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svg" ContentType="image/svg+xml"/>
  <Default Extension="vml" ContentType="application/vnd.openxmlformats-officedocument.vmlDrawing"/>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heme/theme2.xml" ContentType="application/vnd.openxmlformats-officedocument.theme+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3.xml" ContentType="application/vnd.openxmlformats-officedocument.theme+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4.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theme/theme5.xml" ContentType="application/vnd.openxmlformats-officedocument.theme+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theme/theme6.xml" ContentType="application/vnd.openxmlformats-officedocument.theme+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theme/theme7.xml" ContentType="application/vnd.openxmlformats-officedocument.theme+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theme/theme8.xml" ContentType="application/vnd.openxmlformats-officedocument.theme+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theme/theme9.xml" ContentType="application/vnd.openxmlformats-officedocument.theme+xml"/>
  <Override PartName="/ppt/theme/theme10.xml" ContentType="application/vnd.openxmlformats-officedocument.theme+xml"/>
  <Override PartName="/ppt/theme/theme11.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5"/>
    <p:sldMasterId id="2147483658" r:id="rId6"/>
    <p:sldMasterId id="2147483715" r:id="rId7"/>
    <p:sldMasterId id="2147483726" r:id="rId8"/>
    <p:sldMasterId id="2147483759" r:id="rId9"/>
    <p:sldMasterId id="2147483802" r:id="rId10"/>
    <p:sldMasterId id="2147483829" r:id="rId11"/>
    <p:sldMasterId id="2147483857" r:id="rId12"/>
    <p:sldMasterId id="2147483913" r:id="rId13"/>
  </p:sldMasterIdLst>
  <p:notesMasterIdLst>
    <p:notesMasterId r:id="rId98"/>
  </p:notesMasterIdLst>
  <p:handoutMasterIdLst>
    <p:handoutMasterId r:id="rId99"/>
  </p:handoutMasterIdLst>
  <p:sldIdLst>
    <p:sldId id="256" r:id="rId14"/>
    <p:sldId id="1404" r:id="rId15"/>
    <p:sldId id="546" r:id="rId16"/>
    <p:sldId id="5100" r:id="rId17"/>
    <p:sldId id="5083" r:id="rId18"/>
    <p:sldId id="311" r:id="rId19"/>
    <p:sldId id="408" r:id="rId20"/>
    <p:sldId id="427" r:id="rId21"/>
    <p:sldId id="417" r:id="rId22"/>
    <p:sldId id="357" r:id="rId23"/>
    <p:sldId id="359" r:id="rId24"/>
    <p:sldId id="264" r:id="rId25"/>
    <p:sldId id="391" r:id="rId26"/>
    <p:sldId id="395" r:id="rId27"/>
    <p:sldId id="396" r:id="rId28"/>
    <p:sldId id="397" r:id="rId29"/>
    <p:sldId id="398" r:id="rId30"/>
    <p:sldId id="399" r:id="rId31"/>
    <p:sldId id="400" r:id="rId32"/>
    <p:sldId id="401" r:id="rId33"/>
    <p:sldId id="402" r:id="rId34"/>
    <p:sldId id="5085" r:id="rId35"/>
    <p:sldId id="5089" r:id="rId36"/>
    <p:sldId id="5090" r:id="rId37"/>
    <p:sldId id="5091" r:id="rId38"/>
    <p:sldId id="5092" r:id="rId39"/>
    <p:sldId id="5093" r:id="rId40"/>
    <p:sldId id="5094" r:id="rId41"/>
    <p:sldId id="5095" r:id="rId42"/>
    <p:sldId id="5096" r:id="rId43"/>
    <p:sldId id="5097" r:id="rId44"/>
    <p:sldId id="5084" r:id="rId45"/>
    <p:sldId id="4225" r:id="rId46"/>
    <p:sldId id="257" r:id="rId47"/>
    <p:sldId id="5080" r:id="rId48"/>
    <p:sldId id="5081" r:id="rId49"/>
    <p:sldId id="5082" r:id="rId50"/>
    <p:sldId id="5001" r:id="rId51"/>
    <p:sldId id="5079" r:id="rId52"/>
    <p:sldId id="895" r:id="rId53"/>
    <p:sldId id="797" r:id="rId54"/>
    <p:sldId id="5088" r:id="rId55"/>
    <p:sldId id="258" r:id="rId56"/>
    <p:sldId id="268" r:id="rId57"/>
    <p:sldId id="281" r:id="rId58"/>
    <p:sldId id="4224" r:id="rId59"/>
    <p:sldId id="4210" r:id="rId60"/>
    <p:sldId id="5086" r:id="rId61"/>
    <p:sldId id="418" r:id="rId62"/>
    <p:sldId id="421" r:id="rId63"/>
    <p:sldId id="423" r:id="rId64"/>
    <p:sldId id="419" r:id="rId65"/>
    <p:sldId id="420" r:id="rId66"/>
    <p:sldId id="422" r:id="rId67"/>
    <p:sldId id="424" r:id="rId68"/>
    <p:sldId id="5099" r:id="rId69"/>
    <p:sldId id="426" r:id="rId70"/>
    <p:sldId id="425" r:id="rId71"/>
    <p:sldId id="428" r:id="rId72"/>
    <p:sldId id="430" r:id="rId73"/>
    <p:sldId id="432" r:id="rId74"/>
    <p:sldId id="433" r:id="rId75"/>
    <p:sldId id="435" r:id="rId76"/>
    <p:sldId id="434" r:id="rId77"/>
    <p:sldId id="436" r:id="rId78"/>
    <p:sldId id="438" r:id="rId79"/>
    <p:sldId id="437" r:id="rId80"/>
    <p:sldId id="439" r:id="rId81"/>
    <p:sldId id="444" r:id="rId82"/>
    <p:sldId id="450" r:id="rId83"/>
    <p:sldId id="451" r:id="rId84"/>
    <p:sldId id="452" r:id="rId85"/>
    <p:sldId id="453" r:id="rId86"/>
    <p:sldId id="454" r:id="rId87"/>
    <p:sldId id="455" r:id="rId88"/>
    <p:sldId id="456" r:id="rId89"/>
    <p:sldId id="457" r:id="rId90"/>
    <p:sldId id="442" r:id="rId91"/>
    <p:sldId id="445" r:id="rId92"/>
    <p:sldId id="458" r:id="rId93"/>
    <p:sldId id="459" r:id="rId94"/>
    <p:sldId id="5087" r:id="rId95"/>
    <p:sldId id="316" r:id="rId96"/>
    <p:sldId id="317" r:id="rId97"/>
  </p:sldIdLst>
  <p:sldSz cx="12192000" cy="6858000"/>
  <p:notesSz cx="7010400" cy="92964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 uri="{2D200454-40CA-4A62-9FC3-DE9A4176ACB9}">
      <p15:notesGuideLst xmlns:p15="http://schemas.microsoft.com/office/powerpoint/2012/main">
        <p15:guide id="1" orient="horz" pos="2928" userDrawn="1">
          <p15:clr>
            <a:srgbClr val="A4A3A4"/>
          </p15:clr>
        </p15:guide>
        <p15:guide id="2" pos="2208" userDrawn="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Ken Phu" initials="KP" lastIdx="1" clrIdx="1">
    <p:extLst>
      <p:ext uri="{19B8F6BF-5375-455C-9EA6-DF929625EA0E}">
        <p15:presenceInfo xmlns:p15="http://schemas.microsoft.com/office/powerpoint/2012/main" userId="Ken Phu" providerId="Non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9900"/>
    <a:srgbClr val="FF3399"/>
    <a:srgbClr val="E7E200"/>
    <a:srgbClr val="000000"/>
    <a:srgbClr val="336699"/>
    <a:srgbClr val="3366CC"/>
    <a:srgbClr val="6699FF"/>
    <a:srgbClr val="0099CC"/>
    <a:srgbClr val="A0C1D5"/>
    <a:srgbClr val="D6EEEE"/>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D03447BB-5D67-496B-8E87-E561075AD55C}" styleName="Dark Style 1 - Accent 3">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3"/>
          </a:solidFill>
        </a:fill>
      </a:tcStyle>
    </a:wholeTbl>
    <a:band1H>
      <a:tcStyle>
        <a:tcBdr/>
        <a:fill>
          <a:solidFill>
            <a:schemeClr val="accent3">
              <a:shade val="60000"/>
            </a:schemeClr>
          </a:solidFill>
        </a:fill>
      </a:tcStyle>
    </a:band1H>
    <a:band1V>
      <a:tcStyle>
        <a:tcBdr/>
        <a:fill>
          <a:solidFill>
            <a:schemeClr val="accent3">
              <a:shade val="60000"/>
            </a:schemeClr>
          </a:solidFill>
        </a:fill>
      </a:tcStyle>
    </a:band1V>
    <a:lastCol>
      <a:tcTxStyle b="on"/>
      <a:tcStyle>
        <a:tcBdr>
          <a:left>
            <a:ln w="25400" cmpd="sng">
              <a:solidFill>
                <a:schemeClr val="lt1"/>
              </a:solidFill>
            </a:ln>
          </a:left>
        </a:tcBdr>
        <a:fill>
          <a:solidFill>
            <a:schemeClr val="accent3">
              <a:shade val="60000"/>
            </a:schemeClr>
          </a:solidFill>
        </a:fill>
      </a:tcStyle>
    </a:lastCol>
    <a:firstCol>
      <a:tcTxStyle b="on"/>
      <a:tcStyle>
        <a:tcBdr>
          <a:right>
            <a:ln w="25400" cmpd="sng">
              <a:solidFill>
                <a:schemeClr val="lt1"/>
              </a:solidFill>
            </a:ln>
          </a:right>
        </a:tcBdr>
        <a:fill>
          <a:solidFill>
            <a:schemeClr val="accent3">
              <a:shade val="60000"/>
            </a:schemeClr>
          </a:solidFill>
        </a:fill>
      </a:tcStyle>
    </a:firstCol>
    <a:lastRow>
      <a:tcTxStyle b="on"/>
      <a:tcStyle>
        <a:tcBdr>
          <a:top>
            <a:ln w="25400" cmpd="sng">
              <a:solidFill>
                <a:schemeClr val="lt1"/>
              </a:solidFill>
            </a:ln>
          </a:top>
        </a:tcBdr>
        <a:fill>
          <a:solidFill>
            <a:schemeClr val="accent3">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D7AC3CCA-C797-4891-BE02-D94E43425B78}" styleName="Medium Style 4">
    <a:wholeTbl>
      <a:tcTxStyle>
        <a:fontRef idx="minor">
          <a:scrgbClr r="0" g="0" b="0"/>
        </a:fontRef>
        <a:schemeClr val="dk1"/>
      </a:tcTxStyle>
      <a:tcStyle>
        <a:tcBdr>
          <a:left>
            <a:ln w="12700" cmpd="sng">
              <a:solidFill>
                <a:schemeClr val="dk1"/>
              </a:solidFill>
            </a:ln>
          </a:left>
          <a:right>
            <a:ln w="12700" cmpd="sng">
              <a:solidFill>
                <a:schemeClr val="dk1"/>
              </a:solidFill>
            </a:ln>
          </a:right>
          <a:top>
            <a:ln w="12700" cmpd="sng">
              <a:solidFill>
                <a:schemeClr val="dk1"/>
              </a:solidFill>
            </a:ln>
          </a:top>
          <a:bottom>
            <a:ln w="12700" cmpd="sng">
              <a:solidFill>
                <a:schemeClr val="dk1"/>
              </a:solidFill>
            </a:ln>
          </a:bottom>
          <a:insideH>
            <a:ln w="12700" cmpd="sng">
              <a:solidFill>
                <a:schemeClr val="dk1"/>
              </a:solidFill>
            </a:ln>
          </a:insideH>
          <a:insideV>
            <a:ln w="12700" cmpd="sng">
              <a:solidFill>
                <a:schemeClr val="dk1"/>
              </a:solid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tcStyle>
    </a:lastCol>
    <a:firstCol>
      <a:tcTxStyle b="on"/>
      <a:tcStyle>
        <a:tcBdr/>
      </a:tcStyle>
    </a:firstCol>
    <a:lastRow>
      <a:tcTxStyle b="on"/>
      <a:tcStyle>
        <a:tcBdr>
          <a:top>
            <a:ln w="25400" cmpd="sng">
              <a:solidFill>
                <a:schemeClr val="dk1"/>
              </a:solidFill>
            </a:ln>
          </a:top>
        </a:tcBdr>
        <a:fill>
          <a:solidFill>
            <a:schemeClr val="dk1">
              <a:tint val="20000"/>
            </a:schemeClr>
          </a:solidFill>
        </a:fill>
      </a:tcStyle>
    </a:lastRow>
    <a:firstRow>
      <a:tcTxStyle b="on"/>
      <a:tcStyle>
        <a:tcBdr/>
        <a:fill>
          <a:solidFill>
            <a:schemeClr val="dk1">
              <a:tint val="20000"/>
            </a:schemeClr>
          </a:solidFill>
        </a:fill>
      </a:tcStyle>
    </a:firstRow>
  </a:tblStyle>
  <a:tblStyle styleId="{16D9F66E-5EB9-4882-86FB-DCBF35E3C3E4}" styleName="Medium Style 4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solidFill>
            <a:schemeClr val="accent6">
              <a:tint val="20000"/>
            </a:schemeClr>
          </a:solidFill>
        </a:fill>
      </a:tcStyle>
    </a:wholeTbl>
    <a:band1H>
      <a:tcStyle>
        <a:tcBdr/>
        <a:fill>
          <a:solidFill>
            <a:schemeClr val="accent6">
              <a:tint val="40000"/>
            </a:schemeClr>
          </a:solidFill>
        </a:fill>
      </a:tcStyle>
    </a:band1H>
    <a:band1V>
      <a:tcStyle>
        <a:tcBdr/>
        <a:fill>
          <a:solidFill>
            <a:schemeClr val="accent6">
              <a:tint val="40000"/>
            </a:schemeClr>
          </a:solidFill>
        </a:fill>
      </a:tcStyle>
    </a:band1V>
    <a:lastCol>
      <a:tcTxStyle b="on"/>
      <a:tcStyle>
        <a:tcBdr/>
      </a:tcStyle>
    </a:lastCol>
    <a:firstCol>
      <a:tcTxStyle b="on"/>
      <a:tcStyle>
        <a:tcBdr/>
      </a:tcStyle>
    </a:firstCol>
    <a:lastRow>
      <a:tcTxStyle b="on"/>
      <a:tcStyle>
        <a:tcBdr>
          <a:top>
            <a:ln w="25400" cmpd="sng">
              <a:solidFill>
                <a:schemeClr val="accent6"/>
              </a:solidFill>
            </a:ln>
          </a:top>
        </a:tcBdr>
        <a:fill>
          <a:solidFill>
            <a:schemeClr val="accent6">
              <a:tint val="20000"/>
            </a:schemeClr>
          </a:solidFill>
        </a:fill>
      </a:tcStyle>
    </a:lastRow>
    <a:firstRow>
      <a:tcTxStyle b="on"/>
      <a:tcStyle>
        <a:tcBdr/>
        <a:fill>
          <a:solidFill>
            <a:schemeClr val="accent6">
              <a:tint val="20000"/>
            </a:schemeClr>
          </a:solidFill>
        </a:fill>
      </a:tcStyle>
    </a:firstRow>
  </a:tblStyle>
  <a:tblStyle styleId="{BDBED569-4797-4DF1-A0F4-6AAB3CD982D8}" styleName="Light Style 3 - Accent 5">
    <a:wholeTbl>
      <a:tcTxStyle>
        <a:fontRef idx="minor">
          <a:scrgbClr r="0" g="0" b="0"/>
        </a:fontRef>
        <a:schemeClr val="tx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noFill/>
        </a:fill>
      </a:tcStyle>
    </a:wholeTbl>
    <a:band1H>
      <a:tcStyle>
        <a:tcBdr/>
        <a:fill>
          <a:solidFill>
            <a:schemeClr val="accent5">
              <a:alpha val="20000"/>
            </a:schemeClr>
          </a:solidFill>
        </a:fill>
      </a:tcStyle>
    </a:band1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noFill/>
        </a:fill>
      </a:tcStyle>
    </a:lastRow>
    <a:firstRow>
      <a:tcTxStyle b="on"/>
      <a:tcStyle>
        <a:tcBdr>
          <a:bottom>
            <a:ln w="25400" cmpd="sng">
              <a:solidFill>
                <a:schemeClr val="accent5"/>
              </a:solidFill>
            </a:ln>
          </a:bottom>
        </a:tcBdr>
        <a:fill>
          <a:noFill/>
        </a:fill>
      </a:tcStyle>
    </a:firstRow>
  </a:tblStyle>
  <a:tblStyle styleId="{5DA37D80-6434-44D0-A028-1B22A696006F}" styleName="Light Style 3 - Accent 2">
    <a:wholeTbl>
      <a:tcTxStyle>
        <a:fontRef idx="minor">
          <a:scrgbClr r="0" g="0" b="0"/>
        </a:fontRef>
        <a:schemeClr val="tx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w="12700" cmpd="sng">
              <a:solidFill>
                <a:schemeClr val="accent2"/>
              </a:solidFill>
            </a:ln>
          </a:insideV>
        </a:tcBdr>
        <a:fill>
          <a:noFill/>
        </a:fill>
      </a:tcStyle>
    </a:wholeTbl>
    <a:band1H>
      <a:tcStyle>
        <a:tcBdr/>
        <a:fill>
          <a:solidFill>
            <a:schemeClr val="accent2">
              <a:alpha val="20000"/>
            </a:schemeClr>
          </a:solidFill>
        </a:fill>
      </a:tcStyle>
    </a:band1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noFill/>
        </a:fill>
      </a:tcStyle>
    </a:lastRow>
    <a:firstRow>
      <a:tcTxStyle b="on"/>
      <a:tcStyle>
        <a:tcBdr>
          <a:bottom>
            <a:ln w="25400" cmpd="sng">
              <a:solidFill>
                <a:schemeClr val="accent2"/>
              </a:solidFill>
            </a:ln>
          </a:bottom>
        </a:tcBdr>
        <a:fill>
          <a:noFill/>
        </a:fill>
      </a:tcStyle>
    </a:firstRow>
  </a:tblStyle>
  <a:tblStyle styleId="{BC89EF96-8CEA-46FF-86C4-4CE0E7609802}" styleName="Light Style 3 - Accent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6771" autoAdjust="0"/>
    <p:restoredTop sz="95065" autoAdjust="0"/>
  </p:normalViewPr>
  <p:slideViewPr>
    <p:cSldViewPr>
      <p:cViewPr varScale="1">
        <p:scale>
          <a:sx n="50" d="100"/>
          <a:sy n="50" d="100"/>
        </p:scale>
        <p:origin x="884" y="44"/>
      </p:cViewPr>
      <p:guideLst>
        <p:guide orient="horz" pos="2160"/>
        <p:guide pos="3840"/>
      </p:guideLst>
    </p:cSldViewPr>
  </p:slideViewPr>
  <p:notesTextViewPr>
    <p:cViewPr>
      <p:scale>
        <a:sx n="100" d="100"/>
        <a:sy n="100" d="100"/>
      </p:scale>
      <p:origin x="0" y="0"/>
    </p:cViewPr>
  </p:notesTextViewPr>
  <p:sorterViewPr>
    <p:cViewPr>
      <p:scale>
        <a:sx n="66" d="100"/>
        <a:sy n="66" d="100"/>
      </p:scale>
      <p:origin x="0" y="0"/>
    </p:cViewPr>
  </p:sorterViewPr>
  <p:notesViewPr>
    <p:cSldViewPr>
      <p:cViewPr varScale="1">
        <p:scale>
          <a:sx n="74" d="100"/>
          <a:sy n="74" d="100"/>
        </p:scale>
        <p:origin x="3150" y="66"/>
      </p:cViewPr>
      <p:guideLst>
        <p:guide orient="horz" pos="2928"/>
        <p:guide pos="2208"/>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13.xml"/><Relationship Id="rId21" Type="http://schemas.openxmlformats.org/officeDocument/2006/relationships/slide" Target="slides/slide8.xml"/><Relationship Id="rId42" Type="http://schemas.openxmlformats.org/officeDocument/2006/relationships/slide" Target="slides/slide29.xml"/><Relationship Id="rId47" Type="http://schemas.openxmlformats.org/officeDocument/2006/relationships/slide" Target="slides/slide34.xml"/><Relationship Id="rId63" Type="http://schemas.openxmlformats.org/officeDocument/2006/relationships/slide" Target="slides/slide50.xml"/><Relationship Id="rId68" Type="http://schemas.openxmlformats.org/officeDocument/2006/relationships/slide" Target="slides/slide55.xml"/><Relationship Id="rId84" Type="http://schemas.openxmlformats.org/officeDocument/2006/relationships/slide" Target="slides/slide71.xml"/><Relationship Id="rId89" Type="http://schemas.openxmlformats.org/officeDocument/2006/relationships/slide" Target="slides/slide76.xml"/><Relationship Id="rId7" Type="http://schemas.openxmlformats.org/officeDocument/2006/relationships/slideMaster" Target="slideMasters/slideMaster3.xml"/><Relationship Id="rId71" Type="http://schemas.openxmlformats.org/officeDocument/2006/relationships/slide" Target="slides/slide58.xml"/><Relationship Id="rId92" Type="http://schemas.openxmlformats.org/officeDocument/2006/relationships/slide" Target="slides/slide79.xml"/><Relationship Id="rId2" Type="http://schemas.openxmlformats.org/officeDocument/2006/relationships/customXml" Target="../customXml/item2.xml"/><Relationship Id="rId16" Type="http://schemas.openxmlformats.org/officeDocument/2006/relationships/slide" Target="slides/slide3.xml"/><Relationship Id="rId29" Type="http://schemas.openxmlformats.org/officeDocument/2006/relationships/slide" Target="slides/slide16.xml"/><Relationship Id="rId11" Type="http://schemas.openxmlformats.org/officeDocument/2006/relationships/slideMaster" Target="slideMasters/slideMaster7.xml"/><Relationship Id="rId24" Type="http://schemas.openxmlformats.org/officeDocument/2006/relationships/slide" Target="slides/slide11.xml"/><Relationship Id="rId32" Type="http://schemas.openxmlformats.org/officeDocument/2006/relationships/slide" Target="slides/slide19.xml"/><Relationship Id="rId37" Type="http://schemas.openxmlformats.org/officeDocument/2006/relationships/slide" Target="slides/slide24.xml"/><Relationship Id="rId40" Type="http://schemas.openxmlformats.org/officeDocument/2006/relationships/slide" Target="slides/slide27.xml"/><Relationship Id="rId45" Type="http://schemas.openxmlformats.org/officeDocument/2006/relationships/slide" Target="slides/slide32.xml"/><Relationship Id="rId53" Type="http://schemas.openxmlformats.org/officeDocument/2006/relationships/slide" Target="slides/slide40.xml"/><Relationship Id="rId58" Type="http://schemas.openxmlformats.org/officeDocument/2006/relationships/slide" Target="slides/slide45.xml"/><Relationship Id="rId66" Type="http://schemas.openxmlformats.org/officeDocument/2006/relationships/slide" Target="slides/slide53.xml"/><Relationship Id="rId74" Type="http://schemas.openxmlformats.org/officeDocument/2006/relationships/slide" Target="slides/slide61.xml"/><Relationship Id="rId79" Type="http://schemas.openxmlformats.org/officeDocument/2006/relationships/slide" Target="slides/slide66.xml"/><Relationship Id="rId87" Type="http://schemas.openxmlformats.org/officeDocument/2006/relationships/slide" Target="slides/slide74.xml"/><Relationship Id="rId102" Type="http://schemas.openxmlformats.org/officeDocument/2006/relationships/viewProps" Target="viewProps.xml"/><Relationship Id="rId5" Type="http://schemas.openxmlformats.org/officeDocument/2006/relationships/slideMaster" Target="slideMasters/slideMaster1.xml"/><Relationship Id="rId61" Type="http://schemas.openxmlformats.org/officeDocument/2006/relationships/slide" Target="slides/slide48.xml"/><Relationship Id="rId82" Type="http://schemas.openxmlformats.org/officeDocument/2006/relationships/slide" Target="slides/slide69.xml"/><Relationship Id="rId90" Type="http://schemas.openxmlformats.org/officeDocument/2006/relationships/slide" Target="slides/slide77.xml"/><Relationship Id="rId95" Type="http://schemas.openxmlformats.org/officeDocument/2006/relationships/slide" Target="slides/slide82.xml"/><Relationship Id="rId19" Type="http://schemas.openxmlformats.org/officeDocument/2006/relationships/slide" Target="slides/slide6.xml"/><Relationship Id="rId14" Type="http://schemas.openxmlformats.org/officeDocument/2006/relationships/slide" Target="slides/slide1.xml"/><Relationship Id="rId22" Type="http://schemas.openxmlformats.org/officeDocument/2006/relationships/slide" Target="slides/slide9.xml"/><Relationship Id="rId27" Type="http://schemas.openxmlformats.org/officeDocument/2006/relationships/slide" Target="slides/slide14.xml"/><Relationship Id="rId30" Type="http://schemas.openxmlformats.org/officeDocument/2006/relationships/slide" Target="slides/slide17.xml"/><Relationship Id="rId35" Type="http://schemas.openxmlformats.org/officeDocument/2006/relationships/slide" Target="slides/slide22.xml"/><Relationship Id="rId43" Type="http://schemas.openxmlformats.org/officeDocument/2006/relationships/slide" Target="slides/slide30.xml"/><Relationship Id="rId48" Type="http://schemas.openxmlformats.org/officeDocument/2006/relationships/slide" Target="slides/slide35.xml"/><Relationship Id="rId56" Type="http://schemas.openxmlformats.org/officeDocument/2006/relationships/slide" Target="slides/slide43.xml"/><Relationship Id="rId64" Type="http://schemas.openxmlformats.org/officeDocument/2006/relationships/slide" Target="slides/slide51.xml"/><Relationship Id="rId69" Type="http://schemas.openxmlformats.org/officeDocument/2006/relationships/slide" Target="slides/slide56.xml"/><Relationship Id="rId77" Type="http://schemas.openxmlformats.org/officeDocument/2006/relationships/slide" Target="slides/slide64.xml"/><Relationship Id="rId100" Type="http://schemas.openxmlformats.org/officeDocument/2006/relationships/commentAuthors" Target="commentAuthors.xml"/><Relationship Id="rId8" Type="http://schemas.openxmlformats.org/officeDocument/2006/relationships/slideMaster" Target="slideMasters/slideMaster4.xml"/><Relationship Id="rId51" Type="http://schemas.openxmlformats.org/officeDocument/2006/relationships/slide" Target="slides/slide38.xml"/><Relationship Id="rId72" Type="http://schemas.openxmlformats.org/officeDocument/2006/relationships/slide" Target="slides/slide59.xml"/><Relationship Id="rId80" Type="http://schemas.openxmlformats.org/officeDocument/2006/relationships/slide" Target="slides/slide67.xml"/><Relationship Id="rId85" Type="http://schemas.openxmlformats.org/officeDocument/2006/relationships/slide" Target="slides/slide72.xml"/><Relationship Id="rId93" Type="http://schemas.openxmlformats.org/officeDocument/2006/relationships/slide" Target="slides/slide80.xml"/><Relationship Id="rId98" Type="http://schemas.openxmlformats.org/officeDocument/2006/relationships/notesMaster" Target="notesMasters/notesMaster1.xml"/><Relationship Id="rId3" Type="http://schemas.openxmlformats.org/officeDocument/2006/relationships/customXml" Target="../customXml/item3.xml"/><Relationship Id="rId12" Type="http://schemas.openxmlformats.org/officeDocument/2006/relationships/slideMaster" Target="slideMasters/slideMaster8.xml"/><Relationship Id="rId17" Type="http://schemas.openxmlformats.org/officeDocument/2006/relationships/slide" Target="slides/slide4.xml"/><Relationship Id="rId25" Type="http://schemas.openxmlformats.org/officeDocument/2006/relationships/slide" Target="slides/slide12.xml"/><Relationship Id="rId33" Type="http://schemas.openxmlformats.org/officeDocument/2006/relationships/slide" Target="slides/slide20.xml"/><Relationship Id="rId38" Type="http://schemas.openxmlformats.org/officeDocument/2006/relationships/slide" Target="slides/slide25.xml"/><Relationship Id="rId46" Type="http://schemas.openxmlformats.org/officeDocument/2006/relationships/slide" Target="slides/slide33.xml"/><Relationship Id="rId59" Type="http://schemas.openxmlformats.org/officeDocument/2006/relationships/slide" Target="slides/slide46.xml"/><Relationship Id="rId67" Type="http://schemas.openxmlformats.org/officeDocument/2006/relationships/slide" Target="slides/slide54.xml"/><Relationship Id="rId103" Type="http://schemas.openxmlformats.org/officeDocument/2006/relationships/theme" Target="theme/theme1.xml"/><Relationship Id="rId20" Type="http://schemas.openxmlformats.org/officeDocument/2006/relationships/slide" Target="slides/slide7.xml"/><Relationship Id="rId41" Type="http://schemas.openxmlformats.org/officeDocument/2006/relationships/slide" Target="slides/slide28.xml"/><Relationship Id="rId54" Type="http://schemas.openxmlformats.org/officeDocument/2006/relationships/slide" Target="slides/slide41.xml"/><Relationship Id="rId62" Type="http://schemas.openxmlformats.org/officeDocument/2006/relationships/slide" Target="slides/slide49.xml"/><Relationship Id="rId70" Type="http://schemas.openxmlformats.org/officeDocument/2006/relationships/slide" Target="slides/slide57.xml"/><Relationship Id="rId75" Type="http://schemas.openxmlformats.org/officeDocument/2006/relationships/slide" Target="slides/slide62.xml"/><Relationship Id="rId83" Type="http://schemas.openxmlformats.org/officeDocument/2006/relationships/slide" Target="slides/slide70.xml"/><Relationship Id="rId88" Type="http://schemas.openxmlformats.org/officeDocument/2006/relationships/slide" Target="slides/slide75.xml"/><Relationship Id="rId91" Type="http://schemas.openxmlformats.org/officeDocument/2006/relationships/slide" Target="slides/slide78.xml"/><Relationship Id="rId96" Type="http://schemas.openxmlformats.org/officeDocument/2006/relationships/slide" Target="slides/slide83.xml"/><Relationship Id="rId1" Type="http://schemas.openxmlformats.org/officeDocument/2006/relationships/customXml" Target="../customXml/item1.xml"/><Relationship Id="rId6" Type="http://schemas.openxmlformats.org/officeDocument/2006/relationships/slideMaster" Target="slideMasters/slideMaster2.xml"/><Relationship Id="rId15" Type="http://schemas.openxmlformats.org/officeDocument/2006/relationships/slide" Target="slides/slide2.xml"/><Relationship Id="rId23" Type="http://schemas.openxmlformats.org/officeDocument/2006/relationships/slide" Target="slides/slide10.xml"/><Relationship Id="rId28" Type="http://schemas.openxmlformats.org/officeDocument/2006/relationships/slide" Target="slides/slide15.xml"/><Relationship Id="rId36" Type="http://schemas.openxmlformats.org/officeDocument/2006/relationships/slide" Target="slides/slide23.xml"/><Relationship Id="rId49" Type="http://schemas.openxmlformats.org/officeDocument/2006/relationships/slide" Target="slides/slide36.xml"/><Relationship Id="rId57" Type="http://schemas.openxmlformats.org/officeDocument/2006/relationships/slide" Target="slides/slide44.xml"/><Relationship Id="rId10" Type="http://schemas.openxmlformats.org/officeDocument/2006/relationships/slideMaster" Target="slideMasters/slideMaster6.xml"/><Relationship Id="rId31" Type="http://schemas.openxmlformats.org/officeDocument/2006/relationships/slide" Target="slides/slide18.xml"/><Relationship Id="rId44" Type="http://schemas.openxmlformats.org/officeDocument/2006/relationships/slide" Target="slides/slide31.xml"/><Relationship Id="rId52" Type="http://schemas.openxmlformats.org/officeDocument/2006/relationships/slide" Target="slides/slide39.xml"/><Relationship Id="rId60" Type="http://schemas.openxmlformats.org/officeDocument/2006/relationships/slide" Target="slides/slide47.xml"/><Relationship Id="rId65" Type="http://schemas.openxmlformats.org/officeDocument/2006/relationships/slide" Target="slides/slide52.xml"/><Relationship Id="rId73" Type="http://schemas.openxmlformats.org/officeDocument/2006/relationships/slide" Target="slides/slide60.xml"/><Relationship Id="rId78" Type="http://schemas.openxmlformats.org/officeDocument/2006/relationships/slide" Target="slides/slide65.xml"/><Relationship Id="rId81" Type="http://schemas.openxmlformats.org/officeDocument/2006/relationships/slide" Target="slides/slide68.xml"/><Relationship Id="rId86" Type="http://schemas.openxmlformats.org/officeDocument/2006/relationships/slide" Target="slides/slide73.xml"/><Relationship Id="rId94" Type="http://schemas.openxmlformats.org/officeDocument/2006/relationships/slide" Target="slides/slide81.xml"/><Relationship Id="rId99" Type="http://schemas.openxmlformats.org/officeDocument/2006/relationships/handoutMaster" Target="handoutMasters/handoutMaster1.xml"/><Relationship Id="rId101" Type="http://schemas.openxmlformats.org/officeDocument/2006/relationships/presProps" Target="presProps.xml"/><Relationship Id="rId4" Type="http://schemas.openxmlformats.org/officeDocument/2006/relationships/customXml" Target="../customXml/item4.xml"/><Relationship Id="rId9" Type="http://schemas.openxmlformats.org/officeDocument/2006/relationships/slideMaster" Target="slideMasters/slideMaster5.xml"/><Relationship Id="rId13" Type="http://schemas.openxmlformats.org/officeDocument/2006/relationships/slideMaster" Target="slideMasters/slideMaster9.xml"/><Relationship Id="rId18" Type="http://schemas.openxmlformats.org/officeDocument/2006/relationships/slide" Target="slides/slide5.xml"/><Relationship Id="rId39" Type="http://schemas.openxmlformats.org/officeDocument/2006/relationships/slide" Target="slides/slide26.xml"/><Relationship Id="rId34" Type="http://schemas.openxmlformats.org/officeDocument/2006/relationships/slide" Target="slides/slide21.xml"/><Relationship Id="rId50" Type="http://schemas.openxmlformats.org/officeDocument/2006/relationships/slide" Target="slides/slide37.xml"/><Relationship Id="rId55" Type="http://schemas.openxmlformats.org/officeDocument/2006/relationships/slide" Target="slides/slide42.xml"/><Relationship Id="rId76" Type="http://schemas.openxmlformats.org/officeDocument/2006/relationships/slide" Target="slides/slide63.xml"/><Relationship Id="rId97" Type="http://schemas.openxmlformats.org/officeDocument/2006/relationships/slide" Target="slides/slide84.xml"/><Relationship Id="rId104" Type="http://schemas.openxmlformats.org/officeDocument/2006/relationships/tableStyles" Target="tableStyles.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33.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33.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33.e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33.e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33.e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33.emf"/></Relationships>
</file>

<file path=ppt/drawings/_rels/vmlDrawing7.vml.rels><?xml version="1.0" encoding="UTF-8" standalone="yes"?>
<Relationships xmlns="http://schemas.openxmlformats.org/package/2006/relationships"><Relationship Id="rId1" Type="http://schemas.openxmlformats.org/officeDocument/2006/relationships/image" Target="../media/image33.e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33.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11.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sz="quarter" idx="1"/>
          </p:nvPr>
        </p:nvSpPr>
        <p:spPr>
          <a:xfrm>
            <a:off x="3970938" y="0"/>
            <a:ext cx="3037840" cy="464820"/>
          </a:xfrm>
          <a:prstGeom prst="rect">
            <a:avLst/>
          </a:prstGeom>
        </p:spPr>
        <p:txBody>
          <a:bodyPr vert="horz" lIns="93177" tIns="46589" rIns="93177" bIns="46589" rtlCol="0"/>
          <a:lstStyle>
            <a:lvl1pPr algn="r">
              <a:defRPr sz="1200"/>
            </a:lvl1pPr>
          </a:lstStyle>
          <a:p>
            <a:fld id="{A4D3D781-5DA3-43FE-A8AA-8A0FD8C553CE}" type="datetimeFigureOut">
              <a:rPr lang="en-US" smtClean="0"/>
              <a:pPr/>
              <a:t>8/26/2020</a:t>
            </a:fld>
            <a:endParaRPr lang="en-US"/>
          </a:p>
        </p:txBody>
      </p:sp>
      <p:sp>
        <p:nvSpPr>
          <p:cNvPr id="4" name="Footer Placeholder 3"/>
          <p:cNvSpPr>
            <a:spLocks noGrp="1"/>
          </p:cNvSpPr>
          <p:nvPr>
            <p:ph type="ftr" sz="quarter" idx="2"/>
          </p:nvPr>
        </p:nvSpPr>
        <p:spPr>
          <a:xfrm>
            <a:off x="0" y="8829967"/>
            <a:ext cx="3037840" cy="464820"/>
          </a:xfrm>
          <a:prstGeom prst="rect">
            <a:avLst/>
          </a:prstGeom>
        </p:spPr>
        <p:txBody>
          <a:bodyPr vert="horz" lIns="93177" tIns="46589" rIns="93177" bIns="46589" rtlCol="0" anchor="b"/>
          <a:lstStyle>
            <a:lvl1pPr algn="l">
              <a:defRPr sz="1200"/>
            </a:lvl1pPr>
          </a:lstStyle>
          <a:p>
            <a:endParaRPr lang="en-US"/>
          </a:p>
        </p:txBody>
      </p:sp>
      <p:sp>
        <p:nvSpPr>
          <p:cNvPr id="5" name="Slide Number Placeholder 4"/>
          <p:cNvSpPr>
            <a:spLocks noGrp="1"/>
          </p:cNvSpPr>
          <p:nvPr>
            <p:ph type="sldNum" sz="quarter" idx="3"/>
          </p:nvPr>
        </p:nvSpPr>
        <p:spPr>
          <a:xfrm>
            <a:off x="3970938" y="8829967"/>
            <a:ext cx="3037840" cy="464820"/>
          </a:xfrm>
          <a:prstGeom prst="rect">
            <a:avLst/>
          </a:prstGeom>
        </p:spPr>
        <p:txBody>
          <a:bodyPr vert="horz" lIns="93177" tIns="46589" rIns="93177" bIns="46589" rtlCol="0" anchor="b"/>
          <a:lstStyle>
            <a:lvl1pPr algn="r">
              <a:defRPr sz="1200"/>
            </a:lvl1pPr>
          </a:lstStyle>
          <a:p>
            <a:fld id="{CD5DC103-0514-48FC-89F5-AC24887421B0}" type="slidenum">
              <a:rPr lang="en-US" smtClean="0"/>
              <a:pPr/>
              <a:t>‹#›</a:t>
            </a:fld>
            <a:endParaRPr lang="en-US"/>
          </a:p>
        </p:txBody>
      </p:sp>
    </p:spTree>
    <p:extLst>
      <p:ext uri="{BB962C8B-B14F-4D97-AF65-F5344CB8AC3E}">
        <p14:creationId xmlns:p14="http://schemas.microsoft.com/office/powerpoint/2010/main" val="3558854616"/>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6434"/>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idx="1"/>
          </p:nvPr>
        </p:nvSpPr>
        <p:spPr>
          <a:xfrm>
            <a:off x="3970938" y="0"/>
            <a:ext cx="3037840" cy="466434"/>
          </a:xfrm>
          <a:prstGeom prst="rect">
            <a:avLst/>
          </a:prstGeom>
        </p:spPr>
        <p:txBody>
          <a:bodyPr vert="horz" lIns="93177" tIns="46589" rIns="93177" bIns="46589" rtlCol="0"/>
          <a:lstStyle>
            <a:lvl1pPr algn="r">
              <a:defRPr sz="1200"/>
            </a:lvl1pPr>
          </a:lstStyle>
          <a:p>
            <a:fld id="{90EE5078-086E-40D9-B6A6-FCFE1CAAA151}" type="datetimeFigureOut">
              <a:rPr lang="en-US" smtClean="0"/>
              <a:t>8/26/2020</a:t>
            </a:fld>
            <a:endParaRPr lang="en-US"/>
          </a:p>
        </p:txBody>
      </p:sp>
      <p:sp>
        <p:nvSpPr>
          <p:cNvPr id="4" name="Slide Image Placeholder 3"/>
          <p:cNvSpPr>
            <a:spLocks noGrp="1" noRot="1" noChangeAspect="1"/>
          </p:cNvSpPr>
          <p:nvPr>
            <p:ph type="sldImg" idx="2"/>
          </p:nvPr>
        </p:nvSpPr>
        <p:spPr>
          <a:xfrm>
            <a:off x="717550" y="1162050"/>
            <a:ext cx="5575300" cy="3136900"/>
          </a:xfrm>
          <a:prstGeom prst="rect">
            <a:avLst/>
          </a:prstGeom>
          <a:noFill/>
          <a:ln w="12700">
            <a:solidFill>
              <a:prstClr val="black"/>
            </a:solidFill>
          </a:ln>
        </p:spPr>
        <p:txBody>
          <a:bodyPr vert="horz" lIns="93177" tIns="46589" rIns="93177" bIns="46589" rtlCol="0" anchor="ctr"/>
          <a:lstStyle/>
          <a:p>
            <a:endParaRPr lang="en-US"/>
          </a:p>
        </p:txBody>
      </p:sp>
      <p:sp>
        <p:nvSpPr>
          <p:cNvPr id="5" name="Notes Placeholder 4"/>
          <p:cNvSpPr>
            <a:spLocks noGrp="1"/>
          </p:cNvSpPr>
          <p:nvPr>
            <p:ph type="body" sz="quarter" idx="3"/>
          </p:nvPr>
        </p:nvSpPr>
        <p:spPr>
          <a:xfrm>
            <a:off x="701040" y="4473892"/>
            <a:ext cx="5608320" cy="3660458"/>
          </a:xfrm>
          <a:prstGeom prst="rect">
            <a:avLst/>
          </a:prstGeom>
        </p:spPr>
        <p:txBody>
          <a:bodyPr vert="horz" lIns="93177" tIns="46589" rIns="93177" bIns="46589"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829967"/>
            <a:ext cx="3037840" cy="466433"/>
          </a:xfrm>
          <a:prstGeom prst="rect">
            <a:avLst/>
          </a:prstGeom>
        </p:spPr>
        <p:txBody>
          <a:bodyPr vert="horz" lIns="93177" tIns="46589" rIns="93177" bIns="46589" rtlCol="0" anchor="b"/>
          <a:lstStyle>
            <a:lvl1pPr algn="l">
              <a:defRPr sz="1200"/>
            </a:lvl1pPr>
          </a:lstStyle>
          <a:p>
            <a:endParaRPr lang="en-US"/>
          </a:p>
        </p:txBody>
      </p:sp>
      <p:sp>
        <p:nvSpPr>
          <p:cNvPr id="7" name="Slide Number Placeholder 6"/>
          <p:cNvSpPr>
            <a:spLocks noGrp="1"/>
          </p:cNvSpPr>
          <p:nvPr>
            <p:ph type="sldNum" sz="quarter" idx="5"/>
          </p:nvPr>
        </p:nvSpPr>
        <p:spPr>
          <a:xfrm>
            <a:off x="3970938" y="8829967"/>
            <a:ext cx="3037840" cy="466433"/>
          </a:xfrm>
          <a:prstGeom prst="rect">
            <a:avLst/>
          </a:prstGeom>
        </p:spPr>
        <p:txBody>
          <a:bodyPr vert="horz" lIns="93177" tIns="46589" rIns="93177" bIns="46589" rtlCol="0" anchor="b"/>
          <a:lstStyle>
            <a:lvl1pPr algn="r">
              <a:defRPr sz="1200"/>
            </a:lvl1pPr>
          </a:lstStyle>
          <a:p>
            <a:fld id="{46F7B0B3-E95A-4A91-B597-270F2C4BA5E8}" type="slidenum">
              <a:rPr lang="en-US" smtClean="0"/>
              <a:t>‹#›</a:t>
            </a:fld>
            <a:endParaRPr lang="en-US"/>
          </a:p>
        </p:txBody>
      </p:sp>
    </p:spTree>
    <p:extLst>
      <p:ext uri="{BB962C8B-B14F-4D97-AF65-F5344CB8AC3E}">
        <p14:creationId xmlns:p14="http://schemas.microsoft.com/office/powerpoint/2010/main" val="153783042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6F7B0B3-E95A-4A91-B597-270F2C4BA5E8}" type="slidenum">
              <a:rPr lang="en-US" smtClean="0"/>
              <a:t>1</a:t>
            </a:fld>
            <a:endParaRPr lang="en-US"/>
          </a:p>
        </p:txBody>
      </p:sp>
    </p:spTree>
    <p:extLst>
      <p:ext uri="{BB962C8B-B14F-4D97-AF65-F5344CB8AC3E}">
        <p14:creationId xmlns:p14="http://schemas.microsoft.com/office/powerpoint/2010/main" val="311165315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47864787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8B4378D8-8119-8B4A-B4B2-BA8F0CF118EF}" type="slidenum">
              <a:rPr lang="en-GB" smtClean="0"/>
              <a:t>42</a:t>
            </a:fld>
            <a:endParaRPr lang="en-GB"/>
          </a:p>
        </p:txBody>
      </p:sp>
    </p:spTree>
    <p:extLst>
      <p:ext uri="{BB962C8B-B14F-4D97-AF65-F5344CB8AC3E}">
        <p14:creationId xmlns:p14="http://schemas.microsoft.com/office/powerpoint/2010/main" val="39732562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B4378D8-8119-8B4A-B4B2-BA8F0CF118EF}" type="slidenum">
              <a:rPr lang="en-GB" smtClean="0"/>
              <a:t>43</a:t>
            </a:fld>
            <a:endParaRPr lang="en-GB"/>
          </a:p>
        </p:txBody>
      </p:sp>
    </p:spTree>
    <p:extLst>
      <p:ext uri="{BB962C8B-B14F-4D97-AF65-F5344CB8AC3E}">
        <p14:creationId xmlns:p14="http://schemas.microsoft.com/office/powerpoint/2010/main" val="183168504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Keep old one – Keep fraud lady  and interchange over to manual processes</a:t>
            </a:r>
          </a:p>
        </p:txBody>
      </p:sp>
      <p:sp>
        <p:nvSpPr>
          <p:cNvPr id="4" name="Slide Number Placeholder 3"/>
          <p:cNvSpPr>
            <a:spLocks noGrp="1"/>
          </p:cNvSpPr>
          <p:nvPr>
            <p:ph type="sldNum" sz="quarter" idx="5"/>
          </p:nvPr>
        </p:nvSpPr>
        <p:spPr/>
        <p:txBody>
          <a:bodyPr/>
          <a:lstStyle/>
          <a:p>
            <a:fld id="{8B4378D8-8119-8B4A-B4B2-BA8F0CF118EF}" type="slidenum">
              <a:rPr lang="en-GB" smtClean="0"/>
              <a:t>44</a:t>
            </a:fld>
            <a:endParaRPr lang="en-GB"/>
          </a:p>
        </p:txBody>
      </p:sp>
    </p:spTree>
    <p:extLst>
      <p:ext uri="{BB962C8B-B14F-4D97-AF65-F5344CB8AC3E}">
        <p14:creationId xmlns:p14="http://schemas.microsoft.com/office/powerpoint/2010/main" val="60108670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effectLst/>
                <a:latin typeface="+mn-lt"/>
                <a:ea typeface="+mn-ea"/>
                <a:cs typeface="+mn-cs"/>
              </a:rPr>
              <a:t>You may already be familiar with AvidXchange, which set out from Charlotte, NC in 2000 to revolutionize the AP process through a combination of software and services.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effectLst/>
                <a:latin typeface="+mn-lt"/>
                <a:ea typeface="+mn-ea"/>
                <a:cs typeface="+mn-cs"/>
              </a:rPr>
              <a:t>Perhaps you are already experiencing the benefits of AvidInvoice, Avid for NetSuite, or AvidCreate-A-Check and are looking for new ways to expand the benefits your AP team is realizing from these AP automation solutions.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effectLst/>
                <a:latin typeface="+mn-lt"/>
                <a:ea typeface="+mn-ea"/>
                <a:cs typeface="+mn-cs"/>
              </a:rPr>
              <a:t>Today, we have 1,400 employees (with a plan to double in 5 years!) spread across 7 offices in North Carolina, Utah, Texas, New Jersey, Massachusetts, Alabama, and Mississippi.</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effectLst/>
                <a:latin typeface="+mn-lt"/>
                <a:ea typeface="+mn-ea"/>
                <a:cs typeface="+mn-cs"/>
              </a:rPr>
              <a:t>AvidPay plays nicely with 150 accounting and AP systems and is trusted by more than 5,500 North American companies to help them cut costs, improve visibility and increase efficiencies.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kern="1200" dirty="0">
                <a:solidFill>
                  <a:schemeClr val="tx1"/>
                </a:solidFill>
                <a:effectLst/>
                <a:latin typeface="+mn-lt"/>
                <a:ea typeface="+mn-ea"/>
                <a:cs typeface="+mn-cs"/>
              </a:rPr>
              <a:t>We’ve also earned the trust of more than 600,000 businesses in our supplier network, processing more than 12M payments annually, as well as $120B in invoices and payments.</a:t>
            </a:r>
          </a:p>
          <a:p>
            <a:pPr marL="171450" indent="-171450">
              <a:buFont typeface="Arial" panose="020B0604020202020204" pitchFamily="34" charset="0"/>
              <a:buChar char="•"/>
            </a:pPr>
            <a:r>
              <a:rPr lang="en-US" sz="1200" kern="1200" dirty="0">
                <a:solidFill>
                  <a:schemeClr val="tx1"/>
                </a:solidFill>
                <a:effectLst/>
                <a:latin typeface="+mn-lt"/>
                <a:ea typeface="+mn-ea"/>
                <a:cs typeface="+mn-cs"/>
              </a:rPr>
              <a:t>AvidXchange has become one of the fastest-growing technology companies in the U.S. because we’ve made our customers’ businesses our business. Over the last several years, we’ve received a lot of recognition for our efforts. Among them:</a:t>
            </a:r>
          </a:p>
          <a:p>
            <a:pPr marL="628650" lvl="1" indent="-171450">
              <a:buFont typeface="Arial" panose="020B0604020202020204" pitchFamily="34" charset="0"/>
              <a:buChar char="•"/>
            </a:pPr>
            <a:r>
              <a:rPr lang="en-US" sz="1200" kern="1200" dirty="0">
                <a:solidFill>
                  <a:schemeClr val="tx1"/>
                </a:solidFill>
                <a:effectLst/>
                <a:latin typeface="+mn-lt"/>
                <a:ea typeface="+mn-ea"/>
                <a:cs typeface="+mn-cs"/>
              </a:rPr>
              <a:t>Recognized as a global fintech unicorn</a:t>
            </a:r>
          </a:p>
          <a:p>
            <a:pPr marL="628650" lvl="1" indent="-171450">
              <a:buFont typeface="Arial" panose="020B0604020202020204" pitchFamily="34" charset="0"/>
              <a:buChar char="•"/>
            </a:pPr>
            <a:r>
              <a:rPr lang="en-US" sz="1200" kern="1200" dirty="0">
                <a:solidFill>
                  <a:schemeClr val="tx1"/>
                </a:solidFill>
                <a:effectLst/>
                <a:latin typeface="+mn-lt"/>
                <a:ea typeface="+mn-ea"/>
                <a:cs typeface="+mn-cs"/>
              </a:rPr>
              <a:t>Ranked among Deloitte’s Fast 500 four years in a row</a:t>
            </a:r>
          </a:p>
          <a:p>
            <a:pPr marL="628650" lvl="1" indent="-171450">
              <a:buFont typeface="Arial" panose="020B0604020202020204" pitchFamily="34" charset="0"/>
              <a:buChar char="•"/>
            </a:pPr>
            <a:r>
              <a:rPr lang="en-US" sz="1200" kern="1200" dirty="0">
                <a:solidFill>
                  <a:schemeClr val="tx1"/>
                </a:solidFill>
                <a:effectLst/>
                <a:latin typeface="+mn-lt"/>
                <a:ea typeface="+mn-ea"/>
                <a:cs typeface="+mn-cs"/>
              </a:rPr>
              <a:t>Named one of the top 100 technology companies in North America by Red Herring</a:t>
            </a:r>
          </a:p>
          <a:p>
            <a:r>
              <a:rPr lang="en-US" sz="1200" kern="1200" dirty="0">
                <a:solidFill>
                  <a:schemeClr val="tx1"/>
                </a:solidFill>
                <a:effectLst/>
                <a:latin typeface="+mn-lt"/>
                <a:ea typeface="+mn-ea"/>
                <a:cs typeface="+mn-cs"/>
              </a:rPr>
              <a:t> </a:t>
            </a:r>
          </a:p>
          <a:p>
            <a:r>
              <a:rPr lang="en-US" sz="1200" kern="1200" dirty="0">
                <a:solidFill>
                  <a:schemeClr val="tx1"/>
                </a:solidFill>
                <a:effectLst/>
                <a:latin typeface="+mn-lt"/>
                <a:ea typeface="+mn-ea"/>
                <a:cs typeface="+mn-cs"/>
              </a:rPr>
              <a:t>And we’re just getting started.</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sz="1200" kern="1200" dirty="0">
              <a:solidFill>
                <a:schemeClr val="tx1"/>
              </a:solidFill>
              <a:effectLst/>
              <a:latin typeface="+mn-lt"/>
              <a:ea typeface="+mn-ea"/>
              <a:cs typeface="+mn-cs"/>
            </a:endParaRP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D9C01F8-40C2-F742-A3DF-C7F89D639756}"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1281000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6F7B0B3-E95A-4A91-B597-270F2C4BA5E8}" type="slidenum">
              <a:rPr lang="en-US" smtClean="0"/>
              <a:t>82</a:t>
            </a:fld>
            <a:endParaRPr lang="en-US"/>
          </a:p>
        </p:txBody>
      </p:sp>
    </p:spTree>
    <p:extLst>
      <p:ext uri="{BB962C8B-B14F-4D97-AF65-F5344CB8AC3E}">
        <p14:creationId xmlns:p14="http://schemas.microsoft.com/office/powerpoint/2010/main" val="368473970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6F7B0B3-E95A-4A91-B597-270F2C4BA5E8}" type="slidenum">
              <a:rPr lang="en-US" smtClean="0"/>
              <a:t>2</a:t>
            </a:fld>
            <a:endParaRPr lang="en-US"/>
          </a:p>
        </p:txBody>
      </p:sp>
    </p:spTree>
    <p:extLst>
      <p:ext uri="{BB962C8B-B14F-4D97-AF65-F5344CB8AC3E}">
        <p14:creationId xmlns:p14="http://schemas.microsoft.com/office/powerpoint/2010/main" val="343187192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EDC5964-3162-43B5-B1EC-63C8D166D7D3}" type="slidenum">
              <a:rPr kumimoji="0" lang="en-US" sz="1200" b="0" i="0" u="none" strike="noStrike" kern="1200" cap="none" spc="0" normalizeH="0" baseline="0" noProof="0" smtClean="0">
                <a:ln>
                  <a:noFill/>
                </a:ln>
                <a:solidFill>
                  <a:prstClr val="black"/>
                </a:solidFill>
                <a:effectLst/>
                <a:uLnTx/>
                <a:uFillTx/>
                <a:latin typeface="Oracle Sans" panose="020B0503020204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Oracle Sans" panose="020B0503020204020204" pitchFamily="34" charset="0"/>
              <a:ea typeface="+mn-ea"/>
              <a:cs typeface="+mn-cs"/>
            </a:endParaRPr>
          </a:p>
        </p:txBody>
      </p:sp>
    </p:spTree>
    <p:extLst>
      <p:ext uri="{BB962C8B-B14F-4D97-AF65-F5344CB8AC3E}">
        <p14:creationId xmlns:p14="http://schemas.microsoft.com/office/powerpoint/2010/main" val="423718246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u="sng"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EDC5964-3162-43B5-B1EC-63C8D166D7D3}" type="slidenum">
              <a:rPr kumimoji="0" lang="en-US" sz="1200" b="0" i="0" u="none" strike="noStrike" kern="1200" cap="none" spc="0" normalizeH="0" baseline="0" noProof="0" smtClean="0">
                <a:ln>
                  <a:noFill/>
                </a:ln>
                <a:solidFill>
                  <a:prstClr val="black"/>
                </a:solidFill>
                <a:effectLst/>
                <a:uLnTx/>
                <a:uFillTx/>
                <a:latin typeface="Oracle Sans" panose="020B0503020204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Oracle Sans" panose="020B0503020204020204" pitchFamily="34" charset="0"/>
              <a:ea typeface="+mn-ea"/>
              <a:cs typeface="+mn-cs"/>
            </a:endParaRPr>
          </a:p>
        </p:txBody>
      </p:sp>
    </p:spTree>
    <p:extLst>
      <p:ext uri="{BB962C8B-B14F-4D97-AF65-F5344CB8AC3E}">
        <p14:creationId xmlns:p14="http://schemas.microsoft.com/office/powerpoint/2010/main" val="417067172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Date Placeholder 3"/>
          <p:cNvSpPr>
            <a:spLocks noGrp="1"/>
          </p:cNvSpPr>
          <p:nvPr>
            <p:ph type="dt" idx="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C2B5D8F-9D9D-4173-A9BF-1ACE61BA05F2}" type="datetime1">
              <a:rPr kumimoji="0" lang="en-US" sz="1200" b="0" i="0" u="none" strike="noStrike" kern="1200" cap="none" spc="0" normalizeH="0" baseline="0" noProof="0" smtClean="0">
                <a:ln>
                  <a:noFill/>
                </a:ln>
                <a:solidFill>
                  <a:prstClr val="black"/>
                </a:solidFill>
                <a:effectLst/>
                <a:uLnTx/>
                <a:uFillTx/>
                <a:latin typeface="Oracle Sans" panose="020B0503020204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8/26/2020</a:t>
            </a:fld>
            <a:endParaRPr kumimoji="0" lang="en-US" sz="1200" b="0" i="0" u="none" strike="noStrike" kern="1200" cap="none" spc="0" normalizeH="0" baseline="0" noProof="0">
              <a:ln>
                <a:noFill/>
              </a:ln>
              <a:solidFill>
                <a:prstClr val="black"/>
              </a:solidFill>
              <a:effectLst/>
              <a:uLnTx/>
              <a:uFillTx/>
              <a:latin typeface="Oracle Sans" panose="020B0503020204020204" pitchFamily="34" charset="0"/>
              <a:ea typeface="+mn-ea"/>
              <a:cs typeface="+mn-cs"/>
            </a:endParaRPr>
          </a:p>
        </p:txBody>
      </p:sp>
      <p:sp>
        <p:nvSpPr>
          <p:cNvPr id="5" name="Footer Placeholder 4"/>
          <p:cNvSpPr>
            <a:spLocks noGrp="1"/>
          </p:cNvSpPr>
          <p:nvPr>
            <p:ph type="ftr" sz="quarter" idx="4"/>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Oracle Sans" panose="020B0503020204020204" pitchFamily="34" charset="0"/>
              <a:ea typeface="+mn-ea"/>
              <a:cs typeface="+mn-cs"/>
            </a:endParaRPr>
          </a:p>
        </p:txBody>
      </p:sp>
      <p:sp>
        <p:nvSpPr>
          <p:cNvPr id="6" name="Slide Number Placeholder 5"/>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DACC16FB-9D68-C74B-AABD-CDFC2ED74F24}" type="slidenum">
              <a:rPr kumimoji="0" lang="en-US" sz="1200" b="0" i="0" u="none" strike="noStrike" kern="1200" cap="none" spc="0" normalizeH="0" baseline="0" noProof="0" smtClean="0">
                <a:ln>
                  <a:noFill/>
                </a:ln>
                <a:solidFill>
                  <a:prstClr val="black"/>
                </a:solidFill>
                <a:effectLst/>
                <a:uLnTx/>
                <a:uFillTx/>
                <a:latin typeface="Oracle Sans" panose="020B0503020204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Oracle Sans" panose="020B0503020204020204" pitchFamily="34" charset="0"/>
              <a:ea typeface="+mn-ea"/>
              <a:cs typeface="+mn-cs"/>
            </a:endParaRPr>
          </a:p>
        </p:txBody>
      </p:sp>
    </p:spTree>
    <p:extLst>
      <p:ext uri="{BB962C8B-B14F-4D97-AF65-F5344CB8AC3E}">
        <p14:creationId xmlns:p14="http://schemas.microsoft.com/office/powerpoint/2010/main" val="418644433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6F7B0B3-E95A-4A91-B597-270F2C4BA5E8}" type="slidenum">
              <a:rPr lang="en-US" smtClean="0"/>
              <a:t>37</a:t>
            </a:fld>
            <a:endParaRPr lang="en-US"/>
          </a:p>
        </p:txBody>
      </p:sp>
    </p:spTree>
    <p:extLst>
      <p:ext uri="{BB962C8B-B14F-4D97-AF65-F5344CB8AC3E}">
        <p14:creationId xmlns:p14="http://schemas.microsoft.com/office/powerpoint/2010/main" val="145409823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66298903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36030708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49325" rtl="0" eaLnBrk="0" fontAlgn="base" latinLnBrk="0" hangingPunct="0">
              <a:lnSpc>
                <a:spcPct val="93000"/>
              </a:lnSpc>
              <a:spcBef>
                <a:spcPts val="300"/>
              </a:spcBef>
              <a:spcAft>
                <a:spcPts val="600"/>
              </a:spcAft>
              <a:buClrTx/>
              <a:buSzTx/>
              <a:buFontTx/>
              <a:buNone/>
              <a:tabLst/>
              <a:defRPr/>
            </a:pPr>
            <a:r>
              <a:rPr lang="en-US" dirty="0">
                <a:highlight>
                  <a:srgbClr val="FFFF00"/>
                </a:highlight>
              </a:rPr>
              <a:t>Support highly regulated industries…</a:t>
            </a:r>
          </a:p>
          <a:p>
            <a:pPr marL="0" marR="0" lvl="0" indent="0" algn="l" defTabSz="949325" rtl="0" eaLnBrk="0" fontAlgn="base" latinLnBrk="0" hangingPunct="0">
              <a:lnSpc>
                <a:spcPct val="93000"/>
              </a:lnSpc>
              <a:spcBef>
                <a:spcPts val="300"/>
              </a:spcBef>
              <a:spcAft>
                <a:spcPts val="600"/>
              </a:spcAft>
              <a:buClrTx/>
              <a:buSzTx/>
              <a:buFontTx/>
              <a:buNone/>
              <a:tabLst/>
              <a:defRPr/>
            </a:pPr>
            <a:r>
              <a:rPr lang="en-US" dirty="0">
                <a:highlight>
                  <a:srgbClr val="FFFF00"/>
                </a:highlight>
              </a:rPr>
              <a:t>Usability…</a:t>
            </a:r>
          </a:p>
          <a:p>
            <a:pPr marL="0" marR="0" lvl="0" indent="0" algn="l" defTabSz="949325" rtl="0" eaLnBrk="0" fontAlgn="base" latinLnBrk="0" hangingPunct="0">
              <a:lnSpc>
                <a:spcPct val="93000"/>
              </a:lnSpc>
              <a:spcBef>
                <a:spcPts val="300"/>
              </a:spcBef>
              <a:spcAft>
                <a:spcPts val="600"/>
              </a:spcAft>
              <a:buClrTx/>
              <a:buSzTx/>
              <a:buFontTx/>
              <a:buNone/>
              <a:tabLst/>
              <a:defRPr/>
            </a:pPr>
            <a:endParaRPr lang="en-US" dirty="0">
              <a:highlight>
                <a:srgbClr val="FFFF00"/>
              </a:highlight>
            </a:endParaRPr>
          </a:p>
          <a:p>
            <a:endParaRPr lang="en-US" dirty="0"/>
          </a:p>
        </p:txBody>
      </p:sp>
    </p:spTree>
    <p:extLst>
      <p:ext uri="{BB962C8B-B14F-4D97-AF65-F5344CB8AC3E}">
        <p14:creationId xmlns:p14="http://schemas.microsoft.com/office/powerpoint/2010/main" val="3789872544"/>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0.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5.xml"/><Relationship Id="rId4" Type="http://schemas.openxmlformats.org/officeDocument/2006/relationships/image" Target="../media/image32.png"/></Relationships>
</file>

<file path=ppt/slideLayouts/_rels/slideLayout101.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5.xml"/><Relationship Id="rId4" Type="http://schemas.openxmlformats.org/officeDocument/2006/relationships/image" Target="../media/image32.png"/></Relationships>
</file>

<file path=ppt/slideLayouts/_rels/slideLayout102.xml.rels><?xml version="1.0" encoding="UTF-8" standalone="yes"?>
<Relationships xmlns="http://schemas.openxmlformats.org/package/2006/relationships"><Relationship Id="rId3" Type="http://schemas.openxmlformats.org/officeDocument/2006/relationships/slideMaster" Target="../slideMasters/slideMaster6.xml"/><Relationship Id="rId2" Type="http://schemas.openxmlformats.org/officeDocument/2006/relationships/tags" Target="../tags/tag2.xml"/><Relationship Id="rId1" Type="http://schemas.openxmlformats.org/officeDocument/2006/relationships/vmlDrawing" Target="../drawings/vmlDrawing2.vml"/><Relationship Id="rId6" Type="http://schemas.openxmlformats.org/officeDocument/2006/relationships/image" Target="../media/image35.png"/><Relationship Id="rId5" Type="http://schemas.openxmlformats.org/officeDocument/2006/relationships/image" Target="../media/image33.emf"/><Relationship Id="rId4" Type="http://schemas.openxmlformats.org/officeDocument/2006/relationships/oleObject" Target="../embeddings/oleObject2.bin"/></Relationships>
</file>

<file path=ppt/slideLayouts/_rels/slideLayout103.xml.rels><?xml version="1.0" encoding="UTF-8" standalone="yes"?>
<Relationships xmlns="http://schemas.openxmlformats.org/package/2006/relationships"><Relationship Id="rId8" Type="http://schemas.openxmlformats.org/officeDocument/2006/relationships/oleObject" Target="../embeddings/oleObject4.bin"/><Relationship Id="rId3" Type="http://schemas.openxmlformats.org/officeDocument/2006/relationships/tags" Target="../tags/tag4.xml"/><Relationship Id="rId7" Type="http://schemas.openxmlformats.org/officeDocument/2006/relationships/image" Target="../media/image33.emf"/><Relationship Id="rId2" Type="http://schemas.openxmlformats.org/officeDocument/2006/relationships/tags" Target="../tags/tag3.xml"/><Relationship Id="rId1" Type="http://schemas.openxmlformats.org/officeDocument/2006/relationships/vmlDrawing" Target="../drawings/vmlDrawing3.vml"/><Relationship Id="rId6" Type="http://schemas.openxmlformats.org/officeDocument/2006/relationships/oleObject" Target="../embeddings/oleObject3.bin"/><Relationship Id="rId5" Type="http://schemas.openxmlformats.org/officeDocument/2006/relationships/image" Target="../media/image36.png"/><Relationship Id="rId4" Type="http://schemas.openxmlformats.org/officeDocument/2006/relationships/slideMaster" Target="../slideMasters/slideMaster6.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4.xml.rels><?xml version="1.0" encoding="UTF-8" standalone="yes"?>
<Relationships xmlns="http://schemas.openxmlformats.org/package/2006/relationships"><Relationship Id="rId8" Type="http://schemas.openxmlformats.org/officeDocument/2006/relationships/image" Target="../media/image37.png"/><Relationship Id="rId3" Type="http://schemas.openxmlformats.org/officeDocument/2006/relationships/tags" Target="../tags/tag6.xml"/><Relationship Id="rId7" Type="http://schemas.openxmlformats.org/officeDocument/2006/relationships/oleObject" Target="../embeddings/oleObject6.bin"/><Relationship Id="rId2" Type="http://schemas.openxmlformats.org/officeDocument/2006/relationships/tags" Target="../tags/tag5.xml"/><Relationship Id="rId1" Type="http://schemas.openxmlformats.org/officeDocument/2006/relationships/vmlDrawing" Target="../drawings/vmlDrawing4.vml"/><Relationship Id="rId6" Type="http://schemas.openxmlformats.org/officeDocument/2006/relationships/image" Target="../media/image33.emf"/><Relationship Id="rId5" Type="http://schemas.openxmlformats.org/officeDocument/2006/relationships/oleObject" Target="../embeddings/oleObject5.bin"/><Relationship Id="rId4" Type="http://schemas.openxmlformats.org/officeDocument/2006/relationships/slideMaster" Target="../slideMasters/slideMaster6.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8.png"/><Relationship Id="rId1" Type="http://schemas.openxmlformats.org/officeDocument/2006/relationships/slideMaster" Target="../slideMasters/slideMaster6.xml"/><Relationship Id="rId4" Type="http://schemas.microsoft.com/office/2007/relationships/hdphoto" Target="../media/hdphoto1.wdp"/></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1.xml.rels><?xml version="1.0" encoding="UTF-8" standalone="yes"?>
<Relationships xmlns="http://schemas.openxmlformats.org/package/2006/relationships"><Relationship Id="rId3" Type="http://schemas.openxmlformats.org/officeDocument/2006/relationships/slideMaster" Target="../slideMasters/slideMaster7.xml"/><Relationship Id="rId2" Type="http://schemas.openxmlformats.org/officeDocument/2006/relationships/tags" Target="../tags/tag8.xml"/><Relationship Id="rId1" Type="http://schemas.openxmlformats.org/officeDocument/2006/relationships/vmlDrawing" Target="../drawings/vmlDrawing6.vml"/><Relationship Id="rId6" Type="http://schemas.openxmlformats.org/officeDocument/2006/relationships/image" Target="../media/image40.png"/><Relationship Id="rId5" Type="http://schemas.openxmlformats.org/officeDocument/2006/relationships/image" Target="../media/image33.emf"/><Relationship Id="rId4" Type="http://schemas.openxmlformats.org/officeDocument/2006/relationships/oleObject" Target="../embeddings/oleObject8.bin"/></Relationships>
</file>

<file path=ppt/slideLayouts/_rels/slideLayout132.xml.rels><?xml version="1.0" encoding="UTF-8" standalone="yes"?>
<Relationships xmlns="http://schemas.openxmlformats.org/package/2006/relationships"><Relationship Id="rId3" Type="http://schemas.openxmlformats.org/officeDocument/2006/relationships/slideMaster" Target="../slideMasters/slideMaster7.xml"/><Relationship Id="rId2" Type="http://schemas.openxmlformats.org/officeDocument/2006/relationships/tags" Target="../tags/tag9.xml"/><Relationship Id="rId1" Type="http://schemas.openxmlformats.org/officeDocument/2006/relationships/vmlDrawing" Target="../drawings/vmlDrawing7.vml"/><Relationship Id="rId6" Type="http://schemas.openxmlformats.org/officeDocument/2006/relationships/image" Target="../media/image33.emf"/><Relationship Id="rId5" Type="http://schemas.openxmlformats.org/officeDocument/2006/relationships/oleObject" Target="../embeddings/oleObject9.bin"/><Relationship Id="rId4" Type="http://schemas.openxmlformats.org/officeDocument/2006/relationships/image" Target="../media/image36.png"/></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3.xml.rels><?xml version="1.0" encoding="UTF-8" standalone="yes"?>
<Relationships xmlns="http://schemas.openxmlformats.org/package/2006/relationships"><Relationship Id="rId3" Type="http://schemas.openxmlformats.org/officeDocument/2006/relationships/slideMaster" Target="../slideMasters/slideMaster7.xml"/><Relationship Id="rId2" Type="http://schemas.openxmlformats.org/officeDocument/2006/relationships/tags" Target="../tags/tag10.xml"/><Relationship Id="rId1" Type="http://schemas.openxmlformats.org/officeDocument/2006/relationships/vmlDrawing" Target="../drawings/vmlDrawing8.vml"/><Relationship Id="rId6" Type="http://schemas.openxmlformats.org/officeDocument/2006/relationships/image" Target="../media/image40.png"/><Relationship Id="rId5" Type="http://schemas.openxmlformats.org/officeDocument/2006/relationships/image" Target="../media/image33.emf"/><Relationship Id="rId4" Type="http://schemas.openxmlformats.org/officeDocument/2006/relationships/oleObject" Target="../embeddings/oleObject10.bin"/></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55.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1.jpg"/><Relationship Id="rId1" Type="http://schemas.openxmlformats.org/officeDocument/2006/relationships/slideMaster" Target="../slideMasters/slideMaster8.xml"/></Relationships>
</file>

<file path=ppt/slideLayouts/_rels/slideLayout156.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image" Target="../media/image43.png"/><Relationship Id="rId1" Type="http://schemas.openxmlformats.org/officeDocument/2006/relationships/slideMaster" Target="../slideMasters/slideMaster8.xml"/></Relationships>
</file>

<file path=ppt/slideLayouts/_rels/slideLayout157.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image" Target="../media/image44.png"/><Relationship Id="rId1" Type="http://schemas.openxmlformats.org/officeDocument/2006/relationships/slideMaster" Target="../slideMasters/slideMaster8.xml"/></Relationships>
</file>

<file path=ppt/slideLayouts/_rels/slideLayout158.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5.png"/><Relationship Id="rId1" Type="http://schemas.openxmlformats.org/officeDocument/2006/relationships/slideMaster" Target="../slideMasters/slideMaster8.xml"/></Relationships>
</file>

<file path=ppt/slideLayouts/_rels/slideLayout159.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image" Target="../media/image46.png"/><Relationship Id="rId1" Type="http://schemas.openxmlformats.org/officeDocument/2006/relationships/slideMaster" Target="../slideMasters/slideMaster8.xml"/><Relationship Id="rId4" Type="http://schemas.openxmlformats.org/officeDocument/2006/relationships/image" Target="../media/image48.pn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image" Target="../media/image49.png"/><Relationship Id="rId1" Type="http://schemas.openxmlformats.org/officeDocument/2006/relationships/slideMaster" Target="../slideMasters/slideMaster8.xml"/><Relationship Id="rId4" Type="http://schemas.openxmlformats.org/officeDocument/2006/relationships/image" Target="../media/image50.png"/></Relationships>
</file>

<file path=ppt/slideLayouts/_rels/slideLayout161.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image" Target="../media/image51.png"/><Relationship Id="rId1" Type="http://schemas.openxmlformats.org/officeDocument/2006/relationships/slideMaster" Target="../slideMasters/slideMaster8.xml"/><Relationship Id="rId4" Type="http://schemas.openxmlformats.org/officeDocument/2006/relationships/image" Target="../media/image48.png"/></Relationships>
</file>

<file path=ppt/slideLayouts/_rels/slideLayout162.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image" Target="../media/image52.png"/><Relationship Id="rId1" Type="http://schemas.openxmlformats.org/officeDocument/2006/relationships/slideMaster" Target="../slideMasters/slideMaster8.xml"/><Relationship Id="rId4" Type="http://schemas.openxmlformats.org/officeDocument/2006/relationships/image" Target="../media/image50.png"/></Relationships>
</file>

<file path=ppt/slideLayouts/_rels/slideLayout163.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image" Target="../media/image51.png"/><Relationship Id="rId1" Type="http://schemas.openxmlformats.org/officeDocument/2006/relationships/slideMaster" Target="../slideMasters/slideMaster8.xml"/><Relationship Id="rId4" Type="http://schemas.openxmlformats.org/officeDocument/2006/relationships/image" Target="../media/image48.png"/></Relationships>
</file>

<file path=ppt/slideLayouts/_rels/slideLayout164.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image" Target="../media/image52.png"/><Relationship Id="rId1" Type="http://schemas.openxmlformats.org/officeDocument/2006/relationships/slideMaster" Target="../slideMasters/slideMaster8.xml"/><Relationship Id="rId4" Type="http://schemas.openxmlformats.org/officeDocument/2006/relationships/image" Target="../media/image50.png"/></Relationships>
</file>

<file path=ppt/slideLayouts/_rels/slideLayout165.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image" Target="../media/image53.png"/><Relationship Id="rId1" Type="http://schemas.openxmlformats.org/officeDocument/2006/relationships/slideMaster" Target="../slideMasters/slideMaster8.xml"/><Relationship Id="rId4" Type="http://schemas.openxmlformats.org/officeDocument/2006/relationships/image" Target="../media/image48.png"/></Relationships>
</file>

<file path=ppt/slideLayouts/_rels/slideLayout166.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image" Target="../media/image54.png"/><Relationship Id="rId1" Type="http://schemas.openxmlformats.org/officeDocument/2006/relationships/slideMaster" Target="../slideMasters/slideMaster8.xml"/><Relationship Id="rId4" Type="http://schemas.openxmlformats.org/officeDocument/2006/relationships/image" Target="../media/image50.png"/></Relationships>
</file>

<file path=ppt/slideLayouts/_rels/slideLayout167.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image" Target="../media/image46.png"/><Relationship Id="rId1" Type="http://schemas.openxmlformats.org/officeDocument/2006/relationships/slideMaster" Target="../slideMasters/slideMaster8.xml"/><Relationship Id="rId4" Type="http://schemas.openxmlformats.org/officeDocument/2006/relationships/image" Target="../media/image48.png"/></Relationships>
</file>

<file path=ppt/slideLayouts/_rels/slideLayout168.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image" Target="../media/image49.png"/><Relationship Id="rId1" Type="http://schemas.openxmlformats.org/officeDocument/2006/relationships/slideMaster" Target="../slideMasters/slideMaster8.xml"/><Relationship Id="rId4" Type="http://schemas.openxmlformats.org/officeDocument/2006/relationships/image" Target="../media/image50.png"/></Relationships>
</file>

<file path=ppt/slideLayouts/_rels/slideLayout169.xml.rels><?xml version="1.0" encoding="UTF-8" standalone="yes"?>
<Relationships xmlns="http://schemas.openxmlformats.org/package/2006/relationships"><Relationship Id="rId2" Type="http://schemas.openxmlformats.org/officeDocument/2006/relationships/image" Target="../media/image41.jpg"/><Relationship Id="rId1" Type="http://schemas.openxmlformats.org/officeDocument/2006/relationships/slideMaster" Target="../slideMasters/slideMaster8.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41.jpg"/><Relationship Id="rId1" Type="http://schemas.openxmlformats.org/officeDocument/2006/relationships/slideMaster" Target="../slideMasters/slideMaster8.xml"/></Relationships>
</file>

<file path=ppt/slideLayouts/_rels/slideLayout171.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47.jpg"/><Relationship Id="rId1" Type="http://schemas.openxmlformats.org/officeDocument/2006/relationships/slideMaster" Target="../slideMasters/slideMaster8.xml"/></Relationships>
</file>

<file path=ppt/slideLayouts/_rels/slideLayout172.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47.jpg"/><Relationship Id="rId1" Type="http://schemas.openxmlformats.org/officeDocument/2006/relationships/slideMaster" Target="../slideMasters/slideMaster8.xml"/></Relationships>
</file>

<file path=ppt/slideLayouts/_rels/slideLayout173.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image" Target="../media/image51.png"/><Relationship Id="rId1" Type="http://schemas.openxmlformats.org/officeDocument/2006/relationships/slideMaster" Target="../slideMasters/slideMaster8.xml"/><Relationship Id="rId4" Type="http://schemas.openxmlformats.org/officeDocument/2006/relationships/image" Target="../media/image48.png"/></Relationships>
</file>

<file path=ppt/slideLayouts/_rels/slideLayout174.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image" Target="../media/image52.png"/><Relationship Id="rId1" Type="http://schemas.openxmlformats.org/officeDocument/2006/relationships/slideMaster" Target="../slideMasters/slideMaster8.xml"/><Relationship Id="rId4" Type="http://schemas.openxmlformats.org/officeDocument/2006/relationships/image" Target="../media/image50.png"/></Relationships>
</file>

<file path=ppt/slideLayouts/_rels/slideLayout175.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image" Target="../media/image51.png"/><Relationship Id="rId1" Type="http://schemas.openxmlformats.org/officeDocument/2006/relationships/slideMaster" Target="../slideMasters/slideMaster8.xml"/><Relationship Id="rId4" Type="http://schemas.openxmlformats.org/officeDocument/2006/relationships/image" Target="../media/image48.png"/></Relationships>
</file>

<file path=ppt/slideLayouts/_rels/slideLayout176.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image" Target="../media/image52.png"/><Relationship Id="rId1" Type="http://schemas.openxmlformats.org/officeDocument/2006/relationships/slideMaster" Target="../slideMasters/slideMaster8.xml"/><Relationship Id="rId4" Type="http://schemas.openxmlformats.org/officeDocument/2006/relationships/image" Target="../media/image50.png"/></Relationships>
</file>

<file path=ppt/slideLayouts/_rels/slideLayout177.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image" Target="../media/image51.png"/><Relationship Id="rId1" Type="http://schemas.openxmlformats.org/officeDocument/2006/relationships/slideMaster" Target="../slideMasters/slideMaster8.xml"/><Relationship Id="rId4" Type="http://schemas.openxmlformats.org/officeDocument/2006/relationships/image" Target="../media/image48.png"/></Relationships>
</file>

<file path=ppt/slideLayouts/_rels/slideLayout178.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image" Target="../media/image52.png"/><Relationship Id="rId1" Type="http://schemas.openxmlformats.org/officeDocument/2006/relationships/slideMaster" Target="../slideMasters/slideMaster8.xml"/><Relationship Id="rId4" Type="http://schemas.openxmlformats.org/officeDocument/2006/relationships/image" Target="../media/image50.png"/></Relationships>
</file>

<file path=ppt/slideLayouts/_rels/slideLayout179.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image" Target="../media/image51.png"/><Relationship Id="rId1" Type="http://schemas.openxmlformats.org/officeDocument/2006/relationships/slideMaster" Target="../slideMasters/slideMaster8.xml"/><Relationship Id="rId4" Type="http://schemas.openxmlformats.org/officeDocument/2006/relationships/image" Target="../media/image48.png"/></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0.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image" Target="../media/image52.png"/><Relationship Id="rId1" Type="http://schemas.openxmlformats.org/officeDocument/2006/relationships/slideMaster" Target="../slideMasters/slideMaster8.xml"/><Relationship Id="rId4" Type="http://schemas.openxmlformats.org/officeDocument/2006/relationships/image" Target="../media/image50.png"/></Relationships>
</file>

<file path=ppt/slideLayouts/_rels/slideLayout181.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image" Target="../media/image51.png"/><Relationship Id="rId1" Type="http://schemas.openxmlformats.org/officeDocument/2006/relationships/slideMaster" Target="../slideMasters/slideMaster8.xml"/><Relationship Id="rId4" Type="http://schemas.openxmlformats.org/officeDocument/2006/relationships/image" Target="../media/image48.png"/></Relationships>
</file>

<file path=ppt/slideLayouts/_rels/slideLayout182.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image" Target="../media/image52.png"/><Relationship Id="rId1" Type="http://schemas.openxmlformats.org/officeDocument/2006/relationships/slideMaster" Target="../slideMasters/slideMaster8.xml"/><Relationship Id="rId4" Type="http://schemas.openxmlformats.org/officeDocument/2006/relationships/image" Target="../media/image50.png"/></Relationships>
</file>

<file path=ppt/slideLayouts/_rels/slideLayout183.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image" Target="../media/image51.png"/><Relationship Id="rId1" Type="http://schemas.openxmlformats.org/officeDocument/2006/relationships/slideMaster" Target="../slideMasters/slideMaster8.xml"/><Relationship Id="rId4" Type="http://schemas.openxmlformats.org/officeDocument/2006/relationships/image" Target="../media/image48.png"/></Relationships>
</file>

<file path=ppt/slideLayouts/_rels/slideLayout184.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image" Target="../media/image52.png"/><Relationship Id="rId1" Type="http://schemas.openxmlformats.org/officeDocument/2006/relationships/slideMaster" Target="../slideMasters/slideMaster8.xml"/><Relationship Id="rId4" Type="http://schemas.openxmlformats.org/officeDocument/2006/relationships/image" Target="../media/image50.png"/></Relationships>
</file>

<file path=ppt/slideLayouts/_rels/slideLayout185.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image" Target="../media/image51.png"/><Relationship Id="rId1" Type="http://schemas.openxmlformats.org/officeDocument/2006/relationships/slideMaster" Target="../slideMasters/slideMaster8.xml"/><Relationship Id="rId4" Type="http://schemas.openxmlformats.org/officeDocument/2006/relationships/image" Target="../media/image48.png"/></Relationships>
</file>

<file path=ppt/slideLayouts/_rels/slideLayout186.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image" Target="../media/image52.png"/><Relationship Id="rId1" Type="http://schemas.openxmlformats.org/officeDocument/2006/relationships/slideMaster" Target="../slideMasters/slideMaster8.xml"/><Relationship Id="rId4" Type="http://schemas.openxmlformats.org/officeDocument/2006/relationships/image" Target="../media/image50.png"/></Relationships>
</file>

<file path=ppt/slideLayouts/_rels/slideLayout187.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image" Target="../media/image51.png"/><Relationship Id="rId1" Type="http://schemas.openxmlformats.org/officeDocument/2006/relationships/slideMaster" Target="../slideMasters/slideMaster8.xml"/><Relationship Id="rId4" Type="http://schemas.openxmlformats.org/officeDocument/2006/relationships/image" Target="../media/image48.png"/></Relationships>
</file>

<file path=ppt/slideLayouts/_rels/slideLayout188.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image" Target="../media/image52.png"/><Relationship Id="rId1" Type="http://schemas.openxmlformats.org/officeDocument/2006/relationships/slideMaster" Target="../slideMasters/slideMaster8.xml"/><Relationship Id="rId4" Type="http://schemas.openxmlformats.org/officeDocument/2006/relationships/image" Target="../media/image50.png"/></Relationships>
</file>

<file path=ppt/slideLayouts/_rels/slideLayout189.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image" Target="../media/image51.png"/><Relationship Id="rId1" Type="http://schemas.openxmlformats.org/officeDocument/2006/relationships/slideMaster" Target="../slideMasters/slideMaster8.xml"/><Relationship Id="rId4" Type="http://schemas.openxmlformats.org/officeDocument/2006/relationships/image" Target="../media/image48.pn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0.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image" Target="../media/image52.png"/><Relationship Id="rId1" Type="http://schemas.openxmlformats.org/officeDocument/2006/relationships/slideMaster" Target="../slideMasters/slideMaster8.xml"/><Relationship Id="rId4" Type="http://schemas.openxmlformats.org/officeDocument/2006/relationships/image" Target="../media/image50.png"/></Relationships>
</file>

<file path=ppt/slideLayouts/_rels/slideLayout191.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image" Target="../media/image51.png"/><Relationship Id="rId1" Type="http://schemas.openxmlformats.org/officeDocument/2006/relationships/slideMaster" Target="../slideMasters/slideMaster8.xml"/><Relationship Id="rId4" Type="http://schemas.openxmlformats.org/officeDocument/2006/relationships/image" Target="../media/image48.png"/></Relationships>
</file>

<file path=ppt/slideLayouts/_rels/slideLayout192.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image" Target="../media/image52.png"/><Relationship Id="rId1" Type="http://schemas.openxmlformats.org/officeDocument/2006/relationships/slideMaster" Target="../slideMasters/slideMaster8.xml"/><Relationship Id="rId4" Type="http://schemas.openxmlformats.org/officeDocument/2006/relationships/image" Target="../media/image50.png"/></Relationships>
</file>

<file path=ppt/slideLayouts/_rels/slideLayout193.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image" Target="../media/image51.png"/><Relationship Id="rId1" Type="http://schemas.openxmlformats.org/officeDocument/2006/relationships/slideMaster" Target="../slideMasters/slideMaster8.xml"/><Relationship Id="rId4" Type="http://schemas.openxmlformats.org/officeDocument/2006/relationships/image" Target="../media/image48.png"/></Relationships>
</file>

<file path=ppt/slideLayouts/_rels/slideLayout194.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image" Target="../media/image52.png"/><Relationship Id="rId1" Type="http://schemas.openxmlformats.org/officeDocument/2006/relationships/slideMaster" Target="../slideMasters/slideMaster8.xml"/><Relationship Id="rId4" Type="http://schemas.openxmlformats.org/officeDocument/2006/relationships/image" Target="../media/image50.png"/></Relationships>
</file>

<file path=ppt/slideLayouts/_rels/slideLayout195.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image" Target="../media/image51.png"/><Relationship Id="rId1" Type="http://schemas.openxmlformats.org/officeDocument/2006/relationships/slideMaster" Target="../slideMasters/slideMaster8.xml"/><Relationship Id="rId4" Type="http://schemas.openxmlformats.org/officeDocument/2006/relationships/image" Target="../media/image48.png"/></Relationships>
</file>

<file path=ppt/slideLayouts/_rels/slideLayout196.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image" Target="../media/image52.png"/><Relationship Id="rId1" Type="http://schemas.openxmlformats.org/officeDocument/2006/relationships/slideMaster" Target="../slideMasters/slideMaster8.xml"/><Relationship Id="rId4" Type="http://schemas.openxmlformats.org/officeDocument/2006/relationships/image" Target="../media/image50.png"/></Relationships>
</file>

<file path=ppt/slideLayouts/_rels/slideLayout197.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55.png"/><Relationship Id="rId1" Type="http://schemas.openxmlformats.org/officeDocument/2006/relationships/slideMaster" Target="../slideMasters/slideMaster8.xml"/></Relationships>
</file>

<file path=ppt/slideLayouts/_rels/slideLayout198.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56.png"/><Relationship Id="rId1" Type="http://schemas.openxmlformats.org/officeDocument/2006/relationships/slideMaster" Target="../slideMasters/slideMaster8.xml"/></Relationships>
</file>

<file path=ppt/slideLayouts/_rels/slideLayout199.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57.png"/><Relationship Id="rId1" Type="http://schemas.openxmlformats.org/officeDocument/2006/relationships/slideMaster" Target="../slideMasters/slideMaster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0.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58.png"/><Relationship Id="rId1" Type="http://schemas.openxmlformats.org/officeDocument/2006/relationships/slideMaster" Target="../slideMasters/slideMaster8.xml"/></Relationships>
</file>

<file path=ppt/slideLayouts/_rels/slideLayout201.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59.png"/><Relationship Id="rId1" Type="http://schemas.openxmlformats.org/officeDocument/2006/relationships/slideMaster" Target="../slideMasters/slideMaster8.xml"/></Relationships>
</file>

<file path=ppt/slideLayouts/_rels/slideLayout202.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60.png"/><Relationship Id="rId1" Type="http://schemas.openxmlformats.org/officeDocument/2006/relationships/slideMaster" Target="../slideMasters/slideMaster8.xml"/></Relationships>
</file>

<file path=ppt/slideLayouts/_rels/slideLayout203.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53.png"/><Relationship Id="rId1" Type="http://schemas.openxmlformats.org/officeDocument/2006/relationships/slideMaster" Target="../slideMasters/slideMaster8.xml"/></Relationships>
</file>

<file path=ppt/slideLayouts/_rels/slideLayout204.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54.png"/><Relationship Id="rId1" Type="http://schemas.openxmlformats.org/officeDocument/2006/relationships/slideMaster" Target="../slideMasters/slideMaster8.xml"/></Relationships>
</file>

<file path=ppt/slideLayouts/_rels/slideLayout205.xml.rels><?xml version="1.0" encoding="UTF-8" standalone="yes"?>
<Relationships xmlns="http://schemas.openxmlformats.org/package/2006/relationships"><Relationship Id="rId3" Type="http://schemas.openxmlformats.org/officeDocument/2006/relationships/image" Target="../media/image62.emf"/><Relationship Id="rId2" Type="http://schemas.openxmlformats.org/officeDocument/2006/relationships/image" Target="../media/image61.jpg"/><Relationship Id="rId1" Type="http://schemas.openxmlformats.org/officeDocument/2006/relationships/slideMaster" Target="../slideMasters/slideMaster8.xml"/><Relationship Id="rId4" Type="http://schemas.openxmlformats.org/officeDocument/2006/relationships/image" Target="../media/image42.png"/></Relationships>
</file>

<file path=ppt/slideLayouts/_rels/slideLayout206.xml.rels><?xml version="1.0" encoding="UTF-8" standalone="yes"?>
<Relationships xmlns="http://schemas.openxmlformats.org/package/2006/relationships"><Relationship Id="rId2" Type="http://schemas.openxmlformats.org/officeDocument/2006/relationships/image" Target="../media/image61.jpg"/><Relationship Id="rId1" Type="http://schemas.openxmlformats.org/officeDocument/2006/relationships/slideMaster" Target="../slideMasters/slideMaster8.xml"/></Relationships>
</file>

<file path=ppt/slideLayouts/_rels/slideLayout207.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image" Target="../media/image47.jpg"/><Relationship Id="rId1" Type="http://schemas.openxmlformats.org/officeDocument/2006/relationships/slideMaster" Target="../slideMasters/slideMaster8.xml"/></Relationships>
</file>

<file path=ppt/slideLayouts/_rels/slideLayout208.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image" Target="../media/image64.png"/><Relationship Id="rId1" Type="http://schemas.openxmlformats.org/officeDocument/2006/relationships/slideMaster" Target="../slideMasters/slideMaster8.xml"/><Relationship Id="rId4" Type="http://schemas.openxmlformats.org/officeDocument/2006/relationships/image" Target="../media/image41.jpg"/></Relationships>
</file>

<file path=ppt/slideLayouts/_rels/slideLayout209.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image" Target="../media/image66.jpg"/><Relationship Id="rId1" Type="http://schemas.openxmlformats.org/officeDocument/2006/relationships/slideMaster" Target="../slideMasters/slideMaster8.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Master" Target="../slideMasters/slideMaster9.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15.svg"/><Relationship Id="rId2" Type="http://schemas.openxmlformats.org/officeDocument/2006/relationships/image" Target="../media/image14.png"/><Relationship Id="rId1" Type="http://schemas.openxmlformats.org/officeDocument/2006/relationships/slideMaster" Target="../slideMasters/slideMaster4.xml"/><Relationship Id="rId4" Type="http://schemas.openxmlformats.org/officeDocument/2006/relationships/image" Target="../media/image11.png"/></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16.png"/><Relationship Id="rId1" Type="http://schemas.openxmlformats.org/officeDocument/2006/relationships/slideMaster" Target="../slideMasters/slideMaster4.xml"/><Relationship Id="rId4" Type="http://schemas.openxmlformats.org/officeDocument/2006/relationships/image" Target="../media/image11.png"/></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Master" Target="../slideMasters/slideMaster4.xml"/><Relationship Id="rId4" Type="http://schemas.openxmlformats.org/officeDocument/2006/relationships/image" Target="../media/image11.png"/></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4.xml"/><Relationship Id="rId4" Type="http://schemas.openxmlformats.org/officeDocument/2006/relationships/image" Target="../media/image11.png"/></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Master" Target="../slideMasters/slideMaster4.xml"/><Relationship Id="rId4" Type="http://schemas.openxmlformats.org/officeDocument/2006/relationships/image" Target="../media/image22.png"/></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4.xml"/><Relationship Id="rId4" Type="http://schemas.openxmlformats.org/officeDocument/2006/relationships/image" Target="../media/image22.png"/></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5.png"/><Relationship Id="rId1" Type="http://schemas.openxmlformats.org/officeDocument/2006/relationships/slideMaster" Target="../slideMasters/slideMaster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6.png"/><Relationship Id="rId1" Type="http://schemas.openxmlformats.org/officeDocument/2006/relationships/slideMaster" Target="../slideMasters/slideMaster5.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6.png"/><Relationship Id="rId1" Type="http://schemas.openxmlformats.org/officeDocument/2006/relationships/slideMaster" Target="../slideMasters/slideMaster5.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5.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Master" Target="../slideMasters/slideMaster5.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5.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Master" Target="../slideMasters/slideMaster5.xml"/></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5.xml"/></Relationships>
</file>

<file path=ppt/slideLayouts/_rels/slideLayout88.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5.xml"/></Relationships>
</file>

<file path=ppt/slideLayouts/_rels/slideLayout89.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5.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5.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5.xml"/></Relationships>
</file>

<file path=ppt/slideLayouts/_rels/slideLayout92.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5.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5.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5.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5.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5.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5.xml"/></Relationships>
</file>

<file path=ppt/slideLayouts/_rels/slideLayout98.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5.xml"/><Relationship Id="rId4" Type="http://schemas.openxmlformats.org/officeDocument/2006/relationships/image" Target="../media/image32.png"/></Relationships>
</file>

<file path=ppt/slideLayouts/_rels/slideLayout99.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Master" Target="../slideMasters/slideMaster5.xml"/><Relationship Id="rId4" Type="http://schemas.openxmlformats.org/officeDocument/2006/relationships/image" Target="../media/image32.png"/></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over Slide">
    <p:spTree>
      <p:nvGrpSpPr>
        <p:cNvPr id="1" name=""/>
        <p:cNvGrpSpPr/>
        <p:nvPr/>
      </p:nvGrpSpPr>
      <p:grpSpPr>
        <a:xfrm>
          <a:off x="0" y="0"/>
          <a:ext cx="0" cy="0"/>
          <a:chOff x="0" y="0"/>
          <a:chExt cx="0" cy="0"/>
        </a:xfrm>
      </p:grpSpPr>
      <p:sp>
        <p:nvSpPr>
          <p:cNvPr id="3" name="Rectangle 3"/>
          <p:cNvSpPr>
            <a:spLocks noChangeArrowheads="1"/>
          </p:cNvSpPr>
          <p:nvPr userDrawn="1"/>
        </p:nvSpPr>
        <p:spPr bwMode="auto">
          <a:xfrm>
            <a:off x="0" y="1"/>
            <a:ext cx="12192000" cy="2846387"/>
          </a:xfrm>
          <a:prstGeom prst="rect">
            <a:avLst/>
          </a:prstGeom>
          <a:solidFill>
            <a:srgbClr val="D6EEEE"/>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sz="1800"/>
          </a:p>
        </p:txBody>
      </p:sp>
      <p:pic>
        <p:nvPicPr>
          <p:cNvPr id="10" name="Picture 9"/>
          <p:cNvPicPr>
            <a:picLocks noChangeAspect="1"/>
          </p:cNvPicPr>
          <p:nvPr userDrawn="1"/>
        </p:nvPicPr>
        <p:blipFill rotWithShape="1">
          <a:blip r:embed="rId2"/>
          <a:srcRect b="17986"/>
          <a:stretch/>
        </p:blipFill>
        <p:spPr>
          <a:xfrm>
            <a:off x="-3557" y="1"/>
            <a:ext cx="12180864" cy="3810000"/>
          </a:xfrm>
          <a:prstGeom prst="rect">
            <a:avLst/>
          </a:prstGeom>
        </p:spPr>
      </p:pic>
      <p:pic>
        <p:nvPicPr>
          <p:cNvPr id="9" name="Picture 8"/>
          <p:cNvPicPr>
            <a:picLocks noChangeAspect="1"/>
          </p:cNvPicPr>
          <p:nvPr userDrawn="1"/>
        </p:nvPicPr>
        <p:blipFill rotWithShape="1">
          <a:blip r:embed="rId3"/>
          <a:srcRect b="37505"/>
          <a:stretch/>
        </p:blipFill>
        <p:spPr>
          <a:xfrm>
            <a:off x="-12701" y="0"/>
            <a:ext cx="12199153" cy="3810000"/>
          </a:xfrm>
          <a:prstGeom prst="rect">
            <a:avLst/>
          </a:prstGeom>
        </p:spPr>
      </p:pic>
      <p:sp>
        <p:nvSpPr>
          <p:cNvPr id="5578" name="Freeform 25"/>
          <p:cNvSpPr>
            <a:spLocks noEditPoints="1"/>
          </p:cNvSpPr>
          <p:nvPr userDrawn="1"/>
        </p:nvSpPr>
        <p:spPr bwMode="auto">
          <a:xfrm>
            <a:off x="0" y="152400"/>
            <a:ext cx="12192000" cy="4572000"/>
          </a:xfrm>
          <a:custGeom>
            <a:avLst/>
            <a:gdLst/>
            <a:ahLst/>
            <a:cxnLst>
              <a:cxn ang="0">
                <a:pos x="555" y="276"/>
              </a:cxn>
              <a:cxn ang="0">
                <a:pos x="544" y="262"/>
              </a:cxn>
              <a:cxn ang="0">
                <a:pos x="538" y="263"/>
              </a:cxn>
              <a:cxn ang="0">
                <a:pos x="520" y="204"/>
              </a:cxn>
              <a:cxn ang="0">
                <a:pos x="438" y="296"/>
              </a:cxn>
              <a:cxn ang="0">
                <a:pos x="418" y="219"/>
              </a:cxn>
              <a:cxn ang="0">
                <a:pos x="355" y="226"/>
              </a:cxn>
              <a:cxn ang="0">
                <a:pos x="326" y="309"/>
              </a:cxn>
              <a:cxn ang="0">
                <a:pos x="301" y="319"/>
              </a:cxn>
              <a:cxn ang="0">
                <a:pos x="246" y="387"/>
              </a:cxn>
              <a:cxn ang="0">
                <a:pos x="239" y="384"/>
              </a:cxn>
              <a:cxn ang="0">
                <a:pos x="223" y="382"/>
              </a:cxn>
              <a:cxn ang="0">
                <a:pos x="191" y="384"/>
              </a:cxn>
              <a:cxn ang="0">
                <a:pos x="186" y="400"/>
              </a:cxn>
              <a:cxn ang="0">
                <a:pos x="165" y="401"/>
              </a:cxn>
              <a:cxn ang="0">
                <a:pos x="151" y="383"/>
              </a:cxn>
              <a:cxn ang="0">
                <a:pos x="94" y="380"/>
              </a:cxn>
              <a:cxn ang="0">
                <a:pos x="57" y="400"/>
              </a:cxn>
              <a:cxn ang="0">
                <a:pos x="47" y="389"/>
              </a:cxn>
              <a:cxn ang="0">
                <a:pos x="41" y="391"/>
              </a:cxn>
              <a:cxn ang="0">
                <a:pos x="32" y="403"/>
              </a:cxn>
              <a:cxn ang="0">
                <a:pos x="24" y="407"/>
              </a:cxn>
              <a:cxn ang="0">
                <a:pos x="19" y="415"/>
              </a:cxn>
              <a:cxn ang="0">
                <a:pos x="0" y="683"/>
              </a:cxn>
              <a:cxn ang="0">
                <a:pos x="1541" y="426"/>
              </a:cxn>
              <a:cxn ang="0">
                <a:pos x="1545" y="413"/>
              </a:cxn>
              <a:cxn ang="0">
                <a:pos x="1532" y="415"/>
              </a:cxn>
              <a:cxn ang="0">
                <a:pos x="1527" y="407"/>
              </a:cxn>
              <a:cxn ang="0">
                <a:pos x="1519" y="419"/>
              </a:cxn>
              <a:cxn ang="0">
                <a:pos x="1503" y="411"/>
              </a:cxn>
              <a:cxn ang="0">
                <a:pos x="1417" y="392"/>
              </a:cxn>
              <a:cxn ang="0">
                <a:pos x="1397" y="226"/>
              </a:cxn>
              <a:cxn ang="0">
                <a:pos x="1236" y="226"/>
              </a:cxn>
              <a:cxn ang="0">
                <a:pos x="1154" y="161"/>
              </a:cxn>
              <a:cxn ang="0">
                <a:pos x="1097" y="400"/>
              </a:cxn>
              <a:cxn ang="0">
                <a:pos x="1004" y="208"/>
              </a:cxn>
              <a:cxn ang="0">
                <a:pos x="960" y="227"/>
              </a:cxn>
              <a:cxn ang="0">
                <a:pos x="849" y="67"/>
              </a:cxn>
              <a:cxn ang="0">
                <a:pos x="814" y="341"/>
              </a:cxn>
              <a:cxn ang="0">
                <a:pos x="756" y="63"/>
              </a:cxn>
              <a:cxn ang="0">
                <a:pos x="714" y="100"/>
              </a:cxn>
              <a:cxn ang="0">
                <a:pos x="684" y="265"/>
              </a:cxn>
              <a:cxn ang="0">
                <a:pos x="671" y="243"/>
              </a:cxn>
              <a:cxn ang="0">
                <a:pos x="561" y="285"/>
              </a:cxn>
              <a:cxn ang="0">
                <a:pos x="739" y="90"/>
              </a:cxn>
              <a:cxn ang="0">
                <a:pos x="754" y="80"/>
              </a:cxn>
              <a:cxn ang="0">
                <a:pos x="552" y="281"/>
              </a:cxn>
              <a:cxn ang="0">
                <a:pos x="552" y="291"/>
              </a:cxn>
              <a:cxn ang="0">
                <a:pos x="569" y="295"/>
              </a:cxn>
              <a:cxn ang="0">
                <a:pos x="561" y="300"/>
              </a:cxn>
              <a:cxn ang="0">
                <a:pos x="620" y="302"/>
              </a:cxn>
              <a:cxn ang="0">
                <a:pos x="570" y="307"/>
              </a:cxn>
              <a:cxn ang="0">
                <a:pos x="1215" y="324"/>
              </a:cxn>
              <a:cxn ang="0">
                <a:pos x="1399" y="359"/>
              </a:cxn>
              <a:cxn ang="0">
                <a:pos x="1230" y="403"/>
              </a:cxn>
              <a:cxn ang="0">
                <a:pos x="1234" y="374"/>
              </a:cxn>
            </a:cxnLst>
            <a:rect l="0" t="0" r="r" b="b"/>
            <a:pathLst>
              <a:path w="1624" h="803">
                <a:moveTo>
                  <a:pt x="561" y="285"/>
                </a:moveTo>
                <a:cubicBezTo>
                  <a:pt x="561" y="286"/>
                  <a:pt x="561" y="286"/>
                  <a:pt x="561" y="287"/>
                </a:cubicBezTo>
                <a:cubicBezTo>
                  <a:pt x="558" y="287"/>
                  <a:pt x="559" y="284"/>
                  <a:pt x="555" y="287"/>
                </a:cubicBezTo>
                <a:cubicBezTo>
                  <a:pt x="555" y="283"/>
                  <a:pt x="553" y="284"/>
                  <a:pt x="553" y="286"/>
                </a:cubicBezTo>
                <a:cubicBezTo>
                  <a:pt x="551" y="282"/>
                  <a:pt x="558" y="279"/>
                  <a:pt x="555" y="276"/>
                </a:cubicBezTo>
                <a:cubicBezTo>
                  <a:pt x="554" y="274"/>
                  <a:pt x="551" y="272"/>
                  <a:pt x="552" y="269"/>
                </a:cubicBezTo>
                <a:cubicBezTo>
                  <a:pt x="549" y="268"/>
                  <a:pt x="552" y="272"/>
                  <a:pt x="550" y="272"/>
                </a:cubicBezTo>
                <a:cubicBezTo>
                  <a:pt x="549" y="268"/>
                  <a:pt x="546" y="267"/>
                  <a:pt x="546" y="263"/>
                </a:cubicBezTo>
                <a:cubicBezTo>
                  <a:pt x="545" y="264"/>
                  <a:pt x="544" y="268"/>
                  <a:pt x="543" y="267"/>
                </a:cubicBezTo>
                <a:cubicBezTo>
                  <a:pt x="542" y="264"/>
                  <a:pt x="548" y="263"/>
                  <a:pt x="544" y="262"/>
                </a:cubicBezTo>
                <a:cubicBezTo>
                  <a:pt x="544" y="262"/>
                  <a:pt x="543" y="265"/>
                  <a:pt x="543" y="263"/>
                </a:cubicBezTo>
                <a:cubicBezTo>
                  <a:pt x="542" y="261"/>
                  <a:pt x="545" y="259"/>
                  <a:pt x="543" y="258"/>
                </a:cubicBezTo>
                <a:cubicBezTo>
                  <a:pt x="543" y="262"/>
                  <a:pt x="541" y="264"/>
                  <a:pt x="541" y="266"/>
                </a:cubicBezTo>
                <a:cubicBezTo>
                  <a:pt x="539" y="265"/>
                  <a:pt x="543" y="261"/>
                  <a:pt x="539" y="261"/>
                </a:cubicBezTo>
                <a:cubicBezTo>
                  <a:pt x="540" y="263"/>
                  <a:pt x="538" y="265"/>
                  <a:pt x="538" y="263"/>
                </a:cubicBezTo>
                <a:cubicBezTo>
                  <a:pt x="540" y="259"/>
                  <a:pt x="538" y="262"/>
                  <a:pt x="537" y="259"/>
                </a:cubicBezTo>
                <a:cubicBezTo>
                  <a:pt x="539" y="248"/>
                  <a:pt x="534" y="241"/>
                  <a:pt x="533" y="236"/>
                </a:cubicBezTo>
                <a:cubicBezTo>
                  <a:pt x="532" y="229"/>
                  <a:pt x="534" y="221"/>
                  <a:pt x="533" y="212"/>
                </a:cubicBezTo>
                <a:cubicBezTo>
                  <a:pt x="529" y="212"/>
                  <a:pt x="525" y="212"/>
                  <a:pt x="520" y="212"/>
                </a:cubicBezTo>
                <a:cubicBezTo>
                  <a:pt x="520" y="209"/>
                  <a:pt x="520" y="207"/>
                  <a:pt x="520" y="204"/>
                </a:cubicBezTo>
                <a:cubicBezTo>
                  <a:pt x="500" y="204"/>
                  <a:pt x="480" y="204"/>
                  <a:pt x="460" y="204"/>
                </a:cubicBezTo>
                <a:cubicBezTo>
                  <a:pt x="460" y="207"/>
                  <a:pt x="461" y="211"/>
                  <a:pt x="459" y="212"/>
                </a:cubicBezTo>
                <a:cubicBezTo>
                  <a:pt x="454" y="212"/>
                  <a:pt x="449" y="212"/>
                  <a:pt x="444" y="212"/>
                </a:cubicBezTo>
                <a:cubicBezTo>
                  <a:pt x="442" y="238"/>
                  <a:pt x="445" y="269"/>
                  <a:pt x="443" y="296"/>
                </a:cubicBezTo>
                <a:cubicBezTo>
                  <a:pt x="442" y="296"/>
                  <a:pt x="440" y="296"/>
                  <a:pt x="438" y="296"/>
                </a:cubicBezTo>
                <a:cubicBezTo>
                  <a:pt x="438" y="272"/>
                  <a:pt x="438" y="249"/>
                  <a:pt x="438" y="226"/>
                </a:cubicBezTo>
                <a:cubicBezTo>
                  <a:pt x="437" y="223"/>
                  <a:pt x="429" y="227"/>
                  <a:pt x="429" y="223"/>
                </a:cubicBezTo>
                <a:cubicBezTo>
                  <a:pt x="429" y="220"/>
                  <a:pt x="435" y="223"/>
                  <a:pt x="437" y="221"/>
                </a:cubicBezTo>
                <a:cubicBezTo>
                  <a:pt x="437" y="219"/>
                  <a:pt x="437" y="217"/>
                  <a:pt x="437" y="215"/>
                </a:cubicBezTo>
                <a:cubicBezTo>
                  <a:pt x="429" y="213"/>
                  <a:pt x="424" y="217"/>
                  <a:pt x="418" y="219"/>
                </a:cubicBezTo>
                <a:cubicBezTo>
                  <a:pt x="417" y="220"/>
                  <a:pt x="419" y="224"/>
                  <a:pt x="417" y="225"/>
                </a:cubicBezTo>
                <a:cubicBezTo>
                  <a:pt x="399" y="225"/>
                  <a:pt x="379" y="226"/>
                  <a:pt x="361" y="224"/>
                </a:cubicBezTo>
                <a:cubicBezTo>
                  <a:pt x="361" y="218"/>
                  <a:pt x="361" y="212"/>
                  <a:pt x="361" y="206"/>
                </a:cubicBezTo>
                <a:cubicBezTo>
                  <a:pt x="357" y="209"/>
                  <a:pt x="360" y="219"/>
                  <a:pt x="359" y="225"/>
                </a:cubicBezTo>
                <a:cubicBezTo>
                  <a:pt x="358" y="225"/>
                  <a:pt x="354" y="224"/>
                  <a:pt x="355" y="226"/>
                </a:cubicBezTo>
                <a:cubicBezTo>
                  <a:pt x="355" y="254"/>
                  <a:pt x="355" y="282"/>
                  <a:pt x="355" y="309"/>
                </a:cubicBezTo>
                <a:cubicBezTo>
                  <a:pt x="350" y="309"/>
                  <a:pt x="344" y="310"/>
                  <a:pt x="341" y="309"/>
                </a:cubicBezTo>
                <a:cubicBezTo>
                  <a:pt x="342" y="307"/>
                  <a:pt x="341" y="302"/>
                  <a:pt x="342" y="299"/>
                </a:cubicBezTo>
                <a:cubicBezTo>
                  <a:pt x="337" y="299"/>
                  <a:pt x="332" y="299"/>
                  <a:pt x="327" y="299"/>
                </a:cubicBezTo>
                <a:cubicBezTo>
                  <a:pt x="327" y="302"/>
                  <a:pt x="329" y="308"/>
                  <a:pt x="326" y="309"/>
                </a:cubicBezTo>
                <a:cubicBezTo>
                  <a:pt x="325" y="307"/>
                  <a:pt x="326" y="302"/>
                  <a:pt x="325" y="299"/>
                </a:cubicBezTo>
                <a:cubicBezTo>
                  <a:pt x="321" y="299"/>
                  <a:pt x="316" y="299"/>
                  <a:pt x="311" y="299"/>
                </a:cubicBezTo>
                <a:cubicBezTo>
                  <a:pt x="311" y="302"/>
                  <a:pt x="311" y="306"/>
                  <a:pt x="311" y="309"/>
                </a:cubicBezTo>
                <a:cubicBezTo>
                  <a:pt x="308" y="309"/>
                  <a:pt x="305" y="309"/>
                  <a:pt x="302" y="309"/>
                </a:cubicBezTo>
                <a:cubicBezTo>
                  <a:pt x="302" y="312"/>
                  <a:pt x="303" y="317"/>
                  <a:pt x="301" y="319"/>
                </a:cubicBezTo>
                <a:cubicBezTo>
                  <a:pt x="282" y="318"/>
                  <a:pt x="270" y="328"/>
                  <a:pt x="258" y="334"/>
                </a:cubicBezTo>
                <a:cubicBezTo>
                  <a:pt x="255" y="336"/>
                  <a:pt x="249" y="336"/>
                  <a:pt x="248" y="340"/>
                </a:cubicBezTo>
                <a:cubicBezTo>
                  <a:pt x="249" y="342"/>
                  <a:pt x="254" y="339"/>
                  <a:pt x="255" y="341"/>
                </a:cubicBezTo>
                <a:cubicBezTo>
                  <a:pt x="255" y="355"/>
                  <a:pt x="255" y="368"/>
                  <a:pt x="255" y="382"/>
                </a:cubicBezTo>
                <a:cubicBezTo>
                  <a:pt x="253" y="388"/>
                  <a:pt x="247" y="383"/>
                  <a:pt x="246" y="387"/>
                </a:cubicBezTo>
                <a:cubicBezTo>
                  <a:pt x="246" y="384"/>
                  <a:pt x="247" y="383"/>
                  <a:pt x="245" y="383"/>
                </a:cubicBezTo>
                <a:cubicBezTo>
                  <a:pt x="244" y="380"/>
                  <a:pt x="245" y="385"/>
                  <a:pt x="243" y="384"/>
                </a:cubicBezTo>
                <a:cubicBezTo>
                  <a:pt x="242" y="378"/>
                  <a:pt x="242" y="380"/>
                  <a:pt x="241" y="376"/>
                </a:cubicBezTo>
                <a:cubicBezTo>
                  <a:pt x="241" y="379"/>
                  <a:pt x="240" y="379"/>
                  <a:pt x="238" y="378"/>
                </a:cubicBezTo>
                <a:cubicBezTo>
                  <a:pt x="238" y="380"/>
                  <a:pt x="239" y="381"/>
                  <a:pt x="239" y="384"/>
                </a:cubicBezTo>
                <a:cubicBezTo>
                  <a:pt x="238" y="383"/>
                  <a:pt x="238" y="381"/>
                  <a:pt x="236" y="381"/>
                </a:cubicBezTo>
                <a:cubicBezTo>
                  <a:pt x="237" y="386"/>
                  <a:pt x="235" y="382"/>
                  <a:pt x="235" y="383"/>
                </a:cubicBezTo>
                <a:cubicBezTo>
                  <a:pt x="232" y="382"/>
                  <a:pt x="238" y="388"/>
                  <a:pt x="235" y="388"/>
                </a:cubicBezTo>
                <a:cubicBezTo>
                  <a:pt x="232" y="388"/>
                  <a:pt x="228" y="382"/>
                  <a:pt x="227" y="386"/>
                </a:cubicBezTo>
                <a:cubicBezTo>
                  <a:pt x="226" y="385"/>
                  <a:pt x="224" y="384"/>
                  <a:pt x="223" y="382"/>
                </a:cubicBezTo>
                <a:cubicBezTo>
                  <a:pt x="223" y="384"/>
                  <a:pt x="226" y="384"/>
                  <a:pt x="226" y="386"/>
                </a:cubicBezTo>
                <a:cubicBezTo>
                  <a:pt x="219" y="387"/>
                  <a:pt x="210" y="387"/>
                  <a:pt x="203" y="388"/>
                </a:cubicBezTo>
                <a:cubicBezTo>
                  <a:pt x="202" y="394"/>
                  <a:pt x="202" y="402"/>
                  <a:pt x="200" y="407"/>
                </a:cubicBezTo>
                <a:cubicBezTo>
                  <a:pt x="197" y="407"/>
                  <a:pt x="193" y="408"/>
                  <a:pt x="191" y="407"/>
                </a:cubicBezTo>
                <a:cubicBezTo>
                  <a:pt x="191" y="399"/>
                  <a:pt x="191" y="392"/>
                  <a:pt x="191" y="384"/>
                </a:cubicBezTo>
                <a:cubicBezTo>
                  <a:pt x="194" y="384"/>
                  <a:pt x="199" y="387"/>
                  <a:pt x="199" y="384"/>
                </a:cubicBezTo>
                <a:cubicBezTo>
                  <a:pt x="199" y="378"/>
                  <a:pt x="191" y="382"/>
                  <a:pt x="190" y="378"/>
                </a:cubicBezTo>
                <a:cubicBezTo>
                  <a:pt x="189" y="382"/>
                  <a:pt x="190" y="387"/>
                  <a:pt x="190" y="393"/>
                </a:cubicBezTo>
                <a:cubicBezTo>
                  <a:pt x="190" y="398"/>
                  <a:pt x="192" y="407"/>
                  <a:pt x="187" y="407"/>
                </a:cubicBezTo>
                <a:cubicBezTo>
                  <a:pt x="184" y="407"/>
                  <a:pt x="186" y="403"/>
                  <a:pt x="186" y="400"/>
                </a:cubicBezTo>
                <a:cubicBezTo>
                  <a:pt x="183" y="400"/>
                  <a:pt x="180" y="400"/>
                  <a:pt x="177" y="400"/>
                </a:cubicBezTo>
                <a:cubicBezTo>
                  <a:pt x="177" y="403"/>
                  <a:pt x="177" y="405"/>
                  <a:pt x="177" y="407"/>
                </a:cubicBezTo>
                <a:cubicBezTo>
                  <a:pt x="172" y="406"/>
                  <a:pt x="171" y="411"/>
                  <a:pt x="170" y="410"/>
                </a:cubicBezTo>
                <a:cubicBezTo>
                  <a:pt x="168" y="406"/>
                  <a:pt x="172" y="397"/>
                  <a:pt x="168" y="396"/>
                </a:cubicBezTo>
                <a:cubicBezTo>
                  <a:pt x="164" y="395"/>
                  <a:pt x="167" y="400"/>
                  <a:pt x="165" y="401"/>
                </a:cubicBezTo>
                <a:cubicBezTo>
                  <a:pt x="161" y="401"/>
                  <a:pt x="157" y="401"/>
                  <a:pt x="153" y="401"/>
                </a:cubicBezTo>
                <a:cubicBezTo>
                  <a:pt x="153" y="405"/>
                  <a:pt x="154" y="410"/>
                  <a:pt x="153" y="411"/>
                </a:cubicBezTo>
                <a:cubicBezTo>
                  <a:pt x="136" y="411"/>
                  <a:pt x="117" y="412"/>
                  <a:pt x="101" y="411"/>
                </a:cubicBezTo>
                <a:cubicBezTo>
                  <a:pt x="101" y="406"/>
                  <a:pt x="101" y="402"/>
                  <a:pt x="101" y="397"/>
                </a:cubicBezTo>
                <a:cubicBezTo>
                  <a:pt x="118" y="393"/>
                  <a:pt x="136" y="387"/>
                  <a:pt x="151" y="383"/>
                </a:cubicBezTo>
                <a:cubicBezTo>
                  <a:pt x="157" y="381"/>
                  <a:pt x="164" y="381"/>
                  <a:pt x="167" y="377"/>
                </a:cubicBezTo>
                <a:cubicBezTo>
                  <a:pt x="162" y="376"/>
                  <a:pt x="156" y="379"/>
                  <a:pt x="151" y="380"/>
                </a:cubicBezTo>
                <a:cubicBezTo>
                  <a:pt x="133" y="385"/>
                  <a:pt x="115" y="391"/>
                  <a:pt x="97" y="394"/>
                </a:cubicBezTo>
                <a:cubicBezTo>
                  <a:pt x="95" y="397"/>
                  <a:pt x="100" y="406"/>
                  <a:pt x="95" y="407"/>
                </a:cubicBezTo>
                <a:cubicBezTo>
                  <a:pt x="93" y="400"/>
                  <a:pt x="95" y="389"/>
                  <a:pt x="94" y="380"/>
                </a:cubicBezTo>
                <a:cubicBezTo>
                  <a:pt x="93" y="378"/>
                  <a:pt x="95" y="378"/>
                  <a:pt x="96" y="377"/>
                </a:cubicBezTo>
                <a:cubicBezTo>
                  <a:pt x="90" y="369"/>
                  <a:pt x="69" y="369"/>
                  <a:pt x="64" y="378"/>
                </a:cubicBezTo>
                <a:cubicBezTo>
                  <a:pt x="68" y="380"/>
                  <a:pt x="64" y="391"/>
                  <a:pt x="66" y="396"/>
                </a:cubicBezTo>
                <a:cubicBezTo>
                  <a:pt x="63" y="393"/>
                  <a:pt x="60" y="399"/>
                  <a:pt x="58" y="395"/>
                </a:cubicBezTo>
                <a:cubicBezTo>
                  <a:pt x="57" y="397"/>
                  <a:pt x="59" y="401"/>
                  <a:pt x="57" y="400"/>
                </a:cubicBezTo>
                <a:cubicBezTo>
                  <a:pt x="57" y="397"/>
                  <a:pt x="55" y="396"/>
                  <a:pt x="53" y="393"/>
                </a:cubicBezTo>
                <a:cubicBezTo>
                  <a:pt x="54" y="395"/>
                  <a:pt x="53" y="397"/>
                  <a:pt x="51" y="398"/>
                </a:cubicBezTo>
                <a:cubicBezTo>
                  <a:pt x="50" y="395"/>
                  <a:pt x="54" y="392"/>
                  <a:pt x="51" y="392"/>
                </a:cubicBezTo>
                <a:cubicBezTo>
                  <a:pt x="50" y="392"/>
                  <a:pt x="50" y="396"/>
                  <a:pt x="47" y="394"/>
                </a:cubicBezTo>
                <a:cubicBezTo>
                  <a:pt x="47" y="392"/>
                  <a:pt x="50" y="389"/>
                  <a:pt x="47" y="389"/>
                </a:cubicBezTo>
                <a:cubicBezTo>
                  <a:pt x="47" y="387"/>
                  <a:pt x="47" y="392"/>
                  <a:pt x="45" y="392"/>
                </a:cubicBezTo>
                <a:cubicBezTo>
                  <a:pt x="45" y="390"/>
                  <a:pt x="46" y="390"/>
                  <a:pt x="46" y="389"/>
                </a:cubicBezTo>
                <a:cubicBezTo>
                  <a:pt x="44" y="386"/>
                  <a:pt x="44" y="392"/>
                  <a:pt x="43" y="390"/>
                </a:cubicBezTo>
                <a:cubicBezTo>
                  <a:pt x="43" y="389"/>
                  <a:pt x="44" y="386"/>
                  <a:pt x="42" y="387"/>
                </a:cubicBezTo>
                <a:cubicBezTo>
                  <a:pt x="41" y="388"/>
                  <a:pt x="42" y="391"/>
                  <a:pt x="41" y="391"/>
                </a:cubicBezTo>
                <a:cubicBezTo>
                  <a:pt x="40" y="388"/>
                  <a:pt x="41" y="394"/>
                  <a:pt x="38" y="391"/>
                </a:cubicBezTo>
                <a:cubicBezTo>
                  <a:pt x="37" y="396"/>
                  <a:pt x="36" y="399"/>
                  <a:pt x="38" y="402"/>
                </a:cubicBezTo>
                <a:cubicBezTo>
                  <a:pt x="35" y="399"/>
                  <a:pt x="38" y="405"/>
                  <a:pt x="37" y="406"/>
                </a:cubicBezTo>
                <a:cubicBezTo>
                  <a:pt x="35" y="403"/>
                  <a:pt x="35" y="402"/>
                  <a:pt x="32" y="400"/>
                </a:cubicBezTo>
                <a:cubicBezTo>
                  <a:pt x="32" y="402"/>
                  <a:pt x="34" y="402"/>
                  <a:pt x="32" y="403"/>
                </a:cubicBezTo>
                <a:cubicBezTo>
                  <a:pt x="32" y="398"/>
                  <a:pt x="30" y="404"/>
                  <a:pt x="30" y="399"/>
                </a:cubicBezTo>
                <a:cubicBezTo>
                  <a:pt x="28" y="401"/>
                  <a:pt x="30" y="404"/>
                  <a:pt x="27" y="407"/>
                </a:cubicBezTo>
                <a:cubicBezTo>
                  <a:pt x="26" y="404"/>
                  <a:pt x="26" y="401"/>
                  <a:pt x="25" y="400"/>
                </a:cubicBezTo>
                <a:cubicBezTo>
                  <a:pt x="25" y="403"/>
                  <a:pt x="24" y="407"/>
                  <a:pt x="23" y="403"/>
                </a:cubicBezTo>
                <a:cubicBezTo>
                  <a:pt x="20" y="403"/>
                  <a:pt x="27" y="406"/>
                  <a:pt x="24" y="407"/>
                </a:cubicBezTo>
                <a:cubicBezTo>
                  <a:pt x="22" y="407"/>
                  <a:pt x="23" y="405"/>
                  <a:pt x="21" y="405"/>
                </a:cubicBezTo>
                <a:cubicBezTo>
                  <a:pt x="20" y="410"/>
                  <a:pt x="25" y="410"/>
                  <a:pt x="25" y="413"/>
                </a:cubicBezTo>
                <a:cubicBezTo>
                  <a:pt x="24" y="412"/>
                  <a:pt x="24" y="411"/>
                  <a:pt x="22" y="411"/>
                </a:cubicBezTo>
                <a:cubicBezTo>
                  <a:pt x="22" y="411"/>
                  <a:pt x="23" y="413"/>
                  <a:pt x="22" y="413"/>
                </a:cubicBezTo>
                <a:cubicBezTo>
                  <a:pt x="19" y="411"/>
                  <a:pt x="23" y="418"/>
                  <a:pt x="19" y="415"/>
                </a:cubicBezTo>
                <a:cubicBezTo>
                  <a:pt x="19" y="418"/>
                  <a:pt x="21" y="417"/>
                  <a:pt x="21" y="419"/>
                </a:cubicBezTo>
                <a:cubicBezTo>
                  <a:pt x="20" y="419"/>
                  <a:pt x="19" y="418"/>
                  <a:pt x="19" y="417"/>
                </a:cubicBezTo>
                <a:cubicBezTo>
                  <a:pt x="17" y="417"/>
                  <a:pt x="20" y="421"/>
                  <a:pt x="19" y="421"/>
                </a:cubicBezTo>
                <a:cubicBezTo>
                  <a:pt x="13" y="421"/>
                  <a:pt x="7" y="421"/>
                  <a:pt x="0" y="421"/>
                </a:cubicBezTo>
                <a:cubicBezTo>
                  <a:pt x="0" y="800"/>
                  <a:pt x="0" y="303"/>
                  <a:pt x="0" y="683"/>
                </a:cubicBezTo>
                <a:cubicBezTo>
                  <a:pt x="541" y="683"/>
                  <a:pt x="1083" y="683"/>
                  <a:pt x="1624" y="683"/>
                </a:cubicBezTo>
                <a:cubicBezTo>
                  <a:pt x="1624" y="305"/>
                  <a:pt x="1624" y="803"/>
                  <a:pt x="1624" y="426"/>
                </a:cubicBezTo>
                <a:cubicBezTo>
                  <a:pt x="1599" y="427"/>
                  <a:pt x="1570" y="427"/>
                  <a:pt x="1545" y="426"/>
                </a:cubicBezTo>
                <a:cubicBezTo>
                  <a:pt x="1545" y="425"/>
                  <a:pt x="1547" y="423"/>
                  <a:pt x="1545" y="422"/>
                </a:cubicBezTo>
                <a:cubicBezTo>
                  <a:pt x="1545" y="425"/>
                  <a:pt x="1544" y="427"/>
                  <a:pt x="1541" y="426"/>
                </a:cubicBezTo>
                <a:cubicBezTo>
                  <a:pt x="1542" y="425"/>
                  <a:pt x="1546" y="423"/>
                  <a:pt x="1544" y="422"/>
                </a:cubicBezTo>
                <a:cubicBezTo>
                  <a:pt x="1543" y="426"/>
                  <a:pt x="1540" y="423"/>
                  <a:pt x="1539" y="424"/>
                </a:cubicBezTo>
                <a:cubicBezTo>
                  <a:pt x="1540" y="421"/>
                  <a:pt x="1545" y="419"/>
                  <a:pt x="1544" y="417"/>
                </a:cubicBezTo>
                <a:cubicBezTo>
                  <a:pt x="1543" y="418"/>
                  <a:pt x="1541" y="422"/>
                  <a:pt x="1540" y="420"/>
                </a:cubicBezTo>
                <a:cubicBezTo>
                  <a:pt x="1540" y="417"/>
                  <a:pt x="1547" y="416"/>
                  <a:pt x="1545" y="413"/>
                </a:cubicBezTo>
                <a:cubicBezTo>
                  <a:pt x="1544" y="416"/>
                  <a:pt x="1542" y="418"/>
                  <a:pt x="1542" y="415"/>
                </a:cubicBezTo>
                <a:cubicBezTo>
                  <a:pt x="1542" y="416"/>
                  <a:pt x="1539" y="415"/>
                  <a:pt x="1538" y="419"/>
                </a:cubicBezTo>
                <a:cubicBezTo>
                  <a:pt x="1539" y="414"/>
                  <a:pt x="1536" y="421"/>
                  <a:pt x="1533" y="419"/>
                </a:cubicBezTo>
                <a:cubicBezTo>
                  <a:pt x="1534" y="417"/>
                  <a:pt x="1537" y="413"/>
                  <a:pt x="1535" y="410"/>
                </a:cubicBezTo>
                <a:cubicBezTo>
                  <a:pt x="1536" y="413"/>
                  <a:pt x="1533" y="416"/>
                  <a:pt x="1532" y="415"/>
                </a:cubicBezTo>
                <a:cubicBezTo>
                  <a:pt x="1532" y="414"/>
                  <a:pt x="1533" y="411"/>
                  <a:pt x="1532" y="411"/>
                </a:cubicBezTo>
                <a:cubicBezTo>
                  <a:pt x="1532" y="413"/>
                  <a:pt x="1531" y="414"/>
                  <a:pt x="1530" y="415"/>
                </a:cubicBezTo>
                <a:cubicBezTo>
                  <a:pt x="1531" y="411"/>
                  <a:pt x="1532" y="410"/>
                  <a:pt x="1530" y="408"/>
                </a:cubicBezTo>
                <a:cubicBezTo>
                  <a:pt x="1530" y="409"/>
                  <a:pt x="1528" y="410"/>
                  <a:pt x="1528" y="411"/>
                </a:cubicBezTo>
                <a:cubicBezTo>
                  <a:pt x="1527" y="410"/>
                  <a:pt x="1529" y="407"/>
                  <a:pt x="1527" y="407"/>
                </a:cubicBezTo>
                <a:cubicBezTo>
                  <a:pt x="1527" y="411"/>
                  <a:pt x="1526" y="417"/>
                  <a:pt x="1523" y="414"/>
                </a:cubicBezTo>
                <a:cubicBezTo>
                  <a:pt x="1524" y="417"/>
                  <a:pt x="1524" y="418"/>
                  <a:pt x="1521" y="419"/>
                </a:cubicBezTo>
                <a:cubicBezTo>
                  <a:pt x="1522" y="417"/>
                  <a:pt x="1523" y="415"/>
                  <a:pt x="1521" y="413"/>
                </a:cubicBezTo>
                <a:cubicBezTo>
                  <a:pt x="1521" y="415"/>
                  <a:pt x="1522" y="418"/>
                  <a:pt x="1520" y="418"/>
                </a:cubicBezTo>
                <a:cubicBezTo>
                  <a:pt x="1521" y="413"/>
                  <a:pt x="1518" y="417"/>
                  <a:pt x="1519" y="419"/>
                </a:cubicBezTo>
                <a:cubicBezTo>
                  <a:pt x="1517" y="419"/>
                  <a:pt x="1519" y="409"/>
                  <a:pt x="1517" y="409"/>
                </a:cubicBezTo>
                <a:cubicBezTo>
                  <a:pt x="1518" y="413"/>
                  <a:pt x="1516" y="415"/>
                  <a:pt x="1516" y="417"/>
                </a:cubicBezTo>
                <a:cubicBezTo>
                  <a:pt x="1514" y="413"/>
                  <a:pt x="1513" y="417"/>
                  <a:pt x="1511" y="417"/>
                </a:cubicBezTo>
                <a:cubicBezTo>
                  <a:pt x="1510" y="415"/>
                  <a:pt x="1512" y="411"/>
                  <a:pt x="1510" y="411"/>
                </a:cubicBezTo>
                <a:cubicBezTo>
                  <a:pt x="1505" y="409"/>
                  <a:pt x="1508" y="410"/>
                  <a:pt x="1503" y="411"/>
                </a:cubicBezTo>
                <a:cubicBezTo>
                  <a:pt x="1502" y="409"/>
                  <a:pt x="1503" y="406"/>
                  <a:pt x="1503" y="403"/>
                </a:cubicBezTo>
                <a:cubicBezTo>
                  <a:pt x="1500" y="403"/>
                  <a:pt x="1496" y="404"/>
                  <a:pt x="1495" y="402"/>
                </a:cubicBezTo>
                <a:cubicBezTo>
                  <a:pt x="1495" y="400"/>
                  <a:pt x="1495" y="398"/>
                  <a:pt x="1495" y="395"/>
                </a:cubicBezTo>
                <a:cubicBezTo>
                  <a:pt x="1489" y="396"/>
                  <a:pt x="1485" y="395"/>
                  <a:pt x="1484" y="392"/>
                </a:cubicBezTo>
                <a:cubicBezTo>
                  <a:pt x="1461" y="392"/>
                  <a:pt x="1439" y="389"/>
                  <a:pt x="1417" y="392"/>
                </a:cubicBezTo>
                <a:cubicBezTo>
                  <a:pt x="1417" y="394"/>
                  <a:pt x="1418" y="397"/>
                  <a:pt x="1417" y="398"/>
                </a:cubicBezTo>
                <a:cubicBezTo>
                  <a:pt x="1412" y="398"/>
                  <a:pt x="1406" y="399"/>
                  <a:pt x="1403" y="398"/>
                </a:cubicBezTo>
                <a:cubicBezTo>
                  <a:pt x="1403" y="375"/>
                  <a:pt x="1403" y="352"/>
                  <a:pt x="1403" y="330"/>
                </a:cubicBezTo>
                <a:cubicBezTo>
                  <a:pt x="1403" y="328"/>
                  <a:pt x="1399" y="330"/>
                  <a:pt x="1399" y="328"/>
                </a:cubicBezTo>
                <a:cubicBezTo>
                  <a:pt x="1398" y="294"/>
                  <a:pt x="1399" y="259"/>
                  <a:pt x="1397" y="226"/>
                </a:cubicBezTo>
                <a:cubicBezTo>
                  <a:pt x="1356" y="226"/>
                  <a:pt x="1314" y="226"/>
                  <a:pt x="1273" y="226"/>
                </a:cubicBezTo>
                <a:cubicBezTo>
                  <a:pt x="1273" y="223"/>
                  <a:pt x="1273" y="219"/>
                  <a:pt x="1273" y="216"/>
                </a:cubicBezTo>
                <a:cubicBezTo>
                  <a:pt x="1267" y="216"/>
                  <a:pt x="1261" y="216"/>
                  <a:pt x="1256" y="216"/>
                </a:cubicBezTo>
                <a:cubicBezTo>
                  <a:pt x="1255" y="219"/>
                  <a:pt x="1257" y="224"/>
                  <a:pt x="1255" y="226"/>
                </a:cubicBezTo>
                <a:cubicBezTo>
                  <a:pt x="1249" y="226"/>
                  <a:pt x="1242" y="226"/>
                  <a:pt x="1236" y="226"/>
                </a:cubicBezTo>
                <a:cubicBezTo>
                  <a:pt x="1236" y="254"/>
                  <a:pt x="1236" y="282"/>
                  <a:pt x="1236" y="309"/>
                </a:cubicBezTo>
                <a:cubicBezTo>
                  <a:pt x="1226" y="315"/>
                  <a:pt x="1214" y="319"/>
                  <a:pt x="1199" y="318"/>
                </a:cubicBezTo>
                <a:cubicBezTo>
                  <a:pt x="1199" y="276"/>
                  <a:pt x="1199" y="234"/>
                  <a:pt x="1199" y="192"/>
                </a:cubicBezTo>
                <a:cubicBezTo>
                  <a:pt x="1195" y="192"/>
                  <a:pt x="1196" y="190"/>
                  <a:pt x="1192" y="189"/>
                </a:cubicBezTo>
                <a:cubicBezTo>
                  <a:pt x="1185" y="174"/>
                  <a:pt x="1172" y="165"/>
                  <a:pt x="1154" y="161"/>
                </a:cubicBezTo>
                <a:cubicBezTo>
                  <a:pt x="1152" y="151"/>
                  <a:pt x="1151" y="139"/>
                  <a:pt x="1149" y="129"/>
                </a:cubicBezTo>
                <a:cubicBezTo>
                  <a:pt x="1148" y="140"/>
                  <a:pt x="1147" y="151"/>
                  <a:pt x="1146" y="162"/>
                </a:cubicBezTo>
                <a:cubicBezTo>
                  <a:pt x="1124" y="163"/>
                  <a:pt x="1113" y="175"/>
                  <a:pt x="1104" y="190"/>
                </a:cubicBezTo>
                <a:cubicBezTo>
                  <a:pt x="1102" y="190"/>
                  <a:pt x="1101" y="192"/>
                  <a:pt x="1097" y="191"/>
                </a:cubicBezTo>
                <a:cubicBezTo>
                  <a:pt x="1097" y="260"/>
                  <a:pt x="1098" y="331"/>
                  <a:pt x="1097" y="400"/>
                </a:cubicBezTo>
                <a:cubicBezTo>
                  <a:pt x="1095" y="400"/>
                  <a:pt x="1093" y="400"/>
                  <a:pt x="1091" y="400"/>
                </a:cubicBezTo>
                <a:cubicBezTo>
                  <a:pt x="1091" y="342"/>
                  <a:pt x="1091" y="284"/>
                  <a:pt x="1091" y="227"/>
                </a:cubicBezTo>
                <a:cubicBezTo>
                  <a:pt x="1075" y="227"/>
                  <a:pt x="1060" y="227"/>
                  <a:pt x="1044" y="227"/>
                </a:cubicBezTo>
                <a:cubicBezTo>
                  <a:pt x="1040" y="221"/>
                  <a:pt x="1031" y="220"/>
                  <a:pt x="1032" y="208"/>
                </a:cubicBezTo>
                <a:cubicBezTo>
                  <a:pt x="1023" y="208"/>
                  <a:pt x="1013" y="208"/>
                  <a:pt x="1004" y="208"/>
                </a:cubicBezTo>
                <a:cubicBezTo>
                  <a:pt x="1002" y="213"/>
                  <a:pt x="1007" y="226"/>
                  <a:pt x="1001" y="227"/>
                </a:cubicBezTo>
                <a:cubicBezTo>
                  <a:pt x="998" y="227"/>
                  <a:pt x="1000" y="221"/>
                  <a:pt x="1000" y="219"/>
                </a:cubicBezTo>
                <a:cubicBezTo>
                  <a:pt x="991" y="219"/>
                  <a:pt x="982" y="219"/>
                  <a:pt x="973" y="219"/>
                </a:cubicBezTo>
                <a:cubicBezTo>
                  <a:pt x="973" y="222"/>
                  <a:pt x="974" y="226"/>
                  <a:pt x="972" y="227"/>
                </a:cubicBezTo>
                <a:cubicBezTo>
                  <a:pt x="968" y="227"/>
                  <a:pt x="964" y="227"/>
                  <a:pt x="960" y="227"/>
                </a:cubicBezTo>
                <a:cubicBezTo>
                  <a:pt x="959" y="244"/>
                  <a:pt x="960" y="263"/>
                  <a:pt x="959" y="281"/>
                </a:cubicBezTo>
                <a:cubicBezTo>
                  <a:pt x="956" y="280"/>
                  <a:pt x="950" y="282"/>
                  <a:pt x="948" y="280"/>
                </a:cubicBezTo>
                <a:cubicBezTo>
                  <a:pt x="948" y="211"/>
                  <a:pt x="948" y="142"/>
                  <a:pt x="948" y="74"/>
                </a:cubicBezTo>
                <a:cubicBezTo>
                  <a:pt x="915" y="74"/>
                  <a:pt x="882" y="74"/>
                  <a:pt x="850" y="74"/>
                </a:cubicBezTo>
                <a:cubicBezTo>
                  <a:pt x="850" y="71"/>
                  <a:pt x="850" y="68"/>
                  <a:pt x="849" y="67"/>
                </a:cubicBezTo>
                <a:cubicBezTo>
                  <a:pt x="841" y="67"/>
                  <a:pt x="834" y="67"/>
                  <a:pt x="826" y="67"/>
                </a:cubicBezTo>
                <a:cubicBezTo>
                  <a:pt x="825" y="68"/>
                  <a:pt x="827" y="73"/>
                  <a:pt x="825" y="74"/>
                </a:cubicBezTo>
                <a:cubicBezTo>
                  <a:pt x="822" y="74"/>
                  <a:pt x="819" y="74"/>
                  <a:pt x="816" y="74"/>
                </a:cubicBezTo>
                <a:cubicBezTo>
                  <a:pt x="816" y="157"/>
                  <a:pt x="816" y="244"/>
                  <a:pt x="816" y="326"/>
                </a:cubicBezTo>
                <a:cubicBezTo>
                  <a:pt x="816" y="332"/>
                  <a:pt x="818" y="339"/>
                  <a:pt x="814" y="341"/>
                </a:cubicBezTo>
                <a:cubicBezTo>
                  <a:pt x="811" y="264"/>
                  <a:pt x="814" y="181"/>
                  <a:pt x="813" y="102"/>
                </a:cubicBezTo>
                <a:cubicBezTo>
                  <a:pt x="801" y="103"/>
                  <a:pt x="791" y="102"/>
                  <a:pt x="781" y="100"/>
                </a:cubicBezTo>
                <a:cubicBezTo>
                  <a:pt x="777" y="96"/>
                  <a:pt x="772" y="93"/>
                  <a:pt x="768" y="88"/>
                </a:cubicBezTo>
                <a:cubicBezTo>
                  <a:pt x="765" y="85"/>
                  <a:pt x="757" y="79"/>
                  <a:pt x="755" y="75"/>
                </a:cubicBezTo>
                <a:cubicBezTo>
                  <a:pt x="754" y="71"/>
                  <a:pt x="756" y="67"/>
                  <a:pt x="756" y="63"/>
                </a:cubicBezTo>
                <a:cubicBezTo>
                  <a:pt x="756" y="41"/>
                  <a:pt x="752" y="21"/>
                  <a:pt x="754" y="0"/>
                </a:cubicBezTo>
                <a:cubicBezTo>
                  <a:pt x="751" y="23"/>
                  <a:pt x="752" y="47"/>
                  <a:pt x="752" y="72"/>
                </a:cubicBezTo>
                <a:cubicBezTo>
                  <a:pt x="749" y="73"/>
                  <a:pt x="748" y="74"/>
                  <a:pt x="749" y="77"/>
                </a:cubicBezTo>
                <a:cubicBezTo>
                  <a:pt x="741" y="81"/>
                  <a:pt x="734" y="98"/>
                  <a:pt x="725" y="100"/>
                </a:cubicBezTo>
                <a:cubicBezTo>
                  <a:pt x="721" y="101"/>
                  <a:pt x="717" y="100"/>
                  <a:pt x="714" y="100"/>
                </a:cubicBezTo>
                <a:cubicBezTo>
                  <a:pt x="714" y="100"/>
                  <a:pt x="712" y="102"/>
                  <a:pt x="712" y="102"/>
                </a:cubicBezTo>
                <a:cubicBezTo>
                  <a:pt x="706" y="104"/>
                  <a:pt x="699" y="101"/>
                  <a:pt x="691" y="102"/>
                </a:cubicBezTo>
                <a:cubicBezTo>
                  <a:pt x="690" y="158"/>
                  <a:pt x="691" y="215"/>
                  <a:pt x="690" y="270"/>
                </a:cubicBezTo>
                <a:cubicBezTo>
                  <a:pt x="689" y="270"/>
                  <a:pt x="687" y="270"/>
                  <a:pt x="686" y="270"/>
                </a:cubicBezTo>
                <a:cubicBezTo>
                  <a:pt x="684" y="270"/>
                  <a:pt x="687" y="264"/>
                  <a:pt x="684" y="265"/>
                </a:cubicBezTo>
                <a:cubicBezTo>
                  <a:pt x="680" y="265"/>
                  <a:pt x="677" y="265"/>
                  <a:pt x="673" y="265"/>
                </a:cubicBezTo>
                <a:cubicBezTo>
                  <a:pt x="673" y="254"/>
                  <a:pt x="673" y="242"/>
                  <a:pt x="673" y="230"/>
                </a:cubicBezTo>
                <a:cubicBezTo>
                  <a:pt x="666" y="230"/>
                  <a:pt x="658" y="233"/>
                  <a:pt x="652" y="231"/>
                </a:cubicBezTo>
                <a:cubicBezTo>
                  <a:pt x="652" y="236"/>
                  <a:pt x="652" y="240"/>
                  <a:pt x="652" y="244"/>
                </a:cubicBezTo>
                <a:cubicBezTo>
                  <a:pt x="658" y="245"/>
                  <a:pt x="663" y="242"/>
                  <a:pt x="671" y="243"/>
                </a:cubicBezTo>
                <a:cubicBezTo>
                  <a:pt x="671" y="251"/>
                  <a:pt x="671" y="258"/>
                  <a:pt x="671" y="265"/>
                </a:cubicBezTo>
                <a:cubicBezTo>
                  <a:pt x="654" y="265"/>
                  <a:pt x="637" y="265"/>
                  <a:pt x="620" y="265"/>
                </a:cubicBezTo>
                <a:cubicBezTo>
                  <a:pt x="620" y="274"/>
                  <a:pt x="620" y="283"/>
                  <a:pt x="620" y="293"/>
                </a:cubicBezTo>
                <a:cubicBezTo>
                  <a:pt x="601" y="297"/>
                  <a:pt x="578" y="294"/>
                  <a:pt x="562" y="289"/>
                </a:cubicBezTo>
                <a:cubicBezTo>
                  <a:pt x="563" y="288"/>
                  <a:pt x="562" y="283"/>
                  <a:pt x="561" y="285"/>
                </a:cubicBezTo>
                <a:cubicBezTo>
                  <a:pt x="561" y="285"/>
                  <a:pt x="561" y="285"/>
                  <a:pt x="561" y="285"/>
                </a:cubicBezTo>
                <a:close/>
                <a:moveTo>
                  <a:pt x="749" y="80"/>
                </a:moveTo>
                <a:cubicBezTo>
                  <a:pt x="751" y="86"/>
                  <a:pt x="749" y="94"/>
                  <a:pt x="750" y="100"/>
                </a:cubicBezTo>
                <a:cubicBezTo>
                  <a:pt x="743" y="100"/>
                  <a:pt x="737" y="100"/>
                  <a:pt x="731" y="100"/>
                </a:cubicBezTo>
                <a:cubicBezTo>
                  <a:pt x="730" y="98"/>
                  <a:pt x="736" y="94"/>
                  <a:pt x="739" y="90"/>
                </a:cubicBezTo>
                <a:cubicBezTo>
                  <a:pt x="743" y="87"/>
                  <a:pt x="746" y="83"/>
                  <a:pt x="749" y="80"/>
                </a:cubicBezTo>
                <a:close/>
                <a:moveTo>
                  <a:pt x="754" y="80"/>
                </a:moveTo>
                <a:cubicBezTo>
                  <a:pt x="762" y="85"/>
                  <a:pt x="771" y="94"/>
                  <a:pt x="776" y="100"/>
                </a:cubicBezTo>
                <a:cubicBezTo>
                  <a:pt x="769" y="100"/>
                  <a:pt x="761" y="100"/>
                  <a:pt x="754" y="100"/>
                </a:cubicBezTo>
                <a:cubicBezTo>
                  <a:pt x="754" y="94"/>
                  <a:pt x="754" y="87"/>
                  <a:pt x="754" y="80"/>
                </a:cubicBezTo>
                <a:close/>
                <a:moveTo>
                  <a:pt x="1032" y="220"/>
                </a:moveTo>
                <a:cubicBezTo>
                  <a:pt x="1035" y="222"/>
                  <a:pt x="1037" y="225"/>
                  <a:pt x="1039" y="227"/>
                </a:cubicBezTo>
                <a:cubicBezTo>
                  <a:pt x="1038" y="228"/>
                  <a:pt x="1034" y="227"/>
                  <a:pt x="1032" y="228"/>
                </a:cubicBezTo>
                <a:cubicBezTo>
                  <a:pt x="1032" y="225"/>
                  <a:pt x="1032" y="223"/>
                  <a:pt x="1032" y="220"/>
                </a:cubicBezTo>
                <a:close/>
                <a:moveTo>
                  <a:pt x="552" y="281"/>
                </a:moveTo>
                <a:cubicBezTo>
                  <a:pt x="554" y="280"/>
                  <a:pt x="551" y="284"/>
                  <a:pt x="550" y="285"/>
                </a:cubicBezTo>
                <a:cubicBezTo>
                  <a:pt x="548" y="283"/>
                  <a:pt x="551" y="282"/>
                  <a:pt x="552" y="281"/>
                </a:cubicBezTo>
                <a:close/>
                <a:moveTo>
                  <a:pt x="553" y="289"/>
                </a:moveTo>
                <a:cubicBezTo>
                  <a:pt x="553" y="289"/>
                  <a:pt x="552" y="289"/>
                  <a:pt x="552" y="289"/>
                </a:cubicBezTo>
                <a:cubicBezTo>
                  <a:pt x="551" y="289"/>
                  <a:pt x="552" y="290"/>
                  <a:pt x="552" y="291"/>
                </a:cubicBezTo>
                <a:cubicBezTo>
                  <a:pt x="549" y="291"/>
                  <a:pt x="549" y="289"/>
                  <a:pt x="550" y="287"/>
                </a:cubicBezTo>
                <a:cubicBezTo>
                  <a:pt x="551" y="286"/>
                  <a:pt x="554" y="285"/>
                  <a:pt x="553" y="289"/>
                </a:cubicBezTo>
                <a:close/>
                <a:moveTo>
                  <a:pt x="572" y="301"/>
                </a:moveTo>
                <a:cubicBezTo>
                  <a:pt x="571" y="299"/>
                  <a:pt x="570" y="303"/>
                  <a:pt x="570" y="303"/>
                </a:cubicBezTo>
                <a:cubicBezTo>
                  <a:pt x="567" y="301"/>
                  <a:pt x="570" y="299"/>
                  <a:pt x="569" y="295"/>
                </a:cubicBezTo>
                <a:cubicBezTo>
                  <a:pt x="567" y="295"/>
                  <a:pt x="568" y="299"/>
                  <a:pt x="566" y="299"/>
                </a:cubicBezTo>
                <a:cubicBezTo>
                  <a:pt x="565" y="296"/>
                  <a:pt x="568" y="296"/>
                  <a:pt x="567" y="294"/>
                </a:cubicBezTo>
                <a:cubicBezTo>
                  <a:pt x="565" y="295"/>
                  <a:pt x="566" y="299"/>
                  <a:pt x="563" y="299"/>
                </a:cubicBezTo>
                <a:cubicBezTo>
                  <a:pt x="564" y="297"/>
                  <a:pt x="564" y="295"/>
                  <a:pt x="565" y="293"/>
                </a:cubicBezTo>
                <a:cubicBezTo>
                  <a:pt x="562" y="294"/>
                  <a:pt x="562" y="296"/>
                  <a:pt x="561" y="300"/>
                </a:cubicBezTo>
                <a:cubicBezTo>
                  <a:pt x="561" y="295"/>
                  <a:pt x="559" y="295"/>
                  <a:pt x="563" y="292"/>
                </a:cubicBezTo>
                <a:cubicBezTo>
                  <a:pt x="563" y="291"/>
                  <a:pt x="560" y="292"/>
                  <a:pt x="561" y="293"/>
                </a:cubicBezTo>
                <a:cubicBezTo>
                  <a:pt x="559" y="292"/>
                  <a:pt x="561" y="291"/>
                  <a:pt x="562" y="290"/>
                </a:cubicBezTo>
                <a:cubicBezTo>
                  <a:pt x="577" y="294"/>
                  <a:pt x="601" y="298"/>
                  <a:pt x="619" y="293"/>
                </a:cubicBezTo>
                <a:cubicBezTo>
                  <a:pt x="621" y="295"/>
                  <a:pt x="619" y="299"/>
                  <a:pt x="620" y="302"/>
                </a:cubicBezTo>
                <a:cubicBezTo>
                  <a:pt x="606" y="302"/>
                  <a:pt x="593" y="302"/>
                  <a:pt x="579" y="302"/>
                </a:cubicBezTo>
                <a:cubicBezTo>
                  <a:pt x="579" y="304"/>
                  <a:pt x="579" y="307"/>
                  <a:pt x="579" y="310"/>
                </a:cubicBezTo>
                <a:cubicBezTo>
                  <a:pt x="576" y="310"/>
                  <a:pt x="572" y="309"/>
                  <a:pt x="570" y="310"/>
                </a:cubicBezTo>
                <a:cubicBezTo>
                  <a:pt x="571" y="309"/>
                  <a:pt x="572" y="309"/>
                  <a:pt x="572" y="307"/>
                </a:cubicBezTo>
                <a:cubicBezTo>
                  <a:pt x="571" y="308"/>
                  <a:pt x="569" y="310"/>
                  <a:pt x="570" y="307"/>
                </a:cubicBezTo>
                <a:cubicBezTo>
                  <a:pt x="567" y="309"/>
                  <a:pt x="568" y="312"/>
                  <a:pt x="565" y="313"/>
                </a:cubicBezTo>
                <a:cubicBezTo>
                  <a:pt x="567" y="308"/>
                  <a:pt x="567" y="307"/>
                  <a:pt x="572" y="301"/>
                </a:cubicBezTo>
                <a:close/>
                <a:moveTo>
                  <a:pt x="1236" y="329"/>
                </a:moveTo>
                <a:cubicBezTo>
                  <a:pt x="1229" y="329"/>
                  <a:pt x="1222" y="329"/>
                  <a:pt x="1215" y="329"/>
                </a:cubicBezTo>
                <a:cubicBezTo>
                  <a:pt x="1215" y="327"/>
                  <a:pt x="1215" y="325"/>
                  <a:pt x="1215" y="324"/>
                </a:cubicBezTo>
                <a:cubicBezTo>
                  <a:pt x="1210" y="323"/>
                  <a:pt x="1203" y="325"/>
                  <a:pt x="1199" y="323"/>
                </a:cubicBezTo>
                <a:cubicBezTo>
                  <a:pt x="1198" y="317"/>
                  <a:pt x="1205" y="319"/>
                  <a:pt x="1208" y="319"/>
                </a:cubicBezTo>
                <a:cubicBezTo>
                  <a:pt x="1218" y="318"/>
                  <a:pt x="1229" y="315"/>
                  <a:pt x="1235" y="311"/>
                </a:cubicBezTo>
                <a:cubicBezTo>
                  <a:pt x="1238" y="314"/>
                  <a:pt x="1235" y="323"/>
                  <a:pt x="1236" y="329"/>
                </a:cubicBezTo>
                <a:close/>
                <a:moveTo>
                  <a:pt x="1399" y="359"/>
                </a:moveTo>
                <a:cubicBezTo>
                  <a:pt x="1400" y="368"/>
                  <a:pt x="1399" y="385"/>
                  <a:pt x="1399" y="398"/>
                </a:cubicBezTo>
                <a:cubicBezTo>
                  <a:pt x="1398" y="389"/>
                  <a:pt x="1399" y="371"/>
                  <a:pt x="1399" y="359"/>
                </a:cubicBezTo>
                <a:close/>
                <a:moveTo>
                  <a:pt x="1228" y="374"/>
                </a:moveTo>
                <a:cubicBezTo>
                  <a:pt x="1229" y="374"/>
                  <a:pt x="1229" y="374"/>
                  <a:pt x="1230" y="374"/>
                </a:cubicBezTo>
                <a:cubicBezTo>
                  <a:pt x="1232" y="380"/>
                  <a:pt x="1232" y="396"/>
                  <a:pt x="1230" y="403"/>
                </a:cubicBezTo>
                <a:cubicBezTo>
                  <a:pt x="1227" y="396"/>
                  <a:pt x="1229" y="383"/>
                  <a:pt x="1228" y="374"/>
                </a:cubicBezTo>
                <a:close/>
                <a:moveTo>
                  <a:pt x="1234" y="374"/>
                </a:moveTo>
                <a:cubicBezTo>
                  <a:pt x="1234" y="374"/>
                  <a:pt x="1234" y="374"/>
                  <a:pt x="1235" y="374"/>
                </a:cubicBezTo>
                <a:cubicBezTo>
                  <a:pt x="1237" y="380"/>
                  <a:pt x="1237" y="396"/>
                  <a:pt x="1235" y="403"/>
                </a:cubicBezTo>
                <a:cubicBezTo>
                  <a:pt x="1232" y="396"/>
                  <a:pt x="1234" y="383"/>
                  <a:pt x="1234" y="374"/>
                </a:cubicBezTo>
                <a:close/>
              </a:path>
            </a:pathLst>
          </a:custGeom>
          <a:solidFill>
            <a:schemeClr val="bg2">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8" name="Rectangle 7"/>
          <p:cNvSpPr/>
          <p:nvPr userDrawn="1"/>
        </p:nvSpPr>
        <p:spPr>
          <a:xfrm>
            <a:off x="-12700" y="3700300"/>
            <a:ext cx="12217399" cy="14813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86" name="Text Placeholder 5585"/>
          <p:cNvSpPr>
            <a:spLocks noGrp="1"/>
          </p:cNvSpPr>
          <p:nvPr>
            <p:ph type="body" sz="quarter" idx="10" hasCustomPrompt="1"/>
          </p:nvPr>
        </p:nvSpPr>
        <p:spPr>
          <a:xfrm>
            <a:off x="304800" y="3810000"/>
            <a:ext cx="11277600" cy="508443"/>
          </a:xfrm>
          <a:prstGeom prst="rect">
            <a:avLst/>
          </a:prstGeom>
        </p:spPr>
        <p:txBody>
          <a:bodyPr/>
          <a:lstStyle>
            <a:lvl1pPr algn="ctr">
              <a:buFontTx/>
              <a:buNone/>
              <a:defRPr sz="2800" baseline="0">
                <a:solidFill>
                  <a:schemeClr val="bg1"/>
                </a:solidFill>
                <a:latin typeface="+mj-lt"/>
              </a:defRPr>
            </a:lvl1pPr>
            <a:lvl2pPr>
              <a:defRPr>
                <a:latin typeface="+mj-lt"/>
              </a:defRPr>
            </a:lvl2pPr>
            <a:lvl3pPr>
              <a:defRPr>
                <a:latin typeface="+mj-lt"/>
              </a:defRPr>
            </a:lvl3pPr>
            <a:lvl4pPr>
              <a:defRPr>
                <a:latin typeface="+mj-lt"/>
              </a:defRPr>
            </a:lvl4pPr>
            <a:lvl5pPr>
              <a:defRPr>
                <a:latin typeface="+mj-lt"/>
              </a:defRPr>
            </a:lvl5pPr>
          </a:lstStyle>
          <a:p>
            <a:pPr lvl="0"/>
            <a:r>
              <a:rPr lang="en-US" dirty="0"/>
              <a:t>Boston NetSuite User Group</a:t>
            </a:r>
          </a:p>
        </p:txBody>
      </p:sp>
      <p:sp>
        <p:nvSpPr>
          <p:cNvPr id="30" name="Text Placeholder 5585"/>
          <p:cNvSpPr>
            <a:spLocks noGrp="1"/>
          </p:cNvSpPr>
          <p:nvPr>
            <p:ph type="body" sz="quarter" idx="11" hasCustomPrompt="1"/>
          </p:nvPr>
        </p:nvSpPr>
        <p:spPr>
          <a:xfrm>
            <a:off x="304800" y="4307465"/>
            <a:ext cx="11277600" cy="519959"/>
          </a:xfrm>
          <a:prstGeom prst="rect">
            <a:avLst/>
          </a:prstGeom>
        </p:spPr>
        <p:txBody>
          <a:bodyPr/>
          <a:lstStyle>
            <a:lvl1pPr algn="ctr">
              <a:buFontTx/>
              <a:buNone/>
              <a:defRPr sz="1800" baseline="0">
                <a:solidFill>
                  <a:schemeClr val="bg1"/>
                </a:solidFill>
                <a:latin typeface="+mj-lt"/>
              </a:defRPr>
            </a:lvl1pPr>
            <a:lvl2pPr>
              <a:defRPr>
                <a:latin typeface="+mj-lt"/>
              </a:defRPr>
            </a:lvl2pPr>
            <a:lvl3pPr>
              <a:defRPr>
                <a:latin typeface="+mj-lt"/>
              </a:defRPr>
            </a:lvl3pPr>
            <a:lvl4pPr>
              <a:defRPr>
                <a:latin typeface="+mj-lt"/>
              </a:defRPr>
            </a:lvl4pPr>
            <a:lvl5pPr>
              <a:defRPr>
                <a:latin typeface="+mj-lt"/>
              </a:defRPr>
            </a:lvl5pPr>
          </a:lstStyle>
          <a:p>
            <a:pPr lvl="0"/>
            <a:r>
              <a:rPr lang="en-US" dirty="0"/>
              <a:t>Fri</a:t>
            </a: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itle_and_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239ED30-29F7-48FC-8E58-5208775A99A0}"/>
              </a:ext>
            </a:extLst>
          </p:cNvPr>
          <p:cNvSpPr>
            <a:spLocks noGrp="1"/>
          </p:cNvSpPr>
          <p:nvPr>
            <p:ph type="title"/>
          </p:nvPr>
        </p:nvSpPr>
        <p:spPr/>
        <p:txBody>
          <a:bodyPr/>
          <a:lstStyle/>
          <a:p>
            <a:r>
              <a:rPr lang="en-US"/>
              <a:t>Click to edit Master title style</a:t>
            </a:r>
          </a:p>
        </p:txBody>
      </p:sp>
      <p:sp>
        <p:nvSpPr>
          <p:cNvPr id="6" name="Text Placeholder 5">
            <a:extLst>
              <a:ext uri="{FF2B5EF4-FFF2-40B4-BE49-F238E27FC236}">
                <a16:creationId xmlns:a16="http://schemas.microsoft.com/office/drawing/2014/main" id="{725321DB-1F4C-404E-9D30-2EAEBEBFBD32}"/>
              </a:ext>
            </a:extLst>
          </p:cNvPr>
          <p:cNvSpPr>
            <a:spLocks noGrp="1"/>
          </p:cNvSpPr>
          <p:nvPr>
            <p:ph type="body" sz="quarter" idx="12"/>
          </p:nvPr>
        </p:nvSpPr>
        <p:spPr>
          <a:xfrm>
            <a:off x="381000" y="1371600"/>
            <a:ext cx="11430000" cy="48006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Footer Placeholder 6">
            <a:extLst>
              <a:ext uri="{FF2B5EF4-FFF2-40B4-BE49-F238E27FC236}">
                <a16:creationId xmlns:a16="http://schemas.microsoft.com/office/drawing/2014/main" id="{21341674-BFC5-4B3E-95DF-BF52C57639DE}"/>
              </a:ext>
            </a:extLst>
          </p:cNvPr>
          <p:cNvSpPr>
            <a:spLocks noGrp="1"/>
          </p:cNvSpPr>
          <p:nvPr>
            <p:ph type="ftr" sz="quarter" idx="13"/>
          </p:nvPr>
        </p:nvSpPr>
        <p:spPr/>
        <p:txBody>
          <a:bodyPr/>
          <a:lstStyle/>
          <a:p>
            <a:endParaRPr lang="en-US"/>
          </a:p>
        </p:txBody>
      </p:sp>
      <p:sp>
        <p:nvSpPr>
          <p:cNvPr id="8" name="Slide Number Placeholder 7">
            <a:extLst>
              <a:ext uri="{FF2B5EF4-FFF2-40B4-BE49-F238E27FC236}">
                <a16:creationId xmlns:a16="http://schemas.microsoft.com/office/drawing/2014/main" id="{72AE873E-1302-4F09-9D75-15ED1DD11D79}"/>
              </a:ext>
            </a:extLst>
          </p:cNvPr>
          <p:cNvSpPr>
            <a:spLocks noGrp="1"/>
          </p:cNvSpPr>
          <p:nvPr>
            <p:ph type="sldNum" sz="quarter" idx="14"/>
          </p:nvPr>
        </p:nvSpPr>
        <p:spPr/>
        <p:txBody>
          <a:bodyPr/>
          <a:lstStyle/>
          <a:p>
            <a:fld id="{4C0777BA-8EDC-4661-96BD-7EAA8D605F77}" type="slidenum">
              <a:rPr lang="en-US" smtClean="0"/>
              <a:pPr/>
              <a:t>‹#›</a:t>
            </a:fld>
            <a:endParaRPr lang="en-US"/>
          </a:p>
        </p:txBody>
      </p:sp>
    </p:spTree>
    <p:extLst>
      <p:ext uri="{BB962C8B-B14F-4D97-AF65-F5344CB8AC3E}">
        <p14:creationId xmlns:p14="http://schemas.microsoft.com/office/powerpoint/2010/main" val="3218633352"/>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type="tx">
  <p:cSld name="MASS PAY-FULL">
    <p:spTree>
      <p:nvGrpSpPr>
        <p:cNvPr id="1" name=""/>
        <p:cNvGrpSpPr/>
        <p:nvPr/>
      </p:nvGrpSpPr>
      <p:grpSpPr>
        <a:xfrm>
          <a:off x="0" y="0"/>
          <a:ext cx="0" cy="0"/>
          <a:chOff x="0" y="0"/>
          <a:chExt cx="0" cy="0"/>
        </a:xfrm>
      </p:grpSpPr>
      <p:pic>
        <p:nvPicPr>
          <p:cNvPr id="548" name="Google Shape;9;p1" descr="Google Shape;9;p1"/>
          <p:cNvPicPr>
            <a:picLocks noChangeAspect="1"/>
          </p:cNvPicPr>
          <p:nvPr/>
        </p:nvPicPr>
        <p:blipFill>
          <a:blip r:embed="rId2"/>
          <a:stretch>
            <a:fillRect/>
          </a:stretch>
        </p:blipFill>
        <p:spPr>
          <a:xfrm>
            <a:off x="11260568" y="6300153"/>
            <a:ext cx="720097" cy="359768"/>
          </a:xfrm>
          <a:prstGeom prst="rect">
            <a:avLst/>
          </a:prstGeom>
          <a:ln w="12700">
            <a:miter lim="400000"/>
          </a:ln>
        </p:spPr>
      </p:pic>
      <p:sp>
        <p:nvSpPr>
          <p:cNvPr id="549" name="Google Shape;107;p15"/>
          <p:cNvSpPr/>
          <p:nvPr/>
        </p:nvSpPr>
        <p:spPr>
          <a:xfrm>
            <a:off x="3853578" y="3209368"/>
            <a:ext cx="7589130" cy="2549601"/>
          </a:xfrm>
          <a:prstGeom prst="triangle">
            <a:avLst/>
          </a:prstGeom>
          <a:solidFill>
            <a:srgbClr val="F1F1F1"/>
          </a:solidFill>
          <a:ln w="12700">
            <a:miter lim="400000"/>
          </a:ln>
        </p:spPr>
        <p:txBody>
          <a:bodyPr lIns="45719" rIns="45719" anchor="ctr"/>
          <a:lstStyle/>
          <a:p>
            <a:pPr>
              <a:defRPr sz="2300">
                <a:solidFill>
                  <a:srgbClr val="000000"/>
                </a:solidFill>
              </a:defRPr>
            </a:pPr>
            <a:endParaRPr sz="2300"/>
          </a:p>
        </p:txBody>
      </p:sp>
      <p:pic>
        <p:nvPicPr>
          <p:cNvPr id="550" name="Google Shape;108;p15" descr="Google Shape;108;p15"/>
          <p:cNvPicPr>
            <a:picLocks noChangeAspect="1"/>
          </p:cNvPicPr>
          <p:nvPr/>
        </p:nvPicPr>
        <p:blipFill>
          <a:blip r:embed="rId3"/>
          <a:stretch>
            <a:fillRect/>
          </a:stretch>
        </p:blipFill>
        <p:spPr>
          <a:xfrm>
            <a:off x="6223263" y="1910601"/>
            <a:ext cx="2849361" cy="2841833"/>
          </a:xfrm>
          <a:prstGeom prst="rect">
            <a:avLst/>
          </a:prstGeom>
          <a:ln w="12700">
            <a:miter lim="400000"/>
          </a:ln>
        </p:spPr>
      </p:pic>
      <p:sp>
        <p:nvSpPr>
          <p:cNvPr id="551" name="Google Shape;109;p15"/>
          <p:cNvSpPr/>
          <p:nvPr/>
        </p:nvSpPr>
        <p:spPr>
          <a:xfrm>
            <a:off x="10584003" y="6108933"/>
            <a:ext cx="1616464" cy="763601"/>
          </a:xfrm>
          <a:prstGeom prst="rect">
            <a:avLst/>
          </a:prstGeom>
          <a:solidFill>
            <a:schemeClr val="accent4">
              <a:lumOff val="44000"/>
            </a:schemeClr>
          </a:solidFill>
          <a:ln w="12700">
            <a:miter lim="400000"/>
          </a:ln>
        </p:spPr>
        <p:txBody>
          <a:bodyPr lIns="45719" rIns="45719" anchor="ctr"/>
          <a:lstStyle/>
          <a:p>
            <a:pPr>
              <a:defRPr sz="2300">
                <a:solidFill>
                  <a:srgbClr val="000000"/>
                </a:solidFill>
              </a:defRPr>
            </a:pPr>
            <a:endParaRPr sz="2300"/>
          </a:p>
        </p:txBody>
      </p:sp>
      <p:sp>
        <p:nvSpPr>
          <p:cNvPr id="552" name="Google Shape;110;p15"/>
          <p:cNvSpPr/>
          <p:nvPr/>
        </p:nvSpPr>
        <p:spPr>
          <a:xfrm>
            <a:off x="7260407" y="1580601"/>
            <a:ext cx="732174" cy="731601"/>
          </a:xfrm>
          <a:prstGeom prst="ellipse">
            <a:avLst/>
          </a:prstGeom>
          <a:solidFill>
            <a:schemeClr val="accent4">
              <a:lumOff val="44000"/>
            </a:schemeClr>
          </a:solidFill>
          <a:ln w="28575">
            <a:solidFill>
              <a:srgbClr val="FFBC00"/>
            </a:solidFill>
          </a:ln>
        </p:spPr>
        <p:txBody>
          <a:bodyPr lIns="45719" rIns="45719" anchor="ctr"/>
          <a:lstStyle/>
          <a:p>
            <a:pPr>
              <a:defRPr sz="2300">
                <a:solidFill>
                  <a:srgbClr val="000000"/>
                </a:solidFill>
              </a:defRPr>
            </a:pPr>
            <a:endParaRPr sz="2300"/>
          </a:p>
        </p:txBody>
      </p:sp>
      <p:sp>
        <p:nvSpPr>
          <p:cNvPr id="553" name="Google Shape;111;p15"/>
          <p:cNvSpPr/>
          <p:nvPr/>
        </p:nvSpPr>
        <p:spPr>
          <a:xfrm>
            <a:off x="8584676" y="2477767"/>
            <a:ext cx="732174" cy="731601"/>
          </a:xfrm>
          <a:prstGeom prst="ellipse">
            <a:avLst/>
          </a:prstGeom>
          <a:solidFill>
            <a:schemeClr val="accent4">
              <a:lumOff val="44000"/>
            </a:schemeClr>
          </a:solidFill>
          <a:ln w="28575">
            <a:solidFill>
              <a:srgbClr val="FFBC00"/>
            </a:solidFill>
          </a:ln>
        </p:spPr>
        <p:txBody>
          <a:bodyPr lIns="45719" rIns="45719" anchor="ctr"/>
          <a:lstStyle/>
          <a:p>
            <a:pPr>
              <a:defRPr sz="2300">
                <a:solidFill>
                  <a:srgbClr val="000000"/>
                </a:solidFill>
              </a:defRPr>
            </a:pPr>
            <a:endParaRPr sz="2300"/>
          </a:p>
        </p:txBody>
      </p:sp>
      <p:sp>
        <p:nvSpPr>
          <p:cNvPr id="554" name="Google Shape;112;p15"/>
          <p:cNvSpPr/>
          <p:nvPr/>
        </p:nvSpPr>
        <p:spPr>
          <a:xfrm>
            <a:off x="8170352" y="4008672"/>
            <a:ext cx="732174" cy="731601"/>
          </a:xfrm>
          <a:prstGeom prst="ellipse">
            <a:avLst/>
          </a:prstGeom>
          <a:solidFill>
            <a:schemeClr val="accent4">
              <a:lumOff val="44000"/>
            </a:schemeClr>
          </a:solidFill>
          <a:ln w="28575">
            <a:solidFill>
              <a:srgbClr val="FFBC00"/>
            </a:solidFill>
          </a:ln>
        </p:spPr>
        <p:txBody>
          <a:bodyPr lIns="45719" rIns="45719" anchor="ctr"/>
          <a:lstStyle/>
          <a:p>
            <a:pPr>
              <a:defRPr sz="2300">
                <a:solidFill>
                  <a:srgbClr val="000000"/>
                </a:solidFill>
              </a:defRPr>
            </a:pPr>
            <a:endParaRPr sz="2300"/>
          </a:p>
        </p:txBody>
      </p:sp>
      <p:pic>
        <p:nvPicPr>
          <p:cNvPr id="555" name="Google Shape;113;p15" descr="Google Shape;113;p15"/>
          <p:cNvPicPr>
            <a:picLocks noChangeAspect="1"/>
          </p:cNvPicPr>
          <p:nvPr/>
        </p:nvPicPr>
        <p:blipFill>
          <a:blip r:embed="rId4"/>
          <a:stretch>
            <a:fillRect/>
          </a:stretch>
        </p:blipFill>
        <p:spPr>
          <a:xfrm>
            <a:off x="6967957" y="2654356"/>
            <a:ext cx="1359997" cy="1354322"/>
          </a:xfrm>
          <a:prstGeom prst="rect">
            <a:avLst/>
          </a:prstGeom>
          <a:ln w="12700">
            <a:miter lim="400000"/>
          </a:ln>
        </p:spPr>
      </p:pic>
      <p:sp>
        <p:nvSpPr>
          <p:cNvPr id="556" name="Google Shape;114;p15"/>
          <p:cNvSpPr/>
          <p:nvPr/>
        </p:nvSpPr>
        <p:spPr>
          <a:xfrm>
            <a:off x="3849510" y="5758833"/>
            <a:ext cx="7589131" cy="542001"/>
          </a:xfrm>
          <a:prstGeom prst="rect">
            <a:avLst/>
          </a:prstGeom>
          <a:solidFill>
            <a:srgbClr val="F1F1F1"/>
          </a:solidFill>
          <a:ln w="12700">
            <a:miter lim="400000"/>
          </a:ln>
        </p:spPr>
        <p:txBody>
          <a:bodyPr lIns="45719" rIns="45719" anchor="ctr"/>
          <a:lstStyle/>
          <a:p>
            <a:pPr>
              <a:defRPr sz="2300">
                <a:solidFill>
                  <a:srgbClr val="000000"/>
                </a:solidFill>
              </a:defRPr>
            </a:pPr>
            <a:endParaRPr sz="2300"/>
          </a:p>
        </p:txBody>
      </p:sp>
      <p:grpSp>
        <p:nvGrpSpPr>
          <p:cNvPr id="561" name="Google Shape;115;p15"/>
          <p:cNvGrpSpPr/>
          <p:nvPr/>
        </p:nvGrpSpPr>
        <p:grpSpPr>
          <a:xfrm>
            <a:off x="4361275" y="5407107"/>
            <a:ext cx="6573739" cy="338522"/>
            <a:chOff x="0" y="-10062"/>
            <a:chExt cx="6566889" cy="338521"/>
          </a:xfrm>
        </p:grpSpPr>
        <p:sp>
          <p:nvSpPr>
            <p:cNvPr id="557" name="Google Shape;116;p15"/>
            <p:cNvSpPr txBox="1"/>
            <p:nvPr/>
          </p:nvSpPr>
          <p:spPr>
            <a:xfrm>
              <a:off x="1683670" y="-10062"/>
              <a:ext cx="3175973" cy="33852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91424" tIns="91424" rIns="91424" bIns="91424" numCol="1" anchor="ctr">
              <a:spAutoFit/>
            </a:bodyPr>
            <a:lstStyle>
              <a:lvl1pPr algn="ctr">
                <a:defRPr sz="1000">
                  <a:solidFill>
                    <a:srgbClr val="021D2D"/>
                  </a:solidFill>
                </a:defRPr>
              </a:lvl1pPr>
            </a:lstStyle>
            <a:p>
              <a:r>
                <a:rPr sz="1000"/>
                <a:t>S E R V I C E   F O U N D A T I O N S</a:t>
              </a:r>
            </a:p>
          </p:txBody>
        </p:sp>
        <p:grpSp>
          <p:nvGrpSpPr>
            <p:cNvPr id="560" name="Google Shape;117;p15"/>
            <p:cNvGrpSpPr/>
            <p:nvPr/>
          </p:nvGrpSpPr>
          <p:grpSpPr>
            <a:xfrm>
              <a:off x="0" y="161534"/>
              <a:ext cx="6566889" cy="1"/>
              <a:chOff x="0" y="0"/>
              <a:chExt cx="6566888" cy="0"/>
            </a:xfrm>
          </p:grpSpPr>
          <p:sp>
            <p:nvSpPr>
              <p:cNvPr id="558" name="Google Shape;118;p15"/>
              <p:cNvSpPr/>
              <p:nvPr/>
            </p:nvSpPr>
            <p:spPr>
              <a:xfrm flipH="1" flipV="1">
                <a:off x="0" y="0"/>
                <a:ext cx="2024673" cy="1"/>
              </a:xfrm>
              <a:prstGeom prst="line">
                <a:avLst/>
              </a:prstGeom>
              <a:noFill/>
              <a:ln w="9525" cap="flat">
                <a:solidFill>
                  <a:srgbClr val="021D2D"/>
                </a:solidFill>
                <a:prstDash val="dot"/>
                <a:round/>
              </a:ln>
              <a:effectLst/>
            </p:spPr>
            <p:txBody>
              <a:bodyPr wrap="square" lIns="45719" tIns="45719" rIns="45719" bIns="45719" numCol="1" anchor="t">
                <a:noAutofit/>
              </a:bodyPr>
              <a:lstStyle/>
              <a:p>
                <a:endParaRPr sz="1800"/>
              </a:p>
            </p:txBody>
          </p:sp>
          <p:sp>
            <p:nvSpPr>
              <p:cNvPr id="559" name="Google Shape;119;p15"/>
              <p:cNvSpPr/>
              <p:nvPr/>
            </p:nvSpPr>
            <p:spPr>
              <a:xfrm flipH="1" flipV="1">
                <a:off x="4542216" y="0"/>
                <a:ext cx="2024673" cy="1"/>
              </a:xfrm>
              <a:prstGeom prst="line">
                <a:avLst/>
              </a:prstGeom>
              <a:noFill/>
              <a:ln w="9525" cap="flat">
                <a:solidFill>
                  <a:srgbClr val="021D2D"/>
                </a:solidFill>
                <a:prstDash val="dot"/>
                <a:round/>
              </a:ln>
              <a:effectLst/>
            </p:spPr>
            <p:txBody>
              <a:bodyPr wrap="square" lIns="45719" tIns="45719" rIns="45719" bIns="45719" numCol="1" anchor="t">
                <a:noAutofit/>
              </a:bodyPr>
              <a:lstStyle/>
              <a:p>
                <a:endParaRPr sz="1800"/>
              </a:p>
            </p:txBody>
          </p:sp>
        </p:grpSp>
      </p:grpSp>
      <p:sp>
        <p:nvSpPr>
          <p:cNvPr id="562" name="Google Shape;120;p15"/>
          <p:cNvSpPr/>
          <p:nvPr/>
        </p:nvSpPr>
        <p:spPr>
          <a:xfrm>
            <a:off x="6361007" y="4008672"/>
            <a:ext cx="732174" cy="731601"/>
          </a:xfrm>
          <a:prstGeom prst="ellipse">
            <a:avLst/>
          </a:prstGeom>
          <a:solidFill>
            <a:schemeClr val="accent4">
              <a:lumOff val="44000"/>
            </a:schemeClr>
          </a:solidFill>
          <a:ln w="28575">
            <a:solidFill>
              <a:srgbClr val="FFBC00"/>
            </a:solidFill>
          </a:ln>
        </p:spPr>
        <p:txBody>
          <a:bodyPr lIns="45719" rIns="45719" anchor="ctr"/>
          <a:lstStyle/>
          <a:p>
            <a:pPr>
              <a:defRPr sz="2300">
                <a:solidFill>
                  <a:srgbClr val="000000"/>
                </a:solidFill>
              </a:defRPr>
            </a:pPr>
            <a:endParaRPr sz="2300"/>
          </a:p>
        </p:txBody>
      </p:sp>
      <p:sp>
        <p:nvSpPr>
          <p:cNvPr id="563" name="Google Shape;121;p15"/>
          <p:cNvSpPr/>
          <p:nvPr/>
        </p:nvSpPr>
        <p:spPr>
          <a:xfrm>
            <a:off x="5979040" y="2477767"/>
            <a:ext cx="732174" cy="731601"/>
          </a:xfrm>
          <a:prstGeom prst="ellipse">
            <a:avLst/>
          </a:prstGeom>
          <a:solidFill>
            <a:schemeClr val="accent4">
              <a:lumOff val="44000"/>
            </a:schemeClr>
          </a:solidFill>
          <a:ln w="28575">
            <a:solidFill>
              <a:srgbClr val="FFBC00"/>
            </a:solidFill>
          </a:ln>
        </p:spPr>
        <p:txBody>
          <a:bodyPr lIns="45719" rIns="45719" anchor="ctr"/>
          <a:lstStyle/>
          <a:p>
            <a:pPr>
              <a:defRPr sz="2300">
                <a:solidFill>
                  <a:srgbClr val="000000"/>
                </a:solidFill>
              </a:defRPr>
            </a:pPr>
            <a:endParaRPr sz="2300"/>
          </a:p>
        </p:txBody>
      </p:sp>
      <p:grpSp>
        <p:nvGrpSpPr>
          <p:cNvPr id="571" name="Google Shape;122;p15"/>
          <p:cNvGrpSpPr/>
          <p:nvPr/>
        </p:nvGrpSpPr>
        <p:grpSpPr>
          <a:xfrm>
            <a:off x="3845430" y="5770954"/>
            <a:ext cx="7597286" cy="541177"/>
            <a:chOff x="0" y="0"/>
            <a:chExt cx="7589371" cy="541176"/>
          </a:xfrm>
        </p:grpSpPr>
        <p:sp>
          <p:nvSpPr>
            <p:cNvPr id="564" name="Google Shape;123;p15"/>
            <p:cNvSpPr/>
            <p:nvPr/>
          </p:nvSpPr>
          <p:spPr>
            <a:xfrm>
              <a:off x="3035748" y="9977"/>
              <a:ext cx="1" cy="531200"/>
            </a:xfrm>
            <a:prstGeom prst="line">
              <a:avLst/>
            </a:prstGeom>
            <a:noFill/>
            <a:ln w="19050" cap="flat">
              <a:solidFill>
                <a:schemeClr val="accent4">
                  <a:lumOff val="44000"/>
                </a:schemeClr>
              </a:solidFill>
              <a:prstDash val="solid"/>
              <a:round/>
            </a:ln>
            <a:effectLst/>
          </p:spPr>
          <p:txBody>
            <a:bodyPr wrap="square" lIns="45719" tIns="45719" rIns="45719" bIns="45719" numCol="1" anchor="t">
              <a:noAutofit/>
            </a:bodyPr>
            <a:lstStyle/>
            <a:p>
              <a:endParaRPr sz="1800"/>
            </a:p>
          </p:txBody>
        </p:sp>
        <p:sp>
          <p:nvSpPr>
            <p:cNvPr id="565" name="Google Shape;124;p15"/>
            <p:cNvSpPr/>
            <p:nvPr/>
          </p:nvSpPr>
          <p:spPr>
            <a:xfrm>
              <a:off x="4553622" y="9977"/>
              <a:ext cx="1" cy="531200"/>
            </a:xfrm>
            <a:prstGeom prst="line">
              <a:avLst/>
            </a:prstGeom>
            <a:noFill/>
            <a:ln w="19050" cap="flat">
              <a:solidFill>
                <a:schemeClr val="accent4">
                  <a:lumOff val="44000"/>
                </a:schemeClr>
              </a:solidFill>
              <a:prstDash val="solid"/>
              <a:round/>
            </a:ln>
            <a:effectLst/>
          </p:spPr>
          <p:txBody>
            <a:bodyPr wrap="square" lIns="45719" tIns="45719" rIns="45719" bIns="45719" numCol="1" anchor="t">
              <a:noAutofit/>
            </a:bodyPr>
            <a:lstStyle/>
            <a:p>
              <a:endParaRPr sz="1800"/>
            </a:p>
          </p:txBody>
        </p:sp>
        <p:sp>
          <p:nvSpPr>
            <p:cNvPr id="566" name="Google Shape;125;p15"/>
            <p:cNvSpPr/>
            <p:nvPr/>
          </p:nvSpPr>
          <p:spPr>
            <a:xfrm>
              <a:off x="16483" y="0"/>
              <a:ext cx="7561230" cy="1"/>
            </a:xfrm>
            <a:prstGeom prst="line">
              <a:avLst/>
            </a:prstGeom>
            <a:noFill/>
            <a:ln w="19050" cap="flat">
              <a:solidFill>
                <a:schemeClr val="accent4">
                  <a:lumOff val="44000"/>
                </a:schemeClr>
              </a:solidFill>
              <a:prstDash val="solid"/>
              <a:round/>
            </a:ln>
            <a:effectLst/>
          </p:spPr>
          <p:txBody>
            <a:bodyPr wrap="square" lIns="45719" tIns="45719" rIns="45719" bIns="45719" numCol="1" anchor="t">
              <a:noAutofit/>
            </a:bodyPr>
            <a:lstStyle/>
            <a:p>
              <a:endParaRPr sz="1800"/>
            </a:p>
          </p:txBody>
        </p:sp>
        <p:sp>
          <p:nvSpPr>
            <p:cNvPr id="567" name="Google Shape;126;p15"/>
            <p:cNvSpPr/>
            <p:nvPr/>
          </p:nvSpPr>
          <p:spPr>
            <a:xfrm>
              <a:off x="6071497" y="9977"/>
              <a:ext cx="1" cy="531200"/>
            </a:xfrm>
            <a:prstGeom prst="line">
              <a:avLst/>
            </a:prstGeom>
            <a:noFill/>
            <a:ln w="19050" cap="flat">
              <a:solidFill>
                <a:schemeClr val="accent4">
                  <a:lumOff val="44000"/>
                </a:schemeClr>
              </a:solidFill>
              <a:prstDash val="solid"/>
              <a:round/>
            </a:ln>
            <a:effectLst/>
          </p:spPr>
          <p:txBody>
            <a:bodyPr wrap="square" lIns="45719" tIns="45719" rIns="45719" bIns="45719" numCol="1" anchor="t">
              <a:noAutofit/>
            </a:bodyPr>
            <a:lstStyle/>
            <a:p>
              <a:endParaRPr sz="1800"/>
            </a:p>
          </p:txBody>
        </p:sp>
        <p:sp>
          <p:nvSpPr>
            <p:cNvPr id="568" name="Google Shape;127;p15"/>
            <p:cNvSpPr/>
            <p:nvPr/>
          </p:nvSpPr>
          <p:spPr>
            <a:xfrm>
              <a:off x="7589371" y="9977"/>
              <a:ext cx="1" cy="531200"/>
            </a:xfrm>
            <a:prstGeom prst="line">
              <a:avLst/>
            </a:prstGeom>
            <a:noFill/>
            <a:ln w="19050" cap="flat">
              <a:solidFill>
                <a:schemeClr val="accent4">
                  <a:lumOff val="44000"/>
                </a:schemeClr>
              </a:solidFill>
              <a:prstDash val="solid"/>
              <a:round/>
            </a:ln>
            <a:effectLst/>
          </p:spPr>
          <p:txBody>
            <a:bodyPr wrap="square" lIns="45719" tIns="45719" rIns="45719" bIns="45719" numCol="1" anchor="t">
              <a:noAutofit/>
            </a:bodyPr>
            <a:lstStyle/>
            <a:p>
              <a:endParaRPr sz="1800"/>
            </a:p>
          </p:txBody>
        </p:sp>
        <p:sp>
          <p:nvSpPr>
            <p:cNvPr id="569" name="Google Shape;128;p15"/>
            <p:cNvSpPr/>
            <p:nvPr/>
          </p:nvSpPr>
          <p:spPr>
            <a:xfrm flipH="1">
              <a:off x="1517875" y="9977"/>
              <a:ext cx="1" cy="531200"/>
            </a:xfrm>
            <a:prstGeom prst="line">
              <a:avLst/>
            </a:prstGeom>
            <a:noFill/>
            <a:ln w="19050" cap="flat">
              <a:solidFill>
                <a:schemeClr val="accent4">
                  <a:lumOff val="44000"/>
                </a:schemeClr>
              </a:solidFill>
              <a:prstDash val="solid"/>
              <a:round/>
            </a:ln>
            <a:effectLst/>
          </p:spPr>
          <p:txBody>
            <a:bodyPr wrap="square" lIns="45719" tIns="45719" rIns="45719" bIns="45719" numCol="1" anchor="t">
              <a:noAutofit/>
            </a:bodyPr>
            <a:lstStyle/>
            <a:p>
              <a:endParaRPr sz="1800"/>
            </a:p>
          </p:txBody>
        </p:sp>
        <p:sp>
          <p:nvSpPr>
            <p:cNvPr id="570" name="Google Shape;129;p15"/>
            <p:cNvSpPr/>
            <p:nvPr/>
          </p:nvSpPr>
          <p:spPr>
            <a:xfrm flipH="1">
              <a:off x="0" y="9977"/>
              <a:ext cx="1" cy="531200"/>
            </a:xfrm>
            <a:prstGeom prst="line">
              <a:avLst/>
            </a:prstGeom>
            <a:noFill/>
            <a:ln w="19050" cap="flat">
              <a:solidFill>
                <a:schemeClr val="accent4">
                  <a:lumOff val="44000"/>
                </a:schemeClr>
              </a:solidFill>
              <a:prstDash val="solid"/>
              <a:round/>
            </a:ln>
            <a:effectLst/>
          </p:spPr>
          <p:txBody>
            <a:bodyPr wrap="square" lIns="45719" tIns="45719" rIns="45719" bIns="45719" numCol="1" anchor="t">
              <a:noAutofit/>
            </a:bodyPr>
            <a:lstStyle/>
            <a:p>
              <a:endParaRPr sz="1800"/>
            </a:p>
          </p:txBody>
        </p:sp>
      </p:grpSp>
      <p:sp>
        <p:nvSpPr>
          <p:cNvPr id="572" name="Title Text"/>
          <p:cNvSpPr txBox="1">
            <a:spLocks noGrp="1"/>
          </p:cNvSpPr>
          <p:nvPr>
            <p:ph type="title"/>
          </p:nvPr>
        </p:nvSpPr>
        <p:spPr>
          <a:xfrm>
            <a:off x="415925" y="2226500"/>
            <a:ext cx="4662045" cy="763601"/>
          </a:xfrm>
          <a:prstGeom prst="rect">
            <a:avLst/>
          </a:prstGeom>
        </p:spPr>
        <p:txBody>
          <a:bodyPr lIns="91424" tIns="91424" rIns="91424" bIns="91424" anchor="ctr">
            <a:normAutofit/>
          </a:bodyPr>
          <a:lstStyle>
            <a:lvl1pPr>
              <a:lnSpc>
                <a:spcPct val="100000"/>
              </a:lnSpc>
              <a:defRPr sz="4700">
                <a:solidFill>
                  <a:srgbClr val="021D2D"/>
                </a:solidFill>
              </a:defRPr>
            </a:lvl1pPr>
          </a:lstStyle>
          <a:p>
            <a:r>
              <a:t>Title Text</a:t>
            </a:r>
          </a:p>
        </p:txBody>
      </p:sp>
      <p:sp>
        <p:nvSpPr>
          <p:cNvPr id="573" name="Slide Number"/>
          <p:cNvSpPr txBox="1">
            <a:spLocks noGrp="1"/>
          </p:cNvSpPr>
          <p:nvPr>
            <p:ph type="sldNum" sz="quarter" idx="2"/>
          </p:nvPr>
        </p:nvSpPr>
        <p:spPr>
          <a:xfrm>
            <a:off x="10882584" y="6309333"/>
            <a:ext cx="389819" cy="384688"/>
          </a:xfrm>
          <a:prstGeom prst="rect">
            <a:avLst/>
          </a:prstGeom>
        </p:spPr>
        <p:txBody>
          <a:bodyPr lIns="91424" tIns="91424" rIns="91424" bIns="91424"/>
          <a:lstStyle>
            <a:lvl1pPr>
              <a:defRPr sz="1300">
                <a:solidFill>
                  <a:srgbClr val="FFBC00"/>
                </a:solidFill>
              </a:defRPr>
            </a:lvl1pPr>
          </a:lstStyle>
          <a:p>
            <a:fld id="{86CB4B4D-7CA3-9044-876B-883B54F8677D}" type="slidenum">
              <a:t>‹#›</a:t>
            </a:fld>
            <a:endParaRPr/>
          </a:p>
        </p:txBody>
      </p:sp>
    </p:spTree>
    <p:extLst>
      <p:ext uri="{BB962C8B-B14F-4D97-AF65-F5344CB8AC3E}">
        <p14:creationId xmlns:p14="http://schemas.microsoft.com/office/powerpoint/2010/main" val="1647035339"/>
      </p:ext>
    </p:extLst>
  </p:cSld>
  <p:clrMapOvr>
    <a:masterClrMapping/>
  </p:clrMapOvr>
  <p:transition spd="med"/>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type="tx">
  <p:cSld name="MASS PAY-EXPRESS">
    <p:spTree>
      <p:nvGrpSpPr>
        <p:cNvPr id="1" name=""/>
        <p:cNvGrpSpPr/>
        <p:nvPr/>
      </p:nvGrpSpPr>
      <p:grpSpPr>
        <a:xfrm>
          <a:off x="0" y="0"/>
          <a:ext cx="0" cy="0"/>
          <a:chOff x="0" y="0"/>
          <a:chExt cx="0" cy="0"/>
        </a:xfrm>
      </p:grpSpPr>
      <p:pic>
        <p:nvPicPr>
          <p:cNvPr id="580" name="Google Shape;9;p1" descr="Google Shape;9;p1"/>
          <p:cNvPicPr>
            <a:picLocks noChangeAspect="1"/>
          </p:cNvPicPr>
          <p:nvPr/>
        </p:nvPicPr>
        <p:blipFill>
          <a:blip r:embed="rId2"/>
          <a:stretch>
            <a:fillRect/>
          </a:stretch>
        </p:blipFill>
        <p:spPr>
          <a:xfrm>
            <a:off x="11260568" y="6300153"/>
            <a:ext cx="720097" cy="359768"/>
          </a:xfrm>
          <a:prstGeom prst="rect">
            <a:avLst/>
          </a:prstGeom>
          <a:ln w="12700">
            <a:miter lim="400000"/>
          </a:ln>
        </p:spPr>
      </p:pic>
      <p:sp>
        <p:nvSpPr>
          <p:cNvPr id="581" name="Title Text"/>
          <p:cNvSpPr txBox="1">
            <a:spLocks noGrp="1"/>
          </p:cNvSpPr>
          <p:nvPr>
            <p:ph type="title"/>
          </p:nvPr>
        </p:nvSpPr>
        <p:spPr>
          <a:xfrm>
            <a:off x="415925" y="2226500"/>
            <a:ext cx="4662045" cy="763601"/>
          </a:xfrm>
          <a:prstGeom prst="rect">
            <a:avLst/>
          </a:prstGeom>
        </p:spPr>
        <p:txBody>
          <a:bodyPr lIns="91424" tIns="91424" rIns="91424" bIns="91424" anchor="ctr">
            <a:normAutofit/>
          </a:bodyPr>
          <a:lstStyle>
            <a:lvl1pPr>
              <a:lnSpc>
                <a:spcPct val="100000"/>
              </a:lnSpc>
              <a:defRPr sz="4700">
                <a:solidFill>
                  <a:srgbClr val="021D2D"/>
                </a:solidFill>
              </a:defRPr>
            </a:lvl1pPr>
          </a:lstStyle>
          <a:p>
            <a:r>
              <a:t>Title Text</a:t>
            </a:r>
          </a:p>
        </p:txBody>
      </p:sp>
      <p:sp>
        <p:nvSpPr>
          <p:cNvPr id="582" name="Google Shape;134;p16"/>
          <p:cNvSpPr/>
          <p:nvPr/>
        </p:nvSpPr>
        <p:spPr>
          <a:xfrm>
            <a:off x="3853578" y="3209368"/>
            <a:ext cx="7589130" cy="2549601"/>
          </a:xfrm>
          <a:prstGeom prst="triangle">
            <a:avLst/>
          </a:prstGeom>
          <a:solidFill>
            <a:srgbClr val="F1F1F1"/>
          </a:solidFill>
          <a:ln w="12700">
            <a:miter lim="400000"/>
          </a:ln>
        </p:spPr>
        <p:txBody>
          <a:bodyPr lIns="45719" rIns="45719" anchor="ctr"/>
          <a:lstStyle/>
          <a:p>
            <a:pPr>
              <a:defRPr sz="2300">
                <a:solidFill>
                  <a:srgbClr val="000000"/>
                </a:solidFill>
              </a:defRPr>
            </a:pPr>
            <a:endParaRPr sz="2300"/>
          </a:p>
        </p:txBody>
      </p:sp>
      <p:pic>
        <p:nvPicPr>
          <p:cNvPr id="583" name="Google Shape;135;p16" descr="Google Shape;135;p16"/>
          <p:cNvPicPr>
            <a:picLocks noChangeAspect="1"/>
          </p:cNvPicPr>
          <p:nvPr/>
        </p:nvPicPr>
        <p:blipFill>
          <a:blip r:embed="rId3"/>
          <a:stretch>
            <a:fillRect/>
          </a:stretch>
        </p:blipFill>
        <p:spPr>
          <a:xfrm>
            <a:off x="6223263" y="1910601"/>
            <a:ext cx="2849361" cy="2841833"/>
          </a:xfrm>
          <a:prstGeom prst="rect">
            <a:avLst/>
          </a:prstGeom>
          <a:ln w="12700">
            <a:miter lim="400000"/>
          </a:ln>
        </p:spPr>
      </p:pic>
      <p:sp>
        <p:nvSpPr>
          <p:cNvPr id="584" name="Google Shape;136;p16"/>
          <p:cNvSpPr/>
          <p:nvPr/>
        </p:nvSpPr>
        <p:spPr>
          <a:xfrm>
            <a:off x="10584003" y="6108933"/>
            <a:ext cx="1616464" cy="763601"/>
          </a:xfrm>
          <a:prstGeom prst="rect">
            <a:avLst/>
          </a:prstGeom>
          <a:solidFill>
            <a:schemeClr val="accent4">
              <a:lumOff val="44000"/>
            </a:schemeClr>
          </a:solidFill>
          <a:ln w="12700">
            <a:miter lim="400000"/>
          </a:ln>
        </p:spPr>
        <p:txBody>
          <a:bodyPr lIns="45719" rIns="45719" anchor="ctr"/>
          <a:lstStyle/>
          <a:p>
            <a:pPr>
              <a:defRPr sz="2300">
                <a:solidFill>
                  <a:srgbClr val="000000"/>
                </a:solidFill>
              </a:defRPr>
            </a:pPr>
            <a:endParaRPr sz="2300"/>
          </a:p>
        </p:txBody>
      </p:sp>
      <p:sp>
        <p:nvSpPr>
          <p:cNvPr id="585" name="Google Shape;137;p16"/>
          <p:cNvSpPr/>
          <p:nvPr/>
        </p:nvSpPr>
        <p:spPr>
          <a:xfrm>
            <a:off x="7260407" y="1580601"/>
            <a:ext cx="732174" cy="731601"/>
          </a:xfrm>
          <a:prstGeom prst="ellipse">
            <a:avLst/>
          </a:prstGeom>
          <a:solidFill>
            <a:schemeClr val="accent4">
              <a:lumOff val="44000"/>
            </a:schemeClr>
          </a:solidFill>
          <a:ln w="28575">
            <a:solidFill>
              <a:srgbClr val="FFBC00"/>
            </a:solidFill>
          </a:ln>
        </p:spPr>
        <p:txBody>
          <a:bodyPr lIns="45719" rIns="45719" anchor="ctr"/>
          <a:lstStyle/>
          <a:p>
            <a:pPr>
              <a:defRPr sz="2300">
                <a:solidFill>
                  <a:srgbClr val="000000"/>
                </a:solidFill>
              </a:defRPr>
            </a:pPr>
            <a:endParaRPr sz="2300"/>
          </a:p>
        </p:txBody>
      </p:sp>
      <p:sp>
        <p:nvSpPr>
          <p:cNvPr id="586" name="Google Shape;138;p16"/>
          <p:cNvSpPr/>
          <p:nvPr/>
        </p:nvSpPr>
        <p:spPr>
          <a:xfrm>
            <a:off x="8584676" y="2477767"/>
            <a:ext cx="732174" cy="731601"/>
          </a:xfrm>
          <a:prstGeom prst="ellipse">
            <a:avLst/>
          </a:prstGeom>
          <a:solidFill>
            <a:schemeClr val="accent4">
              <a:lumOff val="44000"/>
            </a:schemeClr>
          </a:solidFill>
          <a:ln w="28575">
            <a:solidFill>
              <a:srgbClr val="FFBC00"/>
            </a:solidFill>
          </a:ln>
        </p:spPr>
        <p:txBody>
          <a:bodyPr lIns="45719" rIns="45719" anchor="ctr"/>
          <a:lstStyle/>
          <a:p>
            <a:pPr>
              <a:defRPr sz="2300">
                <a:solidFill>
                  <a:srgbClr val="000000"/>
                </a:solidFill>
              </a:defRPr>
            </a:pPr>
            <a:endParaRPr sz="2300"/>
          </a:p>
        </p:txBody>
      </p:sp>
      <p:sp>
        <p:nvSpPr>
          <p:cNvPr id="587" name="Google Shape;139;p16"/>
          <p:cNvSpPr/>
          <p:nvPr/>
        </p:nvSpPr>
        <p:spPr>
          <a:xfrm>
            <a:off x="8170352" y="4008672"/>
            <a:ext cx="732174" cy="731601"/>
          </a:xfrm>
          <a:prstGeom prst="ellipse">
            <a:avLst/>
          </a:prstGeom>
          <a:solidFill>
            <a:schemeClr val="accent4">
              <a:lumOff val="44000"/>
            </a:schemeClr>
          </a:solidFill>
          <a:ln w="28575">
            <a:solidFill>
              <a:srgbClr val="FFBC00"/>
            </a:solidFill>
          </a:ln>
        </p:spPr>
        <p:txBody>
          <a:bodyPr lIns="45719" rIns="45719" anchor="ctr"/>
          <a:lstStyle/>
          <a:p>
            <a:pPr>
              <a:defRPr sz="2300">
                <a:solidFill>
                  <a:srgbClr val="000000"/>
                </a:solidFill>
              </a:defRPr>
            </a:pPr>
            <a:endParaRPr sz="2300"/>
          </a:p>
        </p:txBody>
      </p:sp>
      <p:pic>
        <p:nvPicPr>
          <p:cNvPr id="588" name="Google Shape;140;p16" descr="Google Shape;140;p16"/>
          <p:cNvPicPr>
            <a:picLocks noChangeAspect="1"/>
          </p:cNvPicPr>
          <p:nvPr/>
        </p:nvPicPr>
        <p:blipFill>
          <a:blip r:embed="rId4"/>
          <a:stretch>
            <a:fillRect/>
          </a:stretch>
        </p:blipFill>
        <p:spPr>
          <a:xfrm>
            <a:off x="6967957" y="2654356"/>
            <a:ext cx="1359997" cy="1354322"/>
          </a:xfrm>
          <a:prstGeom prst="rect">
            <a:avLst/>
          </a:prstGeom>
          <a:ln w="12700">
            <a:miter lim="400000"/>
          </a:ln>
        </p:spPr>
      </p:pic>
      <p:sp>
        <p:nvSpPr>
          <p:cNvPr id="589" name="Google Shape;141;p16"/>
          <p:cNvSpPr/>
          <p:nvPr/>
        </p:nvSpPr>
        <p:spPr>
          <a:xfrm>
            <a:off x="3849510" y="5758833"/>
            <a:ext cx="7589131" cy="542001"/>
          </a:xfrm>
          <a:prstGeom prst="rect">
            <a:avLst/>
          </a:prstGeom>
          <a:solidFill>
            <a:srgbClr val="F1F1F1"/>
          </a:solidFill>
          <a:ln w="12700">
            <a:miter lim="400000"/>
          </a:ln>
        </p:spPr>
        <p:txBody>
          <a:bodyPr lIns="45719" rIns="45719" anchor="ctr"/>
          <a:lstStyle/>
          <a:p>
            <a:pPr>
              <a:defRPr sz="2300">
                <a:solidFill>
                  <a:srgbClr val="000000"/>
                </a:solidFill>
              </a:defRPr>
            </a:pPr>
            <a:endParaRPr sz="2300"/>
          </a:p>
        </p:txBody>
      </p:sp>
      <p:sp>
        <p:nvSpPr>
          <p:cNvPr id="590" name="Google Shape;142;p16"/>
          <p:cNvSpPr/>
          <p:nvPr/>
        </p:nvSpPr>
        <p:spPr>
          <a:xfrm>
            <a:off x="6379107" y="5780929"/>
            <a:ext cx="1" cy="531201"/>
          </a:xfrm>
          <a:prstGeom prst="line">
            <a:avLst/>
          </a:prstGeom>
          <a:ln w="19050">
            <a:solidFill>
              <a:schemeClr val="accent4">
                <a:lumOff val="44000"/>
              </a:schemeClr>
            </a:solidFill>
          </a:ln>
        </p:spPr>
        <p:txBody>
          <a:bodyPr lIns="45719" rIns="45719"/>
          <a:lstStyle/>
          <a:p>
            <a:endParaRPr sz="1800"/>
          </a:p>
        </p:txBody>
      </p:sp>
      <p:sp>
        <p:nvSpPr>
          <p:cNvPr id="591" name="Google Shape;143;p16"/>
          <p:cNvSpPr/>
          <p:nvPr/>
        </p:nvSpPr>
        <p:spPr>
          <a:xfrm>
            <a:off x="8908801" y="5780929"/>
            <a:ext cx="1" cy="531201"/>
          </a:xfrm>
          <a:prstGeom prst="line">
            <a:avLst/>
          </a:prstGeom>
          <a:ln w="19050">
            <a:solidFill>
              <a:schemeClr val="accent4">
                <a:lumOff val="44000"/>
              </a:schemeClr>
            </a:solidFill>
          </a:ln>
        </p:spPr>
        <p:txBody>
          <a:bodyPr lIns="45719" rIns="45719"/>
          <a:lstStyle/>
          <a:p>
            <a:endParaRPr sz="1800"/>
          </a:p>
        </p:txBody>
      </p:sp>
      <p:sp>
        <p:nvSpPr>
          <p:cNvPr id="592" name="Google Shape;144;p16"/>
          <p:cNvSpPr/>
          <p:nvPr/>
        </p:nvSpPr>
        <p:spPr>
          <a:xfrm>
            <a:off x="3861930" y="5770951"/>
            <a:ext cx="7569115" cy="1"/>
          </a:xfrm>
          <a:prstGeom prst="line">
            <a:avLst/>
          </a:prstGeom>
          <a:ln w="19050">
            <a:solidFill>
              <a:schemeClr val="accent4">
                <a:lumOff val="44000"/>
              </a:schemeClr>
            </a:solidFill>
          </a:ln>
        </p:spPr>
        <p:txBody>
          <a:bodyPr lIns="45719" rIns="45719"/>
          <a:lstStyle/>
          <a:p>
            <a:endParaRPr sz="1800"/>
          </a:p>
        </p:txBody>
      </p:sp>
      <p:grpSp>
        <p:nvGrpSpPr>
          <p:cNvPr id="597" name="Google Shape;145;p16"/>
          <p:cNvGrpSpPr/>
          <p:nvPr/>
        </p:nvGrpSpPr>
        <p:grpSpPr>
          <a:xfrm>
            <a:off x="4361275" y="5407107"/>
            <a:ext cx="6573739" cy="338522"/>
            <a:chOff x="0" y="-10062"/>
            <a:chExt cx="6566889" cy="338521"/>
          </a:xfrm>
        </p:grpSpPr>
        <p:sp>
          <p:nvSpPr>
            <p:cNvPr id="593" name="Google Shape;146;p16"/>
            <p:cNvSpPr txBox="1"/>
            <p:nvPr/>
          </p:nvSpPr>
          <p:spPr>
            <a:xfrm>
              <a:off x="1683670" y="-10062"/>
              <a:ext cx="3175973" cy="33852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91424" tIns="91424" rIns="91424" bIns="91424" numCol="1" anchor="ctr">
              <a:spAutoFit/>
            </a:bodyPr>
            <a:lstStyle>
              <a:lvl1pPr algn="ctr">
                <a:defRPr sz="1000">
                  <a:solidFill>
                    <a:srgbClr val="021D2D"/>
                  </a:solidFill>
                </a:defRPr>
              </a:lvl1pPr>
            </a:lstStyle>
            <a:p>
              <a:r>
                <a:rPr sz="1000"/>
                <a:t>S E R V I C E   F O U N D A T I O N S</a:t>
              </a:r>
            </a:p>
          </p:txBody>
        </p:sp>
        <p:grpSp>
          <p:nvGrpSpPr>
            <p:cNvPr id="596" name="Google Shape;147;p16"/>
            <p:cNvGrpSpPr/>
            <p:nvPr/>
          </p:nvGrpSpPr>
          <p:grpSpPr>
            <a:xfrm>
              <a:off x="0" y="161534"/>
              <a:ext cx="6566889" cy="1"/>
              <a:chOff x="0" y="0"/>
              <a:chExt cx="6566888" cy="0"/>
            </a:xfrm>
          </p:grpSpPr>
          <p:sp>
            <p:nvSpPr>
              <p:cNvPr id="594" name="Google Shape;148;p16"/>
              <p:cNvSpPr/>
              <p:nvPr/>
            </p:nvSpPr>
            <p:spPr>
              <a:xfrm flipH="1" flipV="1">
                <a:off x="0" y="0"/>
                <a:ext cx="2024673" cy="1"/>
              </a:xfrm>
              <a:prstGeom prst="line">
                <a:avLst/>
              </a:prstGeom>
              <a:noFill/>
              <a:ln w="9525" cap="flat">
                <a:solidFill>
                  <a:srgbClr val="021D2D"/>
                </a:solidFill>
                <a:prstDash val="dot"/>
                <a:round/>
              </a:ln>
              <a:effectLst/>
            </p:spPr>
            <p:txBody>
              <a:bodyPr wrap="square" lIns="45719" tIns="45719" rIns="45719" bIns="45719" numCol="1" anchor="t">
                <a:noAutofit/>
              </a:bodyPr>
              <a:lstStyle/>
              <a:p>
                <a:endParaRPr sz="1800"/>
              </a:p>
            </p:txBody>
          </p:sp>
          <p:sp>
            <p:nvSpPr>
              <p:cNvPr id="595" name="Google Shape;149;p16"/>
              <p:cNvSpPr/>
              <p:nvPr/>
            </p:nvSpPr>
            <p:spPr>
              <a:xfrm flipH="1" flipV="1">
                <a:off x="4542216" y="0"/>
                <a:ext cx="2024673" cy="1"/>
              </a:xfrm>
              <a:prstGeom prst="line">
                <a:avLst/>
              </a:prstGeom>
              <a:noFill/>
              <a:ln w="9525" cap="flat">
                <a:solidFill>
                  <a:srgbClr val="021D2D"/>
                </a:solidFill>
                <a:prstDash val="dot"/>
                <a:round/>
              </a:ln>
              <a:effectLst/>
            </p:spPr>
            <p:txBody>
              <a:bodyPr wrap="square" lIns="45719" tIns="45719" rIns="45719" bIns="45719" numCol="1" anchor="t">
                <a:noAutofit/>
              </a:bodyPr>
              <a:lstStyle/>
              <a:p>
                <a:endParaRPr sz="1800"/>
              </a:p>
            </p:txBody>
          </p:sp>
        </p:grpSp>
      </p:grpSp>
      <p:sp>
        <p:nvSpPr>
          <p:cNvPr id="598" name="Google Shape;150;p16"/>
          <p:cNvSpPr/>
          <p:nvPr/>
        </p:nvSpPr>
        <p:spPr>
          <a:xfrm>
            <a:off x="6361007" y="4008672"/>
            <a:ext cx="732174" cy="731601"/>
          </a:xfrm>
          <a:prstGeom prst="ellipse">
            <a:avLst/>
          </a:prstGeom>
          <a:solidFill>
            <a:schemeClr val="accent4">
              <a:lumOff val="44000"/>
            </a:schemeClr>
          </a:solidFill>
          <a:ln w="28575">
            <a:solidFill>
              <a:srgbClr val="FFBC00"/>
            </a:solidFill>
          </a:ln>
        </p:spPr>
        <p:txBody>
          <a:bodyPr lIns="45719" rIns="45719" anchor="ctr"/>
          <a:lstStyle/>
          <a:p>
            <a:pPr>
              <a:defRPr sz="2300">
                <a:solidFill>
                  <a:srgbClr val="000000"/>
                </a:solidFill>
              </a:defRPr>
            </a:pPr>
            <a:endParaRPr sz="2300"/>
          </a:p>
        </p:txBody>
      </p:sp>
      <p:sp>
        <p:nvSpPr>
          <p:cNvPr id="599" name="Google Shape;151;p16"/>
          <p:cNvSpPr/>
          <p:nvPr/>
        </p:nvSpPr>
        <p:spPr>
          <a:xfrm>
            <a:off x="5979040" y="2477767"/>
            <a:ext cx="732174" cy="731601"/>
          </a:xfrm>
          <a:prstGeom prst="ellipse">
            <a:avLst/>
          </a:prstGeom>
          <a:solidFill>
            <a:schemeClr val="accent4">
              <a:lumOff val="44000"/>
            </a:schemeClr>
          </a:solidFill>
          <a:ln w="28575">
            <a:solidFill>
              <a:srgbClr val="FFBC00"/>
            </a:solidFill>
          </a:ln>
        </p:spPr>
        <p:txBody>
          <a:bodyPr lIns="45719" rIns="45719" anchor="ctr"/>
          <a:lstStyle/>
          <a:p>
            <a:pPr>
              <a:defRPr sz="2300">
                <a:solidFill>
                  <a:srgbClr val="000000"/>
                </a:solidFill>
              </a:defRPr>
            </a:pPr>
            <a:endParaRPr sz="2300"/>
          </a:p>
        </p:txBody>
      </p:sp>
      <p:sp>
        <p:nvSpPr>
          <p:cNvPr id="600" name="Slide Number"/>
          <p:cNvSpPr txBox="1">
            <a:spLocks noGrp="1"/>
          </p:cNvSpPr>
          <p:nvPr>
            <p:ph type="sldNum" sz="quarter" idx="2"/>
          </p:nvPr>
        </p:nvSpPr>
        <p:spPr>
          <a:xfrm>
            <a:off x="10882584" y="6309333"/>
            <a:ext cx="389819" cy="384688"/>
          </a:xfrm>
          <a:prstGeom prst="rect">
            <a:avLst/>
          </a:prstGeom>
        </p:spPr>
        <p:txBody>
          <a:bodyPr lIns="91424" tIns="91424" rIns="91424" bIns="91424"/>
          <a:lstStyle>
            <a:lvl1pPr>
              <a:defRPr sz="1300">
                <a:solidFill>
                  <a:srgbClr val="FFBC00"/>
                </a:solidFill>
              </a:defRPr>
            </a:lvl1pPr>
          </a:lstStyle>
          <a:p>
            <a:fld id="{86CB4B4D-7CA3-9044-876B-883B54F8677D}" type="slidenum">
              <a:t>‹#›</a:t>
            </a:fld>
            <a:endParaRPr/>
          </a:p>
        </p:txBody>
      </p:sp>
    </p:spTree>
    <p:extLst>
      <p:ext uri="{BB962C8B-B14F-4D97-AF65-F5344CB8AC3E}">
        <p14:creationId xmlns:p14="http://schemas.microsoft.com/office/powerpoint/2010/main" val="1698802302"/>
      </p:ext>
    </p:extLst>
  </p:cSld>
  <p:clrMapOvr>
    <a:masterClrMapping/>
  </p:clrMapOvr>
  <p:transition spd="med"/>
</p:sldLayout>
</file>

<file path=ppt/slideLayouts/slideLayout102.xml><?xml version="1.0" encoding="utf-8"?>
<p:sldLayout xmlns:a="http://schemas.openxmlformats.org/drawingml/2006/main" xmlns:r="http://schemas.openxmlformats.org/officeDocument/2006/relationships" xmlns:p="http://schemas.openxmlformats.org/presentationml/2006/main" showMasterSp="0" preserve="1">
  <p:cSld name="Title Slide">
    <p:spTree>
      <p:nvGrpSpPr>
        <p:cNvPr id="1" name=""/>
        <p:cNvGrpSpPr/>
        <p:nvPr/>
      </p:nvGrpSpPr>
      <p:grpSpPr>
        <a:xfrm>
          <a:off x="0" y="0"/>
          <a:ext cx="0" cy="0"/>
          <a:chOff x="0" y="0"/>
          <a:chExt cx="0" cy="0"/>
        </a:xfrm>
      </p:grpSpPr>
      <p:sp>
        <p:nvSpPr>
          <p:cNvPr id="10" name="date location"/>
          <p:cNvSpPr>
            <a:spLocks noGrp="1"/>
          </p:cNvSpPr>
          <p:nvPr>
            <p:ph type="body" sz="quarter" idx="11" hasCustomPrompt="1"/>
          </p:nvPr>
        </p:nvSpPr>
        <p:spPr>
          <a:xfrm>
            <a:off x="616580" y="5078060"/>
            <a:ext cx="7620000" cy="457200"/>
          </a:xfrm>
          <a:prstGeom prst="rect">
            <a:avLst/>
          </a:prstGeom>
        </p:spPr>
        <p:txBody>
          <a:bodyPr lIns="0" tIns="45720" rIns="45720" bIns="45720" anchor="t"/>
          <a:lstStyle>
            <a:lvl1pPr algn="l">
              <a:spcBef>
                <a:spcPts val="300"/>
              </a:spcBef>
              <a:buNone/>
              <a:defRPr sz="1600" cap="none" baseline="0">
                <a:solidFill>
                  <a:srgbClr val="32323C"/>
                </a:solidFill>
                <a:latin typeface="Arial" panose="020B0604020202020204" pitchFamily="34" charset="0"/>
              </a:defRPr>
            </a:lvl1pPr>
          </a:lstStyle>
          <a:p>
            <a:pPr lvl="0"/>
            <a:r>
              <a:rPr lang="en-US" dirty="0"/>
              <a:t>CLICK TO ADD LOCATION AND/OR DATE</a:t>
            </a:r>
          </a:p>
        </p:txBody>
      </p:sp>
      <p:graphicFrame>
        <p:nvGraphicFramePr>
          <p:cNvPr id="4" name="Object 8"/>
          <p:cNvGraphicFramePr>
            <a:graphicFrameLocks noChangeAspect="1"/>
          </p:cNvGraphicFramePr>
          <p:nvPr>
            <p:custDataLst>
              <p:tags r:id="rId2"/>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3095" name="think-cell Slide" r:id="rId4" imgW="38100" imgH="38100" progId="TCLayout.ActiveDocument.1">
                  <p:embed/>
                </p:oleObj>
              </mc:Choice>
              <mc:Fallback>
                <p:oleObj name="think-cell Slide" r:id="rId4" imgW="38100" imgH="38100" progId="TCLayout.ActiveDocument.1">
                  <p:embed/>
                  <p:pic>
                    <p:nvPicPr>
                      <p:cNvPr id="4" name="Object 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88" y="1588"/>
                        <a:ext cx="1587" cy="15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oleObj>
              </mc:Fallback>
            </mc:AlternateContent>
          </a:graphicData>
        </a:graphic>
      </p:graphicFrame>
      <p:cxnSp>
        <p:nvCxnSpPr>
          <p:cNvPr id="8" name="Straight Connector 7"/>
          <p:cNvCxnSpPr/>
          <p:nvPr/>
        </p:nvCxnSpPr>
        <p:spPr bwMode="auto">
          <a:xfrm>
            <a:off x="616580" y="3002846"/>
            <a:ext cx="10954442" cy="0"/>
          </a:xfrm>
          <a:prstGeom prst="line">
            <a:avLst/>
          </a:prstGeom>
          <a:solidFill>
            <a:srgbClr val="00529B"/>
          </a:solidFill>
          <a:ln w="12700" cap="flat" cmpd="sng" algn="ctr">
            <a:solidFill>
              <a:schemeClr val="bg1">
                <a:lumMod val="85000"/>
              </a:schemeClr>
            </a:solidFill>
            <a:prstDash val="solid"/>
            <a:round/>
            <a:headEnd type="none" w="med" len="med"/>
            <a:tailEnd type="none" w="lg" len="lg"/>
          </a:ln>
          <a:effectLst/>
        </p:spPr>
      </p:cxnSp>
      <p:sp>
        <p:nvSpPr>
          <p:cNvPr id="12" name="Title"/>
          <p:cNvSpPr>
            <a:spLocks noGrp="1"/>
          </p:cNvSpPr>
          <p:nvPr>
            <p:ph type="body" sz="quarter" idx="12" hasCustomPrompt="1"/>
          </p:nvPr>
        </p:nvSpPr>
        <p:spPr>
          <a:xfrm>
            <a:off x="616580" y="211364"/>
            <a:ext cx="10953750" cy="2536047"/>
          </a:xfrm>
        </p:spPr>
        <p:txBody>
          <a:bodyPr lIns="0" anchor="b">
            <a:normAutofit/>
          </a:bodyPr>
          <a:lstStyle>
            <a:lvl1pPr marL="4572" indent="0">
              <a:buFontTx/>
              <a:buNone/>
              <a:defRPr sz="3200" b="1" baseline="0">
                <a:solidFill>
                  <a:schemeClr val="accent2"/>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dirty="0"/>
              <a:t>Click to add presentation title</a:t>
            </a:r>
          </a:p>
        </p:txBody>
      </p:sp>
      <p:sp>
        <p:nvSpPr>
          <p:cNvPr id="14" name="Subtitle"/>
          <p:cNvSpPr>
            <a:spLocks noGrp="1"/>
          </p:cNvSpPr>
          <p:nvPr>
            <p:ph type="body" sz="quarter" idx="13" hasCustomPrompt="1"/>
          </p:nvPr>
        </p:nvSpPr>
        <p:spPr>
          <a:xfrm>
            <a:off x="616580" y="3271345"/>
            <a:ext cx="7620000" cy="1550460"/>
          </a:xfrm>
        </p:spPr>
        <p:txBody>
          <a:bodyPr lIns="0">
            <a:normAutofit/>
          </a:bodyPr>
          <a:lstStyle>
            <a:lvl1pPr marL="4572" indent="0">
              <a:buFontTx/>
              <a:buNone/>
              <a:defRPr sz="2000" baseline="0"/>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dirty="0"/>
              <a:t>Click to add presenter name(s)</a:t>
            </a:r>
          </a:p>
        </p:txBody>
      </p:sp>
      <p:cxnSp>
        <p:nvCxnSpPr>
          <p:cNvPr id="9" name="Straight Connector 8">
            <a:extLst>
              <a:ext uri="{FF2B5EF4-FFF2-40B4-BE49-F238E27FC236}">
                <a16:creationId xmlns:a16="http://schemas.microsoft.com/office/drawing/2014/main" id="{A48CE4BE-94DF-AF4A-B854-06714DD3C3E4}"/>
              </a:ext>
            </a:extLst>
          </p:cNvPr>
          <p:cNvCxnSpPr/>
          <p:nvPr userDrawn="1"/>
        </p:nvCxnSpPr>
        <p:spPr bwMode="auto">
          <a:xfrm>
            <a:off x="616580" y="3002846"/>
            <a:ext cx="10954442" cy="0"/>
          </a:xfrm>
          <a:prstGeom prst="line">
            <a:avLst/>
          </a:prstGeom>
          <a:solidFill>
            <a:srgbClr val="00529B"/>
          </a:solidFill>
          <a:ln w="12700" cap="flat" cmpd="sng" algn="ctr">
            <a:solidFill>
              <a:schemeClr val="bg1">
                <a:lumMod val="85000"/>
              </a:schemeClr>
            </a:solidFill>
            <a:prstDash val="solid"/>
            <a:round/>
            <a:headEnd type="none" w="med" len="med"/>
            <a:tailEnd type="none" w="lg" len="lg"/>
          </a:ln>
          <a:effectLst/>
        </p:spPr>
      </p:cxnSp>
      <p:pic>
        <p:nvPicPr>
          <p:cNvPr id="7" name="Picture 6" descr="A picture containing food&#10;&#10;Description automatically generated">
            <a:extLst>
              <a:ext uri="{FF2B5EF4-FFF2-40B4-BE49-F238E27FC236}">
                <a16:creationId xmlns:a16="http://schemas.microsoft.com/office/drawing/2014/main" id="{B26FA69F-08F4-4AC7-979C-67D03BB54BCB}"/>
              </a:ext>
            </a:extLst>
          </p:cNvPr>
          <p:cNvPicPr>
            <a:picLocks noChangeAspect="1"/>
          </p:cNvPicPr>
          <p:nvPr userDrawn="1"/>
        </p:nvPicPr>
        <p:blipFill>
          <a:blip r:embed="rId6" cstate="email">
            <a:extLst>
              <a:ext uri="{28A0092B-C50C-407E-A947-70E740481C1C}">
                <a14:useLocalDpi xmlns:a14="http://schemas.microsoft.com/office/drawing/2010/main" val="0"/>
              </a:ext>
            </a:extLst>
          </a:blip>
          <a:stretch>
            <a:fillRect/>
          </a:stretch>
        </p:blipFill>
        <p:spPr>
          <a:xfrm>
            <a:off x="9466456" y="3271345"/>
            <a:ext cx="2011680" cy="2559628"/>
          </a:xfrm>
          <a:prstGeom prst="rect">
            <a:avLst/>
          </a:prstGeom>
        </p:spPr>
      </p:pic>
    </p:spTree>
    <p:extLst>
      <p:ext uri="{BB962C8B-B14F-4D97-AF65-F5344CB8AC3E}">
        <p14:creationId xmlns:p14="http://schemas.microsoft.com/office/powerpoint/2010/main" val="33829136"/>
      </p:ext>
    </p:extLst>
  </p:cSld>
  <p:clrMapOvr>
    <a:masterClrMapping/>
  </p:clrMapOvr>
  <p:transition/>
  <p:extLst>
    <p:ext uri="{DCECCB84-F9BA-43D5-87BE-67443E8EF086}">
      <p15:sldGuideLst xmlns:p15="http://schemas.microsoft.com/office/powerpoint/2012/main"/>
    </p:ext>
  </p:extLst>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preserve="1">
  <p:cSld name="Section Header">
    <p:bg>
      <p:bgPr>
        <a:gradFill flip="none" rotWithShape="1">
          <a:gsLst>
            <a:gs pos="50000">
              <a:schemeClr val="accent1">
                <a:alpha val="87000"/>
              </a:schemeClr>
            </a:gs>
            <a:gs pos="0">
              <a:schemeClr val="accent1">
                <a:alpha val="75000"/>
              </a:schemeClr>
            </a:gs>
            <a:gs pos="100000">
              <a:schemeClr val="accent1"/>
            </a:gs>
          </a:gsLst>
          <a:path path="circle">
            <a:fillToRect l="50000" t="50000" r="50000" b="50000"/>
          </a:path>
          <a:tileRect/>
        </a:gradFill>
        <a:effectLst/>
      </p:bgPr>
    </p:bg>
    <p:spTree>
      <p:nvGrpSpPr>
        <p:cNvPr id="1" name=""/>
        <p:cNvGrpSpPr/>
        <p:nvPr/>
      </p:nvGrpSpPr>
      <p:grpSpPr>
        <a:xfrm>
          <a:off x="0" y="0"/>
          <a:ext cx="0" cy="0"/>
          <a:chOff x="0" y="0"/>
          <a:chExt cx="0" cy="0"/>
        </a:xfrm>
      </p:grpSpPr>
      <p:pic>
        <p:nvPicPr>
          <p:cNvPr id="11" name="Picture 10" descr="DSI_3c-rev-RGB.png"/>
          <p:cNvPicPr>
            <a:picLocks noChangeAspect="1"/>
          </p:cNvPicPr>
          <p:nvPr/>
        </p:nvPicPr>
        <p:blipFill>
          <a:blip r:embed="rId5" cstate="email">
            <a:extLst>
              <a:ext uri="{28A0092B-C50C-407E-A947-70E740481C1C}">
                <a14:useLocalDpi xmlns:a14="http://schemas.microsoft.com/office/drawing/2010/main" val="0"/>
              </a:ext>
            </a:extLst>
          </a:blip>
          <a:stretch>
            <a:fillRect/>
          </a:stretch>
        </p:blipFill>
        <p:spPr>
          <a:xfrm>
            <a:off x="8866881" y="4916423"/>
            <a:ext cx="3020319" cy="1686732"/>
          </a:xfrm>
          <a:prstGeom prst="rect">
            <a:avLst/>
          </a:prstGeom>
        </p:spPr>
      </p:pic>
      <p:graphicFrame>
        <p:nvGraphicFramePr>
          <p:cNvPr id="6" name="Object 8"/>
          <p:cNvGraphicFramePr>
            <a:graphicFrameLocks noChangeAspect="1"/>
          </p:cNvGraphicFramePr>
          <p:nvPr>
            <p:custDataLst>
              <p:tags r:id="rId2"/>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4140" name="think-cell Slide" r:id="rId6" imgW="38100" imgH="38100" progId="TCLayout.ActiveDocument.1">
                  <p:embed/>
                </p:oleObj>
              </mc:Choice>
              <mc:Fallback>
                <p:oleObj name="think-cell Slide" r:id="rId6" imgW="38100" imgH="38100" progId="TCLayout.ActiveDocument.1">
                  <p:embed/>
                  <p:pic>
                    <p:nvPicPr>
                      <p:cNvPr id="6" name="Object 8"/>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588" y="1588"/>
                        <a:ext cx="1587" cy="15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oleObj>
              </mc:Fallback>
            </mc:AlternateContent>
          </a:graphicData>
        </a:graphic>
      </p:graphicFrame>
      <p:cxnSp>
        <p:nvCxnSpPr>
          <p:cNvPr id="7" name="Straight Connector 6"/>
          <p:cNvCxnSpPr/>
          <p:nvPr/>
        </p:nvCxnSpPr>
        <p:spPr bwMode="auto">
          <a:xfrm>
            <a:off x="616580" y="3002846"/>
            <a:ext cx="10954442" cy="0"/>
          </a:xfrm>
          <a:prstGeom prst="line">
            <a:avLst/>
          </a:prstGeom>
          <a:solidFill>
            <a:srgbClr val="00529B"/>
          </a:solidFill>
          <a:ln w="12700" cap="flat" cmpd="sng" algn="ctr">
            <a:solidFill>
              <a:schemeClr val="bg1">
                <a:lumMod val="85000"/>
              </a:schemeClr>
            </a:solidFill>
            <a:prstDash val="solid"/>
            <a:round/>
            <a:headEnd type="none" w="med" len="med"/>
            <a:tailEnd type="none" w="lg" len="lg"/>
          </a:ln>
          <a:effectLst/>
        </p:spPr>
      </p:cxnSp>
      <p:sp>
        <p:nvSpPr>
          <p:cNvPr id="3" name="Title"/>
          <p:cNvSpPr>
            <a:spLocks noGrp="1"/>
          </p:cNvSpPr>
          <p:nvPr>
            <p:ph type="body" sz="quarter" idx="14" hasCustomPrompt="1"/>
          </p:nvPr>
        </p:nvSpPr>
        <p:spPr>
          <a:xfrm>
            <a:off x="616580" y="210586"/>
            <a:ext cx="10953750" cy="2536825"/>
          </a:xfrm>
        </p:spPr>
        <p:txBody>
          <a:bodyPr lIns="0" anchor="b">
            <a:normAutofit/>
          </a:bodyPr>
          <a:lstStyle>
            <a:lvl1pPr marL="4572" indent="0">
              <a:buFontTx/>
              <a:buNone/>
              <a:defRPr lang="en-US" altLang="en-US" sz="3200" b="1" baseline="0" dirty="0" smtClean="0">
                <a:solidFill>
                  <a:schemeClr val="bg1"/>
                </a:solidFill>
                <a:latin typeface="+mn-lt"/>
                <a:ea typeface="+mn-ea"/>
                <a:cs typeface="+mn-cs"/>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marL="4572" lvl="0" indent="0" algn="l" rtl="0" eaLnBrk="1" fontAlgn="base" hangingPunct="1">
              <a:spcBef>
                <a:spcPct val="0"/>
              </a:spcBef>
              <a:spcAft>
                <a:spcPts val="1000"/>
              </a:spcAft>
              <a:buClr>
                <a:schemeClr val="bg1">
                  <a:lumMod val="75000"/>
                </a:schemeClr>
              </a:buClr>
              <a:buSzPct val="90000"/>
              <a:buFontTx/>
              <a:buNone/>
            </a:pPr>
            <a:r>
              <a:rPr lang="en-US" dirty="0"/>
              <a:t>Click to add section header</a:t>
            </a:r>
          </a:p>
        </p:txBody>
      </p:sp>
      <p:sp>
        <p:nvSpPr>
          <p:cNvPr id="5" name="Subtitle"/>
          <p:cNvSpPr>
            <a:spLocks noGrp="1"/>
          </p:cNvSpPr>
          <p:nvPr>
            <p:ph type="body" sz="quarter" idx="15" hasCustomPrompt="1"/>
          </p:nvPr>
        </p:nvSpPr>
        <p:spPr>
          <a:xfrm>
            <a:off x="616580" y="3271345"/>
            <a:ext cx="7620000" cy="1549400"/>
          </a:xfrm>
        </p:spPr>
        <p:txBody>
          <a:bodyPr lIns="0">
            <a:normAutofit/>
          </a:bodyPr>
          <a:lstStyle>
            <a:lvl1pPr marL="4572" indent="0">
              <a:buFontTx/>
              <a:buNone/>
              <a:defRPr sz="2000">
                <a:solidFill>
                  <a:schemeClr val="bg1"/>
                </a:solidFill>
              </a:defRPr>
            </a:lvl1pPr>
          </a:lstStyle>
          <a:p>
            <a:pPr lvl="0"/>
            <a:r>
              <a:rPr lang="en-US" dirty="0"/>
              <a:t>Click to add additional section header information</a:t>
            </a:r>
          </a:p>
        </p:txBody>
      </p:sp>
      <p:graphicFrame>
        <p:nvGraphicFramePr>
          <p:cNvPr id="9" name="Object 8">
            <a:extLst>
              <a:ext uri="{FF2B5EF4-FFF2-40B4-BE49-F238E27FC236}">
                <a16:creationId xmlns:a16="http://schemas.microsoft.com/office/drawing/2014/main" id="{92BBD1DA-25D2-4242-B131-A8E4F9FD5AC3}"/>
              </a:ext>
            </a:extLst>
          </p:cNvPr>
          <p:cNvGraphicFramePr>
            <a:graphicFrameLocks noChangeAspect="1"/>
          </p:cNvGraphicFramePr>
          <p:nvPr userDrawn="1">
            <p:custDataLst>
              <p:tags r:id="rId3"/>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4141" name="think-cell Slide" r:id="rId8" imgW="38100" imgH="38100" progId="TCLayout.ActiveDocument.1">
                  <p:embed/>
                </p:oleObj>
              </mc:Choice>
              <mc:Fallback>
                <p:oleObj name="think-cell Slide" r:id="rId8" imgW="38100" imgH="38100" progId="TCLayout.ActiveDocument.1">
                  <p:embed/>
                  <p:pic>
                    <p:nvPicPr>
                      <p:cNvPr id="9" name="Object 8">
                        <a:extLst>
                          <a:ext uri="{FF2B5EF4-FFF2-40B4-BE49-F238E27FC236}">
                            <a16:creationId xmlns:a16="http://schemas.microsoft.com/office/drawing/2014/main" id="{92BBD1DA-25D2-4242-B131-A8E4F9FD5AC3}"/>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588" y="1588"/>
                        <a:ext cx="1587" cy="15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oleObj>
              </mc:Fallback>
            </mc:AlternateContent>
          </a:graphicData>
        </a:graphic>
      </p:graphicFrame>
      <p:cxnSp>
        <p:nvCxnSpPr>
          <p:cNvPr id="10" name="Straight Connector 9">
            <a:extLst>
              <a:ext uri="{FF2B5EF4-FFF2-40B4-BE49-F238E27FC236}">
                <a16:creationId xmlns:a16="http://schemas.microsoft.com/office/drawing/2014/main" id="{DCAFE4AE-5E2D-8B43-AC5B-E8CA06E62A95}"/>
              </a:ext>
            </a:extLst>
          </p:cNvPr>
          <p:cNvCxnSpPr/>
          <p:nvPr userDrawn="1"/>
        </p:nvCxnSpPr>
        <p:spPr bwMode="auto">
          <a:xfrm>
            <a:off x="616580" y="3002846"/>
            <a:ext cx="10954442" cy="0"/>
          </a:xfrm>
          <a:prstGeom prst="line">
            <a:avLst/>
          </a:prstGeom>
          <a:solidFill>
            <a:srgbClr val="00529B"/>
          </a:solidFill>
          <a:ln w="12700" cap="flat" cmpd="sng" algn="ctr">
            <a:solidFill>
              <a:schemeClr val="bg1">
                <a:lumMod val="85000"/>
              </a:schemeClr>
            </a:solidFill>
            <a:prstDash val="solid"/>
            <a:round/>
            <a:headEnd type="none" w="med" len="med"/>
            <a:tailEnd type="none" w="lg" len="lg"/>
          </a:ln>
          <a:effectLst/>
        </p:spPr>
      </p:cxnSp>
    </p:spTree>
    <p:extLst>
      <p:ext uri="{BB962C8B-B14F-4D97-AF65-F5344CB8AC3E}">
        <p14:creationId xmlns:p14="http://schemas.microsoft.com/office/powerpoint/2010/main" val="2078325222"/>
      </p:ext>
    </p:extLst>
  </p:cSld>
  <p:clrMapOvr>
    <a:masterClrMapping/>
  </p:clrMapOvr>
  <p:transition/>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3" name="Content Placeholder 2"/>
          <p:cNvSpPr>
            <a:spLocks noGrp="1"/>
          </p:cNvSpPr>
          <p:nvPr>
            <p:ph sz="quarter" idx="10" hasCustomPrompt="1"/>
          </p:nvPr>
        </p:nvSpPr>
        <p:spPr>
          <a:xfrm>
            <a:off x="301625" y="1181100"/>
            <a:ext cx="11582400" cy="4953000"/>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Title Placeholder 5"/>
          <p:cNvSpPr>
            <a:spLocks noGrp="1"/>
          </p:cNvSpPr>
          <p:nvPr>
            <p:ph type="title"/>
          </p:nvPr>
        </p:nvSpPr>
        <p:spPr>
          <a:xfrm>
            <a:off x="301625" y="381000"/>
            <a:ext cx="11585575" cy="533401"/>
          </a:xfrm>
          <a:prstGeom prst="rect">
            <a:avLst/>
          </a:prstGeom>
        </p:spPr>
        <p:txBody>
          <a:bodyPr vert="horz" lIns="0" tIns="45720" rIns="91440" bIns="45720" rtlCol="0" anchor="ctr">
            <a:normAutofit/>
          </a:bodyPr>
          <a:lstStyle/>
          <a:p>
            <a:r>
              <a:rPr lang="en-US"/>
              <a:t>Click to edit Master title style</a:t>
            </a:r>
            <a:endParaRPr lang="en-US" dirty="0"/>
          </a:p>
        </p:txBody>
      </p:sp>
    </p:spTree>
    <p:extLst>
      <p:ext uri="{BB962C8B-B14F-4D97-AF65-F5344CB8AC3E}">
        <p14:creationId xmlns:p14="http://schemas.microsoft.com/office/powerpoint/2010/main" val="3481080459"/>
      </p:ext>
    </p:extLst>
  </p:cSld>
  <p:clrMapOvr>
    <a:masterClrMapping/>
  </p:clrMapOvr>
  <p:transition/>
  <p:extLst>
    <p:ext uri="{DCECCB84-F9BA-43D5-87BE-67443E8EF086}">
      <p15:sldGuideLst xmlns:p15="http://schemas.microsoft.com/office/powerpoint/2012/main"/>
    </p:ext>
  </p:extLst>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p:cSld name="Title and content w/ sub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01625" y="381000"/>
            <a:ext cx="11585575" cy="533401"/>
          </a:xfrm>
        </p:spPr>
        <p:txBody>
          <a:bodyPr/>
          <a:lstStyle/>
          <a:p>
            <a:r>
              <a:rPr lang="en-US" dirty="0"/>
              <a:t>Click to edit title</a:t>
            </a:r>
          </a:p>
        </p:txBody>
      </p:sp>
      <p:sp>
        <p:nvSpPr>
          <p:cNvPr id="4" name="Text Placeholder 3"/>
          <p:cNvSpPr>
            <a:spLocks noGrp="1"/>
          </p:cNvSpPr>
          <p:nvPr>
            <p:ph type="body" sz="quarter" idx="10" hasCustomPrompt="1"/>
          </p:nvPr>
        </p:nvSpPr>
        <p:spPr>
          <a:xfrm>
            <a:off x="304800" y="914132"/>
            <a:ext cx="11582400" cy="419100"/>
          </a:xfrm>
        </p:spPr>
        <p:txBody>
          <a:bodyPr lIns="0">
            <a:normAutofit/>
          </a:bodyPr>
          <a:lstStyle>
            <a:lvl1pPr marL="4572" indent="0">
              <a:buNone/>
              <a:defRPr sz="2000">
                <a:solidFill>
                  <a:schemeClr val="accent1"/>
                </a:solidFill>
              </a:defRPr>
            </a:lvl1pPr>
          </a:lstStyle>
          <a:p>
            <a:pPr lvl="0"/>
            <a:r>
              <a:rPr lang="en-US" dirty="0"/>
              <a:t>Click to edit subtitle</a:t>
            </a:r>
          </a:p>
        </p:txBody>
      </p:sp>
      <p:sp>
        <p:nvSpPr>
          <p:cNvPr id="7" name="Content Placeholder 6"/>
          <p:cNvSpPr>
            <a:spLocks noGrp="1"/>
          </p:cNvSpPr>
          <p:nvPr>
            <p:ph sz="quarter" idx="11" hasCustomPrompt="1"/>
          </p:nvPr>
        </p:nvSpPr>
        <p:spPr>
          <a:xfrm>
            <a:off x="301625" y="1600200"/>
            <a:ext cx="11585448" cy="4533900"/>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836016411"/>
      </p:ext>
    </p:extLst>
  </p:cSld>
  <p:clrMapOvr>
    <a:masterClrMapping/>
  </p:clrMapOvr>
  <p:transition/>
  <p:extLst>
    <p:ext uri="{DCECCB84-F9BA-43D5-87BE-67443E8EF086}">
      <p15:sldGuideLst xmlns:p15="http://schemas.microsoft.com/office/powerpoint/2012/main"/>
    </p:ext>
  </p:extLst>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sp>
        <p:nvSpPr>
          <p:cNvPr id="4" name="Title Placeholder 5"/>
          <p:cNvSpPr>
            <a:spLocks noGrp="1"/>
          </p:cNvSpPr>
          <p:nvPr>
            <p:ph type="title"/>
          </p:nvPr>
        </p:nvSpPr>
        <p:spPr>
          <a:xfrm>
            <a:off x="301625" y="381000"/>
            <a:ext cx="11585575" cy="533401"/>
          </a:xfrm>
          <a:prstGeom prst="rect">
            <a:avLst/>
          </a:prstGeom>
        </p:spPr>
        <p:txBody>
          <a:bodyPr vert="horz" lIns="0" tIns="45720" rIns="91440" bIns="45720" rtlCol="0" anchor="ctr">
            <a:normAutofit/>
          </a:bodyPr>
          <a:lstStyle/>
          <a:p>
            <a:r>
              <a:rPr lang="en-US"/>
              <a:t>Click to edit Master title style</a:t>
            </a:r>
            <a:endParaRPr lang="en-US" dirty="0"/>
          </a:p>
        </p:txBody>
      </p:sp>
    </p:spTree>
    <p:extLst>
      <p:ext uri="{BB962C8B-B14F-4D97-AF65-F5344CB8AC3E}">
        <p14:creationId xmlns:p14="http://schemas.microsoft.com/office/powerpoint/2010/main" val="1451866683"/>
      </p:ext>
    </p:extLst>
  </p:cSld>
  <p:clrMapOvr>
    <a:masterClrMapping/>
  </p:clrMapOvr>
  <p:transition/>
</p:sldLayout>
</file>

<file path=ppt/slideLayouts/slideLayout107.xml><?xml version="1.0" encoding="utf-8"?>
<p:sldLayout xmlns:a="http://schemas.openxmlformats.org/drawingml/2006/main" xmlns:r="http://schemas.openxmlformats.org/officeDocument/2006/relationships" xmlns:p="http://schemas.openxmlformats.org/presentationml/2006/main" showMasterSp="0" preserve="1">
  <p:cSld name="Blank">
    <p:spTree>
      <p:nvGrpSpPr>
        <p:cNvPr id="1" name=""/>
        <p:cNvGrpSpPr/>
        <p:nvPr/>
      </p:nvGrpSpPr>
      <p:grpSpPr>
        <a:xfrm>
          <a:off x="0" y="0"/>
          <a:ext cx="0" cy="0"/>
          <a:chOff x="0" y="0"/>
          <a:chExt cx="0" cy="0"/>
        </a:xfrm>
      </p:grpSpPr>
      <p:pic>
        <p:nvPicPr>
          <p:cNvPr id="5" name="Picture 3"/>
          <p:cNvPicPr>
            <a:picLocks noChangeAspect="1"/>
          </p:cNvPicPr>
          <p:nvPr/>
        </p:nvPicPr>
        <p:blipFill>
          <a:blip r:embed="rId2" cstate="email">
            <a:extLst>
              <a:ext uri="{28A0092B-C50C-407E-A947-70E740481C1C}">
                <a14:useLocalDpi xmlns:a14="http://schemas.microsoft.com/office/drawing/2010/main" val="0"/>
              </a:ext>
            </a:extLst>
          </a:blip>
          <a:srcRect/>
          <a:stretch>
            <a:fillRect/>
          </a:stretch>
        </p:blipFill>
        <p:spPr bwMode="auto">
          <a:xfrm>
            <a:off x="342900" y="6419207"/>
            <a:ext cx="762000" cy="2482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 name="TextBox 6"/>
          <p:cNvSpPr txBox="1">
            <a:spLocks noChangeArrowheads="1"/>
          </p:cNvSpPr>
          <p:nvPr/>
        </p:nvSpPr>
        <p:spPr bwMode="gray">
          <a:xfrm>
            <a:off x="5396406" y="6563842"/>
            <a:ext cx="2303463" cy="112851"/>
          </a:xfrm>
          <a:prstGeom prst="rect">
            <a:avLst/>
          </a:prstGeom>
          <a:solidFill>
            <a:schemeClr val="bg1">
              <a:alpha val="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b">
            <a:spAutoFit/>
          </a:bodyPr>
          <a:lstStyle>
            <a:lvl1pPr>
              <a:defRPr sz="2400">
                <a:solidFill>
                  <a:schemeClr val="tx1"/>
                </a:solidFill>
                <a:latin typeface="Arial" charset="0"/>
                <a:ea typeface="Arial Unicode MS" charset="0"/>
                <a:cs typeface="Arial Unicode MS" charset="0"/>
              </a:defRPr>
            </a:lvl1pPr>
            <a:lvl2pPr marL="742950" indent="-285750">
              <a:defRPr sz="2400">
                <a:solidFill>
                  <a:schemeClr val="tx1"/>
                </a:solidFill>
                <a:latin typeface="Arial" charset="0"/>
                <a:ea typeface="Arial Unicode MS" charset="0"/>
                <a:cs typeface="Arial Unicode MS" charset="0"/>
              </a:defRPr>
            </a:lvl2pPr>
            <a:lvl3pPr marL="1143000" indent="-228600">
              <a:defRPr sz="2400">
                <a:solidFill>
                  <a:schemeClr val="tx1"/>
                </a:solidFill>
                <a:latin typeface="Arial" charset="0"/>
                <a:ea typeface="Arial Unicode MS" charset="0"/>
                <a:cs typeface="Arial Unicode MS" charset="0"/>
              </a:defRPr>
            </a:lvl3pPr>
            <a:lvl4pPr marL="1600200" indent="-228600">
              <a:defRPr sz="2400">
                <a:solidFill>
                  <a:schemeClr val="tx1"/>
                </a:solidFill>
                <a:latin typeface="Arial" charset="0"/>
                <a:ea typeface="Arial Unicode MS" charset="0"/>
                <a:cs typeface="Arial Unicode MS" charset="0"/>
              </a:defRPr>
            </a:lvl4pPr>
            <a:lvl5pPr marL="2057400" indent="-228600">
              <a:defRPr sz="2400">
                <a:solidFill>
                  <a:schemeClr val="tx1"/>
                </a:solidFill>
                <a:latin typeface="Arial" charset="0"/>
                <a:ea typeface="Arial Unicode MS" charset="0"/>
                <a:cs typeface="Arial Unicode MS" charset="0"/>
              </a:defRPr>
            </a:lvl5pPr>
            <a:lvl6pPr marL="2514600" indent="-228600" eaLnBrk="0" fontAlgn="base" hangingPunct="0">
              <a:spcBef>
                <a:spcPct val="0"/>
              </a:spcBef>
              <a:spcAft>
                <a:spcPct val="0"/>
              </a:spcAft>
              <a:defRPr sz="2400">
                <a:solidFill>
                  <a:schemeClr val="tx1"/>
                </a:solidFill>
                <a:latin typeface="Arial" charset="0"/>
                <a:ea typeface="Arial Unicode MS" charset="0"/>
                <a:cs typeface="Arial Unicode MS" charset="0"/>
              </a:defRPr>
            </a:lvl6pPr>
            <a:lvl7pPr marL="2971800" indent="-228600" eaLnBrk="0" fontAlgn="base" hangingPunct="0">
              <a:spcBef>
                <a:spcPct val="0"/>
              </a:spcBef>
              <a:spcAft>
                <a:spcPct val="0"/>
              </a:spcAft>
              <a:defRPr sz="2400">
                <a:solidFill>
                  <a:schemeClr val="tx1"/>
                </a:solidFill>
                <a:latin typeface="Arial" charset="0"/>
                <a:ea typeface="Arial Unicode MS" charset="0"/>
                <a:cs typeface="Arial Unicode MS" charset="0"/>
              </a:defRPr>
            </a:lvl7pPr>
            <a:lvl8pPr marL="3429000" indent="-228600" eaLnBrk="0" fontAlgn="base" hangingPunct="0">
              <a:spcBef>
                <a:spcPct val="0"/>
              </a:spcBef>
              <a:spcAft>
                <a:spcPct val="0"/>
              </a:spcAft>
              <a:defRPr sz="2400">
                <a:solidFill>
                  <a:schemeClr val="tx1"/>
                </a:solidFill>
                <a:latin typeface="Arial" charset="0"/>
                <a:ea typeface="Arial Unicode MS" charset="0"/>
                <a:cs typeface="Arial Unicode MS" charset="0"/>
              </a:defRPr>
            </a:lvl8pPr>
            <a:lvl9pPr marL="3886200" indent="-228600" eaLnBrk="0" fontAlgn="base" hangingPunct="0">
              <a:spcBef>
                <a:spcPct val="0"/>
              </a:spcBef>
              <a:spcAft>
                <a:spcPct val="0"/>
              </a:spcAft>
              <a:defRPr sz="2400">
                <a:solidFill>
                  <a:schemeClr val="tx1"/>
                </a:solidFill>
                <a:latin typeface="Arial" charset="0"/>
                <a:ea typeface="Arial Unicode MS" charset="0"/>
                <a:cs typeface="Arial Unicode MS" charset="0"/>
              </a:defRPr>
            </a:lvl9pPr>
          </a:lstStyle>
          <a:p>
            <a:pPr>
              <a:lnSpc>
                <a:spcPct val="90000"/>
              </a:lnSpc>
            </a:pPr>
            <a:r>
              <a:rPr lang="en-US" sz="800" dirty="0">
                <a:solidFill>
                  <a:srgbClr val="B2B2B2"/>
                </a:solidFill>
              </a:rPr>
              <a:t>© 2020 DSI</a:t>
            </a:r>
            <a:endParaRPr lang="en-US" sz="700" dirty="0">
              <a:solidFill>
                <a:srgbClr val="969696"/>
              </a:solidFill>
            </a:endParaRPr>
          </a:p>
        </p:txBody>
      </p:sp>
      <p:sp>
        <p:nvSpPr>
          <p:cNvPr id="7" name="TextBox 7"/>
          <p:cNvSpPr txBox="1">
            <a:spLocks noChangeArrowheads="1"/>
          </p:cNvSpPr>
          <p:nvPr/>
        </p:nvSpPr>
        <p:spPr bwMode="gray">
          <a:xfrm>
            <a:off x="5141204" y="6567155"/>
            <a:ext cx="282575" cy="109538"/>
          </a:xfrm>
          <a:prstGeom prst="rect">
            <a:avLst/>
          </a:prstGeom>
          <a:solidFill>
            <a:schemeClr val="bg1">
              <a:alpha val="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b">
            <a:spAutoFit/>
          </a:bodyPr>
          <a:lstStyle>
            <a:lvl1pPr>
              <a:defRPr sz="2400">
                <a:solidFill>
                  <a:schemeClr val="tx1"/>
                </a:solidFill>
                <a:latin typeface="Arial" charset="0"/>
                <a:ea typeface="Arial Unicode MS" charset="0"/>
                <a:cs typeface="Arial Unicode MS" charset="0"/>
              </a:defRPr>
            </a:lvl1pPr>
            <a:lvl2pPr marL="742950" indent="-285750">
              <a:defRPr sz="2400">
                <a:solidFill>
                  <a:schemeClr val="tx1"/>
                </a:solidFill>
                <a:latin typeface="Arial" charset="0"/>
                <a:ea typeface="Arial Unicode MS" charset="0"/>
                <a:cs typeface="Arial Unicode MS" charset="0"/>
              </a:defRPr>
            </a:lvl2pPr>
            <a:lvl3pPr marL="1143000" indent="-228600">
              <a:defRPr sz="2400">
                <a:solidFill>
                  <a:schemeClr val="tx1"/>
                </a:solidFill>
                <a:latin typeface="Arial" charset="0"/>
                <a:ea typeface="Arial Unicode MS" charset="0"/>
                <a:cs typeface="Arial Unicode MS" charset="0"/>
              </a:defRPr>
            </a:lvl3pPr>
            <a:lvl4pPr marL="1600200" indent="-228600">
              <a:defRPr sz="2400">
                <a:solidFill>
                  <a:schemeClr val="tx1"/>
                </a:solidFill>
                <a:latin typeface="Arial" charset="0"/>
                <a:ea typeface="Arial Unicode MS" charset="0"/>
                <a:cs typeface="Arial Unicode MS" charset="0"/>
              </a:defRPr>
            </a:lvl4pPr>
            <a:lvl5pPr marL="2057400" indent="-228600">
              <a:defRPr sz="2400">
                <a:solidFill>
                  <a:schemeClr val="tx1"/>
                </a:solidFill>
                <a:latin typeface="Arial" charset="0"/>
                <a:ea typeface="Arial Unicode MS" charset="0"/>
                <a:cs typeface="Arial Unicode MS" charset="0"/>
              </a:defRPr>
            </a:lvl5pPr>
            <a:lvl6pPr marL="2514600" indent="-228600" eaLnBrk="0" fontAlgn="base" hangingPunct="0">
              <a:spcBef>
                <a:spcPct val="0"/>
              </a:spcBef>
              <a:spcAft>
                <a:spcPct val="0"/>
              </a:spcAft>
              <a:defRPr sz="2400">
                <a:solidFill>
                  <a:schemeClr val="tx1"/>
                </a:solidFill>
                <a:latin typeface="Arial" charset="0"/>
                <a:ea typeface="Arial Unicode MS" charset="0"/>
                <a:cs typeface="Arial Unicode MS" charset="0"/>
              </a:defRPr>
            </a:lvl6pPr>
            <a:lvl7pPr marL="2971800" indent="-228600" eaLnBrk="0" fontAlgn="base" hangingPunct="0">
              <a:spcBef>
                <a:spcPct val="0"/>
              </a:spcBef>
              <a:spcAft>
                <a:spcPct val="0"/>
              </a:spcAft>
              <a:defRPr sz="2400">
                <a:solidFill>
                  <a:schemeClr val="tx1"/>
                </a:solidFill>
                <a:latin typeface="Arial" charset="0"/>
                <a:ea typeface="Arial Unicode MS" charset="0"/>
                <a:cs typeface="Arial Unicode MS" charset="0"/>
              </a:defRPr>
            </a:lvl7pPr>
            <a:lvl8pPr marL="3429000" indent="-228600" eaLnBrk="0" fontAlgn="base" hangingPunct="0">
              <a:spcBef>
                <a:spcPct val="0"/>
              </a:spcBef>
              <a:spcAft>
                <a:spcPct val="0"/>
              </a:spcAft>
              <a:defRPr sz="2400">
                <a:solidFill>
                  <a:schemeClr val="tx1"/>
                </a:solidFill>
                <a:latin typeface="Arial" charset="0"/>
                <a:ea typeface="Arial Unicode MS" charset="0"/>
                <a:cs typeface="Arial Unicode MS" charset="0"/>
              </a:defRPr>
            </a:lvl8pPr>
            <a:lvl9pPr marL="3886200" indent="-228600" eaLnBrk="0" fontAlgn="base" hangingPunct="0">
              <a:spcBef>
                <a:spcPct val="0"/>
              </a:spcBef>
              <a:spcAft>
                <a:spcPct val="0"/>
              </a:spcAft>
              <a:defRPr sz="2400">
                <a:solidFill>
                  <a:schemeClr val="tx1"/>
                </a:solidFill>
                <a:latin typeface="Arial" charset="0"/>
                <a:ea typeface="Arial Unicode MS" charset="0"/>
                <a:cs typeface="Arial Unicode MS" charset="0"/>
              </a:defRPr>
            </a:lvl9pPr>
          </a:lstStyle>
          <a:p>
            <a:pPr>
              <a:lnSpc>
                <a:spcPct val="90000"/>
              </a:lnSpc>
            </a:pPr>
            <a:fld id="{0E965E5B-AEE9-5147-8D73-1F434E12767B}" type="slidenum">
              <a:rPr lang="en-US" sz="800">
                <a:solidFill>
                  <a:srgbClr val="B2B2B2"/>
                </a:solidFill>
              </a:rPr>
              <a:pPr>
                <a:lnSpc>
                  <a:spcPct val="90000"/>
                </a:lnSpc>
              </a:pPr>
              <a:t>‹#›</a:t>
            </a:fld>
            <a:endParaRPr lang="en-US" sz="700" dirty="0">
              <a:solidFill>
                <a:srgbClr val="969696"/>
              </a:solidFill>
            </a:endParaRPr>
          </a:p>
        </p:txBody>
      </p:sp>
      <p:pic>
        <p:nvPicPr>
          <p:cNvPr id="8" name="Picture 3">
            <a:extLst>
              <a:ext uri="{FF2B5EF4-FFF2-40B4-BE49-F238E27FC236}">
                <a16:creationId xmlns:a16="http://schemas.microsoft.com/office/drawing/2014/main" id="{4E4B79C2-3D70-2440-96B6-DAB3C21AB75B}"/>
              </a:ext>
            </a:extLst>
          </p:cNvPr>
          <p:cNvPicPr>
            <a:picLocks noChangeAspect="1"/>
          </p:cNvPicPr>
          <p:nvPr userDrawn="1"/>
        </p:nvPicPr>
        <p:blipFill>
          <a:blip r:embed="rId2" cstate="email">
            <a:extLst>
              <a:ext uri="{28A0092B-C50C-407E-A947-70E740481C1C}">
                <a14:useLocalDpi xmlns:a14="http://schemas.microsoft.com/office/drawing/2010/main" val="0"/>
              </a:ext>
            </a:extLst>
          </a:blip>
          <a:srcRect/>
          <a:stretch>
            <a:fillRect/>
          </a:stretch>
        </p:blipFill>
        <p:spPr bwMode="auto">
          <a:xfrm>
            <a:off x="342900" y="6419207"/>
            <a:ext cx="762000" cy="24829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 name="TextBox 7">
            <a:extLst>
              <a:ext uri="{FF2B5EF4-FFF2-40B4-BE49-F238E27FC236}">
                <a16:creationId xmlns:a16="http://schemas.microsoft.com/office/drawing/2014/main" id="{147859AB-A4ED-A847-AB60-45BEA500B3C3}"/>
              </a:ext>
            </a:extLst>
          </p:cNvPr>
          <p:cNvSpPr txBox="1">
            <a:spLocks noChangeArrowheads="1"/>
          </p:cNvSpPr>
          <p:nvPr userDrawn="1"/>
        </p:nvSpPr>
        <p:spPr bwMode="gray">
          <a:xfrm>
            <a:off x="5141204" y="6567155"/>
            <a:ext cx="282575" cy="109538"/>
          </a:xfrm>
          <a:prstGeom prst="rect">
            <a:avLst/>
          </a:prstGeom>
          <a:solidFill>
            <a:schemeClr val="bg1">
              <a:alpha val="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spAutoFit/>
          </a:bodyPr>
          <a:lstStyle>
            <a:lvl1pPr>
              <a:defRPr sz="2400">
                <a:solidFill>
                  <a:schemeClr val="tx1"/>
                </a:solidFill>
                <a:latin typeface="Arial" charset="0"/>
                <a:ea typeface="Arial Unicode MS" charset="0"/>
                <a:cs typeface="Arial Unicode MS" charset="0"/>
              </a:defRPr>
            </a:lvl1pPr>
            <a:lvl2pPr marL="742950" indent="-285750">
              <a:defRPr sz="2400">
                <a:solidFill>
                  <a:schemeClr val="tx1"/>
                </a:solidFill>
                <a:latin typeface="Arial" charset="0"/>
                <a:ea typeface="Arial Unicode MS" charset="0"/>
                <a:cs typeface="Arial Unicode MS" charset="0"/>
              </a:defRPr>
            </a:lvl2pPr>
            <a:lvl3pPr marL="1143000" indent="-228600">
              <a:defRPr sz="2400">
                <a:solidFill>
                  <a:schemeClr val="tx1"/>
                </a:solidFill>
                <a:latin typeface="Arial" charset="0"/>
                <a:ea typeface="Arial Unicode MS" charset="0"/>
                <a:cs typeface="Arial Unicode MS" charset="0"/>
              </a:defRPr>
            </a:lvl3pPr>
            <a:lvl4pPr marL="1600200" indent="-228600">
              <a:defRPr sz="2400">
                <a:solidFill>
                  <a:schemeClr val="tx1"/>
                </a:solidFill>
                <a:latin typeface="Arial" charset="0"/>
                <a:ea typeface="Arial Unicode MS" charset="0"/>
                <a:cs typeface="Arial Unicode MS" charset="0"/>
              </a:defRPr>
            </a:lvl4pPr>
            <a:lvl5pPr marL="2057400" indent="-228600">
              <a:defRPr sz="2400">
                <a:solidFill>
                  <a:schemeClr val="tx1"/>
                </a:solidFill>
                <a:latin typeface="Arial" charset="0"/>
                <a:ea typeface="Arial Unicode MS" charset="0"/>
                <a:cs typeface="Arial Unicode MS" charset="0"/>
              </a:defRPr>
            </a:lvl5pPr>
            <a:lvl6pPr marL="2514600" indent="-228600" eaLnBrk="0" fontAlgn="base" hangingPunct="0">
              <a:spcBef>
                <a:spcPct val="0"/>
              </a:spcBef>
              <a:spcAft>
                <a:spcPct val="0"/>
              </a:spcAft>
              <a:defRPr sz="2400">
                <a:solidFill>
                  <a:schemeClr val="tx1"/>
                </a:solidFill>
                <a:latin typeface="Arial" charset="0"/>
                <a:ea typeface="Arial Unicode MS" charset="0"/>
                <a:cs typeface="Arial Unicode MS" charset="0"/>
              </a:defRPr>
            </a:lvl6pPr>
            <a:lvl7pPr marL="2971800" indent="-228600" eaLnBrk="0" fontAlgn="base" hangingPunct="0">
              <a:spcBef>
                <a:spcPct val="0"/>
              </a:spcBef>
              <a:spcAft>
                <a:spcPct val="0"/>
              </a:spcAft>
              <a:defRPr sz="2400">
                <a:solidFill>
                  <a:schemeClr val="tx1"/>
                </a:solidFill>
                <a:latin typeface="Arial" charset="0"/>
                <a:ea typeface="Arial Unicode MS" charset="0"/>
                <a:cs typeface="Arial Unicode MS" charset="0"/>
              </a:defRPr>
            </a:lvl7pPr>
            <a:lvl8pPr marL="3429000" indent="-228600" eaLnBrk="0" fontAlgn="base" hangingPunct="0">
              <a:spcBef>
                <a:spcPct val="0"/>
              </a:spcBef>
              <a:spcAft>
                <a:spcPct val="0"/>
              </a:spcAft>
              <a:defRPr sz="2400">
                <a:solidFill>
                  <a:schemeClr val="tx1"/>
                </a:solidFill>
                <a:latin typeface="Arial" charset="0"/>
                <a:ea typeface="Arial Unicode MS" charset="0"/>
                <a:cs typeface="Arial Unicode MS" charset="0"/>
              </a:defRPr>
            </a:lvl8pPr>
            <a:lvl9pPr marL="3886200" indent="-228600" eaLnBrk="0" fontAlgn="base" hangingPunct="0">
              <a:spcBef>
                <a:spcPct val="0"/>
              </a:spcBef>
              <a:spcAft>
                <a:spcPct val="0"/>
              </a:spcAft>
              <a:defRPr sz="2400">
                <a:solidFill>
                  <a:schemeClr val="tx1"/>
                </a:solidFill>
                <a:latin typeface="Arial" charset="0"/>
                <a:ea typeface="Arial Unicode MS" charset="0"/>
                <a:cs typeface="Arial Unicode MS" charset="0"/>
              </a:defRPr>
            </a:lvl9pPr>
          </a:lstStyle>
          <a:p>
            <a:pPr>
              <a:lnSpc>
                <a:spcPct val="90000"/>
              </a:lnSpc>
            </a:pPr>
            <a:fld id="{0E965E5B-AEE9-5147-8D73-1F434E12767B}" type="slidenum">
              <a:rPr lang="en-US" sz="800">
                <a:solidFill>
                  <a:srgbClr val="B2B2B2"/>
                </a:solidFill>
              </a:rPr>
              <a:pPr>
                <a:lnSpc>
                  <a:spcPct val="90000"/>
                </a:lnSpc>
              </a:pPr>
              <a:t>‹#›</a:t>
            </a:fld>
            <a:endParaRPr lang="en-US" sz="700" dirty="0">
              <a:solidFill>
                <a:srgbClr val="969696"/>
              </a:solidFill>
            </a:endParaRPr>
          </a:p>
        </p:txBody>
      </p:sp>
    </p:spTree>
    <p:extLst>
      <p:ext uri="{BB962C8B-B14F-4D97-AF65-F5344CB8AC3E}">
        <p14:creationId xmlns:p14="http://schemas.microsoft.com/office/powerpoint/2010/main" val="1278154374"/>
      </p:ext>
    </p:extLst>
  </p:cSld>
  <p:clrMapOvr>
    <a:masterClrMapping/>
  </p:clrMapOvr>
  <p:transition/>
  <p:extLst>
    <p:ext uri="{DCECCB84-F9BA-43D5-87BE-67443E8EF086}">
      <p15:sldGuideLst xmlns:p15="http://schemas.microsoft.com/office/powerpoint/2012/main"/>
    </p:ext>
  </p:extLst>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p:cSld name="Title and map">
    <p:spTree>
      <p:nvGrpSpPr>
        <p:cNvPr id="1" name=""/>
        <p:cNvGrpSpPr/>
        <p:nvPr/>
      </p:nvGrpSpPr>
      <p:grpSpPr>
        <a:xfrm>
          <a:off x="0" y="0"/>
          <a:ext cx="0" cy="0"/>
          <a:chOff x="0" y="0"/>
          <a:chExt cx="0" cy="0"/>
        </a:xfrm>
      </p:grpSpPr>
      <p:grpSp>
        <p:nvGrpSpPr>
          <p:cNvPr id="3" name="Global Map"/>
          <p:cNvGrpSpPr/>
          <p:nvPr/>
        </p:nvGrpSpPr>
        <p:grpSpPr>
          <a:xfrm>
            <a:off x="1254392" y="1181100"/>
            <a:ext cx="9683217" cy="4956769"/>
            <a:chOff x="12700" y="1194593"/>
            <a:chExt cx="9118601" cy="4468814"/>
          </a:xfrm>
          <a:solidFill>
            <a:srgbClr val="E8E8E8"/>
          </a:solidFill>
        </p:grpSpPr>
        <p:sp>
          <p:nvSpPr>
            <p:cNvPr id="4" name="PRC"/>
            <p:cNvSpPr>
              <a:spLocks/>
            </p:cNvSpPr>
            <p:nvPr/>
          </p:nvSpPr>
          <p:spPr bwMode="auto">
            <a:xfrm>
              <a:off x="6161088" y="2578893"/>
              <a:ext cx="1552575" cy="989013"/>
            </a:xfrm>
            <a:custGeom>
              <a:avLst/>
              <a:gdLst>
                <a:gd name="T0" fmla="*/ 399 w 674"/>
                <a:gd name="T1" fmla="*/ 416 h 429"/>
                <a:gd name="T2" fmla="*/ 426 w 674"/>
                <a:gd name="T3" fmla="*/ 411 h 429"/>
                <a:gd name="T4" fmla="*/ 453 w 674"/>
                <a:gd name="T5" fmla="*/ 400 h 429"/>
                <a:gd name="T6" fmla="*/ 483 w 674"/>
                <a:gd name="T7" fmla="*/ 387 h 429"/>
                <a:gd name="T8" fmla="*/ 503 w 674"/>
                <a:gd name="T9" fmla="*/ 368 h 429"/>
                <a:gd name="T10" fmla="*/ 513 w 674"/>
                <a:gd name="T11" fmla="*/ 354 h 429"/>
                <a:gd name="T12" fmla="*/ 528 w 674"/>
                <a:gd name="T13" fmla="*/ 327 h 429"/>
                <a:gd name="T14" fmla="*/ 515 w 674"/>
                <a:gd name="T15" fmla="*/ 309 h 429"/>
                <a:gd name="T16" fmla="*/ 517 w 674"/>
                <a:gd name="T17" fmla="*/ 288 h 429"/>
                <a:gd name="T18" fmla="*/ 510 w 674"/>
                <a:gd name="T19" fmla="*/ 244 h 429"/>
                <a:gd name="T20" fmla="*/ 542 w 674"/>
                <a:gd name="T21" fmla="*/ 223 h 429"/>
                <a:gd name="T22" fmla="*/ 497 w 674"/>
                <a:gd name="T23" fmla="*/ 213 h 429"/>
                <a:gd name="T24" fmla="*/ 529 w 674"/>
                <a:gd name="T25" fmla="*/ 177 h 429"/>
                <a:gd name="T26" fmla="*/ 533 w 674"/>
                <a:gd name="T27" fmla="*/ 199 h 429"/>
                <a:gd name="T28" fmla="*/ 592 w 674"/>
                <a:gd name="T29" fmla="*/ 168 h 429"/>
                <a:gd name="T30" fmla="*/ 622 w 674"/>
                <a:gd name="T31" fmla="*/ 148 h 429"/>
                <a:gd name="T32" fmla="*/ 643 w 674"/>
                <a:gd name="T33" fmla="*/ 117 h 429"/>
                <a:gd name="T34" fmla="*/ 666 w 674"/>
                <a:gd name="T35" fmla="*/ 97 h 429"/>
                <a:gd name="T36" fmla="*/ 654 w 674"/>
                <a:gd name="T37" fmla="*/ 80 h 429"/>
                <a:gd name="T38" fmla="*/ 628 w 674"/>
                <a:gd name="T39" fmla="*/ 69 h 429"/>
                <a:gd name="T40" fmla="*/ 595 w 674"/>
                <a:gd name="T41" fmla="*/ 48 h 429"/>
                <a:gd name="T42" fmla="*/ 579 w 674"/>
                <a:gd name="T43" fmla="*/ 16 h 429"/>
                <a:gd name="T44" fmla="*/ 521 w 674"/>
                <a:gd name="T45" fmla="*/ 4 h 429"/>
                <a:gd name="T46" fmla="*/ 518 w 674"/>
                <a:gd name="T47" fmla="*/ 24 h 429"/>
                <a:gd name="T48" fmla="*/ 474 w 674"/>
                <a:gd name="T49" fmla="*/ 57 h 429"/>
                <a:gd name="T50" fmla="*/ 473 w 674"/>
                <a:gd name="T51" fmla="*/ 82 h 429"/>
                <a:gd name="T52" fmla="*/ 488 w 674"/>
                <a:gd name="T53" fmla="*/ 102 h 429"/>
                <a:gd name="T54" fmla="*/ 437 w 674"/>
                <a:gd name="T55" fmla="*/ 125 h 429"/>
                <a:gd name="T56" fmla="*/ 403 w 674"/>
                <a:gd name="T57" fmla="*/ 154 h 429"/>
                <a:gd name="T58" fmla="*/ 313 w 674"/>
                <a:gd name="T59" fmla="*/ 161 h 429"/>
                <a:gd name="T60" fmla="*/ 242 w 674"/>
                <a:gd name="T61" fmla="*/ 138 h 429"/>
                <a:gd name="T62" fmla="*/ 187 w 674"/>
                <a:gd name="T63" fmla="*/ 114 h 429"/>
                <a:gd name="T64" fmla="*/ 167 w 674"/>
                <a:gd name="T65" fmla="*/ 79 h 429"/>
                <a:gd name="T66" fmla="*/ 145 w 674"/>
                <a:gd name="T67" fmla="*/ 70 h 429"/>
                <a:gd name="T68" fmla="*/ 113 w 674"/>
                <a:gd name="T69" fmla="*/ 95 h 429"/>
                <a:gd name="T70" fmla="*/ 88 w 674"/>
                <a:gd name="T71" fmla="*/ 117 h 429"/>
                <a:gd name="T72" fmla="*/ 74 w 674"/>
                <a:gd name="T73" fmla="*/ 131 h 429"/>
                <a:gd name="T74" fmla="*/ 66 w 674"/>
                <a:gd name="T75" fmla="*/ 164 h 429"/>
                <a:gd name="T76" fmla="*/ 19 w 674"/>
                <a:gd name="T77" fmla="*/ 182 h 429"/>
                <a:gd name="T78" fmla="*/ 2 w 674"/>
                <a:gd name="T79" fmla="*/ 203 h 429"/>
                <a:gd name="T80" fmla="*/ 13 w 674"/>
                <a:gd name="T81" fmla="*/ 224 h 429"/>
                <a:gd name="T82" fmla="*/ 32 w 674"/>
                <a:gd name="T83" fmla="*/ 241 h 429"/>
                <a:gd name="T84" fmla="*/ 73 w 674"/>
                <a:gd name="T85" fmla="*/ 245 h 429"/>
                <a:gd name="T86" fmla="*/ 58 w 674"/>
                <a:gd name="T87" fmla="*/ 271 h 429"/>
                <a:gd name="T88" fmla="*/ 53 w 674"/>
                <a:gd name="T89" fmla="*/ 283 h 429"/>
                <a:gd name="T90" fmla="*/ 77 w 674"/>
                <a:gd name="T91" fmla="*/ 309 h 429"/>
                <a:gd name="T92" fmla="*/ 103 w 674"/>
                <a:gd name="T93" fmla="*/ 318 h 429"/>
                <a:gd name="T94" fmla="*/ 136 w 674"/>
                <a:gd name="T95" fmla="*/ 338 h 429"/>
                <a:gd name="T96" fmla="*/ 166 w 674"/>
                <a:gd name="T97" fmla="*/ 336 h 429"/>
                <a:gd name="T98" fmla="*/ 185 w 674"/>
                <a:gd name="T99" fmla="*/ 336 h 429"/>
                <a:gd name="T100" fmla="*/ 212 w 674"/>
                <a:gd name="T101" fmla="*/ 334 h 429"/>
                <a:gd name="T102" fmla="*/ 251 w 674"/>
                <a:gd name="T103" fmla="*/ 323 h 429"/>
                <a:gd name="T104" fmla="*/ 252 w 674"/>
                <a:gd name="T105" fmla="*/ 333 h 429"/>
                <a:gd name="T106" fmla="*/ 276 w 674"/>
                <a:gd name="T107" fmla="*/ 358 h 429"/>
                <a:gd name="T108" fmla="*/ 264 w 674"/>
                <a:gd name="T109" fmla="*/ 378 h 429"/>
                <a:gd name="T110" fmla="*/ 275 w 674"/>
                <a:gd name="T111" fmla="*/ 384 h 429"/>
                <a:gd name="T112" fmla="*/ 291 w 674"/>
                <a:gd name="T113" fmla="*/ 408 h 429"/>
                <a:gd name="T114" fmla="*/ 311 w 674"/>
                <a:gd name="T115" fmla="*/ 417 h 429"/>
                <a:gd name="T116" fmla="*/ 328 w 674"/>
                <a:gd name="T117" fmla="*/ 400 h 429"/>
                <a:gd name="T118" fmla="*/ 350 w 674"/>
                <a:gd name="T119" fmla="*/ 392 h 429"/>
                <a:gd name="T120" fmla="*/ 374 w 674"/>
                <a:gd name="T121" fmla="*/ 412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74" h="429">
                  <a:moveTo>
                    <a:pt x="379" y="413"/>
                  </a:moveTo>
                  <a:cubicBezTo>
                    <a:pt x="380" y="413"/>
                    <a:pt x="380" y="413"/>
                    <a:pt x="380" y="413"/>
                  </a:cubicBezTo>
                  <a:cubicBezTo>
                    <a:pt x="380" y="412"/>
                    <a:pt x="381" y="412"/>
                    <a:pt x="382" y="412"/>
                  </a:cubicBezTo>
                  <a:cubicBezTo>
                    <a:pt x="383" y="411"/>
                    <a:pt x="384" y="413"/>
                    <a:pt x="384" y="412"/>
                  </a:cubicBezTo>
                  <a:cubicBezTo>
                    <a:pt x="385" y="412"/>
                    <a:pt x="384" y="410"/>
                    <a:pt x="384" y="409"/>
                  </a:cubicBezTo>
                  <a:cubicBezTo>
                    <a:pt x="383" y="408"/>
                    <a:pt x="385" y="408"/>
                    <a:pt x="385" y="408"/>
                  </a:cubicBezTo>
                  <a:cubicBezTo>
                    <a:pt x="386" y="408"/>
                    <a:pt x="386" y="409"/>
                    <a:pt x="386" y="410"/>
                  </a:cubicBezTo>
                  <a:cubicBezTo>
                    <a:pt x="386" y="411"/>
                    <a:pt x="387" y="411"/>
                    <a:pt x="388" y="411"/>
                  </a:cubicBezTo>
                  <a:cubicBezTo>
                    <a:pt x="388" y="412"/>
                    <a:pt x="389" y="411"/>
                    <a:pt x="390" y="410"/>
                  </a:cubicBezTo>
                  <a:cubicBezTo>
                    <a:pt x="390" y="410"/>
                    <a:pt x="390" y="411"/>
                    <a:pt x="390" y="413"/>
                  </a:cubicBezTo>
                  <a:cubicBezTo>
                    <a:pt x="389" y="414"/>
                    <a:pt x="390" y="413"/>
                    <a:pt x="392" y="413"/>
                  </a:cubicBezTo>
                  <a:cubicBezTo>
                    <a:pt x="394" y="413"/>
                    <a:pt x="392" y="414"/>
                    <a:pt x="392" y="415"/>
                  </a:cubicBezTo>
                  <a:cubicBezTo>
                    <a:pt x="393" y="416"/>
                    <a:pt x="396" y="414"/>
                    <a:pt x="396" y="414"/>
                  </a:cubicBezTo>
                  <a:cubicBezTo>
                    <a:pt x="396" y="414"/>
                    <a:pt x="395" y="413"/>
                    <a:pt x="395" y="413"/>
                  </a:cubicBezTo>
                  <a:cubicBezTo>
                    <a:pt x="394" y="412"/>
                    <a:pt x="396" y="411"/>
                    <a:pt x="397" y="411"/>
                  </a:cubicBezTo>
                  <a:cubicBezTo>
                    <a:pt x="397" y="411"/>
                    <a:pt x="398" y="413"/>
                    <a:pt x="398" y="414"/>
                  </a:cubicBezTo>
                  <a:cubicBezTo>
                    <a:pt x="399" y="415"/>
                    <a:pt x="400" y="414"/>
                    <a:pt x="401" y="414"/>
                  </a:cubicBezTo>
                  <a:cubicBezTo>
                    <a:pt x="401" y="415"/>
                    <a:pt x="400" y="415"/>
                    <a:pt x="399" y="416"/>
                  </a:cubicBezTo>
                  <a:cubicBezTo>
                    <a:pt x="398" y="417"/>
                    <a:pt x="398" y="420"/>
                    <a:pt x="397" y="421"/>
                  </a:cubicBezTo>
                  <a:cubicBezTo>
                    <a:pt x="397" y="422"/>
                    <a:pt x="400" y="428"/>
                    <a:pt x="400" y="428"/>
                  </a:cubicBezTo>
                  <a:cubicBezTo>
                    <a:pt x="401" y="429"/>
                    <a:pt x="402" y="429"/>
                    <a:pt x="403" y="428"/>
                  </a:cubicBezTo>
                  <a:cubicBezTo>
                    <a:pt x="403" y="428"/>
                    <a:pt x="406" y="427"/>
                    <a:pt x="407" y="426"/>
                  </a:cubicBezTo>
                  <a:cubicBezTo>
                    <a:pt x="407" y="426"/>
                    <a:pt x="405" y="425"/>
                    <a:pt x="405" y="424"/>
                  </a:cubicBezTo>
                  <a:cubicBezTo>
                    <a:pt x="404" y="423"/>
                    <a:pt x="405" y="422"/>
                    <a:pt x="405" y="422"/>
                  </a:cubicBezTo>
                  <a:cubicBezTo>
                    <a:pt x="405" y="421"/>
                    <a:pt x="403" y="422"/>
                    <a:pt x="402" y="421"/>
                  </a:cubicBezTo>
                  <a:cubicBezTo>
                    <a:pt x="402" y="421"/>
                    <a:pt x="402" y="421"/>
                    <a:pt x="402" y="420"/>
                  </a:cubicBezTo>
                  <a:cubicBezTo>
                    <a:pt x="402" y="419"/>
                    <a:pt x="404" y="418"/>
                    <a:pt x="405" y="418"/>
                  </a:cubicBezTo>
                  <a:cubicBezTo>
                    <a:pt x="405" y="417"/>
                    <a:pt x="404" y="415"/>
                    <a:pt x="405" y="414"/>
                  </a:cubicBezTo>
                  <a:cubicBezTo>
                    <a:pt x="406" y="414"/>
                    <a:pt x="407" y="416"/>
                    <a:pt x="407" y="416"/>
                  </a:cubicBezTo>
                  <a:cubicBezTo>
                    <a:pt x="407" y="417"/>
                    <a:pt x="413" y="414"/>
                    <a:pt x="415" y="413"/>
                  </a:cubicBezTo>
                  <a:cubicBezTo>
                    <a:pt x="417" y="413"/>
                    <a:pt x="417" y="413"/>
                    <a:pt x="418" y="413"/>
                  </a:cubicBezTo>
                  <a:cubicBezTo>
                    <a:pt x="420" y="412"/>
                    <a:pt x="419" y="412"/>
                    <a:pt x="420" y="411"/>
                  </a:cubicBezTo>
                  <a:cubicBezTo>
                    <a:pt x="420" y="410"/>
                    <a:pt x="421" y="412"/>
                    <a:pt x="422" y="412"/>
                  </a:cubicBezTo>
                  <a:cubicBezTo>
                    <a:pt x="423" y="412"/>
                    <a:pt x="422" y="411"/>
                    <a:pt x="422" y="411"/>
                  </a:cubicBezTo>
                  <a:cubicBezTo>
                    <a:pt x="422" y="410"/>
                    <a:pt x="422" y="409"/>
                    <a:pt x="423" y="409"/>
                  </a:cubicBezTo>
                  <a:cubicBezTo>
                    <a:pt x="424" y="409"/>
                    <a:pt x="426" y="411"/>
                    <a:pt x="426" y="411"/>
                  </a:cubicBezTo>
                  <a:cubicBezTo>
                    <a:pt x="427" y="411"/>
                    <a:pt x="426" y="407"/>
                    <a:pt x="428" y="407"/>
                  </a:cubicBezTo>
                  <a:cubicBezTo>
                    <a:pt x="429" y="407"/>
                    <a:pt x="429" y="408"/>
                    <a:pt x="430" y="408"/>
                  </a:cubicBezTo>
                  <a:cubicBezTo>
                    <a:pt x="431" y="407"/>
                    <a:pt x="432" y="409"/>
                    <a:pt x="433" y="409"/>
                  </a:cubicBezTo>
                  <a:cubicBezTo>
                    <a:pt x="434" y="409"/>
                    <a:pt x="434" y="407"/>
                    <a:pt x="435" y="405"/>
                  </a:cubicBezTo>
                  <a:cubicBezTo>
                    <a:pt x="436" y="404"/>
                    <a:pt x="435" y="402"/>
                    <a:pt x="436" y="402"/>
                  </a:cubicBezTo>
                  <a:cubicBezTo>
                    <a:pt x="436" y="401"/>
                    <a:pt x="437" y="402"/>
                    <a:pt x="437" y="403"/>
                  </a:cubicBezTo>
                  <a:cubicBezTo>
                    <a:pt x="438" y="405"/>
                    <a:pt x="439" y="406"/>
                    <a:pt x="440" y="405"/>
                  </a:cubicBezTo>
                  <a:cubicBezTo>
                    <a:pt x="441" y="405"/>
                    <a:pt x="439" y="403"/>
                    <a:pt x="439" y="401"/>
                  </a:cubicBezTo>
                  <a:cubicBezTo>
                    <a:pt x="439" y="400"/>
                    <a:pt x="438" y="398"/>
                    <a:pt x="437" y="397"/>
                  </a:cubicBezTo>
                  <a:cubicBezTo>
                    <a:pt x="436" y="396"/>
                    <a:pt x="437" y="395"/>
                    <a:pt x="438" y="395"/>
                  </a:cubicBezTo>
                  <a:cubicBezTo>
                    <a:pt x="440" y="395"/>
                    <a:pt x="443" y="395"/>
                    <a:pt x="443" y="396"/>
                  </a:cubicBezTo>
                  <a:cubicBezTo>
                    <a:pt x="444" y="396"/>
                    <a:pt x="441" y="396"/>
                    <a:pt x="441" y="397"/>
                  </a:cubicBezTo>
                  <a:cubicBezTo>
                    <a:pt x="440" y="398"/>
                    <a:pt x="443" y="400"/>
                    <a:pt x="443" y="401"/>
                  </a:cubicBezTo>
                  <a:cubicBezTo>
                    <a:pt x="443" y="401"/>
                    <a:pt x="446" y="404"/>
                    <a:pt x="447" y="403"/>
                  </a:cubicBezTo>
                  <a:cubicBezTo>
                    <a:pt x="449" y="402"/>
                    <a:pt x="450" y="403"/>
                    <a:pt x="452" y="403"/>
                  </a:cubicBezTo>
                  <a:cubicBezTo>
                    <a:pt x="453" y="402"/>
                    <a:pt x="451" y="401"/>
                    <a:pt x="450" y="400"/>
                  </a:cubicBezTo>
                  <a:cubicBezTo>
                    <a:pt x="449" y="400"/>
                    <a:pt x="453" y="398"/>
                    <a:pt x="453" y="398"/>
                  </a:cubicBezTo>
                  <a:cubicBezTo>
                    <a:pt x="454" y="398"/>
                    <a:pt x="453" y="400"/>
                    <a:pt x="453" y="400"/>
                  </a:cubicBezTo>
                  <a:cubicBezTo>
                    <a:pt x="453" y="400"/>
                    <a:pt x="454" y="401"/>
                    <a:pt x="455" y="401"/>
                  </a:cubicBezTo>
                  <a:cubicBezTo>
                    <a:pt x="455" y="402"/>
                    <a:pt x="456" y="401"/>
                    <a:pt x="456" y="400"/>
                  </a:cubicBezTo>
                  <a:cubicBezTo>
                    <a:pt x="456" y="399"/>
                    <a:pt x="458" y="397"/>
                    <a:pt x="459" y="397"/>
                  </a:cubicBezTo>
                  <a:cubicBezTo>
                    <a:pt x="459" y="397"/>
                    <a:pt x="459" y="398"/>
                    <a:pt x="459" y="399"/>
                  </a:cubicBezTo>
                  <a:cubicBezTo>
                    <a:pt x="459" y="399"/>
                    <a:pt x="461" y="400"/>
                    <a:pt x="462" y="400"/>
                  </a:cubicBezTo>
                  <a:cubicBezTo>
                    <a:pt x="464" y="400"/>
                    <a:pt x="461" y="398"/>
                    <a:pt x="461" y="397"/>
                  </a:cubicBezTo>
                  <a:cubicBezTo>
                    <a:pt x="461" y="396"/>
                    <a:pt x="463" y="397"/>
                    <a:pt x="464" y="397"/>
                  </a:cubicBezTo>
                  <a:cubicBezTo>
                    <a:pt x="466" y="398"/>
                    <a:pt x="464" y="398"/>
                    <a:pt x="464" y="398"/>
                  </a:cubicBezTo>
                  <a:cubicBezTo>
                    <a:pt x="465" y="399"/>
                    <a:pt x="466" y="399"/>
                    <a:pt x="467" y="399"/>
                  </a:cubicBezTo>
                  <a:cubicBezTo>
                    <a:pt x="467" y="398"/>
                    <a:pt x="468" y="397"/>
                    <a:pt x="469" y="397"/>
                  </a:cubicBezTo>
                  <a:cubicBezTo>
                    <a:pt x="470" y="398"/>
                    <a:pt x="471" y="398"/>
                    <a:pt x="473" y="398"/>
                  </a:cubicBezTo>
                  <a:cubicBezTo>
                    <a:pt x="475" y="397"/>
                    <a:pt x="472" y="396"/>
                    <a:pt x="472" y="395"/>
                  </a:cubicBezTo>
                  <a:cubicBezTo>
                    <a:pt x="472" y="394"/>
                    <a:pt x="475" y="394"/>
                    <a:pt x="474" y="394"/>
                  </a:cubicBezTo>
                  <a:cubicBezTo>
                    <a:pt x="474" y="393"/>
                    <a:pt x="473" y="393"/>
                    <a:pt x="473" y="392"/>
                  </a:cubicBezTo>
                  <a:cubicBezTo>
                    <a:pt x="473" y="391"/>
                    <a:pt x="474" y="392"/>
                    <a:pt x="475" y="392"/>
                  </a:cubicBezTo>
                  <a:cubicBezTo>
                    <a:pt x="477" y="392"/>
                    <a:pt x="476" y="390"/>
                    <a:pt x="477" y="389"/>
                  </a:cubicBezTo>
                  <a:cubicBezTo>
                    <a:pt x="478" y="388"/>
                    <a:pt x="479" y="389"/>
                    <a:pt x="479" y="390"/>
                  </a:cubicBezTo>
                  <a:cubicBezTo>
                    <a:pt x="480" y="390"/>
                    <a:pt x="482" y="388"/>
                    <a:pt x="483" y="387"/>
                  </a:cubicBezTo>
                  <a:cubicBezTo>
                    <a:pt x="483" y="387"/>
                    <a:pt x="482" y="386"/>
                    <a:pt x="482" y="386"/>
                  </a:cubicBezTo>
                  <a:cubicBezTo>
                    <a:pt x="482" y="385"/>
                    <a:pt x="484" y="385"/>
                    <a:pt x="484" y="386"/>
                  </a:cubicBezTo>
                  <a:cubicBezTo>
                    <a:pt x="485" y="386"/>
                    <a:pt x="485" y="387"/>
                    <a:pt x="485" y="388"/>
                  </a:cubicBezTo>
                  <a:cubicBezTo>
                    <a:pt x="486" y="388"/>
                    <a:pt x="486" y="387"/>
                    <a:pt x="487" y="386"/>
                  </a:cubicBezTo>
                  <a:cubicBezTo>
                    <a:pt x="487" y="386"/>
                    <a:pt x="490" y="383"/>
                    <a:pt x="490" y="383"/>
                  </a:cubicBezTo>
                  <a:cubicBezTo>
                    <a:pt x="490" y="382"/>
                    <a:pt x="490" y="382"/>
                    <a:pt x="489" y="381"/>
                  </a:cubicBezTo>
                  <a:cubicBezTo>
                    <a:pt x="488" y="381"/>
                    <a:pt x="487" y="381"/>
                    <a:pt x="486" y="380"/>
                  </a:cubicBezTo>
                  <a:cubicBezTo>
                    <a:pt x="486" y="379"/>
                    <a:pt x="488" y="379"/>
                    <a:pt x="489" y="379"/>
                  </a:cubicBezTo>
                  <a:cubicBezTo>
                    <a:pt x="490" y="379"/>
                    <a:pt x="491" y="378"/>
                    <a:pt x="491" y="378"/>
                  </a:cubicBezTo>
                  <a:cubicBezTo>
                    <a:pt x="492" y="377"/>
                    <a:pt x="493" y="378"/>
                    <a:pt x="494" y="378"/>
                  </a:cubicBezTo>
                  <a:cubicBezTo>
                    <a:pt x="495" y="378"/>
                    <a:pt x="494" y="377"/>
                    <a:pt x="495" y="377"/>
                  </a:cubicBezTo>
                  <a:cubicBezTo>
                    <a:pt x="496" y="377"/>
                    <a:pt x="496" y="378"/>
                    <a:pt x="497" y="378"/>
                  </a:cubicBezTo>
                  <a:cubicBezTo>
                    <a:pt x="497" y="378"/>
                    <a:pt x="498" y="377"/>
                    <a:pt x="497" y="377"/>
                  </a:cubicBezTo>
                  <a:cubicBezTo>
                    <a:pt x="497" y="376"/>
                    <a:pt x="497" y="376"/>
                    <a:pt x="497" y="376"/>
                  </a:cubicBezTo>
                  <a:cubicBezTo>
                    <a:pt x="497" y="375"/>
                    <a:pt x="500" y="375"/>
                    <a:pt x="500" y="374"/>
                  </a:cubicBezTo>
                  <a:cubicBezTo>
                    <a:pt x="500" y="374"/>
                    <a:pt x="499" y="372"/>
                    <a:pt x="499" y="371"/>
                  </a:cubicBezTo>
                  <a:cubicBezTo>
                    <a:pt x="499" y="370"/>
                    <a:pt x="502" y="371"/>
                    <a:pt x="503" y="371"/>
                  </a:cubicBezTo>
                  <a:cubicBezTo>
                    <a:pt x="504" y="370"/>
                    <a:pt x="503" y="369"/>
                    <a:pt x="503" y="368"/>
                  </a:cubicBezTo>
                  <a:cubicBezTo>
                    <a:pt x="503" y="368"/>
                    <a:pt x="504" y="367"/>
                    <a:pt x="504" y="367"/>
                  </a:cubicBezTo>
                  <a:cubicBezTo>
                    <a:pt x="505" y="366"/>
                    <a:pt x="507" y="368"/>
                    <a:pt x="507" y="367"/>
                  </a:cubicBezTo>
                  <a:cubicBezTo>
                    <a:pt x="507" y="367"/>
                    <a:pt x="507" y="367"/>
                    <a:pt x="507" y="366"/>
                  </a:cubicBezTo>
                  <a:cubicBezTo>
                    <a:pt x="506" y="365"/>
                    <a:pt x="508" y="363"/>
                    <a:pt x="508" y="362"/>
                  </a:cubicBezTo>
                  <a:cubicBezTo>
                    <a:pt x="508" y="361"/>
                    <a:pt x="506" y="362"/>
                    <a:pt x="506" y="362"/>
                  </a:cubicBezTo>
                  <a:cubicBezTo>
                    <a:pt x="505" y="363"/>
                    <a:pt x="503" y="362"/>
                    <a:pt x="503" y="362"/>
                  </a:cubicBezTo>
                  <a:cubicBezTo>
                    <a:pt x="502" y="362"/>
                    <a:pt x="501" y="360"/>
                    <a:pt x="501" y="359"/>
                  </a:cubicBezTo>
                  <a:cubicBezTo>
                    <a:pt x="501" y="359"/>
                    <a:pt x="505" y="361"/>
                    <a:pt x="506" y="361"/>
                  </a:cubicBezTo>
                  <a:cubicBezTo>
                    <a:pt x="506" y="361"/>
                    <a:pt x="507" y="360"/>
                    <a:pt x="508" y="359"/>
                  </a:cubicBezTo>
                  <a:cubicBezTo>
                    <a:pt x="508" y="358"/>
                    <a:pt x="511" y="358"/>
                    <a:pt x="511" y="358"/>
                  </a:cubicBezTo>
                  <a:cubicBezTo>
                    <a:pt x="511" y="357"/>
                    <a:pt x="510" y="357"/>
                    <a:pt x="510" y="357"/>
                  </a:cubicBezTo>
                  <a:cubicBezTo>
                    <a:pt x="509" y="356"/>
                    <a:pt x="508" y="357"/>
                    <a:pt x="508" y="357"/>
                  </a:cubicBezTo>
                  <a:cubicBezTo>
                    <a:pt x="507" y="357"/>
                    <a:pt x="507" y="357"/>
                    <a:pt x="507" y="356"/>
                  </a:cubicBezTo>
                  <a:cubicBezTo>
                    <a:pt x="507" y="356"/>
                    <a:pt x="508" y="355"/>
                    <a:pt x="508" y="355"/>
                  </a:cubicBezTo>
                  <a:cubicBezTo>
                    <a:pt x="508" y="355"/>
                    <a:pt x="507" y="354"/>
                    <a:pt x="507" y="354"/>
                  </a:cubicBezTo>
                  <a:cubicBezTo>
                    <a:pt x="506" y="354"/>
                    <a:pt x="507" y="354"/>
                    <a:pt x="507" y="352"/>
                  </a:cubicBezTo>
                  <a:cubicBezTo>
                    <a:pt x="507" y="351"/>
                    <a:pt x="509" y="352"/>
                    <a:pt x="510" y="352"/>
                  </a:cubicBezTo>
                  <a:cubicBezTo>
                    <a:pt x="512" y="352"/>
                    <a:pt x="512" y="354"/>
                    <a:pt x="513" y="354"/>
                  </a:cubicBezTo>
                  <a:cubicBezTo>
                    <a:pt x="514" y="354"/>
                    <a:pt x="513" y="352"/>
                    <a:pt x="513" y="351"/>
                  </a:cubicBezTo>
                  <a:cubicBezTo>
                    <a:pt x="513" y="349"/>
                    <a:pt x="515" y="349"/>
                    <a:pt x="515" y="348"/>
                  </a:cubicBezTo>
                  <a:cubicBezTo>
                    <a:pt x="515" y="347"/>
                    <a:pt x="513" y="347"/>
                    <a:pt x="513" y="346"/>
                  </a:cubicBezTo>
                  <a:cubicBezTo>
                    <a:pt x="513" y="345"/>
                    <a:pt x="515" y="346"/>
                    <a:pt x="516" y="346"/>
                  </a:cubicBezTo>
                  <a:cubicBezTo>
                    <a:pt x="516" y="346"/>
                    <a:pt x="518" y="345"/>
                    <a:pt x="518" y="345"/>
                  </a:cubicBezTo>
                  <a:cubicBezTo>
                    <a:pt x="519" y="345"/>
                    <a:pt x="518" y="344"/>
                    <a:pt x="518" y="342"/>
                  </a:cubicBezTo>
                  <a:cubicBezTo>
                    <a:pt x="518" y="341"/>
                    <a:pt x="520" y="340"/>
                    <a:pt x="520" y="339"/>
                  </a:cubicBezTo>
                  <a:cubicBezTo>
                    <a:pt x="520" y="338"/>
                    <a:pt x="517" y="337"/>
                    <a:pt x="518" y="336"/>
                  </a:cubicBezTo>
                  <a:cubicBezTo>
                    <a:pt x="518" y="335"/>
                    <a:pt x="520" y="336"/>
                    <a:pt x="521" y="336"/>
                  </a:cubicBezTo>
                  <a:cubicBezTo>
                    <a:pt x="522" y="336"/>
                    <a:pt x="524" y="333"/>
                    <a:pt x="525" y="333"/>
                  </a:cubicBezTo>
                  <a:cubicBezTo>
                    <a:pt x="525" y="333"/>
                    <a:pt x="527" y="335"/>
                    <a:pt x="527" y="335"/>
                  </a:cubicBezTo>
                  <a:cubicBezTo>
                    <a:pt x="527" y="335"/>
                    <a:pt x="529" y="334"/>
                    <a:pt x="530" y="334"/>
                  </a:cubicBezTo>
                  <a:cubicBezTo>
                    <a:pt x="530" y="333"/>
                    <a:pt x="529" y="331"/>
                    <a:pt x="528" y="331"/>
                  </a:cubicBezTo>
                  <a:cubicBezTo>
                    <a:pt x="527" y="330"/>
                    <a:pt x="526" y="331"/>
                    <a:pt x="525" y="330"/>
                  </a:cubicBezTo>
                  <a:cubicBezTo>
                    <a:pt x="524" y="329"/>
                    <a:pt x="524" y="328"/>
                    <a:pt x="524" y="328"/>
                  </a:cubicBezTo>
                  <a:cubicBezTo>
                    <a:pt x="525" y="327"/>
                    <a:pt x="526" y="328"/>
                    <a:pt x="527" y="329"/>
                  </a:cubicBezTo>
                  <a:cubicBezTo>
                    <a:pt x="527" y="329"/>
                    <a:pt x="529" y="328"/>
                    <a:pt x="529" y="328"/>
                  </a:cubicBezTo>
                  <a:cubicBezTo>
                    <a:pt x="529" y="327"/>
                    <a:pt x="528" y="327"/>
                    <a:pt x="528" y="327"/>
                  </a:cubicBezTo>
                  <a:cubicBezTo>
                    <a:pt x="528" y="326"/>
                    <a:pt x="529" y="326"/>
                    <a:pt x="529" y="325"/>
                  </a:cubicBezTo>
                  <a:cubicBezTo>
                    <a:pt x="529" y="325"/>
                    <a:pt x="528" y="325"/>
                    <a:pt x="527" y="325"/>
                  </a:cubicBezTo>
                  <a:cubicBezTo>
                    <a:pt x="526" y="324"/>
                    <a:pt x="528" y="323"/>
                    <a:pt x="528" y="323"/>
                  </a:cubicBezTo>
                  <a:cubicBezTo>
                    <a:pt x="529" y="322"/>
                    <a:pt x="529" y="323"/>
                    <a:pt x="530" y="323"/>
                  </a:cubicBezTo>
                  <a:cubicBezTo>
                    <a:pt x="531" y="324"/>
                    <a:pt x="531" y="322"/>
                    <a:pt x="531" y="322"/>
                  </a:cubicBezTo>
                  <a:cubicBezTo>
                    <a:pt x="531" y="321"/>
                    <a:pt x="533" y="323"/>
                    <a:pt x="534" y="323"/>
                  </a:cubicBezTo>
                  <a:cubicBezTo>
                    <a:pt x="534" y="323"/>
                    <a:pt x="533" y="320"/>
                    <a:pt x="532" y="319"/>
                  </a:cubicBezTo>
                  <a:cubicBezTo>
                    <a:pt x="532" y="318"/>
                    <a:pt x="531" y="320"/>
                    <a:pt x="531" y="320"/>
                  </a:cubicBezTo>
                  <a:cubicBezTo>
                    <a:pt x="530" y="320"/>
                    <a:pt x="528" y="320"/>
                    <a:pt x="527" y="320"/>
                  </a:cubicBezTo>
                  <a:cubicBezTo>
                    <a:pt x="526" y="319"/>
                    <a:pt x="530" y="318"/>
                    <a:pt x="532" y="318"/>
                  </a:cubicBezTo>
                  <a:cubicBezTo>
                    <a:pt x="533" y="317"/>
                    <a:pt x="536" y="316"/>
                    <a:pt x="536" y="315"/>
                  </a:cubicBezTo>
                  <a:cubicBezTo>
                    <a:pt x="536" y="314"/>
                    <a:pt x="532" y="314"/>
                    <a:pt x="530" y="313"/>
                  </a:cubicBezTo>
                  <a:cubicBezTo>
                    <a:pt x="527" y="312"/>
                    <a:pt x="527" y="311"/>
                    <a:pt x="526" y="310"/>
                  </a:cubicBezTo>
                  <a:cubicBezTo>
                    <a:pt x="526" y="310"/>
                    <a:pt x="524" y="311"/>
                    <a:pt x="523" y="311"/>
                  </a:cubicBezTo>
                  <a:cubicBezTo>
                    <a:pt x="522" y="312"/>
                    <a:pt x="520" y="313"/>
                    <a:pt x="519" y="313"/>
                  </a:cubicBezTo>
                  <a:cubicBezTo>
                    <a:pt x="517" y="312"/>
                    <a:pt x="517" y="310"/>
                    <a:pt x="516" y="311"/>
                  </a:cubicBezTo>
                  <a:cubicBezTo>
                    <a:pt x="514" y="312"/>
                    <a:pt x="514" y="312"/>
                    <a:pt x="512" y="312"/>
                  </a:cubicBezTo>
                  <a:cubicBezTo>
                    <a:pt x="511" y="312"/>
                    <a:pt x="514" y="309"/>
                    <a:pt x="515" y="309"/>
                  </a:cubicBezTo>
                  <a:cubicBezTo>
                    <a:pt x="516" y="308"/>
                    <a:pt x="517" y="309"/>
                    <a:pt x="518" y="309"/>
                  </a:cubicBezTo>
                  <a:cubicBezTo>
                    <a:pt x="520" y="309"/>
                    <a:pt x="521" y="309"/>
                    <a:pt x="522" y="308"/>
                  </a:cubicBezTo>
                  <a:cubicBezTo>
                    <a:pt x="523" y="307"/>
                    <a:pt x="525" y="306"/>
                    <a:pt x="525" y="305"/>
                  </a:cubicBezTo>
                  <a:cubicBezTo>
                    <a:pt x="526" y="304"/>
                    <a:pt x="532" y="303"/>
                    <a:pt x="532" y="303"/>
                  </a:cubicBezTo>
                  <a:cubicBezTo>
                    <a:pt x="533" y="302"/>
                    <a:pt x="532" y="301"/>
                    <a:pt x="531" y="299"/>
                  </a:cubicBezTo>
                  <a:cubicBezTo>
                    <a:pt x="530" y="297"/>
                    <a:pt x="529" y="297"/>
                    <a:pt x="527" y="296"/>
                  </a:cubicBezTo>
                  <a:cubicBezTo>
                    <a:pt x="525" y="294"/>
                    <a:pt x="525" y="295"/>
                    <a:pt x="525" y="294"/>
                  </a:cubicBezTo>
                  <a:cubicBezTo>
                    <a:pt x="524" y="293"/>
                    <a:pt x="523" y="293"/>
                    <a:pt x="521" y="293"/>
                  </a:cubicBezTo>
                  <a:cubicBezTo>
                    <a:pt x="519" y="292"/>
                    <a:pt x="520" y="292"/>
                    <a:pt x="519" y="291"/>
                  </a:cubicBezTo>
                  <a:cubicBezTo>
                    <a:pt x="518" y="290"/>
                    <a:pt x="518" y="290"/>
                    <a:pt x="516" y="290"/>
                  </a:cubicBezTo>
                  <a:cubicBezTo>
                    <a:pt x="515" y="290"/>
                    <a:pt x="513" y="291"/>
                    <a:pt x="512" y="291"/>
                  </a:cubicBezTo>
                  <a:cubicBezTo>
                    <a:pt x="511" y="291"/>
                    <a:pt x="511" y="290"/>
                    <a:pt x="510" y="289"/>
                  </a:cubicBezTo>
                  <a:cubicBezTo>
                    <a:pt x="508" y="288"/>
                    <a:pt x="508" y="288"/>
                    <a:pt x="507" y="288"/>
                  </a:cubicBezTo>
                  <a:cubicBezTo>
                    <a:pt x="506" y="287"/>
                    <a:pt x="508" y="287"/>
                    <a:pt x="508" y="286"/>
                  </a:cubicBezTo>
                  <a:cubicBezTo>
                    <a:pt x="508" y="286"/>
                    <a:pt x="507" y="285"/>
                    <a:pt x="507" y="285"/>
                  </a:cubicBezTo>
                  <a:cubicBezTo>
                    <a:pt x="507" y="284"/>
                    <a:pt x="510" y="285"/>
                    <a:pt x="512" y="287"/>
                  </a:cubicBezTo>
                  <a:cubicBezTo>
                    <a:pt x="513" y="289"/>
                    <a:pt x="513" y="289"/>
                    <a:pt x="514" y="289"/>
                  </a:cubicBezTo>
                  <a:cubicBezTo>
                    <a:pt x="514" y="289"/>
                    <a:pt x="517" y="288"/>
                    <a:pt x="517" y="288"/>
                  </a:cubicBezTo>
                  <a:cubicBezTo>
                    <a:pt x="517" y="288"/>
                    <a:pt x="520" y="288"/>
                    <a:pt x="521" y="289"/>
                  </a:cubicBezTo>
                  <a:cubicBezTo>
                    <a:pt x="522" y="290"/>
                    <a:pt x="523" y="291"/>
                    <a:pt x="523" y="291"/>
                  </a:cubicBezTo>
                  <a:cubicBezTo>
                    <a:pt x="524" y="291"/>
                    <a:pt x="528" y="291"/>
                    <a:pt x="528" y="291"/>
                  </a:cubicBezTo>
                  <a:cubicBezTo>
                    <a:pt x="529" y="291"/>
                    <a:pt x="532" y="293"/>
                    <a:pt x="532" y="292"/>
                  </a:cubicBezTo>
                  <a:cubicBezTo>
                    <a:pt x="532" y="292"/>
                    <a:pt x="530" y="289"/>
                    <a:pt x="530" y="288"/>
                  </a:cubicBezTo>
                  <a:cubicBezTo>
                    <a:pt x="529" y="288"/>
                    <a:pt x="528" y="288"/>
                    <a:pt x="527" y="287"/>
                  </a:cubicBezTo>
                  <a:cubicBezTo>
                    <a:pt x="525" y="286"/>
                    <a:pt x="527" y="285"/>
                    <a:pt x="526" y="284"/>
                  </a:cubicBezTo>
                  <a:cubicBezTo>
                    <a:pt x="525" y="283"/>
                    <a:pt x="522" y="283"/>
                    <a:pt x="521" y="282"/>
                  </a:cubicBezTo>
                  <a:cubicBezTo>
                    <a:pt x="520" y="280"/>
                    <a:pt x="521" y="278"/>
                    <a:pt x="521" y="277"/>
                  </a:cubicBezTo>
                  <a:cubicBezTo>
                    <a:pt x="521" y="276"/>
                    <a:pt x="519" y="273"/>
                    <a:pt x="518" y="270"/>
                  </a:cubicBezTo>
                  <a:cubicBezTo>
                    <a:pt x="516" y="266"/>
                    <a:pt x="516" y="262"/>
                    <a:pt x="514" y="261"/>
                  </a:cubicBezTo>
                  <a:cubicBezTo>
                    <a:pt x="512" y="260"/>
                    <a:pt x="510" y="260"/>
                    <a:pt x="508" y="259"/>
                  </a:cubicBezTo>
                  <a:cubicBezTo>
                    <a:pt x="506" y="257"/>
                    <a:pt x="506" y="256"/>
                    <a:pt x="505" y="256"/>
                  </a:cubicBezTo>
                  <a:cubicBezTo>
                    <a:pt x="504" y="255"/>
                    <a:pt x="503" y="257"/>
                    <a:pt x="502" y="256"/>
                  </a:cubicBezTo>
                  <a:cubicBezTo>
                    <a:pt x="501" y="256"/>
                    <a:pt x="502" y="253"/>
                    <a:pt x="502" y="252"/>
                  </a:cubicBezTo>
                  <a:cubicBezTo>
                    <a:pt x="503" y="251"/>
                    <a:pt x="503" y="251"/>
                    <a:pt x="504" y="251"/>
                  </a:cubicBezTo>
                  <a:cubicBezTo>
                    <a:pt x="504" y="250"/>
                    <a:pt x="507" y="246"/>
                    <a:pt x="507" y="245"/>
                  </a:cubicBezTo>
                  <a:cubicBezTo>
                    <a:pt x="508" y="244"/>
                    <a:pt x="509" y="244"/>
                    <a:pt x="510" y="244"/>
                  </a:cubicBezTo>
                  <a:cubicBezTo>
                    <a:pt x="511" y="244"/>
                    <a:pt x="511" y="242"/>
                    <a:pt x="512" y="242"/>
                  </a:cubicBezTo>
                  <a:cubicBezTo>
                    <a:pt x="512" y="241"/>
                    <a:pt x="514" y="240"/>
                    <a:pt x="514" y="239"/>
                  </a:cubicBezTo>
                  <a:cubicBezTo>
                    <a:pt x="514" y="239"/>
                    <a:pt x="513" y="239"/>
                    <a:pt x="512" y="238"/>
                  </a:cubicBezTo>
                  <a:cubicBezTo>
                    <a:pt x="512" y="237"/>
                    <a:pt x="513" y="236"/>
                    <a:pt x="514" y="236"/>
                  </a:cubicBezTo>
                  <a:cubicBezTo>
                    <a:pt x="515" y="235"/>
                    <a:pt x="516" y="237"/>
                    <a:pt x="516" y="238"/>
                  </a:cubicBezTo>
                  <a:cubicBezTo>
                    <a:pt x="516" y="239"/>
                    <a:pt x="517" y="238"/>
                    <a:pt x="518" y="238"/>
                  </a:cubicBezTo>
                  <a:cubicBezTo>
                    <a:pt x="518" y="238"/>
                    <a:pt x="519" y="238"/>
                    <a:pt x="519" y="237"/>
                  </a:cubicBezTo>
                  <a:cubicBezTo>
                    <a:pt x="519" y="237"/>
                    <a:pt x="518" y="236"/>
                    <a:pt x="519" y="235"/>
                  </a:cubicBezTo>
                  <a:cubicBezTo>
                    <a:pt x="519" y="234"/>
                    <a:pt x="522" y="234"/>
                    <a:pt x="521" y="233"/>
                  </a:cubicBezTo>
                  <a:cubicBezTo>
                    <a:pt x="521" y="233"/>
                    <a:pt x="520" y="233"/>
                    <a:pt x="520" y="232"/>
                  </a:cubicBezTo>
                  <a:cubicBezTo>
                    <a:pt x="520" y="232"/>
                    <a:pt x="520" y="231"/>
                    <a:pt x="521" y="231"/>
                  </a:cubicBezTo>
                  <a:cubicBezTo>
                    <a:pt x="521" y="231"/>
                    <a:pt x="522" y="231"/>
                    <a:pt x="523" y="231"/>
                  </a:cubicBezTo>
                  <a:cubicBezTo>
                    <a:pt x="524" y="231"/>
                    <a:pt x="530" y="228"/>
                    <a:pt x="532" y="228"/>
                  </a:cubicBezTo>
                  <a:cubicBezTo>
                    <a:pt x="534" y="227"/>
                    <a:pt x="535" y="226"/>
                    <a:pt x="536" y="227"/>
                  </a:cubicBezTo>
                  <a:cubicBezTo>
                    <a:pt x="537" y="227"/>
                    <a:pt x="536" y="229"/>
                    <a:pt x="536" y="229"/>
                  </a:cubicBezTo>
                  <a:cubicBezTo>
                    <a:pt x="537" y="229"/>
                    <a:pt x="540" y="228"/>
                    <a:pt x="540" y="227"/>
                  </a:cubicBezTo>
                  <a:cubicBezTo>
                    <a:pt x="540" y="227"/>
                    <a:pt x="538" y="227"/>
                    <a:pt x="538" y="226"/>
                  </a:cubicBezTo>
                  <a:cubicBezTo>
                    <a:pt x="538" y="225"/>
                    <a:pt x="541" y="224"/>
                    <a:pt x="542" y="223"/>
                  </a:cubicBezTo>
                  <a:cubicBezTo>
                    <a:pt x="542" y="221"/>
                    <a:pt x="540" y="223"/>
                    <a:pt x="538" y="223"/>
                  </a:cubicBezTo>
                  <a:cubicBezTo>
                    <a:pt x="535" y="223"/>
                    <a:pt x="536" y="221"/>
                    <a:pt x="535" y="221"/>
                  </a:cubicBezTo>
                  <a:cubicBezTo>
                    <a:pt x="534" y="221"/>
                    <a:pt x="534" y="221"/>
                    <a:pt x="534" y="222"/>
                  </a:cubicBezTo>
                  <a:cubicBezTo>
                    <a:pt x="533" y="222"/>
                    <a:pt x="533" y="221"/>
                    <a:pt x="532" y="221"/>
                  </a:cubicBezTo>
                  <a:cubicBezTo>
                    <a:pt x="531" y="221"/>
                    <a:pt x="530" y="222"/>
                    <a:pt x="529" y="222"/>
                  </a:cubicBezTo>
                  <a:cubicBezTo>
                    <a:pt x="528" y="222"/>
                    <a:pt x="527" y="221"/>
                    <a:pt x="526" y="220"/>
                  </a:cubicBezTo>
                  <a:cubicBezTo>
                    <a:pt x="525" y="220"/>
                    <a:pt x="521" y="217"/>
                    <a:pt x="520" y="217"/>
                  </a:cubicBezTo>
                  <a:cubicBezTo>
                    <a:pt x="520" y="217"/>
                    <a:pt x="519" y="217"/>
                    <a:pt x="518" y="218"/>
                  </a:cubicBezTo>
                  <a:cubicBezTo>
                    <a:pt x="517" y="218"/>
                    <a:pt x="516" y="218"/>
                    <a:pt x="515" y="218"/>
                  </a:cubicBezTo>
                  <a:cubicBezTo>
                    <a:pt x="514" y="219"/>
                    <a:pt x="515" y="219"/>
                    <a:pt x="515" y="220"/>
                  </a:cubicBezTo>
                  <a:cubicBezTo>
                    <a:pt x="515" y="221"/>
                    <a:pt x="513" y="222"/>
                    <a:pt x="511" y="222"/>
                  </a:cubicBezTo>
                  <a:cubicBezTo>
                    <a:pt x="510" y="223"/>
                    <a:pt x="508" y="225"/>
                    <a:pt x="507" y="226"/>
                  </a:cubicBezTo>
                  <a:cubicBezTo>
                    <a:pt x="506" y="226"/>
                    <a:pt x="505" y="225"/>
                    <a:pt x="504" y="225"/>
                  </a:cubicBezTo>
                  <a:cubicBezTo>
                    <a:pt x="504" y="225"/>
                    <a:pt x="500" y="224"/>
                    <a:pt x="500" y="223"/>
                  </a:cubicBezTo>
                  <a:cubicBezTo>
                    <a:pt x="499" y="223"/>
                    <a:pt x="500" y="221"/>
                    <a:pt x="500" y="220"/>
                  </a:cubicBezTo>
                  <a:cubicBezTo>
                    <a:pt x="501" y="219"/>
                    <a:pt x="501" y="216"/>
                    <a:pt x="501" y="216"/>
                  </a:cubicBezTo>
                  <a:cubicBezTo>
                    <a:pt x="501" y="215"/>
                    <a:pt x="500" y="214"/>
                    <a:pt x="500" y="213"/>
                  </a:cubicBezTo>
                  <a:cubicBezTo>
                    <a:pt x="500" y="213"/>
                    <a:pt x="498" y="213"/>
                    <a:pt x="497" y="213"/>
                  </a:cubicBezTo>
                  <a:cubicBezTo>
                    <a:pt x="496" y="213"/>
                    <a:pt x="497" y="214"/>
                    <a:pt x="496" y="215"/>
                  </a:cubicBezTo>
                  <a:cubicBezTo>
                    <a:pt x="495" y="215"/>
                    <a:pt x="495" y="214"/>
                    <a:pt x="494" y="213"/>
                  </a:cubicBezTo>
                  <a:cubicBezTo>
                    <a:pt x="494" y="212"/>
                    <a:pt x="493" y="213"/>
                    <a:pt x="492" y="213"/>
                  </a:cubicBezTo>
                  <a:cubicBezTo>
                    <a:pt x="491" y="213"/>
                    <a:pt x="490" y="212"/>
                    <a:pt x="488" y="212"/>
                  </a:cubicBezTo>
                  <a:cubicBezTo>
                    <a:pt x="487" y="211"/>
                    <a:pt x="487" y="211"/>
                    <a:pt x="486" y="210"/>
                  </a:cubicBezTo>
                  <a:cubicBezTo>
                    <a:pt x="485" y="208"/>
                    <a:pt x="484" y="207"/>
                    <a:pt x="484" y="207"/>
                  </a:cubicBezTo>
                  <a:cubicBezTo>
                    <a:pt x="484" y="206"/>
                    <a:pt x="484" y="205"/>
                    <a:pt x="485" y="204"/>
                  </a:cubicBezTo>
                  <a:cubicBezTo>
                    <a:pt x="486" y="202"/>
                    <a:pt x="486" y="200"/>
                    <a:pt x="486" y="200"/>
                  </a:cubicBezTo>
                  <a:cubicBezTo>
                    <a:pt x="487" y="200"/>
                    <a:pt x="488" y="199"/>
                    <a:pt x="490" y="198"/>
                  </a:cubicBezTo>
                  <a:cubicBezTo>
                    <a:pt x="491" y="198"/>
                    <a:pt x="491" y="200"/>
                    <a:pt x="493" y="200"/>
                  </a:cubicBezTo>
                  <a:cubicBezTo>
                    <a:pt x="494" y="201"/>
                    <a:pt x="494" y="200"/>
                    <a:pt x="496" y="200"/>
                  </a:cubicBezTo>
                  <a:cubicBezTo>
                    <a:pt x="497" y="199"/>
                    <a:pt x="498" y="199"/>
                    <a:pt x="500" y="199"/>
                  </a:cubicBezTo>
                  <a:cubicBezTo>
                    <a:pt x="501" y="199"/>
                    <a:pt x="502" y="197"/>
                    <a:pt x="503" y="196"/>
                  </a:cubicBezTo>
                  <a:cubicBezTo>
                    <a:pt x="503" y="195"/>
                    <a:pt x="503" y="192"/>
                    <a:pt x="504" y="191"/>
                  </a:cubicBezTo>
                  <a:cubicBezTo>
                    <a:pt x="505" y="190"/>
                    <a:pt x="509" y="189"/>
                    <a:pt x="511" y="188"/>
                  </a:cubicBezTo>
                  <a:cubicBezTo>
                    <a:pt x="512" y="187"/>
                    <a:pt x="516" y="185"/>
                    <a:pt x="517" y="184"/>
                  </a:cubicBezTo>
                  <a:cubicBezTo>
                    <a:pt x="518" y="184"/>
                    <a:pt x="522" y="178"/>
                    <a:pt x="523" y="177"/>
                  </a:cubicBezTo>
                  <a:cubicBezTo>
                    <a:pt x="524" y="176"/>
                    <a:pt x="526" y="177"/>
                    <a:pt x="529" y="177"/>
                  </a:cubicBezTo>
                  <a:cubicBezTo>
                    <a:pt x="531" y="177"/>
                    <a:pt x="531" y="175"/>
                    <a:pt x="532" y="175"/>
                  </a:cubicBezTo>
                  <a:cubicBezTo>
                    <a:pt x="533" y="175"/>
                    <a:pt x="532" y="177"/>
                    <a:pt x="532" y="178"/>
                  </a:cubicBezTo>
                  <a:cubicBezTo>
                    <a:pt x="532" y="179"/>
                    <a:pt x="535" y="179"/>
                    <a:pt x="536" y="179"/>
                  </a:cubicBezTo>
                  <a:cubicBezTo>
                    <a:pt x="537" y="180"/>
                    <a:pt x="538" y="180"/>
                    <a:pt x="538" y="181"/>
                  </a:cubicBezTo>
                  <a:cubicBezTo>
                    <a:pt x="538" y="183"/>
                    <a:pt x="536" y="183"/>
                    <a:pt x="535" y="185"/>
                  </a:cubicBezTo>
                  <a:cubicBezTo>
                    <a:pt x="534" y="187"/>
                    <a:pt x="533" y="189"/>
                    <a:pt x="532" y="190"/>
                  </a:cubicBezTo>
                  <a:cubicBezTo>
                    <a:pt x="531" y="191"/>
                    <a:pt x="530" y="191"/>
                    <a:pt x="529" y="191"/>
                  </a:cubicBezTo>
                  <a:cubicBezTo>
                    <a:pt x="528" y="191"/>
                    <a:pt x="529" y="192"/>
                    <a:pt x="529" y="193"/>
                  </a:cubicBezTo>
                  <a:cubicBezTo>
                    <a:pt x="529" y="194"/>
                    <a:pt x="528" y="194"/>
                    <a:pt x="527" y="195"/>
                  </a:cubicBezTo>
                  <a:cubicBezTo>
                    <a:pt x="526" y="195"/>
                    <a:pt x="528" y="196"/>
                    <a:pt x="529" y="196"/>
                  </a:cubicBezTo>
                  <a:cubicBezTo>
                    <a:pt x="529" y="196"/>
                    <a:pt x="533" y="195"/>
                    <a:pt x="533" y="196"/>
                  </a:cubicBezTo>
                  <a:cubicBezTo>
                    <a:pt x="534" y="196"/>
                    <a:pt x="530" y="197"/>
                    <a:pt x="530" y="198"/>
                  </a:cubicBezTo>
                  <a:cubicBezTo>
                    <a:pt x="529" y="198"/>
                    <a:pt x="530" y="199"/>
                    <a:pt x="530" y="199"/>
                  </a:cubicBezTo>
                  <a:cubicBezTo>
                    <a:pt x="530" y="200"/>
                    <a:pt x="529" y="200"/>
                    <a:pt x="528" y="200"/>
                  </a:cubicBezTo>
                  <a:cubicBezTo>
                    <a:pt x="527" y="201"/>
                    <a:pt x="525" y="201"/>
                    <a:pt x="525" y="202"/>
                  </a:cubicBezTo>
                  <a:cubicBezTo>
                    <a:pt x="524" y="203"/>
                    <a:pt x="524" y="204"/>
                    <a:pt x="525" y="205"/>
                  </a:cubicBezTo>
                  <a:cubicBezTo>
                    <a:pt x="525" y="205"/>
                    <a:pt x="528" y="203"/>
                    <a:pt x="529" y="202"/>
                  </a:cubicBezTo>
                  <a:cubicBezTo>
                    <a:pt x="530" y="202"/>
                    <a:pt x="532" y="200"/>
                    <a:pt x="533" y="199"/>
                  </a:cubicBezTo>
                  <a:cubicBezTo>
                    <a:pt x="534" y="199"/>
                    <a:pt x="538" y="196"/>
                    <a:pt x="541" y="195"/>
                  </a:cubicBezTo>
                  <a:cubicBezTo>
                    <a:pt x="544" y="193"/>
                    <a:pt x="544" y="192"/>
                    <a:pt x="545" y="192"/>
                  </a:cubicBezTo>
                  <a:cubicBezTo>
                    <a:pt x="546" y="192"/>
                    <a:pt x="548" y="191"/>
                    <a:pt x="553" y="190"/>
                  </a:cubicBezTo>
                  <a:cubicBezTo>
                    <a:pt x="557" y="190"/>
                    <a:pt x="557" y="190"/>
                    <a:pt x="557" y="190"/>
                  </a:cubicBezTo>
                  <a:cubicBezTo>
                    <a:pt x="558" y="189"/>
                    <a:pt x="559" y="187"/>
                    <a:pt x="560" y="186"/>
                  </a:cubicBezTo>
                  <a:cubicBezTo>
                    <a:pt x="561" y="185"/>
                    <a:pt x="564" y="183"/>
                    <a:pt x="567" y="182"/>
                  </a:cubicBezTo>
                  <a:cubicBezTo>
                    <a:pt x="568" y="181"/>
                    <a:pt x="570" y="180"/>
                    <a:pt x="571" y="180"/>
                  </a:cubicBezTo>
                  <a:cubicBezTo>
                    <a:pt x="571" y="180"/>
                    <a:pt x="572" y="179"/>
                    <a:pt x="572" y="179"/>
                  </a:cubicBezTo>
                  <a:cubicBezTo>
                    <a:pt x="573" y="178"/>
                    <a:pt x="573" y="177"/>
                    <a:pt x="574" y="177"/>
                  </a:cubicBezTo>
                  <a:cubicBezTo>
                    <a:pt x="574" y="177"/>
                    <a:pt x="574" y="177"/>
                    <a:pt x="574" y="177"/>
                  </a:cubicBezTo>
                  <a:cubicBezTo>
                    <a:pt x="575" y="177"/>
                    <a:pt x="576" y="176"/>
                    <a:pt x="577" y="176"/>
                  </a:cubicBezTo>
                  <a:cubicBezTo>
                    <a:pt x="578" y="176"/>
                    <a:pt x="578" y="176"/>
                    <a:pt x="579" y="176"/>
                  </a:cubicBezTo>
                  <a:cubicBezTo>
                    <a:pt x="579" y="176"/>
                    <a:pt x="582" y="171"/>
                    <a:pt x="584" y="168"/>
                  </a:cubicBezTo>
                  <a:cubicBezTo>
                    <a:pt x="585" y="166"/>
                    <a:pt x="585" y="165"/>
                    <a:pt x="585" y="165"/>
                  </a:cubicBezTo>
                  <a:cubicBezTo>
                    <a:pt x="586" y="165"/>
                    <a:pt x="586" y="165"/>
                    <a:pt x="586" y="164"/>
                  </a:cubicBezTo>
                  <a:cubicBezTo>
                    <a:pt x="587" y="164"/>
                    <a:pt x="587" y="164"/>
                    <a:pt x="588" y="164"/>
                  </a:cubicBezTo>
                  <a:cubicBezTo>
                    <a:pt x="588" y="164"/>
                    <a:pt x="589" y="165"/>
                    <a:pt x="591" y="167"/>
                  </a:cubicBezTo>
                  <a:cubicBezTo>
                    <a:pt x="591" y="167"/>
                    <a:pt x="592" y="168"/>
                    <a:pt x="592" y="168"/>
                  </a:cubicBezTo>
                  <a:cubicBezTo>
                    <a:pt x="592" y="168"/>
                    <a:pt x="592" y="168"/>
                    <a:pt x="592" y="168"/>
                  </a:cubicBezTo>
                  <a:cubicBezTo>
                    <a:pt x="593" y="168"/>
                    <a:pt x="595" y="169"/>
                    <a:pt x="597" y="169"/>
                  </a:cubicBezTo>
                  <a:cubicBezTo>
                    <a:pt x="599" y="169"/>
                    <a:pt x="601" y="169"/>
                    <a:pt x="602" y="169"/>
                  </a:cubicBezTo>
                  <a:cubicBezTo>
                    <a:pt x="602" y="169"/>
                    <a:pt x="602" y="169"/>
                    <a:pt x="602" y="169"/>
                  </a:cubicBezTo>
                  <a:cubicBezTo>
                    <a:pt x="603" y="168"/>
                    <a:pt x="603" y="168"/>
                    <a:pt x="603" y="168"/>
                  </a:cubicBezTo>
                  <a:cubicBezTo>
                    <a:pt x="603" y="168"/>
                    <a:pt x="603" y="167"/>
                    <a:pt x="602" y="166"/>
                  </a:cubicBezTo>
                  <a:cubicBezTo>
                    <a:pt x="601" y="165"/>
                    <a:pt x="599" y="162"/>
                    <a:pt x="600" y="161"/>
                  </a:cubicBezTo>
                  <a:cubicBezTo>
                    <a:pt x="600" y="161"/>
                    <a:pt x="600" y="161"/>
                    <a:pt x="600" y="161"/>
                  </a:cubicBezTo>
                  <a:cubicBezTo>
                    <a:pt x="600" y="161"/>
                    <a:pt x="603" y="160"/>
                    <a:pt x="606" y="160"/>
                  </a:cubicBezTo>
                  <a:cubicBezTo>
                    <a:pt x="608" y="160"/>
                    <a:pt x="610" y="160"/>
                    <a:pt x="611" y="160"/>
                  </a:cubicBezTo>
                  <a:cubicBezTo>
                    <a:pt x="611" y="160"/>
                    <a:pt x="611" y="160"/>
                    <a:pt x="611" y="160"/>
                  </a:cubicBezTo>
                  <a:cubicBezTo>
                    <a:pt x="611" y="160"/>
                    <a:pt x="612" y="159"/>
                    <a:pt x="612" y="158"/>
                  </a:cubicBezTo>
                  <a:cubicBezTo>
                    <a:pt x="613" y="157"/>
                    <a:pt x="613" y="156"/>
                    <a:pt x="614" y="156"/>
                  </a:cubicBezTo>
                  <a:cubicBezTo>
                    <a:pt x="614" y="155"/>
                    <a:pt x="615" y="155"/>
                    <a:pt x="616" y="155"/>
                  </a:cubicBezTo>
                  <a:cubicBezTo>
                    <a:pt x="617" y="155"/>
                    <a:pt x="618" y="154"/>
                    <a:pt x="618" y="154"/>
                  </a:cubicBezTo>
                  <a:cubicBezTo>
                    <a:pt x="618" y="154"/>
                    <a:pt x="618" y="153"/>
                    <a:pt x="619" y="152"/>
                  </a:cubicBezTo>
                  <a:cubicBezTo>
                    <a:pt x="619" y="150"/>
                    <a:pt x="619" y="148"/>
                    <a:pt x="620" y="148"/>
                  </a:cubicBezTo>
                  <a:cubicBezTo>
                    <a:pt x="621" y="148"/>
                    <a:pt x="621" y="148"/>
                    <a:pt x="622" y="148"/>
                  </a:cubicBezTo>
                  <a:cubicBezTo>
                    <a:pt x="623" y="148"/>
                    <a:pt x="623" y="148"/>
                    <a:pt x="624" y="148"/>
                  </a:cubicBezTo>
                  <a:cubicBezTo>
                    <a:pt x="625" y="149"/>
                    <a:pt x="626" y="149"/>
                    <a:pt x="626" y="150"/>
                  </a:cubicBezTo>
                  <a:cubicBezTo>
                    <a:pt x="626" y="150"/>
                    <a:pt x="628" y="150"/>
                    <a:pt x="628" y="150"/>
                  </a:cubicBezTo>
                  <a:cubicBezTo>
                    <a:pt x="629" y="150"/>
                    <a:pt x="631" y="150"/>
                    <a:pt x="632" y="150"/>
                  </a:cubicBezTo>
                  <a:cubicBezTo>
                    <a:pt x="632" y="150"/>
                    <a:pt x="632" y="150"/>
                    <a:pt x="632" y="150"/>
                  </a:cubicBezTo>
                  <a:cubicBezTo>
                    <a:pt x="633" y="149"/>
                    <a:pt x="634" y="149"/>
                    <a:pt x="634" y="149"/>
                  </a:cubicBezTo>
                  <a:cubicBezTo>
                    <a:pt x="634" y="149"/>
                    <a:pt x="635" y="148"/>
                    <a:pt x="635" y="146"/>
                  </a:cubicBezTo>
                  <a:cubicBezTo>
                    <a:pt x="635" y="145"/>
                    <a:pt x="636" y="143"/>
                    <a:pt x="636" y="143"/>
                  </a:cubicBezTo>
                  <a:cubicBezTo>
                    <a:pt x="636" y="142"/>
                    <a:pt x="636" y="140"/>
                    <a:pt x="636" y="138"/>
                  </a:cubicBezTo>
                  <a:cubicBezTo>
                    <a:pt x="635" y="135"/>
                    <a:pt x="635" y="131"/>
                    <a:pt x="635" y="131"/>
                  </a:cubicBezTo>
                  <a:cubicBezTo>
                    <a:pt x="635" y="130"/>
                    <a:pt x="634" y="129"/>
                    <a:pt x="634" y="128"/>
                  </a:cubicBezTo>
                  <a:cubicBezTo>
                    <a:pt x="633" y="127"/>
                    <a:pt x="632" y="125"/>
                    <a:pt x="633" y="123"/>
                  </a:cubicBezTo>
                  <a:cubicBezTo>
                    <a:pt x="633" y="122"/>
                    <a:pt x="634" y="122"/>
                    <a:pt x="636" y="122"/>
                  </a:cubicBezTo>
                  <a:cubicBezTo>
                    <a:pt x="637" y="122"/>
                    <a:pt x="638" y="122"/>
                    <a:pt x="638" y="121"/>
                  </a:cubicBezTo>
                  <a:cubicBezTo>
                    <a:pt x="639" y="121"/>
                    <a:pt x="640" y="119"/>
                    <a:pt x="641" y="118"/>
                  </a:cubicBezTo>
                  <a:cubicBezTo>
                    <a:pt x="641" y="118"/>
                    <a:pt x="641" y="118"/>
                    <a:pt x="641" y="118"/>
                  </a:cubicBezTo>
                  <a:cubicBezTo>
                    <a:pt x="641" y="117"/>
                    <a:pt x="642" y="116"/>
                    <a:pt x="642" y="116"/>
                  </a:cubicBezTo>
                  <a:cubicBezTo>
                    <a:pt x="642" y="116"/>
                    <a:pt x="643" y="116"/>
                    <a:pt x="643" y="117"/>
                  </a:cubicBezTo>
                  <a:cubicBezTo>
                    <a:pt x="644" y="117"/>
                    <a:pt x="645" y="118"/>
                    <a:pt x="645" y="118"/>
                  </a:cubicBezTo>
                  <a:cubicBezTo>
                    <a:pt x="645" y="118"/>
                    <a:pt x="648" y="119"/>
                    <a:pt x="650" y="119"/>
                  </a:cubicBezTo>
                  <a:cubicBezTo>
                    <a:pt x="652" y="120"/>
                    <a:pt x="654" y="120"/>
                    <a:pt x="654" y="120"/>
                  </a:cubicBezTo>
                  <a:cubicBezTo>
                    <a:pt x="655" y="120"/>
                    <a:pt x="655" y="120"/>
                    <a:pt x="656" y="119"/>
                  </a:cubicBezTo>
                  <a:cubicBezTo>
                    <a:pt x="656" y="119"/>
                    <a:pt x="656" y="119"/>
                    <a:pt x="656" y="119"/>
                  </a:cubicBezTo>
                  <a:cubicBezTo>
                    <a:pt x="656" y="119"/>
                    <a:pt x="656" y="119"/>
                    <a:pt x="656" y="118"/>
                  </a:cubicBezTo>
                  <a:cubicBezTo>
                    <a:pt x="656" y="117"/>
                    <a:pt x="656" y="117"/>
                    <a:pt x="656" y="117"/>
                  </a:cubicBezTo>
                  <a:cubicBezTo>
                    <a:pt x="656" y="116"/>
                    <a:pt x="657" y="115"/>
                    <a:pt x="658" y="114"/>
                  </a:cubicBezTo>
                  <a:cubicBezTo>
                    <a:pt x="659" y="114"/>
                    <a:pt x="660" y="113"/>
                    <a:pt x="660" y="113"/>
                  </a:cubicBezTo>
                  <a:cubicBezTo>
                    <a:pt x="660" y="113"/>
                    <a:pt x="660" y="112"/>
                    <a:pt x="660" y="112"/>
                  </a:cubicBezTo>
                  <a:cubicBezTo>
                    <a:pt x="660" y="111"/>
                    <a:pt x="660" y="111"/>
                    <a:pt x="660" y="110"/>
                  </a:cubicBezTo>
                  <a:cubicBezTo>
                    <a:pt x="661" y="109"/>
                    <a:pt x="662" y="107"/>
                    <a:pt x="664" y="106"/>
                  </a:cubicBezTo>
                  <a:cubicBezTo>
                    <a:pt x="664" y="106"/>
                    <a:pt x="664" y="105"/>
                    <a:pt x="664" y="105"/>
                  </a:cubicBezTo>
                  <a:cubicBezTo>
                    <a:pt x="664" y="105"/>
                    <a:pt x="664" y="104"/>
                    <a:pt x="664" y="102"/>
                  </a:cubicBezTo>
                  <a:cubicBezTo>
                    <a:pt x="664" y="102"/>
                    <a:pt x="665" y="101"/>
                    <a:pt x="665" y="101"/>
                  </a:cubicBezTo>
                  <a:cubicBezTo>
                    <a:pt x="665" y="101"/>
                    <a:pt x="665" y="100"/>
                    <a:pt x="665" y="100"/>
                  </a:cubicBezTo>
                  <a:cubicBezTo>
                    <a:pt x="666" y="99"/>
                    <a:pt x="666" y="99"/>
                    <a:pt x="666" y="99"/>
                  </a:cubicBezTo>
                  <a:cubicBezTo>
                    <a:pt x="666" y="98"/>
                    <a:pt x="666" y="98"/>
                    <a:pt x="666" y="97"/>
                  </a:cubicBezTo>
                  <a:cubicBezTo>
                    <a:pt x="667" y="94"/>
                    <a:pt x="669" y="89"/>
                    <a:pt x="669" y="88"/>
                  </a:cubicBezTo>
                  <a:cubicBezTo>
                    <a:pt x="670" y="88"/>
                    <a:pt x="671" y="87"/>
                    <a:pt x="672" y="87"/>
                  </a:cubicBezTo>
                  <a:cubicBezTo>
                    <a:pt x="673" y="86"/>
                    <a:pt x="674" y="86"/>
                    <a:pt x="674" y="86"/>
                  </a:cubicBezTo>
                  <a:cubicBezTo>
                    <a:pt x="674" y="85"/>
                    <a:pt x="674" y="85"/>
                    <a:pt x="674" y="84"/>
                  </a:cubicBezTo>
                  <a:cubicBezTo>
                    <a:pt x="674" y="84"/>
                    <a:pt x="672" y="81"/>
                    <a:pt x="672" y="80"/>
                  </a:cubicBezTo>
                  <a:cubicBezTo>
                    <a:pt x="672" y="80"/>
                    <a:pt x="673" y="79"/>
                    <a:pt x="673" y="79"/>
                  </a:cubicBezTo>
                  <a:cubicBezTo>
                    <a:pt x="673" y="79"/>
                    <a:pt x="673" y="79"/>
                    <a:pt x="673" y="79"/>
                  </a:cubicBezTo>
                  <a:cubicBezTo>
                    <a:pt x="674" y="78"/>
                    <a:pt x="674" y="77"/>
                    <a:pt x="674" y="77"/>
                  </a:cubicBezTo>
                  <a:cubicBezTo>
                    <a:pt x="674" y="76"/>
                    <a:pt x="673" y="76"/>
                    <a:pt x="673" y="76"/>
                  </a:cubicBezTo>
                  <a:cubicBezTo>
                    <a:pt x="672" y="75"/>
                    <a:pt x="672" y="75"/>
                    <a:pt x="671" y="75"/>
                  </a:cubicBezTo>
                  <a:cubicBezTo>
                    <a:pt x="671" y="75"/>
                    <a:pt x="669" y="75"/>
                    <a:pt x="668" y="76"/>
                  </a:cubicBezTo>
                  <a:cubicBezTo>
                    <a:pt x="667" y="76"/>
                    <a:pt x="666" y="76"/>
                    <a:pt x="666" y="76"/>
                  </a:cubicBezTo>
                  <a:cubicBezTo>
                    <a:pt x="666" y="76"/>
                    <a:pt x="666" y="76"/>
                    <a:pt x="666" y="76"/>
                  </a:cubicBezTo>
                  <a:cubicBezTo>
                    <a:pt x="666" y="76"/>
                    <a:pt x="665" y="77"/>
                    <a:pt x="665" y="77"/>
                  </a:cubicBezTo>
                  <a:cubicBezTo>
                    <a:pt x="663" y="78"/>
                    <a:pt x="661" y="79"/>
                    <a:pt x="660" y="79"/>
                  </a:cubicBezTo>
                  <a:cubicBezTo>
                    <a:pt x="659" y="79"/>
                    <a:pt x="659" y="79"/>
                    <a:pt x="658" y="79"/>
                  </a:cubicBezTo>
                  <a:cubicBezTo>
                    <a:pt x="658" y="79"/>
                    <a:pt x="657" y="79"/>
                    <a:pt x="657" y="79"/>
                  </a:cubicBezTo>
                  <a:cubicBezTo>
                    <a:pt x="656" y="79"/>
                    <a:pt x="655" y="80"/>
                    <a:pt x="654" y="80"/>
                  </a:cubicBezTo>
                  <a:cubicBezTo>
                    <a:pt x="653" y="81"/>
                    <a:pt x="652" y="81"/>
                    <a:pt x="652" y="81"/>
                  </a:cubicBezTo>
                  <a:cubicBezTo>
                    <a:pt x="652" y="82"/>
                    <a:pt x="652" y="82"/>
                    <a:pt x="651" y="83"/>
                  </a:cubicBezTo>
                  <a:cubicBezTo>
                    <a:pt x="651" y="84"/>
                    <a:pt x="651" y="84"/>
                    <a:pt x="650" y="85"/>
                  </a:cubicBezTo>
                  <a:cubicBezTo>
                    <a:pt x="650" y="85"/>
                    <a:pt x="649" y="85"/>
                    <a:pt x="648" y="85"/>
                  </a:cubicBezTo>
                  <a:cubicBezTo>
                    <a:pt x="646" y="85"/>
                    <a:pt x="644" y="85"/>
                    <a:pt x="642" y="85"/>
                  </a:cubicBezTo>
                  <a:cubicBezTo>
                    <a:pt x="642" y="85"/>
                    <a:pt x="642" y="85"/>
                    <a:pt x="642" y="85"/>
                  </a:cubicBezTo>
                  <a:cubicBezTo>
                    <a:pt x="641" y="85"/>
                    <a:pt x="641" y="85"/>
                    <a:pt x="641" y="85"/>
                  </a:cubicBezTo>
                  <a:cubicBezTo>
                    <a:pt x="638" y="85"/>
                    <a:pt x="633" y="85"/>
                    <a:pt x="632" y="85"/>
                  </a:cubicBezTo>
                  <a:cubicBezTo>
                    <a:pt x="631" y="85"/>
                    <a:pt x="631" y="84"/>
                    <a:pt x="631" y="83"/>
                  </a:cubicBezTo>
                  <a:cubicBezTo>
                    <a:pt x="632" y="82"/>
                    <a:pt x="632" y="82"/>
                    <a:pt x="632" y="82"/>
                  </a:cubicBezTo>
                  <a:cubicBezTo>
                    <a:pt x="631" y="82"/>
                    <a:pt x="631" y="81"/>
                    <a:pt x="631" y="81"/>
                  </a:cubicBezTo>
                  <a:cubicBezTo>
                    <a:pt x="630" y="80"/>
                    <a:pt x="629" y="79"/>
                    <a:pt x="629" y="79"/>
                  </a:cubicBezTo>
                  <a:cubicBezTo>
                    <a:pt x="629" y="78"/>
                    <a:pt x="630" y="77"/>
                    <a:pt x="630" y="77"/>
                  </a:cubicBezTo>
                  <a:cubicBezTo>
                    <a:pt x="630" y="77"/>
                    <a:pt x="630" y="77"/>
                    <a:pt x="630" y="77"/>
                  </a:cubicBezTo>
                  <a:cubicBezTo>
                    <a:pt x="630" y="76"/>
                    <a:pt x="630" y="76"/>
                    <a:pt x="630" y="76"/>
                  </a:cubicBezTo>
                  <a:cubicBezTo>
                    <a:pt x="631" y="75"/>
                    <a:pt x="630" y="74"/>
                    <a:pt x="630" y="74"/>
                  </a:cubicBezTo>
                  <a:cubicBezTo>
                    <a:pt x="630" y="74"/>
                    <a:pt x="629" y="73"/>
                    <a:pt x="628" y="72"/>
                  </a:cubicBezTo>
                  <a:cubicBezTo>
                    <a:pt x="627" y="72"/>
                    <a:pt x="628" y="70"/>
                    <a:pt x="628" y="69"/>
                  </a:cubicBezTo>
                  <a:cubicBezTo>
                    <a:pt x="628" y="69"/>
                    <a:pt x="628" y="68"/>
                    <a:pt x="628" y="68"/>
                  </a:cubicBezTo>
                  <a:cubicBezTo>
                    <a:pt x="628" y="68"/>
                    <a:pt x="628" y="68"/>
                    <a:pt x="628" y="68"/>
                  </a:cubicBezTo>
                  <a:cubicBezTo>
                    <a:pt x="628" y="68"/>
                    <a:pt x="628" y="68"/>
                    <a:pt x="628" y="68"/>
                  </a:cubicBezTo>
                  <a:cubicBezTo>
                    <a:pt x="627" y="68"/>
                    <a:pt x="625" y="68"/>
                    <a:pt x="625" y="68"/>
                  </a:cubicBezTo>
                  <a:cubicBezTo>
                    <a:pt x="625" y="68"/>
                    <a:pt x="625" y="68"/>
                    <a:pt x="625" y="68"/>
                  </a:cubicBezTo>
                  <a:cubicBezTo>
                    <a:pt x="624" y="69"/>
                    <a:pt x="622" y="66"/>
                    <a:pt x="619" y="63"/>
                  </a:cubicBezTo>
                  <a:cubicBezTo>
                    <a:pt x="618" y="62"/>
                    <a:pt x="616" y="60"/>
                    <a:pt x="616" y="60"/>
                  </a:cubicBezTo>
                  <a:cubicBezTo>
                    <a:pt x="616" y="60"/>
                    <a:pt x="616" y="60"/>
                    <a:pt x="615" y="61"/>
                  </a:cubicBezTo>
                  <a:cubicBezTo>
                    <a:pt x="615" y="61"/>
                    <a:pt x="615" y="61"/>
                    <a:pt x="615" y="61"/>
                  </a:cubicBezTo>
                  <a:cubicBezTo>
                    <a:pt x="615" y="61"/>
                    <a:pt x="614" y="61"/>
                    <a:pt x="614" y="61"/>
                  </a:cubicBezTo>
                  <a:cubicBezTo>
                    <a:pt x="613" y="62"/>
                    <a:pt x="611" y="61"/>
                    <a:pt x="609" y="60"/>
                  </a:cubicBezTo>
                  <a:cubicBezTo>
                    <a:pt x="607" y="59"/>
                    <a:pt x="605" y="58"/>
                    <a:pt x="605" y="58"/>
                  </a:cubicBezTo>
                  <a:cubicBezTo>
                    <a:pt x="604" y="58"/>
                    <a:pt x="602" y="58"/>
                    <a:pt x="601" y="58"/>
                  </a:cubicBezTo>
                  <a:cubicBezTo>
                    <a:pt x="600" y="58"/>
                    <a:pt x="599" y="58"/>
                    <a:pt x="598" y="58"/>
                  </a:cubicBezTo>
                  <a:cubicBezTo>
                    <a:pt x="597" y="58"/>
                    <a:pt x="597" y="57"/>
                    <a:pt x="596" y="56"/>
                  </a:cubicBezTo>
                  <a:cubicBezTo>
                    <a:pt x="595" y="55"/>
                    <a:pt x="594" y="53"/>
                    <a:pt x="594" y="53"/>
                  </a:cubicBezTo>
                  <a:cubicBezTo>
                    <a:pt x="594" y="53"/>
                    <a:pt x="594" y="52"/>
                    <a:pt x="594" y="51"/>
                  </a:cubicBezTo>
                  <a:cubicBezTo>
                    <a:pt x="594" y="50"/>
                    <a:pt x="595" y="48"/>
                    <a:pt x="595" y="48"/>
                  </a:cubicBezTo>
                  <a:cubicBezTo>
                    <a:pt x="595" y="47"/>
                    <a:pt x="593" y="44"/>
                    <a:pt x="592" y="42"/>
                  </a:cubicBezTo>
                  <a:cubicBezTo>
                    <a:pt x="592" y="41"/>
                    <a:pt x="591" y="40"/>
                    <a:pt x="591" y="40"/>
                  </a:cubicBezTo>
                  <a:cubicBezTo>
                    <a:pt x="591" y="40"/>
                    <a:pt x="591" y="40"/>
                    <a:pt x="591" y="40"/>
                  </a:cubicBezTo>
                  <a:cubicBezTo>
                    <a:pt x="591" y="40"/>
                    <a:pt x="591" y="40"/>
                    <a:pt x="590" y="39"/>
                  </a:cubicBezTo>
                  <a:cubicBezTo>
                    <a:pt x="590" y="39"/>
                    <a:pt x="590" y="39"/>
                    <a:pt x="590" y="39"/>
                  </a:cubicBezTo>
                  <a:cubicBezTo>
                    <a:pt x="590" y="39"/>
                    <a:pt x="589" y="38"/>
                    <a:pt x="589" y="38"/>
                  </a:cubicBezTo>
                  <a:cubicBezTo>
                    <a:pt x="589" y="38"/>
                    <a:pt x="589" y="38"/>
                    <a:pt x="589" y="38"/>
                  </a:cubicBezTo>
                  <a:cubicBezTo>
                    <a:pt x="589" y="38"/>
                    <a:pt x="589" y="37"/>
                    <a:pt x="589" y="36"/>
                  </a:cubicBezTo>
                  <a:cubicBezTo>
                    <a:pt x="589" y="35"/>
                    <a:pt x="589" y="33"/>
                    <a:pt x="589" y="33"/>
                  </a:cubicBezTo>
                  <a:cubicBezTo>
                    <a:pt x="589" y="33"/>
                    <a:pt x="588" y="33"/>
                    <a:pt x="588" y="33"/>
                  </a:cubicBezTo>
                  <a:cubicBezTo>
                    <a:pt x="587" y="33"/>
                    <a:pt x="587" y="34"/>
                    <a:pt x="586" y="33"/>
                  </a:cubicBezTo>
                  <a:cubicBezTo>
                    <a:pt x="586" y="33"/>
                    <a:pt x="586" y="33"/>
                    <a:pt x="586" y="33"/>
                  </a:cubicBezTo>
                  <a:cubicBezTo>
                    <a:pt x="586" y="33"/>
                    <a:pt x="585" y="30"/>
                    <a:pt x="584" y="27"/>
                  </a:cubicBezTo>
                  <a:cubicBezTo>
                    <a:pt x="583" y="25"/>
                    <a:pt x="582" y="23"/>
                    <a:pt x="582" y="23"/>
                  </a:cubicBezTo>
                  <a:cubicBezTo>
                    <a:pt x="582" y="23"/>
                    <a:pt x="582" y="22"/>
                    <a:pt x="582" y="22"/>
                  </a:cubicBezTo>
                  <a:cubicBezTo>
                    <a:pt x="582" y="22"/>
                    <a:pt x="582" y="22"/>
                    <a:pt x="582" y="22"/>
                  </a:cubicBezTo>
                  <a:cubicBezTo>
                    <a:pt x="583" y="21"/>
                    <a:pt x="583" y="21"/>
                    <a:pt x="583" y="20"/>
                  </a:cubicBezTo>
                  <a:cubicBezTo>
                    <a:pt x="583" y="20"/>
                    <a:pt x="581" y="18"/>
                    <a:pt x="579" y="16"/>
                  </a:cubicBezTo>
                  <a:cubicBezTo>
                    <a:pt x="578" y="15"/>
                    <a:pt x="578" y="15"/>
                    <a:pt x="577" y="14"/>
                  </a:cubicBezTo>
                  <a:cubicBezTo>
                    <a:pt x="577" y="14"/>
                    <a:pt x="577" y="13"/>
                    <a:pt x="578" y="12"/>
                  </a:cubicBezTo>
                  <a:cubicBezTo>
                    <a:pt x="578" y="11"/>
                    <a:pt x="578" y="11"/>
                    <a:pt x="578" y="11"/>
                  </a:cubicBezTo>
                  <a:cubicBezTo>
                    <a:pt x="578" y="11"/>
                    <a:pt x="577" y="10"/>
                    <a:pt x="577" y="9"/>
                  </a:cubicBezTo>
                  <a:cubicBezTo>
                    <a:pt x="575" y="8"/>
                    <a:pt x="574" y="7"/>
                    <a:pt x="573" y="7"/>
                  </a:cubicBezTo>
                  <a:cubicBezTo>
                    <a:pt x="573" y="7"/>
                    <a:pt x="572" y="7"/>
                    <a:pt x="572" y="6"/>
                  </a:cubicBezTo>
                  <a:cubicBezTo>
                    <a:pt x="570" y="6"/>
                    <a:pt x="569" y="5"/>
                    <a:pt x="568" y="5"/>
                  </a:cubicBezTo>
                  <a:cubicBezTo>
                    <a:pt x="568" y="5"/>
                    <a:pt x="568" y="5"/>
                    <a:pt x="567" y="5"/>
                  </a:cubicBezTo>
                  <a:cubicBezTo>
                    <a:pt x="566" y="5"/>
                    <a:pt x="564" y="5"/>
                    <a:pt x="562" y="5"/>
                  </a:cubicBezTo>
                  <a:cubicBezTo>
                    <a:pt x="561" y="5"/>
                    <a:pt x="557" y="3"/>
                    <a:pt x="555" y="2"/>
                  </a:cubicBezTo>
                  <a:cubicBezTo>
                    <a:pt x="553" y="1"/>
                    <a:pt x="552" y="0"/>
                    <a:pt x="552" y="0"/>
                  </a:cubicBezTo>
                  <a:cubicBezTo>
                    <a:pt x="551" y="0"/>
                    <a:pt x="549" y="0"/>
                    <a:pt x="547" y="0"/>
                  </a:cubicBezTo>
                  <a:cubicBezTo>
                    <a:pt x="544" y="0"/>
                    <a:pt x="541" y="1"/>
                    <a:pt x="539" y="1"/>
                  </a:cubicBezTo>
                  <a:cubicBezTo>
                    <a:pt x="537" y="1"/>
                    <a:pt x="535" y="2"/>
                    <a:pt x="532" y="3"/>
                  </a:cubicBezTo>
                  <a:cubicBezTo>
                    <a:pt x="531" y="3"/>
                    <a:pt x="531" y="3"/>
                    <a:pt x="531" y="3"/>
                  </a:cubicBezTo>
                  <a:cubicBezTo>
                    <a:pt x="531" y="3"/>
                    <a:pt x="531" y="3"/>
                    <a:pt x="531" y="3"/>
                  </a:cubicBezTo>
                  <a:cubicBezTo>
                    <a:pt x="528" y="4"/>
                    <a:pt x="525" y="4"/>
                    <a:pt x="523" y="4"/>
                  </a:cubicBezTo>
                  <a:cubicBezTo>
                    <a:pt x="522" y="4"/>
                    <a:pt x="521" y="4"/>
                    <a:pt x="521" y="4"/>
                  </a:cubicBezTo>
                  <a:cubicBezTo>
                    <a:pt x="521" y="4"/>
                    <a:pt x="521" y="4"/>
                    <a:pt x="521" y="5"/>
                  </a:cubicBezTo>
                  <a:cubicBezTo>
                    <a:pt x="520" y="5"/>
                    <a:pt x="520" y="5"/>
                    <a:pt x="518" y="7"/>
                  </a:cubicBezTo>
                  <a:cubicBezTo>
                    <a:pt x="517" y="7"/>
                    <a:pt x="516" y="8"/>
                    <a:pt x="515" y="9"/>
                  </a:cubicBezTo>
                  <a:cubicBezTo>
                    <a:pt x="514" y="10"/>
                    <a:pt x="513" y="11"/>
                    <a:pt x="513" y="11"/>
                  </a:cubicBezTo>
                  <a:cubicBezTo>
                    <a:pt x="512" y="12"/>
                    <a:pt x="513" y="13"/>
                    <a:pt x="513" y="14"/>
                  </a:cubicBezTo>
                  <a:cubicBezTo>
                    <a:pt x="513" y="14"/>
                    <a:pt x="513" y="14"/>
                    <a:pt x="513" y="14"/>
                  </a:cubicBezTo>
                  <a:cubicBezTo>
                    <a:pt x="513" y="14"/>
                    <a:pt x="513" y="14"/>
                    <a:pt x="513" y="14"/>
                  </a:cubicBezTo>
                  <a:cubicBezTo>
                    <a:pt x="513" y="14"/>
                    <a:pt x="513" y="14"/>
                    <a:pt x="513" y="14"/>
                  </a:cubicBezTo>
                  <a:cubicBezTo>
                    <a:pt x="513" y="14"/>
                    <a:pt x="513" y="14"/>
                    <a:pt x="514" y="13"/>
                  </a:cubicBezTo>
                  <a:cubicBezTo>
                    <a:pt x="514" y="13"/>
                    <a:pt x="515" y="13"/>
                    <a:pt x="515" y="13"/>
                  </a:cubicBezTo>
                  <a:cubicBezTo>
                    <a:pt x="516" y="13"/>
                    <a:pt x="516" y="13"/>
                    <a:pt x="517" y="13"/>
                  </a:cubicBezTo>
                  <a:cubicBezTo>
                    <a:pt x="518" y="13"/>
                    <a:pt x="519" y="14"/>
                    <a:pt x="520" y="14"/>
                  </a:cubicBezTo>
                  <a:cubicBezTo>
                    <a:pt x="521" y="15"/>
                    <a:pt x="520" y="16"/>
                    <a:pt x="520" y="17"/>
                  </a:cubicBezTo>
                  <a:cubicBezTo>
                    <a:pt x="520" y="18"/>
                    <a:pt x="519" y="18"/>
                    <a:pt x="519" y="18"/>
                  </a:cubicBezTo>
                  <a:cubicBezTo>
                    <a:pt x="519" y="18"/>
                    <a:pt x="520" y="19"/>
                    <a:pt x="520" y="19"/>
                  </a:cubicBezTo>
                  <a:cubicBezTo>
                    <a:pt x="521" y="20"/>
                    <a:pt x="522" y="20"/>
                    <a:pt x="521" y="21"/>
                  </a:cubicBezTo>
                  <a:cubicBezTo>
                    <a:pt x="521" y="21"/>
                    <a:pt x="520" y="23"/>
                    <a:pt x="518" y="24"/>
                  </a:cubicBezTo>
                  <a:cubicBezTo>
                    <a:pt x="518" y="24"/>
                    <a:pt x="518" y="24"/>
                    <a:pt x="518" y="24"/>
                  </a:cubicBezTo>
                  <a:cubicBezTo>
                    <a:pt x="516" y="26"/>
                    <a:pt x="513" y="29"/>
                    <a:pt x="513" y="30"/>
                  </a:cubicBezTo>
                  <a:cubicBezTo>
                    <a:pt x="512" y="31"/>
                    <a:pt x="510" y="34"/>
                    <a:pt x="509" y="36"/>
                  </a:cubicBezTo>
                  <a:cubicBezTo>
                    <a:pt x="507" y="38"/>
                    <a:pt x="506" y="40"/>
                    <a:pt x="506" y="41"/>
                  </a:cubicBezTo>
                  <a:cubicBezTo>
                    <a:pt x="505" y="42"/>
                    <a:pt x="505" y="44"/>
                    <a:pt x="505" y="46"/>
                  </a:cubicBezTo>
                  <a:cubicBezTo>
                    <a:pt x="505" y="47"/>
                    <a:pt x="505" y="49"/>
                    <a:pt x="504" y="49"/>
                  </a:cubicBezTo>
                  <a:cubicBezTo>
                    <a:pt x="504" y="50"/>
                    <a:pt x="503" y="51"/>
                    <a:pt x="502" y="52"/>
                  </a:cubicBezTo>
                  <a:cubicBezTo>
                    <a:pt x="502" y="52"/>
                    <a:pt x="502" y="52"/>
                    <a:pt x="502" y="52"/>
                  </a:cubicBezTo>
                  <a:cubicBezTo>
                    <a:pt x="502" y="52"/>
                    <a:pt x="502" y="52"/>
                    <a:pt x="502" y="52"/>
                  </a:cubicBezTo>
                  <a:cubicBezTo>
                    <a:pt x="501" y="52"/>
                    <a:pt x="500" y="53"/>
                    <a:pt x="498" y="53"/>
                  </a:cubicBezTo>
                  <a:cubicBezTo>
                    <a:pt x="497" y="53"/>
                    <a:pt x="496" y="53"/>
                    <a:pt x="495" y="53"/>
                  </a:cubicBezTo>
                  <a:cubicBezTo>
                    <a:pt x="494" y="54"/>
                    <a:pt x="493" y="55"/>
                    <a:pt x="491" y="56"/>
                  </a:cubicBezTo>
                  <a:cubicBezTo>
                    <a:pt x="490" y="57"/>
                    <a:pt x="488" y="58"/>
                    <a:pt x="488" y="58"/>
                  </a:cubicBezTo>
                  <a:cubicBezTo>
                    <a:pt x="488" y="58"/>
                    <a:pt x="488" y="58"/>
                    <a:pt x="488" y="58"/>
                  </a:cubicBezTo>
                  <a:cubicBezTo>
                    <a:pt x="488" y="58"/>
                    <a:pt x="488" y="58"/>
                    <a:pt x="488" y="58"/>
                  </a:cubicBezTo>
                  <a:cubicBezTo>
                    <a:pt x="488" y="58"/>
                    <a:pt x="488" y="58"/>
                    <a:pt x="488" y="58"/>
                  </a:cubicBezTo>
                  <a:cubicBezTo>
                    <a:pt x="487" y="59"/>
                    <a:pt x="483" y="58"/>
                    <a:pt x="481" y="57"/>
                  </a:cubicBezTo>
                  <a:cubicBezTo>
                    <a:pt x="479" y="56"/>
                    <a:pt x="477" y="56"/>
                    <a:pt x="476" y="55"/>
                  </a:cubicBezTo>
                  <a:cubicBezTo>
                    <a:pt x="475" y="55"/>
                    <a:pt x="475" y="56"/>
                    <a:pt x="474" y="57"/>
                  </a:cubicBezTo>
                  <a:cubicBezTo>
                    <a:pt x="474" y="57"/>
                    <a:pt x="473" y="58"/>
                    <a:pt x="473" y="59"/>
                  </a:cubicBezTo>
                  <a:cubicBezTo>
                    <a:pt x="473" y="60"/>
                    <a:pt x="473" y="61"/>
                    <a:pt x="472" y="62"/>
                  </a:cubicBezTo>
                  <a:cubicBezTo>
                    <a:pt x="472" y="63"/>
                    <a:pt x="471" y="64"/>
                    <a:pt x="471" y="65"/>
                  </a:cubicBezTo>
                  <a:cubicBezTo>
                    <a:pt x="469" y="67"/>
                    <a:pt x="467" y="70"/>
                    <a:pt x="467" y="72"/>
                  </a:cubicBezTo>
                  <a:cubicBezTo>
                    <a:pt x="466" y="73"/>
                    <a:pt x="466" y="74"/>
                    <a:pt x="466" y="74"/>
                  </a:cubicBezTo>
                  <a:cubicBezTo>
                    <a:pt x="466" y="74"/>
                    <a:pt x="466" y="74"/>
                    <a:pt x="466" y="74"/>
                  </a:cubicBezTo>
                  <a:cubicBezTo>
                    <a:pt x="466" y="75"/>
                    <a:pt x="466" y="75"/>
                    <a:pt x="466" y="76"/>
                  </a:cubicBezTo>
                  <a:cubicBezTo>
                    <a:pt x="465" y="78"/>
                    <a:pt x="465" y="78"/>
                    <a:pt x="464" y="78"/>
                  </a:cubicBezTo>
                  <a:cubicBezTo>
                    <a:pt x="464" y="78"/>
                    <a:pt x="464" y="78"/>
                    <a:pt x="463" y="79"/>
                  </a:cubicBezTo>
                  <a:cubicBezTo>
                    <a:pt x="462" y="80"/>
                    <a:pt x="463" y="80"/>
                    <a:pt x="463" y="81"/>
                  </a:cubicBezTo>
                  <a:cubicBezTo>
                    <a:pt x="463" y="81"/>
                    <a:pt x="463" y="81"/>
                    <a:pt x="463" y="81"/>
                  </a:cubicBezTo>
                  <a:cubicBezTo>
                    <a:pt x="463" y="81"/>
                    <a:pt x="463" y="82"/>
                    <a:pt x="464" y="83"/>
                  </a:cubicBezTo>
                  <a:cubicBezTo>
                    <a:pt x="465" y="84"/>
                    <a:pt x="466" y="85"/>
                    <a:pt x="468" y="85"/>
                  </a:cubicBezTo>
                  <a:cubicBezTo>
                    <a:pt x="468" y="85"/>
                    <a:pt x="468" y="85"/>
                    <a:pt x="469" y="85"/>
                  </a:cubicBezTo>
                  <a:cubicBezTo>
                    <a:pt x="469" y="85"/>
                    <a:pt x="469" y="85"/>
                    <a:pt x="469" y="85"/>
                  </a:cubicBezTo>
                  <a:cubicBezTo>
                    <a:pt x="469" y="85"/>
                    <a:pt x="469" y="85"/>
                    <a:pt x="469" y="84"/>
                  </a:cubicBezTo>
                  <a:cubicBezTo>
                    <a:pt x="469" y="84"/>
                    <a:pt x="469" y="83"/>
                    <a:pt x="469" y="83"/>
                  </a:cubicBezTo>
                  <a:cubicBezTo>
                    <a:pt x="469" y="82"/>
                    <a:pt x="471" y="82"/>
                    <a:pt x="473" y="82"/>
                  </a:cubicBezTo>
                  <a:cubicBezTo>
                    <a:pt x="475" y="82"/>
                    <a:pt x="476" y="82"/>
                    <a:pt x="477" y="82"/>
                  </a:cubicBezTo>
                  <a:cubicBezTo>
                    <a:pt x="478" y="81"/>
                    <a:pt x="479" y="82"/>
                    <a:pt x="480" y="83"/>
                  </a:cubicBezTo>
                  <a:cubicBezTo>
                    <a:pt x="480" y="83"/>
                    <a:pt x="480" y="83"/>
                    <a:pt x="480" y="83"/>
                  </a:cubicBezTo>
                  <a:cubicBezTo>
                    <a:pt x="481" y="84"/>
                    <a:pt x="482" y="85"/>
                    <a:pt x="483" y="85"/>
                  </a:cubicBezTo>
                  <a:cubicBezTo>
                    <a:pt x="484" y="85"/>
                    <a:pt x="485" y="84"/>
                    <a:pt x="485" y="83"/>
                  </a:cubicBezTo>
                  <a:cubicBezTo>
                    <a:pt x="485" y="82"/>
                    <a:pt x="485" y="82"/>
                    <a:pt x="486" y="82"/>
                  </a:cubicBezTo>
                  <a:cubicBezTo>
                    <a:pt x="486" y="81"/>
                    <a:pt x="488" y="81"/>
                    <a:pt x="490" y="81"/>
                  </a:cubicBezTo>
                  <a:cubicBezTo>
                    <a:pt x="492" y="81"/>
                    <a:pt x="495" y="81"/>
                    <a:pt x="496" y="81"/>
                  </a:cubicBezTo>
                  <a:cubicBezTo>
                    <a:pt x="497" y="81"/>
                    <a:pt x="499" y="83"/>
                    <a:pt x="502" y="85"/>
                  </a:cubicBezTo>
                  <a:cubicBezTo>
                    <a:pt x="506" y="88"/>
                    <a:pt x="510" y="92"/>
                    <a:pt x="511" y="93"/>
                  </a:cubicBezTo>
                  <a:cubicBezTo>
                    <a:pt x="512" y="95"/>
                    <a:pt x="512" y="96"/>
                    <a:pt x="512" y="97"/>
                  </a:cubicBezTo>
                  <a:cubicBezTo>
                    <a:pt x="512" y="98"/>
                    <a:pt x="512" y="98"/>
                    <a:pt x="512" y="98"/>
                  </a:cubicBezTo>
                  <a:cubicBezTo>
                    <a:pt x="511" y="99"/>
                    <a:pt x="511" y="99"/>
                    <a:pt x="510" y="99"/>
                  </a:cubicBezTo>
                  <a:cubicBezTo>
                    <a:pt x="510" y="99"/>
                    <a:pt x="510" y="99"/>
                    <a:pt x="510" y="99"/>
                  </a:cubicBezTo>
                  <a:cubicBezTo>
                    <a:pt x="509" y="99"/>
                    <a:pt x="509" y="99"/>
                    <a:pt x="508" y="99"/>
                  </a:cubicBezTo>
                  <a:cubicBezTo>
                    <a:pt x="507" y="99"/>
                    <a:pt x="505" y="99"/>
                    <a:pt x="503" y="99"/>
                  </a:cubicBezTo>
                  <a:cubicBezTo>
                    <a:pt x="500" y="99"/>
                    <a:pt x="498" y="99"/>
                    <a:pt x="495" y="99"/>
                  </a:cubicBezTo>
                  <a:cubicBezTo>
                    <a:pt x="492" y="100"/>
                    <a:pt x="490" y="101"/>
                    <a:pt x="488" y="102"/>
                  </a:cubicBezTo>
                  <a:cubicBezTo>
                    <a:pt x="487" y="102"/>
                    <a:pt x="486" y="103"/>
                    <a:pt x="484" y="103"/>
                  </a:cubicBezTo>
                  <a:cubicBezTo>
                    <a:pt x="481" y="105"/>
                    <a:pt x="480" y="104"/>
                    <a:pt x="479" y="104"/>
                  </a:cubicBezTo>
                  <a:cubicBezTo>
                    <a:pt x="479" y="103"/>
                    <a:pt x="478" y="103"/>
                    <a:pt x="478" y="103"/>
                  </a:cubicBezTo>
                  <a:cubicBezTo>
                    <a:pt x="478" y="103"/>
                    <a:pt x="478" y="103"/>
                    <a:pt x="477" y="103"/>
                  </a:cubicBezTo>
                  <a:cubicBezTo>
                    <a:pt x="476" y="104"/>
                    <a:pt x="476" y="104"/>
                    <a:pt x="475" y="104"/>
                  </a:cubicBezTo>
                  <a:cubicBezTo>
                    <a:pt x="475" y="104"/>
                    <a:pt x="474" y="104"/>
                    <a:pt x="473" y="105"/>
                  </a:cubicBezTo>
                  <a:cubicBezTo>
                    <a:pt x="473" y="106"/>
                    <a:pt x="472" y="107"/>
                    <a:pt x="472" y="107"/>
                  </a:cubicBezTo>
                  <a:cubicBezTo>
                    <a:pt x="471" y="108"/>
                    <a:pt x="471" y="109"/>
                    <a:pt x="471" y="110"/>
                  </a:cubicBezTo>
                  <a:cubicBezTo>
                    <a:pt x="471" y="110"/>
                    <a:pt x="471" y="110"/>
                    <a:pt x="471" y="110"/>
                  </a:cubicBezTo>
                  <a:cubicBezTo>
                    <a:pt x="471" y="110"/>
                    <a:pt x="471" y="111"/>
                    <a:pt x="471" y="112"/>
                  </a:cubicBezTo>
                  <a:cubicBezTo>
                    <a:pt x="470" y="112"/>
                    <a:pt x="470" y="113"/>
                    <a:pt x="468" y="114"/>
                  </a:cubicBezTo>
                  <a:cubicBezTo>
                    <a:pt x="467" y="115"/>
                    <a:pt x="465" y="115"/>
                    <a:pt x="464" y="116"/>
                  </a:cubicBezTo>
                  <a:cubicBezTo>
                    <a:pt x="463" y="116"/>
                    <a:pt x="461" y="116"/>
                    <a:pt x="458" y="116"/>
                  </a:cubicBezTo>
                  <a:cubicBezTo>
                    <a:pt x="456" y="116"/>
                    <a:pt x="454" y="116"/>
                    <a:pt x="453" y="116"/>
                  </a:cubicBezTo>
                  <a:cubicBezTo>
                    <a:pt x="453" y="116"/>
                    <a:pt x="451" y="118"/>
                    <a:pt x="449" y="120"/>
                  </a:cubicBezTo>
                  <a:cubicBezTo>
                    <a:pt x="446" y="122"/>
                    <a:pt x="444" y="125"/>
                    <a:pt x="443" y="125"/>
                  </a:cubicBezTo>
                  <a:cubicBezTo>
                    <a:pt x="441" y="126"/>
                    <a:pt x="440" y="126"/>
                    <a:pt x="438" y="125"/>
                  </a:cubicBezTo>
                  <a:cubicBezTo>
                    <a:pt x="438" y="125"/>
                    <a:pt x="437" y="125"/>
                    <a:pt x="437" y="125"/>
                  </a:cubicBezTo>
                  <a:cubicBezTo>
                    <a:pt x="436" y="125"/>
                    <a:pt x="435" y="124"/>
                    <a:pt x="433" y="123"/>
                  </a:cubicBezTo>
                  <a:cubicBezTo>
                    <a:pt x="432" y="123"/>
                    <a:pt x="431" y="122"/>
                    <a:pt x="430" y="121"/>
                  </a:cubicBezTo>
                  <a:cubicBezTo>
                    <a:pt x="428" y="121"/>
                    <a:pt x="427" y="120"/>
                    <a:pt x="426" y="120"/>
                  </a:cubicBezTo>
                  <a:cubicBezTo>
                    <a:pt x="425" y="120"/>
                    <a:pt x="424" y="120"/>
                    <a:pt x="423" y="120"/>
                  </a:cubicBezTo>
                  <a:cubicBezTo>
                    <a:pt x="422" y="121"/>
                    <a:pt x="421" y="122"/>
                    <a:pt x="421" y="123"/>
                  </a:cubicBezTo>
                  <a:cubicBezTo>
                    <a:pt x="420" y="123"/>
                    <a:pt x="420" y="124"/>
                    <a:pt x="419" y="124"/>
                  </a:cubicBezTo>
                  <a:cubicBezTo>
                    <a:pt x="419" y="125"/>
                    <a:pt x="418" y="126"/>
                    <a:pt x="418" y="127"/>
                  </a:cubicBezTo>
                  <a:cubicBezTo>
                    <a:pt x="418" y="128"/>
                    <a:pt x="417" y="129"/>
                    <a:pt x="417" y="130"/>
                  </a:cubicBezTo>
                  <a:cubicBezTo>
                    <a:pt x="417" y="130"/>
                    <a:pt x="418" y="132"/>
                    <a:pt x="420" y="133"/>
                  </a:cubicBezTo>
                  <a:cubicBezTo>
                    <a:pt x="422" y="135"/>
                    <a:pt x="423" y="137"/>
                    <a:pt x="423" y="139"/>
                  </a:cubicBezTo>
                  <a:cubicBezTo>
                    <a:pt x="423" y="141"/>
                    <a:pt x="421" y="141"/>
                    <a:pt x="419" y="142"/>
                  </a:cubicBezTo>
                  <a:cubicBezTo>
                    <a:pt x="419" y="142"/>
                    <a:pt x="418" y="143"/>
                    <a:pt x="417" y="143"/>
                  </a:cubicBezTo>
                  <a:cubicBezTo>
                    <a:pt x="415" y="144"/>
                    <a:pt x="415" y="144"/>
                    <a:pt x="414" y="144"/>
                  </a:cubicBezTo>
                  <a:cubicBezTo>
                    <a:pt x="414" y="144"/>
                    <a:pt x="414" y="143"/>
                    <a:pt x="412" y="144"/>
                  </a:cubicBezTo>
                  <a:cubicBezTo>
                    <a:pt x="409" y="146"/>
                    <a:pt x="408" y="148"/>
                    <a:pt x="408" y="150"/>
                  </a:cubicBezTo>
                  <a:cubicBezTo>
                    <a:pt x="408" y="150"/>
                    <a:pt x="408" y="150"/>
                    <a:pt x="408" y="150"/>
                  </a:cubicBezTo>
                  <a:cubicBezTo>
                    <a:pt x="407" y="151"/>
                    <a:pt x="407" y="151"/>
                    <a:pt x="407" y="152"/>
                  </a:cubicBezTo>
                  <a:cubicBezTo>
                    <a:pt x="406" y="153"/>
                    <a:pt x="405" y="154"/>
                    <a:pt x="403" y="154"/>
                  </a:cubicBezTo>
                  <a:cubicBezTo>
                    <a:pt x="400" y="155"/>
                    <a:pt x="397" y="156"/>
                    <a:pt x="395" y="157"/>
                  </a:cubicBezTo>
                  <a:cubicBezTo>
                    <a:pt x="393" y="157"/>
                    <a:pt x="384" y="158"/>
                    <a:pt x="376" y="158"/>
                  </a:cubicBezTo>
                  <a:cubicBezTo>
                    <a:pt x="372" y="159"/>
                    <a:pt x="368" y="159"/>
                    <a:pt x="367" y="159"/>
                  </a:cubicBezTo>
                  <a:cubicBezTo>
                    <a:pt x="366" y="159"/>
                    <a:pt x="363" y="160"/>
                    <a:pt x="360" y="161"/>
                  </a:cubicBezTo>
                  <a:cubicBezTo>
                    <a:pt x="356" y="163"/>
                    <a:pt x="352" y="165"/>
                    <a:pt x="351" y="166"/>
                  </a:cubicBezTo>
                  <a:cubicBezTo>
                    <a:pt x="349" y="167"/>
                    <a:pt x="349" y="167"/>
                    <a:pt x="348" y="167"/>
                  </a:cubicBezTo>
                  <a:cubicBezTo>
                    <a:pt x="348" y="167"/>
                    <a:pt x="348" y="167"/>
                    <a:pt x="348" y="167"/>
                  </a:cubicBezTo>
                  <a:cubicBezTo>
                    <a:pt x="348" y="168"/>
                    <a:pt x="348" y="168"/>
                    <a:pt x="347" y="168"/>
                  </a:cubicBezTo>
                  <a:cubicBezTo>
                    <a:pt x="345" y="169"/>
                    <a:pt x="344" y="168"/>
                    <a:pt x="343" y="168"/>
                  </a:cubicBezTo>
                  <a:cubicBezTo>
                    <a:pt x="343" y="168"/>
                    <a:pt x="343" y="168"/>
                    <a:pt x="342" y="168"/>
                  </a:cubicBezTo>
                  <a:cubicBezTo>
                    <a:pt x="341" y="167"/>
                    <a:pt x="341" y="167"/>
                    <a:pt x="340" y="166"/>
                  </a:cubicBezTo>
                  <a:cubicBezTo>
                    <a:pt x="340" y="165"/>
                    <a:pt x="339" y="164"/>
                    <a:pt x="339" y="164"/>
                  </a:cubicBezTo>
                  <a:cubicBezTo>
                    <a:pt x="338" y="164"/>
                    <a:pt x="337" y="165"/>
                    <a:pt x="336" y="165"/>
                  </a:cubicBezTo>
                  <a:cubicBezTo>
                    <a:pt x="335" y="165"/>
                    <a:pt x="334" y="166"/>
                    <a:pt x="334" y="166"/>
                  </a:cubicBezTo>
                  <a:cubicBezTo>
                    <a:pt x="332" y="166"/>
                    <a:pt x="330" y="165"/>
                    <a:pt x="328" y="164"/>
                  </a:cubicBezTo>
                  <a:cubicBezTo>
                    <a:pt x="327" y="164"/>
                    <a:pt x="326" y="164"/>
                    <a:pt x="326" y="163"/>
                  </a:cubicBezTo>
                  <a:cubicBezTo>
                    <a:pt x="324" y="163"/>
                    <a:pt x="321" y="162"/>
                    <a:pt x="319" y="162"/>
                  </a:cubicBezTo>
                  <a:cubicBezTo>
                    <a:pt x="316" y="162"/>
                    <a:pt x="314" y="162"/>
                    <a:pt x="313" y="161"/>
                  </a:cubicBezTo>
                  <a:cubicBezTo>
                    <a:pt x="312" y="161"/>
                    <a:pt x="311" y="159"/>
                    <a:pt x="311" y="158"/>
                  </a:cubicBezTo>
                  <a:cubicBezTo>
                    <a:pt x="310" y="157"/>
                    <a:pt x="310" y="157"/>
                    <a:pt x="310" y="156"/>
                  </a:cubicBezTo>
                  <a:cubicBezTo>
                    <a:pt x="309" y="156"/>
                    <a:pt x="305" y="155"/>
                    <a:pt x="301" y="154"/>
                  </a:cubicBezTo>
                  <a:cubicBezTo>
                    <a:pt x="297" y="154"/>
                    <a:pt x="292" y="153"/>
                    <a:pt x="290" y="153"/>
                  </a:cubicBezTo>
                  <a:cubicBezTo>
                    <a:pt x="288" y="153"/>
                    <a:pt x="287" y="153"/>
                    <a:pt x="286" y="154"/>
                  </a:cubicBezTo>
                  <a:cubicBezTo>
                    <a:pt x="286" y="154"/>
                    <a:pt x="285" y="154"/>
                    <a:pt x="285" y="154"/>
                  </a:cubicBezTo>
                  <a:cubicBezTo>
                    <a:pt x="282" y="155"/>
                    <a:pt x="279" y="155"/>
                    <a:pt x="276" y="154"/>
                  </a:cubicBezTo>
                  <a:cubicBezTo>
                    <a:pt x="275" y="154"/>
                    <a:pt x="275" y="154"/>
                    <a:pt x="274" y="154"/>
                  </a:cubicBezTo>
                  <a:cubicBezTo>
                    <a:pt x="273" y="154"/>
                    <a:pt x="273" y="154"/>
                    <a:pt x="272" y="154"/>
                  </a:cubicBezTo>
                  <a:cubicBezTo>
                    <a:pt x="268" y="153"/>
                    <a:pt x="262" y="153"/>
                    <a:pt x="259" y="152"/>
                  </a:cubicBezTo>
                  <a:cubicBezTo>
                    <a:pt x="256" y="152"/>
                    <a:pt x="254" y="153"/>
                    <a:pt x="253" y="153"/>
                  </a:cubicBezTo>
                  <a:cubicBezTo>
                    <a:pt x="251" y="154"/>
                    <a:pt x="250" y="154"/>
                    <a:pt x="250" y="154"/>
                  </a:cubicBezTo>
                  <a:cubicBezTo>
                    <a:pt x="249" y="154"/>
                    <a:pt x="249" y="153"/>
                    <a:pt x="249" y="152"/>
                  </a:cubicBezTo>
                  <a:cubicBezTo>
                    <a:pt x="249" y="152"/>
                    <a:pt x="249" y="152"/>
                    <a:pt x="249" y="152"/>
                  </a:cubicBezTo>
                  <a:cubicBezTo>
                    <a:pt x="249" y="151"/>
                    <a:pt x="250" y="151"/>
                    <a:pt x="250" y="150"/>
                  </a:cubicBezTo>
                  <a:cubicBezTo>
                    <a:pt x="250" y="150"/>
                    <a:pt x="249" y="149"/>
                    <a:pt x="248" y="148"/>
                  </a:cubicBezTo>
                  <a:cubicBezTo>
                    <a:pt x="247" y="148"/>
                    <a:pt x="246" y="147"/>
                    <a:pt x="245" y="146"/>
                  </a:cubicBezTo>
                  <a:cubicBezTo>
                    <a:pt x="244" y="144"/>
                    <a:pt x="242" y="140"/>
                    <a:pt x="242" y="138"/>
                  </a:cubicBezTo>
                  <a:cubicBezTo>
                    <a:pt x="242" y="138"/>
                    <a:pt x="242" y="138"/>
                    <a:pt x="242" y="138"/>
                  </a:cubicBezTo>
                  <a:cubicBezTo>
                    <a:pt x="242" y="138"/>
                    <a:pt x="242" y="138"/>
                    <a:pt x="242" y="138"/>
                  </a:cubicBezTo>
                  <a:cubicBezTo>
                    <a:pt x="242" y="138"/>
                    <a:pt x="242" y="138"/>
                    <a:pt x="242" y="138"/>
                  </a:cubicBezTo>
                  <a:cubicBezTo>
                    <a:pt x="241" y="138"/>
                    <a:pt x="240" y="137"/>
                    <a:pt x="240" y="136"/>
                  </a:cubicBezTo>
                  <a:cubicBezTo>
                    <a:pt x="239" y="136"/>
                    <a:pt x="239" y="136"/>
                    <a:pt x="238" y="135"/>
                  </a:cubicBezTo>
                  <a:cubicBezTo>
                    <a:pt x="238" y="135"/>
                    <a:pt x="239" y="133"/>
                    <a:pt x="239" y="132"/>
                  </a:cubicBezTo>
                  <a:cubicBezTo>
                    <a:pt x="240" y="132"/>
                    <a:pt x="240" y="131"/>
                    <a:pt x="240" y="131"/>
                  </a:cubicBezTo>
                  <a:cubicBezTo>
                    <a:pt x="240" y="131"/>
                    <a:pt x="239" y="131"/>
                    <a:pt x="238" y="131"/>
                  </a:cubicBezTo>
                  <a:cubicBezTo>
                    <a:pt x="237" y="132"/>
                    <a:pt x="235" y="132"/>
                    <a:pt x="234" y="132"/>
                  </a:cubicBezTo>
                  <a:cubicBezTo>
                    <a:pt x="233" y="131"/>
                    <a:pt x="228" y="128"/>
                    <a:pt x="224" y="126"/>
                  </a:cubicBezTo>
                  <a:cubicBezTo>
                    <a:pt x="221" y="124"/>
                    <a:pt x="219" y="123"/>
                    <a:pt x="219" y="123"/>
                  </a:cubicBezTo>
                  <a:cubicBezTo>
                    <a:pt x="219" y="123"/>
                    <a:pt x="219" y="123"/>
                    <a:pt x="219" y="123"/>
                  </a:cubicBezTo>
                  <a:cubicBezTo>
                    <a:pt x="218" y="122"/>
                    <a:pt x="217" y="122"/>
                    <a:pt x="214" y="122"/>
                  </a:cubicBezTo>
                  <a:cubicBezTo>
                    <a:pt x="211" y="122"/>
                    <a:pt x="207" y="122"/>
                    <a:pt x="205" y="122"/>
                  </a:cubicBezTo>
                  <a:cubicBezTo>
                    <a:pt x="204" y="122"/>
                    <a:pt x="201" y="121"/>
                    <a:pt x="198" y="121"/>
                  </a:cubicBezTo>
                  <a:cubicBezTo>
                    <a:pt x="194" y="120"/>
                    <a:pt x="191" y="120"/>
                    <a:pt x="190" y="119"/>
                  </a:cubicBezTo>
                  <a:cubicBezTo>
                    <a:pt x="187" y="119"/>
                    <a:pt x="187" y="116"/>
                    <a:pt x="187" y="115"/>
                  </a:cubicBezTo>
                  <a:cubicBezTo>
                    <a:pt x="187" y="115"/>
                    <a:pt x="187" y="114"/>
                    <a:pt x="187" y="114"/>
                  </a:cubicBezTo>
                  <a:cubicBezTo>
                    <a:pt x="187" y="113"/>
                    <a:pt x="188" y="112"/>
                    <a:pt x="189" y="110"/>
                  </a:cubicBezTo>
                  <a:cubicBezTo>
                    <a:pt x="190" y="109"/>
                    <a:pt x="190" y="108"/>
                    <a:pt x="191" y="107"/>
                  </a:cubicBezTo>
                  <a:cubicBezTo>
                    <a:pt x="191" y="106"/>
                    <a:pt x="191" y="101"/>
                    <a:pt x="191" y="99"/>
                  </a:cubicBezTo>
                  <a:cubicBezTo>
                    <a:pt x="191" y="99"/>
                    <a:pt x="191" y="98"/>
                    <a:pt x="191" y="98"/>
                  </a:cubicBezTo>
                  <a:cubicBezTo>
                    <a:pt x="191" y="98"/>
                    <a:pt x="190" y="96"/>
                    <a:pt x="188" y="94"/>
                  </a:cubicBezTo>
                  <a:cubicBezTo>
                    <a:pt x="188" y="93"/>
                    <a:pt x="187" y="92"/>
                    <a:pt x="186" y="91"/>
                  </a:cubicBezTo>
                  <a:cubicBezTo>
                    <a:pt x="186" y="90"/>
                    <a:pt x="185" y="88"/>
                    <a:pt x="185" y="87"/>
                  </a:cubicBezTo>
                  <a:cubicBezTo>
                    <a:pt x="185" y="87"/>
                    <a:pt x="185" y="86"/>
                    <a:pt x="184" y="85"/>
                  </a:cubicBezTo>
                  <a:cubicBezTo>
                    <a:pt x="184" y="85"/>
                    <a:pt x="184" y="85"/>
                    <a:pt x="184" y="85"/>
                  </a:cubicBezTo>
                  <a:cubicBezTo>
                    <a:pt x="184" y="85"/>
                    <a:pt x="184" y="84"/>
                    <a:pt x="183" y="84"/>
                  </a:cubicBezTo>
                  <a:cubicBezTo>
                    <a:pt x="183" y="83"/>
                    <a:pt x="182" y="83"/>
                    <a:pt x="182" y="83"/>
                  </a:cubicBezTo>
                  <a:cubicBezTo>
                    <a:pt x="181" y="83"/>
                    <a:pt x="181" y="83"/>
                    <a:pt x="180" y="83"/>
                  </a:cubicBezTo>
                  <a:cubicBezTo>
                    <a:pt x="179" y="82"/>
                    <a:pt x="178" y="82"/>
                    <a:pt x="177" y="82"/>
                  </a:cubicBezTo>
                  <a:cubicBezTo>
                    <a:pt x="176" y="82"/>
                    <a:pt x="176" y="81"/>
                    <a:pt x="176" y="81"/>
                  </a:cubicBezTo>
                  <a:cubicBezTo>
                    <a:pt x="175" y="81"/>
                    <a:pt x="175" y="80"/>
                    <a:pt x="175" y="80"/>
                  </a:cubicBezTo>
                  <a:cubicBezTo>
                    <a:pt x="175" y="80"/>
                    <a:pt x="174" y="80"/>
                    <a:pt x="173" y="80"/>
                  </a:cubicBezTo>
                  <a:cubicBezTo>
                    <a:pt x="172" y="80"/>
                    <a:pt x="172" y="80"/>
                    <a:pt x="171" y="80"/>
                  </a:cubicBezTo>
                  <a:cubicBezTo>
                    <a:pt x="170" y="80"/>
                    <a:pt x="169" y="79"/>
                    <a:pt x="167" y="79"/>
                  </a:cubicBezTo>
                  <a:cubicBezTo>
                    <a:pt x="167" y="79"/>
                    <a:pt x="167" y="79"/>
                    <a:pt x="167" y="78"/>
                  </a:cubicBezTo>
                  <a:cubicBezTo>
                    <a:pt x="166" y="78"/>
                    <a:pt x="165" y="77"/>
                    <a:pt x="165" y="76"/>
                  </a:cubicBezTo>
                  <a:cubicBezTo>
                    <a:pt x="165" y="76"/>
                    <a:pt x="164" y="76"/>
                    <a:pt x="164" y="75"/>
                  </a:cubicBezTo>
                  <a:cubicBezTo>
                    <a:pt x="164" y="75"/>
                    <a:pt x="163" y="75"/>
                    <a:pt x="161" y="74"/>
                  </a:cubicBezTo>
                  <a:cubicBezTo>
                    <a:pt x="161" y="74"/>
                    <a:pt x="160" y="73"/>
                    <a:pt x="160" y="73"/>
                  </a:cubicBezTo>
                  <a:cubicBezTo>
                    <a:pt x="159" y="73"/>
                    <a:pt x="159" y="73"/>
                    <a:pt x="159" y="72"/>
                  </a:cubicBezTo>
                  <a:cubicBezTo>
                    <a:pt x="159" y="71"/>
                    <a:pt x="158" y="71"/>
                    <a:pt x="158" y="70"/>
                  </a:cubicBezTo>
                  <a:cubicBezTo>
                    <a:pt x="158" y="70"/>
                    <a:pt x="158" y="70"/>
                    <a:pt x="157" y="69"/>
                  </a:cubicBezTo>
                  <a:cubicBezTo>
                    <a:pt x="157" y="69"/>
                    <a:pt x="156" y="68"/>
                    <a:pt x="156" y="67"/>
                  </a:cubicBezTo>
                  <a:cubicBezTo>
                    <a:pt x="156" y="66"/>
                    <a:pt x="156" y="65"/>
                    <a:pt x="156" y="64"/>
                  </a:cubicBezTo>
                  <a:cubicBezTo>
                    <a:pt x="156" y="64"/>
                    <a:pt x="156" y="64"/>
                    <a:pt x="156" y="64"/>
                  </a:cubicBezTo>
                  <a:cubicBezTo>
                    <a:pt x="156" y="64"/>
                    <a:pt x="155" y="64"/>
                    <a:pt x="154" y="64"/>
                  </a:cubicBezTo>
                  <a:cubicBezTo>
                    <a:pt x="153" y="65"/>
                    <a:pt x="153" y="65"/>
                    <a:pt x="152" y="65"/>
                  </a:cubicBezTo>
                  <a:cubicBezTo>
                    <a:pt x="152" y="65"/>
                    <a:pt x="151" y="65"/>
                    <a:pt x="151" y="65"/>
                  </a:cubicBezTo>
                  <a:cubicBezTo>
                    <a:pt x="150" y="65"/>
                    <a:pt x="149" y="65"/>
                    <a:pt x="148" y="65"/>
                  </a:cubicBezTo>
                  <a:cubicBezTo>
                    <a:pt x="147" y="65"/>
                    <a:pt x="146" y="65"/>
                    <a:pt x="146" y="65"/>
                  </a:cubicBezTo>
                  <a:cubicBezTo>
                    <a:pt x="146" y="66"/>
                    <a:pt x="145" y="67"/>
                    <a:pt x="145" y="69"/>
                  </a:cubicBezTo>
                  <a:cubicBezTo>
                    <a:pt x="145" y="69"/>
                    <a:pt x="145" y="70"/>
                    <a:pt x="145" y="70"/>
                  </a:cubicBezTo>
                  <a:cubicBezTo>
                    <a:pt x="145" y="70"/>
                    <a:pt x="145" y="71"/>
                    <a:pt x="144" y="71"/>
                  </a:cubicBezTo>
                  <a:cubicBezTo>
                    <a:pt x="144" y="72"/>
                    <a:pt x="143" y="73"/>
                    <a:pt x="143" y="73"/>
                  </a:cubicBezTo>
                  <a:cubicBezTo>
                    <a:pt x="143" y="74"/>
                    <a:pt x="140" y="74"/>
                    <a:pt x="138" y="74"/>
                  </a:cubicBezTo>
                  <a:cubicBezTo>
                    <a:pt x="136" y="74"/>
                    <a:pt x="134" y="75"/>
                    <a:pt x="134" y="75"/>
                  </a:cubicBezTo>
                  <a:cubicBezTo>
                    <a:pt x="134" y="75"/>
                    <a:pt x="134" y="76"/>
                    <a:pt x="133" y="77"/>
                  </a:cubicBezTo>
                  <a:cubicBezTo>
                    <a:pt x="133" y="78"/>
                    <a:pt x="132" y="80"/>
                    <a:pt x="132" y="80"/>
                  </a:cubicBezTo>
                  <a:cubicBezTo>
                    <a:pt x="132" y="81"/>
                    <a:pt x="132" y="83"/>
                    <a:pt x="133" y="85"/>
                  </a:cubicBezTo>
                  <a:cubicBezTo>
                    <a:pt x="133" y="87"/>
                    <a:pt x="133" y="89"/>
                    <a:pt x="133" y="89"/>
                  </a:cubicBezTo>
                  <a:cubicBezTo>
                    <a:pt x="133" y="90"/>
                    <a:pt x="133" y="90"/>
                    <a:pt x="133" y="90"/>
                  </a:cubicBezTo>
                  <a:cubicBezTo>
                    <a:pt x="133" y="90"/>
                    <a:pt x="133" y="90"/>
                    <a:pt x="133" y="90"/>
                  </a:cubicBezTo>
                  <a:cubicBezTo>
                    <a:pt x="133" y="91"/>
                    <a:pt x="132" y="93"/>
                    <a:pt x="131" y="93"/>
                  </a:cubicBezTo>
                  <a:cubicBezTo>
                    <a:pt x="130" y="93"/>
                    <a:pt x="130" y="94"/>
                    <a:pt x="129" y="94"/>
                  </a:cubicBezTo>
                  <a:cubicBezTo>
                    <a:pt x="128" y="95"/>
                    <a:pt x="125" y="96"/>
                    <a:pt x="125" y="96"/>
                  </a:cubicBezTo>
                  <a:cubicBezTo>
                    <a:pt x="124" y="96"/>
                    <a:pt x="124" y="96"/>
                    <a:pt x="123" y="96"/>
                  </a:cubicBezTo>
                  <a:cubicBezTo>
                    <a:pt x="122" y="95"/>
                    <a:pt x="122" y="95"/>
                    <a:pt x="121" y="95"/>
                  </a:cubicBezTo>
                  <a:cubicBezTo>
                    <a:pt x="121" y="95"/>
                    <a:pt x="121" y="95"/>
                    <a:pt x="121" y="95"/>
                  </a:cubicBezTo>
                  <a:cubicBezTo>
                    <a:pt x="121" y="95"/>
                    <a:pt x="119" y="95"/>
                    <a:pt x="117" y="95"/>
                  </a:cubicBezTo>
                  <a:cubicBezTo>
                    <a:pt x="115" y="95"/>
                    <a:pt x="113" y="95"/>
                    <a:pt x="113" y="95"/>
                  </a:cubicBezTo>
                  <a:cubicBezTo>
                    <a:pt x="112" y="95"/>
                    <a:pt x="110" y="94"/>
                    <a:pt x="108" y="94"/>
                  </a:cubicBezTo>
                  <a:cubicBezTo>
                    <a:pt x="104" y="92"/>
                    <a:pt x="104" y="92"/>
                    <a:pt x="104" y="92"/>
                  </a:cubicBezTo>
                  <a:cubicBezTo>
                    <a:pt x="104" y="92"/>
                    <a:pt x="103" y="95"/>
                    <a:pt x="102" y="98"/>
                  </a:cubicBezTo>
                  <a:cubicBezTo>
                    <a:pt x="101" y="100"/>
                    <a:pt x="101" y="102"/>
                    <a:pt x="100" y="102"/>
                  </a:cubicBezTo>
                  <a:cubicBezTo>
                    <a:pt x="100" y="102"/>
                    <a:pt x="99" y="106"/>
                    <a:pt x="97" y="110"/>
                  </a:cubicBezTo>
                  <a:cubicBezTo>
                    <a:pt x="97" y="112"/>
                    <a:pt x="96" y="114"/>
                    <a:pt x="96" y="114"/>
                  </a:cubicBezTo>
                  <a:cubicBezTo>
                    <a:pt x="96" y="114"/>
                    <a:pt x="97" y="115"/>
                    <a:pt x="98" y="115"/>
                  </a:cubicBezTo>
                  <a:cubicBezTo>
                    <a:pt x="98" y="115"/>
                    <a:pt x="98" y="115"/>
                    <a:pt x="99" y="115"/>
                  </a:cubicBezTo>
                  <a:cubicBezTo>
                    <a:pt x="99" y="115"/>
                    <a:pt x="99" y="115"/>
                    <a:pt x="99" y="115"/>
                  </a:cubicBezTo>
                  <a:cubicBezTo>
                    <a:pt x="99" y="115"/>
                    <a:pt x="99" y="115"/>
                    <a:pt x="99" y="116"/>
                  </a:cubicBezTo>
                  <a:cubicBezTo>
                    <a:pt x="99" y="116"/>
                    <a:pt x="99" y="117"/>
                    <a:pt x="99" y="118"/>
                  </a:cubicBezTo>
                  <a:cubicBezTo>
                    <a:pt x="99" y="118"/>
                    <a:pt x="99" y="119"/>
                    <a:pt x="99" y="119"/>
                  </a:cubicBezTo>
                  <a:cubicBezTo>
                    <a:pt x="99" y="119"/>
                    <a:pt x="99" y="119"/>
                    <a:pt x="99" y="119"/>
                  </a:cubicBezTo>
                  <a:cubicBezTo>
                    <a:pt x="99" y="120"/>
                    <a:pt x="99" y="120"/>
                    <a:pt x="99" y="120"/>
                  </a:cubicBezTo>
                  <a:cubicBezTo>
                    <a:pt x="99" y="120"/>
                    <a:pt x="97" y="120"/>
                    <a:pt x="95" y="120"/>
                  </a:cubicBezTo>
                  <a:cubicBezTo>
                    <a:pt x="93" y="120"/>
                    <a:pt x="91" y="120"/>
                    <a:pt x="90" y="120"/>
                  </a:cubicBezTo>
                  <a:cubicBezTo>
                    <a:pt x="88" y="120"/>
                    <a:pt x="88" y="118"/>
                    <a:pt x="88" y="117"/>
                  </a:cubicBezTo>
                  <a:cubicBezTo>
                    <a:pt x="88" y="117"/>
                    <a:pt x="88" y="117"/>
                    <a:pt x="88" y="117"/>
                  </a:cubicBezTo>
                  <a:cubicBezTo>
                    <a:pt x="88" y="117"/>
                    <a:pt x="88" y="117"/>
                    <a:pt x="88" y="117"/>
                  </a:cubicBezTo>
                  <a:cubicBezTo>
                    <a:pt x="88" y="117"/>
                    <a:pt x="83" y="118"/>
                    <a:pt x="79" y="119"/>
                  </a:cubicBezTo>
                  <a:cubicBezTo>
                    <a:pt x="75" y="120"/>
                    <a:pt x="72" y="120"/>
                    <a:pt x="72" y="121"/>
                  </a:cubicBezTo>
                  <a:cubicBezTo>
                    <a:pt x="71" y="121"/>
                    <a:pt x="70" y="121"/>
                    <a:pt x="70" y="122"/>
                  </a:cubicBezTo>
                  <a:cubicBezTo>
                    <a:pt x="69" y="122"/>
                    <a:pt x="68" y="123"/>
                    <a:pt x="68" y="123"/>
                  </a:cubicBezTo>
                  <a:cubicBezTo>
                    <a:pt x="68" y="123"/>
                    <a:pt x="68" y="124"/>
                    <a:pt x="68" y="124"/>
                  </a:cubicBezTo>
                  <a:cubicBezTo>
                    <a:pt x="68" y="124"/>
                    <a:pt x="68" y="124"/>
                    <a:pt x="69" y="124"/>
                  </a:cubicBezTo>
                  <a:cubicBezTo>
                    <a:pt x="69" y="124"/>
                    <a:pt x="69" y="124"/>
                    <a:pt x="69" y="124"/>
                  </a:cubicBezTo>
                  <a:cubicBezTo>
                    <a:pt x="69" y="124"/>
                    <a:pt x="69" y="124"/>
                    <a:pt x="70" y="125"/>
                  </a:cubicBezTo>
                  <a:cubicBezTo>
                    <a:pt x="70" y="125"/>
                    <a:pt x="70" y="125"/>
                    <a:pt x="71" y="124"/>
                  </a:cubicBezTo>
                  <a:cubicBezTo>
                    <a:pt x="71" y="124"/>
                    <a:pt x="71" y="124"/>
                    <a:pt x="71" y="124"/>
                  </a:cubicBezTo>
                  <a:cubicBezTo>
                    <a:pt x="71" y="124"/>
                    <a:pt x="71" y="124"/>
                    <a:pt x="71" y="124"/>
                  </a:cubicBezTo>
                  <a:cubicBezTo>
                    <a:pt x="72" y="124"/>
                    <a:pt x="72" y="124"/>
                    <a:pt x="72" y="123"/>
                  </a:cubicBezTo>
                  <a:cubicBezTo>
                    <a:pt x="73" y="123"/>
                    <a:pt x="73" y="123"/>
                    <a:pt x="74" y="124"/>
                  </a:cubicBezTo>
                  <a:cubicBezTo>
                    <a:pt x="75" y="124"/>
                    <a:pt x="75" y="124"/>
                    <a:pt x="76" y="125"/>
                  </a:cubicBezTo>
                  <a:cubicBezTo>
                    <a:pt x="77" y="125"/>
                    <a:pt x="75" y="127"/>
                    <a:pt x="75" y="129"/>
                  </a:cubicBezTo>
                  <a:cubicBezTo>
                    <a:pt x="75" y="129"/>
                    <a:pt x="74" y="129"/>
                    <a:pt x="74" y="129"/>
                  </a:cubicBezTo>
                  <a:cubicBezTo>
                    <a:pt x="74" y="129"/>
                    <a:pt x="74" y="130"/>
                    <a:pt x="74" y="131"/>
                  </a:cubicBezTo>
                  <a:cubicBezTo>
                    <a:pt x="75" y="133"/>
                    <a:pt x="75" y="135"/>
                    <a:pt x="75" y="137"/>
                  </a:cubicBezTo>
                  <a:cubicBezTo>
                    <a:pt x="75" y="137"/>
                    <a:pt x="77" y="139"/>
                    <a:pt x="78" y="141"/>
                  </a:cubicBezTo>
                  <a:cubicBezTo>
                    <a:pt x="79" y="144"/>
                    <a:pt x="80" y="146"/>
                    <a:pt x="80" y="146"/>
                  </a:cubicBezTo>
                  <a:cubicBezTo>
                    <a:pt x="79" y="147"/>
                    <a:pt x="78" y="147"/>
                    <a:pt x="77" y="148"/>
                  </a:cubicBezTo>
                  <a:cubicBezTo>
                    <a:pt x="76" y="148"/>
                    <a:pt x="75" y="148"/>
                    <a:pt x="75" y="149"/>
                  </a:cubicBezTo>
                  <a:cubicBezTo>
                    <a:pt x="75" y="149"/>
                    <a:pt x="75" y="149"/>
                    <a:pt x="75" y="149"/>
                  </a:cubicBezTo>
                  <a:cubicBezTo>
                    <a:pt x="76" y="149"/>
                    <a:pt x="77" y="150"/>
                    <a:pt x="77" y="150"/>
                  </a:cubicBezTo>
                  <a:cubicBezTo>
                    <a:pt x="76" y="151"/>
                    <a:pt x="75" y="151"/>
                    <a:pt x="74" y="151"/>
                  </a:cubicBezTo>
                  <a:cubicBezTo>
                    <a:pt x="74" y="151"/>
                    <a:pt x="74" y="151"/>
                    <a:pt x="74" y="151"/>
                  </a:cubicBezTo>
                  <a:cubicBezTo>
                    <a:pt x="74" y="151"/>
                    <a:pt x="73" y="151"/>
                    <a:pt x="73" y="152"/>
                  </a:cubicBezTo>
                  <a:cubicBezTo>
                    <a:pt x="73" y="152"/>
                    <a:pt x="73" y="152"/>
                    <a:pt x="73" y="152"/>
                  </a:cubicBezTo>
                  <a:cubicBezTo>
                    <a:pt x="73" y="153"/>
                    <a:pt x="73" y="153"/>
                    <a:pt x="72" y="153"/>
                  </a:cubicBezTo>
                  <a:cubicBezTo>
                    <a:pt x="72" y="154"/>
                    <a:pt x="73" y="155"/>
                    <a:pt x="73" y="156"/>
                  </a:cubicBezTo>
                  <a:cubicBezTo>
                    <a:pt x="73" y="157"/>
                    <a:pt x="73" y="158"/>
                    <a:pt x="73" y="158"/>
                  </a:cubicBezTo>
                  <a:cubicBezTo>
                    <a:pt x="73" y="159"/>
                    <a:pt x="73" y="159"/>
                    <a:pt x="74" y="160"/>
                  </a:cubicBezTo>
                  <a:cubicBezTo>
                    <a:pt x="74" y="160"/>
                    <a:pt x="74" y="161"/>
                    <a:pt x="74" y="161"/>
                  </a:cubicBezTo>
                  <a:cubicBezTo>
                    <a:pt x="73" y="162"/>
                    <a:pt x="69" y="163"/>
                    <a:pt x="67" y="164"/>
                  </a:cubicBezTo>
                  <a:cubicBezTo>
                    <a:pt x="66" y="164"/>
                    <a:pt x="66" y="164"/>
                    <a:pt x="66" y="164"/>
                  </a:cubicBezTo>
                  <a:cubicBezTo>
                    <a:pt x="65" y="165"/>
                    <a:pt x="60" y="167"/>
                    <a:pt x="58" y="168"/>
                  </a:cubicBezTo>
                  <a:cubicBezTo>
                    <a:pt x="57" y="168"/>
                    <a:pt x="56" y="168"/>
                    <a:pt x="56" y="168"/>
                  </a:cubicBezTo>
                  <a:cubicBezTo>
                    <a:pt x="56" y="168"/>
                    <a:pt x="55" y="169"/>
                    <a:pt x="54" y="170"/>
                  </a:cubicBezTo>
                  <a:cubicBezTo>
                    <a:pt x="53" y="171"/>
                    <a:pt x="52" y="173"/>
                    <a:pt x="52" y="173"/>
                  </a:cubicBezTo>
                  <a:cubicBezTo>
                    <a:pt x="52" y="173"/>
                    <a:pt x="52" y="173"/>
                    <a:pt x="52" y="173"/>
                  </a:cubicBezTo>
                  <a:cubicBezTo>
                    <a:pt x="51" y="174"/>
                    <a:pt x="49" y="174"/>
                    <a:pt x="47" y="174"/>
                  </a:cubicBezTo>
                  <a:cubicBezTo>
                    <a:pt x="46" y="174"/>
                    <a:pt x="45" y="174"/>
                    <a:pt x="44" y="174"/>
                  </a:cubicBezTo>
                  <a:cubicBezTo>
                    <a:pt x="44" y="175"/>
                    <a:pt x="43" y="175"/>
                    <a:pt x="42" y="175"/>
                  </a:cubicBezTo>
                  <a:cubicBezTo>
                    <a:pt x="40" y="175"/>
                    <a:pt x="38" y="175"/>
                    <a:pt x="37" y="175"/>
                  </a:cubicBezTo>
                  <a:cubicBezTo>
                    <a:pt x="36" y="176"/>
                    <a:pt x="34" y="179"/>
                    <a:pt x="32" y="182"/>
                  </a:cubicBezTo>
                  <a:cubicBezTo>
                    <a:pt x="32" y="183"/>
                    <a:pt x="31" y="184"/>
                    <a:pt x="31" y="184"/>
                  </a:cubicBezTo>
                  <a:cubicBezTo>
                    <a:pt x="30" y="185"/>
                    <a:pt x="29" y="184"/>
                    <a:pt x="28" y="184"/>
                  </a:cubicBezTo>
                  <a:cubicBezTo>
                    <a:pt x="28" y="184"/>
                    <a:pt x="28" y="184"/>
                    <a:pt x="28" y="184"/>
                  </a:cubicBezTo>
                  <a:cubicBezTo>
                    <a:pt x="28" y="184"/>
                    <a:pt x="27" y="184"/>
                    <a:pt x="27" y="184"/>
                  </a:cubicBezTo>
                  <a:cubicBezTo>
                    <a:pt x="25" y="184"/>
                    <a:pt x="23" y="185"/>
                    <a:pt x="22" y="185"/>
                  </a:cubicBezTo>
                  <a:cubicBezTo>
                    <a:pt x="21" y="184"/>
                    <a:pt x="21" y="183"/>
                    <a:pt x="21" y="182"/>
                  </a:cubicBezTo>
                  <a:cubicBezTo>
                    <a:pt x="21" y="181"/>
                    <a:pt x="21" y="181"/>
                    <a:pt x="20" y="181"/>
                  </a:cubicBezTo>
                  <a:cubicBezTo>
                    <a:pt x="20" y="181"/>
                    <a:pt x="20" y="181"/>
                    <a:pt x="19" y="182"/>
                  </a:cubicBezTo>
                  <a:cubicBezTo>
                    <a:pt x="19" y="182"/>
                    <a:pt x="18" y="183"/>
                    <a:pt x="18" y="183"/>
                  </a:cubicBezTo>
                  <a:cubicBezTo>
                    <a:pt x="17" y="183"/>
                    <a:pt x="16" y="183"/>
                    <a:pt x="14" y="182"/>
                  </a:cubicBezTo>
                  <a:cubicBezTo>
                    <a:pt x="14" y="182"/>
                    <a:pt x="13" y="182"/>
                    <a:pt x="13" y="182"/>
                  </a:cubicBezTo>
                  <a:cubicBezTo>
                    <a:pt x="13" y="182"/>
                    <a:pt x="13" y="183"/>
                    <a:pt x="13" y="183"/>
                  </a:cubicBezTo>
                  <a:cubicBezTo>
                    <a:pt x="13" y="183"/>
                    <a:pt x="14" y="184"/>
                    <a:pt x="14" y="184"/>
                  </a:cubicBezTo>
                  <a:cubicBezTo>
                    <a:pt x="13" y="185"/>
                    <a:pt x="11" y="186"/>
                    <a:pt x="9" y="186"/>
                  </a:cubicBezTo>
                  <a:cubicBezTo>
                    <a:pt x="7" y="187"/>
                    <a:pt x="5" y="187"/>
                    <a:pt x="5" y="188"/>
                  </a:cubicBezTo>
                  <a:cubicBezTo>
                    <a:pt x="4" y="188"/>
                    <a:pt x="4" y="190"/>
                    <a:pt x="4" y="192"/>
                  </a:cubicBezTo>
                  <a:cubicBezTo>
                    <a:pt x="4" y="193"/>
                    <a:pt x="4" y="194"/>
                    <a:pt x="3" y="194"/>
                  </a:cubicBezTo>
                  <a:cubicBezTo>
                    <a:pt x="3" y="194"/>
                    <a:pt x="3" y="194"/>
                    <a:pt x="3" y="194"/>
                  </a:cubicBezTo>
                  <a:cubicBezTo>
                    <a:pt x="3" y="195"/>
                    <a:pt x="2" y="195"/>
                    <a:pt x="1" y="195"/>
                  </a:cubicBezTo>
                  <a:cubicBezTo>
                    <a:pt x="1" y="195"/>
                    <a:pt x="0" y="195"/>
                    <a:pt x="0" y="195"/>
                  </a:cubicBezTo>
                  <a:cubicBezTo>
                    <a:pt x="0" y="196"/>
                    <a:pt x="0" y="196"/>
                    <a:pt x="0" y="197"/>
                  </a:cubicBezTo>
                  <a:cubicBezTo>
                    <a:pt x="0" y="197"/>
                    <a:pt x="0" y="198"/>
                    <a:pt x="0" y="198"/>
                  </a:cubicBezTo>
                  <a:cubicBezTo>
                    <a:pt x="0" y="199"/>
                    <a:pt x="1" y="199"/>
                    <a:pt x="1" y="200"/>
                  </a:cubicBezTo>
                  <a:cubicBezTo>
                    <a:pt x="2" y="201"/>
                    <a:pt x="2" y="201"/>
                    <a:pt x="3" y="202"/>
                  </a:cubicBezTo>
                  <a:cubicBezTo>
                    <a:pt x="3" y="202"/>
                    <a:pt x="3" y="202"/>
                    <a:pt x="3" y="202"/>
                  </a:cubicBezTo>
                  <a:cubicBezTo>
                    <a:pt x="3" y="203"/>
                    <a:pt x="2" y="203"/>
                    <a:pt x="2" y="203"/>
                  </a:cubicBezTo>
                  <a:cubicBezTo>
                    <a:pt x="2" y="203"/>
                    <a:pt x="2" y="203"/>
                    <a:pt x="2" y="203"/>
                  </a:cubicBezTo>
                  <a:cubicBezTo>
                    <a:pt x="1" y="203"/>
                    <a:pt x="1" y="204"/>
                    <a:pt x="1" y="204"/>
                  </a:cubicBezTo>
                  <a:cubicBezTo>
                    <a:pt x="1" y="204"/>
                    <a:pt x="1" y="204"/>
                    <a:pt x="1" y="204"/>
                  </a:cubicBezTo>
                  <a:cubicBezTo>
                    <a:pt x="1" y="204"/>
                    <a:pt x="1" y="204"/>
                    <a:pt x="1" y="204"/>
                  </a:cubicBezTo>
                  <a:cubicBezTo>
                    <a:pt x="1" y="204"/>
                    <a:pt x="1" y="204"/>
                    <a:pt x="1" y="205"/>
                  </a:cubicBezTo>
                  <a:cubicBezTo>
                    <a:pt x="1" y="205"/>
                    <a:pt x="1" y="205"/>
                    <a:pt x="2" y="206"/>
                  </a:cubicBezTo>
                  <a:cubicBezTo>
                    <a:pt x="2" y="206"/>
                    <a:pt x="2" y="206"/>
                    <a:pt x="2" y="206"/>
                  </a:cubicBezTo>
                  <a:cubicBezTo>
                    <a:pt x="2" y="206"/>
                    <a:pt x="2" y="206"/>
                    <a:pt x="2" y="206"/>
                  </a:cubicBezTo>
                  <a:cubicBezTo>
                    <a:pt x="2" y="206"/>
                    <a:pt x="4" y="206"/>
                    <a:pt x="5" y="206"/>
                  </a:cubicBezTo>
                  <a:cubicBezTo>
                    <a:pt x="6" y="206"/>
                    <a:pt x="7" y="205"/>
                    <a:pt x="8" y="206"/>
                  </a:cubicBezTo>
                  <a:cubicBezTo>
                    <a:pt x="9" y="206"/>
                    <a:pt x="10" y="207"/>
                    <a:pt x="11" y="208"/>
                  </a:cubicBezTo>
                  <a:cubicBezTo>
                    <a:pt x="12" y="209"/>
                    <a:pt x="13" y="210"/>
                    <a:pt x="13" y="211"/>
                  </a:cubicBezTo>
                  <a:cubicBezTo>
                    <a:pt x="13" y="211"/>
                    <a:pt x="13" y="212"/>
                    <a:pt x="14" y="214"/>
                  </a:cubicBezTo>
                  <a:cubicBezTo>
                    <a:pt x="14" y="216"/>
                    <a:pt x="14" y="219"/>
                    <a:pt x="14" y="220"/>
                  </a:cubicBezTo>
                  <a:cubicBezTo>
                    <a:pt x="14" y="220"/>
                    <a:pt x="15" y="220"/>
                    <a:pt x="15" y="221"/>
                  </a:cubicBezTo>
                  <a:cubicBezTo>
                    <a:pt x="16" y="221"/>
                    <a:pt x="16" y="222"/>
                    <a:pt x="16" y="222"/>
                  </a:cubicBezTo>
                  <a:cubicBezTo>
                    <a:pt x="16" y="223"/>
                    <a:pt x="16" y="223"/>
                    <a:pt x="15" y="223"/>
                  </a:cubicBezTo>
                  <a:cubicBezTo>
                    <a:pt x="15" y="224"/>
                    <a:pt x="14" y="224"/>
                    <a:pt x="13" y="224"/>
                  </a:cubicBezTo>
                  <a:cubicBezTo>
                    <a:pt x="13" y="224"/>
                    <a:pt x="12" y="224"/>
                    <a:pt x="11" y="224"/>
                  </a:cubicBezTo>
                  <a:cubicBezTo>
                    <a:pt x="11" y="224"/>
                    <a:pt x="10" y="225"/>
                    <a:pt x="10" y="226"/>
                  </a:cubicBezTo>
                  <a:cubicBezTo>
                    <a:pt x="10" y="226"/>
                    <a:pt x="10" y="226"/>
                    <a:pt x="10" y="226"/>
                  </a:cubicBezTo>
                  <a:cubicBezTo>
                    <a:pt x="10" y="226"/>
                    <a:pt x="10" y="226"/>
                    <a:pt x="10" y="226"/>
                  </a:cubicBezTo>
                  <a:cubicBezTo>
                    <a:pt x="10" y="227"/>
                    <a:pt x="10" y="227"/>
                    <a:pt x="10" y="227"/>
                  </a:cubicBezTo>
                  <a:cubicBezTo>
                    <a:pt x="10" y="227"/>
                    <a:pt x="11" y="227"/>
                    <a:pt x="11" y="227"/>
                  </a:cubicBezTo>
                  <a:cubicBezTo>
                    <a:pt x="13" y="227"/>
                    <a:pt x="14" y="227"/>
                    <a:pt x="16" y="227"/>
                  </a:cubicBezTo>
                  <a:cubicBezTo>
                    <a:pt x="17" y="227"/>
                    <a:pt x="18" y="227"/>
                    <a:pt x="20" y="228"/>
                  </a:cubicBezTo>
                  <a:cubicBezTo>
                    <a:pt x="21" y="229"/>
                    <a:pt x="23" y="230"/>
                    <a:pt x="24" y="230"/>
                  </a:cubicBezTo>
                  <a:cubicBezTo>
                    <a:pt x="24" y="231"/>
                    <a:pt x="25" y="232"/>
                    <a:pt x="25" y="232"/>
                  </a:cubicBezTo>
                  <a:cubicBezTo>
                    <a:pt x="26" y="234"/>
                    <a:pt x="26" y="235"/>
                    <a:pt x="26" y="235"/>
                  </a:cubicBezTo>
                  <a:cubicBezTo>
                    <a:pt x="26" y="236"/>
                    <a:pt x="26" y="236"/>
                    <a:pt x="26" y="237"/>
                  </a:cubicBezTo>
                  <a:cubicBezTo>
                    <a:pt x="25" y="237"/>
                    <a:pt x="25" y="238"/>
                    <a:pt x="25" y="239"/>
                  </a:cubicBezTo>
                  <a:cubicBezTo>
                    <a:pt x="26" y="239"/>
                    <a:pt x="26" y="240"/>
                    <a:pt x="26" y="241"/>
                  </a:cubicBezTo>
                  <a:cubicBezTo>
                    <a:pt x="26" y="241"/>
                    <a:pt x="26" y="241"/>
                    <a:pt x="26" y="241"/>
                  </a:cubicBezTo>
                  <a:cubicBezTo>
                    <a:pt x="26" y="242"/>
                    <a:pt x="26" y="242"/>
                    <a:pt x="27" y="242"/>
                  </a:cubicBezTo>
                  <a:cubicBezTo>
                    <a:pt x="29" y="241"/>
                    <a:pt x="30" y="241"/>
                    <a:pt x="30" y="240"/>
                  </a:cubicBezTo>
                  <a:cubicBezTo>
                    <a:pt x="31" y="240"/>
                    <a:pt x="32" y="240"/>
                    <a:pt x="32" y="241"/>
                  </a:cubicBezTo>
                  <a:cubicBezTo>
                    <a:pt x="32" y="241"/>
                    <a:pt x="32" y="241"/>
                    <a:pt x="32" y="242"/>
                  </a:cubicBezTo>
                  <a:cubicBezTo>
                    <a:pt x="32" y="242"/>
                    <a:pt x="33" y="243"/>
                    <a:pt x="33" y="243"/>
                  </a:cubicBezTo>
                  <a:cubicBezTo>
                    <a:pt x="34" y="243"/>
                    <a:pt x="35" y="244"/>
                    <a:pt x="35" y="244"/>
                  </a:cubicBezTo>
                  <a:cubicBezTo>
                    <a:pt x="36" y="244"/>
                    <a:pt x="37" y="244"/>
                    <a:pt x="37" y="244"/>
                  </a:cubicBezTo>
                  <a:cubicBezTo>
                    <a:pt x="38" y="244"/>
                    <a:pt x="39" y="244"/>
                    <a:pt x="40" y="245"/>
                  </a:cubicBezTo>
                  <a:cubicBezTo>
                    <a:pt x="41" y="245"/>
                    <a:pt x="42" y="245"/>
                    <a:pt x="43" y="245"/>
                  </a:cubicBezTo>
                  <a:cubicBezTo>
                    <a:pt x="43" y="245"/>
                    <a:pt x="43" y="245"/>
                    <a:pt x="43" y="245"/>
                  </a:cubicBezTo>
                  <a:cubicBezTo>
                    <a:pt x="44" y="245"/>
                    <a:pt x="46" y="246"/>
                    <a:pt x="48" y="245"/>
                  </a:cubicBezTo>
                  <a:cubicBezTo>
                    <a:pt x="49" y="244"/>
                    <a:pt x="50" y="243"/>
                    <a:pt x="52" y="242"/>
                  </a:cubicBezTo>
                  <a:cubicBezTo>
                    <a:pt x="54" y="242"/>
                    <a:pt x="55" y="241"/>
                    <a:pt x="56" y="240"/>
                  </a:cubicBezTo>
                  <a:cubicBezTo>
                    <a:pt x="57" y="240"/>
                    <a:pt x="58" y="240"/>
                    <a:pt x="59" y="240"/>
                  </a:cubicBezTo>
                  <a:cubicBezTo>
                    <a:pt x="60" y="240"/>
                    <a:pt x="61" y="240"/>
                    <a:pt x="62" y="240"/>
                  </a:cubicBezTo>
                  <a:cubicBezTo>
                    <a:pt x="63" y="240"/>
                    <a:pt x="65" y="241"/>
                    <a:pt x="66" y="243"/>
                  </a:cubicBezTo>
                  <a:cubicBezTo>
                    <a:pt x="68" y="244"/>
                    <a:pt x="69" y="245"/>
                    <a:pt x="70" y="245"/>
                  </a:cubicBezTo>
                  <a:cubicBezTo>
                    <a:pt x="71" y="246"/>
                    <a:pt x="71" y="245"/>
                    <a:pt x="72" y="245"/>
                  </a:cubicBezTo>
                  <a:cubicBezTo>
                    <a:pt x="72" y="245"/>
                    <a:pt x="73" y="245"/>
                    <a:pt x="73" y="245"/>
                  </a:cubicBezTo>
                  <a:cubicBezTo>
                    <a:pt x="73" y="245"/>
                    <a:pt x="73" y="245"/>
                    <a:pt x="73" y="245"/>
                  </a:cubicBezTo>
                  <a:cubicBezTo>
                    <a:pt x="73" y="245"/>
                    <a:pt x="73" y="245"/>
                    <a:pt x="73" y="245"/>
                  </a:cubicBezTo>
                  <a:cubicBezTo>
                    <a:pt x="74" y="245"/>
                    <a:pt x="74" y="245"/>
                    <a:pt x="74" y="246"/>
                  </a:cubicBezTo>
                  <a:cubicBezTo>
                    <a:pt x="74" y="246"/>
                    <a:pt x="74" y="246"/>
                    <a:pt x="74" y="247"/>
                  </a:cubicBezTo>
                  <a:cubicBezTo>
                    <a:pt x="74" y="247"/>
                    <a:pt x="74" y="248"/>
                    <a:pt x="74" y="248"/>
                  </a:cubicBezTo>
                  <a:cubicBezTo>
                    <a:pt x="74" y="248"/>
                    <a:pt x="74" y="249"/>
                    <a:pt x="74" y="250"/>
                  </a:cubicBezTo>
                  <a:cubicBezTo>
                    <a:pt x="74" y="250"/>
                    <a:pt x="74" y="250"/>
                    <a:pt x="74" y="250"/>
                  </a:cubicBezTo>
                  <a:cubicBezTo>
                    <a:pt x="73" y="251"/>
                    <a:pt x="72" y="253"/>
                    <a:pt x="72" y="253"/>
                  </a:cubicBezTo>
                  <a:cubicBezTo>
                    <a:pt x="72" y="254"/>
                    <a:pt x="70" y="255"/>
                    <a:pt x="69" y="257"/>
                  </a:cubicBezTo>
                  <a:cubicBezTo>
                    <a:pt x="68" y="258"/>
                    <a:pt x="66" y="260"/>
                    <a:pt x="66" y="260"/>
                  </a:cubicBezTo>
                  <a:cubicBezTo>
                    <a:pt x="66" y="260"/>
                    <a:pt x="66" y="260"/>
                    <a:pt x="66" y="260"/>
                  </a:cubicBezTo>
                  <a:cubicBezTo>
                    <a:pt x="66" y="260"/>
                    <a:pt x="66" y="260"/>
                    <a:pt x="65" y="260"/>
                  </a:cubicBezTo>
                  <a:cubicBezTo>
                    <a:pt x="65" y="260"/>
                    <a:pt x="65" y="260"/>
                    <a:pt x="64" y="260"/>
                  </a:cubicBezTo>
                  <a:cubicBezTo>
                    <a:pt x="64" y="260"/>
                    <a:pt x="64" y="261"/>
                    <a:pt x="64" y="261"/>
                  </a:cubicBezTo>
                  <a:cubicBezTo>
                    <a:pt x="64" y="262"/>
                    <a:pt x="64" y="263"/>
                    <a:pt x="64" y="263"/>
                  </a:cubicBezTo>
                  <a:cubicBezTo>
                    <a:pt x="64" y="264"/>
                    <a:pt x="63" y="264"/>
                    <a:pt x="63" y="265"/>
                  </a:cubicBezTo>
                  <a:cubicBezTo>
                    <a:pt x="62" y="265"/>
                    <a:pt x="61" y="265"/>
                    <a:pt x="60" y="265"/>
                  </a:cubicBezTo>
                  <a:cubicBezTo>
                    <a:pt x="60" y="265"/>
                    <a:pt x="60" y="266"/>
                    <a:pt x="60" y="267"/>
                  </a:cubicBezTo>
                  <a:cubicBezTo>
                    <a:pt x="60" y="268"/>
                    <a:pt x="60" y="268"/>
                    <a:pt x="60" y="269"/>
                  </a:cubicBezTo>
                  <a:cubicBezTo>
                    <a:pt x="60" y="270"/>
                    <a:pt x="59" y="270"/>
                    <a:pt x="58" y="271"/>
                  </a:cubicBezTo>
                  <a:cubicBezTo>
                    <a:pt x="58" y="271"/>
                    <a:pt x="58" y="272"/>
                    <a:pt x="59" y="272"/>
                  </a:cubicBezTo>
                  <a:cubicBezTo>
                    <a:pt x="59" y="272"/>
                    <a:pt x="59" y="272"/>
                    <a:pt x="59" y="272"/>
                  </a:cubicBezTo>
                  <a:cubicBezTo>
                    <a:pt x="59" y="273"/>
                    <a:pt x="60" y="273"/>
                    <a:pt x="61" y="274"/>
                  </a:cubicBezTo>
                  <a:cubicBezTo>
                    <a:pt x="63" y="274"/>
                    <a:pt x="64" y="274"/>
                    <a:pt x="64" y="275"/>
                  </a:cubicBezTo>
                  <a:cubicBezTo>
                    <a:pt x="64" y="275"/>
                    <a:pt x="64" y="276"/>
                    <a:pt x="64" y="277"/>
                  </a:cubicBezTo>
                  <a:cubicBezTo>
                    <a:pt x="64" y="278"/>
                    <a:pt x="64" y="279"/>
                    <a:pt x="64" y="280"/>
                  </a:cubicBezTo>
                  <a:cubicBezTo>
                    <a:pt x="64" y="280"/>
                    <a:pt x="64" y="280"/>
                    <a:pt x="64" y="280"/>
                  </a:cubicBezTo>
                  <a:cubicBezTo>
                    <a:pt x="64" y="280"/>
                    <a:pt x="64" y="280"/>
                    <a:pt x="64" y="280"/>
                  </a:cubicBezTo>
                  <a:cubicBezTo>
                    <a:pt x="64" y="281"/>
                    <a:pt x="63" y="282"/>
                    <a:pt x="61" y="283"/>
                  </a:cubicBezTo>
                  <a:cubicBezTo>
                    <a:pt x="60" y="285"/>
                    <a:pt x="59" y="286"/>
                    <a:pt x="59" y="285"/>
                  </a:cubicBezTo>
                  <a:cubicBezTo>
                    <a:pt x="59" y="285"/>
                    <a:pt x="59" y="285"/>
                    <a:pt x="59" y="285"/>
                  </a:cubicBezTo>
                  <a:cubicBezTo>
                    <a:pt x="58" y="285"/>
                    <a:pt x="58" y="285"/>
                    <a:pt x="58" y="285"/>
                  </a:cubicBezTo>
                  <a:cubicBezTo>
                    <a:pt x="58" y="285"/>
                    <a:pt x="58" y="285"/>
                    <a:pt x="58" y="285"/>
                  </a:cubicBezTo>
                  <a:cubicBezTo>
                    <a:pt x="58" y="285"/>
                    <a:pt x="58" y="285"/>
                    <a:pt x="57" y="284"/>
                  </a:cubicBezTo>
                  <a:cubicBezTo>
                    <a:pt x="56" y="283"/>
                    <a:pt x="56" y="282"/>
                    <a:pt x="56" y="282"/>
                  </a:cubicBezTo>
                  <a:cubicBezTo>
                    <a:pt x="56" y="282"/>
                    <a:pt x="56" y="282"/>
                    <a:pt x="56" y="282"/>
                  </a:cubicBezTo>
                  <a:cubicBezTo>
                    <a:pt x="56" y="282"/>
                    <a:pt x="55" y="282"/>
                    <a:pt x="55" y="282"/>
                  </a:cubicBezTo>
                  <a:cubicBezTo>
                    <a:pt x="54" y="282"/>
                    <a:pt x="53" y="282"/>
                    <a:pt x="53" y="283"/>
                  </a:cubicBezTo>
                  <a:cubicBezTo>
                    <a:pt x="53" y="283"/>
                    <a:pt x="53" y="284"/>
                    <a:pt x="53" y="285"/>
                  </a:cubicBezTo>
                  <a:cubicBezTo>
                    <a:pt x="53" y="285"/>
                    <a:pt x="53" y="286"/>
                    <a:pt x="54" y="287"/>
                  </a:cubicBezTo>
                  <a:cubicBezTo>
                    <a:pt x="54" y="287"/>
                    <a:pt x="55" y="288"/>
                    <a:pt x="55" y="288"/>
                  </a:cubicBezTo>
                  <a:cubicBezTo>
                    <a:pt x="56" y="289"/>
                    <a:pt x="56" y="290"/>
                    <a:pt x="57" y="290"/>
                  </a:cubicBezTo>
                  <a:cubicBezTo>
                    <a:pt x="57" y="291"/>
                    <a:pt x="57" y="291"/>
                    <a:pt x="56" y="292"/>
                  </a:cubicBezTo>
                  <a:cubicBezTo>
                    <a:pt x="56" y="293"/>
                    <a:pt x="56" y="295"/>
                    <a:pt x="56" y="296"/>
                  </a:cubicBezTo>
                  <a:cubicBezTo>
                    <a:pt x="56" y="296"/>
                    <a:pt x="57" y="297"/>
                    <a:pt x="57" y="298"/>
                  </a:cubicBezTo>
                  <a:cubicBezTo>
                    <a:pt x="58" y="298"/>
                    <a:pt x="58" y="298"/>
                    <a:pt x="58" y="298"/>
                  </a:cubicBezTo>
                  <a:cubicBezTo>
                    <a:pt x="58" y="298"/>
                    <a:pt x="58" y="297"/>
                    <a:pt x="58" y="297"/>
                  </a:cubicBezTo>
                  <a:cubicBezTo>
                    <a:pt x="58" y="297"/>
                    <a:pt x="58" y="296"/>
                    <a:pt x="59" y="296"/>
                  </a:cubicBezTo>
                  <a:cubicBezTo>
                    <a:pt x="59" y="296"/>
                    <a:pt x="60" y="295"/>
                    <a:pt x="61" y="296"/>
                  </a:cubicBezTo>
                  <a:cubicBezTo>
                    <a:pt x="61" y="297"/>
                    <a:pt x="62" y="298"/>
                    <a:pt x="63" y="298"/>
                  </a:cubicBezTo>
                  <a:cubicBezTo>
                    <a:pt x="63" y="299"/>
                    <a:pt x="64" y="300"/>
                    <a:pt x="64" y="301"/>
                  </a:cubicBezTo>
                  <a:cubicBezTo>
                    <a:pt x="64" y="301"/>
                    <a:pt x="67" y="302"/>
                    <a:pt x="69" y="303"/>
                  </a:cubicBezTo>
                  <a:cubicBezTo>
                    <a:pt x="71" y="304"/>
                    <a:pt x="73" y="304"/>
                    <a:pt x="73" y="305"/>
                  </a:cubicBezTo>
                  <a:cubicBezTo>
                    <a:pt x="73" y="305"/>
                    <a:pt x="73" y="305"/>
                    <a:pt x="73" y="306"/>
                  </a:cubicBezTo>
                  <a:cubicBezTo>
                    <a:pt x="73" y="306"/>
                    <a:pt x="73" y="307"/>
                    <a:pt x="73" y="307"/>
                  </a:cubicBezTo>
                  <a:cubicBezTo>
                    <a:pt x="73" y="307"/>
                    <a:pt x="75" y="308"/>
                    <a:pt x="77" y="309"/>
                  </a:cubicBezTo>
                  <a:cubicBezTo>
                    <a:pt x="79" y="310"/>
                    <a:pt x="81" y="311"/>
                    <a:pt x="81" y="311"/>
                  </a:cubicBezTo>
                  <a:cubicBezTo>
                    <a:pt x="81" y="311"/>
                    <a:pt x="81" y="311"/>
                    <a:pt x="81" y="311"/>
                  </a:cubicBezTo>
                  <a:cubicBezTo>
                    <a:pt x="81" y="311"/>
                    <a:pt x="81" y="311"/>
                    <a:pt x="81" y="312"/>
                  </a:cubicBezTo>
                  <a:cubicBezTo>
                    <a:pt x="82" y="312"/>
                    <a:pt x="82" y="313"/>
                    <a:pt x="82" y="313"/>
                  </a:cubicBezTo>
                  <a:cubicBezTo>
                    <a:pt x="82" y="313"/>
                    <a:pt x="83" y="313"/>
                    <a:pt x="83" y="313"/>
                  </a:cubicBezTo>
                  <a:cubicBezTo>
                    <a:pt x="84" y="313"/>
                    <a:pt x="84" y="312"/>
                    <a:pt x="84" y="312"/>
                  </a:cubicBezTo>
                  <a:cubicBezTo>
                    <a:pt x="84" y="312"/>
                    <a:pt x="84" y="312"/>
                    <a:pt x="84" y="312"/>
                  </a:cubicBezTo>
                  <a:cubicBezTo>
                    <a:pt x="84" y="310"/>
                    <a:pt x="85" y="309"/>
                    <a:pt x="86" y="308"/>
                  </a:cubicBezTo>
                  <a:cubicBezTo>
                    <a:pt x="87" y="308"/>
                    <a:pt x="89" y="308"/>
                    <a:pt x="91" y="309"/>
                  </a:cubicBezTo>
                  <a:cubicBezTo>
                    <a:pt x="92" y="309"/>
                    <a:pt x="93" y="309"/>
                    <a:pt x="93" y="309"/>
                  </a:cubicBezTo>
                  <a:cubicBezTo>
                    <a:pt x="94" y="310"/>
                    <a:pt x="94" y="310"/>
                    <a:pt x="94" y="311"/>
                  </a:cubicBezTo>
                  <a:cubicBezTo>
                    <a:pt x="93" y="311"/>
                    <a:pt x="93" y="311"/>
                    <a:pt x="93" y="311"/>
                  </a:cubicBezTo>
                  <a:cubicBezTo>
                    <a:pt x="93" y="311"/>
                    <a:pt x="93" y="311"/>
                    <a:pt x="93" y="311"/>
                  </a:cubicBezTo>
                  <a:cubicBezTo>
                    <a:pt x="93" y="311"/>
                    <a:pt x="93" y="311"/>
                    <a:pt x="93" y="311"/>
                  </a:cubicBezTo>
                  <a:cubicBezTo>
                    <a:pt x="93" y="311"/>
                    <a:pt x="93" y="311"/>
                    <a:pt x="94" y="312"/>
                  </a:cubicBezTo>
                  <a:cubicBezTo>
                    <a:pt x="95" y="313"/>
                    <a:pt x="97" y="314"/>
                    <a:pt x="98" y="315"/>
                  </a:cubicBezTo>
                  <a:cubicBezTo>
                    <a:pt x="100" y="316"/>
                    <a:pt x="101" y="317"/>
                    <a:pt x="102" y="318"/>
                  </a:cubicBezTo>
                  <a:cubicBezTo>
                    <a:pt x="102" y="318"/>
                    <a:pt x="103" y="318"/>
                    <a:pt x="103" y="318"/>
                  </a:cubicBezTo>
                  <a:cubicBezTo>
                    <a:pt x="104" y="318"/>
                    <a:pt x="104" y="318"/>
                    <a:pt x="105" y="318"/>
                  </a:cubicBezTo>
                  <a:cubicBezTo>
                    <a:pt x="106" y="318"/>
                    <a:pt x="107" y="319"/>
                    <a:pt x="108" y="321"/>
                  </a:cubicBezTo>
                  <a:cubicBezTo>
                    <a:pt x="109" y="322"/>
                    <a:pt x="110" y="324"/>
                    <a:pt x="111" y="324"/>
                  </a:cubicBezTo>
                  <a:cubicBezTo>
                    <a:pt x="111" y="323"/>
                    <a:pt x="111" y="323"/>
                    <a:pt x="112" y="323"/>
                  </a:cubicBezTo>
                  <a:cubicBezTo>
                    <a:pt x="113" y="323"/>
                    <a:pt x="115" y="323"/>
                    <a:pt x="116" y="323"/>
                  </a:cubicBezTo>
                  <a:cubicBezTo>
                    <a:pt x="116" y="323"/>
                    <a:pt x="116" y="324"/>
                    <a:pt x="117" y="325"/>
                  </a:cubicBezTo>
                  <a:cubicBezTo>
                    <a:pt x="117" y="325"/>
                    <a:pt x="117" y="325"/>
                    <a:pt x="117" y="325"/>
                  </a:cubicBezTo>
                  <a:cubicBezTo>
                    <a:pt x="117" y="326"/>
                    <a:pt x="117" y="327"/>
                    <a:pt x="117" y="327"/>
                  </a:cubicBezTo>
                  <a:cubicBezTo>
                    <a:pt x="118" y="327"/>
                    <a:pt x="119" y="328"/>
                    <a:pt x="120" y="328"/>
                  </a:cubicBezTo>
                  <a:cubicBezTo>
                    <a:pt x="121" y="329"/>
                    <a:pt x="122" y="331"/>
                    <a:pt x="122" y="330"/>
                  </a:cubicBezTo>
                  <a:cubicBezTo>
                    <a:pt x="123" y="330"/>
                    <a:pt x="124" y="330"/>
                    <a:pt x="125" y="330"/>
                  </a:cubicBezTo>
                  <a:cubicBezTo>
                    <a:pt x="126" y="330"/>
                    <a:pt x="127" y="330"/>
                    <a:pt x="127" y="331"/>
                  </a:cubicBezTo>
                  <a:cubicBezTo>
                    <a:pt x="128" y="331"/>
                    <a:pt x="127" y="332"/>
                    <a:pt x="127" y="333"/>
                  </a:cubicBezTo>
                  <a:cubicBezTo>
                    <a:pt x="127" y="333"/>
                    <a:pt x="127" y="333"/>
                    <a:pt x="127" y="333"/>
                  </a:cubicBezTo>
                  <a:cubicBezTo>
                    <a:pt x="127" y="334"/>
                    <a:pt x="128" y="334"/>
                    <a:pt x="129" y="333"/>
                  </a:cubicBezTo>
                  <a:cubicBezTo>
                    <a:pt x="131" y="333"/>
                    <a:pt x="132" y="333"/>
                    <a:pt x="132" y="334"/>
                  </a:cubicBezTo>
                  <a:cubicBezTo>
                    <a:pt x="133" y="334"/>
                    <a:pt x="133" y="334"/>
                    <a:pt x="134" y="335"/>
                  </a:cubicBezTo>
                  <a:cubicBezTo>
                    <a:pt x="134" y="336"/>
                    <a:pt x="136" y="338"/>
                    <a:pt x="136" y="338"/>
                  </a:cubicBezTo>
                  <a:cubicBezTo>
                    <a:pt x="136" y="338"/>
                    <a:pt x="137" y="337"/>
                    <a:pt x="137" y="337"/>
                  </a:cubicBezTo>
                  <a:cubicBezTo>
                    <a:pt x="137" y="336"/>
                    <a:pt x="137" y="336"/>
                    <a:pt x="138" y="336"/>
                  </a:cubicBezTo>
                  <a:cubicBezTo>
                    <a:pt x="138" y="335"/>
                    <a:pt x="139" y="336"/>
                    <a:pt x="139" y="336"/>
                  </a:cubicBezTo>
                  <a:cubicBezTo>
                    <a:pt x="139" y="336"/>
                    <a:pt x="139" y="336"/>
                    <a:pt x="139" y="337"/>
                  </a:cubicBezTo>
                  <a:cubicBezTo>
                    <a:pt x="140" y="337"/>
                    <a:pt x="140" y="338"/>
                    <a:pt x="141" y="338"/>
                  </a:cubicBezTo>
                  <a:cubicBezTo>
                    <a:pt x="141" y="338"/>
                    <a:pt x="142" y="338"/>
                    <a:pt x="142" y="337"/>
                  </a:cubicBezTo>
                  <a:cubicBezTo>
                    <a:pt x="142" y="337"/>
                    <a:pt x="142" y="337"/>
                    <a:pt x="142" y="337"/>
                  </a:cubicBezTo>
                  <a:cubicBezTo>
                    <a:pt x="143" y="337"/>
                    <a:pt x="143" y="337"/>
                    <a:pt x="144" y="336"/>
                  </a:cubicBezTo>
                  <a:cubicBezTo>
                    <a:pt x="145" y="336"/>
                    <a:pt x="146" y="337"/>
                    <a:pt x="147" y="338"/>
                  </a:cubicBezTo>
                  <a:cubicBezTo>
                    <a:pt x="147" y="338"/>
                    <a:pt x="148" y="338"/>
                    <a:pt x="148" y="338"/>
                  </a:cubicBezTo>
                  <a:cubicBezTo>
                    <a:pt x="148" y="338"/>
                    <a:pt x="148" y="338"/>
                    <a:pt x="148" y="338"/>
                  </a:cubicBezTo>
                  <a:cubicBezTo>
                    <a:pt x="149" y="338"/>
                    <a:pt x="149" y="339"/>
                    <a:pt x="150" y="339"/>
                  </a:cubicBezTo>
                  <a:cubicBezTo>
                    <a:pt x="151" y="339"/>
                    <a:pt x="154" y="339"/>
                    <a:pt x="154" y="339"/>
                  </a:cubicBezTo>
                  <a:cubicBezTo>
                    <a:pt x="154" y="339"/>
                    <a:pt x="155" y="339"/>
                    <a:pt x="155" y="339"/>
                  </a:cubicBezTo>
                  <a:cubicBezTo>
                    <a:pt x="157" y="339"/>
                    <a:pt x="158" y="339"/>
                    <a:pt x="160" y="339"/>
                  </a:cubicBezTo>
                  <a:cubicBezTo>
                    <a:pt x="161" y="338"/>
                    <a:pt x="162" y="338"/>
                    <a:pt x="163" y="337"/>
                  </a:cubicBezTo>
                  <a:cubicBezTo>
                    <a:pt x="163" y="337"/>
                    <a:pt x="164" y="336"/>
                    <a:pt x="165" y="336"/>
                  </a:cubicBezTo>
                  <a:cubicBezTo>
                    <a:pt x="165" y="336"/>
                    <a:pt x="166" y="336"/>
                    <a:pt x="166" y="336"/>
                  </a:cubicBezTo>
                  <a:cubicBezTo>
                    <a:pt x="166" y="336"/>
                    <a:pt x="166" y="336"/>
                    <a:pt x="166" y="336"/>
                  </a:cubicBezTo>
                  <a:cubicBezTo>
                    <a:pt x="167" y="337"/>
                    <a:pt x="168" y="337"/>
                    <a:pt x="168" y="338"/>
                  </a:cubicBezTo>
                  <a:cubicBezTo>
                    <a:pt x="168" y="338"/>
                    <a:pt x="168" y="339"/>
                    <a:pt x="167" y="341"/>
                  </a:cubicBezTo>
                  <a:cubicBezTo>
                    <a:pt x="167" y="342"/>
                    <a:pt x="167" y="343"/>
                    <a:pt x="167" y="343"/>
                  </a:cubicBezTo>
                  <a:cubicBezTo>
                    <a:pt x="167" y="343"/>
                    <a:pt x="168" y="344"/>
                    <a:pt x="168" y="345"/>
                  </a:cubicBezTo>
                  <a:cubicBezTo>
                    <a:pt x="168" y="345"/>
                    <a:pt x="168" y="345"/>
                    <a:pt x="168" y="345"/>
                  </a:cubicBezTo>
                  <a:cubicBezTo>
                    <a:pt x="169" y="344"/>
                    <a:pt x="169" y="343"/>
                    <a:pt x="170" y="342"/>
                  </a:cubicBezTo>
                  <a:cubicBezTo>
                    <a:pt x="170" y="342"/>
                    <a:pt x="170" y="342"/>
                    <a:pt x="170" y="342"/>
                  </a:cubicBezTo>
                  <a:cubicBezTo>
                    <a:pt x="170" y="341"/>
                    <a:pt x="171" y="341"/>
                    <a:pt x="171" y="340"/>
                  </a:cubicBezTo>
                  <a:cubicBezTo>
                    <a:pt x="171" y="340"/>
                    <a:pt x="172" y="339"/>
                    <a:pt x="173" y="338"/>
                  </a:cubicBezTo>
                  <a:cubicBezTo>
                    <a:pt x="174" y="338"/>
                    <a:pt x="174" y="337"/>
                    <a:pt x="175" y="337"/>
                  </a:cubicBezTo>
                  <a:cubicBezTo>
                    <a:pt x="175" y="336"/>
                    <a:pt x="176" y="335"/>
                    <a:pt x="177" y="335"/>
                  </a:cubicBezTo>
                  <a:cubicBezTo>
                    <a:pt x="178" y="334"/>
                    <a:pt x="179" y="334"/>
                    <a:pt x="179" y="334"/>
                  </a:cubicBezTo>
                  <a:cubicBezTo>
                    <a:pt x="180" y="334"/>
                    <a:pt x="181" y="334"/>
                    <a:pt x="182" y="334"/>
                  </a:cubicBezTo>
                  <a:cubicBezTo>
                    <a:pt x="183" y="334"/>
                    <a:pt x="184" y="334"/>
                    <a:pt x="184" y="334"/>
                  </a:cubicBezTo>
                  <a:cubicBezTo>
                    <a:pt x="185" y="334"/>
                    <a:pt x="185" y="335"/>
                    <a:pt x="185" y="336"/>
                  </a:cubicBezTo>
                  <a:cubicBezTo>
                    <a:pt x="185" y="336"/>
                    <a:pt x="185" y="336"/>
                    <a:pt x="185" y="336"/>
                  </a:cubicBezTo>
                  <a:cubicBezTo>
                    <a:pt x="185" y="336"/>
                    <a:pt x="185" y="336"/>
                    <a:pt x="185" y="336"/>
                  </a:cubicBezTo>
                  <a:cubicBezTo>
                    <a:pt x="186" y="336"/>
                    <a:pt x="187" y="336"/>
                    <a:pt x="187" y="336"/>
                  </a:cubicBezTo>
                  <a:cubicBezTo>
                    <a:pt x="188" y="336"/>
                    <a:pt x="188" y="336"/>
                    <a:pt x="189" y="337"/>
                  </a:cubicBezTo>
                  <a:cubicBezTo>
                    <a:pt x="189" y="337"/>
                    <a:pt x="190" y="337"/>
                    <a:pt x="190" y="337"/>
                  </a:cubicBezTo>
                  <a:cubicBezTo>
                    <a:pt x="191" y="338"/>
                    <a:pt x="191" y="338"/>
                    <a:pt x="191" y="338"/>
                  </a:cubicBezTo>
                  <a:cubicBezTo>
                    <a:pt x="192" y="338"/>
                    <a:pt x="192" y="338"/>
                    <a:pt x="192" y="337"/>
                  </a:cubicBezTo>
                  <a:cubicBezTo>
                    <a:pt x="193" y="337"/>
                    <a:pt x="193" y="336"/>
                    <a:pt x="194" y="336"/>
                  </a:cubicBezTo>
                  <a:cubicBezTo>
                    <a:pt x="195" y="337"/>
                    <a:pt x="196" y="337"/>
                    <a:pt x="197" y="337"/>
                  </a:cubicBezTo>
                  <a:cubicBezTo>
                    <a:pt x="198" y="337"/>
                    <a:pt x="199" y="338"/>
                    <a:pt x="199" y="338"/>
                  </a:cubicBezTo>
                  <a:cubicBezTo>
                    <a:pt x="199" y="338"/>
                    <a:pt x="199" y="339"/>
                    <a:pt x="200" y="340"/>
                  </a:cubicBezTo>
                  <a:cubicBezTo>
                    <a:pt x="200" y="340"/>
                    <a:pt x="200" y="340"/>
                    <a:pt x="200" y="340"/>
                  </a:cubicBezTo>
                  <a:cubicBezTo>
                    <a:pt x="200" y="340"/>
                    <a:pt x="200" y="340"/>
                    <a:pt x="200" y="340"/>
                  </a:cubicBezTo>
                  <a:cubicBezTo>
                    <a:pt x="200" y="340"/>
                    <a:pt x="202" y="340"/>
                    <a:pt x="204" y="339"/>
                  </a:cubicBezTo>
                  <a:cubicBezTo>
                    <a:pt x="206" y="339"/>
                    <a:pt x="208" y="339"/>
                    <a:pt x="208" y="339"/>
                  </a:cubicBezTo>
                  <a:cubicBezTo>
                    <a:pt x="208" y="339"/>
                    <a:pt x="209" y="339"/>
                    <a:pt x="209" y="338"/>
                  </a:cubicBezTo>
                  <a:cubicBezTo>
                    <a:pt x="209" y="338"/>
                    <a:pt x="209" y="338"/>
                    <a:pt x="209" y="338"/>
                  </a:cubicBezTo>
                  <a:cubicBezTo>
                    <a:pt x="209" y="338"/>
                    <a:pt x="209" y="337"/>
                    <a:pt x="209" y="337"/>
                  </a:cubicBezTo>
                  <a:cubicBezTo>
                    <a:pt x="209" y="337"/>
                    <a:pt x="209" y="336"/>
                    <a:pt x="210" y="335"/>
                  </a:cubicBezTo>
                  <a:cubicBezTo>
                    <a:pt x="210" y="335"/>
                    <a:pt x="211" y="335"/>
                    <a:pt x="212" y="334"/>
                  </a:cubicBezTo>
                  <a:cubicBezTo>
                    <a:pt x="213" y="334"/>
                    <a:pt x="214" y="333"/>
                    <a:pt x="214" y="333"/>
                  </a:cubicBezTo>
                  <a:cubicBezTo>
                    <a:pt x="214" y="333"/>
                    <a:pt x="215" y="332"/>
                    <a:pt x="215" y="331"/>
                  </a:cubicBezTo>
                  <a:cubicBezTo>
                    <a:pt x="215" y="331"/>
                    <a:pt x="215" y="330"/>
                    <a:pt x="216" y="330"/>
                  </a:cubicBezTo>
                  <a:cubicBezTo>
                    <a:pt x="216" y="329"/>
                    <a:pt x="218" y="329"/>
                    <a:pt x="220" y="329"/>
                  </a:cubicBezTo>
                  <a:cubicBezTo>
                    <a:pt x="222" y="328"/>
                    <a:pt x="223" y="328"/>
                    <a:pt x="223" y="328"/>
                  </a:cubicBezTo>
                  <a:cubicBezTo>
                    <a:pt x="223" y="328"/>
                    <a:pt x="223" y="328"/>
                    <a:pt x="223" y="328"/>
                  </a:cubicBezTo>
                  <a:cubicBezTo>
                    <a:pt x="224" y="328"/>
                    <a:pt x="224" y="327"/>
                    <a:pt x="225" y="327"/>
                  </a:cubicBezTo>
                  <a:cubicBezTo>
                    <a:pt x="227" y="325"/>
                    <a:pt x="231" y="321"/>
                    <a:pt x="232" y="321"/>
                  </a:cubicBezTo>
                  <a:cubicBezTo>
                    <a:pt x="233" y="321"/>
                    <a:pt x="233" y="322"/>
                    <a:pt x="233" y="323"/>
                  </a:cubicBezTo>
                  <a:cubicBezTo>
                    <a:pt x="233" y="323"/>
                    <a:pt x="234" y="323"/>
                    <a:pt x="234" y="324"/>
                  </a:cubicBezTo>
                  <a:cubicBezTo>
                    <a:pt x="235" y="324"/>
                    <a:pt x="235" y="324"/>
                    <a:pt x="236" y="324"/>
                  </a:cubicBezTo>
                  <a:cubicBezTo>
                    <a:pt x="238" y="324"/>
                    <a:pt x="240" y="325"/>
                    <a:pt x="240" y="325"/>
                  </a:cubicBezTo>
                  <a:cubicBezTo>
                    <a:pt x="240" y="325"/>
                    <a:pt x="240" y="325"/>
                    <a:pt x="240" y="325"/>
                  </a:cubicBezTo>
                  <a:cubicBezTo>
                    <a:pt x="240" y="325"/>
                    <a:pt x="241" y="324"/>
                    <a:pt x="241" y="324"/>
                  </a:cubicBezTo>
                  <a:cubicBezTo>
                    <a:pt x="243" y="322"/>
                    <a:pt x="247" y="319"/>
                    <a:pt x="248" y="319"/>
                  </a:cubicBezTo>
                  <a:cubicBezTo>
                    <a:pt x="249" y="320"/>
                    <a:pt x="249" y="320"/>
                    <a:pt x="250" y="321"/>
                  </a:cubicBezTo>
                  <a:cubicBezTo>
                    <a:pt x="250" y="321"/>
                    <a:pt x="251" y="321"/>
                    <a:pt x="251" y="322"/>
                  </a:cubicBezTo>
                  <a:cubicBezTo>
                    <a:pt x="251" y="322"/>
                    <a:pt x="251" y="322"/>
                    <a:pt x="251" y="323"/>
                  </a:cubicBezTo>
                  <a:cubicBezTo>
                    <a:pt x="251" y="323"/>
                    <a:pt x="251" y="323"/>
                    <a:pt x="251" y="323"/>
                  </a:cubicBezTo>
                  <a:cubicBezTo>
                    <a:pt x="251" y="323"/>
                    <a:pt x="251" y="323"/>
                    <a:pt x="251" y="323"/>
                  </a:cubicBezTo>
                  <a:cubicBezTo>
                    <a:pt x="250" y="323"/>
                    <a:pt x="250" y="323"/>
                    <a:pt x="250" y="324"/>
                  </a:cubicBezTo>
                  <a:cubicBezTo>
                    <a:pt x="249" y="324"/>
                    <a:pt x="248" y="325"/>
                    <a:pt x="248" y="325"/>
                  </a:cubicBezTo>
                  <a:cubicBezTo>
                    <a:pt x="248" y="325"/>
                    <a:pt x="248" y="325"/>
                    <a:pt x="248" y="326"/>
                  </a:cubicBezTo>
                  <a:cubicBezTo>
                    <a:pt x="248" y="326"/>
                    <a:pt x="248" y="326"/>
                    <a:pt x="248" y="327"/>
                  </a:cubicBezTo>
                  <a:cubicBezTo>
                    <a:pt x="248" y="327"/>
                    <a:pt x="248" y="327"/>
                    <a:pt x="248" y="327"/>
                  </a:cubicBezTo>
                  <a:cubicBezTo>
                    <a:pt x="249" y="327"/>
                    <a:pt x="249" y="326"/>
                    <a:pt x="250" y="326"/>
                  </a:cubicBezTo>
                  <a:cubicBezTo>
                    <a:pt x="251" y="325"/>
                    <a:pt x="251" y="324"/>
                    <a:pt x="252" y="325"/>
                  </a:cubicBezTo>
                  <a:cubicBezTo>
                    <a:pt x="252" y="325"/>
                    <a:pt x="252" y="325"/>
                    <a:pt x="252" y="325"/>
                  </a:cubicBezTo>
                  <a:cubicBezTo>
                    <a:pt x="253" y="325"/>
                    <a:pt x="253" y="326"/>
                    <a:pt x="253" y="326"/>
                  </a:cubicBezTo>
                  <a:cubicBezTo>
                    <a:pt x="253" y="327"/>
                    <a:pt x="254" y="328"/>
                    <a:pt x="254" y="328"/>
                  </a:cubicBezTo>
                  <a:cubicBezTo>
                    <a:pt x="254" y="329"/>
                    <a:pt x="253" y="330"/>
                    <a:pt x="252" y="331"/>
                  </a:cubicBezTo>
                  <a:cubicBezTo>
                    <a:pt x="251" y="332"/>
                    <a:pt x="250" y="333"/>
                    <a:pt x="250" y="333"/>
                  </a:cubicBezTo>
                  <a:cubicBezTo>
                    <a:pt x="250" y="333"/>
                    <a:pt x="250" y="333"/>
                    <a:pt x="251" y="333"/>
                  </a:cubicBezTo>
                  <a:cubicBezTo>
                    <a:pt x="251" y="333"/>
                    <a:pt x="251" y="333"/>
                    <a:pt x="251" y="333"/>
                  </a:cubicBezTo>
                  <a:cubicBezTo>
                    <a:pt x="251" y="333"/>
                    <a:pt x="251" y="333"/>
                    <a:pt x="251" y="333"/>
                  </a:cubicBezTo>
                  <a:cubicBezTo>
                    <a:pt x="252" y="333"/>
                    <a:pt x="252" y="333"/>
                    <a:pt x="252" y="333"/>
                  </a:cubicBezTo>
                  <a:cubicBezTo>
                    <a:pt x="253" y="333"/>
                    <a:pt x="254" y="332"/>
                    <a:pt x="255" y="333"/>
                  </a:cubicBezTo>
                  <a:cubicBezTo>
                    <a:pt x="255" y="333"/>
                    <a:pt x="255" y="333"/>
                    <a:pt x="256" y="333"/>
                  </a:cubicBezTo>
                  <a:cubicBezTo>
                    <a:pt x="258" y="333"/>
                    <a:pt x="260" y="333"/>
                    <a:pt x="260" y="334"/>
                  </a:cubicBezTo>
                  <a:cubicBezTo>
                    <a:pt x="261" y="334"/>
                    <a:pt x="261" y="334"/>
                    <a:pt x="261" y="334"/>
                  </a:cubicBezTo>
                  <a:cubicBezTo>
                    <a:pt x="261" y="334"/>
                    <a:pt x="262" y="334"/>
                    <a:pt x="262" y="334"/>
                  </a:cubicBezTo>
                  <a:cubicBezTo>
                    <a:pt x="262" y="334"/>
                    <a:pt x="262" y="334"/>
                    <a:pt x="262" y="334"/>
                  </a:cubicBezTo>
                  <a:cubicBezTo>
                    <a:pt x="262" y="334"/>
                    <a:pt x="262" y="334"/>
                    <a:pt x="262" y="333"/>
                  </a:cubicBezTo>
                  <a:cubicBezTo>
                    <a:pt x="263" y="333"/>
                    <a:pt x="263" y="332"/>
                    <a:pt x="264" y="331"/>
                  </a:cubicBezTo>
                  <a:cubicBezTo>
                    <a:pt x="264" y="331"/>
                    <a:pt x="266" y="332"/>
                    <a:pt x="267" y="333"/>
                  </a:cubicBezTo>
                  <a:cubicBezTo>
                    <a:pt x="268" y="334"/>
                    <a:pt x="270" y="335"/>
                    <a:pt x="270" y="336"/>
                  </a:cubicBezTo>
                  <a:cubicBezTo>
                    <a:pt x="270" y="336"/>
                    <a:pt x="271" y="336"/>
                    <a:pt x="271" y="337"/>
                  </a:cubicBezTo>
                  <a:cubicBezTo>
                    <a:pt x="271" y="337"/>
                    <a:pt x="271" y="337"/>
                    <a:pt x="271" y="337"/>
                  </a:cubicBezTo>
                  <a:cubicBezTo>
                    <a:pt x="271" y="338"/>
                    <a:pt x="272" y="340"/>
                    <a:pt x="272" y="341"/>
                  </a:cubicBezTo>
                  <a:cubicBezTo>
                    <a:pt x="273" y="341"/>
                    <a:pt x="273" y="341"/>
                    <a:pt x="274" y="341"/>
                  </a:cubicBezTo>
                  <a:cubicBezTo>
                    <a:pt x="275" y="342"/>
                    <a:pt x="277" y="342"/>
                    <a:pt x="277" y="343"/>
                  </a:cubicBezTo>
                  <a:cubicBezTo>
                    <a:pt x="277" y="343"/>
                    <a:pt x="277" y="347"/>
                    <a:pt x="277" y="351"/>
                  </a:cubicBezTo>
                  <a:cubicBezTo>
                    <a:pt x="277" y="353"/>
                    <a:pt x="277" y="356"/>
                    <a:pt x="277" y="356"/>
                  </a:cubicBezTo>
                  <a:cubicBezTo>
                    <a:pt x="277" y="357"/>
                    <a:pt x="277" y="357"/>
                    <a:pt x="276" y="358"/>
                  </a:cubicBezTo>
                  <a:cubicBezTo>
                    <a:pt x="276" y="358"/>
                    <a:pt x="276" y="358"/>
                    <a:pt x="276" y="358"/>
                  </a:cubicBezTo>
                  <a:cubicBezTo>
                    <a:pt x="276" y="358"/>
                    <a:pt x="276" y="359"/>
                    <a:pt x="276" y="359"/>
                  </a:cubicBezTo>
                  <a:cubicBezTo>
                    <a:pt x="276" y="360"/>
                    <a:pt x="276" y="362"/>
                    <a:pt x="276" y="362"/>
                  </a:cubicBezTo>
                  <a:cubicBezTo>
                    <a:pt x="276" y="362"/>
                    <a:pt x="276" y="362"/>
                    <a:pt x="276" y="362"/>
                  </a:cubicBezTo>
                  <a:cubicBezTo>
                    <a:pt x="277" y="363"/>
                    <a:pt x="277" y="363"/>
                    <a:pt x="277" y="363"/>
                  </a:cubicBezTo>
                  <a:cubicBezTo>
                    <a:pt x="277" y="363"/>
                    <a:pt x="276" y="364"/>
                    <a:pt x="275" y="365"/>
                  </a:cubicBezTo>
                  <a:cubicBezTo>
                    <a:pt x="274" y="366"/>
                    <a:pt x="273" y="367"/>
                    <a:pt x="273" y="367"/>
                  </a:cubicBezTo>
                  <a:cubicBezTo>
                    <a:pt x="272" y="367"/>
                    <a:pt x="272" y="367"/>
                    <a:pt x="272" y="367"/>
                  </a:cubicBezTo>
                  <a:cubicBezTo>
                    <a:pt x="271" y="367"/>
                    <a:pt x="271" y="367"/>
                    <a:pt x="271" y="367"/>
                  </a:cubicBezTo>
                  <a:cubicBezTo>
                    <a:pt x="271" y="367"/>
                    <a:pt x="271" y="368"/>
                    <a:pt x="271" y="368"/>
                  </a:cubicBezTo>
                  <a:cubicBezTo>
                    <a:pt x="271" y="369"/>
                    <a:pt x="271" y="369"/>
                    <a:pt x="270" y="370"/>
                  </a:cubicBezTo>
                  <a:cubicBezTo>
                    <a:pt x="270" y="370"/>
                    <a:pt x="269" y="370"/>
                    <a:pt x="269" y="370"/>
                  </a:cubicBezTo>
                  <a:cubicBezTo>
                    <a:pt x="268" y="370"/>
                    <a:pt x="267" y="370"/>
                    <a:pt x="267" y="371"/>
                  </a:cubicBezTo>
                  <a:cubicBezTo>
                    <a:pt x="267" y="371"/>
                    <a:pt x="267" y="371"/>
                    <a:pt x="267" y="372"/>
                  </a:cubicBezTo>
                  <a:cubicBezTo>
                    <a:pt x="267" y="373"/>
                    <a:pt x="267" y="375"/>
                    <a:pt x="267" y="375"/>
                  </a:cubicBezTo>
                  <a:cubicBezTo>
                    <a:pt x="267" y="376"/>
                    <a:pt x="266" y="376"/>
                    <a:pt x="265" y="376"/>
                  </a:cubicBezTo>
                  <a:cubicBezTo>
                    <a:pt x="265" y="376"/>
                    <a:pt x="264" y="377"/>
                    <a:pt x="264" y="377"/>
                  </a:cubicBezTo>
                  <a:cubicBezTo>
                    <a:pt x="264" y="377"/>
                    <a:pt x="264" y="377"/>
                    <a:pt x="264" y="378"/>
                  </a:cubicBezTo>
                  <a:cubicBezTo>
                    <a:pt x="264" y="378"/>
                    <a:pt x="264" y="379"/>
                    <a:pt x="264" y="379"/>
                  </a:cubicBezTo>
                  <a:cubicBezTo>
                    <a:pt x="264" y="379"/>
                    <a:pt x="264" y="379"/>
                    <a:pt x="264" y="379"/>
                  </a:cubicBezTo>
                  <a:cubicBezTo>
                    <a:pt x="265" y="380"/>
                    <a:pt x="266" y="380"/>
                    <a:pt x="266" y="381"/>
                  </a:cubicBezTo>
                  <a:cubicBezTo>
                    <a:pt x="266" y="381"/>
                    <a:pt x="266" y="382"/>
                    <a:pt x="266" y="382"/>
                  </a:cubicBezTo>
                  <a:cubicBezTo>
                    <a:pt x="266" y="383"/>
                    <a:pt x="266" y="383"/>
                    <a:pt x="265" y="384"/>
                  </a:cubicBezTo>
                  <a:cubicBezTo>
                    <a:pt x="265" y="384"/>
                    <a:pt x="265" y="384"/>
                    <a:pt x="265" y="384"/>
                  </a:cubicBezTo>
                  <a:cubicBezTo>
                    <a:pt x="265" y="384"/>
                    <a:pt x="265" y="384"/>
                    <a:pt x="265" y="384"/>
                  </a:cubicBezTo>
                  <a:cubicBezTo>
                    <a:pt x="265" y="384"/>
                    <a:pt x="265" y="384"/>
                    <a:pt x="265" y="384"/>
                  </a:cubicBezTo>
                  <a:cubicBezTo>
                    <a:pt x="264" y="385"/>
                    <a:pt x="264" y="386"/>
                    <a:pt x="264" y="386"/>
                  </a:cubicBezTo>
                  <a:cubicBezTo>
                    <a:pt x="264" y="386"/>
                    <a:pt x="264" y="386"/>
                    <a:pt x="264" y="386"/>
                  </a:cubicBezTo>
                  <a:cubicBezTo>
                    <a:pt x="264" y="386"/>
                    <a:pt x="264" y="386"/>
                    <a:pt x="264" y="386"/>
                  </a:cubicBezTo>
                  <a:cubicBezTo>
                    <a:pt x="264" y="386"/>
                    <a:pt x="264" y="386"/>
                    <a:pt x="264" y="386"/>
                  </a:cubicBezTo>
                  <a:cubicBezTo>
                    <a:pt x="264" y="386"/>
                    <a:pt x="265" y="386"/>
                    <a:pt x="266" y="385"/>
                  </a:cubicBezTo>
                  <a:cubicBezTo>
                    <a:pt x="267" y="384"/>
                    <a:pt x="270" y="383"/>
                    <a:pt x="271" y="383"/>
                  </a:cubicBezTo>
                  <a:cubicBezTo>
                    <a:pt x="272" y="383"/>
                    <a:pt x="272" y="383"/>
                    <a:pt x="273" y="383"/>
                  </a:cubicBezTo>
                  <a:cubicBezTo>
                    <a:pt x="274" y="384"/>
                    <a:pt x="275" y="384"/>
                    <a:pt x="275" y="384"/>
                  </a:cubicBezTo>
                  <a:cubicBezTo>
                    <a:pt x="275" y="384"/>
                    <a:pt x="275" y="384"/>
                    <a:pt x="275" y="384"/>
                  </a:cubicBezTo>
                  <a:cubicBezTo>
                    <a:pt x="275" y="384"/>
                    <a:pt x="275" y="384"/>
                    <a:pt x="275" y="384"/>
                  </a:cubicBezTo>
                  <a:cubicBezTo>
                    <a:pt x="276" y="383"/>
                    <a:pt x="278" y="382"/>
                    <a:pt x="279" y="382"/>
                  </a:cubicBezTo>
                  <a:cubicBezTo>
                    <a:pt x="279" y="382"/>
                    <a:pt x="280" y="383"/>
                    <a:pt x="280" y="383"/>
                  </a:cubicBezTo>
                  <a:cubicBezTo>
                    <a:pt x="280" y="384"/>
                    <a:pt x="279" y="384"/>
                    <a:pt x="278" y="385"/>
                  </a:cubicBezTo>
                  <a:cubicBezTo>
                    <a:pt x="278" y="386"/>
                    <a:pt x="277" y="387"/>
                    <a:pt x="277" y="387"/>
                  </a:cubicBezTo>
                  <a:cubicBezTo>
                    <a:pt x="277" y="388"/>
                    <a:pt x="278" y="391"/>
                    <a:pt x="278" y="393"/>
                  </a:cubicBezTo>
                  <a:cubicBezTo>
                    <a:pt x="279" y="394"/>
                    <a:pt x="279" y="395"/>
                    <a:pt x="279" y="395"/>
                  </a:cubicBezTo>
                  <a:cubicBezTo>
                    <a:pt x="280" y="395"/>
                    <a:pt x="282" y="395"/>
                    <a:pt x="283" y="395"/>
                  </a:cubicBezTo>
                  <a:cubicBezTo>
                    <a:pt x="285" y="395"/>
                    <a:pt x="285" y="395"/>
                    <a:pt x="286" y="395"/>
                  </a:cubicBezTo>
                  <a:cubicBezTo>
                    <a:pt x="286" y="396"/>
                    <a:pt x="286" y="396"/>
                    <a:pt x="286" y="397"/>
                  </a:cubicBezTo>
                  <a:cubicBezTo>
                    <a:pt x="286" y="397"/>
                    <a:pt x="286" y="398"/>
                    <a:pt x="286" y="398"/>
                  </a:cubicBezTo>
                  <a:cubicBezTo>
                    <a:pt x="286" y="398"/>
                    <a:pt x="286" y="398"/>
                    <a:pt x="286" y="398"/>
                  </a:cubicBezTo>
                  <a:cubicBezTo>
                    <a:pt x="286" y="399"/>
                    <a:pt x="286" y="399"/>
                    <a:pt x="285" y="399"/>
                  </a:cubicBezTo>
                  <a:cubicBezTo>
                    <a:pt x="285" y="399"/>
                    <a:pt x="284" y="400"/>
                    <a:pt x="284" y="400"/>
                  </a:cubicBezTo>
                  <a:cubicBezTo>
                    <a:pt x="284" y="400"/>
                    <a:pt x="283" y="402"/>
                    <a:pt x="283" y="404"/>
                  </a:cubicBezTo>
                  <a:cubicBezTo>
                    <a:pt x="282" y="405"/>
                    <a:pt x="282" y="406"/>
                    <a:pt x="282" y="406"/>
                  </a:cubicBezTo>
                  <a:cubicBezTo>
                    <a:pt x="282" y="406"/>
                    <a:pt x="284" y="406"/>
                    <a:pt x="286" y="407"/>
                  </a:cubicBezTo>
                  <a:cubicBezTo>
                    <a:pt x="286" y="407"/>
                    <a:pt x="286" y="407"/>
                    <a:pt x="286" y="407"/>
                  </a:cubicBezTo>
                  <a:cubicBezTo>
                    <a:pt x="288" y="407"/>
                    <a:pt x="291" y="407"/>
                    <a:pt x="291" y="408"/>
                  </a:cubicBezTo>
                  <a:cubicBezTo>
                    <a:pt x="291" y="408"/>
                    <a:pt x="291" y="408"/>
                    <a:pt x="291" y="409"/>
                  </a:cubicBezTo>
                  <a:cubicBezTo>
                    <a:pt x="291" y="409"/>
                    <a:pt x="291" y="410"/>
                    <a:pt x="291" y="410"/>
                  </a:cubicBezTo>
                  <a:cubicBezTo>
                    <a:pt x="291" y="411"/>
                    <a:pt x="291" y="411"/>
                    <a:pt x="292" y="412"/>
                  </a:cubicBezTo>
                  <a:cubicBezTo>
                    <a:pt x="292" y="413"/>
                    <a:pt x="293" y="414"/>
                    <a:pt x="293" y="414"/>
                  </a:cubicBezTo>
                  <a:cubicBezTo>
                    <a:pt x="294" y="414"/>
                    <a:pt x="296" y="413"/>
                    <a:pt x="298" y="412"/>
                  </a:cubicBezTo>
                  <a:cubicBezTo>
                    <a:pt x="300" y="411"/>
                    <a:pt x="301" y="410"/>
                    <a:pt x="302" y="410"/>
                  </a:cubicBezTo>
                  <a:cubicBezTo>
                    <a:pt x="302" y="410"/>
                    <a:pt x="302" y="411"/>
                    <a:pt x="303" y="412"/>
                  </a:cubicBezTo>
                  <a:cubicBezTo>
                    <a:pt x="303" y="414"/>
                    <a:pt x="303" y="417"/>
                    <a:pt x="305" y="417"/>
                  </a:cubicBezTo>
                  <a:cubicBezTo>
                    <a:pt x="307" y="418"/>
                    <a:pt x="310" y="418"/>
                    <a:pt x="310" y="418"/>
                  </a:cubicBezTo>
                  <a:cubicBezTo>
                    <a:pt x="310" y="418"/>
                    <a:pt x="310" y="418"/>
                    <a:pt x="310" y="418"/>
                  </a:cubicBezTo>
                  <a:cubicBezTo>
                    <a:pt x="310" y="418"/>
                    <a:pt x="310" y="418"/>
                    <a:pt x="310" y="418"/>
                  </a:cubicBezTo>
                  <a:cubicBezTo>
                    <a:pt x="310" y="418"/>
                    <a:pt x="310" y="418"/>
                    <a:pt x="310" y="418"/>
                  </a:cubicBezTo>
                  <a:cubicBezTo>
                    <a:pt x="310" y="418"/>
                    <a:pt x="310" y="418"/>
                    <a:pt x="310" y="418"/>
                  </a:cubicBezTo>
                  <a:cubicBezTo>
                    <a:pt x="310" y="418"/>
                    <a:pt x="310" y="418"/>
                    <a:pt x="310" y="418"/>
                  </a:cubicBezTo>
                  <a:cubicBezTo>
                    <a:pt x="310" y="418"/>
                    <a:pt x="310" y="417"/>
                    <a:pt x="311" y="417"/>
                  </a:cubicBezTo>
                  <a:cubicBezTo>
                    <a:pt x="311" y="417"/>
                    <a:pt x="311" y="417"/>
                    <a:pt x="311" y="417"/>
                  </a:cubicBezTo>
                  <a:cubicBezTo>
                    <a:pt x="311" y="417"/>
                    <a:pt x="311" y="417"/>
                    <a:pt x="311" y="417"/>
                  </a:cubicBezTo>
                  <a:cubicBezTo>
                    <a:pt x="311" y="417"/>
                    <a:pt x="311" y="417"/>
                    <a:pt x="311" y="417"/>
                  </a:cubicBezTo>
                  <a:cubicBezTo>
                    <a:pt x="311" y="417"/>
                    <a:pt x="310" y="416"/>
                    <a:pt x="310" y="416"/>
                  </a:cubicBezTo>
                  <a:cubicBezTo>
                    <a:pt x="310" y="416"/>
                    <a:pt x="310" y="415"/>
                    <a:pt x="310" y="415"/>
                  </a:cubicBezTo>
                  <a:cubicBezTo>
                    <a:pt x="310" y="415"/>
                    <a:pt x="310" y="414"/>
                    <a:pt x="310" y="413"/>
                  </a:cubicBezTo>
                  <a:cubicBezTo>
                    <a:pt x="310" y="412"/>
                    <a:pt x="310" y="411"/>
                    <a:pt x="310" y="410"/>
                  </a:cubicBezTo>
                  <a:cubicBezTo>
                    <a:pt x="310" y="410"/>
                    <a:pt x="309" y="410"/>
                    <a:pt x="309" y="409"/>
                  </a:cubicBezTo>
                  <a:cubicBezTo>
                    <a:pt x="308" y="408"/>
                    <a:pt x="307" y="406"/>
                    <a:pt x="307" y="405"/>
                  </a:cubicBezTo>
                  <a:cubicBezTo>
                    <a:pt x="307" y="405"/>
                    <a:pt x="308" y="404"/>
                    <a:pt x="308" y="403"/>
                  </a:cubicBezTo>
                  <a:cubicBezTo>
                    <a:pt x="309" y="403"/>
                    <a:pt x="309" y="402"/>
                    <a:pt x="309" y="402"/>
                  </a:cubicBezTo>
                  <a:cubicBezTo>
                    <a:pt x="309" y="402"/>
                    <a:pt x="309" y="402"/>
                    <a:pt x="309" y="402"/>
                  </a:cubicBezTo>
                  <a:cubicBezTo>
                    <a:pt x="310" y="402"/>
                    <a:pt x="310" y="402"/>
                    <a:pt x="311" y="403"/>
                  </a:cubicBezTo>
                  <a:cubicBezTo>
                    <a:pt x="312" y="403"/>
                    <a:pt x="314" y="403"/>
                    <a:pt x="314" y="403"/>
                  </a:cubicBezTo>
                  <a:cubicBezTo>
                    <a:pt x="315" y="403"/>
                    <a:pt x="315" y="402"/>
                    <a:pt x="316" y="402"/>
                  </a:cubicBezTo>
                  <a:cubicBezTo>
                    <a:pt x="316" y="400"/>
                    <a:pt x="317" y="399"/>
                    <a:pt x="318" y="399"/>
                  </a:cubicBezTo>
                  <a:cubicBezTo>
                    <a:pt x="319" y="399"/>
                    <a:pt x="320" y="400"/>
                    <a:pt x="322" y="401"/>
                  </a:cubicBezTo>
                  <a:cubicBezTo>
                    <a:pt x="323" y="402"/>
                    <a:pt x="324" y="403"/>
                    <a:pt x="324" y="403"/>
                  </a:cubicBezTo>
                  <a:cubicBezTo>
                    <a:pt x="325" y="402"/>
                    <a:pt x="325" y="402"/>
                    <a:pt x="325" y="401"/>
                  </a:cubicBezTo>
                  <a:cubicBezTo>
                    <a:pt x="326" y="400"/>
                    <a:pt x="327" y="399"/>
                    <a:pt x="327" y="399"/>
                  </a:cubicBezTo>
                  <a:cubicBezTo>
                    <a:pt x="328" y="399"/>
                    <a:pt x="328" y="399"/>
                    <a:pt x="328" y="400"/>
                  </a:cubicBezTo>
                  <a:cubicBezTo>
                    <a:pt x="329" y="400"/>
                    <a:pt x="330" y="401"/>
                    <a:pt x="330" y="401"/>
                  </a:cubicBezTo>
                  <a:cubicBezTo>
                    <a:pt x="330" y="401"/>
                    <a:pt x="330" y="400"/>
                    <a:pt x="330" y="400"/>
                  </a:cubicBezTo>
                  <a:cubicBezTo>
                    <a:pt x="330" y="399"/>
                    <a:pt x="331" y="399"/>
                    <a:pt x="331" y="399"/>
                  </a:cubicBezTo>
                  <a:cubicBezTo>
                    <a:pt x="332" y="399"/>
                    <a:pt x="332" y="399"/>
                    <a:pt x="333" y="400"/>
                  </a:cubicBezTo>
                  <a:cubicBezTo>
                    <a:pt x="333" y="401"/>
                    <a:pt x="334" y="402"/>
                    <a:pt x="334" y="402"/>
                  </a:cubicBezTo>
                  <a:cubicBezTo>
                    <a:pt x="334" y="402"/>
                    <a:pt x="334" y="402"/>
                    <a:pt x="334" y="402"/>
                  </a:cubicBezTo>
                  <a:cubicBezTo>
                    <a:pt x="335" y="402"/>
                    <a:pt x="335" y="401"/>
                    <a:pt x="336" y="401"/>
                  </a:cubicBezTo>
                  <a:cubicBezTo>
                    <a:pt x="336" y="400"/>
                    <a:pt x="337" y="398"/>
                    <a:pt x="338" y="399"/>
                  </a:cubicBezTo>
                  <a:cubicBezTo>
                    <a:pt x="338" y="399"/>
                    <a:pt x="339" y="399"/>
                    <a:pt x="339" y="400"/>
                  </a:cubicBezTo>
                  <a:cubicBezTo>
                    <a:pt x="339" y="400"/>
                    <a:pt x="339" y="400"/>
                    <a:pt x="339" y="400"/>
                  </a:cubicBezTo>
                  <a:cubicBezTo>
                    <a:pt x="339" y="400"/>
                    <a:pt x="339" y="400"/>
                    <a:pt x="339" y="400"/>
                  </a:cubicBezTo>
                  <a:cubicBezTo>
                    <a:pt x="340" y="400"/>
                    <a:pt x="341" y="399"/>
                    <a:pt x="342" y="399"/>
                  </a:cubicBezTo>
                  <a:cubicBezTo>
                    <a:pt x="342" y="398"/>
                    <a:pt x="343" y="398"/>
                    <a:pt x="343" y="397"/>
                  </a:cubicBezTo>
                  <a:cubicBezTo>
                    <a:pt x="344" y="397"/>
                    <a:pt x="344" y="397"/>
                    <a:pt x="344" y="396"/>
                  </a:cubicBezTo>
                  <a:cubicBezTo>
                    <a:pt x="345" y="395"/>
                    <a:pt x="346" y="394"/>
                    <a:pt x="347" y="393"/>
                  </a:cubicBezTo>
                  <a:cubicBezTo>
                    <a:pt x="347" y="393"/>
                    <a:pt x="347" y="393"/>
                    <a:pt x="348" y="393"/>
                  </a:cubicBezTo>
                  <a:cubicBezTo>
                    <a:pt x="348" y="392"/>
                    <a:pt x="349" y="391"/>
                    <a:pt x="350" y="392"/>
                  </a:cubicBezTo>
                  <a:cubicBezTo>
                    <a:pt x="350" y="392"/>
                    <a:pt x="350" y="392"/>
                    <a:pt x="350" y="392"/>
                  </a:cubicBezTo>
                  <a:cubicBezTo>
                    <a:pt x="351" y="392"/>
                    <a:pt x="351" y="393"/>
                    <a:pt x="351" y="393"/>
                  </a:cubicBezTo>
                  <a:cubicBezTo>
                    <a:pt x="352" y="394"/>
                    <a:pt x="352" y="395"/>
                    <a:pt x="353" y="395"/>
                  </a:cubicBezTo>
                  <a:cubicBezTo>
                    <a:pt x="353" y="396"/>
                    <a:pt x="353" y="396"/>
                    <a:pt x="354" y="396"/>
                  </a:cubicBezTo>
                  <a:cubicBezTo>
                    <a:pt x="354" y="397"/>
                    <a:pt x="354" y="397"/>
                    <a:pt x="356" y="397"/>
                  </a:cubicBezTo>
                  <a:cubicBezTo>
                    <a:pt x="357" y="397"/>
                    <a:pt x="359" y="397"/>
                    <a:pt x="361" y="397"/>
                  </a:cubicBezTo>
                  <a:cubicBezTo>
                    <a:pt x="362" y="397"/>
                    <a:pt x="364" y="398"/>
                    <a:pt x="364" y="398"/>
                  </a:cubicBezTo>
                  <a:cubicBezTo>
                    <a:pt x="365" y="398"/>
                    <a:pt x="365" y="398"/>
                    <a:pt x="365" y="398"/>
                  </a:cubicBezTo>
                  <a:cubicBezTo>
                    <a:pt x="366" y="399"/>
                    <a:pt x="366" y="399"/>
                    <a:pt x="366" y="400"/>
                  </a:cubicBezTo>
                  <a:cubicBezTo>
                    <a:pt x="366" y="400"/>
                    <a:pt x="365" y="402"/>
                    <a:pt x="364" y="403"/>
                  </a:cubicBezTo>
                  <a:cubicBezTo>
                    <a:pt x="364" y="403"/>
                    <a:pt x="364" y="404"/>
                    <a:pt x="364" y="404"/>
                  </a:cubicBezTo>
                  <a:cubicBezTo>
                    <a:pt x="364" y="404"/>
                    <a:pt x="364" y="404"/>
                    <a:pt x="364" y="404"/>
                  </a:cubicBezTo>
                  <a:cubicBezTo>
                    <a:pt x="364" y="405"/>
                    <a:pt x="364" y="408"/>
                    <a:pt x="365" y="408"/>
                  </a:cubicBezTo>
                  <a:cubicBezTo>
                    <a:pt x="366" y="408"/>
                    <a:pt x="366" y="408"/>
                    <a:pt x="366" y="408"/>
                  </a:cubicBezTo>
                  <a:cubicBezTo>
                    <a:pt x="367" y="408"/>
                    <a:pt x="367" y="408"/>
                    <a:pt x="368" y="408"/>
                  </a:cubicBezTo>
                  <a:cubicBezTo>
                    <a:pt x="369" y="409"/>
                    <a:pt x="369" y="410"/>
                    <a:pt x="370" y="410"/>
                  </a:cubicBezTo>
                  <a:cubicBezTo>
                    <a:pt x="370" y="411"/>
                    <a:pt x="371" y="412"/>
                    <a:pt x="372" y="412"/>
                  </a:cubicBezTo>
                  <a:cubicBezTo>
                    <a:pt x="372" y="412"/>
                    <a:pt x="372" y="412"/>
                    <a:pt x="372" y="412"/>
                  </a:cubicBezTo>
                  <a:cubicBezTo>
                    <a:pt x="372" y="412"/>
                    <a:pt x="372" y="411"/>
                    <a:pt x="374" y="412"/>
                  </a:cubicBezTo>
                  <a:cubicBezTo>
                    <a:pt x="376" y="412"/>
                    <a:pt x="377" y="412"/>
                    <a:pt x="379" y="413"/>
                  </a:cubicBezTo>
                  <a:cubicBezTo>
                    <a:pt x="379" y="413"/>
                    <a:pt x="379" y="413"/>
                    <a:pt x="379" y="41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 name="India"/>
            <p:cNvSpPr>
              <a:spLocks/>
            </p:cNvSpPr>
            <p:nvPr/>
          </p:nvSpPr>
          <p:spPr bwMode="auto">
            <a:xfrm>
              <a:off x="6018213" y="3145631"/>
              <a:ext cx="746125" cy="738188"/>
            </a:xfrm>
            <a:custGeom>
              <a:avLst/>
              <a:gdLst>
                <a:gd name="T0" fmla="*/ 27 w 324"/>
                <a:gd name="T1" fmla="*/ 149 h 320"/>
                <a:gd name="T2" fmla="*/ 33 w 324"/>
                <a:gd name="T3" fmla="*/ 177 h 320"/>
                <a:gd name="T4" fmla="*/ 50 w 324"/>
                <a:gd name="T5" fmla="*/ 166 h 320"/>
                <a:gd name="T6" fmla="*/ 52 w 324"/>
                <a:gd name="T7" fmla="*/ 193 h 320"/>
                <a:gd name="T8" fmla="*/ 65 w 324"/>
                <a:gd name="T9" fmla="*/ 238 h 320"/>
                <a:gd name="T10" fmla="*/ 83 w 324"/>
                <a:gd name="T11" fmla="*/ 281 h 320"/>
                <a:gd name="T12" fmla="*/ 106 w 324"/>
                <a:gd name="T13" fmla="*/ 318 h 320"/>
                <a:gd name="T14" fmla="*/ 130 w 324"/>
                <a:gd name="T15" fmla="*/ 292 h 320"/>
                <a:gd name="T16" fmla="*/ 135 w 324"/>
                <a:gd name="T17" fmla="*/ 258 h 320"/>
                <a:gd name="T18" fmla="*/ 146 w 324"/>
                <a:gd name="T19" fmla="*/ 227 h 320"/>
                <a:gd name="T20" fmla="*/ 189 w 324"/>
                <a:gd name="T21" fmla="*/ 188 h 320"/>
                <a:gd name="T22" fmla="*/ 211 w 324"/>
                <a:gd name="T23" fmla="*/ 167 h 320"/>
                <a:gd name="T24" fmla="*/ 229 w 324"/>
                <a:gd name="T25" fmla="*/ 160 h 320"/>
                <a:gd name="T26" fmla="*/ 230 w 324"/>
                <a:gd name="T27" fmla="*/ 149 h 320"/>
                <a:gd name="T28" fmla="*/ 227 w 324"/>
                <a:gd name="T29" fmla="*/ 138 h 320"/>
                <a:gd name="T30" fmla="*/ 224 w 324"/>
                <a:gd name="T31" fmla="*/ 128 h 320"/>
                <a:gd name="T32" fmla="*/ 229 w 324"/>
                <a:gd name="T33" fmla="*/ 121 h 320"/>
                <a:gd name="T34" fmla="*/ 226 w 324"/>
                <a:gd name="T35" fmla="*/ 109 h 320"/>
                <a:gd name="T36" fmla="*/ 234 w 324"/>
                <a:gd name="T37" fmla="*/ 113 h 320"/>
                <a:gd name="T38" fmla="*/ 241 w 324"/>
                <a:gd name="T39" fmla="*/ 123 h 320"/>
                <a:gd name="T40" fmla="*/ 266 w 324"/>
                <a:gd name="T41" fmla="*/ 125 h 320"/>
                <a:gd name="T42" fmla="*/ 267 w 324"/>
                <a:gd name="T43" fmla="*/ 130 h 320"/>
                <a:gd name="T44" fmla="*/ 257 w 324"/>
                <a:gd name="T45" fmla="*/ 141 h 320"/>
                <a:gd name="T46" fmla="*/ 262 w 324"/>
                <a:gd name="T47" fmla="*/ 148 h 320"/>
                <a:gd name="T48" fmla="*/ 268 w 324"/>
                <a:gd name="T49" fmla="*/ 142 h 320"/>
                <a:gd name="T50" fmla="*/ 272 w 324"/>
                <a:gd name="T51" fmla="*/ 160 h 320"/>
                <a:gd name="T52" fmla="*/ 277 w 324"/>
                <a:gd name="T53" fmla="*/ 150 h 320"/>
                <a:gd name="T54" fmla="*/ 285 w 324"/>
                <a:gd name="T55" fmla="*/ 139 h 320"/>
                <a:gd name="T56" fmla="*/ 294 w 324"/>
                <a:gd name="T57" fmla="*/ 127 h 320"/>
                <a:gd name="T58" fmla="*/ 299 w 324"/>
                <a:gd name="T59" fmla="*/ 114 h 320"/>
                <a:gd name="T60" fmla="*/ 318 w 324"/>
                <a:gd name="T61" fmla="*/ 101 h 320"/>
                <a:gd name="T62" fmla="*/ 317 w 324"/>
                <a:gd name="T63" fmla="*/ 88 h 320"/>
                <a:gd name="T64" fmla="*/ 313 w 324"/>
                <a:gd name="T65" fmla="*/ 80 h 320"/>
                <a:gd name="T66" fmla="*/ 303 w 324"/>
                <a:gd name="T67" fmla="*/ 80 h 320"/>
                <a:gd name="T68" fmla="*/ 278 w 324"/>
                <a:gd name="T69" fmla="*/ 86 h 320"/>
                <a:gd name="T70" fmla="*/ 262 w 324"/>
                <a:gd name="T71" fmla="*/ 95 h 320"/>
                <a:gd name="T72" fmla="*/ 266 w 324"/>
                <a:gd name="T73" fmla="*/ 99 h 320"/>
                <a:gd name="T74" fmla="*/ 261 w 324"/>
                <a:gd name="T75" fmla="*/ 106 h 320"/>
                <a:gd name="T76" fmla="*/ 235 w 324"/>
                <a:gd name="T77" fmla="*/ 106 h 320"/>
                <a:gd name="T78" fmla="*/ 229 w 324"/>
                <a:gd name="T79" fmla="*/ 92 h 320"/>
                <a:gd name="T80" fmla="*/ 222 w 324"/>
                <a:gd name="T81" fmla="*/ 106 h 320"/>
                <a:gd name="T82" fmla="*/ 207 w 324"/>
                <a:gd name="T83" fmla="*/ 111 h 320"/>
                <a:gd name="T84" fmla="*/ 183 w 324"/>
                <a:gd name="T85" fmla="*/ 103 h 320"/>
                <a:gd name="T86" fmla="*/ 170 w 324"/>
                <a:gd name="T87" fmla="*/ 99 h 320"/>
                <a:gd name="T88" fmla="*/ 155 w 324"/>
                <a:gd name="T89" fmla="*/ 93 h 320"/>
                <a:gd name="T90" fmla="*/ 137 w 324"/>
                <a:gd name="T91" fmla="*/ 85 h 320"/>
                <a:gd name="T92" fmla="*/ 136 w 324"/>
                <a:gd name="T93" fmla="*/ 70 h 320"/>
                <a:gd name="T94" fmla="*/ 121 w 324"/>
                <a:gd name="T95" fmla="*/ 51 h 320"/>
                <a:gd name="T96" fmla="*/ 114 w 324"/>
                <a:gd name="T97" fmla="*/ 39 h 320"/>
                <a:gd name="T98" fmla="*/ 125 w 324"/>
                <a:gd name="T99" fmla="*/ 31 h 320"/>
                <a:gd name="T100" fmla="*/ 112 w 324"/>
                <a:gd name="T101" fmla="*/ 10 h 320"/>
                <a:gd name="T102" fmla="*/ 94 w 324"/>
                <a:gd name="T103" fmla="*/ 10 h 320"/>
                <a:gd name="T104" fmla="*/ 69 w 324"/>
                <a:gd name="T105" fmla="*/ 10 h 320"/>
                <a:gd name="T106" fmla="*/ 66 w 324"/>
                <a:gd name="T107" fmla="*/ 18 h 320"/>
                <a:gd name="T108" fmla="*/ 70 w 324"/>
                <a:gd name="T109" fmla="*/ 33 h 320"/>
                <a:gd name="T110" fmla="*/ 74 w 324"/>
                <a:gd name="T111" fmla="*/ 45 h 320"/>
                <a:gd name="T112" fmla="*/ 66 w 324"/>
                <a:gd name="T113" fmla="*/ 66 h 320"/>
                <a:gd name="T114" fmla="*/ 32 w 324"/>
                <a:gd name="T115" fmla="*/ 95 h 320"/>
                <a:gd name="T116" fmla="*/ 19 w 324"/>
                <a:gd name="T117" fmla="*/ 108 h 320"/>
                <a:gd name="T118" fmla="*/ 33 w 324"/>
                <a:gd name="T119" fmla="*/ 132 h 320"/>
                <a:gd name="T120" fmla="*/ 29 w 324"/>
                <a:gd name="T121" fmla="*/ 136 h 320"/>
                <a:gd name="T122" fmla="*/ 3 w 324"/>
                <a:gd name="T123" fmla="*/ 14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4" h="320">
                  <a:moveTo>
                    <a:pt x="0" y="144"/>
                  </a:moveTo>
                  <a:cubicBezTo>
                    <a:pt x="1" y="144"/>
                    <a:pt x="2" y="144"/>
                    <a:pt x="3" y="143"/>
                  </a:cubicBezTo>
                  <a:cubicBezTo>
                    <a:pt x="4" y="143"/>
                    <a:pt x="7" y="141"/>
                    <a:pt x="8" y="141"/>
                  </a:cubicBezTo>
                  <a:cubicBezTo>
                    <a:pt x="9" y="142"/>
                    <a:pt x="5" y="144"/>
                    <a:pt x="5" y="144"/>
                  </a:cubicBezTo>
                  <a:cubicBezTo>
                    <a:pt x="4" y="145"/>
                    <a:pt x="5" y="145"/>
                    <a:pt x="5" y="147"/>
                  </a:cubicBezTo>
                  <a:cubicBezTo>
                    <a:pt x="6" y="148"/>
                    <a:pt x="6" y="149"/>
                    <a:pt x="7" y="150"/>
                  </a:cubicBezTo>
                  <a:cubicBezTo>
                    <a:pt x="8" y="150"/>
                    <a:pt x="13" y="153"/>
                    <a:pt x="13" y="153"/>
                  </a:cubicBezTo>
                  <a:cubicBezTo>
                    <a:pt x="14" y="153"/>
                    <a:pt x="17" y="153"/>
                    <a:pt x="18" y="154"/>
                  </a:cubicBezTo>
                  <a:cubicBezTo>
                    <a:pt x="18" y="154"/>
                    <a:pt x="22" y="151"/>
                    <a:pt x="22" y="151"/>
                  </a:cubicBezTo>
                  <a:cubicBezTo>
                    <a:pt x="23" y="151"/>
                    <a:pt x="24" y="151"/>
                    <a:pt x="25" y="151"/>
                  </a:cubicBezTo>
                  <a:cubicBezTo>
                    <a:pt x="26" y="150"/>
                    <a:pt x="27" y="149"/>
                    <a:pt x="27" y="149"/>
                  </a:cubicBezTo>
                  <a:cubicBezTo>
                    <a:pt x="27" y="149"/>
                    <a:pt x="26" y="151"/>
                    <a:pt x="26" y="152"/>
                  </a:cubicBezTo>
                  <a:cubicBezTo>
                    <a:pt x="25" y="153"/>
                    <a:pt x="24" y="154"/>
                    <a:pt x="23" y="156"/>
                  </a:cubicBezTo>
                  <a:cubicBezTo>
                    <a:pt x="22" y="157"/>
                    <a:pt x="20" y="157"/>
                    <a:pt x="19" y="157"/>
                  </a:cubicBezTo>
                  <a:cubicBezTo>
                    <a:pt x="17" y="158"/>
                    <a:pt x="14" y="159"/>
                    <a:pt x="13" y="159"/>
                  </a:cubicBezTo>
                  <a:cubicBezTo>
                    <a:pt x="12" y="159"/>
                    <a:pt x="13" y="158"/>
                    <a:pt x="13" y="158"/>
                  </a:cubicBezTo>
                  <a:cubicBezTo>
                    <a:pt x="12" y="157"/>
                    <a:pt x="11" y="157"/>
                    <a:pt x="10" y="158"/>
                  </a:cubicBezTo>
                  <a:cubicBezTo>
                    <a:pt x="9" y="159"/>
                    <a:pt x="10" y="159"/>
                    <a:pt x="10" y="160"/>
                  </a:cubicBezTo>
                  <a:cubicBezTo>
                    <a:pt x="10" y="161"/>
                    <a:pt x="14" y="163"/>
                    <a:pt x="15" y="165"/>
                  </a:cubicBezTo>
                  <a:cubicBezTo>
                    <a:pt x="17" y="166"/>
                    <a:pt x="19" y="169"/>
                    <a:pt x="22" y="171"/>
                  </a:cubicBezTo>
                  <a:cubicBezTo>
                    <a:pt x="24" y="173"/>
                    <a:pt x="25" y="175"/>
                    <a:pt x="26" y="176"/>
                  </a:cubicBezTo>
                  <a:cubicBezTo>
                    <a:pt x="27" y="177"/>
                    <a:pt x="31" y="177"/>
                    <a:pt x="33" y="177"/>
                  </a:cubicBezTo>
                  <a:cubicBezTo>
                    <a:pt x="35" y="177"/>
                    <a:pt x="44" y="172"/>
                    <a:pt x="45" y="171"/>
                  </a:cubicBezTo>
                  <a:cubicBezTo>
                    <a:pt x="46" y="171"/>
                    <a:pt x="46" y="168"/>
                    <a:pt x="47" y="167"/>
                  </a:cubicBezTo>
                  <a:cubicBezTo>
                    <a:pt x="47" y="166"/>
                    <a:pt x="46" y="166"/>
                    <a:pt x="45" y="165"/>
                  </a:cubicBezTo>
                  <a:cubicBezTo>
                    <a:pt x="43" y="164"/>
                    <a:pt x="44" y="164"/>
                    <a:pt x="45" y="164"/>
                  </a:cubicBezTo>
                  <a:cubicBezTo>
                    <a:pt x="46" y="164"/>
                    <a:pt x="45" y="163"/>
                    <a:pt x="44" y="163"/>
                  </a:cubicBezTo>
                  <a:cubicBezTo>
                    <a:pt x="44" y="162"/>
                    <a:pt x="46" y="162"/>
                    <a:pt x="47" y="161"/>
                  </a:cubicBezTo>
                  <a:cubicBezTo>
                    <a:pt x="47" y="160"/>
                    <a:pt x="45" y="160"/>
                    <a:pt x="45" y="159"/>
                  </a:cubicBezTo>
                  <a:cubicBezTo>
                    <a:pt x="45" y="158"/>
                    <a:pt x="47" y="159"/>
                    <a:pt x="48" y="159"/>
                  </a:cubicBezTo>
                  <a:cubicBezTo>
                    <a:pt x="50" y="159"/>
                    <a:pt x="52" y="159"/>
                    <a:pt x="53" y="160"/>
                  </a:cubicBezTo>
                  <a:cubicBezTo>
                    <a:pt x="54" y="160"/>
                    <a:pt x="50" y="161"/>
                    <a:pt x="50" y="162"/>
                  </a:cubicBezTo>
                  <a:cubicBezTo>
                    <a:pt x="49" y="162"/>
                    <a:pt x="49" y="166"/>
                    <a:pt x="50" y="166"/>
                  </a:cubicBezTo>
                  <a:cubicBezTo>
                    <a:pt x="50" y="166"/>
                    <a:pt x="55" y="165"/>
                    <a:pt x="56" y="166"/>
                  </a:cubicBezTo>
                  <a:cubicBezTo>
                    <a:pt x="57" y="166"/>
                    <a:pt x="53" y="167"/>
                    <a:pt x="52" y="167"/>
                  </a:cubicBezTo>
                  <a:cubicBezTo>
                    <a:pt x="51" y="168"/>
                    <a:pt x="50" y="169"/>
                    <a:pt x="50" y="170"/>
                  </a:cubicBezTo>
                  <a:cubicBezTo>
                    <a:pt x="49" y="170"/>
                    <a:pt x="50" y="172"/>
                    <a:pt x="50" y="173"/>
                  </a:cubicBezTo>
                  <a:cubicBezTo>
                    <a:pt x="50" y="174"/>
                    <a:pt x="52" y="173"/>
                    <a:pt x="53" y="174"/>
                  </a:cubicBezTo>
                  <a:cubicBezTo>
                    <a:pt x="54" y="174"/>
                    <a:pt x="53" y="175"/>
                    <a:pt x="53" y="176"/>
                  </a:cubicBezTo>
                  <a:cubicBezTo>
                    <a:pt x="53" y="177"/>
                    <a:pt x="53" y="179"/>
                    <a:pt x="53" y="180"/>
                  </a:cubicBezTo>
                  <a:cubicBezTo>
                    <a:pt x="53" y="182"/>
                    <a:pt x="52" y="181"/>
                    <a:pt x="51" y="183"/>
                  </a:cubicBezTo>
                  <a:cubicBezTo>
                    <a:pt x="51" y="184"/>
                    <a:pt x="51" y="189"/>
                    <a:pt x="51" y="190"/>
                  </a:cubicBezTo>
                  <a:cubicBezTo>
                    <a:pt x="51" y="190"/>
                    <a:pt x="52" y="190"/>
                    <a:pt x="53" y="191"/>
                  </a:cubicBezTo>
                  <a:cubicBezTo>
                    <a:pt x="54" y="192"/>
                    <a:pt x="52" y="192"/>
                    <a:pt x="52" y="193"/>
                  </a:cubicBezTo>
                  <a:cubicBezTo>
                    <a:pt x="52" y="194"/>
                    <a:pt x="54" y="194"/>
                    <a:pt x="54" y="195"/>
                  </a:cubicBezTo>
                  <a:cubicBezTo>
                    <a:pt x="54" y="196"/>
                    <a:pt x="54" y="196"/>
                    <a:pt x="53" y="197"/>
                  </a:cubicBezTo>
                  <a:cubicBezTo>
                    <a:pt x="53" y="197"/>
                    <a:pt x="53" y="199"/>
                    <a:pt x="53" y="200"/>
                  </a:cubicBezTo>
                  <a:cubicBezTo>
                    <a:pt x="53" y="201"/>
                    <a:pt x="54" y="201"/>
                    <a:pt x="54" y="202"/>
                  </a:cubicBezTo>
                  <a:cubicBezTo>
                    <a:pt x="54" y="203"/>
                    <a:pt x="54" y="203"/>
                    <a:pt x="54" y="203"/>
                  </a:cubicBezTo>
                  <a:cubicBezTo>
                    <a:pt x="54" y="204"/>
                    <a:pt x="56" y="204"/>
                    <a:pt x="56" y="205"/>
                  </a:cubicBezTo>
                  <a:cubicBezTo>
                    <a:pt x="56" y="206"/>
                    <a:pt x="54" y="205"/>
                    <a:pt x="54" y="206"/>
                  </a:cubicBezTo>
                  <a:cubicBezTo>
                    <a:pt x="54" y="206"/>
                    <a:pt x="56" y="215"/>
                    <a:pt x="57" y="218"/>
                  </a:cubicBezTo>
                  <a:cubicBezTo>
                    <a:pt x="57" y="220"/>
                    <a:pt x="59" y="228"/>
                    <a:pt x="59" y="230"/>
                  </a:cubicBezTo>
                  <a:cubicBezTo>
                    <a:pt x="60" y="232"/>
                    <a:pt x="61" y="232"/>
                    <a:pt x="61" y="233"/>
                  </a:cubicBezTo>
                  <a:cubicBezTo>
                    <a:pt x="62" y="234"/>
                    <a:pt x="66" y="237"/>
                    <a:pt x="65" y="238"/>
                  </a:cubicBezTo>
                  <a:cubicBezTo>
                    <a:pt x="65" y="239"/>
                    <a:pt x="64" y="238"/>
                    <a:pt x="63" y="238"/>
                  </a:cubicBezTo>
                  <a:cubicBezTo>
                    <a:pt x="61" y="238"/>
                    <a:pt x="65" y="242"/>
                    <a:pt x="66" y="243"/>
                  </a:cubicBezTo>
                  <a:cubicBezTo>
                    <a:pt x="66" y="244"/>
                    <a:pt x="68" y="243"/>
                    <a:pt x="68" y="244"/>
                  </a:cubicBezTo>
                  <a:cubicBezTo>
                    <a:pt x="68" y="244"/>
                    <a:pt x="67" y="244"/>
                    <a:pt x="67" y="245"/>
                  </a:cubicBezTo>
                  <a:cubicBezTo>
                    <a:pt x="66" y="245"/>
                    <a:pt x="69" y="247"/>
                    <a:pt x="70" y="248"/>
                  </a:cubicBezTo>
                  <a:cubicBezTo>
                    <a:pt x="71" y="249"/>
                    <a:pt x="71" y="250"/>
                    <a:pt x="71" y="252"/>
                  </a:cubicBezTo>
                  <a:cubicBezTo>
                    <a:pt x="71" y="253"/>
                    <a:pt x="71" y="254"/>
                    <a:pt x="72" y="255"/>
                  </a:cubicBezTo>
                  <a:cubicBezTo>
                    <a:pt x="73" y="257"/>
                    <a:pt x="73" y="259"/>
                    <a:pt x="74" y="262"/>
                  </a:cubicBezTo>
                  <a:cubicBezTo>
                    <a:pt x="75" y="264"/>
                    <a:pt x="75" y="265"/>
                    <a:pt x="75" y="267"/>
                  </a:cubicBezTo>
                  <a:cubicBezTo>
                    <a:pt x="75" y="268"/>
                    <a:pt x="74" y="268"/>
                    <a:pt x="76" y="270"/>
                  </a:cubicBezTo>
                  <a:cubicBezTo>
                    <a:pt x="78" y="273"/>
                    <a:pt x="82" y="279"/>
                    <a:pt x="83" y="281"/>
                  </a:cubicBezTo>
                  <a:cubicBezTo>
                    <a:pt x="84" y="282"/>
                    <a:pt x="84" y="283"/>
                    <a:pt x="85" y="284"/>
                  </a:cubicBezTo>
                  <a:cubicBezTo>
                    <a:pt x="86" y="286"/>
                    <a:pt x="88" y="293"/>
                    <a:pt x="89" y="295"/>
                  </a:cubicBezTo>
                  <a:cubicBezTo>
                    <a:pt x="89" y="296"/>
                    <a:pt x="91" y="298"/>
                    <a:pt x="92" y="299"/>
                  </a:cubicBezTo>
                  <a:cubicBezTo>
                    <a:pt x="93" y="300"/>
                    <a:pt x="93" y="301"/>
                    <a:pt x="93" y="302"/>
                  </a:cubicBezTo>
                  <a:cubicBezTo>
                    <a:pt x="92" y="303"/>
                    <a:pt x="91" y="300"/>
                    <a:pt x="91" y="301"/>
                  </a:cubicBezTo>
                  <a:cubicBezTo>
                    <a:pt x="91" y="302"/>
                    <a:pt x="92" y="305"/>
                    <a:pt x="92" y="306"/>
                  </a:cubicBezTo>
                  <a:cubicBezTo>
                    <a:pt x="93" y="308"/>
                    <a:pt x="95" y="308"/>
                    <a:pt x="95" y="309"/>
                  </a:cubicBezTo>
                  <a:cubicBezTo>
                    <a:pt x="96" y="310"/>
                    <a:pt x="95" y="310"/>
                    <a:pt x="95" y="311"/>
                  </a:cubicBezTo>
                  <a:cubicBezTo>
                    <a:pt x="94" y="312"/>
                    <a:pt x="99" y="317"/>
                    <a:pt x="100" y="318"/>
                  </a:cubicBezTo>
                  <a:cubicBezTo>
                    <a:pt x="101" y="319"/>
                    <a:pt x="103" y="320"/>
                    <a:pt x="104" y="320"/>
                  </a:cubicBezTo>
                  <a:cubicBezTo>
                    <a:pt x="106" y="320"/>
                    <a:pt x="105" y="319"/>
                    <a:pt x="106" y="318"/>
                  </a:cubicBezTo>
                  <a:cubicBezTo>
                    <a:pt x="108" y="317"/>
                    <a:pt x="110" y="317"/>
                    <a:pt x="111" y="316"/>
                  </a:cubicBezTo>
                  <a:cubicBezTo>
                    <a:pt x="112" y="314"/>
                    <a:pt x="111" y="313"/>
                    <a:pt x="111" y="312"/>
                  </a:cubicBezTo>
                  <a:cubicBezTo>
                    <a:pt x="112" y="310"/>
                    <a:pt x="113" y="310"/>
                    <a:pt x="114" y="309"/>
                  </a:cubicBezTo>
                  <a:cubicBezTo>
                    <a:pt x="115" y="308"/>
                    <a:pt x="118" y="307"/>
                    <a:pt x="120" y="307"/>
                  </a:cubicBezTo>
                  <a:cubicBezTo>
                    <a:pt x="122" y="307"/>
                    <a:pt x="125" y="308"/>
                    <a:pt x="126" y="308"/>
                  </a:cubicBezTo>
                  <a:cubicBezTo>
                    <a:pt x="126" y="307"/>
                    <a:pt x="121" y="305"/>
                    <a:pt x="120" y="305"/>
                  </a:cubicBezTo>
                  <a:cubicBezTo>
                    <a:pt x="119" y="304"/>
                    <a:pt x="121" y="302"/>
                    <a:pt x="122" y="301"/>
                  </a:cubicBezTo>
                  <a:cubicBezTo>
                    <a:pt x="123" y="299"/>
                    <a:pt x="123" y="297"/>
                    <a:pt x="124" y="296"/>
                  </a:cubicBezTo>
                  <a:cubicBezTo>
                    <a:pt x="124" y="296"/>
                    <a:pt x="125" y="295"/>
                    <a:pt x="127" y="295"/>
                  </a:cubicBezTo>
                  <a:cubicBezTo>
                    <a:pt x="129" y="294"/>
                    <a:pt x="129" y="296"/>
                    <a:pt x="130" y="295"/>
                  </a:cubicBezTo>
                  <a:cubicBezTo>
                    <a:pt x="131" y="295"/>
                    <a:pt x="130" y="294"/>
                    <a:pt x="130" y="292"/>
                  </a:cubicBezTo>
                  <a:cubicBezTo>
                    <a:pt x="130" y="290"/>
                    <a:pt x="130" y="288"/>
                    <a:pt x="130" y="287"/>
                  </a:cubicBezTo>
                  <a:cubicBezTo>
                    <a:pt x="129" y="286"/>
                    <a:pt x="129" y="286"/>
                    <a:pt x="128" y="284"/>
                  </a:cubicBezTo>
                  <a:cubicBezTo>
                    <a:pt x="128" y="283"/>
                    <a:pt x="129" y="284"/>
                    <a:pt x="130" y="283"/>
                  </a:cubicBezTo>
                  <a:cubicBezTo>
                    <a:pt x="130" y="282"/>
                    <a:pt x="129" y="281"/>
                    <a:pt x="129" y="279"/>
                  </a:cubicBezTo>
                  <a:cubicBezTo>
                    <a:pt x="130" y="277"/>
                    <a:pt x="131" y="275"/>
                    <a:pt x="132" y="273"/>
                  </a:cubicBezTo>
                  <a:cubicBezTo>
                    <a:pt x="133" y="271"/>
                    <a:pt x="135" y="268"/>
                    <a:pt x="135" y="268"/>
                  </a:cubicBezTo>
                  <a:cubicBezTo>
                    <a:pt x="135" y="268"/>
                    <a:pt x="135" y="266"/>
                    <a:pt x="134" y="264"/>
                  </a:cubicBezTo>
                  <a:cubicBezTo>
                    <a:pt x="134" y="262"/>
                    <a:pt x="135" y="261"/>
                    <a:pt x="135" y="260"/>
                  </a:cubicBezTo>
                  <a:cubicBezTo>
                    <a:pt x="134" y="259"/>
                    <a:pt x="134" y="260"/>
                    <a:pt x="133" y="259"/>
                  </a:cubicBezTo>
                  <a:cubicBezTo>
                    <a:pt x="132" y="259"/>
                    <a:pt x="132" y="258"/>
                    <a:pt x="133" y="258"/>
                  </a:cubicBezTo>
                  <a:cubicBezTo>
                    <a:pt x="133" y="257"/>
                    <a:pt x="134" y="258"/>
                    <a:pt x="135" y="258"/>
                  </a:cubicBezTo>
                  <a:cubicBezTo>
                    <a:pt x="135" y="258"/>
                    <a:pt x="135" y="258"/>
                    <a:pt x="134" y="257"/>
                  </a:cubicBezTo>
                  <a:cubicBezTo>
                    <a:pt x="133" y="256"/>
                    <a:pt x="133" y="253"/>
                    <a:pt x="132" y="252"/>
                  </a:cubicBezTo>
                  <a:cubicBezTo>
                    <a:pt x="132" y="252"/>
                    <a:pt x="133" y="250"/>
                    <a:pt x="132" y="248"/>
                  </a:cubicBezTo>
                  <a:cubicBezTo>
                    <a:pt x="132" y="246"/>
                    <a:pt x="133" y="242"/>
                    <a:pt x="133" y="241"/>
                  </a:cubicBezTo>
                  <a:cubicBezTo>
                    <a:pt x="133" y="240"/>
                    <a:pt x="133" y="240"/>
                    <a:pt x="133" y="239"/>
                  </a:cubicBezTo>
                  <a:cubicBezTo>
                    <a:pt x="133" y="238"/>
                    <a:pt x="135" y="235"/>
                    <a:pt x="136" y="234"/>
                  </a:cubicBezTo>
                  <a:cubicBezTo>
                    <a:pt x="137" y="233"/>
                    <a:pt x="138" y="233"/>
                    <a:pt x="139" y="233"/>
                  </a:cubicBezTo>
                  <a:cubicBezTo>
                    <a:pt x="140" y="233"/>
                    <a:pt x="140" y="234"/>
                    <a:pt x="141" y="234"/>
                  </a:cubicBezTo>
                  <a:cubicBezTo>
                    <a:pt x="141" y="234"/>
                    <a:pt x="141" y="232"/>
                    <a:pt x="141" y="231"/>
                  </a:cubicBezTo>
                  <a:cubicBezTo>
                    <a:pt x="142" y="230"/>
                    <a:pt x="143" y="233"/>
                    <a:pt x="144" y="233"/>
                  </a:cubicBezTo>
                  <a:cubicBezTo>
                    <a:pt x="144" y="234"/>
                    <a:pt x="145" y="229"/>
                    <a:pt x="146" y="227"/>
                  </a:cubicBezTo>
                  <a:cubicBezTo>
                    <a:pt x="146" y="226"/>
                    <a:pt x="148" y="227"/>
                    <a:pt x="151" y="227"/>
                  </a:cubicBezTo>
                  <a:cubicBezTo>
                    <a:pt x="154" y="227"/>
                    <a:pt x="157" y="226"/>
                    <a:pt x="158" y="224"/>
                  </a:cubicBezTo>
                  <a:cubicBezTo>
                    <a:pt x="159" y="223"/>
                    <a:pt x="158" y="222"/>
                    <a:pt x="157" y="220"/>
                  </a:cubicBezTo>
                  <a:cubicBezTo>
                    <a:pt x="157" y="218"/>
                    <a:pt x="158" y="217"/>
                    <a:pt x="160" y="217"/>
                  </a:cubicBezTo>
                  <a:cubicBezTo>
                    <a:pt x="161" y="216"/>
                    <a:pt x="166" y="214"/>
                    <a:pt x="168" y="213"/>
                  </a:cubicBezTo>
                  <a:cubicBezTo>
                    <a:pt x="170" y="211"/>
                    <a:pt x="170" y="209"/>
                    <a:pt x="172" y="207"/>
                  </a:cubicBezTo>
                  <a:cubicBezTo>
                    <a:pt x="174" y="206"/>
                    <a:pt x="174" y="206"/>
                    <a:pt x="177" y="205"/>
                  </a:cubicBezTo>
                  <a:cubicBezTo>
                    <a:pt x="179" y="205"/>
                    <a:pt x="177" y="205"/>
                    <a:pt x="179" y="202"/>
                  </a:cubicBezTo>
                  <a:cubicBezTo>
                    <a:pt x="181" y="200"/>
                    <a:pt x="184" y="195"/>
                    <a:pt x="186" y="194"/>
                  </a:cubicBezTo>
                  <a:cubicBezTo>
                    <a:pt x="187" y="194"/>
                    <a:pt x="191" y="191"/>
                    <a:pt x="191" y="190"/>
                  </a:cubicBezTo>
                  <a:cubicBezTo>
                    <a:pt x="190" y="189"/>
                    <a:pt x="189" y="190"/>
                    <a:pt x="189" y="188"/>
                  </a:cubicBezTo>
                  <a:cubicBezTo>
                    <a:pt x="188" y="187"/>
                    <a:pt x="190" y="187"/>
                    <a:pt x="192" y="186"/>
                  </a:cubicBezTo>
                  <a:cubicBezTo>
                    <a:pt x="193" y="186"/>
                    <a:pt x="193" y="186"/>
                    <a:pt x="193" y="187"/>
                  </a:cubicBezTo>
                  <a:cubicBezTo>
                    <a:pt x="193" y="188"/>
                    <a:pt x="194" y="188"/>
                    <a:pt x="196" y="188"/>
                  </a:cubicBezTo>
                  <a:cubicBezTo>
                    <a:pt x="198" y="187"/>
                    <a:pt x="200" y="187"/>
                    <a:pt x="201" y="186"/>
                  </a:cubicBezTo>
                  <a:cubicBezTo>
                    <a:pt x="201" y="185"/>
                    <a:pt x="199" y="185"/>
                    <a:pt x="200" y="184"/>
                  </a:cubicBezTo>
                  <a:cubicBezTo>
                    <a:pt x="200" y="183"/>
                    <a:pt x="202" y="185"/>
                    <a:pt x="203" y="185"/>
                  </a:cubicBezTo>
                  <a:cubicBezTo>
                    <a:pt x="205" y="185"/>
                    <a:pt x="205" y="183"/>
                    <a:pt x="205" y="181"/>
                  </a:cubicBezTo>
                  <a:cubicBezTo>
                    <a:pt x="206" y="180"/>
                    <a:pt x="210" y="178"/>
                    <a:pt x="210" y="178"/>
                  </a:cubicBezTo>
                  <a:cubicBezTo>
                    <a:pt x="210" y="177"/>
                    <a:pt x="209" y="176"/>
                    <a:pt x="208" y="175"/>
                  </a:cubicBezTo>
                  <a:cubicBezTo>
                    <a:pt x="208" y="174"/>
                    <a:pt x="208" y="172"/>
                    <a:pt x="208" y="171"/>
                  </a:cubicBezTo>
                  <a:cubicBezTo>
                    <a:pt x="207" y="170"/>
                    <a:pt x="210" y="168"/>
                    <a:pt x="211" y="167"/>
                  </a:cubicBezTo>
                  <a:cubicBezTo>
                    <a:pt x="211" y="167"/>
                    <a:pt x="216" y="166"/>
                    <a:pt x="218" y="166"/>
                  </a:cubicBezTo>
                  <a:cubicBezTo>
                    <a:pt x="219" y="165"/>
                    <a:pt x="220" y="164"/>
                    <a:pt x="221" y="162"/>
                  </a:cubicBezTo>
                  <a:cubicBezTo>
                    <a:pt x="221" y="160"/>
                    <a:pt x="220" y="161"/>
                    <a:pt x="219" y="160"/>
                  </a:cubicBezTo>
                  <a:cubicBezTo>
                    <a:pt x="219" y="159"/>
                    <a:pt x="219" y="157"/>
                    <a:pt x="220" y="158"/>
                  </a:cubicBezTo>
                  <a:cubicBezTo>
                    <a:pt x="220" y="159"/>
                    <a:pt x="220" y="159"/>
                    <a:pt x="222" y="159"/>
                  </a:cubicBezTo>
                  <a:cubicBezTo>
                    <a:pt x="223" y="160"/>
                    <a:pt x="223" y="161"/>
                    <a:pt x="223" y="162"/>
                  </a:cubicBezTo>
                  <a:cubicBezTo>
                    <a:pt x="223" y="162"/>
                    <a:pt x="223" y="165"/>
                    <a:pt x="223" y="166"/>
                  </a:cubicBezTo>
                  <a:cubicBezTo>
                    <a:pt x="222" y="167"/>
                    <a:pt x="224" y="167"/>
                    <a:pt x="225" y="166"/>
                  </a:cubicBezTo>
                  <a:cubicBezTo>
                    <a:pt x="225" y="166"/>
                    <a:pt x="225" y="164"/>
                    <a:pt x="225" y="163"/>
                  </a:cubicBezTo>
                  <a:cubicBezTo>
                    <a:pt x="226" y="162"/>
                    <a:pt x="226" y="163"/>
                    <a:pt x="227" y="162"/>
                  </a:cubicBezTo>
                  <a:cubicBezTo>
                    <a:pt x="227" y="161"/>
                    <a:pt x="228" y="160"/>
                    <a:pt x="229" y="160"/>
                  </a:cubicBezTo>
                  <a:cubicBezTo>
                    <a:pt x="229" y="160"/>
                    <a:pt x="229" y="165"/>
                    <a:pt x="229" y="167"/>
                  </a:cubicBezTo>
                  <a:cubicBezTo>
                    <a:pt x="229" y="168"/>
                    <a:pt x="230" y="166"/>
                    <a:pt x="231" y="166"/>
                  </a:cubicBezTo>
                  <a:cubicBezTo>
                    <a:pt x="232" y="166"/>
                    <a:pt x="232" y="166"/>
                    <a:pt x="232" y="165"/>
                  </a:cubicBezTo>
                  <a:cubicBezTo>
                    <a:pt x="232" y="164"/>
                    <a:pt x="232" y="162"/>
                    <a:pt x="232" y="162"/>
                  </a:cubicBezTo>
                  <a:cubicBezTo>
                    <a:pt x="232" y="161"/>
                    <a:pt x="231" y="161"/>
                    <a:pt x="231" y="160"/>
                  </a:cubicBezTo>
                  <a:cubicBezTo>
                    <a:pt x="231" y="160"/>
                    <a:pt x="231" y="159"/>
                    <a:pt x="231" y="159"/>
                  </a:cubicBezTo>
                  <a:cubicBezTo>
                    <a:pt x="231" y="158"/>
                    <a:pt x="230" y="156"/>
                    <a:pt x="230" y="155"/>
                  </a:cubicBezTo>
                  <a:cubicBezTo>
                    <a:pt x="230" y="155"/>
                    <a:pt x="230" y="154"/>
                    <a:pt x="230" y="154"/>
                  </a:cubicBezTo>
                  <a:cubicBezTo>
                    <a:pt x="229" y="153"/>
                    <a:pt x="229" y="152"/>
                    <a:pt x="229" y="151"/>
                  </a:cubicBezTo>
                  <a:cubicBezTo>
                    <a:pt x="229" y="151"/>
                    <a:pt x="230" y="150"/>
                    <a:pt x="230" y="149"/>
                  </a:cubicBezTo>
                  <a:cubicBezTo>
                    <a:pt x="230" y="149"/>
                    <a:pt x="230" y="149"/>
                    <a:pt x="230" y="149"/>
                  </a:cubicBezTo>
                  <a:cubicBezTo>
                    <a:pt x="230" y="149"/>
                    <a:pt x="230" y="149"/>
                    <a:pt x="230" y="149"/>
                  </a:cubicBezTo>
                  <a:cubicBezTo>
                    <a:pt x="230" y="149"/>
                    <a:pt x="231" y="149"/>
                    <a:pt x="231" y="149"/>
                  </a:cubicBezTo>
                  <a:cubicBezTo>
                    <a:pt x="230" y="149"/>
                    <a:pt x="230" y="149"/>
                    <a:pt x="230" y="149"/>
                  </a:cubicBezTo>
                  <a:cubicBezTo>
                    <a:pt x="229" y="149"/>
                    <a:pt x="228" y="149"/>
                    <a:pt x="228" y="147"/>
                  </a:cubicBezTo>
                  <a:cubicBezTo>
                    <a:pt x="228" y="146"/>
                    <a:pt x="229" y="145"/>
                    <a:pt x="229" y="145"/>
                  </a:cubicBezTo>
                  <a:cubicBezTo>
                    <a:pt x="229" y="145"/>
                    <a:pt x="229" y="145"/>
                    <a:pt x="229" y="145"/>
                  </a:cubicBezTo>
                  <a:cubicBezTo>
                    <a:pt x="228" y="145"/>
                    <a:pt x="228" y="145"/>
                    <a:pt x="228" y="144"/>
                  </a:cubicBezTo>
                  <a:cubicBezTo>
                    <a:pt x="227" y="144"/>
                    <a:pt x="227" y="144"/>
                    <a:pt x="227" y="143"/>
                  </a:cubicBezTo>
                  <a:cubicBezTo>
                    <a:pt x="227" y="143"/>
                    <a:pt x="227" y="142"/>
                    <a:pt x="226" y="142"/>
                  </a:cubicBezTo>
                  <a:cubicBezTo>
                    <a:pt x="226" y="141"/>
                    <a:pt x="226" y="140"/>
                    <a:pt x="227" y="140"/>
                  </a:cubicBezTo>
                  <a:cubicBezTo>
                    <a:pt x="227" y="139"/>
                    <a:pt x="227" y="139"/>
                    <a:pt x="227" y="138"/>
                  </a:cubicBezTo>
                  <a:cubicBezTo>
                    <a:pt x="228" y="138"/>
                    <a:pt x="228" y="137"/>
                    <a:pt x="228" y="137"/>
                  </a:cubicBezTo>
                  <a:cubicBezTo>
                    <a:pt x="228" y="136"/>
                    <a:pt x="227" y="136"/>
                    <a:pt x="227" y="136"/>
                  </a:cubicBezTo>
                  <a:cubicBezTo>
                    <a:pt x="227" y="135"/>
                    <a:pt x="226" y="135"/>
                    <a:pt x="225" y="135"/>
                  </a:cubicBezTo>
                  <a:cubicBezTo>
                    <a:pt x="225" y="135"/>
                    <a:pt x="225" y="135"/>
                    <a:pt x="225" y="135"/>
                  </a:cubicBezTo>
                  <a:cubicBezTo>
                    <a:pt x="225" y="135"/>
                    <a:pt x="225" y="135"/>
                    <a:pt x="225" y="135"/>
                  </a:cubicBezTo>
                  <a:cubicBezTo>
                    <a:pt x="225" y="135"/>
                    <a:pt x="225" y="135"/>
                    <a:pt x="225" y="135"/>
                  </a:cubicBezTo>
                  <a:cubicBezTo>
                    <a:pt x="223" y="134"/>
                    <a:pt x="221" y="134"/>
                    <a:pt x="221" y="133"/>
                  </a:cubicBezTo>
                  <a:cubicBezTo>
                    <a:pt x="221" y="133"/>
                    <a:pt x="221" y="133"/>
                    <a:pt x="221" y="132"/>
                  </a:cubicBezTo>
                  <a:cubicBezTo>
                    <a:pt x="221" y="131"/>
                    <a:pt x="221" y="129"/>
                    <a:pt x="222" y="129"/>
                  </a:cubicBezTo>
                  <a:cubicBezTo>
                    <a:pt x="222" y="129"/>
                    <a:pt x="222" y="128"/>
                    <a:pt x="223" y="128"/>
                  </a:cubicBezTo>
                  <a:cubicBezTo>
                    <a:pt x="223" y="128"/>
                    <a:pt x="224" y="128"/>
                    <a:pt x="224" y="128"/>
                  </a:cubicBezTo>
                  <a:cubicBezTo>
                    <a:pt x="224" y="128"/>
                    <a:pt x="224" y="127"/>
                    <a:pt x="224" y="127"/>
                  </a:cubicBezTo>
                  <a:cubicBezTo>
                    <a:pt x="224" y="126"/>
                    <a:pt x="225" y="125"/>
                    <a:pt x="225" y="125"/>
                  </a:cubicBezTo>
                  <a:cubicBezTo>
                    <a:pt x="225" y="125"/>
                    <a:pt x="226" y="125"/>
                    <a:pt x="226" y="125"/>
                  </a:cubicBezTo>
                  <a:cubicBezTo>
                    <a:pt x="227" y="125"/>
                    <a:pt x="228" y="124"/>
                    <a:pt x="228" y="124"/>
                  </a:cubicBezTo>
                  <a:cubicBezTo>
                    <a:pt x="228" y="124"/>
                    <a:pt x="228" y="125"/>
                    <a:pt x="229" y="125"/>
                  </a:cubicBezTo>
                  <a:cubicBezTo>
                    <a:pt x="229" y="125"/>
                    <a:pt x="229" y="125"/>
                    <a:pt x="230" y="125"/>
                  </a:cubicBezTo>
                  <a:cubicBezTo>
                    <a:pt x="230" y="125"/>
                    <a:pt x="231" y="125"/>
                    <a:pt x="231" y="125"/>
                  </a:cubicBezTo>
                  <a:cubicBezTo>
                    <a:pt x="231" y="125"/>
                    <a:pt x="231" y="124"/>
                    <a:pt x="231" y="124"/>
                  </a:cubicBezTo>
                  <a:cubicBezTo>
                    <a:pt x="231" y="124"/>
                    <a:pt x="230" y="124"/>
                    <a:pt x="230" y="124"/>
                  </a:cubicBezTo>
                  <a:cubicBezTo>
                    <a:pt x="230" y="123"/>
                    <a:pt x="229" y="123"/>
                    <a:pt x="229" y="122"/>
                  </a:cubicBezTo>
                  <a:cubicBezTo>
                    <a:pt x="229" y="122"/>
                    <a:pt x="229" y="122"/>
                    <a:pt x="229" y="121"/>
                  </a:cubicBezTo>
                  <a:cubicBezTo>
                    <a:pt x="229" y="121"/>
                    <a:pt x="229" y="121"/>
                    <a:pt x="228" y="121"/>
                  </a:cubicBezTo>
                  <a:cubicBezTo>
                    <a:pt x="227" y="121"/>
                    <a:pt x="227" y="121"/>
                    <a:pt x="227" y="121"/>
                  </a:cubicBezTo>
                  <a:cubicBezTo>
                    <a:pt x="226" y="121"/>
                    <a:pt x="225" y="121"/>
                    <a:pt x="224" y="119"/>
                  </a:cubicBezTo>
                  <a:cubicBezTo>
                    <a:pt x="224" y="119"/>
                    <a:pt x="223" y="119"/>
                    <a:pt x="223" y="119"/>
                  </a:cubicBezTo>
                  <a:cubicBezTo>
                    <a:pt x="222" y="119"/>
                    <a:pt x="221" y="119"/>
                    <a:pt x="221" y="117"/>
                  </a:cubicBezTo>
                  <a:cubicBezTo>
                    <a:pt x="221" y="117"/>
                    <a:pt x="221" y="117"/>
                    <a:pt x="221" y="116"/>
                  </a:cubicBezTo>
                  <a:cubicBezTo>
                    <a:pt x="221" y="115"/>
                    <a:pt x="221" y="115"/>
                    <a:pt x="222" y="114"/>
                  </a:cubicBezTo>
                  <a:cubicBezTo>
                    <a:pt x="222" y="114"/>
                    <a:pt x="222" y="114"/>
                    <a:pt x="223" y="113"/>
                  </a:cubicBezTo>
                  <a:cubicBezTo>
                    <a:pt x="224" y="113"/>
                    <a:pt x="225" y="112"/>
                    <a:pt x="225" y="112"/>
                  </a:cubicBezTo>
                  <a:cubicBezTo>
                    <a:pt x="224" y="111"/>
                    <a:pt x="225" y="111"/>
                    <a:pt x="225" y="110"/>
                  </a:cubicBezTo>
                  <a:cubicBezTo>
                    <a:pt x="225" y="110"/>
                    <a:pt x="225" y="110"/>
                    <a:pt x="226" y="109"/>
                  </a:cubicBezTo>
                  <a:cubicBezTo>
                    <a:pt x="226" y="109"/>
                    <a:pt x="227" y="109"/>
                    <a:pt x="227" y="110"/>
                  </a:cubicBezTo>
                  <a:cubicBezTo>
                    <a:pt x="227" y="110"/>
                    <a:pt x="227" y="110"/>
                    <a:pt x="227" y="110"/>
                  </a:cubicBezTo>
                  <a:cubicBezTo>
                    <a:pt x="228" y="110"/>
                    <a:pt x="228" y="110"/>
                    <a:pt x="228" y="111"/>
                  </a:cubicBezTo>
                  <a:cubicBezTo>
                    <a:pt x="228" y="111"/>
                    <a:pt x="228" y="112"/>
                    <a:pt x="229" y="112"/>
                  </a:cubicBezTo>
                  <a:cubicBezTo>
                    <a:pt x="229" y="112"/>
                    <a:pt x="229" y="112"/>
                    <a:pt x="229" y="112"/>
                  </a:cubicBezTo>
                  <a:cubicBezTo>
                    <a:pt x="229" y="112"/>
                    <a:pt x="229" y="112"/>
                    <a:pt x="229" y="112"/>
                  </a:cubicBezTo>
                  <a:cubicBezTo>
                    <a:pt x="230" y="112"/>
                    <a:pt x="230" y="112"/>
                    <a:pt x="230" y="112"/>
                  </a:cubicBezTo>
                  <a:cubicBezTo>
                    <a:pt x="230" y="112"/>
                    <a:pt x="230" y="112"/>
                    <a:pt x="230" y="112"/>
                  </a:cubicBezTo>
                  <a:cubicBezTo>
                    <a:pt x="230" y="111"/>
                    <a:pt x="230" y="111"/>
                    <a:pt x="230" y="111"/>
                  </a:cubicBezTo>
                  <a:cubicBezTo>
                    <a:pt x="230" y="110"/>
                    <a:pt x="230" y="110"/>
                    <a:pt x="231" y="110"/>
                  </a:cubicBezTo>
                  <a:cubicBezTo>
                    <a:pt x="233" y="110"/>
                    <a:pt x="233" y="111"/>
                    <a:pt x="234" y="113"/>
                  </a:cubicBezTo>
                  <a:cubicBezTo>
                    <a:pt x="234" y="113"/>
                    <a:pt x="234" y="113"/>
                    <a:pt x="234" y="113"/>
                  </a:cubicBezTo>
                  <a:cubicBezTo>
                    <a:pt x="234" y="113"/>
                    <a:pt x="234" y="114"/>
                    <a:pt x="234" y="114"/>
                  </a:cubicBezTo>
                  <a:cubicBezTo>
                    <a:pt x="235" y="114"/>
                    <a:pt x="235" y="114"/>
                    <a:pt x="235" y="114"/>
                  </a:cubicBezTo>
                  <a:cubicBezTo>
                    <a:pt x="235" y="114"/>
                    <a:pt x="235" y="114"/>
                    <a:pt x="235" y="114"/>
                  </a:cubicBezTo>
                  <a:cubicBezTo>
                    <a:pt x="235" y="115"/>
                    <a:pt x="236" y="115"/>
                    <a:pt x="237" y="115"/>
                  </a:cubicBezTo>
                  <a:cubicBezTo>
                    <a:pt x="237" y="114"/>
                    <a:pt x="237" y="114"/>
                    <a:pt x="237" y="113"/>
                  </a:cubicBezTo>
                  <a:cubicBezTo>
                    <a:pt x="238" y="113"/>
                    <a:pt x="238" y="112"/>
                    <a:pt x="239" y="112"/>
                  </a:cubicBezTo>
                  <a:cubicBezTo>
                    <a:pt x="241" y="113"/>
                    <a:pt x="241" y="116"/>
                    <a:pt x="241" y="117"/>
                  </a:cubicBezTo>
                  <a:cubicBezTo>
                    <a:pt x="241" y="117"/>
                    <a:pt x="241" y="118"/>
                    <a:pt x="241" y="118"/>
                  </a:cubicBezTo>
                  <a:cubicBezTo>
                    <a:pt x="241" y="118"/>
                    <a:pt x="241" y="119"/>
                    <a:pt x="241" y="119"/>
                  </a:cubicBezTo>
                  <a:cubicBezTo>
                    <a:pt x="240" y="121"/>
                    <a:pt x="240" y="123"/>
                    <a:pt x="241" y="123"/>
                  </a:cubicBezTo>
                  <a:cubicBezTo>
                    <a:pt x="241" y="123"/>
                    <a:pt x="242" y="123"/>
                    <a:pt x="242" y="123"/>
                  </a:cubicBezTo>
                  <a:cubicBezTo>
                    <a:pt x="243" y="123"/>
                    <a:pt x="243" y="123"/>
                    <a:pt x="244" y="124"/>
                  </a:cubicBezTo>
                  <a:cubicBezTo>
                    <a:pt x="244" y="124"/>
                    <a:pt x="244" y="124"/>
                    <a:pt x="244" y="124"/>
                  </a:cubicBezTo>
                  <a:cubicBezTo>
                    <a:pt x="245" y="125"/>
                    <a:pt x="246" y="125"/>
                    <a:pt x="247" y="125"/>
                  </a:cubicBezTo>
                  <a:cubicBezTo>
                    <a:pt x="248" y="125"/>
                    <a:pt x="249" y="125"/>
                    <a:pt x="249" y="125"/>
                  </a:cubicBezTo>
                  <a:cubicBezTo>
                    <a:pt x="251" y="125"/>
                    <a:pt x="252" y="125"/>
                    <a:pt x="253" y="125"/>
                  </a:cubicBezTo>
                  <a:cubicBezTo>
                    <a:pt x="253" y="125"/>
                    <a:pt x="253" y="125"/>
                    <a:pt x="253" y="125"/>
                  </a:cubicBezTo>
                  <a:cubicBezTo>
                    <a:pt x="255" y="125"/>
                    <a:pt x="256" y="125"/>
                    <a:pt x="258" y="125"/>
                  </a:cubicBezTo>
                  <a:cubicBezTo>
                    <a:pt x="259" y="125"/>
                    <a:pt x="260" y="125"/>
                    <a:pt x="261" y="125"/>
                  </a:cubicBezTo>
                  <a:cubicBezTo>
                    <a:pt x="262" y="125"/>
                    <a:pt x="262" y="125"/>
                    <a:pt x="263" y="125"/>
                  </a:cubicBezTo>
                  <a:cubicBezTo>
                    <a:pt x="264" y="124"/>
                    <a:pt x="265" y="125"/>
                    <a:pt x="266" y="125"/>
                  </a:cubicBezTo>
                  <a:cubicBezTo>
                    <a:pt x="266" y="125"/>
                    <a:pt x="266" y="125"/>
                    <a:pt x="266" y="125"/>
                  </a:cubicBezTo>
                  <a:cubicBezTo>
                    <a:pt x="268" y="126"/>
                    <a:pt x="269" y="126"/>
                    <a:pt x="269" y="127"/>
                  </a:cubicBezTo>
                  <a:cubicBezTo>
                    <a:pt x="269" y="127"/>
                    <a:pt x="269" y="127"/>
                    <a:pt x="269" y="127"/>
                  </a:cubicBezTo>
                  <a:cubicBezTo>
                    <a:pt x="270" y="127"/>
                    <a:pt x="270" y="127"/>
                    <a:pt x="270" y="127"/>
                  </a:cubicBezTo>
                  <a:cubicBezTo>
                    <a:pt x="270" y="127"/>
                    <a:pt x="270" y="127"/>
                    <a:pt x="270" y="127"/>
                  </a:cubicBezTo>
                  <a:cubicBezTo>
                    <a:pt x="270" y="128"/>
                    <a:pt x="271" y="128"/>
                    <a:pt x="271" y="129"/>
                  </a:cubicBezTo>
                  <a:cubicBezTo>
                    <a:pt x="271" y="129"/>
                    <a:pt x="270" y="130"/>
                    <a:pt x="269" y="130"/>
                  </a:cubicBezTo>
                  <a:cubicBezTo>
                    <a:pt x="269" y="130"/>
                    <a:pt x="269" y="130"/>
                    <a:pt x="269" y="130"/>
                  </a:cubicBezTo>
                  <a:cubicBezTo>
                    <a:pt x="269" y="130"/>
                    <a:pt x="269" y="130"/>
                    <a:pt x="269" y="130"/>
                  </a:cubicBezTo>
                  <a:cubicBezTo>
                    <a:pt x="269" y="130"/>
                    <a:pt x="269" y="130"/>
                    <a:pt x="269" y="130"/>
                  </a:cubicBezTo>
                  <a:cubicBezTo>
                    <a:pt x="268" y="130"/>
                    <a:pt x="267" y="130"/>
                    <a:pt x="267" y="130"/>
                  </a:cubicBezTo>
                  <a:cubicBezTo>
                    <a:pt x="267" y="131"/>
                    <a:pt x="267" y="131"/>
                    <a:pt x="266" y="132"/>
                  </a:cubicBezTo>
                  <a:cubicBezTo>
                    <a:pt x="266" y="133"/>
                    <a:pt x="266" y="133"/>
                    <a:pt x="266" y="133"/>
                  </a:cubicBezTo>
                  <a:cubicBezTo>
                    <a:pt x="266" y="134"/>
                    <a:pt x="266" y="134"/>
                    <a:pt x="265" y="135"/>
                  </a:cubicBezTo>
                  <a:cubicBezTo>
                    <a:pt x="264" y="135"/>
                    <a:pt x="264" y="136"/>
                    <a:pt x="264" y="136"/>
                  </a:cubicBezTo>
                  <a:cubicBezTo>
                    <a:pt x="264" y="136"/>
                    <a:pt x="264" y="137"/>
                    <a:pt x="264" y="137"/>
                  </a:cubicBezTo>
                  <a:cubicBezTo>
                    <a:pt x="264" y="137"/>
                    <a:pt x="264" y="137"/>
                    <a:pt x="264" y="137"/>
                  </a:cubicBezTo>
                  <a:cubicBezTo>
                    <a:pt x="263" y="138"/>
                    <a:pt x="263" y="138"/>
                    <a:pt x="263" y="139"/>
                  </a:cubicBezTo>
                  <a:cubicBezTo>
                    <a:pt x="262" y="139"/>
                    <a:pt x="262" y="139"/>
                    <a:pt x="261" y="139"/>
                  </a:cubicBezTo>
                  <a:cubicBezTo>
                    <a:pt x="260" y="138"/>
                    <a:pt x="258" y="138"/>
                    <a:pt x="258" y="138"/>
                  </a:cubicBezTo>
                  <a:cubicBezTo>
                    <a:pt x="258" y="139"/>
                    <a:pt x="258" y="139"/>
                    <a:pt x="258" y="139"/>
                  </a:cubicBezTo>
                  <a:cubicBezTo>
                    <a:pt x="257" y="140"/>
                    <a:pt x="257" y="140"/>
                    <a:pt x="257" y="141"/>
                  </a:cubicBezTo>
                  <a:cubicBezTo>
                    <a:pt x="257" y="141"/>
                    <a:pt x="256" y="142"/>
                    <a:pt x="256" y="142"/>
                  </a:cubicBezTo>
                  <a:cubicBezTo>
                    <a:pt x="256" y="142"/>
                    <a:pt x="256" y="142"/>
                    <a:pt x="256" y="142"/>
                  </a:cubicBezTo>
                  <a:cubicBezTo>
                    <a:pt x="256" y="142"/>
                    <a:pt x="256" y="143"/>
                    <a:pt x="256" y="143"/>
                  </a:cubicBezTo>
                  <a:cubicBezTo>
                    <a:pt x="256" y="143"/>
                    <a:pt x="256" y="144"/>
                    <a:pt x="256" y="145"/>
                  </a:cubicBezTo>
                  <a:cubicBezTo>
                    <a:pt x="257" y="145"/>
                    <a:pt x="257" y="146"/>
                    <a:pt x="257" y="147"/>
                  </a:cubicBezTo>
                  <a:cubicBezTo>
                    <a:pt x="257" y="147"/>
                    <a:pt x="257" y="147"/>
                    <a:pt x="258" y="147"/>
                  </a:cubicBezTo>
                  <a:cubicBezTo>
                    <a:pt x="258" y="148"/>
                    <a:pt x="258" y="148"/>
                    <a:pt x="259" y="148"/>
                  </a:cubicBezTo>
                  <a:cubicBezTo>
                    <a:pt x="259" y="149"/>
                    <a:pt x="259" y="149"/>
                    <a:pt x="260" y="150"/>
                  </a:cubicBezTo>
                  <a:cubicBezTo>
                    <a:pt x="260" y="150"/>
                    <a:pt x="260" y="150"/>
                    <a:pt x="260" y="150"/>
                  </a:cubicBezTo>
                  <a:cubicBezTo>
                    <a:pt x="260" y="150"/>
                    <a:pt x="260" y="150"/>
                    <a:pt x="260" y="150"/>
                  </a:cubicBezTo>
                  <a:cubicBezTo>
                    <a:pt x="260" y="150"/>
                    <a:pt x="261" y="149"/>
                    <a:pt x="262" y="148"/>
                  </a:cubicBezTo>
                  <a:cubicBezTo>
                    <a:pt x="262" y="148"/>
                    <a:pt x="262" y="148"/>
                    <a:pt x="262" y="148"/>
                  </a:cubicBezTo>
                  <a:cubicBezTo>
                    <a:pt x="262" y="148"/>
                    <a:pt x="262" y="148"/>
                    <a:pt x="262" y="148"/>
                  </a:cubicBezTo>
                  <a:cubicBezTo>
                    <a:pt x="262" y="147"/>
                    <a:pt x="262" y="147"/>
                    <a:pt x="263" y="146"/>
                  </a:cubicBezTo>
                  <a:cubicBezTo>
                    <a:pt x="263" y="146"/>
                    <a:pt x="263" y="145"/>
                    <a:pt x="263" y="145"/>
                  </a:cubicBezTo>
                  <a:cubicBezTo>
                    <a:pt x="263" y="145"/>
                    <a:pt x="263" y="144"/>
                    <a:pt x="263" y="144"/>
                  </a:cubicBezTo>
                  <a:cubicBezTo>
                    <a:pt x="263" y="143"/>
                    <a:pt x="263" y="143"/>
                    <a:pt x="263" y="143"/>
                  </a:cubicBezTo>
                  <a:cubicBezTo>
                    <a:pt x="263" y="142"/>
                    <a:pt x="263" y="142"/>
                    <a:pt x="264" y="142"/>
                  </a:cubicBezTo>
                  <a:cubicBezTo>
                    <a:pt x="265" y="142"/>
                    <a:pt x="265" y="142"/>
                    <a:pt x="265" y="142"/>
                  </a:cubicBezTo>
                  <a:cubicBezTo>
                    <a:pt x="266" y="142"/>
                    <a:pt x="266" y="143"/>
                    <a:pt x="266" y="142"/>
                  </a:cubicBezTo>
                  <a:cubicBezTo>
                    <a:pt x="267" y="142"/>
                    <a:pt x="267" y="142"/>
                    <a:pt x="268" y="142"/>
                  </a:cubicBezTo>
                  <a:cubicBezTo>
                    <a:pt x="268" y="142"/>
                    <a:pt x="268" y="142"/>
                    <a:pt x="268" y="142"/>
                  </a:cubicBezTo>
                  <a:cubicBezTo>
                    <a:pt x="268" y="143"/>
                    <a:pt x="268" y="143"/>
                    <a:pt x="269" y="143"/>
                  </a:cubicBezTo>
                  <a:cubicBezTo>
                    <a:pt x="269" y="144"/>
                    <a:pt x="269" y="145"/>
                    <a:pt x="269" y="146"/>
                  </a:cubicBezTo>
                  <a:cubicBezTo>
                    <a:pt x="269" y="147"/>
                    <a:pt x="269" y="148"/>
                    <a:pt x="269" y="149"/>
                  </a:cubicBezTo>
                  <a:cubicBezTo>
                    <a:pt x="269" y="149"/>
                    <a:pt x="269" y="149"/>
                    <a:pt x="269" y="150"/>
                  </a:cubicBezTo>
                  <a:cubicBezTo>
                    <a:pt x="269" y="150"/>
                    <a:pt x="269" y="150"/>
                    <a:pt x="269" y="150"/>
                  </a:cubicBezTo>
                  <a:cubicBezTo>
                    <a:pt x="269" y="150"/>
                    <a:pt x="269" y="150"/>
                    <a:pt x="269" y="151"/>
                  </a:cubicBezTo>
                  <a:cubicBezTo>
                    <a:pt x="270" y="152"/>
                    <a:pt x="270" y="153"/>
                    <a:pt x="271" y="154"/>
                  </a:cubicBezTo>
                  <a:cubicBezTo>
                    <a:pt x="271" y="154"/>
                    <a:pt x="271" y="155"/>
                    <a:pt x="271" y="156"/>
                  </a:cubicBezTo>
                  <a:cubicBezTo>
                    <a:pt x="271" y="158"/>
                    <a:pt x="271" y="158"/>
                    <a:pt x="271" y="159"/>
                  </a:cubicBezTo>
                  <a:cubicBezTo>
                    <a:pt x="271" y="159"/>
                    <a:pt x="271" y="159"/>
                    <a:pt x="271" y="159"/>
                  </a:cubicBezTo>
                  <a:cubicBezTo>
                    <a:pt x="271" y="160"/>
                    <a:pt x="272" y="160"/>
                    <a:pt x="272" y="160"/>
                  </a:cubicBezTo>
                  <a:cubicBezTo>
                    <a:pt x="272" y="160"/>
                    <a:pt x="272" y="160"/>
                    <a:pt x="273" y="160"/>
                  </a:cubicBezTo>
                  <a:cubicBezTo>
                    <a:pt x="273" y="160"/>
                    <a:pt x="274" y="160"/>
                    <a:pt x="274" y="161"/>
                  </a:cubicBezTo>
                  <a:cubicBezTo>
                    <a:pt x="275" y="161"/>
                    <a:pt x="276" y="161"/>
                    <a:pt x="276" y="161"/>
                  </a:cubicBezTo>
                  <a:cubicBezTo>
                    <a:pt x="276" y="161"/>
                    <a:pt x="276" y="161"/>
                    <a:pt x="276" y="161"/>
                  </a:cubicBezTo>
                  <a:cubicBezTo>
                    <a:pt x="276" y="161"/>
                    <a:pt x="276" y="161"/>
                    <a:pt x="276" y="161"/>
                  </a:cubicBezTo>
                  <a:cubicBezTo>
                    <a:pt x="276" y="161"/>
                    <a:pt x="276" y="161"/>
                    <a:pt x="276" y="161"/>
                  </a:cubicBezTo>
                  <a:cubicBezTo>
                    <a:pt x="277" y="161"/>
                    <a:pt x="277" y="161"/>
                    <a:pt x="277" y="160"/>
                  </a:cubicBezTo>
                  <a:cubicBezTo>
                    <a:pt x="277" y="159"/>
                    <a:pt x="277" y="159"/>
                    <a:pt x="277" y="158"/>
                  </a:cubicBezTo>
                  <a:cubicBezTo>
                    <a:pt x="276" y="157"/>
                    <a:pt x="276" y="156"/>
                    <a:pt x="276" y="155"/>
                  </a:cubicBezTo>
                  <a:cubicBezTo>
                    <a:pt x="276" y="154"/>
                    <a:pt x="276" y="154"/>
                    <a:pt x="276" y="153"/>
                  </a:cubicBezTo>
                  <a:cubicBezTo>
                    <a:pt x="276" y="152"/>
                    <a:pt x="277" y="150"/>
                    <a:pt x="277" y="150"/>
                  </a:cubicBezTo>
                  <a:cubicBezTo>
                    <a:pt x="278" y="150"/>
                    <a:pt x="278" y="150"/>
                    <a:pt x="279" y="150"/>
                  </a:cubicBezTo>
                  <a:cubicBezTo>
                    <a:pt x="279" y="150"/>
                    <a:pt x="279" y="151"/>
                    <a:pt x="279" y="151"/>
                  </a:cubicBezTo>
                  <a:cubicBezTo>
                    <a:pt x="279" y="151"/>
                    <a:pt x="279" y="151"/>
                    <a:pt x="279" y="150"/>
                  </a:cubicBezTo>
                  <a:cubicBezTo>
                    <a:pt x="280" y="149"/>
                    <a:pt x="280" y="147"/>
                    <a:pt x="280" y="145"/>
                  </a:cubicBezTo>
                  <a:cubicBezTo>
                    <a:pt x="279" y="144"/>
                    <a:pt x="279" y="143"/>
                    <a:pt x="279" y="143"/>
                  </a:cubicBezTo>
                  <a:cubicBezTo>
                    <a:pt x="279" y="142"/>
                    <a:pt x="279" y="141"/>
                    <a:pt x="278" y="140"/>
                  </a:cubicBezTo>
                  <a:cubicBezTo>
                    <a:pt x="278" y="140"/>
                    <a:pt x="278" y="140"/>
                    <a:pt x="278" y="139"/>
                  </a:cubicBezTo>
                  <a:cubicBezTo>
                    <a:pt x="277" y="139"/>
                    <a:pt x="277" y="138"/>
                    <a:pt x="278" y="138"/>
                  </a:cubicBezTo>
                  <a:cubicBezTo>
                    <a:pt x="278" y="138"/>
                    <a:pt x="278" y="138"/>
                    <a:pt x="278" y="138"/>
                  </a:cubicBezTo>
                  <a:cubicBezTo>
                    <a:pt x="279" y="138"/>
                    <a:pt x="280" y="138"/>
                    <a:pt x="281" y="138"/>
                  </a:cubicBezTo>
                  <a:cubicBezTo>
                    <a:pt x="282" y="138"/>
                    <a:pt x="284" y="139"/>
                    <a:pt x="285" y="139"/>
                  </a:cubicBezTo>
                  <a:cubicBezTo>
                    <a:pt x="286" y="139"/>
                    <a:pt x="286" y="140"/>
                    <a:pt x="287" y="141"/>
                  </a:cubicBezTo>
                  <a:cubicBezTo>
                    <a:pt x="287" y="141"/>
                    <a:pt x="287" y="141"/>
                    <a:pt x="288" y="142"/>
                  </a:cubicBezTo>
                  <a:cubicBezTo>
                    <a:pt x="288" y="142"/>
                    <a:pt x="288" y="142"/>
                    <a:pt x="288" y="142"/>
                  </a:cubicBezTo>
                  <a:cubicBezTo>
                    <a:pt x="288" y="142"/>
                    <a:pt x="288" y="142"/>
                    <a:pt x="288" y="141"/>
                  </a:cubicBezTo>
                  <a:cubicBezTo>
                    <a:pt x="289" y="140"/>
                    <a:pt x="289" y="138"/>
                    <a:pt x="290" y="136"/>
                  </a:cubicBezTo>
                  <a:cubicBezTo>
                    <a:pt x="290" y="134"/>
                    <a:pt x="291" y="133"/>
                    <a:pt x="291" y="132"/>
                  </a:cubicBezTo>
                  <a:cubicBezTo>
                    <a:pt x="292" y="132"/>
                    <a:pt x="292" y="131"/>
                    <a:pt x="292" y="131"/>
                  </a:cubicBezTo>
                  <a:cubicBezTo>
                    <a:pt x="292" y="131"/>
                    <a:pt x="292" y="131"/>
                    <a:pt x="292" y="131"/>
                  </a:cubicBezTo>
                  <a:cubicBezTo>
                    <a:pt x="293" y="131"/>
                    <a:pt x="293" y="130"/>
                    <a:pt x="293" y="130"/>
                  </a:cubicBezTo>
                  <a:cubicBezTo>
                    <a:pt x="293" y="129"/>
                    <a:pt x="293" y="129"/>
                    <a:pt x="293" y="129"/>
                  </a:cubicBezTo>
                  <a:cubicBezTo>
                    <a:pt x="294" y="129"/>
                    <a:pt x="294" y="128"/>
                    <a:pt x="294" y="127"/>
                  </a:cubicBezTo>
                  <a:cubicBezTo>
                    <a:pt x="294" y="127"/>
                    <a:pt x="294" y="126"/>
                    <a:pt x="294" y="126"/>
                  </a:cubicBezTo>
                  <a:cubicBezTo>
                    <a:pt x="294" y="126"/>
                    <a:pt x="294" y="125"/>
                    <a:pt x="293" y="125"/>
                  </a:cubicBezTo>
                  <a:cubicBezTo>
                    <a:pt x="293" y="124"/>
                    <a:pt x="293" y="124"/>
                    <a:pt x="293" y="123"/>
                  </a:cubicBezTo>
                  <a:cubicBezTo>
                    <a:pt x="294" y="121"/>
                    <a:pt x="295" y="121"/>
                    <a:pt x="296" y="120"/>
                  </a:cubicBezTo>
                  <a:cubicBezTo>
                    <a:pt x="296" y="120"/>
                    <a:pt x="297" y="119"/>
                    <a:pt x="297" y="119"/>
                  </a:cubicBezTo>
                  <a:cubicBezTo>
                    <a:pt x="297" y="119"/>
                    <a:pt x="297" y="119"/>
                    <a:pt x="297" y="119"/>
                  </a:cubicBezTo>
                  <a:cubicBezTo>
                    <a:pt x="297" y="119"/>
                    <a:pt x="297" y="118"/>
                    <a:pt x="297" y="118"/>
                  </a:cubicBezTo>
                  <a:cubicBezTo>
                    <a:pt x="297" y="118"/>
                    <a:pt x="297" y="117"/>
                    <a:pt x="298" y="117"/>
                  </a:cubicBezTo>
                  <a:cubicBezTo>
                    <a:pt x="298" y="116"/>
                    <a:pt x="298" y="116"/>
                    <a:pt x="299" y="115"/>
                  </a:cubicBezTo>
                  <a:cubicBezTo>
                    <a:pt x="299" y="115"/>
                    <a:pt x="299" y="115"/>
                    <a:pt x="299" y="115"/>
                  </a:cubicBezTo>
                  <a:cubicBezTo>
                    <a:pt x="299" y="115"/>
                    <a:pt x="299" y="114"/>
                    <a:pt x="299" y="114"/>
                  </a:cubicBezTo>
                  <a:cubicBezTo>
                    <a:pt x="299" y="114"/>
                    <a:pt x="299" y="113"/>
                    <a:pt x="299" y="113"/>
                  </a:cubicBezTo>
                  <a:cubicBezTo>
                    <a:pt x="298" y="111"/>
                    <a:pt x="298" y="110"/>
                    <a:pt x="298" y="109"/>
                  </a:cubicBezTo>
                  <a:cubicBezTo>
                    <a:pt x="298" y="109"/>
                    <a:pt x="298" y="109"/>
                    <a:pt x="298" y="109"/>
                  </a:cubicBezTo>
                  <a:cubicBezTo>
                    <a:pt x="298" y="109"/>
                    <a:pt x="298" y="109"/>
                    <a:pt x="298" y="109"/>
                  </a:cubicBezTo>
                  <a:cubicBezTo>
                    <a:pt x="298" y="109"/>
                    <a:pt x="298" y="109"/>
                    <a:pt x="298" y="109"/>
                  </a:cubicBezTo>
                  <a:cubicBezTo>
                    <a:pt x="299" y="108"/>
                    <a:pt x="300" y="107"/>
                    <a:pt x="301" y="106"/>
                  </a:cubicBezTo>
                  <a:cubicBezTo>
                    <a:pt x="302" y="106"/>
                    <a:pt x="302" y="106"/>
                    <a:pt x="303" y="106"/>
                  </a:cubicBezTo>
                  <a:cubicBezTo>
                    <a:pt x="304" y="105"/>
                    <a:pt x="305" y="104"/>
                    <a:pt x="306" y="103"/>
                  </a:cubicBezTo>
                  <a:cubicBezTo>
                    <a:pt x="307" y="102"/>
                    <a:pt x="309" y="101"/>
                    <a:pt x="311" y="100"/>
                  </a:cubicBezTo>
                  <a:cubicBezTo>
                    <a:pt x="313" y="100"/>
                    <a:pt x="314" y="99"/>
                    <a:pt x="315" y="99"/>
                  </a:cubicBezTo>
                  <a:cubicBezTo>
                    <a:pt x="316" y="99"/>
                    <a:pt x="317" y="100"/>
                    <a:pt x="318" y="101"/>
                  </a:cubicBezTo>
                  <a:cubicBezTo>
                    <a:pt x="319" y="102"/>
                    <a:pt x="320" y="103"/>
                    <a:pt x="320" y="102"/>
                  </a:cubicBezTo>
                  <a:cubicBezTo>
                    <a:pt x="321" y="102"/>
                    <a:pt x="320" y="100"/>
                    <a:pt x="319" y="99"/>
                  </a:cubicBezTo>
                  <a:cubicBezTo>
                    <a:pt x="319" y="98"/>
                    <a:pt x="318" y="97"/>
                    <a:pt x="318" y="96"/>
                  </a:cubicBezTo>
                  <a:cubicBezTo>
                    <a:pt x="318" y="96"/>
                    <a:pt x="320" y="94"/>
                    <a:pt x="321" y="93"/>
                  </a:cubicBezTo>
                  <a:cubicBezTo>
                    <a:pt x="322" y="92"/>
                    <a:pt x="323" y="92"/>
                    <a:pt x="323" y="92"/>
                  </a:cubicBezTo>
                  <a:cubicBezTo>
                    <a:pt x="323" y="92"/>
                    <a:pt x="323" y="92"/>
                    <a:pt x="323" y="92"/>
                  </a:cubicBezTo>
                  <a:cubicBezTo>
                    <a:pt x="324" y="91"/>
                    <a:pt x="323" y="90"/>
                    <a:pt x="323" y="89"/>
                  </a:cubicBezTo>
                  <a:cubicBezTo>
                    <a:pt x="323" y="89"/>
                    <a:pt x="323" y="89"/>
                    <a:pt x="323" y="89"/>
                  </a:cubicBezTo>
                  <a:cubicBezTo>
                    <a:pt x="323" y="89"/>
                    <a:pt x="322" y="89"/>
                    <a:pt x="322" y="88"/>
                  </a:cubicBezTo>
                  <a:cubicBezTo>
                    <a:pt x="321" y="88"/>
                    <a:pt x="319" y="88"/>
                    <a:pt x="318" y="88"/>
                  </a:cubicBezTo>
                  <a:cubicBezTo>
                    <a:pt x="317" y="88"/>
                    <a:pt x="317" y="88"/>
                    <a:pt x="317" y="88"/>
                  </a:cubicBezTo>
                  <a:cubicBezTo>
                    <a:pt x="316" y="88"/>
                    <a:pt x="315" y="88"/>
                    <a:pt x="315" y="88"/>
                  </a:cubicBezTo>
                  <a:cubicBezTo>
                    <a:pt x="314" y="88"/>
                    <a:pt x="314" y="88"/>
                    <a:pt x="314" y="88"/>
                  </a:cubicBezTo>
                  <a:cubicBezTo>
                    <a:pt x="313" y="88"/>
                    <a:pt x="313" y="88"/>
                    <a:pt x="312" y="88"/>
                  </a:cubicBezTo>
                  <a:cubicBezTo>
                    <a:pt x="312" y="88"/>
                    <a:pt x="312" y="88"/>
                    <a:pt x="312" y="88"/>
                  </a:cubicBezTo>
                  <a:cubicBezTo>
                    <a:pt x="312" y="88"/>
                    <a:pt x="311" y="87"/>
                    <a:pt x="311" y="87"/>
                  </a:cubicBezTo>
                  <a:cubicBezTo>
                    <a:pt x="311" y="86"/>
                    <a:pt x="312" y="85"/>
                    <a:pt x="313" y="84"/>
                  </a:cubicBezTo>
                  <a:cubicBezTo>
                    <a:pt x="314" y="83"/>
                    <a:pt x="315" y="82"/>
                    <a:pt x="315" y="82"/>
                  </a:cubicBezTo>
                  <a:cubicBezTo>
                    <a:pt x="315" y="82"/>
                    <a:pt x="314" y="81"/>
                    <a:pt x="314" y="81"/>
                  </a:cubicBezTo>
                  <a:cubicBezTo>
                    <a:pt x="314" y="80"/>
                    <a:pt x="314" y="80"/>
                    <a:pt x="313" y="80"/>
                  </a:cubicBezTo>
                  <a:cubicBezTo>
                    <a:pt x="313" y="80"/>
                    <a:pt x="313" y="80"/>
                    <a:pt x="313" y="80"/>
                  </a:cubicBezTo>
                  <a:cubicBezTo>
                    <a:pt x="313" y="80"/>
                    <a:pt x="313" y="80"/>
                    <a:pt x="313" y="80"/>
                  </a:cubicBezTo>
                  <a:cubicBezTo>
                    <a:pt x="312" y="81"/>
                    <a:pt x="311" y="82"/>
                    <a:pt x="310" y="82"/>
                  </a:cubicBezTo>
                  <a:cubicBezTo>
                    <a:pt x="310" y="82"/>
                    <a:pt x="309" y="82"/>
                    <a:pt x="309" y="81"/>
                  </a:cubicBezTo>
                  <a:cubicBezTo>
                    <a:pt x="309" y="80"/>
                    <a:pt x="309" y="80"/>
                    <a:pt x="309" y="79"/>
                  </a:cubicBezTo>
                  <a:cubicBezTo>
                    <a:pt x="309" y="79"/>
                    <a:pt x="309" y="79"/>
                    <a:pt x="309" y="79"/>
                  </a:cubicBezTo>
                  <a:cubicBezTo>
                    <a:pt x="309" y="78"/>
                    <a:pt x="310" y="78"/>
                    <a:pt x="311" y="77"/>
                  </a:cubicBezTo>
                  <a:cubicBezTo>
                    <a:pt x="311" y="77"/>
                    <a:pt x="312" y="76"/>
                    <a:pt x="312" y="76"/>
                  </a:cubicBezTo>
                  <a:cubicBezTo>
                    <a:pt x="312" y="76"/>
                    <a:pt x="312" y="76"/>
                    <a:pt x="312" y="76"/>
                  </a:cubicBezTo>
                  <a:cubicBezTo>
                    <a:pt x="312" y="76"/>
                    <a:pt x="311" y="76"/>
                    <a:pt x="311" y="76"/>
                  </a:cubicBezTo>
                  <a:cubicBezTo>
                    <a:pt x="311" y="75"/>
                    <a:pt x="310" y="75"/>
                    <a:pt x="309" y="74"/>
                  </a:cubicBezTo>
                  <a:cubicBezTo>
                    <a:pt x="309" y="74"/>
                    <a:pt x="306" y="77"/>
                    <a:pt x="304" y="78"/>
                  </a:cubicBezTo>
                  <a:cubicBezTo>
                    <a:pt x="303" y="79"/>
                    <a:pt x="303" y="80"/>
                    <a:pt x="303" y="80"/>
                  </a:cubicBezTo>
                  <a:cubicBezTo>
                    <a:pt x="303" y="80"/>
                    <a:pt x="303" y="80"/>
                    <a:pt x="303" y="80"/>
                  </a:cubicBezTo>
                  <a:cubicBezTo>
                    <a:pt x="302" y="80"/>
                    <a:pt x="299" y="79"/>
                    <a:pt x="297" y="79"/>
                  </a:cubicBezTo>
                  <a:cubicBezTo>
                    <a:pt x="297" y="79"/>
                    <a:pt x="297" y="79"/>
                    <a:pt x="296" y="79"/>
                  </a:cubicBezTo>
                  <a:cubicBezTo>
                    <a:pt x="295" y="78"/>
                    <a:pt x="294" y="78"/>
                    <a:pt x="294" y="77"/>
                  </a:cubicBezTo>
                  <a:cubicBezTo>
                    <a:pt x="294" y="77"/>
                    <a:pt x="294" y="76"/>
                    <a:pt x="294" y="76"/>
                  </a:cubicBezTo>
                  <a:cubicBezTo>
                    <a:pt x="293" y="76"/>
                    <a:pt x="290" y="79"/>
                    <a:pt x="288" y="81"/>
                  </a:cubicBezTo>
                  <a:cubicBezTo>
                    <a:pt x="287" y="82"/>
                    <a:pt x="286" y="83"/>
                    <a:pt x="286" y="83"/>
                  </a:cubicBezTo>
                  <a:cubicBezTo>
                    <a:pt x="286" y="83"/>
                    <a:pt x="286" y="83"/>
                    <a:pt x="286" y="83"/>
                  </a:cubicBezTo>
                  <a:cubicBezTo>
                    <a:pt x="286" y="83"/>
                    <a:pt x="284" y="83"/>
                    <a:pt x="282" y="84"/>
                  </a:cubicBezTo>
                  <a:cubicBezTo>
                    <a:pt x="280" y="84"/>
                    <a:pt x="278" y="84"/>
                    <a:pt x="278" y="85"/>
                  </a:cubicBezTo>
                  <a:cubicBezTo>
                    <a:pt x="278" y="85"/>
                    <a:pt x="278" y="85"/>
                    <a:pt x="278" y="86"/>
                  </a:cubicBezTo>
                  <a:cubicBezTo>
                    <a:pt x="278" y="86"/>
                    <a:pt x="277" y="87"/>
                    <a:pt x="277" y="87"/>
                  </a:cubicBezTo>
                  <a:cubicBezTo>
                    <a:pt x="277" y="88"/>
                    <a:pt x="275" y="89"/>
                    <a:pt x="274" y="89"/>
                  </a:cubicBezTo>
                  <a:cubicBezTo>
                    <a:pt x="273" y="89"/>
                    <a:pt x="273" y="90"/>
                    <a:pt x="272" y="90"/>
                  </a:cubicBezTo>
                  <a:cubicBezTo>
                    <a:pt x="272" y="90"/>
                    <a:pt x="272" y="91"/>
                    <a:pt x="272" y="91"/>
                  </a:cubicBezTo>
                  <a:cubicBezTo>
                    <a:pt x="272" y="91"/>
                    <a:pt x="272" y="91"/>
                    <a:pt x="272" y="92"/>
                  </a:cubicBezTo>
                  <a:cubicBezTo>
                    <a:pt x="272" y="92"/>
                    <a:pt x="272" y="92"/>
                    <a:pt x="272" y="92"/>
                  </a:cubicBezTo>
                  <a:cubicBezTo>
                    <a:pt x="272" y="92"/>
                    <a:pt x="272" y="93"/>
                    <a:pt x="272" y="93"/>
                  </a:cubicBezTo>
                  <a:cubicBezTo>
                    <a:pt x="271" y="93"/>
                    <a:pt x="271" y="94"/>
                    <a:pt x="270" y="94"/>
                  </a:cubicBezTo>
                  <a:cubicBezTo>
                    <a:pt x="270" y="94"/>
                    <a:pt x="268" y="94"/>
                    <a:pt x="266" y="95"/>
                  </a:cubicBezTo>
                  <a:cubicBezTo>
                    <a:pt x="264" y="95"/>
                    <a:pt x="262" y="95"/>
                    <a:pt x="262" y="95"/>
                  </a:cubicBezTo>
                  <a:cubicBezTo>
                    <a:pt x="262" y="95"/>
                    <a:pt x="262" y="95"/>
                    <a:pt x="262" y="95"/>
                  </a:cubicBezTo>
                  <a:cubicBezTo>
                    <a:pt x="262" y="95"/>
                    <a:pt x="262" y="95"/>
                    <a:pt x="262" y="95"/>
                  </a:cubicBezTo>
                  <a:cubicBezTo>
                    <a:pt x="262" y="95"/>
                    <a:pt x="262" y="95"/>
                    <a:pt x="262" y="95"/>
                  </a:cubicBezTo>
                  <a:cubicBezTo>
                    <a:pt x="261" y="95"/>
                    <a:pt x="261" y="95"/>
                    <a:pt x="261" y="95"/>
                  </a:cubicBezTo>
                  <a:cubicBezTo>
                    <a:pt x="261" y="95"/>
                    <a:pt x="261" y="95"/>
                    <a:pt x="261" y="96"/>
                  </a:cubicBezTo>
                  <a:cubicBezTo>
                    <a:pt x="261" y="96"/>
                    <a:pt x="261" y="96"/>
                    <a:pt x="261" y="96"/>
                  </a:cubicBezTo>
                  <a:cubicBezTo>
                    <a:pt x="260" y="96"/>
                    <a:pt x="260" y="96"/>
                    <a:pt x="260" y="96"/>
                  </a:cubicBezTo>
                  <a:cubicBezTo>
                    <a:pt x="260" y="96"/>
                    <a:pt x="260" y="96"/>
                    <a:pt x="260" y="96"/>
                  </a:cubicBezTo>
                  <a:cubicBezTo>
                    <a:pt x="260" y="96"/>
                    <a:pt x="260" y="97"/>
                    <a:pt x="261" y="97"/>
                  </a:cubicBezTo>
                  <a:cubicBezTo>
                    <a:pt x="261" y="97"/>
                    <a:pt x="261" y="98"/>
                    <a:pt x="261" y="98"/>
                  </a:cubicBezTo>
                  <a:cubicBezTo>
                    <a:pt x="261" y="98"/>
                    <a:pt x="263" y="98"/>
                    <a:pt x="264" y="98"/>
                  </a:cubicBezTo>
                  <a:cubicBezTo>
                    <a:pt x="264" y="99"/>
                    <a:pt x="265" y="99"/>
                    <a:pt x="266" y="99"/>
                  </a:cubicBezTo>
                  <a:cubicBezTo>
                    <a:pt x="266" y="100"/>
                    <a:pt x="266" y="100"/>
                    <a:pt x="266" y="101"/>
                  </a:cubicBezTo>
                  <a:cubicBezTo>
                    <a:pt x="266" y="101"/>
                    <a:pt x="266" y="101"/>
                    <a:pt x="266" y="101"/>
                  </a:cubicBezTo>
                  <a:cubicBezTo>
                    <a:pt x="265" y="102"/>
                    <a:pt x="265" y="102"/>
                    <a:pt x="265" y="102"/>
                  </a:cubicBezTo>
                  <a:cubicBezTo>
                    <a:pt x="265" y="102"/>
                    <a:pt x="265" y="103"/>
                    <a:pt x="266" y="103"/>
                  </a:cubicBezTo>
                  <a:cubicBezTo>
                    <a:pt x="266" y="104"/>
                    <a:pt x="266" y="104"/>
                    <a:pt x="266" y="105"/>
                  </a:cubicBezTo>
                  <a:cubicBezTo>
                    <a:pt x="266" y="106"/>
                    <a:pt x="265" y="106"/>
                    <a:pt x="265" y="107"/>
                  </a:cubicBezTo>
                  <a:cubicBezTo>
                    <a:pt x="265" y="107"/>
                    <a:pt x="265" y="107"/>
                    <a:pt x="265" y="107"/>
                  </a:cubicBezTo>
                  <a:cubicBezTo>
                    <a:pt x="265" y="107"/>
                    <a:pt x="265" y="107"/>
                    <a:pt x="265" y="107"/>
                  </a:cubicBezTo>
                  <a:cubicBezTo>
                    <a:pt x="265" y="107"/>
                    <a:pt x="265" y="107"/>
                    <a:pt x="265" y="107"/>
                  </a:cubicBezTo>
                  <a:cubicBezTo>
                    <a:pt x="264" y="107"/>
                    <a:pt x="264" y="107"/>
                    <a:pt x="263" y="107"/>
                  </a:cubicBezTo>
                  <a:cubicBezTo>
                    <a:pt x="262" y="107"/>
                    <a:pt x="262" y="106"/>
                    <a:pt x="261" y="106"/>
                  </a:cubicBezTo>
                  <a:cubicBezTo>
                    <a:pt x="261" y="106"/>
                    <a:pt x="259" y="107"/>
                    <a:pt x="257" y="107"/>
                  </a:cubicBezTo>
                  <a:cubicBezTo>
                    <a:pt x="255" y="107"/>
                    <a:pt x="253" y="107"/>
                    <a:pt x="251" y="107"/>
                  </a:cubicBezTo>
                  <a:cubicBezTo>
                    <a:pt x="250" y="107"/>
                    <a:pt x="249" y="107"/>
                    <a:pt x="248" y="106"/>
                  </a:cubicBezTo>
                  <a:cubicBezTo>
                    <a:pt x="248" y="106"/>
                    <a:pt x="247" y="105"/>
                    <a:pt x="246" y="105"/>
                  </a:cubicBezTo>
                  <a:cubicBezTo>
                    <a:pt x="245" y="105"/>
                    <a:pt x="245" y="106"/>
                    <a:pt x="244" y="106"/>
                  </a:cubicBezTo>
                  <a:cubicBezTo>
                    <a:pt x="244" y="106"/>
                    <a:pt x="243" y="107"/>
                    <a:pt x="242" y="107"/>
                  </a:cubicBezTo>
                  <a:cubicBezTo>
                    <a:pt x="241" y="107"/>
                    <a:pt x="241" y="108"/>
                    <a:pt x="240" y="108"/>
                  </a:cubicBezTo>
                  <a:cubicBezTo>
                    <a:pt x="240" y="107"/>
                    <a:pt x="239" y="107"/>
                    <a:pt x="239" y="107"/>
                  </a:cubicBezTo>
                  <a:cubicBezTo>
                    <a:pt x="238" y="107"/>
                    <a:pt x="238" y="107"/>
                    <a:pt x="237" y="106"/>
                  </a:cubicBezTo>
                  <a:cubicBezTo>
                    <a:pt x="237" y="106"/>
                    <a:pt x="237" y="106"/>
                    <a:pt x="237" y="106"/>
                  </a:cubicBezTo>
                  <a:cubicBezTo>
                    <a:pt x="236" y="106"/>
                    <a:pt x="235" y="106"/>
                    <a:pt x="235" y="106"/>
                  </a:cubicBezTo>
                  <a:cubicBezTo>
                    <a:pt x="235" y="106"/>
                    <a:pt x="234" y="106"/>
                    <a:pt x="233" y="106"/>
                  </a:cubicBezTo>
                  <a:cubicBezTo>
                    <a:pt x="232" y="106"/>
                    <a:pt x="231" y="105"/>
                    <a:pt x="231" y="105"/>
                  </a:cubicBezTo>
                  <a:cubicBezTo>
                    <a:pt x="230" y="104"/>
                    <a:pt x="229" y="104"/>
                    <a:pt x="229" y="103"/>
                  </a:cubicBezTo>
                  <a:cubicBezTo>
                    <a:pt x="229" y="102"/>
                    <a:pt x="229" y="102"/>
                    <a:pt x="229" y="101"/>
                  </a:cubicBezTo>
                  <a:cubicBezTo>
                    <a:pt x="229" y="101"/>
                    <a:pt x="229" y="101"/>
                    <a:pt x="229" y="101"/>
                  </a:cubicBezTo>
                  <a:cubicBezTo>
                    <a:pt x="229" y="101"/>
                    <a:pt x="229" y="101"/>
                    <a:pt x="229" y="101"/>
                  </a:cubicBezTo>
                  <a:cubicBezTo>
                    <a:pt x="229" y="100"/>
                    <a:pt x="229" y="100"/>
                    <a:pt x="229" y="100"/>
                  </a:cubicBezTo>
                  <a:cubicBezTo>
                    <a:pt x="229" y="100"/>
                    <a:pt x="229" y="100"/>
                    <a:pt x="229" y="99"/>
                  </a:cubicBezTo>
                  <a:cubicBezTo>
                    <a:pt x="229" y="99"/>
                    <a:pt x="228" y="98"/>
                    <a:pt x="228" y="97"/>
                  </a:cubicBezTo>
                  <a:cubicBezTo>
                    <a:pt x="228" y="97"/>
                    <a:pt x="228" y="95"/>
                    <a:pt x="228" y="94"/>
                  </a:cubicBezTo>
                  <a:cubicBezTo>
                    <a:pt x="229" y="93"/>
                    <a:pt x="229" y="92"/>
                    <a:pt x="229" y="92"/>
                  </a:cubicBezTo>
                  <a:cubicBezTo>
                    <a:pt x="229" y="92"/>
                    <a:pt x="229" y="91"/>
                    <a:pt x="228" y="91"/>
                  </a:cubicBezTo>
                  <a:cubicBezTo>
                    <a:pt x="228" y="91"/>
                    <a:pt x="228" y="91"/>
                    <a:pt x="228" y="91"/>
                  </a:cubicBezTo>
                  <a:cubicBezTo>
                    <a:pt x="228" y="91"/>
                    <a:pt x="227" y="91"/>
                    <a:pt x="227" y="91"/>
                  </a:cubicBezTo>
                  <a:cubicBezTo>
                    <a:pt x="227" y="91"/>
                    <a:pt x="226" y="91"/>
                    <a:pt x="225" y="92"/>
                  </a:cubicBezTo>
                  <a:cubicBezTo>
                    <a:pt x="224" y="92"/>
                    <a:pt x="223" y="93"/>
                    <a:pt x="222" y="94"/>
                  </a:cubicBezTo>
                  <a:cubicBezTo>
                    <a:pt x="222" y="94"/>
                    <a:pt x="222" y="94"/>
                    <a:pt x="221" y="94"/>
                  </a:cubicBezTo>
                  <a:cubicBezTo>
                    <a:pt x="221" y="95"/>
                    <a:pt x="221" y="96"/>
                    <a:pt x="221" y="97"/>
                  </a:cubicBezTo>
                  <a:cubicBezTo>
                    <a:pt x="221" y="98"/>
                    <a:pt x="220" y="99"/>
                    <a:pt x="220" y="101"/>
                  </a:cubicBezTo>
                  <a:cubicBezTo>
                    <a:pt x="220" y="102"/>
                    <a:pt x="220" y="103"/>
                    <a:pt x="220" y="103"/>
                  </a:cubicBezTo>
                  <a:cubicBezTo>
                    <a:pt x="219" y="104"/>
                    <a:pt x="220" y="104"/>
                    <a:pt x="221" y="105"/>
                  </a:cubicBezTo>
                  <a:cubicBezTo>
                    <a:pt x="221" y="106"/>
                    <a:pt x="222" y="106"/>
                    <a:pt x="222" y="106"/>
                  </a:cubicBezTo>
                  <a:cubicBezTo>
                    <a:pt x="222" y="107"/>
                    <a:pt x="221" y="108"/>
                    <a:pt x="221" y="108"/>
                  </a:cubicBezTo>
                  <a:cubicBezTo>
                    <a:pt x="221" y="110"/>
                    <a:pt x="221" y="111"/>
                    <a:pt x="220" y="111"/>
                  </a:cubicBezTo>
                  <a:cubicBezTo>
                    <a:pt x="220" y="111"/>
                    <a:pt x="220" y="111"/>
                    <a:pt x="220" y="111"/>
                  </a:cubicBezTo>
                  <a:cubicBezTo>
                    <a:pt x="220" y="111"/>
                    <a:pt x="219" y="111"/>
                    <a:pt x="218" y="111"/>
                  </a:cubicBezTo>
                  <a:cubicBezTo>
                    <a:pt x="218" y="111"/>
                    <a:pt x="218" y="111"/>
                    <a:pt x="217" y="111"/>
                  </a:cubicBezTo>
                  <a:cubicBezTo>
                    <a:pt x="217" y="111"/>
                    <a:pt x="216" y="111"/>
                    <a:pt x="214" y="111"/>
                  </a:cubicBezTo>
                  <a:cubicBezTo>
                    <a:pt x="213" y="111"/>
                    <a:pt x="212" y="112"/>
                    <a:pt x="211" y="112"/>
                  </a:cubicBezTo>
                  <a:cubicBezTo>
                    <a:pt x="211" y="112"/>
                    <a:pt x="210" y="111"/>
                    <a:pt x="210" y="111"/>
                  </a:cubicBezTo>
                  <a:cubicBezTo>
                    <a:pt x="210" y="110"/>
                    <a:pt x="209" y="110"/>
                    <a:pt x="209" y="109"/>
                  </a:cubicBezTo>
                  <a:cubicBezTo>
                    <a:pt x="209" y="109"/>
                    <a:pt x="208" y="110"/>
                    <a:pt x="208" y="110"/>
                  </a:cubicBezTo>
                  <a:cubicBezTo>
                    <a:pt x="207" y="111"/>
                    <a:pt x="207" y="111"/>
                    <a:pt x="207" y="111"/>
                  </a:cubicBezTo>
                  <a:cubicBezTo>
                    <a:pt x="206" y="112"/>
                    <a:pt x="205" y="111"/>
                    <a:pt x="204" y="110"/>
                  </a:cubicBezTo>
                  <a:cubicBezTo>
                    <a:pt x="203" y="110"/>
                    <a:pt x="202" y="109"/>
                    <a:pt x="201" y="109"/>
                  </a:cubicBezTo>
                  <a:cubicBezTo>
                    <a:pt x="200" y="109"/>
                    <a:pt x="200" y="109"/>
                    <a:pt x="199" y="109"/>
                  </a:cubicBezTo>
                  <a:cubicBezTo>
                    <a:pt x="198" y="109"/>
                    <a:pt x="197" y="109"/>
                    <a:pt x="196" y="109"/>
                  </a:cubicBezTo>
                  <a:cubicBezTo>
                    <a:pt x="194" y="109"/>
                    <a:pt x="194" y="108"/>
                    <a:pt x="194" y="107"/>
                  </a:cubicBezTo>
                  <a:cubicBezTo>
                    <a:pt x="194" y="107"/>
                    <a:pt x="194" y="106"/>
                    <a:pt x="194" y="106"/>
                  </a:cubicBezTo>
                  <a:cubicBezTo>
                    <a:pt x="194" y="106"/>
                    <a:pt x="194" y="106"/>
                    <a:pt x="193" y="107"/>
                  </a:cubicBezTo>
                  <a:cubicBezTo>
                    <a:pt x="193" y="107"/>
                    <a:pt x="193" y="107"/>
                    <a:pt x="193" y="107"/>
                  </a:cubicBezTo>
                  <a:cubicBezTo>
                    <a:pt x="192" y="107"/>
                    <a:pt x="190" y="108"/>
                    <a:pt x="190" y="106"/>
                  </a:cubicBezTo>
                  <a:cubicBezTo>
                    <a:pt x="189" y="106"/>
                    <a:pt x="187" y="105"/>
                    <a:pt x="185" y="104"/>
                  </a:cubicBezTo>
                  <a:cubicBezTo>
                    <a:pt x="184" y="104"/>
                    <a:pt x="184" y="103"/>
                    <a:pt x="183" y="103"/>
                  </a:cubicBezTo>
                  <a:cubicBezTo>
                    <a:pt x="183" y="103"/>
                    <a:pt x="183" y="102"/>
                    <a:pt x="183" y="101"/>
                  </a:cubicBezTo>
                  <a:cubicBezTo>
                    <a:pt x="182" y="101"/>
                    <a:pt x="182" y="101"/>
                    <a:pt x="182" y="100"/>
                  </a:cubicBezTo>
                  <a:cubicBezTo>
                    <a:pt x="182" y="100"/>
                    <a:pt x="181" y="100"/>
                    <a:pt x="181" y="100"/>
                  </a:cubicBezTo>
                  <a:cubicBezTo>
                    <a:pt x="180" y="99"/>
                    <a:pt x="180" y="99"/>
                    <a:pt x="180" y="99"/>
                  </a:cubicBezTo>
                  <a:cubicBezTo>
                    <a:pt x="179" y="99"/>
                    <a:pt x="179" y="99"/>
                    <a:pt x="179" y="99"/>
                  </a:cubicBezTo>
                  <a:cubicBezTo>
                    <a:pt x="178" y="99"/>
                    <a:pt x="177" y="99"/>
                    <a:pt x="177" y="99"/>
                  </a:cubicBezTo>
                  <a:cubicBezTo>
                    <a:pt x="175" y="99"/>
                    <a:pt x="175" y="99"/>
                    <a:pt x="175" y="99"/>
                  </a:cubicBezTo>
                  <a:cubicBezTo>
                    <a:pt x="175" y="99"/>
                    <a:pt x="175" y="99"/>
                    <a:pt x="174" y="99"/>
                  </a:cubicBezTo>
                  <a:cubicBezTo>
                    <a:pt x="174" y="100"/>
                    <a:pt x="173" y="99"/>
                    <a:pt x="172" y="99"/>
                  </a:cubicBezTo>
                  <a:cubicBezTo>
                    <a:pt x="171" y="99"/>
                    <a:pt x="171" y="99"/>
                    <a:pt x="171" y="99"/>
                  </a:cubicBezTo>
                  <a:cubicBezTo>
                    <a:pt x="170" y="99"/>
                    <a:pt x="170" y="99"/>
                    <a:pt x="170" y="99"/>
                  </a:cubicBezTo>
                  <a:cubicBezTo>
                    <a:pt x="170" y="99"/>
                    <a:pt x="170" y="100"/>
                    <a:pt x="169" y="100"/>
                  </a:cubicBezTo>
                  <a:cubicBezTo>
                    <a:pt x="168" y="101"/>
                    <a:pt x="168" y="101"/>
                    <a:pt x="167" y="100"/>
                  </a:cubicBezTo>
                  <a:cubicBezTo>
                    <a:pt x="167" y="100"/>
                    <a:pt x="167" y="100"/>
                    <a:pt x="167" y="100"/>
                  </a:cubicBezTo>
                  <a:cubicBezTo>
                    <a:pt x="167" y="99"/>
                    <a:pt x="167" y="99"/>
                    <a:pt x="167" y="99"/>
                  </a:cubicBezTo>
                  <a:cubicBezTo>
                    <a:pt x="167" y="99"/>
                    <a:pt x="167" y="99"/>
                    <a:pt x="167" y="99"/>
                  </a:cubicBezTo>
                  <a:cubicBezTo>
                    <a:pt x="167" y="99"/>
                    <a:pt x="165" y="98"/>
                    <a:pt x="163" y="98"/>
                  </a:cubicBezTo>
                  <a:cubicBezTo>
                    <a:pt x="163" y="98"/>
                    <a:pt x="162" y="98"/>
                    <a:pt x="162" y="98"/>
                  </a:cubicBezTo>
                  <a:cubicBezTo>
                    <a:pt x="162" y="98"/>
                    <a:pt x="161" y="97"/>
                    <a:pt x="161" y="96"/>
                  </a:cubicBezTo>
                  <a:cubicBezTo>
                    <a:pt x="161" y="96"/>
                    <a:pt x="161" y="96"/>
                    <a:pt x="161" y="96"/>
                  </a:cubicBezTo>
                  <a:cubicBezTo>
                    <a:pt x="161" y="96"/>
                    <a:pt x="159" y="95"/>
                    <a:pt x="157" y="94"/>
                  </a:cubicBezTo>
                  <a:cubicBezTo>
                    <a:pt x="156" y="94"/>
                    <a:pt x="155" y="94"/>
                    <a:pt x="155" y="93"/>
                  </a:cubicBezTo>
                  <a:cubicBezTo>
                    <a:pt x="154" y="93"/>
                    <a:pt x="154" y="93"/>
                    <a:pt x="154" y="93"/>
                  </a:cubicBezTo>
                  <a:cubicBezTo>
                    <a:pt x="154" y="93"/>
                    <a:pt x="154" y="93"/>
                    <a:pt x="154" y="93"/>
                  </a:cubicBezTo>
                  <a:cubicBezTo>
                    <a:pt x="154" y="94"/>
                    <a:pt x="153" y="94"/>
                    <a:pt x="153" y="94"/>
                  </a:cubicBezTo>
                  <a:cubicBezTo>
                    <a:pt x="152" y="95"/>
                    <a:pt x="150" y="93"/>
                    <a:pt x="149" y="93"/>
                  </a:cubicBezTo>
                  <a:cubicBezTo>
                    <a:pt x="149" y="92"/>
                    <a:pt x="149" y="92"/>
                    <a:pt x="149" y="92"/>
                  </a:cubicBezTo>
                  <a:cubicBezTo>
                    <a:pt x="148" y="92"/>
                    <a:pt x="146" y="90"/>
                    <a:pt x="145" y="89"/>
                  </a:cubicBezTo>
                  <a:cubicBezTo>
                    <a:pt x="144" y="88"/>
                    <a:pt x="144" y="88"/>
                    <a:pt x="144" y="88"/>
                  </a:cubicBezTo>
                  <a:cubicBezTo>
                    <a:pt x="144" y="88"/>
                    <a:pt x="142" y="86"/>
                    <a:pt x="140" y="85"/>
                  </a:cubicBezTo>
                  <a:cubicBezTo>
                    <a:pt x="139" y="85"/>
                    <a:pt x="138" y="84"/>
                    <a:pt x="138" y="84"/>
                  </a:cubicBezTo>
                  <a:cubicBezTo>
                    <a:pt x="138" y="84"/>
                    <a:pt x="138" y="84"/>
                    <a:pt x="138" y="85"/>
                  </a:cubicBezTo>
                  <a:cubicBezTo>
                    <a:pt x="138" y="85"/>
                    <a:pt x="138" y="85"/>
                    <a:pt x="137" y="85"/>
                  </a:cubicBezTo>
                  <a:cubicBezTo>
                    <a:pt x="137" y="85"/>
                    <a:pt x="135" y="85"/>
                    <a:pt x="134" y="84"/>
                  </a:cubicBezTo>
                  <a:cubicBezTo>
                    <a:pt x="134" y="83"/>
                    <a:pt x="133" y="83"/>
                    <a:pt x="133" y="83"/>
                  </a:cubicBezTo>
                  <a:cubicBezTo>
                    <a:pt x="132" y="82"/>
                    <a:pt x="132" y="80"/>
                    <a:pt x="133" y="80"/>
                  </a:cubicBezTo>
                  <a:cubicBezTo>
                    <a:pt x="133" y="80"/>
                    <a:pt x="133" y="80"/>
                    <a:pt x="133" y="80"/>
                  </a:cubicBezTo>
                  <a:cubicBezTo>
                    <a:pt x="133" y="80"/>
                    <a:pt x="133" y="80"/>
                    <a:pt x="133" y="80"/>
                  </a:cubicBezTo>
                  <a:cubicBezTo>
                    <a:pt x="133" y="79"/>
                    <a:pt x="134" y="77"/>
                    <a:pt x="134" y="76"/>
                  </a:cubicBezTo>
                  <a:cubicBezTo>
                    <a:pt x="134" y="76"/>
                    <a:pt x="134" y="75"/>
                    <a:pt x="134" y="75"/>
                  </a:cubicBezTo>
                  <a:cubicBezTo>
                    <a:pt x="134" y="74"/>
                    <a:pt x="135" y="73"/>
                    <a:pt x="136" y="73"/>
                  </a:cubicBezTo>
                  <a:cubicBezTo>
                    <a:pt x="136" y="73"/>
                    <a:pt x="136" y="72"/>
                    <a:pt x="136" y="72"/>
                  </a:cubicBezTo>
                  <a:cubicBezTo>
                    <a:pt x="136" y="72"/>
                    <a:pt x="136" y="72"/>
                    <a:pt x="136" y="71"/>
                  </a:cubicBezTo>
                  <a:cubicBezTo>
                    <a:pt x="136" y="71"/>
                    <a:pt x="136" y="70"/>
                    <a:pt x="136" y="70"/>
                  </a:cubicBezTo>
                  <a:cubicBezTo>
                    <a:pt x="136" y="70"/>
                    <a:pt x="139" y="67"/>
                    <a:pt x="141" y="66"/>
                  </a:cubicBezTo>
                  <a:cubicBezTo>
                    <a:pt x="142" y="65"/>
                    <a:pt x="142" y="65"/>
                    <a:pt x="142" y="65"/>
                  </a:cubicBezTo>
                  <a:cubicBezTo>
                    <a:pt x="141" y="65"/>
                    <a:pt x="140" y="64"/>
                    <a:pt x="138" y="64"/>
                  </a:cubicBezTo>
                  <a:cubicBezTo>
                    <a:pt x="136" y="63"/>
                    <a:pt x="135" y="62"/>
                    <a:pt x="134" y="61"/>
                  </a:cubicBezTo>
                  <a:cubicBezTo>
                    <a:pt x="133" y="61"/>
                    <a:pt x="134" y="60"/>
                    <a:pt x="134" y="59"/>
                  </a:cubicBezTo>
                  <a:cubicBezTo>
                    <a:pt x="134" y="59"/>
                    <a:pt x="134" y="59"/>
                    <a:pt x="134" y="59"/>
                  </a:cubicBezTo>
                  <a:cubicBezTo>
                    <a:pt x="134" y="59"/>
                    <a:pt x="133" y="58"/>
                    <a:pt x="131" y="58"/>
                  </a:cubicBezTo>
                  <a:cubicBezTo>
                    <a:pt x="128" y="57"/>
                    <a:pt x="125" y="55"/>
                    <a:pt x="125" y="55"/>
                  </a:cubicBezTo>
                  <a:cubicBezTo>
                    <a:pt x="125" y="54"/>
                    <a:pt x="124" y="54"/>
                    <a:pt x="124" y="53"/>
                  </a:cubicBezTo>
                  <a:cubicBezTo>
                    <a:pt x="123" y="52"/>
                    <a:pt x="122" y="51"/>
                    <a:pt x="122" y="51"/>
                  </a:cubicBezTo>
                  <a:cubicBezTo>
                    <a:pt x="122" y="51"/>
                    <a:pt x="122" y="51"/>
                    <a:pt x="121" y="51"/>
                  </a:cubicBezTo>
                  <a:cubicBezTo>
                    <a:pt x="121" y="51"/>
                    <a:pt x="121" y="51"/>
                    <a:pt x="121" y="52"/>
                  </a:cubicBezTo>
                  <a:cubicBezTo>
                    <a:pt x="121" y="52"/>
                    <a:pt x="121" y="52"/>
                    <a:pt x="120" y="53"/>
                  </a:cubicBezTo>
                  <a:cubicBezTo>
                    <a:pt x="120" y="53"/>
                    <a:pt x="120" y="53"/>
                    <a:pt x="120" y="53"/>
                  </a:cubicBezTo>
                  <a:cubicBezTo>
                    <a:pt x="120" y="53"/>
                    <a:pt x="120" y="53"/>
                    <a:pt x="119" y="53"/>
                  </a:cubicBezTo>
                  <a:cubicBezTo>
                    <a:pt x="119" y="53"/>
                    <a:pt x="119" y="53"/>
                    <a:pt x="119" y="52"/>
                  </a:cubicBezTo>
                  <a:cubicBezTo>
                    <a:pt x="118" y="52"/>
                    <a:pt x="117" y="51"/>
                    <a:pt x="117" y="50"/>
                  </a:cubicBezTo>
                  <a:cubicBezTo>
                    <a:pt x="117" y="49"/>
                    <a:pt x="117" y="47"/>
                    <a:pt x="117" y="46"/>
                  </a:cubicBezTo>
                  <a:cubicBezTo>
                    <a:pt x="117" y="45"/>
                    <a:pt x="118" y="45"/>
                    <a:pt x="118" y="45"/>
                  </a:cubicBezTo>
                  <a:cubicBezTo>
                    <a:pt x="117" y="44"/>
                    <a:pt x="117" y="44"/>
                    <a:pt x="116" y="43"/>
                  </a:cubicBezTo>
                  <a:cubicBezTo>
                    <a:pt x="116" y="42"/>
                    <a:pt x="115" y="42"/>
                    <a:pt x="115" y="41"/>
                  </a:cubicBezTo>
                  <a:cubicBezTo>
                    <a:pt x="114" y="40"/>
                    <a:pt x="114" y="39"/>
                    <a:pt x="114" y="39"/>
                  </a:cubicBezTo>
                  <a:cubicBezTo>
                    <a:pt x="114" y="38"/>
                    <a:pt x="114" y="37"/>
                    <a:pt x="114" y="37"/>
                  </a:cubicBezTo>
                  <a:cubicBezTo>
                    <a:pt x="114" y="35"/>
                    <a:pt x="116" y="35"/>
                    <a:pt x="117" y="35"/>
                  </a:cubicBezTo>
                  <a:cubicBezTo>
                    <a:pt x="117" y="35"/>
                    <a:pt x="117" y="35"/>
                    <a:pt x="117" y="35"/>
                  </a:cubicBezTo>
                  <a:cubicBezTo>
                    <a:pt x="117" y="35"/>
                    <a:pt x="117" y="35"/>
                    <a:pt x="117" y="35"/>
                  </a:cubicBezTo>
                  <a:cubicBezTo>
                    <a:pt x="118" y="35"/>
                    <a:pt x="119" y="36"/>
                    <a:pt x="120" y="37"/>
                  </a:cubicBezTo>
                  <a:cubicBezTo>
                    <a:pt x="120" y="38"/>
                    <a:pt x="121" y="38"/>
                    <a:pt x="121" y="38"/>
                  </a:cubicBezTo>
                  <a:cubicBezTo>
                    <a:pt x="121" y="38"/>
                    <a:pt x="122" y="38"/>
                    <a:pt x="123" y="37"/>
                  </a:cubicBezTo>
                  <a:cubicBezTo>
                    <a:pt x="124" y="36"/>
                    <a:pt x="125" y="35"/>
                    <a:pt x="125" y="34"/>
                  </a:cubicBezTo>
                  <a:cubicBezTo>
                    <a:pt x="125" y="34"/>
                    <a:pt x="125" y="34"/>
                    <a:pt x="125" y="34"/>
                  </a:cubicBezTo>
                  <a:cubicBezTo>
                    <a:pt x="125" y="34"/>
                    <a:pt x="125" y="34"/>
                    <a:pt x="125" y="34"/>
                  </a:cubicBezTo>
                  <a:cubicBezTo>
                    <a:pt x="125" y="33"/>
                    <a:pt x="125" y="32"/>
                    <a:pt x="125" y="31"/>
                  </a:cubicBezTo>
                  <a:cubicBezTo>
                    <a:pt x="125" y="31"/>
                    <a:pt x="125" y="30"/>
                    <a:pt x="125" y="29"/>
                  </a:cubicBezTo>
                  <a:cubicBezTo>
                    <a:pt x="125" y="29"/>
                    <a:pt x="124" y="29"/>
                    <a:pt x="123" y="29"/>
                  </a:cubicBezTo>
                  <a:cubicBezTo>
                    <a:pt x="122" y="28"/>
                    <a:pt x="120" y="27"/>
                    <a:pt x="120" y="26"/>
                  </a:cubicBezTo>
                  <a:cubicBezTo>
                    <a:pt x="120" y="26"/>
                    <a:pt x="120" y="26"/>
                    <a:pt x="120" y="26"/>
                  </a:cubicBezTo>
                  <a:cubicBezTo>
                    <a:pt x="119" y="26"/>
                    <a:pt x="119" y="23"/>
                    <a:pt x="118" y="21"/>
                  </a:cubicBezTo>
                  <a:cubicBezTo>
                    <a:pt x="118" y="20"/>
                    <a:pt x="117" y="18"/>
                    <a:pt x="117" y="18"/>
                  </a:cubicBezTo>
                  <a:cubicBezTo>
                    <a:pt x="117" y="17"/>
                    <a:pt x="118" y="16"/>
                    <a:pt x="119" y="15"/>
                  </a:cubicBezTo>
                  <a:cubicBezTo>
                    <a:pt x="119" y="15"/>
                    <a:pt x="120" y="14"/>
                    <a:pt x="120" y="14"/>
                  </a:cubicBezTo>
                  <a:cubicBezTo>
                    <a:pt x="120" y="14"/>
                    <a:pt x="118" y="13"/>
                    <a:pt x="116" y="13"/>
                  </a:cubicBezTo>
                  <a:cubicBezTo>
                    <a:pt x="114" y="12"/>
                    <a:pt x="113" y="11"/>
                    <a:pt x="112" y="10"/>
                  </a:cubicBezTo>
                  <a:cubicBezTo>
                    <a:pt x="112" y="10"/>
                    <a:pt x="112" y="10"/>
                    <a:pt x="112" y="10"/>
                  </a:cubicBezTo>
                  <a:cubicBezTo>
                    <a:pt x="112" y="10"/>
                    <a:pt x="111" y="7"/>
                    <a:pt x="111" y="5"/>
                  </a:cubicBezTo>
                  <a:cubicBezTo>
                    <a:pt x="110" y="4"/>
                    <a:pt x="110" y="3"/>
                    <a:pt x="110" y="2"/>
                  </a:cubicBezTo>
                  <a:cubicBezTo>
                    <a:pt x="110" y="2"/>
                    <a:pt x="110" y="1"/>
                    <a:pt x="110" y="1"/>
                  </a:cubicBezTo>
                  <a:cubicBezTo>
                    <a:pt x="110" y="0"/>
                    <a:pt x="109" y="0"/>
                    <a:pt x="109" y="0"/>
                  </a:cubicBezTo>
                  <a:cubicBezTo>
                    <a:pt x="107" y="1"/>
                    <a:pt x="106" y="1"/>
                    <a:pt x="105" y="0"/>
                  </a:cubicBezTo>
                  <a:cubicBezTo>
                    <a:pt x="105" y="0"/>
                    <a:pt x="105" y="0"/>
                    <a:pt x="105" y="0"/>
                  </a:cubicBezTo>
                  <a:cubicBezTo>
                    <a:pt x="104" y="0"/>
                    <a:pt x="104" y="0"/>
                    <a:pt x="103" y="0"/>
                  </a:cubicBezTo>
                  <a:cubicBezTo>
                    <a:pt x="102" y="1"/>
                    <a:pt x="101" y="4"/>
                    <a:pt x="100" y="5"/>
                  </a:cubicBezTo>
                  <a:cubicBezTo>
                    <a:pt x="99" y="6"/>
                    <a:pt x="99" y="7"/>
                    <a:pt x="98" y="8"/>
                  </a:cubicBezTo>
                  <a:cubicBezTo>
                    <a:pt x="97" y="9"/>
                    <a:pt x="97" y="9"/>
                    <a:pt x="96" y="10"/>
                  </a:cubicBezTo>
                  <a:cubicBezTo>
                    <a:pt x="96" y="10"/>
                    <a:pt x="95" y="10"/>
                    <a:pt x="94" y="10"/>
                  </a:cubicBezTo>
                  <a:cubicBezTo>
                    <a:pt x="93" y="10"/>
                    <a:pt x="91" y="10"/>
                    <a:pt x="91" y="11"/>
                  </a:cubicBezTo>
                  <a:cubicBezTo>
                    <a:pt x="90" y="11"/>
                    <a:pt x="90" y="11"/>
                    <a:pt x="90" y="11"/>
                  </a:cubicBezTo>
                  <a:cubicBezTo>
                    <a:pt x="88" y="12"/>
                    <a:pt x="87" y="13"/>
                    <a:pt x="86" y="13"/>
                  </a:cubicBezTo>
                  <a:cubicBezTo>
                    <a:pt x="85" y="13"/>
                    <a:pt x="83" y="13"/>
                    <a:pt x="82" y="13"/>
                  </a:cubicBezTo>
                  <a:cubicBezTo>
                    <a:pt x="81" y="13"/>
                    <a:pt x="81" y="13"/>
                    <a:pt x="81" y="13"/>
                  </a:cubicBezTo>
                  <a:cubicBezTo>
                    <a:pt x="81" y="13"/>
                    <a:pt x="80" y="12"/>
                    <a:pt x="79" y="12"/>
                  </a:cubicBezTo>
                  <a:cubicBezTo>
                    <a:pt x="79" y="11"/>
                    <a:pt x="78" y="11"/>
                    <a:pt x="78" y="11"/>
                  </a:cubicBezTo>
                  <a:cubicBezTo>
                    <a:pt x="78" y="11"/>
                    <a:pt x="78" y="11"/>
                    <a:pt x="78" y="11"/>
                  </a:cubicBezTo>
                  <a:cubicBezTo>
                    <a:pt x="78" y="11"/>
                    <a:pt x="77" y="11"/>
                    <a:pt x="76" y="11"/>
                  </a:cubicBezTo>
                  <a:cubicBezTo>
                    <a:pt x="75" y="10"/>
                    <a:pt x="73" y="10"/>
                    <a:pt x="73" y="10"/>
                  </a:cubicBezTo>
                  <a:cubicBezTo>
                    <a:pt x="72" y="10"/>
                    <a:pt x="70" y="10"/>
                    <a:pt x="69" y="10"/>
                  </a:cubicBezTo>
                  <a:cubicBezTo>
                    <a:pt x="67" y="11"/>
                    <a:pt x="66" y="11"/>
                    <a:pt x="66" y="11"/>
                  </a:cubicBezTo>
                  <a:cubicBezTo>
                    <a:pt x="66" y="11"/>
                    <a:pt x="66" y="11"/>
                    <a:pt x="66" y="11"/>
                  </a:cubicBezTo>
                  <a:cubicBezTo>
                    <a:pt x="66" y="11"/>
                    <a:pt x="66" y="11"/>
                    <a:pt x="66" y="11"/>
                  </a:cubicBezTo>
                  <a:cubicBezTo>
                    <a:pt x="65" y="12"/>
                    <a:pt x="64" y="13"/>
                    <a:pt x="63" y="14"/>
                  </a:cubicBezTo>
                  <a:cubicBezTo>
                    <a:pt x="63" y="14"/>
                    <a:pt x="64" y="14"/>
                    <a:pt x="64" y="14"/>
                  </a:cubicBezTo>
                  <a:cubicBezTo>
                    <a:pt x="64" y="14"/>
                    <a:pt x="64" y="14"/>
                    <a:pt x="65" y="14"/>
                  </a:cubicBezTo>
                  <a:cubicBezTo>
                    <a:pt x="65" y="14"/>
                    <a:pt x="65" y="14"/>
                    <a:pt x="66" y="15"/>
                  </a:cubicBezTo>
                  <a:cubicBezTo>
                    <a:pt x="66" y="15"/>
                    <a:pt x="66" y="15"/>
                    <a:pt x="66" y="15"/>
                  </a:cubicBezTo>
                  <a:cubicBezTo>
                    <a:pt x="66" y="15"/>
                    <a:pt x="66" y="16"/>
                    <a:pt x="66" y="17"/>
                  </a:cubicBezTo>
                  <a:cubicBezTo>
                    <a:pt x="66" y="17"/>
                    <a:pt x="66" y="18"/>
                    <a:pt x="66" y="18"/>
                  </a:cubicBezTo>
                  <a:cubicBezTo>
                    <a:pt x="66" y="18"/>
                    <a:pt x="66" y="18"/>
                    <a:pt x="66" y="18"/>
                  </a:cubicBezTo>
                  <a:cubicBezTo>
                    <a:pt x="66" y="18"/>
                    <a:pt x="66" y="18"/>
                    <a:pt x="67" y="18"/>
                  </a:cubicBezTo>
                  <a:cubicBezTo>
                    <a:pt x="68" y="18"/>
                    <a:pt x="68" y="18"/>
                    <a:pt x="69" y="19"/>
                  </a:cubicBezTo>
                  <a:cubicBezTo>
                    <a:pt x="69" y="20"/>
                    <a:pt x="68" y="21"/>
                    <a:pt x="67" y="21"/>
                  </a:cubicBezTo>
                  <a:cubicBezTo>
                    <a:pt x="66" y="22"/>
                    <a:pt x="66" y="22"/>
                    <a:pt x="66" y="22"/>
                  </a:cubicBezTo>
                  <a:cubicBezTo>
                    <a:pt x="66" y="22"/>
                    <a:pt x="66" y="22"/>
                    <a:pt x="66" y="22"/>
                  </a:cubicBezTo>
                  <a:cubicBezTo>
                    <a:pt x="66" y="23"/>
                    <a:pt x="66" y="23"/>
                    <a:pt x="66" y="23"/>
                  </a:cubicBezTo>
                  <a:cubicBezTo>
                    <a:pt x="67" y="23"/>
                    <a:pt x="68" y="24"/>
                    <a:pt x="68" y="25"/>
                  </a:cubicBezTo>
                  <a:cubicBezTo>
                    <a:pt x="68" y="26"/>
                    <a:pt x="68" y="27"/>
                    <a:pt x="67" y="28"/>
                  </a:cubicBezTo>
                  <a:cubicBezTo>
                    <a:pt x="67" y="28"/>
                    <a:pt x="67" y="29"/>
                    <a:pt x="66" y="29"/>
                  </a:cubicBezTo>
                  <a:cubicBezTo>
                    <a:pt x="66" y="29"/>
                    <a:pt x="67" y="30"/>
                    <a:pt x="68" y="31"/>
                  </a:cubicBezTo>
                  <a:cubicBezTo>
                    <a:pt x="69" y="32"/>
                    <a:pt x="70" y="33"/>
                    <a:pt x="70" y="33"/>
                  </a:cubicBezTo>
                  <a:cubicBezTo>
                    <a:pt x="71" y="33"/>
                    <a:pt x="71" y="33"/>
                    <a:pt x="72" y="33"/>
                  </a:cubicBezTo>
                  <a:cubicBezTo>
                    <a:pt x="72" y="33"/>
                    <a:pt x="72" y="33"/>
                    <a:pt x="73" y="33"/>
                  </a:cubicBezTo>
                  <a:cubicBezTo>
                    <a:pt x="74" y="33"/>
                    <a:pt x="74" y="34"/>
                    <a:pt x="74" y="35"/>
                  </a:cubicBezTo>
                  <a:cubicBezTo>
                    <a:pt x="74" y="35"/>
                    <a:pt x="74" y="36"/>
                    <a:pt x="74" y="36"/>
                  </a:cubicBezTo>
                  <a:cubicBezTo>
                    <a:pt x="74" y="37"/>
                    <a:pt x="74" y="37"/>
                    <a:pt x="74" y="37"/>
                  </a:cubicBezTo>
                  <a:cubicBezTo>
                    <a:pt x="74" y="37"/>
                    <a:pt x="76" y="38"/>
                    <a:pt x="77" y="38"/>
                  </a:cubicBezTo>
                  <a:cubicBezTo>
                    <a:pt x="78" y="38"/>
                    <a:pt x="80" y="38"/>
                    <a:pt x="80" y="39"/>
                  </a:cubicBezTo>
                  <a:cubicBezTo>
                    <a:pt x="81" y="39"/>
                    <a:pt x="81" y="40"/>
                    <a:pt x="81" y="40"/>
                  </a:cubicBezTo>
                  <a:cubicBezTo>
                    <a:pt x="81" y="41"/>
                    <a:pt x="81" y="41"/>
                    <a:pt x="80" y="42"/>
                  </a:cubicBezTo>
                  <a:cubicBezTo>
                    <a:pt x="80" y="42"/>
                    <a:pt x="78" y="43"/>
                    <a:pt x="76" y="44"/>
                  </a:cubicBezTo>
                  <a:cubicBezTo>
                    <a:pt x="75" y="45"/>
                    <a:pt x="74" y="45"/>
                    <a:pt x="74" y="45"/>
                  </a:cubicBezTo>
                  <a:cubicBezTo>
                    <a:pt x="73" y="45"/>
                    <a:pt x="73" y="46"/>
                    <a:pt x="72" y="46"/>
                  </a:cubicBezTo>
                  <a:cubicBezTo>
                    <a:pt x="72" y="47"/>
                    <a:pt x="72" y="47"/>
                    <a:pt x="72" y="47"/>
                  </a:cubicBezTo>
                  <a:cubicBezTo>
                    <a:pt x="72" y="47"/>
                    <a:pt x="72" y="48"/>
                    <a:pt x="72" y="49"/>
                  </a:cubicBezTo>
                  <a:cubicBezTo>
                    <a:pt x="72" y="51"/>
                    <a:pt x="73" y="55"/>
                    <a:pt x="73" y="56"/>
                  </a:cubicBezTo>
                  <a:cubicBezTo>
                    <a:pt x="72" y="57"/>
                    <a:pt x="70" y="58"/>
                    <a:pt x="69" y="59"/>
                  </a:cubicBezTo>
                  <a:cubicBezTo>
                    <a:pt x="68" y="59"/>
                    <a:pt x="68" y="59"/>
                    <a:pt x="68" y="59"/>
                  </a:cubicBezTo>
                  <a:cubicBezTo>
                    <a:pt x="67" y="60"/>
                    <a:pt x="67" y="61"/>
                    <a:pt x="66" y="62"/>
                  </a:cubicBezTo>
                  <a:cubicBezTo>
                    <a:pt x="65" y="62"/>
                    <a:pt x="64" y="63"/>
                    <a:pt x="64" y="63"/>
                  </a:cubicBezTo>
                  <a:cubicBezTo>
                    <a:pt x="64" y="64"/>
                    <a:pt x="64" y="64"/>
                    <a:pt x="64" y="64"/>
                  </a:cubicBezTo>
                  <a:cubicBezTo>
                    <a:pt x="64" y="64"/>
                    <a:pt x="64" y="64"/>
                    <a:pt x="65" y="64"/>
                  </a:cubicBezTo>
                  <a:cubicBezTo>
                    <a:pt x="65" y="64"/>
                    <a:pt x="66" y="65"/>
                    <a:pt x="66" y="66"/>
                  </a:cubicBezTo>
                  <a:cubicBezTo>
                    <a:pt x="66" y="66"/>
                    <a:pt x="64" y="67"/>
                    <a:pt x="62" y="68"/>
                  </a:cubicBezTo>
                  <a:cubicBezTo>
                    <a:pt x="61" y="68"/>
                    <a:pt x="60" y="69"/>
                    <a:pt x="59" y="69"/>
                  </a:cubicBezTo>
                  <a:cubicBezTo>
                    <a:pt x="58" y="70"/>
                    <a:pt x="57" y="74"/>
                    <a:pt x="56" y="77"/>
                  </a:cubicBezTo>
                  <a:cubicBezTo>
                    <a:pt x="55" y="78"/>
                    <a:pt x="55" y="79"/>
                    <a:pt x="55" y="80"/>
                  </a:cubicBezTo>
                  <a:cubicBezTo>
                    <a:pt x="54" y="80"/>
                    <a:pt x="53" y="81"/>
                    <a:pt x="52" y="81"/>
                  </a:cubicBezTo>
                  <a:cubicBezTo>
                    <a:pt x="51" y="81"/>
                    <a:pt x="49" y="81"/>
                    <a:pt x="49" y="82"/>
                  </a:cubicBezTo>
                  <a:cubicBezTo>
                    <a:pt x="48" y="83"/>
                    <a:pt x="46" y="86"/>
                    <a:pt x="44" y="89"/>
                  </a:cubicBezTo>
                  <a:cubicBezTo>
                    <a:pt x="42" y="91"/>
                    <a:pt x="41" y="93"/>
                    <a:pt x="41" y="93"/>
                  </a:cubicBezTo>
                  <a:cubicBezTo>
                    <a:pt x="40" y="94"/>
                    <a:pt x="39" y="94"/>
                    <a:pt x="37" y="94"/>
                  </a:cubicBezTo>
                  <a:cubicBezTo>
                    <a:pt x="36" y="94"/>
                    <a:pt x="35" y="94"/>
                    <a:pt x="34" y="94"/>
                  </a:cubicBezTo>
                  <a:cubicBezTo>
                    <a:pt x="33" y="94"/>
                    <a:pt x="32" y="95"/>
                    <a:pt x="32" y="95"/>
                  </a:cubicBezTo>
                  <a:cubicBezTo>
                    <a:pt x="31" y="95"/>
                    <a:pt x="31" y="95"/>
                    <a:pt x="31" y="96"/>
                  </a:cubicBezTo>
                  <a:cubicBezTo>
                    <a:pt x="30" y="96"/>
                    <a:pt x="28" y="95"/>
                    <a:pt x="28" y="94"/>
                  </a:cubicBezTo>
                  <a:cubicBezTo>
                    <a:pt x="27" y="93"/>
                    <a:pt x="26" y="92"/>
                    <a:pt x="26" y="92"/>
                  </a:cubicBezTo>
                  <a:cubicBezTo>
                    <a:pt x="26" y="92"/>
                    <a:pt x="25" y="93"/>
                    <a:pt x="25" y="93"/>
                  </a:cubicBezTo>
                  <a:cubicBezTo>
                    <a:pt x="24" y="93"/>
                    <a:pt x="24" y="93"/>
                    <a:pt x="24" y="94"/>
                  </a:cubicBezTo>
                  <a:cubicBezTo>
                    <a:pt x="24" y="94"/>
                    <a:pt x="21" y="97"/>
                    <a:pt x="20" y="99"/>
                  </a:cubicBezTo>
                  <a:cubicBezTo>
                    <a:pt x="18" y="101"/>
                    <a:pt x="17" y="102"/>
                    <a:pt x="17" y="103"/>
                  </a:cubicBezTo>
                  <a:cubicBezTo>
                    <a:pt x="17" y="103"/>
                    <a:pt x="16" y="104"/>
                    <a:pt x="16" y="105"/>
                  </a:cubicBezTo>
                  <a:cubicBezTo>
                    <a:pt x="16" y="105"/>
                    <a:pt x="16" y="105"/>
                    <a:pt x="16" y="105"/>
                  </a:cubicBezTo>
                  <a:cubicBezTo>
                    <a:pt x="16" y="106"/>
                    <a:pt x="16" y="106"/>
                    <a:pt x="16" y="107"/>
                  </a:cubicBezTo>
                  <a:cubicBezTo>
                    <a:pt x="16" y="107"/>
                    <a:pt x="18" y="107"/>
                    <a:pt x="19" y="108"/>
                  </a:cubicBezTo>
                  <a:cubicBezTo>
                    <a:pt x="21" y="108"/>
                    <a:pt x="23" y="108"/>
                    <a:pt x="23" y="109"/>
                  </a:cubicBezTo>
                  <a:cubicBezTo>
                    <a:pt x="24" y="109"/>
                    <a:pt x="24" y="110"/>
                    <a:pt x="24" y="111"/>
                  </a:cubicBezTo>
                  <a:cubicBezTo>
                    <a:pt x="24" y="112"/>
                    <a:pt x="23" y="113"/>
                    <a:pt x="23" y="114"/>
                  </a:cubicBezTo>
                  <a:cubicBezTo>
                    <a:pt x="23" y="114"/>
                    <a:pt x="23" y="115"/>
                    <a:pt x="24" y="116"/>
                  </a:cubicBezTo>
                  <a:cubicBezTo>
                    <a:pt x="24" y="117"/>
                    <a:pt x="25" y="118"/>
                    <a:pt x="25" y="119"/>
                  </a:cubicBezTo>
                  <a:cubicBezTo>
                    <a:pt x="25" y="119"/>
                    <a:pt x="25" y="119"/>
                    <a:pt x="25" y="119"/>
                  </a:cubicBezTo>
                  <a:cubicBezTo>
                    <a:pt x="25" y="119"/>
                    <a:pt x="27" y="119"/>
                    <a:pt x="27" y="119"/>
                  </a:cubicBezTo>
                  <a:cubicBezTo>
                    <a:pt x="28" y="119"/>
                    <a:pt x="29" y="119"/>
                    <a:pt x="29" y="119"/>
                  </a:cubicBezTo>
                  <a:cubicBezTo>
                    <a:pt x="29" y="119"/>
                    <a:pt x="30" y="120"/>
                    <a:pt x="31" y="122"/>
                  </a:cubicBezTo>
                  <a:cubicBezTo>
                    <a:pt x="32" y="125"/>
                    <a:pt x="33" y="129"/>
                    <a:pt x="34" y="130"/>
                  </a:cubicBezTo>
                  <a:cubicBezTo>
                    <a:pt x="34" y="131"/>
                    <a:pt x="34" y="131"/>
                    <a:pt x="33" y="132"/>
                  </a:cubicBezTo>
                  <a:cubicBezTo>
                    <a:pt x="33" y="132"/>
                    <a:pt x="33" y="132"/>
                    <a:pt x="33" y="132"/>
                  </a:cubicBezTo>
                  <a:cubicBezTo>
                    <a:pt x="33" y="133"/>
                    <a:pt x="33" y="133"/>
                    <a:pt x="33" y="133"/>
                  </a:cubicBezTo>
                  <a:cubicBezTo>
                    <a:pt x="33" y="134"/>
                    <a:pt x="33" y="134"/>
                    <a:pt x="33" y="134"/>
                  </a:cubicBezTo>
                  <a:cubicBezTo>
                    <a:pt x="33" y="134"/>
                    <a:pt x="33" y="134"/>
                    <a:pt x="33" y="134"/>
                  </a:cubicBezTo>
                  <a:cubicBezTo>
                    <a:pt x="33" y="135"/>
                    <a:pt x="33" y="135"/>
                    <a:pt x="33" y="135"/>
                  </a:cubicBezTo>
                  <a:cubicBezTo>
                    <a:pt x="33" y="135"/>
                    <a:pt x="33" y="135"/>
                    <a:pt x="33" y="135"/>
                  </a:cubicBezTo>
                  <a:cubicBezTo>
                    <a:pt x="33" y="135"/>
                    <a:pt x="32" y="135"/>
                    <a:pt x="31" y="136"/>
                  </a:cubicBezTo>
                  <a:cubicBezTo>
                    <a:pt x="31" y="136"/>
                    <a:pt x="30" y="136"/>
                    <a:pt x="30" y="136"/>
                  </a:cubicBezTo>
                  <a:cubicBezTo>
                    <a:pt x="30" y="136"/>
                    <a:pt x="30" y="136"/>
                    <a:pt x="30" y="136"/>
                  </a:cubicBezTo>
                  <a:cubicBezTo>
                    <a:pt x="29" y="136"/>
                    <a:pt x="29" y="136"/>
                    <a:pt x="29" y="136"/>
                  </a:cubicBezTo>
                  <a:cubicBezTo>
                    <a:pt x="29" y="136"/>
                    <a:pt x="29" y="136"/>
                    <a:pt x="29" y="136"/>
                  </a:cubicBezTo>
                  <a:cubicBezTo>
                    <a:pt x="29" y="136"/>
                    <a:pt x="29" y="135"/>
                    <a:pt x="29" y="135"/>
                  </a:cubicBezTo>
                  <a:cubicBezTo>
                    <a:pt x="28" y="135"/>
                    <a:pt x="27" y="134"/>
                    <a:pt x="27" y="134"/>
                  </a:cubicBezTo>
                  <a:cubicBezTo>
                    <a:pt x="26" y="134"/>
                    <a:pt x="25" y="135"/>
                    <a:pt x="24" y="136"/>
                  </a:cubicBezTo>
                  <a:cubicBezTo>
                    <a:pt x="23" y="136"/>
                    <a:pt x="22" y="137"/>
                    <a:pt x="21" y="137"/>
                  </a:cubicBezTo>
                  <a:cubicBezTo>
                    <a:pt x="20" y="137"/>
                    <a:pt x="17" y="137"/>
                    <a:pt x="14" y="136"/>
                  </a:cubicBezTo>
                  <a:cubicBezTo>
                    <a:pt x="11" y="136"/>
                    <a:pt x="7" y="135"/>
                    <a:pt x="7" y="135"/>
                  </a:cubicBezTo>
                  <a:cubicBezTo>
                    <a:pt x="7" y="136"/>
                    <a:pt x="7" y="137"/>
                    <a:pt x="7" y="137"/>
                  </a:cubicBezTo>
                  <a:cubicBezTo>
                    <a:pt x="7" y="138"/>
                    <a:pt x="7" y="139"/>
                    <a:pt x="6" y="139"/>
                  </a:cubicBezTo>
                  <a:cubicBezTo>
                    <a:pt x="6" y="139"/>
                    <a:pt x="6" y="139"/>
                    <a:pt x="6" y="139"/>
                  </a:cubicBezTo>
                  <a:cubicBezTo>
                    <a:pt x="6" y="139"/>
                    <a:pt x="5" y="139"/>
                    <a:pt x="5" y="140"/>
                  </a:cubicBezTo>
                  <a:cubicBezTo>
                    <a:pt x="4" y="140"/>
                    <a:pt x="3" y="140"/>
                    <a:pt x="3" y="140"/>
                  </a:cubicBezTo>
                  <a:cubicBezTo>
                    <a:pt x="3" y="140"/>
                    <a:pt x="2" y="142"/>
                    <a:pt x="1" y="143"/>
                  </a:cubicBezTo>
                  <a:cubicBezTo>
                    <a:pt x="0" y="144"/>
                    <a:pt x="0" y="144"/>
                    <a:pt x="0" y="14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grpSp>
          <p:nvGrpSpPr>
            <p:cNvPr id="6" name="ANZ"/>
            <p:cNvGrpSpPr/>
            <p:nvPr/>
          </p:nvGrpSpPr>
          <p:grpSpPr>
            <a:xfrm>
              <a:off x="7158038" y="4363244"/>
              <a:ext cx="1673225" cy="1009649"/>
              <a:chOff x="7143750" y="4352926"/>
              <a:chExt cx="1673225" cy="1009649"/>
            </a:xfrm>
            <a:grpFill/>
          </p:grpSpPr>
          <p:sp>
            <p:nvSpPr>
              <p:cNvPr id="372" name="Freeform 326"/>
              <p:cNvSpPr>
                <a:spLocks/>
              </p:cNvSpPr>
              <p:nvPr/>
            </p:nvSpPr>
            <p:spPr bwMode="auto">
              <a:xfrm>
                <a:off x="7143750" y="4352926"/>
                <a:ext cx="1039813" cy="776288"/>
              </a:xfrm>
              <a:custGeom>
                <a:avLst/>
                <a:gdLst>
                  <a:gd name="T0" fmla="*/ 191 w 451"/>
                  <a:gd name="T1" fmla="*/ 25 h 337"/>
                  <a:gd name="T2" fmla="*/ 201 w 451"/>
                  <a:gd name="T3" fmla="*/ 17 h 337"/>
                  <a:gd name="T4" fmla="*/ 218 w 451"/>
                  <a:gd name="T5" fmla="*/ 15 h 337"/>
                  <a:gd name="T6" fmla="*/ 213 w 451"/>
                  <a:gd name="T7" fmla="*/ 5 h 337"/>
                  <a:gd name="T8" fmla="*/ 224 w 451"/>
                  <a:gd name="T9" fmla="*/ 10 h 337"/>
                  <a:gd name="T10" fmla="*/ 248 w 451"/>
                  <a:gd name="T11" fmla="*/ 17 h 337"/>
                  <a:gd name="T12" fmla="*/ 256 w 451"/>
                  <a:gd name="T13" fmla="*/ 16 h 337"/>
                  <a:gd name="T14" fmla="*/ 264 w 451"/>
                  <a:gd name="T15" fmla="*/ 17 h 337"/>
                  <a:gd name="T16" fmla="*/ 259 w 451"/>
                  <a:gd name="T17" fmla="*/ 27 h 337"/>
                  <a:gd name="T18" fmla="*/ 255 w 451"/>
                  <a:gd name="T19" fmla="*/ 52 h 337"/>
                  <a:gd name="T20" fmla="*/ 297 w 451"/>
                  <a:gd name="T21" fmla="*/ 77 h 337"/>
                  <a:gd name="T22" fmla="*/ 317 w 451"/>
                  <a:gd name="T23" fmla="*/ 45 h 337"/>
                  <a:gd name="T24" fmla="*/ 319 w 451"/>
                  <a:gd name="T25" fmla="*/ 20 h 337"/>
                  <a:gd name="T26" fmla="*/ 330 w 451"/>
                  <a:gd name="T27" fmla="*/ 4 h 337"/>
                  <a:gd name="T28" fmla="*/ 340 w 451"/>
                  <a:gd name="T29" fmla="*/ 32 h 337"/>
                  <a:gd name="T30" fmla="*/ 358 w 451"/>
                  <a:gd name="T31" fmla="*/ 53 h 337"/>
                  <a:gd name="T32" fmla="*/ 367 w 451"/>
                  <a:gd name="T33" fmla="*/ 85 h 337"/>
                  <a:gd name="T34" fmla="*/ 382 w 451"/>
                  <a:gd name="T35" fmla="*/ 97 h 337"/>
                  <a:gd name="T36" fmla="*/ 396 w 451"/>
                  <a:gd name="T37" fmla="*/ 113 h 337"/>
                  <a:gd name="T38" fmla="*/ 411 w 451"/>
                  <a:gd name="T39" fmla="*/ 131 h 337"/>
                  <a:gd name="T40" fmla="*/ 419 w 451"/>
                  <a:gd name="T41" fmla="*/ 144 h 337"/>
                  <a:gd name="T42" fmla="*/ 438 w 451"/>
                  <a:gd name="T43" fmla="*/ 164 h 337"/>
                  <a:gd name="T44" fmla="*/ 445 w 451"/>
                  <a:gd name="T45" fmla="*/ 185 h 337"/>
                  <a:gd name="T46" fmla="*/ 447 w 451"/>
                  <a:gd name="T47" fmla="*/ 221 h 337"/>
                  <a:gd name="T48" fmla="*/ 434 w 451"/>
                  <a:gd name="T49" fmla="*/ 257 h 337"/>
                  <a:gd name="T50" fmla="*/ 419 w 451"/>
                  <a:gd name="T51" fmla="*/ 282 h 337"/>
                  <a:gd name="T52" fmla="*/ 407 w 451"/>
                  <a:gd name="T53" fmla="*/ 317 h 337"/>
                  <a:gd name="T54" fmla="*/ 372 w 451"/>
                  <a:gd name="T55" fmla="*/ 331 h 337"/>
                  <a:gd name="T56" fmla="*/ 359 w 451"/>
                  <a:gd name="T57" fmla="*/ 328 h 337"/>
                  <a:gd name="T58" fmla="*/ 348 w 451"/>
                  <a:gd name="T59" fmla="*/ 324 h 337"/>
                  <a:gd name="T60" fmla="*/ 316 w 451"/>
                  <a:gd name="T61" fmla="*/ 328 h 337"/>
                  <a:gd name="T62" fmla="*/ 290 w 451"/>
                  <a:gd name="T63" fmla="*/ 295 h 337"/>
                  <a:gd name="T64" fmla="*/ 279 w 451"/>
                  <a:gd name="T65" fmla="*/ 292 h 337"/>
                  <a:gd name="T66" fmla="*/ 265 w 451"/>
                  <a:gd name="T67" fmla="*/ 287 h 337"/>
                  <a:gd name="T68" fmla="*/ 278 w 451"/>
                  <a:gd name="T69" fmla="*/ 259 h 337"/>
                  <a:gd name="T70" fmla="*/ 255 w 451"/>
                  <a:gd name="T71" fmla="*/ 284 h 337"/>
                  <a:gd name="T72" fmla="*/ 240 w 451"/>
                  <a:gd name="T73" fmla="*/ 261 h 337"/>
                  <a:gd name="T74" fmla="*/ 226 w 451"/>
                  <a:gd name="T75" fmla="*/ 249 h 337"/>
                  <a:gd name="T76" fmla="*/ 160 w 451"/>
                  <a:gd name="T77" fmla="*/ 250 h 337"/>
                  <a:gd name="T78" fmla="*/ 104 w 451"/>
                  <a:gd name="T79" fmla="*/ 272 h 337"/>
                  <a:gd name="T80" fmla="*/ 52 w 451"/>
                  <a:gd name="T81" fmla="*/ 286 h 337"/>
                  <a:gd name="T82" fmla="*/ 25 w 451"/>
                  <a:gd name="T83" fmla="*/ 267 h 337"/>
                  <a:gd name="T84" fmla="*/ 23 w 451"/>
                  <a:gd name="T85" fmla="*/ 225 h 337"/>
                  <a:gd name="T86" fmla="*/ 3 w 451"/>
                  <a:gd name="T87" fmla="*/ 176 h 337"/>
                  <a:gd name="T88" fmla="*/ 10 w 451"/>
                  <a:gd name="T89" fmla="*/ 179 h 337"/>
                  <a:gd name="T90" fmla="*/ 6 w 451"/>
                  <a:gd name="T91" fmla="*/ 154 h 337"/>
                  <a:gd name="T92" fmla="*/ 17 w 451"/>
                  <a:gd name="T93" fmla="*/ 133 h 337"/>
                  <a:gd name="T94" fmla="*/ 54 w 451"/>
                  <a:gd name="T95" fmla="*/ 113 h 337"/>
                  <a:gd name="T96" fmla="*/ 99 w 451"/>
                  <a:gd name="T97" fmla="*/ 87 h 337"/>
                  <a:gd name="T98" fmla="*/ 110 w 451"/>
                  <a:gd name="T99" fmla="*/ 68 h 337"/>
                  <a:gd name="T100" fmla="*/ 121 w 451"/>
                  <a:gd name="T101" fmla="*/ 73 h 337"/>
                  <a:gd name="T102" fmla="*/ 121 w 451"/>
                  <a:gd name="T103" fmla="*/ 64 h 337"/>
                  <a:gd name="T104" fmla="*/ 131 w 451"/>
                  <a:gd name="T105" fmla="*/ 58 h 337"/>
                  <a:gd name="T106" fmla="*/ 134 w 451"/>
                  <a:gd name="T107" fmla="*/ 50 h 337"/>
                  <a:gd name="T108" fmla="*/ 146 w 451"/>
                  <a:gd name="T109" fmla="*/ 40 h 337"/>
                  <a:gd name="T110" fmla="*/ 168 w 451"/>
                  <a:gd name="T111" fmla="*/ 49 h 337"/>
                  <a:gd name="T112" fmla="*/ 180 w 451"/>
                  <a:gd name="T113" fmla="*/ 51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51" h="337">
                    <a:moveTo>
                      <a:pt x="183" y="41"/>
                    </a:moveTo>
                    <a:cubicBezTo>
                      <a:pt x="183" y="38"/>
                      <a:pt x="183" y="38"/>
                      <a:pt x="184" y="38"/>
                    </a:cubicBezTo>
                    <a:cubicBezTo>
                      <a:pt x="186" y="37"/>
                      <a:pt x="187" y="34"/>
                      <a:pt x="187" y="33"/>
                    </a:cubicBezTo>
                    <a:cubicBezTo>
                      <a:pt x="187" y="32"/>
                      <a:pt x="187" y="31"/>
                      <a:pt x="188" y="31"/>
                    </a:cubicBezTo>
                    <a:cubicBezTo>
                      <a:pt x="188" y="31"/>
                      <a:pt x="189" y="31"/>
                      <a:pt x="190" y="32"/>
                    </a:cubicBezTo>
                    <a:cubicBezTo>
                      <a:pt x="190" y="32"/>
                      <a:pt x="192" y="30"/>
                      <a:pt x="192" y="30"/>
                    </a:cubicBezTo>
                    <a:cubicBezTo>
                      <a:pt x="193" y="30"/>
                      <a:pt x="193" y="30"/>
                      <a:pt x="193" y="29"/>
                    </a:cubicBezTo>
                    <a:cubicBezTo>
                      <a:pt x="193" y="29"/>
                      <a:pt x="192" y="29"/>
                      <a:pt x="191" y="28"/>
                    </a:cubicBezTo>
                    <a:cubicBezTo>
                      <a:pt x="191" y="26"/>
                      <a:pt x="190" y="27"/>
                      <a:pt x="191" y="25"/>
                    </a:cubicBezTo>
                    <a:cubicBezTo>
                      <a:pt x="191" y="24"/>
                      <a:pt x="194" y="22"/>
                      <a:pt x="195" y="22"/>
                    </a:cubicBezTo>
                    <a:cubicBezTo>
                      <a:pt x="196" y="22"/>
                      <a:pt x="196" y="23"/>
                      <a:pt x="197" y="22"/>
                    </a:cubicBezTo>
                    <a:cubicBezTo>
                      <a:pt x="197" y="22"/>
                      <a:pt x="196" y="20"/>
                      <a:pt x="196" y="20"/>
                    </a:cubicBezTo>
                    <a:cubicBezTo>
                      <a:pt x="196" y="20"/>
                      <a:pt x="196" y="19"/>
                      <a:pt x="196" y="19"/>
                    </a:cubicBezTo>
                    <a:cubicBezTo>
                      <a:pt x="197" y="18"/>
                      <a:pt x="197" y="20"/>
                      <a:pt x="198" y="20"/>
                    </a:cubicBezTo>
                    <a:cubicBezTo>
                      <a:pt x="199" y="21"/>
                      <a:pt x="200" y="22"/>
                      <a:pt x="200" y="21"/>
                    </a:cubicBezTo>
                    <a:cubicBezTo>
                      <a:pt x="200" y="20"/>
                      <a:pt x="199" y="19"/>
                      <a:pt x="200" y="19"/>
                    </a:cubicBezTo>
                    <a:cubicBezTo>
                      <a:pt x="200" y="19"/>
                      <a:pt x="201" y="19"/>
                      <a:pt x="202" y="19"/>
                    </a:cubicBezTo>
                    <a:cubicBezTo>
                      <a:pt x="202" y="18"/>
                      <a:pt x="201" y="17"/>
                      <a:pt x="201" y="17"/>
                    </a:cubicBezTo>
                    <a:cubicBezTo>
                      <a:pt x="202" y="16"/>
                      <a:pt x="203" y="17"/>
                      <a:pt x="203" y="17"/>
                    </a:cubicBezTo>
                    <a:cubicBezTo>
                      <a:pt x="203" y="16"/>
                      <a:pt x="203" y="16"/>
                      <a:pt x="204" y="16"/>
                    </a:cubicBezTo>
                    <a:cubicBezTo>
                      <a:pt x="205" y="16"/>
                      <a:pt x="205" y="18"/>
                      <a:pt x="207" y="18"/>
                    </a:cubicBezTo>
                    <a:cubicBezTo>
                      <a:pt x="209" y="18"/>
                      <a:pt x="210" y="19"/>
                      <a:pt x="212" y="18"/>
                    </a:cubicBezTo>
                    <a:cubicBezTo>
                      <a:pt x="213" y="17"/>
                      <a:pt x="214" y="17"/>
                      <a:pt x="214" y="17"/>
                    </a:cubicBezTo>
                    <a:cubicBezTo>
                      <a:pt x="214" y="17"/>
                      <a:pt x="215" y="17"/>
                      <a:pt x="215" y="17"/>
                    </a:cubicBezTo>
                    <a:cubicBezTo>
                      <a:pt x="216" y="17"/>
                      <a:pt x="213" y="19"/>
                      <a:pt x="215" y="19"/>
                    </a:cubicBezTo>
                    <a:cubicBezTo>
                      <a:pt x="218" y="19"/>
                      <a:pt x="219" y="17"/>
                      <a:pt x="219" y="16"/>
                    </a:cubicBezTo>
                    <a:cubicBezTo>
                      <a:pt x="219" y="16"/>
                      <a:pt x="218" y="16"/>
                      <a:pt x="218" y="15"/>
                    </a:cubicBezTo>
                    <a:cubicBezTo>
                      <a:pt x="218" y="14"/>
                      <a:pt x="219" y="12"/>
                      <a:pt x="219" y="12"/>
                    </a:cubicBezTo>
                    <a:cubicBezTo>
                      <a:pt x="219" y="12"/>
                      <a:pt x="217" y="13"/>
                      <a:pt x="218" y="12"/>
                    </a:cubicBezTo>
                    <a:cubicBezTo>
                      <a:pt x="218" y="11"/>
                      <a:pt x="219" y="10"/>
                      <a:pt x="218" y="10"/>
                    </a:cubicBezTo>
                    <a:cubicBezTo>
                      <a:pt x="218" y="10"/>
                      <a:pt x="216" y="8"/>
                      <a:pt x="216" y="8"/>
                    </a:cubicBezTo>
                    <a:cubicBezTo>
                      <a:pt x="216" y="8"/>
                      <a:pt x="213" y="10"/>
                      <a:pt x="212" y="9"/>
                    </a:cubicBezTo>
                    <a:cubicBezTo>
                      <a:pt x="212" y="8"/>
                      <a:pt x="209" y="7"/>
                      <a:pt x="209" y="6"/>
                    </a:cubicBezTo>
                    <a:cubicBezTo>
                      <a:pt x="210" y="5"/>
                      <a:pt x="211" y="5"/>
                      <a:pt x="212" y="5"/>
                    </a:cubicBezTo>
                    <a:cubicBezTo>
                      <a:pt x="212" y="5"/>
                      <a:pt x="212" y="7"/>
                      <a:pt x="213" y="7"/>
                    </a:cubicBezTo>
                    <a:cubicBezTo>
                      <a:pt x="213" y="7"/>
                      <a:pt x="213" y="5"/>
                      <a:pt x="213" y="5"/>
                    </a:cubicBezTo>
                    <a:cubicBezTo>
                      <a:pt x="214" y="5"/>
                      <a:pt x="214" y="6"/>
                      <a:pt x="214" y="6"/>
                    </a:cubicBezTo>
                    <a:cubicBezTo>
                      <a:pt x="215" y="6"/>
                      <a:pt x="215" y="5"/>
                      <a:pt x="215" y="5"/>
                    </a:cubicBezTo>
                    <a:cubicBezTo>
                      <a:pt x="216" y="5"/>
                      <a:pt x="217" y="7"/>
                      <a:pt x="217" y="6"/>
                    </a:cubicBezTo>
                    <a:cubicBezTo>
                      <a:pt x="217" y="6"/>
                      <a:pt x="216" y="5"/>
                      <a:pt x="217" y="4"/>
                    </a:cubicBezTo>
                    <a:cubicBezTo>
                      <a:pt x="218" y="4"/>
                      <a:pt x="218" y="3"/>
                      <a:pt x="218" y="4"/>
                    </a:cubicBezTo>
                    <a:cubicBezTo>
                      <a:pt x="219" y="4"/>
                      <a:pt x="218" y="7"/>
                      <a:pt x="219" y="7"/>
                    </a:cubicBezTo>
                    <a:cubicBezTo>
                      <a:pt x="219" y="8"/>
                      <a:pt x="219" y="9"/>
                      <a:pt x="220" y="9"/>
                    </a:cubicBezTo>
                    <a:cubicBezTo>
                      <a:pt x="220" y="9"/>
                      <a:pt x="221" y="7"/>
                      <a:pt x="222" y="7"/>
                    </a:cubicBezTo>
                    <a:cubicBezTo>
                      <a:pt x="223" y="7"/>
                      <a:pt x="223" y="10"/>
                      <a:pt x="224" y="10"/>
                    </a:cubicBezTo>
                    <a:cubicBezTo>
                      <a:pt x="225" y="10"/>
                      <a:pt x="228" y="11"/>
                      <a:pt x="228" y="12"/>
                    </a:cubicBezTo>
                    <a:cubicBezTo>
                      <a:pt x="229" y="12"/>
                      <a:pt x="228" y="13"/>
                      <a:pt x="228" y="13"/>
                    </a:cubicBezTo>
                    <a:cubicBezTo>
                      <a:pt x="229" y="13"/>
                      <a:pt x="232" y="12"/>
                      <a:pt x="233" y="12"/>
                    </a:cubicBezTo>
                    <a:cubicBezTo>
                      <a:pt x="234" y="12"/>
                      <a:pt x="235" y="13"/>
                      <a:pt x="235" y="14"/>
                    </a:cubicBezTo>
                    <a:cubicBezTo>
                      <a:pt x="235" y="14"/>
                      <a:pt x="234" y="16"/>
                      <a:pt x="236" y="16"/>
                    </a:cubicBezTo>
                    <a:cubicBezTo>
                      <a:pt x="237" y="16"/>
                      <a:pt x="239" y="16"/>
                      <a:pt x="240" y="15"/>
                    </a:cubicBezTo>
                    <a:cubicBezTo>
                      <a:pt x="241" y="15"/>
                      <a:pt x="241" y="14"/>
                      <a:pt x="242" y="14"/>
                    </a:cubicBezTo>
                    <a:cubicBezTo>
                      <a:pt x="243" y="14"/>
                      <a:pt x="246" y="18"/>
                      <a:pt x="247" y="18"/>
                    </a:cubicBezTo>
                    <a:cubicBezTo>
                      <a:pt x="247" y="18"/>
                      <a:pt x="248" y="18"/>
                      <a:pt x="248" y="17"/>
                    </a:cubicBezTo>
                    <a:cubicBezTo>
                      <a:pt x="248" y="17"/>
                      <a:pt x="248" y="17"/>
                      <a:pt x="248" y="16"/>
                    </a:cubicBezTo>
                    <a:cubicBezTo>
                      <a:pt x="249" y="16"/>
                      <a:pt x="251" y="16"/>
                      <a:pt x="251" y="15"/>
                    </a:cubicBezTo>
                    <a:cubicBezTo>
                      <a:pt x="251" y="15"/>
                      <a:pt x="250" y="15"/>
                      <a:pt x="251" y="14"/>
                    </a:cubicBezTo>
                    <a:cubicBezTo>
                      <a:pt x="251" y="14"/>
                      <a:pt x="254" y="11"/>
                      <a:pt x="255" y="12"/>
                    </a:cubicBezTo>
                    <a:cubicBezTo>
                      <a:pt x="255" y="12"/>
                      <a:pt x="254" y="13"/>
                      <a:pt x="254" y="14"/>
                    </a:cubicBezTo>
                    <a:cubicBezTo>
                      <a:pt x="254" y="14"/>
                      <a:pt x="255" y="14"/>
                      <a:pt x="255" y="15"/>
                    </a:cubicBezTo>
                    <a:cubicBezTo>
                      <a:pt x="254" y="15"/>
                      <a:pt x="252" y="16"/>
                      <a:pt x="252" y="17"/>
                    </a:cubicBezTo>
                    <a:cubicBezTo>
                      <a:pt x="252" y="17"/>
                      <a:pt x="252" y="19"/>
                      <a:pt x="253" y="18"/>
                    </a:cubicBezTo>
                    <a:cubicBezTo>
                      <a:pt x="254" y="18"/>
                      <a:pt x="255" y="16"/>
                      <a:pt x="256" y="16"/>
                    </a:cubicBezTo>
                    <a:cubicBezTo>
                      <a:pt x="256" y="17"/>
                      <a:pt x="255" y="18"/>
                      <a:pt x="256" y="18"/>
                    </a:cubicBezTo>
                    <a:cubicBezTo>
                      <a:pt x="257" y="19"/>
                      <a:pt x="257" y="20"/>
                      <a:pt x="258" y="20"/>
                    </a:cubicBezTo>
                    <a:cubicBezTo>
                      <a:pt x="259" y="19"/>
                      <a:pt x="260" y="18"/>
                      <a:pt x="259" y="18"/>
                    </a:cubicBezTo>
                    <a:cubicBezTo>
                      <a:pt x="259" y="17"/>
                      <a:pt x="258" y="17"/>
                      <a:pt x="258" y="16"/>
                    </a:cubicBezTo>
                    <a:cubicBezTo>
                      <a:pt x="258" y="15"/>
                      <a:pt x="259" y="15"/>
                      <a:pt x="260" y="15"/>
                    </a:cubicBezTo>
                    <a:cubicBezTo>
                      <a:pt x="261" y="15"/>
                      <a:pt x="261" y="14"/>
                      <a:pt x="262" y="14"/>
                    </a:cubicBezTo>
                    <a:cubicBezTo>
                      <a:pt x="262" y="14"/>
                      <a:pt x="262" y="15"/>
                      <a:pt x="262" y="15"/>
                    </a:cubicBezTo>
                    <a:cubicBezTo>
                      <a:pt x="262" y="16"/>
                      <a:pt x="262" y="17"/>
                      <a:pt x="263" y="17"/>
                    </a:cubicBezTo>
                    <a:cubicBezTo>
                      <a:pt x="263" y="17"/>
                      <a:pt x="264" y="17"/>
                      <a:pt x="264" y="17"/>
                    </a:cubicBezTo>
                    <a:cubicBezTo>
                      <a:pt x="265" y="17"/>
                      <a:pt x="266" y="18"/>
                      <a:pt x="266" y="18"/>
                    </a:cubicBezTo>
                    <a:cubicBezTo>
                      <a:pt x="266" y="19"/>
                      <a:pt x="263" y="20"/>
                      <a:pt x="263" y="21"/>
                    </a:cubicBezTo>
                    <a:cubicBezTo>
                      <a:pt x="263" y="21"/>
                      <a:pt x="263" y="23"/>
                      <a:pt x="263" y="23"/>
                    </a:cubicBezTo>
                    <a:cubicBezTo>
                      <a:pt x="262" y="24"/>
                      <a:pt x="261" y="23"/>
                      <a:pt x="261" y="23"/>
                    </a:cubicBezTo>
                    <a:cubicBezTo>
                      <a:pt x="260" y="24"/>
                      <a:pt x="261" y="24"/>
                      <a:pt x="261" y="25"/>
                    </a:cubicBezTo>
                    <a:cubicBezTo>
                      <a:pt x="262" y="25"/>
                      <a:pt x="261" y="25"/>
                      <a:pt x="261" y="26"/>
                    </a:cubicBezTo>
                    <a:cubicBezTo>
                      <a:pt x="261" y="27"/>
                      <a:pt x="261" y="27"/>
                      <a:pt x="261" y="28"/>
                    </a:cubicBezTo>
                    <a:cubicBezTo>
                      <a:pt x="260" y="29"/>
                      <a:pt x="259" y="30"/>
                      <a:pt x="259" y="29"/>
                    </a:cubicBezTo>
                    <a:cubicBezTo>
                      <a:pt x="259" y="29"/>
                      <a:pt x="260" y="27"/>
                      <a:pt x="259" y="27"/>
                    </a:cubicBezTo>
                    <a:cubicBezTo>
                      <a:pt x="257" y="28"/>
                      <a:pt x="256" y="29"/>
                      <a:pt x="255" y="29"/>
                    </a:cubicBezTo>
                    <a:cubicBezTo>
                      <a:pt x="254" y="29"/>
                      <a:pt x="255" y="32"/>
                      <a:pt x="254" y="32"/>
                    </a:cubicBezTo>
                    <a:cubicBezTo>
                      <a:pt x="254" y="33"/>
                      <a:pt x="254" y="34"/>
                      <a:pt x="254" y="34"/>
                    </a:cubicBezTo>
                    <a:cubicBezTo>
                      <a:pt x="255" y="34"/>
                      <a:pt x="255" y="33"/>
                      <a:pt x="256" y="34"/>
                    </a:cubicBezTo>
                    <a:cubicBezTo>
                      <a:pt x="256" y="34"/>
                      <a:pt x="255" y="37"/>
                      <a:pt x="254" y="38"/>
                    </a:cubicBezTo>
                    <a:cubicBezTo>
                      <a:pt x="253" y="40"/>
                      <a:pt x="252" y="43"/>
                      <a:pt x="251" y="44"/>
                    </a:cubicBezTo>
                    <a:cubicBezTo>
                      <a:pt x="249" y="45"/>
                      <a:pt x="250" y="44"/>
                      <a:pt x="249" y="45"/>
                    </a:cubicBezTo>
                    <a:cubicBezTo>
                      <a:pt x="249" y="47"/>
                      <a:pt x="250" y="47"/>
                      <a:pt x="250" y="48"/>
                    </a:cubicBezTo>
                    <a:cubicBezTo>
                      <a:pt x="250" y="49"/>
                      <a:pt x="253" y="50"/>
                      <a:pt x="255" y="52"/>
                    </a:cubicBezTo>
                    <a:cubicBezTo>
                      <a:pt x="257" y="54"/>
                      <a:pt x="260" y="55"/>
                      <a:pt x="261" y="57"/>
                    </a:cubicBezTo>
                    <a:cubicBezTo>
                      <a:pt x="262" y="58"/>
                      <a:pt x="262" y="59"/>
                      <a:pt x="263" y="59"/>
                    </a:cubicBezTo>
                    <a:cubicBezTo>
                      <a:pt x="265" y="59"/>
                      <a:pt x="266" y="59"/>
                      <a:pt x="267" y="59"/>
                    </a:cubicBezTo>
                    <a:cubicBezTo>
                      <a:pt x="267" y="59"/>
                      <a:pt x="270" y="61"/>
                      <a:pt x="272" y="62"/>
                    </a:cubicBezTo>
                    <a:cubicBezTo>
                      <a:pt x="274" y="64"/>
                      <a:pt x="276" y="65"/>
                      <a:pt x="278" y="66"/>
                    </a:cubicBezTo>
                    <a:cubicBezTo>
                      <a:pt x="279" y="66"/>
                      <a:pt x="283" y="68"/>
                      <a:pt x="285" y="69"/>
                    </a:cubicBezTo>
                    <a:cubicBezTo>
                      <a:pt x="287" y="69"/>
                      <a:pt x="288" y="69"/>
                      <a:pt x="289" y="70"/>
                    </a:cubicBezTo>
                    <a:cubicBezTo>
                      <a:pt x="290" y="71"/>
                      <a:pt x="289" y="71"/>
                      <a:pt x="291" y="73"/>
                    </a:cubicBezTo>
                    <a:cubicBezTo>
                      <a:pt x="293" y="74"/>
                      <a:pt x="296" y="76"/>
                      <a:pt x="297" y="77"/>
                    </a:cubicBezTo>
                    <a:cubicBezTo>
                      <a:pt x="298" y="77"/>
                      <a:pt x="299" y="79"/>
                      <a:pt x="300" y="79"/>
                    </a:cubicBezTo>
                    <a:cubicBezTo>
                      <a:pt x="301" y="79"/>
                      <a:pt x="302" y="78"/>
                      <a:pt x="304" y="78"/>
                    </a:cubicBezTo>
                    <a:cubicBezTo>
                      <a:pt x="306" y="78"/>
                      <a:pt x="306" y="78"/>
                      <a:pt x="307" y="77"/>
                    </a:cubicBezTo>
                    <a:cubicBezTo>
                      <a:pt x="308" y="77"/>
                      <a:pt x="309" y="76"/>
                      <a:pt x="309" y="75"/>
                    </a:cubicBezTo>
                    <a:cubicBezTo>
                      <a:pt x="310" y="74"/>
                      <a:pt x="312" y="69"/>
                      <a:pt x="313" y="66"/>
                    </a:cubicBezTo>
                    <a:cubicBezTo>
                      <a:pt x="314" y="64"/>
                      <a:pt x="315" y="61"/>
                      <a:pt x="316" y="59"/>
                    </a:cubicBezTo>
                    <a:cubicBezTo>
                      <a:pt x="317" y="57"/>
                      <a:pt x="317" y="54"/>
                      <a:pt x="317" y="53"/>
                    </a:cubicBezTo>
                    <a:cubicBezTo>
                      <a:pt x="318" y="51"/>
                      <a:pt x="318" y="50"/>
                      <a:pt x="318" y="49"/>
                    </a:cubicBezTo>
                    <a:cubicBezTo>
                      <a:pt x="318" y="47"/>
                      <a:pt x="317" y="47"/>
                      <a:pt x="317" y="45"/>
                    </a:cubicBezTo>
                    <a:cubicBezTo>
                      <a:pt x="317" y="43"/>
                      <a:pt x="318" y="41"/>
                      <a:pt x="317" y="39"/>
                    </a:cubicBezTo>
                    <a:cubicBezTo>
                      <a:pt x="317" y="38"/>
                      <a:pt x="316" y="35"/>
                      <a:pt x="316" y="35"/>
                    </a:cubicBezTo>
                    <a:cubicBezTo>
                      <a:pt x="316" y="34"/>
                      <a:pt x="318" y="30"/>
                      <a:pt x="318" y="29"/>
                    </a:cubicBezTo>
                    <a:cubicBezTo>
                      <a:pt x="318" y="28"/>
                      <a:pt x="317" y="25"/>
                      <a:pt x="318" y="25"/>
                    </a:cubicBezTo>
                    <a:cubicBezTo>
                      <a:pt x="318" y="24"/>
                      <a:pt x="319" y="23"/>
                      <a:pt x="319" y="23"/>
                    </a:cubicBezTo>
                    <a:cubicBezTo>
                      <a:pt x="320" y="22"/>
                      <a:pt x="321" y="25"/>
                      <a:pt x="321" y="25"/>
                    </a:cubicBezTo>
                    <a:cubicBezTo>
                      <a:pt x="321" y="24"/>
                      <a:pt x="321" y="23"/>
                      <a:pt x="321" y="22"/>
                    </a:cubicBezTo>
                    <a:cubicBezTo>
                      <a:pt x="321" y="22"/>
                      <a:pt x="321" y="22"/>
                      <a:pt x="321" y="21"/>
                    </a:cubicBezTo>
                    <a:cubicBezTo>
                      <a:pt x="321" y="21"/>
                      <a:pt x="319" y="20"/>
                      <a:pt x="319" y="20"/>
                    </a:cubicBezTo>
                    <a:cubicBezTo>
                      <a:pt x="319" y="20"/>
                      <a:pt x="318" y="21"/>
                      <a:pt x="318" y="20"/>
                    </a:cubicBezTo>
                    <a:cubicBezTo>
                      <a:pt x="318" y="20"/>
                      <a:pt x="319" y="19"/>
                      <a:pt x="319" y="18"/>
                    </a:cubicBezTo>
                    <a:cubicBezTo>
                      <a:pt x="319" y="17"/>
                      <a:pt x="320" y="16"/>
                      <a:pt x="321" y="14"/>
                    </a:cubicBezTo>
                    <a:cubicBezTo>
                      <a:pt x="321" y="12"/>
                      <a:pt x="322" y="7"/>
                      <a:pt x="323" y="6"/>
                    </a:cubicBezTo>
                    <a:cubicBezTo>
                      <a:pt x="323" y="4"/>
                      <a:pt x="322" y="4"/>
                      <a:pt x="323" y="3"/>
                    </a:cubicBezTo>
                    <a:cubicBezTo>
                      <a:pt x="324" y="2"/>
                      <a:pt x="327" y="0"/>
                      <a:pt x="328" y="0"/>
                    </a:cubicBezTo>
                    <a:cubicBezTo>
                      <a:pt x="328" y="0"/>
                      <a:pt x="329" y="1"/>
                      <a:pt x="329" y="1"/>
                    </a:cubicBezTo>
                    <a:cubicBezTo>
                      <a:pt x="329" y="2"/>
                      <a:pt x="328" y="3"/>
                      <a:pt x="328" y="3"/>
                    </a:cubicBezTo>
                    <a:cubicBezTo>
                      <a:pt x="328" y="3"/>
                      <a:pt x="329" y="3"/>
                      <a:pt x="330" y="4"/>
                    </a:cubicBezTo>
                    <a:cubicBezTo>
                      <a:pt x="330" y="4"/>
                      <a:pt x="331" y="8"/>
                      <a:pt x="331" y="9"/>
                    </a:cubicBezTo>
                    <a:cubicBezTo>
                      <a:pt x="331" y="10"/>
                      <a:pt x="331" y="13"/>
                      <a:pt x="331" y="13"/>
                    </a:cubicBezTo>
                    <a:cubicBezTo>
                      <a:pt x="332" y="13"/>
                      <a:pt x="335" y="14"/>
                      <a:pt x="335" y="14"/>
                    </a:cubicBezTo>
                    <a:cubicBezTo>
                      <a:pt x="335" y="15"/>
                      <a:pt x="333" y="17"/>
                      <a:pt x="334" y="18"/>
                    </a:cubicBezTo>
                    <a:cubicBezTo>
                      <a:pt x="334" y="19"/>
                      <a:pt x="337" y="21"/>
                      <a:pt x="337" y="21"/>
                    </a:cubicBezTo>
                    <a:cubicBezTo>
                      <a:pt x="337" y="22"/>
                      <a:pt x="336" y="24"/>
                      <a:pt x="337" y="24"/>
                    </a:cubicBezTo>
                    <a:cubicBezTo>
                      <a:pt x="337" y="25"/>
                      <a:pt x="339" y="23"/>
                      <a:pt x="339" y="24"/>
                    </a:cubicBezTo>
                    <a:cubicBezTo>
                      <a:pt x="339" y="25"/>
                      <a:pt x="338" y="26"/>
                      <a:pt x="338" y="27"/>
                    </a:cubicBezTo>
                    <a:cubicBezTo>
                      <a:pt x="339" y="28"/>
                      <a:pt x="339" y="30"/>
                      <a:pt x="340" y="32"/>
                    </a:cubicBezTo>
                    <a:cubicBezTo>
                      <a:pt x="340" y="35"/>
                      <a:pt x="341" y="40"/>
                      <a:pt x="342" y="41"/>
                    </a:cubicBezTo>
                    <a:cubicBezTo>
                      <a:pt x="342" y="42"/>
                      <a:pt x="342" y="43"/>
                      <a:pt x="343" y="42"/>
                    </a:cubicBezTo>
                    <a:cubicBezTo>
                      <a:pt x="344" y="42"/>
                      <a:pt x="345" y="41"/>
                      <a:pt x="346" y="40"/>
                    </a:cubicBezTo>
                    <a:cubicBezTo>
                      <a:pt x="347" y="40"/>
                      <a:pt x="348" y="39"/>
                      <a:pt x="349" y="40"/>
                    </a:cubicBezTo>
                    <a:cubicBezTo>
                      <a:pt x="350" y="41"/>
                      <a:pt x="349" y="42"/>
                      <a:pt x="351" y="43"/>
                    </a:cubicBezTo>
                    <a:cubicBezTo>
                      <a:pt x="353" y="44"/>
                      <a:pt x="358" y="47"/>
                      <a:pt x="358" y="48"/>
                    </a:cubicBezTo>
                    <a:cubicBezTo>
                      <a:pt x="359" y="49"/>
                      <a:pt x="357" y="49"/>
                      <a:pt x="358" y="49"/>
                    </a:cubicBezTo>
                    <a:cubicBezTo>
                      <a:pt x="358" y="50"/>
                      <a:pt x="359" y="50"/>
                      <a:pt x="359" y="51"/>
                    </a:cubicBezTo>
                    <a:cubicBezTo>
                      <a:pt x="359" y="52"/>
                      <a:pt x="357" y="52"/>
                      <a:pt x="358" y="53"/>
                    </a:cubicBezTo>
                    <a:cubicBezTo>
                      <a:pt x="358" y="55"/>
                      <a:pt x="359" y="56"/>
                      <a:pt x="359" y="58"/>
                    </a:cubicBezTo>
                    <a:cubicBezTo>
                      <a:pt x="360" y="60"/>
                      <a:pt x="359" y="62"/>
                      <a:pt x="359" y="62"/>
                    </a:cubicBezTo>
                    <a:cubicBezTo>
                      <a:pt x="360" y="63"/>
                      <a:pt x="359" y="63"/>
                      <a:pt x="360" y="65"/>
                    </a:cubicBezTo>
                    <a:cubicBezTo>
                      <a:pt x="360" y="67"/>
                      <a:pt x="363" y="68"/>
                      <a:pt x="363" y="69"/>
                    </a:cubicBezTo>
                    <a:cubicBezTo>
                      <a:pt x="363" y="70"/>
                      <a:pt x="363" y="70"/>
                      <a:pt x="363" y="71"/>
                    </a:cubicBezTo>
                    <a:cubicBezTo>
                      <a:pt x="364" y="71"/>
                      <a:pt x="365" y="69"/>
                      <a:pt x="365" y="70"/>
                    </a:cubicBezTo>
                    <a:cubicBezTo>
                      <a:pt x="366" y="71"/>
                      <a:pt x="366" y="72"/>
                      <a:pt x="366" y="73"/>
                    </a:cubicBezTo>
                    <a:cubicBezTo>
                      <a:pt x="366" y="75"/>
                      <a:pt x="367" y="77"/>
                      <a:pt x="367" y="78"/>
                    </a:cubicBezTo>
                    <a:cubicBezTo>
                      <a:pt x="367" y="79"/>
                      <a:pt x="367" y="84"/>
                      <a:pt x="367" y="85"/>
                    </a:cubicBezTo>
                    <a:cubicBezTo>
                      <a:pt x="367" y="86"/>
                      <a:pt x="370" y="88"/>
                      <a:pt x="370" y="88"/>
                    </a:cubicBezTo>
                    <a:cubicBezTo>
                      <a:pt x="370" y="89"/>
                      <a:pt x="370" y="90"/>
                      <a:pt x="370" y="91"/>
                    </a:cubicBezTo>
                    <a:cubicBezTo>
                      <a:pt x="369" y="92"/>
                      <a:pt x="368" y="93"/>
                      <a:pt x="369" y="93"/>
                    </a:cubicBezTo>
                    <a:cubicBezTo>
                      <a:pt x="371" y="94"/>
                      <a:pt x="372" y="95"/>
                      <a:pt x="373" y="95"/>
                    </a:cubicBezTo>
                    <a:cubicBezTo>
                      <a:pt x="374" y="96"/>
                      <a:pt x="375" y="98"/>
                      <a:pt x="376" y="97"/>
                    </a:cubicBezTo>
                    <a:cubicBezTo>
                      <a:pt x="376" y="97"/>
                      <a:pt x="376" y="95"/>
                      <a:pt x="377" y="96"/>
                    </a:cubicBezTo>
                    <a:cubicBezTo>
                      <a:pt x="378" y="97"/>
                      <a:pt x="376" y="97"/>
                      <a:pt x="378" y="98"/>
                    </a:cubicBezTo>
                    <a:cubicBezTo>
                      <a:pt x="380" y="99"/>
                      <a:pt x="380" y="99"/>
                      <a:pt x="380" y="98"/>
                    </a:cubicBezTo>
                    <a:cubicBezTo>
                      <a:pt x="381" y="98"/>
                      <a:pt x="381" y="97"/>
                      <a:pt x="382" y="97"/>
                    </a:cubicBezTo>
                    <a:cubicBezTo>
                      <a:pt x="383" y="98"/>
                      <a:pt x="383" y="100"/>
                      <a:pt x="383" y="101"/>
                    </a:cubicBezTo>
                    <a:cubicBezTo>
                      <a:pt x="384" y="102"/>
                      <a:pt x="383" y="104"/>
                      <a:pt x="384" y="103"/>
                    </a:cubicBezTo>
                    <a:cubicBezTo>
                      <a:pt x="385" y="103"/>
                      <a:pt x="385" y="102"/>
                      <a:pt x="386" y="102"/>
                    </a:cubicBezTo>
                    <a:cubicBezTo>
                      <a:pt x="388" y="103"/>
                      <a:pt x="390" y="104"/>
                      <a:pt x="391" y="105"/>
                    </a:cubicBezTo>
                    <a:cubicBezTo>
                      <a:pt x="392" y="106"/>
                      <a:pt x="392" y="108"/>
                      <a:pt x="393" y="108"/>
                    </a:cubicBezTo>
                    <a:cubicBezTo>
                      <a:pt x="394" y="107"/>
                      <a:pt x="394" y="105"/>
                      <a:pt x="395" y="106"/>
                    </a:cubicBezTo>
                    <a:cubicBezTo>
                      <a:pt x="396" y="108"/>
                      <a:pt x="399" y="111"/>
                      <a:pt x="399" y="111"/>
                    </a:cubicBezTo>
                    <a:cubicBezTo>
                      <a:pt x="398" y="112"/>
                      <a:pt x="397" y="111"/>
                      <a:pt x="396" y="111"/>
                    </a:cubicBezTo>
                    <a:cubicBezTo>
                      <a:pt x="396" y="112"/>
                      <a:pt x="396" y="113"/>
                      <a:pt x="396" y="113"/>
                    </a:cubicBezTo>
                    <a:cubicBezTo>
                      <a:pt x="396" y="114"/>
                      <a:pt x="396" y="115"/>
                      <a:pt x="397" y="115"/>
                    </a:cubicBezTo>
                    <a:cubicBezTo>
                      <a:pt x="398" y="116"/>
                      <a:pt x="400" y="117"/>
                      <a:pt x="402" y="117"/>
                    </a:cubicBezTo>
                    <a:cubicBezTo>
                      <a:pt x="403" y="117"/>
                      <a:pt x="402" y="120"/>
                      <a:pt x="403" y="122"/>
                    </a:cubicBezTo>
                    <a:cubicBezTo>
                      <a:pt x="403" y="123"/>
                      <a:pt x="404" y="123"/>
                      <a:pt x="404" y="124"/>
                    </a:cubicBezTo>
                    <a:cubicBezTo>
                      <a:pt x="404" y="126"/>
                      <a:pt x="405" y="129"/>
                      <a:pt x="406" y="131"/>
                    </a:cubicBezTo>
                    <a:cubicBezTo>
                      <a:pt x="406" y="132"/>
                      <a:pt x="405" y="133"/>
                      <a:pt x="406" y="134"/>
                    </a:cubicBezTo>
                    <a:cubicBezTo>
                      <a:pt x="408" y="134"/>
                      <a:pt x="408" y="133"/>
                      <a:pt x="409" y="134"/>
                    </a:cubicBezTo>
                    <a:cubicBezTo>
                      <a:pt x="410" y="135"/>
                      <a:pt x="410" y="136"/>
                      <a:pt x="410" y="136"/>
                    </a:cubicBezTo>
                    <a:cubicBezTo>
                      <a:pt x="411" y="135"/>
                      <a:pt x="411" y="132"/>
                      <a:pt x="411" y="131"/>
                    </a:cubicBezTo>
                    <a:cubicBezTo>
                      <a:pt x="411" y="130"/>
                      <a:pt x="411" y="130"/>
                      <a:pt x="411" y="130"/>
                    </a:cubicBezTo>
                    <a:cubicBezTo>
                      <a:pt x="412" y="130"/>
                      <a:pt x="412" y="132"/>
                      <a:pt x="413" y="133"/>
                    </a:cubicBezTo>
                    <a:cubicBezTo>
                      <a:pt x="413" y="133"/>
                      <a:pt x="416" y="135"/>
                      <a:pt x="416" y="135"/>
                    </a:cubicBezTo>
                    <a:cubicBezTo>
                      <a:pt x="417" y="135"/>
                      <a:pt x="416" y="134"/>
                      <a:pt x="416" y="134"/>
                    </a:cubicBezTo>
                    <a:cubicBezTo>
                      <a:pt x="417" y="133"/>
                      <a:pt x="417" y="133"/>
                      <a:pt x="418" y="132"/>
                    </a:cubicBezTo>
                    <a:cubicBezTo>
                      <a:pt x="418" y="132"/>
                      <a:pt x="418" y="133"/>
                      <a:pt x="419" y="135"/>
                    </a:cubicBezTo>
                    <a:cubicBezTo>
                      <a:pt x="420" y="136"/>
                      <a:pt x="420" y="137"/>
                      <a:pt x="420" y="137"/>
                    </a:cubicBezTo>
                    <a:cubicBezTo>
                      <a:pt x="420" y="138"/>
                      <a:pt x="418" y="137"/>
                      <a:pt x="419" y="139"/>
                    </a:cubicBezTo>
                    <a:cubicBezTo>
                      <a:pt x="419" y="142"/>
                      <a:pt x="419" y="142"/>
                      <a:pt x="419" y="144"/>
                    </a:cubicBezTo>
                    <a:cubicBezTo>
                      <a:pt x="420" y="145"/>
                      <a:pt x="418" y="145"/>
                      <a:pt x="420" y="146"/>
                    </a:cubicBezTo>
                    <a:cubicBezTo>
                      <a:pt x="421" y="148"/>
                      <a:pt x="422" y="147"/>
                      <a:pt x="423" y="149"/>
                    </a:cubicBezTo>
                    <a:cubicBezTo>
                      <a:pt x="424" y="150"/>
                      <a:pt x="423" y="149"/>
                      <a:pt x="426" y="151"/>
                    </a:cubicBezTo>
                    <a:cubicBezTo>
                      <a:pt x="428" y="153"/>
                      <a:pt x="427" y="152"/>
                      <a:pt x="429" y="153"/>
                    </a:cubicBezTo>
                    <a:cubicBezTo>
                      <a:pt x="430" y="153"/>
                      <a:pt x="431" y="152"/>
                      <a:pt x="432" y="153"/>
                    </a:cubicBezTo>
                    <a:cubicBezTo>
                      <a:pt x="432" y="155"/>
                      <a:pt x="432" y="156"/>
                      <a:pt x="433" y="157"/>
                    </a:cubicBezTo>
                    <a:cubicBezTo>
                      <a:pt x="433" y="157"/>
                      <a:pt x="432" y="157"/>
                      <a:pt x="434" y="158"/>
                    </a:cubicBezTo>
                    <a:cubicBezTo>
                      <a:pt x="436" y="160"/>
                      <a:pt x="437" y="159"/>
                      <a:pt x="437" y="161"/>
                    </a:cubicBezTo>
                    <a:cubicBezTo>
                      <a:pt x="437" y="162"/>
                      <a:pt x="438" y="163"/>
                      <a:pt x="438" y="164"/>
                    </a:cubicBezTo>
                    <a:cubicBezTo>
                      <a:pt x="439" y="165"/>
                      <a:pt x="438" y="166"/>
                      <a:pt x="439" y="166"/>
                    </a:cubicBezTo>
                    <a:cubicBezTo>
                      <a:pt x="440" y="166"/>
                      <a:pt x="442" y="166"/>
                      <a:pt x="442" y="167"/>
                    </a:cubicBezTo>
                    <a:cubicBezTo>
                      <a:pt x="442" y="168"/>
                      <a:pt x="442" y="168"/>
                      <a:pt x="442" y="169"/>
                    </a:cubicBezTo>
                    <a:cubicBezTo>
                      <a:pt x="442" y="170"/>
                      <a:pt x="442" y="171"/>
                      <a:pt x="442" y="172"/>
                    </a:cubicBezTo>
                    <a:cubicBezTo>
                      <a:pt x="443" y="173"/>
                      <a:pt x="442" y="174"/>
                      <a:pt x="444" y="174"/>
                    </a:cubicBezTo>
                    <a:cubicBezTo>
                      <a:pt x="445" y="174"/>
                      <a:pt x="445" y="174"/>
                      <a:pt x="446" y="174"/>
                    </a:cubicBezTo>
                    <a:cubicBezTo>
                      <a:pt x="446" y="175"/>
                      <a:pt x="444" y="177"/>
                      <a:pt x="444" y="178"/>
                    </a:cubicBezTo>
                    <a:cubicBezTo>
                      <a:pt x="444" y="179"/>
                      <a:pt x="444" y="181"/>
                      <a:pt x="445" y="182"/>
                    </a:cubicBezTo>
                    <a:cubicBezTo>
                      <a:pt x="445" y="183"/>
                      <a:pt x="444" y="183"/>
                      <a:pt x="445" y="185"/>
                    </a:cubicBezTo>
                    <a:cubicBezTo>
                      <a:pt x="446" y="188"/>
                      <a:pt x="446" y="188"/>
                      <a:pt x="446" y="188"/>
                    </a:cubicBezTo>
                    <a:cubicBezTo>
                      <a:pt x="445" y="189"/>
                      <a:pt x="444" y="187"/>
                      <a:pt x="444" y="188"/>
                    </a:cubicBezTo>
                    <a:cubicBezTo>
                      <a:pt x="444" y="190"/>
                      <a:pt x="444" y="190"/>
                      <a:pt x="444" y="191"/>
                    </a:cubicBezTo>
                    <a:cubicBezTo>
                      <a:pt x="445" y="192"/>
                      <a:pt x="446" y="194"/>
                      <a:pt x="448" y="196"/>
                    </a:cubicBezTo>
                    <a:cubicBezTo>
                      <a:pt x="449" y="198"/>
                      <a:pt x="449" y="201"/>
                      <a:pt x="449" y="202"/>
                    </a:cubicBezTo>
                    <a:cubicBezTo>
                      <a:pt x="450" y="204"/>
                      <a:pt x="451" y="207"/>
                      <a:pt x="451" y="208"/>
                    </a:cubicBezTo>
                    <a:cubicBezTo>
                      <a:pt x="451" y="209"/>
                      <a:pt x="450" y="209"/>
                      <a:pt x="449" y="211"/>
                    </a:cubicBezTo>
                    <a:cubicBezTo>
                      <a:pt x="448" y="214"/>
                      <a:pt x="448" y="216"/>
                      <a:pt x="447" y="218"/>
                    </a:cubicBezTo>
                    <a:cubicBezTo>
                      <a:pt x="447" y="220"/>
                      <a:pt x="448" y="220"/>
                      <a:pt x="447" y="221"/>
                    </a:cubicBezTo>
                    <a:cubicBezTo>
                      <a:pt x="446" y="222"/>
                      <a:pt x="446" y="223"/>
                      <a:pt x="445" y="225"/>
                    </a:cubicBezTo>
                    <a:cubicBezTo>
                      <a:pt x="445" y="227"/>
                      <a:pt x="444" y="228"/>
                      <a:pt x="444" y="229"/>
                    </a:cubicBezTo>
                    <a:cubicBezTo>
                      <a:pt x="443" y="230"/>
                      <a:pt x="443" y="231"/>
                      <a:pt x="443" y="232"/>
                    </a:cubicBezTo>
                    <a:cubicBezTo>
                      <a:pt x="443" y="234"/>
                      <a:pt x="443" y="237"/>
                      <a:pt x="443" y="238"/>
                    </a:cubicBezTo>
                    <a:cubicBezTo>
                      <a:pt x="443" y="239"/>
                      <a:pt x="442" y="242"/>
                      <a:pt x="441" y="244"/>
                    </a:cubicBezTo>
                    <a:cubicBezTo>
                      <a:pt x="440" y="246"/>
                      <a:pt x="438" y="247"/>
                      <a:pt x="438" y="248"/>
                    </a:cubicBezTo>
                    <a:cubicBezTo>
                      <a:pt x="438" y="250"/>
                      <a:pt x="439" y="252"/>
                      <a:pt x="438" y="253"/>
                    </a:cubicBezTo>
                    <a:cubicBezTo>
                      <a:pt x="437" y="254"/>
                      <a:pt x="435" y="255"/>
                      <a:pt x="434" y="255"/>
                    </a:cubicBezTo>
                    <a:cubicBezTo>
                      <a:pt x="433" y="256"/>
                      <a:pt x="434" y="256"/>
                      <a:pt x="434" y="257"/>
                    </a:cubicBezTo>
                    <a:cubicBezTo>
                      <a:pt x="434" y="257"/>
                      <a:pt x="432" y="257"/>
                      <a:pt x="431" y="258"/>
                    </a:cubicBezTo>
                    <a:cubicBezTo>
                      <a:pt x="430" y="259"/>
                      <a:pt x="431" y="260"/>
                      <a:pt x="428" y="262"/>
                    </a:cubicBezTo>
                    <a:cubicBezTo>
                      <a:pt x="425" y="263"/>
                      <a:pt x="424" y="266"/>
                      <a:pt x="424" y="266"/>
                    </a:cubicBezTo>
                    <a:cubicBezTo>
                      <a:pt x="424" y="267"/>
                      <a:pt x="425" y="267"/>
                      <a:pt x="425" y="268"/>
                    </a:cubicBezTo>
                    <a:cubicBezTo>
                      <a:pt x="424" y="269"/>
                      <a:pt x="425" y="270"/>
                      <a:pt x="423" y="272"/>
                    </a:cubicBezTo>
                    <a:cubicBezTo>
                      <a:pt x="422" y="274"/>
                      <a:pt x="421" y="276"/>
                      <a:pt x="420" y="277"/>
                    </a:cubicBezTo>
                    <a:cubicBezTo>
                      <a:pt x="420" y="278"/>
                      <a:pt x="419" y="279"/>
                      <a:pt x="419" y="279"/>
                    </a:cubicBezTo>
                    <a:cubicBezTo>
                      <a:pt x="420" y="280"/>
                      <a:pt x="421" y="280"/>
                      <a:pt x="420" y="281"/>
                    </a:cubicBezTo>
                    <a:cubicBezTo>
                      <a:pt x="420" y="281"/>
                      <a:pt x="419" y="281"/>
                      <a:pt x="419" y="282"/>
                    </a:cubicBezTo>
                    <a:cubicBezTo>
                      <a:pt x="419" y="284"/>
                      <a:pt x="420" y="284"/>
                      <a:pt x="419" y="285"/>
                    </a:cubicBezTo>
                    <a:cubicBezTo>
                      <a:pt x="419" y="285"/>
                      <a:pt x="417" y="284"/>
                      <a:pt x="418" y="286"/>
                    </a:cubicBezTo>
                    <a:cubicBezTo>
                      <a:pt x="418" y="287"/>
                      <a:pt x="417" y="287"/>
                      <a:pt x="417" y="287"/>
                    </a:cubicBezTo>
                    <a:cubicBezTo>
                      <a:pt x="417" y="288"/>
                      <a:pt x="415" y="291"/>
                      <a:pt x="414" y="293"/>
                    </a:cubicBezTo>
                    <a:cubicBezTo>
                      <a:pt x="413" y="295"/>
                      <a:pt x="411" y="302"/>
                      <a:pt x="410" y="305"/>
                    </a:cubicBezTo>
                    <a:cubicBezTo>
                      <a:pt x="410" y="308"/>
                      <a:pt x="409" y="310"/>
                      <a:pt x="409" y="311"/>
                    </a:cubicBezTo>
                    <a:cubicBezTo>
                      <a:pt x="409" y="312"/>
                      <a:pt x="410" y="312"/>
                      <a:pt x="410" y="313"/>
                    </a:cubicBezTo>
                    <a:cubicBezTo>
                      <a:pt x="410" y="314"/>
                      <a:pt x="410" y="316"/>
                      <a:pt x="410" y="317"/>
                    </a:cubicBezTo>
                    <a:cubicBezTo>
                      <a:pt x="409" y="317"/>
                      <a:pt x="408" y="316"/>
                      <a:pt x="407" y="317"/>
                    </a:cubicBezTo>
                    <a:cubicBezTo>
                      <a:pt x="406" y="318"/>
                      <a:pt x="404" y="319"/>
                      <a:pt x="403" y="320"/>
                    </a:cubicBezTo>
                    <a:cubicBezTo>
                      <a:pt x="402" y="321"/>
                      <a:pt x="397" y="321"/>
                      <a:pt x="394" y="320"/>
                    </a:cubicBezTo>
                    <a:cubicBezTo>
                      <a:pt x="391" y="320"/>
                      <a:pt x="390" y="320"/>
                      <a:pt x="388" y="321"/>
                    </a:cubicBezTo>
                    <a:cubicBezTo>
                      <a:pt x="387" y="322"/>
                      <a:pt x="384" y="324"/>
                      <a:pt x="383" y="325"/>
                    </a:cubicBezTo>
                    <a:cubicBezTo>
                      <a:pt x="381" y="326"/>
                      <a:pt x="378" y="328"/>
                      <a:pt x="377" y="330"/>
                    </a:cubicBezTo>
                    <a:cubicBezTo>
                      <a:pt x="375" y="331"/>
                      <a:pt x="376" y="331"/>
                      <a:pt x="375" y="331"/>
                    </a:cubicBezTo>
                    <a:cubicBezTo>
                      <a:pt x="373" y="331"/>
                      <a:pt x="373" y="333"/>
                      <a:pt x="372" y="333"/>
                    </a:cubicBezTo>
                    <a:cubicBezTo>
                      <a:pt x="372" y="333"/>
                      <a:pt x="372" y="333"/>
                      <a:pt x="372" y="333"/>
                    </a:cubicBezTo>
                    <a:cubicBezTo>
                      <a:pt x="372" y="332"/>
                      <a:pt x="372" y="331"/>
                      <a:pt x="372" y="331"/>
                    </a:cubicBezTo>
                    <a:cubicBezTo>
                      <a:pt x="371" y="331"/>
                      <a:pt x="369" y="332"/>
                      <a:pt x="369" y="332"/>
                    </a:cubicBezTo>
                    <a:cubicBezTo>
                      <a:pt x="369" y="333"/>
                      <a:pt x="369" y="333"/>
                      <a:pt x="370" y="334"/>
                    </a:cubicBezTo>
                    <a:cubicBezTo>
                      <a:pt x="370" y="334"/>
                      <a:pt x="370" y="337"/>
                      <a:pt x="370" y="337"/>
                    </a:cubicBezTo>
                    <a:cubicBezTo>
                      <a:pt x="369" y="337"/>
                      <a:pt x="368" y="335"/>
                      <a:pt x="368" y="334"/>
                    </a:cubicBezTo>
                    <a:cubicBezTo>
                      <a:pt x="367" y="334"/>
                      <a:pt x="366" y="333"/>
                      <a:pt x="366" y="333"/>
                    </a:cubicBezTo>
                    <a:cubicBezTo>
                      <a:pt x="365" y="333"/>
                      <a:pt x="365" y="334"/>
                      <a:pt x="365" y="333"/>
                    </a:cubicBezTo>
                    <a:cubicBezTo>
                      <a:pt x="364" y="333"/>
                      <a:pt x="362" y="331"/>
                      <a:pt x="361" y="330"/>
                    </a:cubicBezTo>
                    <a:cubicBezTo>
                      <a:pt x="359" y="329"/>
                      <a:pt x="357" y="330"/>
                      <a:pt x="357" y="330"/>
                    </a:cubicBezTo>
                    <a:cubicBezTo>
                      <a:pt x="357" y="329"/>
                      <a:pt x="359" y="328"/>
                      <a:pt x="359" y="328"/>
                    </a:cubicBezTo>
                    <a:cubicBezTo>
                      <a:pt x="360" y="327"/>
                      <a:pt x="361" y="327"/>
                      <a:pt x="360" y="326"/>
                    </a:cubicBezTo>
                    <a:cubicBezTo>
                      <a:pt x="360" y="326"/>
                      <a:pt x="359" y="325"/>
                      <a:pt x="359" y="325"/>
                    </a:cubicBezTo>
                    <a:cubicBezTo>
                      <a:pt x="359" y="326"/>
                      <a:pt x="356" y="328"/>
                      <a:pt x="355" y="328"/>
                    </a:cubicBezTo>
                    <a:cubicBezTo>
                      <a:pt x="354" y="329"/>
                      <a:pt x="353" y="328"/>
                      <a:pt x="353" y="327"/>
                    </a:cubicBezTo>
                    <a:cubicBezTo>
                      <a:pt x="352" y="327"/>
                      <a:pt x="354" y="327"/>
                      <a:pt x="355" y="326"/>
                    </a:cubicBezTo>
                    <a:cubicBezTo>
                      <a:pt x="356" y="326"/>
                      <a:pt x="356" y="325"/>
                      <a:pt x="356" y="325"/>
                    </a:cubicBezTo>
                    <a:cubicBezTo>
                      <a:pt x="357" y="324"/>
                      <a:pt x="354" y="322"/>
                      <a:pt x="354" y="321"/>
                    </a:cubicBezTo>
                    <a:cubicBezTo>
                      <a:pt x="353" y="320"/>
                      <a:pt x="352" y="322"/>
                      <a:pt x="351" y="323"/>
                    </a:cubicBezTo>
                    <a:cubicBezTo>
                      <a:pt x="350" y="323"/>
                      <a:pt x="348" y="323"/>
                      <a:pt x="348" y="324"/>
                    </a:cubicBezTo>
                    <a:cubicBezTo>
                      <a:pt x="348" y="325"/>
                      <a:pt x="350" y="324"/>
                      <a:pt x="350" y="325"/>
                    </a:cubicBezTo>
                    <a:cubicBezTo>
                      <a:pt x="351" y="326"/>
                      <a:pt x="350" y="326"/>
                      <a:pt x="349" y="327"/>
                    </a:cubicBezTo>
                    <a:cubicBezTo>
                      <a:pt x="348" y="327"/>
                      <a:pt x="345" y="328"/>
                      <a:pt x="344" y="329"/>
                    </a:cubicBezTo>
                    <a:cubicBezTo>
                      <a:pt x="343" y="330"/>
                      <a:pt x="344" y="330"/>
                      <a:pt x="343" y="331"/>
                    </a:cubicBezTo>
                    <a:cubicBezTo>
                      <a:pt x="342" y="332"/>
                      <a:pt x="341" y="334"/>
                      <a:pt x="339" y="334"/>
                    </a:cubicBezTo>
                    <a:cubicBezTo>
                      <a:pt x="338" y="333"/>
                      <a:pt x="330" y="328"/>
                      <a:pt x="328" y="328"/>
                    </a:cubicBezTo>
                    <a:cubicBezTo>
                      <a:pt x="326" y="327"/>
                      <a:pt x="325" y="328"/>
                      <a:pt x="324" y="328"/>
                    </a:cubicBezTo>
                    <a:cubicBezTo>
                      <a:pt x="323" y="327"/>
                      <a:pt x="322" y="326"/>
                      <a:pt x="320" y="326"/>
                    </a:cubicBezTo>
                    <a:cubicBezTo>
                      <a:pt x="319" y="327"/>
                      <a:pt x="317" y="329"/>
                      <a:pt x="316" y="328"/>
                    </a:cubicBezTo>
                    <a:cubicBezTo>
                      <a:pt x="315" y="327"/>
                      <a:pt x="317" y="328"/>
                      <a:pt x="314" y="326"/>
                    </a:cubicBezTo>
                    <a:cubicBezTo>
                      <a:pt x="312" y="324"/>
                      <a:pt x="311" y="323"/>
                      <a:pt x="308" y="323"/>
                    </a:cubicBezTo>
                    <a:cubicBezTo>
                      <a:pt x="305" y="323"/>
                      <a:pt x="305" y="323"/>
                      <a:pt x="304" y="322"/>
                    </a:cubicBezTo>
                    <a:cubicBezTo>
                      <a:pt x="304" y="321"/>
                      <a:pt x="301" y="317"/>
                      <a:pt x="300" y="316"/>
                    </a:cubicBezTo>
                    <a:cubicBezTo>
                      <a:pt x="299" y="315"/>
                      <a:pt x="298" y="314"/>
                      <a:pt x="298" y="314"/>
                    </a:cubicBezTo>
                    <a:cubicBezTo>
                      <a:pt x="298" y="313"/>
                      <a:pt x="297" y="312"/>
                      <a:pt x="297" y="310"/>
                    </a:cubicBezTo>
                    <a:cubicBezTo>
                      <a:pt x="298" y="308"/>
                      <a:pt x="298" y="307"/>
                      <a:pt x="298" y="305"/>
                    </a:cubicBezTo>
                    <a:cubicBezTo>
                      <a:pt x="297" y="303"/>
                      <a:pt x="297" y="301"/>
                      <a:pt x="295" y="300"/>
                    </a:cubicBezTo>
                    <a:cubicBezTo>
                      <a:pt x="294" y="298"/>
                      <a:pt x="291" y="296"/>
                      <a:pt x="290" y="295"/>
                    </a:cubicBezTo>
                    <a:cubicBezTo>
                      <a:pt x="290" y="294"/>
                      <a:pt x="292" y="295"/>
                      <a:pt x="293" y="295"/>
                    </a:cubicBezTo>
                    <a:cubicBezTo>
                      <a:pt x="294" y="295"/>
                      <a:pt x="294" y="296"/>
                      <a:pt x="295" y="296"/>
                    </a:cubicBezTo>
                    <a:cubicBezTo>
                      <a:pt x="295" y="295"/>
                      <a:pt x="292" y="294"/>
                      <a:pt x="292" y="293"/>
                    </a:cubicBezTo>
                    <a:cubicBezTo>
                      <a:pt x="292" y="292"/>
                      <a:pt x="292" y="290"/>
                      <a:pt x="292" y="289"/>
                    </a:cubicBezTo>
                    <a:cubicBezTo>
                      <a:pt x="291" y="289"/>
                      <a:pt x="290" y="289"/>
                      <a:pt x="289" y="289"/>
                    </a:cubicBezTo>
                    <a:cubicBezTo>
                      <a:pt x="289" y="290"/>
                      <a:pt x="289" y="291"/>
                      <a:pt x="287" y="291"/>
                    </a:cubicBezTo>
                    <a:cubicBezTo>
                      <a:pt x="286" y="291"/>
                      <a:pt x="286" y="291"/>
                      <a:pt x="285" y="291"/>
                    </a:cubicBezTo>
                    <a:cubicBezTo>
                      <a:pt x="284" y="292"/>
                      <a:pt x="284" y="293"/>
                      <a:pt x="282" y="293"/>
                    </a:cubicBezTo>
                    <a:cubicBezTo>
                      <a:pt x="281" y="293"/>
                      <a:pt x="278" y="293"/>
                      <a:pt x="279" y="292"/>
                    </a:cubicBezTo>
                    <a:cubicBezTo>
                      <a:pt x="280" y="291"/>
                      <a:pt x="282" y="290"/>
                      <a:pt x="283" y="289"/>
                    </a:cubicBezTo>
                    <a:cubicBezTo>
                      <a:pt x="284" y="287"/>
                      <a:pt x="284" y="283"/>
                      <a:pt x="284" y="282"/>
                    </a:cubicBezTo>
                    <a:cubicBezTo>
                      <a:pt x="283" y="281"/>
                      <a:pt x="281" y="278"/>
                      <a:pt x="280" y="277"/>
                    </a:cubicBezTo>
                    <a:cubicBezTo>
                      <a:pt x="279" y="275"/>
                      <a:pt x="279" y="274"/>
                      <a:pt x="278" y="274"/>
                    </a:cubicBezTo>
                    <a:cubicBezTo>
                      <a:pt x="277" y="275"/>
                      <a:pt x="277" y="277"/>
                      <a:pt x="277" y="278"/>
                    </a:cubicBezTo>
                    <a:cubicBezTo>
                      <a:pt x="276" y="280"/>
                      <a:pt x="275" y="281"/>
                      <a:pt x="275" y="283"/>
                    </a:cubicBezTo>
                    <a:cubicBezTo>
                      <a:pt x="275" y="285"/>
                      <a:pt x="276" y="287"/>
                      <a:pt x="274" y="287"/>
                    </a:cubicBezTo>
                    <a:cubicBezTo>
                      <a:pt x="273" y="287"/>
                      <a:pt x="272" y="286"/>
                      <a:pt x="270" y="286"/>
                    </a:cubicBezTo>
                    <a:cubicBezTo>
                      <a:pt x="268" y="287"/>
                      <a:pt x="265" y="290"/>
                      <a:pt x="265" y="287"/>
                    </a:cubicBezTo>
                    <a:cubicBezTo>
                      <a:pt x="265" y="285"/>
                      <a:pt x="266" y="284"/>
                      <a:pt x="267" y="283"/>
                    </a:cubicBezTo>
                    <a:cubicBezTo>
                      <a:pt x="268" y="283"/>
                      <a:pt x="270" y="284"/>
                      <a:pt x="271" y="283"/>
                    </a:cubicBezTo>
                    <a:cubicBezTo>
                      <a:pt x="273" y="282"/>
                      <a:pt x="272" y="279"/>
                      <a:pt x="272" y="278"/>
                    </a:cubicBezTo>
                    <a:cubicBezTo>
                      <a:pt x="271" y="276"/>
                      <a:pt x="271" y="276"/>
                      <a:pt x="272" y="274"/>
                    </a:cubicBezTo>
                    <a:cubicBezTo>
                      <a:pt x="273" y="272"/>
                      <a:pt x="274" y="271"/>
                      <a:pt x="274" y="270"/>
                    </a:cubicBezTo>
                    <a:cubicBezTo>
                      <a:pt x="274" y="269"/>
                      <a:pt x="275" y="268"/>
                      <a:pt x="276" y="267"/>
                    </a:cubicBezTo>
                    <a:cubicBezTo>
                      <a:pt x="276" y="266"/>
                      <a:pt x="277" y="265"/>
                      <a:pt x="276" y="264"/>
                    </a:cubicBezTo>
                    <a:cubicBezTo>
                      <a:pt x="275" y="263"/>
                      <a:pt x="276" y="262"/>
                      <a:pt x="277" y="261"/>
                    </a:cubicBezTo>
                    <a:cubicBezTo>
                      <a:pt x="278" y="260"/>
                      <a:pt x="278" y="261"/>
                      <a:pt x="278" y="259"/>
                    </a:cubicBezTo>
                    <a:cubicBezTo>
                      <a:pt x="277" y="258"/>
                      <a:pt x="276" y="254"/>
                      <a:pt x="275" y="254"/>
                    </a:cubicBezTo>
                    <a:cubicBezTo>
                      <a:pt x="274" y="254"/>
                      <a:pt x="275" y="257"/>
                      <a:pt x="274" y="258"/>
                    </a:cubicBezTo>
                    <a:cubicBezTo>
                      <a:pt x="274" y="259"/>
                      <a:pt x="274" y="259"/>
                      <a:pt x="273" y="260"/>
                    </a:cubicBezTo>
                    <a:cubicBezTo>
                      <a:pt x="272" y="261"/>
                      <a:pt x="271" y="263"/>
                      <a:pt x="270" y="264"/>
                    </a:cubicBezTo>
                    <a:cubicBezTo>
                      <a:pt x="270" y="265"/>
                      <a:pt x="269" y="268"/>
                      <a:pt x="268" y="268"/>
                    </a:cubicBezTo>
                    <a:cubicBezTo>
                      <a:pt x="267" y="269"/>
                      <a:pt x="264" y="269"/>
                      <a:pt x="262" y="270"/>
                    </a:cubicBezTo>
                    <a:cubicBezTo>
                      <a:pt x="261" y="272"/>
                      <a:pt x="260" y="273"/>
                      <a:pt x="259" y="274"/>
                    </a:cubicBezTo>
                    <a:cubicBezTo>
                      <a:pt x="258" y="276"/>
                      <a:pt x="254" y="280"/>
                      <a:pt x="254" y="281"/>
                    </a:cubicBezTo>
                    <a:cubicBezTo>
                      <a:pt x="255" y="281"/>
                      <a:pt x="255" y="283"/>
                      <a:pt x="255" y="284"/>
                    </a:cubicBezTo>
                    <a:cubicBezTo>
                      <a:pt x="255" y="285"/>
                      <a:pt x="255" y="283"/>
                      <a:pt x="253" y="284"/>
                    </a:cubicBezTo>
                    <a:cubicBezTo>
                      <a:pt x="251" y="284"/>
                      <a:pt x="251" y="286"/>
                      <a:pt x="250" y="284"/>
                    </a:cubicBezTo>
                    <a:cubicBezTo>
                      <a:pt x="249" y="282"/>
                      <a:pt x="249" y="281"/>
                      <a:pt x="247" y="281"/>
                    </a:cubicBezTo>
                    <a:cubicBezTo>
                      <a:pt x="246" y="280"/>
                      <a:pt x="245" y="280"/>
                      <a:pt x="245" y="279"/>
                    </a:cubicBezTo>
                    <a:cubicBezTo>
                      <a:pt x="245" y="278"/>
                      <a:pt x="246" y="276"/>
                      <a:pt x="247" y="277"/>
                    </a:cubicBezTo>
                    <a:cubicBezTo>
                      <a:pt x="248" y="279"/>
                      <a:pt x="249" y="281"/>
                      <a:pt x="249" y="279"/>
                    </a:cubicBezTo>
                    <a:cubicBezTo>
                      <a:pt x="250" y="278"/>
                      <a:pt x="248" y="272"/>
                      <a:pt x="247" y="271"/>
                    </a:cubicBezTo>
                    <a:cubicBezTo>
                      <a:pt x="245" y="270"/>
                      <a:pt x="243" y="268"/>
                      <a:pt x="243" y="267"/>
                    </a:cubicBezTo>
                    <a:cubicBezTo>
                      <a:pt x="242" y="266"/>
                      <a:pt x="241" y="260"/>
                      <a:pt x="240" y="261"/>
                    </a:cubicBezTo>
                    <a:cubicBezTo>
                      <a:pt x="239" y="262"/>
                      <a:pt x="239" y="263"/>
                      <a:pt x="238" y="263"/>
                    </a:cubicBezTo>
                    <a:cubicBezTo>
                      <a:pt x="237" y="262"/>
                      <a:pt x="234" y="259"/>
                      <a:pt x="234" y="258"/>
                    </a:cubicBezTo>
                    <a:cubicBezTo>
                      <a:pt x="234" y="258"/>
                      <a:pt x="234" y="256"/>
                      <a:pt x="235" y="256"/>
                    </a:cubicBezTo>
                    <a:cubicBezTo>
                      <a:pt x="235" y="256"/>
                      <a:pt x="236" y="258"/>
                      <a:pt x="236" y="256"/>
                    </a:cubicBezTo>
                    <a:cubicBezTo>
                      <a:pt x="236" y="254"/>
                      <a:pt x="237" y="254"/>
                      <a:pt x="236" y="253"/>
                    </a:cubicBezTo>
                    <a:cubicBezTo>
                      <a:pt x="235" y="253"/>
                      <a:pt x="233" y="254"/>
                      <a:pt x="232" y="254"/>
                    </a:cubicBezTo>
                    <a:cubicBezTo>
                      <a:pt x="231" y="253"/>
                      <a:pt x="232" y="252"/>
                      <a:pt x="231" y="250"/>
                    </a:cubicBezTo>
                    <a:cubicBezTo>
                      <a:pt x="231" y="249"/>
                      <a:pt x="231" y="248"/>
                      <a:pt x="230" y="248"/>
                    </a:cubicBezTo>
                    <a:cubicBezTo>
                      <a:pt x="228" y="249"/>
                      <a:pt x="228" y="251"/>
                      <a:pt x="226" y="249"/>
                    </a:cubicBezTo>
                    <a:cubicBezTo>
                      <a:pt x="224" y="248"/>
                      <a:pt x="221" y="246"/>
                      <a:pt x="219" y="246"/>
                    </a:cubicBezTo>
                    <a:cubicBezTo>
                      <a:pt x="217" y="247"/>
                      <a:pt x="215" y="248"/>
                      <a:pt x="213" y="248"/>
                    </a:cubicBezTo>
                    <a:cubicBezTo>
                      <a:pt x="211" y="247"/>
                      <a:pt x="209" y="245"/>
                      <a:pt x="206" y="243"/>
                    </a:cubicBezTo>
                    <a:cubicBezTo>
                      <a:pt x="202" y="241"/>
                      <a:pt x="201" y="241"/>
                      <a:pt x="200" y="241"/>
                    </a:cubicBezTo>
                    <a:cubicBezTo>
                      <a:pt x="198" y="242"/>
                      <a:pt x="199" y="243"/>
                      <a:pt x="197" y="243"/>
                    </a:cubicBezTo>
                    <a:cubicBezTo>
                      <a:pt x="194" y="243"/>
                      <a:pt x="193" y="242"/>
                      <a:pt x="189" y="243"/>
                    </a:cubicBezTo>
                    <a:cubicBezTo>
                      <a:pt x="185" y="243"/>
                      <a:pt x="181" y="243"/>
                      <a:pt x="179" y="243"/>
                    </a:cubicBezTo>
                    <a:cubicBezTo>
                      <a:pt x="177" y="243"/>
                      <a:pt x="170" y="247"/>
                      <a:pt x="167" y="248"/>
                    </a:cubicBezTo>
                    <a:cubicBezTo>
                      <a:pt x="165" y="249"/>
                      <a:pt x="163" y="251"/>
                      <a:pt x="160" y="250"/>
                    </a:cubicBezTo>
                    <a:cubicBezTo>
                      <a:pt x="157" y="250"/>
                      <a:pt x="155" y="251"/>
                      <a:pt x="151" y="251"/>
                    </a:cubicBezTo>
                    <a:cubicBezTo>
                      <a:pt x="146" y="251"/>
                      <a:pt x="146" y="250"/>
                      <a:pt x="143" y="251"/>
                    </a:cubicBezTo>
                    <a:cubicBezTo>
                      <a:pt x="141" y="252"/>
                      <a:pt x="142" y="253"/>
                      <a:pt x="139" y="254"/>
                    </a:cubicBezTo>
                    <a:cubicBezTo>
                      <a:pt x="135" y="255"/>
                      <a:pt x="126" y="258"/>
                      <a:pt x="126" y="260"/>
                    </a:cubicBezTo>
                    <a:cubicBezTo>
                      <a:pt x="125" y="261"/>
                      <a:pt x="124" y="265"/>
                      <a:pt x="122" y="266"/>
                    </a:cubicBezTo>
                    <a:cubicBezTo>
                      <a:pt x="121" y="268"/>
                      <a:pt x="119" y="270"/>
                      <a:pt x="117" y="271"/>
                    </a:cubicBezTo>
                    <a:cubicBezTo>
                      <a:pt x="116" y="272"/>
                      <a:pt x="115" y="272"/>
                      <a:pt x="114" y="272"/>
                    </a:cubicBezTo>
                    <a:cubicBezTo>
                      <a:pt x="112" y="272"/>
                      <a:pt x="112" y="270"/>
                      <a:pt x="110" y="270"/>
                    </a:cubicBezTo>
                    <a:cubicBezTo>
                      <a:pt x="109" y="271"/>
                      <a:pt x="106" y="272"/>
                      <a:pt x="104" y="272"/>
                    </a:cubicBezTo>
                    <a:cubicBezTo>
                      <a:pt x="102" y="272"/>
                      <a:pt x="104" y="270"/>
                      <a:pt x="101" y="269"/>
                    </a:cubicBezTo>
                    <a:cubicBezTo>
                      <a:pt x="99" y="269"/>
                      <a:pt x="88" y="270"/>
                      <a:pt x="86" y="270"/>
                    </a:cubicBezTo>
                    <a:cubicBezTo>
                      <a:pt x="85" y="271"/>
                      <a:pt x="77" y="272"/>
                      <a:pt x="75" y="273"/>
                    </a:cubicBezTo>
                    <a:cubicBezTo>
                      <a:pt x="74" y="274"/>
                      <a:pt x="74" y="277"/>
                      <a:pt x="73" y="278"/>
                    </a:cubicBezTo>
                    <a:cubicBezTo>
                      <a:pt x="72" y="278"/>
                      <a:pt x="71" y="279"/>
                      <a:pt x="70" y="279"/>
                    </a:cubicBezTo>
                    <a:cubicBezTo>
                      <a:pt x="69" y="279"/>
                      <a:pt x="68" y="278"/>
                      <a:pt x="67" y="278"/>
                    </a:cubicBezTo>
                    <a:cubicBezTo>
                      <a:pt x="66" y="278"/>
                      <a:pt x="60" y="284"/>
                      <a:pt x="59" y="285"/>
                    </a:cubicBezTo>
                    <a:cubicBezTo>
                      <a:pt x="57" y="285"/>
                      <a:pt x="56" y="285"/>
                      <a:pt x="55" y="285"/>
                    </a:cubicBezTo>
                    <a:cubicBezTo>
                      <a:pt x="54" y="285"/>
                      <a:pt x="54" y="286"/>
                      <a:pt x="52" y="286"/>
                    </a:cubicBezTo>
                    <a:cubicBezTo>
                      <a:pt x="50" y="285"/>
                      <a:pt x="47" y="285"/>
                      <a:pt x="46" y="285"/>
                    </a:cubicBezTo>
                    <a:cubicBezTo>
                      <a:pt x="45" y="285"/>
                      <a:pt x="43" y="286"/>
                      <a:pt x="41" y="286"/>
                    </a:cubicBezTo>
                    <a:cubicBezTo>
                      <a:pt x="40" y="285"/>
                      <a:pt x="38" y="284"/>
                      <a:pt x="36" y="283"/>
                    </a:cubicBezTo>
                    <a:cubicBezTo>
                      <a:pt x="34" y="283"/>
                      <a:pt x="34" y="281"/>
                      <a:pt x="33" y="280"/>
                    </a:cubicBezTo>
                    <a:cubicBezTo>
                      <a:pt x="33" y="280"/>
                      <a:pt x="29" y="278"/>
                      <a:pt x="28" y="277"/>
                    </a:cubicBezTo>
                    <a:cubicBezTo>
                      <a:pt x="26" y="277"/>
                      <a:pt x="24" y="276"/>
                      <a:pt x="24" y="275"/>
                    </a:cubicBezTo>
                    <a:cubicBezTo>
                      <a:pt x="23" y="274"/>
                      <a:pt x="23" y="273"/>
                      <a:pt x="23" y="271"/>
                    </a:cubicBezTo>
                    <a:cubicBezTo>
                      <a:pt x="23" y="270"/>
                      <a:pt x="22" y="267"/>
                      <a:pt x="23" y="266"/>
                    </a:cubicBezTo>
                    <a:cubicBezTo>
                      <a:pt x="24" y="265"/>
                      <a:pt x="24" y="268"/>
                      <a:pt x="25" y="267"/>
                    </a:cubicBezTo>
                    <a:cubicBezTo>
                      <a:pt x="26" y="267"/>
                      <a:pt x="29" y="266"/>
                      <a:pt x="30" y="265"/>
                    </a:cubicBezTo>
                    <a:cubicBezTo>
                      <a:pt x="31" y="264"/>
                      <a:pt x="31" y="263"/>
                      <a:pt x="31" y="261"/>
                    </a:cubicBezTo>
                    <a:cubicBezTo>
                      <a:pt x="31" y="259"/>
                      <a:pt x="30" y="255"/>
                      <a:pt x="30" y="255"/>
                    </a:cubicBezTo>
                    <a:cubicBezTo>
                      <a:pt x="30" y="254"/>
                      <a:pt x="31" y="257"/>
                      <a:pt x="32" y="256"/>
                    </a:cubicBezTo>
                    <a:cubicBezTo>
                      <a:pt x="32" y="255"/>
                      <a:pt x="32" y="253"/>
                      <a:pt x="32" y="251"/>
                    </a:cubicBezTo>
                    <a:cubicBezTo>
                      <a:pt x="32" y="250"/>
                      <a:pt x="31" y="244"/>
                      <a:pt x="31" y="243"/>
                    </a:cubicBezTo>
                    <a:cubicBezTo>
                      <a:pt x="30" y="242"/>
                      <a:pt x="30" y="241"/>
                      <a:pt x="29" y="239"/>
                    </a:cubicBezTo>
                    <a:cubicBezTo>
                      <a:pt x="28" y="237"/>
                      <a:pt x="26" y="234"/>
                      <a:pt x="25" y="231"/>
                    </a:cubicBezTo>
                    <a:cubicBezTo>
                      <a:pt x="24" y="229"/>
                      <a:pt x="23" y="226"/>
                      <a:pt x="23" y="225"/>
                    </a:cubicBezTo>
                    <a:cubicBezTo>
                      <a:pt x="23" y="224"/>
                      <a:pt x="24" y="221"/>
                      <a:pt x="23" y="219"/>
                    </a:cubicBezTo>
                    <a:cubicBezTo>
                      <a:pt x="22" y="216"/>
                      <a:pt x="22" y="214"/>
                      <a:pt x="22" y="213"/>
                    </a:cubicBezTo>
                    <a:cubicBezTo>
                      <a:pt x="22" y="211"/>
                      <a:pt x="19" y="210"/>
                      <a:pt x="19" y="208"/>
                    </a:cubicBezTo>
                    <a:cubicBezTo>
                      <a:pt x="18" y="206"/>
                      <a:pt x="19" y="206"/>
                      <a:pt x="18" y="205"/>
                    </a:cubicBezTo>
                    <a:cubicBezTo>
                      <a:pt x="16" y="204"/>
                      <a:pt x="15" y="203"/>
                      <a:pt x="14" y="200"/>
                    </a:cubicBezTo>
                    <a:cubicBezTo>
                      <a:pt x="14" y="198"/>
                      <a:pt x="13" y="192"/>
                      <a:pt x="12" y="190"/>
                    </a:cubicBezTo>
                    <a:cubicBezTo>
                      <a:pt x="11" y="189"/>
                      <a:pt x="9" y="186"/>
                      <a:pt x="7" y="184"/>
                    </a:cubicBezTo>
                    <a:cubicBezTo>
                      <a:pt x="5" y="182"/>
                      <a:pt x="2" y="178"/>
                      <a:pt x="3" y="177"/>
                    </a:cubicBezTo>
                    <a:cubicBezTo>
                      <a:pt x="3" y="177"/>
                      <a:pt x="3" y="176"/>
                      <a:pt x="3" y="176"/>
                    </a:cubicBezTo>
                    <a:cubicBezTo>
                      <a:pt x="3" y="175"/>
                      <a:pt x="1" y="174"/>
                      <a:pt x="1" y="173"/>
                    </a:cubicBezTo>
                    <a:cubicBezTo>
                      <a:pt x="1" y="172"/>
                      <a:pt x="0" y="171"/>
                      <a:pt x="1" y="169"/>
                    </a:cubicBezTo>
                    <a:cubicBezTo>
                      <a:pt x="2" y="168"/>
                      <a:pt x="2" y="171"/>
                      <a:pt x="3" y="172"/>
                    </a:cubicBezTo>
                    <a:cubicBezTo>
                      <a:pt x="3" y="174"/>
                      <a:pt x="4" y="175"/>
                      <a:pt x="4" y="175"/>
                    </a:cubicBezTo>
                    <a:cubicBezTo>
                      <a:pt x="5" y="175"/>
                      <a:pt x="6" y="175"/>
                      <a:pt x="6" y="176"/>
                    </a:cubicBezTo>
                    <a:cubicBezTo>
                      <a:pt x="6" y="177"/>
                      <a:pt x="7" y="178"/>
                      <a:pt x="7" y="180"/>
                    </a:cubicBezTo>
                    <a:cubicBezTo>
                      <a:pt x="8" y="181"/>
                      <a:pt x="8" y="180"/>
                      <a:pt x="8" y="181"/>
                    </a:cubicBezTo>
                    <a:cubicBezTo>
                      <a:pt x="9" y="182"/>
                      <a:pt x="10" y="183"/>
                      <a:pt x="10" y="182"/>
                    </a:cubicBezTo>
                    <a:cubicBezTo>
                      <a:pt x="10" y="182"/>
                      <a:pt x="11" y="181"/>
                      <a:pt x="10" y="179"/>
                    </a:cubicBezTo>
                    <a:cubicBezTo>
                      <a:pt x="10" y="178"/>
                      <a:pt x="9" y="178"/>
                      <a:pt x="9" y="177"/>
                    </a:cubicBezTo>
                    <a:cubicBezTo>
                      <a:pt x="10" y="176"/>
                      <a:pt x="10" y="175"/>
                      <a:pt x="11" y="175"/>
                    </a:cubicBezTo>
                    <a:cubicBezTo>
                      <a:pt x="11" y="175"/>
                      <a:pt x="11" y="177"/>
                      <a:pt x="12" y="178"/>
                    </a:cubicBezTo>
                    <a:cubicBezTo>
                      <a:pt x="13" y="179"/>
                      <a:pt x="13" y="180"/>
                      <a:pt x="13" y="179"/>
                    </a:cubicBezTo>
                    <a:cubicBezTo>
                      <a:pt x="14" y="178"/>
                      <a:pt x="14" y="177"/>
                      <a:pt x="15" y="176"/>
                    </a:cubicBezTo>
                    <a:cubicBezTo>
                      <a:pt x="15" y="174"/>
                      <a:pt x="15" y="174"/>
                      <a:pt x="15" y="173"/>
                    </a:cubicBezTo>
                    <a:cubicBezTo>
                      <a:pt x="14" y="172"/>
                      <a:pt x="13" y="171"/>
                      <a:pt x="12" y="170"/>
                    </a:cubicBezTo>
                    <a:cubicBezTo>
                      <a:pt x="12" y="169"/>
                      <a:pt x="10" y="163"/>
                      <a:pt x="9" y="161"/>
                    </a:cubicBezTo>
                    <a:cubicBezTo>
                      <a:pt x="8" y="158"/>
                      <a:pt x="6" y="157"/>
                      <a:pt x="6" y="154"/>
                    </a:cubicBezTo>
                    <a:cubicBezTo>
                      <a:pt x="6" y="152"/>
                      <a:pt x="6" y="152"/>
                      <a:pt x="7" y="150"/>
                    </a:cubicBezTo>
                    <a:cubicBezTo>
                      <a:pt x="9" y="148"/>
                      <a:pt x="10" y="148"/>
                      <a:pt x="10" y="146"/>
                    </a:cubicBezTo>
                    <a:cubicBezTo>
                      <a:pt x="10" y="144"/>
                      <a:pt x="10" y="141"/>
                      <a:pt x="10" y="139"/>
                    </a:cubicBezTo>
                    <a:cubicBezTo>
                      <a:pt x="10" y="138"/>
                      <a:pt x="7" y="137"/>
                      <a:pt x="8" y="135"/>
                    </a:cubicBezTo>
                    <a:cubicBezTo>
                      <a:pt x="10" y="132"/>
                      <a:pt x="10" y="131"/>
                      <a:pt x="11" y="130"/>
                    </a:cubicBezTo>
                    <a:cubicBezTo>
                      <a:pt x="12" y="128"/>
                      <a:pt x="13" y="126"/>
                      <a:pt x="13" y="126"/>
                    </a:cubicBezTo>
                    <a:cubicBezTo>
                      <a:pt x="14" y="126"/>
                      <a:pt x="13" y="132"/>
                      <a:pt x="13" y="133"/>
                    </a:cubicBezTo>
                    <a:cubicBezTo>
                      <a:pt x="14" y="135"/>
                      <a:pt x="14" y="135"/>
                      <a:pt x="15" y="134"/>
                    </a:cubicBezTo>
                    <a:cubicBezTo>
                      <a:pt x="17" y="134"/>
                      <a:pt x="17" y="134"/>
                      <a:pt x="17" y="133"/>
                    </a:cubicBezTo>
                    <a:cubicBezTo>
                      <a:pt x="18" y="132"/>
                      <a:pt x="17" y="130"/>
                      <a:pt x="18" y="129"/>
                    </a:cubicBezTo>
                    <a:cubicBezTo>
                      <a:pt x="19" y="128"/>
                      <a:pt x="19" y="127"/>
                      <a:pt x="20" y="126"/>
                    </a:cubicBezTo>
                    <a:cubicBezTo>
                      <a:pt x="22" y="126"/>
                      <a:pt x="24" y="124"/>
                      <a:pt x="26" y="123"/>
                    </a:cubicBezTo>
                    <a:cubicBezTo>
                      <a:pt x="29" y="122"/>
                      <a:pt x="30" y="120"/>
                      <a:pt x="34" y="118"/>
                    </a:cubicBezTo>
                    <a:cubicBezTo>
                      <a:pt x="37" y="117"/>
                      <a:pt x="43" y="112"/>
                      <a:pt x="43" y="112"/>
                    </a:cubicBezTo>
                    <a:cubicBezTo>
                      <a:pt x="44" y="111"/>
                      <a:pt x="42" y="114"/>
                      <a:pt x="44" y="114"/>
                    </a:cubicBezTo>
                    <a:cubicBezTo>
                      <a:pt x="45" y="114"/>
                      <a:pt x="46" y="113"/>
                      <a:pt x="47" y="113"/>
                    </a:cubicBezTo>
                    <a:cubicBezTo>
                      <a:pt x="48" y="113"/>
                      <a:pt x="47" y="114"/>
                      <a:pt x="49" y="114"/>
                    </a:cubicBezTo>
                    <a:cubicBezTo>
                      <a:pt x="52" y="114"/>
                      <a:pt x="53" y="113"/>
                      <a:pt x="54" y="113"/>
                    </a:cubicBezTo>
                    <a:cubicBezTo>
                      <a:pt x="55" y="113"/>
                      <a:pt x="57" y="110"/>
                      <a:pt x="59" y="109"/>
                    </a:cubicBezTo>
                    <a:cubicBezTo>
                      <a:pt x="61" y="109"/>
                      <a:pt x="63" y="110"/>
                      <a:pt x="66" y="109"/>
                    </a:cubicBezTo>
                    <a:cubicBezTo>
                      <a:pt x="68" y="107"/>
                      <a:pt x="69" y="105"/>
                      <a:pt x="70" y="105"/>
                    </a:cubicBezTo>
                    <a:cubicBezTo>
                      <a:pt x="72" y="105"/>
                      <a:pt x="72" y="107"/>
                      <a:pt x="75" y="106"/>
                    </a:cubicBezTo>
                    <a:cubicBezTo>
                      <a:pt x="78" y="105"/>
                      <a:pt x="81" y="104"/>
                      <a:pt x="83" y="103"/>
                    </a:cubicBezTo>
                    <a:cubicBezTo>
                      <a:pt x="85" y="103"/>
                      <a:pt x="87" y="102"/>
                      <a:pt x="88" y="101"/>
                    </a:cubicBezTo>
                    <a:cubicBezTo>
                      <a:pt x="90" y="99"/>
                      <a:pt x="91" y="100"/>
                      <a:pt x="92" y="99"/>
                    </a:cubicBezTo>
                    <a:cubicBezTo>
                      <a:pt x="94" y="98"/>
                      <a:pt x="96" y="93"/>
                      <a:pt x="97" y="92"/>
                    </a:cubicBezTo>
                    <a:cubicBezTo>
                      <a:pt x="98" y="91"/>
                      <a:pt x="97" y="88"/>
                      <a:pt x="99" y="87"/>
                    </a:cubicBezTo>
                    <a:cubicBezTo>
                      <a:pt x="102" y="86"/>
                      <a:pt x="105" y="85"/>
                      <a:pt x="105" y="84"/>
                    </a:cubicBezTo>
                    <a:cubicBezTo>
                      <a:pt x="105" y="83"/>
                      <a:pt x="106" y="82"/>
                      <a:pt x="105" y="82"/>
                    </a:cubicBezTo>
                    <a:cubicBezTo>
                      <a:pt x="104" y="82"/>
                      <a:pt x="103" y="84"/>
                      <a:pt x="103" y="82"/>
                    </a:cubicBezTo>
                    <a:cubicBezTo>
                      <a:pt x="103" y="80"/>
                      <a:pt x="102" y="79"/>
                      <a:pt x="103" y="77"/>
                    </a:cubicBezTo>
                    <a:cubicBezTo>
                      <a:pt x="103" y="75"/>
                      <a:pt x="103" y="73"/>
                      <a:pt x="104" y="72"/>
                    </a:cubicBezTo>
                    <a:cubicBezTo>
                      <a:pt x="105" y="71"/>
                      <a:pt x="105" y="71"/>
                      <a:pt x="106" y="71"/>
                    </a:cubicBezTo>
                    <a:cubicBezTo>
                      <a:pt x="106" y="70"/>
                      <a:pt x="106" y="71"/>
                      <a:pt x="107" y="71"/>
                    </a:cubicBezTo>
                    <a:cubicBezTo>
                      <a:pt x="109" y="70"/>
                      <a:pt x="107" y="70"/>
                      <a:pt x="108" y="69"/>
                    </a:cubicBezTo>
                    <a:cubicBezTo>
                      <a:pt x="109" y="68"/>
                      <a:pt x="109" y="69"/>
                      <a:pt x="110" y="68"/>
                    </a:cubicBezTo>
                    <a:cubicBezTo>
                      <a:pt x="111" y="68"/>
                      <a:pt x="111" y="66"/>
                      <a:pt x="112" y="65"/>
                    </a:cubicBezTo>
                    <a:cubicBezTo>
                      <a:pt x="113" y="64"/>
                      <a:pt x="112" y="66"/>
                      <a:pt x="112" y="67"/>
                    </a:cubicBezTo>
                    <a:cubicBezTo>
                      <a:pt x="113" y="68"/>
                      <a:pt x="114" y="69"/>
                      <a:pt x="114" y="70"/>
                    </a:cubicBezTo>
                    <a:cubicBezTo>
                      <a:pt x="114" y="71"/>
                      <a:pt x="113" y="71"/>
                      <a:pt x="115" y="73"/>
                    </a:cubicBezTo>
                    <a:cubicBezTo>
                      <a:pt x="116" y="74"/>
                      <a:pt x="117" y="75"/>
                      <a:pt x="117" y="76"/>
                    </a:cubicBezTo>
                    <a:cubicBezTo>
                      <a:pt x="117" y="77"/>
                      <a:pt x="118" y="78"/>
                      <a:pt x="118" y="78"/>
                    </a:cubicBezTo>
                    <a:cubicBezTo>
                      <a:pt x="119" y="78"/>
                      <a:pt x="119" y="75"/>
                      <a:pt x="119" y="74"/>
                    </a:cubicBezTo>
                    <a:cubicBezTo>
                      <a:pt x="119" y="73"/>
                      <a:pt x="118" y="72"/>
                      <a:pt x="119" y="71"/>
                    </a:cubicBezTo>
                    <a:cubicBezTo>
                      <a:pt x="120" y="71"/>
                      <a:pt x="120" y="73"/>
                      <a:pt x="121" y="73"/>
                    </a:cubicBezTo>
                    <a:cubicBezTo>
                      <a:pt x="123" y="74"/>
                      <a:pt x="123" y="73"/>
                      <a:pt x="123" y="73"/>
                    </a:cubicBezTo>
                    <a:cubicBezTo>
                      <a:pt x="123" y="72"/>
                      <a:pt x="121" y="72"/>
                      <a:pt x="122" y="71"/>
                    </a:cubicBezTo>
                    <a:cubicBezTo>
                      <a:pt x="122" y="70"/>
                      <a:pt x="124" y="69"/>
                      <a:pt x="123" y="69"/>
                    </a:cubicBezTo>
                    <a:cubicBezTo>
                      <a:pt x="122" y="68"/>
                      <a:pt x="120" y="70"/>
                      <a:pt x="120" y="69"/>
                    </a:cubicBezTo>
                    <a:cubicBezTo>
                      <a:pt x="120" y="69"/>
                      <a:pt x="120" y="66"/>
                      <a:pt x="119" y="66"/>
                    </a:cubicBezTo>
                    <a:cubicBezTo>
                      <a:pt x="118" y="66"/>
                      <a:pt x="116" y="66"/>
                      <a:pt x="117" y="65"/>
                    </a:cubicBezTo>
                    <a:cubicBezTo>
                      <a:pt x="117" y="65"/>
                      <a:pt x="120" y="65"/>
                      <a:pt x="119" y="64"/>
                    </a:cubicBezTo>
                    <a:cubicBezTo>
                      <a:pt x="119" y="63"/>
                      <a:pt x="118" y="62"/>
                      <a:pt x="119" y="62"/>
                    </a:cubicBezTo>
                    <a:cubicBezTo>
                      <a:pt x="120" y="62"/>
                      <a:pt x="120" y="63"/>
                      <a:pt x="121" y="64"/>
                    </a:cubicBezTo>
                    <a:cubicBezTo>
                      <a:pt x="122" y="65"/>
                      <a:pt x="123" y="64"/>
                      <a:pt x="123" y="64"/>
                    </a:cubicBezTo>
                    <a:cubicBezTo>
                      <a:pt x="123" y="63"/>
                      <a:pt x="124" y="64"/>
                      <a:pt x="125" y="64"/>
                    </a:cubicBezTo>
                    <a:cubicBezTo>
                      <a:pt x="126" y="65"/>
                      <a:pt x="126" y="65"/>
                      <a:pt x="127" y="65"/>
                    </a:cubicBezTo>
                    <a:cubicBezTo>
                      <a:pt x="128" y="65"/>
                      <a:pt x="135" y="65"/>
                      <a:pt x="134" y="65"/>
                    </a:cubicBezTo>
                    <a:cubicBezTo>
                      <a:pt x="133" y="64"/>
                      <a:pt x="133" y="63"/>
                      <a:pt x="131" y="63"/>
                    </a:cubicBezTo>
                    <a:cubicBezTo>
                      <a:pt x="129" y="63"/>
                      <a:pt x="128" y="63"/>
                      <a:pt x="128" y="63"/>
                    </a:cubicBezTo>
                    <a:cubicBezTo>
                      <a:pt x="128" y="62"/>
                      <a:pt x="127" y="62"/>
                      <a:pt x="128" y="61"/>
                    </a:cubicBezTo>
                    <a:cubicBezTo>
                      <a:pt x="130" y="61"/>
                      <a:pt x="130" y="62"/>
                      <a:pt x="130" y="61"/>
                    </a:cubicBezTo>
                    <a:cubicBezTo>
                      <a:pt x="131" y="59"/>
                      <a:pt x="130" y="59"/>
                      <a:pt x="131" y="58"/>
                    </a:cubicBezTo>
                    <a:cubicBezTo>
                      <a:pt x="131" y="57"/>
                      <a:pt x="132" y="56"/>
                      <a:pt x="131" y="56"/>
                    </a:cubicBezTo>
                    <a:cubicBezTo>
                      <a:pt x="130" y="56"/>
                      <a:pt x="129" y="59"/>
                      <a:pt x="128" y="58"/>
                    </a:cubicBezTo>
                    <a:cubicBezTo>
                      <a:pt x="128" y="57"/>
                      <a:pt x="127" y="55"/>
                      <a:pt x="128" y="55"/>
                    </a:cubicBezTo>
                    <a:cubicBezTo>
                      <a:pt x="129" y="54"/>
                      <a:pt x="129" y="55"/>
                      <a:pt x="130" y="54"/>
                    </a:cubicBezTo>
                    <a:cubicBezTo>
                      <a:pt x="131" y="53"/>
                      <a:pt x="130" y="51"/>
                      <a:pt x="131" y="52"/>
                    </a:cubicBezTo>
                    <a:cubicBezTo>
                      <a:pt x="132" y="52"/>
                      <a:pt x="132" y="53"/>
                      <a:pt x="134" y="54"/>
                    </a:cubicBezTo>
                    <a:cubicBezTo>
                      <a:pt x="135" y="54"/>
                      <a:pt x="137" y="55"/>
                      <a:pt x="136" y="54"/>
                    </a:cubicBezTo>
                    <a:cubicBezTo>
                      <a:pt x="136" y="53"/>
                      <a:pt x="136" y="52"/>
                      <a:pt x="135" y="52"/>
                    </a:cubicBezTo>
                    <a:cubicBezTo>
                      <a:pt x="134" y="51"/>
                      <a:pt x="134" y="51"/>
                      <a:pt x="134" y="50"/>
                    </a:cubicBezTo>
                    <a:cubicBezTo>
                      <a:pt x="134" y="49"/>
                      <a:pt x="136" y="49"/>
                      <a:pt x="137" y="50"/>
                    </a:cubicBezTo>
                    <a:cubicBezTo>
                      <a:pt x="138" y="50"/>
                      <a:pt x="139" y="51"/>
                      <a:pt x="139" y="50"/>
                    </a:cubicBezTo>
                    <a:cubicBezTo>
                      <a:pt x="140" y="49"/>
                      <a:pt x="136" y="47"/>
                      <a:pt x="136" y="46"/>
                    </a:cubicBezTo>
                    <a:cubicBezTo>
                      <a:pt x="136" y="45"/>
                      <a:pt x="137" y="43"/>
                      <a:pt x="137" y="43"/>
                    </a:cubicBezTo>
                    <a:cubicBezTo>
                      <a:pt x="138" y="43"/>
                      <a:pt x="136" y="43"/>
                      <a:pt x="138" y="44"/>
                    </a:cubicBezTo>
                    <a:cubicBezTo>
                      <a:pt x="140" y="44"/>
                      <a:pt x="141" y="44"/>
                      <a:pt x="141" y="43"/>
                    </a:cubicBezTo>
                    <a:cubicBezTo>
                      <a:pt x="141" y="43"/>
                      <a:pt x="142" y="42"/>
                      <a:pt x="142" y="42"/>
                    </a:cubicBezTo>
                    <a:cubicBezTo>
                      <a:pt x="142" y="42"/>
                      <a:pt x="142" y="44"/>
                      <a:pt x="143" y="44"/>
                    </a:cubicBezTo>
                    <a:cubicBezTo>
                      <a:pt x="145" y="43"/>
                      <a:pt x="145" y="40"/>
                      <a:pt x="146" y="40"/>
                    </a:cubicBezTo>
                    <a:cubicBezTo>
                      <a:pt x="147" y="39"/>
                      <a:pt x="150" y="37"/>
                      <a:pt x="150" y="37"/>
                    </a:cubicBezTo>
                    <a:cubicBezTo>
                      <a:pt x="151" y="37"/>
                      <a:pt x="149" y="39"/>
                      <a:pt x="150" y="39"/>
                    </a:cubicBezTo>
                    <a:cubicBezTo>
                      <a:pt x="151" y="40"/>
                      <a:pt x="151" y="40"/>
                      <a:pt x="152" y="40"/>
                    </a:cubicBezTo>
                    <a:cubicBezTo>
                      <a:pt x="153" y="39"/>
                      <a:pt x="154" y="35"/>
                      <a:pt x="155" y="35"/>
                    </a:cubicBezTo>
                    <a:cubicBezTo>
                      <a:pt x="156" y="35"/>
                      <a:pt x="155" y="37"/>
                      <a:pt x="158" y="37"/>
                    </a:cubicBezTo>
                    <a:cubicBezTo>
                      <a:pt x="160" y="37"/>
                      <a:pt x="160" y="36"/>
                      <a:pt x="161" y="37"/>
                    </a:cubicBezTo>
                    <a:cubicBezTo>
                      <a:pt x="162" y="38"/>
                      <a:pt x="163" y="39"/>
                      <a:pt x="164" y="40"/>
                    </a:cubicBezTo>
                    <a:cubicBezTo>
                      <a:pt x="166" y="42"/>
                      <a:pt x="168" y="44"/>
                      <a:pt x="169" y="45"/>
                    </a:cubicBezTo>
                    <a:cubicBezTo>
                      <a:pt x="169" y="45"/>
                      <a:pt x="168" y="49"/>
                      <a:pt x="168" y="49"/>
                    </a:cubicBezTo>
                    <a:cubicBezTo>
                      <a:pt x="168" y="50"/>
                      <a:pt x="166" y="55"/>
                      <a:pt x="167" y="55"/>
                    </a:cubicBezTo>
                    <a:cubicBezTo>
                      <a:pt x="168" y="55"/>
                      <a:pt x="168" y="53"/>
                      <a:pt x="169" y="53"/>
                    </a:cubicBezTo>
                    <a:cubicBezTo>
                      <a:pt x="170" y="53"/>
                      <a:pt x="171" y="54"/>
                      <a:pt x="171" y="53"/>
                    </a:cubicBezTo>
                    <a:cubicBezTo>
                      <a:pt x="171" y="52"/>
                      <a:pt x="169" y="50"/>
                      <a:pt x="170" y="50"/>
                    </a:cubicBezTo>
                    <a:cubicBezTo>
                      <a:pt x="171" y="49"/>
                      <a:pt x="172" y="50"/>
                      <a:pt x="172" y="49"/>
                    </a:cubicBezTo>
                    <a:cubicBezTo>
                      <a:pt x="172" y="48"/>
                      <a:pt x="171" y="47"/>
                      <a:pt x="172" y="47"/>
                    </a:cubicBezTo>
                    <a:cubicBezTo>
                      <a:pt x="174" y="47"/>
                      <a:pt x="177" y="46"/>
                      <a:pt x="177" y="47"/>
                    </a:cubicBezTo>
                    <a:cubicBezTo>
                      <a:pt x="178" y="48"/>
                      <a:pt x="179" y="47"/>
                      <a:pt x="180" y="48"/>
                    </a:cubicBezTo>
                    <a:cubicBezTo>
                      <a:pt x="180" y="49"/>
                      <a:pt x="179" y="51"/>
                      <a:pt x="180" y="51"/>
                    </a:cubicBezTo>
                    <a:cubicBezTo>
                      <a:pt x="181" y="50"/>
                      <a:pt x="181" y="47"/>
                      <a:pt x="182" y="48"/>
                    </a:cubicBezTo>
                    <a:cubicBezTo>
                      <a:pt x="183" y="48"/>
                      <a:pt x="185" y="51"/>
                      <a:pt x="185" y="51"/>
                    </a:cubicBezTo>
                    <a:cubicBezTo>
                      <a:pt x="186" y="50"/>
                      <a:pt x="185" y="48"/>
                      <a:pt x="185" y="48"/>
                    </a:cubicBezTo>
                    <a:cubicBezTo>
                      <a:pt x="186" y="47"/>
                      <a:pt x="190" y="47"/>
                      <a:pt x="189" y="46"/>
                    </a:cubicBezTo>
                    <a:cubicBezTo>
                      <a:pt x="189" y="45"/>
                      <a:pt x="187" y="46"/>
                      <a:pt x="186" y="45"/>
                    </a:cubicBezTo>
                    <a:cubicBezTo>
                      <a:pt x="185" y="44"/>
                      <a:pt x="183" y="43"/>
                      <a:pt x="183" y="42"/>
                    </a:cubicBezTo>
                    <a:cubicBezTo>
                      <a:pt x="183" y="42"/>
                      <a:pt x="182" y="41"/>
                      <a:pt x="183" y="4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73" name="Freeform 742"/>
              <p:cNvSpPr>
                <a:spLocks/>
              </p:cNvSpPr>
              <p:nvPr/>
            </p:nvSpPr>
            <p:spPr bwMode="auto">
              <a:xfrm>
                <a:off x="7953375" y="5173663"/>
                <a:ext cx="98425" cy="93663"/>
              </a:xfrm>
              <a:custGeom>
                <a:avLst/>
                <a:gdLst>
                  <a:gd name="T0" fmla="*/ 32 w 43"/>
                  <a:gd name="T1" fmla="*/ 4 h 41"/>
                  <a:gd name="T2" fmla="*/ 25 w 43"/>
                  <a:gd name="T3" fmla="*/ 6 h 41"/>
                  <a:gd name="T4" fmla="*/ 25 w 43"/>
                  <a:gd name="T5" fmla="*/ 9 h 41"/>
                  <a:gd name="T6" fmla="*/ 22 w 43"/>
                  <a:gd name="T7" fmla="*/ 7 h 41"/>
                  <a:gd name="T8" fmla="*/ 18 w 43"/>
                  <a:gd name="T9" fmla="*/ 8 h 41"/>
                  <a:gd name="T10" fmla="*/ 14 w 43"/>
                  <a:gd name="T11" fmla="*/ 6 h 41"/>
                  <a:gd name="T12" fmla="*/ 10 w 43"/>
                  <a:gd name="T13" fmla="*/ 4 h 41"/>
                  <a:gd name="T14" fmla="*/ 6 w 43"/>
                  <a:gd name="T15" fmla="*/ 3 h 41"/>
                  <a:gd name="T16" fmla="*/ 3 w 43"/>
                  <a:gd name="T17" fmla="*/ 2 h 41"/>
                  <a:gd name="T18" fmla="*/ 1 w 43"/>
                  <a:gd name="T19" fmla="*/ 0 h 41"/>
                  <a:gd name="T20" fmla="*/ 0 w 43"/>
                  <a:gd name="T21" fmla="*/ 5 h 41"/>
                  <a:gd name="T22" fmla="*/ 1 w 43"/>
                  <a:gd name="T23" fmla="*/ 10 h 41"/>
                  <a:gd name="T24" fmla="*/ 3 w 43"/>
                  <a:gd name="T25" fmla="*/ 14 h 41"/>
                  <a:gd name="T26" fmla="*/ 7 w 43"/>
                  <a:gd name="T27" fmla="*/ 18 h 41"/>
                  <a:gd name="T28" fmla="*/ 7 w 43"/>
                  <a:gd name="T29" fmla="*/ 21 h 41"/>
                  <a:gd name="T30" fmla="*/ 10 w 43"/>
                  <a:gd name="T31" fmla="*/ 24 h 41"/>
                  <a:gd name="T32" fmla="*/ 8 w 43"/>
                  <a:gd name="T33" fmla="*/ 25 h 41"/>
                  <a:gd name="T34" fmla="*/ 6 w 43"/>
                  <a:gd name="T35" fmla="*/ 23 h 41"/>
                  <a:gd name="T36" fmla="*/ 7 w 43"/>
                  <a:gd name="T37" fmla="*/ 28 h 41"/>
                  <a:gd name="T38" fmla="*/ 11 w 43"/>
                  <a:gd name="T39" fmla="*/ 33 h 41"/>
                  <a:gd name="T40" fmla="*/ 13 w 43"/>
                  <a:gd name="T41" fmla="*/ 36 h 41"/>
                  <a:gd name="T42" fmla="*/ 15 w 43"/>
                  <a:gd name="T43" fmla="*/ 35 h 41"/>
                  <a:gd name="T44" fmla="*/ 18 w 43"/>
                  <a:gd name="T45" fmla="*/ 36 h 41"/>
                  <a:gd name="T46" fmla="*/ 15 w 43"/>
                  <a:gd name="T47" fmla="*/ 39 h 41"/>
                  <a:gd name="T48" fmla="*/ 20 w 43"/>
                  <a:gd name="T49" fmla="*/ 38 h 41"/>
                  <a:gd name="T50" fmla="*/ 26 w 43"/>
                  <a:gd name="T51" fmla="*/ 41 h 41"/>
                  <a:gd name="T52" fmla="*/ 25 w 43"/>
                  <a:gd name="T53" fmla="*/ 37 h 41"/>
                  <a:gd name="T54" fmla="*/ 27 w 43"/>
                  <a:gd name="T55" fmla="*/ 36 h 41"/>
                  <a:gd name="T56" fmla="*/ 25 w 43"/>
                  <a:gd name="T57" fmla="*/ 34 h 41"/>
                  <a:gd name="T58" fmla="*/ 27 w 43"/>
                  <a:gd name="T59" fmla="*/ 33 h 41"/>
                  <a:gd name="T60" fmla="*/ 28 w 43"/>
                  <a:gd name="T61" fmla="*/ 35 h 41"/>
                  <a:gd name="T62" fmla="*/ 30 w 43"/>
                  <a:gd name="T63" fmla="*/ 32 h 41"/>
                  <a:gd name="T64" fmla="*/ 29 w 43"/>
                  <a:gd name="T65" fmla="*/ 29 h 41"/>
                  <a:gd name="T66" fmla="*/ 32 w 43"/>
                  <a:gd name="T67" fmla="*/ 31 h 41"/>
                  <a:gd name="T68" fmla="*/ 33 w 43"/>
                  <a:gd name="T69" fmla="*/ 30 h 41"/>
                  <a:gd name="T70" fmla="*/ 36 w 43"/>
                  <a:gd name="T71" fmla="*/ 32 h 41"/>
                  <a:gd name="T72" fmla="*/ 36 w 43"/>
                  <a:gd name="T73" fmla="*/ 27 h 41"/>
                  <a:gd name="T74" fmla="*/ 36 w 43"/>
                  <a:gd name="T75" fmla="*/ 24 h 41"/>
                  <a:gd name="T76" fmla="*/ 38 w 43"/>
                  <a:gd name="T77" fmla="*/ 18 h 41"/>
                  <a:gd name="T78" fmla="*/ 39 w 43"/>
                  <a:gd name="T79" fmla="*/ 20 h 41"/>
                  <a:gd name="T80" fmla="*/ 42 w 43"/>
                  <a:gd name="T81" fmla="*/ 21 h 41"/>
                  <a:gd name="T82" fmla="*/ 40 w 43"/>
                  <a:gd name="T83" fmla="*/ 16 h 41"/>
                  <a:gd name="T84" fmla="*/ 40 w 43"/>
                  <a:gd name="T85" fmla="*/ 9 h 41"/>
                  <a:gd name="T86" fmla="*/ 40 w 43"/>
                  <a:gd name="T87" fmla="*/ 5 h 41"/>
                  <a:gd name="T88" fmla="*/ 37 w 43"/>
                  <a:gd name="T89" fmla="*/ 2 h 41"/>
                  <a:gd name="T90" fmla="*/ 32 w 43"/>
                  <a:gd name="T91"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 h="41">
                    <a:moveTo>
                      <a:pt x="32" y="4"/>
                    </a:moveTo>
                    <a:cubicBezTo>
                      <a:pt x="29" y="5"/>
                      <a:pt x="25" y="6"/>
                      <a:pt x="25" y="6"/>
                    </a:cubicBezTo>
                    <a:cubicBezTo>
                      <a:pt x="25" y="7"/>
                      <a:pt x="25" y="9"/>
                      <a:pt x="25" y="9"/>
                    </a:cubicBezTo>
                    <a:cubicBezTo>
                      <a:pt x="25" y="9"/>
                      <a:pt x="23" y="7"/>
                      <a:pt x="22" y="7"/>
                    </a:cubicBezTo>
                    <a:cubicBezTo>
                      <a:pt x="20" y="7"/>
                      <a:pt x="20" y="9"/>
                      <a:pt x="18" y="8"/>
                    </a:cubicBezTo>
                    <a:cubicBezTo>
                      <a:pt x="16" y="7"/>
                      <a:pt x="16" y="6"/>
                      <a:pt x="14" y="6"/>
                    </a:cubicBezTo>
                    <a:cubicBezTo>
                      <a:pt x="13" y="6"/>
                      <a:pt x="12" y="5"/>
                      <a:pt x="10" y="4"/>
                    </a:cubicBezTo>
                    <a:cubicBezTo>
                      <a:pt x="8" y="3"/>
                      <a:pt x="7" y="3"/>
                      <a:pt x="6" y="3"/>
                    </a:cubicBezTo>
                    <a:cubicBezTo>
                      <a:pt x="5" y="3"/>
                      <a:pt x="4" y="2"/>
                      <a:pt x="3" y="2"/>
                    </a:cubicBezTo>
                    <a:cubicBezTo>
                      <a:pt x="2" y="2"/>
                      <a:pt x="3" y="1"/>
                      <a:pt x="1" y="0"/>
                    </a:cubicBezTo>
                    <a:cubicBezTo>
                      <a:pt x="0" y="0"/>
                      <a:pt x="0" y="4"/>
                      <a:pt x="0" y="5"/>
                    </a:cubicBezTo>
                    <a:cubicBezTo>
                      <a:pt x="0" y="6"/>
                      <a:pt x="1" y="7"/>
                      <a:pt x="1" y="10"/>
                    </a:cubicBezTo>
                    <a:cubicBezTo>
                      <a:pt x="2" y="12"/>
                      <a:pt x="3" y="13"/>
                      <a:pt x="3" y="14"/>
                    </a:cubicBezTo>
                    <a:cubicBezTo>
                      <a:pt x="4" y="15"/>
                      <a:pt x="7" y="18"/>
                      <a:pt x="7" y="18"/>
                    </a:cubicBezTo>
                    <a:cubicBezTo>
                      <a:pt x="7" y="18"/>
                      <a:pt x="6" y="20"/>
                      <a:pt x="7" y="21"/>
                    </a:cubicBezTo>
                    <a:cubicBezTo>
                      <a:pt x="7" y="22"/>
                      <a:pt x="11" y="23"/>
                      <a:pt x="10" y="24"/>
                    </a:cubicBezTo>
                    <a:cubicBezTo>
                      <a:pt x="9" y="25"/>
                      <a:pt x="9" y="26"/>
                      <a:pt x="8" y="25"/>
                    </a:cubicBezTo>
                    <a:cubicBezTo>
                      <a:pt x="8" y="25"/>
                      <a:pt x="7" y="22"/>
                      <a:pt x="6" y="23"/>
                    </a:cubicBezTo>
                    <a:cubicBezTo>
                      <a:pt x="6" y="24"/>
                      <a:pt x="6" y="26"/>
                      <a:pt x="7" y="28"/>
                    </a:cubicBezTo>
                    <a:cubicBezTo>
                      <a:pt x="8" y="30"/>
                      <a:pt x="9" y="31"/>
                      <a:pt x="11" y="33"/>
                    </a:cubicBezTo>
                    <a:cubicBezTo>
                      <a:pt x="12" y="35"/>
                      <a:pt x="12" y="36"/>
                      <a:pt x="13" y="36"/>
                    </a:cubicBezTo>
                    <a:cubicBezTo>
                      <a:pt x="14" y="36"/>
                      <a:pt x="13" y="34"/>
                      <a:pt x="15" y="35"/>
                    </a:cubicBezTo>
                    <a:cubicBezTo>
                      <a:pt x="17" y="36"/>
                      <a:pt x="18" y="35"/>
                      <a:pt x="18" y="36"/>
                    </a:cubicBezTo>
                    <a:cubicBezTo>
                      <a:pt x="17" y="37"/>
                      <a:pt x="14" y="38"/>
                      <a:pt x="15" y="39"/>
                    </a:cubicBezTo>
                    <a:cubicBezTo>
                      <a:pt x="16" y="40"/>
                      <a:pt x="18" y="38"/>
                      <a:pt x="20" y="38"/>
                    </a:cubicBezTo>
                    <a:cubicBezTo>
                      <a:pt x="22" y="38"/>
                      <a:pt x="26" y="41"/>
                      <a:pt x="26" y="41"/>
                    </a:cubicBezTo>
                    <a:cubicBezTo>
                      <a:pt x="26" y="40"/>
                      <a:pt x="25" y="38"/>
                      <a:pt x="25" y="37"/>
                    </a:cubicBezTo>
                    <a:cubicBezTo>
                      <a:pt x="26" y="37"/>
                      <a:pt x="27" y="36"/>
                      <a:pt x="27" y="36"/>
                    </a:cubicBezTo>
                    <a:cubicBezTo>
                      <a:pt x="26" y="35"/>
                      <a:pt x="24" y="34"/>
                      <a:pt x="25" y="34"/>
                    </a:cubicBezTo>
                    <a:cubicBezTo>
                      <a:pt x="25" y="33"/>
                      <a:pt x="26" y="32"/>
                      <a:pt x="27" y="33"/>
                    </a:cubicBezTo>
                    <a:cubicBezTo>
                      <a:pt x="27" y="34"/>
                      <a:pt x="28" y="35"/>
                      <a:pt x="28" y="35"/>
                    </a:cubicBezTo>
                    <a:cubicBezTo>
                      <a:pt x="29" y="35"/>
                      <a:pt x="30" y="33"/>
                      <a:pt x="30" y="32"/>
                    </a:cubicBezTo>
                    <a:cubicBezTo>
                      <a:pt x="29" y="31"/>
                      <a:pt x="29" y="29"/>
                      <a:pt x="29" y="29"/>
                    </a:cubicBezTo>
                    <a:cubicBezTo>
                      <a:pt x="30" y="29"/>
                      <a:pt x="31" y="32"/>
                      <a:pt x="32" y="31"/>
                    </a:cubicBezTo>
                    <a:cubicBezTo>
                      <a:pt x="33" y="31"/>
                      <a:pt x="32" y="29"/>
                      <a:pt x="33" y="30"/>
                    </a:cubicBezTo>
                    <a:cubicBezTo>
                      <a:pt x="34" y="30"/>
                      <a:pt x="35" y="33"/>
                      <a:pt x="36" y="32"/>
                    </a:cubicBezTo>
                    <a:cubicBezTo>
                      <a:pt x="37" y="31"/>
                      <a:pt x="36" y="29"/>
                      <a:pt x="36" y="27"/>
                    </a:cubicBezTo>
                    <a:cubicBezTo>
                      <a:pt x="36" y="26"/>
                      <a:pt x="36" y="24"/>
                      <a:pt x="36" y="24"/>
                    </a:cubicBezTo>
                    <a:cubicBezTo>
                      <a:pt x="36" y="23"/>
                      <a:pt x="38" y="19"/>
                      <a:pt x="38" y="18"/>
                    </a:cubicBezTo>
                    <a:cubicBezTo>
                      <a:pt x="39" y="18"/>
                      <a:pt x="39" y="19"/>
                      <a:pt x="39" y="20"/>
                    </a:cubicBezTo>
                    <a:cubicBezTo>
                      <a:pt x="39" y="20"/>
                      <a:pt x="41" y="21"/>
                      <a:pt x="42" y="21"/>
                    </a:cubicBezTo>
                    <a:cubicBezTo>
                      <a:pt x="43" y="21"/>
                      <a:pt x="41" y="19"/>
                      <a:pt x="40" y="16"/>
                    </a:cubicBezTo>
                    <a:cubicBezTo>
                      <a:pt x="40" y="14"/>
                      <a:pt x="40" y="13"/>
                      <a:pt x="40" y="9"/>
                    </a:cubicBezTo>
                    <a:cubicBezTo>
                      <a:pt x="40" y="6"/>
                      <a:pt x="41" y="6"/>
                      <a:pt x="40" y="5"/>
                    </a:cubicBezTo>
                    <a:cubicBezTo>
                      <a:pt x="40" y="4"/>
                      <a:pt x="38" y="2"/>
                      <a:pt x="37" y="2"/>
                    </a:cubicBezTo>
                    <a:cubicBezTo>
                      <a:pt x="36" y="2"/>
                      <a:pt x="34" y="4"/>
                      <a:pt x="32" y="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74" name="Freeform 733"/>
              <p:cNvSpPr>
                <a:spLocks/>
              </p:cNvSpPr>
              <p:nvPr/>
            </p:nvSpPr>
            <p:spPr bwMode="auto">
              <a:xfrm>
                <a:off x="8512175" y="5168900"/>
                <a:ext cx="196850" cy="193675"/>
              </a:xfrm>
              <a:custGeom>
                <a:avLst/>
                <a:gdLst>
                  <a:gd name="T0" fmla="*/ 23 w 85"/>
                  <a:gd name="T1" fmla="*/ 47 h 84"/>
                  <a:gd name="T2" fmla="*/ 15 w 85"/>
                  <a:gd name="T3" fmla="*/ 53 h 84"/>
                  <a:gd name="T4" fmla="*/ 14 w 85"/>
                  <a:gd name="T5" fmla="*/ 57 h 84"/>
                  <a:gd name="T6" fmla="*/ 8 w 85"/>
                  <a:gd name="T7" fmla="*/ 61 h 84"/>
                  <a:gd name="T8" fmla="*/ 6 w 85"/>
                  <a:gd name="T9" fmla="*/ 63 h 84"/>
                  <a:gd name="T10" fmla="*/ 5 w 85"/>
                  <a:gd name="T11" fmla="*/ 64 h 84"/>
                  <a:gd name="T12" fmla="*/ 5 w 85"/>
                  <a:gd name="T13" fmla="*/ 68 h 84"/>
                  <a:gd name="T14" fmla="*/ 1 w 85"/>
                  <a:gd name="T15" fmla="*/ 68 h 84"/>
                  <a:gd name="T16" fmla="*/ 3 w 85"/>
                  <a:gd name="T17" fmla="*/ 70 h 84"/>
                  <a:gd name="T18" fmla="*/ 1 w 85"/>
                  <a:gd name="T19" fmla="*/ 73 h 84"/>
                  <a:gd name="T20" fmla="*/ 3 w 85"/>
                  <a:gd name="T21" fmla="*/ 74 h 84"/>
                  <a:gd name="T22" fmla="*/ 1 w 85"/>
                  <a:gd name="T23" fmla="*/ 77 h 84"/>
                  <a:gd name="T24" fmla="*/ 10 w 85"/>
                  <a:gd name="T25" fmla="*/ 77 h 84"/>
                  <a:gd name="T26" fmla="*/ 17 w 85"/>
                  <a:gd name="T27" fmla="*/ 80 h 84"/>
                  <a:gd name="T28" fmla="*/ 19 w 85"/>
                  <a:gd name="T29" fmla="*/ 83 h 84"/>
                  <a:gd name="T30" fmla="*/ 29 w 85"/>
                  <a:gd name="T31" fmla="*/ 83 h 84"/>
                  <a:gd name="T32" fmla="*/ 36 w 85"/>
                  <a:gd name="T33" fmla="*/ 79 h 84"/>
                  <a:gd name="T34" fmla="*/ 45 w 85"/>
                  <a:gd name="T35" fmla="*/ 73 h 84"/>
                  <a:gd name="T36" fmla="*/ 49 w 85"/>
                  <a:gd name="T37" fmla="*/ 60 h 84"/>
                  <a:gd name="T38" fmla="*/ 57 w 85"/>
                  <a:gd name="T39" fmla="*/ 48 h 84"/>
                  <a:gd name="T40" fmla="*/ 67 w 85"/>
                  <a:gd name="T41" fmla="*/ 44 h 84"/>
                  <a:gd name="T42" fmla="*/ 72 w 85"/>
                  <a:gd name="T43" fmla="*/ 45 h 84"/>
                  <a:gd name="T44" fmla="*/ 67 w 85"/>
                  <a:gd name="T45" fmla="*/ 42 h 84"/>
                  <a:gd name="T46" fmla="*/ 73 w 85"/>
                  <a:gd name="T47" fmla="*/ 33 h 84"/>
                  <a:gd name="T48" fmla="*/ 83 w 85"/>
                  <a:gd name="T49" fmla="*/ 18 h 84"/>
                  <a:gd name="T50" fmla="*/ 82 w 85"/>
                  <a:gd name="T51" fmla="*/ 12 h 84"/>
                  <a:gd name="T52" fmla="*/ 79 w 85"/>
                  <a:gd name="T53" fmla="*/ 11 h 84"/>
                  <a:gd name="T54" fmla="*/ 81 w 85"/>
                  <a:gd name="T55" fmla="*/ 6 h 84"/>
                  <a:gd name="T56" fmla="*/ 72 w 85"/>
                  <a:gd name="T57" fmla="*/ 11 h 84"/>
                  <a:gd name="T58" fmla="*/ 67 w 85"/>
                  <a:gd name="T59" fmla="*/ 4 h 84"/>
                  <a:gd name="T60" fmla="*/ 70 w 85"/>
                  <a:gd name="T61" fmla="*/ 1 h 84"/>
                  <a:gd name="T62" fmla="*/ 62 w 85"/>
                  <a:gd name="T63" fmla="*/ 4 h 84"/>
                  <a:gd name="T64" fmla="*/ 57 w 85"/>
                  <a:gd name="T65" fmla="*/ 15 h 84"/>
                  <a:gd name="T66" fmla="*/ 52 w 85"/>
                  <a:gd name="T67" fmla="*/ 24 h 84"/>
                  <a:gd name="T68" fmla="*/ 42 w 85"/>
                  <a:gd name="T69" fmla="*/ 35 h 84"/>
                  <a:gd name="T70" fmla="*/ 30 w 85"/>
                  <a:gd name="T71" fmla="*/ 4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5" h="84">
                    <a:moveTo>
                      <a:pt x="30" y="43"/>
                    </a:moveTo>
                    <a:cubicBezTo>
                      <a:pt x="28" y="45"/>
                      <a:pt x="27" y="47"/>
                      <a:pt x="23" y="47"/>
                    </a:cubicBezTo>
                    <a:cubicBezTo>
                      <a:pt x="20" y="48"/>
                      <a:pt x="19" y="46"/>
                      <a:pt x="18" y="48"/>
                    </a:cubicBezTo>
                    <a:cubicBezTo>
                      <a:pt x="18" y="50"/>
                      <a:pt x="16" y="53"/>
                      <a:pt x="15" y="53"/>
                    </a:cubicBezTo>
                    <a:cubicBezTo>
                      <a:pt x="14" y="54"/>
                      <a:pt x="12" y="54"/>
                      <a:pt x="13" y="55"/>
                    </a:cubicBezTo>
                    <a:cubicBezTo>
                      <a:pt x="13" y="55"/>
                      <a:pt x="15" y="57"/>
                      <a:pt x="14" y="57"/>
                    </a:cubicBezTo>
                    <a:cubicBezTo>
                      <a:pt x="12" y="58"/>
                      <a:pt x="9" y="57"/>
                      <a:pt x="9" y="58"/>
                    </a:cubicBezTo>
                    <a:cubicBezTo>
                      <a:pt x="9" y="60"/>
                      <a:pt x="9" y="61"/>
                      <a:pt x="8" y="61"/>
                    </a:cubicBezTo>
                    <a:cubicBezTo>
                      <a:pt x="8" y="61"/>
                      <a:pt x="6" y="60"/>
                      <a:pt x="6" y="61"/>
                    </a:cubicBezTo>
                    <a:cubicBezTo>
                      <a:pt x="6" y="62"/>
                      <a:pt x="7" y="63"/>
                      <a:pt x="6" y="63"/>
                    </a:cubicBezTo>
                    <a:cubicBezTo>
                      <a:pt x="6" y="63"/>
                      <a:pt x="5" y="62"/>
                      <a:pt x="5" y="63"/>
                    </a:cubicBezTo>
                    <a:cubicBezTo>
                      <a:pt x="5" y="63"/>
                      <a:pt x="5" y="64"/>
                      <a:pt x="5" y="64"/>
                    </a:cubicBezTo>
                    <a:cubicBezTo>
                      <a:pt x="5" y="65"/>
                      <a:pt x="4" y="64"/>
                      <a:pt x="4" y="65"/>
                    </a:cubicBezTo>
                    <a:cubicBezTo>
                      <a:pt x="4" y="66"/>
                      <a:pt x="6" y="67"/>
                      <a:pt x="5" y="68"/>
                    </a:cubicBezTo>
                    <a:cubicBezTo>
                      <a:pt x="5" y="68"/>
                      <a:pt x="4" y="67"/>
                      <a:pt x="3" y="67"/>
                    </a:cubicBezTo>
                    <a:cubicBezTo>
                      <a:pt x="2" y="67"/>
                      <a:pt x="1" y="68"/>
                      <a:pt x="1" y="68"/>
                    </a:cubicBezTo>
                    <a:cubicBezTo>
                      <a:pt x="1" y="69"/>
                      <a:pt x="2" y="68"/>
                      <a:pt x="3" y="69"/>
                    </a:cubicBezTo>
                    <a:cubicBezTo>
                      <a:pt x="4" y="69"/>
                      <a:pt x="3" y="70"/>
                      <a:pt x="3" y="70"/>
                    </a:cubicBezTo>
                    <a:cubicBezTo>
                      <a:pt x="4" y="71"/>
                      <a:pt x="5" y="71"/>
                      <a:pt x="4" y="72"/>
                    </a:cubicBezTo>
                    <a:cubicBezTo>
                      <a:pt x="2" y="72"/>
                      <a:pt x="1" y="72"/>
                      <a:pt x="1" y="73"/>
                    </a:cubicBezTo>
                    <a:cubicBezTo>
                      <a:pt x="0" y="73"/>
                      <a:pt x="0" y="74"/>
                      <a:pt x="1" y="74"/>
                    </a:cubicBezTo>
                    <a:cubicBezTo>
                      <a:pt x="1" y="75"/>
                      <a:pt x="2" y="74"/>
                      <a:pt x="3" y="74"/>
                    </a:cubicBezTo>
                    <a:cubicBezTo>
                      <a:pt x="4" y="74"/>
                      <a:pt x="4" y="74"/>
                      <a:pt x="4" y="74"/>
                    </a:cubicBezTo>
                    <a:cubicBezTo>
                      <a:pt x="4" y="75"/>
                      <a:pt x="1" y="76"/>
                      <a:pt x="1" y="77"/>
                    </a:cubicBezTo>
                    <a:cubicBezTo>
                      <a:pt x="1" y="77"/>
                      <a:pt x="1" y="77"/>
                      <a:pt x="4" y="77"/>
                    </a:cubicBezTo>
                    <a:cubicBezTo>
                      <a:pt x="6" y="77"/>
                      <a:pt x="9" y="77"/>
                      <a:pt x="10" y="77"/>
                    </a:cubicBezTo>
                    <a:cubicBezTo>
                      <a:pt x="11" y="77"/>
                      <a:pt x="12" y="79"/>
                      <a:pt x="13" y="80"/>
                    </a:cubicBezTo>
                    <a:cubicBezTo>
                      <a:pt x="14" y="80"/>
                      <a:pt x="16" y="80"/>
                      <a:pt x="17" y="80"/>
                    </a:cubicBezTo>
                    <a:cubicBezTo>
                      <a:pt x="18" y="80"/>
                      <a:pt x="19" y="80"/>
                      <a:pt x="19" y="81"/>
                    </a:cubicBezTo>
                    <a:cubicBezTo>
                      <a:pt x="19" y="82"/>
                      <a:pt x="18" y="82"/>
                      <a:pt x="19" y="83"/>
                    </a:cubicBezTo>
                    <a:cubicBezTo>
                      <a:pt x="20" y="83"/>
                      <a:pt x="25" y="83"/>
                      <a:pt x="26" y="83"/>
                    </a:cubicBezTo>
                    <a:cubicBezTo>
                      <a:pt x="28" y="84"/>
                      <a:pt x="27" y="84"/>
                      <a:pt x="29" y="83"/>
                    </a:cubicBezTo>
                    <a:cubicBezTo>
                      <a:pt x="31" y="82"/>
                      <a:pt x="32" y="82"/>
                      <a:pt x="34" y="81"/>
                    </a:cubicBezTo>
                    <a:cubicBezTo>
                      <a:pt x="36" y="80"/>
                      <a:pt x="35" y="81"/>
                      <a:pt x="36" y="79"/>
                    </a:cubicBezTo>
                    <a:cubicBezTo>
                      <a:pt x="37" y="77"/>
                      <a:pt x="37" y="76"/>
                      <a:pt x="39" y="75"/>
                    </a:cubicBezTo>
                    <a:cubicBezTo>
                      <a:pt x="40" y="75"/>
                      <a:pt x="45" y="73"/>
                      <a:pt x="45" y="73"/>
                    </a:cubicBezTo>
                    <a:cubicBezTo>
                      <a:pt x="45" y="73"/>
                      <a:pt x="43" y="72"/>
                      <a:pt x="43" y="71"/>
                    </a:cubicBezTo>
                    <a:cubicBezTo>
                      <a:pt x="43" y="70"/>
                      <a:pt x="48" y="63"/>
                      <a:pt x="49" y="60"/>
                    </a:cubicBezTo>
                    <a:cubicBezTo>
                      <a:pt x="50" y="58"/>
                      <a:pt x="49" y="55"/>
                      <a:pt x="51" y="53"/>
                    </a:cubicBezTo>
                    <a:cubicBezTo>
                      <a:pt x="53" y="50"/>
                      <a:pt x="55" y="49"/>
                      <a:pt x="57" y="48"/>
                    </a:cubicBezTo>
                    <a:cubicBezTo>
                      <a:pt x="60" y="46"/>
                      <a:pt x="63" y="45"/>
                      <a:pt x="64" y="44"/>
                    </a:cubicBezTo>
                    <a:cubicBezTo>
                      <a:pt x="65" y="44"/>
                      <a:pt x="67" y="44"/>
                      <a:pt x="67" y="44"/>
                    </a:cubicBezTo>
                    <a:cubicBezTo>
                      <a:pt x="67" y="45"/>
                      <a:pt x="65" y="46"/>
                      <a:pt x="67" y="46"/>
                    </a:cubicBezTo>
                    <a:cubicBezTo>
                      <a:pt x="68" y="46"/>
                      <a:pt x="72" y="46"/>
                      <a:pt x="72" y="45"/>
                    </a:cubicBezTo>
                    <a:cubicBezTo>
                      <a:pt x="72" y="44"/>
                      <a:pt x="71" y="43"/>
                      <a:pt x="70" y="42"/>
                    </a:cubicBezTo>
                    <a:cubicBezTo>
                      <a:pt x="69" y="42"/>
                      <a:pt x="68" y="43"/>
                      <a:pt x="67" y="42"/>
                    </a:cubicBezTo>
                    <a:cubicBezTo>
                      <a:pt x="66" y="41"/>
                      <a:pt x="66" y="40"/>
                      <a:pt x="67" y="39"/>
                    </a:cubicBezTo>
                    <a:cubicBezTo>
                      <a:pt x="69" y="38"/>
                      <a:pt x="71" y="36"/>
                      <a:pt x="73" y="33"/>
                    </a:cubicBezTo>
                    <a:cubicBezTo>
                      <a:pt x="75" y="31"/>
                      <a:pt x="77" y="28"/>
                      <a:pt x="78" y="25"/>
                    </a:cubicBezTo>
                    <a:cubicBezTo>
                      <a:pt x="80" y="22"/>
                      <a:pt x="83" y="20"/>
                      <a:pt x="83" y="18"/>
                    </a:cubicBezTo>
                    <a:cubicBezTo>
                      <a:pt x="84" y="15"/>
                      <a:pt x="84" y="16"/>
                      <a:pt x="84" y="15"/>
                    </a:cubicBezTo>
                    <a:cubicBezTo>
                      <a:pt x="83" y="14"/>
                      <a:pt x="82" y="13"/>
                      <a:pt x="82" y="12"/>
                    </a:cubicBezTo>
                    <a:cubicBezTo>
                      <a:pt x="83" y="12"/>
                      <a:pt x="85" y="11"/>
                      <a:pt x="84" y="11"/>
                    </a:cubicBezTo>
                    <a:cubicBezTo>
                      <a:pt x="83" y="10"/>
                      <a:pt x="80" y="12"/>
                      <a:pt x="79" y="11"/>
                    </a:cubicBezTo>
                    <a:cubicBezTo>
                      <a:pt x="79" y="10"/>
                      <a:pt x="79" y="9"/>
                      <a:pt x="80" y="8"/>
                    </a:cubicBezTo>
                    <a:cubicBezTo>
                      <a:pt x="80" y="8"/>
                      <a:pt x="82" y="6"/>
                      <a:pt x="81" y="6"/>
                    </a:cubicBezTo>
                    <a:cubicBezTo>
                      <a:pt x="79" y="6"/>
                      <a:pt x="76" y="8"/>
                      <a:pt x="75" y="9"/>
                    </a:cubicBezTo>
                    <a:cubicBezTo>
                      <a:pt x="75" y="10"/>
                      <a:pt x="73" y="13"/>
                      <a:pt x="72" y="11"/>
                    </a:cubicBezTo>
                    <a:cubicBezTo>
                      <a:pt x="72" y="10"/>
                      <a:pt x="73" y="7"/>
                      <a:pt x="71" y="6"/>
                    </a:cubicBezTo>
                    <a:cubicBezTo>
                      <a:pt x="70" y="6"/>
                      <a:pt x="67" y="6"/>
                      <a:pt x="67" y="4"/>
                    </a:cubicBezTo>
                    <a:cubicBezTo>
                      <a:pt x="67" y="3"/>
                      <a:pt x="67" y="3"/>
                      <a:pt x="68" y="2"/>
                    </a:cubicBezTo>
                    <a:cubicBezTo>
                      <a:pt x="68" y="1"/>
                      <a:pt x="69" y="2"/>
                      <a:pt x="70" y="1"/>
                    </a:cubicBezTo>
                    <a:cubicBezTo>
                      <a:pt x="70" y="0"/>
                      <a:pt x="67" y="0"/>
                      <a:pt x="66" y="1"/>
                    </a:cubicBezTo>
                    <a:cubicBezTo>
                      <a:pt x="65" y="1"/>
                      <a:pt x="63" y="3"/>
                      <a:pt x="62" y="4"/>
                    </a:cubicBezTo>
                    <a:cubicBezTo>
                      <a:pt x="62" y="5"/>
                      <a:pt x="61" y="11"/>
                      <a:pt x="60" y="12"/>
                    </a:cubicBezTo>
                    <a:cubicBezTo>
                      <a:pt x="59" y="13"/>
                      <a:pt x="58" y="14"/>
                      <a:pt x="57" y="15"/>
                    </a:cubicBezTo>
                    <a:cubicBezTo>
                      <a:pt x="56" y="16"/>
                      <a:pt x="54" y="16"/>
                      <a:pt x="53" y="17"/>
                    </a:cubicBezTo>
                    <a:cubicBezTo>
                      <a:pt x="52" y="19"/>
                      <a:pt x="53" y="22"/>
                      <a:pt x="52" y="24"/>
                    </a:cubicBezTo>
                    <a:cubicBezTo>
                      <a:pt x="50" y="26"/>
                      <a:pt x="50" y="28"/>
                      <a:pt x="50" y="28"/>
                    </a:cubicBezTo>
                    <a:cubicBezTo>
                      <a:pt x="49" y="28"/>
                      <a:pt x="45" y="34"/>
                      <a:pt x="42" y="35"/>
                    </a:cubicBezTo>
                    <a:cubicBezTo>
                      <a:pt x="39" y="36"/>
                      <a:pt x="37" y="37"/>
                      <a:pt x="36" y="39"/>
                    </a:cubicBezTo>
                    <a:cubicBezTo>
                      <a:pt x="34" y="41"/>
                      <a:pt x="32" y="41"/>
                      <a:pt x="30" y="4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75" name="Freeform 734"/>
              <p:cNvSpPr>
                <a:spLocks/>
              </p:cNvSpPr>
              <p:nvPr/>
            </p:nvSpPr>
            <p:spPr bwMode="auto">
              <a:xfrm>
                <a:off x="8664575" y="4989513"/>
                <a:ext cx="57150" cy="77788"/>
              </a:xfrm>
              <a:custGeom>
                <a:avLst/>
                <a:gdLst>
                  <a:gd name="T0" fmla="*/ 5 w 25"/>
                  <a:gd name="T1" fmla="*/ 1 h 34"/>
                  <a:gd name="T2" fmla="*/ 0 w 25"/>
                  <a:gd name="T3" fmla="*/ 1 h 34"/>
                  <a:gd name="T4" fmla="*/ 3 w 25"/>
                  <a:gd name="T5" fmla="*/ 5 h 34"/>
                  <a:gd name="T6" fmla="*/ 5 w 25"/>
                  <a:gd name="T7" fmla="*/ 10 h 34"/>
                  <a:gd name="T8" fmla="*/ 7 w 25"/>
                  <a:gd name="T9" fmla="*/ 15 h 34"/>
                  <a:gd name="T10" fmla="*/ 8 w 25"/>
                  <a:gd name="T11" fmla="*/ 13 h 34"/>
                  <a:gd name="T12" fmla="*/ 12 w 25"/>
                  <a:gd name="T13" fmla="*/ 12 h 34"/>
                  <a:gd name="T14" fmla="*/ 10 w 25"/>
                  <a:gd name="T15" fmla="*/ 15 h 34"/>
                  <a:gd name="T16" fmla="*/ 13 w 25"/>
                  <a:gd name="T17" fmla="*/ 20 h 34"/>
                  <a:gd name="T18" fmla="*/ 15 w 25"/>
                  <a:gd name="T19" fmla="*/ 25 h 34"/>
                  <a:gd name="T20" fmla="*/ 16 w 25"/>
                  <a:gd name="T21" fmla="*/ 22 h 34"/>
                  <a:gd name="T22" fmla="*/ 17 w 25"/>
                  <a:gd name="T23" fmla="*/ 23 h 34"/>
                  <a:gd name="T24" fmla="*/ 20 w 25"/>
                  <a:gd name="T25" fmla="*/ 23 h 34"/>
                  <a:gd name="T26" fmla="*/ 19 w 25"/>
                  <a:gd name="T27" fmla="*/ 24 h 34"/>
                  <a:gd name="T28" fmla="*/ 21 w 25"/>
                  <a:gd name="T29" fmla="*/ 25 h 34"/>
                  <a:gd name="T30" fmla="*/ 19 w 25"/>
                  <a:gd name="T31" fmla="*/ 26 h 34"/>
                  <a:gd name="T32" fmla="*/ 19 w 25"/>
                  <a:gd name="T33" fmla="*/ 28 h 34"/>
                  <a:gd name="T34" fmla="*/ 16 w 25"/>
                  <a:gd name="T35" fmla="*/ 27 h 34"/>
                  <a:gd name="T36" fmla="*/ 19 w 25"/>
                  <a:gd name="T37" fmla="*/ 31 h 34"/>
                  <a:gd name="T38" fmla="*/ 21 w 25"/>
                  <a:gd name="T39" fmla="*/ 34 h 34"/>
                  <a:gd name="T40" fmla="*/ 22 w 25"/>
                  <a:gd name="T41" fmla="*/ 32 h 34"/>
                  <a:gd name="T42" fmla="*/ 24 w 25"/>
                  <a:gd name="T43" fmla="*/ 30 h 34"/>
                  <a:gd name="T44" fmla="*/ 25 w 25"/>
                  <a:gd name="T45" fmla="*/ 28 h 34"/>
                  <a:gd name="T46" fmla="*/ 23 w 25"/>
                  <a:gd name="T47" fmla="*/ 27 h 34"/>
                  <a:gd name="T48" fmla="*/ 24 w 25"/>
                  <a:gd name="T49" fmla="*/ 25 h 34"/>
                  <a:gd name="T50" fmla="*/ 22 w 25"/>
                  <a:gd name="T51" fmla="*/ 22 h 34"/>
                  <a:gd name="T52" fmla="*/ 19 w 25"/>
                  <a:gd name="T53" fmla="*/ 19 h 34"/>
                  <a:gd name="T54" fmla="*/ 19 w 25"/>
                  <a:gd name="T55" fmla="*/ 14 h 34"/>
                  <a:gd name="T56" fmla="*/ 19 w 25"/>
                  <a:gd name="T57" fmla="*/ 10 h 34"/>
                  <a:gd name="T58" fmla="*/ 18 w 25"/>
                  <a:gd name="T59" fmla="*/ 12 h 34"/>
                  <a:gd name="T60" fmla="*/ 15 w 25"/>
                  <a:gd name="T61" fmla="*/ 11 h 34"/>
                  <a:gd name="T62" fmla="*/ 16 w 25"/>
                  <a:gd name="T63" fmla="*/ 10 h 34"/>
                  <a:gd name="T64" fmla="*/ 14 w 25"/>
                  <a:gd name="T65" fmla="*/ 8 h 34"/>
                  <a:gd name="T66" fmla="*/ 9 w 25"/>
                  <a:gd name="T67" fmla="*/ 8 h 34"/>
                  <a:gd name="T68" fmla="*/ 9 w 25"/>
                  <a:gd name="T69" fmla="*/ 6 h 34"/>
                  <a:gd name="T70" fmla="*/ 7 w 25"/>
                  <a:gd name="T71" fmla="*/ 8 h 34"/>
                  <a:gd name="T72" fmla="*/ 4 w 25"/>
                  <a:gd name="T73" fmla="*/ 4 h 34"/>
                  <a:gd name="T74" fmla="*/ 6 w 25"/>
                  <a:gd name="T75" fmla="*/ 1 h 34"/>
                  <a:gd name="T76" fmla="*/ 5 w 25"/>
                  <a:gd name="T77"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 h="34">
                    <a:moveTo>
                      <a:pt x="5" y="1"/>
                    </a:moveTo>
                    <a:cubicBezTo>
                      <a:pt x="3" y="1"/>
                      <a:pt x="1" y="0"/>
                      <a:pt x="0" y="1"/>
                    </a:cubicBezTo>
                    <a:cubicBezTo>
                      <a:pt x="0" y="2"/>
                      <a:pt x="2" y="3"/>
                      <a:pt x="3" y="5"/>
                    </a:cubicBezTo>
                    <a:cubicBezTo>
                      <a:pt x="4" y="7"/>
                      <a:pt x="5" y="8"/>
                      <a:pt x="5" y="10"/>
                    </a:cubicBezTo>
                    <a:cubicBezTo>
                      <a:pt x="6" y="11"/>
                      <a:pt x="6" y="15"/>
                      <a:pt x="7" y="15"/>
                    </a:cubicBezTo>
                    <a:cubicBezTo>
                      <a:pt x="8" y="15"/>
                      <a:pt x="7" y="14"/>
                      <a:pt x="8" y="13"/>
                    </a:cubicBezTo>
                    <a:cubicBezTo>
                      <a:pt x="9" y="13"/>
                      <a:pt x="12" y="11"/>
                      <a:pt x="12" y="12"/>
                    </a:cubicBezTo>
                    <a:cubicBezTo>
                      <a:pt x="12" y="13"/>
                      <a:pt x="10" y="14"/>
                      <a:pt x="10" y="15"/>
                    </a:cubicBezTo>
                    <a:cubicBezTo>
                      <a:pt x="11" y="16"/>
                      <a:pt x="13" y="18"/>
                      <a:pt x="13" y="20"/>
                    </a:cubicBezTo>
                    <a:cubicBezTo>
                      <a:pt x="14" y="22"/>
                      <a:pt x="14" y="25"/>
                      <a:pt x="15" y="25"/>
                    </a:cubicBezTo>
                    <a:cubicBezTo>
                      <a:pt x="16" y="25"/>
                      <a:pt x="15" y="22"/>
                      <a:pt x="16" y="22"/>
                    </a:cubicBezTo>
                    <a:cubicBezTo>
                      <a:pt x="17" y="22"/>
                      <a:pt x="17" y="23"/>
                      <a:pt x="17" y="23"/>
                    </a:cubicBezTo>
                    <a:cubicBezTo>
                      <a:pt x="18" y="23"/>
                      <a:pt x="20" y="22"/>
                      <a:pt x="20" y="23"/>
                    </a:cubicBezTo>
                    <a:cubicBezTo>
                      <a:pt x="20" y="24"/>
                      <a:pt x="19" y="24"/>
                      <a:pt x="19" y="24"/>
                    </a:cubicBezTo>
                    <a:cubicBezTo>
                      <a:pt x="20" y="25"/>
                      <a:pt x="21" y="25"/>
                      <a:pt x="21" y="25"/>
                    </a:cubicBezTo>
                    <a:cubicBezTo>
                      <a:pt x="20" y="26"/>
                      <a:pt x="19" y="26"/>
                      <a:pt x="19" y="26"/>
                    </a:cubicBezTo>
                    <a:cubicBezTo>
                      <a:pt x="19" y="27"/>
                      <a:pt x="20" y="28"/>
                      <a:pt x="19" y="28"/>
                    </a:cubicBezTo>
                    <a:cubicBezTo>
                      <a:pt x="19" y="29"/>
                      <a:pt x="16" y="26"/>
                      <a:pt x="16" y="27"/>
                    </a:cubicBezTo>
                    <a:cubicBezTo>
                      <a:pt x="16" y="28"/>
                      <a:pt x="19" y="29"/>
                      <a:pt x="19" y="31"/>
                    </a:cubicBezTo>
                    <a:cubicBezTo>
                      <a:pt x="20" y="33"/>
                      <a:pt x="20" y="34"/>
                      <a:pt x="21" y="34"/>
                    </a:cubicBezTo>
                    <a:cubicBezTo>
                      <a:pt x="21" y="34"/>
                      <a:pt x="22" y="33"/>
                      <a:pt x="22" y="32"/>
                    </a:cubicBezTo>
                    <a:cubicBezTo>
                      <a:pt x="22" y="31"/>
                      <a:pt x="23" y="30"/>
                      <a:pt x="24" y="30"/>
                    </a:cubicBezTo>
                    <a:cubicBezTo>
                      <a:pt x="25" y="30"/>
                      <a:pt x="25" y="28"/>
                      <a:pt x="25" y="28"/>
                    </a:cubicBezTo>
                    <a:cubicBezTo>
                      <a:pt x="24" y="28"/>
                      <a:pt x="23" y="27"/>
                      <a:pt x="23" y="27"/>
                    </a:cubicBezTo>
                    <a:cubicBezTo>
                      <a:pt x="23" y="26"/>
                      <a:pt x="24" y="26"/>
                      <a:pt x="24" y="25"/>
                    </a:cubicBezTo>
                    <a:cubicBezTo>
                      <a:pt x="24" y="24"/>
                      <a:pt x="22" y="23"/>
                      <a:pt x="22" y="22"/>
                    </a:cubicBezTo>
                    <a:cubicBezTo>
                      <a:pt x="22" y="21"/>
                      <a:pt x="20" y="22"/>
                      <a:pt x="19" y="19"/>
                    </a:cubicBezTo>
                    <a:cubicBezTo>
                      <a:pt x="19" y="16"/>
                      <a:pt x="18" y="15"/>
                      <a:pt x="19" y="14"/>
                    </a:cubicBezTo>
                    <a:cubicBezTo>
                      <a:pt x="19" y="13"/>
                      <a:pt x="20" y="10"/>
                      <a:pt x="19" y="10"/>
                    </a:cubicBezTo>
                    <a:cubicBezTo>
                      <a:pt x="19" y="10"/>
                      <a:pt x="18" y="12"/>
                      <a:pt x="18" y="12"/>
                    </a:cubicBezTo>
                    <a:cubicBezTo>
                      <a:pt x="17" y="12"/>
                      <a:pt x="15" y="13"/>
                      <a:pt x="15" y="11"/>
                    </a:cubicBezTo>
                    <a:cubicBezTo>
                      <a:pt x="16" y="10"/>
                      <a:pt x="16" y="10"/>
                      <a:pt x="16" y="10"/>
                    </a:cubicBezTo>
                    <a:cubicBezTo>
                      <a:pt x="16" y="9"/>
                      <a:pt x="15" y="8"/>
                      <a:pt x="14" y="8"/>
                    </a:cubicBezTo>
                    <a:cubicBezTo>
                      <a:pt x="13" y="8"/>
                      <a:pt x="9" y="10"/>
                      <a:pt x="9" y="8"/>
                    </a:cubicBezTo>
                    <a:cubicBezTo>
                      <a:pt x="9" y="6"/>
                      <a:pt x="10" y="5"/>
                      <a:pt x="9" y="6"/>
                    </a:cubicBezTo>
                    <a:cubicBezTo>
                      <a:pt x="8" y="6"/>
                      <a:pt x="7" y="9"/>
                      <a:pt x="7" y="8"/>
                    </a:cubicBezTo>
                    <a:cubicBezTo>
                      <a:pt x="6" y="7"/>
                      <a:pt x="5" y="4"/>
                      <a:pt x="4" y="4"/>
                    </a:cubicBezTo>
                    <a:cubicBezTo>
                      <a:pt x="4" y="3"/>
                      <a:pt x="6" y="2"/>
                      <a:pt x="6" y="1"/>
                    </a:cubicBezTo>
                    <a:cubicBezTo>
                      <a:pt x="5" y="1"/>
                      <a:pt x="5" y="1"/>
                      <a:pt x="5"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76" name="Freeform 735"/>
              <p:cNvSpPr>
                <a:spLocks/>
              </p:cNvSpPr>
              <p:nvPr/>
            </p:nvSpPr>
            <p:spPr bwMode="auto">
              <a:xfrm>
                <a:off x="8693150" y="5048250"/>
                <a:ext cx="123825" cy="155575"/>
              </a:xfrm>
              <a:custGeom>
                <a:avLst/>
                <a:gdLst>
                  <a:gd name="T0" fmla="*/ 7 w 54"/>
                  <a:gd name="T1" fmla="*/ 34 h 67"/>
                  <a:gd name="T2" fmla="*/ 1 w 54"/>
                  <a:gd name="T3" fmla="*/ 37 h 67"/>
                  <a:gd name="T4" fmla="*/ 3 w 54"/>
                  <a:gd name="T5" fmla="*/ 41 h 67"/>
                  <a:gd name="T6" fmla="*/ 8 w 54"/>
                  <a:gd name="T7" fmla="*/ 42 h 67"/>
                  <a:gd name="T8" fmla="*/ 12 w 54"/>
                  <a:gd name="T9" fmla="*/ 45 h 67"/>
                  <a:gd name="T10" fmla="*/ 16 w 54"/>
                  <a:gd name="T11" fmla="*/ 48 h 67"/>
                  <a:gd name="T12" fmla="*/ 17 w 54"/>
                  <a:gd name="T13" fmla="*/ 53 h 67"/>
                  <a:gd name="T14" fmla="*/ 13 w 54"/>
                  <a:gd name="T15" fmla="*/ 59 h 67"/>
                  <a:gd name="T16" fmla="*/ 10 w 54"/>
                  <a:gd name="T17" fmla="*/ 64 h 67"/>
                  <a:gd name="T18" fmla="*/ 12 w 54"/>
                  <a:gd name="T19" fmla="*/ 65 h 67"/>
                  <a:gd name="T20" fmla="*/ 13 w 54"/>
                  <a:gd name="T21" fmla="*/ 63 h 67"/>
                  <a:gd name="T22" fmla="*/ 15 w 54"/>
                  <a:gd name="T23" fmla="*/ 65 h 67"/>
                  <a:gd name="T24" fmla="*/ 17 w 54"/>
                  <a:gd name="T25" fmla="*/ 65 h 67"/>
                  <a:gd name="T26" fmla="*/ 18 w 54"/>
                  <a:gd name="T27" fmla="*/ 67 h 67"/>
                  <a:gd name="T28" fmla="*/ 23 w 54"/>
                  <a:gd name="T29" fmla="*/ 63 h 67"/>
                  <a:gd name="T30" fmla="*/ 26 w 54"/>
                  <a:gd name="T31" fmla="*/ 61 h 67"/>
                  <a:gd name="T32" fmla="*/ 30 w 54"/>
                  <a:gd name="T33" fmla="*/ 56 h 67"/>
                  <a:gd name="T34" fmla="*/ 33 w 54"/>
                  <a:gd name="T35" fmla="*/ 52 h 67"/>
                  <a:gd name="T36" fmla="*/ 36 w 54"/>
                  <a:gd name="T37" fmla="*/ 46 h 67"/>
                  <a:gd name="T38" fmla="*/ 38 w 54"/>
                  <a:gd name="T39" fmla="*/ 42 h 67"/>
                  <a:gd name="T40" fmla="*/ 36 w 54"/>
                  <a:gd name="T41" fmla="*/ 40 h 67"/>
                  <a:gd name="T42" fmla="*/ 36 w 54"/>
                  <a:gd name="T43" fmla="*/ 38 h 67"/>
                  <a:gd name="T44" fmla="*/ 39 w 54"/>
                  <a:gd name="T45" fmla="*/ 35 h 67"/>
                  <a:gd name="T46" fmla="*/ 42 w 54"/>
                  <a:gd name="T47" fmla="*/ 34 h 67"/>
                  <a:gd name="T48" fmla="*/ 45 w 54"/>
                  <a:gd name="T49" fmla="*/ 34 h 67"/>
                  <a:gd name="T50" fmla="*/ 47 w 54"/>
                  <a:gd name="T51" fmla="*/ 36 h 67"/>
                  <a:gd name="T52" fmla="*/ 48 w 54"/>
                  <a:gd name="T53" fmla="*/ 34 h 67"/>
                  <a:gd name="T54" fmla="*/ 47 w 54"/>
                  <a:gd name="T55" fmla="*/ 32 h 67"/>
                  <a:gd name="T56" fmla="*/ 51 w 54"/>
                  <a:gd name="T57" fmla="*/ 27 h 67"/>
                  <a:gd name="T58" fmla="*/ 52 w 54"/>
                  <a:gd name="T59" fmla="*/ 20 h 67"/>
                  <a:gd name="T60" fmla="*/ 54 w 54"/>
                  <a:gd name="T61" fmla="*/ 17 h 67"/>
                  <a:gd name="T62" fmla="*/ 49 w 54"/>
                  <a:gd name="T63" fmla="*/ 15 h 67"/>
                  <a:gd name="T64" fmla="*/ 43 w 54"/>
                  <a:gd name="T65" fmla="*/ 19 h 67"/>
                  <a:gd name="T66" fmla="*/ 38 w 54"/>
                  <a:gd name="T67" fmla="*/ 20 h 67"/>
                  <a:gd name="T68" fmla="*/ 26 w 54"/>
                  <a:gd name="T69" fmla="*/ 16 h 67"/>
                  <a:gd name="T70" fmla="*/ 24 w 54"/>
                  <a:gd name="T71" fmla="*/ 12 h 67"/>
                  <a:gd name="T72" fmla="*/ 24 w 54"/>
                  <a:gd name="T73" fmla="*/ 7 h 67"/>
                  <a:gd name="T74" fmla="*/ 22 w 54"/>
                  <a:gd name="T75" fmla="*/ 5 h 67"/>
                  <a:gd name="T76" fmla="*/ 24 w 54"/>
                  <a:gd name="T77" fmla="*/ 4 h 67"/>
                  <a:gd name="T78" fmla="*/ 21 w 54"/>
                  <a:gd name="T79" fmla="*/ 3 h 67"/>
                  <a:gd name="T80" fmla="*/ 19 w 54"/>
                  <a:gd name="T81" fmla="*/ 1 h 67"/>
                  <a:gd name="T82" fmla="*/ 19 w 54"/>
                  <a:gd name="T83" fmla="*/ 5 h 67"/>
                  <a:gd name="T84" fmla="*/ 20 w 54"/>
                  <a:gd name="T85" fmla="*/ 9 h 67"/>
                  <a:gd name="T86" fmla="*/ 17 w 54"/>
                  <a:gd name="T87" fmla="*/ 9 h 67"/>
                  <a:gd name="T88" fmla="*/ 14 w 54"/>
                  <a:gd name="T89" fmla="*/ 6 h 67"/>
                  <a:gd name="T90" fmla="*/ 12 w 54"/>
                  <a:gd name="T91" fmla="*/ 7 h 67"/>
                  <a:gd name="T92" fmla="*/ 13 w 54"/>
                  <a:gd name="T93" fmla="*/ 9 h 67"/>
                  <a:gd name="T94" fmla="*/ 10 w 54"/>
                  <a:gd name="T95" fmla="*/ 11 h 67"/>
                  <a:gd name="T96" fmla="*/ 12 w 54"/>
                  <a:gd name="T97" fmla="*/ 13 h 67"/>
                  <a:gd name="T98" fmla="*/ 14 w 54"/>
                  <a:gd name="T99" fmla="*/ 18 h 67"/>
                  <a:gd name="T100" fmla="*/ 11 w 54"/>
                  <a:gd name="T101" fmla="*/ 26 h 67"/>
                  <a:gd name="T102" fmla="*/ 10 w 54"/>
                  <a:gd name="T103" fmla="*/ 30 h 67"/>
                  <a:gd name="T104" fmla="*/ 7 w 54"/>
                  <a:gd name="T105" fmla="*/ 3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4" h="67">
                    <a:moveTo>
                      <a:pt x="7" y="34"/>
                    </a:moveTo>
                    <a:cubicBezTo>
                      <a:pt x="5" y="35"/>
                      <a:pt x="0" y="36"/>
                      <a:pt x="1" y="37"/>
                    </a:cubicBezTo>
                    <a:cubicBezTo>
                      <a:pt x="1" y="39"/>
                      <a:pt x="1" y="40"/>
                      <a:pt x="3" y="41"/>
                    </a:cubicBezTo>
                    <a:cubicBezTo>
                      <a:pt x="5" y="41"/>
                      <a:pt x="6" y="40"/>
                      <a:pt x="8" y="42"/>
                    </a:cubicBezTo>
                    <a:cubicBezTo>
                      <a:pt x="11" y="45"/>
                      <a:pt x="10" y="44"/>
                      <a:pt x="12" y="45"/>
                    </a:cubicBezTo>
                    <a:cubicBezTo>
                      <a:pt x="15" y="45"/>
                      <a:pt x="14" y="45"/>
                      <a:pt x="16" y="48"/>
                    </a:cubicBezTo>
                    <a:cubicBezTo>
                      <a:pt x="18" y="51"/>
                      <a:pt x="17" y="52"/>
                      <a:pt x="17" y="53"/>
                    </a:cubicBezTo>
                    <a:cubicBezTo>
                      <a:pt x="16" y="54"/>
                      <a:pt x="15" y="57"/>
                      <a:pt x="13" y="59"/>
                    </a:cubicBezTo>
                    <a:cubicBezTo>
                      <a:pt x="12" y="61"/>
                      <a:pt x="10" y="63"/>
                      <a:pt x="10" y="64"/>
                    </a:cubicBezTo>
                    <a:cubicBezTo>
                      <a:pt x="10" y="64"/>
                      <a:pt x="11" y="66"/>
                      <a:pt x="12" y="65"/>
                    </a:cubicBezTo>
                    <a:cubicBezTo>
                      <a:pt x="12" y="64"/>
                      <a:pt x="12" y="63"/>
                      <a:pt x="13" y="63"/>
                    </a:cubicBezTo>
                    <a:cubicBezTo>
                      <a:pt x="14" y="63"/>
                      <a:pt x="13" y="65"/>
                      <a:pt x="15" y="65"/>
                    </a:cubicBezTo>
                    <a:cubicBezTo>
                      <a:pt x="16" y="65"/>
                      <a:pt x="17" y="64"/>
                      <a:pt x="17" y="65"/>
                    </a:cubicBezTo>
                    <a:cubicBezTo>
                      <a:pt x="18" y="66"/>
                      <a:pt x="16" y="67"/>
                      <a:pt x="18" y="67"/>
                    </a:cubicBezTo>
                    <a:cubicBezTo>
                      <a:pt x="20" y="67"/>
                      <a:pt x="23" y="63"/>
                      <a:pt x="23" y="63"/>
                    </a:cubicBezTo>
                    <a:cubicBezTo>
                      <a:pt x="24" y="63"/>
                      <a:pt x="25" y="63"/>
                      <a:pt x="26" y="61"/>
                    </a:cubicBezTo>
                    <a:cubicBezTo>
                      <a:pt x="28" y="60"/>
                      <a:pt x="28" y="58"/>
                      <a:pt x="30" y="56"/>
                    </a:cubicBezTo>
                    <a:cubicBezTo>
                      <a:pt x="32" y="53"/>
                      <a:pt x="32" y="55"/>
                      <a:pt x="33" y="52"/>
                    </a:cubicBezTo>
                    <a:cubicBezTo>
                      <a:pt x="34" y="49"/>
                      <a:pt x="35" y="48"/>
                      <a:pt x="36" y="46"/>
                    </a:cubicBezTo>
                    <a:cubicBezTo>
                      <a:pt x="36" y="44"/>
                      <a:pt x="38" y="42"/>
                      <a:pt x="38" y="42"/>
                    </a:cubicBezTo>
                    <a:cubicBezTo>
                      <a:pt x="38" y="41"/>
                      <a:pt x="36" y="42"/>
                      <a:pt x="36" y="40"/>
                    </a:cubicBezTo>
                    <a:cubicBezTo>
                      <a:pt x="36" y="38"/>
                      <a:pt x="35" y="39"/>
                      <a:pt x="36" y="38"/>
                    </a:cubicBezTo>
                    <a:cubicBezTo>
                      <a:pt x="37" y="36"/>
                      <a:pt x="36" y="36"/>
                      <a:pt x="39" y="35"/>
                    </a:cubicBezTo>
                    <a:cubicBezTo>
                      <a:pt x="41" y="35"/>
                      <a:pt x="40" y="34"/>
                      <a:pt x="42" y="34"/>
                    </a:cubicBezTo>
                    <a:cubicBezTo>
                      <a:pt x="44" y="34"/>
                      <a:pt x="44" y="33"/>
                      <a:pt x="45" y="34"/>
                    </a:cubicBezTo>
                    <a:cubicBezTo>
                      <a:pt x="46" y="35"/>
                      <a:pt x="46" y="37"/>
                      <a:pt x="47" y="36"/>
                    </a:cubicBezTo>
                    <a:cubicBezTo>
                      <a:pt x="49" y="36"/>
                      <a:pt x="48" y="35"/>
                      <a:pt x="48" y="34"/>
                    </a:cubicBezTo>
                    <a:cubicBezTo>
                      <a:pt x="48" y="33"/>
                      <a:pt x="47" y="34"/>
                      <a:pt x="47" y="32"/>
                    </a:cubicBezTo>
                    <a:cubicBezTo>
                      <a:pt x="48" y="31"/>
                      <a:pt x="51" y="29"/>
                      <a:pt x="51" y="27"/>
                    </a:cubicBezTo>
                    <a:cubicBezTo>
                      <a:pt x="52" y="24"/>
                      <a:pt x="50" y="22"/>
                      <a:pt x="52" y="20"/>
                    </a:cubicBezTo>
                    <a:cubicBezTo>
                      <a:pt x="53" y="19"/>
                      <a:pt x="54" y="17"/>
                      <a:pt x="54" y="17"/>
                    </a:cubicBezTo>
                    <a:cubicBezTo>
                      <a:pt x="54" y="16"/>
                      <a:pt x="50" y="14"/>
                      <a:pt x="49" y="15"/>
                    </a:cubicBezTo>
                    <a:cubicBezTo>
                      <a:pt x="47" y="16"/>
                      <a:pt x="44" y="19"/>
                      <a:pt x="43" y="19"/>
                    </a:cubicBezTo>
                    <a:cubicBezTo>
                      <a:pt x="42" y="20"/>
                      <a:pt x="40" y="21"/>
                      <a:pt x="38" y="20"/>
                    </a:cubicBezTo>
                    <a:cubicBezTo>
                      <a:pt x="36" y="20"/>
                      <a:pt x="27" y="18"/>
                      <a:pt x="26" y="16"/>
                    </a:cubicBezTo>
                    <a:cubicBezTo>
                      <a:pt x="25" y="15"/>
                      <a:pt x="24" y="13"/>
                      <a:pt x="24" y="12"/>
                    </a:cubicBezTo>
                    <a:cubicBezTo>
                      <a:pt x="25" y="10"/>
                      <a:pt x="24" y="8"/>
                      <a:pt x="24" y="7"/>
                    </a:cubicBezTo>
                    <a:cubicBezTo>
                      <a:pt x="24" y="7"/>
                      <a:pt x="22" y="6"/>
                      <a:pt x="22" y="5"/>
                    </a:cubicBezTo>
                    <a:cubicBezTo>
                      <a:pt x="23" y="5"/>
                      <a:pt x="24" y="5"/>
                      <a:pt x="24" y="4"/>
                    </a:cubicBezTo>
                    <a:cubicBezTo>
                      <a:pt x="23" y="3"/>
                      <a:pt x="22" y="4"/>
                      <a:pt x="21" y="3"/>
                    </a:cubicBezTo>
                    <a:cubicBezTo>
                      <a:pt x="21" y="2"/>
                      <a:pt x="20" y="0"/>
                      <a:pt x="19" y="1"/>
                    </a:cubicBezTo>
                    <a:cubicBezTo>
                      <a:pt x="18" y="1"/>
                      <a:pt x="19" y="3"/>
                      <a:pt x="19" y="5"/>
                    </a:cubicBezTo>
                    <a:cubicBezTo>
                      <a:pt x="20" y="6"/>
                      <a:pt x="21" y="8"/>
                      <a:pt x="20" y="9"/>
                    </a:cubicBezTo>
                    <a:cubicBezTo>
                      <a:pt x="20" y="10"/>
                      <a:pt x="18" y="10"/>
                      <a:pt x="17" y="9"/>
                    </a:cubicBezTo>
                    <a:cubicBezTo>
                      <a:pt x="16" y="8"/>
                      <a:pt x="15" y="6"/>
                      <a:pt x="14" y="6"/>
                    </a:cubicBezTo>
                    <a:cubicBezTo>
                      <a:pt x="13" y="6"/>
                      <a:pt x="12" y="6"/>
                      <a:pt x="12" y="7"/>
                    </a:cubicBezTo>
                    <a:cubicBezTo>
                      <a:pt x="12" y="8"/>
                      <a:pt x="13" y="8"/>
                      <a:pt x="13" y="9"/>
                    </a:cubicBezTo>
                    <a:cubicBezTo>
                      <a:pt x="13" y="9"/>
                      <a:pt x="10" y="11"/>
                      <a:pt x="10" y="11"/>
                    </a:cubicBezTo>
                    <a:cubicBezTo>
                      <a:pt x="11" y="12"/>
                      <a:pt x="12" y="12"/>
                      <a:pt x="12" y="13"/>
                    </a:cubicBezTo>
                    <a:cubicBezTo>
                      <a:pt x="13" y="14"/>
                      <a:pt x="14" y="17"/>
                      <a:pt x="14" y="18"/>
                    </a:cubicBezTo>
                    <a:cubicBezTo>
                      <a:pt x="14" y="19"/>
                      <a:pt x="11" y="25"/>
                      <a:pt x="11" y="26"/>
                    </a:cubicBezTo>
                    <a:cubicBezTo>
                      <a:pt x="10" y="27"/>
                      <a:pt x="10" y="28"/>
                      <a:pt x="10" y="30"/>
                    </a:cubicBezTo>
                    <a:cubicBezTo>
                      <a:pt x="10" y="32"/>
                      <a:pt x="9" y="33"/>
                      <a:pt x="7" y="3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 name="APac"/>
            <p:cNvGrpSpPr/>
            <p:nvPr/>
          </p:nvGrpSpPr>
          <p:grpSpPr>
            <a:xfrm>
              <a:off x="4951413" y="1302543"/>
              <a:ext cx="4179888" cy="3060700"/>
              <a:chOff x="4937125" y="1292225"/>
              <a:chExt cx="4179888" cy="3060700"/>
            </a:xfrm>
            <a:grpFill/>
          </p:grpSpPr>
          <p:sp>
            <p:nvSpPr>
              <p:cNvPr id="275" name="Freeform 327"/>
              <p:cNvSpPr>
                <a:spLocks/>
              </p:cNvSpPr>
              <p:nvPr/>
            </p:nvSpPr>
            <p:spPr bwMode="auto">
              <a:xfrm>
                <a:off x="4968875" y="1531938"/>
                <a:ext cx="4148138" cy="1431925"/>
              </a:xfrm>
              <a:custGeom>
                <a:avLst/>
                <a:gdLst>
                  <a:gd name="T0" fmla="*/ 2 w 1800"/>
                  <a:gd name="T1" fmla="*/ 382 h 621"/>
                  <a:gd name="T2" fmla="*/ 38 w 1800"/>
                  <a:gd name="T3" fmla="*/ 422 h 621"/>
                  <a:gd name="T4" fmla="*/ 46 w 1800"/>
                  <a:gd name="T5" fmla="*/ 464 h 621"/>
                  <a:gd name="T6" fmla="*/ 88 w 1800"/>
                  <a:gd name="T7" fmla="*/ 488 h 621"/>
                  <a:gd name="T8" fmla="*/ 136 w 1800"/>
                  <a:gd name="T9" fmla="*/ 521 h 621"/>
                  <a:gd name="T10" fmla="*/ 117 w 1800"/>
                  <a:gd name="T11" fmla="*/ 559 h 621"/>
                  <a:gd name="T12" fmla="*/ 181 w 1800"/>
                  <a:gd name="T13" fmla="*/ 602 h 621"/>
                  <a:gd name="T14" fmla="*/ 230 w 1800"/>
                  <a:gd name="T15" fmla="*/ 616 h 621"/>
                  <a:gd name="T16" fmla="*/ 211 w 1800"/>
                  <a:gd name="T17" fmla="*/ 521 h 621"/>
                  <a:gd name="T18" fmla="*/ 256 w 1800"/>
                  <a:gd name="T19" fmla="*/ 477 h 621"/>
                  <a:gd name="T20" fmla="*/ 321 w 1800"/>
                  <a:gd name="T21" fmla="*/ 485 h 621"/>
                  <a:gd name="T22" fmla="*/ 360 w 1800"/>
                  <a:gd name="T23" fmla="*/ 471 h 621"/>
                  <a:gd name="T24" fmla="*/ 371 w 1800"/>
                  <a:gd name="T25" fmla="*/ 445 h 621"/>
                  <a:gd name="T26" fmla="*/ 474 w 1800"/>
                  <a:gd name="T27" fmla="*/ 422 h 621"/>
                  <a:gd name="T28" fmla="*/ 508 w 1800"/>
                  <a:gd name="T29" fmla="*/ 449 h 621"/>
                  <a:gd name="T30" fmla="*/ 585 w 1800"/>
                  <a:gd name="T31" fmla="*/ 484 h 621"/>
                  <a:gd name="T32" fmla="*/ 653 w 1800"/>
                  <a:gd name="T33" fmla="*/ 503 h 621"/>
                  <a:gd name="T34" fmla="*/ 743 w 1800"/>
                  <a:gd name="T35" fmla="*/ 500 h 621"/>
                  <a:gd name="T36" fmla="*/ 833 w 1800"/>
                  <a:gd name="T37" fmla="*/ 495 h 621"/>
                  <a:gd name="T38" fmla="*/ 992 w 1800"/>
                  <a:gd name="T39" fmla="*/ 505 h 621"/>
                  <a:gd name="T40" fmla="*/ 1058 w 1800"/>
                  <a:gd name="T41" fmla="*/ 448 h 621"/>
                  <a:gd name="T42" fmla="*/ 1125 w 1800"/>
                  <a:gd name="T43" fmla="*/ 509 h 621"/>
                  <a:gd name="T44" fmla="*/ 1185 w 1800"/>
                  <a:gd name="T45" fmla="*/ 528 h 621"/>
                  <a:gd name="T46" fmla="*/ 1145 w 1800"/>
                  <a:gd name="T47" fmla="*/ 599 h 621"/>
                  <a:gd name="T48" fmla="*/ 1248 w 1800"/>
                  <a:gd name="T49" fmla="*/ 503 h 621"/>
                  <a:gd name="T50" fmla="*/ 1207 w 1800"/>
                  <a:gd name="T51" fmla="*/ 443 h 621"/>
                  <a:gd name="T52" fmla="*/ 1345 w 1800"/>
                  <a:gd name="T53" fmla="*/ 356 h 621"/>
                  <a:gd name="T54" fmla="*/ 1455 w 1800"/>
                  <a:gd name="T55" fmla="*/ 314 h 621"/>
                  <a:gd name="T56" fmla="*/ 1507 w 1800"/>
                  <a:gd name="T57" fmla="*/ 321 h 621"/>
                  <a:gd name="T58" fmla="*/ 1449 w 1800"/>
                  <a:gd name="T59" fmla="*/ 459 h 621"/>
                  <a:gd name="T60" fmla="*/ 1497 w 1800"/>
                  <a:gd name="T61" fmla="*/ 363 h 621"/>
                  <a:gd name="T62" fmla="*/ 1582 w 1800"/>
                  <a:gd name="T63" fmla="*/ 340 h 621"/>
                  <a:gd name="T64" fmla="*/ 1681 w 1800"/>
                  <a:gd name="T65" fmla="*/ 302 h 621"/>
                  <a:gd name="T66" fmla="*/ 1649 w 1800"/>
                  <a:gd name="T67" fmla="*/ 259 h 621"/>
                  <a:gd name="T68" fmla="*/ 1755 w 1800"/>
                  <a:gd name="T69" fmla="*/ 272 h 621"/>
                  <a:gd name="T70" fmla="*/ 1790 w 1800"/>
                  <a:gd name="T71" fmla="*/ 249 h 621"/>
                  <a:gd name="T72" fmla="*/ 1736 w 1800"/>
                  <a:gd name="T73" fmla="*/ 218 h 621"/>
                  <a:gd name="T74" fmla="*/ 1576 w 1800"/>
                  <a:gd name="T75" fmla="*/ 190 h 621"/>
                  <a:gd name="T76" fmla="*/ 1359 w 1800"/>
                  <a:gd name="T77" fmla="*/ 141 h 621"/>
                  <a:gd name="T78" fmla="*/ 1297 w 1800"/>
                  <a:gd name="T79" fmla="*/ 121 h 621"/>
                  <a:gd name="T80" fmla="*/ 1219 w 1800"/>
                  <a:gd name="T81" fmla="*/ 144 h 621"/>
                  <a:gd name="T82" fmla="*/ 1126 w 1800"/>
                  <a:gd name="T83" fmla="*/ 124 h 621"/>
                  <a:gd name="T84" fmla="*/ 1057 w 1800"/>
                  <a:gd name="T85" fmla="*/ 107 h 621"/>
                  <a:gd name="T86" fmla="*/ 868 w 1800"/>
                  <a:gd name="T87" fmla="*/ 99 h 621"/>
                  <a:gd name="T88" fmla="*/ 941 w 1800"/>
                  <a:gd name="T89" fmla="*/ 32 h 621"/>
                  <a:gd name="T90" fmla="*/ 832 w 1800"/>
                  <a:gd name="T91" fmla="*/ 3 h 621"/>
                  <a:gd name="T92" fmla="*/ 728 w 1800"/>
                  <a:gd name="T93" fmla="*/ 41 h 621"/>
                  <a:gd name="T94" fmla="*/ 608 w 1800"/>
                  <a:gd name="T95" fmla="*/ 91 h 621"/>
                  <a:gd name="T96" fmla="*/ 537 w 1800"/>
                  <a:gd name="T97" fmla="*/ 128 h 621"/>
                  <a:gd name="T98" fmla="*/ 525 w 1800"/>
                  <a:gd name="T99" fmla="*/ 124 h 621"/>
                  <a:gd name="T100" fmla="*/ 561 w 1800"/>
                  <a:gd name="T101" fmla="*/ 214 h 621"/>
                  <a:gd name="T102" fmla="*/ 495 w 1800"/>
                  <a:gd name="T103" fmla="*/ 221 h 621"/>
                  <a:gd name="T104" fmla="*/ 480 w 1800"/>
                  <a:gd name="T105" fmla="*/ 108 h 621"/>
                  <a:gd name="T106" fmla="*/ 455 w 1800"/>
                  <a:gd name="T107" fmla="*/ 199 h 621"/>
                  <a:gd name="T108" fmla="*/ 343 w 1800"/>
                  <a:gd name="T109" fmla="*/ 192 h 621"/>
                  <a:gd name="T110" fmla="*/ 236 w 1800"/>
                  <a:gd name="T111" fmla="*/ 210 h 621"/>
                  <a:gd name="T112" fmla="*/ 189 w 1800"/>
                  <a:gd name="T113" fmla="*/ 230 h 621"/>
                  <a:gd name="T114" fmla="*/ 102 w 1800"/>
                  <a:gd name="T115" fmla="*/ 266 h 621"/>
                  <a:gd name="T116" fmla="*/ 55 w 1800"/>
                  <a:gd name="T117" fmla="*/ 222 h 621"/>
                  <a:gd name="T118" fmla="*/ 61 w 1800"/>
                  <a:gd name="T119" fmla="*/ 185 h 621"/>
                  <a:gd name="T120" fmla="*/ 22 w 1800"/>
                  <a:gd name="T121" fmla="*/ 204 h 621"/>
                  <a:gd name="T122" fmla="*/ 30 w 1800"/>
                  <a:gd name="T123" fmla="*/ 271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0" h="621">
                    <a:moveTo>
                      <a:pt x="6" y="337"/>
                    </a:moveTo>
                    <a:cubicBezTo>
                      <a:pt x="7" y="337"/>
                      <a:pt x="8" y="337"/>
                      <a:pt x="9" y="337"/>
                    </a:cubicBezTo>
                    <a:cubicBezTo>
                      <a:pt x="11" y="337"/>
                      <a:pt x="12" y="334"/>
                      <a:pt x="13" y="334"/>
                    </a:cubicBezTo>
                    <a:cubicBezTo>
                      <a:pt x="14" y="334"/>
                      <a:pt x="14" y="334"/>
                      <a:pt x="14" y="335"/>
                    </a:cubicBezTo>
                    <a:cubicBezTo>
                      <a:pt x="14" y="335"/>
                      <a:pt x="13" y="336"/>
                      <a:pt x="13" y="337"/>
                    </a:cubicBezTo>
                    <a:cubicBezTo>
                      <a:pt x="13" y="337"/>
                      <a:pt x="14" y="338"/>
                      <a:pt x="14" y="339"/>
                    </a:cubicBezTo>
                    <a:cubicBezTo>
                      <a:pt x="14" y="339"/>
                      <a:pt x="12" y="338"/>
                      <a:pt x="12" y="338"/>
                    </a:cubicBezTo>
                    <a:cubicBezTo>
                      <a:pt x="11" y="339"/>
                      <a:pt x="12" y="339"/>
                      <a:pt x="13" y="340"/>
                    </a:cubicBezTo>
                    <a:cubicBezTo>
                      <a:pt x="13" y="341"/>
                      <a:pt x="15" y="341"/>
                      <a:pt x="16" y="342"/>
                    </a:cubicBezTo>
                    <a:cubicBezTo>
                      <a:pt x="18" y="343"/>
                      <a:pt x="23" y="344"/>
                      <a:pt x="26" y="345"/>
                    </a:cubicBezTo>
                    <a:cubicBezTo>
                      <a:pt x="28" y="347"/>
                      <a:pt x="30" y="346"/>
                      <a:pt x="30" y="347"/>
                    </a:cubicBezTo>
                    <a:cubicBezTo>
                      <a:pt x="31" y="348"/>
                      <a:pt x="30" y="348"/>
                      <a:pt x="29" y="348"/>
                    </a:cubicBezTo>
                    <a:cubicBezTo>
                      <a:pt x="28" y="348"/>
                      <a:pt x="27" y="348"/>
                      <a:pt x="25" y="347"/>
                    </a:cubicBezTo>
                    <a:cubicBezTo>
                      <a:pt x="23" y="347"/>
                      <a:pt x="20" y="346"/>
                      <a:pt x="20" y="346"/>
                    </a:cubicBezTo>
                    <a:cubicBezTo>
                      <a:pt x="19" y="346"/>
                      <a:pt x="19" y="347"/>
                      <a:pt x="18" y="348"/>
                    </a:cubicBezTo>
                    <a:cubicBezTo>
                      <a:pt x="18" y="349"/>
                      <a:pt x="17" y="350"/>
                      <a:pt x="15" y="350"/>
                    </a:cubicBezTo>
                    <a:cubicBezTo>
                      <a:pt x="14" y="350"/>
                      <a:pt x="13" y="349"/>
                      <a:pt x="12" y="349"/>
                    </a:cubicBezTo>
                    <a:cubicBezTo>
                      <a:pt x="10" y="349"/>
                      <a:pt x="10" y="350"/>
                      <a:pt x="9" y="351"/>
                    </a:cubicBezTo>
                    <a:cubicBezTo>
                      <a:pt x="8" y="351"/>
                      <a:pt x="8" y="350"/>
                      <a:pt x="7" y="350"/>
                    </a:cubicBezTo>
                    <a:cubicBezTo>
                      <a:pt x="7" y="350"/>
                      <a:pt x="7" y="351"/>
                      <a:pt x="7" y="352"/>
                    </a:cubicBezTo>
                    <a:cubicBezTo>
                      <a:pt x="7" y="353"/>
                      <a:pt x="7" y="354"/>
                      <a:pt x="7" y="354"/>
                    </a:cubicBezTo>
                    <a:cubicBezTo>
                      <a:pt x="7" y="354"/>
                      <a:pt x="7" y="355"/>
                      <a:pt x="7" y="355"/>
                    </a:cubicBezTo>
                    <a:cubicBezTo>
                      <a:pt x="8" y="356"/>
                      <a:pt x="8" y="356"/>
                      <a:pt x="8" y="357"/>
                    </a:cubicBezTo>
                    <a:cubicBezTo>
                      <a:pt x="8" y="358"/>
                      <a:pt x="7" y="359"/>
                      <a:pt x="6" y="359"/>
                    </a:cubicBezTo>
                    <a:cubicBezTo>
                      <a:pt x="6" y="360"/>
                      <a:pt x="5" y="360"/>
                      <a:pt x="5" y="360"/>
                    </a:cubicBezTo>
                    <a:cubicBezTo>
                      <a:pt x="5" y="360"/>
                      <a:pt x="5" y="360"/>
                      <a:pt x="5" y="360"/>
                    </a:cubicBezTo>
                    <a:cubicBezTo>
                      <a:pt x="5" y="361"/>
                      <a:pt x="4" y="362"/>
                      <a:pt x="4" y="363"/>
                    </a:cubicBezTo>
                    <a:cubicBezTo>
                      <a:pt x="4" y="363"/>
                      <a:pt x="4" y="363"/>
                      <a:pt x="4" y="363"/>
                    </a:cubicBezTo>
                    <a:cubicBezTo>
                      <a:pt x="4" y="364"/>
                      <a:pt x="3" y="364"/>
                      <a:pt x="3" y="365"/>
                    </a:cubicBezTo>
                    <a:cubicBezTo>
                      <a:pt x="2" y="365"/>
                      <a:pt x="1" y="366"/>
                      <a:pt x="1" y="367"/>
                    </a:cubicBezTo>
                    <a:cubicBezTo>
                      <a:pt x="1" y="367"/>
                      <a:pt x="1" y="367"/>
                      <a:pt x="1" y="367"/>
                    </a:cubicBezTo>
                    <a:cubicBezTo>
                      <a:pt x="1" y="367"/>
                      <a:pt x="1" y="367"/>
                      <a:pt x="1" y="367"/>
                    </a:cubicBezTo>
                    <a:cubicBezTo>
                      <a:pt x="1" y="367"/>
                      <a:pt x="1" y="367"/>
                      <a:pt x="1" y="367"/>
                    </a:cubicBezTo>
                    <a:cubicBezTo>
                      <a:pt x="1" y="368"/>
                      <a:pt x="0" y="374"/>
                      <a:pt x="1" y="375"/>
                    </a:cubicBezTo>
                    <a:cubicBezTo>
                      <a:pt x="1" y="375"/>
                      <a:pt x="2" y="377"/>
                      <a:pt x="3" y="378"/>
                    </a:cubicBezTo>
                    <a:cubicBezTo>
                      <a:pt x="4" y="379"/>
                      <a:pt x="4" y="380"/>
                      <a:pt x="4" y="381"/>
                    </a:cubicBezTo>
                    <a:cubicBezTo>
                      <a:pt x="4" y="382"/>
                      <a:pt x="4" y="382"/>
                      <a:pt x="3" y="382"/>
                    </a:cubicBezTo>
                    <a:cubicBezTo>
                      <a:pt x="3" y="382"/>
                      <a:pt x="3" y="382"/>
                      <a:pt x="3" y="382"/>
                    </a:cubicBezTo>
                    <a:cubicBezTo>
                      <a:pt x="2" y="382"/>
                      <a:pt x="2" y="382"/>
                      <a:pt x="2" y="382"/>
                    </a:cubicBezTo>
                    <a:cubicBezTo>
                      <a:pt x="2" y="383"/>
                      <a:pt x="1" y="383"/>
                      <a:pt x="1" y="383"/>
                    </a:cubicBezTo>
                    <a:cubicBezTo>
                      <a:pt x="1" y="383"/>
                      <a:pt x="1" y="383"/>
                      <a:pt x="1" y="383"/>
                    </a:cubicBezTo>
                    <a:cubicBezTo>
                      <a:pt x="1" y="384"/>
                      <a:pt x="0" y="384"/>
                      <a:pt x="0" y="385"/>
                    </a:cubicBezTo>
                    <a:cubicBezTo>
                      <a:pt x="0" y="385"/>
                      <a:pt x="0" y="385"/>
                      <a:pt x="0" y="386"/>
                    </a:cubicBezTo>
                    <a:cubicBezTo>
                      <a:pt x="0" y="386"/>
                      <a:pt x="0" y="387"/>
                      <a:pt x="0" y="387"/>
                    </a:cubicBezTo>
                    <a:cubicBezTo>
                      <a:pt x="0" y="387"/>
                      <a:pt x="0" y="387"/>
                      <a:pt x="1" y="387"/>
                    </a:cubicBezTo>
                    <a:cubicBezTo>
                      <a:pt x="3" y="388"/>
                      <a:pt x="5" y="389"/>
                      <a:pt x="5" y="390"/>
                    </a:cubicBezTo>
                    <a:cubicBezTo>
                      <a:pt x="5" y="390"/>
                      <a:pt x="5" y="391"/>
                      <a:pt x="4" y="392"/>
                    </a:cubicBezTo>
                    <a:cubicBezTo>
                      <a:pt x="4" y="392"/>
                      <a:pt x="4" y="393"/>
                      <a:pt x="4" y="393"/>
                    </a:cubicBezTo>
                    <a:cubicBezTo>
                      <a:pt x="4" y="394"/>
                      <a:pt x="4" y="394"/>
                      <a:pt x="4" y="394"/>
                    </a:cubicBezTo>
                    <a:cubicBezTo>
                      <a:pt x="4" y="395"/>
                      <a:pt x="4" y="395"/>
                      <a:pt x="4" y="395"/>
                    </a:cubicBezTo>
                    <a:cubicBezTo>
                      <a:pt x="4" y="395"/>
                      <a:pt x="4" y="396"/>
                      <a:pt x="3" y="396"/>
                    </a:cubicBezTo>
                    <a:cubicBezTo>
                      <a:pt x="3" y="397"/>
                      <a:pt x="3" y="397"/>
                      <a:pt x="3" y="397"/>
                    </a:cubicBezTo>
                    <a:cubicBezTo>
                      <a:pt x="3" y="397"/>
                      <a:pt x="3" y="397"/>
                      <a:pt x="3" y="397"/>
                    </a:cubicBezTo>
                    <a:cubicBezTo>
                      <a:pt x="3" y="397"/>
                      <a:pt x="3" y="397"/>
                      <a:pt x="4" y="397"/>
                    </a:cubicBezTo>
                    <a:cubicBezTo>
                      <a:pt x="4" y="397"/>
                      <a:pt x="5" y="397"/>
                      <a:pt x="6" y="398"/>
                    </a:cubicBezTo>
                    <a:cubicBezTo>
                      <a:pt x="6" y="398"/>
                      <a:pt x="7" y="400"/>
                      <a:pt x="8" y="402"/>
                    </a:cubicBezTo>
                    <a:cubicBezTo>
                      <a:pt x="8" y="404"/>
                      <a:pt x="9" y="405"/>
                      <a:pt x="9" y="406"/>
                    </a:cubicBezTo>
                    <a:cubicBezTo>
                      <a:pt x="9" y="406"/>
                      <a:pt x="9" y="406"/>
                      <a:pt x="9" y="407"/>
                    </a:cubicBezTo>
                    <a:cubicBezTo>
                      <a:pt x="8" y="407"/>
                      <a:pt x="8" y="408"/>
                      <a:pt x="9" y="408"/>
                    </a:cubicBezTo>
                    <a:cubicBezTo>
                      <a:pt x="9" y="408"/>
                      <a:pt x="9" y="408"/>
                      <a:pt x="9" y="408"/>
                    </a:cubicBezTo>
                    <a:cubicBezTo>
                      <a:pt x="9" y="408"/>
                      <a:pt x="11" y="409"/>
                      <a:pt x="13" y="410"/>
                    </a:cubicBezTo>
                    <a:cubicBezTo>
                      <a:pt x="14" y="411"/>
                      <a:pt x="15" y="411"/>
                      <a:pt x="15" y="411"/>
                    </a:cubicBezTo>
                    <a:cubicBezTo>
                      <a:pt x="15" y="411"/>
                      <a:pt x="15" y="411"/>
                      <a:pt x="15" y="411"/>
                    </a:cubicBezTo>
                    <a:cubicBezTo>
                      <a:pt x="15" y="411"/>
                      <a:pt x="15" y="411"/>
                      <a:pt x="16" y="411"/>
                    </a:cubicBezTo>
                    <a:cubicBezTo>
                      <a:pt x="17" y="410"/>
                      <a:pt x="18" y="410"/>
                      <a:pt x="20" y="410"/>
                    </a:cubicBezTo>
                    <a:cubicBezTo>
                      <a:pt x="21" y="411"/>
                      <a:pt x="21" y="412"/>
                      <a:pt x="22" y="413"/>
                    </a:cubicBezTo>
                    <a:cubicBezTo>
                      <a:pt x="22" y="413"/>
                      <a:pt x="22" y="413"/>
                      <a:pt x="22" y="413"/>
                    </a:cubicBezTo>
                    <a:cubicBezTo>
                      <a:pt x="22" y="414"/>
                      <a:pt x="23" y="415"/>
                      <a:pt x="23" y="415"/>
                    </a:cubicBezTo>
                    <a:cubicBezTo>
                      <a:pt x="23" y="415"/>
                      <a:pt x="24" y="414"/>
                      <a:pt x="25" y="414"/>
                    </a:cubicBezTo>
                    <a:cubicBezTo>
                      <a:pt x="26" y="413"/>
                      <a:pt x="26" y="413"/>
                      <a:pt x="27" y="413"/>
                    </a:cubicBezTo>
                    <a:cubicBezTo>
                      <a:pt x="27" y="413"/>
                      <a:pt x="28" y="413"/>
                      <a:pt x="29" y="413"/>
                    </a:cubicBezTo>
                    <a:cubicBezTo>
                      <a:pt x="31" y="413"/>
                      <a:pt x="32" y="413"/>
                      <a:pt x="33" y="413"/>
                    </a:cubicBezTo>
                    <a:cubicBezTo>
                      <a:pt x="33" y="413"/>
                      <a:pt x="35" y="414"/>
                      <a:pt x="36" y="415"/>
                    </a:cubicBezTo>
                    <a:cubicBezTo>
                      <a:pt x="37" y="416"/>
                      <a:pt x="38" y="417"/>
                      <a:pt x="39" y="417"/>
                    </a:cubicBezTo>
                    <a:cubicBezTo>
                      <a:pt x="39" y="418"/>
                      <a:pt x="39" y="419"/>
                      <a:pt x="39" y="420"/>
                    </a:cubicBezTo>
                    <a:cubicBezTo>
                      <a:pt x="39" y="420"/>
                      <a:pt x="39" y="420"/>
                      <a:pt x="39" y="420"/>
                    </a:cubicBezTo>
                    <a:cubicBezTo>
                      <a:pt x="39" y="420"/>
                      <a:pt x="39" y="421"/>
                      <a:pt x="39" y="421"/>
                    </a:cubicBezTo>
                    <a:cubicBezTo>
                      <a:pt x="39" y="421"/>
                      <a:pt x="39" y="421"/>
                      <a:pt x="38" y="422"/>
                    </a:cubicBezTo>
                    <a:cubicBezTo>
                      <a:pt x="38" y="422"/>
                      <a:pt x="38" y="422"/>
                      <a:pt x="38" y="422"/>
                    </a:cubicBezTo>
                    <a:cubicBezTo>
                      <a:pt x="38" y="423"/>
                      <a:pt x="39" y="424"/>
                      <a:pt x="39" y="425"/>
                    </a:cubicBezTo>
                    <a:cubicBezTo>
                      <a:pt x="40" y="425"/>
                      <a:pt x="40" y="426"/>
                      <a:pt x="40" y="426"/>
                    </a:cubicBezTo>
                    <a:cubicBezTo>
                      <a:pt x="40" y="427"/>
                      <a:pt x="40" y="427"/>
                      <a:pt x="39" y="428"/>
                    </a:cubicBezTo>
                    <a:cubicBezTo>
                      <a:pt x="39" y="429"/>
                      <a:pt x="38" y="429"/>
                      <a:pt x="38" y="429"/>
                    </a:cubicBezTo>
                    <a:cubicBezTo>
                      <a:pt x="38" y="430"/>
                      <a:pt x="39" y="430"/>
                      <a:pt x="40" y="431"/>
                    </a:cubicBezTo>
                    <a:cubicBezTo>
                      <a:pt x="41" y="431"/>
                      <a:pt x="42" y="432"/>
                      <a:pt x="42" y="432"/>
                    </a:cubicBezTo>
                    <a:cubicBezTo>
                      <a:pt x="42" y="432"/>
                      <a:pt x="42" y="432"/>
                      <a:pt x="42" y="432"/>
                    </a:cubicBezTo>
                    <a:cubicBezTo>
                      <a:pt x="42" y="432"/>
                      <a:pt x="42" y="433"/>
                      <a:pt x="42" y="433"/>
                    </a:cubicBezTo>
                    <a:cubicBezTo>
                      <a:pt x="42" y="434"/>
                      <a:pt x="42" y="435"/>
                      <a:pt x="42" y="435"/>
                    </a:cubicBezTo>
                    <a:cubicBezTo>
                      <a:pt x="43" y="435"/>
                      <a:pt x="43" y="436"/>
                      <a:pt x="43" y="436"/>
                    </a:cubicBezTo>
                    <a:cubicBezTo>
                      <a:pt x="43" y="436"/>
                      <a:pt x="43" y="436"/>
                      <a:pt x="44" y="437"/>
                    </a:cubicBezTo>
                    <a:cubicBezTo>
                      <a:pt x="44" y="437"/>
                      <a:pt x="44" y="437"/>
                      <a:pt x="44" y="437"/>
                    </a:cubicBezTo>
                    <a:cubicBezTo>
                      <a:pt x="44" y="437"/>
                      <a:pt x="44" y="437"/>
                      <a:pt x="44" y="437"/>
                    </a:cubicBezTo>
                    <a:cubicBezTo>
                      <a:pt x="44" y="437"/>
                      <a:pt x="44" y="437"/>
                      <a:pt x="44" y="437"/>
                    </a:cubicBezTo>
                    <a:cubicBezTo>
                      <a:pt x="46" y="438"/>
                      <a:pt x="47" y="439"/>
                      <a:pt x="48" y="440"/>
                    </a:cubicBezTo>
                    <a:cubicBezTo>
                      <a:pt x="48" y="440"/>
                      <a:pt x="48" y="441"/>
                      <a:pt x="49" y="441"/>
                    </a:cubicBezTo>
                    <a:cubicBezTo>
                      <a:pt x="49" y="441"/>
                      <a:pt x="49" y="442"/>
                      <a:pt x="49" y="442"/>
                    </a:cubicBezTo>
                    <a:cubicBezTo>
                      <a:pt x="49" y="443"/>
                      <a:pt x="49" y="443"/>
                      <a:pt x="49" y="444"/>
                    </a:cubicBezTo>
                    <a:cubicBezTo>
                      <a:pt x="49" y="444"/>
                      <a:pt x="49" y="444"/>
                      <a:pt x="49" y="444"/>
                    </a:cubicBezTo>
                    <a:cubicBezTo>
                      <a:pt x="49" y="444"/>
                      <a:pt x="49" y="444"/>
                      <a:pt x="49" y="445"/>
                    </a:cubicBezTo>
                    <a:cubicBezTo>
                      <a:pt x="49" y="445"/>
                      <a:pt x="49" y="445"/>
                      <a:pt x="50" y="445"/>
                    </a:cubicBezTo>
                    <a:cubicBezTo>
                      <a:pt x="52" y="445"/>
                      <a:pt x="56" y="445"/>
                      <a:pt x="56" y="446"/>
                    </a:cubicBezTo>
                    <a:cubicBezTo>
                      <a:pt x="56" y="446"/>
                      <a:pt x="56" y="447"/>
                      <a:pt x="56" y="447"/>
                    </a:cubicBezTo>
                    <a:cubicBezTo>
                      <a:pt x="56" y="447"/>
                      <a:pt x="56" y="448"/>
                      <a:pt x="56" y="448"/>
                    </a:cubicBezTo>
                    <a:cubicBezTo>
                      <a:pt x="57" y="448"/>
                      <a:pt x="58" y="449"/>
                      <a:pt x="58" y="449"/>
                    </a:cubicBezTo>
                    <a:cubicBezTo>
                      <a:pt x="58" y="449"/>
                      <a:pt x="58" y="449"/>
                      <a:pt x="58" y="449"/>
                    </a:cubicBezTo>
                    <a:cubicBezTo>
                      <a:pt x="59" y="450"/>
                      <a:pt x="59" y="450"/>
                      <a:pt x="59" y="451"/>
                    </a:cubicBezTo>
                    <a:cubicBezTo>
                      <a:pt x="59" y="451"/>
                      <a:pt x="58" y="452"/>
                      <a:pt x="56" y="453"/>
                    </a:cubicBezTo>
                    <a:cubicBezTo>
                      <a:pt x="54" y="454"/>
                      <a:pt x="52" y="456"/>
                      <a:pt x="52" y="456"/>
                    </a:cubicBezTo>
                    <a:cubicBezTo>
                      <a:pt x="51" y="456"/>
                      <a:pt x="50" y="456"/>
                      <a:pt x="50" y="455"/>
                    </a:cubicBezTo>
                    <a:cubicBezTo>
                      <a:pt x="49" y="455"/>
                      <a:pt x="48" y="455"/>
                      <a:pt x="48" y="455"/>
                    </a:cubicBezTo>
                    <a:cubicBezTo>
                      <a:pt x="48" y="455"/>
                      <a:pt x="47" y="455"/>
                      <a:pt x="47" y="455"/>
                    </a:cubicBezTo>
                    <a:cubicBezTo>
                      <a:pt x="46" y="455"/>
                      <a:pt x="44" y="455"/>
                      <a:pt x="44" y="455"/>
                    </a:cubicBezTo>
                    <a:cubicBezTo>
                      <a:pt x="44" y="455"/>
                      <a:pt x="43" y="456"/>
                      <a:pt x="43" y="456"/>
                    </a:cubicBezTo>
                    <a:cubicBezTo>
                      <a:pt x="43" y="456"/>
                      <a:pt x="43" y="456"/>
                      <a:pt x="43" y="457"/>
                    </a:cubicBezTo>
                    <a:cubicBezTo>
                      <a:pt x="43" y="457"/>
                      <a:pt x="43" y="457"/>
                      <a:pt x="44" y="458"/>
                    </a:cubicBezTo>
                    <a:cubicBezTo>
                      <a:pt x="45" y="458"/>
                      <a:pt x="46" y="460"/>
                      <a:pt x="46" y="461"/>
                    </a:cubicBezTo>
                    <a:cubicBezTo>
                      <a:pt x="47" y="461"/>
                      <a:pt x="46" y="462"/>
                      <a:pt x="46" y="464"/>
                    </a:cubicBezTo>
                    <a:cubicBezTo>
                      <a:pt x="46" y="465"/>
                      <a:pt x="46" y="466"/>
                      <a:pt x="46" y="467"/>
                    </a:cubicBezTo>
                    <a:cubicBezTo>
                      <a:pt x="47" y="467"/>
                      <a:pt x="47" y="467"/>
                      <a:pt x="47" y="467"/>
                    </a:cubicBezTo>
                    <a:cubicBezTo>
                      <a:pt x="48" y="468"/>
                      <a:pt x="48" y="468"/>
                      <a:pt x="48" y="469"/>
                    </a:cubicBezTo>
                    <a:cubicBezTo>
                      <a:pt x="48" y="469"/>
                      <a:pt x="48" y="469"/>
                      <a:pt x="48" y="470"/>
                    </a:cubicBezTo>
                    <a:cubicBezTo>
                      <a:pt x="48" y="470"/>
                      <a:pt x="48" y="470"/>
                      <a:pt x="48" y="470"/>
                    </a:cubicBezTo>
                    <a:cubicBezTo>
                      <a:pt x="48" y="470"/>
                      <a:pt x="48" y="470"/>
                      <a:pt x="48" y="470"/>
                    </a:cubicBezTo>
                    <a:cubicBezTo>
                      <a:pt x="48" y="470"/>
                      <a:pt x="48" y="470"/>
                      <a:pt x="48" y="470"/>
                    </a:cubicBezTo>
                    <a:cubicBezTo>
                      <a:pt x="48" y="470"/>
                      <a:pt x="51" y="470"/>
                      <a:pt x="52" y="470"/>
                    </a:cubicBezTo>
                    <a:cubicBezTo>
                      <a:pt x="52" y="469"/>
                      <a:pt x="54" y="466"/>
                      <a:pt x="56" y="466"/>
                    </a:cubicBezTo>
                    <a:cubicBezTo>
                      <a:pt x="56" y="466"/>
                      <a:pt x="57" y="466"/>
                      <a:pt x="58" y="467"/>
                    </a:cubicBezTo>
                    <a:cubicBezTo>
                      <a:pt x="59" y="467"/>
                      <a:pt x="60" y="467"/>
                      <a:pt x="61" y="467"/>
                    </a:cubicBezTo>
                    <a:cubicBezTo>
                      <a:pt x="61" y="467"/>
                      <a:pt x="62" y="467"/>
                      <a:pt x="62" y="466"/>
                    </a:cubicBezTo>
                    <a:cubicBezTo>
                      <a:pt x="63" y="466"/>
                      <a:pt x="64" y="466"/>
                      <a:pt x="66" y="465"/>
                    </a:cubicBezTo>
                    <a:cubicBezTo>
                      <a:pt x="67" y="465"/>
                      <a:pt x="67" y="465"/>
                      <a:pt x="67" y="465"/>
                    </a:cubicBezTo>
                    <a:cubicBezTo>
                      <a:pt x="68" y="465"/>
                      <a:pt x="69" y="465"/>
                      <a:pt x="70" y="466"/>
                    </a:cubicBezTo>
                    <a:cubicBezTo>
                      <a:pt x="72" y="467"/>
                      <a:pt x="73" y="468"/>
                      <a:pt x="74" y="470"/>
                    </a:cubicBezTo>
                    <a:cubicBezTo>
                      <a:pt x="74" y="470"/>
                      <a:pt x="74" y="470"/>
                      <a:pt x="74" y="470"/>
                    </a:cubicBezTo>
                    <a:cubicBezTo>
                      <a:pt x="74" y="470"/>
                      <a:pt x="74" y="470"/>
                      <a:pt x="74" y="470"/>
                    </a:cubicBezTo>
                    <a:cubicBezTo>
                      <a:pt x="74" y="470"/>
                      <a:pt x="74" y="470"/>
                      <a:pt x="74" y="470"/>
                    </a:cubicBezTo>
                    <a:cubicBezTo>
                      <a:pt x="75" y="471"/>
                      <a:pt x="75" y="472"/>
                      <a:pt x="75" y="472"/>
                    </a:cubicBezTo>
                    <a:cubicBezTo>
                      <a:pt x="75" y="472"/>
                      <a:pt x="75" y="472"/>
                      <a:pt x="75" y="472"/>
                    </a:cubicBezTo>
                    <a:cubicBezTo>
                      <a:pt x="75" y="473"/>
                      <a:pt x="75" y="473"/>
                      <a:pt x="76" y="473"/>
                    </a:cubicBezTo>
                    <a:cubicBezTo>
                      <a:pt x="77" y="473"/>
                      <a:pt x="79" y="474"/>
                      <a:pt x="79" y="475"/>
                    </a:cubicBezTo>
                    <a:cubicBezTo>
                      <a:pt x="79" y="476"/>
                      <a:pt x="78" y="476"/>
                      <a:pt x="76" y="476"/>
                    </a:cubicBezTo>
                    <a:cubicBezTo>
                      <a:pt x="76" y="476"/>
                      <a:pt x="75" y="477"/>
                      <a:pt x="75" y="477"/>
                    </a:cubicBezTo>
                    <a:cubicBezTo>
                      <a:pt x="75" y="477"/>
                      <a:pt x="75" y="477"/>
                      <a:pt x="75" y="478"/>
                    </a:cubicBezTo>
                    <a:cubicBezTo>
                      <a:pt x="75" y="478"/>
                      <a:pt x="76" y="479"/>
                      <a:pt x="76" y="479"/>
                    </a:cubicBezTo>
                    <a:cubicBezTo>
                      <a:pt x="76" y="480"/>
                      <a:pt x="76" y="480"/>
                      <a:pt x="75" y="480"/>
                    </a:cubicBezTo>
                    <a:cubicBezTo>
                      <a:pt x="75" y="481"/>
                      <a:pt x="75" y="481"/>
                      <a:pt x="75" y="481"/>
                    </a:cubicBezTo>
                    <a:cubicBezTo>
                      <a:pt x="75" y="481"/>
                      <a:pt x="75" y="481"/>
                      <a:pt x="75" y="481"/>
                    </a:cubicBezTo>
                    <a:cubicBezTo>
                      <a:pt x="75" y="482"/>
                      <a:pt x="75" y="482"/>
                      <a:pt x="75" y="482"/>
                    </a:cubicBezTo>
                    <a:cubicBezTo>
                      <a:pt x="76" y="483"/>
                      <a:pt x="77" y="483"/>
                      <a:pt x="78" y="483"/>
                    </a:cubicBezTo>
                    <a:cubicBezTo>
                      <a:pt x="80" y="483"/>
                      <a:pt x="81" y="483"/>
                      <a:pt x="81" y="483"/>
                    </a:cubicBezTo>
                    <a:cubicBezTo>
                      <a:pt x="82" y="483"/>
                      <a:pt x="83" y="483"/>
                      <a:pt x="83" y="483"/>
                    </a:cubicBezTo>
                    <a:cubicBezTo>
                      <a:pt x="83" y="482"/>
                      <a:pt x="83" y="482"/>
                      <a:pt x="83" y="482"/>
                    </a:cubicBezTo>
                    <a:cubicBezTo>
                      <a:pt x="83" y="483"/>
                      <a:pt x="83" y="483"/>
                      <a:pt x="83" y="483"/>
                    </a:cubicBezTo>
                    <a:cubicBezTo>
                      <a:pt x="83" y="483"/>
                      <a:pt x="87" y="485"/>
                      <a:pt x="88" y="485"/>
                    </a:cubicBezTo>
                    <a:cubicBezTo>
                      <a:pt x="88" y="486"/>
                      <a:pt x="88" y="486"/>
                      <a:pt x="88" y="487"/>
                    </a:cubicBezTo>
                    <a:cubicBezTo>
                      <a:pt x="88" y="487"/>
                      <a:pt x="88" y="488"/>
                      <a:pt x="88" y="488"/>
                    </a:cubicBezTo>
                    <a:cubicBezTo>
                      <a:pt x="88" y="488"/>
                      <a:pt x="88" y="488"/>
                      <a:pt x="88" y="488"/>
                    </a:cubicBezTo>
                    <a:cubicBezTo>
                      <a:pt x="88" y="489"/>
                      <a:pt x="89" y="490"/>
                      <a:pt x="89" y="491"/>
                    </a:cubicBezTo>
                    <a:cubicBezTo>
                      <a:pt x="89" y="491"/>
                      <a:pt x="89" y="491"/>
                      <a:pt x="89" y="492"/>
                    </a:cubicBezTo>
                    <a:cubicBezTo>
                      <a:pt x="89" y="492"/>
                      <a:pt x="89" y="493"/>
                      <a:pt x="89" y="493"/>
                    </a:cubicBezTo>
                    <a:cubicBezTo>
                      <a:pt x="89" y="493"/>
                      <a:pt x="89" y="493"/>
                      <a:pt x="89" y="493"/>
                    </a:cubicBezTo>
                    <a:cubicBezTo>
                      <a:pt x="89" y="493"/>
                      <a:pt x="89" y="493"/>
                      <a:pt x="89" y="494"/>
                    </a:cubicBezTo>
                    <a:cubicBezTo>
                      <a:pt x="90" y="494"/>
                      <a:pt x="91" y="495"/>
                      <a:pt x="92" y="495"/>
                    </a:cubicBezTo>
                    <a:cubicBezTo>
                      <a:pt x="92" y="495"/>
                      <a:pt x="93" y="494"/>
                      <a:pt x="94" y="494"/>
                    </a:cubicBezTo>
                    <a:cubicBezTo>
                      <a:pt x="94" y="494"/>
                      <a:pt x="95" y="494"/>
                      <a:pt x="95" y="494"/>
                    </a:cubicBezTo>
                    <a:cubicBezTo>
                      <a:pt x="96" y="494"/>
                      <a:pt x="97" y="494"/>
                      <a:pt x="98" y="495"/>
                    </a:cubicBezTo>
                    <a:cubicBezTo>
                      <a:pt x="99" y="496"/>
                      <a:pt x="100" y="496"/>
                      <a:pt x="100" y="496"/>
                    </a:cubicBezTo>
                    <a:cubicBezTo>
                      <a:pt x="100" y="496"/>
                      <a:pt x="102" y="496"/>
                      <a:pt x="103" y="495"/>
                    </a:cubicBezTo>
                    <a:cubicBezTo>
                      <a:pt x="106" y="495"/>
                      <a:pt x="110" y="494"/>
                      <a:pt x="111" y="494"/>
                    </a:cubicBezTo>
                    <a:cubicBezTo>
                      <a:pt x="112" y="494"/>
                      <a:pt x="113" y="496"/>
                      <a:pt x="114" y="498"/>
                    </a:cubicBezTo>
                    <a:cubicBezTo>
                      <a:pt x="115" y="500"/>
                      <a:pt x="117" y="502"/>
                      <a:pt x="117" y="501"/>
                    </a:cubicBezTo>
                    <a:cubicBezTo>
                      <a:pt x="117" y="501"/>
                      <a:pt x="117" y="501"/>
                      <a:pt x="118" y="500"/>
                    </a:cubicBezTo>
                    <a:cubicBezTo>
                      <a:pt x="119" y="500"/>
                      <a:pt x="119" y="499"/>
                      <a:pt x="120" y="499"/>
                    </a:cubicBezTo>
                    <a:cubicBezTo>
                      <a:pt x="120" y="499"/>
                      <a:pt x="121" y="499"/>
                      <a:pt x="122" y="499"/>
                    </a:cubicBezTo>
                    <a:cubicBezTo>
                      <a:pt x="123" y="500"/>
                      <a:pt x="124" y="500"/>
                      <a:pt x="124" y="500"/>
                    </a:cubicBezTo>
                    <a:cubicBezTo>
                      <a:pt x="124" y="500"/>
                      <a:pt x="124" y="500"/>
                      <a:pt x="124" y="500"/>
                    </a:cubicBezTo>
                    <a:cubicBezTo>
                      <a:pt x="125" y="501"/>
                      <a:pt x="127" y="503"/>
                      <a:pt x="127" y="503"/>
                    </a:cubicBezTo>
                    <a:cubicBezTo>
                      <a:pt x="127" y="503"/>
                      <a:pt x="128" y="503"/>
                      <a:pt x="128" y="502"/>
                    </a:cubicBezTo>
                    <a:cubicBezTo>
                      <a:pt x="129" y="502"/>
                      <a:pt x="129" y="502"/>
                      <a:pt x="130" y="502"/>
                    </a:cubicBezTo>
                    <a:cubicBezTo>
                      <a:pt x="130" y="502"/>
                      <a:pt x="131" y="503"/>
                      <a:pt x="133" y="504"/>
                    </a:cubicBezTo>
                    <a:cubicBezTo>
                      <a:pt x="133" y="504"/>
                      <a:pt x="133" y="504"/>
                      <a:pt x="133" y="504"/>
                    </a:cubicBezTo>
                    <a:cubicBezTo>
                      <a:pt x="134" y="505"/>
                      <a:pt x="136" y="507"/>
                      <a:pt x="136" y="506"/>
                    </a:cubicBezTo>
                    <a:cubicBezTo>
                      <a:pt x="136" y="506"/>
                      <a:pt x="137" y="506"/>
                      <a:pt x="138" y="506"/>
                    </a:cubicBezTo>
                    <a:cubicBezTo>
                      <a:pt x="139" y="506"/>
                      <a:pt x="140" y="505"/>
                      <a:pt x="141" y="506"/>
                    </a:cubicBezTo>
                    <a:cubicBezTo>
                      <a:pt x="141" y="506"/>
                      <a:pt x="141" y="507"/>
                      <a:pt x="141" y="508"/>
                    </a:cubicBezTo>
                    <a:cubicBezTo>
                      <a:pt x="141" y="510"/>
                      <a:pt x="141" y="512"/>
                      <a:pt x="141" y="512"/>
                    </a:cubicBezTo>
                    <a:cubicBezTo>
                      <a:pt x="141" y="512"/>
                      <a:pt x="140" y="513"/>
                      <a:pt x="139" y="514"/>
                    </a:cubicBezTo>
                    <a:cubicBezTo>
                      <a:pt x="138" y="514"/>
                      <a:pt x="137" y="515"/>
                      <a:pt x="137" y="515"/>
                    </a:cubicBezTo>
                    <a:cubicBezTo>
                      <a:pt x="137" y="515"/>
                      <a:pt x="137" y="516"/>
                      <a:pt x="138" y="516"/>
                    </a:cubicBezTo>
                    <a:cubicBezTo>
                      <a:pt x="138" y="516"/>
                      <a:pt x="139" y="516"/>
                      <a:pt x="139" y="517"/>
                    </a:cubicBezTo>
                    <a:cubicBezTo>
                      <a:pt x="139" y="518"/>
                      <a:pt x="138" y="518"/>
                      <a:pt x="137" y="519"/>
                    </a:cubicBezTo>
                    <a:cubicBezTo>
                      <a:pt x="136" y="519"/>
                      <a:pt x="136" y="519"/>
                      <a:pt x="136" y="519"/>
                    </a:cubicBezTo>
                    <a:cubicBezTo>
                      <a:pt x="136" y="519"/>
                      <a:pt x="136" y="519"/>
                      <a:pt x="135" y="520"/>
                    </a:cubicBezTo>
                    <a:cubicBezTo>
                      <a:pt x="135" y="520"/>
                      <a:pt x="135" y="521"/>
                      <a:pt x="135" y="521"/>
                    </a:cubicBezTo>
                    <a:cubicBezTo>
                      <a:pt x="135" y="521"/>
                      <a:pt x="136" y="521"/>
                      <a:pt x="136" y="521"/>
                    </a:cubicBezTo>
                    <a:cubicBezTo>
                      <a:pt x="136" y="521"/>
                      <a:pt x="136" y="521"/>
                      <a:pt x="136" y="521"/>
                    </a:cubicBezTo>
                    <a:cubicBezTo>
                      <a:pt x="137" y="521"/>
                      <a:pt x="137" y="522"/>
                      <a:pt x="138" y="522"/>
                    </a:cubicBezTo>
                    <a:cubicBezTo>
                      <a:pt x="138" y="522"/>
                      <a:pt x="138" y="523"/>
                      <a:pt x="139" y="524"/>
                    </a:cubicBezTo>
                    <a:cubicBezTo>
                      <a:pt x="139" y="524"/>
                      <a:pt x="139" y="525"/>
                      <a:pt x="139" y="525"/>
                    </a:cubicBezTo>
                    <a:cubicBezTo>
                      <a:pt x="139" y="526"/>
                      <a:pt x="139" y="527"/>
                      <a:pt x="138" y="527"/>
                    </a:cubicBezTo>
                    <a:cubicBezTo>
                      <a:pt x="138" y="528"/>
                      <a:pt x="138" y="528"/>
                      <a:pt x="137" y="529"/>
                    </a:cubicBezTo>
                    <a:cubicBezTo>
                      <a:pt x="137" y="529"/>
                      <a:pt x="137" y="529"/>
                      <a:pt x="137" y="529"/>
                    </a:cubicBezTo>
                    <a:cubicBezTo>
                      <a:pt x="137" y="531"/>
                      <a:pt x="137" y="532"/>
                      <a:pt x="136" y="532"/>
                    </a:cubicBezTo>
                    <a:cubicBezTo>
                      <a:pt x="136" y="532"/>
                      <a:pt x="136" y="532"/>
                      <a:pt x="136" y="532"/>
                    </a:cubicBezTo>
                    <a:cubicBezTo>
                      <a:pt x="136" y="532"/>
                      <a:pt x="134" y="532"/>
                      <a:pt x="132" y="532"/>
                    </a:cubicBezTo>
                    <a:cubicBezTo>
                      <a:pt x="130" y="532"/>
                      <a:pt x="128" y="532"/>
                      <a:pt x="128" y="532"/>
                    </a:cubicBezTo>
                    <a:cubicBezTo>
                      <a:pt x="128" y="532"/>
                      <a:pt x="128" y="532"/>
                      <a:pt x="128" y="532"/>
                    </a:cubicBezTo>
                    <a:cubicBezTo>
                      <a:pt x="127" y="533"/>
                      <a:pt x="126" y="534"/>
                      <a:pt x="125" y="534"/>
                    </a:cubicBezTo>
                    <a:cubicBezTo>
                      <a:pt x="124" y="534"/>
                      <a:pt x="123" y="535"/>
                      <a:pt x="122" y="535"/>
                    </a:cubicBezTo>
                    <a:cubicBezTo>
                      <a:pt x="121" y="535"/>
                      <a:pt x="121" y="535"/>
                      <a:pt x="121" y="535"/>
                    </a:cubicBezTo>
                    <a:cubicBezTo>
                      <a:pt x="121" y="536"/>
                      <a:pt x="121" y="536"/>
                      <a:pt x="121" y="537"/>
                    </a:cubicBezTo>
                    <a:cubicBezTo>
                      <a:pt x="120" y="537"/>
                      <a:pt x="120" y="538"/>
                      <a:pt x="120" y="539"/>
                    </a:cubicBezTo>
                    <a:cubicBezTo>
                      <a:pt x="120" y="539"/>
                      <a:pt x="120" y="540"/>
                      <a:pt x="120" y="541"/>
                    </a:cubicBezTo>
                    <a:cubicBezTo>
                      <a:pt x="120" y="541"/>
                      <a:pt x="120" y="540"/>
                      <a:pt x="120" y="540"/>
                    </a:cubicBezTo>
                    <a:cubicBezTo>
                      <a:pt x="122" y="539"/>
                      <a:pt x="125" y="539"/>
                      <a:pt x="126" y="539"/>
                    </a:cubicBezTo>
                    <a:cubicBezTo>
                      <a:pt x="126" y="539"/>
                      <a:pt x="125" y="540"/>
                      <a:pt x="124" y="541"/>
                    </a:cubicBezTo>
                    <a:cubicBezTo>
                      <a:pt x="123" y="542"/>
                      <a:pt x="125" y="541"/>
                      <a:pt x="126" y="541"/>
                    </a:cubicBezTo>
                    <a:cubicBezTo>
                      <a:pt x="127" y="541"/>
                      <a:pt x="127" y="540"/>
                      <a:pt x="127" y="540"/>
                    </a:cubicBezTo>
                    <a:cubicBezTo>
                      <a:pt x="127" y="540"/>
                      <a:pt x="129" y="540"/>
                      <a:pt x="130" y="540"/>
                    </a:cubicBezTo>
                    <a:cubicBezTo>
                      <a:pt x="131" y="540"/>
                      <a:pt x="130" y="540"/>
                      <a:pt x="131" y="541"/>
                    </a:cubicBezTo>
                    <a:cubicBezTo>
                      <a:pt x="131" y="542"/>
                      <a:pt x="132" y="541"/>
                      <a:pt x="132" y="542"/>
                    </a:cubicBezTo>
                    <a:cubicBezTo>
                      <a:pt x="132" y="542"/>
                      <a:pt x="130" y="543"/>
                      <a:pt x="129" y="543"/>
                    </a:cubicBezTo>
                    <a:cubicBezTo>
                      <a:pt x="128" y="544"/>
                      <a:pt x="126" y="544"/>
                      <a:pt x="125" y="545"/>
                    </a:cubicBezTo>
                    <a:cubicBezTo>
                      <a:pt x="125" y="545"/>
                      <a:pt x="123" y="545"/>
                      <a:pt x="122" y="546"/>
                    </a:cubicBezTo>
                    <a:cubicBezTo>
                      <a:pt x="121" y="546"/>
                      <a:pt x="122" y="546"/>
                      <a:pt x="123" y="547"/>
                    </a:cubicBezTo>
                    <a:cubicBezTo>
                      <a:pt x="123" y="548"/>
                      <a:pt x="123" y="548"/>
                      <a:pt x="122" y="548"/>
                    </a:cubicBezTo>
                    <a:cubicBezTo>
                      <a:pt x="122" y="548"/>
                      <a:pt x="120" y="548"/>
                      <a:pt x="118" y="548"/>
                    </a:cubicBezTo>
                    <a:cubicBezTo>
                      <a:pt x="117" y="548"/>
                      <a:pt x="115" y="548"/>
                      <a:pt x="115" y="548"/>
                    </a:cubicBezTo>
                    <a:cubicBezTo>
                      <a:pt x="114" y="549"/>
                      <a:pt x="115" y="550"/>
                      <a:pt x="115" y="551"/>
                    </a:cubicBezTo>
                    <a:cubicBezTo>
                      <a:pt x="116" y="551"/>
                      <a:pt x="120" y="553"/>
                      <a:pt x="121" y="554"/>
                    </a:cubicBezTo>
                    <a:cubicBezTo>
                      <a:pt x="122" y="555"/>
                      <a:pt x="123" y="555"/>
                      <a:pt x="123" y="556"/>
                    </a:cubicBezTo>
                    <a:cubicBezTo>
                      <a:pt x="123" y="557"/>
                      <a:pt x="122" y="557"/>
                      <a:pt x="121" y="556"/>
                    </a:cubicBezTo>
                    <a:cubicBezTo>
                      <a:pt x="121" y="556"/>
                      <a:pt x="119" y="556"/>
                      <a:pt x="119" y="556"/>
                    </a:cubicBezTo>
                    <a:cubicBezTo>
                      <a:pt x="118" y="557"/>
                      <a:pt x="118" y="559"/>
                      <a:pt x="117" y="559"/>
                    </a:cubicBezTo>
                    <a:cubicBezTo>
                      <a:pt x="117" y="560"/>
                      <a:pt x="117" y="557"/>
                      <a:pt x="117" y="557"/>
                    </a:cubicBezTo>
                    <a:cubicBezTo>
                      <a:pt x="116" y="558"/>
                      <a:pt x="116" y="559"/>
                      <a:pt x="115" y="560"/>
                    </a:cubicBezTo>
                    <a:cubicBezTo>
                      <a:pt x="114" y="561"/>
                      <a:pt x="114" y="561"/>
                      <a:pt x="113" y="562"/>
                    </a:cubicBezTo>
                    <a:cubicBezTo>
                      <a:pt x="112" y="562"/>
                      <a:pt x="113" y="563"/>
                      <a:pt x="114" y="564"/>
                    </a:cubicBezTo>
                    <a:cubicBezTo>
                      <a:pt x="114" y="565"/>
                      <a:pt x="114" y="566"/>
                      <a:pt x="113" y="566"/>
                    </a:cubicBezTo>
                    <a:cubicBezTo>
                      <a:pt x="112" y="567"/>
                      <a:pt x="110" y="567"/>
                      <a:pt x="109" y="567"/>
                    </a:cubicBezTo>
                    <a:cubicBezTo>
                      <a:pt x="108" y="567"/>
                      <a:pt x="106" y="566"/>
                      <a:pt x="105" y="566"/>
                    </a:cubicBezTo>
                    <a:cubicBezTo>
                      <a:pt x="104" y="566"/>
                      <a:pt x="105" y="566"/>
                      <a:pt x="105" y="567"/>
                    </a:cubicBezTo>
                    <a:cubicBezTo>
                      <a:pt x="105" y="568"/>
                      <a:pt x="103" y="568"/>
                      <a:pt x="102" y="568"/>
                    </a:cubicBezTo>
                    <a:cubicBezTo>
                      <a:pt x="102" y="569"/>
                      <a:pt x="104" y="569"/>
                      <a:pt x="105" y="570"/>
                    </a:cubicBezTo>
                    <a:cubicBezTo>
                      <a:pt x="107" y="571"/>
                      <a:pt x="107" y="571"/>
                      <a:pt x="108" y="572"/>
                    </a:cubicBezTo>
                    <a:cubicBezTo>
                      <a:pt x="109" y="573"/>
                      <a:pt x="110" y="574"/>
                      <a:pt x="111" y="575"/>
                    </a:cubicBezTo>
                    <a:cubicBezTo>
                      <a:pt x="113" y="575"/>
                      <a:pt x="114" y="575"/>
                      <a:pt x="115" y="575"/>
                    </a:cubicBezTo>
                    <a:cubicBezTo>
                      <a:pt x="117" y="575"/>
                      <a:pt x="118" y="578"/>
                      <a:pt x="119" y="579"/>
                    </a:cubicBezTo>
                    <a:cubicBezTo>
                      <a:pt x="120" y="580"/>
                      <a:pt x="123" y="579"/>
                      <a:pt x="124" y="580"/>
                    </a:cubicBezTo>
                    <a:cubicBezTo>
                      <a:pt x="125" y="580"/>
                      <a:pt x="132" y="586"/>
                      <a:pt x="133" y="587"/>
                    </a:cubicBezTo>
                    <a:cubicBezTo>
                      <a:pt x="133" y="588"/>
                      <a:pt x="136" y="590"/>
                      <a:pt x="138" y="592"/>
                    </a:cubicBezTo>
                    <a:cubicBezTo>
                      <a:pt x="139" y="591"/>
                      <a:pt x="139" y="590"/>
                      <a:pt x="140" y="590"/>
                    </a:cubicBezTo>
                    <a:cubicBezTo>
                      <a:pt x="140" y="590"/>
                      <a:pt x="140" y="590"/>
                      <a:pt x="140" y="590"/>
                    </a:cubicBezTo>
                    <a:cubicBezTo>
                      <a:pt x="140" y="590"/>
                      <a:pt x="141" y="590"/>
                      <a:pt x="142" y="590"/>
                    </a:cubicBezTo>
                    <a:cubicBezTo>
                      <a:pt x="143" y="590"/>
                      <a:pt x="143" y="590"/>
                      <a:pt x="144" y="590"/>
                    </a:cubicBezTo>
                    <a:cubicBezTo>
                      <a:pt x="144" y="590"/>
                      <a:pt x="145" y="590"/>
                      <a:pt x="145" y="590"/>
                    </a:cubicBezTo>
                    <a:cubicBezTo>
                      <a:pt x="145" y="590"/>
                      <a:pt x="146" y="590"/>
                      <a:pt x="146" y="590"/>
                    </a:cubicBezTo>
                    <a:cubicBezTo>
                      <a:pt x="147" y="590"/>
                      <a:pt x="149" y="591"/>
                      <a:pt x="151" y="592"/>
                    </a:cubicBezTo>
                    <a:cubicBezTo>
                      <a:pt x="153" y="593"/>
                      <a:pt x="156" y="594"/>
                      <a:pt x="157" y="594"/>
                    </a:cubicBezTo>
                    <a:cubicBezTo>
                      <a:pt x="158" y="594"/>
                      <a:pt x="159" y="594"/>
                      <a:pt x="160" y="594"/>
                    </a:cubicBezTo>
                    <a:cubicBezTo>
                      <a:pt x="161" y="595"/>
                      <a:pt x="162" y="595"/>
                      <a:pt x="163" y="595"/>
                    </a:cubicBezTo>
                    <a:cubicBezTo>
                      <a:pt x="163" y="594"/>
                      <a:pt x="163" y="594"/>
                      <a:pt x="163" y="594"/>
                    </a:cubicBezTo>
                    <a:cubicBezTo>
                      <a:pt x="163" y="594"/>
                      <a:pt x="163" y="594"/>
                      <a:pt x="163" y="594"/>
                    </a:cubicBezTo>
                    <a:cubicBezTo>
                      <a:pt x="164" y="594"/>
                      <a:pt x="164" y="594"/>
                      <a:pt x="165" y="594"/>
                    </a:cubicBezTo>
                    <a:cubicBezTo>
                      <a:pt x="166" y="594"/>
                      <a:pt x="167" y="594"/>
                      <a:pt x="168" y="594"/>
                    </a:cubicBezTo>
                    <a:cubicBezTo>
                      <a:pt x="169" y="594"/>
                      <a:pt x="170" y="595"/>
                      <a:pt x="170" y="595"/>
                    </a:cubicBezTo>
                    <a:cubicBezTo>
                      <a:pt x="170" y="595"/>
                      <a:pt x="170" y="595"/>
                      <a:pt x="170" y="595"/>
                    </a:cubicBezTo>
                    <a:cubicBezTo>
                      <a:pt x="171" y="595"/>
                      <a:pt x="171" y="595"/>
                      <a:pt x="172" y="596"/>
                    </a:cubicBezTo>
                    <a:cubicBezTo>
                      <a:pt x="172" y="597"/>
                      <a:pt x="173" y="598"/>
                      <a:pt x="174" y="598"/>
                    </a:cubicBezTo>
                    <a:cubicBezTo>
                      <a:pt x="174" y="598"/>
                      <a:pt x="174" y="598"/>
                      <a:pt x="174" y="598"/>
                    </a:cubicBezTo>
                    <a:cubicBezTo>
                      <a:pt x="175" y="598"/>
                      <a:pt x="175" y="598"/>
                      <a:pt x="175" y="598"/>
                    </a:cubicBezTo>
                    <a:cubicBezTo>
                      <a:pt x="177" y="599"/>
                      <a:pt x="181" y="600"/>
                      <a:pt x="181" y="601"/>
                    </a:cubicBezTo>
                    <a:cubicBezTo>
                      <a:pt x="181" y="601"/>
                      <a:pt x="181" y="601"/>
                      <a:pt x="181" y="602"/>
                    </a:cubicBezTo>
                    <a:cubicBezTo>
                      <a:pt x="181" y="602"/>
                      <a:pt x="180" y="602"/>
                      <a:pt x="181" y="603"/>
                    </a:cubicBezTo>
                    <a:cubicBezTo>
                      <a:pt x="181" y="603"/>
                      <a:pt x="181" y="603"/>
                      <a:pt x="181" y="603"/>
                    </a:cubicBezTo>
                    <a:cubicBezTo>
                      <a:pt x="182" y="603"/>
                      <a:pt x="182" y="604"/>
                      <a:pt x="183" y="603"/>
                    </a:cubicBezTo>
                    <a:cubicBezTo>
                      <a:pt x="184" y="603"/>
                      <a:pt x="185" y="602"/>
                      <a:pt x="185" y="602"/>
                    </a:cubicBezTo>
                    <a:cubicBezTo>
                      <a:pt x="185" y="602"/>
                      <a:pt x="185" y="602"/>
                      <a:pt x="185" y="602"/>
                    </a:cubicBezTo>
                    <a:cubicBezTo>
                      <a:pt x="186" y="601"/>
                      <a:pt x="186" y="601"/>
                      <a:pt x="186" y="601"/>
                    </a:cubicBezTo>
                    <a:cubicBezTo>
                      <a:pt x="187" y="601"/>
                      <a:pt x="187" y="601"/>
                      <a:pt x="187" y="601"/>
                    </a:cubicBezTo>
                    <a:cubicBezTo>
                      <a:pt x="188" y="601"/>
                      <a:pt x="189" y="601"/>
                      <a:pt x="190" y="601"/>
                    </a:cubicBezTo>
                    <a:cubicBezTo>
                      <a:pt x="190" y="601"/>
                      <a:pt x="191" y="601"/>
                      <a:pt x="191" y="602"/>
                    </a:cubicBezTo>
                    <a:cubicBezTo>
                      <a:pt x="192" y="602"/>
                      <a:pt x="192" y="602"/>
                      <a:pt x="192" y="602"/>
                    </a:cubicBezTo>
                    <a:cubicBezTo>
                      <a:pt x="192" y="602"/>
                      <a:pt x="192" y="602"/>
                      <a:pt x="192" y="602"/>
                    </a:cubicBezTo>
                    <a:cubicBezTo>
                      <a:pt x="192" y="602"/>
                      <a:pt x="192" y="601"/>
                      <a:pt x="193" y="601"/>
                    </a:cubicBezTo>
                    <a:cubicBezTo>
                      <a:pt x="193" y="600"/>
                      <a:pt x="193" y="600"/>
                      <a:pt x="194" y="600"/>
                    </a:cubicBezTo>
                    <a:cubicBezTo>
                      <a:pt x="194" y="600"/>
                      <a:pt x="195" y="601"/>
                      <a:pt x="195" y="601"/>
                    </a:cubicBezTo>
                    <a:cubicBezTo>
                      <a:pt x="196" y="602"/>
                      <a:pt x="197" y="603"/>
                      <a:pt x="198" y="603"/>
                    </a:cubicBezTo>
                    <a:cubicBezTo>
                      <a:pt x="198" y="603"/>
                      <a:pt x="199" y="603"/>
                      <a:pt x="200" y="603"/>
                    </a:cubicBezTo>
                    <a:cubicBezTo>
                      <a:pt x="201" y="603"/>
                      <a:pt x="203" y="603"/>
                      <a:pt x="203" y="604"/>
                    </a:cubicBezTo>
                    <a:cubicBezTo>
                      <a:pt x="203" y="604"/>
                      <a:pt x="203" y="604"/>
                      <a:pt x="203" y="604"/>
                    </a:cubicBezTo>
                    <a:cubicBezTo>
                      <a:pt x="203" y="605"/>
                      <a:pt x="203" y="606"/>
                      <a:pt x="202" y="607"/>
                    </a:cubicBezTo>
                    <a:cubicBezTo>
                      <a:pt x="202" y="607"/>
                      <a:pt x="202" y="608"/>
                      <a:pt x="202" y="608"/>
                    </a:cubicBezTo>
                    <a:cubicBezTo>
                      <a:pt x="202" y="608"/>
                      <a:pt x="203" y="609"/>
                      <a:pt x="204" y="610"/>
                    </a:cubicBezTo>
                    <a:cubicBezTo>
                      <a:pt x="205" y="611"/>
                      <a:pt x="206" y="611"/>
                      <a:pt x="206" y="611"/>
                    </a:cubicBezTo>
                    <a:cubicBezTo>
                      <a:pt x="207" y="611"/>
                      <a:pt x="207" y="611"/>
                      <a:pt x="207" y="611"/>
                    </a:cubicBezTo>
                    <a:cubicBezTo>
                      <a:pt x="208" y="611"/>
                      <a:pt x="208" y="611"/>
                      <a:pt x="208" y="611"/>
                    </a:cubicBezTo>
                    <a:cubicBezTo>
                      <a:pt x="209" y="611"/>
                      <a:pt x="210" y="611"/>
                      <a:pt x="210" y="612"/>
                    </a:cubicBezTo>
                    <a:cubicBezTo>
                      <a:pt x="211" y="612"/>
                      <a:pt x="211" y="612"/>
                      <a:pt x="211" y="612"/>
                    </a:cubicBezTo>
                    <a:cubicBezTo>
                      <a:pt x="211" y="612"/>
                      <a:pt x="211" y="612"/>
                      <a:pt x="212" y="612"/>
                    </a:cubicBezTo>
                    <a:cubicBezTo>
                      <a:pt x="212" y="612"/>
                      <a:pt x="213" y="611"/>
                      <a:pt x="214" y="612"/>
                    </a:cubicBezTo>
                    <a:cubicBezTo>
                      <a:pt x="215" y="612"/>
                      <a:pt x="216" y="614"/>
                      <a:pt x="216" y="615"/>
                    </a:cubicBezTo>
                    <a:cubicBezTo>
                      <a:pt x="217" y="615"/>
                      <a:pt x="217" y="616"/>
                      <a:pt x="217" y="616"/>
                    </a:cubicBezTo>
                    <a:cubicBezTo>
                      <a:pt x="218" y="616"/>
                      <a:pt x="218" y="617"/>
                      <a:pt x="219" y="617"/>
                    </a:cubicBezTo>
                    <a:cubicBezTo>
                      <a:pt x="219" y="617"/>
                      <a:pt x="220" y="617"/>
                      <a:pt x="220" y="618"/>
                    </a:cubicBezTo>
                    <a:cubicBezTo>
                      <a:pt x="220" y="618"/>
                      <a:pt x="220" y="618"/>
                      <a:pt x="221" y="619"/>
                    </a:cubicBezTo>
                    <a:cubicBezTo>
                      <a:pt x="221" y="619"/>
                      <a:pt x="221" y="621"/>
                      <a:pt x="222" y="621"/>
                    </a:cubicBezTo>
                    <a:cubicBezTo>
                      <a:pt x="222" y="621"/>
                      <a:pt x="223" y="621"/>
                      <a:pt x="224" y="621"/>
                    </a:cubicBezTo>
                    <a:cubicBezTo>
                      <a:pt x="224" y="621"/>
                      <a:pt x="225" y="621"/>
                      <a:pt x="226" y="621"/>
                    </a:cubicBezTo>
                    <a:cubicBezTo>
                      <a:pt x="226" y="621"/>
                      <a:pt x="226" y="620"/>
                      <a:pt x="227" y="620"/>
                    </a:cubicBezTo>
                    <a:cubicBezTo>
                      <a:pt x="227" y="619"/>
                      <a:pt x="228" y="618"/>
                      <a:pt x="228" y="617"/>
                    </a:cubicBezTo>
                    <a:cubicBezTo>
                      <a:pt x="229" y="617"/>
                      <a:pt x="229" y="616"/>
                      <a:pt x="230" y="616"/>
                    </a:cubicBezTo>
                    <a:cubicBezTo>
                      <a:pt x="230" y="616"/>
                      <a:pt x="230" y="616"/>
                      <a:pt x="230" y="616"/>
                    </a:cubicBezTo>
                    <a:cubicBezTo>
                      <a:pt x="231" y="615"/>
                      <a:pt x="232" y="615"/>
                      <a:pt x="232" y="614"/>
                    </a:cubicBezTo>
                    <a:cubicBezTo>
                      <a:pt x="233" y="614"/>
                      <a:pt x="233" y="614"/>
                      <a:pt x="233" y="613"/>
                    </a:cubicBezTo>
                    <a:cubicBezTo>
                      <a:pt x="233" y="613"/>
                      <a:pt x="234" y="612"/>
                      <a:pt x="235" y="611"/>
                    </a:cubicBezTo>
                    <a:cubicBezTo>
                      <a:pt x="236" y="610"/>
                      <a:pt x="245" y="609"/>
                      <a:pt x="248" y="609"/>
                    </a:cubicBezTo>
                    <a:cubicBezTo>
                      <a:pt x="246" y="602"/>
                      <a:pt x="239" y="576"/>
                      <a:pt x="245" y="569"/>
                    </a:cubicBezTo>
                    <a:cubicBezTo>
                      <a:pt x="245" y="569"/>
                      <a:pt x="245" y="569"/>
                      <a:pt x="245" y="569"/>
                    </a:cubicBezTo>
                    <a:cubicBezTo>
                      <a:pt x="248" y="565"/>
                      <a:pt x="248" y="563"/>
                      <a:pt x="248" y="560"/>
                    </a:cubicBezTo>
                    <a:cubicBezTo>
                      <a:pt x="247" y="558"/>
                      <a:pt x="246" y="556"/>
                      <a:pt x="244" y="555"/>
                    </a:cubicBezTo>
                    <a:cubicBezTo>
                      <a:pt x="244" y="555"/>
                      <a:pt x="244" y="555"/>
                      <a:pt x="244" y="555"/>
                    </a:cubicBezTo>
                    <a:cubicBezTo>
                      <a:pt x="242" y="553"/>
                      <a:pt x="239" y="552"/>
                      <a:pt x="237" y="552"/>
                    </a:cubicBezTo>
                    <a:cubicBezTo>
                      <a:pt x="236" y="552"/>
                      <a:pt x="235" y="551"/>
                      <a:pt x="234" y="551"/>
                    </a:cubicBezTo>
                    <a:cubicBezTo>
                      <a:pt x="234" y="551"/>
                      <a:pt x="234" y="551"/>
                      <a:pt x="234" y="551"/>
                    </a:cubicBezTo>
                    <a:cubicBezTo>
                      <a:pt x="234" y="551"/>
                      <a:pt x="234" y="551"/>
                      <a:pt x="234" y="551"/>
                    </a:cubicBezTo>
                    <a:cubicBezTo>
                      <a:pt x="233" y="550"/>
                      <a:pt x="232" y="550"/>
                      <a:pt x="232" y="549"/>
                    </a:cubicBezTo>
                    <a:cubicBezTo>
                      <a:pt x="232" y="548"/>
                      <a:pt x="233" y="548"/>
                      <a:pt x="233" y="547"/>
                    </a:cubicBezTo>
                    <a:cubicBezTo>
                      <a:pt x="234" y="547"/>
                      <a:pt x="234" y="546"/>
                      <a:pt x="235" y="546"/>
                    </a:cubicBezTo>
                    <a:cubicBezTo>
                      <a:pt x="235" y="546"/>
                      <a:pt x="235" y="546"/>
                      <a:pt x="235" y="546"/>
                    </a:cubicBezTo>
                    <a:cubicBezTo>
                      <a:pt x="235" y="546"/>
                      <a:pt x="235" y="546"/>
                      <a:pt x="236" y="546"/>
                    </a:cubicBezTo>
                    <a:cubicBezTo>
                      <a:pt x="237" y="546"/>
                      <a:pt x="238" y="546"/>
                      <a:pt x="238" y="546"/>
                    </a:cubicBezTo>
                    <a:cubicBezTo>
                      <a:pt x="238" y="546"/>
                      <a:pt x="238" y="546"/>
                      <a:pt x="238" y="546"/>
                    </a:cubicBezTo>
                    <a:cubicBezTo>
                      <a:pt x="238" y="546"/>
                      <a:pt x="238" y="546"/>
                      <a:pt x="238" y="545"/>
                    </a:cubicBezTo>
                    <a:cubicBezTo>
                      <a:pt x="239" y="545"/>
                      <a:pt x="239" y="545"/>
                      <a:pt x="239" y="544"/>
                    </a:cubicBezTo>
                    <a:cubicBezTo>
                      <a:pt x="238" y="544"/>
                      <a:pt x="237" y="541"/>
                      <a:pt x="235" y="539"/>
                    </a:cubicBezTo>
                    <a:cubicBezTo>
                      <a:pt x="233" y="537"/>
                      <a:pt x="231" y="535"/>
                      <a:pt x="230" y="534"/>
                    </a:cubicBezTo>
                    <a:cubicBezTo>
                      <a:pt x="230" y="534"/>
                      <a:pt x="230" y="534"/>
                      <a:pt x="230" y="534"/>
                    </a:cubicBezTo>
                    <a:cubicBezTo>
                      <a:pt x="230" y="534"/>
                      <a:pt x="230" y="534"/>
                      <a:pt x="230" y="534"/>
                    </a:cubicBezTo>
                    <a:cubicBezTo>
                      <a:pt x="229" y="533"/>
                      <a:pt x="228" y="533"/>
                      <a:pt x="228" y="533"/>
                    </a:cubicBezTo>
                    <a:cubicBezTo>
                      <a:pt x="227" y="533"/>
                      <a:pt x="226" y="533"/>
                      <a:pt x="225" y="534"/>
                    </a:cubicBezTo>
                    <a:cubicBezTo>
                      <a:pt x="223" y="534"/>
                      <a:pt x="221" y="534"/>
                      <a:pt x="220" y="534"/>
                    </a:cubicBezTo>
                    <a:cubicBezTo>
                      <a:pt x="219" y="534"/>
                      <a:pt x="218" y="534"/>
                      <a:pt x="218" y="533"/>
                    </a:cubicBezTo>
                    <a:cubicBezTo>
                      <a:pt x="218" y="533"/>
                      <a:pt x="218" y="533"/>
                      <a:pt x="218" y="533"/>
                    </a:cubicBezTo>
                    <a:cubicBezTo>
                      <a:pt x="217" y="533"/>
                      <a:pt x="216" y="533"/>
                      <a:pt x="216" y="532"/>
                    </a:cubicBezTo>
                    <a:cubicBezTo>
                      <a:pt x="216" y="532"/>
                      <a:pt x="217" y="531"/>
                      <a:pt x="217" y="530"/>
                    </a:cubicBezTo>
                    <a:cubicBezTo>
                      <a:pt x="217" y="530"/>
                      <a:pt x="217" y="530"/>
                      <a:pt x="217" y="530"/>
                    </a:cubicBezTo>
                    <a:cubicBezTo>
                      <a:pt x="217" y="528"/>
                      <a:pt x="218" y="526"/>
                      <a:pt x="217" y="526"/>
                    </a:cubicBezTo>
                    <a:cubicBezTo>
                      <a:pt x="217" y="525"/>
                      <a:pt x="215" y="525"/>
                      <a:pt x="214" y="525"/>
                    </a:cubicBezTo>
                    <a:cubicBezTo>
                      <a:pt x="212" y="524"/>
                      <a:pt x="211" y="524"/>
                      <a:pt x="211" y="523"/>
                    </a:cubicBezTo>
                    <a:cubicBezTo>
                      <a:pt x="211" y="523"/>
                      <a:pt x="210" y="522"/>
                      <a:pt x="211" y="521"/>
                    </a:cubicBezTo>
                    <a:cubicBezTo>
                      <a:pt x="211" y="520"/>
                      <a:pt x="211" y="519"/>
                      <a:pt x="212" y="518"/>
                    </a:cubicBezTo>
                    <a:cubicBezTo>
                      <a:pt x="213" y="518"/>
                      <a:pt x="213" y="517"/>
                      <a:pt x="214" y="516"/>
                    </a:cubicBezTo>
                    <a:cubicBezTo>
                      <a:pt x="215" y="515"/>
                      <a:pt x="216" y="513"/>
                      <a:pt x="216" y="513"/>
                    </a:cubicBezTo>
                    <a:cubicBezTo>
                      <a:pt x="217" y="513"/>
                      <a:pt x="216" y="512"/>
                      <a:pt x="215" y="511"/>
                    </a:cubicBezTo>
                    <a:cubicBezTo>
                      <a:pt x="215" y="511"/>
                      <a:pt x="214" y="510"/>
                      <a:pt x="214" y="510"/>
                    </a:cubicBezTo>
                    <a:cubicBezTo>
                      <a:pt x="214" y="509"/>
                      <a:pt x="214" y="508"/>
                      <a:pt x="214" y="506"/>
                    </a:cubicBezTo>
                    <a:cubicBezTo>
                      <a:pt x="214" y="505"/>
                      <a:pt x="215" y="503"/>
                      <a:pt x="215" y="503"/>
                    </a:cubicBezTo>
                    <a:cubicBezTo>
                      <a:pt x="216" y="502"/>
                      <a:pt x="217" y="501"/>
                      <a:pt x="217" y="501"/>
                    </a:cubicBezTo>
                    <a:cubicBezTo>
                      <a:pt x="217" y="501"/>
                      <a:pt x="217" y="501"/>
                      <a:pt x="217" y="501"/>
                    </a:cubicBezTo>
                    <a:cubicBezTo>
                      <a:pt x="218" y="501"/>
                      <a:pt x="218" y="500"/>
                      <a:pt x="219" y="500"/>
                    </a:cubicBezTo>
                    <a:cubicBezTo>
                      <a:pt x="219" y="500"/>
                      <a:pt x="220" y="498"/>
                      <a:pt x="220" y="497"/>
                    </a:cubicBezTo>
                    <a:cubicBezTo>
                      <a:pt x="220" y="496"/>
                      <a:pt x="221" y="495"/>
                      <a:pt x="221" y="495"/>
                    </a:cubicBezTo>
                    <a:cubicBezTo>
                      <a:pt x="221" y="494"/>
                      <a:pt x="222" y="494"/>
                      <a:pt x="223" y="494"/>
                    </a:cubicBezTo>
                    <a:cubicBezTo>
                      <a:pt x="223" y="494"/>
                      <a:pt x="224" y="494"/>
                      <a:pt x="224" y="495"/>
                    </a:cubicBezTo>
                    <a:cubicBezTo>
                      <a:pt x="224" y="495"/>
                      <a:pt x="224" y="495"/>
                      <a:pt x="224" y="495"/>
                    </a:cubicBezTo>
                    <a:cubicBezTo>
                      <a:pt x="225" y="495"/>
                      <a:pt x="225" y="495"/>
                      <a:pt x="226" y="497"/>
                    </a:cubicBezTo>
                    <a:cubicBezTo>
                      <a:pt x="228" y="499"/>
                      <a:pt x="231" y="503"/>
                      <a:pt x="232" y="503"/>
                    </a:cubicBezTo>
                    <a:cubicBezTo>
                      <a:pt x="232" y="503"/>
                      <a:pt x="232" y="503"/>
                      <a:pt x="232" y="503"/>
                    </a:cubicBezTo>
                    <a:cubicBezTo>
                      <a:pt x="233" y="503"/>
                      <a:pt x="234" y="502"/>
                      <a:pt x="235" y="501"/>
                    </a:cubicBezTo>
                    <a:cubicBezTo>
                      <a:pt x="235" y="501"/>
                      <a:pt x="235" y="501"/>
                      <a:pt x="235" y="501"/>
                    </a:cubicBezTo>
                    <a:cubicBezTo>
                      <a:pt x="236" y="501"/>
                      <a:pt x="237" y="500"/>
                      <a:pt x="237" y="500"/>
                    </a:cubicBezTo>
                    <a:cubicBezTo>
                      <a:pt x="237" y="500"/>
                      <a:pt x="237" y="500"/>
                      <a:pt x="236" y="500"/>
                    </a:cubicBezTo>
                    <a:cubicBezTo>
                      <a:pt x="236" y="500"/>
                      <a:pt x="235" y="499"/>
                      <a:pt x="234" y="498"/>
                    </a:cubicBezTo>
                    <a:cubicBezTo>
                      <a:pt x="234" y="497"/>
                      <a:pt x="233" y="494"/>
                      <a:pt x="233" y="493"/>
                    </a:cubicBezTo>
                    <a:cubicBezTo>
                      <a:pt x="233" y="491"/>
                      <a:pt x="232" y="490"/>
                      <a:pt x="233" y="490"/>
                    </a:cubicBezTo>
                    <a:cubicBezTo>
                      <a:pt x="233" y="490"/>
                      <a:pt x="234" y="490"/>
                      <a:pt x="235" y="490"/>
                    </a:cubicBezTo>
                    <a:cubicBezTo>
                      <a:pt x="236" y="491"/>
                      <a:pt x="237" y="491"/>
                      <a:pt x="237" y="491"/>
                    </a:cubicBezTo>
                    <a:cubicBezTo>
                      <a:pt x="237" y="491"/>
                      <a:pt x="237" y="491"/>
                      <a:pt x="237" y="491"/>
                    </a:cubicBezTo>
                    <a:cubicBezTo>
                      <a:pt x="238" y="491"/>
                      <a:pt x="239" y="490"/>
                      <a:pt x="240" y="489"/>
                    </a:cubicBezTo>
                    <a:cubicBezTo>
                      <a:pt x="241" y="489"/>
                      <a:pt x="242" y="488"/>
                      <a:pt x="242" y="488"/>
                    </a:cubicBezTo>
                    <a:cubicBezTo>
                      <a:pt x="242" y="488"/>
                      <a:pt x="242" y="488"/>
                      <a:pt x="242" y="488"/>
                    </a:cubicBezTo>
                    <a:cubicBezTo>
                      <a:pt x="242" y="487"/>
                      <a:pt x="242" y="487"/>
                      <a:pt x="242" y="486"/>
                    </a:cubicBezTo>
                    <a:cubicBezTo>
                      <a:pt x="242" y="486"/>
                      <a:pt x="242" y="486"/>
                      <a:pt x="243" y="485"/>
                    </a:cubicBezTo>
                    <a:cubicBezTo>
                      <a:pt x="243" y="485"/>
                      <a:pt x="246" y="483"/>
                      <a:pt x="248" y="483"/>
                    </a:cubicBezTo>
                    <a:cubicBezTo>
                      <a:pt x="250" y="482"/>
                      <a:pt x="252" y="481"/>
                      <a:pt x="252" y="481"/>
                    </a:cubicBezTo>
                    <a:cubicBezTo>
                      <a:pt x="252" y="481"/>
                      <a:pt x="252" y="480"/>
                      <a:pt x="253" y="479"/>
                    </a:cubicBezTo>
                    <a:cubicBezTo>
                      <a:pt x="253" y="479"/>
                      <a:pt x="253" y="478"/>
                      <a:pt x="254" y="477"/>
                    </a:cubicBezTo>
                    <a:cubicBezTo>
                      <a:pt x="254" y="477"/>
                      <a:pt x="254" y="477"/>
                      <a:pt x="254" y="477"/>
                    </a:cubicBezTo>
                    <a:cubicBezTo>
                      <a:pt x="254" y="477"/>
                      <a:pt x="255" y="477"/>
                      <a:pt x="256" y="477"/>
                    </a:cubicBezTo>
                    <a:cubicBezTo>
                      <a:pt x="256" y="477"/>
                      <a:pt x="257" y="478"/>
                      <a:pt x="258" y="477"/>
                    </a:cubicBezTo>
                    <a:cubicBezTo>
                      <a:pt x="258" y="477"/>
                      <a:pt x="258" y="476"/>
                      <a:pt x="258" y="476"/>
                    </a:cubicBezTo>
                    <a:cubicBezTo>
                      <a:pt x="258" y="475"/>
                      <a:pt x="258" y="475"/>
                      <a:pt x="258" y="475"/>
                    </a:cubicBezTo>
                    <a:cubicBezTo>
                      <a:pt x="259" y="474"/>
                      <a:pt x="259" y="474"/>
                      <a:pt x="260" y="474"/>
                    </a:cubicBezTo>
                    <a:cubicBezTo>
                      <a:pt x="262" y="475"/>
                      <a:pt x="264" y="476"/>
                      <a:pt x="265" y="476"/>
                    </a:cubicBezTo>
                    <a:cubicBezTo>
                      <a:pt x="265" y="476"/>
                      <a:pt x="265" y="476"/>
                      <a:pt x="265" y="476"/>
                    </a:cubicBezTo>
                    <a:cubicBezTo>
                      <a:pt x="265" y="477"/>
                      <a:pt x="265" y="477"/>
                      <a:pt x="265" y="477"/>
                    </a:cubicBezTo>
                    <a:cubicBezTo>
                      <a:pt x="265" y="477"/>
                      <a:pt x="265" y="477"/>
                      <a:pt x="265" y="477"/>
                    </a:cubicBezTo>
                    <a:cubicBezTo>
                      <a:pt x="266" y="477"/>
                      <a:pt x="266" y="478"/>
                      <a:pt x="266" y="478"/>
                    </a:cubicBezTo>
                    <a:cubicBezTo>
                      <a:pt x="266" y="479"/>
                      <a:pt x="266" y="479"/>
                      <a:pt x="266" y="479"/>
                    </a:cubicBezTo>
                    <a:cubicBezTo>
                      <a:pt x="267" y="479"/>
                      <a:pt x="267" y="479"/>
                      <a:pt x="268" y="479"/>
                    </a:cubicBezTo>
                    <a:cubicBezTo>
                      <a:pt x="268" y="479"/>
                      <a:pt x="268" y="479"/>
                      <a:pt x="268" y="479"/>
                    </a:cubicBezTo>
                    <a:cubicBezTo>
                      <a:pt x="268" y="479"/>
                      <a:pt x="269" y="479"/>
                      <a:pt x="269" y="479"/>
                    </a:cubicBezTo>
                    <a:cubicBezTo>
                      <a:pt x="269" y="479"/>
                      <a:pt x="269" y="478"/>
                      <a:pt x="269" y="478"/>
                    </a:cubicBezTo>
                    <a:cubicBezTo>
                      <a:pt x="269" y="477"/>
                      <a:pt x="270" y="477"/>
                      <a:pt x="271" y="476"/>
                    </a:cubicBezTo>
                    <a:cubicBezTo>
                      <a:pt x="271" y="476"/>
                      <a:pt x="272" y="475"/>
                      <a:pt x="273" y="475"/>
                    </a:cubicBezTo>
                    <a:cubicBezTo>
                      <a:pt x="274" y="475"/>
                      <a:pt x="275" y="475"/>
                      <a:pt x="275" y="475"/>
                    </a:cubicBezTo>
                    <a:cubicBezTo>
                      <a:pt x="275" y="475"/>
                      <a:pt x="275" y="475"/>
                      <a:pt x="275" y="475"/>
                    </a:cubicBezTo>
                    <a:cubicBezTo>
                      <a:pt x="276" y="475"/>
                      <a:pt x="276" y="476"/>
                      <a:pt x="277" y="477"/>
                    </a:cubicBezTo>
                    <a:cubicBezTo>
                      <a:pt x="278" y="478"/>
                      <a:pt x="278" y="479"/>
                      <a:pt x="279" y="479"/>
                    </a:cubicBezTo>
                    <a:cubicBezTo>
                      <a:pt x="279" y="479"/>
                      <a:pt x="281" y="479"/>
                      <a:pt x="282" y="479"/>
                    </a:cubicBezTo>
                    <a:cubicBezTo>
                      <a:pt x="284" y="479"/>
                      <a:pt x="286" y="478"/>
                      <a:pt x="287" y="479"/>
                    </a:cubicBezTo>
                    <a:cubicBezTo>
                      <a:pt x="288" y="479"/>
                      <a:pt x="290" y="480"/>
                      <a:pt x="292" y="482"/>
                    </a:cubicBezTo>
                    <a:cubicBezTo>
                      <a:pt x="295" y="484"/>
                      <a:pt x="297" y="486"/>
                      <a:pt x="297" y="487"/>
                    </a:cubicBezTo>
                    <a:cubicBezTo>
                      <a:pt x="298" y="487"/>
                      <a:pt x="298" y="488"/>
                      <a:pt x="298" y="489"/>
                    </a:cubicBezTo>
                    <a:cubicBezTo>
                      <a:pt x="298" y="491"/>
                      <a:pt x="298" y="493"/>
                      <a:pt x="299" y="493"/>
                    </a:cubicBezTo>
                    <a:cubicBezTo>
                      <a:pt x="299" y="493"/>
                      <a:pt x="300" y="491"/>
                      <a:pt x="301" y="490"/>
                    </a:cubicBezTo>
                    <a:cubicBezTo>
                      <a:pt x="301" y="489"/>
                      <a:pt x="302" y="488"/>
                      <a:pt x="302" y="487"/>
                    </a:cubicBezTo>
                    <a:cubicBezTo>
                      <a:pt x="303" y="487"/>
                      <a:pt x="305" y="488"/>
                      <a:pt x="307" y="490"/>
                    </a:cubicBezTo>
                    <a:cubicBezTo>
                      <a:pt x="309" y="491"/>
                      <a:pt x="311" y="492"/>
                      <a:pt x="311" y="492"/>
                    </a:cubicBezTo>
                    <a:cubicBezTo>
                      <a:pt x="312" y="492"/>
                      <a:pt x="313" y="492"/>
                      <a:pt x="314" y="491"/>
                    </a:cubicBezTo>
                    <a:cubicBezTo>
                      <a:pt x="315" y="490"/>
                      <a:pt x="316" y="490"/>
                      <a:pt x="316" y="490"/>
                    </a:cubicBezTo>
                    <a:cubicBezTo>
                      <a:pt x="316" y="490"/>
                      <a:pt x="316" y="489"/>
                      <a:pt x="316" y="489"/>
                    </a:cubicBezTo>
                    <a:cubicBezTo>
                      <a:pt x="316" y="489"/>
                      <a:pt x="315" y="488"/>
                      <a:pt x="316" y="487"/>
                    </a:cubicBezTo>
                    <a:cubicBezTo>
                      <a:pt x="317" y="487"/>
                      <a:pt x="317" y="487"/>
                      <a:pt x="318" y="487"/>
                    </a:cubicBezTo>
                    <a:cubicBezTo>
                      <a:pt x="318" y="487"/>
                      <a:pt x="318" y="487"/>
                      <a:pt x="319" y="487"/>
                    </a:cubicBezTo>
                    <a:cubicBezTo>
                      <a:pt x="319" y="486"/>
                      <a:pt x="319" y="486"/>
                      <a:pt x="319" y="486"/>
                    </a:cubicBezTo>
                    <a:cubicBezTo>
                      <a:pt x="319" y="486"/>
                      <a:pt x="320" y="485"/>
                      <a:pt x="321" y="485"/>
                    </a:cubicBezTo>
                    <a:cubicBezTo>
                      <a:pt x="321" y="485"/>
                      <a:pt x="321" y="485"/>
                      <a:pt x="321" y="485"/>
                    </a:cubicBezTo>
                    <a:cubicBezTo>
                      <a:pt x="321" y="485"/>
                      <a:pt x="323" y="484"/>
                      <a:pt x="325" y="484"/>
                    </a:cubicBezTo>
                    <a:cubicBezTo>
                      <a:pt x="327" y="484"/>
                      <a:pt x="329" y="484"/>
                      <a:pt x="329" y="484"/>
                    </a:cubicBezTo>
                    <a:cubicBezTo>
                      <a:pt x="329" y="484"/>
                      <a:pt x="330" y="485"/>
                      <a:pt x="330" y="485"/>
                    </a:cubicBezTo>
                    <a:cubicBezTo>
                      <a:pt x="330" y="485"/>
                      <a:pt x="330" y="485"/>
                      <a:pt x="330" y="485"/>
                    </a:cubicBezTo>
                    <a:cubicBezTo>
                      <a:pt x="331" y="486"/>
                      <a:pt x="332" y="487"/>
                      <a:pt x="333" y="487"/>
                    </a:cubicBezTo>
                    <a:cubicBezTo>
                      <a:pt x="333" y="487"/>
                      <a:pt x="334" y="487"/>
                      <a:pt x="334" y="487"/>
                    </a:cubicBezTo>
                    <a:cubicBezTo>
                      <a:pt x="334" y="487"/>
                      <a:pt x="334" y="487"/>
                      <a:pt x="334" y="487"/>
                    </a:cubicBezTo>
                    <a:cubicBezTo>
                      <a:pt x="334" y="487"/>
                      <a:pt x="334" y="487"/>
                      <a:pt x="334" y="487"/>
                    </a:cubicBezTo>
                    <a:cubicBezTo>
                      <a:pt x="335" y="487"/>
                      <a:pt x="334" y="486"/>
                      <a:pt x="334" y="486"/>
                    </a:cubicBezTo>
                    <a:cubicBezTo>
                      <a:pt x="334" y="486"/>
                      <a:pt x="334" y="485"/>
                      <a:pt x="336" y="484"/>
                    </a:cubicBezTo>
                    <a:cubicBezTo>
                      <a:pt x="337" y="483"/>
                      <a:pt x="339" y="484"/>
                      <a:pt x="340" y="484"/>
                    </a:cubicBezTo>
                    <a:cubicBezTo>
                      <a:pt x="340" y="484"/>
                      <a:pt x="340" y="484"/>
                      <a:pt x="340" y="484"/>
                    </a:cubicBezTo>
                    <a:cubicBezTo>
                      <a:pt x="341" y="484"/>
                      <a:pt x="342" y="484"/>
                      <a:pt x="343" y="485"/>
                    </a:cubicBezTo>
                    <a:cubicBezTo>
                      <a:pt x="344" y="485"/>
                      <a:pt x="345" y="486"/>
                      <a:pt x="345" y="486"/>
                    </a:cubicBezTo>
                    <a:cubicBezTo>
                      <a:pt x="345" y="486"/>
                      <a:pt x="345" y="486"/>
                      <a:pt x="345" y="486"/>
                    </a:cubicBezTo>
                    <a:cubicBezTo>
                      <a:pt x="345" y="486"/>
                      <a:pt x="345" y="487"/>
                      <a:pt x="345" y="487"/>
                    </a:cubicBezTo>
                    <a:cubicBezTo>
                      <a:pt x="344" y="487"/>
                      <a:pt x="344" y="488"/>
                      <a:pt x="345" y="489"/>
                    </a:cubicBezTo>
                    <a:cubicBezTo>
                      <a:pt x="347" y="489"/>
                      <a:pt x="349" y="490"/>
                      <a:pt x="350" y="490"/>
                    </a:cubicBezTo>
                    <a:cubicBezTo>
                      <a:pt x="352" y="490"/>
                      <a:pt x="353" y="490"/>
                      <a:pt x="353" y="491"/>
                    </a:cubicBezTo>
                    <a:cubicBezTo>
                      <a:pt x="354" y="491"/>
                      <a:pt x="354" y="492"/>
                      <a:pt x="354" y="492"/>
                    </a:cubicBezTo>
                    <a:cubicBezTo>
                      <a:pt x="354" y="493"/>
                      <a:pt x="355" y="493"/>
                      <a:pt x="355" y="493"/>
                    </a:cubicBezTo>
                    <a:cubicBezTo>
                      <a:pt x="355" y="493"/>
                      <a:pt x="356" y="493"/>
                      <a:pt x="357" y="493"/>
                    </a:cubicBezTo>
                    <a:cubicBezTo>
                      <a:pt x="358" y="492"/>
                      <a:pt x="359" y="492"/>
                      <a:pt x="359" y="492"/>
                    </a:cubicBezTo>
                    <a:cubicBezTo>
                      <a:pt x="359" y="492"/>
                      <a:pt x="359" y="492"/>
                      <a:pt x="359" y="491"/>
                    </a:cubicBezTo>
                    <a:cubicBezTo>
                      <a:pt x="359" y="490"/>
                      <a:pt x="359" y="488"/>
                      <a:pt x="360" y="488"/>
                    </a:cubicBezTo>
                    <a:cubicBezTo>
                      <a:pt x="360" y="488"/>
                      <a:pt x="360" y="488"/>
                      <a:pt x="360" y="488"/>
                    </a:cubicBezTo>
                    <a:cubicBezTo>
                      <a:pt x="360" y="488"/>
                      <a:pt x="361" y="489"/>
                      <a:pt x="362" y="489"/>
                    </a:cubicBezTo>
                    <a:cubicBezTo>
                      <a:pt x="363" y="489"/>
                      <a:pt x="364" y="490"/>
                      <a:pt x="364" y="490"/>
                    </a:cubicBezTo>
                    <a:cubicBezTo>
                      <a:pt x="365" y="490"/>
                      <a:pt x="365" y="490"/>
                      <a:pt x="365" y="490"/>
                    </a:cubicBezTo>
                    <a:cubicBezTo>
                      <a:pt x="367" y="490"/>
                      <a:pt x="368" y="491"/>
                      <a:pt x="370" y="490"/>
                    </a:cubicBezTo>
                    <a:cubicBezTo>
                      <a:pt x="372" y="490"/>
                      <a:pt x="373" y="489"/>
                      <a:pt x="374" y="489"/>
                    </a:cubicBezTo>
                    <a:cubicBezTo>
                      <a:pt x="375" y="489"/>
                      <a:pt x="375" y="489"/>
                      <a:pt x="376" y="488"/>
                    </a:cubicBezTo>
                    <a:cubicBezTo>
                      <a:pt x="376" y="488"/>
                      <a:pt x="376" y="487"/>
                      <a:pt x="377" y="486"/>
                    </a:cubicBezTo>
                    <a:cubicBezTo>
                      <a:pt x="377" y="484"/>
                      <a:pt x="378" y="483"/>
                      <a:pt x="378" y="482"/>
                    </a:cubicBezTo>
                    <a:cubicBezTo>
                      <a:pt x="378" y="482"/>
                      <a:pt x="372" y="479"/>
                      <a:pt x="367" y="477"/>
                    </a:cubicBezTo>
                    <a:cubicBezTo>
                      <a:pt x="364" y="476"/>
                      <a:pt x="362" y="475"/>
                      <a:pt x="362" y="475"/>
                    </a:cubicBezTo>
                    <a:cubicBezTo>
                      <a:pt x="362" y="475"/>
                      <a:pt x="361" y="474"/>
                      <a:pt x="361" y="474"/>
                    </a:cubicBezTo>
                    <a:cubicBezTo>
                      <a:pt x="360" y="473"/>
                      <a:pt x="359" y="473"/>
                      <a:pt x="359" y="472"/>
                    </a:cubicBezTo>
                    <a:cubicBezTo>
                      <a:pt x="359" y="471"/>
                      <a:pt x="359" y="471"/>
                      <a:pt x="360" y="471"/>
                    </a:cubicBezTo>
                    <a:cubicBezTo>
                      <a:pt x="361" y="470"/>
                      <a:pt x="362" y="470"/>
                      <a:pt x="364" y="470"/>
                    </a:cubicBezTo>
                    <a:cubicBezTo>
                      <a:pt x="365" y="469"/>
                      <a:pt x="367" y="469"/>
                      <a:pt x="367" y="469"/>
                    </a:cubicBezTo>
                    <a:cubicBezTo>
                      <a:pt x="368" y="469"/>
                      <a:pt x="368" y="468"/>
                      <a:pt x="369" y="468"/>
                    </a:cubicBezTo>
                    <a:cubicBezTo>
                      <a:pt x="370" y="468"/>
                      <a:pt x="371" y="467"/>
                      <a:pt x="371" y="467"/>
                    </a:cubicBezTo>
                    <a:cubicBezTo>
                      <a:pt x="371" y="466"/>
                      <a:pt x="370" y="465"/>
                      <a:pt x="369" y="464"/>
                    </a:cubicBezTo>
                    <a:cubicBezTo>
                      <a:pt x="368" y="463"/>
                      <a:pt x="366" y="461"/>
                      <a:pt x="367" y="461"/>
                    </a:cubicBezTo>
                    <a:cubicBezTo>
                      <a:pt x="367" y="460"/>
                      <a:pt x="367" y="460"/>
                      <a:pt x="367" y="460"/>
                    </a:cubicBezTo>
                    <a:cubicBezTo>
                      <a:pt x="368" y="460"/>
                      <a:pt x="368" y="460"/>
                      <a:pt x="368" y="460"/>
                    </a:cubicBezTo>
                    <a:cubicBezTo>
                      <a:pt x="368" y="459"/>
                      <a:pt x="370" y="457"/>
                      <a:pt x="371" y="456"/>
                    </a:cubicBezTo>
                    <a:cubicBezTo>
                      <a:pt x="372" y="456"/>
                      <a:pt x="373" y="456"/>
                      <a:pt x="374" y="456"/>
                    </a:cubicBezTo>
                    <a:cubicBezTo>
                      <a:pt x="375" y="455"/>
                      <a:pt x="376" y="455"/>
                      <a:pt x="376" y="455"/>
                    </a:cubicBezTo>
                    <a:cubicBezTo>
                      <a:pt x="377" y="455"/>
                      <a:pt x="377" y="456"/>
                      <a:pt x="378" y="456"/>
                    </a:cubicBezTo>
                    <a:cubicBezTo>
                      <a:pt x="379" y="457"/>
                      <a:pt x="381" y="458"/>
                      <a:pt x="381" y="458"/>
                    </a:cubicBezTo>
                    <a:cubicBezTo>
                      <a:pt x="382" y="457"/>
                      <a:pt x="382" y="457"/>
                      <a:pt x="383" y="456"/>
                    </a:cubicBezTo>
                    <a:cubicBezTo>
                      <a:pt x="383" y="455"/>
                      <a:pt x="383" y="455"/>
                      <a:pt x="383" y="455"/>
                    </a:cubicBezTo>
                    <a:cubicBezTo>
                      <a:pt x="383" y="455"/>
                      <a:pt x="381" y="455"/>
                      <a:pt x="379" y="454"/>
                    </a:cubicBezTo>
                    <a:cubicBezTo>
                      <a:pt x="377" y="454"/>
                      <a:pt x="374" y="453"/>
                      <a:pt x="374" y="453"/>
                    </a:cubicBezTo>
                    <a:cubicBezTo>
                      <a:pt x="373" y="453"/>
                      <a:pt x="373" y="453"/>
                      <a:pt x="373" y="453"/>
                    </a:cubicBezTo>
                    <a:cubicBezTo>
                      <a:pt x="373" y="453"/>
                      <a:pt x="373" y="453"/>
                      <a:pt x="373" y="453"/>
                    </a:cubicBezTo>
                    <a:cubicBezTo>
                      <a:pt x="373" y="453"/>
                      <a:pt x="373" y="452"/>
                      <a:pt x="373" y="451"/>
                    </a:cubicBezTo>
                    <a:cubicBezTo>
                      <a:pt x="373" y="451"/>
                      <a:pt x="373" y="450"/>
                      <a:pt x="373" y="450"/>
                    </a:cubicBezTo>
                    <a:cubicBezTo>
                      <a:pt x="373" y="450"/>
                      <a:pt x="373" y="450"/>
                      <a:pt x="373" y="450"/>
                    </a:cubicBezTo>
                    <a:cubicBezTo>
                      <a:pt x="373" y="450"/>
                      <a:pt x="373" y="450"/>
                      <a:pt x="373" y="450"/>
                    </a:cubicBezTo>
                    <a:cubicBezTo>
                      <a:pt x="373" y="450"/>
                      <a:pt x="373" y="450"/>
                      <a:pt x="373" y="450"/>
                    </a:cubicBezTo>
                    <a:cubicBezTo>
                      <a:pt x="373" y="450"/>
                      <a:pt x="374" y="450"/>
                      <a:pt x="374" y="450"/>
                    </a:cubicBezTo>
                    <a:cubicBezTo>
                      <a:pt x="374" y="450"/>
                      <a:pt x="375" y="450"/>
                      <a:pt x="375" y="450"/>
                    </a:cubicBezTo>
                    <a:cubicBezTo>
                      <a:pt x="375" y="450"/>
                      <a:pt x="375" y="450"/>
                      <a:pt x="375" y="450"/>
                    </a:cubicBezTo>
                    <a:cubicBezTo>
                      <a:pt x="376" y="449"/>
                      <a:pt x="376" y="449"/>
                      <a:pt x="376" y="448"/>
                    </a:cubicBezTo>
                    <a:cubicBezTo>
                      <a:pt x="376" y="448"/>
                      <a:pt x="376" y="448"/>
                      <a:pt x="376" y="448"/>
                    </a:cubicBezTo>
                    <a:cubicBezTo>
                      <a:pt x="376" y="448"/>
                      <a:pt x="376" y="448"/>
                      <a:pt x="375" y="448"/>
                    </a:cubicBezTo>
                    <a:cubicBezTo>
                      <a:pt x="373" y="448"/>
                      <a:pt x="370" y="448"/>
                      <a:pt x="370" y="447"/>
                    </a:cubicBezTo>
                    <a:cubicBezTo>
                      <a:pt x="370" y="447"/>
                      <a:pt x="370" y="447"/>
                      <a:pt x="370" y="447"/>
                    </a:cubicBezTo>
                    <a:cubicBezTo>
                      <a:pt x="369" y="447"/>
                      <a:pt x="369" y="447"/>
                      <a:pt x="369" y="446"/>
                    </a:cubicBezTo>
                    <a:cubicBezTo>
                      <a:pt x="369" y="446"/>
                      <a:pt x="370" y="446"/>
                      <a:pt x="371" y="445"/>
                    </a:cubicBezTo>
                    <a:cubicBezTo>
                      <a:pt x="371" y="445"/>
                      <a:pt x="371" y="445"/>
                      <a:pt x="371" y="445"/>
                    </a:cubicBezTo>
                    <a:cubicBezTo>
                      <a:pt x="371" y="445"/>
                      <a:pt x="371" y="445"/>
                      <a:pt x="371" y="445"/>
                    </a:cubicBezTo>
                    <a:cubicBezTo>
                      <a:pt x="371" y="445"/>
                      <a:pt x="372" y="445"/>
                      <a:pt x="371" y="445"/>
                    </a:cubicBezTo>
                    <a:cubicBezTo>
                      <a:pt x="371" y="445"/>
                      <a:pt x="371" y="445"/>
                      <a:pt x="371" y="445"/>
                    </a:cubicBezTo>
                    <a:cubicBezTo>
                      <a:pt x="371" y="445"/>
                      <a:pt x="371" y="445"/>
                      <a:pt x="371" y="445"/>
                    </a:cubicBezTo>
                    <a:cubicBezTo>
                      <a:pt x="371" y="445"/>
                      <a:pt x="371" y="445"/>
                      <a:pt x="371" y="445"/>
                    </a:cubicBezTo>
                    <a:cubicBezTo>
                      <a:pt x="371" y="444"/>
                      <a:pt x="371" y="443"/>
                      <a:pt x="371" y="443"/>
                    </a:cubicBezTo>
                    <a:cubicBezTo>
                      <a:pt x="371" y="442"/>
                      <a:pt x="372" y="442"/>
                      <a:pt x="373" y="441"/>
                    </a:cubicBezTo>
                    <a:cubicBezTo>
                      <a:pt x="374" y="440"/>
                      <a:pt x="375" y="440"/>
                      <a:pt x="376" y="440"/>
                    </a:cubicBezTo>
                    <a:cubicBezTo>
                      <a:pt x="376" y="440"/>
                      <a:pt x="377" y="440"/>
                      <a:pt x="377" y="441"/>
                    </a:cubicBezTo>
                    <a:cubicBezTo>
                      <a:pt x="378" y="441"/>
                      <a:pt x="378" y="441"/>
                      <a:pt x="378" y="441"/>
                    </a:cubicBezTo>
                    <a:cubicBezTo>
                      <a:pt x="379" y="441"/>
                      <a:pt x="381" y="441"/>
                      <a:pt x="383" y="441"/>
                    </a:cubicBezTo>
                    <a:cubicBezTo>
                      <a:pt x="384" y="440"/>
                      <a:pt x="385" y="440"/>
                      <a:pt x="386" y="441"/>
                    </a:cubicBezTo>
                    <a:cubicBezTo>
                      <a:pt x="386" y="441"/>
                      <a:pt x="386" y="441"/>
                      <a:pt x="386" y="442"/>
                    </a:cubicBezTo>
                    <a:cubicBezTo>
                      <a:pt x="387" y="442"/>
                      <a:pt x="387" y="443"/>
                      <a:pt x="387" y="443"/>
                    </a:cubicBezTo>
                    <a:cubicBezTo>
                      <a:pt x="387" y="443"/>
                      <a:pt x="388" y="442"/>
                      <a:pt x="388" y="442"/>
                    </a:cubicBezTo>
                    <a:cubicBezTo>
                      <a:pt x="389" y="441"/>
                      <a:pt x="389" y="440"/>
                      <a:pt x="390" y="440"/>
                    </a:cubicBezTo>
                    <a:cubicBezTo>
                      <a:pt x="390" y="440"/>
                      <a:pt x="390" y="440"/>
                      <a:pt x="390" y="440"/>
                    </a:cubicBezTo>
                    <a:cubicBezTo>
                      <a:pt x="390" y="440"/>
                      <a:pt x="391" y="440"/>
                      <a:pt x="393" y="439"/>
                    </a:cubicBezTo>
                    <a:cubicBezTo>
                      <a:pt x="395" y="439"/>
                      <a:pt x="400" y="438"/>
                      <a:pt x="400" y="437"/>
                    </a:cubicBezTo>
                    <a:cubicBezTo>
                      <a:pt x="401" y="437"/>
                      <a:pt x="402" y="437"/>
                      <a:pt x="404" y="437"/>
                    </a:cubicBezTo>
                    <a:cubicBezTo>
                      <a:pt x="405" y="436"/>
                      <a:pt x="407" y="436"/>
                      <a:pt x="408" y="436"/>
                    </a:cubicBezTo>
                    <a:cubicBezTo>
                      <a:pt x="409" y="436"/>
                      <a:pt x="411" y="436"/>
                      <a:pt x="413" y="436"/>
                    </a:cubicBezTo>
                    <a:cubicBezTo>
                      <a:pt x="415" y="436"/>
                      <a:pt x="417" y="437"/>
                      <a:pt x="417" y="436"/>
                    </a:cubicBezTo>
                    <a:cubicBezTo>
                      <a:pt x="417" y="436"/>
                      <a:pt x="417" y="436"/>
                      <a:pt x="417" y="435"/>
                    </a:cubicBezTo>
                    <a:cubicBezTo>
                      <a:pt x="417" y="434"/>
                      <a:pt x="417" y="433"/>
                      <a:pt x="418" y="433"/>
                    </a:cubicBezTo>
                    <a:cubicBezTo>
                      <a:pt x="418" y="433"/>
                      <a:pt x="418" y="433"/>
                      <a:pt x="418" y="432"/>
                    </a:cubicBezTo>
                    <a:cubicBezTo>
                      <a:pt x="419" y="432"/>
                      <a:pt x="419" y="431"/>
                      <a:pt x="421" y="431"/>
                    </a:cubicBezTo>
                    <a:cubicBezTo>
                      <a:pt x="421" y="431"/>
                      <a:pt x="423" y="431"/>
                      <a:pt x="425" y="431"/>
                    </a:cubicBezTo>
                    <a:cubicBezTo>
                      <a:pt x="426" y="431"/>
                      <a:pt x="428" y="432"/>
                      <a:pt x="428" y="431"/>
                    </a:cubicBezTo>
                    <a:cubicBezTo>
                      <a:pt x="430" y="431"/>
                      <a:pt x="435" y="429"/>
                      <a:pt x="438" y="428"/>
                    </a:cubicBezTo>
                    <a:cubicBezTo>
                      <a:pt x="439" y="428"/>
                      <a:pt x="439" y="428"/>
                      <a:pt x="439" y="428"/>
                    </a:cubicBezTo>
                    <a:cubicBezTo>
                      <a:pt x="440" y="427"/>
                      <a:pt x="443" y="427"/>
                      <a:pt x="445" y="427"/>
                    </a:cubicBezTo>
                    <a:cubicBezTo>
                      <a:pt x="447" y="427"/>
                      <a:pt x="449" y="426"/>
                      <a:pt x="449" y="426"/>
                    </a:cubicBezTo>
                    <a:cubicBezTo>
                      <a:pt x="449" y="426"/>
                      <a:pt x="450" y="426"/>
                      <a:pt x="450" y="426"/>
                    </a:cubicBezTo>
                    <a:cubicBezTo>
                      <a:pt x="452" y="425"/>
                      <a:pt x="454" y="423"/>
                      <a:pt x="455" y="423"/>
                    </a:cubicBezTo>
                    <a:cubicBezTo>
                      <a:pt x="455" y="423"/>
                      <a:pt x="455" y="422"/>
                      <a:pt x="455" y="422"/>
                    </a:cubicBezTo>
                    <a:cubicBezTo>
                      <a:pt x="455" y="421"/>
                      <a:pt x="455" y="420"/>
                      <a:pt x="456" y="420"/>
                    </a:cubicBezTo>
                    <a:cubicBezTo>
                      <a:pt x="456" y="420"/>
                      <a:pt x="456" y="420"/>
                      <a:pt x="456" y="420"/>
                    </a:cubicBezTo>
                    <a:cubicBezTo>
                      <a:pt x="456" y="420"/>
                      <a:pt x="461" y="420"/>
                      <a:pt x="464" y="420"/>
                    </a:cubicBezTo>
                    <a:cubicBezTo>
                      <a:pt x="466" y="420"/>
                      <a:pt x="467" y="420"/>
                      <a:pt x="467" y="420"/>
                    </a:cubicBezTo>
                    <a:cubicBezTo>
                      <a:pt x="467" y="420"/>
                      <a:pt x="468" y="421"/>
                      <a:pt x="469" y="422"/>
                    </a:cubicBezTo>
                    <a:cubicBezTo>
                      <a:pt x="470" y="422"/>
                      <a:pt x="472" y="424"/>
                      <a:pt x="472" y="423"/>
                    </a:cubicBezTo>
                    <a:cubicBezTo>
                      <a:pt x="473" y="423"/>
                      <a:pt x="473" y="423"/>
                      <a:pt x="474" y="422"/>
                    </a:cubicBezTo>
                    <a:cubicBezTo>
                      <a:pt x="474" y="422"/>
                      <a:pt x="474" y="421"/>
                      <a:pt x="475" y="421"/>
                    </a:cubicBezTo>
                    <a:cubicBezTo>
                      <a:pt x="475" y="421"/>
                      <a:pt x="476" y="421"/>
                      <a:pt x="476" y="421"/>
                    </a:cubicBezTo>
                    <a:cubicBezTo>
                      <a:pt x="476" y="421"/>
                      <a:pt x="476" y="421"/>
                      <a:pt x="476" y="421"/>
                    </a:cubicBezTo>
                    <a:cubicBezTo>
                      <a:pt x="477" y="420"/>
                      <a:pt x="478" y="420"/>
                      <a:pt x="479" y="421"/>
                    </a:cubicBezTo>
                    <a:cubicBezTo>
                      <a:pt x="480" y="422"/>
                      <a:pt x="482" y="426"/>
                      <a:pt x="483" y="428"/>
                    </a:cubicBezTo>
                    <a:cubicBezTo>
                      <a:pt x="483" y="428"/>
                      <a:pt x="483" y="428"/>
                      <a:pt x="483" y="428"/>
                    </a:cubicBezTo>
                    <a:cubicBezTo>
                      <a:pt x="484" y="430"/>
                      <a:pt x="484" y="431"/>
                      <a:pt x="484" y="432"/>
                    </a:cubicBezTo>
                    <a:cubicBezTo>
                      <a:pt x="484" y="432"/>
                      <a:pt x="484" y="432"/>
                      <a:pt x="484" y="432"/>
                    </a:cubicBezTo>
                    <a:cubicBezTo>
                      <a:pt x="484" y="433"/>
                      <a:pt x="484" y="434"/>
                      <a:pt x="484" y="434"/>
                    </a:cubicBezTo>
                    <a:cubicBezTo>
                      <a:pt x="484" y="435"/>
                      <a:pt x="484" y="436"/>
                      <a:pt x="484" y="436"/>
                    </a:cubicBezTo>
                    <a:cubicBezTo>
                      <a:pt x="484" y="437"/>
                      <a:pt x="483" y="437"/>
                      <a:pt x="483" y="437"/>
                    </a:cubicBezTo>
                    <a:cubicBezTo>
                      <a:pt x="483" y="437"/>
                      <a:pt x="483" y="437"/>
                      <a:pt x="483" y="437"/>
                    </a:cubicBezTo>
                    <a:cubicBezTo>
                      <a:pt x="483" y="437"/>
                      <a:pt x="482" y="437"/>
                      <a:pt x="482" y="437"/>
                    </a:cubicBezTo>
                    <a:cubicBezTo>
                      <a:pt x="482" y="438"/>
                      <a:pt x="482" y="438"/>
                      <a:pt x="482" y="438"/>
                    </a:cubicBezTo>
                    <a:cubicBezTo>
                      <a:pt x="482" y="438"/>
                      <a:pt x="482" y="439"/>
                      <a:pt x="483" y="439"/>
                    </a:cubicBezTo>
                    <a:cubicBezTo>
                      <a:pt x="483" y="439"/>
                      <a:pt x="484" y="439"/>
                      <a:pt x="484" y="439"/>
                    </a:cubicBezTo>
                    <a:cubicBezTo>
                      <a:pt x="484" y="439"/>
                      <a:pt x="484" y="439"/>
                      <a:pt x="484" y="439"/>
                    </a:cubicBezTo>
                    <a:cubicBezTo>
                      <a:pt x="487" y="439"/>
                      <a:pt x="492" y="439"/>
                      <a:pt x="492" y="439"/>
                    </a:cubicBezTo>
                    <a:cubicBezTo>
                      <a:pt x="492" y="439"/>
                      <a:pt x="492" y="439"/>
                      <a:pt x="492" y="439"/>
                    </a:cubicBezTo>
                    <a:cubicBezTo>
                      <a:pt x="492" y="438"/>
                      <a:pt x="492" y="437"/>
                      <a:pt x="492" y="437"/>
                    </a:cubicBezTo>
                    <a:cubicBezTo>
                      <a:pt x="492" y="436"/>
                      <a:pt x="493" y="435"/>
                      <a:pt x="494" y="436"/>
                    </a:cubicBezTo>
                    <a:cubicBezTo>
                      <a:pt x="494" y="436"/>
                      <a:pt x="495" y="437"/>
                      <a:pt x="496" y="437"/>
                    </a:cubicBezTo>
                    <a:cubicBezTo>
                      <a:pt x="496" y="438"/>
                      <a:pt x="497" y="439"/>
                      <a:pt x="497" y="440"/>
                    </a:cubicBezTo>
                    <a:cubicBezTo>
                      <a:pt x="497" y="441"/>
                      <a:pt x="497" y="441"/>
                      <a:pt x="497" y="442"/>
                    </a:cubicBezTo>
                    <a:cubicBezTo>
                      <a:pt x="497" y="442"/>
                      <a:pt x="497" y="442"/>
                      <a:pt x="497" y="442"/>
                    </a:cubicBezTo>
                    <a:cubicBezTo>
                      <a:pt x="496" y="442"/>
                      <a:pt x="496" y="442"/>
                      <a:pt x="496" y="442"/>
                    </a:cubicBezTo>
                    <a:cubicBezTo>
                      <a:pt x="496" y="442"/>
                      <a:pt x="496" y="442"/>
                      <a:pt x="497" y="442"/>
                    </a:cubicBezTo>
                    <a:cubicBezTo>
                      <a:pt x="498" y="442"/>
                      <a:pt x="499" y="441"/>
                      <a:pt x="499" y="441"/>
                    </a:cubicBezTo>
                    <a:cubicBezTo>
                      <a:pt x="500" y="441"/>
                      <a:pt x="500" y="441"/>
                      <a:pt x="501" y="440"/>
                    </a:cubicBezTo>
                    <a:cubicBezTo>
                      <a:pt x="501" y="440"/>
                      <a:pt x="501" y="440"/>
                      <a:pt x="501" y="440"/>
                    </a:cubicBezTo>
                    <a:cubicBezTo>
                      <a:pt x="501" y="440"/>
                      <a:pt x="502" y="441"/>
                      <a:pt x="503" y="441"/>
                    </a:cubicBezTo>
                    <a:cubicBezTo>
                      <a:pt x="504" y="442"/>
                      <a:pt x="505" y="442"/>
                      <a:pt x="506" y="442"/>
                    </a:cubicBezTo>
                    <a:cubicBezTo>
                      <a:pt x="506" y="442"/>
                      <a:pt x="507" y="441"/>
                      <a:pt x="508" y="441"/>
                    </a:cubicBezTo>
                    <a:cubicBezTo>
                      <a:pt x="509" y="440"/>
                      <a:pt x="510" y="440"/>
                      <a:pt x="511" y="440"/>
                    </a:cubicBezTo>
                    <a:cubicBezTo>
                      <a:pt x="512" y="440"/>
                      <a:pt x="512" y="440"/>
                      <a:pt x="512" y="441"/>
                    </a:cubicBezTo>
                    <a:cubicBezTo>
                      <a:pt x="512" y="442"/>
                      <a:pt x="510" y="443"/>
                      <a:pt x="509" y="445"/>
                    </a:cubicBezTo>
                    <a:cubicBezTo>
                      <a:pt x="508" y="446"/>
                      <a:pt x="507" y="447"/>
                      <a:pt x="507" y="447"/>
                    </a:cubicBezTo>
                    <a:cubicBezTo>
                      <a:pt x="507" y="447"/>
                      <a:pt x="507" y="448"/>
                      <a:pt x="508" y="449"/>
                    </a:cubicBezTo>
                    <a:cubicBezTo>
                      <a:pt x="508" y="449"/>
                      <a:pt x="508" y="449"/>
                      <a:pt x="508" y="449"/>
                    </a:cubicBezTo>
                    <a:cubicBezTo>
                      <a:pt x="508" y="449"/>
                      <a:pt x="508" y="450"/>
                      <a:pt x="508" y="450"/>
                    </a:cubicBezTo>
                    <a:cubicBezTo>
                      <a:pt x="508" y="450"/>
                      <a:pt x="508" y="450"/>
                      <a:pt x="508" y="450"/>
                    </a:cubicBezTo>
                    <a:cubicBezTo>
                      <a:pt x="509" y="450"/>
                      <a:pt x="509" y="449"/>
                      <a:pt x="509" y="449"/>
                    </a:cubicBezTo>
                    <a:cubicBezTo>
                      <a:pt x="510" y="448"/>
                      <a:pt x="511" y="447"/>
                      <a:pt x="512" y="447"/>
                    </a:cubicBezTo>
                    <a:cubicBezTo>
                      <a:pt x="513" y="447"/>
                      <a:pt x="513" y="448"/>
                      <a:pt x="514" y="448"/>
                    </a:cubicBezTo>
                    <a:cubicBezTo>
                      <a:pt x="515" y="448"/>
                      <a:pt x="516" y="449"/>
                      <a:pt x="517" y="449"/>
                    </a:cubicBezTo>
                    <a:cubicBezTo>
                      <a:pt x="517" y="449"/>
                      <a:pt x="518" y="450"/>
                      <a:pt x="518" y="450"/>
                    </a:cubicBezTo>
                    <a:cubicBezTo>
                      <a:pt x="518" y="449"/>
                      <a:pt x="518" y="449"/>
                      <a:pt x="518" y="448"/>
                    </a:cubicBezTo>
                    <a:cubicBezTo>
                      <a:pt x="518" y="447"/>
                      <a:pt x="518" y="446"/>
                      <a:pt x="519" y="445"/>
                    </a:cubicBezTo>
                    <a:cubicBezTo>
                      <a:pt x="520" y="445"/>
                      <a:pt x="521" y="445"/>
                      <a:pt x="523" y="444"/>
                    </a:cubicBezTo>
                    <a:cubicBezTo>
                      <a:pt x="531" y="440"/>
                      <a:pt x="547" y="433"/>
                      <a:pt x="548" y="434"/>
                    </a:cubicBezTo>
                    <a:cubicBezTo>
                      <a:pt x="548" y="434"/>
                      <a:pt x="547" y="436"/>
                      <a:pt x="546" y="437"/>
                    </a:cubicBezTo>
                    <a:cubicBezTo>
                      <a:pt x="546" y="437"/>
                      <a:pt x="546" y="438"/>
                      <a:pt x="546" y="438"/>
                    </a:cubicBezTo>
                    <a:cubicBezTo>
                      <a:pt x="546" y="438"/>
                      <a:pt x="545" y="439"/>
                      <a:pt x="545" y="440"/>
                    </a:cubicBezTo>
                    <a:cubicBezTo>
                      <a:pt x="544" y="440"/>
                      <a:pt x="544" y="441"/>
                      <a:pt x="543" y="441"/>
                    </a:cubicBezTo>
                    <a:cubicBezTo>
                      <a:pt x="543" y="441"/>
                      <a:pt x="543" y="441"/>
                      <a:pt x="543" y="441"/>
                    </a:cubicBezTo>
                    <a:cubicBezTo>
                      <a:pt x="543" y="441"/>
                      <a:pt x="543" y="441"/>
                      <a:pt x="543" y="441"/>
                    </a:cubicBezTo>
                    <a:cubicBezTo>
                      <a:pt x="543" y="441"/>
                      <a:pt x="543" y="441"/>
                      <a:pt x="543" y="441"/>
                    </a:cubicBezTo>
                    <a:cubicBezTo>
                      <a:pt x="543" y="441"/>
                      <a:pt x="543" y="441"/>
                      <a:pt x="543" y="441"/>
                    </a:cubicBezTo>
                    <a:cubicBezTo>
                      <a:pt x="543" y="441"/>
                      <a:pt x="543" y="441"/>
                      <a:pt x="543" y="441"/>
                    </a:cubicBezTo>
                    <a:cubicBezTo>
                      <a:pt x="543" y="441"/>
                      <a:pt x="543" y="442"/>
                      <a:pt x="543" y="442"/>
                    </a:cubicBezTo>
                    <a:cubicBezTo>
                      <a:pt x="544" y="442"/>
                      <a:pt x="546" y="444"/>
                      <a:pt x="548" y="445"/>
                    </a:cubicBezTo>
                    <a:cubicBezTo>
                      <a:pt x="550" y="447"/>
                      <a:pt x="553" y="448"/>
                      <a:pt x="553" y="449"/>
                    </a:cubicBezTo>
                    <a:cubicBezTo>
                      <a:pt x="554" y="449"/>
                      <a:pt x="556" y="450"/>
                      <a:pt x="557" y="451"/>
                    </a:cubicBezTo>
                    <a:cubicBezTo>
                      <a:pt x="558" y="452"/>
                      <a:pt x="558" y="452"/>
                      <a:pt x="559" y="453"/>
                    </a:cubicBezTo>
                    <a:cubicBezTo>
                      <a:pt x="559" y="454"/>
                      <a:pt x="561" y="456"/>
                      <a:pt x="563" y="459"/>
                    </a:cubicBezTo>
                    <a:cubicBezTo>
                      <a:pt x="566" y="463"/>
                      <a:pt x="571" y="469"/>
                      <a:pt x="571" y="470"/>
                    </a:cubicBezTo>
                    <a:cubicBezTo>
                      <a:pt x="571" y="471"/>
                      <a:pt x="573" y="475"/>
                      <a:pt x="576" y="479"/>
                    </a:cubicBezTo>
                    <a:cubicBezTo>
                      <a:pt x="579" y="484"/>
                      <a:pt x="582" y="489"/>
                      <a:pt x="582" y="489"/>
                    </a:cubicBezTo>
                    <a:cubicBezTo>
                      <a:pt x="582" y="489"/>
                      <a:pt x="582" y="489"/>
                      <a:pt x="582" y="489"/>
                    </a:cubicBezTo>
                    <a:cubicBezTo>
                      <a:pt x="583" y="489"/>
                      <a:pt x="582" y="489"/>
                      <a:pt x="582" y="489"/>
                    </a:cubicBezTo>
                    <a:cubicBezTo>
                      <a:pt x="582" y="489"/>
                      <a:pt x="582" y="489"/>
                      <a:pt x="582" y="489"/>
                    </a:cubicBezTo>
                    <a:cubicBezTo>
                      <a:pt x="583" y="489"/>
                      <a:pt x="583" y="488"/>
                      <a:pt x="583" y="488"/>
                    </a:cubicBezTo>
                    <a:cubicBezTo>
                      <a:pt x="583" y="487"/>
                      <a:pt x="584" y="487"/>
                      <a:pt x="584" y="487"/>
                    </a:cubicBezTo>
                    <a:cubicBezTo>
                      <a:pt x="584" y="486"/>
                      <a:pt x="584" y="486"/>
                      <a:pt x="585" y="486"/>
                    </a:cubicBezTo>
                    <a:cubicBezTo>
                      <a:pt x="585" y="486"/>
                      <a:pt x="586" y="486"/>
                      <a:pt x="586" y="485"/>
                    </a:cubicBezTo>
                    <a:cubicBezTo>
                      <a:pt x="586" y="485"/>
                      <a:pt x="586" y="485"/>
                      <a:pt x="585" y="485"/>
                    </a:cubicBezTo>
                    <a:cubicBezTo>
                      <a:pt x="585" y="485"/>
                      <a:pt x="585" y="485"/>
                      <a:pt x="585" y="485"/>
                    </a:cubicBezTo>
                    <a:cubicBezTo>
                      <a:pt x="585" y="484"/>
                      <a:pt x="585" y="484"/>
                      <a:pt x="585" y="484"/>
                    </a:cubicBezTo>
                    <a:cubicBezTo>
                      <a:pt x="585" y="484"/>
                      <a:pt x="585" y="484"/>
                      <a:pt x="585" y="484"/>
                    </a:cubicBezTo>
                    <a:cubicBezTo>
                      <a:pt x="585" y="483"/>
                      <a:pt x="585" y="482"/>
                      <a:pt x="586" y="482"/>
                    </a:cubicBezTo>
                    <a:cubicBezTo>
                      <a:pt x="587" y="482"/>
                      <a:pt x="587" y="482"/>
                      <a:pt x="587" y="482"/>
                    </a:cubicBezTo>
                    <a:cubicBezTo>
                      <a:pt x="588" y="482"/>
                      <a:pt x="588" y="482"/>
                      <a:pt x="588" y="482"/>
                    </a:cubicBezTo>
                    <a:cubicBezTo>
                      <a:pt x="588" y="482"/>
                      <a:pt x="588" y="482"/>
                      <a:pt x="588" y="482"/>
                    </a:cubicBezTo>
                    <a:cubicBezTo>
                      <a:pt x="588" y="481"/>
                      <a:pt x="588" y="481"/>
                      <a:pt x="588" y="481"/>
                    </a:cubicBezTo>
                    <a:cubicBezTo>
                      <a:pt x="588" y="481"/>
                      <a:pt x="589" y="480"/>
                      <a:pt x="590" y="481"/>
                    </a:cubicBezTo>
                    <a:cubicBezTo>
                      <a:pt x="590" y="481"/>
                      <a:pt x="591" y="481"/>
                      <a:pt x="592" y="482"/>
                    </a:cubicBezTo>
                    <a:cubicBezTo>
                      <a:pt x="593" y="482"/>
                      <a:pt x="594" y="482"/>
                      <a:pt x="594" y="483"/>
                    </a:cubicBezTo>
                    <a:cubicBezTo>
                      <a:pt x="594" y="483"/>
                      <a:pt x="594" y="484"/>
                      <a:pt x="594" y="485"/>
                    </a:cubicBezTo>
                    <a:cubicBezTo>
                      <a:pt x="593" y="485"/>
                      <a:pt x="593" y="486"/>
                      <a:pt x="593" y="487"/>
                    </a:cubicBezTo>
                    <a:cubicBezTo>
                      <a:pt x="594" y="487"/>
                      <a:pt x="594" y="487"/>
                      <a:pt x="594" y="488"/>
                    </a:cubicBezTo>
                    <a:cubicBezTo>
                      <a:pt x="595" y="488"/>
                      <a:pt x="595" y="489"/>
                      <a:pt x="596" y="489"/>
                    </a:cubicBezTo>
                    <a:cubicBezTo>
                      <a:pt x="597" y="489"/>
                      <a:pt x="598" y="489"/>
                      <a:pt x="599" y="489"/>
                    </a:cubicBezTo>
                    <a:cubicBezTo>
                      <a:pt x="600" y="489"/>
                      <a:pt x="601" y="489"/>
                      <a:pt x="602" y="489"/>
                    </a:cubicBezTo>
                    <a:cubicBezTo>
                      <a:pt x="603" y="488"/>
                      <a:pt x="604" y="489"/>
                      <a:pt x="605" y="490"/>
                    </a:cubicBezTo>
                    <a:cubicBezTo>
                      <a:pt x="606" y="490"/>
                      <a:pt x="608" y="491"/>
                      <a:pt x="608" y="490"/>
                    </a:cubicBezTo>
                    <a:cubicBezTo>
                      <a:pt x="608" y="490"/>
                      <a:pt x="609" y="489"/>
                      <a:pt x="609" y="489"/>
                    </a:cubicBezTo>
                    <a:cubicBezTo>
                      <a:pt x="610" y="488"/>
                      <a:pt x="610" y="487"/>
                      <a:pt x="611" y="487"/>
                    </a:cubicBezTo>
                    <a:cubicBezTo>
                      <a:pt x="611" y="487"/>
                      <a:pt x="612" y="487"/>
                      <a:pt x="613" y="486"/>
                    </a:cubicBezTo>
                    <a:cubicBezTo>
                      <a:pt x="614" y="486"/>
                      <a:pt x="615" y="486"/>
                      <a:pt x="615" y="486"/>
                    </a:cubicBezTo>
                    <a:cubicBezTo>
                      <a:pt x="616" y="486"/>
                      <a:pt x="618" y="486"/>
                      <a:pt x="620" y="487"/>
                    </a:cubicBezTo>
                    <a:cubicBezTo>
                      <a:pt x="622" y="487"/>
                      <a:pt x="623" y="488"/>
                      <a:pt x="623" y="488"/>
                    </a:cubicBezTo>
                    <a:cubicBezTo>
                      <a:pt x="624" y="488"/>
                      <a:pt x="624" y="489"/>
                      <a:pt x="625" y="490"/>
                    </a:cubicBezTo>
                    <a:cubicBezTo>
                      <a:pt x="626" y="491"/>
                      <a:pt x="626" y="492"/>
                      <a:pt x="627" y="492"/>
                    </a:cubicBezTo>
                    <a:cubicBezTo>
                      <a:pt x="627" y="493"/>
                      <a:pt x="627" y="493"/>
                      <a:pt x="627" y="494"/>
                    </a:cubicBezTo>
                    <a:cubicBezTo>
                      <a:pt x="627" y="495"/>
                      <a:pt x="627" y="496"/>
                      <a:pt x="628" y="497"/>
                    </a:cubicBezTo>
                    <a:cubicBezTo>
                      <a:pt x="628" y="497"/>
                      <a:pt x="629" y="497"/>
                      <a:pt x="629" y="497"/>
                    </a:cubicBezTo>
                    <a:cubicBezTo>
                      <a:pt x="630" y="497"/>
                      <a:pt x="630" y="497"/>
                      <a:pt x="631" y="497"/>
                    </a:cubicBezTo>
                    <a:cubicBezTo>
                      <a:pt x="632" y="497"/>
                      <a:pt x="633" y="497"/>
                      <a:pt x="634" y="498"/>
                    </a:cubicBezTo>
                    <a:cubicBezTo>
                      <a:pt x="635" y="498"/>
                      <a:pt x="636" y="499"/>
                      <a:pt x="637" y="499"/>
                    </a:cubicBezTo>
                    <a:cubicBezTo>
                      <a:pt x="637" y="500"/>
                      <a:pt x="637" y="501"/>
                      <a:pt x="637" y="501"/>
                    </a:cubicBezTo>
                    <a:cubicBezTo>
                      <a:pt x="637" y="502"/>
                      <a:pt x="637" y="502"/>
                      <a:pt x="637" y="502"/>
                    </a:cubicBezTo>
                    <a:cubicBezTo>
                      <a:pt x="637" y="502"/>
                      <a:pt x="637" y="503"/>
                      <a:pt x="637" y="503"/>
                    </a:cubicBezTo>
                    <a:cubicBezTo>
                      <a:pt x="638" y="504"/>
                      <a:pt x="638" y="505"/>
                      <a:pt x="640" y="506"/>
                    </a:cubicBezTo>
                    <a:cubicBezTo>
                      <a:pt x="640" y="506"/>
                      <a:pt x="641" y="506"/>
                      <a:pt x="642" y="506"/>
                    </a:cubicBezTo>
                    <a:cubicBezTo>
                      <a:pt x="644" y="507"/>
                      <a:pt x="647" y="508"/>
                      <a:pt x="648" y="507"/>
                    </a:cubicBezTo>
                    <a:cubicBezTo>
                      <a:pt x="649" y="507"/>
                      <a:pt x="650" y="506"/>
                      <a:pt x="650" y="505"/>
                    </a:cubicBezTo>
                    <a:cubicBezTo>
                      <a:pt x="652" y="504"/>
                      <a:pt x="653" y="503"/>
                      <a:pt x="653" y="503"/>
                    </a:cubicBezTo>
                    <a:cubicBezTo>
                      <a:pt x="653" y="503"/>
                      <a:pt x="653" y="503"/>
                      <a:pt x="653" y="503"/>
                    </a:cubicBezTo>
                    <a:cubicBezTo>
                      <a:pt x="654" y="503"/>
                      <a:pt x="655" y="503"/>
                      <a:pt x="655" y="504"/>
                    </a:cubicBezTo>
                    <a:cubicBezTo>
                      <a:pt x="655" y="505"/>
                      <a:pt x="655" y="505"/>
                      <a:pt x="655" y="506"/>
                    </a:cubicBezTo>
                    <a:cubicBezTo>
                      <a:pt x="655" y="507"/>
                      <a:pt x="655" y="507"/>
                      <a:pt x="655" y="507"/>
                    </a:cubicBezTo>
                    <a:cubicBezTo>
                      <a:pt x="655" y="508"/>
                      <a:pt x="656" y="508"/>
                      <a:pt x="657" y="509"/>
                    </a:cubicBezTo>
                    <a:cubicBezTo>
                      <a:pt x="659" y="510"/>
                      <a:pt x="661" y="512"/>
                      <a:pt x="661" y="512"/>
                    </a:cubicBezTo>
                    <a:cubicBezTo>
                      <a:pt x="661" y="512"/>
                      <a:pt x="661" y="512"/>
                      <a:pt x="661" y="512"/>
                    </a:cubicBezTo>
                    <a:cubicBezTo>
                      <a:pt x="662" y="513"/>
                      <a:pt x="662" y="513"/>
                      <a:pt x="663" y="513"/>
                    </a:cubicBezTo>
                    <a:cubicBezTo>
                      <a:pt x="663" y="513"/>
                      <a:pt x="664" y="513"/>
                      <a:pt x="665" y="512"/>
                    </a:cubicBezTo>
                    <a:cubicBezTo>
                      <a:pt x="667" y="512"/>
                      <a:pt x="670" y="511"/>
                      <a:pt x="670" y="511"/>
                    </a:cubicBezTo>
                    <a:cubicBezTo>
                      <a:pt x="670" y="511"/>
                      <a:pt x="671" y="510"/>
                      <a:pt x="671" y="510"/>
                    </a:cubicBezTo>
                    <a:cubicBezTo>
                      <a:pt x="671" y="509"/>
                      <a:pt x="671" y="509"/>
                      <a:pt x="672" y="508"/>
                    </a:cubicBezTo>
                    <a:cubicBezTo>
                      <a:pt x="673" y="507"/>
                      <a:pt x="677" y="507"/>
                      <a:pt x="680" y="507"/>
                    </a:cubicBezTo>
                    <a:cubicBezTo>
                      <a:pt x="681" y="507"/>
                      <a:pt x="682" y="507"/>
                      <a:pt x="682" y="507"/>
                    </a:cubicBezTo>
                    <a:cubicBezTo>
                      <a:pt x="682" y="507"/>
                      <a:pt x="683" y="506"/>
                      <a:pt x="684" y="506"/>
                    </a:cubicBezTo>
                    <a:cubicBezTo>
                      <a:pt x="686" y="505"/>
                      <a:pt x="687" y="504"/>
                      <a:pt x="687" y="504"/>
                    </a:cubicBezTo>
                    <a:cubicBezTo>
                      <a:pt x="687" y="504"/>
                      <a:pt x="687" y="504"/>
                      <a:pt x="687" y="504"/>
                    </a:cubicBezTo>
                    <a:cubicBezTo>
                      <a:pt x="687" y="504"/>
                      <a:pt x="687" y="504"/>
                      <a:pt x="687" y="504"/>
                    </a:cubicBezTo>
                    <a:cubicBezTo>
                      <a:pt x="687" y="503"/>
                      <a:pt x="686" y="502"/>
                      <a:pt x="687" y="502"/>
                    </a:cubicBezTo>
                    <a:cubicBezTo>
                      <a:pt x="688" y="501"/>
                      <a:pt x="689" y="501"/>
                      <a:pt x="690" y="501"/>
                    </a:cubicBezTo>
                    <a:cubicBezTo>
                      <a:pt x="690" y="501"/>
                      <a:pt x="691" y="501"/>
                      <a:pt x="691" y="500"/>
                    </a:cubicBezTo>
                    <a:cubicBezTo>
                      <a:pt x="691" y="500"/>
                      <a:pt x="691" y="500"/>
                      <a:pt x="691" y="500"/>
                    </a:cubicBezTo>
                    <a:cubicBezTo>
                      <a:pt x="691" y="500"/>
                      <a:pt x="691" y="500"/>
                      <a:pt x="691" y="500"/>
                    </a:cubicBezTo>
                    <a:cubicBezTo>
                      <a:pt x="692" y="500"/>
                      <a:pt x="694" y="499"/>
                      <a:pt x="696" y="497"/>
                    </a:cubicBezTo>
                    <a:cubicBezTo>
                      <a:pt x="697" y="497"/>
                      <a:pt x="700" y="495"/>
                      <a:pt x="703" y="493"/>
                    </a:cubicBezTo>
                    <a:cubicBezTo>
                      <a:pt x="706" y="492"/>
                      <a:pt x="708" y="491"/>
                      <a:pt x="710" y="491"/>
                    </a:cubicBezTo>
                    <a:cubicBezTo>
                      <a:pt x="712" y="490"/>
                      <a:pt x="713" y="490"/>
                      <a:pt x="714" y="490"/>
                    </a:cubicBezTo>
                    <a:cubicBezTo>
                      <a:pt x="715" y="490"/>
                      <a:pt x="715" y="490"/>
                      <a:pt x="716" y="490"/>
                    </a:cubicBezTo>
                    <a:cubicBezTo>
                      <a:pt x="716" y="490"/>
                      <a:pt x="716" y="489"/>
                      <a:pt x="717" y="489"/>
                    </a:cubicBezTo>
                    <a:cubicBezTo>
                      <a:pt x="717" y="488"/>
                      <a:pt x="717" y="488"/>
                      <a:pt x="717" y="488"/>
                    </a:cubicBezTo>
                    <a:cubicBezTo>
                      <a:pt x="717" y="488"/>
                      <a:pt x="717" y="488"/>
                      <a:pt x="717" y="488"/>
                    </a:cubicBezTo>
                    <a:cubicBezTo>
                      <a:pt x="718" y="487"/>
                      <a:pt x="719" y="488"/>
                      <a:pt x="720" y="488"/>
                    </a:cubicBezTo>
                    <a:cubicBezTo>
                      <a:pt x="722" y="488"/>
                      <a:pt x="724" y="489"/>
                      <a:pt x="724" y="489"/>
                    </a:cubicBezTo>
                    <a:cubicBezTo>
                      <a:pt x="725" y="489"/>
                      <a:pt x="725" y="489"/>
                      <a:pt x="726" y="490"/>
                    </a:cubicBezTo>
                    <a:cubicBezTo>
                      <a:pt x="727" y="490"/>
                      <a:pt x="728" y="491"/>
                      <a:pt x="729" y="491"/>
                    </a:cubicBezTo>
                    <a:cubicBezTo>
                      <a:pt x="730" y="491"/>
                      <a:pt x="732" y="491"/>
                      <a:pt x="734" y="491"/>
                    </a:cubicBezTo>
                    <a:cubicBezTo>
                      <a:pt x="736" y="492"/>
                      <a:pt x="739" y="492"/>
                      <a:pt x="739" y="492"/>
                    </a:cubicBezTo>
                    <a:cubicBezTo>
                      <a:pt x="739" y="492"/>
                      <a:pt x="740" y="493"/>
                      <a:pt x="741" y="495"/>
                    </a:cubicBezTo>
                    <a:cubicBezTo>
                      <a:pt x="741" y="497"/>
                      <a:pt x="742" y="499"/>
                      <a:pt x="743" y="500"/>
                    </a:cubicBezTo>
                    <a:cubicBezTo>
                      <a:pt x="743" y="500"/>
                      <a:pt x="746" y="501"/>
                      <a:pt x="749" y="501"/>
                    </a:cubicBezTo>
                    <a:cubicBezTo>
                      <a:pt x="750" y="501"/>
                      <a:pt x="752" y="502"/>
                      <a:pt x="752" y="502"/>
                    </a:cubicBezTo>
                    <a:cubicBezTo>
                      <a:pt x="753" y="501"/>
                      <a:pt x="753" y="501"/>
                      <a:pt x="754" y="501"/>
                    </a:cubicBezTo>
                    <a:cubicBezTo>
                      <a:pt x="755" y="500"/>
                      <a:pt x="756" y="500"/>
                      <a:pt x="756" y="500"/>
                    </a:cubicBezTo>
                    <a:cubicBezTo>
                      <a:pt x="757" y="500"/>
                      <a:pt x="759" y="500"/>
                      <a:pt x="761" y="501"/>
                    </a:cubicBezTo>
                    <a:cubicBezTo>
                      <a:pt x="765" y="502"/>
                      <a:pt x="770" y="503"/>
                      <a:pt x="770" y="503"/>
                    </a:cubicBezTo>
                    <a:cubicBezTo>
                      <a:pt x="770" y="503"/>
                      <a:pt x="770" y="503"/>
                      <a:pt x="771" y="503"/>
                    </a:cubicBezTo>
                    <a:cubicBezTo>
                      <a:pt x="771" y="504"/>
                      <a:pt x="772" y="504"/>
                      <a:pt x="772" y="504"/>
                    </a:cubicBezTo>
                    <a:cubicBezTo>
                      <a:pt x="772" y="504"/>
                      <a:pt x="772" y="504"/>
                      <a:pt x="773" y="503"/>
                    </a:cubicBezTo>
                    <a:cubicBezTo>
                      <a:pt x="773" y="502"/>
                      <a:pt x="774" y="502"/>
                      <a:pt x="775" y="501"/>
                    </a:cubicBezTo>
                    <a:cubicBezTo>
                      <a:pt x="776" y="501"/>
                      <a:pt x="778" y="500"/>
                      <a:pt x="779" y="500"/>
                    </a:cubicBezTo>
                    <a:cubicBezTo>
                      <a:pt x="780" y="499"/>
                      <a:pt x="780" y="499"/>
                      <a:pt x="780" y="499"/>
                    </a:cubicBezTo>
                    <a:cubicBezTo>
                      <a:pt x="780" y="499"/>
                      <a:pt x="781" y="498"/>
                      <a:pt x="781" y="497"/>
                    </a:cubicBezTo>
                    <a:cubicBezTo>
                      <a:pt x="782" y="496"/>
                      <a:pt x="782" y="494"/>
                      <a:pt x="782" y="493"/>
                    </a:cubicBezTo>
                    <a:cubicBezTo>
                      <a:pt x="782" y="493"/>
                      <a:pt x="782" y="493"/>
                      <a:pt x="782" y="493"/>
                    </a:cubicBezTo>
                    <a:cubicBezTo>
                      <a:pt x="781" y="493"/>
                      <a:pt x="780" y="492"/>
                      <a:pt x="780" y="492"/>
                    </a:cubicBezTo>
                    <a:cubicBezTo>
                      <a:pt x="780" y="491"/>
                      <a:pt x="779" y="490"/>
                      <a:pt x="779" y="489"/>
                    </a:cubicBezTo>
                    <a:cubicBezTo>
                      <a:pt x="779" y="488"/>
                      <a:pt x="778" y="487"/>
                      <a:pt x="778" y="486"/>
                    </a:cubicBezTo>
                    <a:cubicBezTo>
                      <a:pt x="778" y="485"/>
                      <a:pt x="778" y="484"/>
                      <a:pt x="779" y="483"/>
                    </a:cubicBezTo>
                    <a:cubicBezTo>
                      <a:pt x="779" y="481"/>
                      <a:pt x="780" y="480"/>
                      <a:pt x="780" y="480"/>
                    </a:cubicBezTo>
                    <a:cubicBezTo>
                      <a:pt x="780" y="479"/>
                      <a:pt x="781" y="479"/>
                      <a:pt x="781" y="479"/>
                    </a:cubicBezTo>
                    <a:cubicBezTo>
                      <a:pt x="782" y="479"/>
                      <a:pt x="782" y="479"/>
                      <a:pt x="782" y="479"/>
                    </a:cubicBezTo>
                    <a:cubicBezTo>
                      <a:pt x="782" y="479"/>
                      <a:pt x="782" y="478"/>
                      <a:pt x="782" y="478"/>
                    </a:cubicBezTo>
                    <a:cubicBezTo>
                      <a:pt x="782" y="477"/>
                      <a:pt x="782" y="476"/>
                      <a:pt x="783" y="476"/>
                    </a:cubicBezTo>
                    <a:cubicBezTo>
                      <a:pt x="783" y="476"/>
                      <a:pt x="790" y="469"/>
                      <a:pt x="790" y="469"/>
                    </a:cubicBezTo>
                    <a:cubicBezTo>
                      <a:pt x="790" y="468"/>
                      <a:pt x="790" y="468"/>
                      <a:pt x="790" y="468"/>
                    </a:cubicBezTo>
                    <a:cubicBezTo>
                      <a:pt x="790" y="469"/>
                      <a:pt x="790" y="469"/>
                      <a:pt x="790" y="469"/>
                    </a:cubicBezTo>
                    <a:cubicBezTo>
                      <a:pt x="790" y="469"/>
                      <a:pt x="799" y="474"/>
                      <a:pt x="800" y="474"/>
                    </a:cubicBezTo>
                    <a:cubicBezTo>
                      <a:pt x="801" y="474"/>
                      <a:pt x="802" y="474"/>
                      <a:pt x="803" y="475"/>
                    </a:cubicBezTo>
                    <a:cubicBezTo>
                      <a:pt x="805" y="475"/>
                      <a:pt x="807" y="476"/>
                      <a:pt x="809" y="476"/>
                    </a:cubicBezTo>
                    <a:cubicBezTo>
                      <a:pt x="810" y="476"/>
                      <a:pt x="815" y="477"/>
                      <a:pt x="819" y="478"/>
                    </a:cubicBezTo>
                    <a:cubicBezTo>
                      <a:pt x="824" y="480"/>
                      <a:pt x="827" y="481"/>
                      <a:pt x="827" y="482"/>
                    </a:cubicBezTo>
                    <a:cubicBezTo>
                      <a:pt x="827" y="483"/>
                      <a:pt x="827" y="483"/>
                      <a:pt x="827" y="484"/>
                    </a:cubicBezTo>
                    <a:cubicBezTo>
                      <a:pt x="827" y="484"/>
                      <a:pt x="826" y="484"/>
                      <a:pt x="826" y="485"/>
                    </a:cubicBezTo>
                    <a:cubicBezTo>
                      <a:pt x="826" y="486"/>
                      <a:pt x="827" y="488"/>
                      <a:pt x="827" y="489"/>
                    </a:cubicBezTo>
                    <a:cubicBezTo>
                      <a:pt x="827" y="490"/>
                      <a:pt x="828" y="491"/>
                      <a:pt x="828" y="491"/>
                    </a:cubicBezTo>
                    <a:cubicBezTo>
                      <a:pt x="828" y="492"/>
                      <a:pt x="828" y="492"/>
                      <a:pt x="829" y="492"/>
                    </a:cubicBezTo>
                    <a:cubicBezTo>
                      <a:pt x="829" y="493"/>
                      <a:pt x="829" y="494"/>
                      <a:pt x="831" y="494"/>
                    </a:cubicBezTo>
                    <a:cubicBezTo>
                      <a:pt x="831" y="494"/>
                      <a:pt x="832" y="494"/>
                      <a:pt x="833" y="495"/>
                    </a:cubicBezTo>
                    <a:cubicBezTo>
                      <a:pt x="837" y="496"/>
                      <a:pt x="845" y="499"/>
                      <a:pt x="846" y="498"/>
                    </a:cubicBezTo>
                    <a:cubicBezTo>
                      <a:pt x="846" y="497"/>
                      <a:pt x="848" y="497"/>
                      <a:pt x="849" y="496"/>
                    </a:cubicBezTo>
                    <a:cubicBezTo>
                      <a:pt x="850" y="496"/>
                      <a:pt x="851" y="496"/>
                      <a:pt x="852" y="496"/>
                    </a:cubicBezTo>
                    <a:cubicBezTo>
                      <a:pt x="853" y="495"/>
                      <a:pt x="854" y="495"/>
                      <a:pt x="856" y="494"/>
                    </a:cubicBezTo>
                    <a:cubicBezTo>
                      <a:pt x="857" y="494"/>
                      <a:pt x="859" y="494"/>
                      <a:pt x="861" y="493"/>
                    </a:cubicBezTo>
                    <a:cubicBezTo>
                      <a:pt x="863" y="493"/>
                      <a:pt x="865" y="494"/>
                      <a:pt x="866" y="494"/>
                    </a:cubicBezTo>
                    <a:cubicBezTo>
                      <a:pt x="867" y="495"/>
                      <a:pt x="868" y="495"/>
                      <a:pt x="869" y="495"/>
                    </a:cubicBezTo>
                    <a:cubicBezTo>
                      <a:pt x="870" y="495"/>
                      <a:pt x="871" y="495"/>
                      <a:pt x="872" y="495"/>
                    </a:cubicBezTo>
                    <a:cubicBezTo>
                      <a:pt x="873" y="495"/>
                      <a:pt x="874" y="495"/>
                      <a:pt x="876" y="495"/>
                    </a:cubicBezTo>
                    <a:cubicBezTo>
                      <a:pt x="877" y="496"/>
                      <a:pt x="879" y="497"/>
                      <a:pt x="880" y="498"/>
                    </a:cubicBezTo>
                    <a:cubicBezTo>
                      <a:pt x="881" y="499"/>
                      <a:pt x="882" y="500"/>
                      <a:pt x="883" y="500"/>
                    </a:cubicBezTo>
                    <a:cubicBezTo>
                      <a:pt x="883" y="500"/>
                      <a:pt x="884" y="500"/>
                      <a:pt x="885" y="500"/>
                    </a:cubicBezTo>
                    <a:cubicBezTo>
                      <a:pt x="887" y="500"/>
                      <a:pt x="889" y="500"/>
                      <a:pt x="890" y="501"/>
                    </a:cubicBezTo>
                    <a:cubicBezTo>
                      <a:pt x="891" y="502"/>
                      <a:pt x="890" y="503"/>
                      <a:pt x="890" y="503"/>
                    </a:cubicBezTo>
                    <a:cubicBezTo>
                      <a:pt x="890" y="504"/>
                      <a:pt x="890" y="505"/>
                      <a:pt x="891" y="506"/>
                    </a:cubicBezTo>
                    <a:cubicBezTo>
                      <a:pt x="892" y="507"/>
                      <a:pt x="893" y="507"/>
                      <a:pt x="894" y="508"/>
                    </a:cubicBezTo>
                    <a:cubicBezTo>
                      <a:pt x="895" y="509"/>
                      <a:pt x="895" y="509"/>
                      <a:pt x="896" y="509"/>
                    </a:cubicBezTo>
                    <a:cubicBezTo>
                      <a:pt x="896" y="509"/>
                      <a:pt x="896" y="509"/>
                      <a:pt x="897" y="509"/>
                    </a:cubicBezTo>
                    <a:cubicBezTo>
                      <a:pt x="898" y="509"/>
                      <a:pt x="901" y="509"/>
                      <a:pt x="903" y="509"/>
                    </a:cubicBezTo>
                    <a:cubicBezTo>
                      <a:pt x="904" y="509"/>
                      <a:pt x="908" y="510"/>
                      <a:pt x="912" y="511"/>
                    </a:cubicBezTo>
                    <a:cubicBezTo>
                      <a:pt x="916" y="512"/>
                      <a:pt x="920" y="512"/>
                      <a:pt x="922" y="512"/>
                    </a:cubicBezTo>
                    <a:cubicBezTo>
                      <a:pt x="923" y="512"/>
                      <a:pt x="925" y="511"/>
                      <a:pt x="927" y="511"/>
                    </a:cubicBezTo>
                    <a:cubicBezTo>
                      <a:pt x="931" y="510"/>
                      <a:pt x="935" y="509"/>
                      <a:pt x="935" y="508"/>
                    </a:cubicBezTo>
                    <a:cubicBezTo>
                      <a:pt x="936" y="508"/>
                      <a:pt x="937" y="508"/>
                      <a:pt x="939" y="508"/>
                    </a:cubicBezTo>
                    <a:cubicBezTo>
                      <a:pt x="941" y="508"/>
                      <a:pt x="944" y="508"/>
                      <a:pt x="945" y="507"/>
                    </a:cubicBezTo>
                    <a:cubicBezTo>
                      <a:pt x="945" y="507"/>
                      <a:pt x="945" y="506"/>
                      <a:pt x="946" y="505"/>
                    </a:cubicBezTo>
                    <a:cubicBezTo>
                      <a:pt x="947" y="504"/>
                      <a:pt x="949" y="502"/>
                      <a:pt x="950" y="501"/>
                    </a:cubicBezTo>
                    <a:cubicBezTo>
                      <a:pt x="952" y="500"/>
                      <a:pt x="954" y="498"/>
                      <a:pt x="956" y="498"/>
                    </a:cubicBezTo>
                    <a:cubicBezTo>
                      <a:pt x="956" y="497"/>
                      <a:pt x="957" y="497"/>
                      <a:pt x="957" y="497"/>
                    </a:cubicBezTo>
                    <a:cubicBezTo>
                      <a:pt x="958" y="497"/>
                      <a:pt x="960" y="497"/>
                      <a:pt x="962" y="497"/>
                    </a:cubicBezTo>
                    <a:cubicBezTo>
                      <a:pt x="963" y="497"/>
                      <a:pt x="964" y="497"/>
                      <a:pt x="965" y="497"/>
                    </a:cubicBezTo>
                    <a:cubicBezTo>
                      <a:pt x="966" y="497"/>
                      <a:pt x="967" y="498"/>
                      <a:pt x="968" y="499"/>
                    </a:cubicBezTo>
                    <a:cubicBezTo>
                      <a:pt x="970" y="500"/>
                      <a:pt x="972" y="502"/>
                      <a:pt x="974" y="502"/>
                    </a:cubicBezTo>
                    <a:cubicBezTo>
                      <a:pt x="975" y="501"/>
                      <a:pt x="977" y="501"/>
                      <a:pt x="978" y="500"/>
                    </a:cubicBezTo>
                    <a:cubicBezTo>
                      <a:pt x="979" y="500"/>
                      <a:pt x="980" y="499"/>
                      <a:pt x="981" y="500"/>
                    </a:cubicBezTo>
                    <a:cubicBezTo>
                      <a:pt x="982" y="500"/>
                      <a:pt x="983" y="501"/>
                      <a:pt x="985" y="501"/>
                    </a:cubicBezTo>
                    <a:cubicBezTo>
                      <a:pt x="986" y="502"/>
                      <a:pt x="987" y="503"/>
                      <a:pt x="987" y="503"/>
                    </a:cubicBezTo>
                    <a:cubicBezTo>
                      <a:pt x="987" y="503"/>
                      <a:pt x="987" y="503"/>
                      <a:pt x="987" y="503"/>
                    </a:cubicBezTo>
                    <a:cubicBezTo>
                      <a:pt x="987" y="503"/>
                      <a:pt x="989" y="504"/>
                      <a:pt x="992" y="505"/>
                    </a:cubicBezTo>
                    <a:cubicBezTo>
                      <a:pt x="995" y="506"/>
                      <a:pt x="997" y="507"/>
                      <a:pt x="998" y="506"/>
                    </a:cubicBezTo>
                    <a:cubicBezTo>
                      <a:pt x="998" y="506"/>
                      <a:pt x="998" y="506"/>
                      <a:pt x="998" y="506"/>
                    </a:cubicBezTo>
                    <a:cubicBezTo>
                      <a:pt x="998" y="506"/>
                      <a:pt x="998" y="506"/>
                      <a:pt x="998" y="506"/>
                    </a:cubicBezTo>
                    <a:cubicBezTo>
                      <a:pt x="999" y="506"/>
                      <a:pt x="1000" y="505"/>
                      <a:pt x="1002" y="504"/>
                    </a:cubicBezTo>
                    <a:cubicBezTo>
                      <a:pt x="1003" y="503"/>
                      <a:pt x="1005" y="502"/>
                      <a:pt x="1006" y="501"/>
                    </a:cubicBezTo>
                    <a:cubicBezTo>
                      <a:pt x="1007" y="501"/>
                      <a:pt x="1008" y="501"/>
                      <a:pt x="1009" y="501"/>
                    </a:cubicBezTo>
                    <a:cubicBezTo>
                      <a:pt x="1011" y="501"/>
                      <a:pt x="1012" y="500"/>
                      <a:pt x="1012" y="500"/>
                    </a:cubicBezTo>
                    <a:cubicBezTo>
                      <a:pt x="1012" y="500"/>
                      <a:pt x="1012" y="500"/>
                      <a:pt x="1013" y="500"/>
                    </a:cubicBezTo>
                    <a:cubicBezTo>
                      <a:pt x="1013" y="500"/>
                      <a:pt x="1013" y="500"/>
                      <a:pt x="1013" y="500"/>
                    </a:cubicBezTo>
                    <a:cubicBezTo>
                      <a:pt x="1013" y="499"/>
                      <a:pt x="1014" y="499"/>
                      <a:pt x="1014" y="498"/>
                    </a:cubicBezTo>
                    <a:cubicBezTo>
                      <a:pt x="1015" y="497"/>
                      <a:pt x="1015" y="496"/>
                      <a:pt x="1015" y="495"/>
                    </a:cubicBezTo>
                    <a:cubicBezTo>
                      <a:pt x="1015" y="493"/>
                      <a:pt x="1015" y="491"/>
                      <a:pt x="1016" y="490"/>
                    </a:cubicBezTo>
                    <a:cubicBezTo>
                      <a:pt x="1016" y="489"/>
                      <a:pt x="1018" y="487"/>
                      <a:pt x="1019" y="485"/>
                    </a:cubicBezTo>
                    <a:cubicBezTo>
                      <a:pt x="1020" y="482"/>
                      <a:pt x="1022" y="479"/>
                      <a:pt x="1023" y="478"/>
                    </a:cubicBezTo>
                    <a:cubicBezTo>
                      <a:pt x="1023" y="477"/>
                      <a:pt x="1026" y="475"/>
                      <a:pt x="1028" y="473"/>
                    </a:cubicBezTo>
                    <a:cubicBezTo>
                      <a:pt x="1028" y="473"/>
                      <a:pt x="1028" y="473"/>
                      <a:pt x="1028" y="473"/>
                    </a:cubicBezTo>
                    <a:cubicBezTo>
                      <a:pt x="1030" y="471"/>
                      <a:pt x="1031" y="469"/>
                      <a:pt x="1031" y="469"/>
                    </a:cubicBezTo>
                    <a:cubicBezTo>
                      <a:pt x="1031" y="469"/>
                      <a:pt x="1031" y="469"/>
                      <a:pt x="1031" y="469"/>
                    </a:cubicBezTo>
                    <a:cubicBezTo>
                      <a:pt x="1030" y="468"/>
                      <a:pt x="1029" y="468"/>
                      <a:pt x="1029" y="467"/>
                    </a:cubicBezTo>
                    <a:cubicBezTo>
                      <a:pt x="1029" y="467"/>
                      <a:pt x="1030" y="466"/>
                      <a:pt x="1030" y="466"/>
                    </a:cubicBezTo>
                    <a:cubicBezTo>
                      <a:pt x="1030" y="465"/>
                      <a:pt x="1031" y="464"/>
                      <a:pt x="1030" y="464"/>
                    </a:cubicBezTo>
                    <a:cubicBezTo>
                      <a:pt x="1030" y="464"/>
                      <a:pt x="1029" y="463"/>
                      <a:pt x="1028" y="463"/>
                    </a:cubicBezTo>
                    <a:cubicBezTo>
                      <a:pt x="1027" y="463"/>
                      <a:pt x="1027" y="463"/>
                      <a:pt x="1026" y="463"/>
                    </a:cubicBezTo>
                    <a:cubicBezTo>
                      <a:pt x="1026" y="463"/>
                      <a:pt x="1026" y="463"/>
                      <a:pt x="1025" y="463"/>
                    </a:cubicBezTo>
                    <a:cubicBezTo>
                      <a:pt x="1024" y="464"/>
                      <a:pt x="1024" y="464"/>
                      <a:pt x="1023" y="463"/>
                    </a:cubicBezTo>
                    <a:cubicBezTo>
                      <a:pt x="1023" y="463"/>
                      <a:pt x="1023" y="463"/>
                      <a:pt x="1023" y="463"/>
                    </a:cubicBezTo>
                    <a:cubicBezTo>
                      <a:pt x="1023" y="463"/>
                      <a:pt x="1023" y="463"/>
                      <a:pt x="1023" y="463"/>
                    </a:cubicBezTo>
                    <a:cubicBezTo>
                      <a:pt x="1023" y="463"/>
                      <a:pt x="1023" y="463"/>
                      <a:pt x="1023" y="463"/>
                    </a:cubicBezTo>
                    <a:cubicBezTo>
                      <a:pt x="1023" y="463"/>
                      <a:pt x="1022" y="461"/>
                      <a:pt x="1023" y="460"/>
                    </a:cubicBezTo>
                    <a:cubicBezTo>
                      <a:pt x="1023" y="459"/>
                      <a:pt x="1024" y="458"/>
                      <a:pt x="1025" y="457"/>
                    </a:cubicBezTo>
                    <a:cubicBezTo>
                      <a:pt x="1026" y="456"/>
                      <a:pt x="1027" y="455"/>
                      <a:pt x="1028" y="455"/>
                    </a:cubicBezTo>
                    <a:cubicBezTo>
                      <a:pt x="1030" y="454"/>
                      <a:pt x="1030" y="453"/>
                      <a:pt x="1031" y="453"/>
                    </a:cubicBezTo>
                    <a:cubicBezTo>
                      <a:pt x="1031" y="453"/>
                      <a:pt x="1031" y="452"/>
                      <a:pt x="1032" y="452"/>
                    </a:cubicBezTo>
                    <a:cubicBezTo>
                      <a:pt x="1032" y="452"/>
                      <a:pt x="1033" y="452"/>
                      <a:pt x="1034" y="452"/>
                    </a:cubicBezTo>
                    <a:cubicBezTo>
                      <a:pt x="1036" y="452"/>
                      <a:pt x="1039" y="452"/>
                      <a:pt x="1041" y="451"/>
                    </a:cubicBezTo>
                    <a:cubicBezTo>
                      <a:pt x="1041" y="451"/>
                      <a:pt x="1041" y="451"/>
                      <a:pt x="1041" y="451"/>
                    </a:cubicBezTo>
                    <a:cubicBezTo>
                      <a:pt x="1043" y="451"/>
                      <a:pt x="1043" y="451"/>
                      <a:pt x="1043" y="451"/>
                    </a:cubicBezTo>
                    <a:cubicBezTo>
                      <a:pt x="1046" y="450"/>
                      <a:pt x="1048" y="449"/>
                      <a:pt x="1050" y="449"/>
                    </a:cubicBezTo>
                    <a:cubicBezTo>
                      <a:pt x="1052" y="449"/>
                      <a:pt x="1055" y="448"/>
                      <a:pt x="1058" y="448"/>
                    </a:cubicBezTo>
                    <a:cubicBezTo>
                      <a:pt x="1060" y="448"/>
                      <a:pt x="1062" y="448"/>
                      <a:pt x="1063" y="448"/>
                    </a:cubicBezTo>
                    <a:cubicBezTo>
                      <a:pt x="1063" y="448"/>
                      <a:pt x="1065" y="449"/>
                      <a:pt x="1066" y="450"/>
                    </a:cubicBezTo>
                    <a:cubicBezTo>
                      <a:pt x="1069" y="451"/>
                      <a:pt x="1072" y="453"/>
                      <a:pt x="1073" y="453"/>
                    </a:cubicBezTo>
                    <a:cubicBezTo>
                      <a:pt x="1075" y="453"/>
                      <a:pt x="1077" y="453"/>
                      <a:pt x="1078" y="453"/>
                    </a:cubicBezTo>
                    <a:cubicBezTo>
                      <a:pt x="1079" y="453"/>
                      <a:pt x="1079" y="453"/>
                      <a:pt x="1079" y="453"/>
                    </a:cubicBezTo>
                    <a:cubicBezTo>
                      <a:pt x="1080" y="453"/>
                      <a:pt x="1082" y="454"/>
                      <a:pt x="1083" y="455"/>
                    </a:cubicBezTo>
                    <a:cubicBezTo>
                      <a:pt x="1084" y="455"/>
                      <a:pt x="1084" y="455"/>
                      <a:pt x="1085" y="455"/>
                    </a:cubicBezTo>
                    <a:cubicBezTo>
                      <a:pt x="1085" y="456"/>
                      <a:pt x="1087" y="457"/>
                      <a:pt x="1088" y="458"/>
                    </a:cubicBezTo>
                    <a:cubicBezTo>
                      <a:pt x="1089" y="458"/>
                      <a:pt x="1090" y="459"/>
                      <a:pt x="1090" y="460"/>
                    </a:cubicBezTo>
                    <a:cubicBezTo>
                      <a:pt x="1090" y="460"/>
                      <a:pt x="1090" y="461"/>
                      <a:pt x="1090" y="461"/>
                    </a:cubicBezTo>
                    <a:cubicBezTo>
                      <a:pt x="1089" y="462"/>
                      <a:pt x="1089" y="463"/>
                      <a:pt x="1089" y="463"/>
                    </a:cubicBezTo>
                    <a:cubicBezTo>
                      <a:pt x="1089" y="463"/>
                      <a:pt x="1090" y="464"/>
                      <a:pt x="1091" y="464"/>
                    </a:cubicBezTo>
                    <a:cubicBezTo>
                      <a:pt x="1092" y="466"/>
                      <a:pt x="1095" y="468"/>
                      <a:pt x="1095" y="469"/>
                    </a:cubicBezTo>
                    <a:cubicBezTo>
                      <a:pt x="1095" y="470"/>
                      <a:pt x="1095" y="470"/>
                      <a:pt x="1094" y="471"/>
                    </a:cubicBezTo>
                    <a:cubicBezTo>
                      <a:pt x="1094" y="471"/>
                      <a:pt x="1094" y="471"/>
                      <a:pt x="1094" y="471"/>
                    </a:cubicBezTo>
                    <a:cubicBezTo>
                      <a:pt x="1094" y="471"/>
                      <a:pt x="1094" y="472"/>
                      <a:pt x="1094" y="472"/>
                    </a:cubicBezTo>
                    <a:cubicBezTo>
                      <a:pt x="1094" y="472"/>
                      <a:pt x="1095" y="474"/>
                      <a:pt x="1096" y="476"/>
                    </a:cubicBezTo>
                    <a:cubicBezTo>
                      <a:pt x="1097" y="479"/>
                      <a:pt x="1098" y="481"/>
                      <a:pt x="1098" y="482"/>
                    </a:cubicBezTo>
                    <a:cubicBezTo>
                      <a:pt x="1098" y="482"/>
                      <a:pt x="1098" y="482"/>
                      <a:pt x="1098" y="482"/>
                    </a:cubicBezTo>
                    <a:cubicBezTo>
                      <a:pt x="1098" y="482"/>
                      <a:pt x="1098" y="481"/>
                      <a:pt x="1099" y="481"/>
                    </a:cubicBezTo>
                    <a:cubicBezTo>
                      <a:pt x="1100" y="481"/>
                      <a:pt x="1100" y="481"/>
                      <a:pt x="1101" y="482"/>
                    </a:cubicBezTo>
                    <a:cubicBezTo>
                      <a:pt x="1101" y="482"/>
                      <a:pt x="1101" y="484"/>
                      <a:pt x="1101" y="485"/>
                    </a:cubicBezTo>
                    <a:cubicBezTo>
                      <a:pt x="1101" y="486"/>
                      <a:pt x="1101" y="487"/>
                      <a:pt x="1101" y="487"/>
                    </a:cubicBezTo>
                    <a:cubicBezTo>
                      <a:pt x="1101" y="487"/>
                      <a:pt x="1101" y="487"/>
                      <a:pt x="1101" y="487"/>
                    </a:cubicBezTo>
                    <a:cubicBezTo>
                      <a:pt x="1101" y="487"/>
                      <a:pt x="1101" y="487"/>
                      <a:pt x="1102" y="487"/>
                    </a:cubicBezTo>
                    <a:cubicBezTo>
                      <a:pt x="1102" y="487"/>
                      <a:pt x="1102" y="487"/>
                      <a:pt x="1102" y="487"/>
                    </a:cubicBezTo>
                    <a:cubicBezTo>
                      <a:pt x="1103" y="488"/>
                      <a:pt x="1103" y="489"/>
                      <a:pt x="1103" y="489"/>
                    </a:cubicBezTo>
                    <a:cubicBezTo>
                      <a:pt x="1103" y="489"/>
                      <a:pt x="1103" y="489"/>
                      <a:pt x="1103" y="489"/>
                    </a:cubicBezTo>
                    <a:cubicBezTo>
                      <a:pt x="1103" y="489"/>
                      <a:pt x="1104" y="489"/>
                      <a:pt x="1104" y="490"/>
                    </a:cubicBezTo>
                    <a:cubicBezTo>
                      <a:pt x="1105" y="492"/>
                      <a:pt x="1107" y="496"/>
                      <a:pt x="1107" y="497"/>
                    </a:cubicBezTo>
                    <a:cubicBezTo>
                      <a:pt x="1107" y="497"/>
                      <a:pt x="1106" y="499"/>
                      <a:pt x="1106" y="500"/>
                    </a:cubicBezTo>
                    <a:cubicBezTo>
                      <a:pt x="1106" y="501"/>
                      <a:pt x="1106" y="502"/>
                      <a:pt x="1106" y="502"/>
                    </a:cubicBezTo>
                    <a:cubicBezTo>
                      <a:pt x="1106" y="502"/>
                      <a:pt x="1107" y="504"/>
                      <a:pt x="1108" y="505"/>
                    </a:cubicBezTo>
                    <a:cubicBezTo>
                      <a:pt x="1108" y="505"/>
                      <a:pt x="1109" y="506"/>
                      <a:pt x="1109" y="506"/>
                    </a:cubicBezTo>
                    <a:cubicBezTo>
                      <a:pt x="1110" y="506"/>
                      <a:pt x="1111" y="506"/>
                      <a:pt x="1112" y="506"/>
                    </a:cubicBezTo>
                    <a:cubicBezTo>
                      <a:pt x="1113" y="506"/>
                      <a:pt x="1115" y="506"/>
                      <a:pt x="1116" y="506"/>
                    </a:cubicBezTo>
                    <a:cubicBezTo>
                      <a:pt x="1117" y="506"/>
                      <a:pt x="1118" y="507"/>
                      <a:pt x="1120" y="508"/>
                    </a:cubicBezTo>
                    <a:cubicBezTo>
                      <a:pt x="1122" y="509"/>
                      <a:pt x="1124" y="510"/>
                      <a:pt x="1124" y="509"/>
                    </a:cubicBezTo>
                    <a:cubicBezTo>
                      <a:pt x="1125" y="509"/>
                      <a:pt x="1125" y="509"/>
                      <a:pt x="1125" y="509"/>
                    </a:cubicBezTo>
                    <a:cubicBezTo>
                      <a:pt x="1125" y="509"/>
                      <a:pt x="1125" y="509"/>
                      <a:pt x="1125" y="509"/>
                    </a:cubicBezTo>
                    <a:cubicBezTo>
                      <a:pt x="1126" y="508"/>
                      <a:pt x="1127" y="508"/>
                      <a:pt x="1128" y="508"/>
                    </a:cubicBezTo>
                    <a:cubicBezTo>
                      <a:pt x="1128" y="508"/>
                      <a:pt x="1129" y="510"/>
                      <a:pt x="1131" y="512"/>
                    </a:cubicBezTo>
                    <a:cubicBezTo>
                      <a:pt x="1133" y="514"/>
                      <a:pt x="1136" y="516"/>
                      <a:pt x="1136" y="516"/>
                    </a:cubicBezTo>
                    <a:cubicBezTo>
                      <a:pt x="1136" y="516"/>
                      <a:pt x="1138" y="516"/>
                      <a:pt x="1139" y="516"/>
                    </a:cubicBezTo>
                    <a:cubicBezTo>
                      <a:pt x="1139" y="516"/>
                      <a:pt x="1140" y="516"/>
                      <a:pt x="1140" y="517"/>
                    </a:cubicBezTo>
                    <a:cubicBezTo>
                      <a:pt x="1140" y="517"/>
                      <a:pt x="1140" y="517"/>
                      <a:pt x="1140" y="517"/>
                    </a:cubicBezTo>
                    <a:cubicBezTo>
                      <a:pt x="1141" y="517"/>
                      <a:pt x="1140" y="518"/>
                      <a:pt x="1140" y="519"/>
                    </a:cubicBezTo>
                    <a:cubicBezTo>
                      <a:pt x="1140" y="519"/>
                      <a:pt x="1140" y="520"/>
                      <a:pt x="1140" y="520"/>
                    </a:cubicBezTo>
                    <a:cubicBezTo>
                      <a:pt x="1140" y="521"/>
                      <a:pt x="1142" y="522"/>
                      <a:pt x="1142" y="522"/>
                    </a:cubicBezTo>
                    <a:cubicBezTo>
                      <a:pt x="1142" y="522"/>
                      <a:pt x="1142" y="522"/>
                      <a:pt x="1142" y="522"/>
                    </a:cubicBezTo>
                    <a:cubicBezTo>
                      <a:pt x="1142" y="523"/>
                      <a:pt x="1142" y="523"/>
                      <a:pt x="1142" y="523"/>
                    </a:cubicBezTo>
                    <a:cubicBezTo>
                      <a:pt x="1142" y="523"/>
                      <a:pt x="1143" y="524"/>
                      <a:pt x="1142" y="525"/>
                    </a:cubicBezTo>
                    <a:cubicBezTo>
                      <a:pt x="1142" y="525"/>
                      <a:pt x="1142" y="526"/>
                      <a:pt x="1142" y="526"/>
                    </a:cubicBezTo>
                    <a:cubicBezTo>
                      <a:pt x="1142" y="526"/>
                      <a:pt x="1142" y="526"/>
                      <a:pt x="1142" y="526"/>
                    </a:cubicBezTo>
                    <a:cubicBezTo>
                      <a:pt x="1142" y="527"/>
                      <a:pt x="1141" y="527"/>
                      <a:pt x="1141" y="528"/>
                    </a:cubicBezTo>
                    <a:cubicBezTo>
                      <a:pt x="1141" y="528"/>
                      <a:pt x="1142" y="529"/>
                      <a:pt x="1143" y="529"/>
                    </a:cubicBezTo>
                    <a:cubicBezTo>
                      <a:pt x="1143" y="530"/>
                      <a:pt x="1143" y="530"/>
                      <a:pt x="1143" y="530"/>
                    </a:cubicBezTo>
                    <a:cubicBezTo>
                      <a:pt x="1144" y="531"/>
                      <a:pt x="1144" y="531"/>
                      <a:pt x="1144" y="532"/>
                    </a:cubicBezTo>
                    <a:cubicBezTo>
                      <a:pt x="1143" y="532"/>
                      <a:pt x="1143" y="533"/>
                      <a:pt x="1144" y="533"/>
                    </a:cubicBezTo>
                    <a:cubicBezTo>
                      <a:pt x="1144" y="533"/>
                      <a:pt x="1149" y="533"/>
                      <a:pt x="1152" y="533"/>
                    </a:cubicBezTo>
                    <a:cubicBezTo>
                      <a:pt x="1153" y="533"/>
                      <a:pt x="1153" y="533"/>
                      <a:pt x="1153" y="533"/>
                    </a:cubicBezTo>
                    <a:cubicBezTo>
                      <a:pt x="1153" y="533"/>
                      <a:pt x="1153" y="533"/>
                      <a:pt x="1153" y="533"/>
                    </a:cubicBezTo>
                    <a:cubicBezTo>
                      <a:pt x="1155" y="533"/>
                      <a:pt x="1157" y="533"/>
                      <a:pt x="1159" y="533"/>
                    </a:cubicBezTo>
                    <a:cubicBezTo>
                      <a:pt x="1160" y="533"/>
                      <a:pt x="1160" y="533"/>
                      <a:pt x="1161" y="533"/>
                    </a:cubicBezTo>
                    <a:cubicBezTo>
                      <a:pt x="1161" y="533"/>
                      <a:pt x="1161" y="532"/>
                      <a:pt x="1161" y="531"/>
                    </a:cubicBezTo>
                    <a:cubicBezTo>
                      <a:pt x="1162" y="531"/>
                      <a:pt x="1162" y="530"/>
                      <a:pt x="1162" y="530"/>
                    </a:cubicBezTo>
                    <a:cubicBezTo>
                      <a:pt x="1163" y="529"/>
                      <a:pt x="1164" y="529"/>
                      <a:pt x="1165" y="528"/>
                    </a:cubicBezTo>
                    <a:cubicBezTo>
                      <a:pt x="1166" y="528"/>
                      <a:pt x="1167" y="527"/>
                      <a:pt x="1168" y="527"/>
                    </a:cubicBezTo>
                    <a:cubicBezTo>
                      <a:pt x="1168" y="527"/>
                      <a:pt x="1169" y="527"/>
                      <a:pt x="1169" y="527"/>
                    </a:cubicBezTo>
                    <a:cubicBezTo>
                      <a:pt x="1170" y="527"/>
                      <a:pt x="1170" y="527"/>
                      <a:pt x="1171" y="527"/>
                    </a:cubicBezTo>
                    <a:cubicBezTo>
                      <a:pt x="1172" y="527"/>
                      <a:pt x="1174" y="526"/>
                      <a:pt x="1175" y="525"/>
                    </a:cubicBezTo>
                    <a:cubicBezTo>
                      <a:pt x="1176" y="525"/>
                      <a:pt x="1176" y="525"/>
                      <a:pt x="1176" y="524"/>
                    </a:cubicBezTo>
                    <a:cubicBezTo>
                      <a:pt x="1176" y="524"/>
                      <a:pt x="1176" y="524"/>
                      <a:pt x="1176" y="524"/>
                    </a:cubicBezTo>
                    <a:cubicBezTo>
                      <a:pt x="1177" y="524"/>
                      <a:pt x="1178" y="524"/>
                      <a:pt x="1179" y="524"/>
                    </a:cubicBezTo>
                    <a:cubicBezTo>
                      <a:pt x="1180" y="523"/>
                      <a:pt x="1181" y="523"/>
                      <a:pt x="1182" y="523"/>
                    </a:cubicBezTo>
                    <a:cubicBezTo>
                      <a:pt x="1183" y="523"/>
                      <a:pt x="1184" y="523"/>
                      <a:pt x="1184" y="524"/>
                    </a:cubicBezTo>
                    <a:cubicBezTo>
                      <a:pt x="1185" y="524"/>
                      <a:pt x="1186" y="525"/>
                      <a:pt x="1186" y="525"/>
                    </a:cubicBezTo>
                    <a:cubicBezTo>
                      <a:pt x="1186" y="526"/>
                      <a:pt x="1186" y="527"/>
                      <a:pt x="1185" y="528"/>
                    </a:cubicBezTo>
                    <a:cubicBezTo>
                      <a:pt x="1185" y="528"/>
                      <a:pt x="1185" y="528"/>
                      <a:pt x="1185" y="528"/>
                    </a:cubicBezTo>
                    <a:cubicBezTo>
                      <a:pt x="1185" y="529"/>
                      <a:pt x="1184" y="529"/>
                      <a:pt x="1184" y="529"/>
                    </a:cubicBezTo>
                    <a:cubicBezTo>
                      <a:pt x="1184" y="530"/>
                      <a:pt x="1186" y="533"/>
                      <a:pt x="1186" y="533"/>
                    </a:cubicBezTo>
                    <a:cubicBezTo>
                      <a:pt x="1186" y="533"/>
                      <a:pt x="1186" y="533"/>
                      <a:pt x="1186" y="533"/>
                    </a:cubicBezTo>
                    <a:cubicBezTo>
                      <a:pt x="1186" y="534"/>
                      <a:pt x="1186" y="534"/>
                      <a:pt x="1186" y="534"/>
                    </a:cubicBezTo>
                    <a:cubicBezTo>
                      <a:pt x="1186" y="534"/>
                      <a:pt x="1186" y="535"/>
                      <a:pt x="1186" y="535"/>
                    </a:cubicBezTo>
                    <a:cubicBezTo>
                      <a:pt x="1185" y="536"/>
                      <a:pt x="1184" y="536"/>
                      <a:pt x="1183" y="537"/>
                    </a:cubicBezTo>
                    <a:cubicBezTo>
                      <a:pt x="1182" y="537"/>
                      <a:pt x="1181" y="537"/>
                      <a:pt x="1181" y="538"/>
                    </a:cubicBezTo>
                    <a:cubicBezTo>
                      <a:pt x="1181" y="538"/>
                      <a:pt x="1179" y="544"/>
                      <a:pt x="1178" y="546"/>
                    </a:cubicBezTo>
                    <a:cubicBezTo>
                      <a:pt x="1178" y="547"/>
                      <a:pt x="1178" y="548"/>
                      <a:pt x="1178" y="548"/>
                    </a:cubicBezTo>
                    <a:cubicBezTo>
                      <a:pt x="1178" y="548"/>
                      <a:pt x="1177" y="549"/>
                      <a:pt x="1177" y="549"/>
                    </a:cubicBezTo>
                    <a:cubicBezTo>
                      <a:pt x="1177" y="550"/>
                      <a:pt x="1177" y="550"/>
                      <a:pt x="1177" y="550"/>
                    </a:cubicBezTo>
                    <a:cubicBezTo>
                      <a:pt x="1177" y="550"/>
                      <a:pt x="1177" y="551"/>
                      <a:pt x="1176" y="552"/>
                    </a:cubicBezTo>
                    <a:cubicBezTo>
                      <a:pt x="1176" y="553"/>
                      <a:pt x="1176" y="555"/>
                      <a:pt x="1176" y="555"/>
                    </a:cubicBezTo>
                    <a:cubicBezTo>
                      <a:pt x="1176" y="555"/>
                      <a:pt x="1176" y="555"/>
                      <a:pt x="1175" y="556"/>
                    </a:cubicBezTo>
                    <a:cubicBezTo>
                      <a:pt x="1174" y="557"/>
                      <a:pt x="1173" y="558"/>
                      <a:pt x="1173" y="559"/>
                    </a:cubicBezTo>
                    <a:cubicBezTo>
                      <a:pt x="1172" y="560"/>
                      <a:pt x="1172" y="561"/>
                      <a:pt x="1172" y="561"/>
                    </a:cubicBezTo>
                    <a:cubicBezTo>
                      <a:pt x="1172" y="562"/>
                      <a:pt x="1172" y="562"/>
                      <a:pt x="1172" y="562"/>
                    </a:cubicBezTo>
                    <a:cubicBezTo>
                      <a:pt x="1172" y="563"/>
                      <a:pt x="1171" y="563"/>
                      <a:pt x="1170" y="564"/>
                    </a:cubicBezTo>
                    <a:cubicBezTo>
                      <a:pt x="1169" y="565"/>
                      <a:pt x="1168" y="565"/>
                      <a:pt x="1168" y="565"/>
                    </a:cubicBezTo>
                    <a:cubicBezTo>
                      <a:pt x="1168" y="566"/>
                      <a:pt x="1168" y="566"/>
                      <a:pt x="1168" y="567"/>
                    </a:cubicBezTo>
                    <a:cubicBezTo>
                      <a:pt x="1168" y="568"/>
                      <a:pt x="1168" y="568"/>
                      <a:pt x="1168" y="568"/>
                    </a:cubicBezTo>
                    <a:cubicBezTo>
                      <a:pt x="1168" y="569"/>
                      <a:pt x="1168" y="569"/>
                      <a:pt x="1167" y="569"/>
                    </a:cubicBezTo>
                    <a:cubicBezTo>
                      <a:pt x="1167" y="570"/>
                      <a:pt x="1166" y="570"/>
                      <a:pt x="1166" y="570"/>
                    </a:cubicBezTo>
                    <a:cubicBezTo>
                      <a:pt x="1165" y="570"/>
                      <a:pt x="1163" y="570"/>
                      <a:pt x="1161" y="569"/>
                    </a:cubicBezTo>
                    <a:cubicBezTo>
                      <a:pt x="1158" y="569"/>
                      <a:pt x="1156" y="568"/>
                      <a:pt x="1155" y="568"/>
                    </a:cubicBezTo>
                    <a:cubicBezTo>
                      <a:pt x="1155" y="567"/>
                      <a:pt x="1154" y="567"/>
                      <a:pt x="1154" y="566"/>
                    </a:cubicBezTo>
                    <a:cubicBezTo>
                      <a:pt x="1153" y="566"/>
                      <a:pt x="1153" y="566"/>
                      <a:pt x="1153" y="566"/>
                    </a:cubicBezTo>
                    <a:cubicBezTo>
                      <a:pt x="1153" y="566"/>
                      <a:pt x="1153" y="567"/>
                      <a:pt x="1153" y="567"/>
                    </a:cubicBezTo>
                    <a:cubicBezTo>
                      <a:pt x="1153" y="567"/>
                      <a:pt x="1153" y="567"/>
                      <a:pt x="1153" y="567"/>
                    </a:cubicBezTo>
                    <a:cubicBezTo>
                      <a:pt x="1152" y="568"/>
                      <a:pt x="1151" y="570"/>
                      <a:pt x="1150" y="571"/>
                    </a:cubicBezTo>
                    <a:cubicBezTo>
                      <a:pt x="1149" y="572"/>
                      <a:pt x="1148" y="572"/>
                      <a:pt x="1147" y="572"/>
                    </a:cubicBezTo>
                    <a:cubicBezTo>
                      <a:pt x="1146" y="572"/>
                      <a:pt x="1145" y="572"/>
                      <a:pt x="1145" y="573"/>
                    </a:cubicBezTo>
                    <a:cubicBezTo>
                      <a:pt x="1144" y="573"/>
                      <a:pt x="1145" y="575"/>
                      <a:pt x="1146" y="577"/>
                    </a:cubicBezTo>
                    <a:cubicBezTo>
                      <a:pt x="1146" y="578"/>
                      <a:pt x="1147" y="579"/>
                      <a:pt x="1147" y="579"/>
                    </a:cubicBezTo>
                    <a:cubicBezTo>
                      <a:pt x="1147" y="580"/>
                      <a:pt x="1147" y="584"/>
                      <a:pt x="1148" y="587"/>
                    </a:cubicBezTo>
                    <a:cubicBezTo>
                      <a:pt x="1148" y="589"/>
                      <a:pt x="1148" y="591"/>
                      <a:pt x="1148" y="592"/>
                    </a:cubicBezTo>
                    <a:cubicBezTo>
                      <a:pt x="1148" y="593"/>
                      <a:pt x="1147" y="594"/>
                      <a:pt x="1147" y="596"/>
                    </a:cubicBezTo>
                    <a:cubicBezTo>
                      <a:pt x="1146" y="597"/>
                      <a:pt x="1146" y="599"/>
                      <a:pt x="1145" y="599"/>
                    </a:cubicBezTo>
                    <a:cubicBezTo>
                      <a:pt x="1145" y="599"/>
                      <a:pt x="1144" y="599"/>
                      <a:pt x="1143" y="600"/>
                    </a:cubicBezTo>
                    <a:cubicBezTo>
                      <a:pt x="1143" y="600"/>
                      <a:pt x="1143" y="600"/>
                      <a:pt x="1143" y="600"/>
                    </a:cubicBezTo>
                    <a:cubicBezTo>
                      <a:pt x="1142" y="600"/>
                      <a:pt x="1140" y="600"/>
                      <a:pt x="1139" y="600"/>
                    </a:cubicBezTo>
                    <a:cubicBezTo>
                      <a:pt x="1139" y="600"/>
                      <a:pt x="1138" y="600"/>
                      <a:pt x="1137" y="600"/>
                    </a:cubicBezTo>
                    <a:cubicBezTo>
                      <a:pt x="1137" y="600"/>
                      <a:pt x="1137" y="601"/>
                      <a:pt x="1137" y="601"/>
                    </a:cubicBezTo>
                    <a:cubicBezTo>
                      <a:pt x="1137" y="602"/>
                      <a:pt x="1138" y="602"/>
                      <a:pt x="1138" y="603"/>
                    </a:cubicBezTo>
                    <a:cubicBezTo>
                      <a:pt x="1138" y="603"/>
                      <a:pt x="1139" y="604"/>
                      <a:pt x="1140" y="605"/>
                    </a:cubicBezTo>
                    <a:cubicBezTo>
                      <a:pt x="1140" y="605"/>
                      <a:pt x="1141" y="605"/>
                      <a:pt x="1141" y="606"/>
                    </a:cubicBezTo>
                    <a:cubicBezTo>
                      <a:pt x="1141" y="605"/>
                      <a:pt x="1142" y="605"/>
                      <a:pt x="1141" y="604"/>
                    </a:cubicBezTo>
                    <a:cubicBezTo>
                      <a:pt x="1141" y="603"/>
                      <a:pt x="1140" y="603"/>
                      <a:pt x="1140" y="602"/>
                    </a:cubicBezTo>
                    <a:cubicBezTo>
                      <a:pt x="1140" y="601"/>
                      <a:pt x="1141" y="602"/>
                      <a:pt x="1142" y="603"/>
                    </a:cubicBezTo>
                    <a:cubicBezTo>
                      <a:pt x="1143" y="603"/>
                      <a:pt x="1143" y="602"/>
                      <a:pt x="1145" y="602"/>
                    </a:cubicBezTo>
                    <a:cubicBezTo>
                      <a:pt x="1146" y="602"/>
                      <a:pt x="1146" y="604"/>
                      <a:pt x="1147" y="603"/>
                    </a:cubicBezTo>
                    <a:cubicBezTo>
                      <a:pt x="1148" y="603"/>
                      <a:pt x="1149" y="600"/>
                      <a:pt x="1151" y="598"/>
                    </a:cubicBezTo>
                    <a:cubicBezTo>
                      <a:pt x="1152" y="596"/>
                      <a:pt x="1153" y="595"/>
                      <a:pt x="1154" y="594"/>
                    </a:cubicBezTo>
                    <a:cubicBezTo>
                      <a:pt x="1156" y="593"/>
                      <a:pt x="1155" y="594"/>
                      <a:pt x="1156" y="595"/>
                    </a:cubicBezTo>
                    <a:cubicBezTo>
                      <a:pt x="1158" y="596"/>
                      <a:pt x="1158" y="594"/>
                      <a:pt x="1159" y="593"/>
                    </a:cubicBezTo>
                    <a:cubicBezTo>
                      <a:pt x="1160" y="593"/>
                      <a:pt x="1158" y="599"/>
                      <a:pt x="1159" y="600"/>
                    </a:cubicBezTo>
                    <a:cubicBezTo>
                      <a:pt x="1160" y="600"/>
                      <a:pt x="1161" y="599"/>
                      <a:pt x="1164" y="599"/>
                    </a:cubicBezTo>
                    <a:cubicBezTo>
                      <a:pt x="1166" y="599"/>
                      <a:pt x="1165" y="601"/>
                      <a:pt x="1167" y="602"/>
                    </a:cubicBezTo>
                    <a:cubicBezTo>
                      <a:pt x="1169" y="602"/>
                      <a:pt x="1174" y="600"/>
                      <a:pt x="1175" y="600"/>
                    </a:cubicBezTo>
                    <a:cubicBezTo>
                      <a:pt x="1177" y="599"/>
                      <a:pt x="1179" y="598"/>
                      <a:pt x="1182" y="596"/>
                    </a:cubicBezTo>
                    <a:cubicBezTo>
                      <a:pt x="1185" y="594"/>
                      <a:pt x="1187" y="593"/>
                      <a:pt x="1189" y="592"/>
                    </a:cubicBezTo>
                    <a:cubicBezTo>
                      <a:pt x="1191" y="591"/>
                      <a:pt x="1193" y="587"/>
                      <a:pt x="1194" y="586"/>
                    </a:cubicBezTo>
                    <a:cubicBezTo>
                      <a:pt x="1196" y="584"/>
                      <a:pt x="1196" y="582"/>
                      <a:pt x="1197" y="581"/>
                    </a:cubicBezTo>
                    <a:cubicBezTo>
                      <a:pt x="1198" y="580"/>
                      <a:pt x="1200" y="578"/>
                      <a:pt x="1202" y="577"/>
                    </a:cubicBezTo>
                    <a:cubicBezTo>
                      <a:pt x="1203" y="576"/>
                      <a:pt x="1203" y="574"/>
                      <a:pt x="1206" y="571"/>
                    </a:cubicBezTo>
                    <a:cubicBezTo>
                      <a:pt x="1209" y="569"/>
                      <a:pt x="1211" y="566"/>
                      <a:pt x="1213" y="564"/>
                    </a:cubicBezTo>
                    <a:cubicBezTo>
                      <a:pt x="1215" y="563"/>
                      <a:pt x="1218" y="559"/>
                      <a:pt x="1220" y="556"/>
                    </a:cubicBezTo>
                    <a:cubicBezTo>
                      <a:pt x="1222" y="553"/>
                      <a:pt x="1223" y="553"/>
                      <a:pt x="1224" y="551"/>
                    </a:cubicBezTo>
                    <a:cubicBezTo>
                      <a:pt x="1226" y="549"/>
                      <a:pt x="1227" y="545"/>
                      <a:pt x="1228" y="543"/>
                    </a:cubicBezTo>
                    <a:cubicBezTo>
                      <a:pt x="1229" y="540"/>
                      <a:pt x="1232" y="539"/>
                      <a:pt x="1233" y="538"/>
                    </a:cubicBezTo>
                    <a:cubicBezTo>
                      <a:pt x="1234" y="538"/>
                      <a:pt x="1235" y="533"/>
                      <a:pt x="1236" y="532"/>
                    </a:cubicBezTo>
                    <a:cubicBezTo>
                      <a:pt x="1236" y="531"/>
                      <a:pt x="1243" y="525"/>
                      <a:pt x="1244" y="525"/>
                    </a:cubicBezTo>
                    <a:cubicBezTo>
                      <a:pt x="1244" y="524"/>
                      <a:pt x="1244" y="523"/>
                      <a:pt x="1245" y="521"/>
                    </a:cubicBezTo>
                    <a:cubicBezTo>
                      <a:pt x="1246" y="519"/>
                      <a:pt x="1248" y="517"/>
                      <a:pt x="1249" y="515"/>
                    </a:cubicBezTo>
                    <a:cubicBezTo>
                      <a:pt x="1249" y="514"/>
                      <a:pt x="1247" y="515"/>
                      <a:pt x="1247" y="514"/>
                    </a:cubicBezTo>
                    <a:cubicBezTo>
                      <a:pt x="1246" y="513"/>
                      <a:pt x="1250" y="507"/>
                      <a:pt x="1250" y="507"/>
                    </a:cubicBezTo>
                    <a:cubicBezTo>
                      <a:pt x="1249" y="506"/>
                      <a:pt x="1248" y="505"/>
                      <a:pt x="1248" y="503"/>
                    </a:cubicBezTo>
                    <a:cubicBezTo>
                      <a:pt x="1248" y="502"/>
                      <a:pt x="1251" y="501"/>
                      <a:pt x="1252" y="500"/>
                    </a:cubicBezTo>
                    <a:cubicBezTo>
                      <a:pt x="1253" y="498"/>
                      <a:pt x="1250" y="499"/>
                      <a:pt x="1250" y="498"/>
                    </a:cubicBezTo>
                    <a:cubicBezTo>
                      <a:pt x="1249" y="498"/>
                      <a:pt x="1249" y="493"/>
                      <a:pt x="1248" y="491"/>
                    </a:cubicBezTo>
                    <a:cubicBezTo>
                      <a:pt x="1248" y="489"/>
                      <a:pt x="1250" y="489"/>
                      <a:pt x="1250" y="488"/>
                    </a:cubicBezTo>
                    <a:cubicBezTo>
                      <a:pt x="1251" y="486"/>
                      <a:pt x="1251" y="483"/>
                      <a:pt x="1252" y="482"/>
                    </a:cubicBezTo>
                    <a:cubicBezTo>
                      <a:pt x="1252" y="480"/>
                      <a:pt x="1253" y="481"/>
                      <a:pt x="1254" y="480"/>
                    </a:cubicBezTo>
                    <a:cubicBezTo>
                      <a:pt x="1254" y="480"/>
                      <a:pt x="1253" y="480"/>
                      <a:pt x="1252" y="479"/>
                    </a:cubicBezTo>
                    <a:cubicBezTo>
                      <a:pt x="1252" y="479"/>
                      <a:pt x="1253" y="478"/>
                      <a:pt x="1254" y="477"/>
                    </a:cubicBezTo>
                    <a:cubicBezTo>
                      <a:pt x="1254" y="476"/>
                      <a:pt x="1259" y="474"/>
                      <a:pt x="1259" y="473"/>
                    </a:cubicBezTo>
                    <a:cubicBezTo>
                      <a:pt x="1259" y="472"/>
                      <a:pt x="1258" y="471"/>
                      <a:pt x="1258" y="471"/>
                    </a:cubicBezTo>
                    <a:cubicBezTo>
                      <a:pt x="1258" y="470"/>
                      <a:pt x="1260" y="469"/>
                      <a:pt x="1260" y="468"/>
                    </a:cubicBezTo>
                    <a:cubicBezTo>
                      <a:pt x="1260" y="467"/>
                      <a:pt x="1260" y="468"/>
                      <a:pt x="1259" y="468"/>
                    </a:cubicBezTo>
                    <a:cubicBezTo>
                      <a:pt x="1258" y="468"/>
                      <a:pt x="1257" y="466"/>
                      <a:pt x="1256" y="465"/>
                    </a:cubicBezTo>
                    <a:cubicBezTo>
                      <a:pt x="1255" y="465"/>
                      <a:pt x="1256" y="465"/>
                      <a:pt x="1257" y="464"/>
                    </a:cubicBezTo>
                    <a:cubicBezTo>
                      <a:pt x="1257" y="464"/>
                      <a:pt x="1257" y="460"/>
                      <a:pt x="1257" y="459"/>
                    </a:cubicBezTo>
                    <a:cubicBezTo>
                      <a:pt x="1257" y="459"/>
                      <a:pt x="1256" y="459"/>
                      <a:pt x="1254" y="458"/>
                    </a:cubicBezTo>
                    <a:cubicBezTo>
                      <a:pt x="1252" y="457"/>
                      <a:pt x="1251" y="456"/>
                      <a:pt x="1251" y="455"/>
                    </a:cubicBezTo>
                    <a:cubicBezTo>
                      <a:pt x="1251" y="454"/>
                      <a:pt x="1255" y="456"/>
                      <a:pt x="1257" y="457"/>
                    </a:cubicBezTo>
                    <a:cubicBezTo>
                      <a:pt x="1259" y="457"/>
                      <a:pt x="1259" y="455"/>
                      <a:pt x="1259" y="455"/>
                    </a:cubicBezTo>
                    <a:cubicBezTo>
                      <a:pt x="1260" y="454"/>
                      <a:pt x="1260" y="453"/>
                      <a:pt x="1259" y="452"/>
                    </a:cubicBezTo>
                    <a:cubicBezTo>
                      <a:pt x="1258" y="451"/>
                      <a:pt x="1254" y="449"/>
                      <a:pt x="1251" y="447"/>
                    </a:cubicBezTo>
                    <a:cubicBezTo>
                      <a:pt x="1247" y="446"/>
                      <a:pt x="1249" y="445"/>
                      <a:pt x="1246" y="443"/>
                    </a:cubicBezTo>
                    <a:cubicBezTo>
                      <a:pt x="1244" y="442"/>
                      <a:pt x="1244" y="439"/>
                      <a:pt x="1242" y="437"/>
                    </a:cubicBezTo>
                    <a:cubicBezTo>
                      <a:pt x="1241" y="435"/>
                      <a:pt x="1241" y="437"/>
                      <a:pt x="1239" y="438"/>
                    </a:cubicBezTo>
                    <a:cubicBezTo>
                      <a:pt x="1237" y="439"/>
                      <a:pt x="1231" y="437"/>
                      <a:pt x="1230" y="438"/>
                    </a:cubicBezTo>
                    <a:cubicBezTo>
                      <a:pt x="1228" y="438"/>
                      <a:pt x="1230" y="438"/>
                      <a:pt x="1230" y="438"/>
                    </a:cubicBezTo>
                    <a:cubicBezTo>
                      <a:pt x="1230" y="439"/>
                      <a:pt x="1229" y="439"/>
                      <a:pt x="1229" y="440"/>
                    </a:cubicBezTo>
                    <a:cubicBezTo>
                      <a:pt x="1230" y="441"/>
                      <a:pt x="1230" y="441"/>
                      <a:pt x="1231" y="441"/>
                    </a:cubicBezTo>
                    <a:cubicBezTo>
                      <a:pt x="1231" y="442"/>
                      <a:pt x="1228" y="448"/>
                      <a:pt x="1227" y="449"/>
                    </a:cubicBezTo>
                    <a:cubicBezTo>
                      <a:pt x="1226" y="449"/>
                      <a:pt x="1225" y="449"/>
                      <a:pt x="1224" y="449"/>
                    </a:cubicBezTo>
                    <a:cubicBezTo>
                      <a:pt x="1223" y="449"/>
                      <a:pt x="1227" y="445"/>
                      <a:pt x="1227" y="444"/>
                    </a:cubicBezTo>
                    <a:cubicBezTo>
                      <a:pt x="1227" y="444"/>
                      <a:pt x="1228" y="443"/>
                      <a:pt x="1227" y="442"/>
                    </a:cubicBezTo>
                    <a:cubicBezTo>
                      <a:pt x="1227" y="441"/>
                      <a:pt x="1222" y="447"/>
                      <a:pt x="1221" y="448"/>
                    </a:cubicBezTo>
                    <a:cubicBezTo>
                      <a:pt x="1220" y="449"/>
                      <a:pt x="1215" y="449"/>
                      <a:pt x="1213" y="448"/>
                    </a:cubicBezTo>
                    <a:cubicBezTo>
                      <a:pt x="1211" y="448"/>
                      <a:pt x="1219" y="444"/>
                      <a:pt x="1219" y="443"/>
                    </a:cubicBezTo>
                    <a:cubicBezTo>
                      <a:pt x="1220" y="442"/>
                      <a:pt x="1216" y="441"/>
                      <a:pt x="1216" y="441"/>
                    </a:cubicBezTo>
                    <a:cubicBezTo>
                      <a:pt x="1215" y="441"/>
                      <a:pt x="1213" y="442"/>
                      <a:pt x="1213" y="442"/>
                    </a:cubicBezTo>
                    <a:cubicBezTo>
                      <a:pt x="1213" y="442"/>
                      <a:pt x="1209" y="445"/>
                      <a:pt x="1208" y="445"/>
                    </a:cubicBezTo>
                    <a:cubicBezTo>
                      <a:pt x="1206" y="445"/>
                      <a:pt x="1207" y="443"/>
                      <a:pt x="1207" y="443"/>
                    </a:cubicBezTo>
                    <a:cubicBezTo>
                      <a:pt x="1207" y="442"/>
                      <a:pt x="1208" y="440"/>
                      <a:pt x="1208" y="440"/>
                    </a:cubicBezTo>
                    <a:cubicBezTo>
                      <a:pt x="1209" y="439"/>
                      <a:pt x="1208" y="436"/>
                      <a:pt x="1208" y="435"/>
                    </a:cubicBezTo>
                    <a:cubicBezTo>
                      <a:pt x="1207" y="435"/>
                      <a:pt x="1209" y="434"/>
                      <a:pt x="1209" y="434"/>
                    </a:cubicBezTo>
                    <a:cubicBezTo>
                      <a:pt x="1208" y="434"/>
                      <a:pt x="1208" y="432"/>
                      <a:pt x="1208" y="432"/>
                    </a:cubicBezTo>
                    <a:cubicBezTo>
                      <a:pt x="1207" y="432"/>
                      <a:pt x="1205" y="431"/>
                      <a:pt x="1203" y="431"/>
                    </a:cubicBezTo>
                    <a:cubicBezTo>
                      <a:pt x="1201" y="431"/>
                      <a:pt x="1193" y="431"/>
                      <a:pt x="1192" y="431"/>
                    </a:cubicBezTo>
                    <a:cubicBezTo>
                      <a:pt x="1191" y="431"/>
                      <a:pt x="1190" y="430"/>
                      <a:pt x="1190" y="429"/>
                    </a:cubicBezTo>
                    <a:cubicBezTo>
                      <a:pt x="1190" y="428"/>
                      <a:pt x="1192" y="426"/>
                      <a:pt x="1194" y="424"/>
                    </a:cubicBezTo>
                    <a:cubicBezTo>
                      <a:pt x="1196" y="423"/>
                      <a:pt x="1199" y="423"/>
                      <a:pt x="1201" y="422"/>
                    </a:cubicBezTo>
                    <a:cubicBezTo>
                      <a:pt x="1203" y="422"/>
                      <a:pt x="1202" y="421"/>
                      <a:pt x="1202" y="420"/>
                    </a:cubicBezTo>
                    <a:cubicBezTo>
                      <a:pt x="1202" y="420"/>
                      <a:pt x="1208" y="416"/>
                      <a:pt x="1211" y="414"/>
                    </a:cubicBezTo>
                    <a:cubicBezTo>
                      <a:pt x="1215" y="413"/>
                      <a:pt x="1215" y="412"/>
                      <a:pt x="1217" y="410"/>
                    </a:cubicBezTo>
                    <a:cubicBezTo>
                      <a:pt x="1220" y="407"/>
                      <a:pt x="1224" y="406"/>
                      <a:pt x="1224" y="404"/>
                    </a:cubicBezTo>
                    <a:cubicBezTo>
                      <a:pt x="1225" y="403"/>
                      <a:pt x="1223" y="404"/>
                      <a:pt x="1223" y="403"/>
                    </a:cubicBezTo>
                    <a:cubicBezTo>
                      <a:pt x="1224" y="402"/>
                      <a:pt x="1228" y="396"/>
                      <a:pt x="1229" y="395"/>
                    </a:cubicBezTo>
                    <a:cubicBezTo>
                      <a:pt x="1230" y="394"/>
                      <a:pt x="1235" y="391"/>
                      <a:pt x="1237" y="389"/>
                    </a:cubicBezTo>
                    <a:cubicBezTo>
                      <a:pt x="1240" y="387"/>
                      <a:pt x="1241" y="387"/>
                      <a:pt x="1243" y="385"/>
                    </a:cubicBezTo>
                    <a:cubicBezTo>
                      <a:pt x="1245" y="383"/>
                      <a:pt x="1248" y="383"/>
                      <a:pt x="1249" y="383"/>
                    </a:cubicBezTo>
                    <a:cubicBezTo>
                      <a:pt x="1250" y="382"/>
                      <a:pt x="1250" y="380"/>
                      <a:pt x="1250" y="378"/>
                    </a:cubicBezTo>
                    <a:cubicBezTo>
                      <a:pt x="1250" y="377"/>
                      <a:pt x="1252" y="375"/>
                      <a:pt x="1253" y="374"/>
                    </a:cubicBezTo>
                    <a:cubicBezTo>
                      <a:pt x="1254" y="373"/>
                      <a:pt x="1258" y="371"/>
                      <a:pt x="1260" y="369"/>
                    </a:cubicBezTo>
                    <a:cubicBezTo>
                      <a:pt x="1261" y="367"/>
                      <a:pt x="1265" y="363"/>
                      <a:pt x="1268" y="362"/>
                    </a:cubicBezTo>
                    <a:cubicBezTo>
                      <a:pt x="1270" y="360"/>
                      <a:pt x="1276" y="358"/>
                      <a:pt x="1279" y="357"/>
                    </a:cubicBezTo>
                    <a:cubicBezTo>
                      <a:pt x="1282" y="357"/>
                      <a:pt x="1289" y="358"/>
                      <a:pt x="1294" y="357"/>
                    </a:cubicBezTo>
                    <a:cubicBezTo>
                      <a:pt x="1300" y="355"/>
                      <a:pt x="1306" y="356"/>
                      <a:pt x="1309" y="356"/>
                    </a:cubicBezTo>
                    <a:cubicBezTo>
                      <a:pt x="1311" y="357"/>
                      <a:pt x="1308" y="359"/>
                      <a:pt x="1308" y="360"/>
                    </a:cubicBezTo>
                    <a:cubicBezTo>
                      <a:pt x="1308" y="361"/>
                      <a:pt x="1309" y="360"/>
                      <a:pt x="1311" y="360"/>
                    </a:cubicBezTo>
                    <a:cubicBezTo>
                      <a:pt x="1312" y="360"/>
                      <a:pt x="1311" y="360"/>
                      <a:pt x="1314" y="360"/>
                    </a:cubicBezTo>
                    <a:cubicBezTo>
                      <a:pt x="1316" y="360"/>
                      <a:pt x="1314" y="359"/>
                      <a:pt x="1314" y="358"/>
                    </a:cubicBezTo>
                    <a:cubicBezTo>
                      <a:pt x="1314" y="357"/>
                      <a:pt x="1314" y="356"/>
                      <a:pt x="1315" y="356"/>
                    </a:cubicBezTo>
                    <a:cubicBezTo>
                      <a:pt x="1317" y="356"/>
                      <a:pt x="1319" y="357"/>
                      <a:pt x="1322" y="358"/>
                    </a:cubicBezTo>
                    <a:cubicBezTo>
                      <a:pt x="1324" y="359"/>
                      <a:pt x="1325" y="358"/>
                      <a:pt x="1327" y="359"/>
                    </a:cubicBezTo>
                    <a:cubicBezTo>
                      <a:pt x="1329" y="360"/>
                      <a:pt x="1329" y="358"/>
                      <a:pt x="1332" y="358"/>
                    </a:cubicBezTo>
                    <a:cubicBezTo>
                      <a:pt x="1334" y="357"/>
                      <a:pt x="1335" y="356"/>
                      <a:pt x="1336" y="357"/>
                    </a:cubicBezTo>
                    <a:cubicBezTo>
                      <a:pt x="1338" y="358"/>
                      <a:pt x="1342" y="360"/>
                      <a:pt x="1343" y="359"/>
                    </a:cubicBezTo>
                    <a:cubicBezTo>
                      <a:pt x="1343" y="359"/>
                      <a:pt x="1343" y="358"/>
                      <a:pt x="1342" y="358"/>
                    </a:cubicBezTo>
                    <a:cubicBezTo>
                      <a:pt x="1342" y="357"/>
                      <a:pt x="1341" y="357"/>
                      <a:pt x="1341" y="357"/>
                    </a:cubicBezTo>
                    <a:cubicBezTo>
                      <a:pt x="1340" y="356"/>
                      <a:pt x="1340" y="356"/>
                      <a:pt x="1341" y="355"/>
                    </a:cubicBezTo>
                    <a:cubicBezTo>
                      <a:pt x="1342" y="354"/>
                      <a:pt x="1345" y="356"/>
                      <a:pt x="1345" y="356"/>
                    </a:cubicBezTo>
                    <a:cubicBezTo>
                      <a:pt x="1346" y="355"/>
                      <a:pt x="1344" y="354"/>
                      <a:pt x="1344" y="353"/>
                    </a:cubicBezTo>
                    <a:cubicBezTo>
                      <a:pt x="1343" y="353"/>
                      <a:pt x="1345" y="351"/>
                      <a:pt x="1346" y="351"/>
                    </a:cubicBezTo>
                    <a:cubicBezTo>
                      <a:pt x="1347" y="351"/>
                      <a:pt x="1349" y="351"/>
                      <a:pt x="1350" y="350"/>
                    </a:cubicBezTo>
                    <a:cubicBezTo>
                      <a:pt x="1351" y="350"/>
                      <a:pt x="1358" y="353"/>
                      <a:pt x="1359" y="354"/>
                    </a:cubicBezTo>
                    <a:cubicBezTo>
                      <a:pt x="1360" y="355"/>
                      <a:pt x="1361" y="354"/>
                      <a:pt x="1365" y="353"/>
                    </a:cubicBezTo>
                    <a:cubicBezTo>
                      <a:pt x="1369" y="353"/>
                      <a:pt x="1371" y="355"/>
                      <a:pt x="1372" y="356"/>
                    </a:cubicBezTo>
                    <a:cubicBezTo>
                      <a:pt x="1374" y="357"/>
                      <a:pt x="1373" y="357"/>
                      <a:pt x="1373" y="358"/>
                    </a:cubicBezTo>
                    <a:cubicBezTo>
                      <a:pt x="1373" y="359"/>
                      <a:pt x="1380" y="359"/>
                      <a:pt x="1379" y="360"/>
                    </a:cubicBezTo>
                    <a:cubicBezTo>
                      <a:pt x="1379" y="360"/>
                      <a:pt x="1374" y="361"/>
                      <a:pt x="1372" y="361"/>
                    </a:cubicBezTo>
                    <a:cubicBezTo>
                      <a:pt x="1370" y="361"/>
                      <a:pt x="1367" y="361"/>
                      <a:pt x="1366" y="361"/>
                    </a:cubicBezTo>
                    <a:cubicBezTo>
                      <a:pt x="1366" y="362"/>
                      <a:pt x="1369" y="365"/>
                      <a:pt x="1369" y="365"/>
                    </a:cubicBezTo>
                    <a:cubicBezTo>
                      <a:pt x="1370" y="365"/>
                      <a:pt x="1379" y="363"/>
                      <a:pt x="1380" y="362"/>
                    </a:cubicBezTo>
                    <a:cubicBezTo>
                      <a:pt x="1382" y="362"/>
                      <a:pt x="1384" y="364"/>
                      <a:pt x="1386" y="365"/>
                    </a:cubicBezTo>
                    <a:cubicBezTo>
                      <a:pt x="1388" y="365"/>
                      <a:pt x="1387" y="363"/>
                      <a:pt x="1387" y="362"/>
                    </a:cubicBezTo>
                    <a:cubicBezTo>
                      <a:pt x="1388" y="361"/>
                      <a:pt x="1390" y="362"/>
                      <a:pt x="1390" y="361"/>
                    </a:cubicBezTo>
                    <a:cubicBezTo>
                      <a:pt x="1390" y="360"/>
                      <a:pt x="1391" y="359"/>
                      <a:pt x="1391" y="359"/>
                    </a:cubicBezTo>
                    <a:cubicBezTo>
                      <a:pt x="1392" y="359"/>
                      <a:pt x="1393" y="360"/>
                      <a:pt x="1394" y="361"/>
                    </a:cubicBezTo>
                    <a:cubicBezTo>
                      <a:pt x="1395" y="361"/>
                      <a:pt x="1397" y="362"/>
                      <a:pt x="1398" y="362"/>
                    </a:cubicBezTo>
                    <a:cubicBezTo>
                      <a:pt x="1399" y="362"/>
                      <a:pt x="1401" y="361"/>
                      <a:pt x="1403" y="360"/>
                    </a:cubicBezTo>
                    <a:cubicBezTo>
                      <a:pt x="1404" y="359"/>
                      <a:pt x="1411" y="360"/>
                      <a:pt x="1411" y="360"/>
                    </a:cubicBezTo>
                    <a:cubicBezTo>
                      <a:pt x="1412" y="360"/>
                      <a:pt x="1412" y="359"/>
                      <a:pt x="1411" y="358"/>
                    </a:cubicBezTo>
                    <a:cubicBezTo>
                      <a:pt x="1411" y="357"/>
                      <a:pt x="1410" y="356"/>
                      <a:pt x="1408" y="356"/>
                    </a:cubicBezTo>
                    <a:cubicBezTo>
                      <a:pt x="1406" y="355"/>
                      <a:pt x="1405" y="355"/>
                      <a:pt x="1404" y="355"/>
                    </a:cubicBezTo>
                    <a:cubicBezTo>
                      <a:pt x="1403" y="355"/>
                      <a:pt x="1404" y="356"/>
                      <a:pt x="1404" y="357"/>
                    </a:cubicBezTo>
                    <a:cubicBezTo>
                      <a:pt x="1403" y="358"/>
                      <a:pt x="1402" y="356"/>
                      <a:pt x="1402" y="356"/>
                    </a:cubicBezTo>
                    <a:cubicBezTo>
                      <a:pt x="1401" y="355"/>
                      <a:pt x="1400" y="356"/>
                      <a:pt x="1399" y="355"/>
                    </a:cubicBezTo>
                    <a:cubicBezTo>
                      <a:pt x="1399" y="355"/>
                      <a:pt x="1402" y="354"/>
                      <a:pt x="1402" y="353"/>
                    </a:cubicBezTo>
                    <a:cubicBezTo>
                      <a:pt x="1403" y="353"/>
                      <a:pt x="1401" y="349"/>
                      <a:pt x="1401" y="349"/>
                    </a:cubicBezTo>
                    <a:cubicBezTo>
                      <a:pt x="1401" y="348"/>
                      <a:pt x="1402" y="349"/>
                      <a:pt x="1403" y="348"/>
                    </a:cubicBezTo>
                    <a:cubicBezTo>
                      <a:pt x="1405" y="348"/>
                      <a:pt x="1404" y="347"/>
                      <a:pt x="1404" y="346"/>
                    </a:cubicBezTo>
                    <a:cubicBezTo>
                      <a:pt x="1405" y="346"/>
                      <a:pt x="1409" y="342"/>
                      <a:pt x="1411" y="341"/>
                    </a:cubicBezTo>
                    <a:cubicBezTo>
                      <a:pt x="1414" y="339"/>
                      <a:pt x="1418" y="335"/>
                      <a:pt x="1419" y="334"/>
                    </a:cubicBezTo>
                    <a:cubicBezTo>
                      <a:pt x="1421" y="334"/>
                      <a:pt x="1421" y="330"/>
                      <a:pt x="1421" y="329"/>
                    </a:cubicBezTo>
                    <a:cubicBezTo>
                      <a:pt x="1422" y="328"/>
                      <a:pt x="1427" y="326"/>
                      <a:pt x="1428" y="326"/>
                    </a:cubicBezTo>
                    <a:cubicBezTo>
                      <a:pt x="1428" y="325"/>
                      <a:pt x="1428" y="323"/>
                      <a:pt x="1428" y="322"/>
                    </a:cubicBezTo>
                    <a:cubicBezTo>
                      <a:pt x="1428" y="321"/>
                      <a:pt x="1433" y="319"/>
                      <a:pt x="1435" y="318"/>
                    </a:cubicBezTo>
                    <a:cubicBezTo>
                      <a:pt x="1437" y="317"/>
                      <a:pt x="1439" y="317"/>
                      <a:pt x="1442" y="317"/>
                    </a:cubicBezTo>
                    <a:cubicBezTo>
                      <a:pt x="1445" y="317"/>
                      <a:pt x="1449" y="316"/>
                      <a:pt x="1451" y="316"/>
                    </a:cubicBezTo>
                    <a:cubicBezTo>
                      <a:pt x="1453" y="316"/>
                      <a:pt x="1454" y="315"/>
                      <a:pt x="1455" y="314"/>
                    </a:cubicBezTo>
                    <a:cubicBezTo>
                      <a:pt x="1457" y="314"/>
                      <a:pt x="1458" y="316"/>
                      <a:pt x="1459" y="316"/>
                    </a:cubicBezTo>
                    <a:cubicBezTo>
                      <a:pt x="1460" y="317"/>
                      <a:pt x="1460" y="318"/>
                      <a:pt x="1459" y="319"/>
                    </a:cubicBezTo>
                    <a:cubicBezTo>
                      <a:pt x="1459" y="320"/>
                      <a:pt x="1467" y="315"/>
                      <a:pt x="1468" y="314"/>
                    </a:cubicBezTo>
                    <a:cubicBezTo>
                      <a:pt x="1469" y="313"/>
                      <a:pt x="1469" y="316"/>
                      <a:pt x="1469" y="317"/>
                    </a:cubicBezTo>
                    <a:cubicBezTo>
                      <a:pt x="1469" y="317"/>
                      <a:pt x="1468" y="318"/>
                      <a:pt x="1467" y="319"/>
                    </a:cubicBezTo>
                    <a:cubicBezTo>
                      <a:pt x="1467" y="319"/>
                      <a:pt x="1468" y="320"/>
                      <a:pt x="1467" y="321"/>
                    </a:cubicBezTo>
                    <a:cubicBezTo>
                      <a:pt x="1466" y="322"/>
                      <a:pt x="1465" y="322"/>
                      <a:pt x="1465" y="323"/>
                    </a:cubicBezTo>
                    <a:cubicBezTo>
                      <a:pt x="1465" y="324"/>
                      <a:pt x="1465" y="324"/>
                      <a:pt x="1465" y="325"/>
                    </a:cubicBezTo>
                    <a:cubicBezTo>
                      <a:pt x="1465" y="325"/>
                      <a:pt x="1461" y="325"/>
                      <a:pt x="1461" y="325"/>
                    </a:cubicBezTo>
                    <a:cubicBezTo>
                      <a:pt x="1460" y="326"/>
                      <a:pt x="1462" y="326"/>
                      <a:pt x="1463" y="326"/>
                    </a:cubicBezTo>
                    <a:cubicBezTo>
                      <a:pt x="1464" y="326"/>
                      <a:pt x="1464" y="327"/>
                      <a:pt x="1465" y="328"/>
                    </a:cubicBezTo>
                    <a:cubicBezTo>
                      <a:pt x="1465" y="329"/>
                      <a:pt x="1463" y="330"/>
                      <a:pt x="1462" y="331"/>
                    </a:cubicBezTo>
                    <a:cubicBezTo>
                      <a:pt x="1462" y="332"/>
                      <a:pt x="1467" y="331"/>
                      <a:pt x="1468" y="331"/>
                    </a:cubicBezTo>
                    <a:cubicBezTo>
                      <a:pt x="1470" y="331"/>
                      <a:pt x="1467" y="332"/>
                      <a:pt x="1467" y="333"/>
                    </a:cubicBezTo>
                    <a:cubicBezTo>
                      <a:pt x="1466" y="333"/>
                      <a:pt x="1467" y="334"/>
                      <a:pt x="1467" y="334"/>
                    </a:cubicBezTo>
                    <a:cubicBezTo>
                      <a:pt x="1468" y="335"/>
                      <a:pt x="1467" y="335"/>
                      <a:pt x="1466" y="337"/>
                    </a:cubicBezTo>
                    <a:cubicBezTo>
                      <a:pt x="1465" y="338"/>
                      <a:pt x="1472" y="335"/>
                      <a:pt x="1473" y="334"/>
                    </a:cubicBezTo>
                    <a:cubicBezTo>
                      <a:pt x="1475" y="334"/>
                      <a:pt x="1474" y="332"/>
                      <a:pt x="1474" y="332"/>
                    </a:cubicBezTo>
                    <a:cubicBezTo>
                      <a:pt x="1475" y="331"/>
                      <a:pt x="1476" y="330"/>
                      <a:pt x="1477" y="330"/>
                    </a:cubicBezTo>
                    <a:cubicBezTo>
                      <a:pt x="1478" y="329"/>
                      <a:pt x="1491" y="319"/>
                      <a:pt x="1492" y="319"/>
                    </a:cubicBezTo>
                    <a:cubicBezTo>
                      <a:pt x="1493" y="318"/>
                      <a:pt x="1493" y="319"/>
                      <a:pt x="1494" y="320"/>
                    </a:cubicBezTo>
                    <a:cubicBezTo>
                      <a:pt x="1495" y="320"/>
                      <a:pt x="1496" y="318"/>
                      <a:pt x="1496" y="318"/>
                    </a:cubicBezTo>
                    <a:cubicBezTo>
                      <a:pt x="1497" y="318"/>
                      <a:pt x="1497" y="320"/>
                      <a:pt x="1498" y="321"/>
                    </a:cubicBezTo>
                    <a:cubicBezTo>
                      <a:pt x="1499" y="322"/>
                      <a:pt x="1502" y="318"/>
                      <a:pt x="1501" y="318"/>
                    </a:cubicBezTo>
                    <a:cubicBezTo>
                      <a:pt x="1500" y="318"/>
                      <a:pt x="1498" y="317"/>
                      <a:pt x="1498" y="316"/>
                    </a:cubicBezTo>
                    <a:cubicBezTo>
                      <a:pt x="1498" y="315"/>
                      <a:pt x="1502" y="307"/>
                      <a:pt x="1502" y="306"/>
                    </a:cubicBezTo>
                    <a:cubicBezTo>
                      <a:pt x="1502" y="306"/>
                      <a:pt x="1501" y="304"/>
                      <a:pt x="1501" y="304"/>
                    </a:cubicBezTo>
                    <a:cubicBezTo>
                      <a:pt x="1501" y="304"/>
                      <a:pt x="1510" y="301"/>
                      <a:pt x="1512" y="301"/>
                    </a:cubicBezTo>
                    <a:cubicBezTo>
                      <a:pt x="1513" y="301"/>
                      <a:pt x="1513" y="301"/>
                      <a:pt x="1514" y="301"/>
                    </a:cubicBezTo>
                    <a:cubicBezTo>
                      <a:pt x="1516" y="301"/>
                      <a:pt x="1517" y="302"/>
                      <a:pt x="1517" y="303"/>
                    </a:cubicBezTo>
                    <a:cubicBezTo>
                      <a:pt x="1517" y="303"/>
                      <a:pt x="1520" y="303"/>
                      <a:pt x="1521" y="304"/>
                    </a:cubicBezTo>
                    <a:cubicBezTo>
                      <a:pt x="1523" y="304"/>
                      <a:pt x="1527" y="305"/>
                      <a:pt x="1526" y="306"/>
                    </a:cubicBezTo>
                    <a:cubicBezTo>
                      <a:pt x="1526" y="307"/>
                      <a:pt x="1523" y="305"/>
                      <a:pt x="1522" y="306"/>
                    </a:cubicBezTo>
                    <a:cubicBezTo>
                      <a:pt x="1521" y="306"/>
                      <a:pt x="1524" y="308"/>
                      <a:pt x="1523" y="308"/>
                    </a:cubicBezTo>
                    <a:cubicBezTo>
                      <a:pt x="1523" y="309"/>
                      <a:pt x="1520" y="306"/>
                      <a:pt x="1520" y="306"/>
                    </a:cubicBezTo>
                    <a:cubicBezTo>
                      <a:pt x="1519" y="305"/>
                      <a:pt x="1517" y="305"/>
                      <a:pt x="1516" y="305"/>
                    </a:cubicBezTo>
                    <a:cubicBezTo>
                      <a:pt x="1514" y="305"/>
                      <a:pt x="1511" y="308"/>
                      <a:pt x="1510" y="309"/>
                    </a:cubicBezTo>
                    <a:cubicBezTo>
                      <a:pt x="1510" y="310"/>
                      <a:pt x="1510" y="317"/>
                      <a:pt x="1510" y="318"/>
                    </a:cubicBezTo>
                    <a:cubicBezTo>
                      <a:pt x="1509" y="319"/>
                      <a:pt x="1507" y="320"/>
                      <a:pt x="1507" y="321"/>
                    </a:cubicBezTo>
                    <a:cubicBezTo>
                      <a:pt x="1507" y="322"/>
                      <a:pt x="1509" y="323"/>
                      <a:pt x="1509" y="324"/>
                    </a:cubicBezTo>
                    <a:cubicBezTo>
                      <a:pt x="1510" y="325"/>
                      <a:pt x="1509" y="326"/>
                      <a:pt x="1508" y="326"/>
                    </a:cubicBezTo>
                    <a:cubicBezTo>
                      <a:pt x="1507" y="327"/>
                      <a:pt x="1506" y="327"/>
                      <a:pt x="1505" y="328"/>
                    </a:cubicBezTo>
                    <a:cubicBezTo>
                      <a:pt x="1504" y="329"/>
                      <a:pt x="1505" y="331"/>
                      <a:pt x="1505" y="332"/>
                    </a:cubicBezTo>
                    <a:cubicBezTo>
                      <a:pt x="1505" y="333"/>
                      <a:pt x="1501" y="334"/>
                      <a:pt x="1500" y="335"/>
                    </a:cubicBezTo>
                    <a:cubicBezTo>
                      <a:pt x="1498" y="335"/>
                      <a:pt x="1495" y="337"/>
                      <a:pt x="1493" y="338"/>
                    </a:cubicBezTo>
                    <a:cubicBezTo>
                      <a:pt x="1491" y="339"/>
                      <a:pt x="1488" y="339"/>
                      <a:pt x="1487" y="339"/>
                    </a:cubicBezTo>
                    <a:cubicBezTo>
                      <a:pt x="1486" y="340"/>
                      <a:pt x="1486" y="341"/>
                      <a:pt x="1486" y="342"/>
                    </a:cubicBezTo>
                    <a:cubicBezTo>
                      <a:pt x="1485" y="343"/>
                      <a:pt x="1482" y="345"/>
                      <a:pt x="1480" y="347"/>
                    </a:cubicBezTo>
                    <a:cubicBezTo>
                      <a:pt x="1478" y="348"/>
                      <a:pt x="1476" y="351"/>
                      <a:pt x="1473" y="354"/>
                    </a:cubicBezTo>
                    <a:cubicBezTo>
                      <a:pt x="1470" y="356"/>
                      <a:pt x="1467" y="357"/>
                      <a:pt x="1465" y="359"/>
                    </a:cubicBezTo>
                    <a:cubicBezTo>
                      <a:pt x="1462" y="361"/>
                      <a:pt x="1457" y="371"/>
                      <a:pt x="1457" y="371"/>
                    </a:cubicBezTo>
                    <a:cubicBezTo>
                      <a:pt x="1456" y="372"/>
                      <a:pt x="1453" y="374"/>
                      <a:pt x="1452" y="375"/>
                    </a:cubicBezTo>
                    <a:cubicBezTo>
                      <a:pt x="1450" y="376"/>
                      <a:pt x="1447" y="377"/>
                      <a:pt x="1447" y="378"/>
                    </a:cubicBezTo>
                    <a:cubicBezTo>
                      <a:pt x="1446" y="379"/>
                      <a:pt x="1447" y="380"/>
                      <a:pt x="1447" y="381"/>
                    </a:cubicBezTo>
                    <a:cubicBezTo>
                      <a:pt x="1446" y="381"/>
                      <a:pt x="1445" y="380"/>
                      <a:pt x="1444" y="379"/>
                    </a:cubicBezTo>
                    <a:cubicBezTo>
                      <a:pt x="1443" y="379"/>
                      <a:pt x="1440" y="379"/>
                      <a:pt x="1439" y="379"/>
                    </a:cubicBezTo>
                    <a:cubicBezTo>
                      <a:pt x="1439" y="380"/>
                      <a:pt x="1438" y="381"/>
                      <a:pt x="1437" y="382"/>
                    </a:cubicBezTo>
                    <a:cubicBezTo>
                      <a:pt x="1437" y="383"/>
                      <a:pt x="1430" y="383"/>
                      <a:pt x="1429" y="384"/>
                    </a:cubicBezTo>
                    <a:cubicBezTo>
                      <a:pt x="1428" y="384"/>
                      <a:pt x="1431" y="388"/>
                      <a:pt x="1432" y="389"/>
                    </a:cubicBezTo>
                    <a:cubicBezTo>
                      <a:pt x="1432" y="390"/>
                      <a:pt x="1430" y="394"/>
                      <a:pt x="1429" y="395"/>
                    </a:cubicBezTo>
                    <a:cubicBezTo>
                      <a:pt x="1428" y="396"/>
                      <a:pt x="1429" y="394"/>
                      <a:pt x="1427" y="394"/>
                    </a:cubicBezTo>
                    <a:cubicBezTo>
                      <a:pt x="1425" y="394"/>
                      <a:pt x="1422" y="398"/>
                      <a:pt x="1420" y="401"/>
                    </a:cubicBezTo>
                    <a:cubicBezTo>
                      <a:pt x="1418" y="403"/>
                      <a:pt x="1417" y="411"/>
                      <a:pt x="1417" y="413"/>
                    </a:cubicBezTo>
                    <a:cubicBezTo>
                      <a:pt x="1416" y="416"/>
                      <a:pt x="1416" y="427"/>
                      <a:pt x="1416" y="428"/>
                    </a:cubicBezTo>
                    <a:cubicBezTo>
                      <a:pt x="1416" y="429"/>
                      <a:pt x="1419" y="438"/>
                      <a:pt x="1419" y="441"/>
                    </a:cubicBezTo>
                    <a:cubicBezTo>
                      <a:pt x="1419" y="444"/>
                      <a:pt x="1421" y="453"/>
                      <a:pt x="1421" y="454"/>
                    </a:cubicBezTo>
                    <a:cubicBezTo>
                      <a:pt x="1421" y="455"/>
                      <a:pt x="1422" y="460"/>
                      <a:pt x="1423" y="461"/>
                    </a:cubicBezTo>
                    <a:cubicBezTo>
                      <a:pt x="1423" y="462"/>
                      <a:pt x="1423" y="463"/>
                      <a:pt x="1425" y="463"/>
                    </a:cubicBezTo>
                    <a:cubicBezTo>
                      <a:pt x="1427" y="463"/>
                      <a:pt x="1425" y="467"/>
                      <a:pt x="1426" y="469"/>
                    </a:cubicBezTo>
                    <a:cubicBezTo>
                      <a:pt x="1426" y="471"/>
                      <a:pt x="1426" y="480"/>
                      <a:pt x="1427" y="482"/>
                    </a:cubicBezTo>
                    <a:cubicBezTo>
                      <a:pt x="1427" y="483"/>
                      <a:pt x="1428" y="483"/>
                      <a:pt x="1428" y="483"/>
                    </a:cubicBezTo>
                    <a:cubicBezTo>
                      <a:pt x="1429" y="484"/>
                      <a:pt x="1428" y="487"/>
                      <a:pt x="1428" y="488"/>
                    </a:cubicBezTo>
                    <a:cubicBezTo>
                      <a:pt x="1428" y="489"/>
                      <a:pt x="1436" y="482"/>
                      <a:pt x="1437" y="481"/>
                    </a:cubicBezTo>
                    <a:cubicBezTo>
                      <a:pt x="1437" y="480"/>
                      <a:pt x="1441" y="475"/>
                      <a:pt x="1443" y="473"/>
                    </a:cubicBezTo>
                    <a:cubicBezTo>
                      <a:pt x="1444" y="472"/>
                      <a:pt x="1448" y="468"/>
                      <a:pt x="1448" y="467"/>
                    </a:cubicBezTo>
                    <a:cubicBezTo>
                      <a:pt x="1449" y="465"/>
                      <a:pt x="1448" y="464"/>
                      <a:pt x="1447" y="463"/>
                    </a:cubicBezTo>
                    <a:cubicBezTo>
                      <a:pt x="1447" y="462"/>
                      <a:pt x="1449" y="462"/>
                      <a:pt x="1449" y="461"/>
                    </a:cubicBezTo>
                    <a:cubicBezTo>
                      <a:pt x="1449" y="460"/>
                      <a:pt x="1449" y="460"/>
                      <a:pt x="1449" y="459"/>
                    </a:cubicBezTo>
                    <a:cubicBezTo>
                      <a:pt x="1449" y="458"/>
                      <a:pt x="1454" y="456"/>
                      <a:pt x="1454" y="455"/>
                    </a:cubicBezTo>
                    <a:cubicBezTo>
                      <a:pt x="1455" y="454"/>
                      <a:pt x="1460" y="452"/>
                      <a:pt x="1462" y="452"/>
                    </a:cubicBezTo>
                    <a:cubicBezTo>
                      <a:pt x="1463" y="452"/>
                      <a:pt x="1462" y="453"/>
                      <a:pt x="1462" y="454"/>
                    </a:cubicBezTo>
                    <a:cubicBezTo>
                      <a:pt x="1462" y="455"/>
                      <a:pt x="1465" y="455"/>
                      <a:pt x="1465" y="455"/>
                    </a:cubicBezTo>
                    <a:cubicBezTo>
                      <a:pt x="1466" y="454"/>
                      <a:pt x="1463" y="451"/>
                      <a:pt x="1463" y="449"/>
                    </a:cubicBezTo>
                    <a:cubicBezTo>
                      <a:pt x="1462" y="448"/>
                      <a:pt x="1464" y="449"/>
                      <a:pt x="1464" y="449"/>
                    </a:cubicBezTo>
                    <a:cubicBezTo>
                      <a:pt x="1465" y="448"/>
                      <a:pt x="1463" y="446"/>
                      <a:pt x="1463" y="445"/>
                    </a:cubicBezTo>
                    <a:cubicBezTo>
                      <a:pt x="1463" y="444"/>
                      <a:pt x="1464" y="440"/>
                      <a:pt x="1465" y="439"/>
                    </a:cubicBezTo>
                    <a:cubicBezTo>
                      <a:pt x="1465" y="438"/>
                      <a:pt x="1472" y="434"/>
                      <a:pt x="1473" y="434"/>
                    </a:cubicBezTo>
                    <a:cubicBezTo>
                      <a:pt x="1473" y="433"/>
                      <a:pt x="1475" y="433"/>
                      <a:pt x="1476" y="433"/>
                    </a:cubicBezTo>
                    <a:cubicBezTo>
                      <a:pt x="1477" y="433"/>
                      <a:pt x="1478" y="434"/>
                      <a:pt x="1478" y="434"/>
                    </a:cubicBezTo>
                    <a:cubicBezTo>
                      <a:pt x="1479" y="434"/>
                      <a:pt x="1481" y="434"/>
                      <a:pt x="1482" y="433"/>
                    </a:cubicBezTo>
                    <a:cubicBezTo>
                      <a:pt x="1483" y="433"/>
                      <a:pt x="1486" y="431"/>
                      <a:pt x="1487" y="431"/>
                    </a:cubicBezTo>
                    <a:cubicBezTo>
                      <a:pt x="1488" y="430"/>
                      <a:pt x="1488" y="429"/>
                      <a:pt x="1488" y="428"/>
                    </a:cubicBezTo>
                    <a:cubicBezTo>
                      <a:pt x="1488" y="427"/>
                      <a:pt x="1485" y="425"/>
                      <a:pt x="1484" y="424"/>
                    </a:cubicBezTo>
                    <a:cubicBezTo>
                      <a:pt x="1484" y="423"/>
                      <a:pt x="1484" y="422"/>
                      <a:pt x="1484" y="421"/>
                    </a:cubicBezTo>
                    <a:cubicBezTo>
                      <a:pt x="1484" y="420"/>
                      <a:pt x="1484" y="417"/>
                      <a:pt x="1484" y="416"/>
                    </a:cubicBezTo>
                    <a:cubicBezTo>
                      <a:pt x="1483" y="415"/>
                      <a:pt x="1486" y="410"/>
                      <a:pt x="1486" y="409"/>
                    </a:cubicBezTo>
                    <a:cubicBezTo>
                      <a:pt x="1487" y="408"/>
                      <a:pt x="1491" y="407"/>
                      <a:pt x="1491" y="407"/>
                    </a:cubicBezTo>
                    <a:cubicBezTo>
                      <a:pt x="1491" y="406"/>
                      <a:pt x="1491" y="405"/>
                      <a:pt x="1490" y="404"/>
                    </a:cubicBezTo>
                    <a:cubicBezTo>
                      <a:pt x="1490" y="403"/>
                      <a:pt x="1495" y="403"/>
                      <a:pt x="1496" y="403"/>
                    </a:cubicBezTo>
                    <a:cubicBezTo>
                      <a:pt x="1496" y="403"/>
                      <a:pt x="1498" y="403"/>
                      <a:pt x="1498" y="404"/>
                    </a:cubicBezTo>
                    <a:cubicBezTo>
                      <a:pt x="1498" y="405"/>
                      <a:pt x="1494" y="407"/>
                      <a:pt x="1494" y="407"/>
                    </a:cubicBezTo>
                    <a:cubicBezTo>
                      <a:pt x="1493" y="408"/>
                      <a:pt x="1495" y="410"/>
                      <a:pt x="1496" y="410"/>
                    </a:cubicBezTo>
                    <a:cubicBezTo>
                      <a:pt x="1498" y="410"/>
                      <a:pt x="1501" y="408"/>
                      <a:pt x="1502" y="408"/>
                    </a:cubicBezTo>
                    <a:cubicBezTo>
                      <a:pt x="1502" y="407"/>
                      <a:pt x="1501" y="400"/>
                      <a:pt x="1500" y="399"/>
                    </a:cubicBezTo>
                    <a:cubicBezTo>
                      <a:pt x="1500" y="398"/>
                      <a:pt x="1498" y="399"/>
                      <a:pt x="1496" y="398"/>
                    </a:cubicBezTo>
                    <a:cubicBezTo>
                      <a:pt x="1494" y="398"/>
                      <a:pt x="1495" y="390"/>
                      <a:pt x="1496" y="389"/>
                    </a:cubicBezTo>
                    <a:cubicBezTo>
                      <a:pt x="1496" y="387"/>
                      <a:pt x="1500" y="383"/>
                      <a:pt x="1500" y="383"/>
                    </a:cubicBezTo>
                    <a:cubicBezTo>
                      <a:pt x="1500" y="382"/>
                      <a:pt x="1495" y="380"/>
                      <a:pt x="1494" y="380"/>
                    </a:cubicBezTo>
                    <a:cubicBezTo>
                      <a:pt x="1494" y="380"/>
                      <a:pt x="1493" y="380"/>
                      <a:pt x="1493" y="381"/>
                    </a:cubicBezTo>
                    <a:cubicBezTo>
                      <a:pt x="1492" y="381"/>
                      <a:pt x="1493" y="382"/>
                      <a:pt x="1492" y="383"/>
                    </a:cubicBezTo>
                    <a:cubicBezTo>
                      <a:pt x="1491" y="384"/>
                      <a:pt x="1491" y="384"/>
                      <a:pt x="1490" y="384"/>
                    </a:cubicBezTo>
                    <a:cubicBezTo>
                      <a:pt x="1489" y="384"/>
                      <a:pt x="1491" y="383"/>
                      <a:pt x="1490" y="382"/>
                    </a:cubicBezTo>
                    <a:cubicBezTo>
                      <a:pt x="1490" y="382"/>
                      <a:pt x="1486" y="379"/>
                      <a:pt x="1486" y="379"/>
                    </a:cubicBezTo>
                    <a:cubicBezTo>
                      <a:pt x="1486" y="378"/>
                      <a:pt x="1486" y="378"/>
                      <a:pt x="1487" y="376"/>
                    </a:cubicBezTo>
                    <a:cubicBezTo>
                      <a:pt x="1488" y="374"/>
                      <a:pt x="1488" y="373"/>
                      <a:pt x="1489" y="372"/>
                    </a:cubicBezTo>
                    <a:cubicBezTo>
                      <a:pt x="1490" y="371"/>
                      <a:pt x="1490" y="369"/>
                      <a:pt x="1492" y="368"/>
                    </a:cubicBezTo>
                    <a:cubicBezTo>
                      <a:pt x="1493" y="367"/>
                      <a:pt x="1497" y="364"/>
                      <a:pt x="1497" y="363"/>
                    </a:cubicBezTo>
                    <a:cubicBezTo>
                      <a:pt x="1497" y="363"/>
                      <a:pt x="1496" y="362"/>
                      <a:pt x="1496" y="362"/>
                    </a:cubicBezTo>
                    <a:cubicBezTo>
                      <a:pt x="1496" y="361"/>
                      <a:pt x="1496" y="361"/>
                      <a:pt x="1497" y="360"/>
                    </a:cubicBezTo>
                    <a:cubicBezTo>
                      <a:pt x="1498" y="360"/>
                      <a:pt x="1499" y="361"/>
                      <a:pt x="1500" y="361"/>
                    </a:cubicBezTo>
                    <a:cubicBezTo>
                      <a:pt x="1501" y="361"/>
                      <a:pt x="1499" y="359"/>
                      <a:pt x="1499" y="359"/>
                    </a:cubicBezTo>
                    <a:cubicBezTo>
                      <a:pt x="1499" y="358"/>
                      <a:pt x="1501" y="357"/>
                      <a:pt x="1502" y="356"/>
                    </a:cubicBezTo>
                    <a:cubicBezTo>
                      <a:pt x="1502" y="356"/>
                      <a:pt x="1500" y="354"/>
                      <a:pt x="1500" y="353"/>
                    </a:cubicBezTo>
                    <a:cubicBezTo>
                      <a:pt x="1500" y="352"/>
                      <a:pt x="1502" y="351"/>
                      <a:pt x="1502" y="349"/>
                    </a:cubicBezTo>
                    <a:cubicBezTo>
                      <a:pt x="1503" y="348"/>
                      <a:pt x="1505" y="348"/>
                      <a:pt x="1505" y="348"/>
                    </a:cubicBezTo>
                    <a:cubicBezTo>
                      <a:pt x="1506" y="347"/>
                      <a:pt x="1504" y="346"/>
                      <a:pt x="1505" y="346"/>
                    </a:cubicBezTo>
                    <a:cubicBezTo>
                      <a:pt x="1506" y="345"/>
                      <a:pt x="1509" y="346"/>
                      <a:pt x="1510" y="346"/>
                    </a:cubicBezTo>
                    <a:cubicBezTo>
                      <a:pt x="1511" y="346"/>
                      <a:pt x="1509" y="348"/>
                      <a:pt x="1509" y="349"/>
                    </a:cubicBezTo>
                    <a:cubicBezTo>
                      <a:pt x="1509" y="349"/>
                      <a:pt x="1510" y="350"/>
                      <a:pt x="1510" y="349"/>
                    </a:cubicBezTo>
                    <a:cubicBezTo>
                      <a:pt x="1511" y="348"/>
                      <a:pt x="1511" y="347"/>
                      <a:pt x="1511" y="347"/>
                    </a:cubicBezTo>
                    <a:cubicBezTo>
                      <a:pt x="1512" y="346"/>
                      <a:pt x="1514" y="346"/>
                      <a:pt x="1515" y="345"/>
                    </a:cubicBezTo>
                    <a:cubicBezTo>
                      <a:pt x="1517" y="345"/>
                      <a:pt x="1516" y="348"/>
                      <a:pt x="1517" y="349"/>
                    </a:cubicBezTo>
                    <a:cubicBezTo>
                      <a:pt x="1518" y="350"/>
                      <a:pt x="1518" y="350"/>
                      <a:pt x="1519" y="349"/>
                    </a:cubicBezTo>
                    <a:cubicBezTo>
                      <a:pt x="1520" y="349"/>
                      <a:pt x="1522" y="348"/>
                      <a:pt x="1522" y="347"/>
                    </a:cubicBezTo>
                    <a:cubicBezTo>
                      <a:pt x="1522" y="346"/>
                      <a:pt x="1521" y="346"/>
                      <a:pt x="1522" y="345"/>
                    </a:cubicBezTo>
                    <a:cubicBezTo>
                      <a:pt x="1523" y="345"/>
                      <a:pt x="1528" y="342"/>
                      <a:pt x="1530" y="342"/>
                    </a:cubicBezTo>
                    <a:cubicBezTo>
                      <a:pt x="1532" y="341"/>
                      <a:pt x="1535" y="338"/>
                      <a:pt x="1535" y="338"/>
                    </a:cubicBezTo>
                    <a:cubicBezTo>
                      <a:pt x="1536" y="338"/>
                      <a:pt x="1535" y="339"/>
                      <a:pt x="1534" y="341"/>
                    </a:cubicBezTo>
                    <a:cubicBezTo>
                      <a:pt x="1533" y="342"/>
                      <a:pt x="1534" y="342"/>
                      <a:pt x="1534" y="343"/>
                    </a:cubicBezTo>
                    <a:cubicBezTo>
                      <a:pt x="1535" y="345"/>
                      <a:pt x="1533" y="345"/>
                      <a:pt x="1533" y="346"/>
                    </a:cubicBezTo>
                    <a:cubicBezTo>
                      <a:pt x="1533" y="346"/>
                      <a:pt x="1533" y="350"/>
                      <a:pt x="1534" y="349"/>
                    </a:cubicBezTo>
                    <a:cubicBezTo>
                      <a:pt x="1535" y="349"/>
                      <a:pt x="1538" y="344"/>
                      <a:pt x="1541" y="342"/>
                    </a:cubicBezTo>
                    <a:cubicBezTo>
                      <a:pt x="1543" y="340"/>
                      <a:pt x="1549" y="337"/>
                      <a:pt x="1550" y="337"/>
                    </a:cubicBezTo>
                    <a:cubicBezTo>
                      <a:pt x="1552" y="337"/>
                      <a:pt x="1553" y="337"/>
                      <a:pt x="1557" y="337"/>
                    </a:cubicBezTo>
                    <a:cubicBezTo>
                      <a:pt x="1560" y="337"/>
                      <a:pt x="1564" y="336"/>
                      <a:pt x="1566" y="336"/>
                    </a:cubicBezTo>
                    <a:cubicBezTo>
                      <a:pt x="1568" y="336"/>
                      <a:pt x="1567" y="336"/>
                      <a:pt x="1568" y="337"/>
                    </a:cubicBezTo>
                    <a:cubicBezTo>
                      <a:pt x="1569" y="338"/>
                      <a:pt x="1571" y="339"/>
                      <a:pt x="1572" y="339"/>
                    </a:cubicBezTo>
                    <a:cubicBezTo>
                      <a:pt x="1573" y="340"/>
                      <a:pt x="1572" y="340"/>
                      <a:pt x="1572" y="341"/>
                    </a:cubicBezTo>
                    <a:cubicBezTo>
                      <a:pt x="1572" y="343"/>
                      <a:pt x="1574" y="342"/>
                      <a:pt x="1575" y="343"/>
                    </a:cubicBezTo>
                    <a:cubicBezTo>
                      <a:pt x="1576" y="344"/>
                      <a:pt x="1574" y="343"/>
                      <a:pt x="1574" y="344"/>
                    </a:cubicBezTo>
                    <a:cubicBezTo>
                      <a:pt x="1573" y="344"/>
                      <a:pt x="1574" y="344"/>
                      <a:pt x="1575" y="346"/>
                    </a:cubicBezTo>
                    <a:cubicBezTo>
                      <a:pt x="1576" y="347"/>
                      <a:pt x="1577" y="348"/>
                      <a:pt x="1578" y="348"/>
                    </a:cubicBezTo>
                    <a:cubicBezTo>
                      <a:pt x="1579" y="348"/>
                      <a:pt x="1579" y="348"/>
                      <a:pt x="1580" y="347"/>
                    </a:cubicBezTo>
                    <a:cubicBezTo>
                      <a:pt x="1580" y="347"/>
                      <a:pt x="1580" y="344"/>
                      <a:pt x="1581" y="342"/>
                    </a:cubicBezTo>
                    <a:cubicBezTo>
                      <a:pt x="1581" y="341"/>
                      <a:pt x="1582" y="342"/>
                      <a:pt x="1582" y="342"/>
                    </a:cubicBezTo>
                    <a:cubicBezTo>
                      <a:pt x="1583" y="341"/>
                      <a:pt x="1582" y="341"/>
                      <a:pt x="1582" y="340"/>
                    </a:cubicBezTo>
                    <a:cubicBezTo>
                      <a:pt x="1582" y="339"/>
                      <a:pt x="1582" y="339"/>
                      <a:pt x="1584" y="339"/>
                    </a:cubicBezTo>
                    <a:cubicBezTo>
                      <a:pt x="1585" y="338"/>
                      <a:pt x="1588" y="336"/>
                      <a:pt x="1594" y="334"/>
                    </a:cubicBezTo>
                    <a:cubicBezTo>
                      <a:pt x="1599" y="332"/>
                      <a:pt x="1598" y="331"/>
                      <a:pt x="1599" y="330"/>
                    </a:cubicBezTo>
                    <a:cubicBezTo>
                      <a:pt x="1600" y="329"/>
                      <a:pt x="1597" y="329"/>
                      <a:pt x="1597" y="329"/>
                    </a:cubicBezTo>
                    <a:cubicBezTo>
                      <a:pt x="1597" y="328"/>
                      <a:pt x="1599" y="328"/>
                      <a:pt x="1600" y="329"/>
                    </a:cubicBezTo>
                    <a:cubicBezTo>
                      <a:pt x="1601" y="329"/>
                      <a:pt x="1603" y="329"/>
                      <a:pt x="1602" y="328"/>
                    </a:cubicBezTo>
                    <a:cubicBezTo>
                      <a:pt x="1601" y="328"/>
                      <a:pt x="1601" y="327"/>
                      <a:pt x="1601" y="327"/>
                    </a:cubicBezTo>
                    <a:cubicBezTo>
                      <a:pt x="1601" y="326"/>
                      <a:pt x="1603" y="326"/>
                      <a:pt x="1604" y="326"/>
                    </a:cubicBezTo>
                    <a:cubicBezTo>
                      <a:pt x="1606" y="326"/>
                      <a:pt x="1605" y="325"/>
                      <a:pt x="1605" y="325"/>
                    </a:cubicBezTo>
                    <a:cubicBezTo>
                      <a:pt x="1606" y="324"/>
                      <a:pt x="1606" y="325"/>
                      <a:pt x="1607" y="325"/>
                    </a:cubicBezTo>
                    <a:cubicBezTo>
                      <a:pt x="1609" y="324"/>
                      <a:pt x="1606" y="324"/>
                      <a:pt x="1606" y="323"/>
                    </a:cubicBezTo>
                    <a:cubicBezTo>
                      <a:pt x="1605" y="323"/>
                      <a:pt x="1606" y="322"/>
                      <a:pt x="1607" y="322"/>
                    </a:cubicBezTo>
                    <a:cubicBezTo>
                      <a:pt x="1609" y="322"/>
                      <a:pt x="1610" y="321"/>
                      <a:pt x="1611" y="321"/>
                    </a:cubicBezTo>
                    <a:cubicBezTo>
                      <a:pt x="1612" y="321"/>
                      <a:pt x="1613" y="321"/>
                      <a:pt x="1614" y="320"/>
                    </a:cubicBezTo>
                    <a:cubicBezTo>
                      <a:pt x="1614" y="319"/>
                      <a:pt x="1614" y="318"/>
                      <a:pt x="1615" y="317"/>
                    </a:cubicBezTo>
                    <a:cubicBezTo>
                      <a:pt x="1616" y="316"/>
                      <a:pt x="1615" y="318"/>
                      <a:pt x="1617" y="318"/>
                    </a:cubicBezTo>
                    <a:cubicBezTo>
                      <a:pt x="1618" y="318"/>
                      <a:pt x="1619" y="316"/>
                      <a:pt x="1621" y="315"/>
                    </a:cubicBezTo>
                    <a:cubicBezTo>
                      <a:pt x="1622" y="315"/>
                      <a:pt x="1623" y="316"/>
                      <a:pt x="1624" y="316"/>
                    </a:cubicBezTo>
                    <a:cubicBezTo>
                      <a:pt x="1625" y="317"/>
                      <a:pt x="1626" y="316"/>
                      <a:pt x="1626" y="315"/>
                    </a:cubicBezTo>
                    <a:cubicBezTo>
                      <a:pt x="1627" y="315"/>
                      <a:pt x="1626" y="315"/>
                      <a:pt x="1626" y="314"/>
                    </a:cubicBezTo>
                    <a:cubicBezTo>
                      <a:pt x="1625" y="313"/>
                      <a:pt x="1627" y="313"/>
                      <a:pt x="1628" y="313"/>
                    </a:cubicBezTo>
                    <a:cubicBezTo>
                      <a:pt x="1629" y="313"/>
                      <a:pt x="1631" y="313"/>
                      <a:pt x="1632" y="312"/>
                    </a:cubicBezTo>
                    <a:cubicBezTo>
                      <a:pt x="1634" y="312"/>
                      <a:pt x="1633" y="311"/>
                      <a:pt x="1633" y="310"/>
                    </a:cubicBezTo>
                    <a:cubicBezTo>
                      <a:pt x="1634" y="309"/>
                      <a:pt x="1639" y="308"/>
                      <a:pt x="1643" y="307"/>
                    </a:cubicBezTo>
                    <a:cubicBezTo>
                      <a:pt x="1646" y="306"/>
                      <a:pt x="1647" y="304"/>
                      <a:pt x="1649" y="304"/>
                    </a:cubicBezTo>
                    <a:cubicBezTo>
                      <a:pt x="1650" y="304"/>
                      <a:pt x="1652" y="304"/>
                      <a:pt x="1653" y="303"/>
                    </a:cubicBezTo>
                    <a:cubicBezTo>
                      <a:pt x="1653" y="303"/>
                      <a:pt x="1652" y="302"/>
                      <a:pt x="1652" y="302"/>
                    </a:cubicBezTo>
                    <a:cubicBezTo>
                      <a:pt x="1652" y="301"/>
                      <a:pt x="1652" y="301"/>
                      <a:pt x="1652" y="300"/>
                    </a:cubicBezTo>
                    <a:cubicBezTo>
                      <a:pt x="1653" y="300"/>
                      <a:pt x="1652" y="299"/>
                      <a:pt x="1652" y="298"/>
                    </a:cubicBezTo>
                    <a:cubicBezTo>
                      <a:pt x="1653" y="297"/>
                      <a:pt x="1654" y="299"/>
                      <a:pt x="1654" y="299"/>
                    </a:cubicBezTo>
                    <a:cubicBezTo>
                      <a:pt x="1655" y="300"/>
                      <a:pt x="1657" y="299"/>
                      <a:pt x="1657" y="299"/>
                    </a:cubicBezTo>
                    <a:cubicBezTo>
                      <a:pt x="1658" y="299"/>
                      <a:pt x="1657" y="300"/>
                      <a:pt x="1656" y="301"/>
                    </a:cubicBezTo>
                    <a:cubicBezTo>
                      <a:pt x="1655" y="302"/>
                      <a:pt x="1656" y="302"/>
                      <a:pt x="1656" y="303"/>
                    </a:cubicBezTo>
                    <a:cubicBezTo>
                      <a:pt x="1656" y="304"/>
                      <a:pt x="1662" y="304"/>
                      <a:pt x="1663" y="304"/>
                    </a:cubicBezTo>
                    <a:cubicBezTo>
                      <a:pt x="1665" y="304"/>
                      <a:pt x="1668" y="305"/>
                      <a:pt x="1669" y="306"/>
                    </a:cubicBezTo>
                    <a:cubicBezTo>
                      <a:pt x="1670" y="306"/>
                      <a:pt x="1674" y="308"/>
                      <a:pt x="1676" y="308"/>
                    </a:cubicBezTo>
                    <a:cubicBezTo>
                      <a:pt x="1677" y="309"/>
                      <a:pt x="1676" y="307"/>
                      <a:pt x="1676" y="306"/>
                    </a:cubicBezTo>
                    <a:cubicBezTo>
                      <a:pt x="1676" y="305"/>
                      <a:pt x="1677" y="304"/>
                      <a:pt x="1678" y="304"/>
                    </a:cubicBezTo>
                    <a:cubicBezTo>
                      <a:pt x="1679" y="303"/>
                      <a:pt x="1681" y="303"/>
                      <a:pt x="1681" y="302"/>
                    </a:cubicBezTo>
                    <a:cubicBezTo>
                      <a:pt x="1681" y="302"/>
                      <a:pt x="1681" y="302"/>
                      <a:pt x="1681" y="301"/>
                    </a:cubicBezTo>
                    <a:cubicBezTo>
                      <a:pt x="1680" y="300"/>
                      <a:pt x="1681" y="299"/>
                      <a:pt x="1680" y="299"/>
                    </a:cubicBezTo>
                    <a:cubicBezTo>
                      <a:pt x="1680" y="298"/>
                      <a:pt x="1679" y="298"/>
                      <a:pt x="1678" y="297"/>
                    </a:cubicBezTo>
                    <a:cubicBezTo>
                      <a:pt x="1676" y="296"/>
                      <a:pt x="1679" y="295"/>
                      <a:pt x="1679" y="294"/>
                    </a:cubicBezTo>
                    <a:cubicBezTo>
                      <a:pt x="1680" y="293"/>
                      <a:pt x="1679" y="293"/>
                      <a:pt x="1678" y="292"/>
                    </a:cubicBezTo>
                    <a:cubicBezTo>
                      <a:pt x="1677" y="292"/>
                      <a:pt x="1675" y="291"/>
                      <a:pt x="1674" y="291"/>
                    </a:cubicBezTo>
                    <a:cubicBezTo>
                      <a:pt x="1672" y="290"/>
                      <a:pt x="1673" y="289"/>
                      <a:pt x="1673" y="288"/>
                    </a:cubicBezTo>
                    <a:cubicBezTo>
                      <a:pt x="1673" y="288"/>
                      <a:pt x="1672" y="289"/>
                      <a:pt x="1671" y="289"/>
                    </a:cubicBezTo>
                    <a:cubicBezTo>
                      <a:pt x="1670" y="289"/>
                      <a:pt x="1671" y="287"/>
                      <a:pt x="1671" y="286"/>
                    </a:cubicBezTo>
                    <a:cubicBezTo>
                      <a:pt x="1671" y="285"/>
                      <a:pt x="1668" y="286"/>
                      <a:pt x="1667" y="287"/>
                    </a:cubicBezTo>
                    <a:cubicBezTo>
                      <a:pt x="1666" y="287"/>
                      <a:pt x="1666" y="285"/>
                      <a:pt x="1667" y="285"/>
                    </a:cubicBezTo>
                    <a:cubicBezTo>
                      <a:pt x="1668" y="284"/>
                      <a:pt x="1671" y="285"/>
                      <a:pt x="1672" y="284"/>
                    </a:cubicBezTo>
                    <a:cubicBezTo>
                      <a:pt x="1672" y="284"/>
                      <a:pt x="1672" y="283"/>
                      <a:pt x="1671" y="282"/>
                    </a:cubicBezTo>
                    <a:cubicBezTo>
                      <a:pt x="1671" y="281"/>
                      <a:pt x="1671" y="280"/>
                      <a:pt x="1671" y="280"/>
                    </a:cubicBezTo>
                    <a:cubicBezTo>
                      <a:pt x="1671" y="279"/>
                      <a:pt x="1670" y="279"/>
                      <a:pt x="1669" y="279"/>
                    </a:cubicBezTo>
                    <a:cubicBezTo>
                      <a:pt x="1669" y="279"/>
                      <a:pt x="1670" y="278"/>
                      <a:pt x="1669" y="277"/>
                    </a:cubicBezTo>
                    <a:cubicBezTo>
                      <a:pt x="1669" y="276"/>
                      <a:pt x="1669" y="274"/>
                      <a:pt x="1668" y="273"/>
                    </a:cubicBezTo>
                    <a:cubicBezTo>
                      <a:pt x="1666" y="272"/>
                      <a:pt x="1665" y="274"/>
                      <a:pt x="1665" y="275"/>
                    </a:cubicBezTo>
                    <a:cubicBezTo>
                      <a:pt x="1664" y="275"/>
                      <a:pt x="1660" y="273"/>
                      <a:pt x="1658" y="272"/>
                    </a:cubicBezTo>
                    <a:cubicBezTo>
                      <a:pt x="1657" y="271"/>
                      <a:pt x="1657" y="268"/>
                      <a:pt x="1657" y="267"/>
                    </a:cubicBezTo>
                    <a:cubicBezTo>
                      <a:pt x="1657" y="265"/>
                      <a:pt x="1656" y="266"/>
                      <a:pt x="1655" y="266"/>
                    </a:cubicBezTo>
                    <a:cubicBezTo>
                      <a:pt x="1655" y="266"/>
                      <a:pt x="1652" y="267"/>
                      <a:pt x="1652" y="267"/>
                    </a:cubicBezTo>
                    <a:cubicBezTo>
                      <a:pt x="1651" y="267"/>
                      <a:pt x="1648" y="267"/>
                      <a:pt x="1647" y="267"/>
                    </a:cubicBezTo>
                    <a:cubicBezTo>
                      <a:pt x="1646" y="267"/>
                      <a:pt x="1645" y="268"/>
                      <a:pt x="1644" y="268"/>
                    </a:cubicBezTo>
                    <a:cubicBezTo>
                      <a:pt x="1644" y="269"/>
                      <a:pt x="1642" y="270"/>
                      <a:pt x="1642" y="269"/>
                    </a:cubicBezTo>
                    <a:cubicBezTo>
                      <a:pt x="1641" y="269"/>
                      <a:pt x="1642" y="268"/>
                      <a:pt x="1642" y="267"/>
                    </a:cubicBezTo>
                    <a:cubicBezTo>
                      <a:pt x="1642" y="267"/>
                      <a:pt x="1643" y="266"/>
                      <a:pt x="1643" y="266"/>
                    </a:cubicBezTo>
                    <a:cubicBezTo>
                      <a:pt x="1643" y="266"/>
                      <a:pt x="1643" y="265"/>
                      <a:pt x="1642" y="265"/>
                    </a:cubicBezTo>
                    <a:cubicBezTo>
                      <a:pt x="1642" y="264"/>
                      <a:pt x="1640" y="262"/>
                      <a:pt x="1640" y="262"/>
                    </a:cubicBezTo>
                    <a:cubicBezTo>
                      <a:pt x="1640" y="261"/>
                      <a:pt x="1643" y="261"/>
                      <a:pt x="1644" y="262"/>
                    </a:cubicBezTo>
                    <a:cubicBezTo>
                      <a:pt x="1645" y="262"/>
                      <a:pt x="1646" y="263"/>
                      <a:pt x="1646" y="263"/>
                    </a:cubicBezTo>
                    <a:cubicBezTo>
                      <a:pt x="1647" y="264"/>
                      <a:pt x="1648" y="262"/>
                      <a:pt x="1649" y="262"/>
                    </a:cubicBezTo>
                    <a:cubicBezTo>
                      <a:pt x="1649" y="262"/>
                      <a:pt x="1653" y="263"/>
                      <a:pt x="1653" y="263"/>
                    </a:cubicBezTo>
                    <a:cubicBezTo>
                      <a:pt x="1653" y="263"/>
                      <a:pt x="1653" y="262"/>
                      <a:pt x="1654" y="262"/>
                    </a:cubicBezTo>
                    <a:cubicBezTo>
                      <a:pt x="1654" y="261"/>
                      <a:pt x="1652" y="261"/>
                      <a:pt x="1651" y="261"/>
                    </a:cubicBezTo>
                    <a:cubicBezTo>
                      <a:pt x="1650" y="260"/>
                      <a:pt x="1649" y="261"/>
                      <a:pt x="1649" y="261"/>
                    </a:cubicBezTo>
                    <a:cubicBezTo>
                      <a:pt x="1648" y="261"/>
                      <a:pt x="1647" y="261"/>
                      <a:pt x="1647" y="260"/>
                    </a:cubicBezTo>
                    <a:cubicBezTo>
                      <a:pt x="1646" y="260"/>
                      <a:pt x="1645" y="259"/>
                      <a:pt x="1645" y="258"/>
                    </a:cubicBezTo>
                    <a:cubicBezTo>
                      <a:pt x="1646" y="258"/>
                      <a:pt x="1648" y="259"/>
                      <a:pt x="1649" y="259"/>
                    </a:cubicBezTo>
                    <a:cubicBezTo>
                      <a:pt x="1650" y="259"/>
                      <a:pt x="1651" y="258"/>
                      <a:pt x="1652" y="259"/>
                    </a:cubicBezTo>
                    <a:cubicBezTo>
                      <a:pt x="1653" y="259"/>
                      <a:pt x="1654" y="260"/>
                      <a:pt x="1655" y="260"/>
                    </a:cubicBezTo>
                    <a:cubicBezTo>
                      <a:pt x="1655" y="261"/>
                      <a:pt x="1656" y="261"/>
                      <a:pt x="1657" y="262"/>
                    </a:cubicBezTo>
                    <a:cubicBezTo>
                      <a:pt x="1659" y="262"/>
                      <a:pt x="1658" y="262"/>
                      <a:pt x="1658" y="263"/>
                    </a:cubicBezTo>
                    <a:cubicBezTo>
                      <a:pt x="1658" y="264"/>
                      <a:pt x="1659" y="265"/>
                      <a:pt x="1660" y="265"/>
                    </a:cubicBezTo>
                    <a:cubicBezTo>
                      <a:pt x="1661" y="266"/>
                      <a:pt x="1663" y="266"/>
                      <a:pt x="1664" y="266"/>
                    </a:cubicBezTo>
                    <a:cubicBezTo>
                      <a:pt x="1666" y="266"/>
                      <a:pt x="1669" y="264"/>
                      <a:pt x="1672" y="263"/>
                    </a:cubicBezTo>
                    <a:cubicBezTo>
                      <a:pt x="1675" y="263"/>
                      <a:pt x="1681" y="262"/>
                      <a:pt x="1682" y="261"/>
                    </a:cubicBezTo>
                    <a:cubicBezTo>
                      <a:pt x="1684" y="261"/>
                      <a:pt x="1685" y="259"/>
                      <a:pt x="1685" y="259"/>
                    </a:cubicBezTo>
                    <a:cubicBezTo>
                      <a:pt x="1686" y="258"/>
                      <a:pt x="1688" y="258"/>
                      <a:pt x="1689" y="258"/>
                    </a:cubicBezTo>
                    <a:cubicBezTo>
                      <a:pt x="1690" y="257"/>
                      <a:pt x="1691" y="255"/>
                      <a:pt x="1690" y="255"/>
                    </a:cubicBezTo>
                    <a:cubicBezTo>
                      <a:pt x="1690" y="254"/>
                      <a:pt x="1686" y="255"/>
                      <a:pt x="1685" y="255"/>
                    </a:cubicBezTo>
                    <a:cubicBezTo>
                      <a:pt x="1684" y="255"/>
                      <a:pt x="1683" y="254"/>
                      <a:pt x="1683" y="254"/>
                    </a:cubicBezTo>
                    <a:cubicBezTo>
                      <a:pt x="1684" y="253"/>
                      <a:pt x="1692" y="251"/>
                      <a:pt x="1692" y="250"/>
                    </a:cubicBezTo>
                    <a:cubicBezTo>
                      <a:pt x="1693" y="250"/>
                      <a:pt x="1693" y="249"/>
                      <a:pt x="1693" y="249"/>
                    </a:cubicBezTo>
                    <a:cubicBezTo>
                      <a:pt x="1693" y="249"/>
                      <a:pt x="1689" y="247"/>
                      <a:pt x="1688" y="246"/>
                    </a:cubicBezTo>
                    <a:cubicBezTo>
                      <a:pt x="1688" y="245"/>
                      <a:pt x="1688" y="242"/>
                      <a:pt x="1688" y="240"/>
                    </a:cubicBezTo>
                    <a:cubicBezTo>
                      <a:pt x="1688" y="239"/>
                      <a:pt x="1688" y="239"/>
                      <a:pt x="1689" y="238"/>
                    </a:cubicBezTo>
                    <a:cubicBezTo>
                      <a:pt x="1689" y="238"/>
                      <a:pt x="1689" y="239"/>
                      <a:pt x="1690" y="240"/>
                    </a:cubicBezTo>
                    <a:cubicBezTo>
                      <a:pt x="1691" y="240"/>
                      <a:pt x="1693" y="239"/>
                      <a:pt x="1694" y="239"/>
                    </a:cubicBezTo>
                    <a:cubicBezTo>
                      <a:pt x="1694" y="238"/>
                      <a:pt x="1692" y="237"/>
                      <a:pt x="1692" y="236"/>
                    </a:cubicBezTo>
                    <a:cubicBezTo>
                      <a:pt x="1692" y="236"/>
                      <a:pt x="1694" y="234"/>
                      <a:pt x="1695" y="234"/>
                    </a:cubicBezTo>
                    <a:cubicBezTo>
                      <a:pt x="1696" y="234"/>
                      <a:pt x="1696" y="238"/>
                      <a:pt x="1696" y="238"/>
                    </a:cubicBezTo>
                    <a:cubicBezTo>
                      <a:pt x="1697" y="238"/>
                      <a:pt x="1702" y="234"/>
                      <a:pt x="1702" y="235"/>
                    </a:cubicBezTo>
                    <a:cubicBezTo>
                      <a:pt x="1702" y="235"/>
                      <a:pt x="1702" y="239"/>
                      <a:pt x="1702" y="240"/>
                    </a:cubicBezTo>
                    <a:cubicBezTo>
                      <a:pt x="1702" y="241"/>
                      <a:pt x="1700" y="242"/>
                      <a:pt x="1699" y="243"/>
                    </a:cubicBezTo>
                    <a:cubicBezTo>
                      <a:pt x="1698" y="244"/>
                      <a:pt x="1698" y="242"/>
                      <a:pt x="1698" y="243"/>
                    </a:cubicBezTo>
                    <a:cubicBezTo>
                      <a:pt x="1697" y="243"/>
                      <a:pt x="1698" y="244"/>
                      <a:pt x="1699" y="245"/>
                    </a:cubicBezTo>
                    <a:cubicBezTo>
                      <a:pt x="1699" y="245"/>
                      <a:pt x="1703" y="246"/>
                      <a:pt x="1703" y="247"/>
                    </a:cubicBezTo>
                    <a:cubicBezTo>
                      <a:pt x="1704" y="247"/>
                      <a:pt x="1703" y="249"/>
                      <a:pt x="1703" y="250"/>
                    </a:cubicBezTo>
                    <a:cubicBezTo>
                      <a:pt x="1704" y="250"/>
                      <a:pt x="1709" y="250"/>
                      <a:pt x="1711" y="250"/>
                    </a:cubicBezTo>
                    <a:cubicBezTo>
                      <a:pt x="1714" y="250"/>
                      <a:pt x="1721" y="250"/>
                      <a:pt x="1723" y="250"/>
                    </a:cubicBezTo>
                    <a:cubicBezTo>
                      <a:pt x="1725" y="250"/>
                      <a:pt x="1729" y="252"/>
                      <a:pt x="1731" y="253"/>
                    </a:cubicBezTo>
                    <a:cubicBezTo>
                      <a:pt x="1733" y="254"/>
                      <a:pt x="1732" y="257"/>
                      <a:pt x="1733" y="259"/>
                    </a:cubicBezTo>
                    <a:cubicBezTo>
                      <a:pt x="1734" y="260"/>
                      <a:pt x="1736" y="263"/>
                      <a:pt x="1736" y="264"/>
                    </a:cubicBezTo>
                    <a:cubicBezTo>
                      <a:pt x="1737" y="264"/>
                      <a:pt x="1740" y="263"/>
                      <a:pt x="1741" y="264"/>
                    </a:cubicBezTo>
                    <a:cubicBezTo>
                      <a:pt x="1743" y="264"/>
                      <a:pt x="1748" y="266"/>
                      <a:pt x="1749" y="267"/>
                    </a:cubicBezTo>
                    <a:cubicBezTo>
                      <a:pt x="1750" y="267"/>
                      <a:pt x="1752" y="270"/>
                      <a:pt x="1752" y="271"/>
                    </a:cubicBezTo>
                    <a:cubicBezTo>
                      <a:pt x="1753" y="271"/>
                      <a:pt x="1754" y="271"/>
                      <a:pt x="1755" y="272"/>
                    </a:cubicBezTo>
                    <a:cubicBezTo>
                      <a:pt x="1757" y="272"/>
                      <a:pt x="1756" y="271"/>
                      <a:pt x="1757" y="271"/>
                    </a:cubicBezTo>
                    <a:cubicBezTo>
                      <a:pt x="1758" y="270"/>
                      <a:pt x="1758" y="270"/>
                      <a:pt x="1758" y="269"/>
                    </a:cubicBezTo>
                    <a:cubicBezTo>
                      <a:pt x="1758" y="268"/>
                      <a:pt x="1759" y="267"/>
                      <a:pt x="1759" y="267"/>
                    </a:cubicBezTo>
                    <a:cubicBezTo>
                      <a:pt x="1760" y="267"/>
                      <a:pt x="1760" y="269"/>
                      <a:pt x="1760" y="270"/>
                    </a:cubicBezTo>
                    <a:cubicBezTo>
                      <a:pt x="1760" y="270"/>
                      <a:pt x="1761" y="273"/>
                      <a:pt x="1761" y="273"/>
                    </a:cubicBezTo>
                    <a:cubicBezTo>
                      <a:pt x="1762" y="273"/>
                      <a:pt x="1763" y="273"/>
                      <a:pt x="1763" y="272"/>
                    </a:cubicBezTo>
                    <a:cubicBezTo>
                      <a:pt x="1764" y="272"/>
                      <a:pt x="1763" y="272"/>
                      <a:pt x="1762" y="271"/>
                    </a:cubicBezTo>
                    <a:cubicBezTo>
                      <a:pt x="1762" y="271"/>
                      <a:pt x="1762" y="270"/>
                      <a:pt x="1763" y="270"/>
                    </a:cubicBezTo>
                    <a:cubicBezTo>
                      <a:pt x="1763" y="270"/>
                      <a:pt x="1766" y="271"/>
                      <a:pt x="1767" y="271"/>
                    </a:cubicBezTo>
                    <a:cubicBezTo>
                      <a:pt x="1767" y="271"/>
                      <a:pt x="1769" y="271"/>
                      <a:pt x="1769" y="271"/>
                    </a:cubicBezTo>
                    <a:cubicBezTo>
                      <a:pt x="1769" y="271"/>
                      <a:pt x="1764" y="269"/>
                      <a:pt x="1763" y="268"/>
                    </a:cubicBezTo>
                    <a:cubicBezTo>
                      <a:pt x="1762" y="268"/>
                      <a:pt x="1761" y="267"/>
                      <a:pt x="1762" y="267"/>
                    </a:cubicBezTo>
                    <a:cubicBezTo>
                      <a:pt x="1762" y="267"/>
                      <a:pt x="1762" y="266"/>
                      <a:pt x="1763" y="266"/>
                    </a:cubicBezTo>
                    <a:cubicBezTo>
                      <a:pt x="1765" y="266"/>
                      <a:pt x="1765" y="265"/>
                      <a:pt x="1765" y="265"/>
                    </a:cubicBezTo>
                    <a:cubicBezTo>
                      <a:pt x="1765" y="264"/>
                      <a:pt x="1763" y="264"/>
                      <a:pt x="1763" y="264"/>
                    </a:cubicBezTo>
                    <a:cubicBezTo>
                      <a:pt x="1762" y="264"/>
                      <a:pt x="1761" y="265"/>
                      <a:pt x="1760" y="265"/>
                    </a:cubicBezTo>
                    <a:cubicBezTo>
                      <a:pt x="1760" y="265"/>
                      <a:pt x="1761" y="263"/>
                      <a:pt x="1763" y="262"/>
                    </a:cubicBezTo>
                    <a:cubicBezTo>
                      <a:pt x="1765" y="262"/>
                      <a:pt x="1767" y="262"/>
                      <a:pt x="1768" y="262"/>
                    </a:cubicBezTo>
                    <a:cubicBezTo>
                      <a:pt x="1769" y="262"/>
                      <a:pt x="1771" y="260"/>
                      <a:pt x="1771" y="259"/>
                    </a:cubicBezTo>
                    <a:cubicBezTo>
                      <a:pt x="1772" y="258"/>
                      <a:pt x="1771" y="258"/>
                      <a:pt x="1771" y="257"/>
                    </a:cubicBezTo>
                    <a:cubicBezTo>
                      <a:pt x="1771" y="257"/>
                      <a:pt x="1770" y="257"/>
                      <a:pt x="1769" y="257"/>
                    </a:cubicBezTo>
                    <a:cubicBezTo>
                      <a:pt x="1768" y="257"/>
                      <a:pt x="1767" y="257"/>
                      <a:pt x="1766" y="256"/>
                    </a:cubicBezTo>
                    <a:cubicBezTo>
                      <a:pt x="1765" y="255"/>
                      <a:pt x="1769" y="255"/>
                      <a:pt x="1770" y="255"/>
                    </a:cubicBezTo>
                    <a:cubicBezTo>
                      <a:pt x="1771" y="255"/>
                      <a:pt x="1772" y="254"/>
                      <a:pt x="1772" y="253"/>
                    </a:cubicBezTo>
                    <a:cubicBezTo>
                      <a:pt x="1772" y="252"/>
                      <a:pt x="1771" y="253"/>
                      <a:pt x="1770" y="253"/>
                    </a:cubicBezTo>
                    <a:cubicBezTo>
                      <a:pt x="1770" y="254"/>
                      <a:pt x="1769" y="253"/>
                      <a:pt x="1768" y="252"/>
                    </a:cubicBezTo>
                    <a:cubicBezTo>
                      <a:pt x="1767" y="252"/>
                      <a:pt x="1769" y="251"/>
                      <a:pt x="1769" y="251"/>
                    </a:cubicBezTo>
                    <a:cubicBezTo>
                      <a:pt x="1769" y="250"/>
                      <a:pt x="1768" y="250"/>
                      <a:pt x="1766" y="250"/>
                    </a:cubicBezTo>
                    <a:cubicBezTo>
                      <a:pt x="1764" y="249"/>
                      <a:pt x="1764" y="248"/>
                      <a:pt x="1764" y="248"/>
                    </a:cubicBezTo>
                    <a:cubicBezTo>
                      <a:pt x="1764" y="248"/>
                      <a:pt x="1769" y="248"/>
                      <a:pt x="1770" y="248"/>
                    </a:cubicBezTo>
                    <a:cubicBezTo>
                      <a:pt x="1771" y="248"/>
                      <a:pt x="1771" y="250"/>
                      <a:pt x="1772" y="250"/>
                    </a:cubicBezTo>
                    <a:cubicBezTo>
                      <a:pt x="1772" y="250"/>
                      <a:pt x="1774" y="250"/>
                      <a:pt x="1776" y="251"/>
                    </a:cubicBezTo>
                    <a:cubicBezTo>
                      <a:pt x="1777" y="251"/>
                      <a:pt x="1784" y="252"/>
                      <a:pt x="1784" y="252"/>
                    </a:cubicBezTo>
                    <a:cubicBezTo>
                      <a:pt x="1784" y="252"/>
                      <a:pt x="1784" y="251"/>
                      <a:pt x="1784" y="250"/>
                    </a:cubicBezTo>
                    <a:cubicBezTo>
                      <a:pt x="1784" y="250"/>
                      <a:pt x="1783" y="250"/>
                      <a:pt x="1783" y="249"/>
                    </a:cubicBezTo>
                    <a:cubicBezTo>
                      <a:pt x="1783" y="248"/>
                      <a:pt x="1780" y="247"/>
                      <a:pt x="1780" y="246"/>
                    </a:cubicBezTo>
                    <a:cubicBezTo>
                      <a:pt x="1779" y="246"/>
                      <a:pt x="1779" y="245"/>
                      <a:pt x="1780" y="245"/>
                    </a:cubicBezTo>
                    <a:cubicBezTo>
                      <a:pt x="1780" y="245"/>
                      <a:pt x="1784" y="248"/>
                      <a:pt x="1784" y="248"/>
                    </a:cubicBezTo>
                    <a:cubicBezTo>
                      <a:pt x="1785" y="248"/>
                      <a:pt x="1789" y="250"/>
                      <a:pt x="1790" y="249"/>
                    </a:cubicBezTo>
                    <a:cubicBezTo>
                      <a:pt x="1791" y="249"/>
                      <a:pt x="1790" y="248"/>
                      <a:pt x="1790" y="247"/>
                    </a:cubicBezTo>
                    <a:cubicBezTo>
                      <a:pt x="1791" y="247"/>
                      <a:pt x="1793" y="245"/>
                      <a:pt x="1794" y="244"/>
                    </a:cubicBezTo>
                    <a:cubicBezTo>
                      <a:pt x="1795" y="244"/>
                      <a:pt x="1799" y="242"/>
                      <a:pt x="1799" y="242"/>
                    </a:cubicBezTo>
                    <a:cubicBezTo>
                      <a:pt x="1800" y="241"/>
                      <a:pt x="1799" y="240"/>
                      <a:pt x="1798" y="240"/>
                    </a:cubicBezTo>
                    <a:cubicBezTo>
                      <a:pt x="1798" y="240"/>
                      <a:pt x="1795" y="240"/>
                      <a:pt x="1794" y="240"/>
                    </a:cubicBezTo>
                    <a:cubicBezTo>
                      <a:pt x="1793" y="240"/>
                      <a:pt x="1794" y="239"/>
                      <a:pt x="1793" y="238"/>
                    </a:cubicBezTo>
                    <a:cubicBezTo>
                      <a:pt x="1793" y="236"/>
                      <a:pt x="1790" y="235"/>
                      <a:pt x="1788" y="234"/>
                    </a:cubicBezTo>
                    <a:cubicBezTo>
                      <a:pt x="1785" y="233"/>
                      <a:pt x="1782" y="230"/>
                      <a:pt x="1781" y="229"/>
                    </a:cubicBezTo>
                    <a:cubicBezTo>
                      <a:pt x="1780" y="228"/>
                      <a:pt x="1776" y="225"/>
                      <a:pt x="1775" y="225"/>
                    </a:cubicBezTo>
                    <a:cubicBezTo>
                      <a:pt x="1774" y="224"/>
                      <a:pt x="1772" y="224"/>
                      <a:pt x="1770" y="224"/>
                    </a:cubicBezTo>
                    <a:cubicBezTo>
                      <a:pt x="1768" y="223"/>
                      <a:pt x="1764" y="222"/>
                      <a:pt x="1765" y="223"/>
                    </a:cubicBezTo>
                    <a:cubicBezTo>
                      <a:pt x="1765" y="224"/>
                      <a:pt x="1769" y="225"/>
                      <a:pt x="1771" y="226"/>
                    </a:cubicBezTo>
                    <a:cubicBezTo>
                      <a:pt x="1772" y="227"/>
                      <a:pt x="1762" y="225"/>
                      <a:pt x="1761" y="225"/>
                    </a:cubicBezTo>
                    <a:cubicBezTo>
                      <a:pt x="1760" y="225"/>
                      <a:pt x="1760" y="227"/>
                      <a:pt x="1759" y="229"/>
                    </a:cubicBezTo>
                    <a:cubicBezTo>
                      <a:pt x="1758" y="230"/>
                      <a:pt x="1758" y="226"/>
                      <a:pt x="1758" y="225"/>
                    </a:cubicBezTo>
                    <a:cubicBezTo>
                      <a:pt x="1758" y="224"/>
                      <a:pt x="1761" y="223"/>
                      <a:pt x="1760" y="222"/>
                    </a:cubicBezTo>
                    <a:cubicBezTo>
                      <a:pt x="1760" y="221"/>
                      <a:pt x="1757" y="221"/>
                      <a:pt x="1754" y="221"/>
                    </a:cubicBezTo>
                    <a:cubicBezTo>
                      <a:pt x="1751" y="221"/>
                      <a:pt x="1747" y="221"/>
                      <a:pt x="1746" y="222"/>
                    </a:cubicBezTo>
                    <a:cubicBezTo>
                      <a:pt x="1745" y="223"/>
                      <a:pt x="1747" y="223"/>
                      <a:pt x="1749" y="223"/>
                    </a:cubicBezTo>
                    <a:cubicBezTo>
                      <a:pt x="1751" y="223"/>
                      <a:pt x="1749" y="223"/>
                      <a:pt x="1749" y="224"/>
                    </a:cubicBezTo>
                    <a:cubicBezTo>
                      <a:pt x="1749" y="226"/>
                      <a:pt x="1751" y="224"/>
                      <a:pt x="1751" y="225"/>
                    </a:cubicBezTo>
                    <a:cubicBezTo>
                      <a:pt x="1752" y="226"/>
                      <a:pt x="1753" y="229"/>
                      <a:pt x="1752" y="231"/>
                    </a:cubicBezTo>
                    <a:cubicBezTo>
                      <a:pt x="1751" y="232"/>
                      <a:pt x="1751" y="232"/>
                      <a:pt x="1752" y="232"/>
                    </a:cubicBezTo>
                    <a:cubicBezTo>
                      <a:pt x="1752" y="233"/>
                      <a:pt x="1755" y="233"/>
                      <a:pt x="1755" y="235"/>
                    </a:cubicBezTo>
                    <a:cubicBezTo>
                      <a:pt x="1755" y="236"/>
                      <a:pt x="1752" y="239"/>
                      <a:pt x="1751" y="239"/>
                    </a:cubicBezTo>
                    <a:cubicBezTo>
                      <a:pt x="1751" y="239"/>
                      <a:pt x="1752" y="236"/>
                      <a:pt x="1752" y="234"/>
                    </a:cubicBezTo>
                    <a:cubicBezTo>
                      <a:pt x="1752" y="233"/>
                      <a:pt x="1750" y="234"/>
                      <a:pt x="1749" y="234"/>
                    </a:cubicBezTo>
                    <a:cubicBezTo>
                      <a:pt x="1749" y="234"/>
                      <a:pt x="1749" y="235"/>
                      <a:pt x="1749" y="236"/>
                    </a:cubicBezTo>
                    <a:cubicBezTo>
                      <a:pt x="1749" y="236"/>
                      <a:pt x="1747" y="237"/>
                      <a:pt x="1746" y="237"/>
                    </a:cubicBezTo>
                    <a:cubicBezTo>
                      <a:pt x="1746" y="237"/>
                      <a:pt x="1746" y="234"/>
                      <a:pt x="1746" y="233"/>
                    </a:cubicBezTo>
                    <a:cubicBezTo>
                      <a:pt x="1746" y="232"/>
                      <a:pt x="1745" y="232"/>
                      <a:pt x="1744" y="232"/>
                    </a:cubicBezTo>
                    <a:cubicBezTo>
                      <a:pt x="1744" y="231"/>
                      <a:pt x="1742" y="231"/>
                      <a:pt x="1741" y="230"/>
                    </a:cubicBezTo>
                    <a:cubicBezTo>
                      <a:pt x="1740" y="229"/>
                      <a:pt x="1743" y="229"/>
                      <a:pt x="1743" y="228"/>
                    </a:cubicBezTo>
                    <a:cubicBezTo>
                      <a:pt x="1744" y="228"/>
                      <a:pt x="1743" y="226"/>
                      <a:pt x="1743" y="225"/>
                    </a:cubicBezTo>
                    <a:cubicBezTo>
                      <a:pt x="1743" y="225"/>
                      <a:pt x="1741" y="222"/>
                      <a:pt x="1741" y="221"/>
                    </a:cubicBezTo>
                    <a:cubicBezTo>
                      <a:pt x="1740" y="220"/>
                      <a:pt x="1742" y="218"/>
                      <a:pt x="1742" y="217"/>
                    </a:cubicBezTo>
                    <a:cubicBezTo>
                      <a:pt x="1741" y="216"/>
                      <a:pt x="1740" y="215"/>
                      <a:pt x="1740" y="215"/>
                    </a:cubicBezTo>
                    <a:cubicBezTo>
                      <a:pt x="1739" y="216"/>
                      <a:pt x="1739" y="217"/>
                      <a:pt x="1739" y="217"/>
                    </a:cubicBezTo>
                    <a:cubicBezTo>
                      <a:pt x="1739" y="218"/>
                      <a:pt x="1736" y="218"/>
                      <a:pt x="1736" y="218"/>
                    </a:cubicBezTo>
                    <a:cubicBezTo>
                      <a:pt x="1735" y="217"/>
                      <a:pt x="1737" y="216"/>
                      <a:pt x="1737" y="215"/>
                    </a:cubicBezTo>
                    <a:cubicBezTo>
                      <a:pt x="1738" y="215"/>
                      <a:pt x="1737" y="212"/>
                      <a:pt x="1737" y="211"/>
                    </a:cubicBezTo>
                    <a:cubicBezTo>
                      <a:pt x="1737" y="210"/>
                      <a:pt x="1733" y="209"/>
                      <a:pt x="1730" y="208"/>
                    </a:cubicBezTo>
                    <a:cubicBezTo>
                      <a:pt x="1728" y="207"/>
                      <a:pt x="1722" y="204"/>
                      <a:pt x="1720" y="203"/>
                    </a:cubicBezTo>
                    <a:cubicBezTo>
                      <a:pt x="1717" y="202"/>
                      <a:pt x="1717" y="201"/>
                      <a:pt x="1715" y="201"/>
                    </a:cubicBezTo>
                    <a:cubicBezTo>
                      <a:pt x="1713" y="201"/>
                      <a:pt x="1709" y="201"/>
                      <a:pt x="1708" y="201"/>
                    </a:cubicBezTo>
                    <a:cubicBezTo>
                      <a:pt x="1708" y="200"/>
                      <a:pt x="1712" y="200"/>
                      <a:pt x="1713" y="199"/>
                    </a:cubicBezTo>
                    <a:cubicBezTo>
                      <a:pt x="1713" y="198"/>
                      <a:pt x="1707" y="195"/>
                      <a:pt x="1707" y="195"/>
                    </a:cubicBezTo>
                    <a:cubicBezTo>
                      <a:pt x="1706" y="196"/>
                      <a:pt x="1709" y="198"/>
                      <a:pt x="1708" y="198"/>
                    </a:cubicBezTo>
                    <a:cubicBezTo>
                      <a:pt x="1708" y="198"/>
                      <a:pt x="1701" y="196"/>
                      <a:pt x="1700" y="195"/>
                    </a:cubicBezTo>
                    <a:cubicBezTo>
                      <a:pt x="1699" y="194"/>
                      <a:pt x="1697" y="192"/>
                      <a:pt x="1696" y="191"/>
                    </a:cubicBezTo>
                    <a:cubicBezTo>
                      <a:pt x="1695" y="190"/>
                      <a:pt x="1693" y="187"/>
                      <a:pt x="1693" y="187"/>
                    </a:cubicBezTo>
                    <a:cubicBezTo>
                      <a:pt x="1692" y="187"/>
                      <a:pt x="1688" y="187"/>
                      <a:pt x="1685" y="186"/>
                    </a:cubicBezTo>
                    <a:cubicBezTo>
                      <a:pt x="1682" y="186"/>
                      <a:pt x="1679" y="184"/>
                      <a:pt x="1675" y="181"/>
                    </a:cubicBezTo>
                    <a:cubicBezTo>
                      <a:pt x="1671" y="179"/>
                      <a:pt x="1670" y="178"/>
                      <a:pt x="1668" y="177"/>
                    </a:cubicBezTo>
                    <a:cubicBezTo>
                      <a:pt x="1666" y="177"/>
                      <a:pt x="1662" y="176"/>
                      <a:pt x="1658" y="175"/>
                    </a:cubicBezTo>
                    <a:cubicBezTo>
                      <a:pt x="1654" y="174"/>
                      <a:pt x="1653" y="174"/>
                      <a:pt x="1651" y="174"/>
                    </a:cubicBezTo>
                    <a:cubicBezTo>
                      <a:pt x="1648" y="173"/>
                      <a:pt x="1643" y="168"/>
                      <a:pt x="1642" y="169"/>
                    </a:cubicBezTo>
                    <a:cubicBezTo>
                      <a:pt x="1640" y="169"/>
                      <a:pt x="1635" y="169"/>
                      <a:pt x="1631" y="169"/>
                    </a:cubicBezTo>
                    <a:cubicBezTo>
                      <a:pt x="1627" y="169"/>
                      <a:pt x="1624" y="169"/>
                      <a:pt x="1620" y="168"/>
                    </a:cubicBezTo>
                    <a:cubicBezTo>
                      <a:pt x="1616" y="167"/>
                      <a:pt x="1612" y="167"/>
                      <a:pt x="1611" y="168"/>
                    </a:cubicBezTo>
                    <a:cubicBezTo>
                      <a:pt x="1610" y="169"/>
                      <a:pt x="1612" y="169"/>
                      <a:pt x="1612" y="169"/>
                    </a:cubicBezTo>
                    <a:cubicBezTo>
                      <a:pt x="1612" y="170"/>
                      <a:pt x="1612" y="170"/>
                      <a:pt x="1611" y="171"/>
                    </a:cubicBezTo>
                    <a:cubicBezTo>
                      <a:pt x="1610" y="172"/>
                      <a:pt x="1606" y="167"/>
                      <a:pt x="1605" y="167"/>
                    </a:cubicBezTo>
                    <a:cubicBezTo>
                      <a:pt x="1604" y="166"/>
                      <a:pt x="1602" y="166"/>
                      <a:pt x="1598" y="166"/>
                    </a:cubicBezTo>
                    <a:cubicBezTo>
                      <a:pt x="1595" y="166"/>
                      <a:pt x="1587" y="165"/>
                      <a:pt x="1585" y="165"/>
                    </a:cubicBezTo>
                    <a:cubicBezTo>
                      <a:pt x="1584" y="165"/>
                      <a:pt x="1580" y="163"/>
                      <a:pt x="1579" y="163"/>
                    </a:cubicBezTo>
                    <a:cubicBezTo>
                      <a:pt x="1579" y="164"/>
                      <a:pt x="1581" y="165"/>
                      <a:pt x="1582" y="166"/>
                    </a:cubicBezTo>
                    <a:cubicBezTo>
                      <a:pt x="1582" y="166"/>
                      <a:pt x="1581" y="168"/>
                      <a:pt x="1581" y="170"/>
                    </a:cubicBezTo>
                    <a:cubicBezTo>
                      <a:pt x="1581" y="171"/>
                      <a:pt x="1577" y="173"/>
                      <a:pt x="1577" y="174"/>
                    </a:cubicBezTo>
                    <a:cubicBezTo>
                      <a:pt x="1577" y="176"/>
                      <a:pt x="1581" y="175"/>
                      <a:pt x="1582" y="175"/>
                    </a:cubicBezTo>
                    <a:cubicBezTo>
                      <a:pt x="1583" y="175"/>
                      <a:pt x="1584" y="179"/>
                      <a:pt x="1584" y="180"/>
                    </a:cubicBezTo>
                    <a:cubicBezTo>
                      <a:pt x="1584" y="181"/>
                      <a:pt x="1587" y="184"/>
                      <a:pt x="1587" y="184"/>
                    </a:cubicBezTo>
                    <a:cubicBezTo>
                      <a:pt x="1587" y="185"/>
                      <a:pt x="1584" y="187"/>
                      <a:pt x="1583" y="187"/>
                    </a:cubicBezTo>
                    <a:cubicBezTo>
                      <a:pt x="1582" y="188"/>
                      <a:pt x="1583" y="189"/>
                      <a:pt x="1583" y="189"/>
                    </a:cubicBezTo>
                    <a:cubicBezTo>
                      <a:pt x="1583" y="190"/>
                      <a:pt x="1581" y="189"/>
                      <a:pt x="1581" y="189"/>
                    </a:cubicBezTo>
                    <a:cubicBezTo>
                      <a:pt x="1580" y="189"/>
                      <a:pt x="1581" y="190"/>
                      <a:pt x="1581" y="191"/>
                    </a:cubicBezTo>
                    <a:cubicBezTo>
                      <a:pt x="1581" y="191"/>
                      <a:pt x="1580" y="190"/>
                      <a:pt x="1579" y="190"/>
                    </a:cubicBezTo>
                    <a:cubicBezTo>
                      <a:pt x="1578" y="189"/>
                      <a:pt x="1577" y="190"/>
                      <a:pt x="1576" y="190"/>
                    </a:cubicBezTo>
                    <a:cubicBezTo>
                      <a:pt x="1574" y="190"/>
                      <a:pt x="1572" y="191"/>
                      <a:pt x="1570" y="190"/>
                    </a:cubicBezTo>
                    <a:cubicBezTo>
                      <a:pt x="1569" y="189"/>
                      <a:pt x="1569" y="188"/>
                      <a:pt x="1569" y="188"/>
                    </a:cubicBezTo>
                    <a:cubicBezTo>
                      <a:pt x="1568" y="187"/>
                      <a:pt x="1568" y="185"/>
                      <a:pt x="1568" y="185"/>
                    </a:cubicBezTo>
                    <a:cubicBezTo>
                      <a:pt x="1567" y="184"/>
                      <a:pt x="1558" y="182"/>
                      <a:pt x="1557" y="182"/>
                    </a:cubicBezTo>
                    <a:cubicBezTo>
                      <a:pt x="1556" y="181"/>
                      <a:pt x="1556" y="179"/>
                      <a:pt x="1555" y="178"/>
                    </a:cubicBezTo>
                    <a:cubicBezTo>
                      <a:pt x="1555" y="178"/>
                      <a:pt x="1556" y="176"/>
                      <a:pt x="1556" y="176"/>
                    </a:cubicBezTo>
                    <a:cubicBezTo>
                      <a:pt x="1556" y="175"/>
                      <a:pt x="1551" y="171"/>
                      <a:pt x="1550" y="172"/>
                    </a:cubicBezTo>
                    <a:cubicBezTo>
                      <a:pt x="1549" y="172"/>
                      <a:pt x="1546" y="174"/>
                      <a:pt x="1545" y="175"/>
                    </a:cubicBezTo>
                    <a:cubicBezTo>
                      <a:pt x="1544" y="175"/>
                      <a:pt x="1545" y="175"/>
                      <a:pt x="1541" y="175"/>
                    </a:cubicBezTo>
                    <a:cubicBezTo>
                      <a:pt x="1537" y="175"/>
                      <a:pt x="1529" y="175"/>
                      <a:pt x="1524" y="175"/>
                    </a:cubicBezTo>
                    <a:cubicBezTo>
                      <a:pt x="1520" y="175"/>
                      <a:pt x="1522" y="175"/>
                      <a:pt x="1519" y="173"/>
                    </a:cubicBezTo>
                    <a:cubicBezTo>
                      <a:pt x="1516" y="172"/>
                      <a:pt x="1511" y="171"/>
                      <a:pt x="1509" y="170"/>
                    </a:cubicBezTo>
                    <a:cubicBezTo>
                      <a:pt x="1506" y="170"/>
                      <a:pt x="1493" y="172"/>
                      <a:pt x="1488" y="174"/>
                    </a:cubicBezTo>
                    <a:cubicBezTo>
                      <a:pt x="1483" y="175"/>
                      <a:pt x="1477" y="175"/>
                      <a:pt x="1476" y="175"/>
                    </a:cubicBezTo>
                    <a:cubicBezTo>
                      <a:pt x="1474" y="175"/>
                      <a:pt x="1473" y="174"/>
                      <a:pt x="1470" y="174"/>
                    </a:cubicBezTo>
                    <a:cubicBezTo>
                      <a:pt x="1467" y="173"/>
                      <a:pt x="1463" y="172"/>
                      <a:pt x="1462" y="171"/>
                    </a:cubicBezTo>
                    <a:cubicBezTo>
                      <a:pt x="1461" y="171"/>
                      <a:pt x="1461" y="169"/>
                      <a:pt x="1461" y="169"/>
                    </a:cubicBezTo>
                    <a:cubicBezTo>
                      <a:pt x="1461" y="168"/>
                      <a:pt x="1462" y="168"/>
                      <a:pt x="1462" y="168"/>
                    </a:cubicBezTo>
                    <a:cubicBezTo>
                      <a:pt x="1463" y="167"/>
                      <a:pt x="1463" y="166"/>
                      <a:pt x="1463" y="166"/>
                    </a:cubicBezTo>
                    <a:cubicBezTo>
                      <a:pt x="1463" y="166"/>
                      <a:pt x="1461" y="164"/>
                      <a:pt x="1462" y="164"/>
                    </a:cubicBezTo>
                    <a:cubicBezTo>
                      <a:pt x="1462" y="164"/>
                      <a:pt x="1464" y="164"/>
                      <a:pt x="1464" y="164"/>
                    </a:cubicBezTo>
                    <a:cubicBezTo>
                      <a:pt x="1465" y="164"/>
                      <a:pt x="1465" y="163"/>
                      <a:pt x="1465" y="162"/>
                    </a:cubicBezTo>
                    <a:cubicBezTo>
                      <a:pt x="1465" y="162"/>
                      <a:pt x="1465" y="161"/>
                      <a:pt x="1464" y="159"/>
                    </a:cubicBezTo>
                    <a:cubicBezTo>
                      <a:pt x="1464" y="158"/>
                      <a:pt x="1462" y="155"/>
                      <a:pt x="1462" y="153"/>
                    </a:cubicBezTo>
                    <a:cubicBezTo>
                      <a:pt x="1461" y="152"/>
                      <a:pt x="1457" y="151"/>
                      <a:pt x="1454" y="149"/>
                    </a:cubicBezTo>
                    <a:cubicBezTo>
                      <a:pt x="1450" y="147"/>
                      <a:pt x="1447" y="147"/>
                      <a:pt x="1443" y="146"/>
                    </a:cubicBezTo>
                    <a:cubicBezTo>
                      <a:pt x="1440" y="145"/>
                      <a:pt x="1435" y="145"/>
                      <a:pt x="1431" y="145"/>
                    </a:cubicBezTo>
                    <a:cubicBezTo>
                      <a:pt x="1427" y="145"/>
                      <a:pt x="1418" y="145"/>
                      <a:pt x="1416" y="146"/>
                    </a:cubicBezTo>
                    <a:cubicBezTo>
                      <a:pt x="1415" y="146"/>
                      <a:pt x="1402" y="148"/>
                      <a:pt x="1398" y="148"/>
                    </a:cubicBezTo>
                    <a:cubicBezTo>
                      <a:pt x="1394" y="148"/>
                      <a:pt x="1384" y="151"/>
                      <a:pt x="1383" y="151"/>
                    </a:cubicBezTo>
                    <a:cubicBezTo>
                      <a:pt x="1381" y="152"/>
                      <a:pt x="1379" y="150"/>
                      <a:pt x="1378" y="149"/>
                    </a:cubicBezTo>
                    <a:cubicBezTo>
                      <a:pt x="1376" y="149"/>
                      <a:pt x="1372" y="149"/>
                      <a:pt x="1372" y="148"/>
                    </a:cubicBezTo>
                    <a:cubicBezTo>
                      <a:pt x="1371" y="146"/>
                      <a:pt x="1374" y="147"/>
                      <a:pt x="1375" y="147"/>
                    </a:cubicBezTo>
                    <a:cubicBezTo>
                      <a:pt x="1376" y="146"/>
                      <a:pt x="1374" y="146"/>
                      <a:pt x="1373" y="145"/>
                    </a:cubicBezTo>
                    <a:cubicBezTo>
                      <a:pt x="1372" y="144"/>
                      <a:pt x="1371" y="141"/>
                      <a:pt x="1370" y="140"/>
                    </a:cubicBezTo>
                    <a:cubicBezTo>
                      <a:pt x="1369" y="139"/>
                      <a:pt x="1366" y="139"/>
                      <a:pt x="1365" y="139"/>
                    </a:cubicBezTo>
                    <a:cubicBezTo>
                      <a:pt x="1363" y="140"/>
                      <a:pt x="1362" y="141"/>
                      <a:pt x="1361" y="141"/>
                    </a:cubicBezTo>
                    <a:cubicBezTo>
                      <a:pt x="1360" y="141"/>
                      <a:pt x="1361" y="140"/>
                      <a:pt x="1361" y="139"/>
                    </a:cubicBezTo>
                    <a:cubicBezTo>
                      <a:pt x="1361" y="138"/>
                      <a:pt x="1360" y="140"/>
                      <a:pt x="1359" y="141"/>
                    </a:cubicBezTo>
                    <a:cubicBezTo>
                      <a:pt x="1358" y="141"/>
                      <a:pt x="1356" y="143"/>
                      <a:pt x="1354" y="143"/>
                    </a:cubicBezTo>
                    <a:cubicBezTo>
                      <a:pt x="1353" y="142"/>
                      <a:pt x="1357" y="139"/>
                      <a:pt x="1358" y="139"/>
                    </a:cubicBezTo>
                    <a:cubicBezTo>
                      <a:pt x="1358" y="138"/>
                      <a:pt x="1361" y="137"/>
                      <a:pt x="1362" y="136"/>
                    </a:cubicBezTo>
                    <a:cubicBezTo>
                      <a:pt x="1362" y="136"/>
                      <a:pt x="1361" y="136"/>
                      <a:pt x="1358" y="137"/>
                    </a:cubicBezTo>
                    <a:cubicBezTo>
                      <a:pt x="1356" y="137"/>
                      <a:pt x="1355" y="137"/>
                      <a:pt x="1353" y="137"/>
                    </a:cubicBezTo>
                    <a:cubicBezTo>
                      <a:pt x="1351" y="137"/>
                      <a:pt x="1353" y="136"/>
                      <a:pt x="1353" y="135"/>
                    </a:cubicBezTo>
                    <a:cubicBezTo>
                      <a:pt x="1353" y="135"/>
                      <a:pt x="1355" y="135"/>
                      <a:pt x="1356" y="135"/>
                    </a:cubicBezTo>
                    <a:cubicBezTo>
                      <a:pt x="1356" y="134"/>
                      <a:pt x="1354" y="133"/>
                      <a:pt x="1353" y="133"/>
                    </a:cubicBezTo>
                    <a:cubicBezTo>
                      <a:pt x="1353" y="133"/>
                      <a:pt x="1349" y="133"/>
                      <a:pt x="1346" y="133"/>
                    </a:cubicBezTo>
                    <a:cubicBezTo>
                      <a:pt x="1344" y="133"/>
                      <a:pt x="1341" y="133"/>
                      <a:pt x="1341" y="133"/>
                    </a:cubicBezTo>
                    <a:cubicBezTo>
                      <a:pt x="1340" y="132"/>
                      <a:pt x="1341" y="130"/>
                      <a:pt x="1341" y="130"/>
                    </a:cubicBezTo>
                    <a:cubicBezTo>
                      <a:pt x="1342" y="130"/>
                      <a:pt x="1343" y="130"/>
                      <a:pt x="1345" y="130"/>
                    </a:cubicBezTo>
                    <a:cubicBezTo>
                      <a:pt x="1346" y="130"/>
                      <a:pt x="1347" y="129"/>
                      <a:pt x="1347" y="128"/>
                    </a:cubicBezTo>
                    <a:cubicBezTo>
                      <a:pt x="1348" y="128"/>
                      <a:pt x="1350" y="130"/>
                      <a:pt x="1351" y="131"/>
                    </a:cubicBezTo>
                    <a:cubicBezTo>
                      <a:pt x="1351" y="131"/>
                      <a:pt x="1354" y="129"/>
                      <a:pt x="1354" y="128"/>
                    </a:cubicBezTo>
                    <a:cubicBezTo>
                      <a:pt x="1353" y="127"/>
                      <a:pt x="1353" y="126"/>
                      <a:pt x="1352" y="125"/>
                    </a:cubicBezTo>
                    <a:cubicBezTo>
                      <a:pt x="1352" y="124"/>
                      <a:pt x="1350" y="123"/>
                      <a:pt x="1348" y="123"/>
                    </a:cubicBezTo>
                    <a:cubicBezTo>
                      <a:pt x="1347" y="122"/>
                      <a:pt x="1340" y="120"/>
                      <a:pt x="1334" y="120"/>
                    </a:cubicBezTo>
                    <a:cubicBezTo>
                      <a:pt x="1328" y="119"/>
                      <a:pt x="1324" y="119"/>
                      <a:pt x="1323" y="119"/>
                    </a:cubicBezTo>
                    <a:cubicBezTo>
                      <a:pt x="1323" y="119"/>
                      <a:pt x="1316" y="126"/>
                      <a:pt x="1315" y="128"/>
                    </a:cubicBezTo>
                    <a:cubicBezTo>
                      <a:pt x="1313" y="130"/>
                      <a:pt x="1311" y="130"/>
                      <a:pt x="1310" y="131"/>
                    </a:cubicBezTo>
                    <a:cubicBezTo>
                      <a:pt x="1308" y="131"/>
                      <a:pt x="1302" y="133"/>
                      <a:pt x="1298" y="133"/>
                    </a:cubicBezTo>
                    <a:cubicBezTo>
                      <a:pt x="1295" y="133"/>
                      <a:pt x="1297" y="131"/>
                      <a:pt x="1297" y="131"/>
                    </a:cubicBezTo>
                    <a:cubicBezTo>
                      <a:pt x="1297" y="131"/>
                      <a:pt x="1300" y="130"/>
                      <a:pt x="1300" y="130"/>
                    </a:cubicBezTo>
                    <a:cubicBezTo>
                      <a:pt x="1301" y="129"/>
                      <a:pt x="1298" y="128"/>
                      <a:pt x="1298" y="127"/>
                    </a:cubicBezTo>
                    <a:cubicBezTo>
                      <a:pt x="1298" y="126"/>
                      <a:pt x="1301" y="127"/>
                      <a:pt x="1302" y="129"/>
                    </a:cubicBezTo>
                    <a:cubicBezTo>
                      <a:pt x="1304" y="130"/>
                      <a:pt x="1306" y="128"/>
                      <a:pt x="1307" y="127"/>
                    </a:cubicBezTo>
                    <a:cubicBezTo>
                      <a:pt x="1307" y="127"/>
                      <a:pt x="1306" y="125"/>
                      <a:pt x="1306" y="125"/>
                    </a:cubicBezTo>
                    <a:cubicBezTo>
                      <a:pt x="1305" y="125"/>
                      <a:pt x="1306" y="123"/>
                      <a:pt x="1306" y="123"/>
                    </a:cubicBezTo>
                    <a:cubicBezTo>
                      <a:pt x="1307" y="122"/>
                      <a:pt x="1308" y="122"/>
                      <a:pt x="1309" y="124"/>
                    </a:cubicBezTo>
                    <a:cubicBezTo>
                      <a:pt x="1310" y="125"/>
                      <a:pt x="1310" y="123"/>
                      <a:pt x="1310" y="123"/>
                    </a:cubicBezTo>
                    <a:cubicBezTo>
                      <a:pt x="1311" y="123"/>
                      <a:pt x="1313" y="123"/>
                      <a:pt x="1313" y="123"/>
                    </a:cubicBezTo>
                    <a:cubicBezTo>
                      <a:pt x="1313" y="124"/>
                      <a:pt x="1311" y="125"/>
                      <a:pt x="1310" y="126"/>
                    </a:cubicBezTo>
                    <a:cubicBezTo>
                      <a:pt x="1309" y="127"/>
                      <a:pt x="1309" y="128"/>
                      <a:pt x="1310" y="128"/>
                    </a:cubicBezTo>
                    <a:cubicBezTo>
                      <a:pt x="1311" y="129"/>
                      <a:pt x="1318" y="121"/>
                      <a:pt x="1318" y="121"/>
                    </a:cubicBezTo>
                    <a:cubicBezTo>
                      <a:pt x="1319" y="120"/>
                      <a:pt x="1317" y="120"/>
                      <a:pt x="1316" y="120"/>
                    </a:cubicBezTo>
                    <a:cubicBezTo>
                      <a:pt x="1315" y="120"/>
                      <a:pt x="1310" y="121"/>
                      <a:pt x="1307" y="121"/>
                    </a:cubicBezTo>
                    <a:cubicBezTo>
                      <a:pt x="1305" y="121"/>
                      <a:pt x="1305" y="121"/>
                      <a:pt x="1303" y="121"/>
                    </a:cubicBezTo>
                    <a:cubicBezTo>
                      <a:pt x="1301" y="120"/>
                      <a:pt x="1299" y="120"/>
                      <a:pt x="1297" y="121"/>
                    </a:cubicBezTo>
                    <a:cubicBezTo>
                      <a:pt x="1296" y="121"/>
                      <a:pt x="1292" y="122"/>
                      <a:pt x="1291" y="122"/>
                    </a:cubicBezTo>
                    <a:cubicBezTo>
                      <a:pt x="1290" y="121"/>
                      <a:pt x="1296" y="118"/>
                      <a:pt x="1297" y="117"/>
                    </a:cubicBezTo>
                    <a:cubicBezTo>
                      <a:pt x="1299" y="116"/>
                      <a:pt x="1301" y="118"/>
                      <a:pt x="1302" y="119"/>
                    </a:cubicBezTo>
                    <a:cubicBezTo>
                      <a:pt x="1304" y="119"/>
                      <a:pt x="1317" y="119"/>
                      <a:pt x="1319" y="119"/>
                    </a:cubicBezTo>
                    <a:cubicBezTo>
                      <a:pt x="1321" y="118"/>
                      <a:pt x="1307" y="115"/>
                      <a:pt x="1303" y="114"/>
                    </a:cubicBezTo>
                    <a:cubicBezTo>
                      <a:pt x="1299" y="114"/>
                      <a:pt x="1293" y="113"/>
                      <a:pt x="1291" y="113"/>
                    </a:cubicBezTo>
                    <a:cubicBezTo>
                      <a:pt x="1288" y="113"/>
                      <a:pt x="1283" y="112"/>
                      <a:pt x="1280" y="112"/>
                    </a:cubicBezTo>
                    <a:cubicBezTo>
                      <a:pt x="1277" y="112"/>
                      <a:pt x="1273" y="112"/>
                      <a:pt x="1269" y="112"/>
                    </a:cubicBezTo>
                    <a:cubicBezTo>
                      <a:pt x="1265" y="112"/>
                      <a:pt x="1263" y="110"/>
                      <a:pt x="1261" y="109"/>
                    </a:cubicBezTo>
                    <a:cubicBezTo>
                      <a:pt x="1259" y="109"/>
                      <a:pt x="1259" y="109"/>
                      <a:pt x="1257" y="108"/>
                    </a:cubicBezTo>
                    <a:cubicBezTo>
                      <a:pt x="1255" y="108"/>
                      <a:pt x="1251" y="108"/>
                      <a:pt x="1251" y="108"/>
                    </a:cubicBezTo>
                    <a:cubicBezTo>
                      <a:pt x="1250" y="109"/>
                      <a:pt x="1255" y="114"/>
                      <a:pt x="1254" y="114"/>
                    </a:cubicBezTo>
                    <a:cubicBezTo>
                      <a:pt x="1254" y="115"/>
                      <a:pt x="1250" y="116"/>
                      <a:pt x="1248" y="116"/>
                    </a:cubicBezTo>
                    <a:cubicBezTo>
                      <a:pt x="1247" y="116"/>
                      <a:pt x="1244" y="115"/>
                      <a:pt x="1243" y="116"/>
                    </a:cubicBezTo>
                    <a:cubicBezTo>
                      <a:pt x="1242" y="117"/>
                      <a:pt x="1234" y="121"/>
                      <a:pt x="1234" y="122"/>
                    </a:cubicBezTo>
                    <a:cubicBezTo>
                      <a:pt x="1234" y="122"/>
                      <a:pt x="1233" y="122"/>
                      <a:pt x="1235" y="123"/>
                    </a:cubicBezTo>
                    <a:cubicBezTo>
                      <a:pt x="1237" y="123"/>
                      <a:pt x="1239" y="121"/>
                      <a:pt x="1239" y="121"/>
                    </a:cubicBezTo>
                    <a:cubicBezTo>
                      <a:pt x="1239" y="121"/>
                      <a:pt x="1243" y="121"/>
                      <a:pt x="1244" y="121"/>
                    </a:cubicBezTo>
                    <a:cubicBezTo>
                      <a:pt x="1245" y="122"/>
                      <a:pt x="1246" y="122"/>
                      <a:pt x="1246" y="123"/>
                    </a:cubicBezTo>
                    <a:cubicBezTo>
                      <a:pt x="1246" y="124"/>
                      <a:pt x="1244" y="123"/>
                      <a:pt x="1243" y="124"/>
                    </a:cubicBezTo>
                    <a:cubicBezTo>
                      <a:pt x="1242" y="124"/>
                      <a:pt x="1242" y="125"/>
                      <a:pt x="1241" y="126"/>
                    </a:cubicBezTo>
                    <a:cubicBezTo>
                      <a:pt x="1240" y="127"/>
                      <a:pt x="1238" y="127"/>
                      <a:pt x="1237" y="128"/>
                    </a:cubicBezTo>
                    <a:cubicBezTo>
                      <a:pt x="1236" y="129"/>
                      <a:pt x="1240" y="129"/>
                      <a:pt x="1240" y="129"/>
                    </a:cubicBezTo>
                    <a:cubicBezTo>
                      <a:pt x="1241" y="129"/>
                      <a:pt x="1241" y="133"/>
                      <a:pt x="1241" y="134"/>
                    </a:cubicBezTo>
                    <a:cubicBezTo>
                      <a:pt x="1241" y="135"/>
                      <a:pt x="1244" y="136"/>
                      <a:pt x="1244" y="137"/>
                    </a:cubicBezTo>
                    <a:cubicBezTo>
                      <a:pt x="1244" y="139"/>
                      <a:pt x="1240" y="137"/>
                      <a:pt x="1238" y="137"/>
                    </a:cubicBezTo>
                    <a:cubicBezTo>
                      <a:pt x="1237" y="137"/>
                      <a:pt x="1237" y="138"/>
                      <a:pt x="1235" y="139"/>
                    </a:cubicBezTo>
                    <a:cubicBezTo>
                      <a:pt x="1233" y="140"/>
                      <a:pt x="1234" y="137"/>
                      <a:pt x="1233" y="136"/>
                    </a:cubicBezTo>
                    <a:cubicBezTo>
                      <a:pt x="1232" y="135"/>
                      <a:pt x="1231" y="134"/>
                      <a:pt x="1230" y="135"/>
                    </a:cubicBezTo>
                    <a:cubicBezTo>
                      <a:pt x="1229" y="135"/>
                      <a:pt x="1228" y="136"/>
                      <a:pt x="1227" y="136"/>
                    </a:cubicBezTo>
                    <a:cubicBezTo>
                      <a:pt x="1226" y="136"/>
                      <a:pt x="1227" y="134"/>
                      <a:pt x="1227" y="135"/>
                    </a:cubicBezTo>
                    <a:cubicBezTo>
                      <a:pt x="1226" y="135"/>
                      <a:pt x="1224" y="135"/>
                      <a:pt x="1223" y="136"/>
                    </a:cubicBezTo>
                    <a:cubicBezTo>
                      <a:pt x="1222" y="136"/>
                      <a:pt x="1222" y="137"/>
                      <a:pt x="1221" y="138"/>
                    </a:cubicBezTo>
                    <a:cubicBezTo>
                      <a:pt x="1221" y="139"/>
                      <a:pt x="1224" y="139"/>
                      <a:pt x="1225" y="139"/>
                    </a:cubicBezTo>
                    <a:cubicBezTo>
                      <a:pt x="1225" y="140"/>
                      <a:pt x="1224" y="140"/>
                      <a:pt x="1223" y="140"/>
                    </a:cubicBezTo>
                    <a:cubicBezTo>
                      <a:pt x="1222" y="141"/>
                      <a:pt x="1224" y="141"/>
                      <a:pt x="1224" y="142"/>
                    </a:cubicBezTo>
                    <a:cubicBezTo>
                      <a:pt x="1225" y="143"/>
                      <a:pt x="1221" y="142"/>
                      <a:pt x="1221" y="143"/>
                    </a:cubicBezTo>
                    <a:cubicBezTo>
                      <a:pt x="1221" y="143"/>
                      <a:pt x="1223" y="144"/>
                      <a:pt x="1222" y="145"/>
                    </a:cubicBezTo>
                    <a:cubicBezTo>
                      <a:pt x="1222" y="145"/>
                      <a:pt x="1221" y="145"/>
                      <a:pt x="1219" y="144"/>
                    </a:cubicBezTo>
                    <a:cubicBezTo>
                      <a:pt x="1217" y="144"/>
                      <a:pt x="1218" y="143"/>
                      <a:pt x="1218" y="142"/>
                    </a:cubicBezTo>
                    <a:cubicBezTo>
                      <a:pt x="1218" y="141"/>
                      <a:pt x="1217" y="142"/>
                      <a:pt x="1216" y="142"/>
                    </a:cubicBezTo>
                    <a:cubicBezTo>
                      <a:pt x="1214" y="142"/>
                      <a:pt x="1216" y="141"/>
                      <a:pt x="1215" y="140"/>
                    </a:cubicBezTo>
                    <a:cubicBezTo>
                      <a:pt x="1214" y="139"/>
                      <a:pt x="1211" y="138"/>
                      <a:pt x="1210" y="137"/>
                    </a:cubicBezTo>
                    <a:cubicBezTo>
                      <a:pt x="1209" y="137"/>
                      <a:pt x="1208" y="137"/>
                      <a:pt x="1205" y="138"/>
                    </a:cubicBezTo>
                    <a:cubicBezTo>
                      <a:pt x="1202" y="138"/>
                      <a:pt x="1205" y="136"/>
                      <a:pt x="1204" y="135"/>
                    </a:cubicBezTo>
                    <a:cubicBezTo>
                      <a:pt x="1203" y="135"/>
                      <a:pt x="1200" y="134"/>
                      <a:pt x="1199" y="134"/>
                    </a:cubicBezTo>
                    <a:cubicBezTo>
                      <a:pt x="1198" y="134"/>
                      <a:pt x="1196" y="134"/>
                      <a:pt x="1195" y="134"/>
                    </a:cubicBezTo>
                    <a:cubicBezTo>
                      <a:pt x="1194" y="135"/>
                      <a:pt x="1190" y="136"/>
                      <a:pt x="1187" y="137"/>
                    </a:cubicBezTo>
                    <a:cubicBezTo>
                      <a:pt x="1185" y="138"/>
                      <a:pt x="1186" y="141"/>
                      <a:pt x="1185" y="141"/>
                    </a:cubicBezTo>
                    <a:cubicBezTo>
                      <a:pt x="1184" y="142"/>
                      <a:pt x="1184" y="139"/>
                      <a:pt x="1183" y="139"/>
                    </a:cubicBezTo>
                    <a:cubicBezTo>
                      <a:pt x="1182" y="139"/>
                      <a:pt x="1179" y="139"/>
                      <a:pt x="1177" y="139"/>
                    </a:cubicBezTo>
                    <a:cubicBezTo>
                      <a:pt x="1175" y="138"/>
                      <a:pt x="1174" y="138"/>
                      <a:pt x="1171" y="136"/>
                    </a:cubicBezTo>
                    <a:cubicBezTo>
                      <a:pt x="1168" y="135"/>
                      <a:pt x="1165" y="133"/>
                      <a:pt x="1164" y="133"/>
                    </a:cubicBezTo>
                    <a:cubicBezTo>
                      <a:pt x="1163" y="132"/>
                      <a:pt x="1164" y="131"/>
                      <a:pt x="1164" y="130"/>
                    </a:cubicBezTo>
                    <a:cubicBezTo>
                      <a:pt x="1164" y="129"/>
                      <a:pt x="1163" y="127"/>
                      <a:pt x="1162" y="128"/>
                    </a:cubicBezTo>
                    <a:cubicBezTo>
                      <a:pt x="1161" y="129"/>
                      <a:pt x="1159" y="133"/>
                      <a:pt x="1158" y="134"/>
                    </a:cubicBezTo>
                    <a:cubicBezTo>
                      <a:pt x="1157" y="135"/>
                      <a:pt x="1155" y="140"/>
                      <a:pt x="1154" y="143"/>
                    </a:cubicBezTo>
                    <a:cubicBezTo>
                      <a:pt x="1153" y="146"/>
                      <a:pt x="1153" y="144"/>
                      <a:pt x="1152" y="146"/>
                    </a:cubicBezTo>
                    <a:cubicBezTo>
                      <a:pt x="1151" y="147"/>
                      <a:pt x="1147" y="152"/>
                      <a:pt x="1146" y="152"/>
                    </a:cubicBezTo>
                    <a:cubicBezTo>
                      <a:pt x="1145" y="153"/>
                      <a:pt x="1145" y="153"/>
                      <a:pt x="1143" y="152"/>
                    </a:cubicBezTo>
                    <a:cubicBezTo>
                      <a:pt x="1142" y="151"/>
                      <a:pt x="1143" y="149"/>
                      <a:pt x="1142" y="149"/>
                    </a:cubicBezTo>
                    <a:cubicBezTo>
                      <a:pt x="1141" y="149"/>
                      <a:pt x="1140" y="149"/>
                      <a:pt x="1139" y="149"/>
                    </a:cubicBezTo>
                    <a:cubicBezTo>
                      <a:pt x="1138" y="149"/>
                      <a:pt x="1138" y="149"/>
                      <a:pt x="1136" y="148"/>
                    </a:cubicBezTo>
                    <a:cubicBezTo>
                      <a:pt x="1134" y="147"/>
                      <a:pt x="1130" y="146"/>
                      <a:pt x="1129" y="145"/>
                    </a:cubicBezTo>
                    <a:cubicBezTo>
                      <a:pt x="1128" y="145"/>
                      <a:pt x="1130" y="144"/>
                      <a:pt x="1130" y="144"/>
                    </a:cubicBezTo>
                    <a:cubicBezTo>
                      <a:pt x="1130" y="144"/>
                      <a:pt x="1130" y="143"/>
                      <a:pt x="1129" y="142"/>
                    </a:cubicBezTo>
                    <a:cubicBezTo>
                      <a:pt x="1129" y="141"/>
                      <a:pt x="1126" y="139"/>
                      <a:pt x="1124" y="137"/>
                    </a:cubicBezTo>
                    <a:cubicBezTo>
                      <a:pt x="1122" y="135"/>
                      <a:pt x="1120" y="134"/>
                      <a:pt x="1120" y="134"/>
                    </a:cubicBezTo>
                    <a:cubicBezTo>
                      <a:pt x="1121" y="133"/>
                      <a:pt x="1123" y="132"/>
                      <a:pt x="1124" y="132"/>
                    </a:cubicBezTo>
                    <a:cubicBezTo>
                      <a:pt x="1126" y="132"/>
                      <a:pt x="1128" y="133"/>
                      <a:pt x="1129" y="133"/>
                    </a:cubicBezTo>
                    <a:cubicBezTo>
                      <a:pt x="1129" y="132"/>
                      <a:pt x="1128" y="132"/>
                      <a:pt x="1126" y="130"/>
                    </a:cubicBezTo>
                    <a:cubicBezTo>
                      <a:pt x="1124" y="128"/>
                      <a:pt x="1123" y="126"/>
                      <a:pt x="1122" y="126"/>
                    </a:cubicBezTo>
                    <a:cubicBezTo>
                      <a:pt x="1122" y="127"/>
                      <a:pt x="1124" y="129"/>
                      <a:pt x="1123" y="130"/>
                    </a:cubicBezTo>
                    <a:cubicBezTo>
                      <a:pt x="1123" y="130"/>
                      <a:pt x="1119" y="131"/>
                      <a:pt x="1118" y="131"/>
                    </a:cubicBezTo>
                    <a:cubicBezTo>
                      <a:pt x="1117" y="130"/>
                      <a:pt x="1116" y="127"/>
                      <a:pt x="1115" y="125"/>
                    </a:cubicBezTo>
                    <a:cubicBezTo>
                      <a:pt x="1113" y="123"/>
                      <a:pt x="1113" y="122"/>
                      <a:pt x="1113" y="121"/>
                    </a:cubicBezTo>
                    <a:cubicBezTo>
                      <a:pt x="1113" y="120"/>
                      <a:pt x="1120" y="124"/>
                      <a:pt x="1121" y="124"/>
                    </a:cubicBezTo>
                    <a:cubicBezTo>
                      <a:pt x="1122" y="124"/>
                      <a:pt x="1126" y="124"/>
                      <a:pt x="1126" y="124"/>
                    </a:cubicBezTo>
                    <a:cubicBezTo>
                      <a:pt x="1127" y="123"/>
                      <a:pt x="1128" y="123"/>
                      <a:pt x="1128" y="122"/>
                    </a:cubicBezTo>
                    <a:cubicBezTo>
                      <a:pt x="1128" y="121"/>
                      <a:pt x="1128" y="120"/>
                      <a:pt x="1128" y="119"/>
                    </a:cubicBezTo>
                    <a:cubicBezTo>
                      <a:pt x="1128" y="118"/>
                      <a:pt x="1127" y="118"/>
                      <a:pt x="1126" y="117"/>
                    </a:cubicBezTo>
                    <a:cubicBezTo>
                      <a:pt x="1125" y="116"/>
                      <a:pt x="1124" y="116"/>
                      <a:pt x="1122" y="116"/>
                    </a:cubicBezTo>
                    <a:cubicBezTo>
                      <a:pt x="1120" y="116"/>
                      <a:pt x="1119" y="116"/>
                      <a:pt x="1117" y="116"/>
                    </a:cubicBezTo>
                    <a:cubicBezTo>
                      <a:pt x="1115" y="116"/>
                      <a:pt x="1115" y="116"/>
                      <a:pt x="1114" y="115"/>
                    </a:cubicBezTo>
                    <a:cubicBezTo>
                      <a:pt x="1114" y="114"/>
                      <a:pt x="1118" y="115"/>
                      <a:pt x="1119" y="114"/>
                    </a:cubicBezTo>
                    <a:cubicBezTo>
                      <a:pt x="1121" y="114"/>
                      <a:pt x="1121" y="113"/>
                      <a:pt x="1122" y="112"/>
                    </a:cubicBezTo>
                    <a:cubicBezTo>
                      <a:pt x="1123" y="112"/>
                      <a:pt x="1127" y="112"/>
                      <a:pt x="1127" y="112"/>
                    </a:cubicBezTo>
                    <a:cubicBezTo>
                      <a:pt x="1126" y="111"/>
                      <a:pt x="1123" y="110"/>
                      <a:pt x="1120" y="109"/>
                    </a:cubicBezTo>
                    <a:cubicBezTo>
                      <a:pt x="1117" y="107"/>
                      <a:pt x="1117" y="108"/>
                      <a:pt x="1116" y="107"/>
                    </a:cubicBezTo>
                    <a:cubicBezTo>
                      <a:pt x="1116" y="106"/>
                      <a:pt x="1122" y="105"/>
                      <a:pt x="1122" y="105"/>
                    </a:cubicBezTo>
                    <a:cubicBezTo>
                      <a:pt x="1123" y="105"/>
                      <a:pt x="1124" y="104"/>
                      <a:pt x="1124" y="103"/>
                    </a:cubicBezTo>
                    <a:cubicBezTo>
                      <a:pt x="1124" y="103"/>
                      <a:pt x="1118" y="100"/>
                      <a:pt x="1115" y="98"/>
                    </a:cubicBezTo>
                    <a:cubicBezTo>
                      <a:pt x="1111" y="97"/>
                      <a:pt x="1110" y="95"/>
                      <a:pt x="1109" y="95"/>
                    </a:cubicBezTo>
                    <a:cubicBezTo>
                      <a:pt x="1108" y="95"/>
                      <a:pt x="1106" y="95"/>
                      <a:pt x="1104" y="95"/>
                    </a:cubicBezTo>
                    <a:cubicBezTo>
                      <a:pt x="1102" y="95"/>
                      <a:pt x="1101" y="94"/>
                      <a:pt x="1100" y="94"/>
                    </a:cubicBezTo>
                    <a:cubicBezTo>
                      <a:pt x="1099" y="95"/>
                      <a:pt x="1098" y="97"/>
                      <a:pt x="1097" y="97"/>
                    </a:cubicBezTo>
                    <a:cubicBezTo>
                      <a:pt x="1096" y="97"/>
                      <a:pt x="1095" y="98"/>
                      <a:pt x="1094" y="98"/>
                    </a:cubicBezTo>
                    <a:cubicBezTo>
                      <a:pt x="1092" y="98"/>
                      <a:pt x="1091" y="97"/>
                      <a:pt x="1091" y="96"/>
                    </a:cubicBezTo>
                    <a:cubicBezTo>
                      <a:pt x="1091" y="95"/>
                      <a:pt x="1093" y="96"/>
                      <a:pt x="1093" y="95"/>
                    </a:cubicBezTo>
                    <a:cubicBezTo>
                      <a:pt x="1094" y="95"/>
                      <a:pt x="1093" y="94"/>
                      <a:pt x="1092" y="93"/>
                    </a:cubicBezTo>
                    <a:cubicBezTo>
                      <a:pt x="1091" y="93"/>
                      <a:pt x="1087" y="93"/>
                      <a:pt x="1085" y="94"/>
                    </a:cubicBezTo>
                    <a:cubicBezTo>
                      <a:pt x="1083" y="94"/>
                      <a:pt x="1081" y="94"/>
                      <a:pt x="1080" y="94"/>
                    </a:cubicBezTo>
                    <a:cubicBezTo>
                      <a:pt x="1079" y="93"/>
                      <a:pt x="1080" y="91"/>
                      <a:pt x="1079" y="91"/>
                    </a:cubicBezTo>
                    <a:cubicBezTo>
                      <a:pt x="1079" y="90"/>
                      <a:pt x="1077" y="90"/>
                      <a:pt x="1075" y="90"/>
                    </a:cubicBezTo>
                    <a:cubicBezTo>
                      <a:pt x="1072" y="89"/>
                      <a:pt x="1072" y="89"/>
                      <a:pt x="1071" y="88"/>
                    </a:cubicBezTo>
                    <a:cubicBezTo>
                      <a:pt x="1070" y="88"/>
                      <a:pt x="1070" y="90"/>
                      <a:pt x="1069" y="90"/>
                    </a:cubicBezTo>
                    <a:cubicBezTo>
                      <a:pt x="1067" y="91"/>
                      <a:pt x="1067" y="88"/>
                      <a:pt x="1066" y="88"/>
                    </a:cubicBezTo>
                    <a:cubicBezTo>
                      <a:pt x="1065" y="88"/>
                      <a:pt x="1066" y="90"/>
                      <a:pt x="1066" y="92"/>
                    </a:cubicBezTo>
                    <a:cubicBezTo>
                      <a:pt x="1066" y="93"/>
                      <a:pt x="1065" y="92"/>
                      <a:pt x="1064" y="92"/>
                    </a:cubicBezTo>
                    <a:cubicBezTo>
                      <a:pt x="1062" y="92"/>
                      <a:pt x="1063" y="90"/>
                      <a:pt x="1062" y="90"/>
                    </a:cubicBezTo>
                    <a:cubicBezTo>
                      <a:pt x="1062" y="90"/>
                      <a:pt x="1060" y="92"/>
                      <a:pt x="1060" y="92"/>
                    </a:cubicBezTo>
                    <a:cubicBezTo>
                      <a:pt x="1059" y="93"/>
                      <a:pt x="1061" y="94"/>
                      <a:pt x="1061" y="95"/>
                    </a:cubicBezTo>
                    <a:cubicBezTo>
                      <a:pt x="1061" y="96"/>
                      <a:pt x="1060" y="96"/>
                      <a:pt x="1059" y="97"/>
                    </a:cubicBezTo>
                    <a:cubicBezTo>
                      <a:pt x="1058" y="97"/>
                      <a:pt x="1063" y="99"/>
                      <a:pt x="1063" y="101"/>
                    </a:cubicBezTo>
                    <a:cubicBezTo>
                      <a:pt x="1063" y="102"/>
                      <a:pt x="1061" y="101"/>
                      <a:pt x="1060" y="102"/>
                    </a:cubicBezTo>
                    <a:cubicBezTo>
                      <a:pt x="1059" y="102"/>
                      <a:pt x="1060" y="103"/>
                      <a:pt x="1060" y="104"/>
                    </a:cubicBezTo>
                    <a:cubicBezTo>
                      <a:pt x="1060" y="105"/>
                      <a:pt x="1058" y="106"/>
                      <a:pt x="1057" y="107"/>
                    </a:cubicBezTo>
                    <a:cubicBezTo>
                      <a:pt x="1056" y="108"/>
                      <a:pt x="1052" y="106"/>
                      <a:pt x="1050" y="106"/>
                    </a:cubicBezTo>
                    <a:cubicBezTo>
                      <a:pt x="1049" y="106"/>
                      <a:pt x="1046" y="106"/>
                      <a:pt x="1041" y="106"/>
                    </a:cubicBezTo>
                    <a:cubicBezTo>
                      <a:pt x="1036" y="106"/>
                      <a:pt x="1024" y="106"/>
                      <a:pt x="1018" y="105"/>
                    </a:cubicBezTo>
                    <a:cubicBezTo>
                      <a:pt x="1012" y="105"/>
                      <a:pt x="1007" y="102"/>
                      <a:pt x="1006" y="101"/>
                    </a:cubicBezTo>
                    <a:cubicBezTo>
                      <a:pt x="1004" y="100"/>
                      <a:pt x="1005" y="99"/>
                      <a:pt x="1005" y="99"/>
                    </a:cubicBezTo>
                    <a:cubicBezTo>
                      <a:pt x="1004" y="98"/>
                      <a:pt x="1005" y="97"/>
                      <a:pt x="1006" y="96"/>
                    </a:cubicBezTo>
                    <a:cubicBezTo>
                      <a:pt x="1006" y="95"/>
                      <a:pt x="1012" y="95"/>
                      <a:pt x="1011" y="95"/>
                    </a:cubicBezTo>
                    <a:cubicBezTo>
                      <a:pt x="1011" y="94"/>
                      <a:pt x="1008" y="93"/>
                      <a:pt x="1006" y="93"/>
                    </a:cubicBezTo>
                    <a:cubicBezTo>
                      <a:pt x="1004" y="93"/>
                      <a:pt x="996" y="93"/>
                      <a:pt x="989" y="93"/>
                    </a:cubicBezTo>
                    <a:cubicBezTo>
                      <a:pt x="981" y="92"/>
                      <a:pt x="978" y="90"/>
                      <a:pt x="973" y="91"/>
                    </a:cubicBezTo>
                    <a:cubicBezTo>
                      <a:pt x="968" y="92"/>
                      <a:pt x="967" y="93"/>
                      <a:pt x="963" y="93"/>
                    </a:cubicBezTo>
                    <a:cubicBezTo>
                      <a:pt x="960" y="93"/>
                      <a:pt x="952" y="94"/>
                      <a:pt x="951" y="95"/>
                    </a:cubicBezTo>
                    <a:cubicBezTo>
                      <a:pt x="950" y="95"/>
                      <a:pt x="953" y="97"/>
                      <a:pt x="953" y="98"/>
                    </a:cubicBezTo>
                    <a:cubicBezTo>
                      <a:pt x="954" y="99"/>
                      <a:pt x="952" y="100"/>
                      <a:pt x="951" y="100"/>
                    </a:cubicBezTo>
                    <a:cubicBezTo>
                      <a:pt x="950" y="101"/>
                      <a:pt x="948" y="97"/>
                      <a:pt x="948" y="96"/>
                    </a:cubicBezTo>
                    <a:cubicBezTo>
                      <a:pt x="948" y="94"/>
                      <a:pt x="949" y="92"/>
                      <a:pt x="949" y="91"/>
                    </a:cubicBezTo>
                    <a:cubicBezTo>
                      <a:pt x="950" y="89"/>
                      <a:pt x="945" y="84"/>
                      <a:pt x="944" y="84"/>
                    </a:cubicBezTo>
                    <a:cubicBezTo>
                      <a:pt x="943" y="85"/>
                      <a:pt x="944" y="87"/>
                      <a:pt x="944" y="88"/>
                    </a:cubicBezTo>
                    <a:cubicBezTo>
                      <a:pt x="944" y="89"/>
                      <a:pt x="943" y="90"/>
                      <a:pt x="943" y="90"/>
                    </a:cubicBezTo>
                    <a:cubicBezTo>
                      <a:pt x="942" y="91"/>
                      <a:pt x="938" y="90"/>
                      <a:pt x="936" y="90"/>
                    </a:cubicBezTo>
                    <a:cubicBezTo>
                      <a:pt x="934" y="90"/>
                      <a:pt x="929" y="88"/>
                      <a:pt x="928" y="87"/>
                    </a:cubicBezTo>
                    <a:cubicBezTo>
                      <a:pt x="926" y="87"/>
                      <a:pt x="929" y="82"/>
                      <a:pt x="928" y="82"/>
                    </a:cubicBezTo>
                    <a:cubicBezTo>
                      <a:pt x="928" y="82"/>
                      <a:pt x="927" y="83"/>
                      <a:pt x="925" y="84"/>
                    </a:cubicBezTo>
                    <a:cubicBezTo>
                      <a:pt x="924" y="85"/>
                      <a:pt x="914" y="84"/>
                      <a:pt x="911" y="84"/>
                    </a:cubicBezTo>
                    <a:cubicBezTo>
                      <a:pt x="909" y="84"/>
                      <a:pt x="908" y="86"/>
                      <a:pt x="907" y="88"/>
                    </a:cubicBezTo>
                    <a:cubicBezTo>
                      <a:pt x="906" y="89"/>
                      <a:pt x="907" y="89"/>
                      <a:pt x="907" y="91"/>
                    </a:cubicBezTo>
                    <a:cubicBezTo>
                      <a:pt x="908" y="92"/>
                      <a:pt x="910" y="91"/>
                      <a:pt x="913" y="90"/>
                    </a:cubicBezTo>
                    <a:cubicBezTo>
                      <a:pt x="916" y="90"/>
                      <a:pt x="921" y="89"/>
                      <a:pt x="921" y="90"/>
                    </a:cubicBezTo>
                    <a:cubicBezTo>
                      <a:pt x="921" y="91"/>
                      <a:pt x="921" y="91"/>
                      <a:pt x="918" y="92"/>
                    </a:cubicBezTo>
                    <a:cubicBezTo>
                      <a:pt x="916" y="93"/>
                      <a:pt x="914" y="94"/>
                      <a:pt x="912" y="95"/>
                    </a:cubicBezTo>
                    <a:cubicBezTo>
                      <a:pt x="911" y="95"/>
                      <a:pt x="906" y="93"/>
                      <a:pt x="903" y="94"/>
                    </a:cubicBezTo>
                    <a:cubicBezTo>
                      <a:pt x="901" y="95"/>
                      <a:pt x="903" y="96"/>
                      <a:pt x="903" y="97"/>
                    </a:cubicBezTo>
                    <a:cubicBezTo>
                      <a:pt x="902" y="99"/>
                      <a:pt x="893" y="100"/>
                      <a:pt x="889" y="101"/>
                    </a:cubicBezTo>
                    <a:cubicBezTo>
                      <a:pt x="885" y="103"/>
                      <a:pt x="871" y="103"/>
                      <a:pt x="870" y="104"/>
                    </a:cubicBezTo>
                    <a:cubicBezTo>
                      <a:pt x="869" y="104"/>
                      <a:pt x="871" y="106"/>
                      <a:pt x="871" y="107"/>
                    </a:cubicBezTo>
                    <a:cubicBezTo>
                      <a:pt x="871" y="108"/>
                      <a:pt x="869" y="107"/>
                      <a:pt x="867" y="108"/>
                    </a:cubicBezTo>
                    <a:cubicBezTo>
                      <a:pt x="865" y="108"/>
                      <a:pt x="856" y="111"/>
                      <a:pt x="855" y="110"/>
                    </a:cubicBezTo>
                    <a:cubicBezTo>
                      <a:pt x="855" y="109"/>
                      <a:pt x="862" y="107"/>
                      <a:pt x="864" y="106"/>
                    </a:cubicBezTo>
                    <a:cubicBezTo>
                      <a:pt x="866" y="105"/>
                      <a:pt x="867" y="101"/>
                      <a:pt x="868" y="99"/>
                    </a:cubicBezTo>
                    <a:cubicBezTo>
                      <a:pt x="869" y="98"/>
                      <a:pt x="874" y="98"/>
                      <a:pt x="876" y="97"/>
                    </a:cubicBezTo>
                    <a:cubicBezTo>
                      <a:pt x="878" y="97"/>
                      <a:pt x="878" y="94"/>
                      <a:pt x="879" y="92"/>
                    </a:cubicBezTo>
                    <a:cubicBezTo>
                      <a:pt x="880" y="91"/>
                      <a:pt x="884" y="92"/>
                      <a:pt x="885" y="92"/>
                    </a:cubicBezTo>
                    <a:cubicBezTo>
                      <a:pt x="887" y="92"/>
                      <a:pt x="894" y="88"/>
                      <a:pt x="896" y="86"/>
                    </a:cubicBezTo>
                    <a:cubicBezTo>
                      <a:pt x="898" y="85"/>
                      <a:pt x="907" y="81"/>
                      <a:pt x="910" y="81"/>
                    </a:cubicBezTo>
                    <a:cubicBezTo>
                      <a:pt x="913" y="81"/>
                      <a:pt x="911" y="80"/>
                      <a:pt x="911" y="78"/>
                    </a:cubicBezTo>
                    <a:cubicBezTo>
                      <a:pt x="911" y="76"/>
                      <a:pt x="908" y="78"/>
                      <a:pt x="908" y="77"/>
                    </a:cubicBezTo>
                    <a:cubicBezTo>
                      <a:pt x="907" y="76"/>
                      <a:pt x="914" y="73"/>
                      <a:pt x="915" y="73"/>
                    </a:cubicBezTo>
                    <a:cubicBezTo>
                      <a:pt x="915" y="73"/>
                      <a:pt x="918" y="73"/>
                      <a:pt x="919" y="73"/>
                    </a:cubicBezTo>
                    <a:cubicBezTo>
                      <a:pt x="919" y="73"/>
                      <a:pt x="927" y="66"/>
                      <a:pt x="931" y="65"/>
                    </a:cubicBezTo>
                    <a:cubicBezTo>
                      <a:pt x="935" y="63"/>
                      <a:pt x="951" y="56"/>
                      <a:pt x="952" y="55"/>
                    </a:cubicBezTo>
                    <a:cubicBezTo>
                      <a:pt x="953" y="55"/>
                      <a:pt x="953" y="53"/>
                      <a:pt x="953" y="53"/>
                    </a:cubicBezTo>
                    <a:cubicBezTo>
                      <a:pt x="953" y="52"/>
                      <a:pt x="953" y="51"/>
                      <a:pt x="952" y="51"/>
                    </a:cubicBezTo>
                    <a:cubicBezTo>
                      <a:pt x="952" y="51"/>
                      <a:pt x="951" y="51"/>
                      <a:pt x="949" y="51"/>
                    </a:cubicBezTo>
                    <a:cubicBezTo>
                      <a:pt x="947" y="51"/>
                      <a:pt x="948" y="49"/>
                      <a:pt x="948" y="49"/>
                    </a:cubicBezTo>
                    <a:cubicBezTo>
                      <a:pt x="947" y="48"/>
                      <a:pt x="946" y="50"/>
                      <a:pt x="945" y="51"/>
                    </a:cubicBezTo>
                    <a:cubicBezTo>
                      <a:pt x="945" y="51"/>
                      <a:pt x="944" y="51"/>
                      <a:pt x="943" y="51"/>
                    </a:cubicBezTo>
                    <a:cubicBezTo>
                      <a:pt x="942" y="51"/>
                      <a:pt x="943" y="47"/>
                      <a:pt x="943" y="46"/>
                    </a:cubicBezTo>
                    <a:cubicBezTo>
                      <a:pt x="943" y="46"/>
                      <a:pt x="939" y="46"/>
                      <a:pt x="938" y="45"/>
                    </a:cubicBezTo>
                    <a:cubicBezTo>
                      <a:pt x="937" y="44"/>
                      <a:pt x="937" y="43"/>
                      <a:pt x="938" y="42"/>
                    </a:cubicBezTo>
                    <a:cubicBezTo>
                      <a:pt x="938" y="42"/>
                      <a:pt x="939" y="43"/>
                      <a:pt x="941" y="44"/>
                    </a:cubicBezTo>
                    <a:cubicBezTo>
                      <a:pt x="942" y="44"/>
                      <a:pt x="945" y="44"/>
                      <a:pt x="946" y="45"/>
                    </a:cubicBezTo>
                    <a:cubicBezTo>
                      <a:pt x="946" y="45"/>
                      <a:pt x="946" y="46"/>
                      <a:pt x="947" y="47"/>
                    </a:cubicBezTo>
                    <a:cubicBezTo>
                      <a:pt x="947" y="47"/>
                      <a:pt x="950" y="47"/>
                      <a:pt x="951" y="47"/>
                    </a:cubicBezTo>
                    <a:cubicBezTo>
                      <a:pt x="952" y="47"/>
                      <a:pt x="952" y="48"/>
                      <a:pt x="952" y="49"/>
                    </a:cubicBezTo>
                    <a:cubicBezTo>
                      <a:pt x="952" y="50"/>
                      <a:pt x="953" y="49"/>
                      <a:pt x="953" y="48"/>
                    </a:cubicBezTo>
                    <a:cubicBezTo>
                      <a:pt x="953" y="48"/>
                      <a:pt x="955" y="43"/>
                      <a:pt x="954" y="42"/>
                    </a:cubicBezTo>
                    <a:cubicBezTo>
                      <a:pt x="954" y="41"/>
                      <a:pt x="953" y="42"/>
                      <a:pt x="952" y="43"/>
                    </a:cubicBezTo>
                    <a:cubicBezTo>
                      <a:pt x="950" y="44"/>
                      <a:pt x="951" y="41"/>
                      <a:pt x="951" y="39"/>
                    </a:cubicBezTo>
                    <a:cubicBezTo>
                      <a:pt x="950" y="38"/>
                      <a:pt x="950" y="37"/>
                      <a:pt x="949" y="36"/>
                    </a:cubicBezTo>
                    <a:cubicBezTo>
                      <a:pt x="949" y="36"/>
                      <a:pt x="950" y="35"/>
                      <a:pt x="949" y="35"/>
                    </a:cubicBezTo>
                    <a:cubicBezTo>
                      <a:pt x="949" y="34"/>
                      <a:pt x="946" y="33"/>
                      <a:pt x="946" y="34"/>
                    </a:cubicBezTo>
                    <a:cubicBezTo>
                      <a:pt x="946" y="34"/>
                      <a:pt x="946" y="34"/>
                      <a:pt x="946" y="35"/>
                    </a:cubicBezTo>
                    <a:cubicBezTo>
                      <a:pt x="947" y="36"/>
                      <a:pt x="948" y="37"/>
                      <a:pt x="948" y="37"/>
                    </a:cubicBezTo>
                    <a:cubicBezTo>
                      <a:pt x="948" y="38"/>
                      <a:pt x="947" y="37"/>
                      <a:pt x="946" y="37"/>
                    </a:cubicBezTo>
                    <a:cubicBezTo>
                      <a:pt x="946" y="37"/>
                      <a:pt x="945" y="38"/>
                      <a:pt x="944" y="38"/>
                    </a:cubicBezTo>
                    <a:cubicBezTo>
                      <a:pt x="943" y="39"/>
                      <a:pt x="944" y="38"/>
                      <a:pt x="944" y="37"/>
                    </a:cubicBezTo>
                    <a:cubicBezTo>
                      <a:pt x="943" y="36"/>
                      <a:pt x="943" y="33"/>
                      <a:pt x="942" y="33"/>
                    </a:cubicBezTo>
                    <a:cubicBezTo>
                      <a:pt x="942" y="33"/>
                      <a:pt x="941" y="32"/>
                      <a:pt x="941" y="32"/>
                    </a:cubicBezTo>
                    <a:cubicBezTo>
                      <a:pt x="940" y="32"/>
                      <a:pt x="938" y="30"/>
                      <a:pt x="937" y="29"/>
                    </a:cubicBezTo>
                    <a:cubicBezTo>
                      <a:pt x="936" y="28"/>
                      <a:pt x="932" y="27"/>
                      <a:pt x="930" y="26"/>
                    </a:cubicBezTo>
                    <a:cubicBezTo>
                      <a:pt x="928" y="25"/>
                      <a:pt x="929" y="24"/>
                      <a:pt x="929" y="24"/>
                    </a:cubicBezTo>
                    <a:cubicBezTo>
                      <a:pt x="928" y="24"/>
                      <a:pt x="926" y="24"/>
                      <a:pt x="925" y="24"/>
                    </a:cubicBezTo>
                    <a:cubicBezTo>
                      <a:pt x="924" y="24"/>
                      <a:pt x="925" y="23"/>
                      <a:pt x="924" y="23"/>
                    </a:cubicBezTo>
                    <a:cubicBezTo>
                      <a:pt x="924" y="22"/>
                      <a:pt x="920" y="22"/>
                      <a:pt x="918" y="22"/>
                    </a:cubicBezTo>
                    <a:cubicBezTo>
                      <a:pt x="916" y="23"/>
                      <a:pt x="915" y="24"/>
                      <a:pt x="912" y="24"/>
                    </a:cubicBezTo>
                    <a:cubicBezTo>
                      <a:pt x="909" y="24"/>
                      <a:pt x="906" y="23"/>
                      <a:pt x="905" y="23"/>
                    </a:cubicBezTo>
                    <a:cubicBezTo>
                      <a:pt x="904" y="23"/>
                      <a:pt x="900" y="23"/>
                      <a:pt x="895" y="23"/>
                    </a:cubicBezTo>
                    <a:cubicBezTo>
                      <a:pt x="891" y="24"/>
                      <a:pt x="891" y="22"/>
                      <a:pt x="889" y="23"/>
                    </a:cubicBezTo>
                    <a:cubicBezTo>
                      <a:pt x="888" y="24"/>
                      <a:pt x="889" y="24"/>
                      <a:pt x="889" y="25"/>
                    </a:cubicBezTo>
                    <a:cubicBezTo>
                      <a:pt x="890" y="26"/>
                      <a:pt x="889" y="27"/>
                      <a:pt x="887" y="28"/>
                    </a:cubicBezTo>
                    <a:cubicBezTo>
                      <a:pt x="885" y="30"/>
                      <a:pt x="885" y="28"/>
                      <a:pt x="882" y="28"/>
                    </a:cubicBezTo>
                    <a:cubicBezTo>
                      <a:pt x="880" y="27"/>
                      <a:pt x="880" y="28"/>
                      <a:pt x="878" y="29"/>
                    </a:cubicBezTo>
                    <a:cubicBezTo>
                      <a:pt x="877" y="30"/>
                      <a:pt x="876" y="29"/>
                      <a:pt x="875" y="29"/>
                    </a:cubicBezTo>
                    <a:cubicBezTo>
                      <a:pt x="873" y="28"/>
                      <a:pt x="872" y="28"/>
                      <a:pt x="871" y="28"/>
                    </a:cubicBezTo>
                    <a:cubicBezTo>
                      <a:pt x="870" y="28"/>
                      <a:pt x="873" y="27"/>
                      <a:pt x="873" y="26"/>
                    </a:cubicBezTo>
                    <a:cubicBezTo>
                      <a:pt x="874" y="25"/>
                      <a:pt x="880" y="22"/>
                      <a:pt x="882" y="20"/>
                    </a:cubicBezTo>
                    <a:cubicBezTo>
                      <a:pt x="884" y="19"/>
                      <a:pt x="884" y="19"/>
                      <a:pt x="883" y="18"/>
                    </a:cubicBezTo>
                    <a:cubicBezTo>
                      <a:pt x="883" y="17"/>
                      <a:pt x="881" y="17"/>
                      <a:pt x="880" y="16"/>
                    </a:cubicBezTo>
                    <a:cubicBezTo>
                      <a:pt x="878" y="16"/>
                      <a:pt x="877" y="15"/>
                      <a:pt x="876" y="16"/>
                    </a:cubicBezTo>
                    <a:cubicBezTo>
                      <a:pt x="876" y="16"/>
                      <a:pt x="875" y="17"/>
                      <a:pt x="873" y="17"/>
                    </a:cubicBezTo>
                    <a:cubicBezTo>
                      <a:pt x="872" y="17"/>
                      <a:pt x="871" y="15"/>
                      <a:pt x="869" y="15"/>
                    </a:cubicBezTo>
                    <a:cubicBezTo>
                      <a:pt x="868" y="15"/>
                      <a:pt x="868" y="16"/>
                      <a:pt x="867" y="17"/>
                    </a:cubicBezTo>
                    <a:cubicBezTo>
                      <a:pt x="865" y="18"/>
                      <a:pt x="861" y="18"/>
                      <a:pt x="861" y="17"/>
                    </a:cubicBezTo>
                    <a:cubicBezTo>
                      <a:pt x="860" y="17"/>
                      <a:pt x="863" y="16"/>
                      <a:pt x="864" y="16"/>
                    </a:cubicBezTo>
                    <a:cubicBezTo>
                      <a:pt x="865" y="15"/>
                      <a:pt x="866" y="13"/>
                      <a:pt x="865" y="13"/>
                    </a:cubicBezTo>
                    <a:cubicBezTo>
                      <a:pt x="863" y="14"/>
                      <a:pt x="861" y="14"/>
                      <a:pt x="860" y="15"/>
                    </a:cubicBezTo>
                    <a:cubicBezTo>
                      <a:pt x="858" y="16"/>
                      <a:pt x="857" y="15"/>
                      <a:pt x="854" y="15"/>
                    </a:cubicBezTo>
                    <a:cubicBezTo>
                      <a:pt x="851" y="16"/>
                      <a:pt x="847" y="15"/>
                      <a:pt x="846" y="15"/>
                    </a:cubicBezTo>
                    <a:cubicBezTo>
                      <a:pt x="844" y="15"/>
                      <a:pt x="848" y="14"/>
                      <a:pt x="849" y="13"/>
                    </a:cubicBezTo>
                    <a:cubicBezTo>
                      <a:pt x="851" y="13"/>
                      <a:pt x="856" y="12"/>
                      <a:pt x="858" y="12"/>
                    </a:cubicBezTo>
                    <a:cubicBezTo>
                      <a:pt x="860" y="12"/>
                      <a:pt x="863" y="9"/>
                      <a:pt x="864" y="8"/>
                    </a:cubicBezTo>
                    <a:cubicBezTo>
                      <a:pt x="866" y="8"/>
                      <a:pt x="870" y="9"/>
                      <a:pt x="870" y="8"/>
                    </a:cubicBezTo>
                    <a:cubicBezTo>
                      <a:pt x="871" y="8"/>
                      <a:pt x="868" y="5"/>
                      <a:pt x="864" y="3"/>
                    </a:cubicBezTo>
                    <a:cubicBezTo>
                      <a:pt x="861" y="2"/>
                      <a:pt x="861" y="3"/>
                      <a:pt x="856" y="1"/>
                    </a:cubicBezTo>
                    <a:cubicBezTo>
                      <a:pt x="850" y="0"/>
                      <a:pt x="848" y="0"/>
                      <a:pt x="846" y="0"/>
                    </a:cubicBezTo>
                    <a:cubicBezTo>
                      <a:pt x="844" y="0"/>
                      <a:pt x="843" y="0"/>
                      <a:pt x="839" y="2"/>
                    </a:cubicBezTo>
                    <a:cubicBezTo>
                      <a:pt x="834" y="3"/>
                      <a:pt x="833" y="3"/>
                      <a:pt x="832" y="3"/>
                    </a:cubicBezTo>
                    <a:cubicBezTo>
                      <a:pt x="831" y="3"/>
                      <a:pt x="827" y="5"/>
                      <a:pt x="826" y="6"/>
                    </a:cubicBezTo>
                    <a:cubicBezTo>
                      <a:pt x="824" y="7"/>
                      <a:pt x="821" y="7"/>
                      <a:pt x="821" y="8"/>
                    </a:cubicBezTo>
                    <a:cubicBezTo>
                      <a:pt x="821" y="9"/>
                      <a:pt x="823" y="9"/>
                      <a:pt x="823" y="9"/>
                    </a:cubicBezTo>
                    <a:cubicBezTo>
                      <a:pt x="824" y="10"/>
                      <a:pt x="817" y="14"/>
                      <a:pt x="815" y="15"/>
                    </a:cubicBezTo>
                    <a:cubicBezTo>
                      <a:pt x="814" y="16"/>
                      <a:pt x="812" y="18"/>
                      <a:pt x="812" y="19"/>
                    </a:cubicBezTo>
                    <a:cubicBezTo>
                      <a:pt x="811" y="21"/>
                      <a:pt x="812" y="21"/>
                      <a:pt x="813" y="22"/>
                    </a:cubicBezTo>
                    <a:cubicBezTo>
                      <a:pt x="813" y="23"/>
                      <a:pt x="815" y="22"/>
                      <a:pt x="815" y="22"/>
                    </a:cubicBezTo>
                    <a:cubicBezTo>
                      <a:pt x="816" y="23"/>
                      <a:pt x="814" y="25"/>
                      <a:pt x="814" y="26"/>
                    </a:cubicBezTo>
                    <a:cubicBezTo>
                      <a:pt x="813" y="26"/>
                      <a:pt x="813" y="27"/>
                      <a:pt x="814" y="28"/>
                    </a:cubicBezTo>
                    <a:cubicBezTo>
                      <a:pt x="815" y="28"/>
                      <a:pt x="818" y="28"/>
                      <a:pt x="818" y="28"/>
                    </a:cubicBezTo>
                    <a:cubicBezTo>
                      <a:pt x="819" y="29"/>
                      <a:pt x="824" y="30"/>
                      <a:pt x="825" y="30"/>
                    </a:cubicBezTo>
                    <a:cubicBezTo>
                      <a:pt x="827" y="31"/>
                      <a:pt x="827" y="31"/>
                      <a:pt x="826" y="32"/>
                    </a:cubicBezTo>
                    <a:cubicBezTo>
                      <a:pt x="826" y="32"/>
                      <a:pt x="819" y="30"/>
                      <a:pt x="817" y="30"/>
                    </a:cubicBezTo>
                    <a:cubicBezTo>
                      <a:pt x="816" y="29"/>
                      <a:pt x="815" y="30"/>
                      <a:pt x="813" y="30"/>
                    </a:cubicBezTo>
                    <a:cubicBezTo>
                      <a:pt x="812" y="29"/>
                      <a:pt x="812" y="28"/>
                      <a:pt x="811" y="28"/>
                    </a:cubicBezTo>
                    <a:cubicBezTo>
                      <a:pt x="810" y="28"/>
                      <a:pt x="807" y="29"/>
                      <a:pt x="805" y="29"/>
                    </a:cubicBezTo>
                    <a:cubicBezTo>
                      <a:pt x="803" y="29"/>
                      <a:pt x="799" y="29"/>
                      <a:pt x="797" y="29"/>
                    </a:cubicBezTo>
                    <a:cubicBezTo>
                      <a:pt x="795" y="29"/>
                      <a:pt x="791" y="28"/>
                      <a:pt x="790" y="28"/>
                    </a:cubicBezTo>
                    <a:cubicBezTo>
                      <a:pt x="788" y="29"/>
                      <a:pt x="791" y="31"/>
                      <a:pt x="791" y="32"/>
                    </a:cubicBezTo>
                    <a:cubicBezTo>
                      <a:pt x="792" y="33"/>
                      <a:pt x="796" y="33"/>
                      <a:pt x="797" y="34"/>
                    </a:cubicBezTo>
                    <a:cubicBezTo>
                      <a:pt x="799" y="34"/>
                      <a:pt x="801" y="37"/>
                      <a:pt x="800" y="39"/>
                    </a:cubicBezTo>
                    <a:cubicBezTo>
                      <a:pt x="798" y="40"/>
                      <a:pt x="796" y="37"/>
                      <a:pt x="794" y="37"/>
                    </a:cubicBezTo>
                    <a:cubicBezTo>
                      <a:pt x="792" y="36"/>
                      <a:pt x="790" y="35"/>
                      <a:pt x="788" y="34"/>
                    </a:cubicBezTo>
                    <a:cubicBezTo>
                      <a:pt x="787" y="34"/>
                      <a:pt x="787" y="35"/>
                      <a:pt x="783" y="36"/>
                    </a:cubicBezTo>
                    <a:cubicBezTo>
                      <a:pt x="780" y="37"/>
                      <a:pt x="778" y="37"/>
                      <a:pt x="777" y="38"/>
                    </a:cubicBezTo>
                    <a:cubicBezTo>
                      <a:pt x="775" y="39"/>
                      <a:pt x="773" y="40"/>
                      <a:pt x="772" y="41"/>
                    </a:cubicBezTo>
                    <a:cubicBezTo>
                      <a:pt x="771" y="42"/>
                      <a:pt x="772" y="38"/>
                      <a:pt x="771" y="38"/>
                    </a:cubicBezTo>
                    <a:cubicBezTo>
                      <a:pt x="770" y="38"/>
                      <a:pt x="769" y="40"/>
                      <a:pt x="768" y="41"/>
                    </a:cubicBezTo>
                    <a:cubicBezTo>
                      <a:pt x="766" y="42"/>
                      <a:pt x="765" y="42"/>
                      <a:pt x="763" y="43"/>
                    </a:cubicBezTo>
                    <a:cubicBezTo>
                      <a:pt x="760" y="44"/>
                      <a:pt x="764" y="38"/>
                      <a:pt x="762" y="39"/>
                    </a:cubicBezTo>
                    <a:cubicBezTo>
                      <a:pt x="760" y="40"/>
                      <a:pt x="756" y="43"/>
                      <a:pt x="755" y="43"/>
                    </a:cubicBezTo>
                    <a:cubicBezTo>
                      <a:pt x="753" y="44"/>
                      <a:pt x="753" y="43"/>
                      <a:pt x="752" y="43"/>
                    </a:cubicBezTo>
                    <a:cubicBezTo>
                      <a:pt x="752" y="42"/>
                      <a:pt x="755" y="40"/>
                      <a:pt x="755" y="40"/>
                    </a:cubicBezTo>
                    <a:cubicBezTo>
                      <a:pt x="754" y="40"/>
                      <a:pt x="752" y="40"/>
                      <a:pt x="749" y="40"/>
                    </a:cubicBezTo>
                    <a:cubicBezTo>
                      <a:pt x="746" y="40"/>
                      <a:pt x="742" y="39"/>
                      <a:pt x="739" y="39"/>
                    </a:cubicBezTo>
                    <a:cubicBezTo>
                      <a:pt x="737" y="39"/>
                      <a:pt x="734" y="37"/>
                      <a:pt x="731" y="37"/>
                    </a:cubicBezTo>
                    <a:cubicBezTo>
                      <a:pt x="729" y="37"/>
                      <a:pt x="726" y="37"/>
                      <a:pt x="725" y="38"/>
                    </a:cubicBezTo>
                    <a:cubicBezTo>
                      <a:pt x="724" y="38"/>
                      <a:pt x="723" y="39"/>
                      <a:pt x="723" y="41"/>
                    </a:cubicBezTo>
                    <a:cubicBezTo>
                      <a:pt x="723" y="42"/>
                      <a:pt x="726" y="41"/>
                      <a:pt x="728" y="41"/>
                    </a:cubicBezTo>
                    <a:cubicBezTo>
                      <a:pt x="731" y="41"/>
                      <a:pt x="737" y="41"/>
                      <a:pt x="737" y="41"/>
                    </a:cubicBezTo>
                    <a:cubicBezTo>
                      <a:pt x="737" y="42"/>
                      <a:pt x="730" y="43"/>
                      <a:pt x="724" y="44"/>
                    </a:cubicBezTo>
                    <a:cubicBezTo>
                      <a:pt x="719" y="45"/>
                      <a:pt x="717" y="44"/>
                      <a:pt x="712" y="46"/>
                    </a:cubicBezTo>
                    <a:cubicBezTo>
                      <a:pt x="708" y="48"/>
                      <a:pt x="697" y="48"/>
                      <a:pt x="694" y="49"/>
                    </a:cubicBezTo>
                    <a:cubicBezTo>
                      <a:pt x="691" y="50"/>
                      <a:pt x="685" y="51"/>
                      <a:pt x="682" y="51"/>
                    </a:cubicBezTo>
                    <a:cubicBezTo>
                      <a:pt x="680" y="52"/>
                      <a:pt x="677" y="54"/>
                      <a:pt x="676" y="55"/>
                    </a:cubicBezTo>
                    <a:cubicBezTo>
                      <a:pt x="674" y="57"/>
                      <a:pt x="669" y="59"/>
                      <a:pt x="668" y="60"/>
                    </a:cubicBezTo>
                    <a:cubicBezTo>
                      <a:pt x="667" y="61"/>
                      <a:pt x="667" y="60"/>
                      <a:pt x="666" y="60"/>
                    </a:cubicBezTo>
                    <a:cubicBezTo>
                      <a:pt x="665" y="59"/>
                      <a:pt x="662" y="59"/>
                      <a:pt x="660" y="59"/>
                    </a:cubicBezTo>
                    <a:cubicBezTo>
                      <a:pt x="658" y="59"/>
                      <a:pt x="658" y="60"/>
                      <a:pt x="658" y="60"/>
                    </a:cubicBezTo>
                    <a:cubicBezTo>
                      <a:pt x="658" y="61"/>
                      <a:pt x="660" y="61"/>
                      <a:pt x="661" y="61"/>
                    </a:cubicBezTo>
                    <a:cubicBezTo>
                      <a:pt x="662" y="61"/>
                      <a:pt x="663" y="61"/>
                      <a:pt x="664" y="62"/>
                    </a:cubicBezTo>
                    <a:cubicBezTo>
                      <a:pt x="664" y="62"/>
                      <a:pt x="662" y="62"/>
                      <a:pt x="661" y="63"/>
                    </a:cubicBezTo>
                    <a:cubicBezTo>
                      <a:pt x="661" y="63"/>
                      <a:pt x="662" y="63"/>
                      <a:pt x="662" y="64"/>
                    </a:cubicBezTo>
                    <a:cubicBezTo>
                      <a:pt x="663" y="65"/>
                      <a:pt x="661" y="65"/>
                      <a:pt x="659" y="66"/>
                    </a:cubicBezTo>
                    <a:cubicBezTo>
                      <a:pt x="657" y="67"/>
                      <a:pt x="657" y="68"/>
                      <a:pt x="656" y="69"/>
                    </a:cubicBezTo>
                    <a:cubicBezTo>
                      <a:pt x="656" y="70"/>
                      <a:pt x="658" y="71"/>
                      <a:pt x="658" y="71"/>
                    </a:cubicBezTo>
                    <a:cubicBezTo>
                      <a:pt x="658" y="72"/>
                      <a:pt x="657" y="71"/>
                      <a:pt x="656" y="71"/>
                    </a:cubicBezTo>
                    <a:cubicBezTo>
                      <a:pt x="655" y="71"/>
                      <a:pt x="656" y="71"/>
                      <a:pt x="656" y="72"/>
                    </a:cubicBezTo>
                    <a:cubicBezTo>
                      <a:pt x="656" y="73"/>
                      <a:pt x="655" y="73"/>
                      <a:pt x="654" y="73"/>
                    </a:cubicBezTo>
                    <a:cubicBezTo>
                      <a:pt x="654" y="74"/>
                      <a:pt x="656" y="74"/>
                      <a:pt x="657" y="74"/>
                    </a:cubicBezTo>
                    <a:cubicBezTo>
                      <a:pt x="657" y="74"/>
                      <a:pt x="659" y="74"/>
                      <a:pt x="659" y="75"/>
                    </a:cubicBezTo>
                    <a:cubicBezTo>
                      <a:pt x="658" y="77"/>
                      <a:pt x="658" y="78"/>
                      <a:pt x="658" y="78"/>
                    </a:cubicBezTo>
                    <a:cubicBezTo>
                      <a:pt x="657" y="79"/>
                      <a:pt x="655" y="78"/>
                      <a:pt x="655" y="78"/>
                    </a:cubicBezTo>
                    <a:cubicBezTo>
                      <a:pt x="654" y="77"/>
                      <a:pt x="656" y="77"/>
                      <a:pt x="656" y="76"/>
                    </a:cubicBezTo>
                    <a:cubicBezTo>
                      <a:pt x="656" y="75"/>
                      <a:pt x="654" y="76"/>
                      <a:pt x="653" y="76"/>
                    </a:cubicBezTo>
                    <a:cubicBezTo>
                      <a:pt x="651" y="75"/>
                      <a:pt x="650" y="75"/>
                      <a:pt x="648" y="75"/>
                    </a:cubicBezTo>
                    <a:cubicBezTo>
                      <a:pt x="647" y="75"/>
                      <a:pt x="647" y="76"/>
                      <a:pt x="646" y="77"/>
                    </a:cubicBezTo>
                    <a:cubicBezTo>
                      <a:pt x="646" y="77"/>
                      <a:pt x="647" y="78"/>
                      <a:pt x="647" y="78"/>
                    </a:cubicBezTo>
                    <a:cubicBezTo>
                      <a:pt x="647" y="79"/>
                      <a:pt x="648" y="79"/>
                      <a:pt x="650" y="79"/>
                    </a:cubicBezTo>
                    <a:cubicBezTo>
                      <a:pt x="651" y="79"/>
                      <a:pt x="654" y="79"/>
                      <a:pt x="655" y="80"/>
                    </a:cubicBezTo>
                    <a:cubicBezTo>
                      <a:pt x="657" y="80"/>
                      <a:pt x="656" y="82"/>
                      <a:pt x="657" y="82"/>
                    </a:cubicBezTo>
                    <a:cubicBezTo>
                      <a:pt x="658" y="82"/>
                      <a:pt x="662" y="82"/>
                      <a:pt x="661" y="83"/>
                    </a:cubicBezTo>
                    <a:cubicBezTo>
                      <a:pt x="661" y="85"/>
                      <a:pt x="659" y="83"/>
                      <a:pt x="658" y="84"/>
                    </a:cubicBezTo>
                    <a:cubicBezTo>
                      <a:pt x="657" y="85"/>
                      <a:pt x="660" y="86"/>
                      <a:pt x="660" y="87"/>
                    </a:cubicBezTo>
                    <a:cubicBezTo>
                      <a:pt x="660" y="88"/>
                      <a:pt x="656" y="88"/>
                      <a:pt x="649" y="88"/>
                    </a:cubicBezTo>
                    <a:cubicBezTo>
                      <a:pt x="643" y="87"/>
                      <a:pt x="641" y="87"/>
                      <a:pt x="635" y="88"/>
                    </a:cubicBezTo>
                    <a:cubicBezTo>
                      <a:pt x="629" y="89"/>
                      <a:pt x="621" y="90"/>
                      <a:pt x="621" y="91"/>
                    </a:cubicBezTo>
                    <a:cubicBezTo>
                      <a:pt x="620" y="91"/>
                      <a:pt x="612" y="91"/>
                      <a:pt x="608" y="91"/>
                    </a:cubicBezTo>
                    <a:cubicBezTo>
                      <a:pt x="604" y="91"/>
                      <a:pt x="603" y="92"/>
                      <a:pt x="601" y="92"/>
                    </a:cubicBezTo>
                    <a:cubicBezTo>
                      <a:pt x="599" y="92"/>
                      <a:pt x="595" y="93"/>
                      <a:pt x="593" y="93"/>
                    </a:cubicBezTo>
                    <a:cubicBezTo>
                      <a:pt x="591" y="93"/>
                      <a:pt x="588" y="92"/>
                      <a:pt x="588" y="92"/>
                    </a:cubicBezTo>
                    <a:cubicBezTo>
                      <a:pt x="587" y="92"/>
                      <a:pt x="586" y="93"/>
                      <a:pt x="586" y="94"/>
                    </a:cubicBezTo>
                    <a:cubicBezTo>
                      <a:pt x="586" y="95"/>
                      <a:pt x="587" y="94"/>
                      <a:pt x="588" y="95"/>
                    </a:cubicBezTo>
                    <a:cubicBezTo>
                      <a:pt x="589" y="95"/>
                      <a:pt x="588" y="96"/>
                      <a:pt x="587" y="96"/>
                    </a:cubicBezTo>
                    <a:cubicBezTo>
                      <a:pt x="586" y="96"/>
                      <a:pt x="585" y="97"/>
                      <a:pt x="584" y="98"/>
                    </a:cubicBezTo>
                    <a:cubicBezTo>
                      <a:pt x="583" y="99"/>
                      <a:pt x="586" y="99"/>
                      <a:pt x="586" y="100"/>
                    </a:cubicBezTo>
                    <a:cubicBezTo>
                      <a:pt x="586" y="100"/>
                      <a:pt x="584" y="100"/>
                      <a:pt x="584" y="101"/>
                    </a:cubicBezTo>
                    <a:cubicBezTo>
                      <a:pt x="583" y="102"/>
                      <a:pt x="586" y="102"/>
                      <a:pt x="587" y="102"/>
                    </a:cubicBezTo>
                    <a:cubicBezTo>
                      <a:pt x="587" y="102"/>
                      <a:pt x="586" y="103"/>
                      <a:pt x="586" y="103"/>
                    </a:cubicBezTo>
                    <a:cubicBezTo>
                      <a:pt x="585" y="104"/>
                      <a:pt x="587" y="104"/>
                      <a:pt x="587" y="104"/>
                    </a:cubicBezTo>
                    <a:cubicBezTo>
                      <a:pt x="588" y="104"/>
                      <a:pt x="589" y="104"/>
                      <a:pt x="590" y="105"/>
                    </a:cubicBezTo>
                    <a:cubicBezTo>
                      <a:pt x="590" y="106"/>
                      <a:pt x="590" y="106"/>
                      <a:pt x="590" y="108"/>
                    </a:cubicBezTo>
                    <a:cubicBezTo>
                      <a:pt x="590" y="110"/>
                      <a:pt x="588" y="111"/>
                      <a:pt x="588" y="111"/>
                    </a:cubicBezTo>
                    <a:cubicBezTo>
                      <a:pt x="588" y="112"/>
                      <a:pt x="589" y="112"/>
                      <a:pt x="590" y="113"/>
                    </a:cubicBezTo>
                    <a:cubicBezTo>
                      <a:pt x="592" y="114"/>
                      <a:pt x="590" y="114"/>
                      <a:pt x="589" y="115"/>
                    </a:cubicBezTo>
                    <a:cubicBezTo>
                      <a:pt x="588" y="117"/>
                      <a:pt x="591" y="117"/>
                      <a:pt x="592" y="118"/>
                    </a:cubicBezTo>
                    <a:cubicBezTo>
                      <a:pt x="593" y="118"/>
                      <a:pt x="595" y="118"/>
                      <a:pt x="597" y="119"/>
                    </a:cubicBezTo>
                    <a:cubicBezTo>
                      <a:pt x="599" y="119"/>
                      <a:pt x="604" y="119"/>
                      <a:pt x="605" y="120"/>
                    </a:cubicBezTo>
                    <a:cubicBezTo>
                      <a:pt x="606" y="120"/>
                      <a:pt x="605" y="123"/>
                      <a:pt x="606" y="124"/>
                    </a:cubicBezTo>
                    <a:cubicBezTo>
                      <a:pt x="606" y="125"/>
                      <a:pt x="607" y="127"/>
                      <a:pt x="609" y="128"/>
                    </a:cubicBezTo>
                    <a:cubicBezTo>
                      <a:pt x="611" y="129"/>
                      <a:pt x="612" y="129"/>
                      <a:pt x="611" y="131"/>
                    </a:cubicBezTo>
                    <a:cubicBezTo>
                      <a:pt x="610" y="133"/>
                      <a:pt x="604" y="132"/>
                      <a:pt x="601" y="132"/>
                    </a:cubicBezTo>
                    <a:cubicBezTo>
                      <a:pt x="599" y="133"/>
                      <a:pt x="599" y="132"/>
                      <a:pt x="597" y="130"/>
                    </a:cubicBezTo>
                    <a:cubicBezTo>
                      <a:pt x="595" y="129"/>
                      <a:pt x="592" y="126"/>
                      <a:pt x="591" y="125"/>
                    </a:cubicBezTo>
                    <a:cubicBezTo>
                      <a:pt x="590" y="124"/>
                      <a:pt x="588" y="123"/>
                      <a:pt x="586" y="123"/>
                    </a:cubicBezTo>
                    <a:cubicBezTo>
                      <a:pt x="583" y="122"/>
                      <a:pt x="578" y="122"/>
                      <a:pt x="573" y="120"/>
                    </a:cubicBezTo>
                    <a:cubicBezTo>
                      <a:pt x="568" y="119"/>
                      <a:pt x="567" y="118"/>
                      <a:pt x="565" y="118"/>
                    </a:cubicBezTo>
                    <a:cubicBezTo>
                      <a:pt x="562" y="118"/>
                      <a:pt x="564" y="119"/>
                      <a:pt x="561" y="120"/>
                    </a:cubicBezTo>
                    <a:cubicBezTo>
                      <a:pt x="558" y="121"/>
                      <a:pt x="553" y="121"/>
                      <a:pt x="552" y="122"/>
                    </a:cubicBezTo>
                    <a:cubicBezTo>
                      <a:pt x="551" y="123"/>
                      <a:pt x="552" y="124"/>
                      <a:pt x="552" y="125"/>
                    </a:cubicBezTo>
                    <a:cubicBezTo>
                      <a:pt x="551" y="126"/>
                      <a:pt x="554" y="124"/>
                      <a:pt x="555" y="124"/>
                    </a:cubicBezTo>
                    <a:cubicBezTo>
                      <a:pt x="556" y="124"/>
                      <a:pt x="558" y="124"/>
                      <a:pt x="559" y="125"/>
                    </a:cubicBezTo>
                    <a:cubicBezTo>
                      <a:pt x="560" y="125"/>
                      <a:pt x="560" y="127"/>
                      <a:pt x="560" y="129"/>
                    </a:cubicBezTo>
                    <a:cubicBezTo>
                      <a:pt x="560" y="130"/>
                      <a:pt x="555" y="130"/>
                      <a:pt x="553" y="129"/>
                    </a:cubicBezTo>
                    <a:cubicBezTo>
                      <a:pt x="551" y="128"/>
                      <a:pt x="550" y="127"/>
                      <a:pt x="548" y="126"/>
                    </a:cubicBezTo>
                    <a:cubicBezTo>
                      <a:pt x="547" y="125"/>
                      <a:pt x="547" y="126"/>
                      <a:pt x="544" y="127"/>
                    </a:cubicBezTo>
                    <a:cubicBezTo>
                      <a:pt x="541" y="128"/>
                      <a:pt x="539" y="127"/>
                      <a:pt x="537" y="128"/>
                    </a:cubicBezTo>
                    <a:cubicBezTo>
                      <a:pt x="535" y="129"/>
                      <a:pt x="537" y="130"/>
                      <a:pt x="538" y="131"/>
                    </a:cubicBezTo>
                    <a:cubicBezTo>
                      <a:pt x="539" y="133"/>
                      <a:pt x="539" y="135"/>
                      <a:pt x="541" y="135"/>
                    </a:cubicBezTo>
                    <a:cubicBezTo>
                      <a:pt x="543" y="135"/>
                      <a:pt x="547" y="137"/>
                      <a:pt x="550" y="139"/>
                    </a:cubicBezTo>
                    <a:cubicBezTo>
                      <a:pt x="552" y="141"/>
                      <a:pt x="554" y="140"/>
                      <a:pt x="555" y="141"/>
                    </a:cubicBezTo>
                    <a:cubicBezTo>
                      <a:pt x="556" y="141"/>
                      <a:pt x="558" y="139"/>
                      <a:pt x="559" y="139"/>
                    </a:cubicBezTo>
                    <a:cubicBezTo>
                      <a:pt x="560" y="139"/>
                      <a:pt x="559" y="140"/>
                      <a:pt x="558" y="141"/>
                    </a:cubicBezTo>
                    <a:cubicBezTo>
                      <a:pt x="558" y="143"/>
                      <a:pt x="561" y="141"/>
                      <a:pt x="562" y="142"/>
                    </a:cubicBezTo>
                    <a:cubicBezTo>
                      <a:pt x="564" y="142"/>
                      <a:pt x="562" y="144"/>
                      <a:pt x="562" y="144"/>
                    </a:cubicBezTo>
                    <a:cubicBezTo>
                      <a:pt x="562" y="145"/>
                      <a:pt x="563" y="145"/>
                      <a:pt x="564" y="145"/>
                    </a:cubicBezTo>
                    <a:cubicBezTo>
                      <a:pt x="565" y="145"/>
                      <a:pt x="564" y="146"/>
                      <a:pt x="564" y="147"/>
                    </a:cubicBezTo>
                    <a:cubicBezTo>
                      <a:pt x="563" y="147"/>
                      <a:pt x="565" y="147"/>
                      <a:pt x="565" y="147"/>
                    </a:cubicBezTo>
                    <a:cubicBezTo>
                      <a:pt x="566" y="147"/>
                      <a:pt x="567" y="147"/>
                      <a:pt x="568" y="146"/>
                    </a:cubicBezTo>
                    <a:cubicBezTo>
                      <a:pt x="568" y="146"/>
                      <a:pt x="571" y="146"/>
                      <a:pt x="571" y="147"/>
                    </a:cubicBezTo>
                    <a:cubicBezTo>
                      <a:pt x="571" y="148"/>
                      <a:pt x="570" y="148"/>
                      <a:pt x="569" y="148"/>
                    </a:cubicBezTo>
                    <a:cubicBezTo>
                      <a:pt x="567" y="149"/>
                      <a:pt x="565" y="149"/>
                      <a:pt x="564" y="149"/>
                    </a:cubicBezTo>
                    <a:cubicBezTo>
                      <a:pt x="562" y="149"/>
                      <a:pt x="560" y="148"/>
                      <a:pt x="558" y="148"/>
                    </a:cubicBezTo>
                    <a:cubicBezTo>
                      <a:pt x="555" y="147"/>
                      <a:pt x="558" y="146"/>
                      <a:pt x="558" y="146"/>
                    </a:cubicBezTo>
                    <a:cubicBezTo>
                      <a:pt x="558" y="145"/>
                      <a:pt x="557" y="144"/>
                      <a:pt x="555" y="144"/>
                    </a:cubicBezTo>
                    <a:cubicBezTo>
                      <a:pt x="554" y="143"/>
                      <a:pt x="549" y="143"/>
                      <a:pt x="548" y="143"/>
                    </a:cubicBezTo>
                    <a:cubicBezTo>
                      <a:pt x="548" y="144"/>
                      <a:pt x="547" y="146"/>
                      <a:pt x="546" y="146"/>
                    </a:cubicBezTo>
                    <a:cubicBezTo>
                      <a:pt x="546" y="146"/>
                      <a:pt x="547" y="143"/>
                      <a:pt x="546" y="143"/>
                    </a:cubicBezTo>
                    <a:cubicBezTo>
                      <a:pt x="545" y="143"/>
                      <a:pt x="538" y="142"/>
                      <a:pt x="537" y="143"/>
                    </a:cubicBezTo>
                    <a:cubicBezTo>
                      <a:pt x="536" y="143"/>
                      <a:pt x="529" y="140"/>
                      <a:pt x="529" y="139"/>
                    </a:cubicBezTo>
                    <a:cubicBezTo>
                      <a:pt x="528" y="139"/>
                      <a:pt x="528" y="138"/>
                      <a:pt x="528" y="137"/>
                    </a:cubicBezTo>
                    <a:cubicBezTo>
                      <a:pt x="528" y="137"/>
                      <a:pt x="529" y="137"/>
                      <a:pt x="530" y="137"/>
                    </a:cubicBezTo>
                    <a:cubicBezTo>
                      <a:pt x="530" y="137"/>
                      <a:pt x="531" y="136"/>
                      <a:pt x="531" y="136"/>
                    </a:cubicBezTo>
                    <a:cubicBezTo>
                      <a:pt x="531" y="135"/>
                      <a:pt x="530" y="135"/>
                      <a:pt x="530" y="134"/>
                    </a:cubicBezTo>
                    <a:cubicBezTo>
                      <a:pt x="530" y="134"/>
                      <a:pt x="531" y="134"/>
                      <a:pt x="531" y="133"/>
                    </a:cubicBezTo>
                    <a:cubicBezTo>
                      <a:pt x="532" y="133"/>
                      <a:pt x="529" y="131"/>
                      <a:pt x="528" y="131"/>
                    </a:cubicBezTo>
                    <a:cubicBezTo>
                      <a:pt x="527" y="130"/>
                      <a:pt x="528" y="128"/>
                      <a:pt x="528" y="128"/>
                    </a:cubicBezTo>
                    <a:cubicBezTo>
                      <a:pt x="528" y="127"/>
                      <a:pt x="529" y="127"/>
                      <a:pt x="530" y="126"/>
                    </a:cubicBezTo>
                    <a:cubicBezTo>
                      <a:pt x="531" y="125"/>
                      <a:pt x="531" y="123"/>
                      <a:pt x="531" y="123"/>
                    </a:cubicBezTo>
                    <a:cubicBezTo>
                      <a:pt x="531" y="123"/>
                      <a:pt x="533" y="121"/>
                      <a:pt x="534" y="121"/>
                    </a:cubicBezTo>
                    <a:cubicBezTo>
                      <a:pt x="534" y="120"/>
                      <a:pt x="531" y="115"/>
                      <a:pt x="530" y="114"/>
                    </a:cubicBezTo>
                    <a:cubicBezTo>
                      <a:pt x="529" y="113"/>
                      <a:pt x="526" y="109"/>
                      <a:pt x="525" y="108"/>
                    </a:cubicBezTo>
                    <a:cubicBezTo>
                      <a:pt x="524" y="108"/>
                      <a:pt x="523" y="108"/>
                      <a:pt x="523" y="110"/>
                    </a:cubicBezTo>
                    <a:cubicBezTo>
                      <a:pt x="523" y="111"/>
                      <a:pt x="525" y="112"/>
                      <a:pt x="526" y="114"/>
                    </a:cubicBezTo>
                    <a:cubicBezTo>
                      <a:pt x="527" y="115"/>
                      <a:pt x="526" y="120"/>
                      <a:pt x="526" y="121"/>
                    </a:cubicBezTo>
                    <a:cubicBezTo>
                      <a:pt x="526" y="122"/>
                      <a:pt x="526" y="123"/>
                      <a:pt x="525" y="124"/>
                    </a:cubicBezTo>
                    <a:cubicBezTo>
                      <a:pt x="525" y="125"/>
                      <a:pt x="524" y="124"/>
                      <a:pt x="522" y="125"/>
                    </a:cubicBezTo>
                    <a:cubicBezTo>
                      <a:pt x="519" y="125"/>
                      <a:pt x="518" y="127"/>
                      <a:pt x="515" y="128"/>
                    </a:cubicBezTo>
                    <a:cubicBezTo>
                      <a:pt x="512" y="129"/>
                      <a:pt x="510" y="128"/>
                      <a:pt x="509" y="130"/>
                    </a:cubicBezTo>
                    <a:cubicBezTo>
                      <a:pt x="508" y="131"/>
                      <a:pt x="509" y="133"/>
                      <a:pt x="508" y="135"/>
                    </a:cubicBezTo>
                    <a:cubicBezTo>
                      <a:pt x="507" y="136"/>
                      <a:pt x="504" y="137"/>
                      <a:pt x="504" y="138"/>
                    </a:cubicBezTo>
                    <a:cubicBezTo>
                      <a:pt x="504" y="140"/>
                      <a:pt x="508" y="141"/>
                      <a:pt x="510" y="142"/>
                    </a:cubicBezTo>
                    <a:cubicBezTo>
                      <a:pt x="511" y="143"/>
                      <a:pt x="513" y="146"/>
                      <a:pt x="514" y="147"/>
                    </a:cubicBezTo>
                    <a:cubicBezTo>
                      <a:pt x="514" y="149"/>
                      <a:pt x="514" y="149"/>
                      <a:pt x="514" y="150"/>
                    </a:cubicBezTo>
                    <a:cubicBezTo>
                      <a:pt x="514" y="151"/>
                      <a:pt x="517" y="152"/>
                      <a:pt x="517" y="153"/>
                    </a:cubicBezTo>
                    <a:cubicBezTo>
                      <a:pt x="518" y="154"/>
                      <a:pt x="518" y="154"/>
                      <a:pt x="518" y="155"/>
                    </a:cubicBezTo>
                    <a:cubicBezTo>
                      <a:pt x="518" y="156"/>
                      <a:pt x="516" y="158"/>
                      <a:pt x="516" y="159"/>
                    </a:cubicBezTo>
                    <a:cubicBezTo>
                      <a:pt x="515" y="159"/>
                      <a:pt x="512" y="162"/>
                      <a:pt x="511" y="164"/>
                    </a:cubicBezTo>
                    <a:cubicBezTo>
                      <a:pt x="511" y="165"/>
                      <a:pt x="512" y="165"/>
                      <a:pt x="512" y="166"/>
                    </a:cubicBezTo>
                    <a:cubicBezTo>
                      <a:pt x="512" y="167"/>
                      <a:pt x="510" y="170"/>
                      <a:pt x="509" y="172"/>
                    </a:cubicBezTo>
                    <a:cubicBezTo>
                      <a:pt x="509" y="174"/>
                      <a:pt x="512" y="176"/>
                      <a:pt x="513" y="177"/>
                    </a:cubicBezTo>
                    <a:cubicBezTo>
                      <a:pt x="515" y="178"/>
                      <a:pt x="511" y="181"/>
                      <a:pt x="511" y="183"/>
                    </a:cubicBezTo>
                    <a:cubicBezTo>
                      <a:pt x="512" y="184"/>
                      <a:pt x="512" y="184"/>
                      <a:pt x="513" y="185"/>
                    </a:cubicBezTo>
                    <a:cubicBezTo>
                      <a:pt x="515" y="185"/>
                      <a:pt x="516" y="184"/>
                      <a:pt x="518" y="183"/>
                    </a:cubicBezTo>
                    <a:cubicBezTo>
                      <a:pt x="519" y="182"/>
                      <a:pt x="521" y="184"/>
                      <a:pt x="522" y="184"/>
                    </a:cubicBezTo>
                    <a:cubicBezTo>
                      <a:pt x="523" y="184"/>
                      <a:pt x="525" y="184"/>
                      <a:pt x="526" y="184"/>
                    </a:cubicBezTo>
                    <a:cubicBezTo>
                      <a:pt x="528" y="184"/>
                      <a:pt x="529" y="182"/>
                      <a:pt x="530" y="181"/>
                    </a:cubicBezTo>
                    <a:cubicBezTo>
                      <a:pt x="531" y="181"/>
                      <a:pt x="536" y="181"/>
                      <a:pt x="537" y="182"/>
                    </a:cubicBezTo>
                    <a:cubicBezTo>
                      <a:pt x="538" y="182"/>
                      <a:pt x="542" y="182"/>
                      <a:pt x="544" y="183"/>
                    </a:cubicBezTo>
                    <a:cubicBezTo>
                      <a:pt x="546" y="184"/>
                      <a:pt x="546" y="185"/>
                      <a:pt x="547" y="186"/>
                    </a:cubicBezTo>
                    <a:cubicBezTo>
                      <a:pt x="549" y="188"/>
                      <a:pt x="551" y="186"/>
                      <a:pt x="554" y="187"/>
                    </a:cubicBezTo>
                    <a:cubicBezTo>
                      <a:pt x="557" y="188"/>
                      <a:pt x="556" y="194"/>
                      <a:pt x="557" y="196"/>
                    </a:cubicBezTo>
                    <a:cubicBezTo>
                      <a:pt x="557" y="197"/>
                      <a:pt x="560" y="199"/>
                      <a:pt x="561" y="200"/>
                    </a:cubicBezTo>
                    <a:cubicBezTo>
                      <a:pt x="562" y="202"/>
                      <a:pt x="554" y="202"/>
                      <a:pt x="554" y="203"/>
                    </a:cubicBezTo>
                    <a:cubicBezTo>
                      <a:pt x="553" y="204"/>
                      <a:pt x="552" y="208"/>
                      <a:pt x="552" y="209"/>
                    </a:cubicBezTo>
                    <a:cubicBezTo>
                      <a:pt x="551" y="209"/>
                      <a:pt x="553" y="210"/>
                      <a:pt x="553" y="210"/>
                    </a:cubicBezTo>
                    <a:cubicBezTo>
                      <a:pt x="554" y="210"/>
                      <a:pt x="554" y="210"/>
                      <a:pt x="555" y="209"/>
                    </a:cubicBezTo>
                    <a:cubicBezTo>
                      <a:pt x="556" y="209"/>
                      <a:pt x="556" y="210"/>
                      <a:pt x="557" y="211"/>
                    </a:cubicBezTo>
                    <a:cubicBezTo>
                      <a:pt x="558" y="212"/>
                      <a:pt x="558" y="211"/>
                      <a:pt x="559" y="211"/>
                    </a:cubicBezTo>
                    <a:cubicBezTo>
                      <a:pt x="560" y="211"/>
                      <a:pt x="561" y="211"/>
                      <a:pt x="562" y="212"/>
                    </a:cubicBezTo>
                    <a:cubicBezTo>
                      <a:pt x="564" y="212"/>
                      <a:pt x="563" y="211"/>
                      <a:pt x="564" y="211"/>
                    </a:cubicBezTo>
                    <a:cubicBezTo>
                      <a:pt x="564" y="211"/>
                      <a:pt x="564" y="212"/>
                      <a:pt x="565" y="212"/>
                    </a:cubicBezTo>
                    <a:cubicBezTo>
                      <a:pt x="566" y="213"/>
                      <a:pt x="567" y="212"/>
                      <a:pt x="568" y="212"/>
                    </a:cubicBezTo>
                    <a:cubicBezTo>
                      <a:pt x="568" y="212"/>
                      <a:pt x="571" y="213"/>
                      <a:pt x="570" y="214"/>
                    </a:cubicBezTo>
                    <a:cubicBezTo>
                      <a:pt x="570" y="215"/>
                      <a:pt x="565" y="214"/>
                      <a:pt x="561" y="214"/>
                    </a:cubicBezTo>
                    <a:cubicBezTo>
                      <a:pt x="557" y="214"/>
                      <a:pt x="557" y="214"/>
                      <a:pt x="556" y="214"/>
                    </a:cubicBezTo>
                    <a:cubicBezTo>
                      <a:pt x="554" y="214"/>
                      <a:pt x="555" y="214"/>
                      <a:pt x="554" y="213"/>
                    </a:cubicBezTo>
                    <a:cubicBezTo>
                      <a:pt x="554" y="213"/>
                      <a:pt x="550" y="211"/>
                      <a:pt x="548" y="209"/>
                    </a:cubicBezTo>
                    <a:cubicBezTo>
                      <a:pt x="547" y="207"/>
                      <a:pt x="550" y="208"/>
                      <a:pt x="550" y="207"/>
                    </a:cubicBezTo>
                    <a:cubicBezTo>
                      <a:pt x="551" y="207"/>
                      <a:pt x="550" y="206"/>
                      <a:pt x="550" y="204"/>
                    </a:cubicBezTo>
                    <a:cubicBezTo>
                      <a:pt x="550" y="203"/>
                      <a:pt x="551" y="202"/>
                      <a:pt x="551" y="201"/>
                    </a:cubicBezTo>
                    <a:cubicBezTo>
                      <a:pt x="551" y="201"/>
                      <a:pt x="550" y="200"/>
                      <a:pt x="550" y="199"/>
                    </a:cubicBezTo>
                    <a:cubicBezTo>
                      <a:pt x="549" y="197"/>
                      <a:pt x="552" y="196"/>
                      <a:pt x="550" y="194"/>
                    </a:cubicBezTo>
                    <a:cubicBezTo>
                      <a:pt x="549" y="193"/>
                      <a:pt x="548" y="193"/>
                      <a:pt x="546" y="191"/>
                    </a:cubicBezTo>
                    <a:cubicBezTo>
                      <a:pt x="544" y="189"/>
                      <a:pt x="544" y="187"/>
                      <a:pt x="543" y="187"/>
                    </a:cubicBezTo>
                    <a:cubicBezTo>
                      <a:pt x="542" y="186"/>
                      <a:pt x="537" y="187"/>
                      <a:pt x="534" y="188"/>
                    </a:cubicBezTo>
                    <a:cubicBezTo>
                      <a:pt x="531" y="188"/>
                      <a:pt x="528" y="189"/>
                      <a:pt x="526" y="190"/>
                    </a:cubicBezTo>
                    <a:cubicBezTo>
                      <a:pt x="524" y="191"/>
                      <a:pt x="521" y="191"/>
                      <a:pt x="519" y="191"/>
                    </a:cubicBezTo>
                    <a:cubicBezTo>
                      <a:pt x="518" y="192"/>
                      <a:pt x="519" y="194"/>
                      <a:pt x="519" y="196"/>
                    </a:cubicBezTo>
                    <a:cubicBezTo>
                      <a:pt x="519" y="197"/>
                      <a:pt x="519" y="196"/>
                      <a:pt x="518" y="198"/>
                    </a:cubicBezTo>
                    <a:cubicBezTo>
                      <a:pt x="517" y="200"/>
                      <a:pt x="521" y="201"/>
                      <a:pt x="522" y="202"/>
                    </a:cubicBezTo>
                    <a:cubicBezTo>
                      <a:pt x="524" y="204"/>
                      <a:pt x="523" y="205"/>
                      <a:pt x="523" y="207"/>
                    </a:cubicBezTo>
                    <a:cubicBezTo>
                      <a:pt x="523" y="209"/>
                      <a:pt x="523" y="209"/>
                      <a:pt x="522" y="211"/>
                    </a:cubicBezTo>
                    <a:cubicBezTo>
                      <a:pt x="522" y="213"/>
                      <a:pt x="520" y="213"/>
                      <a:pt x="518" y="215"/>
                    </a:cubicBezTo>
                    <a:cubicBezTo>
                      <a:pt x="517" y="216"/>
                      <a:pt x="515" y="217"/>
                      <a:pt x="513" y="219"/>
                    </a:cubicBezTo>
                    <a:cubicBezTo>
                      <a:pt x="512" y="221"/>
                      <a:pt x="513" y="223"/>
                      <a:pt x="513" y="224"/>
                    </a:cubicBezTo>
                    <a:cubicBezTo>
                      <a:pt x="513" y="225"/>
                      <a:pt x="511" y="226"/>
                      <a:pt x="509" y="227"/>
                    </a:cubicBezTo>
                    <a:cubicBezTo>
                      <a:pt x="507" y="228"/>
                      <a:pt x="502" y="230"/>
                      <a:pt x="500" y="231"/>
                    </a:cubicBezTo>
                    <a:cubicBezTo>
                      <a:pt x="497" y="231"/>
                      <a:pt x="496" y="231"/>
                      <a:pt x="495" y="233"/>
                    </a:cubicBezTo>
                    <a:cubicBezTo>
                      <a:pt x="495" y="234"/>
                      <a:pt x="497" y="233"/>
                      <a:pt x="497" y="234"/>
                    </a:cubicBezTo>
                    <a:cubicBezTo>
                      <a:pt x="497" y="234"/>
                      <a:pt x="497" y="236"/>
                      <a:pt x="496" y="237"/>
                    </a:cubicBezTo>
                    <a:cubicBezTo>
                      <a:pt x="495" y="238"/>
                      <a:pt x="494" y="238"/>
                      <a:pt x="492" y="238"/>
                    </a:cubicBezTo>
                    <a:cubicBezTo>
                      <a:pt x="490" y="238"/>
                      <a:pt x="487" y="237"/>
                      <a:pt x="485" y="236"/>
                    </a:cubicBezTo>
                    <a:cubicBezTo>
                      <a:pt x="483" y="235"/>
                      <a:pt x="481" y="235"/>
                      <a:pt x="478" y="236"/>
                    </a:cubicBezTo>
                    <a:cubicBezTo>
                      <a:pt x="475" y="237"/>
                      <a:pt x="475" y="236"/>
                      <a:pt x="473" y="236"/>
                    </a:cubicBezTo>
                    <a:cubicBezTo>
                      <a:pt x="471" y="236"/>
                      <a:pt x="463" y="233"/>
                      <a:pt x="461" y="232"/>
                    </a:cubicBezTo>
                    <a:cubicBezTo>
                      <a:pt x="459" y="231"/>
                      <a:pt x="461" y="231"/>
                      <a:pt x="460" y="230"/>
                    </a:cubicBezTo>
                    <a:cubicBezTo>
                      <a:pt x="459" y="228"/>
                      <a:pt x="458" y="228"/>
                      <a:pt x="459" y="227"/>
                    </a:cubicBezTo>
                    <a:cubicBezTo>
                      <a:pt x="459" y="226"/>
                      <a:pt x="462" y="228"/>
                      <a:pt x="464" y="228"/>
                    </a:cubicBezTo>
                    <a:cubicBezTo>
                      <a:pt x="466" y="227"/>
                      <a:pt x="468" y="227"/>
                      <a:pt x="470" y="227"/>
                    </a:cubicBezTo>
                    <a:cubicBezTo>
                      <a:pt x="472" y="227"/>
                      <a:pt x="472" y="229"/>
                      <a:pt x="474" y="230"/>
                    </a:cubicBezTo>
                    <a:cubicBezTo>
                      <a:pt x="476" y="231"/>
                      <a:pt x="479" y="229"/>
                      <a:pt x="481" y="228"/>
                    </a:cubicBezTo>
                    <a:cubicBezTo>
                      <a:pt x="483" y="227"/>
                      <a:pt x="489" y="226"/>
                      <a:pt x="490" y="225"/>
                    </a:cubicBezTo>
                    <a:cubicBezTo>
                      <a:pt x="492" y="225"/>
                      <a:pt x="494" y="222"/>
                      <a:pt x="495" y="221"/>
                    </a:cubicBezTo>
                    <a:cubicBezTo>
                      <a:pt x="495" y="220"/>
                      <a:pt x="496" y="218"/>
                      <a:pt x="497" y="216"/>
                    </a:cubicBezTo>
                    <a:cubicBezTo>
                      <a:pt x="498" y="215"/>
                      <a:pt x="501" y="214"/>
                      <a:pt x="502" y="213"/>
                    </a:cubicBezTo>
                    <a:cubicBezTo>
                      <a:pt x="504" y="212"/>
                      <a:pt x="505" y="212"/>
                      <a:pt x="505" y="211"/>
                    </a:cubicBezTo>
                    <a:cubicBezTo>
                      <a:pt x="505" y="211"/>
                      <a:pt x="505" y="210"/>
                      <a:pt x="504" y="209"/>
                    </a:cubicBezTo>
                    <a:cubicBezTo>
                      <a:pt x="504" y="208"/>
                      <a:pt x="506" y="208"/>
                      <a:pt x="506" y="206"/>
                    </a:cubicBezTo>
                    <a:cubicBezTo>
                      <a:pt x="506" y="205"/>
                      <a:pt x="505" y="205"/>
                      <a:pt x="504" y="204"/>
                    </a:cubicBezTo>
                    <a:cubicBezTo>
                      <a:pt x="504" y="203"/>
                      <a:pt x="507" y="200"/>
                      <a:pt x="508" y="199"/>
                    </a:cubicBezTo>
                    <a:cubicBezTo>
                      <a:pt x="510" y="198"/>
                      <a:pt x="510" y="197"/>
                      <a:pt x="510" y="197"/>
                    </a:cubicBezTo>
                    <a:cubicBezTo>
                      <a:pt x="511" y="196"/>
                      <a:pt x="510" y="196"/>
                      <a:pt x="510" y="194"/>
                    </a:cubicBezTo>
                    <a:cubicBezTo>
                      <a:pt x="509" y="193"/>
                      <a:pt x="509" y="194"/>
                      <a:pt x="508" y="193"/>
                    </a:cubicBezTo>
                    <a:cubicBezTo>
                      <a:pt x="506" y="192"/>
                      <a:pt x="501" y="190"/>
                      <a:pt x="500" y="189"/>
                    </a:cubicBezTo>
                    <a:cubicBezTo>
                      <a:pt x="499" y="188"/>
                      <a:pt x="499" y="188"/>
                      <a:pt x="498" y="186"/>
                    </a:cubicBezTo>
                    <a:cubicBezTo>
                      <a:pt x="497" y="185"/>
                      <a:pt x="499" y="183"/>
                      <a:pt x="500" y="180"/>
                    </a:cubicBezTo>
                    <a:cubicBezTo>
                      <a:pt x="500" y="178"/>
                      <a:pt x="499" y="178"/>
                      <a:pt x="499" y="176"/>
                    </a:cubicBezTo>
                    <a:cubicBezTo>
                      <a:pt x="498" y="174"/>
                      <a:pt x="500" y="170"/>
                      <a:pt x="500" y="169"/>
                    </a:cubicBezTo>
                    <a:cubicBezTo>
                      <a:pt x="500" y="169"/>
                      <a:pt x="499" y="168"/>
                      <a:pt x="498" y="167"/>
                    </a:cubicBezTo>
                    <a:cubicBezTo>
                      <a:pt x="498" y="166"/>
                      <a:pt x="499" y="164"/>
                      <a:pt x="499" y="163"/>
                    </a:cubicBezTo>
                    <a:cubicBezTo>
                      <a:pt x="499" y="163"/>
                      <a:pt x="498" y="162"/>
                      <a:pt x="498" y="161"/>
                    </a:cubicBezTo>
                    <a:cubicBezTo>
                      <a:pt x="497" y="159"/>
                      <a:pt x="501" y="159"/>
                      <a:pt x="501" y="158"/>
                    </a:cubicBezTo>
                    <a:cubicBezTo>
                      <a:pt x="501" y="157"/>
                      <a:pt x="501" y="156"/>
                      <a:pt x="501" y="155"/>
                    </a:cubicBezTo>
                    <a:cubicBezTo>
                      <a:pt x="500" y="154"/>
                      <a:pt x="500" y="154"/>
                      <a:pt x="500" y="153"/>
                    </a:cubicBezTo>
                    <a:cubicBezTo>
                      <a:pt x="501" y="151"/>
                      <a:pt x="502" y="151"/>
                      <a:pt x="502" y="149"/>
                    </a:cubicBezTo>
                    <a:cubicBezTo>
                      <a:pt x="502" y="148"/>
                      <a:pt x="500" y="148"/>
                      <a:pt x="499" y="147"/>
                    </a:cubicBezTo>
                    <a:cubicBezTo>
                      <a:pt x="498" y="146"/>
                      <a:pt x="500" y="144"/>
                      <a:pt x="499" y="144"/>
                    </a:cubicBezTo>
                    <a:cubicBezTo>
                      <a:pt x="499" y="144"/>
                      <a:pt x="495" y="141"/>
                      <a:pt x="493" y="140"/>
                    </a:cubicBezTo>
                    <a:cubicBezTo>
                      <a:pt x="490" y="139"/>
                      <a:pt x="491" y="138"/>
                      <a:pt x="490" y="137"/>
                    </a:cubicBezTo>
                    <a:cubicBezTo>
                      <a:pt x="490" y="135"/>
                      <a:pt x="493" y="135"/>
                      <a:pt x="494" y="134"/>
                    </a:cubicBezTo>
                    <a:cubicBezTo>
                      <a:pt x="496" y="133"/>
                      <a:pt x="495" y="132"/>
                      <a:pt x="495" y="130"/>
                    </a:cubicBezTo>
                    <a:cubicBezTo>
                      <a:pt x="496" y="128"/>
                      <a:pt x="497" y="129"/>
                      <a:pt x="498" y="127"/>
                    </a:cubicBezTo>
                    <a:cubicBezTo>
                      <a:pt x="499" y="126"/>
                      <a:pt x="498" y="126"/>
                      <a:pt x="500" y="124"/>
                    </a:cubicBezTo>
                    <a:cubicBezTo>
                      <a:pt x="501" y="122"/>
                      <a:pt x="502" y="121"/>
                      <a:pt x="502" y="121"/>
                    </a:cubicBezTo>
                    <a:cubicBezTo>
                      <a:pt x="502" y="120"/>
                      <a:pt x="502" y="120"/>
                      <a:pt x="502" y="118"/>
                    </a:cubicBezTo>
                    <a:cubicBezTo>
                      <a:pt x="502" y="117"/>
                      <a:pt x="501" y="115"/>
                      <a:pt x="501" y="113"/>
                    </a:cubicBezTo>
                    <a:cubicBezTo>
                      <a:pt x="500" y="111"/>
                      <a:pt x="501" y="111"/>
                      <a:pt x="499" y="111"/>
                    </a:cubicBezTo>
                    <a:cubicBezTo>
                      <a:pt x="498" y="110"/>
                      <a:pt x="496" y="109"/>
                      <a:pt x="493" y="109"/>
                    </a:cubicBezTo>
                    <a:cubicBezTo>
                      <a:pt x="491" y="109"/>
                      <a:pt x="492" y="110"/>
                      <a:pt x="490" y="110"/>
                    </a:cubicBezTo>
                    <a:cubicBezTo>
                      <a:pt x="489" y="110"/>
                      <a:pt x="492" y="109"/>
                      <a:pt x="491" y="108"/>
                    </a:cubicBezTo>
                    <a:cubicBezTo>
                      <a:pt x="491" y="108"/>
                      <a:pt x="489" y="107"/>
                      <a:pt x="487" y="107"/>
                    </a:cubicBezTo>
                    <a:cubicBezTo>
                      <a:pt x="485" y="107"/>
                      <a:pt x="482" y="108"/>
                      <a:pt x="480" y="108"/>
                    </a:cubicBezTo>
                    <a:cubicBezTo>
                      <a:pt x="478" y="108"/>
                      <a:pt x="473" y="108"/>
                      <a:pt x="471" y="108"/>
                    </a:cubicBezTo>
                    <a:cubicBezTo>
                      <a:pt x="469" y="108"/>
                      <a:pt x="467" y="108"/>
                      <a:pt x="466" y="108"/>
                    </a:cubicBezTo>
                    <a:cubicBezTo>
                      <a:pt x="465" y="107"/>
                      <a:pt x="468" y="106"/>
                      <a:pt x="467" y="106"/>
                    </a:cubicBezTo>
                    <a:cubicBezTo>
                      <a:pt x="466" y="106"/>
                      <a:pt x="464" y="106"/>
                      <a:pt x="463" y="106"/>
                    </a:cubicBezTo>
                    <a:cubicBezTo>
                      <a:pt x="462" y="107"/>
                      <a:pt x="460" y="111"/>
                      <a:pt x="459" y="112"/>
                    </a:cubicBezTo>
                    <a:cubicBezTo>
                      <a:pt x="459" y="113"/>
                      <a:pt x="459" y="113"/>
                      <a:pt x="458" y="116"/>
                    </a:cubicBezTo>
                    <a:cubicBezTo>
                      <a:pt x="457" y="119"/>
                      <a:pt x="456" y="122"/>
                      <a:pt x="456" y="125"/>
                    </a:cubicBezTo>
                    <a:cubicBezTo>
                      <a:pt x="455" y="127"/>
                      <a:pt x="453" y="131"/>
                      <a:pt x="452" y="132"/>
                    </a:cubicBezTo>
                    <a:cubicBezTo>
                      <a:pt x="451" y="134"/>
                      <a:pt x="449" y="135"/>
                      <a:pt x="447" y="136"/>
                    </a:cubicBezTo>
                    <a:cubicBezTo>
                      <a:pt x="446" y="137"/>
                      <a:pt x="444" y="138"/>
                      <a:pt x="443" y="139"/>
                    </a:cubicBezTo>
                    <a:cubicBezTo>
                      <a:pt x="442" y="139"/>
                      <a:pt x="437" y="140"/>
                      <a:pt x="436" y="141"/>
                    </a:cubicBezTo>
                    <a:cubicBezTo>
                      <a:pt x="435" y="142"/>
                      <a:pt x="433" y="144"/>
                      <a:pt x="433" y="145"/>
                    </a:cubicBezTo>
                    <a:cubicBezTo>
                      <a:pt x="433" y="145"/>
                      <a:pt x="433" y="146"/>
                      <a:pt x="433" y="146"/>
                    </a:cubicBezTo>
                    <a:cubicBezTo>
                      <a:pt x="434" y="147"/>
                      <a:pt x="436" y="145"/>
                      <a:pt x="436" y="146"/>
                    </a:cubicBezTo>
                    <a:cubicBezTo>
                      <a:pt x="436" y="146"/>
                      <a:pt x="434" y="149"/>
                      <a:pt x="434" y="149"/>
                    </a:cubicBezTo>
                    <a:cubicBezTo>
                      <a:pt x="433" y="150"/>
                      <a:pt x="433" y="151"/>
                      <a:pt x="434" y="151"/>
                    </a:cubicBezTo>
                    <a:cubicBezTo>
                      <a:pt x="435" y="152"/>
                      <a:pt x="438" y="150"/>
                      <a:pt x="439" y="150"/>
                    </a:cubicBezTo>
                    <a:cubicBezTo>
                      <a:pt x="439" y="150"/>
                      <a:pt x="441" y="150"/>
                      <a:pt x="441" y="152"/>
                    </a:cubicBezTo>
                    <a:cubicBezTo>
                      <a:pt x="441" y="153"/>
                      <a:pt x="441" y="154"/>
                      <a:pt x="440" y="156"/>
                    </a:cubicBezTo>
                    <a:cubicBezTo>
                      <a:pt x="440" y="158"/>
                      <a:pt x="438" y="161"/>
                      <a:pt x="439" y="162"/>
                    </a:cubicBezTo>
                    <a:cubicBezTo>
                      <a:pt x="439" y="163"/>
                      <a:pt x="441" y="164"/>
                      <a:pt x="441" y="165"/>
                    </a:cubicBezTo>
                    <a:cubicBezTo>
                      <a:pt x="441" y="165"/>
                      <a:pt x="440" y="166"/>
                      <a:pt x="439" y="166"/>
                    </a:cubicBezTo>
                    <a:cubicBezTo>
                      <a:pt x="438" y="167"/>
                      <a:pt x="438" y="165"/>
                      <a:pt x="437" y="166"/>
                    </a:cubicBezTo>
                    <a:cubicBezTo>
                      <a:pt x="437" y="166"/>
                      <a:pt x="436" y="166"/>
                      <a:pt x="436" y="167"/>
                    </a:cubicBezTo>
                    <a:cubicBezTo>
                      <a:pt x="435" y="168"/>
                      <a:pt x="434" y="173"/>
                      <a:pt x="435" y="174"/>
                    </a:cubicBezTo>
                    <a:cubicBezTo>
                      <a:pt x="436" y="175"/>
                      <a:pt x="437" y="173"/>
                      <a:pt x="438" y="173"/>
                    </a:cubicBezTo>
                    <a:cubicBezTo>
                      <a:pt x="439" y="172"/>
                      <a:pt x="446" y="176"/>
                      <a:pt x="447" y="176"/>
                    </a:cubicBezTo>
                    <a:cubicBezTo>
                      <a:pt x="449" y="176"/>
                      <a:pt x="449" y="175"/>
                      <a:pt x="449" y="176"/>
                    </a:cubicBezTo>
                    <a:cubicBezTo>
                      <a:pt x="450" y="176"/>
                      <a:pt x="449" y="179"/>
                      <a:pt x="449" y="180"/>
                    </a:cubicBezTo>
                    <a:cubicBezTo>
                      <a:pt x="449" y="181"/>
                      <a:pt x="450" y="182"/>
                      <a:pt x="451" y="183"/>
                    </a:cubicBezTo>
                    <a:cubicBezTo>
                      <a:pt x="452" y="183"/>
                      <a:pt x="453" y="185"/>
                      <a:pt x="453" y="186"/>
                    </a:cubicBezTo>
                    <a:cubicBezTo>
                      <a:pt x="453" y="187"/>
                      <a:pt x="455" y="187"/>
                      <a:pt x="456" y="187"/>
                    </a:cubicBezTo>
                    <a:cubicBezTo>
                      <a:pt x="456" y="188"/>
                      <a:pt x="458" y="187"/>
                      <a:pt x="459" y="187"/>
                    </a:cubicBezTo>
                    <a:cubicBezTo>
                      <a:pt x="461" y="187"/>
                      <a:pt x="462" y="186"/>
                      <a:pt x="462" y="187"/>
                    </a:cubicBezTo>
                    <a:cubicBezTo>
                      <a:pt x="462" y="188"/>
                      <a:pt x="460" y="188"/>
                      <a:pt x="459" y="188"/>
                    </a:cubicBezTo>
                    <a:cubicBezTo>
                      <a:pt x="458" y="189"/>
                      <a:pt x="460" y="189"/>
                      <a:pt x="460" y="190"/>
                    </a:cubicBezTo>
                    <a:cubicBezTo>
                      <a:pt x="460" y="190"/>
                      <a:pt x="459" y="192"/>
                      <a:pt x="458" y="193"/>
                    </a:cubicBezTo>
                    <a:cubicBezTo>
                      <a:pt x="457" y="194"/>
                      <a:pt x="456" y="196"/>
                      <a:pt x="455" y="197"/>
                    </a:cubicBezTo>
                    <a:cubicBezTo>
                      <a:pt x="454" y="198"/>
                      <a:pt x="456" y="198"/>
                      <a:pt x="455" y="199"/>
                    </a:cubicBezTo>
                    <a:cubicBezTo>
                      <a:pt x="455" y="200"/>
                      <a:pt x="453" y="201"/>
                      <a:pt x="452" y="201"/>
                    </a:cubicBezTo>
                    <a:cubicBezTo>
                      <a:pt x="451" y="201"/>
                      <a:pt x="450" y="199"/>
                      <a:pt x="449" y="198"/>
                    </a:cubicBezTo>
                    <a:cubicBezTo>
                      <a:pt x="448" y="197"/>
                      <a:pt x="446" y="196"/>
                      <a:pt x="444" y="194"/>
                    </a:cubicBezTo>
                    <a:cubicBezTo>
                      <a:pt x="441" y="192"/>
                      <a:pt x="440" y="190"/>
                      <a:pt x="439" y="189"/>
                    </a:cubicBezTo>
                    <a:cubicBezTo>
                      <a:pt x="437" y="188"/>
                      <a:pt x="434" y="187"/>
                      <a:pt x="430" y="187"/>
                    </a:cubicBezTo>
                    <a:cubicBezTo>
                      <a:pt x="427" y="187"/>
                      <a:pt x="425" y="186"/>
                      <a:pt x="424" y="185"/>
                    </a:cubicBezTo>
                    <a:cubicBezTo>
                      <a:pt x="422" y="185"/>
                      <a:pt x="424" y="184"/>
                      <a:pt x="423" y="183"/>
                    </a:cubicBezTo>
                    <a:cubicBezTo>
                      <a:pt x="422" y="182"/>
                      <a:pt x="420" y="182"/>
                      <a:pt x="419" y="182"/>
                    </a:cubicBezTo>
                    <a:cubicBezTo>
                      <a:pt x="419" y="181"/>
                      <a:pt x="416" y="181"/>
                      <a:pt x="415" y="182"/>
                    </a:cubicBezTo>
                    <a:cubicBezTo>
                      <a:pt x="415" y="183"/>
                      <a:pt x="413" y="183"/>
                      <a:pt x="412" y="183"/>
                    </a:cubicBezTo>
                    <a:cubicBezTo>
                      <a:pt x="412" y="183"/>
                      <a:pt x="413" y="181"/>
                      <a:pt x="413" y="180"/>
                    </a:cubicBezTo>
                    <a:cubicBezTo>
                      <a:pt x="413" y="179"/>
                      <a:pt x="413" y="179"/>
                      <a:pt x="412" y="179"/>
                    </a:cubicBezTo>
                    <a:cubicBezTo>
                      <a:pt x="412" y="178"/>
                      <a:pt x="406" y="176"/>
                      <a:pt x="403" y="175"/>
                    </a:cubicBezTo>
                    <a:cubicBezTo>
                      <a:pt x="399" y="173"/>
                      <a:pt x="400" y="173"/>
                      <a:pt x="393" y="172"/>
                    </a:cubicBezTo>
                    <a:cubicBezTo>
                      <a:pt x="386" y="171"/>
                      <a:pt x="385" y="171"/>
                      <a:pt x="382" y="171"/>
                    </a:cubicBezTo>
                    <a:cubicBezTo>
                      <a:pt x="378" y="170"/>
                      <a:pt x="373" y="170"/>
                      <a:pt x="371" y="170"/>
                    </a:cubicBezTo>
                    <a:cubicBezTo>
                      <a:pt x="369" y="170"/>
                      <a:pt x="369" y="171"/>
                      <a:pt x="368" y="172"/>
                    </a:cubicBezTo>
                    <a:cubicBezTo>
                      <a:pt x="367" y="173"/>
                      <a:pt x="365" y="173"/>
                      <a:pt x="364" y="173"/>
                    </a:cubicBezTo>
                    <a:cubicBezTo>
                      <a:pt x="364" y="173"/>
                      <a:pt x="362" y="174"/>
                      <a:pt x="362" y="175"/>
                    </a:cubicBezTo>
                    <a:cubicBezTo>
                      <a:pt x="362" y="175"/>
                      <a:pt x="365" y="179"/>
                      <a:pt x="366" y="180"/>
                    </a:cubicBezTo>
                    <a:cubicBezTo>
                      <a:pt x="367" y="181"/>
                      <a:pt x="366" y="183"/>
                      <a:pt x="366" y="183"/>
                    </a:cubicBezTo>
                    <a:cubicBezTo>
                      <a:pt x="366" y="184"/>
                      <a:pt x="367" y="184"/>
                      <a:pt x="367" y="184"/>
                    </a:cubicBezTo>
                    <a:cubicBezTo>
                      <a:pt x="368" y="184"/>
                      <a:pt x="369" y="183"/>
                      <a:pt x="369" y="183"/>
                    </a:cubicBezTo>
                    <a:cubicBezTo>
                      <a:pt x="369" y="183"/>
                      <a:pt x="370" y="184"/>
                      <a:pt x="370" y="185"/>
                    </a:cubicBezTo>
                    <a:cubicBezTo>
                      <a:pt x="370" y="185"/>
                      <a:pt x="370" y="187"/>
                      <a:pt x="370" y="188"/>
                    </a:cubicBezTo>
                    <a:cubicBezTo>
                      <a:pt x="370" y="188"/>
                      <a:pt x="366" y="189"/>
                      <a:pt x="365" y="190"/>
                    </a:cubicBezTo>
                    <a:cubicBezTo>
                      <a:pt x="364" y="190"/>
                      <a:pt x="361" y="191"/>
                      <a:pt x="360" y="192"/>
                    </a:cubicBezTo>
                    <a:cubicBezTo>
                      <a:pt x="359" y="192"/>
                      <a:pt x="359" y="193"/>
                      <a:pt x="358" y="194"/>
                    </a:cubicBezTo>
                    <a:cubicBezTo>
                      <a:pt x="358" y="195"/>
                      <a:pt x="359" y="196"/>
                      <a:pt x="359" y="197"/>
                    </a:cubicBezTo>
                    <a:cubicBezTo>
                      <a:pt x="359" y="197"/>
                      <a:pt x="357" y="199"/>
                      <a:pt x="356" y="199"/>
                    </a:cubicBezTo>
                    <a:cubicBezTo>
                      <a:pt x="355" y="199"/>
                      <a:pt x="355" y="198"/>
                      <a:pt x="353" y="198"/>
                    </a:cubicBezTo>
                    <a:cubicBezTo>
                      <a:pt x="352" y="198"/>
                      <a:pt x="349" y="198"/>
                      <a:pt x="349" y="197"/>
                    </a:cubicBezTo>
                    <a:cubicBezTo>
                      <a:pt x="350" y="196"/>
                      <a:pt x="349" y="195"/>
                      <a:pt x="350" y="193"/>
                    </a:cubicBezTo>
                    <a:cubicBezTo>
                      <a:pt x="350" y="192"/>
                      <a:pt x="354" y="191"/>
                      <a:pt x="353" y="191"/>
                    </a:cubicBezTo>
                    <a:cubicBezTo>
                      <a:pt x="353" y="190"/>
                      <a:pt x="351" y="190"/>
                      <a:pt x="349" y="188"/>
                    </a:cubicBezTo>
                    <a:cubicBezTo>
                      <a:pt x="347" y="187"/>
                      <a:pt x="353" y="187"/>
                      <a:pt x="352" y="186"/>
                    </a:cubicBezTo>
                    <a:cubicBezTo>
                      <a:pt x="350" y="186"/>
                      <a:pt x="348" y="186"/>
                      <a:pt x="347" y="187"/>
                    </a:cubicBezTo>
                    <a:cubicBezTo>
                      <a:pt x="346" y="187"/>
                      <a:pt x="344" y="188"/>
                      <a:pt x="343" y="189"/>
                    </a:cubicBezTo>
                    <a:cubicBezTo>
                      <a:pt x="342" y="190"/>
                      <a:pt x="343" y="191"/>
                      <a:pt x="343" y="192"/>
                    </a:cubicBezTo>
                    <a:cubicBezTo>
                      <a:pt x="342" y="192"/>
                      <a:pt x="341" y="191"/>
                      <a:pt x="340" y="190"/>
                    </a:cubicBezTo>
                    <a:cubicBezTo>
                      <a:pt x="339" y="189"/>
                      <a:pt x="341" y="187"/>
                      <a:pt x="340" y="188"/>
                    </a:cubicBezTo>
                    <a:cubicBezTo>
                      <a:pt x="340" y="188"/>
                      <a:pt x="339" y="189"/>
                      <a:pt x="337" y="190"/>
                    </a:cubicBezTo>
                    <a:cubicBezTo>
                      <a:pt x="335" y="191"/>
                      <a:pt x="334" y="191"/>
                      <a:pt x="333" y="192"/>
                    </a:cubicBezTo>
                    <a:cubicBezTo>
                      <a:pt x="331" y="194"/>
                      <a:pt x="332" y="194"/>
                      <a:pt x="331" y="194"/>
                    </a:cubicBezTo>
                    <a:cubicBezTo>
                      <a:pt x="330" y="195"/>
                      <a:pt x="326" y="194"/>
                      <a:pt x="322" y="194"/>
                    </a:cubicBezTo>
                    <a:cubicBezTo>
                      <a:pt x="317" y="194"/>
                      <a:pt x="317" y="193"/>
                      <a:pt x="315" y="193"/>
                    </a:cubicBezTo>
                    <a:cubicBezTo>
                      <a:pt x="313" y="194"/>
                      <a:pt x="312" y="195"/>
                      <a:pt x="310" y="196"/>
                    </a:cubicBezTo>
                    <a:cubicBezTo>
                      <a:pt x="309" y="197"/>
                      <a:pt x="306" y="199"/>
                      <a:pt x="305" y="200"/>
                    </a:cubicBezTo>
                    <a:cubicBezTo>
                      <a:pt x="303" y="201"/>
                      <a:pt x="304" y="201"/>
                      <a:pt x="303" y="202"/>
                    </a:cubicBezTo>
                    <a:cubicBezTo>
                      <a:pt x="302" y="203"/>
                      <a:pt x="301" y="200"/>
                      <a:pt x="299" y="200"/>
                    </a:cubicBezTo>
                    <a:cubicBezTo>
                      <a:pt x="298" y="200"/>
                      <a:pt x="297" y="201"/>
                      <a:pt x="296" y="201"/>
                    </a:cubicBezTo>
                    <a:cubicBezTo>
                      <a:pt x="295" y="202"/>
                      <a:pt x="296" y="200"/>
                      <a:pt x="296" y="200"/>
                    </a:cubicBezTo>
                    <a:cubicBezTo>
                      <a:pt x="295" y="200"/>
                      <a:pt x="294" y="201"/>
                      <a:pt x="293" y="201"/>
                    </a:cubicBezTo>
                    <a:cubicBezTo>
                      <a:pt x="293" y="202"/>
                      <a:pt x="292" y="201"/>
                      <a:pt x="291" y="200"/>
                    </a:cubicBezTo>
                    <a:cubicBezTo>
                      <a:pt x="289" y="200"/>
                      <a:pt x="287" y="200"/>
                      <a:pt x="287" y="199"/>
                    </a:cubicBezTo>
                    <a:cubicBezTo>
                      <a:pt x="286" y="198"/>
                      <a:pt x="293" y="198"/>
                      <a:pt x="293" y="197"/>
                    </a:cubicBezTo>
                    <a:cubicBezTo>
                      <a:pt x="293" y="197"/>
                      <a:pt x="291" y="195"/>
                      <a:pt x="291" y="194"/>
                    </a:cubicBezTo>
                    <a:cubicBezTo>
                      <a:pt x="290" y="193"/>
                      <a:pt x="291" y="192"/>
                      <a:pt x="291" y="192"/>
                    </a:cubicBezTo>
                    <a:cubicBezTo>
                      <a:pt x="292" y="192"/>
                      <a:pt x="294" y="190"/>
                      <a:pt x="294" y="190"/>
                    </a:cubicBezTo>
                    <a:cubicBezTo>
                      <a:pt x="293" y="189"/>
                      <a:pt x="292" y="189"/>
                      <a:pt x="292" y="189"/>
                    </a:cubicBezTo>
                    <a:cubicBezTo>
                      <a:pt x="291" y="188"/>
                      <a:pt x="296" y="187"/>
                      <a:pt x="296" y="187"/>
                    </a:cubicBezTo>
                    <a:cubicBezTo>
                      <a:pt x="297" y="186"/>
                      <a:pt x="293" y="187"/>
                      <a:pt x="291" y="187"/>
                    </a:cubicBezTo>
                    <a:cubicBezTo>
                      <a:pt x="288" y="188"/>
                      <a:pt x="287" y="188"/>
                      <a:pt x="285" y="189"/>
                    </a:cubicBezTo>
                    <a:cubicBezTo>
                      <a:pt x="283" y="189"/>
                      <a:pt x="279" y="191"/>
                      <a:pt x="278" y="192"/>
                    </a:cubicBezTo>
                    <a:cubicBezTo>
                      <a:pt x="276" y="193"/>
                      <a:pt x="275" y="194"/>
                      <a:pt x="276" y="194"/>
                    </a:cubicBezTo>
                    <a:cubicBezTo>
                      <a:pt x="276" y="195"/>
                      <a:pt x="280" y="195"/>
                      <a:pt x="280" y="196"/>
                    </a:cubicBezTo>
                    <a:cubicBezTo>
                      <a:pt x="279" y="197"/>
                      <a:pt x="278" y="198"/>
                      <a:pt x="277" y="198"/>
                    </a:cubicBezTo>
                    <a:cubicBezTo>
                      <a:pt x="275" y="199"/>
                      <a:pt x="275" y="199"/>
                      <a:pt x="274" y="199"/>
                    </a:cubicBezTo>
                    <a:cubicBezTo>
                      <a:pt x="274" y="199"/>
                      <a:pt x="275" y="197"/>
                      <a:pt x="275" y="196"/>
                    </a:cubicBezTo>
                    <a:cubicBezTo>
                      <a:pt x="275" y="196"/>
                      <a:pt x="273" y="196"/>
                      <a:pt x="272" y="196"/>
                    </a:cubicBezTo>
                    <a:cubicBezTo>
                      <a:pt x="271" y="196"/>
                      <a:pt x="273" y="194"/>
                      <a:pt x="272" y="194"/>
                    </a:cubicBezTo>
                    <a:cubicBezTo>
                      <a:pt x="272" y="194"/>
                      <a:pt x="270" y="195"/>
                      <a:pt x="269" y="196"/>
                    </a:cubicBezTo>
                    <a:cubicBezTo>
                      <a:pt x="268" y="196"/>
                      <a:pt x="267" y="197"/>
                      <a:pt x="266" y="197"/>
                    </a:cubicBezTo>
                    <a:cubicBezTo>
                      <a:pt x="265" y="198"/>
                      <a:pt x="258" y="199"/>
                      <a:pt x="257" y="199"/>
                    </a:cubicBezTo>
                    <a:cubicBezTo>
                      <a:pt x="255" y="199"/>
                      <a:pt x="249" y="204"/>
                      <a:pt x="248" y="205"/>
                    </a:cubicBezTo>
                    <a:cubicBezTo>
                      <a:pt x="246" y="206"/>
                      <a:pt x="244" y="207"/>
                      <a:pt x="242" y="207"/>
                    </a:cubicBezTo>
                    <a:cubicBezTo>
                      <a:pt x="239" y="208"/>
                      <a:pt x="238" y="208"/>
                      <a:pt x="237" y="208"/>
                    </a:cubicBezTo>
                    <a:cubicBezTo>
                      <a:pt x="236" y="208"/>
                      <a:pt x="236" y="209"/>
                      <a:pt x="236" y="210"/>
                    </a:cubicBezTo>
                    <a:cubicBezTo>
                      <a:pt x="236" y="211"/>
                      <a:pt x="240" y="212"/>
                      <a:pt x="240" y="212"/>
                    </a:cubicBezTo>
                    <a:cubicBezTo>
                      <a:pt x="239" y="213"/>
                      <a:pt x="232" y="212"/>
                      <a:pt x="230" y="212"/>
                    </a:cubicBezTo>
                    <a:cubicBezTo>
                      <a:pt x="228" y="212"/>
                      <a:pt x="227" y="212"/>
                      <a:pt x="226" y="213"/>
                    </a:cubicBezTo>
                    <a:cubicBezTo>
                      <a:pt x="224" y="214"/>
                      <a:pt x="227" y="215"/>
                      <a:pt x="227" y="216"/>
                    </a:cubicBezTo>
                    <a:cubicBezTo>
                      <a:pt x="227" y="217"/>
                      <a:pt x="227" y="217"/>
                      <a:pt x="225" y="217"/>
                    </a:cubicBezTo>
                    <a:cubicBezTo>
                      <a:pt x="224" y="218"/>
                      <a:pt x="225" y="219"/>
                      <a:pt x="224" y="220"/>
                    </a:cubicBezTo>
                    <a:cubicBezTo>
                      <a:pt x="223" y="221"/>
                      <a:pt x="224" y="222"/>
                      <a:pt x="224" y="224"/>
                    </a:cubicBezTo>
                    <a:cubicBezTo>
                      <a:pt x="225" y="225"/>
                      <a:pt x="223" y="226"/>
                      <a:pt x="222" y="227"/>
                    </a:cubicBezTo>
                    <a:cubicBezTo>
                      <a:pt x="221" y="228"/>
                      <a:pt x="220" y="226"/>
                      <a:pt x="217" y="227"/>
                    </a:cubicBezTo>
                    <a:cubicBezTo>
                      <a:pt x="214" y="227"/>
                      <a:pt x="210" y="230"/>
                      <a:pt x="209" y="229"/>
                    </a:cubicBezTo>
                    <a:cubicBezTo>
                      <a:pt x="208" y="229"/>
                      <a:pt x="211" y="227"/>
                      <a:pt x="210" y="227"/>
                    </a:cubicBezTo>
                    <a:cubicBezTo>
                      <a:pt x="209" y="227"/>
                      <a:pt x="207" y="227"/>
                      <a:pt x="206" y="228"/>
                    </a:cubicBezTo>
                    <a:cubicBezTo>
                      <a:pt x="204" y="228"/>
                      <a:pt x="205" y="227"/>
                      <a:pt x="203" y="226"/>
                    </a:cubicBezTo>
                    <a:cubicBezTo>
                      <a:pt x="201" y="224"/>
                      <a:pt x="202" y="224"/>
                      <a:pt x="201" y="223"/>
                    </a:cubicBezTo>
                    <a:cubicBezTo>
                      <a:pt x="200" y="222"/>
                      <a:pt x="195" y="218"/>
                      <a:pt x="194" y="217"/>
                    </a:cubicBezTo>
                    <a:cubicBezTo>
                      <a:pt x="192" y="217"/>
                      <a:pt x="193" y="216"/>
                      <a:pt x="194" y="215"/>
                    </a:cubicBezTo>
                    <a:cubicBezTo>
                      <a:pt x="194" y="214"/>
                      <a:pt x="195" y="214"/>
                      <a:pt x="197" y="213"/>
                    </a:cubicBezTo>
                    <a:cubicBezTo>
                      <a:pt x="199" y="213"/>
                      <a:pt x="197" y="212"/>
                      <a:pt x="198" y="211"/>
                    </a:cubicBezTo>
                    <a:cubicBezTo>
                      <a:pt x="198" y="210"/>
                      <a:pt x="200" y="210"/>
                      <a:pt x="201" y="210"/>
                    </a:cubicBezTo>
                    <a:cubicBezTo>
                      <a:pt x="202" y="210"/>
                      <a:pt x="207" y="209"/>
                      <a:pt x="209" y="209"/>
                    </a:cubicBezTo>
                    <a:cubicBezTo>
                      <a:pt x="211" y="209"/>
                      <a:pt x="213" y="209"/>
                      <a:pt x="212" y="208"/>
                    </a:cubicBezTo>
                    <a:cubicBezTo>
                      <a:pt x="212" y="206"/>
                      <a:pt x="211" y="203"/>
                      <a:pt x="210" y="202"/>
                    </a:cubicBezTo>
                    <a:cubicBezTo>
                      <a:pt x="209" y="201"/>
                      <a:pt x="206" y="200"/>
                      <a:pt x="205" y="199"/>
                    </a:cubicBezTo>
                    <a:cubicBezTo>
                      <a:pt x="203" y="197"/>
                      <a:pt x="206" y="197"/>
                      <a:pt x="206" y="196"/>
                    </a:cubicBezTo>
                    <a:cubicBezTo>
                      <a:pt x="205" y="196"/>
                      <a:pt x="203" y="196"/>
                      <a:pt x="199" y="196"/>
                    </a:cubicBezTo>
                    <a:cubicBezTo>
                      <a:pt x="195" y="195"/>
                      <a:pt x="187" y="194"/>
                      <a:pt x="185" y="194"/>
                    </a:cubicBezTo>
                    <a:cubicBezTo>
                      <a:pt x="183" y="194"/>
                      <a:pt x="176" y="192"/>
                      <a:pt x="175" y="193"/>
                    </a:cubicBezTo>
                    <a:cubicBezTo>
                      <a:pt x="174" y="193"/>
                      <a:pt x="184" y="199"/>
                      <a:pt x="185" y="200"/>
                    </a:cubicBezTo>
                    <a:cubicBezTo>
                      <a:pt x="186" y="201"/>
                      <a:pt x="187" y="203"/>
                      <a:pt x="187" y="204"/>
                    </a:cubicBezTo>
                    <a:cubicBezTo>
                      <a:pt x="188" y="205"/>
                      <a:pt x="186" y="205"/>
                      <a:pt x="185" y="205"/>
                    </a:cubicBezTo>
                    <a:cubicBezTo>
                      <a:pt x="184" y="206"/>
                      <a:pt x="185" y="206"/>
                      <a:pt x="186" y="207"/>
                    </a:cubicBezTo>
                    <a:cubicBezTo>
                      <a:pt x="186" y="208"/>
                      <a:pt x="185" y="207"/>
                      <a:pt x="184" y="208"/>
                    </a:cubicBezTo>
                    <a:cubicBezTo>
                      <a:pt x="184" y="208"/>
                      <a:pt x="184" y="212"/>
                      <a:pt x="183" y="213"/>
                    </a:cubicBezTo>
                    <a:cubicBezTo>
                      <a:pt x="183" y="215"/>
                      <a:pt x="181" y="216"/>
                      <a:pt x="180" y="218"/>
                    </a:cubicBezTo>
                    <a:cubicBezTo>
                      <a:pt x="179" y="220"/>
                      <a:pt x="182" y="220"/>
                      <a:pt x="183" y="221"/>
                    </a:cubicBezTo>
                    <a:cubicBezTo>
                      <a:pt x="184" y="222"/>
                      <a:pt x="185" y="221"/>
                      <a:pt x="187" y="222"/>
                    </a:cubicBezTo>
                    <a:cubicBezTo>
                      <a:pt x="188" y="223"/>
                      <a:pt x="187" y="224"/>
                      <a:pt x="188" y="225"/>
                    </a:cubicBezTo>
                    <a:cubicBezTo>
                      <a:pt x="189" y="226"/>
                      <a:pt x="189" y="227"/>
                      <a:pt x="189" y="227"/>
                    </a:cubicBezTo>
                    <a:cubicBezTo>
                      <a:pt x="189" y="228"/>
                      <a:pt x="189" y="230"/>
                      <a:pt x="189" y="230"/>
                    </a:cubicBezTo>
                    <a:cubicBezTo>
                      <a:pt x="189" y="231"/>
                      <a:pt x="187" y="234"/>
                      <a:pt x="186" y="234"/>
                    </a:cubicBezTo>
                    <a:cubicBezTo>
                      <a:pt x="186" y="235"/>
                      <a:pt x="185" y="237"/>
                      <a:pt x="184" y="238"/>
                    </a:cubicBezTo>
                    <a:cubicBezTo>
                      <a:pt x="183" y="239"/>
                      <a:pt x="184" y="240"/>
                      <a:pt x="185" y="241"/>
                    </a:cubicBezTo>
                    <a:cubicBezTo>
                      <a:pt x="185" y="243"/>
                      <a:pt x="185" y="244"/>
                      <a:pt x="184" y="245"/>
                    </a:cubicBezTo>
                    <a:cubicBezTo>
                      <a:pt x="184" y="246"/>
                      <a:pt x="183" y="243"/>
                      <a:pt x="183" y="242"/>
                    </a:cubicBezTo>
                    <a:cubicBezTo>
                      <a:pt x="183" y="241"/>
                      <a:pt x="182" y="240"/>
                      <a:pt x="181" y="240"/>
                    </a:cubicBezTo>
                    <a:cubicBezTo>
                      <a:pt x="180" y="239"/>
                      <a:pt x="180" y="240"/>
                      <a:pt x="178" y="241"/>
                    </a:cubicBezTo>
                    <a:cubicBezTo>
                      <a:pt x="177" y="242"/>
                      <a:pt x="178" y="242"/>
                      <a:pt x="178" y="243"/>
                    </a:cubicBezTo>
                    <a:cubicBezTo>
                      <a:pt x="178" y="244"/>
                      <a:pt x="177" y="243"/>
                      <a:pt x="176" y="243"/>
                    </a:cubicBezTo>
                    <a:cubicBezTo>
                      <a:pt x="176" y="242"/>
                      <a:pt x="175" y="241"/>
                      <a:pt x="176" y="240"/>
                    </a:cubicBezTo>
                    <a:cubicBezTo>
                      <a:pt x="176" y="239"/>
                      <a:pt x="179" y="239"/>
                      <a:pt x="179" y="238"/>
                    </a:cubicBezTo>
                    <a:cubicBezTo>
                      <a:pt x="180" y="238"/>
                      <a:pt x="179" y="238"/>
                      <a:pt x="178" y="237"/>
                    </a:cubicBezTo>
                    <a:cubicBezTo>
                      <a:pt x="176" y="236"/>
                      <a:pt x="177" y="235"/>
                      <a:pt x="175" y="235"/>
                    </a:cubicBezTo>
                    <a:cubicBezTo>
                      <a:pt x="173" y="235"/>
                      <a:pt x="170" y="234"/>
                      <a:pt x="168" y="235"/>
                    </a:cubicBezTo>
                    <a:cubicBezTo>
                      <a:pt x="166" y="235"/>
                      <a:pt x="165" y="233"/>
                      <a:pt x="164" y="233"/>
                    </a:cubicBezTo>
                    <a:cubicBezTo>
                      <a:pt x="162" y="233"/>
                      <a:pt x="159" y="238"/>
                      <a:pt x="158" y="239"/>
                    </a:cubicBezTo>
                    <a:cubicBezTo>
                      <a:pt x="156" y="240"/>
                      <a:pt x="156" y="240"/>
                      <a:pt x="153" y="241"/>
                    </a:cubicBezTo>
                    <a:cubicBezTo>
                      <a:pt x="151" y="242"/>
                      <a:pt x="148" y="243"/>
                      <a:pt x="146" y="243"/>
                    </a:cubicBezTo>
                    <a:cubicBezTo>
                      <a:pt x="145" y="244"/>
                      <a:pt x="141" y="248"/>
                      <a:pt x="140" y="249"/>
                    </a:cubicBezTo>
                    <a:cubicBezTo>
                      <a:pt x="139" y="249"/>
                      <a:pt x="137" y="250"/>
                      <a:pt x="137" y="251"/>
                    </a:cubicBezTo>
                    <a:cubicBezTo>
                      <a:pt x="136" y="252"/>
                      <a:pt x="136" y="252"/>
                      <a:pt x="136" y="253"/>
                    </a:cubicBezTo>
                    <a:cubicBezTo>
                      <a:pt x="135" y="254"/>
                      <a:pt x="137" y="255"/>
                      <a:pt x="138" y="257"/>
                    </a:cubicBezTo>
                    <a:cubicBezTo>
                      <a:pt x="139" y="258"/>
                      <a:pt x="142" y="259"/>
                      <a:pt x="143" y="261"/>
                    </a:cubicBezTo>
                    <a:cubicBezTo>
                      <a:pt x="144" y="263"/>
                      <a:pt x="143" y="262"/>
                      <a:pt x="143" y="263"/>
                    </a:cubicBezTo>
                    <a:cubicBezTo>
                      <a:pt x="143" y="265"/>
                      <a:pt x="145" y="268"/>
                      <a:pt x="145" y="269"/>
                    </a:cubicBezTo>
                    <a:cubicBezTo>
                      <a:pt x="145" y="270"/>
                      <a:pt x="140" y="268"/>
                      <a:pt x="138" y="268"/>
                    </a:cubicBezTo>
                    <a:cubicBezTo>
                      <a:pt x="136" y="268"/>
                      <a:pt x="130" y="267"/>
                      <a:pt x="128" y="267"/>
                    </a:cubicBezTo>
                    <a:cubicBezTo>
                      <a:pt x="127" y="267"/>
                      <a:pt x="122" y="266"/>
                      <a:pt x="120" y="266"/>
                    </a:cubicBezTo>
                    <a:cubicBezTo>
                      <a:pt x="118" y="267"/>
                      <a:pt x="119" y="267"/>
                      <a:pt x="117" y="268"/>
                    </a:cubicBezTo>
                    <a:cubicBezTo>
                      <a:pt x="116" y="269"/>
                      <a:pt x="116" y="266"/>
                      <a:pt x="116" y="265"/>
                    </a:cubicBezTo>
                    <a:cubicBezTo>
                      <a:pt x="116" y="264"/>
                      <a:pt x="118" y="264"/>
                      <a:pt x="119" y="264"/>
                    </a:cubicBezTo>
                    <a:cubicBezTo>
                      <a:pt x="120" y="264"/>
                      <a:pt x="121" y="264"/>
                      <a:pt x="122" y="264"/>
                    </a:cubicBezTo>
                    <a:cubicBezTo>
                      <a:pt x="122" y="263"/>
                      <a:pt x="117" y="262"/>
                      <a:pt x="115" y="261"/>
                    </a:cubicBezTo>
                    <a:cubicBezTo>
                      <a:pt x="112" y="259"/>
                      <a:pt x="109" y="258"/>
                      <a:pt x="108" y="257"/>
                    </a:cubicBezTo>
                    <a:cubicBezTo>
                      <a:pt x="107" y="257"/>
                      <a:pt x="105" y="257"/>
                      <a:pt x="104" y="257"/>
                    </a:cubicBezTo>
                    <a:cubicBezTo>
                      <a:pt x="103" y="258"/>
                      <a:pt x="104" y="259"/>
                      <a:pt x="104" y="260"/>
                    </a:cubicBezTo>
                    <a:cubicBezTo>
                      <a:pt x="104" y="261"/>
                      <a:pt x="104" y="261"/>
                      <a:pt x="103" y="262"/>
                    </a:cubicBezTo>
                    <a:cubicBezTo>
                      <a:pt x="102" y="262"/>
                      <a:pt x="100" y="262"/>
                      <a:pt x="100" y="262"/>
                    </a:cubicBezTo>
                    <a:cubicBezTo>
                      <a:pt x="99" y="263"/>
                      <a:pt x="102" y="265"/>
                      <a:pt x="102" y="266"/>
                    </a:cubicBezTo>
                    <a:cubicBezTo>
                      <a:pt x="103" y="267"/>
                      <a:pt x="103" y="267"/>
                      <a:pt x="105" y="268"/>
                    </a:cubicBezTo>
                    <a:cubicBezTo>
                      <a:pt x="106" y="270"/>
                      <a:pt x="108" y="271"/>
                      <a:pt x="109" y="272"/>
                    </a:cubicBezTo>
                    <a:cubicBezTo>
                      <a:pt x="110" y="273"/>
                      <a:pt x="111" y="273"/>
                      <a:pt x="113" y="273"/>
                    </a:cubicBezTo>
                    <a:cubicBezTo>
                      <a:pt x="114" y="272"/>
                      <a:pt x="114" y="271"/>
                      <a:pt x="115" y="271"/>
                    </a:cubicBezTo>
                    <a:cubicBezTo>
                      <a:pt x="115" y="271"/>
                      <a:pt x="117" y="273"/>
                      <a:pt x="117" y="274"/>
                    </a:cubicBezTo>
                    <a:cubicBezTo>
                      <a:pt x="117" y="274"/>
                      <a:pt x="118" y="277"/>
                      <a:pt x="117" y="278"/>
                    </a:cubicBezTo>
                    <a:cubicBezTo>
                      <a:pt x="117" y="279"/>
                      <a:pt x="111" y="282"/>
                      <a:pt x="109" y="282"/>
                    </a:cubicBezTo>
                    <a:cubicBezTo>
                      <a:pt x="108" y="282"/>
                      <a:pt x="106" y="280"/>
                      <a:pt x="105" y="280"/>
                    </a:cubicBezTo>
                    <a:cubicBezTo>
                      <a:pt x="104" y="280"/>
                      <a:pt x="103" y="279"/>
                      <a:pt x="101" y="279"/>
                    </a:cubicBezTo>
                    <a:cubicBezTo>
                      <a:pt x="99" y="279"/>
                      <a:pt x="95" y="274"/>
                      <a:pt x="93" y="273"/>
                    </a:cubicBezTo>
                    <a:cubicBezTo>
                      <a:pt x="92" y="272"/>
                      <a:pt x="90" y="272"/>
                      <a:pt x="88" y="271"/>
                    </a:cubicBezTo>
                    <a:cubicBezTo>
                      <a:pt x="86" y="270"/>
                      <a:pt x="83" y="271"/>
                      <a:pt x="82" y="270"/>
                    </a:cubicBezTo>
                    <a:cubicBezTo>
                      <a:pt x="81" y="270"/>
                      <a:pt x="81" y="268"/>
                      <a:pt x="82" y="267"/>
                    </a:cubicBezTo>
                    <a:cubicBezTo>
                      <a:pt x="82" y="266"/>
                      <a:pt x="84" y="265"/>
                      <a:pt x="84" y="265"/>
                    </a:cubicBezTo>
                    <a:cubicBezTo>
                      <a:pt x="84" y="264"/>
                      <a:pt x="82" y="265"/>
                      <a:pt x="81" y="265"/>
                    </a:cubicBezTo>
                    <a:cubicBezTo>
                      <a:pt x="81" y="264"/>
                      <a:pt x="82" y="264"/>
                      <a:pt x="83" y="263"/>
                    </a:cubicBezTo>
                    <a:cubicBezTo>
                      <a:pt x="83" y="262"/>
                      <a:pt x="81" y="261"/>
                      <a:pt x="80" y="260"/>
                    </a:cubicBezTo>
                    <a:cubicBezTo>
                      <a:pt x="79" y="259"/>
                      <a:pt x="80" y="257"/>
                      <a:pt x="79" y="256"/>
                    </a:cubicBezTo>
                    <a:cubicBezTo>
                      <a:pt x="79" y="255"/>
                      <a:pt x="77" y="255"/>
                      <a:pt x="76" y="254"/>
                    </a:cubicBezTo>
                    <a:cubicBezTo>
                      <a:pt x="75" y="253"/>
                      <a:pt x="78" y="253"/>
                      <a:pt x="79" y="253"/>
                    </a:cubicBezTo>
                    <a:cubicBezTo>
                      <a:pt x="80" y="252"/>
                      <a:pt x="80" y="251"/>
                      <a:pt x="80" y="250"/>
                    </a:cubicBezTo>
                    <a:cubicBezTo>
                      <a:pt x="79" y="249"/>
                      <a:pt x="80" y="247"/>
                      <a:pt x="80" y="246"/>
                    </a:cubicBezTo>
                    <a:cubicBezTo>
                      <a:pt x="81" y="246"/>
                      <a:pt x="82" y="248"/>
                      <a:pt x="83" y="247"/>
                    </a:cubicBezTo>
                    <a:cubicBezTo>
                      <a:pt x="83" y="247"/>
                      <a:pt x="82" y="246"/>
                      <a:pt x="82" y="244"/>
                    </a:cubicBezTo>
                    <a:cubicBezTo>
                      <a:pt x="81" y="243"/>
                      <a:pt x="79" y="241"/>
                      <a:pt x="79" y="241"/>
                    </a:cubicBezTo>
                    <a:cubicBezTo>
                      <a:pt x="78" y="240"/>
                      <a:pt x="76" y="239"/>
                      <a:pt x="72" y="239"/>
                    </a:cubicBezTo>
                    <a:cubicBezTo>
                      <a:pt x="69" y="238"/>
                      <a:pt x="66" y="238"/>
                      <a:pt x="65" y="237"/>
                    </a:cubicBezTo>
                    <a:cubicBezTo>
                      <a:pt x="65" y="236"/>
                      <a:pt x="67" y="236"/>
                      <a:pt x="68" y="236"/>
                    </a:cubicBezTo>
                    <a:cubicBezTo>
                      <a:pt x="69" y="236"/>
                      <a:pt x="69" y="235"/>
                      <a:pt x="69" y="234"/>
                    </a:cubicBezTo>
                    <a:cubicBezTo>
                      <a:pt x="69" y="234"/>
                      <a:pt x="64" y="233"/>
                      <a:pt x="63" y="233"/>
                    </a:cubicBezTo>
                    <a:cubicBezTo>
                      <a:pt x="61" y="233"/>
                      <a:pt x="60" y="232"/>
                      <a:pt x="60" y="232"/>
                    </a:cubicBezTo>
                    <a:cubicBezTo>
                      <a:pt x="60" y="231"/>
                      <a:pt x="64" y="231"/>
                      <a:pt x="64" y="231"/>
                    </a:cubicBezTo>
                    <a:cubicBezTo>
                      <a:pt x="65" y="230"/>
                      <a:pt x="61" y="230"/>
                      <a:pt x="60" y="230"/>
                    </a:cubicBezTo>
                    <a:cubicBezTo>
                      <a:pt x="59" y="229"/>
                      <a:pt x="60" y="229"/>
                      <a:pt x="60" y="228"/>
                    </a:cubicBezTo>
                    <a:cubicBezTo>
                      <a:pt x="60" y="227"/>
                      <a:pt x="56" y="227"/>
                      <a:pt x="55" y="226"/>
                    </a:cubicBezTo>
                    <a:cubicBezTo>
                      <a:pt x="54" y="226"/>
                      <a:pt x="55" y="224"/>
                      <a:pt x="56" y="224"/>
                    </a:cubicBezTo>
                    <a:cubicBezTo>
                      <a:pt x="56" y="224"/>
                      <a:pt x="53" y="223"/>
                      <a:pt x="52" y="222"/>
                    </a:cubicBezTo>
                    <a:cubicBezTo>
                      <a:pt x="50" y="222"/>
                      <a:pt x="48" y="222"/>
                      <a:pt x="48" y="221"/>
                    </a:cubicBezTo>
                    <a:cubicBezTo>
                      <a:pt x="47" y="220"/>
                      <a:pt x="52" y="221"/>
                      <a:pt x="55" y="222"/>
                    </a:cubicBezTo>
                    <a:cubicBezTo>
                      <a:pt x="58" y="222"/>
                      <a:pt x="61" y="221"/>
                      <a:pt x="61" y="222"/>
                    </a:cubicBezTo>
                    <a:cubicBezTo>
                      <a:pt x="61" y="223"/>
                      <a:pt x="60" y="223"/>
                      <a:pt x="60" y="224"/>
                    </a:cubicBezTo>
                    <a:cubicBezTo>
                      <a:pt x="59" y="224"/>
                      <a:pt x="61" y="225"/>
                      <a:pt x="62" y="226"/>
                    </a:cubicBezTo>
                    <a:cubicBezTo>
                      <a:pt x="62" y="226"/>
                      <a:pt x="65" y="228"/>
                      <a:pt x="65" y="228"/>
                    </a:cubicBezTo>
                    <a:cubicBezTo>
                      <a:pt x="66" y="229"/>
                      <a:pt x="67" y="229"/>
                      <a:pt x="69" y="229"/>
                    </a:cubicBezTo>
                    <a:cubicBezTo>
                      <a:pt x="71" y="229"/>
                      <a:pt x="70" y="230"/>
                      <a:pt x="72" y="230"/>
                    </a:cubicBezTo>
                    <a:cubicBezTo>
                      <a:pt x="73" y="230"/>
                      <a:pt x="74" y="229"/>
                      <a:pt x="74" y="229"/>
                    </a:cubicBezTo>
                    <a:cubicBezTo>
                      <a:pt x="75" y="228"/>
                      <a:pt x="77" y="230"/>
                      <a:pt x="78" y="230"/>
                    </a:cubicBezTo>
                    <a:cubicBezTo>
                      <a:pt x="79" y="231"/>
                      <a:pt x="78" y="232"/>
                      <a:pt x="78" y="233"/>
                    </a:cubicBezTo>
                    <a:cubicBezTo>
                      <a:pt x="79" y="234"/>
                      <a:pt x="83" y="232"/>
                      <a:pt x="86" y="233"/>
                    </a:cubicBezTo>
                    <a:cubicBezTo>
                      <a:pt x="89" y="233"/>
                      <a:pt x="96" y="236"/>
                      <a:pt x="98" y="236"/>
                    </a:cubicBezTo>
                    <a:cubicBezTo>
                      <a:pt x="100" y="236"/>
                      <a:pt x="106" y="237"/>
                      <a:pt x="110" y="239"/>
                    </a:cubicBezTo>
                    <a:cubicBezTo>
                      <a:pt x="113" y="241"/>
                      <a:pt x="119" y="240"/>
                      <a:pt x="121" y="241"/>
                    </a:cubicBezTo>
                    <a:cubicBezTo>
                      <a:pt x="123" y="242"/>
                      <a:pt x="123" y="241"/>
                      <a:pt x="125" y="241"/>
                    </a:cubicBezTo>
                    <a:cubicBezTo>
                      <a:pt x="127" y="240"/>
                      <a:pt x="129" y="241"/>
                      <a:pt x="131" y="240"/>
                    </a:cubicBezTo>
                    <a:cubicBezTo>
                      <a:pt x="134" y="240"/>
                      <a:pt x="134" y="239"/>
                      <a:pt x="137" y="238"/>
                    </a:cubicBezTo>
                    <a:cubicBezTo>
                      <a:pt x="141" y="236"/>
                      <a:pt x="142" y="236"/>
                      <a:pt x="144" y="235"/>
                    </a:cubicBezTo>
                    <a:cubicBezTo>
                      <a:pt x="146" y="233"/>
                      <a:pt x="148" y="229"/>
                      <a:pt x="150" y="227"/>
                    </a:cubicBezTo>
                    <a:cubicBezTo>
                      <a:pt x="152" y="225"/>
                      <a:pt x="153" y="225"/>
                      <a:pt x="154" y="224"/>
                    </a:cubicBezTo>
                    <a:cubicBezTo>
                      <a:pt x="154" y="223"/>
                      <a:pt x="154" y="221"/>
                      <a:pt x="154" y="220"/>
                    </a:cubicBezTo>
                    <a:cubicBezTo>
                      <a:pt x="153" y="219"/>
                      <a:pt x="152" y="220"/>
                      <a:pt x="151" y="219"/>
                    </a:cubicBezTo>
                    <a:cubicBezTo>
                      <a:pt x="151" y="218"/>
                      <a:pt x="152" y="217"/>
                      <a:pt x="152" y="217"/>
                    </a:cubicBezTo>
                    <a:cubicBezTo>
                      <a:pt x="152" y="216"/>
                      <a:pt x="150" y="215"/>
                      <a:pt x="150" y="214"/>
                    </a:cubicBezTo>
                    <a:cubicBezTo>
                      <a:pt x="150" y="213"/>
                      <a:pt x="150" y="212"/>
                      <a:pt x="150" y="211"/>
                    </a:cubicBezTo>
                    <a:cubicBezTo>
                      <a:pt x="150" y="209"/>
                      <a:pt x="146" y="210"/>
                      <a:pt x="144" y="210"/>
                    </a:cubicBezTo>
                    <a:cubicBezTo>
                      <a:pt x="141" y="209"/>
                      <a:pt x="143" y="208"/>
                      <a:pt x="140" y="206"/>
                    </a:cubicBezTo>
                    <a:cubicBezTo>
                      <a:pt x="138" y="204"/>
                      <a:pt x="138" y="204"/>
                      <a:pt x="137" y="202"/>
                    </a:cubicBezTo>
                    <a:cubicBezTo>
                      <a:pt x="136" y="201"/>
                      <a:pt x="136" y="202"/>
                      <a:pt x="135" y="203"/>
                    </a:cubicBezTo>
                    <a:cubicBezTo>
                      <a:pt x="134" y="203"/>
                      <a:pt x="133" y="202"/>
                      <a:pt x="132" y="202"/>
                    </a:cubicBezTo>
                    <a:cubicBezTo>
                      <a:pt x="131" y="201"/>
                      <a:pt x="126" y="200"/>
                      <a:pt x="122" y="199"/>
                    </a:cubicBezTo>
                    <a:cubicBezTo>
                      <a:pt x="119" y="198"/>
                      <a:pt x="118" y="196"/>
                      <a:pt x="117" y="195"/>
                    </a:cubicBezTo>
                    <a:cubicBezTo>
                      <a:pt x="116" y="193"/>
                      <a:pt x="111" y="191"/>
                      <a:pt x="107" y="190"/>
                    </a:cubicBezTo>
                    <a:cubicBezTo>
                      <a:pt x="104" y="189"/>
                      <a:pt x="97" y="185"/>
                      <a:pt x="93" y="184"/>
                    </a:cubicBezTo>
                    <a:cubicBezTo>
                      <a:pt x="86" y="180"/>
                      <a:pt x="83" y="180"/>
                      <a:pt x="75" y="181"/>
                    </a:cubicBezTo>
                    <a:cubicBezTo>
                      <a:pt x="73" y="181"/>
                      <a:pt x="70" y="181"/>
                      <a:pt x="69" y="181"/>
                    </a:cubicBezTo>
                    <a:cubicBezTo>
                      <a:pt x="67" y="182"/>
                      <a:pt x="68" y="183"/>
                      <a:pt x="67" y="184"/>
                    </a:cubicBezTo>
                    <a:cubicBezTo>
                      <a:pt x="65" y="186"/>
                      <a:pt x="66" y="184"/>
                      <a:pt x="64" y="185"/>
                    </a:cubicBezTo>
                    <a:cubicBezTo>
                      <a:pt x="61" y="186"/>
                      <a:pt x="62" y="187"/>
                      <a:pt x="61" y="188"/>
                    </a:cubicBezTo>
                    <a:cubicBezTo>
                      <a:pt x="60" y="189"/>
                      <a:pt x="61" y="185"/>
                      <a:pt x="61" y="185"/>
                    </a:cubicBezTo>
                    <a:cubicBezTo>
                      <a:pt x="61" y="184"/>
                      <a:pt x="65" y="183"/>
                      <a:pt x="65" y="183"/>
                    </a:cubicBezTo>
                    <a:cubicBezTo>
                      <a:pt x="66" y="182"/>
                      <a:pt x="65" y="182"/>
                      <a:pt x="64" y="181"/>
                    </a:cubicBezTo>
                    <a:cubicBezTo>
                      <a:pt x="63" y="181"/>
                      <a:pt x="65" y="181"/>
                      <a:pt x="65" y="180"/>
                    </a:cubicBezTo>
                    <a:cubicBezTo>
                      <a:pt x="66" y="180"/>
                      <a:pt x="66" y="178"/>
                      <a:pt x="65" y="178"/>
                    </a:cubicBezTo>
                    <a:cubicBezTo>
                      <a:pt x="64" y="179"/>
                      <a:pt x="62" y="180"/>
                      <a:pt x="60" y="181"/>
                    </a:cubicBezTo>
                    <a:cubicBezTo>
                      <a:pt x="58" y="181"/>
                      <a:pt x="60" y="180"/>
                      <a:pt x="59" y="180"/>
                    </a:cubicBezTo>
                    <a:cubicBezTo>
                      <a:pt x="58" y="179"/>
                      <a:pt x="55" y="178"/>
                      <a:pt x="53" y="178"/>
                    </a:cubicBezTo>
                    <a:cubicBezTo>
                      <a:pt x="51" y="178"/>
                      <a:pt x="51" y="176"/>
                      <a:pt x="50" y="175"/>
                    </a:cubicBezTo>
                    <a:cubicBezTo>
                      <a:pt x="50" y="175"/>
                      <a:pt x="51" y="173"/>
                      <a:pt x="51" y="172"/>
                    </a:cubicBezTo>
                    <a:cubicBezTo>
                      <a:pt x="52" y="171"/>
                      <a:pt x="51" y="172"/>
                      <a:pt x="50" y="171"/>
                    </a:cubicBezTo>
                    <a:cubicBezTo>
                      <a:pt x="49" y="171"/>
                      <a:pt x="49" y="170"/>
                      <a:pt x="48" y="170"/>
                    </a:cubicBezTo>
                    <a:cubicBezTo>
                      <a:pt x="47" y="170"/>
                      <a:pt x="48" y="171"/>
                      <a:pt x="47" y="171"/>
                    </a:cubicBezTo>
                    <a:cubicBezTo>
                      <a:pt x="47" y="172"/>
                      <a:pt x="46" y="172"/>
                      <a:pt x="45" y="172"/>
                    </a:cubicBezTo>
                    <a:cubicBezTo>
                      <a:pt x="43" y="172"/>
                      <a:pt x="41" y="171"/>
                      <a:pt x="39" y="171"/>
                    </a:cubicBezTo>
                    <a:cubicBezTo>
                      <a:pt x="39" y="173"/>
                      <a:pt x="39" y="175"/>
                      <a:pt x="39" y="175"/>
                    </a:cubicBezTo>
                    <a:cubicBezTo>
                      <a:pt x="39" y="176"/>
                      <a:pt x="38" y="176"/>
                      <a:pt x="37" y="176"/>
                    </a:cubicBezTo>
                    <a:cubicBezTo>
                      <a:pt x="37" y="177"/>
                      <a:pt x="36" y="177"/>
                      <a:pt x="35" y="176"/>
                    </a:cubicBezTo>
                    <a:cubicBezTo>
                      <a:pt x="34" y="176"/>
                      <a:pt x="34" y="176"/>
                      <a:pt x="33" y="176"/>
                    </a:cubicBezTo>
                    <a:cubicBezTo>
                      <a:pt x="32" y="176"/>
                      <a:pt x="30" y="175"/>
                      <a:pt x="30" y="175"/>
                    </a:cubicBezTo>
                    <a:cubicBezTo>
                      <a:pt x="30" y="176"/>
                      <a:pt x="30" y="176"/>
                      <a:pt x="30" y="176"/>
                    </a:cubicBezTo>
                    <a:cubicBezTo>
                      <a:pt x="30" y="176"/>
                      <a:pt x="30" y="176"/>
                      <a:pt x="30" y="176"/>
                    </a:cubicBezTo>
                    <a:cubicBezTo>
                      <a:pt x="30" y="176"/>
                      <a:pt x="29" y="179"/>
                      <a:pt x="28" y="180"/>
                    </a:cubicBezTo>
                    <a:cubicBezTo>
                      <a:pt x="28" y="180"/>
                      <a:pt x="25" y="181"/>
                      <a:pt x="23" y="181"/>
                    </a:cubicBezTo>
                    <a:cubicBezTo>
                      <a:pt x="22" y="181"/>
                      <a:pt x="22" y="181"/>
                      <a:pt x="21" y="182"/>
                    </a:cubicBezTo>
                    <a:cubicBezTo>
                      <a:pt x="21" y="182"/>
                      <a:pt x="20" y="183"/>
                      <a:pt x="20" y="183"/>
                    </a:cubicBezTo>
                    <a:cubicBezTo>
                      <a:pt x="19" y="184"/>
                      <a:pt x="18" y="185"/>
                      <a:pt x="18" y="185"/>
                    </a:cubicBezTo>
                    <a:cubicBezTo>
                      <a:pt x="18" y="186"/>
                      <a:pt x="17" y="186"/>
                      <a:pt x="17" y="186"/>
                    </a:cubicBezTo>
                    <a:cubicBezTo>
                      <a:pt x="17" y="187"/>
                      <a:pt x="16" y="187"/>
                      <a:pt x="15" y="187"/>
                    </a:cubicBezTo>
                    <a:cubicBezTo>
                      <a:pt x="15" y="187"/>
                      <a:pt x="14" y="188"/>
                      <a:pt x="14" y="188"/>
                    </a:cubicBezTo>
                    <a:cubicBezTo>
                      <a:pt x="13" y="188"/>
                      <a:pt x="12" y="188"/>
                      <a:pt x="12" y="188"/>
                    </a:cubicBezTo>
                    <a:cubicBezTo>
                      <a:pt x="12" y="188"/>
                      <a:pt x="12" y="189"/>
                      <a:pt x="12" y="189"/>
                    </a:cubicBezTo>
                    <a:cubicBezTo>
                      <a:pt x="13" y="190"/>
                      <a:pt x="14" y="190"/>
                      <a:pt x="14" y="191"/>
                    </a:cubicBezTo>
                    <a:cubicBezTo>
                      <a:pt x="14" y="191"/>
                      <a:pt x="14" y="192"/>
                      <a:pt x="13" y="193"/>
                    </a:cubicBezTo>
                    <a:cubicBezTo>
                      <a:pt x="13" y="194"/>
                      <a:pt x="13" y="195"/>
                      <a:pt x="13" y="196"/>
                    </a:cubicBezTo>
                    <a:cubicBezTo>
                      <a:pt x="13" y="197"/>
                      <a:pt x="13" y="198"/>
                      <a:pt x="13" y="199"/>
                    </a:cubicBezTo>
                    <a:cubicBezTo>
                      <a:pt x="14" y="200"/>
                      <a:pt x="14" y="201"/>
                      <a:pt x="15" y="201"/>
                    </a:cubicBezTo>
                    <a:cubicBezTo>
                      <a:pt x="15" y="201"/>
                      <a:pt x="15" y="201"/>
                      <a:pt x="15" y="201"/>
                    </a:cubicBezTo>
                    <a:cubicBezTo>
                      <a:pt x="15" y="201"/>
                      <a:pt x="16" y="202"/>
                      <a:pt x="18" y="202"/>
                    </a:cubicBezTo>
                    <a:cubicBezTo>
                      <a:pt x="19" y="203"/>
                      <a:pt x="21" y="203"/>
                      <a:pt x="22" y="204"/>
                    </a:cubicBezTo>
                    <a:cubicBezTo>
                      <a:pt x="22" y="204"/>
                      <a:pt x="22" y="204"/>
                      <a:pt x="22" y="204"/>
                    </a:cubicBezTo>
                    <a:cubicBezTo>
                      <a:pt x="22" y="204"/>
                      <a:pt x="22" y="204"/>
                      <a:pt x="23" y="205"/>
                    </a:cubicBezTo>
                    <a:cubicBezTo>
                      <a:pt x="23" y="206"/>
                      <a:pt x="24" y="207"/>
                      <a:pt x="25" y="208"/>
                    </a:cubicBezTo>
                    <a:cubicBezTo>
                      <a:pt x="26" y="209"/>
                      <a:pt x="27" y="210"/>
                      <a:pt x="28" y="210"/>
                    </a:cubicBezTo>
                    <a:cubicBezTo>
                      <a:pt x="29" y="211"/>
                      <a:pt x="29" y="212"/>
                      <a:pt x="29" y="213"/>
                    </a:cubicBezTo>
                    <a:cubicBezTo>
                      <a:pt x="29" y="213"/>
                      <a:pt x="27" y="214"/>
                      <a:pt x="25" y="217"/>
                    </a:cubicBezTo>
                    <a:cubicBezTo>
                      <a:pt x="23" y="220"/>
                      <a:pt x="19" y="224"/>
                      <a:pt x="19" y="224"/>
                    </a:cubicBezTo>
                    <a:cubicBezTo>
                      <a:pt x="19" y="224"/>
                      <a:pt x="19" y="225"/>
                      <a:pt x="19" y="226"/>
                    </a:cubicBezTo>
                    <a:cubicBezTo>
                      <a:pt x="19" y="226"/>
                      <a:pt x="19" y="227"/>
                      <a:pt x="19" y="227"/>
                    </a:cubicBezTo>
                    <a:cubicBezTo>
                      <a:pt x="19" y="227"/>
                      <a:pt x="19" y="227"/>
                      <a:pt x="19" y="227"/>
                    </a:cubicBezTo>
                    <a:cubicBezTo>
                      <a:pt x="19" y="227"/>
                      <a:pt x="19" y="227"/>
                      <a:pt x="19" y="227"/>
                    </a:cubicBezTo>
                    <a:cubicBezTo>
                      <a:pt x="19" y="227"/>
                      <a:pt x="19" y="227"/>
                      <a:pt x="19" y="227"/>
                    </a:cubicBezTo>
                    <a:cubicBezTo>
                      <a:pt x="20" y="228"/>
                      <a:pt x="21" y="231"/>
                      <a:pt x="23" y="232"/>
                    </a:cubicBezTo>
                    <a:cubicBezTo>
                      <a:pt x="24" y="234"/>
                      <a:pt x="26" y="239"/>
                      <a:pt x="27" y="241"/>
                    </a:cubicBezTo>
                    <a:cubicBezTo>
                      <a:pt x="27" y="241"/>
                      <a:pt x="27" y="242"/>
                      <a:pt x="28" y="242"/>
                    </a:cubicBezTo>
                    <a:cubicBezTo>
                      <a:pt x="28" y="243"/>
                      <a:pt x="28" y="244"/>
                      <a:pt x="29" y="246"/>
                    </a:cubicBezTo>
                    <a:cubicBezTo>
                      <a:pt x="29" y="247"/>
                      <a:pt x="30" y="249"/>
                      <a:pt x="30" y="249"/>
                    </a:cubicBezTo>
                    <a:cubicBezTo>
                      <a:pt x="30" y="250"/>
                      <a:pt x="29" y="250"/>
                      <a:pt x="28" y="250"/>
                    </a:cubicBezTo>
                    <a:cubicBezTo>
                      <a:pt x="27" y="250"/>
                      <a:pt x="26" y="250"/>
                      <a:pt x="26" y="250"/>
                    </a:cubicBezTo>
                    <a:cubicBezTo>
                      <a:pt x="26" y="250"/>
                      <a:pt x="26" y="251"/>
                      <a:pt x="26" y="251"/>
                    </a:cubicBezTo>
                    <a:cubicBezTo>
                      <a:pt x="26" y="252"/>
                      <a:pt x="26" y="253"/>
                      <a:pt x="26" y="254"/>
                    </a:cubicBezTo>
                    <a:cubicBezTo>
                      <a:pt x="26" y="254"/>
                      <a:pt x="25" y="254"/>
                      <a:pt x="25" y="254"/>
                    </a:cubicBezTo>
                    <a:cubicBezTo>
                      <a:pt x="25" y="254"/>
                      <a:pt x="25" y="254"/>
                      <a:pt x="25" y="254"/>
                    </a:cubicBezTo>
                    <a:cubicBezTo>
                      <a:pt x="25" y="255"/>
                      <a:pt x="25" y="256"/>
                      <a:pt x="25" y="256"/>
                    </a:cubicBezTo>
                    <a:cubicBezTo>
                      <a:pt x="25" y="256"/>
                      <a:pt x="25" y="256"/>
                      <a:pt x="25" y="256"/>
                    </a:cubicBezTo>
                    <a:cubicBezTo>
                      <a:pt x="25" y="256"/>
                      <a:pt x="25" y="256"/>
                      <a:pt x="25" y="257"/>
                    </a:cubicBezTo>
                    <a:cubicBezTo>
                      <a:pt x="26" y="257"/>
                      <a:pt x="27" y="258"/>
                      <a:pt x="27" y="259"/>
                    </a:cubicBezTo>
                    <a:cubicBezTo>
                      <a:pt x="27" y="259"/>
                      <a:pt x="27" y="259"/>
                      <a:pt x="26" y="260"/>
                    </a:cubicBezTo>
                    <a:cubicBezTo>
                      <a:pt x="25" y="260"/>
                      <a:pt x="25" y="261"/>
                      <a:pt x="25" y="261"/>
                    </a:cubicBezTo>
                    <a:cubicBezTo>
                      <a:pt x="25" y="261"/>
                      <a:pt x="25" y="262"/>
                      <a:pt x="25" y="263"/>
                    </a:cubicBezTo>
                    <a:cubicBezTo>
                      <a:pt x="26" y="263"/>
                      <a:pt x="26" y="263"/>
                      <a:pt x="26" y="263"/>
                    </a:cubicBezTo>
                    <a:cubicBezTo>
                      <a:pt x="26" y="263"/>
                      <a:pt x="26" y="264"/>
                      <a:pt x="27" y="264"/>
                    </a:cubicBezTo>
                    <a:cubicBezTo>
                      <a:pt x="27" y="264"/>
                      <a:pt x="28" y="264"/>
                      <a:pt x="28" y="264"/>
                    </a:cubicBezTo>
                    <a:cubicBezTo>
                      <a:pt x="29" y="264"/>
                      <a:pt x="29" y="265"/>
                      <a:pt x="29" y="265"/>
                    </a:cubicBezTo>
                    <a:cubicBezTo>
                      <a:pt x="30" y="265"/>
                      <a:pt x="30" y="266"/>
                      <a:pt x="30" y="266"/>
                    </a:cubicBezTo>
                    <a:cubicBezTo>
                      <a:pt x="31" y="267"/>
                      <a:pt x="30" y="267"/>
                      <a:pt x="30" y="268"/>
                    </a:cubicBezTo>
                    <a:cubicBezTo>
                      <a:pt x="30" y="268"/>
                      <a:pt x="29" y="268"/>
                      <a:pt x="29" y="269"/>
                    </a:cubicBezTo>
                    <a:cubicBezTo>
                      <a:pt x="29" y="269"/>
                      <a:pt x="29" y="270"/>
                      <a:pt x="30" y="270"/>
                    </a:cubicBezTo>
                    <a:cubicBezTo>
                      <a:pt x="30" y="271"/>
                      <a:pt x="30" y="271"/>
                      <a:pt x="30" y="271"/>
                    </a:cubicBezTo>
                    <a:cubicBezTo>
                      <a:pt x="31" y="272"/>
                      <a:pt x="31" y="272"/>
                      <a:pt x="32" y="272"/>
                    </a:cubicBezTo>
                    <a:cubicBezTo>
                      <a:pt x="33" y="273"/>
                      <a:pt x="35" y="274"/>
                      <a:pt x="35" y="274"/>
                    </a:cubicBezTo>
                    <a:cubicBezTo>
                      <a:pt x="35" y="274"/>
                      <a:pt x="35" y="275"/>
                      <a:pt x="35" y="276"/>
                    </a:cubicBezTo>
                    <a:cubicBezTo>
                      <a:pt x="35" y="277"/>
                      <a:pt x="35" y="277"/>
                      <a:pt x="35" y="278"/>
                    </a:cubicBezTo>
                    <a:cubicBezTo>
                      <a:pt x="35" y="278"/>
                      <a:pt x="35" y="279"/>
                      <a:pt x="34" y="280"/>
                    </a:cubicBezTo>
                    <a:cubicBezTo>
                      <a:pt x="33" y="281"/>
                      <a:pt x="32" y="281"/>
                      <a:pt x="32" y="282"/>
                    </a:cubicBezTo>
                    <a:cubicBezTo>
                      <a:pt x="32" y="282"/>
                      <a:pt x="31" y="282"/>
                      <a:pt x="30" y="283"/>
                    </a:cubicBezTo>
                    <a:cubicBezTo>
                      <a:pt x="29" y="283"/>
                      <a:pt x="29" y="283"/>
                      <a:pt x="29" y="283"/>
                    </a:cubicBezTo>
                    <a:cubicBezTo>
                      <a:pt x="29" y="283"/>
                      <a:pt x="30" y="283"/>
                      <a:pt x="31" y="284"/>
                    </a:cubicBezTo>
                    <a:cubicBezTo>
                      <a:pt x="32" y="285"/>
                      <a:pt x="35" y="287"/>
                      <a:pt x="36" y="288"/>
                    </a:cubicBezTo>
                    <a:cubicBezTo>
                      <a:pt x="38" y="289"/>
                      <a:pt x="39" y="290"/>
                      <a:pt x="40" y="290"/>
                    </a:cubicBezTo>
                    <a:cubicBezTo>
                      <a:pt x="41" y="291"/>
                      <a:pt x="42" y="291"/>
                      <a:pt x="42" y="292"/>
                    </a:cubicBezTo>
                    <a:cubicBezTo>
                      <a:pt x="42" y="292"/>
                      <a:pt x="43" y="292"/>
                      <a:pt x="43" y="293"/>
                    </a:cubicBezTo>
                    <a:cubicBezTo>
                      <a:pt x="44" y="294"/>
                      <a:pt x="46" y="296"/>
                      <a:pt x="46" y="297"/>
                    </a:cubicBezTo>
                    <a:cubicBezTo>
                      <a:pt x="46" y="299"/>
                      <a:pt x="44" y="302"/>
                      <a:pt x="44" y="303"/>
                    </a:cubicBezTo>
                    <a:cubicBezTo>
                      <a:pt x="43" y="304"/>
                      <a:pt x="43" y="304"/>
                      <a:pt x="43" y="304"/>
                    </a:cubicBezTo>
                    <a:cubicBezTo>
                      <a:pt x="43" y="304"/>
                      <a:pt x="39" y="308"/>
                      <a:pt x="35" y="311"/>
                    </a:cubicBezTo>
                    <a:cubicBezTo>
                      <a:pt x="33" y="313"/>
                      <a:pt x="31" y="314"/>
                      <a:pt x="31" y="315"/>
                    </a:cubicBezTo>
                    <a:cubicBezTo>
                      <a:pt x="31" y="315"/>
                      <a:pt x="30" y="316"/>
                      <a:pt x="29" y="317"/>
                    </a:cubicBezTo>
                    <a:cubicBezTo>
                      <a:pt x="29" y="317"/>
                      <a:pt x="29" y="317"/>
                      <a:pt x="29" y="317"/>
                    </a:cubicBezTo>
                    <a:cubicBezTo>
                      <a:pt x="28" y="318"/>
                      <a:pt x="28" y="319"/>
                      <a:pt x="27" y="319"/>
                    </a:cubicBezTo>
                    <a:cubicBezTo>
                      <a:pt x="27" y="319"/>
                      <a:pt x="27" y="319"/>
                      <a:pt x="27" y="319"/>
                    </a:cubicBezTo>
                    <a:cubicBezTo>
                      <a:pt x="27" y="320"/>
                      <a:pt x="26" y="321"/>
                      <a:pt x="25" y="322"/>
                    </a:cubicBezTo>
                    <a:cubicBezTo>
                      <a:pt x="23" y="324"/>
                      <a:pt x="22" y="325"/>
                      <a:pt x="21" y="326"/>
                    </a:cubicBezTo>
                    <a:cubicBezTo>
                      <a:pt x="21" y="326"/>
                      <a:pt x="20" y="327"/>
                      <a:pt x="19" y="327"/>
                    </a:cubicBezTo>
                    <a:cubicBezTo>
                      <a:pt x="17" y="328"/>
                      <a:pt x="16" y="329"/>
                      <a:pt x="16" y="329"/>
                    </a:cubicBezTo>
                    <a:cubicBezTo>
                      <a:pt x="16" y="329"/>
                      <a:pt x="15" y="330"/>
                      <a:pt x="14" y="330"/>
                    </a:cubicBezTo>
                    <a:cubicBezTo>
                      <a:pt x="13" y="331"/>
                      <a:pt x="12" y="331"/>
                      <a:pt x="12" y="332"/>
                    </a:cubicBezTo>
                    <a:cubicBezTo>
                      <a:pt x="11" y="333"/>
                      <a:pt x="10" y="333"/>
                      <a:pt x="9" y="334"/>
                    </a:cubicBezTo>
                    <a:cubicBezTo>
                      <a:pt x="8" y="335"/>
                      <a:pt x="7" y="335"/>
                      <a:pt x="7" y="336"/>
                    </a:cubicBezTo>
                    <a:cubicBezTo>
                      <a:pt x="6" y="336"/>
                      <a:pt x="6" y="337"/>
                      <a:pt x="6" y="337"/>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76" name="Freeform 328"/>
              <p:cNvSpPr>
                <a:spLocks/>
              </p:cNvSpPr>
              <p:nvPr/>
            </p:nvSpPr>
            <p:spPr bwMode="auto">
              <a:xfrm>
                <a:off x="7040562" y="3970338"/>
                <a:ext cx="258763" cy="215900"/>
              </a:xfrm>
              <a:custGeom>
                <a:avLst/>
                <a:gdLst>
                  <a:gd name="T0" fmla="*/ 3 w 112"/>
                  <a:gd name="T1" fmla="*/ 33 h 94"/>
                  <a:gd name="T2" fmla="*/ 2 w 112"/>
                  <a:gd name="T3" fmla="*/ 34 h 94"/>
                  <a:gd name="T4" fmla="*/ 1 w 112"/>
                  <a:gd name="T5" fmla="*/ 41 h 94"/>
                  <a:gd name="T6" fmla="*/ 6 w 112"/>
                  <a:gd name="T7" fmla="*/ 47 h 94"/>
                  <a:gd name="T8" fmla="*/ 2 w 112"/>
                  <a:gd name="T9" fmla="*/ 51 h 94"/>
                  <a:gd name="T10" fmla="*/ 7 w 112"/>
                  <a:gd name="T11" fmla="*/ 57 h 94"/>
                  <a:gd name="T12" fmla="*/ 13 w 112"/>
                  <a:gd name="T13" fmla="*/ 60 h 94"/>
                  <a:gd name="T14" fmla="*/ 14 w 112"/>
                  <a:gd name="T15" fmla="*/ 69 h 94"/>
                  <a:gd name="T16" fmla="*/ 15 w 112"/>
                  <a:gd name="T17" fmla="*/ 76 h 94"/>
                  <a:gd name="T18" fmla="*/ 23 w 112"/>
                  <a:gd name="T19" fmla="*/ 79 h 94"/>
                  <a:gd name="T20" fmla="*/ 28 w 112"/>
                  <a:gd name="T21" fmla="*/ 80 h 94"/>
                  <a:gd name="T22" fmla="*/ 33 w 112"/>
                  <a:gd name="T23" fmla="*/ 81 h 94"/>
                  <a:gd name="T24" fmla="*/ 40 w 112"/>
                  <a:gd name="T25" fmla="*/ 84 h 94"/>
                  <a:gd name="T26" fmla="*/ 46 w 112"/>
                  <a:gd name="T27" fmla="*/ 80 h 94"/>
                  <a:gd name="T28" fmla="*/ 53 w 112"/>
                  <a:gd name="T29" fmla="*/ 82 h 94"/>
                  <a:gd name="T30" fmla="*/ 56 w 112"/>
                  <a:gd name="T31" fmla="*/ 85 h 94"/>
                  <a:gd name="T32" fmla="*/ 60 w 112"/>
                  <a:gd name="T33" fmla="*/ 84 h 94"/>
                  <a:gd name="T34" fmla="*/ 64 w 112"/>
                  <a:gd name="T35" fmla="*/ 86 h 94"/>
                  <a:gd name="T36" fmla="*/ 69 w 112"/>
                  <a:gd name="T37" fmla="*/ 92 h 94"/>
                  <a:gd name="T38" fmla="*/ 80 w 112"/>
                  <a:gd name="T39" fmla="*/ 86 h 94"/>
                  <a:gd name="T40" fmla="*/ 80 w 112"/>
                  <a:gd name="T41" fmla="*/ 79 h 94"/>
                  <a:gd name="T42" fmla="*/ 83 w 112"/>
                  <a:gd name="T43" fmla="*/ 75 h 94"/>
                  <a:gd name="T44" fmla="*/ 84 w 112"/>
                  <a:gd name="T45" fmla="*/ 70 h 94"/>
                  <a:gd name="T46" fmla="*/ 85 w 112"/>
                  <a:gd name="T47" fmla="*/ 65 h 94"/>
                  <a:gd name="T48" fmla="*/ 90 w 112"/>
                  <a:gd name="T49" fmla="*/ 61 h 94"/>
                  <a:gd name="T50" fmla="*/ 97 w 112"/>
                  <a:gd name="T51" fmla="*/ 52 h 94"/>
                  <a:gd name="T52" fmla="*/ 99 w 112"/>
                  <a:gd name="T53" fmla="*/ 39 h 94"/>
                  <a:gd name="T54" fmla="*/ 103 w 112"/>
                  <a:gd name="T55" fmla="*/ 36 h 94"/>
                  <a:gd name="T56" fmla="*/ 112 w 112"/>
                  <a:gd name="T57" fmla="*/ 36 h 94"/>
                  <a:gd name="T58" fmla="*/ 98 w 112"/>
                  <a:gd name="T59" fmla="*/ 25 h 94"/>
                  <a:gd name="T60" fmla="*/ 97 w 112"/>
                  <a:gd name="T61" fmla="*/ 17 h 94"/>
                  <a:gd name="T62" fmla="*/ 96 w 112"/>
                  <a:gd name="T63" fmla="*/ 13 h 94"/>
                  <a:gd name="T64" fmla="*/ 94 w 112"/>
                  <a:gd name="T65" fmla="*/ 9 h 94"/>
                  <a:gd name="T66" fmla="*/ 92 w 112"/>
                  <a:gd name="T67" fmla="*/ 7 h 94"/>
                  <a:gd name="T68" fmla="*/ 98 w 112"/>
                  <a:gd name="T69" fmla="*/ 5 h 94"/>
                  <a:gd name="T70" fmla="*/ 91 w 112"/>
                  <a:gd name="T71" fmla="*/ 0 h 94"/>
                  <a:gd name="T72" fmla="*/ 77 w 112"/>
                  <a:gd name="T73" fmla="*/ 2 h 94"/>
                  <a:gd name="T74" fmla="*/ 76 w 112"/>
                  <a:gd name="T75" fmla="*/ 9 h 94"/>
                  <a:gd name="T76" fmla="*/ 72 w 112"/>
                  <a:gd name="T77" fmla="*/ 15 h 94"/>
                  <a:gd name="T78" fmla="*/ 69 w 112"/>
                  <a:gd name="T79" fmla="*/ 17 h 94"/>
                  <a:gd name="T80" fmla="*/ 69 w 112"/>
                  <a:gd name="T81" fmla="*/ 22 h 94"/>
                  <a:gd name="T82" fmla="*/ 67 w 112"/>
                  <a:gd name="T83" fmla="*/ 24 h 94"/>
                  <a:gd name="T84" fmla="*/ 68 w 112"/>
                  <a:gd name="T85" fmla="*/ 26 h 94"/>
                  <a:gd name="T86" fmla="*/ 65 w 112"/>
                  <a:gd name="T87" fmla="*/ 28 h 94"/>
                  <a:gd name="T88" fmla="*/ 64 w 112"/>
                  <a:gd name="T89" fmla="*/ 32 h 94"/>
                  <a:gd name="T90" fmla="*/ 54 w 112"/>
                  <a:gd name="T91" fmla="*/ 34 h 94"/>
                  <a:gd name="T92" fmla="*/ 47 w 112"/>
                  <a:gd name="T93" fmla="*/ 33 h 94"/>
                  <a:gd name="T94" fmla="*/ 39 w 112"/>
                  <a:gd name="T95" fmla="*/ 31 h 94"/>
                  <a:gd name="T96" fmla="*/ 37 w 112"/>
                  <a:gd name="T97" fmla="*/ 35 h 94"/>
                  <a:gd name="T98" fmla="*/ 29 w 112"/>
                  <a:gd name="T99" fmla="*/ 37 h 94"/>
                  <a:gd name="T100" fmla="*/ 19 w 112"/>
                  <a:gd name="T101" fmla="*/ 38 h 94"/>
                  <a:gd name="T102" fmla="*/ 11 w 112"/>
                  <a:gd name="T103" fmla="*/ 31 h 94"/>
                  <a:gd name="T104" fmla="*/ 8 w 112"/>
                  <a:gd name="T105" fmla="*/ 2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2" h="94">
                    <a:moveTo>
                      <a:pt x="6" y="26"/>
                    </a:moveTo>
                    <a:cubicBezTo>
                      <a:pt x="5" y="27"/>
                      <a:pt x="3" y="29"/>
                      <a:pt x="3" y="30"/>
                    </a:cubicBezTo>
                    <a:cubicBezTo>
                      <a:pt x="3" y="32"/>
                      <a:pt x="3" y="33"/>
                      <a:pt x="3" y="33"/>
                    </a:cubicBezTo>
                    <a:cubicBezTo>
                      <a:pt x="4" y="33"/>
                      <a:pt x="5" y="31"/>
                      <a:pt x="6" y="32"/>
                    </a:cubicBezTo>
                    <a:cubicBezTo>
                      <a:pt x="6" y="33"/>
                      <a:pt x="5" y="34"/>
                      <a:pt x="5" y="34"/>
                    </a:cubicBezTo>
                    <a:cubicBezTo>
                      <a:pt x="4" y="34"/>
                      <a:pt x="3" y="34"/>
                      <a:pt x="2" y="34"/>
                    </a:cubicBezTo>
                    <a:cubicBezTo>
                      <a:pt x="1" y="35"/>
                      <a:pt x="2" y="37"/>
                      <a:pt x="2" y="37"/>
                    </a:cubicBezTo>
                    <a:cubicBezTo>
                      <a:pt x="1" y="38"/>
                      <a:pt x="0" y="38"/>
                      <a:pt x="0" y="39"/>
                    </a:cubicBezTo>
                    <a:cubicBezTo>
                      <a:pt x="1" y="40"/>
                      <a:pt x="2" y="40"/>
                      <a:pt x="1" y="41"/>
                    </a:cubicBezTo>
                    <a:cubicBezTo>
                      <a:pt x="1" y="43"/>
                      <a:pt x="0" y="43"/>
                      <a:pt x="1" y="44"/>
                    </a:cubicBezTo>
                    <a:cubicBezTo>
                      <a:pt x="1" y="44"/>
                      <a:pt x="3" y="45"/>
                      <a:pt x="3" y="45"/>
                    </a:cubicBezTo>
                    <a:cubicBezTo>
                      <a:pt x="4" y="46"/>
                      <a:pt x="6" y="47"/>
                      <a:pt x="6" y="47"/>
                    </a:cubicBezTo>
                    <a:cubicBezTo>
                      <a:pt x="6" y="48"/>
                      <a:pt x="4" y="47"/>
                      <a:pt x="4" y="47"/>
                    </a:cubicBezTo>
                    <a:cubicBezTo>
                      <a:pt x="4" y="48"/>
                      <a:pt x="5" y="50"/>
                      <a:pt x="4" y="50"/>
                    </a:cubicBezTo>
                    <a:cubicBezTo>
                      <a:pt x="4" y="51"/>
                      <a:pt x="2" y="50"/>
                      <a:pt x="2" y="51"/>
                    </a:cubicBezTo>
                    <a:cubicBezTo>
                      <a:pt x="2" y="52"/>
                      <a:pt x="4" y="53"/>
                      <a:pt x="4" y="54"/>
                    </a:cubicBezTo>
                    <a:cubicBezTo>
                      <a:pt x="4" y="56"/>
                      <a:pt x="4" y="56"/>
                      <a:pt x="5" y="57"/>
                    </a:cubicBezTo>
                    <a:cubicBezTo>
                      <a:pt x="5" y="57"/>
                      <a:pt x="6" y="57"/>
                      <a:pt x="7" y="57"/>
                    </a:cubicBezTo>
                    <a:cubicBezTo>
                      <a:pt x="9" y="58"/>
                      <a:pt x="9" y="58"/>
                      <a:pt x="9" y="58"/>
                    </a:cubicBezTo>
                    <a:cubicBezTo>
                      <a:pt x="10" y="57"/>
                      <a:pt x="10" y="57"/>
                      <a:pt x="11" y="56"/>
                    </a:cubicBezTo>
                    <a:cubicBezTo>
                      <a:pt x="11" y="56"/>
                      <a:pt x="12" y="59"/>
                      <a:pt x="13" y="60"/>
                    </a:cubicBezTo>
                    <a:cubicBezTo>
                      <a:pt x="13" y="61"/>
                      <a:pt x="14" y="61"/>
                      <a:pt x="14" y="62"/>
                    </a:cubicBezTo>
                    <a:cubicBezTo>
                      <a:pt x="14" y="64"/>
                      <a:pt x="12" y="66"/>
                      <a:pt x="12" y="67"/>
                    </a:cubicBezTo>
                    <a:cubicBezTo>
                      <a:pt x="13" y="68"/>
                      <a:pt x="14" y="67"/>
                      <a:pt x="14" y="69"/>
                    </a:cubicBezTo>
                    <a:cubicBezTo>
                      <a:pt x="15" y="71"/>
                      <a:pt x="14" y="70"/>
                      <a:pt x="15" y="72"/>
                    </a:cubicBezTo>
                    <a:cubicBezTo>
                      <a:pt x="16" y="73"/>
                      <a:pt x="16" y="73"/>
                      <a:pt x="16" y="74"/>
                    </a:cubicBezTo>
                    <a:cubicBezTo>
                      <a:pt x="16" y="75"/>
                      <a:pt x="15" y="75"/>
                      <a:pt x="15" y="76"/>
                    </a:cubicBezTo>
                    <a:cubicBezTo>
                      <a:pt x="15" y="78"/>
                      <a:pt x="14" y="80"/>
                      <a:pt x="16" y="81"/>
                    </a:cubicBezTo>
                    <a:cubicBezTo>
                      <a:pt x="18" y="81"/>
                      <a:pt x="18" y="82"/>
                      <a:pt x="20" y="81"/>
                    </a:cubicBezTo>
                    <a:cubicBezTo>
                      <a:pt x="21" y="81"/>
                      <a:pt x="21" y="80"/>
                      <a:pt x="23" y="79"/>
                    </a:cubicBezTo>
                    <a:cubicBezTo>
                      <a:pt x="24" y="79"/>
                      <a:pt x="22" y="81"/>
                      <a:pt x="23" y="82"/>
                    </a:cubicBezTo>
                    <a:cubicBezTo>
                      <a:pt x="24" y="82"/>
                      <a:pt x="25" y="81"/>
                      <a:pt x="26" y="81"/>
                    </a:cubicBezTo>
                    <a:cubicBezTo>
                      <a:pt x="26" y="80"/>
                      <a:pt x="27" y="79"/>
                      <a:pt x="28" y="80"/>
                    </a:cubicBezTo>
                    <a:cubicBezTo>
                      <a:pt x="29" y="80"/>
                      <a:pt x="29" y="80"/>
                      <a:pt x="30" y="80"/>
                    </a:cubicBezTo>
                    <a:cubicBezTo>
                      <a:pt x="31" y="80"/>
                      <a:pt x="32" y="78"/>
                      <a:pt x="32" y="78"/>
                    </a:cubicBezTo>
                    <a:cubicBezTo>
                      <a:pt x="33" y="77"/>
                      <a:pt x="33" y="80"/>
                      <a:pt x="33" y="81"/>
                    </a:cubicBezTo>
                    <a:cubicBezTo>
                      <a:pt x="33" y="83"/>
                      <a:pt x="33" y="87"/>
                      <a:pt x="34" y="87"/>
                    </a:cubicBezTo>
                    <a:cubicBezTo>
                      <a:pt x="34" y="87"/>
                      <a:pt x="37" y="84"/>
                      <a:pt x="38" y="84"/>
                    </a:cubicBezTo>
                    <a:cubicBezTo>
                      <a:pt x="38" y="84"/>
                      <a:pt x="38" y="84"/>
                      <a:pt x="40" y="84"/>
                    </a:cubicBezTo>
                    <a:cubicBezTo>
                      <a:pt x="43" y="84"/>
                      <a:pt x="43" y="84"/>
                      <a:pt x="44" y="84"/>
                    </a:cubicBezTo>
                    <a:cubicBezTo>
                      <a:pt x="45" y="83"/>
                      <a:pt x="46" y="83"/>
                      <a:pt x="46" y="82"/>
                    </a:cubicBezTo>
                    <a:cubicBezTo>
                      <a:pt x="46" y="81"/>
                      <a:pt x="45" y="80"/>
                      <a:pt x="46" y="80"/>
                    </a:cubicBezTo>
                    <a:cubicBezTo>
                      <a:pt x="47" y="79"/>
                      <a:pt x="48" y="80"/>
                      <a:pt x="49" y="82"/>
                    </a:cubicBezTo>
                    <a:cubicBezTo>
                      <a:pt x="50" y="83"/>
                      <a:pt x="50" y="83"/>
                      <a:pt x="51" y="83"/>
                    </a:cubicBezTo>
                    <a:cubicBezTo>
                      <a:pt x="52" y="82"/>
                      <a:pt x="53" y="81"/>
                      <a:pt x="53" y="82"/>
                    </a:cubicBezTo>
                    <a:cubicBezTo>
                      <a:pt x="54" y="83"/>
                      <a:pt x="54" y="85"/>
                      <a:pt x="54" y="86"/>
                    </a:cubicBezTo>
                    <a:cubicBezTo>
                      <a:pt x="53" y="87"/>
                      <a:pt x="53" y="87"/>
                      <a:pt x="54" y="87"/>
                    </a:cubicBezTo>
                    <a:cubicBezTo>
                      <a:pt x="54" y="87"/>
                      <a:pt x="55" y="86"/>
                      <a:pt x="56" y="85"/>
                    </a:cubicBezTo>
                    <a:cubicBezTo>
                      <a:pt x="57" y="85"/>
                      <a:pt x="57" y="85"/>
                      <a:pt x="58" y="84"/>
                    </a:cubicBezTo>
                    <a:cubicBezTo>
                      <a:pt x="58" y="84"/>
                      <a:pt x="58" y="83"/>
                      <a:pt x="59" y="83"/>
                    </a:cubicBezTo>
                    <a:cubicBezTo>
                      <a:pt x="59" y="83"/>
                      <a:pt x="60" y="84"/>
                      <a:pt x="60" y="84"/>
                    </a:cubicBezTo>
                    <a:cubicBezTo>
                      <a:pt x="60" y="85"/>
                      <a:pt x="61" y="84"/>
                      <a:pt x="61" y="84"/>
                    </a:cubicBezTo>
                    <a:cubicBezTo>
                      <a:pt x="62" y="84"/>
                      <a:pt x="62" y="85"/>
                      <a:pt x="62" y="85"/>
                    </a:cubicBezTo>
                    <a:cubicBezTo>
                      <a:pt x="63" y="86"/>
                      <a:pt x="64" y="85"/>
                      <a:pt x="64" y="86"/>
                    </a:cubicBezTo>
                    <a:cubicBezTo>
                      <a:pt x="64" y="86"/>
                      <a:pt x="64" y="89"/>
                      <a:pt x="64" y="90"/>
                    </a:cubicBezTo>
                    <a:cubicBezTo>
                      <a:pt x="64" y="91"/>
                      <a:pt x="64" y="93"/>
                      <a:pt x="65" y="93"/>
                    </a:cubicBezTo>
                    <a:cubicBezTo>
                      <a:pt x="65" y="94"/>
                      <a:pt x="68" y="92"/>
                      <a:pt x="69" y="92"/>
                    </a:cubicBezTo>
                    <a:cubicBezTo>
                      <a:pt x="71" y="91"/>
                      <a:pt x="73" y="89"/>
                      <a:pt x="74" y="89"/>
                    </a:cubicBezTo>
                    <a:cubicBezTo>
                      <a:pt x="75" y="89"/>
                      <a:pt x="76" y="88"/>
                      <a:pt x="78" y="88"/>
                    </a:cubicBezTo>
                    <a:cubicBezTo>
                      <a:pt x="79" y="87"/>
                      <a:pt x="79" y="88"/>
                      <a:pt x="80" y="86"/>
                    </a:cubicBezTo>
                    <a:cubicBezTo>
                      <a:pt x="80" y="85"/>
                      <a:pt x="80" y="84"/>
                      <a:pt x="81" y="83"/>
                    </a:cubicBezTo>
                    <a:cubicBezTo>
                      <a:pt x="81" y="82"/>
                      <a:pt x="82" y="83"/>
                      <a:pt x="82" y="82"/>
                    </a:cubicBezTo>
                    <a:cubicBezTo>
                      <a:pt x="82" y="81"/>
                      <a:pt x="80" y="80"/>
                      <a:pt x="80" y="79"/>
                    </a:cubicBezTo>
                    <a:cubicBezTo>
                      <a:pt x="81" y="78"/>
                      <a:pt x="82" y="79"/>
                      <a:pt x="82" y="79"/>
                    </a:cubicBezTo>
                    <a:cubicBezTo>
                      <a:pt x="83" y="79"/>
                      <a:pt x="84" y="78"/>
                      <a:pt x="84" y="78"/>
                    </a:cubicBezTo>
                    <a:cubicBezTo>
                      <a:pt x="84" y="77"/>
                      <a:pt x="82" y="76"/>
                      <a:pt x="83" y="75"/>
                    </a:cubicBezTo>
                    <a:cubicBezTo>
                      <a:pt x="83" y="74"/>
                      <a:pt x="85" y="74"/>
                      <a:pt x="85" y="73"/>
                    </a:cubicBezTo>
                    <a:cubicBezTo>
                      <a:pt x="85" y="72"/>
                      <a:pt x="83" y="72"/>
                      <a:pt x="83" y="72"/>
                    </a:cubicBezTo>
                    <a:cubicBezTo>
                      <a:pt x="83" y="71"/>
                      <a:pt x="84" y="71"/>
                      <a:pt x="84" y="70"/>
                    </a:cubicBezTo>
                    <a:cubicBezTo>
                      <a:pt x="84" y="69"/>
                      <a:pt x="84" y="68"/>
                      <a:pt x="84" y="67"/>
                    </a:cubicBezTo>
                    <a:cubicBezTo>
                      <a:pt x="84" y="67"/>
                      <a:pt x="81" y="68"/>
                      <a:pt x="81" y="67"/>
                    </a:cubicBezTo>
                    <a:cubicBezTo>
                      <a:pt x="81" y="67"/>
                      <a:pt x="84" y="66"/>
                      <a:pt x="85" y="65"/>
                    </a:cubicBezTo>
                    <a:cubicBezTo>
                      <a:pt x="86" y="64"/>
                      <a:pt x="87" y="63"/>
                      <a:pt x="87" y="63"/>
                    </a:cubicBezTo>
                    <a:cubicBezTo>
                      <a:pt x="87" y="62"/>
                      <a:pt x="86" y="59"/>
                      <a:pt x="87" y="59"/>
                    </a:cubicBezTo>
                    <a:cubicBezTo>
                      <a:pt x="88" y="58"/>
                      <a:pt x="88" y="61"/>
                      <a:pt x="90" y="61"/>
                    </a:cubicBezTo>
                    <a:cubicBezTo>
                      <a:pt x="91" y="60"/>
                      <a:pt x="92" y="57"/>
                      <a:pt x="93" y="56"/>
                    </a:cubicBezTo>
                    <a:cubicBezTo>
                      <a:pt x="95" y="55"/>
                      <a:pt x="95" y="56"/>
                      <a:pt x="96" y="55"/>
                    </a:cubicBezTo>
                    <a:cubicBezTo>
                      <a:pt x="97" y="55"/>
                      <a:pt x="98" y="52"/>
                      <a:pt x="97" y="52"/>
                    </a:cubicBezTo>
                    <a:cubicBezTo>
                      <a:pt x="97" y="51"/>
                      <a:pt x="96" y="54"/>
                      <a:pt x="95" y="53"/>
                    </a:cubicBezTo>
                    <a:cubicBezTo>
                      <a:pt x="94" y="51"/>
                      <a:pt x="95" y="47"/>
                      <a:pt x="96" y="45"/>
                    </a:cubicBezTo>
                    <a:cubicBezTo>
                      <a:pt x="96" y="43"/>
                      <a:pt x="98" y="39"/>
                      <a:pt x="99" y="39"/>
                    </a:cubicBezTo>
                    <a:cubicBezTo>
                      <a:pt x="100" y="38"/>
                      <a:pt x="101" y="39"/>
                      <a:pt x="101" y="38"/>
                    </a:cubicBezTo>
                    <a:cubicBezTo>
                      <a:pt x="102" y="37"/>
                      <a:pt x="99" y="35"/>
                      <a:pt x="100" y="35"/>
                    </a:cubicBezTo>
                    <a:cubicBezTo>
                      <a:pt x="101" y="34"/>
                      <a:pt x="101" y="35"/>
                      <a:pt x="103" y="36"/>
                    </a:cubicBezTo>
                    <a:cubicBezTo>
                      <a:pt x="104" y="37"/>
                      <a:pt x="103" y="37"/>
                      <a:pt x="105" y="38"/>
                    </a:cubicBezTo>
                    <a:cubicBezTo>
                      <a:pt x="107" y="38"/>
                      <a:pt x="109" y="38"/>
                      <a:pt x="110" y="38"/>
                    </a:cubicBezTo>
                    <a:cubicBezTo>
                      <a:pt x="111" y="38"/>
                      <a:pt x="112" y="36"/>
                      <a:pt x="112" y="36"/>
                    </a:cubicBezTo>
                    <a:cubicBezTo>
                      <a:pt x="112" y="36"/>
                      <a:pt x="110" y="35"/>
                      <a:pt x="109" y="34"/>
                    </a:cubicBezTo>
                    <a:cubicBezTo>
                      <a:pt x="108" y="34"/>
                      <a:pt x="106" y="32"/>
                      <a:pt x="104" y="31"/>
                    </a:cubicBezTo>
                    <a:cubicBezTo>
                      <a:pt x="103" y="30"/>
                      <a:pt x="98" y="26"/>
                      <a:pt x="98" y="25"/>
                    </a:cubicBezTo>
                    <a:cubicBezTo>
                      <a:pt x="98" y="24"/>
                      <a:pt x="101" y="24"/>
                      <a:pt x="101" y="23"/>
                    </a:cubicBezTo>
                    <a:cubicBezTo>
                      <a:pt x="101" y="22"/>
                      <a:pt x="101" y="21"/>
                      <a:pt x="101" y="20"/>
                    </a:cubicBezTo>
                    <a:cubicBezTo>
                      <a:pt x="100" y="20"/>
                      <a:pt x="97" y="18"/>
                      <a:pt x="97" y="17"/>
                    </a:cubicBezTo>
                    <a:cubicBezTo>
                      <a:pt x="97" y="16"/>
                      <a:pt x="98" y="16"/>
                      <a:pt x="97" y="16"/>
                    </a:cubicBezTo>
                    <a:cubicBezTo>
                      <a:pt x="96" y="15"/>
                      <a:pt x="96" y="16"/>
                      <a:pt x="96" y="15"/>
                    </a:cubicBezTo>
                    <a:cubicBezTo>
                      <a:pt x="96" y="15"/>
                      <a:pt x="96" y="14"/>
                      <a:pt x="96" y="13"/>
                    </a:cubicBezTo>
                    <a:cubicBezTo>
                      <a:pt x="96" y="13"/>
                      <a:pt x="92" y="12"/>
                      <a:pt x="93" y="12"/>
                    </a:cubicBezTo>
                    <a:cubicBezTo>
                      <a:pt x="93" y="11"/>
                      <a:pt x="94" y="11"/>
                      <a:pt x="94" y="11"/>
                    </a:cubicBezTo>
                    <a:cubicBezTo>
                      <a:pt x="94" y="10"/>
                      <a:pt x="95" y="10"/>
                      <a:pt x="94" y="9"/>
                    </a:cubicBezTo>
                    <a:cubicBezTo>
                      <a:pt x="94" y="9"/>
                      <a:pt x="93" y="8"/>
                      <a:pt x="93" y="8"/>
                    </a:cubicBezTo>
                    <a:cubicBezTo>
                      <a:pt x="92" y="8"/>
                      <a:pt x="91" y="9"/>
                      <a:pt x="90" y="8"/>
                    </a:cubicBezTo>
                    <a:cubicBezTo>
                      <a:pt x="90" y="7"/>
                      <a:pt x="90" y="7"/>
                      <a:pt x="92" y="7"/>
                    </a:cubicBezTo>
                    <a:cubicBezTo>
                      <a:pt x="93" y="6"/>
                      <a:pt x="95" y="7"/>
                      <a:pt x="95" y="7"/>
                    </a:cubicBezTo>
                    <a:cubicBezTo>
                      <a:pt x="96" y="6"/>
                      <a:pt x="95" y="5"/>
                      <a:pt x="95" y="5"/>
                    </a:cubicBezTo>
                    <a:cubicBezTo>
                      <a:pt x="96" y="5"/>
                      <a:pt x="97" y="5"/>
                      <a:pt x="98" y="5"/>
                    </a:cubicBezTo>
                    <a:cubicBezTo>
                      <a:pt x="98" y="5"/>
                      <a:pt x="95" y="3"/>
                      <a:pt x="95" y="2"/>
                    </a:cubicBezTo>
                    <a:cubicBezTo>
                      <a:pt x="96" y="2"/>
                      <a:pt x="96" y="1"/>
                      <a:pt x="96" y="1"/>
                    </a:cubicBezTo>
                    <a:cubicBezTo>
                      <a:pt x="94" y="1"/>
                      <a:pt x="93" y="0"/>
                      <a:pt x="91" y="0"/>
                    </a:cubicBezTo>
                    <a:cubicBezTo>
                      <a:pt x="90" y="0"/>
                      <a:pt x="89" y="0"/>
                      <a:pt x="87" y="0"/>
                    </a:cubicBezTo>
                    <a:cubicBezTo>
                      <a:pt x="84" y="0"/>
                      <a:pt x="81" y="0"/>
                      <a:pt x="80" y="0"/>
                    </a:cubicBezTo>
                    <a:cubicBezTo>
                      <a:pt x="78" y="0"/>
                      <a:pt x="77" y="1"/>
                      <a:pt x="77" y="2"/>
                    </a:cubicBezTo>
                    <a:cubicBezTo>
                      <a:pt x="76" y="3"/>
                      <a:pt x="76" y="3"/>
                      <a:pt x="75" y="4"/>
                    </a:cubicBezTo>
                    <a:cubicBezTo>
                      <a:pt x="74" y="5"/>
                      <a:pt x="75" y="6"/>
                      <a:pt x="75" y="7"/>
                    </a:cubicBezTo>
                    <a:cubicBezTo>
                      <a:pt x="75" y="8"/>
                      <a:pt x="76" y="9"/>
                      <a:pt x="76" y="9"/>
                    </a:cubicBezTo>
                    <a:cubicBezTo>
                      <a:pt x="76" y="10"/>
                      <a:pt x="76" y="10"/>
                      <a:pt x="76" y="10"/>
                    </a:cubicBezTo>
                    <a:cubicBezTo>
                      <a:pt x="75" y="11"/>
                      <a:pt x="75" y="13"/>
                      <a:pt x="75" y="14"/>
                    </a:cubicBezTo>
                    <a:cubicBezTo>
                      <a:pt x="74" y="15"/>
                      <a:pt x="73" y="15"/>
                      <a:pt x="72" y="15"/>
                    </a:cubicBezTo>
                    <a:cubicBezTo>
                      <a:pt x="72" y="15"/>
                      <a:pt x="72" y="15"/>
                      <a:pt x="71" y="15"/>
                    </a:cubicBezTo>
                    <a:cubicBezTo>
                      <a:pt x="71" y="15"/>
                      <a:pt x="71" y="16"/>
                      <a:pt x="70" y="17"/>
                    </a:cubicBezTo>
                    <a:cubicBezTo>
                      <a:pt x="70" y="17"/>
                      <a:pt x="70" y="17"/>
                      <a:pt x="69" y="17"/>
                    </a:cubicBezTo>
                    <a:cubicBezTo>
                      <a:pt x="69" y="17"/>
                      <a:pt x="70" y="18"/>
                      <a:pt x="70" y="18"/>
                    </a:cubicBezTo>
                    <a:cubicBezTo>
                      <a:pt x="70" y="19"/>
                      <a:pt x="71" y="19"/>
                      <a:pt x="71" y="20"/>
                    </a:cubicBezTo>
                    <a:cubicBezTo>
                      <a:pt x="71" y="21"/>
                      <a:pt x="70" y="22"/>
                      <a:pt x="69" y="22"/>
                    </a:cubicBezTo>
                    <a:cubicBezTo>
                      <a:pt x="69" y="22"/>
                      <a:pt x="69" y="22"/>
                      <a:pt x="69" y="22"/>
                    </a:cubicBezTo>
                    <a:cubicBezTo>
                      <a:pt x="68" y="22"/>
                      <a:pt x="68" y="22"/>
                      <a:pt x="67" y="23"/>
                    </a:cubicBezTo>
                    <a:cubicBezTo>
                      <a:pt x="67" y="23"/>
                      <a:pt x="67" y="23"/>
                      <a:pt x="67" y="24"/>
                    </a:cubicBezTo>
                    <a:cubicBezTo>
                      <a:pt x="67" y="24"/>
                      <a:pt x="67" y="24"/>
                      <a:pt x="67" y="24"/>
                    </a:cubicBezTo>
                    <a:cubicBezTo>
                      <a:pt x="67" y="24"/>
                      <a:pt x="67" y="24"/>
                      <a:pt x="67" y="24"/>
                    </a:cubicBezTo>
                    <a:cubicBezTo>
                      <a:pt x="68" y="25"/>
                      <a:pt x="68" y="25"/>
                      <a:pt x="68" y="26"/>
                    </a:cubicBezTo>
                    <a:cubicBezTo>
                      <a:pt x="68" y="26"/>
                      <a:pt x="68" y="26"/>
                      <a:pt x="68" y="26"/>
                    </a:cubicBezTo>
                    <a:cubicBezTo>
                      <a:pt x="68" y="26"/>
                      <a:pt x="67" y="27"/>
                      <a:pt x="67" y="27"/>
                    </a:cubicBezTo>
                    <a:cubicBezTo>
                      <a:pt x="67" y="27"/>
                      <a:pt x="66" y="28"/>
                      <a:pt x="65" y="28"/>
                    </a:cubicBezTo>
                    <a:cubicBezTo>
                      <a:pt x="65" y="29"/>
                      <a:pt x="64" y="30"/>
                      <a:pt x="64" y="31"/>
                    </a:cubicBezTo>
                    <a:cubicBezTo>
                      <a:pt x="64" y="31"/>
                      <a:pt x="64" y="32"/>
                      <a:pt x="64" y="32"/>
                    </a:cubicBezTo>
                    <a:cubicBezTo>
                      <a:pt x="64" y="32"/>
                      <a:pt x="64" y="32"/>
                      <a:pt x="64" y="32"/>
                    </a:cubicBezTo>
                    <a:cubicBezTo>
                      <a:pt x="63" y="33"/>
                      <a:pt x="62" y="33"/>
                      <a:pt x="60" y="33"/>
                    </a:cubicBezTo>
                    <a:cubicBezTo>
                      <a:pt x="60" y="33"/>
                      <a:pt x="59" y="33"/>
                      <a:pt x="59" y="33"/>
                    </a:cubicBezTo>
                    <a:cubicBezTo>
                      <a:pt x="59" y="33"/>
                      <a:pt x="56" y="33"/>
                      <a:pt x="54" y="34"/>
                    </a:cubicBezTo>
                    <a:cubicBezTo>
                      <a:pt x="54" y="34"/>
                      <a:pt x="53" y="34"/>
                      <a:pt x="53" y="34"/>
                    </a:cubicBezTo>
                    <a:cubicBezTo>
                      <a:pt x="52" y="35"/>
                      <a:pt x="52" y="35"/>
                      <a:pt x="51" y="34"/>
                    </a:cubicBezTo>
                    <a:cubicBezTo>
                      <a:pt x="49" y="34"/>
                      <a:pt x="48" y="33"/>
                      <a:pt x="47" y="33"/>
                    </a:cubicBezTo>
                    <a:cubicBezTo>
                      <a:pt x="46" y="33"/>
                      <a:pt x="46" y="32"/>
                      <a:pt x="46" y="31"/>
                    </a:cubicBezTo>
                    <a:cubicBezTo>
                      <a:pt x="46" y="31"/>
                      <a:pt x="46" y="31"/>
                      <a:pt x="46" y="30"/>
                    </a:cubicBezTo>
                    <a:cubicBezTo>
                      <a:pt x="46" y="30"/>
                      <a:pt x="42" y="31"/>
                      <a:pt x="39" y="31"/>
                    </a:cubicBezTo>
                    <a:cubicBezTo>
                      <a:pt x="38" y="32"/>
                      <a:pt x="38" y="32"/>
                      <a:pt x="37" y="32"/>
                    </a:cubicBezTo>
                    <a:cubicBezTo>
                      <a:pt x="37" y="32"/>
                      <a:pt x="37" y="32"/>
                      <a:pt x="37" y="33"/>
                    </a:cubicBezTo>
                    <a:cubicBezTo>
                      <a:pt x="37" y="33"/>
                      <a:pt x="37" y="34"/>
                      <a:pt x="37" y="35"/>
                    </a:cubicBezTo>
                    <a:cubicBezTo>
                      <a:pt x="37" y="36"/>
                      <a:pt x="35" y="37"/>
                      <a:pt x="33" y="37"/>
                    </a:cubicBezTo>
                    <a:cubicBezTo>
                      <a:pt x="33" y="37"/>
                      <a:pt x="32" y="37"/>
                      <a:pt x="32" y="37"/>
                    </a:cubicBezTo>
                    <a:cubicBezTo>
                      <a:pt x="31" y="37"/>
                      <a:pt x="30" y="37"/>
                      <a:pt x="29" y="37"/>
                    </a:cubicBezTo>
                    <a:cubicBezTo>
                      <a:pt x="28" y="36"/>
                      <a:pt x="27" y="36"/>
                      <a:pt x="27" y="36"/>
                    </a:cubicBezTo>
                    <a:cubicBezTo>
                      <a:pt x="26" y="36"/>
                      <a:pt x="25" y="37"/>
                      <a:pt x="23" y="37"/>
                    </a:cubicBezTo>
                    <a:cubicBezTo>
                      <a:pt x="22" y="38"/>
                      <a:pt x="21" y="38"/>
                      <a:pt x="19" y="38"/>
                    </a:cubicBezTo>
                    <a:cubicBezTo>
                      <a:pt x="16" y="39"/>
                      <a:pt x="13" y="35"/>
                      <a:pt x="12" y="33"/>
                    </a:cubicBezTo>
                    <a:cubicBezTo>
                      <a:pt x="11" y="32"/>
                      <a:pt x="11" y="32"/>
                      <a:pt x="11" y="31"/>
                    </a:cubicBezTo>
                    <a:cubicBezTo>
                      <a:pt x="11" y="31"/>
                      <a:pt x="11" y="31"/>
                      <a:pt x="11" y="31"/>
                    </a:cubicBezTo>
                    <a:cubicBezTo>
                      <a:pt x="9" y="30"/>
                      <a:pt x="9" y="30"/>
                      <a:pt x="9" y="29"/>
                    </a:cubicBezTo>
                    <a:cubicBezTo>
                      <a:pt x="8" y="28"/>
                      <a:pt x="8" y="28"/>
                      <a:pt x="8" y="28"/>
                    </a:cubicBezTo>
                    <a:cubicBezTo>
                      <a:pt x="8" y="27"/>
                      <a:pt x="8" y="26"/>
                      <a:pt x="8" y="25"/>
                    </a:cubicBezTo>
                    <a:cubicBezTo>
                      <a:pt x="8" y="25"/>
                      <a:pt x="8" y="25"/>
                      <a:pt x="8" y="25"/>
                    </a:cubicBezTo>
                    <a:cubicBezTo>
                      <a:pt x="6" y="26"/>
                      <a:pt x="7" y="25"/>
                      <a:pt x="6" y="2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77" name="Freeform 331"/>
              <p:cNvSpPr>
                <a:spLocks/>
              </p:cNvSpPr>
              <p:nvPr/>
            </p:nvSpPr>
            <p:spPr bwMode="auto">
              <a:xfrm>
                <a:off x="7004050" y="4144963"/>
                <a:ext cx="25400" cy="20638"/>
              </a:xfrm>
              <a:custGeom>
                <a:avLst/>
                <a:gdLst>
                  <a:gd name="T0" fmla="*/ 5 w 11"/>
                  <a:gd name="T1" fmla="*/ 0 h 9"/>
                  <a:gd name="T2" fmla="*/ 2 w 11"/>
                  <a:gd name="T3" fmla="*/ 2 h 9"/>
                  <a:gd name="T4" fmla="*/ 1 w 11"/>
                  <a:gd name="T5" fmla="*/ 4 h 9"/>
                  <a:gd name="T6" fmla="*/ 3 w 11"/>
                  <a:gd name="T7" fmla="*/ 6 h 9"/>
                  <a:gd name="T8" fmla="*/ 6 w 11"/>
                  <a:gd name="T9" fmla="*/ 5 h 9"/>
                  <a:gd name="T10" fmla="*/ 8 w 11"/>
                  <a:gd name="T11" fmla="*/ 7 h 9"/>
                  <a:gd name="T12" fmla="*/ 10 w 11"/>
                  <a:gd name="T13" fmla="*/ 3 h 9"/>
                  <a:gd name="T14" fmla="*/ 5 w 11"/>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9">
                    <a:moveTo>
                      <a:pt x="5" y="0"/>
                    </a:moveTo>
                    <a:cubicBezTo>
                      <a:pt x="3" y="1"/>
                      <a:pt x="3" y="2"/>
                      <a:pt x="2" y="2"/>
                    </a:cubicBezTo>
                    <a:cubicBezTo>
                      <a:pt x="1" y="3"/>
                      <a:pt x="0" y="3"/>
                      <a:pt x="1" y="4"/>
                    </a:cubicBezTo>
                    <a:cubicBezTo>
                      <a:pt x="2" y="5"/>
                      <a:pt x="2" y="5"/>
                      <a:pt x="3" y="6"/>
                    </a:cubicBezTo>
                    <a:cubicBezTo>
                      <a:pt x="4" y="7"/>
                      <a:pt x="5" y="5"/>
                      <a:pt x="6" y="5"/>
                    </a:cubicBezTo>
                    <a:cubicBezTo>
                      <a:pt x="7" y="5"/>
                      <a:pt x="7" y="9"/>
                      <a:pt x="8" y="7"/>
                    </a:cubicBezTo>
                    <a:cubicBezTo>
                      <a:pt x="9" y="6"/>
                      <a:pt x="11" y="4"/>
                      <a:pt x="10" y="3"/>
                    </a:cubicBezTo>
                    <a:cubicBezTo>
                      <a:pt x="9" y="2"/>
                      <a:pt x="8" y="0"/>
                      <a:pt x="5"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78" name="Freeform 338"/>
              <p:cNvSpPr>
                <a:spLocks/>
              </p:cNvSpPr>
              <p:nvPr/>
            </p:nvSpPr>
            <p:spPr bwMode="auto">
              <a:xfrm>
                <a:off x="6946900" y="4117976"/>
                <a:ext cx="47625" cy="38100"/>
              </a:xfrm>
              <a:custGeom>
                <a:avLst/>
                <a:gdLst>
                  <a:gd name="T0" fmla="*/ 4 w 21"/>
                  <a:gd name="T1" fmla="*/ 1 h 17"/>
                  <a:gd name="T2" fmla="*/ 3 w 21"/>
                  <a:gd name="T3" fmla="*/ 4 h 17"/>
                  <a:gd name="T4" fmla="*/ 0 w 21"/>
                  <a:gd name="T5" fmla="*/ 6 h 17"/>
                  <a:gd name="T6" fmla="*/ 3 w 21"/>
                  <a:gd name="T7" fmla="*/ 7 h 17"/>
                  <a:gd name="T8" fmla="*/ 7 w 21"/>
                  <a:gd name="T9" fmla="*/ 7 h 17"/>
                  <a:gd name="T10" fmla="*/ 8 w 21"/>
                  <a:gd name="T11" fmla="*/ 9 h 17"/>
                  <a:gd name="T12" fmla="*/ 10 w 21"/>
                  <a:gd name="T13" fmla="*/ 11 h 17"/>
                  <a:gd name="T14" fmla="*/ 11 w 21"/>
                  <a:gd name="T15" fmla="*/ 15 h 17"/>
                  <a:gd name="T16" fmla="*/ 17 w 21"/>
                  <a:gd name="T17" fmla="*/ 17 h 17"/>
                  <a:gd name="T18" fmla="*/ 21 w 21"/>
                  <a:gd name="T19" fmla="*/ 17 h 17"/>
                  <a:gd name="T20" fmla="*/ 20 w 21"/>
                  <a:gd name="T21" fmla="*/ 15 h 17"/>
                  <a:gd name="T22" fmla="*/ 18 w 21"/>
                  <a:gd name="T23" fmla="*/ 15 h 17"/>
                  <a:gd name="T24" fmla="*/ 19 w 21"/>
                  <a:gd name="T25" fmla="*/ 12 h 17"/>
                  <a:gd name="T26" fmla="*/ 14 w 21"/>
                  <a:gd name="T27" fmla="*/ 11 h 17"/>
                  <a:gd name="T28" fmla="*/ 12 w 21"/>
                  <a:gd name="T29" fmla="*/ 8 h 17"/>
                  <a:gd name="T30" fmla="*/ 10 w 21"/>
                  <a:gd name="T31" fmla="*/ 3 h 17"/>
                  <a:gd name="T32" fmla="*/ 9 w 21"/>
                  <a:gd name="T33" fmla="*/ 0 h 17"/>
                  <a:gd name="T34" fmla="*/ 7 w 21"/>
                  <a:gd name="T35" fmla="*/ 1 h 17"/>
                  <a:gd name="T36" fmla="*/ 8 w 21"/>
                  <a:gd name="T37" fmla="*/ 3 h 17"/>
                  <a:gd name="T38" fmla="*/ 6 w 21"/>
                  <a:gd name="T39" fmla="*/ 2 h 17"/>
                  <a:gd name="T40" fmla="*/ 4 w 21"/>
                  <a:gd name="T4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 h="17">
                    <a:moveTo>
                      <a:pt x="4" y="1"/>
                    </a:moveTo>
                    <a:cubicBezTo>
                      <a:pt x="3" y="2"/>
                      <a:pt x="3" y="3"/>
                      <a:pt x="3" y="4"/>
                    </a:cubicBezTo>
                    <a:cubicBezTo>
                      <a:pt x="2" y="4"/>
                      <a:pt x="0" y="5"/>
                      <a:pt x="0" y="6"/>
                    </a:cubicBezTo>
                    <a:cubicBezTo>
                      <a:pt x="1" y="7"/>
                      <a:pt x="1" y="7"/>
                      <a:pt x="3" y="7"/>
                    </a:cubicBezTo>
                    <a:cubicBezTo>
                      <a:pt x="4" y="7"/>
                      <a:pt x="6" y="6"/>
                      <a:pt x="7" y="7"/>
                    </a:cubicBezTo>
                    <a:cubicBezTo>
                      <a:pt x="8" y="7"/>
                      <a:pt x="7" y="8"/>
                      <a:pt x="8" y="9"/>
                    </a:cubicBezTo>
                    <a:cubicBezTo>
                      <a:pt x="8" y="10"/>
                      <a:pt x="10" y="9"/>
                      <a:pt x="10" y="11"/>
                    </a:cubicBezTo>
                    <a:cubicBezTo>
                      <a:pt x="10" y="12"/>
                      <a:pt x="9" y="14"/>
                      <a:pt x="11" y="15"/>
                    </a:cubicBezTo>
                    <a:cubicBezTo>
                      <a:pt x="13" y="15"/>
                      <a:pt x="16" y="17"/>
                      <a:pt x="17" y="17"/>
                    </a:cubicBezTo>
                    <a:cubicBezTo>
                      <a:pt x="18" y="17"/>
                      <a:pt x="20" y="17"/>
                      <a:pt x="21" y="17"/>
                    </a:cubicBezTo>
                    <a:cubicBezTo>
                      <a:pt x="21" y="16"/>
                      <a:pt x="21" y="15"/>
                      <a:pt x="20" y="15"/>
                    </a:cubicBezTo>
                    <a:cubicBezTo>
                      <a:pt x="18" y="15"/>
                      <a:pt x="18" y="16"/>
                      <a:pt x="18" y="15"/>
                    </a:cubicBezTo>
                    <a:cubicBezTo>
                      <a:pt x="17" y="15"/>
                      <a:pt x="20" y="13"/>
                      <a:pt x="19" y="12"/>
                    </a:cubicBezTo>
                    <a:cubicBezTo>
                      <a:pt x="19" y="11"/>
                      <a:pt x="15" y="12"/>
                      <a:pt x="14" y="11"/>
                    </a:cubicBezTo>
                    <a:cubicBezTo>
                      <a:pt x="13" y="10"/>
                      <a:pt x="12" y="9"/>
                      <a:pt x="12" y="8"/>
                    </a:cubicBezTo>
                    <a:cubicBezTo>
                      <a:pt x="12" y="6"/>
                      <a:pt x="11" y="4"/>
                      <a:pt x="10" y="3"/>
                    </a:cubicBezTo>
                    <a:cubicBezTo>
                      <a:pt x="9" y="1"/>
                      <a:pt x="11" y="0"/>
                      <a:pt x="9" y="0"/>
                    </a:cubicBezTo>
                    <a:cubicBezTo>
                      <a:pt x="7" y="0"/>
                      <a:pt x="7" y="0"/>
                      <a:pt x="7" y="1"/>
                    </a:cubicBezTo>
                    <a:cubicBezTo>
                      <a:pt x="8" y="2"/>
                      <a:pt x="9" y="4"/>
                      <a:pt x="8" y="3"/>
                    </a:cubicBezTo>
                    <a:cubicBezTo>
                      <a:pt x="7" y="3"/>
                      <a:pt x="6" y="2"/>
                      <a:pt x="6" y="2"/>
                    </a:cubicBezTo>
                    <a:cubicBezTo>
                      <a:pt x="5" y="1"/>
                      <a:pt x="5" y="1"/>
                      <a:pt x="4"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79" name="Freeform 347"/>
              <p:cNvSpPr>
                <a:spLocks/>
              </p:cNvSpPr>
              <p:nvPr/>
            </p:nvSpPr>
            <p:spPr bwMode="auto">
              <a:xfrm>
                <a:off x="6692900" y="3935413"/>
                <a:ext cx="276225" cy="300038"/>
              </a:xfrm>
              <a:custGeom>
                <a:avLst/>
                <a:gdLst>
                  <a:gd name="T0" fmla="*/ 2 w 120"/>
                  <a:gd name="T1" fmla="*/ 1 h 130"/>
                  <a:gd name="T2" fmla="*/ 8 w 120"/>
                  <a:gd name="T3" fmla="*/ 13 h 130"/>
                  <a:gd name="T4" fmla="*/ 16 w 120"/>
                  <a:gd name="T5" fmla="*/ 21 h 130"/>
                  <a:gd name="T6" fmla="*/ 23 w 120"/>
                  <a:gd name="T7" fmla="*/ 27 h 130"/>
                  <a:gd name="T8" fmla="*/ 29 w 120"/>
                  <a:gd name="T9" fmla="*/ 37 h 130"/>
                  <a:gd name="T10" fmla="*/ 36 w 120"/>
                  <a:gd name="T11" fmla="*/ 40 h 130"/>
                  <a:gd name="T12" fmla="*/ 40 w 120"/>
                  <a:gd name="T13" fmla="*/ 47 h 130"/>
                  <a:gd name="T14" fmla="*/ 44 w 120"/>
                  <a:gd name="T15" fmla="*/ 59 h 130"/>
                  <a:gd name="T16" fmla="*/ 55 w 120"/>
                  <a:gd name="T17" fmla="*/ 68 h 130"/>
                  <a:gd name="T18" fmla="*/ 58 w 120"/>
                  <a:gd name="T19" fmla="*/ 76 h 130"/>
                  <a:gd name="T20" fmla="*/ 65 w 120"/>
                  <a:gd name="T21" fmla="*/ 91 h 130"/>
                  <a:gd name="T22" fmla="*/ 79 w 120"/>
                  <a:gd name="T23" fmla="*/ 103 h 130"/>
                  <a:gd name="T24" fmla="*/ 86 w 120"/>
                  <a:gd name="T25" fmla="*/ 112 h 130"/>
                  <a:gd name="T26" fmla="*/ 97 w 120"/>
                  <a:gd name="T27" fmla="*/ 120 h 130"/>
                  <a:gd name="T28" fmla="*/ 105 w 120"/>
                  <a:gd name="T29" fmla="*/ 128 h 130"/>
                  <a:gd name="T30" fmla="*/ 111 w 120"/>
                  <a:gd name="T31" fmla="*/ 126 h 130"/>
                  <a:gd name="T32" fmla="*/ 117 w 120"/>
                  <a:gd name="T33" fmla="*/ 127 h 130"/>
                  <a:gd name="T34" fmla="*/ 118 w 120"/>
                  <a:gd name="T35" fmla="*/ 116 h 130"/>
                  <a:gd name="T36" fmla="*/ 119 w 120"/>
                  <a:gd name="T37" fmla="*/ 105 h 130"/>
                  <a:gd name="T38" fmla="*/ 120 w 120"/>
                  <a:gd name="T39" fmla="*/ 99 h 130"/>
                  <a:gd name="T40" fmla="*/ 117 w 120"/>
                  <a:gd name="T41" fmla="*/ 93 h 130"/>
                  <a:gd name="T42" fmla="*/ 109 w 120"/>
                  <a:gd name="T43" fmla="*/ 89 h 130"/>
                  <a:gd name="T44" fmla="*/ 103 w 120"/>
                  <a:gd name="T45" fmla="*/ 93 h 130"/>
                  <a:gd name="T46" fmla="*/ 104 w 120"/>
                  <a:gd name="T47" fmla="*/ 88 h 130"/>
                  <a:gd name="T48" fmla="*/ 103 w 120"/>
                  <a:gd name="T49" fmla="*/ 84 h 130"/>
                  <a:gd name="T50" fmla="*/ 102 w 120"/>
                  <a:gd name="T51" fmla="*/ 74 h 130"/>
                  <a:gd name="T52" fmla="*/ 94 w 120"/>
                  <a:gd name="T53" fmla="*/ 73 h 130"/>
                  <a:gd name="T54" fmla="*/ 91 w 120"/>
                  <a:gd name="T55" fmla="*/ 68 h 130"/>
                  <a:gd name="T56" fmla="*/ 90 w 120"/>
                  <a:gd name="T57" fmla="*/ 66 h 130"/>
                  <a:gd name="T58" fmla="*/ 92 w 120"/>
                  <a:gd name="T59" fmla="*/ 65 h 130"/>
                  <a:gd name="T60" fmla="*/ 94 w 120"/>
                  <a:gd name="T61" fmla="*/ 62 h 130"/>
                  <a:gd name="T62" fmla="*/ 95 w 120"/>
                  <a:gd name="T63" fmla="*/ 59 h 130"/>
                  <a:gd name="T64" fmla="*/ 84 w 120"/>
                  <a:gd name="T65" fmla="*/ 60 h 130"/>
                  <a:gd name="T66" fmla="*/ 79 w 120"/>
                  <a:gd name="T67" fmla="*/ 59 h 130"/>
                  <a:gd name="T68" fmla="*/ 87 w 120"/>
                  <a:gd name="T69" fmla="*/ 57 h 130"/>
                  <a:gd name="T70" fmla="*/ 80 w 120"/>
                  <a:gd name="T71" fmla="*/ 54 h 130"/>
                  <a:gd name="T72" fmla="*/ 77 w 120"/>
                  <a:gd name="T73" fmla="*/ 48 h 130"/>
                  <a:gd name="T74" fmla="*/ 69 w 120"/>
                  <a:gd name="T75" fmla="*/ 44 h 130"/>
                  <a:gd name="T76" fmla="*/ 63 w 120"/>
                  <a:gd name="T77" fmla="*/ 38 h 130"/>
                  <a:gd name="T78" fmla="*/ 64 w 120"/>
                  <a:gd name="T79" fmla="*/ 43 h 130"/>
                  <a:gd name="T80" fmla="*/ 57 w 120"/>
                  <a:gd name="T81" fmla="*/ 37 h 130"/>
                  <a:gd name="T82" fmla="*/ 54 w 120"/>
                  <a:gd name="T83" fmla="*/ 34 h 130"/>
                  <a:gd name="T84" fmla="*/ 46 w 120"/>
                  <a:gd name="T85" fmla="*/ 24 h 130"/>
                  <a:gd name="T86" fmla="*/ 39 w 120"/>
                  <a:gd name="T87" fmla="*/ 19 h 130"/>
                  <a:gd name="T88" fmla="*/ 35 w 120"/>
                  <a:gd name="T89" fmla="*/ 16 h 130"/>
                  <a:gd name="T90" fmla="*/ 33 w 120"/>
                  <a:gd name="T91" fmla="*/ 12 h 130"/>
                  <a:gd name="T92" fmla="*/ 31 w 120"/>
                  <a:gd name="T93" fmla="*/ 8 h 130"/>
                  <a:gd name="T94" fmla="*/ 22 w 120"/>
                  <a:gd name="T95" fmla="*/ 5 h 130"/>
                  <a:gd name="T96" fmla="*/ 12 w 120"/>
                  <a:gd name="T97" fmla="*/ 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0" h="130">
                    <a:moveTo>
                      <a:pt x="7" y="2"/>
                    </a:moveTo>
                    <a:cubicBezTo>
                      <a:pt x="4" y="1"/>
                      <a:pt x="4" y="0"/>
                      <a:pt x="2" y="1"/>
                    </a:cubicBezTo>
                    <a:cubicBezTo>
                      <a:pt x="0" y="2"/>
                      <a:pt x="1" y="3"/>
                      <a:pt x="2" y="5"/>
                    </a:cubicBezTo>
                    <a:cubicBezTo>
                      <a:pt x="3" y="8"/>
                      <a:pt x="5" y="11"/>
                      <a:pt x="8" y="13"/>
                    </a:cubicBezTo>
                    <a:cubicBezTo>
                      <a:pt x="10" y="16"/>
                      <a:pt x="9" y="16"/>
                      <a:pt x="12" y="17"/>
                    </a:cubicBezTo>
                    <a:cubicBezTo>
                      <a:pt x="14" y="19"/>
                      <a:pt x="15" y="20"/>
                      <a:pt x="16" y="21"/>
                    </a:cubicBezTo>
                    <a:cubicBezTo>
                      <a:pt x="16" y="21"/>
                      <a:pt x="19" y="22"/>
                      <a:pt x="20" y="23"/>
                    </a:cubicBezTo>
                    <a:cubicBezTo>
                      <a:pt x="21" y="24"/>
                      <a:pt x="22" y="25"/>
                      <a:pt x="23" y="27"/>
                    </a:cubicBezTo>
                    <a:cubicBezTo>
                      <a:pt x="25" y="28"/>
                      <a:pt x="27" y="30"/>
                      <a:pt x="27" y="31"/>
                    </a:cubicBezTo>
                    <a:cubicBezTo>
                      <a:pt x="27" y="31"/>
                      <a:pt x="28" y="36"/>
                      <a:pt x="29" y="37"/>
                    </a:cubicBezTo>
                    <a:cubicBezTo>
                      <a:pt x="30" y="38"/>
                      <a:pt x="31" y="37"/>
                      <a:pt x="32" y="38"/>
                    </a:cubicBezTo>
                    <a:cubicBezTo>
                      <a:pt x="33" y="38"/>
                      <a:pt x="35" y="39"/>
                      <a:pt x="36" y="40"/>
                    </a:cubicBezTo>
                    <a:cubicBezTo>
                      <a:pt x="38" y="41"/>
                      <a:pt x="39" y="42"/>
                      <a:pt x="40" y="43"/>
                    </a:cubicBezTo>
                    <a:cubicBezTo>
                      <a:pt x="40" y="44"/>
                      <a:pt x="40" y="46"/>
                      <a:pt x="40" y="47"/>
                    </a:cubicBezTo>
                    <a:cubicBezTo>
                      <a:pt x="41" y="48"/>
                      <a:pt x="42" y="49"/>
                      <a:pt x="43" y="51"/>
                    </a:cubicBezTo>
                    <a:cubicBezTo>
                      <a:pt x="43" y="53"/>
                      <a:pt x="43" y="58"/>
                      <a:pt x="44" y="59"/>
                    </a:cubicBezTo>
                    <a:cubicBezTo>
                      <a:pt x="45" y="60"/>
                      <a:pt x="48" y="60"/>
                      <a:pt x="50" y="61"/>
                    </a:cubicBezTo>
                    <a:cubicBezTo>
                      <a:pt x="52" y="63"/>
                      <a:pt x="53" y="66"/>
                      <a:pt x="55" y="68"/>
                    </a:cubicBezTo>
                    <a:cubicBezTo>
                      <a:pt x="56" y="70"/>
                      <a:pt x="59" y="71"/>
                      <a:pt x="58" y="72"/>
                    </a:cubicBezTo>
                    <a:cubicBezTo>
                      <a:pt x="58" y="74"/>
                      <a:pt x="57" y="73"/>
                      <a:pt x="58" y="76"/>
                    </a:cubicBezTo>
                    <a:cubicBezTo>
                      <a:pt x="60" y="79"/>
                      <a:pt x="63" y="82"/>
                      <a:pt x="63" y="84"/>
                    </a:cubicBezTo>
                    <a:cubicBezTo>
                      <a:pt x="64" y="86"/>
                      <a:pt x="63" y="89"/>
                      <a:pt x="65" y="91"/>
                    </a:cubicBezTo>
                    <a:cubicBezTo>
                      <a:pt x="68" y="92"/>
                      <a:pt x="69" y="97"/>
                      <a:pt x="72" y="98"/>
                    </a:cubicBezTo>
                    <a:cubicBezTo>
                      <a:pt x="74" y="100"/>
                      <a:pt x="79" y="102"/>
                      <a:pt x="79" y="103"/>
                    </a:cubicBezTo>
                    <a:cubicBezTo>
                      <a:pt x="79" y="105"/>
                      <a:pt x="79" y="106"/>
                      <a:pt x="80" y="107"/>
                    </a:cubicBezTo>
                    <a:cubicBezTo>
                      <a:pt x="81" y="108"/>
                      <a:pt x="85" y="111"/>
                      <a:pt x="86" y="112"/>
                    </a:cubicBezTo>
                    <a:cubicBezTo>
                      <a:pt x="88" y="113"/>
                      <a:pt x="88" y="113"/>
                      <a:pt x="90" y="114"/>
                    </a:cubicBezTo>
                    <a:cubicBezTo>
                      <a:pt x="92" y="116"/>
                      <a:pt x="95" y="118"/>
                      <a:pt x="97" y="120"/>
                    </a:cubicBezTo>
                    <a:cubicBezTo>
                      <a:pt x="99" y="123"/>
                      <a:pt x="102" y="126"/>
                      <a:pt x="103" y="127"/>
                    </a:cubicBezTo>
                    <a:cubicBezTo>
                      <a:pt x="105" y="129"/>
                      <a:pt x="105" y="130"/>
                      <a:pt x="105" y="128"/>
                    </a:cubicBezTo>
                    <a:cubicBezTo>
                      <a:pt x="105" y="127"/>
                      <a:pt x="103" y="124"/>
                      <a:pt x="105" y="124"/>
                    </a:cubicBezTo>
                    <a:cubicBezTo>
                      <a:pt x="106" y="123"/>
                      <a:pt x="110" y="127"/>
                      <a:pt x="111" y="126"/>
                    </a:cubicBezTo>
                    <a:cubicBezTo>
                      <a:pt x="111" y="125"/>
                      <a:pt x="110" y="124"/>
                      <a:pt x="112" y="124"/>
                    </a:cubicBezTo>
                    <a:cubicBezTo>
                      <a:pt x="114" y="123"/>
                      <a:pt x="116" y="127"/>
                      <a:pt x="117" y="127"/>
                    </a:cubicBezTo>
                    <a:cubicBezTo>
                      <a:pt x="117" y="126"/>
                      <a:pt x="118" y="126"/>
                      <a:pt x="118" y="123"/>
                    </a:cubicBezTo>
                    <a:cubicBezTo>
                      <a:pt x="118" y="121"/>
                      <a:pt x="118" y="119"/>
                      <a:pt x="118" y="116"/>
                    </a:cubicBezTo>
                    <a:cubicBezTo>
                      <a:pt x="118" y="112"/>
                      <a:pt x="117" y="110"/>
                      <a:pt x="118" y="109"/>
                    </a:cubicBezTo>
                    <a:cubicBezTo>
                      <a:pt x="119" y="108"/>
                      <a:pt x="120" y="106"/>
                      <a:pt x="119" y="105"/>
                    </a:cubicBezTo>
                    <a:cubicBezTo>
                      <a:pt x="119" y="104"/>
                      <a:pt x="117" y="105"/>
                      <a:pt x="118" y="103"/>
                    </a:cubicBezTo>
                    <a:cubicBezTo>
                      <a:pt x="118" y="101"/>
                      <a:pt x="120" y="100"/>
                      <a:pt x="120" y="99"/>
                    </a:cubicBezTo>
                    <a:cubicBezTo>
                      <a:pt x="120" y="98"/>
                      <a:pt x="120" y="97"/>
                      <a:pt x="120" y="96"/>
                    </a:cubicBezTo>
                    <a:cubicBezTo>
                      <a:pt x="119" y="95"/>
                      <a:pt x="119" y="96"/>
                      <a:pt x="117" y="93"/>
                    </a:cubicBezTo>
                    <a:cubicBezTo>
                      <a:pt x="116" y="91"/>
                      <a:pt x="117" y="90"/>
                      <a:pt x="115" y="89"/>
                    </a:cubicBezTo>
                    <a:cubicBezTo>
                      <a:pt x="114" y="89"/>
                      <a:pt x="110" y="88"/>
                      <a:pt x="109" y="89"/>
                    </a:cubicBezTo>
                    <a:cubicBezTo>
                      <a:pt x="108" y="89"/>
                      <a:pt x="107" y="90"/>
                      <a:pt x="107" y="91"/>
                    </a:cubicBezTo>
                    <a:cubicBezTo>
                      <a:pt x="106" y="92"/>
                      <a:pt x="104" y="95"/>
                      <a:pt x="103" y="93"/>
                    </a:cubicBezTo>
                    <a:cubicBezTo>
                      <a:pt x="103" y="92"/>
                      <a:pt x="105" y="91"/>
                      <a:pt x="105" y="90"/>
                    </a:cubicBezTo>
                    <a:cubicBezTo>
                      <a:pt x="105" y="89"/>
                      <a:pt x="103" y="89"/>
                      <a:pt x="104" y="88"/>
                    </a:cubicBezTo>
                    <a:cubicBezTo>
                      <a:pt x="104" y="87"/>
                      <a:pt x="106" y="88"/>
                      <a:pt x="106" y="86"/>
                    </a:cubicBezTo>
                    <a:cubicBezTo>
                      <a:pt x="105" y="85"/>
                      <a:pt x="104" y="86"/>
                      <a:pt x="103" y="84"/>
                    </a:cubicBezTo>
                    <a:cubicBezTo>
                      <a:pt x="103" y="82"/>
                      <a:pt x="104" y="82"/>
                      <a:pt x="104" y="81"/>
                    </a:cubicBezTo>
                    <a:cubicBezTo>
                      <a:pt x="104" y="80"/>
                      <a:pt x="103" y="74"/>
                      <a:pt x="102" y="74"/>
                    </a:cubicBezTo>
                    <a:cubicBezTo>
                      <a:pt x="101" y="73"/>
                      <a:pt x="101" y="75"/>
                      <a:pt x="100" y="74"/>
                    </a:cubicBezTo>
                    <a:cubicBezTo>
                      <a:pt x="98" y="74"/>
                      <a:pt x="95" y="73"/>
                      <a:pt x="94" y="73"/>
                    </a:cubicBezTo>
                    <a:cubicBezTo>
                      <a:pt x="93" y="72"/>
                      <a:pt x="92" y="72"/>
                      <a:pt x="92" y="71"/>
                    </a:cubicBezTo>
                    <a:cubicBezTo>
                      <a:pt x="91" y="70"/>
                      <a:pt x="91" y="69"/>
                      <a:pt x="91" y="68"/>
                    </a:cubicBezTo>
                    <a:cubicBezTo>
                      <a:pt x="92" y="68"/>
                      <a:pt x="93" y="68"/>
                      <a:pt x="93" y="67"/>
                    </a:cubicBezTo>
                    <a:cubicBezTo>
                      <a:pt x="92" y="67"/>
                      <a:pt x="91" y="67"/>
                      <a:pt x="90" y="66"/>
                    </a:cubicBezTo>
                    <a:cubicBezTo>
                      <a:pt x="90" y="66"/>
                      <a:pt x="90" y="66"/>
                      <a:pt x="90" y="65"/>
                    </a:cubicBezTo>
                    <a:cubicBezTo>
                      <a:pt x="90" y="65"/>
                      <a:pt x="92" y="65"/>
                      <a:pt x="92" y="65"/>
                    </a:cubicBezTo>
                    <a:cubicBezTo>
                      <a:pt x="93" y="64"/>
                      <a:pt x="92" y="64"/>
                      <a:pt x="92" y="63"/>
                    </a:cubicBezTo>
                    <a:cubicBezTo>
                      <a:pt x="92" y="62"/>
                      <a:pt x="93" y="62"/>
                      <a:pt x="94" y="62"/>
                    </a:cubicBezTo>
                    <a:cubicBezTo>
                      <a:pt x="95" y="62"/>
                      <a:pt x="96" y="63"/>
                      <a:pt x="96" y="62"/>
                    </a:cubicBezTo>
                    <a:cubicBezTo>
                      <a:pt x="96" y="62"/>
                      <a:pt x="96" y="60"/>
                      <a:pt x="95" y="59"/>
                    </a:cubicBezTo>
                    <a:cubicBezTo>
                      <a:pt x="94" y="58"/>
                      <a:pt x="92" y="57"/>
                      <a:pt x="91" y="57"/>
                    </a:cubicBezTo>
                    <a:cubicBezTo>
                      <a:pt x="89" y="57"/>
                      <a:pt x="85" y="60"/>
                      <a:pt x="84" y="60"/>
                    </a:cubicBezTo>
                    <a:cubicBezTo>
                      <a:pt x="84" y="60"/>
                      <a:pt x="82" y="61"/>
                      <a:pt x="81" y="61"/>
                    </a:cubicBezTo>
                    <a:cubicBezTo>
                      <a:pt x="81" y="61"/>
                      <a:pt x="79" y="60"/>
                      <a:pt x="79" y="59"/>
                    </a:cubicBezTo>
                    <a:cubicBezTo>
                      <a:pt x="80" y="59"/>
                      <a:pt x="81" y="60"/>
                      <a:pt x="82" y="59"/>
                    </a:cubicBezTo>
                    <a:cubicBezTo>
                      <a:pt x="83" y="59"/>
                      <a:pt x="86" y="58"/>
                      <a:pt x="87" y="57"/>
                    </a:cubicBezTo>
                    <a:cubicBezTo>
                      <a:pt x="87" y="56"/>
                      <a:pt x="87" y="56"/>
                      <a:pt x="86" y="55"/>
                    </a:cubicBezTo>
                    <a:cubicBezTo>
                      <a:pt x="85" y="55"/>
                      <a:pt x="82" y="55"/>
                      <a:pt x="80" y="54"/>
                    </a:cubicBezTo>
                    <a:cubicBezTo>
                      <a:pt x="79" y="53"/>
                      <a:pt x="78" y="52"/>
                      <a:pt x="78" y="51"/>
                    </a:cubicBezTo>
                    <a:cubicBezTo>
                      <a:pt x="77" y="49"/>
                      <a:pt x="78" y="49"/>
                      <a:pt x="77" y="48"/>
                    </a:cubicBezTo>
                    <a:cubicBezTo>
                      <a:pt x="76" y="47"/>
                      <a:pt x="75" y="46"/>
                      <a:pt x="74" y="45"/>
                    </a:cubicBezTo>
                    <a:cubicBezTo>
                      <a:pt x="72" y="45"/>
                      <a:pt x="70" y="45"/>
                      <a:pt x="69" y="44"/>
                    </a:cubicBezTo>
                    <a:cubicBezTo>
                      <a:pt x="69" y="43"/>
                      <a:pt x="67" y="39"/>
                      <a:pt x="66" y="39"/>
                    </a:cubicBezTo>
                    <a:cubicBezTo>
                      <a:pt x="65" y="38"/>
                      <a:pt x="63" y="38"/>
                      <a:pt x="63" y="38"/>
                    </a:cubicBezTo>
                    <a:cubicBezTo>
                      <a:pt x="63" y="38"/>
                      <a:pt x="64" y="40"/>
                      <a:pt x="64" y="41"/>
                    </a:cubicBezTo>
                    <a:cubicBezTo>
                      <a:pt x="65" y="41"/>
                      <a:pt x="65" y="43"/>
                      <a:pt x="64" y="43"/>
                    </a:cubicBezTo>
                    <a:cubicBezTo>
                      <a:pt x="64" y="43"/>
                      <a:pt x="63" y="40"/>
                      <a:pt x="62" y="40"/>
                    </a:cubicBezTo>
                    <a:cubicBezTo>
                      <a:pt x="61" y="39"/>
                      <a:pt x="57" y="38"/>
                      <a:pt x="57" y="37"/>
                    </a:cubicBezTo>
                    <a:cubicBezTo>
                      <a:pt x="57" y="36"/>
                      <a:pt x="58" y="35"/>
                      <a:pt x="57" y="34"/>
                    </a:cubicBezTo>
                    <a:cubicBezTo>
                      <a:pt x="56" y="34"/>
                      <a:pt x="54" y="34"/>
                      <a:pt x="54" y="34"/>
                    </a:cubicBezTo>
                    <a:cubicBezTo>
                      <a:pt x="54" y="33"/>
                      <a:pt x="54" y="31"/>
                      <a:pt x="53" y="30"/>
                    </a:cubicBezTo>
                    <a:cubicBezTo>
                      <a:pt x="52" y="29"/>
                      <a:pt x="49" y="26"/>
                      <a:pt x="46" y="24"/>
                    </a:cubicBezTo>
                    <a:cubicBezTo>
                      <a:pt x="43" y="22"/>
                      <a:pt x="41" y="22"/>
                      <a:pt x="40" y="21"/>
                    </a:cubicBezTo>
                    <a:cubicBezTo>
                      <a:pt x="39" y="20"/>
                      <a:pt x="40" y="19"/>
                      <a:pt x="39" y="19"/>
                    </a:cubicBezTo>
                    <a:cubicBezTo>
                      <a:pt x="38" y="18"/>
                      <a:pt x="35" y="18"/>
                      <a:pt x="34" y="17"/>
                    </a:cubicBezTo>
                    <a:cubicBezTo>
                      <a:pt x="34" y="17"/>
                      <a:pt x="35" y="17"/>
                      <a:pt x="35" y="16"/>
                    </a:cubicBezTo>
                    <a:cubicBezTo>
                      <a:pt x="35" y="15"/>
                      <a:pt x="33" y="15"/>
                      <a:pt x="33" y="14"/>
                    </a:cubicBezTo>
                    <a:cubicBezTo>
                      <a:pt x="32" y="14"/>
                      <a:pt x="33" y="13"/>
                      <a:pt x="33" y="12"/>
                    </a:cubicBezTo>
                    <a:cubicBezTo>
                      <a:pt x="32" y="12"/>
                      <a:pt x="31" y="13"/>
                      <a:pt x="31" y="12"/>
                    </a:cubicBezTo>
                    <a:cubicBezTo>
                      <a:pt x="31" y="11"/>
                      <a:pt x="31" y="9"/>
                      <a:pt x="31" y="8"/>
                    </a:cubicBezTo>
                    <a:cubicBezTo>
                      <a:pt x="30" y="8"/>
                      <a:pt x="27" y="5"/>
                      <a:pt x="26" y="5"/>
                    </a:cubicBezTo>
                    <a:cubicBezTo>
                      <a:pt x="25" y="4"/>
                      <a:pt x="24" y="5"/>
                      <a:pt x="22" y="5"/>
                    </a:cubicBezTo>
                    <a:cubicBezTo>
                      <a:pt x="21" y="5"/>
                      <a:pt x="21" y="4"/>
                      <a:pt x="21" y="4"/>
                    </a:cubicBezTo>
                    <a:cubicBezTo>
                      <a:pt x="20" y="4"/>
                      <a:pt x="14" y="6"/>
                      <a:pt x="12" y="5"/>
                    </a:cubicBezTo>
                    <a:cubicBezTo>
                      <a:pt x="9" y="3"/>
                      <a:pt x="10" y="2"/>
                      <a:pt x="7"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80" name="Freeform 348"/>
              <p:cNvSpPr>
                <a:spLocks/>
              </p:cNvSpPr>
              <p:nvPr/>
            </p:nvSpPr>
            <p:spPr bwMode="auto">
              <a:xfrm>
                <a:off x="7418387" y="4306888"/>
                <a:ext cx="41275" cy="36513"/>
              </a:xfrm>
              <a:custGeom>
                <a:avLst/>
                <a:gdLst>
                  <a:gd name="T0" fmla="*/ 1 w 18"/>
                  <a:gd name="T1" fmla="*/ 8 h 16"/>
                  <a:gd name="T2" fmla="*/ 1 w 18"/>
                  <a:gd name="T3" fmla="*/ 12 h 16"/>
                  <a:gd name="T4" fmla="*/ 3 w 18"/>
                  <a:gd name="T5" fmla="*/ 13 h 16"/>
                  <a:gd name="T6" fmla="*/ 0 w 18"/>
                  <a:gd name="T7" fmla="*/ 15 h 16"/>
                  <a:gd name="T8" fmla="*/ 5 w 18"/>
                  <a:gd name="T9" fmla="*/ 15 h 16"/>
                  <a:gd name="T10" fmla="*/ 8 w 18"/>
                  <a:gd name="T11" fmla="*/ 14 h 16"/>
                  <a:gd name="T12" fmla="*/ 13 w 18"/>
                  <a:gd name="T13" fmla="*/ 8 h 16"/>
                  <a:gd name="T14" fmla="*/ 18 w 18"/>
                  <a:gd name="T15" fmla="*/ 6 h 16"/>
                  <a:gd name="T16" fmla="*/ 17 w 18"/>
                  <a:gd name="T17" fmla="*/ 2 h 16"/>
                  <a:gd name="T18" fmla="*/ 15 w 18"/>
                  <a:gd name="T19" fmla="*/ 0 h 16"/>
                  <a:gd name="T20" fmla="*/ 8 w 18"/>
                  <a:gd name="T21" fmla="*/ 3 h 16"/>
                  <a:gd name="T22" fmla="*/ 6 w 18"/>
                  <a:gd name="T23" fmla="*/ 5 h 16"/>
                  <a:gd name="T24" fmla="*/ 1 w 18"/>
                  <a:gd name="T25"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6">
                    <a:moveTo>
                      <a:pt x="1" y="8"/>
                    </a:moveTo>
                    <a:cubicBezTo>
                      <a:pt x="0" y="10"/>
                      <a:pt x="0" y="11"/>
                      <a:pt x="1" y="12"/>
                    </a:cubicBezTo>
                    <a:cubicBezTo>
                      <a:pt x="1" y="12"/>
                      <a:pt x="3" y="12"/>
                      <a:pt x="3" y="13"/>
                    </a:cubicBezTo>
                    <a:cubicBezTo>
                      <a:pt x="3" y="14"/>
                      <a:pt x="0" y="15"/>
                      <a:pt x="0" y="15"/>
                    </a:cubicBezTo>
                    <a:cubicBezTo>
                      <a:pt x="1" y="16"/>
                      <a:pt x="3" y="15"/>
                      <a:pt x="5" y="15"/>
                    </a:cubicBezTo>
                    <a:cubicBezTo>
                      <a:pt x="7" y="14"/>
                      <a:pt x="7" y="15"/>
                      <a:pt x="8" y="14"/>
                    </a:cubicBezTo>
                    <a:cubicBezTo>
                      <a:pt x="10" y="13"/>
                      <a:pt x="11" y="10"/>
                      <a:pt x="13" y="8"/>
                    </a:cubicBezTo>
                    <a:cubicBezTo>
                      <a:pt x="15" y="7"/>
                      <a:pt x="17" y="6"/>
                      <a:pt x="18" y="6"/>
                    </a:cubicBezTo>
                    <a:cubicBezTo>
                      <a:pt x="17" y="5"/>
                      <a:pt x="17" y="3"/>
                      <a:pt x="17" y="2"/>
                    </a:cubicBezTo>
                    <a:cubicBezTo>
                      <a:pt x="16" y="1"/>
                      <a:pt x="15" y="1"/>
                      <a:pt x="15" y="0"/>
                    </a:cubicBezTo>
                    <a:cubicBezTo>
                      <a:pt x="13" y="1"/>
                      <a:pt x="9" y="2"/>
                      <a:pt x="8" y="3"/>
                    </a:cubicBezTo>
                    <a:cubicBezTo>
                      <a:pt x="7" y="4"/>
                      <a:pt x="8" y="4"/>
                      <a:pt x="6" y="5"/>
                    </a:cubicBezTo>
                    <a:cubicBezTo>
                      <a:pt x="4" y="6"/>
                      <a:pt x="1" y="6"/>
                      <a:pt x="1" y="8"/>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81" name="Freeform 350"/>
              <p:cNvSpPr>
                <a:spLocks/>
              </p:cNvSpPr>
              <p:nvPr/>
            </p:nvSpPr>
            <p:spPr bwMode="auto">
              <a:xfrm>
                <a:off x="7299325" y="4314826"/>
                <a:ext cx="50800" cy="28575"/>
              </a:xfrm>
              <a:custGeom>
                <a:avLst/>
                <a:gdLst>
                  <a:gd name="T0" fmla="*/ 7 w 22"/>
                  <a:gd name="T1" fmla="*/ 1 h 12"/>
                  <a:gd name="T2" fmla="*/ 3 w 22"/>
                  <a:gd name="T3" fmla="*/ 1 h 12"/>
                  <a:gd name="T4" fmla="*/ 0 w 22"/>
                  <a:gd name="T5" fmla="*/ 3 h 12"/>
                  <a:gd name="T6" fmla="*/ 2 w 22"/>
                  <a:gd name="T7" fmla="*/ 5 h 12"/>
                  <a:gd name="T8" fmla="*/ 8 w 22"/>
                  <a:gd name="T9" fmla="*/ 6 h 12"/>
                  <a:gd name="T10" fmla="*/ 12 w 22"/>
                  <a:gd name="T11" fmla="*/ 9 h 12"/>
                  <a:gd name="T12" fmla="*/ 17 w 22"/>
                  <a:gd name="T13" fmla="*/ 12 h 12"/>
                  <a:gd name="T14" fmla="*/ 21 w 22"/>
                  <a:gd name="T15" fmla="*/ 9 h 12"/>
                  <a:gd name="T16" fmla="*/ 17 w 22"/>
                  <a:gd name="T17" fmla="*/ 5 h 12"/>
                  <a:gd name="T18" fmla="*/ 14 w 22"/>
                  <a:gd name="T19" fmla="*/ 5 h 12"/>
                  <a:gd name="T20" fmla="*/ 14 w 22"/>
                  <a:gd name="T21" fmla="*/ 2 h 12"/>
                  <a:gd name="T22" fmla="*/ 11 w 22"/>
                  <a:gd name="T23" fmla="*/ 1 h 12"/>
                  <a:gd name="T24" fmla="*/ 7 w 22"/>
                  <a:gd name="T2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2">
                    <a:moveTo>
                      <a:pt x="7" y="1"/>
                    </a:moveTo>
                    <a:cubicBezTo>
                      <a:pt x="5" y="1"/>
                      <a:pt x="4" y="1"/>
                      <a:pt x="3" y="1"/>
                    </a:cubicBezTo>
                    <a:cubicBezTo>
                      <a:pt x="2" y="2"/>
                      <a:pt x="0" y="2"/>
                      <a:pt x="0" y="3"/>
                    </a:cubicBezTo>
                    <a:cubicBezTo>
                      <a:pt x="1" y="4"/>
                      <a:pt x="1" y="5"/>
                      <a:pt x="2" y="5"/>
                    </a:cubicBezTo>
                    <a:cubicBezTo>
                      <a:pt x="3" y="5"/>
                      <a:pt x="7" y="5"/>
                      <a:pt x="8" y="6"/>
                    </a:cubicBezTo>
                    <a:cubicBezTo>
                      <a:pt x="9" y="6"/>
                      <a:pt x="11" y="8"/>
                      <a:pt x="12" y="9"/>
                    </a:cubicBezTo>
                    <a:cubicBezTo>
                      <a:pt x="14" y="10"/>
                      <a:pt x="15" y="12"/>
                      <a:pt x="17" y="12"/>
                    </a:cubicBezTo>
                    <a:cubicBezTo>
                      <a:pt x="19" y="11"/>
                      <a:pt x="22" y="11"/>
                      <a:pt x="21" y="9"/>
                    </a:cubicBezTo>
                    <a:cubicBezTo>
                      <a:pt x="20" y="7"/>
                      <a:pt x="18" y="5"/>
                      <a:pt x="17" y="5"/>
                    </a:cubicBezTo>
                    <a:cubicBezTo>
                      <a:pt x="16" y="4"/>
                      <a:pt x="14" y="5"/>
                      <a:pt x="14" y="5"/>
                    </a:cubicBezTo>
                    <a:cubicBezTo>
                      <a:pt x="14" y="4"/>
                      <a:pt x="15" y="3"/>
                      <a:pt x="14" y="2"/>
                    </a:cubicBezTo>
                    <a:cubicBezTo>
                      <a:pt x="12" y="2"/>
                      <a:pt x="12" y="2"/>
                      <a:pt x="11" y="1"/>
                    </a:cubicBezTo>
                    <a:cubicBezTo>
                      <a:pt x="9" y="0"/>
                      <a:pt x="9" y="0"/>
                      <a:pt x="7"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82" name="Freeform 358"/>
              <p:cNvSpPr>
                <a:spLocks/>
              </p:cNvSpPr>
              <p:nvPr/>
            </p:nvSpPr>
            <p:spPr bwMode="auto">
              <a:xfrm>
                <a:off x="6948487" y="4227513"/>
                <a:ext cx="239713" cy="76200"/>
              </a:xfrm>
              <a:custGeom>
                <a:avLst/>
                <a:gdLst>
                  <a:gd name="T0" fmla="*/ 12 w 104"/>
                  <a:gd name="T1" fmla="*/ 1 h 33"/>
                  <a:gd name="T2" fmla="*/ 8 w 104"/>
                  <a:gd name="T3" fmla="*/ 4 h 33"/>
                  <a:gd name="T4" fmla="*/ 5 w 104"/>
                  <a:gd name="T5" fmla="*/ 8 h 33"/>
                  <a:gd name="T6" fmla="*/ 1 w 104"/>
                  <a:gd name="T7" fmla="*/ 11 h 33"/>
                  <a:gd name="T8" fmla="*/ 12 w 104"/>
                  <a:gd name="T9" fmla="*/ 12 h 33"/>
                  <a:gd name="T10" fmla="*/ 15 w 104"/>
                  <a:gd name="T11" fmla="*/ 13 h 33"/>
                  <a:gd name="T12" fmla="*/ 14 w 104"/>
                  <a:gd name="T13" fmla="*/ 17 h 33"/>
                  <a:gd name="T14" fmla="*/ 19 w 104"/>
                  <a:gd name="T15" fmla="*/ 18 h 33"/>
                  <a:gd name="T16" fmla="*/ 25 w 104"/>
                  <a:gd name="T17" fmla="*/ 19 h 33"/>
                  <a:gd name="T18" fmla="*/ 32 w 104"/>
                  <a:gd name="T19" fmla="*/ 22 h 33"/>
                  <a:gd name="T20" fmla="*/ 37 w 104"/>
                  <a:gd name="T21" fmla="*/ 21 h 33"/>
                  <a:gd name="T22" fmla="*/ 43 w 104"/>
                  <a:gd name="T23" fmla="*/ 22 h 33"/>
                  <a:gd name="T24" fmla="*/ 45 w 104"/>
                  <a:gd name="T25" fmla="*/ 21 h 33"/>
                  <a:gd name="T26" fmla="*/ 50 w 104"/>
                  <a:gd name="T27" fmla="*/ 21 h 33"/>
                  <a:gd name="T28" fmla="*/ 56 w 104"/>
                  <a:gd name="T29" fmla="*/ 24 h 33"/>
                  <a:gd name="T30" fmla="*/ 64 w 104"/>
                  <a:gd name="T31" fmla="*/ 27 h 33"/>
                  <a:gd name="T32" fmla="*/ 68 w 104"/>
                  <a:gd name="T33" fmla="*/ 27 h 33"/>
                  <a:gd name="T34" fmla="*/ 72 w 104"/>
                  <a:gd name="T35" fmla="*/ 28 h 33"/>
                  <a:gd name="T36" fmla="*/ 74 w 104"/>
                  <a:gd name="T37" fmla="*/ 27 h 33"/>
                  <a:gd name="T38" fmla="*/ 77 w 104"/>
                  <a:gd name="T39" fmla="*/ 27 h 33"/>
                  <a:gd name="T40" fmla="*/ 79 w 104"/>
                  <a:gd name="T41" fmla="*/ 28 h 33"/>
                  <a:gd name="T42" fmla="*/ 83 w 104"/>
                  <a:gd name="T43" fmla="*/ 29 h 33"/>
                  <a:gd name="T44" fmla="*/ 87 w 104"/>
                  <a:gd name="T45" fmla="*/ 27 h 33"/>
                  <a:gd name="T46" fmla="*/ 91 w 104"/>
                  <a:gd name="T47" fmla="*/ 28 h 33"/>
                  <a:gd name="T48" fmla="*/ 98 w 104"/>
                  <a:gd name="T49" fmla="*/ 31 h 33"/>
                  <a:gd name="T50" fmla="*/ 104 w 104"/>
                  <a:gd name="T51" fmla="*/ 32 h 33"/>
                  <a:gd name="T52" fmla="*/ 101 w 104"/>
                  <a:gd name="T53" fmla="*/ 29 h 33"/>
                  <a:gd name="T54" fmla="*/ 102 w 104"/>
                  <a:gd name="T55" fmla="*/ 22 h 33"/>
                  <a:gd name="T56" fmla="*/ 98 w 104"/>
                  <a:gd name="T57" fmla="*/ 20 h 33"/>
                  <a:gd name="T58" fmla="*/ 91 w 104"/>
                  <a:gd name="T59" fmla="*/ 21 h 33"/>
                  <a:gd name="T60" fmla="*/ 86 w 104"/>
                  <a:gd name="T61" fmla="*/ 20 h 33"/>
                  <a:gd name="T62" fmla="*/ 84 w 104"/>
                  <a:gd name="T63" fmla="*/ 18 h 33"/>
                  <a:gd name="T64" fmla="*/ 84 w 104"/>
                  <a:gd name="T65" fmla="*/ 16 h 33"/>
                  <a:gd name="T66" fmla="*/ 82 w 104"/>
                  <a:gd name="T67" fmla="*/ 15 h 33"/>
                  <a:gd name="T68" fmla="*/ 82 w 104"/>
                  <a:gd name="T69" fmla="*/ 11 h 33"/>
                  <a:gd name="T70" fmla="*/ 77 w 104"/>
                  <a:gd name="T71" fmla="*/ 13 h 33"/>
                  <a:gd name="T72" fmla="*/ 71 w 104"/>
                  <a:gd name="T73" fmla="*/ 10 h 33"/>
                  <a:gd name="T74" fmla="*/ 67 w 104"/>
                  <a:gd name="T75" fmla="*/ 10 h 33"/>
                  <a:gd name="T76" fmla="*/ 64 w 104"/>
                  <a:gd name="T77" fmla="*/ 7 h 33"/>
                  <a:gd name="T78" fmla="*/ 61 w 104"/>
                  <a:gd name="T79" fmla="*/ 8 h 33"/>
                  <a:gd name="T80" fmla="*/ 60 w 104"/>
                  <a:gd name="T81" fmla="*/ 10 h 33"/>
                  <a:gd name="T82" fmla="*/ 58 w 104"/>
                  <a:gd name="T83" fmla="*/ 12 h 33"/>
                  <a:gd name="T84" fmla="*/ 51 w 104"/>
                  <a:gd name="T85" fmla="*/ 12 h 33"/>
                  <a:gd name="T86" fmla="*/ 48 w 104"/>
                  <a:gd name="T87" fmla="*/ 11 h 33"/>
                  <a:gd name="T88" fmla="*/ 44 w 104"/>
                  <a:gd name="T89" fmla="*/ 11 h 33"/>
                  <a:gd name="T90" fmla="*/ 39 w 104"/>
                  <a:gd name="T91" fmla="*/ 10 h 33"/>
                  <a:gd name="T92" fmla="*/ 37 w 104"/>
                  <a:gd name="T93" fmla="*/ 10 h 33"/>
                  <a:gd name="T94" fmla="*/ 37 w 104"/>
                  <a:gd name="T95" fmla="*/ 8 h 33"/>
                  <a:gd name="T96" fmla="*/ 34 w 104"/>
                  <a:gd name="T97" fmla="*/ 5 h 33"/>
                  <a:gd name="T98" fmla="*/ 26 w 104"/>
                  <a:gd name="T99" fmla="*/ 4 h 33"/>
                  <a:gd name="T100" fmla="*/ 20 w 104"/>
                  <a:gd name="T101" fmla="*/ 0 h 33"/>
                  <a:gd name="T102" fmla="*/ 17 w 104"/>
                  <a:gd name="T103" fmla="*/ 2 h 33"/>
                  <a:gd name="T104" fmla="*/ 12 w 104"/>
                  <a:gd name="T105"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4" h="33">
                    <a:moveTo>
                      <a:pt x="12" y="1"/>
                    </a:moveTo>
                    <a:cubicBezTo>
                      <a:pt x="10" y="1"/>
                      <a:pt x="9" y="2"/>
                      <a:pt x="8" y="4"/>
                    </a:cubicBezTo>
                    <a:cubicBezTo>
                      <a:pt x="7" y="6"/>
                      <a:pt x="6" y="7"/>
                      <a:pt x="5" y="8"/>
                    </a:cubicBezTo>
                    <a:cubicBezTo>
                      <a:pt x="4" y="10"/>
                      <a:pt x="0" y="9"/>
                      <a:pt x="1" y="11"/>
                    </a:cubicBezTo>
                    <a:cubicBezTo>
                      <a:pt x="2" y="12"/>
                      <a:pt x="10" y="12"/>
                      <a:pt x="12" y="12"/>
                    </a:cubicBezTo>
                    <a:cubicBezTo>
                      <a:pt x="14" y="13"/>
                      <a:pt x="14" y="12"/>
                      <a:pt x="15" y="13"/>
                    </a:cubicBezTo>
                    <a:cubicBezTo>
                      <a:pt x="15" y="15"/>
                      <a:pt x="12" y="17"/>
                      <a:pt x="14" y="17"/>
                    </a:cubicBezTo>
                    <a:cubicBezTo>
                      <a:pt x="16" y="18"/>
                      <a:pt x="17" y="18"/>
                      <a:pt x="19" y="18"/>
                    </a:cubicBezTo>
                    <a:cubicBezTo>
                      <a:pt x="22" y="18"/>
                      <a:pt x="23" y="18"/>
                      <a:pt x="25" y="19"/>
                    </a:cubicBezTo>
                    <a:cubicBezTo>
                      <a:pt x="27" y="19"/>
                      <a:pt x="30" y="22"/>
                      <a:pt x="32" y="22"/>
                    </a:cubicBezTo>
                    <a:cubicBezTo>
                      <a:pt x="34" y="21"/>
                      <a:pt x="36" y="22"/>
                      <a:pt x="37" y="21"/>
                    </a:cubicBezTo>
                    <a:cubicBezTo>
                      <a:pt x="38" y="20"/>
                      <a:pt x="42" y="22"/>
                      <a:pt x="43" y="22"/>
                    </a:cubicBezTo>
                    <a:cubicBezTo>
                      <a:pt x="44" y="23"/>
                      <a:pt x="44" y="21"/>
                      <a:pt x="45" y="21"/>
                    </a:cubicBezTo>
                    <a:cubicBezTo>
                      <a:pt x="46" y="21"/>
                      <a:pt x="48" y="21"/>
                      <a:pt x="50" y="21"/>
                    </a:cubicBezTo>
                    <a:cubicBezTo>
                      <a:pt x="52" y="22"/>
                      <a:pt x="52" y="22"/>
                      <a:pt x="56" y="24"/>
                    </a:cubicBezTo>
                    <a:cubicBezTo>
                      <a:pt x="61" y="26"/>
                      <a:pt x="63" y="27"/>
                      <a:pt x="64" y="27"/>
                    </a:cubicBezTo>
                    <a:cubicBezTo>
                      <a:pt x="65" y="27"/>
                      <a:pt x="67" y="26"/>
                      <a:pt x="68" y="27"/>
                    </a:cubicBezTo>
                    <a:cubicBezTo>
                      <a:pt x="70" y="27"/>
                      <a:pt x="71" y="29"/>
                      <a:pt x="72" y="28"/>
                    </a:cubicBezTo>
                    <a:cubicBezTo>
                      <a:pt x="73" y="28"/>
                      <a:pt x="72" y="27"/>
                      <a:pt x="74" y="27"/>
                    </a:cubicBezTo>
                    <a:cubicBezTo>
                      <a:pt x="75" y="27"/>
                      <a:pt x="76" y="27"/>
                      <a:pt x="77" y="27"/>
                    </a:cubicBezTo>
                    <a:cubicBezTo>
                      <a:pt x="78" y="27"/>
                      <a:pt x="77" y="27"/>
                      <a:pt x="79" y="28"/>
                    </a:cubicBezTo>
                    <a:cubicBezTo>
                      <a:pt x="80" y="28"/>
                      <a:pt x="81" y="29"/>
                      <a:pt x="83" y="29"/>
                    </a:cubicBezTo>
                    <a:cubicBezTo>
                      <a:pt x="85" y="28"/>
                      <a:pt x="85" y="27"/>
                      <a:pt x="87" y="27"/>
                    </a:cubicBezTo>
                    <a:cubicBezTo>
                      <a:pt x="89" y="27"/>
                      <a:pt x="89" y="27"/>
                      <a:pt x="91" y="28"/>
                    </a:cubicBezTo>
                    <a:cubicBezTo>
                      <a:pt x="93" y="29"/>
                      <a:pt x="94" y="30"/>
                      <a:pt x="98" y="31"/>
                    </a:cubicBezTo>
                    <a:cubicBezTo>
                      <a:pt x="101" y="32"/>
                      <a:pt x="104" y="33"/>
                      <a:pt x="104" y="32"/>
                    </a:cubicBezTo>
                    <a:cubicBezTo>
                      <a:pt x="104" y="31"/>
                      <a:pt x="101" y="30"/>
                      <a:pt x="101" y="29"/>
                    </a:cubicBezTo>
                    <a:cubicBezTo>
                      <a:pt x="101" y="27"/>
                      <a:pt x="103" y="22"/>
                      <a:pt x="102" y="22"/>
                    </a:cubicBezTo>
                    <a:cubicBezTo>
                      <a:pt x="102" y="22"/>
                      <a:pt x="100" y="20"/>
                      <a:pt x="98" y="20"/>
                    </a:cubicBezTo>
                    <a:cubicBezTo>
                      <a:pt x="96" y="20"/>
                      <a:pt x="93" y="21"/>
                      <a:pt x="91" y="21"/>
                    </a:cubicBezTo>
                    <a:cubicBezTo>
                      <a:pt x="89" y="22"/>
                      <a:pt x="87" y="21"/>
                      <a:pt x="86" y="20"/>
                    </a:cubicBezTo>
                    <a:cubicBezTo>
                      <a:pt x="85" y="19"/>
                      <a:pt x="84" y="19"/>
                      <a:pt x="84" y="18"/>
                    </a:cubicBezTo>
                    <a:cubicBezTo>
                      <a:pt x="84" y="17"/>
                      <a:pt x="85" y="17"/>
                      <a:pt x="84" y="16"/>
                    </a:cubicBezTo>
                    <a:cubicBezTo>
                      <a:pt x="83" y="16"/>
                      <a:pt x="82" y="17"/>
                      <a:pt x="82" y="15"/>
                    </a:cubicBezTo>
                    <a:cubicBezTo>
                      <a:pt x="82" y="13"/>
                      <a:pt x="84" y="12"/>
                      <a:pt x="82" y="11"/>
                    </a:cubicBezTo>
                    <a:cubicBezTo>
                      <a:pt x="80" y="11"/>
                      <a:pt x="79" y="14"/>
                      <a:pt x="77" y="13"/>
                    </a:cubicBezTo>
                    <a:cubicBezTo>
                      <a:pt x="75" y="11"/>
                      <a:pt x="74" y="9"/>
                      <a:pt x="71" y="10"/>
                    </a:cubicBezTo>
                    <a:cubicBezTo>
                      <a:pt x="69" y="10"/>
                      <a:pt x="68" y="12"/>
                      <a:pt x="67" y="10"/>
                    </a:cubicBezTo>
                    <a:cubicBezTo>
                      <a:pt x="65" y="8"/>
                      <a:pt x="65" y="7"/>
                      <a:pt x="64" y="7"/>
                    </a:cubicBezTo>
                    <a:cubicBezTo>
                      <a:pt x="63" y="7"/>
                      <a:pt x="61" y="7"/>
                      <a:pt x="61" y="8"/>
                    </a:cubicBezTo>
                    <a:cubicBezTo>
                      <a:pt x="61" y="9"/>
                      <a:pt x="62" y="9"/>
                      <a:pt x="60" y="10"/>
                    </a:cubicBezTo>
                    <a:cubicBezTo>
                      <a:pt x="59" y="12"/>
                      <a:pt x="60" y="12"/>
                      <a:pt x="58" y="12"/>
                    </a:cubicBezTo>
                    <a:cubicBezTo>
                      <a:pt x="56" y="12"/>
                      <a:pt x="53" y="12"/>
                      <a:pt x="51" y="12"/>
                    </a:cubicBezTo>
                    <a:cubicBezTo>
                      <a:pt x="50" y="11"/>
                      <a:pt x="50" y="11"/>
                      <a:pt x="48" y="11"/>
                    </a:cubicBezTo>
                    <a:cubicBezTo>
                      <a:pt x="46" y="11"/>
                      <a:pt x="45" y="11"/>
                      <a:pt x="44" y="11"/>
                    </a:cubicBezTo>
                    <a:cubicBezTo>
                      <a:pt x="43" y="11"/>
                      <a:pt x="40" y="10"/>
                      <a:pt x="39" y="10"/>
                    </a:cubicBezTo>
                    <a:cubicBezTo>
                      <a:pt x="39" y="10"/>
                      <a:pt x="38" y="12"/>
                      <a:pt x="37" y="10"/>
                    </a:cubicBezTo>
                    <a:cubicBezTo>
                      <a:pt x="37" y="9"/>
                      <a:pt x="38" y="9"/>
                      <a:pt x="37" y="8"/>
                    </a:cubicBezTo>
                    <a:cubicBezTo>
                      <a:pt x="36" y="7"/>
                      <a:pt x="37" y="5"/>
                      <a:pt x="34" y="5"/>
                    </a:cubicBezTo>
                    <a:cubicBezTo>
                      <a:pt x="31" y="4"/>
                      <a:pt x="28" y="6"/>
                      <a:pt x="26" y="4"/>
                    </a:cubicBezTo>
                    <a:cubicBezTo>
                      <a:pt x="25" y="3"/>
                      <a:pt x="21" y="0"/>
                      <a:pt x="20" y="0"/>
                    </a:cubicBezTo>
                    <a:cubicBezTo>
                      <a:pt x="19" y="1"/>
                      <a:pt x="20" y="4"/>
                      <a:pt x="17" y="2"/>
                    </a:cubicBezTo>
                    <a:cubicBezTo>
                      <a:pt x="15" y="1"/>
                      <a:pt x="15" y="2"/>
                      <a:pt x="12"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83" name="Freeform 364"/>
              <p:cNvSpPr>
                <a:spLocks/>
              </p:cNvSpPr>
              <p:nvPr/>
            </p:nvSpPr>
            <p:spPr bwMode="auto">
              <a:xfrm>
                <a:off x="7770812" y="4268788"/>
                <a:ext cx="36513" cy="25400"/>
              </a:xfrm>
              <a:custGeom>
                <a:avLst/>
                <a:gdLst>
                  <a:gd name="T0" fmla="*/ 11 w 16"/>
                  <a:gd name="T1" fmla="*/ 0 h 11"/>
                  <a:gd name="T2" fmla="*/ 14 w 16"/>
                  <a:gd name="T3" fmla="*/ 0 h 11"/>
                  <a:gd name="T4" fmla="*/ 16 w 16"/>
                  <a:gd name="T5" fmla="*/ 2 h 11"/>
                  <a:gd name="T6" fmla="*/ 13 w 16"/>
                  <a:gd name="T7" fmla="*/ 8 h 11"/>
                  <a:gd name="T8" fmla="*/ 11 w 16"/>
                  <a:gd name="T9" fmla="*/ 9 h 11"/>
                  <a:gd name="T10" fmla="*/ 8 w 16"/>
                  <a:gd name="T11" fmla="*/ 11 h 11"/>
                  <a:gd name="T12" fmla="*/ 3 w 16"/>
                  <a:gd name="T13" fmla="*/ 10 h 11"/>
                  <a:gd name="T14" fmla="*/ 1 w 16"/>
                  <a:gd name="T15" fmla="*/ 9 h 11"/>
                  <a:gd name="T16" fmla="*/ 5 w 16"/>
                  <a:gd name="T17" fmla="*/ 4 h 11"/>
                  <a:gd name="T18" fmla="*/ 6 w 16"/>
                  <a:gd name="T19" fmla="*/ 1 h 11"/>
                  <a:gd name="T20" fmla="*/ 11 w 16"/>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1">
                    <a:moveTo>
                      <a:pt x="11" y="0"/>
                    </a:moveTo>
                    <a:cubicBezTo>
                      <a:pt x="12" y="0"/>
                      <a:pt x="14" y="0"/>
                      <a:pt x="14" y="0"/>
                    </a:cubicBezTo>
                    <a:cubicBezTo>
                      <a:pt x="14" y="1"/>
                      <a:pt x="15" y="2"/>
                      <a:pt x="16" y="2"/>
                    </a:cubicBezTo>
                    <a:cubicBezTo>
                      <a:pt x="16" y="3"/>
                      <a:pt x="14" y="7"/>
                      <a:pt x="13" y="8"/>
                    </a:cubicBezTo>
                    <a:cubicBezTo>
                      <a:pt x="13" y="8"/>
                      <a:pt x="11" y="8"/>
                      <a:pt x="11" y="9"/>
                    </a:cubicBezTo>
                    <a:cubicBezTo>
                      <a:pt x="10" y="10"/>
                      <a:pt x="10" y="11"/>
                      <a:pt x="8" y="11"/>
                    </a:cubicBezTo>
                    <a:cubicBezTo>
                      <a:pt x="7" y="11"/>
                      <a:pt x="4" y="10"/>
                      <a:pt x="3" y="10"/>
                    </a:cubicBezTo>
                    <a:cubicBezTo>
                      <a:pt x="2" y="10"/>
                      <a:pt x="0" y="10"/>
                      <a:pt x="1" y="9"/>
                    </a:cubicBezTo>
                    <a:cubicBezTo>
                      <a:pt x="2" y="8"/>
                      <a:pt x="5" y="6"/>
                      <a:pt x="5" y="4"/>
                    </a:cubicBezTo>
                    <a:cubicBezTo>
                      <a:pt x="5" y="2"/>
                      <a:pt x="5" y="2"/>
                      <a:pt x="6" y="1"/>
                    </a:cubicBezTo>
                    <a:cubicBezTo>
                      <a:pt x="6" y="0"/>
                      <a:pt x="8" y="1"/>
                      <a:pt x="11"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84" name="Freeform 374"/>
              <p:cNvSpPr>
                <a:spLocks/>
              </p:cNvSpPr>
              <p:nvPr/>
            </p:nvSpPr>
            <p:spPr bwMode="auto">
              <a:xfrm>
                <a:off x="7531100" y="4149726"/>
                <a:ext cx="71438" cy="30163"/>
              </a:xfrm>
              <a:custGeom>
                <a:avLst/>
                <a:gdLst>
                  <a:gd name="T0" fmla="*/ 6 w 31"/>
                  <a:gd name="T1" fmla="*/ 1 h 13"/>
                  <a:gd name="T2" fmla="*/ 1 w 31"/>
                  <a:gd name="T3" fmla="*/ 1 h 13"/>
                  <a:gd name="T4" fmla="*/ 1 w 31"/>
                  <a:gd name="T5" fmla="*/ 4 h 13"/>
                  <a:gd name="T6" fmla="*/ 2 w 31"/>
                  <a:gd name="T7" fmla="*/ 5 h 13"/>
                  <a:gd name="T8" fmla="*/ 5 w 31"/>
                  <a:gd name="T9" fmla="*/ 7 h 13"/>
                  <a:gd name="T10" fmla="*/ 7 w 31"/>
                  <a:gd name="T11" fmla="*/ 6 h 13"/>
                  <a:gd name="T12" fmla="*/ 9 w 31"/>
                  <a:gd name="T13" fmla="*/ 6 h 13"/>
                  <a:gd name="T14" fmla="*/ 12 w 31"/>
                  <a:gd name="T15" fmla="*/ 6 h 13"/>
                  <a:gd name="T16" fmla="*/ 17 w 31"/>
                  <a:gd name="T17" fmla="*/ 6 h 13"/>
                  <a:gd name="T18" fmla="*/ 20 w 31"/>
                  <a:gd name="T19" fmla="*/ 7 h 13"/>
                  <a:gd name="T20" fmla="*/ 28 w 31"/>
                  <a:gd name="T21" fmla="*/ 11 h 13"/>
                  <a:gd name="T22" fmla="*/ 30 w 31"/>
                  <a:gd name="T23" fmla="*/ 12 h 13"/>
                  <a:gd name="T24" fmla="*/ 31 w 31"/>
                  <a:gd name="T25" fmla="*/ 8 h 13"/>
                  <a:gd name="T26" fmla="*/ 30 w 31"/>
                  <a:gd name="T27" fmla="*/ 7 h 13"/>
                  <a:gd name="T28" fmla="*/ 28 w 31"/>
                  <a:gd name="T29" fmla="*/ 7 h 13"/>
                  <a:gd name="T30" fmla="*/ 27 w 31"/>
                  <a:gd name="T31" fmla="*/ 4 h 13"/>
                  <a:gd name="T32" fmla="*/ 25 w 31"/>
                  <a:gd name="T33" fmla="*/ 3 h 13"/>
                  <a:gd name="T34" fmla="*/ 21 w 31"/>
                  <a:gd name="T35" fmla="*/ 3 h 13"/>
                  <a:gd name="T36" fmla="*/ 16 w 31"/>
                  <a:gd name="T37" fmla="*/ 0 h 13"/>
                  <a:gd name="T38" fmla="*/ 12 w 31"/>
                  <a:gd name="T39" fmla="*/ 2 h 13"/>
                  <a:gd name="T40" fmla="*/ 11 w 31"/>
                  <a:gd name="T41" fmla="*/ 0 h 13"/>
                  <a:gd name="T42" fmla="*/ 8 w 31"/>
                  <a:gd name="T43" fmla="*/ 1 h 13"/>
                  <a:gd name="T44" fmla="*/ 6 w 31"/>
                  <a:gd name="T45"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13">
                    <a:moveTo>
                      <a:pt x="6" y="1"/>
                    </a:moveTo>
                    <a:cubicBezTo>
                      <a:pt x="3" y="1"/>
                      <a:pt x="1" y="1"/>
                      <a:pt x="1" y="1"/>
                    </a:cubicBezTo>
                    <a:cubicBezTo>
                      <a:pt x="1" y="2"/>
                      <a:pt x="0" y="3"/>
                      <a:pt x="1" y="4"/>
                    </a:cubicBezTo>
                    <a:cubicBezTo>
                      <a:pt x="2" y="4"/>
                      <a:pt x="1" y="5"/>
                      <a:pt x="2" y="5"/>
                    </a:cubicBezTo>
                    <a:cubicBezTo>
                      <a:pt x="3" y="6"/>
                      <a:pt x="4" y="7"/>
                      <a:pt x="5" y="7"/>
                    </a:cubicBezTo>
                    <a:cubicBezTo>
                      <a:pt x="5" y="7"/>
                      <a:pt x="6" y="6"/>
                      <a:pt x="7" y="6"/>
                    </a:cubicBezTo>
                    <a:cubicBezTo>
                      <a:pt x="8" y="5"/>
                      <a:pt x="8" y="5"/>
                      <a:pt x="9" y="6"/>
                    </a:cubicBezTo>
                    <a:cubicBezTo>
                      <a:pt x="11" y="6"/>
                      <a:pt x="10" y="6"/>
                      <a:pt x="12" y="6"/>
                    </a:cubicBezTo>
                    <a:cubicBezTo>
                      <a:pt x="13" y="6"/>
                      <a:pt x="16" y="7"/>
                      <a:pt x="17" y="6"/>
                    </a:cubicBezTo>
                    <a:cubicBezTo>
                      <a:pt x="18" y="6"/>
                      <a:pt x="20" y="6"/>
                      <a:pt x="20" y="7"/>
                    </a:cubicBezTo>
                    <a:cubicBezTo>
                      <a:pt x="21" y="7"/>
                      <a:pt x="27" y="10"/>
                      <a:pt x="28" y="11"/>
                    </a:cubicBezTo>
                    <a:cubicBezTo>
                      <a:pt x="30" y="12"/>
                      <a:pt x="30" y="13"/>
                      <a:pt x="30" y="12"/>
                    </a:cubicBezTo>
                    <a:cubicBezTo>
                      <a:pt x="31" y="12"/>
                      <a:pt x="31" y="9"/>
                      <a:pt x="31" y="8"/>
                    </a:cubicBezTo>
                    <a:cubicBezTo>
                      <a:pt x="30" y="8"/>
                      <a:pt x="31" y="7"/>
                      <a:pt x="30" y="7"/>
                    </a:cubicBezTo>
                    <a:cubicBezTo>
                      <a:pt x="29" y="7"/>
                      <a:pt x="29" y="8"/>
                      <a:pt x="28" y="7"/>
                    </a:cubicBezTo>
                    <a:cubicBezTo>
                      <a:pt x="28" y="5"/>
                      <a:pt x="28" y="4"/>
                      <a:pt x="27" y="4"/>
                    </a:cubicBezTo>
                    <a:cubicBezTo>
                      <a:pt x="27" y="4"/>
                      <a:pt x="26" y="3"/>
                      <a:pt x="25" y="3"/>
                    </a:cubicBezTo>
                    <a:cubicBezTo>
                      <a:pt x="23" y="2"/>
                      <a:pt x="22" y="3"/>
                      <a:pt x="21" y="3"/>
                    </a:cubicBezTo>
                    <a:cubicBezTo>
                      <a:pt x="21" y="2"/>
                      <a:pt x="18" y="0"/>
                      <a:pt x="16" y="0"/>
                    </a:cubicBezTo>
                    <a:cubicBezTo>
                      <a:pt x="15" y="0"/>
                      <a:pt x="13" y="2"/>
                      <a:pt x="12" y="2"/>
                    </a:cubicBezTo>
                    <a:cubicBezTo>
                      <a:pt x="11" y="2"/>
                      <a:pt x="14" y="1"/>
                      <a:pt x="11" y="0"/>
                    </a:cubicBezTo>
                    <a:cubicBezTo>
                      <a:pt x="9" y="0"/>
                      <a:pt x="9" y="1"/>
                      <a:pt x="8" y="1"/>
                    </a:cubicBezTo>
                    <a:cubicBezTo>
                      <a:pt x="7" y="1"/>
                      <a:pt x="7" y="1"/>
                      <a:pt x="6"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85" name="Freeform 380"/>
              <p:cNvSpPr>
                <a:spLocks/>
              </p:cNvSpPr>
              <p:nvPr/>
            </p:nvSpPr>
            <p:spPr bwMode="auto">
              <a:xfrm>
                <a:off x="7605712" y="4087813"/>
                <a:ext cx="255588" cy="225425"/>
              </a:xfrm>
              <a:custGeom>
                <a:avLst/>
                <a:gdLst>
                  <a:gd name="T0" fmla="*/ 77 w 111"/>
                  <a:gd name="T1" fmla="*/ 13 h 98"/>
                  <a:gd name="T2" fmla="*/ 69 w 111"/>
                  <a:gd name="T3" fmla="*/ 20 h 98"/>
                  <a:gd name="T4" fmla="*/ 59 w 111"/>
                  <a:gd name="T5" fmla="*/ 21 h 98"/>
                  <a:gd name="T6" fmla="*/ 53 w 111"/>
                  <a:gd name="T7" fmla="*/ 31 h 98"/>
                  <a:gd name="T8" fmla="*/ 43 w 111"/>
                  <a:gd name="T9" fmla="*/ 33 h 98"/>
                  <a:gd name="T10" fmla="*/ 41 w 111"/>
                  <a:gd name="T11" fmla="*/ 30 h 98"/>
                  <a:gd name="T12" fmla="*/ 38 w 111"/>
                  <a:gd name="T13" fmla="*/ 28 h 98"/>
                  <a:gd name="T14" fmla="*/ 35 w 111"/>
                  <a:gd name="T15" fmla="*/ 18 h 98"/>
                  <a:gd name="T16" fmla="*/ 36 w 111"/>
                  <a:gd name="T17" fmla="*/ 11 h 98"/>
                  <a:gd name="T18" fmla="*/ 35 w 111"/>
                  <a:gd name="T19" fmla="*/ 6 h 98"/>
                  <a:gd name="T20" fmla="*/ 21 w 111"/>
                  <a:gd name="T21" fmla="*/ 1 h 98"/>
                  <a:gd name="T22" fmla="*/ 10 w 111"/>
                  <a:gd name="T23" fmla="*/ 4 h 98"/>
                  <a:gd name="T24" fmla="*/ 3 w 111"/>
                  <a:gd name="T25" fmla="*/ 6 h 98"/>
                  <a:gd name="T26" fmla="*/ 0 w 111"/>
                  <a:gd name="T27" fmla="*/ 12 h 98"/>
                  <a:gd name="T28" fmla="*/ 11 w 111"/>
                  <a:gd name="T29" fmla="*/ 13 h 98"/>
                  <a:gd name="T30" fmla="*/ 12 w 111"/>
                  <a:gd name="T31" fmla="*/ 19 h 98"/>
                  <a:gd name="T32" fmla="*/ 18 w 111"/>
                  <a:gd name="T33" fmla="*/ 21 h 98"/>
                  <a:gd name="T34" fmla="*/ 25 w 111"/>
                  <a:gd name="T35" fmla="*/ 21 h 98"/>
                  <a:gd name="T36" fmla="*/ 32 w 111"/>
                  <a:gd name="T37" fmla="*/ 19 h 98"/>
                  <a:gd name="T38" fmla="*/ 33 w 111"/>
                  <a:gd name="T39" fmla="*/ 22 h 98"/>
                  <a:gd name="T40" fmla="*/ 32 w 111"/>
                  <a:gd name="T41" fmla="*/ 25 h 98"/>
                  <a:gd name="T42" fmla="*/ 29 w 111"/>
                  <a:gd name="T43" fmla="*/ 27 h 98"/>
                  <a:gd name="T44" fmla="*/ 26 w 111"/>
                  <a:gd name="T45" fmla="*/ 26 h 98"/>
                  <a:gd name="T46" fmla="*/ 22 w 111"/>
                  <a:gd name="T47" fmla="*/ 25 h 98"/>
                  <a:gd name="T48" fmla="*/ 15 w 111"/>
                  <a:gd name="T49" fmla="*/ 26 h 98"/>
                  <a:gd name="T50" fmla="*/ 17 w 111"/>
                  <a:gd name="T51" fmla="*/ 30 h 98"/>
                  <a:gd name="T52" fmla="*/ 20 w 111"/>
                  <a:gd name="T53" fmla="*/ 38 h 98"/>
                  <a:gd name="T54" fmla="*/ 24 w 111"/>
                  <a:gd name="T55" fmla="*/ 41 h 98"/>
                  <a:gd name="T56" fmla="*/ 26 w 111"/>
                  <a:gd name="T57" fmla="*/ 40 h 98"/>
                  <a:gd name="T58" fmla="*/ 29 w 111"/>
                  <a:gd name="T59" fmla="*/ 32 h 98"/>
                  <a:gd name="T60" fmla="*/ 32 w 111"/>
                  <a:gd name="T61" fmla="*/ 32 h 98"/>
                  <a:gd name="T62" fmla="*/ 32 w 111"/>
                  <a:gd name="T63" fmla="*/ 36 h 98"/>
                  <a:gd name="T64" fmla="*/ 35 w 111"/>
                  <a:gd name="T65" fmla="*/ 38 h 98"/>
                  <a:gd name="T66" fmla="*/ 39 w 111"/>
                  <a:gd name="T67" fmla="*/ 39 h 98"/>
                  <a:gd name="T68" fmla="*/ 42 w 111"/>
                  <a:gd name="T69" fmla="*/ 42 h 98"/>
                  <a:gd name="T70" fmla="*/ 57 w 111"/>
                  <a:gd name="T71" fmla="*/ 47 h 98"/>
                  <a:gd name="T72" fmla="*/ 74 w 111"/>
                  <a:gd name="T73" fmla="*/ 53 h 98"/>
                  <a:gd name="T74" fmla="*/ 79 w 111"/>
                  <a:gd name="T75" fmla="*/ 59 h 98"/>
                  <a:gd name="T76" fmla="*/ 81 w 111"/>
                  <a:gd name="T77" fmla="*/ 61 h 98"/>
                  <a:gd name="T78" fmla="*/ 82 w 111"/>
                  <a:gd name="T79" fmla="*/ 64 h 98"/>
                  <a:gd name="T80" fmla="*/ 87 w 111"/>
                  <a:gd name="T81" fmla="*/ 70 h 98"/>
                  <a:gd name="T82" fmla="*/ 91 w 111"/>
                  <a:gd name="T83" fmla="*/ 74 h 98"/>
                  <a:gd name="T84" fmla="*/ 86 w 111"/>
                  <a:gd name="T85" fmla="*/ 73 h 98"/>
                  <a:gd name="T86" fmla="*/ 91 w 111"/>
                  <a:gd name="T87" fmla="*/ 77 h 98"/>
                  <a:gd name="T88" fmla="*/ 90 w 111"/>
                  <a:gd name="T89" fmla="*/ 80 h 98"/>
                  <a:gd name="T90" fmla="*/ 88 w 111"/>
                  <a:gd name="T91" fmla="*/ 87 h 98"/>
                  <a:gd name="T92" fmla="*/ 91 w 111"/>
                  <a:gd name="T93" fmla="*/ 83 h 98"/>
                  <a:gd name="T94" fmla="*/ 98 w 111"/>
                  <a:gd name="T95" fmla="*/ 86 h 98"/>
                  <a:gd name="T96" fmla="*/ 101 w 111"/>
                  <a:gd name="T97" fmla="*/ 88 h 98"/>
                  <a:gd name="T98" fmla="*/ 110 w 111"/>
                  <a:gd name="T99" fmla="*/ 98 h 98"/>
                  <a:gd name="T100" fmla="*/ 110 w 111"/>
                  <a:gd name="T101" fmla="*/ 73 h 98"/>
                  <a:gd name="T102" fmla="*/ 108 w 111"/>
                  <a:gd name="T103" fmla="*/ 71 h 98"/>
                  <a:gd name="T104" fmla="*/ 110 w 111"/>
                  <a:gd name="T105" fmla="*/ 58 h 98"/>
                  <a:gd name="T106" fmla="*/ 108 w 111"/>
                  <a:gd name="T107" fmla="*/ 26 h 98"/>
                  <a:gd name="T108" fmla="*/ 101 w 111"/>
                  <a:gd name="T109" fmla="*/ 23 h 98"/>
                  <a:gd name="T110" fmla="*/ 89 w 111"/>
                  <a:gd name="T111" fmla="*/ 1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1" h="98">
                    <a:moveTo>
                      <a:pt x="82" y="16"/>
                    </a:moveTo>
                    <a:cubicBezTo>
                      <a:pt x="79" y="14"/>
                      <a:pt x="80" y="12"/>
                      <a:pt x="77" y="13"/>
                    </a:cubicBezTo>
                    <a:cubicBezTo>
                      <a:pt x="74" y="13"/>
                      <a:pt x="71" y="15"/>
                      <a:pt x="69" y="16"/>
                    </a:cubicBezTo>
                    <a:cubicBezTo>
                      <a:pt x="67" y="16"/>
                      <a:pt x="70" y="19"/>
                      <a:pt x="69" y="20"/>
                    </a:cubicBezTo>
                    <a:cubicBezTo>
                      <a:pt x="68" y="21"/>
                      <a:pt x="65" y="22"/>
                      <a:pt x="63" y="21"/>
                    </a:cubicBezTo>
                    <a:cubicBezTo>
                      <a:pt x="62" y="21"/>
                      <a:pt x="60" y="20"/>
                      <a:pt x="59" y="21"/>
                    </a:cubicBezTo>
                    <a:cubicBezTo>
                      <a:pt x="59" y="22"/>
                      <a:pt x="56" y="26"/>
                      <a:pt x="56" y="27"/>
                    </a:cubicBezTo>
                    <a:cubicBezTo>
                      <a:pt x="55" y="28"/>
                      <a:pt x="54" y="30"/>
                      <a:pt x="53" y="31"/>
                    </a:cubicBezTo>
                    <a:cubicBezTo>
                      <a:pt x="53" y="32"/>
                      <a:pt x="51" y="34"/>
                      <a:pt x="49" y="34"/>
                    </a:cubicBezTo>
                    <a:cubicBezTo>
                      <a:pt x="46" y="34"/>
                      <a:pt x="43" y="34"/>
                      <a:pt x="43" y="33"/>
                    </a:cubicBezTo>
                    <a:cubicBezTo>
                      <a:pt x="43" y="31"/>
                      <a:pt x="43" y="28"/>
                      <a:pt x="43" y="29"/>
                    </a:cubicBezTo>
                    <a:cubicBezTo>
                      <a:pt x="42" y="29"/>
                      <a:pt x="41" y="30"/>
                      <a:pt x="41" y="30"/>
                    </a:cubicBezTo>
                    <a:cubicBezTo>
                      <a:pt x="40" y="29"/>
                      <a:pt x="41" y="25"/>
                      <a:pt x="40" y="24"/>
                    </a:cubicBezTo>
                    <a:cubicBezTo>
                      <a:pt x="40" y="24"/>
                      <a:pt x="39" y="29"/>
                      <a:pt x="38" y="28"/>
                    </a:cubicBezTo>
                    <a:cubicBezTo>
                      <a:pt x="37" y="27"/>
                      <a:pt x="36" y="24"/>
                      <a:pt x="36" y="23"/>
                    </a:cubicBezTo>
                    <a:cubicBezTo>
                      <a:pt x="36" y="21"/>
                      <a:pt x="35" y="19"/>
                      <a:pt x="35" y="18"/>
                    </a:cubicBezTo>
                    <a:cubicBezTo>
                      <a:pt x="35" y="16"/>
                      <a:pt x="34" y="16"/>
                      <a:pt x="34" y="15"/>
                    </a:cubicBezTo>
                    <a:cubicBezTo>
                      <a:pt x="35" y="13"/>
                      <a:pt x="37" y="12"/>
                      <a:pt x="36" y="11"/>
                    </a:cubicBezTo>
                    <a:cubicBezTo>
                      <a:pt x="36" y="10"/>
                      <a:pt x="33" y="8"/>
                      <a:pt x="34" y="8"/>
                    </a:cubicBezTo>
                    <a:cubicBezTo>
                      <a:pt x="35" y="7"/>
                      <a:pt x="35" y="7"/>
                      <a:pt x="35" y="6"/>
                    </a:cubicBezTo>
                    <a:cubicBezTo>
                      <a:pt x="35" y="6"/>
                      <a:pt x="29" y="5"/>
                      <a:pt x="27" y="5"/>
                    </a:cubicBezTo>
                    <a:cubicBezTo>
                      <a:pt x="25" y="4"/>
                      <a:pt x="22" y="2"/>
                      <a:pt x="21" y="1"/>
                    </a:cubicBezTo>
                    <a:cubicBezTo>
                      <a:pt x="20" y="1"/>
                      <a:pt x="17" y="0"/>
                      <a:pt x="16" y="0"/>
                    </a:cubicBezTo>
                    <a:cubicBezTo>
                      <a:pt x="15" y="0"/>
                      <a:pt x="12" y="4"/>
                      <a:pt x="10" y="4"/>
                    </a:cubicBezTo>
                    <a:cubicBezTo>
                      <a:pt x="9" y="4"/>
                      <a:pt x="7" y="4"/>
                      <a:pt x="5" y="5"/>
                    </a:cubicBezTo>
                    <a:cubicBezTo>
                      <a:pt x="3" y="5"/>
                      <a:pt x="3" y="5"/>
                      <a:pt x="3" y="6"/>
                    </a:cubicBezTo>
                    <a:cubicBezTo>
                      <a:pt x="3" y="7"/>
                      <a:pt x="4" y="8"/>
                      <a:pt x="3" y="8"/>
                    </a:cubicBezTo>
                    <a:cubicBezTo>
                      <a:pt x="3" y="9"/>
                      <a:pt x="0" y="11"/>
                      <a:pt x="0" y="12"/>
                    </a:cubicBezTo>
                    <a:cubicBezTo>
                      <a:pt x="1" y="13"/>
                      <a:pt x="5" y="13"/>
                      <a:pt x="7" y="13"/>
                    </a:cubicBezTo>
                    <a:cubicBezTo>
                      <a:pt x="10" y="13"/>
                      <a:pt x="11" y="13"/>
                      <a:pt x="11" y="13"/>
                    </a:cubicBezTo>
                    <a:cubicBezTo>
                      <a:pt x="12" y="14"/>
                      <a:pt x="9" y="15"/>
                      <a:pt x="10" y="16"/>
                    </a:cubicBezTo>
                    <a:cubicBezTo>
                      <a:pt x="11" y="16"/>
                      <a:pt x="11" y="19"/>
                      <a:pt x="12" y="19"/>
                    </a:cubicBezTo>
                    <a:cubicBezTo>
                      <a:pt x="12" y="20"/>
                      <a:pt x="14" y="21"/>
                      <a:pt x="15" y="21"/>
                    </a:cubicBezTo>
                    <a:cubicBezTo>
                      <a:pt x="16" y="21"/>
                      <a:pt x="17" y="21"/>
                      <a:pt x="18" y="21"/>
                    </a:cubicBezTo>
                    <a:cubicBezTo>
                      <a:pt x="20" y="21"/>
                      <a:pt x="20" y="22"/>
                      <a:pt x="22" y="22"/>
                    </a:cubicBezTo>
                    <a:cubicBezTo>
                      <a:pt x="23" y="22"/>
                      <a:pt x="24" y="21"/>
                      <a:pt x="25" y="21"/>
                    </a:cubicBezTo>
                    <a:cubicBezTo>
                      <a:pt x="27" y="20"/>
                      <a:pt x="28" y="21"/>
                      <a:pt x="28" y="20"/>
                    </a:cubicBezTo>
                    <a:cubicBezTo>
                      <a:pt x="29" y="20"/>
                      <a:pt x="33" y="18"/>
                      <a:pt x="32" y="19"/>
                    </a:cubicBezTo>
                    <a:cubicBezTo>
                      <a:pt x="32" y="20"/>
                      <a:pt x="31" y="21"/>
                      <a:pt x="31" y="21"/>
                    </a:cubicBezTo>
                    <a:cubicBezTo>
                      <a:pt x="32" y="22"/>
                      <a:pt x="33" y="21"/>
                      <a:pt x="33" y="22"/>
                    </a:cubicBezTo>
                    <a:cubicBezTo>
                      <a:pt x="34" y="23"/>
                      <a:pt x="34" y="23"/>
                      <a:pt x="33" y="24"/>
                    </a:cubicBezTo>
                    <a:cubicBezTo>
                      <a:pt x="33" y="24"/>
                      <a:pt x="32" y="24"/>
                      <a:pt x="32" y="25"/>
                    </a:cubicBezTo>
                    <a:cubicBezTo>
                      <a:pt x="32" y="26"/>
                      <a:pt x="31" y="25"/>
                      <a:pt x="31" y="26"/>
                    </a:cubicBezTo>
                    <a:cubicBezTo>
                      <a:pt x="30" y="27"/>
                      <a:pt x="30" y="28"/>
                      <a:pt x="29" y="27"/>
                    </a:cubicBezTo>
                    <a:cubicBezTo>
                      <a:pt x="29" y="27"/>
                      <a:pt x="30" y="26"/>
                      <a:pt x="29" y="26"/>
                    </a:cubicBezTo>
                    <a:cubicBezTo>
                      <a:pt x="28" y="26"/>
                      <a:pt x="26" y="27"/>
                      <a:pt x="26" y="26"/>
                    </a:cubicBezTo>
                    <a:cubicBezTo>
                      <a:pt x="25" y="25"/>
                      <a:pt x="26" y="24"/>
                      <a:pt x="25" y="24"/>
                    </a:cubicBezTo>
                    <a:cubicBezTo>
                      <a:pt x="24" y="24"/>
                      <a:pt x="23" y="24"/>
                      <a:pt x="22" y="25"/>
                    </a:cubicBezTo>
                    <a:cubicBezTo>
                      <a:pt x="22" y="25"/>
                      <a:pt x="20" y="27"/>
                      <a:pt x="20" y="27"/>
                    </a:cubicBezTo>
                    <a:cubicBezTo>
                      <a:pt x="19" y="28"/>
                      <a:pt x="17" y="26"/>
                      <a:pt x="15" y="26"/>
                    </a:cubicBezTo>
                    <a:cubicBezTo>
                      <a:pt x="13" y="26"/>
                      <a:pt x="9" y="26"/>
                      <a:pt x="11" y="27"/>
                    </a:cubicBezTo>
                    <a:cubicBezTo>
                      <a:pt x="12" y="28"/>
                      <a:pt x="15" y="28"/>
                      <a:pt x="17" y="30"/>
                    </a:cubicBezTo>
                    <a:cubicBezTo>
                      <a:pt x="19" y="31"/>
                      <a:pt x="20" y="32"/>
                      <a:pt x="20" y="34"/>
                    </a:cubicBezTo>
                    <a:cubicBezTo>
                      <a:pt x="21" y="36"/>
                      <a:pt x="21" y="36"/>
                      <a:pt x="20" y="38"/>
                    </a:cubicBezTo>
                    <a:cubicBezTo>
                      <a:pt x="20" y="39"/>
                      <a:pt x="19" y="40"/>
                      <a:pt x="21" y="41"/>
                    </a:cubicBezTo>
                    <a:cubicBezTo>
                      <a:pt x="22" y="42"/>
                      <a:pt x="22" y="41"/>
                      <a:pt x="24" y="41"/>
                    </a:cubicBezTo>
                    <a:cubicBezTo>
                      <a:pt x="25" y="41"/>
                      <a:pt x="28" y="43"/>
                      <a:pt x="28" y="43"/>
                    </a:cubicBezTo>
                    <a:cubicBezTo>
                      <a:pt x="28" y="42"/>
                      <a:pt x="26" y="41"/>
                      <a:pt x="26" y="40"/>
                    </a:cubicBezTo>
                    <a:cubicBezTo>
                      <a:pt x="26" y="39"/>
                      <a:pt x="28" y="37"/>
                      <a:pt x="28" y="36"/>
                    </a:cubicBezTo>
                    <a:cubicBezTo>
                      <a:pt x="28" y="35"/>
                      <a:pt x="29" y="33"/>
                      <a:pt x="29" y="32"/>
                    </a:cubicBezTo>
                    <a:cubicBezTo>
                      <a:pt x="30" y="31"/>
                      <a:pt x="29" y="30"/>
                      <a:pt x="31" y="30"/>
                    </a:cubicBezTo>
                    <a:cubicBezTo>
                      <a:pt x="33" y="29"/>
                      <a:pt x="32" y="30"/>
                      <a:pt x="32" y="32"/>
                    </a:cubicBezTo>
                    <a:cubicBezTo>
                      <a:pt x="31" y="33"/>
                      <a:pt x="30" y="36"/>
                      <a:pt x="30" y="36"/>
                    </a:cubicBezTo>
                    <a:cubicBezTo>
                      <a:pt x="31" y="36"/>
                      <a:pt x="32" y="35"/>
                      <a:pt x="32" y="36"/>
                    </a:cubicBezTo>
                    <a:cubicBezTo>
                      <a:pt x="33" y="37"/>
                      <a:pt x="33" y="39"/>
                      <a:pt x="33" y="38"/>
                    </a:cubicBezTo>
                    <a:cubicBezTo>
                      <a:pt x="34" y="38"/>
                      <a:pt x="35" y="37"/>
                      <a:pt x="35" y="38"/>
                    </a:cubicBezTo>
                    <a:cubicBezTo>
                      <a:pt x="36" y="39"/>
                      <a:pt x="36" y="40"/>
                      <a:pt x="37" y="39"/>
                    </a:cubicBezTo>
                    <a:cubicBezTo>
                      <a:pt x="37" y="39"/>
                      <a:pt x="39" y="39"/>
                      <a:pt x="39" y="39"/>
                    </a:cubicBezTo>
                    <a:cubicBezTo>
                      <a:pt x="40" y="40"/>
                      <a:pt x="45" y="40"/>
                      <a:pt x="45" y="40"/>
                    </a:cubicBezTo>
                    <a:cubicBezTo>
                      <a:pt x="45" y="40"/>
                      <a:pt x="42" y="41"/>
                      <a:pt x="42" y="42"/>
                    </a:cubicBezTo>
                    <a:cubicBezTo>
                      <a:pt x="42" y="42"/>
                      <a:pt x="43" y="43"/>
                      <a:pt x="45" y="44"/>
                    </a:cubicBezTo>
                    <a:cubicBezTo>
                      <a:pt x="47" y="44"/>
                      <a:pt x="55" y="46"/>
                      <a:pt x="57" y="47"/>
                    </a:cubicBezTo>
                    <a:cubicBezTo>
                      <a:pt x="59" y="48"/>
                      <a:pt x="62" y="49"/>
                      <a:pt x="66" y="50"/>
                    </a:cubicBezTo>
                    <a:cubicBezTo>
                      <a:pt x="70" y="52"/>
                      <a:pt x="72" y="52"/>
                      <a:pt x="74" y="53"/>
                    </a:cubicBezTo>
                    <a:cubicBezTo>
                      <a:pt x="76" y="54"/>
                      <a:pt x="79" y="55"/>
                      <a:pt x="79" y="56"/>
                    </a:cubicBezTo>
                    <a:cubicBezTo>
                      <a:pt x="79" y="57"/>
                      <a:pt x="78" y="59"/>
                      <a:pt x="79" y="59"/>
                    </a:cubicBezTo>
                    <a:cubicBezTo>
                      <a:pt x="80" y="59"/>
                      <a:pt x="81" y="58"/>
                      <a:pt x="82" y="59"/>
                    </a:cubicBezTo>
                    <a:cubicBezTo>
                      <a:pt x="82" y="60"/>
                      <a:pt x="81" y="60"/>
                      <a:pt x="81" y="61"/>
                    </a:cubicBezTo>
                    <a:cubicBezTo>
                      <a:pt x="82" y="62"/>
                      <a:pt x="83" y="62"/>
                      <a:pt x="82" y="62"/>
                    </a:cubicBezTo>
                    <a:cubicBezTo>
                      <a:pt x="82" y="63"/>
                      <a:pt x="81" y="62"/>
                      <a:pt x="82" y="64"/>
                    </a:cubicBezTo>
                    <a:cubicBezTo>
                      <a:pt x="82" y="65"/>
                      <a:pt x="82" y="65"/>
                      <a:pt x="83" y="66"/>
                    </a:cubicBezTo>
                    <a:cubicBezTo>
                      <a:pt x="84" y="67"/>
                      <a:pt x="86" y="69"/>
                      <a:pt x="87" y="70"/>
                    </a:cubicBezTo>
                    <a:cubicBezTo>
                      <a:pt x="88" y="71"/>
                      <a:pt x="92" y="73"/>
                      <a:pt x="92" y="73"/>
                    </a:cubicBezTo>
                    <a:cubicBezTo>
                      <a:pt x="92" y="74"/>
                      <a:pt x="91" y="74"/>
                      <a:pt x="91" y="74"/>
                    </a:cubicBezTo>
                    <a:cubicBezTo>
                      <a:pt x="90" y="74"/>
                      <a:pt x="88" y="73"/>
                      <a:pt x="87" y="73"/>
                    </a:cubicBezTo>
                    <a:cubicBezTo>
                      <a:pt x="87" y="73"/>
                      <a:pt x="85" y="73"/>
                      <a:pt x="86" y="73"/>
                    </a:cubicBezTo>
                    <a:cubicBezTo>
                      <a:pt x="86" y="74"/>
                      <a:pt x="89" y="75"/>
                      <a:pt x="90" y="76"/>
                    </a:cubicBezTo>
                    <a:cubicBezTo>
                      <a:pt x="91" y="76"/>
                      <a:pt x="91" y="76"/>
                      <a:pt x="91" y="77"/>
                    </a:cubicBezTo>
                    <a:cubicBezTo>
                      <a:pt x="91" y="77"/>
                      <a:pt x="87" y="77"/>
                      <a:pt x="87" y="77"/>
                    </a:cubicBezTo>
                    <a:cubicBezTo>
                      <a:pt x="86" y="78"/>
                      <a:pt x="89" y="79"/>
                      <a:pt x="90" y="80"/>
                    </a:cubicBezTo>
                    <a:cubicBezTo>
                      <a:pt x="90" y="81"/>
                      <a:pt x="90" y="81"/>
                      <a:pt x="90" y="82"/>
                    </a:cubicBezTo>
                    <a:cubicBezTo>
                      <a:pt x="89" y="83"/>
                      <a:pt x="88" y="86"/>
                      <a:pt x="88" y="87"/>
                    </a:cubicBezTo>
                    <a:cubicBezTo>
                      <a:pt x="88" y="87"/>
                      <a:pt x="90" y="87"/>
                      <a:pt x="90" y="86"/>
                    </a:cubicBezTo>
                    <a:cubicBezTo>
                      <a:pt x="90" y="85"/>
                      <a:pt x="90" y="83"/>
                      <a:pt x="91" y="83"/>
                    </a:cubicBezTo>
                    <a:cubicBezTo>
                      <a:pt x="92" y="84"/>
                      <a:pt x="92" y="86"/>
                      <a:pt x="93" y="86"/>
                    </a:cubicBezTo>
                    <a:cubicBezTo>
                      <a:pt x="94" y="86"/>
                      <a:pt x="97" y="86"/>
                      <a:pt x="98" y="86"/>
                    </a:cubicBezTo>
                    <a:cubicBezTo>
                      <a:pt x="99" y="85"/>
                      <a:pt x="100" y="83"/>
                      <a:pt x="101" y="83"/>
                    </a:cubicBezTo>
                    <a:cubicBezTo>
                      <a:pt x="102" y="83"/>
                      <a:pt x="100" y="87"/>
                      <a:pt x="101" y="88"/>
                    </a:cubicBezTo>
                    <a:cubicBezTo>
                      <a:pt x="101" y="89"/>
                      <a:pt x="105" y="91"/>
                      <a:pt x="107" y="92"/>
                    </a:cubicBezTo>
                    <a:cubicBezTo>
                      <a:pt x="108" y="94"/>
                      <a:pt x="109" y="96"/>
                      <a:pt x="110" y="98"/>
                    </a:cubicBezTo>
                    <a:cubicBezTo>
                      <a:pt x="111" y="91"/>
                      <a:pt x="111" y="75"/>
                      <a:pt x="111" y="74"/>
                    </a:cubicBezTo>
                    <a:cubicBezTo>
                      <a:pt x="111" y="73"/>
                      <a:pt x="110" y="73"/>
                      <a:pt x="110" y="73"/>
                    </a:cubicBezTo>
                    <a:cubicBezTo>
                      <a:pt x="110" y="73"/>
                      <a:pt x="110" y="73"/>
                      <a:pt x="110" y="73"/>
                    </a:cubicBezTo>
                    <a:cubicBezTo>
                      <a:pt x="109" y="72"/>
                      <a:pt x="108" y="72"/>
                      <a:pt x="108" y="71"/>
                    </a:cubicBezTo>
                    <a:cubicBezTo>
                      <a:pt x="108" y="71"/>
                      <a:pt x="109" y="70"/>
                      <a:pt x="109" y="69"/>
                    </a:cubicBezTo>
                    <a:cubicBezTo>
                      <a:pt x="109" y="66"/>
                      <a:pt x="110" y="60"/>
                      <a:pt x="110" y="58"/>
                    </a:cubicBezTo>
                    <a:cubicBezTo>
                      <a:pt x="110" y="26"/>
                      <a:pt x="110" y="26"/>
                      <a:pt x="110" y="26"/>
                    </a:cubicBezTo>
                    <a:cubicBezTo>
                      <a:pt x="109" y="26"/>
                      <a:pt x="109" y="26"/>
                      <a:pt x="108" y="26"/>
                    </a:cubicBezTo>
                    <a:cubicBezTo>
                      <a:pt x="107" y="25"/>
                      <a:pt x="108" y="25"/>
                      <a:pt x="106" y="24"/>
                    </a:cubicBezTo>
                    <a:cubicBezTo>
                      <a:pt x="104" y="23"/>
                      <a:pt x="104" y="23"/>
                      <a:pt x="101" y="23"/>
                    </a:cubicBezTo>
                    <a:cubicBezTo>
                      <a:pt x="99" y="23"/>
                      <a:pt x="97" y="24"/>
                      <a:pt x="95" y="23"/>
                    </a:cubicBezTo>
                    <a:cubicBezTo>
                      <a:pt x="94" y="22"/>
                      <a:pt x="92" y="20"/>
                      <a:pt x="89" y="18"/>
                    </a:cubicBezTo>
                    <a:cubicBezTo>
                      <a:pt x="86" y="17"/>
                      <a:pt x="85" y="17"/>
                      <a:pt x="82" y="1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86" name="Freeform 381"/>
              <p:cNvSpPr>
                <a:spLocks/>
              </p:cNvSpPr>
              <p:nvPr/>
            </p:nvSpPr>
            <p:spPr bwMode="auto">
              <a:xfrm>
                <a:off x="7478712" y="4156076"/>
                <a:ext cx="34925" cy="20638"/>
              </a:xfrm>
              <a:custGeom>
                <a:avLst/>
                <a:gdLst>
                  <a:gd name="T0" fmla="*/ 0 w 15"/>
                  <a:gd name="T1" fmla="*/ 2 h 9"/>
                  <a:gd name="T2" fmla="*/ 1 w 15"/>
                  <a:gd name="T3" fmla="*/ 6 h 9"/>
                  <a:gd name="T4" fmla="*/ 7 w 15"/>
                  <a:gd name="T5" fmla="*/ 9 h 9"/>
                  <a:gd name="T6" fmla="*/ 13 w 15"/>
                  <a:gd name="T7" fmla="*/ 7 h 9"/>
                  <a:gd name="T8" fmla="*/ 14 w 15"/>
                  <a:gd name="T9" fmla="*/ 4 h 9"/>
                  <a:gd name="T10" fmla="*/ 10 w 15"/>
                  <a:gd name="T11" fmla="*/ 1 h 9"/>
                  <a:gd name="T12" fmla="*/ 3 w 15"/>
                  <a:gd name="T13" fmla="*/ 1 h 9"/>
                  <a:gd name="T14" fmla="*/ 0 w 15"/>
                  <a:gd name="T15" fmla="*/ 2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9">
                    <a:moveTo>
                      <a:pt x="0" y="2"/>
                    </a:moveTo>
                    <a:cubicBezTo>
                      <a:pt x="1" y="4"/>
                      <a:pt x="0" y="6"/>
                      <a:pt x="1" y="6"/>
                    </a:cubicBezTo>
                    <a:cubicBezTo>
                      <a:pt x="2" y="7"/>
                      <a:pt x="5" y="9"/>
                      <a:pt x="7" y="9"/>
                    </a:cubicBezTo>
                    <a:cubicBezTo>
                      <a:pt x="9" y="8"/>
                      <a:pt x="12" y="7"/>
                      <a:pt x="13" y="7"/>
                    </a:cubicBezTo>
                    <a:cubicBezTo>
                      <a:pt x="14" y="6"/>
                      <a:pt x="15" y="5"/>
                      <a:pt x="14" y="4"/>
                    </a:cubicBezTo>
                    <a:cubicBezTo>
                      <a:pt x="13" y="3"/>
                      <a:pt x="12" y="2"/>
                      <a:pt x="10" y="1"/>
                    </a:cubicBezTo>
                    <a:cubicBezTo>
                      <a:pt x="8" y="0"/>
                      <a:pt x="5" y="1"/>
                      <a:pt x="3" y="1"/>
                    </a:cubicBezTo>
                    <a:cubicBezTo>
                      <a:pt x="1" y="1"/>
                      <a:pt x="0" y="0"/>
                      <a:pt x="0"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87" name="Freeform 393"/>
              <p:cNvSpPr>
                <a:spLocks/>
              </p:cNvSpPr>
              <p:nvPr/>
            </p:nvSpPr>
            <p:spPr bwMode="auto">
              <a:xfrm>
                <a:off x="7291387" y="4033838"/>
                <a:ext cx="166688" cy="192088"/>
              </a:xfrm>
              <a:custGeom>
                <a:avLst/>
                <a:gdLst>
                  <a:gd name="T0" fmla="*/ 33 w 72"/>
                  <a:gd name="T1" fmla="*/ 8 h 83"/>
                  <a:gd name="T2" fmla="*/ 28 w 72"/>
                  <a:gd name="T3" fmla="*/ 5 h 83"/>
                  <a:gd name="T4" fmla="*/ 24 w 72"/>
                  <a:gd name="T5" fmla="*/ 8 h 83"/>
                  <a:gd name="T6" fmla="*/ 19 w 72"/>
                  <a:gd name="T7" fmla="*/ 10 h 83"/>
                  <a:gd name="T8" fmla="*/ 16 w 72"/>
                  <a:gd name="T9" fmla="*/ 11 h 83"/>
                  <a:gd name="T10" fmla="*/ 13 w 72"/>
                  <a:gd name="T11" fmla="*/ 16 h 83"/>
                  <a:gd name="T12" fmla="*/ 12 w 72"/>
                  <a:gd name="T13" fmla="*/ 21 h 83"/>
                  <a:gd name="T14" fmla="*/ 12 w 72"/>
                  <a:gd name="T15" fmla="*/ 28 h 83"/>
                  <a:gd name="T16" fmla="*/ 8 w 72"/>
                  <a:gd name="T17" fmla="*/ 32 h 83"/>
                  <a:gd name="T18" fmla="*/ 7 w 72"/>
                  <a:gd name="T19" fmla="*/ 40 h 83"/>
                  <a:gd name="T20" fmla="*/ 1 w 72"/>
                  <a:gd name="T21" fmla="*/ 49 h 83"/>
                  <a:gd name="T22" fmla="*/ 1 w 72"/>
                  <a:gd name="T23" fmla="*/ 54 h 83"/>
                  <a:gd name="T24" fmla="*/ 4 w 72"/>
                  <a:gd name="T25" fmla="*/ 59 h 83"/>
                  <a:gd name="T26" fmla="*/ 9 w 72"/>
                  <a:gd name="T27" fmla="*/ 58 h 83"/>
                  <a:gd name="T28" fmla="*/ 10 w 72"/>
                  <a:gd name="T29" fmla="*/ 63 h 83"/>
                  <a:gd name="T30" fmla="*/ 10 w 72"/>
                  <a:gd name="T31" fmla="*/ 69 h 83"/>
                  <a:gd name="T32" fmla="*/ 8 w 72"/>
                  <a:gd name="T33" fmla="*/ 76 h 83"/>
                  <a:gd name="T34" fmla="*/ 8 w 72"/>
                  <a:gd name="T35" fmla="*/ 81 h 83"/>
                  <a:gd name="T36" fmla="*/ 11 w 72"/>
                  <a:gd name="T37" fmla="*/ 82 h 83"/>
                  <a:gd name="T38" fmla="*/ 16 w 72"/>
                  <a:gd name="T39" fmla="*/ 81 h 83"/>
                  <a:gd name="T40" fmla="*/ 20 w 72"/>
                  <a:gd name="T41" fmla="*/ 82 h 83"/>
                  <a:gd name="T42" fmla="*/ 18 w 72"/>
                  <a:gd name="T43" fmla="*/ 76 h 83"/>
                  <a:gd name="T44" fmla="*/ 19 w 72"/>
                  <a:gd name="T45" fmla="*/ 67 h 83"/>
                  <a:gd name="T46" fmla="*/ 19 w 72"/>
                  <a:gd name="T47" fmla="*/ 55 h 83"/>
                  <a:gd name="T48" fmla="*/ 18 w 72"/>
                  <a:gd name="T49" fmla="*/ 52 h 83"/>
                  <a:gd name="T50" fmla="*/ 26 w 72"/>
                  <a:gd name="T51" fmla="*/ 49 h 83"/>
                  <a:gd name="T52" fmla="*/ 26 w 72"/>
                  <a:gd name="T53" fmla="*/ 55 h 83"/>
                  <a:gd name="T54" fmla="*/ 29 w 72"/>
                  <a:gd name="T55" fmla="*/ 63 h 83"/>
                  <a:gd name="T56" fmla="*/ 32 w 72"/>
                  <a:gd name="T57" fmla="*/ 67 h 83"/>
                  <a:gd name="T58" fmla="*/ 34 w 72"/>
                  <a:gd name="T59" fmla="*/ 73 h 83"/>
                  <a:gd name="T60" fmla="*/ 39 w 72"/>
                  <a:gd name="T61" fmla="*/ 70 h 83"/>
                  <a:gd name="T62" fmla="*/ 43 w 72"/>
                  <a:gd name="T63" fmla="*/ 69 h 83"/>
                  <a:gd name="T64" fmla="*/ 46 w 72"/>
                  <a:gd name="T65" fmla="*/ 65 h 83"/>
                  <a:gd name="T66" fmla="*/ 44 w 72"/>
                  <a:gd name="T67" fmla="*/ 64 h 83"/>
                  <a:gd name="T68" fmla="*/ 43 w 72"/>
                  <a:gd name="T69" fmla="*/ 62 h 83"/>
                  <a:gd name="T70" fmla="*/ 41 w 72"/>
                  <a:gd name="T71" fmla="*/ 57 h 83"/>
                  <a:gd name="T72" fmla="*/ 42 w 72"/>
                  <a:gd name="T73" fmla="*/ 54 h 83"/>
                  <a:gd name="T74" fmla="*/ 37 w 72"/>
                  <a:gd name="T75" fmla="*/ 49 h 83"/>
                  <a:gd name="T76" fmla="*/ 32 w 72"/>
                  <a:gd name="T77" fmla="*/ 43 h 83"/>
                  <a:gd name="T78" fmla="*/ 29 w 72"/>
                  <a:gd name="T79" fmla="*/ 42 h 83"/>
                  <a:gd name="T80" fmla="*/ 32 w 72"/>
                  <a:gd name="T81" fmla="*/ 40 h 83"/>
                  <a:gd name="T82" fmla="*/ 38 w 72"/>
                  <a:gd name="T83" fmla="*/ 36 h 83"/>
                  <a:gd name="T84" fmla="*/ 45 w 72"/>
                  <a:gd name="T85" fmla="*/ 30 h 83"/>
                  <a:gd name="T86" fmla="*/ 49 w 72"/>
                  <a:gd name="T87" fmla="*/ 28 h 83"/>
                  <a:gd name="T88" fmla="*/ 52 w 72"/>
                  <a:gd name="T89" fmla="*/ 27 h 83"/>
                  <a:gd name="T90" fmla="*/ 47 w 72"/>
                  <a:gd name="T91" fmla="*/ 27 h 83"/>
                  <a:gd name="T92" fmla="*/ 40 w 72"/>
                  <a:gd name="T93" fmla="*/ 28 h 83"/>
                  <a:gd name="T94" fmla="*/ 33 w 72"/>
                  <a:gd name="T95" fmla="*/ 29 h 83"/>
                  <a:gd name="T96" fmla="*/ 22 w 72"/>
                  <a:gd name="T97" fmla="*/ 35 h 83"/>
                  <a:gd name="T98" fmla="*/ 19 w 72"/>
                  <a:gd name="T99" fmla="*/ 29 h 83"/>
                  <a:gd name="T100" fmla="*/ 15 w 72"/>
                  <a:gd name="T101" fmla="*/ 23 h 83"/>
                  <a:gd name="T102" fmla="*/ 20 w 72"/>
                  <a:gd name="T103" fmla="*/ 14 h 83"/>
                  <a:gd name="T104" fmla="*/ 38 w 72"/>
                  <a:gd name="T105" fmla="*/ 14 h 83"/>
                  <a:gd name="T106" fmla="*/ 55 w 72"/>
                  <a:gd name="T107" fmla="*/ 16 h 83"/>
                  <a:gd name="T108" fmla="*/ 62 w 72"/>
                  <a:gd name="T109" fmla="*/ 15 h 83"/>
                  <a:gd name="T110" fmla="*/ 69 w 72"/>
                  <a:gd name="T111" fmla="*/ 9 h 83"/>
                  <a:gd name="T112" fmla="*/ 72 w 72"/>
                  <a:gd name="T113" fmla="*/ 1 h 83"/>
                  <a:gd name="T114" fmla="*/ 68 w 72"/>
                  <a:gd name="T115" fmla="*/ 3 h 83"/>
                  <a:gd name="T116" fmla="*/ 65 w 72"/>
                  <a:gd name="T117" fmla="*/ 6 h 83"/>
                  <a:gd name="T118" fmla="*/ 51 w 72"/>
                  <a:gd name="T119" fmla="*/ 10 h 83"/>
                  <a:gd name="T120" fmla="*/ 40 w 72"/>
                  <a:gd name="T121" fmla="*/ 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2" h="83">
                    <a:moveTo>
                      <a:pt x="37" y="8"/>
                    </a:moveTo>
                    <a:cubicBezTo>
                      <a:pt x="34" y="8"/>
                      <a:pt x="34" y="9"/>
                      <a:pt x="33" y="8"/>
                    </a:cubicBezTo>
                    <a:cubicBezTo>
                      <a:pt x="32" y="6"/>
                      <a:pt x="32" y="5"/>
                      <a:pt x="31" y="5"/>
                    </a:cubicBezTo>
                    <a:cubicBezTo>
                      <a:pt x="29" y="5"/>
                      <a:pt x="30" y="6"/>
                      <a:pt x="28" y="5"/>
                    </a:cubicBezTo>
                    <a:cubicBezTo>
                      <a:pt x="26" y="5"/>
                      <a:pt x="25" y="3"/>
                      <a:pt x="24" y="4"/>
                    </a:cubicBezTo>
                    <a:cubicBezTo>
                      <a:pt x="24" y="6"/>
                      <a:pt x="24" y="7"/>
                      <a:pt x="24" y="8"/>
                    </a:cubicBezTo>
                    <a:cubicBezTo>
                      <a:pt x="23" y="9"/>
                      <a:pt x="22" y="11"/>
                      <a:pt x="21" y="10"/>
                    </a:cubicBezTo>
                    <a:cubicBezTo>
                      <a:pt x="20" y="10"/>
                      <a:pt x="19" y="11"/>
                      <a:pt x="19" y="10"/>
                    </a:cubicBezTo>
                    <a:cubicBezTo>
                      <a:pt x="19" y="8"/>
                      <a:pt x="18" y="6"/>
                      <a:pt x="18" y="7"/>
                    </a:cubicBezTo>
                    <a:cubicBezTo>
                      <a:pt x="17" y="8"/>
                      <a:pt x="18" y="11"/>
                      <a:pt x="16" y="11"/>
                    </a:cubicBezTo>
                    <a:cubicBezTo>
                      <a:pt x="14" y="11"/>
                      <a:pt x="13" y="11"/>
                      <a:pt x="13" y="12"/>
                    </a:cubicBezTo>
                    <a:cubicBezTo>
                      <a:pt x="13" y="13"/>
                      <a:pt x="14" y="14"/>
                      <a:pt x="13" y="16"/>
                    </a:cubicBezTo>
                    <a:cubicBezTo>
                      <a:pt x="12" y="17"/>
                      <a:pt x="14" y="19"/>
                      <a:pt x="11" y="18"/>
                    </a:cubicBezTo>
                    <a:cubicBezTo>
                      <a:pt x="8" y="18"/>
                      <a:pt x="11" y="20"/>
                      <a:pt x="12" y="21"/>
                    </a:cubicBezTo>
                    <a:cubicBezTo>
                      <a:pt x="13" y="23"/>
                      <a:pt x="13" y="23"/>
                      <a:pt x="13" y="24"/>
                    </a:cubicBezTo>
                    <a:cubicBezTo>
                      <a:pt x="12" y="25"/>
                      <a:pt x="13" y="28"/>
                      <a:pt x="12" y="28"/>
                    </a:cubicBezTo>
                    <a:cubicBezTo>
                      <a:pt x="12" y="29"/>
                      <a:pt x="12" y="27"/>
                      <a:pt x="11" y="27"/>
                    </a:cubicBezTo>
                    <a:cubicBezTo>
                      <a:pt x="10" y="27"/>
                      <a:pt x="9" y="30"/>
                      <a:pt x="8" y="32"/>
                    </a:cubicBezTo>
                    <a:cubicBezTo>
                      <a:pt x="6" y="34"/>
                      <a:pt x="7" y="35"/>
                      <a:pt x="7" y="37"/>
                    </a:cubicBezTo>
                    <a:cubicBezTo>
                      <a:pt x="7" y="38"/>
                      <a:pt x="8" y="39"/>
                      <a:pt x="7" y="40"/>
                    </a:cubicBezTo>
                    <a:cubicBezTo>
                      <a:pt x="6" y="41"/>
                      <a:pt x="6" y="42"/>
                      <a:pt x="4" y="45"/>
                    </a:cubicBezTo>
                    <a:cubicBezTo>
                      <a:pt x="1" y="47"/>
                      <a:pt x="1" y="48"/>
                      <a:pt x="1" y="49"/>
                    </a:cubicBezTo>
                    <a:cubicBezTo>
                      <a:pt x="2" y="51"/>
                      <a:pt x="3" y="50"/>
                      <a:pt x="2" y="52"/>
                    </a:cubicBezTo>
                    <a:cubicBezTo>
                      <a:pt x="2" y="53"/>
                      <a:pt x="0" y="53"/>
                      <a:pt x="1" y="54"/>
                    </a:cubicBezTo>
                    <a:cubicBezTo>
                      <a:pt x="1" y="55"/>
                      <a:pt x="2" y="55"/>
                      <a:pt x="3" y="57"/>
                    </a:cubicBezTo>
                    <a:cubicBezTo>
                      <a:pt x="3" y="58"/>
                      <a:pt x="2" y="59"/>
                      <a:pt x="4" y="59"/>
                    </a:cubicBezTo>
                    <a:cubicBezTo>
                      <a:pt x="5" y="59"/>
                      <a:pt x="6" y="58"/>
                      <a:pt x="7" y="58"/>
                    </a:cubicBezTo>
                    <a:cubicBezTo>
                      <a:pt x="8" y="58"/>
                      <a:pt x="9" y="57"/>
                      <a:pt x="9" y="58"/>
                    </a:cubicBezTo>
                    <a:cubicBezTo>
                      <a:pt x="9" y="59"/>
                      <a:pt x="8" y="59"/>
                      <a:pt x="9" y="61"/>
                    </a:cubicBezTo>
                    <a:cubicBezTo>
                      <a:pt x="10" y="62"/>
                      <a:pt x="10" y="62"/>
                      <a:pt x="10" y="63"/>
                    </a:cubicBezTo>
                    <a:cubicBezTo>
                      <a:pt x="11" y="65"/>
                      <a:pt x="10" y="65"/>
                      <a:pt x="10" y="66"/>
                    </a:cubicBezTo>
                    <a:cubicBezTo>
                      <a:pt x="10" y="67"/>
                      <a:pt x="10" y="68"/>
                      <a:pt x="10" y="69"/>
                    </a:cubicBezTo>
                    <a:cubicBezTo>
                      <a:pt x="10" y="70"/>
                      <a:pt x="10" y="71"/>
                      <a:pt x="10" y="72"/>
                    </a:cubicBezTo>
                    <a:cubicBezTo>
                      <a:pt x="9" y="73"/>
                      <a:pt x="8" y="75"/>
                      <a:pt x="8" y="76"/>
                    </a:cubicBezTo>
                    <a:cubicBezTo>
                      <a:pt x="8" y="76"/>
                      <a:pt x="8" y="78"/>
                      <a:pt x="8" y="79"/>
                    </a:cubicBezTo>
                    <a:cubicBezTo>
                      <a:pt x="8" y="80"/>
                      <a:pt x="7" y="81"/>
                      <a:pt x="8" y="81"/>
                    </a:cubicBezTo>
                    <a:cubicBezTo>
                      <a:pt x="9" y="81"/>
                      <a:pt x="9" y="81"/>
                      <a:pt x="10" y="81"/>
                    </a:cubicBezTo>
                    <a:cubicBezTo>
                      <a:pt x="10" y="82"/>
                      <a:pt x="11" y="83"/>
                      <a:pt x="11" y="82"/>
                    </a:cubicBezTo>
                    <a:cubicBezTo>
                      <a:pt x="12" y="82"/>
                      <a:pt x="12" y="82"/>
                      <a:pt x="13" y="81"/>
                    </a:cubicBezTo>
                    <a:cubicBezTo>
                      <a:pt x="14" y="81"/>
                      <a:pt x="15" y="82"/>
                      <a:pt x="16" y="81"/>
                    </a:cubicBezTo>
                    <a:cubicBezTo>
                      <a:pt x="16" y="81"/>
                      <a:pt x="17" y="81"/>
                      <a:pt x="18" y="81"/>
                    </a:cubicBezTo>
                    <a:cubicBezTo>
                      <a:pt x="18" y="81"/>
                      <a:pt x="20" y="82"/>
                      <a:pt x="20" y="82"/>
                    </a:cubicBezTo>
                    <a:cubicBezTo>
                      <a:pt x="20" y="81"/>
                      <a:pt x="20" y="80"/>
                      <a:pt x="19" y="79"/>
                    </a:cubicBezTo>
                    <a:cubicBezTo>
                      <a:pt x="18" y="78"/>
                      <a:pt x="17" y="77"/>
                      <a:pt x="18" y="76"/>
                    </a:cubicBezTo>
                    <a:cubicBezTo>
                      <a:pt x="18" y="76"/>
                      <a:pt x="20" y="72"/>
                      <a:pt x="20" y="71"/>
                    </a:cubicBezTo>
                    <a:cubicBezTo>
                      <a:pt x="19" y="70"/>
                      <a:pt x="19" y="68"/>
                      <a:pt x="19" y="67"/>
                    </a:cubicBezTo>
                    <a:cubicBezTo>
                      <a:pt x="19" y="66"/>
                      <a:pt x="20" y="64"/>
                      <a:pt x="20" y="62"/>
                    </a:cubicBezTo>
                    <a:cubicBezTo>
                      <a:pt x="20" y="60"/>
                      <a:pt x="20" y="56"/>
                      <a:pt x="19" y="55"/>
                    </a:cubicBezTo>
                    <a:cubicBezTo>
                      <a:pt x="19" y="54"/>
                      <a:pt x="17" y="54"/>
                      <a:pt x="17" y="53"/>
                    </a:cubicBezTo>
                    <a:cubicBezTo>
                      <a:pt x="17" y="52"/>
                      <a:pt x="17" y="52"/>
                      <a:pt x="18" y="52"/>
                    </a:cubicBezTo>
                    <a:cubicBezTo>
                      <a:pt x="18" y="51"/>
                      <a:pt x="22" y="49"/>
                      <a:pt x="23" y="49"/>
                    </a:cubicBezTo>
                    <a:cubicBezTo>
                      <a:pt x="24" y="49"/>
                      <a:pt x="25" y="48"/>
                      <a:pt x="26" y="49"/>
                    </a:cubicBezTo>
                    <a:cubicBezTo>
                      <a:pt x="26" y="49"/>
                      <a:pt x="27" y="52"/>
                      <a:pt x="27" y="53"/>
                    </a:cubicBezTo>
                    <a:cubicBezTo>
                      <a:pt x="27" y="54"/>
                      <a:pt x="27" y="54"/>
                      <a:pt x="26" y="55"/>
                    </a:cubicBezTo>
                    <a:cubicBezTo>
                      <a:pt x="25" y="57"/>
                      <a:pt x="25" y="57"/>
                      <a:pt x="25" y="58"/>
                    </a:cubicBezTo>
                    <a:cubicBezTo>
                      <a:pt x="26" y="59"/>
                      <a:pt x="28" y="62"/>
                      <a:pt x="29" y="63"/>
                    </a:cubicBezTo>
                    <a:cubicBezTo>
                      <a:pt x="31" y="64"/>
                      <a:pt x="33" y="63"/>
                      <a:pt x="32" y="64"/>
                    </a:cubicBezTo>
                    <a:cubicBezTo>
                      <a:pt x="32" y="66"/>
                      <a:pt x="32" y="66"/>
                      <a:pt x="32" y="67"/>
                    </a:cubicBezTo>
                    <a:cubicBezTo>
                      <a:pt x="31" y="68"/>
                      <a:pt x="31" y="70"/>
                      <a:pt x="31" y="70"/>
                    </a:cubicBezTo>
                    <a:cubicBezTo>
                      <a:pt x="31" y="71"/>
                      <a:pt x="32" y="72"/>
                      <a:pt x="34" y="73"/>
                    </a:cubicBezTo>
                    <a:cubicBezTo>
                      <a:pt x="36" y="73"/>
                      <a:pt x="37" y="74"/>
                      <a:pt x="38" y="73"/>
                    </a:cubicBezTo>
                    <a:cubicBezTo>
                      <a:pt x="38" y="72"/>
                      <a:pt x="39" y="71"/>
                      <a:pt x="39" y="70"/>
                    </a:cubicBezTo>
                    <a:cubicBezTo>
                      <a:pt x="39" y="70"/>
                      <a:pt x="39" y="69"/>
                      <a:pt x="40" y="69"/>
                    </a:cubicBezTo>
                    <a:cubicBezTo>
                      <a:pt x="41" y="69"/>
                      <a:pt x="42" y="69"/>
                      <a:pt x="43" y="69"/>
                    </a:cubicBezTo>
                    <a:cubicBezTo>
                      <a:pt x="44" y="68"/>
                      <a:pt x="47" y="69"/>
                      <a:pt x="47" y="68"/>
                    </a:cubicBezTo>
                    <a:cubicBezTo>
                      <a:pt x="47" y="67"/>
                      <a:pt x="47" y="65"/>
                      <a:pt x="46" y="65"/>
                    </a:cubicBezTo>
                    <a:cubicBezTo>
                      <a:pt x="45" y="65"/>
                      <a:pt x="46" y="66"/>
                      <a:pt x="45" y="65"/>
                    </a:cubicBezTo>
                    <a:cubicBezTo>
                      <a:pt x="44" y="65"/>
                      <a:pt x="45" y="64"/>
                      <a:pt x="44" y="64"/>
                    </a:cubicBezTo>
                    <a:cubicBezTo>
                      <a:pt x="43" y="64"/>
                      <a:pt x="42" y="64"/>
                      <a:pt x="42" y="63"/>
                    </a:cubicBezTo>
                    <a:cubicBezTo>
                      <a:pt x="42" y="63"/>
                      <a:pt x="43" y="63"/>
                      <a:pt x="43" y="62"/>
                    </a:cubicBezTo>
                    <a:cubicBezTo>
                      <a:pt x="42" y="62"/>
                      <a:pt x="39" y="59"/>
                      <a:pt x="39" y="59"/>
                    </a:cubicBezTo>
                    <a:cubicBezTo>
                      <a:pt x="40" y="58"/>
                      <a:pt x="41" y="58"/>
                      <a:pt x="41" y="57"/>
                    </a:cubicBezTo>
                    <a:cubicBezTo>
                      <a:pt x="41" y="56"/>
                      <a:pt x="40" y="55"/>
                      <a:pt x="41" y="55"/>
                    </a:cubicBezTo>
                    <a:cubicBezTo>
                      <a:pt x="41" y="54"/>
                      <a:pt x="42" y="55"/>
                      <a:pt x="42" y="54"/>
                    </a:cubicBezTo>
                    <a:cubicBezTo>
                      <a:pt x="42" y="53"/>
                      <a:pt x="40" y="52"/>
                      <a:pt x="39" y="51"/>
                    </a:cubicBezTo>
                    <a:cubicBezTo>
                      <a:pt x="38" y="50"/>
                      <a:pt x="37" y="49"/>
                      <a:pt x="37" y="49"/>
                    </a:cubicBezTo>
                    <a:cubicBezTo>
                      <a:pt x="37" y="48"/>
                      <a:pt x="36" y="46"/>
                      <a:pt x="35" y="45"/>
                    </a:cubicBezTo>
                    <a:cubicBezTo>
                      <a:pt x="34" y="44"/>
                      <a:pt x="33" y="44"/>
                      <a:pt x="32" y="43"/>
                    </a:cubicBezTo>
                    <a:cubicBezTo>
                      <a:pt x="31" y="42"/>
                      <a:pt x="31" y="42"/>
                      <a:pt x="31" y="42"/>
                    </a:cubicBezTo>
                    <a:cubicBezTo>
                      <a:pt x="30" y="42"/>
                      <a:pt x="30" y="43"/>
                      <a:pt x="29" y="42"/>
                    </a:cubicBezTo>
                    <a:cubicBezTo>
                      <a:pt x="28" y="40"/>
                      <a:pt x="28" y="40"/>
                      <a:pt x="29" y="39"/>
                    </a:cubicBezTo>
                    <a:cubicBezTo>
                      <a:pt x="30" y="39"/>
                      <a:pt x="31" y="40"/>
                      <a:pt x="32" y="40"/>
                    </a:cubicBezTo>
                    <a:cubicBezTo>
                      <a:pt x="32" y="40"/>
                      <a:pt x="33" y="40"/>
                      <a:pt x="34" y="39"/>
                    </a:cubicBezTo>
                    <a:cubicBezTo>
                      <a:pt x="35" y="39"/>
                      <a:pt x="37" y="37"/>
                      <a:pt x="38" y="36"/>
                    </a:cubicBezTo>
                    <a:cubicBezTo>
                      <a:pt x="39" y="35"/>
                      <a:pt x="42" y="33"/>
                      <a:pt x="43" y="33"/>
                    </a:cubicBezTo>
                    <a:cubicBezTo>
                      <a:pt x="44" y="32"/>
                      <a:pt x="44" y="30"/>
                      <a:pt x="45" y="30"/>
                    </a:cubicBezTo>
                    <a:cubicBezTo>
                      <a:pt x="46" y="29"/>
                      <a:pt x="46" y="30"/>
                      <a:pt x="47" y="29"/>
                    </a:cubicBezTo>
                    <a:cubicBezTo>
                      <a:pt x="48" y="29"/>
                      <a:pt x="48" y="28"/>
                      <a:pt x="49" y="28"/>
                    </a:cubicBezTo>
                    <a:cubicBezTo>
                      <a:pt x="49" y="29"/>
                      <a:pt x="52" y="31"/>
                      <a:pt x="52" y="30"/>
                    </a:cubicBezTo>
                    <a:cubicBezTo>
                      <a:pt x="52" y="29"/>
                      <a:pt x="52" y="27"/>
                      <a:pt x="52" y="27"/>
                    </a:cubicBezTo>
                    <a:cubicBezTo>
                      <a:pt x="51" y="26"/>
                      <a:pt x="49" y="25"/>
                      <a:pt x="49" y="26"/>
                    </a:cubicBezTo>
                    <a:cubicBezTo>
                      <a:pt x="48" y="26"/>
                      <a:pt x="48" y="26"/>
                      <a:pt x="47" y="27"/>
                    </a:cubicBezTo>
                    <a:cubicBezTo>
                      <a:pt x="46" y="28"/>
                      <a:pt x="46" y="28"/>
                      <a:pt x="44" y="28"/>
                    </a:cubicBezTo>
                    <a:cubicBezTo>
                      <a:pt x="43" y="28"/>
                      <a:pt x="40" y="27"/>
                      <a:pt x="40" y="28"/>
                    </a:cubicBezTo>
                    <a:cubicBezTo>
                      <a:pt x="39" y="28"/>
                      <a:pt x="36" y="31"/>
                      <a:pt x="36" y="30"/>
                    </a:cubicBezTo>
                    <a:cubicBezTo>
                      <a:pt x="35" y="30"/>
                      <a:pt x="33" y="29"/>
                      <a:pt x="33" y="29"/>
                    </a:cubicBezTo>
                    <a:cubicBezTo>
                      <a:pt x="33" y="29"/>
                      <a:pt x="28" y="35"/>
                      <a:pt x="27" y="35"/>
                    </a:cubicBezTo>
                    <a:cubicBezTo>
                      <a:pt x="26" y="35"/>
                      <a:pt x="23" y="35"/>
                      <a:pt x="22" y="35"/>
                    </a:cubicBezTo>
                    <a:cubicBezTo>
                      <a:pt x="22" y="35"/>
                      <a:pt x="21" y="32"/>
                      <a:pt x="20" y="31"/>
                    </a:cubicBezTo>
                    <a:cubicBezTo>
                      <a:pt x="20" y="31"/>
                      <a:pt x="20" y="29"/>
                      <a:pt x="19" y="29"/>
                    </a:cubicBezTo>
                    <a:cubicBezTo>
                      <a:pt x="17" y="29"/>
                      <a:pt x="16" y="27"/>
                      <a:pt x="15" y="26"/>
                    </a:cubicBezTo>
                    <a:cubicBezTo>
                      <a:pt x="15" y="26"/>
                      <a:pt x="14" y="24"/>
                      <a:pt x="15" y="23"/>
                    </a:cubicBezTo>
                    <a:cubicBezTo>
                      <a:pt x="15" y="21"/>
                      <a:pt x="15" y="20"/>
                      <a:pt x="16" y="18"/>
                    </a:cubicBezTo>
                    <a:cubicBezTo>
                      <a:pt x="16" y="17"/>
                      <a:pt x="19" y="15"/>
                      <a:pt x="20" y="14"/>
                    </a:cubicBezTo>
                    <a:cubicBezTo>
                      <a:pt x="22" y="13"/>
                      <a:pt x="22" y="13"/>
                      <a:pt x="26" y="14"/>
                    </a:cubicBezTo>
                    <a:cubicBezTo>
                      <a:pt x="29" y="14"/>
                      <a:pt x="33" y="15"/>
                      <a:pt x="38" y="14"/>
                    </a:cubicBezTo>
                    <a:cubicBezTo>
                      <a:pt x="43" y="14"/>
                      <a:pt x="48" y="14"/>
                      <a:pt x="49" y="14"/>
                    </a:cubicBezTo>
                    <a:cubicBezTo>
                      <a:pt x="49" y="14"/>
                      <a:pt x="52" y="16"/>
                      <a:pt x="55" y="16"/>
                    </a:cubicBezTo>
                    <a:cubicBezTo>
                      <a:pt x="57" y="16"/>
                      <a:pt x="57" y="16"/>
                      <a:pt x="59" y="15"/>
                    </a:cubicBezTo>
                    <a:cubicBezTo>
                      <a:pt x="60" y="15"/>
                      <a:pt x="61" y="16"/>
                      <a:pt x="62" y="15"/>
                    </a:cubicBezTo>
                    <a:cubicBezTo>
                      <a:pt x="63" y="14"/>
                      <a:pt x="65" y="11"/>
                      <a:pt x="66" y="11"/>
                    </a:cubicBezTo>
                    <a:cubicBezTo>
                      <a:pt x="67" y="10"/>
                      <a:pt x="68" y="10"/>
                      <a:pt x="69" y="9"/>
                    </a:cubicBezTo>
                    <a:cubicBezTo>
                      <a:pt x="69" y="7"/>
                      <a:pt x="71" y="4"/>
                      <a:pt x="72" y="3"/>
                    </a:cubicBezTo>
                    <a:cubicBezTo>
                      <a:pt x="72" y="2"/>
                      <a:pt x="72" y="1"/>
                      <a:pt x="72" y="1"/>
                    </a:cubicBezTo>
                    <a:cubicBezTo>
                      <a:pt x="71" y="0"/>
                      <a:pt x="70" y="0"/>
                      <a:pt x="70" y="0"/>
                    </a:cubicBezTo>
                    <a:cubicBezTo>
                      <a:pt x="69" y="1"/>
                      <a:pt x="68" y="2"/>
                      <a:pt x="68" y="3"/>
                    </a:cubicBezTo>
                    <a:cubicBezTo>
                      <a:pt x="68" y="4"/>
                      <a:pt x="66" y="4"/>
                      <a:pt x="65" y="4"/>
                    </a:cubicBezTo>
                    <a:cubicBezTo>
                      <a:pt x="65" y="5"/>
                      <a:pt x="66" y="6"/>
                      <a:pt x="65" y="6"/>
                    </a:cubicBezTo>
                    <a:cubicBezTo>
                      <a:pt x="64" y="7"/>
                      <a:pt x="59" y="9"/>
                      <a:pt x="59" y="10"/>
                    </a:cubicBezTo>
                    <a:cubicBezTo>
                      <a:pt x="58" y="11"/>
                      <a:pt x="53" y="10"/>
                      <a:pt x="51" y="10"/>
                    </a:cubicBezTo>
                    <a:cubicBezTo>
                      <a:pt x="48" y="9"/>
                      <a:pt x="47" y="12"/>
                      <a:pt x="46" y="11"/>
                    </a:cubicBezTo>
                    <a:cubicBezTo>
                      <a:pt x="45" y="10"/>
                      <a:pt x="41" y="9"/>
                      <a:pt x="40" y="8"/>
                    </a:cubicBezTo>
                    <a:cubicBezTo>
                      <a:pt x="39" y="8"/>
                      <a:pt x="38" y="7"/>
                      <a:pt x="37" y="8"/>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88" name="Freeform 397"/>
              <p:cNvSpPr>
                <a:spLocks/>
              </p:cNvSpPr>
              <p:nvPr/>
            </p:nvSpPr>
            <p:spPr bwMode="auto">
              <a:xfrm>
                <a:off x="7473950" y="4271963"/>
                <a:ext cx="26988" cy="14288"/>
              </a:xfrm>
              <a:custGeom>
                <a:avLst/>
                <a:gdLst>
                  <a:gd name="T0" fmla="*/ 3 w 12"/>
                  <a:gd name="T1" fmla="*/ 1 h 6"/>
                  <a:gd name="T2" fmla="*/ 5 w 12"/>
                  <a:gd name="T3" fmla="*/ 1 h 6"/>
                  <a:gd name="T4" fmla="*/ 9 w 12"/>
                  <a:gd name="T5" fmla="*/ 0 h 6"/>
                  <a:gd name="T6" fmla="*/ 11 w 12"/>
                  <a:gd name="T7" fmla="*/ 2 h 6"/>
                  <a:gd name="T8" fmla="*/ 8 w 12"/>
                  <a:gd name="T9" fmla="*/ 4 h 6"/>
                  <a:gd name="T10" fmla="*/ 3 w 12"/>
                  <a:gd name="T11" fmla="*/ 4 h 6"/>
                  <a:gd name="T12" fmla="*/ 0 w 12"/>
                  <a:gd name="T13" fmla="*/ 5 h 6"/>
                  <a:gd name="T14" fmla="*/ 3 w 12"/>
                  <a:gd name="T15" fmla="*/ 1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6">
                    <a:moveTo>
                      <a:pt x="3" y="1"/>
                    </a:moveTo>
                    <a:cubicBezTo>
                      <a:pt x="4" y="2"/>
                      <a:pt x="4" y="2"/>
                      <a:pt x="5" y="1"/>
                    </a:cubicBezTo>
                    <a:cubicBezTo>
                      <a:pt x="7" y="1"/>
                      <a:pt x="8" y="0"/>
                      <a:pt x="9" y="0"/>
                    </a:cubicBezTo>
                    <a:cubicBezTo>
                      <a:pt x="9" y="0"/>
                      <a:pt x="12" y="2"/>
                      <a:pt x="11" y="2"/>
                    </a:cubicBezTo>
                    <a:cubicBezTo>
                      <a:pt x="10" y="3"/>
                      <a:pt x="9" y="4"/>
                      <a:pt x="8" y="4"/>
                    </a:cubicBezTo>
                    <a:cubicBezTo>
                      <a:pt x="6" y="4"/>
                      <a:pt x="3" y="4"/>
                      <a:pt x="3" y="4"/>
                    </a:cubicBezTo>
                    <a:cubicBezTo>
                      <a:pt x="2" y="4"/>
                      <a:pt x="0" y="6"/>
                      <a:pt x="0" y="5"/>
                    </a:cubicBezTo>
                    <a:cubicBezTo>
                      <a:pt x="0" y="4"/>
                      <a:pt x="0" y="1"/>
                      <a:pt x="3"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89" name="Freeform 401"/>
              <p:cNvSpPr>
                <a:spLocks/>
              </p:cNvSpPr>
              <p:nvPr/>
            </p:nvSpPr>
            <p:spPr bwMode="auto">
              <a:xfrm>
                <a:off x="7407275" y="4289426"/>
                <a:ext cx="9525" cy="12700"/>
              </a:xfrm>
              <a:custGeom>
                <a:avLst/>
                <a:gdLst>
                  <a:gd name="T0" fmla="*/ 3 w 4"/>
                  <a:gd name="T1" fmla="*/ 1 h 5"/>
                  <a:gd name="T2" fmla="*/ 0 w 4"/>
                  <a:gd name="T3" fmla="*/ 3 h 5"/>
                  <a:gd name="T4" fmla="*/ 4 w 4"/>
                  <a:gd name="T5" fmla="*/ 4 h 5"/>
                  <a:gd name="T6" fmla="*/ 4 w 4"/>
                  <a:gd name="T7" fmla="*/ 1 h 5"/>
                  <a:gd name="T8" fmla="*/ 3 w 4"/>
                  <a:gd name="T9" fmla="*/ 1 h 5"/>
                </a:gdLst>
                <a:ahLst/>
                <a:cxnLst>
                  <a:cxn ang="0">
                    <a:pos x="T0" y="T1"/>
                  </a:cxn>
                  <a:cxn ang="0">
                    <a:pos x="T2" y="T3"/>
                  </a:cxn>
                  <a:cxn ang="0">
                    <a:pos x="T4" y="T5"/>
                  </a:cxn>
                  <a:cxn ang="0">
                    <a:pos x="T6" y="T7"/>
                  </a:cxn>
                  <a:cxn ang="0">
                    <a:pos x="T8" y="T9"/>
                  </a:cxn>
                </a:cxnLst>
                <a:rect l="0" t="0" r="r" b="b"/>
                <a:pathLst>
                  <a:path w="4" h="5">
                    <a:moveTo>
                      <a:pt x="3" y="1"/>
                    </a:moveTo>
                    <a:cubicBezTo>
                      <a:pt x="2" y="2"/>
                      <a:pt x="0" y="3"/>
                      <a:pt x="0" y="3"/>
                    </a:cubicBezTo>
                    <a:cubicBezTo>
                      <a:pt x="0" y="4"/>
                      <a:pt x="3" y="5"/>
                      <a:pt x="4" y="4"/>
                    </a:cubicBezTo>
                    <a:cubicBezTo>
                      <a:pt x="4" y="3"/>
                      <a:pt x="4" y="2"/>
                      <a:pt x="4" y="1"/>
                    </a:cubicBezTo>
                    <a:cubicBezTo>
                      <a:pt x="4" y="0"/>
                      <a:pt x="4" y="0"/>
                      <a:pt x="3"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90" name="Freeform 403"/>
              <p:cNvSpPr>
                <a:spLocks/>
              </p:cNvSpPr>
              <p:nvPr/>
            </p:nvSpPr>
            <p:spPr bwMode="auto">
              <a:xfrm>
                <a:off x="7319962" y="4289426"/>
                <a:ext cx="63500" cy="19050"/>
              </a:xfrm>
              <a:custGeom>
                <a:avLst/>
                <a:gdLst>
                  <a:gd name="T0" fmla="*/ 9 w 28"/>
                  <a:gd name="T1" fmla="*/ 0 h 8"/>
                  <a:gd name="T2" fmla="*/ 5 w 28"/>
                  <a:gd name="T3" fmla="*/ 1 h 8"/>
                  <a:gd name="T4" fmla="*/ 1 w 28"/>
                  <a:gd name="T5" fmla="*/ 2 h 8"/>
                  <a:gd name="T6" fmla="*/ 1 w 28"/>
                  <a:gd name="T7" fmla="*/ 6 h 8"/>
                  <a:gd name="T8" fmla="*/ 7 w 28"/>
                  <a:gd name="T9" fmla="*/ 6 h 8"/>
                  <a:gd name="T10" fmla="*/ 11 w 28"/>
                  <a:gd name="T11" fmla="*/ 6 h 8"/>
                  <a:gd name="T12" fmla="*/ 14 w 28"/>
                  <a:gd name="T13" fmla="*/ 7 h 8"/>
                  <a:gd name="T14" fmla="*/ 18 w 28"/>
                  <a:gd name="T15" fmla="*/ 6 h 8"/>
                  <a:gd name="T16" fmla="*/ 21 w 28"/>
                  <a:gd name="T17" fmla="*/ 7 h 8"/>
                  <a:gd name="T18" fmla="*/ 25 w 28"/>
                  <a:gd name="T19" fmla="*/ 6 h 8"/>
                  <a:gd name="T20" fmla="*/ 28 w 28"/>
                  <a:gd name="T21" fmla="*/ 5 h 8"/>
                  <a:gd name="T22" fmla="*/ 25 w 28"/>
                  <a:gd name="T23" fmla="*/ 3 h 8"/>
                  <a:gd name="T24" fmla="*/ 20 w 28"/>
                  <a:gd name="T25" fmla="*/ 2 h 8"/>
                  <a:gd name="T26" fmla="*/ 19 w 28"/>
                  <a:gd name="T27" fmla="*/ 4 h 8"/>
                  <a:gd name="T28" fmla="*/ 14 w 28"/>
                  <a:gd name="T29" fmla="*/ 1 h 8"/>
                  <a:gd name="T30" fmla="*/ 9 w 28"/>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8">
                    <a:moveTo>
                      <a:pt x="9" y="0"/>
                    </a:moveTo>
                    <a:cubicBezTo>
                      <a:pt x="8" y="1"/>
                      <a:pt x="7" y="0"/>
                      <a:pt x="5" y="1"/>
                    </a:cubicBezTo>
                    <a:cubicBezTo>
                      <a:pt x="3" y="1"/>
                      <a:pt x="2" y="1"/>
                      <a:pt x="1" y="2"/>
                    </a:cubicBezTo>
                    <a:cubicBezTo>
                      <a:pt x="1" y="3"/>
                      <a:pt x="0" y="5"/>
                      <a:pt x="1" y="6"/>
                    </a:cubicBezTo>
                    <a:cubicBezTo>
                      <a:pt x="2" y="6"/>
                      <a:pt x="5" y="6"/>
                      <a:pt x="7" y="6"/>
                    </a:cubicBezTo>
                    <a:cubicBezTo>
                      <a:pt x="8" y="6"/>
                      <a:pt x="10" y="6"/>
                      <a:pt x="11" y="6"/>
                    </a:cubicBezTo>
                    <a:cubicBezTo>
                      <a:pt x="12" y="6"/>
                      <a:pt x="12" y="8"/>
                      <a:pt x="14" y="7"/>
                    </a:cubicBezTo>
                    <a:cubicBezTo>
                      <a:pt x="15" y="7"/>
                      <a:pt x="17" y="6"/>
                      <a:pt x="18" y="6"/>
                    </a:cubicBezTo>
                    <a:cubicBezTo>
                      <a:pt x="19" y="6"/>
                      <a:pt x="19" y="7"/>
                      <a:pt x="21" y="7"/>
                    </a:cubicBezTo>
                    <a:cubicBezTo>
                      <a:pt x="23" y="7"/>
                      <a:pt x="24" y="6"/>
                      <a:pt x="25" y="6"/>
                    </a:cubicBezTo>
                    <a:cubicBezTo>
                      <a:pt x="26" y="5"/>
                      <a:pt x="28" y="6"/>
                      <a:pt x="28" y="5"/>
                    </a:cubicBezTo>
                    <a:cubicBezTo>
                      <a:pt x="28" y="4"/>
                      <a:pt x="28" y="3"/>
                      <a:pt x="25" y="3"/>
                    </a:cubicBezTo>
                    <a:cubicBezTo>
                      <a:pt x="23" y="2"/>
                      <a:pt x="21" y="2"/>
                      <a:pt x="20" y="2"/>
                    </a:cubicBezTo>
                    <a:cubicBezTo>
                      <a:pt x="20" y="3"/>
                      <a:pt x="20" y="5"/>
                      <a:pt x="19" y="4"/>
                    </a:cubicBezTo>
                    <a:cubicBezTo>
                      <a:pt x="18" y="3"/>
                      <a:pt x="15" y="1"/>
                      <a:pt x="14" y="1"/>
                    </a:cubicBezTo>
                    <a:cubicBezTo>
                      <a:pt x="13" y="1"/>
                      <a:pt x="12" y="0"/>
                      <a:pt x="9"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91" name="Freeform 483"/>
              <p:cNvSpPr>
                <a:spLocks/>
              </p:cNvSpPr>
              <p:nvPr/>
            </p:nvSpPr>
            <p:spPr bwMode="auto">
              <a:xfrm>
                <a:off x="5813425" y="3049588"/>
                <a:ext cx="355600" cy="258763"/>
              </a:xfrm>
              <a:custGeom>
                <a:avLst/>
                <a:gdLst>
                  <a:gd name="T0" fmla="*/ 150 w 155"/>
                  <a:gd name="T1" fmla="*/ 13 h 112"/>
                  <a:gd name="T2" fmla="*/ 144 w 155"/>
                  <a:gd name="T3" fmla="*/ 16 h 112"/>
                  <a:gd name="T4" fmla="*/ 144 w 155"/>
                  <a:gd name="T5" fmla="*/ 13 h 112"/>
                  <a:gd name="T6" fmla="*/ 136 w 155"/>
                  <a:gd name="T7" fmla="*/ 15 h 112"/>
                  <a:gd name="T8" fmla="*/ 129 w 155"/>
                  <a:gd name="T9" fmla="*/ 19 h 112"/>
                  <a:gd name="T10" fmla="*/ 122 w 155"/>
                  <a:gd name="T11" fmla="*/ 21 h 112"/>
                  <a:gd name="T12" fmla="*/ 120 w 155"/>
                  <a:gd name="T13" fmla="*/ 14 h 112"/>
                  <a:gd name="T14" fmla="*/ 118 w 155"/>
                  <a:gd name="T15" fmla="*/ 6 h 112"/>
                  <a:gd name="T16" fmla="*/ 116 w 155"/>
                  <a:gd name="T17" fmla="*/ 0 h 112"/>
                  <a:gd name="T18" fmla="*/ 110 w 155"/>
                  <a:gd name="T19" fmla="*/ 4 h 112"/>
                  <a:gd name="T20" fmla="*/ 108 w 155"/>
                  <a:gd name="T21" fmla="*/ 9 h 112"/>
                  <a:gd name="T22" fmla="*/ 103 w 155"/>
                  <a:gd name="T23" fmla="*/ 11 h 112"/>
                  <a:gd name="T24" fmla="*/ 100 w 155"/>
                  <a:gd name="T25" fmla="*/ 11 h 112"/>
                  <a:gd name="T26" fmla="*/ 97 w 155"/>
                  <a:gd name="T27" fmla="*/ 17 h 112"/>
                  <a:gd name="T28" fmla="*/ 92 w 155"/>
                  <a:gd name="T29" fmla="*/ 15 h 112"/>
                  <a:gd name="T30" fmla="*/ 85 w 155"/>
                  <a:gd name="T31" fmla="*/ 18 h 112"/>
                  <a:gd name="T32" fmla="*/ 79 w 155"/>
                  <a:gd name="T33" fmla="*/ 18 h 112"/>
                  <a:gd name="T34" fmla="*/ 74 w 155"/>
                  <a:gd name="T35" fmla="*/ 16 h 112"/>
                  <a:gd name="T36" fmla="*/ 63 w 155"/>
                  <a:gd name="T37" fmla="*/ 14 h 112"/>
                  <a:gd name="T38" fmla="*/ 55 w 155"/>
                  <a:gd name="T39" fmla="*/ 16 h 112"/>
                  <a:gd name="T40" fmla="*/ 47 w 155"/>
                  <a:gd name="T41" fmla="*/ 17 h 112"/>
                  <a:gd name="T42" fmla="*/ 47 w 155"/>
                  <a:gd name="T43" fmla="*/ 19 h 112"/>
                  <a:gd name="T44" fmla="*/ 45 w 155"/>
                  <a:gd name="T45" fmla="*/ 26 h 112"/>
                  <a:gd name="T46" fmla="*/ 40 w 155"/>
                  <a:gd name="T47" fmla="*/ 30 h 112"/>
                  <a:gd name="T48" fmla="*/ 31 w 155"/>
                  <a:gd name="T49" fmla="*/ 33 h 112"/>
                  <a:gd name="T50" fmla="*/ 28 w 155"/>
                  <a:gd name="T51" fmla="*/ 37 h 112"/>
                  <a:gd name="T52" fmla="*/ 21 w 155"/>
                  <a:gd name="T53" fmla="*/ 40 h 112"/>
                  <a:gd name="T54" fmla="*/ 14 w 155"/>
                  <a:gd name="T55" fmla="*/ 38 h 112"/>
                  <a:gd name="T56" fmla="*/ 6 w 155"/>
                  <a:gd name="T57" fmla="*/ 43 h 112"/>
                  <a:gd name="T58" fmla="*/ 4 w 155"/>
                  <a:gd name="T59" fmla="*/ 51 h 112"/>
                  <a:gd name="T60" fmla="*/ 0 w 155"/>
                  <a:gd name="T61" fmla="*/ 54 h 112"/>
                  <a:gd name="T62" fmla="*/ 0 w 155"/>
                  <a:gd name="T63" fmla="*/ 60 h 112"/>
                  <a:gd name="T64" fmla="*/ 1 w 155"/>
                  <a:gd name="T65" fmla="*/ 66 h 112"/>
                  <a:gd name="T66" fmla="*/ 3 w 155"/>
                  <a:gd name="T67" fmla="*/ 79 h 112"/>
                  <a:gd name="T68" fmla="*/ 4 w 155"/>
                  <a:gd name="T69" fmla="*/ 87 h 112"/>
                  <a:gd name="T70" fmla="*/ 14 w 155"/>
                  <a:gd name="T71" fmla="*/ 89 h 112"/>
                  <a:gd name="T72" fmla="*/ 12 w 155"/>
                  <a:gd name="T73" fmla="*/ 97 h 112"/>
                  <a:gd name="T74" fmla="*/ 27 w 155"/>
                  <a:gd name="T75" fmla="*/ 111 h 112"/>
                  <a:gd name="T76" fmla="*/ 40 w 155"/>
                  <a:gd name="T77" fmla="*/ 111 h 112"/>
                  <a:gd name="T78" fmla="*/ 54 w 155"/>
                  <a:gd name="T79" fmla="*/ 108 h 112"/>
                  <a:gd name="T80" fmla="*/ 62 w 155"/>
                  <a:gd name="T81" fmla="*/ 101 h 112"/>
                  <a:gd name="T82" fmla="*/ 64 w 155"/>
                  <a:gd name="T83" fmla="*/ 93 h 112"/>
                  <a:gd name="T84" fmla="*/ 76 w 155"/>
                  <a:gd name="T85" fmla="*/ 90 h 112"/>
                  <a:gd name="T86" fmla="*/ 77 w 155"/>
                  <a:gd name="T87" fmla="*/ 87 h 112"/>
                  <a:gd name="T88" fmla="*/ 83 w 155"/>
                  <a:gd name="T89" fmla="*/ 84 h 112"/>
                  <a:gd name="T90" fmla="*/ 90 w 155"/>
                  <a:gd name="T91" fmla="*/ 84 h 112"/>
                  <a:gd name="T92" fmla="*/ 96 w 155"/>
                  <a:gd name="T93" fmla="*/ 81 h 112"/>
                  <a:gd name="T94" fmla="*/ 97 w 155"/>
                  <a:gd name="T95" fmla="*/ 72 h 112"/>
                  <a:gd name="T96" fmla="*/ 99 w 155"/>
                  <a:gd name="T97" fmla="*/ 67 h 112"/>
                  <a:gd name="T98" fmla="*/ 103 w 155"/>
                  <a:gd name="T99" fmla="*/ 66 h 112"/>
                  <a:gd name="T100" fmla="*/ 104 w 155"/>
                  <a:gd name="T101" fmla="*/ 60 h 112"/>
                  <a:gd name="T102" fmla="*/ 105 w 155"/>
                  <a:gd name="T103" fmla="*/ 55 h 112"/>
                  <a:gd name="T104" fmla="*/ 115 w 155"/>
                  <a:gd name="T105" fmla="*/ 54 h 112"/>
                  <a:gd name="T106" fmla="*/ 114 w 155"/>
                  <a:gd name="T107" fmla="*/ 49 h 112"/>
                  <a:gd name="T108" fmla="*/ 117 w 155"/>
                  <a:gd name="T109" fmla="*/ 46 h 112"/>
                  <a:gd name="T110" fmla="*/ 120 w 155"/>
                  <a:gd name="T111" fmla="*/ 43 h 112"/>
                  <a:gd name="T112" fmla="*/ 122 w 155"/>
                  <a:gd name="T113" fmla="*/ 40 h 112"/>
                  <a:gd name="T114" fmla="*/ 119 w 155"/>
                  <a:gd name="T115" fmla="*/ 33 h 112"/>
                  <a:gd name="T116" fmla="*/ 122 w 155"/>
                  <a:gd name="T117" fmla="*/ 25 h 112"/>
                  <a:gd name="T118" fmla="*/ 128 w 155"/>
                  <a:gd name="T119" fmla="*/ 24 h 112"/>
                  <a:gd name="T120" fmla="*/ 148 w 155"/>
                  <a:gd name="T121" fmla="*/ 21 h 112"/>
                  <a:gd name="T122" fmla="*/ 154 w 155"/>
                  <a:gd name="T123" fmla="*/ 18 h 112"/>
                  <a:gd name="T124" fmla="*/ 155 w 155"/>
                  <a:gd name="T125" fmla="*/ 1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5" h="112">
                    <a:moveTo>
                      <a:pt x="155" y="14"/>
                    </a:moveTo>
                    <a:cubicBezTo>
                      <a:pt x="154" y="14"/>
                      <a:pt x="154" y="14"/>
                      <a:pt x="154" y="14"/>
                    </a:cubicBezTo>
                    <a:cubicBezTo>
                      <a:pt x="153" y="13"/>
                      <a:pt x="152" y="13"/>
                      <a:pt x="151" y="13"/>
                    </a:cubicBezTo>
                    <a:cubicBezTo>
                      <a:pt x="151" y="12"/>
                      <a:pt x="150" y="12"/>
                      <a:pt x="150" y="13"/>
                    </a:cubicBezTo>
                    <a:cubicBezTo>
                      <a:pt x="149" y="13"/>
                      <a:pt x="149" y="13"/>
                      <a:pt x="149" y="13"/>
                    </a:cubicBezTo>
                    <a:cubicBezTo>
                      <a:pt x="148" y="13"/>
                      <a:pt x="148" y="14"/>
                      <a:pt x="147" y="15"/>
                    </a:cubicBezTo>
                    <a:cubicBezTo>
                      <a:pt x="146" y="15"/>
                      <a:pt x="146" y="16"/>
                      <a:pt x="145" y="16"/>
                    </a:cubicBezTo>
                    <a:cubicBezTo>
                      <a:pt x="144" y="16"/>
                      <a:pt x="144" y="16"/>
                      <a:pt x="144" y="16"/>
                    </a:cubicBezTo>
                    <a:cubicBezTo>
                      <a:pt x="144" y="16"/>
                      <a:pt x="144" y="16"/>
                      <a:pt x="144" y="16"/>
                    </a:cubicBezTo>
                    <a:cubicBezTo>
                      <a:pt x="144" y="15"/>
                      <a:pt x="144" y="15"/>
                      <a:pt x="144" y="14"/>
                    </a:cubicBezTo>
                    <a:cubicBezTo>
                      <a:pt x="144" y="14"/>
                      <a:pt x="145" y="13"/>
                      <a:pt x="145" y="13"/>
                    </a:cubicBezTo>
                    <a:cubicBezTo>
                      <a:pt x="145" y="13"/>
                      <a:pt x="145" y="13"/>
                      <a:pt x="144" y="13"/>
                    </a:cubicBezTo>
                    <a:cubicBezTo>
                      <a:pt x="144" y="13"/>
                      <a:pt x="144" y="13"/>
                      <a:pt x="143" y="12"/>
                    </a:cubicBezTo>
                    <a:cubicBezTo>
                      <a:pt x="143" y="12"/>
                      <a:pt x="142" y="12"/>
                      <a:pt x="141" y="12"/>
                    </a:cubicBezTo>
                    <a:cubicBezTo>
                      <a:pt x="141" y="12"/>
                      <a:pt x="140" y="13"/>
                      <a:pt x="139" y="13"/>
                    </a:cubicBezTo>
                    <a:cubicBezTo>
                      <a:pt x="138" y="14"/>
                      <a:pt x="137" y="14"/>
                      <a:pt x="136" y="15"/>
                    </a:cubicBezTo>
                    <a:cubicBezTo>
                      <a:pt x="136" y="15"/>
                      <a:pt x="136" y="15"/>
                      <a:pt x="136" y="15"/>
                    </a:cubicBezTo>
                    <a:cubicBezTo>
                      <a:pt x="135" y="15"/>
                      <a:pt x="134" y="16"/>
                      <a:pt x="134" y="17"/>
                    </a:cubicBezTo>
                    <a:cubicBezTo>
                      <a:pt x="133" y="17"/>
                      <a:pt x="133" y="18"/>
                      <a:pt x="132" y="18"/>
                    </a:cubicBezTo>
                    <a:cubicBezTo>
                      <a:pt x="132" y="18"/>
                      <a:pt x="131" y="19"/>
                      <a:pt x="129" y="19"/>
                    </a:cubicBezTo>
                    <a:cubicBezTo>
                      <a:pt x="129" y="19"/>
                      <a:pt x="129" y="19"/>
                      <a:pt x="129" y="19"/>
                    </a:cubicBezTo>
                    <a:cubicBezTo>
                      <a:pt x="126" y="20"/>
                      <a:pt x="123" y="21"/>
                      <a:pt x="122" y="21"/>
                    </a:cubicBezTo>
                    <a:cubicBezTo>
                      <a:pt x="122" y="21"/>
                      <a:pt x="122" y="21"/>
                      <a:pt x="122" y="21"/>
                    </a:cubicBezTo>
                    <a:cubicBezTo>
                      <a:pt x="122" y="21"/>
                      <a:pt x="122" y="21"/>
                      <a:pt x="122" y="21"/>
                    </a:cubicBezTo>
                    <a:cubicBezTo>
                      <a:pt x="122" y="21"/>
                      <a:pt x="121" y="21"/>
                      <a:pt x="121" y="20"/>
                    </a:cubicBezTo>
                    <a:cubicBezTo>
                      <a:pt x="120" y="19"/>
                      <a:pt x="120" y="18"/>
                      <a:pt x="120" y="18"/>
                    </a:cubicBezTo>
                    <a:cubicBezTo>
                      <a:pt x="120" y="18"/>
                      <a:pt x="120" y="18"/>
                      <a:pt x="120" y="17"/>
                    </a:cubicBezTo>
                    <a:cubicBezTo>
                      <a:pt x="120" y="17"/>
                      <a:pt x="120" y="16"/>
                      <a:pt x="120" y="14"/>
                    </a:cubicBezTo>
                    <a:cubicBezTo>
                      <a:pt x="121" y="11"/>
                      <a:pt x="121" y="7"/>
                      <a:pt x="121" y="6"/>
                    </a:cubicBezTo>
                    <a:cubicBezTo>
                      <a:pt x="121" y="6"/>
                      <a:pt x="121" y="6"/>
                      <a:pt x="121" y="6"/>
                    </a:cubicBezTo>
                    <a:cubicBezTo>
                      <a:pt x="121" y="6"/>
                      <a:pt x="121" y="7"/>
                      <a:pt x="120" y="6"/>
                    </a:cubicBezTo>
                    <a:cubicBezTo>
                      <a:pt x="119" y="6"/>
                      <a:pt x="119" y="6"/>
                      <a:pt x="118" y="6"/>
                    </a:cubicBezTo>
                    <a:cubicBezTo>
                      <a:pt x="117" y="5"/>
                      <a:pt x="117" y="4"/>
                      <a:pt x="118" y="3"/>
                    </a:cubicBezTo>
                    <a:cubicBezTo>
                      <a:pt x="118" y="3"/>
                      <a:pt x="118" y="3"/>
                      <a:pt x="118" y="3"/>
                    </a:cubicBezTo>
                    <a:cubicBezTo>
                      <a:pt x="118" y="3"/>
                      <a:pt x="117" y="2"/>
                      <a:pt x="117" y="1"/>
                    </a:cubicBezTo>
                    <a:cubicBezTo>
                      <a:pt x="116" y="1"/>
                      <a:pt x="116" y="0"/>
                      <a:pt x="116" y="0"/>
                    </a:cubicBezTo>
                    <a:cubicBezTo>
                      <a:pt x="116" y="0"/>
                      <a:pt x="115" y="0"/>
                      <a:pt x="115" y="0"/>
                    </a:cubicBezTo>
                    <a:cubicBezTo>
                      <a:pt x="114" y="0"/>
                      <a:pt x="113" y="0"/>
                      <a:pt x="113" y="0"/>
                    </a:cubicBezTo>
                    <a:cubicBezTo>
                      <a:pt x="112" y="0"/>
                      <a:pt x="112" y="1"/>
                      <a:pt x="111" y="2"/>
                    </a:cubicBezTo>
                    <a:cubicBezTo>
                      <a:pt x="111" y="3"/>
                      <a:pt x="110" y="4"/>
                      <a:pt x="110" y="4"/>
                    </a:cubicBezTo>
                    <a:cubicBezTo>
                      <a:pt x="109" y="5"/>
                      <a:pt x="109" y="5"/>
                      <a:pt x="108" y="6"/>
                    </a:cubicBezTo>
                    <a:cubicBezTo>
                      <a:pt x="107" y="6"/>
                      <a:pt x="107" y="6"/>
                      <a:pt x="106" y="7"/>
                    </a:cubicBezTo>
                    <a:cubicBezTo>
                      <a:pt x="106" y="7"/>
                      <a:pt x="107" y="8"/>
                      <a:pt x="107" y="8"/>
                    </a:cubicBezTo>
                    <a:cubicBezTo>
                      <a:pt x="108" y="9"/>
                      <a:pt x="108" y="9"/>
                      <a:pt x="108" y="9"/>
                    </a:cubicBezTo>
                    <a:cubicBezTo>
                      <a:pt x="108" y="10"/>
                      <a:pt x="108" y="10"/>
                      <a:pt x="107" y="11"/>
                    </a:cubicBezTo>
                    <a:cubicBezTo>
                      <a:pt x="107" y="11"/>
                      <a:pt x="107" y="11"/>
                      <a:pt x="106" y="12"/>
                    </a:cubicBezTo>
                    <a:cubicBezTo>
                      <a:pt x="106" y="12"/>
                      <a:pt x="104" y="12"/>
                      <a:pt x="103" y="11"/>
                    </a:cubicBezTo>
                    <a:cubicBezTo>
                      <a:pt x="103" y="11"/>
                      <a:pt x="103" y="11"/>
                      <a:pt x="103" y="11"/>
                    </a:cubicBezTo>
                    <a:cubicBezTo>
                      <a:pt x="103" y="11"/>
                      <a:pt x="103" y="11"/>
                      <a:pt x="103" y="11"/>
                    </a:cubicBezTo>
                    <a:cubicBezTo>
                      <a:pt x="103" y="11"/>
                      <a:pt x="103" y="11"/>
                      <a:pt x="103" y="11"/>
                    </a:cubicBezTo>
                    <a:cubicBezTo>
                      <a:pt x="103" y="11"/>
                      <a:pt x="103" y="11"/>
                      <a:pt x="103" y="11"/>
                    </a:cubicBezTo>
                    <a:cubicBezTo>
                      <a:pt x="102" y="11"/>
                      <a:pt x="100" y="11"/>
                      <a:pt x="100" y="11"/>
                    </a:cubicBezTo>
                    <a:cubicBezTo>
                      <a:pt x="99" y="12"/>
                      <a:pt x="99" y="13"/>
                      <a:pt x="99" y="15"/>
                    </a:cubicBezTo>
                    <a:cubicBezTo>
                      <a:pt x="99" y="15"/>
                      <a:pt x="98" y="16"/>
                      <a:pt x="98" y="16"/>
                    </a:cubicBezTo>
                    <a:cubicBezTo>
                      <a:pt x="98" y="17"/>
                      <a:pt x="98" y="17"/>
                      <a:pt x="97" y="17"/>
                    </a:cubicBezTo>
                    <a:cubicBezTo>
                      <a:pt x="97" y="17"/>
                      <a:pt x="97" y="17"/>
                      <a:pt x="97" y="17"/>
                    </a:cubicBezTo>
                    <a:cubicBezTo>
                      <a:pt x="97" y="17"/>
                      <a:pt x="97" y="17"/>
                      <a:pt x="97" y="18"/>
                    </a:cubicBezTo>
                    <a:cubicBezTo>
                      <a:pt x="96" y="18"/>
                      <a:pt x="95" y="17"/>
                      <a:pt x="94" y="16"/>
                    </a:cubicBezTo>
                    <a:cubicBezTo>
                      <a:pt x="93" y="15"/>
                      <a:pt x="92" y="15"/>
                      <a:pt x="92" y="15"/>
                    </a:cubicBezTo>
                    <a:cubicBezTo>
                      <a:pt x="92" y="15"/>
                      <a:pt x="92" y="15"/>
                      <a:pt x="92" y="15"/>
                    </a:cubicBezTo>
                    <a:cubicBezTo>
                      <a:pt x="91" y="15"/>
                      <a:pt x="91" y="15"/>
                      <a:pt x="90" y="16"/>
                    </a:cubicBezTo>
                    <a:cubicBezTo>
                      <a:pt x="89" y="16"/>
                      <a:pt x="88" y="17"/>
                      <a:pt x="87" y="17"/>
                    </a:cubicBezTo>
                    <a:cubicBezTo>
                      <a:pt x="86" y="17"/>
                      <a:pt x="86" y="17"/>
                      <a:pt x="85" y="17"/>
                    </a:cubicBezTo>
                    <a:cubicBezTo>
                      <a:pt x="85" y="17"/>
                      <a:pt x="85" y="18"/>
                      <a:pt x="85" y="18"/>
                    </a:cubicBezTo>
                    <a:cubicBezTo>
                      <a:pt x="84" y="19"/>
                      <a:pt x="84" y="19"/>
                      <a:pt x="83" y="19"/>
                    </a:cubicBezTo>
                    <a:cubicBezTo>
                      <a:pt x="82" y="19"/>
                      <a:pt x="81" y="19"/>
                      <a:pt x="80" y="19"/>
                    </a:cubicBezTo>
                    <a:cubicBezTo>
                      <a:pt x="80" y="18"/>
                      <a:pt x="79" y="18"/>
                      <a:pt x="79" y="18"/>
                    </a:cubicBezTo>
                    <a:cubicBezTo>
                      <a:pt x="79" y="18"/>
                      <a:pt x="79" y="18"/>
                      <a:pt x="79" y="18"/>
                    </a:cubicBezTo>
                    <a:cubicBezTo>
                      <a:pt x="79" y="17"/>
                      <a:pt x="79" y="17"/>
                      <a:pt x="79" y="16"/>
                    </a:cubicBezTo>
                    <a:cubicBezTo>
                      <a:pt x="79" y="16"/>
                      <a:pt x="79" y="16"/>
                      <a:pt x="79" y="16"/>
                    </a:cubicBezTo>
                    <a:cubicBezTo>
                      <a:pt x="79" y="16"/>
                      <a:pt x="77" y="16"/>
                      <a:pt x="76" y="16"/>
                    </a:cubicBezTo>
                    <a:cubicBezTo>
                      <a:pt x="75" y="16"/>
                      <a:pt x="74" y="16"/>
                      <a:pt x="74" y="16"/>
                    </a:cubicBezTo>
                    <a:cubicBezTo>
                      <a:pt x="74" y="16"/>
                      <a:pt x="73" y="16"/>
                      <a:pt x="73" y="15"/>
                    </a:cubicBezTo>
                    <a:cubicBezTo>
                      <a:pt x="72" y="14"/>
                      <a:pt x="72" y="13"/>
                      <a:pt x="71" y="13"/>
                    </a:cubicBezTo>
                    <a:cubicBezTo>
                      <a:pt x="71" y="13"/>
                      <a:pt x="69" y="13"/>
                      <a:pt x="67" y="14"/>
                    </a:cubicBezTo>
                    <a:cubicBezTo>
                      <a:pt x="65" y="14"/>
                      <a:pt x="64" y="14"/>
                      <a:pt x="63" y="14"/>
                    </a:cubicBezTo>
                    <a:cubicBezTo>
                      <a:pt x="63" y="14"/>
                      <a:pt x="62" y="13"/>
                      <a:pt x="61" y="13"/>
                    </a:cubicBezTo>
                    <a:cubicBezTo>
                      <a:pt x="60" y="12"/>
                      <a:pt x="58" y="11"/>
                      <a:pt x="58" y="12"/>
                    </a:cubicBezTo>
                    <a:cubicBezTo>
                      <a:pt x="58" y="12"/>
                      <a:pt x="57" y="13"/>
                      <a:pt x="56" y="14"/>
                    </a:cubicBezTo>
                    <a:cubicBezTo>
                      <a:pt x="56" y="15"/>
                      <a:pt x="55" y="15"/>
                      <a:pt x="55" y="16"/>
                    </a:cubicBezTo>
                    <a:cubicBezTo>
                      <a:pt x="54" y="16"/>
                      <a:pt x="52" y="16"/>
                      <a:pt x="50" y="16"/>
                    </a:cubicBezTo>
                    <a:cubicBezTo>
                      <a:pt x="50" y="15"/>
                      <a:pt x="49" y="15"/>
                      <a:pt x="49" y="15"/>
                    </a:cubicBezTo>
                    <a:cubicBezTo>
                      <a:pt x="49" y="15"/>
                      <a:pt x="48" y="16"/>
                      <a:pt x="48" y="16"/>
                    </a:cubicBezTo>
                    <a:cubicBezTo>
                      <a:pt x="48" y="16"/>
                      <a:pt x="47" y="16"/>
                      <a:pt x="47" y="17"/>
                    </a:cubicBezTo>
                    <a:cubicBezTo>
                      <a:pt x="47" y="17"/>
                      <a:pt x="47" y="17"/>
                      <a:pt x="47" y="17"/>
                    </a:cubicBezTo>
                    <a:cubicBezTo>
                      <a:pt x="47" y="17"/>
                      <a:pt x="47" y="18"/>
                      <a:pt x="47" y="19"/>
                    </a:cubicBezTo>
                    <a:cubicBezTo>
                      <a:pt x="47" y="19"/>
                      <a:pt x="47" y="19"/>
                      <a:pt x="47" y="19"/>
                    </a:cubicBezTo>
                    <a:cubicBezTo>
                      <a:pt x="47" y="19"/>
                      <a:pt x="47" y="19"/>
                      <a:pt x="47" y="19"/>
                    </a:cubicBezTo>
                    <a:cubicBezTo>
                      <a:pt x="47" y="20"/>
                      <a:pt x="46" y="21"/>
                      <a:pt x="45" y="22"/>
                    </a:cubicBezTo>
                    <a:cubicBezTo>
                      <a:pt x="45" y="23"/>
                      <a:pt x="45" y="23"/>
                      <a:pt x="45" y="23"/>
                    </a:cubicBezTo>
                    <a:cubicBezTo>
                      <a:pt x="45" y="23"/>
                      <a:pt x="45" y="24"/>
                      <a:pt x="45" y="25"/>
                    </a:cubicBezTo>
                    <a:cubicBezTo>
                      <a:pt x="45" y="25"/>
                      <a:pt x="45" y="26"/>
                      <a:pt x="45" y="26"/>
                    </a:cubicBezTo>
                    <a:cubicBezTo>
                      <a:pt x="45" y="27"/>
                      <a:pt x="44" y="28"/>
                      <a:pt x="43" y="28"/>
                    </a:cubicBezTo>
                    <a:cubicBezTo>
                      <a:pt x="43" y="29"/>
                      <a:pt x="42" y="29"/>
                      <a:pt x="42" y="29"/>
                    </a:cubicBezTo>
                    <a:cubicBezTo>
                      <a:pt x="41" y="30"/>
                      <a:pt x="41" y="30"/>
                      <a:pt x="40" y="30"/>
                    </a:cubicBezTo>
                    <a:cubicBezTo>
                      <a:pt x="40" y="30"/>
                      <a:pt x="40" y="30"/>
                      <a:pt x="40" y="30"/>
                    </a:cubicBezTo>
                    <a:cubicBezTo>
                      <a:pt x="40" y="30"/>
                      <a:pt x="40" y="29"/>
                      <a:pt x="39" y="30"/>
                    </a:cubicBezTo>
                    <a:cubicBezTo>
                      <a:pt x="38" y="30"/>
                      <a:pt x="36" y="31"/>
                      <a:pt x="34" y="32"/>
                    </a:cubicBezTo>
                    <a:cubicBezTo>
                      <a:pt x="34" y="32"/>
                      <a:pt x="33" y="32"/>
                      <a:pt x="33" y="32"/>
                    </a:cubicBezTo>
                    <a:cubicBezTo>
                      <a:pt x="33" y="33"/>
                      <a:pt x="32" y="33"/>
                      <a:pt x="31" y="33"/>
                    </a:cubicBezTo>
                    <a:cubicBezTo>
                      <a:pt x="30" y="33"/>
                      <a:pt x="29" y="33"/>
                      <a:pt x="29" y="33"/>
                    </a:cubicBezTo>
                    <a:cubicBezTo>
                      <a:pt x="29" y="33"/>
                      <a:pt x="29" y="33"/>
                      <a:pt x="29" y="34"/>
                    </a:cubicBezTo>
                    <a:cubicBezTo>
                      <a:pt x="29" y="34"/>
                      <a:pt x="29" y="35"/>
                      <a:pt x="29" y="35"/>
                    </a:cubicBezTo>
                    <a:cubicBezTo>
                      <a:pt x="29" y="36"/>
                      <a:pt x="29" y="36"/>
                      <a:pt x="28" y="37"/>
                    </a:cubicBezTo>
                    <a:cubicBezTo>
                      <a:pt x="27" y="38"/>
                      <a:pt x="26" y="39"/>
                      <a:pt x="26" y="40"/>
                    </a:cubicBezTo>
                    <a:cubicBezTo>
                      <a:pt x="25" y="40"/>
                      <a:pt x="24" y="40"/>
                      <a:pt x="23" y="40"/>
                    </a:cubicBezTo>
                    <a:cubicBezTo>
                      <a:pt x="22" y="40"/>
                      <a:pt x="21" y="40"/>
                      <a:pt x="21" y="40"/>
                    </a:cubicBezTo>
                    <a:cubicBezTo>
                      <a:pt x="21" y="40"/>
                      <a:pt x="21" y="40"/>
                      <a:pt x="21" y="40"/>
                    </a:cubicBezTo>
                    <a:cubicBezTo>
                      <a:pt x="21" y="40"/>
                      <a:pt x="21" y="40"/>
                      <a:pt x="21" y="41"/>
                    </a:cubicBezTo>
                    <a:cubicBezTo>
                      <a:pt x="20" y="41"/>
                      <a:pt x="20" y="41"/>
                      <a:pt x="19" y="42"/>
                    </a:cubicBezTo>
                    <a:cubicBezTo>
                      <a:pt x="18" y="42"/>
                      <a:pt x="17" y="40"/>
                      <a:pt x="16" y="39"/>
                    </a:cubicBezTo>
                    <a:cubicBezTo>
                      <a:pt x="15" y="38"/>
                      <a:pt x="14" y="38"/>
                      <a:pt x="14" y="38"/>
                    </a:cubicBezTo>
                    <a:cubicBezTo>
                      <a:pt x="14" y="38"/>
                      <a:pt x="12" y="37"/>
                      <a:pt x="11" y="37"/>
                    </a:cubicBezTo>
                    <a:cubicBezTo>
                      <a:pt x="10" y="37"/>
                      <a:pt x="9" y="37"/>
                      <a:pt x="9" y="36"/>
                    </a:cubicBezTo>
                    <a:cubicBezTo>
                      <a:pt x="8" y="37"/>
                      <a:pt x="8" y="38"/>
                      <a:pt x="8" y="38"/>
                    </a:cubicBezTo>
                    <a:cubicBezTo>
                      <a:pt x="7" y="39"/>
                      <a:pt x="7" y="41"/>
                      <a:pt x="6" y="43"/>
                    </a:cubicBezTo>
                    <a:cubicBezTo>
                      <a:pt x="6" y="44"/>
                      <a:pt x="6" y="45"/>
                      <a:pt x="6" y="46"/>
                    </a:cubicBezTo>
                    <a:cubicBezTo>
                      <a:pt x="6" y="47"/>
                      <a:pt x="5" y="48"/>
                      <a:pt x="4" y="48"/>
                    </a:cubicBezTo>
                    <a:cubicBezTo>
                      <a:pt x="3" y="49"/>
                      <a:pt x="3" y="49"/>
                      <a:pt x="3" y="49"/>
                    </a:cubicBezTo>
                    <a:cubicBezTo>
                      <a:pt x="2" y="50"/>
                      <a:pt x="4" y="51"/>
                      <a:pt x="4" y="51"/>
                    </a:cubicBezTo>
                    <a:cubicBezTo>
                      <a:pt x="5" y="52"/>
                      <a:pt x="5" y="52"/>
                      <a:pt x="5" y="52"/>
                    </a:cubicBezTo>
                    <a:cubicBezTo>
                      <a:pt x="4" y="52"/>
                      <a:pt x="4" y="52"/>
                      <a:pt x="4" y="52"/>
                    </a:cubicBezTo>
                    <a:cubicBezTo>
                      <a:pt x="4" y="52"/>
                      <a:pt x="1" y="52"/>
                      <a:pt x="1" y="53"/>
                    </a:cubicBezTo>
                    <a:cubicBezTo>
                      <a:pt x="1" y="53"/>
                      <a:pt x="1" y="53"/>
                      <a:pt x="0" y="54"/>
                    </a:cubicBezTo>
                    <a:cubicBezTo>
                      <a:pt x="0" y="54"/>
                      <a:pt x="0" y="55"/>
                      <a:pt x="0" y="56"/>
                    </a:cubicBezTo>
                    <a:cubicBezTo>
                      <a:pt x="0" y="56"/>
                      <a:pt x="0" y="57"/>
                      <a:pt x="0" y="58"/>
                    </a:cubicBezTo>
                    <a:cubicBezTo>
                      <a:pt x="0" y="59"/>
                      <a:pt x="0" y="60"/>
                      <a:pt x="0" y="60"/>
                    </a:cubicBezTo>
                    <a:cubicBezTo>
                      <a:pt x="0" y="60"/>
                      <a:pt x="0" y="60"/>
                      <a:pt x="0" y="60"/>
                    </a:cubicBezTo>
                    <a:cubicBezTo>
                      <a:pt x="0" y="60"/>
                      <a:pt x="1" y="60"/>
                      <a:pt x="2" y="61"/>
                    </a:cubicBezTo>
                    <a:cubicBezTo>
                      <a:pt x="3" y="61"/>
                      <a:pt x="4" y="61"/>
                      <a:pt x="4" y="62"/>
                    </a:cubicBezTo>
                    <a:cubicBezTo>
                      <a:pt x="5" y="62"/>
                      <a:pt x="4" y="63"/>
                      <a:pt x="3" y="64"/>
                    </a:cubicBezTo>
                    <a:cubicBezTo>
                      <a:pt x="2" y="65"/>
                      <a:pt x="1" y="66"/>
                      <a:pt x="1" y="66"/>
                    </a:cubicBezTo>
                    <a:cubicBezTo>
                      <a:pt x="0" y="67"/>
                      <a:pt x="2" y="71"/>
                      <a:pt x="3" y="74"/>
                    </a:cubicBezTo>
                    <a:cubicBezTo>
                      <a:pt x="3" y="75"/>
                      <a:pt x="3" y="76"/>
                      <a:pt x="3" y="77"/>
                    </a:cubicBezTo>
                    <a:cubicBezTo>
                      <a:pt x="3" y="77"/>
                      <a:pt x="3" y="77"/>
                      <a:pt x="3" y="77"/>
                    </a:cubicBezTo>
                    <a:cubicBezTo>
                      <a:pt x="3" y="78"/>
                      <a:pt x="4" y="78"/>
                      <a:pt x="3" y="79"/>
                    </a:cubicBezTo>
                    <a:cubicBezTo>
                      <a:pt x="3" y="80"/>
                      <a:pt x="3" y="84"/>
                      <a:pt x="4" y="86"/>
                    </a:cubicBezTo>
                    <a:cubicBezTo>
                      <a:pt x="4" y="86"/>
                      <a:pt x="4" y="86"/>
                      <a:pt x="4" y="86"/>
                    </a:cubicBezTo>
                    <a:cubicBezTo>
                      <a:pt x="4" y="87"/>
                      <a:pt x="4" y="87"/>
                      <a:pt x="4" y="87"/>
                    </a:cubicBezTo>
                    <a:cubicBezTo>
                      <a:pt x="4" y="87"/>
                      <a:pt x="4" y="87"/>
                      <a:pt x="4" y="87"/>
                    </a:cubicBezTo>
                    <a:cubicBezTo>
                      <a:pt x="4" y="87"/>
                      <a:pt x="5" y="87"/>
                      <a:pt x="7" y="87"/>
                    </a:cubicBezTo>
                    <a:cubicBezTo>
                      <a:pt x="8" y="87"/>
                      <a:pt x="10" y="87"/>
                      <a:pt x="11" y="87"/>
                    </a:cubicBezTo>
                    <a:cubicBezTo>
                      <a:pt x="11" y="87"/>
                      <a:pt x="11" y="87"/>
                      <a:pt x="11" y="87"/>
                    </a:cubicBezTo>
                    <a:cubicBezTo>
                      <a:pt x="12" y="88"/>
                      <a:pt x="13" y="89"/>
                      <a:pt x="14" y="89"/>
                    </a:cubicBezTo>
                    <a:cubicBezTo>
                      <a:pt x="14" y="90"/>
                      <a:pt x="14" y="91"/>
                      <a:pt x="14" y="92"/>
                    </a:cubicBezTo>
                    <a:cubicBezTo>
                      <a:pt x="14" y="92"/>
                      <a:pt x="14" y="92"/>
                      <a:pt x="14" y="92"/>
                    </a:cubicBezTo>
                    <a:cubicBezTo>
                      <a:pt x="14" y="93"/>
                      <a:pt x="14" y="94"/>
                      <a:pt x="14" y="95"/>
                    </a:cubicBezTo>
                    <a:cubicBezTo>
                      <a:pt x="13" y="95"/>
                      <a:pt x="13" y="96"/>
                      <a:pt x="12" y="97"/>
                    </a:cubicBezTo>
                    <a:cubicBezTo>
                      <a:pt x="9" y="100"/>
                      <a:pt x="5" y="104"/>
                      <a:pt x="4" y="106"/>
                    </a:cubicBezTo>
                    <a:cubicBezTo>
                      <a:pt x="6" y="106"/>
                      <a:pt x="8" y="107"/>
                      <a:pt x="11" y="108"/>
                    </a:cubicBezTo>
                    <a:cubicBezTo>
                      <a:pt x="16" y="110"/>
                      <a:pt x="22" y="111"/>
                      <a:pt x="23" y="111"/>
                    </a:cubicBezTo>
                    <a:cubicBezTo>
                      <a:pt x="23" y="111"/>
                      <a:pt x="25" y="111"/>
                      <a:pt x="27" y="111"/>
                    </a:cubicBezTo>
                    <a:cubicBezTo>
                      <a:pt x="30" y="111"/>
                      <a:pt x="34" y="111"/>
                      <a:pt x="35" y="111"/>
                    </a:cubicBezTo>
                    <a:cubicBezTo>
                      <a:pt x="36" y="111"/>
                      <a:pt x="36" y="111"/>
                      <a:pt x="37" y="111"/>
                    </a:cubicBezTo>
                    <a:cubicBezTo>
                      <a:pt x="38" y="112"/>
                      <a:pt x="39" y="112"/>
                      <a:pt x="39" y="112"/>
                    </a:cubicBezTo>
                    <a:cubicBezTo>
                      <a:pt x="39" y="112"/>
                      <a:pt x="40" y="112"/>
                      <a:pt x="40" y="111"/>
                    </a:cubicBezTo>
                    <a:cubicBezTo>
                      <a:pt x="41" y="110"/>
                      <a:pt x="43" y="108"/>
                      <a:pt x="44" y="108"/>
                    </a:cubicBezTo>
                    <a:cubicBezTo>
                      <a:pt x="44" y="108"/>
                      <a:pt x="44" y="108"/>
                      <a:pt x="44" y="108"/>
                    </a:cubicBezTo>
                    <a:cubicBezTo>
                      <a:pt x="45" y="108"/>
                      <a:pt x="45" y="108"/>
                      <a:pt x="45" y="108"/>
                    </a:cubicBezTo>
                    <a:cubicBezTo>
                      <a:pt x="48" y="108"/>
                      <a:pt x="52" y="108"/>
                      <a:pt x="54" y="108"/>
                    </a:cubicBezTo>
                    <a:cubicBezTo>
                      <a:pt x="55" y="108"/>
                      <a:pt x="61" y="106"/>
                      <a:pt x="62" y="106"/>
                    </a:cubicBezTo>
                    <a:cubicBezTo>
                      <a:pt x="62" y="106"/>
                      <a:pt x="63" y="104"/>
                      <a:pt x="63" y="104"/>
                    </a:cubicBezTo>
                    <a:cubicBezTo>
                      <a:pt x="63" y="104"/>
                      <a:pt x="63" y="104"/>
                      <a:pt x="63" y="104"/>
                    </a:cubicBezTo>
                    <a:cubicBezTo>
                      <a:pt x="63" y="103"/>
                      <a:pt x="62" y="102"/>
                      <a:pt x="62" y="101"/>
                    </a:cubicBezTo>
                    <a:cubicBezTo>
                      <a:pt x="63" y="101"/>
                      <a:pt x="63" y="100"/>
                      <a:pt x="63" y="100"/>
                    </a:cubicBezTo>
                    <a:cubicBezTo>
                      <a:pt x="62" y="99"/>
                      <a:pt x="62" y="97"/>
                      <a:pt x="63" y="96"/>
                    </a:cubicBezTo>
                    <a:cubicBezTo>
                      <a:pt x="63" y="96"/>
                      <a:pt x="63" y="95"/>
                      <a:pt x="63" y="95"/>
                    </a:cubicBezTo>
                    <a:cubicBezTo>
                      <a:pt x="63" y="94"/>
                      <a:pt x="64" y="94"/>
                      <a:pt x="64" y="93"/>
                    </a:cubicBezTo>
                    <a:cubicBezTo>
                      <a:pt x="65" y="92"/>
                      <a:pt x="67" y="91"/>
                      <a:pt x="68" y="90"/>
                    </a:cubicBezTo>
                    <a:cubicBezTo>
                      <a:pt x="70" y="89"/>
                      <a:pt x="71" y="88"/>
                      <a:pt x="71" y="88"/>
                    </a:cubicBezTo>
                    <a:cubicBezTo>
                      <a:pt x="72" y="88"/>
                      <a:pt x="73" y="88"/>
                      <a:pt x="74" y="89"/>
                    </a:cubicBezTo>
                    <a:cubicBezTo>
                      <a:pt x="74" y="89"/>
                      <a:pt x="75" y="90"/>
                      <a:pt x="76" y="90"/>
                    </a:cubicBezTo>
                    <a:cubicBezTo>
                      <a:pt x="76" y="89"/>
                      <a:pt x="78" y="89"/>
                      <a:pt x="78" y="89"/>
                    </a:cubicBezTo>
                    <a:cubicBezTo>
                      <a:pt x="79" y="88"/>
                      <a:pt x="79" y="88"/>
                      <a:pt x="79" y="88"/>
                    </a:cubicBezTo>
                    <a:cubicBezTo>
                      <a:pt x="79" y="88"/>
                      <a:pt x="78" y="88"/>
                      <a:pt x="78" y="88"/>
                    </a:cubicBezTo>
                    <a:cubicBezTo>
                      <a:pt x="78" y="87"/>
                      <a:pt x="77" y="87"/>
                      <a:pt x="77" y="87"/>
                    </a:cubicBezTo>
                    <a:cubicBezTo>
                      <a:pt x="77" y="86"/>
                      <a:pt x="77" y="86"/>
                      <a:pt x="78" y="86"/>
                    </a:cubicBezTo>
                    <a:cubicBezTo>
                      <a:pt x="78" y="85"/>
                      <a:pt x="79" y="85"/>
                      <a:pt x="79" y="85"/>
                    </a:cubicBezTo>
                    <a:cubicBezTo>
                      <a:pt x="80" y="85"/>
                      <a:pt x="81" y="85"/>
                      <a:pt x="81" y="85"/>
                    </a:cubicBezTo>
                    <a:cubicBezTo>
                      <a:pt x="82" y="84"/>
                      <a:pt x="82" y="84"/>
                      <a:pt x="83" y="84"/>
                    </a:cubicBezTo>
                    <a:cubicBezTo>
                      <a:pt x="83" y="83"/>
                      <a:pt x="84" y="83"/>
                      <a:pt x="84" y="83"/>
                    </a:cubicBezTo>
                    <a:cubicBezTo>
                      <a:pt x="85" y="83"/>
                      <a:pt x="85" y="83"/>
                      <a:pt x="86" y="83"/>
                    </a:cubicBezTo>
                    <a:cubicBezTo>
                      <a:pt x="87" y="83"/>
                      <a:pt x="87" y="83"/>
                      <a:pt x="87" y="83"/>
                    </a:cubicBezTo>
                    <a:cubicBezTo>
                      <a:pt x="88" y="83"/>
                      <a:pt x="89" y="84"/>
                      <a:pt x="90" y="84"/>
                    </a:cubicBezTo>
                    <a:cubicBezTo>
                      <a:pt x="91" y="85"/>
                      <a:pt x="91" y="85"/>
                      <a:pt x="91" y="85"/>
                    </a:cubicBezTo>
                    <a:cubicBezTo>
                      <a:pt x="91" y="85"/>
                      <a:pt x="91" y="85"/>
                      <a:pt x="91" y="85"/>
                    </a:cubicBezTo>
                    <a:cubicBezTo>
                      <a:pt x="92" y="85"/>
                      <a:pt x="92" y="85"/>
                      <a:pt x="93" y="84"/>
                    </a:cubicBezTo>
                    <a:cubicBezTo>
                      <a:pt x="94" y="83"/>
                      <a:pt x="95" y="82"/>
                      <a:pt x="96" y="81"/>
                    </a:cubicBezTo>
                    <a:cubicBezTo>
                      <a:pt x="96" y="81"/>
                      <a:pt x="96" y="80"/>
                      <a:pt x="96" y="79"/>
                    </a:cubicBezTo>
                    <a:cubicBezTo>
                      <a:pt x="96" y="77"/>
                      <a:pt x="95" y="75"/>
                      <a:pt x="96" y="75"/>
                    </a:cubicBezTo>
                    <a:cubicBezTo>
                      <a:pt x="96" y="74"/>
                      <a:pt x="96" y="74"/>
                      <a:pt x="97" y="74"/>
                    </a:cubicBezTo>
                    <a:cubicBezTo>
                      <a:pt x="97" y="73"/>
                      <a:pt x="97" y="73"/>
                      <a:pt x="97" y="72"/>
                    </a:cubicBezTo>
                    <a:cubicBezTo>
                      <a:pt x="97" y="71"/>
                      <a:pt x="98" y="70"/>
                      <a:pt x="98" y="70"/>
                    </a:cubicBezTo>
                    <a:cubicBezTo>
                      <a:pt x="98" y="70"/>
                      <a:pt x="98" y="70"/>
                      <a:pt x="98" y="70"/>
                    </a:cubicBezTo>
                    <a:cubicBezTo>
                      <a:pt x="98" y="68"/>
                      <a:pt x="98" y="67"/>
                      <a:pt x="98" y="67"/>
                    </a:cubicBezTo>
                    <a:cubicBezTo>
                      <a:pt x="98" y="67"/>
                      <a:pt x="99" y="67"/>
                      <a:pt x="99" y="67"/>
                    </a:cubicBezTo>
                    <a:cubicBezTo>
                      <a:pt x="99" y="67"/>
                      <a:pt x="99" y="67"/>
                      <a:pt x="99" y="67"/>
                    </a:cubicBezTo>
                    <a:cubicBezTo>
                      <a:pt x="99" y="67"/>
                      <a:pt x="100" y="67"/>
                      <a:pt x="100" y="67"/>
                    </a:cubicBezTo>
                    <a:cubicBezTo>
                      <a:pt x="101" y="66"/>
                      <a:pt x="101" y="66"/>
                      <a:pt x="102" y="66"/>
                    </a:cubicBezTo>
                    <a:cubicBezTo>
                      <a:pt x="102" y="66"/>
                      <a:pt x="103" y="66"/>
                      <a:pt x="103" y="66"/>
                    </a:cubicBezTo>
                    <a:cubicBezTo>
                      <a:pt x="104" y="66"/>
                      <a:pt x="105" y="65"/>
                      <a:pt x="106" y="65"/>
                    </a:cubicBezTo>
                    <a:cubicBezTo>
                      <a:pt x="106" y="64"/>
                      <a:pt x="107" y="64"/>
                      <a:pt x="107" y="64"/>
                    </a:cubicBezTo>
                    <a:cubicBezTo>
                      <a:pt x="107" y="64"/>
                      <a:pt x="107" y="63"/>
                      <a:pt x="106" y="63"/>
                    </a:cubicBezTo>
                    <a:cubicBezTo>
                      <a:pt x="105" y="61"/>
                      <a:pt x="104" y="60"/>
                      <a:pt x="104" y="60"/>
                    </a:cubicBezTo>
                    <a:cubicBezTo>
                      <a:pt x="104" y="60"/>
                      <a:pt x="103" y="59"/>
                      <a:pt x="103" y="58"/>
                    </a:cubicBezTo>
                    <a:cubicBezTo>
                      <a:pt x="102" y="57"/>
                      <a:pt x="102" y="57"/>
                      <a:pt x="102" y="56"/>
                    </a:cubicBezTo>
                    <a:cubicBezTo>
                      <a:pt x="102" y="56"/>
                      <a:pt x="102" y="56"/>
                      <a:pt x="103" y="55"/>
                    </a:cubicBezTo>
                    <a:cubicBezTo>
                      <a:pt x="103" y="55"/>
                      <a:pt x="104" y="55"/>
                      <a:pt x="105" y="55"/>
                    </a:cubicBezTo>
                    <a:cubicBezTo>
                      <a:pt x="105" y="55"/>
                      <a:pt x="106" y="55"/>
                      <a:pt x="107" y="55"/>
                    </a:cubicBezTo>
                    <a:cubicBezTo>
                      <a:pt x="108" y="55"/>
                      <a:pt x="109" y="56"/>
                      <a:pt x="110" y="56"/>
                    </a:cubicBezTo>
                    <a:cubicBezTo>
                      <a:pt x="110" y="56"/>
                      <a:pt x="112" y="55"/>
                      <a:pt x="113" y="55"/>
                    </a:cubicBezTo>
                    <a:cubicBezTo>
                      <a:pt x="114" y="55"/>
                      <a:pt x="115" y="54"/>
                      <a:pt x="115" y="54"/>
                    </a:cubicBezTo>
                    <a:cubicBezTo>
                      <a:pt x="116" y="54"/>
                      <a:pt x="116" y="54"/>
                      <a:pt x="116" y="53"/>
                    </a:cubicBezTo>
                    <a:cubicBezTo>
                      <a:pt x="116" y="53"/>
                      <a:pt x="116" y="52"/>
                      <a:pt x="116" y="52"/>
                    </a:cubicBezTo>
                    <a:cubicBezTo>
                      <a:pt x="116" y="52"/>
                      <a:pt x="116" y="51"/>
                      <a:pt x="116" y="51"/>
                    </a:cubicBezTo>
                    <a:cubicBezTo>
                      <a:pt x="115" y="50"/>
                      <a:pt x="114" y="50"/>
                      <a:pt x="114" y="49"/>
                    </a:cubicBezTo>
                    <a:cubicBezTo>
                      <a:pt x="114" y="49"/>
                      <a:pt x="114" y="49"/>
                      <a:pt x="114" y="49"/>
                    </a:cubicBezTo>
                    <a:cubicBezTo>
                      <a:pt x="115" y="48"/>
                      <a:pt x="115" y="48"/>
                      <a:pt x="116" y="47"/>
                    </a:cubicBezTo>
                    <a:cubicBezTo>
                      <a:pt x="116" y="47"/>
                      <a:pt x="117" y="47"/>
                      <a:pt x="117" y="46"/>
                    </a:cubicBezTo>
                    <a:cubicBezTo>
                      <a:pt x="117" y="46"/>
                      <a:pt x="117" y="46"/>
                      <a:pt x="117" y="46"/>
                    </a:cubicBezTo>
                    <a:cubicBezTo>
                      <a:pt x="118" y="45"/>
                      <a:pt x="118" y="44"/>
                      <a:pt x="118" y="44"/>
                    </a:cubicBezTo>
                    <a:cubicBezTo>
                      <a:pt x="118" y="44"/>
                      <a:pt x="118" y="44"/>
                      <a:pt x="118" y="44"/>
                    </a:cubicBezTo>
                    <a:cubicBezTo>
                      <a:pt x="119" y="44"/>
                      <a:pt x="119" y="44"/>
                      <a:pt x="119" y="44"/>
                    </a:cubicBezTo>
                    <a:cubicBezTo>
                      <a:pt x="120" y="43"/>
                      <a:pt x="120" y="43"/>
                      <a:pt x="120" y="43"/>
                    </a:cubicBezTo>
                    <a:cubicBezTo>
                      <a:pt x="120" y="43"/>
                      <a:pt x="120" y="43"/>
                      <a:pt x="120" y="43"/>
                    </a:cubicBezTo>
                    <a:cubicBezTo>
                      <a:pt x="120" y="42"/>
                      <a:pt x="120" y="42"/>
                      <a:pt x="121" y="41"/>
                    </a:cubicBezTo>
                    <a:cubicBezTo>
                      <a:pt x="121" y="41"/>
                      <a:pt x="121" y="40"/>
                      <a:pt x="122" y="40"/>
                    </a:cubicBezTo>
                    <a:cubicBezTo>
                      <a:pt x="122" y="40"/>
                      <a:pt x="122" y="40"/>
                      <a:pt x="122" y="40"/>
                    </a:cubicBezTo>
                    <a:cubicBezTo>
                      <a:pt x="122" y="39"/>
                      <a:pt x="122" y="38"/>
                      <a:pt x="122" y="38"/>
                    </a:cubicBezTo>
                    <a:cubicBezTo>
                      <a:pt x="122" y="37"/>
                      <a:pt x="122" y="37"/>
                      <a:pt x="121" y="37"/>
                    </a:cubicBezTo>
                    <a:cubicBezTo>
                      <a:pt x="121" y="36"/>
                      <a:pt x="121" y="36"/>
                      <a:pt x="120" y="35"/>
                    </a:cubicBezTo>
                    <a:cubicBezTo>
                      <a:pt x="120" y="34"/>
                      <a:pt x="119" y="33"/>
                      <a:pt x="119" y="33"/>
                    </a:cubicBezTo>
                    <a:cubicBezTo>
                      <a:pt x="118" y="32"/>
                      <a:pt x="118" y="32"/>
                      <a:pt x="118" y="32"/>
                    </a:cubicBezTo>
                    <a:cubicBezTo>
                      <a:pt x="118" y="32"/>
                      <a:pt x="117" y="31"/>
                      <a:pt x="118" y="30"/>
                    </a:cubicBezTo>
                    <a:cubicBezTo>
                      <a:pt x="118" y="30"/>
                      <a:pt x="119" y="29"/>
                      <a:pt x="119" y="28"/>
                    </a:cubicBezTo>
                    <a:cubicBezTo>
                      <a:pt x="120" y="27"/>
                      <a:pt x="122" y="26"/>
                      <a:pt x="122" y="25"/>
                    </a:cubicBezTo>
                    <a:cubicBezTo>
                      <a:pt x="123" y="25"/>
                      <a:pt x="124" y="25"/>
                      <a:pt x="125" y="26"/>
                    </a:cubicBezTo>
                    <a:cubicBezTo>
                      <a:pt x="125" y="26"/>
                      <a:pt x="126" y="26"/>
                      <a:pt x="126" y="26"/>
                    </a:cubicBezTo>
                    <a:cubicBezTo>
                      <a:pt x="126" y="26"/>
                      <a:pt x="126" y="26"/>
                      <a:pt x="126" y="26"/>
                    </a:cubicBezTo>
                    <a:cubicBezTo>
                      <a:pt x="126" y="26"/>
                      <a:pt x="127" y="25"/>
                      <a:pt x="128" y="24"/>
                    </a:cubicBezTo>
                    <a:cubicBezTo>
                      <a:pt x="131" y="23"/>
                      <a:pt x="134" y="21"/>
                      <a:pt x="135" y="21"/>
                    </a:cubicBezTo>
                    <a:cubicBezTo>
                      <a:pt x="135" y="21"/>
                      <a:pt x="136" y="20"/>
                      <a:pt x="138" y="20"/>
                    </a:cubicBezTo>
                    <a:cubicBezTo>
                      <a:pt x="141" y="20"/>
                      <a:pt x="145" y="20"/>
                      <a:pt x="146" y="20"/>
                    </a:cubicBezTo>
                    <a:cubicBezTo>
                      <a:pt x="146" y="20"/>
                      <a:pt x="147" y="21"/>
                      <a:pt x="148" y="21"/>
                    </a:cubicBezTo>
                    <a:cubicBezTo>
                      <a:pt x="148" y="21"/>
                      <a:pt x="149" y="22"/>
                      <a:pt x="149" y="22"/>
                    </a:cubicBezTo>
                    <a:cubicBezTo>
                      <a:pt x="149" y="22"/>
                      <a:pt x="149" y="21"/>
                      <a:pt x="150" y="21"/>
                    </a:cubicBezTo>
                    <a:cubicBezTo>
                      <a:pt x="151" y="20"/>
                      <a:pt x="152" y="18"/>
                      <a:pt x="154" y="18"/>
                    </a:cubicBezTo>
                    <a:cubicBezTo>
                      <a:pt x="154" y="18"/>
                      <a:pt x="154" y="18"/>
                      <a:pt x="154" y="18"/>
                    </a:cubicBezTo>
                    <a:cubicBezTo>
                      <a:pt x="154" y="18"/>
                      <a:pt x="154" y="18"/>
                      <a:pt x="154" y="18"/>
                    </a:cubicBezTo>
                    <a:cubicBezTo>
                      <a:pt x="154" y="18"/>
                      <a:pt x="154" y="18"/>
                      <a:pt x="154" y="18"/>
                    </a:cubicBezTo>
                    <a:cubicBezTo>
                      <a:pt x="154" y="17"/>
                      <a:pt x="153" y="17"/>
                      <a:pt x="154" y="16"/>
                    </a:cubicBezTo>
                    <a:cubicBezTo>
                      <a:pt x="154" y="16"/>
                      <a:pt x="155" y="15"/>
                      <a:pt x="155" y="1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92" name="Freeform 484"/>
              <p:cNvSpPr>
                <a:spLocks/>
              </p:cNvSpPr>
              <p:nvPr/>
            </p:nvSpPr>
            <p:spPr bwMode="auto">
              <a:xfrm>
                <a:off x="5416550" y="2938463"/>
                <a:ext cx="160338" cy="111125"/>
              </a:xfrm>
              <a:custGeom>
                <a:avLst/>
                <a:gdLst>
                  <a:gd name="T0" fmla="*/ 70 w 70"/>
                  <a:gd name="T1" fmla="*/ 41 h 48"/>
                  <a:gd name="T2" fmla="*/ 55 w 70"/>
                  <a:gd name="T3" fmla="*/ 1 h 48"/>
                  <a:gd name="T4" fmla="*/ 54 w 70"/>
                  <a:gd name="T5" fmla="*/ 0 h 48"/>
                  <a:gd name="T6" fmla="*/ 40 w 70"/>
                  <a:gd name="T7" fmla="*/ 4 h 48"/>
                  <a:gd name="T8" fmla="*/ 37 w 70"/>
                  <a:gd name="T9" fmla="*/ 7 h 48"/>
                  <a:gd name="T10" fmla="*/ 35 w 70"/>
                  <a:gd name="T11" fmla="*/ 8 h 48"/>
                  <a:gd name="T12" fmla="*/ 32 w 70"/>
                  <a:gd name="T13" fmla="*/ 12 h 48"/>
                  <a:gd name="T14" fmla="*/ 27 w 70"/>
                  <a:gd name="T15" fmla="*/ 12 h 48"/>
                  <a:gd name="T16" fmla="*/ 25 w 70"/>
                  <a:gd name="T17" fmla="*/ 8 h 48"/>
                  <a:gd name="T18" fmla="*/ 23 w 70"/>
                  <a:gd name="T19" fmla="*/ 7 h 48"/>
                  <a:gd name="T20" fmla="*/ 20 w 70"/>
                  <a:gd name="T21" fmla="*/ 3 h 48"/>
                  <a:gd name="T22" fmla="*/ 17 w 70"/>
                  <a:gd name="T23" fmla="*/ 3 h 48"/>
                  <a:gd name="T24" fmla="*/ 14 w 70"/>
                  <a:gd name="T25" fmla="*/ 6 h 48"/>
                  <a:gd name="T26" fmla="*/ 15 w 70"/>
                  <a:gd name="T27" fmla="*/ 7 h 48"/>
                  <a:gd name="T28" fmla="*/ 16 w 70"/>
                  <a:gd name="T29" fmla="*/ 8 h 48"/>
                  <a:gd name="T30" fmla="*/ 18 w 70"/>
                  <a:gd name="T31" fmla="*/ 10 h 48"/>
                  <a:gd name="T32" fmla="*/ 18 w 70"/>
                  <a:gd name="T33" fmla="*/ 10 h 48"/>
                  <a:gd name="T34" fmla="*/ 17 w 70"/>
                  <a:gd name="T35" fmla="*/ 13 h 48"/>
                  <a:gd name="T36" fmla="*/ 17 w 70"/>
                  <a:gd name="T37" fmla="*/ 13 h 48"/>
                  <a:gd name="T38" fmla="*/ 9 w 70"/>
                  <a:gd name="T39" fmla="*/ 12 h 48"/>
                  <a:gd name="T40" fmla="*/ 3 w 70"/>
                  <a:gd name="T41" fmla="*/ 9 h 48"/>
                  <a:gd name="T42" fmla="*/ 1 w 70"/>
                  <a:gd name="T43" fmla="*/ 10 h 48"/>
                  <a:gd name="T44" fmla="*/ 2 w 70"/>
                  <a:gd name="T45" fmla="*/ 14 h 48"/>
                  <a:gd name="T46" fmla="*/ 4 w 70"/>
                  <a:gd name="T47" fmla="*/ 14 h 48"/>
                  <a:gd name="T48" fmla="*/ 7 w 70"/>
                  <a:gd name="T49" fmla="*/ 16 h 48"/>
                  <a:gd name="T50" fmla="*/ 7 w 70"/>
                  <a:gd name="T51" fmla="*/ 17 h 48"/>
                  <a:gd name="T52" fmla="*/ 7 w 70"/>
                  <a:gd name="T53" fmla="*/ 19 h 48"/>
                  <a:gd name="T54" fmla="*/ 5 w 70"/>
                  <a:gd name="T55" fmla="*/ 20 h 48"/>
                  <a:gd name="T56" fmla="*/ 10 w 70"/>
                  <a:gd name="T57" fmla="*/ 23 h 48"/>
                  <a:gd name="T58" fmla="*/ 11 w 70"/>
                  <a:gd name="T59" fmla="*/ 26 h 48"/>
                  <a:gd name="T60" fmla="*/ 8 w 70"/>
                  <a:gd name="T61" fmla="*/ 28 h 48"/>
                  <a:gd name="T62" fmla="*/ 12 w 70"/>
                  <a:gd name="T63" fmla="*/ 30 h 48"/>
                  <a:gd name="T64" fmla="*/ 16 w 70"/>
                  <a:gd name="T65" fmla="*/ 34 h 48"/>
                  <a:gd name="T66" fmla="*/ 16 w 70"/>
                  <a:gd name="T67" fmla="*/ 35 h 48"/>
                  <a:gd name="T68" fmla="*/ 18 w 70"/>
                  <a:gd name="T69" fmla="*/ 37 h 48"/>
                  <a:gd name="T70" fmla="*/ 19 w 70"/>
                  <a:gd name="T71" fmla="*/ 39 h 48"/>
                  <a:gd name="T72" fmla="*/ 23 w 70"/>
                  <a:gd name="T73" fmla="*/ 36 h 48"/>
                  <a:gd name="T74" fmla="*/ 28 w 70"/>
                  <a:gd name="T75" fmla="*/ 33 h 48"/>
                  <a:gd name="T76" fmla="*/ 35 w 70"/>
                  <a:gd name="T77" fmla="*/ 32 h 48"/>
                  <a:gd name="T78" fmla="*/ 36 w 70"/>
                  <a:gd name="T79" fmla="*/ 37 h 48"/>
                  <a:gd name="T80" fmla="*/ 36 w 70"/>
                  <a:gd name="T81" fmla="*/ 38 h 48"/>
                  <a:gd name="T82" fmla="*/ 37 w 70"/>
                  <a:gd name="T83" fmla="*/ 40 h 48"/>
                  <a:gd name="T84" fmla="*/ 35 w 70"/>
                  <a:gd name="T85" fmla="*/ 42 h 48"/>
                  <a:gd name="T86" fmla="*/ 35 w 70"/>
                  <a:gd name="T87" fmla="*/ 43 h 48"/>
                  <a:gd name="T88" fmla="*/ 38 w 70"/>
                  <a:gd name="T89" fmla="*/ 46 h 48"/>
                  <a:gd name="T90" fmla="*/ 40 w 70"/>
                  <a:gd name="T91" fmla="*/ 47 h 48"/>
                  <a:gd name="T92" fmla="*/ 45 w 70"/>
                  <a:gd name="T93" fmla="*/ 47 h 48"/>
                  <a:gd name="T94" fmla="*/ 62 w 70"/>
                  <a:gd name="T95"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 h="48">
                    <a:moveTo>
                      <a:pt x="70" y="43"/>
                    </a:moveTo>
                    <a:cubicBezTo>
                      <a:pt x="70" y="42"/>
                      <a:pt x="70" y="42"/>
                      <a:pt x="70" y="41"/>
                    </a:cubicBezTo>
                    <a:cubicBezTo>
                      <a:pt x="70" y="38"/>
                      <a:pt x="55" y="1"/>
                      <a:pt x="55" y="1"/>
                    </a:cubicBezTo>
                    <a:cubicBezTo>
                      <a:pt x="55" y="1"/>
                      <a:pt x="55" y="1"/>
                      <a:pt x="55" y="1"/>
                    </a:cubicBezTo>
                    <a:cubicBezTo>
                      <a:pt x="55" y="1"/>
                      <a:pt x="55" y="1"/>
                      <a:pt x="55" y="1"/>
                    </a:cubicBezTo>
                    <a:cubicBezTo>
                      <a:pt x="55" y="1"/>
                      <a:pt x="55" y="1"/>
                      <a:pt x="54" y="0"/>
                    </a:cubicBezTo>
                    <a:cubicBezTo>
                      <a:pt x="52" y="0"/>
                      <a:pt x="42" y="1"/>
                      <a:pt x="41" y="1"/>
                    </a:cubicBezTo>
                    <a:cubicBezTo>
                      <a:pt x="40" y="2"/>
                      <a:pt x="40" y="3"/>
                      <a:pt x="40" y="4"/>
                    </a:cubicBezTo>
                    <a:cubicBezTo>
                      <a:pt x="40" y="4"/>
                      <a:pt x="39" y="5"/>
                      <a:pt x="39" y="5"/>
                    </a:cubicBezTo>
                    <a:cubicBezTo>
                      <a:pt x="39" y="5"/>
                      <a:pt x="38" y="6"/>
                      <a:pt x="37" y="7"/>
                    </a:cubicBezTo>
                    <a:cubicBezTo>
                      <a:pt x="37" y="7"/>
                      <a:pt x="37" y="7"/>
                      <a:pt x="37" y="7"/>
                    </a:cubicBezTo>
                    <a:cubicBezTo>
                      <a:pt x="36" y="7"/>
                      <a:pt x="35" y="8"/>
                      <a:pt x="35" y="8"/>
                    </a:cubicBezTo>
                    <a:cubicBezTo>
                      <a:pt x="35" y="8"/>
                      <a:pt x="34" y="9"/>
                      <a:pt x="34" y="10"/>
                    </a:cubicBezTo>
                    <a:cubicBezTo>
                      <a:pt x="33" y="11"/>
                      <a:pt x="32" y="12"/>
                      <a:pt x="32" y="12"/>
                    </a:cubicBezTo>
                    <a:cubicBezTo>
                      <a:pt x="31" y="12"/>
                      <a:pt x="31" y="12"/>
                      <a:pt x="30" y="12"/>
                    </a:cubicBezTo>
                    <a:cubicBezTo>
                      <a:pt x="29" y="12"/>
                      <a:pt x="28" y="12"/>
                      <a:pt x="27" y="12"/>
                    </a:cubicBezTo>
                    <a:cubicBezTo>
                      <a:pt x="26" y="11"/>
                      <a:pt x="26" y="10"/>
                      <a:pt x="25" y="9"/>
                    </a:cubicBezTo>
                    <a:cubicBezTo>
                      <a:pt x="25" y="9"/>
                      <a:pt x="25" y="8"/>
                      <a:pt x="25" y="8"/>
                    </a:cubicBezTo>
                    <a:cubicBezTo>
                      <a:pt x="25" y="8"/>
                      <a:pt x="25" y="8"/>
                      <a:pt x="24" y="8"/>
                    </a:cubicBezTo>
                    <a:cubicBezTo>
                      <a:pt x="24" y="8"/>
                      <a:pt x="23" y="7"/>
                      <a:pt x="23" y="7"/>
                    </a:cubicBezTo>
                    <a:cubicBezTo>
                      <a:pt x="22" y="7"/>
                      <a:pt x="22" y="6"/>
                      <a:pt x="21" y="5"/>
                    </a:cubicBezTo>
                    <a:cubicBezTo>
                      <a:pt x="21" y="4"/>
                      <a:pt x="20" y="3"/>
                      <a:pt x="20" y="3"/>
                    </a:cubicBezTo>
                    <a:cubicBezTo>
                      <a:pt x="19" y="3"/>
                      <a:pt x="19" y="3"/>
                      <a:pt x="18" y="3"/>
                    </a:cubicBezTo>
                    <a:cubicBezTo>
                      <a:pt x="18" y="3"/>
                      <a:pt x="17" y="3"/>
                      <a:pt x="17" y="3"/>
                    </a:cubicBezTo>
                    <a:cubicBezTo>
                      <a:pt x="17" y="3"/>
                      <a:pt x="16" y="3"/>
                      <a:pt x="16" y="3"/>
                    </a:cubicBezTo>
                    <a:cubicBezTo>
                      <a:pt x="16" y="4"/>
                      <a:pt x="14" y="6"/>
                      <a:pt x="14" y="6"/>
                    </a:cubicBezTo>
                    <a:cubicBezTo>
                      <a:pt x="14" y="7"/>
                      <a:pt x="15" y="7"/>
                      <a:pt x="15" y="7"/>
                    </a:cubicBezTo>
                    <a:cubicBezTo>
                      <a:pt x="15" y="7"/>
                      <a:pt x="15" y="7"/>
                      <a:pt x="15" y="7"/>
                    </a:cubicBezTo>
                    <a:cubicBezTo>
                      <a:pt x="15" y="7"/>
                      <a:pt x="15" y="7"/>
                      <a:pt x="16" y="8"/>
                    </a:cubicBezTo>
                    <a:cubicBezTo>
                      <a:pt x="16" y="8"/>
                      <a:pt x="16" y="8"/>
                      <a:pt x="16" y="8"/>
                    </a:cubicBezTo>
                    <a:cubicBezTo>
                      <a:pt x="17" y="9"/>
                      <a:pt x="18" y="10"/>
                      <a:pt x="18" y="10"/>
                    </a:cubicBezTo>
                    <a:cubicBezTo>
                      <a:pt x="18" y="10"/>
                      <a:pt x="18" y="10"/>
                      <a:pt x="18" y="10"/>
                    </a:cubicBezTo>
                    <a:cubicBezTo>
                      <a:pt x="18" y="10"/>
                      <a:pt x="18" y="10"/>
                      <a:pt x="18" y="10"/>
                    </a:cubicBezTo>
                    <a:cubicBezTo>
                      <a:pt x="18" y="10"/>
                      <a:pt x="18" y="10"/>
                      <a:pt x="18" y="10"/>
                    </a:cubicBezTo>
                    <a:cubicBezTo>
                      <a:pt x="18" y="11"/>
                      <a:pt x="18" y="11"/>
                      <a:pt x="18" y="12"/>
                    </a:cubicBezTo>
                    <a:cubicBezTo>
                      <a:pt x="18" y="12"/>
                      <a:pt x="18" y="13"/>
                      <a:pt x="17" y="13"/>
                    </a:cubicBezTo>
                    <a:cubicBezTo>
                      <a:pt x="17" y="13"/>
                      <a:pt x="17" y="13"/>
                      <a:pt x="17" y="13"/>
                    </a:cubicBezTo>
                    <a:cubicBezTo>
                      <a:pt x="17" y="13"/>
                      <a:pt x="17" y="13"/>
                      <a:pt x="17" y="13"/>
                    </a:cubicBezTo>
                    <a:cubicBezTo>
                      <a:pt x="17" y="13"/>
                      <a:pt x="14" y="13"/>
                      <a:pt x="12" y="12"/>
                    </a:cubicBezTo>
                    <a:cubicBezTo>
                      <a:pt x="10" y="12"/>
                      <a:pt x="9" y="12"/>
                      <a:pt x="9" y="12"/>
                    </a:cubicBezTo>
                    <a:cubicBezTo>
                      <a:pt x="8" y="12"/>
                      <a:pt x="7" y="11"/>
                      <a:pt x="7" y="11"/>
                    </a:cubicBezTo>
                    <a:cubicBezTo>
                      <a:pt x="5" y="10"/>
                      <a:pt x="3" y="9"/>
                      <a:pt x="3" y="9"/>
                    </a:cubicBezTo>
                    <a:cubicBezTo>
                      <a:pt x="3" y="9"/>
                      <a:pt x="3" y="9"/>
                      <a:pt x="3" y="9"/>
                    </a:cubicBezTo>
                    <a:cubicBezTo>
                      <a:pt x="3" y="9"/>
                      <a:pt x="2" y="10"/>
                      <a:pt x="1" y="10"/>
                    </a:cubicBezTo>
                    <a:cubicBezTo>
                      <a:pt x="1" y="11"/>
                      <a:pt x="0" y="11"/>
                      <a:pt x="0" y="11"/>
                    </a:cubicBezTo>
                    <a:cubicBezTo>
                      <a:pt x="1" y="12"/>
                      <a:pt x="2" y="14"/>
                      <a:pt x="2" y="14"/>
                    </a:cubicBezTo>
                    <a:cubicBezTo>
                      <a:pt x="3" y="14"/>
                      <a:pt x="3" y="14"/>
                      <a:pt x="3" y="14"/>
                    </a:cubicBezTo>
                    <a:cubicBezTo>
                      <a:pt x="4" y="14"/>
                      <a:pt x="4" y="14"/>
                      <a:pt x="4" y="14"/>
                    </a:cubicBezTo>
                    <a:cubicBezTo>
                      <a:pt x="4" y="14"/>
                      <a:pt x="5" y="14"/>
                      <a:pt x="5" y="15"/>
                    </a:cubicBezTo>
                    <a:cubicBezTo>
                      <a:pt x="6" y="15"/>
                      <a:pt x="6" y="16"/>
                      <a:pt x="7" y="16"/>
                    </a:cubicBezTo>
                    <a:cubicBezTo>
                      <a:pt x="7" y="17"/>
                      <a:pt x="7" y="17"/>
                      <a:pt x="7" y="17"/>
                    </a:cubicBezTo>
                    <a:cubicBezTo>
                      <a:pt x="7" y="17"/>
                      <a:pt x="7" y="17"/>
                      <a:pt x="7" y="17"/>
                    </a:cubicBezTo>
                    <a:cubicBezTo>
                      <a:pt x="7" y="18"/>
                      <a:pt x="7" y="18"/>
                      <a:pt x="7" y="19"/>
                    </a:cubicBezTo>
                    <a:cubicBezTo>
                      <a:pt x="7" y="19"/>
                      <a:pt x="7" y="19"/>
                      <a:pt x="7" y="19"/>
                    </a:cubicBezTo>
                    <a:cubicBezTo>
                      <a:pt x="7" y="19"/>
                      <a:pt x="6" y="19"/>
                      <a:pt x="6" y="19"/>
                    </a:cubicBezTo>
                    <a:cubicBezTo>
                      <a:pt x="6" y="20"/>
                      <a:pt x="5" y="20"/>
                      <a:pt x="5" y="20"/>
                    </a:cubicBezTo>
                    <a:cubicBezTo>
                      <a:pt x="5" y="20"/>
                      <a:pt x="7" y="21"/>
                      <a:pt x="9" y="22"/>
                    </a:cubicBezTo>
                    <a:cubicBezTo>
                      <a:pt x="9" y="22"/>
                      <a:pt x="10" y="23"/>
                      <a:pt x="10" y="23"/>
                    </a:cubicBezTo>
                    <a:cubicBezTo>
                      <a:pt x="11" y="24"/>
                      <a:pt x="11" y="24"/>
                      <a:pt x="11" y="25"/>
                    </a:cubicBezTo>
                    <a:cubicBezTo>
                      <a:pt x="11" y="25"/>
                      <a:pt x="11" y="26"/>
                      <a:pt x="11" y="26"/>
                    </a:cubicBezTo>
                    <a:cubicBezTo>
                      <a:pt x="11" y="27"/>
                      <a:pt x="10" y="27"/>
                      <a:pt x="9" y="28"/>
                    </a:cubicBezTo>
                    <a:cubicBezTo>
                      <a:pt x="9" y="28"/>
                      <a:pt x="8" y="28"/>
                      <a:pt x="8" y="28"/>
                    </a:cubicBezTo>
                    <a:cubicBezTo>
                      <a:pt x="8" y="28"/>
                      <a:pt x="8" y="28"/>
                      <a:pt x="8" y="28"/>
                    </a:cubicBezTo>
                    <a:cubicBezTo>
                      <a:pt x="8" y="28"/>
                      <a:pt x="10" y="29"/>
                      <a:pt x="12" y="30"/>
                    </a:cubicBezTo>
                    <a:cubicBezTo>
                      <a:pt x="14" y="31"/>
                      <a:pt x="16" y="32"/>
                      <a:pt x="16" y="33"/>
                    </a:cubicBezTo>
                    <a:cubicBezTo>
                      <a:pt x="17" y="33"/>
                      <a:pt x="16" y="34"/>
                      <a:pt x="16" y="34"/>
                    </a:cubicBezTo>
                    <a:cubicBezTo>
                      <a:pt x="16" y="34"/>
                      <a:pt x="16" y="34"/>
                      <a:pt x="16" y="34"/>
                    </a:cubicBezTo>
                    <a:cubicBezTo>
                      <a:pt x="16" y="35"/>
                      <a:pt x="16" y="35"/>
                      <a:pt x="16" y="35"/>
                    </a:cubicBezTo>
                    <a:cubicBezTo>
                      <a:pt x="17" y="36"/>
                      <a:pt x="17" y="36"/>
                      <a:pt x="17" y="36"/>
                    </a:cubicBezTo>
                    <a:cubicBezTo>
                      <a:pt x="18" y="37"/>
                      <a:pt x="18" y="37"/>
                      <a:pt x="18" y="37"/>
                    </a:cubicBezTo>
                    <a:cubicBezTo>
                      <a:pt x="18" y="38"/>
                      <a:pt x="18" y="39"/>
                      <a:pt x="18" y="40"/>
                    </a:cubicBezTo>
                    <a:cubicBezTo>
                      <a:pt x="19" y="39"/>
                      <a:pt x="19" y="39"/>
                      <a:pt x="19" y="39"/>
                    </a:cubicBezTo>
                    <a:cubicBezTo>
                      <a:pt x="20" y="38"/>
                      <a:pt x="21" y="38"/>
                      <a:pt x="21" y="38"/>
                    </a:cubicBezTo>
                    <a:cubicBezTo>
                      <a:pt x="22" y="37"/>
                      <a:pt x="22" y="36"/>
                      <a:pt x="23" y="36"/>
                    </a:cubicBezTo>
                    <a:cubicBezTo>
                      <a:pt x="24" y="35"/>
                      <a:pt x="25" y="35"/>
                      <a:pt x="26" y="34"/>
                    </a:cubicBezTo>
                    <a:cubicBezTo>
                      <a:pt x="26" y="34"/>
                      <a:pt x="27" y="34"/>
                      <a:pt x="28" y="33"/>
                    </a:cubicBezTo>
                    <a:cubicBezTo>
                      <a:pt x="29" y="32"/>
                      <a:pt x="31" y="31"/>
                      <a:pt x="32" y="31"/>
                    </a:cubicBezTo>
                    <a:cubicBezTo>
                      <a:pt x="33" y="31"/>
                      <a:pt x="34" y="31"/>
                      <a:pt x="35" y="32"/>
                    </a:cubicBezTo>
                    <a:cubicBezTo>
                      <a:pt x="36" y="33"/>
                      <a:pt x="37" y="34"/>
                      <a:pt x="37" y="35"/>
                    </a:cubicBezTo>
                    <a:cubicBezTo>
                      <a:pt x="37" y="36"/>
                      <a:pt x="37" y="37"/>
                      <a:pt x="36" y="37"/>
                    </a:cubicBezTo>
                    <a:cubicBezTo>
                      <a:pt x="36" y="37"/>
                      <a:pt x="36" y="37"/>
                      <a:pt x="36" y="37"/>
                    </a:cubicBezTo>
                    <a:cubicBezTo>
                      <a:pt x="36" y="38"/>
                      <a:pt x="36" y="38"/>
                      <a:pt x="36" y="38"/>
                    </a:cubicBezTo>
                    <a:cubicBezTo>
                      <a:pt x="36" y="38"/>
                      <a:pt x="36" y="38"/>
                      <a:pt x="36" y="38"/>
                    </a:cubicBezTo>
                    <a:cubicBezTo>
                      <a:pt x="37" y="39"/>
                      <a:pt x="38" y="40"/>
                      <a:pt x="37" y="40"/>
                    </a:cubicBezTo>
                    <a:cubicBezTo>
                      <a:pt x="37" y="41"/>
                      <a:pt x="36" y="41"/>
                      <a:pt x="36" y="41"/>
                    </a:cubicBezTo>
                    <a:cubicBezTo>
                      <a:pt x="35" y="42"/>
                      <a:pt x="35" y="42"/>
                      <a:pt x="35" y="42"/>
                    </a:cubicBezTo>
                    <a:cubicBezTo>
                      <a:pt x="35" y="42"/>
                      <a:pt x="35" y="42"/>
                      <a:pt x="35" y="43"/>
                    </a:cubicBezTo>
                    <a:cubicBezTo>
                      <a:pt x="35" y="43"/>
                      <a:pt x="35" y="43"/>
                      <a:pt x="35" y="43"/>
                    </a:cubicBezTo>
                    <a:cubicBezTo>
                      <a:pt x="36" y="43"/>
                      <a:pt x="36" y="44"/>
                      <a:pt x="36" y="44"/>
                    </a:cubicBezTo>
                    <a:cubicBezTo>
                      <a:pt x="36" y="45"/>
                      <a:pt x="37" y="45"/>
                      <a:pt x="38" y="46"/>
                    </a:cubicBezTo>
                    <a:cubicBezTo>
                      <a:pt x="39" y="46"/>
                      <a:pt x="39" y="47"/>
                      <a:pt x="40" y="47"/>
                    </a:cubicBezTo>
                    <a:cubicBezTo>
                      <a:pt x="40" y="47"/>
                      <a:pt x="40" y="47"/>
                      <a:pt x="40" y="47"/>
                    </a:cubicBezTo>
                    <a:cubicBezTo>
                      <a:pt x="40" y="47"/>
                      <a:pt x="41" y="48"/>
                      <a:pt x="42" y="48"/>
                    </a:cubicBezTo>
                    <a:cubicBezTo>
                      <a:pt x="42" y="48"/>
                      <a:pt x="43" y="47"/>
                      <a:pt x="45" y="47"/>
                    </a:cubicBezTo>
                    <a:cubicBezTo>
                      <a:pt x="47" y="46"/>
                      <a:pt x="50" y="46"/>
                      <a:pt x="54" y="45"/>
                    </a:cubicBezTo>
                    <a:cubicBezTo>
                      <a:pt x="57" y="45"/>
                      <a:pt x="60" y="44"/>
                      <a:pt x="62" y="44"/>
                    </a:cubicBezTo>
                    <a:cubicBezTo>
                      <a:pt x="65" y="43"/>
                      <a:pt x="69" y="43"/>
                      <a:pt x="70" y="4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93" name="Freeform 485"/>
              <p:cNvSpPr>
                <a:spLocks/>
              </p:cNvSpPr>
              <p:nvPr/>
            </p:nvSpPr>
            <p:spPr bwMode="auto">
              <a:xfrm>
                <a:off x="5411787" y="3009900"/>
                <a:ext cx="31750" cy="25400"/>
              </a:xfrm>
              <a:custGeom>
                <a:avLst/>
                <a:gdLst>
                  <a:gd name="T0" fmla="*/ 0 w 14"/>
                  <a:gd name="T1" fmla="*/ 0 h 11"/>
                  <a:gd name="T2" fmla="*/ 2 w 14"/>
                  <a:gd name="T3" fmla="*/ 3 h 11"/>
                  <a:gd name="T4" fmla="*/ 4 w 14"/>
                  <a:gd name="T5" fmla="*/ 5 h 11"/>
                  <a:gd name="T6" fmla="*/ 6 w 14"/>
                  <a:gd name="T7" fmla="*/ 8 h 11"/>
                  <a:gd name="T8" fmla="*/ 8 w 14"/>
                  <a:gd name="T9" fmla="*/ 9 h 11"/>
                  <a:gd name="T10" fmla="*/ 11 w 14"/>
                  <a:gd name="T11" fmla="*/ 10 h 11"/>
                  <a:gd name="T12" fmla="*/ 14 w 14"/>
                  <a:gd name="T13" fmla="*/ 11 h 11"/>
                  <a:gd name="T14" fmla="*/ 13 w 14"/>
                  <a:gd name="T15" fmla="*/ 7 h 11"/>
                  <a:gd name="T16" fmla="*/ 12 w 14"/>
                  <a:gd name="T17" fmla="*/ 6 h 11"/>
                  <a:gd name="T18" fmla="*/ 10 w 14"/>
                  <a:gd name="T19" fmla="*/ 5 h 11"/>
                  <a:gd name="T20" fmla="*/ 10 w 14"/>
                  <a:gd name="T21" fmla="*/ 5 h 11"/>
                  <a:gd name="T22" fmla="*/ 10 w 14"/>
                  <a:gd name="T23" fmla="*/ 4 h 11"/>
                  <a:gd name="T24" fmla="*/ 9 w 14"/>
                  <a:gd name="T25" fmla="*/ 2 h 11"/>
                  <a:gd name="T26" fmla="*/ 8 w 14"/>
                  <a:gd name="T27" fmla="*/ 3 h 11"/>
                  <a:gd name="T28" fmla="*/ 7 w 14"/>
                  <a:gd name="T29" fmla="*/ 3 h 11"/>
                  <a:gd name="T30" fmla="*/ 3 w 14"/>
                  <a:gd name="T31" fmla="*/ 1 h 11"/>
                  <a:gd name="T32" fmla="*/ 2 w 14"/>
                  <a:gd name="T33" fmla="*/ 0 h 11"/>
                  <a:gd name="T34" fmla="*/ 0 w 14"/>
                  <a:gd name="T35" fmla="*/ 0 h 11"/>
                  <a:gd name="T36" fmla="*/ 0 w 14"/>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11">
                    <a:moveTo>
                      <a:pt x="0" y="0"/>
                    </a:moveTo>
                    <a:cubicBezTo>
                      <a:pt x="0" y="1"/>
                      <a:pt x="1" y="2"/>
                      <a:pt x="2" y="3"/>
                    </a:cubicBezTo>
                    <a:cubicBezTo>
                      <a:pt x="2" y="4"/>
                      <a:pt x="3" y="5"/>
                      <a:pt x="4" y="5"/>
                    </a:cubicBezTo>
                    <a:cubicBezTo>
                      <a:pt x="5" y="6"/>
                      <a:pt x="5" y="7"/>
                      <a:pt x="6" y="8"/>
                    </a:cubicBezTo>
                    <a:cubicBezTo>
                      <a:pt x="7" y="8"/>
                      <a:pt x="7" y="9"/>
                      <a:pt x="8" y="9"/>
                    </a:cubicBezTo>
                    <a:cubicBezTo>
                      <a:pt x="8" y="9"/>
                      <a:pt x="10" y="10"/>
                      <a:pt x="11" y="10"/>
                    </a:cubicBezTo>
                    <a:cubicBezTo>
                      <a:pt x="12" y="10"/>
                      <a:pt x="13" y="11"/>
                      <a:pt x="14" y="11"/>
                    </a:cubicBezTo>
                    <a:cubicBezTo>
                      <a:pt x="13" y="10"/>
                      <a:pt x="13" y="8"/>
                      <a:pt x="13" y="7"/>
                    </a:cubicBezTo>
                    <a:cubicBezTo>
                      <a:pt x="13" y="7"/>
                      <a:pt x="12" y="6"/>
                      <a:pt x="12" y="6"/>
                    </a:cubicBezTo>
                    <a:cubicBezTo>
                      <a:pt x="11" y="6"/>
                      <a:pt x="11" y="5"/>
                      <a:pt x="10" y="5"/>
                    </a:cubicBezTo>
                    <a:cubicBezTo>
                      <a:pt x="10" y="5"/>
                      <a:pt x="10" y="5"/>
                      <a:pt x="10" y="5"/>
                    </a:cubicBezTo>
                    <a:cubicBezTo>
                      <a:pt x="10" y="5"/>
                      <a:pt x="10" y="4"/>
                      <a:pt x="10" y="4"/>
                    </a:cubicBezTo>
                    <a:cubicBezTo>
                      <a:pt x="10" y="3"/>
                      <a:pt x="9" y="3"/>
                      <a:pt x="9" y="2"/>
                    </a:cubicBezTo>
                    <a:cubicBezTo>
                      <a:pt x="9" y="2"/>
                      <a:pt x="8" y="2"/>
                      <a:pt x="8" y="3"/>
                    </a:cubicBezTo>
                    <a:cubicBezTo>
                      <a:pt x="8" y="3"/>
                      <a:pt x="7" y="3"/>
                      <a:pt x="7" y="3"/>
                    </a:cubicBezTo>
                    <a:cubicBezTo>
                      <a:pt x="6" y="3"/>
                      <a:pt x="4" y="2"/>
                      <a:pt x="3" y="1"/>
                    </a:cubicBezTo>
                    <a:cubicBezTo>
                      <a:pt x="3" y="0"/>
                      <a:pt x="2" y="0"/>
                      <a:pt x="2" y="0"/>
                    </a:cubicBezTo>
                    <a:cubicBezTo>
                      <a:pt x="2" y="0"/>
                      <a:pt x="1" y="0"/>
                      <a:pt x="0" y="0"/>
                    </a:cubicBezTo>
                    <a:cubicBezTo>
                      <a:pt x="0" y="0"/>
                      <a:pt x="0" y="0"/>
                      <a:pt x="0"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94" name="Freeform 486"/>
              <p:cNvSpPr>
                <a:spLocks/>
              </p:cNvSpPr>
              <p:nvPr/>
            </p:nvSpPr>
            <p:spPr bwMode="auto">
              <a:xfrm>
                <a:off x="5457825" y="2503488"/>
                <a:ext cx="1035050" cy="479425"/>
              </a:xfrm>
              <a:custGeom>
                <a:avLst/>
                <a:gdLst>
                  <a:gd name="T0" fmla="*/ 437 w 449"/>
                  <a:gd name="T1" fmla="*/ 87 h 208"/>
                  <a:gd name="T2" fmla="*/ 417 w 449"/>
                  <a:gd name="T3" fmla="*/ 77 h 208"/>
                  <a:gd name="T4" fmla="*/ 399 w 449"/>
                  <a:gd name="T5" fmla="*/ 67 h 208"/>
                  <a:gd name="T6" fmla="*/ 381 w 449"/>
                  <a:gd name="T7" fmla="*/ 63 h 208"/>
                  <a:gd name="T8" fmla="*/ 374 w 449"/>
                  <a:gd name="T9" fmla="*/ 62 h 208"/>
                  <a:gd name="T10" fmla="*/ 370 w 449"/>
                  <a:gd name="T11" fmla="*/ 69 h 208"/>
                  <a:gd name="T12" fmla="*/ 330 w 449"/>
                  <a:gd name="T13" fmla="*/ 22 h 208"/>
                  <a:gd name="T14" fmla="*/ 334 w 449"/>
                  <a:gd name="T15" fmla="*/ 15 h 208"/>
                  <a:gd name="T16" fmla="*/ 298 w 449"/>
                  <a:gd name="T17" fmla="*/ 29 h 208"/>
                  <a:gd name="T18" fmla="*/ 299 w 449"/>
                  <a:gd name="T19" fmla="*/ 20 h 208"/>
                  <a:gd name="T20" fmla="*/ 284 w 449"/>
                  <a:gd name="T21" fmla="*/ 21 h 208"/>
                  <a:gd name="T22" fmla="*/ 271 w 449"/>
                  <a:gd name="T23" fmla="*/ 19 h 208"/>
                  <a:gd name="T24" fmla="*/ 270 w 449"/>
                  <a:gd name="T25" fmla="*/ 8 h 208"/>
                  <a:gd name="T26" fmla="*/ 255 w 449"/>
                  <a:gd name="T27" fmla="*/ 1 h 208"/>
                  <a:gd name="T28" fmla="*/ 228 w 449"/>
                  <a:gd name="T29" fmla="*/ 8 h 208"/>
                  <a:gd name="T30" fmla="*/ 201 w 449"/>
                  <a:gd name="T31" fmla="*/ 16 h 208"/>
                  <a:gd name="T32" fmla="*/ 173 w 449"/>
                  <a:gd name="T33" fmla="*/ 21 h 208"/>
                  <a:gd name="T34" fmla="*/ 160 w 449"/>
                  <a:gd name="T35" fmla="*/ 23 h 208"/>
                  <a:gd name="T36" fmla="*/ 165 w 449"/>
                  <a:gd name="T37" fmla="*/ 26 h 208"/>
                  <a:gd name="T38" fmla="*/ 162 w 449"/>
                  <a:gd name="T39" fmla="*/ 31 h 208"/>
                  <a:gd name="T40" fmla="*/ 163 w 449"/>
                  <a:gd name="T41" fmla="*/ 36 h 208"/>
                  <a:gd name="T42" fmla="*/ 152 w 449"/>
                  <a:gd name="T43" fmla="*/ 50 h 208"/>
                  <a:gd name="T44" fmla="*/ 162 w 449"/>
                  <a:gd name="T45" fmla="*/ 69 h 208"/>
                  <a:gd name="T46" fmla="*/ 143 w 449"/>
                  <a:gd name="T47" fmla="*/ 73 h 208"/>
                  <a:gd name="T48" fmla="*/ 128 w 449"/>
                  <a:gd name="T49" fmla="*/ 64 h 208"/>
                  <a:gd name="T50" fmla="*/ 117 w 449"/>
                  <a:gd name="T51" fmla="*/ 65 h 208"/>
                  <a:gd name="T52" fmla="*/ 105 w 449"/>
                  <a:gd name="T53" fmla="*/ 68 h 208"/>
                  <a:gd name="T54" fmla="*/ 84 w 449"/>
                  <a:gd name="T55" fmla="*/ 66 h 208"/>
                  <a:gd name="T56" fmla="*/ 59 w 449"/>
                  <a:gd name="T57" fmla="*/ 56 h 208"/>
                  <a:gd name="T58" fmla="*/ 52 w 449"/>
                  <a:gd name="T59" fmla="*/ 56 h 208"/>
                  <a:gd name="T60" fmla="*/ 41 w 449"/>
                  <a:gd name="T61" fmla="*/ 61 h 208"/>
                  <a:gd name="T62" fmla="*/ 22 w 449"/>
                  <a:gd name="T63" fmla="*/ 70 h 208"/>
                  <a:gd name="T64" fmla="*/ 24 w 449"/>
                  <a:gd name="T65" fmla="*/ 81 h 208"/>
                  <a:gd name="T66" fmla="*/ 9 w 449"/>
                  <a:gd name="T67" fmla="*/ 76 h 208"/>
                  <a:gd name="T68" fmla="*/ 3 w 449"/>
                  <a:gd name="T69" fmla="*/ 95 h 208"/>
                  <a:gd name="T70" fmla="*/ 6 w 449"/>
                  <a:gd name="T71" fmla="*/ 112 h 208"/>
                  <a:gd name="T72" fmla="*/ 28 w 449"/>
                  <a:gd name="T73" fmla="*/ 123 h 208"/>
                  <a:gd name="T74" fmla="*/ 22 w 449"/>
                  <a:gd name="T75" fmla="*/ 129 h 208"/>
                  <a:gd name="T76" fmla="*/ 38 w 449"/>
                  <a:gd name="T77" fmla="*/ 190 h 208"/>
                  <a:gd name="T78" fmla="*/ 92 w 449"/>
                  <a:gd name="T79" fmla="*/ 191 h 208"/>
                  <a:gd name="T80" fmla="*/ 132 w 449"/>
                  <a:gd name="T81" fmla="*/ 141 h 208"/>
                  <a:gd name="T82" fmla="*/ 170 w 449"/>
                  <a:gd name="T83" fmla="*/ 170 h 208"/>
                  <a:gd name="T84" fmla="*/ 214 w 449"/>
                  <a:gd name="T85" fmla="*/ 176 h 208"/>
                  <a:gd name="T86" fmla="*/ 223 w 449"/>
                  <a:gd name="T87" fmla="*/ 199 h 208"/>
                  <a:gd name="T88" fmla="*/ 240 w 449"/>
                  <a:gd name="T89" fmla="*/ 208 h 208"/>
                  <a:gd name="T90" fmla="*/ 251 w 449"/>
                  <a:gd name="T91" fmla="*/ 197 h 208"/>
                  <a:gd name="T92" fmla="*/ 276 w 449"/>
                  <a:gd name="T93" fmla="*/ 180 h 208"/>
                  <a:gd name="T94" fmla="*/ 297 w 449"/>
                  <a:gd name="T95" fmla="*/ 178 h 208"/>
                  <a:gd name="T96" fmla="*/ 309 w 449"/>
                  <a:gd name="T97" fmla="*/ 175 h 208"/>
                  <a:gd name="T98" fmla="*/ 360 w 449"/>
                  <a:gd name="T99" fmla="*/ 179 h 208"/>
                  <a:gd name="T100" fmla="*/ 371 w 449"/>
                  <a:gd name="T101" fmla="*/ 184 h 208"/>
                  <a:gd name="T102" fmla="*/ 373 w 449"/>
                  <a:gd name="T103" fmla="*/ 176 h 208"/>
                  <a:gd name="T104" fmla="*/ 373 w 449"/>
                  <a:gd name="T105" fmla="*/ 153 h 208"/>
                  <a:gd name="T106" fmla="*/ 366 w 449"/>
                  <a:gd name="T107" fmla="*/ 151 h 208"/>
                  <a:gd name="T108" fmla="*/ 397 w 449"/>
                  <a:gd name="T109" fmla="*/ 147 h 208"/>
                  <a:gd name="T110" fmla="*/ 400 w 449"/>
                  <a:gd name="T111" fmla="*/ 125 h 208"/>
                  <a:gd name="T112" fmla="*/ 428 w 449"/>
                  <a:gd name="T113" fmla="*/ 121 h 208"/>
                  <a:gd name="T114" fmla="*/ 437 w 449"/>
                  <a:gd name="T115" fmla="*/ 101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9" h="208">
                    <a:moveTo>
                      <a:pt x="449" y="92"/>
                    </a:moveTo>
                    <a:cubicBezTo>
                      <a:pt x="449" y="92"/>
                      <a:pt x="449" y="92"/>
                      <a:pt x="449" y="92"/>
                    </a:cubicBezTo>
                    <a:cubicBezTo>
                      <a:pt x="448" y="92"/>
                      <a:pt x="446" y="90"/>
                      <a:pt x="444" y="89"/>
                    </a:cubicBezTo>
                    <a:cubicBezTo>
                      <a:pt x="443" y="88"/>
                      <a:pt x="442" y="87"/>
                      <a:pt x="442" y="87"/>
                    </a:cubicBezTo>
                    <a:cubicBezTo>
                      <a:pt x="442" y="87"/>
                      <a:pt x="442" y="86"/>
                      <a:pt x="442" y="85"/>
                    </a:cubicBezTo>
                    <a:cubicBezTo>
                      <a:pt x="442" y="84"/>
                      <a:pt x="442" y="84"/>
                      <a:pt x="442" y="83"/>
                    </a:cubicBezTo>
                    <a:cubicBezTo>
                      <a:pt x="442" y="83"/>
                      <a:pt x="442" y="83"/>
                      <a:pt x="442" y="83"/>
                    </a:cubicBezTo>
                    <a:cubicBezTo>
                      <a:pt x="441" y="83"/>
                      <a:pt x="440" y="84"/>
                      <a:pt x="439" y="85"/>
                    </a:cubicBezTo>
                    <a:cubicBezTo>
                      <a:pt x="438" y="86"/>
                      <a:pt x="437" y="87"/>
                      <a:pt x="437" y="87"/>
                    </a:cubicBezTo>
                    <a:cubicBezTo>
                      <a:pt x="435" y="88"/>
                      <a:pt x="432" y="87"/>
                      <a:pt x="429" y="86"/>
                    </a:cubicBezTo>
                    <a:cubicBezTo>
                      <a:pt x="429" y="86"/>
                      <a:pt x="428" y="86"/>
                      <a:pt x="427" y="86"/>
                    </a:cubicBezTo>
                    <a:cubicBezTo>
                      <a:pt x="425" y="85"/>
                      <a:pt x="425" y="84"/>
                      <a:pt x="424" y="82"/>
                    </a:cubicBezTo>
                    <a:cubicBezTo>
                      <a:pt x="424" y="82"/>
                      <a:pt x="424" y="82"/>
                      <a:pt x="424" y="82"/>
                    </a:cubicBezTo>
                    <a:cubicBezTo>
                      <a:pt x="423" y="81"/>
                      <a:pt x="424" y="81"/>
                      <a:pt x="424" y="80"/>
                    </a:cubicBezTo>
                    <a:cubicBezTo>
                      <a:pt x="424" y="80"/>
                      <a:pt x="424" y="79"/>
                      <a:pt x="424" y="79"/>
                    </a:cubicBezTo>
                    <a:cubicBezTo>
                      <a:pt x="423" y="79"/>
                      <a:pt x="423" y="78"/>
                      <a:pt x="422" y="78"/>
                    </a:cubicBezTo>
                    <a:cubicBezTo>
                      <a:pt x="421" y="77"/>
                      <a:pt x="420" y="77"/>
                      <a:pt x="419" y="77"/>
                    </a:cubicBezTo>
                    <a:cubicBezTo>
                      <a:pt x="418" y="77"/>
                      <a:pt x="418" y="77"/>
                      <a:pt x="417" y="77"/>
                    </a:cubicBezTo>
                    <a:cubicBezTo>
                      <a:pt x="416" y="77"/>
                      <a:pt x="416" y="77"/>
                      <a:pt x="415" y="76"/>
                    </a:cubicBezTo>
                    <a:cubicBezTo>
                      <a:pt x="414" y="75"/>
                      <a:pt x="414" y="74"/>
                      <a:pt x="414" y="73"/>
                    </a:cubicBezTo>
                    <a:cubicBezTo>
                      <a:pt x="414" y="73"/>
                      <a:pt x="414" y="72"/>
                      <a:pt x="414" y="72"/>
                    </a:cubicBezTo>
                    <a:cubicBezTo>
                      <a:pt x="413" y="71"/>
                      <a:pt x="413" y="70"/>
                      <a:pt x="412" y="70"/>
                    </a:cubicBezTo>
                    <a:cubicBezTo>
                      <a:pt x="412" y="69"/>
                      <a:pt x="411" y="68"/>
                      <a:pt x="411" y="68"/>
                    </a:cubicBezTo>
                    <a:cubicBezTo>
                      <a:pt x="410" y="68"/>
                      <a:pt x="409" y="67"/>
                      <a:pt x="408" y="67"/>
                    </a:cubicBezTo>
                    <a:cubicBezTo>
                      <a:pt x="406" y="66"/>
                      <a:pt x="404" y="66"/>
                      <a:pt x="403" y="66"/>
                    </a:cubicBezTo>
                    <a:cubicBezTo>
                      <a:pt x="403" y="66"/>
                      <a:pt x="402" y="66"/>
                      <a:pt x="401" y="66"/>
                    </a:cubicBezTo>
                    <a:cubicBezTo>
                      <a:pt x="400" y="67"/>
                      <a:pt x="400" y="67"/>
                      <a:pt x="399" y="67"/>
                    </a:cubicBezTo>
                    <a:cubicBezTo>
                      <a:pt x="399" y="67"/>
                      <a:pt x="399" y="68"/>
                      <a:pt x="398" y="69"/>
                    </a:cubicBezTo>
                    <a:cubicBezTo>
                      <a:pt x="398" y="69"/>
                      <a:pt x="397" y="70"/>
                      <a:pt x="397" y="70"/>
                    </a:cubicBezTo>
                    <a:cubicBezTo>
                      <a:pt x="396" y="71"/>
                      <a:pt x="394" y="70"/>
                      <a:pt x="393" y="70"/>
                    </a:cubicBezTo>
                    <a:cubicBezTo>
                      <a:pt x="392" y="69"/>
                      <a:pt x="390" y="69"/>
                      <a:pt x="390" y="69"/>
                    </a:cubicBezTo>
                    <a:cubicBezTo>
                      <a:pt x="389" y="69"/>
                      <a:pt x="388" y="69"/>
                      <a:pt x="388" y="69"/>
                    </a:cubicBezTo>
                    <a:cubicBezTo>
                      <a:pt x="387" y="69"/>
                      <a:pt x="386" y="69"/>
                      <a:pt x="384" y="69"/>
                    </a:cubicBezTo>
                    <a:cubicBezTo>
                      <a:pt x="383" y="69"/>
                      <a:pt x="382" y="68"/>
                      <a:pt x="381" y="67"/>
                    </a:cubicBezTo>
                    <a:cubicBezTo>
                      <a:pt x="381" y="67"/>
                      <a:pt x="381" y="67"/>
                      <a:pt x="381" y="66"/>
                    </a:cubicBezTo>
                    <a:cubicBezTo>
                      <a:pt x="380" y="66"/>
                      <a:pt x="380" y="64"/>
                      <a:pt x="381" y="63"/>
                    </a:cubicBezTo>
                    <a:cubicBezTo>
                      <a:pt x="381" y="63"/>
                      <a:pt x="381" y="62"/>
                      <a:pt x="381" y="62"/>
                    </a:cubicBezTo>
                    <a:cubicBezTo>
                      <a:pt x="381" y="62"/>
                      <a:pt x="380" y="62"/>
                      <a:pt x="380" y="62"/>
                    </a:cubicBezTo>
                    <a:cubicBezTo>
                      <a:pt x="379" y="61"/>
                      <a:pt x="378" y="61"/>
                      <a:pt x="377" y="61"/>
                    </a:cubicBezTo>
                    <a:cubicBezTo>
                      <a:pt x="377" y="61"/>
                      <a:pt x="377" y="60"/>
                      <a:pt x="377" y="60"/>
                    </a:cubicBezTo>
                    <a:cubicBezTo>
                      <a:pt x="377" y="60"/>
                      <a:pt x="377" y="61"/>
                      <a:pt x="377" y="61"/>
                    </a:cubicBezTo>
                    <a:cubicBezTo>
                      <a:pt x="377" y="61"/>
                      <a:pt x="377" y="61"/>
                      <a:pt x="377" y="62"/>
                    </a:cubicBezTo>
                    <a:cubicBezTo>
                      <a:pt x="377" y="62"/>
                      <a:pt x="376" y="62"/>
                      <a:pt x="375" y="62"/>
                    </a:cubicBezTo>
                    <a:cubicBezTo>
                      <a:pt x="375" y="62"/>
                      <a:pt x="375" y="62"/>
                      <a:pt x="374" y="62"/>
                    </a:cubicBezTo>
                    <a:cubicBezTo>
                      <a:pt x="374" y="62"/>
                      <a:pt x="374" y="62"/>
                      <a:pt x="374" y="62"/>
                    </a:cubicBezTo>
                    <a:cubicBezTo>
                      <a:pt x="374" y="63"/>
                      <a:pt x="374" y="63"/>
                      <a:pt x="374" y="63"/>
                    </a:cubicBezTo>
                    <a:cubicBezTo>
                      <a:pt x="374" y="63"/>
                      <a:pt x="374" y="63"/>
                      <a:pt x="374" y="63"/>
                    </a:cubicBezTo>
                    <a:cubicBezTo>
                      <a:pt x="375" y="64"/>
                      <a:pt x="375" y="64"/>
                      <a:pt x="375" y="65"/>
                    </a:cubicBezTo>
                    <a:cubicBezTo>
                      <a:pt x="375" y="65"/>
                      <a:pt x="374" y="66"/>
                      <a:pt x="373" y="66"/>
                    </a:cubicBezTo>
                    <a:cubicBezTo>
                      <a:pt x="373" y="66"/>
                      <a:pt x="373" y="66"/>
                      <a:pt x="373" y="66"/>
                    </a:cubicBezTo>
                    <a:cubicBezTo>
                      <a:pt x="372" y="66"/>
                      <a:pt x="372" y="67"/>
                      <a:pt x="372" y="67"/>
                    </a:cubicBezTo>
                    <a:cubicBezTo>
                      <a:pt x="372" y="68"/>
                      <a:pt x="372" y="68"/>
                      <a:pt x="371" y="69"/>
                    </a:cubicBezTo>
                    <a:cubicBezTo>
                      <a:pt x="371" y="69"/>
                      <a:pt x="371" y="69"/>
                      <a:pt x="371" y="69"/>
                    </a:cubicBezTo>
                    <a:cubicBezTo>
                      <a:pt x="371" y="69"/>
                      <a:pt x="370" y="70"/>
                      <a:pt x="370" y="69"/>
                    </a:cubicBezTo>
                    <a:cubicBezTo>
                      <a:pt x="370" y="69"/>
                      <a:pt x="370" y="69"/>
                      <a:pt x="370" y="69"/>
                    </a:cubicBezTo>
                    <a:cubicBezTo>
                      <a:pt x="369" y="69"/>
                      <a:pt x="366" y="63"/>
                      <a:pt x="363" y="58"/>
                    </a:cubicBezTo>
                    <a:cubicBezTo>
                      <a:pt x="360" y="54"/>
                      <a:pt x="358" y="51"/>
                      <a:pt x="358" y="50"/>
                    </a:cubicBezTo>
                    <a:cubicBezTo>
                      <a:pt x="358" y="48"/>
                      <a:pt x="353" y="43"/>
                      <a:pt x="350" y="39"/>
                    </a:cubicBezTo>
                    <a:cubicBezTo>
                      <a:pt x="348" y="36"/>
                      <a:pt x="346" y="33"/>
                      <a:pt x="346" y="33"/>
                    </a:cubicBezTo>
                    <a:cubicBezTo>
                      <a:pt x="346" y="32"/>
                      <a:pt x="345" y="31"/>
                      <a:pt x="344" y="31"/>
                    </a:cubicBezTo>
                    <a:cubicBezTo>
                      <a:pt x="343" y="30"/>
                      <a:pt x="342" y="29"/>
                      <a:pt x="341" y="29"/>
                    </a:cubicBezTo>
                    <a:cubicBezTo>
                      <a:pt x="340" y="28"/>
                      <a:pt x="338" y="27"/>
                      <a:pt x="335" y="25"/>
                    </a:cubicBezTo>
                    <a:cubicBezTo>
                      <a:pt x="333" y="24"/>
                      <a:pt x="331" y="22"/>
                      <a:pt x="330" y="22"/>
                    </a:cubicBezTo>
                    <a:cubicBezTo>
                      <a:pt x="330" y="21"/>
                      <a:pt x="330" y="21"/>
                      <a:pt x="330" y="20"/>
                    </a:cubicBezTo>
                    <a:cubicBezTo>
                      <a:pt x="330" y="20"/>
                      <a:pt x="330" y="20"/>
                      <a:pt x="330" y="19"/>
                    </a:cubicBezTo>
                    <a:cubicBezTo>
                      <a:pt x="330" y="19"/>
                      <a:pt x="330" y="19"/>
                      <a:pt x="330" y="19"/>
                    </a:cubicBezTo>
                    <a:cubicBezTo>
                      <a:pt x="330" y="19"/>
                      <a:pt x="330" y="19"/>
                      <a:pt x="330" y="19"/>
                    </a:cubicBezTo>
                    <a:cubicBezTo>
                      <a:pt x="330" y="19"/>
                      <a:pt x="330" y="19"/>
                      <a:pt x="330" y="19"/>
                    </a:cubicBezTo>
                    <a:cubicBezTo>
                      <a:pt x="330" y="19"/>
                      <a:pt x="331" y="18"/>
                      <a:pt x="331" y="18"/>
                    </a:cubicBezTo>
                    <a:cubicBezTo>
                      <a:pt x="331" y="18"/>
                      <a:pt x="332" y="18"/>
                      <a:pt x="332" y="18"/>
                    </a:cubicBezTo>
                    <a:cubicBezTo>
                      <a:pt x="332" y="17"/>
                      <a:pt x="333" y="17"/>
                      <a:pt x="333" y="17"/>
                    </a:cubicBezTo>
                    <a:cubicBezTo>
                      <a:pt x="333" y="16"/>
                      <a:pt x="333" y="16"/>
                      <a:pt x="334" y="15"/>
                    </a:cubicBezTo>
                    <a:cubicBezTo>
                      <a:pt x="334" y="14"/>
                      <a:pt x="335" y="13"/>
                      <a:pt x="335" y="13"/>
                    </a:cubicBezTo>
                    <a:cubicBezTo>
                      <a:pt x="335" y="13"/>
                      <a:pt x="319" y="20"/>
                      <a:pt x="312" y="24"/>
                    </a:cubicBezTo>
                    <a:cubicBezTo>
                      <a:pt x="310" y="24"/>
                      <a:pt x="308" y="25"/>
                      <a:pt x="308" y="25"/>
                    </a:cubicBezTo>
                    <a:cubicBezTo>
                      <a:pt x="307" y="26"/>
                      <a:pt x="307" y="27"/>
                      <a:pt x="307" y="27"/>
                    </a:cubicBezTo>
                    <a:cubicBezTo>
                      <a:pt x="307" y="28"/>
                      <a:pt x="307" y="28"/>
                      <a:pt x="307" y="29"/>
                    </a:cubicBezTo>
                    <a:cubicBezTo>
                      <a:pt x="307" y="30"/>
                      <a:pt x="306" y="30"/>
                      <a:pt x="304" y="29"/>
                    </a:cubicBezTo>
                    <a:cubicBezTo>
                      <a:pt x="303" y="29"/>
                      <a:pt x="302" y="28"/>
                      <a:pt x="302" y="28"/>
                    </a:cubicBezTo>
                    <a:cubicBezTo>
                      <a:pt x="301" y="27"/>
                      <a:pt x="300" y="27"/>
                      <a:pt x="300" y="27"/>
                    </a:cubicBezTo>
                    <a:cubicBezTo>
                      <a:pt x="300" y="27"/>
                      <a:pt x="299" y="28"/>
                      <a:pt x="298" y="29"/>
                    </a:cubicBezTo>
                    <a:cubicBezTo>
                      <a:pt x="298" y="29"/>
                      <a:pt x="297" y="30"/>
                      <a:pt x="297" y="30"/>
                    </a:cubicBezTo>
                    <a:cubicBezTo>
                      <a:pt x="297" y="30"/>
                      <a:pt x="297" y="30"/>
                      <a:pt x="297" y="30"/>
                    </a:cubicBezTo>
                    <a:cubicBezTo>
                      <a:pt x="297" y="30"/>
                      <a:pt x="297" y="30"/>
                      <a:pt x="297" y="30"/>
                    </a:cubicBezTo>
                    <a:cubicBezTo>
                      <a:pt x="296" y="30"/>
                      <a:pt x="296" y="30"/>
                      <a:pt x="296" y="30"/>
                    </a:cubicBezTo>
                    <a:cubicBezTo>
                      <a:pt x="295" y="29"/>
                      <a:pt x="295" y="29"/>
                      <a:pt x="295" y="29"/>
                    </a:cubicBezTo>
                    <a:cubicBezTo>
                      <a:pt x="295" y="29"/>
                      <a:pt x="295" y="29"/>
                      <a:pt x="295" y="29"/>
                    </a:cubicBezTo>
                    <a:cubicBezTo>
                      <a:pt x="294" y="28"/>
                      <a:pt x="294" y="27"/>
                      <a:pt x="294" y="26"/>
                    </a:cubicBezTo>
                    <a:cubicBezTo>
                      <a:pt x="294" y="25"/>
                      <a:pt x="295" y="24"/>
                      <a:pt x="296" y="23"/>
                    </a:cubicBezTo>
                    <a:cubicBezTo>
                      <a:pt x="297" y="22"/>
                      <a:pt x="299" y="20"/>
                      <a:pt x="299" y="20"/>
                    </a:cubicBezTo>
                    <a:cubicBezTo>
                      <a:pt x="298" y="20"/>
                      <a:pt x="297" y="20"/>
                      <a:pt x="296" y="21"/>
                    </a:cubicBezTo>
                    <a:cubicBezTo>
                      <a:pt x="295" y="21"/>
                      <a:pt x="295" y="22"/>
                      <a:pt x="294" y="22"/>
                    </a:cubicBezTo>
                    <a:cubicBezTo>
                      <a:pt x="293" y="22"/>
                      <a:pt x="292" y="22"/>
                      <a:pt x="291" y="21"/>
                    </a:cubicBezTo>
                    <a:cubicBezTo>
                      <a:pt x="290" y="21"/>
                      <a:pt x="289" y="20"/>
                      <a:pt x="289" y="20"/>
                    </a:cubicBezTo>
                    <a:cubicBezTo>
                      <a:pt x="289" y="20"/>
                      <a:pt x="289" y="20"/>
                      <a:pt x="289" y="20"/>
                    </a:cubicBezTo>
                    <a:cubicBezTo>
                      <a:pt x="289" y="21"/>
                      <a:pt x="288" y="21"/>
                      <a:pt x="288" y="21"/>
                    </a:cubicBezTo>
                    <a:cubicBezTo>
                      <a:pt x="287" y="21"/>
                      <a:pt x="286" y="22"/>
                      <a:pt x="285" y="22"/>
                    </a:cubicBezTo>
                    <a:cubicBezTo>
                      <a:pt x="284" y="22"/>
                      <a:pt x="283" y="22"/>
                      <a:pt x="283" y="21"/>
                    </a:cubicBezTo>
                    <a:cubicBezTo>
                      <a:pt x="283" y="21"/>
                      <a:pt x="283" y="21"/>
                      <a:pt x="284" y="21"/>
                    </a:cubicBezTo>
                    <a:cubicBezTo>
                      <a:pt x="284" y="21"/>
                      <a:pt x="284" y="21"/>
                      <a:pt x="284" y="21"/>
                    </a:cubicBezTo>
                    <a:cubicBezTo>
                      <a:pt x="284" y="20"/>
                      <a:pt x="284" y="20"/>
                      <a:pt x="284" y="19"/>
                    </a:cubicBezTo>
                    <a:cubicBezTo>
                      <a:pt x="284" y="19"/>
                      <a:pt x="283" y="18"/>
                      <a:pt x="283" y="17"/>
                    </a:cubicBezTo>
                    <a:cubicBezTo>
                      <a:pt x="282" y="16"/>
                      <a:pt x="282" y="16"/>
                      <a:pt x="281" y="16"/>
                    </a:cubicBezTo>
                    <a:cubicBezTo>
                      <a:pt x="281" y="16"/>
                      <a:pt x="281" y="16"/>
                      <a:pt x="281" y="16"/>
                    </a:cubicBezTo>
                    <a:cubicBezTo>
                      <a:pt x="281" y="17"/>
                      <a:pt x="281" y="17"/>
                      <a:pt x="281" y="18"/>
                    </a:cubicBezTo>
                    <a:cubicBezTo>
                      <a:pt x="281" y="18"/>
                      <a:pt x="281" y="18"/>
                      <a:pt x="281" y="18"/>
                    </a:cubicBezTo>
                    <a:cubicBezTo>
                      <a:pt x="281" y="19"/>
                      <a:pt x="275" y="19"/>
                      <a:pt x="272" y="19"/>
                    </a:cubicBezTo>
                    <a:cubicBezTo>
                      <a:pt x="272" y="19"/>
                      <a:pt x="271" y="19"/>
                      <a:pt x="271" y="19"/>
                    </a:cubicBezTo>
                    <a:cubicBezTo>
                      <a:pt x="269" y="19"/>
                      <a:pt x="269" y="18"/>
                      <a:pt x="269" y="17"/>
                    </a:cubicBezTo>
                    <a:cubicBezTo>
                      <a:pt x="269" y="17"/>
                      <a:pt x="269" y="17"/>
                      <a:pt x="269" y="17"/>
                    </a:cubicBezTo>
                    <a:cubicBezTo>
                      <a:pt x="269" y="16"/>
                      <a:pt x="270" y="15"/>
                      <a:pt x="271" y="15"/>
                    </a:cubicBezTo>
                    <a:cubicBezTo>
                      <a:pt x="271" y="15"/>
                      <a:pt x="271" y="15"/>
                      <a:pt x="271" y="15"/>
                    </a:cubicBezTo>
                    <a:cubicBezTo>
                      <a:pt x="271" y="15"/>
                      <a:pt x="271" y="15"/>
                      <a:pt x="271" y="15"/>
                    </a:cubicBezTo>
                    <a:cubicBezTo>
                      <a:pt x="271" y="15"/>
                      <a:pt x="271" y="14"/>
                      <a:pt x="271" y="13"/>
                    </a:cubicBezTo>
                    <a:cubicBezTo>
                      <a:pt x="271" y="13"/>
                      <a:pt x="271" y="12"/>
                      <a:pt x="271" y="11"/>
                    </a:cubicBezTo>
                    <a:cubicBezTo>
                      <a:pt x="271" y="11"/>
                      <a:pt x="271" y="11"/>
                      <a:pt x="271" y="11"/>
                    </a:cubicBezTo>
                    <a:cubicBezTo>
                      <a:pt x="271" y="10"/>
                      <a:pt x="271" y="9"/>
                      <a:pt x="270" y="8"/>
                    </a:cubicBezTo>
                    <a:cubicBezTo>
                      <a:pt x="270" y="7"/>
                      <a:pt x="270" y="7"/>
                      <a:pt x="270" y="7"/>
                    </a:cubicBezTo>
                    <a:cubicBezTo>
                      <a:pt x="269" y="5"/>
                      <a:pt x="267" y="1"/>
                      <a:pt x="266" y="1"/>
                    </a:cubicBezTo>
                    <a:cubicBezTo>
                      <a:pt x="266" y="1"/>
                      <a:pt x="265" y="1"/>
                      <a:pt x="265" y="1"/>
                    </a:cubicBezTo>
                    <a:cubicBezTo>
                      <a:pt x="265" y="1"/>
                      <a:pt x="265" y="1"/>
                      <a:pt x="265" y="1"/>
                    </a:cubicBezTo>
                    <a:cubicBezTo>
                      <a:pt x="264" y="1"/>
                      <a:pt x="264" y="1"/>
                      <a:pt x="263" y="1"/>
                    </a:cubicBezTo>
                    <a:cubicBezTo>
                      <a:pt x="263" y="1"/>
                      <a:pt x="263" y="2"/>
                      <a:pt x="262" y="2"/>
                    </a:cubicBezTo>
                    <a:cubicBezTo>
                      <a:pt x="262" y="3"/>
                      <a:pt x="261" y="3"/>
                      <a:pt x="261" y="3"/>
                    </a:cubicBezTo>
                    <a:cubicBezTo>
                      <a:pt x="260" y="4"/>
                      <a:pt x="258" y="3"/>
                      <a:pt x="257" y="1"/>
                    </a:cubicBezTo>
                    <a:cubicBezTo>
                      <a:pt x="256" y="1"/>
                      <a:pt x="255" y="1"/>
                      <a:pt x="255" y="1"/>
                    </a:cubicBezTo>
                    <a:cubicBezTo>
                      <a:pt x="255" y="1"/>
                      <a:pt x="254" y="0"/>
                      <a:pt x="252" y="0"/>
                    </a:cubicBezTo>
                    <a:cubicBezTo>
                      <a:pt x="249" y="0"/>
                      <a:pt x="244" y="0"/>
                      <a:pt x="244" y="0"/>
                    </a:cubicBezTo>
                    <a:cubicBezTo>
                      <a:pt x="244" y="0"/>
                      <a:pt x="244" y="0"/>
                      <a:pt x="244" y="0"/>
                    </a:cubicBezTo>
                    <a:cubicBezTo>
                      <a:pt x="244" y="0"/>
                      <a:pt x="244" y="0"/>
                      <a:pt x="244" y="1"/>
                    </a:cubicBezTo>
                    <a:cubicBezTo>
                      <a:pt x="244" y="2"/>
                      <a:pt x="244" y="2"/>
                      <a:pt x="244" y="2"/>
                    </a:cubicBezTo>
                    <a:cubicBezTo>
                      <a:pt x="243" y="3"/>
                      <a:pt x="240" y="5"/>
                      <a:pt x="239" y="6"/>
                    </a:cubicBezTo>
                    <a:cubicBezTo>
                      <a:pt x="238" y="6"/>
                      <a:pt x="238" y="6"/>
                      <a:pt x="238" y="6"/>
                    </a:cubicBezTo>
                    <a:cubicBezTo>
                      <a:pt x="237" y="6"/>
                      <a:pt x="235" y="7"/>
                      <a:pt x="233" y="7"/>
                    </a:cubicBezTo>
                    <a:cubicBezTo>
                      <a:pt x="231" y="7"/>
                      <a:pt x="228" y="7"/>
                      <a:pt x="228" y="8"/>
                    </a:cubicBezTo>
                    <a:cubicBezTo>
                      <a:pt x="227" y="8"/>
                      <a:pt x="227" y="8"/>
                      <a:pt x="226" y="8"/>
                    </a:cubicBezTo>
                    <a:cubicBezTo>
                      <a:pt x="223" y="9"/>
                      <a:pt x="218" y="11"/>
                      <a:pt x="217" y="12"/>
                    </a:cubicBezTo>
                    <a:cubicBezTo>
                      <a:pt x="216" y="12"/>
                      <a:pt x="214" y="11"/>
                      <a:pt x="213" y="11"/>
                    </a:cubicBezTo>
                    <a:cubicBezTo>
                      <a:pt x="211" y="11"/>
                      <a:pt x="209" y="11"/>
                      <a:pt x="209" y="11"/>
                    </a:cubicBezTo>
                    <a:cubicBezTo>
                      <a:pt x="208" y="11"/>
                      <a:pt x="207" y="12"/>
                      <a:pt x="207" y="12"/>
                    </a:cubicBezTo>
                    <a:cubicBezTo>
                      <a:pt x="207" y="12"/>
                      <a:pt x="207" y="12"/>
                      <a:pt x="206" y="13"/>
                    </a:cubicBezTo>
                    <a:cubicBezTo>
                      <a:pt x="206" y="13"/>
                      <a:pt x="206" y="13"/>
                      <a:pt x="206" y="14"/>
                    </a:cubicBezTo>
                    <a:cubicBezTo>
                      <a:pt x="206" y="15"/>
                      <a:pt x="206" y="15"/>
                      <a:pt x="206" y="16"/>
                    </a:cubicBezTo>
                    <a:cubicBezTo>
                      <a:pt x="206" y="17"/>
                      <a:pt x="203" y="17"/>
                      <a:pt x="201" y="16"/>
                    </a:cubicBezTo>
                    <a:cubicBezTo>
                      <a:pt x="199" y="16"/>
                      <a:pt x="197" y="16"/>
                      <a:pt x="196" y="16"/>
                    </a:cubicBezTo>
                    <a:cubicBezTo>
                      <a:pt x="195" y="16"/>
                      <a:pt x="193" y="16"/>
                      <a:pt x="192" y="17"/>
                    </a:cubicBezTo>
                    <a:cubicBezTo>
                      <a:pt x="190" y="17"/>
                      <a:pt x="189" y="17"/>
                      <a:pt x="189" y="17"/>
                    </a:cubicBezTo>
                    <a:cubicBezTo>
                      <a:pt x="188" y="18"/>
                      <a:pt x="184" y="19"/>
                      <a:pt x="181" y="19"/>
                    </a:cubicBezTo>
                    <a:cubicBezTo>
                      <a:pt x="179" y="20"/>
                      <a:pt x="178" y="20"/>
                      <a:pt x="178" y="20"/>
                    </a:cubicBezTo>
                    <a:cubicBezTo>
                      <a:pt x="178" y="20"/>
                      <a:pt x="178" y="20"/>
                      <a:pt x="178" y="20"/>
                    </a:cubicBezTo>
                    <a:cubicBezTo>
                      <a:pt x="178" y="20"/>
                      <a:pt x="177" y="21"/>
                      <a:pt x="177" y="21"/>
                    </a:cubicBezTo>
                    <a:cubicBezTo>
                      <a:pt x="177" y="22"/>
                      <a:pt x="176" y="23"/>
                      <a:pt x="176" y="23"/>
                    </a:cubicBezTo>
                    <a:cubicBezTo>
                      <a:pt x="175" y="23"/>
                      <a:pt x="174" y="22"/>
                      <a:pt x="173" y="21"/>
                    </a:cubicBezTo>
                    <a:cubicBezTo>
                      <a:pt x="173" y="21"/>
                      <a:pt x="173" y="21"/>
                      <a:pt x="173" y="20"/>
                    </a:cubicBezTo>
                    <a:cubicBezTo>
                      <a:pt x="173" y="20"/>
                      <a:pt x="172" y="21"/>
                      <a:pt x="171" y="21"/>
                    </a:cubicBezTo>
                    <a:cubicBezTo>
                      <a:pt x="169" y="21"/>
                      <a:pt x="167" y="21"/>
                      <a:pt x="167" y="21"/>
                    </a:cubicBezTo>
                    <a:cubicBezTo>
                      <a:pt x="166" y="22"/>
                      <a:pt x="165" y="21"/>
                      <a:pt x="164" y="20"/>
                    </a:cubicBezTo>
                    <a:cubicBezTo>
                      <a:pt x="164" y="20"/>
                      <a:pt x="164" y="20"/>
                      <a:pt x="164" y="20"/>
                    </a:cubicBezTo>
                    <a:cubicBezTo>
                      <a:pt x="163" y="20"/>
                      <a:pt x="162" y="20"/>
                      <a:pt x="161" y="21"/>
                    </a:cubicBezTo>
                    <a:cubicBezTo>
                      <a:pt x="160" y="21"/>
                      <a:pt x="160" y="22"/>
                      <a:pt x="160" y="22"/>
                    </a:cubicBezTo>
                    <a:cubicBezTo>
                      <a:pt x="160" y="22"/>
                      <a:pt x="160" y="22"/>
                      <a:pt x="160" y="23"/>
                    </a:cubicBezTo>
                    <a:cubicBezTo>
                      <a:pt x="160" y="23"/>
                      <a:pt x="160" y="23"/>
                      <a:pt x="160" y="23"/>
                    </a:cubicBezTo>
                    <a:cubicBezTo>
                      <a:pt x="160" y="23"/>
                      <a:pt x="160" y="23"/>
                      <a:pt x="160" y="23"/>
                    </a:cubicBezTo>
                    <a:cubicBezTo>
                      <a:pt x="160" y="23"/>
                      <a:pt x="160" y="23"/>
                      <a:pt x="160" y="23"/>
                    </a:cubicBezTo>
                    <a:cubicBezTo>
                      <a:pt x="161" y="24"/>
                      <a:pt x="160" y="24"/>
                      <a:pt x="160" y="25"/>
                    </a:cubicBezTo>
                    <a:cubicBezTo>
                      <a:pt x="160" y="25"/>
                      <a:pt x="160" y="25"/>
                      <a:pt x="160" y="25"/>
                    </a:cubicBezTo>
                    <a:cubicBezTo>
                      <a:pt x="159" y="25"/>
                      <a:pt x="159" y="25"/>
                      <a:pt x="159" y="25"/>
                    </a:cubicBezTo>
                    <a:cubicBezTo>
                      <a:pt x="159" y="25"/>
                      <a:pt x="159" y="25"/>
                      <a:pt x="159" y="25"/>
                    </a:cubicBezTo>
                    <a:cubicBezTo>
                      <a:pt x="160" y="26"/>
                      <a:pt x="162" y="26"/>
                      <a:pt x="163" y="26"/>
                    </a:cubicBezTo>
                    <a:cubicBezTo>
                      <a:pt x="164" y="26"/>
                      <a:pt x="165" y="26"/>
                      <a:pt x="165" y="26"/>
                    </a:cubicBezTo>
                    <a:cubicBezTo>
                      <a:pt x="165" y="26"/>
                      <a:pt x="165" y="26"/>
                      <a:pt x="165" y="26"/>
                    </a:cubicBezTo>
                    <a:cubicBezTo>
                      <a:pt x="165" y="26"/>
                      <a:pt x="165" y="26"/>
                      <a:pt x="165" y="26"/>
                    </a:cubicBezTo>
                    <a:cubicBezTo>
                      <a:pt x="166" y="26"/>
                      <a:pt x="166" y="26"/>
                      <a:pt x="166" y="27"/>
                    </a:cubicBezTo>
                    <a:cubicBezTo>
                      <a:pt x="166" y="27"/>
                      <a:pt x="165" y="27"/>
                      <a:pt x="165" y="27"/>
                    </a:cubicBezTo>
                    <a:cubicBezTo>
                      <a:pt x="165" y="28"/>
                      <a:pt x="165" y="29"/>
                      <a:pt x="164" y="29"/>
                    </a:cubicBezTo>
                    <a:cubicBezTo>
                      <a:pt x="164" y="29"/>
                      <a:pt x="164" y="29"/>
                      <a:pt x="164" y="29"/>
                    </a:cubicBezTo>
                    <a:cubicBezTo>
                      <a:pt x="163" y="30"/>
                      <a:pt x="162" y="30"/>
                      <a:pt x="162" y="30"/>
                    </a:cubicBezTo>
                    <a:cubicBezTo>
                      <a:pt x="162" y="30"/>
                      <a:pt x="162" y="30"/>
                      <a:pt x="162" y="30"/>
                    </a:cubicBezTo>
                    <a:cubicBezTo>
                      <a:pt x="162" y="30"/>
                      <a:pt x="162" y="30"/>
                      <a:pt x="162" y="30"/>
                    </a:cubicBezTo>
                    <a:cubicBezTo>
                      <a:pt x="162" y="31"/>
                      <a:pt x="162" y="31"/>
                      <a:pt x="162" y="31"/>
                    </a:cubicBezTo>
                    <a:cubicBezTo>
                      <a:pt x="162" y="31"/>
                      <a:pt x="162" y="31"/>
                      <a:pt x="162" y="31"/>
                    </a:cubicBezTo>
                    <a:cubicBezTo>
                      <a:pt x="162" y="31"/>
                      <a:pt x="162" y="31"/>
                      <a:pt x="162" y="31"/>
                    </a:cubicBezTo>
                    <a:cubicBezTo>
                      <a:pt x="162" y="31"/>
                      <a:pt x="165" y="32"/>
                      <a:pt x="167" y="32"/>
                    </a:cubicBezTo>
                    <a:cubicBezTo>
                      <a:pt x="170" y="33"/>
                      <a:pt x="172" y="33"/>
                      <a:pt x="172" y="34"/>
                    </a:cubicBezTo>
                    <a:cubicBezTo>
                      <a:pt x="173" y="34"/>
                      <a:pt x="172" y="35"/>
                      <a:pt x="172" y="35"/>
                    </a:cubicBezTo>
                    <a:cubicBezTo>
                      <a:pt x="171" y="36"/>
                      <a:pt x="170" y="37"/>
                      <a:pt x="170" y="37"/>
                    </a:cubicBezTo>
                    <a:cubicBezTo>
                      <a:pt x="169" y="38"/>
                      <a:pt x="167" y="37"/>
                      <a:pt x="166" y="36"/>
                    </a:cubicBezTo>
                    <a:cubicBezTo>
                      <a:pt x="165" y="36"/>
                      <a:pt x="164" y="35"/>
                      <a:pt x="164" y="35"/>
                    </a:cubicBezTo>
                    <a:cubicBezTo>
                      <a:pt x="164" y="35"/>
                      <a:pt x="163" y="35"/>
                      <a:pt x="163" y="36"/>
                    </a:cubicBezTo>
                    <a:cubicBezTo>
                      <a:pt x="162" y="36"/>
                      <a:pt x="160" y="36"/>
                      <a:pt x="160" y="36"/>
                    </a:cubicBezTo>
                    <a:cubicBezTo>
                      <a:pt x="159" y="37"/>
                      <a:pt x="157" y="39"/>
                      <a:pt x="156" y="40"/>
                    </a:cubicBezTo>
                    <a:cubicBezTo>
                      <a:pt x="156" y="40"/>
                      <a:pt x="156" y="40"/>
                      <a:pt x="156" y="40"/>
                    </a:cubicBezTo>
                    <a:cubicBezTo>
                      <a:pt x="156" y="40"/>
                      <a:pt x="156" y="40"/>
                      <a:pt x="156" y="40"/>
                    </a:cubicBezTo>
                    <a:cubicBezTo>
                      <a:pt x="156" y="40"/>
                      <a:pt x="157" y="42"/>
                      <a:pt x="158" y="43"/>
                    </a:cubicBezTo>
                    <a:cubicBezTo>
                      <a:pt x="159" y="44"/>
                      <a:pt x="160" y="45"/>
                      <a:pt x="160" y="45"/>
                    </a:cubicBezTo>
                    <a:cubicBezTo>
                      <a:pt x="160" y="47"/>
                      <a:pt x="159" y="47"/>
                      <a:pt x="157" y="48"/>
                    </a:cubicBezTo>
                    <a:cubicBezTo>
                      <a:pt x="157" y="48"/>
                      <a:pt x="156" y="48"/>
                      <a:pt x="156" y="49"/>
                    </a:cubicBezTo>
                    <a:cubicBezTo>
                      <a:pt x="155" y="49"/>
                      <a:pt x="154" y="49"/>
                      <a:pt x="152" y="50"/>
                    </a:cubicBezTo>
                    <a:cubicBezTo>
                      <a:pt x="151" y="50"/>
                      <a:pt x="149" y="50"/>
                      <a:pt x="148" y="51"/>
                    </a:cubicBezTo>
                    <a:cubicBezTo>
                      <a:pt x="148" y="51"/>
                      <a:pt x="148" y="51"/>
                      <a:pt x="148" y="51"/>
                    </a:cubicBezTo>
                    <a:cubicBezTo>
                      <a:pt x="148" y="51"/>
                      <a:pt x="149" y="52"/>
                      <a:pt x="150" y="52"/>
                    </a:cubicBezTo>
                    <a:cubicBezTo>
                      <a:pt x="150" y="53"/>
                      <a:pt x="150" y="53"/>
                      <a:pt x="151" y="53"/>
                    </a:cubicBezTo>
                    <a:cubicBezTo>
                      <a:pt x="151" y="53"/>
                      <a:pt x="153" y="54"/>
                      <a:pt x="155" y="55"/>
                    </a:cubicBezTo>
                    <a:cubicBezTo>
                      <a:pt x="160" y="57"/>
                      <a:pt x="167" y="60"/>
                      <a:pt x="167" y="62"/>
                    </a:cubicBezTo>
                    <a:cubicBezTo>
                      <a:pt x="167" y="62"/>
                      <a:pt x="166" y="64"/>
                      <a:pt x="166" y="65"/>
                    </a:cubicBezTo>
                    <a:cubicBezTo>
                      <a:pt x="165" y="66"/>
                      <a:pt x="165" y="67"/>
                      <a:pt x="164" y="68"/>
                    </a:cubicBezTo>
                    <a:cubicBezTo>
                      <a:pt x="164" y="69"/>
                      <a:pt x="163" y="69"/>
                      <a:pt x="162" y="69"/>
                    </a:cubicBezTo>
                    <a:cubicBezTo>
                      <a:pt x="161" y="69"/>
                      <a:pt x="160" y="70"/>
                      <a:pt x="159" y="70"/>
                    </a:cubicBezTo>
                    <a:cubicBezTo>
                      <a:pt x="156" y="71"/>
                      <a:pt x="154" y="70"/>
                      <a:pt x="153" y="70"/>
                    </a:cubicBezTo>
                    <a:cubicBezTo>
                      <a:pt x="153" y="70"/>
                      <a:pt x="153" y="70"/>
                      <a:pt x="152" y="70"/>
                    </a:cubicBezTo>
                    <a:cubicBezTo>
                      <a:pt x="152" y="70"/>
                      <a:pt x="151" y="69"/>
                      <a:pt x="149" y="69"/>
                    </a:cubicBezTo>
                    <a:cubicBezTo>
                      <a:pt x="149" y="69"/>
                      <a:pt x="148" y="68"/>
                      <a:pt x="148" y="68"/>
                    </a:cubicBezTo>
                    <a:cubicBezTo>
                      <a:pt x="148" y="68"/>
                      <a:pt x="148" y="70"/>
                      <a:pt x="148" y="70"/>
                    </a:cubicBezTo>
                    <a:cubicBezTo>
                      <a:pt x="148" y="71"/>
                      <a:pt x="148" y="71"/>
                      <a:pt x="148" y="71"/>
                    </a:cubicBezTo>
                    <a:cubicBezTo>
                      <a:pt x="148" y="72"/>
                      <a:pt x="147" y="72"/>
                      <a:pt x="145" y="73"/>
                    </a:cubicBezTo>
                    <a:cubicBezTo>
                      <a:pt x="144" y="73"/>
                      <a:pt x="143" y="73"/>
                      <a:pt x="143" y="73"/>
                    </a:cubicBezTo>
                    <a:cubicBezTo>
                      <a:pt x="142" y="73"/>
                      <a:pt x="142" y="72"/>
                      <a:pt x="141" y="72"/>
                    </a:cubicBezTo>
                    <a:cubicBezTo>
                      <a:pt x="141" y="71"/>
                      <a:pt x="141" y="71"/>
                      <a:pt x="141" y="71"/>
                    </a:cubicBezTo>
                    <a:cubicBezTo>
                      <a:pt x="140" y="70"/>
                      <a:pt x="139" y="70"/>
                      <a:pt x="138" y="70"/>
                    </a:cubicBezTo>
                    <a:cubicBezTo>
                      <a:pt x="136" y="70"/>
                      <a:pt x="134" y="69"/>
                      <a:pt x="133" y="68"/>
                    </a:cubicBezTo>
                    <a:cubicBezTo>
                      <a:pt x="131" y="67"/>
                      <a:pt x="131" y="66"/>
                      <a:pt x="132" y="65"/>
                    </a:cubicBezTo>
                    <a:cubicBezTo>
                      <a:pt x="132" y="65"/>
                      <a:pt x="132" y="65"/>
                      <a:pt x="132" y="65"/>
                    </a:cubicBezTo>
                    <a:cubicBezTo>
                      <a:pt x="132" y="65"/>
                      <a:pt x="132" y="65"/>
                      <a:pt x="132" y="65"/>
                    </a:cubicBezTo>
                    <a:cubicBezTo>
                      <a:pt x="132" y="65"/>
                      <a:pt x="131" y="65"/>
                      <a:pt x="130" y="65"/>
                    </a:cubicBezTo>
                    <a:cubicBezTo>
                      <a:pt x="130" y="64"/>
                      <a:pt x="129" y="64"/>
                      <a:pt x="128" y="64"/>
                    </a:cubicBezTo>
                    <a:cubicBezTo>
                      <a:pt x="128" y="64"/>
                      <a:pt x="128" y="64"/>
                      <a:pt x="128" y="64"/>
                    </a:cubicBezTo>
                    <a:cubicBezTo>
                      <a:pt x="127" y="64"/>
                      <a:pt x="125" y="64"/>
                      <a:pt x="124" y="64"/>
                    </a:cubicBezTo>
                    <a:cubicBezTo>
                      <a:pt x="123" y="64"/>
                      <a:pt x="123" y="65"/>
                      <a:pt x="123" y="65"/>
                    </a:cubicBezTo>
                    <a:cubicBezTo>
                      <a:pt x="124" y="65"/>
                      <a:pt x="124" y="66"/>
                      <a:pt x="124" y="66"/>
                    </a:cubicBezTo>
                    <a:cubicBezTo>
                      <a:pt x="123" y="67"/>
                      <a:pt x="123" y="67"/>
                      <a:pt x="122" y="67"/>
                    </a:cubicBezTo>
                    <a:cubicBezTo>
                      <a:pt x="122" y="67"/>
                      <a:pt x="122" y="67"/>
                      <a:pt x="122" y="67"/>
                    </a:cubicBezTo>
                    <a:cubicBezTo>
                      <a:pt x="122" y="67"/>
                      <a:pt x="121" y="67"/>
                      <a:pt x="121" y="67"/>
                    </a:cubicBezTo>
                    <a:cubicBezTo>
                      <a:pt x="120" y="67"/>
                      <a:pt x="118" y="66"/>
                      <a:pt x="117" y="65"/>
                    </a:cubicBezTo>
                    <a:cubicBezTo>
                      <a:pt x="117" y="65"/>
                      <a:pt x="117" y="65"/>
                      <a:pt x="117" y="65"/>
                    </a:cubicBezTo>
                    <a:cubicBezTo>
                      <a:pt x="117" y="64"/>
                      <a:pt x="117" y="64"/>
                      <a:pt x="117" y="64"/>
                    </a:cubicBezTo>
                    <a:cubicBezTo>
                      <a:pt x="116" y="64"/>
                      <a:pt x="115" y="64"/>
                      <a:pt x="113" y="64"/>
                    </a:cubicBezTo>
                    <a:cubicBezTo>
                      <a:pt x="111" y="64"/>
                      <a:pt x="110" y="65"/>
                      <a:pt x="109" y="65"/>
                    </a:cubicBezTo>
                    <a:cubicBezTo>
                      <a:pt x="109" y="65"/>
                      <a:pt x="109" y="65"/>
                      <a:pt x="109" y="65"/>
                    </a:cubicBezTo>
                    <a:cubicBezTo>
                      <a:pt x="109" y="65"/>
                      <a:pt x="108" y="65"/>
                      <a:pt x="108" y="65"/>
                    </a:cubicBezTo>
                    <a:cubicBezTo>
                      <a:pt x="108" y="65"/>
                      <a:pt x="108" y="66"/>
                      <a:pt x="108" y="67"/>
                    </a:cubicBezTo>
                    <a:cubicBezTo>
                      <a:pt x="107" y="67"/>
                      <a:pt x="106" y="67"/>
                      <a:pt x="106" y="67"/>
                    </a:cubicBezTo>
                    <a:cubicBezTo>
                      <a:pt x="105" y="67"/>
                      <a:pt x="105" y="67"/>
                      <a:pt x="105" y="67"/>
                    </a:cubicBezTo>
                    <a:cubicBezTo>
                      <a:pt x="105" y="68"/>
                      <a:pt x="105" y="68"/>
                      <a:pt x="105" y="68"/>
                    </a:cubicBezTo>
                    <a:cubicBezTo>
                      <a:pt x="105" y="68"/>
                      <a:pt x="105" y="68"/>
                      <a:pt x="105" y="69"/>
                    </a:cubicBezTo>
                    <a:cubicBezTo>
                      <a:pt x="105" y="69"/>
                      <a:pt x="104" y="70"/>
                      <a:pt x="103" y="71"/>
                    </a:cubicBezTo>
                    <a:cubicBezTo>
                      <a:pt x="102" y="72"/>
                      <a:pt x="100" y="72"/>
                      <a:pt x="100" y="72"/>
                    </a:cubicBezTo>
                    <a:cubicBezTo>
                      <a:pt x="99" y="72"/>
                      <a:pt x="97" y="71"/>
                      <a:pt x="95" y="70"/>
                    </a:cubicBezTo>
                    <a:cubicBezTo>
                      <a:pt x="93" y="68"/>
                      <a:pt x="91" y="67"/>
                      <a:pt x="91" y="67"/>
                    </a:cubicBezTo>
                    <a:cubicBezTo>
                      <a:pt x="91" y="68"/>
                      <a:pt x="90" y="68"/>
                      <a:pt x="90" y="69"/>
                    </a:cubicBezTo>
                    <a:cubicBezTo>
                      <a:pt x="89" y="71"/>
                      <a:pt x="88" y="73"/>
                      <a:pt x="87" y="73"/>
                    </a:cubicBezTo>
                    <a:cubicBezTo>
                      <a:pt x="85" y="73"/>
                      <a:pt x="85" y="71"/>
                      <a:pt x="85" y="69"/>
                    </a:cubicBezTo>
                    <a:cubicBezTo>
                      <a:pt x="85" y="67"/>
                      <a:pt x="85" y="66"/>
                      <a:pt x="84" y="66"/>
                    </a:cubicBezTo>
                    <a:cubicBezTo>
                      <a:pt x="84" y="66"/>
                      <a:pt x="82" y="64"/>
                      <a:pt x="80" y="62"/>
                    </a:cubicBezTo>
                    <a:cubicBezTo>
                      <a:pt x="77" y="60"/>
                      <a:pt x="75" y="59"/>
                      <a:pt x="75" y="59"/>
                    </a:cubicBezTo>
                    <a:cubicBezTo>
                      <a:pt x="74" y="59"/>
                      <a:pt x="72" y="59"/>
                      <a:pt x="70" y="59"/>
                    </a:cubicBezTo>
                    <a:cubicBezTo>
                      <a:pt x="69" y="59"/>
                      <a:pt x="67" y="59"/>
                      <a:pt x="67" y="59"/>
                    </a:cubicBezTo>
                    <a:cubicBezTo>
                      <a:pt x="66" y="59"/>
                      <a:pt x="65" y="58"/>
                      <a:pt x="64" y="56"/>
                    </a:cubicBezTo>
                    <a:cubicBezTo>
                      <a:pt x="64" y="56"/>
                      <a:pt x="63" y="55"/>
                      <a:pt x="63" y="55"/>
                    </a:cubicBezTo>
                    <a:cubicBezTo>
                      <a:pt x="63" y="55"/>
                      <a:pt x="63" y="55"/>
                      <a:pt x="63" y="55"/>
                    </a:cubicBezTo>
                    <a:cubicBezTo>
                      <a:pt x="63" y="55"/>
                      <a:pt x="62" y="55"/>
                      <a:pt x="62" y="55"/>
                    </a:cubicBezTo>
                    <a:cubicBezTo>
                      <a:pt x="61" y="55"/>
                      <a:pt x="60" y="56"/>
                      <a:pt x="59" y="56"/>
                    </a:cubicBezTo>
                    <a:cubicBezTo>
                      <a:pt x="59" y="56"/>
                      <a:pt x="58" y="57"/>
                      <a:pt x="58" y="57"/>
                    </a:cubicBezTo>
                    <a:cubicBezTo>
                      <a:pt x="58" y="58"/>
                      <a:pt x="58" y="58"/>
                      <a:pt x="58" y="58"/>
                    </a:cubicBezTo>
                    <a:cubicBezTo>
                      <a:pt x="57" y="59"/>
                      <a:pt x="57" y="59"/>
                      <a:pt x="56" y="60"/>
                    </a:cubicBezTo>
                    <a:cubicBezTo>
                      <a:pt x="55" y="60"/>
                      <a:pt x="54" y="59"/>
                      <a:pt x="54" y="59"/>
                    </a:cubicBezTo>
                    <a:cubicBezTo>
                      <a:pt x="53" y="59"/>
                      <a:pt x="53" y="58"/>
                      <a:pt x="53" y="58"/>
                    </a:cubicBezTo>
                    <a:cubicBezTo>
                      <a:pt x="53" y="57"/>
                      <a:pt x="53" y="57"/>
                      <a:pt x="52" y="57"/>
                    </a:cubicBezTo>
                    <a:cubicBezTo>
                      <a:pt x="52" y="57"/>
                      <a:pt x="52" y="57"/>
                      <a:pt x="52" y="57"/>
                    </a:cubicBezTo>
                    <a:cubicBezTo>
                      <a:pt x="52" y="56"/>
                      <a:pt x="52" y="56"/>
                      <a:pt x="52" y="56"/>
                    </a:cubicBezTo>
                    <a:cubicBezTo>
                      <a:pt x="52" y="56"/>
                      <a:pt x="52" y="56"/>
                      <a:pt x="52" y="56"/>
                    </a:cubicBezTo>
                    <a:cubicBezTo>
                      <a:pt x="51" y="56"/>
                      <a:pt x="49" y="55"/>
                      <a:pt x="48" y="54"/>
                    </a:cubicBezTo>
                    <a:cubicBezTo>
                      <a:pt x="48" y="54"/>
                      <a:pt x="47" y="54"/>
                      <a:pt x="47" y="54"/>
                    </a:cubicBezTo>
                    <a:cubicBezTo>
                      <a:pt x="47" y="54"/>
                      <a:pt x="47" y="55"/>
                      <a:pt x="47" y="55"/>
                    </a:cubicBezTo>
                    <a:cubicBezTo>
                      <a:pt x="47" y="56"/>
                      <a:pt x="47" y="56"/>
                      <a:pt x="46" y="57"/>
                    </a:cubicBezTo>
                    <a:cubicBezTo>
                      <a:pt x="46" y="58"/>
                      <a:pt x="45" y="58"/>
                      <a:pt x="44" y="57"/>
                    </a:cubicBezTo>
                    <a:cubicBezTo>
                      <a:pt x="43" y="57"/>
                      <a:pt x="42" y="57"/>
                      <a:pt x="42" y="57"/>
                    </a:cubicBezTo>
                    <a:cubicBezTo>
                      <a:pt x="42" y="57"/>
                      <a:pt x="42" y="57"/>
                      <a:pt x="42" y="57"/>
                    </a:cubicBezTo>
                    <a:cubicBezTo>
                      <a:pt x="42" y="57"/>
                      <a:pt x="42" y="58"/>
                      <a:pt x="42" y="59"/>
                    </a:cubicBezTo>
                    <a:cubicBezTo>
                      <a:pt x="41" y="59"/>
                      <a:pt x="41" y="60"/>
                      <a:pt x="41" y="61"/>
                    </a:cubicBezTo>
                    <a:cubicBezTo>
                      <a:pt x="40" y="61"/>
                      <a:pt x="38" y="62"/>
                      <a:pt x="37" y="62"/>
                    </a:cubicBezTo>
                    <a:cubicBezTo>
                      <a:pt x="34" y="63"/>
                      <a:pt x="32" y="64"/>
                      <a:pt x="32" y="65"/>
                    </a:cubicBezTo>
                    <a:cubicBezTo>
                      <a:pt x="31" y="65"/>
                      <a:pt x="31" y="65"/>
                      <a:pt x="31" y="65"/>
                    </a:cubicBezTo>
                    <a:cubicBezTo>
                      <a:pt x="31" y="66"/>
                      <a:pt x="31" y="66"/>
                      <a:pt x="31" y="67"/>
                    </a:cubicBezTo>
                    <a:cubicBezTo>
                      <a:pt x="31" y="67"/>
                      <a:pt x="31" y="67"/>
                      <a:pt x="31" y="67"/>
                    </a:cubicBezTo>
                    <a:cubicBezTo>
                      <a:pt x="31" y="68"/>
                      <a:pt x="30" y="69"/>
                      <a:pt x="29" y="69"/>
                    </a:cubicBezTo>
                    <a:cubicBezTo>
                      <a:pt x="28" y="70"/>
                      <a:pt x="26" y="71"/>
                      <a:pt x="25" y="71"/>
                    </a:cubicBezTo>
                    <a:cubicBezTo>
                      <a:pt x="25" y="71"/>
                      <a:pt x="25" y="71"/>
                      <a:pt x="25" y="71"/>
                    </a:cubicBezTo>
                    <a:cubicBezTo>
                      <a:pt x="25" y="71"/>
                      <a:pt x="23" y="71"/>
                      <a:pt x="22" y="70"/>
                    </a:cubicBezTo>
                    <a:cubicBezTo>
                      <a:pt x="22" y="70"/>
                      <a:pt x="22" y="70"/>
                      <a:pt x="21" y="70"/>
                    </a:cubicBezTo>
                    <a:cubicBezTo>
                      <a:pt x="21" y="70"/>
                      <a:pt x="22" y="70"/>
                      <a:pt x="22" y="71"/>
                    </a:cubicBezTo>
                    <a:cubicBezTo>
                      <a:pt x="22" y="73"/>
                      <a:pt x="23" y="76"/>
                      <a:pt x="23" y="77"/>
                    </a:cubicBezTo>
                    <a:cubicBezTo>
                      <a:pt x="23" y="77"/>
                      <a:pt x="24" y="78"/>
                      <a:pt x="25" y="78"/>
                    </a:cubicBezTo>
                    <a:cubicBezTo>
                      <a:pt x="25" y="78"/>
                      <a:pt x="26" y="78"/>
                      <a:pt x="26" y="79"/>
                    </a:cubicBezTo>
                    <a:cubicBezTo>
                      <a:pt x="26" y="79"/>
                      <a:pt x="26" y="79"/>
                      <a:pt x="26" y="79"/>
                    </a:cubicBezTo>
                    <a:cubicBezTo>
                      <a:pt x="26" y="79"/>
                      <a:pt x="26" y="79"/>
                      <a:pt x="26" y="79"/>
                    </a:cubicBezTo>
                    <a:cubicBezTo>
                      <a:pt x="26" y="79"/>
                      <a:pt x="26" y="79"/>
                      <a:pt x="26" y="79"/>
                    </a:cubicBezTo>
                    <a:cubicBezTo>
                      <a:pt x="26" y="80"/>
                      <a:pt x="25" y="80"/>
                      <a:pt x="24" y="81"/>
                    </a:cubicBezTo>
                    <a:cubicBezTo>
                      <a:pt x="24" y="81"/>
                      <a:pt x="24" y="81"/>
                      <a:pt x="24" y="81"/>
                    </a:cubicBezTo>
                    <a:cubicBezTo>
                      <a:pt x="23" y="82"/>
                      <a:pt x="21" y="83"/>
                      <a:pt x="20" y="83"/>
                    </a:cubicBezTo>
                    <a:cubicBezTo>
                      <a:pt x="20" y="83"/>
                      <a:pt x="20" y="83"/>
                      <a:pt x="20" y="83"/>
                    </a:cubicBezTo>
                    <a:cubicBezTo>
                      <a:pt x="18" y="83"/>
                      <a:pt x="15" y="79"/>
                      <a:pt x="13" y="76"/>
                    </a:cubicBezTo>
                    <a:cubicBezTo>
                      <a:pt x="13" y="75"/>
                      <a:pt x="12" y="74"/>
                      <a:pt x="12" y="74"/>
                    </a:cubicBezTo>
                    <a:cubicBezTo>
                      <a:pt x="12" y="74"/>
                      <a:pt x="12" y="74"/>
                      <a:pt x="12" y="74"/>
                    </a:cubicBezTo>
                    <a:cubicBezTo>
                      <a:pt x="12" y="74"/>
                      <a:pt x="11" y="74"/>
                      <a:pt x="11" y="74"/>
                    </a:cubicBezTo>
                    <a:cubicBezTo>
                      <a:pt x="10" y="74"/>
                      <a:pt x="10" y="74"/>
                      <a:pt x="10" y="75"/>
                    </a:cubicBezTo>
                    <a:cubicBezTo>
                      <a:pt x="10" y="75"/>
                      <a:pt x="9" y="75"/>
                      <a:pt x="9" y="76"/>
                    </a:cubicBezTo>
                    <a:cubicBezTo>
                      <a:pt x="9" y="77"/>
                      <a:pt x="8" y="79"/>
                      <a:pt x="8" y="80"/>
                    </a:cubicBezTo>
                    <a:cubicBezTo>
                      <a:pt x="7" y="80"/>
                      <a:pt x="6" y="81"/>
                      <a:pt x="6" y="81"/>
                    </a:cubicBezTo>
                    <a:cubicBezTo>
                      <a:pt x="6" y="81"/>
                      <a:pt x="6" y="81"/>
                      <a:pt x="6" y="81"/>
                    </a:cubicBezTo>
                    <a:cubicBezTo>
                      <a:pt x="5" y="81"/>
                      <a:pt x="4" y="82"/>
                      <a:pt x="4" y="82"/>
                    </a:cubicBezTo>
                    <a:cubicBezTo>
                      <a:pt x="4" y="83"/>
                      <a:pt x="3" y="84"/>
                      <a:pt x="3" y="86"/>
                    </a:cubicBezTo>
                    <a:cubicBezTo>
                      <a:pt x="3" y="87"/>
                      <a:pt x="3" y="88"/>
                      <a:pt x="3" y="88"/>
                    </a:cubicBezTo>
                    <a:cubicBezTo>
                      <a:pt x="3" y="88"/>
                      <a:pt x="3" y="89"/>
                      <a:pt x="4" y="89"/>
                    </a:cubicBezTo>
                    <a:cubicBezTo>
                      <a:pt x="5" y="90"/>
                      <a:pt x="6" y="91"/>
                      <a:pt x="5" y="92"/>
                    </a:cubicBezTo>
                    <a:cubicBezTo>
                      <a:pt x="5" y="93"/>
                      <a:pt x="4" y="94"/>
                      <a:pt x="3" y="95"/>
                    </a:cubicBezTo>
                    <a:cubicBezTo>
                      <a:pt x="2" y="97"/>
                      <a:pt x="1" y="98"/>
                      <a:pt x="1" y="98"/>
                    </a:cubicBezTo>
                    <a:cubicBezTo>
                      <a:pt x="0" y="99"/>
                      <a:pt x="0" y="99"/>
                      <a:pt x="0" y="100"/>
                    </a:cubicBezTo>
                    <a:cubicBezTo>
                      <a:pt x="0" y="101"/>
                      <a:pt x="0" y="102"/>
                      <a:pt x="0" y="102"/>
                    </a:cubicBezTo>
                    <a:cubicBezTo>
                      <a:pt x="0" y="102"/>
                      <a:pt x="1" y="102"/>
                      <a:pt x="2" y="103"/>
                    </a:cubicBezTo>
                    <a:cubicBezTo>
                      <a:pt x="4" y="103"/>
                      <a:pt x="6" y="104"/>
                      <a:pt x="6" y="105"/>
                    </a:cubicBezTo>
                    <a:cubicBezTo>
                      <a:pt x="7" y="105"/>
                      <a:pt x="6" y="107"/>
                      <a:pt x="6" y="109"/>
                    </a:cubicBezTo>
                    <a:cubicBezTo>
                      <a:pt x="6" y="109"/>
                      <a:pt x="6" y="109"/>
                      <a:pt x="6" y="109"/>
                    </a:cubicBezTo>
                    <a:cubicBezTo>
                      <a:pt x="6" y="110"/>
                      <a:pt x="5" y="111"/>
                      <a:pt x="5" y="111"/>
                    </a:cubicBezTo>
                    <a:cubicBezTo>
                      <a:pt x="5" y="111"/>
                      <a:pt x="6" y="111"/>
                      <a:pt x="6" y="112"/>
                    </a:cubicBezTo>
                    <a:cubicBezTo>
                      <a:pt x="6" y="112"/>
                      <a:pt x="6" y="112"/>
                      <a:pt x="6" y="112"/>
                    </a:cubicBezTo>
                    <a:cubicBezTo>
                      <a:pt x="7" y="112"/>
                      <a:pt x="8" y="112"/>
                      <a:pt x="8" y="112"/>
                    </a:cubicBezTo>
                    <a:cubicBezTo>
                      <a:pt x="9" y="112"/>
                      <a:pt x="11" y="112"/>
                      <a:pt x="12" y="112"/>
                    </a:cubicBezTo>
                    <a:cubicBezTo>
                      <a:pt x="14" y="111"/>
                      <a:pt x="15" y="111"/>
                      <a:pt x="16" y="111"/>
                    </a:cubicBezTo>
                    <a:cubicBezTo>
                      <a:pt x="17" y="111"/>
                      <a:pt x="17" y="111"/>
                      <a:pt x="18" y="112"/>
                    </a:cubicBezTo>
                    <a:cubicBezTo>
                      <a:pt x="18" y="112"/>
                      <a:pt x="18" y="112"/>
                      <a:pt x="18" y="112"/>
                    </a:cubicBezTo>
                    <a:cubicBezTo>
                      <a:pt x="18" y="112"/>
                      <a:pt x="19" y="112"/>
                      <a:pt x="19" y="112"/>
                    </a:cubicBezTo>
                    <a:cubicBezTo>
                      <a:pt x="20" y="113"/>
                      <a:pt x="22" y="115"/>
                      <a:pt x="24" y="117"/>
                    </a:cubicBezTo>
                    <a:cubicBezTo>
                      <a:pt x="26" y="120"/>
                      <a:pt x="27" y="122"/>
                      <a:pt x="28" y="123"/>
                    </a:cubicBezTo>
                    <a:cubicBezTo>
                      <a:pt x="28" y="124"/>
                      <a:pt x="28" y="124"/>
                      <a:pt x="27" y="125"/>
                    </a:cubicBezTo>
                    <a:cubicBezTo>
                      <a:pt x="27" y="125"/>
                      <a:pt x="27" y="126"/>
                      <a:pt x="27" y="126"/>
                    </a:cubicBezTo>
                    <a:cubicBezTo>
                      <a:pt x="27" y="126"/>
                      <a:pt x="27" y="126"/>
                      <a:pt x="27" y="126"/>
                    </a:cubicBezTo>
                    <a:cubicBezTo>
                      <a:pt x="26" y="126"/>
                      <a:pt x="25" y="126"/>
                      <a:pt x="24" y="126"/>
                    </a:cubicBezTo>
                    <a:cubicBezTo>
                      <a:pt x="23" y="126"/>
                      <a:pt x="23" y="126"/>
                      <a:pt x="23" y="126"/>
                    </a:cubicBezTo>
                    <a:cubicBezTo>
                      <a:pt x="23" y="126"/>
                      <a:pt x="23" y="126"/>
                      <a:pt x="23" y="126"/>
                    </a:cubicBezTo>
                    <a:cubicBezTo>
                      <a:pt x="23" y="126"/>
                      <a:pt x="22" y="126"/>
                      <a:pt x="22" y="127"/>
                    </a:cubicBezTo>
                    <a:cubicBezTo>
                      <a:pt x="21" y="127"/>
                      <a:pt x="21" y="127"/>
                      <a:pt x="21" y="128"/>
                    </a:cubicBezTo>
                    <a:cubicBezTo>
                      <a:pt x="21" y="128"/>
                      <a:pt x="22" y="129"/>
                      <a:pt x="22" y="129"/>
                    </a:cubicBezTo>
                    <a:cubicBezTo>
                      <a:pt x="23" y="129"/>
                      <a:pt x="23" y="129"/>
                      <a:pt x="23" y="129"/>
                    </a:cubicBezTo>
                    <a:cubicBezTo>
                      <a:pt x="23" y="129"/>
                      <a:pt x="23" y="129"/>
                      <a:pt x="23" y="129"/>
                    </a:cubicBezTo>
                    <a:cubicBezTo>
                      <a:pt x="23" y="130"/>
                      <a:pt x="24" y="130"/>
                      <a:pt x="25" y="130"/>
                    </a:cubicBezTo>
                    <a:cubicBezTo>
                      <a:pt x="27" y="130"/>
                      <a:pt x="30" y="131"/>
                      <a:pt x="33" y="133"/>
                    </a:cubicBezTo>
                    <a:cubicBezTo>
                      <a:pt x="33" y="133"/>
                      <a:pt x="33" y="133"/>
                      <a:pt x="33" y="133"/>
                    </a:cubicBezTo>
                    <a:cubicBezTo>
                      <a:pt x="35" y="134"/>
                      <a:pt x="36" y="137"/>
                      <a:pt x="37" y="139"/>
                    </a:cubicBezTo>
                    <a:cubicBezTo>
                      <a:pt x="37" y="142"/>
                      <a:pt x="37" y="145"/>
                      <a:pt x="34" y="148"/>
                    </a:cubicBezTo>
                    <a:cubicBezTo>
                      <a:pt x="34" y="149"/>
                      <a:pt x="34" y="149"/>
                      <a:pt x="33" y="149"/>
                    </a:cubicBezTo>
                    <a:cubicBezTo>
                      <a:pt x="28" y="156"/>
                      <a:pt x="37" y="189"/>
                      <a:pt x="38" y="190"/>
                    </a:cubicBezTo>
                    <a:cubicBezTo>
                      <a:pt x="38" y="190"/>
                      <a:pt x="40" y="194"/>
                      <a:pt x="42" y="200"/>
                    </a:cubicBezTo>
                    <a:cubicBezTo>
                      <a:pt x="45" y="199"/>
                      <a:pt x="60" y="196"/>
                      <a:pt x="62" y="195"/>
                    </a:cubicBezTo>
                    <a:cubicBezTo>
                      <a:pt x="62" y="195"/>
                      <a:pt x="63" y="193"/>
                      <a:pt x="65" y="192"/>
                    </a:cubicBezTo>
                    <a:cubicBezTo>
                      <a:pt x="67" y="190"/>
                      <a:pt x="69" y="188"/>
                      <a:pt x="70" y="188"/>
                    </a:cubicBezTo>
                    <a:cubicBezTo>
                      <a:pt x="72" y="187"/>
                      <a:pt x="74" y="187"/>
                      <a:pt x="77" y="186"/>
                    </a:cubicBezTo>
                    <a:cubicBezTo>
                      <a:pt x="80" y="185"/>
                      <a:pt x="83" y="185"/>
                      <a:pt x="84" y="185"/>
                    </a:cubicBezTo>
                    <a:cubicBezTo>
                      <a:pt x="85" y="185"/>
                      <a:pt x="87" y="187"/>
                      <a:pt x="88" y="188"/>
                    </a:cubicBezTo>
                    <a:cubicBezTo>
                      <a:pt x="89" y="189"/>
                      <a:pt x="89" y="190"/>
                      <a:pt x="90" y="190"/>
                    </a:cubicBezTo>
                    <a:cubicBezTo>
                      <a:pt x="90" y="191"/>
                      <a:pt x="91" y="191"/>
                      <a:pt x="92" y="191"/>
                    </a:cubicBezTo>
                    <a:cubicBezTo>
                      <a:pt x="93" y="192"/>
                      <a:pt x="93" y="192"/>
                      <a:pt x="94" y="193"/>
                    </a:cubicBezTo>
                    <a:cubicBezTo>
                      <a:pt x="94" y="193"/>
                      <a:pt x="94" y="194"/>
                      <a:pt x="94" y="195"/>
                    </a:cubicBezTo>
                    <a:cubicBezTo>
                      <a:pt x="95" y="196"/>
                      <a:pt x="95" y="198"/>
                      <a:pt x="97" y="199"/>
                    </a:cubicBezTo>
                    <a:cubicBezTo>
                      <a:pt x="98" y="199"/>
                      <a:pt x="100" y="199"/>
                      <a:pt x="103" y="199"/>
                    </a:cubicBezTo>
                    <a:cubicBezTo>
                      <a:pt x="103" y="198"/>
                      <a:pt x="103" y="194"/>
                      <a:pt x="103" y="189"/>
                    </a:cubicBezTo>
                    <a:cubicBezTo>
                      <a:pt x="103" y="174"/>
                      <a:pt x="103" y="150"/>
                      <a:pt x="103" y="149"/>
                    </a:cubicBezTo>
                    <a:cubicBezTo>
                      <a:pt x="103" y="149"/>
                      <a:pt x="103" y="149"/>
                      <a:pt x="103" y="149"/>
                    </a:cubicBezTo>
                    <a:cubicBezTo>
                      <a:pt x="103" y="149"/>
                      <a:pt x="109" y="147"/>
                      <a:pt x="115" y="146"/>
                    </a:cubicBezTo>
                    <a:cubicBezTo>
                      <a:pt x="123" y="144"/>
                      <a:pt x="131" y="141"/>
                      <a:pt x="132" y="141"/>
                    </a:cubicBezTo>
                    <a:cubicBezTo>
                      <a:pt x="132" y="141"/>
                      <a:pt x="139" y="145"/>
                      <a:pt x="145" y="149"/>
                    </a:cubicBezTo>
                    <a:cubicBezTo>
                      <a:pt x="150" y="152"/>
                      <a:pt x="154" y="154"/>
                      <a:pt x="155" y="155"/>
                    </a:cubicBezTo>
                    <a:cubicBezTo>
                      <a:pt x="156" y="155"/>
                      <a:pt x="158" y="156"/>
                      <a:pt x="159" y="157"/>
                    </a:cubicBezTo>
                    <a:cubicBezTo>
                      <a:pt x="160" y="158"/>
                      <a:pt x="161" y="158"/>
                      <a:pt x="161" y="159"/>
                    </a:cubicBezTo>
                    <a:cubicBezTo>
                      <a:pt x="161" y="159"/>
                      <a:pt x="161" y="159"/>
                      <a:pt x="161" y="159"/>
                    </a:cubicBezTo>
                    <a:cubicBezTo>
                      <a:pt x="161" y="159"/>
                      <a:pt x="161" y="159"/>
                      <a:pt x="161" y="160"/>
                    </a:cubicBezTo>
                    <a:cubicBezTo>
                      <a:pt x="161" y="160"/>
                      <a:pt x="161" y="161"/>
                      <a:pt x="162" y="162"/>
                    </a:cubicBezTo>
                    <a:cubicBezTo>
                      <a:pt x="162" y="163"/>
                      <a:pt x="165" y="165"/>
                      <a:pt x="167" y="167"/>
                    </a:cubicBezTo>
                    <a:cubicBezTo>
                      <a:pt x="169" y="169"/>
                      <a:pt x="170" y="169"/>
                      <a:pt x="170" y="170"/>
                    </a:cubicBezTo>
                    <a:cubicBezTo>
                      <a:pt x="171" y="170"/>
                      <a:pt x="175" y="169"/>
                      <a:pt x="178" y="168"/>
                    </a:cubicBezTo>
                    <a:cubicBezTo>
                      <a:pt x="181" y="168"/>
                      <a:pt x="183" y="167"/>
                      <a:pt x="184" y="167"/>
                    </a:cubicBezTo>
                    <a:cubicBezTo>
                      <a:pt x="185" y="167"/>
                      <a:pt x="187" y="168"/>
                      <a:pt x="189" y="168"/>
                    </a:cubicBezTo>
                    <a:cubicBezTo>
                      <a:pt x="192" y="169"/>
                      <a:pt x="195" y="169"/>
                      <a:pt x="197" y="169"/>
                    </a:cubicBezTo>
                    <a:cubicBezTo>
                      <a:pt x="198" y="168"/>
                      <a:pt x="198" y="168"/>
                      <a:pt x="199" y="167"/>
                    </a:cubicBezTo>
                    <a:cubicBezTo>
                      <a:pt x="200" y="166"/>
                      <a:pt x="201" y="166"/>
                      <a:pt x="202" y="166"/>
                    </a:cubicBezTo>
                    <a:cubicBezTo>
                      <a:pt x="203" y="166"/>
                      <a:pt x="206" y="169"/>
                      <a:pt x="208" y="172"/>
                    </a:cubicBezTo>
                    <a:cubicBezTo>
                      <a:pt x="211" y="174"/>
                      <a:pt x="213" y="176"/>
                      <a:pt x="213" y="176"/>
                    </a:cubicBezTo>
                    <a:cubicBezTo>
                      <a:pt x="213" y="176"/>
                      <a:pt x="214" y="176"/>
                      <a:pt x="214" y="176"/>
                    </a:cubicBezTo>
                    <a:cubicBezTo>
                      <a:pt x="215" y="175"/>
                      <a:pt x="216" y="175"/>
                      <a:pt x="216" y="175"/>
                    </a:cubicBezTo>
                    <a:cubicBezTo>
                      <a:pt x="217" y="175"/>
                      <a:pt x="217" y="175"/>
                      <a:pt x="217" y="176"/>
                    </a:cubicBezTo>
                    <a:cubicBezTo>
                      <a:pt x="217" y="176"/>
                      <a:pt x="217" y="179"/>
                      <a:pt x="217" y="182"/>
                    </a:cubicBezTo>
                    <a:cubicBezTo>
                      <a:pt x="216" y="185"/>
                      <a:pt x="216" y="189"/>
                      <a:pt x="216" y="189"/>
                    </a:cubicBezTo>
                    <a:cubicBezTo>
                      <a:pt x="216" y="189"/>
                      <a:pt x="216" y="189"/>
                      <a:pt x="217" y="189"/>
                    </a:cubicBezTo>
                    <a:cubicBezTo>
                      <a:pt x="219" y="189"/>
                      <a:pt x="221" y="189"/>
                      <a:pt x="221" y="190"/>
                    </a:cubicBezTo>
                    <a:cubicBezTo>
                      <a:pt x="221" y="190"/>
                      <a:pt x="221" y="191"/>
                      <a:pt x="221" y="193"/>
                    </a:cubicBezTo>
                    <a:cubicBezTo>
                      <a:pt x="222" y="195"/>
                      <a:pt x="222" y="198"/>
                      <a:pt x="223" y="198"/>
                    </a:cubicBezTo>
                    <a:cubicBezTo>
                      <a:pt x="223" y="199"/>
                      <a:pt x="223" y="199"/>
                      <a:pt x="223" y="199"/>
                    </a:cubicBezTo>
                    <a:cubicBezTo>
                      <a:pt x="222" y="200"/>
                      <a:pt x="222" y="200"/>
                      <a:pt x="223" y="201"/>
                    </a:cubicBezTo>
                    <a:cubicBezTo>
                      <a:pt x="223" y="201"/>
                      <a:pt x="225" y="201"/>
                      <a:pt x="227" y="201"/>
                    </a:cubicBezTo>
                    <a:cubicBezTo>
                      <a:pt x="230" y="201"/>
                      <a:pt x="235" y="200"/>
                      <a:pt x="235" y="200"/>
                    </a:cubicBezTo>
                    <a:cubicBezTo>
                      <a:pt x="235" y="200"/>
                      <a:pt x="236" y="201"/>
                      <a:pt x="236" y="201"/>
                    </a:cubicBezTo>
                    <a:cubicBezTo>
                      <a:pt x="237" y="202"/>
                      <a:pt x="238" y="203"/>
                      <a:pt x="238" y="203"/>
                    </a:cubicBezTo>
                    <a:cubicBezTo>
                      <a:pt x="238" y="203"/>
                      <a:pt x="238" y="204"/>
                      <a:pt x="238" y="204"/>
                    </a:cubicBezTo>
                    <a:cubicBezTo>
                      <a:pt x="237" y="205"/>
                      <a:pt x="237" y="205"/>
                      <a:pt x="237" y="206"/>
                    </a:cubicBezTo>
                    <a:cubicBezTo>
                      <a:pt x="237" y="206"/>
                      <a:pt x="238" y="206"/>
                      <a:pt x="238" y="206"/>
                    </a:cubicBezTo>
                    <a:cubicBezTo>
                      <a:pt x="239" y="207"/>
                      <a:pt x="240" y="207"/>
                      <a:pt x="240" y="208"/>
                    </a:cubicBezTo>
                    <a:cubicBezTo>
                      <a:pt x="241" y="208"/>
                      <a:pt x="241" y="208"/>
                      <a:pt x="242" y="208"/>
                    </a:cubicBezTo>
                    <a:cubicBezTo>
                      <a:pt x="243" y="208"/>
                      <a:pt x="243" y="208"/>
                      <a:pt x="243" y="208"/>
                    </a:cubicBezTo>
                    <a:cubicBezTo>
                      <a:pt x="243" y="208"/>
                      <a:pt x="243" y="207"/>
                      <a:pt x="243" y="206"/>
                    </a:cubicBezTo>
                    <a:cubicBezTo>
                      <a:pt x="243" y="205"/>
                      <a:pt x="242" y="204"/>
                      <a:pt x="243" y="204"/>
                    </a:cubicBezTo>
                    <a:cubicBezTo>
                      <a:pt x="243" y="203"/>
                      <a:pt x="244" y="203"/>
                      <a:pt x="245" y="202"/>
                    </a:cubicBezTo>
                    <a:cubicBezTo>
                      <a:pt x="246" y="201"/>
                      <a:pt x="247" y="201"/>
                      <a:pt x="247" y="200"/>
                    </a:cubicBezTo>
                    <a:cubicBezTo>
                      <a:pt x="247" y="200"/>
                      <a:pt x="247" y="200"/>
                      <a:pt x="248" y="199"/>
                    </a:cubicBezTo>
                    <a:cubicBezTo>
                      <a:pt x="248" y="199"/>
                      <a:pt x="248" y="199"/>
                      <a:pt x="248" y="198"/>
                    </a:cubicBezTo>
                    <a:cubicBezTo>
                      <a:pt x="248" y="198"/>
                      <a:pt x="249" y="197"/>
                      <a:pt x="251" y="197"/>
                    </a:cubicBezTo>
                    <a:cubicBezTo>
                      <a:pt x="252" y="195"/>
                      <a:pt x="254" y="194"/>
                      <a:pt x="255" y="194"/>
                    </a:cubicBezTo>
                    <a:cubicBezTo>
                      <a:pt x="255" y="193"/>
                      <a:pt x="257" y="193"/>
                      <a:pt x="259" y="192"/>
                    </a:cubicBezTo>
                    <a:cubicBezTo>
                      <a:pt x="263" y="190"/>
                      <a:pt x="268" y="187"/>
                      <a:pt x="268" y="187"/>
                    </a:cubicBezTo>
                    <a:cubicBezTo>
                      <a:pt x="268" y="187"/>
                      <a:pt x="268" y="187"/>
                      <a:pt x="268" y="187"/>
                    </a:cubicBezTo>
                    <a:cubicBezTo>
                      <a:pt x="268" y="187"/>
                      <a:pt x="267" y="186"/>
                      <a:pt x="268" y="185"/>
                    </a:cubicBezTo>
                    <a:cubicBezTo>
                      <a:pt x="268" y="185"/>
                      <a:pt x="268" y="185"/>
                      <a:pt x="268" y="185"/>
                    </a:cubicBezTo>
                    <a:cubicBezTo>
                      <a:pt x="268" y="185"/>
                      <a:pt x="269" y="183"/>
                      <a:pt x="271" y="182"/>
                    </a:cubicBezTo>
                    <a:cubicBezTo>
                      <a:pt x="272" y="181"/>
                      <a:pt x="273" y="180"/>
                      <a:pt x="273" y="180"/>
                    </a:cubicBezTo>
                    <a:cubicBezTo>
                      <a:pt x="273" y="180"/>
                      <a:pt x="275" y="180"/>
                      <a:pt x="276" y="180"/>
                    </a:cubicBezTo>
                    <a:cubicBezTo>
                      <a:pt x="279" y="179"/>
                      <a:pt x="282" y="180"/>
                      <a:pt x="283" y="180"/>
                    </a:cubicBezTo>
                    <a:cubicBezTo>
                      <a:pt x="284" y="180"/>
                      <a:pt x="288" y="181"/>
                      <a:pt x="292" y="182"/>
                    </a:cubicBezTo>
                    <a:cubicBezTo>
                      <a:pt x="294" y="183"/>
                      <a:pt x="296" y="183"/>
                      <a:pt x="297" y="184"/>
                    </a:cubicBezTo>
                    <a:cubicBezTo>
                      <a:pt x="296" y="183"/>
                      <a:pt x="296" y="183"/>
                      <a:pt x="296" y="183"/>
                    </a:cubicBezTo>
                    <a:cubicBezTo>
                      <a:pt x="296" y="183"/>
                      <a:pt x="296" y="182"/>
                      <a:pt x="296" y="181"/>
                    </a:cubicBezTo>
                    <a:cubicBezTo>
                      <a:pt x="296" y="181"/>
                      <a:pt x="296" y="180"/>
                      <a:pt x="296" y="179"/>
                    </a:cubicBezTo>
                    <a:cubicBezTo>
                      <a:pt x="296" y="179"/>
                      <a:pt x="296" y="179"/>
                      <a:pt x="296" y="179"/>
                    </a:cubicBezTo>
                    <a:cubicBezTo>
                      <a:pt x="296" y="179"/>
                      <a:pt x="296" y="178"/>
                      <a:pt x="297" y="178"/>
                    </a:cubicBezTo>
                    <a:cubicBezTo>
                      <a:pt x="297" y="178"/>
                      <a:pt x="297" y="178"/>
                      <a:pt x="297" y="178"/>
                    </a:cubicBezTo>
                    <a:cubicBezTo>
                      <a:pt x="297" y="177"/>
                      <a:pt x="298" y="176"/>
                      <a:pt x="299" y="175"/>
                    </a:cubicBezTo>
                    <a:cubicBezTo>
                      <a:pt x="299" y="175"/>
                      <a:pt x="300" y="174"/>
                      <a:pt x="300" y="174"/>
                    </a:cubicBezTo>
                    <a:cubicBezTo>
                      <a:pt x="301" y="174"/>
                      <a:pt x="301" y="174"/>
                      <a:pt x="302" y="174"/>
                    </a:cubicBezTo>
                    <a:cubicBezTo>
                      <a:pt x="302" y="174"/>
                      <a:pt x="302" y="174"/>
                      <a:pt x="302" y="174"/>
                    </a:cubicBezTo>
                    <a:cubicBezTo>
                      <a:pt x="303" y="173"/>
                      <a:pt x="303" y="173"/>
                      <a:pt x="304" y="173"/>
                    </a:cubicBezTo>
                    <a:cubicBezTo>
                      <a:pt x="304" y="173"/>
                      <a:pt x="305" y="173"/>
                      <a:pt x="306" y="174"/>
                    </a:cubicBezTo>
                    <a:cubicBezTo>
                      <a:pt x="307" y="174"/>
                      <a:pt x="308" y="174"/>
                      <a:pt x="308" y="174"/>
                    </a:cubicBezTo>
                    <a:cubicBezTo>
                      <a:pt x="308" y="174"/>
                      <a:pt x="308" y="174"/>
                      <a:pt x="308" y="174"/>
                    </a:cubicBezTo>
                    <a:cubicBezTo>
                      <a:pt x="308" y="174"/>
                      <a:pt x="309" y="175"/>
                      <a:pt x="309" y="175"/>
                    </a:cubicBezTo>
                    <a:cubicBezTo>
                      <a:pt x="310" y="176"/>
                      <a:pt x="310" y="176"/>
                      <a:pt x="312" y="177"/>
                    </a:cubicBezTo>
                    <a:cubicBezTo>
                      <a:pt x="313" y="177"/>
                      <a:pt x="314" y="177"/>
                      <a:pt x="315" y="178"/>
                    </a:cubicBezTo>
                    <a:cubicBezTo>
                      <a:pt x="317" y="178"/>
                      <a:pt x="318" y="179"/>
                      <a:pt x="318" y="179"/>
                    </a:cubicBezTo>
                    <a:cubicBezTo>
                      <a:pt x="319" y="178"/>
                      <a:pt x="319" y="178"/>
                      <a:pt x="319" y="178"/>
                    </a:cubicBezTo>
                    <a:cubicBezTo>
                      <a:pt x="320" y="177"/>
                      <a:pt x="321" y="177"/>
                      <a:pt x="322" y="177"/>
                    </a:cubicBezTo>
                    <a:cubicBezTo>
                      <a:pt x="323" y="177"/>
                      <a:pt x="334" y="177"/>
                      <a:pt x="340" y="177"/>
                    </a:cubicBezTo>
                    <a:cubicBezTo>
                      <a:pt x="342" y="177"/>
                      <a:pt x="343" y="177"/>
                      <a:pt x="344" y="177"/>
                    </a:cubicBezTo>
                    <a:cubicBezTo>
                      <a:pt x="345" y="178"/>
                      <a:pt x="349" y="178"/>
                      <a:pt x="353" y="178"/>
                    </a:cubicBezTo>
                    <a:cubicBezTo>
                      <a:pt x="357" y="178"/>
                      <a:pt x="360" y="179"/>
                      <a:pt x="360" y="179"/>
                    </a:cubicBezTo>
                    <a:cubicBezTo>
                      <a:pt x="360" y="179"/>
                      <a:pt x="361" y="180"/>
                      <a:pt x="361" y="181"/>
                    </a:cubicBezTo>
                    <a:cubicBezTo>
                      <a:pt x="362" y="182"/>
                      <a:pt x="362" y="183"/>
                      <a:pt x="363" y="183"/>
                    </a:cubicBezTo>
                    <a:cubicBezTo>
                      <a:pt x="363" y="183"/>
                      <a:pt x="364" y="184"/>
                      <a:pt x="365" y="184"/>
                    </a:cubicBezTo>
                    <a:cubicBezTo>
                      <a:pt x="366" y="184"/>
                      <a:pt x="367" y="184"/>
                      <a:pt x="368" y="184"/>
                    </a:cubicBezTo>
                    <a:cubicBezTo>
                      <a:pt x="368" y="184"/>
                      <a:pt x="369" y="184"/>
                      <a:pt x="369" y="185"/>
                    </a:cubicBezTo>
                    <a:cubicBezTo>
                      <a:pt x="370" y="185"/>
                      <a:pt x="370" y="186"/>
                      <a:pt x="371" y="186"/>
                    </a:cubicBezTo>
                    <a:cubicBezTo>
                      <a:pt x="371" y="186"/>
                      <a:pt x="371" y="186"/>
                      <a:pt x="371" y="186"/>
                    </a:cubicBezTo>
                    <a:cubicBezTo>
                      <a:pt x="371" y="186"/>
                      <a:pt x="371" y="186"/>
                      <a:pt x="371" y="186"/>
                    </a:cubicBezTo>
                    <a:cubicBezTo>
                      <a:pt x="371" y="186"/>
                      <a:pt x="371" y="185"/>
                      <a:pt x="371" y="184"/>
                    </a:cubicBezTo>
                    <a:cubicBezTo>
                      <a:pt x="370" y="183"/>
                      <a:pt x="370" y="182"/>
                      <a:pt x="370" y="181"/>
                    </a:cubicBezTo>
                    <a:cubicBezTo>
                      <a:pt x="371" y="181"/>
                      <a:pt x="371" y="180"/>
                      <a:pt x="371" y="180"/>
                    </a:cubicBezTo>
                    <a:cubicBezTo>
                      <a:pt x="371" y="179"/>
                      <a:pt x="371" y="179"/>
                      <a:pt x="372" y="179"/>
                    </a:cubicBezTo>
                    <a:cubicBezTo>
                      <a:pt x="372" y="178"/>
                      <a:pt x="373" y="178"/>
                      <a:pt x="373" y="178"/>
                    </a:cubicBezTo>
                    <a:cubicBezTo>
                      <a:pt x="373" y="178"/>
                      <a:pt x="373" y="178"/>
                      <a:pt x="373" y="178"/>
                    </a:cubicBezTo>
                    <a:cubicBezTo>
                      <a:pt x="374" y="178"/>
                      <a:pt x="375" y="178"/>
                      <a:pt x="375" y="178"/>
                    </a:cubicBezTo>
                    <a:cubicBezTo>
                      <a:pt x="375" y="178"/>
                      <a:pt x="374" y="178"/>
                      <a:pt x="374" y="178"/>
                    </a:cubicBezTo>
                    <a:cubicBezTo>
                      <a:pt x="374" y="178"/>
                      <a:pt x="374" y="178"/>
                      <a:pt x="373" y="177"/>
                    </a:cubicBezTo>
                    <a:cubicBezTo>
                      <a:pt x="373" y="177"/>
                      <a:pt x="373" y="177"/>
                      <a:pt x="373" y="176"/>
                    </a:cubicBezTo>
                    <a:cubicBezTo>
                      <a:pt x="373" y="176"/>
                      <a:pt x="374" y="175"/>
                      <a:pt x="376" y="175"/>
                    </a:cubicBezTo>
                    <a:cubicBezTo>
                      <a:pt x="377" y="174"/>
                      <a:pt x="378" y="174"/>
                      <a:pt x="378" y="174"/>
                    </a:cubicBezTo>
                    <a:cubicBezTo>
                      <a:pt x="378" y="174"/>
                      <a:pt x="377" y="172"/>
                      <a:pt x="376" y="170"/>
                    </a:cubicBezTo>
                    <a:cubicBezTo>
                      <a:pt x="375" y="168"/>
                      <a:pt x="373" y="166"/>
                      <a:pt x="373" y="165"/>
                    </a:cubicBezTo>
                    <a:cubicBezTo>
                      <a:pt x="373" y="164"/>
                      <a:pt x="373" y="161"/>
                      <a:pt x="372" y="159"/>
                    </a:cubicBezTo>
                    <a:cubicBezTo>
                      <a:pt x="372" y="158"/>
                      <a:pt x="372" y="157"/>
                      <a:pt x="372" y="156"/>
                    </a:cubicBezTo>
                    <a:cubicBezTo>
                      <a:pt x="373" y="156"/>
                      <a:pt x="373" y="156"/>
                      <a:pt x="373" y="156"/>
                    </a:cubicBezTo>
                    <a:cubicBezTo>
                      <a:pt x="373" y="155"/>
                      <a:pt x="374" y="153"/>
                      <a:pt x="374" y="153"/>
                    </a:cubicBezTo>
                    <a:cubicBezTo>
                      <a:pt x="374" y="153"/>
                      <a:pt x="373" y="153"/>
                      <a:pt x="373" y="153"/>
                    </a:cubicBezTo>
                    <a:cubicBezTo>
                      <a:pt x="372" y="152"/>
                      <a:pt x="372" y="152"/>
                      <a:pt x="372" y="152"/>
                    </a:cubicBezTo>
                    <a:cubicBezTo>
                      <a:pt x="371" y="153"/>
                      <a:pt x="371" y="153"/>
                      <a:pt x="371" y="153"/>
                    </a:cubicBezTo>
                    <a:cubicBezTo>
                      <a:pt x="371" y="153"/>
                      <a:pt x="371" y="153"/>
                      <a:pt x="371" y="153"/>
                    </a:cubicBezTo>
                    <a:cubicBezTo>
                      <a:pt x="370" y="153"/>
                      <a:pt x="370" y="153"/>
                      <a:pt x="370" y="153"/>
                    </a:cubicBezTo>
                    <a:cubicBezTo>
                      <a:pt x="369" y="154"/>
                      <a:pt x="368" y="154"/>
                      <a:pt x="368" y="153"/>
                    </a:cubicBezTo>
                    <a:cubicBezTo>
                      <a:pt x="368" y="153"/>
                      <a:pt x="367" y="153"/>
                      <a:pt x="367" y="153"/>
                    </a:cubicBezTo>
                    <a:cubicBezTo>
                      <a:pt x="367" y="153"/>
                      <a:pt x="367" y="153"/>
                      <a:pt x="367" y="153"/>
                    </a:cubicBezTo>
                    <a:cubicBezTo>
                      <a:pt x="367" y="153"/>
                      <a:pt x="367" y="153"/>
                      <a:pt x="366" y="153"/>
                    </a:cubicBezTo>
                    <a:cubicBezTo>
                      <a:pt x="366" y="152"/>
                      <a:pt x="365" y="152"/>
                      <a:pt x="366" y="151"/>
                    </a:cubicBezTo>
                    <a:cubicBezTo>
                      <a:pt x="367" y="150"/>
                      <a:pt x="367" y="149"/>
                      <a:pt x="368" y="149"/>
                    </a:cubicBezTo>
                    <a:cubicBezTo>
                      <a:pt x="369" y="148"/>
                      <a:pt x="369" y="148"/>
                      <a:pt x="370" y="148"/>
                    </a:cubicBezTo>
                    <a:cubicBezTo>
                      <a:pt x="371" y="147"/>
                      <a:pt x="374" y="147"/>
                      <a:pt x="377" y="146"/>
                    </a:cubicBezTo>
                    <a:cubicBezTo>
                      <a:pt x="382" y="145"/>
                      <a:pt x="387" y="144"/>
                      <a:pt x="387" y="144"/>
                    </a:cubicBezTo>
                    <a:cubicBezTo>
                      <a:pt x="387" y="144"/>
                      <a:pt x="387" y="144"/>
                      <a:pt x="387" y="144"/>
                    </a:cubicBezTo>
                    <a:cubicBezTo>
                      <a:pt x="388" y="144"/>
                      <a:pt x="388" y="145"/>
                      <a:pt x="388" y="145"/>
                    </a:cubicBezTo>
                    <a:cubicBezTo>
                      <a:pt x="388" y="146"/>
                      <a:pt x="388" y="147"/>
                      <a:pt x="389" y="147"/>
                    </a:cubicBezTo>
                    <a:cubicBezTo>
                      <a:pt x="390" y="147"/>
                      <a:pt x="392" y="147"/>
                      <a:pt x="394" y="147"/>
                    </a:cubicBezTo>
                    <a:cubicBezTo>
                      <a:pt x="395" y="147"/>
                      <a:pt x="397" y="147"/>
                      <a:pt x="397" y="147"/>
                    </a:cubicBezTo>
                    <a:cubicBezTo>
                      <a:pt x="397" y="147"/>
                      <a:pt x="397" y="146"/>
                      <a:pt x="397" y="146"/>
                    </a:cubicBezTo>
                    <a:cubicBezTo>
                      <a:pt x="397" y="145"/>
                      <a:pt x="397" y="145"/>
                      <a:pt x="397" y="144"/>
                    </a:cubicBezTo>
                    <a:cubicBezTo>
                      <a:pt x="397" y="144"/>
                      <a:pt x="397" y="144"/>
                      <a:pt x="397" y="144"/>
                    </a:cubicBezTo>
                    <a:cubicBezTo>
                      <a:pt x="397" y="144"/>
                      <a:pt x="397" y="144"/>
                      <a:pt x="397" y="144"/>
                    </a:cubicBezTo>
                    <a:cubicBezTo>
                      <a:pt x="397" y="144"/>
                      <a:pt x="397" y="144"/>
                      <a:pt x="396" y="144"/>
                    </a:cubicBezTo>
                    <a:cubicBezTo>
                      <a:pt x="395" y="144"/>
                      <a:pt x="394" y="143"/>
                      <a:pt x="394" y="142"/>
                    </a:cubicBezTo>
                    <a:cubicBezTo>
                      <a:pt x="394" y="142"/>
                      <a:pt x="395" y="140"/>
                      <a:pt x="395" y="137"/>
                    </a:cubicBezTo>
                    <a:cubicBezTo>
                      <a:pt x="397" y="134"/>
                      <a:pt x="398" y="130"/>
                      <a:pt x="398" y="129"/>
                    </a:cubicBezTo>
                    <a:cubicBezTo>
                      <a:pt x="399" y="129"/>
                      <a:pt x="399" y="127"/>
                      <a:pt x="400" y="125"/>
                    </a:cubicBezTo>
                    <a:cubicBezTo>
                      <a:pt x="401" y="123"/>
                      <a:pt x="402" y="119"/>
                      <a:pt x="402" y="119"/>
                    </a:cubicBezTo>
                    <a:cubicBezTo>
                      <a:pt x="403" y="119"/>
                      <a:pt x="405" y="120"/>
                      <a:pt x="408" y="121"/>
                    </a:cubicBezTo>
                    <a:cubicBezTo>
                      <a:pt x="410" y="121"/>
                      <a:pt x="411" y="122"/>
                      <a:pt x="412" y="122"/>
                    </a:cubicBezTo>
                    <a:cubicBezTo>
                      <a:pt x="412" y="122"/>
                      <a:pt x="414" y="122"/>
                      <a:pt x="416" y="122"/>
                    </a:cubicBezTo>
                    <a:cubicBezTo>
                      <a:pt x="418" y="122"/>
                      <a:pt x="420" y="122"/>
                      <a:pt x="421" y="122"/>
                    </a:cubicBezTo>
                    <a:cubicBezTo>
                      <a:pt x="421" y="122"/>
                      <a:pt x="421" y="122"/>
                      <a:pt x="421" y="122"/>
                    </a:cubicBezTo>
                    <a:cubicBezTo>
                      <a:pt x="421" y="122"/>
                      <a:pt x="422" y="122"/>
                      <a:pt x="422" y="123"/>
                    </a:cubicBezTo>
                    <a:cubicBezTo>
                      <a:pt x="423" y="123"/>
                      <a:pt x="424" y="123"/>
                      <a:pt x="424" y="123"/>
                    </a:cubicBezTo>
                    <a:cubicBezTo>
                      <a:pt x="424" y="123"/>
                      <a:pt x="426" y="122"/>
                      <a:pt x="428" y="121"/>
                    </a:cubicBezTo>
                    <a:cubicBezTo>
                      <a:pt x="428" y="121"/>
                      <a:pt x="429" y="120"/>
                      <a:pt x="429" y="120"/>
                    </a:cubicBezTo>
                    <a:cubicBezTo>
                      <a:pt x="430" y="120"/>
                      <a:pt x="431" y="118"/>
                      <a:pt x="431" y="117"/>
                    </a:cubicBezTo>
                    <a:cubicBezTo>
                      <a:pt x="431" y="117"/>
                      <a:pt x="431" y="117"/>
                      <a:pt x="431" y="117"/>
                    </a:cubicBezTo>
                    <a:cubicBezTo>
                      <a:pt x="431" y="117"/>
                      <a:pt x="431" y="117"/>
                      <a:pt x="431" y="117"/>
                    </a:cubicBezTo>
                    <a:cubicBezTo>
                      <a:pt x="431" y="117"/>
                      <a:pt x="431" y="115"/>
                      <a:pt x="431" y="113"/>
                    </a:cubicBezTo>
                    <a:cubicBezTo>
                      <a:pt x="430" y="111"/>
                      <a:pt x="430" y="109"/>
                      <a:pt x="430" y="108"/>
                    </a:cubicBezTo>
                    <a:cubicBezTo>
                      <a:pt x="430" y="107"/>
                      <a:pt x="431" y="106"/>
                      <a:pt x="431" y="105"/>
                    </a:cubicBezTo>
                    <a:cubicBezTo>
                      <a:pt x="432" y="103"/>
                      <a:pt x="432" y="102"/>
                      <a:pt x="433" y="102"/>
                    </a:cubicBezTo>
                    <a:cubicBezTo>
                      <a:pt x="433" y="102"/>
                      <a:pt x="435" y="101"/>
                      <a:pt x="437" y="101"/>
                    </a:cubicBezTo>
                    <a:cubicBezTo>
                      <a:pt x="439" y="101"/>
                      <a:pt x="441" y="101"/>
                      <a:pt x="441" y="100"/>
                    </a:cubicBezTo>
                    <a:cubicBezTo>
                      <a:pt x="441" y="100"/>
                      <a:pt x="442" y="100"/>
                      <a:pt x="442" y="99"/>
                    </a:cubicBezTo>
                    <a:cubicBezTo>
                      <a:pt x="443" y="98"/>
                      <a:pt x="443" y="98"/>
                      <a:pt x="443" y="98"/>
                    </a:cubicBezTo>
                    <a:cubicBezTo>
                      <a:pt x="443" y="98"/>
                      <a:pt x="443" y="97"/>
                      <a:pt x="443" y="97"/>
                    </a:cubicBezTo>
                    <a:cubicBezTo>
                      <a:pt x="443" y="95"/>
                      <a:pt x="444" y="93"/>
                      <a:pt x="444" y="93"/>
                    </a:cubicBezTo>
                    <a:cubicBezTo>
                      <a:pt x="445" y="92"/>
                      <a:pt x="446" y="92"/>
                      <a:pt x="447" y="92"/>
                    </a:cubicBezTo>
                    <a:cubicBezTo>
                      <a:pt x="448" y="92"/>
                      <a:pt x="448" y="92"/>
                      <a:pt x="449" y="9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95" name="Freeform 487"/>
              <p:cNvSpPr>
                <a:spLocks/>
              </p:cNvSpPr>
              <p:nvPr/>
            </p:nvSpPr>
            <p:spPr bwMode="auto">
              <a:xfrm>
                <a:off x="5554662" y="2916238"/>
                <a:ext cx="412750" cy="228600"/>
              </a:xfrm>
              <a:custGeom>
                <a:avLst/>
                <a:gdLst>
                  <a:gd name="T0" fmla="*/ 10 w 179"/>
                  <a:gd name="T1" fmla="*/ 62 h 99"/>
                  <a:gd name="T2" fmla="*/ 36 w 179"/>
                  <a:gd name="T3" fmla="*/ 72 h 99"/>
                  <a:gd name="T4" fmla="*/ 50 w 179"/>
                  <a:gd name="T5" fmla="*/ 65 h 99"/>
                  <a:gd name="T6" fmla="*/ 57 w 179"/>
                  <a:gd name="T7" fmla="*/ 61 h 99"/>
                  <a:gd name="T8" fmla="*/ 65 w 179"/>
                  <a:gd name="T9" fmla="*/ 61 h 99"/>
                  <a:gd name="T10" fmla="*/ 74 w 179"/>
                  <a:gd name="T11" fmla="*/ 59 h 99"/>
                  <a:gd name="T12" fmla="*/ 77 w 179"/>
                  <a:gd name="T13" fmla="*/ 62 h 99"/>
                  <a:gd name="T14" fmla="*/ 82 w 179"/>
                  <a:gd name="T15" fmla="*/ 64 h 99"/>
                  <a:gd name="T16" fmla="*/ 86 w 179"/>
                  <a:gd name="T17" fmla="*/ 67 h 99"/>
                  <a:gd name="T18" fmla="*/ 98 w 179"/>
                  <a:gd name="T19" fmla="*/ 68 h 99"/>
                  <a:gd name="T20" fmla="*/ 102 w 179"/>
                  <a:gd name="T21" fmla="*/ 73 h 99"/>
                  <a:gd name="T22" fmla="*/ 106 w 179"/>
                  <a:gd name="T23" fmla="*/ 75 h 99"/>
                  <a:gd name="T24" fmla="*/ 113 w 179"/>
                  <a:gd name="T25" fmla="*/ 80 h 99"/>
                  <a:gd name="T26" fmla="*/ 119 w 179"/>
                  <a:gd name="T27" fmla="*/ 88 h 99"/>
                  <a:gd name="T28" fmla="*/ 121 w 179"/>
                  <a:gd name="T29" fmla="*/ 93 h 99"/>
                  <a:gd name="T30" fmla="*/ 129 w 179"/>
                  <a:gd name="T31" fmla="*/ 96 h 99"/>
                  <a:gd name="T32" fmla="*/ 133 w 179"/>
                  <a:gd name="T33" fmla="*/ 97 h 99"/>
                  <a:gd name="T34" fmla="*/ 137 w 179"/>
                  <a:gd name="T35" fmla="*/ 97 h 99"/>
                  <a:gd name="T36" fmla="*/ 140 w 179"/>
                  <a:gd name="T37" fmla="*/ 92 h 99"/>
                  <a:gd name="T38" fmla="*/ 145 w 179"/>
                  <a:gd name="T39" fmla="*/ 90 h 99"/>
                  <a:gd name="T40" fmla="*/ 153 w 179"/>
                  <a:gd name="T41" fmla="*/ 87 h 99"/>
                  <a:gd name="T42" fmla="*/ 154 w 179"/>
                  <a:gd name="T43" fmla="*/ 85 h 99"/>
                  <a:gd name="T44" fmla="*/ 156 w 179"/>
                  <a:gd name="T45" fmla="*/ 80 h 99"/>
                  <a:gd name="T46" fmla="*/ 158 w 179"/>
                  <a:gd name="T47" fmla="*/ 77 h 99"/>
                  <a:gd name="T48" fmla="*/ 159 w 179"/>
                  <a:gd name="T49" fmla="*/ 73 h 99"/>
                  <a:gd name="T50" fmla="*/ 166 w 179"/>
                  <a:gd name="T51" fmla="*/ 73 h 99"/>
                  <a:gd name="T52" fmla="*/ 173 w 179"/>
                  <a:gd name="T53" fmla="*/ 70 h 99"/>
                  <a:gd name="T54" fmla="*/ 179 w 179"/>
                  <a:gd name="T55" fmla="*/ 64 h 99"/>
                  <a:gd name="T56" fmla="*/ 169 w 179"/>
                  <a:gd name="T57" fmla="*/ 61 h 99"/>
                  <a:gd name="T58" fmla="*/ 159 w 179"/>
                  <a:gd name="T59" fmla="*/ 55 h 99"/>
                  <a:gd name="T60" fmla="*/ 154 w 179"/>
                  <a:gd name="T61" fmla="*/ 51 h 99"/>
                  <a:gd name="T62" fmla="*/ 133 w 179"/>
                  <a:gd name="T63" fmla="*/ 38 h 99"/>
                  <a:gd name="T64" fmla="*/ 130 w 179"/>
                  <a:gd name="T65" fmla="*/ 31 h 99"/>
                  <a:gd name="T66" fmla="*/ 125 w 179"/>
                  <a:gd name="T67" fmla="*/ 22 h 99"/>
                  <a:gd name="T68" fmla="*/ 121 w 179"/>
                  <a:gd name="T69" fmla="*/ 21 h 99"/>
                  <a:gd name="T70" fmla="*/ 116 w 179"/>
                  <a:gd name="T71" fmla="*/ 22 h 99"/>
                  <a:gd name="T72" fmla="*/ 111 w 179"/>
                  <a:gd name="T73" fmla="*/ 21 h 99"/>
                  <a:gd name="T74" fmla="*/ 106 w 179"/>
                  <a:gd name="T75" fmla="*/ 17 h 99"/>
                  <a:gd name="T76" fmla="*/ 108 w 179"/>
                  <a:gd name="T77" fmla="*/ 13 h 99"/>
                  <a:gd name="T78" fmla="*/ 107 w 179"/>
                  <a:gd name="T79" fmla="*/ 12 h 99"/>
                  <a:gd name="T80" fmla="*/ 105 w 179"/>
                  <a:gd name="T81" fmla="*/ 9 h 99"/>
                  <a:gd name="T82" fmla="*/ 105 w 179"/>
                  <a:gd name="T83" fmla="*/ 8 h 99"/>
                  <a:gd name="T84" fmla="*/ 98 w 179"/>
                  <a:gd name="T85" fmla="*/ 4 h 99"/>
                  <a:gd name="T86" fmla="*/ 92 w 179"/>
                  <a:gd name="T87" fmla="*/ 0 h 99"/>
                  <a:gd name="T88" fmla="*/ 89 w 179"/>
                  <a:gd name="T89" fmla="*/ 4 h 99"/>
                  <a:gd name="T90" fmla="*/ 84 w 179"/>
                  <a:gd name="T91" fmla="*/ 5 h 99"/>
                  <a:gd name="T92" fmla="*/ 84 w 179"/>
                  <a:gd name="T93" fmla="*/ 7 h 99"/>
                  <a:gd name="T94" fmla="*/ 78 w 179"/>
                  <a:gd name="T95" fmla="*/ 11 h 99"/>
                  <a:gd name="T96" fmla="*/ 75 w 179"/>
                  <a:gd name="T97" fmla="*/ 12 h 99"/>
                  <a:gd name="T98" fmla="*/ 75 w 179"/>
                  <a:gd name="T99" fmla="*/ 19 h 99"/>
                  <a:gd name="T100" fmla="*/ 51 w 179"/>
                  <a:gd name="T101" fmla="*/ 16 h 99"/>
                  <a:gd name="T102" fmla="*/ 47 w 179"/>
                  <a:gd name="T103" fmla="*/ 12 h 99"/>
                  <a:gd name="T104" fmla="*/ 35 w 179"/>
                  <a:gd name="T105" fmla="*/ 8 h 99"/>
                  <a:gd name="T106" fmla="*/ 20 w 179"/>
                  <a:gd name="T107" fmla="*/ 1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9" h="99">
                    <a:moveTo>
                      <a:pt x="0" y="22"/>
                    </a:moveTo>
                    <a:cubicBezTo>
                      <a:pt x="5" y="33"/>
                      <a:pt x="11" y="49"/>
                      <a:pt x="11" y="51"/>
                    </a:cubicBezTo>
                    <a:cubicBezTo>
                      <a:pt x="11" y="53"/>
                      <a:pt x="10" y="59"/>
                      <a:pt x="10" y="62"/>
                    </a:cubicBezTo>
                    <a:cubicBezTo>
                      <a:pt x="12" y="62"/>
                      <a:pt x="18" y="63"/>
                      <a:pt x="21" y="64"/>
                    </a:cubicBezTo>
                    <a:cubicBezTo>
                      <a:pt x="23" y="65"/>
                      <a:pt x="26" y="66"/>
                      <a:pt x="29" y="68"/>
                    </a:cubicBezTo>
                    <a:cubicBezTo>
                      <a:pt x="31" y="70"/>
                      <a:pt x="34" y="71"/>
                      <a:pt x="36" y="72"/>
                    </a:cubicBezTo>
                    <a:cubicBezTo>
                      <a:pt x="37" y="72"/>
                      <a:pt x="39" y="72"/>
                      <a:pt x="41" y="71"/>
                    </a:cubicBezTo>
                    <a:cubicBezTo>
                      <a:pt x="42" y="71"/>
                      <a:pt x="44" y="71"/>
                      <a:pt x="45" y="70"/>
                    </a:cubicBezTo>
                    <a:cubicBezTo>
                      <a:pt x="46" y="69"/>
                      <a:pt x="48" y="67"/>
                      <a:pt x="50" y="65"/>
                    </a:cubicBezTo>
                    <a:cubicBezTo>
                      <a:pt x="51" y="64"/>
                      <a:pt x="51" y="64"/>
                      <a:pt x="52" y="63"/>
                    </a:cubicBezTo>
                    <a:cubicBezTo>
                      <a:pt x="52" y="63"/>
                      <a:pt x="53" y="62"/>
                      <a:pt x="55" y="62"/>
                    </a:cubicBezTo>
                    <a:cubicBezTo>
                      <a:pt x="56" y="62"/>
                      <a:pt x="56" y="61"/>
                      <a:pt x="57" y="61"/>
                    </a:cubicBezTo>
                    <a:cubicBezTo>
                      <a:pt x="58" y="61"/>
                      <a:pt x="59" y="61"/>
                      <a:pt x="60" y="62"/>
                    </a:cubicBezTo>
                    <a:cubicBezTo>
                      <a:pt x="62" y="62"/>
                      <a:pt x="63" y="63"/>
                      <a:pt x="64" y="62"/>
                    </a:cubicBezTo>
                    <a:cubicBezTo>
                      <a:pt x="65" y="62"/>
                      <a:pt x="65" y="61"/>
                      <a:pt x="65" y="61"/>
                    </a:cubicBezTo>
                    <a:cubicBezTo>
                      <a:pt x="65" y="60"/>
                      <a:pt x="66" y="60"/>
                      <a:pt x="66" y="60"/>
                    </a:cubicBezTo>
                    <a:cubicBezTo>
                      <a:pt x="67" y="60"/>
                      <a:pt x="68" y="59"/>
                      <a:pt x="69" y="59"/>
                    </a:cubicBezTo>
                    <a:cubicBezTo>
                      <a:pt x="71" y="59"/>
                      <a:pt x="73" y="59"/>
                      <a:pt x="74" y="59"/>
                    </a:cubicBezTo>
                    <a:cubicBezTo>
                      <a:pt x="74" y="59"/>
                      <a:pt x="75" y="60"/>
                      <a:pt x="75" y="60"/>
                    </a:cubicBezTo>
                    <a:cubicBezTo>
                      <a:pt x="76" y="61"/>
                      <a:pt x="76" y="61"/>
                      <a:pt x="76" y="61"/>
                    </a:cubicBezTo>
                    <a:cubicBezTo>
                      <a:pt x="77" y="62"/>
                      <a:pt x="77" y="62"/>
                      <a:pt x="77" y="62"/>
                    </a:cubicBezTo>
                    <a:cubicBezTo>
                      <a:pt x="77" y="63"/>
                      <a:pt x="77" y="63"/>
                      <a:pt x="78" y="63"/>
                    </a:cubicBezTo>
                    <a:cubicBezTo>
                      <a:pt x="79" y="63"/>
                      <a:pt x="80" y="63"/>
                      <a:pt x="81" y="64"/>
                    </a:cubicBezTo>
                    <a:cubicBezTo>
                      <a:pt x="81" y="64"/>
                      <a:pt x="82" y="64"/>
                      <a:pt x="82" y="64"/>
                    </a:cubicBezTo>
                    <a:cubicBezTo>
                      <a:pt x="82" y="64"/>
                      <a:pt x="82" y="64"/>
                      <a:pt x="82" y="64"/>
                    </a:cubicBezTo>
                    <a:cubicBezTo>
                      <a:pt x="83" y="64"/>
                      <a:pt x="83" y="65"/>
                      <a:pt x="84" y="66"/>
                    </a:cubicBezTo>
                    <a:cubicBezTo>
                      <a:pt x="85" y="66"/>
                      <a:pt x="86" y="68"/>
                      <a:pt x="86" y="67"/>
                    </a:cubicBezTo>
                    <a:cubicBezTo>
                      <a:pt x="88" y="67"/>
                      <a:pt x="91" y="67"/>
                      <a:pt x="93" y="67"/>
                    </a:cubicBezTo>
                    <a:cubicBezTo>
                      <a:pt x="94" y="67"/>
                      <a:pt x="95" y="68"/>
                      <a:pt x="95" y="68"/>
                    </a:cubicBezTo>
                    <a:cubicBezTo>
                      <a:pt x="96" y="68"/>
                      <a:pt x="97" y="68"/>
                      <a:pt x="98" y="68"/>
                    </a:cubicBezTo>
                    <a:cubicBezTo>
                      <a:pt x="99" y="68"/>
                      <a:pt x="99" y="69"/>
                      <a:pt x="100" y="69"/>
                    </a:cubicBezTo>
                    <a:cubicBezTo>
                      <a:pt x="100" y="69"/>
                      <a:pt x="100" y="70"/>
                      <a:pt x="100" y="70"/>
                    </a:cubicBezTo>
                    <a:cubicBezTo>
                      <a:pt x="100" y="71"/>
                      <a:pt x="101" y="72"/>
                      <a:pt x="102" y="73"/>
                    </a:cubicBezTo>
                    <a:cubicBezTo>
                      <a:pt x="103" y="74"/>
                      <a:pt x="104" y="74"/>
                      <a:pt x="105" y="74"/>
                    </a:cubicBezTo>
                    <a:cubicBezTo>
                      <a:pt x="105" y="75"/>
                      <a:pt x="106" y="75"/>
                      <a:pt x="106" y="75"/>
                    </a:cubicBezTo>
                    <a:cubicBezTo>
                      <a:pt x="106" y="75"/>
                      <a:pt x="106" y="75"/>
                      <a:pt x="106" y="75"/>
                    </a:cubicBezTo>
                    <a:cubicBezTo>
                      <a:pt x="107" y="75"/>
                      <a:pt x="107" y="76"/>
                      <a:pt x="107" y="77"/>
                    </a:cubicBezTo>
                    <a:cubicBezTo>
                      <a:pt x="108" y="78"/>
                      <a:pt x="109" y="79"/>
                      <a:pt x="109" y="79"/>
                    </a:cubicBezTo>
                    <a:cubicBezTo>
                      <a:pt x="109" y="79"/>
                      <a:pt x="111" y="79"/>
                      <a:pt x="113" y="80"/>
                    </a:cubicBezTo>
                    <a:cubicBezTo>
                      <a:pt x="115" y="80"/>
                      <a:pt x="118" y="80"/>
                      <a:pt x="118" y="80"/>
                    </a:cubicBezTo>
                    <a:cubicBezTo>
                      <a:pt x="119" y="80"/>
                      <a:pt x="119" y="85"/>
                      <a:pt x="119" y="87"/>
                    </a:cubicBezTo>
                    <a:cubicBezTo>
                      <a:pt x="119" y="88"/>
                      <a:pt x="119" y="88"/>
                      <a:pt x="119" y="88"/>
                    </a:cubicBezTo>
                    <a:cubicBezTo>
                      <a:pt x="119" y="89"/>
                      <a:pt x="120" y="91"/>
                      <a:pt x="120" y="92"/>
                    </a:cubicBezTo>
                    <a:cubicBezTo>
                      <a:pt x="120" y="93"/>
                      <a:pt x="120" y="93"/>
                      <a:pt x="121" y="93"/>
                    </a:cubicBezTo>
                    <a:cubicBezTo>
                      <a:pt x="121" y="93"/>
                      <a:pt x="121" y="93"/>
                      <a:pt x="121" y="93"/>
                    </a:cubicBezTo>
                    <a:cubicBezTo>
                      <a:pt x="121" y="93"/>
                      <a:pt x="122" y="94"/>
                      <a:pt x="123" y="94"/>
                    </a:cubicBezTo>
                    <a:cubicBezTo>
                      <a:pt x="125" y="94"/>
                      <a:pt x="126" y="95"/>
                      <a:pt x="127" y="95"/>
                    </a:cubicBezTo>
                    <a:cubicBezTo>
                      <a:pt x="127" y="95"/>
                      <a:pt x="128" y="96"/>
                      <a:pt x="129" y="96"/>
                    </a:cubicBezTo>
                    <a:cubicBezTo>
                      <a:pt x="129" y="98"/>
                      <a:pt x="131" y="99"/>
                      <a:pt x="131" y="99"/>
                    </a:cubicBezTo>
                    <a:cubicBezTo>
                      <a:pt x="131" y="98"/>
                      <a:pt x="132" y="98"/>
                      <a:pt x="132" y="98"/>
                    </a:cubicBezTo>
                    <a:cubicBezTo>
                      <a:pt x="132" y="98"/>
                      <a:pt x="132" y="97"/>
                      <a:pt x="133" y="97"/>
                    </a:cubicBezTo>
                    <a:cubicBezTo>
                      <a:pt x="133" y="97"/>
                      <a:pt x="133" y="97"/>
                      <a:pt x="133" y="97"/>
                    </a:cubicBezTo>
                    <a:cubicBezTo>
                      <a:pt x="133" y="97"/>
                      <a:pt x="134" y="97"/>
                      <a:pt x="135" y="97"/>
                    </a:cubicBezTo>
                    <a:cubicBezTo>
                      <a:pt x="136" y="97"/>
                      <a:pt x="137" y="97"/>
                      <a:pt x="137" y="97"/>
                    </a:cubicBezTo>
                    <a:cubicBezTo>
                      <a:pt x="138" y="97"/>
                      <a:pt x="138" y="96"/>
                      <a:pt x="139" y="95"/>
                    </a:cubicBezTo>
                    <a:cubicBezTo>
                      <a:pt x="140" y="94"/>
                      <a:pt x="140" y="93"/>
                      <a:pt x="140" y="93"/>
                    </a:cubicBezTo>
                    <a:cubicBezTo>
                      <a:pt x="140" y="93"/>
                      <a:pt x="140" y="93"/>
                      <a:pt x="140" y="92"/>
                    </a:cubicBezTo>
                    <a:cubicBezTo>
                      <a:pt x="140" y="92"/>
                      <a:pt x="139" y="91"/>
                      <a:pt x="140" y="91"/>
                    </a:cubicBezTo>
                    <a:cubicBezTo>
                      <a:pt x="140" y="90"/>
                      <a:pt x="141" y="90"/>
                      <a:pt x="143" y="90"/>
                    </a:cubicBezTo>
                    <a:cubicBezTo>
                      <a:pt x="144" y="90"/>
                      <a:pt x="145" y="90"/>
                      <a:pt x="145" y="90"/>
                    </a:cubicBezTo>
                    <a:cubicBezTo>
                      <a:pt x="145" y="89"/>
                      <a:pt x="145" y="89"/>
                      <a:pt x="146" y="89"/>
                    </a:cubicBezTo>
                    <a:cubicBezTo>
                      <a:pt x="147" y="88"/>
                      <a:pt x="150" y="87"/>
                      <a:pt x="151" y="87"/>
                    </a:cubicBezTo>
                    <a:cubicBezTo>
                      <a:pt x="152" y="86"/>
                      <a:pt x="152" y="87"/>
                      <a:pt x="153" y="87"/>
                    </a:cubicBezTo>
                    <a:cubicBezTo>
                      <a:pt x="153" y="87"/>
                      <a:pt x="153" y="87"/>
                      <a:pt x="153" y="87"/>
                    </a:cubicBezTo>
                    <a:cubicBezTo>
                      <a:pt x="153" y="87"/>
                      <a:pt x="153" y="87"/>
                      <a:pt x="153" y="86"/>
                    </a:cubicBezTo>
                    <a:cubicBezTo>
                      <a:pt x="154" y="86"/>
                      <a:pt x="154" y="86"/>
                      <a:pt x="154" y="85"/>
                    </a:cubicBezTo>
                    <a:cubicBezTo>
                      <a:pt x="155" y="85"/>
                      <a:pt x="156" y="84"/>
                      <a:pt x="156" y="84"/>
                    </a:cubicBezTo>
                    <a:cubicBezTo>
                      <a:pt x="156" y="84"/>
                      <a:pt x="156" y="83"/>
                      <a:pt x="156" y="83"/>
                    </a:cubicBezTo>
                    <a:cubicBezTo>
                      <a:pt x="156" y="82"/>
                      <a:pt x="156" y="81"/>
                      <a:pt x="156" y="80"/>
                    </a:cubicBezTo>
                    <a:cubicBezTo>
                      <a:pt x="156" y="80"/>
                      <a:pt x="156" y="80"/>
                      <a:pt x="156" y="80"/>
                    </a:cubicBezTo>
                    <a:cubicBezTo>
                      <a:pt x="157" y="79"/>
                      <a:pt x="158" y="78"/>
                      <a:pt x="158" y="77"/>
                    </a:cubicBezTo>
                    <a:cubicBezTo>
                      <a:pt x="158" y="77"/>
                      <a:pt x="158" y="77"/>
                      <a:pt x="158" y="77"/>
                    </a:cubicBezTo>
                    <a:cubicBezTo>
                      <a:pt x="158" y="76"/>
                      <a:pt x="158" y="74"/>
                      <a:pt x="159" y="74"/>
                    </a:cubicBezTo>
                    <a:cubicBezTo>
                      <a:pt x="159" y="74"/>
                      <a:pt x="159" y="74"/>
                      <a:pt x="159" y="74"/>
                    </a:cubicBezTo>
                    <a:cubicBezTo>
                      <a:pt x="159" y="74"/>
                      <a:pt x="159" y="74"/>
                      <a:pt x="159" y="73"/>
                    </a:cubicBezTo>
                    <a:cubicBezTo>
                      <a:pt x="160" y="73"/>
                      <a:pt x="160" y="72"/>
                      <a:pt x="161" y="72"/>
                    </a:cubicBezTo>
                    <a:cubicBezTo>
                      <a:pt x="161" y="72"/>
                      <a:pt x="162" y="72"/>
                      <a:pt x="163" y="72"/>
                    </a:cubicBezTo>
                    <a:cubicBezTo>
                      <a:pt x="164" y="73"/>
                      <a:pt x="166" y="73"/>
                      <a:pt x="166" y="73"/>
                    </a:cubicBezTo>
                    <a:cubicBezTo>
                      <a:pt x="166" y="73"/>
                      <a:pt x="167" y="72"/>
                      <a:pt x="167" y="71"/>
                    </a:cubicBezTo>
                    <a:cubicBezTo>
                      <a:pt x="168" y="70"/>
                      <a:pt x="169" y="69"/>
                      <a:pt x="170" y="69"/>
                    </a:cubicBezTo>
                    <a:cubicBezTo>
                      <a:pt x="170" y="68"/>
                      <a:pt x="172" y="69"/>
                      <a:pt x="173" y="70"/>
                    </a:cubicBezTo>
                    <a:cubicBezTo>
                      <a:pt x="174" y="70"/>
                      <a:pt x="175" y="71"/>
                      <a:pt x="175" y="71"/>
                    </a:cubicBezTo>
                    <a:cubicBezTo>
                      <a:pt x="176" y="71"/>
                      <a:pt x="177" y="71"/>
                      <a:pt x="178" y="71"/>
                    </a:cubicBezTo>
                    <a:cubicBezTo>
                      <a:pt x="179" y="64"/>
                      <a:pt x="179" y="64"/>
                      <a:pt x="179" y="64"/>
                    </a:cubicBezTo>
                    <a:cubicBezTo>
                      <a:pt x="178" y="63"/>
                      <a:pt x="175" y="61"/>
                      <a:pt x="173" y="61"/>
                    </a:cubicBezTo>
                    <a:cubicBezTo>
                      <a:pt x="172" y="60"/>
                      <a:pt x="171" y="60"/>
                      <a:pt x="171" y="60"/>
                    </a:cubicBezTo>
                    <a:cubicBezTo>
                      <a:pt x="170" y="60"/>
                      <a:pt x="169" y="60"/>
                      <a:pt x="169" y="61"/>
                    </a:cubicBezTo>
                    <a:cubicBezTo>
                      <a:pt x="168" y="61"/>
                      <a:pt x="167" y="61"/>
                      <a:pt x="166" y="60"/>
                    </a:cubicBezTo>
                    <a:cubicBezTo>
                      <a:pt x="165" y="60"/>
                      <a:pt x="164" y="59"/>
                      <a:pt x="163" y="58"/>
                    </a:cubicBezTo>
                    <a:cubicBezTo>
                      <a:pt x="162" y="57"/>
                      <a:pt x="160" y="56"/>
                      <a:pt x="159" y="55"/>
                    </a:cubicBezTo>
                    <a:cubicBezTo>
                      <a:pt x="157" y="55"/>
                      <a:pt x="156" y="54"/>
                      <a:pt x="155" y="53"/>
                    </a:cubicBezTo>
                    <a:cubicBezTo>
                      <a:pt x="155" y="53"/>
                      <a:pt x="155" y="53"/>
                      <a:pt x="155" y="53"/>
                    </a:cubicBezTo>
                    <a:cubicBezTo>
                      <a:pt x="155" y="52"/>
                      <a:pt x="155" y="52"/>
                      <a:pt x="154" y="51"/>
                    </a:cubicBezTo>
                    <a:cubicBezTo>
                      <a:pt x="154" y="51"/>
                      <a:pt x="153" y="50"/>
                      <a:pt x="151" y="50"/>
                    </a:cubicBezTo>
                    <a:cubicBezTo>
                      <a:pt x="150" y="49"/>
                      <a:pt x="146" y="47"/>
                      <a:pt x="142" y="44"/>
                    </a:cubicBezTo>
                    <a:cubicBezTo>
                      <a:pt x="138" y="42"/>
                      <a:pt x="134" y="39"/>
                      <a:pt x="133" y="38"/>
                    </a:cubicBezTo>
                    <a:cubicBezTo>
                      <a:pt x="132" y="37"/>
                      <a:pt x="132" y="35"/>
                      <a:pt x="132" y="34"/>
                    </a:cubicBezTo>
                    <a:cubicBezTo>
                      <a:pt x="132" y="34"/>
                      <a:pt x="132" y="33"/>
                      <a:pt x="132" y="33"/>
                    </a:cubicBezTo>
                    <a:cubicBezTo>
                      <a:pt x="131" y="32"/>
                      <a:pt x="131" y="32"/>
                      <a:pt x="130" y="31"/>
                    </a:cubicBezTo>
                    <a:cubicBezTo>
                      <a:pt x="130" y="31"/>
                      <a:pt x="129" y="31"/>
                      <a:pt x="129" y="31"/>
                    </a:cubicBezTo>
                    <a:cubicBezTo>
                      <a:pt x="129" y="30"/>
                      <a:pt x="128" y="29"/>
                      <a:pt x="127" y="28"/>
                    </a:cubicBezTo>
                    <a:cubicBezTo>
                      <a:pt x="126" y="26"/>
                      <a:pt x="125" y="23"/>
                      <a:pt x="125" y="22"/>
                    </a:cubicBezTo>
                    <a:cubicBezTo>
                      <a:pt x="125" y="22"/>
                      <a:pt x="124" y="22"/>
                      <a:pt x="124" y="21"/>
                    </a:cubicBezTo>
                    <a:cubicBezTo>
                      <a:pt x="123" y="21"/>
                      <a:pt x="122" y="20"/>
                      <a:pt x="122" y="20"/>
                    </a:cubicBezTo>
                    <a:cubicBezTo>
                      <a:pt x="121" y="20"/>
                      <a:pt x="121" y="21"/>
                      <a:pt x="121" y="21"/>
                    </a:cubicBezTo>
                    <a:cubicBezTo>
                      <a:pt x="121" y="21"/>
                      <a:pt x="121" y="21"/>
                      <a:pt x="121" y="21"/>
                    </a:cubicBezTo>
                    <a:cubicBezTo>
                      <a:pt x="120" y="22"/>
                      <a:pt x="120" y="22"/>
                      <a:pt x="119" y="23"/>
                    </a:cubicBezTo>
                    <a:cubicBezTo>
                      <a:pt x="118" y="23"/>
                      <a:pt x="117" y="22"/>
                      <a:pt x="116" y="22"/>
                    </a:cubicBezTo>
                    <a:cubicBezTo>
                      <a:pt x="116" y="22"/>
                      <a:pt x="115" y="21"/>
                      <a:pt x="115" y="21"/>
                    </a:cubicBezTo>
                    <a:cubicBezTo>
                      <a:pt x="115" y="21"/>
                      <a:pt x="114" y="21"/>
                      <a:pt x="113" y="21"/>
                    </a:cubicBezTo>
                    <a:cubicBezTo>
                      <a:pt x="112" y="21"/>
                      <a:pt x="111" y="21"/>
                      <a:pt x="111" y="21"/>
                    </a:cubicBezTo>
                    <a:cubicBezTo>
                      <a:pt x="110" y="21"/>
                      <a:pt x="110" y="21"/>
                      <a:pt x="109" y="21"/>
                    </a:cubicBezTo>
                    <a:cubicBezTo>
                      <a:pt x="108" y="21"/>
                      <a:pt x="107" y="20"/>
                      <a:pt x="106" y="20"/>
                    </a:cubicBezTo>
                    <a:cubicBezTo>
                      <a:pt x="105" y="19"/>
                      <a:pt x="106" y="18"/>
                      <a:pt x="106" y="17"/>
                    </a:cubicBezTo>
                    <a:cubicBezTo>
                      <a:pt x="106" y="17"/>
                      <a:pt x="106" y="16"/>
                      <a:pt x="106" y="16"/>
                    </a:cubicBezTo>
                    <a:cubicBezTo>
                      <a:pt x="106" y="16"/>
                      <a:pt x="106" y="16"/>
                      <a:pt x="106" y="16"/>
                    </a:cubicBezTo>
                    <a:cubicBezTo>
                      <a:pt x="106" y="15"/>
                      <a:pt x="107" y="14"/>
                      <a:pt x="108" y="13"/>
                    </a:cubicBezTo>
                    <a:cubicBezTo>
                      <a:pt x="108" y="13"/>
                      <a:pt x="108" y="13"/>
                      <a:pt x="108" y="13"/>
                    </a:cubicBezTo>
                    <a:cubicBezTo>
                      <a:pt x="108" y="13"/>
                      <a:pt x="108" y="13"/>
                      <a:pt x="108" y="13"/>
                    </a:cubicBezTo>
                    <a:cubicBezTo>
                      <a:pt x="108" y="13"/>
                      <a:pt x="107" y="13"/>
                      <a:pt x="107" y="12"/>
                    </a:cubicBezTo>
                    <a:cubicBezTo>
                      <a:pt x="106" y="12"/>
                      <a:pt x="105" y="12"/>
                      <a:pt x="105" y="11"/>
                    </a:cubicBezTo>
                    <a:cubicBezTo>
                      <a:pt x="104" y="11"/>
                      <a:pt x="104" y="10"/>
                      <a:pt x="104" y="10"/>
                    </a:cubicBezTo>
                    <a:cubicBezTo>
                      <a:pt x="104" y="9"/>
                      <a:pt x="105" y="9"/>
                      <a:pt x="105" y="9"/>
                    </a:cubicBezTo>
                    <a:cubicBezTo>
                      <a:pt x="105" y="9"/>
                      <a:pt x="105" y="9"/>
                      <a:pt x="105" y="8"/>
                    </a:cubicBezTo>
                    <a:cubicBezTo>
                      <a:pt x="105" y="8"/>
                      <a:pt x="105" y="8"/>
                      <a:pt x="105" y="8"/>
                    </a:cubicBezTo>
                    <a:cubicBezTo>
                      <a:pt x="105" y="8"/>
                      <a:pt x="105" y="8"/>
                      <a:pt x="105" y="8"/>
                    </a:cubicBezTo>
                    <a:cubicBezTo>
                      <a:pt x="105" y="8"/>
                      <a:pt x="103" y="8"/>
                      <a:pt x="102" y="8"/>
                    </a:cubicBezTo>
                    <a:cubicBezTo>
                      <a:pt x="101" y="8"/>
                      <a:pt x="100" y="8"/>
                      <a:pt x="99" y="8"/>
                    </a:cubicBezTo>
                    <a:cubicBezTo>
                      <a:pt x="98" y="7"/>
                      <a:pt x="97" y="5"/>
                      <a:pt x="98" y="4"/>
                    </a:cubicBezTo>
                    <a:cubicBezTo>
                      <a:pt x="97" y="4"/>
                      <a:pt x="95" y="4"/>
                      <a:pt x="94" y="4"/>
                    </a:cubicBezTo>
                    <a:cubicBezTo>
                      <a:pt x="94" y="3"/>
                      <a:pt x="93" y="3"/>
                      <a:pt x="93" y="2"/>
                    </a:cubicBezTo>
                    <a:cubicBezTo>
                      <a:pt x="92" y="1"/>
                      <a:pt x="92" y="0"/>
                      <a:pt x="92" y="0"/>
                    </a:cubicBezTo>
                    <a:cubicBezTo>
                      <a:pt x="92" y="0"/>
                      <a:pt x="91" y="1"/>
                      <a:pt x="91" y="1"/>
                    </a:cubicBezTo>
                    <a:cubicBezTo>
                      <a:pt x="90" y="2"/>
                      <a:pt x="89" y="3"/>
                      <a:pt x="89" y="3"/>
                    </a:cubicBezTo>
                    <a:cubicBezTo>
                      <a:pt x="89" y="3"/>
                      <a:pt x="89" y="3"/>
                      <a:pt x="89" y="4"/>
                    </a:cubicBezTo>
                    <a:cubicBezTo>
                      <a:pt x="89" y="6"/>
                      <a:pt x="90" y="8"/>
                      <a:pt x="88" y="8"/>
                    </a:cubicBezTo>
                    <a:cubicBezTo>
                      <a:pt x="87" y="8"/>
                      <a:pt x="86" y="7"/>
                      <a:pt x="85" y="6"/>
                    </a:cubicBezTo>
                    <a:cubicBezTo>
                      <a:pt x="85" y="6"/>
                      <a:pt x="84" y="5"/>
                      <a:pt x="84" y="5"/>
                    </a:cubicBezTo>
                    <a:cubicBezTo>
                      <a:pt x="84" y="5"/>
                      <a:pt x="84" y="5"/>
                      <a:pt x="84" y="5"/>
                    </a:cubicBezTo>
                    <a:cubicBezTo>
                      <a:pt x="84" y="5"/>
                      <a:pt x="84" y="5"/>
                      <a:pt x="84" y="5"/>
                    </a:cubicBezTo>
                    <a:cubicBezTo>
                      <a:pt x="84" y="6"/>
                      <a:pt x="84" y="6"/>
                      <a:pt x="84" y="7"/>
                    </a:cubicBezTo>
                    <a:cubicBezTo>
                      <a:pt x="84" y="7"/>
                      <a:pt x="84" y="7"/>
                      <a:pt x="84" y="7"/>
                    </a:cubicBezTo>
                    <a:cubicBezTo>
                      <a:pt x="83" y="8"/>
                      <a:pt x="83" y="8"/>
                      <a:pt x="83" y="9"/>
                    </a:cubicBezTo>
                    <a:cubicBezTo>
                      <a:pt x="82" y="10"/>
                      <a:pt x="80" y="10"/>
                      <a:pt x="78" y="11"/>
                    </a:cubicBezTo>
                    <a:cubicBezTo>
                      <a:pt x="77" y="11"/>
                      <a:pt x="76" y="11"/>
                      <a:pt x="76" y="11"/>
                    </a:cubicBezTo>
                    <a:cubicBezTo>
                      <a:pt x="76" y="11"/>
                      <a:pt x="76" y="11"/>
                      <a:pt x="76" y="11"/>
                    </a:cubicBezTo>
                    <a:cubicBezTo>
                      <a:pt x="75" y="11"/>
                      <a:pt x="75" y="12"/>
                      <a:pt x="75" y="12"/>
                    </a:cubicBezTo>
                    <a:cubicBezTo>
                      <a:pt x="74" y="13"/>
                      <a:pt x="74" y="15"/>
                      <a:pt x="73" y="15"/>
                    </a:cubicBezTo>
                    <a:cubicBezTo>
                      <a:pt x="73" y="16"/>
                      <a:pt x="74" y="16"/>
                      <a:pt x="74" y="17"/>
                    </a:cubicBezTo>
                    <a:cubicBezTo>
                      <a:pt x="75" y="17"/>
                      <a:pt x="75" y="18"/>
                      <a:pt x="75" y="19"/>
                    </a:cubicBezTo>
                    <a:cubicBezTo>
                      <a:pt x="74" y="20"/>
                      <a:pt x="71" y="21"/>
                      <a:pt x="68" y="21"/>
                    </a:cubicBezTo>
                    <a:cubicBezTo>
                      <a:pt x="63" y="21"/>
                      <a:pt x="57" y="21"/>
                      <a:pt x="55" y="21"/>
                    </a:cubicBezTo>
                    <a:cubicBezTo>
                      <a:pt x="52" y="20"/>
                      <a:pt x="52" y="18"/>
                      <a:pt x="51" y="16"/>
                    </a:cubicBezTo>
                    <a:cubicBezTo>
                      <a:pt x="51" y="15"/>
                      <a:pt x="51" y="15"/>
                      <a:pt x="51" y="15"/>
                    </a:cubicBezTo>
                    <a:cubicBezTo>
                      <a:pt x="51" y="14"/>
                      <a:pt x="50" y="13"/>
                      <a:pt x="49" y="13"/>
                    </a:cubicBezTo>
                    <a:cubicBezTo>
                      <a:pt x="49" y="13"/>
                      <a:pt x="48" y="12"/>
                      <a:pt x="47" y="12"/>
                    </a:cubicBezTo>
                    <a:cubicBezTo>
                      <a:pt x="47" y="11"/>
                      <a:pt x="46" y="11"/>
                      <a:pt x="45" y="10"/>
                    </a:cubicBezTo>
                    <a:cubicBezTo>
                      <a:pt x="44" y="9"/>
                      <a:pt x="43" y="7"/>
                      <a:pt x="42" y="7"/>
                    </a:cubicBezTo>
                    <a:cubicBezTo>
                      <a:pt x="41" y="7"/>
                      <a:pt x="38" y="8"/>
                      <a:pt x="35" y="8"/>
                    </a:cubicBezTo>
                    <a:cubicBezTo>
                      <a:pt x="33" y="9"/>
                      <a:pt x="30" y="9"/>
                      <a:pt x="29" y="10"/>
                    </a:cubicBezTo>
                    <a:cubicBezTo>
                      <a:pt x="28" y="10"/>
                      <a:pt x="25" y="12"/>
                      <a:pt x="23" y="14"/>
                    </a:cubicBezTo>
                    <a:cubicBezTo>
                      <a:pt x="22" y="15"/>
                      <a:pt x="21" y="16"/>
                      <a:pt x="20" y="17"/>
                    </a:cubicBezTo>
                    <a:cubicBezTo>
                      <a:pt x="19" y="18"/>
                      <a:pt x="3" y="21"/>
                      <a:pt x="0" y="2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96" name="Freeform 488"/>
              <p:cNvSpPr>
                <a:spLocks/>
              </p:cNvSpPr>
              <p:nvPr/>
            </p:nvSpPr>
            <p:spPr bwMode="auto">
              <a:xfrm>
                <a:off x="5697537" y="2830513"/>
                <a:ext cx="433388" cy="254000"/>
              </a:xfrm>
              <a:custGeom>
                <a:avLst/>
                <a:gdLst>
                  <a:gd name="T0" fmla="*/ 10 w 188"/>
                  <a:gd name="T1" fmla="*/ 52 h 110"/>
                  <a:gd name="T2" fmla="*/ 20 w 188"/>
                  <a:gd name="T3" fmla="*/ 45 h 110"/>
                  <a:gd name="T4" fmla="*/ 23 w 188"/>
                  <a:gd name="T5" fmla="*/ 41 h 110"/>
                  <a:gd name="T6" fmla="*/ 28 w 188"/>
                  <a:gd name="T7" fmla="*/ 37 h 110"/>
                  <a:gd name="T8" fmla="*/ 37 w 188"/>
                  <a:gd name="T9" fmla="*/ 39 h 110"/>
                  <a:gd name="T10" fmla="*/ 44 w 188"/>
                  <a:gd name="T11" fmla="*/ 44 h 110"/>
                  <a:gd name="T12" fmla="*/ 45 w 188"/>
                  <a:gd name="T13" fmla="*/ 48 h 110"/>
                  <a:gd name="T14" fmla="*/ 46 w 188"/>
                  <a:gd name="T15" fmla="*/ 51 h 110"/>
                  <a:gd name="T16" fmla="*/ 45 w 188"/>
                  <a:gd name="T17" fmla="*/ 56 h 110"/>
                  <a:gd name="T18" fmla="*/ 55 w 188"/>
                  <a:gd name="T19" fmla="*/ 58 h 110"/>
                  <a:gd name="T20" fmla="*/ 62 w 188"/>
                  <a:gd name="T21" fmla="*/ 57 h 110"/>
                  <a:gd name="T22" fmla="*/ 71 w 188"/>
                  <a:gd name="T23" fmla="*/ 69 h 110"/>
                  <a:gd name="T24" fmla="*/ 93 w 188"/>
                  <a:gd name="T25" fmla="*/ 87 h 110"/>
                  <a:gd name="T26" fmla="*/ 105 w 188"/>
                  <a:gd name="T27" fmla="*/ 96 h 110"/>
                  <a:gd name="T28" fmla="*/ 118 w 188"/>
                  <a:gd name="T29" fmla="*/ 100 h 110"/>
                  <a:gd name="T30" fmla="*/ 124 w 188"/>
                  <a:gd name="T31" fmla="*/ 109 h 110"/>
                  <a:gd name="T32" fmla="*/ 130 w 188"/>
                  <a:gd name="T33" fmla="*/ 107 h 110"/>
                  <a:gd name="T34" fmla="*/ 135 w 188"/>
                  <a:gd name="T35" fmla="*/ 97 h 110"/>
                  <a:gd name="T36" fmla="*/ 131 w 188"/>
                  <a:gd name="T37" fmla="*/ 88 h 110"/>
                  <a:gd name="T38" fmla="*/ 125 w 188"/>
                  <a:gd name="T39" fmla="*/ 82 h 110"/>
                  <a:gd name="T40" fmla="*/ 133 w 188"/>
                  <a:gd name="T41" fmla="*/ 79 h 110"/>
                  <a:gd name="T42" fmla="*/ 141 w 188"/>
                  <a:gd name="T43" fmla="*/ 76 h 110"/>
                  <a:gd name="T44" fmla="*/ 145 w 188"/>
                  <a:gd name="T45" fmla="*/ 71 h 110"/>
                  <a:gd name="T46" fmla="*/ 145 w 188"/>
                  <a:gd name="T47" fmla="*/ 67 h 110"/>
                  <a:gd name="T48" fmla="*/ 152 w 188"/>
                  <a:gd name="T49" fmla="*/ 65 h 110"/>
                  <a:gd name="T50" fmla="*/ 161 w 188"/>
                  <a:gd name="T51" fmla="*/ 62 h 110"/>
                  <a:gd name="T52" fmla="*/ 160 w 188"/>
                  <a:gd name="T53" fmla="*/ 68 h 110"/>
                  <a:gd name="T54" fmla="*/ 168 w 188"/>
                  <a:gd name="T55" fmla="*/ 75 h 110"/>
                  <a:gd name="T56" fmla="*/ 171 w 188"/>
                  <a:gd name="T57" fmla="*/ 70 h 110"/>
                  <a:gd name="T58" fmla="*/ 176 w 188"/>
                  <a:gd name="T59" fmla="*/ 70 h 110"/>
                  <a:gd name="T60" fmla="*/ 180 w 188"/>
                  <a:gd name="T61" fmla="*/ 68 h 110"/>
                  <a:gd name="T62" fmla="*/ 185 w 188"/>
                  <a:gd name="T63" fmla="*/ 67 h 110"/>
                  <a:gd name="T64" fmla="*/ 188 w 188"/>
                  <a:gd name="T65" fmla="*/ 64 h 110"/>
                  <a:gd name="T66" fmla="*/ 182 w 188"/>
                  <a:gd name="T67" fmla="*/ 63 h 110"/>
                  <a:gd name="T68" fmla="*/ 176 w 188"/>
                  <a:gd name="T69" fmla="*/ 59 h 110"/>
                  <a:gd name="T70" fmla="*/ 171 w 188"/>
                  <a:gd name="T71" fmla="*/ 58 h 110"/>
                  <a:gd name="T72" fmla="*/ 169 w 188"/>
                  <a:gd name="T73" fmla="*/ 60 h 110"/>
                  <a:gd name="T74" fmla="*/ 162 w 188"/>
                  <a:gd name="T75" fmla="*/ 57 h 110"/>
                  <a:gd name="T76" fmla="*/ 168 w 188"/>
                  <a:gd name="T77" fmla="*/ 48 h 110"/>
                  <a:gd name="T78" fmla="*/ 169 w 188"/>
                  <a:gd name="T79" fmla="*/ 46 h 110"/>
                  <a:gd name="T80" fmla="*/ 156 w 188"/>
                  <a:gd name="T81" fmla="*/ 51 h 110"/>
                  <a:gd name="T82" fmla="*/ 144 w 188"/>
                  <a:gd name="T83" fmla="*/ 59 h 110"/>
                  <a:gd name="T84" fmla="*/ 138 w 188"/>
                  <a:gd name="T85" fmla="*/ 67 h 110"/>
                  <a:gd name="T86" fmla="*/ 133 w 188"/>
                  <a:gd name="T87" fmla="*/ 61 h 110"/>
                  <a:gd name="T88" fmla="*/ 117 w 188"/>
                  <a:gd name="T89" fmla="*/ 57 h 110"/>
                  <a:gd name="T90" fmla="*/ 111 w 188"/>
                  <a:gd name="T91" fmla="*/ 48 h 110"/>
                  <a:gd name="T92" fmla="*/ 109 w 188"/>
                  <a:gd name="T93" fmla="*/ 35 h 110"/>
                  <a:gd name="T94" fmla="*/ 84 w 188"/>
                  <a:gd name="T95" fmla="*/ 27 h 110"/>
                  <a:gd name="T96" fmla="*/ 57 w 188"/>
                  <a:gd name="T97" fmla="*/ 21 h 110"/>
                  <a:gd name="T98" fmla="*/ 51 w 188"/>
                  <a:gd name="T99" fmla="*/ 14 h 110"/>
                  <a:gd name="T100" fmla="*/ 0 w 188"/>
                  <a:gd name="T101" fmla="*/ 8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8" h="110">
                    <a:moveTo>
                      <a:pt x="0" y="57"/>
                    </a:moveTo>
                    <a:cubicBezTo>
                      <a:pt x="2" y="57"/>
                      <a:pt x="4" y="57"/>
                      <a:pt x="6" y="57"/>
                    </a:cubicBezTo>
                    <a:cubicBezTo>
                      <a:pt x="9" y="57"/>
                      <a:pt x="12" y="57"/>
                      <a:pt x="12" y="56"/>
                    </a:cubicBezTo>
                    <a:cubicBezTo>
                      <a:pt x="12" y="55"/>
                      <a:pt x="12" y="55"/>
                      <a:pt x="11" y="54"/>
                    </a:cubicBezTo>
                    <a:cubicBezTo>
                      <a:pt x="11" y="54"/>
                      <a:pt x="10" y="53"/>
                      <a:pt x="10" y="52"/>
                    </a:cubicBezTo>
                    <a:cubicBezTo>
                      <a:pt x="11" y="51"/>
                      <a:pt x="11" y="50"/>
                      <a:pt x="12" y="49"/>
                    </a:cubicBezTo>
                    <a:cubicBezTo>
                      <a:pt x="12" y="48"/>
                      <a:pt x="13" y="47"/>
                      <a:pt x="13" y="47"/>
                    </a:cubicBezTo>
                    <a:cubicBezTo>
                      <a:pt x="13" y="47"/>
                      <a:pt x="13" y="47"/>
                      <a:pt x="13" y="47"/>
                    </a:cubicBezTo>
                    <a:cubicBezTo>
                      <a:pt x="14" y="47"/>
                      <a:pt x="15" y="47"/>
                      <a:pt x="16" y="47"/>
                    </a:cubicBezTo>
                    <a:cubicBezTo>
                      <a:pt x="17" y="46"/>
                      <a:pt x="19" y="46"/>
                      <a:pt x="20" y="45"/>
                    </a:cubicBezTo>
                    <a:cubicBezTo>
                      <a:pt x="20" y="45"/>
                      <a:pt x="20" y="44"/>
                      <a:pt x="20" y="43"/>
                    </a:cubicBezTo>
                    <a:cubicBezTo>
                      <a:pt x="20" y="43"/>
                      <a:pt x="20" y="43"/>
                      <a:pt x="20" y="43"/>
                    </a:cubicBezTo>
                    <a:cubicBezTo>
                      <a:pt x="21" y="43"/>
                      <a:pt x="21" y="42"/>
                      <a:pt x="21" y="42"/>
                    </a:cubicBezTo>
                    <a:cubicBezTo>
                      <a:pt x="21" y="41"/>
                      <a:pt x="22" y="41"/>
                      <a:pt x="23" y="41"/>
                    </a:cubicBezTo>
                    <a:cubicBezTo>
                      <a:pt x="23" y="41"/>
                      <a:pt x="23" y="41"/>
                      <a:pt x="23" y="41"/>
                    </a:cubicBezTo>
                    <a:cubicBezTo>
                      <a:pt x="23" y="41"/>
                      <a:pt x="24" y="42"/>
                      <a:pt x="24" y="42"/>
                    </a:cubicBezTo>
                    <a:cubicBezTo>
                      <a:pt x="25" y="43"/>
                      <a:pt x="26" y="44"/>
                      <a:pt x="26" y="44"/>
                    </a:cubicBezTo>
                    <a:cubicBezTo>
                      <a:pt x="26" y="44"/>
                      <a:pt x="26" y="42"/>
                      <a:pt x="26" y="41"/>
                    </a:cubicBezTo>
                    <a:cubicBezTo>
                      <a:pt x="26" y="40"/>
                      <a:pt x="26" y="40"/>
                      <a:pt x="26" y="39"/>
                    </a:cubicBezTo>
                    <a:cubicBezTo>
                      <a:pt x="27" y="39"/>
                      <a:pt x="27" y="38"/>
                      <a:pt x="28" y="37"/>
                    </a:cubicBezTo>
                    <a:cubicBezTo>
                      <a:pt x="29" y="37"/>
                      <a:pt x="29" y="36"/>
                      <a:pt x="30" y="36"/>
                    </a:cubicBezTo>
                    <a:cubicBezTo>
                      <a:pt x="30" y="36"/>
                      <a:pt x="31" y="37"/>
                      <a:pt x="31" y="38"/>
                    </a:cubicBezTo>
                    <a:cubicBezTo>
                      <a:pt x="32" y="39"/>
                      <a:pt x="32" y="40"/>
                      <a:pt x="33" y="40"/>
                    </a:cubicBezTo>
                    <a:cubicBezTo>
                      <a:pt x="34" y="40"/>
                      <a:pt x="36" y="40"/>
                      <a:pt x="36" y="40"/>
                    </a:cubicBezTo>
                    <a:cubicBezTo>
                      <a:pt x="37" y="39"/>
                      <a:pt x="37" y="39"/>
                      <a:pt x="37" y="39"/>
                    </a:cubicBezTo>
                    <a:cubicBezTo>
                      <a:pt x="37" y="40"/>
                      <a:pt x="37" y="40"/>
                      <a:pt x="37" y="40"/>
                    </a:cubicBezTo>
                    <a:cubicBezTo>
                      <a:pt x="37" y="40"/>
                      <a:pt x="36" y="43"/>
                      <a:pt x="38" y="44"/>
                    </a:cubicBezTo>
                    <a:cubicBezTo>
                      <a:pt x="38" y="44"/>
                      <a:pt x="39" y="44"/>
                      <a:pt x="40" y="44"/>
                    </a:cubicBezTo>
                    <a:cubicBezTo>
                      <a:pt x="42" y="44"/>
                      <a:pt x="43" y="44"/>
                      <a:pt x="44" y="44"/>
                    </a:cubicBezTo>
                    <a:cubicBezTo>
                      <a:pt x="44" y="44"/>
                      <a:pt x="44" y="44"/>
                      <a:pt x="44" y="44"/>
                    </a:cubicBezTo>
                    <a:cubicBezTo>
                      <a:pt x="45" y="45"/>
                      <a:pt x="45" y="45"/>
                      <a:pt x="44" y="46"/>
                    </a:cubicBezTo>
                    <a:cubicBezTo>
                      <a:pt x="44" y="46"/>
                      <a:pt x="44" y="46"/>
                      <a:pt x="44" y="47"/>
                    </a:cubicBezTo>
                    <a:cubicBezTo>
                      <a:pt x="43" y="47"/>
                      <a:pt x="43" y="47"/>
                      <a:pt x="43" y="47"/>
                    </a:cubicBezTo>
                    <a:cubicBezTo>
                      <a:pt x="43" y="47"/>
                      <a:pt x="43" y="47"/>
                      <a:pt x="43" y="47"/>
                    </a:cubicBezTo>
                    <a:cubicBezTo>
                      <a:pt x="44" y="48"/>
                      <a:pt x="45" y="48"/>
                      <a:pt x="45" y="48"/>
                    </a:cubicBezTo>
                    <a:cubicBezTo>
                      <a:pt x="46" y="49"/>
                      <a:pt x="47" y="49"/>
                      <a:pt x="47" y="49"/>
                    </a:cubicBezTo>
                    <a:cubicBezTo>
                      <a:pt x="47" y="49"/>
                      <a:pt x="47" y="49"/>
                      <a:pt x="47" y="49"/>
                    </a:cubicBezTo>
                    <a:cubicBezTo>
                      <a:pt x="47" y="50"/>
                      <a:pt x="47" y="50"/>
                      <a:pt x="47" y="50"/>
                    </a:cubicBezTo>
                    <a:cubicBezTo>
                      <a:pt x="47" y="50"/>
                      <a:pt x="47" y="50"/>
                      <a:pt x="47" y="50"/>
                    </a:cubicBezTo>
                    <a:cubicBezTo>
                      <a:pt x="47" y="51"/>
                      <a:pt x="47" y="51"/>
                      <a:pt x="46" y="51"/>
                    </a:cubicBezTo>
                    <a:cubicBezTo>
                      <a:pt x="46" y="51"/>
                      <a:pt x="46" y="51"/>
                      <a:pt x="46" y="51"/>
                    </a:cubicBezTo>
                    <a:cubicBezTo>
                      <a:pt x="46" y="52"/>
                      <a:pt x="45" y="52"/>
                      <a:pt x="45" y="52"/>
                    </a:cubicBezTo>
                    <a:cubicBezTo>
                      <a:pt x="45" y="52"/>
                      <a:pt x="45" y="52"/>
                      <a:pt x="45" y="52"/>
                    </a:cubicBezTo>
                    <a:cubicBezTo>
                      <a:pt x="46" y="53"/>
                      <a:pt x="45" y="54"/>
                      <a:pt x="45" y="54"/>
                    </a:cubicBezTo>
                    <a:cubicBezTo>
                      <a:pt x="45" y="55"/>
                      <a:pt x="45" y="56"/>
                      <a:pt x="45" y="56"/>
                    </a:cubicBezTo>
                    <a:cubicBezTo>
                      <a:pt x="45" y="56"/>
                      <a:pt x="46" y="57"/>
                      <a:pt x="47" y="57"/>
                    </a:cubicBezTo>
                    <a:cubicBezTo>
                      <a:pt x="48" y="57"/>
                      <a:pt x="49" y="57"/>
                      <a:pt x="49" y="57"/>
                    </a:cubicBezTo>
                    <a:cubicBezTo>
                      <a:pt x="50" y="57"/>
                      <a:pt x="50" y="57"/>
                      <a:pt x="50" y="57"/>
                    </a:cubicBezTo>
                    <a:cubicBezTo>
                      <a:pt x="52" y="57"/>
                      <a:pt x="53" y="57"/>
                      <a:pt x="53" y="57"/>
                    </a:cubicBezTo>
                    <a:cubicBezTo>
                      <a:pt x="54" y="57"/>
                      <a:pt x="54" y="58"/>
                      <a:pt x="55" y="58"/>
                    </a:cubicBezTo>
                    <a:cubicBezTo>
                      <a:pt x="55" y="58"/>
                      <a:pt x="56" y="59"/>
                      <a:pt x="57" y="59"/>
                    </a:cubicBezTo>
                    <a:cubicBezTo>
                      <a:pt x="57" y="58"/>
                      <a:pt x="58" y="58"/>
                      <a:pt x="58" y="58"/>
                    </a:cubicBezTo>
                    <a:cubicBezTo>
                      <a:pt x="58" y="58"/>
                      <a:pt x="58" y="58"/>
                      <a:pt x="58" y="58"/>
                    </a:cubicBezTo>
                    <a:cubicBezTo>
                      <a:pt x="58" y="57"/>
                      <a:pt x="59" y="56"/>
                      <a:pt x="60" y="56"/>
                    </a:cubicBezTo>
                    <a:cubicBezTo>
                      <a:pt x="60" y="56"/>
                      <a:pt x="61" y="57"/>
                      <a:pt x="62" y="57"/>
                    </a:cubicBezTo>
                    <a:cubicBezTo>
                      <a:pt x="63" y="58"/>
                      <a:pt x="63" y="58"/>
                      <a:pt x="64" y="59"/>
                    </a:cubicBezTo>
                    <a:cubicBezTo>
                      <a:pt x="64" y="60"/>
                      <a:pt x="65" y="62"/>
                      <a:pt x="66" y="65"/>
                    </a:cubicBezTo>
                    <a:cubicBezTo>
                      <a:pt x="67" y="66"/>
                      <a:pt x="67" y="67"/>
                      <a:pt x="68" y="67"/>
                    </a:cubicBezTo>
                    <a:cubicBezTo>
                      <a:pt x="68" y="67"/>
                      <a:pt x="68" y="67"/>
                      <a:pt x="69" y="68"/>
                    </a:cubicBezTo>
                    <a:cubicBezTo>
                      <a:pt x="70" y="68"/>
                      <a:pt x="70" y="68"/>
                      <a:pt x="71" y="69"/>
                    </a:cubicBezTo>
                    <a:cubicBezTo>
                      <a:pt x="71" y="70"/>
                      <a:pt x="71" y="71"/>
                      <a:pt x="71" y="71"/>
                    </a:cubicBezTo>
                    <a:cubicBezTo>
                      <a:pt x="71" y="72"/>
                      <a:pt x="71" y="73"/>
                      <a:pt x="72" y="74"/>
                    </a:cubicBezTo>
                    <a:cubicBezTo>
                      <a:pt x="73" y="75"/>
                      <a:pt x="77" y="78"/>
                      <a:pt x="81" y="80"/>
                    </a:cubicBezTo>
                    <a:cubicBezTo>
                      <a:pt x="85" y="83"/>
                      <a:pt x="88" y="85"/>
                      <a:pt x="90" y="86"/>
                    </a:cubicBezTo>
                    <a:cubicBezTo>
                      <a:pt x="91" y="86"/>
                      <a:pt x="92" y="87"/>
                      <a:pt x="93" y="87"/>
                    </a:cubicBezTo>
                    <a:cubicBezTo>
                      <a:pt x="93" y="88"/>
                      <a:pt x="94" y="88"/>
                      <a:pt x="94" y="89"/>
                    </a:cubicBezTo>
                    <a:cubicBezTo>
                      <a:pt x="94" y="89"/>
                      <a:pt x="94" y="89"/>
                      <a:pt x="94" y="89"/>
                    </a:cubicBezTo>
                    <a:cubicBezTo>
                      <a:pt x="95" y="90"/>
                      <a:pt x="96" y="91"/>
                      <a:pt x="98" y="91"/>
                    </a:cubicBezTo>
                    <a:cubicBezTo>
                      <a:pt x="99" y="92"/>
                      <a:pt x="100" y="93"/>
                      <a:pt x="102" y="94"/>
                    </a:cubicBezTo>
                    <a:cubicBezTo>
                      <a:pt x="103" y="95"/>
                      <a:pt x="104" y="96"/>
                      <a:pt x="105" y="96"/>
                    </a:cubicBezTo>
                    <a:cubicBezTo>
                      <a:pt x="106" y="96"/>
                      <a:pt x="106" y="97"/>
                      <a:pt x="106" y="97"/>
                    </a:cubicBezTo>
                    <a:cubicBezTo>
                      <a:pt x="107" y="96"/>
                      <a:pt x="108" y="96"/>
                      <a:pt x="109" y="96"/>
                    </a:cubicBezTo>
                    <a:cubicBezTo>
                      <a:pt x="109" y="96"/>
                      <a:pt x="110" y="96"/>
                      <a:pt x="111" y="97"/>
                    </a:cubicBezTo>
                    <a:cubicBezTo>
                      <a:pt x="113" y="97"/>
                      <a:pt x="118" y="100"/>
                      <a:pt x="118" y="100"/>
                    </a:cubicBezTo>
                    <a:cubicBezTo>
                      <a:pt x="118" y="100"/>
                      <a:pt x="118" y="100"/>
                      <a:pt x="118" y="100"/>
                    </a:cubicBezTo>
                    <a:cubicBezTo>
                      <a:pt x="118" y="101"/>
                      <a:pt x="118" y="101"/>
                      <a:pt x="118" y="101"/>
                    </a:cubicBezTo>
                    <a:cubicBezTo>
                      <a:pt x="117" y="107"/>
                      <a:pt x="117" y="107"/>
                      <a:pt x="117" y="107"/>
                    </a:cubicBezTo>
                    <a:cubicBezTo>
                      <a:pt x="117" y="107"/>
                      <a:pt x="117" y="107"/>
                      <a:pt x="117" y="107"/>
                    </a:cubicBezTo>
                    <a:cubicBezTo>
                      <a:pt x="119" y="107"/>
                      <a:pt x="121" y="107"/>
                      <a:pt x="121" y="107"/>
                    </a:cubicBezTo>
                    <a:cubicBezTo>
                      <a:pt x="122" y="107"/>
                      <a:pt x="123" y="108"/>
                      <a:pt x="124" y="109"/>
                    </a:cubicBezTo>
                    <a:cubicBezTo>
                      <a:pt x="124" y="110"/>
                      <a:pt x="124" y="110"/>
                      <a:pt x="124" y="110"/>
                    </a:cubicBezTo>
                    <a:cubicBezTo>
                      <a:pt x="124" y="110"/>
                      <a:pt x="125" y="110"/>
                      <a:pt x="126" y="110"/>
                    </a:cubicBezTo>
                    <a:cubicBezTo>
                      <a:pt x="127" y="110"/>
                      <a:pt x="128" y="110"/>
                      <a:pt x="129" y="110"/>
                    </a:cubicBezTo>
                    <a:cubicBezTo>
                      <a:pt x="129" y="110"/>
                      <a:pt x="129" y="109"/>
                      <a:pt x="129" y="109"/>
                    </a:cubicBezTo>
                    <a:cubicBezTo>
                      <a:pt x="129" y="108"/>
                      <a:pt x="130" y="108"/>
                      <a:pt x="130" y="107"/>
                    </a:cubicBezTo>
                    <a:cubicBezTo>
                      <a:pt x="130" y="106"/>
                      <a:pt x="131" y="105"/>
                      <a:pt x="132" y="104"/>
                    </a:cubicBezTo>
                    <a:cubicBezTo>
                      <a:pt x="133" y="102"/>
                      <a:pt x="134" y="101"/>
                      <a:pt x="135" y="100"/>
                    </a:cubicBezTo>
                    <a:cubicBezTo>
                      <a:pt x="135" y="100"/>
                      <a:pt x="135" y="99"/>
                      <a:pt x="135" y="99"/>
                    </a:cubicBezTo>
                    <a:cubicBezTo>
                      <a:pt x="136" y="98"/>
                      <a:pt x="136" y="98"/>
                      <a:pt x="136" y="98"/>
                    </a:cubicBezTo>
                    <a:cubicBezTo>
                      <a:pt x="136" y="98"/>
                      <a:pt x="135" y="97"/>
                      <a:pt x="135" y="97"/>
                    </a:cubicBezTo>
                    <a:cubicBezTo>
                      <a:pt x="134" y="96"/>
                      <a:pt x="133" y="95"/>
                      <a:pt x="133" y="94"/>
                    </a:cubicBezTo>
                    <a:cubicBezTo>
                      <a:pt x="133" y="94"/>
                      <a:pt x="133" y="94"/>
                      <a:pt x="133" y="93"/>
                    </a:cubicBezTo>
                    <a:cubicBezTo>
                      <a:pt x="133" y="92"/>
                      <a:pt x="133" y="90"/>
                      <a:pt x="133" y="89"/>
                    </a:cubicBezTo>
                    <a:cubicBezTo>
                      <a:pt x="133" y="89"/>
                      <a:pt x="133" y="89"/>
                      <a:pt x="132" y="89"/>
                    </a:cubicBezTo>
                    <a:cubicBezTo>
                      <a:pt x="132" y="88"/>
                      <a:pt x="131" y="88"/>
                      <a:pt x="131" y="88"/>
                    </a:cubicBezTo>
                    <a:cubicBezTo>
                      <a:pt x="131" y="88"/>
                      <a:pt x="131" y="88"/>
                      <a:pt x="130" y="88"/>
                    </a:cubicBezTo>
                    <a:cubicBezTo>
                      <a:pt x="130" y="88"/>
                      <a:pt x="129" y="88"/>
                      <a:pt x="128" y="88"/>
                    </a:cubicBezTo>
                    <a:cubicBezTo>
                      <a:pt x="128" y="88"/>
                      <a:pt x="127" y="87"/>
                      <a:pt x="127" y="86"/>
                    </a:cubicBezTo>
                    <a:cubicBezTo>
                      <a:pt x="126" y="85"/>
                      <a:pt x="125" y="84"/>
                      <a:pt x="125" y="84"/>
                    </a:cubicBezTo>
                    <a:cubicBezTo>
                      <a:pt x="125" y="84"/>
                      <a:pt x="125" y="83"/>
                      <a:pt x="125" y="82"/>
                    </a:cubicBezTo>
                    <a:cubicBezTo>
                      <a:pt x="125" y="82"/>
                      <a:pt x="126" y="81"/>
                      <a:pt x="126" y="81"/>
                    </a:cubicBezTo>
                    <a:cubicBezTo>
                      <a:pt x="126" y="81"/>
                      <a:pt x="126" y="81"/>
                      <a:pt x="126" y="81"/>
                    </a:cubicBezTo>
                    <a:cubicBezTo>
                      <a:pt x="126" y="81"/>
                      <a:pt x="127" y="80"/>
                      <a:pt x="127" y="80"/>
                    </a:cubicBezTo>
                    <a:cubicBezTo>
                      <a:pt x="128" y="79"/>
                      <a:pt x="129" y="79"/>
                      <a:pt x="129" y="79"/>
                    </a:cubicBezTo>
                    <a:cubicBezTo>
                      <a:pt x="129" y="79"/>
                      <a:pt x="131" y="79"/>
                      <a:pt x="133" y="79"/>
                    </a:cubicBezTo>
                    <a:cubicBezTo>
                      <a:pt x="135" y="80"/>
                      <a:pt x="137" y="80"/>
                      <a:pt x="137" y="80"/>
                    </a:cubicBezTo>
                    <a:cubicBezTo>
                      <a:pt x="137" y="80"/>
                      <a:pt x="138" y="79"/>
                      <a:pt x="138" y="78"/>
                    </a:cubicBezTo>
                    <a:cubicBezTo>
                      <a:pt x="138" y="78"/>
                      <a:pt x="138" y="77"/>
                      <a:pt x="139" y="76"/>
                    </a:cubicBezTo>
                    <a:cubicBezTo>
                      <a:pt x="139" y="76"/>
                      <a:pt x="140" y="76"/>
                      <a:pt x="141" y="76"/>
                    </a:cubicBezTo>
                    <a:cubicBezTo>
                      <a:pt x="141" y="76"/>
                      <a:pt x="141" y="76"/>
                      <a:pt x="141" y="76"/>
                    </a:cubicBezTo>
                    <a:cubicBezTo>
                      <a:pt x="141" y="76"/>
                      <a:pt x="141" y="75"/>
                      <a:pt x="140" y="75"/>
                    </a:cubicBezTo>
                    <a:cubicBezTo>
                      <a:pt x="140" y="73"/>
                      <a:pt x="139" y="72"/>
                      <a:pt x="139" y="72"/>
                    </a:cubicBezTo>
                    <a:cubicBezTo>
                      <a:pt x="140" y="71"/>
                      <a:pt x="141" y="71"/>
                      <a:pt x="142" y="71"/>
                    </a:cubicBezTo>
                    <a:cubicBezTo>
                      <a:pt x="142" y="71"/>
                      <a:pt x="143" y="71"/>
                      <a:pt x="143" y="71"/>
                    </a:cubicBezTo>
                    <a:cubicBezTo>
                      <a:pt x="144" y="71"/>
                      <a:pt x="144" y="71"/>
                      <a:pt x="145" y="71"/>
                    </a:cubicBezTo>
                    <a:cubicBezTo>
                      <a:pt x="145" y="71"/>
                      <a:pt x="145" y="70"/>
                      <a:pt x="145" y="70"/>
                    </a:cubicBezTo>
                    <a:cubicBezTo>
                      <a:pt x="145" y="70"/>
                      <a:pt x="145" y="70"/>
                      <a:pt x="145" y="70"/>
                    </a:cubicBezTo>
                    <a:cubicBezTo>
                      <a:pt x="145" y="70"/>
                      <a:pt x="145" y="70"/>
                      <a:pt x="145" y="69"/>
                    </a:cubicBezTo>
                    <a:cubicBezTo>
                      <a:pt x="145" y="68"/>
                      <a:pt x="145" y="67"/>
                      <a:pt x="145" y="67"/>
                    </a:cubicBezTo>
                    <a:cubicBezTo>
                      <a:pt x="145" y="67"/>
                      <a:pt x="145" y="67"/>
                      <a:pt x="145" y="67"/>
                    </a:cubicBezTo>
                    <a:cubicBezTo>
                      <a:pt x="145" y="67"/>
                      <a:pt x="145" y="67"/>
                      <a:pt x="145" y="66"/>
                    </a:cubicBezTo>
                    <a:cubicBezTo>
                      <a:pt x="145" y="66"/>
                      <a:pt x="146" y="64"/>
                      <a:pt x="147" y="64"/>
                    </a:cubicBezTo>
                    <a:cubicBezTo>
                      <a:pt x="147" y="64"/>
                      <a:pt x="148" y="64"/>
                      <a:pt x="148" y="65"/>
                    </a:cubicBezTo>
                    <a:cubicBezTo>
                      <a:pt x="149" y="65"/>
                      <a:pt x="150" y="66"/>
                      <a:pt x="151" y="66"/>
                    </a:cubicBezTo>
                    <a:cubicBezTo>
                      <a:pt x="151" y="65"/>
                      <a:pt x="152" y="65"/>
                      <a:pt x="152" y="65"/>
                    </a:cubicBezTo>
                    <a:cubicBezTo>
                      <a:pt x="154" y="64"/>
                      <a:pt x="155" y="64"/>
                      <a:pt x="155" y="63"/>
                    </a:cubicBezTo>
                    <a:cubicBezTo>
                      <a:pt x="156" y="63"/>
                      <a:pt x="156" y="62"/>
                      <a:pt x="156" y="62"/>
                    </a:cubicBezTo>
                    <a:cubicBezTo>
                      <a:pt x="157" y="61"/>
                      <a:pt x="157" y="61"/>
                      <a:pt x="158" y="60"/>
                    </a:cubicBezTo>
                    <a:cubicBezTo>
                      <a:pt x="160" y="60"/>
                      <a:pt x="161" y="61"/>
                      <a:pt x="161" y="62"/>
                    </a:cubicBezTo>
                    <a:cubicBezTo>
                      <a:pt x="161" y="62"/>
                      <a:pt x="161" y="62"/>
                      <a:pt x="161" y="62"/>
                    </a:cubicBezTo>
                    <a:cubicBezTo>
                      <a:pt x="161" y="62"/>
                      <a:pt x="162" y="62"/>
                      <a:pt x="162" y="63"/>
                    </a:cubicBezTo>
                    <a:cubicBezTo>
                      <a:pt x="162" y="63"/>
                      <a:pt x="162" y="64"/>
                      <a:pt x="162" y="65"/>
                    </a:cubicBezTo>
                    <a:cubicBezTo>
                      <a:pt x="162" y="65"/>
                      <a:pt x="162" y="66"/>
                      <a:pt x="162" y="66"/>
                    </a:cubicBezTo>
                    <a:cubicBezTo>
                      <a:pt x="163" y="66"/>
                      <a:pt x="162" y="67"/>
                      <a:pt x="161" y="68"/>
                    </a:cubicBezTo>
                    <a:cubicBezTo>
                      <a:pt x="160" y="68"/>
                      <a:pt x="160" y="68"/>
                      <a:pt x="160" y="68"/>
                    </a:cubicBezTo>
                    <a:cubicBezTo>
                      <a:pt x="160" y="68"/>
                      <a:pt x="160" y="69"/>
                      <a:pt x="161" y="69"/>
                    </a:cubicBezTo>
                    <a:cubicBezTo>
                      <a:pt x="162" y="70"/>
                      <a:pt x="163" y="71"/>
                      <a:pt x="164" y="72"/>
                    </a:cubicBezTo>
                    <a:cubicBezTo>
                      <a:pt x="164" y="72"/>
                      <a:pt x="164" y="72"/>
                      <a:pt x="164" y="72"/>
                    </a:cubicBezTo>
                    <a:cubicBezTo>
                      <a:pt x="164" y="72"/>
                      <a:pt x="166" y="75"/>
                      <a:pt x="167" y="75"/>
                    </a:cubicBezTo>
                    <a:cubicBezTo>
                      <a:pt x="168" y="75"/>
                      <a:pt x="168" y="75"/>
                      <a:pt x="168" y="75"/>
                    </a:cubicBezTo>
                    <a:cubicBezTo>
                      <a:pt x="168" y="74"/>
                      <a:pt x="168" y="74"/>
                      <a:pt x="167" y="73"/>
                    </a:cubicBezTo>
                    <a:cubicBezTo>
                      <a:pt x="167" y="73"/>
                      <a:pt x="167" y="72"/>
                      <a:pt x="167" y="72"/>
                    </a:cubicBezTo>
                    <a:cubicBezTo>
                      <a:pt x="168" y="72"/>
                      <a:pt x="168" y="71"/>
                      <a:pt x="168" y="71"/>
                    </a:cubicBezTo>
                    <a:cubicBezTo>
                      <a:pt x="168" y="71"/>
                      <a:pt x="169" y="71"/>
                      <a:pt x="169" y="70"/>
                    </a:cubicBezTo>
                    <a:cubicBezTo>
                      <a:pt x="170" y="70"/>
                      <a:pt x="170" y="70"/>
                      <a:pt x="171" y="70"/>
                    </a:cubicBezTo>
                    <a:cubicBezTo>
                      <a:pt x="172" y="71"/>
                      <a:pt x="172" y="71"/>
                      <a:pt x="173" y="72"/>
                    </a:cubicBezTo>
                    <a:cubicBezTo>
                      <a:pt x="173" y="72"/>
                      <a:pt x="174" y="72"/>
                      <a:pt x="175" y="72"/>
                    </a:cubicBezTo>
                    <a:cubicBezTo>
                      <a:pt x="175" y="72"/>
                      <a:pt x="175" y="72"/>
                      <a:pt x="176" y="71"/>
                    </a:cubicBezTo>
                    <a:cubicBezTo>
                      <a:pt x="176" y="71"/>
                      <a:pt x="176" y="71"/>
                      <a:pt x="176" y="71"/>
                    </a:cubicBezTo>
                    <a:cubicBezTo>
                      <a:pt x="176" y="71"/>
                      <a:pt x="176" y="71"/>
                      <a:pt x="176" y="70"/>
                    </a:cubicBezTo>
                    <a:cubicBezTo>
                      <a:pt x="176" y="70"/>
                      <a:pt x="177" y="70"/>
                      <a:pt x="178" y="70"/>
                    </a:cubicBezTo>
                    <a:cubicBezTo>
                      <a:pt x="178" y="70"/>
                      <a:pt x="179" y="70"/>
                      <a:pt x="179" y="70"/>
                    </a:cubicBezTo>
                    <a:cubicBezTo>
                      <a:pt x="180" y="69"/>
                      <a:pt x="180" y="69"/>
                      <a:pt x="180" y="68"/>
                    </a:cubicBezTo>
                    <a:cubicBezTo>
                      <a:pt x="180" y="68"/>
                      <a:pt x="180" y="68"/>
                      <a:pt x="180" y="68"/>
                    </a:cubicBezTo>
                    <a:cubicBezTo>
                      <a:pt x="180" y="68"/>
                      <a:pt x="180" y="68"/>
                      <a:pt x="180" y="68"/>
                    </a:cubicBezTo>
                    <a:cubicBezTo>
                      <a:pt x="180" y="67"/>
                      <a:pt x="180" y="67"/>
                      <a:pt x="181" y="67"/>
                    </a:cubicBezTo>
                    <a:cubicBezTo>
                      <a:pt x="181" y="67"/>
                      <a:pt x="182" y="67"/>
                      <a:pt x="182" y="67"/>
                    </a:cubicBezTo>
                    <a:cubicBezTo>
                      <a:pt x="183" y="67"/>
                      <a:pt x="183" y="68"/>
                      <a:pt x="184" y="68"/>
                    </a:cubicBezTo>
                    <a:cubicBezTo>
                      <a:pt x="184" y="68"/>
                      <a:pt x="184" y="67"/>
                      <a:pt x="185" y="67"/>
                    </a:cubicBezTo>
                    <a:cubicBezTo>
                      <a:pt x="185" y="67"/>
                      <a:pt x="185" y="67"/>
                      <a:pt x="185" y="67"/>
                    </a:cubicBezTo>
                    <a:cubicBezTo>
                      <a:pt x="185" y="66"/>
                      <a:pt x="185" y="66"/>
                      <a:pt x="185" y="66"/>
                    </a:cubicBezTo>
                    <a:cubicBezTo>
                      <a:pt x="185" y="65"/>
                      <a:pt x="186" y="65"/>
                      <a:pt x="187" y="64"/>
                    </a:cubicBezTo>
                    <a:cubicBezTo>
                      <a:pt x="187" y="64"/>
                      <a:pt x="187" y="64"/>
                      <a:pt x="188" y="64"/>
                    </a:cubicBezTo>
                    <a:cubicBezTo>
                      <a:pt x="188" y="64"/>
                      <a:pt x="188" y="64"/>
                      <a:pt x="188" y="64"/>
                    </a:cubicBezTo>
                    <a:cubicBezTo>
                      <a:pt x="188" y="64"/>
                      <a:pt x="188" y="64"/>
                      <a:pt x="188" y="64"/>
                    </a:cubicBezTo>
                    <a:cubicBezTo>
                      <a:pt x="188" y="64"/>
                      <a:pt x="188" y="64"/>
                      <a:pt x="188" y="64"/>
                    </a:cubicBezTo>
                    <a:cubicBezTo>
                      <a:pt x="188" y="64"/>
                      <a:pt x="187" y="64"/>
                      <a:pt x="186" y="64"/>
                    </a:cubicBezTo>
                    <a:cubicBezTo>
                      <a:pt x="186" y="64"/>
                      <a:pt x="186" y="64"/>
                      <a:pt x="186" y="64"/>
                    </a:cubicBezTo>
                    <a:cubicBezTo>
                      <a:pt x="185" y="64"/>
                      <a:pt x="184" y="64"/>
                      <a:pt x="183" y="63"/>
                    </a:cubicBezTo>
                    <a:cubicBezTo>
                      <a:pt x="183" y="63"/>
                      <a:pt x="182" y="63"/>
                      <a:pt x="182" y="63"/>
                    </a:cubicBezTo>
                    <a:cubicBezTo>
                      <a:pt x="181" y="63"/>
                      <a:pt x="181" y="63"/>
                      <a:pt x="180" y="62"/>
                    </a:cubicBezTo>
                    <a:cubicBezTo>
                      <a:pt x="178" y="62"/>
                      <a:pt x="179" y="61"/>
                      <a:pt x="179" y="60"/>
                    </a:cubicBezTo>
                    <a:cubicBezTo>
                      <a:pt x="179" y="60"/>
                      <a:pt x="179" y="59"/>
                      <a:pt x="179" y="59"/>
                    </a:cubicBezTo>
                    <a:cubicBezTo>
                      <a:pt x="179" y="59"/>
                      <a:pt x="178" y="59"/>
                      <a:pt x="177" y="59"/>
                    </a:cubicBezTo>
                    <a:cubicBezTo>
                      <a:pt x="177" y="59"/>
                      <a:pt x="177" y="59"/>
                      <a:pt x="176" y="59"/>
                    </a:cubicBezTo>
                    <a:cubicBezTo>
                      <a:pt x="175" y="59"/>
                      <a:pt x="174" y="58"/>
                      <a:pt x="174" y="56"/>
                    </a:cubicBezTo>
                    <a:cubicBezTo>
                      <a:pt x="173" y="56"/>
                      <a:pt x="173" y="55"/>
                      <a:pt x="173" y="55"/>
                    </a:cubicBezTo>
                    <a:cubicBezTo>
                      <a:pt x="173" y="55"/>
                      <a:pt x="173" y="56"/>
                      <a:pt x="172" y="56"/>
                    </a:cubicBezTo>
                    <a:cubicBezTo>
                      <a:pt x="172" y="57"/>
                      <a:pt x="172" y="57"/>
                      <a:pt x="171" y="57"/>
                    </a:cubicBezTo>
                    <a:cubicBezTo>
                      <a:pt x="171" y="57"/>
                      <a:pt x="171" y="58"/>
                      <a:pt x="171" y="58"/>
                    </a:cubicBezTo>
                    <a:cubicBezTo>
                      <a:pt x="171" y="58"/>
                      <a:pt x="171" y="59"/>
                      <a:pt x="171" y="59"/>
                    </a:cubicBezTo>
                    <a:cubicBezTo>
                      <a:pt x="171" y="59"/>
                      <a:pt x="171" y="59"/>
                      <a:pt x="171" y="59"/>
                    </a:cubicBezTo>
                    <a:cubicBezTo>
                      <a:pt x="171" y="59"/>
                      <a:pt x="171" y="59"/>
                      <a:pt x="171" y="59"/>
                    </a:cubicBezTo>
                    <a:cubicBezTo>
                      <a:pt x="171" y="59"/>
                      <a:pt x="171" y="59"/>
                      <a:pt x="171" y="59"/>
                    </a:cubicBezTo>
                    <a:cubicBezTo>
                      <a:pt x="171" y="60"/>
                      <a:pt x="170" y="60"/>
                      <a:pt x="169" y="60"/>
                    </a:cubicBezTo>
                    <a:cubicBezTo>
                      <a:pt x="168" y="60"/>
                      <a:pt x="168" y="60"/>
                      <a:pt x="167" y="59"/>
                    </a:cubicBezTo>
                    <a:cubicBezTo>
                      <a:pt x="167" y="59"/>
                      <a:pt x="167" y="59"/>
                      <a:pt x="167" y="59"/>
                    </a:cubicBezTo>
                    <a:cubicBezTo>
                      <a:pt x="166" y="59"/>
                      <a:pt x="166" y="59"/>
                      <a:pt x="166" y="58"/>
                    </a:cubicBezTo>
                    <a:cubicBezTo>
                      <a:pt x="165" y="58"/>
                      <a:pt x="165" y="57"/>
                      <a:pt x="164" y="57"/>
                    </a:cubicBezTo>
                    <a:cubicBezTo>
                      <a:pt x="163" y="57"/>
                      <a:pt x="163" y="57"/>
                      <a:pt x="162" y="57"/>
                    </a:cubicBezTo>
                    <a:cubicBezTo>
                      <a:pt x="161" y="57"/>
                      <a:pt x="160" y="57"/>
                      <a:pt x="159" y="56"/>
                    </a:cubicBezTo>
                    <a:cubicBezTo>
                      <a:pt x="158" y="55"/>
                      <a:pt x="158" y="55"/>
                      <a:pt x="159" y="54"/>
                    </a:cubicBezTo>
                    <a:cubicBezTo>
                      <a:pt x="159" y="54"/>
                      <a:pt x="159" y="54"/>
                      <a:pt x="159" y="54"/>
                    </a:cubicBezTo>
                    <a:cubicBezTo>
                      <a:pt x="159" y="53"/>
                      <a:pt x="163" y="51"/>
                      <a:pt x="166" y="49"/>
                    </a:cubicBezTo>
                    <a:cubicBezTo>
                      <a:pt x="167" y="49"/>
                      <a:pt x="168" y="48"/>
                      <a:pt x="168" y="48"/>
                    </a:cubicBezTo>
                    <a:cubicBezTo>
                      <a:pt x="168" y="48"/>
                      <a:pt x="168" y="48"/>
                      <a:pt x="168" y="48"/>
                    </a:cubicBezTo>
                    <a:cubicBezTo>
                      <a:pt x="169" y="48"/>
                      <a:pt x="169" y="47"/>
                      <a:pt x="169" y="47"/>
                    </a:cubicBezTo>
                    <a:cubicBezTo>
                      <a:pt x="169" y="46"/>
                      <a:pt x="169" y="46"/>
                      <a:pt x="169" y="46"/>
                    </a:cubicBezTo>
                    <a:cubicBezTo>
                      <a:pt x="169" y="46"/>
                      <a:pt x="169" y="46"/>
                      <a:pt x="169" y="46"/>
                    </a:cubicBezTo>
                    <a:cubicBezTo>
                      <a:pt x="169" y="46"/>
                      <a:pt x="169" y="46"/>
                      <a:pt x="169" y="46"/>
                    </a:cubicBezTo>
                    <a:cubicBezTo>
                      <a:pt x="169" y="46"/>
                      <a:pt x="169" y="46"/>
                      <a:pt x="169" y="46"/>
                    </a:cubicBezTo>
                    <a:cubicBezTo>
                      <a:pt x="168" y="46"/>
                      <a:pt x="168" y="46"/>
                      <a:pt x="167" y="46"/>
                    </a:cubicBezTo>
                    <a:cubicBezTo>
                      <a:pt x="166" y="46"/>
                      <a:pt x="165" y="46"/>
                      <a:pt x="165" y="46"/>
                    </a:cubicBezTo>
                    <a:cubicBezTo>
                      <a:pt x="165" y="46"/>
                      <a:pt x="165" y="46"/>
                      <a:pt x="165" y="46"/>
                    </a:cubicBezTo>
                    <a:cubicBezTo>
                      <a:pt x="163" y="47"/>
                      <a:pt x="159" y="49"/>
                      <a:pt x="156" y="51"/>
                    </a:cubicBezTo>
                    <a:cubicBezTo>
                      <a:pt x="154" y="52"/>
                      <a:pt x="152" y="52"/>
                      <a:pt x="152" y="53"/>
                    </a:cubicBezTo>
                    <a:cubicBezTo>
                      <a:pt x="151" y="53"/>
                      <a:pt x="149" y="54"/>
                      <a:pt x="147" y="55"/>
                    </a:cubicBezTo>
                    <a:cubicBezTo>
                      <a:pt x="146" y="56"/>
                      <a:pt x="145" y="57"/>
                      <a:pt x="145" y="57"/>
                    </a:cubicBezTo>
                    <a:cubicBezTo>
                      <a:pt x="145" y="57"/>
                      <a:pt x="145" y="57"/>
                      <a:pt x="145" y="58"/>
                    </a:cubicBezTo>
                    <a:cubicBezTo>
                      <a:pt x="144" y="58"/>
                      <a:pt x="144" y="59"/>
                      <a:pt x="144" y="59"/>
                    </a:cubicBezTo>
                    <a:cubicBezTo>
                      <a:pt x="143" y="60"/>
                      <a:pt x="142" y="60"/>
                      <a:pt x="142" y="61"/>
                    </a:cubicBezTo>
                    <a:cubicBezTo>
                      <a:pt x="141" y="61"/>
                      <a:pt x="140" y="62"/>
                      <a:pt x="140" y="62"/>
                    </a:cubicBezTo>
                    <a:cubicBezTo>
                      <a:pt x="140" y="62"/>
                      <a:pt x="140" y="63"/>
                      <a:pt x="140" y="64"/>
                    </a:cubicBezTo>
                    <a:cubicBezTo>
                      <a:pt x="140" y="65"/>
                      <a:pt x="140" y="66"/>
                      <a:pt x="140" y="67"/>
                    </a:cubicBezTo>
                    <a:cubicBezTo>
                      <a:pt x="140" y="67"/>
                      <a:pt x="139" y="67"/>
                      <a:pt x="138" y="67"/>
                    </a:cubicBezTo>
                    <a:cubicBezTo>
                      <a:pt x="137" y="67"/>
                      <a:pt x="136" y="67"/>
                      <a:pt x="136" y="67"/>
                    </a:cubicBezTo>
                    <a:cubicBezTo>
                      <a:pt x="136" y="66"/>
                      <a:pt x="134" y="66"/>
                      <a:pt x="133" y="65"/>
                    </a:cubicBezTo>
                    <a:cubicBezTo>
                      <a:pt x="133" y="65"/>
                      <a:pt x="132" y="64"/>
                      <a:pt x="132" y="64"/>
                    </a:cubicBezTo>
                    <a:cubicBezTo>
                      <a:pt x="132" y="63"/>
                      <a:pt x="132" y="63"/>
                      <a:pt x="133" y="62"/>
                    </a:cubicBezTo>
                    <a:cubicBezTo>
                      <a:pt x="133" y="62"/>
                      <a:pt x="133" y="61"/>
                      <a:pt x="133" y="61"/>
                    </a:cubicBezTo>
                    <a:cubicBezTo>
                      <a:pt x="133" y="61"/>
                      <a:pt x="132" y="61"/>
                      <a:pt x="132" y="60"/>
                    </a:cubicBezTo>
                    <a:cubicBezTo>
                      <a:pt x="131" y="60"/>
                      <a:pt x="131" y="59"/>
                      <a:pt x="131" y="59"/>
                    </a:cubicBezTo>
                    <a:cubicBezTo>
                      <a:pt x="131" y="59"/>
                      <a:pt x="126" y="60"/>
                      <a:pt x="123" y="60"/>
                    </a:cubicBezTo>
                    <a:cubicBezTo>
                      <a:pt x="121" y="60"/>
                      <a:pt x="119" y="60"/>
                      <a:pt x="119" y="60"/>
                    </a:cubicBezTo>
                    <a:cubicBezTo>
                      <a:pt x="117" y="59"/>
                      <a:pt x="117" y="58"/>
                      <a:pt x="117" y="57"/>
                    </a:cubicBezTo>
                    <a:cubicBezTo>
                      <a:pt x="118" y="57"/>
                      <a:pt x="118" y="57"/>
                      <a:pt x="117" y="56"/>
                    </a:cubicBezTo>
                    <a:cubicBezTo>
                      <a:pt x="117" y="56"/>
                      <a:pt x="117" y="53"/>
                      <a:pt x="116" y="51"/>
                    </a:cubicBezTo>
                    <a:cubicBezTo>
                      <a:pt x="116" y="50"/>
                      <a:pt x="116" y="49"/>
                      <a:pt x="116" y="48"/>
                    </a:cubicBezTo>
                    <a:cubicBezTo>
                      <a:pt x="116" y="48"/>
                      <a:pt x="114" y="48"/>
                      <a:pt x="113" y="48"/>
                    </a:cubicBezTo>
                    <a:cubicBezTo>
                      <a:pt x="112" y="48"/>
                      <a:pt x="111" y="48"/>
                      <a:pt x="111" y="48"/>
                    </a:cubicBezTo>
                    <a:cubicBezTo>
                      <a:pt x="110" y="47"/>
                      <a:pt x="111" y="43"/>
                      <a:pt x="112" y="40"/>
                    </a:cubicBezTo>
                    <a:cubicBezTo>
                      <a:pt x="112" y="37"/>
                      <a:pt x="112" y="35"/>
                      <a:pt x="112" y="34"/>
                    </a:cubicBezTo>
                    <a:cubicBezTo>
                      <a:pt x="112" y="34"/>
                      <a:pt x="112" y="34"/>
                      <a:pt x="112" y="34"/>
                    </a:cubicBezTo>
                    <a:cubicBezTo>
                      <a:pt x="112" y="34"/>
                      <a:pt x="111" y="34"/>
                      <a:pt x="111" y="35"/>
                    </a:cubicBezTo>
                    <a:cubicBezTo>
                      <a:pt x="110" y="35"/>
                      <a:pt x="109" y="35"/>
                      <a:pt x="109" y="35"/>
                    </a:cubicBezTo>
                    <a:cubicBezTo>
                      <a:pt x="108" y="35"/>
                      <a:pt x="106" y="33"/>
                      <a:pt x="104" y="31"/>
                    </a:cubicBezTo>
                    <a:cubicBezTo>
                      <a:pt x="101" y="28"/>
                      <a:pt x="98" y="25"/>
                      <a:pt x="98" y="25"/>
                    </a:cubicBezTo>
                    <a:cubicBezTo>
                      <a:pt x="97" y="25"/>
                      <a:pt x="96" y="25"/>
                      <a:pt x="96" y="26"/>
                    </a:cubicBezTo>
                    <a:cubicBezTo>
                      <a:pt x="95" y="27"/>
                      <a:pt x="94" y="27"/>
                      <a:pt x="93" y="28"/>
                    </a:cubicBezTo>
                    <a:cubicBezTo>
                      <a:pt x="92" y="29"/>
                      <a:pt x="88" y="28"/>
                      <a:pt x="84" y="27"/>
                    </a:cubicBezTo>
                    <a:cubicBezTo>
                      <a:pt x="83" y="27"/>
                      <a:pt x="81" y="26"/>
                      <a:pt x="80" y="26"/>
                    </a:cubicBezTo>
                    <a:cubicBezTo>
                      <a:pt x="79" y="26"/>
                      <a:pt x="77" y="27"/>
                      <a:pt x="74" y="27"/>
                    </a:cubicBezTo>
                    <a:cubicBezTo>
                      <a:pt x="71" y="28"/>
                      <a:pt x="67" y="29"/>
                      <a:pt x="66" y="29"/>
                    </a:cubicBezTo>
                    <a:cubicBezTo>
                      <a:pt x="65" y="28"/>
                      <a:pt x="64" y="27"/>
                      <a:pt x="63" y="26"/>
                    </a:cubicBezTo>
                    <a:cubicBezTo>
                      <a:pt x="60" y="24"/>
                      <a:pt x="58" y="21"/>
                      <a:pt x="57" y="21"/>
                    </a:cubicBezTo>
                    <a:cubicBezTo>
                      <a:pt x="56" y="20"/>
                      <a:pt x="56" y="19"/>
                      <a:pt x="56" y="18"/>
                    </a:cubicBezTo>
                    <a:cubicBezTo>
                      <a:pt x="56" y="18"/>
                      <a:pt x="56" y="17"/>
                      <a:pt x="56" y="17"/>
                    </a:cubicBezTo>
                    <a:cubicBezTo>
                      <a:pt x="56" y="17"/>
                      <a:pt x="56" y="17"/>
                      <a:pt x="56" y="17"/>
                    </a:cubicBezTo>
                    <a:cubicBezTo>
                      <a:pt x="56" y="17"/>
                      <a:pt x="55" y="16"/>
                      <a:pt x="54" y="16"/>
                    </a:cubicBezTo>
                    <a:cubicBezTo>
                      <a:pt x="53" y="15"/>
                      <a:pt x="52" y="14"/>
                      <a:pt x="51" y="14"/>
                    </a:cubicBezTo>
                    <a:cubicBezTo>
                      <a:pt x="50" y="13"/>
                      <a:pt x="45" y="11"/>
                      <a:pt x="41" y="8"/>
                    </a:cubicBezTo>
                    <a:cubicBezTo>
                      <a:pt x="35" y="4"/>
                      <a:pt x="28" y="0"/>
                      <a:pt x="28" y="0"/>
                    </a:cubicBezTo>
                    <a:cubicBezTo>
                      <a:pt x="27" y="0"/>
                      <a:pt x="19" y="3"/>
                      <a:pt x="12" y="5"/>
                    </a:cubicBezTo>
                    <a:cubicBezTo>
                      <a:pt x="5" y="6"/>
                      <a:pt x="0" y="8"/>
                      <a:pt x="0" y="8"/>
                    </a:cubicBezTo>
                    <a:cubicBezTo>
                      <a:pt x="0" y="8"/>
                      <a:pt x="0" y="8"/>
                      <a:pt x="0" y="8"/>
                    </a:cubicBezTo>
                    <a:cubicBezTo>
                      <a:pt x="0" y="8"/>
                      <a:pt x="0" y="32"/>
                      <a:pt x="0" y="47"/>
                    </a:cubicBezTo>
                    <a:cubicBezTo>
                      <a:pt x="0" y="52"/>
                      <a:pt x="0" y="56"/>
                      <a:pt x="0" y="57"/>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97" name="Freeform 489"/>
              <p:cNvSpPr>
                <a:spLocks/>
              </p:cNvSpPr>
              <p:nvPr/>
            </p:nvSpPr>
            <p:spPr bwMode="auto">
              <a:xfrm>
                <a:off x="5380037" y="2967038"/>
                <a:ext cx="76200" cy="68263"/>
              </a:xfrm>
              <a:custGeom>
                <a:avLst/>
                <a:gdLst>
                  <a:gd name="T0" fmla="*/ 2 w 33"/>
                  <a:gd name="T1" fmla="*/ 3 h 30"/>
                  <a:gd name="T2" fmla="*/ 2 w 33"/>
                  <a:gd name="T3" fmla="*/ 8 h 30"/>
                  <a:gd name="T4" fmla="*/ 1 w 33"/>
                  <a:gd name="T5" fmla="*/ 9 h 30"/>
                  <a:gd name="T6" fmla="*/ 1 w 33"/>
                  <a:gd name="T7" fmla="*/ 11 h 30"/>
                  <a:gd name="T8" fmla="*/ 1 w 33"/>
                  <a:gd name="T9" fmla="*/ 13 h 30"/>
                  <a:gd name="T10" fmla="*/ 4 w 33"/>
                  <a:gd name="T11" fmla="*/ 15 h 30"/>
                  <a:gd name="T12" fmla="*/ 4 w 33"/>
                  <a:gd name="T13" fmla="*/ 15 h 30"/>
                  <a:gd name="T14" fmla="*/ 9 w 33"/>
                  <a:gd name="T15" fmla="*/ 15 h 30"/>
                  <a:gd name="T16" fmla="*/ 13 w 33"/>
                  <a:gd name="T17" fmla="*/ 19 h 30"/>
                  <a:gd name="T18" fmla="*/ 16 w 33"/>
                  <a:gd name="T19" fmla="*/ 18 h 30"/>
                  <a:gd name="T20" fmla="*/ 21 w 33"/>
                  <a:gd name="T21" fmla="*/ 21 h 30"/>
                  <a:gd name="T22" fmla="*/ 24 w 33"/>
                  <a:gd name="T23" fmla="*/ 21 h 30"/>
                  <a:gd name="T24" fmla="*/ 25 w 33"/>
                  <a:gd name="T25" fmla="*/ 23 h 30"/>
                  <a:gd name="T26" fmla="*/ 26 w 33"/>
                  <a:gd name="T27" fmla="*/ 24 h 30"/>
                  <a:gd name="T28" fmla="*/ 29 w 33"/>
                  <a:gd name="T29" fmla="*/ 30 h 30"/>
                  <a:gd name="T30" fmla="*/ 33 w 33"/>
                  <a:gd name="T31" fmla="*/ 30 h 30"/>
                  <a:gd name="T32" fmla="*/ 33 w 33"/>
                  <a:gd name="T33" fmla="*/ 29 h 30"/>
                  <a:gd name="T34" fmla="*/ 32 w 33"/>
                  <a:gd name="T35" fmla="*/ 25 h 30"/>
                  <a:gd name="T36" fmla="*/ 31 w 33"/>
                  <a:gd name="T37" fmla="*/ 22 h 30"/>
                  <a:gd name="T38" fmla="*/ 31 w 33"/>
                  <a:gd name="T39" fmla="*/ 21 h 30"/>
                  <a:gd name="T40" fmla="*/ 23 w 33"/>
                  <a:gd name="T41" fmla="*/ 16 h 30"/>
                  <a:gd name="T42" fmla="*/ 25 w 33"/>
                  <a:gd name="T43" fmla="*/ 15 h 30"/>
                  <a:gd name="T44" fmla="*/ 26 w 33"/>
                  <a:gd name="T45" fmla="*/ 13 h 30"/>
                  <a:gd name="T46" fmla="*/ 24 w 33"/>
                  <a:gd name="T47" fmla="*/ 11 h 30"/>
                  <a:gd name="T48" fmla="*/ 22 w 33"/>
                  <a:gd name="T49" fmla="*/ 6 h 30"/>
                  <a:gd name="T50" fmla="*/ 22 w 33"/>
                  <a:gd name="T51" fmla="*/ 6 h 30"/>
                  <a:gd name="T52" fmla="*/ 22 w 33"/>
                  <a:gd name="T53" fmla="*/ 6 h 30"/>
                  <a:gd name="T54" fmla="*/ 21 w 33"/>
                  <a:gd name="T55" fmla="*/ 4 h 30"/>
                  <a:gd name="T56" fmla="*/ 20 w 33"/>
                  <a:gd name="T57" fmla="*/ 3 h 30"/>
                  <a:gd name="T58" fmla="*/ 15 w 33"/>
                  <a:gd name="T59" fmla="*/ 0 h 30"/>
                  <a:gd name="T60" fmla="*/ 7 w 33"/>
                  <a:gd name="T61" fmla="*/ 0 h 30"/>
                  <a:gd name="T62" fmla="*/ 0 w 33"/>
                  <a:gd name="T6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 h="30">
                    <a:moveTo>
                      <a:pt x="0" y="1"/>
                    </a:moveTo>
                    <a:cubicBezTo>
                      <a:pt x="1" y="2"/>
                      <a:pt x="2" y="3"/>
                      <a:pt x="2" y="3"/>
                    </a:cubicBezTo>
                    <a:cubicBezTo>
                      <a:pt x="2" y="4"/>
                      <a:pt x="2" y="5"/>
                      <a:pt x="2" y="6"/>
                    </a:cubicBezTo>
                    <a:cubicBezTo>
                      <a:pt x="2" y="7"/>
                      <a:pt x="2" y="8"/>
                      <a:pt x="2" y="8"/>
                    </a:cubicBezTo>
                    <a:cubicBezTo>
                      <a:pt x="2" y="8"/>
                      <a:pt x="2" y="9"/>
                      <a:pt x="1" y="9"/>
                    </a:cubicBezTo>
                    <a:cubicBezTo>
                      <a:pt x="1" y="9"/>
                      <a:pt x="1" y="9"/>
                      <a:pt x="1" y="9"/>
                    </a:cubicBezTo>
                    <a:cubicBezTo>
                      <a:pt x="1" y="9"/>
                      <a:pt x="1" y="9"/>
                      <a:pt x="1" y="9"/>
                    </a:cubicBezTo>
                    <a:cubicBezTo>
                      <a:pt x="1" y="10"/>
                      <a:pt x="1" y="10"/>
                      <a:pt x="1" y="11"/>
                    </a:cubicBezTo>
                    <a:cubicBezTo>
                      <a:pt x="2" y="11"/>
                      <a:pt x="2" y="12"/>
                      <a:pt x="2" y="12"/>
                    </a:cubicBezTo>
                    <a:cubicBezTo>
                      <a:pt x="2" y="13"/>
                      <a:pt x="2" y="13"/>
                      <a:pt x="1" y="13"/>
                    </a:cubicBezTo>
                    <a:cubicBezTo>
                      <a:pt x="1" y="13"/>
                      <a:pt x="1" y="13"/>
                      <a:pt x="1" y="13"/>
                    </a:cubicBezTo>
                    <a:cubicBezTo>
                      <a:pt x="1" y="14"/>
                      <a:pt x="3" y="14"/>
                      <a:pt x="4" y="15"/>
                    </a:cubicBezTo>
                    <a:cubicBezTo>
                      <a:pt x="4" y="15"/>
                      <a:pt x="4" y="15"/>
                      <a:pt x="4" y="15"/>
                    </a:cubicBezTo>
                    <a:cubicBezTo>
                      <a:pt x="4" y="15"/>
                      <a:pt x="4" y="15"/>
                      <a:pt x="4" y="15"/>
                    </a:cubicBezTo>
                    <a:cubicBezTo>
                      <a:pt x="5" y="15"/>
                      <a:pt x="6" y="15"/>
                      <a:pt x="7" y="15"/>
                    </a:cubicBezTo>
                    <a:cubicBezTo>
                      <a:pt x="8" y="15"/>
                      <a:pt x="9" y="14"/>
                      <a:pt x="9" y="15"/>
                    </a:cubicBezTo>
                    <a:cubicBezTo>
                      <a:pt x="10" y="15"/>
                      <a:pt x="11" y="16"/>
                      <a:pt x="12" y="17"/>
                    </a:cubicBezTo>
                    <a:cubicBezTo>
                      <a:pt x="12" y="18"/>
                      <a:pt x="13" y="18"/>
                      <a:pt x="13" y="19"/>
                    </a:cubicBezTo>
                    <a:cubicBezTo>
                      <a:pt x="13" y="19"/>
                      <a:pt x="14" y="18"/>
                      <a:pt x="14" y="18"/>
                    </a:cubicBezTo>
                    <a:cubicBezTo>
                      <a:pt x="15" y="18"/>
                      <a:pt x="16" y="18"/>
                      <a:pt x="16" y="18"/>
                    </a:cubicBezTo>
                    <a:cubicBezTo>
                      <a:pt x="17" y="18"/>
                      <a:pt x="17" y="18"/>
                      <a:pt x="18" y="19"/>
                    </a:cubicBezTo>
                    <a:cubicBezTo>
                      <a:pt x="19" y="20"/>
                      <a:pt x="20" y="21"/>
                      <a:pt x="21" y="21"/>
                    </a:cubicBezTo>
                    <a:cubicBezTo>
                      <a:pt x="21" y="21"/>
                      <a:pt x="21" y="21"/>
                      <a:pt x="22" y="21"/>
                    </a:cubicBezTo>
                    <a:cubicBezTo>
                      <a:pt x="22" y="20"/>
                      <a:pt x="23" y="20"/>
                      <a:pt x="24" y="21"/>
                    </a:cubicBezTo>
                    <a:cubicBezTo>
                      <a:pt x="24" y="21"/>
                      <a:pt x="25" y="22"/>
                      <a:pt x="25" y="22"/>
                    </a:cubicBezTo>
                    <a:cubicBezTo>
                      <a:pt x="25" y="23"/>
                      <a:pt x="25" y="23"/>
                      <a:pt x="25" y="23"/>
                    </a:cubicBezTo>
                    <a:cubicBezTo>
                      <a:pt x="25" y="23"/>
                      <a:pt x="25" y="23"/>
                      <a:pt x="25" y="23"/>
                    </a:cubicBezTo>
                    <a:cubicBezTo>
                      <a:pt x="25" y="24"/>
                      <a:pt x="26" y="24"/>
                      <a:pt x="26" y="24"/>
                    </a:cubicBezTo>
                    <a:cubicBezTo>
                      <a:pt x="27" y="25"/>
                      <a:pt x="27" y="25"/>
                      <a:pt x="28" y="26"/>
                    </a:cubicBezTo>
                    <a:cubicBezTo>
                      <a:pt x="28" y="27"/>
                      <a:pt x="29" y="29"/>
                      <a:pt x="29" y="30"/>
                    </a:cubicBezTo>
                    <a:cubicBezTo>
                      <a:pt x="29" y="30"/>
                      <a:pt x="29" y="30"/>
                      <a:pt x="29" y="30"/>
                    </a:cubicBezTo>
                    <a:cubicBezTo>
                      <a:pt x="30" y="30"/>
                      <a:pt x="32" y="30"/>
                      <a:pt x="33" y="30"/>
                    </a:cubicBezTo>
                    <a:cubicBezTo>
                      <a:pt x="33" y="30"/>
                      <a:pt x="33" y="29"/>
                      <a:pt x="33" y="29"/>
                    </a:cubicBezTo>
                    <a:cubicBezTo>
                      <a:pt x="33" y="29"/>
                      <a:pt x="33" y="29"/>
                      <a:pt x="33" y="29"/>
                    </a:cubicBezTo>
                    <a:cubicBezTo>
                      <a:pt x="33" y="27"/>
                      <a:pt x="33" y="26"/>
                      <a:pt x="33" y="26"/>
                    </a:cubicBezTo>
                    <a:cubicBezTo>
                      <a:pt x="33" y="26"/>
                      <a:pt x="33" y="25"/>
                      <a:pt x="32" y="25"/>
                    </a:cubicBezTo>
                    <a:cubicBezTo>
                      <a:pt x="32" y="25"/>
                      <a:pt x="32" y="24"/>
                      <a:pt x="31" y="24"/>
                    </a:cubicBezTo>
                    <a:cubicBezTo>
                      <a:pt x="31" y="23"/>
                      <a:pt x="31" y="23"/>
                      <a:pt x="31" y="22"/>
                    </a:cubicBezTo>
                    <a:cubicBezTo>
                      <a:pt x="31" y="22"/>
                      <a:pt x="31" y="22"/>
                      <a:pt x="31" y="22"/>
                    </a:cubicBezTo>
                    <a:cubicBezTo>
                      <a:pt x="31" y="22"/>
                      <a:pt x="31" y="22"/>
                      <a:pt x="31" y="21"/>
                    </a:cubicBezTo>
                    <a:cubicBezTo>
                      <a:pt x="31" y="21"/>
                      <a:pt x="29" y="20"/>
                      <a:pt x="28" y="19"/>
                    </a:cubicBezTo>
                    <a:cubicBezTo>
                      <a:pt x="25" y="18"/>
                      <a:pt x="23" y="17"/>
                      <a:pt x="23" y="16"/>
                    </a:cubicBezTo>
                    <a:cubicBezTo>
                      <a:pt x="23" y="16"/>
                      <a:pt x="23" y="16"/>
                      <a:pt x="23" y="16"/>
                    </a:cubicBezTo>
                    <a:cubicBezTo>
                      <a:pt x="23" y="15"/>
                      <a:pt x="24" y="15"/>
                      <a:pt x="25" y="15"/>
                    </a:cubicBezTo>
                    <a:cubicBezTo>
                      <a:pt x="25" y="15"/>
                      <a:pt x="26" y="14"/>
                      <a:pt x="26" y="14"/>
                    </a:cubicBezTo>
                    <a:cubicBezTo>
                      <a:pt x="26" y="13"/>
                      <a:pt x="26" y="13"/>
                      <a:pt x="26" y="13"/>
                    </a:cubicBezTo>
                    <a:cubicBezTo>
                      <a:pt x="26" y="13"/>
                      <a:pt x="26" y="12"/>
                      <a:pt x="26" y="12"/>
                    </a:cubicBezTo>
                    <a:cubicBezTo>
                      <a:pt x="26" y="12"/>
                      <a:pt x="25" y="11"/>
                      <a:pt x="24" y="11"/>
                    </a:cubicBezTo>
                    <a:cubicBezTo>
                      <a:pt x="22" y="10"/>
                      <a:pt x="21" y="9"/>
                      <a:pt x="20" y="8"/>
                    </a:cubicBezTo>
                    <a:cubicBezTo>
                      <a:pt x="20" y="7"/>
                      <a:pt x="21" y="7"/>
                      <a:pt x="22" y="6"/>
                    </a:cubicBezTo>
                    <a:cubicBezTo>
                      <a:pt x="22" y="6"/>
                      <a:pt x="22" y="6"/>
                      <a:pt x="22" y="6"/>
                    </a:cubicBezTo>
                    <a:cubicBezTo>
                      <a:pt x="22" y="6"/>
                      <a:pt x="22" y="6"/>
                      <a:pt x="22" y="6"/>
                    </a:cubicBezTo>
                    <a:cubicBezTo>
                      <a:pt x="22" y="6"/>
                      <a:pt x="22" y="6"/>
                      <a:pt x="22" y="6"/>
                    </a:cubicBezTo>
                    <a:cubicBezTo>
                      <a:pt x="22" y="6"/>
                      <a:pt x="22" y="6"/>
                      <a:pt x="22" y="6"/>
                    </a:cubicBezTo>
                    <a:cubicBezTo>
                      <a:pt x="22" y="5"/>
                      <a:pt x="22" y="5"/>
                      <a:pt x="22" y="5"/>
                    </a:cubicBezTo>
                    <a:cubicBezTo>
                      <a:pt x="22" y="5"/>
                      <a:pt x="21" y="4"/>
                      <a:pt x="21" y="4"/>
                    </a:cubicBezTo>
                    <a:cubicBezTo>
                      <a:pt x="20" y="3"/>
                      <a:pt x="20" y="3"/>
                      <a:pt x="20" y="3"/>
                    </a:cubicBezTo>
                    <a:cubicBezTo>
                      <a:pt x="20" y="3"/>
                      <a:pt x="20" y="3"/>
                      <a:pt x="20" y="3"/>
                    </a:cubicBezTo>
                    <a:cubicBezTo>
                      <a:pt x="19" y="3"/>
                      <a:pt x="18" y="3"/>
                      <a:pt x="18" y="3"/>
                    </a:cubicBezTo>
                    <a:cubicBezTo>
                      <a:pt x="17" y="2"/>
                      <a:pt x="16" y="0"/>
                      <a:pt x="15" y="0"/>
                    </a:cubicBezTo>
                    <a:cubicBezTo>
                      <a:pt x="14" y="0"/>
                      <a:pt x="13" y="0"/>
                      <a:pt x="11" y="0"/>
                    </a:cubicBezTo>
                    <a:cubicBezTo>
                      <a:pt x="10" y="0"/>
                      <a:pt x="8" y="0"/>
                      <a:pt x="7" y="0"/>
                    </a:cubicBezTo>
                    <a:cubicBezTo>
                      <a:pt x="6" y="0"/>
                      <a:pt x="3" y="1"/>
                      <a:pt x="1" y="1"/>
                    </a:cubicBezTo>
                    <a:cubicBezTo>
                      <a:pt x="0" y="1"/>
                      <a:pt x="0" y="1"/>
                      <a:pt x="0"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98" name="Rectangle 490"/>
              <p:cNvSpPr>
                <a:spLocks noChangeArrowheads="1"/>
              </p:cNvSpPr>
              <p:nvPr/>
            </p:nvSpPr>
            <p:spPr bwMode="auto">
              <a:xfrm>
                <a:off x="5392737" y="3022600"/>
                <a:ext cx="1588" cy="1588"/>
              </a:xfrm>
              <a:prstGeom prst="rect">
                <a:avLst/>
              </a:pr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99" name="Freeform 499"/>
              <p:cNvSpPr>
                <a:spLocks/>
              </p:cNvSpPr>
              <p:nvPr/>
            </p:nvSpPr>
            <p:spPr bwMode="auto">
              <a:xfrm>
                <a:off x="5289550" y="2895600"/>
                <a:ext cx="166688" cy="71438"/>
              </a:xfrm>
              <a:custGeom>
                <a:avLst/>
                <a:gdLst>
                  <a:gd name="T0" fmla="*/ 1 w 72"/>
                  <a:gd name="T1" fmla="*/ 2 h 31"/>
                  <a:gd name="T2" fmla="*/ 11 w 72"/>
                  <a:gd name="T3" fmla="*/ 7 h 31"/>
                  <a:gd name="T4" fmla="*/ 16 w 72"/>
                  <a:gd name="T5" fmla="*/ 11 h 31"/>
                  <a:gd name="T6" fmla="*/ 18 w 72"/>
                  <a:gd name="T7" fmla="*/ 17 h 31"/>
                  <a:gd name="T8" fmla="*/ 19 w 72"/>
                  <a:gd name="T9" fmla="*/ 23 h 31"/>
                  <a:gd name="T10" fmla="*/ 17 w 72"/>
                  <a:gd name="T11" fmla="*/ 26 h 31"/>
                  <a:gd name="T12" fmla="*/ 21 w 72"/>
                  <a:gd name="T13" fmla="*/ 26 h 31"/>
                  <a:gd name="T14" fmla="*/ 25 w 72"/>
                  <a:gd name="T15" fmla="*/ 27 h 31"/>
                  <a:gd name="T16" fmla="*/ 26 w 72"/>
                  <a:gd name="T17" fmla="*/ 27 h 31"/>
                  <a:gd name="T18" fmla="*/ 29 w 72"/>
                  <a:gd name="T19" fmla="*/ 25 h 31"/>
                  <a:gd name="T20" fmla="*/ 30 w 72"/>
                  <a:gd name="T21" fmla="*/ 25 h 31"/>
                  <a:gd name="T22" fmla="*/ 33 w 72"/>
                  <a:gd name="T23" fmla="*/ 26 h 31"/>
                  <a:gd name="T24" fmla="*/ 36 w 72"/>
                  <a:gd name="T25" fmla="*/ 29 h 31"/>
                  <a:gd name="T26" fmla="*/ 38 w 72"/>
                  <a:gd name="T27" fmla="*/ 31 h 31"/>
                  <a:gd name="T28" fmla="*/ 46 w 72"/>
                  <a:gd name="T29" fmla="*/ 30 h 31"/>
                  <a:gd name="T30" fmla="*/ 54 w 72"/>
                  <a:gd name="T31" fmla="*/ 30 h 31"/>
                  <a:gd name="T32" fmla="*/ 58 w 72"/>
                  <a:gd name="T33" fmla="*/ 27 h 31"/>
                  <a:gd name="T34" fmla="*/ 62 w 72"/>
                  <a:gd name="T35" fmla="*/ 29 h 31"/>
                  <a:gd name="T36" fmla="*/ 67 w 72"/>
                  <a:gd name="T37" fmla="*/ 30 h 31"/>
                  <a:gd name="T38" fmla="*/ 72 w 72"/>
                  <a:gd name="T39" fmla="*/ 31 h 31"/>
                  <a:gd name="T40" fmla="*/ 72 w 72"/>
                  <a:gd name="T41" fmla="*/ 31 h 31"/>
                  <a:gd name="T42" fmla="*/ 72 w 72"/>
                  <a:gd name="T43" fmla="*/ 29 h 31"/>
                  <a:gd name="T44" fmla="*/ 72 w 72"/>
                  <a:gd name="T45" fmla="*/ 29 h 31"/>
                  <a:gd name="T46" fmla="*/ 70 w 72"/>
                  <a:gd name="T47" fmla="*/ 27 h 31"/>
                  <a:gd name="T48" fmla="*/ 70 w 72"/>
                  <a:gd name="T49" fmla="*/ 27 h 31"/>
                  <a:gd name="T50" fmla="*/ 70 w 72"/>
                  <a:gd name="T51" fmla="*/ 21 h 31"/>
                  <a:gd name="T52" fmla="*/ 68 w 72"/>
                  <a:gd name="T53" fmla="*/ 21 h 31"/>
                  <a:gd name="T54" fmla="*/ 68 w 72"/>
                  <a:gd name="T55" fmla="*/ 21 h 31"/>
                  <a:gd name="T56" fmla="*/ 62 w 72"/>
                  <a:gd name="T57" fmla="*/ 17 h 31"/>
                  <a:gd name="T58" fmla="*/ 63 w 72"/>
                  <a:gd name="T59" fmla="*/ 14 h 31"/>
                  <a:gd name="T60" fmla="*/ 60 w 72"/>
                  <a:gd name="T61" fmla="*/ 13 h 31"/>
                  <a:gd name="T62" fmla="*/ 55 w 72"/>
                  <a:gd name="T63" fmla="*/ 11 h 31"/>
                  <a:gd name="T64" fmla="*/ 54 w 72"/>
                  <a:gd name="T65" fmla="*/ 11 h 31"/>
                  <a:gd name="T66" fmla="*/ 52 w 72"/>
                  <a:gd name="T67" fmla="*/ 12 h 31"/>
                  <a:gd name="T68" fmla="*/ 49 w 72"/>
                  <a:gd name="T69" fmla="*/ 11 h 31"/>
                  <a:gd name="T70" fmla="*/ 47 w 72"/>
                  <a:gd name="T71" fmla="*/ 11 h 31"/>
                  <a:gd name="T72" fmla="*/ 44 w 72"/>
                  <a:gd name="T73" fmla="*/ 13 h 31"/>
                  <a:gd name="T74" fmla="*/ 41 w 72"/>
                  <a:gd name="T75" fmla="*/ 12 h 31"/>
                  <a:gd name="T76" fmla="*/ 41 w 72"/>
                  <a:gd name="T77" fmla="*/ 10 h 31"/>
                  <a:gd name="T78" fmla="*/ 35 w 72"/>
                  <a:gd name="T79" fmla="*/ 8 h 31"/>
                  <a:gd name="T80" fmla="*/ 32 w 72"/>
                  <a:gd name="T81" fmla="*/ 6 h 31"/>
                  <a:gd name="T82" fmla="*/ 31 w 72"/>
                  <a:gd name="T83" fmla="*/ 5 h 31"/>
                  <a:gd name="T84" fmla="*/ 26 w 72"/>
                  <a:gd name="T85" fmla="*/ 4 h 31"/>
                  <a:gd name="T86" fmla="*/ 25 w 72"/>
                  <a:gd name="T87" fmla="*/ 4 h 31"/>
                  <a:gd name="T88" fmla="*/ 20 w 72"/>
                  <a:gd name="T89" fmla="*/ 4 h 31"/>
                  <a:gd name="T90" fmla="*/ 12 w 72"/>
                  <a:gd name="T91" fmla="*/ 2 h 31"/>
                  <a:gd name="T92" fmla="*/ 6 w 72"/>
                  <a:gd name="T93" fmla="*/ 0 h 31"/>
                  <a:gd name="T94" fmla="*/ 3 w 72"/>
                  <a:gd name="T95" fmla="*/ 0 h 31"/>
                  <a:gd name="T96" fmla="*/ 1 w 72"/>
                  <a:gd name="T9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 h="31">
                    <a:moveTo>
                      <a:pt x="0" y="2"/>
                    </a:moveTo>
                    <a:cubicBezTo>
                      <a:pt x="1" y="2"/>
                      <a:pt x="1" y="2"/>
                      <a:pt x="1" y="2"/>
                    </a:cubicBezTo>
                    <a:cubicBezTo>
                      <a:pt x="3" y="4"/>
                      <a:pt x="4" y="5"/>
                      <a:pt x="6" y="5"/>
                    </a:cubicBezTo>
                    <a:cubicBezTo>
                      <a:pt x="7" y="6"/>
                      <a:pt x="10" y="6"/>
                      <a:pt x="11" y="7"/>
                    </a:cubicBezTo>
                    <a:cubicBezTo>
                      <a:pt x="12" y="7"/>
                      <a:pt x="12" y="8"/>
                      <a:pt x="12" y="9"/>
                    </a:cubicBezTo>
                    <a:cubicBezTo>
                      <a:pt x="13" y="10"/>
                      <a:pt x="15" y="11"/>
                      <a:pt x="16" y="11"/>
                    </a:cubicBezTo>
                    <a:cubicBezTo>
                      <a:pt x="17" y="11"/>
                      <a:pt x="17" y="12"/>
                      <a:pt x="17" y="13"/>
                    </a:cubicBezTo>
                    <a:cubicBezTo>
                      <a:pt x="17" y="14"/>
                      <a:pt x="17" y="16"/>
                      <a:pt x="18" y="17"/>
                    </a:cubicBezTo>
                    <a:cubicBezTo>
                      <a:pt x="18" y="18"/>
                      <a:pt x="19" y="18"/>
                      <a:pt x="19" y="19"/>
                    </a:cubicBezTo>
                    <a:cubicBezTo>
                      <a:pt x="20" y="20"/>
                      <a:pt x="19" y="21"/>
                      <a:pt x="19" y="23"/>
                    </a:cubicBezTo>
                    <a:cubicBezTo>
                      <a:pt x="19" y="24"/>
                      <a:pt x="18" y="25"/>
                      <a:pt x="17" y="26"/>
                    </a:cubicBezTo>
                    <a:cubicBezTo>
                      <a:pt x="17" y="26"/>
                      <a:pt x="17" y="26"/>
                      <a:pt x="17" y="26"/>
                    </a:cubicBezTo>
                    <a:cubicBezTo>
                      <a:pt x="18" y="26"/>
                      <a:pt x="19" y="26"/>
                      <a:pt x="19" y="26"/>
                    </a:cubicBezTo>
                    <a:cubicBezTo>
                      <a:pt x="20" y="26"/>
                      <a:pt x="20" y="26"/>
                      <a:pt x="21" y="26"/>
                    </a:cubicBezTo>
                    <a:cubicBezTo>
                      <a:pt x="22" y="26"/>
                      <a:pt x="23" y="26"/>
                      <a:pt x="24" y="26"/>
                    </a:cubicBezTo>
                    <a:cubicBezTo>
                      <a:pt x="25" y="26"/>
                      <a:pt x="25" y="27"/>
                      <a:pt x="25" y="27"/>
                    </a:cubicBezTo>
                    <a:cubicBezTo>
                      <a:pt x="26" y="27"/>
                      <a:pt x="26" y="27"/>
                      <a:pt x="26" y="27"/>
                    </a:cubicBezTo>
                    <a:cubicBezTo>
                      <a:pt x="26" y="27"/>
                      <a:pt x="26" y="27"/>
                      <a:pt x="26" y="27"/>
                    </a:cubicBezTo>
                    <a:cubicBezTo>
                      <a:pt x="26" y="27"/>
                      <a:pt x="27" y="27"/>
                      <a:pt x="27" y="27"/>
                    </a:cubicBezTo>
                    <a:cubicBezTo>
                      <a:pt x="27" y="26"/>
                      <a:pt x="28" y="25"/>
                      <a:pt x="29" y="25"/>
                    </a:cubicBezTo>
                    <a:cubicBezTo>
                      <a:pt x="29" y="25"/>
                      <a:pt x="30" y="25"/>
                      <a:pt x="30" y="25"/>
                    </a:cubicBezTo>
                    <a:cubicBezTo>
                      <a:pt x="30" y="25"/>
                      <a:pt x="30" y="25"/>
                      <a:pt x="30" y="25"/>
                    </a:cubicBezTo>
                    <a:cubicBezTo>
                      <a:pt x="30" y="25"/>
                      <a:pt x="31" y="25"/>
                      <a:pt x="31" y="25"/>
                    </a:cubicBezTo>
                    <a:cubicBezTo>
                      <a:pt x="31" y="25"/>
                      <a:pt x="32" y="26"/>
                      <a:pt x="33" y="26"/>
                    </a:cubicBezTo>
                    <a:cubicBezTo>
                      <a:pt x="33" y="27"/>
                      <a:pt x="33" y="27"/>
                      <a:pt x="34" y="28"/>
                    </a:cubicBezTo>
                    <a:cubicBezTo>
                      <a:pt x="34" y="28"/>
                      <a:pt x="35" y="28"/>
                      <a:pt x="36" y="29"/>
                    </a:cubicBezTo>
                    <a:cubicBezTo>
                      <a:pt x="37" y="30"/>
                      <a:pt x="38" y="30"/>
                      <a:pt x="38" y="31"/>
                    </a:cubicBezTo>
                    <a:cubicBezTo>
                      <a:pt x="38" y="31"/>
                      <a:pt x="38" y="31"/>
                      <a:pt x="38" y="31"/>
                    </a:cubicBezTo>
                    <a:cubicBezTo>
                      <a:pt x="39" y="31"/>
                      <a:pt x="39" y="31"/>
                      <a:pt x="40" y="31"/>
                    </a:cubicBezTo>
                    <a:cubicBezTo>
                      <a:pt x="42" y="31"/>
                      <a:pt x="45" y="30"/>
                      <a:pt x="46" y="30"/>
                    </a:cubicBezTo>
                    <a:cubicBezTo>
                      <a:pt x="47" y="30"/>
                      <a:pt x="48" y="30"/>
                      <a:pt x="50" y="30"/>
                    </a:cubicBezTo>
                    <a:cubicBezTo>
                      <a:pt x="52" y="30"/>
                      <a:pt x="54" y="30"/>
                      <a:pt x="54" y="30"/>
                    </a:cubicBezTo>
                    <a:cubicBezTo>
                      <a:pt x="54" y="29"/>
                      <a:pt x="55" y="29"/>
                      <a:pt x="56" y="28"/>
                    </a:cubicBezTo>
                    <a:cubicBezTo>
                      <a:pt x="56" y="28"/>
                      <a:pt x="57" y="27"/>
                      <a:pt x="58" y="27"/>
                    </a:cubicBezTo>
                    <a:cubicBezTo>
                      <a:pt x="58" y="27"/>
                      <a:pt x="58" y="27"/>
                      <a:pt x="58" y="27"/>
                    </a:cubicBezTo>
                    <a:cubicBezTo>
                      <a:pt x="59" y="27"/>
                      <a:pt x="61" y="28"/>
                      <a:pt x="62" y="29"/>
                    </a:cubicBezTo>
                    <a:cubicBezTo>
                      <a:pt x="63" y="29"/>
                      <a:pt x="64" y="30"/>
                      <a:pt x="64" y="30"/>
                    </a:cubicBezTo>
                    <a:cubicBezTo>
                      <a:pt x="65" y="30"/>
                      <a:pt x="66" y="30"/>
                      <a:pt x="67" y="30"/>
                    </a:cubicBezTo>
                    <a:cubicBezTo>
                      <a:pt x="69" y="31"/>
                      <a:pt x="72" y="31"/>
                      <a:pt x="72" y="31"/>
                    </a:cubicBezTo>
                    <a:cubicBezTo>
                      <a:pt x="72" y="31"/>
                      <a:pt x="72" y="31"/>
                      <a:pt x="72" y="31"/>
                    </a:cubicBezTo>
                    <a:cubicBezTo>
                      <a:pt x="72" y="31"/>
                      <a:pt x="72" y="31"/>
                      <a:pt x="72" y="31"/>
                    </a:cubicBezTo>
                    <a:cubicBezTo>
                      <a:pt x="72" y="31"/>
                      <a:pt x="72" y="31"/>
                      <a:pt x="72" y="31"/>
                    </a:cubicBezTo>
                    <a:cubicBezTo>
                      <a:pt x="72" y="31"/>
                      <a:pt x="72" y="31"/>
                      <a:pt x="72" y="30"/>
                    </a:cubicBezTo>
                    <a:cubicBezTo>
                      <a:pt x="72" y="30"/>
                      <a:pt x="72" y="30"/>
                      <a:pt x="72" y="29"/>
                    </a:cubicBezTo>
                    <a:cubicBezTo>
                      <a:pt x="72" y="29"/>
                      <a:pt x="72" y="29"/>
                      <a:pt x="72" y="29"/>
                    </a:cubicBezTo>
                    <a:cubicBezTo>
                      <a:pt x="72" y="29"/>
                      <a:pt x="72" y="29"/>
                      <a:pt x="72" y="29"/>
                    </a:cubicBezTo>
                    <a:cubicBezTo>
                      <a:pt x="72" y="29"/>
                      <a:pt x="71" y="28"/>
                      <a:pt x="70" y="28"/>
                    </a:cubicBezTo>
                    <a:cubicBezTo>
                      <a:pt x="70" y="28"/>
                      <a:pt x="70" y="27"/>
                      <a:pt x="70" y="27"/>
                    </a:cubicBezTo>
                    <a:cubicBezTo>
                      <a:pt x="70" y="27"/>
                      <a:pt x="70" y="27"/>
                      <a:pt x="70" y="27"/>
                    </a:cubicBezTo>
                    <a:cubicBezTo>
                      <a:pt x="70" y="27"/>
                      <a:pt x="70" y="27"/>
                      <a:pt x="70" y="27"/>
                    </a:cubicBezTo>
                    <a:cubicBezTo>
                      <a:pt x="69" y="27"/>
                      <a:pt x="68" y="26"/>
                      <a:pt x="68" y="25"/>
                    </a:cubicBezTo>
                    <a:cubicBezTo>
                      <a:pt x="68" y="24"/>
                      <a:pt x="70" y="22"/>
                      <a:pt x="70" y="21"/>
                    </a:cubicBezTo>
                    <a:cubicBezTo>
                      <a:pt x="70" y="21"/>
                      <a:pt x="70" y="21"/>
                      <a:pt x="70" y="21"/>
                    </a:cubicBezTo>
                    <a:cubicBezTo>
                      <a:pt x="69" y="21"/>
                      <a:pt x="69" y="21"/>
                      <a:pt x="68" y="21"/>
                    </a:cubicBezTo>
                    <a:cubicBezTo>
                      <a:pt x="68" y="21"/>
                      <a:pt x="68" y="21"/>
                      <a:pt x="68" y="21"/>
                    </a:cubicBezTo>
                    <a:cubicBezTo>
                      <a:pt x="68" y="21"/>
                      <a:pt x="68" y="21"/>
                      <a:pt x="68" y="21"/>
                    </a:cubicBezTo>
                    <a:cubicBezTo>
                      <a:pt x="67" y="21"/>
                      <a:pt x="66" y="21"/>
                      <a:pt x="65" y="20"/>
                    </a:cubicBezTo>
                    <a:cubicBezTo>
                      <a:pt x="64" y="19"/>
                      <a:pt x="62" y="18"/>
                      <a:pt x="62" y="17"/>
                    </a:cubicBezTo>
                    <a:cubicBezTo>
                      <a:pt x="61" y="17"/>
                      <a:pt x="62" y="16"/>
                      <a:pt x="62" y="15"/>
                    </a:cubicBezTo>
                    <a:cubicBezTo>
                      <a:pt x="63" y="14"/>
                      <a:pt x="63" y="14"/>
                      <a:pt x="63" y="14"/>
                    </a:cubicBezTo>
                    <a:cubicBezTo>
                      <a:pt x="63" y="14"/>
                      <a:pt x="63" y="14"/>
                      <a:pt x="63" y="14"/>
                    </a:cubicBezTo>
                    <a:cubicBezTo>
                      <a:pt x="63" y="13"/>
                      <a:pt x="62" y="13"/>
                      <a:pt x="60" y="13"/>
                    </a:cubicBezTo>
                    <a:cubicBezTo>
                      <a:pt x="60" y="13"/>
                      <a:pt x="59" y="13"/>
                      <a:pt x="58" y="13"/>
                    </a:cubicBezTo>
                    <a:cubicBezTo>
                      <a:pt x="58" y="13"/>
                      <a:pt x="56" y="12"/>
                      <a:pt x="55" y="11"/>
                    </a:cubicBezTo>
                    <a:cubicBezTo>
                      <a:pt x="55" y="11"/>
                      <a:pt x="55" y="10"/>
                      <a:pt x="55" y="10"/>
                    </a:cubicBezTo>
                    <a:cubicBezTo>
                      <a:pt x="54" y="11"/>
                      <a:pt x="54" y="11"/>
                      <a:pt x="54" y="11"/>
                    </a:cubicBezTo>
                    <a:cubicBezTo>
                      <a:pt x="54" y="12"/>
                      <a:pt x="54" y="12"/>
                      <a:pt x="53" y="12"/>
                    </a:cubicBezTo>
                    <a:cubicBezTo>
                      <a:pt x="53" y="12"/>
                      <a:pt x="52" y="12"/>
                      <a:pt x="52" y="12"/>
                    </a:cubicBezTo>
                    <a:cubicBezTo>
                      <a:pt x="51" y="11"/>
                      <a:pt x="51" y="11"/>
                      <a:pt x="51" y="11"/>
                    </a:cubicBezTo>
                    <a:cubicBezTo>
                      <a:pt x="50" y="11"/>
                      <a:pt x="49" y="11"/>
                      <a:pt x="49" y="11"/>
                    </a:cubicBezTo>
                    <a:cubicBezTo>
                      <a:pt x="48" y="11"/>
                      <a:pt x="48" y="11"/>
                      <a:pt x="48" y="11"/>
                    </a:cubicBezTo>
                    <a:cubicBezTo>
                      <a:pt x="48" y="11"/>
                      <a:pt x="47" y="11"/>
                      <a:pt x="47" y="11"/>
                    </a:cubicBezTo>
                    <a:cubicBezTo>
                      <a:pt x="47" y="11"/>
                      <a:pt x="47" y="11"/>
                      <a:pt x="47" y="11"/>
                    </a:cubicBezTo>
                    <a:cubicBezTo>
                      <a:pt x="46" y="12"/>
                      <a:pt x="45" y="13"/>
                      <a:pt x="44" y="13"/>
                    </a:cubicBezTo>
                    <a:cubicBezTo>
                      <a:pt x="43" y="14"/>
                      <a:pt x="42" y="13"/>
                      <a:pt x="42" y="13"/>
                    </a:cubicBezTo>
                    <a:cubicBezTo>
                      <a:pt x="41" y="13"/>
                      <a:pt x="41" y="13"/>
                      <a:pt x="41" y="12"/>
                    </a:cubicBezTo>
                    <a:cubicBezTo>
                      <a:pt x="40" y="12"/>
                      <a:pt x="40" y="11"/>
                      <a:pt x="41" y="10"/>
                    </a:cubicBezTo>
                    <a:cubicBezTo>
                      <a:pt x="41" y="10"/>
                      <a:pt x="41" y="10"/>
                      <a:pt x="41" y="10"/>
                    </a:cubicBezTo>
                    <a:cubicBezTo>
                      <a:pt x="41" y="10"/>
                      <a:pt x="37" y="9"/>
                      <a:pt x="35" y="8"/>
                    </a:cubicBezTo>
                    <a:cubicBezTo>
                      <a:pt x="35" y="8"/>
                      <a:pt x="35" y="8"/>
                      <a:pt x="35" y="8"/>
                    </a:cubicBezTo>
                    <a:cubicBezTo>
                      <a:pt x="35" y="8"/>
                      <a:pt x="35" y="8"/>
                      <a:pt x="35" y="8"/>
                    </a:cubicBezTo>
                    <a:cubicBezTo>
                      <a:pt x="34" y="7"/>
                      <a:pt x="33" y="6"/>
                      <a:pt x="32" y="6"/>
                    </a:cubicBezTo>
                    <a:cubicBezTo>
                      <a:pt x="32" y="5"/>
                      <a:pt x="31" y="5"/>
                      <a:pt x="31" y="5"/>
                    </a:cubicBezTo>
                    <a:cubicBezTo>
                      <a:pt x="31" y="5"/>
                      <a:pt x="31" y="5"/>
                      <a:pt x="31" y="5"/>
                    </a:cubicBezTo>
                    <a:cubicBezTo>
                      <a:pt x="31" y="5"/>
                      <a:pt x="30" y="4"/>
                      <a:pt x="29" y="4"/>
                    </a:cubicBezTo>
                    <a:cubicBezTo>
                      <a:pt x="28" y="4"/>
                      <a:pt x="27" y="4"/>
                      <a:pt x="26" y="4"/>
                    </a:cubicBezTo>
                    <a:cubicBezTo>
                      <a:pt x="25" y="4"/>
                      <a:pt x="25" y="4"/>
                      <a:pt x="25" y="4"/>
                    </a:cubicBezTo>
                    <a:cubicBezTo>
                      <a:pt x="25" y="4"/>
                      <a:pt x="25" y="4"/>
                      <a:pt x="25" y="4"/>
                    </a:cubicBezTo>
                    <a:cubicBezTo>
                      <a:pt x="24" y="4"/>
                      <a:pt x="24" y="4"/>
                      <a:pt x="24" y="5"/>
                    </a:cubicBezTo>
                    <a:cubicBezTo>
                      <a:pt x="23" y="5"/>
                      <a:pt x="22" y="5"/>
                      <a:pt x="20" y="4"/>
                    </a:cubicBezTo>
                    <a:cubicBezTo>
                      <a:pt x="20" y="4"/>
                      <a:pt x="19" y="4"/>
                      <a:pt x="18" y="4"/>
                    </a:cubicBezTo>
                    <a:cubicBezTo>
                      <a:pt x="17" y="4"/>
                      <a:pt x="14" y="3"/>
                      <a:pt x="12" y="2"/>
                    </a:cubicBezTo>
                    <a:cubicBezTo>
                      <a:pt x="10" y="1"/>
                      <a:pt x="8" y="0"/>
                      <a:pt x="7" y="0"/>
                    </a:cubicBezTo>
                    <a:cubicBezTo>
                      <a:pt x="7" y="0"/>
                      <a:pt x="7" y="0"/>
                      <a:pt x="6" y="0"/>
                    </a:cubicBezTo>
                    <a:cubicBezTo>
                      <a:pt x="6" y="0"/>
                      <a:pt x="5" y="0"/>
                      <a:pt x="5" y="0"/>
                    </a:cubicBezTo>
                    <a:cubicBezTo>
                      <a:pt x="4" y="0"/>
                      <a:pt x="4" y="0"/>
                      <a:pt x="3" y="0"/>
                    </a:cubicBezTo>
                    <a:cubicBezTo>
                      <a:pt x="2" y="0"/>
                      <a:pt x="2" y="0"/>
                      <a:pt x="1" y="0"/>
                    </a:cubicBezTo>
                    <a:cubicBezTo>
                      <a:pt x="1" y="0"/>
                      <a:pt x="1" y="0"/>
                      <a:pt x="1" y="0"/>
                    </a:cubicBezTo>
                    <a:cubicBezTo>
                      <a:pt x="1" y="0"/>
                      <a:pt x="1" y="1"/>
                      <a:pt x="0"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00" name="Freeform 500"/>
              <p:cNvSpPr>
                <a:spLocks/>
              </p:cNvSpPr>
              <p:nvPr/>
            </p:nvSpPr>
            <p:spPr bwMode="auto">
              <a:xfrm>
                <a:off x="4937125" y="2938463"/>
                <a:ext cx="473075" cy="187325"/>
              </a:xfrm>
              <a:custGeom>
                <a:avLst/>
                <a:gdLst>
                  <a:gd name="T0" fmla="*/ 162 w 205"/>
                  <a:gd name="T1" fmla="*/ 12 h 81"/>
                  <a:gd name="T2" fmla="*/ 153 w 205"/>
                  <a:gd name="T3" fmla="*/ 15 h 81"/>
                  <a:gd name="T4" fmla="*/ 140 w 205"/>
                  <a:gd name="T5" fmla="*/ 14 h 81"/>
                  <a:gd name="T6" fmla="*/ 122 w 205"/>
                  <a:gd name="T7" fmla="*/ 13 h 81"/>
                  <a:gd name="T8" fmla="*/ 110 w 205"/>
                  <a:gd name="T9" fmla="*/ 8 h 81"/>
                  <a:gd name="T10" fmla="*/ 100 w 205"/>
                  <a:gd name="T11" fmla="*/ 1 h 81"/>
                  <a:gd name="T12" fmla="*/ 78 w 205"/>
                  <a:gd name="T13" fmla="*/ 1 h 81"/>
                  <a:gd name="T14" fmla="*/ 62 w 205"/>
                  <a:gd name="T15" fmla="*/ 9 h 81"/>
                  <a:gd name="T16" fmla="*/ 42 w 205"/>
                  <a:gd name="T17" fmla="*/ 13 h 81"/>
                  <a:gd name="T18" fmla="*/ 41 w 205"/>
                  <a:gd name="T19" fmla="*/ 18 h 81"/>
                  <a:gd name="T20" fmla="*/ 32 w 205"/>
                  <a:gd name="T21" fmla="*/ 23 h 81"/>
                  <a:gd name="T22" fmla="*/ 12 w 205"/>
                  <a:gd name="T23" fmla="*/ 22 h 81"/>
                  <a:gd name="T24" fmla="*/ 0 w 205"/>
                  <a:gd name="T25" fmla="*/ 34 h 81"/>
                  <a:gd name="T26" fmla="*/ 7 w 205"/>
                  <a:gd name="T27" fmla="*/ 38 h 81"/>
                  <a:gd name="T28" fmla="*/ 7 w 205"/>
                  <a:gd name="T29" fmla="*/ 46 h 81"/>
                  <a:gd name="T30" fmla="*/ 3 w 205"/>
                  <a:gd name="T31" fmla="*/ 49 h 81"/>
                  <a:gd name="T32" fmla="*/ 12 w 205"/>
                  <a:gd name="T33" fmla="*/ 56 h 81"/>
                  <a:gd name="T34" fmla="*/ 16 w 205"/>
                  <a:gd name="T35" fmla="*/ 62 h 81"/>
                  <a:gd name="T36" fmla="*/ 23 w 205"/>
                  <a:gd name="T37" fmla="*/ 65 h 81"/>
                  <a:gd name="T38" fmla="*/ 27 w 205"/>
                  <a:gd name="T39" fmla="*/ 70 h 81"/>
                  <a:gd name="T40" fmla="*/ 39 w 205"/>
                  <a:gd name="T41" fmla="*/ 77 h 81"/>
                  <a:gd name="T42" fmla="*/ 49 w 205"/>
                  <a:gd name="T43" fmla="*/ 68 h 81"/>
                  <a:gd name="T44" fmla="*/ 78 w 205"/>
                  <a:gd name="T45" fmla="*/ 77 h 81"/>
                  <a:gd name="T46" fmla="*/ 97 w 205"/>
                  <a:gd name="T47" fmla="*/ 69 h 81"/>
                  <a:gd name="T48" fmla="*/ 107 w 205"/>
                  <a:gd name="T49" fmla="*/ 75 h 81"/>
                  <a:gd name="T50" fmla="*/ 111 w 205"/>
                  <a:gd name="T51" fmla="*/ 79 h 81"/>
                  <a:gd name="T52" fmla="*/ 113 w 205"/>
                  <a:gd name="T53" fmla="*/ 76 h 81"/>
                  <a:gd name="T54" fmla="*/ 115 w 205"/>
                  <a:gd name="T55" fmla="*/ 74 h 81"/>
                  <a:gd name="T56" fmla="*/ 120 w 205"/>
                  <a:gd name="T57" fmla="*/ 70 h 81"/>
                  <a:gd name="T58" fmla="*/ 128 w 205"/>
                  <a:gd name="T59" fmla="*/ 69 h 81"/>
                  <a:gd name="T60" fmla="*/ 138 w 205"/>
                  <a:gd name="T61" fmla="*/ 68 h 81"/>
                  <a:gd name="T62" fmla="*/ 154 w 205"/>
                  <a:gd name="T63" fmla="*/ 66 h 81"/>
                  <a:gd name="T64" fmla="*/ 174 w 205"/>
                  <a:gd name="T65" fmla="*/ 63 h 81"/>
                  <a:gd name="T66" fmla="*/ 183 w 205"/>
                  <a:gd name="T67" fmla="*/ 61 h 81"/>
                  <a:gd name="T68" fmla="*/ 192 w 205"/>
                  <a:gd name="T69" fmla="*/ 62 h 81"/>
                  <a:gd name="T70" fmla="*/ 200 w 205"/>
                  <a:gd name="T71" fmla="*/ 64 h 81"/>
                  <a:gd name="T72" fmla="*/ 205 w 205"/>
                  <a:gd name="T73" fmla="*/ 62 h 81"/>
                  <a:gd name="T74" fmla="*/ 203 w 205"/>
                  <a:gd name="T75" fmla="*/ 57 h 81"/>
                  <a:gd name="T76" fmla="*/ 200 w 205"/>
                  <a:gd name="T77" fmla="*/ 52 h 81"/>
                  <a:gd name="T78" fmla="*/ 202 w 205"/>
                  <a:gd name="T79" fmla="*/ 49 h 81"/>
                  <a:gd name="T80" fmla="*/ 199 w 205"/>
                  <a:gd name="T81" fmla="*/ 42 h 81"/>
                  <a:gd name="T82" fmla="*/ 197 w 205"/>
                  <a:gd name="T83" fmla="*/ 35 h 81"/>
                  <a:gd name="T84" fmla="*/ 199 w 205"/>
                  <a:gd name="T85" fmla="*/ 35 h 81"/>
                  <a:gd name="T86" fmla="*/ 204 w 205"/>
                  <a:gd name="T87" fmla="*/ 31 h 81"/>
                  <a:gd name="T88" fmla="*/ 196 w 205"/>
                  <a:gd name="T89" fmla="*/ 28 h 81"/>
                  <a:gd name="T90" fmla="*/ 192 w 205"/>
                  <a:gd name="T91" fmla="*/ 25 h 81"/>
                  <a:gd name="T92" fmla="*/ 193 w 205"/>
                  <a:gd name="T93" fmla="*/ 20 h 81"/>
                  <a:gd name="T94" fmla="*/ 193 w 205"/>
                  <a:gd name="T95" fmla="*/ 16 h 81"/>
                  <a:gd name="T96" fmla="*/ 186 w 205"/>
                  <a:gd name="T97" fmla="*/ 9 h 81"/>
                  <a:gd name="T98" fmla="*/ 182 w 205"/>
                  <a:gd name="T99" fmla="*/ 7 h 81"/>
                  <a:gd name="T100" fmla="*/ 178 w 205"/>
                  <a:gd name="T101" fmla="*/ 9 h 81"/>
                  <a:gd name="T102" fmla="*/ 170 w 205"/>
                  <a:gd name="T103" fmla="*/ 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5" h="81">
                    <a:moveTo>
                      <a:pt x="170" y="8"/>
                    </a:moveTo>
                    <a:cubicBezTo>
                      <a:pt x="170" y="8"/>
                      <a:pt x="170" y="8"/>
                      <a:pt x="170" y="8"/>
                    </a:cubicBezTo>
                    <a:cubicBezTo>
                      <a:pt x="168" y="9"/>
                      <a:pt x="168" y="10"/>
                      <a:pt x="167" y="10"/>
                    </a:cubicBezTo>
                    <a:cubicBezTo>
                      <a:pt x="166" y="11"/>
                      <a:pt x="165" y="11"/>
                      <a:pt x="162" y="12"/>
                    </a:cubicBezTo>
                    <a:cubicBezTo>
                      <a:pt x="160" y="13"/>
                      <a:pt x="161" y="12"/>
                      <a:pt x="161" y="13"/>
                    </a:cubicBezTo>
                    <a:cubicBezTo>
                      <a:pt x="160" y="13"/>
                      <a:pt x="159" y="14"/>
                      <a:pt x="158" y="14"/>
                    </a:cubicBezTo>
                    <a:cubicBezTo>
                      <a:pt x="157" y="14"/>
                      <a:pt x="156" y="15"/>
                      <a:pt x="155" y="16"/>
                    </a:cubicBezTo>
                    <a:cubicBezTo>
                      <a:pt x="154" y="16"/>
                      <a:pt x="154" y="15"/>
                      <a:pt x="153" y="15"/>
                    </a:cubicBezTo>
                    <a:cubicBezTo>
                      <a:pt x="152" y="15"/>
                      <a:pt x="151" y="15"/>
                      <a:pt x="150" y="14"/>
                    </a:cubicBezTo>
                    <a:cubicBezTo>
                      <a:pt x="148" y="14"/>
                      <a:pt x="148" y="13"/>
                      <a:pt x="146" y="13"/>
                    </a:cubicBezTo>
                    <a:cubicBezTo>
                      <a:pt x="145" y="13"/>
                      <a:pt x="146" y="13"/>
                      <a:pt x="145" y="14"/>
                    </a:cubicBezTo>
                    <a:cubicBezTo>
                      <a:pt x="143" y="14"/>
                      <a:pt x="142" y="14"/>
                      <a:pt x="140" y="14"/>
                    </a:cubicBezTo>
                    <a:cubicBezTo>
                      <a:pt x="139" y="15"/>
                      <a:pt x="137" y="15"/>
                      <a:pt x="135" y="15"/>
                    </a:cubicBezTo>
                    <a:cubicBezTo>
                      <a:pt x="134" y="16"/>
                      <a:pt x="133" y="16"/>
                      <a:pt x="132" y="15"/>
                    </a:cubicBezTo>
                    <a:cubicBezTo>
                      <a:pt x="131" y="15"/>
                      <a:pt x="128" y="14"/>
                      <a:pt x="126" y="13"/>
                    </a:cubicBezTo>
                    <a:cubicBezTo>
                      <a:pt x="124" y="13"/>
                      <a:pt x="124" y="13"/>
                      <a:pt x="122" y="13"/>
                    </a:cubicBezTo>
                    <a:cubicBezTo>
                      <a:pt x="121" y="13"/>
                      <a:pt x="118" y="10"/>
                      <a:pt x="118" y="10"/>
                    </a:cubicBezTo>
                    <a:cubicBezTo>
                      <a:pt x="117" y="10"/>
                      <a:pt x="116" y="11"/>
                      <a:pt x="115" y="11"/>
                    </a:cubicBezTo>
                    <a:cubicBezTo>
                      <a:pt x="114" y="11"/>
                      <a:pt x="113" y="11"/>
                      <a:pt x="112" y="10"/>
                    </a:cubicBezTo>
                    <a:cubicBezTo>
                      <a:pt x="111" y="9"/>
                      <a:pt x="111" y="9"/>
                      <a:pt x="110" y="8"/>
                    </a:cubicBezTo>
                    <a:cubicBezTo>
                      <a:pt x="110" y="7"/>
                      <a:pt x="110" y="5"/>
                      <a:pt x="108" y="5"/>
                    </a:cubicBezTo>
                    <a:cubicBezTo>
                      <a:pt x="106" y="5"/>
                      <a:pt x="106" y="5"/>
                      <a:pt x="103" y="6"/>
                    </a:cubicBezTo>
                    <a:cubicBezTo>
                      <a:pt x="99" y="7"/>
                      <a:pt x="100" y="4"/>
                      <a:pt x="99" y="3"/>
                    </a:cubicBezTo>
                    <a:cubicBezTo>
                      <a:pt x="99" y="2"/>
                      <a:pt x="101" y="1"/>
                      <a:pt x="100" y="1"/>
                    </a:cubicBezTo>
                    <a:cubicBezTo>
                      <a:pt x="99" y="0"/>
                      <a:pt x="98" y="1"/>
                      <a:pt x="97" y="1"/>
                    </a:cubicBezTo>
                    <a:cubicBezTo>
                      <a:pt x="96" y="1"/>
                      <a:pt x="96" y="1"/>
                      <a:pt x="95" y="2"/>
                    </a:cubicBezTo>
                    <a:cubicBezTo>
                      <a:pt x="93" y="2"/>
                      <a:pt x="89" y="2"/>
                      <a:pt x="86" y="2"/>
                    </a:cubicBezTo>
                    <a:cubicBezTo>
                      <a:pt x="83" y="2"/>
                      <a:pt x="80" y="1"/>
                      <a:pt x="78" y="1"/>
                    </a:cubicBezTo>
                    <a:cubicBezTo>
                      <a:pt x="77" y="1"/>
                      <a:pt x="76" y="2"/>
                      <a:pt x="74" y="3"/>
                    </a:cubicBezTo>
                    <a:cubicBezTo>
                      <a:pt x="72" y="3"/>
                      <a:pt x="71" y="3"/>
                      <a:pt x="68" y="4"/>
                    </a:cubicBezTo>
                    <a:cubicBezTo>
                      <a:pt x="65" y="5"/>
                      <a:pt x="67" y="5"/>
                      <a:pt x="66" y="7"/>
                    </a:cubicBezTo>
                    <a:cubicBezTo>
                      <a:pt x="65" y="8"/>
                      <a:pt x="65" y="7"/>
                      <a:pt x="62" y="9"/>
                    </a:cubicBezTo>
                    <a:cubicBezTo>
                      <a:pt x="60" y="10"/>
                      <a:pt x="59" y="12"/>
                      <a:pt x="57" y="13"/>
                    </a:cubicBezTo>
                    <a:cubicBezTo>
                      <a:pt x="56" y="14"/>
                      <a:pt x="54" y="13"/>
                      <a:pt x="52" y="13"/>
                    </a:cubicBezTo>
                    <a:cubicBezTo>
                      <a:pt x="50" y="13"/>
                      <a:pt x="47" y="12"/>
                      <a:pt x="46" y="12"/>
                    </a:cubicBezTo>
                    <a:cubicBezTo>
                      <a:pt x="44" y="12"/>
                      <a:pt x="44" y="12"/>
                      <a:pt x="42" y="13"/>
                    </a:cubicBezTo>
                    <a:cubicBezTo>
                      <a:pt x="40" y="13"/>
                      <a:pt x="37" y="12"/>
                      <a:pt x="36" y="12"/>
                    </a:cubicBezTo>
                    <a:cubicBezTo>
                      <a:pt x="34" y="12"/>
                      <a:pt x="34" y="12"/>
                      <a:pt x="33" y="13"/>
                    </a:cubicBezTo>
                    <a:cubicBezTo>
                      <a:pt x="33" y="15"/>
                      <a:pt x="34" y="15"/>
                      <a:pt x="35" y="16"/>
                    </a:cubicBezTo>
                    <a:cubicBezTo>
                      <a:pt x="35" y="17"/>
                      <a:pt x="41" y="17"/>
                      <a:pt x="41" y="18"/>
                    </a:cubicBezTo>
                    <a:cubicBezTo>
                      <a:pt x="41" y="19"/>
                      <a:pt x="39" y="18"/>
                      <a:pt x="36" y="18"/>
                    </a:cubicBezTo>
                    <a:cubicBezTo>
                      <a:pt x="32" y="18"/>
                      <a:pt x="31" y="19"/>
                      <a:pt x="30" y="20"/>
                    </a:cubicBezTo>
                    <a:cubicBezTo>
                      <a:pt x="29" y="21"/>
                      <a:pt x="32" y="21"/>
                      <a:pt x="33" y="22"/>
                    </a:cubicBezTo>
                    <a:cubicBezTo>
                      <a:pt x="34" y="22"/>
                      <a:pt x="33" y="22"/>
                      <a:pt x="32" y="23"/>
                    </a:cubicBezTo>
                    <a:cubicBezTo>
                      <a:pt x="32" y="23"/>
                      <a:pt x="27" y="23"/>
                      <a:pt x="25" y="23"/>
                    </a:cubicBezTo>
                    <a:cubicBezTo>
                      <a:pt x="23" y="23"/>
                      <a:pt x="19" y="22"/>
                      <a:pt x="19" y="22"/>
                    </a:cubicBezTo>
                    <a:cubicBezTo>
                      <a:pt x="18" y="23"/>
                      <a:pt x="15" y="23"/>
                      <a:pt x="14" y="23"/>
                    </a:cubicBezTo>
                    <a:cubicBezTo>
                      <a:pt x="13" y="23"/>
                      <a:pt x="12" y="22"/>
                      <a:pt x="12" y="22"/>
                    </a:cubicBezTo>
                    <a:cubicBezTo>
                      <a:pt x="11" y="22"/>
                      <a:pt x="11" y="22"/>
                      <a:pt x="9" y="23"/>
                    </a:cubicBezTo>
                    <a:cubicBezTo>
                      <a:pt x="7" y="23"/>
                      <a:pt x="2" y="27"/>
                      <a:pt x="1" y="27"/>
                    </a:cubicBezTo>
                    <a:cubicBezTo>
                      <a:pt x="0" y="28"/>
                      <a:pt x="0" y="28"/>
                      <a:pt x="0" y="29"/>
                    </a:cubicBezTo>
                    <a:cubicBezTo>
                      <a:pt x="1" y="30"/>
                      <a:pt x="0" y="33"/>
                      <a:pt x="0" y="34"/>
                    </a:cubicBezTo>
                    <a:cubicBezTo>
                      <a:pt x="1" y="35"/>
                      <a:pt x="3" y="33"/>
                      <a:pt x="4" y="33"/>
                    </a:cubicBezTo>
                    <a:cubicBezTo>
                      <a:pt x="5" y="33"/>
                      <a:pt x="8" y="33"/>
                      <a:pt x="9" y="34"/>
                    </a:cubicBezTo>
                    <a:cubicBezTo>
                      <a:pt x="9" y="34"/>
                      <a:pt x="7" y="35"/>
                      <a:pt x="6" y="36"/>
                    </a:cubicBezTo>
                    <a:cubicBezTo>
                      <a:pt x="5" y="37"/>
                      <a:pt x="6" y="37"/>
                      <a:pt x="7" y="38"/>
                    </a:cubicBezTo>
                    <a:cubicBezTo>
                      <a:pt x="8" y="39"/>
                      <a:pt x="7" y="39"/>
                      <a:pt x="7" y="41"/>
                    </a:cubicBezTo>
                    <a:cubicBezTo>
                      <a:pt x="7" y="42"/>
                      <a:pt x="10" y="41"/>
                      <a:pt x="10" y="42"/>
                    </a:cubicBezTo>
                    <a:cubicBezTo>
                      <a:pt x="10" y="43"/>
                      <a:pt x="8" y="44"/>
                      <a:pt x="7" y="44"/>
                    </a:cubicBezTo>
                    <a:cubicBezTo>
                      <a:pt x="6" y="45"/>
                      <a:pt x="7" y="45"/>
                      <a:pt x="7" y="46"/>
                    </a:cubicBezTo>
                    <a:cubicBezTo>
                      <a:pt x="8" y="47"/>
                      <a:pt x="11" y="48"/>
                      <a:pt x="11" y="48"/>
                    </a:cubicBezTo>
                    <a:cubicBezTo>
                      <a:pt x="11" y="49"/>
                      <a:pt x="7" y="49"/>
                      <a:pt x="6" y="48"/>
                    </a:cubicBezTo>
                    <a:cubicBezTo>
                      <a:pt x="5" y="48"/>
                      <a:pt x="4" y="45"/>
                      <a:pt x="3" y="46"/>
                    </a:cubicBezTo>
                    <a:cubicBezTo>
                      <a:pt x="3" y="46"/>
                      <a:pt x="3" y="48"/>
                      <a:pt x="3" y="49"/>
                    </a:cubicBezTo>
                    <a:cubicBezTo>
                      <a:pt x="3" y="50"/>
                      <a:pt x="2" y="49"/>
                      <a:pt x="2" y="50"/>
                    </a:cubicBezTo>
                    <a:cubicBezTo>
                      <a:pt x="2" y="51"/>
                      <a:pt x="5" y="50"/>
                      <a:pt x="7" y="51"/>
                    </a:cubicBezTo>
                    <a:cubicBezTo>
                      <a:pt x="8" y="51"/>
                      <a:pt x="8" y="52"/>
                      <a:pt x="10" y="53"/>
                    </a:cubicBezTo>
                    <a:cubicBezTo>
                      <a:pt x="11" y="54"/>
                      <a:pt x="12" y="54"/>
                      <a:pt x="12" y="56"/>
                    </a:cubicBezTo>
                    <a:cubicBezTo>
                      <a:pt x="11" y="57"/>
                      <a:pt x="10" y="56"/>
                      <a:pt x="10" y="57"/>
                    </a:cubicBezTo>
                    <a:cubicBezTo>
                      <a:pt x="9" y="58"/>
                      <a:pt x="10" y="58"/>
                      <a:pt x="11" y="59"/>
                    </a:cubicBezTo>
                    <a:cubicBezTo>
                      <a:pt x="13" y="59"/>
                      <a:pt x="11" y="59"/>
                      <a:pt x="12" y="61"/>
                    </a:cubicBezTo>
                    <a:cubicBezTo>
                      <a:pt x="12" y="62"/>
                      <a:pt x="15" y="61"/>
                      <a:pt x="16" y="62"/>
                    </a:cubicBezTo>
                    <a:cubicBezTo>
                      <a:pt x="18" y="63"/>
                      <a:pt x="16" y="63"/>
                      <a:pt x="15" y="65"/>
                    </a:cubicBezTo>
                    <a:cubicBezTo>
                      <a:pt x="13" y="66"/>
                      <a:pt x="12" y="65"/>
                      <a:pt x="12" y="66"/>
                    </a:cubicBezTo>
                    <a:cubicBezTo>
                      <a:pt x="12" y="67"/>
                      <a:pt x="17" y="66"/>
                      <a:pt x="18" y="66"/>
                    </a:cubicBezTo>
                    <a:cubicBezTo>
                      <a:pt x="20" y="65"/>
                      <a:pt x="22" y="65"/>
                      <a:pt x="23" y="65"/>
                    </a:cubicBezTo>
                    <a:cubicBezTo>
                      <a:pt x="25" y="66"/>
                      <a:pt x="21" y="67"/>
                      <a:pt x="21" y="68"/>
                    </a:cubicBezTo>
                    <a:cubicBezTo>
                      <a:pt x="20" y="69"/>
                      <a:pt x="21" y="70"/>
                      <a:pt x="21" y="70"/>
                    </a:cubicBezTo>
                    <a:cubicBezTo>
                      <a:pt x="22" y="71"/>
                      <a:pt x="24" y="68"/>
                      <a:pt x="25" y="68"/>
                    </a:cubicBezTo>
                    <a:cubicBezTo>
                      <a:pt x="26" y="68"/>
                      <a:pt x="26" y="69"/>
                      <a:pt x="27" y="70"/>
                    </a:cubicBezTo>
                    <a:cubicBezTo>
                      <a:pt x="27" y="70"/>
                      <a:pt x="28" y="71"/>
                      <a:pt x="30" y="71"/>
                    </a:cubicBezTo>
                    <a:cubicBezTo>
                      <a:pt x="31" y="71"/>
                      <a:pt x="30" y="69"/>
                      <a:pt x="30" y="69"/>
                    </a:cubicBezTo>
                    <a:cubicBezTo>
                      <a:pt x="31" y="68"/>
                      <a:pt x="33" y="74"/>
                      <a:pt x="35" y="75"/>
                    </a:cubicBezTo>
                    <a:cubicBezTo>
                      <a:pt x="37" y="77"/>
                      <a:pt x="37" y="76"/>
                      <a:pt x="39" y="77"/>
                    </a:cubicBezTo>
                    <a:cubicBezTo>
                      <a:pt x="40" y="77"/>
                      <a:pt x="42" y="77"/>
                      <a:pt x="43" y="75"/>
                    </a:cubicBezTo>
                    <a:cubicBezTo>
                      <a:pt x="44" y="74"/>
                      <a:pt x="45" y="75"/>
                      <a:pt x="46" y="76"/>
                    </a:cubicBezTo>
                    <a:cubicBezTo>
                      <a:pt x="47" y="76"/>
                      <a:pt x="48" y="74"/>
                      <a:pt x="48" y="72"/>
                    </a:cubicBezTo>
                    <a:cubicBezTo>
                      <a:pt x="48" y="70"/>
                      <a:pt x="49" y="68"/>
                      <a:pt x="49" y="68"/>
                    </a:cubicBezTo>
                    <a:cubicBezTo>
                      <a:pt x="50" y="67"/>
                      <a:pt x="56" y="68"/>
                      <a:pt x="57" y="69"/>
                    </a:cubicBezTo>
                    <a:cubicBezTo>
                      <a:pt x="59" y="70"/>
                      <a:pt x="62" y="72"/>
                      <a:pt x="65" y="73"/>
                    </a:cubicBezTo>
                    <a:cubicBezTo>
                      <a:pt x="68" y="75"/>
                      <a:pt x="70" y="77"/>
                      <a:pt x="71" y="78"/>
                    </a:cubicBezTo>
                    <a:cubicBezTo>
                      <a:pt x="72" y="78"/>
                      <a:pt x="76" y="77"/>
                      <a:pt x="78" y="77"/>
                    </a:cubicBezTo>
                    <a:cubicBezTo>
                      <a:pt x="80" y="76"/>
                      <a:pt x="82" y="76"/>
                      <a:pt x="85" y="76"/>
                    </a:cubicBezTo>
                    <a:cubicBezTo>
                      <a:pt x="88" y="76"/>
                      <a:pt x="88" y="74"/>
                      <a:pt x="89" y="73"/>
                    </a:cubicBezTo>
                    <a:cubicBezTo>
                      <a:pt x="90" y="71"/>
                      <a:pt x="92" y="69"/>
                      <a:pt x="94" y="68"/>
                    </a:cubicBezTo>
                    <a:cubicBezTo>
                      <a:pt x="96" y="67"/>
                      <a:pt x="96" y="68"/>
                      <a:pt x="97" y="69"/>
                    </a:cubicBezTo>
                    <a:cubicBezTo>
                      <a:pt x="97" y="70"/>
                      <a:pt x="100" y="71"/>
                      <a:pt x="102" y="72"/>
                    </a:cubicBezTo>
                    <a:cubicBezTo>
                      <a:pt x="104" y="72"/>
                      <a:pt x="107" y="68"/>
                      <a:pt x="108" y="67"/>
                    </a:cubicBezTo>
                    <a:cubicBezTo>
                      <a:pt x="109" y="66"/>
                      <a:pt x="110" y="68"/>
                      <a:pt x="111" y="69"/>
                    </a:cubicBezTo>
                    <a:cubicBezTo>
                      <a:pt x="111" y="70"/>
                      <a:pt x="108" y="72"/>
                      <a:pt x="107" y="75"/>
                    </a:cubicBezTo>
                    <a:cubicBezTo>
                      <a:pt x="105" y="78"/>
                      <a:pt x="107" y="76"/>
                      <a:pt x="108" y="79"/>
                    </a:cubicBezTo>
                    <a:cubicBezTo>
                      <a:pt x="108" y="79"/>
                      <a:pt x="108" y="79"/>
                      <a:pt x="108" y="80"/>
                    </a:cubicBezTo>
                    <a:cubicBezTo>
                      <a:pt x="109" y="80"/>
                      <a:pt x="109" y="81"/>
                      <a:pt x="109" y="80"/>
                    </a:cubicBezTo>
                    <a:cubicBezTo>
                      <a:pt x="110" y="80"/>
                      <a:pt x="110" y="80"/>
                      <a:pt x="111" y="79"/>
                    </a:cubicBezTo>
                    <a:cubicBezTo>
                      <a:pt x="111" y="79"/>
                      <a:pt x="111" y="79"/>
                      <a:pt x="111" y="79"/>
                    </a:cubicBezTo>
                    <a:cubicBezTo>
                      <a:pt x="111" y="79"/>
                      <a:pt x="111" y="79"/>
                      <a:pt x="112" y="78"/>
                    </a:cubicBezTo>
                    <a:cubicBezTo>
                      <a:pt x="112" y="78"/>
                      <a:pt x="112" y="77"/>
                      <a:pt x="112" y="77"/>
                    </a:cubicBezTo>
                    <a:cubicBezTo>
                      <a:pt x="112" y="76"/>
                      <a:pt x="112" y="76"/>
                      <a:pt x="113" y="76"/>
                    </a:cubicBezTo>
                    <a:cubicBezTo>
                      <a:pt x="113" y="76"/>
                      <a:pt x="113" y="76"/>
                      <a:pt x="113" y="76"/>
                    </a:cubicBezTo>
                    <a:cubicBezTo>
                      <a:pt x="113" y="75"/>
                      <a:pt x="113" y="75"/>
                      <a:pt x="113" y="75"/>
                    </a:cubicBezTo>
                    <a:cubicBezTo>
                      <a:pt x="114" y="75"/>
                      <a:pt x="115" y="75"/>
                      <a:pt x="115" y="75"/>
                    </a:cubicBezTo>
                    <a:cubicBezTo>
                      <a:pt x="115" y="75"/>
                      <a:pt x="115" y="74"/>
                      <a:pt x="115" y="74"/>
                    </a:cubicBezTo>
                    <a:cubicBezTo>
                      <a:pt x="114" y="74"/>
                      <a:pt x="114" y="73"/>
                      <a:pt x="114" y="72"/>
                    </a:cubicBezTo>
                    <a:cubicBezTo>
                      <a:pt x="114" y="72"/>
                      <a:pt x="114" y="71"/>
                      <a:pt x="115" y="70"/>
                    </a:cubicBezTo>
                    <a:cubicBezTo>
                      <a:pt x="115" y="70"/>
                      <a:pt x="116" y="69"/>
                      <a:pt x="116" y="68"/>
                    </a:cubicBezTo>
                    <a:cubicBezTo>
                      <a:pt x="117" y="68"/>
                      <a:pt x="118" y="69"/>
                      <a:pt x="120" y="70"/>
                    </a:cubicBezTo>
                    <a:cubicBezTo>
                      <a:pt x="120" y="70"/>
                      <a:pt x="121" y="71"/>
                      <a:pt x="121" y="71"/>
                    </a:cubicBezTo>
                    <a:cubicBezTo>
                      <a:pt x="122" y="71"/>
                      <a:pt x="122" y="71"/>
                      <a:pt x="122" y="71"/>
                    </a:cubicBezTo>
                    <a:cubicBezTo>
                      <a:pt x="123" y="71"/>
                      <a:pt x="124" y="71"/>
                      <a:pt x="125" y="70"/>
                    </a:cubicBezTo>
                    <a:cubicBezTo>
                      <a:pt x="126" y="70"/>
                      <a:pt x="127" y="69"/>
                      <a:pt x="128" y="69"/>
                    </a:cubicBezTo>
                    <a:cubicBezTo>
                      <a:pt x="130" y="68"/>
                      <a:pt x="132" y="67"/>
                      <a:pt x="133" y="67"/>
                    </a:cubicBezTo>
                    <a:cubicBezTo>
                      <a:pt x="133" y="67"/>
                      <a:pt x="134" y="67"/>
                      <a:pt x="135" y="67"/>
                    </a:cubicBezTo>
                    <a:cubicBezTo>
                      <a:pt x="136" y="67"/>
                      <a:pt x="136" y="67"/>
                      <a:pt x="137" y="68"/>
                    </a:cubicBezTo>
                    <a:cubicBezTo>
                      <a:pt x="138" y="68"/>
                      <a:pt x="138" y="68"/>
                      <a:pt x="138" y="68"/>
                    </a:cubicBezTo>
                    <a:cubicBezTo>
                      <a:pt x="139" y="69"/>
                      <a:pt x="140" y="69"/>
                      <a:pt x="141" y="69"/>
                    </a:cubicBezTo>
                    <a:cubicBezTo>
                      <a:pt x="142" y="69"/>
                      <a:pt x="143" y="69"/>
                      <a:pt x="143" y="69"/>
                    </a:cubicBezTo>
                    <a:cubicBezTo>
                      <a:pt x="145" y="70"/>
                      <a:pt x="147" y="70"/>
                      <a:pt x="149" y="69"/>
                    </a:cubicBezTo>
                    <a:cubicBezTo>
                      <a:pt x="150" y="68"/>
                      <a:pt x="152" y="67"/>
                      <a:pt x="154" y="66"/>
                    </a:cubicBezTo>
                    <a:cubicBezTo>
                      <a:pt x="157" y="65"/>
                      <a:pt x="160" y="64"/>
                      <a:pt x="161" y="64"/>
                    </a:cubicBezTo>
                    <a:cubicBezTo>
                      <a:pt x="162" y="64"/>
                      <a:pt x="165" y="64"/>
                      <a:pt x="168" y="64"/>
                    </a:cubicBezTo>
                    <a:cubicBezTo>
                      <a:pt x="169" y="63"/>
                      <a:pt x="171" y="63"/>
                      <a:pt x="171" y="63"/>
                    </a:cubicBezTo>
                    <a:cubicBezTo>
                      <a:pt x="172" y="63"/>
                      <a:pt x="173" y="63"/>
                      <a:pt x="174" y="63"/>
                    </a:cubicBezTo>
                    <a:cubicBezTo>
                      <a:pt x="175" y="63"/>
                      <a:pt x="177" y="62"/>
                      <a:pt x="177" y="62"/>
                    </a:cubicBezTo>
                    <a:cubicBezTo>
                      <a:pt x="178" y="62"/>
                      <a:pt x="179" y="63"/>
                      <a:pt x="180" y="63"/>
                    </a:cubicBezTo>
                    <a:cubicBezTo>
                      <a:pt x="180" y="63"/>
                      <a:pt x="181" y="62"/>
                      <a:pt x="181" y="62"/>
                    </a:cubicBezTo>
                    <a:cubicBezTo>
                      <a:pt x="182" y="61"/>
                      <a:pt x="183" y="61"/>
                      <a:pt x="183" y="61"/>
                    </a:cubicBezTo>
                    <a:cubicBezTo>
                      <a:pt x="184" y="61"/>
                      <a:pt x="185" y="61"/>
                      <a:pt x="186" y="61"/>
                    </a:cubicBezTo>
                    <a:cubicBezTo>
                      <a:pt x="187" y="61"/>
                      <a:pt x="188" y="61"/>
                      <a:pt x="188" y="61"/>
                    </a:cubicBezTo>
                    <a:cubicBezTo>
                      <a:pt x="189" y="62"/>
                      <a:pt x="191" y="62"/>
                      <a:pt x="191" y="62"/>
                    </a:cubicBezTo>
                    <a:cubicBezTo>
                      <a:pt x="192" y="62"/>
                      <a:pt x="192" y="62"/>
                      <a:pt x="192" y="62"/>
                    </a:cubicBezTo>
                    <a:cubicBezTo>
                      <a:pt x="192" y="62"/>
                      <a:pt x="192" y="62"/>
                      <a:pt x="192" y="62"/>
                    </a:cubicBezTo>
                    <a:cubicBezTo>
                      <a:pt x="192" y="62"/>
                      <a:pt x="192" y="62"/>
                      <a:pt x="193" y="62"/>
                    </a:cubicBezTo>
                    <a:cubicBezTo>
                      <a:pt x="194" y="62"/>
                      <a:pt x="197" y="62"/>
                      <a:pt x="197" y="62"/>
                    </a:cubicBezTo>
                    <a:cubicBezTo>
                      <a:pt x="199" y="61"/>
                      <a:pt x="199" y="62"/>
                      <a:pt x="200" y="64"/>
                    </a:cubicBezTo>
                    <a:cubicBezTo>
                      <a:pt x="201" y="65"/>
                      <a:pt x="201" y="66"/>
                      <a:pt x="201" y="66"/>
                    </a:cubicBezTo>
                    <a:cubicBezTo>
                      <a:pt x="202" y="66"/>
                      <a:pt x="204" y="64"/>
                      <a:pt x="205" y="64"/>
                    </a:cubicBezTo>
                    <a:cubicBezTo>
                      <a:pt x="205" y="63"/>
                      <a:pt x="205" y="63"/>
                      <a:pt x="205" y="63"/>
                    </a:cubicBezTo>
                    <a:cubicBezTo>
                      <a:pt x="205" y="62"/>
                      <a:pt x="205" y="62"/>
                      <a:pt x="205" y="62"/>
                    </a:cubicBezTo>
                    <a:cubicBezTo>
                      <a:pt x="205" y="62"/>
                      <a:pt x="205" y="62"/>
                      <a:pt x="204" y="61"/>
                    </a:cubicBezTo>
                    <a:cubicBezTo>
                      <a:pt x="204" y="61"/>
                      <a:pt x="203" y="61"/>
                      <a:pt x="203" y="60"/>
                    </a:cubicBezTo>
                    <a:cubicBezTo>
                      <a:pt x="203" y="60"/>
                      <a:pt x="203" y="59"/>
                      <a:pt x="203" y="59"/>
                    </a:cubicBezTo>
                    <a:cubicBezTo>
                      <a:pt x="203" y="58"/>
                      <a:pt x="203" y="57"/>
                      <a:pt x="203" y="57"/>
                    </a:cubicBezTo>
                    <a:cubicBezTo>
                      <a:pt x="203" y="57"/>
                      <a:pt x="202" y="57"/>
                      <a:pt x="202" y="57"/>
                    </a:cubicBezTo>
                    <a:cubicBezTo>
                      <a:pt x="201" y="56"/>
                      <a:pt x="199" y="55"/>
                      <a:pt x="199" y="54"/>
                    </a:cubicBezTo>
                    <a:cubicBezTo>
                      <a:pt x="199" y="54"/>
                      <a:pt x="199" y="54"/>
                      <a:pt x="199" y="54"/>
                    </a:cubicBezTo>
                    <a:cubicBezTo>
                      <a:pt x="199" y="54"/>
                      <a:pt x="200" y="53"/>
                      <a:pt x="200" y="52"/>
                    </a:cubicBezTo>
                    <a:cubicBezTo>
                      <a:pt x="201" y="51"/>
                      <a:pt x="201" y="51"/>
                      <a:pt x="201" y="50"/>
                    </a:cubicBezTo>
                    <a:cubicBezTo>
                      <a:pt x="201" y="50"/>
                      <a:pt x="201" y="50"/>
                      <a:pt x="201" y="50"/>
                    </a:cubicBezTo>
                    <a:cubicBezTo>
                      <a:pt x="202" y="50"/>
                      <a:pt x="202" y="49"/>
                      <a:pt x="202" y="49"/>
                    </a:cubicBezTo>
                    <a:cubicBezTo>
                      <a:pt x="202" y="49"/>
                      <a:pt x="202" y="49"/>
                      <a:pt x="202" y="49"/>
                    </a:cubicBezTo>
                    <a:cubicBezTo>
                      <a:pt x="201" y="49"/>
                      <a:pt x="201" y="49"/>
                      <a:pt x="201" y="49"/>
                    </a:cubicBezTo>
                    <a:cubicBezTo>
                      <a:pt x="200" y="48"/>
                      <a:pt x="200" y="48"/>
                      <a:pt x="200" y="46"/>
                    </a:cubicBezTo>
                    <a:cubicBezTo>
                      <a:pt x="200" y="45"/>
                      <a:pt x="200" y="43"/>
                      <a:pt x="200" y="43"/>
                    </a:cubicBezTo>
                    <a:cubicBezTo>
                      <a:pt x="200" y="42"/>
                      <a:pt x="199" y="42"/>
                      <a:pt x="199" y="42"/>
                    </a:cubicBezTo>
                    <a:cubicBezTo>
                      <a:pt x="199" y="42"/>
                      <a:pt x="198" y="41"/>
                      <a:pt x="198" y="41"/>
                    </a:cubicBezTo>
                    <a:cubicBezTo>
                      <a:pt x="198" y="41"/>
                      <a:pt x="198" y="40"/>
                      <a:pt x="197" y="38"/>
                    </a:cubicBezTo>
                    <a:cubicBezTo>
                      <a:pt x="197" y="38"/>
                      <a:pt x="197" y="37"/>
                      <a:pt x="197" y="36"/>
                    </a:cubicBezTo>
                    <a:cubicBezTo>
                      <a:pt x="197" y="36"/>
                      <a:pt x="197" y="35"/>
                      <a:pt x="197" y="35"/>
                    </a:cubicBezTo>
                    <a:cubicBezTo>
                      <a:pt x="197" y="35"/>
                      <a:pt x="197" y="35"/>
                      <a:pt x="197" y="35"/>
                    </a:cubicBezTo>
                    <a:cubicBezTo>
                      <a:pt x="197" y="35"/>
                      <a:pt x="198" y="35"/>
                      <a:pt x="198" y="35"/>
                    </a:cubicBezTo>
                    <a:cubicBezTo>
                      <a:pt x="198" y="35"/>
                      <a:pt x="198" y="35"/>
                      <a:pt x="198" y="35"/>
                    </a:cubicBezTo>
                    <a:cubicBezTo>
                      <a:pt x="198" y="35"/>
                      <a:pt x="198" y="35"/>
                      <a:pt x="199" y="35"/>
                    </a:cubicBezTo>
                    <a:cubicBezTo>
                      <a:pt x="200" y="35"/>
                      <a:pt x="200" y="35"/>
                      <a:pt x="201" y="35"/>
                    </a:cubicBezTo>
                    <a:cubicBezTo>
                      <a:pt x="201" y="34"/>
                      <a:pt x="201" y="34"/>
                      <a:pt x="201" y="33"/>
                    </a:cubicBezTo>
                    <a:cubicBezTo>
                      <a:pt x="201" y="32"/>
                      <a:pt x="201" y="31"/>
                      <a:pt x="202" y="31"/>
                    </a:cubicBezTo>
                    <a:cubicBezTo>
                      <a:pt x="202" y="31"/>
                      <a:pt x="203" y="31"/>
                      <a:pt x="204" y="31"/>
                    </a:cubicBezTo>
                    <a:cubicBezTo>
                      <a:pt x="203" y="30"/>
                      <a:pt x="203" y="30"/>
                      <a:pt x="203" y="30"/>
                    </a:cubicBezTo>
                    <a:cubicBezTo>
                      <a:pt x="202" y="29"/>
                      <a:pt x="201" y="28"/>
                      <a:pt x="201" y="28"/>
                    </a:cubicBezTo>
                    <a:cubicBezTo>
                      <a:pt x="201" y="28"/>
                      <a:pt x="200" y="28"/>
                      <a:pt x="199" y="28"/>
                    </a:cubicBezTo>
                    <a:cubicBezTo>
                      <a:pt x="198" y="28"/>
                      <a:pt x="197" y="28"/>
                      <a:pt x="196" y="28"/>
                    </a:cubicBezTo>
                    <a:cubicBezTo>
                      <a:pt x="196" y="28"/>
                      <a:pt x="196" y="28"/>
                      <a:pt x="196" y="28"/>
                    </a:cubicBezTo>
                    <a:cubicBezTo>
                      <a:pt x="196" y="28"/>
                      <a:pt x="196" y="28"/>
                      <a:pt x="196" y="28"/>
                    </a:cubicBezTo>
                    <a:cubicBezTo>
                      <a:pt x="195" y="27"/>
                      <a:pt x="193" y="27"/>
                      <a:pt x="192" y="26"/>
                    </a:cubicBezTo>
                    <a:cubicBezTo>
                      <a:pt x="192" y="26"/>
                      <a:pt x="192" y="25"/>
                      <a:pt x="192" y="25"/>
                    </a:cubicBezTo>
                    <a:cubicBezTo>
                      <a:pt x="193" y="24"/>
                      <a:pt x="193" y="24"/>
                      <a:pt x="193" y="24"/>
                    </a:cubicBezTo>
                    <a:cubicBezTo>
                      <a:pt x="193" y="24"/>
                      <a:pt x="193" y="23"/>
                      <a:pt x="192" y="23"/>
                    </a:cubicBezTo>
                    <a:cubicBezTo>
                      <a:pt x="192" y="22"/>
                      <a:pt x="192" y="22"/>
                      <a:pt x="192" y="21"/>
                    </a:cubicBezTo>
                    <a:cubicBezTo>
                      <a:pt x="192" y="21"/>
                      <a:pt x="192" y="20"/>
                      <a:pt x="193" y="20"/>
                    </a:cubicBezTo>
                    <a:cubicBezTo>
                      <a:pt x="193" y="20"/>
                      <a:pt x="193" y="20"/>
                      <a:pt x="193" y="20"/>
                    </a:cubicBezTo>
                    <a:cubicBezTo>
                      <a:pt x="193" y="20"/>
                      <a:pt x="193" y="20"/>
                      <a:pt x="193" y="20"/>
                    </a:cubicBezTo>
                    <a:cubicBezTo>
                      <a:pt x="193" y="20"/>
                      <a:pt x="193" y="19"/>
                      <a:pt x="193" y="18"/>
                    </a:cubicBezTo>
                    <a:cubicBezTo>
                      <a:pt x="193" y="17"/>
                      <a:pt x="193" y="16"/>
                      <a:pt x="193" y="16"/>
                    </a:cubicBezTo>
                    <a:cubicBezTo>
                      <a:pt x="193" y="15"/>
                      <a:pt x="192" y="14"/>
                      <a:pt x="191" y="14"/>
                    </a:cubicBezTo>
                    <a:cubicBezTo>
                      <a:pt x="191" y="13"/>
                      <a:pt x="190" y="13"/>
                      <a:pt x="190" y="12"/>
                    </a:cubicBezTo>
                    <a:cubicBezTo>
                      <a:pt x="190" y="12"/>
                      <a:pt x="189" y="11"/>
                      <a:pt x="188" y="11"/>
                    </a:cubicBezTo>
                    <a:cubicBezTo>
                      <a:pt x="187" y="10"/>
                      <a:pt x="186" y="10"/>
                      <a:pt x="186" y="9"/>
                    </a:cubicBezTo>
                    <a:cubicBezTo>
                      <a:pt x="186" y="9"/>
                      <a:pt x="185" y="9"/>
                      <a:pt x="185" y="8"/>
                    </a:cubicBezTo>
                    <a:cubicBezTo>
                      <a:pt x="184" y="8"/>
                      <a:pt x="184" y="7"/>
                      <a:pt x="184" y="7"/>
                    </a:cubicBezTo>
                    <a:cubicBezTo>
                      <a:pt x="184" y="7"/>
                      <a:pt x="183" y="7"/>
                      <a:pt x="183" y="7"/>
                    </a:cubicBezTo>
                    <a:cubicBezTo>
                      <a:pt x="183" y="7"/>
                      <a:pt x="182" y="7"/>
                      <a:pt x="182" y="7"/>
                    </a:cubicBezTo>
                    <a:cubicBezTo>
                      <a:pt x="182" y="7"/>
                      <a:pt x="181" y="8"/>
                      <a:pt x="181" y="8"/>
                    </a:cubicBezTo>
                    <a:cubicBezTo>
                      <a:pt x="180" y="9"/>
                      <a:pt x="180" y="9"/>
                      <a:pt x="180" y="9"/>
                    </a:cubicBezTo>
                    <a:cubicBezTo>
                      <a:pt x="180" y="9"/>
                      <a:pt x="180" y="9"/>
                      <a:pt x="180" y="9"/>
                    </a:cubicBezTo>
                    <a:cubicBezTo>
                      <a:pt x="179" y="9"/>
                      <a:pt x="179" y="9"/>
                      <a:pt x="178" y="9"/>
                    </a:cubicBezTo>
                    <a:cubicBezTo>
                      <a:pt x="177" y="8"/>
                      <a:pt x="177" y="8"/>
                      <a:pt x="177" y="8"/>
                    </a:cubicBezTo>
                    <a:cubicBezTo>
                      <a:pt x="176" y="8"/>
                      <a:pt x="175" y="8"/>
                      <a:pt x="174" y="8"/>
                    </a:cubicBezTo>
                    <a:cubicBezTo>
                      <a:pt x="173" y="8"/>
                      <a:pt x="173" y="8"/>
                      <a:pt x="172" y="8"/>
                    </a:cubicBezTo>
                    <a:cubicBezTo>
                      <a:pt x="172" y="8"/>
                      <a:pt x="171" y="8"/>
                      <a:pt x="170" y="8"/>
                    </a:cubicBezTo>
                    <a:cubicBezTo>
                      <a:pt x="170" y="8"/>
                      <a:pt x="170" y="8"/>
                      <a:pt x="170" y="8"/>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01" name="Freeform 515"/>
              <p:cNvSpPr>
                <a:spLocks/>
              </p:cNvSpPr>
              <p:nvPr/>
            </p:nvSpPr>
            <p:spPr bwMode="auto">
              <a:xfrm>
                <a:off x="5392737" y="3013075"/>
                <a:ext cx="487363" cy="412750"/>
              </a:xfrm>
              <a:custGeom>
                <a:avLst/>
                <a:gdLst>
                  <a:gd name="T0" fmla="*/ 53 w 211"/>
                  <a:gd name="T1" fmla="*/ 116 h 179"/>
                  <a:gd name="T2" fmla="*/ 60 w 211"/>
                  <a:gd name="T3" fmla="*/ 121 h 179"/>
                  <a:gd name="T4" fmla="*/ 76 w 211"/>
                  <a:gd name="T5" fmla="*/ 132 h 179"/>
                  <a:gd name="T6" fmla="*/ 87 w 211"/>
                  <a:gd name="T7" fmla="*/ 147 h 179"/>
                  <a:gd name="T8" fmla="*/ 117 w 211"/>
                  <a:gd name="T9" fmla="*/ 162 h 179"/>
                  <a:gd name="T10" fmla="*/ 142 w 211"/>
                  <a:gd name="T11" fmla="*/ 158 h 179"/>
                  <a:gd name="T12" fmla="*/ 162 w 211"/>
                  <a:gd name="T13" fmla="*/ 174 h 179"/>
                  <a:gd name="T14" fmla="*/ 183 w 211"/>
                  <a:gd name="T15" fmla="*/ 177 h 179"/>
                  <a:gd name="T16" fmla="*/ 196 w 211"/>
                  <a:gd name="T17" fmla="*/ 166 h 179"/>
                  <a:gd name="T18" fmla="*/ 211 w 211"/>
                  <a:gd name="T19" fmla="*/ 159 h 179"/>
                  <a:gd name="T20" fmla="*/ 206 w 211"/>
                  <a:gd name="T21" fmla="*/ 143 h 179"/>
                  <a:gd name="T22" fmla="*/ 193 w 211"/>
                  <a:gd name="T23" fmla="*/ 113 h 179"/>
                  <a:gd name="T24" fmla="*/ 195 w 211"/>
                  <a:gd name="T25" fmla="*/ 106 h 179"/>
                  <a:gd name="T26" fmla="*/ 185 w 211"/>
                  <a:gd name="T27" fmla="*/ 103 h 179"/>
                  <a:gd name="T28" fmla="*/ 184 w 211"/>
                  <a:gd name="T29" fmla="*/ 90 h 179"/>
                  <a:gd name="T30" fmla="*/ 181 w 211"/>
                  <a:gd name="T31" fmla="*/ 76 h 179"/>
                  <a:gd name="T32" fmla="*/ 183 w 211"/>
                  <a:gd name="T33" fmla="*/ 68 h 179"/>
                  <a:gd name="T34" fmla="*/ 187 w 211"/>
                  <a:gd name="T35" fmla="*/ 59 h 179"/>
                  <a:gd name="T36" fmla="*/ 188 w 211"/>
                  <a:gd name="T37" fmla="*/ 45 h 179"/>
                  <a:gd name="T38" fmla="*/ 176 w 211"/>
                  <a:gd name="T39" fmla="*/ 34 h 179"/>
                  <a:gd name="T40" fmla="*/ 169 w 211"/>
                  <a:gd name="T41" fmla="*/ 28 h 179"/>
                  <a:gd name="T42" fmla="*/ 153 w 211"/>
                  <a:gd name="T43" fmla="*/ 24 h 179"/>
                  <a:gd name="T44" fmla="*/ 146 w 211"/>
                  <a:gd name="T45" fmla="*/ 20 h 179"/>
                  <a:gd name="T46" fmla="*/ 137 w 211"/>
                  <a:gd name="T47" fmla="*/ 19 h 179"/>
                  <a:gd name="T48" fmla="*/ 125 w 211"/>
                  <a:gd name="T49" fmla="*/ 21 h 179"/>
                  <a:gd name="T50" fmla="*/ 106 w 211"/>
                  <a:gd name="T51" fmla="*/ 31 h 179"/>
                  <a:gd name="T52" fmla="*/ 78 w 211"/>
                  <a:gd name="T53" fmla="*/ 25 h 179"/>
                  <a:gd name="T54" fmla="*/ 52 w 211"/>
                  <a:gd name="T55" fmla="*/ 17 h 179"/>
                  <a:gd name="T56" fmla="*/ 44 w 211"/>
                  <a:gd name="T57" fmla="*/ 11 h 179"/>
                  <a:gd name="T58" fmla="*/ 45 w 211"/>
                  <a:gd name="T59" fmla="*/ 7 h 179"/>
                  <a:gd name="T60" fmla="*/ 44 w 211"/>
                  <a:gd name="T61" fmla="*/ 1 h 179"/>
                  <a:gd name="T62" fmla="*/ 32 w 211"/>
                  <a:gd name="T63" fmla="*/ 6 h 179"/>
                  <a:gd name="T64" fmla="*/ 19 w 211"/>
                  <a:gd name="T65" fmla="*/ 10 h 179"/>
                  <a:gd name="T66" fmla="*/ 7 w 211"/>
                  <a:gd name="T67" fmla="*/ 0 h 179"/>
                  <a:gd name="T68" fmla="*/ 0 w 211"/>
                  <a:gd name="T69" fmla="*/ 4 h 179"/>
                  <a:gd name="T70" fmla="*/ 3 w 211"/>
                  <a:gd name="T71" fmla="*/ 10 h 179"/>
                  <a:gd name="T72" fmla="*/ 4 w 211"/>
                  <a:gd name="T73" fmla="*/ 19 h 179"/>
                  <a:gd name="T74" fmla="*/ 4 w 211"/>
                  <a:gd name="T75" fmla="*/ 24 h 179"/>
                  <a:gd name="T76" fmla="*/ 8 w 211"/>
                  <a:gd name="T77" fmla="*/ 30 h 179"/>
                  <a:gd name="T78" fmla="*/ 9 w 211"/>
                  <a:gd name="T79" fmla="*/ 34 h 179"/>
                  <a:gd name="T80" fmla="*/ 11 w 211"/>
                  <a:gd name="T81" fmla="*/ 39 h 179"/>
                  <a:gd name="T82" fmla="*/ 14 w 211"/>
                  <a:gd name="T83" fmla="*/ 44 h 179"/>
                  <a:gd name="T84" fmla="*/ 19 w 211"/>
                  <a:gd name="T85" fmla="*/ 49 h 179"/>
                  <a:gd name="T86" fmla="*/ 25 w 211"/>
                  <a:gd name="T87" fmla="*/ 50 h 179"/>
                  <a:gd name="T88" fmla="*/ 22 w 211"/>
                  <a:gd name="T89" fmla="*/ 54 h 179"/>
                  <a:gd name="T90" fmla="*/ 22 w 211"/>
                  <a:gd name="T91" fmla="*/ 59 h 179"/>
                  <a:gd name="T92" fmla="*/ 19 w 211"/>
                  <a:gd name="T93" fmla="*/ 65 h 179"/>
                  <a:gd name="T94" fmla="*/ 15 w 211"/>
                  <a:gd name="T95" fmla="*/ 66 h 179"/>
                  <a:gd name="T96" fmla="*/ 17 w 211"/>
                  <a:gd name="T97" fmla="*/ 75 h 179"/>
                  <a:gd name="T98" fmla="*/ 21 w 211"/>
                  <a:gd name="T99" fmla="*/ 79 h 179"/>
                  <a:gd name="T100" fmla="*/ 23 w 211"/>
                  <a:gd name="T101" fmla="*/ 84 h 179"/>
                  <a:gd name="T102" fmla="*/ 35 w 211"/>
                  <a:gd name="T103" fmla="*/ 90 h 179"/>
                  <a:gd name="T104" fmla="*/ 42 w 211"/>
                  <a:gd name="T105" fmla="*/ 99 h 179"/>
                  <a:gd name="T106" fmla="*/ 41 w 211"/>
                  <a:gd name="T107" fmla="*/ 108 h 179"/>
                  <a:gd name="T108" fmla="*/ 45 w 211"/>
                  <a:gd name="T109" fmla="*/ 116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1" h="179">
                    <a:moveTo>
                      <a:pt x="50" y="121"/>
                    </a:moveTo>
                    <a:cubicBezTo>
                      <a:pt x="50" y="121"/>
                      <a:pt x="51" y="121"/>
                      <a:pt x="51" y="121"/>
                    </a:cubicBezTo>
                    <a:cubicBezTo>
                      <a:pt x="51" y="120"/>
                      <a:pt x="53" y="120"/>
                      <a:pt x="53" y="120"/>
                    </a:cubicBezTo>
                    <a:cubicBezTo>
                      <a:pt x="53" y="119"/>
                      <a:pt x="52" y="118"/>
                      <a:pt x="52" y="117"/>
                    </a:cubicBezTo>
                    <a:cubicBezTo>
                      <a:pt x="52" y="117"/>
                      <a:pt x="53" y="116"/>
                      <a:pt x="53" y="116"/>
                    </a:cubicBezTo>
                    <a:cubicBezTo>
                      <a:pt x="52" y="115"/>
                      <a:pt x="52" y="115"/>
                      <a:pt x="52" y="114"/>
                    </a:cubicBezTo>
                    <a:cubicBezTo>
                      <a:pt x="52" y="114"/>
                      <a:pt x="54" y="114"/>
                      <a:pt x="55" y="114"/>
                    </a:cubicBezTo>
                    <a:cubicBezTo>
                      <a:pt x="56" y="115"/>
                      <a:pt x="57" y="115"/>
                      <a:pt x="57" y="116"/>
                    </a:cubicBezTo>
                    <a:cubicBezTo>
                      <a:pt x="57" y="117"/>
                      <a:pt x="56" y="117"/>
                      <a:pt x="55" y="117"/>
                    </a:cubicBezTo>
                    <a:cubicBezTo>
                      <a:pt x="55" y="118"/>
                      <a:pt x="59" y="120"/>
                      <a:pt x="60" y="121"/>
                    </a:cubicBezTo>
                    <a:cubicBezTo>
                      <a:pt x="62" y="121"/>
                      <a:pt x="65" y="119"/>
                      <a:pt x="66" y="119"/>
                    </a:cubicBezTo>
                    <a:cubicBezTo>
                      <a:pt x="67" y="119"/>
                      <a:pt x="69" y="122"/>
                      <a:pt x="69" y="123"/>
                    </a:cubicBezTo>
                    <a:cubicBezTo>
                      <a:pt x="69" y="125"/>
                      <a:pt x="71" y="125"/>
                      <a:pt x="72" y="127"/>
                    </a:cubicBezTo>
                    <a:cubicBezTo>
                      <a:pt x="73" y="128"/>
                      <a:pt x="72" y="129"/>
                      <a:pt x="72" y="131"/>
                    </a:cubicBezTo>
                    <a:cubicBezTo>
                      <a:pt x="72" y="132"/>
                      <a:pt x="75" y="131"/>
                      <a:pt x="76" y="132"/>
                    </a:cubicBezTo>
                    <a:cubicBezTo>
                      <a:pt x="77" y="133"/>
                      <a:pt x="76" y="133"/>
                      <a:pt x="76" y="135"/>
                    </a:cubicBezTo>
                    <a:cubicBezTo>
                      <a:pt x="76" y="137"/>
                      <a:pt x="78" y="138"/>
                      <a:pt x="79" y="140"/>
                    </a:cubicBezTo>
                    <a:cubicBezTo>
                      <a:pt x="79" y="141"/>
                      <a:pt x="79" y="141"/>
                      <a:pt x="79" y="142"/>
                    </a:cubicBezTo>
                    <a:cubicBezTo>
                      <a:pt x="79" y="144"/>
                      <a:pt x="81" y="145"/>
                      <a:pt x="81" y="146"/>
                    </a:cubicBezTo>
                    <a:cubicBezTo>
                      <a:pt x="82" y="146"/>
                      <a:pt x="85" y="147"/>
                      <a:pt x="87" y="147"/>
                    </a:cubicBezTo>
                    <a:cubicBezTo>
                      <a:pt x="89" y="147"/>
                      <a:pt x="91" y="149"/>
                      <a:pt x="92" y="149"/>
                    </a:cubicBezTo>
                    <a:cubicBezTo>
                      <a:pt x="94" y="150"/>
                      <a:pt x="95" y="153"/>
                      <a:pt x="96" y="154"/>
                    </a:cubicBezTo>
                    <a:cubicBezTo>
                      <a:pt x="97" y="154"/>
                      <a:pt x="101" y="157"/>
                      <a:pt x="103" y="157"/>
                    </a:cubicBezTo>
                    <a:cubicBezTo>
                      <a:pt x="105" y="157"/>
                      <a:pt x="105" y="158"/>
                      <a:pt x="106" y="160"/>
                    </a:cubicBezTo>
                    <a:cubicBezTo>
                      <a:pt x="108" y="161"/>
                      <a:pt x="115" y="162"/>
                      <a:pt x="117" y="162"/>
                    </a:cubicBezTo>
                    <a:cubicBezTo>
                      <a:pt x="118" y="162"/>
                      <a:pt x="124" y="159"/>
                      <a:pt x="125" y="159"/>
                    </a:cubicBezTo>
                    <a:cubicBezTo>
                      <a:pt x="127" y="159"/>
                      <a:pt x="126" y="157"/>
                      <a:pt x="127" y="157"/>
                    </a:cubicBezTo>
                    <a:cubicBezTo>
                      <a:pt x="128" y="156"/>
                      <a:pt x="131" y="155"/>
                      <a:pt x="134" y="155"/>
                    </a:cubicBezTo>
                    <a:cubicBezTo>
                      <a:pt x="137" y="155"/>
                      <a:pt x="138" y="155"/>
                      <a:pt x="140" y="156"/>
                    </a:cubicBezTo>
                    <a:cubicBezTo>
                      <a:pt x="142" y="156"/>
                      <a:pt x="142" y="157"/>
                      <a:pt x="142" y="158"/>
                    </a:cubicBezTo>
                    <a:cubicBezTo>
                      <a:pt x="143" y="160"/>
                      <a:pt x="144" y="164"/>
                      <a:pt x="144" y="166"/>
                    </a:cubicBezTo>
                    <a:cubicBezTo>
                      <a:pt x="145" y="168"/>
                      <a:pt x="145" y="170"/>
                      <a:pt x="145" y="170"/>
                    </a:cubicBezTo>
                    <a:cubicBezTo>
                      <a:pt x="146" y="171"/>
                      <a:pt x="147" y="172"/>
                      <a:pt x="148" y="172"/>
                    </a:cubicBezTo>
                    <a:cubicBezTo>
                      <a:pt x="149" y="172"/>
                      <a:pt x="151" y="172"/>
                      <a:pt x="153" y="173"/>
                    </a:cubicBezTo>
                    <a:cubicBezTo>
                      <a:pt x="155" y="173"/>
                      <a:pt x="158" y="173"/>
                      <a:pt x="162" y="174"/>
                    </a:cubicBezTo>
                    <a:cubicBezTo>
                      <a:pt x="166" y="174"/>
                      <a:pt x="163" y="175"/>
                      <a:pt x="165" y="176"/>
                    </a:cubicBezTo>
                    <a:cubicBezTo>
                      <a:pt x="168" y="177"/>
                      <a:pt x="169" y="175"/>
                      <a:pt x="169" y="175"/>
                    </a:cubicBezTo>
                    <a:cubicBezTo>
                      <a:pt x="170" y="175"/>
                      <a:pt x="172" y="175"/>
                      <a:pt x="174" y="175"/>
                    </a:cubicBezTo>
                    <a:cubicBezTo>
                      <a:pt x="176" y="175"/>
                      <a:pt x="181" y="175"/>
                      <a:pt x="182" y="175"/>
                    </a:cubicBezTo>
                    <a:cubicBezTo>
                      <a:pt x="182" y="176"/>
                      <a:pt x="182" y="177"/>
                      <a:pt x="183" y="177"/>
                    </a:cubicBezTo>
                    <a:cubicBezTo>
                      <a:pt x="183" y="178"/>
                      <a:pt x="188" y="178"/>
                      <a:pt x="189" y="179"/>
                    </a:cubicBezTo>
                    <a:cubicBezTo>
                      <a:pt x="190" y="179"/>
                      <a:pt x="190" y="179"/>
                      <a:pt x="191" y="179"/>
                    </a:cubicBezTo>
                    <a:cubicBezTo>
                      <a:pt x="191" y="178"/>
                      <a:pt x="192" y="178"/>
                      <a:pt x="193" y="178"/>
                    </a:cubicBezTo>
                    <a:cubicBezTo>
                      <a:pt x="193" y="177"/>
                      <a:pt x="194" y="175"/>
                      <a:pt x="194" y="173"/>
                    </a:cubicBezTo>
                    <a:cubicBezTo>
                      <a:pt x="195" y="169"/>
                      <a:pt x="195" y="166"/>
                      <a:pt x="196" y="166"/>
                    </a:cubicBezTo>
                    <a:cubicBezTo>
                      <a:pt x="196" y="165"/>
                      <a:pt x="197" y="164"/>
                      <a:pt x="198" y="164"/>
                    </a:cubicBezTo>
                    <a:cubicBezTo>
                      <a:pt x="199" y="163"/>
                      <a:pt x="200" y="163"/>
                      <a:pt x="201" y="162"/>
                    </a:cubicBezTo>
                    <a:cubicBezTo>
                      <a:pt x="202" y="162"/>
                      <a:pt x="204" y="162"/>
                      <a:pt x="205" y="162"/>
                    </a:cubicBezTo>
                    <a:cubicBezTo>
                      <a:pt x="207" y="162"/>
                      <a:pt x="209" y="162"/>
                      <a:pt x="210" y="161"/>
                    </a:cubicBezTo>
                    <a:cubicBezTo>
                      <a:pt x="210" y="161"/>
                      <a:pt x="210" y="160"/>
                      <a:pt x="211" y="159"/>
                    </a:cubicBezTo>
                    <a:cubicBezTo>
                      <a:pt x="211" y="157"/>
                      <a:pt x="211" y="155"/>
                      <a:pt x="211" y="154"/>
                    </a:cubicBezTo>
                    <a:cubicBezTo>
                      <a:pt x="211" y="154"/>
                      <a:pt x="207" y="154"/>
                      <a:pt x="207" y="154"/>
                    </a:cubicBezTo>
                    <a:cubicBezTo>
                      <a:pt x="206" y="154"/>
                      <a:pt x="206" y="154"/>
                      <a:pt x="206" y="154"/>
                    </a:cubicBezTo>
                    <a:cubicBezTo>
                      <a:pt x="206" y="153"/>
                      <a:pt x="206" y="153"/>
                      <a:pt x="206" y="153"/>
                    </a:cubicBezTo>
                    <a:cubicBezTo>
                      <a:pt x="206" y="153"/>
                      <a:pt x="207" y="144"/>
                      <a:pt x="206" y="143"/>
                    </a:cubicBezTo>
                    <a:cubicBezTo>
                      <a:pt x="206" y="143"/>
                      <a:pt x="204" y="142"/>
                      <a:pt x="203" y="142"/>
                    </a:cubicBezTo>
                    <a:cubicBezTo>
                      <a:pt x="200" y="141"/>
                      <a:pt x="197" y="139"/>
                      <a:pt x="197" y="139"/>
                    </a:cubicBezTo>
                    <a:cubicBezTo>
                      <a:pt x="196" y="138"/>
                      <a:pt x="195" y="137"/>
                      <a:pt x="194" y="135"/>
                    </a:cubicBezTo>
                    <a:cubicBezTo>
                      <a:pt x="190" y="130"/>
                      <a:pt x="185" y="124"/>
                      <a:pt x="185" y="122"/>
                    </a:cubicBezTo>
                    <a:cubicBezTo>
                      <a:pt x="186" y="121"/>
                      <a:pt x="190" y="116"/>
                      <a:pt x="193" y="113"/>
                    </a:cubicBezTo>
                    <a:cubicBezTo>
                      <a:pt x="194" y="111"/>
                      <a:pt x="195" y="111"/>
                      <a:pt x="195" y="110"/>
                    </a:cubicBezTo>
                    <a:cubicBezTo>
                      <a:pt x="195" y="110"/>
                      <a:pt x="195" y="109"/>
                      <a:pt x="195" y="108"/>
                    </a:cubicBezTo>
                    <a:cubicBezTo>
                      <a:pt x="195" y="108"/>
                      <a:pt x="195" y="108"/>
                      <a:pt x="195" y="108"/>
                    </a:cubicBezTo>
                    <a:cubicBezTo>
                      <a:pt x="195" y="108"/>
                      <a:pt x="195" y="108"/>
                      <a:pt x="195" y="108"/>
                    </a:cubicBezTo>
                    <a:cubicBezTo>
                      <a:pt x="195" y="107"/>
                      <a:pt x="195" y="107"/>
                      <a:pt x="195" y="106"/>
                    </a:cubicBezTo>
                    <a:cubicBezTo>
                      <a:pt x="194" y="105"/>
                      <a:pt x="194" y="105"/>
                      <a:pt x="193" y="104"/>
                    </a:cubicBezTo>
                    <a:cubicBezTo>
                      <a:pt x="193" y="104"/>
                      <a:pt x="193" y="104"/>
                      <a:pt x="193" y="104"/>
                    </a:cubicBezTo>
                    <a:cubicBezTo>
                      <a:pt x="192" y="104"/>
                      <a:pt x="190" y="104"/>
                      <a:pt x="189" y="104"/>
                    </a:cubicBezTo>
                    <a:cubicBezTo>
                      <a:pt x="187" y="104"/>
                      <a:pt x="185" y="104"/>
                      <a:pt x="185" y="103"/>
                    </a:cubicBezTo>
                    <a:cubicBezTo>
                      <a:pt x="185" y="103"/>
                      <a:pt x="185" y="103"/>
                      <a:pt x="185" y="103"/>
                    </a:cubicBezTo>
                    <a:cubicBezTo>
                      <a:pt x="185" y="102"/>
                      <a:pt x="185" y="102"/>
                      <a:pt x="185" y="102"/>
                    </a:cubicBezTo>
                    <a:cubicBezTo>
                      <a:pt x="184" y="100"/>
                      <a:pt x="184" y="96"/>
                      <a:pt x="184" y="95"/>
                    </a:cubicBezTo>
                    <a:cubicBezTo>
                      <a:pt x="184" y="94"/>
                      <a:pt x="184" y="94"/>
                      <a:pt x="184" y="93"/>
                    </a:cubicBezTo>
                    <a:cubicBezTo>
                      <a:pt x="184" y="93"/>
                      <a:pt x="184" y="93"/>
                      <a:pt x="184" y="93"/>
                    </a:cubicBezTo>
                    <a:cubicBezTo>
                      <a:pt x="184" y="92"/>
                      <a:pt x="184" y="91"/>
                      <a:pt x="184" y="90"/>
                    </a:cubicBezTo>
                    <a:cubicBezTo>
                      <a:pt x="183" y="87"/>
                      <a:pt x="181" y="83"/>
                      <a:pt x="182" y="82"/>
                    </a:cubicBezTo>
                    <a:cubicBezTo>
                      <a:pt x="182" y="81"/>
                      <a:pt x="183" y="80"/>
                      <a:pt x="184" y="80"/>
                    </a:cubicBezTo>
                    <a:cubicBezTo>
                      <a:pt x="185" y="79"/>
                      <a:pt x="185" y="78"/>
                      <a:pt x="185" y="78"/>
                    </a:cubicBezTo>
                    <a:cubicBezTo>
                      <a:pt x="185" y="78"/>
                      <a:pt x="185" y="78"/>
                      <a:pt x="184" y="78"/>
                    </a:cubicBezTo>
                    <a:cubicBezTo>
                      <a:pt x="183" y="77"/>
                      <a:pt x="181" y="77"/>
                      <a:pt x="181" y="76"/>
                    </a:cubicBezTo>
                    <a:cubicBezTo>
                      <a:pt x="181" y="76"/>
                      <a:pt x="181" y="76"/>
                      <a:pt x="181" y="76"/>
                    </a:cubicBezTo>
                    <a:cubicBezTo>
                      <a:pt x="181" y="76"/>
                      <a:pt x="181" y="75"/>
                      <a:pt x="181" y="74"/>
                    </a:cubicBezTo>
                    <a:cubicBezTo>
                      <a:pt x="181" y="73"/>
                      <a:pt x="181" y="72"/>
                      <a:pt x="181" y="72"/>
                    </a:cubicBezTo>
                    <a:cubicBezTo>
                      <a:pt x="181" y="71"/>
                      <a:pt x="181" y="70"/>
                      <a:pt x="181" y="69"/>
                    </a:cubicBezTo>
                    <a:cubicBezTo>
                      <a:pt x="182" y="68"/>
                      <a:pt x="182" y="68"/>
                      <a:pt x="183" y="68"/>
                    </a:cubicBezTo>
                    <a:cubicBezTo>
                      <a:pt x="183" y="68"/>
                      <a:pt x="184" y="67"/>
                      <a:pt x="185" y="67"/>
                    </a:cubicBezTo>
                    <a:cubicBezTo>
                      <a:pt x="184" y="67"/>
                      <a:pt x="183" y="65"/>
                      <a:pt x="184" y="65"/>
                    </a:cubicBezTo>
                    <a:cubicBezTo>
                      <a:pt x="184" y="64"/>
                      <a:pt x="184" y="64"/>
                      <a:pt x="185" y="64"/>
                    </a:cubicBezTo>
                    <a:cubicBezTo>
                      <a:pt x="186" y="63"/>
                      <a:pt x="187" y="62"/>
                      <a:pt x="187" y="61"/>
                    </a:cubicBezTo>
                    <a:cubicBezTo>
                      <a:pt x="187" y="61"/>
                      <a:pt x="187" y="60"/>
                      <a:pt x="187" y="59"/>
                    </a:cubicBezTo>
                    <a:cubicBezTo>
                      <a:pt x="188" y="57"/>
                      <a:pt x="188" y="55"/>
                      <a:pt x="189" y="54"/>
                    </a:cubicBezTo>
                    <a:cubicBezTo>
                      <a:pt x="189" y="53"/>
                      <a:pt x="190" y="52"/>
                      <a:pt x="190" y="52"/>
                    </a:cubicBezTo>
                    <a:cubicBezTo>
                      <a:pt x="189" y="51"/>
                      <a:pt x="189" y="51"/>
                      <a:pt x="189" y="50"/>
                    </a:cubicBezTo>
                    <a:cubicBezTo>
                      <a:pt x="189" y="49"/>
                      <a:pt x="188" y="47"/>
                      <a:pt x="188" y="47"/>
                    </a:cubicBezTo>
                    <a:cubicBezTo>
                      <a:pt x="188" y="46"/>
                      <a:pt x="188" y="46"/>
                      <a:pt x="188" y="45"/>
                    </a:cubicBezTo>
                    <a:cubicBezTo>
                      <a:pt x="188" y="43"/>
                      <a:pt x="188" y="39"/>
                      <a:pt x="188" y="39"/>
                    </a:cubicBezTo>
                    <a:cubicBezTo>
                      <a:pt x="187" y="39"/>
                      <a:pt x="185" y="39"/>
                      <a:pt x="183" y="39"/>
                    </a:cubicBezTo>
                    <a:cubicBezTo>
                      <a:pt x="181" y="39"/>
                      <a:pt x="179" y="38"/>
                      <a:pt x="179" y="38"/>
                    </a:cubicBezTo>
                    <a:cubicBezTo>
                      <a:pt x="178" y="38"/>
                      <a:pt x="177" y="37"/>
                      <a:pt x="176" y="35"/>
                    </a:cubicBezTo>
                    <a:cubicBezTo>
                      <a:pt x="176" y="35"/>
                      <a:pt x="176" y="34"/>
                      <a:pt x="176" y="34"/>
                    </a:cubicBezTo>
                    <a:cubicBezTo>
                      <a:pt x="176" y="34"/>
                      <a:pt x="176" y="34"/>
                      <a:pt x="176" y="34"/>
                    </a:cubicBezTo>
                    <a:cubicBezTo>
                      <a:pt x="175" y="34"/>
                      <a:pt x="175" y="34"/>
                      <a:pt x="174" y="33"/>
                    </a:cubicBezTo>
                    <a:cubicBezTo>
                      <a:pt x="173" y="33"/>
                      <a:pt x="172" y="33"/>
                      <a:pt x="171" y="32"/>
                    </a:cubicBezTo>
                    <a:cubicBezTo>
                      <a:pt x="170" y="31"/>
                      <a:pt x="169" y="30"/>
                      <a:pt x="169" y="29"/>
                    </a:cubicBezTo>
                    <a:cubicBezTo>
                      <a:pt x="169" y="28"/>
                      <a:pt x="169" y="28"/>
                      <a:pt x="169" y="28"/>
                    </a:cubicBezTo>
                    <a:cubicBezTo>
                      <a:pt x="169" y="28"/>
                      <a:pt x="168" y="27"/>
                      <a:pt x="167" y="27"/>
                    </a:cubicBezTo>
                    <a:cubicBezTo>
                      <a:pt x="167" y="27"/>
                      <a:pt x="166" y="27"/>
                      <a:pt x="165" y="27"/>
                    </a:cubicBezTo>
                    <a:cubicBezTo>
                      <a:pt x="165" y="27"/>
                      <a:pt x="164" y="27"/>
                      <a:pt x="163" y="26"/>
                    </a:cubicBezTo>
                    <a:cubicBezTo>
                      <a:pt x="161" y="26"/>
                      <a:pt x="158" y="26"/>
                      <a:pt x="157" y="26"/>
                    </a:cubicBezTo>
                    <a:cubicBezTo>
                      <a:pt x="155" y="27"/>
                      <a:pt x="154" y="25"/>
                      <a:pt x="153" y="24"/>
                    </a:cubicBezTo>
                    <a:cubicBezTo>
                      <a:pt x="153" y="24"/>
                      <a:pt x="152" y="23"/>
                      <a:pt x="152" y="23"/>
                    </a:cubicBezTo>
                    <a:cubicBezTo>
                      <a:pt x="152" y="23"/>
                      <a:pt x="152" y="23"/>
                      <a:pt x="152" y="23"/>
                    </a:cubicBezTo>
                    <a:cubicBezTo>
                      <a:pt x="152" y="23"/>
                      <a:pt x="151" y="23"/>
                      <a:pt x="150" y="23"/>
                    </a:cubicBezTo>
                    <a:cubicBezTo>
                      <a:pt x="150" y="22"/>
                      <a:pt x="149" y="22"/>
                      <a:pt x="148" y="22"/>
                    </a:cubicBezTo>
                    <a:cubicBezTo>
                      <a:pt x="146" y="22"/>
                      <a:pt x="146" y="21"/>
                      <a:pt x="146" y="20"/>
                    </a:cubicBezTo>
                    <a:cubicBezTo>
                      <a:pt x="146" y="20"/>
                      <a:pt x="146" y="20"/>
                      <a:pt x="146" y="20"/>
                    </a:cubicBezTo>
                    <a:cubicBezTo>
                      <a:pt x="145" y="20"/>
                      <a:pt x="145" y="19"/>
                      <a:pt x="144" y="19"/>
                    </a:cubicBezTo>
                    <a:cubicBezTo>
                      <a:pt x="144" y="19"/>
                      <a:pt x="144" y="18"/>
                      <a:pt x="143" y="18"/>
                    </a:cubicBezTo>
                    <a:cubicBezTo>
                      <a:pt x="143" y="18"/>
                      <a:pt x="141" y="18"/>
                      <a:pt x="139" y="18"/>
                    </a:cubicBezTo>
                    <a:cubicBezTo>
                      <a:pt x="138" y="18"/>
                      <a:pt x="137" y="19"/>
                      <a:pt x="137" y="19"/>
                    </a:cubicBezTo>
                    <a:cubicBezTo>
                      <a:pt x="136" y="19"/>
                      <a:pt x="136" y="19"/>
                      <a:pt x="136" y="19"/>
                    </a:cubicBezTo>
                    <a:cubicBezTo>
                      <a:pt x="136" y="20"/>
                      <a:pt x="136" y="20"/>
                      <a:pt x="135" y="21"/>
                    </a:cubicBezTo>
                    <a:cubicBezTo>
                      <a:pt x="134" y="22"/>
                      <a:pt x="131" y="21"/>
                      <a:pt x="130" y="21"/>
                    </a:cubicBezTo>
                    <a:cubicBezTo>
                      <a:pt x="129" y="20"/>
                      <a:pt x="128" y="20"/>
                      <a:pt x="127" y="20"/>
                    </a:cubicBezTo>
                    <a:cubicBezTo>
                      <a:pt x="127" y="20"/>
                      <a:pt x="126" y="21"/>
                      <a:pt x="125" y="21"/>
                    </a:cubicBezTo>
                    <a:cubicBezTo>
                      <a:pt x="124" y="21"/>
                      <a:pt x="123" y="22"/>
                      <a:pt x="122" y="22"/>
                    </a:cubicBezTo>
                    <a:cubicBezTo>
                      <a:pt x="122" y="23"/>
                      <a:pt x="121" y="23"/>
                      <a:pt x="121" y="24"/>
                    </a:cubicBezTo>
                    <a:cubicBezTo>
                      <a:pt x="119" y="26"/>
                      <a:pt x="117" y="28"/>
                      <a:pt x="115" y="29"/>
                    </a:cubicBezTo>
                    <a:cubicBezTo>
                      <a:pt x="114" y="30"/>
                      <a:pt x="112" y="30"/>
                      <a:pt x="111" y="30"/>
                    </a:cubicBezTo>
                    <a:cubicBezTo>
                      <a:pt x="109" y="31"/>
                      <a:pt x="107" y="31"/>
                      <a:pt x="106" y="31"/>
                    </a:cubicBezTo>
                    <a:cubicBezTo>
                      <a:pt x="104" y="30"/>
                      <a:pt x="101" y="29"/>
                      <a:pt x="98" y="27"/>
                    </a:cubicBezTo>
                    <a:cubicBezTo>
                      <a:pt x="96" y="25"/>
                      <a:pt x="93" y="24"/>
                      <a:pt x="91" y="23"/>
                    </a:cubicBezTo>
                    <a:cubicBezTo>
                      <a:pt x="87" y="22"/>
                      <a:pt x="82" y="22"/>
                      <a:pt x="80" y="21"/>
                    </a:cubicBezTo>
                    <a:cubicBezTo>
                      <a:pt x="79" y="23"/>
                      <a:pt x="79" y="25"/>
                      <a:pt x="79" y="25"/>
                    </a:cubicBezTo>
                    <a:cubicBezTo>
                      <a:pt x="78" y="25"/>
                      <a:pt x="78" y="25"/>
                      <a:pt x="78" y="25"/>
                    </a:cubicBezTo>
                    <a:cubicBezTo>
                      <a:pt x="78" y="25"/>
                      <a:pt x="79" y="17"/>
                      <a:pt x="80" y="12"/>
                    </a:cubicBezTo>
                    <a:cubicBezTo>
                      <a:pt x="79" y="12"/>
                      <a:pt x="75" y="12"/>
                      <a:pt x="72" y="13"/>
                    </a:cubicBezTo>
                    <a:cubicBezTo>
                      <a:pt x="70" y="13"/>
                      <a:pt x="67" y="14"/>
                      <a:pt x="64" y="14"/>
                    </a:cubicBezTo>
                    <a:cubicBezTo>
                      <a:pt x="60" y="15"/>
                      <a:pt x="57" y="15"/>
                      <a:pt x="55" y="16"/>
                    </a:cubicBezTo>
                    <a:cubicBezTo>
                      <a:pt x="54" y="16"/>
                      <a:pt x="53" y="17"/>
                      <a:pt x="52" y="17"/>
                    </a:cubicBezTo>
                    <a:cubicBezTo>
                      <a:pt x="51" y="17"/>
                      <a:pt x="50" y="16"/>
                      <a:pt x="49" y="16"/>
                    </a:cubicBezTo>
                    <a:cubicBezTo>
                      <a:pt x="49" y="16"/>
                      <a:pt x="49" y="16"/>
                      <a:pt x="49" y="16"/>
                    </a:cubicBezTo>
                    <a:cubicBezTo>
                      <a:pt x="49" y="15"/>
                      <a:pt x="48" y="15"/>
                      <a:pt x="48" y="15"/>
                    </a:cubicBezTo>
                    <a:cubicBezTo>
                      <a:pt x="47" y="14"/>
                      <a:pt x="45" y="13"/>
                      <a:pt x="45" y="12"/>
                    </a:cubicBezTo>
                    <a:cubicBezTo>
                      <a:pt x="45" y="12"/>
                      <a:pt x="45" y="12"/>
                      <a:pt x="44" y="11"/>
                    </a:cubicBezTo>
                    <a:cubicBezTo>
                      <a:pt x="44" y="11"/>
                      <a:pt x="44" y="11"/>
                      <a:pt x="44" y="11"/>
                    </a:cubicBezTo>
                    <a:cubicBezTo>
                      <a:pt x="44" y="11"/>
                      <a:pt x="43" y="10"/>
                      <a:pt x="43" y="10"/>
                    </a:cubicBezTo>
                    <a:cubicBezTo>
                      <a:pt x="43" y="9"/>
                      <a:pt x="44" y="9"/>
                      <a:pt x="45" y="8"/>
                    </a:cubicBezTo>
                    <a:cubicBezTo>
                      <a:pt x="46" y="8"/>
                      <a:pt x="46" y="8"/>
                      <a:pt x="46" y="8"/>
                    </a:cubicBezTo>
                    <a:cubicBezTo>
                      <a:pt x="46" y="8"/>
                      <a:pt x="46" y="7"/>
                      <a:pt x="45" y="7"/>
                    </a:cubicBezTo>
                    <a:cubicBezTo>
                      <a:pt x="45" y="7"/>
                      <a:pt x="45" y="6"/>
                      <a:pt x="45" y="6"/>
                    </a:cubicBezTo>
                    <a:cubicBezTo>
                      <a:pt x="44" y="6"/>
                      <a:pt x="45" y="5"/>
                      <a:pt x="45" y="5"/>
                    </a:cubicBezTo>
                    <a:cubicBezTo>
                      <a:pt x="45" y="5"/>
                      <a:pt x="45" y="5"/>
                      <a:pt x="45" y="5"/>
                    </a:cubicBezTo>
                    <a:cubicBezTo>
                      <a:pt x="46" y="4"/>
                      <a:pt x="46" y="4"/>
                      <a:pt x="46" y="3"/>
                    </a:cubicBezTo>
                    <a:cubicBezTo>
                      <a:pt x="46" y="3"/>
                      <a:pt x="45" y="2"/>
                      <a:pt x="44" y="1"/>
                    </a:cubicBezTo>
                    <a:cubicBezTo>
                      <a:pt x="43" y="0"/>
                      <a:pt x="43" y="0"/>
                      <a:pt x="42" y="0"/>
                    </a:cubicBezTo>
                    <a:cubicBezTo>
                      <a:pt x="42" y="0"/>
                      <a:pt x="40" y="1"/>
                      <a:pt x="38" y="2"/>
                    </a:cubicBezTo>
                    <a:cubicBezTo>
                      <a:pt x="38" y="2"/>
                      <a:pt x="37" y="3"/>
                      <a:pt x="36" y="3"/>
                    </a:cubicBezTo>
                    <a:cubicBezTo>
                      <a:pt x="36" y="4"/>
                      <a:pt x="35" y="4"/>
                      <a:pt x="34" y="5"/>
                    </a:cubicBezTo>
                    <a:cubicBezTo>
                      <a:pt x="33" y="5"/>
                      <a:pt x="32" y="6"/>
                      <a:pt x="32" y="6"/>
                    </a:cubicBezTo>
                    <a:cubicBezTo>
                      <a:pt x="32" y="7"/>
                      <a:pt x="31" y="7"/>
                      <a:pt x="30" y="8"/>
                    </a:cubicBezTo>
                    <a:cubicBezTo>
                      <a:pt x="29" y="9"/>
                      <a:pt x="28" y="10"/>
                      <a:pt x="27" y="10"/>
                    </a:cubicBezTo>
                    <a:cubicBezTo>
                      <a:pt x="27" y="11"/>
                      <a:pt x="24" y="11"/>
                      <a:pt x="23" y="11"/>
                    </a:cubicBezTo>
                    <a:cubicBezTo>
                      <a:pt x="23" y="11"/>
                      <a:pt x="23" y="11"/>
                      <a:pt x="22" y="11"/>
                    </a:cubicBezTo>
                    <a:cubicBezTo>
                      <a:pt x="22" y="11"/>
                      <a:pt x="20" y="10"/>
                      <a:pt x="19" y="10"/>
                    </a:cubicBezTo>
                    <a:cubicBezTo>
                      <a:pt x="17" y="10"/>
                      <a:pt x="16" y="9"/>
                      <a:pt x="15" y="9"/>
                    </a:cubicBezTo>
                    <a:cubicBezTo>
                      <a:pt x="15" y="9"/>
                      <a:pt x="14" y="8"/>
                      <a:pt x="13" y="7"/>
                    </a:cubicBezTo>
                    <a:cubicBezTo>
                      <a:pt x="13" y="7"/>
                      <a:pt x="12" y="6"/>
                      <a:pt x="11" y="5"/>
                    </a:cubicBezTo>
                    <a:cubicBezTo>
                      <a:pt x="10" y="4"/>
                      <a:pt x="10" y="3"/>
                      <a:pt x="9" y="2"/>
                    </a:cubicBezTo>
                    <a:cubicBezTo>
                      <a:pt x="8" y="1"/>
                      <a:pt x="7" y="0"/>
                      <a:pt x="7" y="0"/>
                    </a:cubicBezTo>
                    <a:cubicBezTo>
                      <a:pt x="6" y="0"/>
                      <a:pt x="5" y="0"/>
                      <a:pt x="4" y="0"/>
                    </a:cubicBezTo>
                    <a:cubicBezTo>
                      <a:pt x="4" y="0"/>
                      <a:pt x="4" y="1"/>
                      <a:pt x="4" y="1"/>
                    </a:cubicBezTo>
                    <a:cubicBezTo>
                      <a:pt x="4" y="2"/>
                      <a:pt x="4" y="3"/>
                      <a:pt x="4" y="3"/>
                    </a:cubicBezTo>
                    <a:cubicBezTo>
                      <a:pt x="3" y="4"/>
                      <a:pt x="2" y="4"/>
                      <a:pt x="1" y="4"/>
                    </a:cubicBezTo>
                    <a:cubicBezTo>
                      <a:pt x="0" y="4"/>
                      <a:pt x="0" y="4"/>
                      <a:pt x="0" y="4"/>
                    </a:cubicBezTo>
                    <a:cubicBezTo>
                      <a:pt x="0" y="4"/>
                      <a:pt x="0" y="4"/>
                      <a:pt x="0" y="4"/>
                    </a:cubicBezTo>
                    <a:cubicBezTo>
                      <a:pt x="0" y="5"/>
                      <a:pt x="0" y="5"/>
                      <a:pt x="0" y="6"/>
                    </a:cubicBezTo>
                    <a:cubicBezTo>
                      <a:pt x="1" y="7"/>
                      <a:pt x="1" y="8"/>
                      <a:pt x="1" y="9"/>
                    </a:cubicBezTo>
                    <a:cubicBezTo>
                      <a:pt x="1" y="9"/>
                      <a:pt x="1" y="9"/>
                      <a:pt x="2" y="9"/>
                    </a:cubicBezTo>
                    <a:cubicBezTo>
                      <a:pt x="2" y="9"/>
                      <a:pt x="3" y="10"/>
                      <a:pt x="3" y="10"/>
                    </a:cubicBezTo>
                    <a:cubicBezTo>
                      <a:pt x="4" y="11"/>
                      <a:pt x="3" y="13"/>
                      <a:pt x="3" y="14"/>
                    </a:cubicBezTo>
                    <a:cubicBezTo>
                      <a:pt x="3" y="15"/>
                      <a:pt x="3" y="16"/>
                      <a:pt x="3" y="16"/>
                    </a:cubicBezTo>
                    <a:cubicBezTo>
                      <a:pt x="3" y="16"/>
                      <a:pt x="3" y="16"/>
                      <a:pt x="4" y="16"/>
                    </a:cubicBezTo>
                    <a:cubicBezTo>
                      <a:pt x="4" y="16"/>
                      <a:pt x="4" y="16"/>
                      <a:pt x="5" y="16"/>
                    </a:cubicBezTo>
                    <a:cubicBezTo>
                      <a:pt x="5" y="16"/>
                      <a:pt x="5" y="17"/>
                      <a:pt x="4" y="19"/>
                    </a:cubicBezTo>
                    <a:cubicBezTo>
                      <a:pt x="4" y="19"/>
                      <a:pt x="4" y="19"/>
                      <a:pt x="4" y="19"/>
                    </a:cubicBezTo>
                    <a:cubicBezTo>
                      <a:pt x="4" y="19"/>
                      <a:pt x="4" y="20"/>
                      <a:pt x="3" y="20"/>
                    </a:cubicBezTo>
                    <a:cubicBezTo>
                      <a:pt x="3" y="21"/>
                      <a:pt x="2" y="22"/>
                      <a:pt x="2" y="23"/>
                    </a:cubicBezTo>
                    <a:cubicBezTo>
                      <a:pt x="2" y="23"/>
                      <a:pt x="2" y="23"/>
                      <a:pt x="2" y="23"/>
                    </a:cubicBezTo>
                    <a:cubicBezTo>
                      <a:pt x="2" y="23"/>
                      <a:pt x="3" y="23"/>
                      <a:pt x="4" y="24"/>
                    </a:cubicBezTo>
                    <a:cubicBezTo>
                      <a:pt x="5" y="24"/>
                      <a:pt x="6" y="24"/>
                      <a:pt x="6" y="24"/>
                    </a:cubicBezTo>
                    <a:cubicBezTo>
                      <a:pt x="6" y="25"/>
                      <a:pt x="6" y="26"/>
                      <a:pt x="6" y="27"/>
                    </a:cubicBezTo>
                    <a:cubicBezTo>
                      <a:pt x="6" y="27"/>
                      <a:pt x="6" y="28"/>
                      <a:pt x="6" y="28"/>
                    </a:cubicBezTo>
                    <a:cubicBezTo>
                      <a:pt x="6" y="28"/>
                      <a:pt x="7" y="28"/>
                      <a:pt x="7" y="29"/>
                    </a:cubicBezTo>
                    <a:cubicBezTo>
                      <a:pt x="7" y="29"/>
                      <a:pt x="8" y="29"/>
                      <a:pt x="8" y="30"/>
                    </a:cubicBezTo>
                    <a:cubicBezTo>
                      <a:pt x="8" y="30"/>
                      <a:pt x="8" y="30"/>
                      <a:pt x="8" y="31"/>
                    </a:cubicBezTo>
                    <a:cubicBezTo>
                      <a:pt x="8" y="31"/>
                      <a:pt x="8" y="32"/>
                      <a:pt x="8" y="32"/>
                    </a:cubicBezTo>
                    <a:cubicBezTo>
                      <a:pt x="8" y="32"/>
                      <a:pt x="8" y="32"/>
                      <a:pt x="9" y="33"/>
                    </a:cubicBezTo>
                    <a:cubicBezTo>
                      <a:pt x="9" y="33"/>
                      <a:pt x="9" y="33"/>
                      <a:pt x="9" y="33"/>
                    </a:cubicBezTo>
                    <a:cubicBezTo>
                      <a:pt x="9" y="33"/>
                      <a:pt x="9" y="33"/>
                      <a:pt x="9" y="34"/>
                    </a:cubicBezTo>
                    <a:cubicBezTo>
                      <a:pt x="10" y="34"/>
                      <a:pt x="9" y="35"/>
                      <a:pt x="9" y="36"/>
                    </a:cubicBezTo>
                    <a:cubicBezTo>
                      <a:pt x="9" y="36"/>
                      <a:pt x="9" y="37"/>
                      <a:pt x="9" y="37"/>
                    </a:cubicBezTo>
                    <a:cubicBezTo>
                      <a:pt x="9" y="37"/>
                      <a:pt x="9" y="37"/>
                      <a:pt x="10" y="37"/>
                    </a:cubicBezTo>
                    <a:cubicBezTo>
                      <a:pt x="10" y="37"/>
                      <a:pt x="11" y="38"/>
                      <a:pt x="11" y="38"/>
                    </a:cubicBezTo>
                    <a:cubicBezTo>
                      <a:pt x="11" y="38"/>
                      <a:pt x="11" y="39"/>
                      <a:pt x="11" y="39"/>
                    </a:cubicBezTo>
                    <a:cubicBezTo>
                      <a:pt x="11" y="40"/>
                      <a:pt x="11" y="40"/>
                      <a:pt x="11" y="40"/>
                    </a:cubicBezTo>
                    <a:cubicBezTo>
                      <a:pt x="11" y="40"/>
                      <a:pt x="11" y="40"/>
                      <a:pt x="12" y="40"/>
                    </a:cubicBezTo>
                    <a:cubicBezTo>
                      <a:pt x="12" y="40"/>
                      <a:pt x="12" y="40"/>
                      <a:pt x="12" y="40"/>
                    </a:cubicBezTo>
                    <a:cubicBezTo>
                      <a:pt x="12" y="41"/>
                      <a:pt x="13" y="41"/>
                      <a:pt x="13" y="41"/>
                    </a:cubicBezTo>
                    <a:cubicBezTo>
                      <a:pt x="13" y="42"/>
                      <a:pt x="14" y="43"/>
                      <a:pt x="14" y="44"/>
                    </a:cubicBezTo>
                    <a:cubicBezTo>
                      <a:pt x="14" y="45"/>
                      <a:pt x="14" y="47"/>
                      <a:pt x="14" y="47"/>
                    </a:cubicBezTo>
                    <a:cubicBezTo>
                      <a:pt x="14" y="47"/>
                      <a:pt x="15" y="47"/>
                      <a:pt x="15" y="47"/>
                    </a:cubicBezTo>
                    <a:cubicBezTo>
                      <a:pt x="15" y="46"/>
                      <a:pt x="15" y="46"/>
                      <a:pt x="16" y="46"/>
                    </a:cubicBezTo>
                    <a:cubicBezTo>
                      <a:pt x="16" y="46"/>
                      <a:pt x="17" y="47"/>
                      <a:pt x="18" y="48"/>
                    </a:cubicBezTo>
                    <a:cubicBezTo>
                      <a:pt x="18" y="48"/>
                      <a:pt x="19" y="49"/>
                      <a:pt x="19" y="49"/>
                    </a:cubicBezTo>
                    <a:cubicBezTo>
                      <a:pt x="19" y="49"/>
                      <a:pt x="19" y="49"/>
                      <a:pt x="20" y="48"/>
                    </a:cubicBezTo>
                    <a:cubicBezTo>
                      <a:pt x="21" y="48"/>
                      <a:pt x="22" y="48"/>
                      <a:pt x="23" y="48"/>
                    </a:cubicBezTo>
                    <a:cubicBezTo>
                      <a:pt x="23" y="48"/>
                      <a:pt x="23" y="48"/>
                      <a:pt x="23" y="48"/>
                    </a:cubicBezTo>
                    <a:cubicBezTo>
                      <a:pt x="24" y="48"/>
                      <a:pt x="24" y="48"/>
                      <a:pt x="25" y="49"/>
                    </a:cubicBezTo>
                    <a:cubicBezTo>
                      <a:pt x="25" y="49"/>
                      <a:pt x="25" y="49"/>
                      <a:pt x="25" y="50"/>
                    </a:cubicBezTo>
                    <a:cubicBezTo>
                      <a:pt x="25" y="50"/>
                      <a:pt x="25" y="50"/>
                      <a:pt x="25" y="50"/>
                    </a:cubicBezTo>
                    <a:cubicBezTo>
                      <a:pt x="25" y="50"/>
                      <a:pt x="24" y="51"/>
                      <a:pt x="23" y="51"/>
                    </a:cubicBezTo>
                    <a:cubicBezTo>
                      <a:pt x="23" y="51"/>
                      <a:pt x="22" y="51"/>
                      <a:pt x="22" y="51"/>
                    </a:cubicBezTo>
                    <a:cubicBezTo>
                      <a:pt x="22" y="51"/>
                      <a:pt x="22" y="52"/>
                      <a:pt x="22" y="53"/>
                    </a:cubicBezTo>
                    <a:cubicBezTo>
                      <a:pt x="22" y="53"/>
                      <a:pt x="22" y="53"/>
                      <a:pt x="22" y="54"/>
                    </a:cubicBezTo>
                    <a:cubicBezTo>
                      <a:pt x="22" y="54"/>
                      <a:pt x="22" y="54"/>
                      <a:pt x="22" y="54"/>
                    </a:cubicBezTo>
                    <a:cubicBezTo>
                      <a:pt x="23" y="55"/>
                      <a:pt x="23" y="55"/>
                      <a:pt x="23" y="56"/>
                    </a:cubicBezTo>
                    <a:cubicBezTo>
                      <a:pt x="24" y="56"/>
                      <a:pt x="24" y="57"/>
                      <a:pt x="24" y="57"/>
                    </a:cubicBezTo>
                    <a:cubicBezTo>
                      <a:pt x="24" y="57"/>
                      <a:pt x="24" y="58"/>
                      <a:pt x="24" y="58"/>
                    </a:cubicBezTo>
                    <a:cubicBezTo>
                      <a:pt x="23" y="59"/>
                      <a:pt x="22" y="59"/>
                      <a:pt x="22" y="59"/>
                    </a:cubicBezTo>
                    <a:cubicBezTo>
                      <a:pt x="21" y="59"/>
                      <a:pt x="21" y="59"/>
                      <a:pt x="21" y="59"/>
                    </a:cubicBezTo>
                    <a:cubicBezTo>
                      <a:pt x="21" y="59"/>
                      <a:pt x="21" y="59"/>
                      <a:pt x="20" y="60"/>
                    </a:cubicBezTo>
                    <a:cubicBezTo>
                      <a:pt x="20" y="60"/>
                      <a:pt x="19" y="61"/>
                      <a:pt x="19" y="61"/>
                    </a:cubicBezTo>
                    <a:cubicBezTo>
                      <a:pt x="19" y="61"/>
                      <a:pt x="19" y="62"/>
                      <a:pt x="19" y="62"/>
                    </a:cubicBezTo>
                    <a:cubicBezTo>
                      <a:pt x="19" y="63"/>
                      <a:pt x="19" y="65"/>
                      <a:pt x="19" y="65"/>
                    </a:cubicBezTo>
                    <a:cubicBezTo>
                      <a:pt x="18" y="66"/>
                      <a:pt x="17" y="65"/>
                      <a:pt x="17" y="65"/>
                    </a:cubicBezTo>
                    <a:cubicBezTo>
                      <a:pt x="16" y="65"/>
                      <a:pt x="16" y="65"/>
                      <a:pt x="16" y="65"/>
                    </a:cubicBezTo>
                    <a:cubicBezTo>
                      <a:pt x="16" y="65"/>
                      <a:pt x="16" y="65"/>
                      <a:pt x="16" y="65"/>
                    </a:cubicBezTo>
                    <a:cubicBezTo>
                      <a:pt x="16" y="65"/>
                      <a:pt x="16" y="65"/>
                      <a:pt x="16" y="65"/>
                    </a:cubicBezTo>
                    <a:cubicBezTo>
                      <a:pt x="16" y="65"/>
                      <a:pt x="16" y="65"/>
                      <a:pt x="15" y="66"/>
                    </a:cubicBezTo>
                    <a:cubicBezTo>
                      <a:pt x="15" y="66"/>
                      <a:pt x="16" y="67"/>
                      <a:pt x="16" y="67"/>
                    </a:cubicBezTo>
                    <a:cubicBezTo>
                      <a:pt x="16" y="67"/>
                      <a:pt x="17" y="67"/>
                      <a:pt x="17" y="68"/>
                    </a:cubicBezTo>
                    <a:cubicBezTo>
                      <a:pt x="17" y="68"/>
                      <a:pt x="16" y="68"/>
                      <a:pt x="16" y="69"/>
                    </a:cubicBezTo>
                    <a:cubicBezTo>
                      <a:pt x="16" y="70"/>
                      <a:pt x="15" y="72"/>
                      <a:pt x="15" y="72"/>
                    </a:cubicBezTo>
                    <a:cubicBezTo>
                      <a:pt x="15" y="73"/>
                      <a:pt x="16" y="74"/>
                      <a:pt x="17" y="75"/>
                    </a:cubicBezTo>
                    <a:cubicBezTo>
                      <a:pt x="18" y="75"/>
                      <a:pt x="18" y="76"/>
                      <a:pt x="19" y="76"/>
                    </a:cubicBezTo>
                    <a:cubicBezTo>
                      <a:pt x="19" y="76"/>
                      <a:pt x="19" y="76"/>
                      <a:pt x="20" y="76"/>
                    </a:cubicBezTo>
                    <a:cubicBezTo>
                      <a:pt x="20" y="76"/>
                      <a:pt x="21" y="76"/>
                      <a:pt x="21" y="76"/>
                    </a:cubicBezTo>
                    <a:cubicBezTo>
                      <a:pt x="22" y="77"/>
                      <a:pt x="22" y="78"/>
                      <a:pt x="21" y="79"/>
                    </a:cubicBezTo>
                    <a:cubicBezTo>
                      <a:pt x="21" y="79"/>
                      <a:pt x="21" y="79"/>
                      <a:pt x="21" y="79"/>
                    </a:cubicBezTo>
                    <a:cubicBezTo>
                      <a:pt x="21" y="79"/>
                      <a:pt x="21" y="79"/>
                      <a:pt x="21" y="79"/>
                    </a:cubicBezTo>
                    <a:cubicBezTo>
                      <a:pt x="21" y="79"/>
                      <a:pt x="21" y="79"/>
                      <a:pt x="21" y="79"/>
                    </a:cubicBezTo>
                    <a:cubicBezTo>
                      <a:pt x="21" y="79"/>
                      <a:pt x="21" y="80"/>
                      <a:pt x="22" y="81"/>
                    </a:cubicBezTo>
                    <a:cubicBezTo>
                      <a:pt x="22" y="81"/>
                      <a:pt x="22" y="81"/>
                      <a:pt x="22" y="81"/>
                    </a:cubicBezTo>
                    <a:cubicBezTo>
                      <a:pt x="22" y="82"/>
                      <a:pt x="22" y="84"/>
                      <a:pt x="23" y="84"/>
                    </a:cubicBezTo>
                    <a:cubicBezTo>
                      <a:pt x="23" y="85"/>
                      <a:pt x="24" y="85"/>
                      <a:pt x="24" y="85"/>
                    </a:cubicBezTo>
                    <a:cubicBezTo>
                      <a:pt x="25" y="85"/>
                      <a:pt x="26" y="85"/>
                      <a:pt x="27" y="85"/>
                    </a:cubicBezTo>
                    <a:cubicBezTo>
                      <a:pt x="28" y="85"/>
                      <a:pt x="29" y="86"/>
                      <a:pt x="30" y="87"/>
                    </a:cubicBezTo>
                    <a:cubicBezTo>
                      <a:pt x="32" y="88"/>
                      <a:pt x="34" y="90"/>
                      <a:pt x="34" y="90"/>
                    </a:cubicBezTo>
                    <a:cubicBezTo>
                      <a:pt x="34" y="91"/>
                      <a:pt x="34" y="90"/>
                      <a:pt x="35" y="90"/>
                    </a:cubicBezTo>
                    <a:cubicBezTo>
                      <a:pt x="35" y="90"/>
                      <a:pt x="35" y="90"/>
                      <a:pt x="35" y="90"/>
                    </a:cubicBezTo>
                    <a:cubicBezTo>
                      <a:pt x="35" y="90"/>
                      <a:pt x="36" y="90"/>
                      <a:pt x="36" y="90"/>
                    </a:cubicBezTo>
                    <a:cubicBezTo>
                      <a:pt x="36" y="90"/>
                      <a:pt x="36" y="90"/>
                      <a:pt x="36" y="90"/>
                    </a:cubicBezTo>
                    <a:cubicBezTo>
                      <a:pt x="36" y="90"/>
                      <a:pt x="38" y="92"/>
                      <a:pt x="39" y="95"/>
                    </a:cubicBezTo>
                    <a:cubicBezTo>
                      <a:pt x="40" y="97"/>
                      <a:pt x="42" y="99"/>
                      <a:pt x="42" y="99"/>
                    </a:cubicBezTo>
                    <a:cubicBezTo>
                      <a:pt x="42" y="100"/>
                      <a:pt x="41" y="100"/>
                      <a:pt x="41" y="101"/>
                    </a:cubicBezTo>
                    <a:cubicBezTo>
                      <a:pt x="41" y="102"/>
                      <a:pt x="41" y="102"/>
                      <a:pt x="40" y="103"/>
                    </a:cubicBezTo>
                    <a:cubicBezTo>
                      <a:pt x="40" y="103"/>
                      <a:pt x="40" y="104"/>
                      <a:pt x="40" y="105"/>
                    </a:cubicBezTo>
                    <a:cubicBezTo>
                      <a:pt x="40" y="107"/>
                      <a:pt x="40" y="108"/>
                      <a:pt x="40" y="108"/>
                    </a:cubicBezTo>
                    <a:cubicBezTo>
                      <a:pt x="40" y="108"/>
                      <a:pt x="41" y="108"/>
                      <a:pt x="41" y="108"/>
                    </a:cubicBezTo>
                    <a:cubicBezTo>
                      <a:pt x="42" y="108"/>
                      <a:pt x="43" y="108"/>
                      <a:pt x="43" y="108"/>
                    </a:cubicBezTo>
                    <a:cubicBezTo>
                      <a:pt x="43" y="108"/>
                      <a:pt x="43" y="108"/>
                      <a:pt x="43" y="108"/>
                    </a:cubicBezTo>
                    <a:cubicBezTo>
                      <a:pt x="44" y="108"/>
                      <a:pt x="44" y="110"/>
                      <a:pt x="44" y="112"/>
                    </a:cubicBezTo>
                    <a:cubicBezTo>
                      <a:pt x="44" y="113"/>
                      <a:pt x="44" y="114"/>
                      <a:pt x="44" y="115"/>
                    </a:cubicBezTo>
                    <a:cubicBezTo>
                      <a:pt x="44" y="116"/>
                      <a:pt x="44" y="116"/>
                      <a:pt x="45" y="116"/>
                    </a:cubicBezTo>
                    <a:cubicBezTo>
                      <a:pt x="46" y="117"/>
                      <a:pt x="47" y="117"/>
                      <a:pt x="48" y="118"/>
                    </a:cubicBezTo>
                    <a:cubicBezTo>
                      <a:pt x="49" y="119"/>
                      <a:pt x="50" y="120"/>
                      <a:pt x="50" y="121"/>
                    </a:cubicBezTo>
                    <a:cubicBezTo>
                      <a:pt x="50" y="121"/>
                      <a:pt x="50" y="121"/>
                      <a:pt x="50" y="12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02" name="Freeform 516"/>
              <p:cNvSpPr>
                <a:spLocks/>
              </p:cNvSpPr>
              <p:nvPr/>
            </p:nvSpPr>
            <p:spPr bwMode="auto">
              <a:xfrm>
                <a:off x="5821362" y="3094038"/>
                <a:ext cx="417513" cy="371475"/>
              </a:xfrm>
              <a:custGeom>
                <a:avLst/>
                <a:gdLst>
                  <a:gd name="T0" fmla="*/ 15 w 181"/>
                  <a:gd name="T1" fmla="*/ 144 h 161"/>
                  <a:gd name="T2" fmla="*/ 33 w 181"/>
                  <a:gd name="T3" fmla="*/ 141 h 161"/>
                  <a:gd name="T4" fmla="*/ 48 w 181"/>
                  <a:gd name="T5" fmla="*/ 141 h 161"/>
                  <a:gd name="T6" fmla="*/ 64 w 181"/>
                  <a:gd name="T7" fmla="*/ 143 h 161"/>
                  <a:gd name="T8" fmla="*/ 78 w 181"/>
                  <a:gd name="T9" fmla="*/ 159 h 161"/>
                  <a:gd name="T10" fmla="*/ 85 w 181"/>
                  <a:gd name="T11" fmla="*/ 156 h 161"/>
                  <a:gd name="T12" fmla="*/ 102 w 181"/>
                  <a:gd name="T13" fmla="*/ 153 h 161"/>
                  <a:gd name="T14" fmla="*/ 109 w 181"/>
                  <a:gd name="T15" fmla="*/ 153 h 161"/>
                  <a:gd name="T16" fmla="*/ 111 w 181"/>
                  <a:gd name="T17" fmla="*/ 152 h 161"/>
                  <a:gd name="T18" fmla="*/ 108 w 181"/>
                  <a:gd name="T19" fmla="*/ 138 h 161"/>
                  <a:gd name="T20" fmla="*/ 101 w 181"/>
                  <a:gd name="T21" fmla="*/ 132 h 161"/>
                  <a:gd name="T22" fmla="*/ 94 w 181"/>
                  <a:gd name="T23" fmla="*/ 125 h 161"/>
                  <a:gd name="T24" fmla="*/ 103 w 181"/>
                  <a:gd name="T25" fmla="*/ 111 h 161"/>
                  <a:gd name="T26" fmla="*/ 110 w 181"/>
                  <a:gd name="T27" fmla="*/ 112 h 161"/>
                  <a:gd name="T28" fmla="*/ 127 w 181"/>
                  <a:gd name="T29" fmla="*/ 99 h 161"/>
                  <a:gd name="T30" fmla="*/ 141 w 181"/>
                  <a:gd name="T31" fmla="*/ 85 h 161"/>
                  <a:gd name="T32" fmla="*/ 144 w 181"/>
                  <a:gd name="T33" fmla="*/ 79 h 161"/>
                  <a:gd name="T34" fmla="*/ 150 w 181"/>
                  <a:gd name="T35" fmla="*/ 65 h 161"/>
                  <a:gd name="T36" fmla="*/ 159 w 181"/>
                  <a:gd name="T37" fmla="*/ 58 h 161"/>
                  <a:gd name="T38" fmla="*/ 152 w 181"/>
                  <a:gd name="T39" fmla="*/ 53 h 161"/>
                  <a:gd name="T40" fmla="*/ 144 w 181"/>
                  <a:gd name="T41" fmla="*/ 47 h 161"/>
                  <a:gd name="T42" fmla="*/ 144 w 181"/>
                  <a:gd name="T43" fmla="*/ 39 h 161"/>
                  <a:gd name="T44" fmla="*/ 144 w 181"/>
                  <a:gd name="T45" fmla="*/ 36 h 161"/>
                  <a:gd name="T46" fmla="*/ 142 w 181"/>
                  <a:gd name="T47" fmla="*/ 33 h 161"/>
                  <a:gd name="T48" fmla="*/ 148 w 181"/>
                  <a:gd name="T49" fmla="*/ 27 h 161"/>
                  <a:gd name="T50" fmla="*/ 159 w 181"/>
                  <a:gd name="T51" fmla="*/ 29 h 161"/>
                  <a:gd name="T52" fmla="*/ 169 w 181"/>
                  <a:gd name="T53" fmla="*/ 28 h 161"/>
                  <a:gd name="T54" fmla="*/ 181 w 181"/>
                  <a:gd name="T55" fmla="*/ 18 h 161"/>
                  <a:gd name="T56" fmla="*/ 172 w 181"/>
                  <a:gd name="T57" fmla="*/ 13 h 161"/>
                  <a:gd name="T58" fmla="*/ 165 w 181"/>
                  <a:gd name="T59" fmla="*/ 11 h 161"/>
                  <a:gd name="T60" fmla="*/ 160 w 181"/>
                  <a:gd name="T61" fmla="*/ 1 h 161"/>
                  <a:gd name="T62" fmla="*/ 150 w 181"/>
                  <a:gd name="T63" fmla="*/ 0 h 161"/>
                  <a:gd name="T64" fmla="*/ 134 w 181"/>
                  <a:gd name="T65" fmla="*/ 3 h 161"/>
                  <a:gd name="T66" fmla="*/ 120 w 181"/>
                  <a:gd name="T67" fmla="*/ 8 h 161"/>
                  <a:gd name="T68" fmla="*/ 116 w 181"/>
                  <a:gd name="T69" fmla="*/ 13 h 161"/>
                  <a:gd name="T70" fmla="*/ 118 w 181"/>
                  <a:gd name="T71" fmla="*/ 22 h 161"/>
                  <a:gd name="T72" fmla="*/ 115 w 181"/>
                  <a:gd name="T73" fmla="*/ 26 h 161"/>
                  <a:gd name="T74" fmla="*/ 111 w 181"/>
                  <a:gd name="T75" fmla="*/ 30 h 161"/>
                  <a:gd name="T76" fmla="*/ 112 w 181"/>
                  <a:gd name="T77" fmla="*/ 36 h 161"/>
                  <a:gd name="T78" fmla="*/ 101 w 181"/>
                  <a:gd name="T79" fmla="*/ 37 h 161"/>
                  <a:gd name="T80" fmla="*/ 103 w 181"/>
                  <a:gd name="T81" fmla="*/ 43 h 161"/>
                  <a:gd name="T82" fmla="*/ 96 w 181"/>
                  <a:gd name="T83" fmla="*/ 49 h 161"/>
                  <a:gd name="T84" fmla="*/ 94 w 181"/>
                  <a:gd name="T85" fmla="*/ 53 h 161"/>
                  <a:gd name="T86" fmla="*/ 90 w 181"/>
                  <a:gd name="T87" fmla="*/ 66 h 161"/>
                  <a:gd name="T88" fmla="*/ 82 w 181"/>
                  <a:gd name="T89" fmla="*/ 65 h 161"/>
                  <a:gd name="T90" fmla="*/ 74 w 181"/>
                  <a:gd name="T91" fmla="*/ 68 h 161"/>
                  <a:gd name="T92" fmla="*/ 76 w 181"/>
                  <a:gd name="T93" fmla="*/ 70 h 161"/>
                  <a:gd name="T94" fmla="*/ 65 w 181"/>
                  <a:gd name="T95" fmla="*/ 72 h 161"/>
                  <a:gd name="T96" fmla="*/ 59 w 181"/>
                  <a:gd name="T97" fmla="*/ 83 h 161"/>
                  <a:gd name="T98" fmla="*/ 59 w 181"/>
                  <a:gd name="T99" fmla="*/ 88 h 161"/>
                  <a:gd name="T100" fmla="*/ 37 w 181"/>
                  <a:gd name="T101" fmla="*/ 93 h 161"/>
                  <a:gd name="T102" fmla="*/ 19 w 181"/>
                  <a:gd name="T103" fmla="*/ 93 h 161"/>
                  <a:gd name="T104" fmla="*/ 17 w 181"/>
                  <a:gd name="T105" fmla="*/ 106 h 161"/>
                  <a:gd name="T106" fmla="*/ 25 w 181"/>
                  <a:gd name="T107" fmla="*/ 127 h 161"/>
                  <a:gd name="T108" fmla="*/ 9 w 181"/>
                  <a:gd name="T109"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1" h="161">
                    <a:moveTo>
                      <a:pt x="8" y="143"/>
                    </a:moveTo>
                    <a:cubicBezTo>
                      <a:pt x="8" y="143"/>
                      <a:pt x="8" y="143"/>
                      <a:pt x="8" y="143"/>
                    </a:cubicBezTo>
                    <a:cubicBezTo>
                      <a:pt x="9" y="143"/>
                      <a:pt x="9" y="144"/>
                      <a:pt x="9" y="145"/>
                    </a:cubicBezTo>
                    <a:cubicBezTo>
                      <a:pt x="10" y="145"/>
                      <a:pt x="13" y="143"/>
                      <a:pt x="14" y="143"/>
                    </a:cubicBezTo>
                    <a:cubicBezTo>
                      <a:pt x="15" y="143"/>
                      <a:pt x="15" y="144"/>
                      <a:pt x="15" y="144"/>
                    </a:cubicBezTo>
                    <a:cubicBezTo>
                      <a:pt x="16" y="145"/>
                      <a:pt x="18" y="143"/>
                      <a:pt x="18" y="143"/>
                    </a:cubicBezTo>
                    <a:cubicBezTo>
                      <a:pt x="19" y="142"/>
                      <a:pt x="21" y="142"/>
                      <a:pt x="22" y="142"/>
                    </a:cubicBezTo>
                    <a:cubicBezTo>
                      <a:pt x="24" y="143"/>
                      <a:pt x="27" y="143"/>
                      <a:pt x="28" y="143"/>
                    </a:cubicBezTo>
                    <a:cubicBezTo>
                      <a:pt x="29" y="143"/>
                      <a:pt x="29" y="142"/>
                      <a:pt x="30" y="142"/>
                    </a:cubicBezTo>
                    <a:cubicBezTo>
                      <a:pt x="31" y="141"/>
                      <a:pt x="32" y="141"/>
                      <a:pt x="33" y="141"/>
                    </a:cubicBezTo>
                    <a:cubicBezTo>
                      <a:pt x="34" y="142"/>
                      <a:pt x="34" y="140"/>
                      <a:pt x="35" y="140"/>
                    </a:cubicBezTo>
                    <a:cubicBezTo>
                      <a:pt x="36" y="139"/>
                      <a:pt x="36" y="141"/>
                      <a:pt x="36" y="141"/>
                    </a:cubicBezTo>
                    <a:cubicBezTo>
                      <a:pt x="36" y="142"/>
                      <a:pt x="38" y="142"/>
                      <a:pt x="39" y="142"/>
                    </a:cubicBezTo>
                    <a:cubicBezTo>
                      <a:pt x="40" y="142"/>
                      <a:pt x="41" y="143"/>
                      <a:pt x="42" y="143"/>
                    </a:cubicBezTo>
                    <a:cubicBezTo>
                      <a:pt x="42" y="143"/>
                      <a:pt x="46" y="142"/>
                      <a:pt x="48" y="141"/>
                    </a:cubicBezTo>
                    <a:cubicBezTo>
                      <a:pt x="49" y="141"/>
                      <a:pt x="54" y="141"/>
                      <a:pt x="56" y="141"/>
                    </a:cubicBezTo>
                    <a:cubicBezTo>
                      <a:pt x="57" y="141"/>
                      <a:pt x="59" y="141"/>
                      <a:pt x="60" y="140"/>
                    </a:cubicBezTo>
                    <a:cubicBezTo>
                      <a:pt x="61" y="140"/>
                      <a:pt x="60" y="138"/>
                      <a:pt x="61" y="138"/>
                    </a:cubicBezTo>
                    <a:cubicBezTo>
                      <a:pt x="61" y="138"/>
                      <a:pt x="62" y="140"/>
                      <a:pt x="63" y="141"/>
                    </a:cubicBezTo>
                    <a:cubicBezTo>
                      <a:pt x="63" y="142"/>
                      <a:pt x="64" y="143"/>
                      <a:pt x="64" y="143"/>
                    </a:cubicBezTo>
                    <a:cubicBezTo>
                      <a:pt x="64" y="144"/>
                      <a:pt x="64" y="146"/>
                      <a:pt x="64" y="147"/>
                    </a:cubicBezTo>
                    <a:cubicBezTo>
                      <a:pt x="65" y="148"/>
                      <a:pt x="67" y="147"/>
                      <a:pt x="68" y="148"/>
                    </a:cubicBezTo>
                    <a:cubicBezTo>
                      <a:pt x="70" y="149"/>
                      <a:pt x="70" y="155"/>
                      <a:pt x="71" y="156"/>
                    </a:cubicBezTo>
                    <a:cubicBezTo>
                      <a:pt x="71" y="157"/>
                      <a:pt x="74" y="156"/>
                      <a:pt x="75" y="156"/>
                    </a:cubicBezTo>
                    <a:cubicBezTo>
                      <a:pt x="76" y="156"/>
                      <a:pt x="78" y="157"/>
                      <a:pt x="78" y="159"/>
                    </a:cubicBezTo>
                    <a:cubicBezTo>
                      <a:pt x="78" y="160"/>
                      <a:pt x="79" y="160"/>
                      <a:pt x="79" y="161"/>
                    </a:cubicBezTo>
                    <a:cubicBezTo>
                      <a:pt x="80" y="159"/>
                      <a:pt x="81" y="157"/>
                      <a:pt x="82" y="157"/>
                    </a:cubicBezTo>
                    <a:cubicBezTo>
                      <a:pt x="82" y="157"/>
                      <a:pt x="83" y="157"/>
                      <a:pt x="83" y="157"/>
                    </a:cubicBezTo>
                    <a:cubicBezTo>
                      <a:pt x="84" y="156"/>
                      <a:pt x="85" y="156"/>
                      <a:pt x="85" y="156"/>
                    </a:cubicBezTo>
                    <a:cubicBezTo>
                      <a:pt x="85" y="156"/>
                      <a:pt x="85" y="156"/>
                      <a:pt x="85" y="156"/>
                    </a:cubicBezTo>
                    <a:cubicBezTo>
                      <a:pt x="85" y="156"/>
                      <a:pt x="85" y="156"/>
                      <a:pt x="85" y="155"/>
                    </a:cubicBezTo>
                    <a:cubicBezTo>
                      <a:pt x="85" y="154"/>
                      <a:pt x="85" y="153"/>
                      <a:pt x="85" y="152"/>
                    </a:cubicBezTo>
                    <a:cubicBezTo>
                      <a:pt x="86" y="152"/>
                      <a:pt x="90" y="153"/>
                      <a:pt x="93" y="153"/>
                    </a:cubicBezTo>
                    <a:cubicBezTo>
                      <a:pt x="96" y="154"/>
                      <a:pt x="99" y="154"/>
                      <a:pt x="100" y="154"/>
                    </a:cubicBezTo>
                    <a:cubicBezTo>
                      <a:pt x="100" y="154"/>
                      <a:pt x="101" y="153"/>
                      <a:pt x="102" y="153"/>
                    </a:cubicBezTo>
                    <a:cubicBezTo>
                      <a:pt x="104" y="152"/>
                      <a:pt x="105" y="151"/>
                      <a:pt x="106" y="151"/>
                    </a:cubicBezTo>
                    <a:cubicBezTo>
                      <a:pt x="107" y="151"/>
                      <a:pt x="107" y="152"/>
                      <a:pt x="108" y="152"/>
                    </a:cubicBezTo>
                    <a:cubicBezTo>
                      <a:pt x="109" y="152"/>
                      <a:pt x="109" y="153"/>
                      <a:pt x="109" y="153"/>
                    </a:cubicBezTo>
                    <a:cubicBezTo>
                      <a:pt x="109" y="153"/>
                      <a:pt x="109" y="153"/>
                      <a:pt x="109" y="153"/>
                    </a:cubicBezTo>
                    <a:cubicBezTo>
                      <a:pt x="109" y="153"/>
                      <a:pt x="109" y="153"/>
                      <a:pt x="109" y="153"/>
                    </a:cubicBezTo>
                    <a:cubicBezTo>
                      <a:pt x="109" y="153"/>
                      <a:pt x="110" y="153"/>
                      <a:pt x="110" y="153"/>
                    </a:cubicBezTo>
                    <a:cubicBezTo>
                      <a:pt x="111" y="153"/>
                      <a:pt x="111" y="152"/>
                      <a:pt x="111" y="152"/>
                    </a:cubicBezTo>
                    <a:cubicBezTo>
                      <a:pt x="111" y="152"/>
                      <a:pt x="111" y="152"/>
                      <a:pt x="111" y="152"/>
                    </a:cubicBezTo>
                    <a:cubicBezTo>
                      <a:pt x="111" y="152"/>
                      <a:pt x="111" y="152"/>
                      <a:pt x="111" y="152"/>
                    </a:cubicBezTo>
                    <a:cubicBezTo>
                      <a:pt x="111" y="152"/>
                      <a:pt x="111" y="152"/>
                      <a:pt x="111" y="152"/>
                    </a:cubicBezTo>
                    <a:cubicBezTo>
                      <a:pt x="111" y="151"/>
                      <a:pt x="111" y="151"/>
                      <a:pt x="111" y="150"/>
                    </a:cubicBezTo>
                    <a:cubicBezTo>
                      <a:pt x="111" y="150"/>
                      <a:pt x="111" y="149"/>
                      <a:pt x="111" y="149"/>
                    </a:cubicBezTo>
                    <a:cubicBezTo>
                      <a:pt x="111" y="149"/>
                      <a:pt x="112" y="149"/>
                      <a:pt x="112" y="148"/>
                    </a:cubicBezTo>
                    <a:cubicBezTo>
                      <a:pt x="111" y="148"/>
                      <a:pt x="110" y="143"/>
                      <a:pt x="109" y="140"/>
                    </a:cubicBezTo>
                    <a:cubicBezTo>
                      <a:pt x="108" y="138"/>
                      <a:pt x="108" y="138"/>
                      <a:pt x="108" y="138"/>
                    </a:cubicBezTo>
                    <a:cubicBezTo>
                      <a:pt x="108" y="138"/>
                      <a:pt x="107" y="138"/>
                      <a:pt x="106" y="138"/>
                    </a:cubicBezTo>
                    <a:cubicBezTo>
                      <a:pt x="105" y="138"/>
                      <a:pt x="104" y="138"/>
                      <a:pt x="103" y="137"/>
                    </a:cubicBezTo>
                    <a:cubicBezTo>
                      <a:pt x="103" y="137"/>
                      <a:pt x="103" y="137"/>
                      <a:pt x="103" y="137"/>
                    </a:cubicBezTo>
                    <a:cubicBezTo>
                      <a:pt x="103" y="137"/>
                      <a:pt x="102" y="136"/>
                      <a:pt x="102" y="134"/>
                    </a:cubicBezTo>
                    <a:cubicBezTo>
                      <a:pt x="101" y="133"/>
                      <a:pt x="101" y="132"/>
                      <a:pt x="101" y="132"/>
                    </a:cubicBezTo>
                    <a:cubicBezTo>
                      <a:pt x="101" y="131"/>
                      <a:pt x="102" y="130"/>
                      <a:pt x="102" y="129"/>
                    </a:cubicBezTo>
                    <a:cubicBezTo>
                      <a:pt x="102" y="129"/>
                      <a:pt x="102" y="129"/>
                      <a:pt x="102" y="129"/>
                    </a:cubicBezTo>
                    <a:cubicBezTo>
                      <a:pt x="102" y="128"/>
                      <a:pt x="102" y="128"/>
                      <a:pt x="101" y="127"/>
                    </a:cubicBezTo>
                    <a:cubicBezTo>
                      <a:pt x="101" y="127"/>
                      <a:pt x="100" y="127"/>
                      <a:pt x="98" y="127"/>
                    </a:cubicBezTo>
                    <a:cubicBezTo>
                      <a:pt x="96" y="126"/>
                      <a:pt x="94" y="125"/>
                      <a:pt x="94" y="125"/>
                    </a:cubicBezTo>
                    <a:cubicBezTo>
                      <a:pt x="94" y="124"/>
                      <a:pt x="94" y="123"/>
                      <a:pt x="94" y="123"/>
                    </a:cubicBezTo>
                    <a:cubicBezTo>
                      <a:pt x="94" y="123"/>
                      <a:pt x="94" y="123"/>
                      <a:pt x="94" y="123"/>
                    </a:cubicBezTo>
                    <a:cubicBezTo>
                      <a:pt x="94" y="122"/>
                      <a:pt x="95" y="121"/>
                      <a:pt x="95" y="120"/>
                    </a:cubicBezTo>
                    <a:cubicBezTo>
                      <a:pt x="95" y="120"/>
                      <a:pt x="96" y="118"/>
                      <a:pt x="98" y="116"/>
                    </a:cubicBezTo>
                    <a:cubicBezTo>
                      <a:pt x="100" y="114"/>
                      <a:pt x="102" y="111"/>
                      <a:pt x="103" y="111"/>
                    </a:cubicBezTo>
                    <a:cubicBezTo>
                      <a:pt x="103" y="111"/>
                      <a:pt x="103" y="111"/>
                      <a:pt x="103" y="110"/>
                    </a:cubicBezTo>
                    <a:cubicBezTo>
                      <a:pt x="104" y="110"/>
                      <a:pt x="104" y="109"/>
                      <a:pt x="105" y="109"/>
                    </a:cubicBezTo>
                    <a:cubicBezTo>
                      <a:pt x="106" y="109"/>
                      <a:pt x="107" y="110"/>
                      <a:pt x="107" y="111"/>
                    </a:cubicBezTo>
                    <a:cubicBezTo>
                      <a:pt x="108" y="112"/>
                      <a:pt x="109" y="113"/>
                      <a:pt x="109" y="113"/>
                    </a:cubicBezTo>
                    <a:cubicBezTo>
                      <a:pt x="110" y="112"/>
                      <a:pt x="110" y="112"/>
                      <a:pt x="110" y="112"/>
                    </a:cubicBezTo>
                    <a:cubicBezTo>
                      <a:pt x="111" y="112"/>
                      <a:pt x="112" y="111"/>
                      <a:pt x="113" y="111"/>
                    </a:cubicBezTo>
                    <a:cubicBezTo>
                      <a:pt x="114" y="111"/>
                      <a:pt x="115" y="111"/>
                      <a:pt x="116" y="111"/>
                    </a:cubicBezTo>
                    <a:cubicBezTo>
                      <a:pt x="117" y="111"/>
                      <a:pt x="119" y="111"/>
                      <a:pt x="119" y="111"/>
                    </a:cubicBezTo>
                    <a:cubicBezTo>
                      <a:pt x="119" y="110"/>
                      <a:pt x="121" y="108"/>
                      <a:pt x="122" y="106"/>
                    </a:cubicBezTo>
                    <a:cubicBezTo>
                      <a:pt x="124" y="103"/>
                      <a:pt x="126" y="100"/>
                      <a:pt x="127" y="99"/>
                    </a:cubicBezTo>
                    <a:cubicBezTo>
                      <a:pt x="128" y="98"/>
                      <a:pt x="129" y="98"/>
                      <a:pt x="131" y="98"/>
                    </a:cubicBezTo>
                    <a:cubicBezTo>
                      <a:pt x="132" y="98"/>
                      <a:pt x="132" y="97"/>
                      <a:pt x="133" y="97"/>
                    </a:cubicBezTo>
                    <a:cubicBezTo>
                      <a:pt x="133" y="97"/>
                      <a:pt x="133" y="96"/>
                      <a:pt x="134" y="95"/>
                    </a:cubicBezTo>
                    <a:cubicBezTo>
                      <a:pt x="135" y="92"/>
                      <a:pt x="136" y="87"/>
                      <a:pt x="138" y="86"/>
                    </a:cubicBezTo>
                    <a:cubicBezTo>
                      <a:pt x="138" y="86"/>
                      <a:pt x="140" y="85"/>
                      <a:pt x="141" y="85"/>
                    </a:cubicBezTo>
                    <a:cubicBezTo>
                      <a:pt x="142" y="84"/>
                      <a:pt x="144" y="84"/>
                      <a:pt x="144" y="83"/>
                    </a:cubicBezTo>
                    <a:cubicBezTo>
                      <a:pt x="144" y="83"/>
                      <a:pt x="144" y="83"/>
                      <a:pt x="143" y="83"/>
                    </a:cubicBezTo>
                    <a:cubicBezTo>
                      <a:pt x="143" y="83"/>
                      <a:pt x="143" y="83"/>
                      <a:pt x="142" y="83"/>
                    </a:cubicBezTo>
                    <a:cubicBezTo>
                      <a:pt x="142" y="82"/>
                      <a:pt x="141" y="82"/>
                      <a:pt x="142" y="81"/>
                    </a:cubicBezTo>
                    <a:cubicBezTo>
                      <a:pt x="142" y="80"/>
                      <a:pt x="143" y="79"/>
                      <a:pt x="144" y="79"/>
                    </a:cubicBezTo>
                    <a:cubicBezTo>
                      <a:pt x="145" y="78"/>
                      <a:pt x="146" y="77"/>
                      <a:pt x="146" y="77"/>
                    </a:cubicBezTo>
                    <a:cubicBezTo>
                      <a:pt x="146" y="76"/>
                      <a:pt x="147" y="76"/>
                      <a:pt x="147" y="76"/>
                    </a:cubicBezTo>
                    <a:cubicBezTo>
                      <a:pt x="149" y="75"/>
                      <a:pt x="150" y="74"/>
                      <a:pt x="151" y="74"/>
                    </a:cubicBezTo>
                    <a:cubicBezTo>
                      <a:pt x="151" y="73"/>
                      <a:pt x="150" y="69"/>
                      <a:pt x="150" y="67"/>
                    </a:cubicBezTo>
                    <a:cubicBezTo>
                      <a:pt x="150" y="66"/>
                      <a:pt x="150" y="65"/>
                      <a:pt x="150" y="65"/>
                    </a:cubicBezTo>
                    <a:cubicBezTo>
                      <a:pt x="150" y="65"/>
                      <a:pt x="150" y="64"/>
                      <a:pt x="151" y="64"/>
                    </a:cubicBezTo>
                    <a:cubicBezTo>
                      <a:pt x="151" y="63"/>
                      <a:pt x="152" y="62"/>
                      <a:pt x="152" y="62"/>
                    </a:cubicBezTo>
                    <a:cubicBezTo>
                      <a:pt x="152" y="62"/>
                      <a:pt x="153" y="62"/>
                      <a:pt x="154" y="61"/>
                    </a:cubicBezTo>
                    <a:cubicBezTo>
                      <a:pt x="156" y="61"/>
                      <a:pt x="158" y="60"/>
                      <a:pt x="158" y="59"/>
                    </a:cubicBezTo>
                    <a:cubicBezTo>
                      <a:pt x="159" y="59"/>
                      <a:pt x="159" y="59"/>
                      <a:pt x="159" y="58"/>
                    </a:cubicBezTo>
                    <a:cubicBezTo>
                      <a:pt x="159" y="58"/>
                      <a:pt x="159" y="58"/>
                      <a:pt x="158" y="58"/>
                    </a:cubicBezTo>
                    <a:cubicBezTo>
                      <a:pt x="158" y="57"/>
                      <a:pt x="157" y="57"/>
                      <a:pt x="156" y="57"/>
                    </a:cubicBezTo>
                    <a:cubicBezTo>
                      <a:pt x="154" y="57"/>
                      <a:pt x="152" y="56"/>
                      <a:pt x="152" y="56"/>
                    </a:cubicBezTo>
                    <a:cubicBezTo>
                      <a:pt x="152" y="55"/>
                      <a:pt x="152" y="55"/>
                      <a:pt x="152" y="54"/>
                    </a:cubicBezTo>
                    <a:cubicBezTo>
                      <a:pt x="152" y="54"/>
                      <a:pt x="152" y="53"/>
                      <a:pt x="152" y="53"/>
                    </a:cubicBezTo>
                    <a:cubicBezTo>
                      <a:pt x="152" y="52"/>
                      <a:pt x="152" y="52"/>
                      <a:pt x="152" y="52"/>
                    </a:cubicBezTo>
                    <a:cubicBezTo>
                      <a:pt x="152" y="52"/>
                      <a:pt x="151" y="52"/>
                      <a:pt x="151" y="52"/>
                    </a:cubicBezTo>
                    <a:cubicBezTo>
                      <a:pt x="150" y="52"/>
                      <a:pt x="150" y="52"/>
                      <a:pt x="149" y="52"/>
                    </a:cubicBezTo>
                    <a:cubicBezTo>
                      <a:pt x="149" y="52"/>
                      <a:pt x="147" y="51"/>
                      <a:pt x="146" y="50"/>
                    </a:cubicBezTo>
                    <a:cubicBezTo>
                      <a:pt x="145" y="49"/>
                      <a:pt x="144" y="48"/>
                      <a:pt x="144" y="47"/>
                    </a:cubicBezTo>
                    <a:cubicBezTo>
                      <a:pt x="144" y="46"/>
                      <a:pt x="145" y="46"/>
                      <a:pt x="145" y="45"/>
                    </a:cubicBezTo>
                    <a:cubicBezTo>
                      <a:pt x="146" y="44"/>
                      <a:pt x="146" y="44"/>
                      <a:pt x="146" y="43"/>
                    </a:cubicBezTo>
                    <a:cubicBezTo>
                      <a:pt x="146" y="43"/>
                      <a:pt x="145" y="42"/>
                      <a:pt x="145" y="42"/>
                    </a:cubicBezTo>
                    <a:cubicBezTo>
                      <a:pt x="144" y="42"/>
                      <a:pt x="144" y="41"/>
                      <a:pt x="144" y="41"/>
                    </a:cubicBezTo>
                    <a:cubicBezTo>
                      <a:pt x="143" y="41"/>
                      <a:pt x="143" y="40"/>
                      <a:pt x="144" y="39"/>
                    </a:cubicBezTo>
                    <a:cubicBezTo>
                      <a:pt x="144" y="39"/>
                      <a:pt x="145" y="39"/>
                      <a:pt x="145" y="38"/>
                    </a:cubicBezTo>
                    <a:cubicBezTo>
                      <a:pt x="146" y="38"/>
                      <a:pt x="147" y="37"/>
                      <a:pt x="147" y="37"/>
                    </a:cubicBezTo>
                    <a:cubicBezTo>
                      <a:pt x="147" y="37"/>
                      <a:pt x="146" y="37"/>
                      <a:pt x="146" y="37"/>
                    </a:cubicBezTo>
                    <a:cubicBezTo>
                      <a:pt x="145" y="37"/>
                      <a:pt x="144" y="37"/>
                      <a:pt x="144" y="36"/>
                    </a:cubicBezTo>
                    <a:cubicBezTo>
                      <a:pt x="144" y="36"/>
                      <a:pt x="144" y="36"/>
                      <a:pt x="144" y="36"/>
                    </a:cubicBezTo>
                    <a:cubicBezTo>
                      <a:pt x="143" y="36"/>
                      <a:pt x="144" y="35"/>
                      <a:pt x="144" y="34"/>
                    </a:cubicBezTo>
                    <a:cubicBezTo>
                      <a:pt x="144" y="34"/>
                      <a:pt x="144" y="33"/>
                      <a:pt x="144" y="33"/>
                    </a:cubicBezTo>
                    <a:cubicBezTo>
                      <a:pt x="144" y="33"/>
                      <a:pt x="144" y="33"/>
                      <a:pt x="144" y="33"/>
                    </a:cubicBezTo>
                    <a:cubicBezTo>
                      <a:pt x="144" y="33"/>
                      <a:pt x="144" y="33"/>
                      <a:pt x="143" y="33"/>
                    </a:cubicBezTo>
                    <a:cubicBezTo>
                      <a:pt x="143" y="33"/>
                      <a:pt x="142" y="33"/>
                      <a:pt x="142" y="33"/>
                    </a:cubicBezTo>
                    <a:cubicBezTo>
                      <a:pt x="141" y="33"/>
                      <a:pt x="141" y="32"/>
                      <a:pt x="142" y="31"/>
                    </a:cubicBezTo>
                    <a:cubicBezTo>
                      <a:pt x="142" y="31"/>
                      <a:pt x="143" y="29"/>
                      <a:pt x="144" y="29"/>
                    </a:cubicBezTo>
                    <a:cubicBezTo>
                      <a:pt x="144" y="29"/>
                      <a:pt x="144" y="29"/>
                      <a:pt x="144" y="29"/>
                    </a:cubicBezTo>
                    <a:cubicBezTo>
                      <a:pt x="144" y="28"/>
                      <a:pt x="144" y="28"/>
                      <a:pt x="144" y="28"/>
                    </a:cubicBezTo>
                    <a:cubicBezTo>
                      <a:pt x="144" y="28"/>
                      <a:pt x="146" y="27"/>
                      <a:pt x="148" y="27"/>
                    </a:cubicBezTo>
                    <a:cubicBezTo>
                      <a:pt x="149" y="27"/>
                      <a:pt x="151" y="27"/>
                      <a:pt x="152" y="27"/>
                    </a:cubicBezTo>
                    <a:cubicBezTo>
                      <a:pt x="153" y="27"/>
                      <a:pt x="154" y="27"/>
                      <a:pt x="155" y="28"/>
                    </a:cubicBezTo>
                    <a:cubicBezTo>
                      <a:pt x="156" y="28"/>
                      <a:pt x="157" y="28"/>
                      <a:pt x="157" y="28"/>
                    </a:cubicBezTo>
                    <a:cubicBezTo>
                      <a:pt x="157" y="28"/>
                      <a:pt x="157" y="28"/>
                      <a:pt x="157" y="28"/>
                    </a:cubicBezTo>
                    <a:cubicBezTo>
                      <a:pt x="158" y="28"/>
                      <a:pt x="158" y="28"/>
                      <a:pt x="159" y="29"/>
                    </a:cubicBezTo>
                    <a:cubicBezTo>
                      <a:pt x="159" y="29"/>
                      <a:pt x="160" y="29"/>
                      <a:pt x="160" y="30"/>
                    </a:cubicBezTo>
                    <a:cubicBezTo>
                      <a:pt x="161" y="30"/>
                      <a:pt x="161" y="30"/>
                      <a:pt x="161" y="30"/>
                    </a:cubicBezTo>
                    <a:cubicBezTo>
                      <a:pt x="162" y="30"/>
                      <a:pt x="164" y="30"/>
                      <a:pt x="165" y="30"/>
                    </a:cubicBezTo>
                    <a:cubicBezTo>
                      <a:pt x="165" y="30"/>
                      <a:pt x="167" y="29"/>
                      <a:pt x="168" y="28"/>
                    </a:cubicBezTo>
                    <a:cubicBezTo>
                      <a:pt x="169" y="28"/>
                      <a:pt x="169" y="28"/>
                      <a:pt x="169" y="28"/>
                    </a:cubicBezTo>
                    <a:cubicBezTo>
                      <a:pt x="170" y="27"/>
                      <a:pt x="171" y="27"/>
                      <a:pt x="172" y="27"/>
                    </a:cubicBezTo>
                    <a:cubicBezTo>
                      <a:pt x="173" y="27"/>
                      <a:pt x="174" y="27"/>
                      <a:pt x="175" y="27"/>
                    </a:cubicBezTo>
                    <a:cubicBezTo>
                      <a:pt x="175" y="26"/>
                      <a:pt x="176" y="26"/>
                      <a:pt x="176" y="25"/>
                    </a:cubicBezTo>
                    <a:cubicBezTo>
                      <a:pt x="177" y="24"/>
                      <a:pt x="178" y="24"/>
                      <a:pt x="178" y="23"/>
                    </a:cubicBezTo>
                    <a:cubicBezTo>
                      <a:pt x="179" y="21"/>
                      <a:pt x="180" y="19"/>
                      <a:pt x="181" y="18"/>
                    </a:cubicBezTo>
                    <a:cubicBezTo>
                      <a:pt x="180" y="17"/>
                      <a:pt x="179" y="17"/>
                      <a:pt x="178" y="17"/>
                    </a:cubicBezTo>
                    <a:cubicBezTo>
                      <a:pt x="178" y="17"/>
                      <a:pt x="177" y="17"/>
                      <a:pt x="176" y="17"/>
                    </a:cubicBezTo>
                    <a:cubicBezTo>
                      <a:pt x="175" y="17"/>
                      <a:pt x="175" y="16"/>
                      <a:pt x="174" y="16"/>
                    </a:cubicBezTo>
                    <a:cubicBezTo>
                      <a:pt x="173" y="16"/>
                      <a:pt x="172" y="15"/>
                      <a:pt x="172" y="14"/>
                    </a:cubicBezTo>
                    <a:cubicBezTo>
                      <a:pt x="172" y="13"/>
                      <a:pt x="172" y="13"/>
                      <a:pt x="172" y="13"/>
                    </a:cubicBezTo>
                    <a:cubicBezTo>
                      <a:pt x="172" y="13"/>
                      <a:pt x="172" y="13"/>
                      <a:pt x="172" y="13"/>
                    </a:cubicBezTo>
                    <a:cubicBezTo>
                      <a:pt x="171" y="14"/>
                      <a:pt x="170" y="14"/>
                      <a:pt x="168" y="15"/>
                    </a:cubicBezTo>
                    <a:cubicBezTo>
                      <a:pt x="166" y="15"/>
                      <a:pt x="166" y="15"/>
                      <a:pt x="166" y="14"/>
                    </a:cubicBezTo>
                    <a:cubicBezTo>
                      <a:pt x="166" y="13"/>
                      <a:pt x="166" y="13"/>
                      <a:pt x="166" y="12"/>
                    </a:cubicBezTo>
                    <a:cubicBezTo>
                      <a:pt x="166" y="12"/>
                      <a:pt x="166" y="12"/>
                      <a:pt x="165" y="11"/>
                    </a:cubicBezTo>
                    <a:cubicBezTo>
                      <a:pt x="165" y="10"/>
                      <a:pt x="165" y="9"/>
                      <a:pt x="166" y="8"/>
                    </a:cubicBezTo>
                    <a:cubicBezTo>
                      <a:pt x="166" y="8"/>
                      <a:pt x="166" y="7"/>
                      <a:pt x="166" y="7"/>
                    </a:cubicBezTo>
                    <a:cubicBezTo>
                      <a:pt x="166" y="7"/>
                      <a:pt x="166" y="6"/>
                      <a:pt x="165" y="5"/>
                    </a:cubicBezTo>
                    <a:cubicBezTo>
                      <a:pt x="165" y="4"/>
                      <a:pt x="165" y="3"/>
                      <a:pt x="164" y="3"/>
                    </a:cubicBezTo>
                    <a:cubicBezTo>
                      <a:pt x="164" y="3"/>
                      <a:pt x="162" y="2"/>
                      <a:pt x="160" y="1"/>
                    </a:cubicBezTo>
                    <a:cubicBezTo>
                      <a:pt x="159" y="0"/>
                      <a:pt x="157" y="0"/>
                      <a:pt x="157" y="0"/>
                    </a:cubicBezTo>
                    <a:cubicBezTo>
                      <a:pt x="155" y="0"/>
                      <a:pt x="154" y="0"/>
                      <a:pt x="152" y="0"/>
                    </a:cubicBezTo>
                    <a:cubicBezTo>
                      <a:pt x="152" y="0"/>
                      <a:pt x="152" y="0"/>
                      <a:pt x="152" y="0"/>
                    </a:cubicBezTo>
                    <a:cubicBezTo>
                      <a:pt x="152" y="0"/>
                      <a:pt x="151" y="0"/>
                      <a:pt x="151" y="0"/>
                    </a:cubicBezTo>
                    <a:cubicBezTo>
                      <a:pt x="151" y="0"/>
                      <a:pt x="150" y="0"/>
                      <a:pt x="150" y="0"/>
                    </a:cubicBezTo>
                    <a:cubicBezTo>
                      <a:pt x="149" y="0"/>
                      <a:pt x="148" y="2"/>
                      <a:pt x="147" y="3"/>
                    </a:cubicBezTo>
                    <a:cubicBezTo>
                      <a:pt x="146" y="3"/>
                      <a:pt x="146" y="4"/>
                      <a:pt x="145" y="4"/>
                    </a:cubicBezTo>
                    <a:cubicBezTo>
                      <a:pt x="145" y="4"/>
                      <a:pt x="144" y="3"/>
                      <a:pt x="143" y="3"/>
                    </a:cubicBezTo>
                    <a:cubicBezTo>
                      <a:pt x="143" y="3"/>
                      <a:pt x="142" y="2"/>
                      <a:pt x="142" y="2"/>
                    </a:cubicBezTo>
                    <a:cubicBezTo>
                      <a:pt x="141" y="2"/>
                      <a:pt x="137" y="2"/>
                      <a:pt x="134" y="3"/>
                    </a:cubicBezTo>
                    <a:cubicBezTo>
                      <a:pt x="133" y="3"/>
                      <a:pt x="131" y="3"/>
                      <a:pt x="131" y="3"/>
                    </a:cubicBezTo>
                    <a:cubicBezTo>
                      <a:pt x="130" y="3"/>
                      <a:pt x="127" y="5"/>
                      <a:pt x="125" y="6"/>
                    </a:cubicBezTo>
                    <a:cubicBezTo>
                      <a:pt x="124" y="7"/>
                      <a:pt x="123" y="8"/>
                      <a:pt x="122" y="8"/>
                    </a:cubicBezTo>
                    <a:cubicBezTo>
                      <a:pt x="122" y="8"/>
                      <a:pt x="122" y="8"/>
                      <a:pt x="122" y="8"/>
                    </a:cubicBezTo>
                    <a:cubicBezTo>
                      <a:pt x="122" y="9"/>
                      <a:pt x="121" y="8"/>
                      <a:pt x="120" y="8"/>
                    </a:cubicBezTo>
                    <a:cubicBezTo>
                      <a:pt x="120" y="7"/>
                      <a:pt x="119" y="7"/>
                      <a:pt x="119" y="7"/>
                    </a:cubicBezTo>
                    <a:cubicBezTo>
                      <a:pt x="118" y="8"/>
                      <a:pt x="117" y="8"/>
                      <a:pt x="116" y="9"/>
                    </a:cubicBezTo>
                    <a:cubicBezTo>
                      <a:pt x="115" y="10"/>
                      <a:pt x="115" y="11"/>
                      <a:pt x="115" y="11"/>
                    </a:cubicBezTo>
                    <a:cubicBezTo>
                      <a:pt x="115" y="12"/>
                      <a:pt x="115" y="12"/>
                      <a:pt x="115" y="12"/>
                    </a:cubicBezTo>
                    <a:cubicBezTo>
                      <a:pt x="115" y="13"/>
                      <a:pt x="115" y="13"/>
                      <a:pt x="116" y="13"/>
                    </a:cubicBezTo>
                    <a:cubicBezTo>
                      <a:pt x="116" y="13"/>
                      <a:pt x="116" y="15"/>
                      <a:pt x="117" y="15"/>
                    </a:cubicBezTo>
                    <a:cubicBezTo>
                      <a:pt x="118" y="16"/>
                      <a:pt x="118" y="17"/>
                      <a:pt x="118" y="17"/>
                    </a:cubicBezTo>
                    <a:cubicBezTo>
                      <a:pt x="119" y="18"/>
                      <a:pt x="119" y="18"/>
                      <a:pt x="119" y="19"/>
                    </a:cubicBezTo>
                    <a:cubicBezTo>
                      <a:pt x="119" y="19"/>
                      <a:pt x="119" y="20"/>
                      <a:pt x="119" y="20"/>
                    </a:cubicBezTo>
                    <a:cubicBezTo>
                      <a:pt x="119" y="22"/>
                      <a:pt x="119" y="22"/>
                      <a:pt x="118" y="22"/>
                    </a:cubicBezTo>
                    <a:cubicBezTo>
                      <a:pt x="118" y="22"/>
                      <a:pt x="118" y="22"/>
                      <a:pt x="118" y="23"/>
                    </a:cubicBezTo>
                    <a:cubicBezTo>
                      <a:pt x="117" y="23"/>
                      <a:pt x="117" y="23"/>
                      <a:pt x="117" y="24"/>
                    </a:cubicBezTo>
                    <a:cubicBezTo>
                      <a:pt x="117" y="24"/>
                      <a:pt x="117" y="25"/>
                      <a:pt x="117" y="25"/>
                    </a:cubicBezTo>
                    <a:cubicBezTo>
                      <a:pt x="117" y="25"/>
                      <a:pt x="116" y="25"/>
                      <a:pt x="116" y="26"/>
                    </a:cubicBezTo>
                    <a:cubicBezTo>
                      <a:pt x="115" y="26"/>
                      <a:pt x="115" y="26"/>
                      <a:pt x="115" y="26"/>
                    </a:cubicBezTo>
                    <a:cubicBezTo>
                      <a:pt x="115" y="26"/>
                      <a:pt x="115" y="26"/>
                      <a:pt x="115" y="26"/>
                    </a:cubicBezTo>
                    <a:cubicBezTo>
                      <a:pt x="115" y="26"/>
                      <a:pt x="114" y="27"/>
                      <a:pt x="114" y="27"/>
                    </a:cubicBezTo>
                    <a:cubicBezTo>
                      <a:pt x="114" y="27"/>
                      <a:pt x="114" y="28"/>
                      <a:pt x="114" y="28"/>
                    </a:cubicBezTo>
                    <a:cubicBezTo>
                      <a:pt x="114" y="28"/>
                      <a:pt x="113" y="29"/>
                      <a:pt x="113" y="29"/>
                    </a:cubicBezTo>
                    <a:cubicBezTo>
                      <a:pt x="112" y="30"/>
                      <a:pt x="111" y="30"/>
                      <a:pt x="111" y="30"/>
                    </a:cubicBezTo>
                    <a:cubicBezTo>
                      <a:pt x="111" y="30"/>
                      <a:pt x="111" y="30"/>
                      <a:pt x="111" y="30"/>
                    </a:cubicBezTo>
                    <a:cubicBezTo>
                      <a:pt x="111" y="30"/>
                      <a:pt x="112" y="31"/>
                      <a:pt x="112" y="31"/>
                    </a:cubicBezTo>
                    <a:cubicBezTo>
                      <a:pt x="113" y="32"/>
                      <a:pt x="113" y="32"/>
                      <a:pt x="113" y="33"/>
                    </a:cubicBezTo>
                    <a:cubicBezTo>
                      <a:pt x="113" y="33"/>
                      <a:pt x="113" y="34"/>
                      <a:pt x="113" y="35"/>
                    </a:cubicBezTo>
                    <a:cubicBezTo>
                      <a:pt x="113" y="35"/>
                      <a:pt x="112" y="36"/>
                      <a:pt x="112" y="36"/>
                    </a:cubicBezTo>
                    <a:cubicBezTo>
                      <a:pt x="112" y="36"/>
                      <a:pt x="110" y="37"/>
                      <a:pt x="109" y="37"/>
                    </a:cubicBezTo>
                    <a:cubicBezTo>
                      <a:pt x="108" y="37"/>
                      <a:pt x="107" y="38"/>
                      <a:pt x="106" y="38"/>
                    </a:cubicBezTo>
                    <a:cubicBezTo>
                      <a:pt x="106" y="38"/>
                      <a:pt x="106" y="38"/>
                      <a:pt x="106" y="38"/>
                    </a:cubicBezTo>
                    <a:cubicBezTo>
                      <a:pt x="105" y="38"/>
                      <a:pt x="104" y="37"/>
                      <a:pt x="103" y="37"/>
                    </a:cubicBezTo>
                    <a:cubicBezTo>
                      <a:pt x="102" y="37"/>
                      <a:pt x="101" y="37"/>
                      <a:pt x="101" y="37"/>
                    </a:cubicBezTo>
                    <a:cubicBezTo>
                      <a:pt x="100" y="37"/>
                      <a:pt x="100" y="37"/>
                      <a:pt x="100" y="37"/>
                    </a:cubicBezTo>
                    <a:cubicBezTo>
                      <a:pt x="99" y="37"/>
                      <a:pt x="99" y="37"/>
                      <a:pt x="99" y="38"/>
                    </a:cubicBezTo>
                    <a:cubicBezTo>
                      <a:pt x="99" y="38"/>
                      <a:pt x="99" y="38"/>
                      <a:pt x="99" y="38"/>
                    </a:cubicBezTo>
                    <a:cubicBezTo>
                      <a:pt x="100" y="39"/>
                      <a:pt x="101" y="40"/>
                      <a:pt x="101" y="40"/>
                    </a:cubicBezTo>
                    <a:cubicBezTo>
                      <a:pt x="101" y="40"/>
                      <a:pt x="102" y="42"/>
                      <a:pt x="103" y="43"/>
                    </a:cubicBezTo>
                    <a:cubicBezTo>
                      <a:pt x="104" y="44"/>
                      <a:pt x="104" y="45"/>
                      <a:pt x="104" y="45"/>
                    </a:cubicBezTo>
                    <a:cubicBezTo>
                      <a:pt x="104" y="45"/>
                      <a:pt x="103" y="46"/>
                      <a:pt x="102" y="47"/>
                    </a:cubicBezTo>
                    <a:cubicBezTo>
                      <a:pt x="101" y="47"/>
                      <a:pt x="100" y="48"/>
                      <a:pt x="100" y="48"/>
                    </a:cubicBezTo>
                    <a:cubicBezTo>
                      <a:pt x="99" y="48"/>
                      <a:pt x="99" y="48"/>
                      <a:pt x="98" y="48"/>
                    </a:cubicBezTo>
                    <a:cubicBezTo>
                      <a:pt x="97" y="48"/>
                      <a:pt x="97" y="48"/>
                      <a:pt x="96" y="49"/>
                    </a:cubicBezTo>
                    <a:cubicBezTo>
                      <a:pt x="96" y="49"/>
                      <a:pt x="96" y="49"/>
                      <a:pt x="95" y="49"/>
                    </a:cubicBezTo>
                    <a:cubicBezTo>
                      <a:pt x="95" y="49"/>
                      <a:pt x="95" y="49"/>
                      <a:pt x="95" y="49"/>
                    </a:cubicBezTo>
                    <a:cubicBezTo>
                      <a:pt x="95" y="49"/>
                      <a:pt x="95" y="49"/>
                      <a:pt x="95" y="49"/>
                    </a:cubicBezTo>
                    <a:cubicBezTo>
                      <a:pt x="95" y="49"/>
                      <a:pt x="95" y="50"/>
                      <a:pt x="95" y="51"/>
                    </a:cubicBezTo>
                    <a:cubicBezTo>
                      <a:pt x="95" y="51"/>
                      <a:pt x="95" y="53"/>
                      <a:pt x="94" y="53"/>
                    </a:cubicBezTo>
                    <a:cubicBezTo>
                      <a:pt x="94" y="55"/>
                      <a:pt x="94" y="55"/>
                      <a:pt x="93" y="55"/>
                    </a:cubicBezTo>
                    <a:cubicBezTo>
                      <a:pt x="93" y="56"/>
                      <a:pt x="93" y="56"/>
                      <a:pt x="93" y="56"/>
                    </a:cubicBezTo>
                    <a:cubicBezTo>
                      <a:pt x="93" y="56"/>
                      <a:pt x="93" y="58"/>
                      <a:pt x="93" y="60"/>
                    </a:cubicBezTo>
                    <a:cubicBezTo>
                      <a:pt x="93" y="61"/>
                      <a:pt x="93" y="62"/>
                      <a:pt x="93" y="63"/>
                    </a:cubicBezTo>
                    <a:cubicBezTo>
                      <a:pt x="92" y="63"/>
                      <a:pt x="91" y="65"/>
                      <a:pt x="90" y="66"/>
                    </a:cubicBezTo>
                    <a:cubicBezTo>
                      <a:pt x="89" y="67"/>
                      <a:pt x="88" y="67"/>
                      <a:pt x="87" y="67"/>
                    </a:cubicBezTo>
                    <a:cubicBezTo>
                      <a:pt x="87" y="67"/>
                      <a:pt x="87" y="67"/>
                      <a:pt x="87" y="67"/>
                    </a:cubicBezTo>
                    <a:cubicBezTo>
                      <a:pt x="87" y="67"/>
                      <a:pt x="86" y="66"/>
                      <a:pt x="85" y="66"/>
                    </a:cubicBezTo>
                    <a:cubicBezTo>
                      <a:pt x="85" y="66"/>
                      <a:pt x="84" y="65"/>
                      <a:pt x="83" y="65"/>
                    </a:cubicBezTo>
                    <a:cubicBezTo>
                      <a:pt x="83" y="65"/>
                      <a:pt x="83" y="65"/>
                      <a:pt x="82" y="65"/>
                    </a:cubicBezTo>
                    <a:cubicBezTo>
                      <a:pt x="81" y="65"/>
                      <a:pt x="81" y="65"/>
                      <a:pt x="80" y="65"/>
                    </a:cubicBezTo>
                    <a:cubicBezTo>
                      <a:pt x="80" y="65"/>
                      <a:pt x="80" y="65"/>
                      <a:pt x="79" y="65"/>
                    </a:cubicBezTo>
                    <a:cubicBezTo>
                      <a:pt x="79" y="66"/>
                      <a:pt x="78" y="66"/>
                      <a:pt x="78" y="66"/>
                    </a:cubicBezTo>
                    <a:cubicBezTo>
                      <a:pt x="77" y="67"/>
                      <a:pt x="76" y="67"/>
                      <a:pt x="75" y="67"/>
                    </a:cubicBezTo>
                    <a:cubicBezTo>
                      <a:pt x="75" y="67"/>
                      <a:pt x="75" y="67"/>
                      <a:pt x="74" y="68"/>
                    </a:cubicBezTo>
                    <a:cubicBezTo>
                      <a:pt x="74" y="68"/>
                      <a:pt x="75" y="68"/>
                      <a:pt x="75" y="68"/>
                    </a:cubicBezTo>
                    <a:cubicBezTo>
                      <a:pt x="75" y="68"/>
                      <a:pt x="76" y="69"/>
                      <a:pt x="76" y="69"/>
                    </a:cubicBezTo>
                    <a:cubicBezTo>
                      <a:pt x="76" y="69"/>
                      <a:pt x="76" y="69"/>
                      <a:pt x="76" y="69"/>
                    </a:cubicBezTo>
                    <a:cubicBezTo>
                      <a:pt x="76" y="69"/>
                      <a:pt x="76" y="69"/>
                      <a:pt x="76" y="69"/>
                    </a:cubicBezTo>
                    <a:cubicBezTo>
                      <a:pt x="76" y="69"/>
                      <a:pt x="76" y="70"/>
                      <a:pt x="76" y="70"/>
                    </a:cubicBezTo>
                    <a:cubicBezTo>
                      <a:pt x="75" y="70"/>
                      <a:pt x="75" y="70"/>
                      <a:pt x="75" y="71"/>
                    </a:cubicBezTo>
                    <a:cubicBezTo>
                      <a:pt x="74" y="71"/>
                      <a:pt x="73" y="71"/>
                      <a:pt x="72" y="72"/>
                    </a:cubicBezTo>
                    <a:cubicBezTo>
                      <a:pt x="71" y="72"/>
                      <a:pt x="70" y="71"/>
                      <a:pt x="69" y="71"/>
                    </a:cubicBezTo>
                    <a:cubicBezTo>
                      <a:pt x="68" y="70"/>
                      <a:pt x="68" y="70"/>
                      <a:pt x="68" y="70"/>
                    </a:cubicBezTo>
                    <a:cubicBezTo>
                      <a:pt x="67" y="70"/>
                      <a:pt x="66" y="71"/>
                      <a:pt x="65" y="72"/>
                    </a:cubicBezTo>
                    <a:cubicBezTo>
                      <a:pt x="63" y="73"/>
                      <a:pt x="62" y="74"/>
                      <a:pt x="61" y="74"/>
                    </a:cubicBezTo>
                    <a:cubicBezTo>
                      <a:pt x="61" y="75"/>
                      <a:pt x="60" y="75"/>
                      <a:pt x="60" y="76"/>
                    </a:cubicBezTo>
                    <a:cubicBezTo>
                      <a:pt x="60" y="76"/>
                      <a:pt x="60" y="77"/>
                      <a:pt x="60" y="78"/>
                    </a:cubicBezTo>
                    <a:cubicBezTo>
                      <a:pt x="59" y="79"/>
                      <a:pt x="60" y="80"/>
                      <a:pt x="60" y="81"/>
                    </a:cubicBezTo>
                    <a:cubicBezTo>
                      <a:pt x="60" y="81"/>
                      <a:pt x="60" y="82"/>
                      <a:pt x="59" y="83"/>
                    </a:cubicBezTo>
                    <a:cubicBezTo>
                      <a:pt x="59" y="83"/>
                      <a:pt x="60" y="84"/>
                      <a:pt x="60" y="85"/>
                    </a:cubicBezTo>
                    <a:cubicBezTo>
                      <a:pt x="60" y="85"/>
                      <a:pt x="60" y="85"/>
                      <a:pt x="60" y="85"/>
                    </a:cubicBezTo>
                    <a:cubicBezTo>
                      <a:pt x="60" y="86"/>
                      <a:pt x="59" y="88"/>
                      <a:pt x="59" y="88"/>
                    </a:cubicBezTo>
                    <a:cubicBezTo>
                      <a:pt x="59" y="88"/>
                      <a:pt x="59" y="88"/>
                      <a:pt x="59" y="88"/>
                    </a:cubicBezTo>
                    <a:cubicBezTo>
                      <a:pt x="59" y="88"/>
                      <a:pt x="59" y="88"/>
                      <a:pt x="59" y="88"/>
                    </a:cubicBezTo>
                    <a:cubicBezTo>
                      <a:pt x="59" y="88"/>
                      <a:pt x="52" y="90"/>
                      <a:pt x="50" y="90"/>
                    </a:cubicBezTo>
                    <a:cubicBezTo>
                      <a:pt x="49" y="90"/>
                      <a:pt x="44" y="90"/>
                      <a:pt x="41" y="90"/>
                    </a:cubicBezTo>
                    <a:cubicBezTo>
                      <a:pt x="40" y="90"/>
                      <a:pt x="40" y="90"/>
                      <a:pt x="40" y="90"/>
                    </a:cubicBezTo>
                    <a:cubicBezTo>
                      <a:pt x="40" y="90"/>
                      <a:pt x="40" y="90"/>
                      <a:pt x="40" y="90"/>
                    </a:cubicBezTo>
                    <a:cubicBezTo>
                      <a:pt x="39" y="90"/>
                      <a:pt x="38" y="92"/>
                      <a:pt x="37" y="93"/>
                    </a:cubicBezTo>
                    <a:cubicBezTo>
                      <a:pt x="36" y="93"/>
                      <a:pt x="36" y="94"/>
                      <a:pt x="36" y="94"/>
                    </a:cubicBezTo>
                    <a:cubicBezTo>
                      <a:pt x="35" y="94"/>
                      <a:pt x="34" y="94"/>
                      <a:pt x="33" y="93"/>
                    </a:cubicBezTo>
                    <a:cubicBezTo>
                      <a:pt x="32" y="93"/>
                      <a:pt x="32" y="93"/>
                      <a:pt x="31" y="93"/>
                    </a:cubicBezTo>
                    <a:cubicBezTo>
                      <a:pt x="30" y="93"/>
                      <a:pt x="26" y="93"/>
                      <a:pt x="23" y="93"/>
                    </a:cubicBezTo>
                    <a:cubicBezTo>
                      <a:pt x="21" y="93"/>
                      <a:pt x="19" y="93"/>
                      <a:pt x="19" y="93"/>
                    </a:cubicBezTo>
                    <a:cubicBezTo>
                      <a:pt x="17" y="93"/>
                      <a:pt x="12" y="92"/>
                      <a:pt x="7" y="90"/>
                    </a:cubicBezTo>
                    <a:cubicBezTo>
                      <a:pt x="4" y="89"/>
                      <a:pt x="1" y="88"/>
                      <a:pt x="0" y="88"/>
                    </a:cubicBezTo>
                    <a:cubicBezTo>
                      <a:pt x="1" y="90"/>
                      <a:pt x="5" y="95"/>
                      <a:pt x="8" y="99"/>
                    </a:cubicBezTo>
                    <a:cubicBezTo>
                      <a:pt x="10" y="101"/>
                      <a:pt x="11" y="103"/>
                      <a:pt x="12" y="103"/>
                    </a:cubicBezTo>
                    <a:cubicBezTo>
                      <a:pt x="12" y="104"/>
                      <a:pt x="15" y="105"/>
                      <a:pt x="17" y="106"/>
                    </a:cubicBezTo>
                    <a:cubicBezTo>
                      <a:pt x="19" y="107"/>
                      <a:pt x="20" y="107"/>
                      <a:pt x="21" y="108"/>
                    </a:cubicBezTo>
                    <a:cubicBezTo>
                      <a:pt x="22" y="108"/>
                      <a:pt x="21" y="116"/>
                      <a:pt x="21" y="118"/>
                    </a:cubicBezTo>
                    <a:cubicBezTo>
                      <a:pt x="23" y="118"/>
                      <a:pt x="27" y="118"/>
                      <a:pt x="27" y="119"/>
                    </a:cubicBezTo>
                    <a:cubicBezTo>
                      <a:pt x="27" y="120"/>
                      <a:pt x="26" y="122"/>
                      <a:pt x="26" y="124"/>
                    </a:cubicBezTo>
                    <a:cubicBezTo>
                      <a:pt x="25" y="125"/>
                      <a:pt x="25" y="127"/>
                      <a:pt x="25" y="127"/>
                    </a:cubicBezTo>
                    <a:cubicBezTo>
                      <a:pt x="24" y="128"/>
                      <a:pt x="22" y="128"/>
                      <a:pt x="20" y="128"/>
                    </a:cubicBezTo>
                    <a:cubicBezTo>
                      <a:pt x="18" y="128"/>
                      <a:pt x="16" y="128"/>
                      <a:pt x="16" y="128"/>
                    </a:cubicBezTo>
                    <a:cubicBezTo>
                      <a:pt x="15" y="129"/>
                      <a:pt x="14" y="129"/>
                      <a:pt x="13" y="130"/>
                    </a:cubicBezTo>
                    <a:cubicBezTo>
                      <a:pt x="12" y="130"/>
                      <a:pt x="11" y="131"/>
                      <a:pt x="11" y="131"/>
                    </a:cubicBezTo>
                    <a:cubicBezTo>
                      <a:pt x="10" y="131"/>
                      <a:pt x="10" y="135"/>
                      <a:pt x="9" y="138"/>
                    </a:cubicBezTo>
                    <a:cubicBezTo>
                      <a:pt x="9" y="140"/>
                      <a:pt x="8" y="142"/>
                      <a:pt x="8" y="14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03" name="Freeform 576"/>
              <p:cNvSpPr>
                <a:spLocks/>
              </p:cNvSpPr>
              <p:nvPr/>
            </p:nvSpPr>
            <p:spPr bwMode="auto">
              <a:xfrm>
                <a:off x="7453312" y="4292600"/>
                <a:ext cx="57150" cy="26988"/>
              </a:xfrm>
              <a:custGeom>
                <a:avLst/>
                <a:gdLst>
                  <a:gd name="T0" fmla="*/ 4 w 25"/>
                  <a:gd name="T1" fmla="*/ 12 h 12"/>
                  <a:gd name="T2" fmla="*/ 5 w 25"/>
                  <a:gd name="T3" fmla="*/ 11 h 12"/>
                  <a:gd name="T4" fmla="*/ 15 w 25"/>
                  <a:gd name="T5" fmla="*/ 7 h 12"/>
                  <a:gd name="T6" fmla="*/ 21 w 25"/>
                  <a:gd name="T7" fmla="*/ 4 h 12"/>
                  <a:gd name="T8" fmla="*/ 25 w 25"/>
                  <a:gd name="T9" fmla="*/ 1 h 12"/>
                  <a:gd name="T10" fmla="*/ 23 w 25"/>
                  <a:gd name="T11" fmla="*/ 0 h 12"/>
                  <a:gd name="T12" fmla="*/ 15 w 25"/>
                  <a:gd name="T13" fmla="*/ 1 h 12"/>
                  <a:gd name="T14" fmla="*/ 4 w 25"/>
                  <a:gd name="T15" fmla="*/ 3 h 12"/>
                  <a:gd name="T16" fmla="*/ 1 w 25"/>
                  <a:gd name="T17" fmla="*/ 4 h 12"/>
                  <a:gd name="T18" fmla="*/ 0 w 25"/>
                  <a:gd name="T19" fmla="*/ 6 h 12"/>
                  <a:gd name="T20" fmla="*/ 1 w 25"/>
                  <a:gd name="T21" fmla="*/ 6 h 12"/>
                  <a:gd name="T22" fmla="*/ 1 w 25"/>
                  <a:gd name="T23" fmla="*/ 6 h 12"/>
                  <a:gd name="T24" fmla="*/ 3 w 25"/>
                  <a:gd name="T25" fmla="*/ 8 h 12"/>
                  <a:gd name="T26" fmla="*/ 4 w 25"/>
                  <a:gd name="T2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12">
                    <a:moveTo>
                      <a:pt x="4" y="12"/>
                    </a:moveTo>
                    <a:cubicBezTo>
                      <a:pt x="4" y="11"/>
                      <a:pt x="5" y="11"/>
                      <a:pt x="5" y="11"/>
                    </a:cubicBezTo>
                    <a:cubicBezTo>
                      <a:pt x="9" y="10"/>
                      <a:pt x="13" y="7"/>
                      <a:pt x="15" y="7"/>
                    </a:cubicBezTo>
                    <a:cubicBezTo>
                      <a:pt x="17" y="6"/>
                      <a:pt x="20" y="4"/>
                      <a:pt x="21" y="4"/>
                    </a:cubicBezTo>
                    <a:cubicBezTo>
                      <a:pt x="23" y="3"/>
                      <a:pt x="24" y="2"/>
                      <a:pt x="25" y="1"/>
                    </a:cubicBezTo>
                    <a:cubicBezTo>
                      <a:pt x="25" y="0"/>
                      <a:pt x="25" y="0"/>
                      <a:pt x="23" y="0"/>
                    </a:cubicBezTo>
                    <a:cubicBezTo>
                      <a:pt x="20" y="0"/>
                      <a:pt x="20" y="0"/>
                      <a:pt x="15" y="1"/>
                    </a:cubicBezTo>
                    <a:cubicBezTo>
                      <a:pt x="11" y="3"/>
                      <a:pt x="6" y="2"/>
                      <a:pt x="4" y="3"/>
                    </a:cubicBezTo>
                    <a:cubicBezTo>
                      <a:pt x="2" y="3"/>
                      <a:pt x="2" y="2"/>
                      <a:pt x="1" y="4"/>
                    </a:cubicBezTo>
                    <a:cubicBezTo>
                      <a:pt x="1" y="5"/>
                      <a:pt x="1" y="5"/>
                      <a:pt x="0" y="6"/>
                    </a:cubicBezTo>
                    <a:cubicBezTo>
                      <a:pt x="0" y="6"/>
                      <a:pt x="1" y="6"/>
                      <a:pt x="1" y="6"/>
                    </a:cubicBezTo>
                    <a:cubicBezTo>
                      <a:pt x="1" y="6"/>
                      <a:pt x="1" y="6"/>
                      <a:pt x="1" y="6"/>
                    </a:cubicBezTo>
                    <a:cubicBezTo>
                      <a:pt x="2" y="7"/>
                      <a:pt x="3" y="7"/>
                      <a:pt x="3" y="8"/>
                    </a:cubicBezTo>
                    <a:cubicBezTo>
                      <a:pt x="3" y="9"/>
                      <a:pt x="3" y="10"/>
                      <a:pt x="4" y="1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04" name="Freeform 577"/>
              <p:cNvSpPr>
                <a:spLocks/>
              </p:cNvSpPr>
              <p:nvPr/>
            </p:nvSpPr>
            <p:spPr bwMode="auto">
              <a:xfrm>
                <a:off x="7061200" y="3902075"/>
                <a:ext cx="246063" cy="155575"/>
              </a:xfrm>
              <a:custGeom>
                <a:avLst/>
                <a:gdLst>
                  <a:gd name="T0" fmla="*/ 88 w 107"/>
                  <a:gd name="T1" fmla="*/ 27 h 67"/>
                  <a:gd name="T2" fmla="*/ 99 w 107"/>
                  <a:gd name="T3" fmla="*/ 27 h 67"/>
                  <a:gd name="T4" fmla="*/ 97 w 107"/>
                  <a:gd name="T5" fmla="*/ 20 h 67"/>
                  <a:gd name="T6" fmla="*/ 106 w 107"/>
                  <a:gd name="T7" fmla="*/ 17 h 67"/>
                  <a:gd name="T8" fmla="*/ 98 w 107"/>
                  <a:gd name="T9" fmla="*/ 16 h 67"/>
                  <a:gd name="T10" fmla="*/ 91 w 107"/>
                  <a:gd name="T11" fmla="*/ 13 h 67"/>
                  <a:gd name="T12" fmla="*/ 90 w 107"/>
                  <a:gd name="T13" fmla="*/ 12 h 67"/>
                  <a:gd name="T14" fmla="*/ 88 w 107"/>
                  <a:gd name="T15" fmla="*/ 8 h 67"/>
                  <a:gd name="T16" fmla="*/ 85 w 107"/>
                  <a:gd name="T17" fmla="*/ 3 h 67"/>
                  <a:gd name="T18" fmla="*/ 79 w 107"/>
                  <a:gd name="T19" fmla="*/ 4 h 67"/>
                  <a:gd name="T20" fmla="*/ 77 w 107"/>
                  <a:gd name="T21" fmla="*/ 4 h 67"/>
                  <a:gd name="T22" fmla="*/ 66 w 107"/>
                  <a:gd name="T23" fmla="*/ 15 h 67"/>
                  <a:gd name="T24" fmla="*/ 64 w 107"/>
                  <a:gd name="T25" fmla="*/ 22 h 67"/>
                  <a:gd name="T26" fmla="*/ 62 w 107"/>
                  <a:gd name="T27" fmla="*/ 29 h 67"/>
                  <a:gd name="T28" fmla="*/ 58 w 107"/>
                  <a:gd name="T29" fmla="*/ 27 h 67"/>
                  <a:gd name="T30" fmla="*/ 53 w 107"/>
                  <a:gd name="T31" fmla="*/ 31 h 67"/>
                  <a:gd name="T32" fmla="*/ 50 w 107"/>
                  <a:gd name="T33" fmla="*/ 26 h 67"/>
                  <a:gd name="T34" fmla="*/ 38 w 107"/>
                  <a:gd name="T35" fmla="*/ 41 h 67"/>
                  <a:gd name="T36" fmla="*/ 21 w 107"/>
                  <a:gd name="T37" fmla="*/ 50 h 67"/>
                  <a:gd name="T38" fmla="*/ 18 w 107"/>
                  <a:gd name="T39" fmla="*/ 49 h 67"/>
                  <a:gd name="T40" fmla="*/ 19 w 107"/>
                  <a:gd name="T41" fmla="*/ 53 h 67"/>
                  <a:gd name="T42" fmla="*/ 18 w 107"/>
                  <a:gd name="T43" fmla="*/ 58 h 67"/>
                  <a:gd name="T44" fmla="*/ 15 w 107"/>
                  <a:gd name="T45" fmla="*/ 61 h 67"/>
                  <a:gd name="T46" fmla="*/ 10 w 107"/>
                  <a:gd name="T47" fmla="*/ 58 h 67"/>
                  <a:gd name="T48" fmla="*/ 1 w 107"/>
                  <a:gd name="T49" fmla="*/ 53 h 67"/>
                  <a:gd name="T50" fmla="*/ 0 w 107"/>
                  <a:gd name="T51" fmla="*/ 56 h 67"/>
                  <a:gd name="T52" fmla="*/ 2 w 107"/>
                  <a:gd name="T53" fmla="*/ 60 h 67"/>
                  <a:gd name="T54" fmla="*/ 14 w 107"/>
                  <a:gd name="T55" fmla="*/ 65 h 67"/>
                  <a:gd name="T56" fmla="*/ 23 w 107"/>
                  <a:gd name="T57" fmla="*/ 65 h 67"/>
                  <a:gd name="T58" fmla="*/ 27 w 107"/>
                  <a:gd name="T59" fmla="*/ 62 h 67"/>
                  <a:gd name="T60" fmla="*/ 38 w 107"/>
                  <a:gd name="T61" fmla="*/ 59 h 67"/>
                  <a:gd name="T62" fmla="*/ 42 w 107"/>
                  <a:gd name="T63" fmla="*/ 62 h 67"/>
                  <a:gd name="T64" fmla="*/ 50 w 107"/>
                  <a:gd name="T65" fmla="*/ 60 h 67"/>
                  <a:gd name="T66" fmla="*/ 54 w 107"/>
                  <a:gd name="T67" fmla="*/ 60 h 67"/>
                  <a:gd name="T68" fmla="*/ 57 w 107"/>
                  <a:gd name="T69" fmla="*/ 55 h 67"/>
                  <a:gd name="T70" fmla="*/ 57 w 107"/>
                  <a:gd name="T71" fmla="*/ 54 h 67"/>
                  <a:gd name="T72" fmla="*/ 58 w 107"/>
                  <a:gd name="T73" fmla="*/ 51 h 67"/>
                  <a:gd name="T74" fmla="*/ 61 w 107"/>
                  <a:gd name="T75" fmla="*/ 49 h 67"/>
                  <a:gd name="T76" fmla="*/ 60 w 107"/>
                  <a:gd name="T77" fmla="*/ 45 h 67"/>
                  <a:gd name="T78" fmla="*/ 65 w 107"/>
                  <a:gd name="T79" fmla="*/ 43 h 67"/>
                  <a:gd name="T80" fmla="*/ 66 w 107"/>
                  <a:gd name="T81" fmla="*/ 38 h 67"/>
                  <a:gd name="T82" fmla="*/ 67 w 107"/>
                  <a:gd name="T83" fmla="*/ 30 h 67"/>
                  <a:gd name="T84" fmla="*/ 83 w 107"/>
                  <a:gd name="T85" fmla="*/ 2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 h="67">
                    <a:moveTo>
                      <a:pt x="88" y="29"/>
                    </a:moveTo>
                    <a:cubicBezTo>
                      <a:pt x="88" y="29"/>
                      <a:pt x="88" y="29"/>
                      <a:pt x="88" y="29"/>
                    </a:cubicBezTo>
                    <a:cubicBezTo>
                      <a:pt x="88" y="28"/>
                      <a:pt x="88" y="27"/>
                      <a:pt x="88" y="27"/>
                    </a:cubicBezTo>
                    <a:cubicBezTo>
                      <a:pt x="89" y="27"/>
                      <a:pt x="89" y="27"/>
                      <a:pt x="91" y="28"/>
                    </a:cubicBezTo>
                    <a:cubicBezTo>
                      <a:pt x="93" y="28"/>
                      <a:pt x="94" y="28"/>
                      <a:pt x="95" y="28"/>
                    </a:cubicBezTo>
                    <a:cubicBezTo>
                      <a:pt x="96" y="27"/>
                      <a:pt x="99" y="28"/>
                      <a:pt x="99" y="27"/>
                    </a:cubicBezTo>
                    <a:cubicBezTo>
                      <a:pt x="99" y="26"/>
                      <a:pt x="95" y="25"/>
                      <a:pt x="95" y="24"/>
                    </a:cubicBezTo>
                    <a:cubicBezTo>
                      <a:pt x="95" y="24"/>
                      <a:pt x="94" y="22"/>
                      <a:pt x="94" y="22"/>
                    </a:cubicBezTo>
                    <a:cubicBezTo>
                      <a:pt x="95" y="21"/>
                      <a:pt x="96" y="20"/>
                      <a:pt x="97" y="20"/>
                    </a:cubicBezTo>
                    <a:cubicBezTo>
                      <a:pt x="97" y="20"/>
                      <a:pt x="97" y="22"/>
                      <a:pt x="98" y="21"/>
                    </a:cubicBezTo>
                    <a:cubicBezTo>
                      <a:pt x="100" y="21"/>
                      <a:pt x="101" y="20"/>
                      <a:pt x="102" y="19"/>
                    </a:cubicBezTo>
                    <a:cubicBezTo>
                      <a:pt x="103" y="19"/>
                      <a:pt x="106" y="18"/>
                      <a:pt x="106" y="17"/>
                    </a:cubicBezTo>
                    <a:cubicBezTo>
                      <a:pt x="107" y="16"/>
                      <a:pt x="104" y="17"/>
                      <a:pt x="103" y="17"/>
                    </a:cubicBezTo>
                    <a:cubicBezTo>
                      <a:pt x="102" y="17"/>
                      <a:pt x="100" y="15"/>
                      <a:pt x="100" y="15"/>
                    </a:cubicBezTo>
                    <a:cubicBezTo>
                      <a:pt x="99" y="15"/>
                      <a:pt x="99" y="16"/>
                      <a:pt x="98" y="16"/>
                    </a:cubicBezTo>
                    <a:cubicBezTo>
                      <a:pt x="98" y="15"/>
                      <a:pt x="96" y="13"/>
                      <a:pt x="95" y="13"/>
                    </a:cubicBezTo>
                    <a:cubicBezTo>
                      <a:pt x="95" y="13"/>
                      <a:pt x="92" y="14"/>
                      <a:pt x="92" y="14"/>
                    </a:cubicBezTo>
                    <a:cubicBezTo>
                      <a:pt x="92" y="14"/>
                      <a:pt x="91" y="14"/>
                      <a:pt x="91" y="13"/>
                    </a:cubicBezTo>
                    <a:cubicBezTo>
                      <a:pt x="92" y="12"/>
                      <a:pt x="93" y="12"/>
                      <a:pt x="94" y="11"/>
                    </a:cubicBezTo>
                    <a:cubicBezTo>
                      <a:pt x="94" y="10"/>
                      <a:pt x="93" y="9"/>
                      <a:pt x="93" y="9"/>
                    </a:cubicBezTo>
                    <a:cubicBezTo>
                      <a:pt x="92" y="9"/>
                      <a:pt x="90" y="12"/>
                      <a:pt x="90" y="12"/>
                    </a:cubicBezTo>
                    <a:cubicBezTo>
                      <a:pt x="89" y="12"/>
                      <a:pt x="86" y="13"/>
                      <a:pt x="86" y="12"/>
                    </a:cubicBezTo>
                    <a:cubicBezTo>
                      <a:pt x="86" y="11"/>
                      <a:pt x="88" y="11"/>
                      <a:pt x="88" y="10"/>
                    </a:cubicBezTo>
                    <a:cubicBezTo>
                      <a:pt x="88" y="9"/>
                      <a:pt x="87" y="9"/>
                      <a:pt x="88" y="8"/>
                    </a:cubicBezTo>
                    <a:cubicBezTo>
                      <a:pt x="89" y="7"/>
                      <a:pt x="89" y="7"/>
                      <a:pt x="89" y="6"/>
                    </a:cubicBezTo>
                    <a:cubicBezTo>
                      <a:pt x="89" y="5"/>
                      <a:pt x="88" y="4"/>
                      <a:pt x="87" y="4"/>
                    </a:cubicBezTo>
                    <a:cubicBezTo>
                      <a:pt x="85" y="3"/>
                      <a:pt x="86" y="4"/>
                      <a:pt x="85" y="3"/>
                    </a:cubicBezTo>
                    <a:cubicBezTo>
                      <a:pt x="84" y="3"/>
                      <a:pt x="84" y="0"/>
                      <a:pt x="83" y="0"/>
                    </a:cubicBezTo>
                    <a:cubicBezTo>
                      <a:pt x="82" y="0"/>
                      <a:pt x="82" y="2"/>
                      <a:pt x="81" y="3"/>
                    </a:cubicBezTo>
                    <a:cubicBezTo>
                      <a:pt x="81" y="3"/>
                      <a:pt x="79" y="5"/>
                      <a:pt x="79" y="4"/>
                    </a:cubicBezTo>
                    <a:cubicBezTo>
                      <a:pt x="79" y="4"/>
                      <a:pt x="80" y="2"/>
                      <a:pt x="80" y="2"/>
                    </a:cubicBezTo>
                    <a:cubicBezTo>
                      <a:pt x="80" y="1"/>
                      <a:pt x="79" y="0"/>
                      <a:pt x="79" y="0"/>
                    </a:cubicBezTo>
                    <a:cubicBezTo>
                      <a:pt x="78" y="1"/>
                      <a:pt x="78" y="3"/>
                      <a:pt x="77" y="4"/>
                    </a:cubicBezTo>
                    <a:cubicBezTo>
                      <a:pt x="76" y="6"/>
                      <a:pt x="75" y="7"/>
                      <a:pt x="73" y="9"/>
                    </a:cubicBezTo>
                    <a:cubicBezTo>
                      <a:pt x="71" y="10"/>
                      <a:pt x="69" y="16"/>
                      <a:pt x="68" y="16"/>
                    </a:cubicBezTo>
                    <a:cubicBezTo>
                      <a:pt x="68" y="16"/>
                      <a:pt x="67" y="15"/>
                      <a:pt x="66" y="15"/>
                    </a:cubicBezTo>
                    <a:cubicBezTo>
                      <a:pt x="66" y="15"/>
                      <a:pt x="65" y="16"/>
                      <a:pt x="65" y="17"/>
                    </a:cubicBezTo>
                    <a:cubicBezTo>
                      <a:pt x="65" y="18"/>
                      <a:pt x="65" y="18"/>
                      <a:pt x="65" y="19"/>
                    </a:cubicBezTo>
                    <a:cubicBezTo>
                      <a:pt x="65" y="20"/>
                      <a:pt x="65" y="21"/>
                      <a:pt x="64" y="22"/>
                    </a:cubicBezTo>
                    <a:cubicBezTo>
                      <a:pt x="64" y="22"/>
                      <a:pt x="64" y="22"/>
                      <a:pt x="63" y="22"/>
                    </a:cubicBezTo>
                    <a:cubicBezTo>
                      <a:pt x="64" y="24"/>
                      <a:pt x="64" y="25"/>
                      <a:pt x="64" y="26"/>
                    </a:cubicBezTo>
                    <a:cubicBezTo>
                      <a:pt x="64" y="29"/>
                      <a:pt x="64" y="29"/>
                      <a:pt x="62" y="29"/>
                    </a:cubicBezTo>
                    <a:cubicBezTo>
                      <a:pt x="62" y="29"/>
                      <a:pt x="62" y="29"/>
                      <a:pt x="62" y="29"/>
                    </a:cubicBezTo>
                    <a:cubicBezTo>
                      <a:pt x="61" y="29"/>
                      <a:pt x="60" y="28"/>
                      <a:pt x="59" y="28"/>
                    </a:cubicBezTo>
                    <a:cubicBezTo>
                      <a:pt x="59" y="28"/>
                      <a:pt x="58" y="27"/>
                      <a:pt x="58" y="27"/>
                    </a:cubicBezTo>
                    <a:cubicBezTo>
                      <a:pt x="58" y="28"/>
                      <a:pt x="58" y="28"/>
                      <a:pt x="58" y="29"/>
                    </a:cubicBezTo>
                    <a:cubicBezTo>
                      <a:pt x="57" y="30"/>
                      <a:pt x="57" y="32"/>
                      <a:pt x="55" y="32"/>
                    </a:cubicBezTo>
                    <a:cubicBezTo>
                      <a:pt x="54" y="32"/>
                      <a:pt x="53" y="32"/>
                      <a:pt x="53" y="31"/>
                    </a:cubicBezTo>
                    <a:cubicBezTo>
                      <a:pt x="53" y="30"/>
                      <a:pt x="53" y="30"/>
                      <a:pt x="53" y="30"/>
                    </a:cubicBezTo>
                    <a:cubicBezTo>
                      <a:pt x="53" y="30"/>
                      <a:pt x="52" y="29"/>
                      <a:pt x="52" y="29"/>
                    </a:cubicBezTo>
                    <a:cubicBezTo>
                      <a:pt x="52" y="28"/>
                      <a:pt x="51" y="27"/>
                      <a:pt x="50" y="26"/>
                    </a:cubicBezTo>
                    <a:cubicBezTo>
                      <a:pt x="50" y="27"/>
                      <a:pt x="49" y="27"/>
                      <a:pt x="49" y="27"/>
                    </a:cubicBezTo>
                    <a:cubicBezTo>
                      <a:pt x="48" y="29"/>
                      <a:pt x="42" y="35"/>
                      <a:pt x="41" y="36"/>
                    </a:cubicBezTo>
                    <a:cubicBezTo>
                      <a:pt x="41" y="37"/>
                      <a:pt x="39" y="40"/>
                      <a:pt x="38" y="41"/>
                    </a:cubicBezTo>
                    <a:cubicBezTo>
                      <a:pt x="36" y="42"/>
                      <a:pt x="31" y="43"/>
                      <a:pt x="29" y="44"/>
                    </a:cubicBezTo>
                    <a:cubicBezTo>
                      <a:pt x="26" y="44"/>
                      <a:pt x="23" y="45"/>
                      <a:pt x="22" y="46"/>
                    </a:cubicBezTo>
                    <a:cubicBezTo>
                      <a:pt x="22" y="47"/>
                      <a:pt x="22" y="49"/>
                      <a:pt x="21" y="50"/>
                    </a:cubicBezTo>
                    <a:cubicBezTo>
                      <a:pt x="21" y="51"/>
                      <a:pt x="20" y="51"/>
                      <a:pt x="20" y="50"/>
                    </a:cubicBezTo>
                    <a:cubicBezTo>
                      <a:pt x="20" y="49"/>
                      <a:pt x="20" y="47"/>
                      <a:pt x="20" y="46"/>
                    </a:cubicBezTo>
                    <a:cubicBezTo>
                      <a:pt x="19" y="45"/>
                      <a:pt x="19" y="49"/>
                      <a:pt x="18" y="49"/>
                    </a:cubicBezTo>
                    <a:cubicBezTo>
                      <a:pt x="18" y="50"/>
                      <a:pt x="16" y="49"/>
                      <a:pt x="16" y="49"/>
                    </a:cubicBezTo>
                    <a:cubicBezTo>
                      <a:pt x="16" y="50"/>
                      <a:pt x="17" y="51"/>
                      <a:pt x="18" y="51"/>
                    </a:cubicBezTo>
                    <a:cubicBezTo>
                      <a:pt x="19" y="52"/>
                      <a:pt x="19" y="53"/>
                      <a:pt x="19" y="53"/>
                    </a:cubicBezTo>
                    <a:cubicBezTo>
                      <a:pt x="19" y="53"/>
                      <a:pt x="18" y="54"/>
                      <a:pt x="17" y="54"/>
                    </a:cubicBezTo>
                    <a:cubicBezTo>
                      <a:pt x="17" y="55"/>
                      <a:pt x="16" y="56"/>
                      <a:pt x="17" y="57"/>
                    </a:cubicBezTo>
                    <a:cubicBezTo>
                      <a:pt x="17" y="57"/>
                      <a:pt x="18" y="58"/>
                      <a:pt x="18" y="58"/>
                    </a:cubicBezTo>
                    <a:cubicBezTo>
                      <a:pt x="18" y="59"/>
                      <a:pt x="16" y="59"/>
                      <a:pt x="16" y="59"/>
                    </a:cubicBezTo>
                    <a:cubicBezTo>
                      <a:pt x="17" y="60"/>
                      <a:pt x="19" y="61"/>
                      <a:pt x="19" y="62"/>
                    </a:cubicBezTo>
                    <a:cubicBezTo>
                      <a:pt x="19" y="62"/>
                      <a:pt x="16" y="61"/>
                      <a:pt x="15" y="61"/>
                    </a:cubicBezTo>
                    <a:cubicBezTo>
                      <a:pt x="14" y="61"/>
                      <a:pt x="12" y="61"/>
                      <a:pt x="11" y="61"/>
                    </a:cubicBezTo>
                    <a:cubicBezTo>
                      <a:pt x="11" y="60"/>
                      <a:pt x="13" y="60"/>
                      <a:pt x="13" y="59"/>
                    </a:cubicBezTo>
                    <a:cubicBezTo>
                      <a:pt x="13" y="59"/>
                      <a:pt x="12" y="58"/>
                      <a:pt x="10" y="58"/>
                    </a:cubicBezTo>
                    <a:cubicBezTo>
                      <a:pt x="9" y="57"/>
                      <a:pt x="5" y="58"/>
                      <a:pt x="4" y="57"/>
                    </a:cubicBezTo>
                    <a:cubicBezTo>
                      <a:pt x="3" y="57"/>
                      <a:pt x="2" y="56"/>
                      <a:pt x="2" y="55"/>
                    </a:cubicBezTo>
                    <a:cubicBezTo>
                      <a:pt x="2" y="54"/>
                      <a:pt x="3" y="53"/>
                      <a:pt x="1" y="53"/>
                    </a:cubicBezTo>
                    <a:cubicBezTo>
                      <a:pt x="1" y="53"/>
                      <a:pt x="1" y="53"/>
                      <a:pt x="1" y="53"/>
                    </a:cubicBezTo>
                    <a:cubicBezTo>
                      <a:pt x="1" y="53"/>
                      <a:pt x="1" y="53"/>
                      <a:pt x="0" y="54"/>
                    </a:cubicBezTo>
                    <a:cubicBezTo>
                      <a:pt x="0" y="55"/>
                      <a:pt x="0" y="56"/>
                      <a:pt x="0" y="56"/>
                    </a:cubicBezTo>
                    <a:cubicBezTo>
                      <a:pt x="0" y="56"/>
                      <a:pt x="0" y="57"/>
                      <a:pt x="1" y="57"/>
                    </a:cubicBezTo>
                    <a:cubicBezTo>
                      <a:pt x="1" y="58"/>
                      <a:pt x="1" y="59"/>
                      <a:pt x="2" y="60"/>
                    </a:cubicBezTo>
                    <a:cubicBezTo>
                      <a:pt x="2" y="60"/>
                      <a:pt x="2" y="60"/>
                      <a:pt x="2" y="60"/>
                    </a:cubicBezTo>
                    <a:cubicBezTo>
                      <a:pt x="3" y="60"/>
                      <a:pt x="3" y="61"/>
                      <a:pt x="4" y="61"/>
                    </a:cubicBezTo>
                    <a:cubicBezTo>
                      <a:pt x="5" y="63"/>
                      <a:pt x="8" y="67"/>
                      <a:pt x="10" y="66"/>
                    </a:cubicBezTo>
                    <a:cubicBezTo>
                      <a:pt x="12" y="66"/>
                      <a:pt x="13" y="66"/>
                      <a:pt x="14" y="65"/>
                    </a:cubicBezTo>
                    <a:cubicBezTo>
                      <a:pt x="16" y="65"/>
                      <a:pt x="17" y="64"/>
                      <a:pt x="18" y="64"/>
                    </a:cubicBezTo>
                    <a:cubicBezTo>
                      <a:pt x="18" y="64"/>
                      <a:pt x="19" y="64"/>
                      <a:pt x="20" y="65"/>
                    </a:cubicBezTo>
                    <a:cubicBezTo>
                      <a:pt x="21" y="65"/>
                      <a:pt x="22" y="65"/>
                      <a:pt x="23" y="65"/>
                    </a:cubicBezTo>
                    <a:cubicBezTo>
                      <a:pt x="23" y="65"/>
                      <a:pt x="24" y="65"/>
                      <a:pt x="24" y="65"/>
                    </a:cubicBezTo>
                    <a:cubicBezTo>
                      <a:pt x="26" y="65"/>
                      <a:pt x="27" y="64"/>
                      <a:pt x="27" y="63"/>
                    </a:cubicBezTo>
                    <a:cubicBezTo>
                      <a:pt x="27" y="63"/>
                      <a:pt x="27" y="62"/>
                      <a:pt x="27" y="62"/>
                    </a:cubicBezTo>
                    <a:cubicBezTo>
                      <a:pt x="27" y="61"/>
                      <a:pt x="27" y="60"/>
                      <a:pt x="28" y="60"/>
                    </a:cubicBezTo>
                    <a:cubicBezTo>
                      <a:pt x="29" y="60"/>
                      <a:pt x="29" y="60"/>
                      <a:pt x="30" y="59"/>
                    </a:cubicBezTo>
                    <a:cubicBezTo>
                      <a:pt x="33" y="59"/>
                      <a:pt x="37" y="58"/>
                      <a:pt x="38" y="59"/>
                    </a:cubicBezTo>
                    <a:cubicBezTo>
                      <a:pt x="38" y="59"/>
                      <a:pt x="38" y="60"/>
                      <a:pt x="38" y="60"/>
                    </a:cubicBezTo>
                    <a:cubicBezTo>
                      <a:pt x="38" y="61"/>
                      <a:pt x="38" y="61"/>
                      <a:pt x="38" y="61"/>
                    </a:cubicBezTo>
                    <a:cubicBezTo>
                      <a:pt x="39" y="61"/>
                      <a:pt x="40" y="62"/>
                      <a:pt x="42" y="62"/>
                    </a:cubicBezTo>
                    <a:cubicBezTo>
                      <a:pt x="43" y="62"/>
                      <a:pt x="43" y="63"/>
                      <a:pt x="44" y="62"/>
                    </a:cubicBezTo>
                    <a:cubicBezTo>
                      <a:pt x="44" y="62"/>
                      <a:pt x="45" y="62"/>
                      <a:pt x="45" y="62"/>
                    </a:cubicBezTo>
                    <a:cubicBezTo>
                      <a:pt x="47" y="61"/>
                      <a:pt x="49" y="61"/>
                      <a:pt x="50" y="60"/>
                    </a:cubicBezTo>
                    <a:cubicBezTo>
                      <a:pt x="50" y="60"/>
                      <a:pt x="51" y="60"/>
                      <a:pt x="51" y="61"/>
                    </a:cubicBezTo>
                    <a:cubicBezTo>
                      <a:pt x="52" y="61"/>
                      <a:pt x="54" y="61"/>
                      <a:pt x="54" y="60"/>
                    </a:cubicBezTo>
                    <a:cubicBezTo>
                      <a:pt x="54" y="60"/>
                      <a:pt x="54" y="60"/>
                      <a:pt x="54" y="60"/>
                    </a:cubicBezTo>
                    <a:cubicBezTo>
                      <a:pt x="54" y="60"/>
                      <a:pt x="54" y="60"/>
                      <a:pt x="54" y="60"/>
                    </a:cubicBezTo>
                    <a:cubicBezTo>
                      <a:pt x="54" y="59"/>
                      <a:pt x="55" y="58"/>
                      <a:pt x="56" y="57"/>
                    </a:cubicBezTo>
                    <a:cubicBezTo>
                      <a:pt x="56" y="56"/>
                      <a:pt x="57" y="55"/>
                      <a:pt x="57" y="55"/>
                    </a:cubicBezTo>
                    <a:cubicBezTo>
                      <a:pt x="58" y="55"/>
                      <a:pt x="58" y="55"/>
                      <a:pt x="58" y="54"/>
                    </a:cubicBezTo>
                    <a:cubicBezTo>
                      <a:pt x="58" y="54"/>
                      <a:pt x="58" y="54"/>
                      <a:pt x="58" y="54"/>
                    </a:cubicBezTo>
                    <a:cubicBezTo>
                      <a:pt x="58" y="54"/>
                      <a:pt x="58" y="54"/>
                      <a:pt x="57" y="54"/>
                    </a:cubicBezTo>
                    <a:cubicBezTo>
                      <a:pt x="57" y="54"/>
                      <a:pt x="57" y="54"/>
                      <a:pt x="57" y="54"/>
                    </a:cubicBezTo>
                    <a:cubicBezTo>
                      <a:pt x="57" y="54"/>
                      <a:pt x="57" y="53"/>
                      <a:pt x="57" y="53"/>
                    </a:cubicBezTo>
                    <a:cubicBezTo>
                      <a:pt x="57" y="53"/>
                      <a:pt x="56" y="52"/>
                      <a:pt x="58" y="51"/>
                    </a:cubicBezTo>
                    <a:cubicBezTo>
                      <a:pt x="58" y="50"/>
                      <a:pt x="59" y="50"/>
                      <a:pt x="60" y="50"/>
                    </a:cubicBezTo>
                    <a:cubicBezTo>
                      <a:pt x="60" y="50"/>
                      <a:pt x="60" y="50"/>
                      <a:pt x="60" y="50"/>
                    </a:cubicBezTo>
                    <a:cubicBezTo>
                      <a:pt x="60" y="50"/>
                      <a:pt x="61" y="50"/>
                      <a:pt x="61" y="49"/>
                    </a:cubicBezTo>
                    <a:cubicBezTo>
                      <a:pt x="61" y="49"/>
                      <a:pt x="60" y="48"/>
                      <a:pt x="60" y="48"/>
                    </a:cubicBezTo>
                    <a:cubicBezTo>
                      <a:pt x="60" y="47"/>
                      <a:pt x="59" y="46"/>
                      <a:pt x="60" y="46"/>
                    </a:cubicBezTo>
                    <a:cubicBezTo>
                      <a:pt x="60" y="46"/>
                      <a:pt x="60" y="45"/>
                      <a:pt x="60" y="45"/>
                    </a:cubicBezTo>
                    <a:cubicBezTo>
                      <a:pt x="61" y="44"/>
                      <a:pt x="61" y="43"/>
                      <a:pt x="62" y="43"/>
                    </a:cubicBezTo>
                    <a:cubicBezTo>
                      <a:pt x="62" y="43"/>
                      <a:pt x="63" y="43"/>
                      <a:pt x="63" y="43"/>
                    </a:cubicBezTo>
                    <a:cubicBezTo>
                      <a:pt x="64" y="43"/>
                      <a:pt x="64" y="43"/>
                      <a:pt x="65" y="43"/>
                    </a:cubicBezTo>
                    <a:cubicBezTo>
                      <a:pt x="65" y="41"/>
                      <a:pt x="65" y="40"/>
                      <a:pt x="66" y="39"/>
                    </a:cubicBezTo>
                    <a:cubicBezTo>
                      <a:pt x="66" y="39"/>
                      <a:pt x="66" y="39"/>
                      <a:pt x="66" y="39"/>
                    </a:cubicBezTo>
                    <a:cubicBezTo>
                      <a:pt x="66" y="38"/>
                      <a:pt x="66" y="38"/>
                      <a:pt x="66" y="38"/>
                    </a:cubicBezTo>
                    <a:cubicBezTo>
                      <a:pt x="66" y="38"/>
                      <a:pt x="65" y="37"/>
                      <a:pt x="65" y="37"/>
                    </a:cubicBezTo>
                    <a:cubicBezTo>
                      <a:pt x="65" y="35"/>
                      <a:pt x="64" y="33"/>
                      <a:pt x="65" y="32"/>
                    </a:cubicBezTo>
                    <a:cubicBezTo>
                      <a:pt x="66" y="32"/>
                      <a:pt x="66" y="31"/>
                      <a:pt x="67" y="30"/>
                    </a:cubicBezTo>
                    <a:cubicBezTo>
                      <a:pt x="68" y="29"/>
                      <a:pt x="69" y="28"/>
                      <a:pt x="71" y="28"/>
                    </a:cubicBezTo>
                    <a:cubicBezTo>
                      <a:pt x="72" y="28"/>
                      <a:pt x="75" y="28"/>
                      <a:pt x="78" y="28"/>
                    </a:cubicBezTo>
                    <a:cubicBezTo>
                      <a:pt x="80" y="28"/>
                      <a:pt x="81" y="28"/>
                      <a:pt x="83" y="28"/>
                    </a:cubicBezTo>
                    <a:cubicBezTo>
                      <a:pt x="84" y="28"/>
                      <a:pt x="86" y="29"/>
                      <a:pt x="88" y="29"/>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05" name="Freeform 581"/>
              <p:cNvSpPr>
                <a:spLocks/>
              </p:cNvSpPr>
              <p:nvPr/>
            </p:nvSpPr>
            <p:spPr bwMode="auto">
              <a:xfrm>
                <a:off x="6819900" y="3910013"/>
                <a:ext cx="107950" cy="138113"/>
              </a:xfrm>
              <a:custGeom>
                <a:avLst/>
                <a:gdLst>
                  <a:gd name="T0" fmla="*/ 0 w 47"/>
                  <a:gd name="T1" fmla="*/ 3 h 60"/>
                  <a:gd name="T2" fmla="*/ 3 w 47"/>
                  <a:gd name="T3" fmla="*/ 7 h 60"/>
                  <a:gd name="T4" fmla="*/ 3 w 47"/>
                  <a:gd name="T5" fmla="*/ 13 h 60"/>
                  <a:gd name="T6" fmla="*/ 1 w 47"/>
                  <a:gd name="T7" fmla="*/ 14 h 60"/>
                  <a:gd name="T8" fmla="*/ 3 w 47"/>
                  <a:gd name="T9" fmla="*/ 17 h 60"/>
                  <a:gd name="T10" fmla="*/ 5 w 47"/>
                  <a:gd name="T11" fmla="*/ 22 h 60"/>
                  <a:gd name="T12" fmla="*/ 5 w 47"/>
                  <a:gd name="T13" fmla="*/ 26 h 60"/>
                  <a:gd name="T14" fmla="*/ 8 w 47"/>
                  <a:gd name="T15" fmla="*/ 29 h 60"/>
                  <a:gd name="T16" fmla="*/ 7 w 47"/>
                  <a:gd name="T17" fmla="*/ 30 h 60"/>
                  <a:gd name="T18" fmla="*/ 8 w 47"/>
                  <a:gd name="T19" fmla="*/ 31 h 60"/>
                  <a:gd name="T20" fmla="*/ 13 w 47"/>
                  <a:gd name="T21" fmla="*/ 37 h 60"/>
                  <a:gd name="T22" fmla="*/ 13 w 47"/>
                  <a:gd name="T23" fmla="*/ 42 h 60"/>
                  <a:gd name="T24" fmla="*/ 17 w 47"/>
                  <a:gd name="T25" fmla="*/ 45 h 60"/>
                  <a:gd name="T26" fmla="*/ 19 w 47"/>
                  <a:gd name="T27" fmla="*/ 46 h 60"/>
                  <a:gd name="T28" fmla="*/ 27 w 47"/>
                  <a:gd name="T29" fmla="*/ 50 h 60"/>
                  <a:gd name="T30" fmla="*/ 33 w 47"/>
                  <a:gd name="T31" fmla="*/ 55 h 60"/>
                  <a:gd name="T32" fmla="*/ 37 w 47"/>
                  <a:gd name="T33" fmla="*/ 59 h 60"/>
                  <a:gd name="T34" fmla="*/ 40 w 47"/>
                  <a:gd name="T35" fmla="*/ 58 h 60"/>
                  <a:gd name="T36" fmla="*/ 46 w 47"/>
                  <a:gd name="T37" fmla="*/ 58 h 60"/>
                  <a:gd name="T38" fmla="*/ 45 w 47"/>
                  <a:gd name="T39" fmla="*/ 53 h 60"/>
                  <a:gd name="T40" fmla="*/ 42 w 47"/>
                  <a:gd name="T41" fmla="*/ 48 h 60"/>
                  <a:gd name="T42" fmla="*/ 37 w 47"/>
                  <a:gd name="T43" fmla="*/ 42 h 60"/>
                  <a:gd name="T44" fmla="*/ 36 w 47"/>
                  <a:gd name="T45" fmla="*/ 35 h 60"/>
                  <a:gd name="T46" fmla="*/ 37 w 47"/>
                  <a:gd name="T47" fmla="*/ 25 h 60"/>
                  <a:gd name="T48" fmla="*/ 36 w 47"/>
                  <a:gd name="T49" fmla="*/ 19 h 60"/>
                  <a:gd name="T50" fmla="*/ 33 w 47"/>
                  <a:gd name="T51" fmla="*/ 13 h 60"/>
                  <a:gd name="T52" fmla="*/ 28 w 47"/>
                  <a:gd name="T53" fmla="*/ 10 h 60"/>
                  <a:gd name="T54" fmla="*/ 26 w 47"/>
                  <a:gd name="T55" fmla="*/ 6 h 60"/>
                  <a:gd name="T56" fmla="*/ 24 w 47"/>
                  <a:gd name="T57" fmla="*/ 5 h 60"/>
                  <a:gd name="T58" fmla="*/ 20 w 47"/>
                  <a:gd name="T59" fmla="*/ 10 h 60"/>
                  <a:gd name="T60" fmla="*/ 18 w 47"/>
                  <a:gd name="T61" fmla="*/ 10 h 60"/>
                  <a:gd name="T62" fmla="*/ 15 w 47"/>
                  <a:gd name="T63" fmla="*/ 9 h 60"/>
                  <a:gd name="T64" fmla="*/ 12 w 47"/>
                  <a:gd name="T65" fmla="*/ 10 h 60"/>
                  <a:gd name="T66" fmla="*/ 12 w 47"/>
                  <a:gd name="T67" fmla="*/ 10 h 60"/>
                  <a:gd name="T68" fmla="*/ 11 w 47"/>
                  <a:gd name="T69" fmla="*/ 11 h 60"/>
                  <a:gd name="T70" fmla="*/ 11 w 47"/>
                  <a:gd name="T71" fmla="*/ 11 h 60"/>
                  <a:gd name="T72" fmla="*/ 10 w 47"/>
                  <a:gd name="T73" fmla="*/ 10 h 60"/>
                  <a:gd name="T74" fmla="*/ 10 w 47"/>
                  <a:gd name="T75" fmla="*/ 9 h 60"/>
                  <a:gd name="T76" fmla="*/ 10 w 47"/>
                  <a:gd name="T77" fmla="*/ 9 h 60"/>
                  <a:gd name="T78" fmla="*/ 10 w 47"/>
                  <a:gd name="T79" fmla="*/ 8 h 60"/>
                  <a:gd name="T80" fmla="*/ 10 w 47"/>
                  <a:gd name="T81" fmla="*/ 8 h 60"/>
                  <a:gd name="T82" fmla="*/ 11 w 47"/>
                  <a:gd name="T83" fmla="*/ 6 h 60"/>
                  <a:gd name="T84" fmla="*/ 9 w 47"/>
                  <a:gd name="T85" fmla="*/ 5 h 60"/>
                  <a:gd name="T86" fmla="*/ 7 w 47"/>
                  <a:gd name="T87" fmla="*/ 4 h 60"/>
                  <a:gd name="T88" fmla="*/ 7 w 47"/>
                  <a:gd name="T89" fmla="*/ 3 h 60"/>
                  <a:gd name="T90" fmla="*/ 8 w 47"/>
                  <a:gd name="T91" fmla="*/ 2 h 60"/>
                  <a:gd name="T92" fmla="*/ 7 w 47"/>
                  <a:gd name="T93" fmla="*/ 2 h 60"/>
                  <a:gd name="T94" fmla="*/ 6 w 47"/>
                  <a:gd name="T95" fmla="*/ 2 h 60"/>
                  <a:gd name="T96" fmla="*/ 6 w 47"/>
                  <a:gd name="T97" fmla="*/ 2 h 60"/>
                  <a:gd name="T98" fmla="*/ 5 w 47"/>
                  <a:gd name="T99" fmla="*/ 2 h 60"/>
                  <a:gd name="T100" fmla="*/ 3 w 47"/>
                  <a:gd name="T101" fmla="*/ 1 h 60"/>
                  <a:gd name="T102" fmla="*/ 3 w 47"/>
                  <a:gd name="T103" fmla="*/ 1 h 60"/>
                  <a:gd name="T104" fmla="*/ 2 w 47"/>
                  <a:gd name="T105" fmla="*/ 0 h 60"/>
                  <a:gd name="T106" fmla="*/ 1 w 47"/>
                  <a:gd name="T107" fmla="*/ 1 h 60"/>
                  <a:gd name="T108" fmla="*/ 1 w 47"/>
                  <a:gd name="T109" fmla="*/ 2 h 60"/>
                  <a:gd name="T110" fmla="*/ 1 w 47"/>
                  <a:gd name="T111" fmla="*/ 2 h 60"/>
                  <a:gd name="T112" fmla="*/ 0 w 47"/>
                  <a:gd name="T113"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7" h="60">
                    <a:moveTo>
                      <a:pt x="0" y="3"/>
                    </a:moveTo>
                    <a:cubicBezTo>
                      <a:pt x="1" y="5"/>
                      <a:pt x="2" y="5"/>
                      <a:pt x="3" y="7"/>
                    </a:cubicBezTo>
                    <a:cubicBezTo>
                      <a:pt x="3" y="8"/>
                      <a:pt x="3" y="12"/>
                      <a:pt x="3" y="13"/>
                    </a:cubicBezTo>
                    <a:cubicBezTo>
                      <a:pt x="2" y="14"/>
                      <a:pt x="1" y="13"/>
                      <a:pt x="1" y="14"/>
                    </a:cubicBezTo>
                    <a:cubicBezTo>
                      <a:pt x="1" y="15"/>
                      <a:pt x="3" y="16"/>
                      <a:pt x="3" y="17"/>
                    </a:cubicBezTo>
                    <a:cubicBezTo>
                      <a:pt x="3" y="17"/>
                      <a:pt x="5" y="21"/>
                      <a:pt x="5" y="22"/>
                    </a:cubicBezTo>
                    <a:cubicBezTo>
                      <a:pt x="6" y="23"/>
                      <a:pt x="6" y="24"/>
                      <a:pt x="5" y="26"/>
                    </a:cubicBezTo>
                    <a:cubicBezTo>
                      <a:pt x="5" y="27"/>
                      <a:pt x="7" y="27"/>
                      <a:pt x="8" y="29"/>
                    </a:cubicBezTo>
                    <a:cubicBezTo>
                      <a:pt x="9" y="30"/>
                      <a:pt x="7" y="30"/>
                      <a:pt x="7" y="30"/>
                    </a:cubicBezTo>
                    <a:cubicBezTo>
                      <a:pt x="6" y="31"/>
                      <a:pt x="7" y="31"/>
                      <a:pt x="8" y="31"/>
                    </a:cubicBezTo>
                    <a:cubicBezTo>
                      <a:pt x="9" y="32"/>
                      <a:pt x="11" y="35"/>
                      <a:pt x="13" y="37"/>
                    </a:cubicBezTo>
                    <a:cubicBezTo>
                      <a:pt x="14" y="39"/>
                      <a:pt x="13" y="41"/>
                      <a:pt x="13" y="42"/>
                    </a:cubicBezTo>
                    <a:cubicBezTo>
                      <a:pt x="14" y="42"/>
                      <a:pt x="16" y="44"/>
                      <a:pt x="17" y="45"/>
                    </a:cubicBezTo>
                    <a:cubicBezTo>
                      <a:pt x="18" y="45"/>
                      <a:pt x="18" y="45"/>
                      <a:pt x="19" y="46"/>
                    </a:cubicBezTo>
                    <a:cubicBezTo>
                      <a:pt x="21" y="47"/>
                      <a:pt x="25" y="49"/>
                      <a:pt x="27" y="50"/>
                    </a:cubicBezTo>
                    <a:cubicBezTo>
                      <a:pt x="28" y="51"/>
                      <a:pt x="31" y="54"/>
                      <a:pt x="33" y="55"/>
                    </a:cubicBezTo>
                    <a:cubicBezTo>
                      <a:pt x="35" y="55"/>
                      <a:pt x="36" y="58"/>
                      <a:pt x="37" y="59"/>
                    </a:cubicBezTo>
                    <a:cubicBezTo>
                      <a:pt x="39" y="60"/>
                      <a:pt x="39" y="59"/>
                      <a:pt x="40" y="58"/>
                    </a:cubicBezTo>
                    <a:cubicBezTo>
                      <a:pt x="42" y="57"/>
                      <a:pt x="44" y="59"/>
                      <a:pt x="46" y="58"/>
                    </a:cubicBezTo>
                    <a:cubicBezTo>
                      <a:pt x="47" y="57"/>
                      <a:pt x="46" y="55"/>
                      <a:pt x="45" y="53"/>
                    </a:cubicBezTo>
                    <a:cubicBezTo>
                      <a:pt x="45" y="52"/>
                      <a:pt x="43" y="50"/>
                      <a:pt x="42" y="48"/>
                    </a:cubicBezTo>
                    <a:cubicBezTo>
                      <a:pt x="41" y="46"/>
                      <a:pt x="38" y="43"/>
                      <a:pt x="37" y="42"/>
                    </a:cubicBezTo>
                    <a:cubicBezTo>
                      <a:pt x="37" y="41"/>
                      <a:pt x="36" y="37"/>
                      <a:pt x="36" y="35"/>
                    </a:cubicBezTo>
                    <a:cubicBezTo>
                      <a:pt x="36" y="33"/>
                      <a:pt x="37" y="27"/>
                      <a:pt x="37" y="25"/>
                    </a:cubicBezTo>
                    <a:cubicBezTo>
                      <a:pt x="37" y="24"/>
                      <a:pt x="37" y="21"/>
                      <a:pt x="36" y="19"/>
                    </a:cubicBezTo>
                    <a:cubicBezTo>
                      <a:pt x="36" y="16"/>
                      <a:pt x="33" y="13"/>
                      <a:pt x="33" y="13"/>
                    </a:cubicBezTo>
                    <a:cubicBezTo>
                      <a:pt x="32" y="12"/>
                      <a:pt x="29" y="11"/>
                      <a:pt x="28" y="10"/>
                    </a:cubicBezTo>
                    <a:cubicBezTo>
                      <a:pt x="26" y="8"/>
                      <a:pt x="27" y="7"/>
                      <a:pt x="26" y="6"/>
                    </a:cubicBezTo>
                    <a:cubicBezTo>
                      <a:pt x="25" y="6"/>
                      <a:pt x="24" y="6"/>
                      <a:pt x="24" y="5"/>
                    </a:cubicBezTo>
                    <a:cubicBezTo>
                      <a:pt x="22" y="7"/>
                      <a:pt x="21" y="9"/>
                      <a:pt x="20" y="10"/>
                    </a:cubicBezTo>
                    <a:cubicBezTo>
                      <a:pt x="19" y="11"/>
                      <a:pt x="19" y="10"/>
                      <a:pt x="18" y="10"/>
                    </a:cubicBezTo>
                    <a:cubicBezTo>
                      <a:pt x="17" y="10"/>
                      <a:pt x="16" y="9"/>
                      <a:pt x="15" y="9"/>
                    </a:cubicBezTo>
                    <a:cubicBezTo>
                      <a:pt x="14" y="9"/>
                      <a:pt x="13" y="10"/>
                      <a:pt x="12" y="10"/>
                    </a:cubicBezTo>
                    <a:cubicBezTo>
                      <a:pt x="12" y="10"/>
                      <a:pt x="12" y="10"/>
                      <a:pt x="12" y="10"/>
                    </a:cubicBezTo>
                    <a:cubicBezTo>
                      <a:pt x="12" y="11"/>
                      <a:pt x="12" y="11"/>
                      <a:pt x="11" y="11"/>
                    </a:cubicBezTo>
                    <a:cubicBezTo>
                      <a:pt x="11" y="11"/>
                      <a:pt x="11" y="11"/>
                      <a:pt x="11" y="11"/>
                    </a:cubicBezTo>
                    <a:cubicBezTo>
                      <a:pt x="10" y="11"/>
                      <a:pt x="10" y="10"/>
                      <a:pt x="10" y="10"/>
                    </a:cubicBezTo>
                    <a:cubicBezTo>
                      <a:pt x="10" y="9"/>
                      <a:pt x="10" y="9"/>
                      <a:pt x="10" y="9"/>
                    </a:cubicBezTo>
                    <a:cubicBezTo>
                      <a:pt x="10" y="9"/>
                      <a:pt x="10" y="9"/>
                      <a:pt x="10" y="9"/>
                    </a:cubicBezTo>
                    <a:cubicBezTo>
                      <a:pt x="10" y="8"/>
                      <a:pt x="10" y="8"/>
                      <a:pt x="10" y="8"/>
                    </a:cubicBezTo>
                    <a:cubicBezTo>
                      <a:pt x="10" y="8"/>
                      <a:pt x="10" y="8"/>
                      <a:pt x="10" y="8"/>
                    </a:cubicBezTo>
                    <a:cubicBezTo>
                      <a:pt x="11" y="8"/>
                      <a:pt x="11" y="6"/>
                      <a:pt x="11" y="6"/>
                    </a:cubicBezTo>
                    <a:cubicBezTo>
                      <a:pt x="11" y="5"/>
                      <a:pt x="10" y="5"/>
                      <a:pt x="9" y="5"/>
                    </a:cubicBezTo>
                    <a:cubicBezTo>
                      <a:pt x="7" y="5"/>
                      <a:pt x="7" y="5"/>
                      <a:pt x="7" y="4"/>
                    </a:cubicBezTo>
                    <a:cubicBezTo>
                      <a:pt x="7" y="4"/>
                      <a:pt x="7" y="3"/>
                      <a:pt x="7" y="3"/>
                    </a:cubicBezTo>
                    <a:cubicBezTo>
                      <a:pt x="7" y="3"/>
                      <a:pt x="8" y="2"/>
                      <a:pt x="8" y="2"/>
                    </a:cubicBezTo>
                    <a:cubicBezTo>
                      <a:pt x="7" y="2"/>
                      <a:pt x="7" y="2"/>
                      <a:pt x="7" y="2"/>
                    </a:cubicBezTo>
                    <a:cubicBezTo>
                      <a:pt x="7" y="2"/>
                      <a:pt x="7" y="2"/>
                      <a:pt x="6" y="2"/>
                    </a:cubicBezTo>
                    <a:cubicBezTo>
                      <a:pt x="6" y="2"/>
                      <a:pt x="6" y="2"/>
                      <a:pt x="6" y="2"/>
                    </a:cubicBezTo>
                    <a:cubicBezTo>
                      <a:pt x="6" y="2"/>
                      <a:pt x="5" y="2"/>
                      <a:pt x="5" y="2"/>
                    </a:cubicBezTo>
                    <a:cubicBezTo>
                      <a:pt x="4" y="2"/>
                      <a:pt x="3" y="1"/>
                      <a:pt x="3" y="1"/>
                    </a:cubicBezTo>
                    <a:cubicBezTo>
                      <a:pt x="3" y="1"/>
                      <a:pt x="3" y="1"/>
                      <a:pt x="3" y="1"/>
                    </a:cubicBezTo>
                    <a:cubicBezTo>
                      <a:pt x="2" y="0"/>
                      <a:pt x="2" y="0"/>
                      <a:pt x="2" y="0"/>
                    </a:cubicBezTo>
                    <a:cubicBezTo>
                      <a:pt x="1" y="1"/>
                      <a:pt x="1" y="1"/>
                      <a:pt x="1" y="1"/>
                    </a:cubicBezTo>
                    <a:cubicBezTo>
                      <a:pt x="1" y="1"/>
                      <a:pt x="1" y="2"/>
                      <a:pt x="1" y="2"/>
                    </a:cubicBezTo>
                    <a:cubicBezTo>
                      <a:pt x="1" y="2"/>
                      <a:pt x="1" y="2"/>
                      <a:pt x="1" y="2"/>
                    </a:cubicBezTo>
                    <a:cubicBezTo>
                      <a:pt x="1" y="3"/>
                      <a:pt x="0" y="3"/>
                      <a:pt x="0" y="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06" name="Freeform 582"/>
              <p:cNvSpPr>
                <a:spLocks/>
              </p:cNvSpPr>
              <p:nvPr/>
            </p:nvSpPr>
            <p:spPr bwMode="auto">
              <a:xfrm>
                <a:off x="7485062" y="3044825"/>
                <a:ext cx="82550" cy="127000"/>
              </a:xfrm>
              <a:custGeom>
                <a:avLst/>
                <a:gdLst>
                  <a:gd name="T0" fmla="*/ 4 w 36"/>
                  <a:gd name="T1" fmla="*/ 10 h 55"/>
                  <a:gd name="T2" fmla="*/ 4 w 36"/>
                  <a:gd name="T3" fmla="*/ 10 h 55"/>
                  <a:gd name="T4" fmla="*/ 5 w 36"/>
                  <a:gd name="T5" fmla="*/ 13 h 55"/>
                  <a:gd name="T6" fmla="*/ 6 w 36"/>
                  <a:gd name="T7" fmla="*/ 15 h 55"/>
                  <a:gd name="T8" fmla="*/ 6 w 36"/>
                  <a:gd name="T9" fmla="*/ 17 h 55"/>
                  <a:gd name="T10" fmla="*/ 7 w 36"/>
                  <a:gd name="T11" fmla="*/ 18 h 55"/>
                  <a:gd name="T12" fmla="*/ 7 w 36"/>
                  <a:gd name="T13" fmla="*/ 19 h 55"/>
                  <a:gd name="T14" fmla="*/ 8 w 36"/>
                  <a:gd name="T15" fmla="*/ 21 h 55"/>
                  <a:gd name="T16" fmla="*/ 7 w 36"/>
                  <a:gd name="T17" fmla="*/ 23 h 55"/>
                  <a:gd name="T18" fmla="*/ 6 w 36"/>
                  <a:gd name="T19" fmla="*/ 23 h 55"/>
                  <a:gd name="T20" fmla="*/ 5 w 36"/>
                  <a:gd name="T21" fmla="*/ 22 h 55"/>
                  <a:gd name="T22" fmla="*/ 4 w 36"/>
                  <a:gd name="T23" fmla="*/ 21 h 55"/>
                  <a:gd name="T24" fmla="*/ 2 w 36"/>
                  <a:gd name="T25" fmla="*/ 22 h 55"/>
                  <a:gd name="T26" fmla="*/ 1 w 36"/>
                  <a:gd name="T27" fmla="*/ 22 h 55"/>
                  <a:gd name="T28" fmla="*/ 3 w 36"/>
                  <a:gd name="T29" fmla="*/ 24 h 55"/>
                  <a:gd name="T30" fmla="*/ 3 w 36"/>
                  <a:gd name="T31" fmla="*/ 26 h 55"/>
                  <a:gd name="T32" fmla="*/ 3 w 36"/>
                  <a:gd name="T33" fmla="*/ 28 h 55"/>
                  <a:gd name="T34" fmla="*/ 4 w 36"/>
                  <a:gd name="T35" fmla="*/ 31 h 55"/>
                  <a:gd name="T36" fmla="*/ 7 w 36"/>
                  <a:gd name="T37" fmla="*/ 32 h 55"/>
                  <a:gd name="T38" fmla="*/ 5 w 36"/>
                  <a:gd name="T39" fmla="*/ 34 h 55"/>
                  <a:gd name="T40" fmla="*/ 5 w 36"/>
                  <a:gd name="T41" fmla="*/ 36 h 55"/>
                  <a:gd name="T42" fmla="*/ 4 w 36"/>
                  <a:gd name="T43" fmla="*/ 37 h 55"/>
                  <a:gd name="T44" fmla="*/ 5 w 36"/>
                  <a:gd name="T45" fmla="*/ 39 h 55"/>
                  <a:gd name="T46" fmla="*/ 3 w 36"/>
                  <a:gd name="T47" fmla="*/ 40 h 55"/>
                  <a:gd name="T48" fmla="*/ 2 w 36"/>
                  <a:gd name="T49" fmla="*/ 42 h 55"/>
                  <a:gd name="T50" fmla="*/ 2 w 36"/>
                  <a:gd name="T51" fmla="*/ 44 h 55"/>
                  <a:gd name="T52" fmla="*/ 1 w 36"/>
                  <a:gd name="T53" fmla="*/ 45 h 55"/>
                  <a:gd name="T54" fmla="*/ 2 w 36"/>
                  <a:gd name="T55" fmla="*/ 47 h 55"/>
                  <a:gd name="T56" fmla="*/ 5 w 36"/>
                  <a:gd name="T57" fmla="*/ 48 h 55"/>
                  <a:gd name="T58" fmla="*/ 3 w 36"/>
                  <a:gd name="T59" fmla="*/ 49 h 55"/>
                  <a:gd name="T60" fmla="*/ 4 w 36"/>
                  <a:gd name="T61" fmla="*/ 50 h 55"/>
                  <a:gd name="T62" fmla="*/ 1 w 36"/>
                  <a:gd name="T63" fmla="*/ 51 h 55"/>
                  <a:gd name="T64" fmla="*/ 2 w 36"/>
                  <a:gd name="T65" fmla="*/ 54 h 55"/>
                  <a:gd name="T66" fmla="*/ 6 w 36"/>
                  <a:gd name="T67" fmla="*/ 50 h 55"/>
                  <a:gd name="T68" fmla="*/ 9 w 36"/>
                  <a:gd name="T69" fmla="*/ 48 h 55"/>
                  <a:gd name="T70" fmla="*/ 12 w 36"/>
                  <a:gd name="T71" fmla="*/ 48 h 55"/>
                  <a:gd name="T72" fmla="*/ 13 w 36"/>
                  <a:gd name="T73" fmla="*/ 47 h 55"/>
                  <a:gd name="T74" fmla="*/ 14 w 36"/>
                  <a:gd name="T75" fmla="*/ 48 h 55"/>
                  <a:gd name="T76" fmla="*/ 16 w 36"/>
                  <a:gd name="T77" fmla="*/ 48 h 55"/>
                  <a:gd name="T78" fmla="*/ 17 w 36"/>
                  <a:gd name="T79" fmla="*/ 45 h 55"/>
                  <a:gd name="T80" fmla="*/ 21 w 36"/>
                  <a:gd name="T81" fmla="*/ 45 h 55"/>
                  <a:gd name="T82" fmla="*/ 24 w 36"/>
                  <a:gd name="T83" fmla="*/ 47 h 55"/>
                  <a:gd name="T84" fmla="*/ 24 w 36"/>
                  <a:gd name="T85" fmla="*/ 45 h 55"/>
                  <a:gd name="T86" fmla="*/ 26 w 36"/>
                  <a:gd name="T87" fmla="*/ 44 h 55"/>
                  <a:gd name="T88" fmla="*/ 26 w 36"/>
                  <a:gd name="T89" fmla="*/ 42 h 55"/>
                  <a:gd name="T90" fmla="*/ 28 w 36"/>
                  <a:gd name="T91" fmla="*/ 43 h 55"/>
                  <a:gd name="T92" fmla="*/ 30 w 36"/>
                  <a:gd name="T93" fmla="*/ 43 h 55"/>
                  <a:gd name="T94" fmla="*/ 31 w 36"/>
                  <a:gd name="T95" fmla="*/ 44 h 55"/>
                  <a:gd name="T96" fmla="*/ 33 w 36"/>
                  <a:gd name="T97" fmla="*/ 43 h 55"/>
                  <a:gd name="T98" fmla="*/ 34 w 36"/>
                  <a:gd name="T99" fmla="*/ 40 h 55"/>
                  <a:gd name="T100" fmla="*/ 36 w 36"/>
                  <a:gd name="T101" fmla="*/ 36 h 55"/>
                  <a:gd name="T102" fmla="*/ 36 w 36"/>
                  <a:gd name="T103" fmla="*/ 32 h 55"/>
                  <a:gd name="T104" fmla="*/ 34 w 36"/>
                  <a:gd name="T105" fmla="*/ 32 h 55"/>
                  <a:gd name="T106" fmla="*/ 34 w 36"/>
                  <a:gd name="T107" fmla="*/ 28 h 55"/>
                  <a:gd name="T108" fmla="*/ 34 w 36"/>
                  <a:gd name="T109" fmla="*/ 25 h 55"/>
                  <a:gd name="T110" fmla="*/ 35 w 36"/>
                  <a:gd name="T111" fmla="*/ 18 h 55"/>
                  <a:gd name="T112" fmla="*/ 30 w 36"/>
                  <a:gd name="T113" fmla="*/ 11 h 55"/>
                  <a:gd name="T114" fmla="*/ 26 w 36"/>
                  <a:gd name="T115" fmla="*/ 4 h 55"/>
                  <a:gd name="T116" fmla="*/ 23 w 36"/>
                  <a:gd name="T117" fmla="*/ 0 h 55"/>
                  <a:gd name="T118" fmla="*/ 20 w 36"/>
                  <a:gd name="T119" fmla="*/ 4 h 55"/>
                  <a:gd name="T120" fmla="*/ 13 w 36"/>
                  <a:gd name="T121" fmla="*/ 5 h 55"/>
                  <a:gd name="T122" fmla="*/ 9 w 36"/>
                  <a:gd name="T123" fmla="*/ 4 h 55"/>
                  <a:gd name="T124" fmla="*/ 4 w 36"/>
                  <a:gd name="T125"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 h="55">
                    <a:moveTo>
                      <a:pt x="4" y="10"/>
                    </a:moveTo>
                    <a:cubicBezTo>
                      <a:pt x="4" y="10"/>
                      <a:pt x="4" y="10"/>
                      <a:pt x="4" y="10"/>
                    </a:cubicBezTo>
                    <a:cubicBezTo>
                      <a:pt x="5" y="11"/>
                      <a:pt x="6" y="11"/>
                      <a:pt x="5" y="13"/>
                    </a:cubicBezTo>
                    <a:cubicBezTo>
                      <a:pt x="4" y="14"/>
                      <a:pt x="6" y="14"/>
                      <a:pt x="6" y="15"/>
                    </a:cubicBezTo>
                    <a:cubicBezTo>
                      <a:pt x="7" y="16"/>
                      <a:pt x="7" y="16"/>
                      <a:pt x="6" y="17"/>
                    </a:cubicBezTo>
                    <a:cubicBezTo>
                      <a:pt x="6" y="17"/>
                      <a:pt x="7" y="18"/>
                      <a:pt x="7" y="18"/>
                    </a:cubicBezTo>
                    <a:cubicBezTo>
                      <a:pt x="7" y="19"/>
                      <a:pt x="6" y="19"/>
                      <a:pt x="7" y="19"/>
                    </a:cubicBezTo>
                    <a:cubicBezTo>
                      <a:pt x="7" y="20"/>
                      <a:pt x="8" y="20"/>
                      <a:pt x="8" y="21"/>
                    </a:cubicBezTo>
                    <a:cubicBezTo>
                      <a:pt x="8" y="22"/>
                      <a:pt x="8" y="22"/>
                      <a:pt x="7" y="23"/>
                    </a:cubicBezTo>
                    <a:cubicBezTo>
                      <a:pt x="6" y="24"/>
                      <a:pt x="6" y="23"/>
                      <a:pt x="6" y="23"/>
                    </a:cubicBezTo>
                    <a:cubicBezTo>
                      <a:pt x="6" y="22"/>
                      <a:pt x="6" y="22"/>
                      <a:pt x="5" y="22"/>
                    </a:cubicBezTo>
                    <a:cubicBezTo>
                      <a:pt x="4" y="22"/>
                      <a:pt x="4" y="21"/>
                      <a:pt x="4" y="21"/>
                    </a:cubicBezTo>
                    <a:cubicBezTo>
                      <a:pt x="3" y="21"/>
                      <a:pt x="3" y="21"/>
                      <a:pt x="2" y="22"/>
                    </a:cubicBezTo>
                    <a:cubicBezTo>
                      <a:pt x="2" y="22"/>
                      <a:pt x="1" y="21"/>
                      <a:pt x="1" y="22"/>
                    </a:cubicBezTo>
                    <a:cubicBezTo>
                      <a:pt x="0" y="23"/>
                      <a:pt x="2" y="23"/>
                      <a:pt x="3" y="24"/>
                    </a:cubicBezTo>
                    <a:cubicBezTo>
                      <a:pt x="3" y="25"/>
                      <a:pt x="3" y="25"/>
                      <a:pt x="3" y="26"/>
                    </a:cubicBezTo>
                    <a:cubicBezTo>
                      <a:pt x="4" y="27"/>
                      <a:pt x="3" y="27"/>
                      <a:pt x="3" y="28"/>
                    </a:cubicBezTo>
                    <a:cubicBezTo>
                      <a:pt x="3" y="28"/>
                      <a:pt x="3" y="30"/>
                      <a:pt x="4" y="31"/>
                    </a:cubicBezTo>
                    <a:cubicBezTo>
                      <a:pt x="4" y="32"/>
                      <a:pt x="7" y="32"/>
                      <a:pt x="7" y="32"/>
                    </a:cubicBezTo>
                    <a:cubicBezTo>
                      <a:pt x="6" y="33"/>
                      <a:pt x="5" y="33"/>
                      <a:pt x="5" y="34"/>
                    </a:cubicBezTo>
                    <a:cubicBezTo>
                      <a:pt x="4" y="35"/>
                      <a:pt x="5" y="35"/>
                      <a:pt x="5" y="36"/>
                    </a:cubicBezTo>
                    <a:cubicBezTo>
                      <a:pt x="5" y="37"/>
                      <a:pt x="4" y="37"/>
                      <a:pt x="4" y="37"/>
                    </a:cubicBezTo>
                    <a:cubicBezTo>
                      <a:pt x="4" y="38"/>
                      <a:pt x="5" y="38"/>
                      <a:pt x="5" y="39"/>
                    </a:cubicBezTo>
                    <a:cubicBezTo>
                      <a:pt x="4" y="40"/>
                      <a:pt x="3" y="40"/>
                      <a:pt x="3" y="40"/>
                    </a:cubicBezTo>
                    <a:cubicBezTo>
                      <a:pt x="2" y="41"/>
                      <a:pt x="2" y="41"/>
                      <a:pt x="2" y="42"/>
                    </a:cubicBezTo>
                    <a:cubicBezTo>
                      <a:pt x="1" y="43"/>
                      <a:pt x="2" y="43"/>
                      <a:pt x="2" y="44"/>
                    </a:cubicBezTo>
                    <a:cubicBezTo>
                      <a:pt x="2" y="45"/>
                      <a:pt x="2" y="45"/>
                      <a:pt x="1" y="45"/>
                    </a:cubicBezTo>
                    <a:cubicBezTo>
                      <a:pt x="1" y="46"/>
                      <a:pt x="1" y="46"/>
                      <a:pt x="2" y="47"/>
                    </a:cubicBezTo>
                    <a:cubicBezTo>
                      <a:pt x="2" y="49"/>
                      <a:pt x="4" y="47"/>
                      <a:pt x="5" y="48"/>
                    </a:cubicBezTo>
                    <a:cubicBezTo>
                      <a:pt x="5" y="48"/>
                      <a:pt x="3" y="48"/>
                      <a:pt x="3" y="49"/>
                    </a:cubicBezTo>
                    <a:cubicBezTo>
                      <a:pt x="3" y="49"/>
                      <a:pt x="4" y="50"/>
                      <a:pt x="4" y="50"/>
                    </a:cubicBezTo>
                    <a:cubicBezTo>
                      <a:pt x="4" y="51"/>
                      <a:pt x="2" y="51"/>
                      <a:pt x="1" y="51"/>
                    </a:cubicBezTo>
                    <a:cubicBezTo>
                      <a:pt x="0" y="51"/>
                      <a:pt x="2" y="53"/>
                      <a:pt x="2" y="54"/>
                    </a:cubicBezTo>
                    <a:cubicBezTo>
                      <a:pt x="3" y="55"/>
                      <a:pt x="5" y="51"/>
                      <a:pt x="6" y="50"/>
                    </a:cubicBezTo>
                    <a:cubicBezTo>
                      <a:pt x="7" y="50"/>
                      <a:pt x="8" y="49"/>
                      <a:pt x="9" y="48"/>
                    </a:cubicBezTo>
                    <a:cubicBezTo>
                      <a:pt x="10" y="47"/>
                      <a:pt x="11" y="48"/>
                      <a:pt x="12" y="48"/>
                    </a:cubicBezTo>
                    <a:cubicBezTo>
                      <a:pt x="13" y="49"/>
                      <a:pt x="13" y="47"/>
                      <a:pt x="13" y="47"/>
                    </a:cubicBezTo>
                    <a:cubicBezTo>
                      <a:pt x="14" y="47"/>
                      <a:pt x="14" y="48"/>
                      <a:pt x="14" y="48"/>
                    </a:cubicBezTo>
                    <a:cubicBezTo>
                      <a:pt x="15" y="49"/>
                      <a:pt x="15" y="49"/>
                      <a:pt x="16" y="48"/>
                    </a:cubicBezTo>
                    <a:cubicBezTo>
                      <a:pt x="16" y="47"/>
                      <a:pt x="17" y="46"/>
                      <a:pt x="17" y="45"/>
                    </a:cubicBezTo>
                    <a:cubicBezTo>
                      <a:pt x="17" y="45"/>
                      <a:pt x="20" y="44"/>
                      <a:pt x="21" y="45"/>
                    </a:cubicBezTo>
                    <a:cubicBezTo>
                      <a:pt x="21" y="45"/>
                      <a:pt x="23" y="47"/>
                      <a:pt x="24" y="47"/>
                    </a:cubicBezTo>
                    <a:cubicBezTo>
                      <a:pt x="24" y="47"/>
                      <a:pt x="24" y="46"/>
                      <a:pt x="24" y="45"/>
                    </a:cubicBezTo>
                    <a:cubicBezTo>
                      <a:pt x="25" y="45"/>
                      <a:pt x="26" y="45"/>
                      <a:pt x="26" y="44"/>
                    </a:cubicBezTo>
                    <a:cubicBezTo>
                      <a:pt x="26" y="44"/>
                      <a:pt x="26" y="43"/>
                      <a:pt x="26" y="42"/>
                    </a:cubicBezTo>
                    <a:cubicBezTo>
                      <a:pt x="26" y="42"/>
                      <a:pt x="27" y="43"/>
                      <a:pt x="28" y="43"/>
                    </a:cubicBezTo>
                    <a:cubicBezTo>
                      <a:pt x="28" y="43"/>
                      <a:pt x="29" y="43"/>
                      <a:pt x="30" y="43"/>
                    </a:cubicBezTo>
                    <a:cubicBezTo>
                      <a:pt x="30" y="44"/>
                      <a:pt x="30" y="44"/>
                      <a:pt x="31" y="44"/>
                    </a:cubicBezTo>
                    <a:cubicBezTo>
                      <a:pt x="32" y="44"/>
                      <a:pt x="32" y="44"/>
                      <a:pt x="33" y="43"/>
                    </a:cubicBezTo>
                    <a:cubicBezTo>
                      <a:pt x="33" y="43"/>
                      <a:pt x="33" y="41"/>
                      <a:pt x="34" y="40"/>
                    </a:cubicBezTo>
                    <a:cubicBezTo>
                      <a:pt x="34" y="39"/>
                      <a:pt x="35" y="37"/>
                      <a:pt x="36" y="36"/>
                    </a:cubicBezTo>
                    <a:cubicBezTo>
                      <a:pt x="36" y="35"/>
                      <a:pt x="36" y="33"/>
                      <a:pt x="36" y="32"/>
                    </a:cubicBezTo>
                    <a:cubicBezTo>
                      <a:pt x="36" y="31"/>
                      <a:pt x="35" y="32"/>
                      <a:pt x="34" y="32"/>
                    </a:cubicBezTo>
                    <a:cubicBezTo>
                      <a:pt x="34" y="31"/>
                      <a:pt x="35" y="30"/>
                      <a:pt x="34" y="28"/>
                    </a:cubicBezTo>
                    <a:cubicBezTo>
                      <a:pt x="34" y="26"/>
                      <a:pt x="34" y="27"/>
                      <a:pt x="34" y="25"/>
                    </a:cubicBezTo>
                    <a:cubicBezTo>
                      <a:pt x="34" y="22"/>
                      <a:pt x="35" y="20"/>
                      <a:pt x="35" y="18"/>
                    </a:cubicBezTo>
                    <a:cubicBezTo>
                      <a:pt x="35" y="16"/>
                      <a:pt x="32" y="15"/>
                      <a:pt x="30" y="11"/>
                    </a:cubicBezTo>
                    <a:cubicBezTo>
                      <a:pt x="27" y="7"/>
                      <a:pt x="28" y="6"/>
                      <a:pt x="26" y="4"/>
                    </a:cubicBezTo>
                    <a:cubicBezTo>
                      <a:pt x="25" y="2"/>
                      <a:pt x="24" y="1"/>
                      <a:pt x="23" y="0"/>
                    </a:cubicBezTo>
                    <a:cubicBezTo>
                      <a:pt x="22" y="2"/>
                      <a:pt x="21" y="3"/>
                      <a:pt x="20" y="4"/>
                    </a:cubicBezTo>
                    <a:cubicBezTo>
                      <a:pt x="19" y="5"/>
                      <a:pt x="16" y="5"/>
                      <a:pt x="13" y="5"/>
                    </a:cubicBezTo>
                    <a:cubicBezTo>
                      <a:pt x="12" y="4"/>
                      <a:pt x="10" y="4"/>
                      <a:pt x="9" y="4"/>
                    </a:cubicBezTo>
                    <a:cubicBezTo>
                      <a:pt x="8" y="4"/>
                      <a:pt x="5" y="8"/>
                      <a:pt x="4" y="1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07" name="Freeform 585"/>
              <p:cNvSpPr>
                <a:spLocks/>
              </p:cNvSpPr>
              <p:nvPr/>
            </p:nvSpPr>
            <p:spPr bwMode="auto">
              <a:xfrm>
                <a:off x="7250112" y="3827463"/>
                <a:ext cx="44450" cy="46038"/>
              </a:xfrm>
              <a:custGeom>
                <a:avLst/>
                <a:gdLst>
                  <a:gd name="T0" fmla="*/ 11 w 19"/>
                  <a:gd name="T1" fmla="*/ 5 h 20"/>
                  <a:gd name="T2" fmla="*/ 6 w 19"/>
                  <a:gd name="T3" fmla="*/ 10 h 20"/>
                  <a:gd name="T4" fmla="*/ 2 w 19"/>
                  <a:gd name="T5" fmla="*/ 14 h 20"/>
                  <a:gd name="T6" fmla="*/ 2 w 19"/>
                  <a:gd name="T7" fmla="*/ 18 h 20"/>
                  <a:gd name="T8" fmla="*/ 6 w 19"/>
                  <a:gd name="T9" fmla="*/ 14 h 20"/>
                  <a:gd name="T10" fmla="*/ 12 w 19"/>
                  <a:gd name="T11" fmla="*/ 10 h 20"/>
                  <a:gd name="T12" fmla="*/ 16 w 19"/>
                  <a:gd name="T13" fmla="*/ 7 h 20"/>
                  <a:gd name="T14" fmla="*/ 18 w 19"/>
                  <a:gd name="T15" fmla="*/ 2 h 20"/>
                  <a:gd name="T16" fmla="*/ 18 w 19"/>
                  <a:gd name="T17" fmla="*/ 0 h 20"/>
                  <a:gd name="T18" fmla="*/ 11 w 19"/>
                  <a:gd name="T19" fmla="*/ 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0">
                    <a:moveTo>
                      <a:pt x="11" y="5"/>
                    </a:moveTo>
                    <a:cubicBezTo>
                      <a:pt x="11" y="6"/>
                      <a:pt x="7" y="9"/>
                      <a:pt x="6" y="10"/>
                    </a:cubicBezTo>
                    <a:cubicBezTo>
                      <a:pt x="4" y="11"/>
                      <a:pt x="2" y="13"/>
                      <a:pt x="2" y="14"/>
                    </a:cubicBezTo>
                    <a:cubicBezTo>
                      <a:pt x="2" y="16"/>
                      <a:pt x="0" y="20"/>
                      <a:pt x="2" y="18"/>
                    </a:cubicBezTo>
                    <a:cubicBezTo>
                      <a:pt x="4" y="17"/>
                      <a:pt x="4" y="15"/>
                      <a:pt x="6" y="14"/>
                    </a:cubicBezTo>
                    <a:cubicBezTo>
                      <a:pt x="7" y="13"/>
                      <a:pt x="9" y="12"/>
                      <a:pt x="12" y="10"/>
                    </a:cubicBezTo>
                    <a:cubicBezTo>
                      <a:pt x="15" y="8"/>
                      <a:pt x="15" y="8"/>
                      <a:pt x="16" y="7"/>
                    </a:cubicBezTo>
                    <a:cubicBezTo>
                      <a:pt x="17" y="5"/>
                      <a:pt x="18" y="3"/>
                      <a:pt x="18" y="2"/>
                    </a:cubicBezTo>
                    <a:cubicBezTo>
                      <a:pt x="18" y="2"/>
                      <a:pt x="19" y="1"/>
                      <a:pt x="18" y="0"/>
                    </a:cubicBezTo>
                    <a:cubicBezTo>
                      <a:pt x="17" y="0"/>
                      <a:pt x="12" y="3"/>
                      <a:pt x="11" y="5"/>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08" name="Freeform 593"/>
              <p:cNvSpPr>
                <a:spLocks/>
              </p:cNvSpPr>
              <p:nvPr/>
            </p:nvSpPr>
            <p:spPr bwMode="auto">
              <a:xfrm>
                <a:off x="7475537" y="3819525"/>
                <a:ext cx="7938" cy="11113"/>
              </a:xfrm>
              <a:custGeom>
                <a:avLst/>
                <a:gdLst>
                  <a:gd name="T0" fmla="*/ 1 w 3"/>
                  <a:gd name="T1" fmla="*/ 1 h 5"/>
                  <a:gd name="T2" fmla="*/ 1 w 3"/>
                  <a:gd name="T3" fmla="*/ 4 h 5"/>
                  <a:gd name="T4" fmla="*/ 2 w 3"/>
                  <a:gd name="T5" fmla="*/ 5 h 5"/>
                  <a:gd name="T6" fmla="*/ 3 w 3"/>
                  <a:gd name="T7" fmla="*/ 4 h 5"/>
                  <a:gd name="T8" fmla="*/ 1 w 3"/>
                  <a:gd name="T9" fmla="*/ 1 h 5"/>
                </a:gdLst>
                <a:ahLst/>
                <a:cxnLst>
                  <a:cxn ang="0">
                    <a:pos x="T0" y="T1"/>
                  </a:cxn>
                  <a:cxn ang="0">
                    <a:pos x="T2" y="T3"/>
                  </a:cxn>
                  <a:cxn ang="0">
                    <a:pos x="T4" y="T5"/>
                  </a:cxn>
                  <a:cxn ang="0">
                    <a:pos x="T6" y="T7"/>
                  </a:cxn>
                  <a:cxn ang="0">
                    <a:pos x="T8" y="T9"/>
                  </a:cxn>
                </a:cxnLst>
                <a:rect l="0" t="0" r="r" b="b"/>
                <a:pathLst>
                  <a:path w="3" h="5">
                    <a:moveTo>
                      <a:pt x="1" y="1"/>
                    </a:moveTo>
                    <a:cubicBezTo>
                      <a:pt x="1" y="2"/>
                      <a:pt x="0" y="3"/>
                      <a:pt x="1" y="4"/>
                    </a:cubicBezTo>
                    <a:cubicBezTo>
                      <a:pt x="1" y="4"/>
                      <a:pt x="1" y="5"/>
                      <a:pt x="2" y="5"/>
                    </a:cubicBezTo>
                    <a:cubicBezTo>
                      <a:pt x="2" y="5"/>
                      <a:pt x="3" y="5"/>
                      <a:pt x="3" y="4"/>
                    </a:cubicBezTo>
                    <a:cubicBezTo>
                      <a:pt x="3" y="3"/>
                      <a:pt x="2" y="0"/>
                      <a:pt x="1"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09" name="Freeform 599"/>
              <p:cNvSpPr>
                <a:spLocks/>
              </p:cNvSpPr>
              <p:nvPr/>
            </p:nvSpPr>
            <p:spPr bwMode="auto">
              <a:xfrm>
                <a:off x="7434262" y="3757613"/>
                <a:ext cx="39688" cy="41275"/>
              </a:xfrm>
              <a:custGeom>
                <a:avLst/>
                <a:gdLst>
                  <a:gd name="T0" fmla="*/ 7 w 17"/>
                  <a:gd name="T1" fmla="*/ 0 h 18"/>
                  <a:gd name="T2" fmla="*/ 1 w 17"/>
                  <a:gd name="T3" fmla="*/ 0 h 18"/>
                  <a:gd name="T4" fmla="*/ 1 w 17"/>
                  <a:gd name="T5" fmla="*/ 3 h 18"/>
                  <a:gd name="T6" fmla="*/ 6 w 17"/>
                  <a:gd name="T7" fmla="*/ 6 h 18"/>
                  <a:gd name="T8" fmla="*/ 9 w 17"/>
                  <a:gd name="T9" fmla="*/ 9 h 18"/>
                  <a:gd name="T10" fmla="*/ 9 w 17"/>
                  <a:gd name="T11" fmla="*/ 13 h 18"/>
                  <a:gd name="T12" fmla="*/ 10 w 17"/>
                  <a:gd name="T13" fmla="*/ 16 h 18"/>
                  <a:gd name="T14" fmla="*/ 14 w 17"/>
                  <a:gd name="T15" fmla="*/ 16 h 18"/>
                  <a:gd name="T16" fmla="*/ 17 w 17"/>
                  <a:gd name="T17" fmla="*/ 18 h 18"/>
                  <a:gd name="T18" fmla="*/ 15 w 17"/>
                  <a:gd name="T19" fmla="*/ 15 h 18"/>
                  <a:gd name="T20" fmla="*/ 15 w 17"/>
                  <a:gd name="T21" fmla="*/ 12 h 18"/>
                  <a:gd name="T22" fmla="*/ 14 w 17"/>
                  <a:gd name="T23" fmla="*/ 5 h 18"/>
                  <a:gd name="T24" fmla="*/ 11 w 17"/>
                  <a:gd name="T25" fmla="*/ 3 h 18"/>
                  <a:gd name="T26" fmla="*/ 13 w 17"/>
                  <a:gd name="T27" fmla="*/ 1 h 18"/>
                  <a:gd name="T28" fmla="*/ 10 w 17"/>
                  <a:gd name="T29" fmla="*/ 0 h 18"/>
                  <a:gd name="T30" fmla="*/ 7 w 17"/>
                  <a:gd name="T3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18">
                    <a:moveTo>
                      <a:pt x="7" y="0"/>
                    </a:moveTo>
                    <a:cubicBezTo>
                      <a:pt x="5" y="0"/>
                      <a:pt x="2" y="0"/>
                      <a:pt x="1" y="0"/>
                    </a:cubicBezTo>
                    <a:cubicBezTo>
                      <a:pt x="0" y="1"/>
                      <a:pt x="0" y="2"/>
                      <a:pt x="1" y="3"/>
                    </a:cubicBezTo>
                    <a:cubicBezTo>
                      <a:pt x="1" y="3"/>
                      <a:pt x="4" y="4"/>
                      <a:pt x="6" y="6"/>
                    </a:cubicBezTo>
                    <a:cubicBezTo>
                      <a:pt x="8" y="7"/>
                      <a:pt x="9" y="8"/>
                      <a:pt x="9" y="9"/>
                    </a:cubicBezTo>
                    <a:cubicBezTo>
                      <a:pt x="9" y="10"/>
                      <a:pt x="9" y="10"/>
                      <a:pt x="9" y="13"/>
                    </a:cubicBezTo>
                    <a:cubicBezTo>
                      <a:pt x="9" y="15"/>
                      <a:pt x="9" y="16"/>
                      <a:pt x="10" y="16"/>
                    </a:cubicBezTo>
                    <a:cubicBezTo>
                      <a:pt x="12" y="16"/>
                      <a:pt x="14" y="16"/>
                      <a:pt x="14" y="16"/>
                    </a:cubicBezTo>
                    <a:cubicBezTo>
                      <a:pt x="14" y="16"/>
                      <a:pt x="17" y="18"/>
                      <a:pt x="17" y="18"/>
                    </a:cubicBezTo>
                    <a:cubicBezTo>
                      <a:pt x="17" y="17"/>
                      <a:pt x="15" y="15"/>
                      <a:pt x="15" y="15"/>
                    </a:cubicBezTo>
                    <a:cubicBezTo>
                      <a:pt x="14" y="14"/>
                      <a:pt x="15" y="12"/>
                      <a:pt x="15" y="12"/>
                    </a:cubicBezTo>
                    <a:cubicBezTo>
                      <a:pt x="15" y="11"/>
                      <a:pt x="14" y="5"/>
                      <a:pt x="14" y="5"/>
                    </a:cubicBezTo>
                    <a:cubicBezTo>
                      <a:pt x="14" y="4"/>
                      <a:pt x="11" y="4"/>
                      <a:pt x="11" y="3"/>
                    </a:cubicBezTo>
                    <a:cubicBezTo>
                      <a:pt x="11" y="1"/>
                      <a:pt x="13" y="2"/>
                      <a:pt x="13" y="1"/>
                    </a:cubicBezTo>
                    <a:cubicBezTo>
                      <a:pt x="13" y="0"/>
                      <a:pt x="11" y="0"/>
                      <a:pt x="10" y="0"/>
                    </a:cubicBezTo>
                    <a:cubicBezTo>
                      <a:pt x="9" y="0"/>
                      <a:pt x="8" y="0"/>
                      <a:pt x="7"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10" name="Freeform 603"/>
              <p:cNvSpPr>
                <a:spLocks/>
              </p:cNvSpPr>
              <p:nvPr/>
            </p:nvSpPr>
            <p:spPr bwMode="auto">
              <a:xfrm>
                <a:off x="7372350" y="3829050"/>
                <a:ext cx="119063" cy="106363"/>
              </a:xfrm>
              <a:custGeom>
                <a:avLst/>
                <a:gdLst>
                  <a:gd name="T0" fmla="*/ 16 w 52"/>
                  <a:gd name="T1" fmla="*/ 12 h 46"/>
                  <a:gd name="T2" fmla="*/ 13 w 52"/>
                  <a:gd name="T3" fmla="*/ 16 h 46"/>
                  <a:gd name="T4" fmla="*/ 8 w 52"/>
                  <a:gd name="T5" fmla="*/ 19 h 46"/>
                  <a:gd name="T6" fmla="*/ 2 w 52"/>
                  <a:gd name="T7" fmla="*/ 26 h 46"/>
                  <a:gd name="T8" fmla="*/ 1 w 52"/>
                  <a:gd name="T9" fmla="*/ 31 h 46"/>
                  <a:gd name="T10" fmla="*/ 6 w 52"/>
                  <a:gd name="T11" fmla="*/ 27 h 46"/>
                  <a:gd name="T12" fmla="*/ 10 w 52"/>
                  <a:gd name="T13" fmla="*/ 24 h 46"/>
                  <a:gd name="T14" fmla="*/ 14 w 52"/>
                  <a:gd name="T15" fmla="*/ 23 h 46"/>
                  <a:gd name="T16" fmla="*/ 14 w 52"/>
                  <a:gd name="T17" fmla="*/ 25 h 46"/>
                  <a:gd name="T18" fmla="*/ 18 w 52"/>
                  <a:gd name="T19" fmla="*/ 27 h 46"/>
                  <a:gd name="T20" fmla="*/ 20 w 52"/>
                  <a:gd name="T21" fmla="*/ 22 h 46"/>
                  <a:gd name="T22" fmla="*/ 27 w 52"/>
                  <a:gd name="T23" fmla="*/ 27 h 46"/>
                  <a:gd name="T24" fmla="*/ 25 w 52"/>
                  <a:gd name="T25" fmla="*/ 34 h 46"/>
                  <a:gd name="T26" fmla="*/ 28 w 52"/>
                  <a:gd name="T27" fmla="*/ 40 h 46"/>
                  <a:gd name="T28" fmla="*/ 37 w 52"/>
                  <a:gd name="T29" fmla="*/ 40 h 46"/>
                  <a:gd name="T30" fmla="*/ 37 w 52"/>
                  <a:gd name="T31" fmla="*/ 43 h 46"/>
                  <a:gd name="T32" fmla="*/ 42 w 52"/>
                  <a:gd name="T33" fmla="*/ 42 h 46"/>
                  <a:gd name="T34" fmla="*/ 39 w 52"/>
                  <a:gd name="T35" fmla="*/ 34 h 46"/>
                  <a:gd name="T36" fmla="*/ 43 w 52"/>
                  <a:gd name="T37" fmla="*/ 31 h 46"/>
                  <a:gd name="T38" fmla="*/ 44 w 52"/>
                  <a:gd name="T39" fmla="*/ 27 h 46"/>
                  <a:gd name="T40" fmla="*/ 48 w 52"/>
                  <a:gd name="T41" fmla="*/ 38 h 46"/>
                  <a:gd name="T42" fmla="*/ 51 w 52"/>
                  <a:gd name="T43" fmla="*/ 32 h 46"/>
                  <a:gd name="T44" fmla="*/ 52 w 52"/>
                  <a:gd name="T45" fmla="*/ 23 h 46"/>
                  <a:gd name="T46" fmla="*/ 50 w 52"/>
                  <a:gd name="T47" fmla="*/ 18 h 46"/>
                  <a:gd name="T48" fmla="*/ 50 w 52"/>
                  <a:gd name="T49" fmla="*/ 15 h 46"/>
                  <a:gd name="T50" fmla="*/ 49 w 52"/>
                  <a:gd name="T51" fmla="*/ 10 h 46"/>
                  <a:gd name="T52" fmla="*/ 46 w 52"/>
                  <a:gd name="T53" fmla="*/ 6 h 46"/>
                  <a:gd name="T54" fmla="*/ 42 w 52"/>
                  <a:gd name="T55" fmla="*/ 2 h 46"/>
                  <a:gd name="T56" fmla="*/ 40 w 52"/>
                  <a:gd name="T57" fmla="*/ 3 h 46"/>
                  <a:gd name="T58" fmla="*/ 41 w 52"/>
                  <a:gd name="T59" fmla="*/ 9 h 46"/>
                  <a:gd name="T60" fmla="*/ 37 w 52"/>
                  <a:gd name="T61" fmla="*/ 11 h 46"/>
                  <a:gd name="T62" fmla="*/ 33 w 52"/>
                  <a:gd name="T63" fmla="*/ 6 h 46"/>
                  <a:gd name="T64" fmla="*/ 33 w 52"/>
                  <a:gd name="T65" fmla="*/ 11 h 46"/>
                  <a:gd name="T66" fmla="*/ 29 w 52"/>
                  <a:gd name="T67" fmla="*/ 13 h 46"/>
                  <a:gd name="T68" fmla="*/ 24 w 52"/>
                  <a:gd name="T69" fmla="*/ 18 h 46"/>
                  <a:gd name="T70" fmla="*/ 20 w 52"/>
                  <a:gd name="T71" fmla="*/ 19 h 46"/>
                  <a:gd name="T72" fmla="*/ 21 w 52"/>
                  <a:gd name="T73" fmla="*/ 1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46">
                    <a:moveTo>
                      <a:pt x="19" y="13"/>
                    </a:moveTo>
                    <a:cubicBezTo>
                      <a:pt x="18" y="12"/>
                      <a:pt x="17" y="12"/>
                      <a:pt x="16" y="12"/>
                    </a:cubicBezTo>
                    <a:cubicBezTo>
                      <a:pt x="16" y="12"/>
                      <a:pt x="15" y="14"/>
                      <a:pt x="14" y="14"/>
                    </a:cubicBezTo>
                    <a:cubicBezTo>
                      <a:pt x="13" y="15"/>
                      <a:pt x="13" y="15"/>
                      <a:pt x="13" y="16"/>
                    </a:cubicBezTo>
                    <a:cubicBezTo>
                      <a:pt x="12" y="17"/>
                      <a:pt x="13" y="18"/>
                      <a:pt x="12" y="18"/>
                    </a:cubicBezTo>
                    <a:cubicBezTo>
                      <a:pt x="10" y="19"/>
                      <a:pt x="9" y="19"/>
                      <a:pt x="8" y="19"/>
                    </a:cubicBezTo>
                    <a:cubicBezTo>
                      <a:pt x="7" y="19"/>
                      <a:pt x="4" y="19"/>
                      <a:pt x="4" y="20"/>
                    </a:cubicBezTo>
                    <a:cubicBezTo>
                      <a:pt x="4" y="21"/>
                      <a:pt x="2" y="25"/>
                      <a:pt x="2" y="26"/>
                    </a:cubicBezTo>
                    <a:cubicBezTo>
                      <a:pt x="1" y="27"/>
                      <a:pt x="0" y="28"/>
                      <a:pt x="1" y="29"/>
                    </a:cubicBezTo>
                    <a:cubicBezTo>
                      <a:pt x="1" y="30"/>
                      <a:pt x="1" y="31"/>
                      <a:pt x="1" y="31"/>
                    </a:cubicBezTo>
                    <a:cubicBezTo>
                      <a:pt x="1" y="32"/>
                      <a:pt x="3" y="32"/>
                      <a:pt x="3" y="32"/>
                    </a:cubicBezTo>
                    <a:cubicBezTo>
                      <a:pt x="4" y="31"/>
                      <a:pt x="5" y="28"/>
                      <a:pt x="6" y="27"/>
                    </a:cubicBezTo>
                    <a:cubicBezTo>
                      <a:pt x="7" y="26"/>
                      <a:pt x="7" y="23"/>
                      <a:pt x="8" y="22"/>
                    </a:cubicBezTo>
                    <a:cubicBezTo>
                      <a:pt x="9" y="22"/>
                      <a:pt x="10" y="23"/>
                      <a:pt x="10" y="24"/>
                    </a:cubicBezTo>
                    <a:cubicBezTo>
                      <a:pt x="11" y="24"/>
                      <a:pt x="9" y="26"/>
                      <a:pt x="11" y="26"/>
                    </a:cubicBezTo>
                    <a:cubicBezTo>
                      <a:pt x="12" y="26"/>
                      <a:pt x="13" y="23"/>
                      <a:pt x="14" y="23"/>
                    </a:cubicBezTo>
                    <a:cubicBezTo>
                      <a:pt x="15" y="23"/>
                      <a:pt x="15" y="23"/>
                      <a:pt x="15" y="24"/>
                    </a:cubicBezTo>
                    <a:cubicBezTo>
                      <a:pt x="15" y="24"/>
                      <a:pt x="13" y="25"/>
                      <a:pt x="14" y="25"/>
                    </a:cubicBezTo>
                    <a:cubicBezTo>
                      <a:pt x="15" y="25"/>
                      <a:pt x="16" y="25"/>
                      <a:pt x="16" y="25"/>
                    </a:cubicBezTo>
                    <a:cubicBezTo>
                      <a:pt x="17" y="26"/>
                      <a:pt x="17" y="28"/>
                      <a:pt x="18" y="27"/>
                    </a:cubicBezTo>
                    <a:cubicBezTo>
                      <a:pt x="18" y="26"/>
                      <a:pt x="17" y="23"/>
                      <a:pt x="18" y="23"/>
                    </a:cubicBezTo>
                    <a:cubicBezTo>
                      <a:pt x="19" y="22"/>
                      <a:pt x="19" y="21"/>
                      <a:pt x="20" y="22"/>
                    </a:cubicBezTo>
                    <a:cubicBezTo>
                      <a:pt x="21" y="23"/>
                      <a:pt x="23" y="23"/>
                      <a:pt x="24" y="24"/>
                    </a:cubicBezTo>
                    <a:cubicBezTo>
                      <a:pt x="24" y="25"/>
                      <a:pt x="26" y="26"/>
                      <a:pt x="27" y="27"/>
                    </a:cubicBezTo>
                    <a:cubicBezTo>
                      <a:pt x="28" y="27"/>
                      <a:pt x="25" y="29"/>
                      <a:pt x="25" y="30"/>
                    </a:cubicBezTo>
                    <a:cubicBezTo>
                      <a:pt x="25" y="31"/>
                      <a:pt x="25" y="33"/>
                      <a:pt x="25" y="34"/>
                    </a:cubicBezTo>
                    <a:cubicBezTo>
                      <a:pt x="25" y="34"/>
                      <a:pt x="25" y="36"/>
                      <a:pt x="25" y="37"/>
                    </a:cubicBezTo>
                    <a:cubicBezTo>
                      <a:pt x="26" y="38"/>
                      <a:pt x="26" y="39"/>
                      <a:pt x="28" y="40"/>
                    </a:cubicBezTo>
                    <a:cubicBezTo>
                      <a:pt x="30" y="41"/>
                      <a:pt x="33" y="43"/>
                      <a:pt x="34" y="43"/>
                    </a:cubicBezTo>
                    <a:cubicBezTo>
                      <a:pt x="35" y="43"/>
                      <a:pt x="36" y="41"/>
                      <a:pt x="37" y="40"/>
                    </a:cubicBezTo>
                    <a:cubicBezTo>
                      <a:pt x="37" y="40"/>
                      <a:pt x="39" y="40"/>
                      <a:pt x="39" y="41"/>
                    </a:cubicBezTo>
                    <a:cubicBezTo>
                      <a:pt x="39" y="41"/>
                      <a:pt x="37" y="43"/>
                      <a:pt x="37" y="43"/>
                    </a:cubicBezTo>
                    <a:cubicBezTo>
                      <a:pt x="37" y="44"/>
                      <a:pt x="38" y="46"/>
                      <a:pt x="39" y="46"/>
                    </a:cubicBezTo>
                    <a:cubicBezTo>
                      <a:pt x="40" y="46"/>
                      <a:pt x="42" y="43"/>
                      <a:pt x="42" y="42"/>
                    </a:cubicBezTo>
                    <a:cubicBezTo>
                      <a:pt x="42" y="41"/>
                      <a:pt x="41" y="37"/>
                      <a:pt x="41" y="36"/>
                    </a:cubicBezTo>
                    <a:cubicBezTo>
                      <a:pt x="40" y="36"/>
                      <a:pt x="38" y="35"/>
                      <a:pt x="39" y="34"/>
                    </a:cubicBezTo>
                    <a:cubicBezTo>
                      <a:pt x="39" y="34"/>
                      <a:pt x="41" y="30"/>
                      <a:pt x="41" y="29"/>
                    </a:cubicBezTo>
                    <a:cubicBezTo>
                      <a:pt x="42" y="29"/>
                      <a:pt x="43" y="32"/>
                      <a:pt x="43" y="31"/>
                    </a:cubicBezTo>
                    <a:cubicBezTo>
                      <a:pt x="44" y="31"/>
                      <a:pt x="42" y="29"/>
                      <a:pt x="42" y="28"/>
                    </a:cubicBezTo>
                    <a:cubicBezTo>
                      <a:pt x="43" y="27"/>
                      <a:pt x="44" y="27"/>
                      <a:pt x="44" y="27"/>
                    </a:cubicBezTo>
                    <a:cubicBezTo>
                      <a:pt x="45" y="27"/>
                      <a:pt x="46" y="30"/>
                      <a:pt x="46" y="31"/>
                    </a:cubicBezTo>
                    <a:cubicBezTo>
                      <a:pt x="47" y="33"/>
                      <a:pt x="47" y="39"/>
                      <a:pt x="48" y="38"/>
                    </a:cubicBezTo>
                    <a:cubicBezTo>
                      <a:pt x="49" y="38"/>
                      <a:pt x="48" y="32"/>
                      <a:pt x="48" y="32"/>
                    </a:cubicBezTo>
                    <a:cubicBezTo>
                      <a:pt x="48" y="32"/>
                      <a:pt x="50" y="33"/>
                      <a:pt x="51" y="32"/>
                    </a:cubicBezTo>
                    <a:cubicBezTo>
                      <a:pt x="51" y="32"/>
                      <a:pt x="52" y="30"/>
                      <a:pt x="52" y="29"/>
                    </a:cubicBezTo>
                    <a:cubicBezTo>
                      <a:pt x="52" y="28"/>
                      <a:pt x="52" y="23"/>
                      <a:pt x="52" y="23"/>
                    </a:cubicBezTo>
                    <a:cubicBezTo>
                      <a:pt x="52" y="23"/>
                      <a:pt x="49" y="22"/>
                      <a:pt x="49" y="21"/>
                    </a:cubicBezTo>
                    <a:cubicBezTo>
                      <a:pt x="49" y="21"/>
                      <a:pt x="50" y="18"/>
                      <a:pt x="50" y="18"/>
                    </a:cubicBezTo>
                    <a:cubicBezTo>
                      <a:pt x="50" y="18"/>
                      <a:pt x="49" y="18"/>
                      <a:pt x="49" y="18"/>
                    </a:cubicBezTo>
                    <a:cubicBezTo>
                      <a:pt x="49" y="17"/>
                      <a:pt x="50" y="16"/>
                      <a:pt x="50" y="15"/>
                    </a:cubicBezTo>
                    <a:cubicBezTo>
                      <a:pt x="49" y="15"/>
                      <a:pt x="46" y="14"/>
                      <a:pt x="46" y="13"/>
                    </a:cubicBezTo>
                    <a:cubicBezTo>
                      <a:pt x="47" y="13"/>
                      <a:pt x="49" y="11"/>
                      <a:pt x="49" y="10"/>
                    </a:cubicBezTo>
                    <a:cubicBezTo>
                      <a:pt x="49" y="9"/>
                      <a:pt x="48" y="6"/>
                      <a:pt x="48" y="6"/>
                    </a:cubicBezTo>
                    <a:cubicBezTo>
                      <a:pt x="47" y="6"/>
                      <a:pt x="47" y="7"/>
                      <a:pt x="46" y="6"/>
                    </a:cubicBezTo>
                    <a:cubicBezTo>
                      <a:pt x="46" y="5"/>
                      <a:pt x="45" y="4"/>
                      <a:pt x="45" y="4"/>
                    </a:cubicBezTo>
                    <a:cubicBezTo>
                      <a:pt x="44" y="3"/>
                      <a:pt x="43" y="3"/>
                      <a:pt x="42" y="2"/>
                    </a:cubicBezTo>
                    <a:cubicBezTo>
                      <a:pt x="41" y="1"/>
                      <a:pt x="40" y="0"/>
                      <a:pt x="40" y="0"/>
                    </a:cubicBezTo>
                    <a:cubicBezTo>
                      <a:pt x="39" y="1"/>
                      <a:pt x="40" y="2"/>
                      <a:pt x="40" y="3"/>
                    </a:cubicBezTo>
                    <a:cubicBezTo>
                      <a:pt x="41" y="5"/>
                      <a:pt x="41" y="7"/>
                      <a:pt x="41" y="8"/>
                    </a:cubicBezTo>
                    <a:cubicBezTo>
                      <a:pt x="41" y="8"/>
                      <a:pt x="42" y="9"/>
                      <a:pt x="41" y="9"/>
                    </a:cubicBezTo>
                    <a:cubicBezTo>
                      <a:pt x="40" y="9"/>
                      <a:pt x="39" y="8"/>
                      <a:pt x="38" y="8"/>
                    </a:cubicBezTo>
                    <a:cubicBezTo>
                      <a:pt x="38" y="9"/>
                      <a:pt x="38" y="11"/>
                      <a:pt x="37" y="11"/>
                    </a:cubicBezTo>
                    <a:cubicBezTo>
                      <a:pt x="36" y="11"/>
                      <a:pt x="34" y="10"/>
                      <a:pt x="34" y="9"/>
                    </a:cubicBezTo>
                    <a:cubicBezTo>
                      <a:pt x="33" y="8"/>
                      <a:pt x="33" y="7"/>
                      <a:pt x="33" y="6"/>
                    </a:cubicBezTo>
                    <a:cubicBezTo>
                      <a:pt x="32" y="6"/>
                      <a:pt x="31" y="8"/>
                      <a:pt x="31" y="8"/>
                    </a:cubicBezTo>
                    <a:cubicBezTo>
                      <a:pt x="32" y="9"/>
                      <a:pt x="33" y="10"/>
                      <a:pt x="33" y="11"/>
                    </a:cubicBezTo>
                    <a:cubicBezTo>
                      <a:pt x="33" y="12"/>
                      <a:pt x="32" y="14"/>
                      <a:pt x="32" y="14"/>
                    </a:cubicBezTo>
                    <a:cubicBezTo>
                      <a:pt x="32" y="14"/>
                      <a:pt x="29" y="13"/>
                      <a:pt x="29" y="13"/>
                    </a:cubicBezTo>
                    <a:cubicBezTo>
                      <a:pt x="28" y="14"/>
                      <a:pt x="28" y="16"/>
                      <a:pt x="27" y="17"/>
                    </a:cubicBezTo>
                    <a:cubicBezTo>
                      <a:pt x="26" y="17"/>
                      <a:pt x="25" y="18"/>
                      <a:pt x="24" y="18"/>
                    </a:cubicBezTo>
                    <a:cubicBezTo>
                      <a:pt x="24" y="19"/>
                      <a:pt x="21" y="20"/>
                      <a:pt x="21" y="20"/>
                    </a:cubicBezTo>
                    <a:cubicBezTo>
                      <a:pt x="21" y="20"/>
                      <a:pt x="20" y="19"/>
                      <a:pt x="20" y="19"/>
                    </a:cubicBezTo>
                    <a:cubicBezTo>
                      <a:pt x="20" y="19"/>
                      <a:pt x="22" y="18"/>
                      <a:pt x="22" y="17"/>
                    </a:cubicBezTo>
                    <a:cubicBezTo>
                      <a:pt x="22" y="17"/>
                      <a:pt x="22" y="13"/>
                      <a:pt x="21" y="13"/>
                    </a:cubicBezTo>
                    <a:cubicBezTo>
                      <a:pt x="21" y="12"/>
                      <a:pt x="19" y="13"/>
                      <a:pt x="19" y="1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11" name="Freeform 604"/>
              <p:cNvSpPr>
                <a:spLocks/>
              </p:cNvSpPr>
              <p:nvPr/>
            </p:nvSpPr>
            <p:spPr bwMode="auto">
              <a:xfrm>
                <a:off x="7386637" y="3798888"/>
                <a:ext cx="30163" cy="49213"/>
              </a:xfrm>
              <a:custGeom>
                <a:avLst/>
                <a:gdLst>
                  <a:gd name="T0" fmla="*/ 11 w 13"/>
                  <a:gd name="T1" fmla="*/ 7 h 21"/>
                  <a:gd name="T2" fmla="*/ 13 w 13"/>
                  <a:gd name="T3" fmla="*/ 2 h 21"/>
                  <a:gd name="T4" fmla="*/ 11 w 13"/>
                  <a:gd name="T5" fmla="*/ 0 h 21"/>
                  <a:gd name="T6" fmla="*/ 7 w 13"/>
                  <a:gd name="T7" fmla="*/ 1 h 21"/>
                  <a:gd name="T8" fmla="*/ 5 w 13"/>
                  <a:gd name="T9" fmla="*/ 6 h 21"/>
                  <a:gd name="T10" fmla="*/ 3 w 13"/>
                  <a:gd name="T11" fmla="*/ 11 h 21"/>
                  <a:gd name="T12" fmla="*/ 0 w 13"/>
                  <a:gd name="T13" fmla="*/ 11 h 21"/>
                  <a:gd name="T14" fmla="*/ 0 w 13"/>
                  <a:gd name="T15" fmla="*/ 14 h 21"/>
                  <a:gd name="T16" fmla="*/ 1 w 13"/>
                  <a:gd name="T17" fmla="*/ 16 h 21"/>
                  <a:gd name="T18" fmla="*/ 5 w 13"/>
                  <a:gd name="T19" fmla="*/ 18 h 21"/>
                  <a:gd name="T20" fmla="*/ 7 w 13"/>
                  <a:gd name="T21" fmla="*/ 21 h 21"/>
                  <a:gd name="T22" fmla="*/ 9 w 13"/>
                  <a:gd name="T23" fmla="*/ 20 h 21"/>
                  <a:gd name="T24" fmla="*/ 8 w 13"/>
                  <a:gd name="T25" fmla="*/ 13 h 21"/>
                  <a:gd name="T26" fmla="*/ 11 w 13"/>
                  <a:gd name="T27"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21">
                    <a:moveTo>
                      <a:pt x="11" y="7"/>
                    </a:moveTo>
                    <a:cubicBezTo>
                      <a:pt x="12" y="5"/>
                      <a:pt x="13" y="3"/>
                      <a:pt x="13" y="2"/>
                    </a:cubicBezTo>
                    <a:cubicBezTo>
                      <a:pt x="13" y="0"/>
                      <a:pt x="12" y="0"/>
                      <a:pt x="11" y="0"/>
                    </a:cubicBezTo>
                    <a:cubicBezTo>
                      <a:pt x="11" y="0"/>
                      <a:pt x="7" y="1"/>
                      <a:pt x="7" y="1"/>
                    </a:cubicBezTo>
                    <a:cubicBezTo>
                      <a:pt x="6" y="2"/>
                      <a:pt x="5" y="4"/>
                      <a:pt x="5" y="6"/>
                    </a:cubicBezTo>
                    <a:cubicBezTo>
                      <a:pt x="4" y="8"/>
                      <a:pt x="4" y="10"/>
                      <a:pt x="3" y="11"/>
                    </a:cubicBezTo>
                    <a:cubicBezTo>
                      <a:pt x="2" y="11"/>
                      <a:pt x="1" y="11"/>
                      <a:pt x="0" y="11"/>
                    </a:cubicBezTo>
                    <a:cubicBezTo>
                      <a:pt x="0" y="12"/>
                      <a:pt x="0" y="14"/>
                      <a:pt x="0" y="14"/>
                    </a:cubicBezTo>
                    <a:cubicBezTo>
                      <a:pt x="0" y="15"/>
                      <a:pt x="0" y="16"/>
                      <a:pt x="1" y="16"/>
                    </a:cubicBezTo>
                    <a:cubicBezTo>
                      <a:pt x="3" y="17"/>
                      <a:pt x="5" y="17"/>
                      <a:pt x="5" y="18"/>
                    </a:cubicBezTo>
                    <a:cubicBezTo>
                      <a:pt x="6" y="19"/>
                      <a:pt x="5" y="21"/>
                      <a:pt x="7" y="21"/>
                    </a:cubicBezTo>
                    <a:cubicBezTo>
                      <a:pt x="9" y="21"/>
                      <a:pt x="10" y="21"/>
                      <a:pt x="9" y="20"/>
                    </a:cubicBezTo>
                    <a:cubicBezTo>
                      <a:pt x="9" y="19"/>
                      <a:pt x="7" y="15"/>
                      <a:pt x="8" y="13"/>
                    </a:cubicBezTo>
                    <a:cubicBezTo>
                      <a:pt x="9" y="10"/>
                      <a:pt x="10" y="8"/>
                      <a:pt x="11" y="7"/>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12" name="Freeform 605"/>
              <p:cNvSpPr>
                <a:spLocks/>
              </p:cNvSpPr>
              <p:nvPr/>
            </p:nvSpPr>
            <p:spPr bwMode="auto">
              <a:xfrm>
                <a:off x="7370762" y="3773488"/>
                <a:ext cx="36513" cy="39688"/>
              </a:xfrm>
              <a:custGeom>
                <a:avLst/>
                <a:gdLst>
                  <a:gd name="T0" fmla="*/ 3 w 16"/>
                  <a:gd name="T1" fmla="*/ 5 h 17"/>
                  <a:gd name="T2" fmla="*/ 2 w 16"/>
                  <a:gd name="T3" fmla="*/ 15 h 17"/>
                  <a:gd name="T4" fmla="*/ 2 w 16"/>
                  <a:gd name="T5" fmla="*/ 17 h 17"/>
                  <a:gd name="T6" fmla="*/ 9 w 16"/>
                  <a:gd name="T7" fmla="*/ 13 h 17"/>
                  <a:gd name="T8" fmla="*/ 15 w 16"/>
                  <a:gd name="T9" fmla="*/ 9 h 17"/>
                  <a:gd name="T10" fmla="*/ 16 w 16"/>
                  <a:gd name="T11" fmla="*/ 5 h 17"/>
                  <a:gd name="T12" fmla="*/ 12 w 16"/>
                  <a:gd name="T13" fmla="*/ 6 h 17"/>
                  <a:gd name="T14" fmla="*/ 6 w 16"/>
                  <a:gd name="T15" fmla="*/ 3 h 17"/>
                  <a:gd name="T16" fmla="*/ 2 w 16"/>
                  <a:gd name="T17" fmla="*/ 0 h 17"/>
                  <a:gd name="T18" fmla="*/ 1 w 16"/>
                  <a:gd name="T19" fmla="*/ 2 h 17"/>
                  <a:gd name="T20" fmla="*/ 3 w 16"/>
                  <a:gd name="T21" fmla="*/ 3 h 17"/>
                  <a:gd name="T22" fmla="*/ 3 w 16"/>
                  <a:gd name="T23"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7">
                    <a:moveTo>
                      <a:pt x="3" y="5"/>
                    </a:moveTo>
                    <a:cubicBezTo>
                      <a:pt x="3" y="7"/>
                      <a:pt x="2" y="14"/>
                      <a:pt x="2" y="15"/>
                    </a:cubicBezTo>
                    <a:cubicBezTo>
                      <a:pt x="2" y="15"/>
                      <a:pt x="1" y="16"/>
                      <a:pt x="2" y="17"/>
                    </a:cubicBezTo>
                    <a:cubicBezTo>
                      <a:pt x="3" y="17"/>
                      <a:pt x="8" y="14"/>
                      <a:pt x="9" y="13"/>
                    </a:cubicBezTo>
                    <a:cubicBezTo>
                      <a:pt x="10" y="13"/>
                      <a:pt x="14" y="10"/>
                      <a:pt x="15" y="9"/>
                    </a:cubicBezTo>
                    <a:cubicBezTo>
                      <a:pt x="15" y="8"/>
                      <a:pt x="16" y="6"/>
                      <a:pt x="16" y="5"/>
                    </a:cubicBezTo>
                    <a:cubicBezTo>
                      <a:pt x="15" y="3"/>
                      <a:pt x="13" y="6"/>
                      <a:pt x="12" y="6"/>
                    </a:cubicBezTo>
                    <a:cubicBezTo>
                      <a:pt x="10" y="5"/>
                      <a:pt x="7" y="4"/>
                      <a:pt x="6" y="3"/>
                    </a:cubicBezTo>
                    <a:cubicBezTo>
                      <a:pt x="5" y="2"/>
                      <a:pt x="3" y="0"/>
                      <a:pt x="2" y="0"/>
                    </a:cubicBezTo>
                    <a:cubicBezTo>
                      <a:pt x="2" y="0"/>
                      <a:pt x="0" y="1"/>
                      <a:pt x="1" y="2"/>
                    </a:cubicBezTo>
                    <a:cubicBezTo>
                      <a:pt x="2" y="2"/>
                      <a:pt x="2" y="2"/>
                      <a:pt x="3" y="3"/>
                    </a:cubicBezTo>
                    <a:cubicBezTo>
                      <a:pt x="4" y="3"/>
                      <a:pt x="4" y="4"/>
                      <a:pt x="3" y="5"/>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13" name="Freeform 606"/>
              <p:cNvSpPr>
                <a:spLocks/>
              </p:cNvSpPr>
              <p:nvPr/>
            </p:nvSpPr>
            <p:spPr bwMode="auto">
              <a:xfrm>
                <a:off x="7316787" y="3600450"/>
                <a:ext cx="115888" cy="157163"/>
              </a:xfrm>
              <a:custGeom>
                <a:avLst/>
                <a:gdLst>
                  <a:gd name="T0" fmla="*/ 2 w 50"/>
                  <a:gd name="T1" fmla="*/ 27 h 68"/>
                  <a:gd name="T2" fmla="*/ 3 w 50"/>
                  <a:gd name="T3" fmla="*/ 32 h 68"/>
                  <a:gd name="T4" fmla="*/ 4 w 50"/>
                  <a:gd name="T5" fmla="*/ 42 h 68"/>
                  <a:gd name="T6" fmla="*/ 7 w 50"/>
                  <a:gd name="T7" fmla="*/ 45 h 68"/>
                  <a:gd name="T8" fmla="*/ 10 w 50"/>
                  <a:gd name="T9" fmla="*/ 45 h 68"/>
                  <a:gd name="T10" fmla="*/ 15 w 50"/>
                  <a:gd name="T11" fmla="*/ 45 h 68"/>
                  <a:gd name="T12" fmla="*/ 11 w 50"/>
                  <a:gd name="T13" fmla="*/ 49 h 68"/>
                  <a:gd name="T14" fmla="*/ 13 w 50"/>
                  <a:gd name="T15" fmla="*/ 53 h 68"/>
                  <a:gd name="T16" fmla="*/ 17 w 50"/>
                  <a:gd name="T17" fmla="*/ 56 h 68"/>
                  <a:gd name="T18" fmla="*/ 23 w 50"/>
                  <a:gd name="T19" fmla="*/ 52 h 68"/>
                  <a:gd name="T20" fmla="*/ 30 w 50"/>
                  <a:gd name="T21" fmla="*/ 58 h 68"/>
                  <a:gd name="T22" fmla="*/ 32 w 50"/>
                  <a:gd name="T23" fmla="*/ 56 h 68"/>
                  <a:gd name="T24" fmla="*/ 33 w 50"/>
                  <a:gd name="T25" fmla="*/ 53 h 68"/>
                  <a:gd name="T26" fmla="*/ 40 w 50"/>
                  <a:gd name="T27" fmla="*/ 60 h 68"/>
                  <a:gd name="T28" fmla="*/ 45 w 50"/>
                  <a:gd name="T29" fmla="*/ 64 h 68"/>
                  <a:gd name="T30" fmla="*/ 47 w 50"/>
                  <a:gd name="T31" fmla="*/ 66 h 68"/>
                  <a:gd name="T32" fmla="*/ 49 w 50"/>
                  <a:gd name="T33" fmla="*/ 64 h 68"/>
                  <a:gd name="T34" fmla="*/ 48 w 50"/>
                  <a:gd name="T35" fmla="*/ 61 h 68"/>
                  <a:gd name="T36" fmla="*/ 46 w 50"/>
                  <a:gd name="T37" fmla="*/ 60 h 68"/>
                  <a:gd name="T38" fmla="*/ 43 w 50"/>
                  <a:gd name="T39" fmla="*/ 55 h 68"/>
                  <a:gd name="T40" fmla="*/ 43 w 50"/>
                  <a:gd name="T41" fmla="*/ 53 h 68"/>
                  <a:gd name="T42" fmla="*/ 40 w 50"/>
                  <a:gd name="T43" fmla="*/ 54 h 68"/>
                  <a:gd name="T44" fmla="*/ 37 w 50"/>
                  <a:gd name="T45" fmla="*/ 51 h 68"/>
                  <a:gd name="T46" fmla="*/ 31 w 50"/>
                  <a:gd name="T47" fmla="*/ 48 h 68"/>
                  <a:gd name="T48" fmla="*/ 29 w 50"/>
                  <a:gd name="T49" fmla="*/ 52 h 68"/>
                  <a:gd name="T50" fmla="*/ 23 w 50"/>
                  <a:gd name="T51" fmla="*/ 44 h 68"/>
                  <a:gd name="T52" fmla="*/ 21 w 50"/>
                  <a:gd name="T53" fmla="*/ 34 h 68"/>
                  <a:gd name="T54" fmla="*/ 21 w 50"/>
                  <a:gd name="T55" fmla="*/ 31 h 68"/>
                  <a:gd name="T56" fmla="*/ 26 w 50"/>
                  <a:gd name="T57" fmla="*/ 26 h 68"/>
                  <a:gd name="T58" fmla="*/ 28 w 50"/>
                  <a:gd name="T59" fmla="*/ 24 h 68"/>
                  <a:gd name="T60" fmla="*/ 31 w 50"/>
                  <a:gd name="T61" fmla="*/ 17 h 68"/>
                  <a:gd name="T62" fmla="*/ 29 w 50"/>
                  <a:gd name="T63" fmla="*/ 4 h 68"/>
                  <a:gd name="T64" fmla="*/ 26 w 50"/>
                  <a:gd name="T65" fmla="*/ 3 h 68"/>
                  <a:gd name="T66" fmla="*/ 22 w 50"/>
                  <a:gd name="T67" fmla="*/ 6 h 68"/>
                  <a:gd name="T68" fmla="*/ 14 w 50"/>
                  <a:gd name="T69" fmla="*/ 0 h 68"/>
                  <a:gd name="T70" fmla="*/ 9 w 50"/>
                  <a:gd name="T71" fmla="*/ 7 h 68"/>
                  <a:gd name="T72" fmla="*/ 7 w 50"/>
                  <a:gd name="T73" fmla="*/ 23 h 68"/>
                  <a:gd name="T74" fmla="*/ 6 w 50"/>
                  <a:gd name="T75" fmla="*/ 29 h 68"/>
                  <a:gd name="T76" fmla="*/ 3 w 50"/>
                  <a:gd name="T77" fmla="*/ 2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0" h="68">
                    <a:moveTo>
                      <a:pt x="3" y="24"/>
                    </a:moveTo>
                    <a:cubicBezTo>
                      <a:pt x="2" y="25"/>
                      <a:pt x="2" y="25"/>
                      <a:pt x="2" y="27"/>
                    </a:cubicBezTo>
                    <a:cubicBezTo>
                      <a:pt x="1" y="29"/>
                      <a:pt x="0" y="29"/>
                      <a:pt x="1" y="30"/>
                    </a:cubicBezTo>
                    <a:cubicBezTo>
                      <a:pt x="2" y="31"/>
                      <a:pt x="2" y="30"/>
                      <a:pt x="3" y="32"/>
                    </a:cubicBezTo>
                    <a:cubicBezTo>
                      <a:pt x="3" y="35"/>
                      <a:pt x="4" y="37"/>
                      <a:pt x="4" y="39"/>
                    </a:cubicBezTo>
                    <a:cubicBezTo>
                      <a:pt x="4" y="40"/>
                      <a:pt x="3" y="42"/>
                      <a:pt x="4" y="42"/>
                    </a:cubicBezTo>
                    <a:cubicBezTo>
                      <a:pt x="5" y="43"/>
                      <a:pt x="7" y="41"/>
                      <a:pt x="7" y="42"/>
                    </a:cubicBezTo>
                    <a:cubicBezTo>
                      <a:pt x="7" y="43"/>
                      <a:pt x="5" y="44"/>
                      <a:pt x="7" y="45"/>
                    </a:cubicBezTo>
                    <a:cubicBezTo>
                      <a:pt x="8" y="46"/>
                      <a:pt x="8" y="47"/>
                      <a:pt x="9" y="47"/>
                    </a:cubicBezTo>
                    <a:cubicBezTo>
                      <a:pt x="10" y="46"/>
                      <a:pt x="10" y="46"/>
                      <a:pt x="10" y="45"/>
                    </a:cubicBezTo>
                    <a:cubicBezTo>
                      <a:pt x="10" y="44"/>
                      <a:pt x="8" y="42"/>
                      <a:pt x="10" y="42"/>
                    </a:cubicBezTo>
                    <a:cubicBezTo>
                      <a:pt x="12" y="42"/>
                      <a:pt x="15" y="45"/>
                      <a:pt x="15" y="45"/>
                    </a:cubicBezTo>
                    <a:cubicBezTo>
                      <a:pt x="15" y="46"/>
                      <a:pt x="15" y="46"/>
                      <a:pt x="13" y="47"/>
                    </a:cubicBezTo>
                    <a:cubicBezTo>
                      <a:pt x="12" y="48"/>
                      <a:pt x="11" y="48"/>
                      <a:pt x="11" y="49"/>
                    </a:cubicBezTo>
                    <a:cubicBezTo>
                      <a:pt x="10" y="50"/>
                      <a:pt x="10" y="55"/>
                      <a:pt x="11" y="54"/>
                    </a:cubicBezTo>
                    <a:cubicBezTo>
                      <a:pt x="12" y="54"/>
                      <a:pt x="12" y="52"/>
                      <a:pt x="13" y="53"/>
                    </a:cubicBezTo>
                    <a:cubicBezTo>
                      <a:pt x="14" y="53"/>
                      <a:pt x="13" y="54"/>
                      <a:pt x="14" y="55"/>
                    </a:cubicBezTo>
                    <a:cubicBezTo>
                      <a:pt x="14" y="55"/>
                      <a:pt x="16" y="56"/>
                      <a:pt x="17" y="56"/>
                    </a:cubicBezTo>
                    <a:cubicBezTo>
                      <a:pt x="18" y="55"/>
                      <a:pt x="19" y="54"/>
                      <a:pt x="20" y="54"/>
                    </a:cubicBezTo>
                    <a:cubicBezTo>
                      <a:pt x="21" y="53"/>
                      <a:pt x="22" y="52"/>
                      <a:pt x="23" y="52"/>
                    </a:cubicBezTo>
                    <a:cubicBezTo>
                      <a:pt x="23" y="53"/>
                      <a:pt x="27" y="55"/>
                      <a:pt x="28" y="55"/>
                    </a:cubicBezTo>
                    <a:cubicBezTo>
                      <a:pt x="28" y="55"/>
                      <a:pt x="30" y="57"/>
                      <a:pt x="30" y="58"/>
                    </a:cubicBezTo>
                    <a:cubicBezTo>
                      <a:pt x="31" y="58"/>
                      <a:pt x="33" y="63"/>
                      <a:pt x="33" y="61"/>
                    </a:cubicBezTo>
                    <a:cubicBezTo>
                      <a:pt x="33" y="60"/>
                      <a:pt x="32" y="58"/>
                      <a:pt x="32" y="56"/>
                    </a:cubicBezTo>
                    <a:cubicBezTo>
                      <a:pt x="32" y="55"/>
                      <a:pt x="31" y="54"/>
                      <a:pt x="31" y="53"/>
                    </a:cubicBezTo>
                    <a:cubicBezTo>
                      <a:pt x="31" y="52"/>
                      <a:pt x="32" y="52"/>
                      <a:pt x="33" y="53"/>
                    </a:cubicBezTo>
                    <a:cubicBezTo>
                      <a:pt x="34" y="54"/>
                      <a:pt x="35" y="56"/>
                      <a:pt x="36" y="57"/>
                    </a:cubicBezTo>
                    <a:cubicBezTo>
                      <a:pt x="38" y="58"/>
                      <a:pt x="40" y="59"/>
                      <a:pt x="40" y="60"/>
                    </a:cubicBezTo>
                    <a:cubicBezTo>
                      <a:pt x="40" y="61"/>
                      <a:pt x="39" y="62"/>
                      <a:pt x="40" y="62"/>
                    </a:cubicBezTo>
                    <a:cubicBezTo>
                      <a:pt x="41" y="63"/>
                      <a:pt x="44" y="64"/>
                      <a:pt x="45" y="64"/>
                    </a:cubicBezTo>
                    <a:cubicBezTo>
                      <a:pt x="47" y="65"/>
                      <a:pt x="47" y="63"/>
                      <a:pt x="48" y="64"/>
                    </a:cubicBezTo>
                    <a:cubicBezTo>
                      <a:pt x="48" y="64"/>
                      <a:pt x="47" y="66"/>
                      <a:pt x="47" y="66"/>
                    </a:cubicBezTo>
                    <a:cubicBezTo>
                      <a:pt x="47" y="66"/>
                      <a:pt x="49" y="68"/>
                      <a:pt x="49" y="68"/>
                    </a:cubicBezTo>
                    <a:cubicBezTo>
                      <a:pt x="49" y="67"/>
                      <a:pt x="49" y="65"/>
                      <a:pt x="49" y="64"/>
                    </a:cubicBezTo>
                    <a:cubicBezTo>
                      <a:pt x="50" y="63"/>
                      <a:pt x="50" y="63"/>
                      <a:pt x="50" y="62"/>
                    </a:cubicBezTo>
                    <a:cubicBezTo>
                      <a:pt x="50" y="62"/>
                      <a:pt x="49" y="61"/>
                      <a:pt x="48" y="61"/>
                    </a:cubicBezTo>
                    <a:cubicBezTo>
                      <a:pt x="48" y="62"/>
                      <a:pt x="46" y="63"/>
                      <a:pt x="46" y="62"/>
                    </a:cubicBezTo>
                    <a:cubicBezTo>
                      <a:pt x="46" y="62"/>
                      <a:pt x="46" y="61"/>
                      <a:pt x="46" y="60"/>
                    </a:cubicBezTo>
                    <a:cubicBezTo>
                      <a:pt x="45" y="60"/>
                      <a:pt x="44" y="58"/>
                      <a:pt x="44" y="58"/>
                    </a:cubicBezTo>
                    <a:cubicBezTo>
                      <a:pt x="43" y="57"/>
                      <a:pt x="43" y="56"/>
                      <a:pt x="43" y="55"/>
                    </a:cubicBezTo>
                    <a:cubicBezTo>
                      <a:pt x="43" y="55"/>
                      <a:pt x="47" y="56"/>
                      <a:pt x="47" y="55"/>
                    </a:cubicBezTo>
                    <a:cubicBezTo>
                      <a:pt x="48" y="54"/>
                      <a:pt x="44" y="53"/>
                      <a:pt x="43" y="53"/>
                    </a:cubicBezTo>
                    <a:cubicBezTo>
                      <a:pt x="42" y="53"/>
                      <a:pt x="41" y="50"/>
                      <a:pt x="41" y="50"/>
                    </a:cubicBezTo>
                    <a:cubicBezTo>
                      <a:pt x="40" y="51"/>
                      <a:pt x="40" y="53"/>
                      <a:pt x="40" y="54"/>
                    </a:cubicBezTo>
                    <a:cubicBezTo>
                      <a:pt x="40" y="54"/>
                      <a:pt x="39" y="55"/>
                      <a:pt x="39" y="55"/>
                    </a:cubicBezTo>
                    <a:cubicBezTo>
                      <a:pt x="38" y="55"/>
                      <a:pt x="38" y="51"/>
                      <a:pt x="37" y="51"/>
                    </a:cubicBezTo>
                    <a:cubicBezTo>
                      <a:pt x="37" y="50"/>
                      <a:pt x="35" y="49"/>
                      <a:pt x="35" y="48"/>
                    </a:cubicBezTo>
                    <a:cubicBezTo>
                      <a:pt x="34" y="48"/>
                      <a:pt x="32" y="48"/>
                      <a:pt x="31" y="48"/>
                    </a:cubicBezTo>
                    <a:cubicBezTo>
                      <a:pt x="31" y="48"/>
                      <a:pt x="30" y="50"/>
                      <a:pt x="29" y="50"/>
                    </a:cubicBezTo>
                    <a:cubicBezTo>
                      <a:pt x="29" y="51"/>
                      <a:pt x="29" y="52"/>
                      <a:pt x="29" y="52"/>
                    </a:cubicBezTo>
                    <a:cubicBezTo>
                      <a:pt x="28" y="52"/>
                      <a:pt x="24" y="52"/>
                      <a:pt x="24" y="51"/>
                    </a:cubicBezTo>
                    <a:cubicBezTo>
                      <a:pt x="23" y="49"/>
                      <a:pt x="24" y="45"/>
                      <a:pt x="23" y="44"/>
                    </a:cubicBezTo>
                    <a:cubicBezTo>
                      <a:pt x="22" y="42"/>
                      <a:pt x="19" y="37"/>
                      <a:pt x="19" y="37"/>
                    </a:cubicBezTo>
                    <a:cubicBezTo>
                      <a:pt x="19" y="36"/>
                      <a:pt x="20" y="35"/>
                      <a:pt x="21" y="34"/>
                    </a:cubicBezTo>
                    <a:cubicBezTo>
                      <a:pt x="21" y="33"/>
                      <a:pt x="22" y="33"/>
                      <a:pt x="22" y="32"/>
                    </a:cubicBezTo>
                    <a:cubicBezTo>
                      <a:pt x="22" y="32"/>
                      <a:pt x="20" y="32"/>
                      <a:pt x="21" y="31"/>
                    </a:cubicBezTo>
                    <a:cubicBezTo>
                      <a:pt x="21" y="29"/>
                      <a:pt x="23" y="28"/>
                      <a:pt x="24" y="28"/>
                    </a:cubicBezTo>
                    <a:cubicBezTo>
                      <a:pt x="24" y="27"/>
                      <a:pt x="25" y="26"/>
                      <a:pt x="26" y="26"/>
                    </a:cubicBezTo>
                    <a:cubicBezTo>
                      <a:pt x="26" y="26"/>
                      <a:pt x="26" y="29"/>
                      <a:pt x="27" y="28"/>
                    </a:cubicBezTo>
                    <a:cubicBezTo>
                      <a:pt x="27" y="28"/>
                      <a:pt x="28" y="25"/>
                      <a:pt x="28" y="24"/>
                    </a:cubicBezTo>
                    <a:cubicBezTo>
                      <a:pt x="29" y="23"/>
                      <a:pt x="30" y="20"/>
                      <a:pt x="30" y="20"/>
                    </a:cubicBezTo>
                    <a:cubicBezTo>
                      <a:pt x="31" y="19"/>
                      <a:pt x="31" y="17"/>
                      <a:pt x="31" y="17"/>
                    </a:cubicBezTo>
                    <a:cubicBezTo>
                      <a:pt x="31" y="17"/>
                      <a:pt x="28" y="13"/>
                      <a:pt x="28" y="11"/>
                    </a:cubicBezTo>
                    <a:cubicBezTo>
                      <a:pt x="28" y="10"/>
                      <a:pt x="29" y="6"/>
                      <a:pt x="29" y="4"/>
                    </a:cubicBezTo>
                    <a:cubicBezTo>
                      <a:pt x="30" y="3"/>
                      <a:pt x="29" y="1"/>
                      <a:pt x="29" y="1"/>
                    </a:cubicBezTo>
                    <a:cubicBezTo>
                      <a:pt x="28" y="0"/>
                      <a:pt x="27" y="2"/>
                      <a:pt x="26" y="3"/>
                    </a:cubicBezTo>
                    <a:cubicBezTo>
                      <a:pt x="25" y="3"/>
                      <a:pt x="23" y="3"/>
                      <a:pt x="23" y="3"/>
                    </a:cubicBezTo>
                    <a:cubicBezTo>
                      <a:pt x="23" y="4"/>
                      <a:pt x="23" y="6"/>
                      <a:pt x="22" y="6"/>
                    </a:cubicBezTo>
                    <a:cubicBezTo>
                      <a:pt x="22" y="6"/>
                      <a:pt x="22" y="3"/>
                      <a:pt x="20" y="2"/>
                    </a:cubicBezTo>
                    <a:cubicBezTo>
                      <a:pt x="19" y="2"/>
                      <a:pt x="16" y="0"/>
                      <a:pt x="14" y="0"/>
                    </a:cubicBezTo>
                    <a:cubicBezTo>
                      <a:pt x="13" y="0"/>
                      <a:pt x="11" y="0"/>
                      <a:pt x="10" y="1"/>
                    </a:cubicBezTo>
                    <a:cubicBezTo>
                      <a:pt x="10" y="1"/>
                      <a:pt x="9" y="5"/>
                      <a:pt x="9" y="7"/>
                    </a:cubicBezTo>
                    <a:cubicBezTo>
                      <a:pt x="8" y="9"/>
                      <a:pt x="10" y="18"/>
                      <a:pt x="8" y="19"/>
                    </a:cubicBezTo>
                    <a:cubicBezTo>
                      <a:pt x="7" y="19"/>
                      <a:pt x="7" y="22"/>
                      <a:pt x="7" y="23"/>
                    </a:cubicBezTo>
                    <a:cubicBezTo>
                      <a:pt x="7" y="23"/>
                      <a:pt x="9" y="27"/>
                      <a:pt x="9" y="27"/>
                    </a:cubicBezTo>
                    <a:cubicBezTo>
                      <a:pt x="9" y="27"/>
                      <a:pt x="6" y="29"/>
                      <a:pt x="6" y="29"/>
                    </a:cubicBezTo>
                    <a:cubicBezTo>
                      <a:pt x="5" y="29"/>
                      <a:pt x="4" y="27"/>
                      <a:pt x="4" y="26"/>
                    </a:cubicBezTo>
                    <a:cubicBezTo>
                      <a:pt x="3" y="25"/>
                      <a:pt x="3" y="24"/>
                      <a:pt x="3" y="2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14" name="Freeform 608"/>
              <p:cNvSpPr>
                <a:spLocks/>
              </p:cNvSpPr>
              <p:nvPr/>
            </p:nvSpPr>
            <p:spPr bwMode="auto">
              <a:xfrm>
                <a:off x="7331075" y="3732213"/>
                <a:ext cx="34925" cy="34925"/>
              </a:xfrm>
              <a:custGeom>
                <a:avLst/>
                <a:gdLst>
                  <a:gd name="T0" fmla="*/ 7 w 15"/>
                  <a:gd name="T1" fmla="*/ 0 h 15"/>
                  <a:gd name="T2" fmla="*/ 2 w 15"/>
                  <a:gd name="T3" fmla="*/ 0 h 15"/>
                  <a:gd name="T4" fmla="*/ 1 w 15"/>
                  <a:gd name="T5" fmla="*/ 2 h 15"/>
                  <a:gd name="T6" fmla="*/ 5 w 15"/>
                  <a:gd name="T7" fmla="*/ 4 h 15"/>
                  <a:gd name="T8" fmla="*/ 7 w 15"/>
                  <a:gd name="T9" fmla="*/ 9 h 15"/>
                  <a:gd name="T10" fmla="*/ 9 w 15"/>
                  <a:gd name="T11" fmla="*/ 12 h 15"/>
                  <a:gd name="T12" fmla="*/ 11 w 15"/>
                  <a:gd name="T13" fmla="*/ 15 h 15"/>
                  <a:gd name="T14" fmla="*/ 14 w 15"/>
                  <a:gd name="T15" fmla="*/ 13 h 15"/>
                  <a:gd name="T16" fmla="*/ 14 w 15"/>
                  <a:gd name="T17" fmla="*/ 8 h 15"/>
                  <a:gd name="T18" fmla="*/ 14 w 15"/>
                  <a:gd name="T19" fmla="*/ 5 h 15"/>
                  <a:gd name="T20" fmla="*/ 15 w 15"/>
                  <a:gd name="T21" fmla="*/ 4 h 15"/>
                  <a:gd name="T22" fmla="*/ 9 w 15"/>
                  <a:gd name="T23" fmla="*/ 1 h 15"/>
                  <a:gd name="T24" fmla="*/ 7 w 15"/>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5">
                    <a:moveTo>
                      <a:pt x="7" y="0"/>
                    </a:moveTo>
                    <a:cubicBezTo>
                      <a:pt x="5" y="0"/>
                      <a:pt x="3" y="0"/>
                      <a:pt x="2" y="0"/>
                    </a:cubicBezTo>
                    <a:cubicBezTo>
                      <a:pt x="2" y="1"/>
                      <a:pt x="0" y="1"/>
                      <a:pt x="1" y="2"/>
                    </a:cubicBezTo>
                    <a:cubicBezTo>
                      <a:pt x="1" y="2"/>
                      <a:pt x="4" y="3"/>
                      <a:pt x="5" y="4"/>
                    </a:cubicBezTo>
                    <a:cubicBezTo>
                      <a:pt x="5" y="5"/>
                      <a:pt x="6" y="8"/>
                      <a:pt x="7" y="9"/>
                    </a:cubicBezTo>
                    <a:cubicBezTo>
                      <a:pt x="7" y="10"/>
                      <a:pt x="9" y="11"/>
                      <a:pt x="9" y="12"/>
                    </a:cubicBezTo>
                    <a:cubicBezTo>
                      <a:pt x="10" y="13"/>
                      <a:pt x="10" y="15"/>
                      <a:pt x="11" y="15"/>
                    </a:cubicBezTo>
                    <a:cubicBezTo>
                      <a:pt x="12" y="15"/>
                      <a:pt x="14" y="14"/>
                      <a:pt x="14" y="13"/>
                    </a:cubicBezTo>
                    <a:cubicBezTo>
                      <a:pt x="15" y="12"/>
                      <a:pt x="15" y="9"/>
                      <a:pt x="14" y="8"/>
                    </a:cubicBezTo>
                    <a:cubicBezTo>
                      <a:pt x="14" y="7"/>
                      <a:pt x="14" y="6"/>
                      <a:pt x="14" y="5"/>
                    </a:cubicBezTo>
                    <a:cubicBezTo>
                      <a:pt x="15" y="5"/>
                      <a:pt x="15" y="5"/>
                      <a:pt x="15" y="4"/>
                    </a:cubicBezTo>
                    <a:cubicBezTo>
                      <a:pt x="14" y="3"/>
                      <a:pt x="10" y="1"/>
                      <a:pt x="9" y="1"/>
                    </a:cubicBezTo>
                    <a:cubicBezTo>
                      <a:pt x="9" y="1"/>
                      <a:pt x="7" y="0"/>
                      <a:pt x="7"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15" name="Freeform 614"/>
              <p:cNvSpPr>
                <a:spLocks/>
              </p:cNvSpPr>
              <p:nvPr/>
            </p:nvSpPr>
            <p:spPr bwMode="auto">
              <a:xfrm>
                <a:off x="6299200" y="3827463"/>
                <a:ext cx="57150" cy="103188"/>
              </a:xfrm>
              <a:custGeom>
                <a:avLst/>
                <a:gdLst>
                  <a:gd name="T0" fmla="*/ 5 w 25"/>
                  <a:gd name="T1" fmla="*/ 8 h 45"/>
                  <a:gd name="T2" fmla="*/ 3 w 25"/>
                  <a:gd name="T3" fmla="*/ 10 h 45"/>
                  <a:gd name="T4" fmla="*/ 2 w 25"/>
                  <a:gd name="T5" fmla="*/ 12 h 45"/>
                  <a:gd name="T6" fmla="*/ 3 w 25"/>
                  <a:gd name="T7" fmla="*/ 15 h 45"/>
                  <a:gd name="T8" fmla="*/ 2 w 25"/>
                  <a:gd name="T9" fmla="*/ 19 h 45"/>
                  <a:gd name="T10" fmla="*/ 0 w 25"/>
                  <a:gd name="T11" fmla="*/ 18 h 45"/>
                  <a:gd name="T12" fmla="*/ 1 w 25"/>
                  <a:gd name="T13" fmla="*/ 23 h 45"/>
                  <a:gd name="T14" fmla="*/ 2 w 25"/>
                  <a:gd name="T15" fmla="*/ 33 h 45"/>
                  <a:gd name="T16" fmla="*/ 3 w 25"/>
                  <a:gd name="T17" fmla="*/ 38 h 45"/>
                  <a:gd name="T18" fmla="*/ 5 w 25"/>
                  <a:gd name="T19" fmla="*/ 42 h 45"/>
                  <a:gd name="T20" fmla="*/ 10 w 25"/>
                  <a:gd name="T21" fmla="*/ 44 h 45"/>
                  <a:gd name="T22" fmla="*/ 17 w 25"/>
                  <a:gd name="T23" fmla="*/ 40 h 45"/>
                  <a:gd name="T24" fmla="*/ 22 w 25"/>
                  <a:gd name="T25" fmla="*/ 38 h 45"/>
                  <a:gd name="T26" fmla="*/ 25 w 25"/>
                  <a:gd name="T27" fmla="*/ 33 h 45"/>
                  <a:gd name="T28" fmla="*/ 24 w 25"/>
                  <a:gd name="T29" fmla="*/ 26 h 45"/>
                  <a:gd name="T30" fmla="*/ 23 w 25"/>
                  <a:gd name="T31" fmla="*/ 26 h 45"/>
                  <a:gd name="T32" fmla="*/ 21 w 25"/>
                  <a:gd name="T33" fmla="*/ 22 h 45"/>
                  <a:gd name="T34" fmla="*/ 19 w 25"/>
                  <a:gd name="T35" fmla="*/ 18 h 45"/>
                  <a:gd name="T36" fmla="*/ 16 w 25"/>
                  <a:gd name="T37" fmla="*/ 12 h 45"/>
                  <a:gd name="T38" fmla="*/ 11 w 25"/>
                  <a:gd name="T39" fmla="*/ 5 h 45"/>
                  <a:gd name="T40" fmla="*/ 6 w 25"/>
                  <a:gd name="T41" fmla="*/ 0 h 45"/>
                  <a:gd name="T42" fmla="*/ 7 w 25"/>
                  <a:gd name="T43" fmla="*/ 3 h 45"/>
                  <a:gd name="T44" fmla="*/ 3 w 25"/>
                  <a:gd name="T45" fmla="*/ 2 h 45"/>
                  <a:gd name="T46" fmla="*/ 4 w 25"/>
                  <a:gd name="T47" fmla="*/ 4 h 45"/>
                  <a:gd name="T48" fmla="*/ 3 w 25"/>
                  <a:gd name="T49" fmla="*/ 5 h 45"/>
                  <a:gd name="T50" fmla="*/ 5 w 25"/>
                  <a:gd name="T51" fmla="*/ 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 h="45">
                    <a:moveTo>
                      <a:pt x="5" y="8"/>
                    </a:moveTo>
                    <a:cubicBezTo>
                      <a:pt x="4" y="10"/>
                      <a:pt x="4" y="10"/>
                      <a:pt x="3" y="10"/>
                    </a:cubicBezTo>
                    <a:cubicBezTo>
                      <a:pt x="2" y="10"/>
                      <a:pt x="1" y="11"/>
                      <a:pt x="2" y="12"/>
                    </a:cubicBezTo>
                    <a:cubicBezTo>
                      <a:pt x="2" y="13"/>
                      <a:pt x="3" y="14"/>
                      <a:pt x="3" y="15"/>
                    </a:cubicBezTo>
                    <a:cubicBezTo>
                      <a:pt x="3" y="16"/>
                      <a:pt x="2" y="19"/>
                      <a:pt x="2" y="19"/>
                    </a:cubicBezTo>
                    <a:cubicBezTo>
                      <a:pt x="2" y="19"/>
                      <a:pt x="1" y="17"/>
                      <a:pt x="0" y="18"/>
                    </a:cubicBezTo>
                    <a:cubicBezTo>
                      <a:pt x="0" y="19"/>
                      <a:pt x="0" y="19"/>
                      <a:pt x="1" y="23"/>
                    </a:cubicBezTo>
                    <a:cubicBezTo>
                      <a:pt x="1" y="26"/>
                      <a:pt x="2" y="30"/>
                      <a:pt x="2" y="33"/>
                    </a:cubicBezTo>
                    <a:cubicBezTo>
                      <a:pt x="2" y="35"/>
                      <a:pt x="3" y="36"/>
                      <a:pt x="3" y="38"/>
                    </a:cubicBezTo>
                    <a:cubicBezTo>
                      <a:pt x="4" y="39"/>
                      <a:pt x="4" y="41"/>
                      <a:pt x="5" y="42"/>
                    </a:cubicBezTo>
                    <a:cubicBezTo>
                      <a:pt x="7" y="43"/>
                      <a:pt x="9" y="45"/>
                      <a:pt x="10" y="44"/>
                    </a:cubicBezTo>
                    <a:cubicBezTo>
                      <a:pt x="11" y="43"/>
                      <a:pt x="15" y="41"/>
                      <a:pt x="17" y="40"/>
                    </a:cubicBezTo>
                    <a:cubicBezTo>
                      <a:pt x="18" y="39"/>
                      <a:pt x="22" y="39"/>
                      <a:pt x="22" y="38"/>
                    </a:cubicBezTo>
                    <a:cubicBezTo>
                      <a:pt x="23" y="37"/>
                      <a:pt x="25" y="35"/>
                      <a:pt x="25" y="33"/>
                    </a:cubicBezTo>
                    <a:cubicBezTo>
                      <a:pt x="25" y="31"/>
                      <a:pt x="24" y="28"/>
                      <a:pt x="24" y="26"/>
                    </a:cubicBezTo>
                    <a:cubicBezTo>
                      <a:pt x="24" y="24"/>
                      <a:pt x="23" y="27"/>
                      <a:pt x="23" y="26"/>
                    </a:cubicBezTo>
                    <a:cubicBezTo>
                      <a:pt x="22" y="26"/>
                      <a:pt x="22" y="23"/>
                      <a:pt x="21" y="22"/>
                    </a:cubicBezTo>
                    <a:cubicBezTo>
                      <a:pt x="21" y="21"/>
                      <a:pt x="20" y="20"/>
                      <a:pt x="19" y="18"/>
                    </a:cubicBezTo>
                    <a:cubicBezTo>
                      <a:pt x="18" y="16"/>
                      <a:pt x="18" y="16"/>
                      <a:pt x="16" y="12"/>
                    </a:cubicBezTo>
                    <a:cubicBezTo>
                      <a:pt x="14" y="9"/>
                      <a:pt x="12" y="6"/>
                      <a:pt x="11" y="5"/>
                    </a:cubicBezTo>
                    <a:cubicBezTo>
                      <a:pt x="10" y="3"/>
                      <a:pt x="7" y="0"/>
                      <a:pt x="6" y="0"/>
                    </a:cubicBezTo>
                    <a:cubicBezTo>
                      <a:pt x="6" y="1"/>
                      <a:pt x="8" y="3"/>
                      <a:pt x="7" y="3"/>
                    </a:cubicBezTo>
                    <a:cubicBezTo>
                      <a:pt x="5" y="3"/>
                      <a:pt x="3" y="1"/>
                      <a:pt x="3" y="2"/>
                    </a:cubicBezTo>
                    <a:cubicBezTo>
                      <a:pt x="2" y="3"/>
                      <a:pt x="4" y="3"/>
                      <a:pt x="4" y="4"/>
                    </a:cubicBezTo>
                    <a:cubicBezTo>
                      <a:pt x="5" y="5"/>
                      <a:pt x="4" y="5"/>
                      <a:pt x="3" y="5"/>
                    </a:cubicBezTo>
                    <a:cubicBezTo>
                      <a:pt x="2" y="6"/>
                      <a:pt x="5" y="6"/>
                      <a:pt x="5" y="8"/>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16" name="Freeform 615"/>
              <p:cNvSpPr>
                <a:spLocks/>
              </p:cNvSpPr>
              <p:nvPr/>
            </p:nvSpPr>
            <p:spPr bwMode="auto">
              <a:xfrm>
                <a:off x="7600950" y="2957513"/>
                <a:ext cx="287338" cy="238125"/>
              </a:xfrm>
              <a:custGeom>
                <a:avLst/>
                <a:gdLst>
                  <a:gd name="T0" fmla="*/ 105 w 125"/>
                  <a:gd name="T1" fmla="*/ 6 h 103"/>
                  <a:gd name="T2" fmla="*/ 101 w 125"/>
                  <a:gd name="T3" fmla="*/ 14 h 103"/>
                  <a:gd name="T4" fmla="*/ 98 w 125"/>
                  <a:gd name="T5" fmla="*/ 19 h 103"/>
                  <a:gd name="T6" fmla="*/ 101 w 125"/>
                  <a:gd name="T7" fmla="*/ 25 h 103"/>
                  <a:gd name="T8" fmla="*/ 97 w 125"/>
                  <a:gd name="T9" fmla="*/ 37 h 103"/>
                  <a:gd name="T10" fmla="*/ 92 w 125"/>
                  <a:gd name="T11" fmla="*/ 47 h 103"/>
                  <a:gd name="T12" fmla="*/ 80 w 125"/>
                  <a:gd name="T13" fmla="*/ 56 h 103"/>
                  <a:gd name="T14" fmla="*/ 71 w 125"/>
                  <a:gd name="T15" fmla="*/ 61 h 103"/>
                  <a:gd name="T16" fmla="*/ 67 w 125"/>
                  <a:gd name="T17" fmla="*/ 57 h 103"/>
                  <a:gd name="T18" fmla="*/ 71 w 125"/>
                  <a:gd name="T19" fmla="*/ 51 h 103"/>
                  <a:gd name="T20" fmla="*/ 65 w 125"/>
                  <a:gd name="T21" fmla="*/ 58 h 103"/>
                  <a:gd name="T22" fmla="*/ 57 w 125"/>
                  <a:gd name="T23" fmla="*/ 70 h 103"/>
                  <a:gd name="T24" fmla="*/ 54 w 125"/>
                  <a:gd name="T25" fmla="*/ 77 h 103"/>
                  <a:gd name="T26" fmla="*/ 49 w 125"/>
                  <a:gd name="T27" fmla="*/ 78 h 103"/>
                  <a:gd name="T28" fmla="*/ 45 w 125"/>
                  <a:gd name="T29" fmla="*/ 76 h 103"/>
                  <a:gd name="T30" fmla="*/ 27 w 125"/>
                  <a:gd name="T31" fmla="*/ 76 h 103"/>
                  <a:gd name="T32" fmla="*/ 20 w 125"/>
                  <a:gd name="T33" fmla="*/ 80 h 103"/>
                  <a:gd name="T34" fmla="*/ 10 w 125"/>
                  <a:gd name="T35" fmla="*/ 87 h 103"/>
                  <a:gd name="T36" fmla="*/ 1 w 125"/>
                  <a:gd name="T37" fmla="*/ 91 h 103"/>
                  <a:gd name="T38" fmla="*/ 7 w 125"/>
                  <a:gd name="T39" fmla="*/ 96 h 103"/>
                  <a:gd name="T40" fmla="*/ 14 w 125"/>
                  <a:gd name="T41" fmla="*/ 98 h 103"/>
                  <a:gd name="T42" fmla="*/ 18 w 125"/>
                  <a:gd name="T43" fmla="*/ 91 h 103"/>
                  <a:gd name="T44" fmla="*/ 26 w 125"/>
                  <a:gd name="T45" fmla="*/ 92 h 103"/>
                  <a:gd name="T46" fmla="*/ 31 w 125"/>
                  <a:gd name="T47" fmla="*/ 90 h 103"/>
                  <a:gd name="T48" fmla="*/ 36 w 125"/>
                  <a:gd name="T49" fmla="*/ 87 h 103"/>
                  <a:gd name="T50" fmla="*/ 51 w 125"/>
                  <a:gd name="T51" fmla="*/ 87 h 103"/>
                  <a:gd name="T52" fmla="*/ 48 w 125"/>
                  <a:gd name="T53" fmla="*/ 92 h 103"/>
                  <a:gd name="T54" fmla="*/ 47 w 125"/>
                  <a:gd name="T55" fmla="*/ 98 h 103"/>
                  <a:gd name="T56" fmla="*/ 50 w 125"/>
                  <a:gd name="T57" fmla="*/ 101 h 103"/>
                  <a:gd name="T58" fmla="*/ 59 w 125"/>
                  <a:gd name="T59" fmla="*/ 98 h 103"/>
                  <a:gd name="T60" fmla="*/ 65 w 125"/>
                  <a:gd name="T61" fmla="*/ 92 h 103"/>
                  <a:gd name="T62" fmla="*/ 65 w 125"/>
                  <a:gd name="T63" fmla="*/ 90 h 103"/>
                  <a:gd name="T64" fmla="*/ 64 w 125"/>
                  <a:gd name="T65" fmla="*/ 85 h 103"/>
                  <a:gd name="T66" fmla="*/ 67 w 125"/>
                  <a:gd name="T67" fmla="*/ 85 h 103"/>
                  <a:gd name="T68" fmla="*/ 70 w 125"/>
                  <a:gd name="T69" fmla="*/ 87 h 103"/>
                  <a:gd name="T70" fmla="*/ 74 w 125"/>
                  <a:gd name="T71" fmla="*/ 87 h 103"/>
                  <a:gd name="T72" fmla="*/ 82 w 125"/>
                  <a:gd name="T73" fmla="*/ 87 h 103"/>
                  <a:gd name="T74" fmla="*/ 87 w 125"/>
                  <a:gd name="T75" fmla="*/ 82 h 103"/>
                  <a:gd name="T76" fmla="*/ 88 w 125"/>
                  <a:gd name="T77" fmla="*/ 84 h 103"/>
                  <a:gd name="T78" fmla="*/ 91 w 125"/>
                  <a:gd name="T79" fmla="*/ 86 h 103"/>
                  <a:gd name="T80" fmla="*/ 93 w 125"/>
                  <a:gd name="T81" fmla="*/ 81 h 103"/>
                  <a:gd name="T82" fmla="*/ 98 w 125"/>
                  <a:gd name="T83" fmla="*/ 79 h 103"/>
                  <a:gd name="T84" fmla="*/ 103 w 125"/>
                  <a:gd name="T85" fmla="*/ 76 h 103"/>
                  <a:gd name="T86" fmla="*/ 100 w 125"/>
                  <a:gd name="T87" fmla="*/ 81 h 103"/>
                  <a:gd name="T88" fmla="*/ 100 w 125"/>
                  <a:gd name="T89" fmla="*/ 85 h 103"/>
                  <a:gd name="T90" fmla="*/ 106 w 125"/>
                  <a:gd name="T91" fmla="*/ 81 h 103"/>
                  <a:gd name="T92" fmla="*/ 111 w 125"/>
                  <a:gd name="T93" fmla="*/ 74 h 103"/>
                  <a:gd name="T94" fmla="*/ 110 w 125"/>
                  <a:gd name="T95" fmla="*/ 61 h 103"/>
                  <a:gd name="T96" fmla="*/ 113 w 125"/>
                  <a:gd name="T97" fmla="*/ 52 h 103"/>
                  <a:gd name="T98" fmla="*/ 113 w 125"/>
                  <a:gd name="T99" fmla="*/ 42 h 103"/>
                  <a:gd name="T100" fmla="*/ 117 w 125"/>
                  <a:gd name="T101" fmla="*/ 40 h 103"/>
                  <a:gd name="T102" fmla="*/ 118 w 125"/>
                  <a:gd name="T103" fmla="*/ 37 h 103"/>
                  <a:gd name="T104" fmla="*/ 123 w 125"/>
                  <a:gd name="T105" fmla="*/ 31 h 103"/>
                  <a:gd name="T106" fmla="*/ 122 w 125"/>
                  <a:gd name="T107" fmla="*/ 19 h 103"/>
                  <a:gd name="T108" fmla="*/ 117 w 125"/>
                  <a:gd name="T109" fmla="*/ 10 h 103"/>
                  <a:gd name="T110" fmla="*/ 114 w 125"/>
                  <a:gd name="T111" fmla="*/ 0 h 103"/>
                  <a:gd name="T112" fmla="*/ 111 w 125"/>
                  <a:gd name="T113" fmla="*/ 4 h 103"/>
                  <a:gd name="T114" fmla="*/ 116 w 125"/>
                  <a:gd name="T115" fmla="*/ 4 h 103"/>
                  <a:gd name="T116" fmla="*/ 110 w 125"/>
                  <a:gd name="T117" fmla="*/ 8 h 103"/>
                  <a:gd name="T118" fmla="*/ 106 w 125"/>
                  <a:gd name="T119" fmla="*/ 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5" h="103">
                    <a:moveTo>
                      <a:pt x="106" y="3"/>
                    </a:moveTo>
                    <a:cubicBezTo>
                      <a:pt x="105" y="4"/>
                      <a:pt x="106" y="5"/>
                      <a:pt x="105" y="6"/>
                    </a:cubicBezTo>
                    <a:cubicBezTo>
                      <a:pt x="105" y="7"/>
                      <a:pt x="100" y="10"/>
                      <a:pt x="100" y="11"/>
                    </a:cubicBezTo>
                    <a:cubicBezTo>
                      <a:pt x="100" y="13"/>
                      <a:pt x="102" y="12"/>
                      <a:pt x="101" y="14"/>
                    </a:cubicBezTo>
                    <a:cubicBezTo>
                      <a:pt x="100" y="16"/>
                      <a:pt x="100" y="19"/>
                      <a:pt x="100" y="19"/>
                    </a:cubicBezTo>
                    <a:cubicBezTo>
                      <a:pt x="100" y="20"/>
                      <a:pt x="98" y="18"/>
                      <a:pt x="98" y="19"/>
                    </a:cubicBezTo>
                    <a:cubicBezTo>
                      <a:pt x="98" y="20"/>
                      <a:pt x="98" y="20"/>
                      <a:pt x="99" y="21"/>
                    </a:cubicBezTo>
                    <a:cubicBezTo>
                      <a:pt x="101" y="23"/>
                      <a:pt x="102" y="23"/>
                      <a:pt x="101" y="25"/>
                    </a:cubicBezTo>
                    <a:cubicBezTo>
                      <a:pt x="101" y="26"/>
                      <a:pt x="100" y="31"/>
                      <a:pt x="99" y="33"/>
                    </a:cubicBezTo>
                    <a:cubicBezTo>
                      <a:pt x="98" y="34"/>
                      <a:pt x="98" y="35"/>
                      <a:pt x="97" y="37"/>
                    </a:cubicBezTo>
                    <a:cubicBezTo>
                      <a:pt x="96" y="38"/>
                      <a:pt x="96" y="41"/>
                      <a:pt x="95" y="43"/>
                    </a:cubicBezTo>
                    <a:cubicBezTo>
                      <a:pt x="95" y="44"/>
                      <a:pt x="93" y="46"/>
                      <a:pt x="92" y="47"/>
                    </a:cubicBezTo>
                    <a:cubicBezTo>
                      <a:pt x="91" y="48"/>
                      <a:pt x="89" y="51"/>
                      <a:pt x="87" y="53"/>
                    </a:cubicBezTo>
                    <a:cubicBezTo>
                      <a:pt x="85" y="54"/>
                      <a:pt x="84" y="55"/>
                      <a:pt x="80" y="56"/>
                    </a:cubicBezTo>
                    <a:cubicBezTo>
                      <a:pt x="77" y="58"/>
                      <a:pt x="76" y="59"/>
                      <a:pt x="74" y="60"/>
                    </a:cubicBezTo>
                    <a:cubicBezTo>
                      <a:pt x="73" y="61"/>
                      <a:pt x="72" y="62"/>
                      <a:pt x="71" y="61"/>
                    </a:cubicBezTo>
                    <a:cubicBezTo>
                      <a:pt x="69" y="60"/>
                      <a:pt x="70" y="60"/>
                      <a:pt x="69" y="59"/>
                    </a:cubicBezTo>
                    <a:cubicBezTo>
                      <a:pt x="68" y="58"/>
                      <a:pt x="65" y="58"/>
                      <a:pt x="67" y="57"/>
                    </a:cubicBezTo>
                    <a:cubicBezTo>
                      <a:pt x="68" y="56"/>
                      <a:pt x="73" y="56"/>
                      <a:pt x="72" y="54"/>
                    </a:cubicBezTo>
                    <a:cubicBezTo>
                      <a:pt x="72" y="51"/>
                      <a:pt x="73" y="49"/>
                      <a:pt x="71" y="51"/>
                    </a:cubicBezTo>
                    <a:cubicBezTo>
                      <a:pt x="69" y="52"/>
                      <a:pt x="66" y="53"/>
                      <a:pt x="65" y="54"/>
                    </a:cubicBezTo>
                    <a:cubicBezTo>
                      <a:pt x="65" y="56"/>
                      <a:pt x="64" y="56"/>
                      <a:pt x="65" y="58"/>
                    </a:cubicBezTo>
                    <a:cubicBezTo>
                      <a:pt x="65" y="60"/>
                      <a:pt x="65" y="61"/>
                      <a:pt x="63" y="63"/>
                    </a:cubicBezTo>
                    <a:cubicBezTo>
                      <a:pt x="61" y="66"/>
                      <a:pt x="58" y="68"/>
                      <a:pt x="57" y="70"/>
                    </a:cubicBezTo>
                    <a:cubicBezTo>
                      <a:pt x="57" y="72"/>
                      <a:pt x="58" y="72"/>
                      <a:pt x="58" y="74"/>
                    </a:cubicBezTo>
                    <a:cubicBezTo>
                      <a:pt x="58" y="76"/>
                      <a:pt x="56" y="77"/>
                      <a:pt x="54" y="77"/>
                    </a:cubicBezTo>
                    <a:cubicBezTo>
                      <a:pt x="53" y="77"/>
                      <a:pt x="52" y="76"/>
                      <a:pt x="51" y="77"/>
                    </a:cubicBezTo>
                    <a:cubicBezTo>
                      <a:pt x="50" y="77"/>
                      <a:pt x="50" y="79"/>
                      <a:pt x="49" y="78"/>
                    </a:cubicBezTo>
                    <a:cubicBezTo>
                      <a:pt x="48" y="76"/>
                      <a:pt x="50" y="74"/>
                      <a:pt x="48" y="74"/>
                    </a:cubicBezTo>
                    <a:cubicBezTo>
                      <a:pt x="47" y="74"/>
                      <a:pt x="48" y="75"/>
                      <a:pt x="45" y="76"/>
                    </a:cubicBezTo>
                    <a:cubicBezTo>
                      <a:pt x="42" y="76"/>
                      <a:pt x="41" y="76"/>
                      <a:pt x="38" y="76"/>
                    </a:cubicBezTo>
                    <a:cubicBezTo>
                      <a:pt x="34" y="76"/>
                      <a:pt x="29" y="76"/>
                      <a:pt x="27" y="76"/>
                    </a:cubicBezTo>
                    <a:cubicBezTo>
                      <a:pt x="26" y="77"/>
                      <a:pt x="20" y="78"/>
                      <a:pt x="20" y="78"/>
                    </a:cubicBezTo>
                    <a:cubicBezTo>
                      <a:pt x="19" y="79"/>
                      <a:pt x="20" y="80"/>
                      <a:pt x="20" y="80"/>
                    </a:cubicBezTo>
                    <a:cubicBezTo>
                      <a:pt x="19" y="81"/>
                      <a:pt x="16" y="83"/>
                      <a:pt x="15" y="84"/>
                    </a:cubicBezTo>
                    <a:cubicBezTo>
                      <a:pt x="14" y="84"/>
                      <a:pt x="11" y="86"/>
                      <a:pt x="10" y="87"/>
                    </a:cubicBezTo>
                    <a:cubicBezTo>
                      <a:pt x="9" y="89"/>
                      <a:pt x="7" y="91"/>
                      <a:pt x="6" y="91"/>
                    </a:cubicBezTo>
                    <a:cubicBezTo>
                      <a:pt x="4" y="91"/>
                      <a:pt x="2" y="89"/>
                      <a:pt x="1" y="91"/>
                    </a:cubicBezTo>
                    <a:cubicBezTo>
                      <a:pt x="1" y="92"/>
                      <a:pt x="0" y="95"/>
                      <a:pt x="1" y="95"/>
                    </a:cubicBezTo>
                    <a:cubicBezTo>
                      <a:pt x="3" y="96"/>
                      <a:pt x="5" y="96"/>
                      <a:pt x="7" y="96"/>
                    </a:cubicBezTo>
                    <a:cubicBezTo>
                      <a:pt x="10" y="95"/>
                      <a:pt x="11" y="95"/>
                      <a:pt x="12" y="96"/>
                    </a:cubicBezTo>
                    <a:cubicBezTo>
                      <a:pt x="14" y="97"/>
                      <a:pt x="12" y="99"/>
                      <a:pt x="14" y="98"/>
                    </a:cubicBezTo>
                    <a:cubicBezTo>
                      <a:pt x="16" y="97"/>
                      <a:pt x="15" y="95"/>
                      <a:pt x="16" y="94"/>
                    </a:cubicBezTo>
                    <a:cubicBezTo>
                      <a:pt x="17" y="92"/>
                      <a:pt x="17" y="91"/>
                      <a:pt x="18" y="91"/>
                    </a:cubicBezTo>
                    <a:cubicBezTo>
                      <a:pt x="19" y="92"/>
                      <a:pt x="19" y="93"/>
                      <a:pt x="21" y="93"/>
                    </a:cubicBezTo>
                    <a:cubicBezTo>
                      <a:pt x="23" y="93"/>
                      <a:pt x="24" y="93"/>
                      <a:pt x="26" y="92"/>
                    </a:cubicBezTo>
                    <a:cubicBezTo>
                      <a:pt x="27" y="91"/>
                      <a:pt x="27" y="91"/>
                      <a:pt x="28" y="90"/>
                    </a:cubicBezTo>
                    <a:cubicBezTo>
                      <a:pt x="30" y="89"/>
                      <a:pt x="29" y="90"/>
                      <a:pt x="31" y="90"/>
                    </a:cubicBezTo>
                    <a:cubicBezTo>
                      <a:pt x="33" y="90"/>
                      <a:pt x="34" y="90"/>
                      <a:pt x="34" y="89"/>
                    </a:cubicBezTo>
                    <a:cubicBezTo>
                      <a:pt x="35" y="88"/>
                      <a:pt x="34" y="88"/>
                      <a:pt x="36" y="87"/>
                    </a:cubicBezTo>
                    <a:cubicBezTo>
                      <a:pt x="37" y="87"/>
                      <a:pt x="37" y="86"/>
                      <a:pt x="40" y="87"/>
                    </a:cubicBezTo>
                    <a:cubicBezTo>
                      <a:pt x="42" y="87"/>
                      <a:pt x="50" y="87"/>
                      <a:pt x="51" y="87"/>
                    </a:cubicBezTo>
                    <a:cubicBezTo>
                      <a:pt x="51" y="87"/>
                      <a:pt x="52" y="89"/>
                      <a:pt x="51" y="90"/>
                    </a:cubicBezTo>
                    <a:cubicBezTo>
                      <a:pt x="50" y="90"/>
                      <a:pt x="48" y="91"/>
                      <a:pt x="48" y="92"/>
                    </a:cubicBezTo>
                    <a:cubicBezTo>
                      <a:pt x="48" y="93"/>
                      <a:pt x="49" y="95"/>
                      <a:pt x="48" y="96"/>
                    </a:cubicBezTo>
                    <a:cubicBezTo>
                      <a:pt x="47" y="97"/>
                      <a:pt x="46" y="97"/>
                      <a:pt x="47" y="98"/>
                    </a:cubicBezTo>
                    <a:cubicBezTo>
                      <a:pt x="48" y="98"/>
                      <a:pt x="50" y="98"/>
                      <a:pt x="50" y="99"/>
                    </a:cubicBezTo>
                    <a:cubicBezTo>
                      <a:pt x="50" y="100"/>
                      <a:pt x="49" y="101"/>
                      <a:pt x="50" y="101"/>
                    </a:cubicBezTo>
                    <a:cubicBezTo>
                      <a:pt x="52" y="102"/>
                      <a:pt x="53" y="103"/>
                      <a:pt x="54" y="102"/>
                    </a:cubicBezTo>
                    <a:cubicBezTo>
                      <a:pt x="56" y="102"/>
                      <a:pt x="58" y="99"/>
                      <a:pt x="59" y="98"/>
                    </a:cubicBezTo>
                    <a:cubicBezTo>
                      <a:pt x="59" y="97"/>
                      <a:pt x="62" y="94"/>
                      <a:pt x="63" y="93"/>
                    </a:cubicBezTo>
                    <a:cubicBezTo>
                      <a:pt x="64" y="92"/>
                      <a:pt x="64" y="92"/>
                      <a:pt x="65" y="92"/>
                    </a:cubicBezTo>
                    <a:cubicBezTo>
                      <a:pt x="65" y="92"/>
                      <a:pt x="67" y="93"/>
                      <a:pt x="67" y="92"/>
                    </a:cubicBezTo>
                    <a:cubicBezTo>
                      <a:pt x="67" y="91"/>
                      <a:pt x="67" y="90"/>
                      <a:pt x="65" y="90"/>
                    </a:cubicBezTo>
                    <a:cubicBezTo>
                      <a:pt x="64" y="89"/>
                      <a:pt x="63" y="90"/>
                      <a:pt x="63" y="88"/>
                    </a:cubicBezTo>
                    <a:cubicBezTo>
                      <a:pt x="63" y="87"/>
                      <a:pt x="64" y="86"/>
                      <a:pt x="64" y="85"/>
                    </a:cubicBezTo>
                    <a:cubicBezTo>
                      <a:pt x="65" y="84"/>
                      <a:pt x="65" y="82"/>
                      <a:pt x="66" y="82"/>
                    </a:cubicBezTo>
                    <a:cubicBezTo>
                      <a:pt x="67" y="82"/>
                      <a:pt x="67" y="84"/>
                      <a:pt x="67" y="85"/>
                    </a:cubicBezTo>
                    <a:cubicBezTo>
                      <a:pt x="67" y="86"/>
                      <a:pt x="68" y="85"/>
                      <a:pt x="69" y="85"/>
                    </a:cubicBezTo>
                    <a:cubicBezTo>
                      <a:pt x="70" y="85"/>
                      <a:pt x="70" y="86"/>
                      <a:pt x="70" y="87"/>
                    </a:cubicBezTo>
                    <a:cubicBezTo>
                      <a:pt x="70" y="87"/>
                      <a:pt x="68" y="89"/>
                      <a:pt x="69" y="89"/>
                    </a:cubicBezTo>
                    <a:cubicBezTo>
                      <a:pt x="71" y="89"/>
                      <a:pt x="73" y="88"/>
                      <a:pt x="74" y="87"/>
                    </a:cubicBezTo>
                    <a:cubicBezTo>
                      <a:pt x="76" y="87"/>
                      <a:pt x="77" y="87"/>
                      <a:pt x="79" y="87"/>
                    </a:cubicBezTo>
                    <a:cubicBezTo>
                      <a:pt x="80" y="87"/>
                      <a:pt x="82" y="88"/>
                      <a:pt x="82" y="87"/>
                    </a:cubicBezTo>
                    <a:cubicBezTo>
                      <a:pt x="83" y="85"/>
                      <a:pt x="83" y="84"/>
                      <a:pt x="85" y="83"/>
                    </a:cubicBezTo>
                    <a:cubicBezTo>
                      <a:pt x="86" y="82"/>
                      <a:pt x="86" y="82"/>
                      <a:pt x="87" y="82"/>
                    </a:cubicBezTo>
                    <a:cubicBezTo>
                      <a:pt x="88" y="82"/>
                      <a:pt x="89" y="82"/>
                      <a:pt x="89" y="83"/>
                    </a:cubicBezTo>
                    <a:cubicBezTo>
                      <a:pt x="89" y="83"/>
                      <a:pt x="88" y="83"/>
                      <a:pt x="88" y="84"/>
                    </a:cubicBezTo>
                    <a:cubicBezTo>
                      <a:pt x="88" y="85"/>
                      <a:pt x="88" y="89"/>
                      <a:pt x="89" y="88"/>
                    </a:cubicBezTo>
                    <a:cubicBezTo>
                      <a:pt x="89" y="88"/>
                      <a:pt x="90" y="87"/>
                      <a:pt x="91" y="86"/>
                    </a:cubicBezTo>
                    <a:cubicBezTo>
                      <a:pt x="92" y="85"/>
                      <a:pt x="92" y="85"/>
                      <a:pt x="92" y="83"/>
                    </a:cubicBezTo>
                    <a:cubicBezTo>
                      <a:pt x="92" y="82"/>
                      <a:pt x="92" y="81"/>
                      <a:pt x="93" y="81"/>
                    </a:cubicBezTo>
                    <a:cubicBezTo>
                      <a:pt x="94" y="81"/>
                      <a:pt x="95" y="81"/>
                      <a:pt x="96" y="80"/>
                    </a:cubicBezTo>
                    <a:cubicBezTo>
                      <a:pt x="97" y="80"/>
                      <a:pt x="98" y="80"/>
                      <a:pt x="98" y="79"/>
                    </a:cubicBezTo>
                    <a:cubicBezTo>
                      <a:pt x="98" y="77"/>
                      <a:pt x="98" y="77"/>
                      <a:pt x="99" y="76"/>
                    </a:cubicBezTo>
                    <a:cubicBezTo>
                      <a:pt x="101" y="76"/>
                      <a:pt x="103" y="76"/>
                      <a:pt x="103" y="76"/>
                    </a:cubicBezTo>
                    <a:cubicBezTo>
                      <a:pt x="103" y="76"/>
                      <a:pt x="101" y="78"/>
                      <a:pt x="101" y="78"/>
                    </a:cubicBezTo>
                    <a:cubicBezTo>
                      <a:pt x="100" y="79"/>
                      <a:pt x="100" y="80"/>
                      <a:pt x="100" y="81"/>
                    </a:cubicBezTo>
                    <a:cubicBezTo>
                      <a:pt x="100" y="82"/>
                      <a:pt x="100" y="83"/>
                      <a:pt x="100" y="83"/>
                    </a:cubicBezTo>
                    <a:cubicBezTo>
                      <a:pt x="100" y="84"/>
                      <a:pt x="99" y="85"/>
                      <a:pt x="100" y="85"/>
                    </a:cubicBezTo>
                    <a:cubicBezTo>
                      <a:pt x="101" y="85"/>
                      <a:pt x="102" y="84"/>
                      <a:pt x="103" y="83"/>
                    </a:cubicBezTo>
                    <a:cubicBezTo>
                      <a:pt x="104" y="82"/>
                      <a:pt x="106" y="82"/>
                      <a:pt x="106" y="81"/>
                    </a:cubicBezTo>
                    <a:cubicBezTo>
                      <a:pt x="106" y="80"/>
                      <a:pt x="105" y="78"/>
                      <a:pt x="107" y="77"/>
                    </a:cubicBezTo>
                    <a:cubicBezTo>
                      <a:pt x="108" y="76"/>
                      <a:pt x="111" y="75"/>
                      <a:pt x="111" y="74"/>
                    </a:cubicBezTo>
                    <a:cubicBezTo>
                      <a:pt x="111" y="74"/>
                      <a:pt x="108" y="70"/>
                      <a:pt x="108" y="69"/>
                    </a:cubicBezTo>
                    <a:cubicBezTo>
                      <a:pt x="108" y="67"/>
                      <a:pt x="109" y="62"/>
                      <a:pt x="110" y="61"/>
                    </a:cubicBezTo>
                    <a:cubicBezTo>
                      <a:pt x="111" y="59"/>
                      <a:pt x="113" y="58"/>
                      <a:pt x="113" y="57"/>
                    </a:cubicBezTo>
                    <a:cubicBezTo>
                      <a:pt x="113" y="55"/>
                      <a:pt x="113" y="54"/>
                      <a:pt x="113" y="52"/>
                    </a:cubicBezTo>
                    <a:cubicBezTo>
                      <a:pt x="112" y="50"/>
                      <a:pt x="111" y="49"/>
                      <a:pt x="112" y="47"/>
                    </a:cubicBezTo>
                    <a:cubicBezTo>
                      <a:pt x="113" y="45"/>
                      <a:pt x="113" y="42"/>
                      <a:pt x="113" y="42"/>
                    </a:cubicBezTo>
                    <a:cubicBezTo>
                      <a:pt x="113" y="41"/>
                      <a:pt x="113" y="41"/>
                      <a:pt x="115" y="41"/>
                    </a:cubicBezTo>
                    <a:cubicBezTo>
                      <a:pt x="116" y="40"/>
                      <a:pt x="116" y="39"/>
                      <a:pt x="117" y="40"/>
                    </a:cubicBezTo>
                    <a:cubicBezTo>
                      <a:pt x="117" y="41"/>
                      <a:pt x="118" y="43"/>
                      <a:pt x="119" y="42"/>
                    </a:cubicBezTo>
                    <a:cubicBezTo>
                      <a:pt x="119" y="40"/>
                      <a:pt x="118" y="39"/>
                      <a:pt x="118" y="37"/>
                    </a:cubicBezTo>
                    <a:cubicBezTo>
                      <a:pt x="119" y="35"/>
                      <a:pt x="118" y="34"/>
                      <a:pt x="120" y="33"/>
                    </a:cubicBezTo>
                    <a:cubicBezTo>
                      <a:pt x="122" y="32"/>
                      <a:pt x="122" y="33"/>
                      <a:pt x="123" y="31"/>
                    </a:cubicBezTo>
                    <a:cubicBezTo>
                      <a:pt x="124" y="29"/>
                      <a:pt x="125" y="28"/>
                      <a:pt x="125" y="26"/>
                    </a:cubicBezTo>
                    <a:cubicBezTo>
                      <a:pt x="125" y="25"/>
                      <a:pt x="123" y="20"/>
                      <a:pt x="122" y="19"/>
                    </a:cubicBezTo>
                    <a:cubicBezTo>
                      <a:pt x="122" y="18"/>
                      <a:pt x="122" y="15"/>
                      <a:pt x="121" y="14"/>
                    </a:cubicBezTo>
                    <a:cubicBezTo>
                      <a:pt x="120" y="13"/>
                      <a:pt x="117" y="12"/>
                      <a:pt x="117" y="10"/>
                    </a:cubicBezTo>
                    <a:cubicBezTo>
                      <a:pt x="118" y="8"/>
                      <a:pt x="119" y="2"/>
                      <a:pt x="118" y="1"/>
                    </a:cubicBezTo>
                    <a:cubicBezTo>
                      <a:pt x="118" y="1"/>
                      <a:pt x="115" y="0"/>
                      <a:pt x="114" y="0"/>
                    </a:cubicBezTo>
                    <a:cubicBezTo>
                      <a:pt x="113" y="0"/>
                      <a:pt x="112" y="0"/>
                      <a:pt x="111" y="1"/>
                    </a:cubicBezTo>
                    <a:cubicBezTo>
                      <a:pt x="111" y="1"/>
                      <a:pt x="108" y="4"/>
                      <a:pt x="111" y="4"/>
                    </a:cubicBezTo>
                    <a:cubicBezTo>
                      <a:pt x="113" y="4"/>
                      <a:pt x="114" y="3"/>
                      <a:pt x="115" y="3"/>
                    </a:cubicBezTo>
                    <a:cubicBezTo>
                      <a:pt x="115" y="3"/>
                      <a:pt x="116" y="4"/>
                      <a:pt x="116" y="4"/>
                    </a:cubicBezTo>
                    <a:cubicBezTo>
                      <a:pt x="116" y="5"/>
                      <a:pt x="116" y="8"/>
                      <a:pt x="114" y="8"/>
                    </a:cubicBezTo>
                    <a:cubicBezTo>
                      <a:pt x="112" y="8"/>
                      <a:pt x="110" y="8"/>
                      <a:pt x="110" y="8"/>
                    </a:cubicBezTo>
                    <a:cubicBezTo>
                      <a:pt x="109" y="9"/>
                      <a:pt x="109" y="5"/>
                      <a:pt x="108" y="5"/>
                    </a:cubicBezTo>
                    <a:cubicBezTo>
                      <a:pt x="108" y="4"/>
                      <a:pt x="107" y="2"/>
                      <a:pt x="106" y="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17" name="Freeform 628"/>
              <p:cNvSpPr>
                <a:spLocks/>
              </p:cNvSpPr>
              <p:nvPr/>
            </p:nvSpPr>
            <p:spPr bwMode="auto">
              <a:xfrm>
                <a:off x="7567612" y="3181350"/>
                <a:ext cx="65088" cy="80963"/>
              </a:xfrm>
              <a:custGeom>
                <a:avLst/>
                <a:gdLst>
                  <a:gd name="T0" fmla="*/ 12 w 28"/>
                  <a:gd name="T1" fmla="*/ 1 h 35"/>
                  <a:gd name="T2" fmla="*/ 15 w 28"/>
                  <a:gd name="T3" fmla="*/ 0 h 35"/>
                  <a:gd name="T4" fmla="*/ 16 w 28"/>
                  <a:gd name="T5" fmla="*/ 2 h 35"/>
                  <a:gd name="T6" fmla="*/ 19 w 28"/>
                  <a:gd name="T7" fmla="*/ 4 h 35"/>
                  <a:gd name="T8" fmla="*/ 23 w 28"/>
                  <a:gd name="T9" fmla="*/ 4 h 35"/>
                  <a:gd name="T10" fmla="*/ 23 w 28"/>
                  <a:gd name="T11" fmla="*/ 6 h 35"/>
                  <a:gd name="T12" fmla="*/ 22 w 28"/>
                  <a:gd name="T13" fmla="*/ 8 h 35"/>
                  <a:gd name="T14" fmla="*/ 27 w 28"/>
                  <a:gd name="T15" fmla="*/ 9 h 35"/>
                  <a:gd name="T16" fmla="*/ 28 w 28"/>
                  <a:gd name="T17" fmla="*/ 12 h 35"/>
                  <a:gd name="T18" fmla="*/ 26 w 28"/>
                  <a:gd name="T19" fmla="*/ 14 h 35"/>
                  <a:gd name="T20" fmla="*/ 24 w 28"/>
                  <a:gd name="T21" fmla="*/ 19 h 35"/>
                  <a:gd name="T22" fmla="*/ 21 w 28"/>
                  <a:gd name="T23" fmla="*/ 28 h 35"/>
                  <a:gd name="T24" fmla="*/ 20 w 28"/>
                  <a:gd name="T25" fmla="*/ 30 h 35"/>
                  <a:gd name="T26" fmla="*/ 17 w 28"/>
                  <a:gd name="T27" fmla="*/ 30 h 35"/>
                  <a:gd name="T28" fmla="*/ 18 w 28"/>
                  <a:gd name="T29" fmla="*/ 32 h 35"/>
                  <a:gd name="T30" fmla="*/ 14 w 28"/>
                  <a:gd name="T31" fmla="*/ 34 h 35"/>
                  <a:gd name="T32" fmla="*/ 14 w 28"/>
                  <a:gd name="T33" fmla="*/ 30 h 35"/>
                  <a:gd name="T34" fmla="*/ 15 w 28"/>
                  <a:gd name="T35" fmla="*/ 27 h 35"/>
                  <a:gd name="T36" fmla="*/ 12 w 28"/>
                  <a:gd name="T37" fmla="*/ 27 h 35"/>
                  <a:gd name="T38" fmla="*/ 11 w 28"/>
                  <a:gd name="T39" fmla="*/ 30 h 35"/>
                  <a:gd name="T40" fmla="*/ 12 w 28"/>
                  <a:gd name="T41" fmla="*/ 33 h 35"/>
                  <a:gd name="T42" fmla="*/ 11 w 28"/>
                  <a:gd name="T43" fmla="*/ 33 h 35"/>
                  <a:gd name="T44" fmla="*/ 8 w 28"/>
                  <a:gd name="T45" fmla="*/ 32 h 35"/>
                  <a:gd name="T46" fmla="*/ 7 w 28"/>
                  <a:gd name="T47" fmla="*/ 30 h 35"/>
                  <a:gd name="T48" fmla="*/ 8 w 28"/>
                  <a:gd name="T49" fmla="*/ 30 h 35"/>
                  <a:gd name="T50" fmla="*/ 7 w 28"/>
                  <a:gd name="T51" fmla="*/ 24 h 35"/>
                  <a:gd name="T52" fmla="*/ 11 w 28"/>
                  <a:gd name="T53" fmla="*/ 20 h 35"/>
                  <a:gd name="T54" fmla="*/ 12 w 28"/>
                  <a:gd name="T55" fmla="*/ 17 h 35"/>
                  <a:gd name="T56" fmla="*/ 10 w 28"/>
                  <a:gd name="T57" fmla="*/ 16 h 35"/>
                  <a:gd name="T58" fmla="*/ 12 w 28"/>
                  <a:gd name="T59" fmla="*/ 14 h 35"/>
                  <a:gd name="T60" fmla="*/ 10 w 28"/>
                  <a:gd name="T61" fmla="*/ 9 h 35"/>
                  <a:gd name="T62" fmla="*/ 7 w 28"/>
                  <a:gd name="T63" fmla="*/ 10 h 35"/>
                  <a:gd name="T64" fmla="*/ 7 w 28"/>
                  <a:gd name="T65" fmla="*/ 12 h 35"/>
                  <a:gd name="T66" fmla="*/ 5 w 28"/>
                  <a:gd name="T67" fmla="*/ 12 h 35"/>
                  <a:gd name="T68" fmla="*/ 2 w 28"/>
                  <a:gd name="T69" fmla="*/ 10 h 35"/>
                  <a:gd name="T70" fmla="*/ 1 w 28"/>
                  <a:gd name="T71" fmla="*/ 7 h 35"/>
                  <a:gd name="T72" fmla="*/ 3 w 28"/>
                  <a:gd name="T73" fmla="*/ 7 h 35"/>
                  <a:gd name="T74" fmla="*/ 4 w 28"/>
                  <a:gd name="T75" fmla="*/ 5 h 35"/>
                  <a:gd name="T76" fmla="*/ 7 w 28"/>
                  <a:gd name="T77" fmla="*/ 5 h 35"/>
                  <a:gd name="T78" fmla="*/ 9 w 28"/>
                  <a:gd name="T79" fmla="*/ 3 h 35"/>
                  <a:gd name="T80" fmla="*/ 12 w 28"/>
                  <a:gd name="T81"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 h="35">
                    <a:moveTo>
                      <a:pt x="12" y="1"/>
                    </a:moveTo>
                    <a:cubicBezTo>
                      <a:pt x="13" y="0"/>
                      <a:pt x="14" y="0"/>
                      <a:pt x="15" y="0"/>
                    </a:cubicBezTo>
                    <a:cubicBezTo>
                      <a:pt x="16" y="1"/>
                      <a:pt x="15" y="1"/>
                      <a:pt x="16" y="2"/>
                    </a:cubicBezTo>
                    <a:cubicBezTo>
                      <a:pt x="17" y="3"/>
                      <a:pt x="17" y="4"/>
                      <a:pt x="19" y="4"/>
                    </a:cubicBezTo>
                    <a:cubicBezTo>
                      <a:pt x="21" y="4"/>
                      <a:pt x="23" y="3"/>
                      <a:pt x="23" y="4"/>
                    </a:cubicBezTo>
                    <a:cubicBezTo>
                      <a:pt x="24" y="5"/>
                      <a:pt x="24" y="5"/>
                      <a:pt x="23" y="6"/>
                    </a:cubicBezTo>
                    <a:cubicBezTo>
                      <a:pt x="22" y="7"/>
                      <a:pt x="20" y="8"/>
                      <a:pt x="22" y="8"/>
                    </a:cubicBezTo>
                    <a:cubicBezTo>
                      <a:pt x="23" y="9"/>
                      <a:pt x="26" y="8"/>
                      <a:pt x="27" y="9"/>
                    </a:cubicBezTo>
                    <a:cubicBezTo>
                      <a:pt x="27" y="10"/>
                      <a:pt x="28" y="11"/>
                      <a:pt x="28" y="12"/>
                    </a:cubicBezTo>
                    <a:cubicBezTo>
                      <a:pt x="28" y="13"/>
                      <a:pt x="26" y="13"/>
                      <a:pt x="26" y="14"/>
                    </a:cubicBezTo>
                    <a:cubicBezTo>
                      <a:pt x="25" y="16"/>
                      <a:pt x="25" y="17"/>
                      <a:pt x="24" y="19"/>
                    </a:cubicBezTo>
                    <a:cubicBezTo>
                      <a:pt x="24" y="21"/>
                      <a:pt x="22" y="27"/>
                      <a:pt x="21" y="28"/>
                    </a:cubicBezTo>
                    <a:cubicBezTo>
                      <a:pt x="20" y="30"/>
                      <a:pt x="20" y="30"/>
                      <a:pt x="20" y="30"/>
                    </a:cubicBezTo>
                    <a:cubicBezTo>
                      <a:pt x="19" y="30"/>
                      <a:pt x="18" y="29"/>
                      <a:pt x="17" y="30"/>
                    </a:cubicBezTo>
                    <a:cubicBezTo>
                      <a:pt x="17" y="31"/>
                      <a:pt x="18" y="31"/>
                      <a:pt x="18" y="32"/>
                    </a:cubicBezTo>
                    <a:cubicBezTo>
                      <a:pt x="17" y="32"/>
                      <a:pt x="14" y="35"/>
                      <a:pt x="14" y="34"/>
                    </a:cubicBezTo>
                    <a:cubicBezTo>
                      <a:pt x="14" y="34"/>
                      <a:pt x="14" y="31"/>
                      <a:pt x="14" y="30"/>
                    </a:cubicBezTo>
                    <a:cubicBezTo>
                      <a:pt x="14" y="29"/>
                      <a:pt x="16" y="27"/>
                      <a:pt x="15" y="27"/>
                    </a:cubicBezTo>
                    <a:cubicBezTo>
                      <a:pt x="14" y="27"/>
                      <a:pt x="12" y="27"/>
                      <a:pt x="12" y="27"/>
                    </a:cubicBezTo>
                    <a:cubicBezTo>
                      <a:pt x="12" y="28"/>
                      <a:pt x="11" y="29"/>
                      <a:pt x="11" y="30"/>
                    </a:cubicBezTo>
                    <a:cubicBezTo>
                      <a:pt x="12" y="31"/>
                      <a:pt x="12" y="32"/>
                      <a:pt x="12" y="33"/>
                    </a:cubicBezTo>
                    <a:cubicBezTo>
                      <a:pt x="12" y="33"/>
                      <a:pt x="12" y="33"/>
                      <a:pt x="11" y="33"/>
                    </a:cubicBezTo>
                    <a:cubicBezTo>
                      <a:pt x="10" y="33"/>
                      <a:pt x="8" y="33"/>
                      <a:pt x="8" y="32"/>
                    </a:cubicBezTo>
                    <a:cubicBezTo>
                      <a:pt x="7" y="32"/>
                      <a:pt x="7" y="31"/>
                      <a:pt x="7" y="30"/>
                    </a:cubicBezTo>
                    <a:cubicBezTo>
                      <a:pt x="6" y="30"/>
                      <a:pt x="8" y="31"/>
                      <a:pt x="8" y="30"/>
                    </a:cubicBezTo>
                    <a:cubicBezTo>
                      <a:pt x="8" y="28"/>
                      <a:pt x="6" y="25"/>
                      <a:pt x="7" y="24"/>
                    </a:cubicBezTo>
                    <a:cubicBezTo>
                      <a:pt x="8" y="22"/>
                      <a:pt x="10" y="21"/>
                      <a:pt x="11" y="20"/>
                    </a:cubicBezTo>
                    <a:cubicBezTo>
                      <a:pt x="11" y="20"/>
                      <a:pt x="12" y="17"/>
                      <a:pt x="12" y="17"/>
                    </a:cubicBezTo>
                    <a:cubicBezTo>
                      <a:pt x="12" y="16"/>
                      <a:pt x="9" y="17"/>
                      <a:pt x="10" y="16"/>
                    </a:cubicBezTo>
                    <a:cubicBezTo>
                      <a:pt x="11" y="15"/>
                      <a:pt x="12" y="15"/>
                      <a:pt x="12" y="14"/>
                    </a:cubicBezTo>
                    <a:cubicBezTo>
                      <a:pt x="12" y="13"/>
                      <a:pt x="11" y="9"/>
                      <a:pt x="10" y="9"/>
                    </a:cubicBezTo>
                    <a:cubicBezTo>
                      <a:pt x="8" y="9"/>
                      <a:pt x="7" y="9"/>
                      <a:pt x="7" y="10"/>
                    </a:cubicBezTo>
                    <a:cubicBezTo>
                      <a:pt x="6" y="10"/>
                      <a:pt x="7" y="11"/>
                      <a:pt x="7" y="12"/>
                    </a:cubicBezTo>
                    <a:cubicBezTo>
                      <a:pt x="6" y="12"/>
                      <a:pt x="6" y="13"/>
                      <a:pt x="5" y="12"/>
                    </a:cubicBezTo>
                    <a:cubicBezTo>
                      <a:pt x="4" y="12"/>
                      <a:pt x="3" y="11"/>
                      <a:pt x="2" y="10"/>
                    </a:cubicBezTo>
                    <a:cubicBezTo>
                      <a:pt x="2" y="9"/>
                      <a:pt x="0" y="8"/>
                      <a:pt x="1" y="7"/>
                    </a:cubicBezTo>
                    <a:cubicBezTo>
                      <a:pt x="2" y="7"/>
                      <a:pt x="3" y="8"/>
                      <a:pt x="3" y="7"/>
                    </a:cubicBezTo>
                    <a:cubicBezTo>
                      <a:pt x="4" y="6"/>
                      <a:pt x="3" y="5"/>
                      <a:pt x="4" y="5"/>
                    </a:cubicBezTo>
                    <a:cubicBezTo>
                      <a:pt x="5" y="5"/>
                      <a:pt x="6" y="6"/>
                      <a:pt x="7" y="5"/>
                    </a:cubicBezTo>
                    <a:cubicBezTo>
                      <a:pt x="8" y="5"/>
                      <a:pt x="9" y="4"/>
                      <a:pt x="9" y="3"/>
                    </a:cubicBezTo>
                    <a:cubicBezTo>
                      <a:pt x="10" y="2"/>
                      <a:pt x="11" y="1"/>
                      <a:pt x="12"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18" name="Freeform 632"/>
              <p:cNvSpPr>
                <a:spLocks/>
              </p:cNvSpPr>
              <p:nvPr/>
            </p:nvSpPr>
            <p:spPr bwMode="auto">
              <a:xfrm>
                <a:off x="7827962" y="2833688"/>
                <a:ext cx="155575" cy="125413"/>
              </a:xfrm>
              <a:custGeom>
                <a:avLst/>
                <a:gdLst>
                  <a:gd name="T0" fmla="*/ 23 w 67"/>
                  <a:gd name="T1" fmla="*/ 1 h 55"/>
                  <a:gd name="T2" fmla="*/ 21 w 67"/>
                  <a:gd name="T3" fmla="*/ 1 h 55"/>
                  <a:gd name="T4" fmla="*/ 21 w 67"/>
                  <a:gd name="T5" fmla="*/ 6 h 55"/>
                  <a:gd name="T6" fmla="*/ 23 w 67"/>
                  <a:gd name="T7" fmla="*/ 12 h 55"/>
                  <a:gd name="T8" fmla="*/ 22 w 67"/>
                  <a:gd name="T9" fmla="*/ 16 h 55"/>
                  <a:gd name="T10" fmla="*/ 21 w 67"/>
                  <a:gd name="T11" fmla="*/ 21 h 55"/>
                  <a:gd name="T12" fmla="*/ 18 w 67"/>
                  <a:gd name="T13" fmla="*/ 24 h 55"/>
                  <a:gd name="T14" fmla="*/ 19 w 67"/>
                  <a:gd name="T15" fmla="*/ 29 h 55"/>
                  <a:gd name="T16" fmla="*/ 15 w 67"/>
                  <a:gd name="T17" fmla="*/ 32 h 55"/>
                  <a:gd name="T18" fmla="*/ 13 w 67"/>
                  <a:gd name="T19" fmla="*/ 31 h 55"/>
                  <a:gd name="T20" fmla="*/ 11 w 67"/>
                  <a:gd name="T21" fmla="*/ 31 h 55"/>
                  <a:gd name="T22" fmla="*/ 7 w 67"/>
                  <a:gd name="T23" fmla="*/ 29 h 55"/>
                  <a:gd name="T24" fmla="*/ 6 w 67"/>
                  <a:gd name="T25" fmla="*/ 30 h 55"/>
                  <a:gd name="T26" fmla="*/ 8 w 67"/>
                  <a:gd name="T27" fmla="*/ 33 h 55"/>
                  <a:gd name="T28" fmla="*/ 8 w 67"/>
                  <a:gd name="T29" fmla="*/ 34 h 55"/>
                  <a:gd name="T30" fmla="*/ 6 w 67"/>
                  <a:gd name="T31" fmla="*/ 37 h 55"/>
                  <a:gd name="T32" fmla="*/ 4 w 67"/>
                  <a:gd name="T33" fmla="*/ 37 h 55"/>
                  <a:gd name="T34" fmla="*/ 1 w 67"/>
                  <a:gd name="T35" fmla="*/ 38 h 55"/>
                  <a:gd name="T36" fmla="*/ 1 w 67"/>
                  <a:gd name="T37" fmla="*/ 42 h 55"/>
                  <a:gd name="T38" fmla="*/ 1 w 67"/>
                  <a:gd name="T39" fmla="*/ 44 h 55"/>
                  <a:gd name="T40" fmla="*/ 4 w 67"/>
                  <a:gd name="T41" fmla="*/ 47 h 55"/>
                  <a:gd name="T42" fmla="*/ 2 w 67"/>
                  <a:gd name="T43" fmla="*/ 53 h 55"/>
                  <a:gd name="T44" fmla="*/ 4 w 67"/>
                  <a:gd name="T45" fmla="*/ 55 h 55"/>
                  <a:gd name="T46" fmla="*/ 7 w 67"/>
                  <a:gd name="T47" fmla="*/ 52 h 55"/>
                  <a:gd name="T48" fmla="*/ 10 w 67"/>
                  <a:gd name="T49" fmla="*/ 50 h 55"/>
                  <a:gd name="T50" fmla="*/ 14 w 67"/>
                  <a:gd name="T51" fmla="*/ 51 h 55"/>
                  <a:gd name="T52" fmla="*/ 15 w 67"/>
                  <a:gd name="T53" fmla="*/ 49 h 55"/>
                  <a:gd name="T54" fmla="*/ 11 w 67"/>
                  <a:gd name="T55" fmla="*/ 46 h 55"/>
                  <a:gd name="T56" fmla="*/ 8 w 67"/>
                  <a:gd name="T57" fmla="*/ 46 h 55"/>
                  <a:gd name="T58" fmla="*/ 6 w 67"/>
                  <a:gd name="T59" fmla="*/ 44 h 55"/>
                  <a:gd name="T60" fmla="*/ 8 w 67"/>
                  <a:gd name="T61" fmla="*/ 40 h 55"/>
                  <a:gd name="T62" fmla="*/ 11 w 67"/>
                  <a:gd name="T63" fmla="*/ 40 h 55"/>
                  <a:gd name="T64" fmla="*/ 14 w 67"/>
                  <a:gd name="T65" fmla="*/ 43 h 55"/>
                  <a:gd name="T66" fmla="*/ 19 w 67"/>
                  <a:gd name="T67" fmla="*/ 40 h 55"/>
                  <a:gd name="T68" fmla="*/ 25 w 67"/>
                  <a:gd name="T69" fmla="*/ 40 h 55"/>
                  <a:gd name="T70" fmla="*/ 31 w 67"/>
                  <a:gd name="T71" fmla="*/ 44 h 55"/>
                  <a:gd name="T72" fmla="*/ 38 w 67"/>
                  <a:gd name="T73" fmla="*/ 48 h 55"/>
                  <a:gd name="T74" fmla="*/ 40 w 67"/>
                  <a:gd name="T75" fmla="*/ 41 h 55"/>
                  <a:gd name="T76" fmla="*/ 45 w 67"/>
                  <a:gd name="T77" fmla="*/ 36 h 55"/>
                  <a:gd name="T78" fmla="*/ 50 w 67"/>
                  <a:gd name="T79" fmla="*/ 35 h 55"/>
                  <a:gd name="T80" fmla="*/ 55 w 67"/>
                  <a:gd name="T81" fmla="*/ 35 h 55"/>
                  <a:gd name="T82" fmla="*/ 56 w 67"/>
                  <a:gd name="T83" fmla="*/ 33 h 55"/>
                  <a:gd name="T84" fmla="*/ 58 w 67"/>
                  <a:gd name="T85" fmla="*/ 34 h 55"/>
                  <a:gd name="T86" fmla="*/ 66 w 67"/>
                  <a:gd name="T87" fmla="*/ 30 h 55"/>
                  <a:gd name="T88" fmla="*/ 64 w 67"/>
                  <a:gd name="T89" fmla="*/ 29 h 55"/>
                  <a:gd name="T90" fmla="*/ 62 w 67"/>
                  <a:gd name="T91" fmla="*/ 30 h 55"/>
                  <a:gd name="T92" fmla="*/ 60 w 67"/>
                  <a:gd name="T93" fmla="*/ 26 h 55"/>
                  <a:gd name="T94" fmla="*/ 62 w 67"/>
                  <a:gd name="T95" fmla="*/ 26 h 55"/>
                  <a:gd name="T96" fmla="*/ 59 w 67"/>
                  <a:gd name="T97" fmla="*/ 24 h 55"/>
                  <a:gd name="T98" fmla="*/ 61 w 67"/>
                  <a:gd name="T99" fmla="*/ 16 h 55"/>
                  <a:gd name="T100" fmla="*/ 55 w 67"/>
                  <a:gd name="T101" fmla="*/ 21 h 55"/>
                  <a:gd name="T102" fmla="*/ 49 w 67"/>
                  <a:gd name="T103" fmla="*/ 20 h 55"/>
                  <a:gd name="T104" fmla="*/ 47 w 67"/>
                  <a:gd name="T105" fmla="*/ 18 h 55"/>
                  <a:gd name="T106" fmla="*/ 44 w 67"/>
                  <a:gd name="T107" fmla="*/ 19 h 55"/>
                  <a:gd name="T108" fmla="*/ 37 w 67"/>
                  <a:gd name="T109" fmla="*/ 13 h 55"/>
                  <a:gd name="T110" fmla="*/ 32 w 67"/>
                  <a:gd name="T111" fmla="*/ 9 h 55"/>
                  <a:gd name="T112" fmla="*/ 25 w 67"/>
                  <a:gd name="T113" fmla="*/ 0 h 55"/>
                  <a:gd name="T114" fmla="*/ 23 w 67"/>
                  <a:gd name="T115"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 h="55">
                    <a:moveTo>
                      <a:pt x="23" y="1"/>
                    </a:moveTo>
                    <a:cubicBezTo>
                      <a:pt x="21" y="2"/>
                      <a:pt x="21" y="1"/>
                      <a:pt x="21" y="1"/>
                    </a:cubicBezTo>
                    <a:cubicBezTo>
                      <a:pt x="20" y="2"/>
                      <a:pt x="20" y="5"/>
                      <a:pt x="21" y="6"/>
                    </a:cubicBezTo>
                    <a:cubicBezTo>
                      <a:pt x="22" y="8"/>
                      <a:pt x="23" y="10"/>
                      <a:pt x="23" y="12"/>
                    </a:cubicBezTo>
                    <a:cubicBezTo>
                      <a:pt x="23" y="13"/>
                      <a:pt x="22" y="15"/>
                      <a:pt x="22" y="16"/>
                    </a:cubicBezTo>
                    <a:cubicBezTo>
                      <a:pt x="21" y="17"/>
                      <a:pt x="22" y="19"/>
                      <a:pt x="21" y="21"/>
                    </a:cubicBezTo>
                    <a:cubicBezTo>
                      <a:pt x="20" y="22"/>
                      <a:pt x="18" y="23"/>
                      <a:pt x="18" y="24"/>
                    </a:cubicBezTo>
                    <a:cubicBezTo>
                      <a:pt x="17" y="26"/>
                      <a:pt x="19" y="28"/>
                      <a:pt x="19" y="29"/>
                    </a:cubicBezTo>
                    <a:cubicBezTo>
                      <a:pt x="19" y="30"/>
                      <a:pt x="16" y="32"/>
                      <a:pt x="15" y="32"/>
                    </a:cubicBezTo>
                    <a:cubicBezTo>
                      <a:pt x="15" y="32"/>
                      <a:pt x="14" y="30"/>
                      <a:pt x="13" y="31"/>
                    </a:cubicBezTo>
                    <a:cubicBezTo>
                      <a:pt x="12" y="31"/>
                      <a:pt x="11" y="32"/>
                      <a:pt x="11" y="31"/>
                    </a:cubicBezTo>
                    <a:cubicBezTo>
                      <a:pt x="10" y="31"/>
                      <a:pt x="8" y="29"/>
                      <a:pt x="7" y="29"/>
                    </a:cubicBezTo>
                    <a:cubicBezTo>
                      <a:pt x="7" y="29"/>
                      <a:pt x="6" y="30"/>
                      <a:pt x="6" y="30"/>
                    </a:cubicBezTo>
                    <a:cubicBezTo>
                      <a:pt x="6" y="30"/>
                      <a:pt x="7" y="32"/>
                      <a:pt x="8" y="33"/>
                    </a:cubicBezTo>
                    <a:cubicBezTo>
                      <a:pt x="8" y="34"/>
                      <a:pt x="9" y="33"/>
                      <a:pt x="8" y="34"/>
                    </a:cubicBezTo>
                    <a:cubicBezTo>
                      <a:pt x="7" y="36"/>
                      <a:pt x="7" y="37"/>
                      <a:pt x="6" y="37"/>
                    </a:cubicBezTo>
                    <a:cubicBezTo>
                      <a:pt x="6" y="37"/>
                      <a:pt x="5" y="36"/>
                      <a:pt x="4" y="37"/>
                    </a:cubicBezTo>
                    <a:cubicBezTo>
                      <a:pt x="3" y="37"/>
                      <a:pt x="2" y="38"/>
                      <a:pt x="1" y="38"/>
                    </a:cubicBezTo>
                    <a:cubicBezTo>
                      <a:pt x="1" y="39"/>
                      <a:pt x="1" y="41"/>
                      <a:pt x="1" y="42"/>
                    </a:cubicBezTo>
                    <a:cubicBezTo>
                      <a:pt x="0" y="43"/>
                      <a:pt x="0" y="43"/>
                      <a:pt x="1" y="44"/>
                    </a:cubicBezTo>
                    <a:cubicBezTo>
                      <a:pt x="2" y="45"/>
                      <a:pt x="4" y="46"/>
                      <a:pt x="4" y="47"/>
                    </a:cubicBezTo>
                    <a:cubicBezTo>
                      <a:pt x="4" y="48"/>
                      <a:pt x="2" y="52"/>
                      <a:pt x="2" y="53"/>
                    </a:cubicBezTo>
                    <a:cubicBezTo>
                      <a:pt x="3" y="53"/>
                      <a:pt x="4" y="55"/>
                      <a:pt x="4" y="55"/>
                    </a:cubicBezTo>
                    <a:cubicBezTo>
                      <a:pt x="5" y="55"/>
                      <a:pt x="6" y="53"/>
                      <a:pt x="7" y="52"/>
                    </a:cubicBezTo>
                    <a:cubicBezTo>
                      <a:pt x="8" y="51"/>
                      <a:pt x="9" y="49"/>
                      <a:pt x="10" y="50"/>
                    </a:cubicBezTo>
                    <a:cubicBezTo>
                      <a:pt x="11" y="50"/>
                      <a:pt x="13" y="51"/>
                      <a:pt x="14" y="51"/>
                    </a:cubicBezTo>
                    <a:cubicBezTo>
                      <a:pt x="14" y="50"/>
                      <a:pt x="16" y="50"/>
                      <a:pt x="15" y="49"/>
                    </a:cubicBezTo>
                    <a:cubicBezTo>
                      <a:pt x="14" y="48"/>
                      <a:pt x="13" y="46"/>
                      <a:pt x="11" y="46"/>
                    </a:cubicBezTo>
                    <a:cubicBezTo>
                      <a:pt x="10" y="46"/>
                      <a:pt x="9" y="46"/>
                      <a:pt x="8" y="46"/>
                    </a:cubicBezTo>
                    <a:cubicBezTo>
                      <a:pt x="7" y="45"/>
                      <a:pt x="5" y="45"/>
                      <a:pt x="6" y="44"/>
                    </a:cubicBezTo>
                    <a:cubicBezTo>
                      <a:pt x="6" y="43"/>
                      <a:pt x="7" y="40"/>
                      <a:pt x="8" y="40"/>
                    </a:cubicBezTo>
                    <a:cubicBezTo>
                      <a:pt x="9" y="40"/>
                      <a:pt x="10" y="39"/>
                      <a:pt x="11" y="40"/>
                    </a:cubicBezTo>
                    <a:cubicBezTo>
                      <a:pt x="12" y="42"/>
                      <a:pt x="13" y="44"/>
                      <a:pt x="14" y="43"/>
                    </a:cubicBezTo>
                    <a:cubicBezTo>
                      <a:pt x="15" y="42"/>
                      <a:pt x="17" y="40"/>
                      <a:pt x="19" y="40"/>
                    </a:cubicBezTo>
                    <a:cubicBezTo>
                      <a:pt x="21" y="39"/>
                      <a:pt x="24" y="39"/>
                      <a:pt x="25" y="40"/>
                    </a:cubicBezTo>
                    <a:cubicBezTo>
                      <a:pt x="26" y="41"/>
                      <a:pt x="29" y="43"/>
                      <a:pt x="31" y="44"/>
                    </a:cubicBezTo>
                    <a:cubicBezTo>
                      <a:pt x="33" y="45"/>
                      <a:pt x="37" y="48"/>
                      <a:pt x="38" y="48"/>
                    </a:cubicBezTo>
                    <a:cubicBezTo>
                      <a:pt x="39" y="47"/>
                      <a:pt x="39" y="42"/>
                      <a:pt x="40" y="41"/>
                    </a:cubicBezTo>
                    <a:cubicBezTo>
                      <a:pt x="41" y="40"/>
                      <a:pt x="44" y="36"/>
                      <a:pt x="45" y="36"/>
                    </a:cubicBezTo>
                    <a:cubicBezTo>
                      <a:pt x="47" y="35"/>
                      <a:pt x="48" y="35"/>
                      <a:pt x="50" y="35"/>
                    </a:cubicBezTo>
                    <a:cubicBezTo>
                      <a:pt x="52" y="36"/>
                      <a:pt x="54" y="36"/>
                      <a:pt x="55" y="35"/>
                    </a:cubicBezTo>
                    <a:cubicBezTo>
                      <a:pt x="55" y="34"/>
                      <a:pt x="55" y="33"/>
                      <a:pt x="56" y="33"/>
                    </a:cubicBezTo>
                    <a:cubicBezTo>
                      <a:pt x="57" y="33"/>
                      <a:pt x="56" y="34"/>
                      <a:pt x="58" y="34"/>
                    </a:cubicBezTo>
                    <a:cubicBezTo>
                      <a:pt x="59" y="33"/>
                      <a:pt x="66" y="31"/>
                      <a:pt x="66" y="30"/>
                    </a:cubicBezTo>
                    <a:cubicBezTo>
                      <a:pt x="67" y="29"/>
                      <a:pt x="65" y="29"/>
                      <a:pt x="64" y="29"/>
                    </a:cubicBezTo>
                    <a:cubicBezTo>
                      <a:pt x="63" y="30"/>
                      <a:pt x="63" y="30"/>
                      <a:pt x="62" y="30"/>
                    </a:cubicBezTo>
                    <a:cubicBezTo>
                      <a:pt x="60" y="30"/>
                      <a:pt x="59" y="26"/>
                      <a:pt x="60" y="26"/>
                    </a:cubicBezTo>
                    <a:cubicBezTo>
                      <a:pt x="61" y="26"/>
                      <a:pt x="62" y="27"/>
                      <a:pt x="62" y="26"/>
                    </a:cubicBezTo>
                    <a:cubicBezTo>
                      <a:pt x="62" y="25"/>
                      <a:pt x="60" y="26"/>
                      <a:pt x="59" y="24"/>
                    </a:cubicBezTo>
                    <a:cubicBezTo>
                      <a:pt x="59" y="21"/>
                      <a:pt x="62" y="16"/>
                      <a:pt x="61" y="16"/>
                    </a:cubicBezTo>
                    <a:cubicBezTo>
                      <a:pt x="60" y="16"/>
                      <a:pt x="58" y="21"/>
                      <a:pt x="55" y="21"/>
                    </a:cubicBezTo>
                    <a:cubicBezTo>
                      <a:pt x="53" y="21"/>
                      <a:pt x="49" y="21"/>
                      <a:pt x="49" y="20"/>
                    </a:cubicBezTo>
                    <a:cubicBezTo>
                      <a:pt x="49" y="19"/>
                      <a:pt x="49" y="18"/>
                      <a:pt x="47" y="18"/>
                    </a:cubicBezTo>
                    <a:cubicBezTo>
                      <a:pt x="45" y="19"/>
                      <a:pt x="44" y="20"/>
                      <a:pt x="44" y="19"/>
                    </a:cubicBezTo>
                    <a:cubicBezTo>
                      <a:pt x="43" y="18"/>
                      <a:pt x="38" y="14"/>
                      <a:pt x="37" y="13"/>
                    </a:cubicBezTo>
                    <a:cubicBezTo>
                      <a:pt x="36" y="11"/>
                      <a:pt x="34" y="11"/>
                      <a:pt x="32" y="9"/>
                    </a:cubicBezTo>
                    <a:cubicBezTo>
                      <a:pt x="31" y="7"/>
                      <a:pt x="26" y="0"/>
                      <a:pt x="25" y="0"/>
                    </a:cubicBezTo>
                    <a:cubicBezTo>
                      <a:pt x="24" y="0"/>
                      <a:pt x="24" y="0"/>
                      <a:pt x="23"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19" name="Freeform 633"/>
              <p:cNvSpPr>
                <a:spLocks/>
              </p:cNvSpPr>
              <p:nvPr/>
            </p:nvSpPr>
            <p:spPr bwMode="auto">
              <a:xfrm>
                <a:off x="6038850" y="2905125"/>
                <a:ext cx="276225" cy="119063"/>
              </a:xfrm>
              <a:custGeom>
                <a:avLst/>
                <a:gdLst>
                  <a:gd name="T0" fmla="*/ 21 w 120"/>
                  <a:gd name="T1" fmla="*/ 13 h 52"/>
                  <a:gd name="T2" fmla="*/ 21 w 120"/>
                  <a:gd name="T3" fmla="*/ 13 h 52"/>
                  <a:gd name="T4" fmla="*/ 21 w 120"/>
                  <a:gd name="T5" fmla="*/ 17 h 52"/>
                  <a:gd name="T6" fmla="*/ 12 w 120"/>
                  <a:gd name="T7" fmla="*/ 22 h 52"/>
                  <a:gd name="T8" fmla="*/ 16 w 120"/>
                  <a:gd name="T9" fmla="*/ 24 h 52"/>
                  <a:gd name="T10" fmla="*/ 19 w 120"/>
                  <a:gd name="T11" fmla="*/ 26 h 52"/>
                  <a:gd name="T12" fmla="*/ 22 w 120"/>
                  <a:gd name="T13" fmla="*/ 26 h 52"/>
                  <a:gd name="T14" fmla="*/ 25 w 120"/>
                  <a:gd name="T15" fmla="*/ 22 h 52"/>
                  <a:gd name="T16" fmla="*/ 29 w 120"/>
                  <a:gd name="T17" fmla="*/ 26 h 52"/>
                  <a:gd name="T18" fmla="*/ 32 w 120"/>
                  <a:gd name="T19" fmla="*/ 29 h 52"/>
                  <a:gd name="T20" fmla="*/ 38 w 120"/>
                  <a:gd name="T21" fmla="*/ 30 h 52"/>
                  <a:gd name="T22" fmla="*/ 40 w 120"/>
                  <a:gd name="T23" fmla="*/ 33 h 52"/>
                  <a:gd name="T24" fmla="*/ 38 w 120"/>
                  <a:gd name="T25" fmla="*/ 34 h 52"/>
                  <a:gd name="T26" fmla="*/ 35 w 120"/>
                  <a:gd name="T27" fmla="*/ 37 h 52"/>
                  <a:gd name="T28" fmla="*/ 33 w 120"/>
                  <a:gd name="T29" fmla="*/ 36 h 52"/>
                  <a:gd name="T30" fmla="*/ 29 w 120"/>
                  <a:gd name="T31" fmla="*/ 39 h 52"/>
                  <a:gd name="T32" fmla="*/ 27 w 120"/>
                  <a:gd name="T33" fmla="*/ 41 h 52"/>
                  <a:gd name="T34" fmla="*/ 22 w 120"/>
                  <a:gd name="T35" fmla="*/ 39 h 52"/>
                  <a:gd name="T36" fmla="*/ 20 w 120"/>
                  <a:gd name="T37" fmla="*/ 41 h 52"/>
                  <a:gd name="T38" fmla="*/ 16 w 120"/>
                  <a:gd name="T39" fmla="*/ 42 h 52"/>
                  <a:gd name="T40" fmla="*/ 12 w 120"/>
                  <a:gd name="T41" fmla="*/ 43 h 52"/>
                  <a:gd name="T42" fmla="*/ 6 w 120"/>
                  <a:gd name="T43" fmla="*/ 42 h 52"/>
                  <a:gd name="T44" fmla="*/ 0 w 120"/>
                  <a:gd name="T45" fmla="*/ 48 h 52"/>
                  <a:gd name="T46" fmla="*/ 17 w 120"/>
                  <a:gd name="T47" fmla="*/ 50 h 52"/>
                  <a:gd name="T48" fmla="*/ 22 w 120"/>
                  <a:gd name="T49" fmla="*/ 48 h 52"/>
                  <a:gd name="T50" fmla="*/ 25 w 120"/>
                  <a:gd name="T51" fmla="*/ 49 h 52"/>
                  <a:gd name="T52" fmla="*/ 26 w 120"/>
                  <a:gd name="T53" fmla="*/ 51 h 52"/>
                  <a:gd name="T54" fmla="*/ 31 w 120"/>
                  <a:gd name="T55" fmla="*/ 52 h 52"/>
                  <a:gd name="T56" fmla="*/ 37 w 120"/>
                  <a:gd name="T57" fmla="*/ 50 h 52"/>
                  <a:gd name="T58" fmla="*/ 47 w 120"/>
                  <a:gd name="T59" fmla="*/ 49 h 52"/>
                  <a:gd name="T60" fmla="*/ 49 w 120"/>
                  <a:gd name="T61" fmla="*/ 48 h 52"/>
                  <a:gd name="T62" fmla="*/ 56 w 120"/>
                  <a:gd name="T63" fmla="*/ 39 h 52"/>
                  <a:gd name="T64" fmla="*/ 59 w 120"/>
                  <a:gd name="T65" fmla="*/ 36 h 52"/>
                  <a:gd name="T66" fmla="*/ 64 w 120"/>
                  <a:gd name="T67" fmla="*/ 36 h 52"/>
                  <a:gd name="T68" fmla="*/ 68 w 120"/>
                  <a:gd name="T69" fmla="*/ 34 h 52"/>
                  <a:gd name="T70" fmla="*/ 73 w 120"/>
                  <a:gd name="T71" fmla="*/ 37 h 52"/>
                  <a:gd name="T72" fmla="*/ 77 w 120"/>
                  <a:gd name="T73" fmla="*/ 38 h 52"/>
                  <a:gd name="T74" fmla="*/ 88 w 120"/>
                  <a:gd name="T75" fmla="*/ 28 h 52"/>
                  <a:gd name="T76" fmla="*/ 98 w 120"/>
                  <a:gd name="T77" fmla="*/ 27 h 52"/>
                  <a:gd name="T78" fmla="*/ 103 w 120"/>
                  <a:gd name="T79" fmla="*/ 21 h 52"/>
                  <a:gd name="T80" fmla="*/ 113 w 120"/>
                  <a:gd name="T81" fmla="*/ 17 h 52"/>
                  <a:gd name="T82" fmla="*/ 119 w 120"/>
                  <a:gd name="T83" fmla="*/ 14 h 52"/>
                  <a:gd name="T84" fmla="*/ 115 w 120"/>
                  <a:gd name="T85" fmla="*/ 11 h 52"/>
                  <a:gd name="T86" fmla="*/ 108 w 120"/>
                  <a:gd name="T87" fmla="*/ 7 h 52"/>
                  <a:gd name="T88" fmla="*/ 92 w 120"/>
                  <a:gd name="T89" fmla="*/ 5 h 52"/>
                  <a:gd name="T90" fmla="*/ 68 w 120"/>
                  <a:gd name="T91" fmla="*/ 5 h 52"/>
                  <a:gd name="T92" fmla="*/ 60 w 120"/>
                  <a:gd name="T93" fmla="*/ 4 h 52"/>
                  <a:gd name="T94" fmla="*/ 56 w 120"/>
                  <a:gd name="T95" fmla="*/ 1 h 52"/>
                  <a:gd name="T96" fmla="*/ 50 w 120"/>
                  <a:gd name="T97" fmla="*/ 1 h 52"/>
                  <a:gd name="T98" fmla="*/ 47 w 120"/>
                  <a:gd name="T99" fmla="*/ 2 h 52"/>
                  <a:gd name="T100" fmla="*/ 45 w 120"/>
                  <a:gd name="T101" fmla="*/ 6 h 52"/>
                  <a:gd name="T102" fmla="*/ 45 w 120"/>
                  <a:gd name="T103" fmla="*/ 9 h 52"/>
                  <a:gd name="T104" fmla="*/ 45 w 120"/>
                  <a:gd name="T105" fmla="*/ 11 h 52"/>
                  <a:gd name="T106" fmla="*/ 31 w 120"/>
                  <a:gd name="T107" fmla="*/ 7 h 52"/>
                  <a:gd name="T108" fmla="*/ 19 w 120"/>
                  <a:gd name="T109" fmla="*/ 9 h 52"/>
                  <a:gd name="T110" fmla="*/ 17 w 120"/>
                  <a:gd name="T111" fmla="*/ 1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0" h="52">
                    <a:moveTo>
                      <a:pt x="17" y="13"/>
                    </a:moveTo>
                    <a:cubicBezTo>
                      <a:pt x="18" y="13"/>
                      <a:pt x="18" y="13"/>
                      <a:pt x="19" y="13"/>
                    </a:cubicBezTo>
                    <a:cubicBezTo>
                      <a:pt x="20" y="13"/>
                      <a:pt x="21" y="13"/>
                      <a:pt x="21" y="13"/>
                    </a:cubicBezTo>
                    <a:cubicBezTo>
                      <a:pt x="21" y="13"/>
                      <a:pt x="21" y="13"/>
                      <a:pt x="21" y="13"/>
                    </a:cubicBezTo>
                    <a:cubicBezTo>
                      <a:pt x="21" y="13"/>
                      <a:pt x="21" y="13"/>
                      <a:pt x="21" y="13"/>
                    </a:cubicBezTo>
                    <a:cubicBezTo>
                      <a:pt x="21" y="13"/>
                      <a:pt x="21" y="13"/>
                      <a:pt x="21" y="13"/>
                    </a:cubicBezTo>
                    <a:cubicBezTo>
                      <a:pt x="22" y="14"/>
                      <a:pt x="22" y="14"/>
                      <a:pt x="22" y="15"/>
                    </a:cubicBezTo>
                    <a:cubicBezTo>
                      <a:pt x="22" y="16"/>
                      <a:pt x="22" y="16"/>
                      <a:pt x="21" y="17"/>
                    </a:cubicBezTo>
                    <a:cubicBezTo>
                      <a:pt x="21" y="17"/>
                      <a:pt x="21" y="17"/>
                      <a:pt x="21" y="17"/>
                    </a:cubicBezTo>
                    <a:cubicBezTo>
                      <a:pt x="21" y="17"/>
                      <a:pt x="20" y="17"/>
                      <a:pt x="19" y="18"/>
                    </a:cubicBezTo>
                    <a:cubicBezTo>
                      <a:pt x="16" y="20"/>
                      <a:pt x="12" y="22"/>
                      <a:pt x="12" y="22"/>
                    </a:cubicBezTo>
                    <a:cubicBezTo>
                      <a:pt x="12" y="22"/>
                      <a:pt x="12" y="22"/>
                      <a:pt x="12" y="22"/>
                    </a:cubicBezTo>
                    <a:cubicBezTo>
                      <a:pt x="12" y="23"/>
                      <a:pt x="11" y="23"/>
                      <a:pt x="12" y="23"/>
                    </a:cubicBezTo>
                    <a:cubicBezTo>
                      <a:pt x="13" y="24"/>
                      <a:pt x="13" y="24"/>
                      <a:pt x="14" y="24"/>
                    </a:cubicBezTo>
                    <a:cubicBezTo>
                      <a:pt x="15" y="24"/>
                      <a:pt x="15" y="24"/>
                      <a:pt x="16" y="24"/>
                    </a:cubicBezTo>
                    <a:cubicBezTo>
                      <a:pt x="17" y="24"/>
                      <a:pt x="18" y="25"/>
                      <a:pt x="19" y="26"/>
                    </a:cubicBezTo>
                    <a:cubicBezTo>
                      <a:pt x="19" y="26"/>
                      <a:pt x="19" y="26"/>
                      <a:pt x="19" y="26"/>
                    </a:cubicBezTo>
                    <a:cubicBezTo>
                      <a:pt x="19" y="26"/>
                      <a:pt x="19" y="26"/>
                      <a:pt x="19" y="26"/>
                    </a:cubicBezTo>
                    <a:cubicBezTo>
                      <a:pt x="20" y="26"/>
                      <a:pt x="21" y="27"/>
                      <a:pt x="21" y="27"/>
                    </a:cubicBezTo>
                    <a:cubicBezTo>
                      <a:pt x="22" y="27"/>
                      <a:pt x="22" y="27"/>
                      <a:pt x="22" y="27"/>
                    </a:cubicBezTo>
                    <a:cubicBezTo>
                      <a:pt x="22" y="26"/>
                      <a:pt x="22" y="26"/>
                      <a:pt x="22" y="26"/>
                    </a:cubicBezTo>
                    <a:cubicBezTo>
                      <a:pt x="22" y="25"/>
                      <a:pt x="22" y="25"/>
                      <a:pt x="23" y="24"/>
                    </a:cubicBezTo>
                    <a:cubicBezTo>
                      <a:pt x="23" y="24"/>
                      <a:pt x="23" y="24"/>
                      <a:pt x="24" y="24"/>
                    </a:cubicBezTo>
                    <a:cubicBezTo>
                      <a:pt x="24" y="23"/>
                      <a:pt x="24" y="22"/>
                      <a:pt x="25" y="22"/>
                    </a:cubicBezTo>
                    <a:cubicBezTo>
                      <a:pt x="26" y="22"/>
                      <a:pt x="26" y="23"/>
                      <a:pt x="26" y="24"/>
                    </a:cubicBezTo>
                    <a:cubicBezTo>
                      <a:pt x="27" y="25"/>
                      <a:pt x="27" y="26"/>
                      <a:pt x="28" y="26"/>
                    </a:cubicBezTo>
                    <a:cubicBezTo>
                      <a:pt x="29" y="26"/>
                      <a:pt x="29" y="26"/>
                      <a:pt x="29" y="26"/>
                    </a:cubicBezTo>
                    <a:cubicBezTo>
                      <a:pt x="31" y="26"/>
                      <a:pt x="31" y="26"/>
                      <a:pt x="31" y="27"/>
                    </a:cubicBezTo>
                    <a:cubicBezTo>
                      <a:pt x="32" y="27"/>
                      <a:pt x="32" y="27"/>
                      <a:pt x="32" y="28"/>
                    </a:cubicBezTo>
                    <a:cubicBezTo>
                      <a:pt x="32" y="28"/>
                      <a:pt x="32" y="29"/>
                      <a:pt x="32" y="29"/>
                    </a:cubicBezTo>
                    <a:cubicBezTo>
                      <a:pt x="33" y="30"/>
                      <a:pt x="33" y="30"/>
                      <a:pt x="34" y="30"/>
                    </a:cubicBezTo>
                    <a:cubicBezTo>
                      <a:pt x="35" y="30"/>
                      <a:pt x="35" y="30"/>
                      <a:pt x="36" y="30"/>
                    </a:cubicBezTo>
                    <a:cubicBezTo>
                      <a:pt x="36" y="30"/>
                      <a:pt x="37" y="30"/>
                      <a:pt x="38" y="30"/>
                    </a:cubicBezTo>
                    <a:cubicBezTo>
                      <a:pt x="39" y="30"/>
                      <a:pt x="40" y="31"/>
                      <a:pt x="41" y="31"/>
                    </a:cubicBezTo>
                    <a:cubicBezTo>
                      <a:pt x="41" y="31"/>
                      <a:pt x="41" y="31"/>
                      <a:pt x="41" y="31"/>
                    </a:cubicBezTo>
                    <a:cubicBezTo>
                      <a:pt x="41" y="31"/>
                      <a:pt x="41" y="32"/>
                      <a:pt x="40" y="33"/>
                    </a:cubicBezTo>
                    <a:cubicBezTo>
                      <a:pt x="40" y="33"/>
                      <a:pt x="40" y="33"/>
                      <a:pt x="40" y="33"/>
                    </a:cubicBezTo>
                    <a:cubicBezTo>
                      <a:pt x="40" y="33"/>
                      <a:pt x="40" y="33"/>
                      <a:pt x="39" y="33"/>
                    </a:cubicBezTo>
                    <a:cubicBezTo>
                      <a:pt x="39" y="34"/>
                      <a:pt x="38" y="34"/>
                      <a:pt x="38" y="34"/>
                    </a:cubicBezTo>
                    <a:cubicBezTo>
                      <a:pt x="38" y="35"/>
                      <a:pt x="38" y="35"/>
                      <a:pt x="37" y="35"/>
                    </a:cubicBezTo>
                    <a:cubicBezTo>
                      <a:pt x="37" y="35"/>
                      <a:pt x="37" y="35"/>
                      <a:pt x="37" y="35"/>
                    </a:cubicBezTo>
                    <a:cubicBezTo>
                      <a:pt x="37" y="36"/>
                      <a:pt x="36" y="37"/>
                      <a:pt x="35" y="37"/>
                    </a:cubicBezTo>
                    <a:cubicBezTo>
                      <a:pt x="35" y="37"/>
                      <a:pt x="35" y="36"/>
                      <a:pt x="34" y="36"/>
                    </a:cubicBezTo>
                    <a:cubicBezTo>
                      <a:pt x="34" y="36"/>
                      <a:pt x="33" y="36"/>
                      <a:pt x="33" y="36"/>
                    </a:cubicBezTo>
                    <a:cubicBezTo>
                      <a:pt x="33" y="36"/>
                      <a:pt x="33" y="36"/>
                      <a:pt x="33" y="36"/>
                    </a:cubicBezTo>
                    <a:cubicBezTo>
                      <a:pt x="33" y="37"/>
                      <a:pt x="33" y="38"/>
                      <a:pt x="32" y="39"/>
                    </a:cubicBezTo>
                    <a:cubicBezTo>
                      <a:pt x="31" y="39"/>
                      <a:pt x="30" y="39"/>
                      <a:pt x="30" y="39"/>
                    </a:cubicBezTo>
                    <a:cubicBezTo>
                      <a:pt x="29" y="39"/>
                      <a:pt x="29" y="39"/>
                      <a:pt x="29" y="39"/>
                    </a:cubicBezTo>
                    <a:cubicBezTo>
                      <a:pt x="29" y="39"/>
                      <a:pt x="29" y="39"/>
                      <a:pt x="28" y="40"/>
                    </a:cubicBezTo>
                    <a:cubicBezTo>
                      <a:pt x="28" y="40"/>
                      <a:pt x="28" y="40"/>
                      <a:pt x="28" y="40"/>
                    </a:cubicBezTo>
                    <a:cubicBezTo>
                      <a:pt x="28" y="41"/>
                      <a:pt x="28" y="41"/>
                      <a:pt x="27" y="41"/>
                    </a:cubicBezTo>
                    <a:cubicBezTo>
                      <a:pt x="26" y="41"/>
                      <a:pt x="25" y="41"/>
                      <a:pt x="24" y="41"/>
                    </a:cubicBezTo>
                    <a:cubicBezTo>
                      <a:pt x="24" y="40"/>
                      <a:pt x="23" y="40"/>
                      <a:pt x="22" y="39"/>
                    </a:cubicBezTo>
                    <a:cubicBezTo>
                      <a:pt x="22" y="39"/>
                      <a:pt x="22" y="39"/>
                      <a:pt x="22" y="39"/>
                    </a:cubicBezTo>
                    <a:cubicBezTo>
                      <a:pt x="21" y="39"/>
                      <a:pt x="21" y="40"/>
                      <a:pt x="21" y="40"/>
                    </a:cubicBezTo>
                    <a:cubicBezTo>
                      <a:pt x="21" y="40"/>
                      <a:pt x="21" y="40"/>
                      <a:pt x="20" y="40"/>
                    </a:cubicBezTo>
                    <a:cubicBezTo>
                      <a:pt x="20" y="41"/>
                      <a:pt x="20" y="41"/>
                      <a:pt x="20" y="41"/>
                    </a:cubicBezTo>
                    <a:cubicBezTo>
                      <a:pt x="21" y="41"/>
                      <a:pt x="21" y="42"/>
                      <a:pt x="21" y="43"/>
                    </a:cubicBezTo>
                    <a:cubicBezTo>
                      <a:pt x="21" y="44"/>
                      <a:pt x="20" y="44"/>
                      <a:pt x="19" y="44"/>
                    </a:cubicBezTo>
                    <a:cubicBezTo>
                      <a:pt x="18" y="44"/>
                      <a:pt x="17" y="43"/>
                      <a:pt x="16" y="42"/>
                    </a:cubicBezTo>
                    <a:cubicBezTo>
                      <a:pt x="16" y="42"/>
                      <a:pt x="15" y="43"/>
                      <a:pt x="15" y="43"/>
                    </a:cubicBezTo>
                    <a:cubicBezTo>
                      <a:pt x="14" y="43"/>
                      <a:pt x="13" y="44"/>
                      <a:pt x="13" y="44"/>
                    </a:cubicBezTo>
                    <a:cubicBezTo>
                      <a:pt x="13" y="43"/>
                      <a:pt x="12" y="43"/>
                      <a:pt x="12" y="43"/>
                    </a:cubicBezTo>
                    <a:cubicBezTo>
                      <a:pt x="12" y="43"/>
                      <a:pt x="11" y="43"/>
                      <a:pt x="10" y="42"/>
                    </a:cubicBezTo>
                    <a:cubicBezTo>
                      <a:pt x="8" y="42"/>
                      <a:pt x="7" y="42"/>
                      <a:pt x="6" y="42"/>
                    </a:cubicBezTo>
                    <a:cubicBezTo>
                      <a:pt x="6" y="42"/>
                      <a:pt x="6" y="42"/>
                      <a:pt x="6" y="42"/>
                    </a:cubicBezTo>
                    <a:cubicBezTo>
                      <a:pt x="6" y="42"/>
                      <a:pt x="6" y="42"/>
                      <a:pt x="6" y="42"/>
                    </a:cubicBezTo>
                    <a:cubicBezTo>
                      <a:pt x="4" y="42"/>
                      <a:pt x="1" y="42"/>
                      <a:pt x="1" y="42"/>
                    </a:cubicBezTo>
                    <a:cubicBezTo>
                      <a:pt x="1" y="42"/>
                      <a:pt x="0" y="46"/>
                      <a:pt x="0" y="48"/>
                    </a:cubicBezTo>
                    <a:cubicBezTo>
                      <a:pt x="1" y="48"/>
                      <a:pt x="5" y="48"/>
                      <a:pt x="7" y="48"/>
                    </a:cubicBezTo>
                    <a:cubicBezTo>
                      <a:pt x="9" y="48"/>
                      <a:pt x="13" y="49"/>
                      <a:pt x="15" y="49"/>
                    </a:cubicBezTo>
                    <a:cubicBezTo>
                      <a:pt x="16" y="49"/>
                      <a:pt x="17" y="50"/>
                      <a:pt x="17" y="50"/>
                    </a:cubicBezTo>
                    <a:cubicBezTo>
                      <a:pt x="17" y="50"/>
                      <a:pt x="18" y="49"/>
                      <a:pt x="20" y="49"/>
                    </a:cubicBezTo>
                    <a:cubicBezTo>
                      <a:pt x="20" y="49"/>
                      <a:pt x="20" y="49"/>
                      <a:pt x="20" y="49"/>
                    </a:cubicBezTo>
                    <a:cubicBezTo>
                      <a:pt x="20" y="48"/>
                      <a:pt x="21" y="48"/>
                      <a:pt x="22" y="48"/>
                    </a:cubicBezTo>
                    <a:cubicBezTo>
                      <a:pt x="23" y="47"/>
                      <a:pt x="23" y="48"/>
                      <a:pt x="24" y="49"/>
                    </a:cubicBezTo>
                    <a:cubicBezTo>
                      <a:pt x="24" y="49"/>
                      <a:pt x="24" y="49"/>
                      <a:pt x="24" y="49"/>
                    </a:cubicBezTo>
                    <a:cubicBezTo>
                      <a:pt x="24" y="49"/>
                      <a:pt x="24" y="49"/>
                      <a:pt x="25" y="49"/>
                    </a:cubicBezTo>
                    <a:cubicBezTo>
                      <a:pt x="25" y="49"/>
                      <a:pt x="26" y="49"/>
                      <a:pt x="26" y="50"/>
                    </a:cubicBezTo>
                    <a:cubicBezTo>
                      <a:pt x="26" y="50"/>
                      <a:pt x="26" y="50"/>
                      <a:pt x="26" y="51"/>
                    </a:cubicBezTo>
                    <a:cubicBezTo>
                      <a:pt x="26" y="51"/>
                      <a:pt x="26" y="51"/>
                      <a:pt x="26" y="51"/>
                    </a:cubicBezTo>
                    <a:cubicBezTo>
                      <a:pt x="26" y="52"/>
                      <a:pt x="26" y="52"/>
                      <a:pt x="27" y="52"/>
                    </a:cubicBezTo>
                    <a:cubicBezTo>
                      <a:pt x="27" y="52"/>
                      <a:pt x="28" y="52"/>
                      <a:pt x="29" y="52"/>
                    </a:cubicBezTo>
                    <a:cubicBezTo>
                      <a:pt x="30" y="52"/>
                      <a:pt x="31" y="52"/>
                      <a:pt x="31" y="52"/>
                    </a:cubicBezTo>
                    <a:cubicBezTo>
                      <a:pt x="31" y="52"/>
                      <a:pt x="32" y="52"/>
                      <a:pt x="32" y="51"/>
                    </a:cubicBezTo>
                    <a:cubicBezTo>
                      <a:pt x="32" y="51"/>
                      <a:pt x="33" y="50"/>
                      <a:pt x="34" y="50"/>
                    </a:cubicBezTo>
                    <a:cubicBezTo>
                      <a:pt x="34" y="50"/>
                      <a:pt x="36" y="50"/>
                      <a:pt x="37" y="50"/>
                    </a:cubicBezTo>
                    <a:cubicBezTo>
                      <a:pt x="38" y="49"/>
                      <a:pt x="40" y="49"/>
                      <a:pt x="41" y="49"/>
                    </a:cubicBezTo>
                    <a:cubicBezTo>
                      <a:pt x="42" y="49"/>
                      <a:pt x="45" y="49"/>
                      <a:pt x="46" y="49"/>
                    </a:cubicBezTo>
                    <a:cubicBezTo>
                      <a:pt x="46" y="49"/>
                      <a:pt x="46" y="49"/>
                      <a:pt x="47" y="49"/>
                    </a:cubicBezTo>
                    <a:cubicBezTo>
                      <a:pt x="47" y="48"/>
                      <a:pt x="47" y="48"/>
                      <a:pt x="48" y="48"/>
                    </a:cubicBezTo>
                    <a:cubicBezTo>
                      <a:pt x="49" y="48"/>
                      <a:pt x="49" y="48"/>
                      <a:pt x="49" y="48"/>
                    </a:cubicBezTo>
                    <a:cubicBezTo>
                      <a:pt x="49" y="48"/>
                      <a:pt x="49" y="48"/>
                      <a:pt x="49" y="48"/>
                    </a:cubicBezTo>
                    <a:cubicBezTo>
                      <a:pt x="50" y="48"/>
                      <a:pt x="50" y="47"/>
                      <a:pt x="50" y="46"/>
                    </a:cubicBezTo>
                    <a:cubicBezTo>
                      <a:pt x="50" y="44"/>
                      <a:pt x="50" y="42"/>
                      <a:pt x="51" y="41"/>
                    </a:cubicBezTo>
                    <a:cubicBezTo>
                      <a:pt x="52" y="40"/>
                      <a:pt x="54" y="40"/>
                      <a:pt x="56" y="39"/>
                    </a:cubicBezTo>
                    <a:cubicBezTo>
                      <a:pt x="58" y="39"/>
                      <a:pt x="59" y="38"/>
                      <a:pt x="59" y="38"/>
                    </a:cubicBezTo>
                    <a:cubicBezTo>
                      <a:pt x="59" y="38"/>
                      <a:pt x="59" y="38"/>
                      <a:pt x="59" y="37"/>
                    </a:cubicBezTo>
                    <a:cubicBezTo>
                      <a:pt x="59" y="37"/>
                      <a:pt x="59" y="36"/>
                      <a:pt x="59" y="36"/>
                    </a:cubicBezTo>
                    <a:cubicBezTo>
                      <a:pt x="59" y="36"/>
                      <a:pt x="59" y="35"/>
                      <a:pt x="60" y="35"/>
                    </a:cubicBezTo>
                    <a:cubicBezTo>
                      <a:pt x="60" y="35"/>
                      <a:pt x="61" y="35"/>
                      <a:pt x="62" y="35"/>
                    </a:cubicBezTo>
                    <a:cubicBezTo>
                      <a:pt x="63" y="36"/>
                      <a:pt x="64" y="36"/>
                      <a:pt x="64" y="36"/>
                    </a:cubicBezTo>
                    <a:cubicBezTo>
                      <a:pt x="64" y="36"/>
                      <a:pt x="65" y="35"/>
                      <a:pt x="66" y="35"/>
                    </a:cubicBezTo>
                    <a:cubicBezTo>
                      <a:pt x="66" y="34"/>
                      <a:pt x="67" y="34"/>
                      <a:pt x="67" y="33"/>
                    </a:cubicBezTo>
                    <a:cubicBezTo>
                      <a:pt x="68" y="33"/>
                      <a:pt x="68" y="34"/>
                      <a:pt x="68" y="34"/>
                    </a:cubicBezTo>
                    <a:cubicBezTo>
                      <a:pt x="69" y="34"/>
                      <a:pt x="69" y="35"/>
                      <a:pt x="69" y="35"/>
                    </a:cubicBezTo>
                    <a:cubicBezTo>
                      <a:pt x="69" y="36"/>
                      <a:pt x="69" y="38"/>
                      <a:pt x="70" y="38"/>
                    </a:cubicBezTo>
                    <a:cubicBezTo>
                      <a:pt x="70" y="38"/>
                      <a:pt x="72" y="37"/>
                      <a:pt x="73" y="37"/>
                    </a:cubicBezTo>
                    <a:cubicBezTo>
                      <a:pt x="74" y="37"/>
                      <a:pt x="74" y="37"/>
                      <a:pt x="75" y="37"/>
                    </a:cubicBezTo>
                    <a:cubicBezTo>
                      <a:pt x="75" y="37"/>
                      <a:pt x="76" y="37"/>
                      <a:pt x="76" y="37"/>
                    </a:cubicBezTo>
                    <a:cubicBezTo>
                      <a:pt x="76" y="37"/>
                      <a:pt x="77" y="38"/>
                      <a:pt x="77" y="38"/>
                    </a:cubicBezTo>
                    <a:cubicBezTo>
                      <a:pt x="77" y="37"/>
                      <a:pt x="78" y="36"/>
                      <a:pt x="78" y="35"/>
                    </a:cubicBezTo>
                    <a:cubicBezTo>
                      <a:pt x="80" y="33"/>
                      <a:pt x="82" y="29"/>
                      <a:pt x="83" y="28"/>
                    </a:cubicBezTo>
                    <a:cubicBezTo>
                      <a:pt x="85" y="28"/>
                      <a:pt x="87" y="28"/>
                      <a:pt x="88" y="28"/>
                    </a:cubicBezTo>
                    <a:cubicBezTo>
                      <a:pt x="89" y="28"/>
                      <a:pt x="90" y="28"/>
                      <a:pt x="91" y="27"/>
                    </a:cubicBezTo>
                    <a:cubicBezTo>
                      <a:pt x="92" y="27"/>
                      <a:pt x="93" y="27"/>
                      <a:pt x="94" y="27"/>
                    </a:cubicBezTo>
                    <a:cubicBezTo>
                      <a:pt x="96" y="27"/>
                      <a:pt x="98" y="27"/>
                      <a:pt x="98" y="27"/>
                    </a:cubicBezTo>
                    <a:cubicBezTo>
                      <a:pt x="98" y="27"/>
                      <a:pt x="98" y="27"/>
                      <a:pt x="98" y="27"/>
                    </a:cubicBezTo>
                    <a:cubicBezTo>
                      <a:pt x="98" y="26"/>
                      <a:pt x="99" y="25"/>
                      <a:pt x="101" y="23"/>
                    </a:cubicBezTo>
                    <a:cubicBezTo>
                      <a:pt x="101" y="22"/>
                      <a:pt x="102" y="22"/>
                      <a:pt x="103" y="21"/>
                    </a:cubicBezTo>
                    <a:cubicBezTo>
                      <a:pt x="103" y="21"/>
                      <a:pt x="104" y="21"/>
                      <a:pt x="105" y="21"/>
                    </a:cubicBezTo>
                    <a:cubicBezTo>
                      <a:pt x="107" y="20"/>
                      <a:pt x="111" y="18"/>
                      <a:pt x="113" y="17"/>
                    </a:cubicBezTo>
                    <a:cubicBezTo>
                      <a:pt x="113" y="17"/>
                      <a:pt x="113" y="17"/>
                      <a:pt x="113" y="17"/>
                    </a:cubicBezTo>
                    <a:cubicBezTo>
                      <a:pt x="116" y="17"/>
                      <a:pt x="120" y="15"/>
                      <a:pt x="120" y="15"/>
                    </a:cubicBezTo>
                    <a:cubicBezTo>
                      <a:pt x="120" y="15"/>
                      <a:pt x="120" y="15"/>
                      <a:pt x="120" y="14"/>
                    </a:cubicBezTo>
                    <a:cubicBezTo>
                      <a:pt x="119" y="14"/>
                      <a:pt x="119" y="14"/>
                      <a:pt x="119" y="14"/>
                    </a:cubicBezTo>
                    <a:cubicBezTo>
                      <a:pt x="119" y="13"/>
                      <a:pt x="118" y="13"/>
                      <a:pt x="118" y="13"/>
                    </a:cubicBezTo>
                    <a:cubicBezTo>
                      <a:pt x="118" y="13"/>
                      <a:pt x="117" y="12"/>
                      <a:pt x="116" y="11"/>
                    </a:cubicBezTo>
                    <a:cubicBezTo>
                      <a:pt x="116" y="11"/>
                      <a:pt x="116" y="11"/>
                      <a:pt x="115" y="11"/>
                    </a:cubicBezTo>
                    <a:cubicBezTo>
                      <a:pt x="115" y="11"/>
                      <a:pt x="114" y="11"/>
                      <a:pt x="113" y="11"/>
                    </a:cubicBezTo>
                    <a:cubicBezTo>
                      <a:pt x="112" y="11"/>
                      <a:pt x="111" y="11"/>
                      <a:pt x="110" y="10"/>
                    </a:cubicBezTo>
                    <a:cubicBezTo>
                      <a:pt x="109" y="10"/>
                      <a:pt x="109" y="8"/>
                      <a:pt x="108" y="7"/>
                    </a:cubicBezTo>
                    <a:cubicBezTo>
                      <a:pt x="107" y="6"/>
                      <a:pt x="107" y="6"/>
                      <a:pt x="107" y="6"/>
                    </a:cubicBezTo>
                    <a:cubicBezTo>
                      <a:pt x="107" y="6"/>
                      <a:pt x="104" y="5"/>
                      <a:pt x="101" y="5"/>
                    </a:cubicBezTo>
                    <a:cubicBezTo>
                      <a:pt x="97" y="5"/>
                      <a:pt x="93" y="5"/>
                      <a:pt x="92" y="5"/>
                    </a:cubicBezTo>
                    <a:cubicBezTo>
                      <a:pt x="91" y="5"/>
                      <a:pt x="90" y="4"/>
                      <a:pt x="88" y="4"/>
                    </a:cubicBezTo>
                    <a:cubicBezTo>
                      <a:pt x="82" y="4"/>
                      <a:pt x="71" y="4"/>
                      <a:pt x="70" y="4"/>
                    </a:cubicBezTo>
                    <a:cubicBezTo>
                      <a:pt x="70" y="4"/>
                      <a:pt x="69" y="4"/>
                      <a:pt x="68" y="5"/>
                    </a:cubicBezTo>
                    <a:cubicBezTo>
                      <a:pt x="67" y="5"/>
                      <a:pt x="67" y="5"/>
                      <a:pt x="67" y="5"/>
                    </a:cubicBezTo>
                    <a:cubicBezTo>
                      <a:pt x="66" y="6"/>
                      <a:pt x="65" y="5"/>
                      <a:pt x="63" y="5"/>
                    </a:cubicBezTo>
                    <a:cubicBezTo>
                      <a:pt x="62" y="4"/>
                      <a:pt x="61" y="4"/>
                      <a:pt x="60" y="4"/>
                    </a:cubicBezTo>
                    <a:cubicBezTo>
                      <a:pt x="58" y="3"/>
                      <a:pt x="57" y="2"/>
                      <a:pt x="56" y="2"/>
                    </a:cubicBezTo>
                    <a:cubicBezTo>
                      <a:pt x="56" y="1"/>
                      <a:pt x="56" y="1"/>
                      <a:pt x="56" y="1"/>
                    </a:cubicBezTo>
                    <a:cubicBezTo>
                      <a:pt x="56" y="1"/>
                      <a:pt x="56" y="1"/>
                      <a:pt x="56" y="1"/>
                    </a:cubicBezTo>
                    <a:cubicBezTo>
                      <a:pt x="55" y="1"/>
                      <a:pt x="55" y="1"/>
                      <a:pt x="54" y="1"/>
                    </a:cubicBezTo>
                    <a:cubicBezTo>
                      <a:pt x="53" y="1"/>
                      <a:pt x="52" y="0"/>
                      <a:pt x="52" y="0"/>
                    </a:cubicBezTo>
                    <a:cubicBezTo>
                      <a:pt x="51" y="0"/>
                      <a:pt x="51" y="1"/>
                      <a:pt x="50" y="1"/>
                    </a:cubicBezTo>
                    <a:cubicBezTo>
                      <a:pt x="50" y="1"/>
                      <a:pt x="50" y="1"/>
                      <a:pt x="50" y="1"/>
                    </a:cubicBezTo>
                    <a:cubicBezTo>
                      <a:pt x="49" y="1"/>
                      <a:pt x="49" y="1"/>
                      <a:pt x="49" y="1"/>
                    </a:cubicBezTo>
                    <a:cubicBezTo>
                      <a:pt x="48" y="1"/>
                      <a:pt x="48" y="2"/>
                      <a:pt x="47" y="2"/>
                    </a:cubicBezTo>
                    <a:cubicBezTo>
                      <a:pt x="47" y="3"/>
                      <a:pt x="46" y="4"/>
                      <a:pt x="46" y="4"/>
                    </a:cubicBezTo>
                    <a:cubicBezTo>
                      <a:pt x="46" y="4"/>
                      <a:pt x="46" y="4"/>
                      <a:pt x="46" y="4"/>
                    </a:cubicBezTo>
                    <a:cubicBezTo>
                      <a:pt x="45" y="5"/>
                      <a:pt x="45" y="5"/>
                      <a:pt x="45" y="6"/>
                    </a:cubicBezTo>
                    <a:cubicBezTo>
                      <a:pt x="45" y="6"/>
                      <a:pt x="45" y="6"/>
                      <a:pt x="45" y="6"/>
                    </a:cubicBezTo>
                    <a:cubicBezTo>
                      <a:pt x="45" y="6"/>
                      <a:pt x="45" y="7"/>
                      <a:pt x="45" y="7"/>
                    </a:cubicBezTo>
                    <a:cubicBezTo>
                      <a:pt x="45" y="8"/>
                      <a:pt x="45" y="8"/>
                      <a:pt x="45" y="9"/>
                    </a:cubicBezTo>
                    <a:cubicBezTo>
                      <a:pt x="46" y="9"/>
                      <a:pt x="46" y="10"/>
                      <a:pt x="46" y="10"/>
                    </a:cubicBezTo>
                    <a:cubicBezTo>
                      <a:pt x="46" y="10"/>
                      <a:pt x="46" y="10"/>
                      <a:pt x="46" y="10"/>
                    </a:cubicBezTo>
                    <a:cubicBezTo>
                      <a:pt x="46" y="10"/>
                      <a:pt x="46" y="11"/>
                      <a:pt x="45" y="11"/>
                    </a:cubicBezTo>
                    <a:cubicBezTo>
                      <a:pt x="45" y="11"/>
                      <a:pt x="45" y="11"/>
                      <a:pt x="45" y="11"/>
                    </a:cubicBezTo>
                    <a:cubicBezTo>
                      <a:pt x="45" y="11"/>
                      <a:pt x="42" y="10"/>
                      <a:pt x="40" y="9"/>
                    </a:cubicBezTo>
                    <a:cubicBezTo>
                      <a:pt x="36" y="8"/>
                      <a:pt x="32" y="7"/>
                      <a:pt x="31" y="7"/>
                    </a:cubicBezTo>
                    <a:cubicBezTo>
                      <a:pt x="30" y="7"/>
                      <a:pt x="27" y="7"/>
                      <a:pt x="25" y="7"/>
                    </a:cubicBezTo>
                    <a:cubicBezTo>
                      <a:pt x="23" y="7"/>
                      <a:pt x="22" y="7"/>
                      <a:pt x="21" y="7"/>
                    </a:cubicBezTo>
                    <a:cubicBezTo>
                      <a:pt x="21" y="7"/>
                      <a:pt x="20" y="8"/>
                      <a:pt x="19" y="9"/>
                    </a:cubicBezTo>
                    <a:cubicBezTo>
                      <a:pt x="18" y="10"/>
                      <a:pt x="17" y="11"/>
                      <a:pt x="17" y="12"/>
                    </a:cubicBezTo>
                    <a:cubicBezTo>
                      <a:pt x="17" y="12"/>
                      <a:pt x="17" y="12"/>
                      <a:pt x="17" y="12"/>
                    </a:cubicBezTo>
                    <a:cubicBezTo>
                      <a:pt x="17" y="12"/>
                      <a:pt x="17" y="12"/>
                      <a:pt x="17" y="13"/>
                    </a:cubicBezTo>
                    <a:cubicBezTo>
                      <a:pt x="17" y="13"/>
                      <a:pt x="17" y="13"/>
                      <a:pt x="17" y="1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20" name="Freeform 634"/>
              <p:cNvSpPr>
                <a:spLocks/>
              </p:cNvSpPr>
              <p:nvPr/>
            </p:nvSpPr>
            <p:spPr bwMode="auto">
              <a:xfrm>
                <a:off x="6508750" y="2616200"/>
                <a:ext cx="815975" cy="336550"/>
              </a:xfrm>
              <a:custGeom>
                <a:avLst/>
                <a:gdLst>
                  <a:gd name="T0" fmla="*/ 306 w 354"/>
                  <a:gd name="T1" fmla="*/ 33 h 146"/>
                  <a:gd name="T2" fmla="*/ 288 w 354"/>
                  <a:gd name="T3" fmla="*/ 29 h 146"/>
                  <a:gd name="T4" fmla="*/ 268 w 354"/>
                  <a:gd name="T5" fmla="*/ 39 h 146"/>
                  <a:gd name="T6" fmla="*/ 229 w 354"/>
                  <a:gd name="T7" fmla="*/ 40 h 146"/>
                  <a:gd name="T8" fmla="*/ 221 w 354"/>
                  <a:gd name="T9" fmla="*/ 32 h 146"/>
                  <a:gd name="T10" fmla="*/ 204 w 354"/>
                  <a:gd name="T11" fmla="*/ 26 h 146"/>
                  <a:gd name="T12" fmla="*/ 184 w 354"/>
                  <a:gd name="T13" fmla="*/ 27 h 146"/>
                  <a:gd name="T14" fmla="*/ 160 w 354"/>
                  <a:gd name="T15" fmla="*/ 23 h 146"/>
                  <a:gd name="T16" fmla="*/ 158 w 354"/>
                  <a:gd name="T17" fmla="*/ 12 h 146"/>
                  <a:gd name="T18" fmla="*/ 122 w 354"/>
                  <a:gd name="T19" fmla="*/ 0 h 146"/>
                  <a:gd name="T20" fmla="*/ 113 w 354"/>
                  <a:gd name="T21" fmla="*/ 10 h 146"/>
                  <a:gd name="T22" fmla="*/ 114 w 354"/>
                  <a:gd name="T23" fmla="*/ 22 h 146"/>
                  <a:gd name="T24" fmla="*/ 107 w 354"/>
                  <a:gd name="T25" fmla="*/ 32 h 146"/>
                  <a:gd name="T26" fmla="*/ 93 w 354"/>
                  <a:gd name="T27" fmla="*/ 32 h 146"/>
                  <a:gd name="T28" fmla="*/ 74 w 354"/>
                  <a:gd name="T29" fmla="*/ 31 h 146"/>
                  <a:gd name="T30" fmla="*/ 57 w 354"/>
                  <a:gd name="T31" fmla="*/ 20 h 146"/>
                  <a:gd name="T32" fmla="*/ 49 w 354"/>
                  <a:gd name="T33" fmla="*/ 19 h 146"/>
                  <a:gd name="T34" fmla="*/ 29 w 354"/>
                  <a:gd name="T35" fmla="*/ 28 h 146"/>
                  <a:gd name="T36" fmla="*/ 20 w 354"/>
                  <a:gd name="T37" fmla="*/ 32 h 146"/>
                  <a:gd name="T38" fmla="*/ 14 w 354"/>
                  <a:gd name="T39" fmla="*/ 38 h 146"/>
                  <a:gd name="T40" fmla="*/ 0 w 354"/>
                  <a:gd name="T41" fmla="*/ 43 h 146"/>
                  <a:gd name="T42" fmla="*/ 3 w 354"/>
                  <a:gd name="T43" fmla="*/ 51 h 146"/>
                  <a:gd name="T44" fmla="*/ 11 w 354"/>
                  <a:gd name="T45" fmla="*/ 57 h 146"/>
                  <a:gd name="T46" fmla="*/ 19 w 354"/>
                  <a:gd name="T47" fmla="*/ 59 h 146"/>
                  <a:gd name="T48" fmla="*/ 28 w 354"/>
                  <a:gd name="T49" fmla="*/ 64 h 146"/>
                  <a:gd name="T50" fmla="*/ 35 w 354"/>
                  <a:gd name="T51" fmla="*/ 77 h 146"/>
                  <a:gd name="T52" fmla="*/ 31 w 354"/>
                  <a:gd name="T53" fmla="*/ 94 h 146"/>
                  <a:gd name="T54" fmla="*/ 62 w 354"/>
                  <a:gd name="T55" fmla="*/ 101 h 146"/>
                  <a:gd name="T56" fmla="*/ 84 w 354"/>
                  <a:gd name="T57" fmla="*/ 110 h 146"/>
                  <a:gd name="T58" fmla="*/ 86 w 354"/>
                  <a:gd name="T59" fmla="*/ 117 h 146"/>
                  <a:gd name="T60" fmla="*/ 94 w 354"/>
                  <a:gd name="T61" fmla="*/ 129 h 146"/>
                  <a:gd name="T62" fmla="*/ 102 w 354"/>
                  <a:gd name="T63" fmla="*/ 130 h 146"/>
                  <a:gd name="T64" fmla="*/ 129 w 354"/>
                  <a:gd name="T65" fmla="*/ 132 h 146"/>
                  <a:gd name="T66" fmla="*/ 157 w 354"/>
                  <a:gd name="T67" fmla="*/ 139 h 146"/>
                  <a:gd name="T68" fmla="*/ 178 w 354"/>
                  <a:gd name="T69" fmla="*/ 143 h 146"/>
                  <a:gd name="T70" fmla="*/ 189 w 354"/>
                  <a:gd name="T71" fmla="*/ 146 h 146"/>
                  <a:gd name="T72" fmla="*/ 210 w 354"/>
                  <a:gd name="T73" fmla="*/ 137 h 146"/>
                  <a:gd name="T74" fmla="*/ 250 w 354"/>
                  <a:gd name="T75" fmla="*/ 128 h 146"/>
                  <a:gd name="T76" fmla="*/ 262 w 354"/>
                  <a:gd name="T77" fmla="*/ 120 h 146"/>
                  <a:gd name="T78" fmla="*/ 262 w 354"/>
                  <a:gd name="T79" fmla="*/ 102 h 146"/>
                  <a:gd name="T80" fmla="*/ 277 w 354"/>
                  <a:gd name="T81" fmla="*/ 102 h 146"/>
                  <a:gd name="T82" fmla="*/ 296 w 354"/>
                  <a:gd name="T83" fmla="*/ 94 h 146"/>
                  <a:gd name="T84" fmla="*/ 313 w 354"/>
                  <a:gd name="T85" fmla="*/ 89 h 146"/>
                  <a:gd name="T86" fmla="*/ 320 w 354"/>
                  <a:gd name="T87" fmla="*/ 81 h 146"/>
                  <a:gd name="T88" fmla="*/ 338 w 354"/>
                  <a:gd name="T89" fmla="*/ 77 h 146"/>
                  <a:gd name="T90" fmla="*/ 353 w 354"/>
                  <a:gd name="T91" fmla="*/ 77 h 146"/>
                  <a:gd name="T92" fmla="*/ 333 w 354"/>
                  <a:gd name="T93" fmla="*/ 61 h 146"/>
                  <a:gd name="T94" fmla="*/ 323 w 354"/>
                  <a:gd name="T95" fmla="*/ 63 h 146"/>
                  <a:gd name="T96" fmla="*/ 312 w 354"/>
                  <a:gd name="T97" fmla="*/ 65 h 146"/>
                  <a:gd name="T98" fmla="*/ 305 w 354"/>
                  <a:gd name="T99" fmla="*/ 60 h 146"/>
                  <a:gd name="T100" fmla="*/ 308 w 354"/>
                  <a:gd name="T101" fmla="*/ 54 h 146"/>
                  <a:gd name="T102" fmla="*/ 316 w 354"/>
                  <a:gd name="T103" fmla="*/ 3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4" h="146">
                    <a:moveTo>
                      <a:pt x="318" y="33"/>
                    </a:moveTo>
                    <a:cubicBezTo>
                      <a:pt x="318" y="33"/>
                      <a:pt x="317" y="33"/>
                      <a:pt x="316" y="32"/>
                    </a:cubicBezTo>
                    <a:cubicBezTo>
                      <a:pt x="315" y="32"/>
                      <a:pt x="313" y="31"/>
                      <a:pt x="313" y="31"/>
                    </a:cubicBezTo>
                    <a:cubicBezTo>
                      <a:pt x="312" y="30"/>
                      <a:pt x="311" y="31"/>
                      <a:pt x="310" y="31"/>
                    </a:cubicBezTo>
                    <a:cubicBezTo>
                      <a:pt x="309" y="32"/>
                      <a:pt x="308" y="32"/>
                      <a:pt x="306" y="33"/>
                    </a:cubicBezTo>
                    <a:cubicBezTo>
                      <a:pt x="304" y="33"/>
                      <a:pt x="301" y="31"/>
                      <a:pt x="300" y="30"/>
                    </a:cubicBezTo>
                    <a:cubicBezTo>
                      <a:pt x="299" y="29"/>
                      <a:pt x="298" y="28"/>
                      <a:pt x="297" y="28"/>
                    </a:cubicBezTo>
                    <a:cubicBezTo>
                      <a:pt x="296" y="28"/>
                      <a:pt x="295" y="28"/>
                      <a:pt x="294" y="28"/>
                    </a:cubicBezTo>
                    <a:cubicBezTo>
                      <a:pt x="292" y="28"/>
                      <a:pt x="290" y="28"/>
                      <a:pt x="290" y="28"/>
                    </a:cubicBezTo>
                    <a:cubicBezTo>
                      <a:pt x="289" y="28"/>
                      <a:pt x="289" y="28"/>
                      <a:pt x="288" y="29"/>
                    </a:cubicBezTo>
                    <a:cubicBezTo>
                      <a:pt x="287" y="29"/>
                      <a:pt x="285" y="31"/>
                      <a:pt x="283" y="32"/>
                    </a:cubicBezTo>
                    <a:cubicBezTo>
                      <a:pt x="281" y="33"/>
                      <a:pt x="280" y="35"/>
                      <a:pt x="279" y="36"/>
                    </a:cubicBezTo>
                    <a:cubicBezTo>
                      <a:pt x="278" y="37"/>
                      <a:pt x="278" y="37"/>
                      <a:pt x="277" y="38"/>
                    </a:cubicBezTo>
                    <a:cubicBezTo>
                      <a:pt x="276" y="39"/>
                      <a:pt x="274" y="39"/>
                      <a:pt x="271" y="39"/>
                    </a:cubicBezTo>
                    <a:cubicBezTo>
                      <a:pt x="270" y="39"/>
                      <a:pt x="268" y="39"/>
                      <a:pt x="268" y="39"/>
                    </a:cubicBezTo>
                    <a:cubicBezTo>
                      <a:pt x="267" y="40"/>
                      <a:pt x="263" y="41"/>
                      <a:pt x="259" y="42"/>
                    </a:cubicBezTo>
                    <a:cubicBezTo>
                      <a:pt x="257" y="42"/>
                      <a:pt x="255" y="43"/>
                      <a:pt x="254" y="43"/>
                    </a:cubicBezTo>
                    <a:cubicBezTo>
                      <a:pt x="253" y="44"/>
                      <a:pt x="248" y="43"/>
                      <a:pt x="244" y="42"/>
                    </a:cubicBezTo>
                    <a:cubicBezTo>
                      <a:pt x="240" y="41"/>
                      <a:pt x="236" y="40"/>
                      <a:pt x="235" y="40"/>
                    </a:cubicBezTo>
                    <a:cubicBezTo>
                      <a:pt x="233" y="40"/>
                      <a:pt x="230" y="40"/>
                      <a:pt x="229" y="40"/>
                    </a:cubicBezTo>
                    <a:cubicBezTo>
                      <a:pt x="228" y="40"/>
                      <a:pt x="228" y="40"/>
                      <a:pt x="228" y="40"/>
                    </a:cubicBezTo>
                    <a:cubicBezTo>
                      <a:pt x="227" y="40"/>
                      <a:pt x="226" y="40"/>
                      <a:pt x="225" y="39"/>
                    </a:cubicBezTo>
                    <a:cubicBezTo>
                      <a:pt x="224" y="38"/>
                      <a:pt x="223" y="37"/>
                      <a:pt x="222" y="36"/>
                    </a:cubicBezTo>
                    <a:cubicBezTo>
                      <a:pt x="221" y="35"/>
                      <a:pt x="221" y="34"/>
                      <a:pt x="221" y="33"/>
                    </a:cubicBezTo>
                    <a:cubicBezTo>
                      <a:pt x="221" y="33"/>
                      <a:pt x="221" y="32"/>
                      <a:pt x="221" y="32"/>
                    </a:cubicBezTo>
                    <a:cubicBezTo>
                      <a:pt x="220" y="31"/>
                      <a:pt x="219" y="31"/>
                      <a:pt x="217" y="31"/>
                    </a:cubicBezTo>
                    <a:cubicBezTo>
                      <a:pt x="216" y="31"/>
                      <a:pt x="215" y="31"/>
                      <a:pt x="214" y="31"/>
                    </a:cubicBezTo>
                    <a:cubicBezTo>
                      <a:pt x="213" y="31"/>
                      <a:pt x="212" y="30"/>
                      <a:pt x="211" y="29"/>
                    </a:cubicBezTo>
                    <a:cubicBezTo>
                      <a:pt x="210" y="28"/>
                      <a:pt x="209" y="26"/>
                      <a:pt x="208" y="26"/>
                    </a:cubicBezTo>
                    <a:cubicBezTo>
                      <a:pt x="206" y="26"/>
                      <a:pt x="205" y="26"/>
                      <a:pt x="204" y="26"/>
                    </a:cubicBezTo>
                    <a:cubicBezTo>
                      <a:pt x="203" y="26"/>
                      <a:pt x="202" y="26"/>
                      <a:pt x="201" y="26"/>
                    </a:cubicBezTo>
                    <a:cubicBezTo>
                      <a:pt x="200" y="26"/>
                      <a:pt x="199" y="26"/>
                      <a:pt x="198" y="25"/>
                    </a:cubicBezTo>
                    <a:cubicBezTo>
                      <a:pt x="196" y="25"/>
                      <a:pt x="195" y="24"/>
                      <a:pt x="193" y="24"/>
                    </a:cubicBezTo>
                    <a:cubicBezTo>
                      <a:pt x="191" y="25"/>
                      <a:pt x="190" y="25"/>
                      <a:pt x="188" y="25"/>
                    </a:cubicBezTo>
                    <a:cubicBezTo>
                      <a:pt x="186" y="26"/>
                      <a:pt x="185" y="26"/>
                      <a:pt x="184" y="27"/>
                    </a:cubicBezTo>
                    <a:cubicBezTo>
                      <a:pt x="183" y="27"/>
                      <a:pt x="183" y="27"/>
                      <a:pt x="182" y="28"/>
                    </a:cubicBezTo>
                    <a:cubicBezTo>
                      <a:pt x="180" y="28"/>
                      <a:pt x="179" y="28"/>
                      <a:pt x="178" y="29"/>
                    </a:cubicBezTo>
                    <a:cubicBezTo>
                      <a:pt x="177" y="30"/>
                      <a:pt x="169" y="27"/>
                      <a:pt x="164" y="26"/>
                    </a:cubicBezTo>
                    <a:cubicBezTo>
                      <a:pt x="163" y="25"/>
                      <a:pt x="163" y="25"/>
                      <a:pt x="162" y="25"/>
                    </a:cubicBezTo>
                    <a:cubicBezTo>
                      <a:pt x="161" y="25"/>
                      <a:pt x="160" y="24"/>
                      <a:pt x="160" y="23"/>
                    </a:cubicBezTo>
                    <a:cubicBezTo>
                      <a:pt x="159" y="22"/>
                      <a:pt x="159" y="22"/>
                      <a:pt x="159" y="22"/>
                    </a:cubicBezTo>
                    <a:cubicBezTo>
                      <a:pt x="159" y="22"/>
                      <a:pt x="158" y="21"/>
                      <a:pt x="158" y="19"/>
                    </a:cubicBezTo>
                    <a:cubicBezTo>
                      <a:pt x="158" y="18"/>
                      <a:pt x="157" y="16"/>
                      <a:pt x="157" y="15"/>
                    </a:cubicBezTo>
                    <a:cubicBezTo>
                      <a:pt x="157" y="14"/>
                      <a:pt x="158" y="14"/>
                      <a:pt x="158" y="13"/>
                    </a:cubicBezTo>
                    <a:cubicBezTo>
                      <a:pt x="158" y="13"/>
                      <a:pt x="158" y="12"/>
                      <a:pt x="158" y="12"/>
                    </a:cubicBezTo>
                    <a:cubicBezTo>
                      <a:pt x="158" y="12"/>
                      <a:pt x="155" y="10"/>
                      <a:pt x="151" y="9"/>
                    </a:cubicBezTo>
                    <a:cubicBezTo>
                      <a:pt x="147" y="8"/>
                      <a:pt x="142" y="7"/>
                      <a:pt x="141" y="7"/>
                    </a:cubicBezTo>
                    <a:cubicBezTo>
                      <a:pt x="139" y="7"/>
                      <a:pt x="137" y="6"/>
                      <a:pt x="135" y="6"/>
                    </a:cubicBezTo>
                    <a:cubicBezTo>
                      <a:pt x="134" y="5"/>
                      <a:pt x="133" y="5"/>
                      <a:pt x="132" y="5"/>
                    </a:cubicBezTo>
                    <a:cubicBezTo>
                      <a:pt x="131" y="5"/>
                      <a:pt x="124" y="1"/>
                      <a:pt x="122" y="0"/>
                    </a:cubicBezTo>
                    <a:cubicBezTo>
                      <a:pt x="121" y="1"/>
                      <a:pt x="116" y="6"/>
                      <a:pt x="115" y="7"/>
                    </a:cubicBezTo>
                    <a:cubicBezTo>
                      <a:pt x="115" y="7"/>
                      <a:pt x="115" y="7"/>
                      <a:pt x="115" y="8"/>
                    </a:cubicBezTo>
                    <a:cubicBezTo>
                      <a:pt x="115" y="8"/>
                      <a:pt x="115" y="9"/>
                      <a:pt x="115" y="9"/>
                    </a:cubicBezTo>
                    <a:cubicBezTo>
                      <a:pt x="115" y="10"/>
                      <a:pt x="114" y="10"/>
                      <a:pt x="114" y="10"/>
                    </a:cubicBezTo>
                    <a:cubicBezTo>
                      <a:pt x="113" y="10"/>
                      <a:pt x="113" y="10"/>
                      <a:pt x="113" y="10"/>
                    </a:cubicBezTo>
                    <a:cubicBezTo>
                      <a:pt x="113" y="10"/>
                      <a:pt x="112" y="12"/>
                      <a:pt x="112" y="13"/>
                    </a:cubicBezTo>
                    <a:cubicBezTo>
                      <a:pt x="111" y="14"/>
                      <a:pt x="111" y="15"/>
                      <a:pt x="111" y="16"/>
                    </a:cubicBezTo>
                    <a:cubicBezTo>
                      <a:pt x="111" y="16"/>
                      <a:pt x="112" y="18"/>
                      <a:pt x="112" y="19"/>
                    </a:cubicBezTo>
                    <a:cubicBezTo>
                      <a:pt x="112" y="20"/>
                      <a:pt x="113" y="21"/>
                      <a:pt x="113" y="21"/>
                    </a:cubicBezTo>
                    <a:cubicBezTo>
                      <a:pt x="113" y="22"/>
                      <a:pt x="114" y="22"/>
                      <a:pt x="114" y="22"/>
                    </a:cubicBezTo>
                    <a:cubicBezTo>
                      <a:pt x="115" y="22"/>
                      <a:pt x="116" y="23"/>
                      <a:pt x="116" y="23"/>
                    </a:cubicBezTo>
                    <a:cubicBezTo>
                      <a:pt x="116" y="24"/>
                      <a:pt x="115" y="26"/>
                      <a:pt x="114" y="28"/>
                    </a:cubicBezTo>
                    <a:cubicBezTo>
                      <a:pt x="114" y="29"/>
                      <a:pt x="113" y="30"/>
                      <a:pt x="113" y="30"/>
                    </a:cubicBezTo>
                    <a:cubicBezTo>
                      <a:pt x="112" y="30"/>
                      <a:pt x="112" y="30"/>
                      <a:pt x="112" y="31"/>
                    </a:cubicBezTo>
                    <a:cubicBezTo>
                      <a:pt x="110" y="31"/>
                      <a:pt x="108" y="32"/>
                      <a:pt x="107" y="32"/>
                    </a:cubicBezTo>
                    <a:cubicBezTo>
                      <a:pt x="107" y="32"/>
                      <a:pt x="106" y="33"/>
                      <a:pt x="106" y="34"/>
                    </a:cubicBezTo>
                    <a:cubicBezTo>
                      <a:pt x="105" y="34"/>
                      <a:pt x="105" y="35"/>
                      <a:pt x="104" y="35"/>
                    </a:cubicBezTo>
                    <a:cubicBezTo>
                      <a:pt x="104" y="35"/>
                      <a:pt x="103" y="35"/>
                      <a:pt x="102" y="34"/>
                    </a:cubicBezTo>
                    <a:cubicBezTo>
                      <a:pt x="102" y="34"/>
                      <a:pt x="102" y="34"/>
                      <a:pt x="102" y="34"/>
                    </a:cubicBezTo>
                    <a:cubicBezTo>
                      <a:pt x="101" y="34"/>
                      <a:pt x="96" y="33"/>
                      <a:pt x="93" y="32"/>
                    </a:cubicBezTo>
                    <a:cubicBezTo>
                      <a:pt x="90" y="31"/>
                      <a:pt x="89" y="31"/>
                      <a:pt x="88" y="31"/>
                    </a:cubicBezTo>
                    <a:cubicBezTo>
                      <a:pt x="88" y="31"/>
                      <a:pt x="87" y="31"/>
                      <a:pt x="87" y="31"/>
                    </a:cubicBezTo>
                    <a:cubicBezTo>
                      <a:pt x="86" y="32"/>
                      <a:pt x="85" y="32"/>
                      <a:pt x="85" y="32"/>
                    </a:cubicBezTo>
                    <a:cubicBezTo>
                      <a:pt x="84" y="33"/>
                      <a:pt x="82" y="33"/>
                      <a:pt x="81" y="32"/>
                    </a:cubicBezTo>
                    <a:cubicBezTo>
                      <a:pt x="78" y="32"/>
                      <a:pt x="75" y="31"/>
                      <a:pt x="74" y="31"/>
                    </a:cubicBezTo>
                    <a:cubicBezTo>
                      <a:pt x="74" y="30"/>
                      <a:pt x="72" y="27"/>
                      <a:pt x="72" y="25"/>
                    </a:cubicBezTo>
                    <a:cubicBezTo>
                      <a:pt x="71" y="24"/>
                      <a:pt x="71" y="23"/>
                      <a:pt x="71" y="23"/>
                    </a:cubicBezTo>
                    <a:cubicBezTo>
                      <a:pt x="71" y="23"/>
                      <a:pt x="68" y="23"/>
                      <a:pt x="66" y="23"/>
                    </a:cubicBezTo>
                    <a:cubicBezTo>
                      <a:pt x="64" y="22"/>
                      <a:pt x="62" y="22"/>
                      <a:pt x="61" y="22"/>
                    </a:cubicBezTo>
                    <a:cubicBezTo>
                      <a:pt x="60" y="22"/>
                      <a:pt x="58" y="21"/>
                      <a:pt x="57" y="20"/>
                    </a:cubicBezTo>
                    <a:cubicBezTo>
                      <a:pt x="57" y="20"/>
                      <a:pt x="56" y="20"/>
                      <a:pt x="56" y="20"/>
                    </a:cubicBezTo>
                    <a:cubicBezTo>
                      <a:pt x="56" y="20"/>
                      <a:pt x="53" y="19"/>
                      <a:pt x="52" y="19"/>
                    </a:cubicBezTo>
                    <a:cubicBezTo>
                      <a:pt x="51" y="19"/>
                      <a:pt x="50" y="18"/>
                      <a:pt x="50" y="18"/>
                    </a:cubicBezTo>
                    <a:cubicBezTo>
                      <a:pt x="50" y="18"/>
                      <a:pt x="50" y="18"/>
                      <a:pt x="50" y="18"/>
                    </a:cubicBezTo>
                    <a:cubicBezTo>
                      <a:pt x="50" y="19"/>
                      <a:pt x="50" y="19"/>
                      <a:pt x="49" y="19"/>
                    </a:cubicBezTo>
                    <a:cubicBezTo>
                      <a:pt x="49" y="20"/>
                      <a:pt x="49" y="21"/>
                      <a:pt x="48" y="21"/>
                    </a:cubicBezTo>
                    <a:cubicBezTo>
                      <a:pt x="48" y="21"/>
                      <a:pt x="47" y="21"/>
                      <a:pt x="46" y="21"/>
                    </a:cubicBezTo>
                    <a:cubicBezTo>
                      <a:pt x="45" y="21"/>
                      <a:pt x="44" y="21"/>
                      <a:pt x="42" y="22"/>
                    </a:cubicBezTo>
                    <a:cubicBezTo>
                      <a:pt x="40" y="22"/>
                      <a:pt x="38" y="23"/>
                      <a:pt x="36" y="24"/>
                    </a:cubicBezTo>
                    <a:cubicBezTo>
                      <a:pt x="33" y="26"/>
                      <a:pt x="30" y="27"/>
                      <a:pt x="29" y="28"/>
                    </a:cubicBezTo>
                    <a:cubicBezTo>
                      <a:pt x="27" y="29"/>
                      <a:pt x="25" y="31"/>
                      <a:pt x="24" y="31"/>
                    </a:cubicBezTo>
                    <a:cubicBezTo>
                      <a:pt x="23" y="31"/>
                      <a:pt x="23" y="31"/>
                      <a:pt x="23" y="31"/>
                    </a:cubicBezTo>
                    <a:cubicBezTo>
                      <a:pt x="23" y="31"/>
                      <a:pt x="23" y="31"/>
                      <a:pt x="23" y="31"/>
                    </a:cubicBezTo>
                    <a:cubicBezTo>
                      <a:pt x="23" y="32"/>
                      <a:pt x="22" y="32"/>
                      <a:pt x="22" y="32"/>
                    </a:cubicBezTo>
                    <a:cubicBezTo>
                      <a:pt x="21" y="32"/>
                      <a:pt x="20" y="32"/>
                      <a:pt x="20" y="32"/>
                    </a:cubicBezTo>
                    <a:cubicBezTo>
                      <a:pt x="20" y="33"/>
                      <a:pt x="20" y="33"/>
                      <a:pt x="20" y="33"/>
                    </a:cubicBezTo>
                    <a:cubicBezTo>
                      <a:pt x="20" y="33"/>
                      <a:pt x="20" y="33"/>
                      <a:pt x="20" y="33"/>
                    </a:cubicBezTo>
                    <a:cubicBezTo>
                      <a:pt x="20" y="33"/>
                      <a:pt x="20" y="34"/>
                      <a:pt x="20" y="34"/>
                    </a:cubicBezTo>
                    <a:cubicBezTo>
                      <a:pt x="20" y="35"/>
                      <a:pt x="18" y="36"/>
                      <a:pt x="17" y="37"/>
                    </a:cubicBezTo>
                    <a:cubicBezTo>
                      <a:pt x="16" y="37"/>
                      <a:pt x="15" y="38"/>
                      <a:pt x="14" y="38"/>
                    </a:cubicBezTo>
                    <a:cubicBezTo>
                      <a:pt x="14" y="38"/>
                      <a:pt x="13" y="38"/>
                      <a:pt x="12" y="38"/>
                    </a:cubicBezTo>
                    <a:cubicBezTo>
                      <a:pt x="10" y="38"/>
                      <a:pt x="5" y="39"/>
                      <a:pt x="4" y="39"/>
                    </a:cubicBezTo>
                    <a:cubicBezTo>
                      <a:pt x="4" y="39"/>
                      <a:pt x="4" y="40"/>
                      <a:pt x="4" y="40"/>
                    </a:cubicBezTo>
                    <a:cubicBezTo>
                      <a:pt x="4" y="41"/>
                      <a:pt x="3" y="41"/>
                      <a:pt x="3" y="42"/>
                    </a:cubicBezTo>
                    <a:cubicBezTo>
                      <a:pt x="3" y="42"/>
                      <a:pt x="2" y="42"/>
                      <a:pt x="0" y="43"/>
                    </a:cubicBezTo>
                    <a:cubicBezTo>
                      <a:pt x="0" y="43"/>
                      <a:pt x="0" y="43"/>
                      <a:pt x="0" y="44"/>
                    </a:cubicBezTo>
                    <a:cubicBezTo>
                      <a:pt x="0" y="45"/>
                      <a:pt x="0" y="46"/>
                      <a:pt x="0" y="46"/>
                    </a:cubicBezTo>
                    <a:cubicBezTo>
                      <a:pt x="0" y="46"/>
                      <a:pt x="0" y="47"/>
                      <a:pt x="1" y="47"/>
                    </a:cubicBezTo>
                    <a:cubicBezTo>
                      <a:pt x="2" y="48"/>
                      <a:pt x="3" y="49"/>
                      <a:pt x="3" y="49"/>
                    </a:cubicBezTo>
                    <a:cubicBezTo>
                      <a:pt x="3" y="50"/>
                      <a:pt x="3" y="50"/>
                      <a:pt x="3" y="51"/>
                    </a:cubicBezTo>
                    <a:cubicBezTo>
                      <a:pt x="3" y="51"/>
                      <a:pt x="3" y="51"/>
                      <a:pt x="3" y="51"/>
                    </a:cubicBezTo>
                    <a:cubicBezTo>
                      <a:pt x="3" y="51"/>
                      <a:pt x="4" y="52"/>
                      <a:pt x="5" y="52"/>
                    </a:cubicBezTo>
                    <a:cubicBezTo>
                      <a:pt x="6" y="53"/>
                      <a:pt x="8" y="53"/>
                      <a:pt x="8" y="54"/>
                    </a:cubicBezTo>
                    <a:cubicBezTo>
                      <a:pt x="8" y="54"/>
                      <a:pt x="8" y="54"/>
                      <a:pt x="9" y="54"/>
                    </a:cubicBezTo>
                    <a:cubicBezTo>
                      <a:pt x="9" y="55"/>
                      <a:pt x="10" y="56"/>
                      <a:pt x="11" y="57"/>
                    </a:cubicBezTo>
                    <a:cubicBezTo>
                      <a:pt x="11" y="57"/>
                      <a:pt x="11" y="57"/>
                      <a:pt x="11" y="57"/>
                    </a:cubicBezTo>
                    <a:cubicBezTo>
                      <a:pt x="12" y="58"/>
                      <a:pt x="13" y="58"/>
                      <a:pt x="14" y="58"/>
                    </a:cubicBezTo>
                    <a:cubicBezTo>
                      <a:pt x="15" y="58"/>
                      <a:pt x="15" y="58"/>
                      <a:pt x="16" y="58"/>
                    </a:cubicBezTo>
                    <a:cubicBezTo>
                      <a:pt x="17" y="58"/>
                      <a:pt x="18" y="58"/>
                      <a:pt x="19" y="58"/>
                    </a:cubicBezTo>
                    <a:cubicBezTo>
                      <a:pt x="19" y="59"/>
                      <a:pt x="19" y="59"/>
                      <a:pt x="19" y="59"/>
                    </a:cubicBezTo>
                    <a:cubicBezTo>
                      <a:pt x="20" y="59"/>
                      <a:pt x="20" y="60"/>
                      <a:pt x="21" y="60"/>
                    </a:cubicBezTo>
                    <a:cubicBezTo>
                      <a:pt x="21" y="60"/>
                      <a:pt x="22" y="60"/>
                      <a:pt x="23" y="61"/>
                    </a:cubicBezTo>
                    <a:cubicBezTo>
                      <a:pt x="24" y="61"/>
                      <a:pt x="24" y="61"/>
                      <a:pt x="25" y="61"/>
                    </a:cubicBezTo>
                    <a:cubicBezTo>
                      <a:pt x="25" y="61"/>
                      <a:pt x="26" y="61"/>
                      <a:pt x="27" y="62"/>
                    </a:cubicBezTo>
                    <a:cubicBezTo>
                      <a:pt x="27" y="62"/>
                      <a:pt x="28" y="63"/>
                      <a:pt x="28" y="64"/>
                    </a:cubicBezTo>
                    <a:cubicBezTo>
                      <a:pt x="28" y="64"/>
                      <a:pt x="28" y="64"/>
                      <a:pt x="28" y="64"/>
                    </a:cubicBezTo>
                    <a:cubicBezTo>
                      <a:pt x="29" y="65"/>
                      <a:pt x="29" y="65"/>
                      <a:pt x="29" y="66"/>
                    </a:cubicBezTo>
                    <a:cubicBezTo>
                      <a:pt x="29" y="67"/>
                      <a:pt x="30" y="68"/>
                      <a:pt x="30" y="69"/>
                    </a:cubicBezTo>
                    <a:cubicBezTo>
                      <a:pt x="31" y="70"/>
                      <a:pt x="31" y="71"/>
                      <a:pt x="32" y="73"/>
                    </a:cubicBezTo>
                    <a:cubicBezTo>
                      <a:pt x="34" y="75"/>
                      <a:pt x="35" y="76"/>
                      <a:pt x="35" y="77"/>
                    </a:cubicBezTo>
                    <a:cubicBezTo>
                      <a:pt x="35" y="77"/>
                      <a:pt x="35" y="78"/>
                      <a:pt x="35" y="78"/>
                    </a:cubicBezTo>
                    <a:cubicBezTo>
                      <a:pt x="35" y="80"/>
                      <a:pt x="35" y="85"/>
                      <a:pt x="34" y="87"/>
                    </a:cubicBezTo>
                    <a:cubicBezTo>
                      <a:pt x="34" y="88"/>
                      <a:pt x="34" y="89"/>
                      <a:pt x="33" y="90"/>
                    </a:cubicBezTo>
                    <a:cubicBezTo>
                      <a:pt x="32" y="91"/>
                      <a:pt x="31" y="93"/>
                      <a:pt x="31" y="93"/>
                    </a:cubicBezTo>
                    <a:cubicBezTo>
                      <a:pt x="31" y="93"/>
                      <a:pt x="31" y="94"/>
                      <a:pt x="31" y="94"/>
                    </a:cubicBezTo>
                    <a:cubicBezTo>
                      <a:pt x="31" y="95"/>
                      <a:pt x="31" y="97"/>
                      <a:pt x="33" y="97"/>
                    </a:cubicBezTo>
                    <a:cubicBezTo>
                      <a:pt x="34" y="98"/>
                      <a:pt x="37" y="98"/>
                      <a:pt x="41" y="99"/>
                    </a:cubicBezTo>
                    <a:cubicBezTo>
                      <a:pt x="44" y="99"/>
                      <a:pt x="47" y="100"/>
                      <a:pt x="48" y="100"/>
                    </a:cubicBezTo>
                    <a:cubicBezTo>
                      <a:pt x="50" y="100"/>
                      <a:pt x="54" y="100"/>
                      <a:pt x="57" y="100"/>
                    </a:cubicBezTo>
                    <a:cubicBezTo>
                      <a:pt x="60" y="100"/>
                      <a:pt x="62" y="100"/>
                      <a:pt x="62" y="101"/>
                    </a:cubicBezTo>
                    <a:cubicBezTo>
                      <a:pt x="62" y="101"/>
                      <a:pt x="62" y="101"/>
                      <a:pt x="62" y="101"/>
                    </a:cubicBezTo>
                    <a:cubicBezTo>
                      <a:pt x="63" y="101"/>
                      <a:pt x="65" y="102"/>
                      <a:pt x="68" y="104"/>
                    </a:cubicBezTo>
                    <a:cubicBezTo>
                      <a:pt x="72" y="106"/>
                      <a:pt x="77" y="109"/>
                      <a:pt x="78" y="110"/>
                    </a:cubicBezTo>
                    <a:cubicBezTo>
                      <a:pt x="78" y="110"/>
                      <a:pt x="80" y="110"/>
                      <a:pt x="81" y="109"/>
                    </a:cubicBezTo>
                    <a:cubicBezTo>
                      <a:pt x="83" y="109"/>
                      <a:pt x="84" y="109"/>
                      <a:pt x="84" y="110"/>
                    </a:cubicBezTo>
                    <a:cubicBezTo>
                      <a:pt x="84" y="110"/>
                      <a:pt x="84" y="111"/>
                      <a:pt x="83" y="112"/>
                    </a:cubicBezTo>
                    <a:cubicBezTo>
                      <a:pt x="83" y="113"/>
                      <a:pt x="82" y="114"/>
                      <a:pt x="82" y="114"/>
                    </a:cubicBezTo>
                    <a:cubicBezTo>
                      <a:pt x="82" y="114"/>
                      <a:pt x="83" y="114"/>
                      <a:pt x="83" y="114"/>
                    </a:cubicBezTo>
                    <a:cubicBezTo>
                      <a:pt x="84" y="115"/>
                      <a:pt x="85" y="116"/>
                      <a:pt x="86" y="117"/>
                    </a:cubicBezTo>
                    <a:cubicBezTo>
                      <a:pt x="86" y="117"/>
                      <a:pt x="86" y="117"/>
                      <a:pt x="86" y="117"/>
                    </a:cubicBezTo>
                    <a:cubicBezTo>
                      <a:pt x="86" y="117"/>
                      <a:pt x="86" y="117"/>
                      <a:pt x="86" y="117"/>
                    </a:cubicBezTo>
                    <a:cubicBezTo>
                      <a:pt x="86" y="117"/>
                      <a:pt x="86" y="117"/>
                      <a:pt x="86" y="117"/>
                    </a:cubicBezTo>
                    <a:cubicBezTo>
                      <a:pt x="86" y="119"/>
                      <a:pt x="88" y="123"/>
                      <a:pt x="89" y="124"/>
                    </a:cubicBezTo>
                    <a:cubicBezTo>
                      <a:pt x="90" y="125"/>
                      <a:pt x="90" y="126"/>
                      <a:pt x="91" y="127"/>
                    </a:cubicBezTo>
                    <a:cubicBezTo>
                      <a:pt x="92" y="128"/>
                      <a:pt x="94" y="129"/>
                      <a:pt x="94" y="129"/>
                    </a:cubicBezTo>
                    <a:cubicBezTo>
                      <a:pt x="94" y="130"/>
                      <a:pt x="93" y="130"/>
                      <a:pt x="93" y="131"/>
                    </a:cubicBezTo>
                    <a:cubicBezTo>
                      <a:pt x="93" y="131"/>
                      <a:pt x="93" y="131"/>
                      <a:pt x="93" y="132"/>
                    </a:cubicBezTo>
                    <a:cubicBezTo>
                      <a:pt x="93" y="132"/>
                      <a:pt x="93" y="132"/>
                      <a:pt x="93" y="132"/>
                    </a:cubicBezTo>
                    <a:cubicBezTo>
                      <a:pt x="93" y="132"/>
                      <a:pt x="94" y="132"/>
                      <a:pt x="95" y="131"/>
                    </a:cubicBezTo>
                    <a:cubicBezTo>
                      <a:pt x="97" y="131"/>
                      <a:pt x="99" y="130"/>
                      <a:pt x="102" y="130"/>
                    </a:cubicBezTo>
                    <a:cubicBezTo>
                      <a:pt x="105" y="131"/>
                      <a:pt x="111" y="131"/>
                      <a:pt x="115" y="132"/>
                    </a:cubicBezTo>
                    <a:cubicBezTo>
                      <a:pt x="116" y="132"/>
                      <a:pt x="117" y="132"/>
                      <a:pt x="117" y="132"/>
                    </a:cubicBezTo>
                    <a:cubicBezTo>
                      <a:pt x="118" y="132"/>
                      <a:pt x="118" y="132"/>
                      <a:pt x="119" y="132"/>
                    </a:cubicBezTo>
                    <a:cubicBezTo>
                      <a:pt x="122" y="133"/>
                      <a:pt x="125" y="133"/>
                      <a:pt x="127" y="132"/>
                    </a:cubicBezTo>
                    <a:cubicBezTo>
                      <a:pt x="128" y="132"/>
                      <a:pt x="129" y="132"/>
                      <a:pt x="129" y="132"/>
                    </a:cubicBezTo>
                    <a:cubicBezTo>
                      <a:pt x="130" y="131"/>
                      <a:pt x="130" y="131"/>
                      <a:pt x="133" y="131"/>
                    </a:cubicBezTo>
                    <a:cubicBezTo>
                      <a:pt x="135" y="131"/>
                      <a:pt x="140" y="132"/>
                      <a:pt x="144" y="132"/>
                    </a:cubicBezTo>
                    <a:cubicBezTo>
                      <a:pt x="149" y="133"/>
                      <a:pt x="153" y="134"/>
                      <a:pt x="153" y="134"/>
                    </a:cubicBezTo>
                    <a:cubicBezTo>
                      <a:pt x="154" y="135"/>
                      <a:pt x="154" y="136"/>
                      <a:pt x="155" y="137"/>
                    </a:cubicBezTo>
                    <a:cubicBezTo>
                      <a:pt x="155" y="138"/>
                      <a:pt x="156" y="139"/>
                      <a:pt x="157" y="139"/>
                    </a:cubicBezTo>
                    <a:cubicBezTo>
                      <a:pt x="158" y="140"/>
                      <a:pt x="160" y="140"/>
                      <a:pt x="162" y="140"/>
                    </a:cubicBezTo>
                    <a:cubicBezTo>
                      <a:pt x="164" y="140"/>
                      <a:pt x="167" y="141"/>
                      <a:pt x="169" y="141"/>
                    </a:cubicBezTo>
                    <a:cubicBezTo>
                      <a:pt x="170" y="142"/>
                      <a:pt x="171" y="142"/>
                      <a:pt x="171" y="142"/>
                    </a:cubicBezTo>
                    <a:cubicBezTo>
                      <a:pt x="173" y="143"/>
                      <a:pt x="175" y="144"/>
                      <a:pt x="176" y="144"/>
                    </a:cubicBezTo>
                    <a:cubicBezTo>
                      <a:pt x="177" y="144"/>
                      <a:pt x="178" y="143"/>
                      <a:pt x="178" y="143"/>
                    </a:cubicBezTo>
                    <a:cubicBezTo>
                      <a:pt x="179" y="143"/>
                      <a:pt x="180" y="142"/>
                      <a:pt x="182" y="142"/>
                    </a:cubicBezTo>
                    <a:cubicBezTo>
                      <a:pt x="183" y="142"/>
                      <a:pt x="184" y="143"/>
                      <a:pt x="184" y="144"/>
                    </a:cubicBezTo>
                    <a:cubicBezTo>
                      <a:pt x="184" y="145"/>
                      <a:pt x="185" y="145"/>
                      <a:pt x="185" y="146"/>
                    </a:cubicBezTo>
                    <a:cubicBezTo>
                      <a:pt x="186" y="146"/>
                      <a:pt x="186" y="146"/>
                      <a:pt x="186" y="146"/>
                    </a:cubicBezTo>
                    <a:cubicBezTo>
                      <a:pt x="187" y="146"/>
                      <a:pt x="188" y="146"/>
                      <a:pt x="189" y="146"/>
                    </a:cubicBezTo>
                    <a:cubicBezTo>
                      <a:pt x="190" y="146"/>
                      <a:pt x="190" y="146"/>
                      <a:pt x="191" y="145"/>
                    </a:cubicBezTo>
                    <a:cubicBezTo>
                      <a:pt x="191" y="145"/>
                      <a:pt x="191" y="145"/>
                      <a:pt x="191" y="145"/>
                    </a:cubicBezTo>
                    <a:cubicBezTo>
                      <a:pt x="191" y="145"/>
                      <a:pt x="191" y="145"/>
                      <a:pt x="193" y="144"/>
                    </a:cubicBezTo>
                    <a:cubicBezTo>
                      <a:pt x="195" y="143"/>
                      <a:pt x="199" y="141"/>
                      <a:pt x="202" y="140"/>
                    </a:cubicBezTo>
                    <a:cubicBezTo>
                      <a:pt x="206" y="138"/>
                      <a:pt x="209" y="137"/>
                      <a:pt x="210" y="137"/>
                    </a:cubicBezTo>
                    <a:cubicBezTo>
                      <a:pt x="211" y="137"/>
                      <a:pt x="215" y="136"/>
                      <a:pt x="219" y="136"/>
                    </a:cubicBezTo>
                    <a:cubicBezTo>
                      <a:pt x="227" y="136"/>
                      <a:pt x="236" y="135"/>
                      <a:pt x="238" y="135"/>
                    </a:cubicBezTo>
                    <a:cubicBezTo>
                      <a:pt x="239" y="134"/>
                      <a:pt x="243" y="133"/>
                      <a:pt x="245" y="132"/>
                    </a:cubicBezTo>
                    <a:cubicBezTo>
                      <a:pt x="247" y="132"/>
                      <a:pt x="248" y="131"/>
                      <a:pt x="249" y="130"/>
                    </a:cubicBezTo>
                    <a:cubicBezTo>
                      <a:pt x="249" y="130"/>
                      <a:pt x="249" y="129"/>
                      <a:pt x="250" y="128"/>
                    </a:cubicBezTo>
                    <a:cubicBezTo>
                      <a:pt x="250" y="128"/>
                      <a:pt x="250" y="128"/>
                      <a:pt x="250" y="128"/>
                    </a:cubicBezTo>
                    <a:cubicBezTo>
                      <a:pt x="251" y="126"/>
                      <a:pt x="252" y="124"/>
                      <a:pt x="254" y="122"/>
                    </a:cubicBezTo>
                    <a:cubicBezTo>
                      <a:pt x="257" y="121"/>
                      <a:pt x="257" y="121"/>
                      <a:pt x="258" y="122"/>
                    </a:cubicBezTo>
                    <a:cubicBezTo>
                      <a:pt x="258" y="122"/>
                      <a:pt x="258" y="122"/>
                      <a:pt x="259" y="121"/>
                    </a:cubicBezTo>
                    <a:cubicBezTo>
                      <a:pt x="260" y="121"/>
                      <a:pt x="261" y="120"/>
                      <a:pt x="262" y="120"/>
                    </a:cubicBezTo>
                    <a:cubicBezTo>
                      <a:pt x="264" y="120"/>
                      <a:pt x="265" y="119"/>
                      <a:pt x="265" y="118"/>
                    </a:cubicBezTo>
                    <a:cubicBezTo>
                      <a:pt x="265" y="117"/>
                      <a:pt x="264" y="115"/>
                      <a:pt x="262" y="113"/>
                    </a:cubicBezTo>
                    <a:cubicBezTo>
                      <a:pt x="260" y="111"/>
                      <a:pt x="259" y="110"/>
                      <a:pt x="259" y="108"/>
                    </a:cubicBezTo>
                    <a:cubicBezTo>
                      <a:pt x="259" y="107"/>
                      <a:pt x="260" y="106"/>
                      <a:pt x="260" y="105"/>
                    </a:cubicBezTo>
                    <a:cubicBezTo>
                      <a:pt x="260" y="104"/>
                      <a:pt x="261" y="103"/>
                      <a:pt x="262" y="102"/>
                    </a:cubicBezTo>
                    <a:cubicBezTo>
                      <a:pt x="262" y="102"/>
                      <a:pt x="262" y="101"/>
                      <a:pt x="263" y="101"/>
                    </a:cubicBezTo>
                    <a:cubicBezTo>
                      <a:pt x="264" y="100"/>
                      <a:pt x="265" y="99"/>
                      <a:pt x="266" y="98"/>
                    </a:cubicBezTo>
                    <a:cubicBezTo>
                      <a:pt x="267" y="98"/>
                      <a:pt x="268" y="98"/>
                      <a:pt x="269" y="98"/>
                    </a:cubicBezTo>
                    <a:cubicBezTo>
                      <a:pt x="270" y="98"/>
                      <a:pt x="271" y="99"/>
                      <a:pt x="273" y="99"/>
                    </a:cubicBezTo>
                    <a:cubicBezTo>
                      <a:pt x="274" y="100"/>
                      <a:pt x="276" y="101"/>
                      <a:pt x="277" y="102"/>
                    </a:cubicBezTo>
                    <a:cubicBezTo>
                      <a:pt x="278" y="102"/>
                      <a:pt x="279" y="103"/>
                      <a:pt x="280" y="103"/>
                    </a:cubicBezTo>
                    <a:cubicBezTo>
                      <a:pt x="281" y="103"/>
                      <a:pt x="281" y="103"/>
                      <a:pt x="282" y="103"/>
                    </a:cubicBezTo>
                    <a:cubicBezTo>
                      <a:pt x="283" y="104"/>
                      <a:pt x="284" y="104"/>
                      <a:pt x="285" y="103"/>
                    </a:cubicBezTo>
                    <a:cubicBezTo>
                      <a:pt x="287" y="103"/>
                      <a:pt x="289" y="100"/>
                      <a:pt x="291" y="98"/>
                    </a:cubicBezTo>
                    <a:cubicBezTo>
                      <a:pt x="293" y="96"/>
                      <a:pt x="295" y="94"/>
                      <a:pt x="296" y="94"/>
                    </a:cubicBezTo>
                    <a:cubicBezTo>
                      <a:pt x="297" y="94"/>
                      <a:pt x="299" y="94"/>
                      <a:pt x="302" y="94"/>
                    </a:cubicBezTo>
                    <a:cubicBezTo>
                      <a:pt x="303" y="94"/>
                      <a:pt x="305" y="94"/>
                      <a:pt x="306" y="94"/>
                    </a:cubicBezTo>
                    <a:cubicBezTo>
                      <a:pt x="308" y="93"/>
                      <a:pt x="309" y="93"/>
                      <a:pt x="311" y="92"/>
                    </a:cubicBezTo>
                    <a:cubicBezTo>
                      <a:pt x="312" y="91"/>
                      <a:pt x="313" y="91"/>
                      <a:pt x="313" y="90"/>
                    </a:cubicBezTo>
                    <a:cubicBezTo>
                      <a:pt x="313" y="90"/>
                      <a:pt x="313" y="89"/>
                      <a:pt x="313" y="89"/>
                    </a:cubicBezTo>
                    <a:cubicBezTo>
                      <a:pt x="313" y="89"/>
                      <a:pt x="313" y="89"/>
                      <a:pt x="313" y="89"/>
                    </a:cubicBezTo>
                    <a:cubicBezTo>
                      <a:pt x="313" y="87"/>
                      <a:pt x="313" y="86"/>
                      <a:pt x="314" y="86"/>
                    </a:cubicBezTo>
                    <a:cubicBezTo>
                      <a:pt x="314" y="85"/>
                      <a:pt x="315" y="84"/>
                      <a:pt x="315" y="84"/>
                    </a:cubicBezTo>
                    <a:cubicBezTo>
                      <a:pt x="316" y="83"/>
                      <a:pt x="317" y="82"/>
                      <a:pt x="318" y="82"/>
                    </a:cubicBezTo>
                    <a:cubicBezTo>
                      <a:pt x="319" y="82"/>
                      <a:pt x="319" y="81"/>
                      <a:pt x="320" y="81"/>
                    </a:cubicBezTo>
                    <a:cubicBezTo>
                      <a:pt x="320" y="81"/>
                      <a:pt x="321" y="81"/>
                      <a:pt x="321" y="81"/>
                    </a:cubicBezTo>
                    <a:cubicBezTo>
                      <a:pt x="322" y="81"/>
                      <a:pt x="322" y="81"/>
                      <a:pt x="322" y="82"/>
                    </a:cubicBezTo>
                    <a:cubicBezTo>
                      <a:pt x="323" y="82"/>
                      <a:pt x="324" y="82"/>
                      <a:pt x="327" y="81"/>
                    </a:cubicBezTo>
                    <a:cubicBezTo>
                      <a:pt x="329" y="81"/>
                      <a:pt x="330" y="80"/>
                      <a:pt x="331" y="80"/>
                    </a:cubicBezTo>
                    <a:cubicBezTo>
                      <a:pt x="333" y="79"/>
                      <a:pt x="334" y="78"/>
                      <a:pt x="338" y="77"/>
                    </a:cubicBezTo>
                    <a:cubicBezTo>
                      <a:pt x="341" y="77"/>
                      <a:pt x="343" y="77"/>
                      <a:pt x="346" y="77"/>
                    </a:cubicBezTo>
                    <a:cubicBezTo>
                      <a:pt x="348" y="77"/>
                      <a:pt x="350" y="77"/>
                      <a:pt x="351" y="77"/>
                    </a:cubicBezTo>
                    <a:cubicBezTo>
                      <a:pt x="352" y="77"/>
                      <a:pt x="352" y="77"/>
                      <a:pt x="353" y="77"/>
                    </a:cubicBezTo>
                    <a:cubicBezTo>
                      <a:pt x="353" y="77"/>
                      <a:pt x="353" y="77"/>
                      <a:pt x="353" y="77"/>
                    </a:cubicBezTo>
                    <a:cubicBezTo>
                      <a:pt x="353" y="77"/>
                      <a:pt x="353" y="77"/>
                      <a:pt x="353" y="77"/>
                    </a:cubicBezTo>
                    <a:cubicBezTo>
                      <a:pt x="353" y="77"/>
                      <a:pt x="354" y="76"/>
                      <a:pt x="354" y="76"/>
                    </a:cubicBezTo>
                    <a:cubicBezTo>
                      <a:pt x="354" y="75"/>
                      <a:pt x="354" y="74"/>
                      <a:pt x="353" y="73"/>
                    </a:cubicBezTo>
                    <a:cubicBezTo>
                      <a:pt x="353" y="72"/>
                      <a:pt x="348" y="68"/>
                      <a:pt x="344" y="65"/>
                    </a:cubicBezTo>
                    <a:cubicBezTo>
                      <a:pt x="342" y="63"/>
                      <a:pt x="340" y="61"/>
                      <a:pt x="339" y="61"/>
                    </a:cubicBezTo>
                    <a:cubicBezTo>
                      <a:pt x="338" y="61"/>
                      <a:pt x="335" y="61"/>
                      <a:pt x="333" y="61"/>
                    </a:cubicBezTo>
                    <a:cubicBezTo>
                      <a:pt x="331" y="61"/>
                      <a:pt x="330" y="61"/>
                      <a:pt x="329" y="61"/>
                    </a:cubicBezTo>
                    <a:cubicBezTo>
                      <a:pt x="329" y="61"/>
                      <a:pt x="329" y="62"/>
                      <a:pt x="329" y="62"/>
                    </a:cubicBezTo>
                    <a:cubicBezTo>
                      <a:pt x="328" y="64"/>
                      <a:pt x="328" y="65"/>
                      <a:pt x="326" y="65"/>
                    </a:cubicBezTo>
                    <a:cubicBezTo>
                      <a:pt x="325" y="65"/>
                      <a:pt x="324" y="64"/>
                      <a:pt x="323" y="63"/>
                    </a:cubicBezTo>
                    <a:cubicBezTo>
                      <a:pt x="323" y="63"/>
                      <a:pt x="323" y="63"/>
                      <a:pt x="323" y="63"/>
                    </a:cubicBezTo>
                    <a:cubicBezTo>
                      <a:pt x="322" y="62"/>
                      <a:pt x="321" y="62"/>
                      <a:pt x="320" y="62"/>
                    </a:cubicBezTo>
                    <a:cubicBezTo>
                      <a:pt x="320" y="62"/>
                      <a:pt x="318" y="62"/>
                      <a:pt x="317" y="62"/>
                    </a:cubicBezTo>
                    <a:cubicBezTo>
                      <a:pt x="315" y="62"/>
                      <a:pt x="313" y="62"/>
                      <a:pt x="313" y="63"/>
                    </a:cubicBezTo>
                    <a:cubicBezTo>
                      <a:pt x="313" y="63"/>
                      <a:pt x="313" y="63"/>
                      <a:pt x="313" y="63"/>
                    </a:cubicBezTo>
                    <a:cubicBezTo>
                      <a:pt x="313" y="64"/>
                      <a:pt x="313" y="64"/>
                      <a:pt x="312" y="65"/>
                    </a:cubicBezTo>
                    <a:cubicBezTo>
                      <a:pt x="312" y="65"/>
                      <a:pt x="312" y="65"/>
                      <a:pt x="312" y="65"/>
                    </a:cubicBezTo>
                    <a:cubicBezTo>
                      <a:pt x="312" y="65"/>
                      <a:pt x="311" y="66"/>
                      <a:pt x="310" y="65"/>
                    </a:cubicBezTo>
                    <a:cubicBezTo>
                      <a:pt x="309" y="64"/>
                      <a:pt x="308" y="64"/>
                      <a:pt x="307" y="63"/>
                    </a:cubicBezTo>
                    <a:cubicBezTo>
                      <a:pt x="306" y="62"/>
                      <a:pt x="305" y="61"/>
                      <a:pt x="305" y="60"/>
                    </a:cubicBezTo>
                    <a:cubicBezTo>
                      <a:pt x="305" y="60"/>
                      <a:pt x="305" y="60"/>
                      <a:pt x="305" y="60"/>
                    </a:cubicBezTo>
                    <a:cubicBezTo>
                      <a:pt x="305" y="59"/>
                      <a:pt x="304" y="58"/>
                      <a:pt x="306" y="57"/>
                    </a:cubicBezTo>
                    <a:cubicBezTo>
                      <a:pt x="306" y="56"/>
                      <a:pt x="307" y="56"/>
                      <a:pt x="307" y="56"/>
                    </a:cubicBezTo>
                    <a:cubicBezTo>
                      <a:pt x="307" y="56"/>
                      <a:pt x="308" y="56"/>
                      <a:pt x="308" y="55"/>
                    </a:cubicBezTo>
                    <a:cubicBezTo>
                      <a:pt x="308" y="54"/>
                      <a:pt x="308" y="54"/>
                      <a:pt x="308" y="54"/>
                    </a:cubicBezTo>
                    <a:cubicBezTo>
                      <a:pt x="308" y="54"/>
                      <a:pt x="308" y="54"/>
                      <a:pt x="308" y="54"/>
                    </a:cubicBezTo>
                    <a:cubicBezTo>
                      <a:pt x="308" y="53"/>
                      <a:pt x="308" y="52"/>
                      <a:pt x="309" y="51"/>
                    </a:cubicBezTo>
                    <a:cubicBezTo>
                      <a:pt x="309" y="48"/>
                      <a:pt x="311" y="46"/>
                      <a:pt x="313" y="43"/>
                    </a:cubicBezTo>
                    <a:cubicBezTo>
                      <a:pt x="313" y="42"/>
                      <a:pt x="314" y="41"/>
                      <a:pt x="314" y="41"/>
                    </a:cubicBezTo>
                    <a:cubicBezTo>
                      <a:pt x="315" y="39"/>
                      <a:pt x="315" y="38"/>
                      <a:pt x="315" y="38"/>
                    </a:cubicBezTo>
                    <a:cubicBezTo>
                      <a:pt x="316" y="37"/>
                      <a:pt x="316" y="36"/>
                      <a:pt x="316" y="35"/>
                    </a:cubicBezTo>
                    <a:cubicBezTo>
                      <a:pt x="317" y="34"/>
                      <a:pt x="317" y="34"/>
                      <a:pt x="318" y="3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21" name="Rectangle 635"/>
              <p:cNvSpPr>
                <a:spLocks noChangeArrowheads="1"/>
              </p:cNvSpPr>
              <p:nvPr/>
            </p:nvSpPr>
            <p:spPr bwMode="auto">
              <a:xfrm>
                <a:off x="6140450" y="2570163"/>
                <a:ext cx="1588" cy="1588"/>
              </a:xfrm>
              <a:prstGeom prst="rect">
                <a:avLst/>
              </a:pr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22" name="Freeform 636"/>
              <p:cNvSpPr>
                <a:spLocks/>
              </p:cNvSpPr>
              <p:nvPr/>
            </p:nvSpPr>
            <p:spPr bwMode="auto">
              <a:xfrm>
                <a:off x="5988050" y="2971800"/>
                <a:ext cx="193675" cy="123825"/>
              </a:xfrm>
              <a:custGeom>
                <a:avLst/>
                <a:gdLst>
                  <a:gd name="T0" fmla="*/ 59 w 84"/>
                  <a:gd name="T1" fmla="*/ 22 h 54"/>
                  <a:gd name="T2" fmla="*/ 54 w 84"/>
                  <a:gd name="T3" fmla="*/ 24 h 54"/>
                  <a:gd name="T4" fmla="*/ 47 w 84"/>
                  <a:gd name="T5" fmla="*/ 22 h 54"/>
                  <a:gd name="T6" fmla="*/ 47 w 84"/>
                  <a:gd name="T7" fmla="*/ 21 h 54"/>
                  <a:gd name="T8" fmla="*/ 44 w 84"/>
                  <a:gd name="T9" fmla="*/ 20 h 54"/>
                  <a:gd name="T10" fmla="*/ 39 w 84"/>
                  <a:gd name="T11" fmla="*/ 22 h 54"/>
                  <a:gd name="T12" fmla="*/ 21 w 84"/>
                  <a:gd name="T13" fmla="*/ 20 h 54"/>
                  <a:gd name="T14" fmla="*/ 22 w 84"/>
                  <a:gd name="T15" fmla="*/ 13 h 54"/>
                  <a:gd name="T16" fmla="*/ 28 w 84"/>
                  <a:gd name="T17" fmla="*/ 12 h 54"/>
                  <a:gd name="T18" fmla="*/ 35 w 84"/>
                  <a:gd name="T19" fmla="*/ 13 h 54"/>
                  <a:gd name="T20" fmla="*/ 34 w 84"/>
                  <a:gd name="T21" fmla="*/ 9 h 54"/>
                  <a:gd name="T22" fmla="*/ 35 w 84"/>
                  <a:gd name="T23" fmla="*/ 5 h 54"/>
                  <a:gd name="T24" fmla="*/ 34 w 84"/>
                  <a:gd name="T25" fmla="*/ 2 h 54"/>
                  <a:gd name="T26" fmla="*/ 31 w 84"/>
                  <a:gd name="T27" fmla="*/ 2 h 54"/>
                  <a:gd name="T28" fmla="*/ 25 w 84"/>
                  <a:gd name="T29" fmla="*/ 6 h 54"/>
                  <a:gd name="T30" fmla="*/ 20 w 84"/>
                  <a:gd name="T31" fmla="*/ 6 h 54"/>
                  <a:gd name="T32" fmla="*/ 20 w 84"/>
                  <a:gd name="T33" fmla="*/ 8 h 54"/>
                  <a:gd name="T34" fmla="*/ 19 w 84"/>
                  <a:gd name="T35" fmla="*/ 11 h 54"/>
                  <a:gd name="T36" fmla="*/ 14 w 84"/>
                  <a:gd name="T37" fmla="*/ 11 h 54"/>
                  <a:gd name="T38" fmla="*/ 15 w 84"/>
                  <a:gd name="T39" fmla="*/ 16 h 54"/>
                  <a:gd name="T40" fmla="*/ 12 w 84"/>
                  <a:gd name="T41" fmla="*/ 20 h 54"/>
                  <a:gd name="T42" fmla="*/ 2 w 84"/>
                  <a:gd name="T43" fmla="*/ 20 h 54"/>
                  <a:gd name="T44" fmla="*/ 0 w 84"/>
                  <a:gd name="T45" fmla="*/ 21 h 54"/>
                  <a:gd name="T46" fmla="*/ 3 w 84"/>
                  <a:gd name="T47" fmla="*/ 26 h 54"/>
                  <a:gd name="T48" fmla="*/ 7 w 84"/>
                  <a:gd name="T49" fmla="*/ 27 h 54"/>
                  <a:gd name="T50" fmla="*/ 8 w 84"/>
                  <a:gd name="T51" fmla="*/ 33 h 54"/>
                  <a:gd name="T52" fmla="*/ 10 w 84"/>
                  <a:gd name="T53" fmla="*/ 38 h 54"/>
                  <a:gd name="T54" fmla="*/ 5 w 84"/>
                  <a:gd name="T55" fmla="*/ 47 h 54"/>
                  <a:gd name="T56" fmla="*/ 4 w 84"/>
                  <a:gd name="T57" fmla="*/ 50 h 54"/>
                  <a:gd name="T58" fmla="*/ 5 w 84"/>
                  <a:gd name="T59" fmla="*/ 52 h 54"/>
                  <a:gd name="T60" fmla="*/ 9 w 84"/>
                  <a:gd name="T61" fmla="*/ 50 h 54"/>
                  <a:gd name="T62" fmla="*/ 15 w 84"/>
                  <a:gd name="T63" fmla="*/ 48 h 54"/>
                  <a:gd name="T64" fmla="*/ 20 w 84"/>
                  <a:gd name="T65" fmla="*/ 51 h 54"/>
                  <a:gd name="T66" fmla="*/ 21 w 84"/>
                  <a:gd name="T67" fmla="*/ 50 h 54"/>
                  <a:gd name="T68" fmla="*/ 27 w 84"/>
                  <a:gd name="T69" fmla="*/ 44 h 54"/>
                  <a:gd name="T70" fmla="*/ 27 w 84"/>
                  <a:gd name="T71" fmla="*/ 44 h 54"/>
                  <a:gd name="T72" fmla="*/ 31 w 84"/>
                  <a:gd name="T73" fmla="*/ 44 h 54"/>
                  <a:gd name="T74" fmla="*/ 29 w 84"/>
                  <a:gd name="T75" fmla="*/ 40 h 54"/>
                  <a:gd name="T76" fmla="*/ 34 w 84"/>
                  <a:gd name="T77" fmla="*/ 35 h 54"/>
                  <a:gd name="T78" fmla="*/ 41 w 84"/>
                  <a:gd name="T79" fmla="*/ 33 h 54"/>
                  <a:gd name="T80" fmla="*/ 43 w 84"/>
                  <a:gd name="T81" fmla="*/ 38 h 54"/>
                  <a:gd name="T82" fmla="*/ 46 w 84"/>
                  <a:gd name="T83" fmla="*/ 40 h 54"/>
                  <a:gd name="T84" fmla="*/ 45 w 84"/>
                  <a:gd name="T85" fmla="*/ 51 h 54"/>
                  <a:gd name="T86" fmla="*/ 46 w 84"/>
                  <a:gd name="T87" fmla="*/ 54 h 54"/>
                  <a:gd name="T88" fmla="*/ 56 w 84"/>
                  <a:gd name="T89" fmla="*/ 51 h 54"/>
                  <a:gd name="T90" fmla="*/ 59 w 84"/>
                  <a:gd name="T91" fmla="*/ 48 h 54"/>
                  <a:gd name="T92" fmla="*/ 67 w 84"/>
                  <a:gd name="T93" fmla="*/ 45 h 54"/>
                  <a:gd name="T94" fmla="*/ 70 w 84"/>
                  <a:gd name="T95" fmla="*/ 47 h 54"/>
                  <a:gd name="T96" fmla="*/ 69 w 84"/>
                  <a:gd name="T97" fmla="*/ 48 h 54"/>
                  <a:gd name="T98" fmla="*/ 72 w 84"/>
                  <a:gd name="T99" fmla="*/ 46 h 54"/>
                  <a:gd name="T100" fmla="*/ 79 w 84"/>
                  <a:gd name="T101" fmla="*/ 47 h 54"/>
                  <a:gd name="T102" fmla="*/ 84 w 84"/>
                  <a:gd name="T103" fmla="*/ 47 h 54"/>
                  <a:gd name="T104" fmla="*/ 82 w 84"/>
                  <a:gd name="T105" fmla="*/ 39 h 54"/>
                  <a:gd name="T106" fmla="*/ 77 w 84"/>
                  <a:gd name="T107" fmla="*/ 32 h 54"/>
                  <a:gd name="T108" fmla="*/ 71 w 84"/>
                  <a:gd name="T109" fmla="*/ 32 h 54"/>
                  <a:gd name="T110" fmla="*/ 69 w 84"/>
                  <a:gd name="T111" fmla="*/ 28 h 54"/>
                  <a:gd name="T112" fmla="*/ 70 w 84"/>
                  <a:gd name="T113" fmla="*/ 27 h 54"/>
                  <a:gd name="T114" fmla="*/ 71 w 84"/>
                  <a:gd name="T115" fmla="*/ 27 h 54"/>
                  <a:gd name="T116" fmla="*/ 68 w 84"/>
                  <a:gd name="T117" fmla="*/ 2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 h="54">
                    <a:moveTo>
                      <a:pt x="68" y="21"/>
                    </a:moveTo>
                    <a:cubicBezTo>
                      <a:pt x="67" y="21"/>
                      <a:pt x="64" y="21"/>
                      <a:pt x="63" y="21"/>
                    </a:cubicBezTo>
                    <a:cubicBezTo>
                      <a:pt x="62" y="21"/>
                      <a:pt x="61" y="22"/>
                      <a:pt x="59" y="22"/>
                    </a:cubicBezTo>
                    <a:cubicBezTo>
                      <a:pt x="58" y="22"/>
                      <a:pt x="57" y="22"/>
                      <a:pt x="56" y="22"/>
                    </a:cubicBezTo>
                    <a:cubicBezTo>
                      <a:pt x="56" y="22"/>
                      <a:pt x="55" y="23"/>
                      <a:pt x="55" y="23"/>
                    </a:cubicBezTo>
                    <a:cubicBezTo>
                      <a:pt x="54" y="23"/>
                      <a:pt x="54" y="24"/>
                      <a:pt x="54" y="24"/>
                    </a:cubicBezTo>
                    <a:cubicBezTo>
                      <a:pt x="53" y="24"/>
                      <a:pt x="52" y="24"/>
                      <a:pt x="51" y="24"/>
                    </a:cubicBezTo>
                    <a:cubicBezTo>
                      <a:pt x="50" y="24"/>
                      <a:pt x="49" y="24"/>
                      <a:pt x="49" y="24"/>
                    </a:cubicBezTo>
                    <a:cubicBezTo>
                      <a:pt x="47" y="24"/>
                      <a:pt x="47" y="23"/>
                      <a:pt x="47" y="22"/>
                    </a:cubicBezTo>
                    <a:cubicBezTo>
                      <a:pt x="47" y="22"/>
                      <a:pt x="47" y="22"/>
                      <a:pt x="47" y="22"/>
                    </a:cubicBezTo>
                    <a:cubicBezTo>
                      <a:pt x="47" y="21"/>
                      <a:pt x="47" y="21"/>
                      <a:pt x="47" y="21"/>
                    </a:cubicBezTo>
                    <a:cubicBezTo>
                      <a:pt x="47" y="21"/>
                      <a:pt x="47" y="21"/>
                      <a:pt x="47" y="21"/>
                    </a:cubicBezTo>
                    <a:cubicBezTo>
                      <a:pt x="47" y="21"/>
                      <a:pt x="46" y="22"/>
                      <a:pt x="46" y="22"/>
                    </a:cubicBezTo>
                    <a:cubicBezTo>
                      <a:pt x="45" y="21"/>
                      <a:pt x="45" y="21"/>
                      <a:pt x="45" y="20"/>
                    </a:cubicBezTo>
                    <a:cubicBezTo>
                      <a:pt x="44" y="20"/>
                      <a:pt x="44" y="20"/>
                      <a:pt x="44" y="20"/>
                    </a:cubicBezTo>
                    <a:cubicBezTo>
                      <a:pt x="44" y="20"/>
                      <a:pt x="43" y="20"/>
                      <a:pt x="42" y="20"/>
                    </a:cubicBezTo>
                    <a:cubicBezTo>
                      <a:pt x="42" y="20"/>
                      <a:pt x="42" y="20"/>
                      <a:pt x="42" y="20"/>
                    </a:cubicBezTo>
                    <a:cubicBezTo>
                      <a:pt x="41" y="21"/>
                      <a:pt x="40" y="22"/>
                      <a:pt x="39" y="22"/>
                    </a:cubicBezTo>
                    <a:cubicBezTo>
                      <a:pt x="39" y="22"/>
                      <a:pt x="38" y="21"/>
                      <a:pt x="37" y="21"/>
                    </a:cubicBezTo>
                    <a:cubicBezTo>
                      <a:pt x="34" y="21"/>
                      <a:pt x="31" y="20"/>
                      <a:pt x="29" y="20"/>
                    </a:cubicBezTo>
                    <a:cubicBezTo>
                      <a:pt x="27" y="20"/>
                      <a:pt x="21" y="20"/>
                      <a:pt x="21" y="20"/>
                    </a:cubicBezTo>
                    <a:cubicBezTo>
                      <a:pt x="21" y="20"/>
                      <a:pt x="21" y="20"/>
                      <a:pt x="21" y="20"/>
                    </a:cubicBezTo>
                    <a:cubicBezTo>
                      <a:pt x="21" y="19"/>
                      <a:pt x="21" y="19"/>
                      <a:pt x="21" y="19"/>
                    </a:cubicBezTo>
                    <a:cubicBezTo>
                      <a:pt x="21" y="19"/>
                      <a:pt x="22" y="13"/>
                      <a:pt x="22" y="13"/>
                    </a:cubicBezTo>
                    <a:cubicBezTo>
                      <a:pt x="22" y="12"/>
                      <a:pt x="26" y="12"/>
                      <a:pt x="28" y="12"/>
                    </a:cubicBezTo>
                    <a:cubicBezTo>
                      <a:pt x="28" y="12"/>
                      <a:pt x="28" y="12"/>
                      <a:pt x="28" y="12"/>
                    </a:cubicBezTo>
                    <a:cubicBezTo>
                      <a:pt x="28" y="12"/>
                      <a:pt x="28" y="12"/>
                      <a:pt x="28" y="12"/>
                    </a:cubicBezTo>
                    <a:cubicBezTo>
                      <a:pt x="29" y="12"/>
                      <a:pt x="31" y="12"/>
                      <a:pt x="32" y="12"/>
                    </a:cubicBezTo>
                    <a:cubicBezTo>
                      <a:pt x="33" y="13"/>
                      <a:pt x="34" y="13"/>
                      <a:pt x="35" y="13"/>
                    </a:cubicBezTo>
                    <a:cubicBezTo>
                      <a:pt x="35" y="13"/>
                      <a:pt x="35" y="13"/>
                      <a:pt x="35" y="13"/>
                    </a:cubicBezTo>
                    <a:cubicBezTo>
                      <a:pt x="35" y="14"/>
                      <a:pt x="36" y="13"/>
                      <a:pt x="36" y="13"/>
                    </a:cubicBezTo>
                    <a:cubicBezTo>
                      <a:pt x="37" y="13"/>
                      <a:pt x="37" y="12"/>
                      <a:pt x="37" y="12"/>
                    </a:cubicBezTo>
                    <a:cubicBezTo>
                      <a:pt x="37" y="12"/>
                      <a:pt x="36" y="10"/>
                      <a:pt x="34" y="9"/>
                    </a:cubicBezTo>
                    <a:cubicBezTo>
                      <a:pt x="34" y="8"/>
                      <a:pt x="33" y="8"/>
                      <a:pt x="33" y="7"/>
                    </a:cubicBezTo>
                    <a:cubicBezTo>
                      <a:pt x="33" y="7"/>
                      <a:pt x="33" y="6"/>
                      <a:pt x="34" y="6"/>
                    </a:cubicBezTo>
                    <a:cubicBezTo>
                      <a:pt x="35" y="5"/>
                      <a:pt x="36" y="5"/>
                      <a:pt x="35" y="5"/>
                    </a:cubicBezTo>
                    <a:cubicBezTo>
                      <a:pt x="35" y="5"/>
                      <a:pt x="35" y="5"/>
                      <a:pt x="35" y="4"/>
                    </a:cubicBezTo>
                    <a:cubicBezTo>
                      <a:pt x="35" y="4"/>
                      <a:pt x="35" y="3"/>
                      <a:pt x="35" y="2"/>
                    </a:cubicBezTo>
                    <a:cubicBezTo>
                      <a:pt x="35" y="2"/>
                      <a:pt x="35" y="2"/>
                      <a:pt x="34" y="2"/>
                    </a:cubicBezTo>
                    <a:cubicBezTo>
                      <a:pt x="34" y="2"/>
                      <a:pt x="34" y="2"/>
                      <a:pt x="34" y="2"/>
                    </a:cubicBezTo>
                    <a:cubicBezTo>
                      <a:pt x="34" y="1"/>
                      <a:pt x="34" y="0"/>
                      <a:pt x="33" y="0"/>
                    </a:cubicBezTo>
                    <a:cubicBezTo>
                      <a:pt x="32" y="1"/>
                      <a:pt x="32" y="1"/>
                      <a:pt x="31" y="2"/>
                    </a:cubicBezTo>
                    <a:cubicBezTo>
                      <a:pt x="31" y="2"/>
                      <a:pt x="30" y="3"/>
                      <a:pt x="30" y="3"/>
                    </a:cubicBezTo>
                    <a:cubicBezTo>
                      <a:pt x="29" y="4"/>
                      <a:pt x="28" y="4"/>
                      <a:pt x="27" y="5"/>
                    </a:cubicBezTo>
                    <a:cubicBezTo>
                      <a:pt x="26" y="5"/>
                      <a:pt x="26" y="5"/>
                      <a:pt x="25" y="6"/>
                    </a:cubicBezTo>
                    <a:cubicBezTo>
                      <a:pt x="24" y="6"/>
                      <a:pt x="23" y="5"/>
                      <a:pt x="22" y="4"/>
                    </a:cubicBezTo>
                    <a:cubicBezTo>
                      <a:pt x="21" y="4"/>
                      <a:pt x="21" y="4"/>
                      <a:pt x="21" y="4"/>
                    </a:cubicBezTo>
                    <a:cubicBezTo>
                      <a:pt x="21" y="4"/>
                      <a:pt x="20" y="5"/>
                      <a:pt x="20" y="6"/>
                    </a:cubicBezTo>
                    <a:cubicBezTo>
                      <a:pt x="20" y="6"/>
                      <a:pt x="20" y="6"/>
                      <a:pt x="20" y="6"/>
                    </a:cubicBezTo>
                    <a:cubicBezTo>
                      <a:pt x="20" y="6"/>
                      <a:pt x="20" y="6"/>
                      <a:pt x="20" y="6"/>
                    </a:cubicBezTo>
                    <a:cubicBezTo>
                      <a:pt x="20" y="7"/>
                      <a:pt x="20" y="7"/>
                      <a:pt x="20" y="8"/>
                    </a:cubicBezTo>
                    <a:cubicBezTo>
                      <a:pt x="20" y="9"/>
                      <a:pt x="20" y="9"/>
                      <a:pt x="20" y="10"/>
                    </a:cubicBezTo>
                    <a:cubicBezTo>
                      <a:pt x="20" y="10"/>
                      <a:pt x="20" y="10"/>
                      <a:pt x="20" y="10"/>
                    </a:cubicBezTo>
                    <a:cubicBezTo>
                      <a:pt x="20" y="10"/>
                      <a:pt x="20" y="10"/>
                      <a:pt x="19" y="11"/>
                    </a:cubicBezTo>
                    <a:cubicBezTo>
                      <a:pt x="19" y="11"/>
                      <a:pt x="18" y="11"/>
                      <a:pt x="18" y="11"/>
                    </a:cubicBezTo>
                    <a:cubicBezTo>
                      <a:pt x="17" y="11"/>
                      <a:pt x="17" y="11"/>
                      <a:pt x="16" y="11"/>
                    </a:cubicBezTo>
                    <a:cubicBezTo>
                      <a:pt x="15" y="11"/>
                      <a:pt x="14" y="11"/>
                      <a:pt x="14" y="11"/>
                    </a:cubicBezTo>
                    <a:cubicBezTo>
                      <a:pt x="14" y="12"/>
                      <a:pt x="15" y="12"/>
                      <a:pt x="15" y="13"/>
                    </a:cubicBezTo>
                    <a:cubicBezTo>
                      <a:pt x="16" y="14"/>
                      <a:pt x="16" y="15"/>
                      <a:pt x="16" y="15"/>
                    </a:cubicBezTo>
                    <a:cubicBezTo>
                      <a:pt x="16" y="16"/>
                      <a:pt x="15" y="16"/>
                      <a:pt x="15" y="16"/>
                    </a:cubicBezTo>
                    <a:cubicBezTo>
                      <a:pt x="14" y="16"/>
                      <a:pt x="13" y="16"/>
                      <a:pt x="13" y="16"/>
                    </a:cubicBezTo>
                    <a:cubicBezTo>
                      <a:pt x="13" y="16"/>
                      <a:pt x="13" y="17"/>
                      <a:pt x="13" y="18"/>
                    </a:cubicBezTo>
                    <a:cubicBezTo>
                      <a:pt x="13" y="19"/>
                      <a:pt x="12" y="20"/>
                      <a:pt x="12" y="20"/>
                    </a:cubicBezTo>
                    <a:cubicBezTo>
                      <a:pt x="12" y="20"/>
                      <a:pt x="9" y="20"/>
                      <a:pt x="6" y="19"/>
                    </a:cubicBezTo>
                    <a:cubicBezTo>
                      <a:pt x="5" y="19"/>
                      <a:pt x="3" y="19"/>
                      <a:pt x="3" y="19"/>
                    </a:cubicBezTo>
                    <a:cubicBezTo>
                      <a:pt x="3" y="19"/>
                      <a:pt x="2" y="19"/>
                      <a:pt x="2" y="20"/>
                    </a:cubicBezTo>
                    <a:cubicBezTo>
                      <a:pt x="1" y="20"/>
                      <a:pt x="1" y="20"/>
                      <a:pt x="1" y="21"/>
                    </a:cubicBezTo>
                    <a:cubicBezTo>
                      <a:pt x="1" y="21"/>
                      <a:pt x="1" y="21"/>
                      <a:pt x="1" y="21"/>
                    </a:cubicBezTo>
                    <a:cubicBezTo>
                      <a:pt x="0" y="21"/>
                      <a:pt x="0" y="21"/>
                      <a:pt x="0" y="21"/>
                    </a:cubicBezTo>
                    <a:cubicBezTo>
                      <a:pt x="0" y="22"/>
                      <a:pt x="0" y="23"/>
                      <a:pt x="0" y="23"/>
                    </a:cubicBezTo>
                    <a:cubicBezTo>
                      <a:pt x="0" y="23"/>
                      <a:pt x="1" y="24"/>
                      <a:pt x="2" y="25"/>
                    </a:cubicBezTo>
                    <a:cubicBezTo>
                      <a:pt x="2" y="25"/>
                      <a:pt x="3" y="26"/>
                      <a:pt x="3" y="26"/>
                    </a:cubicBezTo>
                    <a:cubicBezTo>
                      <a:pt x="3" y="26"/>
                      <a:pt x="4" y="26"/>
                      <a:pt x="4" y="26"/>
                    </a:cubicBezTo>
                    <a:cubicBezTo>
                      <a:pt x="4" y="26"/>
                      <a:pt x="5" y="26"/>
                      <a:pt x="5" y="26"/>
                    </a:cubicBezTo>
                    <a:cubicBezTo>
                      <a:pt x="6" y="26"/>
                      <a:pt x="6" y="26"/>
                      <a:pt x="7" y="27"/>
                    </a:cubicBezTo>
                    <a:cubicBezTo>
                      <a:pt x="8" y="27"/>
                      <a:pt x="8" y="28"/>
                      <a:pt x="8" y="28"/>
                    </a:cubicBezTo>
                    <a:cubicBezTo>
                      <a:pt x="8" y="29"/>
                      <a:pt x="8" y="31"/>
                      <a:pt x="8" y="32"/>
                    </a:cubicBezTo>
                    <a:cubicBezTo>
                      <a:pt x="8" y="33"/>
                      <a:pt x="8" y="33"/>
                      <a:pt x="8" y="33"/>
                    </a:cubicBezTo>
                    <a:cubicBezTo>
                      <a:pt x="8" y="34"/>
                      <a:pt x="9" y="34"/>
                      <a:pt x="10" y="35"/>
                    </a:cubicBezTo>
                    <a:cubicBezTo>
                      <a:pt x="10" y="36"/>
                      <a:pt x="11" y="36"/>
                      <a:pt x="11" y="37"/>
                    </a:cubicBezTo>
                    <a:cubicBezTo>
                      <a:pt x="11" y="37"/>
                      <a:pt x="11" y="38"/>
                      <a:pt x="10" y="38"/>
                    </a:cubicBezTo>
                    <a:cubicBezTo>
                      <a:pt x="10" y="39"/>
                      <a:pt x="10" y="39"/>
                      <a:pt x="9" y="40"/>
                    </a:cubicBezTo>
                    <a:cubicBezTo>
                      <a:pt x="9" y="40"/>
                      <a:pt x="8" y="42"/>
                      <a:pt x="7" y="43"/>
                    </a:cubicBezTo>
                    <a:cubicBezTo>
                      <a:pt x="6" y="45"/>
                      <a:pt x="5" y="46"/>
                      <a:pt x="5" y="47"/>
                    </a:cubicBezTo>
                    <a:cubicBezTo>
                      <a:pt x="5" y="47"/>
                      <a:pt x="5" y="48"/>
                      <a:pt x="4" y="48"/>
                    </a:cubicBezTo>
                    <a:cubicBezTo>
                      <a:pt x="4" y="49"/>
                      <a:pt x="4" y="49"/>
                      <a:pt x="4" y="49"/>
                    </a:cubicBezTo>
                    <a:cubicBezTo>
                      <a:pt x="4" y="50"/>
                      <a:pt x="4" y="50"/>
                      <a:pt x="4" y="50"/>
                    </a:cubicBezTo>
                    <a:cubicBezTo>
                      <a:pt x="4" y="51"/>
                      <a:pt x="4" y="51"/>
                      <a:pt x="4" y="51"/>
                    </a:cubicBezTo>
                    <a:cubicBezTo>
                      <a:pt x="4" y="51"/>
                      <a:pt x="4" y="51"/>
                      <a:pt x="4" y="51"/>
                    </a:cubicBezTo>
                    <a:cubicBezTo>
                      <a:pt x="4" y="51"/>
                      <a:pt x="5" y="51"/>
                      <a:pt x="5" y="52"/>
                    </a:cubicBezTo>
                    <a:cubicBezTo>
                      <a:pt x="5" y="52"/>
                      <a:pt x="6" y="52"/>
                      <a:pt x="6" y="52"/>
                    </a:cubicBezTo>
                    <a:cubicBezTo>
                      <a:pt x="7" y="52"/>
                      <a:pt x="7" y="52"/>
                      <a:pt x="8" y="51"/>
                    </a:cubicBezTo>
                    <a:cubicBezTo>
                      <a:pt x="8" y="51"/>
                      <a:pt x="8" y="51"/>
                      <a:pt x="9" y="50"/>
                    </a:cubicBezTo>
                    <a:cubicBezTo>
                      <a:pt x="9" y="50"/>
                      <a:pt x="10" y="50"/>
                      <a:pt x="10" y="50"/>
                    </a:cubicBezTo>
                    <a:cubicBezTo>
                      <a:pt x="11" y="50"/>
                      <a:pt x="12" y="49"/>
                      <a:pt x="13" y="49"/>
                    </a:cubicBezTo>
                    <a:cubicBezTo>
                      <a:pt x="15" y="48"/>
                      <a:pt x="15" y="48"/>
                      <a:pt x="15" y="48"/>
                    </a:cubicBezTo>
                    <a:cubicBezTo>
                      <a:pt x="15" y="48"/>
                      <a:pt x="16" y="48"/>
                      <a:pt x="16" y="48"/>
                    </a:cubicBezTo>
                    <a:cubicBezTo>
                      <a:pt x="17" y="47"/>
                      <a:pt x="18" y="48"/>
                      <a:pt x="19" y="49"/>
                    </a:cubicBezTo>
                    <a:cubicBezTo>
                      <a:pt x="19" y="50"/>
                      <a:pt x="20" y="51"/>
                      <a:pt x="20" y="51"/>
                    </a:cubicBezTo>
                    <a:cubicBezTo>
                      <a:pt x="20" y="51"/>
                      <a:pt x="20" y="50"/>
                      <a:pt x="21" y="50"/>
                    </a:cubicBezTo>
                    <a:cubicBezTo>
                      <a:pt x="21" y="50"/>
                      <a:pt x="21" y="50"/>
                      <a:pt x="21" y="50"/>
                    </a:cubicBezTo>
                    <a:cubicBezTo>
                      <a:pt x="21" y="50"/>
                      <a:pt x="21" y="50"/>
                      <a:pt x="21" y="50"/>
                    </a:cubicBezTo>
                    <a:cubicBezTo>
                      <a:pt x="21" y="49"/>
                      <a:pt x="22" y="49"/>
                      <a:pt x="22" y="48"/>
                    </a:cubicBezTo>
                    <a:cubicBezTo>
                      <a:pt x="22" y="47"/>
                      <a:pt x="22" y="45"/>
                      <a:pt x="23" y="45"/>
                    </a:cubicBezTo>
                    <a:cubicBezTo>
                      <a:pt x="24" y="44"/>
                      <a:pt x="26" y="44"/>
                      <a:pt x="27" y="44"/>
                    </a:cubicBezTo>
                    <a:cubicBezTo>
                      <a:pt x="27" y="44"/>
                      <a:pt x="27" y="44"/>
                      <a:pt x="27" y="44"/>
                    </a:cubicBezTo>
                    <a:cubicBezTo>
                      <a:pt x="27" y="44"/>
                      <a:pt x="27" y="44"/>
                      <a:pt x="27" y="44"/>
                    </a:cubicBezTo>
                    <a:cubicBezTo>
                      <a:pt x="27" y="44"/>
                      <a:pt x="27" y="44"/>
                      <a:pt x="27" y="44"/>
                    </a:cubicBezTo>
                    <a:cubicBezTo>
                      <a:pt x="27" y="44"/>
                      <a:pt x="27" y="44"/>
                      <a:pt x="28" y="44"/>
                    </a:cubicBezTo>
                    <a:cubicBezTo>
                      <a:pt x="28" y="45"/>
                      <a:pt x="30" y="45"/>
                      <a:pt x="30" y="45"/>
                    </a:cubicBezTo>
                    <a:cubicBezTo>
                      <a:pt x="30" y="45"/>
                      <a:pt x="30" y="44"/>
                      <a:pt x="31" y="44"/>
                    </a:cubicBezTo>
                    <a:cubicBezTo>
                      <a:pt x="31" y="44"/>
                      <a:pt x="31" y="43"/>
                      <a:pt x="31" y="43"/>
                    </a:cubicBezTo>
                    <a:cubicBezTo>
                      <a:pt x="31" y="43"/>
                      <a:pt x="31" y="43"/>
                      <a:pt x="30" y="43"/>
                    </a:cubicBezTo>
                    <a:cubicBezTo>
                      <a:pt x="30" y="42"/>
                      <a:pt x="29" y="41"/>
                      <a:pt x="29" y="40"/>
                    </a:cubicBezTo>
                    <a:cubicBezTo>
                      <a:pt x="30" y="40"/>
                      <a:pt x="31" y="39"/>
                      <a:pt x="31" y="39"/>
                    </a:cubicBezTo>
                    <a:cubicBezTo>
                      <a:pt x="32" y="38"/>
                      <a:pt x="33" y="38"/>
                      <a:pt x="33" y="38"/>
                    </a:cubicBezTo>
                    <a:cubicBezTo>
                      <a:pt x="34" y="37"/>
                      <a:pt x="34" y="36"/>
                      <a:pt x="34" y="35"/>
                    </a:cubicBezTo>
                    <a:cubicBezTo>
                      <a:pt x="35" y="34"/>
                      <a:pt x="36" y="33"/>
                      <a:pt x="36" y="33"/>
                    </a:cubicBezTo>
                    <a:cubicBezTo>
                      <a:pt x="37" y="33"/>
                      <a:pt x="38" y="33"/>
                      <a:pt x="39" y="33"/>
                    </a:cubicBezTo>
                    <a:cubicBezTo>
                      <a:pt x="40" y="33"/>
                      <a:pt x="40" y="33"/>
                      <a:pt x="41" y="33"/>
                    </a:cubicBezTo>
                    <a:cubicBezTo>
                      <a:pt x="41" y="34"/>
                      <a:pt x="41" y="34"/>
                      <a:pt x="42" y="35"/>
                    </a:cubicBezTo>
                    <a:cubicBezTo>
                      <a:pt x="42" y="35"/>
                      <a:pt x="43" y="36"/>
                      <a:pt x="43" y="37"/>
                    </a:cubicBezTo>
                    <a:cubicBezTo>
                      <a:pt x="43" y="37"/>
                      <a:pt x="43" y="38"/>
                      <a:pt x="43" y="38"/>
                    </a:cubicBezTo>
                    <a:cubicBezTo>
                      <a:pt x="42" y="38"/>
                      <a:pt x="42" y="39"/>
                      <a:pt x="42" y="39"/>
                    </a:cubicBezTo>
                    <a:cubicBezTo>
                      <a:pt x="43" y="39"/>
                      <a:pt x="44" y="39"/>
                      <a:pt x="44" y="39"/>
                    </a:cubicBezTo>
                    <a:cubicBezTo>
                      <a:pt x="45" y="40"/>
                      <a:pt x="46" y="40"/>
                      <a:pt x="46" y="40"/>
                    </a:cubicBezTo>
                    <a:cubicBezTo>
                      <a:pt x="46" y="40"/>
                      <a:pt x="46" y="40"/>
                      <a:pt x="46" y="40"/>
                    </a:cubicBezTo>
                    <a:cubicBezTo>
                      <a:pt x="46" y="40"/>
                      <a:pt x="46" y="45"/>
                      <a:pt x="45" y="48"/>
                    </a:cubicBezTo>
                    <a:cubicBezTo>
                      <a:pt x="45" y="50"/>
                      <a:pt x="45" y="51"/>
                      <a:pt x="45" y="51"/>
                    </a:cubicBezTo>
                    <a:cubicBezTo>
                      <a:pt x="45" y="51"/>
                      <a:pt x="45" y="52"/>
                      <a:pt x="45" y="52"/>
                    </a:cubicBezTo>
                    <a:cubicBezTo>
                      <a:pt x="45" y="52"/>
                      <a:pt x="45" y="53"/>
                      <a:pt x="46" y="53"/>
                    </a:cubicBezTo>
                    <a:cubicBezTo>
                      <a:pt x="46" y="54"/>
                      <a:pt x="46" y="54"/>
                      <a:pt x="46" y="54"/>
                    </a:cubicBezTo>
                    <a:cubicBezTo>
                      <a:pt x="47" y="54"/>
                      <a:pt x="50" y="53"/>
                      <a:pt x="53" y="52"/>
                    </a:cubicBezTo>
                    <a:cubicBezTo>
                      <a:pt x="53" y="52"/>
                      <a:pt x="53" y="52"/>
                      <a:pt x="53" y="52"/>
                    </a:cubicBezTo>
                    <a:cubicBezTo>
                      <a:pt x="54" y="52"/>
                      <a:pt x="55" y="51"/>
                      <a:pt x="56" y="51"/>
                    </a:cubicBezTo>
                    <a:cubicBezTo>
                      <a:pt x="56" y="51"/>
                      <a:pt x="57" y="50"/>
                      <a:pt x="57" y="50"/>
                    </a:cubicBezTo>
                    <a:cubicBezTo>
                      <a:pt x="58" y="49"/>
                      <a:pt x="58" y="48"/>
                      <a:pt x="59" y="48"/>
                    </a:cubicBezTo>
                    <a:cubicBezTo>
                      <a:pt x="59" y="48"/>
                      <a:pt x="59" y="48"/>
                      <a:pt x="59" y="48"/>
                    </a:cubicBezTo>
                    <a:cubicBezTo>
                      <a:pt x="60" y="47"/>
                      <a:pt x="61" y="47"/>
                      <a:pt x="62" y="46"/>
                    </a:cubicBezTo>
                    <a:cubicBezTo>
                      <a:pt x="64" y="46"/>
                      <a:pt x="65" y="45"/>
                      <a:pt x="65" y="45"/>
                    </a:cubicBezTo>
                    <a:cubicBezTo>
                      <a:pt x="66" y="45"/>
                      <a:pt x="67" y="45"/>
                      <a:pt x="67" y="45"/>
                    </a:cubicBezTo>
                    <a:cubicBezTo>
                      <a:pt x="68" y="45"/>
                      <a:pt x="68" y="46"/>
                      <a:pt x="69" y="46"/>
                    </a:cubicBezTo>
                    <a:cubicBezTo>
                      <a:pt x="69" y="46"/>
                      <a:pt x="70" y="46"/>
                      <a:pt x="70" y="47"/>
                    </a:cubicBezTo>
                    <a:cubicBezTo>
                      <a:pt x="70" y="47"/>
                      <a:pt x="70" y="47"/>
                      <a:pt x="70" y="47"/>
                    </a:cubicBezTo>
                    <a:cubicBezTo>
                      <a:pt x="70" y="47"/>
                      <a:pt x="70" y="47"/>
                      <a:pt x="70" y="47"/>
                    </a:cubicBezTo>
                    <a:cubicBezTo>
                      <a:pt x="70" y="47"/>
                      <a:pt x="70" y="47"/>
                      <a:pt x="70" y="47"/>
                    </a:cubicBezTo>
                    <a:cubicBezTo>
                      <a:pt x="70" y="48"/>
                      <a:pt x="69" y="48"/>
                      <a:pt x="69" y="48"/>
                    </a:cubicBezTo>
                    <a:cubicBezTo>
                      <a:pt x="69" y="49"/>
                      <a:pt x="69" y="49"/>
                      <a:pt x="69" y="49"/>
                    </a:cubicBezTo>
                    <a:cubicBezTo>
                      <a:pt x="69" y="49"/>
                      <a:pt x="70" y="48"/>
                      <a:pt x="70" y="48"/>
                    </a:cubicBezTo>
                    <a:cubicBezTo>
                      <a:pt x="71" y="47"/>
                      <a:pt x="71" y="47"/>
                      <a:pt x="72" y="46"/>
                    </a:cubicBezTo>
                    <a:cubicBezTo>
                      <a:pt x="73" y="46"/>
                      <a:pt x="73" y="46"/>
                      <a:pt x="74" y="46"/>
                    </a:cubicBezTo>
                    <a:cubicBezTo>
                      <a:pt x="74" y="45"/>
                      <a:pt x="75" y="45"/>
                      <a:pt x="76" y="46"/>
                    </a:cubicBezTo>
                    <a:cubicBezTo>
                      <a:pt x="76" y="46"/>
                      <a:pt x="77" y="46"/>
                      <a:pt x="79" y="47"/>
                    </a:cubicBezTo>
                    <a:cubicBezTo>
                      <a:pt x="80" y="48"/>
                      <a:pt x="82" y="48"/>
                      <a:pt x="82" y="48"/>
                    </a:cubicBezTo>
                    <a:cubicBezTo>
                      <a:pt x="82" y="48"/>
                      <a:pt x="83" y="48"/>
                      <a:pt x="83" y="48"/>
                    </a:cubicBezTo>
                    <a:cubicBezTo>
                      <a:pt x="84" y="47"/>
                      <a:pt x="84" y="47"/>
                      <a:pt x="84" y="47"/>
                    </a:cubicBezTo>
                    <a:cubicBezTo>
                      <a:pt x="84" y="47"/>
                      <a:pt x="84" y="47"/>
                      <a:pt x="84" y="47"/>
                    </a:cubicBezTo>
                    <a:cubicBezTo>
                      <a:pt x="83" y="46"/>
                      <a:pt x="82" y="46"/>
                      <a:pt x="82" y="45"/>
                    </a:cubicBezTo>
                    <a:cubicBezTo>
                      <a:pt x="82" y="44"/>
                      <a:pt x="82" y="41"/>
                      <a:pt x="82" y="39"/>
                    </a:cubicBezTo>
                    <a:cubicBezTo>
                      <a:pt x="81" y="37"/>
                      <a:pt x="81" y="36"/>
                      <a:pt x="81" y="36"/>
                    </a:cubicBezTo>
                    <a:cubicBezTo>
                      <a:pt x="81" y="35"/>
                      <a:pt x="80" y="34"/>
                      <a:pt x="79" y="33"/>
                    </a:cubicBezTo>
                    <a:cubicBezTo>
                      <a:pt x="78" y="33"/>
                      <a:pt x="77" y="32"/>
                      <a:pt x="77" y="32"/>
                    </a:cubicBezTo>
                    <a:cubicBezTo>
                      <a:pt x="76" y="32"/>
                      <a:pt x="75" y="32"/>
                      <a:pt x="74" y="32"/>
                    </a:cubicBezTo>
                    <a:cubicBezTo>
                      <a:pt x="73" y="32"/>
                      <a:pt x="71" y="32"/>
                      <a:pt x="71" y="32"/>
                    </a:cubicBezTo>
                    <a:cubicBezTo>
                      <a:pt x="71" y="32"/>
                      <a:pt x="71" y="32"/>
                      <a:pt x="71" y="32"/>
                    </a:cubicBezTo>
                    <a:cubicBezTo>
                      <a:pt x="70" y="32"/>
                      <a:pt x="70" y="32"/>
                      <a:pt x="70" y="31"/>
                    </a:cubicBezTo>
                    <a:cubicBezTo>
                      <a:pt x="69" y="31"/>
                      <a:pt x="69" y="31"/>
                      <a:pt x="69" y="30"/>
                    </a:cubicBezTo>
                    <a:cubicBezTo>
                      <a:pt x="69" y="30"/>
                      <a:pt x="68" y="29"/>
                      <a:pt x="69" y="28"/>
                    </a:cubicBezTo>
                    <a:cubicBezTo>
                      <a:pt x="69" y="28"/>
                      <a:pt x="69" y="28"/>
                      <a:pt x="69" y="28"/>
                    </a:cubicBezTo>
                    <a:cubicBezTo>
                      <a:pt x="69" y="28"/>
                      <a:pt x="69" y="28"/>
                      <a:pt x="69" y="28"/>
                    </a:cubicBezTo>
                    <a:cubicBezTo>
                      <a:pt x="69" y="28"/>
                      <a:pt x="70" y="28"/>
                      <a:pt x="70" y="27"/>
                    </a:cubicBezTo>
                    <a:cubicBezTo>
                      <a:pt x="70" y="27"/>
                      <a:pt x="70" y="27"/>
                      <a:pt x="70" y="27"/>
                    </a:cubicBezTo>
                    <a:cubicBezTo>
                      <a:pt x="70" y="27"/>
                      <a:pt x="71" y="27"/>
                      <a:pt x="71" y="27"/>
                    </a:cubicBezTo>
                    <a:cubicBezTo>
                      <a:pt x="71" y="27"/>
                      <a:pt x="71" y="27"/>
                      <a:pt x="71" y="27"/>
                    </a:cubicBezTo>
                    <a:cubicBezTo>
                      <a:pt x="71" y="27"/>
                      <a:pt x="70" y="26"/>
                      <a:pt x="70" y="26"/>
                    </a:cubicBezTo>
                    <a:cubicBezTo>
                      <a:pt x="69" y="25"/>
                      <a:pt x="68" y="24"/>
                      <a:pt x="68" y="23"/>
                    </a:cubicBezTo>
                    <a:cubicBezTo>
                      <a:pt x="68" y="23"/>
                      <a:pt x="68" y="22"/>
                      <a:pt x="68" y="22"/>
                    </a:cubicBezTo>
                    <a:cubicBezTo>
                      <a:pt x="68" y="22"/>
                      <a:pt x="68" y="22"/>
                      <a:pt x="68" y="2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23" name="Freeform 640"/>
              <p:cNvSpPr>
                <a:spLocks/>
              </p:cNvSpPr>
              <p:nvPr/>
            </p:nvSpPr>
            <p:spPr bwMode="auto">
              <a:xfrm>
                <a:off x="6821487" y="3497263"/>
                <a:ext cx="188913" cy="223838"/>
              </a:xfrm>
              <a:custGeom>
                <a:avLst/>
                <a:gdLst>
                  <a:gd name="T0" fmla="*/ 58 w 82"/>
                  <a:gd name="T1" fmla="*/ 95 h 97"/>
                  <a:gd name="T2" fmla="*/ 62 w 82"/>
                  <a:gd name="T3" fmla="*/ 96 h 97"/>
                  <a:gd name="T4" fmla="*/ 65 w 82"/>
                  <a:gd name="T5" fmla="*/ 97 h 97"/>
                  <a:gd name="T6" fmla="*/ 68 w 82"/>
                  <a:gd name="T7" fmla="*/ 90 h 97"/>
                  <a:gd name="T8" fmla="*/ 74 w 82"/>
                  <a:gd name="T9" fmla="*/ 92 h 97"/>
                  <a:gd name="T10" fmla="*/ 78 w 82"/>
                  <a:gd name="T11" fmla="*/ 89 h 97"/>
                  <a:gd name="T12" fmla="*/ 80 w 82"/>
                  <a:gd name="T13" fmla="*/ 86 h 97"/>
                  <a:gd name="T14" fmla="*/ 79 w 82"/>
                  <a:gd name="T15" fmla="*/ 79 h 97"/>
                  <a:gd name="T16" fmla="*/ 79 w 82"/>
                  <a:gd name="T17" fmla="*/ 73 h 97"/>
                  <a:gd name="T18" fmla="*/ 75 w 82"/>
                  <a:gd name="T19" fmla="*/ 72 h 97"/>
                  <a:gd name="T20" fmla="*/ 72 w 82"/>
                  <a:gd name="T21" fmla="*/ 69 h 97"/>
                  <a:gd name="T22" fmla="*/ 70 w 82"/>
                  <a:gd name="T23" fmla="*/ 65 h 97"/>
                  <a:gd name="T24" fmla="*/ 68 w 82"/>
                  <a:gd name="T25" fmla="*/ 61 h 97"/>
                  <a:gd name="T26" fmla="*/ 62 w 82"/>
                  <a:gd name="T27" fmla="*/ 56 h 97"/>
                  <a:gd name="T28" fmla="*/ 59 w 82"/>
                  <a:gd name="T29" fmla="*/ 52 h 97"/>
                  <a:gd name="T30" fmla="*/ 54 w 82"/>
                  <a:gd name="T31" fmla="*/ 44 h 97"/>
                  <a:gd name="T32" fmla="*/ 48 w 82"/>
                  <a:gd name="T33" fmla="*/ 41 h 97"/>
                  <a:gd name="T34" fmla="*/ 42 w 82"/>
                  <a:gd name="T35" fmla="*/ 35 h 97"/>
                  <a:gd name="T36" fmla="*/ 45 w 82"/>
                  <a:gd name="T37" fmla="*/ 32 h 97"/>
                  <a:gd name="T38" fmla="*/ 52 w 82"/>
                  <a:gd name="T39" fmla="*/ 28 h 97"/>
                  <a:gd name="T40" fmla="*/ 49 w 82"/>
                  <a:gd name="T41" fmla="*/ 25 h 97"/>
                  <a:gd name="T42" fmla="*/ 48 w 82"/>
                  <a:gd name="T43" fmla="*/ 21 h 97"/>
                  <a:gd name="T44" fmla="*/ 41 w 82"/>
                  <a:gd name="T45" fmla="*/ 19 h 97"/>
                  <a:gd name="T46" fmla="*/ 33 w 82"/>
                  <a:gd name="T47" fmla="*/ 19 h 97"/>
                  <a:gd name="T48" fmla="*/ 30 w 82"/>
                  <a:gd name="T49" fmla="*/ 11 h 97"/>
                  <a:gd name="T50" fmla="*/ 27 w 82"/>
                  <a:gd name="T51" fmla="*/ 9 h 97"/>
                  <a:gd name="T52" fmla="*/ 22 w 82"/>
                  <a:gd name="T53" fmla="*/ 2 h 97"/>
                  <a:gd name="T54" fmla="*/ 18 w 82"/>
                  <a:gd name="T55" fmla="*/ 1 h 97"/>
                  <a:gd name="T56" fmla="*/ 16 w 82"/>
                  <a:gd name="T57" fmla="*/ 1 h 97"/>
                  <a:gd name="T58" fmla="*/ 18 w 82"/>
                  <a:gd name="T59" fmla="*/ 7 h 97"/>
                  <a:gd name="T60" fmla="*/ 18 w 82"/>
                  <a:gd name="T61" fmla="*/ 13 h 97"/>
                  <a:gd name="T62" fmla="*/ 19 w 82"/>
                  <a:gd name="T63" fmla="*/ 14 h 97"/>
                  <a:gd name="T64" fmla="*/ 17 w 82"/>
                  <a:gd name="T65" fmla="*/ 16 h 97"/>
                  <a:gd name="T66" fmla="*/ 17 w 82"/>
                  <a:gd name="T67" fmla="*/ 16 h 97"/>
                  <a:gd name="T68" fmla="*/ 7 w 82"/>
                  <a:gd name="T69" fmla="*/ 13 h 97"/>
                  <a:gd name="T70" fmla="*/ 5 w 82"/>
                  <a:gd name="T71" fmla="*/ 18 h 97"/>
                  <a:gd name="T72" fmla="*/ 1 w 82"/>
                  <a:gd name="T73" fmla="*/ 20 h 97"/>
                  <a:gd name="T74" fmla="*/ 0 w 82"/>
                  <a:gd name="T75" fmla="*/ 24 h 97"/>
                  <a:gd name="T76" fmla="*/ 1 w 82"/>
                  <a:gd name="T77" fmla="*/ 25 h 97"/>
                  <a:gd name="T78" fmla="*/ 5 w 82"/>
                  <a:gd name="T79" fmla="*/ 29 h 97"/>
                  <a:gd name="T80" fmla="*/ 3 w 82"/>
                  <a:gd name="T81" fmla="*/ 33 h 97"/>
                  <a:gd name="T82" fmla="*/ 7 w 82"/>
                  <a:gd name="T83" fmla="*/ 33 h 97"/>
                  <a:gd name="T84" fmla="*/ 11 w 82"/>
                  <a:gd name="T85" fmla="*/ 37 h 97"/>
                  <a:gd name="T86" fmla="*/ 13 w 82"/>
                  <a:gd name="T87" fmla="*/ 40 h 97"/>
                  <a:gd name="T88" fmla="*/ 11 w 82"/>
                  <a:gd name="T89" fmla="*/ 47 h 97"/>
                  <a:gd name="T90" fmla="*/ 12 w 82"/>
                  <a:gd name="T91" fmla="*/ 51 h 97"/>
                  <a:gd name="T92" fmla="*/ 10 w 82"/>
                  <a:gd name="T93" fmla="*/ 55 h 97"/>
                  <a:gd name="T94" fmla="*/ 11 w 82"/>
                  <a:gd name="T95" fmla="*/ 58 h 97"/>
                  <a:gd name="T96" fmla="*/ 18 w 82"/>
                  <a:gd name="T97" fmla="*/ 51 h 97"/>
                  <a:gd name="T98" fmla="*/ 27 w 82"/>
                  <a:gd name="T99" fmla="*/ 53 h 97"/>
                  <a:gd name="T100" fmla="*/ 30 w 82"/>
                  <a:gd name="T101" fmla="*/ 51 h 97"/>
                  <a:gd name="T102" fmla="*/ 33 w 82"/>
                  <a:gd name="T103" fmla="*/ 48 h 97"/>
                  <a:gd name="T104" fmla="*/ 39 w 82"/>
                  <a:gd name="T105" fmla="*/ 47 h 97"/>
                  <a:gd name="T106" fmla="*/ 45 w 82"/>
                  <a:gd name="T107" fmla="*/ 52 h 97"/>
                  <a:gd name="T108" fmla="*/ 52 w 82"/>
                  <a:gd name="T109" fmla="*/ 60 h 97"/>
                  <a:gd name="T110" fmla="*/ 51 w 82"/>
                  <a:gd name="T111" fmla="*/ 68 h 97"/>
                  <a:gd name="T112" fmla="*/ 54 w 82"/>
                  <a:gd name="T113" fmla="*/ 71 h 97"/>
                  <a:gd name="T114" fmla="*/ 55 w 82"/>
                  <a:gd name="T115" fmla="*/ 73 h 97"/>
                  <a:gd name="T116" fmla="*/ 58 w 82"/>
                  <a:gd name="T117" fmla="*/ 75 h 97"/>
                  <a:gd name="T118" fmla="*/ 60 w 82"/>
                  <a:gd name="T119" fmla="*/ 78 h 97"/>
                  <a:gd name="T120" fmla="*/ 58 w 82"/>
                  <a:gd name="T121" fmla="*/ 83 h 97"/>
                  <a:gd name="T122" fmla="*/ 59 w 82"/>
                  <a:gd name="T123" fmla="*/ 90 h 97"/>
                  <a:gd name="T124" fmla="*/ 57 w 82"/>
                  <a:gd name="T125" fmla="*/ 9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 h="97">
                    <a:moveTo>
                      <a:pt x="56" y="93"/>
                    </a:moveTo>
                    <a:cubicBezTo>
                      <a:pt x="56" y="93"/>
                      <a:pt x="56" y="93"/>
                      <a:pt x="57" y="93"/>
                    </a:cubicBezTo>
                    <a:cubicBezTo>
                      <a:pt x="57" y="94"/>
                      <a:pt x="57" y="95"/>
                      <a:pt x="58" y="95"/>
                    </a:cubicBezTo>
                    <a:cubicBezTo>
                      <a:pt x="58" y="95"/>
                      <a:pt x="58" y="95"/>
                      <a:pt x="59" y="95"/>
                    </a:cubicBezTo>
                    <a:cubicBezTo>
                      <a:pt x="59" y="95"/>
                      <a:pt x="60" y="95"/>
                      <a:pt x="61" y="95"/>
                    </a:cubicBezTo>
                    <a:cubicBezTo>
                      <a:pt x="62" y="95"/>
                      <a:pt x="62" y="96"/>
                      <a:pt x="62" y="96"/>
                    </a:cubicBezTo>
                    <a:cubicBezTo>
                      <a:pt x="63" y="97"/>
                      <a:pt x="63" y="97"/>
                      <a:pt x="63" y="97"/>
                    </a:cubicBezTo>
                    <a:cubicBezTo>
                      <a:pt x="63" y="97"/>
                      <a:pt x="64" y="97"/>
                      <a:pt x="64" y="97"/>
                    </a:cubicBezTo>
                    <a:cubicBezTo>
                      <a:pt x="65" y="97"/>
                      <a:pt x="65" y="97"/>
                      <a:pt x="65" y="97"/>
                    </a:cubicBezTo>
                    <a:cubicBezTo>
                      <a:pt x="65" y="97"/>
                      <a:pt x="65" y="96"/>
                      <a:pt x="65" y="95"/>
                    </a:cubicBezTo>
                    <a:cubicBezTo>
                      <a:pt x="65" y="94"/>
                      <a:pt x="64" y="93"/>
                      <a:pt x="65" y="92"/>
                    </a:cubicBezTo>
                    <a:cubicBezTo>
                      <a:pt x="65" y="92"/>
                      <a:pt x="67" y="91"/>
                      <a:pt x="68" y="90"/>
                    </a:cubicBezTo>
                    <a:cubicBezTo>
                      <a:pt x="69" y="90"/>
                      <a:pt x="70" y="90"/>
                      <a:pt x="70" y="90"/>
                    </a:cubicBezTo>
                    <a:cubicBezTo>
                      <a:pt x="71" y="90"/>
                      <a:pt x="72" y="90"/>
                      <a:pt x="72" y="91"/>
                    </a:cubicBezTo>
                    <a:cubicBezTo>
                      <a:pt x="73" y="91"/>
                      <a:pt x="74" y="92"/>
                      <a:pt x="74" y="92"/>
                    </a:cubicBezTo>
                    <a:cubicBezTo>
                      <a:pt x="75" y="92"/>
                      <a:pt x="76" y="91"/>
                      <a:pt x="77" y="90"/>
                    </a:cubicBezTo>
                    <a:cubicBezTo>
                      <a:pt x="77" y="90"/>
                      <a:pt x="77" y="90"/>
                      <a:pt x="77" y="90"/>
                    </a:cubicBezTo>
                    <a:cubicBezTo>
                      <a:pt x="77" y="90"/>
                      <a:pt x="78" y="89"/>
                      <a:pt x="78" y="89"/>
                    </a:cubicBezTo>
                    <a:cubicBezTo>
                      <a:pt x="79" y="89"/>
                      <a:pt x="80" y="89"/>
                      <a:pt x="80" y="88"/>
                    </a:cubicBezTo>
                    <a:cubicBezTo>
                      <a:pt x="80" y="88"/>
                      <a:pt x="80" y="88"/>
                      <a:pt x="80" y="88"/>
                    </a:cubicBezTo>
                    <a:cubicBezTo>
                      <a:pt x="80" y="87"/>
                      <a:pt x="80" y="87"/>
                      <a:pt x="80" y="86"/>
                    </a:cubicBezTo>
                    <a:cubicBezTo>
                      <a:pt x="80" y="85"/>
                      <a:pt x="80" y="84"/>
                      <a:pt x="81" y="84"/>
                    </a:cubicBezTo>
                    <a:cubicBezTo>
                      <a:pt x="81" y="83"/>
                      <a:pt x="82" y="83"/>
                      <a:pt x="82" y="82"/>
                    </a:cubicBezTo>
                    <a:cubicBezTo>
                      <a:pt x="81" y="81"/>
                      <a:pt x="80" y="80"/>
                      <a:pt x="79" y="79"/>
                    </a:cubicBezTo>
                    <a:cubicBezTo>
                      <a:pt x="78" y="78"/>
                      <a:pt x="78" y="77"/>
                      <a:pt x="77" y="77"/>
                    </a:cubicBezTo>
                    <a:cubicBezTo>
                      <a:pt x="77" y="76"/>
                      <a:pt x="78" y="75"/>
                      <a:pt x="79" y="74"/>
                    </a:cubicBezTo>
                    <a:cubicBezTo>
                      <a:pt x="79" y="74"/>
                      <a:pt x="79" y="73"/>
                      <a:pt x="79" y="73"/>
                    </a:cubicBezTo>
                    <a:cubicBezTo>
                      <a:pt x="79" y="73"/>
                      <a:pt x="78" y="73"/>
                      <a:pt x="77" y="72"/>
                    </a:cubicBezTo>
                    <a:cubicBezTo>
                      <a:pt x="76" y="72"/>
                      <a:pt x="76" y="72"/>
                      <a:pt x="75" y="72"/>
                    </a:cubicBezTo>
                    <a:cubicBezTo>
                      <a:pt x="75" y="72"/>
                      <a:pt x="75" y="72"/>
                      <a:pt x="75" y="72"/>
                    </a:cubicBezTo>
                    <a:cubicBezTo>
                      <a:pt x="75" y="71"/>
                      <a:pt x="74" y="70"/>
                      <a:pt x="74" y="70"/>
                    </a:cubicBezTo>
                    <a:cubicBezTo>
                      <a:pt x="74" y="69"/>
                      <a:pt x="74" y="69"/>
                      <a:pt x="74" y="69"/>
                    </a:cubicBezTo>
                    <a:cubicBezTo>
                      <a:pt x="74" y="69"/>
                      <a:pt x="73" y="69"/>
                      <a:pt x="72" y="69"/>
                    </a:cubicBezTo>
                    <a:cubicBezTo>
                      <a:pt x="72" y="68"/>
                      <a:pt x="72" y="68"/>
                      <a:pt x="71" y="68"/>
                    </a:cubicBezTo>
                    <a:cubicBezTo>
                      <a:pt x="71" y="68"/>
                      <a:pt x="70" y="67"/>
                      <a:pt x="70" y="66"/>
                    </a:cubicBezTo>
                    <a:cubicBezTo>
                      <a:pt x="70" y="66"/>
                      <a:pt x="70" y="65"/>
                      <a:pt x="70" y="65"/>
                    </a:cubicBezTo>
                    <a:cubicBezTo>
                      <a:pt x="70" y="64"/>
                      <a:pt x="70" y="64"/>
                      <a:pt x="69" y="63"/>
                    </a:cubicBezTo>
                    <a:cubicBezTo>
                      <a:pt x="69" y="63"/>
                      <a:pt x="69" y="63"/>
                      <a:pt x="68" y="63"/>
                    </a:cubicBezTo>
                    <a:cubicBezTo>
                      <a:pt x="68" y="63"/>
                      <a:pt x="68" y="62"/>
                      <a:pt x="68" y="61"/>
                    </a:cubicBezTo>
                    <a:cubicBezTo>
                      <a:pt x="68" y="61"/>
                      <a:pt x="68" y="60"/>
                      <a:pt x="67" y="60"/>
                    </a:cubicBezTo>
                    <a:cubicBezTo>
                      <a:pt x="66" y="59"/>
                      <a:pt x="64" y="57"/>
                      <a:pt x="62" y="56"/>
                    </a:cubicBezTo>
                    <a:cubicBezTo>
                      <a:pt x="62" y="56"/>
                      <a:pt x="62" y="56"/>
                      <a:pt x="62" y="56"/>
                    </a:cubicBezTo>
                    <a:cubicBezTo>
                      <a:pt x="62" y="56"/>
                      <a:pt x="61" y="56"/>
                      <a:pt x="61" y="55"/>
                    </a:cubicBezTo>
                    <a:cubicBezTo>
                      <a:pt x="60" y="55"/>
                      <a:pt x="60" y="54"/>
                      <a:pt x="60" y="53"/>
                    </a:cubicBezTo>
                    <a:cubicBezTo>
                      <a:pt x="59" y="52"/>
                      <a:pt x="59" y="52"/>
                      <a:pt x="59" y="52"/>
                    </a:cubicBezTo>
                    <a:cubicBezTo>
                      <a:pt x="59" y="51"/>
                      <a:pt x="58" y="51"/>
                      <a:pt x="58" y="50"/>
                    </a:cubicBezTo>
                    <a:cubicBezTo>
                      <a:pt x="56" y="49"/>
                      <a:pt x="54" y="47"/>
                      <a:pt x="54" y="46"/>
                    </a:cubicBezTo>
                    <a:cubicBezTo>
                      <a:pt x="53" y="45"/>
                      <a:pt x="53" y="45"/>
                      <a:pt x="54" y="44"/>
                    </a:cubicBezTo>
                    <a:cubicBezTo>
                      <a:pt x="54" y="44"/>
                      <a:pt x="54" y="44"/>
                      <a:pt x="54" y="44"/>
                    </a:cubicBezTo>
                    <a:cubicBezTo>
                      <a:pt x="54" y="44"/>
                      <a:pt x="55" y="44"/>
                      <a:pt x="55" y="44"/>
                    </a:cubicBezTo>
                    <a:cubicBezTo>
                      <a:pt x="55" y="44"/>
                      <a:pt x="51" y="43"/>
                      <a:pt x="48" y="41"/>
                    </a:cubicBezTo>
                    <a:cubicBezTo>
                      <a:pt x="44" y="39"/>
                      <a:pt x="40" y="38"/>
                      <a:pt x="40" y="37"/>
                    </a:cubicBezTo>
                    <a:cubicBezTo>
                      <a:pt x="40" y="36"/>
                      <a:pt x="41" y="36"/>
                      <a:pt x="42" y="36"/>
                    </a:cubicBezTo>
                    <a:cubicBezTo>
                      <a:pt x="42" y="35"/>
                      <a:pt x="42" y="35"/>
                      <a:pt x="42" y="35"/>
                    </a:cubicBezTo>
                    <a:cubicBezTo>
                      <a:pt x="42" y="35"/>
                      <a:pt x="42" y="35"/>
                      <a:pt x="42" y="34"/>
                    </a:cubicBezTo>
                    <a:cubicBezTo>
                      <a:pt x="42" y="34"/>
                      <a:pt x="42" y="33"/>
                      <a:pt x="42" y="33"/>
                    </a:cubicBezTo>
                    <a:cubicBezTo>
                      <a:pt x="42" y="32"/>
                      <a:pt x="44" y="32"/>
                      <a:pt x="45" y="32"/>
                    </a:cubicBezTo>
                    <a:cubicBezTo>
                      <a:pt x="47" y="32"/>
                      <a:pt x="49" y="32"/>
                      <a:pt x="49" y="32"/>
                    </a:cubicBezTo>
                    <a:cubicBezTo>
                      <a:pt x="49" y="31"/>
                      <a:pt x="50" y="31"/>
                      <a:pt x="51" y="30"/>
                    </a:cubicBezTo>
                    <a:cubicBezTo>
                      <a:pt x="51" y="29"/>
                      <a:pt x="52" y="29"/>
                      <a:pt x="52" y="28"/>
                    </a:cubicBezTo>
                    <a:cubicBezTo>
                      <a:pt x="52" y="28"/>
                      <a:pt x="52" y="28"/>
                      <a:pt x="51" y="27"/>
                    </a:cubicBezTo>
                    <a:cubicBezTo>
                      <a:pt x="51" y="26"/>
                      <a:pt x="50" y="25"/>
                      <a:pt x="50" y="25"/>
                    </a:cubicBezTo>
                    <a:cubicBezTo>
                      <a:pt x="50" y="25"/>
                      <a:pt x="49" y="25"/>
                      <a:pt x="49" y="25"/>
                    </a:cubicBezTo>
                    <a:cubicBezTo>
                      <a:pt x="48" y="24"/>
                      <a:pt x="47" y="24"/>
                      <a:pt x="46" y="24"/>
                    </a:cubicBezTo>
                    <a:cubicBezTo>
                      <a:pt x="46" y="23"/>
                      <a:pt x="47" y="22"/>
                      <a:pt x="48" y="21"/>
                    </a:cubicBezTo>
                    <a:cubicBezTo>
                      <a:pt x="48" y="21"/>
                      <a:pt x="48" y="21"/>
                      <a:pt x="48" y="21"/>
                    </a:cubicBezTo>
                    <a:cubicBezTo>
                      <a:pt x="48" y="21"/>
                      <a:pt x="48" y="20"/>
                      <a:pt x="46" y="20"/>
                    </a:cubicBezTo>
                    <a:cubicBezTo>
                      <a:pt x="45" y="19"/>
                      <a:pt x="43" y="18"/>
                      <a:pt x="43" y="18"/>
                    </a:cubicBezTo>
                    <a:cubicBezTo>
                      <a:pt x="42" y="18"/>
                      <a:pt x="41" y="18"/>
                      <a:pt x="41" y="19"/>
                    </a:cubicBezTo>
                    <a:cubicBezTo>
                      <a:pt x="40" y="20"/>
                      <a:pt x="40" y="20"/>
                      <a:pt x="39" y="20"/>
                    </a:cubicBezTo>
                    <a:cubicBezTo>
                      <a:pt x="39" y="21"/>
                      <a:pt x="38" y="20"/>
                      <a:pt x="37" y="20"/>
                    </a:cubicBezTo>
                    <a:cubicBezTo>
                      <a:pt x="35" y="20"/>
                      <a:pt x="34" y="19"/>
                      <a:pt x="33" y="19"/>
                    </a:cubicBezTo>
                    <a:cubicBezTo>
                      <a:pt x="32" y="19"/>
                      <a:pt x="31" y="18"/>
                      <a:pt x="30" y="17"/>
                    </a:cubicBezTo>
                    <a:cubicBezTo>
                      <a:pt x="30" y="17"/>
                      <a:pt x="30" y="16"/>
                      <a:pt x="29" y="15"/>
                    </a:cubicBezTo>
                    <a:cubicBezTo>
                      <a:pt x="29" y="14"/>
                      <a:pt x="29" y="12"/>
                      <a:pt x="30" y="11"/>
                    </a:cubicBezTo>
                    <a:cubicBezTo>
                      <a:pt x="30" y="10"/>
                      <a:pt x="30" y="9"/>
                      <a:pt x="30" y="8"/>
                    </a:cubicBezTo>
                    <a:cubicBezTo>
                      <a:pt x="30" y="8"/>
                      <a:pt x="29" y="9"/>
                      <a:pt x="28" y="9"/>
                    </a:cubicBezTo>
                    <a:cubicBezTo>
                      <a:pt x="28" y="9"/>
                      <a:pt x="27" y="9"/>
                      <a:pt x="27" y="9"/>
                    </a:cubicBezTo>
                    <a:cubicBezTo>
                      <a:pt x="26" y="9"/>
                      <a:pt x="26" y="8"/>
                      <a:pt x="26" y="7"/>
                    </a:cubicBezTo>
                    <a:cubicBezTo>
                      <a:pt x="26" y="6"/>
                      <a:pt x="26" y="6"/>
                      <a:pt x="26" y="6"/>
                    </a:cubicBezTo>
                    <a:cubicBezTo>
                      <a:pt x="26" y="5"/>
                      <a:pt x="24" y="4"/>
                      <a:pt x="22" y="2"/>
                    </a:cubicBezTo>
                    <a:cubicBezTo>
                      <a:pt x="22" y="2"/>
                      <a:pt x="22" y="2"/>
                      <a:pt x="22" y="2"/>
                    </a:cubicBezTo>
                    <a:cubicBezTo>
                      <a:pt x="22" y="2"/>
                      <a:pt x="21" y="2"/>
                      <a:pt x="21" y="1"/>
                    </a:cubicBezTo>
                    <a:cubicBezTo>
                      <a:pt x="20" y="1"/>
                      <a:pt x="19" y="1"/>
                      <a:pt x="18" y="1"/>
                    </a:cubicBezTo>
                    <a:cubicBezTo>
                      <a:pt x="17" y="0"/>
                      <a:pt x="17" y="0"/>
                      <a:pt x="17" y="0"/>
                    </a:cubicBezTo>
                    <a:cubicBezTo>
                      <a:pt x="17" y="0"/>
                      <a:pt x="17" y="0"/>
                      <a:pt x="17" y="0"/>
                    </a:cubicBezTo>
                    <a:cubicBezTo>
                      <a:pt x="17" y="0"/>
                      <a:pt x="17" y="0"/>
                      <a:pt x="16" y="1"/>
                    </a:cubicBezTo>
                    <a:cubicBezTo>
                      <a:pt x="16" y="2"/>
                      <a:pt x="15" y="2"/>
                      <a:pt x="15" y="3"/>
                    </a:cubicBezTo>
                    <a:cubicBezTo>
                      <a:pt x="15" y="3"/>
                      <a:pt x="16" y="4"/>
                      <a:pt x="17" y="5"/>
                    </a:cubicBezTo>
                    <a:cubicBezTo>
                      <a:pt x="17" y="6"/>
                      <a:pt x="18" y="7"/>
                      <a:pt x="18" y="7"/>
                    </a:cubicBezTo>
                    <a:cubicBezTo>
                      <a:pt x="18" y="8"/>
                      <a:pt x="18" y="9"/>
                      <a:pt x="18" y="10"/>
                    </a:cubicBezTo>
                    <a:cubicBezTo>
                      <a:pt x="18" y="11"/>
                      <a:pt x="18" y="11"/>
                      <a:pt x="18" y="12"/>
                    </a:cubicBezTo>
                    <a:cubicBezTo>
                      <a:pt x="18" y="12"/>
                      <a:pt x="18" y="12"/>
                      <a:pt x="18" y="13"/>
                    </a:cubicBezTo>
                    <a:cubicBezTo>
                      <a:pt x="18" y="13"/>
                      <a:pt x="19" y="14"/>
                      <a:pt x="19" y="14"/>
                    </a:cubicBezTo>
                    <a:cubicBezTo>
                      <a:pt x="19" y="14"/>
                      <a:pt x="19" y="14"/>
                      <a:pt x="19" y="14"/>
                    </a:cubicBezTo>
                    <a:cubicBezTo>
                      <a:pt x="19" y="14"/>
                      <a:pt x="19" y="14"/>
                      <a:pt x="19" y="14"/>
                    </a:cubicBezTo>
                    <a:cubicBezTo>
                      <a:pt x="19" y="15"/>
                      <a:pt x="18" y="15"/>
                      <a:pt x="18" y="15"/>
                    </a:cubicBezTo>
                    <a:cubicBezTo>
                      <a:pt x="18" y="15"/>
                      <a:pt x="18"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4" y="16"/>
                      <a:pt x="12" y="15"/>
                    </a:cubicBezTo>
                    <a:cubicBezTo>
                      <a:pt x="10" y="15"/>
                      <a:pt x="10" y="13"/>
                      <a:pt x="9" y="12"/>
                    </a:cubicBezTo>
                    <a:cubicBezTo>
                      <a:pt x="8" y="12"/>
                      <a:pt x="7" y="13"/>
                      <a:pt x="7" y="13"/>
                    </a:cubicBezTo>
                    <a:cubicBezTo>
                      <a:pt x="6" y="14"/>
                      <a:pt x="6" y="14"/>
                      <a:pt x="6" y="14"/>
                    </a:cubicBezTo>
                    <a:cubicBezTo>
                      <a:pt x="5" y="15"/>
                      <a:pt x="4" y="17"/>
                      <a:pt x="4" y="18"/>
                    </a:cubicBezTo>
                    <a:cubicBezTo>
                      <a:pt x="4" y="18"/>
                      <a:pt x="5" y="18"/>
                      <a:pt x="5" y="18"/>
                    </a:cubicBezTo>
                    <a:cubicBezTo>
                      <a:pt x="5" y="19"/>
                      <a:pt x="5" y="20"/>
                      <a:pt x="4" y="20"/>
                    </a:cubicBezTo>
                    <a:cubicBezTo>
                      <a:pt x="4" y="20"/>
                      <a:pt x="3" y="20"/>
                      <a:pt x="3" y="20"/>
                    </a:cubicBezTo>
                    <a:cubicBezTo>
                      <a:pt x="2" y="20"/>
                      <a:pt x="2" y="20"/>
                      <a:pt x="1" y="20"/>
                    </a:cubicBezTo>
                    <a:cubicBezTo>
                      <a:pt x="1" y="21"/>
                      <a:pt x="1" y="22"/>
                      <a:pt x="0" y="22"/>
                    </a:cubicBezTo>
                    <a:cubicBezTo>
                      <a:pt x="0" y="23"/>
                      <a:pt x="0" y="24"/>
                      <a:pt x="0" y="24"/>
                    </a:cubicBezTo>
                    <a:cubicBezTo>
                      <a:pt x="0" y="24"/>
                      <a:pt x="0" y="24"/>
                      <a:pt x="0" y="24"/>
                    </a:cubicBezTo>
                    <a:cubicBezTo>
                      <a:pt x="0" y="24"/>
                      <a:pt x="0" y="24"/>
                      <a:pt x="0" y="24"/>
                    </a:cubicBezTo>
                    <a:cubicBezTo>
                      <a:pt x="0" y="25"/>
                      <a:pt x="0" y="26"/>
                      <a:pt x="0" y="26"/>
                    </a:cubicBezTo>
                    <a:cubicBezTo>
                      <a:pt x="0" y="26"/>
                      <a:pt x="0" y="25"/>
                      <a:pt x="1" y="25"/>
                    </a:cubicBezTo>
                    <a:cubicBezTo>
                      <a:pt x="1" y="25"/>
                      <a:pt x="2" y="25"/>
                      <a:pt x="3" y="25"/>
                    </a:cubicBezTo>
                    <a:cubicBezTo>
                      <a:pt x="4" y="26"/>
                      <a:pt x="4" y="26"/>
                      <a:pt x="4" y="27"/>
                    </a:cubicBezTo>
                    <a:cubicBezTo>
                      <a:pt x="5" y="27"/>
                      <a:pt x="5" y="28"/>
                      <a:pt x="5" y="29"/>
                    </a:cubicBezTo>
                    <a:cubicBezTo>
                      <a:pt x="5" y="29"/>
                      <a:pt x="4" y="29"/>
                      <a:pt x="4" y="30"/>
                    </a:cubicBezTo>
                    <a:cubicBezTo>
                      <a:pt x="3" y="31"/>
                      <a:pt x="3" y="32"/>
                      <a:pt x="3" y="32"/>
                    </a:cubicBezTo>
                    <a:cubicBezTo>
                      <a:pt x="3" y="32"/>
                      <a:pt x="3" y="32"/>
                      <a:pt x="3" y="33"/>
                    </a:cubicBezTo>
                    <a:cubicBezTo>
                      <a:pt x="3" y="33"/>
                      <a:pt x="3" y="33"/>
                      <a:pt x="3" y="33"/>
                    </a:cubicBezTo>
                    <a:cubicBezTo>
                      <a:pt x="3" y="33"/>
                      <a:pt x="3" y="33"/>
                      <a:pt x="4" y="33"/>
                    </a:cubicBezTo>
                    <a:cubicBezTo>
                      <a:pt x="5" y="33"/>
                      <a:pt x="6" y="33"/>
                      <a:pt x="7" y="33"/>
                    </a:cubicBezTo>
                    <a:cubicBezTo>
                      <a:pt x="9" y="33"/>
                      <a:pt x="11" y="32"/>
                      <a:pt x="12" y="33"/>
                    </a:cubicBezTo>
                    <a:cubicBezTo>
                      <a:pt x="12" y="34"/>
                      <a:pt x="12" y="35"/>
                      <a:pt x="12" y="36"/>
                    </a:cubicBezTo>
                    <a:cubicBezTo>
                      <a:pt x="11" y="36"/>
                      <a:pt x="11" y="37"/>
                      <a:pt x="11" y="37"/>
                    </a:cubicBezTo>
                    <a:cubicBezTo>
                      <a:pt x="11" y="37"/>
                      <a:pt x="12" y="37"/>
                      <a:pt x="12" y="38"/>
                    </a:cubicBezTo>
                    <a:cubicBezTo>
                      <a:pt x="12" y="38"/>
                      <a:pt x="12" y="38"/>
                      <a:pt x="12" y="38"/>
                    </a:cubicBezTo>
                    <a:cubicBezTo>
                      <a:pt x="12" y="38"/>
                      <a:pt x="12" y="39"/>
                      <a:pt x="13" y="40"/>
                    </a:cubicBezTo>
                    <a:cubicBezTo>
                      <a:pt x="13" y="40"/>
                      <a:pt x="13" y="40"/>
                      <a:pt x="13" y="40"/>
                    </a:cubicBezTo>
                    <a:cubicBezTo>
                      <a:pt x="13" y="40"/>
                      <a:pt x="12" y="41"/>
                      <a:pt x="12" y="42"/>
                    </a:cubicBezTo>
                    <a:cubicBezTo>
                      <a:pt x="11" y="44"/>
                      <a:pt x="10" y="46"/>
                      <a:pt x="11" y="47"/>
                    </a:cubicBezTo>
                    <a:cubicBezTo>
                      <a:pt x="11" y="47"/>
                      <a:pt x="11" y="48"/>
                      <a:pt x="11" y="49"/>
                    </a:cubicBezTo>
                    <a:cubicBezTo>
                      <a:pt x="12" y="50"/>
                      <a:pt x="12" y="51"/>
                      <a:pt x="12" y="51"/>
                    </a:cubicBezTo>
                    <a:cubicBezTo>
                      <a:pt x="12" y="51"/>
                      <a:pt x="12" y="51"/>
                      <a:pt x="12" y="51"/>
                    </a:cubicBezTo>
                    <a:cubicBezTo>
                      <a:pt x="12" y="52"/>
                      <a:pt x="11" y="52"/>
                      <a:pt x="11" y="53"/>
                    </a:cubicBezTo>
                    <a:cubicBezTo>
                      <a:pt x="10" y="53"/>
                      <a:pt x="10" y="54"/>
                      <a:pt x="10" y="54"/>
                    </a:cubicBezTo>
                    <a:cubicBezTo>
                      <a:pt x="10" y="55"/>
                      <a:pt x="10" y="55"/>
                      <a:pt x="10" y="55"/>
                    </a:cubicBezTo>
                    <a:cubicBezTo>
                      <a:pt x="9" y="56"/>
                      <a:pt x="9" y="56"/>
                      <a:pt x="9" y="57"/>
                    </a:cubicBezTo>
                    <a:cubicBezTo>
                      <a:pt x="10" y="57"/>
                      <a:pt x="10" y="57"/>
                      <a:pt x="10" y="57"/>
                    </a:cubicBezTo>
                    <a:cubicBezTo>
                      <a:pt x="10" y="57"/>
                      <a:pt x="11" y="58"/>
                      <a:pt x="11" y="58"/>
                    </a:cubicBezTo>
                    <a:cubicBezTo>
                      <a:pt x="11" y="58"/>
                      <a:pt x="13" y="56"/>
                      <a:pt x="14" y="55"/>
                    </a:cubicBezTo>
                    <a:cubicBezTo>
                      <a:pt x="15" y="54"/>
                      <a:pt x="16" y="53"/>
                      <a:pt x="17" y="52"/>
                    </a:cubicBezTo>
                    <a:cubicBezTo>
                      <a:pt x="17" y="52"/>
                      <a:pt x="18" y="52"/>
                      <a:pt x="18" y="51"/>
                    </a:cubicBezTo>
                    <a:cubicBezTo>
                      <a:pt x="20" y="50"/>
                      <a:pt x="21" y="48"/>
                      <a:pt x="22" y="49"/>
                    </a:cubicBezTo>
                    <a:cubicBezTo>
                      <a:pt x="22" y="49"/>
                      <a:pt x="22" y="49"/>
                      <a:pt x="22" y="49"/>
                    </a:cubicBezTo>
                    <a:cubicBezTo>
                      <a:pt x="23" y="50"/>
                      <a:pt x="26" y="53"/>
                      <a:pt x="27" y="53"/>
                    </a:cubicBezTo>
                    <a:cubicBezTo>
                      <a:pt x="27" y="53"/>
                      <a:pt x="27" y="53"/>
                      <a:pt x="27" y="52"/>
                    </a:cubicBezTo>
                    <a:cubicBezTo>
                      <a:pt x="28" y="52"/>
                      <a:pt x="29" y="51"/>
                      <a:pt x="30" y="51"/>
                    </a:cubicBezTo>
                    <a:cubicBezTo>
                      <a:pt x="30" y="51"/>
                      <a:pt x="30" y="51"/>
                      <a:pt x="30" y="51"/>
                    </a:cubicBezTo>
                    <a:cubicBezTo>
                      <a:pt x="31" y="51"/>
                      <a:pt x="32" y="51"/>
                      <a:pt x="32" y="51"/>
                    </a:cubicBezTo>
                    <a:cubicBezTo>
                      <a:pt x="32" y="51"/>
                      <a:pt x="32" y="51"/>
                      <a:pt x="32" y="51"/>
                    </a:cubicBezTo>
                    <a:cubicBezTo>
                      <a:pt x="32" y="50"/>
                      <a:pt x="32" y="49"/>
                      <a:pt x="33" y="48"/>
                    </a:cubicBezTo>
                    <a:cubicBezTo>
                      <a:pt x="33" y="48"/>
                      <a:pt x="34" y="47"/>
                      <a:pt x="34" y="47"/>
                    </a:cubicBezTo>
                    <a:cubicBezTo>
                      <a:pt x="35" y="46"/>
                      <a:pt x="36" y="46"/>
                      <a:pt x="36" y="46"/>
                    </a:cubicBezTo>
                    <a:cubicBezTo>
                      <a:pt x="36" y="46"/>
                      <a:pt x="38" y="46"/>
                      <a:pt x="39" y="47"/>
                    </a:cubicBezTo>
                    <a:cubicBezTo>
                      <a:pt x="41" y="47"/>
                      <a:pt x="42" y="47"/>
                      <a:pt x="42" y="48"/>
                    </a:cubicBezTo>
                    <a:cubicBezTo>
                      <a:pt x="43" y="48"/>
                      <a:pt x="43" y="49"/>
                      <a:pt x="44" y="50"/>
                    </a:cubicBezTo>
                    <a:cubicBezTo>
                      <a:pt x="44" y="51"/>
                      <a:pt x="45" y="52"/>
                      <a:pt x="45" y="52"/>
                    </a:cubicBezTo>
                    <a:cubicBezTo>
                      <a:pt x="45" y="53"/>
                      <a:pt x="47" y="54"/>
                      <a:pt x="48" y="55"/>
                    </a:cubicBezTo>
                    <a:cubicBezTo>
                      <a:pt x="50" y="56"/>
                      <a:pt x="52" y="58"/>
                      <a:pt x="52" y="59"/>
                    </a:cubicBezTo>
                    <a:cubicBezTo>
                      <a:pt x="52" y="59"/>
                      <a:pt x="52" y="60"/>
                      <a:pt x="52" y="60"/>
                    </a:cubicBezTo>
                    <a:cubicBezTo>
                      <a:pt x="51" y="61"/>
                      <a:pt x="51" y="62"/>
                      <a:pt x="51" y="63"/>
                    </a:cubicBezTo>
                    <a:cubicBezTo>
                      <a:pt x="51" y="63"/>
                      <a:pt x="51" y="64"/>
                      <a:pt x="51" y="65"/>
                    </a:cubicBezTo>
                    <a:cubicBezTo>
                      <a:pt x="51" y="66"/>
                      <a:pt x="51" y="68"/>
                      <a:pt x="51" y="68"/>
                    </a:cubicBezTo>
                    <a:cubicBezTo>
                      <a:pt x="51" y="68"/>
                      <a:pt x="51" y="68"/>
                      <a:pt x="51" y="68"/>
                    </a:cubicBezTo>
                    <a:cubicBezTo>
                      <a:pt x="52" y="68"/>
                      <a:pt x="52" y="68"/>
                      <a:pt x="52" y="68"/>
                    </a:cubicBezTo>
                    <a:cubicBezTo>
                      <a:pt x="52" y="69"/>
                      <a:pt x="54" y="71"/>
                      <a:pt x="54" y="71"/>
                    </a:cubicBezTo>
                    <a:cubicBezTo>
                      <a:pt x="54" y="72"/>
                      <a:pt x="54" y="72"/>
                      <a:pt x="54" y="72"/>
                    </a:cubicBezTo>
                    <a:cubicBezTo>
                      <a:pt x="54" y="72"/>
                      <a:pt x="54" y="72"/>
                      <a:pt x="54" y="72"/>
                    </a:cubicBezTo>
                    <a:cubicBezTo>
                      <a:pt x="54" y="72"/>
                      <a:pt x="54" y="73"/>
                      <a:pt x="55" y="73"/>
                    </a:cubicBezTo>
                    <a:cubicBezTo>
                      <a:pt x="55" y="73"/>
                      <a:pt x="55" y="73"/>
                      <a:pt x="56" y="73"/>
                    </a:cubicBezTo>
                    <a:cubicBezTo>
                      <a:pt x="57" y="73"/>
                      <a:pt x="58" y="73"/>
                      <a:pt x="59" y="74"/>
                    </a:cubicBezTo>
                    <a:cubicBezTo>
                      <a:pt x="59" y="74"/>
                      <a:pt x="58" y="75"/>
                      <a:pt x="58" y="75"/>
                    </a:cubicBezTo>
                    <a:cubicBezTo>
                      <a:pt x="58" y="76"/>
                      <a:pt x="58" y="76"/>
                      <a:pt x="58" y="77"/>
                    </a:cubicBezTo>
                    <a:cubicBezTo>
                      <a:pt x="59" y="77"/>
                      <a:pt x="59" y="77"/>
                      <a:pt x="59" y="77"/>
                    </a:cubicBezTo>
                    <a:cubicBezTo>
                      <a:pt x="60" y="77"/>
                      <a:pt x="60" y="78"/>
                      <a:pt x="60" y="78"/>
                    </a:cubicBezTo>
                    <a:cubicBezTo>
                      <a:pt x="60" y="79"/>
                      <a:pt x="60" y="80"/>
                      <a:pt x="60" y="81"/>
                    </a:cubicBezTo>
                    <a:cubicBezTo>
                      <a:pt x="60" y="81"/>
                      <a:pt x="60" y="81"/>
                      <a:pt x="60" y="81"/>
                    </a:cubicBezTo>
                    <a:cubicBezTo>
                      <a:pt x="59" y="81"/>
                      <a:pt x="58" y="82"/>
                      <a:pt x="58" y="83"/>
                    </a:cubicBezTo>
                    <a:cubicBezTo>
                      <a:pt x="59" y="84"/>
                      <a:pt x="59" y="85"/>
                      <a:pt x="59" y="86"/>
                    </a:cubicBezTo>
                    <a:cubicBezTo>
                      <a:pt x="59" y="88"/>
                      <a:pt x="59" y="90"/>
                      <a:pt x="59" y="90"/>
                    </a:cubicBezTo>
                    <a:cubicBezTo>
                      <a:pt x="59" y="90"/>
                      <a:pt x="59" y="90"/>
                      <a:pt x="59" y="90"/>
                    </a:cubicBezTo>
                    <a:cubicBezTo>
                      <a:pt x="59" y="90"/>
                      <a:pt x="59" y="90"/>
                      <a:pt x="59" y="90"/>
                    </a:cubicBezTo>
                    <a:cubicBezTo>
                      <a:pt x="59" y="90"/>
                      <a:pt x="59" y="90"/>
                      <a:pt x="59" y="90"/>
                    </a:cubicBezTo>
                    <a:cubicBezTo>
                      <a:pt x="59" y="91"/>
                      <a:pt x="58" y="92"/>
                      <a:pt x="57" y="93"/>
                    </a:cubicBezTo>
                    <a:cubicBezTo>
                      <a:pt x="57" y="93"/>
                      <a:pt x="56" y="93"/>
                      <a:pt x="56" y="9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24" name="Freeform 641"/>
              <p:cNvSpPr>
                <a:spLocks/>
              </p:cNvSpPr>
              <p:nvPr/>
            </p:nvSpPr>
            <p:spPr bwMode="auto">
              <a:xfrm>
                <a:off x="6257925" y="3124200"/>
                <a:ext cx="57150" cy="66675"/>
              </a:xfrm>
              <a:custGeom>
                <a:avLst/>
                <a:gdLst>
                  <a:gd name="T0" fmla="*/ 0 w 25"/>
                  <a:gd name="T1" fmla="*/ 5 h 29"/>
                  <a:gd name="T2" fmla="*/ 1 w 25"/>
                  <a:gd name="T3" fmla="*/ 5 h 29"/>
                  <a:gd name="T4" fmla="*/ 1 w 25"/>
                  <a:gd name="T5" fmla="*/ 7 h 29"/>
                  <a:gd name="T6" fmla="*/ 2 w 25"/>
                  <a:gd name="T7" fmla="*/ 10 h 29"/>
                  <a:gd name="T8" fmla="*/ 3 w 25"/>
                  <a:gd name="T9" fmla="*/ 15 h 29"/>
                  <a:gd name="T10" fmla="*/ 3 w 25"/>
                  <a:gd name="T11" fmla="*/ 15 h 29"/>
                  <a:gd name="T12" fmla="*/ 7 w 25"/>
                  <a:gd name="T13" fmla="*/ 17 h 29"/>
                  <a:gd name="T14" fmla="*/ 11 w 25"/>
                  <a:gd name="T15" fmla="*/ 19 h 29"/>
                  <a:gd name="T16" fmla="*/ 10 w 25"/>
                  <a:gd name="T17" fmla="*/ 21 h 29"/>
                  <a:gd name="T18" fmla="*/ 8 w 25"/>
                  <a:gd name="T19" fmla="*/ 23 h 29"/>
                  <a:gd name="T20" fmla="*/ 9 w 25"/>
                  <a:gd name="T21" fmla="*/ 26 h 29"/>
                  <a:gd name="T22" fmla="*/ 10 w 25"/>
                  <a:gd name="T23" fmla="*/ 29 h 29"/>
                  <a:gd name="T24" fmla="*/ 11 w 25"/>
                  <a:gd name="T25" fmla="*/ 28 h 29"/>
                  <a:gd name="T26" fmla="*/ 11 w 25"/>
                  <a:gd name="T27" fmla="*/ 26 h 29"/>
                  <a:gd name="T28" fmla="*/ 12 w 25"/>
                  <a:gd name="T29" fmla="*/ 23 h 29"/>
                  <a:gd name="T30" fmla="*/ 14 w 25"/>
                  <a:gd name="T31" fmla="*/ 23 h 29"/>
                  <a:gd name="T32" fmla="*/ 15 w 25"/>
                  <a:gd name="T33" fmla="*/ 22 h 29"/>
                  <a:gd name="T34" fmla="*/ 15 w 25"/>
                  <a:gd name="T35" fmla="*/ 20 h 29"/>
                  <a:gd name="T36" fmla="*/ 15 w 25"/>
                  <a:gd name="T37" fmla="*/ 19 h 29"/>
                  <a:gd name="T38" fmla="*/ 16 w 25"/>
                  <a:gd name="T39" fmla="*/ 18 h 29"/>
                  <a:gd name="T40" fmla="*/ 18 w 25"/>
                  <a:gd name="T41" fmla="*/ 18 h 29"/>
                  <a:gd name="T42" fmla="*/ 18 w 25"/>
                  <a:gd name="T43" fmla="*/ 18 h 29"/>
                  <a:gd name="T44" fmla="*/ 18 w 25"/>
                  <a:gd name="T45" fmla="*/ 18 h 29"/>
                  <a:gd name="T46" fmla="*/ 20 w 25"/>
                  <a:gd name="T47" fmla="*/ 15 h 29"/>
                  <a:gd name="T48" fmla="*/ 23 w 25"/>
                  <a:gd name="T49" fmla="*/ 12 h 29"/>
                  <a:gd name="T50" fmla="*/ 25 w 25"/>
                  <a:gd name="T51" fmla="*/ 9 h 29"/>
                  <a:gd name="T52" fmla="*/ 25 w 25"/>
                  <a:gd name="T53" fmla="*/ 9 h 29"/>
                  <a:gd name="T54" fmla="*/ 25 w 25"/>
                  <a:gd name="T55" fmla="*/ 7 h 29"/>
                  <a:gd name="T56" fmla="*/ 25 w 25"/>
                  <a:gd name="T57" fmla="*/ 6 h 29"/>
                  <a:gd name="T58" fmla="*/ 25 w 25"/>
                  <a:gd name="T59" fmla="*/ 5 h 29"/>
                  <a:gd name="T60" fmla="*/ 25 w 25"/>
                  <a:gd name="T61" fmla="*/ 5 h 29"/>
                  <a:gd name="T62" fmla="*/ 25 w 25"/>
                  <a:gd name="T63" fmla="*/ 5 h 29"/>
                  <a:gd name="T64" fmla="*/ 25 w 25"/>
                  <a:gd name="T65" fmla="*/ 5 h 29"/>
                  <a:gd name="T66" fmla="*/ 24 w 25"/>
                  <a:gd name="T67" fmla="*/ 5 h 29"/>
                  <a:gd name="T68" fmla="*/ 21 w 25"/>
                  <a:gd name="T69" fmla="*/ 5 h 29"/>
                  <a:gd name="T70" fmla="*/ 18 w 25"/>
                  <a:gd name="T71" fmla="*/ 2 h 29"/>
                  <a:gd name="T72" fmla="*/ 14 w 25"/>
                  <a:gd name="T73" fmla="*/ 0 h 29"/>
                  <a:gd name="T74" fmla="*/ 11 w 25"/>
                  <a:gd name="T75" fmla="*/ 0 h 29"/>
                  <a:gd name="T76" fmla="*/ 8 w 25"/>
                  <a:gd name="T77" fmla="*/ 0 h 29"/>
                  <a:gd name="T78" fmla="*/ 4 w 25"/>
                  <a:gd name="T79" fmla="*/ 2 h 29"/>
                  <a:gd name="T80" fmla="*/ 0 w 25"/>
                  <a:gd name="T81"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 h="29">
                    <a:moveTo>
                      <a:pt x="0" y="5"/>
                    </a:moveTo>
                    <a:cubicBezTo>
                      <a:pt x="0" y="5"/>
                      <a:pt x="1" y="5"/>
                      <a:pt x="1" y="5"/>
                    </a:cubicBezTo>
                    <a:cubicBezTo>
                      <a:pt x="1" y="6"/>
                      <a:pt x="1" y="7"/>
                      <a:pt x="1" y="7"/>
                    </a:cubicBezTo>
                    <a:cubicBezTo>
                      <a:pt x="1" y="8"/>
                      <a:pt x="1" y="9"/>
                      <a:pt x="2" y="10"/>
                    </a:cubicBezTo>
                    <a:cubicBezTo>
                      <a:pt x="2" y="12"/>
                      <a:pt x="3" y="14"/>
                      <a:pt x="3" y="15"/>
                    </a:cubicBezTo>
                    <a:cubicBezTo>
                      <a:pt x="3" y="15"/>
                      <a:pt x="3" y="15"/>
                      <a:pt x="3" y="15"/>
                    </a:cubicBezTo>
                    <a:cubicBezTo>
                      <a:pt x="3" y="15"/>
                      <a:pt x="5" y="16"/>
                      <a:pt x="7" y="17"/>
                    </a:cubicBezTo>
                    <a:cubicBezTo>
                      <a:pt x="9" y="17"/>
                      <a:pt x="11" y="18"/>
                      <a:pt x="11" y="19"/>
                    </a:cubicBezTo>
                    <a:cubicBezTo>
                      <a:pt x="11" y="20"/>
                      <a:pt x="10" y="20"/>
                      <a:pt x="10" y="21"/>
                    </a:cubicBezTo>
                    <a:cubicBezTo>
                      <a:pt x="9" y="22"/>
                      <a:pt x="8" y="22"/>
                      <a:pt x="8" y="23"/>
                    </a:cubicBezTo>
                    <a:cubicBezTo>
                      <a:pt x="8" y="23"/>
                      <a:pt x="9" y="24"/>
                      <a:pt x="9" y="26"/>
                    </a:cubicBezTo>
                    <a:cubicBezTo>
                      <a:pt x="9" y="27"/>
                      <a:pt x="10" y="28"/>
                      <a:pt x="10" y="29"/>
                    </a:cubicBezTo>
                    <a:cubicBezTo>
                      <a:pt x="10" y="28"/>
                      <a:pt x="11" y="28"/>
                      <a:pt x="11" y="28"/>
                    </a:cubicBezTo>
                    <a:cubicBezTo>
                      <a:pt x="11" y="27"/>
                      <a:pt x="11" y="27"/>
                      <a:pt x="11" y="26"/>
                    </a:cubicBezTo>
                    <a:cubicBezTo>
                      <a:pt x="11" y="25"/>
                      <a:pt x="11" y="23"/>
                      <a:pt x="12" y="23"/>
                    </a:cubicBezTo>
                    <a:cubicBezTo>
                      <a:pt x="13" y="23"/>
                      <a:pt x="13" y="23"/>
                      <a:pt x="14" y="23"/>
                    </a:cubicBezTo>
                    <a:cubicBezTo>
                      <a:pt x="15" y="22"/>
                      <a:pt x="15" y="22"/>
                      <a:pt x="15" y="22"/>
                    </a:cubicBezTo>
                    <a:cubicBezTo>
                      <a:pt x="15" y="22"/>
                      <a:pt x="15" y="21"/>
                      <a:pt x="15" y="20"/>
                    </a:cubicBezTo>
                    <a:cubicBezTo>
                      <a:pt x="15" y="20"/>
                      <a:pt x="15" y="19"/>
                      <a:pt x="15" y="19"/>
                    </a:cubicBezTo>
                    <a:cubicBezTo>
                      <a:pt x="15" y="18"/>
                      <a:pt x="16" y="18"/>
                      <a:pt x="16" y="18"/>
                    </a:cubicBezTo>
                    <a:cubicBezTo>
                      <a:pt x="16" y="18"/>
                      <a:pt x="17" y="18"/>
                      <a:pt x="18" y="18"/>
                    </a:cubicBezTo>
                    <a:cubicBezTo>
                      <a:pt x="18" y="18"/>
                      <a:pt x="18" y="18"/>
                      <a:pt x="18" y="18"/>
                    </a:cubicBezTo>
                    <a:cubicBezTo>
                      <a:pt x="18" y="18"/>
                      <a:pt x="18" y="18"/>
                      <a:pt x="18" y="18"/>
                    </a:cubicBezTo>
                    <a:cubicBezTo>
                      <a:pt x="18" y="18"/>
                      <a:pt x="19" y="17"/>
                      <a:pt x="20" y="15"/>
                    </a:cubicBezTo>
                    <a:cubicBezTo>
                      <a:pt x="22" y="14"/>
                      <a:pt x="23" y="12"/>
                      <a:pt x="23" y="12"/>
                    </a:cubicBezTo>
                    <a:cubicBezTo>
                      <a:pt x="23" y="11"/>
                      <a:pt x="24" y="10"/>
                      <a:pt x="25" y="9"/>
                    </a:cubicBezTo>
                    <a:cubicBezTo>
                      <a:pt x="25" y="9"/>
                      <a:pt x="25" y="9"/>
                      <a:pt x="25" y="9"/>
                    </a:cubicBezTo>
                    <a:cubicBezTo>
                      <a:pt x="25" y="8"/>
                      <a:pt x="25" y="7"/>
                      <a:pt x="25" y="7"/>
                    </a:cubicBezTo>
                    <a:cubicBezTo>
                      <a:pt x="25" y="7"/>
                      <a:pt x="25" y="6"/>
                      <a:pt x="25"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4" y="5"/>
                    </a:cubicBezTo>
                    <a:cubicBezTo>
                      <a:pt x="24" y="5"/>
                      <a:pt x="23" y="6"/>
                      <a:pt x="21" y="5"/>
                    </a:cubicBezTo>
                    <a:cubicBezTo>
                      <a:pt x="20" y="5"/>
                      <a:pt x="19" y="4"/>
                      <a:pt x="18" y="2"/>
                    </a:cubicBezTo>
                    <a:cubicBezTo>
                      <a:pt x="16" y="1"/>
                      <a:pt x="15" y="0"/>
                      <a:pt x="14" y="0"/>
                    </a:cubicBezTo>
                    <a:cubicBezTo>
                      <a:pt x="13" y="0"/>
                      <a:pt x="12" y="0"/>
                      <a:pt x="11" y="0"/>
                    </a:cubicBezTo>
                    <a:cubicBezTo>
                      <a:pt x="10" y="0"/>
                      <a:pt x="9" y="0"/>
                      <a:pt x="8" y="0"/>
                    </a:cubicBezTo>
                    <a:cubicBezTo>
                      <a:pt x="7" y="1"/>
                      <a:pt x="6" y="2"/>
                      <a:pt x="4" y="2"/>
                    </a:cubicBezTo>
                    <a:cubicBezTo>
                      <a:pt x="3" y="3"/>
                      <a:pt x="2" y="4"/>
                      <a:pt x="0" y="5"/>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25" name="Freeform 642"/>
              <p:cNvSpPr>
                <a:spLocks/>
              </p:cNvSpPr>
              <p:nvPr/>
            </p:nvSpPr>
            <p:spPr bwMode="auto">
              <a:xfrm>
                <a:off x="6534150" y="3340100"/>
                <a:ext cx="80963" cy="39688"/>
              </a:xfrm>
              <a:custGeom>
                <a:avLst/>
                <a:gdLst>
                  <a:gd name="T0" fmla="*/ 0 w 35"/>
                  <a:gd name="T1" fmla="*/ 11 h 17"/>
                  <a:gd name="T2" fmla="*/ 0 w 35"/>
                  <a:gd name="T3" fmla="*/ 12 h 17"/>
                  <a:gd name="T4" fmla="*/ 0 w 35"/>
                  <a:gd name="T5" fmla="*/ 12 h 17"/>
                  <a:gd name="T6" fmla="*/ 0 w 35"/>
                  <a:gd name="T7" fmla="*/ 12 h 17"/>
                  <a:gd name="T8" fmla="*/ 0 w 35"/>
                  <a:gd name="T9" fmla="*/ 14 h 17"/>
                  <a:gd name="T10" fmla="*/ 1 w 35"/>
                  <a:gd name="T11" fmla="*/ 15 h 17"/>
                  <a:gd name="T12" fmla="*/ 4 w 35"/>
                  <a:gd name="T13" fmla="*/ 16 h 17"/>
                  <a:gd name="T14" fmla="*/ 5 w 35"/>
                  <a:gd name="T15" fmla="*/ 16 h 17"/>
                  <a:gd name="T16" fmla="*/ 7 w 35"/>
                  <a:gd name="T17" fmla="*/ 16 h 17"/>
                  <a:gd name="T18" fmla="*/ 7 w 35"/>
                  <a:gd name="T19" fmla="*/ 16 h 17"/>
                  <a:gd name="T20" fmla="*/ 9 w 35"/>
                  <a:gd name="T21" fmla="*/ 17 h 17"/>
                  <a:gd name="T22" fmla="*/ 10 w 35"/>
                  <a:gd name="T23" fmla="*/ 17 h 17"/>
                  <a:gd name="T24" fmla="*/ 12 w 35"/>
                  <a:gd name="T25" fmla="*/ 17 h 17"/>
                  <a:gd name="T26" fmla="*/ 13 w 35"/>
                  <a:gd name="T27" fmla="*/ 16 h 17"/>
                  <a:gd name="T28" fmla="*/ 16 w 35"/>
                  <a:gd name="T29" fmla="*/ 15 h 17"/>
                  <a:gd name="T30" fmla="*/ 19 w 35"/>
                  <a:gd name="T31" fmla="*/ 16 h 17"/>
                  <a:gd name="T32" fmla="*/ 21 w 35"/>
                  <a:gd name="T33" fmla="*/ 17 h 17"/>
                  <a:gd name="T34" fmla="*/ 26 w 35"/>
                  <a:gd name="T35" fmla="*/ 17 h 17"/>
                  <a:gd name="T36" fmla="*/ 31 w 35"/>
                  <a:gd name="T37" fmla="*/ 16 h 17"/>
                  <a:gd name="T38" fmla="*/ 33 w 35"/>
                  <a:gd name="T39" fmla="*/ 17 h 17"/>
                  <a:gd name="T40" fmla="*/ 34 w 35"/>
                  <a:gd name="T41" fmla="*/ 17 h 17"/>
                  <a:gd name="T42" fmla="*/ 34 w 35"/>
                  <a:gd name="T43" fmla="*/ 17 h 17"/>
                  <a:gd name="T44" fmla="*/ 34 w 35"/>
                  <a:gd name="T45" fmla="*/ 17 h 17"/>
                  <a:gd name="T46" fmla="*/ 34 w 35"/>
                  <a:gd name="T47" fmla="*/ 17 h 17"/>
                  <a:gd name="T48" fmla="*/ 35 w 35"/>
                  <a:gd name="T49" fmla="*/ 16 h 17"/>
                  <a:gd name="T50" fmla="*/ 35 w 35"/>
                  <a:gd name="T51" fmla="*/ 15 h 17"/>
                  <a:gd name="T52" fmla="*/ 34 w 35"/>
                  <a:gd name="T53" fmla="*/ 13 h 17"/>
                  <a:gd name="T54" fmla="*/ 35 w 35"/>
                  <a:gd name="T55" fmla="*/ 12 h 17"/>
                  <a:gd name="T56" fmla="*/ 35 w 35"/>
                  <a:gd name="T57" fmla="*/ 12 h 17"/>
                  <a:gd name="T58" fmla="*/ 35 w 35"/>
                  <a:gd name="T59" fmla="*/ 11 h 17"/>
                  <a:gd name="T60" fmla="*/ 33 w 35"/>
                  <a:gd name="T61" fmla="*/ 11 h 17"/>
                  <a:gd name="T62" fmla="*/ 30 w 35"/>
                  <a:gd name="T63" fmla="*/ 9 h 17"/>
                  <a:gd name="T64" fmla="*/ 30 w 35"/>
                  <a:gd name="T65" fmla="*/ 9 h 17"/>
                  <a:gd name="T66" fmla="*/ 30 w 35"/>
                  <a:gd name="T67" fmla="*/ 6 h 17"/>
                  <a:gd name="T68" fmla="*/ 30 w 35"/>
                  <a:gd name="T69" fmla="*/ 6 h 17"/>
                  <a:gd name="T70" fmla="*/ 30 w 35"/>
                  <a:gd name="T71" fmla="*/ 6 h 17"/>
                  <a:gd name="T72" fmla="*/ 30 w 35"/>
                  <a:gd name="T73" fmla="*/ 5 h 17"/>
                  <a:gd name="T74" fmla="*/ 31 w 35"/>
                  <a:gd name="T75" fmla="*/ 5 h 17"/>
                  <a:gd name="T76" fmla="*/ 30 w 35"/>
                  <a:gd name="T77" fmla="*/ 4 h 17"/>
                  <a:gd name="T78" fmla="*/ 29 w 35"/>
                  <a:gd name="T79" fmla="*/ 3 h 17"/>
                  <a:gd name="T80" fmla="*/ 26 w 35"/>
                  <a:gd name="T81" fmla="*/ 3 h 17"/>
                  <a:gd name="T82" fmla="*/ 25 w 35"/>
                  <a:gd name="T83" fmla="*/ 3 h 17"/>
                  <a:gd name="T84" fmla="*/ 24 w 35"/>
                  <a:gd name="T85" fmla="*/ 4 h 17"/>
                  <a:gd name="T86" fmla="*/ 22 w 35"/>
                  <a:gd name="T87" fmla="*/ 3 h 17"/>
                  <a:gd name="T88" fmla="*/ 21 w 35"/>
                  <a:gd name="T89" fmla="*/ 3 h 17"/>
                  <a:gd name="T90" fmla="*/ 19 w 35"/>
                  <a:gd name="T91" fmla="*/ 2 h 17"/>
                  <a:gd name="T92" fmla="*/ 17 w 35"/>
                  <a:gd name="T93" fmla="*/ 3 h 17"/>
                  <a:gd name="T94" fmla="*/ 16 w 35"/>
                  <a:gd name="T95" fmla="*/ 1 h 17"/>
                  <a:gd name="T96" fmla="*/ 16 w 35"/>
                  <a:gd name="T97" fmla="*/ 0 h 17"/>
                  <a:gd name="T98" fmla="*/ 16 w 35"/>
                  <a:gd name="T99" fmla="*/ 0 h 17"/>
                  <a:gd name="T100" fmla="*/ 14 w 35"/>
                  <a:gd name="T101" fmla="*/ 0 h 17"/>
                  <a:gd name="T102" fmla="*/ 11 w 35"/>
                  <a:gd name="T103" fmla="*/ 0 h 17"/>
                  <a:gd name="T104" fmla="*/ 10 w 35"/>
                  <a:gd name="T105" fmla="*/ 1 h 17"/>
                  <a:gd name="T106" fmla="*/ 7 w 35"/>
                  <a:gd name="T107" fmla="*/ 2 h 17"/>
                  <a:gd name="T108" fmla="*/ 6 w 35"/>
                  <a:gd name="T109" fmla="*/ 4 h 17"/>
                  <a:gd name="T110" fmla="*/ 4 w 35"/>
                  <a:gd name="T111" fmla="*/ 6 h 17"/>
                  <a:gd name="T112" fmla="*/ 3 w 35"/>
                  <a:gd name="T113" fmla="*/ 7 h 17"/>
                  <a:gd name="T114" fmla="*/ 3 w 35"/>
                  <a:gd name="T115" fmla="*/ 7 h 17"/>
                  <a:gd name="T116" fmla="*/ 0 w 35"/>
                  <a:gd name="T117"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5" h="17">
                    <a:moveTo>
                      <a:pt x="0" y="11"/>
                    </a:moveTo>
                    <a:cubicBezTo>
                      <a:pt x="0" y="11"/>
                      <a:pt x="0" y="12"/>
                      <a:pt x="0" y="12"/>
                    </a:cubicBezTo>
                    <a:cubicBezTo>
                      <a:pt x="0" y="12"/>
                      <a:pt x="0" y="12"/>
                      <a:pt x="0" y="12"/>
                    </a:cubicBezTo>
                    <a:cubicBezTo>
                      <a:pt x="0" y="12"/>
                      <a:pt x="0" y="12"/>
                      <a:pt x="0" y="12"/>
                    </a:cubicBezTo>
                    <a:cubicBezTo>
                      <a:pt x="0" y="13"/>
                      <a:pt x="0" y="13"/>
                      <a:pt x="0" y="14"/>
                    </a:cubicBezTo>
                    <a:cubicBezTo>
                      <a:pt x="0" y="14"/>
                      <a:pt x="1" y="14"/>
                      <a:pt x="1" y="15"/>
                    </a:cubicBezTo>
                    <a:cubicBezTo>
                      <a:pt x="2" y="15"/>
                      <a:pt x="3" y="16"/>
                      <a:pt x="4" y="16"/>
                    </a:cubicBezTo>
                    <a:cubicBezTo>
                      <a:pt x="4" y="16"/>
                      <a:pt x="5" y="16"/>
                      <a:pt x="5" y="16"/>
                    </a:cubicBezTo>
                    <a:cubicBezTo>
                      <a:pt x="5" y="16"/>
                      <a:pt x="6" y="16"/>
                      <a:pt x="7" y="16"/>
                    </a:cubicBezTo>
                    <a:cubicBezTo>
                      <a:pt x="7" y="16"/>
                      <a:pt x="7" y="16"/>
                      <a:pt x="7" y="16"/>
                    </a:cubicBezTo>
                    <a:cubicBezTo>
                      <a:pt x="8" y="17"/>
                      <a:pt x="9" y="17"/>
                      <a:pt x="9" y="17"/>
                    </a:cubicBezTo>
                    <a:cubicBezTo>
                      <a:pt x="10" y="17"/>
                      <a:pt x="10" y="17"/>
                      <a:pt x="10" y="17"/>
                    </a:cubicBezTo>
                    <a:cubicBezTo>
                      <a:pt x="11" y="17"/>
                      <a:pt x="11" y="17"/>
                      <a:pt x="12" y="17"/>
                    </a:cubicBezTo>
                    <a:cubicBezTo>
                      <a:pt x="13" y="17"/>
                      <a:pt x="13" y="17"/>
                      <a:pt x="13" y="16"/>
                    </a:cubicBezTo>
                    <a:cubicBezTo>
                      <a:pt x="14" y="16"/>
                      <a:pt x="15" y="15"/>
                      <a:pt x="16" y="15"/>
                    </a:cubicBezTo>
                    <a:cubicBezTo>
                      <a:pt x="17" y="15"/>
                      <a:pt x="18" y="16"/>
                      <a:pt x="19" y="16"/>
                    </a:cubicBezTo>
                    <a:cubicBezTo>
                      <a:pt x="20" y="17"/>
                      <a:pt x="20" y="17"/>
                      <a:pt x="21" y="17"/>
                    </a:cubicBezTo>
                    <a:cubicBezTo>
                      <a:pt x="22" y="17"/>
                      <a:pt x="24" y="17"/>
                      <a:pt x="26" y="17"/>
                    </a:cubicBezTo>
                    <a:cubicBezTo>
                      <a:pt x="29" y="17"/>
                      <a:pt x="31" y="16"/>
                      <a:pt x="31" y="16"/>
                    </a:cubicBezTo>
                    <a:cubicBezTo>
                      <a:pt x="32" y="16"/>
                      <a:pt x="33" y="17"/>
                      <a:pt x="33" y="17"/>
                    </a:cubicBezTo>
                    <a:cubicBezTo>
                      <a:pt x="34" y="17"/>
                      <a:pt x="34" y="17"/>
                      <a:pt x="34" y="17"/>
                    </a:cubicBezTo>
                    <a:cubicBezTo>
                      <a:pt x="34" y="17"/>
                      <a:pt x="34" y="17"/>
                      <a:pt x="34" y="17"/>
                    </a:cubicBezTo>
                    <a:cubicBezTo>
                      <a:pt x="34" y="17"/>
                      <a:pt x="34" y="17"/>
                      <a:pt x="34" y="17"/>
                    </a:cubicBezTo>
                    <a:cubicBezTo>
                      <a:pt x="34" y="17"/>
                      <a:pt x="34" y="17"/>
                      <a:pt x="34" y="17"/>
                    </a:cubicBezTo>
                    <a:cubicBezTo>
                      <a:pt x="35" y="16"/>
                      <a:pt x="35" y="16"/>
                      <a:pt x="35" y="16"/>
                    </a:cubicBezTo>
                    <a:cubicBezTo>
                      <a:pt x="35" y="15"/>
                      <a:pt x="35" y="15"/>
                      <a:pt x="35" y="15"/>
                    </a:cubicBezTo>
                    <a:cubicBezTo>
                      <a:pt x="34" y="14"/>
                      <a:pt x="34" y="14"/>
                      <a:pt x="34" y="13"/>
                    </a:cubicBezTo>
                    <a:cubicBezTo>
                      <a:pt x="34" y="13"/>
                      <a:pt x="34" y="12"/>
                      <a:pt x="35" y="12"/>
                    </a:cubicBezTo>
                    <a:cubicBezTo>
                      <a:pt x="35" y="12"/>
                      <a:pt x="35" y="12"/>
                      <a:pt x="35" y="12"/>
                    </a:cubicBezTo>
                    <a:cubicBezTo>
                      <a:pt x="35" y="11"/>
                      <a:pt x="35" y="11"/>
                      <a:pt x="35" y="11"/>
                    </a:cubicBezTo>
                    <a:cubicBezTo>
                      <a:pt x="35" y="11"/>
                      <a:pt x="34" y="11"/>
                      <a:pt x="33" y="11"/>
                    </a:cubicBezTo>
                    <a:cubicBezTo>
                      <a:pt x="32" y="10"/>
                      <a:pt x="31" y="10"/>
                      <a:pt x="30" y="9"/>
                    </a:cubicBezTo>
                    <a:cubicBezTo>
                      <a:pt x="30" y="9"/>
                      <a:pt x="30" y="9"/>
                      <a:pt x="30" y="9"/>
                    </a:cubicBezTo>
                    <a:cubicBezTo>
                      <a:pt x="29" y="8"/>
                      <a:pt x="29" y="7"/>
                      <a:pt x="30" y="6"/>
                    </a:cubicBezTo>
                    <a:cubicBezTo>
                      <a:pt x="30" y="6"/>
                      <a:pt x="30" y="6"/>
                      <a:pt x="30" y="6"/>
                    </a:cubicBezTo>
                    <a:cubicBezTo>
                      <a:pt x="30" y="6"/>
                      <a:pt x="30" y="6"/>
                      <a:pt x="30" y="6"/>
                    </a:cubicBezTo>
                    <a:cubicBezTo>
                      <a:pt x="30" y="6"/>
                      <a:pt x="30" y="6"/>
                      <a:pt x="30" y="5"/>
                    </a:cubicBezTo>
                    <a:cubicBezTo>
                      <a:pt x="30" y="5"/>
                      <a:pt x="30" y="5"/>
                      <a:pt x="31" y="5"/>
                    </a:cubicBezTo>
                    <a:cubicBezTo>
                      <a:pt x="30" y="5"/>
                      <a:pt x="30" y="4"/>
                      <a:pt x="30" y="4"/>
                    </a:cubicBezTo>
                    <a:cubicBezTo>
                      <a:pt x="30" y="4"/>
                      <a:pt x="29" y="3"/>
                      <a:pt x="29" y="3"/>
                    </a:cubicBezTo>
                    <a:cubicBezTo>
                      <a:pt x="28" y="3"/>
                      <a:pt x="27" y="3"/>
                      <a:pt x="26" y="3"/>
                    </a:cubicBezTo>
                    <a:cubicBezTo>
                      <a:pt x="26" y="2"/>
                      <a:pt x="25" y="3"/>
                      <a:pt x="25" y="3"/>
                    </a:cubicBezTo>
                    <a:cubicBezTo>
                      <a:pt x="24" y="4"/>
                      <a:pt x="24" y="4"/>
                      <a:pt x="24" y="4"/>
                    </a:cubicBezTo>
                    <a:cubicBezTo>
                      <a:pt x="23" y="4"/>
                      <a:pt x="23" y="4"/>
                      <a:pt x="22" y="3"/>
                    </a:cubicBezTo>
                    <a:cubicBezTo>
                      <a:pt x="21" y="3"/>
                      <a:pt x="21" y="3"/>
                      <a:pt x="21" y="3"/>
                    </a:cubicBezTo>
                    <a:cubicBezTo>
                      <a:pt x="20" y="3"/>
                      <a:pt x="20" y="2"/>
                      <a:pt x="19" y="2"/>
                    </a:cubicBezTo>
                    <a:cubicBezTo>
                      <a:pt x="19" y="2"/>
                      <a:pt x="18" y="2"/>
                      <a:pt x="17" y="3"/>
                    </a:cubicBezTo>
                    <a:cubicBezTo>
                      <a:pt x="16" y="3"/>
                      <a:pt x="16" y="2"/>
                      <a:pt x="16" y="1"/>
                    </a:cubicBezTo>
                    <a:cubicBezTo>
                      <a:pt x="16" y="1"/>
                      <a:pt x="16" y="1"/>
                      <a:pt x="16" y="0"/>
                    </a:cubicBezTo>
                    <a:cubicBezTo>
                      <a:pt x="16" y="0"/>
                      <a:pt x="16" y="0"/>
                      <a:pt x="16" y="0"/>
                    </a:cubicBezTo>
                    <a:cubicBezTo>
                      <a:pt x="16" y="0"/>
                      <a:pt x="15" y="0"/>
                      <a:pt x="14" y="0"/>
                    </a:cubicBezTo>
                    <a:cubicBezTo>
                      <a:pt x="13" y="0"/>
                      <a:pt x="12" y="0"/>
                      <a:pt x="11" y="0"/>
                    </a:cubicBezTo>
                    <a:cubicBezTo>
                      <a:pt x="11" y="0"/>
                      <a:pt x="10" y="0"/>
                      <a:pt x="10" y="1"/>
                    </a:cubicBezTo>
                    <a:cubicBezTo>
                      <a:pt x="9" y="1"/>
                      <a:pt x="8" y="2"/>
                      <a:pt x="7" y="2"/>
                    </a:cubicBezTo>
                    <a:cubicBezTo>
                      <a:pt x="7" y="3"/>
                      <a:pt x="6" y="3"/>
                      <a:pt x="6" y="4"/>
                    </a:cubicBezTo>
                    <a:cubicBezTo>
                      <a:pt x="5" y="5"/>
                      <a:pt x="4" y="6"/>
                      <a:pt x="4" y="6"/>
                    </a:cubicBezTo>
                    <a:cubicBezTo>
                      <a:pt x="4" y="6"/>
                      <a:pt x="3" y="7"/>
                      <a:pt x="3" y="7"/>
                    </a:cubicBezTo>
                    <a:cubicBezTo>
                      <a:pt x="3" y="7"/>
                      <a:pt x="3" y="7"/>
                      <a:pt x="3" y="7"/>
                    </a:cubicBezTo>
                    <a:cubicBezTo>
                      <a:pt x="2" y="9"/>
                      <a:pt x="1" y="10"/>
                      <a:pt x="0" y="1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26" name="Freeform 643"/>
              <p:cNvSpPr>
                <a:spLocks/>
              </p:cNvSpPr>
              <p:nvPr/>
            </p:nvSpPr>
            <p:spPr bwMode="auto">
              <a:xfrm>
                <a:off x="6310312" y="3282950"/>
                <a:ext cx="203200" cy="107950"/>
              </a:xfrm>
              <a:custGeom>
                <a:avLst/>
                <a:gdLst>
                  <a:gd name="T0" fmla="*/ 84 w 88"/>
                  <a:gd name="T1" fmla="*/ 30 h 47"/>
                  <a:gd name="T2" fmla="*/ 79 w 88"/>
                  <a:gd name="T3" fmla="*/ 30 h 47"/>
                  <a:gd name="T4" fmla="*/ 77 w 88"/>
                  <a:gd name="T5" fmla="*/ 29 h 47"/>
                  <a:gd name="T6" fmla="*/ 73 w 88"/>
                  <a:gd name="T7" fmla="*/ 28 h 47"/>
                  <a:gd name="T8" fmla="*/ 72 w 88"/>
                  <a:gd name="T9" fmla="*/ 28 h 47"/>
                  <a:gd name="T10" fmla="*/ 68 w 88"/>
                  <a:gd name="T11" fmla="*/ 27 h 47"/>
                  <a:gd name="T12" fmla="*/ 67 w 88"/>
                  <a:gd name="T13" fmla="*/ 27 h 47"/>
                  <a:gd name="T14" fmla="*/ 62 w 88"/>
                  <a:gd name="T15" fmla="*/ 26 h 47"/>
                  <a:gd name="T16" fmla="*/ 59 w 88"/>
                  <a:gd name="T17" fmla="*/ 24 h 47"/>
                  <a:gd name="T18" fmla="*/ 55 w 88"/>
                  <a:gd name="T19" fmla="*/ 22 h 47"/>
                  <a:gd name="T20" fmla="*/ 54 w 88"/>
                  <a:gd name="T21" fmla="*/ 21 h 47"/>
                  <a:gd name="T22" fmla="*/ 48 w 88"/>
                  <a:gd name="T23" fmla="*/ 19 h 47"/>
                  <a:gd name="T24" fmla="*/ 45 w 88"/>
                  <a:gd name="T25" fmla="*/ 15 h 47"/>
                  <a:gd name="T26" fmla="*/ 44 w 88"/>
                  <a:gd name="T27" fmla="*/ 14 h 47"/>
                  <a:gd name="T28" fmla="*/ 40 w 88"/>
                  <a:gd name="T29" fmla="*/ 15 h 47"/>
                  <a:gd name="T30" fmla="*/ 34 w 88"/>
                  <a:gd name="T31" fmla="*/ 9 h 47"/>
                  <a:gd name="T32" fmla="*/ 30 w 88"/>
                  <a:gd name="T33" fmla="*/ 8 h 47"/>
                  <a:gd name="T34" fmla="*/ 23 w 88"/>
                  <a:gd name="T35" fmla="*/ 3 h 47"/>
                  <a:gd name="T36" fmla="*/ 21 w 88"/>
                  <a:gd name="T37" fmla="*/ 0 h 47"/>
                  <a:gd name="T38" fmla="*/ 20 w 88"/>
                  <a:gd name="T39" fmla="*/ 0 h 47"/>
                  <a:gd name="T40" fmla="*/ 14 w 88"/>
                  <a:gd name="T41" fmla="*/ 2 h 47"/>
                  <a:gd name="T42" fmla="*/ 13 w 88"/>
                  <a:gd name="T43" fmla="*/ 4 h 47"/>
                  <a:gd name="T44" fmla="*/ 9 w 88"/>
                  <a:gd name="T45" fmla="*/ 2 h 47"/>
                  <a:gd name="T46" fmla="*/ 4 w 88"/>
                  <a:gd name="T47" fmla="*/ 6 h 47"/>
                  <a:gd name="T48" fmla="*/ 4 w 88"/>
                  <a:gd name="T49" fmla="*/ 9 h 47"/>
                  <a:gd name="T50" fmla="*/ 2 w 88"/>
                  <a:gd name="T51" fmla="*/ 10 h 47"/>
                  <a:gd name="T52" fmla="*/ 3 w 88"/>
                  <a:gd name="T53" fmla="*/ 13 h 47"/>
                  <a:gd name="T54" fmla="*/ 1 w 88"/>
                  <a:gd name="T55" fmla="*/ 16 h 47"/>
                  <a:gd name="T56" fmla="*/ 1 w 88"/>
                  <a:gd name="T57" fmla="*/ 16 h 47"/>
                  <a:gd name="T58" fmla="*/ 2 w 88"/>
                  <a:gd name="T59" fmla="*/ 19 h 47"/>
                  <a:gd name="T60" fmla="*/ 4 w 88"/>
                  <a:gd name="T61" fmla="*/ 20 h 47"/>
                  <a:gd name="T62" fmla="*/ 8 w 88"/>
                  <a:gd name="T63" fmla="*/ 21 h 47"/>
                  <a:gd name="T64" fmla="*/ 12 w 88"/>
                  <a:gd name="T65" fmla="*/ 24 h 47"/>
                  <a:gd name="T66" fmla="*/ 17 w 88"/>
                  <a:gd name="T67" fmla="*/ 28 h 47"/>
                  <a:gd name="T68" fmla="*/ 20 w 88"/>
                  <a:gd name="T69" fmla="*/ 29 h 47"/>
                  <a:gd name="T70" fmla="*/ 22 w 88"/>
                  <a:gd name="T71" fmla="*/ 28 h 47"/>
                  <a:gd name="T72" fmla="*/ 29 w 88"/>
                  <a:gd name="T73" fmla="*/ 31 h 47"/>
                  <a:gd name="T74" fmla="*/ 29 w 88"/>
                  <a:gd name="T75" fmla="*/ 33 h 47"/>
                  <a:gd name="T76" fmla="*/ 35 w 88"/>
                  <a:gd name="T77" fmla="*/ 34 h 47"/>
                  <a:gd name="T78" fmla="*/ 35 w 88"/>
                  <a:gd name="T79" fmla="*/ 35 h 47"/>
                  <a:gd name="T80" fmla="*/ 36 w 88"/>
                  <a:gd name="T81" fmla="*/ 35 h 47"/>
                  <a:gd name="T82" fmla="*/ 38 w 88"/>
                  <a:gd name="T83" fmla="*/ 34 h 47"/>
                  <a:gd name="T84" fmla="*/ 41 w 88"/>
                  <a:gd name="T85" fmla="*/ 34 h 47"/>
                  <a:gd name="T86" fmla="*/ 44 w 88"/>
                  <a:gd name="T87" fmla="*/ 34 h 47"/>
                  <a:gd name="T88" fmla="*/ 47 w 88"/>
                  <a:gd name="T89" fmla="*/ 34 h 47"/>
                  <a:gd name="T90" fmla="*/ 50 w 88"/>
                  <a:gd name="T91" fmla="*/ 36 h 47"/>
                  <a:gd name="T92" fmla="*/ 51 w 88"/>
                  <a:gd name="T93" fmla="*/ 38 h 47"/>
                  <a:gd name="T94" fmla="*/ 58 w 88"/>
                  <a:gd name="T95" fmla="*/ 42 h 47"/>
                  <a:gd name="T96" fmla="*/ 60 w 88"/>
                  <a:gd name="T97" fmla="*/ 42 h 47"/>
                  <a:gd name="T98" fmla="*/ 62 w 88"/>
                  <a:gd name="T99" fmla="*/ 43 h 47"/>
                  <a:gd name="T100" fmla="*/ 66 w 88"/>
                  <a:gd name="T101" fmla="*/ 44 h 47"/>
                  <a:gd name="T102" fmla="*/ 72 w 88"/>
                  <a:gd name="T103" fmla="*/ 46 h 47"/>
                  <a:gd name="T104" fmla="*/ 74 w 88"/>
                  <a:gd name="T105" fmla="*/ 46 h 47"/>
                  <a:gd name="T106" fmla="*/ 78 w 88"/>
                  <a:gd name="T107" fmla="*/ 46 h 47"/>
                  <a:gd name="T108" fmla="*/ 81 w 88"/>
                  <a:gd name="T109" fmla="*/ 46 h 47"/>
                  <a:gd name="T110" fmla="*/ 86 w 88"/>
                  <a:gd name="T111" fmla="*/ 46 h 47"/>
                  <a:gd name="T112" fmla="*/ 87 w 88"/>
                  <a:gd name="T113" fmla="*/ 46 h 47"/>
                  <a:gd name="T114" fmla="*/ 88 w 88"/>
                  <a:gd name="T115" fmla="*/ 42 h 47"/>
                  <a:gd name="T116" fmla="*/ 85 w 88"/>
                  <a:gd name="T117" fmla="*/ 39 h 47"/>
                  <a:gd name="T118" fmla="*/ 87 w 88"/>
                  <a:gd name="T119" fmla="*/ 3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8" h="47">
                    <a:moveTo>
                      <a:pt x="87" y="30"/>
                    </a:moveTo>
                    <a:cubicBezTo>
                      <a:pt x="86" y="30"/>
                      <a:pt x="85" y="30"/>
                      <a:pt x="84" y="30"/>
                    </a:cubicBezTo>
                    <a:cubicBezTo>
                      <a:pt x="84" y="30"/>
                      <a:pt x="83" y="30"/>
                      <a:pt x="83" y="30"/>
                    </a:cubicBezTo>
                    <a:cubicBezTo>
                      <a:pt x="83" y="30"/>
                      <a:pt x="80" y="30"/>
                      <a:pt x="79" y="30"/>
                    </a:cubicBezTo>
                    <a:cubicBezTo>
                      <a:pt x="78" y="30"/>
                      <a:pt x="77" y="29"/>
                      <a:pt x="77" y="29"/>
                    </a:cubicBezTo>
                    <a:cubicBezTo>
                      <a:pt x="77" y="29"/>
                      <a:pt x="77" y="29"/>
                      <a:pt x="77" y="29"/>
                    </a:cubicBezTo>
                    <a:cubicBezTo>
                      <a:pt x="77" y="29"/>
                      <a:pt x="76" y="29"/>
                      <a:pt x="75" y="28"/>
                    </a:cubicBezTo>
                    <a:cubicBezTo>
                      <a:pt x="74" y="28"/>
                      <a:pt x="74" y="27"/>
                      <a:pt x="73" y="28"/>
                    </a:cubicBezTo>
                    <a:cubicBezTo>
                      <a:pt x="73" y="28"/>
                      <a:pt x="72" y="28"/>
                      <a:pt x="72" y="28"/>
                    </a:cubicBezTo>
                    <a:cubicBezTo>
                      <a:pt x="72" y="28"/>
                      <a:pt x="72" y="28"/>
                      <a:pt x="72" y="28"/>
                    </a:cubicBezTo>
                    <a:cubicBezTo>
                      <a:pt x="71" y="28"/>
                      <a:pt x="71" y="29"/>
                      <a:pt x="70" y="29"/>
                    </a:cubicBezTo>
                    <a:cubicBezTo>
                      <a:pt x="69" y="29"/>
                      <a:pt x="68" y="28"/>
                      <a:pt x="68" y="27"/>
                    </a:cubicBezTo>
                    <a:cubicBezTo>
                      <a:pt x="67" y="27"/>
                      <a:pt x="67" y="27"/>
                      <a:pt x="67" y="27"/>
                    </a:cubicBezTo>
                    <a:cubicBezTo>
                      <a:pt x="67" y="27"/>
                      <a:pt x="67" y="27"/>
                      <a:pt x="67" y="27"/>
                    </a:cubicBezTo>
                    <a:cubicBezTo>
                      <a:pt x="67" y="28"/>
                      <a:pt x="66" y="29"/>
                      <a:pt x="65" y="29"/>
                    </a:cubicBezTo>
                    <a:cubicBezTo>
                      <a:pt x="64" y="30"/>
                      <a:pt x="63" y="27"/>
                      <a:pt x="62" y="26"/>
                    </a:cubicBezTo>
                    <a:cubicBezTo>
                      <a:pt x="61" y="25"/>
                      <a:pt x="61" y="24"/>
                      <a:pt x="61" y="24"/>
                    </a:cubicBezTo>
                    <a:cubicBezTo>
                      <a:pt x="61" y="24"/>
                      <a:pt x="60" y="24"/>
                      <a:pt x="59" y="24"/>
                    </a:cubicBezTo>
                    <a:cubicBezTo>
                      <a:pt x="57" y="25"/>
                      <a:pt x="56" y="25"/>
                      <a:pt x="55" y="24"/>
                    </a:cubicBezTo>
                    <a:cubicBezTo>
                      <a:pt x="55" y="24"/>
                      <a:pt x="55" y="23"/>
                      <a:pt x="55" y="22"/>
                    </a:cubicBezTo>
                    <a:cubicBezTo>
                      <a:pt x="55" y="22"/>
                      <a:pt x="56" y="21"/>
                      <a:pt x="55" y="21"/>
                    </a:cubicBezTo>
                    <a:cubicBezTo>
                      <a:pt x="55" y="21"/>
                      <a:pt x="55" y="21"/>
                      <a:pt x="54" y="21"/>
                    </a:cubicBezTo>
                    <a:cubicBezTo>
                      <a:pt x="53" y="21"/>
                      <a:pt x="52" y="21"/>
                      <a:pt x="52" y="21"/>
                    </a:cubicBezTo>
                    <a:cubicBezTo>
                      <a:pt x="51" y="22"/>
                      <a:pt x="49" y="20"/>
                      <a:pt x="48" y="19"/>
                    </a:cubicBezTo>
                    <a:cubicBezTo>
                      <a:pt x="47" y="19"/>
                      <a:pt x="46" y="18"/>
                      <a:pt x="46" y="18"/>
                    </a:cubicBezTo>
                    <a:cubicBezTo>
                      <a:pt x="45" y="17"/>
                      <a:pt x="45" y="16"/>
                      <a:pt x="45" y="15"/>
                    </a:cubicBezTo>
                    <a:cubicBezTo>
                      <a:pt x="45" y="15"/>
                      <a:pt x="45" y="15"/>
                      <a:pt x="45" y="15"/>
                    </a:cubicBezTo>
                    <a:cubicBezTo>
                      <a:pt x="45" y="15"/>
                      <a:pt x="44" y="14"/>
                      <a:pt x="44" y="14"/>
                    </a:cubicBezTo>
                    <a:cubicBezTo>
                      <a:pt x="44" y="14"/>
                      <a:pt x="42" y="14"/>
                      <a:pt x="41" y="14"/>
                    </a:cubicBezTo>
                    <a:cubicBezTo>
                      <a:pt x="41" y="14"/>
                      <a:pt x="40" y="14"/>
                      <a:pt x="40" y="15"/>
                    </a:cubicBezTo>
                    <a:cubicBezTo>
                      <a:pt x="39" y="15"/>
                      <a:pt x="37" y="13"/>
                      <a:pt x="36" y="11"/>
                    </a:cubicBezTo>
                    <a:cubicBezTo>
                      <a:pt x="35" y="10"/>
                      <a:pt x="34" y="9"/>
                      <a:pt x="34" y="9"/>
                    </a:cubicBezTo>
                    <a:cubicBezTo>
                      <a:pt x="33" y="9"/>
                      <a:pt x="33" y="9"/>
                      <a:pt x="32" y="9"/>
                    </a:cubicBezTo>
                    <a:cubicBezTo>
                      <a:pt x="31" y="9"/>
                      <a:pt x="31" y="9"/>
                      <a:pt x="30" y="8"/>
                    </a:cubicBezTo>
                    <a:cubicBezTo>
                      <a:pt x="30" y="8"/>
                      <a:pt x="28" y="7"/>
                      <a:pt x="27" y="6"/>
                    </a:cubicBezTo>
                    <a:cubicBezTo>
                      <a:pt x="25" y="5"/>
                      <a:pt x="24" y="4"/>
                      <a:pt x="23" y="3"/>
                    </a:cubicBezTo>
                    <a:cubicBezTo>
                      <a:pt x="21" y="2"/>
                      <a:pt x="21" y="1"/>
                      <a:pt x="21" y="0"/>
                    </a:cubicBezTo>
                    <a:cubicBezTo>
                      <a:pt x="21" y="0"/>
                      <a:pt x="21" y="0"/>
                      <a:pt x="21" y="0"/>
                    </a:cubicBezTo>
                    <a:cubicBezTo>
                      <a:pt x="21" y="0"/>
                      <a:pt x="21" y="0"/>
                      <a:pt x="21" y="0"/>
                    </a:cubicBezTo>
                    <a:cubicBezTo>
                      <a:pt x="21" y="0"/>
                      <a:pt x="20" y="0"/>
                      <a:pt x="20" y="0"/>
                    </a:cubicBezTo>
                    <a:cubicBezTo>
                      <a:pt x="18" y="0"/>
                      <a:pt x="16" y="0"/>
                      <a:pt x="15" y="0"/>
                    </a:cubicBezTo>
                    <a:cubicBezTo>
                      <a:pt x="15" y="0"/>
                      <a:pt x="14" y="1"/>
                      <a:pt x="14" y="2"/>
                    </a:cubicBezTo>
                    <a:cubicBezTo>
                      <a:pt x="14" y="2"/>
                      <a:pt x="14" y="2"/>
                      <a:pt x="14" y="3"/>
                    </a:cubicBezTo>
                    <a:cubicBezTo>
                      <a:pt x="14" y="3"/>
                      <a:pt x="13" y="3"/>
                      <a:pt x="13" y="4"/>
                    </a:cubicBezTo>
                    <a:cubicBezTo>
                      <a:pt x="12" y="4"/>
                      <a:pt x="11" y="4"/>
                      <a:pt x="11" y="4"/>
                    </a:cubicBezTo>
                    <a:cubicBezTo>
                      <a:pt x="10" y="4"/>
                      <a:pt x="10" y="3"/>
                      <a:pt x="9" y="2"/>
                    </a:cubicBezTo>
                    <a:cubicBezTo>
                      <a:pt x="9" y="2"/>
                      <a:pt x="9" y="3"/>
                      <a:pt x="9" y="3"/>
                    </a:cubicBezTo>
                    <a:cubicBezTo>
                      <a:pt x="7" y="4"/>
                      <a:pt x="4" y="6"/>
                      <a:pt x="4" y="6"/>
                    </a:cubicBezTo>
                    <a:cubicBezTo>
                      <a:pt x="4" y="6"/>
                      <a:pt x="4" y="7"/>
                      <a:pt x="4" y="7"/>
                    </a:cubicBezTo>
                    <a:cubicBezTo>
                      <a:pt x="4" y="8"/>
                      <a:pt x="4" y="9"/>
                      <a:pt x="4" y="9"/>
                    </a:cubicBezTo>
                    <a:cubicBezTo>
                      <a:pt x="3" y="9"/>
                      <a:pt x="3" y="9"/>
                      <a:pt x="3" y="10"/>
                    </a:cubicBezTo>
                    <a:cubicBezTo>
                      <a:pt x="3" y="10"/>
                      <a:pt x="2" y="10"/>
                      <a:pt x="2" y="10"/>
                    </a:cubicBezTo>
                    <a:cubicBezTo>
                      <a:pt x="2" y="11"/>
                      <a:pt x="3" y="13"/>
                      <a:pt x="3" y="13"/>
                    </a:cubicBezTo>
                    <a:cubicBezTo>
                      <a:pt x="3" y="13"/>
                      <a:pt x="3" y="13"/>
                      <a:pt x="3" y="13"/>
                    </a:cubicBezTo>
                    <a:cubicBezTo>
                      <a:pt x="2" y="13"/>
                      <a:pt x="2" y="13"/>
                      <a:pt x="2" y="13"/>
                    </a:cubicBezTo>
                    <a:cubicBezTo>
                      <a:pt x="2" y="13"/>
                      <a:pt x="1" y="15"/>
                      <a:pt x="1" y="16"/>
                    </a:cubicBezTo>
                    <a:cubicBezTo>
                      <a:pt x="1" y="16"/>
                      <a:pt x="1" y="16"/>
                      <a:pt x="1" y="16"/>
                    </a:cubicBezTo>
                    <a:cubicBezTo>
                      <a:pt x="1" y="16"/>
                      <a:pt x="1" y="16"/>
                      <a:pt x="1" y="16"/>
                    </a:cubicBezTo>
                    <a:cubicBezTo>
                      <a:pt x="0" y="17"/>
                      <a:pt x="0" y="18"/>
                      <a:pt x="1" y="18"/>
                    </a:cubicBezTo>
                    <a:cubicBezTo>
                      <a:pt x="1" y="18"/>
                      <a:pt x="1" y="19"/>
                      <a:pt x="2" y="19"/>
                    </a:cubicBezTo>
                    <a:cubicBezTo>
                      <a:pt x="3" y="20"/>
                      <a:pt x="4" y="20"/>
                      <a:pt x="4" y="20"/>
                    </a:cubicBezTo>
                    <a:cubicBezTo>
                      <a:pt x="4" y="20"/>
                      <a:pt x="4" y="20"/>
                      <a:pt x="4" y="20"/>
                    </a:cubicBezTo>
                    <a:cubicBezTo>
                      <a:pt x="5" y="20"/>
                      <a:pt x="5" y="19"/>
                      <a:pt x="5" y="19"/>
                    </a:cubicBezTo>
                    <a:cubicBezTo>
                      <a:pt x="6" y="19"/>
                      <a:pt x="7" y="20"/>
                      <a:pt x="8" y="21"/>
                    </a:cubicBezTo>
                    <a:cubicBezTo>
                      <a:pt x="9" y="22"/>
                      <a:pt x="11" y="23"/>
                      <a:pt x="12" y="23"/>
                    </a:cubicBezTo>
                    <a:cubicBezTo>
                      <a:pt x="12" y="23"/>
                      <a:pt x="12" y="23"/>
                      <a:pt x="12" y="24"/>
                    </a:cubicBezTo>
                    <a:cubicBezTo>
                      <a:pt x="14" y="25"/>
                      <a:pt x="16" y="27"/>
                      <a:pt x="16" y="27"/>
                    </a:cubicBezTo>
                    <a:cubicBezTo>
                      <a:pt x="16" y="27"/>
                      <a:pt x="17" y="28"/>
                      <a:pt x="17" y="28"/>
                    </a:cubicBezTo>
                    <a:cubicBezTo>
                      <a:pt x="17" y="28"/>
                      <a:pt x="19" y="29"/>
                      <a:pt x="19" y="29"/>
                    </a:cubicBezTo>
                    <a:cubicBezTo>
                      <a:pt x="20" y="29"/>
                      <a:pt x="20" y="29"/>
                      <a:pt x="20" y="29"/>
                    </a:cubicBezTo>
                    <a:cubicBezTo>
                      <a:pt x="20" y="29"/>
                      <a:pt x="20" y="29"/>
                      <a:pt x="20" y="29"/>
                    </a:cubicBezTo>
                    <a:cubicBezTo>
                      <a:pt x="20" y="28"/>
                      <a:pt x="21" y="28"/>
                      <a:pt x="22" y="28"/>
                    </a:cubicBezTo>
                    <a:cubicBezTo>
                      <a:pt x="23" y="29"/>
                      <a:pt x="24" y="29"/>
                      <a:pt x="24" y="29"/>
                    </a:cubicBezTo>
                    <a:cubicBezTo>
                      <a:pt x="26" y="30"/>
                      <a:pt x="29" y="31"/>
                      <a:pt x="29" y="31"/>
                    </a:cubicBezTo>
                    <a:cubicBezTo>
                      <a:pt x="29" y="31"/>
                      <a:pt x="29" y="32"/>
                      <a:pt x="29" y="32"/>
                    </a:cubicBezTo>
                    <a:cubicBezTo>
                      <a:pt x="29" y="33"/>
                      <a:pt x="29" y="33"/>
                      <a:pt x="29" y="33"/>
                    </a:cubicBezTo>
                    <a:cubicBezTo>
                      <a:pt x="30" y="33"/>
                      <a:pt x="30" y="33"/>
                      <a:pt x="30" y="33"/>
                    </a:cubicBezTo>
                    <a:cubicBezTo>
                      <a:pt x="32" y="33"/>
                      <a:pt x="34" y="34"/>
                      <a:pt x="35" y="34"/>
                    </a:cubicBezTo>
                    <a:cubicBezTo>
                      <a:pt x="35" y="34"/>
                      <a:pt x="35" y="34"/>
                      <a:pt x="35" y="34"/>
                    </a:cubicBezTo>
                    <a:cubicBezTo>
                      <a:pt x="35" y="35"/>
                      <a:pt x="35" y="35"/>
                      <a:pt x="35" y="35"/>
                    </a:cubicBezTo>
                    <a:cubicBezTo>
                      <a:pt x="35" y="35"/>
                      <a:pt x="35" y="35"/>
                      <a:pt x="35" y="35"/>
                    </a:cubicBezTo>
                    <a:cubicBezTo>
                      <a:pt x="35" y="35"/>
                      <a:pt x="35" y="35"/>
                      <a:pt x="36" y="35"/>
                    </a:cubicBezTo>
                    <a:cubicBezTo>
                      <a:pt x="36" y="35"/>
                      <a:pt x="36" y="35"/>
                      <a:pt x="36" y="35"/>
                    </a:cubicBezTo>
                    <a:cubicBezTo>
                      <a:pt x="37" y="34"/>
                      <a:pt x="37" y="34"/>
                      <a:pt x="38" y="34"/>
                    </a:cubicBezTo>
                    <a:cubicBezTo>
                      <a:pt x="38" y="34"/>
                      <a:pt x="38" y="34"/>
                      <a:pt x="39" y="34"/>
                    </a:cubicBezTo>
                    <a:cubicBezTo>
                      <a:pt x="40" y="34"/>
                      <a:pt x="41" y="35"/>
                      <a:pt x="41" y="34"/>
                    </a:cubicBezTo>
                    <a:cubicBezTo>
                      <a:pt x="41" y="34"/>
                      <a:pt x="41" y="34"/>
                      <a:pt x="41" y="34"/>
                    </a:cubicBezTo>
                    <a:cubicBezTo>
                      <a:pt x="41" y="34"/>
                      <a:pt x="42" y="34"/>
                      <a:pt x="44" y="34"/>
                    </a:cubicBezTo>
                    <a:cubicBezTo>
                      <a:pt x="45" y="33"/>
                      <a:pt x="45" y="34"/>
                      <a:pt x="46" y="34"/>
                    </a:cubicBezTo>
                    <a:cubicBezTo>
                      <a:pt x="46" y="34"/>
                      <a:pt x="47" y="34"/>
                      <a:pt x="47" y="34"/>
                    </a:cubicBezTo>
                    <a:cubicBezTo>
                      <a:pt x="47" y="34"/>
                      <a:pt x="48" y="34"/>
                      <a:pt x="48" y="35"/>
                    </a:cubicBezTo>
                    <a:cubicBezTo>
                      <a:pt x="49" y="35"/>
                      <a:pt x="50" y="36"/>
                      <a:pt x="50" y="36"/>
                    </a:cubicBezTo>
                    <a:cubicBezTo>
                      <a:pt x="50" y="36"/>
                      <a:pt x="51" y="37"/>
                      <a:pt x="51" y="37"/>
                    </a:cubicBezTo>
                    <a:cubicBezTo>
                      <a:pt x="51" y="37"/>
                      <a:pt x="51" y="38"/>
                      <a:pt x="51" y="38"/>
                    </a:cubicBezTo>
                    <a:cubicBezTo>
                      <a:pt x="51" y="39"/>
                      <a:pt x="52" y="39"/>
                      <a:pt x="53" y="39"/>
                    </a:cubicBezTo>
                    <a:cubicBezTo>
                      <a:pt x="54" y="40"/>
                      <a:pt x="57" y="41"/>
                      <a:pt x="58" y="42"/>
                    </a:cubicBezTo>
                    <a:cubicBezTo>
                      <a:pt x="58" y="42"/>
                      <a:pt x="59" y="42"/>
                      <a:pt x="60" y="42"/>
                    </a:cubicBezTo>
                    <a:cubicBezTo>
                      <a:pt x="60" y="42"/>
                      <a:pt x="60" y="42"/>
                      <a:pt x="60" y="42"/>
                    </a:cubicBezTo>
                    <a:cubicBezTo>
                      <a:pt x="61" y="41"/>
                      <a:pt x="61" y="41"/>
                      <a:pt x="62" y="41"/>
                    </a:cubicBezTo>
                    <a:cubicBezTo>
                      <a:pt x="62" y="42"/>
                      <a:pt x="62" y="42"/>
                      <a:pt x="62" y="43"/>
                    </a:cubicBezTo>
                    <a:cubicBezTo>
                      <a:pt x="62" y="43"/>
                      <a:pt x="62" y="44"/>
                      <a:pt x="63" y="44"/>
                    </a:cubicBezTo>
                    <a:cubicBezTo>
                      <a:pt x="64" y="44"/>
                      <a:pt x="65" y="44"/>
                      <a:pt x="66" y="44"/>
                    </a:cubicBezTo>
                    <a:cubicBezTo>
                      <a:pt x="67" y="44"/>
                      <a:pt x="68" y="44"/>
                      <a:pt x="69" y="44"/>
                    </a:cubicBezTo>
                    <a:cubicBezTo>
                      <a:pt x="70" y="44"/>
                      <a:pt x="71" y="45"/>
                      <a:pt x="72" y="46"/>
                    </a:cubicBezTo>
                    <a:cubicBezTo>
                      <a:pt x="72" y="46"/>
                      <a:pt x="73" y="46"/>
                      <a:pt x="73" y="46"/>
                    </a:cubicBezTo>
                    <a:cubicBezTo>
                      <a:pt x="73" y="46"/>
                      <a:pt x="74" y="46"/>
                      <a:pt x="74" y="46"/>
                    </a:cubicBezTo>
                    <a:cubicBezTo>
                      <a:pt x="75" y="45"/>
                      <a:pt x="76" y="44"/>
                      <a:pt x="77" y="45"/>
                    </a:cubicBezTo>
                    <a:cubicBezTo>
                      <a:pt x="77" y="45"/>
                      <a:pt x="78" y="45"/>
                      <a:pt x="78" y="46"/>
                    </a:cubicBezTo>
                    <a:cubicBezTo>
                      <a:pt x="78" y="46"/>
                      <a:pt x="78" y="47"/>
                      <a:pt x="78" y="47"/>
                    </a:cubicBezTo>
                    <a:cubicBezTo>
                      <a:pt x="79" y="47"/>
                      <a:pt x="80" y="46"/>
                      <a:pt x="81" y="46"/>
                    </a:cubicBezTo>
                    <a:cubicBezTo>
                      <a:pt x="83" y="46"/>
                      <a:pt x="84" y="46"/>
                      <a:pt x="84" y="46"/>
                    </a:cubicBezTo>
                    <a:cubicBezTo>
                      <a:pt x="85" y="46"/>
                      <a:pt x="85" y="46"/>
                      <a:pt x="86" y="46"/>
                    </a:cubicBezTo>
                    <a:cubicBezTo>
                      <a:pt x="86" y="46"/>
                      <a:pt x="87" y="46"/>
                      <a:pt x="87" y="46"/>
                    </a:cubicBezTo>
                    <a:cubicBezTo>
                      <a:pt x="87" y="46"/>
                      <a:pt x="87" y="46"/>
                      <a:pt x="87" y="46"/>
                    </a:cubicBezTo>
                    <a:cubicBezTo>
                      <a:pt x="87" y="46"/>
                      <a:pt x="87" y="45"/>
                      <a:pt x="87" y="44"/>
                    </a:cubicBezTo>
                    <a:cubicBezTo>
                      <a:pt x="87" y="43"/>
                      <a:pt x="88" y="43"/>
                      <a:pt x="88" y="42"/>
                    </a:cubicBezTo>
                    <a:cubicBezTo>
                      <a:pt x="88" y="42"/>
                      <a:pt x="87" y="42"/>
                      <a:pt x="87" y="42"/>
                    </a:cubicBezTo>
                    <a:cubicBezTo>
                      <a:pt x="86" y="41"/>
                      <a:pt x="85" y="40"/>
                      <a:pt x="85" y="39"/>
                    </a:cubicBezTo>
                    <a:cubicBezTo>
                      <a:pt x="86" y="38"/>
                      <a:pt x="86" y="37"/>
                      <a:pt x="86" y="36"/>
                    </a:cubicBezTo>
                    <a:cubicBezTo>
                      <a:pt x="86" y="35"/>
                      <a:pt x="87" y="34"/>
                      <a:pt x="87" y="33"/>
                    </a:cubicBezTo>
                    <a:cubicBezTo>
                      <a:pt x="87" y="32"/>
                      <a:pt x="87" y="31"/>
                      <a:pt x="87" y="3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27" name="Freeform 646"/>
              <p:cNvSpPr>
                <a:spLocks/>
              </p:cNvSpPr>
              <p:nvPr/>
            </p:nvSpPr>
            <p:spPr bwMode="auto">
              <a:xfrm>
                <a:off x="6515100" y="3389313"/>
                <a:ext cx="115888" cy="142875"/>
              </a:xfrm>
              <a:custGeom>
                <a:avLst/>
                <a:gdLst>
                  <a:gd name="T0" fmla="*/ 14 w 50"/>
                  <a:gd name="T1" fmla="*/ 53 h 62"/>
                  <a:gd name="T2" fmla="*/ 17 w 50"/>
                  <a:gd name="T3" fmla="*/ 48 h 62"/>
                  <a:gd name="T4" fmla="*/ 18 w 50"/>
                  <a:gd name="T5" fmla="*/ 53 h 62"/>
                  <a:gd name="T6" fmla="*/ 20 w 50"/>
                  <a:gd name="T7" fmla="*/ 50 h 62"/>
                  <a:gd name="T8" fmla="*/ 21 w 50"/>
                  <a:gd name="T9" fmla="*/ 53 h 62"/>
                  <a:gd name="T10" fmla="*/ 25 w 50"/>
                  <a:gd name="T11" fmla="*/ 50 h 62"/>
                  <a:gd name="T12" fmla="*/ 26 w 50"/>
                  <a:gd name="T13" fmla="*/ 45 h 62"/>
                  <a:gd name="T14" fmla="*/ 25 w 50"/>
                  <a:gd name="T15" fmla="*/ 40 h 62"/>
                  <a:gd name="T16" fmla="*/ 25 w 50"/>
                  <a:gd name="T17" fmla="*/ 34 h 62"/>
                  <a:gd name="T18" fmla="*/ 28 w 50"/>
                  <a:gd name="T19" fmla="*/ 40 h 62"/>
                  <a:gd name="T20" fmla="*/ 36 w 50"/>
                  <a:gd name="T21" fmla="*/ 42 h 62"/>
                  <a:gd name="T22" fmla="*/ 40 w 50"/>
                  <a:gd name="T23" fmla="*/ 48 h 62"/>
                  <a:gd name="T24" fmla="*/ 42 w 50"/>
                  <a:gd name="T25" fmla="*/ 55 h 62"/>
                  <a:gd name="T26" fmla="*/ 43 w 50"/>
                  <a:gd name="T27" fmla="*/ 62 h 62"/>
                  <a:gd name="T28" fmla="*/ 48 w 50"/>
                  <a:gd name="T29" fmla="*/ 60 h 62"/>
                  <a:gd name="T30" fmla="*/ 49 w 50"/>
                  <a:gd name="T31" fmla="*/ 60 h 62"/>
                  <a:gd name="T32" fmla="*/ 49 w 50"/>
                  <a:gd name="T33" fmla="*/ 52 h 62"/>
                  <a:gd name="T34" fmla="*/ 48 w 50"/>
                  <a:gd name="T35" fmla="*/ 49 h 62"/>
                  <a:gd name="T36" fmla="*/ 48 w 50"/>
                  <a:gd name="T37" fmla="*/ 44 h 62"/>
                  <a:gd name="T38" fmla="*/ 46 w 50"/>
                  <a:gd name="T39" fmla="*/ 39 h 62"/>
                  <a:gd name="T40" fmla="*/ 46 w 50"/>
                  <a:gd name="T41" fmla="*/ 34 h 62"/>
                  <a:gd name="T42" fmla="*/ 44 w 50"/>
                  <a:gd name="T43" fmla="*/ 33 h 62"/>
                  <a:gd name="T44" fmla="*/ 42 w 50"/>
                  <a:gd name="T45" fmla="*/ 34 h 62"/>
                  <a:gd name="T46" fmla="*/ 41 w 50"/>
                  <a:gd name="T47" fmla="*/ 38 h 62"/>
                  <a:gd name="T48" fmla="*/ 38 w 50"/>
                  <a:gd name="T49" fmla="*/ 41 h 62"/>
                  <a:gd name="T50" fmla="*/ 35 w 50"/>
                  <a:gd name="T51" fmla="*/ 38 h 62"/>
                  <a:gd name="T52" fmla="*/ 32 w 50"/>
                  <a:gd name="T53" fmla="*/ 33 h 62"/>
                  <a:gd name="T54" fmla="*/ 34 w 50"/>
                  <a:gd name="T55" fmla="*/ 31 h 62"/>
                  <a:gd name="T56" fmla="*/ 39 w 50"/>
                  <a:gd name="T57" fmla="*/ 27 h 62"/>
                  <a:gd name="T58" fmla="*/ 41 w 50"/>
                  <a:gd name="T59" fmla="*/ 27 h 62"/>
                  <a:gd name="T60" fmla="*/ 43 w 50"/>
                  <a:gd name="T61" fmla="*/ 23 h 62"/>
                  <a:gd name="T62" fmla="*/ 47 w 50"/>
                  <a:gd name="T63" fmla="*/ 19 h 62"/>
                  <a:gd name="T64" fmla="*/ 48 w 50"/>
                  <a:gd name="T65" fmla="*/ 19 h 62"/>
                  <a:gd name="T66" fmla="*/ 47 w 50"/>
                  <a:gd name="T67" fmla="*/ 17 h 62"/>
                  <a:gd name="T68" fmla="*/ 44 w 50"/>
                  <a:gd name="T69" fmla="*/ 16 h 62"/>
                  <a:gd name="T70" fmla="*/ 35 w 50"/>
                  <a:gd name="T71" fmla="*/ 16 h 62"/>
                  <a:gd name="T72" fmla="*/ 28 w 50"/>
                  <a:gd name="T73" fmla="*/ 16 h 62"/>
                  <a:gd name="T74" fmla="*/ 22 w 50"/>
                  <a:gd name="T75" fmla="*/ 15 h 62"/>
                  <a:gd name="T76" fmla="*/ 18 w 50"/>
                  <a:gd name="T77" fmla="*/ 9 h 62"/>
                  <a:gd name="T78" fmla="*/ 17 w 50"/>
                  <a:gd name="T79" fmla="*/ 3 h 62"/>
                  <a:gd name="T80" fmla="*/ 12 w 50"/>
                  <a:gd name="T81" fmla="*/ 5 h 62"/>
                  <a:gd name="T82" fmla="*/ 11 w 50"/>
                  <a:gd name="T83" fmla="*/ 3 h 62"/>
                  <a:gd name="T84" fmla="*/ 9 w 50"/>
                  <a:gd name="T85" fmla="*/ 1 h 62"/>
                  <a:gd name="T86" fmla="*/ 7 w 50"/>
                  <a:gd name="T87" fmla="*/ 3 h 62"/>
                  <a:gd name="T88" fmla="*/ 5 w 50"/>
                  <a:gd name="T89" fmla="*/ 1 h 62"/>
                  <a:gd name="T90" fmla="*/ 4 w 50"/>
                  <a:gd name="T91" fmla="*/ 0 h 62"/>
                  <a:gd name="T92" fmla="*/ 1 w 50"/>
                  <a:gd name="T93" fmla="*/ 4 h 62"/>
                  <a:gd name="T94" fmla="*/ 0 w 50"/>
                  <a:gd name="T95" fmla="*/ 7 h 62"/>
                  <a:gd name="T96" fmla="*/ 5 w 50"/>
                  <a:gd name="T97" fmla="*/ 10 h 62"/>
                  <a:gd name="T98" fmla="*/ 8 w 50"/>
                  <a:gd name="T99" fmla="*/ 12 h 62"/>
                  <a:gd name="T100" fmla="*/ 10 w 50"/>
                  <a:gd name="T101" fmla="*/ 15 h 62"/>
                  <a:gd name="T102" fmla="*/ 6 w 50"/>
                  <a:gd name="T103" fmla="*/ 16 h 62"/>
                  <a:gd name="T104" fmla="*/ 3 w 50"/>
                  <a:gd name="T105" fmla="*/ 17 h 62"/>
                  <a:gd name="T106" fmla="*/ 0 w 50"/>
                  <a:gd name="T107" fmla="*/ 20 h 62"/>
                  <a:gd name="T108" fmla="*/ 3 w 50"/>
                  <a:gd name="T109" fmla="*/ 24 h 62"/>
                  <a:gd name="T110" fmla="*/ 3 w 50"/>
                  <a:gd name="T111" fmla="*/ 24 h 62"/>
                  <a:gd name="T112" fmla="*/ 7 w 50"/>
                  <a:gd name="T113" fmla="*/ 29 h 62"/>
                  <a:gd name="T114" fmla="*/ 6 w 50"/>
                  <a:gd name="T115" fmla="*/ 33 h 62"/>
                  <a:gd name="T116" fmla="*/ 8 w 50"/>
                  <a:gd name="T117" fmla="*/ 36 h 62"/>
                  <a:gd name="T118" fmla="*/ 9 w 50"/>
                  <a:gd name="T119" fmla="*/ 38 h 62"/>
                  <a:gd name="T120" fmla="*/ 9 w 50"/>
                  <a:gd name="T121" fmla="*/ 40 h 62"/>
                  <a:gd name="T122" fmla="*/ 9 w 50"/>
                  <a:gd name="T123" fmla="*/ 45 h 62"/>
                  <a:gd name="T124" fmla="*/ 11 w 50"/>
                  <a:gd name="T125" fmla="*/ 5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 h="62">
                    <a:moveTo>
                      <a:pt x="11" y="54"/>
                    </a:moveTo>
                    <a:cubicBezTo>
                      <a:pt x="12" y="54"/>
                      <a:pt x="12" y="53"/>
                      <a:pt x="12" y="53"/>
                    </a:cubicBezTo>
                    <a:cubicBezTo>
                      <a:pt x="13" y="53"/>
                      <a:pt x="14" y="54"/>
                      <a:pt x="14" y="53"/>
                    </a:cubicBezTo>
                    <a:cubicBezTo>
                      <a:pt x="15" y="53"/>
                      <a:pt x="14" y="52"/>
                      <a:pt x="14" y="51"/>
                    </a:cubicBezTo>
                    <a:cubicBezTo>
                      <a:pt x="14" y="50"/>
                      <a:pt x="14" y="49"/>
                      <a:pt x="15" y="49"/>
                    </a:cubicBezTo>
                    <a:cubicBezTo>
                      <a:pt x="15" y="49"/>
                      <a:pt x="16" y="48"/>
                      <a:pt x="17" y="48"/>
                    </a:cubicBezTo>
                    <a:cubicBezTo>
                      <a:pt x="17" y="48"/>
                      <a:pt x="16" y="51"/>
                      <a:pt x="16" y="53"/>
                    </a:cubicBezTo>
                    <a:cubicBezTo>
                      <a:pt x="16" y="54"/>
                      <a:pt x="17" y="53"/>
                      <a:pt x="17" y="54"/>
                    </a:cubicBezTo>
                    <a:cubicBezTo>
                      <a:pt x="18" y="54"/>
                      <a:pt x="18" y="53"/>
                      <a:pt x="18" y="53"/>
                    </a:cubicBezTo>
                    <a:cubicBezTo>
                      <a:pt x="18" y="52"/>
                      <a:pt x="18" y="50"/>
                      <a:pt x="18" y="49"/>
                    </a:cubicBezTo>
                    <a:cubicBezTo>
                      <a:pt x="19" y="47"/>
                      <a:pt x="20" y="47"/>
                      <a:pt x="20" y="47"/>
                    </a:cubicBezTo>
                    <a:cubicBezTo>
                      <a:pt x="21" y="47"/>
                      <a:pt x="20" y="50"/>
                      <a:pt x="20" y="50"/>
                    </a:cubicBezTo>
                    <a:cubicBezTo>
                      <a:pt x="20" y="51"/>
                      <a:pt x="20" y="51"/>
                      <a:pt x="21" y="51"/>
                    </a:cubicBezTo>
                    <a:cubicBezTo>
                      <a:pt x="21" y="50"/>
                      <a:pt x="22" y="50"/>
                      <a:pt x="22" y="50"/>
                    </a:cubicBezTo>
                    <a:cubicBezTo>
                      <a:pt x="23" y="51"/>
                      <a:pt x="21" y="53"/>
                      <a:pt x="21" y="53"/>
                    </a:cubicBezTo>
                    <a:cubicBezTo>
                      <a:pt x="22" y="54"/>
                      <a:pt x="22" y="54"/>
                      <a:pt x="23" y="53"/>
                    </a:cubicBezTo>
                    <a:cubicBezTo>
                      <a:pt x="23" y="53"/>
                      <a:pt x="24" y="51"/>
                      <a:pt x="24" y="50"/>
                    </a:cubicBezTo>
                    <a:cubicBezTo>
                      <a:pt x="24" y="49"/>
                      <a:pt x="25" y="49"/>
                      <a:pt x="25" y="50"/>
                    </a:cubicBezTo>
                    <a:cubicBezTo>
                      <a:pt x="26" y="50"/>
                      <a:pt x="26" y="49"/>
                      <a:pt x="26" y="48"/>
                    </a:cubicBezTo>
                    <a:cubicBezTo>
                      <a:pt x="27" y="48"/>
                      <a:pt x="26" y="47"/>
                      <a:pt x="25" y="47"/>
                    </a:cubicBezTo>
                    <a:cubicBezTo>
                      <a:pt x="24" y="46"/>
                      <a:pt x="25" y="46"/>
                      <a:pt x="26" y="45"/>
                    </a:cubicBezTo>
                    <a:cubicBezTo>
                      <a:pt x="26" y="44"/>
                      <a:pt x="25" y="44"/>
                      <a:pt x="25" y="44"/>
                    </a:cubicBezTo>
                    <a:cubicBezTo>
                      <a:pt x="24" y="43"/>
                      <a:pt x="26" y="42"/>
                      <a:pt x="25" y="42"/>
                    </a:cubicBezTo>
                    <a:cubicBezTo>
                      <a:pt x="25" y="41"/>
                      <a:pt x="25" y="41"/>
                      <a:pt x="25" y="40"/>
                    </a:cubicBezTo>
                    <a:cubicBezTo>
                      <a:pt x="25" y="39"/>
                      <a:pt x="26" y="39"/>
                      <a:pt x="26" y="38"/>
                    </a:cubicBezTo>
                    <a:cubicBezTo>
                      <a:pt x="25" y="37"/>
                      <a:pt x="23" y="36"/>
                      <a:pt x="23" y="35"/>
                    </a:cubicBezTo>
                    <a:cubicBezTo>
                      <a:pt x="22" y="34"/>
                      <a:pt x="24" y="34"/>
                      <a:pt x="25" y="34"/>
                    </a:cubicBezTo>
                    <a:cubicBezTo>
                      <a:pt x="27" y="34"/>
                      <a:pt x="27" y="34"/>
                      <a:pt x="28" y="35"/>
                    </a:cubicBezTo>
                    <a:cubicBezTo>
                      <a:pt x="29" y="36"/>
                      <a:pt x="28" y="36"/>
                      <a:pt x="28" y="37"/>
                    </a:cubicBezTo>
                    <a:cubicBezTo>
                      <a:pt x="28" y="38"/>
                      <a:pt x="28" y="39"/>
                      <a:pt x="28" y="40"/>
                    </a:cubicBezTo>
                    <a:cubicBezTo>
                      <a:pt x="28" y="42"/>
                      <a:pt x="29" y="42"/>
                      <a:pt x="30" y="42"/>
                    </a:cubicBezTo>
                    <a:cubicBezTo>
                      <a:pt x="32" y="42"/>
                      <a:pt x="33" y="42"/>
                      <a:pt x="34" y="43"/>
                    </a:cubicBezTo>
                    <a:cubicBezTo>
                      <a:pt x="35" y="43"/>
                      <a:pt x="35" y="42"/>
                      <a:pt x="36" y="42"/>
                    </a:cubicBezTo>
                    <a:cubicBezTo>
                      <a:pt x="37" y="42"/>
                      <a:pt x="37" y="43"/>
                      <a:pt x="37" y="44"/>
                    </a:cubicBezTo>
                    <a:cubicBezTo>
                      <a:pt x="37" y="45"/>
                      <a:pt x="38" y="44"/>
                      <a:pt x="38" y="45"/>
                    </a:cubicBezTo>
                    <a:cubicBezTo>
                      <a:pt x="38" y="46"/>
                      <a:pt x="39" y="47"/>
                      <a:pt x="40" y="48"/>
                    </a:cubicBezTo>
                    <a:cubicBezTo>
                      <a:pt x="41" y="49"/>
                      <a:pt x="40" y="47"/>
                      <a:pt x="41" y="47"/>
                    </a:cubicBezTo>
                    <a:cubicBezTo>
                      <a:pt x="42" y="48"/>
                      <a:pt x="41" y="50"/>
                      <a:pt x="41" y="52"/>
                    </a:cubicBezTo>
                    <a:cubicBezTo>
                      <a:pt x="41" y="53"/>
                      <a:pt x="41" y="54"/>
                      <a:pt x="42" y="55"/>
                    </a:cubicBezTo>
                    <a:cubicBezTo>
                      <a:pt x="42" y="56"/>
                      <a:pt x="41" y="57"/>
                      <a:pt x="42" y="58"/>
                    </a:cubicBezTo>
                    <a:cubicBezTo>
                      <a:pt x="42" y="59"/>
                      <a:pt x="42" y="61"/>
                      <a:pt x="43" y="62"/>
                    </a:cubicBezTo>
                    <a:cubicBezTo>
                      <a:pt x="43" y="62"/>
                      <a:pt x="43" y="62"/>
                      <a:pt x="43" y="62"/>
                    </a:cubicBezTo>
                    <a:cubicBezTo>
                      <a:pt x="44" y="60"/>
                      <a:pt x="45" y="59"/>
                      <a:pt x="46" y="59"/>
                    </a:cubicBezTo>
                    <a:cubicBezTo>
                      <a:pt x="47" y="59"/>
                      <a:pt x="47" y="59"/>
                      <a:pt x="48" y="59"/>
                    </a:cubicBezTo>
                    <a:cubicBezTo>
                      <a:pt x="48" y="59"/>
                      <a:pt x="48" y="60"/>
                      <a:pt x="48" y="60"/>
                    </a:cubicBezTo>
                    <a:cubicBezTo>
                      <a:pt x="49" y="60"/>
                      <a:pt x="49" y="60"/>
                      <a:pt x="49" y="60"/>
                    </a:cubicBezTo>
                    <a:cubicBezTo>
                      <a:pt x="49" y="60"/>
                      <a:pt x="49" y="60"/>
                      <a:pt x="49" y="60"/>
                    </a:cubicBezTo>
                    <a:cubicBezTo>
                      <a:pt x="49" y="60"/>
                      <a:pt x="49" y="60"/>
                      <a:pt x="49" y="60"/>
                    </a:cubicBezTo>
                    <a:cubicBezTo>
                      <a:pt x="50" y="59"/>
                      <a:pt x="49" y="58"/>
                      <a:pt x="49" y="56"/>
                    </a:cubicBezTo>
                    <a:cubicBezTo>
                      <a:pt x="49" y="55"/>
                      <a:pt x="49" y="53"/>
                      <a:pt x="49" y="52"/>
                    </a:cubicBezTo>
                    <a:cubicBezTo>
                      <a:pt x="49" y="52"/>
                      <a:pt x="49" y="52"/>
                      <a:pt x="49" y="52"/>
                    </a:cubicBezTo>
                    <a:cubicBezTo>
                      <a:pt x="49" y="52"/>
                      <a:pt x="49" y="51"/>
                      <a:pt x="49" y="51"/>
                    </a:cubicBezTo>
                    <a:cubicBezTo>
                      <a:pt x="49" y="51"/>
                      <a:pt x="48" y="50"/>
                      <a:pt x="48" y="49"/>
                    </a:cubicBezTo>
                    <a:cubicBezTo>
                      <a:pt x="48" y="49"/>
                      <a:pt x="48" y="49"/>
                      <a:pt x="48" y="49"/>
                    </a:cubicBezTo>
                    <a:cubicBezTo>
                      <a:pt x="48" y="49"/>
                      <a:pt x="48" y="49"/>
                      <a:pt x="48" y="49"/>
                    </a:cubicBezTo>
                    <a:cubicBezTo>
                      <a:pt x="48" y="48"/>
                      <a:pt x="48" y="48"/>
                      <a:pt x="48" y="46"/>
                    </a:cubicBezTo>
                    <a:cubicBezTo>
                      <a:pt x="48" y="46"/>
                      <a:pt x="48" y="45"/>
                      <a:pt x="48" y="44"/>
                    </a:cubicBezTo>
                    <a:cubicBezTo>
                      <a:pt x="47" y="43"/>
                      <a:pt x="47" y="42"/>
                      <a:pt x="46" y="41"/>
                    </a:cubicBezTo>
                    <a:cubicBezTo>
                      <a:pt x="46" y="40"/>
                      <a:pt x="46" y="40"/>
                      <a:pt x="46" y="39"/>
                    </a:cubicBezTo>
                    <a:cubicBezTo>
                      <a:pt x="46" y="39"/>
                      <a:pt x="46" y="39"/>
                      <a:pt x="46" y="39"/>
                    </a:cubicBezTo>
                    <a:cubicBezTo>
                      <a:pt x="46" y="39"/>
                      <a:pt x="46" y="39"/>
                      <a:pt x="46" y="39"/>
                    </a:cubicBezTo>
                    <a:cubicBezTo>
                      <a:pt x="46" y="38"/>
                      <a:pt x="46" y="37"/>
                      <a:pt x="46" y="36"/>
                    </a:cubicBezTo>
                    <a:cubicBezTo>
                      <a:pt x="46" y="35"/>
                      <a:pt x="46" y="34"/>
                      <a:pt x="46" y="34"/>
                    </a:cubicBezTo>
                    <a:cubicBezTo>
                      <a:pt x="46" y="34"/>
                      <a:pt x="45" y="33"/>
                      <a:pt x="45" y="33"/>
                    </a:cubicBezTo>
                    <a:cubicBezTo>
                      <a:pt x="45" y="33"/>
                      <a:pt x="45" y="33"/>
                      <a:pt x="45" y="33"/>
                    </a:cubicBezTo>
                    <a:cubicBezTo>
                      <a:pt x="45" y="33"/>
                      <a:pt x="45" y="33"/>
                      <a:pt x="44" y="33"/>
                    </a:cubicBezTo>
                    <a:cubicBezTo>
                      <a:pt x="44" y="34"/>
                      <a:pt x="43" y="33"/>
                      <a:pt x="43" y="33"/>
                    </a:cubicBezTo>
                    <a:cubicBezTo>
                      <a:pt x="43" y="33"/>
                      <a:pt x="42" y="33"/>
                      <a:pt x="42" y="33"/>
                    </a:cubicBezTo>
                    <a:cubicBezTo>
                      <a:pt x="42" y="33"/>
                      <a:pt x="42" y="33"/>
                      <a:pt x="42" y="34"/>
                    </a:cubicBezTo>
                    <a:cubicBezTo>
                      <a:pt x="42" y="34"/>
                      <a:pt x="42" y="35"/>
                      <a:pt x="42" y="35"/>
                    </a:cubicBezTo>
                    <a:cubicBezTo>
                      <a:pt x="42" y="35"/>
                      <a:pt x="42" y="36"/>
                      <a:pt x="42" y="37"/>
                    </a:cubicBezTo>
                    <a:cubicBezTo>
                      <a:pt x="41" y="37"/>
                      <a:pt x="41" y="38"/>
                      <a:pt x="41" y="38"/>
                    </a:cubicBezTo>
                    <a:cubicBezTo>
                      <a:pt x="41" y="39"/>
                      <a:pt x="41" y="39"/>
                      <a:pt x="40" y="39"/>
                    </a:cubicBezTo>
                    <a:cubicBezTo>
                      <a:pt x="40" y="39"/>
                      <a:pt x="40" y="39"/>
                      <a:pt x="40" y="39"/>
                    </a:cubicBezTo>
                    <a:cubicBezTo>
                      <a:pt x="40" y="40"/>
                      <a:pt x="39" y="41"/>
                      <a:pt x="38" y="41"/>
                    </a:cubicBezTo>
                    <a:cubicBezTo>
                      <a:pt x="37" y="41"/>
                      <a:pt x="37" y="40"/>
                      <a:pt x="37" y="40"/>
                    </a:cubicBezTo>
                    <a:cubicBezTo>
                      <a:pt x="36" y="39"/>
                      <a:pt x="36" y="39"/>
                      <a:pt x="36" y="39"/>
                    </a:cubicBezTo>
                    <a:cubicBezTo>
                      <a:pt x="36" y="39"/>
                      <a:pt x="35" y="38"/>
                      <a:pt x="35" y="38"/>
                    </a:cubicBezTo>
                    <a:cubicBezTo>
                      <a:pt x="35" y="38"/>
                      <a:pt x="34" y="37"/>
                      <a:pt x="34" y="37"/>
                    </a:cubicBezTo>
                    <a:cubicBezTo>
                      <a:pt x="34" y="37"/>
                      <a:pt x="34" y="36"/>
                      <a:pt x="33" y="35"/>
                    </a:cubicBezTo>
                    <a:cubicBezTo>
                      <a:pt x="33" y="34"/>
                      <a:pt x="32" y="34"/>
                      <a:pt x="32" y="33"/>
                    </a:cubicBezTo>
                    <a:cubicBezTo>
                      <a:pt x="32" y="33"/>
                      <a:pt x="33" y="32"/>
                      <a:pt x="33" y="32"/>
                    </a:cubicBezTo>
                    <a:cubicBezTo>
                      <a:pt x="33" y="32"/>
                      <a:pt x="33" y="32"/>
                      <a:pt x="33" y="32"/>
                    </a:cubicBezTo>
                    <a:cubicBezTo>
                      <a:pt x="33" y="31"/>
                      <a:pt x="34" y="31"/>
                      <a:pt x="34" y="31"/>
                    </a:cubicBezTo>
                    <a:cubicBezTo>
                      <a:pt x="34" y="30"/>
                      <a:pt x="34" y="29"/>
                      <a:pt x="35" y="28"/>
                    </a:cubicBezTo>
                    <a:cubicBezTo>
                      <a:pt x="35" y="28"/>
                      <a:pt x="35" y="28"/>
                      <a:pt x="35" y="28"/>
                    </a:cubicBezTo>
                    <a:cubicBezTo>
                      <a:pt x="36" y="27"/>
                      <a:pt x="38" y="27"/>
                      <a:pt x="39" y="27"/>
                    </a:cubicBezTo>
                    <a:cubicBezTo>
                      <a:pt x="40" y="28"/>
                      <a:pt x="40" y="28"/>
                      <a:pt x="40" y="28"/>
                    </a:cubicBezTo>
                    <a:cubicBezTo>
                      <a:pt x="41" y="28"/>
                      <a:pt x="41" y="27"/>
                      <a:pt x="41" y="27"/>
                    </a:cubicBezTo>
                    <a:cubicBezTo>
                      <a:pt x="41" y="27"/>
                      <a:pt x="41" y="27"/>
                      <a:pt x="41" y="27"/>
                    </a:cubicBezTo>
                    <a:cubicBezTo>
                      <a:pt x="41" y="27"/>
                      <a:pt x="41" y="26"/>
                      <a:pt x="41" y="26"/>
                    </a:cubicBezTo>
                    <a:cubicBezTo>
                      <a:pt x="41" y="25"/>
                      <a:pt x="42" y="25"/>
                      <a:pt x="42" y="24"/>
                    </a:cubicBezTo>
                    <a:cubicBezTo>
                      <a:pt x="43" y="24"/>
                      <a:pt x="43" y="23"/>
                      <a:pt x="43" y="23"/>
                    </a:cubicBezTo>
                    <a:cubicBezTo>
                      <a:pt x="43" y="23"/>
                      <a:pt x="43" y="22"/>
                      <a:pt x="43" y="22"/>
                    </a:cubicBezTo>
                    <a:cubicBezTo>
                      <a:pt x="44" y="21"/>
                      <a:pt x="44" y="20"/>
                      <a:pt x="44" y="20"/>
                    </a:cubicBezTo>
                    <a:cubicBezTo>
                      <a:pt x="45" y="19"/>
                      <a:pt x="45" y="19"/>
                      <a:pt x="47" y="19"/>
                    </a:cubicBezTo>
                    <a:cubicBezTo>
                      <a:pt x="47" y="19"/>
                      <a:pt x="47" y="19"/>
                      <a:pt x="47" y="19"/>
                    </a:cubicBezTo>
                    <a:cubicBezTo>
                      <a:pt x="47" y="19"/>
                      <a:pt x="47" y="19"/>
                      <a:pt x="47" y="19"/>
                    </a:cubicBezTo>
                    <a:cubicBezTo>
                      <a:pt x="48" y="19"/>
                      <a:pt x="48" y="19"/>
                      <a:pt x="48" y="19"/>
                    </a:cubicBezTo>
                    <a:cubicBezTo>
                      <a:pt x="48" y="19"/>
                      <a:pt x="47" y="18"/>
                      <a:pt x="47" y="18"/>
                    </a:cubicBezTo>
                    <a:cubicBezTo>
                      <a:pt x="47" y="18"/>
                      <a:pt x="47" y="18"/>
                      <a:pt x="47" y="18"/>
                    </a:cubicBezTo>
                    <a:cubicBezTo>
                      <a:pt x="47" y="17"/>
                      <a:pt x="47" y="17"/>
                      <a:pt x="47" y="17"/>
                    </a:cubicBezTo>
                    <a:cubicBezTo>
                      <a:pt x="47" y="17"/>
                      <a:pt x="47" y="17"/>
                      <a:pt x="47" y="17"/>
                    </a:cubicBezTo>
                    <a:cubicBezTo>
                      <a:pt x="46" y="17"/>
                      <a:pt x="45" y="16"/>
                      <a:pt x="44" y="16"/>
                    </a:cubicBezTo>
                    <a:cubicBezTo>
                      <a:pt x="44" y="16"/>
                      <a:pt x="44" y="16"/>
                      <a:pt x="44" y="16"/>
                    </a:cubicBezTo>
                    <a:cubicBezTo>
                      <a:pt x="43" y="16"/>
                      <a:pt x="42" y="16"/>
                      <a:pt x="41" y="16"/>
                    </a:cubicBezTo>
                    <a:cubicBezTo>
                      <a:pt x="40" y="16"/>
                      <a:pt x="40" y="16"/>
                      <a:pt x="39" y="16"/>
                    </a:cubicBezTo>
                    <a:cubicBezTo>
                      <a:pt x="38" y="16"/>
                      <a:pt x="37" y="16"/>
                      <a:pt x="35" y="16"/>
                    </a:cubicBezTo>
                    <a:cubicBezTo>
                      <a:pt x="34" y="16"/>
                      <a:pt x="33" y="16"/>
                      <a:pt x="31" y="16"/>
                    </a:cubicBezTo>
                    <a:cubicBezTo>
                      <a:pt x="31" y="16"/>
                      <a:pt x="31" y="16"/>
                      <a:pt x="31" y="16"/>
                    </a:cubicBezTo>
                    <a:cubicBezTo>
                      <a:pt x="30" y="16"/>
                      <a:pt x="29" y="16"/>
                      <a:pt x="28" y="16"/>
                    </a:cubicBezTo>
                    <a:cubicBezTo>
                      <a:pt x="27" y="16"/>
                      <a:pt x="26" y="16"/>
                      <a:pt x="25" y="16"/>
                    </a:cubicBezTo>
                    <a:cubicBezTo>
                      <a:pt x="24" y="16"/>
                      <a:pt x="23" y="16"/>
                      <a:pt x="22" y="15"/>
                    </a:cubicBezTo>
                    <a:cubicBezTo>
                      <a:pt x="22" y="15"/>
                      <a:pt x="22" y="15"/>
                      <a:pt x="22" y="15"/>
                    </a:cubicBezTo>
                    <a:cubicBezTo>
                      <a:pt x="21" y="14"/>
                      <a:pt x="21" y="14"/>
                      <a:pt x="20" y="14"/>
                    </a:cubicBezTo>
                    <a:cubicBezTo>
                      <a:pt x="20" y="14"/>
                      <a:pt x="19" y="15"/>
                      <a:pt x="19" y="14"/>
                    </a:cubicBezTo>
                    <a:cubicBezTo>
                      <a:pt x="17" y="14"/>
                      <a:pt x="17" y="11"/>
                      <a:pt x="18" y="9"/>
                    </a:cubicBezTo>
                    <a:cubicBezTo>
                      <a:pt x="18" y="9"/>
                      <a:pt x="18" y="8"/>
                      <a:pt x="18" y="8"/>
                    </a:cubicBezTo>
                    <a:cubicBezTo>
                      <a:pt x="18" y="8"/>
                      <a:pt x="18" y="7"/>
                      <a:pt x="18" y="7"/>
                    </a:cubicBezTo>
                    <a:cubicBezTo>
                      <a:pt x="18" y="6"/>
                      <a:pt x="18" y="4"/>
                      <a:pt x="17" y="3"/>
                    </a:cubicBezTo>
                    <a:cubicBezTo>
                      <a:pt x="16" y="3"/>
                      <a:pt x="16" y="4"/>
                      <a:pt x="16" y="4"/>
                    </a:cubicBezTo>
                    <a:cubicBezTo>
                      <a:pt x="16" y="4"/>
                      <a:pt x="16" y="5"/>
                      <a:pt x="15" y="5"/>
                    </a:cubicBezTo>
                    <a:cubicBezTo>
                      <a:pt x="14" y="7"/>
                      <a:pt x="13" y="6"/>
                      <a:pt x="12" y="5"/>
                    </a:cubicBezTo>
                    <a:cubicBezTo>
                      <a:pt x="12" y="5"/>
                      <a:pt x="12" y="5"/>
                      <a:pt x="12" y="5"/>
                    </a:cubicBezTo>
                    <a:cubicBezTo>
                      <a:pt x="12" y="5"/>
                      <a:pt x="12" y="5"/>
                      <a:pt x="12" y="5"/>
                    </a:cubicBezTo>
                    <a:cubicBezTo>
                      <a:pt x="11" y="4"/>
                      <a:pt x="11" y="4"/>
                      <a:pt x="11" y="3"/>
                    </a:cubicBezTo>
                    <a:cubicBezTo>
                      <a:pt x="11" y="3"/>
                      <a:pt x="11" y="3"/>
                      <a:pt x="11" y="3"/>
                    </a:cubicBezTo>
                    <a:cubicBezTo>
                      <a:pt x="10" y="2"/>
                      <a:pt x="10" y="1"/>
                      <a:pt x="9" y="1"/>
                    </a:cubicBezTo>
                    <a:cubicBezTo>
                      <a:pt x="9" y="1"/>
                      <a:pt x="9" y="1"/>
                      <a:pt x="9" y="1"/>
                    </a:cubicBezTo>
                    <a:cubicBezTo>
                      <a:pt x="9" y="1"/>
                      <a:pt x="9" y="1"/>
                      <a:pt x="9" y="2"/>
                    </a:cubicBezTo>
                    <a:cubicBezTo>
                      <a:pt x="9" y="2"/>
                      <a:pt x="9" y="2"/>
                      <a:pt x="9" y="3"/>
                    </a:cubicBezTo>
                    <a:cubicBezTo>
                      <a:pt x="9" y="3"/>
                      <a:pt x="8" y="3"/>
                      <a:pt x="7" y="3"/>
                    </a:cubicBezTo>
                    <a:cubicBezTo>
                      <a:pt x="7" y="3"/>
                      <a:pt x="6" y="3"/>
                      <a:pt x="6" y="3"/>
                    </a:cubicBezTo>
                    <a:cubicBezTo>
                      <a:pt x="6" y="3"/>
                      <a:pt x="6" y="3"/>
                      <a:pt x="6" y="3"/>
                    </a:cubicBezTo>
                    <a:cubicBezTo>
                      <a:pt x="6" y="3"/>
                      <a:pt x="5" y="2"/>
                      <a:pt x="5" y="1"/>
                    </a:cubicBezTo>
                    <a:cubicBezTo>
                      <a:pt x="5" y="1"/>
                      <a:pt x="5" y="1"/>
                      <a:pt x="4" y="0"/>
                    </a:cubicBezTo>
                    <a:cubicBezTo>
                      <a:pt x="4" y="0"/>
                      <a:pt x="4" y="0"/>
                      <a:pt x="4" y="0"/>
                    </a:cubicBezTo>
                    <a:cubicBezTo>
                      <a:pt x="4" y="0"/>
                      <a:pt x="4" y="0"/>
                      <a:pt x="4" y="0"/>
                    </a:cubicBezTo>
                    <a:cubicBezTo>
                      <a:pt x="4" y="0"/>
                      <a:pt x="4" y="1"/>
                      <a:pt x="4" y="1"/>
                    </a:cubicBezTo>
                    <a:cubicBezTo>
                      <a:pt x="4" y="1"/>
                      <a:pt x="4" y="1"/>
                      <a:pt x="4" y="2"/>
                    </a:cubicBezTo>
                    <a:cubicBezTo>
                      <a:pt x="4" y="3"/>
                      <a:pt x="2" y="4"/>
                      <a:pt x="1" y="4"/>
                    </a:cubicBezTo>
                    <a:cubicBezTo>
                      <a:pt x="1" y="5"/>
                      <a:pt x="1" y="5"/>
                      <a:pt x="0" y="5"/>
                    </a:cubicBezTo>
                    <a:cubicBezTo>
                      <a:pt x="0" y="5"/>
                      <a:pt x="0" y="6"/>
                      <a:pt x="0" y="6"/>
                    </a:cubicBezTo>
                    <a:cubicBezTo>
                      <a:pt x="0" y="7"/>
                      <a:pt x="0" y="7"/>
                      <a:pt x="0" y="7"/>
                    </a:cubicBezTo>
                    <a:cubicBezTo>
                      <a:pt x="0" y="8"/>
                      <a:pt x="1" y="8"/>
                      <a:pt x="1" y="8"/>
                    </a:cubicBezTo>
                    <a:cubicBezTo>
                      <a:pt x="2" y="8"/>
                      <a:pt x="2" y="8"/>
                      <a:pt x="3" y="9"/>
                    </a:cubicBezTo>
                    <a:cubicBezTo>
                      <a:pt x="4" y="10"/>
                      <a:pt x="4" y="10"/>
                      <a:pt x="5" y="10"/>
                    </a:cubicBezTo>
                    <a:cubicBezTo>
                      <a:pt x="5" y="10"/>
                      <a:pt x="5" y="10"/>
                      <a:pt x="6" y="10"/>
                    </a:cubicBezTo>
                    <a:cubicBezTo>
                      <a:pt x="8" y="10"/>
                      <a:pt x="8" y="11"/>
                      <a:pt x="8" y="11"/>
                    </a:cubicBezTo>
                    <a:cubicBezTo>
                      <a:pt x="8" y="12"/>
                      <a:pt x="8" y="12"/>
                      <a:pt x="8" y="12"/>
                    </a:cubicBezTo>
                    <a:cubicBezTo>
                      <a:pt x="8" y="12"/>
                      <a:pt x="8" y="13"/>
                      <a:pt x="9" y="13"/>
                    </a:cubicBezTo>
                    <a:cubicBezTo>
                      <a:pt x="9" y="13"/>
                      <a:pt x="10" y="14"/>
                      <a:pt x="10" y="14"/>
                    </a:cubicBezTo>
                    <a:cubicBezTo>
                      <a:pt x="10" y="14"/>
                      <a:pt x="10" y="15"/>
                      <a:pt x="10" y="15"/>
                    </a:cubicBezTo>
                    <a:cubicBezTo>
                      <a:pt x="9" y="16"/>
                      <a:pt x="9" y="16"/>
                      <a:pt x="8" y="16"/>
                    </a:cubicBezTo>
                    <a:cubicBezTo>
                      <a:pt x="7" y="16"/>
                      <a:pt x="7" y="16"/>
                      <a:pt x="6" y="16"/>
                    </a:cubicBezTo>
                    <a:cubicBezTo>
                      <a:pt x="6" y="16"/>
                      <a:pt x="6" y="16"/>
                      <a:pt x="6" y="16"/>
                    </a:cubicBezTo>
                    <a:cubicBezTo>
                      <a:pt x="6" y="16"/>
                      <a:pt x="5" y="16"/>
                      <a:pt x="5" y="16"/>
                    </a:cubicBezTo>
                    <a:cubicBezTo>
                      <a:pt x="4" y="16"/>
                      <a:pt x="4" y="16"/>
                      <a:pt x="4" y="16"/>
                    </a:cubicBezTo>
                    <a:cubicBezTo>
                      <a:pt x="4" y="16"/>
                      <a:pt x="3" y="17"/>
                      <a:pt x="3" y="17"/>
                    </a:cubicBezTo>
                    <a:cubicBezTo>
                      <a:pt x="3" y="18"/>
                      <a:pt x="3" y="18"/>
                      <a:pt x="3" y="18"/>
                    </a:cubicBezTo>
                    <a:cubicBezTo>
                      <a:pt x="3" y="19"/>
                      <a:pt x="2" y="19"/>
                      <a:pt x="1" y="19"/>
                    </a:cubicBezTo>
                    <a:cubicBezTo>
                      <a:pt x="1" y="20"/>
                      <a:pt x="0" y="20"/>
                      <a:pt x="0" y="20"/>
                    </a:cubicBezTo>
                    <a:cubicBezTo>
                      <a:pt x="0" y="20"/>
                      <a:pt x="0" y="22"/>
                      <a:pt x="0" y="22"/>
                    </a:cubicBezTo>
                    <a:cubicBezTo>
                      <a:pt x="0" y="23"/>
                      <a:pt x="0" y="23"/>
                      <a:pt x="0" y="23"/>
                    </a:cubicBezTo>
                    <a:cubicBezTo>
                      <a:pt x="0" y="23"/>
                      <a:pt x="1" y="23"/>
                      <a:pt x="3" y="24"/>
                    </a:cubicBezTo>
                    <a:cubicBezTo>
                      <a:pt x="3" y="24"/>
                      <a:pt x="3" y="24"/>
                      <a:pt x="3" y="24"/>
                    </a:cubicBezTo>
                    <a:cubicBezTo>
                      <a:pt x="3" y="24"/>
                      <a:pt x="3" y="24"/>
                      <a:pt x="3" y="24"/>
                    </a:cubicBezTo>
                    <a:cubicBezTo>
                      <a:pt x="3" y="24"/>
                      <a:pt x="3" y="24"/>
                      <a:pt x="3" y="24"/>
                    </a:cubicBezTo>
                    <a:cubicBezTo>
                      <a:pt x="4" y="24"/>
                      <a:pt x="5" y="24"/>
                      <a:pt x="6" y="25"/>
                    </a:cubicBezTo>
                    <a:cubicBezTo>
                      <a:pt x="6" y="25"/>
                      <a:pt x="7" y="26"/>
                      <a:pt x="7" y="27"/>
                    </a:cubicBezTo>
                    <a:cubicBezTo>
                      <a:pt x="7" y="27"/>
                      <a:pt x="7" y="28"/>
                      <a:pt x="7" y="29"/>
                    </a:cubicBezTo>
                    <a:cubicBezTo>
                      <a:pt x="6" y="29"/>
                      <a:pt x="6" y="30"/>
                      <a:pt x="6" y="30"/>
                    </a:cubicBezTo>
                    <a:cubicBezTo>
                      <a:pt x="5" y="31"/>
                      <a:pt x="5" y="31"/>
                      <a:pt x="6" y="32"/>
                    </a:cubicBezTo>
                    <a:cubicBezTo>
                      <a:pt x="6" y="32"/>
                      <a:pt x="6" y="33"/>
                      <a:pt x="6" y="33"/>
                    </a:cubicBezTo>
                    <a:cubicBezTo>
                      <a:pt x="6" y="33"/>
                      <a:pt x="6" y="33"/>
                      <a:pt x="6" y="34"/>
                    </a:cubicBezTo>
                    <a:cubicBezTo>
                      <a:pt x="6" y="34"/>
                      <a:pt x="7" y="34"/>
                      <a:pt x="7" y="34"/>
                    </a:cubicBezTo>
                    <a:cubicBezTo>
                      <a:pt x="8" y="35"/>
                      <a:pt x="8" y="35"/>
                      <a:pt x="8" y="36"/>
                    </a:cubicBezTo>
                    <a:cubicBezTo>
                      <a:pt x="8" y="36"/>
                      <a:pt x="7" y="36"/>
                      <a:pt x="7" y="37"/>
                    </a:cubicBezTo>
                    <a:cubicBezTo>
                      <a:pt x="7" y="38"/>
                      <a:pt x="8" y="38"/>
                      <a:pt x="8" y="38"/>
                    </a:cubicBezTo>
                    <a:cubicBezTo>
                      <a:pt x="8" y="38"/>
                      <a:pt x="9" y="38"/>
                      <a:pt x="9" y="38"/>
                    </a:cubicBezTo>
                    <a:cubicBezTo>
                      <a:pt x="10" y="39"/>
                      <a:pt x="10" y="39"/>
                      <a:pt x="9" y="40"/>
                    </a:cubicBezTo>
                    <a:cubicBezTo>
                      <a:pt x="9" y="40"/>
                      <a:pt x="9" y="40"/>
                      <a:pt x="9" y="40"/>
                    </a:cubicBezTo>
                    <a:cubicBezTo>
                      <a:pt x="9" y="40"/>
                      <a:pt x="9" y="40"/>
                      <a:pt x="9" y="40"/>
                    </a:cubicBezTo>
                    <a:cubicBezTo>
                      <a:pt x="9" y="40"/>
                      <a:pt x="8" y="41"/>
                      <a:pt x="8" y="42"/>
                    </a:cubicBezTo>
                    <a:cubicBezTo>
                      <a:pt x="8" y="42"/>
                      <a:pt x="8" y="43"/>
                      <a:pt x="9" y="43"/>
                    </a:cubicBezTo>
                    <a:cubicBezTo>
                      <a:pt x="9" y="44"/>
                      <a:pt x="9" y="45"/>
                      <a:pt x="9" y="45"/>
                    </a:cubicBezTo>
                    <a:cubicBezTo>
                      <a:pt x="9" y="46"/>
                      <a:pt x="10" y="47"/>
                      <a:pt x="10" y="48"/>
                    </a:cubicBezTo>
                    <a:cubicBezTo>
                      <a:pt x="10" y="49"/>
                      <a:pt x="10" y="50"/>
                      <a:pt x="10" y="50"/>
                    </a:cubicBezTo>
                    <a:cubicBezTo>
                      <a:pt x="10" y="50"/>
                      <a:pt x="11" y="51"/>
                      <a:pt x="11" y="51"/>
                    </a:cubicBezTo>
                    <a:cubicBezTo>
                      <a:pt x="11" y="52"/>
                      <a:pt x="11" y="53"/>
                      <a:pt x="11" y="5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28" name="Freeform 648"/>
              <p:cNvSpPr>
                <a:spLocks/>
              </p:cNvSpPr>
              <p:nvPr/>
            </p:nvSpPr>
            <p:spPr bwMode="auto">
              <a:xfrm>
                <a:off x="6616700" y="3333750"/>
                <a:ext cx="225425" cy="484188"/>
              </a:xfrm>
              <a:custGeom>
                <a:avLst/>
                <a:gdLst>
                  <a:gd name="T0" fmla="*/ 6 w 98"/>
                  <a:gd name="T1" fmla="*/ 92 h 210"/>
                  <a:gd name="T2" fmla="*/ 11 w 98"/>
                  <a:gd name="T3" fmla="*/ 99 h 210"/>
                  <a:gd name="T4" fmla="*/ 21 w 98"/>
                  <a:gd name="T5" fmla="*/ 107 h 210"/>
                  <a:gd name="T6" fmla="*/ 25 w 98"/>
                  <a:gd name="T7" fmla="*/ 132 h 210"/>
                  <a:gd name="T8" fmla="*/ 28 w 98"/>
                  <a:gd name="T9" fmla="*/ 143 h 210"/>
                  <a:gd name="T10" fmla="*/ 33 w 98"/>
                  <a:gd name="T11" fmla="*/ 144 h 210"/>
                  <a:gd name="T12" fmla="*/ 39 w 98"/>
                  <a:gd name="T13" fmla="*/ 143 h 210"/>
                  <a:gd name="T14" fmla="*/ 49 w 98"/>
                  <a:gd name="T15" fmla="*/ 139 h 210"/>
                  <a:gd name="T16" fmla="*/ 56 w 98"/>
                  <a:gd name="T17" fmla="*/ 132 h 210"/>
                  <a:gd name="T18" fmla="*/ 62 w 98"/>
                  <a:gd name="T19" fmla="*/ 148 h 210"/>
                  <a:gd name="T20" fmla="*/ 68 w 98"/>
                  <a:gd name="T21" fmla="*/ 168 h 210"/>
                  <a:gd name="T22" fmla="*/ 71 w 98"/>
                  <a:gd name="T23" fmla="*/ 191 h 210"/>
                  <a:gd name="T24" fmla="*/ 70 w 98"/>
                  <a:gd name="T25" fmla="*/ 207 h 210"/>
                  <a:gd name="T26" fmla="*/ 76 w 98"/>
                  <a:gd name="T27" fmla="*/ 201 h 210"/>
                  <a:gd name="T28" fmla="*/ 81 w 98"/>
                  <a:gd name="T29" fmla="*/ 187 h 210"/>
                  <a:gd name="T30" fmla="*/ 78 w 98"/>
                  <a:gd name="T31" fmla="*/ 177 h 210"/>
                  <a:gd name="T32" fmla="*/ 68 w 98"/>
                  <a:gd name="T33" fmla="*/ 159 h 210"/>
                  <a:gd name="T34" fmla="*/ 71 w 98"/>
                  <a:gd name="T35" fmla="*/ 152 h 210"/>
                  <a:gd name="T36" fmla="*/ 75 w 98"/>
                  <a:gd name="T37" fmla="*/ 142 h 210"/>
                  <a:gd name="T38" fmla="*/ 73 w 98"/>
                  <a:gd name="T39" fmla="*/ 140 h 210"/>
                  <a:gd name="T40" fmla="*/ 71 w 98"/>
                  <a:gd name="T41" fmla="*/ 138 h 210"/>
                  <a:gd name="T42" fmla="*/ 61 w 98"/>
                  <a:gd name="T43" fmla="*/ 125 h 210"/>
                  <a:gd name="T44" fmla="*/ 60 w 98"/>
                  <a:gd name="T45" fmla="*/ 120 h 210"/>
                  <a:gd name="T46" fmla="*/ 60 w 98"/>
                  <a:gd name="T47" fmla="*/ 115 h 210"/>
                  <a:gd name="T48" fmla="*/ 63 w 98"/>
                  <a:gd name="T49" fmla="*/ 108 h 210"/>
                  <a:gd name="T50" fmla="*/ 68 w 98"/>
                  <a:gd name="T51" fmla="*/ 102 h 210"/>
                  <a:gd name="T52" fmla="*/ 77 w 98"/>
                  <a:gd name="T53" fmla="*/ 98 h 210"/>
                  <a:gd name="T54" fmla="*/ 81 w 98"/>
                  <a:gd name="T55" fmla="*/ 94 h 210"/>
                  <a:gd name="T56" fmla="*/ 86 w 98"/>
                  <a:gd name="T57" fmla="*/ 94 h 210"/>
                  <a:gd name="T58" fmla="*/ 92 w 98"/>
                  <a:gd name="T59" fmla="*/ 90 h 210"/>
                  <a:gd name="T60" fmla="*/ 95 w 98"/>
                  <a:gd name="T61" fmla="*/ 84 h 210"/>
                  <a:gd name="T62" fmla="*/ 89 w 98"/>
                  <a:gd name="T63" fmla="*/ 83 h 210"/>
                  <a:gd name="T64" fmla="*/ 82 w 98"/>
                  <a:gd name="T65" fmla="*/ 76 h 210"/>
                  <a:gd name="T66" fmla="*/ 81 w 98"/>
                  <a:gd name="T67" fmla="*/ 66 h 210"/>
                  <a:gd name="T68" fmla="*/ 79 w 98"/>
                  <a:gd name="T69" fmla="*/ 64 h 210"/>
                  <a:gd name="T70" fmla="*/ 74 w 98"/>
                  <a:gd name="T71" fmla="*/ 51 h 210"/>
                  <a:gd name="T72" fmla="*/ 67 w 98"/>
                  <a:gd name="T73" fmla="*/ 52 h 210"/>
                  <a:gd name="T74" fmla="*/ 59 w 98"/>
                  <a:gd name="T75" fmla="*/ 54 h 210"/>
                  <a:gd name="T76" fmla="*/ 61 w 98"/>
                  <a:gd name="T77" fmla="*/ 50 h 210"/>
                  <a:gd name="T78" fmla="*/ 59 w 98"/>
                  <a:gd name="T79" fmla="*/ 45 h 210"/>
                  <a:gd name="T80" fmla="*/ 65 w 98"/>
                  <a:gd name="T81" fmla="*/ 37 h 210"/>
                  <a:gd name="T82" fmla="*/ 68 w 98"/>
                  <a:gd name="T83" fmla="*/ 34 h 210"/>
                  <a:gd name="T84" fmla="*/ 71 w 98"/>
                  <a:gd name="T85" fmla="*/ 27 h 210"/>
                  <a:gd name="T86" fmla="*/ 72 w 98"/>
                  <a:gd name="T87" fmla="*/ 11 h 210"/>
                  <a:gd name="T88" fmla="*/ 65 w 98"/>
                  <a:gd name="T89" fmla="*/ 4 h 210"/>
                  <a:gd name="T90" fmla="*/ 58 w 98"/>
                  <a:gd name="T91" fmla="*/ 6 h 210"/>
                  <a:gd name="T92" fmla="*/ 55 w 98"/>
                  <a:gd name="T93" fmla="*/ 17 h 210"/>
                  <a:gd name="T94" fmla="*/ 38 w 98"/>
                  <a:gd name="T95" fmla="*/ 21 h 210"/>
                  <a:gd name="T96" fmla="*/ 33 w 98"/>
                  <a:gd name="T97" fmla="*/ 24 h 210"/>
                  <a:gd name="T98" fmla="*/ 33 w 98"/>
                  <a:gd name="T99" fmla="*/ 31 h 210"/>
                  <a:gd name="T100" fmla="*/ 28 w 98"/>
                  <a:gd name="T101" fmla="*/ 37 h 210"/>
                  <a:gd name="T102" fmla="*/ 28 w 98"/>
                  <a:gd name="T103" fmla="*/ 44 h 210"/>
                  <a:gd name="T104" fmla="*/ 23 w 98"/>
                  <a:gd name="T105" fmla="*/ 56 h 210"/>
                  <a:gd name="T106" fmla="*/ 15 w 98"/>
                  <a:gd name="T107" fmla="*/ 53 h 210"/>
                  <a:gd name="T108" fmla="*/ 14 w 98"/>
                  <a:gd name="T109" fmla="*/ 57 h 210"/>
                  <a:gd name="T110" fmla="*/ 12 w 98"/>
                  <a:gd name="T111" fmla="*/ 65 h 210"/>
                  <a:gd name="T112" fmla="*/ 11 w 98"/>
                  <a:gd name="T113" fmla="*/ 76 h 210"/>
                  <a:gd name="T114" fmla="*/ 7 w 98"/>
                  <a:gd name="T115" fmla="*/ 75 h 210"/>
                  <a:gd name="T116" fmla="*/ 5 w 98"/>
                  <a:gd name="T117" fmla="*/ 85 h 210"/>
                  <a:gd name="T118" fmla="*/ 0 w 98"/>
                  <a:gd name="T119" fmla="*/ 86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8" h="210">
                    <a:moveTo>
                      <a:pt x="0" y="88"/>
                    </a:moveTo>
                    <a:cubicBezTo>
                      <a:pt x="0" y="89"/>
                      <a:pt x="1" y="90"/>
                      <a:pt x="1" y="90"/>
                    </a:cubicBezTo>
                    <a:cubicBezTo>
                      <a:pt x="2" y="91"/>
                      <a:pt x="2" y="90"/>
                      <a:pt x="3" y="90"/>
                    </a:cubicBezTo>
                    <a:cubicBezTo>
                      <a:pt x="3" y="90"/>
                      <a:pt x="4" y="93"/>
                      <a:pt x="5" y="94"/>
                    </a:cubicBezTo>
                    <a:cubicBezTo>
                      <a:pt x="6" y="95"/>
                      <a:pt x="5" y="93"/>
                      <a:pt x="6" y="92"/>
                    </a:cubicBezTo>
                    <a:cubicBezTo>
                      <a:pt x="7" y="92"/>
                      <a:pt x="8" y="95"/>
                      <a:pt x="8" y="96"/>
                    </a:cubicBezTo>
                    <a:cubicBezTo>
                      <a:pt x="9" y="96"/>
                      <a:pt x="10" y="94"/>
                      <a:pt x="10" y="95"/>
                    </a:cubicBezTo>
                    <a:cubicBezTo>
                      <a:pt x="11" y="96"/>
                      <a:pt x="9" y="97"/>
                      <a:pt x="9" y="98"/>
                    </a:cubicBezTo>
                    <a:cubicBezTo>
                      <a:pt x="9" y="99"/>
                      <a:pt x="9" y="100"/>
                      <a:pt x="10" y="101"/>
                    </a:cubicBezTo>
                    <a:cubicBezTo>
                      <a:pt x="10" y="101"/>
                      <a:pt x="11" y="99"/>
                      <a:pt x="11" y="99"/>
                    </a:cubicBezTo>
                    <a:cubicBezTo>
                      <a:pt x="12" y="99"/>
                      <a:pt x="17" y="100"/>
                      <a:pt x="17" y="100"/>
                    </a:cubicBezTo>
                    <a:cubicBezTo>
                      <a:pt x="17" y="100"/>
                      <a:pt x="17" y="101"/>
                      <a:pt x="17" y="102"/>
                    </a:cubicBezTo>
                    <a:cubicBezTo>
                      <a:pt x="17" y="103"/>
                      <a:pt x="18" y="102"/>
                      <a:pt x="19" y="103"/>
                    </a:cubicBezTo>
                    <a:cubicBezTo>
                      <a:pt x="20" y="103"/>
                      <a:pt x="18" y="104"/>
                      <a:pt x="18" y="104"/>
                    </a:cubicBezTo>
                    <a:cubicBezTo>
                      <a:pt x="18" y="105"/>
                      <a:pt x="21" y="106"/>
                      <a:pt x="21" y="107"/>
                    </a:cubicBezTo>
                    <a:cubicBezTo>
                      <a:pt x="22" y="107"/>
                      <a:pt x="21" y="112"/>
                      <a:pt x="21" y="113"/>
                    </a:cubicBezTo>
                    <a:cubicBezTo>
                      <a:pt x="21" y="114"/>
                      <a:pt x="21" y="113"/>
                      <a:pt x="22" y="114"/>
                    </a:cubicBezTo>
                    <a:cubicBezTo>
                      <a:pt x="23" y="115"/>
                      <a:pt x="24" y="118"/>
                      <a:pt x="25" y="120"/>
                    </a:cubicBezTo>
                    <a:cubicBezTo>
                      <a:pt x="26" y="123"/>
                      <a:pt x="26" y="126"/>
                      <a:pt x="27" y="128"/>
                    </a:cubicBezTo>
                    <a:cubicBezTo>
                      <a:pt x="27" y="130"/>
                      <a:pt x="26" y="131"/>
                      <a:pt x="25" y="132"/>
                    </a:cubicBezTo>
                    <a:cubicBezTo>
                      <a:pt x="25" y="134"/>
                      <a:pt x="24" y="137"/>
                      <a:pt x="24" y="139"/>
                    </a:cubicBezTo>
                    <a:cubicBezTo>
                      <a:pt x="24" y="140"/>
                      <a:pt x="24" y="142"/>
                      <a:pt x="23" y="144"/>
                    </a:cubicBezTo>
                    <a:cubicBezTo>
                      <a:pt x="23" y="146"/>
                      <a:pt x="26" y="143"/>
                      <a:pt x="27" y="142"/>
                    </a:cubicBezTo>
                    <a:cubicBezTo>
                      <a:pt x="28" y="141"/>
                      <a:pt x="27" y="140"/>
                      <a:pt x="28" y="139"/>
                    </a:cubicBezTo>
                    <a:cubicBezTo>
                      <a:pt x="29" y="139"/>
                      <a:pt x="28" y="142"/>
                      <a:pt x="28" y="143"/>
                    </a:cubicBezTo>
                    <a:cubicBezTo>
                      <a:pt x="27" y="144"/>
                      <a:pt x="28" y="144"/>
                      <a:pt x="28" y="144"/>
                    </a:cubicBezTo>
                    <a:cubicBezTo>
                      <a:pt x="29" y="144"/>
                      <a:pt x="30" y="143"/>
                      <a:pt x="31" y="142"/>
                    </a:cubicBezTo>
                    <a:cubicBezTo>
                      <a:pt x="32" y="142"/>
                      <a:pt x="31" y="143"/>
                      <a:pt x="31" y="144"/>
                    </a:cubicBezTo>
                    <a:cubicBezTo>
                      <a:pt x="30" y="145"/>
                      <a:pt x="31" y="147"/>
                      <a:pt x="31" y="147"/>
                    </a:cubicBezTo>
                    <a:cubicBezTo>
                      <a:pt x="32" y="146"/>
                      <a:pt x="32" y="144"/>
                      <a:pt x="33" y="144"/>
                    </a:cubicBezTo>
                    <a:cubicBezTo>
                      <a:pt x="34" y="144"/>
                      <a:pt x="33" y="146"/>
                      <a:pt x="33" y="147"/>
                    </a:cubicBezTo>
                    <a:cubicBezTo>
                      <a:pt x="34" y="147"/>
                      <a:pt x="35" y="144"/>
                      <a:pt x="36" y="143"/>
                    </a:cubicBezTo>
                    <a:cubicBezTo>
                      <a:pt x="37" y="143"/>
                      <a:pt x="35" y="148"/>
                      <a:pt x="35" y="148"/>
                    </a:cubicBezTo>
                    <a:cubicBezTo>
                      <a:pt x="35" y="149"/>
                      <a:pt x="36" y="148"/>
                      <a:pt x="37" y="147"/>
                    </a:cubicBezTo>
                    <a:cubicBezTo>
                      <a:pt x="39" y="145"/>
                      <a:pt x="39" y="143"/>
                      <a:pt x="39" y="143"/>
                    </a:cubicBezTo>
                    <a:cubicBezTo>
                      <a:pt x="40" y="142"/>
                      <a:pt x="41" y="143"/>
                      <a:pt x="42" y="142"/>
                    </a:cubicBezTo>
                    <a:cubicBezTo>
                      <a:pt x="42" y="142"/>
                      <a:pt x="42" y="142"/>
                      <a:pt x="42" y="141"/>
                    </a:cubicBezTo>
                    <a:cubicBezTo>
                      <a:pt x="43" y="140"/>
                      <a:pt x="44" y="141"/>
                      <a:pt x="45" y="141"/>
                    </a:cubicBezTo>
                    <a:cubicBezTo>
                      <a:pt x="46" y="140"/>
                      <a:pt x="45" y="139"/>
                      <a:pt x="46" y="138"/>
                    </a:cubicBezTo>
                    <a:cubicBezTo>
                      <a:pt x="46" y="138"/>
                      <a:pt x="48" y="139"/>
                      <a:pt x="49" y="139"/>
                    </a:cubicBezTo>
                    <a:cubicBezTo>
                      <a:pt x="50" y="139"/>
                      <a:pt x="51" y="137"/>
                      <a:pt x="51" y="136"/>
                    </a:cubicBezTo>
                    <a:cubicBezTo>
                      <a:pt x="52" y="136"/>
                      <a:pt x="51" y="136"/>
                      <a:pt x="51" y="135"/>
                    </a:cubicBezTo>
                    <a:cubicBezTo>
                      <a:pt x="51" y="134"/>
                      <a:pt x="52" y="132"/>
                      <a:pt x="52" y="131"/>
                    </a:cubicBezTo>
                    <a:cubicBezTo>
                      <a:pt x="52" y="130"/>
                      <a:pt x="52" y="129"/>
                      <a:pt x="52" y="129"/>
                    </a:cubicBezTo>
                    <a:cubicBezTo>
                      <a:pt x="52" y="129"/>
                      <a:pt x="55" y="131"/>
                      <a:pt x="56" y="132"/>
                    </a:cubicBezTo>
                    <a:cubicBezTo>
                      <a:pt x="57" y="133"/>
                      <a:pt x="56" y="138"/>
                      <a:pt x="58" y="139"/>
                    </a:cubicBezTo>
                    <a:cubicBezTo>
                      <a:pt x="60" y="140"/>
                      <a:pt x="60" y="138"/>
                      <a:pt x="62" y="138"/>
                    </a:cubicBezTo>
                    <a:cubicBezTo>
                      <a:pt x="63" y="138"/>
                      <a:pt x="62" y="139"/>
                      <a:pt x="61" y="139"/>
                    </a:cubicBezTo>
                    <a:cubicBezTo>
                      <a:pt x="60" y="140"/>
                      <a:pt x="60" y="142"/>
                      <a:pt x="60" y="144"/>
                    </a:cubicBezTo>
                    <a:cubicBezTo>
                      <a:pt x="60" y="146"/>
                      <a:pt x="62" y="147"/>
                      <a:pt x="62" y="148"/>
                    </a:cubicBezTo>
                    <a:cubicBezTo>
                      <a:pt x="62" y="150"/>
                      <a:pt x="62" y="155"/>
                      <a:pt x="62" y="158"/>
                    </a:cubicBezTo>
                    <a:cubicBezTo>
                      <a:pt x="63" y="161"/>
                      <a:pt x="64" y="160"/>
                      <a:pt x="65" y="160"/>
                    </a:cubicBezTo>
                    <a:cubicBezTo>
                      <a:pt x="65" y="161"/>
                      <a:pt x="65" y="164"/>
                      <a:pt x="65" y="167"/>
                    </a:cubicBezTo>
                    <a:cubicBezTo>
                      <a:pt x="66" y="169"/>
                      <a:pt x="66" y="172"/>
                      <a:pt x="67" y="172"/>
                    </a:cubicBezTo>
                    <a:cubicBezTo>
                      <a:pt x="67" y="172"/>
                      <a:pt x="67" y="168"/>
                      <a:pt x="68" y="168"/>
                    </a:cubicBezTo>
                    <a:cubicBezTo>
                      <a:pt x="68" y="168"/>
                      <a:pt x="72" y="181"/>
                      <a:pt x="72" y="182"/>
                    </a:cubicBezTo>
                    <a:cubicBezTo>
                      <a:pt x="72" y="183"/>
                      <a:pt x="71" y="186"/>
                      <a:pt x="70" y="187"/>
                    </a:cubicBezTo>
                    <a:cubicBezTo>
                      <a:pt x="70" y="188"/>
                      <a:pt x="72" y="187"/>
                      <a:pt x="72" y="187"/>
                    </a:cubicBezTo>
                    <a:cubicBezTo>
                      <a:pt x="73" y="188"/>
                      <a:pt x="73" y="189"/>
                      <a:pt x="72" y="190"/>
                    </a:cubicBezTo>
                    <a:cubicBezTo>
                      <a:pt x="72" y="192"/>
                      <a:pt x="71" y="191"/>
                      <a:pt x="71" y="191"/>
                    </a:cubicBezTo>
                    <a:cubicBezTo>
                      <a:pt x="71" y="191"/>
                      <a:pt x="71" y="193"/>
                      <a:pt x="72" y="193"/>
                    </a:cubicBezTo>
                    <a:cubicBezTo>
                      <a:pt x="73" y="194"/>
                      <a:pt x="74" y="192"/>
                      <a:pt x="74" y="193"/>
                    </a:cubicBezTo>
                    <a:cubicBezTo>
                      <a:pt x="74" y="193"/>
                      <a:pt x="73" y="200"/>
                      <a:pt x="72" y="201"/>
                    </a:cubicBezTo>
                    <a:cubicBezTo>
                      <a:pt x="72" y="203"/>
                      <a:pt x="71" y="203"/>
                      <a:pt x="70" y="204"/>
                    </a:cubicBezTo>
                    <a:cubicBezTo>
                      <a:pt x="69" y="204"/>
                      <a:pt x="70" y="205"/>
                      <a:pt x="70" y="207"/>
                    </a:cubicBezTo>
                    <a:cubicBezTo>
                      <a:pt x="70" y="208"/>
                      <a:pt x="70" y="209"/>
                      <a:pt x="71" y="210"/>
                    </a:cubicBezTo>
                    <a:cubicBezTo>
                      <a:pt x="71" y="209"/>
                      <a:pt x="72" y="208"/>
                      <a:pt x="73" y="208"/>
                    </a:cubicBezTo>
                    <a:cubicBezTo>
                      <a:pt x="73" y="207"/>
                      <a:pt x="73" y="206"/>
                      <a:pt x="73" y="206"/>
                    </a:cubicBezTo>
                    <a:cubicBezTo>
                      <a:pt x="74" y="205"/>
                      <a:pt x="74" y="204"/>
                      <a:pt x="74" y="203"/>
                    </a:cubicBezTo>
                    <a:cubicBezTo>
                      <a:pt x="74" y="201"/>
                      <a:pt x="75" y="201"/>
                      <a:pt x="76" y="201"/>
                    </a:cubicBezTo>
                    <a:cubicBezTo>
                      <a:pt x="76" y="200"/>
                      <a:pt x="76" y="200"/>
                      <a:pt x="77" y="200"/>
                    </a:cubicBezTo>
                    <a:cubicBezTo>
                      <a:pt x="77" y="200"/>
                      <a:pt x="77" y="200"/>
                      <a:pt x="77" y="200"/>
                    </a:cubicBezTo>
                    <a:cubicBezTo>
                      <a:pt x="77" y="199"/>
                      <a:pt x="78" y="197"/>
                      <a:pt x="80" y="195"/>
                    </a:cubicBezTo>
                    <a:cubicBezTo>
                      <a:pt x="81" y="193"/>
                      <a:pt x="82" y="191"/>
                      <a:pt x="82" y="191"/>
                    </a:cubicBezTo>
                    <a:cubicBezTo>
                      <a:pt x="82" y="191"/>
                      <a:pt x="81" y="189"/>
                      <a:pt x="81" y="187"/>
                    </a:cubicBezTo>
                    <a:cubicBezTo>
                      <a:pt x="80" y="186"/>
                      <a:pt x="80" y="185"/>
                      <a:pt x="80" y="185"/>
                    </a:cubicBezTo>
                    <a:cubicBezTo>
                      <a:pt x="79" y="184"/>
                      <a:pt x="77" y="181"/>
                      <a:pt x="77" y="180"/>
                    </a:cubicBezTo>
                    <a:cubicBezTo>
                      <a:pt x="76" y="179"/>
                      <a:pt x="76" y="179"/>
                      <a:pt x="76" y="179"/>
                    </a:cubicBezTo>
                    <a:cubicBezTo>
                      <a:pt x="76" y="178"/>
                      <a:pt x="76" y="178"/>
                      <a:pt x="77" y="177"/>
                    </a:cubicBezTo>
                    <a:cubicBezTo>
                      <a:pt x="77" y="177"/>
                      <a:pt x="77" y="177"/>
                      <a:pt x="78" y="177"/>
                    </a:cubicBezTo>
                    <a:cubicBezTo>
                      <a:pt x="78" y="176"/>
                      <a:pt x="77" y="173"/>
                      <a:pt x="77" y="172"/>
                    </a:cubicBezTo>
                    <a:cubicBezTo>
                      <a:pt x="77" y="171"/>
                      <a:pt x="77" y="170"/>
                      <a:pt x="77" y="170"/>
                    </a:cubicBezTo>
                    <a:cubicBezTo>
                      <a:pt x="77" y="170"/>
                      <a:pt x="73" y="166"/>
                      <a:pt x="71" y="163"/>
                    </a:cubicBezTo>
                    <a:cubicBezTo>
                      <a:pt x="70" y="162"/>
                      <a:pt x="69" y="161"/>
                      <a:pt x="69" y="161"/>
                    </a:cubicBezTo>
                    <a:cubicBezTo>
                      <a:pt x="68" y="161"/>
                      <a:pt x="68" y="160"/>
                      <a:pt x="68" y="159"/>
                    </a:cubicBezTo>
                    <a:cubicBezTo>
                      <a:pt x="67" y="158"/>
                      <a:pt x="67" y="157"/>
                      <a:pt x="67" y="156"/>
                    </a:cubicBezTo>
                    <a:cubicBezTo>
                      <a:pt x="67" y="156"/>
                      <a:pt x="67" y="156"/>
                      <a:pt x="67" y="155"/>
                    </a:cubicBezTo>
                    <a:cubicBezTo>
                      <a:pt x="67" y="154"/>
                      <a:pt x="67" y="154"/>
                      <a:pt x="67" y="153"/>
                    </a:cubicBezTo>
                    <a:cubicBezTo>
                      <a:pt x="67" y="153"/>
                      <a:pt x="68" y="153"/>
                      <a:pt x="69" y="152"/>
                    </a:cubicBezTo>
                    <a:cubicBezTo>
                      <a:pt x="70" y="152"/>
                      <a:pt x="70" y="152"/>
                      <a:pt x="71" y="152"/>
                    </a:cubicBezTo>
                    <a:cubicBezTo>
                      <a:pt x="71" y="152"/>
                      <a:pt x="70" y="150"/>
                      <a:pt x="70" y="148"/>
                    </a:cubicBezTo>
                    <a:cubicBezTo>
                      <a:pt x="70" y="146"/>
                      <a:pt x="70" y="144"/>
                      <a:pt x="71" y="144"/>
                    </a:cubicBezTo>
                    <a:cubicBezTo>
                      <a:pt x="71" y="144"/>
                      <a:pt x="72" y="144"/>
                      <a:pt x="73" y="143"/>
                    </a:cubicBezTo>
                    <a:cubicBezTo>
                      <a:pt x="73" y="143"/>
                      <a:pt x="74" y="143"/>
                      <a:pt x="74" y="143"/>
                    </a:cubicBezTo>
                    <a:cubicBezTo>
                      <a:pt x="74" y="143"/>
                      <a:pt x="74" y="143"/>
                      <a:pt x="75" y="142"/>
                    </a:cubicBezTo>
                    <a:cubicBezTo>
                      <a:pt x="75" y="141"/>
                      <a:pt x="75" y="141"/>
                      <a:pt x="75" y="141"/>
                    </a:cubicBezTo>
                    <a:cubicBezTo>
                      <a:pt x="75" y="141"/>
                      <a:pt x="75" y="140"/>
                      <a:pt x="75" y="140"/>
                    </a:cubicBezTo>
                    <a:cubicBezTo>
                      <a:pt x="75" y="140"/>
                      <a:pt x="74" y="140"/>
                      <a:pt x="74" y="140"/>
                    </a:cubicBezTo>
                    <a:cubicBezTo>
                      <a:pt x="74" y="140"/>
                      <a:pt x="74" y="140"/>
                      <a:pt x="73" y="140"/>
                    </a:cubicBezTo>
                    <a:cubicBezTo>
                      <a:pt x="73" y="140"/>
                      <a:pt x="73" y="140"/>
                      <a:pt x="73" y="140"/>
                    </a:cubicBezTo>
                    <a:cubicBezTo>
                      <a:pt x="73" y="141"/>
                      <a:pt x="73" y="141"/>
                      <a:pt x="73" y="141"/>
                    </a:cubicBezTo>
                    <a:cubicBezTo>
                      <a:pt x="73" y="141"/>
                      <a:pt x="73" y="141"/>
                      <a:pt x="73" y="141"/>
                    </a:cubicBezTo>
                    <a:cubicBezTo>
                      <a:pt x="72" y="141"/>
                      <a:pt x="72" y="141"/>
                      <a:pt x="72" y="140"/>
                    </a:cubicBezTo>
                    <a:cubicBezTo>
                      <a:pt x="72" y="140"/>
                      <a:pt x="72" y="140"/>
                      <a:pt x="72" y="140"/>
                    </a:cubicBezTo>
                    <a:cubicBezTo>
                      <a:pt x="72" y="140"/>
                      <a:pt x="71" y="139"/>
                      <a:pt x="71" y="138"/>
                    </a:cubicBezTo>
                    <a:cubicBezTo>
                      <a:pt x="71" y="137"/>
                      <a:pt x="71" y="136"/>
                      <a:pt x="70" y="135"/>
                    </a:cubicBezTo>
                    <a:cubicBezTo>
                      <a:pt x="70" y="135"/>
                      <a:pt x="70" y="135"/>
                      <a:pt x="70" y="135"/>
                    </a:cubicBezTo>
                    <a:cubicBezTo>
                      <a:pt x="69" y="134"/>
                      <a:pt x="67" y="132"/>
                      <a:pt x="65" y="130"/>
                    </a:cubicBezTo>
                    <a:cubicBezTo>
                      <a:pt x="64" y="129"/>
                      <a:pt x="63" y="127"/>
                      <a:pt x="62" y="127"/>
                    </a:cubicBezTo>
                    <a:cubicBezTo>
                      <a:pt x="61" y="126"/>
                      <a:pt x="61" y="125"/>
                      <a:pt x="61" y="125"/>
                    </a:cubicBezTo>
                    <a:cubicBezTo>
                      <a:pt x="60" y="124"/>
                      <a:pt x="61" y="123"/>
                      <a:pt x="61" y="123"/>
                    </a:cubicBezTo>
                    <a:cubicBezTo>
                      <a:pt x="61" y="122"/>
                      <a:pt x="62" y="122"/>
                      <a:pt x="62" y="122"/>
                    </a:cubicBezTo>
                    <a:cubicBezTo>
                      <a:pt x="62" y="122"/>
                      <a:pt x="61" y="122"/>
                      <a:pt x="61" y="121"/>
                    </a:cubicBezTo>
                    <a:cubicBezTo>
                      <a:pt x="61" y="120"/>
                      <a:pt x="61" y="120"/>
                      <a:pt x="61" y="120"/>
                    </a:cubicBezTo>
                    <a:cubicBezTo>
                      <a:pt x="61" y="120"/>
                      <a:pt x="60" y="120"/>
                      <a:pt x="60" y="120"/>
                    </a:cubicBezTo>
                    <a:cubicBezTo>
                      <a:pt x="59" y="120"/>
                      <a:pt x="59" y="120"/>
                      <a:pt x="59" y="120"/>
                    </a:cubicBezTo>
                    <a:cubicBezTo>
                      <a:pt x="58" y="119"/>
                      <a:pt x="58" y="119"/>
                      <a:pt x="57" y="118"/>
                    </a:cubicBezTo>
                    <a:cubicBezTo>
                      <a:pt x="57" y="117"/>
                      <a:pt x="57" y="116"/>
                      <a:pt x="57" y="116"/>
                    </a:cubicBezTo>
                    <a:cubicBezTo>
                      <a:pt x="57" y="115"/>
                      <a:pt x="57" y="115"/>
                      <a:pt x="58" y="115"/>
                    </a:cubicBezTo>
                    <a:cubicBezTo>
                      <a:pt x="59" y="115"/>
                      <a:pt x="59" y="115"/>
                      <a:pt x="60" y="115"/>
                    </a:cubicBezTo>
                    <a:cubicBezTo>
                      <a:pt x="61" y="115"/>
                      <a:pt x="61" y="115"/>
                      <a:pt x="62" y="115"/>
                    </a:cubicBezTo>
                    <a:cubicBezTo>
                      <a:pt x="61" y="115"/>
                      <a:pt x="61" y="115"/>
                      <a:pt x="61" y="115"/>
                    </a:cubicBezTo>
                    <a:cubicBezTo>
                      <a:pt x="61" y="114"/>
                      <a:pt x="61" y="112"/>
                      <a:pt x="61" y="111"/>
                    </a:cubicBezTo>
                    <a:cubicBezTo>
                      <a:pt x="61" y="110"/>
                      <a:pt x="62" y="109"/>
                      <a:pt x="62" y="109"/>
                    </a:cubicBezTo>
                    <a:cubicBezTo>
                      <a:pt x="62" y="109"/>
                      <a:pt x="62" y="108"/>
                      <a:pt x="63" y="108"/>
                    </a:cubicBezTo>
                    <a:cubicBezTo>
                      <a:pt x="63" y="108"/>
                      <a:pt x="63" y="107"/>
                      <a:pt x="63" y="107"/>
                    </a:cubicBezTo>
                    <a:cubicBezTo>
                      <a:pt x="63" y="106"/>
                      <a:pt x="63" y="104"/>
                      <a:pt x="63" y="104"/>
                    </a:cubicBezTo>
                    <a:cubicBezTo>
                      <a:pt x="63" y="104"/>
                      <a:pt x="63" y="103"/>
                      <a:pt x="64" y="103"/>
                    </a:cubicBezTo>
                    <a:cubicBezTo>
                      <a:pt x="64" y="102"/>
                      <a:pt x="64" y="102"/>
                      <a:pt x="64" y="101"/>
                    </a:cubicBezTo>
                    <a:cubicBezTo>
                      <a:pt x="65" y="100"/>
                      <a:pt x="67" y="101"/>
                      <a:pt x="68" y="102"/>
                    </a:cubicBezTo>
                    <a:cubicBezTo>
                      <a:pt x="69" y="102"/>
                      <a:pt x="70" y="102"/>
                      <a:pt x="70" y="102"/>
                    </a:cubicBezTo>
                    <a:cubicBezTo>
                      <a:pt x="71" y="102"/>
                      <a:pt x="71" y="102"/>
                      <a:pt x="71" y="102"/>
                    </a:cubicBezTo>
                    <a:cubicBezTo>
                      <a:pt x="72" y="102"/>
                      <a:pt x="75" y="101"/>
                      <a:pt x="76" y="101"/>
                    </a:cubicBezTo>
                    <a:cubicBezTo>
                      <a:pt x="76" y="101"/>
                      <a:pt x="76" y="101"/>
                      <a:pt x="76" y="100"/>
                    </a:cubicBezTo>
                    <a:cubicBezTo>
                      <a:pt x="76" y="99"/>
                      <a:pt x="77" y="99"/>
                      <a:pt x="77" y="98"/>
                    </a:cubicBezTo>
                    <a:cubicBezTo>
                      <a:pt x="78" y="98"/>
                      <a:pt x="79" y="98"/>
                      <a:pt x="80" y="98"/>
                    </a:cubicBezTo>
                    <a:cubicBezTo>
                      <a:pt x="80" y="98"/>
                      <a:pt x="80" y="98"/>
                      <a:pt x="81" y="98"/>
                    </a:cubicBezTo>
                    <a:cubicBezTo>
                      <a:pt x="81" y="98"/>
                      <a:pt x="80" y="97"/>
                      <a:pt x="80" y="96"/>
                    </a:cubicBezTo>
                    <a:cubicBezTo>
                      <a:pt x="80" y="96"/>
                      <a:pt x="80" y="95"/>
                      <a:pt x="80" y="95"/>
                    </a:cubicBezTo>
                    <a:cubicBezTo>
                      <a:pt x="80" y="94"/>
                      <a:pt x="80" y="94"/>
                      <a:pt x="81" y="94"/>
                    </a:cubicBezTo>
                    <a:cubicBezTo>
                      <a:pt x="81" y="94"/>
                      <a:pt x="82" y="94"/>
                      <a:pt x="82" y="95"/>
                    </a:cubicBezTo>
                    <a:cubicBezTo>
                      <a:pt x="83" y="95"/>
                      <a:pt x="83" y="95"/>
                      <a:pt x="83" y="95"/>
                    </a:cubicBezTo>
                    <a:cubicBezTo>
                      <a:pt x="83" y="95"/>
                      <a:pt x="83" y="95"/>
                      <a:pt x="83" y="95"/>
                    </a:cubicBezTo>
                    <a:cubicBezTo>
                      <a:pt x="83" y="95"/>
                      <a:pt x="83" y="95"/>
                      <a:pt x="84" y="95"/>
                    </a:cubicBezTo>
                    <a:cubicBezTo>
                      <a:pt x="84" y="94"/>
                      <a:pt x="85" y="94"/>
                      <a:pt x="86" y="94"/>
                    </a:cubicBezTo>
                    <a:cubicBezTo>
                      <a:pt x="86" y="94"/>
                      <a:pt x="86" y="94"/>
                      <a:pt x="87" y="94"/>
                    </a:cubicBezTo>
                    <a:cubicBezTo>
                      <a:pt x="87" y="94"/>
                      <a:pt x="88" y="95"/>
                      <a:pt x="88" y="95"/>
                    </a:cubicBezTo>
                    <a:cubicBezTo>
                      <a:pt x="88" y="94"/>
                      <a:pt x="88" y="94"/>
                      <a:pt x="88" y="93"/>
                    </a:cubicBezTo>
                    <a:cubicBezTo>
                      <a:pt x="89" y="92"/>
                      <a:pt x="89" y="91"/>
                      <a:pt x="90" y="91"/>
                    </a:cubicBezTo>
                    <a:cubicBezTo>
                      <a:pt x="90" y="90"/>
                      <a:pt x="91" y="90"/>
                      <a:pt x="92" y="90"/>
                    </a:cubicBezTo>
                    <a:cubicBezTo>
                      <a:pt x="92" y="90"/>
                      <a:pt x="93" y="90"/>
                      <a:pt x="93" y="90"/>
                    </a:cubicBezTo>
                    <a:cubicBezTo>
                      <a:pt x="93" y="90"/>
                      <a:pt x="93" y="90"/>
                      <a:pt x="93" y="90"/>
                    </a:cubicBezTo>
                    <a:cubicBezTo>
                      <a:pt x="93" y="90"/>
                      <a:pt x="92" y="89"/>
                      <a:pt x="92" y="89"/>
                    </a:cubicBezTo>
                    <a:cubicBezTo>
                      <a:pt x="92" y="88"/>
                      <a:pt x="93" y="86"/>
                      <a:pt x="94" y="85"/>
                    </a:cubicBezTo>
                    <a:cubicBezTo>
                      <a:pt x="94" y="84"/>
                      <a:pt x="95" y="84"/>
                      <a:pt x="95" y="84"/>
                    </a:cubicBezTo>
                    <a:cubicBezTo>
                      <a:pt x="95" y="83"/>
                      <a:pt x="97" y="82"/>
                      <a:pt x="98" y="82"/>
                    </a:cubicBezTo>
                    <a:cubicBezTo>
                      <a:pt x="98" y="81"/>
                      <a:pt x="98" y="81"/>
                      <a:pt x="98" y="80"/>
                    </a:cubicBezTo>
                    <a:cubicBezTo>
                      <a:pt x="98" y="80"/>
                      <a:pt x="98" y="80"/>
                      <a:pt x="98" y="80"/>
                    </a:cubicBezTo>
                    <a:cubicBezTo>
                      <a:pt x="98" y="80"/>
                      <a:pt x="96" y="80"/>
                      <a:pt x="94" y="81"/>
                    </a:cubicBezTo>
                    <a:cubicBezTo>
                      <a:pt x="92" y="82"/>
                      <a:pt x="90" y="83"/>
                      <a:pt x="89" y="83"/>
                    </a:cubicBezTo>
                    <a:cubicBezTo>
                      <a:pt x="88" y="83"/>
                      <a:pt x="87" y="82"/>
                      <a:pt x="87" y="81"/>
                    </a:cubicBezTo>
                    <a:cubicBezTo>
                      <a:pt x="87" y="80"/>
                      <a:pt x="86" y="79"/>
                      <a:pt x="86" y="79"/>
                    </a:cubicBezTo>
                    <a:cubicBezTo>
                      <a:pt x="85" y="78"/>
                      <a:pt x="86" y="77"/>
                      <a:pt x="86" y="76"/>
                    </a:cubicBezTo>
                    <a:cubicBezTo>
                      <a:pt x="86" y="76"/>
                      <a:pt x="86" y="76"/>
                      <a:pt x="86" y="76"/>
                    </a:cubicBezTo>
                    <a:cubicBezTo>
                      <a:pt x="86" y="76"/>
                      <a:pt x="84" y="76"/>
                      <a:pt x="82" y="76"/>
                    </a:cubicBezTo>
                    <a:cubicBezTo>
                      <a:pt x="82" y="76"/>
                      <a:pt x="82" y="76"/>
                      <a:pt x="82" y="76"/>
                    </a:cubicBezTo>
                    <a:cubicBezTo>
                      <a:pt x="80" y="75"/>
                      <a:pt x="78" y="75"/>
                      <a:pt x="77" y="75"/>
                    </a:cubicBezTo>
                    <a:cubicBezTo>
                      <a:pt x="77" y="75"/>
                      <a:pt x="77" y="73"/>
                      <a:pt x="78" y="72"/>
                    </a:cubicBezTo>
                    <a:cubicBezTo>
                      <a:pt x="78" y="70"/>
                      <a:pt x="79" y="68"/>
                      <a:pt x="79" y="67"/>
                    </a:cubicBezTo>
                    <a:cubicBezTo>
                      <a:pt x="79" y="67"/>
                      <a:pt x="80" y="66"/>
                      <a:pt x="81" y="66"/>
                    </a:cubicBezTo>
                    <a:cubicBezTo>
                      <a:pt x="81" y="66"/>
                      <a:pt x="81" y="66"/>
                      <a:pt x="81" y="66"/>
                    </a:cubicBezTo>
                    <a:cubicBezTo>
                      <a:pt x="81" y="66"/>
                      <a:pt x="81" y="66"/>
                      <a:pt x="81" y="66"/>
                    </a:cubicBezTo>
                    <a:cubicBezTo>
                      <a:pt x="81" y="66"/>
                      <a:pt x="81" y="65"/>
                      <a:pt x="81" y="65"/>
                    </a:cubicBezTo>
                    <a:cubicBezTo>
                      <a:pt x="81" y="64"/>
                      <a:pt x="81" y="64"/>
                      <a:pt x="81" y="64"/>
                    </a:cubicBezTo>
                    <a:cubicBezTo>
                      <a:pt x="81" y="64"/>
                      <a:pt x="80" y="64"/>
                      <a:pt x="79" y="64"/>
                    </a:cubicBezTo>
                    <a:cubicBezTo>
                      <a:pt x="78" y="64"/>
                      <a:pt x="76" y="64"/>
                      <a:pt x="75" y="64"/>
                    </a:cubicBezTo>
                    <a:cubicBezTo>
                      <a:pt x="75" y="64"/>
                      <a:pt x="74" y="62"/>
                      <a:pt x="73" y="61"/>
                    </a:cubicBezTo>
                    <a:cubicBezTo>
                      <a:pt x="73" y="59"/>
                      <a:pt x="72" y="56"/>
                      <a:pt x="72" y="55"/>
                    </a:cubicBezTo>
                    <a:cubicBezTo>
                      <a:pt x="72" y="55"/>
                      <a:pt x="73" y="54"/>
                      <a:pt x="74" y="53"/>
                    </a:cubicBezTo>
                    <a:cubicBezTo>
                      <a:pt x="74" y="52"/>
                      <a:pt x="74" y="52"/>
                      <a:pt x="74" y="51"/>
                    </a:cubicBezTo>
                    <a:cubicBezTo>
                      <a:pt x="74" y="52"/>
                      <a:pt x="73" y="52"/>
                      <a:pt x="72" y="53"/>
                    </a:cubicBezTo>
                    <a:cubicBezTo>
                      <a:pt x="72" y="53"/>
                      <a:pt x="72" y="53"/>
                      <a:pt x="72" y="53"/>
                    </a:cubicBezTo>
                    <a:cubicBezTo>
                      <a:pt x="72" y="53"/>
                      <a:pt x="72" y="53"/>
                      <a:pt x="72" y="53"/>
                    </a:cubicBezTo>
                    <a:cubicBezTo>
                      <a:pt x="71" y="53"/>
                      <a:pt x="70" y="53"/>
                      <a:pt x="69" y="52"/>
                    </a:cubicBezTo>
                    <a:cubicBezTo>
                      <a:pt x="68" y="52"/>
                      <a:pt x="67" y="52"/>
                      <a:pt x="67" y="52"/>
                    </a:cubicBezTo>
                    <a:cubicBezTo>
                      <a:pt x="66" y="52"/>
                      <a:pt x="64" y="53"/>
                      <a:pt x="62" y="54"/>
                    </a:cubicBezTo>
                    <a:cubicBezTo>
                      <a:pt x="61" y="55"/>
                      <a:pt x="60" y="56"/>
                      <a:pt x="60" y="55"/>
                    </a:cubicBezTo>
                    <a:cubicBezTo>
                      <a:pt x="60" y="55"/>
                      <a:pt x="59" y="55"/>
                      <a:pt x="59" y="55"/>
                    </a:cubicBezTo>
                    <a:cubicBezTo>
                      <a:pt x="59" y="54"/>
                      <a:pt x="59" y="54"/>
                      <a:pt x="59" y="54"/>
                    </a:cubicBezTo>
                    <a:cubicBezTo>
                      <a:pt x="59" y="54"/>
                      <a:pt x="59" y="54"/>
                      <a:pt x="59" y="54"/>
                    </a:cubicBezTo>
                    <a:cubicBezTo>
                      <a:pt x="59" y="53"/>
                      <a:pt x="59" y="53"/>
                      <a:pt x="60" y="51"/>
                    </a:cubicBezTo>
                    <a:cubicBezTo>
                      <a:pt x="60" y="51"/>
                      <a:pt x="60" y="51"/>
                      <a:pt x="60" y="51"/>
                    </a:cubicBezTo>
                    <a:cubicBezTo>
                      <a:pt x="60" y="51"/>
                      <a:pt x="60" y="51"/>
                      <a:pt x="60" y="51"/>
                    </a:cubicBezTo>
                    <a:cubicBezTo>
                      <a:pt x="60" y="51"/>
                      <a:pt x="60" y="51"/>
                      <a:pt x="60" y="51"/>
                    </a:cubicBezTo>
                    <a:cubicBezTo>
                      <a:pt x="61" y="51"/>
                      <a:pt x="61" y="51"/>
                      <a:pt x="61" y="50"/>
                    </a:cubicBezTo>
                    <a:cubicBezTo>
                      <a:pt x="61" y="50"/>
                      <a:pt x="61" y="50"/>
                      <a:pt x="61" y="49"/>
                    </a:cubicBezTo>
                    <a:cubicBezTo>
                      <a:pt x="61" y="49"/>
                      <a:pt x="60" y="49"/>
                      <a:pt x="60" y="48"/>
                    </a:cubicBezTo>
                    <a:cubicBezTo>
                      <a:pt x="60" y="48"/>
                      <a:pt x="59" y="48"/>
                      <a:pt x="59" y="48"/>
                    </a:cubicBezTo>
                    <a:cubicBezTo>
                      <a:pt x="59" y="47"/>
                      <a:pt x="59" y="46"/>
                      <a:pt x="59" y="45"/>
                    </a:cubicBezTo>
                    <a:cubicBezTo>
                      <a:pt x="59" y="45"/>
                      <a:pt x="59" y="45"/>
                      <a:pt x="59" y="45"/>
                    </a:cubicBezTo>
                    <a:cubicBezTo>
                      <a:pt x="59" y="44"/>
                      <a:pt x="60" y="43"/>
                      <a:pt x="61" y="43"/>
                    </a:cubicBezTo>
                    <a:cubicBezTo>
                      <a:pt x="62" y="43"/>
                      <a:pt x="62" y="43"/>
                      <a:pt x="62" y="43"/>
                    </a:cubicBezTo>
                    <a:cubicBezTo>
                      <a:pt x="62" y="42"/>
                      <a:pt x="62" y="41"/>
                      <a:pt x="62" y="40"/>
                    </a:cubicBezTo>
                    <a:cubicBezTo>
                      <a:pt x="62" y="39"/>
                      <a:pt x="62" y="39"/>
                      <a:pt x="62" y="38"/>
                    </a:cubicBezTo>
                    <a:cubicBezTo>
                      <a:pt x="62" y="37"/>
                      <a:pt x="64" y="37"/>
                      <a:pt x="65" y="37"/>
                    </a:cubicBezTo>
                    <a:cubicBezTo>
                      <a:pt x="65" y="37"/>
                      <a:pt x="65" y="37"/>
                      <a:pt x="65" y="37"/>
                    </a:cubicBezTo>
                    <a:cubicBezTo>
                      <a:pt x="66" y="37"/>
                      <a:pt x="66" y="36"/>
                      <a:pt x="66" y="36"/>
                    </a:cubicBezTo>
                    <a:cubicBezTo>
                      <a:pt x="66" y="35"/>
                      <a:pt x="66" y="35"/>
                      <a:pt x="66" y="35"/>
                    </a:cubicBezTo>
                    <a:cubicBezTo>
                      <a:pt x="66" y="34"/>
                      <a:pt x="67" y="34"/>
                      <a:pt x="68" y="34"/>
                    </a:cubicBezTo>
                    <a:cubicBezTo>
                      <a:pt x="68" y="34"/>
                      <a:pt x="68" y="34"/>
                      <a:pt x="68" y="34"/>
                    </a:cubicBezTo>
                    <a:cubicBezTo>
                      <a:pt x="69" y="34"/>
                      <a:pt x="69" y="33"/>
                      <a:pt x="70" y="33"/>
                    </a:cubicBezTo>
                    <a:cubicBezTo>
                      <a:pt x="71" y="32"/>
                      <a:pt x="72" y="31"/>
                      <a:pt x="72" y="31"/>
                    </a:cubicBezTo>
                    <a:cubicBezTo>
                      <a:pt x="72" y="31"/>
                      <a:pt x="72" y="31"/>
                      <a:pt x="71" y="31"/>
                    </a:cubicBezTo>
                    <a:cubicBezTo>
                      <a:pt x="71" y="31"/>
                      <a:pt x="71" y="31"/>
                      <a:pt x="71" y="31"/>
                    </a:cubicBezTo>
                    <a:cubicBezTo>
                      <a:pt x="71" y="30"/>
                      <a:pt x="70" y="28"/>
                      <a:pt x="71" y="27"/>
                    </a:cubicBezTo>
                    <a:cubicBezTo>
                      <a:pt x="71" y="26"/>
                      <a:pt x="71" y="26"/>
                      <a:pt x="71" y="25"/>
                    </a:cubicBezTo>
                    <a:cubicBezTo>
                      <a:pt x="71" y="25"/>
                      <a:pt x="71" y="25"/>
                      <a:pt x="71" y="25"/>
                    </a:cubicBezTo>
                    <a:cubicBezTo>
                      <a:pt x="72" y="25"/>
                      <a:pt x="72" y="24"/>
                      <a:pt x="72" y="24"/>
                    </a:cubicBezTo>
                    <a:cubicBezTo>
                      <a:pt x="72" y="24"/>
                      <a:pt x="72" y="21"/>
                      <a:pt x="72" y="19"/>
                    </a:cubicBezTo>
                    <a:cubicBezTo>
                      <a:pt x="72" y="15"/>
                      <a:pt x="72" y="11"/>
                      <a:pt x="72" y="11"/>
                    </a:cubicBezTo>
                    <a:cubicBezTo>
                      <a:pt x="72" y="11"/>
                      <a:pt x="71" y="11"/>
                      <a:pt x="70" y="10"/>
                    </a:cubicBezTo>
                    <a:cubicBezTo>
                      <a:pt x="69" y="10"/>
                      <a:pt x="68" y="10"/>
                      <a:pt x="68" y="10"/>
                    </a:cubicBezTo>
                    <a:cubicBezTo>
                      <a:pt x="67" y="9"/>
                      <a:pt x="66" y="7"/>
                      <a:pt x="66" y="5"/>
                    </a:cubicBezTo>
                    <a:cubicBezTo>
                      <a:pt x="66" y="5"/>
                      <a:pt x="66" y="5"/>
                      <a:pt x="66" y="5"/>
                    </a:cubicBezTo>
                    <a:cubicBezTo>
                      <a:pt x="66" y="5"/>
                      <a:pt x="65" y="4"/>
                      <a:pt x="65" y="4"/>
                    </a:cubicBezTo>
                    <a:cubicBezTo>
                      <a:pt x="65" y="4"/>
                      <a:pt x="64" y="2"/>
                      <a:pt x="62" y="1"/>
                    </a:cubicBezTo>
                    <a:cubicBezTo>
                      <a:pt x="61" y="1"/>
                      <a:pt x="60" y="0"/>
                      <a:pt x="60" y="0"/>
                    </a:cubicBezTo>
                    <a:cubicBezTo>
                      <a:pt x="60" y="0"/>
                      <a:pt x="59" y="1"/>
                      <a:pt x="59" y="2"/>
                    </a:cubicBezTo>
                    <a:cubicBezTo>
                      <a:pt x="59" y="2"/>
                      <a:pt x="58" y="3"/>
                      <a:pt x="58" y="3"/>
                    </a:cubicBezTo>
                    <a:cubicBezTo>
                      <a:pt x="58" y="4"/>
                      <a:pt x="59" y="5"/>
                      <a:pt x="58" y="6"/>
                    </a:cubicBezTo>
                    <a:cubicBezTo>
                      <a:pt x="58" y="6"/>
                      <a:pt x="58" y="6"/>
                      <a:pt x="58" y="6"/>
                    </a:cubicBezTo>
                    <a:cubicBezTo>
                      <a:pt x="58" y="6"/>
                      <a:pt x="57" y="7"/>
                      <a:pt x="56" y="8"/>
                    </a:cubicBezTo>
                    <a:cubicBezTo>
                      <a:pt x="55" y="9"/>
                      <a:pt x="53" y="10"/>
                      <a:pt x="53" y="10"/>
                    </a:cubicBezTo>
                    <a:cubicBezTo>
                      <a:pt x="53" y="11"/>
                      <a:pt x="54" y="11"/>
                      <a:pt x="54" y="12"/>
                    </a:cubicBezTo>
                    <a:cubicBezTo>
                      <a:pt x="55" y="14"/>
                      <a:pt x="56" y="16"/>
                      <a:pt x="55" y="17"/>
                    </a:cubicBezTo>
                    <a:cubicBezTo>
                      <a:pt x="54" y="18"/>
                      <a:pt x="53" y="17"/>
                      <a:pt x="52" y="16"/>
                    </a:cubicBezTo>
                    <a:cubicBezTo>
                      <a:pt x="51" y="15"/>
                      <a:pt x="50" y="14"/>
                      <a:pt x="49" y="14"/>
                    </a:cubicBezTo>
                    <a:cubicBezTo>
                      <a:pt x="49" y="14"/>
                      <a:pt x="47" y="15"/>
                      <a:pt x="46" y="15"/>
                    </a:cubicBezTo>
                    <a:cubicBezTo>
                      <a:pt x="44" y="16"/>
                      <a:pt x="42" y="17"/>
                      <a:pt x="41" y="18"/>
                    </a:cubicBezTo>
                    <a:cubicBezTo>
                      <a:pt x="40" y="19"/>
                      <a:pt x="39" y="20"/>
                      <a:pt x="38" y="21"/>
                    </a:cubicBezTo>
                    <a:cubicBezTo>
                      <a:pt x="37" y="21"/>
                      <a:pt x="36" y="22"/>
                      <a:pt x="35" y="22"/>
                    </a:cubicBezTo>
                    <a:cubicBezTo>
                      <a:pt x="35" y="22"/>
                      <a:pt x="34" y="23"/>
                      <a:pt x="33" y="23"/>
                    </a:cubicBezTo>
                    <a:cubicBezTo>
                      <a:pt x="33" y="23"/>
                      <a:pt x="33" y="23"/>
                      <a:pt x="33" y="23"/>
                    </a:cubicBezTo>
                    <a:cubicBezTo>
                      <a:pt x="33" y="24"/>
                      <a:pt x="33" y="24"/>
                      <a:pt x="33" y="24"/>
                    </a:cubicBezTo>
                    <a:cubicBezTo>
                      <a:pt x="33" y="24"/>
                      <a:pt x="33" y="24"/>
                      <a:pt x="33" y="24"/>
                    </a:cubicBezTo>
                    <a:cubicBezTo>
                      <a:pt x="33" y="24"/>
                      <a:pt x="33" y="25"/>
                      <a:pt x="34" y="26"/>
                    </a:cubicBezTo>
                    <a:cubicBezTo>
                      <a:pt x="34" y="27"/>
                      <a:pt x="34" y="28"/>
                      <a:pt x="34" y="28"/>
                    </a:cubicBezTo>
                    <a:cubicBezTo>
                      <a:pt x="34" y="29"/>
                      <a:pt x="34" y="29"/>
                      <a:pt x="33" y="30"/>
                    </a:cubicBezTo>
                    <a:cubicBezTo>
                      <a:pt x="33" y="30"/>
                      <a:pt x="33" y="30"/>
                      <a:pt x="33" y="30"/>
                    </a:cubicBezTo>
                    <a:cubicBezTo>
                      <a:pt x="33" y="30"/>
                      <a:pt x="33" y="31"/>
                      <a:pt x="33" y="31"/>
                    </a:cubicBezTo>
                    <a:cubicBezTo>
                      <a:pt x="33" y="31"/>
                      <a:pt x="32" y="32"/>
                      <a:pt x="32" y="32"/>
                    </a:cubicBezTo>
                    <a:cubicBezTo>
                      <a:pt x="32" y="33"/>
                      <a:pt x="32" y="33"/>
                      <a:pt x="32" y="34"/>
                    </a:cubicBezTo>
                    <a:cubicBezTo>
                      <a:pt x="32" y="34"/>
                      <a:pt x="32" y="34"/>
                      <a:pt x="32" y="34"/>
                    </a:cubicBezTo>
                    <a:cubicBezTo>
                      <a:pt x="32" y="34"/>
                      <a:pt x="31" y="34"/>
                      <a:pt x="31" y="35"/>
                    </a:cubicBezTo>
                    <a:cubicBezTo>
                      <a:pt x="30" y="35"/>
                      <a:pt x="28" y="36"/>
                      <a:pt x="28" y="37"/>
                    </a:cubicBezTo>
                    <a:cubicBezTo>
                      <a:pt x="28" y="38"/>
                      <a:pt x="28" y="38"/>
                      <a:pt x="28" y="39"/>
                    </a:cubicBezTo>
                    <a:cubicBezTo>
                      <a:pt x="29" y="39"/>
                      <a:pt x="29" y="40"/>
                      <a:pt x="29" y="40"/>
                    </a:cubicBezTo>
                    <a:cubicBezTo>
                      <a:pt x="29" y="40"/>
                      <a:pt x="29" y="41"/>
                      <a:pt x="29" y="41"/>
                    </a:cubicBezTo>
                    <a:cubicBezTo>
                      <a:pt x="29" y="42"/>
                      <a:pt x="29" y="43"/>
                      <a:pt x="28" y="44"/>
                    </a:cubicBezTo>
                    <a:cubicBezTo>
                      <a:pt x="28" y="44"/>
                      <a:pt x="28" y="44"/>
                      <a:pt x="28" y="44"/>
                    </a:cubicBezTo>
                    <a:cubicBezTo>
                      <a:pt x="28" y="45"/>
                      <a:pt x="28" y="45"/>
                      <a:pt x="27" y="46"/>
                    </a:cubicBezTo>
                    <a:cubicBezTo>
                      <a:pt x="27" y="46"/>
                      <a:pt x="27" y="46"/>
                      <a:pt x="27" y="46"/>
                    </a:cubicBezTo>
                    <a:cubicBezTo>
                      <a:pt x="27" y="46"/>
                      <a:pt x="27" y="46"/>
                      <a:pt x="26" y="47"/>
                    </a:cubicBezTo>
                    <a:cubicBezTo>
                      <a:pt x="26" y="47"/>
                      <a:pt x="25" y="49"/>
                      <a:pt x="25" y="50"/>
                    </a:cubicBezTo>
                    <a:cubicBezTo>
                      <a:pt x="24" y="53"/>
                      <a:pt x="24" y="55"/>
                      <a:pt x="23" y="56"/>
                    </a:cubicBezTo>
                    <a:cubicBezTo>
                      <a:pt x="22" y="57"/>
                      <a:pt x="21" y="57"/>
                      <a:pt x="21" y="56"/>
                    </a:cubicBezTo>
                    <a:cubicBezTo>
                      <a:pt x="21" y="56"/>
                      <a:pt x="21" y="56"/>
                      <a:pt x="21" y="56"/>
                    </a:cubicBezTo>
                    <a:cubicBezTo>
                      <a:pt x="21" y="56"/>
                      <a:pt x="20" y="56"/>
                      <a:pt x="20" y="55"/>
                    </a:cubicBezTo>
                    <a:cubicBezTo>
                      <a:pt x="20" y="55"/>
                      <a:pt x="19" y="54"/>
                      <a:pt x="19" y="54"/>
                    </a:cubicBezTo>
                    <a:cubicBezTo>
                      <a:pt x="18" y="54"/>
                      <a:pt x="16" y="53"/>
                      <a:pt x="15" y="53"/>
                    </a:cubicBezTo>
                    <a:cubicBezTo>
                      <a:pt x="14" y="53"/>
                      <a:pt x="13" y="53"/>
                      <a:pt x="13" y="53"/>
                    </a:cubicBezTo>
                    <a:cubicBezTo>
                      <a:pt x="13" y="53"/>
                      <a:pt x="13" y="53"/>
                      <a:pt x="13" y="53"/>
                    </a:cubicBezTo>
                    <a:cubicBezTo>
                      <a:pt x="13" y="53"/>
                      <a:pt x="13" y="53"/>
                      <a:pt x="13" y="53"/>
                    </a:cubicBezTo>
                    <a:cubicBezTo>
                      <a:pt x="13" y="53"/>
                      <a:pt x="13" y="54"/>
                      <a:pt x="13" y="54"/>
                    </a:cubicBezTo>
                    <a:cubicBezTo>
                      <a:pt x="14" y="55"/>
                      <a:pt x="14" y="56"/>
                      <a:pt x="14" y="57"/>
                    </a:cubicBezTo>
                    <a:cubicBezTo>
                      <a:pt x="14" y="57"/>
                      <a:pt x="14" y="58"/>
                      <a:pt x="15" y="58"/>
                    </a:cubicBezTo>
                    <a:cubicBezTo>
                      <a:pt x="15" y="61"/>
                      <a:pt x="15" y="63"/>
                      <a:pt x="14" y="65"/>
                    </a:cubicBezTo>
                    <a:cubicBezTo>
                      <a:pt x="13" y="66"/>
                      <a:pt x="13" y="66"/>
                      <a:pt x="12" y="66"/>
                    </a:cubicBezTo>
                    <a:cubicBezTo>
                      <a:pt x="12" y="65"/>
                      <a:pt x="12" y="65"/>
                      <a:pt x="12" y="65"/>
                    </a:cubicBezTo>
                    <a:cubicBezTo>
                      <a:pt x="12" y="65"/>
                      <a:pt x="12" y="65"/>
                      <a:pt x="12" y="65"/>
                    </a:cubicBezTo>
                    <a:cubicBezTo>
                      <a:pt x="12" y="65"/>
                      <a:pt x="11" y="66"/>
                      <a:pt x="11" y="67"/>
                    </a:cubicBezTo>
                    <a:cubicBezTo>
                      <a:pt x="11" y="68"/>
                      <a:pt x="11" y="69"/>
                      <a:pt x="11" y="69"/>
                    </a:cubicBezTo>
                    <a:cubicBezTo>
                      <a:pt x="11" y="70"/>
                      <a:pt x="11" y="71"/>
                      <a:pt x="12" y="72"/>
                    </a:cubicBezTo>
                    <a:cubicBezTo>
                      <a:pt x="12" y="73"/>
                      <a:pt x="12" y="73"/>
                      <a:pt x="12" y="74"/>
                    </a:cubicBezTo>
                    <a:cubicBezTo>
                      <a:pt x="12" y="76"/>
                      <a:pt x="12" y="76"/>
                      <a:pt x="11" y="76"/>
                    </a:cubicBezTo>
                    <a:cubicBezTo>
                      <a:pt x="11" y="76"/>
                      <a:pt x="11" y="76"/>
                      <a:pt x="11" y="76"/>
                    </a:cubicBezTo>
                    <a:cubicBezTo>
                      <a:pt x="10" y="76"/>
                      <a:pt x="10" y="76"/>
                      <a:pt x="10" y="76"/>
                    </a:cubicBezTo>
                    <a:cubicBezTo>
                      <a:pt x="10" y="76"/>
                      <a:pt x="10" y="76"/>
                      <a:pt x="10" y="76"/>
                    </a:cubicBezTo>
                    <a:cubicBezTo>
                      <a:pt x="10" y="77"/>
                      <a:pt x="9" y="76"/>
                      <a:pt x="8" y="76"/>
                    </a:cubicBezTo>
                    <a:cubicBezTo>
                      <a:pt x="7" y="75"/>
                      <a:pt x="7" y="75"/>
                      <a:pt x="7" y="75"/>
                    </a:cubicBezTo>
                    <a:cubicBezTo>
                      <a:pt x="6" y="75"/>
                      <a:pt x="6" y="75"/>
                      <a:pt x="6" y="76"/>
                    </a:cubicBezTo>
                    <a:cubicBezTo>
                      <a:pt x="6" y="76"/>
                      <a:pt x="6" y="76"/>
                      <a:pt x="6" y="77"/>
                    </a:cubicBezTo>
                    <a:cubicBezTo>
                      <a:pt x="6" y="77"/>
                      <a:pt x="6" y="79"/>
                      <a:pt x="6" y="80"/>
                    </a:cubicBezTo>
                    <a:cubicBezTo>
                      <a:pt x="6" y="82"/>
                      <a:pt x="7" y="84"/>
                      <a:pt x="6" y="84"/>
                    </a:cubicBezTo>
                    <a:cubicBezTo>
                      <a:pt x="6" y="85"/>
                      <a:pt x="5" y="85"/>
                      <a:pt x="5" y="85"/>
                    </a:cubicBezTo>
                    <a:cubicBezTo>
                      <a:pt x="5" y="85"/>
                      <a:pt x="5" y="85"/>
                      <a:pt x="5" y="85"/>
                    </a:cubicBezTo>
                    <a:cubicBezTo>
                      <a:pt x="5" y="85"/>
                      <a:pt x="4" y="85"/>
                      <a:pt x="4" y="85"/>
                    </a:cubicBezTo>
                    <a:cubicBezTo>
                      <a:pt x="4" y="85"/>
                      <a:pt x="3" y="84"/>
                      <a:pt x="3" y="84"/>
                    </a:cubicBezTo>
                    <a:cubicBezTo>
                      <a:pt x="3" y="84"/>
                      <a:pt x="3" y="84"/>
                      <a:pt x="2" y="84"/>
                    </a:cubicBezTo>
                    <a:cubicBezTo>
                      <a:pt x="2" y="84"/>
                      <a:pt x="1" y="85"/>
                      <a:pt x="0" y="86"/>
                    </a:cubicBezTo>
                    <a:cubicBezTo>
                      <a:pt x="0" y="87"/>
                      <a:pt x="0" y="87"/>
                      <a:pt x="0" y="88"/>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29" name="Freeform 652"/>
              <p:cNvSpPr>
                <a:spLocks/>
              </p:cNvSpPr>
              <p:nvPr/>
            </p:nvSpPr>
            <p:spPr bwMode="auto">
              <a:xfrm>
                <a:off x="6750050" y="3552825"/>
                <a:ext cx="207963" cy="379413"/>
              </a:xfrm>
              <a:custGeom>
                <a:avLst/>
                <a:gdLst>
                  <a:gd name="T0" fmla="*/ 11 w 90"/>
                  <a:gd name="T1" fmla="*/ 138 h 165"/>
                  <a:gd name="T2" fmla="*/ 20 w 90"/>
                  <a:gd name="T3" fmla="*/ 144 h 165"/>
                  <a:gd name="T4" fmla="*/ 25 w 90"/>
                  <a:gd name="T5" fmla="*/ 152 h 165"/>
                  <a:gd name="T6" fmla="*/ 30 w 90"/>
                  <a:gd name="T7" fmla="*/ 157 h 165"/>
                  <a:gd name="T8" fmla="*/ 35 w 90"/>
                  <a:gd name="T9" fmla="*/ 156 h 165"/>
                  <a:gd name="T10" fmla="*/ 38 w 90"/>
                  <a:gd name="T11" fmla="*/ 158 h 165"/>
                  <a:gd name="T12" fmla="*/ 43 w 90"/>
                  <a:gd name="T13" fmla="*/ 160 h 165"/>
                  <a:gd name="T14" fmla="*/ 41 w 90"/>
                  <a:gd name="T15" fmla="*/ 165 h 165"/>
                  <a:gd name="T16" fmla="*/ 45 w 90"/>
                  <a:gd name="T17" fmla="*/ 163 h 165"/>
                  <a:gd name="T18" fmla="*/ 50 w 90"/>
                  <a:gd name="T19" fmla="*/ 157 h 165"/>
                  <a:gd name="T20" fmla="*/ 33 w 90"/>
                  <a:gd name="T21" fmla="*/ 148 h 165"/>
                  <a:gd name="T22" fmla="*/ 29 w 90"/>
                  <a:gd name="T23" fmla="*/ 131 h 165"/>
                  <a:gd name="T24" fmla="*/ 20 w 90"/>
                  <a:gd name="T25" fmla="*/ 116 h 165"/>
                  <a:gd name="T26" fmla="*/ 28 w 90"/>
                  <a:gd name="T27" fmla="*/ 88 h 165"/>
                  <a:gd name="T28" fmla="*/ 36 w 90"/>
                  <a:gd name="T29" fmla="*/ 77 h 165"/>
                  <a:gd name="T30" fmla="*/ 49 w 90"/>
                  <a:gd name="T31" fmla="*/ 87 h 165"/>
                  <a:gd name="T32" fmla="*/ 59 w 90"/>
                  <a:gd name="T33" fmla="*/ 91 h 165"/>
                  <a:gd name="T34" fmla="*/ 56 w 90"/>
                  <a:gd name="T35" fmla="*/ 86 h 165"/>
                  <a:gd name="T36" fmla="*/ 54 w 90"/>
                  <a:gd name="T37" fmla="*/ 78 h 165"/>
                  <a:gd name="T38" fmla="*/ 64 w 90"/>
                  <a:gd name="T39" fmla="*/ 69 h 165"/>
                  <a:gd name="T40" fmla="*/ 80 w 90"/>
                  <a:gd name="T41" fmla="*/ 68 h 165"/>
                  <a:gd name="T42" fmla="*/ 87 w 90"/>
                  <a:gd name="T43" fmla="*/ 68 h 165"/>
                  <a:gd name="T44" fmla="*/ 90 w 90"/>
                  <a:gd name="T45" fmla="*/ 56 h 165"/>
                  <a:gd name="T46" fmla="*/ 88 w 90"/>
                  <a:gd name="T47" fmla="*/ 50 h 165"/>
                  <a:gd name="T48" fmla="*/ 84 w 90"/>
                  <a:gd name="T49" fmla="*/ 48 h 165"/>
                  <a:gd name="T50" fmla="*/ 81 w 90"/>
                  <a:gd name="T51" fmla="*/ 39 h 165"/>
                  <a:gd name="T52" fmla="*/ 74 w 90"/>
                  <a:gd name="T53" fmla="*/ 26 h 165"/>
                  <a:gd name="T54" fmla="*/ 65 w 90"/>
                  <a:gd name="T55" fmla="*/ 25 h 165"/>
                  <a:gd name="T56" fmla="*/ 59 w 90"/>
                  <a:gd name="T57" fmla="*/ 29 h 165"/>
                  <a:gd name="T58" fmla="*/ 48 w 90"/>
                  <a:gd name="T59" fmla="*/ 29 h 165"/>
                  <a:gd name="T60" fmla="*/ 40 w 90"/>
                  <a:gd name="T61" fmla="*/ 31 h 165"/>
                  <a:gd name="T62" fmla="*/ 41 w 90"/>
                  <a:gd name="T63" fmla="*/ 25 h 165"/>
                  <a:gd name="T64" fmla="*/ 42 w 90"/>
                  <a:gd name="T65" fmla="*/ 14 h 165"/>
                  <a:gd name="T66" fmla="*/ 38 w 90"/>
                  <a:gd name="T67" fmla="*/ 10 h 165"/>
                  <a:gd name="T68" fmla="*/ 34 w 90"/>
                  <a:gd name="T69" fmla="*/ 5 h 165"/>
                  <a:gd name="T70" fmla="*/ 31 w 90"/>
                  <a:gd name="T71" fmla="*/ 3 h 165"/>
                  <a:gd name="T72" fmla="*/ 28 w 90"/>
                  <a:gd name="T73" fmla="*/ 0 h 165"/>
                  <a:gd name="T74" fmla="*/ 23 w 90"/>
                  <a:gd name="T75" fmla="*/ 0 h 165"/>
                  <a:gd name="T76" fmla="*/ 19 w 90"/>
                  <a:gd name="T77" fmla="*/ 5 h 165"/>
                  <a:gd name="T78" fmla="*/ 7 w 90"/>
                  <a:gd name="T79" fmla="*/ 7 h 165"/>
                  <a:gd name="T80" fmla="*/ 5 w 90"/>
                  <a:gd name="T81" fmla="*/ 14 h 165"/>
                  <a:gd name="T82" fmla="*/ 2 w 90"/>
                  <a:gd name="T83" fmla="*/ 21 h 165"/>
                  <a:gd name="T84" fmla="*/ 2 w 90"/>
                  <a:gd name="T85" fmla="*/ 24 h 165"/>
                  <a:gd name="T86" fmla="*/ 4 w 90"/>
                  <a:gd name="T87" fmla="*/ 29 h 165"/>
                  <a:gd name="T88" fmla="*/ 14 w 90"/>
                  <a:gd name="T89" fmla="*/ 43 h 165"/>
                  <a:gd name="T90" fmla="*/ 18 w 90"/>
                  <a:gd name="T91" fmla="*/ 47 h 165"/>
                  <a:gd name="T92" fmla="*/ 13 w 90"/>
                  <a:gd name="T93" fmla="*/ 58 h 165"/>
                  <a:gd name="T94" fmla="*/ 11 w 90"/>
                  <a:gd name="T95" fmla="*/ 63 h 165"/>
                  <a:gd name="T96" fmla="*/ 20 w 90"/>
                  <a:gd name="T97" fmla="*/ 82 h 165"/>
                  <a:gd name="T98" fmla="*/ 24 w 90"/>
                  <a:gd name="T99" fmla="*/ 91 h 165"/>
                  <a:gd name="T100" fmla="*/ 18 w 90"/>
                  <a:gd name="T101" fmla="*/ 106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0" h="165">
                    <a:moveTo>
                      <a:pt x="13" y="116"/>
                    </a:moveTo>
                    <a:cubicBezTo>
                      <a:pt x="13" y="117"/>
                      <a:pt x="13" y="119"/>
                      <a:pt x="12" y="120"/>
                    </a:cubicBezTo>
                    <a:cubicBezTo>
                      <a:pt x="12" y="121"/>
                      <a:pt x="11" y="123"/>
                      <a:pt x="11" y="125"/>
                    </a:cubicBezTo>
                    <a:cubicBezTo>
                      <a:pt x="10" y="128"/>
                      <a:pt x="9" y="132"/>
                      <a:pt x="9" y="134"/>
                    </a:cubicBezTo>
                    <a:cubicBezTo>
                      <a:pt x="9" y="136"/>
                      <a:pt x="10" y="138"/>
                      <a:pt x="11" y="138"/>
                    </a:cubicBezTo>
                    <a:cubicBezTo>
                      <a:pt x="12" y="139"/>
                      <a:pt x="11" y="137"/>
                      <a:pt x="11" y="137"/>
                    </a:cubicBezTo>
                    <a:cubicBezTo>
                      <a:pt x="11" y="136"/>
                      <a:pt x="12" y="136"/>
                      <a:pt x="13" y="136"/>
                    </a:cubicBezTo>
                    <a:cubicBezTo>
                      <a:pt x="15" y="136"/>
                      <a:pt x="17" y="139"/>
                      <a:pt x="18" y="140"/>
                    </a:cubicBezTo>
                    <a:cubicBezTo>
                      <a:pt x="20" y="142"/>
                      <a:pt x="18" y="144"/>
                      <a:pt x="19" y="144"/>
                    </a:cubicBezTo>
                    <a:cubicBezTo>
                      <a:pt x="19" y="144"/>
                      <a:pt x="19" y="143"/>
                      <a:pt x="20" y="144"/>
                    </a:cubicBezTo>
                    <a:cubicBezTo>
                      <a:pt x="21" y="144"/>
                      <a:pt x="20" y="146"/>
                      <a:pt x="22" y="147"/>
                    </a:cubicBezTo>
                    <a:cubicBezTo>
                      <a:pt x="23" y="148"/>
                      <a:pt x="24" y="146"/>
                      <a:pt x="24" y="147"/>
                    </a:cubicBezTo>
                    <a:cubicBezTo>
                      <a:pt x="25" y="147"/>
                      <a:pt x="24" y="148"/>
                      <a:pt x="24" y="149"/>
                    </a:cubicBezTo>
                    <a:cubicBezTo>
                      <a:pt x="24" y="150"/>
                      <a:pt x="26" y="149"/>
                      <a:pt x="26" y="149"/>
                    </a:cubicBezTo>
                    <a:cubicBezTo>
                      <a:pt x="26" y="149"/>
                      <a:pt x="26" y="151"/>
                      <a:pt x="25" y="152"/>
                    </a:cubicBezTo>
                    <a:cubicBezTo>
                      <a:pt x="24" y="153"/>
                      <a:pt x="27" y="153"/>
                      <a:pt x="27" y="154"/>
                    </a:cubicBezTo>
                    <a:cubicBezTo>
                      <a:pt x="28" y="155"/>
                      <a:pt x="29" y="156"/>
                      <a:pt x="29" y="157"/>
                    </a:cubicBezTo>
                    <a:cubicBezTo>
                      <a:pt x="29" y="157"/>
                      <a:pt x="29" y="157"/>
                      <a:pt x="29" y="157"/>
                    </a:cubicBezTo>
                    <a:cubicBezTo>
                      <a:pt x="30" y="157"/>
                      <a:pt x="30" y="157"/>
                      <a:pt x="30" y="157"/>
                    </a:cubicBezTo>
                    <a:cubicBezTo>
                      <a:pt x="30" y="157"/>
                      <a:pt x="30" y="157"/>
                      <a:pt x="30" y="157"/>
                    </a:cubicBezTo>
                    <a:cubicBezTo>
                      <a:pt x="30" y="157"/>
                      <a:pt x="30" y="156"/>
                      <a:pt x="30" y="156"/>
                    </a:cubicBezTo>
                    <a:cubicBezTo>
                      <a:pt x="30" y="155"/>
                      <a:pt x="30" y="155"/>
                      <a:pt x="31" y="154"/>
                    </a:cubicBezTo>
                    <a:cubicBezTo>
                      <a:pt x="32" y="154"/>
                      <a:pt x="33" y="154"/>
                      <a:pt x="34" y="155"/>
                    </a:cubicBezTo>
                    <a:cubicBezTo>
                      <a:pt x="34" y="155"/>
                      <a:pt x="34" y="155"/>
                      <a:pt x="34" y="155"/>
                    </a:cubicBezTo>
                    <a:cubicBezTo>
                      <a:pt x="34" y="155"/>
                      <a:pt x="34" y="156"/>
                      <a:pt x="35" y="156"/>
                    </a:cubicBezTo>
                    <a:cubicBezTo>
                      <a:pt x="35" y="156"/>
                      <a:pt x="36" y="156"/>
                      <a:pt x="36" y="156"/>
                    </a:cubicBezTo>
                    <a:cubicBezTo>
                      <a:pt x="36" y="156"/>
                      <a:pt x="36" y="156"/>
                      <a:pt x="36" y="156"/>
                    </a:cubicBezTo>
                    <a:cubicBezTo>
                      <a:pt x="37" y="156"/>
                      <a:pt x="37" y="156"/>
                      <a:pt x="38" y="157"/>
                    </a:cubicBezTo>
                    <a:cubicBezTo>
                      <a:pt x="38" y="157"/>
                      <a:pt x="39" y="157"/>
                      <a:pt x="39" y="157"/>
                    </a:cubicBezTo>
                    <a:cubicBezTo>
                      <a:pt x="39" y="158"/>
                      <a:pt x="38" y="158"/>
                      <a:pt x="38" y="158"/>
                    </a:cubicBezTo>
                    <a:cubicBezTo>
                      <a:pt x="38" y="159"/>
                      <a:pt x="38" y="159"/>
                      <a:pt x="38" y="159"/>
                    </a:cubicBezTo>
                    <a:cubicBezTo>
                      <a:pt x="38" y="159"/>
                      <a:pt x="38" y="159"/>
                      <a:pt x="39" y="159"/>
                    </a:cubicBezTo>
                    <a:cubicBezTo>
                      <a:pt x="42" y="160"/>
                      <a:pt x="42" y="160"/>
                      <a:pt x="42" y="160"/>
                    </a:cubicBezTo>
                    <a:cubicBezTo>
                      <a:pt x="43" y="160"/>
                      <a:pt x="43" y="160"/>
                      <a:pt x="43" y="160"/>
                    </a:cubicBezTo>
                    <a:cubicBezTo>
                      <a:pt x="43" y="160"/>
                      <a:pt x="43" y="160"/>
                      <a:pt x="43" y="160"/>
                    </a:cubicBezTo>
                    <a:cubicBezTo>
                      <a:pt x="43" y="160"/>
                      <a:pt x="42" y="163"/>
                      <a:pt x="41" y="164"/>
                    </a:cubicBezTo>
                    <a:cubicBezTo>
                      <a:pt x="41" y="164"/>
                      <a:pt x="41" y="164"/>
                      <a:pt x="41" y="164"/>
                    </a:cubicBezTo>
                    <a:cubicBezTo>
                      <a:pt x="41" y="164"/>
                      <a:pt x="41" y="164"/>
                      <a:pt x="41" y="164"/>
                    </a:cubicBezTo>
                    <a:cubicBezTo>
                      <a:pt x="41" y="164"/>
                      <a:pt x="41" y="164"/>
                      <a:pt x="41" y="164"/>
                    </a:cubicBezTo>
                    <a:cubicBezTo>
                      <a:pt x="41" y="164"/>
                      <a:pt x="41" y="164"/>
                      <a:pt x="41" y="165"/>
                    </a:cubicBezTo>
                    <a:cubicBezTo>
                      <a:pt x="41" y="165"/>
                      <a:pt x="41" y="165"/>
                      <a:pt x="41" y="165"/>
                    </a:cubicBezTo>
                    <a:cubicBezTo>
                      <a:pt x="41" y="165"/>
                      <a:pt x="41" y="165"/>
                      <a:pt x="41" y="165"/>
                    </a:cubicBezTo>
                    <a:cubicBezTo>
                      <a:pt x="41" y="165"/>
                      <a:pt x="41" y="165"/>
                      <a:pt x="42" y="165"/>
                    </a:cubicBezTo>
                    <a:cubicBezTo>
                      <a:pt x="42" y="165"/>
                      <a:pt x="42" y="165"/>
                      <a:pt x="42" y="165"/>
                    </a:cubicBezTo>
                    <a:cubicBezTo>
                      <a:pt x="42" y="164"/>
                      <a:pt x="43" y="163"/>
                      <a:pt x="45" y="163"/>
                    </a:cubicBezTo>
                    <a:cubicBezTo>
                      <a:pt x="47" y="163"/>
                      <a:pt x="48" y="164"/>
                      <a:pt x="48" y="164"/>
                    </a:cubicBezTo>
                    <a:cubicBezTo>
                      <a:pt x="49" y="164"/>
                      <a:pt x="49" y="164"/>
                      <a:pt x="49" y="164"/>
                    </a:cubicBezTo>
                    <a:cubicBezTo>
                      <a:pt x="50" y="163"/>
                      <a:pt x="51" y="161"/>
                      <a:pt x="53" y="159"/>
                    </a:cubicBezTo>
                    <a:cubicBezTo>
                      <a:pt x="52" y="159"/>
                      <a:pt x="51" y="159"/>
                      <a:pt x="51" y="159"/>
                    </a:cubicBezTo>
                    <a:cubicBezTo>
                      <a:pt x="51" y="159"/>
                      <a:pt x="50" y="158"/>
                      <a:pt x="50" y="157"/>
                    </a:cubicBezTo>
                    <a:cubicBezTo>
                      <a:pt x="49" y="157"/>
                      <a:pt x="48" y="156"/>
                      <a:pt x="48" y="155"/>
                    </a:cubicBezTo>
                    <a:cubicBezTo>
                      <a:pt x="46" y="154"/>
                      <a:pt x="45" y="151"/>
                      <a:pt x="44" y="152"/>
                    </a:cubicBezTo>
                    <a:cubicBezTo>
                      <a:pt x="42" y="153"/>
                      <a:pt x="42" y="153"/>
                      <a:pt x="41" y="152"/>
                    </a:cubicBezTo>
                    <a:cubicBezTo>
                      <a:pt x="41" y="152"/>
                      <a:pt x="38" y="150"/>
                      <a:pt x="37" y="149"/>
                    </a:cubicBezTo>
                    <a:cubicBezTo>
                      <a:pt x="35" y="148"/>
                      <a:pt x="33" y="149"/>
                      <a:pt x="33" y="148"/>
                    </a:cubicBezTo>
                    <a:cubicBezTo>
                      <a:pt x="33" y="148"/>
                      <a:pt x="32" y="146"/>
                      <a:pt x="31" y="145"/>
                    </a:cubicBezTo>
                    <a:cubicBezTo>
                      <a:pt x="30" y="145"/>
                      <a:pt x="30" y="143"/>
                      <a:pt x="31" y="142"/>
                    </a:cubicBezTo>
                    <a:cubicBezTo>
                      <a:pt x="32" y="142"/>
                      <a:pt x="35" y="146"/>
                      <a:pt x="35" y="146"/>
                    </a:cubicBezTo>
                    <a:cubicBezTo>
                      <a:pt x="35" y="146"/>
                      <a:pt x="33" y="141"/>
                      <a:pt x="32" y="139"/>
                    </a:cubicBezTo>
                    <a:cubicBezTo>
                      <a:pt x="30" y="137"/>
                      <a:pt x="31" y="135"/>
                      <a:pt x="29" y="131"/>
                    </a:cubicBezTo>
                    <a:cubicBezTo>
                      <a:pt x="27" y="128"/>
                      <a:pt x="27" y="126"/>
                      <a:pt x="26" y="126"/>
                    </a:cubicBezTo>
                    <a:cubicBezTo>
                      <a:pt x="25" y="125"/>
                      <a:pt x="21" y="127"/>
                      <a:pt x="20" y="126"/>
                    </a:cubicBezTo>
                    <a:cubicBezTo>
                      <a:pt x="20" y="126"/>
                      <a:pt x="21" y="125"/>
                      <a:pt x="22" y="125"/>
                    </a:cubicBezTo>
                    <a:cubicBezTo>
                      <a:pt x="22" y="124"/>
                      <a:pt x="20" y="122"/>
                      <a:pt x="19" y="120"/>
                    </a:cubicBezTo>
                    <a:cubicBezTo>
                      <a:pt x="18" y="118"/>
                      <a:pt x="20" y="118"/>
                      <a:pt x="20" y="116"/>
                    </a:cubicBezTo>
                    <a:cubicBezTo>
                      <a:pt x="20" y="114"/>
                      <a:pt x="20" y="115"/>
                      <a:pt x="19" y="114"/>
                    </a:cubicBezTo>
                    <a:cubicBezTo>
                      <a:pt x="19" y="112"/>
                      <a:pt x="23" y="108"/>
                      <a:pt x="23" y="106"/>
                    </a:cubicBezTo>
                    <a:cubicBezTo>
                      <a:pt x="24" y="103"/>
                      <a:pt x="26" y="99"/>
                      <a:pt x="27" y="97"/>
                    </a:cubicBezTo>
                    <a:cubicBezTo>
                      <a:pt x="27" y="96"/>
                      <a:pt x="29" y="95"/>
                      <a:pt x="29" y="94"/>
                    </a:cubicBezTo>
                    <a:cubicBezTo>
                      <a:pt x="29" y="93"/>
                      <a:pt x="29" y="90"/>
                      <a:pt x="28" y="88"/>
                    </a:cubicBezTo>
                    <a:cubicBezTo>
                      <a:pt x="28" y="86"/>
                      <a:pt x="30" y="84"/>
                      <a:pt x="30" y="84"/>
                    </a:cubicBezTo>
                    <a:cubicBezTo>
                      <a:pt x="30" y="83"/>
                      <a:pt x="29" y="82"/>
                      <a:pt x="28" y="81"/>
                    </a:cubicBezTo>
                    <a:cubicBezTo>
                      <a:pt x="28" y="81"/>
                      <a:pt x="28" y="80"/>
                      <a:pt x="29" y="79"/>
                    </a:cubicBezTo>
                    <a:cubicBezTo>
                      <a:pt x="30" y="78"/>
                      <a:pt x="30" y="79"/>
                      <a:pt x="31" y="79"/>
                    </a:cubicBezTo>
                    <a:cubicBezTo>
                      <a:pt x="33" y="79"/>
                      <a:pt x="35" y="77"/>
                      <a:pt x="36" y="77"/>
                    </a:cubicBezTo>
                    <a:cubicBezTo>
                      <a:pt x="37" y="77"/>
                      <a:pt x="38" y="78"/>
                      <a:pt x="40" y="79"/>
                    </a:cubicBezTo>
                    <a:cubicBezTo>
                      <a:pt x="42" y="79"/>
                      <a:pt x="40" y="80"/>
                      <a:pt x="39" y="82"/>
                    </a:cubicBezTo>
                    <a:cubicBezTo>
                      <a:pt x="39" y="84"/>
                      <a:pt x="38" y="86"/>
                      <a:pt x="38" y="87"/>
                    </a:cubicBezTo>
                    <a:cubicBezTo>
                      <a:pt x="38" y="88"/>
                      <a:pt x="39" y="88"/>
                      <a:pt x="40" y="88"/>
                    </a:cubicBezTo>
                    <a:cubicBezTo>
                      <a:pt x="41" y="88"/>
                      <a:pt x="46" y="87"/>
                      <a:pt x="49" y="87"/>
                    </a:cubicBezTo>
                    <a:cubicBezTo>
                      <a:pt x="51" y="87"/>
                      <a:pt x="51" y="90"/>
                      <a:pt x="52" y="90"/>
                    </a:cubicBezTo>
                    <a:cubicBezTo>
                      <a:pt x="53" y="91"/>
                      <a:pt x="54" y="91"/>
                      <a:pt x="55" y="91"/>
                    </a:cubicBezTo>
                    <a:cubicBezTo>
                      <a:pt x="56" y="91"/>
                      <a:pt x="55" y="92"/>
                      <a:pt x="55" y="93"/>
                    </a:cubicBezTo>
                    <a:cubicBezTo>
                      <a:pt x="55" y="94"/>
                      <a:pt x="57" y="94"/>
                      <a:pt x="59" y="94"/>
                    </a:cubicBezTo>
                    <a:cubicBezTo>
                      <a:pt x="59" y="93"/>
                      <a:pt x="59" y="91"/>
                      <a:pt x="59" y="91"/>
                    </a:cubicBezTo>
                    <a:cubicBezTo>
                      <a:pt x="59" y="90"/>
                      <a:pt x="58" y="89"/>
                      <a:pt x="57" y="88"/>
                    </a:cubicBezTo>
                    <a:cubicBezTo>
                      <a:pt x="57" y="88"/>
                      <a:pt x="57" y="88"/>
                      <a:pt x="57" y="88"/>
                    </a:cubicBezTo>
                    <a:cubicBezTo>
                      <a:pt x="57" y="88"/>
                      <a:pt x="57" y="88"/>
                      <a:pt x="57" y="88"/>
                    </a:cubicBezTo>
                    <a:cubicBezTo>
                      <a:pt x="57" y="88"/>
                      <a:pt x="57" y="88"/>
                      <a:pt x="57" y="88"/>
                    </a:cubicBezTo>
                    <a:cubicBezTo>
                      <a:pt x="56" y="88"/>
                      <a:pt x="56" y="87"/>
                      <a:pt x="56" y="86"/>
                    </a:cubicBezTo>
                    <a:cubicBezTo>
                      <a:pt x="56" y="85"/>
                      <a:pt x="56" y="84"/>
                      <a:pt x="56" y="84"/>
                    </a:cubicBezTo>
                    <a:cubicBezTo>
                      <a:pt x="56" y="83"/>
                      <a:pt x="54" y="81"/>
                      <a:pt x="54" y="81"/>
                    </a:cubicBezTo>
                    <a:cubicBezTo>
                      <a:pt x="54" y="81"/>
                      <a:pt x="54" y="81"/>
                      <a:pt x="54" y="81"/>
                    </a:cubicBezTo>
                    <a:cubicBezTo>
                      <a:pt x="54" y="81"/>
                      <a:pt x="54" y="81"/>
                      <a:pt x="54" y="81"/>
                    </a:cubicBezTo>
                    <a:cubicBezTo>
                      <a:pt x="54" y="81"/>
                      <a:pt x="54" y="79"/>
                      <a:pt x="54" y="78"/>
                    </a:cubicBezTo>
                    <a:cubicBezTo>
                      <a:pt x="54" y="78"/>
                      <a:pt x="56" y="76"/>
                      <a:pt x="58" y="76"/>
                    </a:cubicBezTo>
                    <a:cubicBezTo>
                      <a:pt x="58" y="75"/>
                      <a:pt x="59" y="75"/>
                      <a:pt x="59" y="75"/>
                    </a:cubicBezTo>
                    <a:cubicBezTo>
                      <a:pt x="59" y="75"/>
                      <a:pt x="59" y="74"/>
                      <a:pt x="60" y="74"/>
                    </a:cubicBezTo>
                    <a:cubicBezTo>
                      <a:pt x="60" y="73"/>
                      <a:pt x="60" y="71"/>
                      <a:pt x="61" y="71"/>
                    </a:cubicBezTo>
                    <a:cubicBezTo>
                      <a:pt x="61" y="70"/>
                      <a:pt x="62" y="70"/>
                      <a:pt x="64" y="69"/>
                    </a:cubicBezTo>
                    <a:cubicBezTo>
                      <a:pt x="65" y="68"/>
                      <a:pt x="66" y="68"/>
                      <a:pt x="66" y="68"/>
                    </a:cubicBezTo>
                    <a:cubicBezTo>
                      <a:pt x="66" y="68"/>
                      <a:pt x="66" y="68"/>
                      <a:pt x="66" y="68"/>
                    </a:cubicBezTo>
                    <a:cubicBezTo>
                      <a:pt x="66" y="68"/>
                      <a:pt x="69" y="68"/>
                      <a:pt x="71" y="68"/>
                    </a:cubicBezTo>
                    <a:cubicBezTo>
                      <a:pt x="72" y="68"/>
                      <a:pt x="74" y="68"/>
                      <a:pt x="75" y="68"/>
                    </a:cubicBezTo>
                    <a:cubicBezTo>
                      <a:pt x="77" y="68"/>
                      <a:pt x="78" y="68"/>
                      <a:pt x="80" y="68"/>
                    </a:cubicBezTo>
                    <a:cubicBezTo>
                      <a:pt x="81" y="68"/>
                      <a:pt x="81" y="68"/>
                      <a:pt x="82" y="68"/>
                    </a:cubicBezTo>
                    <a:cubicBezTo>
                      <a:pt x="83" y="68"/>
                      <a:pt x="84" y="69"/>
                      <a:pt x="85" y="69"/>
                    </a:cubicBezTo>
                    <a:cubicBezTo>
                      <a:pt x="85" y="69"/>
                      <a:pt x="85" y="69"/>
                      <a:pt x="85" y="69"/>
                    </a:cubicBezTo>
                    <a:cubicBezTo>
                      <a:pt x="85" y="69"/>
                      <a:pt x="85" y="69"/>
                      <a:pt x="85" y="69"/>
                    </a:cubicBezTo>
                    <a:cubicBezTo>
                      <a:pt x="85" y="69"/>
                      <a:pt x="86" y="68"/>
                      <a:pt x="87" y="68"/>
                    </a:cubicBezTo>
                    <a:cubicBezTo>
                      <a:pt x="88" y="67"/>
                      <a:pt x="89" y="66"/>
                      <a:pt x="89" y="66"/>
                    </a:cubicBezTo>
                    <a:cubicBezTo>
                      <a:pt x="89" y="66"/>
                      <a:pt x="89" y="64"/>
                      <a:pt x="89" y="62"/>
                    </a:cubicBezTo>
                    <a:cubicBezTo>
                      <a:pt x="89" y="61"/>
                      <a:pt x="88" y="60"/>
                      <a:pt x="88" y="59"/>
                    </a:cubicBezTo>
                    <a:cubicBezTo>
                      <a:pt x="88" y="58"/>
                      <a:pt x="89" y="56"/>
                      <a:pt x="90" y="56"/>
                    </a:cubicBezTo>
                    <a:cubicBezTo>
                      <a:pt x="90" y="56"/>
                      <a:pt x="90" y="56"/>
                      <a:pt x="90" y="56"/>
                    </a:cubicBezTo>
                    <a:cubicBezTo>
                      <a:pt x="90" y="56"/>
                      <a:pt x="90" y="55"/>
                      <a:pt x="90" y="54"/>
                    </a:cubicBezTo>
                    <a:cubicBezTo>
                      <a:pt x="90" y="54"/>
                      <a:pt x="90" y="54"/>
                      <a:pt x="90" y="54"/>
                    </a:cubicBezTo>
                    <a:cubicBezTo>
                      <a:pt x="89" y="54"/>
                      <a:pt x="89" y="54"/>
                      <a:pt x="89" y="53"/>
                    </a:cubicBezTo>
                    <a:cubicBezTo>
                      <a:pt x="88" y="53"/>
                      <a:pt x="88" y="52"/>
                      <a:pt x="88" y="51"/>
                    </a:cubicBezTo>
                    <a:cubicBezTo>
                      <a:pt x="88" y="51"/>
                      <a:pt x="89" y="50"/>
                      <a:pt x="88" y="50"/>
                    </a:cubicBezTo>
                    <a:cubicBezTo>
                      <a:pt x="88" y="50"/>
                      <a:pt x="88" y="50"/>
                      <a:pt x="87" y="50"/>
                    </a:cubicBezTo>
                    <a:cubicBezTo>
                      <a:pt x="86" y="50"/>
                      <a:pt x="86" y="50"/>
                      <a:pt x="86" y="50"/>
                    </a:cubicBezTo>
                    <a:cubicBezTo>
                      <a:pt x="84" y="50"/>
                      <a:pt x="84" y="49"/>
                      <a:pt x="84" y="48"/>
                    </a:cubicBezTo>
                    <a:cubicBezTo>
                      <a:pt x="84" y="48"/>
                      <a:pt x="84" y="48"/>
                      <a:pt x="84" y="48"/>
                    </a:cubicBezTo>
                    <a:cubicBezTo>
                      <a:pt x="84" y="48"/>
                      <a:pt x="84" y="48"/>
                      <a:pt x="84" y="48"/>
                    </a:cubicBezTo>
                    <a:cubicBezTo>
                      <a:pt x="84" y="47"/>
                      <a:pt x="82" y="46"/>
                      <a:pt x="82" y="45"/>
                    </a:cubicBezTo>
                    <a:cubicBezTo>
                      <a:pt x="82" y="44"/>
                      <a:pt x="82" y="44"/>
                      <a:pt x="82" y="44"/>
                    </a:cubicBezTo>
                    <a:cubicBezTo>
                      <a:pt x="82" y="44"/>
                      <a:pt x="82" y="44"/>
                      <a:pt x="82" y="44"/>
                    </a:cubicBezTo>
                    <a:cubicBezTo>
                      <a:pt x="81" y="44"/>
                      <a:pt x="81" y="43"/>
                      <a:pt x="81" y="41"/>
                    </a:cubicBezTo>
                    <a:cubicBezTo>
                      <a:pt x="81" y="40"/>
                      <a:pt x="81" y="40"/>
                      <a:pt x="81" y="39"/>
                    </a:cubicBezTo>
                    <a:cubicBezTo>
                      <a:pt x="81" y="38"/>
                      <a:pt x="81" y="36"/>
                      <a:pt x="82" y="36"/>
                    </a:cubicBezTo>
                    <a:cubicBezTo>
                      <a:pt x="82" y="35"/>
                      <a:pt x="82" y="35"/>
                      <a:pt x="82" y="35"/>
                    </a:cubicBezTo>
                    <a:cubicBezTo>
                      <a:pt x="82" y="35"/>
                      <a:pt x="80" y="33"/>
                      <a:pt x="78" y="32"/>
                    </a:cubicBezTo>
                    <a:cubicBezTo>
                      <a:pt x="77" y="31"/>
                      <a:pt x="76" y="30"/>
                      <a:pt x="75" y="29"/>
                    </a:cubicBezTo>
                    <a:cubicBezTo>
                      <a:pt x="75" y="29"/>
                      <a:pt x="74" y="27"/>
                      <a:pt x="74" y="26"/>
                    </a:cubicBezTo>
                    <a:cubicBezTo>
                      <a:pt x="73" y="25"/>
                      <a:pt x="73" y="25"/>
                      <a:pt x="73" y="25"/>
                    </a:cubicBezTo>
                    <a:cubicBezTo>
                      <a:pt x="72" y="24"/>
                      <a:pt x="71" y="24"/>
                      <a:pt x="70" y="24"/>
                    </a:cubicBezTo>
                    <a:cubicBezTo>
                      <a:pt x="69" y="23"/>
                      <a:pt x="67" y="23"/>
                      <a:pt x="67" y="23"/>
                    </a:cubicBezTo>
                    <a:cubicBezTo>
                      <a:pt x="67" y="23"/>
                      <a:pt x="66" y="23"/>
                      <a:pt x="66" y="24"/>
                    </a:cubicBezTo>
                    <a:cubicBezTo>
                      <a:pt x="65" y="24"/>
                      <a:pt x="65" y="24"/>
                      <a:pt x="65" y="25"/>
                    </a:cubicBezTo>
                    <a:cubicBezTo>
                      <a:pt x="64" y="25"/>
                      <a:pt x="64" y="26"/>
                      <a:pt x="64" y="27"/>
                    </a:cubicBezTo>
                    <a:cubicBezTo>
                      <a:pt x="64" y="27"/>
                      <a:pt x="64" y="28"/>
                      <a:pt x="64" y="28"/>
                    </a:cubicBezTo>
                    <a:cubicBezTo>
                      <a:pt x="63" y="29"/>
                      <a:pt x="62" y="28"/>
                      <a:pt x="61" y="28"/>
                    </a:cubicBezTo>
                    <a:cubicBezTo>
                      <a:pt x="61" y="28"/>
                      <a:pt x="61" y="28"/>
                      <a:pt x="60" y="28"/>
                    </a:cubicBezTo>
                    <a:cubicBezTo>
                      <a:pt x="60" y="28"/>
                      <a:pt x="60" y="29"/>
                      <a:pt x="59" y="29"/>
                    </a:cubicBezTo>
                    <a:cubicBezTo>
                      <a:pt x="59" y="29"/>
                      <a:pt x="58" y="30"/>
                      <a:pt x="58" y="30"/>
                    </a:cubicBezTo>
                    <a:cubicBezTo>
                      <a:pt x="57" y="30"/>
                      <a:pt x="53" y="27"/>
                      <a:pt x="52" y="26"/>
                    </a:cubicBezTo>
                    <a:cubicBezTo>
                      <a:pt x="52" y="26"/>
                      <a:pt x="52" y="26"/>
                      <a:pt x="52" y="26"/>
                    </a:cubicBezTo>
                    <a:cubicBezTo>
                      <a:pt x="52" y="26"/>
                      <a:pt x="51" y="27"/>
                      <a:pt x="50" y="28"/>
                    </a:cubicBezTo>
                    <a:cubicBezTo>
                      <a:pt x="49" y="28"/>
                      <a:pt x="49" y="29"/>
                      <a:pt x="48" y="29"/>
                    </a:cubicBezTo>
                    <a:cubicBezTo>
                      <a:pt x="48" y="29"/>
                      <a:pt x="47" y="30"/>
                      <a:pt x="46" y="31"/>
                    </a:cubicBezTo>
                    <a:cubicBezTo>
                      <a:pt x="44" y="33"/>
                      <a:pt x="43" y="35"/>
                      <a:pt x="42" y="35"/>
                    </a:cubicBezTo>
                    <a:cubicBezTo>
                      <a:pt x="42" y="35"/>
                      <a:pt x="41" y="34"/>
                      <a:pt x="41" y="34"/>
                    </a:cubicBezTo>
                    <a:cubicBezTo>
                      <a:pt x="40" y="34"/>
                      <a:pt x="40" y="34"/>
                      <a:pt x="40" y="33"/>
                    </a:cubicBezTo>
                    <a:cubicBezTo>
                      <a:pt x="39" y="33"/>
                      <a:pt x="39" y="32"/>
                      <a:pt x="40" y="31"/>
                    </a:cubicBezTo>
                    <a:cubicBezTo>
                      <a:pt x="40" y="30"/>
                      <a:pt x="40" y="30"/>
                      <a:pt x="40" y="30"/>
                    </a:cubicBezTo>
                    <a:cubicBezTo>
                      <a:pt x="40" y="29"/>
                      <a:pt x="41" y="29"/>
                      <a:pt x="41" y="28"/>
                    </a:cubicBezTo>
                    <a:cubicBezTo>
                      <a:pt x="41" y="28"/>
                      <a:pt x="42" y="27"/>
                      <a:pt x="42" y="27"/>
                    </a:cubicBezTo>
                    <a:cubicBezTo>
                      <a:pt x="42" y="27"/>
                      <a:pt x="42" y="27"/>
                      <a:pt x="42" y="27"/>
                    </a:cubicBezTo>
                    <a:cubicBezTo>
                      <a:pt x="42" y="27"/>
                      <a:pt x="41" y="26"/>
                      <a:pt x="41" y="25"/>
                    </a:cubicBezTo>
                    <a:cubicBezTo>
                      <a:pt x="41" y="25"/>
                      <a:pt x="41" y="24"/>
                      <a:pt x="41" y="23"/>
                    </a:cubicBezTo>
                    <a:cubicBezTo>
                      <a:pt x="40" y="22"/>
                      <a:pt x="41" y="20"/>
                      <a:pt x="42" y="18"/>
                    </a:cubicBezTo>
                    <a:cubicBezTo>
                      <a:pt x="42" y="17"/>
                      <a:pt x="43" y="16"/>
                      <a:pt x="42" y="16"/>
                    </a:cubicBezTo>
                    <a:cubicBezTo>
                      <a:pt x="42" y="16"/>
                      <a:pt x="42" y="16"/>
                      <a:pt x="42" y="16"/>
                    </a:cubicBezTo>
                    <a:cubicBezTo>
                      <a:pt x="42" y="15"/>
                      <a:pt x="42" y="15"/>
                      <a:pt x="42" y="14"/>
                    </a:cubicBezTo>
                    <a:cubicBezTo>
                      <a:pt x="42" y="14"/>
                      <a:pt x="42" y="14"/>
                      <a:pt x="42" y="14"/>
                    </a:cubicBezTo>
                    <a:cubicBezTo>
                      <a:pt x="42" y="14"/>
                      <a:pt x="41" y="13"/>
                      <a:pt x="41" y="13"/>
                    </a:cubicBezTo>
                    <a:cubicBezTo>
                      <a:pt x="41" y="12"/>
                      <a:pt x="41" y="12"/>
                      <a:pt x="42" y="11"/>
                    </a:cubicBezTo>
                    <a:cubicBezTo>
                      <a:pt x="42" y="11"/>
                      <a:pt x="42" y="10"/>
                      <a:pt x="42" y="10"/>
                    </a:cubicBezTo>
                    <a:cubicBezTo>
                      <a:pt x="42" y="9"/>
                      <a:pt x="40" y="10"/>
                      <a:pt x="38" y="10"/>
                    </a:cubicBezTo>
                    <a:cubicBezTo>
                      <a:pt x="37" y="10"/>
                      <a:pt x="36" y="10"/>
                      <a:pt x="35" y="10"/>
                    </a:cubicBezTo>
                    <a:cubicBezTo>
                      <a:pt x="33" y="10"/>
                      <a:pt x="33" y="10"/>
                      <a:pt x="33" y="9"/>
                    </a:cubicBezTo>
                    <a:cubicBezTo>
                      <a:pt x="33" y="9"/>
                      <a:pt x="33" y="9"/>
                      <a:pt x="33" y="8"/>
                    </a:cubicBezTo>
                    <a:cubicBezTo>
                      <a:pt x="33" y="8"/>
                      <a:pt x="33" y="8"/>
                      <a:pt x="33" y="8"/>
                    </a:cubicBezTo>
                    <a:cubicBezTo>
                      <a:pt x="33" y="7"/>
                      <a:pt x="33" y="6"/>
                      <a:pt x="34" y="5"/>
                    </a:cubicBezTo>
                    <a:cubicBezTo>
                      <a:pt x="34" y="5"/>
                      <a:pt x="35" y="5"/>
                      <a:pt x="35" y="5"/>
                    </a:cubicBezTo>
                    <a:cubicBezTo>
                      <a:pt x="35" y="4"/>
                      <a:pt x="35" y="4"/>
                      <a:pt x="34" y="3"/>
                    </a:cubicBezTo>
                    <a:cubicBezTo>
                      <a:pt x="34" y="3"/>
                      <a:pt x="34" y="2"/>
                      <a:pt x="34" y="2"/>
                    </a:cubicBezTo>
                    <a:cubicBezTo>
                      <a:pt x="33" y="2"/>
                      <a:pt x="32" y="2"/>
                      <a:pt x="32" y="2"/>
                    </a:cubicBezTo>
                    <a:cubicBezTo>
                      <a:pt x="31" y="3"/>
                      <a:pt x="31" y="3"/>
                      <a:pt x="31" y="3"/>
                    </a:cubicBezTo>
                    <a:cubicBezTo>
                      <a:pt x="30" y="3"/>
                      <a:pt x="30" y="2"/>
                      <a:pt x="30" y="1"/>
                    </a:cubicBezTo>
                    <a:cubicBezTo>
                      <a:pt x="30" y="1"/>
                      <a:pt x="30" y="1"/>
                      <a:pt x="30" y="1"/>
                    </a:cubicBezTo>
                    <a:cubicBezTo>
                      <a:pt x="30" y="1"/>
                      <a:pt x="30" y="1"/>
                      <a:pt x="30" y="1"/>
                    </a:cubicBezTo>
                    <a:cubicBezTo>
                      <a:pt x="29" y="1"/>
                      <a:pt x="29" y="0"/>
                      <a:pt x="28" y="0"/>
                    </a:cubicBezTo>
                    <a:cubicBezTo>
                      <a:pt x="28" y="0"/>
                      <a:pt x="28" y="0"/>
                      <a:pt x="28" y="0"/>
                    </a:cubicBezTo>
                    <a:cubicBezTo>
                      <a:pt x="28" y="0"/>
                      <a:pt x="27" y="0"/>
                      <a:pt x="26" y="1"/>
                    </a:cubicBezTo>
                    <a:cubicBezTo>
                      <a:pt x="26" y="1"/>
                      <a:pt x="25" y="1"/>
                      <a:pt x="25" y="1"/>
                    </a:cubicBezTo>
                    <a:cubicBezTo>
                      <a:pt x="25" y="1"/>
                      <a:pt x="25" y="1"/>
                      <a:pt x="25" y="1"/>
                    </a:cubicBezTo>
                    <a:cubicBezTo>
                      <a:pt x="25" y="1"/>
                      <a:pt x="24" y="1"/>
                      <a:pt x="24" y="1"/>
                    </a:cubicBezTo>
                    <a:cubicBezTo>
                      <a:pt x="24" y="1"/>
                      <a:pt x="23" y="0"/>
                      <a:pt x="23" y="0"/>
                    </a:cubicBezTo>
                    <a:cubicBezTo>
                      <a:pt x="23" y="0"/>
                      <a:pt x="23" y="1"/>
                      <a:pt x="23" y="1"/>
                    </a:cubicBezTo>
                    <a:cubicBezTo>
                      <a:pt x="24" y="2"/>
                      <a:pt x="24" y="3"/>
                      <a:pt x="23" y="3"/>
                    </a:cubicBezTo>
                    <a:cubicBezTo>
                      <a:pt x="23" y="4"/>
                      <a:pt x="22" y="4"/>
                      <a:pt x="22" y="4"/>
                    </a:cubicBezTo>
                    <a:cubicBezTo>
                      <a:pt x="21" y="4"/>
                      <a:pt x="20" y="4"/>
                      <a:pt x="20" y="4"/>
                    </a:cubicBezTo>
                    <a:cubicBezTo>
                      <a:pt x="19" y="4"/>
                      <a:pt x="19" y="5"/>
                      <a:pt x="19" y="5"/>
                    </a:cubicBezTo>
                    <a:cubicBezTo>
                      <a:pt x="19" y="6"/>
                      <a:pt x="19" y="7"/>
                      <a:pt x="18" y="7"/>
                    </a:cubicBezTo>
                    <a:cubicBezTo>
                      <a:pt x="17" y="7"/>
                      <a:pt x="15" y="8"/>
                      <a:pt x="13" y="8"/>
                    </a:cubicBezTo>
                    <a:cubicBezTo>
                      <a:pt x="13" y="8"/>
                      <a:pt x="13" y="8"/>
                      <a:pt x="13" y="8"/>
                    </a:cubicBezTo>
                    <a:cubicBezTo>
                      <a:pt x="12" y="9"/>
                      <a:pt x="11" y="8"/>
                      <a:pt x="10" y="8"/>
                    </a:cubicBezTo>
                    <a:cubicBezTo>
                      <a:pt x="9" y="7"/>
                      <a:pt x="7" y="7"/>
                      <a:pt x="7" y="7"/>
                    </a:cubicBezTo>
                    <a:cubicBezTo>
                      <a:pt x="7" y="7"/>
                      <a:pt x="7" y="8"/>
                      <a:pt x="7" y="8"/>
                    </a:cubicBezTo>
                    <a:cubicBezTo>
                      <a:pt x="6" y="9"/>
                      <a:pt x="6" y="9"/>
                      <a:pt x="6" y="9"/>
                    </a:cubicBezTo>
                    <a:cubicBezTo>
                      <a:pt x="6" y="10"/>
                      <a:pt x="6" y="11"/>
                      <a:pt x="6" y="12"/>
                    </a:cubicBezTo>
                    <a:cubicBezTo>
                      <a:pt x="6" y="12"/>
                      <a:pt x="6" y="13"/>
                      <a:pt x="6" y="13"/>
                    </a:cubicBezTo>
                    <a:cubicBezTo>
                      <a:pt x="5" y="14"/>
                      <a:pt x="5" y="14"/>
                      <a:pt x="5" y="14"/>
                    </a:cubicBezTo>
                    <a:cubicBezTo>
                      <a:pt x="5" y="15"/>
                      <a:pt x="4" y="15"/>
                      <a:pt x="4" y="16"/>
                    </a:cubicBezTo>
                    <a:cubicBezTo>
                      <a:pt x="4" y="17"/>
                      <a:pt x="4" y="18"/>
                      <a:pt x="5" y="20"/>
                    </a:cubicBezTo>
                    <a:cubicBezTo>
                      <a:pt x="5" y="20"/>
                      <a:pt x="5" y="21"/>
                      <a:pt x="5" y="21"/>
                    </a:cubicBezTo>
                    <a:cubicBezTo>
                      <a:pt x="5" y="21"/>
                      <a:pt x="4" y="21"/>
                      <a:pt x="4" y="21"/>
                    </a:cubicBezTo>
                    <a:cubicBezTo>
                      <a:pt x="3" y="21"/>
                      <a:pt x="3" y="21"/>
                      <a:pt x="2" y="21"/>
                    </a:cubicBezTo>
                    <a:cubicBezTo>
                      <a:pt x="1" y="21"/>
                      <a:pt x="0" y="21"/>
                      <a:pt x="0" y="21"/>
                    </a:cubicBezTo>
                    <a:cubicBezTo>
                      <a:pt x="0" y="21"/>
                      <a:pt x="0" y="21"/>
                      <a:pt x="0" y="21"/>
                    </a:cubicBezTo>
                    <a:cubicBezTo>
                      <a:pt x="0" y="21"/>
                      <a:pt x="0" y="22"/>
                      <a:pt x="0" y="22"/>
                    </a:cubicBezTo>
                    <a:cubicBezTo>
                      <a:pt x="1" y="23"/>
                      <a:pt x="1" y="24"/>
                      <a:pt x="1" y="24"/>
                    </a:cubicBezTo>
                    <a:cubicBezTo>
                      <a:pt x="1" y="24"/>
                      <a:pt x="1" y="24"/>
                      <a:pt x="2" y="24"/>
                    </a:cubicBezTo>
                    <a:cubicBezTo>
                      <a:pt x="2" y="24"/>
                      <a:pt x="3" y="24"/>
                      <a:pt x="4" y="24"/>
                    </a:cubicBezTo>
                    <a:cubicBezTo>
                      <a:pt x="4" y="24"/>
                      <a:pt x="4" y="25"/>
                      <a:pt x="4" y="26"/>
                    </a:cubicBezTo>
                    <a:cubicBezTo>
                      <a:pt x="5" y="26"/>
                      <a:pt x="5" y="27"/>
                      <a:pt x="5" y="28"/>
                    </a:cubicBezTo>
                    <a:cubicBezTo>
                      <a:pt x="4" y="28"/>
                      <a:pt x="4" y="28"/>
                      <a:pt x="4" y="28"/>
                    </a:cubicBezTo>
                    <a:cubicBezTo>
                      <a:pt x="4" y="29"/>
                      <a:pt x="3" y="29"/>
                      <a:pt x="4" y="29"/>
                    </a:cubicBezTo>
                    <a:cubicBezTo>
                      <a:pt x="4" y="29"/>
                      <a:pt x="4" y="30"/>
                      <a:pt x="5" y="31"/>
                    </a:cubicBezTo>
                    <a:cubicBezTo>
                      <a:pt x="6" y="32"/>
                      <a:pt x="7" y="33"/>
                      <a:pt x="8" y="34"/>
                    </a:cubicBezTo>
                    <a:cubicBezTo>
                      <a:pt x="10" y="36"/>
                      <a:pt x="12" y="38"/>
                      <a:pt x="13" y="39"/>
                    </a:cubicBezTo>
                    <a:cubicBezTo>
                      <a:pt x="13" y="40"/>
                      <a:pt x="13" y="40"/>
                      <a:pt x="13" y="40"/>
                    </a:cubicBezTo>
                    <a:cubicBezTo>
                      <a:pt x="14" y="40"/>
                      <a:pt x="14" y="41"/>
                      <a:pt x="14" y="43"/>
                    </a:cubicBezTo>
                    <a:cubicBezTo>
                      <a:pt x="14" y="44"/>
                      <a:pt x="15" y="44"/>
                      <a:pt x="15" y="45"/>
                    </a:cubicBezTo>
                    <a:cubicBezTo>
                      <a:pt x="15" y="44"/>
                      <a:pt x="15" y="44"/>
                      <a:pt x="16" y="44"/>
                    </a:cubicBezTo>
                    <a:cubicBezTo>
                      <a:pt x="17" y="44"/>
                      <a:pt x="17" y="44"/>
                      <a:pt x="18" y="44"/>
                    </a:cubicBezTo>
                    <a:cubicBezTo>
                      <a:pt x="18" y="45"/>
                      <a:pt x="18" y="45"/>
                      <a:pt x="18" y="45"/>
                    </a:cubicBezTo>
                    <a:cubicBezTo>
                      <a:pt x="18" y="46"/>
                      <a:pt x="18" y="46"/>
                      <a:pt x="18" y="47"/>
                    </a:cubicBezTo>
                    <a:cubicBezTo>
                      <a:pt x="17" y="48"/>
                      <a:pt x="17" y="49"/>
                      <a:pt x="16" y="49"/>
                    </a:cubicBezTo>
                    <a:cubicBezTo>
                      <a:pt x="16" y="49"/>
                      <a:pt x="15" y="49"/>
                      <a:pt x="15" y="50"/>
                    </a:cubicBezTo>
                    <a:cubicBezTo>
                      <a:pt x="14" y="50"/>
                      <a:pt x="13" y="50"/>
                      <a:pt x="13" y="50"/>
                    </a:cubicBezTo>
                    <a:cubicBezTo>
                      <a:pt x="13" y="50"/>
                      <a:pt x="13" y="51"/>
                      <a:pt x="13" y="53"/>
                    </a:cubicBezTo>
                    <a:cubicBezTo>
                      <a:pt x="14" y="55"/>
                      <a:pt x="14" y="57"/>
                      <a:pt x="13" y="58"/>
                    </a:cubicBezTo>
                    <a:cubicBezTo>
                      <a:pt x="13" y="58"/>
                      <a:pt x="12" y="58"/>
                      <a:pt x="11" y="58"/>
                    </a:cubicBezTo>
                    <a:cubicBezTo>
                      <a:pt x="11" y="59"/>
                      <a:pt x="10" y="59"/>
                      <a:pt x="10" y="59"/>
                    </a:cubicBezTo>
                    <a:cubicBezTo>
                      <a:pt x="10" y="59"/>
                      <a:pt x="10" y="60"/>
                      <a:pt x="10" y="60"/>
                    </a:cubicBezTo>
                    <a:cubicBezTo>
                      <a:pt x="10" y="60"/>
                      <a:pt x="10" y="61"/>
                      <a:pt x="10" y="61"/>
                    </a:cubicBezTo>
                    <a:cubicBezTo>
                      <a:pt x="10" y="61"/>
                      <a:pt x="10" y="62"/>
                      <a:pt x="11" y="63"/>
                    </a:cubicBezTo>
                    <a:cubicBezTo>
                      <a:pt x="11" y="64"/>
                      <a:pt x="11" y="65"/>
                      <a:pt x="12" y="65"/>
                    </a:cubicBezTo>
                    <a:cubicBezTo>
                      <a:pt x="12" y="65"/>
                      <a:pt x="12" y="66"/>
                      <a:pt x="13" y="67"/>
                    </a:cubicBezTo>
                    <a:cubicBezTo>
                      <a:pt x="16" y="70"/>
                      <a:pt x="20" y="75"/>
                      <a:pt x="20" y="75"/>
                    </a:cubicBezTo>
                    <a:cubicBezTo>
                      <a:pt x="20" y="75"/>
                      <a:pt x="20" y="76"/>
                      <a:pt x="20" y="76"/>
                    </a:cubicBezTo>
                    <a:cubicBezTo>
                      <a:pt x="21" y="78"/>
                      <a:pt x="21" y="82"/>
                      <a:pt x="20" y="82"/>
                    </a:cubicBezTo>
                    <a:cubicBezTo>
                      <a:pt x="20" y="83"/>
                      <a:pt x="20" y="83"/>
                      <a:pt x="20" y="83"/>
                    </a:cubicBezTo>
                    <a:cubicBezTo>
                      <a:pt x="19" y="83"/>
                      <a:pt x="19" y="83"/>
                      <a:pt x="19" y="83"/>
                    </a:cubicBezTo>
                    <a:cubicBezTo>
                      <a:pt x="19" y="84"/>
                      <a:pt x="19" y="84"/>
                      <a:pt x="20" y="84"/>
                    </a:cubicBezTo>
                    <a:cubicBezTo>
                      <a:pt x="20" y="86"/>
                      <a:pt x="22" y="88"/>
                      <a:pt x="23" y="89"/>
                    </a:cubicBezTo>
                    <a:cubicBezTo>
                      <a:pt x="23" y="89"/>
                      <a:pt x="23" y="90"/>
                      <a:pt x="24" y="91"/>
                    </a:cubicBezTo>
                    <a:cubicBezTo>
                      <a:pt x="24" y="93"/>
                      <a:pt x="25" y="96"/>
                      <a:pt x="25" y="96"/>
                    </a:cubicBezTo>
                    <a:cubicBezTo>
                      <a:pt x="25" y="96"/>
                      <a:pt x="24" y="98"/>
                      <a:pt x="22" y="100"/>
                    </a:cubicBezTo>
                    <a:cubicBezTo>
                      <a:pt x="21" y="102"/>
                      <a:pt x="20" y="105"/>
                      <a:pt x="19" y="105"/>
                    </a:cubicBezTo>
                    <a:cubicBezTo>
                      <a:pt x="19" y="105"/>
                      <a:pt x="19" y="105"/>
                      <a:pt x="19" y="105"/>
                    </a:cubicBezTo>
                    <a:cubicBezTo>
                      <a:pt x="19" y="106"/>
                      <a:pt x="19" y="106"/>
                      <a:pt x="18" y="106"/>
                    </a:cubicBezTo>
                    <a:cubicBezTo>
                      <a:pt x="17" y="107"/>
                      <a:pt x="17" y="107"/>
                      <a:pt x="17" y="108"/>
                    </a:cubicBezTo>
                    <a:cubicBezTo>
                      <a:pt x="17" y="109"/>
                      <a:pt x="17" y="110"/>
                      <a:pt x="16" y="111"/>
                    </a:cubicBezTo>
                    <a:cubicBezTo>
                      <a:pt x="16" y="112"/>
                      <a:pt x="16" y="112"/>
                      <a:pt x="15" y="113"/>
                    </a:cubicBezTo>
                    <a:cubicBezTo>
                      <a:pt x="15" y="114"/>
                      <a:pt x="14" y="115"/>
                      <a:pt x="13" y="11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30" name="Freeform 655"/>
              <p:cNvSpPr>
                <a:spLocks/>
              </p:cNvSpPr>
              <p:nvPr/>
            </p:nvSpPr>
            <p:spPr bwMode="auto">
              <a:xfrm>
                <a:off x="6877050" y="3705225"/>
                <a:ext cx="133350" cy="104775"/>
              </a:xfrm>
              <a:custGeom>
                <a:avLst/>
                <a:gdLst>
                  <a:gd name="T0" fmla="*/ 6 w 58"/>
                  <a:gd name="T1" fmla="*/ 31 h 46"/>
                  <a:gd name="T2" fmla="*/ 8 w 58"/>
                  <a:gd name="T3" fmla="*/ 38 h 46"/>
                  <a:gd name="T4" fmla="*/ 11 w 58"/>
                  <a:gd name="T5" fmla="*/ 42 h 46"/>
                  <a:gd name="T6" fmla="*/ 15 w 58"/>
                  <a:gd name="T7" fmla="*/ 43 h 46"/>
                  <a:gd name="T8" fmla="*/ 14 w 58"/>
                  <a:gd name="T9" fmla="*/ 45 h 46"/>
                  <a:gd name="T10" fmla="*/ 22 w 58"/>
                  <a:gd name="T11" fmla="*/ 46 h 46"/>
                  <a:gd name="T12" fmla="*/ 25 w 58"/>
                  <a:gd name="T13" fmla="*/ 44 h 46"/>
                  <a:gd name="T14" fmla="*/ 28 w 58"/>
                  <a:gd name="T15" fmla="*/ 41 h 46"/>
                  <a:gd name="T16" fmla="*/ 29 w 58"/>
                  <a:gd name="T17" fmla="*/ 40 h 46"/>
                  <a:gd name="T18" fmla="*/ 34 w 58"/>
                  <a:gd name="T19" fmla="*/ 41 h 46"/>
                  <a:gd name="T20" fmla="*/ 37 w 58"/>
                  <a:gd name="T21" fmla="*/ 40 h 46"/>
                  <a:gd name="T22" fmla="*/ 41 w 58"/>
                  <a:gd name="T23" fmla="*/ 41 h 46"/>
                  <a:gd name="T24" fmla="*/ 42 w 58"/>
                  <a:gd name="T25" fmla="*/ 40 h 46"/>
                  <a:gd name="T26" fmla="*/ 38 w 58"/>
                  <a:gd name="T27" fmla="*/ 35 h 46"/>
                  <a:gd name="T28" fmla="*/ 40 w 58"/>
                  <a:gd name="T29" fmla="*/ 32 h 46"/>
                  <a:gd name="T30" fmla="*/ 43 w 58"/>
                  <a:gd name="T31" fmla="*/ 32 h 46"/>
                  <a:gd name="T32" fmla="*/ 44 w 58"/>
                  <a:gd name="T33" fmla="*/ 33 h 46"/>
                  <a:gd name="T34" fmla="*/ 44 w 58"/>
                  <a:gd name="T35" fmla="*/ 30 h 46"/>
                  <a:gd name="T36" fmla="*/ 47 w 58"/>
                  <a:gd name="T37" fmla="*/ 28 h 46"/>
                  <a:gd name="T38" fmla="*/ 51 w 58"/>
                  <a:gd name="T39" fmla="*/ 27 h 46"/>
                  <a:gd name="T40" fmla="*/ 53 w 58"/>
                  <a:gd name="T41" fmla="*/ 20 h 46"/>
                  <a:gd name="T42" fmla="*/ 56 w 58"/>
                  <a:gd name="T43" fmla="*/ 15 h 46"/>
                  <a:gd name="T44" fmla="*/ 57 w 58"/>
                  <a:gd name="T45" fmla="*/ 12 h 46"/>
                  <a:gd name="T46" fmla="*/ 56 w 58"/>
                  <a:gd name="T47" fmla="*/ 8 h 46"/>
                  <a:gd name="T48" fmla="*/ 56 w 58"/>
                  <a:gd name="T49" fmla="*/ 0 h 46"/>
                  <a:gd name="T50" fmla="*/ 56 w 58"/>
                  <a:gd name="T51" fmla="*/ 0 h 46"/>
                  <a:gd name="T52" fmla="*/ 55 w 58"/>
                  <a:gd name="T53" fmla="*/ 0 h 46"/>
                  <a:gd name="T54" fmla="*/ 54 w 58"/>
                  <a:gd name="T55" fmla="*/ 1 h 46"/>
                  <a:gd name="T56" fmla="*/ 48 w 58"/>
                  <a:gd name="T57" fmla="*/ 2 h 46"/>
                  <a:gd name="T58" fmla="*/ 44 w 58"/>
                  <a:gd name="T59" fmla="*/ 1 h 46"/>
                  <a:gd name="T60" fmla="*/ 42 w 58"/>
                  <a:gd name="T61" fmla="*/ 5 h 46"/>
                  <a:gd name="T62" fmla="*/ 42 w 58"/>
                  <a:gd name="T63" fmla="*/ 8 h 46"/>
                  <a:gd name="T64" fmla="*/ 41 w 58"/>
                  <a:gd name="T65" fmla="*/ 8 h 46"/>
                  <a:gd name="T66" fmla="*/ 37 w 58"/>
                  <a:gd name="T67" fmla="*/ 7 h 46"/>
                  <a:gd name="T68" fmla="*/ 35 w 58"/>
                  <a:gd name="T69" fmla="*/ 6 h 46"/>
                  <a:gd name="T70" fmla="*/ 32 w 58"/>
                  <a:gd name="T71" fmla="*/ 4 h 46"/>
                  <a:gd name="T72" fmla="*/ 30 w 58"/>
                  <a:gd name="T73" fmla="*/ 4 h 46"/>
                  <a:gd name="T74" fmla="*/ 30 w 58"/>
                  <a:gd name="T75" fmla="*/ 4 h 46"/>
                  <a:gd name="T76" fmla="*/ 29 w 58"/>
                  <a:gd name="T77" fmla="*/ 4 h 46"/>
                  <a:gd name="T78" fmla="*/ 27 w 58"/>
                  <a:gd name="T79" fmla="*/ 3 h 46"/>
                  <a:gd name="T80" fmla="*/ 20 w 58"/>
                  <a:gd name="T81" fmla="*/ 3 h 46"/>
                  <a:gd name="T82" fmla="*/ 12 w 58"/>
                  <a:gd name="T83" fmla="*/ 3 h 46"/>
                  <a:gd name="T84" fmla="*/ 9 w 58"/>
                  <a:gd name="T85" fmla="*/ 4 h 46"/>
                  <a:gd name="T86" fmla="*/ 6 w 58"/>
                  <a:gd name="T87" fmla="*/ 8 h 46"/>
                  <a:gd name="T88" fmla="*/ 3 w 58"/>
                  <a:gd name="T89" fmla="*/ 10 h 46"/>
                  <a:gd name="T90" fmla="*/ 0 w 58"/>
                  <a:gd name="T91" fmla="*/ 15 h 46"/>
                  <a:gd name="T92" fmla="*/ 2 w 58"/>
                  <a:gd name="T93" fmla="*/ 20 h 46"/>
                  <a:gd name="T94" fmla="*/ 2 w 58"/>
                  <a:gd name="T95" fmla="*/ 21 h 46"/>
                  <a:gd name="T96" fmla="*/ 2 w 58"/>
                  <a:gd name="T97" fmla="*/ 22 h 46"/>
                  <a:gd name="T98" fmla="*/ 5 w 58"/>
                  <a:gd name="T99" fmla="*/ 2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 h="46">
                    <a:moveTo>
                      <a:pt x="5" y="28"/>
                    </a:moveTo>
                    <a:cubicBezTo>
                      <a:pt x="6" y="29"/>
                      <a:pt x="5" y="29"/>
                      <a:pt x="6" y="31"/>
                    </a:cubicBezTo>
                    <a:cubicBezTo>
                      <a:pt x="8" y="33"/>
                      <a:pt x="9" y="35"/>
                      <a:pt x="9" y="35"/>
                    </a:cubicBezTo>
                    <a:cubicBezTo>
                      <a:pt x="9" y="36"/>
                      <a:pt x="8" y="37"/>
                      <a:pt x="8" y="38"/>
                    </a:cubicBezTo>
                    <a:cubicBezTo>
                      <a:pt x="7" y="39"/>
                      <a:pt x="8" y="40"/>
                      <a:pt x="9" y="41"/>
                    </a:cubicBezTo>
                    <a:cubicBezTo>
                      <a:pt x="9" y="43"/>
                      <a:pt x="10" y="42"/>
                      <a:pt x="11" y="42"/>
                    </a:cubicBezTo>
                    <a:cubicBezTo>
                      <a:pt x="13" y="42"/>
                      <a:pt x="12" y="39"/>
                      <a:pt x="13" y="38"/>
                    </a:cubicBezTo>
                    <a:cubicBezTo>
                      <a:pt x="14" y="38"/>
                      <a:pt x="14" y="41"/>
                      <a:pt x="15" y="43"/>
                    </a:cubicBezTo>
                    <a:cubicBezTo>
                      <a:pt x="15" y="44"/>
                      <a:pt x="14" y="43"/>
                      <a:pt x="13" y="43"/>
                    </a:cubicBezTo>
                    <a:cubicBezTo>
                      <a:pt x="13" y="43"/>
                      <a:pt x="13" y="44"/>
                      <a:pt x="14" y="45"/>
                    </a:cubicBezTo>
                    <a:cubicBezTo>
                      <a:pt x="14" y="46"/>
                      <a:pt x="16" y="45"/>
                      <a:pt x="17" y="45"/>
                    </a:cubicBezTo>
                    <a:cubicBezTo>
                      <a:pt x="18" y="45"/>
                      <a:pt x="21" y="45"/>
                      <a:pt x="22" y="46"/>
                    </a:cubicBezTo>
                    <a:cubicBezTo>
                      <a:pt x="23" y="45"/>
                      <a:pt x="23" y="45"/>
                      <a:pt x="23" y="45"/>
                    </a:cubicBezTo>
                    <a:cubicBezTo>
                      <a:pt x="24" y="44"/>
                      <a:pt x="24" y="44"/>
                      <a:pt x="25" y="44"/>
                    </a:cubicBezTo>
                    <a:cubicBezTo>
                      <a:pt x="26" y="43"/>
                      <a:pt x="27" y="43"/>
                      <a:pt x="27" y="43"/>
                    </a:cubicBezTo>
                    <a:cubicBezTo>
                      <a:pt x="28" y="42"/>
                      <a:pt x="28" y="42"/>
                      <a:pt x="28" y="41"/>
                    </a:cubicBezTo>
                    <a:cubicBezTo>
                      <a:pt x="28" y="41"/>
                      <a:pt x="28" y="41"/>
                      <a:pt x="28" y="41"/>
                    </a:cubicBezTo>
                    <a:cubicBezTo>
                      <a:pt x="28" y="41"/>
                      <a:pt x="29" y="40"/>
                      <a:pt x="29" y="40"/>
                    </a:cubicBezTo>
                    <a:cubicBezTo>
                      <a:pt x="30" y="40"/>
                      <a:pt x="30" y="39"/>
                      <a:pt x="31" y="40"/>
                    </a:cubicBezTo>
                    <a:cubicBezTo>
                      <a:pt x="32" y="40"/>
                      <a:pt x="32" y="40"/>
                      <a:pt x="34" y="41"/>
                    </a:cubicBezTo>
                    <a:cubicBezTo>
                      <a:pt x="35" y="41"/>
                      <a:pt x="35" y="41"/>
                      <a:pt x="36" y="40"/>
                    </a:cubicBezTo>
                    <a:cubicBezTo>
                      <a:pt x="36" y="40"/>
                      <a:pt x="37" y="40"/>
                      <a:pt x="37" y="40"/>
                    </a:cubicBezTo>
                    <a:cubicBezTo>
                      <a:pt x="39" y="39"/>
                      <a:pt x="39" y="40"/>
                      <a:pt x="40" y="41"/>
                    </a:cubicBezTo>
                    <a:cubicBezTo>
                      <a:pt x="41" y="41"/>
                      <a:pt x="41" y="41"/>
                      <a:pt x="41" y="41"/>
                    </a:cubicBezTo>
                    <a:cubicBezTo>
                      <a:pt x="42" y="41"/>
                      <a:pt x="42" y="41"/>
                      <a:pt x="42" y="41"/>
                    </a:cubicBezTo>
                    <a:cubicBezTo>
                      <a:pt x="42" y="41"/>
                      <a:pt x="42" y="40"/>
                      <a:pt x="42" y="40"/>
                    </a:cubicBezTo>
                    <a:cubicBezTo>
                      <a:pt x="43" y="40"/>
                      <a:pt x="41" y="38"/>
                      <a:pt x="40" y="37"/>
                    </a:cubicBezTo>
                    <a:cubicBezTo>
                      <a:pt x="39" y="36"/>
                      <a:pt x="38" y="35"/>
                      <a:pt x="38" y="35"/>
                    </a:cubicBezTo>
                    <a:cubicBezTo>
                      <a:pt x="38" y="34"/>
                      <a:pt x="38" y="33"/>
                      <a:pt x="39" y="33"/>
                    </a:cubicBezTo>
                    <a:cubicBezTo>
                      <a:pt x="39" y="32"/>
                      <a:pt x="40" y="32"/>
                      <a:pt x="40" y="32"/>
                    </a:cubicBezTo>
                    <a:cubicBezTo>
                      <a:pt x="41" y="31"/>
                      <a:pt x="42" y="32"/>
                      <a:pt x="43" y="32"/>
                    </a:cubicBezTo>
                    <a:cubicBezTo>
                      <a:pt x="43" y="32"/>
                      <a:pt x="43" y="32"/>
                      <a:pt x="43" y="32"/>
                    </a:cubicBezTo>
                    <a:cubicBezTo>
                      <a:pt x="44" y="32"/>
                      <a:pt x="44" y="32"/>
                      <a:pt x="44" y="33"/>
                    </a:cubicBezTo>
                    <a:cubicBezTo>
                      <a:pt x="44" y="33"/>
                      <a:pt x="44" y="33"/>
                      <a:pt x="44" y="33"/>
                    </a:cubicBezTo>
                    <a:cubicBezTo>
                      <a:pt x="44" y="33"/>
                      <a:pt x="44" y="32"/>
                      <a:pt x="44" y="32"/>
                    </a:cubicBezTo>
                    <a:cubicBezTo>
                      <a:pt x="44" y="31"/>
                      <a:pt x="44" y="30"/>
                      <a:pt x="44" y="30"/>
                    </a:cubicBezTo>
                    <a:cubicBezTo>
                      <a:pt x="44" y="29"/>
                      <a:pt x="46" y="28"/>
                      <a:pt x="47" y="28"/>
                    </a:cubicBezTo>
                    <a:cubicBezTo>
                      <a:pt x="47" y="28"/>
                      <a:pt x="47" y="28"/>
                      <a:pt x="47" y="28"/>
                    </a:cubicBezTo>
                    <a:cubicBezTo>
                      <a:pt x="48" y="28"/>
                      <a:pt x="48" y="28"/>
                      <a:pt x="49" y="28"/>
                    </a:cubicBezTo>
                    <a:cubicBezTo>
                      <a:pt x="49" y="28"/>
                      <a:pt x="50" y="27"/>
                      <a:pt x="51" y="27"/>
                    </a:cubicBezTo>
                    <a:cubicBezTo>
                      <a:pt x="51" y="27"/>
                      <a:pt x="52" y="26"/>
                      <a:pt x="52" y="25"/>
                    </a:cubicBezTo>
                    <a:cubicBezTo>
                      <a:pt x="53" y="24"/>
                      <a:pt x="53" y="22"/>
                      <a:pt x="53" y="20"/>
                    </a:cubicBezTo>
                    <a:cubicBezTo>
                      <a:pt x="53" y="20"/>
                      <a:pt x="53" y="20"/>
                      <a:pt x="53" y="19"/>
                    </a:cubicBezTo>
                    <a:cubicBezTo>
                      <a:pt x="53" y="18"/>
                      <a:pt x="54" y="17"/>
                      <a:pt x="56" y="15"/>
                    </a:cubicBezTo>
                    <a:cubicBezTo>
                      <a:pt x="57" y="14"/>
                      <a:pt x="58" y="13"/>
                      <a:pt x="58" y="13"/>
                    </a:cubicBezTo>
                    <a:cubicBezTo>
                      <a:pt x="58" y="13"/>
                      <a:pt x="57" y="12"/>
                      <a:pt x="57" y="12"/>
                    </a:cubicBezTo>
                    <a:cubicBezTo>
                      <a:pt x="56" y="11"/>
                      <a:pt x="56" y="10"/>
                      <a:pt x="56" y="9"/>
                    </a:cubicBezTo>
                    <a:cubicBezTo>
                      <a:pt x="56" y="9"/>
                      <a:pt x="56" y="9"/>
                      <a:pt x="56" y="8"/>
                    </a:cubicBezTo>
                    <a:cubicBezTo>
                      <a:pt x="55" y="7"/>
                      <a:pt x="55" y="7"/>
                      <a:pt x="55" y="6"/>
                    </a:cubicBezTo>
                    <a:cubicBezTo>
                      <a:pt x="54" y="5"/>
                      <a:pt x="55" y="2"/>
                      <a:pt x="56" y="0"/>
                    </a:cubicBezTo>
                    <a:cubicBezTo>
                      <a:pt x="56" y="0"/>
                      <a:pt x="56" y="0"/>
                      <a:pt x="56" y="0"/>
                    </a:cubicBezTo>
                    <a:cubicBezTo>
                      <a:pt x="56" y="0"/>
                      <a:pt x="56" y="0"/>
                      <a:pt x="56" y="0"/>
                    </a:cubicBezTo>
                    <a:cubicBezTo>
                      <a:pt x="56" y="0"/>
                      <a:pt x="56" y="0"/>
                      <a:pt x="56" y="0"/>
                    </a:cubicBezTo>
                    <a:cubicBezTo>
                      <a:pt x="56" y="0"/>
                      <a:pt x="55" y="0"/>
                      <a:pt x="55" y="0"/>
                    </a:cubicBezTo>
                    <a:cubicBezTo>
                      <a:pt x="54" y="0"/>
                      <a:pt x="54" y="1"/>
                      <a:pt x="54" y="1"/>
                    </a:cubicBezTo>
                    <a:cubicBezTo>
                      <a:pt x="54" y="1"/>
                      <a:pt x="54" y="1"/>
                      <a:pt x="54" y="1"/>
                    </a:cubicBezTo>
                    <a:cubicBezTo>
                      <a:pt x="53" y="2"/>
                      <a:pt x="52" y="3"/>
                      <a:pt x="51" y="3"/>
                    </a:cubicBezTo>
                    <a:cubicBezTo>
                      <a:pt x="50" y="3"/>
                      <a:pt x="49" y="2"/>
                      <a:pt x="48" y="2"/>
                    </a:cubicBezTo>
                    <a:cubicBezTo>
                      <a:pt x="47" y="1"/>
                      <a:pt x="46" y="1"/>
                      <a:pt x="46" y="1"/>
                    </a:cubicBezTo>
                    <a:cubicBezTo>
                      <a:pt x="46" y="1"/>
                      <a:pt x="45" y="1"/>
                      <a:pt x="44" y="1"/>
                    </a:cubicBezTo>
                    <a:cubicBezTo>
                      <a:pt x="43" y="2"/>
                      <a:pt x="42" y="2"/>
                      <a:pt x="42" y="3"/>
                    </a:cubicBezTo>
                    <a:cubicBezTo>
                      <a:pt x="41" y="3"/>
                      <a:pt x="42" y="4"/>
                      <a:pt x="42" y="5"/>
                    </a:cubicBezTo>
                    <a:cubicBezTo>
                      <a:pt x="42" y="6"/>
                      <a:pt x="43" y="7"/>
                      <a:pt x="42" y="8"/>
                    </a:cubicBezTo>
                    <a:cubicBezTo>
                      <a:pt x="42" y="8"/>
                      <a:pt x="42" y="8"/>
                      <a:pt x="42" y="8"/>
                    </a:cubicBezTo>
                    <a:cubicBezTo>
                      <a:pt x="42" y="8"/>
                      <a:pt x="42" y="8"/>
                      <a:pt x="42" y="8"/>
                    </a:cubicBezTo>
                    <a:cubicBezTo>
                      <a:pt x="42" y="8"/>
                      <a:pt x="41" y="8"/>
                      <a:pt x="41" y="8"/>
                    </a:cubicBezTo>
                    <a:cubicBezTo>
                      <a:pt x="40" y="8"/>
                      <a:pt x="39" y="8"/>
                      <a:pt x="39" y="8"/>
                    </a:cubicBezTo>
                    <a:cubicBezTo>
                      <a:pt x="38" y="8"/>
                      <a:pt x="38" y="7"/>
                      <a:pt x="37" y="7"/>
                    </a:cubicBezTo>
                    <a:cubicBezTo>
                      <a:pt x="37" y="6"/>
                      <a:pt x="37" y="6"/>
                      <a:pt x="37" y="6"/>
                    </a:cubicBezTo>
                    <a:cubicBezTo>
                      <a:pt x="36" y="6"/>
                      <a:pt x="35" y="6"/>
                      <a:pt x="35" y="6"/>
                    </a:cubicBezTo>
                    <a:cubicBezTo>
                      <a:pt x="34" y="6"/>
                      <a:pt x="34" y="6"/>
                      <a:pt x="33" y="6"/>
                    </a:cubicBezTo>
                    <a:cubicBezTo>
                      <a:pt x="33" y="6"/>
                      <a:pt x="32" y="5"/>
                      <a:pt x="32" y="4"/>
                    </a:cubicBezTo>
                    <a:cubicBezTo>
                      <a:pt x="32" y="4"/>
                      <a:pt x="31" y="4"/>
                      <a:pt x="31" y="4"/>
                    </a:cubicBezTo>
                    <a:cubicBezTo>
                      <a:pt x="31" y="4"/>
                      <a:pt x="30" y="4"/>
                      <a:pt x="30" y="4"/>
                    </a:cubicBezTo>
                    <a:cubicBezTo>
                      <a:pt x="30" y="4"/>
                      <a:pt x="30" y="4"/>
                      <a:pt x="30" y="4"/>
                    </a:cubicBezTo>
                    <a:cubicBezTo>
                      <a:pt x="30" y="4"/>
                      <a:pt x="30" y="4"/>
                      <a:pt x="30" y="4"/>
                    </a:cubicBezTo>
                    <a:cubicBezTo>
                      <a:pt x="30" y="4"/>
                      <a:pt x="30" y="4"/>
                      <a:pt x="30" y="4"/>
                    </a:cubicBezTo>
                    <a:cubicBezTo>
                      <a:pt x="29" y="4"/>
                      <a:pt x="29" y="4"/>
                      <a:pt x="29" y="4"/>
                    </a:cubicBezTo>
                    <a:cubicBezTo>
                      <a:pt x="29" y="4"/>
                      <a:pt x="29" y="4"/>
                      <a:pt x="29" y="4"/>
                    </a:cubicBezTo>
                    <a:cubicBezTo>
                      <a:pt x="28" y="3"/>
                      <a:pt x="28" y="3"/>
                      <a:pt x="27" y="3"/>
                    </a:cubicBezTo>
                    <a:cubicBezTo>
                      <a:pt x="26" y="3"/>
                      <a:pt x="26" y="3"/>
                      <a:pt x="25" y="3"/>
                    </a:cubicBezTo>
                    <a:cubicBezTo>
                      <a:pt x="23" y="3"/>
                      <a:pt x="22" y="3"/>
                      <a:pt x="20" y="3"/>
                    </a:cubicBezTo>
                    <a:cubicBezTo>
                      <a:pt x="19" y="3"/>
                      <a:pt x="17" y="3"/>
                      <a:pt x="16" y="3"/>
                    </a:cubicBezTo>
                    <a:cubicBezTo>
                      <a:pt x="14" y="3"/>
                      <a:pt x="12" y="3"/>
                      <a:pt x="12" y="3"/>
                    </a:cubicBezTo>
                    <a:cubicBezTo>
                      <a:pt x="12" y="3"/>
                      <a:pt x="12" y="3"/>
                      <a:pt x="12" y="3"/>
                    </a:cubicBezTo>
                    <a:cubicBezTo>
                      <a:pt x="11" y="3"/>
                      <a:pt x="10" y="3"/>
                      <a:pt x="9" y="4"/>
                    </a:cubicBezTo>
                    <a:cubicBezTo>
                      <a:pt x="8" y="4"/>
                      <a:pt x="7" y="5"/>
                      <a:pt x="7" y="5"/>
                    </a:cubicBezTo>
                    <a:cubicBezTo>
                      <a:pt x="7" y="6"/>
                      <a:pt x="6" y="7"/>
                      <a:pt x="6" y="8"/>
                    </a:cubicBezTo>
                    <a:cubicBezTo>
                      <a:pt x="5" y="9"/>
                      <a:pt x="5" y="9"/>
                      <a:pt x="5" y="10"/>
                    </a:cubicBezTo>
                    <a:cubicBezTo>
                      <a:pt x="4" y="10"/>
                      <a:pt x="4" y="10"/>
                      <a:pt x="3" y="10"/>
                    </a:cubicBezTo>
                    <a:cubicBezTo>
                      <a:pt x="2" y="11"/>
                      <a:pt x="0" y="12"/>
                      <a:pt x="0" y="12"/>
                    </a:cubicBezTo>
                    <a:cubicBezTo>
                      <a:pt x="0" y="13"/>
                      <a:pt x="0" y="14"/>
                      <a:pt x="0" y="15"/>
                    </a:cubicBezTo>
                    <a:cubicBezTo>
                      <a:pt x="1" y="15"/>
                      <a:pt x="3" y="17"/>
                      <a:pt x="2" y="18"/>
                    </a:cubicBezTo>
                    <a:cubicBezTo>
                      <a:pt x="2" y="18"/>
                      <a:pt x="2" y="19"/>
                      <a:pt x="2" y="20"/>
                    </a:cubicBezTo>
                    <a:cubicBezTo>
                      <a:pt x="2" y="21"/>
                      <a:pt x="2" y="21"/>
                      <a:pt x="2" y="21"/>
                    </a:cubicBezTo>
                    <a:cubicBezTo>
                      <a:pt x="2" y="21"/>
                      <a:pt x="2" y="21"/>
                      <a:pt x="2" y="21"/>
                    </a:cubicBezTo>
                    <a:cubicBezTo>
                      <a:pt x="2" y="22"/>
                      <a:pt x="2" y="22"/>
                      <a:pt x="2" y="22"/>
                    </a:cubicBezTo>
                    <a:cubicBezTo>
                      <a:pt x="2" y="22"/>
                      <a:pt x="2" y="22"/>
                      <a:pt x="2" y="22"/>
                    </a:cubicBezTo>
                    <a:cubicBezTo>
                      <a:pt x="3" y="22"/>
                      <a:pt x="5" y="24"/>
                      <a:pt x="5" y="24"/>
                    </a:cubicBezTo>
                    <a:cubicBezTo>
                      <a:pt x="5" y="25"/>
                      <a:pt x="5" y="27"/>
                      <a:pt x="5" y="28"/>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31" name="Freeform 657"/>
              <p:cNvSpPr>
                <a:spLocks/>
              </p:cNvSpPr>
              <p:nvPr/>
            </p:nvSpPr>
            <p:spPr bwMode="auto">
              <a:xfrm>
                <a:off x="6872287" y="3471863"/>
                <a:ext cx="187325" cy="388938"/>
              </a:xfrm>
              <a:custGeom>
                <a:avLst/>
                <a:gdLst>
                  <a:gd name="T0" fmla="*/ 33 w 81"/>
                  <a:gd name="T1" fmla="*/ 154 h 169"/>
                  <a:gd name="T2" fmla="*/ 30 w 81"/>
                  <a:gd name="T3" fmla="*/ 167 h 169"/>
                  <a:gd name="T4" fmla="*/ 40 w 81"/>
                  <a:gd name="T5" fmla="*/ 161 h 169"/>
                  <a:gd name="T6" fmla="*/ 33 w 81"/>
                  <a:gd name="T7" fmla="*/ 146 h 169"/>
                  <a:gd name="T8" fmla="*/ 50 w 81"/>
                  <a:gd name="T9" fmla="*/ 150 h 169"/>
                  <a:gd name="T10" fmla="*/ 53 w 81"/>
                  <a:gd name="T11" fmla="*/ 147 h 169"/>
                  <a:gd name="T12" fmla="*/ 74 w 81"/>
                  <a:gd name="T13" fmla="*/ 138 h 169"/>
                  <a:gd name="T14" fmla="*/ 77 w 81"/>
                  <a:gd name="T15" fmla="*/ 131 h 169"/>
                  <a:gd name="T16" fmla="*/ 78 w 81"/>
                  <a:gd name="T17" fmla="*/ 123 h 169"/>
                  <a:gd name="T18" fmla="*/ 79 w 81"/>
                  <a:gd name="T19" fmla="*/ 109 h 169"/>
                  <a:gd name="T20" fmla="*/ 73 w 81"/>
                  <a:gd name="T21" fmla="*/ 93 h 169"/>
                  <a:gd name="T22" fmla="*/ 62 w 81"/>
                  <a:gd name="T23" fmla="*/ 80 h 169"/>
                  <a:gd name="T24" fmla="*/ 49 w 81"/>
                  <a:gd name="T25" fmla="*/ 69 h 169"/>
                  <a:gd name="T26" fmla="*/ 48 w 81"/>
                  <a:gd name="T27" fmla="*/ 63 h 169"/>
                  <a:gd name="T28" fmla="*/ 40 w 81"/>
                  <a:gd name="T29" fmla="*/ 48 h 169"/>
                  <a:gd name="T30" fmla="*/ 48 w 81"/>
                  <a:gd name="T31" fmla="*/ 35 h 169"/>
                  <a:gd name="T32" fmla="*/ 49 w 81"/>
                  <a:gd name="T33" fmla="*/ 28 h 169"/>
                  <a:gd name="T34" fmla="*/ 57 w 81"/>
                  <a:gd name="T35" fmla="*/ 28 h 169"/>
                  <a:gd name="T36" fmla="*/ 63 w 81"/>
                  <a:gd name="T37" fmla="*/ 22 h 169"/>
                  <a:gd name="T38" fmla="*/ 57 w 81"/>
                  <a:gd name="T39" fmla="*/ 21 h 169"/>
                  <a:gd name="T40" fmla="*/ 50 w 81"/>
                  <a:gd name="T41" fmla="*/ 17 h 169"/>
                  <a:gd name="T42" fmla="*/ 49 w 81"/>
                  <a:gd name="T43" fmla="*/ 10 h 169"/>
                  <a:gd name="T44" fmla="*/ 46 w 81"/>
                  <a:gd name="T45" fmla="*/ 6 h 169"/>
                  <a:gd name="T46" fmla="*/ 35 w 81"/>
                  <a:gd name="T47" fmla="*/ 2 h 169"/>
                  <a:gd name="T48" fmla="*/ 32 w 81"/>
                  <a:gd name="T49" fmla="*/ 2 h 169"/>
                  <a:gd name="T50" fmla="*/ 25 w 81"/>
                  <a:gd name="T51" fmla="*/ 9 h 169"/>
                  <a:gd name="T52" fmla="*/ 21 w 81"/>
                  <a:gd name="T53" fmla="*/ 9 h 169"/>
                  <a:gd name="T54" fmla="*/ 16 w 81"/>
                  <a:gd name="T55" fmla="*/ 8 h 169"/>
                  <a:gd name="T56" fmla="*/ 12 w 81"/>
                  <a:gd name="T57" fmla="*/ 8 h 169"/>
                  <a:gd name="T58" fmla="*/ 3 w 81"/>
                  <a:gd name="T59" fmla="*/ 8 h 169"/>
                  <a:gd name="T60" fmla="*/ 1 w 81"/>
                  <a:gd name="T61" fmla="*/ 13 h 169"/>
                  <a:gd name="T62" fmla="*/ 6 w 81"/>
                  <a:gd name="T63" fmla="*/ 19 h 169"/>
                  <a:gd name="T64" fmla="*/ 9 w 81"/>
                  <a:gd name="T65" fmla="*/ 28 h 169"/>
                  <a:gd name="T66" fmla="*/ 18 w 81"/>
                  <a:gd name="T67" fmla="*/ 29 h 169"/>
                  <a:gd name="T68" fmla="*/ 26 w 81"/>
                  <a:gd name="T69" fmla="*/ 33 h 169"/>
                  <a:gd name="T70" fmla="*/ 30 w 81"/>
                  <a:gd name="T71" fmla="*/ 38 h 169"/>
                  <a:gd name="T72" fmla="*/ 23 w 81"/>
                  <a:gd name="T73" fmla="*/ 44 h 169"/>
                  <a:gd name="T74" fmla="*/ 20 w 81"/>
                  <a:gd name="T75" fmla="*/ 48 h 169"/>
                  <a:gd name="T76" fmla="*/ 33 w 81"/>
                  <a:gd name="T77" fmla="*/ 56 h 169"/>
                  <a:gd name="T78" fmla="*/ 38 w 81"/>
                  <a:gd name="T79" fmla="*/ 62 h 169"/>
                  <a:gd name="T80" fmla="*/ 41 w 81"/>
                  <a:gd name="T81" fmla="*/ 67 h 169"/>
                  <a:gd name="T82" fmla="*/ 48 w 81"/>
                  <a:gd name="T83" fmla="*/ 74 h 169"/>
                  <a:gd name="T84" fmla="*/ 51 w 81"/>
                  <a:gd name="T85" fmla="*/ 78 h 169"/>
                  <a:gd name="T86" fmla="*/ 54 w 81"/>
                  <a:gd name="T87" fmla="*/ 82 h 169"/>
                  <a:gd name="T88" fmla="*/ 56 w 81"/>
                  <a:gd name="T89" fmla="*/ 87 h 169"/>
                  <a:gd name="T90" fmla="*/ 59 w 81"/>
                  <a:gd name="T91" fmla="*/ 97 h 169"/>
                  <a:gd name="T92" fmla="*/ 59 w 81"/>
                  <a:gd name="T93" fmla="*/ 102 h 169"/>
                  <a:gd name="T94" fmla="*/ 60 w 81"/>
                  <a:gd name="T95" fmla="*/ 112 h 169"/>
                  <a:gd name="T96" fmla="*/ 56 w 81"/>
                  <a:gd name="T97" fmla="*/ 121 h 169"/>
                  <a:gd name="T98" fmla="*/ 50 w 81"/>
                  <a:gd name="T99" fmla="*/ 130 h 169"/>
                  <a:gd name="T100" fmla="*/ 47 w 81"/>
                  <a:gd name="T101" fmla="*/ 134 h 169"/>
                  <a:gd name="T102" fmla="*/ 43 w 81"/>
                  <a:gd name="T103" fmla="*/ 133 h 169"/>
                  <a:gd name="T104" fmla="*/ 45 w 81"/>
                  <a:gd name="T105" fmla="*/ 142 h 169"/>
                  <a:gd name="T106" fmla="*/ 40 w 81"/>
                  <a:gd name="T107" fmla="*/ 142 h 169"/>
                  <a:gd name="T108" fmla="*/ 32 w 81"/>
                  <a:gd name="T109" fmla="*/ 142 h 169"/>
                  <a:gd name="T110" fmla="*/ 27 w 81"/>
                  <a:gd name="T111" fmla="*/ 146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 h="169">
                    <a:moveTo>
                      <a:pt x="25" y="147"/>
                    </a:moveTo>
                    <a:cubicBezTo>
                      <a:pt x="26" y="148"/>
                      <a:pt x="26" y="149"/>
                      <a:pt x="27" y="151"/>
                    </a:cubicBezTo>
                    <a:cubicBezTo>
                      <a:pt x="28" y="152"/>
                      <a:pt x="30" y="152"/>
                      <a:pt x="31" y="153"/>
                    </a:cubicBezTo>
                    <a:cubicBezTo>
                      <a:pt x="33" y="153"/>
                      <a:pt x="33" y="153"/>
                      <a:pt x="33" y="154"/>
                    </a:cubicBezTo>
                    <a:cubicBezTo>
                      <a:pt x="33" y="155"/>
                      <a:pt x="31" y="154"/>
                      <a:pt x="31" y="154"/>
                    </a:cubicBezTo>
                    <a:cubicBezTo>
                      <a:pt x="30" y="154"/>
                      <a:pt x="30" y="154"/>
                      <a:pt x="29" y="155"/>
                    </a:cubicBezTo>
                    <a:cubicBezTo>
                      <a:pt x="29" y="156"/>
                      <a:pt x="28" y="164"/>
                      <a:pt x="28" y="165"/>
                    </a:cubicBezTo>
                    <a:cubicBezTo>
                      <a:pt x="28" y="166"/>
                      <a:pt x="30" y="166"/>
                      <a:pt x="30" y="167"/>
                    </a:cubicBezTo>
                    <a:cubicBezTo>
                      <a:pt x="31" y="168"/>
                      <a:pt x="29" y="167"/>
                      <a:pt x="28" y="168"/>
                    </a:cubicBezTo>
                    <a:cubicBezTo>
                      <a:pt x="27" y="169"/>
                      <a:pt x="31" y="168"/>
                      <a:pt x="32" y="168"/>
                    </a:cubicBezTo>
                    <a:cubicBezTo>
                      <a:pt x="34" y="167"/>
                      <a:pt x="34" y="166"/>
                      <a:pt x="36" y="164"/>
                    </a:cubicBezTo>
                    <a:cubicBezTo>
                      <a:pt x="38" y="162"/>
                      <a:pt x="38" y="162"/>
                      <a:pt x="40" y="161"/>
                    </a:cubicBezTo>
                    <a:cubicBezTo>
                      <a:pt x="41" y="161"/>
                      <a:pt x="42" y="161"/>
                      <a:pt x="43" y="160"/>
                    </a:cubicBezTo>
                    <a:cubicBezTo>
                      <a:pt x="45" y="159"/>
                      <a:pt x="43" y="157"/>
                      <a:pt x="41" y="155"/>
                    </a:cubicBezTo>
                    <a:cubicBezTo>
                      <a:pt x="40" y="152"/>
                      <a:pt x="40" y="153"/>
                      <a:pt x="38" y="151"/>
                    </a:cubicBezTo>
                    <a:cubicBezTo>
                      <a:pt x="36" y="148"/>
                      <a:pt x="35" y="147"/>
                      <a:pt x="33" y="146"/>
                    </a:cubicBezTo>
                    <a:cubicBezTo>
                      <a:pt x="32" y="144"/>
                      <a:pt x="34" y="144"/>
                      <a:pt x="34" y="144"/>
                    </a:cubicBezTo>
                    <a:cubicBezTo>
                      <a:pt x="35" y="144"/>
                      <a:pt x="39" y="148"/>
                      <a:pt x="40" y="149"/>
                    </a:cubicBezTo>
                    <a:cubicBezTo>
                      <a:pt x="42" y="150"/>
                      <a:pt x="42" y="149"/>
                      <a:pt x="44" y="149"/>
                    </a:cubicBezTo>
                    <a:cubicBezTo>
                      <a:pt x="46" y="149"/>
                      <a:pt x="50" y="150"/>
                      <a:pt x="50" y="150"/>
                    </a:cubicBezTo>
                    <a:cubicBezTo>
                      <a:pt x="50" y="149"/>
                      <a:pt x="49" y="149"/>
                      <a:pt x="49" y="148"/>
                    </a:cubicBezTo>
                    <a:cubicBezTo>
                      <a:pt x="48" y="148"/>
                      <a:pt x="49" y="147"/>
                      <a:pt x="50" y="146"/>
                    </a:cubicBezTo>
                    <a:cubicBezTo>
                      <a:pt x="50" y="145"/>
                      <a:pt x="51" y="147"/>
                      <a:pt x="51" y="147"/>
                    </a:cubicBezTo>
                    <a:cubicBezTo>
                      <a:pt x="52" y="148"/>
                      <a:pt x="52" y="147"/>
                      <a:pt x="53" y="147"/>
                    </a:cubicBezTo>
                    <a:cubicBezTo>
                      <a:pt x="53" y="146"/>
                      <a:pt x="53" y="146"/>
                      <a:pt x="54" y="146"/>
                    </a:cubicBezTo>
                    <a:cubicBezTo>
                      <a:pt x="54" y="145"/>
                      <a:pt x="54" y="149"/>
                      <a:pt x="54" y="149"/>
                    </a:cubicBezTo>
                    <a:cubicBezTo>
                      <a:pt x="54" y="149"/>
                      <a:pt x="62" y="144"/>
                      <a:pt x="65" y="143"/>
                    </a:cubicBezTo>
                    <a:cubicBezTo>
                      <a:pt x="67" y="142"/>
                      <a:pt x="73" y="139"/>
                      <a:pt x="74" y="138"/>
                    </a:cubicBezTo>
                    <a:cubicBezTo>
                      <a:pt x="75" y="137"/>
                      <a:pt x="75" y="137"/>
                      <a:pt x="75" y="135"/>
                    </a:cubicBezTo>
                    <a:cubicBezTo>
                      <a:pt x="76" y="133"/>
                      <a:pt x="77" y="134"/>
                      <a:pt x="77" y="134"/>
                    </a:cubicBezTo>
                    <a:cubicBezTo>
                      <a:pt x="77" y="134"/>
                      <a:pt x="77" y="133"/>
                      <a:pt x="77" y="133"/>
                    </a:cubicBezTo>
                    <a:cubicBezTo>
                      <a:pt x="77" y="132"/>
                      <a:pt x="76" y="132"/>
                      <a:pt x="77" y="131"/>
                    </a:cubicBezTo>
                    <a:cubicBezTo>
                      <a:pt x="77" y="130"/>
                      <a:pt x="78" y="131"/>
                      <a:pt x="78" y="130"/>
                    </a:cubicBezTo>
                    <a:cubicBezTo>
                      <a:pt x="78" y="129"/>
                      <a:pt x="77" y="128"/>
                      <a:pt x="77" y="126"/>
                    </a:cubicBezTo>
                    <a:cubicBezTo>
                      <a:pt x="77" y="124"/>
                      <a:pt x="78" y="126"/>
                      <a:pt x="79" y="126"/>
                    </a:cubicBezTo>
                    <a:cubicBezTo>
                      <a:pt x="79" y="125"/>
                      <a:pt x="78" y="124"/>
                      <a:pt x="78" y="123"/>
                    </a:cubicBezTo>
                    <a:cubicBezTo>
                      <a:pt x="78" y="122"/>
                      <a:pt x="80" y="121"/>
                      <a:pt x="80" y="120"/>
                    </a:cubicBezTo>
                    <a:cubicBezTo>
                      <a:pt x="81" y="120"/>
                      <a:pt x="80" y="119"/>
                      <a:pt x="80" y="118"/>
                    </a:cubicBezTo>
                    <a:cubicBezTo>
                      <a:pt x="80" y="116"/>
                      <a:pt x="78" y="113"/>
                      <a:pt x="78" y="112"/>
                    </a:cubicBezTo>
                    <a:cubicBezTo>
                      <a:pt x="78" y="111"/>
                      <a:pt x="79" y="110"/>
                      <a:pt x="79" y="109"/>
                    </a:cubicBezTo>
                    <a:cubicBezTo>
                      <a:pt x="79" y="107"/>
                      <a:pt x="77" y="103"/>
                      <a:pt x="77" y="102"/>
                    </a:cubicBezTo>
                    <a:cubicBezTo>
                      <a:pt x="77" y="100"/>
                      <a:pt x="75" y="99"/>
                      <a:pt x="75" y="97"/>
                    </a:cubicBezTo>
                    <a:cubicBezTo>
                      <a:pt x="74" y="96"/>
                      <a:pt x="75" y="95"/>
                      <a:pt x="75" y="94"/>
                    </a:cubicBezTo>
                    <a:cubicBezTo>
                      <a:pt x="75" y="92"/>
                      <a:pt x="73" y="93"/>
                      <a:pt x="73" y="93"/>
                    </a:cubicBezTo>
                    <a:cubicBezTo>
                      <a:pt x="72" y="93"/>
                      <a:pt x="71" y="90"/>
                      <a:pt x="70" y="88"/>
                    </a:cubicBezTo>
                    <a:cubicBezTo>
                      <a:pt x="69" y="87"/>
                      <a:pt x="68" y="87"/>
                      <a:pt x="67" y="86"/>
                    </a:cubicBezTo>
                    <a:cubicBezTo>
                      <a:pt x="65" y="85"/>
                      <a:pt x="67" y="84"/>
                      <a:pt x="67" y="83"/>
                    </a:cubicBezTo>
                    <a:cubicBezTo>
                      <a:pt x="66" y="82"/>
                      <a:pt x="63" y="81"/>
                      <a:pt x="62" y="80"/>
                    </a:cubicBezTo>
                    <a:cubicBezTo>
                      <a:pt x="60" y="80"/>
                      <a:pt x="59" y="79"/>
                      <a:pt x="58" y="77"/>
                    </a:cubicBezTo>
                    <a:cubicBezTo>
                      <a:pt x="56" y="75"/>
                      <a:pt x="56" y="76"/>
                      <a:pt x="55" y="75"/>
                    </a:cubicBezTo>
                    <a:cubicBezTo>
                      <a:pt x="54" y="75"/>
                      <a:pt x="54" y="73"/>
                      <a:pt x="53" y="72"/>
                    </a:cubicBezTo>
                    <a:cubicBezTo>
                      <a:pt x="52" y="71"/>
                      <a:pt x="51" y="70"/>
                      <a:pt x="49" y="69"/>
                    </a:cubicBezTo>
                    <a:cubicBezTo>
                      <a:pt x="48" y="68"/>
                      <a:pt x="45" y="66"/>
                      <a:pt x="44" y="66"/>
                    </a:cubicBezTo>
                    <a:cubicBezTo>
                      <a:pt x="44" y="65"/>
                      <a:pt x="46" y="66"/>
                      <a:pt x="47" y="66"/>
                    </a:cubicBezTo>
                    <a:cubicBezTo>
                      <a:pt x="47" y="66"/>
                      <a:pt x="47" y="65"/>
                      <a:pt x="47" y="64"/>
                    </a:cubicBezTo>
                    <a:cubicBezTo>
                      <a:pt x="47" y="63"/>
                      <a:pt x="48" y="63"/>
                      <a:pt x="48" y="63"/>
                    </a:cubicBezTo>
                    <a:cubicBezTo>
                      <a:pt x="48" y="62"/>
                      <a:pt x="45" y="60"/>
                      <a:pt x="42" y="58"/>
                    </a:cubicBezTo>
                    <a:cubicBezTo>
                      <a:pt x="40" y="56"/>
                      <a:pt x="40" y="56"/>
                      <a:pt x="39" y="55"/>
                    </a:cubicBezTo>
                    <a:cubicBezTo>
                      <a:pt x="39" y="54"/>
                      <a:pt x="38" y="51"/>
                      <a:pt x="38" y="51"/>
                    </a:cubicBezTo>
                    <a:cubicBezTo>
                      <a:pt x="38" y="51"/>
                      <a:pt x="40" y="48"/>
                      <a:pt x="40" y="48"/>
                    </a:cubicBezTo>
                    <a:cubicBezTo>
                      <a:pt x="40" y="47"/>
                      <a:pt x="40" y="44"/>
                      <a:pt x="40" y="44"/>
                    </a:cubicBezTo>
                    <a:cubicBezTo>
                      <a:pt x="41" y="43"/>
                      <a:pt x="42" y="40"/>
                      <a:pt x="42" y="40"/>
                    </a:cubicBezTo>
                    <a:cubicBezTo>
                      <a:pt x="43" y="39"/>
                      <a:pt x="44" y="38"/>
                      <a:pt x="46" y="37"/>
                    </a:cubicBezTo>
                    <a:cubicBezTo>
                      <a:pt x="47" y="36"/>
                      <a:pt x="48" y="36"/>
                      <a:pt x="48" y="35"/>
                    </a:cubicBezTo>
                    <a:cubicBezTo>
                      <a:pt x="49" y="35"/>
                      <a:pt x="48" y="34"/>
                      <a:pt x="48" y="33"/>
                    </a:cubicBezTo>
                    <a:cubicBezTo>
                      <a:pt x="49" y="32"/>
                      <a:pt x="49" y="32"/>
                      <a:pt x="50" y="31"/>
                    </a:cubicBezTo>
                    <a:cubicBezTo>
                      <a:pt x="51" y="31"/>
                      <a:pt x="50" y="30"/>
                      <a:pt x="50" y="30"/>
                    </a:cubicBezTo>
                    <a:cubicBezTo>
                      <a:pt x="50" y="29"/>
                      <a:pt x="48" y="28"/>
                      <a:pt x="49" y="28"/>
                    </a:cubicBezTo>
                    <a:cubicBezTo>
                      <a:pt x="49" y="27"/>
                      <a:pt x="51" y="29"/>
                      <a:pt x="51" y="29"/>
                    </a:cubicBezTo>
                    <a:cubicBezTo>
                      <a:pt x="52" y="30"/>
                      <a:pt x="53" y="31"/>
                      <a:pt x="53" y="30"/>
                    </a:cubicBezTo>
                    <a:cubicBezTo>
                      <a:pt x="54" y="30"/>
                      <a:pt x="53" y="29"/>
                      <a:pt x="54" y="29"/>
                    </a:cubicBezTo>
                    <a:cubicBezTo>
                      <a:pt x="54" y="28"/>
                      <a:pt x="56" y="28"/>
                      <a:pt x="57" y="28"/>
                    </a:cubicBezTo>
                    <a:cubicBezTo>
                      <a:pt x="57" y="27"/>
                      <a:pt x="57" y="27"/>
                      <a:pt x="57" y="26"/>
                    </a:cubicBezTo>
                    <a:cubicBezTo>
                      <a:pt x="57" y="25"/>
                      <a:pt x="58" y="25"/>
                      <a:pt x="59" y="25"/>
                    </a:cubicBezTo>
                    <a:cubicBezTo>
                      <a:pt x="60" y="25"/>
                      <a:pt x="60" y="23"/>
                      <a:pt x="62" y="23"/>
                    </a:cubicBezTo>
                    <a:cubicBezTo>
                      <a:pt x="62" y="23"/>
                      <a:pt x="63" y="22"/>
                      <a:pt x="63" y="22"/>
                    </a:cubicBezTo>
                    <a:cubicBezTo>
                      <a:pt x="63" y="22"/>
                      <a:pt x="63" y="22"/>
                      <a:pt x="63" y="22"/>
                    </a:cubicBezTo>
                    <a:cubicBezTo>
                      <a:pt x="62" y="21"/>
                      <a:pt x="60" y="21"/>
                      <a:pt x="59" y="21"/>
                    </a:cubicBezTo>
                    <a:cubicBezTo>
                      <a:pt x="58" y="20"/>
                      <a:pt x="58" y="20"/>
                      <a:pt x="58" y="20"/>
                    </a:cubicBezTo>
                    <a:cubicBezTo>
                      <a:pt x="58" y="21"/>
                      <a:pt x="58" y="21"/>
                      <a:pt x="57" y="21"/>
                    </a:cubicBezTo>
                    <a:cubicBezTo>
                      <a:pt x="56" y="21"/>
                      <a:pt x="55" y="20"/>
                      <a:pt x="54" y="19"/>
                    </a:cubicBezTo>
                    <a:cubicBezTo>
                      <a:pt x="53" y="18"/>
                      <a:pt x="53" y="18"/>
                      <a:pt x="53" y="17"/>
                    </a:cubicBezTo>
                    <a:cubicBezTo>
                      <a:pt x="52" y="17"/>
                      <a:pt x="52" y="17"/>
                      <a:pt x="52" y="17"/>
                    </a:cubicBezTo>
                    <a:cubicBezTo>
                      <a:pt x="51" y="17"/>
                      <a:pt x="51" y="17"/>
                      <a:pt x="50" y="17"/>
                    </a:cubicBezTo>
                    <a:cubicBezTo>
                      <a:pt x="48" y="17"/>
                      <a:pt x="48" y="14"/>
                      <a:pt x="48" y="12"/>
                    </a:cubicBezTo>
                    <a:cubicBezTo>
                      <a:pt x="47" y="12"/>
                      <a:pt x="47" y="12"/>
                      <a:pt x="47" y="12"/>
                    </a:cubicBezTo>
                    <a:cubicBezTo>
                      <a:pt x="47" y="12"/>
                      <a:pt x="47" y="12"/>
                      <a:pt x="47" y="12"/>
                    </a:cubicBezTo>
                    <a:cubicBezTo>
                      <a:pt x="47" y="12"/>
                      <a:pt x="48" y="11"/>
                      <a:pt x="49" y="10"/>
                    </a:cubicBezTo>
                    <a:cubicBezTo>
                      <a:pt x="49" y="9"/>
                      <a:pt x="50" y="8"/>
                      <a:pt x="50" y="8"/>
                    </a:cubicBezTo>
                    <a:cubicBezTo>
                      <a:pt x="50" y="8"/>
                      <a:pt x="50" y="7"/>
                      <a:pt x="50" y="7"/>
                    </a:cubicBezTo>
                    <a:cubicBezTo>
                      <a:pt x="50" y="7"/>
                      <a:pt x="49" y="7"/>
                      <a:pt x="49" y="7"/>
                    </a:cubicBezTo>
                    <a:cubicBezTo>
                      <a:pt x="49" y="7"/>
                      <a:pt x="47" y="7"/>
                      <a:pt x="46" y="6"/>
                    </a:cubicBezTo>
                    <a:cubicBezTo>
                      <a:pt x="44" y="6"/>
                      <a:pt x="42" y="6"/>
                      <a:pt x="41" y="6"/>
                    </a:cubicBezTo>
                    <a:cubicBezTo>
                      <a:pt x="39" y="6"/>
                      <a:pt x="38" y="6"/>
                      <a:pt x="38" y="5"/>
                    </a:cubicBezTo>
                    <a:cubicBezTo>
                      <a:pt x="38" y="5"/>
                      <a:pt x="37" y="4"/>
                      <a:pt x="37" y="4"/>
                    </a:cubicBezTo>
                    <a:cubicBezTo>
                      <a:pt x="36" y="4"/>
                      <a:pt x="36" y="3"/>
                      <a:pt x="35" y="2"/>
                    </a:cubicBezTo>
                    <a:cubicBezTo>
                      <a:pt x="35" y="1"/>
                      <a:pt x="35" y="1"/>
                      <a:pt x="35" y="1"/>
                    </a:cubicBezTo>
                    <a:cubicBezTo>
                      <a:pt x="35" y="1"/>
                      <a:pt x="35" y="1"/>
                      <a:pt x="35" y="1"/>
                    </a:cubicBezTo>
                    <a:cubicBezTo>
                      <a:pt x="34" y="0"/>
                      <a:pt x="34" y="1"/>
                      <a:pt x="33" y="2"/>
                    </a:cubicBezTo>
                    <a:cubicBezTo>
                      <a:pt x="33" y="2"/>
                      <a:pt x="33" y="2"/>
                      <a:pt x="32" y="2"/>
                    </a:cubicBezTo>
                    <a:cubicBezTo>
                      <a:pt x="32" y="3"/>
                      <a:pt x="31" y="4"/>
                      <a:pt x="30" y="5"/>
                    </a:cubicBezTo>
                    <a:cubicBezTo>
                      <a:pt x="30" y="5"/>
                      <a:pt x="29" y="6"/>
                      <a:pt x="29" y="6"/>
                    </a:cubicBezTo>
                    <a:cubicBezTo>
                      <a:pt x="29" y="7"/>
                      <a:pt x="28" y="7"/>
                      <a:pt x="27" y="8"/>
                    </a:cubicBezTo>
                    <a:cubicBezTo>
                      <a:pt x="27" y="8"/>
                      <a:pt x="26" y="9"/>
                      <a:pt x="25" y="9"/>
                    </a:cubicBezTo>
                    <a:cubicBezTo>
                      <a:pt x="23" y="10"/>
                      <a:pt x="23" y="9"/>
                      <a:pt x="23" y="9"/>
                    </a:cubicBezTo>
                    <a:cubicBezTo>
                      <a:pt x="23" y="8"/>
                      <a:pt x="23" y="8"/>
                      <a:pt x="23" y="8"/>
                    </a:cubicBezTo>
                    <a:cubicBezTo>
                      <a:pt x="23" y="8"/>
                      <a:pt x="23" y="8"/>
                      <a:pt x="23" y="8"/>
                    </a:cubicBezTo>
                    <a:cubicBezTo>
                      <a:pt x="23" y="8"/>
                      <a:pt x="22" y="8"/>
                      <a:pt x="21" y="9"/>
                    </a:cubicBezTo>
                    <a:cubicBezTo>
                      <a:pt x="21" y="10"/>
                      <a:pt x="20" y="11"/>
                      <a:pt x="20" y="11"/>
                    </a:cubicBezTo>
                    <a:cubicBezTo>
                      <a:pt x="20" y="11"/>
                      <a:pt x="20" y="11"/>
                      <a:pt x="20" y="11"/>
                    </a:cubicBezTo>
                    <a:cubicBezTo>
                      <a:pt x="19" y="11"/>
                      <a:pt x="18" y="10"/>
                      <a:pt x="17" y="9"/>
                    </a:cubicBezTo>
                    <a:cubicBezTo>
                      <a:pt x="16" y="8"/>
                      <a:pt x="16" y="8"/>
                      <a:pt x="16" y="8"/>
                    </a:cubicBezTo>
                    <a:cubicBezTo>
                      <a:pt x="16" y="8"/>
                      <a:pt x="16" y="8"/>
                      <a:pt x="16" y="8"/>
                    </a:cubicBezTo>
                    <a:cubicBezTo>
                      <a:pt x="16" y="9"/>
                      <a:pt x="16" y="9"/>
                      <a:pt x="15" y="10"/>
                    </a:cubicBezTo>
                    <a:cubicBezTo>
                      <a:pt x="14" y="10"/>
                      <a:pt x="13" y="9"/>
                      <a:pt x="13" y="8"/>
                    </a:cubicBezTo>
                    <a:cubicBezTo>
                      <a:pt x="12" y="8"/>
                      <a:pt x="13" y="8"/>
                      <a:pt x="12" y="8"/>
                    </a:cubicBezTo>
                    <a:cubicBezTo>
                      <a:pt x="12" y="8"/>
                      <a:pt x="12" y="9"/>
                      <a:pt x="11" y="10"/>
                    </a:cubicBezTo>
                    <a:cubicBezTo>
                      <a:pt x="11" y="10"/>
                      <a:pt x="10" y="11"/>
                      <a:pt x="10" y="11"/>
                    </a:cubicBezTo>
                    <a:cubicBezTo>
                      <a:pt x="10" y="12"/>
                      <a:pt x="8" y="11"/>
                      <a:pt x="6" y="10"/>
                    </a:cubicBezTo>
                    <a:cubicBezTo>
                      <a:pt x="5" y="9"/>
                      <a:pt x="4" y="8"/>
                      <a:pt x="3" y="8"/>
                    </a:cubicBezTo>
                    <a:cubicBezTo>
                      <a:pt x="3" y="8"/>
                      <a:pt x="2" y="9"/>
                      <a:pt x="1" y="10"/>
                    </a:cubicBezTo>
                    <a:cubicBezTo>
                      <a:pt x="1" y="11"/>
                      <a:pt x="1" y="11"/>
                      <a:pt x="0" y="12"/>
                    </a:cubicBezTo>
                    <a:cubicBezTo>
                      <a:pt x="0" y="12"/>
                      <a:pt x="1" y="12"/>
                      <a:pt x="1" y="13"/>
                    </a:cubicBezTo>
                    <a:cubicBezTo>
                      <a:pt x="1" y="13"/>
                      <a:pt x="1" y="13"/>
                      <a:pt x="1" y="13"/>
                    </a:cubicBezTo>
                    <a:cubicBezTo>
                      <a:pt x="3" y="14"/>
                      <a:pt x="5" y="16"/>
                      <a:pt x="5" y="16"/>
                    </a:cubicBezTo>
                    <a:cubicBezTo>
                      <a:pt x="5" y="17"/>
                      <a:pt x="5" y="17"/>
                      <a:pt x="5" y="17"/>
                    </a:cubicBezTo>
                    <a:cubicBezTo>
                      <a:pt x="5" y="18"/>
                      <a:pt x="5" y="19"/>
                      <a:pt x="5" y="19"/>
                    </a:cubicBezTo>
                    <a:cubicBezTo>
                      <a:pt x="5" y="19"/>
                      <a:pt x="6" y="19"/>
                      <a:pt x="6" y="19"/>
                    </a:cubicBezTo>
                    <a:cubicBezTo>
                      <a:pt x="7" y="18"/>
                      <a:pt x="9" y="18"/>
                      <a:pt x="9" y="19"/>
                    </a:cubicBezTo>
                    <a:cubicBezTo>
                      <a:pt x="9" y="20"/>
                      <a:pt x="9" y="21"/>
                      <a:pt x="9" y="22"/>
                    </a:cubicBezTo>
                    <a:cubicBezTo>
                      <a:pt x="8" y="23"/>
                      <a:pt x="8" y="25"/>
                      <a:pt x="8" y="26"/>
                    </a:cubicBezTo>
                    <a:cubicBezTo>
                      <a:pt x="9" y="26"/>
                      <a:pt x="9" y="27"/>
                      <a:pt x="9" y="28"/>
                    </a:cubicBezTo>
                    <a:cubicBezTo>
                      <a:pt x="10" y="28"/>
                      <a:pt x="10" y="29"/>
                      <a:pt x="11" y="29"/>
                    </a:cubicBezTo>
                    <a:cubicBezTo>
                      <a:pt x="12" y="29"/>
                      <a:pt x="14" y="30"/>
                      <a:pt x="15" y="30"/>
                    </a:cubicBezTo>
                    <a:cubicBezTo>
                      <a:pt x="16" y="30"/>
                      <a:pt x="17" y="30"/>
                      <a:pt x="17" y="30"/>
                    </a:cubicBezTo>
                    <a:cubicBezTo>
                      <a:pt x="17" y="30"/>
                      <a:pt x="18" y="30"/>
                      <a:pt x="18" y="29"/>
                    </a:cubicBezTo>
                    <a:cubicBezTo>
                      <a:pt x="19" y="28"/>
                      <a:pt x="20" y="27"/>
                      <a:pt x="21" y="28"/>
                    </a:cubicBezTo>
                    <a:cubicBezTo>
                      <a:pt x="22" y="28"/>
                      <a:pt x="23" y="29"/>
                      <a:pt x="25" y="30"/>
                    </a:cubicBezTo>
                    <a:cubicBezTo>
                      <a:pt x="26" y="31"/>
                      <a:pt x="28" y="31"/>
                      <a:pt x="27" y="32"/>
                    </a:cubicBezTo>
                    <a:cubicBezTo>
                      <a:pt x="27" y="32"/>
                      <a:pt x="27" y="33"/>
                      <a:pt x="26" y="33"/>
                    </a:cubicBezTo>
                    <a:cubicBezTo>
                      <a:pt x="25" y="34"/>
                      <a:pt x="25" y="34"/>
                      <a:pt x="25" y="34"/>
                    </a:cubicBezTo>
                    <a:cubicBezTo>
                      <a:pt x="25" y="34"/>
                      <a:pt x="26" y="34"/>
                      <a:pt x="27" y="35"/>
                    </a:cubicBezTo>
                    <a:cubicBezTo>
                      <a:pt x="28" y="35"/>
                      <a:pt x="29" y="35"/>
                      <a:pt x="29" y="35"/>
                    </a:cubicBezTo>
                    <a:cubicBezTo>
                      <a:pt x="29" y="36"/>
                      <a:pt x="30" y="37"/>
                      <a:pt x="30" y="38"/>
                    </a:cubicBezTo>
                    <a:cubicBezTo>
                      <a:pt x="31" y="38"/>
                      <a:pt x="31" y="39"/>
                      <a:pt x="31" y="39"/>
                    </a:cubicBezTo>
                    <a:cubicBezTo>
                      <a:pt x="31" y="40"/>
                      <a:pt x="30" y="41"/>
                      <a:pt x="29" y="42"/>
                    </a:cubicBezTo>
                    <a:cubicBezTo>
                      <a:pt x="29" y="42"/>
                      <a:pt x="28" y="43"/>
                      <a:pt x="28" y="44"/>
                    </a:cubicBezTo>
                    <a:cubicBezTo>
                      <a:pt x="27" y="44"/>
                      <a:pt x="25" y="44"/>
                      <a:pt x="23" y="44"/>
                    </a:cubicBezTo>
                    <a:cubicBezTo>
                      <a:pt x="22" y="44"/>
                      <a:pt x="21" y="44"/>
                      <a:pt x="21" y="44"/>
                    </a:cubicBezTo>
                    <a:cubicBezTo>
                      <a:pt x="21" y="44"/>
                      <a:pt x="21" y="44"/>
                      <a:pt x="21" y="45"/>
                    </a:cubicBezTo>
                    <a:cubicBezTo>
                      <a:pt x="21" y="46"/>
                      <a:pt x="21" y="46"/>
                      <a:pt x="21" y="47"/>
                    </a:cubicBezTo>
                    <a:cubicBezTo>
                      <a:pt x="21" y="47"/>
                      <a:pt x="21" y="47"/>
                      <a:pt x="20" y="48"/>
                    </a:cubicBezTo>
                    <a:cubicBezTo>
                      <a:pt x="20" y="48"/>
                      <a:pt x="19" y="48"/>
                      <a:pt x="19" y="48"/>
                    </a:cubicBezTo>
                    <a:cubicBezTo>
                      <a:pt x="19" y="48"/>
                      <a:pt x="23" y="50"/>
                      <a:pt x="26" y="51"/>
                    </a:cubicBezTo>
                    <a:cubicBezTo>
                      <a:pt x="30" y="53"/>
                      <a:pt x="34" y="55"/>
                      <a:pt x="34" y="55"/>
                    </a:cubicBezTo>
                    <a:cubicBezTo>
                      <a:pt x="33" y="56"/>
                      <a:pt x="33" y="56"/>
                      <a:pt x="33" y="56"/>
                    </a:cubicBezTo>
                    <a:cubicBezTo>
                      <a:pt x="33" y="56"/>
                      <a:pt x="33" y="56"/>
                      <a:pt x="32" y="56"/>
                    </a:cubicBezTo>
                    <a:cubicBezTo>
                      <a:pt x="32" y="56"/>
                      <a:pt x="32" y="56"/>
                      <a:pt x="33" y="57"/>
                    </a:cubicBezTo>
                    <a:cubicBezTo>
                      <a:pt x="33" y="58"/>
                      <a:pt x="35" y="59"/>
                      <a:pt x="36" y="61"/>
                    </a:cubicBezTo>
                    <a:cubicBezTo>
                      <a:pt x="37" y="61"/>
                      <a:pt x="38" y="62"/>
                      <a:pt x="38" y="62"/>
                    </a:cubicBezTo>
                    <a:cubicBezTo>
                      <a:pt x="38" y="62"/>
                      <a:pt x="38" y="63"/>
                      <a:pt x="39" y="64"/>
                    </a:cubicBezTo>
                    <a:cubicBezTo>
                      <a:pt x="39" y="65"/>
                      <a:pt x="39" y="65"/>
                      <a:pt x="39" y="66"/>
                    </a:cubicBezTo>
                    <a:cubicBezTo>
                      <a:pt x="40" y="66"/>
                      <a:pt x="40" y="66"/>
                      <a:pt x="41" y="67"/>
                    </a:cubicBezTo>
                    <a:cubicBezTo>
                      <a:pt x="41" y="67"/>
                      <a:pt x="41" y="67"/>
                      <a:pt x="41" y="67"/>
                    </a:cubicBezTo>
                    <a:cubicBezTo>
                      <a:pt x="43" y="68"/>
                      <a:pt x="45" y="69"/>
                      <a:pt x="46" y="70"/>
                    </a:cubicBezTo>
                    <a:cubicBezTo>
                      <a:pt x="47" y="71"/>
                      <a:pt x="47" y="72"/>
                      <a:pt x="47" y="72"/>
                    </a:cubicBezTo>
                    <a:cubicBezTo>
                      <a:pt x="47" y="73"/>
                      <a:pt x="47" y="73"/>
                      <a:pt x="47" y="73"/>
                    </a:cubicBezTo>
                    <a:cubicBezTo>
                      <a:pt x="47" y="73"/>
                      <a:pt x="47" y="73"/>
                      <a:pt x="48" y="74"/>
                    </a:cubicBezTo>
                    <a:cubicBezTo>
                      <a:pt x="48" y="74"/>
                      <a:pt x="49" y="74"/>
                      <a:pt x="49" y="75"/>
                    </a:cubicBezTo>
                    <a:cubicBezTo>
                      <a:pt x="49" y="76"/>
                      <a:pt x="49" y="76"/>
                      <a:pt x="49" y="77"/>
                    </a:cubicBezTo>
                    <a:cubicBezTo>
                      <a:pt x="49" y="78"/>
                      <a:pt x="50" y="78"/>
                      <a:pt x="50" y="78"/>
                    </a:cubicBezTo>
                    <a:cubicBezTo>
                      <a:pt x="50" y="78"/>
                      <a:pt x="50" y="78"/>
                      <a:pt x="51" y="78"/>
                    </a:cubicBezTo>
                    <a:cubicBezTo>
                      <a:pt x="51" y="79"/>
                      <a:pt x="52" y="79"/>
                      <a:pt x="53" y="79"/>
                    </a:cubicBezTo>
                    <a:cubicBezTo>
                      <a:pt x="53" y="80"/>
                      <a:pt x="53" y="80"/>
                      <a:pt x="53" y="80"/>
                    </a:cubicBezTo>
                    <a:cubicBezTo>
                      <a:pt x="53" y="81"/>
                      <a:pt x="54" y="82"/>
                      <a:pt x="54" y="82"/>
                    </a:cubicBezTo>
                    <a:cubicBezTo>
                      <a:pt x="54" y="82"/>
                      <a:pt x="54" y="82"/>
                      <a:pt x="54" y="82"/>
                    </a:cubicBezTo>
                    <a:cubicBezTo>
                      <a:pt x="54" y="82"/>
                      <a:pt x="55" y="82"/>
                      <a:pt x="55" y="82"/>
                    </a:cubicBezTo>
                    <a:cubicBezTo>
                      <a:pt x="57" y="83"/>
                      <a:pt x="58" y="84"/>
                      <a:pt x="58" y="85"/>
                    </a:cubicBezTo>
                    <a:cubicBezTo>
                      <a:pt x="58" y="85"/>
                      <a:pt x="58" y="85"/>
                      <a:pt x="57" y="86"/>
                    </a:cubicBezTo>
                    <a:cubicBezTo>
                      <a:pt x="57" y="86"/>
                      <a:pt x="56" y="87"/>
                      <a:pt x="56" y="87"/>
                    </a:cubicBezTo>
                    <a:cubicBezTo>
                      <a:pt x="56" y="88"/>
                      <a:pt x="57" y="88"/>
                      <a:pt x="58" y="89"/>
                    </a:cubicBezTo>
                    <a:cubicBezTo>
                      <a:pt x="59" y="90"/>
                      <a:pt x="60" y="92"/>
                      <a:pt x="61" y="93"/>
                    </a:cubicBezTo>
                    <a:cubicBezTo>
                      <a:pt x="61" y="94"/>
                      <a:pt x="60" y="94"/>
                      <a:pt x="60" y="95"/>
                    </a:cubicBezTo>
                    <a:cubicBezTo>
                      <a:pt x="59" y="96"/>
                      <a:pt x="59" y="96"/>
                      <a:pt x="59" y="97"/>
                    </a:cubicBezTo>
                    <a:cubicBezTo>
                      <a:pt x="59" y="98"/>
                      <a:pt x="59" y="98"/>
                      <a:pt x="59" y="99"/>
                    </a:cubicBezTo>
                    <a:cubicBezTo>
                      <a:pt x="60" y="99"/>
                      <a:pt x="60" y="100"/>
                      <a:pt x="59" y="101"/>
                    </a:cubicBezTo>
                    <a:cubicBezTo>
                      <a:pt x="59" y="101"/>
                      <a:pt x="59" y="101"/>
                      <a:pt x="59" y="102"/>
                    </a:cubicBezTo>
                    <a:cubicBezTo>
                      <a:pt x="59" y="102"/>
                      <a:pt x="59" y="102"/>
                      <a:pt x="59" y="102"/>
                    </a:cubicBezTo>
                    <a:cubicBezTo>
                      <a:pt x="59" y="103"/>
                      <a:pt x="57" y="106"/>
                      <a:pt x="58" y="106"/>
                    </a:cubicBezTo>
                    <a:cubicBezTo>
                      <a:pt x="58" y="107"/>
                      <a:pt x="58" y="108"/>
                      <a:pt x="59" y="109"/>
                    </a:cubicBezTo>
                    <a:cubicBezTo>
                      <a:pt x="59" y="109"/>
                      <a:pt x="59" y="110"/>
                      <a:pt x="59" y="110"/>
                    </a:cubicBezTo>
                    <a:cubicBezTo>
                      <a:pt x="59" y="111"/>
                      <a:pt x="59" y="111"/>
                      <a:pt x="60" y="112"/>
                    </a:cubicBezTo>
                    <a:cubicBezTo>
                      <a:pt x="60" y="113"/>
                      <a:pt x="61" y="113"/>
                      <a:pt x="61" y="114"/>
                    </a:cubicBezTo>
                    <a:cubicBezTo>
                      <a:pt x="61" y="115"/>
                      <a:pt x="60" y="116"/>
                      <a:pt x="58" y="117"/>
                    </a:cubicBezTo>
                    <a:cubicBezTo>
                      <a:pt x="57" y="118"/>
                      <a:pt x="56" y="120"/>
                      <a:pt x="56" y="120"/>
                    </a:cubicBezTo>
                    <a:cubicBezTo>
                      <a:pt x="56" y="121"/>
                      <a:pt x="56" y="121"/>
                      <a:pt x="56" y="121"/>
                    </a:cubicBezTo>
                    <a:cubicBezTo>
                      <a:pt x="56" y="123"/>
                      <a:pt x="56" y="125"/>
                      <a:pt x="55" y="126"/>
                    </a:cubicBezTo>
                    <a:cubicBezTo>
                      <a:pt x="55" y="128"/>
                      <a:pt x="54" y="128"/>
                      <a:pt x="53" y="129"/>
                    </a:cubicBezTo>
                    <a:cubicBezTo>
                      <a:pt x="53" y="129"/>
                      <a:pt x="52" y="130"/>
                      <a:pt x="51" y="130"/>
                    </a:cubicBezTo>
                    <a:cubicBezTo>
                      <a:pt x="50" y="130"/>
                      <a:pt x="50" y="130"/>
                      <a:pt x="50" y="130"/>
                    </a:cubicBezTo>
                    <a:cubicBezTo>
                      <a:pt x="50" y="130"/>
                      <a:pt x="50" y="130"/>
                      <a:pt x="50" y="130"/>
                    </a:cubicBezTo>
                    <a:cubicBezTo>
                      <a:pt x="48" y="130"/>
                      <a:pt x="47" y="131"/>
                      <a:pt x="47" y="131"/>
                    </a:cubicBezTo>
                    <a:cubicBezTo>
                      <a:pt x="47" y="131"/>
                      <a:pt x="47" y="132"/>
                      <a:pt x="47" y="133"/>
                    </a:cubicBezTo>
                    <a:cubicBezTo>
                      <a:pt x="47" y="133"/>
                      <a:pt x="47" y="134"/>
                      <a:pt x="47" y="134"/>
                    </a:cubicBezTo>
                    <a:cubicBezTo>
                      <a:pt x="47" y="135"/>
                      <a:pt x="46" y="135"/>
                      <a:pt x="45" y="134"/>
                    </a:cubicBezTo>
                    <a:cubicBezTo>
                      <a:pt x="45" y="134"/>
                      <a:pt x="45" y="134"/>
                      <a:pt x="45" y="134"/>
                    </a:cubicBezTo>
                    <a:cubicBezTo>
                      <a:pt x="45" y="134"/>
                      <a:pt x="45" y="134"/>
                      <a:pt x="45" y="134"/>
                    </a:cubicBezTo>
                    <a:cubicBezTo>
                      <a:pt x="44" y="134"/>
                      <a:pt x="43" y="133"/>
                      <a:pt x="43" y="133"/>
                    </a:cubicBezTo>
                    <a:cubicBezTo>
                      <a:pt x="42" y="134"/>
                      <a:pt x="42" y="134"/>
                      <a:pt x="41" y="135"/>
                    </a:cubicBezTo>
                    <a:cubicBezTo>
                      <a:pt x="41" y="135"/>
                      <a:pt x="41" y="135"/>
                      <a:pt x="41" y="135"/>
                    </a:cubicBezTo>
                    <a:cubicBezTo>
                      <a:pt x="41" y="136"/>
                      <a:pt x="41" y="136"/>
                      <a:pt x="42" y="137"/>
                    </a:cubicBezTo>
                    <a:cubicBezTo>
                      <a:pt x="44" y="139"/>
                      <a:pt x="46" y="141"/>
                      <a:pt x="45" y="142"/>
                    </a:cubicBezTo>
                    <a:cubicBezTo>
                      <a:pt x="45" y="142"/>
                      <a:pt x="45" y="142"/>
                      <a:pt x="45" y="142"/>
                    </a:cubicBezTo>
                    <a:cubicBezTo>
                      <a:pt x="44" y="143"/>
                      <a:pt x="44" y="144"/>
                      <a:pt x="43" y="143"/>
                    </a:cubicBezTo>
                    <a:cubicBezTo>
                      <a:pt x="42" y="143"/>
                      <a:pt x="42" y="143"/>
                      <a:pt x="42" y="142"/>
                    </a:cubicBezTo>
                    <a:cubicBezTo>
                      <a:pt x="41" y="142"/>
                      <a:pt x="40" y="142"/>
                      <a:pt x="40" y="142"/>
                    </a:cubicBezTo>
                    <a:cubicBezTo>
                      <a:pt x="39" y="142"/>
                      <a:pt x="39" y="142"/>
                      <a:pt x="38" y="142"/>
                    </a:cubicBezTo>
                    <a:cubicBezTo>
                      <a:pt x="38" y="143"/>
                      <a:pt x="37" y="143"/>
                      <a:pt x="35" y="143"/>
                    </a:cubicBezTo>
                    <a:cubicBezTo>
                      <a:pt x="34" y="142"/>
                      <a:pt x="33" y="142"/>
                      <a:pt x="33" y="142"/>
                    </a:cubicBezTo>
                    <a:cubicBezTo>
                      <a:pt x="32" y="142"/>
                      <a:pt x="32" y="142"/>
                      <a:pt x="32" y="142"/>
                    </a:cubicBezTo>
                    <a:cubicBezTo>
                      <a:pt x="31" y="142"/>
                      <a:pt x="31" y="142"/>
                      <a:pt x="31" y="143"/>
                    </a:cubicBezTo>
                    <a:cubicBezTo>
                      <a:pt x="31" y="143"/>
                      <a:pt x="31" y="143"/>
                      <a:pt x="31" y="143"/>
                    </a:cubicBezTo>
                    <a:cubicBezTo>
                      <a:pt x="31" y="143"/>
                      <a:pt x="31" y="144"/>
                      <a:pt x="30" y="144"/>
                    </a:cubicBezTo>
                    <a:cubicBezTo>
                      <a:pt x="29" y="145"/>
                      <a:pt x="28" y="145"/>
                      <a:pt x="27" y="146"/>
                    </a:cubicBezTo>
                    <a:cubicBezTo>
                      <a:pt x="27" y="146"/>
                      <a:pt x="26" y="146"/>
                      <a:pt x="26" y="146"/>
                    </a:cubicBezTo>
                    <a:cubicBezTo>
                      <a:pt x="26" y="146"/>
                      <a:pt x="25" y="147"/>
                      <a:pt x="25" y="147"/>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32" name="Freeform 660"/>
              <p:cNvSpPr>
                <a:spLocks/>
              </p:cNvSpPr>
              <p:nvPr/>
            </p:nvSpPr>
            <p:spPr bwMode="auto">
              <a:xfrm>
                <a:off x="7035800" y="3557588"/>
                <a:ext cx="61913" cy="53975"/>
              </a:xfrm>
              <a:custGeom>
                <a:avLst/>
                <a:gdLst>
                  <a:gd name="T0" fmla="*/ 4 w 27"/>
                  <a:gd name="T1" fmla="*/ 8 h 24"/>
                  <a:gd name="T2" fmla="*/ 1 w 27"/>
                  <a:gd name="T3" fmla="*/ 11 h 24"/>
                  <a:gd name="T4" fmla="*/ 1 w 27"/>
                  <a:gd name="T5" fmla="*/ 16 h 24"/>
                  <a:gd name="T6" fmla="*/ 1 w 27"/>
                  <a:gd name="T7" fmla="*/ 20 h 24"/>
                  <a:gd name="T8" fmla="*/ 6 w 27"/>
                  <a:gd name="T9" fmla="*/ 21 h 24"/>
                  <a:gd name="T10" fmla="*/ 11 w 27"/>
                  <a:gd name="T11" fmla="*/ 23 h 24"/>
                  <a:gd name="T12" fmla="*/ 13 w 27"/>
                  <a:gd name="T13" fmla="*/ 21 h 24"/>
                  <a:gd name="T14" fmla="*/ 18 w 27"/>
                  <a:gd name="T15" fmla="*/ 18 h 24"/>
                  <a:gd name="T16" fmla="*/ 21 w 27"/>
                  <a:gd name="T17" fmla="*/ 16 h 24"/>
                  <a:gd name="T18" fmla="*/ 22 w 27"/>
                  <a:gd name="T19" fmla="*/ 10 h 24"/>
                  <a:gd name="T20" fmla="*/ 24 w 27"/>
                  <a:gd name="T21" fmla="*/ 7 h 24"/>
                  <a:gd name="T22" fmla="*/ 27 w 27"/>
                  <a:gd name="T23" fmla="*/ 7 h 24"/>
                  <a:gd name="T24" fmla="*/ 25 w 27"/>
                  <a:gd name="T25" fmla="*/ 2 h 24"/>
                  <a:gd name="T26" fmla="*/ 23 w 27"/>
                  <a:gd name="T27" fmla="*/ 1 h 24"/>
                  <a:gd name="T28" fmla="*/ 22 w 27"/>
                  <a:gd name="T29" fmla="*/ 4 h 24"/>
                  <a:gd name="T30" fmla="*/ 17 w 27"/>
                  <a:gd name="T31" fmla="*/ 2 h 24"/>
                  <a:gd name="T32" fmla="*/ 15 w 27"/>
                  <a:gd name="T33" fmla="*/ 4 h 24"/>
                  <a:gd name="T34" fmla="*/ 12 w 27"/>
                  <a:gd name="T35" fmla="*/ 2 h 24"/>
                  <a:gd name="T36" fmla="*/ 11 w 27"/>
                  <a:gd name="T37" fmla="*/ 4 h 24"/>
                  <a:gd name="T38" fmla="*/ 7 w 27"/>
                  <a:gd name="T39" fmla="*/ 3 h 24"/>
                  <a:gd name="T40" fmla="*/ 7 w 27"/>
                  <a:gd name="T41" fmla="*/ 7 h 24"/>
                  <a:gd name="T42" fmla="*/ 4 w 27"/>
                  <a:gd name="T43"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24">
                    <a:moveTo>
                      <a:pt x="4" y="8"/>
                    </a:moveTo>
                    <a:cubicBezTo>
                      <a:pt x="2" y="9"/>
                      <a:pt x="1" y="9"/>
                      <a:pt x="1" y="11"/>
                    </a:cubicBezTo>
                    <a:cubicBezTo>
                      <a:pt x="0" y="12"/>
                      <a:pt x="2" y="14"/>
                      <a:pt x="1" y="16"/>
                    </a:cubicBezTo>
                    <a:cubicBezTo>
                      <a:pt x="1" y="18"/>
                      <a:pt x="0" y="19"/>
                      <a:pt x="1" y="20"/>
                    </a:cubicBezTo>
                    <a:cubicBezTo>
                      <a:pt x="2" y="20"/>
                      <a:pt x="4" y="20"/>
                      <a:pt x="6" y="21"/>
                    </a:cubicBezTo>
                    <a:cubicBezTo>
                      <a:pt x="8" y="23"/>
                      <a:pt x="9" y="24"/>
                      <a:pt x="11" y="23"/>
                    </a:cubicBezTo>
                    <a:cubicBezTo>
                      <a:pt x="12" y="23"/>
                      <a:pt x="11" y="22"/>
                      <a:pt x="13" y="21"/>
                    </a:cubicBezTo>
                    <a:cubicBezTo>
                      <a:pt x="15" y="20"/>
                      <a:pt x="17" y="19"/>
                      <a:pt x="18" y="18"/>
                    </a:cubicBezTo>
                    <a:cubicBezTo>
                      <a:pt x="20" y="17"/>
                      <a:pt x="20" y="18"/>
                      <a:pt x="21" y="16"/>
                    </a:cubicBezTo>
                    <a:cubicBezTo>
                      <a:pt x="21" y="14"/>
                      <a:pt x="21" y="11"/>
                      <a:pt x="22" y="10"/>
                    </a:cubicBezTo>
                    <a:cubicBezTo>
                      <a:pt x="23" y="9"/>
                      <a:pt x="23" y="7"/>
                      <a:pt x="24" y="7"/>
                    </a:cubicBezTo>
                    <a:cubicBezTo>
                      <a:pt x="25" y="7"/>
                      <a:pt x="27" y="8"/>
                      <a:pt x="27" y="7"/>
                    </a:cubicBezTo>
                    <a:cubicBezTo>
                      <a:pt x="27" y="5"/>
                      <a:pt x="26" y="3"/>
                      <a:pt x="25" y="2"/>
                    </a:cubicBezTo>
                    <a:cubicBezTo>
                      <a:pt x="24" y="2"/>
                      <a:pt x="23" y="0"/>
                      <a:pt x="23" y="1"/>
                    </a:cubicBezTo>
                    <a:cubicBezTo>
                      <a:pt x="22" y="2"/>
                      <a:pt x="23" y="4"/>
                      <a:pt x="22" y="4"/>
                    </a:cubicBezTo>
                    <a:cubicBezTo>
                      <a:pt x="21" y="3"/>
                      <a:pt x="18" y="1"/>
                      <a:pt x="17" y="2"/>
                    </a:cubicBezTo>
                    <a:cubicBezTo>
                      <a:pt x="17" y="3"/>
                      <a:pt x="17" y="5"/>
                      <a:pt x="15" y="4"/>
                    </a:cubicBezTo>
                    <a:cubicBezTo>
                      <a:pt x="13" y="3"/>
                      <a:pt x="13" y="1"/>
                      <a:pt x="12" y="2"/>
                    </a:cubicBezTo>
                    <a:cubicBezTo>
                      <a:pt x="11" y="4"/>
                      <a:pt x="13" y="5"/>
                      <a:pt x="11" y="4"/>
                    </a:cubicBezTo>
                    <a:cubicBezTo>
                      <a:pt x="8" y="3"/>
                      <a:pt x="7" y="2"/>
                      <a:pt x="7" y="3"/>
                    </a:cubicBezTo>
                    <a:cubicBezTo>
                      <a:pt x="7" y="5"/>
                      <a:pt x="8" y="6"/>
                      <a:pt x="7" y="7"/>
                    </a:cubicBezTo>
                    <a:cubicBezTo>
                      <a:pt x="6" y="7"/>
                      <a:pt x="5" y="8"/>
                      <a:pt x="4" y="8"/>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33" name="Freeform 661"/>
              <p:cNvSpPr>
                <a:spLocks/>
              </p:cNvSpPr>
              <p:nvPr/>
            </p:nvSpPr>
            <p:spPr bwMode="auto">
              <a:xfrm>
                <a:off x="7326312" y="3422650"/>
                <a:ext cx="47625" cy="90488"/>
              </a:xfrm>
              <a:custGeom>
                <a:avLst/>
                <a:gdLst>
                  <a:gd name="T0" fmla="*/ 12 w 21"/>
                  <a:gd name="T1" fmla="*/ 2 h 39"/>
                  <a:gd name="T2" fmla="*/ 16 w 21"/>
                  <a:gd name="T3" fmla="*/ 0 h 39"/>
                  <a:gd name="T4" fmla="*/ 20 w 21"/>
                  <a:gd name="T5" fmla="*/ 2 h 39"/>
                  <a:gd name="T6" fmla="*/ 20 w 21"/>
                  <a:gd name="T7" fmla="*/ 5 h 39"/>
                  <a:gd name="T8" fmla="*/ 19 w 21"/>
                  <a:gd name="T9" fmla="*/ 11 h 39"/>
                  <a:gd name="T10" fmla="*/ 16 w 21"/>
                  <a:gd name="T11" fmla="*/ 17 h 39"/>
                  <a:gd name="T12" fmla="*/ 14 w 21"/>
                  <a:gd name="T13" fmla="*/ 25 h 39"/>
                  <a:gd name="T14" fmla="*/ 10 w 21"/>
                  <a:gd name="T15" fmla="*/ 31 h 39"/>
                  <a:gd name="T16" fmla="*/ 9 w 21"/>
                  <a:gd name="T17" fmla="*/ 38 h 39"/>
                  <a:gd name="T18" fmla="*/ 6 w 21"/>
                  <a:gd name="T19" fmla="*/ 33 h 39"/>
                  <a:gd name="T20" fmla="*/ 2 w 21"/>
                  <a:gd name="T21" fmla="*/ 30 h 39"/>
                  <a:gd name="T22" fmla="*/ 1 w 21"/>
                  <a:gd name="T23" fmla="*/ 25 h 39"/>
                  <a:gd name="T24" fmla="*/ 1 w 21"/>
                  <a:gd name="T25" fmla="*/ 20 h 39"/>
                  <a:gd name="T26" fmla="*/ 2 w 21"/>
                  <a:gd name="T27" fmla="*/ 15 h 39"/>
                  <a:gd name="T28" fmla="*/ 6 w 21"/>
                  <a:gd name="T29" fmla="*/ 11 h 39"/>
                  <a:gd name="T30" fmla="*/ 9 w 21"/>
                  <a:gd name="T31" fmla="*/ 5 h 39"/>
                  <a:gd name="T32" fmla="*/ 12 w 21"/>
                  <a:gd name="T33"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39">
                    <a:moveTo>
                      <a:pt x="12" y="2"/>
                    </a:moveTo>
                    <a:cubicBezTo>
                      <a:pt x="14" y="1"/>
                      <a:pt x="14" y="0"/>
                      <a:pt x="16" y="0"/>
                    </a:cubicBezTo>
                    <a:cubicBezTo>
                      <a:pt x="17" y="0"/>
                      <a:pt x="20" y="1"/>
                      <a:pt x="20" y="2"/>
                    </a:cubicBezTo>
                    <a:cubicBezTo>
                      <a:pt x="21" y="2"/>
                      <a:pt x="21" y="3"/>
                      <a:pt x="20" y="5"/>
                    </a:cubicBezTo>
                    <a:cubicBezTo>
                      <a:pt x="19" y="7"/>
                      <a:pt x="19" y="9"/>
                      <a:pt x="19" y="11"/>
                    </a:cubicBezTo>
                    <a:cubicBezTo>
                      <a:pt x="19" y="13"/>
                      <a:pt x="17" y="14"/>
                      <a:pt x="16" y="17"/>
                    </a:cubicBezTo>
                    <a:cubicBezTo>
                      <a:pt x="15" y="20"/>
                      <a:pt x="15" y="23"/>
                      <a:pt x="14" y="25"/>
                    </a:cubicBezTo>
                    <a:cubicBezTo>
                      <a:pt x="13" y="27"/>
                      <a:pt x="10" y="29"/>
                      <a:pt x="10" y="31"/>
                    </a:cubicBezTo>
                    <a:cubicBezTo>
                      <a:pt x="9" y="33"/>
                      <a:pt x="10" y="36"/>
                      <a:pt x="9" y="38"/>
                    </a:cubicBezTo>
                    <a:cubicBezTo>
                      <a:pt x="7" y="39"/>
                      <a:pt x="7" y="35"/>
                      <a:pt x="6" y="33"/>
                    </a:cubicBezTo>
                    <a:cubicBezTo>
                      <a:pt x="5" y="31"/>
                      <a:pt x="3" y="33"/>
                      <a:pt x="2" y="30"/>
                    </a:cubicBezTo>
                    <a:cubicBezTo>
                      <a:pt x="1" y="28"/>
                      <a:pt x="2" y="26"/>
                      <a:pt x="1" y="25"/>
                    </a:cubicBezTo>
                    <a:cubicBezTo>
                      <a:pt x="0" y="23"/>
                      <a:pt x="1" y="23"/>
                      <a:pt x="1" y="20"/>
                    </a:cubicBezTo>
                    <a:cubicBezTo>
                      <a:pt x="2" y="18"/>
                      <a:pt x="1" y="18"/>
                      <a:pt x="2" y="15"/>
                    </a:cubicBezTo>
                    <a:cubicBezTo>
                      <a:pt x="4" y="13"/>
                      <a:pt x="5" y="14"/>
                      <a:pt x="6" y="11"/>
                    </a:cubicBezTo>
                    <a:cubicBezTo>
                      <a:pt x="7" y="8"/>
                      <a:pt x="8" y="6"/>
                      <a:pt x="9" y="5"/>
                    </a:cubicBezTo>
                    <a:cubicBezTo>
                      <a:pt x="10" y="4"/>
                      <a:pt x="10" y="3"/>
                      <a:pt x="12"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34" name="Freeform 662"/>
              <p:cNvSpPr>
                <a:spLocks/>
              </p:cNvSpPr>
              <p:nvPr/>
            </p:nvSpPr>
            <p:spPr bwMode="auto">
              <a:xfrm>
                <a:off x="7432675" y="2911475"/>
                <a:ext cx="163513" cy="158750"/>
              </a:xfrm>
              <a:custGeom>
                <a:avLst/>
                <a:gdLst>
                  <a:gd name="T0" fmla="*/ 2 w 71"/>
                  <a:gd name="T1" fmla="*/ 41 h 69"/>
                  <a:gd name="T2" fmla="*/ 6 w 71"/>
                  <a:gd name="T3" fmla="*/ 42 h 69"/>
                  <a:gd name="T4" fmla="*/ 14 w 71"/>
                  <a:gd name="T5" fmla="*/ 45 h 69"/>
                  <a:gd name="T6" fmla="*/ 12 w 71"/>
                  <a:gd name="T7" fmla="*/ 53 h 69"/>
                  <a:gd name="T8" fmla="*/ 15 w 71"/>
                  <a:gd name="T9" fmla="*/ 56 h 69"/>
                  <a:gd name="T10" fmla="*/ 13 w 71"/>
                  <a:gd name="T11" fmla="*/ 57 h 69"/>
                  <a:gd name="T12" fmla="*/ 9 w 71"/>
                  <a:gd name="T13" fmla="*/ 61 h 69"/>
                  <a:gd name="T14" fmla="*/ 7 w 71"/>
                  <a:gd name="T15" fmla="*/ 64 h 69"/>
                  <a:gd name="T16" fmla="*/ 11 w 71"/>
                  <a:gd name="T17" fmla="*/ 67 h 69"/>
                  <a:gd name="T18" fmla="*/ 16 w 71"/>
                  <a:gd name="T19" fmla="*/ 66 h 69"/>
                  <a:gd name="T20" fmla="*/ 21 w 71"/>
                  <a:gd name="T21" fmla="*/ 68 h 69"/>
                  <a:gd name="T22" fmla="*/ 26 w 71"/>
                  <a:gd name="T23" fmla="*/ 67 h 69"/>
                  <a:gd name="T24" fmla="*/ 36 w 71"/>
                  <a:gd name="T25" fmla="*/ 61 h 69"/>
                  <a:gd name="T26" fmla="*/ 46 w 71"/>
                  <a:gd name="T27" fmla="*/ 57 h 69"/>
                  <a:gd name="T28" fmla="*/ 39 w 71"/>
                  <a:gd name="T29" fmla="*/ 51 h 69"/>
                  <a:gd name="T30" fmla="*/ 35 w 71"/>
                  <a:gd name="T31" fmla="*/ 48 h 69"/>
                  <a:gd name="T32" fmla="*/ 38 w 71"/>
                  <a:gd name="T33" fmla="*/ 42 h 69"/>
                  <a:gd name="T34" fmla="*/ 60 w 71"/>
                  <a:gd name="T35" fmla="*/ 29 h 69"/>
                  <a:gd name="T36" fmla="*/ 62 w 71"/>
                  <a:gd name="T37" fmla="*/ 18 h 69"/>
                  <a:gd name="T38" fmla="*/ 68 w 71"/>
                  <a:gd name="T39" fmla="*/ 10 h 69"/>
                  <a:gd name="T40" fmla="*/ 70 w 71"/>
                  <a:gd name="T41" fmla="*/ 7 h 69"/>
                  <a:gd name="T42" fmla="*/ 67 w 71"/>
                  <a:gd name="T43" fmla="*/ 4 h 69"/>
                  <a:gd name="T44" fmla="*/ 67 w 71"/>
                  <a:gd name="T45" fmla="*/ 2 h 69"/>
                  <a:gd name="T46" fmla="*/ 67 w 71"/>
                  <a:gd name="T47" fmla="*/ 1 h 69"/>
                  <a:gd name="T48" fmla="*/ 64 w 71"/>
                  <a:gd name="T49" fmla="*/ 0 h 69"/>
                  <a:gd name="T50" fmla="*/ 62 w 71"/>
                  <a:gd name="T51" fmla="*/ 3 h 69"/>
                  <a:gd name="T52" fmla="*/ 58 w 71"/>
                  <a:gd name="T53" fmla="*/ 7 h 69"/>
                  <a:gd name="T54" fmla="*/ 55 w 71"/>
                  <a:gd name="T55" fmla="*/ 9 h 69"/>
                  <a:gd name="T56" fmla="*/ 53 w 71"/>
                  <a:gd name="T57" fmla="*/ 12 h 69"/>
                  <a:gd name="T58" fmla="*/ 43 w 71"/>
                  <a:gd name="T59" fmla="*/ 13 h 69"/>
                  <a:gd name="T60" fmla="*/ 45 w 71"/>
                  <a:gd name="T61" fmla="*/ 17 h 69"/>
                  <a:gd name="T62" fmla="*/ 45 w 71"/>
                  <a:gd name="T63" fmla="*/ 21 h 69"/>
                  <a:gd name="T64" fmla="*/ 38 w 71"/>
                  <a:gd name="T65" fmla="*/ 21 h 69"/>
                  <a:gd name="T66" fmla="*/ 34 w 71"/>
                  <a:gd name="T67" fmla="*/ 20 h 69"/>
                  <a:gd name="T68" fmla="*/ 30 w 71"/>
                  <a:gd name="T69" fmla="*/ 16 h 69"/>
                  <a:gd name="T70" fmla="*/ 28 w 71"/>
                  <a:gd name="T71" fmla="*/ 17 h 69"/>
                  <a:gd name="T72" fmla="*/ 21 w 71"/>
                  <a:gd name="T73" fmla="*/ 28 h 69"/>
                  <a:gd name="T74" fmla="*/ 17 w 71"/>
                  <a:gd name="T75" fmla="*/ 29 h 69"/>
                  <a:gd name="T76" fmla="*/ 15 w 71"/>
                  <a:gd name="T77" fmla="*/ 30 h 69"/>
                  <a:gd name="T78" fmla="*/ 9 w 71"/>
                  <a:gd name="T79" fmla="*/ 34 h 69"/>
                  <a:gd name="T80" fmla="*/ 0 w 71"/>
                  <a:gd name="T81" fmla="*/ 4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1" h="69">
                    <a:moveTo>
                      <a:pt x="0" y="41"/>
                    </a:moveTo>
                    <a:cubicBezTo>
                      <a:pt x="2" y="41"/>
                      <a:pt x="2" y="40"/>
                      <a:pt x="2" y="41"/>
                    </a:cubicBezTo>
                    <a:cubicBezTo>
                      <a:pt x="3" y="41"/>
                      <a:pt x="4" y="42"/>
                      <a:pt x="5" y="43"/>
                    </a:cubicBezTo>
                    <a:cubicBezTo>
                      <a:pt x="6" y="44"/>
                      <a:pt x="6" y="42"/>
                      <a:pt x="6" y="42"/>
                    </a:cubicBezTo>
                    <a:cubicBezTo>
                      <a:pt x="7" y="42"/>
                      <a:pt x="10" y="44"/>
                      <a:pt x="11" y="45"/>
                    </a:cubicBezTo>
                    <a:cubicBezTo>
                      <a:pt x="12" y="45"/>
                      <a:pt x="14" y="44"/>
                      <a:pt x="14" y="45"/>
                    </a:cubicBezTo>
                    <a:cubicBezTo>
                      <a:pt x="15" y="45"/>
                      <a:pt x="14" y="48"/>
                      <a:pt x="13" y="49"/>
                    </a:cubicBezTo>
                    <a:cubicBezTo>
                      <a:pt x="13" y="49"/>
                      <a:pt x="12" y="53"/>
                      <a:pt x="12" y="53"/>
                    </a:cubicBezTo>
                    <a:cubicBezTo>
                      <a:pt x="12" y="54"/>
                      <a:pt x="12" y="54"/>
                      <a:pt x="12" y="55"/>
                    </a:cubicBezTo>
                    <a:cubicBezTo>
                      <a:pt x="13" y="56"/>
                      <a:pt x="14" y="56"/>
                      <a:pt x="15" y="56"/>
                    </a:cubicBezTo>
                    <a:cubicBezTo>
                      <a:pt x="16" y="56"/>
                      <a:pt x="16" y="57"/>
                      <a:pt x="16" y="58"/>
                    </a:cubicBezTo>
                    <a:cubicBezTo>
                      <a:pt x="15" y="59"/>
                      <a:pt x="14" y="57"/>
                      <a:pt x="13" y="57"/>
                    </a:cubicBezTo>
                    <a:cubicBezTo>
                      <a:pt x="12" y="57"/>
                      <a:pt x="12" y="57"/>
                      <a:pt x="11" y="57"/>
                    </a:cubicBezTo>
                    <a:cubicBezTo>
                      <a:pt x="10" y="58"/>
                      <a:pt x="9" y="60"/>
                      <a:pt x="9" y="61"/>
                    </a:cubicBezTo>
                    <a:cubicBezTo>
                      <a:pt x="9" y="62"/>
                      <a:pt x="9" y="62"/>
                      <a:pt x="9" y="63"/>
                    </a:cubicBezTo>
                    <a:cubicBezTo>
                      <a:pt x="9" y="64"/>
                      <a:pt x="7" y="63"/>
                      <a:pt x="7" y="64"/>
                    </a:cubicBezTo>
                    <a:cubicBezTo>
                      <a:pt x="7" y="64"/>
                      <a:pt x="9" y="65"/>
                      <a:pt x="11" y="65"/>
                    </a:cubicBezTo>
                    <a:cubicBezTo>
                      <a:pt x="12" y="66"/>
                      <a:pt x="11" y="67"/>
                      <a:pt x="11" y="67"/>
                    </a:cubicBezTo>
                    <a:cubicBezTo>
                      <a:pt x="12" y="67"/>
                      <a:pt x="13" y="67"/>
                      <a:pt x="14" y="66"/>
                    </a:cubicBezTo>
                    <a:cubicBezTo>
                      <a:pt x="15" y="66"/>
                      <a:pt x="16" y="66"/>
                      <a:pt x="16" y="66"/>
                    </a:cubicBezTo>
                    <a:cubicBezTo>
                      <a:pt x="16" y="65"/>
                      <a:pt x="15" y="65"/>
                      <a:pt x="15" y="64"/>
                    </a:cubicBezTo>
                    <a:cubicBezTo>
                      <a:pt x="15" y="63"/>
                      <a:pt x="20" y="67"/>
                      <a:pt x="21" y="68"/>
                    </a:cubicBezTo>
                    <a:cubicBezTo>
                      <a:pt x="22" y="69"/>
                      <a:pt x="24" y="67"/>
                      <a:pt x="24" y="67"/>
                    </a:cubicBezTo>
                    <a:cubicBezTo>
                      <a:pt x="25" y="67"/>
                      <a:pt x="26" y="67"/>
                      <a:pt x="26" y="67"/>
                    </a:cubicBezTo>
                    <a:cubicBezTo>
                      <a:pt x="28" y="65"/>
                      <a:pt x="30" y="61"/>
                      <a:pt x="32" y="61"/>
                    </a:cubicBezTo>
                    <a:cubicBezTo>
                      <a:pt x="33" y="61"/>
                      <a:pt x="35" y="61"/>
                      <a:pt x="36" y="61"/>
                    </a:cubicBezTo>
                    <a:cubicBezTo>
                      <a:pt x="39" y="62"/>
                      <a:pt x="42" y="62"/>
                      <a:pt x="43" y="61"/>
                    </a:cubicBezTo>
                    <a:cubicBezTo>
                      <a:pt x="43" y="61"/>
                      <a:pt x="45" y="59"/>
                      <a:pt x="46" y="57"/>
                    </a:cubicBezTo>
                    <a:cubicBezTo>
                      <a:pt x="45" y="57"/>
                      <a:pt x="45" y="56"/>
                      <a:pt x="45" y="56"/>
                    </a:cubicBezTo>
                    <a:cubicBezTo>
                      <a:pt x="43" y="54"/>
                      <a:pt x="41" y="52"/>
                      <a:pt x="39" y="51"/>
                    </a:cubicBezTo>
                    <a:cubicBezTo>
                      <a:pt x="38" y="50"/>
                      <a:pt x="37" y="51"/>
                      <a:pt x="35" y="50"/>
                    </a:cubicBezTo>
                    <a:cubicBezTo>
                      <a:pt x="33" y="50"/>
                      <a:pt x="35" y="49"/>
                      <a:pt x="35" y="48"/>
                    </a:cubicBezTo>
                    <a:cubicBezTo>
                      <a:pt x="36" y="47"/>
                      <a:pt x="37" y="46"/>
                      <a:pt x="37" y="45"/>
                    </a:cubicBezTo>
                    <a:cubicBezTo>
                      <a:pt x="38" y="44"/>
                      <a:pt x="37" y="43"/>
                      <a:pt x="38" y="42"/>
                    </a:cubicBezTo>
                    <a:cubicBezTo>
                      <a:pt x="39" y="41"/>
                      <a:pt x="44" y="39"/>
                      <a:pt x="46" y="38"/>
                    </a:cubicBezTo>
                    <a:cubicBezTo>
                      <a:pt x="49" y="37"/>
                      <a:pt x="59" y="30"/>
                      <a:pt x="60" y="29"/>
                    </a:cubicBezTo>
                    <a:cubicBezTo>
                      <a:pt x="62" y="28"/>
                      <a:pt x="61" y="28"/>
                      <a:pt x="61" y="25"/>
                    </a:cubicBezTo>
                    <a:cubicBezTo>
                      <a:pt x="61" y="23"/>
                      <a:pt x="61" y="20"/>
                      <a:pt x="62" y="18"/>
                    </a:cubicBezTo>
                    <a:cubicBezTo>
                      <a:pt x="63" y="16"/>
                      <a:pt x="64" y="14"/>
                      <a:pt x="64" y="14"/>
                    </a:cubicBezTo>
                    <a:cubicBezTo>
                      <a:pt x="64" y="13"/>
                      <a:pt x="67" y="11"/>
                      <a:pt x="68" y="10"/>
                    </a:cubicBezTo>
                    <a:cubicBezTo>
                      <a:pt x="69" y="9"/>
                      <a:pt x="71" y="9"/>
                      <a:pt x="71" y="9"/>
                    </a:cubicBezTo>
                    <a:cubicBezTo>
                      <a:pt x="71" y="8"/>
                      <a:pt x="71" y="8"/>
                      <a:pt x="70" y="7"/>
                    </a:cubicBezTo>
                    <a:cubicBezTo>
                      <a:pt x="69" y="7"/>
                      <a:pt x="68" y="6"/>
                      <a:pt x="68" y="5"/>
                    </a:cubicBezTo>
                    <a:cubicBezTo>
                      <a:pt x="68" y="5"/>
                      <a:pt x="67" y="4"/>
                      <a:pt x="67" y="4"/>
                    </a:cubicBezTo>
                    <a:cubicBezTo>
                      <a:pt x="67" y="3"/>
                      <a:pt x="67" y="2"/>
                      <a:pt x="67" y="2"/>
                    </a:cubicBezTo>
                    <a:cubicBezTo>
                      <a:pt x="67" y="2"/>
                      <a:pt x="67" y="2"/>
                      <a:pt x="67" y="2"/>
                    </a:cubicBezTo>
                    <a:cubicBezTo>
                      <a:pt x="67" y="1"/>
                      <a:pt x="67" y="1"/>
                      <a:pt x="67" y="1"/>
                    </a:cubicBezTo>
                    <a:cubicBezTo>
                      <a:pt x="67" y="1"/>
                      <a:pt x="67" y="1"/>
                      <a:pt x="67" y="1"/>
                    </a:cubicBezTo>
                    <a:cubicBezTo>
                      <a:pt x="67" y="1"/>
                      <a:pt x="67" y="1"/>
                      <a:pt x="66" y="0"/>
                    </a:cubicBezTo>
                    <a:cubicBezTo>
                      <a:pt x="65" y="0"/>
                      <a:pt x="64" y="0"/>
                      <a:pt x="64" y="0"/>
                    </a:cubicBezTo>
                    <a:cubicBezTo>
                      <a:pt x="63" y="0"/>
                      <a:pt x="63" y="0"/>
                      <a:pt x="62" y="0"/>
                    </a:cubicBezTo>
                    <a:cubicBezTo>
                      <a:pt x="62" y="0"/>
                      <a:pt x="62" y="1"/>
                      <a:pt x="62" y="3"/>
                    </a:cubicBezTo>
                    <a:cubicBezTo>
                      <a:pt x="61" y="4"/>
                      <a:pt x="61" y="5"/>
                      <a:pt x="61" y="6"/>
                    </a:cubicBezTo>
                    <a:cubicBezTo>
                      <a:pt x="60" y="6"/>
                      <a:pt x="59" y="7"/>
                      <a:pt x="58" y="7"/>
                    </a:cubicBezTo>
                    <a:cubicBezTo>
                      <a:pt x="57" y="7"/>
                      <a:pt x="57" y="7"/>
                      <a:pt x="56" y="8"/>
                    </a:cubicBezTo>
                    <a:cubicBezTo>
                      <a:pt x="56" y="8"/>
                      <a:pt x="56" y="8"/>
                      <a:pt x="55" y="9"/>
                    </a:cubicBezTo>
                    <a:cubicBezTo>
                      <a:pt x="55" y="10"/>
                      <a:pt x="54" y="12"/>
                      <a:pt x="53" y="12"/>
                    </a:cubicBezTo>
                    <a:cubicBezTo>
                      <a:pt x="53" y="12"/>
                      <a:pt x="53" y="12"/>
                      <a:pt x="53" y="12"/>
                    </a:cubicBezTo>
                    <a:cubicBezTo>
                      <a:pt x="53" y="12"/>
                      <a:pt x="51" y="12"/>
                      <a:pt x="48" y="12"/>
                    </a:cubicBezTo>
                    <a:cubicBezTo>
                      <a:pt x="46" y="12"/>
                      <a:pt x="43" y="13"/>
                      <a:pt x="43" y="13"/>
                    </a:cubicBezTo>
                    <a:cubicBezTo>
                      <a:pt x="43" y="13"/>
                      <a:pt x="43" y="13"/>
                      <a:pt x="43" y="13"/>
                    </a:cubicBezTo>
                    <a:cubicBezTo>
                      <a:pt x="43" y="13"/>
                      <a:pt x="44" y="15"/>
                      <a:pt x="45" y="17"/>
                    </a:cubicBezTo>
                    <a:cubicBezTo>
                      <a:pt x="46" y="18"/>
                      <a:pt x="46" y="19"/>
                      <a:pt x="46" y="19"/>
                    </a:cubicBezTo>
                    <a:cubicBezTo>
                      <a:pt x="46" y="19"/>
                      <a:pt x="46" y="20"/>
                      <a:pt x="45" y="21"/>
                    </a:cubicBezTo>
                    <a:cubicBezTo>
                      <a:pt x="45" y="21"/>
                      <a:pt x="44" y="21"/>
                      <a:pt x="44" y="21"/>
                    </a:cubicBezTo>
                    <a:cubicBezTo>
                      <a:pt x="43" y="21"/>
                      <a:pt x="41" y="21"/>
                      <a:pt x="38" y="21"/>
                    </a:cubicBezTo>
                    <a:cubicBezTo>
                      <a:pt x="36" y="21"/>
                      <a:pt x="34" y="20"/>
                      <a:pt x="34" y="20"/>
                    </a:cubicBezTo>
                    <a:cubicBezTo>
                      <a:pt x="34" y="20"/>
                      <a:pt x="34" y="20"/>
                      <a:pt x="34" y="20"/>
                    </a:cubicBezTo>
                    <a:cubicBezTo>
                      <a:pt x="34" y="20"/>
                      <a:pt x="33" y="19"/>
                      <a:pt x="32" y="18"/>
                    </a:cubicBezTo>
                    <a:cubicBezTo>
                      <a:pt x="31" y="17"/>
                      <a:pt x="30" y="16"/>
                      <a:pt x="30" y="16"/>
                    </a:cubicBezTo>
                    <a:cubicBezTo>
                      <a:pt x="29" y="16"/>
                      <a:pt x="29" y="16"/>
                      <a:pt x="29" y="16"/>
                    </a:cubicBezTo>
                    <a:cubicBezTo>
                      <a:pt x="29" y="16"/>
                      <a:pt x="28" y="17"/>
                      <a:pt x="28" y="17"/>
                    </a:cubicBezTo>
                    <a:cubicBezTo>
                      <a:pt x="28" y="17"/>
                      <a:pt x="27" y="18"/>
                      <a:pt x="27" y="20"/>
                    </a:cubicBezTo>
                    <a:cubicBezTo>
                      <a:pt x="25" y="23"/>
                      <a:pt x="21" y="28"/>
                      <a:pt x="21" y="28"/>
                    </a:cubicBezTo>
                    <a:cubicBezTo>
                      <a:pt x="20" y="28"/>
                      <a:pt x="20" y="28"/>
                      <a:pt x="19" y="28"/>
                    </a:cubicBezTo>
                    <a:cubicBezTo>
                      <a:pt x="18" y="28"/>
                      <a:pt x="18" y="29"/>
                      <a:pt x="17" y="29"/>
                    </a:cubicBezTo>
                    <a:cubicBezTo>
                      <a:pt x="17" y="29"/>
                      <a:pt x="17" y="29"/>
                      <a:pt x="17" y="29"/>
                    </a:cubicBezTo>
                    <a:cubicBezTo>
                      <a:pt x="16" y="29"/>
                      <a:pt x="15" y="30"/>
                      <a:pt x="15" y="30"/>
                    </a:cubicBezTo>
                    <a:cubicBezTo>
                      <a:pt x="14" y="31"/>
                      <a:pt x="14" y="31"/>
                      <a:pt x="13" y="32"/>
                    </a:cubicBezTo>
                    <a:cubicBezTo>
                      <a:pt x="13" y="32"/>
                      <a:pt x="11" y="33"/>
                      <a:pt x="9" y="34"/>
                    </a:cubicBezTo>
                    <a:cubicBezTo>
                      <a:pt x="7" y="35"/>
                      <a:pt x="4" y="37"/>
                      <a:pt x="3" y="38"/>
                    </a:cubicBezTo>
                    <a:cubicBezTo>
                      <a:pt x="2" y="38"/>
                      <a:pt x="1" y="40"/>
                      <a:pt x="0" y="4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35" name="Freeform 674"/>
              <p:cNvSpPr>
                <a:spLocks/>
              </p:cNvSpPr>
              <p:nvPr/>
            </p:nvSpPr>
            <p:spPr bwMode="auto">
              <a:xfrm>
                <a:off x="8075612" y="2809875"/>
                <a:ext cx="30163" cy="23813"/>
              </a:xfrm>
              <a:custGeom>
                <a:avLst/>
                <a:gdLst>
                  <a:gd name="T0" fmla="*/ 6 w 13"/>
                  <a:gd name="T1" fmla="*/ 2 h 10"/>
                  <a:gd name="T2" fmla="*/ 10 w 13"/>
                  <a:gd name="T3" fmla="*/ 0 h 10"/>
                  <a:gd name="T4" fmla="*/ 13 w 13"/>
                  <a:gd name="T5" fmla="*/ 1 h 10"/>
                  <a:gd name="T6" fmla="*/ 9 w 13"/>
                  <a:gd name="T7" fmla="*/ 3 h 10"/>
                  <a:gd name="T8" fmla="*/ 5 w 13"/>
                  <a:gd name="T9" fmla="*/ 6 h 10"/>
                  <a:gd name="T10" fmla="*/ 1 w 13"/>
                  <a:gd name="T11" fmla="*/ 8 h 10"/>
                  <a:gd name="T12" fmla="*/ 5 w 13"/>
                  <a:gd name="T13" fmla="*/ 4 h 10"/>
                  <a:gd name="T14" fmla="*/ 6 w 13"/>
                  <a:gd name="T15" fmla="*/ 2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6" y="2"/>
                    </a:moveTo>
                    <a:cubicBezTo>
                      <a:pt x="8" y="1"/>
                      <a:pt x="8" y="0"/>
                      <a:pt x="10" y="0"/>
                    </a:cubicBezTo>
                    <a:cubicBezTo>
                      <a:pt x="11" y="0"/>
                      <a:pt x="13" y="0"/>
                      <a:pt x="13" y="1"/>
                    </a:cubicBezTo>
                    <a:cubicBezTo>
                      <a:pt x="12" y="1"/>
                      <a:pt x="11" y="2"/>
                      <a:pt x="9" y="3"/>
                    </a:cubicBezTo>
                    <a:cubicBezTo>
                      <a:pt x="7" y="4"/>
                      <a:pt x="7" y="5"/>
                      <a:pt x="5" y="6"/>
                    </a:cubicBezTo>
                    <a:cubicBezTo>
                      <a:pt x="4" y="7"/>
                      <a:pt x="0" y="10"/>
                      <a:pt x="1" y="8"/>
                    </a:cubicBezTo>
                    <a:cubicBezTo>
                      <a:pt x="1" y="7"/>
                      <a:pt x="5" y="4"/>
                      <a:pt x="5" y="4"/>
                    </a:cubicBezTo>
                    <a:cubicBezTo>
                      <a:pt x="6" y="3"/>
                      <a:pt x="5" y="3"/>
                      <a:pt x="6"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36" name="Freeform 675"/>
              <p:cNvSpPr>
                <a:spLocks/>
              </p:cNvSpPr>
              <p:nvPr/>
            </p:nvSpPr>
            <p:spPr bwMode="auto">
              <a:xfrm>
                <a:off x="8005762" y="2830513"/>
                <a:ext cx="55563" cy="36513"/>
              </a:xfrm>
              <a:custGeom>
                <a:avLst/>
                <a:gdLst>
                  <a:gd name="T0" fmla="*/ 9 w 24"/>
                  <a:gd name="T1" fmla="*/ 6 h 16"/>
                  <a:gd name="T2" fmla="*/ 3 w 24"/>
                  <a:gd name="T3" fmla="*/ 11 h 16"/>
                  <a:gd name="T4" fmla="*/ 2 w 24"/>
                  <a:gd name="T5" fmla="*/ 16 h 16"/>
                  <a:gd name="T6" fmla="*/ 6 w 24"/>
                  <a:gd name="T7" fmla="*/ 13 h 16"/>
                  <a:gd name="T8" fmla="*/ 10 w 24"/>
                  <a:gd name="T9" fmla="*/ 8 h 16"/>
                  <a:gd name="T10" fmla="*/ 13 w 24"/>
                  <a:gd name="T11" fmla="*/ 8 h 16"/>
                  <a:gd name="T12" fmla="*/ 17 w 24"/>
                  <a:gd name="T13" fmla="*/ 5 h 16"/>
                  <a:gd name="T14" fmla="*/ 22 w 24"/>
                  <a:gd name="T15" fmla="*/ 4 h 16"/>
                  <a:gd name="T16" fmla="*/ 23 w 24"/>
                  <a:gd name="T17" fmla="*/ 1 h 16"/>
                  <a:gd name="T18" fmla="*/ 18 w 24"/>
                  <a:gd name="T19" fmla="*/ 3 h 16"/>
                  <a:gd name="T20" fmla="*/ 15 w 24"/>
                  <a:gd name="T21" fmla="*/ 4 h 16"/>
                  <a:gd name="T22" fmla="*/ 13 w 24"/>
                  <a:gd name="T23" fmla="*/ 1 h 16"/>
                  <a:gd name="T24" fmla="*/ 12 w 24"/>
                  <a:gd name="T25" fmla="*/ 4 h 16"/>
                  <a:gd name="T26" fmla="*/ 9 w 24"/>
                  <a:gd name="T27"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16">
                    <a:moveTo>
                      <a:pt x="9" y="6"/>
                    </a:moveTo>
                    <a:cubicBezTo>
                      <a:pt x="8" y="7"/>
                      <a:pt x="4" y="9"/>
                      <a:pt x="3" y="11"/>
                    </a:cubicBezTo>
                    <a:cubicBezTo>
                      <a:pt x="3" y="12"/>
                      <a:pt x="0" y="16"/>
                      <a:pt x="2" y="16"/>
                    </a:cubicBezTo>
                    <a:cubicBezTo>
                      <a:pt x="3" y="16"/>
                      <a:pt x="5" y="14"/>
                      <a:pt x="6" y="13"/>
                    </a:cubicBezTo>
                    <a:cubicBezTo>
                      <a:pt x="7" y="12"/>
                      <a:pt x="8" y="9"/>
                      <a:pt x="10" y="8"/>
                    </a:cubicBezTo>
                    <a:cubicBezTo>
                      <a:pt x="11" y="8"/>
                      <a:pt x="12" y="8"/>
                      <a:pt x="13" y="8"/>
                    </a:cubicBezTo>
                    <a:cubicBezTo>
                      <a:pt x="15" y="7"/>
                      <a:pt x="15" y="5"/>
                      <a:pt x="17" y="5"/>
                    </a:cubicBezTo>
                    <a:cubicBezTo>
                      <a:pt x="18" y="4"/>
                      <a:pt x="21" y="5"/>
                      <a:pt x="22" y="4"/>
                    </a:cubicBezTo>
                    <a:cubicBezTo>
                      <a:pt x="24" y="2"/>
                      <a:pt x="24" y="2"/>
                      <a:pt x="23" y="1"/>
                    </a:cubicBezTo>
                    <a:cubicBezTo>
                      <a:pt x="23" y="0"/>
                      <a:pt x="20" y="2"/>
                      <a:pt x="18" y="3"/>
                    </a:cubicBezTo>
                    <a:cubicBezTo>
                      <a:pt x="16" y="3"/>
                      <a:pt x="15" y="5"/>
                      <a:pt x="15" y="4"/>
                    </a:cubicBezTo>
                    <a:cubicBezTo>
                      <a:pt x="14" y="3"/>
                      <a:pt x="13" y="0"/>
                      <a:pt x="13" y="1"/>
                    </a:cubicBezTo>
                    <a:cubicBezTo>
                      <a:pt x="13" y="2"/>
                      <a:pt x="14" y="3"/>
                      <a:pt x="12" y="4"/>
                    </a:cubicBezTo>
                    <a:cubicBezTo>
                      <a:pt x="11" y="5"/>
                      <a:pt x="11" y="5"/>
                      <a:pt x="9" y="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37" name="Freeform 677"/>
              <p:cNvSpPr>
                <a:spLocks/>
              </p:cNvSpPr>
              <p:nvPr/>
            </p:nvSpPr>
            <p:spPr bwMode="auto">
              <a:xfrm>
                <a:off x="7874000" y="2535238"/>
                <a:ext cx="80963" cy="285750"/>
              </a:xfrm>
              <a:custGeom>
                <a:avLst/>
                <a:gdLst>
                  <a:gd name="T0" fmla="*/ 9 w 35"/>
                  <a:gd name="T1" fmla="*/ 3 h 124"/>
                  <a:gd name="T2" fmla="*/ 12 w 35"/>
                  <a:gd name="T3" fmla="*/ 9 h 124"/>
                  <a:gd name="T4" fmla="*/ 14 w 35"/>
                  <a:gd name="T5" fmla="*/ 12 h 124"/>
                  <a:gd name="T6" fmla="*/ 12 w 35"/>
                  <a:gd name="T7" fmla="*/ 14 h 124"/>
                  <a:gd name="T8" fmla="*/ 7 w 35"/>
                  <a:gd name="T9" fmla="*/ 16 h 124"/>
                  <a:gd name="T10" fmla="*/ 1 w 35"/>
                  <a:gd name="T11" fmla="*/ 16 h 124"/>
                  <a:gd name="T12" fmla="*/ 2 w 35"/>
                  <a:gd name="T13" fmla="*/ 29 h 124"/>
                  <a:gd name="T14" fmla="*/ 1 w 35"/>
                  <a:gd name="T15" fmla="*/ 38 h 124"/>
                  <a:gd name="T16" fmla="*/ 8 w 35"/>
                  <a:gd name="T17" fmla="*/ 49 h 124"/>
                  <a:gd name="T18" fmla="*/ 6 w 35"/>
                  <a:gd name="T19" fmla="*/ 58 h 124"/>
                  <a:gd name="T20" fmla="*/ 6 w 35"/>
                  <a:gd name="T21" fmla="*/ 72 h 124"/>
                  <a:gd name="T22" fmla="*/ 3 w 35"/>
                  <a:gd name="T23" fmla="*/ 85 h 124"/>
                  <a:gd name="T24" fmla="*/ 6 w 35"/>
                  <a:gd name="T25" fmla="*/ 92 h 124"/>
                  <a:gd name="T26" fmla="*/ 4 w 35"/>
                  <a:gd name="T27" fmla="*/ 100 h 124"/>
                  <a:gd name="T28" fmla="*/ 4 w 35"/>
                  <a:gd name="T29" fmla="*/ 111 h 124"/>
                  <a:gd name="T30" fmla="*/ 4 w 35"/>
                  <a:gd name="T31" fmla="*/ 120 h 124"/>
                  <a:gd name="T32" fmla="*/ 7 w 35"/>
                  <a:gd name="T33" fmla="*/ 119 h 124"/>
                  <a:gd name="T34" fmla="*/ 10 w 35"/>
                  <a:gd name="T35" fmla="*/ 113 h 124"/>
                  <a:gd name="T36" fmla="*/ 14 w 35"/>
                  <a:gd name="T37" fmla="*/ 114 h 124"/>
                  <a:gd name="T38" fmla="*/ 20 w 35"/>
                  <a:gd name="T39" fmla="*/ 115 h 124"/>
                  <a:gd name="T40" fmla="*/ 22 w 35"/>
                  <a:gd name="T41" fmla="*/ 118 h 124"/>
                  <a:gd name="T42" fmla="*/ 20 w 35"/>
                  <a:gd name="T43" fmla="*/ 112 h 124"/>
                  <a:gd name="T44" fmla="*/ 16 w 35"/>
                  <a:gd name="T45" fmla="*/ 106 h 124"/>
                  <a:gd name="T46" fmla="*/ 11 w 35"/>
                  <a:gd name="T47" fmla="*/ 95 h 124"/>
                  <a:gd name="T48" fmla="*/ 14 w 35"/>
                  <a:gd name="T49" fmla="*/ 84 h 124"/>
                  <a:gd name="T50" fmla="*/ 20 w 35"/>
                  <a:gd name="T51" fmla="*/ 76 h 124"/>
                  <a:gd name="T52" fmla="*/ 23 w 35"/>
                  <a:gd name="T53" fmla="*/ 74 h 124"/>
                  <a:gd name="T54" fmla="*/ 30 w 35"/>
                  <a:gd name="T55" fmla="*/ 80 h 124"/>
                  <a:gd name="T56" fmla="*/ 34 w 35"/>
                  <a:gd name="T57" fmla="*/ 81 h 124"/>
                  <a:gd name="T58" fmla="*/ 29 w 35"/>
                  <a:gd name="T59" fmla="*/ 72 h 124"/>
                  <a:gd name="T60" fmla="*/ 24 w 35"/>
                  <a:gd name="T61" fmla="*/ 56 h 124"/>
                  <a:gd name="T62" fmla="*/ 20 w 35"/>
                  <a:gd name="T63" fmla="*/ 46 h 124"/>
                  <a:gd name="T64" fmla="*/ 18 w 35"/>
                  <a:gd name="T65" fmla="*/ 43 h 124"/>
                  <a:gd name="T66" fmla="*/ 17 w 35"/>
                  <a:gd name="T67" fmla="*/ 35 h 124"/>
                  <a:gd name="T68" fmla="*/ 18 w 35"/>
                  <a:gd name="T69" fmla="*/ 25 h 124"/>
                  <a:gd name="T70" fmla="*/ 16 w 35"/>
                  <a:gd name="T71" fmla="*/ 17 h 124"/>
                  <a:gd name="T72" fmla="*/ 19 w 35"/>
                  <a:gd name="T73" fmla="*/ 19 h 124"/>
                  <a:gd name="T74" fmla="*/ 19 w 35"/>
                  <a:gd name="T75" fmla="*/ 17 h 124"/>
                  <a:gd name="T76" fmla="*/ 15 w 35"/>
                  <a:gd name="T77" fmla="*/ 9 h 124"/>
                  <a:gd name="T78" fmla="*/ 16 w 35"/>
                  <a:gd name="T79" fmla="*/ 5 h 124"/>
                  <a:gd name="T80" fmla="*/ 12 w 35"/>
                  <a:gd name="T81" fmla="*/ 0 h 124"/>
                  <a:gd name="T82" fmla="*/ 10 w 35"/>
                  <a:gd name="T83" fmla="*/ 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5" h="124">
                    <a:moveTo>
                      <a:pt x="10" y="2"/>
                    </a:moveTo>
                    <a:cubicBezTo>
                      <a:pt x="9" y="2"/>
                      <a:pt x="8" y="2"/>
                      <a:pt x="9" y="3"/>
                    </a:cubicBezTo>
                    <a:cubicBezTo>
                      <a:pt x="9" y="5"/>
                      <a:pt x="10" y="5"/>
                      <a:pt x="11" y="6"/>
                    </a:cubicBezTo>
                    <a:cubicBezTo>
                      <a:pt x="12" y="7"/>
                      <a:pt x="13" y="7"/>
                      <a:pt x="12" y="9"/>
                    </a:cubicBezTo>
                    <a:cubicBezTo>
                      <a:pt x="12" y="10"/>
                      <a:pt x="11" y="10"/>
                      <a:pt x="12" y="11"/>
                    </a:cubicBezTo>
                    <a:cubicBezTo>
                      <a:pt x="13" y="11"/>
                      <a:pt x="14" y="11"/>
                      <a:pt x="14" y="12"/>
                    </a:cubicBezTo>
                    <a:cubicBezTo>
                      <a:pt x="13" y="12"/>
                      <a:pt x="12" y="12"/>
                      <a:pt x="11" y="12"/>
                    </a:cubicBezTo>
                    <a:cubicBezTo>
                      <a:pt x="11" y="13"/>
                      <a:pt x="12" y="13"/>
                      <a:pt x="12" y="14"/>
                    </a:cubicBezTo>
                    <a:cubicBezTo>
                      <a:pt x="12" y="15"/>
                      <a:pt x="11" y="16"/>
                      <a:pt x="10" y="16"/>
                    </a:cubicBezTo>
                    <a:cubicBezTo>
                      <a:pt x="9" y="16"/>
                      <a:pt x="7" y="17"/>
                      <a:pt x="7" y="16"/>
                    </a:cubicBezTo>
                    <a:cubicBezTo>
                      <a:pt x="7" y="15"/>
                      <a:pt x="8" y="14"/>
                      <a:pt x="6" y="14"/>
                    </a:cubicBezTo>
                    <a:cubicBezTo>
                      <a:pt x="5" y="14"/>
                      <a:pt x="1" y="15"/>
                      <a:pt x="1" y="16"/>
                    </a:cubicBezTo>
                    <a:cubicBezTo>
                      <a:pt x="2" y="17"/>
                      <a:pt x="4" y="20"/>
                      <a:pt x="4" y="22"/>
                    </a:cubicBezTo>
                    <a:cubicBezTo>
                      <a:pt x="4" y="23"/>
                      <a:pt x="3" y="27"/>
                      <a:pt x="2" y="29"/>
                    </a:cubicBezTo>
                    <a:cubicBezTo>
                      <a:pt x="2" y="30"/>
                      <a:pt x="2" y="32"/>
                      <a:pt x="2" y="34"/>
                    </a:cubicBezTo>
                    <a:cubicBezTo>
                      <a:pt x="2" y="36"/>
                      <a:pt x="0" y="36"/>
                      <a:pt x="1" y="38"/>
                    </a:cubicBezTo>
                    <a:cubicBezTo>
                      <a:pt x="2" y="39"/>
                      <a:pt x="2" y="40"/>
                      <a:pt x="4" y="43"/>
                    </a:cubicBezTo>
                    <a:cubicBezTo>
                      <a:pt x="6" y="46"/>
                      <a:pt x="9" y="48"/>
                      <a:pt x="8" y="49"/>
                    </a:cubicBezTo>
                    <a:cubicBezTo>
                      <a:pt x="8" y="51"/>
                      <a:pt x="6" y="53"/>
                      <a:pt x="6" y="54"/>
                    </a:cubicBezTo>
                    <a:cubicBezTo>
                      <a:pt x="6" y="54"/>
                      <a:pt x="6" y="55"/>
                      <a:pt x="6" y="58"/>
                    </a:cubicBezTo>
                    <a:cubicBezTo>
                      <a:pt x="7" y="60"/>
                      <a:pt x="7" y="64"/>
                      <a:pt x="7" y="67"/>
                    </a:cubicBezTo>
                    <a:cubicBezTo>
                      <a:pt x="7" y="70"/>
                      <a:pt x="6" y="70"/>
                      <a:pt x="6" y="72"/>
                    </a:cubicBezTo>
                    <a:cubicBezTo>
                      <a:pt x="5" y="74"/>
                      <a:pt x="5" y="78"/>
                      <a:pt x="4" y="80"/>
                    </a:cubicBezTo>
                    <a:cubicBezTo>
                      <a:pt x="3" y="82"/>
                      <a:pt x="2" y="83"/>
                      <a:pt x="3" y="85"/>
                    </a:cubicBezTo>
                    <a:cubicBezTo>
                      <a:pt x="4" y="86"/>
                      <a:pt x="5" y="86"/>
                      <a:pt x="6" y="88"/>
                    </a:cubicBezTo>
                    <a:cubicBezTo>
                      <a:pt x="6" y="90"/>
                      <a:pt x="6" y="90"/>
                      <a:pt x="6" y="92"/>
                    </a:cubicBezTo>
                    <a:cubicBezTo>
                      <a:pt x="7" y="94"/>
                      <a:pt x="7" y="94"/>
                      <a:pt x="7" y="96"/>
                    </a:cubicBezTo>
                    <a:cubicBezTo>
                      <a:pt x="6" y="97"/>
                      <a:pt x="4" y="98"/>
                      <a:pt x="4" y="100"/>
                    </a:cubicBezTo>
                    <a:cubicBezTo>
                      <a:pt x="4" y="102"/>
                      <a:pt x="6" y="104"/>
                      <a:pt x="6" y="106"/>
                    </a:cubicBezTo>
                    <a:cubicBezTo>
                      <a:pt x="5" y="108"/>
                      <a:pt x="4" y="109"/>
                      <a:pt x="4" y="111"/>
                    </a:cubicBezTo>
                    <a:cubicBezTo>
                      <a:pt x="3" y="112"/>
                      <a:pt x="3" y="114"/>
                      <a:pt x="3" y="116"/>
                    </a:cubicBezTo>
                    <a:cubicBezTo>
                      <a:pt x="3" y="118"/>
                      <a:pt x="4" y="118"/>
                      <a:pt x="4" y="120"/>
                    </a:cubicBezTo>
                    <a:cubicBezTo>
                      <a:pt x="4" y="122"/>
                      <a:pt x="5" y="124"/>
                      <a:pt x="6" y="124"/>
                    </a:cubicBezTo>
                    <a:cubicBezTo>
                      <a:pt x="6" y="123"/>
                      <a:pt x="6" y="121"/>
                      <a:pt x="7" y="119"/>
                    </a:cubicBezTo>
                    <a:cubicBezTo>
                      <a:pt x="7" y="118"/>
                      <a:pt x="8" y="117"/>
                      <a:pt x="9" y="116"/>
                    </a:cubicBezTo>
                    <a:cubicBezTo>
                      <a:pt x="9" y="114"/>
                      <a:pt x="9" y="114"/>
                      <a:pt x="10" y="113"/>
                    </a:cubicBezTo>
                    <a:cubicBezTo>
                      <a:pt x="12" y="112"/>
                      <a:pt x="13" y="111"/>
                      <a:pt x="13" y="112"/>
                    </a:cubicBezTo>
                    <a:cubicBezTo>
                      <a:pt x="14" y="112"/>
                      <a:pt x="13" y="114"/>
                      <a:pt x="14" y="114"/>
                    </a:cubicBezTo>
                    <a:cubicBezTo>
                      <a:pt x="16" y="114"/>
                      <a:pt x="16" y="113"/>
                      <a:pt x="18" y="114"/>
                    </a:cubicBezTo>
                    <a:cubicBezTo>
                      <a:pt x="19" y="115"/>
                      <a:pt x="20" y="114"/>
                      <a:pt x="20" y="115"/>
                    </a:cubicBezTo>
                    <a:cubicBezTo>
                      <a:pt x="20" y="117"/>
                      <a:pt x="19" y="122"/>
                      <a:pt x="20" y="121"/>
                    </a:cubicBezTo>
                    <a:cubicBezTo>
                      <a:pt x="21" y="120"/>
                      <a:pt x="21" y="119"/>
                      <a:pt x="22" y="118"/>
                    </a:cubicBezTo>
                    <a:cubicBezTo>
                      <a:pt x="23" y="116"/>
                      <a:pt x="21" y="109"/>
                      <a:pt x="21" y="110"/>
                    </a:cubicBezTo>
                    <a:cubicBezTo>
                      <a:pt x="20" y="111"/>
                      <a:pt x="21" y="112"/>
                      <a:pt x="20" y="112"/>
                    </a:cubicBezTo>
                    <a:cubicBezTo>
                      <a:pt x="20" y="112"/>
                      <a:pt x="18" y="113"/>
                      <a:pt x="18" y="111"/>
                    </a:cubicBezTo>
                    <a:cubicBezTo>
                      <a:pt x="18" y="110"/>
                      <a:pt x="17" y="107"/>
                      <a:pt x="16" y="106"/>
                    </a:cubicBezTo>
                    <a:cubicBezTo>
                      <a:pt x="15" y="105"/>
                      <a:pt x="11" y="102"/>
                      <a:pt x="11" y="100"/>
                    </a:cubicBezTo>
                    <a:cubicBezTo>
                      <a:pt x="11" y="99"/>
                      <a:pt x="11" y="97"/>
                      <a:pt x="11" y="95"/>
                    </a:cubicBezTo>
                    <a:cubicBezTo>
                      <a:pt x="11" y="93"/>
                      <a:pt x="12" y="90"/>
                      <a:pt x="13" y="89"/>
                    </a:cubicBezTo>
                    <a:cubicBezTo>
                      <a:pt x="13" y="87"/>
                      <a:pt x="13" y="86"/>
                      <a:pt x="14" y="84"/>
                    </a:cubicBezTo>
                    <a:cubicBezTo>
                      <a:pt x="15" y="82"/>
                      <a:pt x="17" y="79"/>
                      <a:pt x="17" y="78"/>
                    </a:cubicBezTo>
                    <a:cubicBezTo>
                      <a:pt x="17" y="77"/>
                      <a:pt x="18" y="76"/>
                      <a:pt x="20" y="76"/>
                    </a:cubicBezTo>
                    <a:cubicBezTo>
                      <a:pt x="22" y="76"/>
                      <a:pt x="20" y="75"/>
                      <a:pt x="20" y="74"/>
                    </a:cubicBezTo>
                    <a:cubicBezTo>
                      <a:pt x="20" y="74"/>
                      <a:pt x="19" y="73"/>
                      <a:pt x="23" y="74"/>
                    </a:cubicBezTo>
                    <a:cubicBezTo>
                      <a:pt x="26" y="76"/>
                      <a:pt x="26" y="75"/>
                      <a:pt x="27" y="76"/>
                    </a:cubicBezTo>
                    <a:cubicBezTo>
                      <a:pt x="29" y="78"/>
                      <a:pt x="29" y="77"/>
                      <a:pt x="30" y="80"/>
                    </a:cubicBezTo>
                    <a:cubicBezTo>
                      <a:pt x="32" y="82"/>
                      <a:pt x="34" y="85"/>
                      <a:pt x="34" y="84"/>
                    </a:cubicBezTo>
                    <a:cubicBezTo>
                      <a:pt x="35" y="83"/>
                      <a:pt x="34" y="81"/>
                      <a:pt x="34" y="81"/>
                    </a:cubicBezTo>
                    <a:cubicBezTo>
                      <a:pt x="34" y="80"/>
                      <a:pt x="33" y="80"/>
                      <a:pt x="32" y="79"/>
                    </a:cubicBezTo>
                    <a:cubicBezTo>
                      <a:pt x="31" y="77"/>
                      <a:pt x="29" y="75"/>
                      <a:pt x="29" y="72"/>
                    </a:cubicBezTo>
                    <a:cubicBezTo>
                      <a:pt x="28" y="69"/>
                      <a:pt x="28" y="67"/>
                      <a:pt x="26" y="65"/>
                    </a:cubicBezTo>
                    <a:cubicBezTo>
                      <a:pt x="25" y="62"/>
                      <a:pt x="25" y="59"/>
                      <a:pt x="24" y="56"/>
                    </a:cubicBezTo>
                    <a:cubicBezTo>
                      <a:pt x="23" y="54"/>
                      <a:pt x="22" y="47"/>
                      <a:pt x="22" y="47"/>
                    </a:cubicBezTo>
                    <a:cubicBezTo>
                      <a:pt x="21" y="46"/>
                      <a:pt x="20" y="47"/>
                      <a:pt x="20" y="46"/>
                    </a:cubicBezTo>
                    <a:cubicBezTo>
                      <a:pt x="20" y="44"/>
                      <a:pt x="21" y="43"/>
                      <a:pt x="20" y="42"/>
                    </a:cubicBezTo>
                    <a:cubicBezTo>
                      <a:pt x="19" y="42"/>
                      <a:pt x="19" y="44"/>
                      <a:pt x="18" y="43"/>
                    </a:cubicBezTo>
                    <a:cubicBezTo>
                      <a:pt x="18" y="43"/>
                      <a:pt x="18" y="42"/>
                      <a:pt x="17" y="39"/>
                    </a:cubicBezTo>
                    <a:cubicBezTo>
                      <a:pt x="16" y="37"/>
                      <a:pt x="16" y="37"/>
                      <a:pt x="17" y="35"/>
                    </a:cubicBezTo>
                    <a:cubicBezTo>
                      <a:pt x="17" y="33"/>
                      <a:pt x="18" y="31"/>
                      <a:pt x="18" y="29"/>
                    </a:cubicBezTo>
                    <a:cubicBezTo>
                      <a:pt x="18" y="28"/>
                      <a:pt x="19" y="26"/>
                      <a:pt x="18" y="25"/>
                    </a:cubicBezTo>
                    <a:cubicBezTo>
                      <a:pt x="18" y="23"/>
                      <a:pt x="17" y="21"/>
                      <a:pt x="17" y="20"/>
                    </a:cubicBezTo>
                    <a:cubicBezTo>
                      <a:pt x="16" y="19"/>
                      <a:pt x="16" y="18"/>
                      <a:pt x="16" y="17"/>
                    </a:cubicBezTo>
                    <a:cubicBezTo>
                      <a:pt x="17" y="16"/>
                      <a:pt x="17" y="16"/>
                      <a:pt x="17" y="16"/>
                    </a:cubicBezTo>
                    <a:cubicBezTo>
                      <a:pt x="18" y="17"/>
                      <a:pt x="18" y="17"/>
                      <a:pt x="19" y="19"/>
                    </a:cubicBezTo>
                    <a:cubicBezTo>
                      <a:pt x="19" y="21"/>
                      <a:pt x="20" y="22"/>
                      <a:pt x="20" y="21"/>
                    </a:cubicBezTo>
                    <a:cubicBezTo>
                      <a:pt x="20" y="20"/>
                      <a:pt x="20" y="18"/>
                      <a:pt x="19" y="17"/>
                    </a:cubicBezTo>
                    <a:cubicBezTo>
                      <a:pt x="19" y="16"/>
                      <a:pt x="18" y="14"/>
                      <a:pt x="17" y="13"/>
                    </a:cubicBezTo>
                    <a:cubicBezTo>
                      <a:pt x="16" y="11"/>
                      <a:pt x="15" y="10"/>
                      <a:pt x="15" y="9"/>
                    </a:cubicBezTo>
                    <a:cubicBezTo>
                      <a:pt x="15" y="8"/>
                      <a:pt x="14" y="8"/>
                      <a:pt x="15" y="7"/>
                    </a:cubicBezTo>
                    <a:cubicBezTo>
                      <a:pt x="16" y="6"/>
                      <a:pt x="16" y="5"/>
                      <a:pt x="16" y="5"/>
                    </a:cubicBezTo>
                    <a:cubicBezTo>
                      <a:pt x="16" y="4"/>
                      <a:pt x="14" y="2"/>
                      <a:pt x="14" y="1"/>
                    </a:cubicBezTo>
                    <a:cubicBezTo>
                      <a:pt x="13" y="0"/>
                      <a:pt x="12" y="0"/>
                      <a:pt x="12" y="0"/>
                    </a:cubicBezTo>
                    <a:cubicBezTo>
                      <a:pt x="12" y="1"/>
                      <a:pt x="12" y="2"/>
                      <a:pt x="12" y="2"/>
                    </a:cubicBezTo>
                    <a:cubicBezTo>
                      <a:pt x="11" y="2"/>
                      <a:pt x="10" y="2"/>
                      <a:pt x="10"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38" name="Freeform 680"/>
              <p:cNvSpPr>
                <a:spLocks/>
              </p:cNvSpPr>
              <p:nvPr/>
            </p:nvSpPr>
            <p:spPr bwMode="auto">
              <a:xfrm>
                <a:off x="7764462" y="2505075"/>
                <a:ext cx="26988" cy="23813"/>
              </a:xfrm>
              <a:custGeom>
                <a:avLst/>
                <a:gdLst>
                  <a:gd name="T0" fmla="*/ 4 w 12"/>
                  <a:gd name="T1" fmla="*/ 1 h 10"/>
                  <a:gd name="T2" fmla="*/ 2 w 12"/>
                  <a:gd name="T3" fmla="*/ 5 h 10"/>
                  <a:gd name="T4" fmla="*/ 1 w 12"/>
                  <a:gd name="T5" fmla="*/ 8 h 10"/>
                  <a:gd name="T6" fmla="*/ 3 w 12"/>
                  <a:gd name="T7" fmla="*/ 7 h 10"/>
                  <a:gd name="T8" fmla="*/ 6 w 12"/>
                  <a:gd name="T9" fmla="*/ 10 h 10"/>
                  <a:gd name="T10" fmla="*/ 9 w 12"/>
                  <a:gd name="T11" fmla="*/ 6 h 10"/>
                  <a:gd name="T12" fmla="*/ 11 w 12"/>
                  <a:gd name="T13" fmla="*/ 3 h 10"/>
                  <a:gd name="T14" fmla="*/ 7 w 12"/>
                  <a:gd name="T15" fmla="*/ 2 h 10"/>
                  <a:gd name="T16" fmla="*/ 4 w 12"/>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0">
                    <a:moveTo>
                      <a:pt x="4" y="1"/>
                    </a:moveTo>
                    <a:cubicBezTo>
                      <a:pt x="3" y="2"/>
                      <a:pt x="2" y="4"/>
                      <a:pt x="2" y="5"/>
                    </a:cubicBezTo>
                    <a:cubicBezTo>
                      <a:pt x="1" y="6"/>
                      <a:pt x="0" y="8"/>
                      <a:pt x="1" y="8"/>
                    </a:cubicBezTo>
                    <a:cubicBezTo>
                      <a:pt x="1" y="8"/>
                      <a:pt x="2" y="7"/>
                      <a:pt x="3" y="7"/>
                    </a:cubicBezTo>
                    <a:cubicBezTo>
                      <a:pt x="4" y="7"/>
                      <a:pt x="4" y="10"/>
                      <a:pt x="6" y="10"/>
                    </a:cubicBezTo>
                    <a:cubicBezTo>
                      <a:pt x="7" y="10"/>
                      <a:pt x="7" y="7"/>
                      <a:pt x="9" y="6"/>
                    </a:cubicBezTo>
                    <a:cubicBezTo>
                      <a:pt x="11" y="5"/>
                      <a:pt x="12" y="5"/>
                      <a:pt x="11" y="3"/>
                    </a:cubicBezTo>
                    <a:cubicBezTo>
                      <a:pt x="11" y="2"/>
                      <a:pt x="8" y="3"/>
                      <a:pt x="7" y="2"/>
                    </a:cubicBezTo>
                    <a:cubicBezTo>
                      <a:pt x="6" y="1"/>
                      <a:pt x="5" y="0"/>
                      <a:pt x="4"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39" name="Freeform 683"/>
              <p:cNvSpPr>
                <a:spLocks/>
              </p:cNvSpPr>
              <p:nvPr/>
            </p:nvSpPr>
            <p:spPr bwMode="auto">
              <a:xfrm>
                <a:off x="7823200" y="1728788"/>
                <a:ext cx="101600" cy="39688"/>
              </a:xfrm>
              <a:custGeom>
                <a:avLst/>
                <a:gdLst>
                  <a:gd name="T0" fmla="*/ 16 w 44"/>
                  <a:gd name="T1" fmla="*/ 3 h 17"/>
                  <a:gd name="T2" fmla="*/ 11 w 44"/>
                  <a:gd name="T3" fmla="*/ 8 h 17"/>
                  <a:gd name="T4" fmla="*/ 1 w 44"/>
                  <a:gd name="T5" fmla="*/ 11 h 17"/>
                  <a:gd name="T6" fmla="*/ 4 w 44"/>
                  <a:gd name="T7" fmla="*/ 13 h 17"/>
                  <a:gd name="T8" fmla="*/ 11 w 44"/>
                  <a:gd name="T9" fmla="*/ 11 h 17"/>
                  <a:gd name="T10" fmla="*/ 22 w 44"/>
                  <a:gd name="T11" fmla="*/ 13 h 17"/>
                  <a:gd name="T12" fmla="*/ 32 w 44"/>
                  <a:gd name="T13" fmla="*/ 15 h 17"/>
                  <a:gd name="T14" fmla="*/ 44 w 44"/>
                  <a:gd name="T15" fmla="*/ 16 h 17"/>
                  <a:gd name="T16" fmla="*/ 42 w 44"/>
                  <a:gd name="T17" fmla="*/ 9 h 17"/>
                  <a:gd name="T18" fmla="*/ 33 w 44"/>
                  <a:gd name="T19" fmla="*/ 3 h 17"/>
                  <a:gd name="T20" fmla="*/ 27 w 44"/>
                  <a:gd name="T21" fmla="*/ 1 h 17"/>
                  <a:gd name="T22" fmla="*/ 16 w 44"/>
                  <a:gd name="T23"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17">
                    <a:moveTo>
                      <a:pt x="16" y="3"/>
                    </a:moveTo>
                    <a:cubicBezTo>
                      <a:pt x="15" y="4"/>
                      <a:pt x="14" y="7"/>
                      <a:pt x="11" y="8"/>
                    </a:cubicBezTo>
                    <a:cubicBezTo>
                      <a:pt x="8" y="10"/>
                      <a:pt x="0" y="10"/>
                      <a:pt x="1" y="11"/>
                    </a:cubicBezTo>
                    <a:cubicBezTo>
                      <a:pt x="1" y="12"/>
                      <a:pt x="1" y="14"/>
                      <a:pt x="4" y="13"/>
                    </a:cubicBezTo>
                    <a:cubicBezTo>
                      <a:pt x="7" y="13"/>
                      <a:pt x="7" y="12"/>
                      <a:pt x="11" y="11"/>
                    </a:cubicBezTo>
                    <a:cubicBezTo>
                      <a:pt x="15" y="11"/>
                      <a:pt x="18" y="11"/>
                      <a:pt x="22" y="13"/>
                    </a:cubicBezTo>
                    <a:cubicBezTo>
                      <a:pt x="26" y="15"/>
                      <a:pt x="27" y="15"/>
                      <a:pt x="32" y="15"/>
                    </a:cubicBezTo>
                    <a:cubicBezTo>
                      <a:pt x="38" y="15"/>
                      <a:pt x="44" y="17"/>
                      <a:pt x="44" y="16"/>
                    </a:cubicBezTo>
                    <a:cubicBezTo>
                      <a:pt x="44" y="14"/>
                      <a:pt x="44" y="10"/>
                      <a:pt x="42" y="9"/>
                    </a:cubicBezTo>
                    <a:cubicBezTo>
                      <a:pt x="41" y="8"/>
                      <a:pt x="35" y="2"/>
                      <a:pt x="33" y="3"/>
                    </a:cubicBezTo>
                    <a:cubicBezTo>
                      <a:pt x="30" y="3"/>
                      <a:pt x="29" y="1"/>
                      <a:pt x="27" y="1"/>
                    </a:cubicBezTo>
                    <a:cubicBezTo>
                      <a:pt x="25" y="1"/>
                      <a:pt x="20" y="0"/>
                      <a:pt x="16" y="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40" name="Freeform 685"/>
              <p:cNvSpPr>
                <a:spLocks/>
              </p:cNvSpPr>
              <p:nvPr/>
            </p:nvSpPr>
            <p:spPr bwMode="auto">
              <a:xfrm>
                <a:off x="7751762" y="1612900"/>
                <a:ext cx="217488" cy="80963"/>
              </a:xfrm>
              <a:custGeom>
                <a:avLst/>
                <a:gdLst>
                  <a:gd name="T0" fmla="*/ 60 w 94"/>
                  <a:gd name="T1" fmla="*/ 5 h 35"/>
                  <a:gd name="T2" fmla="*/ 80 w 94"/>
                  <a:gd name="T3" fmla="*/ 9 h 35"/>
                  <a:gd name="T4" fmla="*/ 94 w 94"/>
                  <a:gd name="T5" fmla="*/ 15 h 35"/>
                  <a:gd name="T6" fmla="*/ 89 w 94"/>
                  <a:gd name="T7" fmla="*/ 21 h 35"/>
                  <a:gd name="T8" fmla="*/ 86 w 94"/>
                  <a:gd name="T9" fmla="*/ 25 h 35"/>
                  <a:gd name="T10" fmla="*/ 78 w 94"/>
                  <a:gd name="T11" fmla="*/ 26 h 35"/>
                  <a:gd name="T12" fmla="*/ 68 w 94"/>
                  <a:gd name="T13" fmla="*/ 24 h 35"/>
                  <a:gd name="T14" fmla="*/ 64 w 94"/>
                  <a:gd name="T15" fmla="*/ 16 h 35"/>
                  <a:gd name="T16" fmla="*/ 68 w 94"/>
                  <a:gd name="T17" fmla="*/ 12 h 35"/>
                  <a:gd name="T18" fmla="*/ 62 w 94"/>
                  <a:gd name="T19" fmla="*/ 13 h 35"/>
                  <a:gd name="T20" fmla="*/ 59 w 94"/>
                  <a:gd name="T21" fmla="*/ 16 h 35"/>
                  <a:gd name="T22" fmla="*/ 64 w 94"/>
                  <a:gd name="T23" fmla="*/ 23 h 35"/>
                  <a:gd name="T24" fmla="*/ 74 w 94"/>
                  <a:gd name="T25" fmla="*/ 28 h 35"/>
                  <a:gd name="T26" fmla="*/ 66 w 94"/>
                  <a:gd name="T27" fmla="*/ 30 h 35"/>
                  <a:gd name="T28" fmla="*/ 59 w 94"/>
                  <a:gd name="T29" fmla="*/ 29 h 35"/>
                  <a:gd name="T30" fmla="*/ 59 w 94"/>
                  <a:gd name="T31" fmla="*/ 27 h 35"/>
                  <a:gd name="T32" fmla="*/ 40 w 94"/>
                  <a:gd name="T33" fmla="*/ 30 h 35"/>
                  <a:gd name="T34" fmla="*/ 32 w 94"/>
                  <a:gd name="T35" fmla="*/ 27 h 35"/>
                  <a:gd name="T36" fmla="*/ 31 w 94"/>
                  <a:gd name="T37" fmla="*/ 31 h 35"/>
                  <a:gd name="T38" fmla="*/ 24 w 94"/>
                  <a:gd name="T39" fmla="*/ 34 h 35"/>
                  <a:gd name="T40" fmla="*/ 4 w 94"/>
                  <a:gd name="T41" fmla="*/ 24 h 35"/>
                  <a:gd name="T42" fmla="*/ 6 w 94"/>
                  <a:gd name="T43" fmla="*/ 20 h 35"/>
                  <a:gd name="T44" fmla="*/ 5 w 94"/>
                  <a:gd name="T45" fmla="*/ 14 h 35"/>
                  <a:gd name="T46" fmla="*/ 5 w 94"/>
                  <a:gd name="T47" fmla="*/ 10 h 35"/>
                  <a:gd name="T48" fmla="*/ 7 w 94"/>
                  <a:gd name="T49" fmla="*/ 6 h 35"/>
                  <a:gd name="T50" fmla="*/ 16 w 94"/>
                  <a:gd name="T51" fmla="*/ 2 h 35"/>
                  <a:gd name="T52" fmla="*/ 18 w 94"/>
                  <a:gd name="T53" fmla="*/ 4 h 35"/>
                  <a:gd name="T54" fmla="*/ 26 w 94"/>
                  <a:gd name="T55" fmla="*/ 3 h 35"/>
                  <a:gd name="T56" fmla="*/ 35 w 94"/>
                  <a:gd name="T57" fmla="*/ 9 h 35"/>
                  <a:gd name="T58" fmla="*/ 43 w 94"/>
                  <a:gd name="T59" fmla="*/ 13 h 35"/>
                  <a:gd name="T60" fmla="*/ 45 w 94"/>
                  <a:gd name="T61" fmla="*/ 11 h 35"/>
                  <a:gd name="T62" fmla="*/ 51 w 94"/>
                  <a:gd name="T63" fmla="*/ 5 h 35"/>
                  <a:gd name="T64" fmla="*/ 51 w 94"/>
                  <a:gd name="T65"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35">
                    <a:moveTo>
                      <a:pt x="53" y="1"/>
                    </a:moveTo>
                    <a:cubicBezTo>
                      <a:pt x="56" y="3"/>
                      <a:pt x="56" y="4"/>
                      <a:pt x="60" y="5"/>
                    </a:cubicBezTo>
                    <a:cubicBezTo>
                      <a:pt x="64" y="5"/>
                      <a:pt x="68" y="6"/>
                      <a:pt x="71" y="7"/>
                    </a:cubicBezTo>
                    <a:cubicBezTo>
                      <a:pt x="75" y="8"/>
                      <a:pt x="78" y="8"/>
                      <a:pt x="80" y="9"/>
                    </a:cubicBezTo>
                    <a:cubicBezTo>
                      <a:pt x="82" y="10"/>
                      <a:pt x="84" y="12"/>
                      <a:pt x="87" y="12"/>
                    </a:cubicBezTo>
                    <a:cubicBezTo>
                      <a:pt x="89" y="13"/>
                      <a:pt x="94" y="15"/>
                      <a:pt x="94" y="15"/>
                    </a:cubicBezTo>
                    <a:cubicBezTo>
                      <a:pt x="94" y="16"/>
                      <a:pt x="88" y="16"/>
                      <a:pt x="88" y="17"/>
                    </a:cubicBezTo>
                    <a:cubicBezTo>
                      <a:pt x="88" y="19"/>
                      <a:pt x="90" y="20"/>
                      <a:pt x="89" y="21"/>
                    </a:cubicBezTo>
                    <a:cubicBezTo>
                      <a:pt x="89" y="21"/>
                      <a:pt x="88" y="20"/>
                      <a:pt x="88" y="22"/>
                    </a:cubicBezTo>
                    <a:cubicBezTo>
                      <a:pt x="87" y="23"/>
                      <a:pt x="88" y="24"/>
                      <a:pt x="86" y="25"/>
                    </a:cubicBezTo>
                    <a:cubicBezTo>
                      <a:pt x="85" y="26"/>
                      <a:pt x="86" y="26"/>
                      <a:pt x="83" y="26"/>
                    </a:cubicBezTo>
                    <a:cubicBezTo>
                      <a:pt x="81" y="26"/>
                      <a:pt x="79" y="27"/>
                      <a:pt x="78" y="26"/>
                    </a:cubicBezTo>
                    <a:cubicBezTo>
                      <a:pt x="77" y="26"/>
                      <a:pt x="74" y="25"/>
                      <a:pt x="72" y="24"/>
                    </a:cubicBezTo>
                    <a:cubicBezTo>
                      <a:pt x="70" y="24"/>
                      <a:pt x="68" y="25"/>
                      <a:pt x="68" y="24"/>
                    </a:cubicBezTo>
                    <a:cubicBezTo>
                      <a:pt x="67" y="22"/>
                      <a:pt x="64" y="20"/>
                      <a:pt x="64" y="19"/>
                    </a:cubicBezTo>
                    <a:cubicBezTo>
                      <a:pt x="64" y="18"/>
                      <a:pt x="61" y="17"/>
                      <a:pt x="64" y="16"/>
                    </a:cubicBezTo>
                    <a:cubicBezTo>
                      <a:pt x="67" y="16"/>
                      <a:pt x="69" y="14"/>
                      <a:pt x="69" y="14"/>
                    </a:cubicBezTo>
                    <a:cubicBezTo>
                      <a:pt x="69" y="14"/>
                      <a:pt x="69" y="13"/>
                      <a:pt x="68" y="12"/>
                    </a:cubicBezTo>
                    <a:cubicBezTo>
                      <a:pt x="67" y="12"/>
                      <a:pt x="63" y="11"/>
                      <a:pt x="63" y="11"/>
                    </a:cubicBezTo>
                    <a:cubicBezTo>
                      <a:pt x="62" y="12"/>
                      <a:pt x="63" y="12"/>
                      <a:pt x="62" y="13"/>
                    </a:cubicBezTo>
                    <a:cubicBezTo>
                      <a:pt x="60" y="13"/>
                      <a:pt x="60" y="12"/>
                      <a:pt x="59" y="13"/>
                    </a:cubicBezTo>
                    <a:cubicBezTo>
                      <a:pt x="58" y="14"/>
                      <a:pt x="57" y="14"/>
                      <a:pt x="59" y="16"/>
                    </a:cubicBezTo>
                    <a:cubicBezTo>
                      <a:pt x="60" y="18"/>
                      <a:pt x="59" y="18"/>
                      <a:pt x="60" y="20"/>
                    </a:cubicBezTo>
                    <a:cubicBezTo>
                      <a:pt x="61" y="22"/>
                      <a:pt x="62" y="22"/>
                      <a:pt x="64" y="23"/>
                    </a:cubicBezTo>
                    <a:cubicBezTo>
                      <a:pt x="65" y="24"/>
                      <a:pt x="64" y="24"/>
                      <a:pt x="66" y="25"/>
                    </a:cubicBezTo>
                    <a:cubicBezTo>
                      <a:pt x="68" y="27"/>
                      <a:pt x="73" y="27"/>
                      <a:pt x="74" y="28"/>
                    </a:cubicBezTo>
                    <a:cubicBezTo>
                      <a:pt x="75" y="29"/>
                      <a:pt x="71" y="29"/>
                      <a:pt x="69" y="29"/>
                    </a:cubicBezTo>
                    <a:cubicBezTo>
                      <a:pt x="67" y="29"/>
                      <a:pt x="66" y="29"/>
                      <a:pt x="66" y="30"/>
                    </a:cubicBezTo>
                    <a:cubicBezTo>
                      <a:pt x="66" y="31"/>
                      <a:pt x="63" y="32"/>
                      <a:pt x="61" y="31"/>
                    </a:cubicBezTo>
                    <a:cubicBezTo>
                      <a:pt x="60" y="30"/>
                      <a:pt x="58" y="30"/>
                      <a:pt x="59" y="29"/>
                    </a:cubicBezTo>
                    <a:cubicBezTo>
                      <a:pt x="60" y="29"/>
                      <a:pt x="62" y="29"/>
                      <a:pt x="62" y="28"/>
                    </a:cubicBezTo>
                    <a:cubicBezTo>
                      <a:pt x="61" y="27"/>
                      <a:pt x="60" y="27"/>
                      <a:pt x="59" y="27"/>
                    </a:cubicBezTo>
                    <a:cubicBezTo>
                      <a:pt x="58" y="27"/>
                      <a:pt x="57" y="26"/>
                      <a:pt x="53" y="27"/>
                    </a:cubicBezTo>
                    <a:cubicBezTo>
                      <a:pt x="49" y="28"/>
                      <a:pt x="41" y="30"/>
                      <a:pt x="40" y="30"/>
                    </a:cubicBezTo>
                    <a:cubicBezTo>
                      <a:pt x="39" y="31"/>
                      <a:pt x="38" y="32"/>
                      <a:pt x="36" y="30"/>
                    </a:cubicBezTo>
                    <a:cubicBezTo>
                      <a:pt x="35" y="28"/>
                      <a:pt x="34" y="27"/>
                      <a:pt x="32" y="27"/>
                    </a:cubicBezTo>
                    <a:cubicBezTo>
                      <a:pt x="30" y="28"/>
                      <a:pt x="29" y="28"/>
                      <a:pt x="30" y="29"/>
                    </a:cubicBezTo>
                    <a:cubicBezTo>
                      <a:pt x="30" y="30"/>
                      <a:pt x="32" y="29"/>
                      <a:pt x="31" y="31"/>
                    </a:cubicBezTo>
                    <a:cubicBezTo>
                      <a:pt x="31" y="32"/>
                      <a:pt x="28" y="33"/>
                      <a:pt x="27" y="34"/>
                    </a:cubicBezTo>
                    <a:cubicBezTo>
                      <a:pt x="26" y="34"/>
                      <a:pt x="26" y="35"/>
                      <a:pt x="24" y="34"/>
                    </a:cubicBezTo>
                    <a:cubicBezTo>
                      <a:pt x="22" y="34"/>
                      <a:pt x="15" y="32"/>
                      <a:pt x="11" y="30"/>
                    </a:cubicBezTo>
                    <a:cubicBezTo>
                      <a:pt x="8" y="28"/>
                      <a:pt x="5" y="25"/>
                      <a:pt x="4" y="24"/>
                    </a:cubicBezTo>
                    <a:cubicBezTo>
                      <a:pt x="3" y="23"/>
                      <a:pt x="0" y="21"/>
                      <a:pt x="2" y="20"/>
                    </a:cubicBezTo>
                    <a:cubicBezTo>
                      <a:pt x="3" y="20"/>
                      <a:pt x="5" y="21"/>
                      <a:pt x="6" y="20"/>
                    </a:cubicBezTo>
                    <a:cubicBezTo>
                      <a:pt x="7" y="19"/>
                      <a:pt x="5" y="19"/>
                      <a:pt x="5" y="18"/>
                    </a:cubicBezTo>
                    <a:cubicBezTo>
                      <a:pt x="6" y="16"/>
                      <a:pt x="6" y="15"/>
                      <a:pt x="5" y="14"/>
                    </a:cubicBezTo>
                    <a:cubicBezTo>
                      <a:pt x="4" y="13"/>
                      <a:pt x="2" y="14"/>
                      <a:pt x="3" y="13"/>
                    </a:cubicBezTo>
                    <a:cubicBezTo>
                      <a:pt x="3" y="12"/>
                      <a:pt x="3" y="10"/>
                      <a:pt x="5" y="10"/>
                    </a:cubicBezTo>
                    <a:cubicBezTo>
                      <a:pt x="6" y="10"/>
                      <a:pt x="8" y="12"/>
                      <a:pt x="8" y="10"/>
                    </a:cubicBezTo>
                    <a:cubicBezTo>
                      <a:pt x="8" y="9"/>
                      <a:pt x="5" y="7"/>
                      <a:pt x="7" y="6"/>
                    </a:cubicBezTo>
                    <a:cubicBezTo>
                      <a:pt x="9" y="5"/>
                      <a:pt x="11" y="7"/>
                      <a:pt x="13" y="5"/>
                    </a:cubicBezTo>
                    <a:cubicBezTo>
                      <a:pt x="15" y="3"/>
                      <a:pt x="13" y="3"/>
                      <a:pt x="16" y="2"/>
                    </a:cubicBezTo>
                    <a:cubicBezTo>
                      <a:pt x="18" y="2"/>
                      <a:pt x="17" y="1"/>
                      <a:pt x="18" y="2"/>
                    </a:cubicBezTo>
                    <a:cubicBezTo>
                      <a:pt x="19" y="2"/>
                      <a:pt x="17" y="4"/>
                      <a:pt x="18" y="4"/>
                    </a:cubicBezTo>
                    <a:cubicBezTo>
                      <a:pt x="19" y="3"/>
                      <a:pt x="22" y="1"/>
                      <a:pt x="23" y="1"/>
                    </a:cubicBezTo>
                    <a:cubicBezTo>
                      <a:pt x="25" y="1"/>
                      <a:pt x="24" y="1"/>
                      <a:pt x="26" y="3"/>
                    </a:cubicBezTo>
                    <a:cubicBezTo>
                      <a:pt x="29" y="4"/>
                      <a:pt x="31" y="5"/>
                      <a:pt x="32" y="6"/>
                    </a:cubicBezTo>
                    <a:cubicBezTo>
                      <a:pt x="34" y="7"/>
                      <a:pt x="32" y="9"/>
                      <a:pt x="35" y="9"/>
                    </a:cubicBezTo>
                    <a:cubicBezTo>
                      <a:pt x="38" y="9"/>
                      <a:pt x="40" y="9"/>
                      <a:pt x="41" y="10"/>
                    </a:cubicBezTo>
                    <a:cubicBezTo>
                      <a:pt x="42" y="11"/>
                      <a:pt x="42" y="12"/>
                      <a:pt x="43" y="13"/>
                    </a:cubicBezTo>
                    <a:cubicBezTo>
                      <a:pt x="45" y="14"/>
                      <a:pt x="48" y="14"/>
                      <a:pt x="48" y="13"/>
                    </a:cubicBezTo>
                    <a:cubicBezTo>
                      <a:pt x="47" y="12"/>
                      <a:pt x="46" y="12"/>
                      <a:pt x="45" y="11"/>
                    </a:cubicBezTo>
                    <a:cubicBezTo>
                      <a:pt x="45" y="9"/>
                      <a:pt x="45" y="6"/>
                      <a:pt x="46" y="5"/>
                    </a:cubicBezTo>
                    <a:cubicBezTo>
                      <a:pt x="47" y="4"/>
                      <a:pt x="49" y="5"/>
                      <a:pt x="51" y="5"/>
                    </a:cubicBezTo>
                    <a:cubicBezTo>
                      <a:pt x="54" y="5"/>
                      <a:pt x="54" y="5"/>
                      <a:pt x="54" y="4"/>
                    </a:cubicBezTo>
                    <a:cubicBezTo>
                      <a:pt x="53" y="3"/>
                      <a:pt x="50" y="2"/>
                      <a:pt x="51" y="1"/>
                    </a:cubicBezTo>
                    <a:cubicBezTo>
                      <a:pt x="52" y="0"/>
                      <a:pt x="52" y="1"/>
                      <a:pt x="53"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41" name="Freeform 686"/>
              <p:cNvSpPr>
                <a:spLocks/>
              </p:cNvSpPr>
              <p:nvPr/>
            </p:nvSpPr>
            <p:spPr bwMode="auto">
              <a:xfrm>
                <a:off x="7986712" y="1646238"/>
                <a:ext cx="127000" cy="42863"/>
              </a:xfrm>
              <a:custGeom>
                <a:avLst/>
                <a:gdLst>
                  <a:gd name="T0" fmla="*/ 5 w 55"/>
                  <a:gd name="T1" fmla="*/ 0 h 19"/>
                  <a:gd name="T2" fmla="*/ 8 w 55"/>
                  <a:gd name="T3" fmla="*/ 3 h 19"/>
                  <a:gd name="T4" fmla="*/ 11 w 55"/>
                  <a:gd name="T5" fmla="*/ 5 h 19"/>
                  <a:gd name="T6" fmla="*/ 16 w 55"/>
                  <a:gd name="T7" fmla="*/ 4 h 19"/>
                  <a:gd name="T8" fmla="*/ 23 w 55"/>
                  <a:gd name="T9" fmla="*/ 4 h 19"/>
                  <a:gd name="T10" fmla="*/ 28 w 55"/>
                  <a:gd name="T11" fmla="*/ 5 h 19"/>
                  <a:gd name="T12" fmla="*/ 28 w 55"/>
                  <a:gd name="T13" fmla="*/ 8 h 19"/>
                  <a:gd name="T14" fmla="*/ 33 w 55"/>
                  <a:gd name="T15" fmla="*/ 7 h 19"/>
                  <a:gd name="T16" fmla="*/ 39 w 55"/>
                  <a:gd name="T17" fmla="*/ 7 h 19"/>
                  <a:gd name="T18" fmla="*/ 46 w 55"/>
                  <a:gd name="T19" fmla="*/ 9 h 19"/>
                  <a:gd name="T20" fmla="*/ 47 w 55"/>
                  <a:gd name="T21" fmla="*/ 10 h 19"/>
                  <a:gd name="T22" fmla="*/ 52 w 55"/>
                  <a:gd name="T23" fmla="*/ 10 h 19"/>
                  <a:gd name="T24" fmla="*/ 52 w 55"/>
                  <a:gd name="T25" fmla="*/ 14 h 19"/>
                  <a:gd name="T26" fmla="*/ 46 w 55"/>
                  <a:gd name="T27" fmla="*/ 16 h 19"/>
                  <a:gd name="T28" fmla="*/ 36 w 55"/>
                  <a:gd name="T29" fmla="*/ 18 h 19"/>
                  <a:gd name="T30" fmla="*/ 23 w 55"/>
                  <a:gd name="T31" fmla="*/ 17 h 19"/>
                  <a:gd name="T32" fmla="*/ 12 w 55"/>
                  <a:gd name="T33" fmla="*/ 13 h 19"/>
                  <a:gd name="T34" fmla="*/ 1 w 55"/>
                  <a:gd name="T35" fmla="*/ 9 h 19"/>
                  <a:gd name="T36" fmla="*/ 1 w 55"/>
                  <a:gd name="T37" fmla="*/ 6 h 19"/>
                  <a:gd name="T38" fmla="*/ 5 w 55"/>
                  <a:gd name="T3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19">
                    <a:moveTo>
                      <a:pt x="5" y="0"/>
                    </a:moveTo>
                    <a:cubicBezTo>
                      <a:pt x="7" y="0"/>
                      <a:pt x="8" y="2"/>
                      <a:pt x="8" y="3"/>
                    </a:cubicBezTo>
                    <a:cubicBezTo>
                      <a:pt x="8" y="4"/>
                      <a:pt x="9" y="6"/>
                      <a:pt x="11" y="5"/>
                    </a:cubicBezTo>
                    <a:cubicBezTo>
                      <a:pt x="13" y="5"/>
                      <a:pt x="14" y="4"/>
                      <a:pt x="16" y="4"/>
                    </a:cubicBezTo>
                    <a:cubicBezTo>
                      <a:pt x="19" y="3"/>
                      <a:pt x="20" y="3"/>
                      <a:pt x="23" y="4"/>
                    </a:cubicBezTo>
                    <a:cubicBezTo>
                      <a:pt x="26" y="4"/>
                      <a:pt x="29" y="4"/>
                      <a:pt x="28" y="5"/>
                    </a:cubicBezTo>
                    <a:cubicBezTo>
                      <a:pt x="27" y="7"/>
                      <a:pt x="26" y="8"/>
                      <a:pt x="28" y="8"/>
                    </a:cubicBezTo>
                    <a:cubicBezTo>
                      <a:pt x="29" y="8"/>
                      <a:pt x="31" y="7"/>
                      <a:pt x="33" y="7"/>
                    </a:cubicBezTo>
                    <a:cubicBezTo>
                      <a:pt x="36" y="6"/>
                      <a:pt x="37" y="6"/>
                      <a:pt x="39" y="7"/>
                    </a:cubicBezTo>
                    <a:cubicBezTo>
                      <a:pt x="42" y="7"/>
                      <a:pt x="46" y="7"/>
                      <a:pt x="46" y="9"/>
                    </a:cubicBezTo>
                    <a:cubicBezTo>
                      <a:pt x="46" y="10"/>
                      <a:pt x="44" y="10"/>
                      <a:pt x="47" y="10"/>
                    </a:cubicBezTo>
                    <a:cubicBezTo>
                      <a:pt x="49" y="10"/>
                      <a:pt x="51" y="9"/>
                      <a:pt x="52" y="10"/>
                    </a:cubicBezTo>
                    <a:cubicBezTo>
                      <a:pt x="54" y="12"/>
                      <a:pt x="55" y="13"/>
                      <a:pt x="52" y="14"/>
                    </a:cubicBezTo>
                    <a:cubicBezTo>
                      <a:pt x="50" y="16"/>
                      <a:pt x="51" y="15"/>
                      <a:pt x="46" y="16"/>
                    </a:cubicBezTo>
                    <a:cubicBezTo>
                      <a:pt x="40" y="18"/>
                      <a:pt x="41" y="17"/>
                      <a:pt x="36" y="18"/>
                    </a:cubicBezTo>
                    <a:cubicBezTo>
                      <a:pt x="31" y="18"/>
                      <a:pt x="29" y="19"/>
                      <a:pt x="23" y="17"/>
                    </a:cubicBezTo>
                    <a:cubicBezTo>
                      <a:pt x="18" y="15"/>
                      <a:pt x="17" y="14"/>
                      <a:pt x="12" y="13"/>
                    </a:cubicBezTo>
                    <a:cubicBezTo>
                      <a:pt x="8" y="12"/>
                      <a:pt x="3" y="11"/>
                      <a:pt x="1" y="9"/>
                    </a:cubicBezTo>
                    <a:cubicBezTo>
                      <a:pt x="0" y="8"/>
                      <a:pt x="0" y="8"/>
                      <a:pt x="1" y="6"/>
                    </a:cubicBezTo>
                    <a:cubicBezTo>
                      <a:pt x="2" y="4"/>
                      <a:pt x="1" y="0"/>
                      <a:pt x="5"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42" name="Freeform 687"/>
              <p:cNvSpPr>
                <a:spLocks/>
              </p:cNvSpPr>
              <p:nvPr/>
            </p:nvSpPr>
            <p:spPr bwMode="auto">
              <a:xfrm>
                <a:off x="8812212" y="1843088"/>
                <a:ext cx="107950" cy="34925"/>
              </a:xfrm>
              <a:custGeom>
                <a:avLst/>
                <a:gdLst>
                  <a:gd name="T0" fmla="*/ 21 w 47"/>
                  <a:gd name="T1" fmla="*/ 0 h 15"/>
                  <a:gd name="T2" fmla="*/ 33 w 47"/>
                  <a:gd name="T3" fmla="*/ 0 h 15"/>
                  <a:gd name="T4" fmla="*/ 42 w 47"/>
                  <a:gd name="T5" fmla="*/ 4 h 15"/>
                  <a:gd name="T6" fmla="*/ 44 w 47"/>
                  <a:gd name="T7" fmla="*/ 9 h 15"/>
                  <a:gd name="T8" fmla="*/ 37 w 47"/>
                  <a:gd name="T9" fmla="*/ 11 h 15"/>
                  <a:gd name="T10" fmla="*/ 28 w 47"/>
                  <a:gd name="T11" fmla="*/ 13 h 15"/>
                  <a:gd name="T12" fmla="*/ 22 w 47"/>
                  <a:gd name="T13" fmla="*/ 13 h 15"/>
                  <a:gd name="T14" fmla="*/ 16 w 47"/>
                  <a:gd name="T15" fmla="*/ 12 h 15"/>
                  <a:gd name="T16" fmla="*/ 6 w 47"/>
                  <a:gd name="T17" fmla="*/ 14 h 15"/>
                  <a:gd name="T18" fmla="*/ 2 w 47"/>
                  <a:gd name="T19" fmla="*/ 13 h 15"/>
                  <a:gd name="T20" fmla="*/ 3 w 47"/>
                  <a:gd name="T21" fmla="*/ 8 h 15"/>
                  <a:gd name="T22" fmla="*/ 10 w 47"/>
                  <a:gd name="T23" fmla="*/ 4 h 15"/>
                  <a:gd name="T24" fmla="*/ 16 w 47"/>
                  <a:gd name="T25" fmla="*/ 1 h 15"/>
                  <a:gd name="T26" fmla="*/ 21 w 47"/>
                  <a:gd name="T2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15">
                    <a:moveTo>
                      <a:pt x="21" y="0"/>
                    </a:moveTo>
                    <a:cubicBezTo>
                      <a:pt x="27" y="0"/>
                      <a:pt x="30" y="0"/>
                      <a:pt x="33" y="0"/>
                    </a:cubicBezTo>
                    <a:cubicBezTo>
                      <a:pt x="36" y="1"/>
                      <a:pt x="38" y="1"/>
                      <a:pt x="42" y="4"/>
                    </a:cubicBezTo>
                    <a:cubicBezTo>
                      <a:pt x="46" y="7"/>
                      <a:pt x="47" y="7"/>
                      <a:pt x="44" y="9"/>
                    </a:cubicBezTo>
                    <a:cubicBezTo>
                      <a:pt x="40" y="10"/>
                      <a:pt x="42" y="10"/>
                      <a:pt x="37" y="11"/>
                    </a:cubicBezTo>
                    <a:cubicBezTo>
                      <a:pt x="33" y="12"/>
                      <a:pt x="33" y="14"/>
                      <a:pt x="28" y="13"/>
                    </a:cubicBezTo>
                    <a:cubicBezTo>
                      <a:pt x="24" y="13"/>
                      <a:pt x="25" y="14"/>
                      <a:pt x="22" y="13"/>
                    </a:cubicBezTo>
                    <a:cubicBezTo>
                      <a:pt x="20" y="12"/>
                      <a:pt x="21" y="11"/>
                      <a:pt x="16" y="12"/>
                    </a:cubicBezTo>
                    <a:cubicBezTo>
                      <a:pt x="11" y="13"/>
                      <a:pt x="8" y="14"/>
                      <a:pt x="6" y="14"/>
                    </a:cubicBezTo>
                    <a:cubicBezTo>
                      <a:pt x="4" y="15"/>
                      <a:pt x="2" y="15"/>
                      <a:pt x="2" y="13"/>
                    </a:cubicBezTo>
                    <a:cubicBezTo>
                      <a:pt x="2" y="11"/>
                      <a:pt x="0" y="10"/>
                      <a:pt x="3" y="8"/>
                    </a:cubicBezTo>
                    <a:cubicBezTo>
                      <a:pt x="7" y="7"/>
                      <a:pt x="8" y="6"/>
                      <a:pt x="10" y="4"/>
                    </a:cubicBezTo>
                    <a:cubicBezTo>
                      <a:pt x="12" y="3"/>
                      <a:pt x="14" y="2"/>
                      <a:pt x="16" y="1"/>
                    </a:cubicBezTo>
                    <a:cubicBezTo>
                      <a:pt x="18" y="1"/>
                      <a:pt x="21" y="0"/>
                      <a:pt x="21"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43" name="Freeform 688"/>
              <p:cNvSpPr>
                <a:spLocks/>
              </p:cNvSpPr>
              <p:nvPr/>
            </p:nvSpPr>
            <p:spPr bwMode="auto">
              <a:xfrm>
                <a:off x="8429625" y="2362200"/>
                <a:ext cx="34925" cy="28575"/>
              </a:xfrm>
              <a:custGeom>
                <a:avLst/>
                <a:gdLst>
                  <a:gd name="T0" fmla="*/ 9 w 15"/>
                  <a:gd name="T1" fmla="*/ 1 h 12"/>
                  <a:gd name="T2" fmla="*/ 4 w 15"/>
                  <a:gd name="T3" fmla="*/ 3 h 12"/>
                  <a:gd name="T4" fmla="*/ 6 w 15"/>
                  <a:gd name="T5" fmla="*/ 4 h 12"/>
                  <a:gd name="T6" fmla="*/ 4 w 15"/>
                  <a:gd name="T7" fmla="*/ 7 h 12"/>
                  <a:gd name="T8" fmla="*/ 0 w 15"/>
                  <a:gd name="T9" fmla="*/ 10 h 12"/>
                  <a:gd name="T10" fmla="*/ 1 w 15"/>
                  <a:gd name="T11" fmla="*/ 12 h 12"/>
                  <a:gd name="T12" fmla="*/ 6 w 15"/>
                  <a:gd name="T13" fmla="*/ 9 h 12"/>
                  <a:gd name="T14" fmla="*/ 13 w 15"/>
                  <a:gd name="T15" fmla="*/ 5 h 12"/>
                  <a:gd name="T16" fmla="*/ 15 w 15"/>
                  <a:gd name="T17" fmla="*/ 2 h 12"/>
                  <a:gd name="T18" fmla="*/ 13 w 15"/>
                  <a:gd name="T19" fmla="*/ 0 h 12"/>
                  <a:gd name="T20" fmla="*/ 9 w 15"/>
                  <a:gd name="T21"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2">
                    <a:moveTo>
                      <a:pt x="9" y="1"/>
                    </a:moveTo>
                    <a:cubicBezTo>
                      <a:pt x="7" y="2"/>
                      <a:pt x="4" y="2"/>
                      <a:pt x="4" y="3"/>
                    </a:cubicBezTo>
                    <a:cubicBezTo>
                      <a:pt x="4" y="3"/>
                      <a:pt x="6" y="3"/>
                      <a:pt x="6" y="4"/>
                    </a:cubicBezTo>
                    <a:cubicBezTo>
                      <a:pt x="5" y="5"/>
                      <a:pt x="4" y="6"/>
                      <a:pt x="4" y="7"/>
                    </a:cubicBezTo>
                    <a:cubicBezTo>
                      <a:pt x="3" y="9"/>
                      <a:pt x="0" y="9"/>
                      <a:pt x="0" y="10"/>
                    </a:cubicBezTo>
                    <a:cubicBezTo>
                      <a:pt x="0" y="12"/>
                      <a:pt x="0" y="12"/>
                      <a:pt x="1" y="12"/>
                    </a:cubicBezTo>
                    <a:cubicBezTo>
                      <a:pt x="2" y="12"/>
                      <a:pt x="4" y="11"/>
                      <a:pt x="6" y="9"/>
                    </a:cubicBezTo>
                    <a:cubicBezTo>
                      <a:pt x="8" y="8"/>
                      <a:pt x="12" y="6"/>
                      <a:pt x="13" y="5"/>
                    </a:cubicBezTo>
                    <a:cubicBezTo>
                      <a:pt x="14" y="5"/>
                      <a:pt x="15" y="4"/>
                      <a:pt x="15" y="2"/>
                    </a:cubicBezTo>
                    <a:cubicBezTo>
                      <a:pt x="15" y="1"/>
                      <a:pt x="15" y="0"/>
                      <a:pt x="13" y="0"/>
                    </a:cubicBezTo>
                    <a:cubicBezTo>
                      <a:pt x="12" y="0"/>
                      <a:pt x="10" y="1"/>
                      <a:pt x="9"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44" name="Freeform 689"/>
              <p:cNvSpPr>
                <a:spLocks/>
              </p:cNvSpPr>
              <p:nvPr/>
            </p:nvSpPr>
            <p:spPr bwMode="auto">
              <a:xfrm>
                <a:off x="5413375" y="1350963"/>
                <a:ext cx="100013" cy="30163"/>
              </a:xfrm>
              <a:custGeom>
                <a:avLst/>
                <a:gdLst>
                  <a:gd name="T0" fmla="*/ 14 w 43"/>
                  <a:gd name="T1" fmla="*/ 4 h 13"/>
                  <a:gd name="T2" fmla="*/ 5 w 43"/>
                  <a:gd name="T3" fmla="*/ 6 h 13"/>
                  <a:gd name="T4" fmla="*/ 0 w 43"/>
                  <a:gd name="T5" fmla="*/ 7 h 13"/>
                  <a:gd name="T6" fmla="*/ 5 w 43"/>
                  <a:gd name="T7" fmla="*/ 9 h 13"/>
                  <a:gd name="T8" fmla="*/ 7 w 43"/>
                  <a:gd name="T9" fmla="*/ 10 h 13"/>
                  <a:gd name="T10" fmla="*/ 12 w 43"/>
                  <a:gd name="T11" fmla="*/ 9 h 13"/>
                  <a:gd name="T12" fmla="*/ 13 w 43"/>
                  <a:gd name="T13" fmla="*/ 12 h 13"/>
                  <a:gd name="T14" fmla="*/ 18 w 43"/>
                  <a:gd name="T15" fmla="*/ 12 h 13"/>
                  <a:gd name="T16" fmla="*/ 20 w 43"/>
                  <a:gd name="T17" fmla="*/ 9 h 13"/>
                  <a:gd name="T18" fmla="*/ 23 w 43"/>
                  <a:gd name="T19" fmla="*/ 9 h 13"/>
                  <a:gd name="T20" fmla="*/ 25 w 43"/>
                  <a:gd name="T21" fmla="*/ 7 h 13"/>
                  <a:gd name="T22" fmla="*/ 28 w 43"/>
                  <a:gd name="T23" fmla="*/ 8 h 13"/>
                  <a:gd name="T24" fmla="*/ 30 w 43"/>
                  <a:gd name="T25" fmla="*/ 4 h 13"/>
                  <a:gd name="T26" fmla="*/ 34 w 43"/>
                  <a:gd name="T27" fmla="*/ 6 h 13"/>
                  <a:gd name="T28" fmla="*/ 38 w 43"/>
                  <a:gd name="T29" fmla="*/ 7 h 13"/>
                  <a:gd name="T30" fmla="*/ 42 w 43"/>
                  <a:gd name="T31" fmla="*/ 7 h 13"/>
                  <a:gd name="T32" fmla="*/ 41 w 43"/>
                  <a:gd name="T33" fmla="*/ 3 h 13"/>
                  <a:gd name="T34" fmla="*/ 34 w 43"/>
                  <a:gd name="T35" fmla="*/ 3 h 13"/>
                  <a:gd name="T36" fmla="*/ 28 w 43"/>
                  <a:gd name="T37" fmla="*/ 1 h 13"/>
                  <a:gd name="T38" fmla="*/ 18 w 43"/>
                  <a:gd name="T39" fmla="*/ 4 h 13"/>
                  <a:gd name="T40" fmla="*/ 14 w 43"/>
                  <a:gd name="T41"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 h="13">
                    <a:moveTo>
                      <a:pt x="14" y="4"/>
                    </a:moveTo>
                    <a:cubicBezTo>
                      <a:pt x="11" y="5"/>
                      <a:pt x="6" y="6"/>
                      <a:pt x="5" y="6"/>
                    </a:cubicBezTo>
                    <a:cubicBezTo>
                      <a:pt x="3" y="7"/>
                      <a:pt x="0" y="7"/>
                      <a:pt x="0" y="7"/>
                    </a:cubicBezTo>
                    <a:cubicBezTo>
                      <a:pt x="1" y="8"/>
                      <a:pt x="3" y="8"/>
                      <a:pt x="5" y="9"/>
                    </a:cubicBezTo>
                    <a:cubicBezTo>
                      <a:pt x="6" y="10"/>
                      <a:pt x="7" y="11"/>
                      <a:pt x="7" y="10"/>
                    </a:cubicBezTo>
                    <a:cubicBezTo>
                      <a:pt x="8" y="10"/>
                      <a:pt x="11" y="8"/>
                      <a:pt x="12" y="9"/>
                    </a:cubicBezTo>
                    <a:cubicBezTo>
                      <a:pt x="13" y="9"/>
                      <a:pt x="11" y="11"/>
                      <a:pt x="13" y="12"/>
                    </a:cubicBezTo>
                    <a:cubicBezTo>
                      <a:pt x="14" y="13"/>
                      <a:pt x="17" y="12"/>
                      <a:pt x="18" y="12"/>
                    </a:cubicBezTo>
                    <a:cubicBezTo>
                      <a:pt x="18" y="11"/>
                      <a:pt x="18" y="9"/>
                      <a:pt x="20" y="9"/>
                    </a:cubicBezTo>
                    <a:cubicBezTo>
                      <a:pt x="22" y="9"/>
                      <a:pt x="22" y="10"/>
                      <a:pt x="23" y="9"/>
                    </a:cubicBezTo>
                    <a:cubicBezTo>
                      <a:pt x="24" y="8"/>
                      <a:pt x="23" y="7"/>
                      <a:pt x="25" y="7"/>
                    </a:cubicBezTo>
                    <a:cubicBezTo>
                      <a:pt x="27" y="8"/>
                      <a:pt x="27" y="9"/>
                      <a:pt x="28" y="8"/>
                    </a:cubicBezTo>
                    <a:cubicBezTo>
                      <a:pt x="29" y="7"/>
                      <a:pt x="30" y="4"/>
                      <a:pt x="30" y="4"/>
                    </a:cubicBezTo>
                    <a:cubicBezTo>
                      <a:pt x="31" y="4"/>
                      <a:pt x="32" y="5"/>
                      <a:pt x="34" y="6"/>
                    </a:cubicBezTo>
                    <a:cubicBezTo>
                      <a:pt x="36" y="7"/>
                      <a:pt x="36" y="7"/>
                      <a:pt x="38" y="7"/>
                    </a:cubicBezTo>
                    <a:cubicBezTo>
                      <a:pt x="40" y="7"/>
                      <a:pt x="42" y="8"/>
                      <a:pt x="42" y="7"/>
                    </a:cubicBezTo>
                    <a:cubicBezTo>
                      <a:pt x="42" y="6"/>
                      <a:pt x="43" y="4"/>
                      <a:pt x="41" y="3"/>
                    </a:cubicBezTo>
                    <a:cubicBezTo>
                      <a:pt x="39" y="3"/>
                      <a:pt x="37" y="3"/>
                      <a:pt x="34" y="3"/>
                    </a:cubicBezTo>
                    <a:cubicBezTo>
                      <a:pt x="32" y="2"/>
                      <a:pt x="31" y="0"/>
                      <a:pt x="28" y="1"/>
                    </a:cubicBezTo>
                    <a:cubicBezTo>
                      <a:pt x="24" y="2"/>
                      <a:pt x="21" y="4"/>
                      <a:pt x="18" y="4"/>
                    </a:cubicBezTo>
                    <a:cubicBezTo>
                      <a:pt x="15" y="4"/>
                      <a:pt x="16" y="3"/>
                      <a:pt x="14" y="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45" name="Freeform 690"/>
              <p:cNvSpPr>
                <a:spLocks/>
              </p:cNvSpPr>
              <p:nvPr/>
            </p:nvSpPr>
            <p:spPr bwMode="auto">
              <a:xfrm>
                <a:off x="5456237" y="1346200"/>
                <a:ext cx="133350" cy="52388"/>
              </a:xfrm>
              <a:custGeom>
                <a:avLst/>
                <a:gdLst>
                  <a:gd name="T0" fmla="*/ 34 w 58"/>
                  <a:gd name="T1" fmla="*/ 4 h 23"/>
                  <a:gd name="T2" fmla="*/ 28 w 58"/>
                  <a:gd name="T3" fmla="*/ 6 h 23"/>
                  <a:gd name="T4" fmla="*/ 31 w 58"/>
                  <a:gd name="T5" fmla="*/ 7 h 23"/>
                  <a:gd name="T6" fmla="*/ 33 w 58"/>
                  <a:gd name="T7" fmla="*/ 8 h 23"/>
                  <a:gd name="T8" fmla="*/ 35 w 58"/>
                  <a:gd name="T9" fmla="*/ 9 h 23"/>
                  <a:gd name="T10" fmla="*/ 32 w 58"/>
                  <a:gd name="T11" fmla="*/ 9 h 23"/>
                  <a:gd name="T12" fmla="*/ 30 w 58"/>
                  <a:gd name="T13" fmla="*/ 12 h 23"/>
                  <a:gd name="T14" fmla="*/ 25 w 58"/>
                  <a:gd name="T15" fmla="*/ 13 h 23"/>
                  <a:gd name="T16" fmla="*/ 20 w 58"/>
                  <a:gd name="T17" fmla="*/ 11 h 23"/>
                  <a:gd name="T18" fmla="*/ 12 w 58"/>
                  <a:gd name="T19" fmla="*/ 13 h 23"/>
                  <a:gd name="T20" fmla="*/ 17 w 58"/>
                  <a:gd name="T21" fmla="*/ 14 h 23"/>
                  <a:gd name="T22" fmla="*/ 19 w 58"/>
                  <a:gd name="T23" fmla="*/ 15 h 23"/>
                  <a:gd name="T24" fmla="*/ 15 w 58"/>
                  <a:gd name="T25" fmla="*/ 16 h 23"/>
                  <a:gd name="T26" fmla="*/ 17 w 58"/>
                  <a:gd name="T27" fmla="*/ 17 h 23"/>
                  <a:gd name="T28" fmla="*/ 11 w 58"/>
                  <a:gd name="T29" fmla="*/ 18 h 23"/>
                  <a:gd name="T30" fmla="*/ 5 w 58"/>
                  <a:gd name="T31" fmla="*/ 16 h 23"/>
                  <a:gd name="T32" fmla="*/ 2 w 58"/>
                  <a:gd name="T33" fmla="*/ 18 h 23"/>
                  <a:gd name="T34" fmla="*/ 7 w 58"/>
                  <a:gd name="T35" fmla="*/ 20 h 23"/>
                  <a:gd name="T36" fmla="*/ 12 w 58"/>
                  <a:gd name="T37" fmla="*/ 19 h 23"/>
                  <a:gd name="T38" fmla="*/ 16 w 58"/>
                  <a:gd name="T39" fmla="*/ 20 h 23"/>
                  <a:gd name="T40" fmla="*/ 12 w 58"/>
                  <a:gd name="T41" fmla="*/ 22 h 23"/>
                  <a:gd name="T42" fmla="*/ 18 w 58"/>
                  <a:gd name="T43" fmla="*/ 22 h 23"/>
                  <a:gd name="T44" fmla="*/ 25 w 58"/>
                  <a:gd name="T45" fmla="*/ 22 h 23"/>
                  <a:gd name="T46" fmla="*/ 28 w 58"/>
                  <a:gd name="T47" fmla="*/ 21 h 23"/>
                  <a:gd name="T48" fmla="*/ 27 w 58"/>
                  <a:gd name="T49" fmla="*/ 19 h 23"/>
                  <a:gd name="T50" fmla="*/ 26 w 58"/>
                  <a:gd name="T51" fmla="*/ 16 h 23"/>
                  <a:gd name="T52" fmla="*/ 32 w 58"/>
                  <a:gd name="T53" fmla="*/ 14 h 23"/>
                  <a:gd name="T54" fmla="*/ 38 w 58"/>
                  <a:gd name="T55" fmla="*/ 12 h 23"/>
                  <a:gd name="T56" fmla="*/ 47 w 58"/>
                  <a:gd name="T57" fmla="*/ 10 h 23"/>
                  <a:gd name="T58" fmla="*/ 57 w 58"/>
                  <a:gd name="T59" fmla="*/ 7 h 23"/>
                  <a:gd name="T60" fmla="*/ 52 w 58"/>
                  <a:gd name="T61" fmla="*/ 5 h 23"/>
                  <a:gd name="T62" fmla="*/ 50 w 58"/>
                  <a:gd name="T63" fmla="*/ 7 h 23"/>
                  <a:gd name="T64" fmla="*/ 48 w 58"/>
                  <a:gd name="T65" fmla="*/ 2 h 23"/>
                  <a:gd name="T66" fmla="*/ 43 w 58"/>
                  <a:gd name="T67" fmla="*/ 3 h 23"/>
                  <a:gd name="T68" fmla="*/ 38 w 58"/>
                  <a:gd name="T69" fmla="*/ 2 h 23"/>
                  <a:gd name="T70" fmla="*/ 34 w 58"/>
                  <a:gd name="T71"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8" h="23">
                    <a:moveTo>
                      <a:pt x="34" y="4"/>
                    </a:moveTo>
                    <a:cubicBezTo>
                      <a:pt x="33" y="5"/>
                      <a:pt x="27" y="5"/>
                      <a:pt x="28" y="6"/>
                    </a:cubicBezTo>
                    <a:cubicBezTo>
                      <a:pt x="29" y="7"/>
                      <a:pt x="30" y="6"/>
                      <a:pt x="31" y="7"/>
                    </a:cubicBezTo>
                    <a:cubicBezTo>
                      <a:pt x="31" y="7"/>
                      <a:pt x="32" y="8"/>
                      <a:pt x="33" y="8"/>
                    </a:cubicBezTo>
                    <a:cubicBezTo>
                      <a:pt x="35" y="8"/>
                      <a:pt x="35" y="9"/>
                      <a:pt x="35" y="9"/>
                    </a:cubicBezTo>
                    <a:cubicBezTo>
                      <a:pt x="34" y="9"/>
                      <a:pt x="32" y="9"/>
                      <a:pt x="32" y="9"/>
                    </a:cubicBezTo>
                    <a:cubicBezTo>
                      <a:pt x="31" y="10"/>
                      <a:pt x="31" y="11"/>
                      <a:pt x="30" y="12"/>
                    </a:cubicBezTo>
                    <a:cubicBezTo>
                      <a:pt x="28" y="12"/>
                      <a:pt x="26" y="13"/>
                      <a:pt x="25" y="13"/>
                    </a:cubicBezTo>
                    <a:cubicBezTo>
                      <a:pt x="24" y="12"/>
                      <a:pt x="22" y="11"/>
                      <a:pt x="20" y="11"/>
                    </a:cubicBezTo>
                    <a:cubicBezTo>
                      <a:pt x="18" y="11"/>
                      <a:pt x="11" y="13"/>
                      <a:pt x="12" y="13"/>
                    </a:cubicBezTo>
                    <a:cubicBezTo>
                      <a:pt x="14" y="14"/>
                      <a:pt x="15" y="13"/>
                      <a:pt x="17" y="14"/>
                    </a:cubicBezTo>
                    <a:cubicBezTo>
                      <a:pt x="19" y="14"/>
                      <a:pt x="20" y="15"/>
                      <a:pt x="19" y="15"/>
                    </a:cubicBezTo>
                    <a:cubicBezTo>
                      <a:pt x="18" y="15"/>
                      <a:pt x="15" y="15"/>
                      <a:pt x="15" y="16"/>
                    </a:cubicBezTo>
                    <a:cubicBezTo>
                      <a:pt x="15" y="16"/>
                      <a:pt x="18" y="16"/>
                      <a:pt x="17" y="17"/>
                    </a:cubicBezTo>
                    <a:cubicBezTo>
                      <a:pt x="17" y="18"/>
                      <a:pt x="13" y="18"/>
                      <a:pt x="11" y="18"/>
                    </a:cubicBezTo>
                    <a:cubicBezTo>
                      <a:pt x="9" y="17"/>
                      <a:pt x="6" y="15"/>
                      <a:pt x="5" y="16"/>
                    </a:cubicBezTo>
                    <a:cubicBezTo>
                      <a:pt x="4" y="17"/>
                      <a:pt x="0" y="17"/>
                      <a:pt x="2" y="18"/>
                    </a:cubicBezTo>
                    <a:cubicBezTo>
                      <a:pt x="3" y="19"/>
                      <a:pt x="4" y="20"/>
                      <a:pt x="7" y="20"/>
                    </a:cubicBezTo>
                    <a:cubicBezTo>
                      <a:pt x="9" y="20"/>
                      <a:pt x="10" y="19"/>
                      <a:pt x="12" y="19"/>
                    </a:cubicBezTo>
                    <a:cubicBezTo>
                      <a:pt x="14" y="19"/>
                      <a:pt x="17" y="19"/>
                      <a:pt x="16" y="20"/>
                    </a:cubicBezTo>
                    <a:cubicBezTo>
                      <a:pt x="15" y="21"/>
                      <a:pt x="11" y="22"/>
                      <a:pt x="12" y="22"/>
                    </a:cubicBezTo>
                    <a:cubicBezTo>
                      <a:pt x="14" y="23"/>
                      <a:pt x="15" y="22"/>
                      <a:pt x="18" y="22"/>
                    </a:cubicBezTo>
                    <a:cubicBezTo>
                      <a:pt x="21" y="22"/>
                      <a:pt x="23" y="22"/>
                      <a:pt x="25" y="22"/>
                    </a:cubicBezTo>
                    <a:cubicBezTo>
                      <a:pt x="27" y="22"/>
                      <a:pt x="28" y="21"/>
                      <a:pt x="28" y="21"/>
                    </a:cubicBezTo>
                    <a:cubicBezTo>
                      <a:pt x="29" y="20"/>
                      <a:pt x="27" y="20"/>
                      <a:pt x="27" y="19"/>
                    </a:cubicBezTo>
                    <a:cubicBezTo>
                      <a:pt x="26" y="18"/>
                      <a:pt x="25" y="17"/>
                      <a:pt x="26" y="16"/>
                    </a:cubicBezTo>
                    <a:cubicBezTo>
                      <a:pt x="27" y="15"/>
                      <a:pt x="29" y="15"/>
                      <a:pt x="32" y="14"/>
                    </a:cubicBezTo>
                    <a:cubicBezTo>
                      <a:pt x="34" y="13"/>
                      <a:pt x="34" y="13"/>
                      <a:pt x="38" y="12"/>
                    </a:cubicBezTo>
                    <a:cubicBezTo>
                      <a:pt x="41" y="12"/>
                      <a:pt x="45" y="11"/>
                      <a:pt x="47" y="10"/>
                    </a:cubicBezTo>
                    <a:cubicBezTo>
                      <a:pt x="50" y="9"/>
                      <a:pt x="57" y="8"/>
                      <a:pt x="57" y="7"/>
                    </a:cubicBezTo>
                    <a:cubicBezTo>
                      <a:pt x="58" y="7"/>
                      <a:pt x="53" y="5"/>
                      <a:pt x="52" y="5"/>
                    </a:cubicBezTo>
                    <a:cubicBezTo>
                      <a:pt x="51" y="6"/>
                      <a:pt x="51" y="7"/>
                      <a:pt x="50" y="7"/>
                    </a:cubicBezTo>
                    <a:cubicBezTo>
                      <a:pt x="50" y="6"/>
                      <a:pt x="49" y="2"/>
                      <a:pt x="48" y="2"/>
                    </a:cubicBezTo>
                    <a:cubicBezTo>
                      <a:pt x="46" y="2"/>
                      <a:pt x="45" y="4"/>
                      <a:pt x="43" y="3"/>
                    </a:cubicBezTo>
                    <a:cubicBezTo>
                      <a:pt x="40" y="2"/>
                      <a:pt x="39" y="0"/>
                      <a:pt x="38" y="2"/>
                    </a:cubicBezTo>
                    <a:cubicBezTo>
                      <a:pt x="37" y="3"/>
                      <a:pt x="36" y="3"/>
                      <a:pt x="34" y="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46" name="Freeform 691"/>
              <p:cNvSpPr>
                <a:spLocks/>
              </p:cNvSpPr>
              <p:nvPr/>
            </p:nvSpPr>
            <p:spPr bwMode="auto">
              <a:xfrm>
                <a:off x="5599112" y="1377950"/>
                <a:ext cx="42863" cy="20638"/>
              </a:xfrm>
              <a:custGeom>
                <a:avLst/>
                <a:gdLst>
                  <a:gd name="T0" fmla="*/ 9 w 19"/>
                  <a:gd name="T1" fmla="*/ 1 h 9"/>
                  <a:gd name="T2" fmla="*/ 4 w 19"/>
                  <a:gd name="T3" fmla="*/ 4 h 9"/>
                  <a:gd name="T4" fmla="*/ 2 w 19"/>
                  <a:gd name="T5" fmla="*/ 6 h 9"/>
                  <a:gd name="T6" fmla="*/ 6 w 19"/>
                  <a:gd name="T7" fmla="*/ 7 h 9"/>
                  <a:gd name="T8" fmla="*/ 14 w 19"/>
                  <a:gd name="T9" fmla="*/ 7 h 9"/>
                  <a:gd name="T10" fmla="*/ 16 w 19"/>
                  <a:gd name="T11" fmla="*/ 6 h 9"/>
                  <a:gd name="T12" fmla="*/ 19 w 19"/>
                  <a:gd name="T13" fmla="*/ 5 h 9"/>
                  <a:gd name="T14" fmla="*/ 14 w 19"/>
                  <a:gd name="T15" fmla="*/ 2 h 9"/>
                  <a:gd name="T16" fmla="*/ 9 w 19"/>
                  <a:gd name="T1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9">
                    <a:moveTo>
                      <a:pt x="9" y="1"/>
                    </a:moveTo>
                    <a:cubicBezTo>
                      <a:pt x="7" y="2"/>
                      <a:pt x="5" y="4"/>
                      <a:pt x="4" y="4"/>
                    </a:cubicBezTo>
                    <a:cubicBezTo>
                      <a:pt x="2" y="5"/>
                      <a:pt x="0" y="5"/>
                      <a:pt x="2" y="6"/>
                    </a:cubicBezTo>
                    <a:cubicBezTo>
                      <a:pt x="3" y="7"/>
                      <a:pt x="4" y="6"/>
                      <a:pt x="6" y="7"/>
                    </a:cubicBezTo>
                    <a:cubicBezTo>
                      <a:pt x="8" y="8"/>
                      <a:pt x="12" y="9"/>
                      <a:pt x="14" y="7"/>
                    </a:cubicBezTo>
                    <a:cubicBezTo>
                      <a:pt x="15" y="6"/>
                      <a:pt x="14" y="6"/>
                      <a:pt x="16" y="6"/>
                    </a:cubicBezTo>
                    <a:cubicBezTo>
                      <a:pt x="18" y="5"/>
                      <a:pt x="19" y="5"/>
                      <a:pt x="19" y="5"/>
                    </a:cubicBezTo>
                    <a:cubicBezTo>
                      <a:pt x="18" y="4"/>
                      <a:pt x="16" y="4"/>
                      <a:pt x="14" y="2"/>
                    </a:cubicBezTo>
                    <a:cubicBezTo>
                      <a:pt x="12" y="0"/>
                      <a:pt x="12" y="0"/>
                      <a:pt x="9"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47" name="Freeform 692"/>
              <p:cNvSpPr>
                <a:spLocks/>
              </p:cNvSpPr>
              <p:nvPr/>
            </p:nvSpPr>
            <p:spPr bwMode="auto">
              <a:xfrm>
                <a:off x="5762625" y="1397000"/>
                <a:ext cx="36513" cy="11113"/>
              </a:xfrm>
              <a:custGeom>
                <a:avLst/>
                <a:gdLst>
                  <a:gd name="T0" fmla="*/ 6 w 16"/>
                  <a:gd name="T1" fmla="*/ 1 h 5"/>
                  <a:gd name="T2" fmla="*/ 8 w 16"/>
                  <a:gd name="T3" fmla="*/ 0 h 5"/>
                  <a:gd name="T4" fmla="*/ 13 w 16"/>
                  <a:gd name="T5" fmla="*/ 1 h 5"/>
                  <a:gd name="T6" fmla="*/ 13 w 16"/>
                  <a:gd name="T7" fmla="*/ 4 h 5"/>
                  <a:gd name="T8" fmla="*/ 8 w 16"/>
                  <a:gd name="T9" fmla="*/ 5 h 5"/>
                  <a:gd name="T10" fmla="*/ 1 w 16"/>
                  <a:gd name="T11" fmla="*/ 2 h 5"/>
                  <a:gd name="T12" fmla="*/ 6 w 16"/>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16" h="5">
                    <a:moveTo>
                      <a:pt x="6" y="1"/>
                    </a:moveTo>
                    <a:cubicBezTo>
                      <a:pt x="8" y="0"/>
                      <a:pt x="7" y="0"/>
                      <a:pt x="8" y="0"/>
                    </a:cubicBezTo>
                    <a:cubicBezTo>
                      <a:pt x="10" y="0"/>
                      <a:pt x="12" y="1"/>
                      <a:pt x="13" y="1"/>
                    </a:cubicBezTo>
                    <a:cubicBezTo>
                      <a:pt x="14" y="1"/>
                      <a:pt x="16" y="4"/>
                      <a:pt x="13" y="4"/>
                    </a:cubicBezTo>
                    <a:cubicBezTo>
                      <a:pt x="11" y="4"/>
                      <a:pt x="10" y="5"/>
                      <a:pt x="8" y="5"/>
                    </a:cubicBezTo>
                    <a:cubicBezTo>
                      <a:pt x="6" y="5"/>
                      <a:pt x="0" y="4"/>
                      <a:pt x="1" y="2"/>
                    </a:cubicBezTo>
                    <a:cubicBezTo>
                      <a:pt x="3" y="1"/>
                      <a:pt x="4" y="2"/>
                      <a:pt x="6"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48" name="Freeform 693"/>
              <p:cNvSpPr>
                <a:spLocks/>
              </p:cNvSpPr>
              <p:nvPr/>
            </p:nvSpPr>
            <p:spPr bwMode="auto">
              <a:xfrm>
                <a:off x="5688012" y="1382713"/>
                <a:ext cx="36513" cy="15875"/>
              </a:xfrm>
              <a:custGeom>
                <a:avLst/>
                <a:gdLst>
                  <a:gd name="T0" fmla="*/ 8 w 16"/>
                  <a:gd name="T1" fmla="*/ 0 h 7"/>
                  <a:gd name="T2" fmla="*/ 12 w 16"/>
                  <a:gd name="T3" fmla="*/ 0 h 7"/>
                  <a:gd name="T4" fmla="*/ 15 w 16"/>
                  <a:gd name="T5" fmla="*/ 2 h 7"/>
                  <a:gd name="T6" fmla="*/ 15 w 16"/>
                  <a:gd name="T7" fmla="*/ 5 h 7"/>
                  <a:gd name="T8" fmla="*/ 13 w 16"/>
                  <a:gd name="T9" fmla="*/ 7 h 7"/>
                  <a:gd name="T10" fmla="*/ 3 w 16"/>
                  <a:gd name="T11" fmla="*/ 7 h 7"/>
                  <a:gd name="T12" fmla="*/ 0 w 16"/>
                  <a:gd name="T13" fmla="*/ 5 h 7"/>
                  <a:gd name="T14" fmla="*/ 5 w 16"/>
                  <a:gd name="T15" fmla="*/ 3 h 7"/>
                  <a:gd name="T16" fmla="*/ 8 w 1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7">
                    <a:moveTo>
                      <a:pt x="8" y="0"/>
                    </a:moveTo>
                    <a:cubicBezTo>
                      <a:pt x="10" y="0"/>
                      <a:pt x="10" y="0"/>
                      <a:pt x="12" y="0"/>
                    </a:cubicBezTo>
                    <a:cubicBezTo>
                      <a:pt x="14" y="1"/>
                      <a:pt x="15" y="2"/>
                      <a:pt x="15" y="2"/>
                    </a:cubicBezTo>
                    <a:cubicBezTo>
                      <a:pt x="15" y="3"/>
                      <a:pt x="16" y="4"/>
                      <a:pt x="15" y="5"/>
                    </a:cubicBezTo>
                    <a:cubicBezTo>
                      <a:pt x="15" y="6"/>
                      <a:pt x="16" y="7"/>
                      <a:pt x="13" y="7"/>
                    </a:cubicBezTo>
                    <a:cubicBezTo>
                      <a:pt x="10" y="7"/>
                      <a:pt x="4" y="7"/>
                      <a:pt x="3" y="7"/>
                    </a:cubicBezTo>
                    <a:cubicBezTo>
                      <a:pt x="2" y="7"/>
                      <a:pt x="0" y="7"/>
                      <a:pt x="0" y="5"/>
                    </a:cubicBezTo>
                    <a:cubicBezTo>
                      <a:pt x="1" y="4"/>
                      <a:pt x="3" y="5"/>
                      <a:pt x="5" y="3"/>
                    </a:cubicBezTo>
                    <a:cubicBezTo>
                      <a:pt x="7" y="1"/>
                      <a:pt x="6" y="1"/>
                      <a:pt x="8"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49" name="Freeform 694"/>
              <p:cNvSpPr>
                <a:spLocks/>
              </p:cNvSpPr>
              <p:nvPr/>
            </p:nvSpPr>
            <p:spPr bwMode="auto">
              <a:xfrm>
                <a:off x="5722937" y="1376363"/>
                <a:ext cx="55563" cy="22225"/>
              </a:xfrm>
              <a:custGeom>
                <a:avLst/>
                <a:gdLst>
                  <a:gd name="T0" fmla="*/ 10 w 24"/>
                  <a:gd name="T1" fmla="*/ 0 h 10"/>
                  <a:gd name="T2" fmla="*/ 17 w 24"/>
                  <a:gd name="T3" fmla="*/ 0 h 10"/>
                  <a:gd name="T4" fmla="*/ 22 w 24"/>
                  <a:gd name="T5" fmla="*/ 2 h 10"/>
                  <a:gd name="T6" fmla="*/ 23 w 24"/>
                  <a:gd name="T7" fmla="*/ 4 h 10"/>
                  <a:gd name="T8" fmla="*/ 18 w 24"/>
                  <a:gd name="T9" fmla="*/ 4 h 10"/>
                  <a:gd name="T10" fmla="*/ 14 w 24"/>
                  <a:gd name="T11" fmla="*/ 5 h 10"/>
                  <a:gd name="T12" fmla="*/ 15 w 24"/>
                  <a:gd name="T13" fmla="*/ 6 h 10"/>
                  <a:gd name="T14" fmla="*/ 15 w 24"/>
                  <a:gd name="T15" fmla="*/ 8 h 10"/>
                  <a:gd name="T16" fmla="*/ 11 w 24"/>
                  <a:gd name="T17" fmla="*/ 7 h 10"/>
                  <a:gd name="T18" fmla="*/ 10 w 24"/>
                  <a:gd name="T19" fmla="*/ 9 h 10"/>
                  <a:gd name="T20" fmla="*/ 5 w 24"/>
                  <a:gd name="T21" fmla="*/ 8 h 10"/>
                  <a:gd name="T22" fmla="*/ 2 w 24"/>
                  <a:gd name="T23" fmla="*/ 5 h 10"/>
                  <a:gd name="T24" fmla="*/ 1 w 24"/>
                  <a:gd name="T25" fmla="*/ 1 h 10"/>
                  <a:gd name="T26" fmla="*/ 6 w 24"/>
                  <a:gd name="T27" fmla="*/ 0 h 10"/>
                  <a:gd name="T28" fmla="*/ 10 w 24"/>
                  <a:gd name="T2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0">
                    <a:moveTo>
                      <a:pt x="10" y="0"/>
                    </a:moveTo>
                    <a:cubicBezTo>
                      <a:pt x="13" y="0"/>
                      <a:pt x="14" y="0"/>
                      <a:pt x="17" y="0"/>
                    </a:cubicBezTo>
                    <a:cubicBezTo>
                      <a:pt x="20" y="1"/>
                      <a:pt x="20" y="1"/>
                      <a:pt x="22" y="2"/>
                    </a:cubicBezTo>
                    <a:cubicBezTo>
                      <a:pt x="23" y="3"/>
                      <a:pt x="24" y="3"/>
                      <a:pt x="23" y="4"/>
                    </a:cubicBezTo>
                    <a:cubicBezTo>
                      <a:pt x="22" y="4"/>
                      <a:pt x="20" y="4"/>
                      <a:pt x="18" y="4"/>
                    </a:cubicBezTo>
                    <a:cubicBezTo>
                      <a:pt x="16" y="4"/>
                      <a:pt x="14" y="4"/>
                      <a:pt x="14" y="5"/>
                    </a:cubicBezTo>
                    <a:cubicBezTo>
                      <a:pt x="13" y="5"/>
                      <a:pt x="14" y="4"/>
                      <a:pt x="15" y="6"/>
                    </a:cubicBezTo>
                    <a:cubicBezTo>
                      <a:pt x="16" y="7"/>
                      <a:pt x="17" y="8"/>
                      <a:pt x="15" y="8"/>
                    </a:cubicBezTo>
                    <a:cubicBezTo>
                      <a:pt x="12" y="8"/>
                      <a:pt x="12" y="6"/>
                      <a:pt x="11" y="7"/>
                    </a:cubicBezTo>
                    <a:cubicBezTo>
                      <a:pt x="10" y="9"/>
                      <a:pt x="12" y="10"/>
                      <a:pt x="10" y="9"/>
                    </a:cubicBezTo>
                    <a:cubicBezTo>
                      <a:pt x="7" y="9"/>
                      <a:pt x="6" y="10"/>
                      <a:pt x="5" y="8"/>
                    </a:cubicBezTo>
                    <a:cubicBezTo>
                      <a:pt x="4" y="7"/>
                      <a:pt x="3" y="7"/>
                      <a:pt x="2" y="5"/>
                    </a:cubicBezTo>
                    <a:cubicBezTo>
                      <a:pt x="2" y="4"/>
                      <a:pt x="0" y="2"/>
                      <a:pt x="1" y="1"/>
                    </a:cubicBezTo>
                    <a:cubicBezTo>
                      <a:pt x="2" y="0"/>
                      <a:pt x="4" y="0"/>
                      <a:pt x="6" y="0"/>
                    </a:cubicBezTo>
                    <a:cubicBezTo>
                      <a:pt x="7" y="1"/>
                      <a:pt x="9" y="0"/>
                      <a:pt x="10"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50" name="Freeform 695"/>
              <p:cNvSpPr>
                <a:spLocks/>
              </p:cNvSpPr>
              <p:nvPr/>
            </p:nvSpPr>
            <p:spPr bwMode="auto">
              <a:xfrm>
                <a:off x="5683250" y="1362075"/>
                <a:ext cx="33338" cy="6350"/>
              </a:xfrm>
              <a:custGeom>
                <a:avLst/>
                <a:gdLst>
                  <a:gd name="T0" fmla="*/ 4 w 14"/>
                  <a:gd name="T1" fmla="*/ 0 h 3"/>
                  <a:gd name="T2" fmla="*/ 10 w 14"/>
                  <a:gd name="T3" fmla="*/ 1 h 3"/>
                  <a:gd name="T4" fmla="*/ 13 w 14"/>
                  <a:gd name="T5" fmla="*/ 1 h 3"/>
                  <a:gd name="T6" fmla="*/ 9 w 14"/>
                  <a:gd name="T7" fmla="*/ 3 h 3"/>
                  <a:gd name="T8" fmla="*/ 1 w 14"/>
                  <a:gd name="T9" fmla="*/ 1 h 3"/>
                  <a:gd name="T10" fmla="*/ 4 w 14"/>
                  <a:gd name="T11" fmla="*/ 0 h 3"/>
                </a:gdLst>
                <a:ahLst/>
                <a:cxnLst>
                  <a:cxn ang="0">
                    <a:pos x="T0" y="T1"/>
                  </a:cxn>
                  <a:cxn ang="0">
                    <a:pos x="T2" y="T3"/>
                  </a:cxn>
                  <a:cxn ang="0">
                    <a:pos x="T4" y="T5"/>
                  </a:cxn>
                  <a:cxn ang="0">
                    <a:pos x="T6" y="T7"/>
                  </a:cxn>
                  <a:cxn ang="0">
                    <a:pos x="T8" y="T9"/>
                  </a:cxn>
                  <a:cxn ang="0">
                    <a:pos x="T10" y="T11"/>
                  </a:cxn>
                </a:cxnLst>
                <a:rect l="0" t="0" r="r" b="b"/>
                <a:pathLst>
                  <a:path w="14" h="3">
                    <a:moveTo>
                      <a:pt x="4" y="0"/>
                    </a:moveTo>
                    <a:cubicBezTo>
                      <a:pt x="7" y="1"/>
                      <a:pt x="8" y="1"/>
                      <a:pt x="10" y="1"/>
                    </a:cubicBezTo>
                    <a:cubicBezTo>
                      <a:pt x="12" y="0"/>
                      <a:pt x="14" y="0"/>
                      <a:pt x="13" y="1"/>
                    </a:cubicBezTo>
                    <a:cubicBezTo>
                      <a:pt x="13" y="1"/>
                      <a:pt x="11" y="3"/>
                      <a:pt x="9" y="3"/>
                    </a:cubicBezTo>
                    <a:cubicBezTo>
                      <a:pt x="6" y="3"/>
                      <a:pt x="2" y="2"/>
                      <a:pt x="1" y="1"/>
                    </a:cubicBezTo>
                    <a:cubicBezTo>
                      <a:pt x="0" y="0"/>
                      <a:pt x="2" y="0"/>
                      <a:pt x="4"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51" name="Freeform 696"/>
              <p:cNvSpPr>
                <a:spLocks/>
              </p:cNvSpPr>
              <p:nvPr/>
            </p:nvSpPr>
            <p:spPr bwMode="auto">
              <a:xfrm>
                <a:off x="5646737" y="1352550"/>
                <a:ext cx="41275" cy="9525"/>
              </a:xfrm>
              <a:custGeom>
                <a:avLst/>
                <a:gdLst>
                  <a:gd name="T0" fmla="*/ 1 w 18"/>
                  <a:gd name="T1" fmla="*/ 1 h 4"/>
                  <a:gd name="T2" fmla="*/ 7 w 18"/>
                  <a:gd name="T3" fmla="*/ 1 h 4"/>
                  <a:gd name="T4" fmla="*/ 12 w 18"/>
                  <a:gd name="T5" fmla="*/ 2 h 4"/>
                  <a:gd name="T6" fmla="*/ 17 w 18"/>
                  <a:gd name="T7" fmla="*/ 2 h 4"/>
                  <a:gd name="T8" fmla="*/ 9 w 18"/>
                  <a:gd name="T9" fmla="*/ 3 h 4"/>
                  <a:gd name="T10" fmla="*/ 4 w 18"/>
                  <a:gd name="T11" fmla="*/ 3 h 4"/>
                  <a:gd name="T12" fmla="*/ 1 w 18"/>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18" h="4">
                    <a:moveTo>
                      <a:pt x="1" y="1"/>
                    </a:moveTo>
                    <a:cubicBezTo>
                      <a:pt x="3" y="1"/>
                      <a:pt x="5" y="0"/>
                      <a:pt x="7" y="1"/>
                    </a:cubicBezTo>
                    <a:cubicBezTo>
                      <a:pt x="9" y="2"/>
                      <a:pt x="10" y="2"/>
                      <a:pt x="12" y="2"/>
                    </a:cubicBezTo>
                    <a:cubicBezTo>
                      <a:pt x="14" y="1"/>
                      <a:pt x="17" y="1"/>
                      <a:pt x="17" y="2"/>
                    </a:cubicBezTo>
                    <a:cubicBezTo>
                      <a:pt x="18" y="2"/>
                      <a:pt x="12" y="3"/>
                      <a:pt x="9" y="3"/>
                    </a:cubicBezTo>
                    <a:cubicBezTo>
                      <a:pt x="7" y="4"/>
                      <a:pt x="6" y="2"/>
                      <a:pt x="4" y="3"/>
                    </a:cubicBezTo>
                    <a:cubicBezTo>
                      <a:pt x="2" y="3"/>
                      <a:pt x="0" y="2"/>
                      <a:pt x="1"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52" name="Freeform 697"/>
              <p:cNvSpPr>
                <a:spLocks/>
              </p:cNvSpPr>
              <p:nvPr/>
            </p:nvSpPr>
            <p:spPr bwMode="auto">
              <a:xfrm>
                <a:off x="5661025" y="1341438"/>
                <a:ext cx="71438" cy="20638"/>
              </a:xfrm>
              <a:custGeom>
                <a:avLst/>
                <a:gdLst>
                  <a:gd name="T0" fmla="*/ 17 w 31"/>
                  <a:gd name="T1" fmla="*/ 1 h 9"/>
                  <a:gd name="T2" fmla="*/ 23 w 31"/>
                  <a:gd name="T3" fmla="*/ 3 h 9"/>
                  <a:gd name="T4" fmla="*/ 29 w 31"/>
                  <a:gd name="T5" fmla="*/ 5 h 9"/>
                  <a:gd name="T6" fmla="*/ 31 w 31"/>
                  <a:gd name="T7" fmla="*/ 7 h 9"/>
                  <a:gd name="T8" fmla="*/ 26 w 31"/>
                  <a:gd name="T9" fmla="*/ 8 h 9"/>
                  <a:gd name="T10" fmla="*/ 22 w 31"/>
                  <a:gd name="T11" fmla="*/ 6 h 9"/>
                  <a:gd name="T12" fmla="*/ 15 w 31"/>
                  <a:gd name="T13" fmla="*/ 6 h 9"/>
                  <a:gd name="T14" fmla="*/ 10 w 31"/>
                  <a:gd name="T15" fmla="*/ 4 h 9"/>
                  <a:gd name="T16" fmla="*/ 8 w 31"/>
                  <a:gd name="T17" fmla="*/ 2 h 9"/>
                  <a:gd name="T18" fmla="*/ 3 w 31"/>
                  <a:gd name="T19" fmla="*/ 3 h 9"/>
                  <a:gd name="T20" fmla="*/ 0 w 31"/>
                  <a:gd name="T21" fmla="*/ 1 h 9"/>
                  <a:gd name="T22" fmla="*/ 6 w 31"/>
                  <a:gd name="T23" fmla="*/ 1 h 9"/>
                  <a:gd name="T24" fmla="*/ 13 w 31"/>
                  <a:gd name="T25" fmla="*/ 1 h 9"/>
                  <a:gd name="T26" fmla="*/ 17 w 31"/>
                  <a:gd name="T2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9">
                    <a:moveTo>
                      <a:pt x="17" y="1"/>
                    </a:moveTo>
                    <a:cubicBezTo>
                      <a:pt x="20" y="2"/>
                      <a:pt x="20" y="2"/>
                      <a:pt x="23" y="3"/>
                    </a:cubicBezTo>
                    <a:cubicBezTo>
                      <a:pt x="26" y="4"/>
                      <a:pt x="27" y="5"/>
                      <a:pt x="29" y="5"/>
                    </a:cubicBezTo>
                    <a:cubicBezTo>
                      <a:pt x="30" y="6"/>
                      <a:pt x="31" y="6"/>
                      <a:pt x="31" y="7"/>
                    </a:cubicBezTo>
                    <a:cubicBezTo>
                      <a:pt x="31" y="8"/>
                      <a:pt x="27" y="9"/>
                      <a:pt x="26" y="8"/>
                    </a:cubicBezTo>
                    <a:cubicBezTo>
                      <a:pt x="25" y="8"/>
                      <a:pt x="24" y="6"/>
                      <a:pt x="22" y="6"/>
                    </a:cubicBezTo>
                    <a:cubicBezTo>
                      <a:pt x="20" y="6"/>
                      <a:pt x="17" y="7"/>
                      <a:pt x="15" y="6"/>
                    </a:cubicBezTo>
                    <a:cubicBezTo>
                      <a:pt x="14" y="5"/>
                      <a:pt x="11" y="4"/>
                      <a:pt x="10" y="4"/>
                    </a:cubicBezTo>
                    <a:cubicBezTo>
                      <a:pt x="10" y="3"/>
                      <a:pt x="9" y="2"/>
                      <a:pt x="8" y="2"/>
                    </a:cubicBezTo>
                    <a:cubicBezTo>
                      <a:pt x="7" y="2"/>
                      <a:pt x="5" y="4"/>
                      <a:pt x="3" y="3"/>
                    </a:cubicBezTo>
                    <a:cubicBezTo>
                      <a:pt x="1" y="2"/>
                      <a:pt x="0" y="2"/>
                      <a:pt x="0" y="1"/>
                    </a:cubicBezTo>
                    <a:cubicBezTo>
                      <a:pt x="1" y="0"/>
                      <a:pt x="3" y="1"/>
                      <a:pt x="6" y="1"/>
                    </a:cubicBezTo>
                    <a:cubicBezTo>
                      <a:pt x="8" y="1"/>
                      <a:pt x="12" y="1"/>
                      <a:pt x="13" y="1"/>
                    </a:cubicBezTo>
                    <a:cubicBezTo>
                      <a:pt x="14" y="1"/>
                      <a:pt x="15" y="0"/>
                      <a:pt x="17"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53" name="Freeform 698"/>
              <p:cNvSpPr>
                <a:spLocks/>
              </p:cNvSpPr>
              <p:nvPr/>
            </p:nvSpPr>
            <p:spPr bwMode="auto">
              <a:xfrm>
                <a:off x="5711825" y="1338263"/>
                <a:ext cx="46038" cy="14288"/>
              </a:xfrm>
              <a:custGeom>
                <a:avLst/>
                <a:gdLst>
                  <a:gd name="T0" fmla="*/ 10 w 20"/>
                  <a:gd name="T1" fmla="*/ 2 h 6"/>
                  <a:gd name="T2" fmla="*/ 19 w 20"/>
                  <a:gd name="T3" fmla="*/ 4 h 6"/>
                  <a:gd name="T4" fmla="*/ 15 w 20"/>
                  <a:gd name="T5" fmla="*/ 6 h 6"/>
                  <a:gd name="T6" fmla="*/ 11 w 20"/>
                  <a:gd name="T7" fmla="*/ 6 h 6"/>
                  <a:gd name="T8" fmla="*/ 4 w 20"/>
                  <a:gd name="T9" fmla="*/ 2 h 6"/>
                  <a:gd name="T10" fmla="*/ 1 w 20"/>
                  <a:gd name="T11" fmla="*/ 1 h 6"/>
                  <a:gd name="T12" fmla="*/ 7 w 20"/>
                  <a:gd name="T13" fmla="*/ 2 h 6"/>
                  <a:gd name="T14" fmla="*/ 10 w 20"/>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6">
                    <a:moveTo>
                      <a:pt x="10" y="2"/>
                    </a:moveTo>
                    <a:cubicBezTo>
                      <a:pt x="12" y="3"/>
                      <a:pt x="19" y="4"/>
                      <a:pt x="19" y="4"/>
                    </a:cubicBezTo>
                    <a:cubicBezTo>
                      <a:pt x="20" y="5"/>
                      <a:pt x="16" y="6"/>
                      <a:pt x="15" y="6"/>
                    </a:cubicBezTo>
                    <a:cubicBezTo>
                      <a:pt x="14" y="6"/>
                      <a:pt x="12" y="6"/>
                      <a:pt x="11" y="6"/>
                    </a:cubicBezTo>
                    <a:cubicBezTo>
                      <a:pt x="10" y="5"/>
                      <a:pt x="6" y="3"/>
                      <a:pt x="4" y="2"/>
                    </a:cubicBezTo>
                    <a:cubicBezTo>
                      <a:pt x="3" y="2"/>
                      <a:pt x="0" y="1"/>
                      <a:pt x="1" y="1"/>
                    </a:cubicBezTo>
                    <a:cubicBezTo>
                      <a:pt x="1" y="0"/>
                      <a:pt x="6" y="2"/>
                      <a:pt x="7" y="2"/>
                    </a:cubicBezTo>
                    <a:cubicBezTo>
                      <a:pt x="9" y="2"/>
                      <a:pt x="10" y="2"/>
                      <a:pt x="10"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54" name="Freeform 699"/>
              <p:cNvSpPr>
                <a:spLocks/>
              </p:cNvSpPr>
              <p:nvPr/>
            </p:nvSpPr>
            <p:spPr bwMode="auto">
              <a:xfrm>
                <a:off x="5683250" y="1322388"/>
                <a:ext cx="58738" cy="14288"/>
              </a:xfrm>
              <a:custGeom>
                <a:avLst/>
                <a:gdLst>
                  <a:gd name="T0" fmla="*/ 11 w 25"/>
                  <a:gd name="T1" fmla="*/ 0 h 6"/>
                  <a:gd name="T2" fmla="*/ 15 w 25"/>
                  <a:gd name="T3" fmla="*/ 0 h 6"/>
                  <a:gd name="T4" fmla="*/ 19 w 25"/>
                  <a:gd name="T5" fmla="*/ 1 h 6"/>
                  <a:gd name="T6" fmla="*/ 23 w 25"/>
                  <a:gd name="T7" fmla="*/ 2 h 6"/>
                  <a:gd name="T8" fmla="*/ 17 w 25"/>
                  <a:gd name="T9" fmla="*/ 3 h 6"/>
                  <a:gd name="T10" fmla="*/ 13 w 25"/>
                  <a:gd name="T11" fmla="*/ 5 h 6"/>
                  <a:gd name="T12" fmla="*/ 10 w 25"/>
                  <a:gd name="T13" fmla="*/ 5 h 6"/>
                  <a:gd name="T14" fmla="*/ 6 w 25"/>
                  <a:gd name="T15" fmla="*/ 4 h 6"/>
                  <a:gd name="T16" fmla="*/ 4 w 25"/>
                  <a:gd name="T17" fmla="*/ 4 h 6"/>
                  <a:gd name="T18" fmla="*/ 0 w 25"/>
                  <a:gd name="T19" fmla="*/ 4 h 6"/>
                  <a:gd name="T20" fmla="*/ 2 w 25"/>
                  <a:gd name="T21" fmla="*/ 2 h 6"/>
                  <a:gd name="T22" fmla="*/ 8 w 25"/>
                  <a:gd name="T23" fmla="*/ 2 h 6"/>
                  <a:gd name="T24" fmla="*/ 11 w 25"/>
                  <a:gd name="T25" fmla="*/ 3 h 6"/>
                  <a:gd name="T26" fmla="*/ 10 w 25"/>
                  <a:gd name="T27" fmla="*/ 1 h 6"/>
                  <a:gd name="T28" fmla="*/ 11 w 2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6">
                    <a:moveTo>
                      <a:pt x="11" y="0"/>
                    </a:moveTo>
                    <a:cubicBezTo>
                      <a:pt x="12" y="0"/>
                      <a:pt x="13" y="0"/>
                      <a:pt x="15" y="0"/>
                    </a:cubicBezTo>
                    <a:cubicBezTo>
                      <a:pt x="17" y="0"/>
                      <a:pt x="17" y="0"/>
                      <a:pt x="19" y="1"/>
                    </a:cubicBezTo>
                    <a:cubicBezTo>
                      <a:pt x="21" y="2"/>
                      <a:pt x="22" y="2"/>
                      <a:pt x="23" y="2"/>
                    </a:cubicBezTo>
                    <a:cubicBezTo>
                      <a:pt x="25" y="3"/>
                      <a:pt x="18" y="3"/>
                      <a:pt x="17" y="3"/>
                    </a:cubicBezTo>
                    <a:cubicBezTo>
                      <a:pt x="16" y="3"/>
                      <a:pt x="14" y="4"/>
                      <a:pt x="13" y="5"/>
                    </a:cubicBezTo>
                    <a:cubicBezTo>
                      <a:pt x="12" y="5"/>
                      <a:pt x="12" y="6"/>
                      <a:pt x="10" y="5"/>
                    </a:cubicBezTo>
                    <a:cubicBezTo>
                      <a:pt x="9" y="4"/>
                      <a:pt x="7" y="4"/>
                      <a:pt x="6" y="4"/>
                    </a:cubicBezTo>
                    <a:cubicBezTo>
                      <a:pt x="5" y="4"/>
                      <a:pt x="5" y="5"/>
                      <a:pt x="4" y="4"/>
                    </a:cubicBezTo>
                    <a:cubicBezTo>
                      <a:pt x="3" y="4"/>
                      <a:pt x="0" y="5"/>
                      <a:pt x="0" y="4"/>
                    </a:cubicBezTo>
                    <a:cubicBezTo>
                      <a:pt x="0" y="2"/>
                      <a:pt x="2" y="2"/>
                      <a:pt x="2" y="2"/>
                    </a:cubicBezTo>
                    <a:cubicBezTo>
                      <a:pt x="3" y="2"/>
                      <a:pt x="6" y="2"/>
                      <a:pt x="8" y="2"/>
                    </a:cubicBezTo>
                    <a:cubicBezTo>
                      <a:pt x="9" y="2"/>
                      <a:pt x="11" y="3"/>
                      <a:pt x="11" y="3"/>
                    </a:cubicBezTo>
                    <a:cubicBezTo>
                      <a:pt x="11" y="2"/>
                      <a:pt x="10" y="1"/>
                      <a:pt x="10" y="1"/>
                    </a:cubicBezTo>
                    <a:cubicBezTo>
                      <a:pt x="10" y="0"/>
                      <a:pt x="11" y="0"/>
                      <a:pt x="11"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55" name="Freeform 700"/>
              <p:cNvSpPr>
                <a:spLocks/>
              </p:cNvSpPr>
              <p:nvPr/>
            </p:nvSpPr>
            <p:spPr bwMode="auto">
              <a:xfrm>
                <a:off x="5716587" y="1308100"/>
                <a:ext cx="47625" cy="14288"/>
              </a:xfrm>
              <a:custGeom>
                <a:avLst/>
                <a:gdLst>
                  <a:gd name="T0" fmla="*/ 15 w 21"/>
                  <a:gd name="T1" fmla="*/ 3 h 6"/>
                  <a:gd name="T2" fmla="*/ 20 w 21"/>
                  <a:gd name="T3" fmla="*/ 5 h 6"/>
                  <a:gd name="T4" fmla="*/ 14 w 21"/>
                  <a:gd name="T5" fmla="*/ 6 h 6"/>
                  <a:gd name="T6" fmla="*/ 7 w 21"/>
                  <a:gd name="T7" fmla="*/ 4 h 6"/>
                  <a:gd name="T8" fmla="*/ 0 w 21"/>
                  <a:gd name="T9" fmla="*/ 3 h 6"/>
                  <a:gd name="T10" fmla="*/ 4 w 21"/>
                  <a:gd name="T11" fmla="*/ 1 h 6"/>
                  <a:gd name="T12" fmla="*/ 11 w 21"/>
                  <a:gd name="T13" fmla="*/ 0 h 6"/>
                  <a:gd name="T14" fmla="*/ 15 w 21"/>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6">
                    <a:moveTo>
                      <a:pt x="15" y="3"/>
                    </a:moveTo>
                    <a:cubicBezTo>
                      <a:pt x="18" y="4"/>
                      <a:pt x="21" y="4"/>
                      <a:pt x="20" y="5"/>
                    </a:cubicBezTo>
                    <a:cubicBezTo>
                      <a:pt x="20" y="6"/>
                      <a:pt x="17" y="6"/>
                      <a:pt x="14" y="6"/>
                    </a:cubicBezTo>
                    <a:cubicBezTo>
                      <a:pt x="12" y="5"/>
                      <a:pt x="10" y="4"/>
                      <a:pt x="7" y="4"/>
                    </a:cubicBezTo>
                    <a:cubicBezTo>
                      <a:pt x="4" y="3"/>
                      <a:pt x="0" y="6"/>
                      <a:pt x="0" y="3"/>
                    </a:cubicBezTo>
                    <a:cubicBezTo>
                      <a:pt x="0" y="1"/>
                      <a:pt x="1" y="2"/>
                      <a:pt x="4" y="1"/>
                    </a:cubicBezTo>
                    <a:cubicBezTo>
                      <a:pt x="8" y="0"/>
                      <a:pt x="9" y="0"/>
                      <a:pt x="11" y="0"/>
                    </a:cubicBezTo>
                    <a:cubicBezTo>
                      <a:pt x="12" y="0"/>
                      <a:pt x="10" y="2"/>
                      <a:pt x="15" y="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56" name="Freeform 701"/>
              <p:cNvSpPr>
                <a:spLocks/>
              </p:cNvSpPr>
              <p:nvPr/>
            </p:nvSpPr>
            <p:spPr bwMode="auto">
              <a:xfrm>
                <a:off x="5743575" y="1292225"/>
                <a:ext cx="46038" cy="12700"/>
              </a:xfrm>
              <a:custGeom>
                <a:avLst/>
                <a:gdLst>
                  <a:gd name="T0" fmla="*/ 6 w 20"/>
                  <a:gd name="T1" fmla="*/ 1 h 5"/>
                  <a:gd name="T2" fmla="*/ 15 w 20"/>
                  <a:gd name="T3" fmla="*/ 1 h 5"/>
                  <a:gd name="T4" fmla="*/ 18 w 20"/>
                  <a:gd name="T5" fmla="*/ 2 h 5"/>
                  <a:gd name="T6" fmla="*/ 14 w 20"/>
                  <a:gd name="T7" fmla="*/ 4 h 5"/>
                  <a:gd name="T8" fmla="*/ 8 w 20"/>
                  <a:gd name="T9" fmla="*/ 4 h 5"/>
                  <a:gd name="T10" fmla="*/ 2 w 20"/>
                  <a:gd name="T11" fmla="*/ 4 h 5"/>
                  <a:gd name="T12" fmla="*/ 0 w 20"/>
                  <a:gd name="T13" fmla="*/ 3 h 5"/>
                  <a:gd name="T14" fmla="*/ 2 w 20"/>
                  <a:gd name="T15" fmla="*/ 1 h 5"/>
                  <a:gd name="T16" fmla="*/ 6 w 20"/>
                  <a:gd name="T1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5">
                    <a:moveTo>
                      <a:pt x="6" y="1"/>
                    </a:moveTo>
                    <a:cubicBezTo>
                      <a:pt x="9" y="1"/>
                      <a:pt x="13" y="1"/>
                      <a:pt x="15" y="1"/>
                    </a:cubicBezTo>
                    <a:cubicBezTo>
                      <a:pt x="17" y="1"/>
                      <a:pt x="20" y="1"/>
                      <a:pt x="18" y="2"/>
                    </a:cubicBezTo>
                    <a:cubicBezTo>
                      <a:pt x="17" y="3"/>
                      <a:pt x="16" y="3"/>
                      <a:pt x="14" y="4"/>
                    </a:cubicBezTo>
                    <a:cubicBezTo>
                      <a:pt x="13" y="4"/>
                      <a:pt x="10" y="3"/>
                      <a:pt x="8" y="4"/>
                    </a:cubicBezTo>
                    <a:cubicBezTo>
                      <a:pt x="5" y="4"/>
                      <a:pt x="3" y="5"/>
                      <a:pt x="2" y="4"/>
                    </a:cubicBezTo>
                    <a:cubicBezTo>
                      <a:pt x="1" y="4"/>
                      <a:pt x="0" y="4"/>
                      <a:pt x="0" y="3"/>
                    </a:cubicBezTo>
                    <a:cubicBezTo>
                      <a:pt x="1" y="2"/>
                      <a:pt x="1" y="1"/>
                      <a:pt x="2" y="1"/>
                    </a:cubicBezTo>
                    <a:cubicBezTo>
                      <a:pt x="3" y="0"/>
                      <a:pt x="4" y="1"/>
                      <a:pt x="6"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57" name="Freeform 702"/>
              <p:cNvSpPr>
                <a:spLocks/>
              </p:cNvSpPr>
              <p:nvPr/>
            </p:nvSpPr>
            <p:spPr bwMode="auto">
              <a:xfrm>
                <a:off x="5851525" y="1301750"/>
                <a:ext cx="44450" cy="9525"/>
              </a:xfrm>
              <a:custGeom>
                <a:avLst/>
                <a:gdLst>
                  <a:gd name="T0" fmla="*/ 9 w 19"/>
                  <a:gd name="T1" fmla="*/ 0 h 4"/>
                  <a:gd name="T2" fmla="*/ 15 w 19"/>
                  <a:gd name="T3" fmla="*/ 1 h 4"/>
                  <a:gd name="T4" fmla="*/ 18 w 19"/>
                  <a:gd name="T5" fmla="*/ 2 h 4"/>
                  <a:gd name="T6" fmla="*/ 14 w 19"/>
                  <a:gd name="T7" fmla="*/ 4 h 4"/>
                  <a:gd name="T8" fmla="*/ 7 w 19"/>
                  <a:gd name="T9" fmla="*/ 3 h 4"/>
                  <a:gd name="T10" fmla="*/ 1 w 19"/>
                  <a:gd name="T11" fmla="*/ 1 h 4"/>
                  <a:gd name="T12" fmla="*/ 9 w 1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9" h="4">
                    <a:moveTo>
                      <a:pt x="9" y="0"/>
                    </a:moveTo>
                    <a:cubicBezTo>
                      <a:pt x="10" y="0"/>
                      <a:pt x="13" y="0"/>
                      <a:pt x="15" y="1"/>
                    </a:cubicBezTo>
                    <a:cubicBezTo>
                      <a:pt x="17" y="1"/>
                      <a:pt x="19" y="0"/>
                      <a:pt x="18" y="2"/>
                    </a:cubicBezTo>
                    <a:cubicBezTo>
                      <a:pt x="18" y="3"/>
                      <a:pt x="16" y="4"/>
                      <a:pt x="14" y="4"/>
                    </a:cubicBezTo>
                    <a:cubicBezTo>
                      <a:pt x="11" y="4"/>
                      <a:pt x="9" y="4"/>
                      <a:pt x="7" y="3"/>
                    </a:cubicBezTo>
                    <a:cubicBezTo>
                      <a:pt x="6" y="2"/>
                      <a:pt x="0" y="2"/>
                      <a:pt x="1" y="1"/>
                    </a:cubicBezTo>
                    <a:cubicBezTo>
                      <a:pt x="2" y="0"/>
                      <a:pt x="7" y="0"/>
                      <a:pt x="9"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58" name="Freeform 703"/>
              <p:cNvSpPr>
                <a:spLocks/>
              </p:cNvSpPr>
              <p:nvPr/>
            </p:nvSpPr>
            <p:spPr bwMode="auto">
              <a:xfrm>
                <a:off x="5795962" y="1336675"/>
                <a:ext cx="46038" cy="14288"/>
              </a:xfrm>
              <a:custGeom>
                <a:avLst/>
                <a:gdLst>
                  <a:gd name="T0" fmla="*/ 10 w 20"/>
                  <a:gd name="T1" fmla="*/ 2 h 6"/>
                  <a:gd name="T2" fmla="*/ 19 w 20"/>
                  <a:gd name="T3" fmla="*/ 1 h 6"/>
                  <a:gd name="T4" fmla="*/ 16 w 20"/>
                  <a:gd name="T5" fmla="*/ 4 h 6"/>
                  <a:gd name="T6" fmla="*/ 10 w 20"/>
                  <a:gd name="T7" fmla="*/ 6 h 6"/>
                  <a:gd name="T8" fmla="*/ 5 w 20"/>
                  <a:gd name="T9" fmla="*/ 5 h 6"/>
                  <a:gd name="T10" fmla="*/ 2 w 20"/>
                  <a:gd name="T11" fmla="*/ 3 h 6"/>
                  <a:gd name="T12" fmla="*/ 7 w 20"/>
                  <a:gd name="T13" fmla="*/ 3 h 6"/>
                  <a:gd name="T14" fmla="*/ 10 w 20"/>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6">
                    <a:moveTo>
                      <a:pt x="10" y="2"/>
                    </a:moveTo>
                    <a:cubicBezTo>
                      <a:pt x="15" y="2"/>
                      <a:pt x="18" y="0"/>
                      <a:pt x="19" y="1"/>
                    </a:cubicBezTo>
                    <a:cubicBezTo>
                      <a:pt x="20" y="2"/>
                      <a:pt x="17" y="3"/>
                      <a:pt x="16" y="4"/>
                    </a:cubicBezTo>
                    <a:cubicBezTo>
                      <a:pt x="14" y="5"/>
                      <a:pt x="11" y="6"/>
                      <a:pt x="10" y="6"/>
                    </a:cubicBezTo>
                    <a:cubicBezTo>
                      <a:pt x="9" y="5"/>
                      <a:pt x="6" y="5"/>
                      <a:pt x="5" y="5"/>
                    </a:cubicBezTo>
                    <a:cubicBezTo>
                      <a:pt x="4" y="5"/>
                      <a:pt x="0" y="4"/>
                      <a:pt x="2" y="3"/>
                    </a:cubicBezTo>
                    <a:cubicBezTo>
                      <a:pt x="4" y="2"/>
                      <a:pt x="5" y="3"/>
                      <a:pt x="7" y="3"/>
                    </a:cubicBezTo>
                    <a:cubicBezTo>
                      <a:pt x="9" y="2"/>
                      <a:pt x="9" y="2"/>
                      <a:pt x="10"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59" name="Freeform 704"/>
              <p:cNvSpPr>
                <a:spLocks/>
              </p:cNvSpPr>
              <p:nvPr/>
            </p:nvSpPr>
            <p:spPr bwMode="auto">
              <a:xfrm>
                <a:off x="5778500" y="1350963"/>
                <a:ext cx="77788" cy="30163"/>
              </a:xfrm>
              <a:custGeom>
                <a:avLst/>
                <a:gdLst>
                  <a:gd name="T0" fmla="*/ 20 w 34"/>
                  <a:gd name="T1" fmla="*/ 3 h 13"/>
                  <a:gd name="T2" fmla="*/ 27 w 34"/>
                  <a:gd name="T3" fmla="*/ 2 h 13"/>
                  <a:gd name="T4" fmla="*/ 32 w 34"/>
                  <a:gd name="T5" fmla="*/ 1 h 13"/>
                  <a:gd name="T6" fmla="*/ 33 w 34"/>
                  <a:gd name="T7" fmla="*/ 5 h 13"/>
                  <a:gd name="T8" fmla="*/ 31 w 34"/>
                  <a:gd name="T9" fmla="*/ 8 h 13"/>
                  <a:gd name="T10" fmla="*/ 28 w 34"/>
                  <a:gd name="T11" fmla="*/ 8 h 13"/>
                  <a:gd name="T12" fmla="*/ 21 w 34"/>
                  <a:gd name="T13" fmla="*/ 13 h 13"/>
                  <a:gd name="T14" fmla="*/ 14 w 34"/>
                  <a:gd name="T15" fmla="*/ 10 h 13"/>
                  <a:gd name="T16" fmla="*/ 7 w 34"/>
                  <a:gd name="T17" fmla="*/ 12 h 13"/>
                  <a:gd name="T18" fmla="*/ 3 w 34"/>
                  <a:gd name="T19" fmla="*/ 11 h 13"/>
                  <a:gd name="T20" fmla="*/ 0 w 34"/>
                  <a:gd name="T21" fmla="*/ 7 h 13"/>
                  <a:gd name="T22" fmla="*/ 3 w 34"/>
                  <a:gd name="T23" fmla="*/ 4 h 13"/>
                  <a:gd name="T24" fmla="*/ 9 w 34"/>
                  <a:gd name="T25" fmla="*/ 2 h 13"/>
                  <a:gd name="T26" fmla="*/ 11 w 34"/>
                  <a:gd name="T27" fmla="*/ 3 h 13"/>
                  <a:gd name="T28" fmla="*/ 17 w 34"/>
                  <a:gd name="T29" fmla="*/ 3 h 13"/>
                  <a:gd name="T30" fmla="*/ 20 w 34"/>
                  <a:gd name="T31"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13">
                    <a:moveTo>
                      <a:pt x="20" y="3"/>
                    </a:moveTo>
                    <a:cubicBezTo>
                      <a:pt x="22" y="2"/>
                      <a:pt x="24" y="2"/>
                      <a:pt x="27" y="2"/>
                    </a:cubicBezTo>
                    <a:cubicBezTo>
                      <a:pt x="31" y="2"/>
                      <a:pt x="31" y="0"/>
                      <a:pt x="32" y="1"/>
                    </a:cubicBezTo>
                    <a:cubicBezTo>
                      <a:pt x="33" y="3"/>
                      <a:pt x="34" y="3"/>
                      <a:pt x="33" y="5"/>
                    </a:cubicBezTo>
                    <a:cubicBezTo>
                      <a:pt x="32" y="7"/>
                      <a:pt x="33" y="7"/>
                      <a:pt x="31" y="8"/>
                    </a:cubicBezTo>
                    <a:cubicBezTo>
                      <a:pt x="30" y="8"/>
                      <a:pt x="30" y="7"/>
                      <a:pt x="28" y="8"/>
                    </a:cubicBezTo>
                    <a:cubicBezTo>
                      <a:pt x="25" y="10"/>
                      <a:pt x="24" y="13"/>
                      <a:pt x="21" y="13"/>
                    </a:cubicBezTo>
                    <a:cubicBezTo>
                      <a:pt x="19" y="12"/>
                      <a:pt x="17" y="10"/>
                      <a:pt x="14" y="10"/>
                    </a:cubicBezTo>
                    <a:cubicBezTo>
                      <a:pt x="11" y="11"/>
                      <a:pt x="8" y="12"/>
                      <a:pt x="7" y="12"/>
                    </a:cubicBezTo>
                    <a:cubicBezTo>
                      <a:pt x="5" y="12"/>
                      <a:pt x="4" y="12"/>
                      <a:pt x="3" y="11"/>
                    </a:cubicBezTo>
                    <a:cubicBezTo>
                      <a:pt x="2" y="10"/>
                      <a:pt x="0" y="9"/>
                      <a:pt x="0" y="7"/>
                    </a:cubicBezTo>
                    <a:cubicBezTo>
                      <a:pt x="1" y="5"/>
                      <a:pt x="1" y="5"/>
                      <a:pt x="3" y="4"/>
                    </a:cubicBezTo>
                    <a:cubicBezTo>
                      <a:pt x="6" y="3"/>
                      <a:pt x="6" y="2"/>
                      <a:pt x="9" y="2"/>
                    </a:cubicBezTo>
                    <a:cubicBezTo>
                      <a:pt x="11" y="2"/>
                      <a:pt x="9" y="3"/>
                      <a:pt x="11" y="3"/>
                    </a:cubicBezTo>
                    <a:cubicBezTo>
                      <a:pt x="12" y="4"/>
                      <a:pt x="15" y="3"/>
                      <a:pt x="17" y="3"/>
                    </a:cubicBezTo>
                    <a:cubicBezTo>
                      <a:pt x="19" y="3"/>
                      <a:pt x="19" y="3"/>
                      <a:pt x="20" y="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60" name="Freeform 705"/>
              <p:cNvSpPr>
                <a:spLocks/>
              </p:cNvSpPr>
              <p:nvPr/>
            </p:nvSpPr>
            <p:spPr bwMode="auto">
              <a:xfrm>
                <a:off x="5859462" y="1333500"/>
                <a:ext cx="79375" cy="33338"/>
              </a:xfrm>
              <a:custGeom>
                <a:avLst/>
                <a:gdLst>
                  <a:gd name="T0" fmla="*/ 13 w 35"/>
                  <a:gd name="T1" fmla="*/ 6 h 14"/>
                  <a:gd name="T2" fmla="*/ 6 w 35"/>
                  <a:gd name="T3" fmla="*/ 6 h 14"/>
                  <a:gd name="T4" fmla="*/ 2 w 35"/>
                  <a:gd name="T5" fmla="*/ 9 h 14"/>
                  <a:gd name="T6" fmla="*/ 8 w 35"/>
                  <a:gd name="T7" fmla="*/ 12 h 14"/>
                  <a:gd name="T8" fmla="*/ 14 w 35"/>
                  <a:gd name="T9" fmla="*/ 12 h 14"/>
                  <a:gd name="T10" fmla="*/ 21 w 35"/>
                  <a:gd name="T11" fmla="*/ 10 h 14"/>
                  <a:gd name="T12" fmla="*/ 29 w 35"/>
                  <a:gd name="T13" fmla="*/ 9 h 14"/>
                  <a:gd name="T14" fmla="*/ 33 w 35"/>
                  <a:gd name="T15" fmla="*/ 7 h 14"/>
                  <a:gd name="T16" fmla="*/ 32 w 35"/>
                  <a:gd name="T17" fmla="*/ 2 h 14"/>
                  <a:gd name="T18" fmla="*/ 26 w 35"/>
                  <a:gd name="T19" fmla="*/ 0 h 14"/>
                  <a:gd name="T20" fmla="*/ 20 w 35"/>
                  <a:gd name="T21" fmla="*/ 1 h 14"/>
                  <a:gd name="T22" fmla="*/ 18 w 35"/>
                  <a:gd name="T23" fmla="*/ 5 h 14"/>
                  <a:gd name="T24" fmla="*/ 13 w 35"/>
                  <a:gd name="T25"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4">
                    <a:moveTo>
                      <a:pt x="13" y="6"/>
                    </a:moveTo>
                    <a:cubicBezTo>
                      <a:pt x="8" y="6"/>
                      <a:pt x="7" y="5"/>
                      <a:pt x="6" y="6"/>
                    </a:cubicBezTo>
                    <a:cubicBezTo>
                      <a:pt x="5" y="7"/>
                      <a:pt x="0" y="8"/>
                      <a:pt x="2" y="9"/>
                    </a:cubicBezTo>
                    <a:cubicBezTo>
                      <a:pt x="3" y="10"/>
                      <a:pt x="6" y="11"/>
                      <a:pt x="8" y="12"/>
                    </a:cubicBezTo>
                    <a:cubicBezTo>
                      <a:pt x="11" y="13"/>
                      <a:pt x="12" y="14"/>
                      <a:pt x="14" y="12"/>
                    </a:cubicBezTo>
                    <a:cubicBezTo>
                      <a:pt x="16" y="11"/>
                      <a:pt x="18" y="10"/>
                      <a:pt x="21" y="10"/>
                    </a:cubicBezTo>
                    <a:cubicBezTo>
                      <a:pt x="24" y="10"/>
                      <a:pt x="27" y="9"/>
                      <a:pt x="29" y="9"/>
                    </a:cubicBezTo>
                    <a:cubicBezTo>
                      <a:pt x="32" y="8"/>
                      <a:pt x="33" y="8"/>
                      <a:pt x="33" y="7"/>
                    </a:cubicBezTo>
                    <a:cubicBezTo>
                      <a:pt x="34" y="5"/>
                      <a:pt x="35" y="4"/>
                      <a:pt x="32" y="2"/>
                    </a:cubicBezTo>
                    <a:cubicBezTo>
                      <a:pt x="30" y="1"/>
                      <a:pt x="28" y="1"/>
                      <a:pt x="26" y="0"/>
                    </a:cubicBezTo>
                    <a:cubicBezTo>
                      <a:pt x="23" y="0"/>
                      <a:pt x="21" y="0"/>
                      <a:pt x="20" y="1"/>
                    </a:cubicBezTo>
                    <a:cubicBezTo>
                      <a:pt x="20" y="2"/>
                      <a:pt x="20" y="4"/>
                      <a:pt x="18" y="5"/>
                    </a:cubicBezTo>
                    <a:cubicBezTo>
                      <a:pt x="17" y="6"/>
                      <a:pt x="14" y="6"/>
                      <a:pt x="13" y="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61" name="Freeform 706"/>
              <p:cNvSpPr>
                <a:spLocks/>
              </p:cNvSpPr>
              <p:nvPr/>
            </p:nvSpPr>
            <p:spPr bwMode="auto">
              <a:xfrm>
                <a:off x="5497512" y="1936750"/>
                <a:ext cx="55563" cy="38100"/>
              </a:xfrm>
              <a:custGeom>
                <a:avLst/>
                <a:gdLst>
                  <a:gd name="T0" fmla="*/ 8 w 24"/>
                  <a:gd name="T1" fmla="*/ 2 h 17"/>
                  <a:gd name="T2" fmla="*/ 16 w 24"/>
                  <a:gd name="T3" fmla="*/ 2 h 17"/>
                  <a:gd name="T4" fmla="*/ 20 w 24"/>
                  <a:gd name="T5" fmla="*/ 5 h 17"/>
                  <a:gd name="T6" fmla="*/ 24 w 24"/>
                  <a:gd name="T7" fmla="*/ 8 h 17"/>
                  <a:gd name="T8" fmla="*/ 22 w 24"/>
                  <a:gd name="T9" fmla="*/ 12 h 17"/>
                  <a:gd name="T10" fmla="*/ 22 w 24"/>
                  <a:gd name="T11" fmla="*/ 10 h 17"/>
                  <a:gd name="T12" fmla="*/ 18 w 24"/>
                  <a:gd name="T13" fmla="*/ 10 h 17"/>
                  <a:gd name="T14" fmla="*/ 14 w 24"/>
                  <a:gd name="T15" fmla="*/ 15 h 17"/>
                  <a:gd name="T16" fmla="*/ 6 w 24"/>
                  <a:gd name="T17" fmla="*/ 16 h 17"/>
                  <a:gd name="T18" fmla="*/ 1 w 24"/>
                  <a:gd name="T19" fmla="*/ 12 h 17"/>
                  <a:gd name="T20" fmla="*/ 2 w 24"/>
                  <a:gd name="T21" fmla="*/ 6 h 17"/>
                  <a:gd name="T22" fmla="*/ 6 w 24"/>
                  <a:gd name="T23" fmla="*/ 2 h 17"/>
                  <a:gd name="T24" fmla="*/ 8 w 24"/>
                  <a:gd name="T25"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17">
                    <a:moveTo>
                      <a:pt x="8" y="2"/>
                    </a:moveTo>
                    <a:cubicBezTo>
                      <a:pt x="12" y="1"/>
                      <a:pt x="12" y="0"/>
                      <a:pt x="16" y="2"/>
                    </a:cubicBezTo>
                    <a:cubicBezTo>
                      <a:pt x="19" y="5"/>
                      <a:pt x="18" y="5"/>
                      <a:pt x="20" y="5"/>
                    </a:cubicBezTo>
                    <a:cubicBezTo>
                      <a:pt x="22" y="6"/>
                      <a:pt x="23" y="6"/>
                      <a:pt x="24" y="8"/>
                    </a:cubicBezTo>
                    <a:cubicBezTo>
                      <a:pt x="24" y="10"/>
                      <a:pt x="22" y="12"/>
                      <a:pt x="22" y="12"/>
                    </a:cubicBezTo>
                    <a:cubicBezTo>
                      <a:pt x="21" y="12"/>
                      <a:pt x="22" y="11"/>
                      <a:pt x="22" y="10"/>
                    </a:cubicBezTo>
                    <a:cubicBezTo>
                      <a:pt x="21" y="8"/>
                      <a:pt x="20" y="9"/>
                      <a:pt x="18" y="10"/>
                    </a:cubicBezTo>
                    <a:cubicBezTo>
                      <a:pt x="17" y="12"/>
                      <a:pt x="17" y="14"/>
                      <a:pt x="14" y="15"/>
                    </a:cubicBezTo>
                    <a:cubicBezTo>
                      <a:pt x="11" y="16"/>
                      <a:pt x="9" y="17"/>
                      <a:pt x="6" y="16"/>
                    </a:cubicBezTo>
                    <a:cubicBezTo>
                      <a:pt x="3" y="15"/>
                      <a:pt x="0" y="14"/>
                      <a:pt x="1" y="12"/>
                    </a:cubicBezTo>
                    <a:cubicBezTo>
                      <a:pt x="1" y="11"/>
                      <a:pt x="1" y="8"/>
                      <a:pt x="2" y="6"/>
                    </a:cubicBezTo>
                    <a:cubicBezTo>
                      <a:pt x="3" y="4"/>
                      <a:pt x="4" y="4"/>
                      <a:pt x="6" y="2"/>
                    </a:cubicBezTo>
                    <a:cubicBezTo>
                      <a:pt x="7" y="1"/>
                      <a:pt x="8" y="2"/>
                      <a:pt x="8"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62" name="Freeform 708"/>
              <p:cNvSpPr>
                <a:spLocks/>
              </p:cNvSpPr>
              <p:nvPr/>
            </p:nvSpPr>
            <p:spPr bwMode="auto">
              <a:xfrm>
                <a:off x="5635625" y="1570038"/>
                <a:ext cx="393700" cy="193675"/>
              </a:xfrm>
              <a:custGeom>
                <a:avLst/>
                <a:gdLst>
                  <a:gd name="T0" fmla="*/ 4 w 171"/>
                  <a:gd name="T1" fmla="*/ 72 h 84"/>
                  <a:gd name="T2" fmla="*/ 13 w 171"/>
                  <a:gd name="T3" fmla="*/ 74 h 84"/>
                  <a:gd name="T4" fmla="*/ 7 w 171"/>
                  <a:gd name="T5" fmla="*/ 79 h 84"/>
                  <a:gd name="T6" fmla="*/ 19 w 171"/>
                  <a:gd name="T7" fmla="*/ 80 h 84"/>
                  <a:gd name="T8" fmla="*/ 28 w 171"/>
                  <a:gd name="T9" fmla="*/ 82 h 84"/>
                  <a:gd name="T10" fmla="*/ 36 w 171"/>
                  <a:gd name="T11" fmla="*/ 81 h 84"/>
                  <a:gd name="T12" fmla="*/ 34 w 171"/>
                  <a:gd name="T13" fmla="*/ 74 h 84"/>
                  <a:gd name="T14" fmla="*/ 42 w 171"/>
                  <a:gd name="T15" fmla="*/ 74 h 84"/>
                  <a:gd name="T16" fmla="*/ 35 w 171"/>
                  <a:gd name="T17" fmla="*/ 70 h 84"/>
                  <a:gd name="T18" fmla="*/ 47 w 171"/>
                  <a:gd name="T19" fmla="*/ 70 h 84"/>
                  <a:gd name="T20" fmla="*/ 42 w 171"/>
                  <a:gd name="T21" fmla="*/ 64 h 84"/>
                  <a:gd name="T22" fmla="*/ 54 w 171"/>
                  <a:gd name="T23" fmla="*/ 64 h 84"/>
                  <a:gd name="T24" fmla="*/ 58 w 171"/>
                  <a:gd name="T25" fmla="*/ 58 h 84"/>
                  <a:gd name="T26" fmla="*/ 60 w 171"/>
                  <a:gd name="T27" fmla="*/ 54 h 84"/>
                  <a:gd name="T28" fmla="*/ 67 w 171"/>
                  <a:gd name="T29" fmla="*/ 55 h 84"/>
                  <a:gd name="T30" fmla="*/ 69 w 171"/>
                  <a:gd name="T31" fmla="*/ 52 h 84"/>
                  <a:gd name="T32" fmla="*/ 75 w 171"/>
                  <a:gd name="T33" fmla="*/ 47 h 84"/>
                  <a:gd name="T34" fmla="*/ 77 w 171"/>
                  <a:gd name="T35" fmla="*/ 45 h 84"/>
                  <a:gd name="T36" fmla="*/ 87 w 171"/>
                  <a:gd name="T37" fmla="*/ 40 h 84"/>
                  <a:gd name="T38" fmla="*/ 120 w 171"/>
                  <a:gd name="T39" fmla="*/ 29 h 84"/>
                  <a:gd name="T40" fmla="*/ 162 w 171"/>
                  <a:gd name="T41" fmla="*/ 17 h 84"/>
                  <a:gd name="T42" fmla="*/ 168 w 171"/>
                  <a:gd name="T43" fmla="*/ 5 h 84"/>
                  <a:gd name="T44" fmla="*/ 154 w 171"/>
                  <a:gd name="T45" fmla="*/ 1 h 84"/>
                  <a:gd name="T46" fmla="*/ 137 w 171"/>
                  <a:gd name="T47" fmla="*/ 10 h 84"/>
                  <a:gd name="T48" fmla="*/ 126 w 171"/>
                  <a:gd name="T49" fmla="*/ 14 h 84"/>
                  <a:gd name="T50" fmla="*/ 104 w 171"/>
                  <a:gd name="T51" fmla="*/ 20 h 84"/>
                  <a:gd name="T52" fmla="*/ 96 w 171"/>
                  <a:gd name="T53" fmla="*/ 18 h 84"/>
                  <a:gd name="T54" fmla="*/ 83 w 171"/>
                  <a:gd name="T55" fmla="*/ 18 h 84"/>
                  <a:gd name="T56" fmla="*/ 79 w 171"/>
                  <a:gd name="T57" fmla="*/ 24 h 84"/>
                  <a:gd name="T58" fmla="*/ 72 w 171"/>
                  <a:gd name="T59" fmla="*/ 21 h 84"/>
                  <a:gd name="T60" fmla="*/ 65 w 171"/>
                  <a:gd name="T61" fmla="*/ 26 h 84"/>
                  <a:gd name="T62" fmla="*/ 45 w 171"/>
                  <a:gd name="T63" fmla="*/ 35 h 84"/>
                  <a:gd name="T64" fmla="*/ 38 w 171"/>
                  <a:gd name="T65" fmla="*/ 38 h 84"/>
                  <a:gd name="T66" fmla="*/ 33 w 171"/>
                  <a:gd name="T67" fmla="*/ 45 h 84"/>
                  <a:gd name="T68" fmla="*/ 27 w 171"/>
                  <a:gd name="T69" fmla="*/ 42 h 84"/>
                  <a:gd name="T70" fmla="*/ 26 w 171"/>
                  <a:gd name="T71" fmla="*/ 47 h 84"/>
                  <a:gd name="T72" fmla="*/ 34 w 171"/>
                  <a:gd name="T73" fmla="*/ 47 h 84"/>
                  <a:gd name="T74" fmla="*/ 32 w 171"/>
                  <a:gd name="T75" fmla="*/ 51 h 84"/>
                  <a:gd name="T76" fmla="*/ 35 w 171"/>
                  <a:gd name="T77" fmla="*/ 54 h 84"/>
                  <a:gd name="T78" fmla="*/ 23 w 171"/>
                  <a:gd name="T79" fmla="*/ 55 h 84"/>
                  <a:gd name="T80" fmla="*/ 26 w 171"/>
                  <a:gd name="T81" fmla="*/ 58 h 84"/>
                  <a:gd name="T82" fmla="*/ 24 w 171"/>
                  <a:gd name="T83" fmla="*/ 61 h 84"/>
                  <a:gd name="T84" fmla="*/ 18 w 171"/>
                  <a:gd name="T85" fmla="*/ 65 h 84"/>
                  <a:gd name="T86" fmla="*/ 14 w 171"/>
                  <a:gd name="T87" fmla="*/ 6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1" h="84">
                    <a:moveTo>
                      <a:pt x="11" y="69"/>
                    </a:moveTo>
                    <a:cubicBezTo>
                      <a:pt x="9" y="69"/>
                      <a:pt x="8" y="69"/>
                      <a:pt x="7" y="70"/>
                    </a:cubicBezTo>
                    <a:cubicBezTo>
                      <a:pt x="6" y="71"/>
                      <a:pt x="6" y="72"/>
                      <a:pt x="4" y="72"/>
                    </a:cubicBezTo>
                    <a:cubicBezTo>
                      <a:pt x="2" y="72"/>
                      <a:pt x="0" y="73"/>
                      <a:pt x="2" y="73"/>
                    </a:cubicBezTo>
                    <a:cubicBezTo>
                      <a:pt x="3" y="74"/>
                      <a:pt x="6" y="74"/>
                      <a:pt x="7" y="74"/>
                    </a:cubicBezTo>
                    <a:cubicBezTo>
                      <a:pt x="9" y="74"/>
                      <a:pt x="10" y="74"/>
                      <a:pt x="13" y="74"/>
                    </a:cubicBezTo>
                    <a:cubicBezTo>
                      <a:pt x="16" y="73"/>
                      <a:pt x="18" y="73"/>
                      <a:pt x="18" y="74"/>
                    </a:cubicBezTo>
                    <a:cubicBezTo>
                      <a:pt x="18" y="74"/>
                      <a:pt x="16" y="75"/>
                      <a:pt x="14" y="75"/>
                    </a:cubicBezTo>
                    <a:cubicBezTo>
                      <a:pt x="12" y="76"/>
                      <a:pt x="6" y="79"/>
                      <a:pt x="7" y="79"/>
                    </a:cubicBezTo>
                    <a:cubicBezTo>
                      <a:pt x="7" y="79"/>
                      <a:pt x="6" y="81"/>
                      <a:pt x="7" y="81"/>
                    </a:cubicBezTo>
                    <a:cubicBezTo>
                      <a:pt x="9" y="81"/>
                      <a:pt x="11" y="81"/>
                      <a:pt x="14" y="80"/>
                    </a:cubicBezTo>
                    <a:cubicBezTo>
                      <a:pt x="16" y="79"/>
                      <a:pt x="18" y="79"/>
                      <a:pt x="19" y="80"/>
                    </a:cubicBezTo>
                    <a:cubicBezTo>
                      <a:pt x="21" y="81"/>
                      <a:pt x="23" y="81"/>
                      <a:pt x="24" y="81"/>
                    </a:cubicBezTo>
                    <a:cubicBezTo>
                      <a:pt x="25" y="81"/>
                      <a:pt x="24" y="79"/>
                      <a:pt x="25" y="79"/>
                    </a:cubicBezTo>
                    <a:cubicBezTo>
                      <a:pt x="26" y="78"/>
                      <a:pt x="27" y="81"/>
                      <a:pt x="28" y="82"/>
                    </a:cubicBezTo>
                    <a:cubicBezTo>
                      <a:pt x="29" y="82"/>
                      <a:pt x="30" y="83"/>
                      <a:pt x="32" y="83"/>
                    </a:cubicBezTo>
                    <a:cubicBezTo>
                      <a:pt x="34" y="84"/>
                      <a:pt x="36" y="84"/>
                      <a:pt x="35" y="83"/>
                    </a:cubicBezTo>
                    <a:cubicBezTo>
                      <a:pt x="35" y="81"/>
                      <a:pt x="34" y="81"/>
                      <a:pt x="36" y="81"/>
                    </a:cubicBezTo>
                    <a:cubicBezTo>
                      <a:pt x="37" y="80"/>
                      <a:pt x="39" y="80"/>
                      <a:pt x="39" y="79"/>
                    </a:cubicBezTo>
                    <a:cubicBezTo>
                      <a:pt x="39" y="78"/>
                      <a:pt x="35" y="78"/>
                      <a:pt x="34" y="77"/>
                    </a:cubicBezTo>
                    <a:cubicBezTo>
                      <a:pt x="34" y="76"/>
                      <a:pt x="33" y="75"/>
                      <a:pt x="34" y="74"/>
                    </a:cubicBezTo>
                    <a:cubicBezTo>
                      <a:pt x="35" y="74"/>
                      <a:pt x="36" y="76"/>
                      <a:pt x="38" y="76"/>
                    </a:cubicBezTo>
                    <a:cubicBezTo>
                      <a:pt x="40" y="77"/>
                      <a:pt x="40" y="78"/>
                      <a:pt x="41" y="77"/>
                    </a:cubicBezTo>
                    <a:cubicBezTo>
                      <a:pt x="41" y="76"/>
                      <a:pt x="43" y="75"/>
                      <a:pt x="42" y="74"/>
                    </a:cubicBezTo>
                    <a:cubicBezTo>
                      <a:pt x="42" y="73"/>
                      <a:pt x="43" y="73"/>
                      <a:pt x="41" y="72"/>
                    </a:cubicBezTo>
                    <a:cubicBezTo>
                      <a:pt x="39" y="72"/>
                      <a:pt x="32" y="72"/>
                      <a:pt x="32" y="71"/>
                    </a:cubicBezTo>
                    <a:cubicBezTo>
                      <a:pt x="33" y="70"/>
                      <a:pt x="33" y="70"/>
                      <a:pt x="35" y="70"/>
                    </a:cubicBezTo>
                    <a:cubicBezTo>
                      <a:pt x="38" y="70"/>
                      <a:pt x="40" y="70"/>
                      <a:pt x="41" y="71"/>
                    </a:cubicBezTo>
                    <a:cubicBezTo>
                      <a:pt x="43" y="71"/>
                      <a:pt x="44" y="72"/>
                      <a:pt x="44" y="73"/>
                    </a:cubicBezTo>
                    <a:cubicBezTo>
                      <a:pt x="45" y="73"/>
                      <a:pt x="47" y="71"/>
                      <a:pt x="47" y="70"/>
                    </a:cubicBezTo>
                    <a:cubicBezTo>
                      <a:pt x="46" y="68"/>
                      <a:pt x="45" y="67"/>
                      <a:pt x="43" y="67"/>
                    </a:cubicBezTo>
                    <a:cubicBezTo>
                      <a:pt x="42" y="67"/>
                      <a:pt x="39" y="69"/>
                      <a:pt x="40" y="67"/>
                    </a:cubicBezTo>
                    <a:cubicBezTo>
                      <a:pt x="40" y="65"/>
                      <a:pt x="40" y="64"/>
                      <a:pt x="42" y="64"/>
                    </a:cubicBezTo>
                    <a:cubicBezTo>
                      <a:pt x="44" y="64"/>
                      <a:pt x="48" y="68"/>
                      <a:pt x="49" y="67"/>
                    </a:cubicBezTo>
                    <a:cubicBezTo>
                      <a:pt x="50" y="67"/>
                      <a:pt x="50" y="64"/>
                      <a:pt x="51" y="64"/>
                    </a:cubicBezTo>
                    <a:cubicBezTo>
                      <a:pt x="52" y="63"/>
                      <a:pt x="53" y="65"/>
                      <a:pt x="54" y="64"/>
                    </a:cubicBezTo>
                    <a:cubicBezTo>
                      <a:pt x="55" y="63"/>
                      <a:pt x="56" y="60"/>
                      <a:pt x="54" y="59"/>
                    </a:cubicBezTo>
                    <a:cubicBezTo>
                      <a:pt x="53" y="58"/>
                      <a:pt x="49" y="57"/>
                      <a:pt x="50" y="56"/>
                    </a:cubicBezTo>
                    <a:cubicBezTo>
                      <a:pt x="52" y="55"/>
                      <a:pt x="57" y="58"/>
                      <a:pt x="58" y="58"/>
                    </a:cubicBezTo>
                    <a:cubicBezTo>
                      <a:pt x="60" y="58"/>
                      <a:pt x="61" y="58"/>
                      <a:pt x="61" y="57"/>
                    </a:cubicBezTo>
                    <a:cubicBezTo>
                      <a:pt x="61" y="56"/>
                      <a:pt x="62" y="56"/>
                      <a:pt x="61" y="55"/>
                    </a:cubicBezTo>
                    <a:cubicBezTo>
                      <a:pt x="60" y="54"/>
                      <a:pt x="60" y="54"/>
                      <a:pt x="60" y="54"/>
                    </a:cubicBezTo>
                    <a:cubicBezTo>
                      <a:pt x="60" y="53"/>
                      <a:pt x="60" y="52"/>
                      <a:pt x="60" y="52"/>
                    </a:cubicBezTo>
                    <a:cubicBezTo>
                      <a:pt x="60" y="51"/>
                      <a:pt x="62" y="53"/>
                      <a:pt x="64" y="53"/>
                    </a:cubicBezTo>
                    <a:cubicBezTo>
                      <a:pt x="66" y="54"/>
                      <a:pt x="67" y="55"/>
                      <a:pt x="67" y="55"/>
                    </a:cubicBezTo>
                    <a:cubicBezTo>
                      <a:pt x="67" y="54"/>
                      <a:pt x="68" y="54"/>
                      <a:pt x="67" y="53"/>
                    </a:cubicBezTo>
                    <a:cubicBezTo>
                      <a:pt x="66" y="52"/>
                      <a:pt x="64" y="51"/>
                      <a:pt x="65" y="51"/>
                    </a:cubicBezTo>
                    <a:cubicBezTo>
                      <a:pt x="65" y="50"/>
                      <a:pt x="67" y="51"/>
                      <a:pt x="69" y="52"/>
                    </a:cubicBezTo>
                    <a:cubicBezTo>
                      <a:pt x="71" y="52"/>
                      <a:pt x="72" y="53"/>
                      <a:pt x="73" y="52"/>
                    </a:cubicBezTo>
                    <a:cubicBezTo>
                      <a:pt x="73" y="51"/>
                      <a:pt x="72" y="50"/>
                      <a:pt x="73" y="49"/>
                    </a:cubicBezTo>
                    <a:cubicBezTo>
                      <a:pt x="74" y="48"/>
                      <a:pt x="75" y="48"/>
                      <a:pt x="75" y="47"/>
                    </a:cubicBezTo>
                    <a:cubicBezTo>
                      <a:pt x="74" y="47"/>
                      <a:pt x="69" y="48"/>
                      <a:pt x="69" y="47"/>
                    </a:cubicBezTo>
                    <a:cubicBezTo>
                      <a:pt x="69" y="45"/>
                      <a:pt x="70" y="45"/>
                      <a:pt x="71" y="45"/>
                    </a:cubicBezTo>
                    <a:cubicBezTo>
                      <a:pt x="73" y="45"/>
                      <a:pt x="76" y="45"/>
                      <a:pt x="77" y="45"/>
                    </a:cubicBezTo>
                    <a:cubicBezTo>
                      <a:pt x="79" y="44"/>
                      <a:pt x="81" y="42"/>
                      <a:pt x="82" y="41"/>
                    </a:cubicBezTo>
                    <a:cubicBezTo>
                      <a:pt x="83" y="40"/>
                      <a:pt x="84" y="38"/>
                      <a:pt x="84" y="39"/>
                    </a:cubicBezTo>
                    <a:cubicBezTo>
                      <a:pt x="85" y="39"/>
                      <a:pt x="86" y="41"/>
                      <a:pt x="87" y="40"/>
                    </a:cubicBezTo>
                    <a:cubicBezTo>
                      <a:pt x="88" y="39"/>
                      <a:pt x="88" y="38"/>
                      <a:pt x="91" y="37"/>
                    </a:cubicBezTo>
                    <a:cubicBezTo>
                      <a:pt x="94" y="36"/>
                      <a:pt x="96" y="36"/>
                      <a:pt x="100" y="34"/>
                    </a:cubicBezTo>
                    <a:cubicBezTo>
                      <a:pt x="104" y="32"/>
                      <a:pt x="117" y="30"/>
                      <a:pt x="120" y="29"/>
                    </a:cubicBezTo>
                    <a:cubicBezTo>
                      <a:pt x="123" y="29"/>
                      <a:pt x="125" y="29"/>
                      <a:pt x="130" y="27"/>
                    </a:cubicBezTo>
                    <a:cubicBezTo>
                      <a:pt x="134" y="25"/>
                      <a:pt x="142" y="23"/>
                      <a:pt x="147" y="22"/>
                    </a:cubicBezTo>
                    <a:cubicBezTo>
                      <a:pt x="151" y="20"/>
                      <a:pt x="160" y="18"/>
                      <a:pt x="162" y="17"/>
                    </a:cubicBezTo>
                    <a:cubicBezTo>
                      <a:pt x="164" y="15"/>
                      <a:pt x="167" y="13"/>
                      <a:pt x="168" y="11"/>
                    </a:cubicBezTo>
                    <a:cubicBezTo>
                      <a:pt x="169" y="9"/>
                      <a:pt x="171" y="8"/>
                      <a:pt x="170" y="7"/>
                    </a:cubicBezTo>
                    <a:cubicBezTo>
                      <a:pt x="168" y="5"/>
                      <a:pt x="168" y="7"/>
                      <a:pt x="168" y="5"/>
                    </a:cubicBezTo>
                    <a:cubicBezTo>
                      <a:pt x="167" y="3"/>
                      <a:pt x="169" y="4"/>
                      <a:pt x="167" y="3"/>
                    </a:cubicBezTo>
                    <a:cubicBezTo>
                      <a:pt x="165" y="3"/>
                      <a:pt x="166" y="2"/>
                      <a:pt x="163" y="2"/>
                    </a:cubicBezTo>
                    <a:cubicBezTo>
                      <a:pt x="160" y="2"/>
                      <a:pt x="158" y="0"/>
                      <a:pt x="154" y="1"/>
                    </a:cubicBezTo>
                    <a:cubicBezTo>
                      <a:pt x="151" y="2"/>
                      <a:pt x="148" y="2"/>
                      <a:pt x="147" y="3"/>
                    </a:cubicBezTo>
                    <a:cubicBezTo>
                      <a:pt x="146" y="4"/>
                      <a:pt x="138" y="5"/>
                      <a:pt x="138" y="7"/>
                    </a:cubicBezTo>
                    <a:cubicBezTo>
                      <a:pt x="137" y="8"/>
                      <a:pt x="137" y="9"/>
                      <a:pt x="137" y="10"/>
                    </a:cubicBezTo>
                    <a:cubicBezTo>
                      <a:pt x="138" y="11"/>
                      <a:pt x="139" y="12"/>
                      <a:pt x="138" y="12"/>
                    </a:cubicBezTo>
                    <a:cubicBezTo>
                      <a:pt x="137" y="13"/>
                      <a:pt x="134" y="11"/>
                      <a:pt x="132" y="11"/>
                    </a:cubicBezTo>
                    <a:cubicBezTo>
                      <a:pt x="130" y="12"/>
                      <a:pt x="130" y="13"/>
                      <a:pt x="126" y="14"/>
                    </a:cubicBezTo>
                    <a:cubicBezTo>
                      <a:pt x="122" y="16"/>
                      <a:pt x="119" y="15"/>
                      <a:pt x="117" y="17"/>
                    </a:cubicBezTo>
                    <a:cubicBezTo>
                      <a:pt x="115" y="18"/>
                      <a:pt x="113" y="16"/>
                      <a:pt x="111" y="17"/>
                    </a:cubicBezTo>
                    <a:cubicBezTo>
                      <a:pt x="109" y="17"/>
                      <a:pt x="106" y="20"/>
                      <a:pt x="104" y="20"/>
                    </a:cubicBezTo>
                    <a:cubicBezTo>
                      <a:pt x="102" y="19"/>
                      <a:pt x="101" y="18"/>
                      <a:pt x="100" y="19"/>
                    </a:cubicBezTo>
                    <a:cubicBezTo>
                      <a:pt x="99" y="19"/>
                      <a:pt x="98" y="20"/>
                      <a:pt x="97" y="20"/>
                    </a:cubicBezTo>
                    <a:cubicBezTo>
                      <a:pt x="96" y="20"/>
                      <a:pt x="98" y="18"/>
                      <a:pt x="96" y="18"/>
                    </a:cubicBezTo>
                    <a:cubicBezTo>
                      <a:pt x="94" y="18"/>
                      <a:pt x="93" y="19"/>
                      <a:pt x="92" y="18"/>
                    </a:cubicBezTo>
                    <a:cubicBezTo>
                      <a:pt x="92" y="18"/>
                      <a:pt x="92" y="17"/>
                      <a:pt x="90" y="17"/>
                    </a:cubicBezTo>
                    <a:cubicBezTo>
                      <a:pt x="89" y="17"/>
                      <a:pt x="83" y="17"/>
                      <a:pt x="83" y="18"/>
                    </a:cubicBezTo>
                    <a:cubicBezTo>
                      <a:pt x="82" y="18"/>
                      <a:pt x="82" y="20"/>
                      <a:pt x="82" y="20"/>
                    </a:cubicBezTo>
                    <a:cubicBezTo>
                      <a:pt x="83" y="20"/>
                      <a:pt x="85" y="21"/>
                      <a:pt x="84" y="22"/>
                    </a:cubicBezTo>
                    <a:cubicBezTo>
                      <a:pt x="82" y="23"/>
                      <a:pt x="80" y="24"/>
                      <a:pt x="79" y="24"/>
                    </a:cubicBezTo>
                    <a:cubicBezTo>
                      <a:pt x="78" y="24"/>
                      <a:pt x="75" y="25"/>
                      <a:pt x="75" y="24"/>
                    </a:cubicBezTo>
                    <a:cubicBezTo>
                      <a:pt x="76" y="23"/>
                      <a:pt x="78" y="22"/>
                      <a:pt x="77" y="21"/>
                    </a:cubicBezTo>
                    <a:cubicBezTo>
                      <a:pt x="76" y="21"/>
                      <a:pt x="73" y="21"/>
                      <a:pt x="72" y="21"/>
                    </a:cubicBezTo>
                    <a:cubicBezTo>
                      <a:pt x="72" y="22"/>
                      <a:pt x="72" y="23"/>
                      <a:pt x="72" y="23"/>
                    </a:cubicBezTo>
                    <a:cubicBezTo>
                      <a:pt x="72" y="24"/>
                      <a:pt x="73" y="24"/>
                      <a:pt x="71" y="24"/>
                    </a:cubicBezTo>
                    <a:cubicBezTo>
                      <a:pt x="70" y="25"/>
                      <a:pt x="68" y="25"/>
                      <a:pt x="65" y="26"/>
                    </a:cubicBezTo>
                    <a:cubicBezTo>
                      <a:pt x="61" y="26"/>
                      <a:pt x="51" y="30"/>
                      <a:pt x="50" y="31"/>
                    </a:cubicBezTo>
                    <a:cubicBezTo>
                      <a:pt x="50" y="32"/>
                      <a:pt x="52" y="33"/>
                      <a:pt x="52" y="33"/>
                    </a:cubicBezTo>
                    <a:cubicBezTo>
                      <a:pt x="52" y="33"/>
                      <a:pt x="46" y="35"/>
                      <a:pt x="45" y="35"/>
                    </a:cubicBezTo>
                    <a:cubicBezTo>
                      <a:pt x="44" y="36"/>
                      <a:pt x="47" y="38"/>
                      <a:pt x="47" y="39"/>
                    </a:cubicBezTo>
                    <a:cubicBezTo>
                      <a:pt x="46" y="39"/>
                      <a:pt x="46" y="40"/>
                      <a:pt x="44" y="39"/>
                    </a:cubicBezTo>
                    <a:cubicBezTo>
                      <a:pt x="42" y="39"/>
                      <a:pt x="39" y="37"/>
                      <a:pt x="38" y="38"/>
                    </a:cubicBezTo>
                    <a:cubicBezTo>
                      <a:pt x="37" y="38"/>
                      <a:pt x="35" y="38"/>
                      <a:pt x="36" y="39"/>
                    </a:cubicBezTo>
                    <a:cubicBezTo>
                      <a:pt x="36" y="40"/>
                      <a:pt x="38" y="40"/>
                      <a:pt x="37" y="41"/>
                    </a:cubicBezTo>
                    <a:cubicBezTo>
                      <a:pt x="36" y="42"/>
                      <a:pt x="33" y="45"/>
                      <a:pt x="33" y="45"/>
                    </a:cubicBezTo>
                    <a:cubicBezTo>
                      <a:pt x="32" y="45"/>
                      <a:pt x="32" y="42"/>
                      <a:pt x="31" y="43"/>
                    </a:cubicBezTo>
                    <a:cubicBezTo>
                      <a:pt x="30" y="43"/>
                      <a:pt x="29" y="44"/>
                      <a:pt x="29" y="43"/>
                    </a:cubicBezTo>
                    <a:cubicBezTo>
                      <a:pt x="28" y="42"/>
                      <a:pt x="28" y="41"/>
                      <a:pt x="27" y="42"/>
                    </a:cubicBezTo>
                    <a:cubicBezTo>
                      <a:pt x="26" y="42"/>
                      <a:pt x="23" y="44"/>
                      <a:pt x="24" y="44"/>
                    </a:cubicBezTo>
                    <a:cubicBezTo>
                      <a:pt x="25" y="44"/>
                      <a:pt x="26" y="44"/>
                      <a:pt x="26" y="44"/>
                    </a:cubicBezTo>
                    <a:cubicBezTo>
                      <a:pt x="26" y="45"/>
                      <a:pt x="25" y="47"/>
                      <a:pt x="26" y="47"/>
                    </a:cubicBezTo>
                    <a:cubicBezTo>
                      <a:pt x="28" y="47"/>
                      <a:pt x="30" y="45"/>
                      <a:pt x="31" y="45"/>
                    </a:cubicBezTo>
                    <a:cubicBezTo>
                      <a:pt x="31" y="46"/>
                      <a:pt x="29" y="47"/>
                      <a:pt x="30" y="47"/>
                    </a:cubicBezTo>
                    <a:cubicBezTo>
                      <a:pt x="32" y="47"/>
                      <a:pt x="34" y="46"/>
                      <a:pt x="34" y="47"/>
                    </a:cubicBezTo>
                    <a:cubicBezTo>
                      <a:pt x="34" y="48"/>
                      <a:pt x="29" y="49"/>
                      <a:pt x="28" y="49"/>
                    </a:cubicBezTo>
                    <a:cubicBezTo>
                      <a:pt x="27" y="50"/>
                      <a:pt x="26" y="50"/>
                      <a:pt x="27" y="51"/>
                    </a:cubicBezTo>
                    <a:cubicBezTo>
                      <a:pt x="28" y="51"/>
                      <a:pt x="32" y="50"/>
                      <a:pt x="32" y="51"/>
                    </a:cubicBezTo>
                    <a:cubicBezTo>
                      <a:pt x="33" y="51"/>
                      <a:pt x="33" y="52"/>
                      <a:pt x="34" y="52"/>
                    </a:cubicBezTo>
                    <a:cubicBezTo>
                      <a:pt x="35" y="52"/>
                      <a:pt x="38" y="52"/>
                      <a:pt x="38" y="53"/>
                    </a:cubicBezTo>
                    <a:cubicBezTo>
                      <a:pt x="38" y="53"/>
                      <a:pt x="37" y="54"/>
                      <a:pt x="35" y="54"/>
                    </a:cubicBezTo>
                    <a:cubicBezTo>
                      <a:pt x="33" y="54"/>
                      <a:pt x="32" y="53"/>
                      <a:pt x="31" y="53"/>
                    </a:cubicBezTo>
                    <a:cubicBezTo>
                      <a:pt x="29" y="53"/>
                      <a:pt x="24" y="54"/>
                      <a:pt x="24" y="54"/>
                    </a:cubicBezTo>
                    <a:cubicBezTo>
                      <a:pt x="23" y="54"/>
                      <a:pt x="22" y="54"/>
                      <a:pt x="23" y="55"/>
                    </a:cubicBezTo>
                    <a:cubicBezTo>
                      <a:pt x="23" y="55"/>
                      <a:pt x="23" y="56"/>
                      <a:pt x="24" y="56"/>
                    </a:cubicBezTo>
                    <a:cubicBezTo>
                      <a:pt x="26" y="56"/>
                      <a:pt x="30" y="56"/>
                      <a:pt x="30" y="57"/>
                    </a:cubicBezTo>
                    <a:cubicBezTo>
                      <a:pt x="30" y="58"/>
                      <a:pt x="28" y="58"/>
                      <a:pt x="26" y="58"/>
                    </a:cubicBezTo>
                    <a:cubicBezTo>
                      <a:pt x="24" y="58"/>
                      <a:pt x="21" y="58"/>
                      <a:pt x="20" y="59"/>
                    </a:cubicBezTo>
                    <a:cubicBezTo>
                      <a:pt x="20" y="59"/>
                      <a:pt x="19" y="59"/>
                      <a:pt x="20" y="60"/>
                    </a:cubicBezTo>
                    <a:cubicBezTo>
                      <a:pt x="21" y="60"/>
                      <a:pt x="25" y="61"/>
                      <a:pt x="24" y="61"/>
                    </a:cubicBezTo>
                    <a:cubicBezTo>
                      <a:pt x="23" y="62"/>
                      <a:pt x="18" y="61"/>
                      <a:pt x="19" y="62"/>
                    </a:cubicBezTo>
                    <a:cubicBezTo>
                      <a:pt x="21" y="64"/>
                      <a:pt x="24" y="65"/>
                      <a:pt x="24" y="66"/>
                    </a:cubicBezTo>
                    <a:cubicBezTo>
                      <a:pt x="24" y="66"/>
                      <a:pt x="19" y="65"/>
                      <a:pt x="18" y="65"/>
                    </a:cubicBezTo>
                    <a:cubicBezTo>
                      <a:pt x="16" y="65"/>
                      <a:pt x="15" y="65"/>
                      <a:pt x="15" y="65"/>
                    </a:cubicBezTo>
                    <a:cubicBezTo>
                      <a:pt x="14" y="65"/>
                      <a:pt x="11" y="66"/>
                      <a:pt x="12" y="67"/>
                    </a:cubicBezTo>
                    <a:cubicBezTo>
                      <a:pt x="14" y="68"/>
                      <a:pt x="15" y="69"/>
                      <a:pt x="14" y="69"/>
                    </a:cubicBezTo>
                    <a:cubicBezTo>
                      <a:pt x="13" y="70"/>
                      <a:pt x="12" y="69"/>
                      <a:pt x="11" y="69"/>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63" name="Freeform 709"/>
              <p:cNvSpPr>
                <a:spLocks/>
              </p:cNvSpPr>
              <p:nvPr/>
            </p:nvSpPr>
            <p:spPr bwMode="auto">
              <a:xfrm>
                <a:off x="5575300" y="1760538"/>
                <a:ext cx="163513" cy="133350"/>
              </a:xfrm>
              <a:custGeom>
                <a:avLst/>
                <a:gdLst>
                  <a:gd name="T0" fmla="*/ 22 w 71"/>
                  <a:gd name="T1" fmla="*/ 6 h 58"/>
                  <a:gd name="T2" fmla="*/ 18 w 71"/>
                  <a:gd name="T3" fmla="*/ 9 h 58"/>
                  <a:gd name="T4" fmla="*/ 13 w 71"/>
                  <a:gd name="T5" fmla="*/ 12 h 58"/>
                  <a:gd name="T6" fmla="*/ 21 w 71"/>
                  <a:gd name="T7" fmla="*/ 13 h 58"/>
                  <a:gd name="T8" fmla="*/ 18 w 71"/>
                  <a:gd name="T9" fmla="*/ 16 h 58"/>
                  <a:gd name="T10" fmla="*/ 16 w 71"/>
                  <a:gd name="T11" fmla="*/ 20 h 58"/>
                  <a:gd name="T12" fmla="*/ 15 w 71"/>
                  <a:gd name="T13" fmla="*/ 22 h 58"/>
                  <a:gd name="T14" fmla="*/ 13 w 71"/>
                  <a:gd name="T15" fmla="*/ 24 h 58"/>
                  <a:gd name="T16" fmla="*/ 10 w 71"/>
                  <a:gd name="T17" fmla="*/ 26 h 58"/>
                  <a:gd name="T18" fmla="*/ 3 w 71"/>
                  <a:gd name="T19" fmla="*/ 27 h 58"/>
                  <a:gd name="T20" fmla="*/ 3 w 71"/>
                  <a:gd name="T21" fmla="*/ 36 h 58"/>
                  <a:gd name="T22" fmla="*/ 13 w 71"/>
                  <a:gd name="T23" fmla="*/ 36 h 58"/>
                  <a:gd name="T24" fmla="*/ 16 w 71"/>
                  <a:gd name="T25" fmla="*/ 38 h 58"/>
                  <a:gd name="T26" fmla="*/ 21 w 71"/>
                  <a:gd name="T27" fmla="*/ 37 h 58"/>
                  <a:gd name="T28" fmla="*/ 23 w 71"/>
                  <a:gd name="T29" fmla="*/ 39 h 58"/>
                  <a:gd name="T30" fmla="*/ 28 w 71"/>
                  <a:gd name="T31" fmla="*/ 39 h 58"/>
                  <a:gd name="T32" fmla="*/ 28 w 71"/>
                  <a:gd name="T33" fmla="*/ 44 h 58"/>
                  <a:gd name="T34" fmla="*/ 29 w 71"/>
                  <a:gd name="T35" fmla="*/ 46 h 58"/>
                  <a:gd name="T36" fmla="*/ 25 w 71"/>
                  <a:gd name="T37" fmla="*/ 47 h 58"/>
                  <a:gd name="T38" fmla="*/ 25 w 71"/>
                  <a:gd name="T39" fmla="*/ 51 h 58"/>
                  <a:gd name="T40" fmla="*/ 35 w 71"/>
                  <a:gd name="T41" fmla="*/ 51 h 58"/>
                  <a:gd name="T42" fmla="*/ 43 w 71"/>
                  <a:gd name="T43" fmla="*/ 55 h 58"/>
                  <a:gd name="T44" fmla="*/ 50 w 71"/>
                  <a:gd name="T45" fmla="*/ 56 h 58"/>
                  <a:gd name="T46" fmla="*/ 52 w 71"/>
                  <a:gd name="T47" fmla="*/ 55 h 58"/>
                  <a:gd name="T48" fmla="*/ 58 w 71"/>
                  <a:gd name="T49" fmla="*/ 56 h 58"/>
                  <a:gd name="T50" fmla="*/ 60 w 71"/>
                  <a:gd name="T51" fmla="*/ 55 h 58"/>
                  <a:gd name="T52" fmla="*/ 66 w 71"/>
                  <a:gd name="T53" fmla="*/ 55 h 58"/>
                  <a:gd name="T54" fmla="*/ 71 w 71"/>
                  <a:gd name="T55" fmla="*/ 53 h 58"/>
                  <a:gd name="T56" fmla="*/ 63 w 71"/>
                  <a:gd name="T57" fmla="*/ 49 h 58"/>
                  <a:gd name="T58" fmla="*/ 51 w 71"/>
                  <a:gd name="T59" fmla="*/ 38 h 58"/>
                  <a:gd name="T60" fmla="*/ 44 w 71"/>
                  <a:gd name="T61" fmla="*/ 29 h 58"/>
                  <a:gd name="T62" fmla="*/ 47 w 71"/>
                  <a:gd name="T63" fmla="*/ 24 h 58"/>
                  <a:gd name="T64" fmla="*/ 46 w 71"/>
                  <a:gd name="T65" fmla="*/ 19 h 58"/>
                  <a:gd name="T66" fmla="*/ 47 w 71"/>
                  <a:gd name="T67" fmla="*/ 17 h 58"/>
                  <a:gd name="T68" fmla="*/ 47 w 71"/>
                  <a:gd name="T69" fmla="*/ 15 h 58"/>
                  <a:gd name="T70" fmla="*/ 51 w 71"/>
                  <a:gd name="T71" fmla="*/ 13 h 58"/>
                  <a:gd name="T72" fmla="*/ 54 w 71"/>
                  <a:gd name="T73" fmla="*/ 10 h 58"/>
                  <a:gd name="T74" fmla="*/ 48 w 71"/>
                  <a:gd name="T75" fmla="*/ 8 h 58"/>
                  <a:gd name="T76" fmla="*/ 55 w 71"/>
                  <a:gd name="T77" fmla="*/ 6 h 58"/>
                  <a:gd name="T78" fmla="*/ 57 w 71"/>
                  <a:gd name="T79" fmla="*/ 3 h 58"/>
                  <a:gd name="T80" fmla="*/ 42 w 71"/>
                  <a:gd name="T81" fmla="*/ 0 h 58"/>
                  <a:gd name="T82" fmla="*/ 28 w 71"/>
                  <a:gd name="T8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1" h="58">
                    <a:moveTo>
                      <a:pt x="22" y="2"/>
                    </a:moveTo>
                    <a:cubicBezTo>
                      <a:pt x="21" y="3"/>
                      <a:pt x="22" y="5"/>
                      <a:pt x="22" y="6"/>
                    </a:cubicBezTo>
                    <a:cubicBezTo>
                      <a:pt x="22" y="8"/>
                      <a:pt x="23" y="9"/>
                      <a:pt x="22" y="9"/>
                    </a:cubicBezTo>
                    <a:cubicBezTo>
                      <a:pt x="21" y="9"/>
                      <a:pt x="19" y="8"/>
                      <a:pt x="18" y="9"/>
                    </a:cubicBezTo>
                    <a:cubicBezTo>
                      <a:pt x="17" y="9"/>
                      <a:pt x="14" y="9"/>
                      <a:pt x="14" y="10"/>
                    </a:cubicBezTo>
                    <a:cubicBezTo>
                      <a:pt x="13" y="11"/>
                      <a:pt x="12" y="12"/>
                      <a:pt x="13" y="12"/>
                    </a:cubicBezTo>
                    <a:cubicBezTo>
                      <a:pt x="15" y="12"/>
                      <a:pt x="16" y="12"/>
                      <a:pt x="17" y="13"/>
                    </a:cubicBezTo>
                    <a:cubicBezTo>
                      <a:pt x="18" y="13"/>
                      <a:pt x="21" y="13"/>
                      <a:pt x="21" y="13"/>
                    </a:cubicBezTo>
                    <a:cubicBezTo>
                      <a:pt x="20" y="14"/>
                      <a:pt x="17" y="13"/>
                      <a:pt x="17" y="14"/>
                    </a:cubicBezTo>
                    <a:cubicBezTo>
                      <a:pt x="17" y="15"/>
                      <a:pt x="18" y="15"/>
                      <a:pt x="18" y="16"/>
                    </a:cubicBezTo>
                    <a:cubicBezTo>
                      <a:pt x="17" y="17"/>
                      <a:pt x="16" y="17"/>
                      <a:pt x="16" y="18"/>
                    </a:cubicBezTo>
                    <a:cubicBezTo>
                      <a:pt x="16" y="18"/>
                      <a:pt x="17" y="19"/>
                      <a:pt x="16" y="20"/>
                    </a:cubicBezTo>
                    <a:cubicBezTo>
                      <a:pt x="15" y="20"/>
                      <a:pt x="15" y="20"/>
                      <a:pt x="15" y="20"/>
                    </a:cubicBezTo>
                    <a:cubicBezTo>
                      <a:pt x="14" y="21"/>
                      <a:pt x="15" y="22"/>
                      <a:pt x="15" y="22"/>
                    </a:cubicBezTo>
                    <a:cubicBezTo>
                      <a:pt x="14" y="22"/>
                      <a:pt x="13" y="22"/>
                      <a:pt x="13" y="22"/>
                    </a:cubicBezTo>
                    <a:cubicBezTo>
                      <a:pt x="13" y="23"/>
                      <a:pt x="13" y="24"/>
                      <a:pt x="13" y="24"/>
                    </a:cubicBezTo>
                    <a:cubicBezTo>
                      <a:pt x="13" y="25"/>
                      <a:pt x="12" y="24"/>
                      <a:pt x="12" y="25"/>
                    </a:cubicBezTo>
                    <a:cubicBezTo>
                      <a:pt x="12" y="26"/>
                      <a:pt x="11" y="26"/>
                      <a:pt x="10" y="26"/>
                    </a:cubicBezTo>
                    <a:cubicBezTo>
                      <a:pt x="8" y="26"/>
                      <a:pt x="8" y="25"/>
                      <a:pt x="7" y="25"/>
                    </a:cubicBezTo>
                    <a:cubicBezTo>
                      <a:pt x="6" y="25"/>
                      <a:pt x="3" y="26"/>
                      <a:pt x="3" y="27"/>
                    </a:cubicBezTo>
                    <a:cubicBezTo>
                      <a:pt x="2" y="28"/>
                      <a:pt x="2" y="29"/>
                      <a:pt x="2" y="31"/>
                    </a:cubicBezTo>
                    <a:cubicBezTo>
                      <a:pt x="2" y="32"/>
                      <a:pt x="0" y="36"/>
                      <a:pt x="3" y="36"/>
                    </a:cubicBezTo>
                    <a:cubicBezTo>
                      <a:pt x="5" y="36"/>
                      <a:pt x="6" y="36"/>
                      <a:pt x="9" y="36"/>
                    </a:cubicBezTo>
                    <a:cubicBezTo>
                      <a:pt x="11" y="36"/>
                      <a:pt x="12" y="37"/>
                      <a:pt x="13" y="36"/>
                    </a:cubicBezTo>
                    <a:cubicBezTo>
                      <a:pt x="14" y="34"/>
                      <a:pt x="14" y="33"/>
                      <a:pt x="15" y="35"/>
                    </a:cubicBezTo>
                    <a:cubicBezTo>
                      <a:pt x="15" y="36"/>
                      <a:pt x="14" y="37"/>
                      <a:pt x="16" y="38"/>
                    </a:cubicBezTo>
                    <a:cubicBezTo>
                      <a:pt x="18" y="38"/>
                      <a:pt x="19" y="39"/>
                      <a:pt x="19" y="39"/>
                    </a:cubicBezTo>
                    <a:cubicBezTo>
                      <a:pt x="19" y="38"/>
                      <a:pt x="19" y="37"/>
                      <a:pt x="21" y="37"/>
                    </a:cubicBezTo>
                    <a:cubicBezTo>
                      <a:pt x="23" y="36"/>
                      <a:pt x="24" y="35"/>
                      <a:pt x="24" y="36"/>
                    </a:cubicBezTo>
                    <a:cubicBezTo>
                      <a:pt x="24" y="38"/>
                      <a:pt x="22" y="38"/>
                      <a:pt x="23" y="39"/>
                    </a:cubicBezTo>
                    <a:cubicBezTo>
                      <a:pt x="23" y="40"/>
                      <a:pt x="23" y="41"/>
                      <a:pt x="24" y="40"/>
                    </a:cubicBezTo>
                    <a:cubicBezTo>
                      <a:pt x="25" y="40"/>
                      <a:pt x="28" y="38"/>
                      <a:pt x="28" y="39"/>
                    </a:cubicBezTo>
                    <a:cubicBezTo>
                      <a:pt x="29" y="39"/>
                      <a:pt x="25" y="42"/>
                      <a:pt x="25" y="43"/>
                    </a:cubicBezTo>
                    <a:cubicBezTo>
                      <a:pt x="26" y="43"/>
                      <a:pt x="27" y="43"/>
                      <a:pt x="28" y="44"/>
                    </a:cubicBezTo>
                    <a:cubicBezTo>
                      <a:pt x="30" y="44"/>
                      <a:pt x="32" y="45"/>
                      <a:pt x="31" y="46"/>
                    </a:cubicBezTo>
                    <a:cubicBezTo>
                      <a:pt x="31" y="46"/>
                      <a:pt x="30" y="45"/>
                      <a:pt x="29" y="46"/>
                    </a:cubicBezTo>
                    <a:cubicBezTo>
                      <a:pt x="29" y="46"/>
                      <a:pt x="30" y="48"/>
                      <a:pt x="29" y="48"/>
                    </a:cubicBezTo>
                    <a:cubicBezTo>
                      <a:pt x="28" y="48"/>
                      <a:pt x="25" y="46"/>
                      <a:pt x="25" y="47"/>
                    </a:cubicBezTo>
                    <a:cubicBezTo>
                      <a:pt x="25" y="48"/>
                      <a:pt x="27" y="49"/>
                      <a:pt x="27" y="50"/>
                    </a:cubicBezTo>
                    <a:cubicBezTo>
                      <a:pt x="27" y="51"/>
                      <a:pt x="25" y="51"/>
                      <a:pt x="25" y="51"/>
                    </a:cubicBezTo>
                    <a:cubicBezTo>
                      <a:pt x="25" y="52"/>
                      <a:pt x="35" y="54"/>
                      <a:pt x="36" y="54"/>
                    </a:cubicBezTo>
                    <a:cubicBezTo>
                      <a:pt x="36" y="54"/>
                      <a:pt x="34" y="52"/>
                      <a:pt x="35" y="51"/>
                    </a:cubicBezTo>
                    <a:cubicBezTo>
                      <a:pt x="36" y="50"/>
                      <a:pt x="40" y="54"/>
                      <a:pt x="41" y="55"/>
                    </a:cubicBezTo>
                    <a:cubicBezTo>
                      <a:pt x="43" y="56"/>
                      <a:pt x="42" y="56"/>
                      <a:pt x="43" y="55"/>
                    </a:cubicBezTo>
                    <a:cubicBezTo>
                      <a:pt x="45" y="54"/>
                      <a:pt x="45" y="53"/>
                      <a:pt x="46" y="53"/>
                    </a:cubicBezTo>
                    <a:cubicBezTo>
                      <a:pt x="47" y="53"/>
                      <a:pt x="49" y="55"/>
                      <a:pt x="50" y="56"/>
                    </a:cubicBezTo>
                    <a:cubicBezTo>
                      <a:pt x="50" y="57"/>
                      <a:pt x="52" y="58"/>
                      <a:pt x="52" y="57"/>
                    </a:cubicBezTo>
                    <a:cubicBezTo>
                      <a:pt x="52" y="56"/>
                      <a:pt x="50" y="55"/>
                      <a:pt x="52" y="55"/>
                    </a:cubicBezTo>
                    <a:cubicBezTo>
                      <a:pt x="53" y="54"/>
                      <a:pt x="55" y="55"/>
                      <a:pt x="56" y="56"/>
                    </a:cubicBezTo>
                    <a:cubicBezTo>
                      <a:pt x="58" y="57"/>
                      <a:pt x="59" y="56"/>
                      <a:pt x="58" y="56"/>
                    </a:cubicBezTo>
                    <a:cubicBezTo>
                      <a:pt x="58" y="55"/>
                      <a:pt x="54" y="54"/>
                      <a:pt x="55" y="53"/>
                    </a:cubicBezTo>
                    <a:cubicBezTo>
                      <a:pt x="57" y="53"/>
                      <a:pt x="59" y="54"/>
                      <a:pt x="60" y="55"/>
                    </a:cubicBezTo>
                    <a:cubicBezTo>
                      <a:pt x="62" y="56"/>
                      <a:pt x="62" y="54"/>
                      <a:pt x="62" y="54"/>
                    </a:cubicBezTo>
                    <a:cubicBezTo>
                      <a:pt x="63" y="54"/>
                      <a:pt x="64" y="54"/>
                      <a:pt x="66" y="55"/>
                    </a:cubicBezTo>
                    <a:cubicBezTo>
                      <a:pt x="68" y="55"/>
                      <a:pt x="67" y="53"/>
                      <a:pt x="68" y="53"/>
                    </a:cubicBezTo>
                    <a:cubicBezTo>
                      <a:pt x="70" y="53"/>
                      <a:pt x="71" y="54"/>
                      <a:pt x="71" y="53"/>
                    </a:cubicBezTo>
                    <a:cubicBezTo>
                      <a:pt x="71" y="52"/>
                      <a:pt x="68" y="52"/>
                      <a:pt x="67" y="52"/>
                    </a:cubicBezTo>
                    <a:cubicBezTo>
                      <a:pt x="66" y="51"/>
                      <a:pt x="64" y="50"/>
                      <a:pt x="63" y="49"/>
                    </a:cubicBezTo>
                    <a:cubicBezTo>
                      <a:pt x="62" y="47"/>
                      <a:pt x="58" y="45"/>
                      <a:pt x="55" y="44"/>
                    </a:cubicBezTo>
                    <a:cubicBezTo>
                      <a:pt x="53" y="43"/>
                      <a:pt x="52" y="40"/>
                      <a:pt x="51" y="38"/>
                    </a:cubicBezTo>
                    <a:cubicBezTo>
                      <a:pt x="50" y="35"/>
                      <a:pt x="48" y="31"/>
                      <a:pt x="47" y="31"/>
                    </a:cubicBezTo>
                    <a:cubicBezTo>
                      <a:pt x="46" y="30"/>
                      <a:pt x="43" y="30"/>
                      <a:pt x="44" y="29"/>
                    </a:cubicBezTo>
                    <a:cubicBezTo>
                      <a:pt x="44" y="28"/>
                      <a:pt x="45" y="28"/>
                      <a:pt x="46" y="27"/>
                    </a:cubicBezTo>
                    <a:cubicBezTo>
                      <a:pt x="47" y="27"/>
                      <a:pt x="48" y="25"/>
                      <a:pt x="47" y="24"/>
                    </a:cubicBezTo>
                    <a:cubicBezTo>
                      <a:pt x="47" y="23"/>
                      <a:pt x="46" y="22"/>
                      <a:pt x="46" y="21"/>
                    </a:cubicBezTo>
                    <a:cubicBezTo>
                      <a:pt x="46" y="20"/>
                      <a:pt x="47" y="19"/>
                      <a:pt x="46" y="19"/>
                    </a:cubicBezTo>
                    <a:cubicBezTo>
                      <a:pt x="45" y="19"/>
                      <a:pt x="42" y="19"/>
                      <a:pt x="43" y="18"/>
                    </a:cubicBezTo>
                    <a:cubicBezTo>
                      <a:pt x="44" y="17"/>
                      <a:pt x="47" y="18"/>
                      <a:pt x="47" y="17"/>
                    </a:cubicBezTo>
                    <a:cubicBezTo>
                      <a:pt x="47" y="17"/>
                      <a:pt x="44" y="16"/>
                      <a:pt x="44" y="15"/>
                    </a:cubicBezTo>
                    <a:cubicBezTo>
                      <a:pt x="45" y="15"/>
                      <a:pt x="47" y="16"/>
                      <a:pt x="47" y="15"/>
                    </a:cubicBezTo>
                    <a:cubicBezTo>
                      <a:pt x="48" y="15"/>
                      <a:pt x="49" y="14"/>
                      <a:pt x="49" y="13"/>
                    </a:cubicBezTo>
                    <a:cubicBezTo>
                      <a:pt x="50" y="13"/>
                      <a:pt x="51" y="14"/>
                      <a:pt x="51" y="13"/>
                    </a:cubicBezTo>
                    <a:cubicBezTo>
                      <a:pt x="50" y="13"/>
                      <a:pt x="46" y="12"/>
                      <a:pt x="47" y="11"/>
                    </a:cubicBezTo>
                    <a:cubicBezTo>
                      <a:pt x="48" y="10"/>
                      <a:pt x="53" y="11"/>
                      <a:pt x="54" y="10"/>
                    </a:cubicBezTo>
                    <a:cubicBezTo>
                      <a:pt x="54" y="10"/>
                      <a:pt x="55" y="8"/>
                      <a:pt x="54" y="8"/>
                    </a:cubicBezTo>
                    <a:cubicBezTo>
                      <a:pt x="53" y="8"/>
                      <a:pt x="49" y="8"/>
                      <a:pt x="48" y="8"/>
                    </a:cubicBezTo>
                    <a:cubicBezTo>
                      <a:pt x="48" y="7"/>
                      <a:pt x="48" y="7"/>
                      <a:pt x="49" y="7"/>
                    </a:cubicBezTo>
                    <a:cubicBezTo>
                      <a:pt x="50" y="7"/>
                      <a:pt x="55" y="6"/>
                      <a:pt x="55" y="6"/>
                    </a:cubicBezTo>
                    <a:cubicBezTo>
                      <a:pt x="54" y="6"/>
                      <a:pt x="50" y="5"/>
                      <a:pt x="51" y="5"/>
                    </a:cubicBezTo>
                    <a:cubicBezTo>
                      <a:pt x="52" y="4"/>
                      <a:pt x="58" y="4"/>
                      <a:pt x="57" y="3"/>
                    </a:cubicBezTo>
                    <a:cubicBezTo>
                      <a:pt x="56" y="2"/>
                      <a:pt x="50" y="1"/>
                      <a:pt x="48" y="1"/>
                    </a:cubicBezTo>
                    <a:cubicBezTo>
                      <a:pt x="47" y="1"/>
                      <a:pt x="45" y="0"/>
                      <a:pt x="42" y="0"/>
                    </a:cubicBezTo>
                    <a:cubicBezTo>
                      <a:pt x="39" y="1"/>
                      <a:pt x="36" y="0"/>
                      <a:pt x="34" y="0"/>
                    </a:cubicBezTo>
                    <a:cubicBezTo>
                      <a:pt x="32" y="0"/>
                      <a:pt x="30" y="0"/>
                      <a:pt x="28" y="1"/>
                    </a:cubicBezTo>
                    <a:cubicBezTo>
                      <a:pt x="26" y="2"/>
                      <a:pt x="24" y="1"/>
                      <a:pt x="22"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64" name="Freeform 710"/>
              <p:cNvSpPr>
                <a:spLocks/>
              </p:cNvSpPr>
              <p:nvPr/>
            </p:nvSpPr>
            <p:spPr bwMode="auto">
              <a:xfrm>
                <a:off x="5759450" y="1893888"/>
                <a:ext cx="50800" cy="34925"/>
              </a:xfrm>
              <a:custGeom>
                <a:avLst/>
                <a:gdLst>
                  <a:gd name="T0" fmla="*/ 3 w 22"/>
                  <a:gd name="T1" fmla="*/ 1 h 15"/>
                  <a:gd name="T2" fmla="*/ 1 w 22"/>
                  <a:gd name="T3" fmla="*/ 3 h 15"/>
                  <a:gd name="T4" fmla="*/ 3 w 22"/>
                  <a:gd name="T5" fmla="*/ 5 h 15"/>
                  <a:gd name="T6" fmla="*/ 0 w 22"/>
                  <a:gd name="T7" fmla="*/ 6 h 15"/>
                  <a:gd name="T8" fmla="*/ 1 w 22"/>
                  <a:gd name="T9" fmla="*/ 9 h 15"/>
                  <a:gd name="T10" fmla="*/ 4 w 22"/>
                  <a:gd name="T11" fmla="*/ 10 h 15"/>
                  <a:gd name="T12" fmla="*/ 5 w 22"/>
                  <a:gd name="T13" fmla="*/ 12 h 15"/>
                  <a:gd name="T14" fmla="*/ 7 w 22"/>
                  <a:gd name="T15" fmla="*/ 11 h 15"/>
                  <a:gd name="T16" fmla="*/ 12 w 22"/>
                  <a:gd name="T17" fmla="*/ 13 h 15"/>
                  <a:gd name="T18" fmla="*/ 12 w 22"/>
                  <a:gd name="T19" fmla="*/ 15 h 15"/>
                  <a:gd name="T20" fmla="*/ 16 w 22"/>
                  <a:gd name="T21" fmla="*/ 15 h 15"/>
                  <a:gd name="T22" fmla="*/ 20 w 22"/>
                  <a:gd name="T23" fmla="*/ 14 h 15"/>
                  <a:gd name="T24" fmla="*/ 20 w 22"/>
                  <a:gd name="T25" fmla="*/ 10 h 15"/>
                  <a:gd name="T26" fmla="*/ 14 w 22"/>
                  <a:gd name="T27" fmla="*/ 6 h 15"/>
                  <a:gd name="T28" fmla="*/ 7 w 22"/>
                  <a:gd name="T29" fmla="*/ 1 h 15"/>
                  <a:gd name="T30" fmla="*/ 3 w 22"/>
                  <a:gd name="T3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5">
                    <a:moveTo>
                      <a:pt x="3" y="1"/>
                    </a:moveTo>
                    <a:cubicBezTo>
                      <a:pt x="2" y="2"/>
                      <a:pt x="0" y="2"/>
                      <a:pt x="1" y="3"/>
                    </a:cubicBezTo>
                    <a:cubicBezTo>
                      <a:pt x="1" y="3"/>
                      <a:pt x="4" y="5"/>
                      <a:pt x="3" y="5"/>
                    </a:cubicBezTo>
                    <a:cubicBezTo>
                      <a:pt x="3" y="6"/>
                      <a:pt x="0" y="5"/>
                      <a:pt x="0" y="6"/>
                    </a:cubicBezTo>
                    <a:cubicBezTo>
                      <a:pt x="0" y="7"/>
                      <a:pt x="0" y="8"/>
                      <a:pt x="1" y="9"/>
                    </a:cubicBezTo>
                    <a:cubicBezTo>
                      <a:pt x="2" y="9"/>
                      <a:pt x="3" y="9"/>
                      <a:pt x="4" y="10"/>
                    </a:cubicBezTo>
                    <a:cubicBezTo>
                      <a:pt x="5" y="12"/>
                      <a:pt x="5" y="13"/>
                      <a:pt x="5" y="12"/>
                    </a:cubicBezTo>
                    <a:cubicBezTo>
                      <a:pt x="6" y="11"/>
                      <a:pt x="5" y="11"/>
                      <a:pt x="7" y="11"/>
                    </a:cubicBezTo>
                    <a:cubicBezTo>
                      <a:pt x="9" y="11"/>
                      <a:pt x="12" y="12"/>
                      <a:pt x="12" y="13"/>
                    </a:cubicBezTo>
                    <a:cubicBezTo>
                      <a:pt x="12" y="14"/>
                      <a:pt x="10" y="14"/>
                      <a:pt x="12" y="15"/>
                    </a:cubicBezTo>
                    <a:cubicBezTo>
                      <a:pt x="13" y="15"/>
                      <a:pt x="14" y="15"/>
                      <a:pt x="16" y="15"/>
                    </a:cubicBezTo>
                    <a:cubicBezTo>
                      <a:pt x="17" y="15"/>
                      <a:pt x="18" y="15"/>
                      <a:pt x="20" y="14"/>
                    </a:cubicBezTo>
                    <a:cubicBezTo>
                      <a:pt x="21" y="13"/>
                      <a:pt x="22" y="12"/>
                      <a:pt x="20" y="10"/>
                    </a:cubicBezTo>
                    <a:cubicBezTo>
                      <a:pt x="18" y="8"/>
                      <a:pt x="16" y="7"/>
                      <a:pt x="14" y="6"/>
                    </a:cubicBezTo>
                    <a:cubicBezTo>
                      <a:pt x="11" y="4"/>
                      <a:pt x="9" y="1"/>
                      <a:pt x="7" y="1"/>
                    </a:cubicBezTo>
                    <a:cubicBezTo>
                      <a:pt x="6" y="0"/>
                      <a:pt x="5" y="0"/>
                      <a:pt x="3"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65" name="Freeform 711"/>
              <p:cNvSpPr>
                <a:spLocks/>
              </p:cNvSpPr>
              <p:nvPr/>
            </p:nvSpPr>
            <p:spPr bwMode="auto">
              <a:xfrm>
                <a:off x="6049962" y="1751013"/>
                <a:ext cx="44450" cy="23813"/>
              </a:xfrm>
              <a:custGeom>
                <a:avLst/>
                <a:gdLst>
                  <a:gd name="T0" fmla="*/ 6 w 19"/>
                  <a:gd name="T1" fmla="*/ 1 h 10"/>
                  <a:gd name="T2" fmla="*/ 0 w 19"/>
                  <a:gd name="T3" fmla="*/ 3 h 10"/>
                  <a:gd name="T4" fmla="*/ 0 w 19"/>
                  <a:gd name="T5" fmla="*/ 8 h 10"/>
                  <a:gd name="T6" fmla="*/ 2 w 19"/>
                  <a:gd name="T7" fmla="*/ 10 h 10"/>
                  <a:gd name="T8" fmla="*/ 5 w 19"/>
                  <a:gd name="T9" fmla="*/ 9 h 10"/>
                  <a:gd name="T10" fmla="*/ 10 w 19"/>
                  <a:gd name="T11" fmla="*/ 9 h 10"/>
                  <a:gd name="T12" fmla="*/ 15 w 19"/>
                  <a:gd name="T13" fmla="*/ 7 h 10"/>
                  <a:gd name="T14" fmla="*/ 19 w 19"/>
                  <a:gd name="T15" fmla="*/ 6 h 10"/>
                  <a:gd name="T16" fmla="*/ 17 w 19"/>
                  <a:gd name="T17" fmla="*/ 4 h 10"/>
                  <a:gd name="T18" fmla="*/ 14 w 19"/>
                  <a:gd name="T19" fmla="*/ 4 h 10"/>
                  <a:gd name="T20" fmla="*/ 13 w 19"/>
                  <a:gd name="T21" fmla="*/ 2 h 10"/>
                  <a:gd name="T22" fmla="*/ 15 w 19"/>
                  <a:gd name="T23" fmla="*/ 1 h 10"/>
                  <a:gd name="T24" fmla="*/ 12 w 19"/>
                  <a:gd name="T25" fmla="*/ 0 h 10"/>
                  <a:gd name="T26" fmla="*/ 6 w 19"/>
                  <a:gd name="T2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0">
                    <a:moveTo>
                      <a:pt x="6" y="1"/>
                    </a:moveTo>
                    <a:cubicBezTo>
                      <a:pt x="0" y="1"/>
                      <a:pt x="0" y="2"/>
                      <a:pt x="0" y="3"/>
                    </a:cubicBezTo>
                    <a:cubicBezTo>
                      <a:pt x="1" y="5"/>
                      <a:pt x="0" y="6"/>
                      <a:pt x="0" y="8"/>
                    </a:cubicBezTo>
                    <a:cubicBezTo>
                      <a:pt x="0" y="10"/>
                      <a:pt x="0" y="10"/>
                      <a:pt x="2" y="10"/>
                    </a:cubicBezTo>
                    <a:cubicBezTo>
                      <a:pt x="3" y="9"/>
                      <a:pt x="3" y="9"/>
                      <a:pt x="5" y="9"/>
                    </a:cubicBezTo>
                    <a:cubicBezTo>
                      <a:pt x="7" y="10"/>
                      <a:pt x="9" y="9"/>
                      <a:pt x="10" y="9"/>
                    </a:cubicBezTo>
                    <a:cubicBezTo>
                      <a:pt x="12" y="8"/>
                      <a:pt x="13" y="7"/>
                      <a:pt x="15" y="7"/>
                    </a:cubicBezTo>
                    <a:cubicBezTo>
                      <a:pt x="17" y="7"/>
                      <a:pt x="19" y="7"/>
                      <a:pt x="19" y="6"/>
                    </a:cubicBezTo>
                    <a:cubicBezTo>
                      <a:pt x="19" y="5"/>
                      <a:pt x="18" y="4"/>
                      <a:pt x="17" y="4"/>
                    </a:cubicBezTo>
                    <a:cubicBezTo>
                      <a:pt x="16" y="4"/>
                      <a:pt x="15" y="6"/>
                      <a:pt x="14" y="4"/>
                    </a:cubicBezTo>
                    <a:cubicBezTo>
                      <a:pt x="13" y="3"/>
                      <a:pt x="12" y="2"/>
                      <a:pt x="13" y="2"/>
                    </a:cubicBezTo>
                    <a:cubicBezTo>
                      <a:pt x="15" y="1"/>
                      <a:pt x="16" y="1"/>
                      <a:pt x="15" y="1"/>
                    </a:cubicBezTo>
                    <a:cubicBezTo>
                      <a:pt x="14" y="0"/>
                      <a:pt x="14" y="0"/>
                      <a:pt x="12" y="0"/>
                    </a:cubicBezTo>
                    <a:cubicBezTo>
                      <a:pt x="10" y="0"/>
                      <a:pt x="8" y="1"/>
                      <a:pt x="6"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66" name="Freeform 712"/>
              <p:cNvSpPr>
                <a:spLocks/>
              </p:cNvSpPr>
              <p:nvPr/>
            </p:nvSpPr>
            <p:spPr bwMode="auto">
              <a:xfrm>
                <a:off x="6581775" y="1398588"/>
                <a:ext cx="76200" cy="28575"/>
              </a:xfrm>
              <a:custGeom>
                <a:avLst/>
                <a:gdLst>
                  <a:gd name="T0" fmla="*/ 11 w 33"/>
                  <a:gd name="T1" fmla="*/ 1 h 12"/>
                  <a:gd name="T2" fmla="*/ 16 w 33"/>
                  <a:gd name="T3" fmla="*/ 2 h 12"/>
                  <a:gd name="T4" fmla="*/ 23 w 33"/>
                  <a:gd name="T5" fmla="*/ 2 h 12"/>
                  <a:gd name="T6" fmla="*/ 27 w 33"/>
                  <a:gd name="T7" fmla="*/ 3 h 12"/>
                  <a:gd name="T8" fmla="*/ 33 w 33"/>
                  <a:gd name="T9" fmla="*/ 5 h 12"/>
                  <a:gd name="T10" fmla="*/ 27 w 33"/>
                  <a:gd name="T11" fmla="*/ 7 h 12"/>
                  <a:gd name="T12" fmla="*/ 24 w 33"/>
                  <a:gd name="T13" fmla="*/ 10 h 12"/>
                  <a:gd name="T14" fmla="*/ 17 w 33"/>
                  <a:gd name="T15" fmla="*/ 10 h 12"/>
                  <a:gd name="T16" fmla="*/ 13 w 33"/>
                  <a:gd name="T17" fmla="*/ 10 h 12"/>
                  <a:gd name="T18" fmla="*/ 13 w 33"/>
                  <a:gd name="T19" fmla="*/ 7 h 12"/>
                  <a:gd name="T20" fmla="*/ 7 w 33"/>
                  <a:gd name="T21" fmla="*/ 7 h 12"/>
                  <a:gd name="T22" fmla="*/ 3 w 33"/>
                  <a:gd name="T23" fmla="*/ 6 h 12"/>
                  <a:gd name="T24" fmla="*/ 2 w 33"/>
                  <a:gd name="T25" fmla="*/ 2 h 12"/>
                  <a:gd name="T26" fmla="*/ 0 w 33"/>
                  <a:gd name="T27" fmla="*/ 1 h 12"/>
                  <a:gd name="T28" fmla="*/ 5 w 33"/>
                  <a:gd name="T29" fmla="*/ 1 h 12"/>
                  <a:gd name="T30" fmla="*/ 11 w 33"/>
                  <a:gd name="T31"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12">
                    <a:moveTo>
                      <a:pt x="11" y="1"/>
                    </a:moveTo>
                    <a:cubicBezTo>
                      <a:pt x="13" y="2"/>
                      <a:pt x="14" y="2"/>
                      <a:pt x="16" y="2"/>
                    </a:cubicBezTo>
                    <a:cubicBezTo>
                      <a:pt x="19" y="2"/>
                      <a:pt x="21" y="2"/>
                      <a:pt x="23" y="2"/>
                    </a:cubicBezTo>
                    <a:cubicBezTo>
                      <a:pt x="24" y="2"/>
                      <a:pt x="25" y="2"/>
                      <a:pt x="27" y="3"/>
                    </a:cubicBezTo>
                    <a:cubicBezTo>
                      <a:pt x="28" y="3"/>
                      <a:pt x="33" y="4"/>
                      <a:pt x="33" y="5"/>
                    </a:cubicBezTo>
                    <a:cubicBezTo>
                      <a:pt x="32" y="6"/>
                      <a:pt x="30" y="6"/>
                      <a:pt x="27" y="7"/>
                    </a:cubicBezTo>
                    <a:cubicBezTo>
                      <a:pt x="25" y="9"/>
                      <a:pt x="26" y="9"/>
                      <a:pt x="24" y="10"/>
                    </a:cubicBezTo>
                    <a:cubicBezTo>
                      <a:pt x="21" y="11"/>
                      <a:pt x="19" y="10"/>
                      <a:pt x="17" y="10"/>
                    </a:cubicBezTo>
                    <a:cubicBezTo>
                      <a:pt x="16" y="10"/>
                      <a:pt x="14" y="12"/>
                      <a:pt x="13" y="10"/>
                    </a:cubicBezTo>
                    <a:cubicBezTo>
                      <a:pt x="13" y="8"/>
                      <a:pt x="15" y="7"/>
                      <a:pt x="13" y="7"/>
                    </a:cubicBezTo>
                    <a:cubicBezTo>
                      <a:pt x="12" y="7"/>
                      <a:pt x="8" y="7"/>
                      <a:pt x="7" y="7"/>
                    </a:cubicBezTo>
                    <a:cubicBezTo>
                      <a:pt x="5" y="6"/>
                      <a:pt x="4" y="7"/>
                      <a:pt x="3" y="6"/>
                    </a:cubicBezTo>
                    <a:cubicBezTo>
                      <a:pt x="3" y="4"/>
                      <a:pt x="4" y="3"/>
                      <a:pt x="2" y="2"/>
                    </a:cubicBezTo>
                    <a:cubicBezTo>
                      <a:pt x="1" y="1"/>
                      <a:pt x="0" y="2"/>
                      <a:pt x="0" y="1"/>
                    </a:cubicBezTo>
                    <a:cubicBezTo>
                      <a:pt x="1" y="0"/>
                      <a:pt x="3" y="0"/>
                      <a:pt x="5" y="1"/>
                    </a:cubicBezTo>
                    <a:cubicBezTo>
                      <a:pt x="7" y="2"/>
                      <a:pt x="8" y="1"/>
                      <a:pt x="11"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67" name="Freeform 713"/>
              <p:cNvSpPr>
                <a:spLocks/>
              </p:cNvSpPr>
              <p:nvPr/>
            </p:nvSpPr>
            <p:spPr bwMode="auto">
              <a:xfrm>
                <a:off x="6600825" y="1327150"/>
                <a:ext cx="163513" cy="76200"/>
              </a:xfrm>
              <a:custGeom>
                <a:avLst/>
                <a:gdLst>
                  <a:gd name="T0" fmla="*/ 34 w 71"/>
                  <a:gd name="T1" fmla="*/ 5 h 33"/>
                  <a:gd name="T2" fmla="*/ 39 w 71"/>
                  <a:gd name="T3" fmla="*/ 4 h 33"/>
                  <a:gd name="T4" fmla="*/ 40 w 71"/>
                  <a:gd name="T5" fmla="*/ 2 h 33"/>
                  <a:gd name="T6" fmla="*/ 39 w 71"/>
                  <a:gd name="T7" fmla="*/ 0 h 33"/>
                  <a:gd name="T8" fmla="*/ 45 w 71"/>
                  <a:gd name="T9" fmla="*/ 1 h 33"/>
                  <a:gd name="T10" fmla="*/ 50 w 71"/>
                  <a:gd name="T11" fmla="*/ 2 h 33"/>
                  <a:gd name="T12" fmla="*/ 60 w 71"/>
                  <a:gd name="T13" fmla="*/ 8 h 33"/>
                  <a:gd name="T14" fmla="*/ 67 w 71"/>
                  <a:gd name="T15" fmla="*/ 13 h 33"/>
                  <a:gd name="T16" fmla="*/ 70 w 71"/>
                  <a:gd name="T17" fmla="*/ 16 h 33"/>
                  <a:gd name="T18" fmla="*/ 65 w 71"/>
                  <a:gd name="T19" fmla="*/ 17 h 33"/>
                  <a:gd name="T20" fmla="*/ 61 w 71"/>
                  <a:gd name="T21" fmla="*/ 17 h 33"/>
                  <a:gd name="T22" fmla="*/ 61 w 71"/>
                  <a:gd name="T23" fmla="*/ 20 h 33"/>
                  <a:gd name="T24" fmla="*/ 63 w 71"/>
                  <a:gd name="T25" fmla="*/ 23 h 33"/>
                  <a:gd name="T26" fmla="*/ 62 w 71"/>
                  <a:gd name="T27" fmla="*/ 26 h 33"/>
                  <a:gd name="T28" fmla="*/ 61 w 71"/>
                  <a:gd name="T29" fmla="*/ 27 h 33"/>
                  <a:gd name="T30" fmla="*/ 55 w 71"/>
                  <a:gd name="T31" fmla="*/ 28 h 33"/>
                  <a:gd name="T32" fmla="*/ 47 w 71"/>
                  <a:gd name="T33" fmla="*/ 28 h 33"/>
                  <a:gd name="T34" fmla="*/ 40 w 71"/>
                  <a:gd name="T35" fmla="*/ 28 h 33"/>
                  <a:gd name="T36" fmla="*/ 33 w 71"/>
                  <a:gd name="T37" fmla="*/ 31 h 33"/>
                  <a:gd name="T38" fmla="*/ 24 w 71"/>
                  <a:gd name="T39" fmla="*/ 33 h 33"/>
                  <a:gd name="T40" fmla="*/ 14 w 71"/>
                  <a:gd name="T41" fmla="*/ 30 h 33"/>
                  <a:gd name="T42" fmla="*/ 15 w 71"/>
                  <a:gd name="T43" fmla="*/ 29 h 33"/>
                  <a:gd name="T44" fmla="*/ 13 w 71"/>
                  <a:gd name="T45" fmla="*/ 27 h 33"/>
                  <a:gd name="T46" fmla="*/ 20 w 71"/>
                  <a:gd name="T47" fmla="*/ 27 h 33"/>
                  <a:gd name="T48" fmla="*/ 19 w 71"/>
                  <a:gd name="T49" fmla="*/ 25 h 33"/>
                  <a:gd name="T50" fmla="*/ 13 w 71"/>
                  <a:gd name="T51" fmla="*/ 25 h 33"/>
                  <a:gd name="T52" fmla="*/ 3 w 71"/>
                  <a:gd name="T53" fmla="*/ 25 h 33"/>
                  <a:gd name="T54" fmla="*/ 1 w 71"/>
                  <a:gd name="T55" fmla="*/ 25 h 33"/>
                  <a:gd name="T56" fmla="*/ 4 w 71"/>
                  <a:gd name="T57" fmla="*/ 23 h 33"/>
                  <a:gd name="T58" fmla="*/ 6 w 71"/>
                  <a:gd name="T59" fmla="*/ 23 h 33"/>
                  <a:gd name="T60" fmla="*/ 6 w 71"/>
                  <a:gd name="T61" fmla="*/ 22 h 33"/>
                  <a:gd name="T62" fmla="*/ 11 w 71"/>
                  <a:gd name="T63" fmla="*/ 21 h 33"/>
                  <a:gd name="T64" fmla="*/ 14 w 71"/>
                  <a:gd name="T65" fmla="*/ 20 h 33"/>
                  <a:gd name="T66" fmla="*/ 15 w 71"/>
                  <a:gd name="T67" fmla="*/ 17 h 33"/>
                  <a:gd name="T68" fmla="*/ 11 w 71"/>
                  <a:gd name="T69" fmla="*/ 14 h 33"/>
                  <a:gd name="T70" fmla="*/ 13 w 71"/>
                  <a:gd name="T71" fmla="*/ 11 h 33"/>
                  <a:gd name="T72" fmla="*/ 19 w 71"/>
                  <a:gd name="T73" fmla="*/ 10 h 33"/>
                  <a:gd name="T74" fmla="*/ 17 w 71"/>
                  <a:gd name="T75" fmla="*/ 8 h 33"/>
                  <a:gd name="T76" fmla="*/ 25 w 71"/>
                  <a:gd name="T77" fmla="*/ 7 h 33"/>
                  <a:gd name="T78" fmla="*/ 34 w 71"/>
                  <a:gd name="T79" fmla="*/ 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1" h="33">
                    <a:moveTo>
                      <a:pt x="34" y="5"/>
                    </a:moveTo>
                    <a:cubicBezTo>
                      <a:pt x="37" y="5"/>
                      <a:pt x="38" y="4"/>
                      <a:pt x="39" y="4"/>
                    </a:cubicBezTo>
                    <a:cubicBezTo>
                      <a:pt x="39" y="3"/>
                      <a:pt x="40" y="4"/>
                      <a:pt x="40" y="2"/>
                    </a:cubicBezTo>
                    <a:cubicBezTo>
                      <a:pt x="39" y="1"/>
                      <a:pt x="37" y="1"/>
                      <a:pt x="39" y="0"/>
                    </a:cubicBezTo>
                    <a:cubicBezTo>
                      <a:pt x="41" y="0"/>
                      <a:pt x="42" y="1"/>
                      <a:pt x="45" y="1"/>
                    </a:cubicBezTo>
                    <a:cubicBezTo>
                      <a:pt x="48" y="0"/>
                      <a:pt x="47" y="0"/>
                      <a:pt x="50" y="2"/>
                    </a:cubicBezTo>
                    <a:cubicBezTo>
                      <a:pt x="53" y="4"/>
                      <a:pt x="57" y="6"/>
                      <a:pt x="60" y="8"/>
                    </a:cubicBezTo>
                    <a:cubicBezTo>
                      <a:pt x="63" y="10"/>
                      <a:pt x="64" y="11"/>
                      <a:pt x="67" y="13"/>
                    </a:cubicBezTo>
                    <a:cubicBezTo>
                      <a:pt x="69" y="15"/>
                      <a:pt x="71" y="15"/>
                      <a:pt x="70" y="16"/>
                    </a:cubicBezTo>
                    <a:cubicBezTo>
                      <a:pt x="70" y="16"/>
                      <a:pt x="67" y="17"/>
                      <a:pt x="65" y="17"/>
                    </a:cubicBezTo>
                    <a:cubicBezTo>
                      <a:pt x="63" y="17"/>
                      <a:pt x="61" y="16"/>
                      <a:pt x="61" y="17"/>
                    </a:cubicBezTo>
                    <a:cubicBezTo>
                      <a:pt x="60" y="18"/>
                      <a:pt x="60" y="19"/>
                      <a:pt x="61" y="20"/>
                    </a:cubicBezTo>
                    <a:cubicBezTo>
                      <a:pt x="61" y="21"/>
                      <a:pt x="62" y="21"/>
                      <a:pt x="63" y="23"/>
                    </a:cubicBezTo>
                    <a:cubicBezTo>
                      <a:pt x="63" y="24"/>
                      <a:pt x="62" y="24"/>
                      <a:pt x="62" y="26"/>
                    </a:cubicBezTo>
                    <a:cubicBezTo>
                      <a:pt x="62" y="27"/>
                      <a:pt x="63" y="27"/>
                      <a:pt x="61" y="27"/>
                    </a:cubicBezTo>
                    <a:cubicBezTo>
                      <a:pt x="60" y="27"/>
                      <a:pt x="58" y="28"/>
                      <a:pt x="55" y="28"/>
                    </a:cubicBezTo>
                    <a:cubicBezTo>
                      <a:pt x="51" y="27"/>
                      <a:pt x="49" y="28"/>
                      <a:pt x="47" y="28"/>
                    </a:cubicBezTo>
                    <a:cubicBezTo>
                      <a:pt x="45" y="28"/>
                      <a:pt x="41" y="28"/>
                      <a:pt x="40" y="28"/>
                    </a:cubicBezTo>
                    <a:cubicBezTo>
                      <a:pt x="38" y="29"/>
                      <a:pt x="36" y="30"/>
                      <a:pt x="33" y="31"/>
                    </a:cubicBezTo>
                    <a:cubicBezTo>
                      <a:pt x="30" y="31"/>
                      <a:pt x="26" y="33"/>
                      <a:pt x="24" y="33"/>
                    </a:cubicBezTo>
                    <a:cubicBezTo>
                      <a:pt x="23" y="32"/>
                      <a:pt x="15" y="31"/>
                      <a:pt x="14" y="30"/>
                    </a:cubicBezTo>
                    <a:cubicBezTo>
                      <a:pt x="13" y="29"/>
                      <a:pt x="16" y="30"/>
                      <a:pt x="15" y="29"/>
                    </a:cubicBezTo>
                    <a:cubicBezTo>
                      <a:pt x="14" y="28"/>
                      <a:pt x="12" y="28"/>
                      <a:pt x="13" y="27"/>
                    </a:cubicBezTo>
                    <a:cubicBezTo>
                      <a:pt x="13" y="27"/>
                      <a:pt x="20" y="28"/>
                      <a:pt x="20" y="27"/>
                    </a:cubicBezTo>
                    <a:cubicBezTo>
                      <a:pt x="20" y="26"/>
                      <a:pt x="20" y="25"/>
                      <a:pt x="19" y="25"/>
                    </a:cubicBezTo>
                    <a:cubicBezTo>
                      <a:pt x="18" y="25"/>
                      <a:pt x="16" y="25"/>
                      <a:pt x="13" y="25"/>
                    </a:cubicBezTo>
                    <a:cubicBezTo>
                      <a:pt x="11" y="25"/>
                      <a:pt x="4" y="25"/>
                      <a:pt x="3" y="25"/>
                    </a:cubicBezTo>
                    <a:cubicBezTo>
                      <a:pt x="1" y="25"/>
                      <a:pt x="0" y="25"/>
                      <a:pt x="1" y="25"/>
                    </a:cubicBezTo>
                    <a:cubicBezTo>
                      <a:pt x="2" y="24"/>
                      <a:pt x="3" y="24"/>
                      <a:pt x="4" y="23"/>
                    </a:cubicBezTo>
                    <a:cubicBezTo>
                      <a:pt x="5" y="23"/>
                      <a:pt x="6" y="24"/>
                      <a:pt x="6" y="23"/>
                    </a:cubicBezTo>
                    <a:cubicBezTo>
                      <a:pt x="7" y="23"/>
                      <a:pt x="6" y="23"/>
                      <a:pt x="6" y="22"/>
                    </a:cubicBezTo>
                    <a:cubicBezTo>
                      <a:pt x="7" y="21"/>
                      <a:pt x="9" y="21"/>
                      <a:pt x="11" y="21"/>
                    </a:cubicBezTo>
                    <a:cubicBezTo>
                      <a:pt x="14" y="20"/>
                      <a:pt x="14" y="21"/>
                      <a:pt x="14" y="20"/>
                    </a:cubicBezTo>
                    <a:cubicBezTo>
                      <a:pt x="15" y="19"/>
                      <a:pt x="15" y="18"/>
                      <a:pt x="15" y="17"/>
                    </a:cubicBezTo>
                    <a:cubicBezTo>
                      <a:pt x="14" y="16"/>
                      <a:pt x="11" y="15"/>
                      <a:pt x="11" y="14"/>
                    </a:cubicBezTo>
                    <a:cubicBezTo>
                      <a:pt x="12" y="12"/>
                      <a:pt x="11" y="11"/>
                      <a:pt x="13" y="11"/>
                    </a:cubicBezTo>
                    <a:cubicBezTo>
                      <a:pt x="14" y="11"/>
                      <a:pt x="19" y="11"/>
                      <a:pt x="19" y="10"/>
                    </a:cubicBezTo>
                    <a:cubicBezTo>
                      <a:pt x="18" y="9"/>
                      <a:pt x="16" y="9"/>
                      <a:pt x="17" y="8"/>
                    </a:cubicBezTo>
                    <a:cubicBezTo>
                      <a:pt x="19" y="7"/>
                      <a:pt x="23" y="7"/>
                      <a:pt x="25" y="7"/>
                    </a:cubicBezTo>
                    <a:cubicBezTo>
                      <a:pt x="28" y="6"/>
                      <a:pt x="30" y="5"/>
                      <a:pt x="34" y="5"/>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68" name="Freeform 714"/>
              <p:cNvSpPr>
                <a:spLocks/>
              </p:cNvSpPr>
              <p:nvPr/>
            </p:nvSpPr>
            <p:spPr bwMode="auto">
              <a:xfrm>
                <a:off x="6630987" y="1393825"/>
                <a:ext cx="185738" cy="79375"/>
              </a:xfrm>
              <a:custGeom>
                <a:avLst/>
                <a:gdLst>
                  <a:gd name="T0" fmla="*/ 65 w 81"/>
                  <a:gd name="T1" fmla="*/ 5 h 34"/>
                  <a:gd name="T2" fmla="*/ 71 w 81"/>
                  <a:gd name="T3" fmla="*/ 4 h 34"/>
                  <a:gd name="T4" fmla="*/ 76 w 81"/>
                  <a:gd name="T5" fmla="*/ 7 h 34"/>
                  <a:gd name="T6" fmla="*/ 81 w 81"/>
                  <a:gd name="T7" fmla="*/ 9 h 34"/>
                  <a:gd name="T8" fmla="*/ 78 w 81"/>
                  <a:gd name="T9" fmla="*/ 13 h 34"/>
                  <a:gd name="T10" fmla="*/ 78 w 81"/>
                  <a:gd name="T11" fmla="*/ 18 h 34"/>
                  <a:gd name="T12" fmla="*/ 76 w 81"/>
                  <a:gd name="T13" fmla="*/ 21 h 34"/>
                  <a:gd name="T14" fmla="*/ 70 w 81"/>
                  <a:gd name="T15" fmla="*/ 22 h 34"/>
                  <a:gd name="T16" fmla="*/ 73 w 81"/>
                  <a:gd name="T17" fmla="*/ 25 h 34"/>
                  <a:gd name="T18" fmla="*/ 79 w 81"/>
                  <a:gd name="T19" fmla="*/ 27 h 34"/>
                  <a:gd name="T20" fmla="*/ 80 w 81"/>
                  <a:gd name="T21" fmla="*/ 30 h 34"/>
                  <a:gd name="T22" fmla="*/ 73 w 81"/>
                  <a:gd name="T23" fmla="*/ 33 h 34"/>
                  <a:gd name="T24" fmla="*/ 60 w 81"/>
                  <a:gd name="T25" fmla="*/ 34 h 34"/>
                  <a:gd name="T26" fmla="*/ 53 w 81"/>
                  <a:gd name="T27" fmla="*/ 33 h 34"/>
                  <a:gd name="T28" fmla="*/ 45 w 81"/>
                  <a:gd name="T29" fmla="*/ 29 h 34"/>
                  <a:gd name="T30" fmla="*/ 33 w 81"/>
                  <a:gd name="T31" fmla="*/ 29 h 34"/>
                  <a:gd name="T32" fmla="*/ 32 w 81"/>
                  <a:gd name="T33" fmla="*/ 27 h 34"/>
                  <a:gd name="T34" fmla="*/ 24 w 81"/>
                  <a:gd name="T35" fmla="*/ 28 h 34"/>
                  <a:gd name="T36" fmla="*/ 22 w 81"/>
                  <a:gd name="T37" fmla="*/ 26 h 34"/>
                  <a:gd name="T38" fmla="*/ 21 w 81"/>
                  <a:gd name="T39" fmla="*/ 24 h 34"/>
                  <a:gd name="T40" fmla="*/ 18 w 81"/>
                  <a:gd name="T41" fmla="*/ 23 h 34"/>
                  <a:gd name="T42" fmla="*/ 18 w 81"/>
                  <a:gd name="T43" fmla="*/ 18 h 34"/>
                  <a:gd name="T44" fmla="*/ 14 w 81"/>
                  <a:gd name="T45" fmla="*/ 18 h 34"/>
                  <a:gd name="T46" fmla="*/ 14 w 81"/>
                  <a:gd name="T47" fmla="*/ 17 h 34"/>
                  <a:gd name="T48" fmla="*/ 12 w 81"/>
                  <a:gd name="T49" fmla="*/ 15 h 34"/>
                  <a:gd name="T50" fmla="*/ 5 w 81"/>
                  <a:gd name="T51" fmla="*/ 18 h 34"/>
                  <a:gd name="T52" fmla="*/ 2 w 81"/>
                  <a:gd name="T53" fmla="*/ 15 h 34"/>
                  <a:gd name="T54" fmla="*/ 7 w 81"/>
                  <a:gd name="T55" fmla="*/ 16 h 34"/>
                  <a:gd name="T56" fmla="*/ 14 w 81"/>
                  <a:gd name="T57" fmla="*/ 11 h 34"/>
                  <a:gd name="T58" fmla="*/ 18 w 81"/>
                  <a:gd name="T59" fmla="*/ 10 h 34"/>
                  <a:gd name="T60" fmla="*/ 20 w 81"/>
                  <a:gd name="T61" fmla="*/ 10 h 34"/>
                  <a:gd name="T62" fmla="*/ 18 w 81"/>
                  <a:gd name="T63" fmla="*/ 7 h 34"/>
                  <a:gd name="T64" fmla="*/ 20 w 81"/>
                  <a:gd name="T65" fmla="*/ 5 h 34"/>
                  <a:gd name="T66" fmla="*/ 23 w 81"/>
                  <a:gd name="T67" fmla="*/ 4 h 34"/>
                  <a:gd name="T68" fmla="*/ 25 w 81"/>
                  <a:gd name="T69" fmla="*/ 2 h 34"/>
                  <a:gd name="T70" fmla="*/ 29 w 81"/>
                  <a:gd name="T71" fmla="*/ 4 h 34"/>
                  <a:gd name="T72" fmla="*/ 32 w 81"/>
                  <a:gd name="T73" fmla="*/ 2 h 34"/>
                  <a:gd name="T74" fmla="*/ 38 w 81"/>
                  <a:gd name="T75" fmla="*/ 2 h 34"/>
                  <a:gd name="T76" fmla="*/ 51 w 81"/>
                  <a:gd name="T77" fmla="*/ 1 h 34"/>
                  <a:gd name="T78" fmla="*/ 55 w 81"/>
                  <a:gd name="T79" fmla="*/ 1 h 34"/>
                  <a:gd name="T80" fmla="*/ 59 w 81"/>
                  <a:gd name="T81" fmla="*/ 2 h 34"/>
                  <a:gd name="T82" fmla="*/ 57 w 81"/>
                  <a:gd name="T83" fmla="*/ 5 h 34"/>
                  <a:gd name="T84" fmla="*/ 53 w 81"/>
                  <a:gd name="T85" fmla="*/ 8 h 34"/>
                  <a:gd name="T86" fmla="*/ 51 w 81"/>
                  <a:gd name="T87" fmla="*/ 11 h 34"/>
                  <a:gd name="T88" fmla="*/ 55 w 81"/>
                  <a:gd name="T89" fmla="*/ 10 h 34"/>
                  <a:gd name="T90" fmla="*/ 59 w 81"/>
                  <a:gd name="T91" fmla="*/ 7 h 34"/>
                  <a:gd name="T92" fmla="*/ 65 w 81"/>
                  <a:gd name="T93"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 h="34">
                    <a:moveTo>
                      <a:pt x="65" y="5"/>
                    </a:moveTo>
                    <a:cubicBezTo>
                      <a:pt x="70" y="4"/>
                      <a:pt x="69" y="3"/>
                      <a:pt x="71" y="4"/>
                    </a:cubicBezTo>
                    <a:cubicBezTo>
                      <a:pt x="73" y="4"/>
                      <a:pt x="74" y="5"/>
                      <a:pt x="76" y="7"/>
                    </a:cubicBezTo>
                    <a:cubicBezTo>
                      <a:pt x="78" y="8"/>
                      <a:pt x="81" y="8"/>
                      <a:pt x="81" y="9"/>
                    </a:cubicBezTo>
                    <a:cubicBezTo>
                      <a:pt x="81" y="10"/>
                      <a:pt x="78" y="11"/>
                      <a:pt x="78" y="13"/>
                    </a:cubicBezTo>
                    <a:cubicBezTo>
                      <a:pt x="78" y="14"/>
                      <a:pt x="78" y="14"/>
                      <a:pt x="78" y="18"/>
                    </a:cubicBezTo>
                    <a:cubicBezTo>
                      <a:pt x="78" y="21"/>
                      <a:pt x="77" y="20"/>
                      <a:pt x="76" y="21"/>
                    </a:cubicBezTo>
                    <a:cubicBezTo>
                      <a:pt x="76" y="22"/>
                      <a:pt x="71" y="22"/>
                      <a:pt x="70" y="22"/>
                    </a:cubicBezTo>
                    <a:cubicBezTo>
                      <a:pt x="70" y="22"/>
                      <a:pt x="71" y="24"/>
                      <a:pt x="73" y="25"/>
                    </a:cubicBezTo>
                    <a:cubicBezTo>
                      <a:pt x="75" y="25"/>
                      <a:pt x="78" y="26"/>
                      <a:pt x="79" y="27"/>
                    </a:cubicBezTo>
                    <a:cubicBezTo>
                      <a:pt x="79" y="28"/>
                      <a:pt x="81" y="29"/>
                      <a:pt x="80" y="30"/>
                    </a:cubicBezTo>
                    <a:cubicBezTo>
                      <a:pt x="79" y="32"/>
                      <a:pt x="77" y="33"/>
                      <a:pt x="73" y="33"/>
                    </a:cubicBezTo>
                    <a:cubicBezTo>
                      <a:pt x="69" y="34"/>
                      <a:pt x="63" y="34"/>
                      <a:pt x="60" y="34"/>
                    </a:cubicBezTo>
                    <a:cubicBezTo>
                      <a:pt x="57" y="34"/>
                      <a:pt x="55" y="34"/>
                      <a:pt x="53" y="33"/>
                    </a:cubicBezTo>
                    <a:cubicBezTo>
                      <a:pt x="51" y="32"/>
                      <a:pt x="46" y="29"/>
                      <a:pt x="45" y="29"/>
                    </a:cubicBezTo>
                    <a:cubicBezTo>
                      <a:pt x="43" y="29"/>
                      <a:pt x="33" y="30"/>
                      <a:pt x="33" y="29"/>
                    </a:cubicBezTo>
                    <a:cubicBezTo>
                      <a:pt x="33" y="28"/>
                      <a:pt x="34" y="27"/>
                      <a:pt x="32" y="27"/>
                    </a:cubicBezTo>
                    <a:cubicBezTo>
                      <a:pt x="29" y="27"/>
                      <a:pt x="25" y="28"/>
                      <a:pt x="24" y="28"/>
                    </a:cubicBezTo>
                    <a:cubicBezTo>
                      <a:pt x="23" y="27"/>
                      <a:pt x="22" y="27"/>
                      <a:pt x="22" y="26"/>
                    </a:cubicBezTo>
                    <a:cubicBezTo>
                      <a:pt x="21" y="25"/>
                      <a:pt x="23" y="25"/>
                      <a:pt x="21" y="24"/>
                    </a:cubicBezTo>
                    <a:cubicBezTo>
                      <a:pt x="20" y="24"/>
                      <a:pt x="18" y="25"/>
                      <a:pt x="18" y="23"/>
                    </a:cubicBezTo>
                    <a:cubicBezTo>
                      <a:pt x="19" y="21"/>
                      <a:pt x="19" y="19"/>
                      <a:pt x="18" y="18"/>
                    </a:cubicBezTo>
                    <a:cubicBezTo>
                      <a:pt x="17" y="18"/>
                      <a:pt x="14" y="19"/>
                      <a:pt x="14" y="18"/>
                    </a:cubicBezTo>
                    <a:cubicBezTo>
                      <a:pt x="13" y="17"/>
                      <a:pt x="15" y="18"/>
                      <a:pt x="14" y="17"/>
                    </a:cubicBezTo>
                    <a:cubicBezTo>
                      <a:pt x="13" y="16"/>
                      <a:pt x="13" y="14"/>
                      <a:pt x="12" y="15"/>
                    </a:cubicBezTo>
                    <a:cubicBezTo>
                      <a:pt x="11" y="15"/>
                      <a:pt x="6" y="19"/>
                      <a:pt x="5" y="18"/>
                    </a:cubicBezTo>
                    <a:cubicBezTo>
                      <a:pt x="4" y="17"/>
                      <a:pt x="0" y="15"/>
                      <a:pt x="2" y="15"/>
                    </a:cubicBezTo>
                    <a:cubicBezTo>
                      <a:pt x="5" y="15"/>
                      <a:pt x="6" y="17"/>
                      <a:pt x="7" y="16"/>
                    </a:cubicBezTo>
                    <a:cubicBezTo>
                      <a:pt x="8" y="15"/>
                      <a:pt x="12" y="12"/>
                      <a:pt x="14" y="11"/>
                    </a:cubicBezTo>
                    <a:cubicBezTo>
                      <a:pt x="16" y="10"/>
                      <a:pt x="16" y="10"/>
                      <a:pt x="18" y="10"/>
                    </a:cubicBezTo>
                    <a:cubicBezTo>
                      <a:pt x="19" y="10"/>
                      <a:pt x="20" y="11"/>
                      <a:pt x="20" y="10"/>
                    </a:cubicBezTo>
                    <a:cubicBezTo>
                      <a:pt x="20" y="9"/>
                      <a:pt x="18" y="8"/>
                      <a:pt x="18" y="7"/>
                    </a:cubicBezTo>
                    <a:cubicBezTo>
                      <a:pt x="18" y="6"/>
                      <a:pt x="19" y="5"/>
                      <a:pt x="20" y="5"/>
                    </a:cubicBezTo>
                    <a:cubicBezTo>
                      <a:pt x="21" y="5"/>
                      <a:pt x="22" y="5"/>
                      <a:pt x="23" y="4"/>
                    </a:cubicBezTo>
                    <a:cubicBezTo>
                      <a:pt x="24" y="3"/>
                      <a:pt x="24" y="2"/>
                      <a:pt x="25" y="2"/>
                    </a:cubicBezTo>
                    <a:cubicBezTo>
                      <a:pt x="27" y="3"/>
                      <a:pt x="28" y="5"/>
                      <a:pt x="29" y="4"/>
                    </a:cubicBezTo>
                    <a:cubicBezTo>
                      <a:pt x="30" y="3"/>
                      <a:pt x="31" y="2"/>
                      <a:pt x="32" y="2"/>
                    </a:cubicBezTo>
                    <a:cubicBezTo>
                      <a:pt x="33" y="2"/>
                      <a:pt x="32" y="3"/>
                      <a:pt x="38" y="2"/>
                    </a:cubicBezTo>
                    <a:cubicBezTo>
                      <a:pt x="45" y="2"/>
                      <a:pt x="48" y="2"/>
                      <a:pt x="51" y="1"/>
                    </a:cubicBezTo>
                    <a:cubicBezTo>
                      <a:pt x="55" y="0"/>
                      <a:pt x="53" y="1"/>
                      <a:pt x="55" y="1"/>
                    </a:cubicBezTo>
                    <a:cubicBezTo>
                      <a:pt x="57" y="2"/>
                      <a:pt x="58" y="1"/>
                      <a:pt x="59" y="2"/>
                    </a:cubicBezTo>
                    <a:cubicBezTo>
                      <a:pt x="59" y="4"/>
                      <a:pt x="58" y="4"/>
                      <a:pt x="57" y="5"/>
                    </a:cubicBezTo>
                    <a:cubicBezTo>
                      <a:pt x="55" y="6"/>
                      <a:pt x="54" y="7"/>
                      <a:pt x="53" y="8"/>
                    </a:cubicBezTo>
                    <a:cubicBezTo>
                      <a:pt x="52" y="10"/>
                      <a:pt x="50" y="11"/>
                      <a:pt x="51" y="11"/>
                    </a:cubicBezTo>
                    <a:cubicBezTo>
                      <a:pt x="51" y="11"/>
                      <a:pt x="54" y="12"/>
                      <a:pt x="55" y="10"/>
                    </a:cubicBezTo>
                    <a:cubicBezTo>
                      <a:pt x="57" y="9"/>
                      <a:pt x="57" y="7"/>
                      <a:pt x="59" y="7"/>
                    </a:cubicBezTo>
                    <a:cubicBezTo>
                      <a:pt x="60" y="6"/>
                      <a:pt x="64" y="6"/>
                      <a:pt x="65" y="5"/>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69" name="Freeform 715"/>
              <p:cNvSpPr>
                <a:spLocks/>
              </p:cNvSpPr>
              <p:nvPr/>
            </p:nvSpPr>
            <p:spPr bwMode="auto">
              <a:xfrm>
                <a:off x="6800850" y="1433513"/>
                <a:ext cx="157163" cy="87313"/>
              </a:xfrm>
              <a:custGeom>
                <a:avLst/>
                <a:gdLst>
                  <a:gd name="T0" fmla="*/ 24 w 68"/>
                  <a:gd name="T1" fmla="*/ 4 h 38"/>
                  <a:gd name="T2" fmla="*/ 21 w 68"/>
                  <a:gd name="T3" fmla="*/ 6 h 38"/>
                  <a:gd name="T4" fmla="*/ 21 w 68"/>
                  <a:gd name="T5" fmla="*/ 10 h 38"/>
                  <a:gd name="T6" fmla="*/ 25 w 68"/>
                  <a:gd name="T7" fmla="*/ 12 h 38"/>
                  <a:gd name="T8" fmla="*/ 18 w 68"/>
                  <a:gd name="T9" fmla="*/ 12 h 38"/>
                  <a:gd name="T10" fmla="*/ 17 w 68"/>
                  <a:gd name="T11" fmla="*/ 16 h 38"/>
                  <a:gd name="T12" fmla="*/ 20 w 68"/>
                  <a:gd name="T13" fmla="*/ 18 h 38"/>
                  <a:gd name="T14" fmla="*/ 13 w 68"/>
                  <a:gd name="T15" fmla="*/ 18 h 38"/>
                  <a:gd name="T16" fmla="*/ 9 w 68"/>
                  <a:gd name="T17" fmla="*/ 21 h 38"/>
                  <a:gd name="T18" fmla="*/ 7 w 68"/>
                  <a:gd name="T19" fmla="*/ 26 h 38"/>
                  <a:gd name="T20" fmla="*/ 5 w 68"/>
                  <a:gd name="T21" fmla="*/ 30 h 38"/>
                  <a:gd name="T22" fmla="*/ 0 w 68"/>
                  <a:gd name="T23" fmla="*/ 35 h 38"/>
                  <a:gd name="T24" fmla="*/ 2 w 68"/>
                  <a:gd name="T25" fmla="*/ 37 h 38"/>
                  <a:gd name="T26" fmla="*/ 8 w 68"/>
                  <a:gd name="T27" fmla="*/ 37 h 38"/>
                  <a:gd name="T28" fmla="*/ 21 w 68"/>
                  <a:gd name="T29" fmla="*/ 32 h 38"/>
                  <a:gd name="T30" fmla="*/ 33 w 68"/>
                  <a:gd name="T31" fmla="*/ 31 h 38"/>
                  <a:gd name="T32" fmla="*/ 38 w 68"/>
                  <a:gd name="T33" fmla="*/ 33 h 38"/>
                  <a:gd name="T34" fmla="*/ 40 w 68"/>
                  <a:gd name="T35" fmla="*/ 30 h 38"/>
                  <a:gd name="T36" fmla="*/ 51 w 68"/>
                  <a:gd name="T37" fmla="*/ 29 h 38"/>
                  <a:gd name="T38" fmla="*/ 61 w 68"/>
                  <a:gd name="T39" fmla="*/ 28 h 38"/>
                  <a:gd name="T40" fmla="*/ 67 w 68"/>
                  <a:gd name="T41" fmla="*/ 24 h 38"/>
                  <a:gd name="T42" fmla="*/ 67 w 68"/>
                  <a:gd name="T43" fmla="*/ 21 h 38"/>
                  <a:gd name="T44" fmla="*/ 65 w 68"/>
                  <a:gd name="T45" fmla="*/ 16 h 38"/>
                  <a:gd name="T46" fmla="*/ 57 w 68"/>
                  <a:gd name="T47" fmla="*/ 17 h 38"/>
                  <a:gd name="T48" fmla="*/ 57 w 68"/>
                  <a:gd name="T49" fmla="*/ 14 h 38"/>
                  <a:gd name="T50" fmla="*/ 52 w 68"/>
                  <a:gd name="T51" fmla="*/ 12 h 38"/>
                  <a:gd name="T52" fmla="*/ 51 w 68"/>
                  <a:gd name="T53" fmla="*/ 9 h 38"/>
                  <a:gd name="T54" fmla="*/ 47 w 68"/>
                  <a:gd name="T55" fmla="*/ 8 h 38"/>
                  <a:gd name="T56" fmla="*/ 37 w 68"/>
                  <a:gd name="T57" fmla="*/ 11 h 38"/>
                  <a:gd name="T58" fmla="*/ 38 w 68"/>
                  <a:gd name="T59" fmla="*/ 6 h 38"/>
                  <a:gd name="T60" fmla="*/ 42 w 68"/>
                  <a:gd name="T61" fmla="*/ 4 h 38"/>
                  <a:gd name="T62" fmla="*/ 36 w 68"/>
                  <a:gd name="T63" fmla="*/ 3 h 38"/>
                  <a:gd name="T64" fmla="*/ 33 w 68"/>
                  <a:gd name="T65" fmla="*/ 1 h 38"/>
                  <a:gd name="T66" fmla="*/ 31 w 68"/>
                  <a:gd name="T67" fmla="*/ 5 h 38"/>
                  <a:gd name="T68" fmla="*/ 27 w 68"/>
                  <a:gd name="T69" fmla="*/ 3 h 38"/>
                  <a:gd name="T70" fmla="*/ 24 w 68"/>
                  <a:gd name="T71"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 h="38">
                    <a:moveTo>
                      <a:pt x="24" y="4"/>
                    </a:moveTo>
                    <a:cubicBezTo>
                      <a:pt x="22" y="5"/>
                      <a:pt x="22" y="5"/>
                      <a:pt x="21" y="6"/>
                    </a:cubicBezTo>
                    <a:cubicBezTo>
                      <a:pt x="21" y="7"/>
                      <a:pt x="19" y="9"/>
                      <a:pt x="21" y="10"/>
                    </a:cubicBezTo>
                    <a:cubicBezTo>
                      <a:pt x="22" y="11"/>
                      <a:pt x="26" y="12"/>
                      <a:pt x="25" y="12"/>
                    </a:cubicBezTo>
                    <a:cubicBezTo>
                      <a:pt x="23" y="13"/>
                      <a:pt x="19" y="11"/>
                      <a:pt x="18" y="12"/>
                    </a:cubicBezTo>
                    <a:cubicBezTo>
                      <a:pt x="17" y="13"/>
                      <a:pt x="14" y="15"/>
                      <a:pt x="17" y="16"/>
                    </a:cubicBezTo>
                    <a:cubicBezTo>
                      <a:pt x="19" y="17"/>
                      <a:pt x="21" y="17"/>
                      <a:pt x="20" y="18"/>
                    </a:cubicBezTo>
                    <a:cubicBezTo>
                      <a:pt x="19" y="19"/>
                      <a:pt x="14" y="17"/>
                      <a:pt x="13" y="18"/>
                    </a:cubicBezTo>
                    <a:cubicBezTo>
                      <a:pt x="11" y="19"/>
                      <a:pt x="10" y="19"/>
                      <a:pt x="9" y="21"/>
                    </a:cubicBezTo>
                    <a:cubicBezTo>
                      <a:pt x="9" y="23"/>
                      <a:pt x="7" y="25"/>
                      <a:pt x="7" y="26"/>
                    </a:cubicBezTo>
                    <a:cubicBezTo>
                      <a:pt x="6" y="27"/>
                      <a:pt x="6" y="28"/>
                      <a:pt x="5" y="30"/>
                    </a:cubicBezTo>
                    <a:cubicBezTo>
                      <a:pt x="4" y="31"/>
                      <a:pt x="0" y="34"/>
                      <a:pt x="0" y="35"/>
                    </a:cubicBezTo>
                    <a:cubicBezTo>
                      <a:pt x="1" y="36"/>
                      <a:pt x="1" y="37"/>
                      <a:pt x="2" y="37"/>
                    </a:cubicBezTo>
                    <a:cubicBezTo>
                      <a:pt x="4" y="38"/>
                      <a:pt x="6" y="38"/>
                      <a:pt x="8" y="37"/>
                    </a:cubicBezTo>
                    <a:cubicBezTo>
                      <a:pt x="10" y="36"/>
                      <a:pt x="14" y="34"/>
                      <a:pt x="21" y="32"/>
                    </a:cubicBezTo>
                    <a:cubicBezTo>
                      <a:pt x="28" y="31"/>
                      <a:pt x="30" y="29"/>
                      <a:pt x="33" y="31"/>
                    </a:cubicBezTo>
                    <a:cubicBezTo>
                      <a:pt x="37" y="33"/>
                      <a:pt x="37" y="35"/>
                      <a:pt x="38" y="33"/>
                    </a:cubicBezTo>
                    <a:cubicBezTo>
                      <a:pt x="39" y="32"/>
                      <a:pt x="37" y="31"/>
                      <a:pt x="40" y="30"/>
                    </a:cubicBezTo>
                    <a:cubicBezTo>
                      <a:pt x="44" y="30"/>
                      <a:pt x="49" y="29"/>
                      <a:pt x="51" y="29"/>
                    </a:cubicBezTo>
                    <a:cubicBezTo>
                      <a:pt x="54" y="29"/>
                      <a:pt x="59" y="29"/>
                      <a:pt x="61" y="28"/>
                    </a:cubicBezTo>
                    <a:cubicBezTo>
                      <a:pt x="63" y="27"/>
                      <a:pt x="67" y="25"/>
                      <a:pt x="67" y="24"/>
                    </a:cubicBezTo>
                    <a:cubicBezTo>
                      <a:pt x="68" y="23"/>
                      <a:pt x="68" y="22"/>
                      <a:pt x="67" y="21"/>
                    </a:cubicBezTo>
                    <a:cubicBezTo>
                      <a:pt x="67" y="20"/>
                      <a:pt x="66" y="16"/>
                      <a:pt x="65" y="16"/>
                    </a:cubicBezTo>
                    <a:cubicBezTo>
                      <a:pt x="64" y="17"/>
                      <a:pt x="58" y="17"/>
                      <a:pt x="57" y="17"/>
                    </a:cubicBezTo>
                    <a:cubicBezTo>
                      <a:pt x="56" y="16"/>
                      <a:pt x="60" y="15"/>
                      <a:pt x="57" y="14"/>
                    </a:cubicBezTo>
                    <a:cubicBezTo>
                      <a:pt x="55" y="13"/>
                      <a:pt x="53" y="13"/>
                      <a:pt x="52" y="12"/>
                    </a:cubicBezTo>
                    <a:cubicBezTo>
                      <a:pt x="52" y="10"/>
                      <a:pt x="53" y="9"/>
                      <a:pt x="51" y="9"/>
                    </a:cubicBezTo>
                    <a:cubicBezTo>
                      <a:pt x="50" y="8"/>
                      <a:pt x="49" y="7"/>
                      <a:pt x="47" y="8"/>
                    </a:cubicBezTo>
                    <a:cubicBezTo>
                      <a:pt x="46" y="8"/>
                      <a:pt x="37" y="12"/>
                      <a:pt x="37" y="11"/>
                    </a:cubicBezTo>
                    <a:cubicBezTo>
                      <a:pt x="36" y="9"/>
                      <a:pt x="36" y="7"/>
                      <a:pt x="38" y="6"/>
                    </a:cubicBezTo>
                    <a:cubicBezTo>
                      <a:pt x="41" y="5"/>
                      <a:pt x="43" y="6"/>
                      <a:pt x="42" y="4"/>
                    </a:cubicBezTo>
                    <a:cubicBezTo>
                      <a:pt x="41" y="3"/>
                      <a:pt x="38" y="4"/>
                      <a:pt x="36" y="3"/>
                    </a:cubicBezTo>
                    <a:cubicBezTo>
                      <a:pt x="34" y="2"/>
                      <a:pt x="34" y="0"/>
                      <a:pt x="33" y="1"/>
                    </a:cubicBezTo>
                    <a:cubicBezTo>
                      <a:pt x="31" y="3"/>
                      <a:pt x="32" y="5"/>
                      <a:pt x="31" y="5"/>
                    </a:cubicBezTo>
                    <a:cubicBezTo>
                      <a:pt x="29" y="6"/>
                      <a:pt x="28" y="3"/>
                      <a:pt x="27" y="3"/>
                    </a:cubicBezTo>
                    <a:cubicBezTo>
                      <a:pt x="25" y="3"/>
                      <a:pt x="24" y="4"/>
                      <a:pt x="24" y="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70" name="Freeform 718"/>
              <p:cNvSpPr>
                <a:spLocks/>
              </p:cNvSpPr>
              <p:nvPr/>
            </p:nvSpPr>
            <p:spPr bwMode="auto">
              <a:xfrm>
                <a:off x="7856537" y="4146550"/>
                <a:ext cx="252413" cy="206375"/>
              </a:xfrm>
              <a:custGeom>
                <a:avLst/>
                <a:gdLst>
                  <a:gd name="T0" fmla="*/ 7 w 110"/>
                  <a:gd name="T1" fmla="*/ 72 h 89"/>
                  <a:gd name="T2" fmla="*/ 16 w 110"/>
                  <a:gd name="T3" fmla="*/ 72 h 89"/>
                  <a:gd name="T4" fmla="*/ 24 w 110"/>
                  <a:gd name="T5" fmla="*/ 71 h 89"/>
                  <a:gd name="T6" fmla="*/ 27 w 110"/>
                  <a:gd name="T7" fmla="*/ 68 h 89"/>
                  <a:gd name="T8" fmla="*/ 21 w 110"/>
                  <a:gd name="T9" fmla="*/ 64 h 89"/>
                  <a:gd name="T10" fmla="*/ 16 w 110"/>
                  <a:gd name="T11" fmla="*/ 62 h 89"/>
                  <a:gd name="T12" fmla="*/ 17 w 110"/>
                  <a:gd name="T13" fmla="*/ 61 h 89"/>
                  <a:gd name="T14" fmla="*/ 23 w 110"/>
                  <a:gd name="T15" fmla="*/ 62 h 89"/>
                  <a:gd name="T16" fmla="*/ 30 w 110"/>
                  <a:gd name="T17" fmla="*/ 62 h 89"/>
                  <a:gd name="T18" fmla="*/ 28 w 110"/>
                  <a:gd name="T19" fmla="*/ 58 h 89"/>
                  <a:gd name="T20" fmla="*/ 33 w 110"/>
                  <a:gd name="T21" fmla="*/ 58 h 89"/>
                  <a:gd name="T22" fmla="*/ 31 w 110"/>
                  <a:gd name="T23" fmla="*/ 52 h 89"/>
                  <a:gd name="T24" fmla="*/ 35 w 110"/>
                  <a:gd name="T25" fmla="*/ 55 h 89"/>
                  <a:gd name="T26" fmla="*/ 40 w 110"/>
                  <a:gd name="T27" fmla="*/ 55 h 89"/>
                  <a:gd name="T28" fmla="*/ 42 w 110"/>
                  <a:gd name="T29" fmla="*/ 54 h 89"/>
                  <a:gd name="T30" fmla="*/ 46 w 110"/>
                  <a:gd name="T31" fmla="*/ 56 h 89"/>
                  <a:gd name="T32" fmla="*/ 58 w 110"/>
                  <a:gd name="T33" fmla="*/ 59 h 89"/>
                  <a:gd name="T34" fmla="*/ 64 w 110"/>
                  <a:gd name="T35" fmla="*/ 70 h 89"/>
                  <a:gd name="T36" fmla="*/ 69 w 110"/>
                  <a:gd name="T37" fmla="*/ 70 h 89"/>
                  <a:gd name="T38" fmla="*/ 72 w 110"/>
                  <a:gd name="T39" fmla="*/ 75 h 89"/>
                  <a:gd name="T40" fmla="*/ 78 w 110"/>
                  <a:gd name="T41" fmla="*/ 82 h 89"/>
                  <a:gd name="T42" fmla="*/ 97 w 110"/>
                  <a:gd name="T43" fmla="*/ 84 h 89"/>
                  <a:gd name="T44" fmla="*/ 104 w 110"/>
                  <a:gd name="T45" fmla="*/ 89 h 89"/>
                  <a:gd name="T46" fmla="*/ 105 w 110"/>
                  <a:gd name="T47" fmla="*/ 85 h 89"/>
                  <a:gd name="T48" fmla="*/ 108 w 110"/>
                  <a:gd name="T49" fmla="*/ 83 h 89"/>
                  <a:gd name="T50" fmla="*/ 98 w 110"/>
                  <a:gd name="T51" fmla="*/ 80 h 89"/>
                  <a:gd name="T52" fmla="*/ 95 w 110"/>
                  <a:gd name="T53" fmla="*/ 77 h 89"/>
                  <a:gd name="T54" fmla="*/ 92 w 110"/>
                  <a:gd name="T55" fmla="*/ 71 h 89"/>
                  <a:gd name="T56" fmla="*/ 82 w 110"/>
                  <a:gd name="T57" fmla="*/ 65 h 89"/>
                  <a:gd name="T58" fmla="*/ 70 w 110"/>
                  <a:gd name="T59" fmla="*/ 53 h 89"/>
                  <a:gd name="T60" fmla="*/ 68 w 110"/>
                  <a:gd name="T61" fmla="*/ 45 h 89"/>
                  <a:gd name="T62" fmla="*/ 76 w 110"/>
                  <a:gd name="T63" fmla="*/ 44 h 89"/>
                  <a:gd name="T64" fmla="*/ 74 w 110"/>
                  <a:gd name="T65" fmla="*/ 37 h 89"/>
                  <a:gd name="T66" fmla="*/ 64 w 110"/>
                  <a:gd name="T67" fmla="*/ 35 h 89"/>
                  <a:gd name="T68" fmla="*/ 56 w 110"/>
                  <a:gd name="T69" fmla="*/ 32 h 89"/>
                  <a:gd name="T70" fmla="*/ 54 w 110"/>
                  <a:gd name="T71" fmla="*/ 26 h 89"/>
                  <a:gd name="T72" fmla="*/ 44 w 110"/>
                  <a:gd name="T73" fmla="*/ 17 h 89"/>
                  <a:gd name="T74" fmla="*/ 35 w 110"/>
                  <a:gd name="T75" fmla="*/ 12 h 89"/>
                  <a:gd name="T76" fmla="*/ 4 w 110"/>
                  <a:gd name="T77" fmla="*/ 0 h 89"/>
                  <a:gd name="T78" fmla="*/ 2 w 110"/>
                  <a:gd name="T79" fmla="*/ 32 h 89"/>
                  <a:gd name="T80" fmla="*/ 0 w 110"/>
                  <a:gd name="T81" fmla="*/ 45 h 89"/>
                  <a:gd name="T82" fmla="*/ 1 w 110"/>
                  <a:gd name="T83" fmla="*/ 46 h 89"/>
                  <a:gd name="T84" fmla="*/ 3 w 110"/>
                  <a:gd name="T85" fmla="*/ 7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0" h="89">
                    <a:moveTo>
                      <a:pt x="3" y="72"/>
                    </a:moveTo>
                    <a:cubicBezTo>
                      <a:pt x="4" y="73"/>
                      <a:pt x="5" y="73"/>
                      <a:pt x="7" y="72"/>
                    </a:cubicBezTo>
                    <a:cubicBezTo>
                      <a:pt x="8" y="71"/>
                      <a:pt x="12" y="71"/>
                      <a:pt x="13" y="72"/>
                    </a:cubicBezTo>
                    <a:cubicBezTo>
                      <a:pt x="14" y="72"/>
                      <a:pt x="15" y="71"/>
                      <a:pt x="16" y="72"/>
                    </a:cubicBezTo>
                    <a:cubicBezTo>
                      <a:pt x="18" y="73"/>
                      <a:pt x="18" y="74"/>
                      <a:pt x="20" y="73"/>
                    </a:cubicBezTo>
                    <a:cubicBezTo>
                      <a:pt x="22" y="73"/>
                      <a:pt x="23" y="71"/>
                      <a:pt x="24" y="71"/>
                    </a:cubicBezTo>
                    <a:cubicBezTo>
                      <a:pt x="26" y="71"/>
                      <a:pt x="27" y="71"/>
                      <a:pt x="27" y="70"/>
                    </a:cubicBezTo>
                    <a:cubicBezTo>
                      <a:pt x="27" y="69"/>
                      <a:pt x="28" y="69"/>
                      <a:pt x="27" y="68"/>
                    </a:cubicBezTo>
                    <a:cubicBezTo>
                      <a:pt x="27" y="67"/>
                      <a:pt x="26" y="65"/>
                      <a:pt x="25" y="65"/>
                    </a:cubicBezTo>
                    <a:cubicBezTo>
                      <a:pt x="23" y="65"/>
                      <a:pt x="23" y="64"/>
                      <a:pt x="21" y="64"/>
                    </a:cubicBezTo>
                    <a:cubicBezTo>
                      <a:pt x="20" y="64"/>
                      <a:pt x="19" y="64"/>
                      <a:pt x="18" y="64"/>
                    </a:cubicBezTo>
                    <a:cubicBezTo>
                      <a:pt x="17" y="64"/>
                      <a:pt x="18" y="62"/>
                      <a:pt x="16" y="62"/>
                    </a:cubicBezTo>
                    <a:cubicBezTo>
                      <a:pt x="15" y="62"/>
                      <a:pt x="12" y="63"/>
                      <a:pt x="13" y="62"/>
                    </a:cubicBezTo>
                    <a:cubicBezTo>
                      <a:pt x="13" y="61"/>
                      <a:pt x="15" y="61"/>
                      <a:pt x="17" y="61"/>
                    </a:cubicBezTo>
                    <a:cubicBezTo>
                      <a:pt x="18" y="61"/>
                      <a:pt x="18" y="62"/>
                      <a:pt x="20" y="62"/>
                    </a:cubicBezTo>
                    <a:cubicBezTo>
                      <a:pt x="22" y="62"/>
                      <a:pt x="21" y="61"/>
                      <a:pt x="23" y="62"/>
                    </a:cubicBezTo>
                    <a:cubicBezTo>
                      <a:pt x="26" y="63"/>
                      <a:pt x="25" y="63"/>
                      <a:pt x="27" y="62"/>
                    </a:cubicBezTo>
                    <a:cubicBezTo>
                      <a:pt x="29" y="62"/>
                      <a:pt x="30" y="62"/>
                      <a:pt x="30" y="62"/>
                    </a:cubicBezTo>
                    <a:cubicBezTo>
                      <a:pt x="30" y="61"/>
                      <a:pt x="26" y="59"/>
                      <a:pt x="27" y="58"/>
                    </a:cubicBezTo>
                    <a:cubicBezTo>
                      <a:pt x="27" y="57"/>
                      <a:pt x="27" y="57"/>
                      <a:pt x="28" y="58"/>
                    </a:cubicBezTo>
                    <a:cubicBezTo>
                      <a:pt x="30" y="58"/>
                      <a:pt x="30" y="59"/>
                      <a:pt x="31" y="59"/>
                    </a:cubicBezTo>
                    <a:cubicBezTo>
                      <a:pt x="32" y="59"/>
                      <a:pt x="33" y="59"/>
                      <a:pt x="33" y="58"/>
                    </a:cubicBezTo>
                    <a:cubicBezTo>
                      <a:pt x="33" y="57"/>
                      <a:pt x="31" y="55"/>
                      <a:pt x="31" y="54"/>
                    </a:cubicBezTo>
                    <a:cubicBezTo>
                      <a:pt x="31" y="53"/>
                      <a:pt x="30" y="52"/>
                      <a:pt x="31" y="52"/>
                    </a:cubicBezTo>
                    <a:cubicBezTo>
                      <a:pt x="32" y="52"/>
                      <a:pt x="32" y="53"/>
                      <a:pt x="33" y="54"/>
                    </a:cubicBezTo>
                    <a:cubicBezTo>
                      <a:pt x="34" y="55"/>
                      <a:pt x="34" y="55"/>
                      <a:pt x="35" y="55"/>
                    </a:cubicBezTo>
                    <a:cubicBezTo>
                      <a:pt x="36" y="55"/>
                      <a:pt x="36" y="54"/>
                      <a:pt x="37" y="54"/>
                    </a:cubicBezTo>
                    <a:cubicBezTo>
                      <a:pt x="38" y="54"/>
                      <a:pt x="39" y="55"/>
                      <a:pt x="40" y="55"/>
                    </a:cubicBezTo>
                    <a:cubicBezTo>
                      <a:pt x="40" y="54"/>
                      <a:pt x="40" y="53"/>
                      <a:pt x="41" y="53"/>
                    </a:cubicBezTo>
                    <a:cubicBezTo>
                      <a:pt x="41" y="53"/>
                      <a:pt x="42" y="54"/>
                      <a:pt x="42" y="54"/>
                    </a:cubicBezTo>
                    <a:cubicBezTo>
                      <a:pt x="43" y="54"/>
                      <a:pt x="44" y="53"/>
                      <a:pt x="44" y="54"/>
                    </a:cubicBezTo>
                    <a:cubicBezTo>
                      <a:pt x="45" y="55"/>
                      <a:pt x="43" y="56"/>
                      <a:pt x="46" y="56"/>
                    </a:cubicBezTo>
                    <a:cubicBezTo>
                      <a:pt x="48" y="57"/>
                      <a:pt x="48" y="57"/>
                      <a:pt x="52" y="57"/>
                    </a:cubicBezTo>
                    <a:cubicBezTo>
                      <a:pt x="55" y="57"/>
                      <a:pt x="57" y="58"/>
                      <a:pt x="58" y="59"/>
                    </a:cubicBezTo>
                    <a:cubicBezTo>
                      <a:pt x="59" y="61"/>
                      <a:pt x="62" y="65"/>
                      <a:pt x="62" y="66"/>
                    </a:cubicBezTo>
                    <a:cubicBezTo>
                      <a:pt x="63" y="67"/>
                      <a:pt x="63" y="69"/>
                      <a:pt x="64" y="70"/>
                    </a:cubicBezTo>
                    <a:cubicBezTo>
                      <a:pt x="65" y="70"/>
                      <a:pt x="66" y="71"/>
                      <a:pt x="67" y="71"/>
                    </a:cubicBezTo>
                    <a:cubicBezTo>
                      <a:pt x="67" y="71"/>
                      <a:pt x="68" y="69"/>
                      <a:pt x="69" y="70"/>
                    </a:cubicBezTo>
                    <a:cubicBezTo>
                      <a:pt x="69" y="71"/>
                      <a:pt x="68" y="74"/>
                      <a:pt x="69" y="74"/>
                    </a:cubicBezTo>
                    <a:cubicBezTo>
                      <a:pt x="70" y="75"/>
                      <a:pt x="71" y="74"/>
                      <a:pt x="72" y="75"/>
                    </a:cubicBezTo>
                    <a:cubicBezTo>
                      <a:pt x="72" y="76"/>
                      <a:pt x="74" y="78"/>
                      <a:pt x="75" y="80"/>
                    </a:cubicBezTo>
                    <a:cubicBezTo>
                      <a:pt x="76" y="81"/>
                      <a:pt x="75" y="82"/>
                      <a:pt x="78" y="82"/>
                    </a:cubicBezTo>
                    <a:cubicBezTo>
                      <a:pt x="80" y="83"/>
                      <a:pt x="86" y="84"/>
                      <a:pt x="90" y="84"/>
                    </a:cubicBezTo>
                    <a:cubicBezTo>
                      <a:pt x="94" y="84"/>
                      <a:pt x="95" y="84"/>
                      <a:pt x="97" y="84"/>
                    </a:cubicBezTo>
                    <a:cubicBezTo>
                      <a:pt x="99" y="85"/>
                      <a:pt x="101" y="85"/>
                      <a:pt x="102" y="86"/>
                    </a:cubicBezTo>
                    <a:cubicBezTo>
                      <a:pt x="103" y="87"/>
                      <a:pt x="103" y="89"/>
                      <a:pt x="104" y="89"/>
                    </a:cubicBezTo>
                    <a:cubicBezTo>
                      <a:pt x="106" y="88"/>
                      <a:pt x="108" y="89"/>
                      <a:pt x="108" y="88"/>
                    </a:cubicBezTo>
                    <a:cubicBezTo>
                      <a:pt x="107" y="87"/>
                      <a:pt x="104" y="85"/>
                      <a:pt x="105" y="85"/>
                    </a:cubicBezTo>
                    <a:cubicBezTo>
                      <a:pt x="106" y="85"/>
                      <a:pt x="110" y="86"/>
                      <a:pt x="110" y="84"/>
                    </a:cubicBezTo>
                    <a:cubicBezTo>
                      <a:pt x="109" y="83"/>
                      <a:pt x="108" y="83"/>
                      <a:pt x="108" y="83"/>
                    </a:cubicBezTo>
                    <a:cubicBezTo>
                      <a:pt x="107" y="83"/>
                      <a:pt x="106" y="84"/>
                      <a:pt x="104" y="83"/>
                    </a:cubicBezTo>
                    <a:cubicBezTo>
                      <a:pt x="102" y="82"/>
                      <a:pt x="98" y="81"/>
                      <a:pt x="98" y="80"/>
                    </a:cubicBezTo>
                    <a:cubicBezTo>
                      <a:pt x="99" y="79"/>
                      <a:pt x="102" y="79"/>
                      <a:pt x="101" y="78"/>
                    </a:cubicBezTo>
                    <a:cubicBezTo>
                      <a:pt x="100" y="77"/>
                      <a:pt x="96" y="78"/>
                      <a:pt x="95" y="77"/>
                    </a:cubicBezTo>
                    <a:cubicBezTo>
                      <a:pt x="94" y="77"/>
                      <a:pt x="92" y="77"/>
                      <a:pt x="92" y="75"/>
                    </a:cubicBezTo>
                    <a:cubicBezTo>
                      <a:pt x="92" y="73"/>
                      <a:pt x="93" y="72"/>
                      <a:pt x="92" y="71"/>
                    </a:cubicBezTo>
                    <a:cubicBezTo>
                      <a:pt x="91" y="70"/>
                      <a:pt x="87" y="72"/>
                      <a:pt x="85" y="71"/>
                    </a:cubicBezTo>
                    <a:cubicBezTo>
                      <a:pt x="84" y="70"/>
                      <a:pt x="82" y="67"/>
                      <a:pt x="82" y="65"/>
                    </a:cubicBezTo>
                    <a:cubicBezTo>
                      <a:pt x="81" y="63"/>
                      <a:pt x="80" y="61"/>
                      <a:pt x="79" y="59"/>
                    </a:cubicBezTo>
                    <a:cubicBezTo>
                      <a:pt x="77" y="58"/>
                      <a:pt x="71" y="55"/>
                      <a:pt x="70" y="53"/>
                    </a:cubicBezTo>
                    <a:cubicBezTo>
                      <a:pt x="69" y="52"/>
                      <a:pt x="67" y="49"/>
                      <a:pt x="67" y="47"/>
                    </a:cubicBezTo>
                    <a:cubicBezTo>
                      <a:pt x="67" y="46"/>
                      <a:pt x="67" y="45"/>
                      <a:pt x="68" y="45"/>
                    </a:cubicBezTo>
                    <a:cubicBezTo>
                      <a:pt x="69" y="44"/>
                      <a:pt x="72" y="45"/>
                      <a:pt x="73" y="45"/>
                    </a:cubicBezTo>
                    <a:cubicBezTo>
                      <a:pt x="74" y="45"/>
                      <a:pt x="75" y="45"/>
                      <a:pt x="76" y="44"/>
                    </a:cubicBezTo>
                    <a:cubicBezTo>
                      <a:pt x="77" y="42"/>
                      <a:pt x="77" y="42"/>
                      <a:pt x="77" y="41"/>
                    </a:cubicBezTo>
                    <a:cubicBezTo>
                      <a:pt x="76" y="40"/>
                      <a:pt x="75" y="38"/>
                      <a:pt x="74" y="37"/>
                    </a:cubicBezTo>
                    <a:cubicBezTo>
                      <a:pt x="72" y="37"/>
                      <a:pt x="69" y="36"/>
                      <a:pt x="68" y="36"/>
                    </a:cubicBezTo>
                    <a:cubicBezTo>
                      <a:pt x="67" y="36"/>
                      <a:pt x="65" y="35"/>
                      <a:pt x="64" y="35"/>
                    </a:cubicBezTo>
                    <a:cubicBezTo>
                      <a:pt x="63" y="34"/>
                      <a:pt x="62" y="33"/>
                      <a:pt x="61" y="33"/>
                    </a:cubicBezTo>
                    <a:cubicBezTo>
                      <a:pt x="60" y="33"/>
                      <a:pt x="57" y="33"/>
                      <a:pt x="56" y="32"/>
                    </a:cubicBezTo>
                    <a:cubicBezTo>
                      <a:pt x="54" y="32"/>
                      <a:pt x="54" y="30"/>
                      <a:pt x="54" y="29"/>
                    </a:cubicBezTo>
                    <a:cubicBezTo>
                      <a:pt x="54" y="28"/>
                      <a:pt x="55" y="27"/>
                      <a:pt x="54" y="26"/>
                    </a:cubicBezTo>
                    <a:cubicBezTo>
                      <a:pt x="54" y="24"/>
                      <a:pt x="52" y="22"/>
                      <a:pt x="51" y="21"/>
                    </a:cubicBezTo>
                    <a:cubicBezTo>
                      <a:pt x="49" y="19"/>
                      <a:pt x="46" y="19"/>
                      <a:pt x="44" y="17"/>
                    </a:cubicBezTo>
                    <a:cubicBezTo>
                      <a:pt x="42" y="15"/>
                      <a:pt x="42" y="14"/>
                      <a:pt x="40" y="13"/>
                    </a:cubicBezTo>
                    <a:cubicBezTo>
                      <a:pt x="38" y="12"/>
                      <a:pt x="41" y="14"/>
                      <a:pt x="35" y="12"/>
                    </a:cubicBezTo>
                    <a:cubicBezTo>
                      <a:pt x="29" y="10"/>
                      <a:pt x="25" y="9"/>
                      <a:pt x="19" y="6"/>
                    </a:cubicBezTo>
                    <a:cubicBezTo>
                      <a:pt x="13" y="3"/>
                      <a:pt x="6" y="0"/>
                      <a:pt x="4" y="0"/>
                    </a:cubicBezTo>
                    <a:cubicBezTo>
                      <a:pt x="3" y="0"/>
                      <a:pt x="2" y="0"/>
                      <a:pt x="2" y="0"/>
                    </a:cubicBezTo>
                    <a:cubicBezTo>
                      <a:pt x="2" y="32"/>
                      <a:pt x="2" y="32"/>
                      <a:pt x="2" y="32"/>
                    </a:cubicBezTo>
                    <a:cubicBezTo>
                      <a:pt x="2" y="34"/>
                      <a:pt x="1" y="40"/>
                      <a:pt x="1" y="43"/>
                    </a:cubicBezTo>
                    <a:cubicBezTo>
                      <a:pt x="1" y="44"/>
                      <a:pt x="0" y="45"/>
                      <a:pt x="0" y="45"/>
                    </a:cubicBezTo>
                    <a:cubicBezTo>
                      <a:pt x="0" y="45"/>
                      <a:pt x="1" y="45"/>
                      <a:pt x="1" y="46"/>
                    </a:cubicBezTo>
                    <a:cubicBezTo>
                      <a:pt x="1" y="46"/>
                      <a:pt x="1" y="46"/>
                      <a:pt x="1" y="46"/>
                    </a:cubicBezTo>
                    <a:cubicBezTo>
                      <a:pt x="2" y="46"/>
                      <a:pt x="3" y="46"/>
                      <a:pt x="3" y="48"/>
                    </a:cubicBezTo>
                    <a:cubicBezTo>
                      <a:pt x="3" y="49"/>
                      <a:pt x="3" y="66"/>
                      <a:pt x="3" y="7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71" name="Freeform 729"/>
              <p:cNvSpPr>
                <a:spLocks/>
              </p:cNvSpPr>
              <p:nvPr/>
            </p:nvSpPr>
            <p:spPr bwMode="auto">
              <a:xfrm>
                <a:off x="8045450" y="4181475"/>
                <a:ext cx="107950" cy="58738"/>
              </a:xfrm>
              <a:custGeom>
                <a:avLst/>
                <a:gdLst>
                  <a:gd name="T0" fmla="*/ 8 w 47"/>
                  <a:gd name="T1" fmla="*/ 16 h 25"/>
                  <a:gd name="T2" fmla="*/ 4 w 47"/>
                  <a:gd name="T3" fmla="*/ 17 h 25"/>
                  <a:gd name="T4" fmla="*/ 1 w 47"/>
                  <a:gd name="T5" fmla="*/ 15 h 25"/>
                  <a:gd name="T6" fmla="*/ 1 w 47"/>
                  <a:gd name="T7" fmla="*/ 18 h 25"/>
                  <a:gd name="T8" fmla="*/ 5 w 47"/>
                  <a:gd name="T9" fmla="*/ 20 h 25"/>
                  <a:gd name="T10" fmla="*/ 8 w 47"/>
                  <a:gd name="T11" fmla="*/ 22 h 25"/>
                  <a:gd name="T12" fmla="*/ 9 w 47"/>
                  <a:gd name="T13" fmla="*/ 23 h 25"/>
                  <a:gd name="T14" fmla="*/ 12 w 47"/>
                  <a:gd name="T15" fmla="*/ 23 h 25"/>
                  <a:gd name="T16" fmla="*/ 15 w 47"/>
                  <a:gd name="T17" fmla="*/ 25 h 25"/>
                  <a:gd name="T18" fmla="*/ 21 w 47"/>
                  <a:gd name="T19" fmla="*/ 24 h 25"/>
                  <a:gd name="T20" fmla="*/ 28 w 47"/>
                  <a:gd name="T21" fmla="*/ 23 h 25"/>
                  <a:gd name="T22" fmla="*/ 33 w 47"/>
                  <a:gd name="T23" fmla="*/ 21 h 25"/>
                  <a:gd name="T24" fmla="*/ 37 w 47"/>
                  <a:gd name="T25" fmla="*/ 17 h 25"/>
                  <a:gd name="T26" fmla="*/ 40 w 47"/>
                  <a:gd name="T27" fmla="*/ 17 h 25"/>
                  <a:gd name="T28" fmla="*/ 43 w 47"/>
                  <a:gd name="T29" fmla="*/ 15 h 25"/>
                  <a:gd name="T30" fmla="*/ 41 w 47"/>
                  <a:gd name="T31" fmla="*/ 10 h 25"/>
                  <a:gd name="T32" fmla="*/ 44 w 47"/>
                  <a:gd name="T33" fmla="*/ 11 h 25"/>
                  <a:gd name="T34" fmla="*/ 45 w 47"/>
                  <a:gd name="T35" fmla="*/ 8 h 25"/>
                  <a:gd name="T36" fmla="*/ 46 w 47"/>
                  <a:gd name="T37" fmla="*/ 3 h 25"/>
                  <a:gd name="T38" fmla="*/ 43 w 47"/>
                  <a:gd name="T39" fmla="*/ 3 h 25"/>
                  <a:gd name="T40" fmla="*/ 43 w 47"/>
                  <a:gd name="T41" fmla="*/ 1 h 25"/>
                  <a:gd name="T42" fmla="*/ 39 w 47"/>
                  <a:gd name="T43" fmla="*/ 3 h 25"/>
                  <a:gd name="T44" fmla="*/ 36 w 47"/>
                  <a:gd name="T45" fmla="*/ 1 h 25"/>
                  <a:gd name="T46" fmla="*/ 37 w 47"/>
                  <a:gd name="T47" fmla="*/ 7 h 25"/>
                  <a:gd name="T48" fmla="*/ 37 w 47"/>
                  <a:gd name="T49" fmla="*/ 10 h 25"/>
                  <a:gd name="T50" fmla="*/ 34 w 47"/>
                  <a:gd name="T51" fmla="*/ 10 h 25"/>
                  <a:gd name="T52" fmla="*/ 31 w 47"/>
                  <a:gd name="T53" fmla="*/ 13 h 25"/>
                  <a:gd name="T54" fmla="*/ 28 w 47"/>
                  <a:gd name="T55" fmla="*/ 16 h 25"/>
                  <a:gd name="T56" fmla="*/ 25 w 47"/>
                  <a:gd name="T57" fmla="*/ 15 h 25"/>
                  <a:gd name="T58" fmla="*/ 22 w 47"/>
                  <a:gd name="T59" fmla="*/ 17 h 25"/>
                  <a:gd name="T60" fmla="*/ 21 w 47"/>
                  <a:gd name="T61" fmla="*/ 16 h 25"/>
                  <a:gd name="T62" fmla="*/ 20 w 47"/>
                  <a:gd name="T63" fmla="*/ 15 h 25"/>
                  <a:gd name="T64" fmla="*/ 22 w 47"/>
                  <a:gd name="T65" fmla="*/ 11 h 25"/>
                  <a:gd name="T66" fmla="*/ 19 w 47"/>
                  <a:gd name="T67" fmla="*/ 11 h 25"/>
                  <a:gd name="T68" fmla="*/ 19 w 47"/>
                  <a:gd name="T69" fmla="*/ 15 h 25"/>
                  <a:gd name="T70" fmla="*/ 18 w 47"/>
                  <a:gd name="T71" fmla="*/ 17 h 25"/>
                  <a:gd name="T72" fmla="*/ 16 w 47"/>
                  <a:gd name="T73" fmla="*/ 17 h 25"/>
                  <a:gd name="T74" fmla="*/ 15 w 47"/>
                  <a:gd name="T75" fmla="*/ 15 h 25"/>
                  <a:gd name="T76" fmla="*/ 10 w 47"/>
                  <a:gd name="T77" fmla="*/ 17 h 25"/>
                  <a:gd name="T78" fmla="*/ 8 w 47"/>
                  <a:gd name="T79" fmla="*/ 1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7" h="25">
                    <a:moveTo>
                      <a:pt x="8" y="16"/>
                    </a:moveTo>
                    <a:cubicBezTo>
                      <a:pt x="6" y="17"/>
                      <a:pt x="5" y="18"/>
                      <a:pt x="4" y="17"/>
                    </a:cubicBezTo>
                    <a:cubicBezTo>
                      <a:pt x="2" y="16"/>
                      <a:pt x="2" y="15"/>
                      <a:pt x="1" y="15"/>
                    </a:cubicBezTo>
                    <a:cubicBezTo>
                      <a:pt x="1" y="16"/>
                      <a:pt x="0" y="17"/>
                      <a:pt x="1" y="18"/>
                    </a:cubicBezTo>
                    <a:cubicBezTo>
                      <a:pt x="2" y="19"/>
                      <a:pt x="2" y="20"/>
                      <a:pt x="5" y="20"/>
                    </a:cubicBezTo>
                    <a:cubicBezTo>
                      <a:pt x="7" y="21"/>
                      <a:pt x="8" y="21"/>
                      <a:pt x="8" y="22"/>
                    </a:cubicBezTo>
                    <a:cubicBezTo>
                      <a:pt x="9" y="23"/>
                      <a:pt x="8" y="23"/>
                      <a:pt x="9" y="23"/>
                    </a:cubicBezTo>
                    <a:cubicBezTo>
                      <a:pt x="10" y="24"/>
                      <a:pt x="11" y="22"/>
                      <a:pt x="12" y="23"/>
                    </a:cubicBezTo>
                    <a:cubicBezTo>
                      <a:pt x="13" y="23"/>
                      <a:pt x="13" y="25"/>
                      <a:pt x="15" y="25"/>
                    </a:cubicBezTo>
                    <a:cubicBezTo>
                      <a:pt x="18" y="25"/>
                      <a:pt x="16" y="25"/>
                      <a:pt x="21" y="24"/>
                    </a:cubicBezTo>
                    <a:cubicBezTo>
                      <a:pt x="26" y="23"/>
                      <a:pt x="26" y="24"/>
                      <a:pt x="28" y="23"/>
                    </a:cubicBezTo>
                    <a:cubicBezTo>
                      <a:pt x="31" y="22"/>
                      <a:pt x="31" y="22"/>
                      <a:pt x="33" y="21"/>
                    </a:cubicBezTo>
                    <a:cubicBezTo>
                      <a:pt x="35" y="20"/>
                      <a:pt x="37" y="17"/>
                      <a:pt x="37" y="17"/>
                    </a:cubicBezTo>
                    <a:cubicBezTo>
                      <a:pt x="38" y="17"/>
                      <a:pt x="38" y="18"/>
                      <a:pt x="40" y="17"/>
                    </a:cubicBezTo>
                    <a:cubicBezTo>
                      <a:pt x="42" y="17"/>
                      <a:pt x="43" y="16"/>
                      <a:pt x="43" y="15"/>
                    </a:cubicBezTo>
                    <a:cubicBezTo>
                      <a:pt x="43" y="14"/>
                      <a:pt x="40" y="11"/>
                      <a:pt x="41" y="10"/>
                    </a:cubicBezTo>
                    <a:cubicBezTo>
                      <a:pt x="41" y="10"/>
                      <a:pt x="43" y="11"/>
                      <a:pt x="44" y="11"/>
                    </a:cubicBezTo>
                    <a:cubicBezTo>
                      <a:pt x="45" y="10"/>
                      <a:pt x="45" y="10"/>
                      <a:pt x="45" y="8"/>
                    </a:cubicBezTo>
                    <a:cubicBezTo>
                      <a:pt x="45" y="6"/>
                      <a:pt x="47" y="4"/>
                      <a:pt x="46" y="3"/>
                    </a:cubicBezTo>
                    <a:cubicBezTo>
                      <a:pt x="45" y="3"/>
                      <a:pt x="43" y="4"/>
                      <a:pt x="43" y="3"/>
                    </a:cubicBezTo>
                    <a:cubicBezTo>
                      <a:pt x="43" y="2"/>
                      <a:pt x="45" y="0"/>
                      <a:pt x="43" y="1"/>
                    </a:cubicBezTo>
                    <a:cubicBezTo>
                      <a:pt x="41" y="1"/>
                      <a:pt x="41" y="3"/>
                      <a:pt x="39" y="3"/>
                    </a:cubicBezTo>
                    <a:cubicBezTo>
                      <a:pt x="38" y="2"/>
                      <a:pt x="36" y="0"/>
                      <a:pt x="36" y="1"/>
                    </a:cubicBezTo>
                    <a:cubicBezTo>
                      <a:pt x="36" y="2"/>
                      <a:pt x="37" y="6"/>
                      <a:pt x="37" y="7"/>
                    </a:cubicBezTo>
                    <a:cubicBezTo>
                      <a:pt x="37" y="8"/>
                      <a:pt x="38" y="10"/>
                      <a:pt x="37" y="10"/>
                    </a:cubicBezTo>
                    <a:cubicBezTo>
                      <a:pt x="37" y="10"/>
                      <a:pt x="35" y="9"/>
                      <a:pt x="34" y="10"/>
                    </a:cubicBezTo>
                    <a:cubicBezTo>
                      <a:pt x="34" y="11"/>
                      <a:pt x="33" y="12"/>
                      <a:pt x="31" y="13"/>
                    </a:cubicBezTo>
                    <a:cubicBezTo>
                      <a:pt x="30" y="14"/>
                      <a:pt x="29" y="16"/>
                      <a:pt x="28" y="16"/>
                    </a:cubicBezTo>
                    <a:cubicBezTo>
                      <a:pt x="27" y="17"/>
                      <a:pt x="26" y="15"/>
                      <a:pt x="25" y="15"/>
                    </a:cubicBezTo>
                    <a:cubicBezTo>
                      <a:pt x="24" y="16"/>
                      <a:pt x="23" y="17"/>
                      <a:pt x="22" y="17"/>
                    </a:cubicBezTo>
                    <a:cubicBezTo>
                      <a:pt x="22" y="17"/>
                      <a:pt x="21" y="17"/>
                      <a:pt x="21" y="16"/>
                    </a:cubicBezTo>
                    <a:cubicBezTo>
                      <a:pt x="20" y="15"/>
                      <a:pt x="20" y="16"/>
                      <a:pt x="20" y="15"/>
                    </a:cubicBezTo>
                    <a:cubicBezTo>
                      <a:pt x="20" y="13"/>
                      <a:pt x="22" y="12"/>
                      <a:pt x="22" y="11"/>
                    </a:cubicBezTo>
                    <a:cubicBezTo>
                      <a:pt x="21" y="10"/>
                      <a:pt x="20" y="10"/>
                      <a:pt x="19" y="11"/>
                    </a:cubicBezTo>
                    <a:cubicBezTo>
                      <a:pt x="19" y="11"/>
                      <a:pt x="19" y="14"/>
                      <a:pt x="19" y="15"/>
                    </a:cubicBezTo>
                    <a:cubicBezTo>
                      <a:pt x="19" y="15"/>
                      <a:pt x="18" y="17"/>
                      <a:pt x="18" y="17"/>
                    </a:cubicBezTo>
                    <a:cubicBezTo>
                      <a:pt x="18" y="17"/>
                      <a:pt x="16" y="18"/>
                      <a:pt x="16" y="17"/>
                    </a:cubicBezTo>
                    <a:cubicBezTo>
                      <a:pt x="15" y="16"/>
                      <a:pt x="17" y="15"/>
                      <a:pt x="15" y="15"/>
                    </a:cubicBezTo>
                    <a:cubicBezTo>
                      <a:pt x="14" y="15"/>
                      <a:pt x="11" y="18"/>
                      <a:pt x="10" y="17"/>
                    </a:cubicBezTo>
                    <a:cubicBezTo>
                      <a:pt x="9" y="17"/>
                      <a:pt x="10" y="15"/>
                      <a:pt x="8" y="1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 name="Africa"/>
            <p:cNvGrpSpPr/>
            <p:nvPr/>
          </p:nvGrpSpPr>
          <p:grpSpPr>
            <a:xfrm>
              <a:off x="3838575" y="3090068"/>
              <a:ext cx="1751013" cy="1922463"/>
              <a:chOff x="3824287" y="3079750"/>
              <a:chExt cx="1751013" cy="1922463"/>
            </a:xfrm>
            <a:grpFill/>
          </p:grpSpPr>
          <p:sp>
            <p:nvSpPr>
              <p:cNvPr id="219" name="Freeform 6"/>
              <p:cNvSpPr>
                <a:spLocks/>
              </p:cNvSpPr>
              <p:nvPr/>
            </p:nvSpPr>
            <p:spPr bwMode="auto">
              <a:xfrm>
                <a:off x="4914900" y="4481513"/>
                <a:ext cx="196850" cy="177800"/>
              </a:xfrm>
              <a:custGeom>
                <a:avLst/>
                <a:gdLst>
                  <a:gd name="T0" fmla="*/ 47 w 86"/>
                  <a:gd name="T1" fmla="*/ 75 h 77"/>
                  <a:gd name="T2" fmla="*/ 66 w 86"/>
                  <a:gd name="T3" fmla="*/ 77 h 77"/>
                  <a:gd name="T4" fmla="*/ 75 w 86"/>
                  <a:gd name="T5" fmla="*/ 67 h 77"/>
                  <a:gd name="T6" fmla="*/ 80 w 86"/>
                  <a:gd name="T7" fmla="*/ 66 h 77"/>
                  <a:gd name="T8" fmla="*/ 78 w 86"/>
                  <a:gd name="T9" fmla="*/ 62 h 77"/>
                  <a:gd name="T10" fmla="*/ 79 w 86"/>
                  <a:gd name="T11" fmla="*/ 57 h 77"/>
                  <a:gd name="T12" fmla="*/ 81 w 86"/>
                  <a:gd name="T13" fmla="*/ 56 h 77"/>
                  <a:gd name="T14" fmla="*/ 84 w 86"/>
                  <a:gd name="T15" fmla="*/ 50 h 77"/>
                  <a:gd name="T16" fmla="*/ 84 w 86"/>
                  <a:gd name="T17" fmla="*/ 46 h 77"/>
                  <a:gd name="T18" fmla="*/ 83 w 86"/>
                  <a:gd name="T19" fmla="*/ 46 h 77"/>
                  <a:gd name="T20" fmla="*/ 83 w 86"/>
                  <a:gd name="T21" fmla="*/ 40 h 77"/>
                  <a:gd name="T22" fmla="*/ 82 w 86"/>
                  <a:gd name="T23" fmla="*/ 36 h 77"/>
                  <a:gd name="T24" fmla="*/ 85 w 86"/>
                  <a:gd name="T25" fmla="*/ 31 h 77"/>
                  <a:gd name="T26" fmla="*/ 85 w 86"/>
                  <a:gd name="T27" fmla="*/ 21 h 77"/>
                  <a:gd name="T28" fmla="*/ 85 w 86"/>
                  <a:gd name="T29" fmla="*/ 17 h 77"/>
                  <a:gd name="T30" fmla="*/ 85 w 86"/>
                  <a:gd name="T31" fmla="*/ 12 h 77"/>
                  <a:gd name="T32" fmla="*/ 83 w 86"/>
                  <a:gd name="T33" fmla="*/ 12 h 77"/>
                  <a:gd name="T34" fmla="*/ 76 w 86"/>
                  <a:gd name="T35" fmla="*/ 10 h 77"/>
                  <a:gd name="T36" fmla="*/ 60 w 86"/>
                  <a:gd name="T37" fmla="*/ 5 h 77"/>
                  <a:gd name="T38" fmla="*/ 57 w 86"/>
                  <a:gd name="T39" fmla="*/ 2 h 77"/>
                  <a:gd name="T40" fmla="*/ 57 w 86"/>
                  <a:gd name="T41" fmla="*/ 0 h 77"/>
                  <a:gd name="T42" fmla="*/ 57 w 86"/>
                  <a:gd name="T43" fmla="*/ 0 h 77"/>
                  <a:gd name="T44" fmla="*/ 45 w 86"/>
                  <a:gd name="T45" fmla="*/ 2 h 77"/>
                  <a:gd name="T46" fmla="*/ 40 w 86"/>
                  <a:gd name="T47" fmla="*/ 8 h 77"/>
                  <a:gd name="T48" fmla="*/ 35 w 86"/>
                  <a:gd name="T49" fmla="*/ 13 h 77"/>
                  <a:gd name="T50" fmla="*/ 31 w 86"/>
                  <a:gd name="T51" fmla="*/ 15 h 77"/>
                  <a:gd name="T52" fmla="*/ 25 w 86"/>
                  <a:gd name="T53" fmla="*/ 22 h 77"/>
                  <a:gd name="T54" fmla="*/ 19 w 86"/>
                  <a:gd name="T55" fmla="*/ 26 h 77"/>
                  <a:gd name="T56" fmla="*/ 16 w 86"/>
                  <a:gd name="T57" fmla="*/ 27 h 77"/>
                  <a:gd name="T58" fmla="*/ 2 w 86"/>
                  <a:gd name="T59" fmla="*/ 27 h 77"/>
                  <a:gd name="T60" fmla="*/ 5 w 86"/>
                  <a:gd name="T61" fmla="*/ 30 h 77"/>
                  <a:gd name="T62" fmla="*/ 9 w 86"/>
                  <a:gd name="T63" fmla="*/ 41 h 77"/>
                  <a:gd name="T64" fmla="*/ 17 w 86"/>
                  <a:gd name="T65" fmla="*/ 47 h 77"/>
                  <a:gd name="T66" fmla="*/ 22 w 86"/>
                  <a:gd name="T67" fmla="*/ 51 h 77"/>
                  <a:gd name="T68" fmla="*/ 24 w 86"/>
                  <a:gd name="T69" fmla="*/ 54 h 77"/>
                  <a:gd name="T70" fmla="*/ 28 w 86"/>
                  <a:gd name="T71" fmla="*/ 58 h 77"/>
                  <a:gd name="T72" fmla="*/ 28 w 86"/>
                  <a:gd name="T73" fmla="*/ 62 h 77"/>
                  <a:gd name="T74" fmla="*/ 34 w 86"/>
                  <a:gd name="T75" fmla="*/ 67 h 77"/>
                  <a:gd name="T76" fmla="*/ 42 w 86"/>
                  <a:gd name="T77" fmla="*/ 69 h 77"/>
                  <a:gd name="T78" fmla="*/ 42 w 86"/>
                  <a:gd name="T79" fmla="*/ 72 h 77"/>
                  <a:gd name="T80" fmla="*/ 44 w 86"/>
                  <a:gd name="T81"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6" h="77">
                    <a:moveTo>
                      <a:pt x="44" y="75"/>
                    </a:moveTo>
                    <a:cubicBezTo>
                      <a:pt x="45" y="75"/>
                      <a:pt x="46" y="75"/>
                      <a:pt x="47" y="75"/>
                    </a:cubicBezTo>
                    <a:cubicBezTo>
                      <a:pt x="50" y="75"/>
                      <a:pt x="55" y="75"/>
                      <a:pt x="59" y="76"/>
                    </a:cubicBezTo>
                    <a:cubicBezTo>
                      <a:pt x="62" y="76"/>
                      <a:pt x="65" y="77"/>
                      <a:pt x="66" y="77"/>
                    </a:cubicBezTo>
                    <a:cubicBezTo>
                      <a:pt x="66" y="77"/>
                      <a:pt x="66" y="77"/>
                      <a:pt x="66" y="77"/>
                    </a:cubicBezTo>
                    <a:cubicBezTo>
                      <a:pt x="67" y="76"/>
                      <a:pt x="74" y="68"/>
                      <a:pt x="75" y="67"/>
                    </a:cubicBezTo>
                    <a:cubicBezTo>
                      <a:pt x="76" y="67"/>
                      <a:pt x="77" y="66"/>
                      <a:pt x="78" y="66"/>
                    </a:cubicBezTo>
                    <a:cubicBezTo>
                      <a:pt x="79" y="66"/>
                      <a:pt x="80" y="66"/>
                      <a:pt x="80" y="66"/>
                    </a:cubicBezTo>
                    <a:cubicBezTo>
                      <a:pt x="80" y="65"/>
                      <a:pt x="80" y="65"/>
                      <a:pt x="79" y="64"/>
                    </a:cubicBezTo>
                    <a:cubicBezTo>
                      <a:pt x="79" y="63"/>
                      <a:pt x="78" y="62"/>
                      <a:pt x="78" y="62"/>
                    </a:cubicBezTo>
                    <a:cubicBezTo>
                      <a:pt x="78" y="61"/>
                      <a:pt x="78" y="60"/>
                      <a:pt x="78" y="59"/>
                    </a:cubicBezTo>
                    <a:cubicBezTo>
                      <a:pt x="79" y="59"/>
                      <a:pt x="79" y="58"/>
                      <a:pt x="79" y="57"/>
                    </a:cubicBezTo>
                    <a:cubicBezTo>
                      <a:pt x="79" y="57"/>
                      <a:pt x="79" y="57"/>
                      <a:pt x="79" y="57"/>
                    </a:cubicBezTo>
                    <a:cubicBezTo>
                      <a:pt x="79" y="57"/>
                      <a:pt x="80" y="56"/>
                      <a:pt x="81" y="56"/>
                    </a:cubicBezTo>
                    <a:cubicBezTo>
                      <a:pt x="81" y="56"/>
                      <a:pt x="82" y="55"/>
                      <a:pt x="82" y="55"/>
                    </a:cubicBezTo>
                    <a:cubicBezTo>
                      <a:pt x="82" y="55"/>
                      <a:pt x="83" y="52"/>
                      <a:pt x="84" y="50"/>
                    </a:cubicBezTo>
                    <a:cubicBezTo>
                      <a:pt x="85" y="49"/>
                      <a:pt x="85" y="47"/>
                      <a:pt x="85" y="47"/>
                    </a:cubicBezTo>
                    <a:cubicBezTo>
                      <a:pt x="85" y="47"/>
                      <a:pt x="85" y="47"/>
                      <a:pt x="84" y="46"/>
                    </a:cubicBezTo>
                    <a:cubicBezTo>
                      <a:pt x="84" y="46"/>
                      <a:pt x="83" y="46"/>
                      <a:pt x="83" y="46"/>
                    </a:cubicBezTo>
                    <a:cubicBezTo>
                      <a:pt x="83" y="46"/>
                      <a:pt x="83" y="46"/>
                      <a:pt x="83" y="46"/>
                    </a:cubicBezTo>
                    <a:cubicBezTo>
                      <a:pt x="82" y="46"/>
                      <a:pt x="83" y="45"/>
                      <a:pt x="83" y="43"/>
                    </a:cubicBezTo>
                    <a:cubicBezTo>
                      <a:pt x="83" y="42"/>
                      <a:pt x="83" y="41"/>
                      <a:pt x="83" y="40"/>
                    </a:cubicBezTo>
                    <a:cubicBezTo>
                      <a:pt x="83" y="39"/>
                      <a:pt x="83" y="38"/>
                      <a:pt x="82" y="37"/>
                    </a:cubicBezTo>
                    <a:cubicBezTo>
                      <a:pt x="82" y="37"/>
                      <a:pt x="82" y="37"/>
                      <a:pt x="82" y="36"/>
                    </a:cubicBezTo>
                    <a:cubicBezTo>
                      <a:pt x="82" y="35"/>
                      <a:pt x="83" y="33"/>
                      <a:pt x="85" y="32"/>
                    </a:cubicBezTo>
                    <a:cubicBezTo>
                      <a:pt x="85" y="31"/>
                      <a:pt x="85" y="31"/>
                      <a:pt x="85" y="31"/>
                    </a:cubicBezTo>
                    <a:cubicBezTo>
                      <a:pt x="86" y="30"/>
                      <a:pt x="85" y="25"/>
                      <a:pt x="85" y="22"/>
                    </a:cubicBezTo>
                    <a:cubicBezTo>
                      <a:pt x="85" y="21"/>
                      <a:pt x="85" y="21"/>
                      <a:pt x="85" y="21"/>
                    </a:cubicBezTo>
                    <a:cubicBezTo>
                      <a:pt x="85" y="19"/>
                      <a:pt x="85" y="19"/>
                      <a:pt x="85" y="18"/>
                    </a:cubicBezTo>
                    <a:cubicBezTo>
                      <a:pt x="85" y="18"/>
                      <a:pt x="85" y="18"/>
                      <a:pt x="85" y="17"/>
                    </a:cubicBezTo>
                    <a:cubicBezTo>
                      <a:pt x="84" y="16"/>
                      <a:pt x="85" y="15"/>
                      <a:pt x="85" y="13"/>
                    </a:cubicBezTo>
                    <a:cubicBezTo>
                      <a:pt x="85" y="13"/>
                      <a:pt x="85" y="12"/>
                      <a:pt x="85" y="12"/>
                    </a:cubicBezTo>
                    <a:cubicBezTo>
                      <a:pt x="85" y="12"/>
                      <a:pt x="85" y="12"/>
                      <a:pt x="85" y="12"/>
                    </a:cubicBezTo>
                    <a:cubicBezTo>
                      <a:pt x="84" y="12"/>
                      <a:pt x="84" y="12"/>
                      <a:pt x="83" y="12"/>
                    </a:cubicBezTo>
                    <a:cubicBezTo>
                      <a:pt x="82" y="12"/>
                      <a:pt x="82" y="12"/>
                      <a:pt x="81" y="12"/>
                    </a:cubicBezTo>
                    <a:cubicBezTo>
                      <a:pt x="81" y="12"/>
                      <a:pt x="79" y="11"/>
                      <a:pt x="76" y="10"/>
                    </a:cubicBezTo>
                    <a:cubicBezTo>
                      <a:pt x="71" y="8"/>
                      <a:pt x="65" y="6"/>
                      <a:pt x="64" y="5"/>
                    </a:cubicBezTo>
                    <a:cubicBezTo>
                      <a:pt x="63" y="4"/>
                      <a:pt x="61" y="5"/>
                      <a:pt x="60" y="5"/>
                    </a:cubicBezTo>
                    <a:cubicBezTo>
                      <a:pt x="59" y="5"/>
                      <a:pt x="59" y="5"/>
                      <a:pt x="58" y="5"/>
                    </a:cubicBezTo>
                    <a:cubicBezTo>
                      <a:pt x="57" y="5"/>
                      <a:pt x="57" y="4"/>
                      <a:pt x="57" y="2"/>
                    </a:cubicBezTo>
                    <a:cubicBezTo>
                      <a:pt x="57" y="2"/>
                      <a:pt x="57" y="1"/>
                      <a:pt x="57" y="1"/>
                    </a:cubicBezTo>
                    <a:cubicBezTo>
                      <a:pt x="57" y="1"/>
                      <a:pt x="57" y="1"/>
                      <a:pt x="57" y="0"/>
                    </a:cubicBezTo>
                    <a:cubicBezTo>
                      <a:pt x="57" y="0"/>
                      <a:pt x="57" y="0"/>
                      <a:pt x="57" y="0"/>
                    </a:cubicBezTo>
                    <a:cubicBezTo>
                      <a:pt x="57" y="0"/>
                      <a:pt x="57" y="0"/>
                      <a:pt x="57" y="0"/>
                    </a:cubicBezTo>
                    <a:cubicBezTo>
                      <a:pt x="54" y="0"/>
                      <a:pt x="49" y="0"/>
                      <a:pt x="48" y="0"/>
                    </a:cubicBezTo>
                    <a:cubicBezTo>
                      <a:pt x="48" y="0"/>
                      <a:pt x="46" y="1"/>
                      <a:pt x="45" y="2"/>
                    </a:cubicBezTo>
                    <a:cubicBezTo>
                      <a:pt x="44" y="3"/>
                      <a:pt x="42" y="4"/>
                      <a:pt x="42" y="4"/>
                    </a:cubicBezTo>
                    <a:cubicBezTo>
                      <a:pt x="41" y="4"/>
                      <a:pt x="41" y="6"/>
                      <a:pt x="40" y="8"/>
                    </a:cubicBezTo>
                    <a:cubicBezTo>
                      <a:pt x="40" y="9"/>
                      <a:pt x="40" y="10"/>
                      <a:pt x="40" y="10"/>
                    </a:cubicBezTo>
                    <a:cubicBezTo>
                      <a:pt x="39" y="11"/>
                      <a:pt x="37" y="12"/>
                      <a:pt x="35" y="13"/>
                    </a:cubicBezTo>
                    <a:cubicBezTo>
                      <a:pt x="33" y="13"/>
                      <a:pt x="32" y="14"/>
                      <a:pt x="31" y="14"/>
                    </a:cubicBezTo>
                    <a:cubicBezTo>
                      <a:pt x="31" y="14"/>
                      <a:pt x="31" y="14"/>
                      <a:pt x="31" y="15"/>
                    </a:cubicBezTo>
                    <a:cubicBezTo>
                      <a:pt x="30" y="15"/>
                      <a:pt x="28" y="16"/>
                      <a:pt x="28" y="17"/>
                    </a:cubicBezTo>
                    <a:cubicBezTo>
                      <a:pt x="28" y="17"/>
                      <a:pt x="26" y="20"/>
                      <a:pt x="25" y="22"/>
                    </a:cubicBezTo>
                    <a:cubicBezTo>
                      <a:pt x="24" y="23"/>
                      <a:pt x="23" y="24"/>
                      <a:pt x="23" y="25"/>
                    </a:cubicBezTo>
                    <a:cubicBezTo>
                      <a:pt x="22" y="25"/>
                      <a:pt x="21" y="26"/>
                      <a:pt x="19" y="26"/>
                    </a:cubicBezTo>
                    <a:cubicBezTo>
                      <a:pt x="18" y="27"/>
                      <a:pt x="17" y="27"/>
                      <a:pt x="16" y="27"/>
                    </a:cubicBezTo>
                    <a:cubicBezTo>
                      <a:pt x="16" y="27"/>
                      <a:pt x="16" y="27"/>
                      <a:pt x="16" y="27"/>
                    </a:cubicBezTo>
                    <a:cubicBezTo>
                      <a:pt x="15" y="27"/>
                      <a:pt x="4" y="25"/>
                      <a:pt x="0" y="25"/>
                    </a:cubicBezTo>
                    <a:cubicBezTo>
                      <a:pt x="1" y="25"/>
                      <a:pt x="1" y="26"/>
                      <a:pt x="2" y="27"/>
                    </a:cubicBezTo>
                    <a:cubicBezTo>
                      <a:pt x="3" y="28"/>
                      <a:pt x="4" y="29"/>
                      <a:pt x="5" y="30"/>
                    </a:cubicBezTo>
                    <a:cubicBezTo>
                      <a:pt x="5" y="30"/>
                      <a:pt x="5" y="30"/>
                      <a:pt x="5" y="30"/>
                    </a:cubicBezTo>
                    <a:cubicBezTo>
                      <a:pt x="6" y="32"/>
                      <a:pt x="8" y="35"/>
                      <a:pt x="9" y="38"/>
                    </a:cubicBezTo>
                    <a:cubicBezTo>
                      <a:pt x="9" y="39"/>
                      <a:pt x="9" y="40"/>
                      <a:pt x="9" y="41"/>
                    </a:cubicBezTo>
                    <a:cubicBezTo>
                      <a:pt x="9" y="42"/>
                      <a:pt x="9" y="43"/>
                      <a:pt x="10" y="44"/>
                    </a:cubicBezTo>
                    <a:cubicBezTo>
                      <a:pt x="11" y="45"/>
                      <a:pt x="15" y="46"/>
                      <a:pt x="17" y="47"/>
                    </a:cubicBezTo>
                    <a:cubicBezTo>
                      <a:pt x="20" y="49"/>
                      <a:pt x="22" y="50"/>
                      <a:pt x="22" y="50"/>
                    </a:cubicBezTo>
                    <a:cubicBezTo>
                      <a:pt x="22" y="51"/>
                      <a:pt x="22" y="51"/>
                      <a:pt x="22" y="51"/>
                    </a:cubicBezTo>
                    <a:cubicBezTo>
                      <a:pt x="22" y="52"/>
                      <a:pt x="21" y="54"/>
                      <a:pt x="22" y="54"/>
                    </a:cubicBezTo>
                    <a:cubicBezTo>
                      <a:pt x="23" y="55"/>
                      <a:pt x="24" y="54"/>
                      <a:pt x="24" y="54"/>
                    </a:cubicBezTo>
                    <a:cubicBezTo>
                      <a:pt x="26" y="54"/>
                      <a:pt x="27" y="54"/>
                      <a:pt x="27" y="55"/>
                    </a:cubicBezTo>
                    <a:cubicBezTo>
                      <a:pt x="28" y="56"/>
                      <a:pt x="28" y="57"/>
                      <a:pt x="28" y="58"/>
                    </a:cubicBezTo>
                    <a:cubicBezTo>
                      <a:pt x="28" y="59"/>
                      <a:pt x="27" y="59"/>
                      <a:pt x="28" y="60"/>
                    </a:cubicBezTo>
                    <a:cubicBezTo>
                      <a:pt x="28" y="61"/>
                      <a:pt x="28" y="61"/>
                      <a:pt x="28" y="62"/>
                    </a:cubicBezTo>
                    <a:cubicBezTo>
                      <a:pt x="29" y="64"/>
                      <a:pt x="29" y="66"/>
                      <a:pt x="30" y="67"/>
                    </a:cubicBezTo>
                    <a:cubicBezTo>
                      <a:pt x="31" y="67"/>
                      <a:pt x="32" y="67"/>
                      <a:pt x="34" y="67"/>
                    </a:cubicBezTo>
                    <a:cubicBezTo>
                      <a:pt x="37" y="68"/>
                      <a:pt x="41" y="68"/>
                      <a:pt x="42" y="69"/>
                    </a:cubicBezTo>
                    <a:cubicBezTo>
                      <a:pt x="42" y="69"/>
                      <a:pt x="42" y="69"/>
                      <a:pt x="42" y="69"/>
                    </a:cubicBezTo>
                    <a:cubicBezTo>
                      <a:pt x="42" y="70"/>
                      <a:pt x="42" y="70"/>
                      <a:pt x="42" y="71"/>
                    </a:cubicBezTo>
                    <a:cubicBezTo>
                      <a:pt x="41" y="71"/>
                      <a:pt x="41" y="72"/>
                      <a:pt x="42" y="72"/>
                    </a:cubicBezTo>
                    <a:cubicBezTo>
                      <a:pt x="42" y="72"/>
                      <a:pt x="42" y="72"/>
                      <a:pt x="42" y="72"/>
                    </a:cubicBezTo>
                    <a:cubicBezTo>
                      <a:pt x="42" y="72"/>
                      <a:pt x="43" y="74"/>
                      <a:pt x="44" y="75"/>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20" name="Freeform 7"/>
              <p:cNvSpPr>
                <a:spLocks/>
              </p:cNvSpPr>
              <p:nvPr/>
            </p:nvSpPr>
            <p:spPr bwMode="auto">
              <a:xfrm>
                <a:off x="4276725" y="3468688"/>
                <a:ext cx="398463" cy="307975"/>
              </a:xfrm>
              <a:custGeom>
                <a:avLst/>
                <a:gdLst>
                  <a:gd name="T0" fmla="*/ 109 w 173"/>
                  <a:gd name="T1" fmla="*/ 15 h 133"/>
                  <a:gd name="T2" fmla="*/ 86 w 173"/>
                  <a:gd name="T3" fmla="*/ 28 h 133"/>
                  <a:gd name="T4" fmla="*/ 77 w 173"/>
                  <a:gd name="T5" fmla="*/ 35 h 133"/>
                  <a:gd name="T6" fmla="*/ 65 w 173"/>
                  <a:gd name="T7" fmla="*/ 45 h 133"/>
                  <a:gd name="T8" fmla="*/ 50 w 173"/>
                  <a:gd name="T9" fmla="*/ 50 h 133"/>
                  <a:gd name="T10" fmla="*/ 45 w 173"/>
                  <a:gd name="T11" fmla="*/ 57 h 133"/>
                  <a:gd name="T12" fmla="*/ 45 w 173"/>
                  <a:gd name="T13" fmla="*/ 69 h 133"/>
                  <a:gd name="T14" fmla="*/ 44 w 173"/>
                  <a:gd name="T15" fmla="*/ 82 h 133"/>
                  <a:gd name="T16" fmla="*/ 41 w 173"/>
                  <a:gd name="T17" fmla="*/ 90 h 133"/>
                  <a:gd name="T18" fmla="*/ 37 w 173"/>
                  <a:gd name="T19" fmla="*/ 94 h 133"/>
                  <a:gd name="T20" fmla="*/ 14 w 173"/>
                  <a:gd name="T21" fmla="*/ 95 h 133"/>
                  <a:gd name="T22" fmla="*/ 10 w 173"/>
                  <a:gd name="T23" fmla="*/ 96 h 133"/>
                  <a:gd name="T24" fmla="*/ 1 w 173"/>
                  <a:gd name="T25" fmla="*/ 100 h 133"/>
                  <a:gd name="T26" fmla="*/ 1 w 173"/>
                  <a:gd name="T27" fmla="*/ 104 h 133"/>
                  <a:gd name="T28" fmla="*/ 4 w 173"/>
                  <a:gd name="T29" fmla="*/ 112 h 133"/>
                  <a:gd name="T30" fmla="*/ 9 w 173"/>
                  <a:gd name="T31" fmla="*/ 113 h 133"/>
                  <a:gd name="T32" fmla="*/ 12 w 173"/>
                  <a:gd name="T33" fmla="*/ 116 h 133"/>
                  <a:gd name="T34" fmla="*/ 10 w 173"/>
                  <a:gd name="T35" fmla="*/ 118 h 133"/>
                  <a:gd name="T36" fmla="*/ 9 w 173"/>
                  <a:gd name="T37" fmla="*/ 119 h 133"/>
                  <a:gd name="T38" fmla="*/ 14 w 173"/>
                  <a:gd name="T39" fmla="*/ 122 h 133"/>
                  <a:gd name="T40" fmla="*/ 19 w 173"/>
                  <a:gd name="T41" fmla="*/ 123 h 133"/>
                  <a:gd name="T42" fmla="*/ 22 w 173"/>
                  <a:gd name="T43" fmla="*/ 124 h 133"/>
                  <a:gd name="T44" fmla="*/ 23 w 173"/>
                  <a:gd name="T45" fmla="*/ 127 h 133"/>
                  <a:gd name="T46" fmla="*/ 25 w 173"/>
                  <a:gd name="T47" fmla="*/ 127 h 133"/>
                  <a:gd name="T48" fmla="*/ 30 w 173"/>
                  <a:gd name="T49" fmla="*/ 127 h 133"/>
                  <a:gd name="T50" fmla="*/ 37 w 173"/>
                  <a:gd name="T51" fmla="*/ 133 h 133"/>
                  <a:gd name="T52" fmla="*/ 38 w 173"/>
                  <a:gd name="T53" fmla="*/ 126 h 133"/>
                  <a:gd name="T54" fmla="*/ 40 w 173"/>
                  <a:gd name="T55" fmla="*/ 122 h 133"/>
                  <a:gd name="T56" fmla="*/ 43 w 173"/>
                  <a:gd name="T57" fmla="*/ 116 h 133"/>
                  <a:gd name="T58" fmla="*/ 46 w 173"/>
                  <a:gd name="T59" fmla="*/ 113 h 133"/>
                  <a:gd name="T60" fmla="*/ 52 w 173"/>
                  <a:gd name="T61" fmla="*/ 111 h 133"/>
                  <a:gd name="T62" fmla="*/ 60 w 173"/>
                  <a:gd name="T63" fmla="*/ 110 h 133"/>
                  <a:gd name="T64" fmla="*/ 67 w 173"/>
                  <a:gd name="T65" fmla="*/ 112 h 133"/>
                  <a:gd name="T66" fmla="*/ 68 w 173"/>
                  <a:gd name="T67" fmla="*/ 112 h 133"/>
                  <a:gd name="T68" fmla="*/ 75 w 173"/>
                  <a:gd name="T69" fmla="*/ 119 h 133"/>
                  <a:gd name="T70" fmla="*/ 85 w 173"/>
                  <a:gd name="T71" fmla="*/ 116 h 133"/>
                  <a:gd name="T72" fmla="*/ 98 w 173"/>
                  <a:gd name="T73" fmla="*/ 122 h 133"/>
                  <a:gd name="T74" fmla="*/ 104 w 173"/>
                  <a:gd name="T75" fmla="*/ 122 h 133"/>
                  <a:gd name="T76" fmla="*/ 108 w 173"/>
                  <a:gd name="T77" fmla="*/ 118 h 133"/>
                  <a:gd name="T78" fmla="*/ 115 w 173"/>
                  <a:gd name="T79" fmla="*/ 116 h 133"/>
                  <a:gd name="T80" fmla="*/ 115 w 173"/>
                  <a:gd name="T81" fmla="*/ 116 h 133"/>
                  <a:gd name="T82" fmla="*/ 125 w 173"/>
                  <a:gd name="T83" fmla="*/ 115 h 133"/>
                  <a:gd name="T84" fmla="*/ 135 w 173"/>
                  <a:gd name="T85" fmla="*/ 119 h 133"/>
                  <a:gd name="T86" fmla="*/ 138 w 173"/>
                  <a:gd name="T87" fmla="*/ 115 h 133"/>
                  <a:gd name="T88" fmla="*/ 145 w 173"/>
                  <a:gd name="T89" fmla="*/ 112 h 133"/>
                  <a:gd name="T90" fmla="*/ 147 w 173"/>
                  <a:gd name="T91" fmla="*/ 111 h 133"/>
                  <a:gd name="T92" fmla="*/ 147 w 173"/>
                  <a:gd name="T93" fmla="*/ 110 h 133"/>
                  <a:gd name="T94" fmla="*/ 148 w 173"/>
                  <a:gd name="T95" fmla="*/ 102 h 133"/>
                  <a:gd name="T96" fmla="*/ 151 w 173"/>
                  <a:gd name="T97" fmla="*/ 98 h 133"/>
                  <a:gd name="T98" fmla="*/ 163 w 173"/>
                  <a:gd name="T99" fmla="*/ 82 h 133"/>
                  <a:gd name="T100" fmla="*/ 168 w 173"/>
                  <a:gd name="T101" fmla="*/ 75 h 133"/>
                  <a:gd name="T102" fmla="*/ 172 w 173"/>
                  <a:gd name="T103" fmla="*/ 39 h 133"/>
                  <a:gd name="T104" fmla="*/ 170 w 173"/>
                  <a:gd name="T105" fmla="*/ 34 h 133"/>
                  <a:gd name="T106" fmla="*/ 169 w 173"/>
                  <a:gd name="T107" fmla="*/ 30 h 133"/>
                  <a:gd name="T108" fmla="*/ 167 w 173"/>
                  <a:gd name="T109" fmla="*/ 25 h 133"/>
                  <a:gd name="T110" fmla="*/ 166 w 173"/>
                  <a:gd name="T111" fmla="*/ 20 h 133"/>
                  <a:gd name="T112" fmla="*/ 164 w 173"/>
                  <a:gd name="T113" fmla="*/ 12 h 133"/>
                  <a:gd name="T114" fmla="*/ 163 w 173"/>
                  <a:gd name="T115" fmla="*/ 7 h 133"/>
                  <a:gd name="T116" fmla="*/ 153 w 173"/>
                  <a:gd name="T117" fmla="*/ 9 h 133"/>
                  <a:gd name="T118" fmla="*/ 142 w 173"/>
                  <a:gd name="T119" fmla="*/ 3 h 133"/>
                  <a:gd name="T120" fmla="*/ 137 w 173"/>
                  <a:gd name="T121" fmla="*/ 2 h 133"/>
                  <a:gd name="T122" fmla="*/ 130 w 173"/>
                  <a:gd name="T12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3" h="133">
                    <a:moveTo>
                      <a:pt x="130" y="0"/>
                    </a:moveTo>
                    <a:cubicBezTo>
                      <a:pt x="128" y="2"/>
                      <a:pt x="114" y="13"/>
                      <a:pt x="109" y="15"/>
                    </a:cubicBezTo>
                    <a:cubicBezTo>
                      <a:pt x="106" y="17"/>
                      <a:pt x="101" y="20"/>
                      <a:pt x="96" y="23"/>
                    </a:cubicBezTo>
                    <a:cubicBezTo>
                      <a:pt x="92" y="25"/>
                      <a:pt x="88" y="27"/>
                      <a:pt x="86" y="28"/>
                    </a:cubicBezTo>
                    <a:cubicBezTo>
                      <a:pt x="86" y="28"/>
                      <a:pt x="86" y="28"/>
                      <a:pt x="86" y="28"/>
                    </a:cubicBezTo>
                    <a:cubicBezTo>
                      <a:pt x="83" y="30"/>
                      <a:pt x="79" y="33"/>
                      <a:pt x="77" y="35"/>
                    </a:cubicBezTo>
                    <a:cubicBezTo>
                      <a:pt x="75" y="36"/>
                      <a:pt x="74" y="37"/>
                      <a:pt x="73" y="38"/>
                    </a:cubicBezTo>
                    <a:cubicBezTo>
                      <a:pt x="72" y="39"/>
                      <a:pt x="68" y="42"/>
                      <a:pt x="65" y="45"/>
                    </a:cubicBezTo>
                    <a:cubicBezTo>
                      <a:pt x="64" y="46"/>
                      <a:pt x="63" y="48"/>
                      <a:pt x="62" y="48"/>
                    </a:cubicBezTo>
                    <a:cubicBezTo>
                      <a:pt x="61" y="49"/>
                      <a:pt x="55" y="50"/>
                      <a:pt x="50" y="50"/>
                    </a:cubicBezTo>
                    <a:cubicBezTo>
                      <a:pt x="48" y="51"/>
                      <a:pt x="46" y="51"/>
                      <a:pt x="45" y="51"/>
                    </a:cubicBezTo>
                    <a:cubicBezTo>
                      <a:pt x="45" y="53"/>
                      <a:pt x="45" y="54"/>
                      <a:pt x="45" y="57"/>
                    </a:cubicBezTo>
                    <a:cubicBezTo>
                      <a:pt x="45" y="60"/>
                      <a:pt x="45" y="64"/>
                      <a:pt x="45" y="66"/>
                    </a:cubicBezTo>
                    <a:cubicBezTo>
                      <a:pt x="45" y="68"/>
                      <a:pt x="45" y="69"/>
                      <a:pt x="45" y="69"/>
                    </a:cubicBezTo>
                    <a:cubicBezTo>
                      <a:pt x="45" y="70"/>
                      <a:pt x="45" y="73"/>
                      <a:pt x="45" y="75"/>
                    </a:cubicBezTo>
                    <a:cubicBezTo>
                      <a:pt x="44" y="78"/>
                      <a:pt x="44" y="82"/>
                      <a:pt x="44" y="82"/>
                    </a:cubicBezTo>
                    <a:cubicBezTo>
                      <a:pt x="44" y="83"/>
                      <a:pt x="44" y="84"/>
                      <a:pt x="43" y="85"/>
                    </a:cubicBezTo>
                    <a:cubicBezTo>
                      <a:pt x="42" y="87"/>
                      <a:pt x="41" y="89"/>
                      <a:pt x="41" y="90"/>
                    </a:cubicBezTo>
                    <a:cubicBezTo>
                      <a:pt x="41" y="90"/>
                      <a:pt x="40" y="91"/>
                      <a:pt x="39" y="92"/>
                    </a:cubicBezTo>
                    <a:cubicBezTo>
                      <a:pt x="38" y="93"/>
                      <a:pt x="37" y="94"/>
                      <a:pt x="37" y="94"/>
                    </a:cubicBezTo>
                    <a:cubicBezTo>
                      <a:pt x="36" y="94"/>
                      <a:pt x="34" y="94"/>
                      <a:pt x="31" y="94"/>
                    </a:cubicBezTo>
                    <a:cubicBezTo>
                      <a:pt x="24" y="94"/>
                      <a:pt x="15" y="95"/>
                      <a:pt x="14" y="95"/>
                    </a:cubicBezTo>
                    <a:cubicBezTo>
                      <a:pt x="14" y="95"/>
                      <a:pt x="14" y="95"/>
                      <a:pt x="14" y="95"/>
                    </a:cubicBezTo>
                    <a:cubicBezTo>
                      <a:pt x="13" y="95"/>
                      <a:pt x="12" y="96"/>
                      <a:pt x="10" y="96"/>
                    </a:cubicBezTo>
                    <a:cubicBezTo>
                      <a:pt x="6" y="97"/>
                      <a:pt x="1" y="99"/>
                      <a:pt x="1" y="99"/>
                    </a:cubicBezTo>
                    <a:cubicBezTo>
                      <a:pt x="1" y="100"/>
                      <a:pt x="1" y="100"/>
                      <a:pt x="1" y="100"/>
                    </a:cubicBezTo>
                    <a:cubicBezTo>
                      <a:pt x="0" y="101"/>
                      <a:pt x="0" y="103"/>
                      <a:pt x="1" y="104"/>
                    </a:cubicBezTo>
                    <a:cubicBezTo>
                      <a:pt x="1" y="104"/>
                      <a:pt x="1" y="104"/>
                      <a:pt x="1" y="104"/>
                    </a:cubicBezTo>
                    <a:cubicBezTo>
                      <a:pt x="2" y="105"/>
                      <a:pt x="3" y="106"/>
                      <a:pt x="3" y="107"/>
                    </a:cubicBezTo>
                    <a:cubicBezTo>
                      <a:pt x="3" y="107"/>
                      <a:pt x="4" y="111"/>
                      <a:pt x="4" y="112"/>
                    </a:cubicBezTo>
                    <a:cubicBezTo>
                      <a:pt x="5" y="112"/>
                      <a:pt x="8" y="112"/>
                      <a:pt x="9" y="113"/>
                    </a:cubicBezTo>
                    <a:cubicBezTo>
                      <a:pt x="9" y="113"/>
                      <a:pt x="9" y="113"/>
                      <a:pt x="9" y="113"/>
                    </a:cubicBezTo>
                    <a:cubicBezTo>
                      <a:pt x="9" y="113"/>
                      <a:pt x="9" y="113"/>
                      <a:pt x="9" y="113"/>
                    </a:cubicBezTo>
                    <a:cubicBezTo>
                      <a:pt x="10" y="114"/>
                      <a:pt x="12" y="116"/>
                      <a:pt x="12" y="116"/>
                    </a:cubicBezTo>
                    <a:cubicBezTo>
                      <a:pt x="12" y="117"/>
                      <a:pt x="11" y="117"/>
                      <a:pt x="10" y="118"/>
                    </a:cubicBezTo>
                    <a:cubicBezTo>
                      <a:pt x="10" y="118"/>
                      <a:pt x="10" y="118"/>
                      <a:pt x="10" y="118"/>
                    </a:cubicBezTo>
                    <a:cubicBezTo>
                      <a:pt x="10" y="118"/>
                      <a:pt x="9" y="118"/>
                      <a:pt x="9" y="118"/>
                    </a:cubicBezTo>
                    <a:cubicBezTo>
                      <a:pt x="9" y="118"/>
                      <a:pt x="9" y="119"/>
                      <a:pt x="9" y="119"/>
                    </a:cubicBezTo>
                    <a:cubicBezTo>
                      <a:pt x="9" y="119"/>
                      <a:pt x="9" y="120"/>
                      <a:pt x="10" y="120"/>
                    </a:cubicBezTo>
                    <a:cubicBezTo>
                      <a:pt x="10" y="120"/>
                      <a:pt x="12" y="121"/>
                      <a:pt x="14" y="122"/>
                    </a:cubicBezTo>
                    <a:cubicBezTo>
                      <a:pt x="16" y="123"/>
                      <a:pt x="17" y="123"/>
                      <a:pt x="17" y="124"/>
                    </a:cubicBezTo>
                    <a:cubicBezTo>
                      <a:pt x="17" y="124"/>
                      <a:pt x="18" y="123"/>
                      <a:pt x="19" y="123"/>
                    </a:cubicBezTo>
                    <a:cubicBezTo>
                      <a:pt x="20" y="123"/>
                      <a:pt x="21" y="123"/>
                      <a:pt x="21" y="123"/>
                    </a:cubicBezTo>
                    <a:cubicBezTo>
                      <a:pt x="22" y="123"/>
                      <a:pt x="22" y="124"/>
                      <a:pt x="22" y="124"/>
                    </a:cubicBezTo>
                    <a:cubicBezTo>
                      <a:pt x="23" y="124"/>
                      <a:pt x="23" y="125"/>
                      <a:pt x="23" y="125"/>
                    </a:cubicBezTo>
                    <a:cubicBezTo>
                      <a:pt x="23" y="126"/>
                      <a:pt x="23" y="126"/>
                      <a:pt x="23" y="127"/>
                    </a:cubicBezTo>
                    <a:cubicBezTo>
                      <a:pt x="24" y="127"/>
                      <a:pt x="24" y="127"/>
                      <a:pt x="24" y="127"/>
                    </a:cubicBezTo>
                    <a:cubicBezTo>
                      <a:pt x="25" y="127"/>
                      <a:pt x="25" y="128"/>
                      <a:pt x="25" y="127"/>
                    </a:cubicBezTo>
                    <a:cubicBezTo>
                      <a:pt x="26" y="127"/>
                      <a:pt x="26" y="127"/>
                      <a:pt x="26" y="127"/>
                    </a:cubicBezTo>
                    <a:cubicBezTo>
                      <a:pt x="27" y="127"/>
                      <a:pt x="28" y="126"/>
                      <a:pt x="30" y="127"/>
                    </a:cubicBezTo>
                    <a:cubicBezTo>
                      <a:pt x="31" y="127"/>
                      <a:pt x="32" y="128"/>
                      <a:pt x="33" y="129"/>
                    </a:cubicBezTo>
                    <a:cubicBezTo>
                      <a:pt x="35" y="130"/>
                      <a:pt x="36" y="132"/>
                      <a:pt x="37" y="133"/>
                    </a:cubicBezTo>
                    <a:cubicBezTo>
                      <a:pt x="37" y="133"/>
                      <a:pt x="38" y="131"/>
                      <a:pt x="38" y="129"/>
                    </a:cubicBezTo>
                    <a:cubicBezTo>
                      <a:pt x="38" y="128"/>
                      <a:pt x="38" y="127"/>
                      <a:pt x="38" y="126"/>
                    </a:cubicBezTo>
                    <a:cubicBezTo>
                      <a:pt x="38" y="125"/>
                      <a:pt x="38" y="125"/>
                      <a:pt x="38" y="124"/>
                    </a:cubicBezTo>
                    <a:cubicBezTo>
                      <a:pt x="38" y="124"/>
                      <a:pt x="39" y="123"/>
                      <a:pt x="40" y="122"/>
                    </a:cubicBezTo>
                    <a:cubicBezTo>
                      <a:pt x="41" y="120"/>
                      <a:pt x="42" y="118"/>
                      <a:pt x="43" y="118"/>
                    </a:cubicBezTo>
                    <a:cubicBezTo>
                      <a:pt x="43" y="117"/>
                      <a:pt x="43" y="116"/>
                      <a:pt x="43" y="116"/>
                    </a:cubicBezTo>
                    <a:cubicBezTo>
                      <a:pt x="43" y="115"/>
                      <a:pt x="43" y="115"/>
                      <a:pt x="43" y="114"/>
                    </a:cubicBezTo>
                    <a:cubicBezTo>
                      <a:pt x="43" y="114"/>
                      <a:pt x="44" y="113"/>
                      <a:pt x="46" y="113"/>
                    </a:cubicBezTo>
                    <a:cubicBezTo>
                      <a:pt x="47" y="112"/>
                      <a:pt x="49" y="112"/>
                      <a:pt x="50" y="112"/>
                    </a:cubicBezTo>
                    <a:cubicBezTo>
                      <a:pt x="51" y="112"/>
                      <a:pt x="51" y="111"/>
                      <a:pt x="52" y="111"/>
                    </a:cubicBezTo>
                    <a:cubicBezTo>
                      <a:pt x="52" y="111"/>
                      <a:pt x="52" y="111"/>
                      <a:pt x="52" y="111"/>
                    </a:cubicBezTo>
                    <a:cubicBezTo>
                      <a:pt x="55" y="111"/>
                      <a:pt x="58" y="110"/>
                      <a:pt x="60" y="110"/>
                    </a:cubicBezTo>
                    <a:cubicBezTo>
                      <a:pt x="63" y="110"/>
                      <a:pt x="66" y="111"/>
                      <a:pt x="67" y="112"/>
                    </a:cubicBezTo>
                    <a:cubicBezTo>
                      <a:pt x="67" y="112"/>
                      <a:pt x="67" y="112"/>
                      <a:pt x="67" y="112"/>
                    </a:cubicBezTo>
                    <a:cubicBezTo>
                      <a:pt x="68" y="112"/>
                      <a:pt x="68" y="112"/>
                      <a:pt x="68" y="112"/>
                    </a:cubicBezTo>
                    <a:cubicBezTo>
                      <a:pt x="68" y="112"/>
                      <a:pt x="68" y="112"/>
                      <a:pt x="68" y="112"/>
                    </a:cubicBezTo>
                    <a:cubicBezTo>
                      <a:pt x="68" y="112"/>
                      <a:pt x="70" y="114"/>
                      <a:pt x="71" y="115"/>
                    </a:cubicBezTo>
                    <a:cubicBezTo>
                      <a:pt x="73" y="117"/>
                      <a:pt x="75" y="119"/>
                      <a:pt x="75" y="119"/>
                    </a:cubicBezTo>
                    <a:cubicBezTo>
                      <a:pt x="76" y="119"/>
                      <a:pt x="78" y="118"/>
                      <a:pt x="80" y="117"/>
                    </a:cubicBezTo>
                    <a:cubicBezTo>
                      <a:pt x="82" y="117"/>
                      <a:pt x="84" y="116"/>
                      <a:pt x="85" y="116"/>
                    </a:cubicBezTo>
                    <a:cubicBezTo>
                      <a:pt x="86" y="115"/>
                      <a:pt x="90" y="118"/>
                      <a:pt x="93" y="119"/>
                    </a:cubicBezTo>
                    <a:cubicBezTo>
                      <a:pt x="95" y="121"/>
                      <a:pt x="97" y="122"/>
                      <a:pt x="98" y="122"/>
                    </a:cubicBezTo>
                    <a:cubicBezTo>
                      <a:pt x="98" y="122"/>
                      <a:pt x="99" y="122"/>
                      <a:pt x="101" y="122"/>
                    </a:cubicBezTo>
                    <a:cubicBezTo>
                      <a:pt x="102" y="122"/>
                      <a:pt x="104" y="122"/>
                      <a:pt x="104" y="122"/>
                    </a:cubicBezTo>
                    <a:cubicBezTo>
                      <a:pt x="104" y="122"/>
                      <a:pt x="104" y="121"/>
                      <a:pt x="105" y="121"/>
                    </a:cubicBezTo>
                    <a:cubicBezTo>
                      <a:pt x="105" y="120"/>
                      <a:pt x="106" y="119"/>
                      <a:pt x="108" y="118"/>
                    </a:cubicBezTo>
                    <a:cubicBezTo>
                      <a:pt x="111" y="117"/>
                      <a:pt x="113" y="116"/>
                      <a:pt x="115" y="116"/>
                    </a:cubicBezTo>
                    <a:cubicBezTo>
                      <a:pt x="115" y="116"/>
                      <a:pt x="115" y="116"/>
                      <a:pt x="115" y="116"/>
                    </a:cubicBezTo>
                    <a:cubicBezTo>
                      <a:pt x="115" y="116"/>
                      <a:pt x="115" y="116"/>
                      <a:pt x="115" y="116"/>
                    </a:cubicBezTo>
                    <a:cubicBezTo>
                      <a:pt x="115" y="116"/>
                      <a:pt x="115" y="116"/>
                      <a:pt x="115" y="116"/>
                    </a:cubicBezTo>
                    <a:cubicBezTo>
                      <a:pt x="117" y="115"/>
                      <a:pt x="120" y="115"/>
                      <a:pt x="123" y="115"/>
                    </a:cubicBezTo>
                    <a:cubicBezTo>
                      <a:pt x="124" y="115"/>
                      <a:pt x="124" y="115"/>
                      <a:pt x="125" y="115"/>
                    </a:cubicBezTo>
                    <a:cubicBezTo>
                      <a:pt x="126" y="115"/>
                      <a:pt x="130" y="117"/>
                      <a:pt x="133" y="118"/>
                    </a:cubicBezTo>
                    <a:cubicBezTo>
                      <a:pt x="134" y="119"/>
                      <a:pt x="134" y="119"/>
                      <a:pt x="135" y="119"/>
                    </a:cubicBezTo>
                    <a:cubicBezTo>
                      <a:pt x="135" y="119"/>
                      <a:pt x="136" y="118"/>
                      <a:pt x="137" y="117"/>
                    </a:cubicBezTo>
                    <a:cubicBezTo>
                      <a:pt x="138" y="116"/>
                      <a:pt x="138" y="115"/>
                      <a:pt x="138" y="115"/>
                    </a:cubicBezTo>
                    <a:cubicBezTo>
                      <a:pt x="139" y="115"/>
                      <a:pt x="140" y="114"/>
                      <a:pt x="141" y="113"/>
                    </a:cubicBezTo>
                    <a:cubicBezTo>
                      <a:pt x="143" y="112"/>
                      <a:pt x="144" y="112"/>
                      <a:pt x="145" y="112"/>
                    </a:cubicBezTo>
                    <a:cubicBezTo>
                      <a:pt x="145" y="111"/>
                      <a:pt x="146" y="111"/>
                      <a:pt x="146" y="111"/>
                    </a:cubicBezTo>
                    <a:cubicBezTo>
                      <a:pt x="146" y="111"/>
                      <a:pt x="147" y="111"/>
                      <a:pt x="147" y="111"/>
                    </a:cubicBezTo>
                    <a:cubicBezTo>
                      <a:pt x="147" y="111"/>
                      <a:pt x="147" y="110"/>
                      <a:pt x="147" y="110"/>
                    </a:cubicBezTo>
                    <a:cubicBezTo>
                      <a:pt x="147" y="110"/>
                      <a:pt x="147" y="110"/>
                      <a:pt x="147" y="110"/>
                    </a:cubicBezTo>
                    <a:cubicBezTo>
                      <a:pt x="146" y="108"/>
                      <a:pt x="145" y="105"/>
                      <a:pt x="146" y="104"/>
                    </a:cubicBezTo>
                    <a:cubicBezTo>
                      <a:pt x="146" y="103"/>
                      <a:pt x="147" y="102"/>
                      <a:pt x="148" y="102"/>
                    </a:cubicBezTo>
                    <a:cubicBezTo>
                      <a:pt x="148" y="102"/>
                      <a:pt x="149" y="102"/>
                      <a:pt x="149" y="102"/>
                    </a:cubicBezTo>
                    <a:cubicBezTo>
                      <a:pt x="149" y="101"/>
                      <a:pt x="150" y="100"/>
                      <a:pt x="151" y="98"/>
                    </a:cubicBezTo>
                    <a:cubicBezTo>
                      <a:pt x="153" y="94"/>
                      <a:pt x="155" y="89"/>
                      <a:pt x="157" y="87"/>
                    </a:cubicBezTo>
                    <a:cubicBezTo>
                      <a:pt x="158" y="85"/>
                      <a:pt x="161" y="84"/>
                      <a:pt x="163" y="82"/>
                    </a:cubicBezTo>
                    <a:cubicBezTo>
                      <a:pt x="165" y="80"/>
                      <a:pt x="168" y="78"/>
                      <a:pt x="168" y="77"/>
                    </a:cubicBezTo>
                    <a:cubicBezTo>
                      <a:pt x="168" y="75"/>
                      <a:pt x="168" y="75"/>
                      <a:pt x="168" y="75"/>
                    </a:cubicBezTo>
                    <a:cubicBezTo>
                      <a:pt x="169" y="69"/>
                      <a:pt x="171" y="43"/>
                      <a:pt x="171" y="42"/>
                    </a:cubicBezTo>
                    <a:cubicBezTo>
                      <a:pt x="171" y="41"/>
                      <a:pt x="172" y="40"/>
                      <a:pt x="172" y="39"/>
                    </a:cubicBezTo>
                    <a:cubicBezTo>
                      <a:pt x="173" y="38"/>
                      <a:pt x="173" y="37"/>
                      <a:pt x="173" y="37"/>
                    </a:cubicBezTo>
                    <a:cubicBezTo>
                      <a:pt x="173" y="36"/>
                      <a:pt x="171" y="35"/>
                      <a:pt x="170" y="34"/>
                    </a:cubicBezTo>
                    <a:cubicBezTo>
                      <a:pt x="170" y="34"/>
                      <a:pt x="169" y="33"/>
                      <a:pt x="169" y="33"/>
                    </a:cubicBezTo>
                    <a:cubicBezTo>
                      <a:pt x="168" y="32"/>
                      <a:pt x="169" y="31"/>
                      <a:pt x="169" y="30"/>
                    </a:cubicBezTo>
                    <a:cubicBezTo>
                      <a:pt x="169" y="29"/>
                      <a:pt x="169" y="29"/>
                      <a:pt x="169" y="28"/>
                    </a:cubicBezTo>
                    <a:cubicBezTo>
                      <a:pt x="169" y="28"/>
                      <a:pt x="168" y="26"/>
                      <a:pt x="167" y="25"/>
                    </a:cubicBezTo>
                    <a:cubicBezTo>
                      <a:pt x="167" y="25"/>
                      <a:pt x="166" y="24"/>
                      <a:pt x="166" y="23"/>
                    </a:cubicBezTo>
                    <a:cubicBezTo>
                      <a:pt x="165" y="23"/>
                      <a:pt x="165" y="21"/>
                      <a:pt x="166" y="20"/>
                    </a:cubicBezTo>
                    <a:cubicBezTo>
                      <a:pt x="166" y="19"/>
                      <a:pt x="166" y="18"/>
                      <a:pt x="166" y="17"/>
                    </a:cubicBezTo>
                    <a:cubicBezTo>
                      <a:pt x="165" y="16"/>
                      <a:pt x="165" y="14"/>
                      <a:pt x="164" y="12"/>
                    </a:cubicBezTo>
                    <a:cubicBezTo>
                      <a:pt x="164" y="12"/>
                      <a:pt x="164" y="12"/>
                      <a:pt x="164" y="12"/>
                    </a:cubicBezTo>
                    <a:cubicBezTo>
                      <a:pt x="164" y="10"/>
                      <a:pt x="163" y="8"/>
                      <a:pt x="163" y="7"/>
                    </a:cubicBezTo>
                    <a:cubicBezTo>
                      <a:pt x="159" y="9"/>
                      <a:pt x="155" y="11"/>
                      <a:pt x="155" y="10"/>
                    </a:cubicBezTo>
                    <a:cubicBezTo>
                      <a:pt x="155" y="10"/>
                      <a:pt x="154" y="10"/>
                      <a:pt x="153" y="9"/>
                    </a:cubicBezTo>
                    <a:cubicBezTo>
                      <a:pt x="151" y="7"/>
                      <a:pt x="148" y="5"/>
                      <a:pt x="147" y="4"/>
                    </a:cubicBezTo>
                    <a:cubicBezTo>
                      <a:pt x="147" y="4"/>
                      <a:pt x="144" y="4"/>
                      <a:pt x="142" y="3"/>
                    </a:cubicBezTo>
                    <a:cubicBezTo>
                      <a:pt x="140" y="3"/>
                      <a:pt x="138" y="2"/>
                      <a:pt x="137" y="2"/>
                    </a:cubicBezTo>
                    <a:cubicBezTo>
                      <a:pt x="137" y="2"/>
                      <a:pt x="137" y="2"/>
                      <a:pt x="137" y="2"/>
                    </a:cubicBezTo>
                    <a:cubicBezTo>
                      <a:pt x="137" y="2"/>
                      <a:pt x="137" y="2"/>
                      <a:pt x="137" y="2"/>
                    </a:cubicBezTo>
                    <a:cubicBezTo>
                      <a:pt x="135" y="2"/>
                      <a:pt x="132" y="1"/>
                      <a:pt x="130"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21" name="Freeform 8"/>
              <p:cNvSpPr>
                <a:spLocks/>
              </p:cNvSpPr>
              <p:nvPr/>
            </p:nvSpPr>
            <p:spPr bwMode="auto">
              <a:xfrm>
                <a:off x="3937000" y="3121025"/>
                <a:ext cx="306388" cy="233363"/>
              </a:xfrm>
              <a:custGeom>
                <a:avLst/>
                <a:gdLst>
                  <a:gd name="T0" fmla="*/ 2 w 133"/>
                  <a:gd name="T1" fmla="*/ 100 h 101"/>
                  <a:gd name="T2" fmla="*/ 14 w 133"/>
                  <a:gd name="T3" fmla="*/ 96 h 101"/>
                  <a:gd name="T4" fmla="*/ 30 w 133"/>
                  <a:gd name="T5" fmla="*/ 84 h 101"/>
                  <a:gd name="T6" fmla="*/ 37 w 133"/>
                  <a:gd name="T7" fmla="*/ 76 h 101"/>
                  <a:gd name="T8" fmla="*/ 36 w 133"/>
                  <a:gd name="T9" fmla="*/ 66 h 101"/>
                  <a:gd name="T10" fmla="*/ 36 w 133"/>
                  <a:gd name="T11" fmla="*/ 56 h 101"/>
                  <a:gd name="T12" fmla="*/ 41 w 133"/>
                  <a:gd name="T13" fmla="*/ 48 h 101"/>
                  <a:gd name="T14" fmla="*/ 47 w 133"/>
                  <a:gd name="T15" fmla="*/ 39 h 101"/>
                  <a:gd name="T16" fmla="*/ 57 w 133"/>
                  <a:gd name="T17" fmla="*/ 31 h 101"/>
                  <a:gd name="T18" fmla="*/ 72 w 133"/>
                  <a:gd name="T19" fmla="*/ 21 h 101"/>
                  <a:gd name="T20" fmla="*/ 79 w 133"/>
                  <a:gd name="T21" fmla="*/ 4 h 101"/>
                  <a:gd name="T22" fmla="*/ 84 w 133"/>
                  <a:gd name="T23" fmla="*/ 1 h 101"/>
                  <a:gd name="T24" fmla="*/ 87 w 133"/>
                  <a:gd name="T25" fmla="*/ 2 h 101"/>
                  <a:gd name="T26" fmla="*/ 89 w 133"/>
                  <a:gd name="T27" fmla="*/ 7 h 101"/>
                  <a:gd name="T28" fmla="*/ 100 w 133"/>
                  <a:gd name="T29" fmla="*/ 10 h 101"/>
                  <a:gd name="T30" fmla="*/ 111 w 133"/>
                  <a:gd name="T31" fmla="*/ 7 h 101"/>
                  <a:gd name="T32" fmla="*/ 113 w 133"/>
                  <a:gd name="T33" fmla="*/ 11 h 101"/>
                  <a:gd name="T34" fmla="*/ 119 w 133"/>
                  <a:gd name="T35" fmla="*/ 11 h 101"/>
                  <a:gd name="T36" fmla="*/ 122 w 133"/>
                  <a:gd name="T37" fmla="*/ 12 h 101"/>
                  <a:gd name="T38" fmla="*/ 125 w 133"/>
                  <a:gd name="T39" fmla="*/ 15 h 101"/>
                  <a:gd name="T40" fmla="*/ 124 w 133"/>
                  <a:gd name="T41" fmla="*/ 18 h 101"/>
                  <a:gd name="T42" fmla="*/ 126 w 133"/>
                  <a:gd name="T43" fmla="*/ 21 h 101"/>
                  <a:gd name="T44" fmla="*/ 126 w 133"/>
                  <a:gd name="T45" fmla="*/ 24 h 101"/>
                  <a:gd name="T46" fmla="*/ 125 w 133"/>
                  <a:gd name="T47" fmla="*/ 29 h 101"/>
                  <a:gd name="T48" fmla="*/ 128 w 133"/>
                  <a:gd name="T49" fmla="*/ 35 h 101"/>
                  <a:gd name="T50" fmla="*/ 130 w 133"/>
                  <a:gd name="T51" fmla="*/ 41 h 101"/>
                  <a:gd name="T52" fmla="*/ 133 w 133"/>
                  <a:gd name="T53" fmla="*/ 43 h 101"/>
                  <a:gd name="T54" fmla="*/ 131 w 133"/>
                  <a:gd name="T55" fmla="*/ 46 h 101"/>
                  <a:gd name="T56" fmla="*/ 131 w 133"/>
                  <a:gd name="T57" fmla="*/ 49 h 101"/>
                  <a:gd name="T58" fmla="*/ 125 w 133"/>
                  <a:gd name="T59" fmla="*/ 47 h 101"/>
                  <a:gd name="T60" fmla="*/ 119 w 133"/>
                  <a:gd name="T61" fmla="*/ 47 h 101"/>
                  <a:gd name="T62" fmla="*/ 112 w 133"/>
                  <a:gd name="T63" fmla="*/ 50 h 101"/>
                  <a:gd name="T64" fmla="*/ 111 w 133"/>
                  <a:gd name="T65" fmla="*/ 51 h 101"/>
                  <a:gd name="T66" fmla="*/ 107 w 133"/>
                  <a:gd name="T67" fmla="*/ 52 h 101"/>
                  <a:gd name="T68" fmla="*/ 102 w 133"/>
                  <a:gd name="T69" fmla="*/ 52 h 101"/>
                  <a:gd name="T70" fmla="*/ 102 w 133"/>
                  <a:gd name="T71" fmla="*/ 55 h 101"/>
                  <a:gd name="T72" fmla="*/ 103 w 133"/>
                  <a:gd name="T73" fmla="*/ 57 h 101"/>
                  <a:gd name="T74" fmla="*/ 103 w 133"/>
                  <a:gd name="T75" fmla="*/ 61 h 101"/>
                  <a:gd name="T76" fmla="*/ 104 w 133"/>
                  <a:gd name="T77" fmla="*/ 61 h 101"/>
                  <a:gd name="T78" fmla="*/ 99 w 133"/>
                  <a:gd name="T79" fmla="*/ 64 h 101"/>
                  <a:gd name="T80" fmla="*/ 88 w 133"/>
                  <a:gd name="T81" fmla="*/ 72 h 101"/>
                  <a:gd name="T82" fmla="*/ 77 w 133"/>
                  <a:gd name="T83" fmla="*/ 75 h 101"/>
                  <a:gd name="T84" fmla="*/ 72 w 133"/>
                  <a:gd name="T85" fmla="*/ 78 h 101"/>
                  <a:gd name="T86" fmla="*/ 70 w 133"/>
                  <a:gd name="T87" fmla="*/ 79 h 101"/>
                  <a:gd name="T88" fmla="*/ 64 w 133"/>
                  <a:gd name="T89" fmla="*/ 80 h 101"/>
                  <a:gd name="T90" fmla="*/ 59 w 133"/>
                  <a:gd name="T91" fmla="*/ 81 h 101"/>
                  <a:gd name="T92" fmla="*/ 49 w 133"/>
                  <a:gd name="T93" fmla="*/ 89 h 101"/>
                  <a:gd name="T94" fmla="*/ 48 w 133"/>
                  <a:gd name="T9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3" h="101">
                    <a:moveTo>
                      <a:pt x="0" y="101"/>
                    </a:moveTo>
                    <a:cubicBezTo>
                      <a:pt x="1" y="101"/>
                      <a:pt x="1" y="100"/>
                      <a:pt x="2" y="100"/>
                    </a:cubicBezTo>
                    <a:cubicBezTo>
                      <a:pt x="3" y="98"/>
                      <a:pt x="4" y="98"/>
                      <a:pt x="7" y="97"/>
                    </a:cubicBezTo>
                    <a:cubicBezTo>
                      <a:pt x="10" y="97"/>
                      <a:pt x="12" y="97"/>
                      <a:pt x="14" y="96"/>
                    </a:cubicBezTo>
                    <a:cubicBezTo>
                      <a:pt x="16" y="95"/>
                      <a:pt x="19" y="92"/>
                      <a:pt x="22" y="90"/>
                    </a:cubicBezTo>
                    <a:cubicBezTo>
                      <a:pt x="24" y="88"/>
                      <a:pt x="29" y="86"/>
                      <a:pt x="30" y="84"/>
                    </a:cubicBezTo>
                    <a:cubicBezTo>
                      <a:pt x="32" y="82"/>
                      <a:pt x="34" y="78"/>
                      <a:pt x="35" y="78"/>
                    </a:cubicBezTo>
                    <a:cubicBezTo>
                      <a:pt x="36" y="77"/>
                      <a:pt x="36" y="78"/>
                      <a:pt x="37" y="76"/>
                    </a:cubicBezTo>
                    <a:cubicBezTo>
                      <a:pt x="37" y="73"/>
                      <a:pt x="40" y="71"/>
                      <a:pt x="38" y="69"/>
                    </a:cubicBezTo>
                    <a:cubicBezTo>
                      <a:pt x="37" y="67"/>
                      <a:pt x="36" y="68"/>
                      <a:pt x="36" y="66"/>
                    </a:cubicBezTo>
                    <a:cubicBezTo>
                      <a:pt x="36" y="64"/>
                      <a:pt x="36" y="64"/>
                      <a:pt x="36" y="62"/>
                    </a:cubicBezTo>
                    <a:cubicBezTo>
                      <a:pt x="36" y="60"/>
                      <a:pt x="34" y="58"/>
                      <a:pt x="36" y="56"/>
                    </a:cubicBezTo>
                    <a:cubicBezTo>
                      <a:pt x="38" y="55"/>
                      <a:pt x="38" y="54"/>
                      <a:pt x="39" y="52"/>
                    </a:cubicBezTo>
                    <a:cubicBezTo>
                      <a:pt x="41" y="51"/>
                      <a:pt x="41" y="52"/>
                      <a:pt x="41" y="48"/>
                    </a:cubicBezTo>
                    <a:cubicBezTo>
                      <a:pt x="42" y="45"/>
                      <a:pt x="40" y="46"/>
                      <a:pt x="42" y="43"/>
                    </a:cubicBezTo>
                    <a:cubicBezTo>
                      <a:pt x="45" y="41"/>
                      <a:pt x="45" y="41"/>
                      <a:pt x="47" y="39"/>
                    </a:cubicBezTo>
                    <a:cubicBezTo>
                      <a:pt x="49" y="37"/>
                      <a:pt x="48" y="35"/>
                      <a:pt x="51" y="34"/>
                    </a:cubicBezTo>
                    <a:cubicBezTo>
                      <a:pt x="53" y="33"/>
                      <a:pt x="55" y="32"/>
                      <a:pt x="57" y="31"/>
                    </a:cubicBezTo>
                    <a:cubicBezTo>
                      <a:pt x="59" y="30"/>
                      <a:pt x="64" y="29"/>
                      <a:pt x="66" y="27"/>
                    </a:cubicBezTo>
                    <a:cubicBezTo>
                      <a:pt x="69" y="25"/>
                      <a:pt x="70" y="23"/>
                      <a:pt x="72" y="21"/>
                    </a:cubicBezTo>
                    <a:cubicBezTo>
                      <a:pt x="73" y="18"/>
                      <a:pt x="74" y="16"/>
                      <a:pt x="76" y="13"/>
                    </a:cubicBezTo>
                    <a:cubicBezTo>
                      <a:pt x="77" y="10"/>
                      <a:pt x="79" y="5"/>
                      <a:pt x="79" y="4"/>
                    </a:cubicBezTo>
                    <a:cubicBezTo>
                      <a:pt x="79" y="3"/>
                      <a:pt x="79" y="3"/>
                      <a:pt x="80" y="2"/>
                    </a:cubicBezTo>
                    <a:cubicBezTo>
                      <a:pt x="81" y="2"/>
                      <a:pt x="82" y="2"/>
                      <a:pt x="84" y="1"/>
                    </a:cubicBezTo>
                    <a:cubicBezTo>
                      <a:pt x="86" y="1"/>
                      <a:pt x="87" y="0"/>
                      <a:pt x="87" y="1"/>
                    </a:cubicBezTo>
                    <a:cubicBezTo>
                      <a:pt x="88" y="1"/>
                      <a:pt x="88" y="1"/>
                      <a:pt x="87" y="2"/>
                    </a:cubicBezTo>
                    <a:cubicBezTo>
                      <a:pt x="87" y="2"/>
                      <a:pt x="87" y="3"/>
                      <a:pt x="87" y="4"/>
                    </a:cubicBezTo>
                    <a:cubicBezTo>
                      <a:pt x="87" y="4"/>
                      <a:pt x="87" y="6"/>
                      <a:pt x="89" y="7"/>
                    </a:cubicBezTo>
                    <a:cubicBezTo>
                      <a:pt x="90" y="8"/>
                      <a:pt x="93" y="8"/>
                      <a:pt x="94" y="9"/>
                    </a:cubicBezTo>
                    <a:cubicBezTo>
                      <a:pt x="95" y="10"/>
                      <a:pt x="98" y="10"/>
                      <a:pt x="100" y="10"/>
                    </a:cubicBezTo>
                    <a:cubicBezTo>
                      <a:pt x="102" y="10"/>
                      <a:pt x="105" y="9"/>
                      <a:pt x="107" y="9"/>
                    </a:cubicBezTo>
                    <a:cubicBezTo>
                      <a:pt x="109" y="8"/>
                      <a:pt x="111" y="7"/>
                      <a:pt x="111" y="7"/>
                    </a:cubicBezTo>
                    <a:cubicBezTo>
                      <a:pt x="112" y="7"/>
                      <a:pt x="112" y="9"/>
                      <a:pt x="113" y="10"/>
                    </a:cubicBezTo>
                    <a:cubicBezTo>
                      <a:pt x="113" y="11"/>
                      <a:pt x="112" y="12"/>
                      <a:pt x="113" y="11"/>
                    </a:cubicBezTo>
                    <a:cubicBezTo>
                      <a:pt x="114" y="11"/>
                      <a:pt x="113" y="10"/>
                      <a:pt x="114" y="10"/>
                    </a:cubicBezTo>
                    <a:cubicBezTo>
                      <a:pt x="115" y="9"/>
                      <a:pt x="117" y="10"/>
                      <a:pt x="119" y="11"/>
                    </a:cubicBezTo>
                    <a:cubicBezTo>
                      <a:pt x="119" y="11"/>
                      <a:pt x="120" y="11"/>
                      <a:pt x="120" y="11"/>
                    </a:cubicBezTo>
                    <a:cubicBezTo>
                      <a:pt x="121" y="11"/>
                      <a:pt x="121" y="11"/>
                      <a:pt x="122" y="12"/>
                    </a:cubicBezTo>
                    <a:cubicBezTo>
                      <a:pt x="122" y="12"/>
                      <a:pt x="122" y="12"/>
                      <a:pt x="122" y="12"/>
                    </a:cubicBezTo>
                    <a:cubicBezTo>
                      <a:pt x="124" y="13"/>
                      <a:pt x="125" y="15"/>
                      <a:pt x="125" y="15"/>
                    </a:cubicBezTo>
                    <a:cubicBezTo>
                      <a:pt x="125" y="15"/>
                      <a:pt x="125" y="15"/>
                      <a:pt x="125" y="16"/>
                    </a:cubicBezTo>
                    <a:cubicBezTo>
                      <a:pt x="124" y="16"/>
                      <a:pt x="124" y="17"/>
                      <a:pt x="124" y="18"/>
                    </a:cubicBezTo>
                    <a:cubicBezTo>
                      <a:pt x="125" y="18"/>
                      <a:pt x="125" y="19"/>
                      <a:pt x="125" y="19"/>
                    </a:cubicBezTo>
                    <a:cubicBezTo>
                      <a:pt x="125" y="20"/>
                      <a:pt x="126" y="20"/>
                      <a:pt x="126" y="21"/>
                    </a:cubicBezTo>
                    <a:cubicBezTo>
                      <a:pt x="126" y="21"/>
                      <a:pt x="126" y="22"/>
                      <a:pt x="126" y="22"/>
                    </a:cubicBezTo>
                    <a:cubicBezTo>
                      <a:pt x="126" y="23"/>
                      <a:pt x="126" y="24"/>
                      <a:pt x="126" y="24"/>
                    </a:cubicBezTo>
                    <a:cubicBezTo>
                      <a:pt x="126" y="25"/>
                      <a:pt x="126" y="25"/>
                      <a:pt x="125" y="26"/>
                    </a:cubicBezTo>
                    <a:cubicBezTo>
                      <a:pt x="125" y="27"/>
                      <a:pt x="124" y="28"/>
                      <a:pt x="125" y="29"/>
                    </a:cubicBezTo>
                    <a:cubicBezTo>
                      <a:pt x="125" y="29"/>
                      <a:pt x="126" y="31"/>
                      <a:pt x="127" y="32"/>
                    </a:cubicBezTo>
                    <a:cubicBezTo>
                      <a:pt x="127" y="33"/>
                      <a:pt x="128" y="35"/>
                      <a:pt x="128" y="35"/>
                    </a:cubicBezTo>
                    <a:cubicBezTo>
                      <a:pt x="128" y="36"/>
                      <a:pt x="129" y="37"/>
                      <a:pt x="129" y="38"/>
                    </a:cubicBezTo>
                    <a:cubicBezTo>
                      <a:pt x="129" y="39"/>
                      <a:pt x="129" y="40"/>
                      <a:pt x="130" y="41"/>
                    </a:cubicBezTo>
                    <a:cubicBezTo>
                      <a:pt x="130" y="41"/>
                      <a:pt x="131" y="41"/>
                      <a:pt x="131" y="42"/>
                    </a:cubicBezTo>
                    <a:cubicBezTo>
                      <a:pt x="132" y="42"/>
                      <a:pt x="133" y="43"/>
                      <a:pt x="133" y="43"/>
                    </a:cubicBezTo>
                    <a:cubicBezTo>
                      <a:pt x="133" y="43"/>
                      <a:pt x="132" y="43"/>
                      <a:pt x="132" y="44"/>
                    </a:cubicBezTo>
                    <a:cubicBezTo>
                      <a:pt x="131" y="44"/>
                      <a:pt x="131" y="45"/>
                      <a:pt x="131" y="46"/>
                    </a:cubicBezTo>
                    <a:cubicBezTo>
                      <a:pt x="131" y="46"/>
                      <a:pt x="131" y="47"/>
                      <a:pt x="131" y="48"/>
                    </a:cubicBezTo>
                    <a:cubicBezTo>
                      <a:pt x="131" y="48"/>
                      <a:pt x="131" y="48"/>
                      <a:pt x="131" y="49"/>
                    </a:cubicBezTo>
                    <a:cubicBezTo>
                      <a:pt x="131" y="49"/>
                      <a:pt x="131" y="49"/>
                      <a:pt x="131" y="49"/>
                    </a:cubicBezTo>
                    <a:cubicBezTo>
                      <a:pt x="131" y="49"/>
                      <a:pt x="128" y="48"/>
                      <a:pt x="125" y="47"/>
                    </a:cubicBezTo>
                    <a:cubicBezTo>
                      <a:pt x="122" y="47"/>
                      <a:pt x="120" y="47"/>
                      <a:pt x="119" y="47"/>
                    </a:cubicBezTo>
                    <a:cubicBezTo>
                      <a:pt x="119" y="47"/>
                      <a:pt x="119" y="47"/>
                      <a:pt x="119" y="47"/>
                    </a:cubicBezTo>
                    <a:cubicBezTo>
                      <a:pt x="117" y="47"/>
                      <a:pt x="114" y="47"/>
                      <a:pt x="113" y="48"/>
                    </a:cubicBezTo>
                    <a:cubicBezTo>
                      <a:pt x="113" y="49"/>
                      <a:pt x="112" y="50"/>
                      <a:pt x="112" y="50"/>
                    </a:cubicBezTo>
                    <a:cubicBezTo>
                      <a:pt x="112" y="50"/>
                      <a:pt x="112" y="50"/>
                      <a:pt x="112" y="50"/>
                    </a:cubicBezTo>
                    <a:cubicBezTo>
                      <a:pt x="111" y="51"/>
                      <a:pt x="111" y="51"/>
                      <a:pt x="111" y="51"/>
                    </a:cubicBezTo>
                    <a:cubicBezTo>
                      <a:pt x="110" y="52"/>
                      <a:pt x="110" y="52"/>
                      <a:pt x="109" y="52"/>
                    </a:cubicBezTo>
                    <a:cubicBezTo>
                      <a:pt x="108" y="52"/>
                      <a:pt x="107" y="52"/>
                      <a:pt x="107" y="52"/>
                    </a:cubicBezTo>
                    <a:cubicBezTo>
                      <a:pt x="107" y="52"/>
                      <a:pt x="106" y="52"/>
                      <a:pt x="105" y="52"/>
                    </a:cubicBezTo>
                    <a:cubicBezTo>
                      <a:pt x="104" y="52"/>
                      <a:pt x="103" y="51"/>
                      <a:pt x="102" y="52"/>
                    </a:cubicBezTo>
                    <a:cubicBezTo>
                      <a:pt x="101" y="54"/>
                      <a:pt x="101" y="54"/>
                      <a:pt x="102" y="55"/>
                    </a:cubicBezTo>
                    <a:cubicBezTo>
                      <a:pt x="102" y="55"/>
                      <a:pt x="102" y="55"/>
                      <a:pt x="102" y="55"/>
                    </a:cubicBezTo>
                    <a:cubicBezTo>
                      <a:pt x="102" y="56"/>
                      <a:pt x="102" y="56"/>
                      <a:pt x="103" y="57"/>
                    </a:cubicBezTo>
                    <a:cubicBezTo>
                      <a:pt x="103" y="57"/>
                      <a:pt x="103" y="57"/>
                      <a:pt x="103" y="57"/>
                    </a:cubicBezTo>
                    <a:cubicBezTo>
                      <a:pt x="103" y="58"/>
                      <a:pt x="103" y="58"/>
                      <a:pt x="103" y="58"/>
                    </a:cubicBezTo>
                    <a:cubicBezTo>
                      <a:pt x="102" y="59"/>
                      <a:pt x="102" y="60"/>
                      <a:pt x="103" y="61"/>
                    </a:cubicBezTo>
                    <a:cubicBezTo>
                      <a:pt x="103" y="61"/>
                      <a:pt x="103" y="61"/>
                      <a:pt x="103" y="61"/>
                    </a:cubicBezTo>
                    <a:cubicBezTo>
                      <a:pt x="103" y="61"/>
                      <a:pt x="103" y="61"/>
                      <a:pt x="104" y="61"/>
                    </a:cubicBezTo>
                    <a:cubicBezTo>
                      <a:pt x="104" y="61"/>
                      <a:pt x="105" y="62"/>
                      <a:pt x="105" y="62"/>
                    </a:cubicBezTo>
                    <a:cubicBezTo>
                      <a:pt x="105" y="62"/>
                      <a:pt x="102" y="63"/>
                      <a:pt x="99" y="64"/>
                    </a:cubicBezTo>
                    <a:cubicBezTo>
                      <a:pt x="95" y="65"/>
                      <a:pt x="91" y="67"/>
                      <a:pt x="90" y="68"/>
                    </a:cubicBezTo>
                    <a:cubicBezTo>
                      <a:pt x="89" y="70"/>
                      <a:pt x="88" y="71"/>
                      <a:pt x="88" y="72"/>
                    </a:cubicBezTo>
                    <a:cubicBezTo>
                      <a:pt x="87" y="72"/>
                      <a:pt x="85" y="74"/>
                      <a:pt x="83" y="74"/>
                    </a:cubicBezTo>
                    <a:cubicBezTo>
                      <a:pt x="82" y="75"/>
                      <a:pt x="79" y="75"/>
                      <a:pt x="77" y="75"/>
                    </a:cubicBezTo>
                    <a:cubicBezTo>
                      <a:pt x="76" y="75"/>
                      <a:pt x="75" y="75"/>
                      <a:pt x="75" y="75"/>
                    </a:cubicBezTo>
                    <a:cubicBezTo>
                      <a:pt x="74" y="75"/>
                      <a:pt x="73" y="77"/>
                      <a:pt x="72" y="78"/>
                    </a:cubicBezTo>
                    <a:cubicBezTo>
                      <a:pt x="72" y="79"/>
                      <a:pt x="72" y="79"/>
                      <a:pt x="72" y="79"/>
                    </a:cubicBezTo>
                    <a:cubicBezTo>
                      <a:pt x="72" y="79"/>
                      <a:pt x="71" y="79"/>
                      <a:pt x="70" y="79"/>
                    </a:cubicBezTo>
                    <a:cubicBezTo>
                      <a:pt x="69" y="79"/>
                      <a:pt x="68" y="79"/>
                      <a:pt x="68" y="79"/>
                    </a:cubicBezTo>
                    <a:cubicBezTo>
                      <a:pt x="67" y="79"/>
                      <a:pt x="65" y="79"/>
                      <a:pt x="64" y="80"/>
                    </a:cubicBezTo>
                    <a:cubicBezTo>
                      <a:pt x="64" y="80"/>
                      <a:pt x="64" y="80"/>
                      <a:pt x="64" y="80"/>
                    </a:cubicBezTo>
                    <a:cubicBezTo>
                      <a:pt x="62" y="80"/>
                      <a:pt x="60" y="81"/>
                      <a:pt x="59" y="81"/>
                    </a:cubicBezTo>
                    <a:cubicBezTo>
                      <a:pt x="59" y="82"/>
                      <a:pt x="55" y="84"/>
                      <a:pt x="52" y="86"/>
                    </a:cubicBezTo>
                    <a:cubicBezTo>
                      <a:pt x="50" y="88"/>
                      <a:pt x="49" y="89"/>
                      <a:pt x="49" y="89"/>
                    </a:cubicBezTo>
                    <a:cubicBezTo>
                      <a:pt x="48" y="90"/>
                      <a:pt x="48" y="94"/>
                      <a:pt x="48" y="97"/>
                    </a:cubicBezTo>
                    <a:cubicBezTo>
                      <a:pt x="48" y="99"/>
                      <a:pt x="48" y="100"/>
                      <a:pt x="48" y="101"/>
                    </a:cubicBezTo>
                    <a:cubicBezTo>
                      <a:pt x="0" y="101"/>
                      <a:pt x="0" y="101"/>
                      <a:pt x="0" y="10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22" name="Freeform 9"/>
              <p:cNvSpPr>
                <a:spLocks/>
              </p:cNvSpPr>
              <p:nvPr/>
            </p:nvSpPr>
            <p:spPr bwMode="auto">
              <a:xfrm>
                <a:off x="4049712" y="3089275"/>
                <a:ext cx="523875" cy="496888"/>
              </a:xfrm>
              <a:custGeom>
                <a:avLst/>
                <a:gdLst>
                  <a:gd name="T0" fmla="*/ 80 w 227"/>
                  <a:gd name="T1" fmla="*/ 23 h 216"/>
                  <a:gd name="T2" fmla="*/ 91 w 227"/>
                  <a:gd name="T3" fmla="*/ 15 h 216"/>
                  <a:gd name="T4" fmla="*/ 112 w 227"/>
                  <a:gd name="T5" fmla="*/ 8 h 216"/>
                  <a:gd name="T6" fmla="*/ 134 w 227"/>
                  <a:gd name="T7" fmla="*/ 5 h 216"/>
                  <a:gd name="T8" fmla="*/ 156 w 227"/>
                  <a:gd name="T9" fmla="*/ 5 h 216"/>
                  <a:gd name="T10" fmla="*/ 173 w 227"/>
                  <a:gd name="T11" fmla="*/ 2 h 216"/>
                  <a:gd name="T12" fmla="*/ 183 w 227"/>
                  <a:gd name="T13" fmla="*/ 3 h 216"/>
                  <a:gd name="T14" fmla="*/ 187 w 227"/>
                  <a:gd name="T15" fmla="*/ 9 h 216"/>
                  <a:gd name="T16" fmla="*/ 187 w 227"/>
                  <a:gd name="T17" fmla="*/ 15 h 216"/>
                  <a:gd name="T18" fmla="*/ 188 w 227"/>
                  <a:gd name="T19" fmla="*/ 28 h 216"/>
                  <a:gd name="T20" fmla="*/ 184 w 227"/>
                  <a:gd name="T21" fmla="*/ 33 h 216"/>
                  <a:gd name="T22" fmla="*/ 178 w 227"/>
                  <a:gd name="T23" fmla="*/ 41 h 216"/>
                  <a:gd name="T24" fmla="*/ 184 w 227"/>
                  <a:gd name="T25" fmla="*/ 50 h 216"/>
                  <a:gd name="T26" fmla="*/ 188 w 227"/>
                  <a:gd name="T27" fmla="*/ 58 h 216"/>
                  <a:gd name="T28" fmla="*/ 201 w 227"/>
                  <a:gd name="T29" fmla="*/ 85 h 216"/>
                  <a:gd name="T30" fmla="*/ 198 w 227"/>
                  <a:gd name="T31" fmla="*/ 87 h 216"/>
                  <a:gd name="T32" fmla="*/ 204 w 227"/>
                  <a:gd name="T33" fmla="*/ 102 h 216"/>
                  <a:gd name="T34" fmla="*/ 204 w 227"/>
                  <a:gd name="T35" fmla="*/ 109 h 216"/>
                  <a:gd name="T36" fmla="*/ 205 w 227"/>
                  <a:gd name="T37" fmla="*/ 116 h 216"/>
                  <a:gd name="T38" fmla="*/ 204 w 227"/>
                  <a:gd name="T39" fmla="*/ 130 h 216"/>
                  <a:gd name="T40" fmla="*/ 200 w 227"/>
                  <a:gd name="T41" fmla="*/ 133 h 216"/>
                  <a:gd name="T42" fmla="*/ 205 w 227"/>
                  <a:gd name="T43" fmla="*/ 141 h 216"/>
                  <a:gd name="T44" fmla="*/ 207 w 227"/>
                  <a:gd name="T45" fmla="*/ 150 h 216"/>
                  <a:gd name="T46" fmla="*/ 211 w 227"/>
                  <a:gd name="T47" fmla="*/ 154 h 216"/>
                  <a:gd name="T48" fmla="*/ 214 w 227"/>
                  <a:gd name="T49" fmla="*/ 153 h 216"/>
                  <a:gd name="T50" fmla="*/ 224 w 227"/>
                  <a:gd name="T51" fmla="*/ 159 h 216"/>
                  <a:gd name="T52" fmla="*/ 193 w 227"/>
                  <a:gd name="T53" fmla="*/ 187 h 216"/>
                  <a:gd name="T54" fmla="*/ 174 w 227"/>
                  <a:gd name="T55" fmla="*/ 199 h 216"/>
                  <a:gd name="T56" fmla="*/ 160 w 227"/>
                  <a:gd name="T57" fmla="*/ 212 h 216"/>
                  <a:gd name="T58" fmla="*/ 142 w 227"/>
                  <a:gd name="T59" fmla="*/ 215 h 216"/>
                  <a:gd name="T60" fmla="*/ 138 w 227"/>
                  <a:gd name="T61" fmla="*/ 216 h 216"/>
                  <a:gd name="T62" fmla="*/ 131 w 227"/>
                  <a:gd name="T63" fmla="*/ 216 h 216"/>
                  <a:gd name="T64" fmla="*/ 132 w 227"/>
                  <a:gd name="T65" fmla="*/ 211 h 216"/>
                  <a:gd name="T66" fmla="*/ 120 w 227"/>
                  <a:gd name="T67" fmla="*/ 202 h 216"/>
                  <a:gd name="T68" fmla="*/ 115 w 227"/>
                  <a:gd name="T69" fmla="*/ 202 h 216"/>
                  <a:gd name="T70" fmla="*/ 111 w 227"/>
                  <a:gd name="T71" fmla="*/ 197 h 216"/>
                  <a:gd name="T72" fmla="*/ 108 w 227"/>
                  <a:gd name="T73" fmla="*/ 192 h 216"/>
                  <a:gd name="T74" fmla="*/ 1 w 227"/>
                  <a:gd name="T75" fmla="*/ 119 h 216"/>
                  <a:gd name="T76" fmla="*/ 4 w 227"/>
                  <a:gd name="T77" fmla="*/ 101 h 216"/>
                  <a:gd name="T78" fmla="*/ 15 w 227"/>
                  <a:gd name="T79" fmla="*/ 95 h 216"/>
                  <a:gd name="T80" fmla="*/ 23 w 227"/>
                  <a:gd name="T81" fmla="*/ 94 h 216"/>
                  <a:gd name="T82" fmla="*/ 28 w 227"/>
                  <a:gd name="T83" fmla="*/ 90 h 216"/>
                  <a:gd name="T84" fmla="*/ 40 w 227"/>
                  <a:gd name="T85" fmla="*/ 86 h 216"/>
                  <a:gd name="T86" fmla="*/ 51 w 227"/>
                  <a:gd name="T87" fmla="*/ 79 h 216"/>
                  <a:gd name="T88" fmla="*/ 54 w 227"/>
                  <a:gd name="T89" fmla="*/ 74 h 216"/>
                  <a:gd name="T90" fmla="*/ 55 w 227"/>
                  <a:gd name="T91" fmla="*/ 71 h 216"/>
                  <a:gd name="T92" fmla="*/ 54 w 227"/>
                  <a:gd name="T93" fmla="*/ 69 h 216"/>
                  <a:gd name="T94" fmla="*/ 58 w 227"/>
                  <a:gd name="T95" fmla="*/ 68 h 216"/>
                  <a:gd name="T96" fmla="*/ 64 w 227"/>
                  <a:gd name="T97" fmla="*/ 65 h 216"/>
                  <a:gd name="T98" fmla="*/ 70 w 227"/>
                  <a:gd name="T99" fmla="*/ 62 h 216"/>
                  <a:gd name="T100" fmla="*/ 83 w 227"/>
                  <a:gd name="T101" fmla="*/ 63 h 216"/>
                  <a:gd name="T102" fmla="*/ 83 w 227"/>
                  <a:gd name="T103" fmla="*/ 60 h 216"/>
                  <a:gd name="T104" fmla="*/ 83 w 227"/>
                  <a:gd name="T105" fmla="*/ 55 h 216"/>
                  <a:gd name="T106" fmla="*/ 80 w 227"/>
                  <a:gd name="T107" fmla="*/ 49 h 216"/>
                  <a:gd name="T108" fmla="*/ 77 w 227"/>
                  <a:gd name="T109" fmla="*/ 40 h 216"/>
                  <a:gd name="T110" fmla="*/ 78 w 227"/>
                  <a:gd name="T111" fmla="*/ 34 h 216"/>
                  <a:gd name="T112" fmla="*/ 77 w 227"/>
                  <a:gd name="T113" fmla="*/ 30 h 216"/>
                  <a:gd name="T114" fmla="*/ 73 w 227"/>
                  <a:gd name="T115" fmla="*/ 25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 h="216">
                    <a:moveTo>
                      <a:pt x="73" y="25"/>
                    </a:moveTo>
                    <a:cubicBezTo>
                      <a:pt x="74" y="24"/>
                      <a:pt x="75" y="24"/>
                      <a:pt x="76" y="24"/>
                    </a:cubicBezTo>
                    <a:cubicBezTo>
                      <a:pt x="77" y="23"/>
                      <a:pt x="78" y="23"/>
                      <a:pt x="80" y="23"/>
                    </a:cubicBezTo>
                    <a:cubicBezTo>
                      <a:pt x="81" y="22"/>
                      <a:pt x="81" y="23"/>
                      <a:pt x="82" y="21"/>
                    </a:cubicBezTo>
                    <a:cubicBezTo>
                      <a:pt x="83" y="20"/>
                      <a:pt x="82" y="19"/>
                      <a:pt x="84" y="18"/>
                    </a:cubicBezTo>
                    <a:cubicBezTo>
                      <a:pt x="86" y="17"/>
                      <a:pt x="89" y="15"/>
                      <a:pt x="91" y="15"/>
                    </a:cubicBezTo>
                    <a:cubicBezTo>
                      <a:pt x="92" y="15"/>
                      <a:pt x="94" y="17"/>
                      <a:pt x="95" y="17"/>
                    </a:cubicBezTo>
                    <a:cubicBezTo>
                      <a:pt x="96" y="16"/>
                      <a:pt x="96" y="13"/>
                      <a:pt x="100" y="11"/>
                    </a:cubicBezTo>
                    <a:cubicBezTo>
                      <a:pt x="103" y="9"/>
                      <a:pt x="110" y="8"/>
                      <a:pt x="112" y="8"/>
                    </a:cubicBezTo>
                    <a:cubicBezTo>
                      <a:pt x="114" y="7"/>
                      <a:pt x="115" y="7"/>
                      <a:pt x="118" y="7"/>
                    </a:cubicBezTo>
                    <a:cubicBezTo>
                      <a:pt x="122" y="7"/>
                      <a:pt x="122" y="7"/>
                      <a:pt x="125" y="6"/>
                    </a:cubicBezTo>
                    <a:cubicBezTo>
                      <a:pt x="127" y="5"/>
                      <a:pt x="131" y="6"/>
                      <a:pt x="134" y="5"/>
                    </a:cubicBezTo>
                    <a:cubicBezTo>
                      <a:pt x="137" y="4"/>
                      <a:pt x="141" y="2"/>
                      <a:pt x="142" y="2"/>
                    </a:cubicBezTo>
                    <a:cubicBezTo>
                      <a:pt x="144" y="2"/>
                      <a:pt x="148" y="3"/>
                      <a:pt x="149" y="3"/>
                    </a:cubicBezTo>
                    <a:cubicBezTo>
                      <a:pt x="150" y="4"/>
                      <a:pt x="154" y="6"/>
                      <a:pt x="156" y="5"/>
                    </a:cubicBezTo>
                    <a:cubicBezTo>
                      <a:pt x="158" y="5"/>
                      <a:pt x="164" y="3"/>
                      <a:pt x="165" y="2"/>
                    </a:cubicBezTo>
                    <a:cubicBezTo>
                      <a:pt x="166" y="1"/>
                      <a:pt x="165" y="0"/>
                      <a:pt x="167" y="0"/>
                    </a:cubicBezTo>
                    <a:cubicBezTo>
                      <a:pt x="169" y="0"/>
                      <a:pt x="172" y="2"/>
                      <a:pt x="173" y="2"/>
                    </a:cubicBezTo>
                    <a:cubicBezTo>
                      <a:pt x="174" y="3"/>
                      <a:pt x="175" y="0"/>
                      <a:pt x="177" y="0"/>
                    </a:cubicBezTo>
                    <a:cubicBezTo>
                      <a:pt x="179" y="0"/>
                      <a:pt x="182" y="0"/>
                      <a:pt x="182" y="1"/>
                    </a:cubicBezTo>
                    <a:cubicBezTo>
                      <a:pt x="182" y="2"/>
                      <a:pt x="181" y="3"/>
                      <a:pt x="183" y="3"/>
                    </a:cubicBezTo>
                    <a:cubicBezTo>
                      <a:pt x="184" y="3"/>
                      <a:pt x="187" y="2"/>
                      <a:pt x="189" y="2"/>
                    </a:cubicBezTo>
                    <a:cubicBezTo>
                      <a:pt x="187" y="4"/>
                      <a:pt x="186" y="6"/>
                      <a:pt x="186" y="7"/>
                    </a:cubicBezTo>
                    <a:cubicBezTo>
                      <a:pt x="186" y="8"/>
                      <a:pt x="187" y="8"/>
                      <a:pt x="187" y="9"/>
                    </a:cubicBezTo>
                    <a:cubicBezTo>
                      <a:pt x="188" y="9"/>
                      <a:pt x="188" y="10"/>
                      <a:pt x="188" y="10"/>
                    </a:cubicBezTo>
                    <a:cubicBezTo>
                      <a:pt x="188" y="11"/>
                      <a:pt x="188" y="12"/>
                      <a:pt x="188" y="13"/>
                    </a:cubicBezTo>
                    <a:cubicBezTo>
                      <a:pt x="188" y="14"/>
                      <a:pt x="187" y="15"/>
                      <a:pt x="187" y="15"/>
                    </a:cubicBezTo>
                    <a:cubicBezTo>
                      <a:pt x="187" y="15"/>
                      <a:pt x="188" y="16"/>
                      <a:pt x="188" y="16"/>
                    </a:cubicBezTo>
                    <a:cubicBezTo>
                      <a:pt x="188" y="18"/>
                      <a:pt x="190" y="23"/>
                      <a:pt x="190" y="23"/>
                    </a:cubicBezTo>
                    <a:cubicBezTo>
                      <a:pt x="190" y="23"/>
                      <a:pt x="189" y="26"/>
                      <a:pt x="188" y="28"/>
                    </a:cubicBezTo>
                    <a:cubicBezTo>
                      <a:pt x="187" y="30"/>
                      <a:pt x="187" y="31"/>
                      <a:pt x="186" y="31"/>
                    </a:cubicBezTo>
                    <a:cubicBezTo>
                      <a:pt x="186" y="31"/>
                      <a:pt x="186" y="31"/>
                      <a:pt x="186" y="31"/>
                    </a:cubicBezTo>
                    <a:cubicBezTo>
                      <a:pt x="186" y="32"/>
                      <a:pt x="185" y="32"/>
                      <a:pt x="184" y="33"/>
                    </a:cubicBezTo>
                    <a:cubicBezTo>
                      <a:pt x="182" y="34"/>
                      <a:pt x="179" y="36"/>
                      <a:pt x="179" y="37"/>
                    </a:cubicBezTo>
                    <a:cubicBezTo>
                      <a:pt x="179" y="37"/>
                      <a:pt x="178" y="38"/>
                      <a:pt x="178" y="39"/>
                    </a:cubicBezTo>
                    <a:cubicBezTo>
                      <a:pt x="178" y="40"/>
                      <a:pt x="178" y="41"/>
                      <a:pt x="178" y="41"/>
                    </a:cubicBezTo>
                    <a:cubicBezTo>
                      <a:pt x="179" y="42"/>
                      <a:pt x="180" y="44"/>
                      <a:pt x="181" y="46"/>
                    </a:cubicBezTo>
                    <a:cubicBezTo>
                      <a:pt x="181" y="46"/>
                      <a:pt x="181" y="46"/>
                      <a:pt x="181" y="46"/>
                    </a:cubicBezTo>
                    <a:cubicBezTo>
                      <a:pt x="181" y="47"/>
                      <a:pt x="182" y="48"/>
                      <a:pt x="184" y="50"/>
                    </a:cubicBezTo>
                    <a:cubicBezTo>
                      <a:pt x="185" y="51"/>
                      <a:pt x="187" y="53"/>
                      <a:pt x="187" y="53"/>
                    </a:cubicBezTo>
                    <a:cubicBezTo>
                      <a:pt x="187" y="53"/>
                      <a:pt x="187" y="54"/>
                      <a:pt x="187" y="54"/>
                    </a:cubicBezTo>
                    <a:cubicBezTo>
                      <a:pt x="187" y="55"/>
                      <a:pt x="187" y="57"/>
                      <a:pt x="188" y="58"/>
                    </a:cubicBezTo>
                    <a:cubicBezTo>
                      <a:pt x="189" y="59"/>
                      <a:pt x="192" y="60"/>
                      <a:pt x="194" y="62"/>
                    </a:cubicBezTo>
                    <a:cubicBezTo>
                      <a:pt x="195" y="62"/>
                      <a:pt x="196" y="63"/>
                      <a:pt x="196" y="63"/>
                    </a:cubicBezTo>
                    <a:cubicBezTo>
                      <a:pt x="196" y="64"/>
                      <a:pt x="200" y="81"/>
                      <a:pt x="201" y="85"/>
                    </a:cubicBezTo>
                    <a:cubicBezTo>
                      <a:pt x="200" y="85"/>
                      <a:pt x="200" y="85"/>
                      <a:pt x="200" y="85"/>
                    </a:cubicBezTo>
                    <a:cubicBezTo>
                      <a:pt x="200" y="85"/>
                      <a:pt x="200" y="85"/>
                      <a:pt x="199" y="85"/>
                    </a:cubicBezTo>
                    <a:cubicBezTo>
                      <a:pt x="199" y="86"/>
                      <a:pt x="198" y="86"/>
                      <a:pt x="198" y="87"/>
                    </a:cubicBezTo>
                    <a:cubicBezTo>
                      <a:pt x="198" y="87"/>
                      <a:pt x="200" y="89"/>
                      <a:pt x="201" y="91"/>
                    </a:cubicBezTo>
                    <a:cubicBezTo>
                      <a:pt x="202" y="93"/>
                      <a:pt x="203" y="94"/>
                      <a:pt x="203" y="95"/>
                    </a:cubicBezTo>
                    <a:cubicBezTo>
                      <a:pt x="204" y="96"/>
                      <a:pt x="204" y="100"/>
                      <a:pt x="204" y="102"/>
                    </a:cubicBezTo>
                    <a:cubicBezTo>
                      <a:pt x="204" y="103"/>
                      <a:pt x="204" y="103"/>
                      <a:pt x="204" y="104"/>
                    </a:cubicBezTo>
                    <a:cubicBezTo>
                      <a:pt x="204" y="104"/>
                      <a:pt x="204" y="105"/>
                      <a:pt x="204" y="107"/>
                    </a:cubicBezTo>
                    <a:cubicBezTo>
                      <a:pt x="204" y="108"/>
                      <a:pt x="204" y="109"/>
                      <a:pt x="204" y="109"/>
                    </a:cubicBezTo>
                    <a:cubicBezTo>
                      <a:pt x="204" y="110"/>
                      <a:pt x="204" y="111"/>
                      <a:pt x="205" y="112"/>
                    </a:cubicBezTo>
                    <a:cubicBezTo>
                      <a:pt x="205" y="113"/>
                      <a:pt x="205" y="114"/>
                      <a:pt x="205" y="114"/>
                    </a:cubicBezTo>
                    <a:cubicBezTo>
                      <a:pt x="205" y="114"/>
                      <a:pt x="205" y="115"/>
                      <a:pt x="205" y="116"/>
                    </a:cubicBezTo>
                    <a:cubicBezTo>
                      <a:pt x="204" y="117"/>
                      <a:pt x="203" y="118"/>
                      <a:pt x="203" y="119"/>
                    </a:cubicBezTo>
                    <a:cubicBezTo>
                      <a:pt x="203" y="120"/>
                      <a:pt x="204" y="123"/>
                      <a:pt x="204" y="125"/>
                    </a:cubicBezTo>
                    <a:cubicBezTo>
                      <a:pt x="204" y="127"/>
                      <a:pt x="204" y="129"/>
                      <a:pt x="204" y="130"/>
                    </a:cubicBezTo>
                    <a:cubicBezTo>
                      <a:pt x="204" y="130"/>
                      <a:pt x="204" y="130"/>
                      <a:pt x="203" y="130"/>
                    </a:cubicBezTo>
                    <a:cubicBezTo>
                      <a:pt x="202" y="130"/>
                      <a:pt x="202" y="130"/>
                      <a:pt x="201" y="131"/>
                    </a:cubicBezTo>
                    <a:cubicBezTo>
                      <a:pt x="201" y="131"/>
                      <a:pt x="201" y="132"/>
                      <a:pt x="200" y="133"/>
                    </a:cubicBezTo>
                    <a:cubicBezTo>
                      <a:pt x="200" y="133"/>
                      <a:pt x="200" y="134"/>
                      <a:pt x="200" y="134"/>
                    </a:cubicBezTo>
                    <a:cubicBezTo>
                      <a:pt x="200" y="135"/>
                      <a:pt x="203" y="139"/>
                      <a:pt x="204" y="140"/>
                    </a:cubicBezTo>
                    <a:cubicBezTo>
                      <a:pt x="205" y="141"/>
                      <a:pt x="205" y="141"/>
                      <a:pt x="205" y="141"/>
                    </a:cubicBezTo>
                    <a:cubicBezTo>
                      <a:pt x="205" y="141"/>
                      <a:pt x="205" y="141"/>
                      <a:pt x="205" y="141"/>
                    </a:cubicBezTo>
                    <a:cubicBezTo>
                      <a:pt x="205" y="142"/>
                      <a:pt x="205" y="143"/>
                      <a:pt x="206" y="145"/>
                    </a:cubicBezTo>
                    <a:cubicBezTo>
                      <a:pt x="206" y="147"/>
                      <a:pt x="206" y="150"/>
                      <a:pt x="207" y="150"/>
                    </a:cubicBezTo>
                    <a:cubicBezTo>
                      <a:pt x="207" y="150"/>
                      <a:pt x="208" y="152"/>
                      <a:pt x="210" y="153"/>
                    </a:cubicBezTo>
                    <a:cubicBezTo>
                      <a:pt x="210" y="153"/>
                      <a:pt x="210" y="153"/>
                      <a:pt x="210" y="153"/>
                    </a:cubicBezTo>
                    <a:cubicBezTo>
                      <a:pt x="210" y="153"/>
                      <a:pt x="211" y="154"/>
                      <a:pt x="211" y="154"/>
                    </a:cubicBezTo>
                    <a:cubicBezTo>
                      <a:pt x="212" y="154"/>
                      <a:pt x="213" y="154"/>
                      <a:pt x="213" y="153"/>
                    </a:cubicBezTo>
                    <a:cubicBezTo>
                      <a:pt x="214" y="153"/>
                      <a:pt x="214" y="153"/>
                      <a:pt x="214" y="153"/>
                    </a:cubicBezTo>
                    <a:cubicBezTo>
                      <a:pt x="214" y="153"/>
                      <a:pt x="214" y="153"/>
                      <a:pt x="214" y="153"/>
                    </a:cubicBezTo>
                    <a:cubicBezTo>
                      <a:pt x="214" y="153"/>
                      <a:pt x="217" y="154"/>
                      <a:pt x="219" y="154"/>
                    </a:cubicBezTo>
                    <a:cubicBezTo>
                      <a:pt x="220" y="155"/>
                      <a:pt x="222" y="156"/>
                      <a:pt x="222" y="156"/>
                    </a:cubicBezTo>
                    <a:cubicBezTo>
                      <a:pt x="222" y="156"/>
                      <a:pt x="223" y="157"/>
                      <a:pt x="224" y="159"/>
                    </a:cubicBezTo>
                    <a:cubicBezTo>
                      <a:pt x="225" y="161"/>
                      <a:pt x="227" y="163"/>
                      <a:pt x="227" y="164"/>
                    </a:cubicBezTo>
                    <a:cubicBezTo>
                      <a:pt x="225" y="166"/>
                      <a:pt x="211" y="177"/>
                      <a:pt x="206" y="179"/>
                    </a:cubicBezTo>
                    <a:cubicBezTo>
                      <a:pt x="203" y="181"/>
                      <a:pt x="198" y="184"/>
                      <a:pt x="193" y="187"/>
                    </a:cubicBezTo>
                    <a:cubicBezTo>
                      <a:pt x="189" y="189"/>
                      <a:pt x="186" y="191"/>
                      <a:pt x="184" y="192"/>
                    </a:cubicBezTo>
                    <a:cubicBezTo>
                      <a:pt x="184" y="192"/>
                      <a:pt x="184" y="192"/>
                      <a:pt x="184" y="192"/>
                    </a:cubicBezTo>
                    <a:cubicBezTo>
                      <a:pt x="180" y="194"/>
                      <a:pt x="177" y="197"/>
                      <a:pt x="174" y="199"/>
                    </a:cubicBezTo>
                    <a:cubicBezTo>
                      <a:pt x="173" y="200"/>
                      <a:pt x="172" y="201"/>
                      <a:pt x="171" y="202"/>
                    </a:cubicBezTo>
                    <a:cubicBezTo>
                      <a:pt x="169" y="203"/>
                      <a:pt x="165" y="207"/>
                      <a:pt x="163" y="209"/>
                    </a:cubicBezTo>
                    <a:cubicBezTo>
                      <a:pt x="161" y="211"/>
                      <a:pt x="160" y="212"/>
                      <a:pt x="160" y="212"/>
                    </a:cubicBezTo>
                    <a:cubicBezTo>
                      <a:pt x="159" y="213"/>
                      <a:pt x="153" y="214"/>
                      <a:pt x="148" y="214"/>
                    </a:cubicBezTo>
                    <a:cubicBezTo>
                      <a:pt x="146" y="215"/>
                      <a:pt x="143" y="215"/>
                      <a:pt x="142" y="215"/>
                    </a:cubicBezTo>
                    <a:cubicBezTo>
                      <a:pt x="142" y="215"/>
                      <a:pt x="142" y="215"/>
                      <a:pt x="142" y="215"/>
                    </a:cubicBezTo>
                    <a:cubicBezTo>
                      <a:pt x="140" y="215"/>
                      <a:pt x="139" y="216"/>
                      <a:pt x="138" y="216"/>
                    </a:cubicBezTo>
                    <a:cubicBezTo>
                      <a:pt x="138" y="216"/>
                      <a:pt x="138" y="216"/>
                      <a:pt x="138" y="216"/>
                    </a:cubicBezTo>
                    <a:cubicBezTo>
                      <a:pt x="138" y="216"/>
                      <a:pt x="138" y="216"/>
                      <a:pt x="138" y="216"/>
                    </a:cubicBezTo>
                    <a:cubicBezTo>
                      <a:pt x="138" y="216"/>
                      <a:pt x="138" y="216"/>
                      <a:pt x="138" y="216"/>
                    </a:cubicBezTo>
                    <a:cubicBezTo>
                      <a:pt x="137" y="216"/>
                      <a:pt x="136" y="216"/>
                      <a:pt x="134" y="216"/>
                    </a:cubicBezTo>
                    <a:cubicBezTo>
                      <a:pt x="133" y="216"/>
                      <a:pt x="131" y="216"/>
                      <a:pt x="131" y="216"/>
                    </a:cubicBezTo>
                    <a:cubicBezTo>
                      <a:pt x="131" y="216"/>
                      <a:pt x="131" y="215"/>
                      <a:pt x="132" y="214"/>
                    </a:cubicBezTo>
                    <a:cubicBezTo>
                      <a:pt x="132" y="214"/>
                      <a:pt x="132" y="213"/>
                      <a:pt x="132" y="213"/>
                    </a:cubicBezTo>
                    <a:cubicBezTo>
                      <a:pt x="132" y="213"/>
                      <a:pt x="132" y="212"/>
                      <a:pt x="132" y="211"/>
                    </a:cubicBezTo>
                    <a:cubicBezTo>
                      <a:pt x="132" y="210"/>
                      <a:pt x="132" y="209"/>
                      <a:pt x="132" y="208"/>
                    </a:cubicBezTo>
                    <a:cubicBezTo>
                      <a:pt x="132" y="208"/>
                      <a:pt x="129" y="206"/>
                      <a:pt x="127" y="204"/>
                    </a:cubicBezTo>
                    <a:cubicBezTo>
                      <a:pt x="124" y="203"/>
                      <a:pt x="121" y="202"/>
                      <a:pt x="120" y="202"/>
                    </a:cubicBezTo>
                    <a:cubicBezTo>
                      <a:pt x="118" y="201"/>
                      <a:pt x="117" y="202"/>
                      <a:pt x="116" y="202"/>
                    </a:cubicBezTo>
                    <a:cubicBezTo>
                      <a:pt x="116" y="202"/>
                      <a:pt x="116" y="202"/>
                      <a:pt x="116" y="202"/>
                    </a:cubicBezTo>
                    <a:cubicBezTo>
                      <a:pt x="116" y="202"/>
                      <a:pt x="116" y="202"/>
                      <a:pt x="115" y="202"/>
                    </a:cubicBezTo>
                    <a:cubicBezTo>
                      <a:pt x="115" y="202"/>
                      <a:pt x="115" y="201"/>
                      <a:pt x="114" y="201"/>
                    </a:cubicBezTo>
                    <a:cubicBezTo>
                      <a:pt x="114" y="200"/>
                      <a:pt x="113" y="200"/>
                      <a:pt x="113" y="199"/>
                    </a:cubicBezTo>
                    <a:cubicBezTo>
                      <a:pt x="113" y="198"/>
                      <a:pt x="112" y="198"/>
                      <a:pt x="111" y="197"/>
                    </a:cubicBezTo>
                    <a:cubicBezTo>
                      <a:pt x="110" y="197"/>
                      <a:pt x="109" y="197"/>
                      <a:pt x="109" y="197"/>
                    </a:cubicBezTo>
                    <a:cubicBezTo>
                      <a:pt x="109" y="196"/>
                      <a:pt x="109" y="196"/>
                      <a:pt x="109" y="195"/>
                    </a:cubicBezTo>
                    <a:cubicBezTo>
                      <a:pt x="109" y="194"/>
                      <a:pt x="109" y="193"/>
                      <a:pt x="108" y="192"/>
                    </a:cubicBezTo>
                    <a:cubicBezTo>
                      <a:pt x="107" y="190"/>
                      <a:pt x="70" y="165"/>
                      <a:pt x="40" y="145"/>
                    </a:cubicBezTo>
                    <a:cubicBezTo>
                      <a:pt x="19" y="132"/>
                      <a:pt x="2" y="120"/>
                      <a:pt x="1" y="119"/>
                    </a:cubicBezTo>
                    <a:cubicBezTo>
                      <a:pt x="1" y="119"/>
                      <a:pt x="1" y="119"/>
                      <a:pt x="1" y="119"/>
                    </a:cubicBezTo>
                    <a:cubicBezTo>
                      <a:pt x="0" y="119"/>
                      <a:pt x="0" y="115"/>
                      <a:pt x="0" y="111"/>
                    </a:cubicBezTo>
                    <a:cubicBezTo>
                      <a:pt x="0" y="108"/>
                      <a:pt x="0" y="104"/>
                      <a:pt x="1" y="104"/>
                    </a:cubicBezTo>
                    <a:cubicBezTo>
                      <a:pt x="1" y="103"/>
                      <a:pt x="2" y="102"/>
                      <a:pt x="4" y="101"/>
                    </a:cubicBezTo>
                    <a:cubicBezTo>
                      <a:pt x="6" y="99"/>
                      <a:pt x="10" y="97"/>
                      <a:pt x="11" y="96"/>
                    </a:cubicBezTo>
                    <a:cubicBezTo>
                      <a:pt x="12" y="96"/>
                      <a:pt x="13" y="95"/>
                      <a:pt x="15" y="95"/>
                    </a:cubicBezTo>
                    <a:cubicBezTo>
                      <a:pt x="15" y="95"/>
                      <a:pt x="15" y="95"/>
                      <a:pt x="15" y="95"/>
                    </a:cubicBezTo>
                    <a:cubicBezTo>
                      <a:pt x="17" y="94"/>
                      <a:pt x="18" y="94"/>
                      <a:pt x="19" y="94"/>
                    </a:cubicBezTo>
                    <a:cubicBezTo>
                      <a:pt x="19" y="94"/>
                      <a:pt x="20" y="94"/>
                      <a:pt x="21" y="94"/>
                    </a:cubicBezTo>
                    <a:cubicBezTo>
                      <a:pt x="22" y="94"/>
                      <a:pt x="23" y="94"/>
                      <a:pt x="23" y="94"/>
                    </a:cubicBezTo>
                    <a:cubicBezTo>
                      <a:pt x="24" y="94"/>
                      <a:pt x="24" y="93"/>
                      <a:pt x="24" y="93"/>
                    </a:cubicBezTo>
                    <a:cubicBezTo>
                      <a:pt x="25" y="92"/>
                      <a:pt x="25" y="90"/>
                      <a:pt x="26" y="90"/>
                    </a:cubicBezTo>
                    <a:cubicBezTo>
                      <a:pt x="26" y="90"/>
                      <a:pt x="27" y="90"/>
                      <a:pt x="28" y="90"/>
                    </a:cubicBezTo>
                    <a:cubicBezTo>
                      <a:pt x="30" y="90"/>
                      <a:pt x="33" y="90"/>
                      <a:pt x="35" y="89"/>
                    </a:cubicBezTo>
                    <a:cubicBezTo>
                      <a:pt x="36" y="89"/>
                      <a:pt x="40" y="86"/>
                      <a:pt x="40" y="86"/>
                    </a:cubicBezTo>
                    <a:cubicBezTo>
                      <a:pt x="40" y="86"/>
                      <a:pt x="40" y="86"/>
                      <a:pt x="40" y="86"/>
                    </a:cubicBezTo>
                    <a:cubicBezTo>
                      <a:pt x="40" y="86"/>
                      <a:pt x="40" y="86"/>
                      <a:pt x="40" y="86"/>
                    </a:cubicBezTo>
                    <a:cubicBezTo>
                      <a:pt x="40" y="86"/>
                      <a:pt x="41" y="85"/>
                      <a:pt x="42" y="83"/>
                    </a:cubicBezTo>
                    <a:cubicBezTo>
                      <a:pt x="42" y="82"/>
                      <a:pt x="47" y="80"/>
                      <a:pt x="51" y="79"/>
                    </a:cubicBezTo>
                    <a:cubicBezTo>
                      <a:pt x="54" y="78"/>
                      <a:pt x="57" y="77"/>
                      <a:pt x="57" y="76"/>
                    </a:cubicBezTo>
                    <a:cubicBezTo>
                      <a:pt x="57" y="75"/>
                      <a:pt x="56" y="75"/>
                      <a:pt x="55" y="74"/>
                    </a:cubicBezTo>
                    <a:cubicBezTo>
                      <a:pt x="55" y="74"/>
                      <a:pt x="54" y="74"/>
                      <a:pt x="54" y="74"/>
                    </a:cubicBezTo>
                    <a:cubicBezTo>
                      <a:pt x="54" y="74"/>
                      <a:pt x="54" y="74"/>
                      <a:pt x="54" y="74"/>
                    </a:cubicBezTo>
                    <a:cubicBezTo>
                      <a:pt x="54" y="74"/>
                      <a:pt x="54" y="73"/>
                      <a:pt x="55" y="73"/>
                    </a:cubicBezTo>
                    <a:cubicBezTo>
                      <a:pt x="55" y="72"/>
                      <a:pt x="55" y="72"/>
                      <a:pt x="55" y="71"/>
                    </a:cubicBezTo>
                    <a:cubicBezTo>
                      <a:pt x="55" y="71"/>
                      <a:pt x="55" y="71"/>
                      <a:pt x="54" y="70"/>
                    </a:cubicBezTo>
                    <a:cubicBezTo>
                      <a:pt x="54" y="70"/>
                      <a:pt x="54" y="70"/>
                      <a:pt x="54" y="69"/>
                    </a:cubicBezTo>
                    <a:cubicBezTo>
                      <a:pt x="54" y="69"/>
                      <a:pt x="54" y="69"/>
                      <a:pt x="54" y="69"/>
                    </a:cubicBezTo>
                    <a:cubicBezTo>
                      <a:pt x="53" y="68"/>
                      <a:pt x="53" y="68"/>
                      <a:pt x="54" y="67"/>
                    </a:cubicBezTo>
                    <a:cubicBezTo>
                      <a:pt x="54" y="66"/>
                      <a:pt x="55" y="67"/>
                      <a:pt x="56" y="67"/>
                    </a:cubicBezTo>
                    <a:cubicBezTo>
                      <a:pt x="57" y="67"/>
                      <a:pt x="57" y="68"/>
                      <a:pt x="58" y="68"/>
                    </a:cubicBezTo>
                    <a:cubicBezTo>
                      <a:pt x="59" y="67"/>
                      <a:pt x="59" y="67"/>
                      <a:pt x="60" y="67"/>
                    </a:cubicBezTo>
                    <a:cubicBezTo>
                      <a:pt x="61" y="67"/>
                      <a:pt x="62" y="67"/>
                      <a:pt x="62" y="66"/>
                    </a:cubicBezTo>
                    <a:cubicBezTo>
                      <a:pt x="63" y="66"/>
                      <a:pt x="63" y="66"/>
                      <a:pt x="64" y="65"/>
                    </a:cubicBezTo>
                    <a:cubicBezTo>
                      <a:pt x="64" y="65"/>
                      <a:pt x="64" y="65"/>
                      <a:pt x="64" y="65"/>
                    </a:cubicBezTo>
                    <a:cubicBezTo>
                      <a:pt x="64" y="64"/>
                      <a:pt x="65" y="63"/>
                      <a:pt x="65" y="63"/>
                    </a:cubicBezTo>
                    <a:cubicBezTo>
                      <a:pt x="65" y="62"/>
                      <a:pt x="68" y="62"/>
                      <a:pt x="70" y="62"/>
                    </a:cubicBezTo>
                    <a:cubicBezTo>
                      <a:pt x="70" y="62"/>
                      <a:pt x="70" y="62"/>
                      <a:pt x="71" y="62"/>
                    </a:cubicBezTo>
                    <a:cubicBezTo>
                      <a:pt x="71" y="62"/>
                      <a:pt x="73" y="62"/>
                      <a:pt x="76" y="62"/>
                    </a:cubicBezTo>
                    <a:cubicBezTo>
                      <a:pt x="79" y="63"/>
                      <a:pt x="82" y="64"/>
                      <a:pt x="83" y="63"/>
                    </a:cubicBezTo>
                    <a:cubicBezTo>
                      <a:pt x="83" y="63"/>
                      <a:pt x="83" y="63"/>
                      <a:pt x="83" y="63"/>
                    </a:cubicBezTo>
                    <a:cubicBezTo>
                      <a:pt x="83" y="63"/>
                      <a:pt x="83" y="62"/>
                      <a:pt x="83" y="61"/>
                    </a:cubicBezTo>
                    <a:cubicBezTo>
                      <a:pt x="83" y="61"/>
                      <a:pt x="83" y="60"/>
                      <a:pt x="83" y="60"/>
                    </a:cubicBezTo>
                    <a:cubicBezTo>
                      <a:pt x="83" y="60"/>
                      <a:pt x="83" y="59"/>
                      <a:pt x="84" y="59"/>
                    </a:cubicBezTo>
                    <a:cubicBezTo>
                      <a:pt x="84" y="58"/>
                      <a:pt x="85" y="57"/>
                      <a:pt x="85" y="57"/>
                    </a:cubicBezTo>
                    <a:cubicBezTo>
                      <a:pt x="85" y="56"/>
                      <a:pt x="84" y="55"/>
                      <a:pt x="83" y="55"/>
                    </a:cubicBezTo>
                    <a:cubicBezTo>
                      <a:pt x="82" y="54"/>
                      <a:pt x="82" y="54"/>
                      <a:pt x="81" y="54"/>
                    </a:cubicBezTo>
                    <a:cubicBezTo>
                      <a:pt x="81" y="54"/>
                      <a:pt x="81" y="53"/>
                      <a:pt x="81" y="52"/>
                    </a:cubicBezTo>
                    <a:cubicBezTo>
                      <a:pt x="81" y="51"/>
                      <a:pt x="80" y="50"/>
                      <a:pt x="80" y="49"/>
                    </a:cubicBezTo>
                    <a:cubicBezTo>
                      <a:pt x="80" y="48"/>
                      <a:pt x="79" y="47"/>
                      <a:pt x="78" y="46"/>
                    </a:cubicBezTo>
                    <a:cubicBezTo>
                      <a:pt x="78" y="44"/>
                      <a:pt x="77" y="43"/>
                      <a:pt x="77" y="42"/>
                    </a:cubicBezTo>
                    <a:cubicBezTo>
                      <a:pt x="77" y="42"/>
                      <a:pt x="77" y="41"/>
                      <a:pt x="77" y="40"/>
                    </a:cubicBezTo>
                    <a:cubicBezTo>
                      <a:pt x="78" y="39"/>
                      <a:pt x="78" y="39"/>
                      <a:pt x="78" y="38"/>
                    </a:cubicBezTo>
                    <a:cubicBezTo>
                      <a:pt x="78" y="38"/>
                      <a:pt x="78" y="37"/>
                      <a:pt x="78" y="36"/>
                    </a:cubicBezTo>
                    <a:cubicBezTo>
                      <a:pt x="78" y="36"/>
                      <a:pt x="78" y="35"/>
                      <a:pt x="78" y="34"/>
                    </a:cubicBezTo>
                    <a:cubicBezTo>
                      <a:pt x="78" y="34"/>
                      <a:pt x="77" y="33"/>
                      <a:pt x="77" y="33"/>
                    </a:cubicBezTo>
                    <a:cubicBezTo>
                      <a:pt x="77" y="32"/>
                      <a:pt x="76" y="32"/>
                      <a:pt x="76" y="31"/>
                    </a:cubicBezTo>
                    <a:cubicBezTo>
                      <a:pt x="76" y="31"/>
                      <a:pt x="76" y="31"/>
                      <a:pt x="77" y="30"/>
                    </a:cubicBezTo>
                    <a:cubicBezTo>
                      <a:pt x="77" y="30"/>
                      <a:pt x="77" y="30"/>
                      <a:pt x="77" y="29"/>
                    </a:cubicBezTo>
                    <a:cubicBezTo>
                      <a:pt x="78" y="28"/>
                      <a:pt x="76" y="27"/>
                      <a:pt x="73" y="25"/>
                    </a:cubicBezTo>
                    <a:cubicBezTo>
                      <a:pt x="73" y="25"/>
                      <a:pt x="73" y="25"/>
                      <a:pt x="73" y="25"/>
                    </a:cubicBezTo>
                    <a:cubicBezTo>
                      <a:pt x="73" y="25"/>
                      <a:pt x="73" y="25"/>
                      <a:pt x="73" y="25"/>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23" name="Freeform 10"/>
              <p:cNvSpPr>
                <a:spLocks/>
              </p:cNvSpPr>
              <p:nvPr/>
            </p:nvSpPr>
            <p:spPr bwMode="auto">
              <a:xfrm>
                <a:off x="4462462" y="3079750"/>
                <a:ext cx="101600" cy="203200"/>
              </a:xfrm>
              <a:custGeom>
                <a:avLst/>
                <a:gdLst>
                  <a:gd name="T0" fmla="*/ 15 w 44"/>
                  <a:gd name="T1" fmla="*/ 5 h 88"/>
                  <a:gd name="T2" fmla="*/ 24 w 44"/>
                  <a:gd name="T3" fmla="*/ 1 h 88"/>
                  <a:gd name="T4" fmla="*/ 28 w 44"/>
                  <a:gd name="T5" fmla="*/ 2 h 88"/>
                  <a:gd name="T6" fmla="*/ 31 w 44"/>
                  <a:gd name="T7" fmla="*/ 7 h 88"/>
                  <a:gd name="T8" fmla="*/ 35 w 44"/>
                  <a:gd name="T9" fmla="*/ 7 h 88"/>
                  <a:gd name="T10" fmla="*/ 39 w 44"/>
                  <a:gd name="T11" fmla="*/ 7 h 88"/>
                  <a:gd name="T12" fmla="*/ 33 w 44"/>
                  <a:gd name="T13" fmla="*/ 13 h 88"/>
                  <a:gd name="T14" fmla="*/ 34 w 44"/>
                  <a:gd name="T15" fmla="*/ 20 h 88"/>
                  <a:gd name="T16" fmla="*/ 39 w 44"/>
                  <a:gd name="T17" fmla="*/ 27 h 88"/>
                  <a:gd name="T18" fmla="*/ 27 w 44"/>
                  <a:gd name="T19" fmla="*/ 40 h 88"/>
                  <a:gd name="T20" fmla="*/ 33 w 44"/>
                  <a:gd name="T21" fmla="*/ 47 h 88"/>
                  <a:gd name="T22" fmla="*/ 35 w 44"/>
                  <a:gd name="T23" fmla="*/ 49 h 88"/>
                  <a:gd name="T24" fmla="*/ 41 w 44"/>
                  <a:gd name="T25" fmla="*/ 53 h 88"/>
                  <a:gd name="T26" fmla="*/ 44 w 44"/>
                  <a:gd name="T27" fmla="*/ 57 h 88"/>
                  <a:gd name="T28" fmla="*/ 42 w 44"/>
                  <a:gd name="T29" fmla="*/ 63 h 88"/>
                  <a:gd name="T30" fmla="*/ 39 w 44"/>
                  <a:gd name="T31" fmla="*/ 65 h 88"/>
                  <a:gd name="T32" fmla="*/ 33 w 44"/>
                  <a:gd name="T33" fmla="*/ 70 h 88"/>
                  <a:gd name="T34" fmla="*/ 30 w 44"/>
                  <a:gd name="T35" fmla="*/ 78 h 88"/>
                  <a:gd name="T36" fmla="*/ 28 w 44"/>
                  <a:gd name="T37" fmla="*/ 84 h 88"/>
                  <a:gd name="T38" fmla="*/ 23 w 44"/>
                  <a:gd name="T39" fmla="*/ 88 h 88"/>
                  <a:gd name="T40" fmla="*/ 18 w 44"/>
                  <a:gd name="T41" fmla="*/ 67 h 88"/>
                  <a:gd name="T42" fmla="*/ 10 w 44"/>
                  <a:gd name="T43" fmla="*/ 61 h 88"/>
                  <a:gd name="T44" fmla="*/ 9 w 44"/>
                  <a:gd name="T45" fmla="*/ 57 h 88"/>
                  <a:gd name="T46" fmla="*/ 3 w 44"/>
                  <a:gd name="T47" fmla="*/ 50 h 88"/>
                  <a:gd name="T48" fmla="*/ 0 w 44"/>
                  <a:gd name="T49" fmla="*/ 45 h 88"/>
                  <a:gd name="T50" fmla="*/ 1 w 44"/>
                  <a:gd name="T51" fmla="*/ 41 h 88"/>
                  <a:gd name="T52" fmla="*/ 8 w 44"/>
                  <a:gd name="T53" fmla="*/ 36 h 88"/>
                  <a:gd name="T54" fmla="*/ 10 w 44"/>
                  <a:gd name="T55" fmla="*/ 33 h 88"/>
                  <a:gd name="T56" fmla="*/ 10 w 44"/>
                  <a:gd name="T57" fmla="*/ 20 h 88"/>
                  <a:gd name="T58" fmla="*/ 10 w 44"/>
                  <a:gd name="T59" fmla="*/ 17 h 88"/>
                  <a:gd name="T60" fmla="*/ 9 w 44"/>
                  <a:gd name="T61" fmla="*/ 12 h 88"/>
                  <a:gd name="T62" fmla="*/ 11 w 44"/>
                  <a:gd name="T63"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 h="88">
                    <a:moveTo>
                      <a:pt x="11" y="6"/>
                    </a:moveTo>
                    <a:cubicBezTo>
                      <a:pt x="14" y="6"/>
                      <a:pt x="14" y="6"/>
                      <a:pt x="15" y="5"/>
                    </a:cubicBezTo>
                    <a:cubicBezTo>
                      <a:pt x="16" y="4"/>
                      <a:pt x="16" y="3"/>
                      <a:pt x="19" y="2"/>
                    </a:cubicBezTo>
                    <a:cubicBezTo>
                      <a:pt x="22" y="2"/>
                      <a:pt x="23" y="0"/>
                      <a:pt x="24" y="1"/>
                    </a:cubicBezTo>
                    <a:cubicBezTo>
                      <a:pt x="25" y="2"/>
                      <a:pt x="24" y="4"/>
                      <a:pt x="25" y="3"/>
                    </a:cubicBezTo>
                    <a:cubicBezTo>
                      <a:pt x="27" y="2"/>
                      <a:pt x="27" y="1"/>
                      <a:pt x="28" y="2"/>
                    </a:cubicBezTo>
                    <a:cubicBezTo>
                      <a:pt x="30" y="3"/>
                      <a:pt x="30" y="4"/>
                      <a:pt x="30" y="5"/>
                    </a:cubicBezTo>
                    <a:cubicBezTo>
                      <a:pt x="31" y="6"/>
                      <a:pt x="31" y="6"/>
                      <a:pt x="31" y="7"/>
                    </a:cubicBezTo>
                    <a:cubicBezTo>
                      <a:pt x="31" y="7"/>
                      <a:pt x="29" y="8"/>
                      <a:pt x="30" y="8"/>
                    </a:cubicBezTo>
                    <a:cubicBezTo>
                      <a:pt x="32" y="9"/>
                      <a:pt x="32" y="9"/>
                      <a:pt x="35" y="7"/>
                    </a:cubicBezTo>
                    <a:cubicBezTo>
                      <a:pt x="37" y="5"/>
                      <a:pt x="38" y="4"/>
                      <a:pt x="39" y="4"/>
                    </a:cubicBezTo>
                    <a:cubicBezTo>
                      <a:pt x="40" y="4"/>
                      <a:pt x="40" y="6"/>
                      <a:pt x="39" y="7"/>
                    </a:cubicBezTo>
                    <a:cubicBezTo>
                      <a:pt x="39" y="8"/>
                      <a:pt x="38" y="11"/>
                      <a:pt x="36" y="11"/>
                    </a:cubicBezTo>
                    <a:cubicBezTo>
                      <a:pt x="35" y="12"/>
                      <a:pt x="34" y="11"/>
                      <a:pt x="33" y="13"/>
                    </a:cubicBezTo>
                    <a:cubicBezTo>
                      <a:pt x="33" y="14"/>
                      <a:pt x="32" y="15"/>
                      <a:pt x="32" y="16"/>
                    </a:cubicBezTo>
                    <a:cubicBezTo>
                      <a:pt x="32" y="17"/>
                      <a:pt x="32" y="19"/>
                      <a:pt x="34" y="20"/>
                    </a:cubicBezTo>
                    <a:cubicBezTo>
                      <a:pt x="36" y="22"/>
                      <a:pt x="38" y="21"/>
                      <a:pt x="39" y="23"/>
                    </a:cubicBezTo>
                    <a:cubicBezTo>
                      <a:pt x="40" y="24"/>
                      <a:pt x="39" y="26"/>
                      <a:pt x="39" y="27"/>
                    </a:cubicBezTo>
                    <a:cubicBezTo>
                      <a:pt x="39" y="28"/>
                      <a:pt x="36" y="33"/>
                      <a:pt x="35" y="34"/>
                    </a:cubicBezTo>
                    <a:cubicBezTo>
                      <a:pt x="34" y="35"/>
                      <a:pt x="27" y="39"/>
                      <a:pt x="27" y="40"/>
                    </a:cubicBezTo>
                    <a:cubicBezTo>
                      <a:pt x="27" y="41"/>
                      <a:pt x="28" y="44"/>
                      <a:pt x="30" y="45"/>
                    </a:cubicBezTo>
                    <a:cubicBezTo>
                      <a:pt x="31" y="46"/>
                      <a:pt x="32" y="48"/>
                      <a:pt x="33" y="47"/>
                    </a:cubicBezTo>
                    <a:cubicBezTo>
                      <a:pt x="34" y="47"/>
                      <a:pt x="35" y="45"/>
                      <a:pt x="35" y="46"/>
                    </a:cubicBezTo>
                    <a:cubicBezTo>
                      <a:pt x="35" y="48"/>
                      <a:pt x="33" y="50"/>
                      <a:pt x="35" y="49"/>
                    </a:cubicBezTo>
                    <a:cubicBezTo>
                      <a:pt x="36" y="49"/>
                      <a:pt x="38" y="46"/>
                      <a:pt x="39" y="47"/>
                    </a:cubicBezTo>
                    <a:cubicBezTo>
                      <a:pt x="39" y="49"/>
                      <a:pt x="38" y="52"/>
                      <a:pt x="41" y="53"/>
                    </a:cubicBezTo>
                    <a:cubicBezTo>
                      <a:pt x="43" y="54"/>
                      <a:pt x="42" y="53"/>
                      <a:pt x="44" y="53"/>
                    </a:cubicBezTo>
                    <a:cubicBezTo>
                      <a:pt x="44" y="54"/>
                      <a:pt x="44" y="56"/>
                      <a:pt x="44" y="57"/>
                    </a:cubicBezTo>
                    <a:cubicBezTo>
                      <a:pt x="44" y="59"/>
                      <a:pt x="44" y="61"/>
                      <a:pt x="44" y="62"/>
                    </a:cubicBezTo>
                    <a:cubicBezTo>
                      <a:pt x="43" y="62"/>
                      <a:pt x="43" y="63"/>
                      <a:pt x="42" y="63"/>
                    </a:cubicBezTo>
                    <a:cubicBezTo>
                      <a:pt x="41" y="63"/>
                      <a:pt x="40" y="63"/>
                      <a:pt x="40" y="64"/>
                    </a:cubicBezTo>
                    <a:cubicBezTo>
                      <a:pt x="39" y="64"/>
                      <a:pt x="39" y="65"/>
                      <a:pt x="39" y="65"/>
                    </a:cubicBezTo>
                    <a:cubicBezTo>
                      <a:pt x="38" y="66"/>
                      <a:pt x="37" y="67"/>
                      <a:pt x="36" y="68"/>
                    </a:cubicBezTo>
                    <a:cubicBezTo>
                      <a:pt x="35" y="69"/>
                      <a:pt x="34" y="69"/>
                      <a:pt x="33" y="70"/>
                    </a:cubicBezTo>
                    <a:cubicBezTo>
                      <a:pt x="32" y="70"/>
                      <a:pt x="31" y="71"/>
                      <a:pt x="30" y="71"/>
                    </a:cubicBezTo>
                    <a:cubicBezTo>
                      <a:pt x="30" y="72"/>
                      <a:pt x="30" y="75"/>
                      <a:pt x="30" y="78"/>
                    </a:cubicBezTo>
                    <a:cubicBezTo>
                      <a:pt x="30" y="80"/>
                      <a:pt x="30" y="82"/>
                      <a:pt x="30" y="82"/>
                    </a:cubicBezTo>
                    <a:cubicBezTo>
                      <a:pt x="29" y="83"/>
                      <a:pt x="29" y="83"/>
                      <a:pt x="28" y="84"/>
                    </a:cubicBezTo>
                    <a:cubicBezTo>
                      <a:pt x="27" y="85"/>
                      <a:pt x="26" y="86"/>
                      <a:pt x="26" y="87"/>
                    </a:cubicBezTo>
                    <a:cubicBezTo>
                      <a:pt x="25" y="87"/>
                      <a:pt x="24" y="88"/>
                      <a:pt x="23" y="88"/>
                    </a:cubicBezTo>
                    <a:cubicBezTo>
                      <a:pt x="23" y="88"/>
                      <a:pt x="23" y="88"/>
                      <a:pt x="23" y="88"/>
                    </a:cubicBezTo>
                    <a:cubicBezTo>
                      <a:pt x="22" y="85"/>
                      <a:pt x="18" y="68"/>
                      <a:pt x="18" y="67"/>
                    </a:cubicBezTo>
                    <a:cubicBezTo>
                      <a:pt x="18" y="67"/>
                      <a:pt x="17" y="66"/>
                      <a:pt x="15" y="65"/>
                    </a:cubicBezTo>
                    <a:cubicBezTo>
                      <a:pt x="13" y="63"/>
                      <a:pt x="11" y="62"/>
                      <a:pt x="10" y="61"/>
                    </a:cubicBezTo>
                    <a:cubicBezTo>
                      <a:pt x="9" y="60"/>
                      <a:pt x="9" y="59"/>
                      <a:pt x="9" y="58"/>
                    </a:cubicBezTo>
                    <a:cubicBezTo>
                      <a:pt x="9" y="58"/>
                      <a:pt x="9" y="57"/>
                      <a:pt x="9" y="57"/>
                    </a:cubicBezTo>
                    <a:cubicBezTo>
                      <a:pt x="9" y="56"/>
                      <a:pt x="7" y="54"/>
                      <a:pt x="6" y="53"/>
                    </a:cubicBezTo>
                    <a:cubicBezTo>
                      <a:pt x="4" y="51"/>
                      <a:pt x="3" y="50"/>
                      <a:pt x="3" y="50"/>
                    </a:cubicBezTo>
                    <a:cubicBezTo>
                      <a:pt x="3" y="50"/>
                      <a:pt x="3" y="49"/>
                      <a:pt x="2" y="49"/>
                    </a:cubicBezTo>
                    <a:cubicBezTo>
                      <a:pt x="2" y="48"/>
                      <a:pt x="1" y="46"/>
                      <a:pt x="0" y="45"/>
                    </a:cubicBezTo>
                    <a:cubicBezTo>
                      <a:pt x="0" y="45"/>
                      <a:pt x="0" y="44"/>
                      <a:pt x="0" y="44"/>
                    </a:cubicBezTo>
                    <a:cubicBezTo>
                      <a:pt x="0" y="42"/>
                      <a:pt x="1" y="41"/>
                      <a:pt x="1" y="41"/>
                    </a:cubicBezTo>
                    <a:cubicBezTo>
                      <a:pt x="1" y="41"/>
                      <a:pt x="4" y="39"/>
                      <a:pt x="6" y="38"/>
                    </a:cubicBezTo>
                    <a:cubicBezTo>
                      <a:pt x="7" y="37"/>
                      <a:pt x="8" y="36"/>
                      <a:pt x="8" y="36"/>
                    </a:cubicBezTo>
                    <a:cubicBezTo>
                      <a:pt x="8" y="36"/>
                      <a:pt x="8" y="36"/>
                      <a:pt x="8" y="36"/>
                    </a:cubicBezTo>
                    <a:cubicBezTo>
                      <a:pt x="8" y="36"/>
                      <a:pt x="9" y="34"/>
                      <a:pt x="10" y="33"/>
                    </a:cubicBezTo>
                    <a:cubicBezTo>
                      <a:pt x="11" y="30"/>
                      <a:pt x="12" y="27"/>
                      <a:pt x="12" y="27"/>
                    </a:cubicBezTo>
                    <a:cubicBezTo>
                      <a:pt x="12" y="26"/>
                      <a:pt x="10" y="22"/>
                      <a:pt x="10" y="20"/>
                    </a:cubicBezTo>
                    <a:cubicBezTo>
                      <a:pt x="10" y="20"/>
                      <a:pt x="9" y="19"/>
                      <a:pt x="9" y="19"/>
                    </a:cubicBezTo>
                    <a:cubicBezTo>
                      <a:pt x="9" y="19"/>
                      <a:pt x="10" y="18"/>
                      <a:pt x="10" y="17"/>
                    </a:cubicBezTo>
                    <a:cubicBezTo>
                      <a:pt x="10" y="16"/>
                      <a:pt x="10" y="15"/>
                      <a:pt x="10" y="14"/>
                    </a:cubicBezTo>
                    <a:cubicBezTo>
                      <a:pt x="10" y="13"/>
                      <a:pt x="10" y="13"/>
                      <a:pt x="9" y="12"/>
                    </a:cubicBezTo>
                    <a:cubicBezTo>
                      <a:pt x="9" y="12"/>
                      <a:pt x="8" y="11"/>
                      <a:pt x="8" y="11"/>
                    </a:cubicBezTo>
                    <a:cubicBezTo>
                      <a:pt x="8" y="10"/>
                      <a:pt x="10" y="8"/>
                      <a:pt x="11" y="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24" name="Freeform 11"/>
              <p:cNvSpPr>
                <a:spLocks/>
              </p:cNvSpPr>
              <p:nvPr/>
            </p:nvSpPr>
            <p:spPr bwMode="auto">
              <a:xfrm>
                <a:off x="4545012" y="3175000"/>
                <a:ext cx="9525" cy="7938"/>
              </a:xfrm>
              <a:custGeom>
                <a:avLst/>
                <a:gdLst>
                  <a:gd name="T0" fmla="*/ 0 w 4"/>
                  <a:gd name="T1" fmla="*/ 2 h 4"/>
                  <a:gd name="T2" fmla="*/ 1 w 4"/>
                  <a:gd name="T3" fmla="*/ 3 h 4"/>
                  <a:gd name="T4" fmla="*/ 4 w 4"/>
                  <a:gd name="T5" fmla="*/ 4 h 4"/>
                  <a:gd name="T6" fmla="*/ 2 w 4"/>
                  <a:gd name="T7" fmla="*/ 1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1" y="3"/>
                      <a:pt x="0" y="3"/>
                      <a:pt x="1" y="3"/>
                    </a:cubicBezTo>
                    <a:cubicBezTo>
                      <a:pt x="3" y="4"/>
                      <a:pt x="4" y="4"/>
                      <a:pt x="4" y="4"/>
                    </a:cubicBezTo>
                    <a:cubicBezTo>
                      <a:pt x="4" y="3"/>
                      <a:pt x="3" y="2"/>
                      <a:pt x="2" y="1"/>
                    </a:cubicBezTo>
                    <a:cubicBezTo>
                      <a:pt x="1" y="0"/>
                      <a:pt x="0" y="1"/>
                      <a:pt x="0"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25" name="Freeform 12"/>
              <p:cNvSpPr>
                <a:spLocks/>
              </p:cNvSpPr>
              <p:nvPr/>
            </p:nvSpPr>
            <p:spPr bwMode="auto">
              <a:xfrm>
                <a:off x="4511675" y="3201988"/>
                <a:ext cx="398463" cy="371475"/>
              </a:xfrm>
              <a:custGeom>
                <a:avLst/>
                <a:gdLst>
                  <a:gd name="T0" fmla="*/ 35 w 173"/>
                  <a:gd name="T1" fmla="*/ 5 h 161"/>
                  <a:gd name="T2" fmla="*/ 50 w 173"/>
                  <a:gd name="T3" fmla="*/ 5 h 161"/>
                  <a:gd name="T4" fmla="*/ 64 w 173"/>
                  <a:gd name="T5" fmla="*/ 9 h 161"/>
                  <a:gd name="T6" fmla="*/ 74 w 173"/>
                  <a:gd name="T7" fmla="*/ 24 h 161"/>
                  <a:gd name="T8" fmla="*/ 93 w 173"/>
                  <a:gd name="T9" fmla="*/ 28 h 161"/>
                  <a:gd name="T10" fmla="*/ 107 w 173"/>
                  <a:gd name="T11" fmla="*/ 35 h 161"/>
                  <a:gd name="T12" fmla="*/ 117 w 173"/>
                  <a:gd name="T13" fmla="*/ 29 h 161"/>
                  <a:gd name="T14" fmla="*/ 117 w 173"/>
                  <a:gd name="T15" fmla="*/ 20 h 161"/>
                  <a:gd name="T16" fmla="*/ 123 w 173"/>
                  <a:gd name="T17" fmla="*/ 8 h 161"/>
                  <a:gd name="T18" fmla="*/ 151 w 173"/>
                  <a:gd name="T19" fmla="*/ 7 h 161"/>
                  <a:gd name="T20" fmla="*/ 157 w 173"/>
                  <a:gd name="T21" fmla="*/ 12 h 161"/>
                  <a:gd name="T22" fmla="*/ 173 w 173"/>
                  <a:gd name="T23" fmla="*/ 19 h 161"/>
                  <a:gd name="T24" fmla="*/ 171 w 173"/>
                  <a:gd name="T25" fmla="*/ 28 h 161"/>
                  <a:gd name="T26" fmla="*/ 169 w 173"/>
                  <a:gd name="T27" fmla="*/ 38 h 161"/>
                  <a:gd name="T28" fmla="*/ 169 w 173"/>
                  <a:gd name="T29" fmla="*/ 38 h 161"/>
                  <a:gd name="T30" fmla="*/ 171 w 173"/>
                  <a:gd name="T31" fmla="*/ 81 h 161"/>
                  <a:gd name="T32" fmla="*/ 172 w 173"/>
                  <a:gd name="T33" fmla="*/ 139 h 161"/>
                  <a:gd name="T34" fmla="*/ 172 w 173"/>
                  <a:gd name="T35" fmla="*/ 156 h 161"/>
                  <a:gd name="T36" fmla="*/ 161 w 173"/>
                  <a:gd name="T37" fmla="*/ 157 h 161"/>
                  <a:gd name="T38" fmla="*/ 161 w 173"/>
                  <a:gd name="T39" fmla="*/ 161 h 161"/>
                  <a:gd name="T40" fmla="*/ 138 w 173"/>
                  <a:gd name="T41" fmla="*/ 149 h 161"/>
                  <a:gd name="T42" fmla="*/ 88 w 173"/>
                  <a:gd name="T43" fmla="*/ 124 h 161"/>
                  <a:gd name="T44" fmla="*/ 72 w 173"/>
                  <a:gd name="T45" fmla="*/ 116 h 161"/>
                  <a:gd name="T46" fmla="*/ 53 w 173"/>
                  <a:gd name="T47" fmla="*/ 126 h 161"/>
                  <a:gd name="T48" fmla="*/ 45 w 173"/>
                  <a:gd name="T49" fmla="*/ 119 h 161"/>
                  <a:gd name="T50" fmla="*/ 36 w 173"/>
                  <a:gd name="T51" fmla="*/ 117 h 161"/>
                  <a:gd name="T52" fmla="*/ 35 w 173"/>
                  <a:gd name="T53" fmla="*/ 117 h 161"/>
                  <a:gd name="T54" fmla="*/ 25 w 173"/>
                  <a:gd name="T55" fmla="*/ 109 h 161"/>
                  <a:gd name="T56" fmla="*/ 19 w 173"/>
                  <a:gd name="T57" fmla="*/ 104 h 161"/>
                  <a:gd name="T58" fmla="*/ 14 w 173"/>
                  <a:gd name="T59" fmla="*/ 103 h 161"/>
                  <a:gd name="T60" fmla="*/ 11 w 173"/>
                  <a:gd name="T61" fmla="*/ 104 h 161"/>
                  <a:gd name="T62" fmla="*/ 10 w 173"/>
                  <a:gd name="T63" fmla="*/ 103 h 161"/>
                  <a:gd name="T64" fmla="*/ 7 w 173"/>
                  <a:gd name="T65" fmla="*/ 96 h 161"/>
                  <a:gd name="T66" fmla="*/ 6 w 173"/>
                  <a:gd name="T67" fmla="*/ 92 h 161"/>
                  <a:gd name="T68" fmla="*/ 1 w 173"/>
                  <a:gd name="T69" fmla="*/ 85 h 161"/>
                  <a:gd name="T70" fmla="*/ 2 w 173"/>
                  <a:gd name="T71" fmla="*/ 82 h 161"/>
                  <a:gd name="T72" fmla="*/ 6 w 173"/>
                  <a:gd name="T73" fmla="*/ 81 h 161"/>
                  <a:gd name="T74" fmla="*/ 4 w 173"/>
                  <a:gd name="T75" fmla="*/ 70 h 161"/>
                  <a:gd name="T76" fmla="*/ 6 w 173"/>
                  <a:gd name="T77" fmla="*/ 65 h 161"/>
                  <a:gd name="T78" fmla="*/ 5 w 173"/>
                  <a:gd name="T79" fmla="*/ 60 h 161"/>
                  <a:gd name="T80" fmla="*/ 5 w 173"/>
                  <a:gd name="T81" fmla="*/ 55 h 161"/>
                  <a:gd name="T82" fmla="*/ 4 w 173"/>
                  <a:gd name="T83" fmla="*/ 45 h 161"/>
                  <a:gd name="T84" fmla="*/ 0 w 173"/>
                  <a:gd name="T85" fmla="*/ 38 h 161"/>
                  <a:gd name="T86" fmla="*/ 1 w 173"/>
                  <a:gd name="T87" fmla="*/ 37 h 161"/>
                  <a:gd name="T88" fmla="*/ 6 w 173"/>
                  <a:gd name="T89" fmla="*/ 35 h 161"/>
                  <a:gd name="T90" fmla="*/ 10 w 173"/>
                  <a:gd name="T91" fmla="*/ 30 h 161"/>
                  <a:gd name="T92" fmla="*/ 10 w 173"/>
                  <a:gd name="T93" fmla="*/ 19 h 161"/>
                  <a:gd name="T94" fmla="*/ 16 w 173"/>
                  <a:gd name="T95" fmla="*/ 16 h 161"/>
                  <a:gd name="T96" fmla="*/ 19 w 173"/>
                  <a:gd name="T97" fmla="*/ 12 h 161"/>
                  <a:gd name="T98" fmla="*/ 24 w 173"/>
                  <a:gd name="T99" fmla="*/ 9 h 161"/>
                  <a:gd name="T100" fmla="*/ 24 w 173"/>
                  <a:gd name="T10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3" h="161">
                    <a:moveTo>
                      <a:pt x="24" y="0"/>
                    </a:moveTo>
                    <a:cubicBezTo>
                      <a:pt x="26" y="1"/>
                      <a:pt x="33" y="5"/>
                      <a:pt x="35" y="5"/>
                    </a:cubicBezTo>
                    <a:cubicBezTo>
                      <a:pt x="37" y="4"/>
                      <a:pt x="41" y="5"/>
                      <a:pt x="44" y="5"/>
                    </a:cubicBezTo>
                    <a:cubicBezTo>
                      <a:pt x="46" y="5"/>
                      <a:pt x="47" y="4"/>
                      <a:pt x="50" y="5"/>
                    </a:cubicBezTo>
                    <a:cubicBezTo>
                      <a:pt x="53" y="6"/>
                      <a:pt x="52" y="7"/>
                      <a:pt x="56" y="8"/>
                    </a:cubicBezTo>
                    <a:cubicBezTo>
                      <a:pt x="60" y="9"/>
                      <a:pt x="62" y="7"/>
                      <a:pt x="64" y="9"/>
                    </a:cubicBezTo>
                    <a:cubicBezTo>
                      <a:pt x="66" y="11"/>
                      <a:pt x="67" y="16"/>
                      <a:pt x="68" y="18"/>
                    </a:cubicBezTo>
                    <a:cubicBezTo>
                      <a:pt x="68" y="21"/>
                      <a:pt x="71" y="23"/>
                      <a:pt x="74" y="24"/>
                    </a:cubicBezTo>
                    <a:cubicBezTo>
                      <a:pt x="77" y="24"/>
                      <a:pt x="78" y="24"/>
                      <a:pt x="81" y="24"/>
                    </a:cubicBezTo>
                    <a:cubicBezTo>
                      <a:pt x="85" y="24"/>
                      <a:pt x="90" y="26"/>
                      <a:pt x="93" y="28"/>
                    </a:cubicBezTo>
                    <a:cubicBezTo>
                      <a:pt x="95" y="29"/>
                      <a:pt x="99" y="31"/>
                      <a:pt x="101" y="33"/>
                    </a:cubicBezTo>
                    <a:cubicBezTo>
                      <a:pt x="104" y="34"/>
                      <a:pt x="105" y="35"/>
                      <a:pt x="107" y="35"/>
                    </a:cubicBezTo>
                    <a:cubicBezTo>
                      <a:pt x="108" y="36"/>
                      <a:pt x="111" y="35"/>
                      <a:pt x="112" y="34"/>
                    </a:cubicBezTo>
                    <a:cubicBezTo>
                      <a:pt x="114" y="33"/>
                      <a:pt x="116" y="31"/>
                      <a:pt x="117" y="29"/>
                    </a:cubicBezTo>
                    <a:cubicBezTo>
                      <a:pt x="118" y="28"/>
                      <a:pt x="119" y="26"/>
                      <a:pt x="119" y="25"/>
                    </a:cubicBezTo>
                    <a:cubicBezTo>
                      <a:pt x="118" y="23"/>
                      <a:pt x="117" y="22"/>
                      <a:pt x="117" y="20"/>
                    </a:cubicBezTo>
                    <a:cubicBezTo>
                      <a:pt x="116" y="17"/>
                      <a:pt x="115" y="17"/>
                      <a:pt x="117" y="15"/>
                    </a:cubicBezTo>
                    <a:cubicBezTo>
                      <a:pt x="118" y="13"/>
                      <a:pt x="121" y="8"/>
                      <a:pt x="123" y="8"/>
                    </a:cubicBezTo>
                    <a:cubicBezTo>
                      <a:pt x="126" y="7"/>
                      <a:pt x="135" y="2"/>
                      <a:pt x="140" y="3"/>
                    </a:cubicBezTo>
                    <a:cubicBezTo>
                      <a:pt x="145" y="4"/>
                      <a:pt x="150" y="6"/>
                      <a:pt x="151" y="7"/>
                    </a:cubicBezTo>
                    <a:cubicBezTo>
                      <a:pt x="151" y="7"/>
                      <a:pt x="149" y="10"/>
                      <a:pt x="151" y="11"/>
                    </a:cubicBezTo>
                    <a:cubicBezTo>
                      <a:pt x="153" y="13"/>
                      <a:pt x="153" y="11"/>
                      <a:pt x="157" y="12"/>
                    </a:cubicBezTo>
                    <a:cubicBezTo>
                      <a:pt x="161" y="13"/>
                      <a:pt x="169" y="14"/>
                      <a:pt x="171" y="15"/>
                    </a:cubicBezTo>
                    <a:cubicBezTo>
                      <a:pt x="172" y="15"/>
                      <a:pt x="172" y="18"/>
                      <a:pt x="173" y="19"/>
                    </a:cubicBezTo>
                    <a:cubicBezTo>
                      <a:pt x="172" y="20"/>
                      <a:pt x="171" y="21"/>
                      <a:pt x="170" y="22"/>
                    </a:cubicBezTo>
                    <a:cubicBezTo>
                      <a:pt x="170" y="23"/>
                      <a:pt x="171" y="25"/>
                      <a:pt x="171" y="28"/>
                    </a:cubicBezTo>
                    <a:cubicBezTo>
                      <a:pt x="171" y="29"/>
                      <a:pt x="171" y="31"/>
                      <a:pt x="171" y="31"/>
                    </a:cubicBezTo>
                    <a:cubicBezTo>
                      <a:pt x="171" y="32"/>
                      <a:pt x="169" y="37"/>
                      <a:pt x="169" y="38"/>
                    </a:cubicBezTo>
                    <a:cubicBezTo>
                      <a:pt x="169" y="38"/>
                      <a:pt x="169" y="38"/>
                      <a:pt x="169" y="38"/>
                    </a:cubicBezTo>
                    <a:cubicBezTo>
                      <a:pt x="169" y="38"/>
                      <a:pt x="169" y="38"/>
                      <a:pt x="169" y="38"/>
                    </a:cubicBezTo>
                    <a:cubicBezTo>
                      <a:pt x="169" y="38"/>
                      <a:pt x="171" y="46"/>
                      <a:pt x="171" y="47"/>
                    </a:cubicBezTo>
                    <a:cubicBezTo>
                      <a:pt x="171" y="81"/>
                      <a:pt x="171" y="81"/>
                      <a:pt x="171" y="81"/>
                    </a:cubicBezTo>
                    <a:cubicBezTo>
                      <a:pt x="171" y="106"/>
                      <a:pt x="172" y="136"/>
                      <a:pt x="172" y="137"/>
                    </a:cubicBezTo>
                    <a:cubicBezTo>
                      <a:pt x="172" y="139"/>
                      <a:pt x="172" y="139"/>
                      <a:pt x="172" y="139"/>
                    </a:cubicBezTo>
                    <a:cubicBezTo>
                      <a:pt x="172" y="144"/>
                      <a:pt x="172" y="156"/>
                      <a:pt x="172" y="156"/>
                    </a:cubicBezTo>
                    <a:cubicBezTo>
                      <a:pt x="172" y="156"/>
                      <a:pt x="172" y="156"/>
                      <a:pt x="172" y="156"/>
                    </a:cubicBezTo>
                    <a:cubicBezTo>
                      <a:pt x="172" y="156"/>
                      <a:pt x="170" y="156"/>
                      <a:pt x="169" y="156"/>
                    </a:cubicBezTo>
                    <a:cubicBezTo>
                      <a:pt x="166" y="156"/>
                      <a:pt x="161" y="156"/>
                      <a:pt x="161" y="157"/>
                    </a:cubicBezTo>
                    <a:cubicBezTo>
                      <a:pt x="161" y="157"/>
                      <a:pt x="161" y="159"/>
                      <a:pt x="161" y="160"/>
                    </a:cubicBezTo>
                    <a:cubicBezTo>
                      <a:pt x="161" y="161"/>
                      <a:pt x="161" y="161"/>
                      <a:pt x="161" y="161"/>
                    </a:cubicBezTo>
                    <a:cubicBezTo>
                      <a:pt x="160" y="161"/>
                      <a:pt x="159" y="161"/>
                      <a:pt x="159" y="161"/>
                    </a:cubicBezTo>
                    <a:cubicBezTo>
                      <a:pt x="158" y="160"/>
                      <a:pt x="149" y="156"/>
                      <a:pt x="138" y="149"/>
                    </a:cubicBezTo>
                    <a:cubicBezTo>
                      <a:pt x="117" y="139"/>
                      <a:pt x="89" y="124"/>
                      <a:pt x="88" y="124"/>
                    </a:cubicBezTo>
                    <a:cubicBezTo>
                      <a:pt x="88" y="124"/>
                      <a:pt x="88" y="124"/>
                      <a:pt x="88" y="124"/>
                    </a:cubicBezTo>
                    <a:cubicBezTo>
                      <a:pt x="88" y="124"/>
                      <a:pt x="87" y="123"/>
                      <a:pt x="86" y="123"/>
                    </a:cubicBezTo>
                    <a:cubicBezTo>
                      <a:pt x="82" y="121"/>
                      <a:pt x="73" y="116"/>
                      <a:pt x="72" y="116"/>
                    </a:cubicBezTo>
                    <a:cubicBezTo>
                      <a:pt x="72" y="116"/>
                      <a:pt x="70" y="117"/>
                      <a:pt x="67" y="119"/>
                    </a:cubicBezTo>
                    <a:cubicBezTo>
                      <a:pt x="62" y="122"/>
                      <a:pt x="54" y="126"/>
                      <a:pt x="53" y="126"/>
                    </a:cubicBezTo>
                    <a:cubicBezTo>
                      <a:pt x="53" y="125"/>
                      <a:pt x="53" y="125"/>
                      <a:pt x="52" y="124"/>
                    </a:cubicBezTo>
                    <a:cubicBezTo>
                      <a:pt x="50" y="123"/>
                      <a:pt x="46" y="120"/>
                      <a:pt x="45" y="119"/>
                    </a:cubicBezTo>
                    <a:cubicBezTo>
                      <a:pt x="45" y="119"/>
                      <a:pt x="42" y="119"/>
                      <a:pt x="40" y="118"/>
                    </a:cubicBezTo>
                    <a:cubicBezTo>
                      <a:pt x="38" y="118"/>
                      <a:pt x="36" y="117"/>
                      <a:pt x="36" y="117"/>
                    </a:cubicBezTo>
                    <a:cubicBezTo>
                      <a:pt x="36" y="117"/>
                      <a:pt x="36" y="117"/>
                      <a:pt x="36" y="117"/>
                    </a:cubicBezTo>
                    <a:cubicBezTo>
                      <a:pt x="35" y="117"/>
                      <a:pt x="35" y="117"/>
                      <a:pt x="35" y="117"/>
                    </a:cubicBezTo>
                    <a:cubicBezTo>
                      <a:pt x="33" y="117"/>
                      <a:pt x="29" y="116"/>
                      <a:pt x="28" y="115"/>
                    </a:cubicBezTo>
                    <a:cubicBezTo>
                      <a:pt x="28" y="115"/>
                      <a:pt x="26" y="112"/>
                      <a:pt x="25" y="109"/>
                    </a:cubicBezTo>
                    <a:cubicBezTo>
                      <a:pt x="24" y="108"/>
                      <a:pt x="23" y="106"/>
                      <a:pt x="23" y="106"/>
                    </a:cubicBezTo>
                    <a:cubicBezTo>
                      <a:pt x="23" y="106"/>
                      <a:pt x="21" y="105"/>
                      <a:pt x="19" y="104"/>
                    </a:cubicBezTo>
                    <a:cubicBezTo>
                      <a:pt x="17" y="104"/>
                      <a:pt x="14" y="103"/>
                      <a:pt x="14" y="103"/>
                    </a:cubicBezTo>
                    <a:cubicBezTo>
                      <a:pt x="14" y="103"/>
                      <a:pt x="14" y="103"/>
                      <a:pt x="14" y="103"/>
                    </a:cubicBezTo>
                    <a:cubicBezTo>
                      <a:pt x="14" y="103"/>
                      <a:pt x="13" y="103"/>
                      <a:pt x="13" y="103"/>
                    </a:cubicBezTo>
                    <a:cubicBezTo>
                      <a:pt x="12" y="104"/>
                      <a:pt x="12" y="104"/>
                      <a:pt x="11" y="104"/>
                    </a:cubicBezTo>
                    <a:cubicBezTo>
                      <a:pt x="11" y="104"/>
                      <a:pt x="11" y="103"/>
                      <a:pt x="10" y="103"/>
                    </a:cubicBezTo>
                    <a:cubicBezTo>
                      <a:pt x="10" y="103"/>
                      <a:pt x="10" y="103"/>
                      <a:pt x="10" y="103"/>
                    </a:cubicBezTo>
                    <a:cubicBezTo>
                      <a:pt x="9" y="102"/>
                      <a:pt x="8" y="101"/>
                      <a:pt x="7" y="100"/>
                    </a:cubicBezTo>
                    <a:cubicBezTo>
                      <a:pt x="7" y="100"/>
                      <a:pt x="7" y="98"/>
                      <a:pt x="7" y="96"/>
                    </a:cubicBezTo>
                    <a:cubicBezTo>
                      <a:pt x="6" y="94"/>
                      <a:pt x="6" y="92"/>
                      <a:pt x="6" y="92"/>
                    </a:cubicBezTo>
                    <a:cubicBezTo>
                      <a:pt x="6" y="92"/>
                      <a:pt x="6" y="92"/>
                      <a:pt x="6" y="92"/>
                    </a:cubicBezTo>
                    <a:cubicBezTo>
                      <a:pt x="6" y="92"/>
                      <a:pt x="5" y="91"/>
                      <a:pt x="5" y="91"/>
                    </a:cubicBezTo>
                    <a:cubicBezTo>
                      <a:pt x="4" y="89"/>
                      <a:pt x="1" y="86"/>
                      <a:pt x="1" y="85"/>
                    </a:cubicBezTo>
                    <a:cubicBezTo>
                      <a:pt x="1" y="85"/>
                      <a:pt x="1" y="85"/>
                      <a:pt x="1" y="84"/>
                    </a:cubicBezTo>
                    <a:cubicBezTo>
                      <a:pt x="2" y="83"/>
                      <a:pt x="2" y="82"/>
                      <a:pt x="2" y="82"/>
                    </a:cubicBezTo>
                    <a:cubicBezTo>
                      <a:pt x="2" y="82"/>
                      <a:pt x="3" y="82"/>
                      <a:pt x="3" y="82"/>
                    </a:cubicBezTo>
                    <a:cubicBezTo>
                      <a:pt x="4" y="82"/>
                      <a:pt x="6" y="82"/>
                      <a:pt x="6" y="81"/>
                    </a:cubicBezTo>
                    <a:cubicBezTo>
                      <a:pt x="6" y="80"/>
                      <a:pt x="5" y="78"/>
                      <a:pt x="5" y="76"/>
                    </a:cubicBezTo>
                    <a:cubicBezTo>
                      <a:pt x="5" y="74"/>
                      <a:pt x="4" y="71"/>
                      <a:pt x="4" y="70"/>
                    </a:cubicBezTo>
                    <a:cubicBezTo>
                      <a:pt x="4" y="70"/>
                      <a:pt x="5" y="68"/>
                      <a:pt x="5" y="67"/>
                    </a:cubicBezTo>
                    <a:cubicBezTo>
                      <a:pt x="6" y="66"/>
                      <a:pt x="6" y="66"/>
                      <a:pt x="6" y="65"/>
                    </a:cubicBezTo>
                    <a:cubicBezTo>
                      <a:pt x="6" y="65"/>
                      <a:pt x="6" y="64"/>
                      <a:pt x="6" y="63"/>
                    </a:cubicBezTo>
                    <a:cubicBezTo>
                      <a:pt x="5" y="62"/>
                      <a:pt x="5" y="60"/>
                      <a:pt x="5" y="60"/>
                    </a:cubicBezTo>
                    <a:cubicBezTo>
                      <a:pt x="5" y="60"/>
                      <a:pt x="5" y="59"/>
                      <a:pt x="5" y="58"/>
                    </a:cubicBezTo>
                    <a:cubicBezTo>
                      <a:pt x="5" y="56"/>
                      <a:pt x="5" y="55"/>
                      <a:pt x="5" y="55"/>
                    </a:cubicBezTo>
                    <a:cubicBezTo>
                      <a:pt x="5" y="54"/>
                      <a:pt x="5" y="54"/>
                      <a:pt x="5" y="53"/>
                    </a:cubicBezTo>
                    <a:cubicBezTo>
                      <a:pt x="5" y="51"/>
                      <a:pt x="5" y="47"/>
                      <a:pt x="4" y="45"/>
                    </a:cubicBezTo>
                    <a:cubicBezTo>
                      <a:pt x="4" y="45"/>
                      <a:pt x="3" y="43"/>
                      <a:pt x="2" y="41"/>
                    </a:cubicBezTo>
                    <a:cubicBezTo>
                      <a:pt x="1" y="40"/>
                      <a:pt x="0" y="38"/>
                      <a:pt x="0" y="38"/>
                    </a:cubicBezTo>
                    <a:cubicBezTo>
                      <a:pt x="0" y="37"/>
                      <a:pt x="0" y="37"/>
                      <a:pt x="0" y="37"/>
                    </a:cubicBezTo>
                    <a:cubicBezTo>
                      <a:pt x="0" y="37"/>
                      <a:pt x="0" y="37"/>
                      <a:pt x="1" y="37"/>
                    </a:cubicBezTo>
                    <a:cubicBezTo>
                      <a:pt x="1" y="36"/>
                      <a:pt x="2" y="36"/>
                      <a:pt x="2" y="36"/>
                    </a:cubicBezTo>
                    <a:cubicBezTo>
                      <a:pt x="3" y="36"/>
                      <a:pt x="5" y="35"/>
                      <a:pt x="6" y="35"/>
                    </a:cubicBezTo>
                    <a:cubicBezTo>
                      <a:pt x="6" y="34"/>
                      <a:pt x="7" y="33"/>
                      <a:pt x="8" y="32"/>
                    </a:cubicBezTo>
                    <a:cubicBezTo>
                      <a:pt x="9" y="31"/>
                      <a:pt x="9" y="30"/>
                      <a:pt x="10" y="30"/>
                    </a:cubicBezTo>
                    <a:cubicBezTo>
                      <a:pt x="10" y="29"/>
                      <a:pt x="10" y="27"/>
                      <a:pt x="10" y="25"/>
                    </a:cubicBezTo>
                    <a:cubicBezTo>
                      <a:pt x="10" y="22"/>
                      <a:pt x="10" y="19"/>
                      <a:pt x="10" y="19"/>
                    </a:cubicBezTo>
                    <a:cubicBezTo>
                      <a:pt x="10" y="18"/>
                      <a:pt x="11" y="18"/>
                      <a:pt x="13" y="18"/>
                    </a:cubicBezTo>
                    <a:cubicBezTo>
                      <a:pt x="14" y="17"/>
                      <a:pt x="15" y="17"/>
                      <a:pt x="16" y="16"/>
                    </a:cubicBezTo>
                    <a:cubicBezTo>
                      <a:pt x="17" y="15"/>
                      <a:pt x="18" y="14"/>
                      <a:pt x="19" y="13"/>
                    </a:cubicBezTo>
                    <a:cubicBezTo>
                      <a:pt x="19" y="12"/>
                      <a:pt x="19" y="12"/>
                      <a:pt x="19" y="12"/>
                    </a:cubicBezTo>
                    <a:cubicBezTo>
                      <a:pt x="20" y="11"/>
                      <a:pt x="21" y="11"/>
                      <a:pt x="21" y="11"/>
                    </a:cubicBezTo>
                    <a:cubicBezTo>
                      <a:pt x="22" y="11"/>
                      <a:pt x="23" y="10"/>
                      <a:pt x="24" y="9"/>
                    </a:cubicBezTo>
                    <a:cubicBezTo>
                      <a:pt x="24" y="8"/>
                      <a:pt x="24" y="6"/>
                      <a:pt x="24" y="4"/>
                    </a:cubicBezTo>
                    <a:cubicBezTo>
                      <a:pt x="24" y="3"/>
                      <a:pt x="24" y="1"/>
                      <a:pt x="24"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26" name="Freeform 13"/>
              <p:cNvSpPr>
                <a:spLocks/>
              </p:cNvSpPr>
              <p:nvPr/>
            </p:nvSpPr>
            <p:spPr bwMode="auto">
              <a:xfrm>
                <a:off x="4611687" y="3471863"/>
                <a:ext cx="269875" cy="414338"/>
              </a:xfrm>
              <a:custGeom>
                <a:avLst/>
                <a:gdLst>
                  <a:gd name="T0" fmla="*/ 19 w 117"/>
                  <a:gd name="T1" fmla="*/ 11 h 180"/>
                  <a:gd name="T2" fmla="*/ 21 w 117"/>
                  <a:gd name="T3" fmla="*/ 22 h 180"/>
                  <a:gd name="T4" fmla="*/ 24 w 117"/>
                  <a:gd name="T5" fmla="*/ 29 h 180"/>
                  <a:gd name="T6" fmla="*/ 28 w 117"/>
                  <a:gd name="T7" fmla="*/ 36 h 180"/>
                  <a:gd name="T8" fmla="*/ 23 w 117"/>
                  <a:gd name="T9" fmla="*/ 75 h 180"/>
                  <a:gd name="T10" fmla="*/ 12 w 117"/>
                  <a:gd name="T11" fmla="*/ 87 h 180"/>
                  <a:gd name="T12" fmla="*/ 2 w 117"/>
                  <a:gd name="T13" fmla="*/ 102 h 180"/>
                  <a:gd name="T14" fmla="*/ 2 w 117"/>
                  <a:gd name="T15" fmla="*/ 108 h 180"/>
                  <a:gd name="T16" fmla="*/ 8 w 117"/>
                  <a:gd name="T17" fmla="*/ 117 h 180"/>
                  <a:gd name="T18" fmla="*/ 14 w 117"/>
                  <a:gd name="T19" fmla="*/ 120 h 180"/>
                  <a:gd name="T20" fmla="*/ 15 w 117"/>
                  <a:gd name="T21" fmla="*/ 122 h 180"/>
                  <a:gd name="T22" fmla="*/ 17 w 117"/>
                  <a:gd name="T23" fmla="*/ 128 h 180"/>
                  <a:gd name="T24" fmla="*/ 19 w 117"/>
                  <a:gd name="T25" fmla="*/ 137 h 180"/>
                  <a:gd name="T26" fmla="*/ 20 w 117"/>
                  <a:gd name="T27" fmla="*/ 146 h 180"/>
                  <a:gd name="T28" fmla="*/ 25 w 117"/>
                  <a:gd name="T29" fmla="*/ 153 h 180"/>
                  <a:gd name="T30" fmla="*/ 15 w 117"/>
                  <a:gd name="T31" fmla="*/ 154 h 180"/>
                  <a:gd name="T32" fmla="*/ 9 w 117"/>
                  <a:gd name="T33" fmla="*/ 153 h 180"/>
                  <a:gd name="T34" fmla="*/ 8 w 117"/>
                  <a:gd name="T35" fmla="*/ 158 h 180"/>
                  <a:gd name="T36" fmla="*/ 18 w 117"/>
                  <a:gd name="T37" fmla="*/ 167 h 180"/>
                  <a:gd name="T38" fmla="*/ 24 w 117"/>
                  <a:gd name="T39" fmla="*/ 179 h 180"/>
                  <a:gd name="T40" fmla="*/ 35 w 117"/>
                  <a:gd name="T41" fmla="*/ 176 h 180"/>
                  <a:gd name="T42" fmla="*/ 43 w 117"/>
                  <a:gd name="T43" fmla="*/ 177 h 180"/>
                  <a:gd name="T44" fmla="*/ 51 w 117"/>
                  <a:gd name="T45" fmla="*/ 174 h 180"/>
                  <a:gd name="T46" fmla="*/ 60 w 117"/>
                  <a:gd name="T47" fmla="*/ 171 h 180"/>
                  <a:gd name="T48" fmla="*/ 60 w 117"/>
                  <a:gd name="T49" fmla="*/ 166 h 180"/>
                  <a:gd name="T50" fmla="*/ 62 w 117"/>
                  <a:gd name="T51" fmla="*/ 163 h 180"/>
                  <a:gd name="T52" fmla="*/ 82 w 117"/>
                  <a:gd name="T53" fmla="*/ 160 h 180"/>
                  <a:gd name="T54" fmla="*/ 91 w 117"/>
                  <a:gd name="T55" fmla="*/ 149 h 180"/>
                  <a:gd name="T56" fmla="*/ 96 w 117"/>
                  <a:gd name="T57" fmla="*/ 143 h 180"/>
                  <a:gd name="T58" fmla="*/ 105 w 117"/>
                  <a:gd name="T59" fmla="*/ 142 h 180"/>
                  <a:gd name="T60" fmla="*/ 105 w 117"/>
                  <a:gd name="T61" fmla="*/ 139 h 180"/>
                  <a:gd name="T62" fmla="*/ 101 w 117"/>
                  <a:gd name="T63" fmla="*/ 131 h 180"/>
                  <a:gd name="T64" fmla="*/ 101 w 117"/>
                  <a:gd name="T65" fmla="*/ 130 h 180"/>
                  <a:gd name="T66" fmla="*/ 97 w 117"/>
                  <a:gd name="T67" fmla="*/ 123 h 180"/>
                  <a:gd name="T68" fmla="*/ 93 w 117"/>
                  <a:gd name="T69" fmla="*/ 122 h 180"/>
                  <a:gd name="T70" fmla="*/ 97 w 117"/>
                  <a:gd name="T71" fmla="*/ 115 h 180"/>
                  <a:gd name="T72" fmla="*/ 96 w 117"/>
                  <a:gd name="T73" fmla="*/ 108 h 180"/>
                  <a:gd name="T74" fmla="*/ 99 w 117"/>
                  <a:gd name="T75" fmla="*/ 107 h 180"/>
                  <a:gd name="T76" fmla="*/ 99 w 117"/>
                  <a:gd name="T77" fmla="*/ 104 h 180"/>
                  <a:gd name="T78" fmla="*/ 102 w 117"/>
                  <a:gd name="T79" fmla="*/ 99 h 180"/>
                  <a:gd name="T80" fmla="*/ 105 w 117"/>
                  <a:gd name="T81" fmla="*/ 90 h 180"/>
                  <a:gd name="T82" fmla="*/ 107 w 117"/>
                  <a:gd name="T83" fmla="*/ 88 h 180"/>
                  <a:gd name="T84" fmla="*/ 116 w 117"/>
                  <a:gd name="T85" fmla="*/ 88 h 180"/>
                  <a:gd name="T86" fmla="*/ 116 w 117"/>
                  <a:gd name="T87" fmla="*/ 45 h 180"/>
                  <a:gd name="T88" fmla="*/ 44 w 117"/>
                  <a:gd name="T89" fmla="*/ 8 h 180"/>
                  <a:gd name="T90" fmla="*/ 28 w 117"/>
                  <a:gd name="T91"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7" h="180">
                    <a:moveTo>
                      <a:pt x="18" y="6"/>
                    </a:moveTo>
                    <a:cubicBezTo>
                      <a:pt x="18" y="7"/>
                      <a:pt x="19" y="9"/>
                      <a:pt x="19" y="11"/>
                    </a:cubicBezTo>
                    <a:cubicBezTo>
                      <a:pt x="19" y="11"/>
                      <a:pt x="19" y="11"/>
                      <a:pt x="19" y="11"/>
                    </a:cubicBezTo>
                    <a:cubicBezTo>
                      <a:pt x="20" y="13"/>
                      <a:pt x="20" y="14"/>
                      <a:pt x="21" y="15"/>
                    </a:cubicBezTo>
                    <a:cubicBezTo>
                      <a:pt x="21" y="17"/>
                      <a:pt x="21" y="18"/>
                      <a:pt x="21" y="19"/>
                    </a:cubicBezTo>
                    <a:cubicBezTo>
                      <a:pt x="21" y="20"/>
                      <a:pt x="20" y="21"/>
                      <a:pt x="21" y="22"/>
                    </a:cubicBezTo>
                    <a:cubicBezTo>
                      <a:pt x="21" y="22"/>
                      <a:pt x="21" y="23"/>
                      <a:pt x="22" y="24"/>
                    </a:cubicBezTo>
                    <a:cubicBezTo>
                      <a:pt x="23" y="25"/>
                      <a:pt x="24" y="26"/>
                      <a:pt x="24" y="27"/>
                    </a:cubicBezTo>
                    <a:cubicBezTo>
                      <a:pt x="24" y="28"/>
                      <a:pt x="24" y="28"/>
                      <a:pt x="24" y="29"/>
                    </a:cubicBezTo>
                    <a:cubicBezTo>
                      <a:pt x="24" y="30"/>
                      <a:pt x="24" y="31"/>
                      <a:pt x="24" y="31"/>
                    </a:cubicBezTo>
                    <a:cubicBezTo>
                      <a:pt x="24" y="32"/>
                      <a:pt x="24" y="32"/>
                      <a:pt x="25" y="32"/>
                    </a:cubicBezTo>
                    <a:cubicBezTo>
                      <a:pt x="26" y="33"/>
                      <a:pt x="28" y="35"/>
                      <a:pt x="28" y="36"/>
                    </a:cubicBezTo>
                    <a:cubicBezTo>
                      <a:pt x="28" y="36"/>
                      <a:pt x="28" y="37"/>
                      <a:pt x="27" y="39"/>
                    </a:cubicBezTo>
                    <a:cubicBezTo>
                      <a:pt x="27" y="39"/>
                      <a:pt x="26" y="40"/>
                      <a:pt x="26" y="41"/>
                    </a:cubicBezTo>
                    <a:cubicBezTo>
                      <a:pt x="26" y="42"/>
                      <a:pt x="24" y="68"/>
                      <a:pt x="23" y="75"/>
                    </a:cubicBezTo>
                    <a:cubicBezTo>
                      <a:pt x="23" y="76"/>
                      <a:pt x="23" y="76"/>
                      <a:pt x="23" y="76"/>
                    </a:cubicBezTo>
                    <a:cubicBezTo>
                      <a:pt x="23" y="78"/>
                      <a:pt x="20" y="80"/>
                      <a:pt x="17" y="82"/>
                    </a:cubicBezTo>
                    <a:cubicBezTo>
                      <a:pt x="15" y="84"/>
                      <a:pt x="13" y="85"/>
                      <a:pt x="12" y="87"/>
                    </a:cubicBezTo>
                    <a:cubicBezTo>
                      <a:pt x="10" y="89"/>
                      <a:pt x="8" y="94"/>
                      <a:pt x="6" y="97"/>
                    </a:cubicBezTo>
                    <a:cubicBezTo>
                      <a:pt x="5" y="99"/>
                      <a:pt x="4" y="101"/>
                      <a:pt x="4" y="101"/>
                    </a:cubicBezTo>
                    <a:cubicBezTo>
                      <a:pt x="3" y="102"/>
                      <a:pt x="3" y="102"/>
                      <a:pt x="2" y="102"/>
                    </a:cubicBezTo>
                    <a:cubicBezTo>
                      <a:pt x="1" y="102"/>
                      <a:pt x="1" y="103"/>
                      <a:pt x="1" y="103"/>
                    </a:cubicBezTo>
                    <a:cubicBezTo>
                      <a:pt x="0" y="104"/>
                      <a:pt x="1" y="106"/>
                      <a:pt x="2" y="108"/>
                    </a:cubicBezTo>
                    <a:cubicBezTo>
                      <a:pt x="2" y="108"/>
                      <a:pt x="2" y="108"/>
                      <a:pt x="2" y="108"/>
                    </a:cubicBezTo>
                    <a:cubicBezTo>
                      <a:pt x="2" y="109"/>
                      <a:pt x="2" y="110"/>
                      <a:pt x="2" y="110"/>
                    </a:cubicBezTo>
                    <a:cubicBezTo>
                      <a:pt x="2" y="110"/>
                      <a:pt x="3" y="112"/>
                      <a:pt x="4" y="113"/>
                    </a:cubicBezTo>
                    <a:cubicBezTo>
                      <a:pt x="6" y="115"/>
                      <a:pt x="7" y="116"/>
                      <a:pt x="8" y="117"/>
                    </a:cubicBezTo>
                    <a:cubicBezTo>
                      <a:pt x="9" y="117"/>
                      <a:pt x="12" y="118"/>
                      <a:pt x="13" y="118"/>
                    </a:cubicBezTo>
                    <a:cubicBezTo>
                      <a:pt x="13" y="118"/>
                      <a:pt x="13" y="118"/>
                      <a:pt x="13" y="118"/>
                    </a:cubicBezTo>
                    <a:cubicBezTo>
                      <a:pt x="13" y="118"/>
                      <a:pt x="13" y="119"/>
                      <a:pt x="14" y="120"/>
                    </a:cubicBezTo>
                    <a:cubicBezTo>
                      <a:pt x="14" y="120"/>
                      <a:pt x="14" y="120"/>
                      <a:pt x="14" y="120"/>
                    </a:cubicBezTo>
                    <a:cubicBezTo>
                      <a:pt x="14" y="120"/>
                      <a:pt x="14" y="120"/>
                      <a:pt x="14" y="120"/>
                    </a:cubicBezTo>
                    <a:cubicBezTo>
                      <a:pt x="14" y="121"/>
                      <a:pt x="14" y="121"/>
                      <a:pt x="15" y="122"/>
                    </a:cubicBezTo>
                    <a:cubicBezTo>
                      <a:pt x="16" y="122"/>
                      <a:pt x="17" y="123"/>
                      <a:pt x="17" y="124"/>
                    </a:cubicBezTo>
                    <a:cubicBezTo>
                      <a:pt x="17" y="125"/>
                      <a:pt x="17" y="126"/>
                      <a:pt x="17" y="126"/>
                    </a:cubicBezTo>
                    <a:cubicBezTo>
                      <a:pt x="17" y="127"/>
                      <a:pt x="17" y="128"/>
                      <a:pt x="17" y="128"/>
                    </a:cubicBezTo>
                    <a:cubicBezTo>
                      <a:pt x="17" y="129"/>
                      <a:pt x="18" y="130"/>
                      <a:pt x="18" y="131"/>
                    </a:cubicBezTo>
                    <a:cubicBezTo>
                      <a:pt x="19" y="132"/>
                      <a:pt x="19" y="133"/>
                      <a:pt x="19" y="134"/>
                    </a:cubicBezTo>
                    <a:cubicBezTo>
                      <a:pt x="19" y="135"/>
                      <a:pt x="19" y="136"/>
                      <a:pt x="19" y="137"/>
                    </a:cubicBezTo>
                    <a:cubicBezTo>
                      <a:pt x="19" y="138"/>
                      <a:pt x="19" y="139"/>
                      <a:pt x="19" y="140"/>
                    </a:cubicBezTo>
                    <a:cubicBezTo>
                      <a:pt x="18" y="142"/>
                      <a:pt x="19" y="144"/>
                      <a:pt x="20" y="145"/>
                    </a:cubicBezTo>
                    <a:cubicBezTo>
                      <a:pt x="20" y="146"/>
                      <a:pt x="20" y="146"/>
                      <a:pt x="20" y="146"/>
                    </a:cubicBezTo>
                    <a:cubicBezTo>
                      <a:pt x="21" y="147"/>
                      <a:pt x="22" y="148"/>
                      <a:pt x="23" y="149"/>
                    </a:cubicBezTo>
                    <a:cubicBezTo>
                      <a:pt x="23" y="149"/>
                      <a:pt x="23" y="149"/>
                      <a:pt x="23" y="149"/>
                    </a:cubicBezTo>
                    <a:cubicBezTo>
                      <a:pt x="24" y="151"/>
                      <a:pt x="25" y="152"/>
                      <a:pt x="25" y="153"/>
                    </a:cubicBezTo>
                    <a:cubicBezTo>
                      <a:pt x="24" y="154"/>
                      <a:pt x="22" y="154"/>
                      <a:pt x="20" y="153"/>
                    </a:cubicBezTo>
                    <a:cubicBezTo>
                      <a:pt x="19" y="153"/>
                      <a:pt x="18" y="153"/>
                      <a:pt x="17" y="153"/>
                    </a:cubicBezTo>
                    <a:cubicBezTo>
                      <a:pt x="16" y="154"/>
                      <a:pt x="15" y="154"/>
                      <a:pt x="15" y="154"/>
                    </a:cubicBezTo>
                    <a:cubicBezTo>
                      <a:pt x="14" y="154"/>
                      <a:pt x="14" y="154"/>
                      <a:pt x="13" y="153"/>
                    </a:cubicBezTo>
                    <a:cubicBezTo>
                      <a:pt x="12" y="153"/>
                      <a:pt x="11" y="153"/>
                      <a:pt x="10" y="153"/>
                    </a:cubicBezTo>
                    <a:cubicBezTo>
                      <a:pt x="10" y="153"/>
                      <a:pt x="9" y="153"/>
                      <a:pt x="9" y="153"/>
                    </a:cubicBezTo>
                    <a:cubicBezTo>
                      <a:pt x="8" y="153"/>
                      <a:pt x="8" y="154"/>
                      <a:pt x="8" y="154"/>
                    </a:cubicBezTo>
                    <a:cubicBezTo>
                      <a:pt x="7" y="155"/>
                      <a:pt x="7" y="156"/>
                      <a:pt x="7" y="156"/>
                    </a:cubicBezTo>
                    <a:cubicBezTo>
                      <a:pt x="7" y="156"/>
                      <a:pt x="8" y="157"/>
                      <a:pt x="8" y="158"/>
                    </a:cubicBezTo>
                    <a:cubicBezTo>
                      <a:pt x="9" y="158"/>
                      <a:pt x="10" y="159"/>
                      <a:pt x="10" y="160"/>
                    </a:cubicBezTo>
                    <a:cubicBezTo>
                      <a:pt x="11" y="161"/>
                      <a:pt x="12" y="162"/>
                      <a:pt x="14" y="163"/>
                    </a:cubicBezTo>
                    <a:cubicBezTo>
                      <a:pt x="15" y="165"/>
                      <a:pt x="17" y="166"/>
                      <a:pt x="18" y="167"/>
                    </a:cubicBezTo>
                    <a:cubicBezTo>
                      <a:pt x="19" y="168"/>
                      <a:pt x="21" y="170"/>
                      <a:pt x="22" y="172"/>
                    </a:cubicBezTo>
                    <a:cubicBezTo>
                      <a:pt x="23" y="174"/>
                      <a:pt x="24" y="176"/>
                      <a:pt x="24" y="177"/>
                    </a:cubicBezTo>
                    <a:cubicBezTo>
                      <a:pt x="24" y="178"/>
                      <a:pt x="24" y="179"/>
                      <a:pt x="24" y="179"/>
                    </a:cubicBezTo>
                    <a:cubicBezTo>
                      <a:pt x="26" y="179"/>
                      <a:pt x="31" y="179"/>
                      <a:pt x="32" y="178"/>
                    </a:cubicBezTo>
                    <a:cubicBezTo>
                      <a:pt x="32" y="178"/>
                      <a:pt x="33" y="178"/>
                      <a:pt x="33" y="178"/>
                    </a:cubicBezTo>
                    <a:cubicBezTo>
                      <a:pt x="34" y="177"/>
                      <a:pt x="34" y="177"/>
                      <a:pt x="35" y="176"/>
                    </a:cubicBezTo>
                    <a:cubicBezTo>
                      <a:pt x="36" y="176"/>
                      <a:pt x="37" y="178"/>
                      <a:pt x="38" y="179"/>
                    </a:cubicBezTo>
                    <a:cubicBezTo>
                      <a:pt x="38" y="179"/>
                      <a:pt x="39" y="180"/>
                      <a:pt x="39" y="180"/>
                    </a:cubicBezTo>
                    <a:cubicBezTo>
                      <a:pt x="39" y="180"/>
                      <a:pt x="42" y="178"/>
                      <a:pt x="43" y="177"/>
                    </a:cubicBezTo>
                    <a:cubicBezTo>
                      <a:pt x="43" y="177"/>
                      <a:pt x="43" y="177"/>
                      <a:pt x="43" y="177"/>
                    </a:cubicBezTo>
                    <a:cubicBezTo>
                      <a:pt x="44" y="176"/>
                      <a:pt x="47" y="175"/>
                      <a:pt x="49" y="175"/>
                    </a:cubicBezTo>
                    <a:cubicBezTo>
                      <a:pt x="50" y="175"/>
                      <a:pt x="50" y="174"/>
                      <a:pt x="51" y="174"/>
                    </a:cubicBezTo>
                    <a:cubicBezTo>
                      <a:pt x="51" y="174"/>
                      <a:pt x="52" y="174"/>
                      <a:pt x="53" y="174"/>
                    </a:cubicBezTo>
                    <a:cubicBezTo>
                      <a:pt x="54" y="174"/>
                      <a:pt x="55" y="174"/>
                      <a:pt x="56" y="174"/>
                    </a:cubicBezTo>
                    <a:cubicBezTo>
                      <a:pt x="56" y="174"/>
                      <a:pt x="58" y="172"/>
                      <a:pt x="60" y="171"/>
                    </a:cubicBezTo>
                    <a:cubicBezTo>
                      <a:pt x="61" y="170"/>
                      <a:pt x="62" y="169"/>
                      <a:pt x="61" y="169"/>
                    </a:cubicBezTo>
                    <a:cubicBezTo>
                      <a:pt x="61" y="168"/>
                      <a:pt x="61" y="167"/>
                      <a:pt x="61" y="167"/>
                    </a:cubicBezTo>
                    <a:cubicBezTo>
                      <a:pt x="60" y="167"/>
                      <a:pt x="60" y="167"/>
                      <a:pt x="60" y="166"/>
                    </a:cubicBezTo>
                    <a:cubicBezTo>
                      <a:pt x="60" y="166"/>
                      <a:pt x="60" y="165"/>
                      <a:pt x="61" y="165"/>
                    </a:cubicBezTo>
                    <a:cubicBezTo>
                      <a:pt x="61" y="165"/>
                      <a:pt x="61" y="165"/>
                      <a:pt x="61" y="165"/>
                    </a:cubicBezTo>
                    <a:cubicBezTo>
                      <a:pt x="61" y="164"/>
                      <a:pt x="61" y="164"/>
                      <a:pt x="62" y="163"/>
                    </a:cubicBezTo>
                    <a:cubicBezTo>
                      <a:pt x="63" y="163"/>
                      <a:pt x="71" y="162"/>
                      <a:pt x="75" y="162"/>
                    </a:cubicBezTo>
                    <a:cubicBezTo>
                      <a:pt x="76" y="162"/>
                      <a:pt x="76" y="162"/>
                      <a:pt x="76" y="162"/>
                    </a:cubicBezTo>
                    <a:cubicBezTo>
                      <a:pt x="79" y="162"/>
                      <a:pt x="81" y="160"/>
                      <a:pt x="82" y="160"/>
                    </a:cubicBezTo>
                    <a:cubicBezTo>
                      <a:pt x="82" y="159"/>
                      <a:pt x="82" y="159"/>
                      <a:pt x="83" y="159"/>
                    </a:cubicBezTo>
                    <a:cubicBezTo>
                      <a:pt x="83" y="159"/>
                      <a:pt x="84" y="158"/>
                      <a:pt x="85" y="156"/>
                    </a:cubicBezTo>
                    <a:cubicBezTo>
                      <a:pt x="88" y="153"/>
                      <a:pt x="91" y="150"/>
                      <a:pt x="91" y="149"/>
                    </a:cubicBezTo>
                    <a:cubicBezTo>
                      <a:pt x="91" y="149"/>
                      <a:pt x="91" y="148"/>
                      <a:pt x="91" y="147"/>
                    </a:cubicBezTo>
                    <a:cubicBezTo>
                      <a:pt x="92" y="147"/>
                      <a:pt x="92" y="146"/>
                      <a:pt x="92" y="145"/>
                    </a:cubicBezTo>
                    <a:cubicBezTo>
                      <a:pt x="93" y="145"/>
                      <a:pt x="94" y="144"/>
                      <a:pt x="96" y="143"/>
                    </a:cubicBezTo>
                    <a:cubicBezTo>
                      <a:pt x="97" y="142"/>
                      <a:pt x="99" y="142"/>
                      <a:pt x="100" y="142"/>
                    </a:cubicBezTo>
                    <a:cubicBezTo>
                      <a:pt x="101" y="141"/>
                      <a:pt x="103" y="142"/>
                      <a:pt x="104" y="142"/>
                    </a:cubicBezTo>
                    <a:cubicBezTo>
                      <a:pt x="104" y="142"/>
                      <a:pt x="104" y="142"/>
                      <a:pt x="105" y="142"/>
                    </a:cubicBezTo>
                    <a:cubicBezTo>
                      <a:pt x="105" y="142"/>
                      <a:pt x="105" y="141"/>
                      <a:pt x="105" y="140"/>
                    </a:cubicBezTo>
                    <a:cubicBezTo>
                      <a:pt x="105" y="140"/>
                      <a:pt x="105" y="140"/>
                      <a:pt x="105" y="140"/>
                    </a:cubicBezTo>
                    <a:cubicBezTo>
                      <a:pt x="105" y="139"/>
                      <a:pt x="105" y="139"/>
                      <a:pt x="105" y="139"/>
                    </a:cubicBezTo>
                    <a:cubicBezTo>
                      <a:pt x="105" y="139"/>
                      <a:pt x="104" y="138"/>
                      <a:pt x="104" y="137"/>
                    </a:cubicBezTo>
                    <a:cubicBezTo>
                      <a:pt x="102" y="136"/>
                      <a:pt x="101" y="135"/>
                      <a:pt x="101" y="135"/>
                    </a:cubicBezTo>
                    <a:cubicBezTo>
                      <a:pt x="101" y="134"/>
                      <a:pt x="101" y="133"/>
                      <a:pt x="101" y="131"/>
                    </a:cubicBezTo>
                    <a:cubicBezTo>
                      <a:pt x="101" y="130"/>
                      <a:pt x="102" y="130"/>
                      <a:pt x="101" y="130"/>
                    </a:cubicBezTo>
                    <a:cubicBezTo>
                      <a:pt x="101" y="130"/>
                      <a:pt x="101" y="130"/>
                      <a:pt x="101" y="130"/>
                    </a:cubicBezTo>
                    <a:cubicBezTo>
                      <a:pt x="101" y="130"/>
                      <a:pt x="101" y="130"/>
                      <a:pt x="101" y="130"/>
                    </a:cubicBezTo>
                    <a:cubicBezTo>
                      <a:pt x="101" y="130"/>
                      <a:pt x="100" y="130"/>
                      <a:pt x="99" y="129"/>
                    </a:cubicBezTo>
                    <a:cubicBezTo>
                      <a:pt x="99" y="128"/>
                      <a:pt x="98" y="126"/>
                      <a:pt x="98" y="124"/>
                    </a:cubicBezTo>
                    <a:cubicBezTo>
                      <a:pt x="97" y="123"/>
                      <a:pt x="97" y="123"/>
                      <a:pt x="97" y="123"/>
                    </a:cubicBezTo>
                    <a:cubicBezTo>
                      <a:pt x="97" y="123"/>
                      <a:pt x="96" y="123"/>
                      <a:pt x="96" y="123"/>
                    </a:cubicBezTo>
                    <a:cubicBezTo>
                      <a:pt x="95" y="123"/>
                      <a:pt x="94" y="123"/>
                      <a:pt x="94" y="123"/>
                    </a:cubicBezTo>
                    <a:cubicBezTo>
                      <a:pt x="94" y="123"/>
                      <a:pt x="93" y="122"/>
                      <a:pt x="93" y="122"/>
                    </a:cubicBezTo>
                    <a:cubicBezTo>
                      <a:pt x="93" y="122"/>
                      <a:pt x="92" y="121"/>
                      <a:pt x="92" y="121"/>
                    </a:cubicBezTo>
                    <a:cubicBezTo>
                      <a:pt x="92" y="120"/>
                      <a:pt x="93" y="120"/>
                      <a:pt x="94" y="119"/>
                    </a:cubicBezTo>
                    <a:cubicBezTo>
                      <a:pt x="96" y="117"/>
                      <a:pt x="97" y="115"/>
                      <a:pt x="97" y="115"/>
                    </a:cubicBezTo>
                    <a:cubicBezTo>
                      <a:pt x="97" y="115"/>
                      <a:pt x="97" y="115"/>
                      <a:pt x="97" y="114"/>
                    </a:cubicBezTo>
                    <a:cubicBezTo>
                      <a:pt x="96" y="113"/>
                      <a:pt x="96" y="112"/>
                      <a:pt x="96" y="111"/>
                    </a:cubicBezTo>
                    <a:cubicBezTo>
                      <a:pt x="96" y="109"/>
                      <a:pt x="96" y="109"/>
                      <a:pt x="96" y="108"/>
                    </a:cubicBezTo>
                    <a:cubicBezTo>
                      <a:pt x="96" y="108"/>
                      <a:pt x="96" y="108"/>
                      <a:pt x="97" y="108"/>
                    </a:cubicBezTo>
                    <a:cubicBezTo>
                      <a:pt x="97" y="108"/>
                      <a:pt x="97" y="108"/>
                      <a:pt x="97" y="108"/>
                    </a:cubicBezTo>
                    <a:cubicBezTo>
                      <a:pt x="97" y="108"/>
                      <a:pt x="98" y="107"/>
                      <a:pt x="99" y="107"/>
                    </a:cubicBezTo>
                    <a:cubicBezTo>
                      <a:pt x="99" y="107"/>
                      <a:pt x="99" y="107"/>
                      <a:pt x="99" y="107"/>
                    </a:cubicBezTo>
                    <a:cubicBezTo>
                      <a:pt x="99" y="106"/>
                      <a:pt x="100" y="106"/>
                      <a:pt x="100" y="106"/>
                    </a:cubicBezTo>
                    <a:cubicBezTo>
                      <a:pt x="100" y="106"/>
                      <a:pt x="100" y="105"/>
                      <a:pt x="99" y="104"/>
                    </a:cubicBezTo>
                    <a:cubicBezTo>
                      <a:pt x="99" y="103"/>
                      <a:pt x="99" y="102"/>
                      <a:pt x="99" y="102"/>
                    </a:cubicBezTo>
                    <a:cubicBezTo>
                      <a:pt x="98" y="101"/>
                      <a:pt x="100" y="101"/>
                      <a:pt x="101" y="100"/>
                    </a:cubicBezTo>
                    <a:cubicBezTo>
                      <a:pt x="101" y="100"/>
                      <a:pt x="102" y="99"/>
                      <a:pt x="102" y="99"/>
                    </a:cubicBezTo>
                    <a:cubicBezTo>
                      <a:pt x="102" y="99"/>
                      <a:pt x="102" y="99"/>
                      <a:pt x="102" y="99"/>
                    </a:cubicBezTo>
                    <a:cubicBezTo>
                      <a:pt x="102" y="99"/>
                      <a:pt x="102" y="98"/>
                      <a:pt x="103" y="97"/>
                    </a:cubicBezTo>
                    <a:cubicBezTo>
                      <a:pt x="103" y="95"/>
                      <a:pt x="104" y="91"/>
                      <a:pt x="105" y="90"/>
                    </a:cubicBezTo>
                    <a:cubicBezTo>
                      <a:pt x="105" y="89"/>
                      <a:pt x="106" y="88"/>
                      <a:pt x="107" y="88"/>
                    </a:cubicBezTo>
                    <a:cubicBezTo>
                      <a:pt x="107" y="88"/>
                      <a:pt x="107" y="88"/>
                      <a:pt x="107" y="88"/>
                    </a:cubicBezTo>
                    <a:cubicBezTo>
                      <a:pt x="107" y="88"/>
                      <a:pt x="107" y="88"/>
                      <a:pt x="107" y="88"/>
                    </a:cubicBezTo>
                    <a:cubicBezTo>
                      <a:pt x="108" y="88"/>
                      <a:pt x="110" y="88"/>
                      <a:pt x="111" y="88"/>
                    </a:cubicBezTo>
                    <a:cubicBezTo>
                      <a:pt x="114" y="88"/>
                      <a:pt x="116" y="88"/>
                      <a:pt x="116" y="88"/>
                    </a:cubicBezTo>
                    <a:cubicBezTo>
                      <a:pt x="116" y="88"/>
                      <a:pt x="116" y="88"/>
                      <a:pt x="116" y="88"/>
                    </a:cubicBezTo>
                    <a:cubicBezTo>
                      <a:pt x="116" y="88"/>
                      <a:pt x="116" y="82"/>
                      <a:pt x="116" y="75"/>
                    </a:cubicBezTo>
                    <a:cubicBezTo>
                      <a:pt x="117" y="64"/>
                      <a:pt x="117" y="50"/>
                      <a:pt x="116" y="48"/>
                    </a:cubicBezTo>
                    <a:cubicBezTo>
                      <a:pt x="116" y="48"/>
                      <a:pt x="116" y="46"/>
                      <a:pt x="116" y="45"/>
                    </a:cubicBezTo>
                    <a:cubicBezTo>
                      <a:pt x="116" y="45"/>
                      <a:pt x="115" y="45"/>
                      <a:pt x="114" y="44"/>
                    </a:cubicBezTo>
                    <a:cubicBezTo>
                      <a:pt x="114" y="44"/>
                      <a:pt x="105" y="39"/>
                      <a:pt x="93" y="33"/>
                    </a:cubicBezTo>
                    <a:cubicBezTo>
                      <a:pt x="73" y="23"/>
                      <a:pt x="45" y="8"/>
                      <a:pt x="44" y="8"/>
                    </a:cubicBezTo>
                    <a:cubicBezTo>
                      <a:pt x="44" y="8"/>
                      <a:pt x="44" y="8"/>
                      <a:pt x="44" y="8"/>
                    </a:cubicBezTo>
                    <a:cubicBezTo>
                      <a:pt x="43" y="8"/>
                      <a:pt x="43" y="7"/>
                      <a:pt x="42" y="7"/>
                    </a:cubicBezTo>
                    <a:cubicBezTo>
                      <a:pt x="38" y="5"/>
                      <a:pt x="29" y="0"/>
                      <a:pt x="28" y="0"/>
                    </a:cubicBezTo>
                    <a:cubicBezTo>
                      <a:pt x="28" y="0"/>
                      <a:pt x="26" y="1"/>
                      <a:pt x="24" y="3"/>
                    </a:cubicBezTo>
                    <a:cubicBezTo>
                      <a:pt x="22" y="4"/>
                      <a:pt x="20" y="5"/>
                      <a:pt x="18" y="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27" name="Freeform 14"/>
              <p:cNvSpPr>
                <a:spLocks/>
              </p:cNvSpPr>
              <p:nvPr/>
            </p:nvSpPr>
            <p:spPr bwMode="auto">
              <a:xfrm>
                <a:off x="4902200" y="3246438"/>
                <a:ext cx="279400" cy="268288"/>
              </a:xfrm>
              <a:custGeom>
                <a:avLst/>
                <a:gdLst>
                  <a:gd name="T0" fmla="*/ 85 w 121"/>
                  <a:gd name="T1" fmla="*/ 20 h 117"/>
                  <a:gd name="T2" fmla="*/ 86 w 121"/>
                  <a:gd name="T3" fmla="*/ 29 h 117"/>
                  <a:gd name="T4" fmla="*/ 91 w 121"/>
                  <a:gd name="T5" fmla="*/ 39 h 117"/>
                  <a:gd name="T6" fmla="*/ 98 w 121"/>
                  <a:gd name="T7" fmla="*/ 49 h 117"/>
                  <a:gd name="T8" fmla="*/ 101 w 121"/>
                  <a:gd name="T9" fmla="*/ 60 h 117"/>
                  <a:gd name="T10" fmla="*/ 109 w 121"/>
                  <a:gd name="T11" fmla="*/ 76 h 117"/>
                  <a:gd name="T12" fmla="*/ 114 w 121"/>
                  <a:gd name="T13" fmla="*/ 85 h 117"/>
                  <a:gd name="T14" fmla="*/ 117 w 121"/>
                  <a:gd name="T15" fmla="*/ 92 h 117"/>
                  <a:gd name="T16" fmla="*/ 120 w 121"/>
                  <a:gd name="T17" fmla="*/ 101 h 117"/>
                  <a:gd name="T18" fmla="*/ 110 w 121"/>
                  <a:gd name="T19" fmla="*/ 107 h 117"/>
                  <a:gd name="T20" fmla="*/ 106 w 121"/>
                  <a:gd name="T21" fmla="*/ 111 h 117"/>
                  <a:gd name="T22" fmla="*/ 102 w 121"/>
                  <a:gd name="T23" fmla="*/ 115 h 117"/>
                  <a:gd name="T24" fmla="*/ 98 w 121"/>
                  <a:gd name="T25" fmla="*/ 117 h 117"/>
                  <a:gd name="T26" fmla="*/ 95 w 121"/>
                  <a:gd name="T27" fmla="*/ 116 h 117"/>
                  <a:gd name="T28" fmla="*/ 88 w 121"/>
                  <a:gd name="T29" fmla="*/ 114 h 117"/>
                  <a:gd name="T30" fmla="*/ 75 w 121"/>
                  <a:gd name="T31" fmla="*/ 113 h 117"/>
                  <a:gd name="T32" fmla="*/ 72 w 121"/>
                  <a:gd name="T33" fmla="*/ 112 h 117"/>
                  <a:gd name="T34" fmla="*/ 3 w 121"/>
                  <a:gd name="T35" fmla="*/ 114 h 117"/>
                  <a:gd name="T36" fmla="*/ 2 w 121"/>
                  <a:gd name="T37" fmla="*/ 28 h 117"/>
                  <a:gd name="T38" fmla="*/ 2 w 121"/>
                  <a:gd name="T39" fmla="*/ 13 h 117"/>
                  <a:gd name="T40" fmla="*/ 1 w 121"/>
                  <a:gd name="T41" fmla="*/ 3 h 117"/>
                  <a:gd name="T42" fmla="*/ 5 w 121"/>
                  <a:gd name="T43" fmla="*/ 1 h 117"/>
                  <a:gd name="T44" fmla="*/ 31 w 121"/>
                  <a:gd name="T45" fmla="*/ 6 h 117"/>
                  <a:gd name="T46" fmla="*/ 48 w 121"/>
                  <a:gd name="T47" fmla="*/ 10 h 117"/>
                  <a:gd name="T48" fmla="*/ 62 w 121"/>
                  <a:gd name="T49" fmla="*/ 5 h 117"/>
                  <a:gd name="T50" fmla="*/ 69 w 121"/>
                  <a:gd name="T51" fmla="*/ 0 h 117"/>
                  <a:gd name="T52" fmla="*/ 78 w 121"/>
                  <a:gd name="T53" fmla="*/ 1 h 117"/>
                  <a:gd name="T54" fmla="*/ 81 w 121"/>
                  <a:gd name="T55" fmla="*/ 7 h 117"/>
                  <a:gd name="T56" fmla="*/ 81 w 121"/>
                  <a:gd name="T57" fmla="*/ 8 h 117"/>
                  <a:gd name="T58" fmla="*/ 82 w 121"/>
                  <a:gd name="T59" fmla="*/ 13 h 117"/>
                  <a:gd name="T60" fmla="*/ 84 w 121"/>
                  <a:gd name="T61" fmla="*/ 15 h 117"/>
                  <a:gd name="T62" fmla="*/ 85 w 121"/>
                  <a:gd name="T63" fmla="*/ 21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17">
                    <a:moveTo>
                      <a:pt x="85" y="21"/>
                    </a:moveTo>
                    <a:cubicBezTo>
                      <a:pt x="85" y="20"/>
                      <a:pt x="85" y="20"/>
                      <a:pt x="85" y="20"/>
                    </a:cubicBezTo>
                    <a:cubicBezTo>
                      <a:pt x="84" y="20"/>
                      <a:pt x="82" y="23"/>
                      <a:pt x="82" y="24"/>
                    </a:cubicBezTo>
                    <a:cubicBezTo>
                      <a:pt x="82" y="26"/>
                      <a:pt x="85" y="28"/>
                      <a:pt x="86" y="29"/>
                    </a:cubicBezTo>
                    <a:cubicBezTo>
                      <a:pt x="86" y="31"/>
                      <a:pt x="87" y="33"/>
                      <a:pt x="88" y="34"/>
                    </a:cubicBezTo>
                    <a:cubicBezTo>
                      <a:pt x="88" y="35"/>
                      <a:pt x="89" y="37"/>
                      <a:pt x="91" y="39"/>
                    </a:cubicBezTo>
                    <a:cubicBezTo>
                      <a:pt x="92" y="41"/>
                      <a:pt x="94" y="42"/>
                      <a:pt x="95" y="44"/>
                    </a:cubicBezTo>
                    <a:cubicBezTo>
                      <a:pt x="97" y="46"/>
                      <a:pt x="97" y="45"/>
                      <a:pt x="98" y="49"/>
                    </a:cubicBezTo>
                    <a:cubicBezTo>
                      <a:pt x="100" y="53"/>
                      <a:pt x="101" y="54"/>
                      <a:pt x="101" y="56"/>
                    </a:cubicBezTo>
                    <a:cubicBezTo>
                      <a:pt x="101" y="57"/>
                      <a:pt x="100" y="59"/>
                      <a:pt x="101" y="60"/>
                    </a:cubicBezTo>
                    <a:cubicBezTo>
                      <a:pt x="102" y="62"/>
                      <a:pt x="103" y="63"/>
                      <a:pt x="105" y="67"/>
                    </a:cubicBezTo>
                    <a:cubicBezTo>
                      <a:pt x="107" y="71"/>
                      <a:pt x="109" y="75"/>
                      <a:pt x="109" y="76"/>
                    </a:cubicBezTo>
                    <a:cubicBezTo>
                      <a:pt x="110" y="77"/>
                      <a:pt x="112" y="81"/>
                      <a:pt x="113" y="82"/>
                    </a:cubicBezTo>
                    <a:cubicBezTo>
                      <a:pt x="114" y="84"/>
                      <a:pt x="113" y="84"/>
                      <a:pt x="114" y="85"/>
                    </a:cubicBezTo>
                    <a:cubicBezTo>
                      <a:pt x="116" y="87"/>
                      <a:pt x="121" y="91"/>
                      <a:pt x="121" y="92"/>
                    </a:cubicBezTo>
                    <a:cubicBezTo>
                      <a:pt x="121" y="93"/>
                      <a:pt x="117" y="91"/>
                      <a:pt x="117" y="92"/>
                    </a:cubicBezTo>
                    <a:cubicBezTo>
                      <a:pt x="117" y="93"/>
                      <a:pt x="119" y="96"/>
                      <a:pt x="119" y="100"/>
                    </a:cubicBezTo>
                    <a:cubicBezTo>
                      <a:pt x="119" y="100"/>
                      <a:pt x="120" y="100"/>
                      <a:pt x="120" y="101"/>
                    </a:cubicBezTo>
                    <a:cubicBezTo>
                      <a:pt x="117" y="101"/>
                      <a:pt x="113" y="103"/>
                      <a:pt x="112" y="104"/>
                    </a:cubicBezTo>
                    <a:cubicBezTo>
                      <a:pt x="112" y="104"/>
                      <a:pt x="111" y="106"/>
                      <a:pt x="110" y="107"/>
                    </a:cubicBezTo>
                    <a:cubicBezTo>
                      <a:pt x="110" y="109"/>
                      <a:pt x="109" y="110"/>
                      <a:pt x="109" y="111"/>
                    </a:cubicBezTo>
                    <a:cubicBezTo>
                      <a:pt x="108" y="111"/>
                      <a:pt x="107" y="111"/>
                      <a:pt x="106" y="111"/>
                    </a:cubicBezTo>
                    <a:cubicBezTo>
                      <a:pt x="105" y="111"/>
                      <a:pt x="104" y="111"/>
                      <a:pt x="104" y="112"/>
                    </a:cubicBezTo>
                    <a:cubicBezTo>
                      <a:pt x="103" y="112"/>
                      <a:pt x="103" y="113"/>
                      <a:pt x="102" y="115"/>
                    </a:cubicBezTo>
                    <a:cubicBezTo>
                      <a:pt x="102" y="115"/>
                      <a:pt x="102" y="116"/>
                      <a:pt x="102" y="116"/>
                    </a:cubicBezTo>
                    <a:cubicBezTo>
                      <a:pt x="101" y="117"/>
                      <a:pt x="99" y="117"/>
                      <a:pt x="98" y="117"/>
                    </a:cubicBezTo>
                    <a:cubicBezTo>
                      <a:pt x="97" y="117"/>
                      <a:pt x="97" y="117"/>
                      <a:pt x="97" y="117"/>
                    </a:cubicBezTo>
                    <a:cubicBezTo>
                      <a:pt x="96" y="117"/>
                      <a:pt x="96" y="117"/>
                      <a:pt x="95" y="116"/>
                    </a:cubicBezTo>
                    <a:cubicBezTo>
                      <a:pt x="93" y="115"/>
                      <a:pt x="92" y="114"/>
                      <a:pt x="92" y="114"/>
                    </a:cubicBezTo>
                    <a:cubicBezTo>
                      <a:pt x="91" y="114"/>
                      <a:pt x="90" y="114"/>
                      <a:pt x="88" y="114"/>
                    </a:cubicBezTo>
                    <a:cubicBezTo>
                      <a:pt x="83" y="114"/>
                      <a:pt x="77" y="115"/>
                      <a:pt x="76" y="115"/>
                    </a:cubicBezTo>
                    <a:cubicBezTo>
                      <a:pt x="76" y="115"/>
                      <a:pt x="75" y="114"/>
                      <a:pt x="75" y="113"/>
                    </a:cubicBezTo>
                    <a:cubicBezTo>
                      <a:pt x="75" y="112"/>
                      <a:pt x="75" y="111"/>
                      <a:pt x="74" y="111"/>
                    </a:cubicBezTo>
                    <a:cubicBezTo>
                      <a:pt x="73" y="111"/>
                      <a:pt x="72" y="111"/>
                      <a:pt x="72" y="112"/>
                    </a:cubicBezTo>
                    <a:cubicBezTo>
                      <a:pt x="71" y="112"/>
                      <a:pt x="70" y="113"/>
                      <a:pt x="70" y="113"/>
                    </a:cubicBezTo>
                    <a:cubicBezTo>
                      <a:pt x="68" y="113"/>
                      <a:pt x="9" y="114"/>
                      <a:pt x="3" y="114"/>
                    </a:cubicBezTo>
                    <a:cubicBezTo>
                      <a:pt x="3" y="105"/>
                      <a:pt x="2" y="82"/>
                      <a:pt x="2" y="62"/>
                    </a:cubicBezTo>
                    <a:cubicBezTo>
                      <a:pt x="2" y="44"/>
                      <a:pt x="2" y="28"/>
                      <a:pt x="2" y="28"/>
                    </a:cubicBezTo>
                    <a:cubicBezTo>
                      <a:pt x="2" y="27"/>
                      <a:pt x="0" y="20"/>
                      <a:pt x="0" y="19"/>
                    </a:cubicBezTo>
                    <a:cubicBezTo>
                      <a:pt x="0" y="18"/>
                      <a:pt x="2" y="13"/>
                      <a:pt x="2" y="13"/>
                    </a:cubicBezTo>
                    <a:cubicBezTo>
                      <a:pt x="3" y="12"/>
                      <a:pt x="2" y="10"/>
                      <a:pt x="2" y="8"/>
                    </a:cubicBezTo>
                    <a:cubicBezTo>
                      <a:pt x="2" y="6"/>
                      <a:pt x="1" y="4"/>
                      <a:pt x="1" y="3"/>
                    </a:cubicBezTo>
                    <a:cubicBezTo>
                      <a:pt x="2" y="3"/>
                      <a:pt x="3" y="2"/>
                      <a:pt x="4" y="1"/>
                    </a:cubicBezTo>
                    <a:cubicBezTo>
                      <a:pt x="4" y="1"/>
                      <a:pt x="4" y="1"/>
                      <a:pt x="5" y="1"/>
                    </a:cubicBezTo>
                    <a:cubicBezTo>
                      <a:pt x="7" y="1"/>
                      <a:pt x="11" y="0"/>
                      <a:pt x="13" y="0"/>
                    </a:cubicBezTo>
                    <a:cubicBezTo>
                      <a:pt x="15" y="0"/>
                      <a:pt x="25" y="5"/>
                      <a:pt x="31" y="6"/>
                    </a:cubicBezTo>
                    <a:cubicBezTo>
                      <a:pt x="37" y="6"/>
                      <a:pt x="41" y="7"/>
                      <a:pt x="43" y="7"/>
                    </a:cubicBezTo>
                    <a:cubicBezTo>
                      <a:pt x="45" y="8"/>
                      <a:pt x="45" y="11"/>
                      <a:pt x="48" y="10"/>
                    </a:cubicBezTo>
                    <a:cubicBezTo>
                      <a:pt x="50" y="9"/>
                      <a:pt x="56" y="5"/>
                      <a:pt x="58" y="5"/>
                    </a:cubicBezTo>
                    <a:cubicBezTo>
                      <a:pt x="60" y="4"/>
                      <a:pt x="61" y="7"/>
                      <a:pt x="62" y="5"/>
                    </a:cubicBezTo>
                    <a:cubicBezTo>
                      <a:pt x="62" y="3"/>
                      <a:pt x="61" y="3"/>
                      <a:pt x="62" y="2"/>
                    </a:cubicBezTo>
                    <a:cubicBezTo>
                      <a:pt x="63" y="1"/>
                      <a:pt x="67" y="0"/>
                      <a:pt x="69" y="0"/>
                    </a:cubicBezTo>
                    <a:cubicBezTo>
                      <a:pt x="72" y="1"/>
                      <a:pt x="73" y="2"/>
                      <a:pt x="74" y="2"/>
                    </a:cubicBezTo>
                    <a:cubicBezTo>
                      <a:pt x="76" y="2"/>
                      <a:pt x="78" y="0"/>
                      <a:pt x="78" y="1"/>
                    </a:cubicBezTo>
                    <a:cubicBezTo>
                      <a:pt x="79" y="3"/>
                      <a:pt x="75" y="3"/>
                      <a:pt x="78" y="5"/>
                    </a:cubicBezTo>
                    <a:cubicBezTo>
                      <a:pt x="80" y="6"/>
                      <a:pt x="81" y="7"/>
                      <a:pt x="81" y="7"/>
                    </a:cubicBezTo>
                    <a:cubicBezTo>
                      <a:pt x="81" y="7"/>
                      <a:pt x="81" y="8"/>
                      <a:pt x="81" y="8"/>
                    </a:cubicBezTo>
                    <a:cubicBezTo>
                      <a:pt x="81" y="8"/>
                      <a:pt x="81" y="8"/>
                      <a:pt x="81" y="8"/>
                    </a:cubicBezTo>
                    <a:cubicBezTo>
                      <a:pt x="82" y="8"/>
                      <a:pt x="81" y="9"/>
                      <a:pt x="81" y="9"/>
                    </a:cubicBezTo>
                    <a:cubicBezTo>
                      <a:pt x="81" y="10"/>
                      <a:pt x="81" y="11"/>
                      <a:pt x="82" y="13"/>
                    </a:cubicBezTo>
                    <a:cubicBezTo>
                      <a:pt x="82" y="13"/>
                      <a:pt x="82" y="13"/>
                      <a:pt x="82" y="13"/>
                    </a:cubicBezTo>
                    <a:cubicBezTo>
                      <a:pt x="83" y="14"/>
                      <a:pt x="84" y="15"/>
                      <a:pt x="84" y="15"/>
                    </a:cubicBezTo>
                    <a:cubicBezTo>
                      <a:pt x="84" y="16"/>
                      <a:pt x="85" y="17"/>
                      <a:pt x="85" y="18"/>
                    </a:cubicBezTo>
                    <a:cubicBezTo>
                      <a:pt x="85" y="18"/>
                      <a:pt x="85" y="19"/>
                      <a:pt x="85" y="2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28" name="Freeform 15"/>
              <p:cNvSpPr>
                <a:spLocks/>
              </p:cNvSpPr>
              <p:nvPr/>
            </p:nvSpPr>
            <p:spPr bwMode="auto">
              <a:xfrm>
                <a:off x="4829175" y="3481388"/>
                <a:ext cx="423863" cy="357188"/>
              </a:xfrm>
              <a:custGeom>
                <a:avLst/>
                <a:gdLst>
                  <a:gd name="T0" fmla="*/ 166 w 184"/>
                  <a:gd name="T1" fmla="*/ 18 h 155"/>
                  <a:gd name="T2" fmla="*/ 171 w 184"/>
                  <a:gd name="T3" fmla="*/ 48 h 155"/>
                  <a:gd name="T4" fmla="*/ 181 w 184"/>
                  <a:gd name="T5" fmla="*/ 63 h 155"/>
                  <a:gd name="T6" fmla="*/ 172 w 184"/>
                  <a:gd name="T7" fmla="*/ 69 h 155"/>
                  <a:gd name="T8" fmla="*/ 166 w 184"/>
                  <a:gd name="T9" fmla="*/ 78 h 155"/>
                  <a:gd name="T10" fmla="*/ 161 w 184"/>
                  <a:gd name="T11" fmla="*/ 101 h 155"/>
                  <a:gd name="T12" fmla="*/ 155 w 184"/>
                  <a:gd name="T13" fmla="*/ 118 h 155"/>
                  <a:gd name="T14" fmla="*/ 149 w 184"/>
                  <a:gd name="T15" fmla="*/ 125 h 155"/>
                  <a:gd name="T16" fmla="*/ 144 w 184"/>
                  <a:gd name="T17" fmla="*/ 138 h 155"/>
                  <a:gd name="T18" fmla="*/ 138 w 184"/>
                  <a:gd name="T19" fmla="*/ 139 h 155"/>
                  <a:gd name="T20" fmla="*/ 135 w 184"/>
                  <a:gd name="T21" fmla="*/ 149 h 155"/>
                  <a:gd name="T22" fmla="*/ 131 w 184"/>
                  <a:gd name="T23" fmla="*/ 154 h 155"/>
                  <a:gd name="T24" fmla="*/ 132 w 184"/>
                  <a:gd name="T25" fmla="*/ 145 h 155"/>
                  <a:gd name="T26" fmla="*/ 125 w 184"/>
                  <a:gd name="T27" fmla="*/ 139 h 155"/>
                  <a:gd name="T28" fmla="*/ 125 w 184"/>
                  <a:gd name="T29" fmla="*/ 129 h 155"/>
                  <a:gd name="T30" fmla="*/ 128 w 184"/>
                  <a:gd name="T31" fmla="*/ 124 h 155"/>
                  <a:gd name="T32" fmla="*/ 120 w 184"/>
                  <a:gd name="T33" fmla="*/ 123 h 155"/>
                  <a:gd name="T34" fmla="*/ 116 w 184"/>
                  <a:gd name="T35" fmla="*/ 126 h 155"/>
                  <a:gd name="T36" fmla="*/ 112 w 184"/>
                  <a:gd name="T37" fmla="*/ 128 h 155"/>
                  <a:gd name="T38" fmla="*/ 115 w 184"/>
                  <a:gd name="T39" fmla="*/ 133 h 155"/>
                  <a:gd name="T40" fmla="*/ 112 w 184"/>
                  <a:gd name="T41" fmla="*/ 140 h 155"/>
                  <a:gd name="T42" fmla="*/ 109 w 184"/>
                  <a:gd name="T43" fmla="*/ 143 h 155"/>
                  <a:gd name="T44" fmla="*/ 99 w 184"/>
                  <a:gd name="T45" fmla="*/ 151 h 155"/>
                  <a:gd name="T46" fmla="*/ 87 w 184"/>
                  <a:gd name="T47" fmla="*/ 146 h 155"/>
                  <a:gd name="T48" fmla="*/ 82 w 184"/>
                  <a:gd name="T49" fmla="*/ 151 h 155"/>
                  <a:gd name="T50" fmla="*/ 75 w 184"/>
                  <a:gd name="T51" fmla="*/ 155 h 155"/>
                  <a:gd name="T52" fmla="*/ 68 w 184"/>
                  <a:gd name="T53" fmla="*/ 155 h 155"/>
                  <a:gd name="T54" fmla="*/ 57 w 184"/>
                  <a:gd name="T55" fmla="*/ 153 h 155"/>
                  <a:gd name="T56" fmla="*/ 49 w 184"/>
                  <a:gd name="T57" fmla="*/ 153 h 155"/>
                  <a:gd name="T58" fmla="*/ 46 w 184"/>
                  <a:gd name="T59" fmla="*/ 147 h 155"/>
                  <a:gd name="T60" fmla="*/ 40 w 184"/>
                  <a:gd name="T61" fmla="*/ 143 h 155"/>
                  <a:gd name="T62" fmla="*/ 34 w 184"/>
                  <a:gd name="T63" fmla="*/ 148 h 155"/>
                  <a:gd name="T64" fmla="*/ 29 w 184"/>
                  <a:gd name="T65" fmla="*/ 150 h 155"/>
                  <a:gd name="T66" fmla="*/ 24 w 184"/>
                  <a:gd name="T67" fmla="*/ 152 h 155"/>
                  <a:gd name="T68" fmla="*/ 15 w 184"/>
                  <a:gd name="T69" fmla="*/ 143 h 155"/>
                  <a:gd name="T70" fmla="*/ 12 w 184"/>
                  <a:gd name="T71" fmla="*/ 134 h 155"/>
                  <a:gd name="T72" fmla="*/ 8 w 184"/>
                  <a:gd name="T73" fmla="*/ 125 h 155"/>
                  <a:gd name="T74" fmla="*/ 5 w 184"/>
                  <a:gd name="T75" fmla="*/ 120 h 155"/>
                  <a:gd name="T76" fmla="*/ 0 w 184"/>
                  <a:gd name="T77" fmla="*/ 117 h 155"/>
                  <a:gd name="T78" fmla="*/ 4 w 184"/>
                  <a:gd name="T79" fmla="*/ 110 h 155"/>
                  <a:gd name="T80" fmla="*/ 3 w 184"/>
                  <a:gd name="T81" fmla="*/ 105 h 155"/>
                  <a:gd name="T82" fmla="*/ 6 w 184"/>
                  <a:gd name="T83" fmla="*/ 99 h 155"/>
                  <a:gd name="T84" fmla="*/ 9 w 184"/>
                  <a:gd name="T85" fmla="*/ 96 h 155"/>
                  <a:gd name="T86" fmla="*/ 14 w 184"/>
                  <a:gd name="T87" fmla="*/ 85 h 155"/>
                  <a:gd name="T88" fmla="*/ 23 w 184"/>
                  <a:gd name="T89" fmla="*/ 84 h 155"/>
                  <a:gd name="T90" fmla="*/ 24 w 184"/>
                  <a:gd name="T91" fmla="*/ 36 h 155"/>
                  <a:gd name="T92" fmla="*/ 35 w 184"/>
                  <a:gd name="T93" fmla="*/ 18 h 155"/>
                  <a:gd name="T94" fmla="*/ 104 w 184"/>
                  <a:gd name="T95" fmla="*/ 11 h 155"/>
                  <a:gd name="T96" fmla="*/ 120 w 184"/>
                  <a:gd name="T97" fmla="*/ 13 h 155"/>
                  <a:gd name="T98" fmla="*/ 130 w 184"/>
                  <a:gd name="T99" fmla="*/ 16 h 155"/>
                  <a:gd name="T100" fmla="*/ 138 w 184"/>
                  <a:gd name="T101" fmla="*/ 10 h 155"/>
                  <a:gd name="T102" fmla="*/ 152 w 184"/>
                  <a:gd name="T103"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4" h="155">
                    <a:moveTo>
                      <a:pt x="152" y="0"/>
                    </a:moveTo>
                    <a:cubicBezTo>
                      <a:pt x="152" y="1"/>
                      <a:pt x="153" y="2"/>
                      <a:pt x="154" y="3"/>
                    </a:cubicBezTo>
                    <a:cubicBezTo>
                      <a:pt x="156" y="5"/>
                      <a:pt x="166" y="12"/>
                      <a:pt x="166" y="12"/>
                    </a:cubicBezTo>
                    <a:cubicBezTo>
                      <a:pt x="166" y="13"/>
                      <a:pt x="164" y="14"/>
                      <a:pt x="166" y="18"/>
                    </a:cubicBezTo>
                    <a:cubicBezTo>
                      <a:pt x="169" y="22"/>
                      <a:pt x="170" y="22"/>
                      <a:pt x="170" y="24"/>
                    </a:cubicBezTo>
                    <a:cubicBezTo>
                      <a:pt x="169" y="25"/>
                      <a:pt x="168" y="22"/>
                      <a:pt x="168" y="25"/>
                    </a:cubicBezTo>
                    <a:cubicBezTo>
                      <a:pt x="168" y="29"/>
                      <a:pt x="168" y="34"/>
                      <a:pt x="169" y="38"/>
                    </a:cubicBezTo>
                    <a:cubicBezTo>
                      <a:pt x="170" y="43"/>
                      <a:pt x="170" y="45"/>
                      <a:pt x="171" y="48"/>
                    </a:cubicBezTo>
                    <a:cubicBezTo>
                      <a:pt x="173" y="50"/>
                      <a:pt x="177" y="53"/>
                      <a:pt x="179" y="54"/>
                    </a:cubicBezTo>
                    <a:cubicBezTo>
                      <a:pt x="181" y="56"/>
                      <a:pt x="182" y="55"/>
                      <a:pt x="184" y="58"/>
                    </a:cubicBezTo>
                    <a:cubicBezTo>
                      <a:pt x="184" y="58"/>
                      <a:pt x="184" y="58"/>
                      <a:pt x="184" y="58"/>
                    </a:cubicBezTo>
                    <a:cubicBezTo>
                      <a:pt x="183" y="60"/>
                      <a:pt x="181" y="63"/>
                      <a:pt x="181" y="63"/>
                    </a:cubicBezTo>
                    <a:cubicBezTo>
                      <a:pt x="180" y="63"/>
                      <a:pt x="180" y="63"/>
                      <a:pt x="179" y="63"/>
                    </a:cubicBezTo>
                    <a:cubicBezTo>
                      <a:pt x="178" y="63"/>
                      <a:pt x="177" y="63"/>
                      <a:pt x="177" y="63"/>
                    </a:cubicBezTo>
                    <a:cubicBezTo>
                      <a:pt x="177" y="64"/>
                      <a:pt x="176" y="64"/>
                      <a:pt x="176" y="65"/>
                    </a:cubicBezTo>
                    <a:cubicBezTo>
                      <a:pt x="175" y="66"/>
                      <a:pt x="173" y="69"/>
                      <a:pt x="172" y="69"/>
                    </a:cubicBezTo>
                    <a:cubicBezTo>
                      <a:pt x="172" y="69"/>
                      <a:pt x="171" y="68"/>
                      <a:pt x="170" y="68"/>
                    </a:cubicBezTo>
                    <a:cubicBezTo>
                      <a:pt x="168" y="68"/>
                      <a:pt x="166" y="68"/>
                      <a:pt x="166" y="69"/>
                    </a:cubicBezTo>
                    <a:cubicBezTo>
                      <a:pt x="166" y="69"/>
                      <a:pt x="166" y="69"/>
                      <a:pt x="166" y="70"/>
                    </a:cubicBezTo>
                    <a:cubicBezTo>
                      <a:pt x="166" y="73"/>
                      <a:pt x="166" y="77"/>
                      <a:pt x="166" y="78"/>
                    </a:cubicBezTo>
                    <a:cubicBezTo>
                      <a:pt x="165" y="78"/>
                      <a:pt x="164" y="81"/>
                      <a:pt x="163" y="83"/>
                    </a:cubicBezTo>
                    <a:cubicBezTo>
                      <a:pt x="162" y="86"/>
                      <a:pt x="161" y="89"/>
                      <a:pt x="161" y="90"/>
                    </a:cubicBezTo>
                    <a:cubicBezTo>
                      <a:pt x="161" y="90"/>
                      <a:pt x="161" y="92"/>
                      <a:pt x="161" y="94"/>
                    </a:cubicBezTo>
                    <a:cubicBezTo>
                      <a:pt x="161" y="96"/>
                      <a:pt x="161" y="100"/>
                      <a:pt x="161" y="101"/>
                    </a:cubicBezTo>
                    <a:cubicBezTo>
                      <a:pt x="161" y="102"/>
                      <a:pt x="159" y="108"/>
                      <a:pt x="158" y="113"/>
                    </a:cubicBezTo>
                    <a:cubicBezTo>
                      <a:pt x="158" y="115"/>
                      <a:pt x="157" y="117"/>
                      <a:pt x="157" y="117"/>
                    </a:cubicBezTo>
                    <a:cubicBezTo>
                      <a:pt x="157" y="117"/>
                      <a:pt x="157" y="117"/>
                      <a:pt x="157" y="117"/>
                    </a:cubicBezTo>
                    <a:cubicBezTo>
                      <a:pt x="156" y="117"/>
                      <a:pt x="155" y="118"/>
                      <a:pt x="155" y="118"/>
                    </a:cubicBezTo>
                    <a:cubicBezTo>
                      <a:pt x="153" y="118"/>
                      <a:pt x="152" y="118"/>
                      <a:pt x="152" y="118"/>
                    </a:cubicBezTo>
                    <a:cubicBezTo>
                      <a:pt x="151" y="119"/>
                      <a:pt x="151" y="120"/>
                      <a:pt x="150" y="122"/>
                    </a:cubicBezTo>
                    <a:cubicBezTo>
                      <a:pt x="149" y="123"/>
                      <a:pt x="149" y="125"/>
                      <a:pt x="149" y="125"/>
                    </a:cubicBezTo>
                    <a:cubicBezTo>
                      <a:pt x="149" y="125"/>
                      <a:pt x="149" y="125"/>
                      <a:pt x="149" y="125"/>
                    </a:cubicBezTo>
                    <a:cubicBezTo>
                      <a:pt x="148" y="125"/>
                      <a:pt x="148" y="125"/>
                      <a:pt x="148" y="126"/>
                    </a:cubicBezTo>
                    <a:cubicBezTo>
                      <a:pt x="147" y="126"/>
                      <a:pt x="146" y="127"/>
                      <a:pt x="146" y="128"/>
                    </a:cubicBezTo>
                    <a:cubicBezTo>
                      <a:pt x="145" y="129"/>
                      <a:pt x="145" y="131"/>
                      <a:pt x="145" y="134"/>
                    </a:cubicBezTo>
                    <a:cubicBezTo>
                      <a:pt x="144" y="136"/>
                      <a:pt x="144" y="138"/>
                      <a:pt x="144" y="138"/>
                    </a:cubicBezTo>
                    <a:cubicBezTo>
                      <a:pt x="144" y="139"/>
                      <a:pt x="143" y="139"/>
                      <a:pt x="143" y="139"/>
                    </a:cubicBezTo>
                    <a:cubicBezTo>
                      <a:pt x="142" y="140"/>
                      <a:pt x="142" y="140"/>
                      <a:pt x="142" y="140"/>
                    </a:cubicBezTo>
                    <a:cubicBezTo>
                      <a:pt x="142" y="140"/>
                      <a:pt x="141" y="140"/>
                      <a:pt x="141" y="139"/>
                    </a:cubicBezTo>
                    <a:cubicBezTo>
                      <a:pt x="140" y="139"/>
                      <a:pt x="139" y="139"/>
                      <a:pt x="138" y="139"/>
                    </a:cubicBezTo>
                    <a:cubicBezTo>
                      <a:pt x="138" y="139"/>
                      <a:pt x="137" y="140"/>
                      <a:pt x="137" y="141"/>
                    </a:cubicBezTo>
                    <a:cubicBezTo>
                      <a:pt x="137" y="142"/>
                      <a:pt x="136" y="143"/>
                      <a:pt x="136" y="144"/>
                    </a:cubicBezTo>
                    <a:cubicBezTo>
                      <a:pt x="136" y="144"/>
                      <a:pt x="136" y="146"/>
                      <a:pt x="136" y="147"/>
                    </a:cubicBezTo>
                    <a:cubicBezTo>
                      <a:pt x="136" y="148"/>
                      <a:pt x="136" y="149"/>
                      <a:pt x="135" y="149"/>
                    </a:cubicBezTo>
                    <a:cubicBezTo>
                      <a:pt x="135" y="149"/>
                      <a:pt x="135" y="149"/>
                      <a:pt x="135" y="149"/>
                    </a:cubicBezTo>
                    <a:cubicBezTo>
                      <a:pt x="135" y="150"/>
                      <a:pt x="135" y="151"/>
                      <a:pt x="134" y="152"/>
                    </a:cubicBezTo>
                    <a:cubicBezTo>
                      <a:pt x="134" y="153"/>
                      <a:pt x="134" y="154"/>
                      <a:pt x="134" y="155"/>
                    </a:cubicBezTo>
                    <a:cubicBezTo>
                      <a:pt x="133" y="155"/>
                      <a:pt x="131" y="154"/>
                      <a:pt x="131" y="154"/>
                    </a:cubicBezTo>
                    <a:cubicBezTo>
                      <a:pt x="131" y="153"/>
                      <a:pt x="133" y="148"/>
                      <a:pt x="133" y="148"/>
                    </a:cubicBezTo>
                    <a:cubicBezTo>
                      <a:pt x="133" y="148"/>
                      <a:pt x="133" y="148"/>
                      <a:pt x="133" y="148"/>
                    </a:cubicBezTo>
                    <a:cubicBezTo>
                      <a:pt x="133" y="147"/>
                      <a:pt x="133" y="147"/>
                      <a:pt x="133" y="147"/>
                    </a:cubicBezTo>
                    <a:cubicBezTo>
                      <a:pt x="133" y="147"/>
                      <a:pt x="132" y="145"/>
                      <a:pt x="132" y="145"/>
                    </a:cubicBezTo>
                    <a:cubicBezTo>
                      <a:pt x="132" y="144"/>
                      <a:pt x="131" y="143"/>
                      <a:pt x="130" y="142"/>
                    </a:cubicBezTo>
                    <a:cubicBezTo>
                      <a:pt x="129" y="142"/>
                      <a:pt x="128" y="141"/>
                      <a:pt x="128" y="141"/>
                    </a:cubicBezTo>
                    <a:cubicBezTo>
                      <a:pt x="127" y="141"/>
                      <a:pt x="126" y="140"/>
                      <a:pt x="126" y="140"/>
                    </a:cubicBezTo>
                    <a:cubicBezTo>
                      <a:pt x="125" y="140"/>
                      <a:pt x="125" y="139"/>
                      <a:pt x="125" y="139"/>
                    </a:cubicBezTo>
                    <a:cubicBezTo>
                      <a:pt x="125" y="139"/>
                      <a:pt x="125" y="139"/>
                      <a:pt x="125" y="139"/>
                    </a:cubicBezTo>
                    <a:cubicBezTo>
                      <a:pt x="125" y="138"/>
                      <a:pt x="126" y="136"/>
                      <a:pt x="126" y="134"/>
                    </a:cubicBezTo>
                    <a:cubicBezTo>
                      <a:pt x="125" y="133"/>
                      <a:pt x="125" y="133"/>
                      <a:pt x="125" y="132"/>
                    </a:cubicBezTo>
                    <a:cubicBezTo>
                      <a:pt x="125" y="130"/>
                      <a:pt x="125" y="129"/>
                      <a:pt x="125" y="129"/>
                    </a:cubicBezTo>
                    <a:cubicBezTo>
                      <a:pt x="125" y="128"/>
                      <a:pt x="125" y="128"/>
                      <a:pt x="126" y="127"/>
                    </a:cubicBezTo>
                    <a:cubicBezTo>
                      <a:pt x="126" y="126"/>
                      <a:pt x="127" y="124"/>
                      <a:pt x="127" y="124"/>
                    </a:cubicBezTo>
                    <a:cubicBezTo>
                      <a:pt x="127" y="124"/>
                      <a:pt x="127" y="124"/>
                      <a:pt x="127" y="124"/>
                    </a:cubicBezTo>
                    <a:cubicBezTo>
                      <a:pt x="128" y="124"/>
                      <a:pt x="128" y="124"/>
                      <a:pt x="128" y="124"/>
                    </a:cubicBezTo>
                    <a:cubicBezTo>
                      <a:pt x="128" y="124"/>
                      <a:pt x="128" y="124"/>
                      <a:pt x="128" y="124"/>
                    </a:cubicBezTo>
                    <a:cubicBezTo>
                      <a:pt x="128" y="123"/>
                      <a:pt x="127" y="123"/>
                      <a:pt x="127" y="123"/>
                    </a:cubicBezTo>
                    <a:cubicBezTo>
                      <a:pt x="126" y="123"/>
                      <a:pt x="126" y="123"/>
                      <a:pt x="125" y="122"/>
                    </a:cubicBezTo>
                    <a:cubicBezTo>
                      <a:pt x="124" y="122"/>
                      <a:pt x="121" y="122"/>
                      <a:pt x="120" y="123"/>
                    </a:cubicBezTo>
                    <a:cubicBezTo>
                      <a:pt x="119" y="123"/>
                      <a:pt x="119" y="123"/>
                      <a:pt x="119" y="124"/>
                    </a:cubicBezTo>
                    <a:cubicBezTo>
                      <a:pt x="119" y="125"/>
                      <a:pt x="119" y="125"/>
                      <a:pt x="119" y="125"/>
                    </a:cubicBezTo>
                    <a:cubicBezTo>
                      <a:pt x="119" y="125"/>
                      <a:pt x="119" y="126"/>
                      <a:pt x="119" y="126"/>
                    </a:cubicBezTo>
                    <a:cubicBezTo>
                      <a:pt x="119" y="126"/>
                      <a:pt x="118" y="126"/>
                      <a:pt x="116" y="126"/>
                    </a:cubicBezTo>
                    <a:cubicBezTo>
                      <a:pt x="114" y="126"/>
                      <a:pt x="112" y="126"/>
                      <a:pt x="112" y="126"/>
                    </a:cubicBezTo>
                    <a:cubicBezTo>
                      <a:pt x="112" y="126"/>
                      <a:pt x="112" y="126"/>
                      <a:pt x="112" y="126"/>
                    </a:cubicBezTo>
                    <a:cubicBezTo>
                      <a:pt x="111" y="127"/>
                      <a:pt x="112" y="127"/>
                      <a:pt x="112" y="128"/>
                    </a:cubicBezTo>
                    <a:cubicBezTo>
                      <a:pt x="112" y="128"/>
                      <a:pt x="112" y="128"/>
                      <a:pt x="112" y="128"/>
                    </a:cubicBezTo>
                    <a:cubicBezTo>
                      <a:pt x="113" y="128"/>
                      <a:pt x="113" y="129"/>
                      <a:pt x="114" y="129"/>
                    </a:cubicBezTo>
                    <a:cubicBezTo>
                      <a:pt x="115" y="130"/>
                      <a:pt x="115" y="130"/>
                      <a:pt x="115" y="130"/>
                    </a:cubicBezTo>
                    <a:cubicBezTo>
                      <a:pt x="115" y="130"/>
                      <a:pt x="115" y="130"/>
                      <a:pt x="115" y="130"/>
                    </a:cubicBezTo>
                    <a:cubicBezTo>
                      <a:pt x="116" y="130"/>
                      <a:pt x="115" y="132"/>
                      <a:pt x="115" y="133"/>
                    </a:cubicBezTo>
                    <a:cubicBezTo>
                      <a:pt x="115" y="133"/>
                      <a:pt x="115" y="134"/>
                      <a:pt x="115" y="134"/>
                    </a:cubicBezTo>
                    <a:cubicBezTo>
                      <a:pt x="115" y="135"/>
                      <a:pt x="115" y="135"/>
                      <a:pt x="115" y="136"/>
                    </a:cubicBezTo>
                    <a:cubicBezTo>
                      <a:pt x="116" y="136"/>
                      <a:pt x="116" y="137"/>
                      <a:pt x="116" y="137"/>
                    </a:cubicBezTo>
                    <a:cubicBezTo>
                      <a:pt x="116" y="138"/>
                      <a:pt x="114" y="139"/>
                      <a:pt x="112" y="140"/>
                    </a:cubicBezTo>
                    <a:cubicBezTo>
                      <a:pt x="112" y="140"/>
                      <a:pt x="112" y="140"/>
                      <a:pt x="112" y="140"/>
                    </a:cubicBezTo>
                    <a:cubicBezTo>
                      <a:pt x="112" y="140"/>
                      <a:pt x="111" y="140"/>
                      <a:pt x="111" y="141"/>
                    </a:cubicBezTo>
                    <a:cubicBezTo>
                      <a:pt x="111" y="141"/>
                      <a:pt x="110" y="142"/>
                      <a:pt x="109" y="143"/>
                    </a:cubicBezTo>
                    <a:cubicBezTo>
                      <a:pt x="109" y="143"/>
                      <a:pt x="109" y="143"/>
                      <a:pt x="109" y="143"/>
                    </a:cubicBezTo>
                    <a:cubicBezTo>
                      <a:pt x="108" y="144"/>
                      <a:pt x="107" y="146"/>
                      <a:pt x="107" y="147"/>
                    </a:cubicBezTo>
                    <a:cubicBezTo>
                      <a:pt x="106" y="148"/>
                      <a:pt x="106" y="149"/>
                      <a:pt x="105" y="149"/>
                    </a:cubicBezTo>
                    <a:cubicBezTo>
                      <a:pt x="104" y="150"/>
                      <a:pt x="103" y="151"/>
                      <a:pt x="102" y="151"/>
                    </a:cubicBezTo>
                    <a:cubicBezTo>
                      <a:pt x="101" y="151"/>
                      <a:pt x="100" y="151"/>
                      <a:pt x="99" y="151"/>
                    </a:cubicBezTo>
                    <a:cubicBezTo>
                      <a:pt x="99" y="151"/>
                      <a:pt x="98" y="151"/>
                      <a:pt x="98" y="150"/>
                    </a:cubicBezTo>
                    <a:cubicBezTo>
                      <a:pt x="97" y="150"/>
                      <a:pt x="96" y="149"/>
                      <a:pt x="94" y="148"/>
                    </a:cubicBezTo>
                    <a:cubicBezTo>
                      <a:pt x="92" y="146"/>
                      <a:pt x="90" y="145"/>
                      <a:pt x="90" y="145"/>
                    </a:cubicBezTo>
                    <a:cubicBezTo>
                      <a:pt x="89" y="145"/>
                      <a:pt x="88" y="145"/>
                      <a:pt x="87" y="146"/>
                    </a:cubicBezTo>
                    <a:cubicBezTo>
                      <a:pt x="86" y="146"/>
                      <a:pt x="85" y="147"/>
                      <a:pt x="84" y="147"/>
                    </a:cubicBezTo>
                    <a:cubicBezTo>
                      <a:pt x="84" y="148"/>
                      <a:pt x="84" y="149"/>
                      <a:pt x="84" y="150"/>
                    </a:cubicBezTo>
                    <a:cubicBezTo>
                      <a:pt x="84" y="150"/>
                      <a:pt x="84" y="151"/>
                      <a:pt x="84" y="151"/>
                    </a:cubicBezTo>
                    <a:cubicBezTo>
                      <a:pt x="84" y="151"/>
                      <a:pt x="83" y="151"/>
                      <a:pt x="82" y="151"/>
                    </a:cubicBezTo>
                    <a:cubicBezTo>
                      <a:pt x="81" y="151"/>
                      <a:pt x="79" y="151"/>
                      <a:pt x="78" y="152"/>
                    </a:cubicBezTo>
                    <a:cubicBezTo>
                      <a:pt x="77" y="153"/>
                      <a:pt x="77" y="153"/>
                      <a:pt x="76" y="153"/>
                    </a:cubicBezTo>
                    <a:cubicBezTo>
                      <a:pt x="76" y="153"/>
                      <a:pt x="76" y="153"/>
                      <a:pt x="76" y="153"/>
                    </a:cubicBezTo>
                    <a:cubicBezTo>
                      <a:pt x="76" y="154"/>
                      <a:pt x="75" y="154"/>
                      <a:pt x="75" y="155"/>
                    </a:cubicBezTo>
                    <a:cubicBezTo>
                      <a:pt x="75" y="155"/>
                      <a:pt x="75" y="155"/>
                      <a:pt x="75" y="155"/>
                    </a:cubicBezTo>
                    <a:cubicBezTo>
                      <a:pt x="75" y="155"/>
                      <a:pt x="74" y="155"/>
                      <a:pt x="72" y="155"/>
                    </a:cubicBezTo>
                    <a:cubicBezTo>
                      <a:pt x="71" y="155"/>
                      <a:pt x="69" y="155"/>
                      <a:pt x="68" y="155"/>
                    </a:cubicBezTo>
                    <a:cubicBezTo>
                      <a:pt x="68" y="155"/>
                      <a:pt x="68" y="155"/>
                      <a:pt x="68" y="155"/>
                    </a:cubicBezTo>
                    <a:cubicBezTo>
                      <a:pt x="68" y="154"/>
                      <a:pt x="67" y="153"/>
                      <a:pt x="66" y="153"/>
                    </a:cubicBezTo>
                    <a:cubicBezTo>
                      <a:pt x="66" y="153"/>
                      <a:pt x="64" y="152"/>
                      <a:pt x="62" y="152"/>
                    </a:cubicBezTo>
                    <a:cubicBezTo>
                      <a:pt x="61" y="152"/>
                      <a:pt x="59" y="152"/>
                      <a:pt x="59" y="152"/>
                    </a:cubicBezTo>
                    <a:cubicBezTo>
                      <a:pt x="58" y="152"/>
                      <a:pt x="58" y="153"/>
                      <a:pt x="57" y="153"/>
                    </a:cubicBezTo>
                    <a:cubicBezTo>
                      <a:pt x="56" y="153"/>
                      <a:pt x="55" y="154"/>
                      <a:pt x="54" y="154"/>
                    </a:cubicBezTo>
                    <a:cubicBezTo>
                      <a:pt x="54" y="154"/>
                      <a:pt x="54" y="154"/>
                      <a:pt x="54" y="154"/>
                    </a:cubicBezTo>
                    <a:cubicBezTo>
                      <a:pt x="54" y="154"/>
                      <a:pt x="53" y="154"/>
                      <a:pt x="52" y="154"/>
                    </a:cubicBezTo>
                    <a:cubicBezTo>
                      <a:pt x="51" y="153"/>
                      <a:pt x="50" y="153"/>
                      <a:pt x="49" y="153"/>
                    </a:cubicBezTo>
                    <a:cubicBezTo>
                      <a:pt x="49" y="153"/>
                      <a:pt x="49" y="152"/>
                      <a:pt x="49" y="152"/>
                    </a:cubicBezTo>
                    <a:cubicBezTo>
                      <a:pt x="49" y="152"/>
                      <a:pt x="49" y="151"/>
                      <a:pt x="49" y="150"/>
                    </a:cubicBezTo>
                    <a:cubicBezTo>
                      <a:pt x="48" y="149"/>
                      <a:pt x="47" y="149"/>
                      <a:pt x="47" y="148"/>
                    </a:cubicBezTo>
                    <a:cubicBezTo>
                      <a:pt x="46" y="148"/>
                      <a:pt x="46" y="147"/>
                      <a:pt x="46" y="147"/>
                    </a:cubicBezTo>
                    <a:cubicBezTo>
                      <a:pt x="45" y="146"/>
                      <a:pt x="45" y="145"/>
                      <a:pt x="45" y="145"/>
                    </a:cubicBezTo>
                    <a:cubicBezTo>
                      <a:pt x="45" y="144"/>
                      <a:pt x="45" y="144"/>
                      <a:pt x="45" y="143"/>
                    </a:cubicBezTo>
                    <a:cubicBezTo>
                      <a:pt x="45" y="142"/>
                      <a:pt x="43" y="143"/>
                      <a:pt x="41" y="143"/>
                    </a:cubicBezTo>
                    <a:cubicBezTo>
                      <a:pt x="41" y="143"/>
                      <a:pt x="40" y="143"/>
                      <a:pt x="40" y="143"/>
                    </a:cubicBezTo>
                    <a:cubicBezTo>
                      <a:pt x="40" y="143"/>
                      <a:pt x="40" y="143"/>
                      <a:pt x="40" y="143"/>
                    </a:cubicBezTo>
                    <a:cubicBezTo>
                      <a:pt x="40" y="143"/>
                      <a:pt x="39" y="143"/>
                      <a:pt x="39" y="144"/>
                    </a:cubicBezTo>
                    <a:cubicBezTo>
                      <a:pt x="37" y="144"/>
                      <a:pt x="35" y="144"/>
                      <a:pt x="34" y="144"/>
                    </a:cubicBezTo>
                    <a:cubicBezTo>
                      <a:pt x="33" y="145"/>
                      <a:pt x="34" y="147"/>
                      <a:pt x="34" y="148"/>
                    </a:cubicBezTo>
                    <a:cubicBezTo>
                      <a:pt x="34" y="148"/>
                      <a:pt x="34" y="148"/>
                      <a:pt x="34" y="148"/>
                    </a:cubicBezTo>
                    <a:cubicBezTo>
                      <a:pt x="34" y="148"/>
                      <a:pt x="33" y="149"/>
                      <a:pt x="33" y="149"/>
                    </a:cubicBezTo>
                    <a:cubicBezTo>
                      <a:pt x="32" y="150"/>
                      <a:pt x="32" y="150"/>
                      <a:pt x="31" y="151"/>
                    </a:cubicBezTo>
                    <a:cubicBezTo>
                      <a:pt x="31" y="151"/>
                      <a:pt x="30" y="151"/>
                      <a:pt x="29" y="150"/>
                    </a:cubicBezTo>
                    <a:cubicBezTo>
                      <a:pt x="29" y="150"/>
                      <a:pt x="28" y="150"/>
                      <a:pt x="28" y="150"/>
                    </a:cubicBezTo>
                    <a:cubicBezTo>
                      <a:pt x="26" y="150"/>
                      <a:pt x="25" y="151"/>
                      <a:pt x="24" y="151"/>
                    </a:cubicBezTo>
                    <a:cubicBezTo>
                      <a:pt x="24" y="151"/>
                      <a:pt x="24" y="151"/>
                      <a:pt x="24" y="151"/>
                    </a:cubicBezTo>
                    <a:cubicBezTo>
                      <a:pt x="24" y="151"/>
                      <a:pt x="24" y="152"/>
                      <a:pt x="24" y="152"/>
                    </a:cubicBezTo>
                    <a:cubicBezTo>
                      <a:pt x="23" y="152"/>
                      <a:pt x="22" y="152"/>
                      <a:pt x="20" y="152"/>
                    </a:cubicBezTo>
                    <a:cubicBezTo>
                      <a:pt x="20" y="152"/>
                      <a:pt x="20" y="152"/>
                      <a:pt x="20" y="152"/>
                    </a:cubicBezTo>
                    <a:cubicBezTo>
                      <a:pt x="20" y="151"/>
                      <a:pt x="20" y="150"/>
                      <a:pt x="20" y="149"/>
                    </a:cubicBezTo>
                    <a:cubicBezTo>
                      <a:pt x="20" y="149"/>
                      <a:pt x="17" y="145"/>
                      <a:pt x="15" y="143"/>
                    </a:cubicBezTo>
                    <a:cubicBezTo>
                      <a:pt x="13" y="141"/>
                      <a:pt x="12" y="139"/>
                      <a:pt x="12" y="139"/>
                    </a:cubicBezTo>
                    <a:cubicBezTo>
                      <a:pt x="12" y="139"/>
                      <a:pt x="12" y="137"/>
                      <a:pt x="12" y="136"/>
                    </a:cubicBezTo>
                    <a:cubicBezTo>
                      <a:pt x="12" y="136"/>
                      <a:pt x="12" y="136"/>
                      <a:pt x="12" y="136"/>
                    </a:cubicBezTo>
                    <a:cubicBezTo>
                      <a:pt x="12" y="135"/>
                      <a:pt x="12" y="135"/>
                      <a:pt x="12" y="134"/>
                    </a:cubicBezTo>
                    <a:cubicBezTo>
                      <a:pt x="12" y="134"/>
                      <a:pt x="11" y="133"/>
                      <a:pt x="10" y="132"/>
                    </a:cubicBezTo>
                    <a:cubicBezTo>
                      <a:pt x="9" y="131"/>
                      <a:pt x="8" y="130"/>
                      <a:pt x="8" y="130"/>
                    </a:cubicBezTo>
                    <a:cubicBezTo>
                      <a:pt x="8" y="130"/>
                      <a:pt x="8" y="128"/>
                      <a:pt x="8" y="127"/>
                    </a:cubicBezTo>
                    <a:cubicBezTo>
                      <a:pt x="8" y="126"/>
                      <a:pt x="8" y="125"/>
                      <a:pt x="8" y="125"/>
                    </a:cubicBezTo>
                    <a:cubicBezTo>
                      <a:pt x="8" y="125"/>
                      <a:pt x="8" y="125"/>
                      <a:pt x="8" y="125"/>
                    </a:cubicBezTo>
                    <a:cubicBezTo>
                      <a:pt x="8" y="125"/>
                      <a:pt x="8" y="125"/>
                      <a:pt x="7" y="125"/>
                    </a:cubicBezTo>
                    <a:cubicBezTo>
                      <a:pt x="7" y="125"/>
                      <a:pt x="6" y="125"/>
                      <a:pt x="6" y="124"/>
                    </a:cubicBezTo>
                    <a:cubicBezTo>
                      <a:pt x="6" y="124"/>
                      <a:pt x="5" y="122"/>
                      <a:pt x="5" y="120"/>
                    </a:cubicBezTo>
                    <a:cubicBezTo>
                      <a:pt x="4" y="119"/>
                      <a:pt x="4" y="118"/>
                      <a:pt x="3" y="118"/>
                    </a:cubicBezTo>
                    <a:cubicBezTo>
                      <a:pt x="3" y="118"/>
                      <a:pt x="2" y="118"/>
                      <a:pt x="1" y="118"/>
                    </a:cubicBezTo>
                    <a:cubicBezTo>
                      <a:pt x="1" y="118"/>
                      <a:pt x="0" y="118"/>
                      <a:pt x="0" y="118"/>
                    </a:cubicBezTo>
                    <a:cubicBezTo>
                      <a:pt x="0" y="118"/>
                      <a:pt x="0" y="118"/>
                      <a:pt x="0" y="117"/>
                    </a:cubicBezTo>
                    <a:cubicBezTo>
                      <a:pt x="0" y="117"/>
                      <a:pt x="0" y="117"/>
                      <a:pt x="0" y="117"/>
                    </a:cubicBezTo>
                    <a:cubicBezTo>
                      <a:pt x="0" y="117"/>
                      <a:pt x="0" y="116"/>
                      <a:pt x="1" y="115"/>
                    </a:cubicBezTo>
                    <a:cubicBezTo>
                      <a:pt x="3" y="114"/>
                      <a:pt x="4" y="111"/>
                      <a:pt x="4" y="111"/>
                    </a:cubicBezTo>
                    <a:cubicBezTo>
                      <a:pt x="4" y="110"/>
                      <a:pt x="4" y="110"/>
                      <a:pt x="4" y="110"/>
                    </a:cubicBezTo>
                    <a:cubicBezTo>
                      <a:pt x="3" y="109"/>
                      <a:pt x="3" y="108"/>
                      <a:pt x="3" y="107"/>
                    </a:cubicBezTo>
                    <a:cubicBezTo>
                      <a:pt x="3" y="106"/>
                      <a:pt x="3" y="105"/>
                      <a:pt x="3" y="105"/>
                    </a:cubicBezTo>
                    <a:cubicBezTo>
                      <a:pt x="3" y="105"/>
                      <a:pt x="3" y="105"/>
                      <a:pt x="3" y="105"/>
                    </a:cubicBezTo>
                    <a:cubicBezTo>
                      <a:pt x="3" y="105"/>
                      <a:pt x="3" y="105"/>
                      <a:pt x="3" y="105"/>
                    </a:cubicBezTo>
                    <a:cubicBezTo>
                      <a:pt x="4" y="104"/>
                      <a:pt x="5" y="104"/>
                      <a:pt x="5" y="103"/>
                    </a:cubicBezTo>
                    <a:cubicBezTo>
                      <a:pt x="5" y="103"/>
                      <a:pt x="5" y="103"/>
                      <a:pt x="5" y="103"/>
                    </a:cubicBezTo>
                    <a:cubicBezTo>
                      <a:pt x="6" y="103"/>
                      <a:pt x="7" y="103"/>
                      <a:pt x="7" y="102"/>
                    </a:cubicBezTo>
                    <a:cubicBezTo>
                      <a:pt x="7" y="102"/>
                      <a:pt x="7" y="101"/>
                      <a:pt x="6" y="99"/>
                    </a:cubicBezTo>
                    <a:cubicBezTo>
                      <a:pt x="6" y="99"/>
                      <a:pt x="6" y="98"/>
                      <a:pt x="6" y="98"/>
                    </a:cubicBezTo>
                    <a:cubicBezTo>
                      <a:pt x="6" y="98"/>
                      <a:pt x="6" y="97"/>
                      <a:pt x="7" y="97"/>
                    </a:cubicBezTo>
                    <a:cubicBezTo>
                      <a:pt x="8" y="97"/>
                      <a:pt x="9" y="96"/>
                      <a:pt x="9" y="96"/>
                    </a:cubicBezTo>
                    <a:cubicBezTo>
                      <a:pt x="9" y="96"/>
                      <a:pt x="9" y="96"/>
                      <a:pt x="9" y="96"/>
                    </a:cubicBezTo>
                    <a:cubicBezTo>
                      <a:pt x="9" y="95"/>
                      <a:pt x="9" y="94"/>
                      <a:pt x="10" y="93"/>
                    </a:cubicBezTo>
                    <a:cubicBezTo>
                      <a:pt x="10" y="91"/>
                      <a:pt x="11" y="88"/>
                      <a:pt x="11" y="87"/>
                    </a:cubicBezTo>
                    <a:cubicBezTo>
                      <a:pt x="12" y="86"/>
                      <a:pt x="13" y="85"/>
                      <a:pt x="14" y="85"/>
                    </a:cubicBezTo>
                    <a:cubicBezTo>
                      <a:pt x="14" y="85"/>
                      <a:pt x="14" y="85"/>
                      <a:pt x="14" y="85"/>
                    </a:cubicBezTo>
                    <a:cubicBezTo>
                      <a:pt x="14" y="85"/>
                      <a:pt x="14" y="85"/>
                      <a:pt x="14" y="85"/>
                    </a:cubicBezTo>
                    <a:cubicBezTo>
                      <a:pt x="14" y="85"/>
                      <a:pt x="16" y="85"/>
                      <a:pt x="17" y="85"/>
                    </a:cubicBezTo>
                    <a:cubicBezTo>
                      <a:pt x="20" y="85"/>
                      <a:pt x="23" y="85"/>
                      <a:pt x="23" y="84"/>
                    </a:cubicBezTo>
                    <a:cubicBezTo>
                      <a:pt x="23" y="84"/>
                      <a:pt x="23" y="84"/>
                      <a:pt x="23" y="84"/>
                    </a:cubicBezTo>
                    <a:cubicBezTo>
                      <a:pt x="23" y="84"/>
                      <a:pt x="23" y="78"/>
                      <a:pt x="24" y="71"/>
                    </a:cubicBezTo>
                    <a:cubicBezTo>
                      <a:pt x="24" y="60"/>
                      <a:pt x="24" y="46"/>
                      <a:pt x="24" y="44"/>
                    </a:cubicBezTo>
                    <a:cubicBezTo>
                      <a:pt x="23" y="43"/>
                      <a:pt x="24" y="41"/>
                      <a:pt x="24" y="39"/>
                    </a:cubicBezTo>
                    <a:cubicBezTo>
                      <a:pt x="24" y="38"/>
                      <a:pt x="24" y="37"/>
                      <a:pt x="24" y="36"/>
                    </a:cubicBezTo>
                    <a:cubicBezTo>
                      <a:pt x="24" y="36"/>
                      <a:pt x="28" y="36"/>
                      <a:pt x="31" y="36"/>
                    </a:cubicBezTo>
                    <a:cubicBezTo>
                      <a:pt x="33" y="36"/>
                      <a:pt x="34" y="36"/>
                      <a:pt x="34" y="36"/>
                    </a:cubicBezTo>
                    <a:cubicBezTo>
                      <a:pt x="34" y="36"/>
                      <a:pt x="34" y="36"/>
                      <a:pt x="34" y="36"/>
                    </a:cubicBezTo>
                    <a:cubicBezTo>
                      <a:pt x="35" y="35"/>
                      <a:pt x="35" y="23"/>
                      <a:pt x="35" y="18"/>
                    </a:cubicBezTo>
                    <a:cubicBezTo>
                      <a:pt x="35" y="17"/>
                      <a:pt x="35" y="16"/>
                      <a:pt x="35" y="16"/>
                    </a:cubicBezTo>
                    <a:cubicBezTo>
                      <a:pt x="35" y="13"/>
                      <a:pt x="35" y="13"/>
                      <a:pt x="35" y="13"/>
                    </a:cubicBezTo>
                    <a:cubicBezTo>
                      <a:pt x="41" y="13"/>
                      <a:pt x="100" y="12"/>
                      <a:pt x="102" y="12"/>
                    </a:cubicBezTo>
                    <a:cubicBezTo>
                      <a:pt x="103" y="12"/>
                      <a:pt x="103" y="11"/>
                      <a:pt x="104" y="11"/>
                    </a:cubicBezTo>
                    <a:cubicBezTo>
                      <a:pt x="105" y="10"/>
                      <a:pt x="105" y="10"/>
                      <a:pt x="106" y="10"/>
                    </a:cubicBezTo>
                    <a:cubicBezTo>
                      <a:pt x="106" y="10"/>
                      <a:pt x="106" y="10"/>
                      <a:pt x="106" y="11"/>
                    </a:cubicBezTo>
                    <a:cubicBezTo>
                      <a:pt x="106" y="12"/>
                      <a:pt x="107" y="14"/>
                      <a:pt x="108" y="14"/>
                    </a:cubicBezTo>
                    <a:cubicBezTo>
                      <a:pt x="109" y="14"/>
                      <a:pt x="115" y="14"/>
                      <a:pt x="120" y="13"/>
                    </a:cubicBezTo>
                    <a:cubicBezTo>
                      <a:pt x="122" y="13"/>
                      <a:pt x="123" y="13"/>
                      <a:pt x="124" y="13"/>
                    </a:cubicBezTo>
                    <a:cubicBezTo>
                      <a:pt x="124" y="13"/>
                      <a:pt x="125" y="14"/>
                      <a:pt x="126" y="15"/>
                    </a:cubicBezTo>
                    <a:cubicBezTo>
                      <a:pt x="127" y="16"/>
                      <a:pt x="128" y="17"/>
                      <a:pt x="129" y="16"/>
                    </a:cubicBezTo>
                    <a:cubicBezTo>
                      <a:pt x="129" y="16"/>
                      <a:pt x="130" y="16"/>
                      <a:pt x="130" y="16"/>
                    </a:cubicBezTo>
                    <a:cubicBezTo>
                      <a:pt x="132" y="16"/>
                      <a:pt x="134" y="16"/>
                      <a:pt x="134" y="15"/>
                    </a:cubicBezTo>
                    <a:cubicBezTo>
                      <a:pt x="135" y="15"/>
                      <a:pt x="135" y="14"/>
                      <a:pt x="135" y="13"/>
                    </a:cubicBezTo>
                    <a:cubicBezTo>
                      <a:pt x="136" y="12"/>
                      <a:pt x="136" y="11"/>
                      <a:pt x="136" y="10"/>
                    </a:cubicBezTo>
                    <a:cubicBezTo>
                      <a:pt x="136" y="10"/>
                      <a:pt x="137" y="10"/>
                      <a:pt x="138" y="10"/>
                    </a:cubicBezTo>
                    <a:cubicBezTo>
                      <a:pt x="139" y="10"/>
                      <a:pt x="141" y="10"/>
                      <a:pt x="141" y="9"/>
                    </a:cubicBezTo>
                    <a:cubicBezTo>
                      <a:pt x="142" y="9"/>
                      <a:pt x="143" y="7"/>
                      <a:pt x="143" y="6"/>
                    </a:cubicBezTo>
                    <a:cubicBezTo>
                      <a:pt x="144" y="4"/>
                      <a:pt x="145" y="3"/>
                      <a:pt x="145" y="3"/>
                    </a:cubicBezTo>
                    <a:cubicBezTo>
                      <a:pt x="146" y="2"/>
                      <a:pt x="149" y="0"/>
                      <a:pt x="152"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29" name="Freeform 16"/>
              <p:cNvSpPr>
                <a:spLocks/>
              </p:cNvSpPr>
              <p:nvPr/>
            </p:nvSpPr>
            <p:spPr bwMode="auto">
              <a:xfrm>
                <a:off x="5202237" y="3616325"/>
                <a:ext cx="165100" cy="142875"/>
              </a:xfrm>
              <a:custGeom>
                <a:avLst/>
                <a:gdLst>
                  <a:gd name="T0" fmla="*/ 28 w 72"/>
                  <a:gd name="T1" fmla="*/ 10 h 62"/>
                  <a:gd name="T2" fmla="*/ 31 w 72"/>
                  <a:gd name="T3" fmla="*/ 26 h 62"/>
                  <a:gd name="T4" fmla="*/ 35 w 72"/>
                  <a:gd name="T5" fmla="*/ 33 h 62"/>
                  <a:gd name="T6" fmla="*/ 36 w 72"/>
                  <a:gd name="T7" fmla="*/ 28 h 62"/>
                  <a:gd name="T8" fmla="*/ 40 w 72"/>
                  <a:gd name="T9" fmla="*/ 34 h 62"/>
                  <a:gd name="T10" fmla="*/ 51 w 72"/>
                  <a:gd name="T11" fmla="*/ 38 h 62"/>
                  <a:gd name="T12" fmla="*/ 56 w 72"/>
                  <a:gd name="T13" fmla="*/ 45 h 62"/>
                  <a:gd name="T14" fmla="*/ 64 w 72"/>
                  <a:gd name="T15" fmla="*/ 53 h 62"/>
                  <a:gd name="T16" fmla="*/ 69 w 72"/>
                  <a:gd name="T17" fmla="*/ 58 h 62"/>
                  <a:gd name="T18" fmla="*/ 72 w 72"/>
                  <a:gd name="T19" fmla="*/ 59 h 62"/>
                  <a:gd name="T20" fmla="*/ 68 w 72"/>
                  <a:gd name="T21" fmla="*/ 62 h 62"/>
                  <a:gd name="T22" fmla="*/ 64 w 72"/>
                  <a:gd name="T23" fmla="*/ 60 h 62"/>
                  <a:gd name="T24" fmla="*/ 47 w 72"/>
                  <a:gd name="T25" fmla="*/ 42 h 62"/>
                  <a:gd name="T26" fmla="*/ 42 w 72"/>
                  <a:gd name="T27" fmla="*/ 41 h 62"/>
                  <a:gd name="T28" fmla="*/ 39 w 72"/>
                  <a:gd name="T29" fmla="*/ 38 h 62"/>
                  <a:gd name="T30" fmla="*/ 36 w 72"/>
                  <a:gd name="T31" fmla="*/ 39 h 62"/>
                  <a:gd name="T32" fmla="*/ 35 w 72"/>
                  <a:gd name="T33" fmla="*/ 38 h 62"/>
                  <a:gd name="T34" fmla="*/ 32 w 72"/>
                  <a:gd name="T35" fmla="*/ 39 h 62"/>
                  <a:gd name="T36" fmla="*/ 29 w 72"/>
                  <a:gd name="T37" fmla="*/ 38 h 62"/>
                  <a:gd name="T38" fmla="*/ 25 w 72"/>
                  <a:gd name="T39" fmla="*/ 38 h 62"/>
                  <a:gd name="T40" fmla="*/ 21 w 72"/>
                  <a:gd name="T41" fmla="*/ 39 h 62"/>
                  <a:gd name="T42" fmla="*/ 19 w 72"/>
                  <a:gd name="T43" fmla="*/ 36 h 62"/>
                  <a:gd name="T44" fmla="*/ 16 w 72"/>
                  <a:gd name="T45" fmla="*/ 36 h 62"/>
                  <a:gd name="T46" fmla="*/ 16 w 72"/>
                  <a:gd name="T47" fmla="*/ 36 h 62"/>
                  <a:gd name="T48" fmla="*/ 12 w 72"/>
                  <a:gd name="T49" fmla="*/ 38 h 62"/>
                  <a:gd name="T50" fmla="*/ 9 w 72"/>
                  <a:gd name="T51" fmla="*/ 40 h 62"/>
                  <a:gd name="T52" fmla="*/ 6 w 72"/>
                  <a:gd name="T53" fmla="*/ 41 h 62"/>
                  <a:gd name="T54" fmla="*/ 2 w 72"/>
                  <a:gd name="T55" fmla="*/ 41 h 62"/>
                  <a:gd name="T56" fmla="*/ 0 w 72"/>
                  <a:gd name="T57" fmla="*/ 35 h 62"/>
                  <a:gd name="T58" fmla="*/ 2 w 72"/>
                  <a:gd name="T59" fmla="*/ 24 h 62"/>
                  <a:gd name="T60" fmla="*/ 5 w 72"/>
                  <a:gd name="T61" fmla="*/ 11 h 62"/>
                  <a:gd name="T62" fmla="*/ 8 w 72"/>
                  <a:gd name="T63" fmla="*/ 10 h 62"/>
                  <a:gd name="T64" fmla="*/ 15 w 72"/>
                  <a:gd name="T65" fmla="*/ 6 h 62"/>
                  <a:gd name="T66" fmla="*/ 17 w 72"/>
                  <a:gd name="T67" fmla="*/ 5 h 62"/>
                  <a:gd name="T68" fmla="*/ 23 w 72"/>
                  <a:gd name="T6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2" h="62">
                    <a:moveTo>
                      <a:pt x="23" y="0"/>
                    </a:moveTo>
                    <a:cubicBezTo>
                      <a:pt x="25" y="2"/>
                      <a:pt x="27" y="8"/>
                      <a:pt x="28" y="10"/>
                    </a:cubicBezTo>
                    <a:cubicBezTo>
                      <a:pt x="28" y="12"/>
                      <a:pt x="29" y="16"/>
                      <a:pt x="29" y="18"/>
                    </a:cubicBezTo>
                    <a:cubicBezTo>
                      <a:pt x="29" y="20"/>
                      <a:pt x="30" y="24"/>
                      <a:pt x="31" y="26"/>
                    </a:cubicBezTo>
                    <a:cubicBezTo>
                      <a:pt x="32" y="28"/>
                      <a:pt x="33" y="28"/>
                      <a:pt x="34" y="30"/>
                    </a:cubicBezTo>
                    <a:cubicBezTo>
                      <a:pt x="34" y="32"/>
                      <a:pt x="34" y="33"/>
                      <a:pt x="35" y="33"/>
                    </a:cubicBezTo>
                    <a:cubicBezTo>
                      <a:pt x="35" y="33"/>
                      <a:pt x="37" y="31"/>
                      <a:pt x="36" y="31"/>
                    </a:cubicBezTo>
                    <a:cubicBezTo>
                      <a:pt x="36" y="30"/>
                      <a:pt x="35" y="29"/>
                      <a:pt x="36" y="28"/>
                    </a:cubicBezTo>
                    <a:cubicBezTo>
                      <a:pt x="36" y="27"/>
                      <a:pt x="37" y="29"/>
                      <a:pt x="38" y="31"/>
                    </a:cubicBezTo>
                    <a:cubicBezTo>
                      <a:pt x="39" y="32"/>
                      <a:pt x="39" y="34"/>
                      <a:pt x="40" y="34"/>
                    </a:cubicBezTo>
                    <a:cubicBezTo>
                      <a:pt x="41" y="34"/>
                      <a:pt x="42" y="34"/>
                      <a:pt x="44" y="34"/>
                    </a:cubicBezTo>
                    <a:cubicBezTo>
                      <a:pt x="46" y="35"/>
                      <a:pt x="50" y="37"/>
                      <a:pt x="51" y="38"/>
                    </a:cubicBezTo>
                    <a:cubicBezTo>
                      <a:pt x="52" y="38"/>
                      <a:pt x="52" y="39"/>
                      <a:pt x="53" y="41"/>
                    </a:cubicBezTo>
                    <a:cubicBezTo>
                      <a:pt x="55" y="43"/>
                      <a:pt x="55" y="44"/>
                      <a:pt x="56" y="45"/>
                    </a:cubicBezTo>
                    <a:cubicBezTo>
                      <a:pt x="57" y="46"/>
                      <a:pt x="62" y="48"/>
                      <a:pt x="62" y="48"/>
                    </a:cubicBezTo>
                    <a:cubicBezTo>
                      <a:pt x="63" y="49"/>
                      <a:pt x="63" y="52"/>
                      <a:pt x="64" y="53"/>
                    </a:cubicBezTo>
                    <a:cubicBezTo>
                      <a:pt x="65" y="54"/>
                      <a:pt x="66" y="53"/>
                      <a:pt x="67" y="55"/>
                    </a:cubicBezTo>
                    <a:cubicBezTo>
                      <a:pt x="67" y="56"/>
                      <a:pt x="67" y="58"/>
                      <a:pt x="69" y="58"/>
                    </a:cubicBezTo>
                    <a:cubicBezTo>
                      <a:pt x="70" y="58"/>
                      <a:pt x="71" y="56"/>
                      <a:pt x="71" y="57"/>
                    </a:cubicBezTo>
                    <a:cubicBezTo>
                      <a:pt x="71" y="58"/>
                      <a:pt x="71" y="58"/>
                      <a:pt x="72" y="59"/>
                    </a:cubicBezTo>
                    <a:cubicBezTo>
                      <a:pt x="71" y="59"/>
                      <a:pt x="71" y="60"/>
                      <a:pt x="70" y="60"/>
                    </a:cubicBezTo>
                    <a:cubicBezTo>
                      <a:pt x="69" y="61"/>
                      <a:pt x="69" y="62"/>
                      <a:pt x="68" y="62"/>
                    </a:cubicBezTo>
                    <a:cubicBezTo>
                      <a:pt x="67" y="62"/>
                      <a:pt x="66" y="62"/>
                      <a:pt x="64" y="61"/>
                    </a:cubicBezTo>
                    <a:cubicBezTo>
                      <a:pt x="64" y="60"/>
                      <a:pt x="64" y="60"/>
                      <a:pt x="64" y="60"/>
                    </a:cubicBezTo>
                    <a:cubicBezTo>
                      <a:pt x="63" y="60"/>
                      <a:pt x="59" y="55"/>
                      <a:pt x="55" y="51"/>
                    </a:cubicBezTo>
                    <a:cubicBezTo>
                      <a:pt x="51" y="47"/>
                      <a:pt x="47" y="42"/>
                      <a:pt x="47" y="42"/>
                    </a:cubicBezTo>
                    <a:cubicBezTo>
                      <a:pt x="46" y="42"/>
                      <a:pt x="46" y="42"/>
                      <a:pt x="45" y="42"/>
                    </a:cubicBezTo>
                    <a:cubicBezTo>
                      <a:pt x="44" y="41"/>
                      <a:pt x="42" y="41"/>
                      <a:pt x="42" y="41"/>
                    </a:cubicBezTo>
                    <a:cubicBezTo>
                      <a:pt x="41" y="40"/>
                      <a:pt x="41" y="40"/>
                      <a:pt x="41" y="39"/>
                    </a:cubicBezTo>
                    <a:cubicBezTo>
                      <a:pt x="40" y="39"/>
                      <a:pt x="40" y="38"/>
                      <a:pt x="39" y="38"/>
                    </a:cubicBezTo>
                    <a:cubicBezTo>
                      <a:pt x="39" y="38"/>
                      <a:pt x="39" y="38"/>
                      <a:pt x="38" y="38"/>
                    </a:cubicBezTo>
                    <a:cubicBezTo>
                      <a:pt x="37" y="39"/>
                      <a:pt x="36" y="39"/>
                      <a:pt x="36" y="39"/>
                    </a:cubicBezTo>
                    <a:cubicBezTo>
                      <a:pt x="36" y="39"/>
                      <a:pt x="36" y="39"/>
                      <a:pt x="36" y="39"/>
                    </a:cubicBezTo>
                    <a:cubicBezTo>
                      <a:pt x="36" y="39"/>
                      <a:pt x="35" y="39"/>
                      <a:pt x="35" y="38"/>
                    </a:cubicBezTo>
                    <a:cubicBezTo>
                      <a:pt x="34" y="38"/>
                      <a:pt x="34" y="38"/>
                      <a:pt x="33" y="38"/>
                    </a:cubicBezTo>
                    <a:cubicBezTo>
                      <a:pt x="33" y="38"/>
                      <a:pt x="33" y="38"/>
                      <a:pt x="32" y="39"/>
                    </a:cubicBezTo>
                    <a:cubicBezTo>
                      <a:pt x="32" y="39"/>
                      <a:pt x="31" y="39"/>
                      <a:pt x="30" y="39"/>
                    </a:cubicBezTo>
                    <a:cubicBezTo>
                      <a:pt x="30" y="39"/>
                      <a:pt x="29" y="39"/>
                      <a:pt x="29" y="38"/>
                    </a:cubicBezTo>
                    <a:cubicBezTo>
                      <a:pt x="29" y="38"/>
                      <a:pt x="28" y="37"/>
                      <a:pt x="27" y="37"/>
                    </a:cubicBezTo>
                    <a:cubicBezTo>
                      <a:pt x="27" y="37"/>
                      <a:pt x="26" y="38"/>
                      <a:pt x="25" y="38"/>
                    </a:cubicBezTo>
                    <a:cubicBezTo>
                      <a:pt x="24" y="39"/>
                      <a:pt x="22" y="40"/>
                      <a:pt x="22" y="40"/>
                    </a:cubicBezTo>
                    <a:cubicBezTo>
                      <a:pt x="22" y="40"/>
                      <a:pt x="21" y="39"/>
                      <a:pt x="21" y="39"/>
                    </a:cubicBezTo>
                    <a:cubicBezTo>
                      <a:pt x="20" y="37"/>
                      <a:pt x="20" y="36"/>
                      <a:pt x="19" y="36"/>
                    </a:cubicBezTo>
                    <a:cubicBezTo>
                      <a:pt x="19" y="36"/>
                      <a:pt x="19" y="36"/>
                      <a:pt x="19" y="36"/>
                    </a:cubicBezTo>
                    <a:cubicBezTo>
                      <a:pt x="18" y="36"/>
                      <a:pt x="18" y="36"/>
                      <a:pt x="18" y="36"/>
                    </a:cubicBezTo>
                    <a:cubicBezTo>
                      <a:pt x="17" y="36"/>
                      <a:pt x="16" y="36"/>
                      <a:pt x="16" y="36"/>
                    </a:cubicBezTo>
                    <a:cubicBezTo>
                      <a:pt x="16" y="36"/>
                      <a:pt x="16" y="36"/>
                      <a:pt x="16" y="36"/>
                    </a:cubicBezTo>
                    <a:cubicBezTo>
                      <a:pt x="16" y="36"/>
                      <a:pt x="16" y="36"/>
                      <a:pt x="16" y="36"/>
                    </a:cubicBezTo>
                    <a:cubicBezTo>
                      <a:pt x="16" y="36"/>
                      <a:pt x="15" y="35"/>
                      <a:pt x="14" y="35"/>
                    </a:cubicBezTo>
                    <a:cubicBezTo>
                      <a:pt x="14" y="35"/>
                      <a:pt x="13" y="37"/>
                      <a:pt x="12" y="38"/>
                    </a:cubicBezTo>
                    <a:cubicBezTo>
                      <a:pt x="11" y="39"/>
                      <a:pt x="10" y="41"/>
                      <a:pt x="10" y="41"/>
                    </a:cubicBezTo>
                    <a:cubicBezTo>
                      <a:pt x="10" y="41"/>
                      <a:pt x="10" y="40"/>
                      <a:pt x="9" y="40"/>
                    </a:cubicBezTo>
                    <a:cubicBezTo>
                      <a:pt x="9" y="40"/>
                      <a:pt x="8" y="39"/>
                      <a:pt x="7" y="39"/>
                    </a:cubicBezTo>
                    <a:cubicBezTo>
                      <a:pt x="7" y="40"/>
                      <a:pt x="6" y="40"/>
                      <a:pt x="6" y="41"/>
                    </a:cubicBezTo>
                    <a:cubicBezTo>
                      <a:pt x="6" y="41"/>
                      <a:pt x="5" y="41"/>
                      <a:pt x="5" y="41"/>
                    </a:cubicBezTo>
                    <a:cubicBezTo>
                      <a:pt x="5" y="41"/>
                      <a:pt x="3" y="41"/>
                      <a:pt x="2" y="41"/>
                    </a:cubicBezTo>
                    <a:cubicBezTo>
                      <a:pt x="1" y="41"/>
                      <a:pt x="0" y="41"/>
                      <a:pt x="0" y="41"/>
                    </a:cubicBezTo>
                    <a:cubicBezTo>
                      <a:pt x="0" y="40"/>
                      <a:pt x="0" y="37"/>
                      <a:pt x="0" y="35"/>
                    </a:cubicBezTo>
                    <a:cubicBezTo>
                      <a:pt x="0" y="33"/>
                      <a:pt x="0" y="31"/>
                      <a:pt x="0" y="31"/>
                    </a:cubicBezTo>
                    <a:cubicBezTo>
                      <a:pt x="0" y="31"/>
                      <a:pt x="1" y="27"/>
                      <a:pt x="2" y="24"/>
                    </a:cubicBezTo>
                    <a:cubicBezTo>
                      <a:pt x="3" y="22"/>
                      <a:pt x="4" y="20"/>
                      <a:pt x="4" y="19"/>
                    </a:cubicBezTo>
                    <a:cubicBezTo>
                      <a:pt x="5" y="18"/>
                      <a:pt x="5" y="14"/>
                      <a:pt x="5" y="11"/>
                    </a:cubicBezTo>
                    <a:cubicBezTo>
                      <a:pt x="5" y="11"/>
                      <a:pt x="5" y="10"/>
                      <a:pt x="5" y="10"/>
                    </a:cubicBezTo>
                    <a:cubicBezTo>
                      <a:pt x="5" y="10"/>
                      <a:pt x="7" y="10"/>
                      <a:pt x="8" y="10"/>
                    </a:cubicBezTo>
                    <a:cubicBezTo>
                      <a:pt x="9" y="11"/>
                      <a:pt x="10" y="11"/>
                      <a:pt x="10" y="11"/>
                    </a:cubicBezTo>
                    <a:cubicBezTo>
                      <a:pt x="11" y="11"/>
                      <a:pt x="13" y="8"/>
                      <a:pt x="15" y="6"/>
                    </a:cubicBezTo>
                    <a:cubicBezTo>
                      <a:pt x="15" y="6"/>
                      <a:pt x="16" y="5"/>
                      <a:pt x="16" y="5"/>
                    </a:cubicBezTo>
                    <a:cubicBezTo>
                      <a:pt x="16" y="5"/>
                      <a:pt x="17" y="5"/>
                      <a:pt x="17" y="5"/>
                    </a:cubicBezTo>
                    <a:cubicBezTo>
                      <a:pt x="18" y="5"/>
                      <a:pt x="18" y="5"/>
                      <a:pt x="19" y="5"/>
                    </a:cubicBezTo>
                    <a:cubicBezTo>
                      <a:pt x="19" y="5"/>
                      <a:pt x="22" y="2"/>
                      <a:pt x="23"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30" name="Freeform 17"/>
              <p:cNvSpPr>
                <a:spLocks/>
              </p:cNvSpPr>
              <p:nvPr/>
            </p:nvSpPr>
            <p:spPr bwMode="auto">
              <a:xfrm>
                <a:off x="5287962" y="3660775"/>
                <a:ext cx="12700" cy="19050"/>
              </a:xfrm>
              <a:custGeom>
                <a:avLst/>
                <a:gdLst>
                  <a:gd name="T0" fmla="*/ 0 w 6"/>
                  <a:gd name="T1" fmla="*/ 2 h 8"/>
                  <a:gd name="T2" fmla="*/ 1 w 6"/>
                  <a:gd name="T3" fmla="*/ 6 h 8"/>
                  <a:gd name="T4" fmla="*/ 6 w 6"/>
                  <a:gd name="T5" fmla="*/ 7 h 8"/>
                  <a:gd name="T6" fmla="*/ 3 w 6"/>
                  <a:gd name="T7" fmla="*/ 4 h 8"/>
                  <a:gd name="T8" fmla="*/ 2 w 6"/>
                  <a:gd name="T9" fmla="*/ 0 h 8"/>
                  <a:gd name="T10" fmla="*/ 0 w 6"/>
                  <a:gd name="T11" fmla="*/ 2 h 8"/>
                </a:gdLst>
                <a:ahLst/>
                <a:cxnLst>
                  <a:cxn ang="0">
                    <a:pos x="T0" y="T1"/>
                  </a:cxn>
                  <a:cxn ang="0">
                    <a:pos x="T2" y="T3"/>
                  </a:cxn>
                  <a:cxn ang="0">
                    <a:pos x="T4" y="T5"/>
                  </a:cxn>
                  <a:cxn ang="0">
                    <a:pos x="T6" y="T7"/>
                  </a:cxn>
                  <a:cxn ang="0">
                    <a:pos x="T8" y="T9"/>
                  </a:cxn>
                  <a:cxn ang="0">
                    <a:pos x="T10" y="T11"/>
                  </a:cxn>
                </a:cxnLst>
                <a:rect l="0" t="0" r="r" b="b"/>
                <a:pathLst>
                  <a:path w="6" h="8">
                    <a:moveTo>
                      <a:pt x="0" y="2"/>
                    </a:moveTo>
                    <a:cubicBezTo>
                      <a:pt x="0" y="4"/>
                      <a:pt x="0" y="5"/>
                      <a:pt x="1" y="6"/>
                    </a:cubicBezTo>
                    <a:cubicBezTo>
                      <a:pt x="2" y="6"/>
                      <a:pt x="6" y="8"/>
                      <a:pt x="6" y="7"/>
                    </a:cubicBezTo>
                    <a:cubicBezTo>
                      <a:pt x="6" y="5"/>
                      <a:pt x="3" y="6"/>
                      <a:pt x="3" y="4"/>
                    </a:cubicBezTo>
                    <a:cubicBezTo>
                      <a:pt x="3" y="3"/>
                      <a:pt x="4" y="1"/>
                      <a:pt x="2" y="0"/>
                    </a:cubicBezTo>
                    <a:cubicBezTo>
                      <a:pt x="1" y="0"/>
                      <a:pt x="0" y="0"/>
                      <a:pt x="0"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31" name="Freeform 18"/>
              <p:cNvSpPr>
                <a:spLocks/>
              </p:cNvSpPr>
              <p:nvPr/>
            </p:nvSpPr>
            <p:spPr bwMode="auto">
              <a:xfrm>
                <a:off x="5335587" y="3756025"/>
                <a:ext cx="39688" cy="42863"/>
              </a:xfrm>
              <a:custGeom>
                <a:avLst/>
                <a:gdLst>
                  <a:gd name="T0" fmla="*/ 14 w 17"/>
                  <a:gd name="T1" fmla="*/ 0 h 19"/>
                  <a:gd name="T2" fmla="*/ 15 w 17"/>
                  <a:gd name="T3" fmla="*/ 0 h 19"/>
                  <a:gd name="T4" fmla="*/ 16 w 17"/>
                  <a:gd name="T5" fmla="*/ 1 h 19"/>
                  <a:gd name="T6" fmla="*/ 17 w 17"/>
                  <a:gd name="T7" fmla="*/ 6 h 19"/>
                  <a:gd name="T8" fmla="*/ 11 w 17"/>
                  <a:gd name="T9" fmla="*/ 10 h 19"/>
                  <a:gd name="T10" fmla="*/ 8 w 17"/>
                  <a:gd name="T11" fmla="*/ 12 h 19"/>
                  <a:gd name="T12" fmla="*/ 10 w 17"/>
                  <a:gd name="T13" fmla="*/ 12 h 19"/>
                  <a:gd name="T14" fmla="*/ 15 w 17"/>
                  <a:gd name="T15" fmla="*/ 12 h 19"/>
                  <a:gd name="T16" fmla="*/ 12 w 17"/>
                  <a:gd name="T17" fmla="*/ 18 h 19"/>
                  <a:gd name="T18" fmla="*/ 7 w 17"/>
                  <a:gd name="T19" fmla="*/ 17 h 19"/>
                  <a:gd name="T20" fmla="*/ 3 w 17"/>
                  <a:gd name="T21" fmla="*/ 18 h 19"/>
                  <a:gd name="T22" fmla="*/ 1 w 17"/>
                  <a:gd name="T23" fmla="*/ 19 h 19"/>
                  <a:gd name="T24" fmla="*/ 1 w 17"/>
                  <a:gd name="T25" fmla="*/ 18 h 19"/>
                  <a:gd name="T26" fmla="*/ 1 w 17"/>
                  <a:gd name="T27" fmla="*/ 18 h 19"/>
                  <a:gd name="T28" fmla="*/ 0 w 17"/>
                  <a:gd name="T29" fmla="*/ 18 h 19"/>
                  <a:gd name="T30" fmla="*/ 0 w 17"/>
                  <a:gd name="T31" fmla="*/ 17 h 19"/>
                  <a:gd name="T32" fmla="*/ 0 w 17"/>
                  <a:gd name="T33" fmla="*/ 12 h 19"/>
                  <a:gd name="T34" fmla="*/ 4 w 17"/>
                  <a:gd name="T35" fmla="*/ 6 h 19"/>
                  <a:gd name="T36" fmla="*/ 7 w 17"/>
                  <a:gd name="T37" fmla="*/ 2 h 19"/>
                  <a:gd name="T38" fmla="*/ 10 w 17"/>
                  <a:gd name="T39" fmla="*/ 3 h 19"/>
                  <a:gd name="T40" fmla="*/ 13 w 17"/>
                  <a:gd name="T41" fmla="*/ 1 h 19"/>
                  <a:gd name="T42" fmla="*/ 14 w 17"/>
                  <a:gd name="T4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19">
                    <a:moveTo>
                      <a:pt x="14" y="0"/>
                    </a:moveTo>
                    <a:cubicBezTo>
                      <a:pt x="14" y="0"/>
                      <a:pt x="14" y="0"/>
                      <a:pt x="15" y="0"/>
                    </a:cubicBezTo>
                    <a:cubicBezTo>
                      <a:pt x="16" y="1"/>
                      <a:pt x="16" y="1"/>
                      <a:pt x="16" y="1"/>
                    </a:cubicBezTo>
                    <a:cubicBezTo>
                      <a:pt x="17" y="2"/>
                      <a:pt x="17" y="6"/>
                      <a:pt x="17" y="6"/>
                    </a:cubicBezTo>
                    <a:cubicBezTo>
                      <a:pt x="17" y="7"/>
                      <a:pt x="14" y="10"/>
                      <a:pt x="11" y="10"/>
                    </a:cubicBezTo>
                    <a:cubicBezTo>
                      <a:pt x="8" y="11"/>
                      <a:pt x="7" y="12"/>
                      <a:pt x="8" y="12"/>
                    </a:cubicBezTo>
                    <a:cubicBezTo>
                      <a:pt x="8" y="13"/>
                      <a:pt x="9" y="13"/>
                      <a:pt x="10" y="12"/>
                    </a:cubicBezTo>
                    <a:cubicBezTo>
                      <a:pt x="12" y="12"/>
                      <a:pt x="14" y="12"/>
                      <a:pt x="15" y="12"/>
                    </a:cubicBezTo>
                    <a:cubicBezTo>
                      <a:pt x="14" y="14"/>
                      <a:pt x="13" y="16"/>
                      <a:pt x="12" y="18"/>
                    </a:cubicBezTo>
                    <a:cubicBezTo>
                      <a:pt x="11" y="18"/>
                      <a:pt x="8" y="17"/>
                      <a:pt x="7" y="17"/>
                    </a:cubicBezTo>
                    <a:cubicBezTo>
                      <a:pt x="7" y="17"/>
                      <a:pt x="5" y="18"/>
                      <a:pt x="3" y="18"/>
                    </a:cubicBezTo>
                    <a:cubicBezTo>
                      <a:pt x="2" y="18"/>
                      <a:pt x="2" y="19"/>
                      <a:pt x="1" y="19"/>
                    </a:cubicBezTo>
                    <a:cubicBezTo>
                      <a:pt x="1" y="19"/>
                      <a:pt x="1" y="18"/>
                      <a:pt x="1" y="18"/>
                    </a:cubicBezTo>
                    <a:cubicBezTo>
                      <a:pt x="1" y="18"/>
                      <a:pt x="1" y="18"/>
                      <a:pt x="1" y="18"/>
                    </a:cubicBezTo>
                    <a:cubicBezTo>
                      <a:pt x="0" y="18"/>
                      <a:pt x="0" y="18"/>
                      <a:pt x="0" y="18"/>
                    </a:cubicBezTo>
                    <a:cubicBezTo>
                      <a:pt x="0" y="18"/>
                      <a:pt x="0" y="17"/>
                      <a:pt x="0" y="17"/>
                    </a:cubicBezTo>
                    <a:cubicBezTo>
                      <a:pt x="0" y="15"/>
                      <a:pt x="0" y="13"/>
                      <a:pt x="0" y="12"/>
                    </a:cubicBezTo>
                    <a:cubicBezTo>
                      <a:pt x="0" y="12"/>
                      <a:pt x="2" y="9"/>
                      <a:pt x="4" y="6"/>
                    </a:cubicBezTo>
                    <a:cubicBezTo>
                      <a:pt x="5" y="4"/>
                      <a:pt x="6" y="3"/>
                      <a:pt x="7" y="2"/>
                    </a:cubicBezTo>
                    <a:cubicBezTo>
                      <a:pt x="8" y="3"/>
                      <a:pt x="9" y="3"/>
                      <a:pt x="10" y="3"/>
                    </a:cubicBezTo>
                    <a:cubicBezTo>
                      <a:pt x="11" y="3"/>
                      <a:pt x="12" y="2"/>
                      <a:pt x="13" y="1"/>
                    </a:cubicBezTo>
                    <a:cubicBezTo>
                      <a:pt x="13" y="0"/>
                      <a:pt x="14" y="0"/>
                      <a:pt x="14"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32" name="Freeform 19"/>
              <p:cNvSpPr>
                <a:spLocks/>
              </p:cNvSpPr>
              <p:nvPr/>
            </p:nvSpPr>
            <p:spPr bwMode="auto">
              <a:xfrm>
                <a:off x="5314950" y="3771900"/>
                <a:ext cx="260350" cy="347663"/>
              </a:xfrm>
              <a:custGeom>
                <a:avLst/>
                <a:gdLst>
                  <a:gd name="T0" fmla="*/ 29 w 113"/>
                  <a:gd name="T1" fmla="*/ 11 h 151"/>
                  <a:gd name="T2" fmla="*/ 42 w 113"/>
                  <a:gd name="T3" fmla="*/ 18 h 151"/>
                  <a:gd name="T4" fmla="*/ 54 w 113"/>
                  <a:gd name="T5" fmla="*/ 14 h 151"/>
                  <a:gd name="T6" fmla="*/ 67 w 113"/>
                  <a:gd name="T7" fmla="*/ 11 h 151"/>
                  <a:gd name="T8" fmla="*/ 81 w 113"/>
                  <a:gd name="T9" fmla="*/ 9 h 151"/>
                  <a:gd name="T10" fmla="*/ 98 w 113"/>
                  <a:gd name="T11" fmla="*/ 5 h 151"/>
                  <a:gd name="T12" fmla="*/ 108 w 113"/>
                  <a:gd name="T13" fmla="*/ 1 h 151"/>
                  <a:gd name="T14" fmla="*/ 112 w 113"/>
                  <a:gd name="T15" fmla="*/ 7 h 151"/>
                  <a:gd name="T16" fmla="*/ 110 w 113"/>
                  <a:gd name="T17" fmla="*/ 17 h 151"/>
                  <a:gd name="T18" fmla="*/ 108 w 113"/>
                  <a:gd name="T19" fmla="*/ 20 h 151"/>
                  <a:gd name="T20" fmla="*/ 108 w 113"/>
                  <a:gd name="T21" fmla="*/ 29 h 151"/>
                  <a:gd name="T22" fmla="*/ 102 w 113"/>
                  <a:gd name="T23" fmla="*/ 40 h 151"/>
                  <a:gd name="T24" fmla="*/ 97 w 113"/>
                  <a:gd name="T25" fmla="*/ 48 h 151"/>
                  <a:gd name="T26" fmla="*/ 87 w 113"/>
                  <a:gd name="T27" fmla="*/ 68 h 151"/>
                  <a:gd name="T28" fmla="*/ 76 w 113"/>
                  <a:gd name="T29" fmla="*/ 85 h 151"/>
                  <a:gd name="T30" fmla="*/ 60 w 113"/>
                  <a:gd name="T31" fmla="*/ 101 h 151"/>
                  <a:gd name="T32" fmla="*/ 44 w 113"/>
                  <a:gd name="T33" fmla="*/ 112 h 151"/>
                  <a:gd name="T34" fmla="*/ 27 w 113"/>
                  <a:gd name="T35" fmla="*/ 127 h 151"/>
                  <a:gd name="T36" fmla="*/ 10 w 113"/>
                  <a:gd name="T37" fmla="*/ 144 h 151"/>
                  <a:gd name="T38" fmla="*/ 6 w 113"/>
                  <a:gd name="T39" fmla="*/ 151 h 151"/>
                  <a:gd name="T40" fmla="*/ 0 w 113"/>
                  <a:gd name="T41" fmla="*/ 102 h 151"/>
                  <a:gd name="T42" fmla="*/ 0 w 113"/>
                  <a:gd name="T43" fmla="*/ 102 h 151"/>
                  <a:gd name="T44" fmla="*/ 8 w 113"/>
                  <a:gd name="T45" fmla="*/ 93 h 151"/>
                  <a:gd name="T46" fmla="*/ 10 w 113"/>
                  <a:gd name="T47" fmla="*/ 89 h 151"/>
                  <a:gd name="T48" fmla="*/ 15 w 113"/>
                  <a:gd name="T49" fmla="*/ 87 h 151"/>
                  <a:gd name="T50" fmla="*/ 23 w 113"/>
                  <a:gd name="T51" fmla="*/ 84 h 151"/>
                  <a:gd name="T52" fmla="*/ 33 w 113"/>
                  <a:gd name="T53" fmla="*/ 80 h 151"/>
                  <a:gd name="T54" fmla="*/ 50 w 113"/>
                  <a:gd name="T55" fmla="*/ 73 h 151"/>
                  <a:gd name="T56" fmla="*/ 58 w 113"/>
                  <a:gd name="T57" fmla="*/ 64 h 151"/>
                  <a:gd name="T58" fmla="*/ 71 w 113"/>
                  <a:gd name="T59" fmla="*/ 51 h 151"/>
                  <a:gd name="T60" fmla="*/ 77 w 113"/>
                  <a:gd name="T61" fmla="*/ 45 h 151"/>
                  <a:gd name="T62" fmla="*/ 67 w 113"/>
                  <a:gd name="T63" fmla="*/ 45 h 151"/>
                  <a:gd name="T64" fmla="*/ 34 w 113"/>
                  <a:gd name="T65" fmla="*/ 33 h 151"/>
                  <a:gd name="T66" fmla="*/ 27 w 113"/>
                  <a:gd name="T67" fmla="*/ 29 h 151"/>
                  <a:gd name="T68" fmla="*/ 19 w 113"/>
                  <a:gd name="T69" fmla="*/ 1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3" h="151">
                    <a:moveTo>
                      <a:pt x="25" y="6"/>
                    </a:moveTo>
                    <a:cubicBezTo>
                      <a:pt x="26" y="7"/>
                      <a:pt x="28" y="9"/>
                      <a:pt x="29" y="11"/>
                    </a:cubicBezTo>
                    <a:cubicBezTo>
                      <a:pt x="30" y="12"/>
                      <a:pt x="33" y="17"/>
                      <a:pt x="35" y="17"/>
                    </a:cubicBezTo>
                    <a:cubicBezTo>
                      <a:pt x="37" y="18"/>
                      <a:pt x="41" y="18"/>
                      <a:pt x="42" y="18"/>
                    </a:cubicBezTo>
                    <a:cubicBezTo>
                      <a:pt x="43" y="18"/>
                      <a:pt x="43" y="18"/>
                      <a:pt x="45" y="17"/>
                    </a:cubicBezTo>
                    <a:cubicBezTo>
                      <a:pt x="47" y="16"/>
                      <a:pt x="53" y="14"/>
                      <a:pt x="54" y="14"/>
                    </a:cubicBezTo>
                    <a:cubicBezTo>
                      <a:pt x="55" y="14"/>
                      <a:pt x="58" y="15"/>
                      <a:pt x="60" y="15"/>
                    </a:cubicBezTo>
                    <a:cubicBezTo>
                      <a:pt x="61" y="14"/>
                      <a:pt x="65" y="12"/>
                      <a:pt x="67" y="11"/>
                    </a:cubicBezTo>
                    <a:cubicBezTo>
                      <a:pt x="68" y="10"/>
                      <a:pt x="68" y="9"/>
                      <a:pt x="71" y="9"/>
                    </a:cubicBezTo>
                    <a:cubicBezTo>
                      <a:pt x="74" y="9"/>
                      <a:pt x="78" y="9"/>
                      <a:pt x="81" y="9"/>
                    </a:cubicBezTo>
                    <a:cubicBezTo>
                      <a:pt x="84" y="9"/>
                      <a:pt x="84" y="9"/>
                      <a:pt x="86" y="9"/>
                    </a:cubicBezTo>
                    <a:cubicBezTo>
                      <a:pt x="89" y="8"/>
                      <a:pt x="93" y="7"/>
                      <a:pt x="98" y="5"/>
                    </a:cubicBezTo>
                    <a:cubicBezTo>
                      <a:pt x="103" y="4"/>
                      <a:pt x="103" y="4"/>
                      <a:pt x="105" y="3"/>
                    </a:cubicBezTo>
                    <a:cubicBezTo>
                      <a:pt x="106" y="2"/>
                      <a:pt x="107" y="1"/>
                      <a:pt x="108" y="1"/>
                    </a:cubicBezTo>
                    <a:cubicBezTo>
                      <a:pt x="109" y="0"/>
                      <a:pt x="113" y="1"/>
                      <a:pt x="113" y="2"/>
                    </a:cubicBezTo>
                    <a:cubicBezTo>
                      <a:pt x="113" y="3"/>
                      <a:pt x="112" y="6"/>
                      <a:pt x="112" y="7"/>
                    </a:cubicBezTo>
                    <a:cubicBezTo>
                      <a:pt x="111" y="9"/>
                      <a:pt x="111" y="13"/>
                      <a:pt x="112" y="14"/>
                    </a:cubicBezTo>
                    <a:cubicBezTo>
                      <a:pt x="112" y="15"/>
                      <a:pt x="111" y="16"/>
                      <a:pt x="110" y="17"/>
                    </a:cubicBezTo>
                    <a:cubicBezTo>
                      <a:pt x="110" y="18"/>
                      <a:pt x="111" y="18"/>
                      <a:pt x="110" y="19"/>
                    </a:cubicBezTo>
                    <a:cubicBezTo>
                      <a:pt x="110" y="19"/>
                      <a:pt x="108" y="19"/>
                      <a:pt x="108" y="20"/>
                    </a:cubicBezTo>
                    <a:cubicBezTo>
                      <a:pt x="108" y="21"/>
                      <a:pt x="109" y="20"/>
                      <a:pt x="109" y="23"/>
                    </a:cubicBezTo>
                    <a:cubicBezTo>
                      <a:pt x="109" y="26"/>
                      <a:pt x="108" y="27"/>
                      <a:pt x="108" y="29"/>
                    </a:cubicBezTo>
                    <a:cubicBezTo>
                      <a:pt x="108" y="30"/>
                      <a:pt x="107" y="32"/>
                      <a:pt x="106" y="33"/>
                    </a:cubicBezTo>
                    <a:cubicBezTo>
                      <a:pt x="105" y="35"/>
                      <a:pt x="103" y="38"/>
                      <a:pt x="102" y="40"/>
                    </a:cubicBezTo>
                    <a:cubicBezTo>
                      <a:pt x="101" y="42"/>
                      <a:pt x="101" y="42"/>
                      <a:pt x="100" y="43"/>
                    </a:cubicBezTo>
                    <a:cubicBezTo>
                      <a:pt x="98" y="44"/>
                      <a:pt x="97" y="46"/>
                      <a:pt x="97" y="48"/>
                    </a:cubicBezTo>
                    <a:cubicBezTo>
                      <a:pt x="96" y="50"/>
                      <a:pt x="95" y="53"/>
                      <a:pt x="94" y="54"/>
                    </a:cubicBezTo>
                    <a:cubicBezTo>
                      <a:pt x="93" y="56"/>
                      <a:pt x="89" y="64"/>
                      <a:pt x="87" y="68"/>
                    </a:cubicBezTo>
                    <a:cubicBezTo>
                      <a:pt x="85" y="72"/>
                      <a:pt x="82" y="75"/>
                      <a:pt x="81" y="77"/>
                    </a:cubicBezTo>
                    <a:cubicBezTo>
                      <a:pt x="80" y="79"/>
                      <a:pt x="77" y="84"/>
                      <a:pt x="76" y="85"/>
                    </a:cubicBezTo>
                    <a:cubicBezTo>
                      <a:pt x="75" y="86"/>
                      <a:pt x="70" y="92"/>
                      <a:pt x="69" y="93"/>
                    </a:cubicBezTo>
                    <a:cubicBezTo>
                      <a:pt x="68" y="94"/>
                      <a:pt x="61" y="100"/>
                      <a:pt x="60" y="101"/>
                    </a:cubicBezTo>
                    <a:cubicBezTo>
                      <a:pt x="58" y="102"/>
                      <a:pt x="54" y="106"/>
                      <a:pt x="52" y="108"/>
                    </a:cubicBezTo>
                    <a:cubicBezTo>
                      <a:pt x="49" y="110"/>
                      <a:pt x="46" y="111"/>
                      <a:pt x="44" y="112"/>
                    </a:cubicBezTo>
                    <a:cubicBezTo>
                      <a:pt x="43" y="113"/>
                      <a:pt x="34" y="121"/>
                      <a:pt x="33" y="121"/>
                    </a:cubicBezTo>
                    <a:cubicBezTo>
                      <a:pt x="32" y="122"/>
                      <a:pt x="28" y="126"/>
                      <a:pt x="27" y="127"/>
                    </a:cubicBezTo>
                    <a:cubicBezTo>
                      <a:pt x="26" y="128"/>
                      <a:pt x="21" y="133"/>
                      <a:pt x="20" y="134"/>
                    </a:cubicBezTo>
                    <a:cubicBezTo>
                      <a:pt x="19" y="135"/>
                      <a:pt x="11" y="142"/>
                      <a:pt x="10" y="144"/>
                    </a:cubicBezTo>
                    <a:cubicBezTo>
                      <a:pt x="10" y="145"/>
                      <a:pt x="7" y="150"/>
                      <a:pt x="6" y="151"/>
                    </a:cubicBezTo>
                    <a:cubicBezTo>
                      <a:pt x="6" y="151"/>
                      <a:pt x="6" y="151"/>
                      <a:pt x="6" y="151"/>
                    </a:cubicBezTo>
                    <a:cubicBezTo>
                      <a:pt x="4" y="148"/>
                      <a:pt x="1" y="144"/>
                      <a:pt x="1" y="143"/>
                    </a:cubicBezTo>
                    <a:cubicBezTo>
                      <a:pt x="0" y="142"/>
                      <a:pt x="0" y="107"/>
                      <a:pt x="0" y="102"/>
                    </a:cubicBezTo>
                    <a:cubicBezTo>
                      <a:pt x="0" y="102"/>
                      <a:pt x="0" y="102"/>
                      <a:pt x="0" y="102"/>
                    </a:cubicBezTo>
                    <a:cubicBezTo>
                      <a:pt x="0" y="102"/>
                      <a:pt x="0" y="102"/>
                      <a:pt x="0" y="102"/>
                    </a:cubicBezTo>
                    <a:cubicBezTo>
                      <a:pt x="0" y="101"/>
                      <a:pt x="4" y="97"/>
                      <a:pt x="6" y="94"/>
                    </a:cubicBezTo>
                    <a:cubicBezTo>
                      <a:pt x="7" y="93"/>
                      <a:pt x="7" y="93"/>
                      <a:pt x="8" y="93"/>
                    </a:cubicBezTo>
                    <a:cubicBezTo>
                      <a:pt x="8" y="92"/>
                      <a:pt x="9" y="90"/>
                      <a:pt x="9" y="89"/>
                    </a:cubicBezTo>
                    <a:cubicBezTo>
                      <a:pt x="9" y="89"/>
                      <a:pt x="9" y="89"/>
                      <a:pt x="10" y="89"/>
                    </a:cubicBezTo>
                    <a:cubicBezTo>
                      <a:pt x="10" y="88"/>
                      <a:pt x="11" y="88"/>
                      <a:pt x="12" y="88"/>
                    </a:cubicBezTo>
                    <a:cubicBezTo>
                      <a:pt x="13" y="88"/>
                      <a:pt x="14" y="87"/>
                      <a:pt x="15" y="87"/>
                    </a:cubicBezTo>
                    <a:cubicBezTo>
                      <a:pt x="16" y="87"/>
                      <a:pt x="18" y="87"/>
                      <a:pt x="19" y="87"/>
                    </a:cubicBezTo>
                    <a:cubicBezTo>
                      <a:pt x="20" y="86"/>
                      <a:pt x="21" y="85"/>
                      <a:pt x="23" y="84"/>
                    </a:cubicBezTo>
                    <a:cubicBezTo>
                      <a:pt x="25" y="82"/>
                      <a:pt x="28" y="80"/>
                      <a:pt x="29" y="80"/>
                    </a:cubicBezTo>
                    <a:cubicBezTo>
                      <a:pt x="29" y="80"/>
                      <a:pt x="31" y="80"/>
                      <a:pt x="33" y="80"/>
                    </a:cubicBezTo>
                    <a:cubicBezTo>
                      <a:pt x="37" y="80"/>
                      <a:pt x="42" y="80"/>
                      <a:pt x="43" y="79"/>
                    </a:cubicBezTo>
                    <a:cubicBezTo>
                      <a:pt x="44" y="79"/>
                      <a:pt x="47" y="76"/>
                      <a:pt x="50" y="73"/>
                    </a:cubicBezTo>
                    <a:cubicBezTo>
                      <a:pt x="53" y="69"/>
                      <a:pt x="57" y="65"/>
                      <a:pt x="58" y="64"/>
                    </a:cubicBezTo>
                    <a:cubicBezTo>
                      <a:pt x="58" y="64"/>
                      <a:pt x="58" y="64"/>
                      <a:pt x="58" y="64"/>
                    </a:cubicBezTo>
                    <a:cubicBezTo>
                      <a:pt x="58" y="63"/>
                      <a:pt x="60" y="61"/>
                      <a:pt x="63" y="59"/>
                    </a:cubicBezTo>
                    <a:cubicBezTo>
                      <a:pt x="66" y="56"/>
                      <a:pt x="70" y="52"/>
                      <a:pt x="71" y="51"/>
                    </a:cubicBezTo>
                    <a:cubicBezTo>
                      <a:pt x="73" y="50"/>
                      <a:pt x="74" y="48"/>
                      <a:pt x="76" y="47"/>
                    </a:cubicBezTo>
                    <a:cubicBezTo>
                      <a:pt x="77" y="46"/>
                      <a:pt x="77" y="45"/>
                      <a:pt x="77" y="45"/>
                    </a:cubicBezTo>
                    <a:cubicBezTo>
                      <a:pt x="77" y="44"/>
                      <a:pt x="75" y="44"/>
                      <a:pt x="73" y="44"/>
                    </a:cubicBezTo>
                    <a:cubicBezTo>
                      <a:pt x="71" y="45"/>
                      <a:pt x="68" y="45"/>
                      <a:pt x="67" y="45"/>
                    </a:cubicBezTo>
                    <a:cubicBezTo>
                      <a:pt x="64" y="44"/>
                      <a:pt x="64" y="44"/>
                      <a:pt x="64" y="44"/>
                    </a:cubicBezTo>
                    <a:cubicBezTo>
                      <a:pt x="56" y="41"/>
                      <a:pt x="35" y="34"/>
                      <a:pt x="34" y="33"/>
                    </a:cubicBezTo>
                    <a:cubicBezTo>
                      <a:pt x="33" y="33"/>
                      <a:pt x="31" y="32"/>
                      <a:pt x="30" y="31"/>
                    </a:cubicBezTo>
                    <a:cubicBezTo>
                      <a:pt x="28" y="30"/>
                      <a:pt x="27" y="29"/>
                      <a:pt x="27" y="29"/>
                    </a:cubicBezTo>
                    <a:cubicBezTo>
                      <a:pt x="27" y="28"/>
                      <a:pt x="26" y="26"/>
                      <a:pt x="24" y="24"/>
                    </a:cubicBezTo>
                    <a:cubicBezTo>
                      <a:pt x="22" y="21"/>
                      <a:pt x="19" y="17"/>
                      <a:pt x="19" y="16"/>
                    </a:cubicBezTo>
                    <a:cubicBezTo>
                      <a:pt x="19" y="14"/>
                      <a:pt x="23" y="9"/>
                      <a:pt x="25" y="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33" name="Freeform 20"/>
              <p:cNvSpPr>
                <a:spLocks/>
              </p:cNvSpPr>
              <p:nvPr/>
            </p:nvSpPr>
            <p:spPr bwMode="auto">
              <a:xfrm>
                <a:off x="5132387" y="3960813"/>
                <a:ext cx="201613" cy="236538"/>
              </a:xfrm>
              <a:custGeom>
                <a:avLst/>
                <a:gdLst>
                  <a:gd name="T0" fmla="*/ 81 w 87"/>
                  <a:gd name="T1" fmla="*/ 73 h 103"/>
                  <a:gd name="T2" fmla="*/ 77 w 87"/>
                  <a:gd name="T3" fmla="*/ 75 h 103"/>
                  <a:gd name="T4" fmla="*/ 75 w 87"/>
                  <a:gd name="T5" fmla="*/ 78 h 103"/>
                  <a:gd name="T6" fmla="*/ 71 w 87"/>
                  <a:gd name="T7" fmla="*/ 81 h 103"/>
                  <a:gd name="T8" fmla="*/ 65 w 87"/>
                  <a:gd name="T9" fmla="*/ 91 h 103"/>
                  <a:gd name="T10" fmla="*/ 65 w 87"/>
                  <a:gd name="T11" fmla="*/ 95 h 103"/>
                  <a:gd name="T12" fmla="*/ 64 w 87"/>
                  <a:gd name="T13" fmla="*/ 97 h 103"/>
                  <a:gd name="T14" fmla="*/ 62 w 87"/>
                  <a:gd name="T15" fmla="*/ 101 h 103"/>
                  <a:gd name="T16" fmla="*/ 55 w 87"/>
                  <a:gd name="T17" fmla="*/ 100 h 103"/>
                  <a:gd name="T18" fmla="*/ 43 w 87"/>
                  <a:gd name="T19" fmla="*/ 89 h 103"/>
                  <a:gd name="T20" fmla="*/ 39 w 87"/>
                  <a:gd name="T21" fmla="*/ 83 h 103"/>
                  <a:gd name="T22" fmla="*/ 13 w 87"/>
                  <a:gd name="T23" fmla="*/ 68 h 103"/>
                  <a:gd name="T24" fmla="*/ 1 w 87"/>
                  <a:gd name="T25" fmla="*/ 53 h 103"/>
                  <a:gd name="T26" fmla="*/ 1 w 87"/>
                  <a:gd name="T27" fmla="*/ 51 h 103"/>
                  <a:gd name="T28" fmla="*/ 2 w 87"/>
                  <a:gd name="T29" fmla="*/ 49 h 103"/>
                  <a:gd name="T30" fmla="*/ 8 w 87"/>
                  <a:gd name="T31" fmla="*/ 41 h 103"/>
                  <a:gd name="T32" fmla="*/ 13 w 87"/>
                  <a:gd name="T33" fmla="*/ 29 h 103"/>
                  <a:gd name="T34" fmla="*/ 12 w 87"/>
                  <a:gd name="T35" fmla="*/ 27 h 103"/>
                  <a:gd name="T36" fmla="*/ 12 w 87"/>
                  <a:gd name="T37" fmla="*/ 27 h 103"/>
                  <a:gd name="T38" fmla="*/ 13 w 87"/>
                  <a:gd name="T39" fmla="*/ 24 h 103"/>
                  <a:gd name="T40" fmla="*/ 11 w 87"/>
                  <a:gd name="T41" fmla="*/ 21 h 103"/>
                  <a:gd name="T42" fmla="*/ 7 w 87"/>
                  <a:gd name="T43" fmla="*/ 13 h 103"/>
                  <a:gd name="T44" fmla="*/ 7 w 87"/>
                  <a:gd name="T45" fmla="*/ 11 h 103"/>
                  <a:gd name="T46" fmla="*/ 4 w 87"/>
                  <a:gd name="T47" fmla="*/ 9 h 103"/>
                  <a:gd name="T48" fmla="*/ 3 w 87"/>
                  <a:gd name="T49" fmla="*/ 6 h 103"/>
                  <a:gd name="T50" fmla="*/ 6 w 87"/>
                  <a:gd name="T51" fmla="*/ 1 h 103"/>
                  <a:gd name="T52" fmla="*/ 21 w 87"/>
                  <a:gd name="T53" fmla="*/ 0 h 103"/>
                  <a:gd name="T54" fmla="*/ 23 w 87"/>
                  <a:gd name="T55" fmla="*/ 1 h 103"/>
                  <a:gd name="T56" fmla="*/ 28 w 87"/>
                  <a:gd name="T57" fmla="*/ 3 h 103"/>
                  <a:gd name="T58" fmla="*/ 36 w 87"/>
                  <a:gd name="T59" fmla="*/ 6 h 103"/>
                  <a:gd name="T60" fmla="*/ 53 w 87"/>
                  <a:gd name="T61" fmla="*/ 13 h 103"/>
                  <a:gd name="T62" fmla="*/ 60 w 87"/>
                  <a:gd name="T63" fmla="*/ 14 h 103"/>
                  <a:gd name="T64" fmla="*/ 65 w 87"/>
                  <a:gd name="T65" fmla="*/ 12 h 103"/>
                  <a:gd name="T66" fmla="*/ 72 w 87"/>
                  <a:gd name="T67" fmla="*/ 7 h 103"/>
                  <a:gd name="T68" fmla="*/ 78 w 87"/>
                  <a:gd name="T69" fmla="*/ 6 h 103"/>
                  <a:gd name="T70" fmla="*/ 84 w 87"/>
                  <a:gd name="T71" fmla="*/ 8 h 103"/>
                  <a:gd name="T72" fmla="*/ 86 w 87"/>
                  <a:gd name="T73" fmla="*/ 10 h 103"/>
                  <a:gd name="T74" fmla="*/ 78 w 87"/>
                  <a:gd name="T75" fmla="*/ 20 h 103"/>
                  <a:gd name="T76" fmla="*/ 78 w 87"/>
                  <a:gd name="T77" fmla="*/ 20 h 103"/>
                  <a:gd name="T78" fmla="*/ 84 w 87"/>
                  <a:gd name="T79" fmla="*/ 6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7" h="103">
                    <a:moveTo>
                      <a:pt x="85" y="70"/>
                    </a:moveTo>
                    <a:cubicBezTo>
                      <a:pt x="84" y="71"/>
                      <a:pt x="82" y="72"/>
                      <a:pt x="81" y="73"/>
                    </a:cubicBezTo>
                    <a:cubicBezTo>
                      <a:pt x="79" y="73"/>
                      <a:pt x="79" y="72"/>
                      <a:pt x="78" y="73"/>
                    </a:cubicBezTo>
                    <a:cubicBezTo>
                      <a:pt x="78" y="73"/>
                      <a:pt x="77" y="74"/>
                      <a:pt x="77" y="75"/>
                    </a:cubicBezTo>
                    <a:cubicBezTo>
                      <a:pt x="78" y="75"/>
                      <a:pt x="79" y="76"/>
                      <a:pt x="79" y="76"/>
                    </a:cubicBezTo>
                    <a:cubicBezTo>
                      <a:pt x="78" y="77"/>
                      <a:pt x="76" y="77"/>
                      <a:pt x="75" y="78"/>
                    </a:cubicBezTo>
                    <a:cubicBezTo>
                      <a:pt x="75" y="78"/>
                      <a:pt x="75" y="80"/>
                      <a:pt x="74" y="80"/>
                    </a:cubicBezTo>
                    <a:cubicBezTo>
                      <a:pt x="72" y="80"/>
                      <a:pt x="71" y="79"/>
                      <a:pt x="71" y="81"/>
                    </a:cubicBezTo>
                    <a:cubicBezTo>
                      <a:pt x="70" y="83"/>
                      <a:pt x="70" y="87"/>
                      <a:pt x="69" y="88"/>
                    </a:cubicBezTo>
                    <a:cubicBezTo>
                      <a:pt x="68" y="89"/>
                      <a:pt x="65" y="90"/>
                      <a:pt x="65" y="91"/>
                    </a:cubicBezTo>
                    <a:cubicBezTo>
                      <a:pt x="65" y="91"/>
                      <a:pt x="67" y="92"/>
                      <a:pt x="66" y="93"/>
                    </a:cubicBezTo>
                    <a:cubicBezTo>
                      <a:pt x="66" y="94"/>
                      <a:pt x="66" y="95"/>
                      <a:pt x="65" y="95"/>
                    </a:cubicBezTo>
                    <a:cubicBezTo>
                      <a:pt x="64" y="95"/>
                      <a:pt x="63" y="95"/>
                      <a:pt x="63" y="96"/>
                    </a:cubicBezTo>
                    <a:cubicBezTo>
                      <a:pt x="63" y="96"/>
                      <a:pt x="64" y="96"/>
                      <a:pt x="64" y="97"/>
                    </a:cubicBezTo>
                    <a:cubicBezTo>
                      <a:pt x="64" y="98"/>
                      <a:pt x="63" y="98"/>
                      <a:pt x="63" y="99"/>
                    </a:cubicBezTo>
                    <a:cubicBezTo>
                      <a:pt x="63" y="100"/>
                      <a:pt x="63" y="100"/>
                      <a:pt x="62" y="101"/>
                    </a:cubicBezTo>
                    <a:cubicBezTo>
                      <a:pt x="61" y="102"/>
                      <a:pt x="60" y="102"/>
                      <a:pt x="59" y="103"/>
                    </a:cubicBezTo>
                    <a:cubicBezTo>
                      <a:pt x="58" y="102"/>
                      <a:pt x="57" y="101"/>
                      <a:pt x="55" y="100"/>
                    </a:cubicBezTo>
                    <a:cubicBezTo>
                      <a:pt x="50" y="96"/>
                      <a:pt x="43" y="92"/>
                      <a:pt x="43" y="91"/>
                    </a:cubicBezTo>
                    <a:cubicBezTo>
                      <a:pt x="43" y="90"/>
                      <a:pt x="43" y="90"/>
                      <a:pt x="43" y="89"/>
                    </a:cubicBezTo>
                    <a:cubicBezTo>
                      <a:pt x="43" y="88"/>
                      <a:pt x="43" y="87"/>
                      <a:pt x="43" y="86"/>
                    </a:cubicBezTo>
                    <a:cubicBezTo>
                      <a:pt x="42" y="85"/>
                      <a:pt x="41" y="84"/>
                      <a:pt x="39" y="83"/>
                    </a:cubicBezTo>
                    <a:cubicBezTo>
                      <a:pt x="38" y="83"/>
                      <a:pt x="38" y="82"/>
                      <a:pt x="37" y="82"/>
                    </a:cubicBezTo>
                    <a:cubicBezTo>
                      <a:pt x="36" y="81"/>
                      <a:pt x="23" y="74"/>
                      <a:pt x="13" y="68"/>
                    </a:cubicBezTo>
                    <a:cubicBezTo>
                      <a:pt x="8" y="65"/>
                      <a:pt x="3" y="63"/>
                      <a:pt x="1" y="62"/>
                    </a:cubicBezTo>
                    <a:cubicBezTo>
                      <a:pt x="1" y="61"/>
                      <a:pt x="0" y="55"/>
                      <a:pt x="1" y="53"/>
                    </a:cubicBezTo>
                    <a:cubicBezTo>
                      <a:pt x="1" y="53"/>
                      <a:pt x="1" y="53"/>
                      <a:pt x="1" y="53"/>
                    </a:cubicBezTo>
                    <a:cubicBezTo>
                      <a:pt x="1" y="52"/>
                      <a:pt x="1" y="52"/>
                      <a:pt x="1" y="51"/>
                    </a:cubicBezTo>
                    <a:cubicBezTo>
                      <a:pt x="1" y="50"/>
                      <a:pt x="1" y="49"/>
                      <a:pt x="2" y="49"/>
                    </a:cubicBezTo>
                    <a:cubicBezTo>
                      <a:pt x="2" y="49"/>
                      <a:pt x="2" y="49"/>
                      <a:pt x="2" y="49"/>
                    </a:cubicBezTo>
                    <a:cubicBezTo>
                      <a:pt x="2" y="49"/>
                      <a:pt x="3" y="47"/>
                      <a:pt x="4" y="45"/>
                    </a:cubicBezTo>
                    <a:cubicBezTo>
                      <a:pt x="6" y="44"/>
                      <a:pt x="7" y="42"/>
                      <a:pt x="8" y="41"/>
                    </a:cubicBezTo>
                    <a:cubicBezTo>
                      <a:pt x="8" y="40"/>
                      <a:pt x="10" y="37"/>
                      <a:pt x="11" y="34"/>
                    </a:cubicBezTo>
                    <a:cubicBezTo>
                      <a:pt x="12" y="32"/>
                      <a:pt x="13" y="30"/>
                      <a:pt x="13" y="29"/>
                    </a:cubicBezTo>
                    <a:cubicBezTo>
                      <a:pt x="13" y="28"/>
                      <a:pt x="12" y="27"/>
                      <a:pt x="12" y="27"/>
                    </a:cubicBezTo>
                    <a:cubicBezTo>
                      <a:pt x="12" y="27"/>
                      <a:pt x="12" y="27"/>
                      <a:pt x="12" y="27"/>
                    </a:cubicBezTo>
                    <a:cubicBezTo>
                      <a:pt x="12" y="27"/>
                      <a:pt x="12" y="27"/>
                      <a:pt x="12" y="27"/>
                    </a:cubicBezTo>
                    <a:cubicBezTo>
                      <a:pt x="12" y="27"/>
                      <a:pt x="12" y="27"/>
                      <a:pt x="12" y="27"/>
                    </a:cubicBezTo>
                    <a:cubicBezTo>
                      <a:pt x="12" y="26"/>
                      <a:pt x="12" y="26"/>
                      <a:pt x="12" y="25"/>
                    </a:cubicBezTo>
                    <a:cubicBezTo>
                      <a:pt x="12" y="25"/>
                      <a:pt x="13" y="25"/>
                      <a:pt x="13" y="24"/>
                    </a:cubicBezTo>
                    <a:cubicBezTo>
                      <a:pt x="13" y="24"/>
                      <a:pt x="12" y="23"/>
                      <a:pt x="11" y="21"/>
                    </a:cubicBezTo>
                    <a:cubicBezTo>
                      <a:pt x="11" y="21"/>
                      <a:pt x="11" y="21"/>
                      <a:pt x="11" y="21"/>
                    </a:cubicBezTo>
                    <a:cubicBezTo>
                      <a:pt x="10" y="20"/>
                      <a:pt x="8" y="17"/>
                      <a:pt x="8" y="17"/>
                    </a:cubicBezTo>
                    <a:cubicBezTo>
                      <a:pt x="8" y="16"/>
                      <a:pt x="7" y="14"/>
                      <a:pt x="7" y="13"/>
                    </a:cubicBezTo>
                    <a:cubicBezTo>
                      <a:pt x="7" y="12"/>
                      <a:pt x="7" y="11"/>
                      <a:pt x="7" y="11"/>
                    </a:cubicBezTo>
                    <a:cubicBezTo>
                      <a:pt x="7" y="11"/>
                      <a:pt x="7" y="11"/>
                      <a:pt x="7" y="11"/>
                    </a:cubicBezTo>
                    <a:cubicBezTo>
                      <a:pt x="7" y="10"/>
                      <a:pt x="6" y="10"/>
                      <a:pt x="5" y="9"/>
                    </a:cubicBezTo>
                    <a:cubicBezTo>
                      <a:pt x="5" y="9"/>
                      <a:pt x="4" y="9"/>
                      <a:pt x="4" y="9"/>
                    </a:cubicBezTo>
                    <a:cubicBezTo>
                      <a:pt x="4" y="9"/>
                      <a:pt x="3" y="7"/>
                      <a:pt x="3" y="6"/>
                    </a:cubicBezTo>
                    <a:cubicBezTo>
                      <a:pt x="3" y="6"/>
                      <a:pt x="3" y="6"/>
                      <a:pt x="3" y="6"/>
                    </a:cubicBezTo>
                    <a:cubicBezTo>
                      <a:pt x="2" y="6"/>
                      <a:pt x="2" y="5"/>
                      <a:pt x="2" y="5"/>
                    </a:cubicBezTo>
                    <a:cubicBezTo>
                      <a:pt x="4" y="3"/>
                      <a:pt x="5" y="1"/>
                      <a:pt x="6" y="1"/>
                    </a:cubicBezTo>
                    <a:cubicBezTo>
                      <a:pt x="7" y="1"/>
                      <a:pt x="9" y="0"/>
                      <a:pt x="11" y="0"/>
                    </a:cubicBezTo>
                    <a:cubicBezTo>
                      <a:pt x="15" y="0"/>
                      <a:pt x="21" y="0"/>
                      <a:pt x="21" y="0"/>
                    </a:cubicBezTo>
                    <a:cubicBezTo>
                      <a:pt x="22" y="0"/>
                      <a:pt x="22" y="1"/>
                      <a:pt x="23" y="1"/>
                    </a:cubicBezTo>
                    <a:cubicBezTo>
                      <a:pt x="23" y="1"/>
                      <a:pt x="23" y="1"/>
                      <a:pt x="23" y="1"/>
                    </a:cubicBezTo>
                    <a:cubicBezTo>
                      <a:pt x="23" y="2"/>
                      <a:pt x="24" y="2"/>
                      <a:pt x="24" y="3"/>
                    </a:cubicBezTo>
                    <a:cubicBezTo>
                      <a:pt x="25" y="3"/>
                      <a:pt x="27" y="3"/>
                      <a:pt x="28" y="3"/>
                    </a:cubicBezTo>
                    <a:cubicBezTo>
                      <a:pt x="30" y="3"/>
                      <a:pt x="31" y="3"/>
                      <a:pt x="31" y="3"/>
                    </a:cubicBezTo>
                    <a:cubicBezTo>
                      <a:pt x="32" y="3"/>
                      <a:pt x="34" y="4"/>
                      <a:pt x="36" y="6"/>
                    </a:cubicBezTo>
                    <a:cubicBezTo>
                      <a:pt x="40" y="8"/>
                      <a:pt x="45" y="12"/>
                      <a:pt x="47" y="12"/>
                    </a:cubicBezTo>
                    <a:cubicBezTo>
                      <a:pt x="48" y="12"/>
                      <a:pt x="51" y="12"/>
                      <a:pt x="53" y="13"/>
                    </a:cubicBezTo>
                    <a:cubicBezTo>
                      <a:pt x="55" y="13"/>
                      <a:pt x="57" y="13"/>
                      <a:pt x="58" y="13"/>
                    </a:cubicBezTo>
                    <a:cubicBezTo>
                      <a:pt x="59" y="13"/>
                      <a:pt x="59" y="13"/>
                      <a:pt x="60" y="14"/>
                    </a:cubicBezTo>
                    <a:cubicBezTo>
                      <a:pt x="61" y="14"/>
                      <a:pt x="63" y="14"/>
                      <a:pt x="64" y="14"/>
                    </a:cubicBezTo>
                    <a:cubicBezTo>
                      <a:pt x="64" y="13"/>
                      <a:pt x="65" y="12"/>
                      <a:pt x="65" y="12"/>
                    </a:cubicBezTo>
                    <a:cubicBezTo>
                      <a:pt x="66" y="10"/>
                      <a:pt x="66" y="9"/>
                      <a:pt x="67" y="9"/>
                    </a:cubicBezTo>
                    <a:cubicBezTo>
                      <a:pt x="67" y="9"/>
                      <a:pt x="70" y="8"/>
                      <a:pt x="72" y="7"/>
                    </a:cubicBezTo>
                    <a:cubicBezTo>
                      <a:pt x="74" y="6"/>
                      <a:pt x="76" y="4"/>
                      <a:pt x="76" y="4"/>
                    </a:cubicBezTo>
                    <a:cubicBezTo>
                      <a:pt x="76" y="4"/>
                      <a:pt x="77" y="5"/>
                      <a:pt x="78" y="6"/>
                    </a:cubicBezTo>
                    <a:cubicBezTo>
                      <a:pt x="79" y="7"/>
                      <a:pt x="80" y="8"/>
                      <a:pt x="81" y="8"/>
                    </a:cubicBezTo>
                    <a:cubicBezTo>
                      <a:pt x="81" y="8"/>
                      <a:pt x="83" y="8"/>
                      <a:pt x="84" y="8"/>
                    </a:cubicBezTo>
                    <a:cubicBezTo>
                      <a:pt x="85" y="8"/>
                      <a:pt x="86" y="8"/>
                      <a:pt x="87" y="8"/>
                    </a:cubicBezTo>
                    <a:cubicBezTo>
                      <a:pt x="86" y="8"/>
                      <a:pt x="86" y="9"/>
                      <a:pt x="86" y="10"/>
                    </a:cubicBezTo>
                    <a:cubicBezTo>
                      <a:pt x="86" y="10"/>
                      <a:pt x="85" y="11"/>
                      <a:pt x="84" y="12"/>
                    </a:cubicBezTo>
                    <a:cubicBezTo>
                      <a:pt x="82" y="14"/>
                      <a:pt x="78" y="19"/>
                      <a:pt x="78" y="20"/>
                    </a:cubicBezTo>
                    <a:cubicBezTo>
                      <a:pt x="78" y="20"/>
                      <a:pt x="78" y="20"/>
                      <a:pt x="78" y="20"/>
                    </a:cubicBezTo>
                    <a:cubicBezTo>
                      <a:pt x="78" y="20"/>
                      <a:pt x="78" y="20"/>
                      <a:pt x="78" y="20"/>
                    </a:cubicBezTo>
                    <a:cubicBezTo>
                      <a:pt x="78" y="25"/>
                      <a:pt x="78" y="60"/>
                      <a:pt x="79" y="62"/>
                    </a:cubicBezTo>
                    <a:cubicBezTo>
                      <a:pt x="79" y="63"/>
                      <a:pt x="82" y="66"/>
                      <a:pt x="84" y="69"/>
                    </a:cubicBezTo>
                    <a:cubicBezTo>
                      <a:pt x="85" y="70"/>
                      <a:pt x="85" y="70"/>
                      <a:pt x="85" y="7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34" name="Freeform 21"/>
              <p:cNvSpPr>
                <a:spLocks/>
              </p:cNvSpPr>
              <p:nvPr/>
            </p:nvSpPr>
            <p:spPr bwMode="auto">
              <a:xfrm>
                <a:off x="5111750" y="3700463"/>
                <a:ext cx="377825" cy="290513"/>
              </a:xfrm>
              <a:custGeom>
                <a:avLst/>
                <a:gdLst>
                  <a:gd name="T0" fmla="*/ 93 w 164"/>
                  <a:gd name="T1" fmla="*/ 16 h 126"/>
                  <a:gd name="T2" fmla="*/ 80 w 164"/>
                  <a:gd name="T3" fmla="*/ 5 h 126"/>
                  <a:gd name="T4" fmla="*/ 77 w 164"/>
                  <a:gd name="T5" fmla="*/ 3 h 126"/>
                  <a:gd name="T6" fmla="*/ 74 w 164"/>
                  <a:gd name="T7" fmla="*/ 3 h 126"/>
                  <a:gd name="T8" fmla="*/ 72 w 164"/>
                  <a:gd name="T9" fmla="*/ 3 h 126"/>
                  <a:gd name="T10" fmla="*/ 67 w 164"/>
                  <a:gd name="T11" fmla="*/ 2 h 126"/>
                  <a:gd name="T12" fmla="*/ 59 w 164"/>
                  <a:gd name="T13" fmla="*/ 3 h 126"/>
                  <a:gd name="T14" fmla="*/ 57 w 164"/>
                  <a:gd name="T15" fmla="*/ 1 h 126"/>
                  <a:gd name="T16" fmla="*/ 54 w 164"/>
                  <a:gd name="T17" fmla="*/ 1 h 126"/>
                  <a:gd name="T18" fmla="*/ 49 w 164"/>
                  <a:gd name="T19" fmla="*/ 6 h 126"/>
                  <a:gd name="T20" fmla="*/ 46 w 164"/>
                  <a:gd name="T21" fmla="*/ 5 h 126"/>
                  <a:gd name="T22" fmla="*/ 39 w 164"/>
                  <a:gd name="T23" fmla="*/ 7 h 126"/>
                  <a:gd name="T24" fmla="*/ 34 w 164"/>
                  <a:gd name="T25" fmla="*/ 23 h 126"/>
                  <a:gd name="T26" fmla="*/ 28 w 164"/>
                  <a:gd name="T27" fmla="*/ 27 h 126"/>
                  <a:gd name="T28" fmla="*/ 25 w 164"/>
                  <a:gd name="T29" fmla="*/ 32 h 126"/>
                  <a:gd name="T30" fmla="*/ 22 w 164"/>
                  <a:gd name="T31" fmla="*/ 44 h 126"/>
                  <a:gd name="T32" fmla="*/ 17 w 164"/>
                  <a:gd name="T33" fmla="*/ 45 h 126"/>
                  <a:gd name="T34" fmla="*/ 14 w 164"/>
                  <a:gd name="T35" fmla="*/ 49 h 126"/>
                  <a:gd name="T36" fmla="*/ 13 w 164"/>
                  <a:gd name="T37" fmla="*/ 55 h 126"/>
                  <a:gd name="T38" fmla="*/ 12 w 164"/>
                  <a:gd name="T39" fmla="*/ 65 h 126"/>
                  <a:gd name="T40" fmla="*/ 10 w 164"/>
                  <a:gd name="T41" fmla="*/ 72 h 126"/>
                  <a:gd name="T42" fmla="*/ 2 w 164"/>
                  <a:gd name="T43" fmla="*/ 72 h 126"/>
                  <a:gd name="T44" fmla="*/ 0 w 164"/>
                  <a:gd name="T45" fmla="*/ 76 h 126"/>
                  <a:gd name="T46" fmla="*/ 7 w 164"/>
                  <a:gd name="T47" fmla="*/ 79 h 126"/>
                  <a:gd name="T48" fmla="*/ 13 w 164"/>
                  <a:gd name="T49" fmla="*/ 86 h 126"/>
                  <a:gd name="T50" fmla="*/ 20 w 164"/>
                  <a:gd name="T51" fmla="*/ 91 h 126"/>
                  <a:gd name="T52" fmla="*/ 22 w 164"/>
                  <a:gd name="T53" fmla="*/ 100 h 126"/>
                  <a:gd name="T54" fmla="*/ 26 w 164"/>
                  <a:gd name="T55" fmla="*/ 103 h 126"/>
                  <a:gd name="T56" fmla="*/ 31 w 164"/>
                  <a:gd name="T57" fmla="*/ 106 h 126"/>
                  <a:gd name="T58" fmla="*/ 31 w 164"/>
                  <a:gd name="T59" fmla="*/ 110 h 126"/>
                  <a:gd name="T60" fmla="*/ 33 w 164"/>
                  <a:gd name="T61" fmla="*/ 114 h 126"/>
                  <a:gd name="T62" fmla="*/ 41 w 164"/>
                  <a:gd name="T63" fmla="*/ 115 h 126"/>
                  <a:gd name="T64" fmla="*/ 62 w 164"/>
                  <a:gd name="T65" fmla="*/ 125 h 126"/>
                  <a:gd name="T66" fmla="*/ 72 w 164"/>
                  <a:gd name="T67" fmla="*/ 126 h 126"/>
                  <a:gd name="T68" fmla="*/ 80 w 164"/>
                  <a:gd name="T69" fmla="*/ 119 h 126"/>
                  <a:gd name="T70" fmla="*/ 90 w 164"/>
                  <a:gd name="T71" fmla="*/ 120 h 126"/>
                  <a:gd name="T72" fmla="*/ 97 w 164"/>
                  <a:gd name="T73" fmla="*/ 119 h 126"/>
                  <a:gd name="T74" fmla="*/ 107 w 164"/>
                  <a:gd name="T75" fmla="*/ 117 h 126"/>
                  <a:gd name="T76" fmla="*/ 121 w 164"/>
                  <a:gd name="T77" fmla="*/ 110 h 126"/>
                  <a:gd name="T78" fmla="*/ 145 w 164"/>
                  <a:gd name="T79" fmla="*/ 95 h 126"/>
                  <a:gd name="T80" fmla="*/ 159 w 164"/>
                  <a:gd name="T81" fmla="*/ 81 h 126"/>
                  <a:gd name="T82" fmla="*/ 161 w 164"/>
                  <a:gd name="T83" fmla="*/ 76 h 126"/>
                  <a:gd name="T84" fmla="*/ 121 w 164"/>
                  <a:gd name="T85" fmla="*/ 65 h 126"/>
                  <a:gd name="T86" fmla="*/ 112 w 164"/>
                  <a:gd name="T87" fmla="*/ 56 h 126"/>
                  <a:gd name="T88" fmla="*/ 105 w 164"/>
                  <a:gd name="T89" fmla="*/ 42 h 126"/>
                  <a:gd name="T90" fmla="*/ 97 w 164"/>
                  <a:gd name="T91" fmla="*/ 43 h 126"/>
                  <a:gd name="T92" fmla="*/ 96 w 164"/>
                  <a:gd name="T93" fmla="*/ 41 h 126"/>
                  <a:gd name="T94" fmla="*/ 103 w 164"/>
                  <a:gd name="T95" fmla="*/ 2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4" h="126">
                    <a:moveTo>
                      <a:pt x="103" y="25"/>
                    </a:moveTo>
                    <a:cubicBezTo>
                      <a:pt x="102" y="25"/>
                      <a:pt x="102" y="25"/>
                      <a:pt x="102" y="25"/>
                    </a:cubicBezTo>
                    <a:cubicBezTo>
                      <a:pt x="101" y="25"/>
                      <a:pt x="97" y="20"/>
                      <a:pt x="93" y="16"/>
                    </a:cubicBezTo>
                    <a:cubicBezTo>
                      <a:pt x="89" y="11"/>
                      <a:pt x="86" y="7"/>
                      <a:pt x="85" y="7"/>
                    </a:cubicBezTo>
                    <a:cubicBezTo>
                      <a:pt x="85" y="7"/>
                      <a:pt x="84" y="7"/>
                      <a:pt x="84" y="7"/>
                    </a:cubicBezTo>
                    <a:cubicBezTo>
                      <a:pt x="82" y="6"/>
                      <a:pt x="80" y="6"/>
                      <a:pt x="80" y="5"/>
                    </a:cubicBezTo>
                    <a:cubicBezTo>
                      <a:pt x="80" y="5"/>
                      <a:pt x="79" y="4"/>
                      <a:pt x="79" y="4"/>
                    </a:cubicBezTo>
                    <a:cubicBezTo>
                      <a:pt x="79" y="3"/>
                      <a:pt x="79" y="3"/>
                      <a:pt x="78" y="3"/>
                    </a:cubicBezTo>
                    <a:cubicBezTo>
                      <a:pt x="78" y="3"/>
                      <a:pt x="78" y="3"/>
                      <a:pt x="77" y="3"/>
                    </a:cubicBezTo>
                    <a:cubicBezTo>
                      <a:pt x="76" y="4"/>
                      <a:pt x="75" y="4"/>
                      <a:pt x="75" y="4"/>
                    </a:cubicBezTo>
                    <a:cubicBezTo>
                      <a:pt x="75" y="4"/>
                      <a:pt x="75" y="4"/>
                      <a:pt x="75" y="4"/>
                    </a:cubicBezTo>
                    <a:cubicBezTo>
                      <a:pt x="74" y="4"/>
                      <a:pt x="74" y="4"/>
                      <a:pt x="74" y="3"/>
                    </a:cubicBezTo>
                    <a:cubicBezTo>
                      <a:pt x="73" y="3"/>
                      <a:pt x="73" y="3"/>
                      <a:pt x="72" y="3"/>
                    </a:cubicBezTo>
                    <a:cubicBezTo>
                      <a:pt x="72" y="3"/>
                      <a:pt x="72" y="3"/>
                      <a:pt x="72" y="3"/>
                    </a:cubicBezTo>
                    <a:cubicBezTo>
                      <a:pt x="72" y="3"/>
                      <a:pt x="72" y="3"/>
                      <a:pt x="72" y="3"/>
                    </a:cubicBezTo>
                    <a:cubicBezTo>
                      <a:pt x="71" y="4"/>
                      <a:pt x="70" y="4"/>
                      <a:pt x="69" y="4"/>
                    </a:cubicBezTo>
                    <a:cubicBezTo>
                      <a:pt x="68" y="4"/>
                      <a:pt x="68" y="3"/>
                      <a:pt x="67" y="3"/>
                    </a:cubicBezTo>
                    <a:cubicBezTo>
                      <a:pt x="67" y="3"/>
                      <a:pt x="67" y="2"/>
                      <a:pt x="67" y="2"/>
                    </a:cubicBezTo>
                    <a:cubicBezTo>
                      <a:pt x="66" y="3"/>
                      <a:pt x="65" y="3"/>
                      <a:pt x="65" y="3"/>
                    </a:cubicBezTo>
                    <a:cubicBezTo>
                      <a:pt x="63" y="4"/>
                      <a:pt x="61" y="5"/>
                      <a:pt x="60" y="5"/>
                    </a:cubicBezTo>
                    <a:cubicBezTo>
                      <a:pt x="60" y="4"/>
                      <a:pt x="60" y="4"/>
                      <a:pt x="59" y="3"/>
                    </a:cubicBezTo>
                    <a:cubicBezTo>
                      <a:pt x="59" y="2"/>
                      <a:pt x="58" y="1"/>
                      <a:pt x="58" y="1"/>
                    </a:cubicBezTo>
                    <a:cubicBezTo>
                      <a:pt x="58" y="1"/>
                      <a:pt x="58" y="1"/>
                      <a:pt x="58" y="1"/>
                    </a:cubicBezTo>
                    <a:cubicBezTo>
                      <a:pt x="57" y="1"/>
                      <a:pt x="57" y="1"/>
                      <a:pt x="57" y="1"/>
                    </a:cubicBezTo>
                    <a:cubicBezTo>
                      <a:pt x="56" y="1"/>
                      <a:pt x="55" y="1"/>
                      <a:pt x="55" y="1"/>
                    </a:cubicBezTo>
                    <a:cubicBezTo>
                      <a:pt x="54" y="1"/>
                      <a:pt x="54" y="1"/>
                      <a:pt x="54" y="1"/>
                    </a:cubicBezTo>
                    <a:cubicBezTo>
                      <a:pt x="54" y="1"/>
                      <a:pt x="54" y="1"/>
                      <a:pt x="54" y="1"/>
                    </a:cubicBezTo>
                    <a:cubicBezTo>
                      <a:pt x="54" y="1"/>
                      <a:pt x="54" y="0"/>
                      <a:pt x="54" y="0"/>
                    </a:cubicBezTo>
                    <a:cubicBezTo>
                      <a:pt x="53" y="0"/>
                      <a:pt x="53" y="1"/>
                      <a:pt x="52" y="2"/>
                    </a:cubicBezTo>
                    <a:cubicBezTo>
                      <a:pt x="51" y="4"/>
                      <a:pt x="50" y="6"/>
                      <a:pt x="49" y="6"/>
                    </a:cubicBezTo>
                    <a:cubicBezTo>
                      <a:pt x="49" y="6"/>
                      <a:pt x="48" y="5"/>
                      <a:pt x="48" y="5"/>
                    </a:cubicBezTo>
                    <a:cubicBezTo>
                      <a:pt x="47" y="5"/>
                      <a:pt x="47" y="4"/>
                      <a:pt x="47" y="4"/>
                    </a:cubicBezTo>
                    <a:cubicBezTo>
                      <a:pt x="46" y="5"/>
                      <a:pt x="46" y="5"/>
                      <a:pt x="46" y="5"/>
                    </a:cubicBezTo>
                    <a:cubicBezTo>
                      <a:pt x="45" y="6"/>
                      <a:pt x="45" y="6"/>
                      <a:pt x="44" y="6"/>
                    </a:cubicBezTo>
                    <a:cubicBezTo>
                      <a:pt x="44" y="6"/>
                      <a:pt x="42" y="7"/>
                      <a:pt x="41" y="7"/>
                    </a:cubicBezTo>
                    <a:cubicBezTo>
                      <a:pt x="40" y="7"/>
                      <a:pt x="39" y="7"/>
                      <a:pt x="39" y="7"/>
                    </a:cubicBezTo>
                    <a:cubicBezTo>
                      <a:pt x="39" y="8"/>
                      <a:pt x="37" y="14"/>
                      <a:pt x="36" y="18"/>
                    </a:cubicBezTo>
                    <a:cubicBezTo>
                      <a:pt x="35" y="21"/>
                      <a:pt x="35" y="23"/>
                      <a:pt x="34" y="23"/>
                    </a:cubicBezTo>
                    <a:cubicBezTo>
                      <a:pt x="34" y="23"/>
                      <a:pt x="34" y="23"/>
                      <a:pt x="34" y="23"/>
                    </a:cubicBezTo>
                    <a:cubicBezTo>
                      <a:pt x="33" y="23"/>
                      <a:pt x="33" y="24"/>
                      <a:pt x="32" y="24"/>
                    </a:cubicBezTo>
                    <a:cubicBezTo>
                      <a:pt x="31" y="24"/>
                      <a:pt x="30" y="24"/>
                      <a:pt x="30" y="24"/>
                    </a:cubicBezTo>
                    <a:cubicBezTo>
                      <a:pt x="29" y="24"/>
                      <a:pt x="29" y="26"/>
                      <a:pt x="28" y="27"/>
                    </a:cubicBezTo>
                    <a:cubicBezTo>
                      <a:pt x="27" y="29"/>
                      <a:pt x="27" y="30"/>
                      <a:pt x="26" y="31"/>
                    </a:cubicBezTo>
                    <a:cubicBezTo>
                      <a:pt x="26" y="31"/>
                      <a:pt x="26" y="31"/>
                      <a:pt x="26" y="31"/>
                    </a:cubicBezTo>
                    <a:cubicBezTo>
                      <a:pt x="26" y="31"/>
                      <a:pt x="26" y="31"/>
                      <a:pt x="25" y="32"/>
                    </a:cubicBezTo>
                    <a:cubicBezTo>
                      <a:pt x="25" y="32"/>
                      <a:pt x="24" y="32"/>
                      <a:pt x="24" y="33"/>
                    </a:cubicBezTo>
                    <a:cubicBezTo>
                      <a:pt x="23" y="34"/>
                      <a:pt x="23" y="37"/>
                      <a:pt x="23" y="39"/>
                    </a:cubicBezTo>
                    <a:cubicBezTo>
                      <a:pt x="22" y="41"/>
                      <a:pt x="22" y="44"/>
                      <a:pt x="22" y="44"/>
                    </a:cubicBezTo>
                    <a:cubicBezTo>
                      <a:pt x="21" y="44"/>
                      <a:pt x="21" y="45"/>
                      <a:pt x="20" y="45"/>
                    </a:cubicBezTo>
                    <a:cubicBezTo>
                      <a:pt x="20" y="46"/>
                      <a:pt x="19" y="46"/>
                      <a:pt x="19" y="46"/>
                    </a:cubicBezTo>
                    <a:cubicBezTo>
                      <a:pt x="18" y="46"/>
                      <a:pt x="18" y="46"/>
                      <a:pt x="17" y="45"/>
                    </a:cubicBezTo>
                    <a:cubicBezTo>
                      <a:pt x="17" y="45"/>
                      <a:pt x="16" y="45"/>
                      <a:pt x="16" y="45"/>
                    </a:cubicBezTo>
                    <a:cubicBezTo>
                      <a:pt x="16" y="45"/>
                      <a:pt x="15" y="46"/>
                      <a:pt x="15" y="47"/>
                    </a:cubicBezTo>
                    <a:cubicBezTo>
                      <a:pt x="15" y="48"/>
                      <a:pt x="14" y="48"/>
                      <a:pt x="14" y="49"/>
                    </a:cubicBezTo>
                    <a:cubicBezTo>
                      <a:pt x="14" y="49"/>
                      <a:pt x="14" y="51"/>
                      <a:pt x="14" y="52"/>
                    </a:cubicBezTo>
                    <a:cubicBezTo>
                      <a:pt x="14" y="53"/>
                      <a:pt x="14" y="54"/>
                      <a:pt x="13" y="55"/>
                    </a:cubicBezTo>
                    <a:cubicBezTo>
                      <a:pt x="13" y="55"/>
                      <a:pt x="13" y="55"/>
                      <a:pt x="13" y="55"/>
                    </a:cubicBezTo>
                    <a:cubicBezTo>
                      <a:pt x="13" y="55"/>
                      <a:pt x="13" y="56"/>
                      <a:pt x="12" y="57"/>
                    </a:cubicBezTo>
                    <a:cubicBezTo>
                      <a:pt x="12" y="58"/>
                      <a:pt x="12" y="60"/>
                      <a:pt x="12" y="61"/>
                    </a:cubicBezTo>
                    <a:cubicBezTo>
                      <a:pt x="12" y="62"/>
                      <a:pt x="12" y="64"/>
                      <a:pt x="12" y="65"/>
                    </a:cubicBezTo>
                    <a:cubicBezTo>
                      <a:pt x="12" y="67"/>
                      <a:pt x="12" y="68"/>
                      <a:pt x="12" y="69"/>
                    </a:cubicBezTo>
                    <a:cubicBezTo>
                      <a:pt x="12" y="69"/>
                      <a:pt x="12" y="69"/>
                      <a:pt x="12" y="69"/>
                    </a:cubicBezTo>
                    <a:cubicBezTo>
                      <a:pt x="12" y="70"/>
                      <a:pt x="12" y="71"/>
                      <a:pt x="10" y="72"/>
                    </a:cubicBezTo>
                    <a:cubicBezTo>
                      <a:pt x="10" y="72"/>
                      <a:pt x="8" y="72"/>
                      <a:pt x="7" y="72"/>
                    </a:cubicBezTo>
                    <a:cubicBezTo>
                      <a:pt x="5" y="72"/>
                      <a:pt x="3" y="72"/>
                      <a:pt x="2" y="72"/>
                    </a:cubicBezTo>
                    <a:cubicBezTo>
                      <a:pt x="2" y="72"/>
                      <a:pt x="2" y="72"/>
                      <a:pt x="2" y="72"/>
                    </a:cubicBezTo>
                    <a:cubicBezTo>
                      <a:pt x="2" y="72"/>
                      <a:pt x="2" y="72"/>
                      <a:pt x="2" y="72"/>
                    </a:cubicBezTo>
                    <a:cubicBezTo>
                      <a:pt x="1" y="72"/>
                      <a:pt x="1" y="73"/>
                      <a:pt x="1" y="74"/>
                    </a:cubicBezTo>
                    <a:cubicBezTo>
                      <a:pt x="0" y="75"/>
                      <a:pt x="0" y="75"/>
                      <a:pt x="0" y="76"/>
                    </a:cubicBezTo>
                    <a:cubicBezTo>
                      <a:pt x="1" y="76"/>
                      <a:pt x="2" y="76"/>
                      <a:pt x="3" y="77"/>
                    </a:cubicBezTo>
                    <a:cubicBezTo>
                      <a:pt x="5" y="78"/>
                      <a:pt x="6" y="78"/>
                      <a:pt x="7" y="79"/>
                    </a:cubicBezTo>
                    <a:cubicBezTo>
                      <a:pt x="7" y="79"/>
                      <a:pt x="7" y="79"/>
                      <a:pt x="7" y="79"/>
                    </a:cubicBezTo>
                    <a:cubicBezTo>
                      <a:pt x="8" y="79"/>
                      <a:pt x="12" y="84"/>
                      <a:pt x="13" y="86"/>
                    </a:cubicBezTo>
                    <a:cubicBezTo>
                      <a:pt x="13" y="86"/>
                      <a:pt x="13" y="86"/>
                      <a:pt x="13" y="86"/>
                    </a:cubicBezTo>
                    <a:cubicBezTo>
                      <a:pt x="13" y="86"/>
                      <a:pt x="13" y="86"/>
                      <a:pt x="13" y="86"/>
                    </a:cubicBezTo>
                    <a:cubicBezTo>
                      <a:pt x="13" y="86"/>
                      <a:pt x="13" y="86"/>
                      <a:pt x="13" y="86"/>
                    </a:cubicBezTo>
                    <a:cubicBezTo>
                      <a:pt x="14" y="87"/>
                      <a:pt x="14" y="87"/>
                      <a:pt x="15" y="88"/>
                    </a:cubicBezTo>
                    <a:cubicBezTo>
                      <a:pt x="17" y="89"/>
                      <a:pt x="20" y="90"/>
                      <a:pt x="20" y="91"/>
                    </a:cubicBezTo>
                    <a:cubicBezTo>
                      <a:pt x="20" y="91"/>
                      <a:pt x="20" y="91"/>
                      <a:pt x="20" y="91"/>
                    </a:cubicBezTo>
                    <a:cubicBezTo>
                      <a:pt x="20" y="92"/>
                      <a:pt x="21" y="95"/>
                      <a:pt x="22" y="98"/>
                    </a:cubicBezTo>
                    <a:cubicBezTo>
                      <a:pt x="22" y="99"/>
                      <a:pt x="22" y="100"/>
                      <a:pt x="22" y="100"/>
                    </a:cubicBezTo>
                    <a:cubicBezTo>
                      <a:pt x="23" y="101"/>
                      <a:pt x="25" y="102"/>
                      <a:pt x="26" y="103"/>
                    </a:cubicBezTo>
                    <a:cubicBezTo>
                      <a:pt x="26" y="103"/>
                      <a:pt x="26" y="103"/>
                      <a:pt x="26" y="103"/>
                    </a:cubicBezTo>
                    <a:cubicBezTo>
                      <a:pt x="26" y="103"/>
                      <a:pt x="26" y="103"/>
                      <a:pt x="26" y="103"/>
                    </a:cubicBezTo>
                    <a:cubicBezTo>
                      <a:pt x="26" y="104"/>
                      <a:pt x="27" y="104"/>
                      <a:pt x="28" y="104"/>
                    </a:cubicBezTo>
                    <a:cubicBezTo>
                      <a:pt x="29" y="105"/>
                      <a:pt x="31" y="105"/>
                      <a:pt x="31" y="106"/>
                    </a:cubicBezTo>
                    <a:cubicBezTo>
                      <a:pt x="31" y="106"/>
                      <a:pt x="31" y="106"/>
                      <a:pt x="31" y="106"/>
                    </a:cubicBezTo>
                    <a:cubicBezTo>
                      <a:pt x="32" y="106"/>
                      <a:pt x="31" y="108"/>
                      <a:pt x="31" y="109"/>
                    </a:cubicBezTo>
                    <a:cubicBezTo>
                      <a:pt x="31" y="109"/>
                      <a:pt x="31" y="110"/>
                      <a:pt x="31" y="110"/>
                    </a:cubicBezTo>
                    <a:cubicBezTo>
                      <a:pt x="31" y="110"/>
                      <a:pt x="31" y="110"/>
                      <a:pt x="31" y="110"/>
                    </a:cubicBezTo>
                    <a:cubicBezTo>
                      <a:pt x="31" y="110"/>
                      <a:pt x="31" y="112"/>
                      <a:pt x="31" y="112"/>
                    </a:cubicBezTo>
                    <a:cubicBezTo>
                      <a:pt x="32" y="113"/>
                      <a:pt x="32" y="113"/>
                      <a:pt x="33" y="114"/>
                    </a:cubicBezTo>
                    <a:cubicBezTo>
                      <a:pt x="33" y="114"/>
                      <a:pt x="33" y="114"/>
                      <a:pt x="33" y="114"/>
                    </a:cubicBezTo>
                    <a:cubicBezTo>
                      <a:pt x="33" y="114"/>
                      <a:pt x="33" y="114"/>
                      <a:pt x="34" y="115"/>
                    </a:cubicBezTo>
                    <a:cubicBezTo>
                      <a:pt x="34" y="115"/>
                      <a:pt x="36" y="115"/>
                      <a:pt x="37" y="115"/>
                    </a:cubicBezTo>
                    <a:cubicBezTo>
                      <a:pt x="39" y="115"/>
                      <a:pt x="40" y="115"/>
                      <a:pt x="41" y="115"/>
                    </a:cubicBezTo>
                    <a:cubicBezTo>
                      <a:pt x="41" y="115"/>
                      <a:pt x="43" y="116"/>
                      <a:pt x="45" y="118"/>
                    </a:cubicBezTo>
                    <a:cubicBezTo>
                      <a:pt x="49" y="121"/>
                      <a:pt x="55" y="124"/>
                      <a:pt x="56" y="124"/>
                    </a:cubicBezTo>
                    <a:cubicBezTo>
                      <a:pt x="57" y="124"/>
                      <a:pt x="60" y="124"/>
                      <a:pt x="62" y="125"/>
                    </a:cubicBezTo>
                    <a:cubicBezTo>
                      <a:pt x="64" y="125"/>
                      <a:pt x="66" y="125"/>
                      <a:pt x="67" y="125"/>
                    </a:cubicBezTo>
                    <a:cubicBezTo>
                      <a:pt x="68" y="125"/>
                      <a:pt x="68" y="125"/>
                      <a:pt x="69" y="125"/>
                    </a:cubicBezTo>
                    <a:cubicBezTo>
                      <a:pt x="70" y="126"/>
                      <a:pt x="71" y="126"/>
                      <a:pt x="72" y="126"/>
                    </a:cubicBezTo>
                    <a:cubicBezTo>
                      <a:pt x="72" y="125"/>
                      <a:pt x="73" y="125"/>
                      <a:pt x="73" y="124"/>
                    </a:cubicBezTo>
                    <a:cubicBezTo>
                      <a:pt x="74" y="123"/>
                      <a:pt x="75" y="122"/>
                      <a:pt x="76" y="121"/>
                    </a:cubicBezTo>
                    <a:cubicBezTo>
                      <a:pt x="76" y="121"/>
                      <a:pt x="78" y="120"/>
                      <a:pt x="80" y="119"/>
                    </a:cubicBezTo>
                    <a:cubicBezTo>
                      <a:pt x="82" y="118"/>
                      <a:pt x="84" y="116"/>
                      <a:pt x="85" y="116"/>
                    </a:cubicBezTo>
                    <a:cubicBezTo>
                      <a:pt x="86" y="116"/>
                      <a:pt x="87" y="117"/>
                      <a:pt x="88" y="118"/>
                    </a:cubicBezTo>
                    <a:cubicBezTo>
                      <a:pt x="89" y="119"/>
                      <a:pt x="90" y="120"/>
                      <a:pt x="90" y="120"/>
                    </a:cubicBezTo>
                    <a:cubicBezTo>
                      <a:pt x="91" y="120"/>
                      <a:pt x="92" y="120"/>
                      <a:pt x="93" y="120"/>
                    </a:cubicBezTo>
                    <a:cubicBezTo>
                      <a:pt x="95" y="120"/>
                      <a:pt x="96" y="120"/>
                      <a:pt x="96" y="120"/>
                    </a:cubicBezTo>
                    <a:cubicBezTo>
                      <a:pt x="96" y="119"/>
                      <a:pt x="97" y="119"/>
                      <a:pt x="97" y="119"/>
                    </a:cubicBezTo>
                    <a:cubicBezTo>
                      <a:pt x="98" y="119"/>
                      <a:pt x="98" y="118"/>
                      <a:pt x="100" y="118"/>
                    </a:cubicBezTo>
                    <a:cubicBezTo>
                      <a:pt x="101" y="118"/>
                      <a:pt x="102" y="117"/>
                      <a:pt x="103" y="117"/>
                    </a:cubicBezTo>
                    <a:cubicBezTo>
                      <a:pt x="104" y="117"/>
                      <a:pt x="106" y="117"/>
                      <a:pt x="107" y="117"/>
                    </a:cubicBezTo>
                    <a:cubicBezTo>
                      <a:pt x="107" y="116"/>
                      <a:pt x="109" y="115"/>
                      <a:pt x="110" y="114"/>
                    </a:cubicBezTo>
                    <a:cubicBezTo>
                      <a:pt x="113" y="112"/>
                      <a:pt x="115" y="110"/>
                      <a:pt x="117" y="110"/>
                    </a:cubicBezTo>
                    <a:cubicBezTo>
                      <a:pt x="117" y="110"/>
                      <a:pt x="119" y="110"/>
                      <a:pt x="121" y="110"/>
                    </a:cubicBezTo>
                    <a:cubicBezTo>
                      <a:pt x="125" y="110"/>
                      <a:pt x="130" y="110"/>
                      <a:pt x="131" y="110"/>
                    </a:cubicBezTo>
                    <a:cubicBezTo>
                      <a:pt x="132" y="109"/>
                      <a:pt x="134" y="106"/>
                      <a:pt x="137" y="103"/>
                    </a:cubicBezTo>
                    <a:cubicBezTo>
                      <a:pt x="141" y="100"/>
                      <a:pt x="144" y="96"/>
                      <a:pt x="145" y="95"/>
                    </a:cubicBezTo>
                    <a:cubicBezTo>
                      <a:pt x="145" y="95"/>
                      <a:pt x="145" y="95"/>
                      <a:pt x="145" y="95"/>
                    </a:cubicBezTo>
                    <a:cubicBezTo>
                      <a:pt x="145" y="94"/>
                      <a:pt x="147" y="92"/>
                      <a:pt x="150" y="89"/>
                    </a:cubicBezTo>
                    <a:cubicBezTo>
                      <a:pt x="153" y="86"/>
                      <a:pt x="157" y="82"/>
                      <a:pt x="159" y="81"/>
                    </a:cubicBezTo>
                    <a:cubicBezTo>
                      <a:pt x="160" y="80"/>
                      <a:pt x="162" y="78"/>
                      <a:pt x="163" y="77"/>
                    </a:cubicBezTo>
                    <a:cubicBezTo>
                      <a:pt x="164" y="77"/>
                      <a:pt x="164" y="76"/>
                      <a:pt x="164" y="76"/>
                    </a:cubicBezTo>
                    <a:cubicBezTo>
                      <a:pt x="164" y="76"/>
                      <a:pt x="163" y="76"/>
                      <a:pt x="161" y="76"/>
                    </a:cubicBezTo>
                    <a:cubicBezTo>
                      <a:pt x="159" y="77"/>
                      <a:pt x="156" y="77"/>
                      <a:pt x="154" y="77"/>
                    </a:cubicBezTo>
                    <a:cubicBezTo>
                      <a:pt x="154" y="76"/>
                      <a:pt x="153" y="76"/>
                      <a:pt x="151" y="76"/>
                    </a:cubicBezTo>
                    <a:cubicBezTo>
                      <a:pt x="143" y="73"/>
                      <a:pt x="123" y="66"/>
                      <a:pt x="121" y="65"/>
                    </a:cubicBezTo>
                    <a:cubicBezTo>
                      <a:pt x="120" y="64"/>
                      <a:pt x="119" y="64"/>
                      <a:pt x="117" y="63"/>
                    </a:cubicBezTo>
                    <a:cubicBezTo>
                      <a:pt x="116" y="62"/>
                      <a:pt x="114" y="61"/>
                      <a:pt x="114" y="60"/>
                    </a:cubicBezTo>
                    <a:cubicBezTo>
                      <a:pt x="114" y="60"/>
                      <a:pt x="113" y="58"/>
                      <a:pt x="112" y="56"/>
                    </a:cubicBezTo>
                    <a:cubicBezTo>
                      <a:pt x="109" y="53"/>
                      <a:pt x="106" y="48"/>
                      <a:pt x="106" y="47"/>
                    </a:cubicBezTo>
                    <a:cubicBezTo>
                      <a:pt x="106" y="46"/>
                      <a:pt x="107" y="44"/>
                      <a:pt x="108" y="43"/>
                    </a:cubicBezTo>
                    <a:cubicBezTo>
                      <a:pt x="107" y="42"/>
                      <a:pt x="105" y="42"/>
                      <a:pt x="105" y="42"/>
                    </a:cubicBezTo>
                    <a:cubicBezTo>
                      <a:pt x="104" y="42"/>
                      <a:pt x="102" y="43"/>
                      <a:pt x="101" y="43"/>
                    </a:cubicBezTo>
                    <a:cubicBezTo>
                      <a:pt x="100" y="43"/>
                      <a:pt x="99" y="44"/>
                      <a:pt x="98" y="44"/>
                    </a:cubicBezTo>
                    <a:cubicBezTo>
                      <a:pt x="98" y="44"/>
                      <a:pt x="97" y="43"/>
                      <a:pt x="97" y="43"/>
                    </a:cubicBezTo>
                    <a:cubicBezTo>
                      <a:pt x="97" y="43"/>
                      <a:pt x="97" y="43"/>
                      <a:pt x="97" y="43"/>
                    </a:cubicBezTo>
                    <a:cubicBezTo>
                      <a:pt x="97" y="43"/>
                      <a:pt x="96" y="42"/>
                      <a:pt x="96" y="42"/>
                    </a:cubicBezTo>
                    <a:cubicBezTo>
                      <a:pt x="96" y="42"/>
                      <a:pt x="96" y="42"/>
                      <a:pt x="96" y="41"/>
                    </a:cubicBezTo>
                    <a:cubicBezTo>
                      <a:pt x="96" y="39"/>
                      <a:pt x="95" y="37"/>
                      <a:pt x="96" y="36"/>
                    </a:cubicBezTo>
                    <a:cubicBezTo>
                      <a:pt x="96" y="35"/>
                      <a:pt x="98" y="32"/>
                      <a:pt x="100" y="29"/>
                    </a:cubicBezTo>
                    <a:cubicBezTo>
                      <a:pt x="101" y="28"/>
                      <a:pt x="102" y="26"/>
                      <a:pt x="103" y="25"/>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35" name="Freeform 22"/>
              <p:cNvSpPr>
                <a:spLocks/>
              </p:cNvSpPr>
              <p:nvPr/>
            </p:nvSpPr>
            <p:spPr bwMode="auto">
              <a:xfrm>
                <a:off x="4584700" y="3944938"/>
                <a:ext cx="479425" cy="476250"/>
              </a:xfrm>
              <a:custGeom>
                <a:avLst/>
                <a:gdLst>
                  <a:gd name="T0" fmla="*/ 3 w 208"/>
                  <a:gd name="T1" fmla="*/ 120 h 207"/>
                  <a:gd name="T2" fmla="*/ 10 w 208"/>
                  <a:gd name="T3" fmla="*/ 112 h 207"/>
                  <a:gd name="T4" fmla="*/ 17 w 208"/>
                  <a:gd name="T5" fmla="*/ 109 h 207"/>
                  <a:gd name="T6" fmla="*/ 22 w 208"/>
                  <a:gd name="T7" fmla="*/ 109 h 207"/>
                  <a:gd name="T8" fmla="*/ 32 w 208"/>
                  <a:gd name="T9" fmla="*/ 108 h 207"/>
                  <a:gd name="T10" fmla="*/ 43 w 208"/>
                  <a:gd name="T11" fmla="*/ 95 h 207"/>
                  <a:gd name="T12" fmla="*/ 63 w 208"/>
                  <a:gd name="T13" fmla="*/ 39 h 207"/>
                  <a:gd name="T14" fmla="*/ 69 w 208"/>
                  <a:gd name="T15" fmla="*/ 18 h 207"/>
                  <a:gd name="T16" fmla="*/ 76 w 208"/>
                  <a:gd name="T17" fmla="*/ 4 h 207"/>
                  <a:gd name="T18" fmla="*/ 84 w 208"/>
                  <a:gd name="T19" fmla="*/ 5 h 207"/>
                  <a:gd name="T20" fmla="*/ 102 w 208"/>
                  <a:gd name="T21" fmla="*/ 12 h 207"/>
                  <a:gd name="T22" fmla="*/ 117 w 208"/>
                  <a:gd name="T23" fmla="*/ 6 h 207"/>
                  <a:gd name="T24" fmla="*/ 134 w 208"/>
                  <a:gd name="T25" fmla="*/ 1 h 207"/>
                  <a:gd name="T26" fmla="*/ 144 w 208"/>
                  <a:gd name="T27" fmla="*/ 0 h 207"/>
                  <a:gd name="T28" fmla="*/ 154 w 208"/>
                  <a:gd name="T29" fmla="*/ 1 h 207"/>
                  <a:gd name="T30" fmla="*/ 161 w 208"/>
                  <a:gd name="T31" fmla="*/ 2 h 207"/>
                  <a:gd name="T32" fmla="*/ 170 w 208"/>
                  <a:gd name="T33" fmla="*/ 5 h 207"/>
                  <a:gd name="T34" fmla="*/ 180 w 208"/>
                  <a:gd name="T35" fmla="*/ 9 h 207"/>
                  <a:gd name="T36" fmla="*/ 192 w 208"/>
                  <a:gd name="T37" fmla="*/ 8 h 207"/>
                  <a:gd name="T38" fmla="*/ 197 w 208"/>
                  <a:gd name="T39" fmla="*/ 14 h 207"/>
                  <a:gd name="T40" fmla="*/ 204 w 208"/>
                  <a:gd name="T41" fmla="*/ 20 h 207"/>
                  <a:gd name="T42" fmla="*/ 204 w 208"/>
                  <a:gd name="T43" fmla="*/ 29 h 207"/>
                  <a:gd name="T44" fmla="*/ 208 w 208"/>
                  <a:gd name="T45" fmla="*/ 35 h 207"/>
                  <a:gd name="T46" fmla="*/ 193 w 208"/>
                  <a:gd name="T47" fmla="*/ 56 h 207"/>
                  <a:gd name="T48" fmla="*/ 190 w 208"/>
                  <a:gd name="T49" fmla="*/ 73 h 207"/>
                  <a:gd name="T50" fmla="*/ 184 w 208"/>
                  <a:gd name="T51" fmla="*/ 84 h 207"/>
                  <a:gd name="T52" fmla="*/ 187 w 208"/>
                  <a:gd name="T53" fmla="*/ 101 h 207"/>
                  <a:gd name="T54" fmla="*/ 188 w 208"/>
                  <a:gd name="T55" fmla="*/ 113 h 207"/>
                  <a:gd name="T56" fmla="*/ 192 w 208"/>
                  <a:gd name="T57" fmla="*/ 132 h 207"/>
                  <a:gd name="T58" fmla="*/ 202 w 208"/>
                  <a:gd name="T59" fmla="*/ 147 h 207"/>
                  <a:gd name="T60" fmla="*/ 177 w 208"/>
                  <a:gd name="T61" fmla="*/ 162 h 207"/>
                  <a:gd name="T62" fmla="*/ 179 w 208"/>
                  <a:gd name="T63" fmla="*/ 174 h 207"/>
                  <a:gd name="T64" fmla="*/ 179 w 208"/>
                  <a:gd name="T65" fmla="*/ 191 h 207"/>
                  <a:gd name="T66" fmla="*/ 190 w 208"/>
                  <a:gd name="T67" fmla="*/ 197 h 207"/>
                  <a:gd name="T68" fmla="*/ 193 w 208"/>
                  <a:gd name="T69" fmla="*/ 193 h 207"/>
                  <a:gd name="T70" fmla="*/ 188 w 208"/>
                  <a:gd name="T71" fmla="*/ 207 h 207"/>
                  <a:gd name="T72" fmla="*/ 169 w 208"/>
                  <a:gd name="T73" fmla="*/ 194 h 207"/>
                  <a:gd name="T74" fmla="*/ 162 w 208"/>
                  <a:gd name="T75" fmla="*/ 187 h 207"/>
                  <a:gd name="T76" fmla="*/ 145 w 208"/>
                  <a:gd name="T77" fmla="*/ 187 h 207"/>
                  <a:gd name="T78" fmla="*/ 134 w 208"/>
                  <a:gd name="T79" fmla="*/ 184 h 207"/>
                  <a:gd name="T80" fmla="*/ 132 w 208"/>
                  <a:gd name="T81" fmla="*/ 180 h 207"/>
                  <a:gd name="T82" fmla="*/ 127 w 208"/>
                  <a:gd name="T83" fmla="*/ 179 h 207"/>
                  <a:gd name="T84" fmla="*/ 109 w 208"/>
                  <a:gd name="T85" fmla="*/ 180 h 207"/>
                  <a:gd name="T86" fmla="*/ 111 w 208"/>
                  <a:gd name="T87" fmla="*/ 176 h 207"/>
                  <a:gd name="T88" fmla="*/ 106 w 208"/>
                  <a:gd name="T89" fmla="*/ 159 h 207"/>
                  <a:gd name="T90" fmla="*/ 105 w 208"/>
                  <a:gd name="T91" fmla="*/ 143 h 207"/>
                  <a:gd name="T92" fmla="*/ 103 w 208"/>
                  <a:gd name="T93" fmla="*/ 138 h 207"/>
                  <a:gd name="T94" fmla="*/ 92 w 208"/>
                  <a:gd name="T95" fmla="*/ 135 h 207"/>
                  <a:gd name="T96" fmla="*/ 84 w 208"/>
                  <a:gd name="T97" fmla="*/ 135 h 207"/>
                  <a:gd name="T98" fmla="*/ 68 w 208"/>
                  <a:gd name="T99" fmla="*/ 146 h 207"/>
                  <a:gd name="T100" fmla="*/ 54 w 208"/>
                  <a:gd name="T101" fmla="*/ 142 h 207"/>
                  <a:gd name="T102" fmla="*/ 41 w 208"/>
                  <a:gd name="T103" fmla="*/ 123 h 207"/>
                  <a:gd name="T104" fmla="*/ 4 w 208"/>
                  <a:gd name="T105" fmla="*/ 125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8" h="207">
                    <a:moveTo>
                      <a:pt x="0" y="127"/>
                    </a:moveTo>
                    <a:cubicBezTo>
                      <a:pt x="0" y="126"/>
                      <a:pt x="0" y="126"/>
                      <a:pt x="0" y="126"/>
                    </a:cubicBezTo>
                    <a:cubicBezTo>
                      <a:pt x="1" y="124"/>
                      <a:pt x="3" y="125"/>
                      <a:pt x="2" y="123"/>
                    </a:cubicBezTo>
                    <a:cubicBezTo>
                      <a:pt x="1" y="122"/>
                      <a:pt x="0" y="124"/>
                      <a:pt x="0" y="122"/>
                    </a:cubicBezTo>
                    <a:cubicBezTo>
                      <a:pt x="1" y="122"/>
                      <a:pt x="3" y="121"/>
                      <a:pt x="3" y="120"/>
                    </a:cubicBezTo>
                    <a:cubicBezTo>
                      <a:pt x="3" y="120"/>
                      <a:pt x="3" y="120"/>
                      <a:pt x="3" y="120"/>
                    </a:cubicBezTo>
                    <a:cubicBezTo>
                      <a:pt x="3" y="120"/>
                      <a:pt x="4" y="119"/>
                      <a:pt x="4" y="118"/>
                    </a:cubicBezTo>
                    <a:cubicBezTo>
                      <a:pt x="4" y="116"/>
                      <a:pt x="4" y="115"/>
                      <a:pt x="4" y="114"/>
                    </a:cubicBezTo>
                    <a:cubicBezTo>
                      <a:pt x="5" y="113"/>
                      <a:pt x="6" y="112"/>
                      <a:pt x="6" y="112"/>
                    </a:cubicBezTo>
                    <a:cubicBezTo>
                      <a:pt x="7" y="112"/>
                      <a:pt x="7" y="111"/>
                      <a:pt x="7" y="111"/>
                    </a:cubicBezTo>
                    <a:cubicBezTo>
                      <a:pt x="7" y="111"/>
                      <a:pt x="8" y="110"/>
                      <a:pt x="8" y="110"/>
                    </a:cubicBezTo>
                    <a:cubicBezTo>
                      <a:pt x="9" y="110"/>
                      <a:pt x="9" y="111"/>
                      <a:pt x="10" y="112"/>
                    </a:cubicBezTo>
                    <a:cubicBezTo>
                      <a:pt x="10" y="112"/>
                      <a:pt x="10" y="112"/>
                      <a:pt x="10" y="112"/>
                    </a:cubicBezTo>
                    <a:cubicBezTo>
                      <a:pt x="11" y="112"/>
                      <a:pt x="12" y="112"/>
                      <a:pt x="13" y="112"/>
                    </a:cubicBezTo>
                    <a:cubicBezTo>
                      <a:pt x="13" y="112"/>
                      <a:pt x="13" y="112"/>
                      <a:pt x="13" y="112"/>
                    </a:cubicBezTo>
                    <a:cubicBezTo>
                      <a:pt x="13" y="112"/>
                      <a:pt x="14" y="110"/>
                      <a:pt x="15" y="109"/>
                    </a:cubicBezTo>
                    <a:cubicBezTo>
                      <a:pt x="15" y="109"/>
                      <a:pt x="15" y="109"/>
                      <a:pt x="15" y="109"/>
                    </a:cubicBezTo>
                    <a:cubicBezTo>
                      <a:pt x="16" y="109"/>
                      <a:pt x="16" y="109"/>
                      <a:pt x="17" y="109"/>
                    </a:cubicBezTo>
                    <a:cubicBezTo>
                      <a:pt x="17" y="109"/>
                      <a:pt x="18" y="109"/>
                      <a:pt x="19" y="109"/>
                    </a:cubicBezTo>
                    <a:cubicBezTo>
                      <a:pt x="19" y="109"/>
                      <a:pt x="19" y="109"/>
                      <a:pt x="19" y="109"/>
                    </a:cubicBezTo>
                    <a:cubicBezTo>
                      <a:pt x="19" y="109"/>
                      <a:pt x="19" y="109"/>
                      <a:pt x="19" y="108"/>
                    </a:cubicBezTo>
                    <a:cubicBezTo>
                      <a:pt x="19" y="108"/>
                      <a:pt x="19" y="108"/>
                      <a:pt x="19" y="108"/>
                    </a:cubicBezTo>
                    <a:cubicBezTo>
                      <a:pt x="20" y="108"/>
                      <a:pt x="22" y="106"/>
                      <a:pt x="22" y="106"/>
                    </a:cubicBezTo>
                    <a:cubicBezTo>
                      <a:pt x="22" y="106"/>
                      <a:pt x="22" y="107"/>
                      <a:pt x="22" y="109"/>
                    </a:cubicBezTo>
                    <a:cubicBezTo>
                      <a:pt x="22" y="110"/>
                      <a:pt x="22" y="111"/>
                      <a:pt x="23" y="111"/>
                    </a:cubicBezTo>
                    <a:cubicBezTo>
                      <a:pt x="23" y="112"/>
                      <a:pt x="23" y="113"/>
                      <a:pt x="24" y="113"/>
                    </a:cubicBezTo>
                    <a:cubicBezTo>
                      <a:pt x="24" y="113"/>
                      <a:pt x="25" y="113"/>
                      <a:pt x="26" y="112"/>
                    </a:cubicBezTo>
                    <a:cubicBezTo>
                      <a:pt x="27" y="112"/>
                      <a:pt x="27" y="112"/>
                      <a:pt x="28" y="112"/>
                    </a:cubicBezTo>
                    <a:cubicBezTo>
                      <a:pt x="28" y="112"/>
                      <a:pt x="28" y="111"/>
                      <a:pt x="28" y="111"/>
                    </a:cubicBezTo>
                    <a:cubicBezTo>
                      <a:pt x="29" y="110"/>
                      <a:pt x="31" y="109"/>
                      <a:pt x="32" y="108"/>
                    </a:cubicBezTo>
                    <a:cubicBezTo>
                      <a:pt x="33" y="107"/>
                      <a:pt x="34" y="106"/>
                      <a:pt x="36" y="105"/>
                    </a:cubicBezTo>
                    <a:cubicBezTo>
                      <a:pt x="38" y="104"/>
                      <a:pt x="39" y="104"/>
                      <a:pt x="39" y="103"/>
                    </a:cubicBezTo>
                    <a:cubicBezTo>
                      <a:pt x="39" y="103"/>
                      <a:pt x="40" y="102"/>
                      <a:pt x="40" y="101"/>
                    </a:cubicBezTo>
                    <a:cubicBezTo>
                      <a:pt x="41" y="99"/>
                      <a:pt x="43" y="97"/>
                      <a:pt x="43" y="96"/>
                    </a:cubicBezTo>
                    <a:cubicBezTo>
                      <a:pt x="43" y="96"/>
                      <a:pt x="43" y="96"/>
                      <a:pt x="43" y="96"/>
                    </a:cubicBezTo>
                    <a:cubicBezTo>
                      <a:pt x="43" y="95"/>
                      <a:pt x="43" y="95"/>
                      <a:pt x="43" y="95"/>
                    </a:cubicBezTo>
                    <a:cubicBezTo>
                      <a:pt x="43" y="93"/>
                      <a:pt x="43" y="83"/>
                      <a:pt x="45" y="78"/>
                    </a:cubicBezTo>
                    <a:cubicBezTo>
                      <a:pt x="47" y="75"/>
                      <a:pt x="49" y="70"/>
                      <a:pt x="52" y="66"/>
                    </a:cubicBezTo>
                    <a:cubicBezTo>
                      <a:pt x="53" y="63"/>
                      <a:pt x="55" y="60"/>
                      <a:pt x="56" y="59"/>
                    </a:cubicBezTo>
                    <a:cubicBezTo>
                      <a:pt x="57" y="58"/>
                      <a:pt x="58" y="55"/>
                      <a:pt x="60" y="52"/>
                    </a:cubicBezTo>
                    <a:cubicBezTo>
                      <a:pt x="61" y="49"/>
                      <a:pt x="62" y="46"/>
                      <a:pt x="63" y="44"/>
                    </a:cubicBezTo>
                    <a:cubicBezTo>
                      <a:pt x="63" y="42"/>
                      <a:pt x="63" y="40"/>
                      <a:pt x="63" y="39"/>
                    </a:cubicBezTo>
                    <a:cubicBezTo>
                      <a:pt x="63" y="37"/>
                      <a:pt x="63" y="35"/>
                      <a:pt x="64" y="33"/>
                    </a:cubicBezTo>
                    <a:cubicBezTo>
                      <a:pt x="64" y="33"/>
                      <a:pt x="65" y="32"/>
                      <a:pt x="66" y="31"/>
                    </a:cubicBezTo>
                    <a:cubicBezTo>
                      <a:pt x="68" y="28"/>
                      <a:pt x="70" y="25"/>
                      <a:pt x="71" y="24"/>
                    </a:cubicBezTo>
                    <a:cubicBezTo>
                      <a:pt x="71" y="23"/>
                      <a:pt x="71" y="23"/>
                      <a:pt x="71" y="22"/>
                    </a:cubicBezTo>
                    <a:cubicBezTo>
                      <a:pt x="71" y="21"/>
                      <a:pt x="71" y="20"/>
                      <a:pt x="71" y="20"/>
                    </a:cubicBezTo>
                    <a:cubicBezTo>
                      <a:pt x="70" y="19"/>
                      <a:pt x="70" y="19"/>
                      <a:pt x="69" y="18"/>
                    </a:cubicBezTo>
                    <a:cubicBezTo>
                      <a:pt x="69" y="18"/>
                      <a:pt x="69" y="16"/>
                      <a:pt x="69" y="14"/>
                    </a:cubicBezTo>
                    <a:cubicBezTo>
                      <a:pt x="69" y="13"/>
                      <a:pt x="69" y="11"/>
                      <a:pt x="69" y="11"/>
                    </a:cubicBezTo>
                    <a:cubicBezTo>
                      <a:pt x="70" y="11"/>
                      <a:pt x="70" y="11"/>
                      <a:pt x="71" y="11"/>
                    </a:cubicBezTo>
                    <a:cubicBezTo>
                      <a:pt x="71" y="10"/>
                      <a:pt x="72" y="10"/>
                      <a:pt x="73" y="10"/>
                    </a:cubicBezTo>
                    <a:cubicBezTo>
                      <a:pt x="73" y="9"/>
                      <a:pt x="73" y="9"/>
                      <a:pt x="73" y="8"/>
                    </a:cubicBezTo>
                    <a:cubicBezTo>
                      <a:pt x="74" y="7"/>
                      <a:pt x="75" y="5"/>
                      <a:pt x="76" y="4"/>
                    </a:cubicBezTo>
                    <a:cubicBezTo>
                      <a:pt x="76" y="4"/>
                      <a:pt x="76" y="4"/>
                      <a:pt x="76" y="4"/>
                    </a:cubicBezTo>
                    <a:cubicBezTo>
                      <a:pt x="77" y="3"/>
                      <a:pt x="79" y="2"/>
                      <a:pt x="80" y="2"/>
                    </a:cubicBezTo>
                    <a:cubicBezTo>
                      <a:pt x="81" y="2"/>
                      <a:pt x="82" y="2"/>
                      <a:pt x="83" y="3"/>
                    </a:cubicBezTo>
                    <a:cubicBezTo>
                      <a:pt x="83" y="3"/>
                      <a:pt x="84" y="3"/>
                      <a:pt x="84" y="3"/>
                    </a:cubicBezTo>
                    <a:cubicBezTo>
                      <a:pt x="84" y="4"/>
                      <a:pt x="84" y="4"/>
                      <a:pt x="84" y="5"/>
                    </a:cubicBezTo>
                    <a:cubicBezTo>
                      <a:pt x="84" y="5"/>
                      <a:pt x="84" y="5"/>
                      <a:pt x="84" y="5"/>
                    </a:cubicBezTo>
                    <a:cubicBezTo>
                      <a:pt x="84" y="5"/>
                      <a:pt x="84" y="5"/>
                      <a:pt x="84" y="5"/>
                    </a:cubicBezTo>
                    <a:cubicBezTo>
                      <a:pt x="85" y="6"/>
                      <a:pt x="85" y="7"/>
                      <a:pt x="86" y="7"/>
                    </a:cubicBezTo>
                    <a:cubicBezTo>
                      <a:pt x="87" y="8"/>
                      <a:pt x="88" y="9"/>
                      <a:pt x="89" y="9"/>
                    </a:cubicBezTo>
                    <a:cubicBezTo>
                      <a:pt x="90" y="10"/>
                      <a:pt x="93" y="11"/>
                      <a:pt x="95" y="11"/>
                    </a:cubicBezTo>
                    <a:cubicBezTo>
                      <a:pt x="98" y="12"/>
                      <a:pt x="100" y="12"/>
                      <a:pt x="100" y="12"/>
                    </a:cubicBezTo>
                    <a:cubicBezTo>
                      <a:pt x="101" y="12"/>
                      <a:pt x="101" y="12"/>
                      <a:pt x="102" y="12"/>
                    </a:cubicBezTo>
                    <a:cubicBezTo>
                      <a:pt x="104" y="12"/>
                      <a:pt x="106" y="12"/>
                      <a:pt x="108" y="12"/>
                    </a:cubicBezTo>
                    <a:cubicBezTo>
                      <a:pt x="108" y="12"/>
                      <a:pt x="109" y="12"/>
                      <a:pt x="110" y="13"/>
                    </a:cubicBezTo>
                    <a:cubicBezTo>
                      <a:pt x="110" y="13"/>
                      <a:pt x="111" y="13"/>
                      <a:pt x="112" y="13"/>
                    </a:cubicBezTo>
                    <a:cubicBezTo>
                      <a:pt x="113" y="13"/>
                      <a:pt x="113" y="12"/>
                      <a:pt x="113" y="12"/>
                    </a:cubicBezTo>
                    <a:cubicBezTo>
                      <a:pt x="114" y="11"/>
                      <a:pt x="115" y="10"/>
                      <a:pt x="115" y="8"/>
                    </a:cubicBezTo>
                    <a:cubicBezTo>
                      <a:pt x="116" y="7"/>
                      <a:pt x="117" y="6"/>
                      <a:pt x="117" y="6"/>
                    </a:cubicBezTo>
                    <a:cubicBezTo>
                      <a:pt x="117" y="6"/>
                      <a:pt x="118" y="6"/>
                      <a:pt x="119" y="7"/>
                    </a:cubicBezTo>
                    <a:cubicBezTo>
                      <a:pt x="121" y="8"/>
                      <a:pt x="122" y="8"/>
                      <a:pt x="123" y="8"/>
                    </a:cubicBezTo>
                    <a:cubicBezTo>
                      <a:pt x="124" y="8"/>
                      <a:pt x="126" y="7"/>
                      <a:pt x="129" y="6"/>
                    </a:cubicBezTo>
                    <a:cubicBezTo>
                      <a:pt x="130" y="5"/>
                      <a:pt x="131" y="4"/>
                      <a:pt x="131" y="4"/>
                    </a:cubicBezTo>
                    <a:cubicBezTo>
                      <a:pt x="132" y="3"/>
                      <a:pt x="133" y="3"/>
                      <a:pt x="133" y="2"/>
                    </a:cubicBezTo>
                    <a:cubicBezTo>
                      <a:pt x="134" y="2"/>
                      <a:pt x="134" y="2"/>
                      <a:pt x="134" y="1"/>
                    </a:cubicBezTo>
                    <a:cubicBezTo>
                      <a:pt x="134" y="1"/>
                      <a:pt x="135" y="2"/>
                      <a:pt x="135" y="2"/>
                    </a:cubicBezTo>
                    <a:cubicBezTo>
                      <a:pt x="136" y="3"/>
                      <a:pt x="137" y="4"/>
                      <a:pt x="138" y="4"/>
                    </a:cubicBezTo>
                    <a:cubicBezTo>
                      <a:pt x="139" y="4"/>
                      <a:pt x="140" y="4"/>
                      <a:pt x="142" y="4"/>
                    </a:cubicBezTo>
                    <a:cubicBezTo>
                      <a:pt x="142" y="4"/>
                      <a:pt x="143" y="3"/>
                      <a:pt x="143" y="3"/>
                    </a:cubicBezTo>
                    <a:cubicBezTo>
                      <a:pt x="144" y="2"/>
                      <a:pt x="144" y="2"/>
                      <a:pt x="144" y="2"/>
                    </a:cubicBezTo>
                    <a:cubicBezTo>
                      <a:pt x="144" y="1"/>
                      <a:pt x="144" y="0"/>
                      <a:pt x="144" y="0"/>
                    </a:cubicBezTo>
                    <a:cubicBezTo>
                      <a:pt x="145" y="0"/>
                      <a:pt x="145" y="0"/>
                      <a:pt x="146" y="0"/>
                    </a:cubicBezTo>
                    <a:cubicBezTo>
                      <a:pt x="146" y="0"/>
                      <a:pt x="146" y="0"/>
                      <a:pt x="146" y="0"/>
                    </a:cubicBezTo>
                    <a:cubicBezTo>
                      <a:pt x="147" y="1"/>
                      <a:pt x="149" y="1"/>
                      <a:pt x="149" y="1"/>
                    </a:cubicBezTo>
                    <a:cubicBezTo>
                      <a:pt x="150" y="2"/>
                      <a:pt x="151" y="1"/>
                      <a:pt x="152" y="1"/>
                    </a:cubicBezTo>
                    <a:cubicBezTo>
                      <a:pt x="152" y="1"/>
                      <a:pt x="153" y="1"/>
                      <a:pt x="153" y="1"/>
                    </a:cubicBezTo>
                    <a:cubicBezTo>
                      <a:pt x="153" y="1"/>
                      <a:pt x="153" y="1"/>
                      <a:pt x="154" y="1"/>
                    </a:cubicBezTo>
                    <a:cubicBezTo>
                      <a:pt x="155" y="2"/>
                      <a:pt x="156" y="4"/>
                      <a:pt x="157" y="3"/>
                    </a:cubicBezTo>
                    <a:cubicBezTo>
                      <a:pt x="157" y="3"/>
                      <a:pt x="157" y="3"/>
                      <a:pt x="157" y="3"/>
                    </a:cubicBezTo>
                    <a:cubicBezTo>
                      <a:pt x="157" y="3"/>
                      <a:pt x="157" y="3"/>
                      <a:pt x="157" y="3"/>
                    </a:cubicBezTo>
                    <a:cubicBezTo>
                      <a:pt x="159" y="3"/>
                      <a:pt x="160" y="3"/>
                      <a:pt x="161" y="2"/>
                    </a:cubicBezTo>
                    <a:cubicBezTo>
                      <a:pt x="161" y="2"/>
                      <a:pt x="161" y="2"/>
                      <a:pt x="161" y="2"/>
                    </a:cubicBezTo>
                    <a:cubicBezTo>
                      <a:pt x="161" y="2"/>
                      <a:pt x="161" y="2"/>
                      <a:pt x="161" y="2"/>
                    </a:cubicBezTo>
                    <a:cubicBezTo>
                      <a:pt x="162" y="1"/>
                      <a:pt x="162" y="1"/>
                      <a:pt x="163" y="1"/>
                    </a:cubicBezTo>
                    <a:cubicBezTo>
                      <a:pt x="163" y="1"/>
                      <a:pt x="166" y="2"/>
                      <a:pt x="166" y="2"/>
                    </a:cubicBezTo>
                    <a:cubicBezTo>
                      <a:pt x="167" y="3"/>
                      <a:pt x="167" y="3"/>
                      <a:pt x="167" y="3"/>
                    </a:cubicBezTo>
                    <a:cubicBezTo>
                      <a:pt x="167" y="4"/>
                      <a:pt x="168" y="4"/>
                      <a:pt x="169" y="5"/>
                    </a:cubicBezTo>
                    <a:cubicBezTo>
                      <a:pt x="169" y="5"/>
                      <a:pt x="169" y="5"/>
                      <a:pt x="170" y="5"/>
                    </a:cubicBezTo>
                    <a:cubicBezTo>
                      <a:pt x="170" y="5"/>
                      <a:pt x="170" y="5"/>
                      <a:pt x="170" y="5"/>
                    </a:cubicBezTo>
                    <a:cubicBezTo>
                      <a:pt x="170" y="6"/>
                      <a:pt x="170" y="6"/>
                      <a:pt x="170" y="6"/>
                    </a:cubicBezTo>
                    <a:cubicBezTo>
                      <a:pt x="170" y="7"/>
                      <a:pt x="170" y="8"/>
                      <a:pt x="171" y="8"/>
                    </a:cubicBezTo>
                    <a:cubicBezTo>
                      <a:pt x="171" y="8"/>
                      <a:pt x="172" y="9"/>
                      <a:pt x="174" y="9"/>
                    </a:cubicBezTo>
                    <a:cubicBezTo>
                      <a:pt x="175" y="10"/>
                      <a:pt x="177" y="11"/>
                      <a:pt x="177" y="11"/>
                    </a:cubicBezTo>
                    <a:cubicBezTo>
                      <a:pt x="178" y="11"/>
                      <a:pt x="178" y="10"/>
                      <a:pt x="179" y="10"/>
                    </a:cubicBezTo>
                    <a:cubicBezTo>
                      <a:pt x="179" y="10"/>
                      <a:pt x="180" y="9"/>
                      <a:pt x="180" y="9"/>
                    </a:cubicBezTo>
                    <a:cubicBezTo>
                      <a:pt x="180" y="9"/>
                      <a:pt x="181" y="10"/>
                      <a:pt x="182" y="10"/>
                    </a:cubicBezTo>
                    <a:cubicBezTo>
                      <a:pt x="184" y="10"/>
                      <a:pt x="186" y="11"/>
                      <a:pt x="187" y="10"/>
                    </a:cubicBezTo>
                    <a:cubicBezTo>
                      <a:pt x="187" y="10"/>
                      <a:pt x="187" y="10"/>
                      <a:pt x="187" y="10"/>
                    </a:cubicBezTo>
                    <a:cubicBezTo>
                      <a:pt x="187" y="10"/>
                      <a:pt x="187" y="10"/>
                      <a:pt x="187" y="10"/>
                    </a:cubicBezTo>
                    <a:cubicBezTo>
                      <a:pt x="188" y="10"/>
                      <a:pt x="189" y="9"/>
                      <a:pt x="189" y="9"/>
                    </a:cubicBezTo>
                    <a:cubicBezTo>
                      <a:pt x="189" y="9"/>
                      <a:pt x="191" y="8"/>
                      <a:pt x="192" y="8"/>
                    </a:cubicBezTo>
                    <a:cubicBezTo>
                      <a:pt x="192" y="8"/>
                      <a:pt x="193" y="8"/>
                      <a:pt x="193" y="8"/>
                    </a:cubicBezTo>
                    <a:cubicBezTo>
                      <a:pt x="193" y="8"/>
                      <a:pt x="193" y="8"/>
                      <a:pt x="193" y="8"/>
                    </a:cubicBezTo>
                    <a:cubicBezTo>
                      <a:pt x="193" y="8"/>
                      <a:pt x="193" y="9"/>
                      <a:pt x="193" y="9"/>
                    </a:cubicBezTo>
                    <a:cubicBezTo>
                      <a:pt x="193" y="10"/>
                      <a:pt x="193" y="11"/>
                      <a:pt x="193" y="11"/>
                    </a:cubicBezTo>
                    <a:cubicBezTo>
                      <a:pt x="193" y="12"/>
                      <a:pt x="194" y="13"/>
                      <a:pt x="195" y="13"/>
                    </a:cubicBezTo>
                    <a:cubicBezTo>
                      <a:pt x="196" y="14"/>
                      <a:pt x="197" y="14"/>
                      <a:pt x="197" y="14"/>
                    </a:cubicBezTo>
                    <a:cubicBezTo>
                      <a:pt x="198" y="15"/>
                      <a:pt x="199" y="15"/>
                      <a:pt x="200" y="15"/>
                    </a:cubicBezTo>
                    <a:cubicBezTo>
                      <a:pt x="200" y="16"/>
                      <a:pt x="201" y="16"/>
                      <a:pt x="201" y="16"/>
                    </a:cubicBezTo>
                    <a:cubicBezTo>
                      <a:pt x="201" y="16"/>
                      <a:pt x="201" y="16"/>
                      <a:pt x="201" y="17"/>
                    </a:cubicBezTo>
                    <a:cubicBezTo>
                      <a:pt x="201" y="17"/>
                      <a:pt x="201" y="18"/>
                      <a:pt x="201" y="19"/>
                    </a:cubicBezTo>
                    <a:cubicBezTo>
                      <a:pt x="202" y="19"/>
                      <a:pt x="202" y="19"/>
                      <a:pt x="203" y="19"/>
                    </a:cubicBezTo>
                    <a:cubicBezTo>
                      <a:pt x="204" y="20"/>
                      <a:pt x="204" y="20"/>
                      <a:pt x="204" y="20"/>
                    </a:cubicBezTo>
                    <a:cubicBezTo>
                      <a:pt x="204" y="20"/>
                      <a:pt x="204" y="20"/>
                      <a:pt x="204" y="20"/>
                    </a:cubicBezTo>
                    <a:cubicBezTo>
                      <a:pt x="204" y="20"/>
                      <a:pt x="204" y="21"/>
                      <a:pt x="204" y="22"/>
                    </a:cubicBezTo>
                    <a:cubicBezTo>
                      <a:pt x="204" y="22"/>
                      <a:pt x="204" y="22"/>
                      <a:pt x="204" y="22"/>
                    </a:cubicBezTo>
                    <a:cubicBezTo>
                      <a:pt x="204" y="22"/>
                      <a:pt x="203" y="23"/>
                      <a:pt x="203" y="24"/>
                    </a:cubicBezTo>
                    <a:cubicBezTo>
                      <a:pt x="203" y="25"/>
                      <a:pt x="203" y="26"/>
                      <a:pt x="203" y="27"/>
                    </a:cubicBezTo>
                    <a:cubicBezTo>
                      <a:pt x="204" y="28"/>
                      <a:pt x="204" y="29"/>
                      <a:pt x="204" y="29"/>
                    </a:cubicBezTo>
                    <a:cubicBezTo>
                      <a:pt x="204" y="29"/>
                      <a:pt x="204" y="29"/>
                      <a:pt x="204" y="29"/>
                    </a:cubicBezTo>
                    <a:cubicBezTo>
                      <a:pt x="203" y="31"/>
                      <a:pt x="203" y="32"/>
                      <a:pt x="203" y="32"/>
                    </a:cubicBezTo>
                    <a:cubicBezTo>
                      <a:pt x="204" y="32"/>
                      <a:pt x="204" y="33"/>
                      <a:pt x="205" y="33"/>
                    </a:cubicBezTo>
                    <a:cubicBezTo>
                      <a:pt x="206" y="33"/>
                      <a:pt x="208" y="34"/>
                      <a:pt x="208" y="34"/>
                    </a:cubicBezTo>
                    <a:cubicBezTo>
                      <a:pt x="208" y="35"/>
                      <a:pt x="208" y="35"/>
                      <a:pt x="208" y="35"/>
                    </a:cubicBezTo>
                    <a:cubicBezTo>
                      <a:pt x="208" y="35"/>
                      <a:pt x="208" y="35"/>
                      <a:pt x="208" y="35"/>
                    </a:cubicBezTo>
                    <a:cubicBezTo>
                      <a:pt x="208" y="35"/>
                      <a:pt x="208" y="37"/>
                      <a:pt x="206" y="38"/>
                    </a:cubicBezTo>
                    <a:cubicBezTo>
                      <a:pt x="205" y="39"/>
                      <a:pt x="204" y="40"/>
                      <a:pt x="202" y="41"/>
                    </a:cubicBezTo>
                    <a:cubicBezTo>
                      <a:pt x="199" y="44"/>
                      <a:pt x="195" y="47"/>
                      <a:pt x="195" y="48"/>
                    </a:cubicBezTo>
                    <a:cubicBezTo>
                      <a:pt x="194" y="49"/>
                      <a:pt x="194" y="51"/>
                      <a:pt x="194" y="53"/>
                    </a:cubicBezTo>
                    <a:cubicBezTo>
                      <a:pt x="194" y="53"/>
                      <a:pt x="194" y="53"/>
                      <a:pt x="194" y="53"/>
                    </a:cubicBezTo>
                    <a:cubicBezTo>
                      <a:pt x="194" y="54"/>
                      <a:pt x="193" y="55"/>
                      <a:pt x="193" y="56"/>
                    </a:cubicBezTo>
                    <a:cubicBezTo>
                      <a:pt x="193" y="56"/>
                      <a:pt x="193" y="57"/>
                      <a:pt x="192" y="59"/>
                    </a:cubicBezTo>
                    <a:cubicBezTo>
                      <a:pt x="192" y="60"/>
                      <a:pt x="192" y="61"/>
                      <a:pt x="191" y="62"/>
                    </a:cubicBezTo>
                    <a:cubicBezTo>
                      <a:pt x="191" y="63"/>
                      <a:pt x="191" y="64"/>
                      <a:pt x="190" y="66"/>
                    </a:cubicBezTo>
                    <a:cubicBezTo>
                      <a:pt x="190" y="67"/>
                      <a:pt x="190" y="68"/>
                      <a:pt x="190" y="69"/>
                    </a:cubicBezTo>
                    <a:cubicBezTo>
                      <a:pt x="190" y="70"/>
                      <a:pt x="190" y="71"/>
                      <a:pt x="190" y="71"/>
                    </a:cubicBezTo>
                    <a:cubicBezTo>
                      <a:pt x="190" y="72"/>
                      <a:pt x="190" y="72"/>
                      <a:pt x="190" y="73"/>
                    </a:cubicBezTo>
                    <a:cubicBezTo>
                      <a:pt x="190" y="73"/>
                      <a:pt x="189" y="74"/>
                      <a:pt x="188" y="75"/>
                    </a:cubicBezTo>
                    <a:cubicBezTo>
                      <a:pt x="187" y="75"/>
                      <a:pt x="186" y="76"/>
                      <a:pt x="186" y="77"/>
                    </a:cubicBezTo>
                    <a:cubicBezTo>
                      <a:pt x="186" y="78"/>
                      <a:pt x="186" y="79"/>
                      <a:pt x="186" y="80"/>
                    </a:cubicBezTo>
                    <a:cubicBezTo>
                      <a:pt x="186" y="81"/>
                      <a:pt x="186" y="82"/>
                      <a:pt x="185" y="82"/>
                    </a:cubicBezTo>
                    <a:cubicBezTo>
                      <a:pt x="185" y="82"/>
                      <a:pt x="185" y="82"/>
                      <a:pt x="185" y="82"/>
                    </a:cubicBezTo>
                    <a:cubicBezTo>
                      <a:pt x="185" y="82"/>
                      <a:pt x="184" y="83"/>
                      <a:pt x="184" y="84"/>
                    </a:cubicBezTo>
                    <a:cubicBezTo>
                      <a:pt x="183" y="84"/>
                      <a:pt x="182" y="85"/>
                      <a:pt x="182" y="85"/>
                    </a:cubicBezTo>
                    <a:cubicBezTo>
                      <a:pt x="182" y="86"/>
                      <a:pt x="183" y="87"/>
                      <a:pt x="184" y="88"/>
                    </a:cubicBezTo>
                    <a:cubicBezTo>
                      <a:pt x="185" y="90"/>
                      <a:pt x="187" y="92"/>
                      <a:pt x="187" y="93"/>
                    </a:cubicBezTo>
                    <a:cubicBezTo>
                      <a:pt x="187" y="94"/>
                      <a:pt x="187" y="95"/>
                      <a:pt x="187" y="95"/>
                    </a:cubicBezTo>
                    <a:cubicBezTo>
                      <a:pt x="187" y="96"/>
                      <a:pt x="187" y="96"/>
                      <a:pt x="187" y="97"/>
                    </a:cubicBezTo>
                    <a:cubicBezTo>
                      <a:pt x="187" y="97"/>
                      <a:pt x="187" y="99"/>
                      <a:pt x="187" y="101"/>
                    </a:cubicBezTo>
                    <a:cubicBezTo>
                      <a:pt x="187" y="101"/>
                      <a:pt x="187" y="101"/>
                      <a:pt x="187" y="101"/>
                    </a:cubicBezTo>
                    <a:cubicBezTo>
                      <a:pt x="188" y="102"/>
                      <a:pt x="188" y="103"/>
                      <a:pt x="188" y="104"/>
                    </a:cubicBezTo>
                    <a:cubicBezTo>
                      <a:pt x="188" y="105"/>
                      <a:pt x="188" y="106"/>
                      <a:pt x="188" y="107"/>
                    </a:cubicBezTo>
                    <a:cubicBezTo>
                      <a:pt x="188" y="107"/>
                      <a:pt x="188" y="107"/>
                      <a:pt x="188" y="107"/>
                    </a:cubicBezTo>
                    <a:cubicBezTo>
                      <a:pt x="188" y="108"/>
                      <a:pt x="187" y="109"/>
                      <a:pt x="187" y="111"/>
                    </a:cubicBezTo>
                    <a:cubicBezTo>
                      <a:pt x="187" y="112"/>
                      <a:pt x="188" y="113"/>
                      <a:pt x="188" y="113"/>
                    </a:cubicBezTo>
                    <a:cubicBezTo>
                      <a:pt x="188" y="114"/>
                      <a:pt x="188" y="115"/>
                      <a:pt x="189" y="116"/>
                    </a:cubicBezTo>
                    <a:cubicBezTo>
                      <a:pt x="190" y="118"/>
                      <a:pt x="190" y="120"/>
                      <a:pt x="190" y="121"/>
                    </a:cubicBezTo>
                    <a:cubicBezTo>
                      <a:pt x="191" y="121"/>
                      <a:pt x="190" y="123"/>
                      <a:pt x="190" y="125"/>
                    </a:cubicBezTo>
                    <a:cubicBezTo>
                      <a:pt x="190" y="126"/>
                      <a:pt x="190" y="127"/>
                      <a:pt x="190" y="127"/>
                    </a:cubicBezTo>
                    <a:cubicBezTo>
                      <a:pt x="190" y="127"/>
                      <a:pt x="190" y="127"/>
                      <a:pt x="190" y="128"/>
                    </a:cubicBezTo>
                    <a:cubicBezTo>
                      <a:pt x="190" y="129"/>
                      <a:pt x="191" y="131"/>
                      <a:pt x="192" y="132"/>
                    </a:cubicBezTo>
                    <a:cubicBezTo>
                      <a:pt x="192" y="132"/>
                      <a:pt x="192" y="132"/>
                      <a:pt x="192" y="132"/>
                    </a:cubicBezTo>
                    <a:cubicBezTo>
                      <a:pt x="192" y="132"/>
                      <a:pt x="193" y="132"/>
                      <a:pt x="194" y="133"/>
                    </a:cubicBezTo>
                    <a:cubicBezTo>
                      <a:pt x="194" y="133"/>
                      <a:pt x="194" y="133"/>
                      <a:pt x="194" y="133"/>
                    </a:cubicBezTo>
                    <a:cubicBezTo>
                      <a:pt x="195" y="133"/>
                      <a:pt x="195" y="134"/>
                      <a:pt x="196" y="134"/>
                    </a:cubicBezTo>
                    <a:cubicBezTo>
                      <a:pt x="196" y="134"/>
                      <a:pt x="196" y="136"/>
                      <a:pt x="197" y="138"/>
                    </a:cubicBezTo>
                    <a:cubicBezTo>
                      <a:pt x="199" y="140"/>
                      <a:pt x="200" y="144"/>
                      <a:pt x="202" y="147"/>
                    </a:cubicBezTo>
                    <a:cubicBezTo>
                      <a:pt x="199" y="148"/>
                      <a:pt x="183" y="150"/>
                      <a:pt x="183" y="151"/>
                    </a:cubicBezTo>
                    <a:cubicBezTo>
                      <a:pt x="183" y="152"/>
                      <a:pt x="183" y="152"/>
                      <a:pt x="183" y="153"/>
                    </a:cubicBezTo>
                    <a:cubicBezTo>
                      <a:pt x="183" y="154"/>
                      <a:pt x="183" y="154"/>
                      <a:pt x="183" y="154"/>
                    </a:cubicBezTo>
                    <a:cubicBezTo>
                      <a:pt x="183" y="155"/>
                      <a:pt x="181" y="156"/>
                      <a:pt x="179" y="157"/>
                    </a:cubicBezTo>
                    <a:cubicBezTo>
                      <a:pt x="178" y="159"/>
                      <a:pt x="176" y="160"/>
                      <a:pt x="176" y="160"/>
                    </a:cubicBezTo>
                    <a:cubicBezTo>
                      <a:pt x="176" y="161"/>
                      <a:pt x="176" y="162"/>
                      <a:pt x="177" y="162"/>
                    </a:cubicBezTo>
                    <a:cubicBezTo>
                      <a:pt x="177" y="162"/>
                      <a:pt x="178" y="162"/>
                      <a:pt x="179" y="162"/>
                    </a:cubicBezTo>
                    <a:cubicBezTo>
                      <a:pt x="179" y="162"/>
                      <a:pt x="180" y="164"/>
                      <a:pt x="180" y="165"/>
                    </a:cubicBezTo>
                    <a:cubicBezTo>
                      <a:pt x="180" y="165"/>
                      <a:pt x="181" y="166"/>
                      <a:pt x="181" y="166"/>
                    </a:cubicBezTo>
                    <a:cubicBezTo>
                      <a:pt x="181" y="166"/>
                      <a:pt x="180" y="168"/>
                      <a:pt x="179" y="169"/>
                    </a:cubicBezTo>
                    <a:cubicBezTo>
                      <a:pt x="179" y="170"/>
                      <a:pt x="179" y="170"/>
                      <a:pt x="178" y="171"/>
                    </a:cubicBezTo>
                    <a:cubicBezTo>
                      <a:pt x="178" y="171"/>
                      <a:pt x="179" y="172"/>
                      <a:pt x="179" y="174"/>
                    </a:cubicBezTo>
                    <a:cubicBezTo>
                      <a:pt x="179" y="174"/>
                      <a:pt x="180" y="175"/>
                      <a:pt x="180" y="176"/>
                    </a:cubicBezTo>
                    <a:cubicBezTo>
                      <a:pt x="180" y="176"/>
                      <a:pt x="179" y="178"/>
                      <a:pt x="178" y="181"/>
                    </a:cubicBezTo>
                    <a:cubicBezTo>
                      <a:pt x="178" y="183"/>
                      <a:pt x="177" y="186"/>
                      <a:pt x="177" y="187"/>
                    </a:cubicBezTo>
                    <a:cubicBezTo>
                      <a:pt x="177" y="188"/>
                      <a:pt x="177" y="188"/>
                      <a:pt x="178" y="189"/>
                    </a:cubicBezTo>
                    <a:cubicBezTo>
                      <a:pt x="178" y="190"/>
                      <a:pt x="179" y="190"/>
                      <a:pt x="179" y="191"/>
                    </a:cubicBezTo>
                    <a:cubicBezTo>
                      <a:pt x="179" y="191"/>
                      <a:pt x="179" y="191"/>
                      <a:pt x="179" y="191"/>
                    </a:cubicBezTo>
                    <a:cubicBezTo>
                      <a:pt x="180" y="192"/>
                      <a:pt x="182" y="192"/>
                      <a:pt x="182" y="192"/>
                    </a:cubicBezTo>
                    <a:cubicBezTo>
                      <a:pt x="183" y="192"/>
                      <a:pt x="183" y="192"/>
                      <a:pt x="183" y="192"/>
                    </a:cubicBezTo>
                    <a:cubicBezTo>
                      <a:pt x="183" y="192"/>
                      <a:pt x="183" y="192"/>
                      <a:pt x="184" y="193"/>
                    </a:cubicBezTo>
                    <a:cubicBezTo>
                      <a:pt x="184" y="194"/>
                      <a:pt x="185" y="196"/>
                      <a:pt x="185" y="196"/>
                    </a:cubicBezTo>
                    <a:cubicBezTo>
                      <a:pt x="185" y="197"/>
                      <a:pt x="186" y="197"/>
                      <a:pt x="187" y="197"/>
                    </a:cubicBezTo>
                    <a:cubicBezTo>
                      <a:pt x="188" y="198"/>
                      <a:pt x="189" y="197"/>
                      <a:pt x="190" y="197"/>
                    </a:cubicBezTo>
                    <a:cubicBezTo>
                      <a:pt x="190" y="197"/>
                      <a:pt x="190" y="197"/>
                      <a:pt x="190" y="197"/>
                    </a:cubicBezTo>
                    <a:cubicBezTo>
                      <a:pt x="190" y="197"/>
                      <a:pt x="191" y="197"/>
                      <a:pt x="191" y="196"/>
                    </a:cubicBezTo>
                    <a:cubicBezTo>
                      <a:pt x="191" y="196"/>
                      <a:pt x="191" y="195"/>
                      <a:pt x="191" y="194"/>
                    </a:cubicBezTo>
                    <a:cubicBezTo>
                      <a:pt x="191" y="194"/>
                      <a:pt x="191" y="194"/>
                      <a:pt x="192" y="194"/>
                    </a:cubicBezTo>
                    <a:cubicBezTo>
                      <a:pt x="192" y="194"/>
                      <a:pt x="193" y="193"/>
                      <a:pt x="193" y="193"/>
                    </a:cubicBezTo>
                    <a:cubicBezTo>
                      <a:pt x="193" y="193"/>
                      <a:pt x="193" y="193"/>
                      <a:pt x="193" y="193"/>
                    </a:cubicBezTo>
                    <a:cubicBezTo>
                      <a:pt x="194" y="194"/>
                      <a:pt x="194" y="194"/>
                      <a:pt x="194" y="195"/>
                    </a:cubicBezTo>
                    <a:cubicBezTo>
                      <a:pt x="194" y="196"/>
                      <a:pt x="194" y="197"/>
                      <a:pt x="194" y="198"/>
                    </a:cubicBezTo>
                    <a:cubicBezTo>
                      <a:pt x="194" y="202"/>
                      <a:pt x="194" y="207"/>
                      <a:pt x="193" y="207"/>
                    </a:cubicBezTo>
                    <a:cubicBezTo>
                      <a:pt x="193" y="207"/>
                      <a:pt x="192" y="207"/>
                      <a:pt x="192" y="206"/>
                    </a:cubicBezTo>
                    <a:cubicBezTo>
                      <a:pt x="191" y="206"/>
                      <a:pt x="190" y="205"/>
                      <a:pt x="190" y="205"/>
                    </a:cubicBezTo>
                    <a:cubicBezTo>
                      <a:pt x="189" y="205"/>
                      <a:pt x="188" y="206"/>
                      <a:pt x="188" y="207"/>
                    </a:cubicBezTo>
                    <a:cubicBezTo>
                      <a:pt x="187" y="207"/>
                      <a:pt x="187" y="207"/>
                      <a:pt x="187" y="207"/>
                    </a:cubicBezTo>
                    <a:cubicBezTo>
                      <a:pt x="186" y="207"/>
                      <a:pt x="182" y="203"/>
                      <a:pt x="180" y="199"/>
                    </a:cubicBezTo>
                    <a:cubicBezTo>
                      <a:pt x="179" y="198"/>
                      <a:pt x="178" y="196"/>
                      <a:pt x="177" y="196"/>
                    </a:cubicBezTo>
                    <a:cubicBezTo>
                      <a:pt x="177" y="196"/>
                      <a:pt x="177" y="196"/>
                      <a:pt x="177" y="196"/>
                    </a:cubicBezTo>
                    <a:cubicBezTo>
                      <a:pt x="177" y="196"/>
                      <a:pt x="177" y="196"/>
                      <a:pt x="177" y="196"/>
                    </a:cubicBezTo>
                    <a:cubicBezTo>
                      <a:pt x="175" y="196"/>
                      <a:pt x="171" y="194"/>
                      <a:pt x="169" y="194"/>
                    </a:cubicBezTo>
                    <a:cubicBezTo>
                      <a:pt x="168" y="193"/>
                      <a:pt x="168" y="191"/>
                      <a:pt x="167" y="190"/>
                    </a:cubicBezTo>
                    <a:cubicBezTo>
                      <a:pt x="167" y="189"/>
                      <a:pt x="167" y="189"/>
                      <a:pt x="167" y="188"/>
                    </a:cubicBezTo>
                    <a:cubicBezTo>
                      <a:pt x="166" y="188"/>
                      <a:pt x="166" y="188"/>
                      <a:pt x="166" y="187"/>
                    </a:cubicBezTo>
                    <a:cubicBezTo>
                      <a:pt x="166" y="187"/>
                      <a:pt x="165" y="187"/>
                      <a:pt x="165" y="186"/>
                    </a:cubicBezTo>
                    <a:cubicBezTo>
                      <a:pt x="164" y="186"/>
                      <a:pt x="163" y="186"/>
                      <a:pt x="163" y="186"/>
                    </a:cubicBezTo>
                    <a:cubicBezTo>
                      <a:pt x="163" y="187"/>
                      <a:pt x="162" y="187"/>
                      <a:pt x="162" y="187"/>
                    </a:cubicBezTo>
                    <a:cubicBezTo>
                      <a:pt x="162" y="187"/>
                      <a:pt x="161" y="188"/>
                      <a:pt x="161" y="189"/>
                    </a:cubicBezTo>
                    <a:cubicBezTo>
                      <a:pt x="160" y="190"/>
                      <a:pt x="160" y="190"/>
                      <a:pt x="160" y="190"/>
                    </a:cubicBezTo>
                    <a:cubicBezTo>
                      <a:pt x="160" y="190"/>
                      <a:pt x="157" y="190"/>
                      <a:pt x="154" y="189"/>
                    </a:cubicBezTo>
                    <a:cubicBezTo>
                      <a:pt x="151" y="189"/>
                      <a:pt x="147" y="188"/>
                      <a:pt x="146" y="188"/>
                    </a:cubicBezTo>
                    <a:cubicBezTo>
                      <a:pt x="145" y="188"/>
                      <a:pt x="145" y="187"/>
                      <a:pt x="145" y="187"/>
                    </a:cubicBezTo>
                    <a:cubicBezTo>
                      <a:pt x="145" y="187"/>
                      <a:pt x="145" y="187"/>
                      <a:pt x="145" y="187"/>
                    </a:cubicBezTo>
                    <a:cubicBezTo>
                      <a:pt x="145" y="187"/>
                      <a:pt x="145" y="186"/>
                      <a:pt x="144" y="186"/>
                    </a:cubicBezTo>
                    <a:cubicBezTo>
                      <a:pt x="144" y="186"/>
                      <a:pt x="144" y="186"/>
                      <a:pt x="144" y="186"/>
                    </a:cubicBezTo>
                    <a:cubicBezTo>
                      <a:pt x="144" y="186"/>
                      <a:pt x="144" y="186"/>
                      <a:pt x="144" y="185"/>
                    </a:cubicBezTo>
                    <a:cubicBezTo>
                      <a:pt x="144" y="184"/>
                      <a:pt x="144" y="183"/>
                      <a:pt x="144" y="182"/>
                    </a:cubicBezTo>
                    <a:cubicBezTo>
                      <a:pt x="143" y="181"/>
                      <a:pt x="141" y="182"/>
                      <a:pt x="139" y="183"/>
                    </a:cubicBezTo>
                    <a:cubicBezTo>
                      <a:pt x="137" y="184"/>
                      <a:pt x="134" y="184"/>
                      <a:pt x="134" y="184"/>
                    </a:cubicBezTo>
                    <a:cubicBezTo>
                      <a:pt x="134" y="184"/>
                      <a:pt x="134" y="183"/>
                      <a:pt x="134" y="183"/>
                    </a:cubicBezTo>
                    <a:cubicBezTo>
                      <a:pt x="134" y="183"/>
                      <a:pt x="134" y="182"/>
                      <a:pt x="134" y="182"/>
                    </a:cubicBezTo>
                    <a:cubicBezTo>
                      <a:pt x="134" y="182"/>
                      <a:pt x="134" y="182"/>
                      <a:pt x="134" y="182"/>
                    </a:cubicBezTo>
                    <a:cubicBezTo>
                      <a:pt x="134" y="182"/>
                      <a:pt x="134" y="182"/>
                      <a:pt x="134" y="182"/>
                    </a:cubicBezTo>
                    <a:cubicBezTo>
                      <a:pt x="134" y="182"/>
                      <a:pt x="134" y="182"/>
                      <a:pt x="134" y="182"/>
                    </a:cubicBezTo>
                    <a:cubicBezTo>
                      <a:pt x="134" y="181"/>
                      <a:pt x="133" y="180"/>
                      <a:pt x="132" y="180"/>
                    </a:cubicBezTo>
                    <a:cubicBezTo>
                      <a:pt x="132" y="180"/>
                      <a:pt x="132" y="180"/>
                      <a:pt x="132" y="180"/>
                    </a:cubicBezTo>
                    <a:cubicBezTo>
                      <a:pt x="131" y="179"/>
                      <a:pt x="130" y="178"/>
                      <a:pt x="129" y="178"/>
                    </a:cubicBezTo>
                    <a:cubicBezTo>
                      <a:pt x="129" y="178"/>
                      <a:pt x="129" y="178"/>
                      <a:pt x="129" y="178"/>
                    </a:cubicBezTo>
                    <a:cubicBezTo>
                      <a:pt x="129" y="179"/>
                      <a:pt x="129" y="179"/>
                      <a:pt x="129" y="179"/>
                    </a:cubicBezTo>
                    <a:cubicBezTo>
                      <a:pt x="129" y="179"/>
                      <a:pt x="129" y="179"/>
                      <a:pt x="129" y="179"/>
                    </a:cubicBezTo>
                    <a:cubicBezTo>
                      <a:pt x="129" y="179"/>
                      <a:pt x="128" y="179"/>
                      <a:pt x="127" y="179"/>
                    </a:cubicBezTo>
                    <a:cubicBezTo>
                      <a:pt x="127" y="179"/>
                      <a:pt x="126" y="180"/>
                      <a:pt x="125" y="180"/>
                    </a:cubicBezTo>
                    <a:cubicBezTo>
                      <a:pt x="125" y="180"/>
                      <a:pt x="121" y="180"/>
                      <a:pt x="118" y="181"/>
                    </a:cubicBezTo>
                    <a:cubicBezTo>
                      <a:pt x="116" y="181"/>
                      <a:pt x="113" y="181"/>
                      <a:pt x="112" y="181"/>
                    </a:cubicBezTo>
                    <a:cubicBezTo>
                      <a:pt x="111" y="181"/>
                      <a:pt x="110" y="182"/>
                      <a:pt x="110" y="182"/>
                    </a:cubicBezTo>
                    <a:cubicBezTo>
                      <a:pt x="110" y="183"/>
                      <a:pt x="110" y="183"/>
                      <a:pt x="110" y="183"/>
                    </a:cubicBezTo>
                    <a:cubicBezTo>
                      <a:pt x="109" y="182"/>
                      <a:pt x="109" y="180"/>
                      <a:pt x="109" y="180"/>
                    </a:cubicBezTo>
                    <a:cubicBezTo>
                      <a:pt x="109" y="180"/>
                      <a:pt x="109" y="180"/>
                      <a:pt x="109" y="180"/>
                    </a:cubicBezTo>
                    <a:cubicBezTo>
                      <a:pt x="109" y="179"/>
                      <a:pt x="109" y="179"/>
                      <a:pt x="109" y="179"/>
                    </a:cubicBezTo>
                    <a:cubicBezTo>
                      <a:pt x="109" y="179"/>
                      <a:pt x="109" y="179"/>
                      <a:pt x="109" y="179"/>
                    </a:cubicBezTo>
                    <a:cubicBezTo>
                      <a:pt x="109" y="179"/>
                      <a:pt x="110" y="179"/>
                      <a:pt x="110" y="178"/>
                    </a:cubicBezTo>
                    <a:cubicBezTo>
                      <a:pt x="110" y="178"/>
                      <a:pt x="110" y="178"/>
                      <a:pt x="110" y="178"/>
                    </a:cubicBezTo>
                    <a:cubicBezTo>
                      <a:pt x="110" y="177"/>
                      <a:pt x="111" y="177"/>
                      <a:pt x="111" y="176"/>
                    </a:cubicBezTo>
                    <a:cubicBezTo>
                      <a:pt x="111" y="175"/>
                      <a:pt x="110" y="172"/>
                      <a:pt x="110" y="170"/>
                    </a:cubicBezTo>
                    <a:cubicBezTo>
                      <a:pt x="109" y="169"/>
                      <a:pt x="109" y="168"/>
                      <a:pt x="109" y="168"/>
                    </a:cubicBezTo>
                    <a:cubicBezTo>
                      <a:pt x="109" y="168"/>
                      <a:pt x="108" y="167"/>
                      <a:pt x="107" y="166"/>
                    </a:cubicBezTo>
                    <a:cubicBezTo>
                      <a:pt x="107" y="165"/>
                      <a:pt x="106" y="165"/>
                      <a:pt x="106" y="165"/>
                    </a:cubicBezTo>
                    <a:cubicBezTo>
                      <a:pt x="106" y="165"/>
                      <a:pt x="106" y="163"/>
                      <a:pt x="106" y="162"/>
                    </a:cubicBezTo>
                    <a:cubicBezTo>
                      <a:pt x="106" y="161"/>
                      <a:pt x="106" y="160"/>
                      <a:pt x="106" y="159"/>
                    </a:cubicBezTo>
                    <a:cubicBezTo>
                      <a:pt x="106" y="158"/>
                      <a:pt x="106" y="157"/>
                      <a:pt x="106" y="155"/>
                    </a:cubicBezTo>
                    <a:cubicBezTo>
                      <a:pt x="106" y="153"/>
                      <a:pt x="106" y="150"/>
                      <a:pt x="106" y="150"/>
                    </a:cubicBezTo>
                    <a:cubicBezTo>
                      <a:pt x="106" y="150"/>
                      <a:pt x="106" y="149"/>
                      <a:pt x="105" y="148"/>
                    </a:cubicBezTo>
                    <a:cubicBezTo>
                      <a:pt x="105" y="147"/>
                      <a:pt x="104" y="147"/>
                      <a:pt x="104" y="147"/>
                    </a:cubicBezTo>
                    <a:cubicBezTo>
                      <a:pt x="104" y="146"/>
                      <a:pt x="105" y="146"/>
                      <a:pt x="105" y="145"/>
                    </a:cubicBezTo>
                    <a:cubicBezTo>
                      <a:pt x="105" y="145"/>
                      <a:pt x="105" y="144"/>
                      <a:pt x="105" y="143"/>
                    </a:cubicBezTo>
                    <a:cubicBezTo>
                      <a:pt x="105" y="143"/>
                      <a:pt x="105" y="143"/>
                      <a:pt x="105" y="143"/>
                    </a:cubicBezTo>
                    <a:cubicBezTo>
                      <a:pt x="105" y="143"/>
                      <a:pt x="105" y="143"/>
                      <a:pt x="105" y="143"/>
                    </a:cubicBezTo>
                    <a:cubicBezTo>
                      <a:pt x="105" y="143"/>
                      <a:pt x="105" y="143"/>
                      <a:pt x="105" y="143"/>
                    </a:cubicBezTo>
                    <a:cubicBezTo>
                      <a:pt x="105" y="143"/>
                      <a:pt x="105" y="141"/>
                      <a:pt x="105" y="140"/>
                    </a:cubicBezTo>
                    <a:cubicBezTo>
                      <a:pt x="104" y="139"/>
                      <a:pt x="104" y="138"/>
                      <a:pt x="103" y="138"/>
                    </a:cubicBezTo>
                    <a:cubicBezTo>
                      <a:pt x="103" y="138"/>
                      <a:pt x="103" y="138"/>
                      <a:pt x="103" y="138"/>
                    </a:cubicBezTo>
                    <a:cubicBezTo>
                      <a:pt x="103" y="138"/>
                      <a:pt x="103" y="138"/>
                      <a:pt x="103" y="138"/>
                    </a:cubicBezTo>
                    <a:cubicBezTo>
                      <a:pt x="103" y="138"/>
                      <a:pt x="103" y="138"/>
                      <a:pt x="103" y="138"/>
                    </a:cubicBezTo>
                    <a:cubicBezTo>
                      <a:pt x="103" y="138"/>
                      <a:pt x="103" y="138"/>
                      <a:pt x="103" y="138"/>
                    </a:cubicBezTo>
                    <a:cubicBezTo>
                      <a:pt x="100" y="139"/>
                      <a:pt x="93" y="139"/>
                      <a:pt x="92" y="138"/>
                    </a:cubicBezTo>
                    <a:cubicBezTo>
                      <a:pt x="91" y="138"/>
                      <a:pt x="91" y="137"/>
                      <a:pt x="92" y="136"/>
                    </a:cubicBezTo>
                    <a:cubicBezTo>
                      <a:pt x="92" y="136"/>
                      <a:pt x="92" y="136"/>
                      <a:pt x="92" y="135"/>
                    </a:cubicBezTo>
                    <a:cubicBezTo>
                      <a:pt x="92" y="135"/>
                      <a:pt x="92" y="134"/>
                      <a:pt x="92" y="134"/>
                    </a:cubicBezTo>
                    <a:cubicBezTo>
                      <a:pt x="92" y="134"/>
                      <a:pt x="92" y="134"/>
                      <a:pt x="92" y="134"/>
                    </a:cubicBezTo>
                    <a:cubicBezTo>
                      <a:pt x="91" y="134"/>
                      <a:pt x="90" y="134"/>
                      <a:pt x="88" y="135"/>
                    </a:cubicBezTo>
                    <a:cubicBezTo>
                      <a:pt x="87" y="135"/>
                      <a:pt x="86" y="135"/>
                      <a:pt x="86" y="135"/>
                    </a:cubicBezTo>
                    <a:cubicBezTo>
                      <a:pt x="86" y="135"/>
                      <a:pt x="85" y="135"/>
                      <a:pt x="85" y="135"/>
                    </a:cubicBezTo>
                    <a:cubicBezTo>
                      <a:pt x="84" y="135"/>
                      <a:pt x="84" y="135"/>
                      <a:pt x="84" y="135"/>
                    </a:cubicBezTo>
                    <a:cubicBezTo>
                      <a:pt x="83" y="135"/>
                      <a:pt x="83" y="135"/>
                      <a:pt x="83" y="135"/>
                    </a:cubicBezTo>
                    <a:cubicBezTo>
                      <a:pt x="82" y="135"/>
                      <a:pt x="81" y="135"/>
                      <a:pt x="81" y="135"/>
                    </a:cubicBezTo>
                    <a:cubicBezTo>
                      <a:pt x="79" y="135"/>
                      <a:pt x="78" y="139"/>
                      <a:pt x="78" y="142"/>
                    </a:cubicBezTo>
                    <a:cubicBezTo>
                      <a:pt x="77" y="144"/>
                      <a:pt x="77" y="146"/>
                      <a:pt x="77" y="147"/>
                    </a:cubicBezTo>
                    <a:cubicBezTo>
                      <a:pt x="76" y="147"/>
                      <a:pt x="74" y="146"/>
                      <a:pt x="72" y="146"/>
                    </a:cubicBezTo>
                    <a:cubicBezTo>
                      <a:pt x="70" y="146"/>
                      <a:pt x="69" y="146"/>
                      <a:pt x="68" y="146"/>
                    </a:cubicBezTo>
                    <a:cubicBezTo>
                      <a:pt x="67" y="146"/>
                      <a:pt x="66" y="146"/>
                      <a:pt x="65" y="146"/>
                    </a:cubicBezTo>
                    <a:cubicBezTo>
                      <a:pt x="64" y="147"/>
                      <a:pt x="64" y="147"/>
                      <a:pt x="63" y="147"/>
                    </a:cubicBezTo>
                    <a:cubicBezTo>
                      <a:pt x="62" y="147"/>
                      <a:pt x="61" y="147"/>
                      <a:pt x="60" y="147"/>
                    </a:cubicBezTo>
                    <a:cubicBezTo>
                      <a:pt x="59" y="147"/>
                      <a:pt x="59" y="147"/>
                      <a:pt x="58" y="147"/>
                    </a:cubicBezTo>
                    <a:cubicBezTo>
                      <a:pt x="58" y="146"/>
                      <a:pt x="57" y="145"/>
                      <a:pt x="56" y="144"/>
                    </a:cubicBezTo>
                    <a:cubicBezTo>
                      <a:pt x="56" y="144"/>
                      <a:pt x="55" y="143"/>
                      <a:pt x="54" y="142"/>
                    </a:cubicBezTo>
                    <a:cubicBezTo>
                      <a:pt x="54" y="142"/>
                      <a:pt x="53" y="140"/>
                      <a:pt x="52" y="139"/>
                    </a:cubicBezTo>
                    <a:cubicBezTo>
                      <a:pt x="51" y="137"/>
                      <a:pt x="50" y="134"/>
                      <a:pt x="49" y="134"/>
                    </a:cubicBezTo>
                    <a:cubicBezTo>
                      <a:pt x="49" y="134"/>
                      <a:pt x="49" y="133"/>
                      <a:pt x="49" y="132"/>
                    </a:cubicBezTo>
                    <a:cubicBezTo>
                      <a:pt x="49" y="129"/>
                      <a:pt x="48" y="126"/>
                      <a:pt x="47" y="125"/>
                    </a:cubicBezTo>
                    <a:cubicBezTo>
                      <a:pt x="46" y="123"/>
                      <a:pt x="43" y="123"/>
                      <a:pt x="41" y="123"/>
                    </a:cubicBezTo>
                    <a:cubicBezTo>
                      <a:pt x="41" y="123"/>
                      <a:pt x="41" y="123"/>
                      <a:pt x="41" y="123"/>
                    </a:cubicBezTo>
                    <a:cubicBezTo>
                      <a:pt x="41" y="123"/>
                      <a:pt x="41" y="123"/>
                      <a:pt x="41" y="123"/>
                    </a:cubicBezTo>
                    <a:cubicBezTo>
                      <a:pt x="40" y="123"/>
                      <a:pt x="35" y="123"/>
                      <a:pt x="32" y="123"/>
                    </a:cubicBezTo>
                    <a:cubicBezTo>
                      <a:pt x="29" y="123"/>
                      <a:pt x="26" y="124"/>
                      <a:pt x="26" y="124"/>
                    </a:cubicBezTo>
                    <a:cubicBezTo>
                      <a:pt x="25" y="124"/>
                      <a:pt x="22" y="124"/>
                      <a:pt x="20" y="124"/>
                    </a:cubicBezTo>
                    <a:cubicBezTo>
                      <a:pt x="15" y="123"/>
                      <a:pt x="10" y="123"/>
                      <a:pt x="9" y="124"/>
                    </a:cubicBezTo>
                    <a:cubicBezTo>
                      <a:pt x="8" y="124"/>
                      <a:pt x="6" y="124"/>
                      <a:pt x="4" y="125"/>
                    </a:cubicBezTo>
                    <a:cubicBezTo>
                      <a:pt x="4" y="125"/>
                      <a:pt x="4" y="125"/>
                      <a:pt x="4" y="125"/>
                    </a:cubicBezTo>
                    <a:cubicBezTo>
                      <a:pt x="3" y="126"/>
                      <a:pt x="1" y="127"/>
                      <a:pt x="0" y="127"/>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36" name="Freeform 23"/>
              <p:cNvSpPr>
                <a:spLocks/>
              </p:cNvSpPr>
              <p:nvPr/>
            </p:nvSpPr>
            <p:spPr bwMode="auto">
              <a:xfrm>
                <a:off x="4554537" y="3987800"/>
                <a:ext cx="192088" cy="214313"/>
              </a:xfrm>
              <a:custGeom>
                <a:avLst/>
                <a:gdLst>
                  <a:gd name="T0" fmla="*/ 0 w 83"/>
                  <a:gd name="T1" fmla="*/ 83 h 93"/>
                  <a:gd name="T2" fmla="*/ 2 w 83"/>
                  <a:gd name="T3" fmla="*/ 80 h 93"/>
                  <a:gd name="T4" fmla="*/ 5 w 83"/>
                  <a:gd name="T5" fmla="*/ 79 h 93"/>
                  <a:gd name="T6" fmla="*/ 9 w 83"/>
                  <a:gd name="T7" fmla="*/ 79 h 93"/>
                  <a:gd name="T8" fmla="*/ 8 w 83"/>
                  <a:gd name="T9" fmla="*/ 76 h 93"/>
                  <a:gd name="T10" fmla="*/ 8 w 83"/>
                  <a:gd name="T11" fmla="*/ 73 h 93"/>
                  <a:gd name="T12" fmla="*/ 6 w 83"/>
                  <a:gd name="T13" fmla="*/ 71 h 93"/>
                  <a:gd name="T14" fmla="*/ 5 w 83"/>
                  <a:gd name="T15" fmla="*/ 65 h 93"/>
                  <a:gd name="T16" fmla="*/ 12 w 83"/>
                  <a:gd name="T17" fmla="*/ 65 h 93"/>
                  <a:gd name="T18" fmla="*/ 15 w 83"/>
                  <a:gd name="T19" fmla="*/ 60 h 93"/>
                  <a:gd name="T20" fmla="*/ 18 w 83"/>
                  <a:gd name="T21" fmla="*/ 61 h 93"/>
                  <a:gd name="T22" fmla="*/ 26 w 83"/>
                  <a:gd name="T23" fmla="*/ 66 h 93"/>
                  <a:gd name="T24" fmla="*/ 29 w 83"/>
                  <a:gd name="T25" fmla="*/ 64 h 93"/>
                  <a:gd name="T26" fmla="*/ 33 w 83"/>
                  <a:gd name="T27" fmla="*/ 67 h 93"/>
                  <a:gd name="T28" fmla="*/ 34 w 83"/>
                  <a:gd name="T29" fmla="*/ 66 h 93"/>
                  <a:gd name="T30" fmla="*/ 37 w 83"/>
                  <a:gd name="T31" fmla="*/ 54 h 93"/>
                  <a:gd name="T32" fmla="*/ 37 w 83"/>
                  <a:gd name="T33" fmla="*/ 49 h 93"/>
                  <a:gd name="T34" fmla="*/ 34 w 83"/>
                  <a:gd name="T35" fmla="*/ 33 h 93"/>
                  <a:gd name="T36" fmla="*/ 35 w 83"/>
                  <a:gd name="T37" fmla="*/ 27 h 93"/>
                  <a:gd name="T38" fmla="*/ 32 w 83"/>
                  <a:gd name="T39" fmla="*/ 23 h 93"/>
                  <a:gd name="T40" fmla="*/ 24 w 83"/>
                  <a:gd name="T41" fmla="*/ 26 h 93"/>
                  <a:gd name="T42" fmla="*/ 22 w 83"/>
                  <a:gd name="T43" fmla="*/ 22 h 93"/>
                  <a:gd name="T44" fmla="*/ 25 w 83"/>
                  <a:gd name="T45" fmla="*/ 16 h 93"/>
                  <a:gd name="T46" fmla="*/ 37 w 83"/>
                  <a:gd name="T47" fmla="*/ 16 h 93"/>
                  <a:gd name="T48" fmla="*/ 44 w 83"/>
                  <a:gd name="T49" fmla="*/ 18 h 93"/>
                  <a:gd name="T50" fmla="*/ 53 w 83"/>
                  <a:gd name="T51" fmla="*/ 21 h 93"/>
                  <a:gd name="T52" fmla="*/ 55 w 83"/>
                  <a:gd name="T53" fmla="*/ 16 h 93"/>
                  <a:gd name="T54" fmla="*/ 59 w 83"/>
                  <a:gd name="T55" fmla="*/ 12 h 93"/>
                  <a:gd name="T56" fmla="*/ 60 w 83"/>
                  <a:gd name="T57" fmla="*/ 8 h 93"/>
                  <a:gd name="T58" fmla="*/ 70 w 83"/>
                  <a:gd name="T59" fmla="*/ 0 h 93"/>
                  <a:gd name="T60" fmla="*/ 83 w 83"/>
                  <a:gd name="T61" fmla="*/ 3 h 93"/>
                  <a:gd name="T62" fmla="*/ 76 w 83"/>
                  <a:gd name="T63" fmla="*/ 14 h 93"/>
                  <a:gd name="T64" fmla="*/ 72 w 83"/>
                  <a:gd name="T65" fmla="*/ 33 h 93"/>
                  <a:gd name="T66" fmla="*/ 57 w 83"/>
                  <a:gd name="T67" fmla="*/ 59 h 93"/>
                  <a:gd name="T68" fmla="*/ 55 w 83"/>
                  <a:gd name="T69" fmla="*/ 77 h 93"/>
                  <a:gd name="T70" fmla="*/ 48 w 83"/>
                  <a:gd name="T71" fmla="*/ 85 h 93"/>
                  <a:gd name="T72" fmla="*/ 41 w 83"/>
                  <a:gd name="T73" fmla="*/ 91 h 93"/>
                  <a:gd name="T74" fmla="*/ 37 w 83"/>
                  <a:gd name="T75" fmla="*/ 93 h 93"/>
                  <a:gd name="T76" fmla="*/ 36 w 83"/>
                  <a:gd name="T77" fmla="*/ 86 h 93"/>
                  <a:gd name="T78" fmla="*/ 31 w 83"/>
                  <a:gd name="T79" fmla="*/ 89 h 93"/>
                  <a:gd name="T80" fmla="*/ 28 w 83"/>
                  <a:gd name="T81" fmla="*/ 89 h 93"/>
                  <a:gd name="T82" fmla="*/ 25 w 83"/>
                  <a:gd name="T83" fmla="*/ 92 h 93"/>
                  <a:gd name="T84" fmla="*/ 22 w 83"/>
                  <a:gd name="T85" fmla="*/ 90 h 93"/>
                  <a:gd name="T86" fmla="*/ 14 w 83"/>
                  <a:gd name="T87" fmla="*/ 90 h 93"/>
                  <a:gd name="T88" fmla="*/ 10 w 83"/>
                  <a:gd name="T89"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 h="93">
                    <a:moveTo>
                      <a:pt x="10" y="93"/>
                    </a:moveTo>
                    <a:cubicBezTo>
                      <a:pt x="10" y="92"/>
                      <a:pt x="9" y="90"/>
                      <a:pt x="7" y="89"/>
                    </a:cubicBezTo>
                    <a:cubicBezTo>
                      <a:pt x="6" y="87"/>
                      <a:pt x="3" y="85"/>
                      <a:pt x="0" y="83"/>
                    </a:cubicBezTo>
                    <a:cubicBezTo>
                      <a:pt x="1" y="81"/>
                      <a:pt x="1" y="80"/>
                      <a:pt x="2" y="80"/>
                    </a:cubicBezTo>
                    <a:cubicBezTo>
                      <a:pt x="2" y="80"/>
                      <a:pt x="2" y="80"/>
                      <a:pt x="2" y="80"/>
                    </a:cubicBezTo>
                    <a:cubicBezTo>
                      <a:pt x="2" y="80"/>
                      <a:pt x="2" y="80"/>
                      <a:pt x="2" y="80"/>
                    </a:cubicBezTo>
                    <a:cubicBezTo>
                      <a:pt x="2" y="80"/>
                      <a:pt x="2" y="80"/>
                      <a:pt x="2" y="80"/>
                    </a:cubicBezTo>
                    <a:cubicBezTo>
                      <a:pt x="2" y="79"/>
                      <a:pt x="3" y="78"/>
                      <a:pt x="4" y="78"/>
                    </a:cubicBezTo>
                    <a:cubicBezTo>
                      <a:pt x="4" y="79"/>
                      <a:pt x="4" y="79"/>
                      <a:pt x="5" y="79"/>
                    </a:cubicBezTo>
                    <a:cubicBezTo>
                      <a:pt x="5" y="80"/>
                      <a:pt x="6" y="80"/>
                      <a:pt x="6" y="81"/>
                    </a:cubicBezTo>
                    <a:cubicBezTo>
                      <a:pt x="7" y="81"/>
                      <a:pt x="8" y="81"/>
                      <a:pt x="8" y="80"/>
                    </a:cubicBezTo>
                    <a:cubicBezTo>
                      <a:pt x="8" y="79"/>
                      <a:pt x="9" y="79"/>
                      <a:pt x="9" y="79"/>
                    </a:cubicBezTo>
                    <a:cubicBezTo>
                      <a:pt x="10" y="78"/>
                      <a:pt x="10" y="77"/>
                      <a:pt x="9" y="77"/>
                    </a:cubicBezTo>
                    <a:cubicBezTo>
                      <a:pt x="9" y="77"/>
                      <a:pt x="9" y="77"/>
                      <a:pt x="9" y="77"/>
                    </a:cubicBezTo>
                    <a:cubicBezTo>
                      <a:pt x="9" y="76"/>
                      <a:pt x="9" y="76"/>
                      <a:pt x="8" y="76"/>
                    </a:cubicBezTo>
                    <a:cubicBezTo>
                      <a:pt x="8" y="75"/>
                      <a:pt x="7" y="75"/>
                      <a:pt x="7" y="74"/>
                    </a:cubicBezTo>
                    <a:cubicBezTo>
                      <a:pt x="7" y="74"/>
                      <a:pt x="7" y="74"/>
                      <a:pt x="8" y="74"/>
                    </a:cubicBezTo>
                    <a:cubicBezTo>
                      <a:pt x="8" y="73"/>
                      <a:pt x="8" y="73"/>
                      <a:pt x="8" y="73"/>
                    </a:cubicBezTo>
                    <a:cubicBezTo>
                      <a:pt x="8" y="73"/>
                      <a:pt x="8" y="72"/>
                      <a:pt x="7" y="72"/>
                    </a:cubicBezTo>
                    <a:cubicBezTo>
                      <a:pt x="7" y="71"/>
                      <a:pt x="7" y="71"/>
                      <a:pt x="6" y="71"/>
                    </a:cubicBezTo>
                    <a:cubicBezTo>
                      <a:pt x="6" y="71"/>
                      <a:pt x="6" y="71"/>
                      <a:pt x="6" y="71"/>
                    </a:cubicBezTo>
                    <a:cubicBezTo>
                      <a:pt x="5" y="71"/>
                      <a:pt x="5" y="71"/>
                      <a:pt x="6" y="70"/>
                    </a:cubicBezTo>
                    <a:cubicBezTo>
                      <a:pt x="6" y="69"/>
                      <a:pt x="6" y="68"/>
                      <a:pt x="5" y="67"/>
                    </a:cubicBezTo>
                    <a:cubicBezTo>
                      <a:pt x="5" y="66"/>
                      <a:pt x="5" y="65"/>
                      <a:pt x="5" y="65"/>
                    </a:cubicBezTo>
                    <a:cubicBezTo>
                      <a:pt x="6" y="65"/>
                      <a:pt x="7" y="65"/>
                      <a:pt x="7" y="66"/>
                    </a:cubicBezTo>
                    <a:cubicBezTo>
                      <a:pt x="9" y="66"/>
                      <a:pt x="10" y="67"/>
                      <a:pt x="11" y="66"/>
                    </a:cubicBezTo>
                    <a:cubicBezTo>
                      <a:pt x="12" y="66"/>
                      <a:pt x="12" y="65"/>
                      <a:pt x="12" y="65"/>
                    </a:cubicBezTo>
                    <a:cubicBezTo>
                      <a:pt x="13" y="65"/>
                      <a:pt x="14" y="65"/>
                      <a:pt x="14" y="64"/>
                    </a:cubicBezTo>
                    <a:cubicBezTo>
                      <a:pt x="14" y="63"/>
                      <a:pt x="14" y="63"/>
                      <a:pt x="14" y="63"/>
                    </a:cubicBezTo>
                    <a:cubicBezTo>
                      <a:pt x="14" y="62"/>
                      <a:pt x="14" y="60"/>
                      <a:pt x="15" y="60"/>
                    </a:cubicBezTo>
                    <a:cubicBezTo>
                      <a:pt x="15" y="60"/>
                      <a:pt x="16" y="60"/>
                      <a:pt x="16" y="60"/>
                    </a:cubicBezTo>
                    <a:cubicBezTo>
                      <a:pt x="17" y="60"/>
                      <a:pt x="17" y="60"/>
                      <a:pt x="17" y="60"/>
                    </a:cubicBezTo>
                    <a:cubicBezTo>
                      <a:pt x="17" y="61"/>
                      <a:pt x="17" y="61"/>
                      <a:pt x="18" y="61"/>
                    </a:cubicBezTo>
                    <a:cubicBezTo>
                      <a:pt x="18" y="63"/>
                      <a:pt x="19" y="66"/>
                      <a:pt x="20" y="66"/>
                    </a:cubicBezTo>
                    <a:cubicBezTo>
                      <a:pt x="21" y="66"/>
                      <a:pt x="21" y="66"/>
                      <a:pt x="22" y="66"/>
                    </a:cubicBezTo>
                    <a:cubicBezTo>
                      <a:pt x="24" y="66"/>
                      <a:pt x="26" y="67"/>
                      <a:pt x="26" y="66"/>
                    </a:cubicBezTo>
                    <a:cubicBezTo>
                      <a:pt x="26" y="66"/>
                      <a:pt x="27" y="65"/>
                      <a:pt x="27" y="65"/>
                    </a:cubicBezTo>
                    <a:cubicBezTo>
                      <a:pt x="27" y="64"/>
                      <a:pt x="28" y="63"/>
                      <a:pt x="28" y="63"/>
                    </a:cubicBezTo>
                    <a:cubicBezTo>
                      <a:pt x="28" y="63"/>
                      <a:pt x="29" y="63"/>
                      <a:pt x="29" y="64"/>
                    </a:cubicBezTo>
                    <a:cubicBezTo>
                      <a:pt x="30" y="65"/>
                      <a:pt x="31" y="67"/>
                      <a:pt x="32" y="67"/>
                    </a:cubicBezTo>
                    <a:cubicBezTo>
                      <a:pt x="32" y="67"/>
                      <a:pt x="32" y="67"/>
                      <a:pt x="32" y="67"/>
                    </a:cubicBezTo>
                    <a:cubicBezTo>
                      <a:pt x="32" y="67"/>
                      <a:pt x="32" y="67"/>
                      <a:pt x="33" y="67"/>
                    </a:cubicBezTo>
                    <a:cubicBezTo>
                      <a:pt x="33" y="67"/>
                      <a:pt x="33" y="67"/>
                      <a:pt x="33" y="67"/>
                    </a:cubicBezTo>
                    <a:cubicBezTo>
                      <a:pt x="33" y="67"/>
                      <a:pt x="34" y="67"/>
                      <a:pt x="34" y="66"/>
                    </a:cubicBezTo>
                    <a:cubicBezTo>
                      <a:pt x="34" y="66"/>
                      <a:pt x="34" y="66"/>
                      <a:pt x="34" y="66"/>
                    </a:cubicBezTo>
                    <a:cubicBezTo>
                      <a:pt x="34" y="66"/>
                      <a:pt x="34" y="66"/>
                      <a:pt x="35" y="65"/>
                    </a:cubicBezTo>
                    <a:cubicBezTo>
                      <a:pt x="36" y="62"/>
                      <a:pt x="38" y="57"/>
                      <a:pt x="37" y="55"/>
                    </a:cubicBezTo>
                    <a:cubicBezTo>
                      <a:pt x="37" y="55"/>
                      <a:pt x="37" y="54"/>
                      <a:pt x="37" y="54"/>
                    </a:cubicBezTo>
                    <a:cubicBezTo>
                      <a:pt x="37" y="54"/>
                      <a:pt x="37" y="54"/>
                      <a:pt x="37" y="54"/>
                    </a:cubicBezTo>
                    <a:cubicBezTo>
                      <a:pt x="37" y="53"/>
                      <a:pt x="36" y="52"/>
                      <a:pt x="36" y="51"/>
                    </a:cubicBezTo>
                    <a:cubicBezTo>
                      <a:pt x="36" y="51"/>
                      <a:pt x="36" y="50"/>
                      <a:pt x="37" y="49"/>
                    </a:cubicBezTo>
                    <a:cubicBezTo>
                      <a:pt x="37" y="48"/>
                      <a:pt x="38" y="46"/>
                      <a:pt x="37" y="46"/>
                    </a:cubicBezTo>
                    <a:cubicBezTo>
                      <a:pt x="36" y="45"/>
                      <a:pt x="32" y="43"/>
                      <a:pt x="31" y="42"/>
                    </a:cubicBezTo>
                    <a:cubicBezTo>
                      <a:pt x="31" y="40"/>
                      <a:pt x="33" y="34"/>
                      <a:pt x="34" y="33"/>
                    </a:cubicBezTo>
                    <a:cubicBezTo>
                      <a:pt x="34" y="33"/>
                      <a:pt x="35" y="33"/>
                      <a:pt x="35" y="32"/>
                    </a:cubicBezTo>
                    <a:cubicBezTo>
                      <a:pt x="36" y="32"/>
                      <a:pt x="36" y="32"/>
                      <a:pt x="36" y="31"/>
                    </a:cubicBezTo>
                    <a:cubicBezTo>
                      <a:pt x="36" y="31"/>
                      <a:pt x="36" y="29"/>
                      <a:pt x="35" y="27"/>
                    </a:cubicBezTo>
                    <a:cubicBezTo>
                      <a:pt x="35" y="26"/>
                      <a:pt x="35" y="25"/>
                      <a:pt x="34" y="25"/>
                    </a:cubicBezTo>
                    <a:cubicBezTo>
                      <a:pt x="33" y="24"/>
                      <a:pt x="33" y="24"/>
                      <a:pt x="32" y="23"/>
                    </a:cubicBezTo>
                    <a:cubicBezTo>
                      <a:pt x="32" y="23"/>
                      <a:pt x="32" y="23"/>
                      <a:pt x="32" y="23"/>
                    </a:cubicBezTo>
                    <a:cubicBezTo>
                      <a:pt x="31" y="23"/>
                      <a:pt x="30" y="23"/>
                      <a:pt x="29" y="23"/>
                    </a:cubicBezTo>
                    <a:cubicBezTo>
                      <a:pt x="28" y="23"/>
                      <a:pt x="27" y="24"/>
                      <a:pt x="26" y="25"/>
                    </a:cubicBezTo>
                    <a:cubicBezTo>
                      <a:pt x="25" y="25"/>
                      <a:pt x="25" y="25"/>
                      <a:pt x="24" y="26"/>
                    </a:cubicBezTo>
                    <a:cubicBezTo>
                      <a:pt x="24" y="26"/>
                      <a:pt x="24" y="26"/>
                      <a:pt x="24" y="26"/>
                    </a:cubicBezTo>
                    <a:cubicBezTo>
                      <a:pt x="24" y="26"/>
                      <a:pt x="23" y="26"/>
                      <a:pt x="23" y="25"/>
                    </a:cubicBezTo>
                    <a:cubicBezTo>
                      <a:pt x="22" y="24"/>
                      <a:pt x="22" y="23"/>
                      <a:pt x="22" y="22"/>
                    </a:cubicBezTo>
                    <a:cubicBezTo>
                      <a:pt x="22" y="21"/>
                      <a:pt x="22" y="20"/>
                      <a:pt x="23" y="19"/>
                    </a:cubicBezTo>
                    <a:cubicBezTo>
                      <a:pt x="24" y="18"/>
                      <a:pt x="24" y="16"/>
                      <a:pt x="25" y="16"/>
                    </a:cubicBezTo>
                    <a:cubicBezTo>
                      <a:pt x="25" y="16"/>
                      <a:pt x="25" y="16"/>
                      <a:pt x="25" y="16"/>
                    </a:cubicBezTo>
                    <a:cubicBezTo>
                      <a:pt x="26" y="16"/>
                      <a:pt x="27" y="16"/>
                      <a:pt x="27" y="16"/>
                    </a:cubicBezTo>
                    <a:cubicBezTo>
                      <a:pt x="28" y="16"/>
                      <a:pt x="31" y="16"/>
                      <a:pt x="33" y="16"/>
                    </a:cubicBezTo>
                    <a:cubicBezTo>
                      <a:pt x="35" y="16"/>
                      <a:pt x="36" y="16"/>
                      <a:pt x="37" y="16"/>
                    </a:cubicBezTo>
                    <a:cubicBezTo>
                      <a:pt x="38" y="16"/>
                      <a:pt x="39" y="17"/>
                      <a:pt x="39" y="17"/>
                    </a:cubicBezTo>
                    <a:cubicBezTo>
                      <a:pt x="40" y="18"/>
                      <a:pt x="41" y="18"/>
                      <a:pt x="42" y="18"/>
                    </a:cubicBezTo>
                    <a:cubicBezTo>
                      <a:pt x="42" y="18"/>
                      <a:pt x="43" y="18"/>
                      <a:pt x="44" y="18"/>
                    </a:cubicBezTo>
                    <a:cubicBezTo>
                      <a:pt x="46" y="18"/>
                      <a:pt x="50" y="18"/>
                      <a:pt x="50" y="19"/>
                    </a:cubicBezTo>
                    <a:cubicBezTo>
                      <a:pt x="51" y="19"/>
                      <a:pt x="51" y="19"/>
                      <a:pt x="52" y="20"/>
                    </a:cubicBezTo>
                    <a:cubicBezTo>
                      <a:pt x="52" y="20"/>
                      <a:pt x="52" y="20"/>
                      <a:pt x="53" y="21"/>
                    </a:cubicBezTo>
                    <a:cubicBezTo>
                      <a:pt x="53" y="21"/>
                      <a:pt x="54" y="22"/>
                      <a:pt x="55" y="21"/>
                    </a:cubicBezTo>
                    <a:cubicBezTo>
                      <a:pt x="56" y="21"/>
                      <a:pt x="55" y="19"/>
                      <a:pt x="55" y="18"/>
                    </a:cubicBezTo>
                    <a:cubicBezTo>
                      <a:pt x="55" y="17"/>
                      <a:pt x="55" y="16"/>
                      <a:pt x="55" y="16"/>
                    </a:cubicBezTo>
                    <a:cubicBezTo>
                      <a:pt x="56" y="16"/>
                      <a:pt x="56" y="15"/>
                      <a:pt x="57" y="15"/>
                    </a:cubicBezTo>
                    <a:cubicBezTo>
                      <a:pt x="57" y="15"/>
                      <a:pt x="58" y="14"/>
                      <a:pt x="58" y="13"/>
                    </a:cubicBezTo>
                    <a:cubicBezTo>
                      <a:pt x="58" y="13"/>
                      <a:pt x="59" y="13"/>
                      <a:pt x="59" y="12"/>
                    </a:cubicBezTo>
                    <a:cubicBezTo>
                      <a:pt x="59" y="11"/>
                      <a:pt x="60" y="10"/>
                      <a:pt x="60" y="9"/>
                    </a:cubicBezTo>
                    <a:cubicBezTo>
                      <a:pt x="60" y="9"/>
                      <a:pt x="60" y="8"/>
                      <a:pt x="60" y="8"/>
                    </a:cubicBezTo>
                    <a:cubicBezTo>
                      <a:pt x="60" y="8"/>
                      <a:pt x="60" y="8"/>
                      <a:pt x="60" y="8"/>
                    </a:cubicBezTo>
                    <a:cubicBezTo>
                      <a:pt x="60" y="6"/>
                      <a:pt x="60" y="2"/>
                      <a:pt x="61" y="1"/>
                    </a:cubicBezTo>
                    <a:cubicBezTo>
                      <a:pt x="62" y="1"/>
                      <a:pt x="63" y="0"/>
                      <a:pt x="65" y="0"/>
                    </a:cubicBezTo>
                    <a:cubicBezTo>
                      <a:pt x="66" y="0"/>
                      <a:pt x="68" y="0"/>
                      <a:pt x="70" y="0"/>
                    </a:cubicBezTo>
                    <a:cubicBezTo>
                      <a:pt x="73" y="0"/>
                      <a:pt x="80" y="0"/>
                      <a:pt x="82" y="0"/>
                    </a:cubicBezTo>
                    <a:cubicBezTo>
                      <a:pt x="82" y="0"/>
                      <a:pt x="83" y="1"/>
                      <a:pt x="83" y="1"/>
                    </a:cubicBezTo>
                    <a:cubicBezTo>
                      <a:pt x="83" y="2"/>
                      <a:pt x="83" y="2"/>
                      <a:pt x="83" y="3"/>
                    </a:cubicBezTo>
                    <a:cubicBezTo>
                      <a:pt x="83" y="4"/>
                      <a:pt x="83" y="4"/>
                      <a:pt x="83" y="5"/>
                    </a:cubicBezTo>
                    <a:cubicBezTo>
                      <a:pt x="82" y="6"/>
                      <a:pt x="80" y="9"/>
                      <a:pt x="78" y="12"/>
                    </a:cubicBezTo>
                    <a:cubicBezTo>
                      <a:pt x="77" y="12"/>
                      <a:pt x="77" y="13"/>
                      <a:pt x="76" y="14"/>
                    </a:cubicBezTo>
                    <a:cubicBezTo>
                      <a:pt x="75" y="15"/>
                      <a:pt x="75" y="17"/>
                      <a:pt x="75" y="20"/>
                    </a:cubicBezTo>
                    <a:cubicBezTo>
                      <a:pt x="75" y="21"/>
                      <a:pt x="75" y="23"/>
                      <a:pt x="75" y="24"/>
                    </a:cubicBezTo>
                    <a:cubicBezTo>
                      <a:pt x="74" y="26"/>
                      <a:pt x="73" y="30"/>
                      <a:pt x="72" y="33"/>
                    </a:cubicBezTo>
                    <a:cubicBezTo>
                      <a:pt x="71" y="35"/>
                      <a:pt x="69" y="38"/>
                      <a:pt x="68" y="39"/>
                    </a:cubicBezTo>
                    <a:cubicBezTo>
                      <a:pt x="67" y="40"/>
                      <a:pt x="65" y="43"/>
                      <a:pt x="64" y="46"/>
                    </a:cubicBezTo>
                    <a:cubicBezTo>
                      <a:pt x="61" y="51"/>
                      <a:pt x="59" y="56"/>
                      <a:pt x="57" y="59"/>
                    </a:cubicBezTo>
                    <a:cubicBezTo>
                      <a:pt x="55" y="64"/>
                      <a:pt x="55" y="74"/>
                      <a:pt x="55" y="76"/>
                    </a:cubicBezTo>
                    <a:cubicBezTo>
                      <a:pt x="55" y="77"/>
                      <a:pt x="55" y="77"/>
                      <a:pt x="55" y="77"/>
                    </a:cubicBezTo>
                    <a:cubicBezTo>
                      <a:pt x="55" y="77"/>
                      <a:pt x="55" y="77"/>
                      <a:pt x="55" y="77"/>
                    </a:cubicBezTo>
                    <a:cubicBezTo>
                      <a:pt x="55" y="78"/>
                      <a:pt x="53" y="80"/>
                      <a:pt x="52" y="82"/>
                    </a:cubicBezTo>
                    <a:cubicBezTo>
                      <a:pt x="52" y="83"/>
                      <a:pt x="51" y="83"/>
                      <a:pt x="51" y="84"/>
                    </a:cubicBezTo>
                    <a:cubicBezTo>
                      <a:pt x="51" y="84"/>
                      <a:pt x="50" y="85"/>
                      <a:pt x="48" y="85"/>
                    </a:cubicBezTo>
                    <a:cubicBezTo>
                      <a:pt x="47" y="86"/>
                      <a:pt x="45" y="87"/>
                      <a:pt x="44" y="88"/>
                    </a:cubicBezTo>
                    <a:cubicBezTo>
                      <a:pt x="43" y="89"/>
                      <a:pt x="42" y="90"/>
                      <a:pt x="41" y="91"/>
                    </a:cubicBezTo>
                    <a:cubicBezTo>
                      <a:pt x="41" y="91"/>
                      <a:pt x="41" y="91"/>
                      <a:pt x="41" y="91"/>
                    </a:cubicBezTo>
                    <a:cubicBezTo>
                      <a:pt x="40" y="91"/>
                      <a:pt x="40" y="92"/>
                      <a:pt x="40" y="92"/>
                    </a:cubicBezTo>
                    <a:cubicBezTo>
                      <a:pt x="40" y="92"/>
                      <a:pt x="39" y="92"/>
                      <a:pt x="38" y="92"/>
                    </a:cubicBezTo>
                    <a:cubicBezTo>
                      <a:pt x="38" y="93"/>
                      <a:pt x="37" y="93"/>
                      <a:pt x="37" y="93"/>
                    </a:cubicBezTo>
                    <a:cubicBezTo>
                      <a:pt x="37" y="93"/>
                      <a:pt x="37" y="93"/>
                      <a:pt x="37" y="92"/>
                    </a:cubicBezTo>
                    <a:cubicBezTo>
                      <a:pt x="36" y="92"/>
                      <a:pt x="36" y="91"/>
                      <a:pt x="36" y="90"/>
                    </a:cubicBezTo>
                    <a:cubicBezTo>
                      <a:pt x="36" y="88"/>
                      <a:pt x="36" y="87"/>
                      <a:pt x="36" y="86"/>
                    </a:cubicBezTo>
                    <a:cubicBezTo>
                      <a:pt x="35" y="86"/>
                      <a:pt x="32" y="88"/>
                      <a:pt x="31" y="89"/>
                    </a:cubicBezTo>
                    <a:cubicBezTo>
                      <a:pt x="31" y="89"/>
                      <a:pt x="31" y="89"/>
                      <a:pt x="31" y="89"/>
                    </a:cubicBezTo>
                    <a:cubicBezTo>
                      <a:pt x="31" y="89"/>
                      <a:pt x="31" y="89"/>
                      <a:pt x="31" y="89"/>
                    </a:cubicBezTo>
                    <a:cubicBezTo>
                      <a:pt x="31" y="89"/>
                      <a:pt x="31" y="89"/>
                      <a:pt x="31" y="89"/>
                    </a:cubicBezTo>
                    <a:cubicBezTo>
                      <a:pt x="31" y="89"/>
                      <a:pt x="30" y="89"/>
                      <a:pt x="30" y="89"/>
                    </a:cubicBezTo>
                    <a:cubicBezTo>
                      <a:pt x="29" y="89"/>
                      <a:pt x="28" y="88"/>
                      <a:pt x="28" y="89"/>
                    </a:cubicBezTo>
                    <a:cubicBezTo>
                      <a:pt x="28" y="89"/>
                      <a:pt x="27" y="89"/>
                      <a:pt x="27" y="90"/>
                    </a:cubicBezTo>
                    <a:cubicBezTo>
                      <a:pt x="27" y="90"/>
                      <a:pt x="26" y="92"/>
                      <a:pt x="25" y="92"/>
                    </a:cubicBezTo>
                    <a:cubicBezTo>
                      <a:pt x="25" y="92"/>
                      <a:pt x="25" y="92"/>
                      <a:pt x="25" y="92"/>
                    </a:cubicBezTo>
                    <a:cubicBezTo>
                      <a:pt x="25" y="92"/>
                      <a:pt x="24" y="92"/>
                      <a:pt x="24" y="92"/>
                    </a:cubicBezTo>
                    <a:cubicBezTo>
                      <a:pt x="24" y="92"/>
                      <a:pt x="24" y="92"/>
                      <a:pt x="24" y="92"/>
                    </a:cubicBezTo>
                    <a:cubicBezTo>
                      <a:pt x="23" y="91"/>
                      <a:pt x="22" y="91"/>
                      <a:pt x="22" y="90"/>
                    </a:cubicBezTo>
                    <a:cubicBezTo>
                      <a:pt x="22" y="90"/>
                      <a:pt x="20" y="89"/>
                      <a:pt x="19" y="88"/>
                    </a:cubicBezTo>
                    <a:cubicBezTo>
                      <a:pt x="18" y="88"/>
                      <a:pt x="17" y="87"/>
                      <a:pt x="17" y="88"/>
                    </a:cubicBezTo>
                    <a:cubicBezTo>
                      <a:pt x="16" y="88"/>
                      <a:pt x="15" y="89"/>
                      <a:pt x="14" y="90"/>
                    </a:cubicBezTo>
                    <a:cubicBezTo>
                      <a:pt x="14" y="90"/>
                      <a:pt x="14" y="90"/>
                      <a:pt x="14" y="90"/>
                    </a:cubicBezTo>
                    <a:cubicBezTo>
                      <a:pt x="14" y="90"/>
                      <a:pt x="13" y="91"/>
                      <a:pt x="13" y="91"/>
                    </a:cubicBezTo>
                    <a:cubicBezTo>
                      <a:pt x="12" y="92"/>
                      <a:pt x="11" y="92"/>
                      <a:pt x="10" y="9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37" name="Freeform 24"/>
              <p:cNvSpPr>
                <a:spLocks/>
              </p:cNvSpPr>
              <p:nvPr/>
            </p:nvSpPr>
            <p:spPr bwMode="auto">
              <a:xfrm>
                <a:off x="4494212" y="4021138"/>
                <a:ext cx="146050" cy="155575"/>
              </a:xfrm>
              <a:custGeom>
                <a:avLst/>
                <a:gdLst>
                  <a:gd name="T0" fmla="*/ 23 w 63"/>
                  <a:gd name="T1" fmla="*/ 65 h 68"/>
                  <a:gd name="T2" fmla="*/ 15 w 63"/>
                  <a:gd name="T3" fmla="*/ 53 h 68"/>
                  <a:gd name="T4" fmla="*/ 9 w 63"/>
                  <a:gd name="T5" fmla="*/ 47 h 68"/>
                  <a:gd name="T6" fmla="*/ 7 w 63"/>
                  <a:gd name="T7" fmla="*/ 44 h 68"/>
                  <a:gd name="T8" fmla="*/ 7 w 63"/>
                  <a:gd name="T9" fmla="*/ 42 h 68"/>
                  <a:gd name="T10" fmla="*/ 4 w 63"/>
                  <a:gd name="T11" fmla="*/ 40 h 68"/>
                  <a:gd name="T12" fmla="*/ 3 w 63"/>
                  <a:gd name="T13" fmla="*/ 35 h 68"/>
                  <a:gd name="T14" fmla="*/ 6 w 63"/>
                  <a:gd name="T15" fmla="*/ 23 h 68"/>
                  <a:gd name="T16" fmla="*/ 10 w 63"/>
                  <a:gd name="T17" fmla="*/ 25 h 68"/>
                  <a:gd name="T18" fmla="*/ 13 w 63"/>
                  <a:gd name="T19" fmla="*/ 24 h 68"/>
                  <a:gd name="T20" fmla="*/ 11 w 63"/>
                  <a:gd name="T21" fmla="*/ 22 h 68"/>
                  <a:gd name="T22" fmla="*/ 6 w 63"/>
                  <a:gd name="T23" fmla="*/ 20 h 68"/>
                  <a:gd name="T24" fmla="*/ 10 w 63"/>
                  <a:gd name="T25" fmla="*/ 20 h 68"/>
                  <a:gd name="T26" fmla="*/ 10 w 63"/>
                  <a:gd name="T27" fmla="*/ 14 h 68"/>
                  <a:gd name="T28" fmla="*/ 12 w 63"/>
                  <a:gd name="T29" fmla="*/ 14 h 68"/>
                  <a:gd name="T30" fmla="*/ 23 w 63"/>
                  <a:gd name="T31" fmla="*/ 15 h 68"/>
                  <a:gd name="T32" fmla="*/ 28 w 63"/>
                  <a:gd name="T33" fmla="*/ 15 h 68"/>
                  <a:gd name="T34" fmla="*/ 28 w 63"/>
                  <a:gd name="T35" fmla="*/ 1 h 68"/>
                  <a:gd name="T36" fmla="*/ 29 w 63"/>
                  <a:gd name="T37" fmla="*/ 0 h 68"/>
                  <a:gd name="T38" fmla="*/ 40 w 63"/>
                  <a:gd name="T39" fmla="*/ 0 h 68"/>
                  <a:gd name="T40" fmla="*/ 49 w 63"/>
                  <a:gd name="T41" fmla="*/ 1 h 68"/>
                  <a:gd name="T42" fmla="*/ 50 w 63"/>
                  <a:gd name="T43" fmla="*/ 1 h 68"/>
                  <a:gd name="T44" fmla="*/ 47 w 63"/>
                  <a:gd name="T45" fmla="*/ 8 h 68"/>
                  <a:gd name="T46" fmla="*/ 51 w 63"/>
                  <a:gd name="T47" fmla="*/ 13 h 68"/>
                  <a:gd name="T48" fmla="*/ 53 w 63"/>
                  <a:gd name="T49" fmla="*/ 12 h 68"/>
                  <a:gd name="T50" fmla="*/ 58 w 63"/>
                  <a:gd name="T51" fmla="*/ 11 h 68"/>
                  <a:gd name="T52" fmla="*/ 59 w 63"/>
                  <a:gd name="T53" fmla="*/ 11 h 68"/>
                  <a:gd name="T54" fmla="*/ 61 w 63"/>
                  <a:gd name="T55" fmla="*/ 17 h 68"/>
                  <a:gd name="T56" fmla="*/ 59 w 63"/>
                  <a:gd name="T57" fmla="*/ 19 h 68"/>
                  <a:gd name="T58" fmla="*/ 55 w 63"/>
                  <a:gd name="T59" fmla="*/ 29 h 68"/>
                  <a:gd name="T60" fmla="*/ 63 w 63"/>
                  <a:gd name="T61" fmla="*/ 33 h 68"/>
                  <a:gd name="T62" fmla="*/ 61 w 63"/>
                  <a:gd name="T63" fmla="*/ 37 h 68"/>
                  <a:gd name="T64" fmla="*/ 62 w 63"/>
                  <a:gd name="T65" fmla="*/ 40 h 68"/>
                  <a:gd name="T66" fmla="*/ 60 w 63"/>
                  <a:gd name="T67" fmla="*/ 50 h 68"/>
                  <a:gd name="T68" fmla="*/ 59 w 63"/>
                  <a:gd name="T69" fmla="*/ 52 h 68"/>
                  <a:gd name="T70" fmla="*/ 59 w 63"/>
                  <a:gd name="T71" fmla="*/ 52 h 68"/>
                  <a:gd name="T72" fmla="*/ 58 w 63"/>
                  <a:gd name="T73" fmla="*/ 52 h 68"/>
                  <a:gd name="T74" fmla="*/ 55 w 63"/>
                  <a:gd name="T75" fmla="*/ 48 h 68"/>
                  <a:gd name="T76" fmla="*/ 51 w 63"/>
                  <a:gd name="T77" fmla="*/ 51 h 68"/>
                  <a:gd name="T78" fmla="*/ 47 w 63"/>
                  <a:gd name="T79" fmla="*/ 51 h 68"/>
                  <a:gd name="T80" fmla="*/ 44 w 63"/>
                  <a:gd name="T81" fmla="*/ 46 h 68"/>
                  <a:gd name="T82" fmla="*/ 41 w 63"/>
                  <a:gd name="T83" fmla="*/ 45 h 68"/>
                  <a:gd name="T84" fmla="*/ 39 w 63"/>
                  <a:gd name="T85" fmla="*/ 50 h 68"/>
                  <a:gd name="T86" fmla="*/ 36 w 63"/>
                  <a:gd name="T87" fmla="*/ 51 h 68"/>
                  <a:gd name="T88" fmla="*/ 31 w 63"/>
                  <a:gd name="T89" fmla="*/ 50 h 68"/>
                  <a:gd name="T90" fmla="*/ 31 w 63"/>
                  <a:gd name="T91" fmla="*/ 56 h 68"/>
                  <a:gd name="T92" fmla="*/ 32 w 63"/>
                  <a:gd name="T93" fmla="*/ 58 h 68"/>
                  <a:gd name="T94" fmla="*/ 33 w 63"/>
                  <a:gd name="T95" fmla="*/ 59 h 68"/>
                  <a:gd name="T96" fmla="*/ 32 w 63"/>
                  <a:gd name="T97" fmla="*/ 60 h 68"/>
                  <a:gd name="T98" fmla="*/ 35 w 63"/>
                  <a:gd name="T99" fmla="*/ 63 h 68"/>
                  <a:gd name="T100" fmla="*/ 34 w 63"/>
                  <a:gd name="T101" fmla="*/ 64 h 68"/>
                  <a:gd name="T102" fmla="*/ 33 w 63"/>
                  <a:gd name="T103" fmla="*/ 66 h 68"/>
                  <a:gd name="T104" fmla="*/ 30 w 63"/>
                  <a:gd name="T105" fmla="*/ 63 h 68"/>
                  <a:gd name="T106" fmla="*/ 27 w 63"/>
                  <a:gd name="T107" fmla="*/ 65 h 68"/>
                  <a:gd name="T108" fmla="*/ 27 w 63"/>
                  <a:gd name="T109" fmla="*/ 6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3" h="68">
                    <a:moveTo>
                      <a:pt x="26" y="68"/>
                    </a:moveTo>
                    <a:cubicBezTo>
                      <a:pt x="24" y="67"/>
                      <a:pt x="23" y="66"/>
                      <a:pt x="23" y="65"/>
                    </a:cubicBezTo>
                    <a:cubicBezTo>
                      <a:pt x="20" y="62"/>
                      <a:pt x="13" y="56"/>
                      <a:pt x="14" y="55"/>
                    </a:cubicBezTo>
                    <a:cubicBezTo>
                      <a:pt x="14" y="55"/>
                      <a:pt x="16" y="54"/>
                      <a:pt x="15" y="53"/>
                    </a:cubicBezTo>
                    <a:cubicBezTo>
                      <a:pt x="15" y="52"/>
                      <a:pt x="9" y="53"/>
                      <a:pt x="9" y="51"/>
                    </a:cubicBezTo>
                    <a:cubicBezTo>
                      <a:pt x="9" y="49"/>
                      <a:pt x="10" y="48"/>
                      <a:pt x="9" y="47"/>
                    </a:cubicBezTo>
                    <a:cubicBezTo>
                      <a:pt x="7" y="46"/>
                      <a:pt x="5" y="46"/>
                      <a:pt x="6" y="45"/>
                    </a:cubicBezTo>
                    <a:cubicBezTo>
                      <a:pt x="6" y="45"/>
                      <a:pt x="6" y="44"/>
                      <a:pt x="7" y="44"/>
                    </a:cubicBezTo>
                    <a:cubicBezTo>
                      <a:pt x="8" y="44"/>
                      <a:pt x="9" y="44"/>
                      <a:pt x="9" y="43"/>
                    </a:cubicBezTo>
                    <a:cubicBezTo>
                      <a:pt x="9" y="42"/>
                      <a:pt x="7" y="43"/>
                      <a:pt x="7" y="42"/>
                    </a:cubicBezTo>
                    <a:cubicBezTo>
                      <a:pt x="6" y="41"/>
                      <a:pt x="7" y="40"/>
                      <a:pt x="6" y="39"/>
                    </a:cubicBezTo>
                    <a:cubicBezTo>
                      <a:pt x="5" y="39"/>
                      <a:pt x="5" y="41"/>
                      <a:pt x="4" y="40"/>
                    </a:cubicBezTo>
                    <a:cubicBezTo>
                      <a:pt x="3" y="40"/>
                      <a:pt x="0" y="36"/>
                      <a:pt x="0" y="34"/>
                    </a:cubicBezTo>
                    <a:cubicBezTo>
                      <a:pt x="0" y="33"/>
                      <a:pt x="2" y="36"/>
                      <a:pt x="3" y="35"/>
                    </a:cubicBezTo>
                    <a:cubicBezTo>
                      <a:pt x="5" y="34"/>
                      <a:pt x="6" y="31"/>
                      <a:pt x="6" y="29"/>
                    </a:cubicBezTo>
                    <a:cubicBezTo>
                      <a:pt x="6" y="28"/>
                      <a:pt x="6" y="25"/>
                      <a:pt x="6" y="23"/>
                    </a:cubicBezTo>
                    <a:cubicBezTo>
                      <a:pt x="6" y="22"/>
                      <a:pt x="7" y="25"/>
                      <a:pt x="8" y="25"/>
                    </a:cubicBezTo>
                    <a:cubicBezTo>
                      <a:pt x="9" y="25"/>
                      <a:pt x="9" y="24"/>
                      <a:pt x="10" y="25"/>
                    </a:cubicBezTo>
                    <a:cubicBezTo>
                      <a:pt x="11" y="25"/>
                      <a:pt x="11" y="26"/>
                      <a:pt x="12" y="26"/>
                    </a:cubicBezTo>
                    <a:cubicBezTo>
                      <a:pt x="12" y="25"/>
                      <a:pt x="12" y="24"/>
                      <a:pt x="13" y="24"/>
                    </a:cubicBezTo>
                    <a:cubicBezTo>
                      <a:pt x="14" y="24"/>
                      <a:pt x="16" y="24"/>
                      <a:pt x="15" y="23"/>
                    </a:cubicBezTo>
                    <a:cubicBezTo>
                      <a:pt x="15" y="22"/>
                      <a:pt x="12" y="22"/>
                      <a:pt x="11" y="22"/>
                    </a:cubicBezTo>
                    <a:cubicBezTo>
                      <a:pt x="10" y="22"/>
                      <a:pt x="9" y="23"/>
                      <a:pt x="8" y="22"/>
                    </a:cubicBezTo>
                    <a:cubicBezTo>
                      <a:pt x="7" y="21"/>
                      <a:pt x="6" y="21"/>
                      <a:pt x="6" y="20"/>
                    </a:cubicBezTo>
                    <a:cubicBezTo>
                      <a:pt x="7" y="19"/>
                      <a:pt x="7" y="19"/>
                      <a:pt x="8" y="19"/>
                    </a:cubicBezTo>
                    <a:cubicBezTo>
                      <a:pt x="8" y="19"/>
                      <a:pt x="9" y="21"/>
                      <a:pt x="10" y="20"/>
                    </a:cubicBezTo>
                    <a:cubicBezTo>
                      <a:pt x="10" y="19"/>
                      <a:pt x="8" y="15"/>
                      <a:pt x="9" y="15"/>
                    </a:cubicBezTo>
                    <a:cubicBezTo>
                      <a:pt x="9" y="14"/>
                      <a:pt x="10" y="15"/>
                      <a:pt x="10" y="14"/>
                    </a:cubicBezTo>
                    <a:cubicBezTo>
                      <a:pt x="10" y="14"/>
                      <a:pt x="10" y="14"/>
                      <a:pt x="10" y="14"/>
                    </a:cubicBezTo>
                    <a:cubicBezTo>
                      <a:pt x="11" y="14"/>
                      <a:pt x="12" y="14"/>
                      <a:pt x="12" y="14"/>
                    </a:cubicBezTo>
                    <a:cubicBezTo>
                      <a:pt x="13" y="15"/>
                      <a:pt x="15" y="15"/>
                      <a:pt x="16" y="15"/>
                    </a:cubicBezTo>
                    <a:cubicBezTo>
                      <a:pt x="19" y="15"/>
                      <a:pt x="22" y="15"/>
                      <a:pt x="23" y="15"/>
                    </a:cubicBezTo>
                    <a:cubicBezTo>
                      <a:pt x="24" y="15"/>
                      <a:pt x="24" y="15"/>
                      <a:pt x="25" y="15"/>
                    </a:cubicBezTo>
                    <a:cubicBezTo>
                      <a:pt x="27" y="15"/>
                      <a:pt x="28" y="15"/>
                      <a:pt x="28" y="15"/>
                    </a:cubicBezTo>
                    <a:cubicBezTo>
                      <a:pt x="29" y="14"/>
                      <a:pt x="29" y="7"/>
                      <a:pt x="28" y="4"/>
                    </a:cubicBezTo>
                    <a:cubicBezTo>
                      <a:pt x="28" y="2"/>
                      <a:pt x="28" y="2"/>
                      <a:pt x="28" y="1"/>
                    </a:cubicBezTo>
                    <a:cubicBezTo>
                      <a:pt x="28" y="1"/>
                      <a:pt x="28" y="0"/>
                      <a:pt x="29" y="0"/>
                    </a:cubicBezTo>
                    <a:cubicBezTo>
                      <a:pt x="29" y="0"/>
                      <a:pt x="29" y="0"/>
                      <a:pt x="29" y="0"/>
                    </a:cubicBezTo>
                    <a:cubicBezTo>
                      <a:pt x="30" y="0"/>
                      <a:pt x="32" y="0"/>
                      <a:pt x="34" y="0"/>
                    </a:cubicBezTo>
                    <a:cubicBezTo>
                      <a:pt x="36" y="0"/>
                      <a:pt x="39" y="0"/>
                      <a:pt x="40" y="0"/>
                    </a:cubicBezTo>
                    <a:cubicBezTo>
                      <a:pt x="42" y="0"/>
                      <a:pt x="44" y="1"/>
                      <a:pt x="46" y="1"/>
                    </a:cubicBezTo>
                    <a:cubicBezTo>
                      <a:pt x="48" y="1"/>
                      <a:pt x="48" y="1"/>
                      <a:pt x="49" y="1"/>
                    </a:cubicBezTo>
                    <a:cubicBezTo>
                      <a:pt x="49" y="1"/>
                      <a:pt x="49" y="1"/>
                      <a:pt x="49" y="1"/>
                    </a:cubicBezTo>
                    <a:cubicBezTo>
                      <a:pt x="49" y="1"/>
                      <a:pt x="49" y="1"/>
                      <a:pt x="50" y="1"/>
                    </a:cubicBezTo>
                    <a:cubicBezTo>
                      <a:pt x="49" y="2"/>
                      <a:pt x="49" y="3"/>
                      <a:pt x="48" y="5"/>
                    </a:cubicBezTo>
                    <a:cubicBezTo>
                      <a:pt x="47" y="6"/>
                      <a:pt x="47" y="7"/>
                      <a:pt x="47" y="8"/>
                    </a:cubicBezTo>
                    <a:cubicBezTo>
                      <a:pt x="47" y="9"/>
                      <a:pt x="47" y="10"/>
                      <a:pt x="48" y="11"/>
                    </a:cubicBezTo>
                    <a:cubicBezTo>
                      <a:pt x="49" y="13"/>
                      <a:pt x="50" y="13"/>
                      <a:pt x="51" y="13"/>
                    </a:cubicBezTo>
                    <a:cubicBezTo>
                      <a:pt x="51" y="13"/>
                      <a:pt x="51" y="13"/>
                      <a:pt x="51" y="13"/>
                    </a:cubicBezTo>
                    <a:cubicBezTo>
                      <a:pt x="51" y="12"/>
                      <a:pt x="52" y="12"/>
                      <a:pt x="53" y="12"/>
                    </a:cubicBezTo>
                    <a:cubicBezTo>
                      <a:pt x="53" y="11"/>
                      <a:pt x="54" y="10"/>
                      <a:pt x="55" y="10"/>
                    </a:cubicBezTo>
                    <a:cubicBezTo>
                      <a:pt x="56" y="10"/>
                      <a:pt x="57" y="10"/>
                      <a:pt x="58" y="11"/>
                    </a:cubicBezTo>
                    <a:cubicBezTo>
                      <a:pt x="58" y="11"/>
                      <a:pt x="58" y="11"/>
                      <a:pt x="58" y="11"/>
                    </a:cubicBezTo>
                    <a:cubicBezTo>
                      <a:pt x="58" y="11"/>
                      <a:pt x="59" y="11"/>
                      <a:pt x="59" y="11"/>
                    </a:cubicBezTo>
                    <a:cubicBezTo>
                      <a:pt x="60" y="12"/>
                      <a:pt x="60" y="13"/>
                      <a:pt x="60" y="13"/>
                    </a:cubicBezTo>
                    <a:cubicBezTo>
                      <a:pt x="61" y="15"/>
                      <a:pt x="61" y="16"/>
                      <a:pt x="61" y="17"/>
                    </a:cubicBezTo>
                    <a:cubicBezTo>
                      <a:pt x="61" y="17"/>
                      <a:pt x="61" y="17"/>
                      <a:pt x="60" y="17"/>
                    </a:cubicBezTo>
                    <a:cubicBezTo>
                      <a:pt x="60" y="18"/>
                      <a:pt x="59" y="18"/>
                      <a:pt x="59" y="19"/>
                    </a:cubicBezTo>
                    <a:cubicBezTo>
                      <a:pt x="58" y="20"/>
                      <a:pt x="56" y="28"/>
                      <a:pt x="56" y="28"/>
                    </a:cubicBezTo>
                    <a:cubicBezTo>
                      <a:pt x="55" y="29"/>
                      <a:pt x="55" y="29"/>
                      <a:pt x="55" y="29"/>
                    </a:cubicBezTo>
                    <a:cubicBezTo>
                      <a:pt x="56" y="29"/>
                      <a:pt x="56" y="29"/>
                      <a:pt x="56" y="29"/>
                    </a:cubicBezTo>
                    <a:cubicBezTo>
                      <a:pt x="56" y="29"/>
                      <a:pt x="62" y="32"/>
                      <a:pt x="63" y="33"/>
                    </a:cubicBezTo>
                    <a:cubicBezTo>
                      <a:pt x="63" y="33"/>
                      <a:pt x="62" y="34"/>
                      <a:pt x="62" y="35"/>
                    </a:cubicBezTo>
                    <a:cubicBezTo>
                      <a:pt x="61" y="36"/>
                      <a:pt x="61" y="36"/>
                      <a:pt x="61" y="37"/>
                    </a:cubicBezTo>
                    <a:cubicBezTo>
                      <a:pt x="61" y="38"/>
                      <a:pt x="61" y="39"/>
                      <a:pt x="62" y="40"/>
                    </a:cubicBezTo>
                    <a:cubicBezTo>
                      <a:pt x="62" y="40"/>
                      <a:pt x="62" y="40"/>
                      <a:pt x="62" y="40"/>
                    </a:cubicBezTo>
                    <a:cubicBezTo>
                      <a:pt x="62" y="41"/>
                      <a:pt x="62" y="41"/>
                      <a:pt x="62" y="42"/>
                    </a:cubicBezTo>
                    <a:cubicBezTo>
                      <a:pt x="63" y="43"/>
                      <a:pt x="61" y="48"/>
                      <a:pt x="60" y="50"/>
                    </a:cubicBezTo>
                    <a:cubicBezTo>
                      <a:pt x="59" y="51"/>
                      <a:pt x="59" y="52"/>
                      <a:pt x="59" y="52"/>
                    </a:cubicBezTo>
                    <a:cubicBezTo>
                      <a:pt x="59" y="52"/>
                      <a:pt x="59" y="52"/>
                      <a:pt x="59" y="52"/>
                    </a:cubicBezTo>
                    <a:cubicBezTo>
                      <a:pt x="59" y="52"/>
                      <a:pt x="59" y="52"/>
                      <a:pt x="59" y="52"/>
                    </a:cubicBezTo>
                    <a:cubicBezTo>
                      <a:pt x="59" y="52"/>
                      <a:pt x="59" y="52"/>
                      <a:pt x="59" y="52"/>
                    </a:cubicBezTo>
                    <a:cubicBezTo>
                      <a:pt x="59" y="52"/>
                      <a:pt x="59" y="52"/>
                      <a:pt x="58" y="52"/>
                    </a:cubicBezTo>
                    <a:cubicBezTo>
                      <a:pt x="58" y="52"/>
                      <a:pt x="58" y="52"/>
                      <a:pt x="58" y="52"/>
                    </a:cubicBezTo>
                    <a:cubicBezTo>
                      <a:pt x="57" y="52"/>
                      <a:pt x="57" y="51"/>
                      <a:pt x="56" y="50"/>
                    </a:cubicBezTo>
                    <a:cubicBezTo>
                      <a:pt x="56" y="49"/>
                      <a:pt x="55" y="48"/>
                      <a:pt x="55" y="48"/>
                    </a:cubicBezTo>
                    <a:cubicBezTo>
                      <a:pt x="54" y="47"/>
                      <a:pt x="53" y="49"/>
                      <a:pt x="52" y="51"/>
                    </a:cubicBezTo>
                    <a:cubicBezTo>
                      <a:pt x="52" y="51"/>
                      <a:pt x="52" y="51"/>
                      <a:pt x="51" y="51"/>
                    </a:cubicBezTo>
                    <a:cubicBezTo>
                      <a:pt x="51" y="52"/>
                      <a:pt x="50" y="51"/>
                      <a:pt x="48" y="51"/>
                    </a:cubicBezTo>
                    <a:cubicBezTo>
                      <a:pt x="48" y="51"/>
                      <a:pt x="47" y="51"/>
                      <a:pt x="47" y="51"/>
                    </a:cubicBezTo>
                    <a:cubicBezTo>
                      <a:pt x="46" y="51"/>
                      <a:pt x="45" y="49"/>
                      <a:pt x="45" y="47"/>
                    </a:cubicBezTo>
                    <a:cubicBezTo>
                      <a:pt x="44" y="47"/>
                      <a:pt x="44" y="46"/>
                      <a:pt x="44" y="46"/>
                    </a:cubicBezTo>
                    <a:cubicBezTo>
                      <a:pt x="44" y="45"/>
                      <a:pt x="43" y="45"/>
                      <a:pt x="42" y="45"/>
                    </a:cubicBezTo>
                    <a:cubicBezTo>
                      <a:pt x="41" y="45"/>
                      <a:pt x="41" y="45"/>
                      <a:pt x="41" y="45"/>
                    </a:cubicBezTo>
                    <a:cubicBezTo>
                      <a:pt x="39" y="45"/>
                      <a:pt x="39" y="48"/>
                      <a:pt x="39" y="49"/>
                    </a:cubicBezTo>
                    <a:cubicBezTo>
                      <a:pt x="39" y="49"/>
                      <a:pt x="39" y="49"/>
                      <a:pt x="39" y="50"/>
                    </a:cubicBezTo>
                    <a:cubicBezTo>
                      <a:pt x="39" y="50"/>
                      <a:pt x="38" y="50"/>
                      <a:pt x="38" y="50"/>
                    </a:cubicBezTo>
                    <a:cubicBezTo>
                      <a:pt x="38" y="50"/>
                      <a:pt x="37" y="51"/>
                      <a:pt x="36" y="51"/>
                    </a:cubicBezTo>
                    <a:cubicBezTo>
                      <a:pt x="36" y="52"/>
                      <a:pt x="35" y="51"/>
                      <a:pt x="34" y="51"/>
                    </a:cubicBezTo>
                    <a:cubicBezTo>
                      <a:pt x="33" y="50"/>
                      <a:pt x="32" y="50"/>
                      <a:pt x="31" y="50"/>
                    </a:cubicBezTo>
                    <a:cubicBezTo>
                      <a:pt x="30" y="51"/>
                      <a:pt x="30" y="52"/>
                      <a:pt x="30" y="53"/>
                    </a:cubicBezTo>
                    <a:cubicBezTo>
                      <a:pt x="31" y="54"/>
                      <a:pt x="31" y="55"/>
                      <a:pt x="31" y="56"/>
                    </a:cubicBezTo>
                    <a:cubicBezTo>
                      <a:pt x="30" y="57"/>
                      <a:pt x="30" y="57"/>
                      <a:pt x="31" y="58"/>
                    </a:cubicBezTo>
                    <a:cubicBezTo>
                      <a:pt x="31" y="58"/>
                      <a:pt x="32" y="58"/>
                      <a:pt x="32" y="58"/>
                    </a:cubicBezTo>
                    <a:cubicBezTo>
                      <a:pt x="32" y="58"/>
                      <a:pt x="33" y="58"/>
                      <a:pt x="33" y="58"/>
                    </a:cubicBezTo>
                    <a:cubicBezTo>
                      <a:pt x="33" y="59"/>
                      <a:pt x="33" y="59"/>
                      <a:pt x="33" y="59"/>
                    </a:cubicBezTo>
                    <a:cubicBezTo>
                      <a:pt x="33" y="59"/>
                      <a:pt x="33" y="59"/>
                      <a:pt x="33" y="59"/>
                    </a:cubicBezTo>
                    <a:cubicBezTo>
                      <a:pt x="32" y="59"/>
                      <a:pt x="32" y="59"/>
                      <a:pt x="32" y="60"/>
                    </a:cubicBezTo>
                    <a:cubicBezTo>
                      <a:pt x="32" y="61"/>
                      <a:pt x="33" y="62"/>
                      <a:pt x="34" y="62"/>
                    </a:cubicBezTo>
                    <a:cubicBezTo>
                      <a:pt x="34" y="63"/>
                      <a:pt x="34" y="63"/>
                      <a:pt x="35" y="63"/>
                    </a:cubicBezTo>
                    <a:cubicBezTo>
                      <a:pt x="35" y="63"/>
                      <a:pt x="35" y="63"/>
                      <a:pt x="35" y="63"/>
                    </a:cubicBezTo>
                    <a:cubicBezTo>
                      <a:pt x="35" y="63"/>
                      <a:pt x="34" y="64"/>
                      <a:pt x="34" y="64"/>
                    </a:cubicBezTo>
                    <a:cubicBezTo>
                      <a:pt x="34" y="64"/>
                      <a:pt x="33" y="65"/>
                      <a:pt x="33" y="66"/>
                    </a:cubicBezTo>
                    <a:cubicBezTo>
                      <a:pt x="33" y="66"/>
                      <a:pt x="33" y="66"/>
                      <a:pt x="33" y="66"/>
                    </a:cubicBezTo>
                    <a:cubicBezTo>
                      <a:pt x="33" y="66"/>
                      <a:pt x="32" y="65"/>
                      <a:pt x="32" y="65"/>
                    </a:cubicBezTo>
                    <a:cubicBezTo>
                      <a:pt x="31" y="64"/>
                      <a:pt x="31" y="64"/>
                      <a:pt x="30" y="63"/>
                    </a:cubicBezTo>
                    <a:cubicBezTo>
                      <a:pt x="29" y="63"/>
                      <a:pt x="28" y="64"/>
                      <a:pt x="27" y="65"/>
                    </a:cubicBezTo>
                    <a:cubicBezTo>
                      <a:pt x="27" y="65"/>
                      <a:pt x="27" y="65"/>
                      <a:pt x="27" y="65"/>
                    </a:cubicBezTo>
                    <a:cubicBezTo>
                      <a:pt x="27" y="65"/>
                      <a:pt x="27" y="65"/>
                      <a:pt x="27" y="65"/>
                    </a:cubicBezTo>
                    <a:cubicBezTo>
                      <a:pt x="27" y="65"/>
                      <a:pt x="27" y="65"/>
                      <a:pt x="27" y="65"/>
                    </a:cubicBezTo>
                    <a:cubicBezTo>
                      <a:pt x="26" y="66"/>
                      <a:pt x="26" y="66"/>
                      <a:pt x="26" y="68"/>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38" name="Freeform 25"/>
              <p:cNvSpPr>
                <a:spLocks/>
              </p:cNvSpPr>
              <p:nvPr/>
            </p:nvSpPr>
            <p:spPr bwMode="auto">
              <a:xfrm>
                <a:off x="4511675" y="4021138"/>
                <a:ext cx="47625" cy="31750"/>
              </a:xfrm>
              <a:custGeom>
                <a:avLst/>
                <a:gdLst>
                  <a:gd name="T0" fmla="*/ 4 w 21"/>
                  <a:gd name="T1" fmla="*/ 13 h 14"/>
                  <a:gd name="T2" fmla="*/ 3 w 21"/>
                  <a:gd name="T3" fmla="*/ 13 h 14"/>
                  <a:gd name="T4" fmla="*/ 1 w 21"/>
                  <a:gd name="T5" fmla="*/ 13 h 14"/>
                  <a:gd name="T6" fmla="*/ 0 w 21"/>
                  <a:gd name="T7" fmla="*/ 12 h 14"/>
                  <a:gd name="T8" fmla="*/ 2 w 21"/>
                  <a:gd name="T9" fmla="*/ 9 h 14"/>
                  <a:gd name="T10" fmla="*/ 4 w 21"/>
                  <a:gd name="T11" fmla="*/ 8 h 14"/>
                  <a:gd name="T12" fmla="*/ 4 w 21"/>
                  <a:gd name="T13" fmla="*/ 6 h 14"/>
                  <a:gd name="T14" fmla="*/ 5 w 21"/>
                  <a:gd name="T15" fmla="*/ 5 h 14"/>
                  <a:gd name="T16" fmla="*/ 5 w 21"/>
                  <a:gd name="T17" fmla="*/ 0 h 14"/>
                  <a:gd name="T18" fmla="*/ 9 w 21"/>
                  <a:gd name="T19" fmla="*/ 2 h 14"/>
                  <a:gd name="T20" fmla="*/ 20 w 21"/>
                  <a:gd name="T21" fmla="*/ 2 h 14"/>
                  <a:gd name="T22" fmla="*/ 20 w 21"/>
                  <a:gd name="T23" fmla="*/ 4 h 14"/>
                  <a:gd name="T24" fmla="*/ 21 w 21"/>
                  <a:gd name="T25" fmla="*/ 14 h 14"/>
                  <a:gd name="T26" fmla="*/ 18 w 21"/>
                  <a:gd name="T27" fmla="*/ 14 h 14"/>
                  <a:gd name="T28" fmla="*/ 16 w 21"/>
                  <a:gd name="T29" fmla="*/ 14 h 14"/>
                  <a:gd name="T30" fmla="*/ 9 w 21"/>
                  <a:gd name="T31" fmla="*/ 14 h 14"/>
                  <a:gd name="T32" fmla="*/ 6 w 21"/>
                  <a:gd name="T33" fmla="*/ 13 h 14"/>
                  <a:gd name="T34" fmla="*/ 4 w 21"/>
                  <a:gd name="T35"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14">
                    <a:moveTo>
                      <a:pt x="4" y="13"/>
                    </a:moveTo>
                    <a:cubicBezTo>
                      <a:pt x="4" y="13"/>
                      <a:pt x="4" y="13"/>
                      <a:pt x="3" y="13"/>
                    </a:cubicBezTo>
                    <a:cubicBezTo>
                      <a:pt x="3" y="12"/>
                      <a:pt x="2" y="13"/>
                      <a:pt x="1" y="13"/>
                    </a:cubicBezTo>
                    <a:cubicBezTo>
                      <a:pt x="1" y="13"/>
                      <a:pt x="0" y="13"/>
                      <a:pt x="0" y="12"/>
                    </a:cubicBezTo>
                    <a:cubicBezTo>
                      <a:pt x="0" y="12"/>
                      <a:pt x="2" y="10"/>
                      <a:pt x="2" y="9"/>
                    </a:cubicBezTo>
                    <a:cubicBezTo>
                      <a:pt x="3" y="8"/>
                      <a:pt x="4" y="9"/>
                      <a:pt x="4" y="8"/>
                    </a:cubicBezTo>
                    <a:cubicBezTo>
                      <a:pt x="4" y="7"/>
                      <a:pt x="3" y="7"/>
                      <a:pt x="4" y="6"/>
                    </a:cubicBezTo>
                    <a:cubicBezTo>
                      <a:pt x="4" y="6"/>
                      <a:pt x="5" y="6"/>
                      <a:pt x="5" y="5"/>
                    </a:cubicBezTo>
                    <a:cubicBezTo>
                      <a:pt x="5" y="4"/>
                      <a:pt x="5" y="3"/>
                      <a:pt x="5" y="0"/>
                    </a:cubicBezTo>
                    <a:cubicBezTo>
                      <a:pt x="7" y="1"/>
                      <a:pt x="8" y="2"/>
                      <a:pt x="9" y="2"/>
                    </a:cubicBezTo>
                    <a:cubicBezTo>
                      <a:pt x="10" y="2"/>
                      <a:pt x="18" y="2"/>
                      <a:pt x="20" y="2"/>
                    </a:cubicBezTo>
                    <a:cubicBezTo>
                      <a:pt x="20" y="2"/>
                      <a:pt x="20" y="3"/>
                      <a:pt x="20" y="4"/>
                    </a:cubicBezTo>
                    <a:cubicBezTo>
                      <a:pt x="20" y="7"/>
                      <a:pt x="21" y="14"/>
                      <a:pt x="21" y="14"/>
                    </a:cubicBezTo>
                    <a:cubicBezTo>
                      <a:pt x="20" y="14"/>
                      <a:pt x="19" y="14"/>
                      <a:pt x="18" y="14"/>
                    </a:cubicBezTo>
                    <a:cubicBezTo>
                      <a:pt x="17" y="14"/>
                      <a:pt x="17" y="14"/>
                      <a:pt x="16" y="14"/>
                    </a:cubicBezTo>
                    <a:cubicBezTo>
                      <a:pt x="15" y="14"/>
                      <a:pt x="12" y="14"/>
                      <a:pt x="9" y="14"/>
                    </a:cubicBezTo>
                    <a:cubicBezTo>
                      <a:pt x="8" y="14"/>
                      <a:pt x="6" y="14"/>
                      <a:pt x="6" y="13"/>
                    </a:cubicBezTo>
                    <a:cubicBezTo>
                      <a:pt x="5" y="13"/>
                      <a:pt x="4" y="13"/>
                      <a:pt x="4" y="1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39" name="Freeform 26"/>
              <p:cNvSpPr>
                <a:spLocks/>
              </p:cNvSpPr>
              <p:nvPr/>
            </p:nvSpPr>
            <p:spPr bwMode="auto">
              <a:xfrm>
                <a:off x="4491037" y="3743325"/>
                <a:ext cx="190500" cy="293688"/>
              </a:xfrm>
              <a:custGeom>
                <a:avLst/>
                <a:gdLst>
                  <a:gd name="T0" fmla="*/ 15 w 83"/>
                  <a:gd name="T1" fmla="*/ 109 h 127"/>
                  <a:gd name="T2" fmla="*/ 13 w 83"/>
                  <a:gd name="T3" fmla="*/ 102 h 127"/>
                  <a:gd name="T4" fmla="*/ 8 w 83"/>
                  <a:gd name="T5" fmla="*/ 100 h 127"/>
                  <a:gd name="T6" fmla="*/ 4 w 83"/>
                  <a:gd name="T7" fmla="*/ 98 h 127"/>
                  <a:gd name="T8" fmla="*/ 3 w 83"/>
                  <a:gd name="T9" fmla="*/ 87 h 127"/>
                  <a:gd name="T10" fmla="*/ 6 w 83"/>
                  <a:gd name="T11" fmla="*/ 79 h 127"/>
                  <a:gd name="T12" fmla="*/ 12 w 83"/>
                  <a:gd name="T13" fmla="*/ 72 h 127"/>
                  <a:gd name="T14" fmla="*/ 15 w 83"/>
                  <a:gd name="T15" fmla="*/ 69 h 127"/>
                  <a:gd name="T16" fmla="*/ 21 w 83"/>
                  <a:gd name="T17" fmla="*/ 68 h 127"/>
                  <a:gd name="T18" fmla="*/ 21 w 83"/>
                  <a:gd name="T19" fmla="*/ 67 h 127"/>
                  <a:gd name="T20" fmla="*/ 23 w 83"/>
                  <a:gd name="T21" fmla="*/ 68 h 127"/>
                  <a:gd name="T22" fmla="*/ 30 w 83"/>
                  <a:gd name="T23" fmla="*/ 74 h 127"/>
                  <a:gd name="T24" fmla="*/ 36 w 83"/>
                  <a:gd name="T25" fmla="*/ 65 h 127"/>
                  <a:gd name="T26" fmla="*/ 35 w 83"/>
                  <a:gd name="T27" fmla="*/ 65 h 127"/>
                  <a:gd name="T28" fmla="*/ 39 w 83"/>
                  <a:gd name="T29" fmla="*/ 57 h 127"/>
                  <a:gd name="T30" fmla="*/ 42 w 83"/>
                  <a:gd name="T31" fmla="*/ 50 h 127"/>
                  <a:gd name="T32" fmla="*/ 47 w 83"/>
                  <a:gd name="T33" fmla="*/ 44 h 127"/>
                  <a:gd name="T34" fmla="*/ 50 w 83"/>
                  <a:gd name="T35" fmla="*/ 41 h 127"/>
                  <a:gd name="T36" fmla="*/ 50 w 83"/>
                  <a:gd name="T37" fmla="*/ 37 h 127"/>
                  <a:gd name="T38" fmla="*/ 53 w 83"/>
                  <a:gd name="T39" fmla="*/ 32 h 127"/>
                  <a:gd name="T40" fmla="*/ 59 w 83"/>
                  <a:gd name="T41" fmla="*/ 20 h 127"/>
                  <a:gd name="T42" fmla="*/ 64 w 83"/>
                  <a:gd name="T43" fmla="*/ 17 h 127"/>
                  <a:gd name="T44" fmla="*/ 66 w 83"/>
                  <a:gd name="T45" fmla="*/ 12 h 127"/>
                  <a:gd name="T46" fmla="*/ 62 w 83"/>
                  <a:gd name="T47" fmla="*/ 7 h 127"/>
                  <a:gd name="T48" fmla="*/ 61 w 83"/>
                  <a:gd name="T49" fmla="*/ 3 h 127"/>
                  <a:gd name="T50" fmla="*/ 65 w 83"/>
                  <a:gd name="T51" fmla="*/ 1 h 127"/>
                  <a:gd name="T52" fmla="*/ 66 w 83"/>
                  <a:gd name="T53" fmla="*/ 3 h 127"/>
                  <a:gd name="T54" fmla="*/ 69 w 83"/>
                  <a:gd name="T55" fmla="*/ 8 h 127"/>
                  <a:gd name="T56" fmla="*/ 71 w 83"/>
                  <a:gd name="T57" fmla="*/ 16 h 127"/>
                  <a:gd name="T58" fmla="*/ 72 w 83"/>
                  <a:gd name="T59" fmla="*/ 28 h 127"/>
                  <a:gd name="T60" fmla="*/ 75 w 83"/>
                  <a:gd name="T61" fmla="*/ 32 h 127"/>
                  <a:gd name="T62" fmla="*/ 70 w 83"/>
                  <a:gd name="T63" fmla="*/ 34 h 127"/>
                  <a:gd name="T64" fmla="*/ 63 w 83"/>
                  <a:gd name="T65" fmla="*/ 34 h 127"/>
                  <a:gd name="T66" fmla="*/ 59 w 83"/>
                  <a:gd name="T67" fmla="*/ 38 h 127"/>
                  <a:gd name="T68" fmla="*/ 66 w 83"/>
                  <a:gd name="T69" fmla="*/ 46 h 127"/>
                  <a:gd name="T70" fmla="*/ 76 w 83"/>
                  <a:gd name="T71" fmla="*/ 59 h 127"/>
                  <a:gd name="T72" fmla="*/ 73 w 83"/>
                  <a:gd name="T73" fmla="*/ 65 h 127"/>
                  <a:gd name="T74" fmla="*/ 67 w 83"/>
                  <a:gd name="T75" fmla="*/ 75 h 127"/>
                  <a:gd name="T76" fmla="*/ 65 w 83"/>
                  <a:gd name="T77" fmla="*/ 80 h 127"/>
                  <a:gd name="T78" fmla="*/ 66 w 83"/>
                  <a:gd name="T79" fmla="*/ 84 h 127"/>
                  <a:gd name="T80" fmla="*/ 67 w 83"/>
                  <a:gd name="T81" fmla="*/ 91 h 127"/>
                  <a:gd name="T82" fmla="*/ 70 w 83"/>
                  <a:gd name="T83" fmla="*/ 98 h 127"/>
                  <a:gd name="T84" fmla="*/ 71 w 83"/>
                  <a:gd name="T85" fmla="*/ 101 h 127"/>
                  <a:gd name="T86" fmla="*/ 77 w 83"/>
                  <a:gd name="T87" fmla="*/ 109 h 127"/>
                  <a:gd name="T88" fmla="*/ 83 w 83"/>
                  <a:gd name="T89" fmla="*/ 118 h 127"/>
                  <a:gd name="T90" fmla="*/ 82 w 83"/>
                  <a:gd name="T91" fmla="*/ 124 h 127"/>
                  <a:gd name="T92" fmla="*/ 81 w 83"/>
                  <a:gd name="T93" fmla="*/ 125 h 127"/>
                  <a:gd name="T94" fmla="*/ 70 w 83"/>
                  <a:gd name="T95" fmla="*/ 123 h 127"/>
                  <a:gd name="T96" fmla="*/ 65 w 83"/>
                  <a:gd name="T97" fmla="*/ 121 h 127"/>
                  <a:gd name="T98" fmla="*/ 53 w 83"/>
                  <a:gd name="T99" fmla="*/ 121 h 127"/>
                  <a:gd name="T100" fmla="*/ 48 w 83"/>
                  <a:gd name="T101" fmla="*/ 120 h 127"/>
                  <a:gd name="T102" fmla="*/ 31 w 83"/>
                  <a:gd name="T103" fmla="*/ 119 h 127"/>
                  <a:gd name="T104" fmla="*/ 18 w 83"/>
                  <a:gd name="T105" fmla="*/ 12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 h="127">
                    <a:moveTo>
                      <a:pt x="14" y="119"/>
                    </a:moveTo>
                    <a:cubicBezTo>
                      <a:pt x="14" y="116"/>
                      <a:pt x="14" y="115"/>
                      <a:pt x="14" y="112"/>
                    </a:cubicBezTo>
                    <a:cubicBezTo>
                      <a:pt x="15" y="110"/>
                      <a:pt x="16" y="110"/>
                      <a:pt x="15" y="109"/>
                    </a:cubicBezTo>
                    <a:cubicBezTo>
                      <a:pt x="14" y="107"/>
                      <a:pt x="13" y="108"/>
                      <a:pt x="13" y="107"/>
                    </a:cubicBezTo>
                    <a:cubicBezTo>
                      <a:pt x="12" y="105"/>
                      <a:pt x="10" y="104"/>
                      <a:pt x="11" y="103"/>
                    </a:cubicBezTo>
                    <a:cubicBezTo>
                      <a:pt x="13" y="103"/>
                      <a:pt x="13" y="103"/>
                      <a:pt x="13" y="102"/>
                    </a:cubicBezTo>
                    <a:cubicBezTo>
                      <a:pt x="13" y="101"/>
                      <a:pt x="12" y="100"/>
                      <a:pt x="12" y="100"/>
                    </a:cubicBezTo>
                    <a:cubicBezTo>
                      <a:pt x="11" y="100"/>
                      <a:pt x="11" y="100"/>
                      <a:pt x="10" y="100"/>
                    </a:cubicBezTo>
                    <a:cubicBezTo>
                      <a:pt x="9" y="100"/>
                      <a:pt x="8" y="100"/>
                      <a:pt x="8" y="100"/>
                    </a:cubicBezTo>
                    <a:cubicBezTo>
                      <a:pt x="8" y="100"/>
                      <a:pt x="9" y="101"/>
                      <a:pt x="8" y="101"/>
                    </a:cubicBezTo>
                    <a:cubicBezTo>
                      <a:pt x="7" y="101"/>
                      <a:pt x="7" y="101"/>
                      <a:pt x="5" y="100"/>
                    </a:cubicBezTo>
                    <a:cubicBezTo>
                      <a:pt x="4" y="100"/>
                      <a:pt x="4" y="100"/>
                      <a:pt x="4" y="98"/>
                    </a:cubicBezTo>
                    <a:cubicBezTo>
                      <a:pt x="3" y="96"/>
                      <a:pt x="4" y="95"/>
                      <a:pt x="3" y="94"/>
                    </a:cubicBezTo>
                    <a:cubicBezTo>
                      <a:pt x="2" y="93"/>
                      <a:pt x="1" y="93"/>
                      <a:pt x="0" y="93"/>
                    </a:cubicBezTo>
                    <a:cubicBezTo>
                      <a:pt x="1" y="91"/>
                      <a:pt x="2" y="88"/>
                      <a:pt x="3" y="87"/>
                    </a:cubicBezTo>
                    <a:cubicBezTo>
                      <a:pt x="3" y="86"/>
                      <a:pt x="3" y="84"/>
                      <a:pt x="3" y="83"/>
                    </a:cubicBezTo>
                    <a:cubicBezTo>
                      <a:pt x="3" y="82"/>
                      <a:pt x="3" y="82"/>
                      <a:pt x="3" y="81"/>
                    </a:cubicBezTo>
                    <a:cubicBezTo>
                      <a:pt x="3" y="81"/>
                      <a:pt x="4" y="80"/>
                      <a:pt x="6" y="79"/>
                    </a:cubicBezTo>
                    <a:cubicBezTo>
                      <a:pt x="7" y="77"/>
                      <a:pt x="9" y="76"/>
                      <a:pt x="10" y="76"/>
                    </a:cubicBezTo>
                    <a:cubicBezTo>
                      <a:pt x="11" y="75"/>
                      <a:pt x="12" y="74"/>
                      <a:pt x="12" y="73"/>
                    </a:cubicBezTo>
                    <a:cubicBezTo>
                      <a:pt x="12" y="73"/>
                      <a:pt x="12" y="73"/>
                      <a:pt x="12" y="72"/>
                    </a:cubicBezTo>
                    <a:cubicBezTo>
                      <a:pt x="12" y="72"/>
                      <a:pt x="12" y="72"/>
                      <a:pt x="12" y="72"/>
                    </a:cubicBezTo>
                    <a:cubicBezTo>
                      <a:pt x="12" y="72"/>
                      <a:pt x="13" y="71"/>
                      <a:pt x="13" y="70"/>
                    </a:cubicBezTo>
                    <a:cubicBezTo>
                      <a:pt x="14" y="70"/>
                      <a:pt x="15" y="69"/>
                      <a:pt x="15" y="69"/>
                    </a:cubicBezTo>
                    <a:cubicBezTo>
                      <a:pt x="15" y="68"/>
                      <a:pt x="16" y="69"/>
                      <a:pt x="17" y="69"/>
                    </a:cubicBezTo>
                    <a:cubicBezTo>
                      <a:pt x="18" y="70"/>
                      <a:pt x="19" y="70"/>
                      <a:pt x="19" y="70"/>
                    </a:cubicBezTo>
                    <a:cubicBezTo>
                      <a:pt x="20" y="69"/>
                      <a:pt x="20" y="69"/>
                      <a:pt x="21" y="68"/>
                    </a:cubicBezTo>
                    <a:cubicBezTo>
                      <a:pt x="21" y="68"/>
                      <a:pt x="21" y="68"/>
                      <a:pt x="21" y="68"/>
                    </a:cubicBezTo>
                    <a:cubicBezTo>
                      <a:pt x="21" y="67"/>
                      <a:pt x="21" y="67"/>
                      <a:pt x="21" y="67"/>
                    </a:cubicBezTo>
                    <a:cubicBezTo>
                      <a:pt x="21" y="67"/>
                      <a:pt x="21" y="67"/>
                      <a:pt x="21" y="67"/>
                    </a:cubicBezTo>
                    <a:cubicBezTo>
                      <a:pt x="21" y="67"/>
                      <a:pt x="21" y="67"/>
                      <a:pt x="21" y="67"/>
                    </a:cubicBezTo>
                    <a:cubicBezTo>
                      <a:pt x="21" y="67"/>
                      <a:pt x="21" y="67"/>
                      <a:pt x="21" y="67"/>
                    </a:cubicBezTo>
                    <a:cubicBezTo>
                      <a:pt x="22" y="67"/>
                      <a:pt x="23" y="68"/>
                      <a:pt x="23" y="68"/>
                    </a:cubicBezTo>
                    <a:cubicBezTo>
                      <a:pt x="24" y="68"/>
                      <a:pt x="24" y="69"/>
                      <a:pt x="25" y="69"/>
                    </a:cubicBezTo>
                    <a:cubicBezTo>
                      <a:pt x="25" y="69"/>
                      <a:pt x="26" y="71"/>
                      <a:pt x="27" y="72"/>
                    </a:cubicBezTo>
                    <a:cubicBezTo>
                      <a:pt x="28" y="73"/>
                      <a:pt x="29" y="75"/>
                      <a:pt x="30" y="74"/>
                    </a:cubicBezTo>
                    <a:cubicBezTo>
                      <a:pt x="30" y="74"/>
                      <a:pt x="32" y="73"/>
                      <a:pt x="33" y="71"/>
                    </a:cubicBezTo>
                    <a:cubicBezTo>
                      <a:pt x="35" y="70"/>
                      <a:pt x="36" y="68"/>
                      <a:pt x="36" y="68"/>
                    </a:cubicBezTo>
                    <a:cubicBezTo>
                      <a:pt x="36" y="67"/>
                      <a:pt x="36" y="66"/>
                      <a:pt x="36" y="65"/>
                    </a:cubicBezTo>
                    <a:cubicBezTo>
                      <a:pt x="36" y="65"/>
                      <a:pt x="36" y="65"/>
                      <a:pt x="36" y="65"/>
                    </a:cubicBezTo>
                    <a:cubicBezTo>
                      <a:pt x="35" y="65"/>
                      <a:pt x="35" y="65"/>
                      <a:pt x="35" y="65"/>
                    </a:cubicBezTo>
                    <a:cubicBezTo>
                      <a:pt x="35" y="65"/>
                      <a:pt x="35" y="65"/>
                      <a:pt x="35" y="65"/>
                    </a:cubicBezTo>
                    <a:cubicBezTo>
                      <a:pt x="35" y="64"/>
                      <a:pt x="36" y="63"/>
                      <a:pt x="36" y="62"/>
                    </a:cubicBezTo>
                    <a:cubicBezTo>
                      <a:pt x="37" y="61"/>
                      <a:pt x="39" y="58"/>
                      <a:pt x="39" y="57"/>
                    </a:cubicBezTo>
                    <a:cubicBezTo>
                      <a:pt x="39" y="57"/>
                      <a:pt x="39" y="57"/>
                      <a:pt x="39" y="57"/>
                    </a:cubicBezTo>
                    <a:cubicBezTo>
                      <a:pt x="40" y="56"/>
                      <a:pt x="40" y="55"/>
                      <a:pt x="40" y="53"/>
                    </a:cubicBezTo>
                    <a:cubicBezTo>
                      <a:pt x="40" y="53"/>
                      <a:pt x="40" y="52"/>
                      <a:pt x="40" y="52"/>
                    </a:cubicBezTo>
                    <a:cubicBezTo>
                      <a:pt x="40" y="51"/>
                      <a:pt x="41" y="51"/>
                      <a:pt x="42" y="50"/>
                    </a:cubicBezTo>
                    <a:cubicBezTo>
                      <a:pt x="43" y="50"/>
                      <a:pt x="44" y="49"/>
                      <a:pt x="45" y="48"/>
                    </a:cubicBezTo>
                    <a:cubicBezTo>
                      <a:pt x="46" y="47"/>
                      <a:pt x="46" y="46"/>
                      <a:pt x="47" y="44"/>
                    </a:cubicBezTo>
                    <a:cubicBezTo>
                      <a:pt x="47" y="44"/>
                      <a:pt x="47" y="44"/>
                      <a:pt x="47" y="44"/>
                    </a:cubicBezTo>
                    <a:cubicBezTo>
                      <a:pt x="47" y="44"/>
                      <a:pt x="47" y="43"/>
                      <a:pt x="47" y="43"/>
                    </a:cubicBezTo>
                    <a:cubicBezTo>
                      <a:pt x="47" y="43"/>
                      <a:pt x="48" y="42"/>
                      <a:pt x="48" y="42"/>
                    </a:cubicBezTo>
                    <a:cubicBezTo>
                      <a:pt x="49" y="42"/>
                      <a:pt x="50" y="41"/>
                      <a:pt x="50" y="41"/>
                    </a:cubicBezTo>
                    <a:cubicBezTo>
                      <a:pt x="50" y="40"/>
                      <a:pt x="50" y="39"/>
                      <a:pt x="50" y="38"/>
                    </a:cubicBezTo>
                    <a:cubicBezTo>
                      <a:pt x="50" y="37"/>
                      <a:pt x="50" y="37"/>
                      <a:pt x="50" y="37"/>
                    </a:cubicBezTo>
                    <a:cubicBezTo>
                      <a:pt x="50" y="37"/>
                      <a:pt x="50" y="37"/>
                      <a:pt x="50" y="37"/>
                    </a:cubicBezTo>
                    <a:cubicBezTo>
                      <a:pt x="51" y="36"/>
                      <a:pt x="51" y="36"/>
                      <a:pt x="51" y="35"/>
                    </a:cubicBezTo>
                    <a:cubicBezTo>
                      <a:pt x="52" y="35"/>
                      <a:pt x="52" y="34"/>
                      <a:pt x="53" y="34"/>
                    </a:cubicBezTo>
                    <a:cubicBezTo>
                      <a:pt x="53" y="33"/>
                      <a:pt x="53" y="32"/>
                      <a:pt x="53" y="32"/>
                    </a:cubicBezTo>
                    <a:cubicBezTo>
                      <a:pt x="54" y="30"/>
                      <a:pt x="55" y="27"/>
                      <a:pt x="56" y="27"/>
                    </a:cubicBezTo>
                    <a:cubicBezTo>
                      <a:pt x="56" y="26"/>
                      <a:pt x="57" y="24"/>
                      <a:pt x="57" y="23"/>
                    </a:cubicBezTo>
                    <a:cubicBezTo>
                      <a:pt x="58" y="22"/>
                      <a:pt x="58" y="21"/>
                      <a:pt x="59" y="20"/>
                    </a:cubicBezTo>
                    <a:cubicBezTo>
                      <a:pt x="59" y="20"/>
                      <a:pt x="60" y="20"/>
                      <a:pt x="60" y="20"/>
                    </a:cubicBezTo>
                    <a:cubicBezTo>
                      <a:pt x="61" y="20"/>
                      <a:pt x="61" y="20"/>
                      <a:pt x="62" y="20"/>
                    </a:cubicBezTo>
                    <a:cubicBezTo>
                      <a:pt x="62" y="20"/>
                      <a:pt x="64" y="19"/>
                      <a:pt x="64" y="17"/>
                    </a:cubicBezTo>
                    <a:cubicBezTo>
                      <a:pt x="65" y="17"/>
                      <a:pt x="66" y="16"/>
                      <a:pt x="66" y="15"/>
                    </a:cubicBezTo>
                    <a:cubicBezTo>
                      <a:pt x="66" y="15"/>
                      <a:pt x="66" y="14"/>
                      <a:pt x="66" y="14"/>
                    </a:cubicBezTo>
                    <a:cubicBezTo>
                      <a:pt x="66" y="13"/>
                      <a:pt x="66" y="13"/>
                      <a:pt x="66" y="12"/>
                    </a:cubicBezTo>
                    <a:cubicBezTo>
                      <a:pt x="66" y="10"/>
                      <a:pt x="65" y="10"/>
                      <a:pt x="64" y="9"/>
                    </a:cubicBezTo>
                    <a:cubicBezTo>
                      <a:pt x="64" y="9"/>
                      <a:pt x="63" y="9"/>
                      <a:pt x="63" y="9"/>
                    </a:cubicBezTo>
                    <a:cubicBezTo>
                      <a:pt x="63" y="8"/>
                      <a:pt x="62" y="8"/>
                      <a:pt x="62" y="7"/>
                    </a:cubicBezTo>
                    <a:cubicBezTo>
                      <a:pt x="61" y="7"/>
                      <a:pt x="61" y="6"/>
                      <a:pt x="61" y="6"/>
                    </a:cubicBezTo>
                    <a:cubicBezTo>
                      <a:pt x="61" y="6"/>
                      <a:pt x="61" y="6"/>
                      <a:pt x="61" y="6"/>
                    </a:cubicBezTo>
                    <a:cubicBezTo>
                      <a:pt x="61" y="6"/>
                      <a:pt x="61" y="5"/>
                      <a:pt x="61" y="3"/>
                    </a:cubicBezTo>
                    <a:cubicBezTo>
                      <a:pt x="61" y="2"/>
                      <a:pt x="61" y="1"/>
                      <a:pt x="61" y="0"/>
                    </a:cubicBezTo>
                    <a:cubicBezTo>
                      <a:pt x="62" y="0"/>
                      <a:pt x="65" y="1"/>
                      <a:pt x="65" y="1"/>
                    </a:cubicBezTo>
                    <a:cubicBezTo>
                      <a:pt x="65" y="1"/>
                      <a:pt x="65" y="1"/>
                      <a:pt x="65" y="1"/>
                    </a:cubicBezTo>
                    <a:cubicBezTo>
                      <a:pt x="65" y="1"/>
                      <a:pt x="65" y="2"/>
                      <a:pt x="65" y="2"/>
                    </a:cubicBezTo>
                    <a:cubicBezTo>
                      <a:pt x="66" y="2"/>
                      <a:pt x="66" y="3"/>
                      <a:pt x="66" y="3"/>
                    </a:cubicBezTo>
                    <a:cubicBezTo>
                      <a:pt x="66" y="3"/>
                      <a:pt x="66" y="3"/>
                      <a:pt x="66" y="3"/>
                    </a:cubicBezTo>
                    <a:cubicBezTo>
                      <a:pt x="66" y="3"/>
                      <a:pt x="66" y="4"/>
                      <a:pt x="67" y="4"/>
                    </a:cubicBezTo>
                    <a:cubicBezTo>
                      <a:pt x="68" y="5"/>
                      <a:pt x="69" y="6"/>
                      <a:pt x="69" y="6"/>
                    </a:cubicBezTo>
                    <a:cubicBezTo>
                      <a:pt x="69" y="7"/>
                      <a:pt x="69" y="8"/>
                      <a:pt x="69" y="8"/>
                    </a:cubicBezTo>
                    <a:cubicBezTo>
                      <a:pt x="69" y="9"/>
                      <a:pt x="69" y="10"/>
                      <a:pt x="69" y="10"/>
                    </a:cubicBezTo>
                    <a:cubicBezTo>
                      <a:pt x="69" y="11"/>
                      <a:pt x="70" y="12"/>
                      <a:pt x="70" y="13"/>
                    </a:cubicBezTo>
                    <a:cubicBezTo>
                      <a:pt x="71" y="14"/>
                      <a:pt x="71" y="15"/>
                      <a:pt x="71" y="16"/>
                    </a:cubicBezTo>
                    <a:cubicBezTo>
                      <a:pt x="71" y="17"/>
                      <a:pt x="71" y="18"/>
                      <a:pt x="71" y="19"/>
                    </a:cubicBezTo>
                    <a:cubicBezTo>
                      <a:pt x="71" y="20"/>
                      <a:pt x="71" y="21"/>
                      <a:pt x="71" y="22"/>
                    </a:cubicBezTo>
                    <a:cubicBezTo>
                      <a:pt x="70" y="24"/>
                      <a:pt x="71" y="26"/>
                      <a:pt x="72" y="28"/>
                    </a:cubicBezTo>
                    <a:cubicBezTo>
                      <a:pt x="72" y="28"/>
                      <a:pt x="72" y="28"/>
                      <a:pt x="72" y="29"/>
                    </a:cubicBezTo>
                    <a:cubicBezTo>
                      <a:pt x="73" y="30"/>
                      <a:pt x="74" y="31"/>
                      <a:pt x="75" y="32"/>
                    </a:cubicBezTo>
                    <a:cubicBezTo>
                      <a:pt x="75" y="32"/>
                      <a:pt x="75" y="32"/>
                      <a:pt x="75" y="32"/>
                    </a:cubicBezTo>
                    <a:cubicBezTo>
                      <a:pt x="76" y="33"/>
                      <a:pt x="77" y="34"/>
                      <a:pt x="77" y="34"/>
                    </a:cubicBezTo>
                    <a:cubicBezTo>
                      <a:pt x="76" y="35"/>
                      <a:pt x="75" y="35"/>
                      <a:pt x="74" y="34"/>
                    </a:cubicBezTo>
                    <a:cubicBezTo>
                      <a:pt x="72" y="34"/>
                      <a:pt x="71" y="34"/>
                      <a:pt x="70" y="34"/>
                    </a:cubicBezTo>
                    <a:cubicBezTo>
                      <a:pt x="69" y="35"/>
                      <a:pt x="68" y="35"/>
                      <a:pt x="68" y="35"/>
                    </a:cubicBezTo>
                    <a:cubicBezTo>
                      <a:pt x="67" y="35"/>
                      <a:pt x="67" y="35"/>
                      <a:pt x="66" y="34"/>
                    </a:cubicBezTo>
                    <a:cubicBezTo>
                      <a:pt x="65" y="34"/>
                      <a:pt x="64" y="34"/>
                      <a:pt x="63" y="34"/>
                    </a:cubicBezTo>
                    <a:cubicBezTo>
                      <a:pt x="63" y="34"/>
                      <a:pt x="62" y="34"/>
                      <a:pt x="61" y="34"/>
                    </a:cubicBezTo>
                    <a:cubicBezTo>
                      <a:pt x="61" y="35"/>
                      <a:pt x="60" y="35"/>
                      <a:pt x="60" y="36"/>
                    </a:cubicBezTo>
                    <a:cubicBezTo>
                      <a:pt x="59" y="37"/>
                      <a:pt x="59" y="38"/>
                      <a:pt x="59" y="38"/>
                    </a:cubicBezTo>
                    <a:cubicBezTo>
                      <a:pt x="59" y="39"/>
                      <a:pt x="60" y="39"/>
                      <a:pt x="60" y="40"/>
                    </a:cubicBezTo>
                    <a:cubicBezTo>
                      <a:pt x="61" y="41"/>
                      <a:pt x="62" y="42"/>
                      <a:pt x="63" y="43"/>
                    </a:cubicBezTo>
                    <a:cubicBezTo>
                      <a:pt x="63" y="43"/>
                      <a:pt x="65" y="45"/>
                      <a:pt x="66" y="46"/>
                    </a:cubicBezTo>
                    <a:cubicBezTo>
                      <a:pt x="68" y="47"/>
                      <a:pt x="70" y="49"/>
                      <a:pt x="71" y="50"/>
                    </a:cubicBezTo>
                    <a:cubicBezTo>
                      <a:pt x="71" y="50"/>
                      <a:pt x="73" y="52"/>
                      <a:pt x="74" y="54"/>
                    </a:cubicBezTo>
                    <a:cubicBezTo>
                      <a:pt x="75" y="56"/>
                      <a:pt x="76" y="58"/>
                      <a:pt x="76" y="59"/>
                    </a:cubicBezTo>
                    <a:cubicBezTo>
                      <a:pt x="76" y="59"/>
                      <a:pt x="76" y="60"/>
                      <a:pt x="76" y="61"/>
                    </a:cubicBezTo>
                    <a:cubicBezTo>
                      <a:pt x="76" y="61"/>
                      <a:pt x="75" y="61"/>
                      <a:pt x="75" y="62"/>
                    </a:cubicBezTo>
                    <a:cubicBezTo>
                      <a:pt x="75" y="62"/>
                      <a:pt x="74" y="64"/>
                      <a:pt x="73" y="65"/>
                    </a:cubicBezTo>
                    <a:cubicBezTo>
                      <a:pt x="73" y="65"/>
                      <a:pt x="73" y="65"/>
                      <a:pt x="72" y="66"/>
                    </a:cubicBezTo>
                    <a:cubicBezTo>
                      <a:pt x="72" y="66"/>
                      <a:pt x="71" y="67"/>
                      <a:pt x="71" y="69"/>
                    </a:cubicBezTo>
                    <a:cubicBezTo>
                      <a:pt x="70" y="71"/>
                      <a:pt x="68" y="75"/>
                      <a:pt x="67" y="75"/>
                    </a:cubicBezTo>
                    <a:cubicBezTo>
                      <a:pt x="67" y="76"/>
                      <a:pt x="66" y="76"/>
                      <a:pt x="65" y="76"/>
                    </a:cubicBezTo>
                    <a:cubicBezTo>
                      <a:pt x="64" y="76"/>
                      <a:pt x="64" y="76"/>
                      <a:pt x="63" y="77"/>
                    </a:cubicBezTo>
                    <a:cubicBezTo>
                      <a:pt x="63" y="78"/>
                      <a:pt x="64" y="79"/>
                      <a:pt x="65" y="80"/>
                    </a:cubicBezTo>
                    <a:cubicBezTo>
                      <a:pt x="65" y="80"/>
                      <a:pt x="66" y="81"/>
                      <a:pt x="66" y="81"/>
                    </a:cubicBezTo>
                    <a:cubicBezTo>
                      <a:pt x="66" y="81"/>
                      <a:pt x="66" y="81"/>
                      <a:pt x="66" y="81"/>
                    </a:cubicBezTo>
                    <a:cubicBezTo>
                      <a:pt x="66" y="82"/>
                      <a:pt x="66" y="83"/>
                      <a:pt x="66" y="84"/>
                    </a:cubicBezTo>
                    <a:cubicBezTo>
                      <a:pt x="65" y="85"/>
                      <a:pt x="65" y="86"/>
                      <a:pt x="65" y="87"/>
                    </a:cubicBezTo>
                    <a:cubicBezTo>
                      <a:pt x="65" y="88"/>
                      <a:pt x="66" y="88"/>
                      <a:pt x="66" y="89"/>
                    </a:cubicBezTo>
                    <a:cubicBezTo>
                      <a:pt x="67" y="89"/>
                      <a:pt x="67" y="90"/>
                      <a:pt x="67" y="91"/>
                    </a:cubicBezTo>
                    <a:cubicBezTo>
                      <a:pt x="67" y="91"/>
                      <a:pt x="67" y="92"/>
                      <a:pt x="67" y="92"/>
                    </a:cubicBezTo>
                    <a:cubicBezTo>
                      <a:pt x="67" y="93"/>
                      <a:pt x="67" y="94"/>
                      <a:pt x="68" y="94"/>
                    </a:cubicBezTo>
                    <a:cubicBezTo>
                      <a:pt x="68" y="95"/>
                      <a:pt x="69" y="97"/>
                      <a:pt x="70" y="98"/>
                    </a:cubicBezTo>
                    <a:cubicBezTo>
                      <a:pt x="70" y="98"/>
                      <a:pt x="70" y="98"/>
                      <a:pt x="70" y="98"/>
                    </a:cubicBezTo>
                    <a:cubicBezTo>
                      <a:pt x="71" y="99"/>
                      <a:pt x="71" y="100"/>
                      <a:pt x="71" y="100"/>
                    </a:cubicBezTo>
                    <a:cubicBezTo>
                      <a:pt x="71" y="100"/>
                      <a:pt x="71" y="100"/>
                      <a:pt x="71" y="101"/>
                    </a:cubicBezTo>
                    <a:cubicBezTo>
                      <a:pt x="71" y="101"/>
                      <a:pt x="71" y="101"/>
                      <a:pt x="71" y="101"/>
                    </a:cubicBezTo>
                    <a:cubicBezTo>
                      <a:pt x="71" y="101"/>
                      <a:pt x="71" y="102"/>
                      <a:pt x="71" y="103"/>
                    </a:cubicBezTo>
                    <a:cubicBezTo>
                      <a:pt x="71" y="103"/>
                      <a:pt x="74" y="106"/>
                      <a:pt x="77" y="109"/>
                    </a:cubicBezTo>
                    <a:cubicBezTo>
                      <a:pt x="80" y="111"/>
                      <a:pt x="82" y="113"/>
                      <a:pt x="82" y="113"/>
                    </a:cubicBezTo>
                    <a:cubicBezTo>
                      <a:pt x="82" y="113"/>
                      <a:pt x="82" y="113"/>
                      <a:pt x="82" y="113"/>
                    </a:cubicBezTo>
                    <a:cubicBezTo>
                      <a:pt x="83" y="114"/>
                      <a:pt x="83" y="116"/>
                      <a:pt x="83" y="118"/>
                    </a:cubicBezTo>
                    <a:cubicBezTo>
                      <a:pt x="83" y="119"/>
                      <a:pt x="83" y="120"/>
                      <a:pt x="83" y="121"/>
                    </a:cubicBezTo>
                    <a:cubicBezTo>
                      <a:pt x="83" y="121"/>
                      <a:pt x="83" y="121"/>
                      <a:pt x="83" y="121"/>
                    </a:cubicBezTo>
                    <a:cubicBezTo>
                      <a:pt x="82" y="122"/>
                      <a:pt x="82" y="123"/>
                      <a:pt x="82" y="124"/>
                    </a:cubicBezTo>
                    <a:cubicBezTo>
                      <a:pt x="82" y="125"/>
                      <a:pt x="82" y="126"/>
                      <a:pt x="82" y="126"/>
                    </a:cubicBezTo>
                    <a:cubicBezTo>
                      <a:pt x="82" y="127"/>
                      <a:pt x="82" y="126"/>
                      <a:pt x="81" y="126"/>
                    </a:cubicBezTo>
                    <a:cubicBezTo>
                      <a:pt x="81" y="126"/>
                      <a:pt x="81" y="125"/>
                      <a:pt x="81" y="125"/>
                    </a:cubicBezTo>
                    <a:cubicBezTo>
                      <a:pt x="80" y="124"/>
                      <a:pt x="79" y="124"/>
                      <a:pt x="79" y="124"/>
                    </a:cubicBezTo>
                    <a:cubicBezTo>
                      <a:pt x="78" y="123"/>
                      <a:pt x="74" y="123"/>
                      <a:pt x="72" y="123"/>
                    </a:cubicBezTo>
                    <a:cubicBezTo>
                      <a:pt x="71" y="123"/>
                      <a:pt x="70" y="123"/>
                      <a:pt x="70" y="123"/>
                    </a:cubicBezTo>
                    <a:cubicBezTo>
                      <a:pt x="70" y="123"/>
                      <a:pt x="70" y="123"/>
                      <a:pt x="70" y="123"/>
                    </a:cubicBezTo>
                    <a:cubicBezTo>
                      <a:pt x="70" y="123"/>
                      <a:pt x="69" y="123"/>
                      <a:pt x="68" y="122"/>
                    </a:cubicBezTo>
                    <a:cubicBezTo>
                      <a:pt x="67" y="122"/>
                      <a:pt x="66" y="121"/>
                      <a:pt x="65" y="121"/>
                    </a:cubicBezTo>
                    <a:cubicBezTo>
                      <a:pt x="65" y="121"/>
                      <a:pt x="63" y="121"/>
                      <a:pt x="61" y="121"/>
                    </a:cubicBezTo>
                    <a:cubicBezTo>
                      <a:pt x="59" y="121"/>
                      <a:pt x="57" y="121"/>
                      <a:pt x="55" y="121"/>
                    </a:cubicBezTo>
                    <a:cubicBezTo>
                      <a:pt x="55" y="121"/>
                      <a:pt x="54" y="121"/>
                      <a:pt x="53" y="121"/>
                    </a:cubicBezTo>
                    <a:cubicBezTo>
                      <a:pt x="52" y="120"/>
                      <a:pt x="51" y="120"/>
                      <a:pt x="51" y="120"/>
                    </a:cubicBezTo>
                    <a:cubicBezTo>
                      <a:pt x="51" y="120"/>
                      <a:pt x="51" y="120"/>
                      <a:pt x="51" y="120"/>
                    </a:cubicBezTo>
                    <a:cubicBezTo>
                      <a:pt x="51" y="120"/>
                      <a:pt x="50" y="120"/>
                      <a:pt x="48" y="120"/>
                    </a:cubicBezTo>
                    <a:cubicBezTo>
                      <a:pt x="46" y="119"/>
                      <a:pt x="44" y="119"/>
                      <a:pt x="42" y="119"/>
                    </a:cubicBezTo>
                    <a:cubicBezTo>
                      <a:pt x="41" y="119"/>
                      <a:pt x="39" y="119"/>
                      <a:pt x="36" y="119"/>
                    </a:cubicBezTo>
                    <a:cubicBezTo>
                      <a:pt x="34" y="119"/>
                      <a:pt x="32" y="119"/>
                      <a:pt x="31" y="119"/>
                    </a:cubicBezTo>
                    <a:cubicBezTo>
                      <a:pt x="30" y="119"/>
                      <a:pt x="30" y="119"/>
                      <a:pt x="30" y="120"/>
                    </a:cubicBezTo>
                    <a:cubicBezTo>
                      <a:pt x="29" y="120"/>
                      <a:pt x="29" y="120"/>
                      <a:pt x="29" y="121"/>
                    </a:cubicBezTo>
                    <a:cubicBezTo>
                      <a:pt x="27" y="121"/>
                      <a:pt x="19" y="121"/>
                      <a:pt x="18" y="121"/>
                    </a:cubicBezTo>
                    <a:cubicBezTo>
                      <a:pt x="17" y="121"/>
                      <a:pt x="16" y="120"/>
                      <a:pt x="14" y="119"/>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40" name="Freeform 27"/>
              <p:cNvSpPr>
                <a:spLocks/>
              </p:cNvSpPr>
              <p:nvPr/>
            </p:nvSpPr>
            <p:spPr bwMode="auto">
              <a:xfrm>
                <a:off x="4340225" y="3725863"/>
                <a:ext cx="300038" cy="241300"/>
              </a:xfrm>
              <a:custGeom>
                <a:avLst/>
                <a:gdLst>
                  <a:gd name="T0" fmla="*/ 59 w 130"/>
                  <a:gd name="T1" fmla="*/ 98 h 105"/>
                  <a:gd name="T2" fmla="*/ 58 w 130"/>
                  <a:gd name="T3" fmla="*/ 103 h 105"/>
                  <a:gd name="T4" fmla="*/ 52 w 130"/>
                  <a:gd name="T5" fmla="*/ 102 h 105"/>
                  <a:gd name="T6" fmla="*/ 46 w 130"/>
                  <a:gd name="T7" fmla="*/ 101 h 105"/>
                  <a:gd name="T8" fmla="*/ 44 w 130"/>
                  <a:gd name="T9" fmla="*/ 102 h 105"/>
                  <a:gd name="T10" fmla="*/ 41 w 130"/>
                  <a:gd name="T11" fmla="*/ 105 h 105"/>
                  <a:gd name="T12" fmla="*/ 34 w 130"/>
                  <a:gd name="T13" fmla="*/ 104 h 105"/>
                  <a:gd name="T14" fmla="*/ 31 w 130"/>
                  <a:gd name="T15" fmla="*/ 94 h 105"/>
                  <a:gd name="T16" fmla="*/ 29 w 130"/>
                  <a:gd name="T17" fmla="*/ 92 h 105"/>
                  <a:gd name="T18" fmla="*/ 29 w 130"/>
                  <a:gd name="T19" fmla="*/ 88 h 105"/>
                  <a:gd name="T20" fmla="*/ 19 w 130"/>
                  <a:gd name="T21" fmla="*/ 82 h 105"/>
                  <a:gd name="T22" fmla="*/ 10 w 130"/>
                  <a:gd name="T23" fmla="*/ 80 h 105"/>
                  <a:gd name="T24" fmla="*/ 1 w 130"/>
                  <a:gd name="T25" fmla="*/ 82 h 105"/>
                  <a:gd name="T26" fmla="*/ 0 w 130"/>
                  <a:gd name="T27" fmla="*/ 74 h 105"/>
                  <a:gd name="T28" fmla="*/ 1 w 130"/>
                  <a:gd name="T29" fmla="*/ 57 h 105"/>
                  <a:gd name="T30" fmla="*/ 5 w 130"/>
                  <a:gd name="T31" fmla="*/ 53 h 105"/>
                  <a:gd name="T32" fmla="*/ 10 w 130"/>
                  <a:gd name="T33" fmla="*/ 42 h 105"/>
                  <a:gd name="T34" fmla="*/ 9 w 130"/>
                  <a:gd name="T35" fmla="*/ 27 h 105"/>
                  <a:gd name="T36" fmla="*/ 11 w 130"/>
                  <a:gd name="T37" fmla="*/ 18 h 105"/>
                  <a:gd name="T38" fmla="*/ 13 w 130"/>
                  <a:gd name="T39" fmla="*/ 11 h 105"/>
                  <a:gd name="T40" fmla="*/ 16 w 130"/>
                  <a:gd name="T41" fmla="*/ 4 h 105"/>
                  <a:gd name="T42" fmla="*/ 24 w 130"/>
                  <a:gd name="T43" fmla="*/ 1 h 105"/>
                  <a:gd name="T44" fmla="*/ 39 w 130"/>
                  <a:gd name="T45" fmla="*/ 2 h 105"/>
                  <a:gd name="T46" fmla="*/ 39 w 130"/>
                  <a:gd name="T47" fmla="*/ 2 h 105"/>
                  <a:gd name="T48" fmla="*/ 52 w 130"/>
                  <a:gd name="T49" fmla="*/ 7 h 105"/>
                  <a:gd name="T50" fmla="*/ 69 w 130"/>
                  <a:gd name="T51" fmla="*/ 12 h 105"/>
                  <a:gd name="T52" fmla="*/ 78 w 130"/>
                  <a:gd name="T53" fmla="*/ 10 h 105"/>
                  <a:gd name="T54" fmla="*/ 87 w 130"/>
                  <a:gd name="T55" fmla="*/ 6 h 105"/>
                  <a:gd name="T56" fmla="*/ 95 w 130"/>
                  <a:gd name="T57" fmla="*/ 5 h 105"/>
                  <a:gd name="T58" fmla="*/ 106 w 130"/>
                  <a:gd name="T59" fmla="*/ 9 h 105"/>
                  <a:gd name="T60" fmla="*/ 114 w 130"/>
                  <a:gd name="T61" fmla="*/ 3 h 105"/>
                  <a:gd name="T62" fmla="*/ 119 w 130"/>
                  <a:gd name="T63" fmla="*/ 1 h 105"/>
                  <a:gd name="T64" fmla="*/ 125 w 130"/>
                  <a:gd name="T65" fmla="*/ 11 h 105"/>
                  <a:gd name="T66" fmla="*/ 126 w 130"/>
                  <a:gd name="T67" fmla="*/ 16 h 105"/>
                  <a:gd name="T68" fmla="*/ 130 w 130"/>
                  <a:gd name="T69" fmla="*/ 20 h 105"/>
                  <a:gd name="T70" fmla="*/ 129 w 130"/>
                  <a:gd name="T71" fmla="*/ 25 h 105"/>
                  <a:gd name="T72" fmla="*/ 123 w 130"/>
                  <a:gd name="T73" fmla="*/ 28 h 105"/>
                  <a:gd name="T74" fmla="*/ 117 w 130"/>
                  <a:gd name="T75" fmla="*/ 39 h 105"/>
                  <a:gd name="T76" fmla="*/ 114 w 130"/>
                  <a:gd name="T77" fmla="*/ 44 h 105"/>
                  <a:gd name="T78" fmla="*/ 114 w 130"/>
                  <a:gd name="T79" fmla="*/ 48 h 105"/>
                  <a:gd name="T80" fmla="*/ 110 w 130"/>
                  <a:gd name="T81" fmla="*/ 52 h 105"/>
                  <a:gd name="T82" fmla="*/ 107 w 130"/>
                  <a:gd name="T83" fmla="*/ 57 h 105"/>
                  <a:gd name="T84" fmla="*/ 104 w 130"/>
                  <a:gd name="T85" fmla="*/ 61 h 105"/>
                  <a:gd name="T86" fmla="*/ 100 w 130"/>
                  <a:gd name="T87" fmla="*/ 70 h 105"/>
                  <a:gd name="T88" fmla="*/ 99 w 130"/>
                  <a:gd name="T89" fmla="*/ 74 h 105"/>
                  <a:gd name="T90" fmla="*/ 98 w 130"/>
                  <a:gd name="T91" fmla="*/ 78 h 105"/>
                  <a:gd name="T92" fmla="*/ 90 w 130"/>
                  <a:gd name="T93" fmla="*/ 76 h 105"/>
                  <a:gd name="T94" fmla="*/ 86 w 130"/>
                  <a:gd name="T95" fmla="*/ 74 h 105"/>
                  <a:gd name="T96" fmla="*/ 85 w 130"/>
                  <a:gd name="T97" fmla="*/ 75 h 105"/>
                  <a:gd name="T98" fmla="*/ 83 w 130"/>
                  <a:gd name="T99" fmla="*/ 76 h 105"/>
                  <a:gd name="T100" fmla="*/ 76 w 130"/>
                  <a:gd name="T101" fmla="*/ 80 h 105"/>
                  <a:gd name="T102" fmla="*/ 74 w 130"/>
                  <a:gd name="T103" fmla="*/ 83 h 105"/>
                  <a:gd name="T104" fmla="*/ 67 w 130"/>
                  <a:gd name="T105" fmla="*/ 9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05">
                    <a:moveTo>
                      <a:pt x="64" y="100"/>
                    </a:moveTo>
                    <a:cubicBezTo>
                      <a:pt x="63" y="100"/>
                      <a:pt x="62" y="99"/>
                      <a:pt x="61" y="98"/>
                    </a:cubicBezTo>
                    <a:cubicBezTo>
                      <a:pt x="60" y="98"/>
                      <a:pt x="59" y="97"/>
                      <a:pt x="59" y="98"/>
                    </a:cubicBezTo>
                    <a:cubicBezTo>
                      <a:pt x="59" y="99"/>
                      <a:pt x="60" y="100"/>
                      <a:pt x="61" y="100"/>
                    </a:cubicBezTo>
                    <a:cubicBezTo>
                      <a:pt x="61" y="101"/>
                      <a:pt x="62" y="102"/>
                      <a:pt x="61" y="102"/>
                    </a:cubicBezTo>
                    <a:cubicBezTo>
                      <a:pt x="59" y="103"/>
                      <a:pt x="59" y="102"/>
                      <a:pt x="58" y="103"/>
                    </a:cubicBezTo>
                    <a:cubicBezTo>
                      <a:pt x="56" y="103"/>
                      <a:pt x="56" y="104"/>
                      <a:pt x="55" y="103"/>
                    </a:cubicBezTo>
                    <a:cubicBezTo>
                      <a:pt x="54" y="102"/>
                      <a:pt x="54" y="100"/>
                      <a:pt x="53" y="101"/>
                    </a:cubicBezTo>
                    <a:cubicBezTo>
                      <a:pt x="53" y="102"/>
                      <a:pt x="54" y="103"/>
                      <a:pt x="52" y="102"/>
                    </a:cubicBezTo>
                    <a:cubicBezTo>
                      <a:pt x="50" y="101"/>
                      <a:pt x="49" y="101"/>
                      <a:pt x="49" y="100"/>
                    </a:cubicBezTo>
                    <a:cubicBezTo>
                      <a:pt x="48" y="100"/>
                      <a:pt x="49" y="102"/>
                      <a:pt x="48" y="102"/>
                    </a:cubicBezTo>
                    <a:cubicBezTo>
                      <a:pt x="47" y="102"/>
                      <a:pt x="47" y="101"/>
                      <a:pt x="46" y="101"/>
                    </a:cubicBezTo>
                    <a:cubicBezTo>
                      <a:pt x="46" y="101"/>
                      <a:pt x="47" y="104"/>
                      <a:pt x="46" y="103"/>
                    </a:cubicBezTo>
                    <a:cubicBezTo>
                      <a:pt x="45" y="103"/>
                      <a:pt x="45" y="99"/>
                      <a:pt x="44" y="99"/>
                    </a:cubicBezTo>
                    <a:cubicBezTo>
                      <a:pt x="44" y="99"/>
                      <a:pt x="44" y="101"/>
                      <a:pt x="44" y="102"/>
                    </a:cubicBezTo>
                    <a:cubicBezTo>
                      <a:pt x="44" y="102"/>
                      <a:pt x="44" y="103"/>
                      <a:pt x="43" y="103"/>
                    </a:cubicBezTo>
                    <a:cubicBezTo>
                      <a:pt x="42" y="103"/>
                      <a:pt x="42" y="103"/>
                      <a:pt x="42" y="103"/>
                    </a:cubicBezTo>
                    <a:cubicBezTo>
                      <a:pt x="41" y="104"/>
                      <a:pt x="42" y="105"/>
                      <a:pt x="41" y="105"/>
                    </a:cubicBezTo>
                    <a:cubicBezTo>
                      <a:pt x="40" y="105"/>
                      <a:pt x="41" y="104"/>
                      <a:pt x="40" y="104"/>
                    </a:cubicBezTo>
                    <a:cubicBezTo>
                      <a:pt x="39" y="103"/>
                      <a:pt x="38" y="105"/>
                      <a:pt x="37" y="105"/>
                    </a:cubicBezTo>
                    <a:cubicBezTo>
                      <a:pt x="36" y="105"/>
                      <a:pt x="35" y="105"/>
                      <a:pt x="34" y="104"/>
                    </a:cubicBezTo>
                    <a:cubicBezTo>
                      <a:pt x="33" y="103"/>
                      <a:pt x="33" y="103"/>
                      <a:pt x="32" y="101"/>
                    </a:cubicBezTo>
                    <a:cubicBezTo>
                      <a:pt x="31" y="99"/>
                      <a:pt x="31" y="99"/>
                      <a:pt x="31" y="97"/>
                    </a:cubicBezTo>
                    <a:cubicBezTo>
                      <a:pt x="31" y="95"/>
                      <a:pt x="31" y="95"/>
                      <a:pt x="31" y="94"/>
                    </a:cubicBezTo>
                    <a:cubicBezTo>
                      <a:pt x="32" y="94"/>
                      <a:pt x="33" y="94"/>
                      <a:pt x="33" y="93"/>
                    </a:cubicBezTo>
                    <a:cubicBezTo>
                      <a:pt x="32" y="92"/>
                      <a:pt x="32" y="92"/>
                      <a:pt x="31" y="93"/>
                    </a:cubicBezTo>
                    <a:cubicBezTo>
                      <a:pt x="30" y="93"/>
                      <a:pt x="29" y="93"/>
                      <a:pt x="29" y="92"/>
                    </a:cubicBezTo>
                    <a:cubicBezTo>
                      <a:pt x="29" y="92"/>
                      <a:pt x="31" y="92"/>
                      <a:pt x="30" y="91"/>
                    </a:cubicBezTo>
                    <a:cubicBezTo>
                      <a:pt x="30" y="90"/>
                      <a:pt x="27" y="91"/>
                      <a:pt x="28" y="90"/>
                    </a:cubicBezTo>
                    <a:cubicBezTo>
                      <a:pt x="28" y="89"/>
                      <a:pt x="30" y="88"/>
                      <a:pt x="29" y="88"/>
                    </a:cubicBezTo>
                    <a:cubicBezTo>
                      <a:pt x="27" y="87"/>
                      <a:pt x="27" y="89"/>
                      <a:pt x="26" y="88"/>
                    </a:cubicBezTo>
                    <a:cubicBezTo>
                      <a:pt x="24" y="87"/>
                      <a:pt x="23" y="86"/>
                      <a:pt x="22" y="85"/>
                    </a:cubicBezTo>
                    <a:cubicBezTo>
                      <a:pt x="20" y="83"/>
                      <a:pt x="21" y="83"/>
                      <a:pt x="19" y="82"/>
                    </a:cubicBezTo>
                    <a:cubicBezTo>
                      <a:pt x="17" y="82"/>
                      <a:pt x="11" y="82"/>
                      <a:pt x="11" y="82"/>
                    </a:cubicBezTo>
                    <a:cubicBezTo>
                      <a:pt x="12" y="81"/>
                      <a:pt x="13" y="80"/>
                      <a:pt x="13" y="80"/>
                    </a:cubicBezTo>
                    <a:cubicBezTo>
                      <a:pt x="12" y="80"/>
                      <a:pt x="12" y="80"/>
                      <a:pt x="10" y="80"/>
                    </a:cubicBezTo>
                    <a:cubicBezTo>
                      <a:pt x="8" y="81"/>
                      <a:pt x="8" y="82"/>
                      <a:pt x="6" y="82"/>
                    </a:cubicBezTo>
                    <a:cubicBezTo>
                      <a:pt x="4" y="82"/>
                      <a:pt x="2" y="82"/>
                      <a:pt x="1" y="82"/>
                    </a:cubicBezTo>
                    <a:cubicBezTo>
                      <a:pt x="1" y="82"/>
                      <a:pt x="1" y="82"/>
                      <a:pt x="1" y="82"/>
                    </a:cubicBezTo>
                    <a:cubicBezTo>
                      <a:pt x="1" y="81"/>
                      <a:pt x="1" y="80"/>
                      <a:pt x="1" y="79"/>
                    </a:cubicBezTo>
                    <a:cubicBezTo>
                      <a:pt x="1" y="78"/>
                      <a:pt x="1" y="77"/>
                      <a:pt x="0" y="76"/>
                    </a:cubicBezTo>
                    <a:cubicBezTo>
                      <a:pt x="0" y="75"/>
                      <a:pt x="0" y="75"/>
                      <a:pt x="0" y="74"/>
                    </a:cubicBezTo>
                    <a:cubicBezTo>
                      <a:pt x="0" y="73"/>
                      <a:pt x="1" y="71"/>
                      <a:pt x="1" y="69"/>
                    </a:cubicBezTo>
                    <a:cubicBezTo>
                      <a:pt x="1" y="68"/>
                      <a:pt x="1" y="66"/>
                      <a:pt x="1" y="65"/>
                    </a:cubicBezTo>
                    <a:cubicBezTo>
                      <a:pt x="1" y="64"/>
                      <a:pt x="1" y="60"/>
                      <a:pt x="1" y="57"/>
                    </a:cubicBezTo>
                    <a:cubicBezTo>
                      <a:pt x="1" y="56"/>
                      <a:pt x="1" y="54"/>
                      <a:pt x="2" y="54"/>
                    </a:cubicBezTo>
                    <a:cubicBezTo>
                      <a:pt x="2" y="54"/>
                      <a:pt x="3" y="54"/>
                      <a:pt x="3" y="54"/>
                    </a:cubicBezTo>
                    <a:cubicBezTo>
                      <a:pt x="4" y="54"/>
                      <a:pt x="4" y="54"/>
                      <a:pt x="5" y="53"/>
                    </a:cubicBezTo>
                    <a:cubicBezTo>
                      <a:pt x="6" y="52"/>
                      <a:pt x="6" y="50"/>
                      <a:pt x="7" y="49"/>
                    </a:cubicBezTo>
                    <a:cubicBezTo>
                      <a:pt x="7" y="47"/>
                      <a:pt x="8" y="45"/>
                      <a:pt x="9" y="43"/>
                    </a:cubicBezTo>
                    <a:cubicBezTo>
                      <a:pt x="9" y="43"/>
                      <a:pt x="9" y="42"/>
                      <a:pt x="10" y="42"/>
                    </a:cubicBezTo>
                    <a:cubicBezTo>
                      <a:pt x="12" y="40"/>
                      <a:pt x="14" y="36"/>
                      <a:pt x="14" y="34"/>
                    </a:cubicBezTo>
                    <a:cubicBezTo>
                      <a:pt x="14" y="33"/>
                      <a:pt x="13" y="32"/>
                      <a:pt x="12" y="30"/>
                    </a:cubicBezTo>
                    <a:cubicBezTo>
                      <a:pt x="10" y="29"/>
                      <a:pt x="9" y="28"/>
                      <a:pt x="9" y="27"/>
                    </a:cubicBezTo>
                    <a:cubicBezTo>
                      <a:pt x="9" y="27"/>
                      <a:pt x="9" y="26"/>
                      <a:pt x="10" y="25"/>
                    </a:cubicBezTo>
                    <a:cubicBezTo>
                      <a:pt x="10" y="25"/>
                      <a:pt x="10" y="24"/>
                      <a:pt x="10" y="23"/>
                    </a:cubicBezTo>
                    <a:cubicBezTo>
                      <a:pt x="10" y="23"/>
                      <a:pt x="11" y="21"/>
                      <a:pt x="11" y="18"/>
                    </a:cubicBezTo>
                    <a:cubicBezTo>
                      <a:pt x="11" y="17"/>
                      <a:pt x="11" y="16"/>
                      <a:pt x="11" y="15"/>
                    </a:cubicBezTo>
                    <a:cubicBezTo>
                      <a:pt x="11" y="15"/>
                      <a:pt x="11" y="14"/>
                      <a:pt x="11" y="14"/>
                    </a:cubicBezTo>
                    <a:cubicBezTo>
                      <a:pt x="11" y="14"/>
                      <a:pt x="12" y="12"/>
                      <a:pt x="13" y="11"/>
                    </a:cubicBezTo>
                    <a:cubicBezTo>
                      <a:pt x="14" y="9"/>
                      <a:pt x="15" y="8"/>
                      <a:pt x="16" y="7"/>
                    </a:cubicBezTo>
                    <a:cubicBezTo>
                      <a:pt x="16" y="6"/>
                      <a:pt x="16" y="6"/>
                      <a:pt x="16" y="5"/>
                    </a:cubicBezTo>
                    <a:cubicBezTo>
                      <a:pt x="16" y="5"/>
                      <a:pt x="16" y="4"/>
                      <a:pt x="16" y="4"/>
                    </a:cubicBezTo>
                    <a:cubicBezTo>
                      <a:pt x="16" y="4"/>
                      <a:pt x="17" y="3"/>
                      <a:pt x="18" y="3"/>
                    </a:cubicBezTo>
                    <a:cubicBezTo>
                      <a:pt x="19" y="2"/>
                      <a:pt x="21" y="2"/>
                      <a:pt x="22" y="2"/>
                    </a:cubicBezTo>
                    <a:cubicBezTo>
                      <a:pt x="23" y="2"/>
                      <a:pt x="24" y="1"/>
                      <a:pt x="24" y="1"/>
                    </a:cubicBezTo>
                    <a:cubicBezTo>
                      <a:pt x="24" y="1"/>
                      <a:pt x="24" y="1"/>
                      <a:pt x="24" y="1"/>
                    </a:cubicBezTo>
                    <a:cubicBezTo>
                      <a:pt x="27" y="1"/>
                      <a:pt x="30" y="0"/>
                      <a:pt x="32" y="0"/>
                    </a:cubicBezTo>
                    <a:cubicBezTo>
                      <a:pt x="35" y="0"/>
                      <a:pt x="37" y="1"/>
                      <a:pt x="39" y="2"/>
                    </a:cubicBezTo>
                    <a:cubicBezTo>
                      <a:pt x="39" y="2"/>
                      <a:pt x="39" y="2"/>
                      <a:pt x="39" y="2"/>
                    </a:cubicBezTo>
                    <a:cubicBezTo>
                      <a:pt x="39" y="2"/>
                      <a:pt x="39" y="2"/>
                      <a:pt x="39" y="2"/>
                    </a:cubicBezTo>
                    <a:cubicBezTo>
                      <a:pt x="39" y="2"/>
                      <a:pt x="39" y="2"/>
                      <a:pt x="39" y="2"/>
                    </a:cubicBezTo>
                    <a:cubicBezTo>
                      <a:pt x="40" y="2"/>
                      <a:pt x="41" y="4"/>
                      <a:pt x="43" y="5"/>
                    </a:cubicBezTo>
                    <a:cubicBezTo>
                      <a:pt x="45" y="7"/>
                      <a:pt x="46" y="9"/>
                      <a:pt x="47" y="9"/>
                    </a:cubicBezTo>
                    <a:cubicBezTo>
                      <a:pt x="48" y="9"/>
                      <a:pt x="50" y="8"/>
                      <a:pt x="52" y="7"/>
                    </a:cubicBezTo>
                    <a:cubicBezTo>
                      <a:pt x="54" y="7"/>
                      <a:pt x="56" y="6"/>
                      <a:pt x="57" y="6"/>
                    </a:cubicBezTo>
                    <a:cubicBezTo>
                      <a:pt x="58" y="5"/>
                      <a:pt x="61" y="8"/>
                      <a:pt x="64" y="9"/>
                    </a:cubicBezTo>
                    <a:cubicBezTo>
                      <a:pt x="66" y="11"/>
                      <a:pt x="68" y="12"/>
                      <a:pt x="69" y="12"/>
                    </a:cubicBezTo>
                    <a:cubicBezTo>
                      <a:pt x="70" y="12"/>
                      <a:pt x="71" y="12"/>
                      <a:pt x="73" y="12"/>
                    </a:cubicBezTo>
                    <a:cubicBezTo>
                      <a:pt x="74" y="12"/>
                      <a:pt x="76" y="12"/>
                      <a:pt x="76" y="12"/>
                    </a:cubicBezTo>
                    <a:cubicBezTo>
                      <a:pt x="77" y="12"/>
                      <a:pt x="77" y="11"/>
                      <a:pt x="78" y="10"/>
                    </a:cubicBezTo>
                    <a:cubicBezTo>
                      <a:pt x="78" y="10"/>
                      <a:pt x="79" y="8"/>
                      <a:pt x="81" y="8"/>
                    </a:cubicBezTo>
                    <a:cubicBezTo>
                      <a:pt x="83" y="7"/>
                      <a:pt x="85" y="6"/>
                      <a:pt x="87" y="6"/>
                    </a:cubicBezTo>
                    <a:cubicBezTo>
                      <a:pt x="87" y="6"/>
                      <a:pt x="87" y="6"/>
                      <a:pt x="87" y="6"/>
                    </a:cubicBezTo>
                    <a:cubicBezTo>
                      <a:pt x="88" y="6"/>
                      <a:pt x="88" y="6"/>
                      <a:pt x="88" y="6"/>
                    </a:cubicBezTo>
                    <a:cubicBezTo>
                      <a:pt x="88" y="6"/>
                      <a:pt x="88" y="6"/>
                      <a:pt x="88" y="6"/>
                    </a:cubicBezTo>
                    <a:cubicBezTo>
                      <a:pt x="89" y="5"/>
                      <a:pt x="92" y="5"/>
                      <a:pt x="95" y="5"/>
                    </a:cubicBezTo>
                    <a:cubicBezTo>
                      <a:pt x="96" y="6"/>
                      <a:pt x="96" y="6"/>
                      <a:pt x="97" y="6"/>
                    </a:cubicBezTo>
                    <a:cubicBezTo>
                      <a:pt x="98" y="6"/>
                      <a:pt x="102" y="7"/>
                      <a:pt x="104" y="8"/>
                    </a:cubicBezTo>
                    <a:cubicBezTo>
                      <a:pt x="105" y="9"/>
                      <a:pt x="106" y="9"/>
                      <a:pt x="106" y="9"/>
                    </a:cubicBezTo>
                    <a:cubicBezTo>
                      <a:pt x="108" y="10"/>
                      <a:pt x="109" y="8"/>
                      <a:pt x="110" y="6"/>
                    </a:cubicBezTo>
                    <a:cubicBezTo>
                      <a:pt x="111" y="6"/>
                      <a:pt x="111" y="5"/>
                      <a:pt x="111" y="5"/>
                    </a:cubicBezTo>
                    <a:cubicBezTo>
                      <a:pt x="112" y="5"/>
                      <a:pt x="113" y="4"/>
                      <a:pt x="114" y="3"/>
                    </a:cubicBezTo>
                    <a:cubicBezTo>
                      <a:pt x="115" y="2"/>
                      <a:pt x="116" y="2"/>
                      <a:pt x="117" y="2"/>
                    </a:cubicBezTo>
                    <a:cubicBezTo>
                      <a:pt x="117" y="2"/>
                      <a:pt x="118" y="1"/>
                      <a:pt x="118" y="1"/>
                    </a:cubicBezTo>
                    <a:cubicBezTo>
                      <a:pt x="119" y="1"/>
                      <a:pt x="119" y="1"/>
                      <a:pt x="119" y="1"/>
                    </a:cubicBezTo>
                    <a:cubicBezTo>
                      <a:pt x="120" y="2"/>
                      <a:pt x="121" y="3"/>
                      <a:pt x="122" y="4"/>
                    </a:cubicBezTo>
                    <a:cubicBezTo>
                      <a:pt x="123" y="6"/>
                      <a:pt x="125" y="7"/>
                      <a:pt x="125" y="8"/>
                    </a:cubicBezTo>
                    <a:cubicBezTo>
                      <a:pt x="125" y="9"/>
                      <a:pt x="125" y="10"/>
                      <a:pt x="125" y="11"/>
                    </a:cubicBezTo>
                    <a:cubicBezTo>
                      <a:pt x="125" y="13"/>
                      <a:pt x="125" y="14"/>
                      <a:pt x="125" y="15"/>
                    </a:cubicBezTo>
                    <a:cubicBezTo>
                      <a:pt x="125" y="15"/>
                      <a:pt x="125" y="15"/>
                      <a:pt x="125" y="15"/>
                    </a:cubicBezTo>
                    <a:cubicBezTo>
                      <a:pt x="125" y="15"/>
                      <a:pt x="125" y="15"/>
                      <a:pt x="126" y="16"/>
                    </a:cubicBezTo>
                    <a:cubicBezTo>
                      <a:pt x="126" y="16"/>
                      <a:pt x="127" y="17"/>
                      <a:pt x="128" y="17"/>
                    </a:cubicBezTo>
                    <a:cubicBezTo>
                      <a:pt x="128" y="18"/>
                      <a:pt x="128" y="18"/>
                      <a:pt x="128" y="18"/>
                    </a:cubicBezTo>
                    <a:cubicBezTo>
                      <a:pt x="129" y="18"/>
                      <a:pt x="130" y="19"/>
                      <a:pt x="130" y="20"/>
                    </a:cubicBezTo>
                    <a:cubicBezTo>
                      <a:pt x="130" y="20"/>
                      <a:pt x="130" y="21"/>
                      <a:pt x="130" y="21"/>
                    </a:cubicBezTo>
                    <a:cubicBezTo>
                      <a:pt x="130" y="22"/>
                      <a:pt x="129" y="22"/>
                      <a:pt x="130" y="23"/>
                    </a:cubicBezTo>
                    <a:cubicBezTo>
                      <a:pt x="130" y="23"/>
                      <a:pt x="129" y="24"/>
                      <a:pt x="129" y="25"/>
                    </a:cubicBezTo>
                    <a:cubicBezTo>
                      <a:pt x="128" y="26"/>
                      <a:pt x="127" y="27"/>
                      <a:pt x="126" y="27"/>
                    </a:cubicBezTo>
                    <a:cubicBezTo>
                      <a:pt x="126" y="27"/>
                      <a:pt x="126" y="27"/>
                      <a:pt x="125" y="27"/>
                    </a:cubicBezTo>
                    <a:cubicBezTo>
                      <a:pt x="125" y="27"/>
                      <a:pt x="124" y="27"/>
                      <a:pt x="123" y="28"/>
                    </a:cubicBezTo>
                    <a:cubicBezTo>
                      <a:pt x="123" y="28"/>
                      <a:pt x="122" y="29"/>
                      <a:pt x="121" y="31"/>
                    </a:cubicBezTo>
                    <a:cubicBezTo>
                      <a:pt x="121" y="32"/>
                      <a:pt x="120" y="33"/>
                      <a:pt x="120" y="34"/>
                    </a:cubicBezTo>
                    <a:cubicBezTo>
                      <a:pt x="119" y="35"/>
                      <a:pt x="118" y="37"/>
                      <a:pt x="117" y="39"/>
                    </a:cubicBezTo>
                    <a:cubicBezTo>
                      <a:pt x="117" y="40"/>
                      <a:pt x="117" y="41"/>
                      <a:pt x="117" y="41"/>
                    </a:cubicBezTo>
                    <a:cubicBezTo>
                      <a:pt x="116" y="42"/>
                      <a:pt x="116" y="42"/>
                      <a:pt x="116" y="43"/>
                    </a:cubicBezTo>
                    <a:cubicBezTo>
                      <a:pt x="115" y="43"/>
                      <a:pt x="115" y="44"/>
                      <a:pt x="114" y="44"/>
                    </a:cubicBezTo>
                    <a:cubicBezTo>
                      <a:pt x="114" y="44"/>
                      <a:pt x="114" y="44"/>
                      <a:pt x="114" y="44"/>
                    </a:cubicBezTo>
                    <a:cubicBezTo>
                      <a:pt x="114" y="45"/>
                      <a:pt x="114" y="45"/>
                      <a:pt x="114" y="46"/>
                    </a:cubicBezTo>
                    <a:cubicBezTo>
                      <a:pt x="114" y="46"/>
                      <a:pt x="114" y="48"/>
                      <a:pt x="114" y="48"/>
                    </a:cubicBezTo>
                    <a:cubicBezTo>
                      <a:pt x="114" y="49"/>
                      <a:pt x="113" y="49"/>
                      <a:pt x="113" y="49"/>
                    </a:cubicBezTo>
                    <a:cubicBezTo>
                      <a:pt x="112" y="49"/>
                      <a:pt x="111" y="50"/>
                      <a:pt x="111" y="51"/>
                    </a:cubicBezTo>
                    <a:cubicBezTo>
                      <a:pt x="111" y="51"/>
                      <a:pt x="111" y="51"/>
                      <a:pt x="110" y="52"/>
                    </a:cubicBezTo>
                    <a:cubicBezTo>
                      <a:pt x="110" y="52"/>
                      <a:pt x="110" y="52"/>
                      <a:pt x="110" y="52"/>
                    </a:cubicBezTo>
                    <a:cubicBezTo>
                      <a:pt x="110" y="53"/>
                      <a:pt x="110" y="55"/>
                      <a:pt x="109" y="55"/>
                    </a:cubicBezTo>
                    <a:cubicBezTo>
                      <a:pt x="109" y="56"/>
                      <a:pt x="108" y="57"/>
                      <a:pt x="107" y="57"/>
                    </a:cubicBezTo>
                    <a:cubicBezTo>
                      <a:pt x="106" y="58"/>
                      <a:pt x="105" y="59"/>
                      <a:pt x="104" y="59"/>
                    </a:cubicBezTo>
                    <a:cubicBezTo>
                      <a:pt x="104" y="60"/>
                      <a:pt x="104" y="60"/>
                      <a:pt x="104" y="61"/>
                    </a:cubicBezTo>
                    <a:cubicBezTo>
                      <a:pt x="104" y="61"/>
                      <a:pt x="104" y="61"/>
                      <a:pt x="104" y="61"/>
                    </a:cubicBezTo>
                    <a:cubicBezTo>
                      <a:pt x="104" y="62"/>
                      <a:pt x="104" y="64"/>
                      <a:pt x="104" y="65"/>
                    </a:cubicBezTo>
                    <a:cubicBezTo>
                      <a:pt x="104" y="65"/>
                      <a:pt x="104" y="65"/>
                      <a:pt x="104" y="65"/>
                    </a:cubicBezTo>
                    <a:cubicBezTo>
                      <a:pt x="103" y="66"/>
                      <a:pt x="101" y="68"/>
                      <a:pt x="100" y="70"/>
                    </a:cubicBezTo>
                    <a:cubicBezTo>
                      <a:pt x="100" y="71"/>
                      <a:pt x="99" y="72"/>
                      <a:pt x="99" y="73"/>
                    </a:cubicBezTo>
                    <a:cubicBezTo>
                      <a:pt x="99" y="73"/>
                      <a:pt x="99" y="73"/>
                      <a:pt x="99" y="73"/>
                    </a:cubicBezTo>
                    <a:cubicBezTo>
                      <a:pt x="99" y="73"/>
                      <a:pt x="99" y="73"/>
                      <a:pt x="99" y="74"/>
                    </a:cubicBezTo>
                    <a:cubicBezTo>
                      <a:pt x="99" y="74"/>
                      <a:pt x="99" y="74"/>
                      <a:pt x="99" y="74"/>
                    </a:cubicBezTo>
                    <a:cubicBezTo>
                      <a:pt x="100" y="74"/>
                      <a:pt x="100" y="75"/>
                      <a:pt x="100" y="76"/>
                    </a:cubicBezTo>
                    <a:cubicBezTo>
                      <a:pt x="100" y="76"/>
                      <a:pt x="99" y="77"/>
                      <a:pt x="98" y="78"/>
                    </a:cubicBezTo>
                    <a:cubicBezTo>
                      <a:pt x="96" y="80"/>
                      <a:pt x="95" y="81"/>
                      <a:pt x="94" y="81"/>
                    </a:cubicBezTo>
                    <a:cubicBezTo>
                      <a:pt x="94" y="81"/>
                      <a:pt x="94" y="80"/>
                      <a:pt x="93" y="79"/>
                    </a:cubicBezTo>
                    <a:cubicBezTo>
                      <a:pt x="92" y="78"/>
                      <a:pt x="91" y="76"/>
                      <a:pt x="90" y="76"/>
                    </a:cubicBezTo>
                    <a:cubicBezTo>
                      <a:pt x="90" y="76"/>
                      <a:pt x="89" y="75"/>
                      <a:pt x="89" y="75"/>
                    </a:cubicBezTo>
                    <a:cubicBezTo>
                      <a:pt x="88" y="75"/>
                      <a:pt x="87" y="74"/>
                      <a:pt x="86" y="74"/>
                    </a:cubicBezTo>
                    <a:cubicBezTo>
                      <a:pt x="86" y="74"/>
                      <a:pt x="86" y="74"/>
                      <a:pt x="86" y="74"/>
                    </a:cubicBezTo>
                    <a:cubicBezTo>
                      <a:pt x="86" y="74"/>
                      <a:pt x="85" y="74"/>
                      <a:pt x="85" y="74"/>
                    </a:cubicBezTo>
                    <a:cubicBezTo>
                      <a:pt x="85" y="74"/>
                      <a:pt x="85" y="74"/>
                      <a:pt x="85" y="74"/>
                    </a:cubicBezTo>
                    <a:cubicBezTo>
                      <a:pt x="85" y="75"/>
                      <a:pt x="85" y="75"/>
                      <a:pt x="85" y="75"/>
                    </a:cubicBezTo>
                    <a:cubicBezTo>
                      <a:pt x="85" y="75"/>
                      <a:pt x="85" y="75"/>
                      <a:pt x="85" y="75"/>
                    </a:cubicBezTo>
                    <a:cubicBezTo>
                      <a:pt x="84" y="76"/>
                      <a:pt x="84" y="77"/>
                      <a:pt x="84" y="77"/>
                    </a:cubicBezTo>
                    <a:cubicBezTo>
                      <a:pt x="84" y="77"/>
                      <a:pt x="83" y="77"/>
                      <a:pt x="83" y="76"/>
                    </a:cubicBezTo>
                    <a:cubicBezTo>
                      <a:pt x="82" y="76"/>
                      <a:pt x="80" y="75"/>
                      <a:pt x="80" y="76"/>
                    </a:cubicBezTo>
                    <a:cubicBezTo>
                      <a:pt x="79" y="76"/>
                      <a:pt x="78" y="77"/>
                      <a:pt x="78" y="78"/>
                    </a:cubicBezTo>
                    <a:cubicBezTo>
                      <a:pt x="77" y="79"/>
                      <a:pt x="76" y="80"/>
                      <a:pt x="76" y="80"/>
                    </a:cubicBezTo>
                    <a:cubicBezTo>
                      <a:pt x="76" y="80"/>
                      <a:pt x="76" y="80"/>
                      <a:pt x="76" y="80"/>
                    </a:cubicBezTo>
                    <a:cubicBezTo>
                      <a:pt x="76" y="80"/>
                      <a:pt x="76" y="80"/>
                      <a:pt x="76" y="81"/>
                    </a:cubicBezTo>
                    <a:cubicBezTo>
                      <a:pt x="76" y="81"/>
                      <a:pt x="75" y="82"/>
                      <a:pt x="74" y="83"/>
                    </a:cubicBezTo>
                    <a:cubicBezTo>
                      <a:pt x="74" y="83"/>
                      <a:pt x="72" y="84"/>
                      <a:pt x="70" y="86"/>
                    </a:cubicBezTo>
                    <a:cubicBezTo>
                      <a:pt x="68" y="87"/>
                      <a:pt x="67" y="88"/>
                      <a:pt x="67" y="89"/>
                    </a:cubicBezTo>
                    <a:cubicBezTo>
                      <a:pt x="66" y="89"/>
                      <a:pt x="67" y="90"/>
                      <a:pt x="67" y="91"/>
                    </a:cubicBezTo>
                    <a:cubicBezTo>
                      <a:pt x="67" y="92"/>
                      <a:pt x="67" y="94"/>
                      <a:pt x="67" y="95"/>
                    </a:cubicBezTo>
                    <a:cubicBezTo>
                      <a:pt x="66" y="96"/>
                      <a:pt x="65" y="99"/>
                      <a:pt x="64" y="10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41" name="Freeform 28"/>
              <p:cNvSpPr>
                <a:spLocks/>
              </p:cNvSpPr>
              <p:nvPr/>
            </p:nvSpPr>
            <p:spPr bwMode="auto">
              <a:xfrm>
                <a:off x="4868862" y="3763963"/>
                <a:ext cx="312738" cy="223838"/>
              </a:xfrm>
              <a:custGeom>
                <a:avLst/>
                <a:gdLst>
                  <a:gd name="T0" fmla="*/ 2 w 136"/>
                  <a:gd name="T1" fmla="*/ 34 h 97"/>
                  <a:gd name="T2" fmla="*/ 2 w 136"/>
                  <a:gd name="T3" fmla="*/ 40 h 97"/>
                  <a:gd name="T4" fmla="*/ 9 w 136"/>
                  <a:gd name="T5" fmla="*/ 44 h 97"/>
                  <a:gd name="T6" fmla="*/ 18 w 136"/>
                  <a:gd name="T7" fmla="*/ 47 h 97"/>
                  <a:gd name="T8" fmla="*/ 25 w 136"/>
                  <a:gd name="T9" fmla="*/ 55 h 97"/>
                  <a:gd name="T10" fmla="*/ 33 w 136"/>
                  <a:gd name="T11" fmla="*/ 66 h 97"/>
                  <a:gd name="T12" fmla="*/ 42 w 136"/>
                  <a:gd name="T13" fmla="*/ 73 h 97"/>
                  <a:gd name="T14" fmla="*/ 48 w 136"/>
                  <a:gd name="T15" fmla="*/ 83 h 97"/>
                  <a:gd name="T16" fmla="*/ 51 w 136"/>
                  <a:gd name="T17" fmla="*/ 86 h 97"/>
                  <a:gd name="T18" fmla="*/ 59 w 136"/>
                  <a:gd name="T19" fmla="*/ 87 h 97"/>
                  <a:gd name="T20" fmla="*/ 66 w 136"/>
                  <a:gd name="T21" fmla="*/ 86 h 97"/>
                  <a:gd name="T22" fmla="*/ 71 w 136"/>
                  <a:gd name="T23" fmla="*/ 85 h 97"/>
                  <a:gd name="T24" fmla="*/ 73 w 136"/>
                  <a:gd name="T25" fmla="*/ 90 h 97"/>
                  <a:gd name="T26" fmla="*/ 79 w 136"/>
                  <a:gd name="T27" fmla="*/ 95 h 97"/>
                  <a:gd name="T28" fmla="*/ 82 w 136"/>
                  <a:gd name="T29" fmla="*/ 97 h 97"/>
                  <a:gd name="T30" fmla="*/ 88 w 136"/>
                  <a:gd name="T31" fmla="*/ 96 h 97"/>
                  <a:gd name="T32" fmla="*/ 94 w 136"/>
                  <a:gd name="T33" fmla="*/ 96 h 97"/>
                  <a:gd name="T34" fmla="*/ 97 w 136"/>
                  <a:gd name="T35" fmla="*/ 96 h 97"/>
                  <a:gd name="T36" fmla="*/ 105 w 136"/>
                  <a:gd name="T37" fmla="*/ 93 h 97"/>
                  <a:gd name="T38" fmla="*/ 121 w 136"/>
                  <a:gd name="T39" fmla="*/ 85 h 97"/>
                  <a:gd name="T40" fmla="*/ 136 w 136"/>
                  <a:gd name="T41" fmla="*/ 82 h 97"/>
                  <a:gd name="T42" fmla="*/ 134 w 136"/>
                  <a:gd name="T43" fmla="*/ 77 h 97"/>
                  <a:gd name="T44" fmla="*/ 127 w 136"/>
                  <a:gd name="T45" fmla="*/ 73 h 97"/>
                  <a:gd name="T46" fmla="*/ 121 w 136"/>
                  <a:gd name="T47" fmla="*/ 61 h 97"/>
                  <a:gd name="T48" fmla="*/ 118 w 136"/>
                  <a:gd name="T49" fmla="*/ 59 h 97"/>
                  <a:gd name="T50" fmla="*/ 105 w 136"/>
                  <a:gd name="T51" fmla="*/ 48 h 97"/>
                  <a:gd name="T52" fmla="*/ 106 w 136"/>
                  <a:gd name="T53" fmla="*/ 46 h 97"/>
                  <a:gd name="T54" fmla="*/ 113 w 136"/>
                  <a:gd name="T55" fmla="*/ 43 h 97"/>
                  <a:gd name="T56" fmla="*/ 117 w 136"/>
                  <a:gd name="T57" fmla="*/ 37 h 97"/>
                  <a:gd name="T58" fmla="*/ 115 w 136"/>
                  <a:gd name="T59" fmla="*/ 25 h 97"/>
                  <a:gd name="T60" fmla="*/ 108 w 136"/>
                  <a:gd name="T61" fmla="*/ 18 h 97"/>
                  <a:gd name="T62" fmla="*/ 107 w 136"/>
                  <a:gd name="T63" fmla="*/ 9 h 97"/>
                  <a:gd name="T64" fmla="*/ 108 w 136"/>
                  <a:gd name="T65" fmla="*/ 1 h 97"/>
                  <a:gd name="T66" fmla="*/ 103 w 136"/>
                  <a:gd name="T67" fmla="*/ 3 h 97"/>
                  <a:gd name="T68" fmla="*/ 96 w 136"/>
                  <a:gd name="T69" fmla="*/ 4 h 97"/>
                  <a:gd name="T70" fmla="*/ 99 w 136"/>
                  <a:gd name="T71" fmla="*/ 7 h 97"/>
                  <a:gd name="T72" fmla="*/ 100 w 136"/>
                  <a:gd name="T73" fmla="*/ 14 h 97"/>
                  <a:gd name="T74" fmla="*/ 93 w 136"/>
                  <a:gd name="T75" fmla="*/ 21 h 97"/>
                  <a:gd name="T76" fmla="*/ 85 w 136"/>
                  <a:gd name="T77" fmla="*/ 29 h 97"/>
                  <a:gd name="T78" fmla="*/ 73 w 136"/>
                  <a:gd name="T79" fmla="*/ 23 h 97"/>
                  <a:gd name="T80" fmla="*/ 68 w 136"/>
                  <a:gd name="T81" fmla="*/ 28 h 97"/>
                  <a:gd name="T82" fmla="*/ 60 w 136"/>
                  <a:gd name="T83" fmla="*/ 31 h 97"/>
                  <a:gd name="T84" fmla="*/ 51 w 136"/>
                  <a:gd name="T85" fmla="*/ 33 h 97"/>
                  <a:gd name="T86" fmla="*/ 42 w 136"/>
                  <a:gd name="T87" fmla="*/ 30 h 97"/>
                  <a:gd name="T88" fmla="*/ 35 w 136"/>
                  <a:gd name="T89" fmla="*/ 32 h 97"/>
                  <a:gd name="T90" fmla="*/ 29 w 136"/>
                  <a:gd name="T91" fmla="*/ 26 h 97"/>
                  <a:gd name="T92" fmla="*/ 24 w 136"/>
                  <a:gd name="T93" fmla="*/ 21 h 97"/>
                  <a:gd name="T94" fmla="*/ 18 w 136"/>
                  <a:gd name="T95" fmla="*/ 22 h 97"/>
                  <a:gd name="T96" fmla="*/ 15 w 136"/>
                  <a:gd name="T97" fmla="*/ 29 h 97"/>
                  <a:gd name="T98" fmla="*/ 8 w 136"/>
                  <a:gd name="T99" fmla="*/ 2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6" h="97">
                    <a:moveTo>
                      <a:pt x="3" y="30"/>
                    </a:moveTo>
                    <a:cubicBezTo>
                      <a:pt x="3" y="30"/>
                      <a:pt x="3" y="30"/>
                      <a:pt x="3" y="31"/>
                    </a:cubicBezTo>
                    <a:cubicBezTo>
                      <a:pt x="3" y="32"/>
                      <a:pt x="3" y="33"/>
                      <a:pt x="2" y="33"/>
                    </a:cubicBezTo>
                    <a:cubicBezTo>
                      <a:pt x="2" y="33"/>
                      <a:pt x="2" y="34"/>
                      <a:pt x="2" y="34"/>
                    </a:cubicBezTo>
                    <a:cubicBezTo>
                      <a:pt x="1" y="35"/>
                      <a:pt x="0" y="35"/>
                      <a:pt x="0" y="36"/>
                    </a:cubicBezTo>
                    <a:cubicBezTo>
                      <a:pt x="0" y="36"/>
                      <a:pt x="1" y="37"/>
                      <a:pt x="1" y="37"/>
                    </a:cubicBezTo>
                    <a:cubicBezTo>
                      <a:pt x="1" y="38"/>
                      <a:pt x="1" y="39"/>
                      <a:pt x="2" y="40"/>
                    </a:cubicBezTo>
                    <a:cubicBezTo>
                      <a:pt x="2" y="40"/>
                      <a:pt x="2" y="40"/>
                      <a:pt x="2" y="40"/>
                    </a:cubicBezTo>
                    <a:cubicBezTo>
                      <a:pt x="2" y="40"/>
                      <a:pt x="3" y="39"/>
                      <a:pt x="4" y="39"/>
                    </a:cubicBezTo>
                    <a:cubicBezTo>
                      <a:pt x="6" y="39"/>
                      <a:pt x="8" y="39"/>
                      <a:pt x="8" y="40"/>
                    </a:cubicBezTo>
                    <a:cubicBezTo>
                      <a:pt x="8" y="40"/>
                      <a:pt x="8" y="41"/>
                      <a:pt x="8" y="41"/>
                    </a:cubicBezTo>
                    <a:cubicBezTo>
                      <a:pt x="9" y="42"/>
                      <a:pt x="9" y="44"/>
                      <a:pt x="9" y="44"/>
                    </a:cubicBezTo>
                    <a:cubicBezTo>
                      <a:pt x="10" y="44"/>
                      <a:pt x="11" y="44"/>
                      <a:pt x="12" y="44"/>
                    </a:cubicBezTo>
                    <a:cubicBezTo>
                      <a:pt x="13" y="45"/>
                      <a:pt x="15" y="45"/>
                      <a:pt x="15" y="45"/>
                    </a:cubicBezTo>
                    <a:cubicBezTo>
                      <a:pt x="15" y="45"/>
                      <a:pt x="15" y="45"/>
                      <a:pt x="15" y="45"/>
                    </a:cubicBezTo>
                    <a:cubicBezTo>
                      <a:pt x="16" y="45"/>
                      <a:pt x="17" y="46"/>
                      <a:pt x="18" y="47"/>
                    </a:cubicBezTo>
                    <a:cubicBezTo>
                      <a:pt x="19" y="48"/>
                      <a:pt x="20" y="49"/>
                      <a:pt x="20" y="49"/>
                    </a:cubicBezTo>
                    <a:cubicBezTo>
                      <a:pt x="20" y="49"/>
                      <a:pt x="20" y="50"/>
                      <a:pt x="20" y="50"/>
                    </a:cubicBezTo>
                    <a:cubicBezTo>
                      <a:pt x="20" y="51"/>
                      <a:pt x="21" y="52"/>
                      <a:pt x="21" y="52"/>
                    </a:cubicBezTo>
                    <a:cubicBezTo>
                      <a:pt x="21" y="52"/>
                      <a:pt x="22" y="54"/>
                      <a:pt x="25" y="55"/>
                    </a:cubicBezTo>
                    <a:cubicBezTo>
                      <a:pt x="28" y="58"/>
                      <a:pt x="33" y="62"/>
                      <a:pt x="33" y="62"/>
                    </a:cubicBezTo>
                    <a:cubicBezTo>
                      <a:pt x="33" y="63"/>
                      <a:pt x="33" y="64"/>
                      <a:pt x="32" y="64"/>
                    </a:cubicBezTo>
                    <a:cubicBezTo>
                      <a:pt x="32" y="65"/>
                      <a:pt x="32" y="65"/>
                      <a:pt x="32" y="65"/>
                    </a:cubicBezTo>
                    <a:cubicBezTo>
                      <a:pt x="32" y="65"/>
                      <a:pt x="32" y="66"/>
                      <a:pt x="33" y="66"/>
                    </a:cubicBezTo>
                    <a:cubicBezTo>
                      <a:pt x="33" y="66"/>
                      <a:pt x="33" y="66"/>
                      <a:pt x="33" y="66"/>
                    </a:cubicBezTo>
                    <a:cubicBezTo>
                      <a:pt x="33" y="67"/>
                      <a:pt x="33" y="68"/>
                      <a:pt x="34" y="68"/>
                    </a:cubicBezTo>
                    <a:cubicBezTo>
                      <a:pt x="34" y="69"/>
                      <a:pt x="37" y="70"/>
                      <a:pt x="39" y="71"/>
                    </a:cubicBezTo>
                    <a:cubicBezTo>
                      <a:pt x="40" y="72"/>
                      <a:pt x="42" y="73"/>
                      <a:pt x="42" y="73"/>
                    </a:cubicBezTo>
                    <a:cubicBezTo>
                      <a:pt x="42" y="73"/>
                      <a:pt x="42" y="75"/>
                      <a:pt x="43" y="76"/>
                    </a:cubicBezTo>
                    <a:cubicBezTo>
                      <a:pt x="44" y="78"/>
                      <a:pt x="44" y="80"/>
                      <a:pt x="45" y="80"/>
                    </a:cubicBezTo>
                    <a:cubicBezTo>
                      <a:pt x="45" y="81"/>
                      <a:pt x="46" y="81"/>
                      <a:pt x="46" y="82"/>
                    </a:cubicBezTo>
                    <a:cubicBezTo>
                      <a:pt x="47" y="82"/>
                      <a:pt x="47" y="82"/>
                      <a:pt x="48" y="83"/>
                    </a:cubicBezTo>
                    <a:cubicBezTo>
                      <a:pt x="48" y="83"/>
                      <a:pt x="48" y="83"/>
                      <a:pt x="48" y="83"/>
                    </a:cubicBezTo>
                    <a:cubicBezTo>
                      <a:pt x="48" y="83"/>
                      <a:pt x="48" y="84"/>
                      <a:pt x="48" y="84"/>
                    </a:cubicBezTo>
                    <a:cubicBezTo>
                      <a:pt x="48" y="85"/>
                      <a:pt x="48" y="85"/>
                      <a:pt x="48" y="85"/>
                    </a:cubicBezTo>
                    <a:cubicBezTo>
                      <a:pt x="49" y="85"/>
                      <a:pt x="50" y="86"/>
                      <a:pt x="51" y="86"/>
                    </a:cubicBezTo>
                    <a:cubicBezTo>
                      <a:pt x="52" y="87"/>
                      <a:pt x="54" y="88"/>
                      <a:pt x="54" y="88"/>
                    </a:cubicBezTo>
                    <a:cubicBezTo>
                      <a:pt x="54" y="88"/>
                      <a:pt x="55" y="87"/>
                      <a:pt x="55" y="87"/>
                    </a:cubicBezTo>
                    <a:cubicBezTo>
                      <a:pt x="56" y="87"/>
                      <a:pt x="57" y="86"/>
                      <a:pt x="57" y="86"/>
                    </a:cubicBezTo>
                    <a:cubicBezTo>
                      <a:pt x="57" y="86"/>
                      <a:pt x="58" y="87"/>
                      <a:pt x="59" y="87"/>
                    </a:cubicBezTo>
                    <a:cubicBezTo>
                      <a:pt x="61" y="87"/>
                      <a:pt x="63" y="88"/>
                      <a:pt x="63" y="88"/>
                    </a:cubicBezTo>
                    <a:cubicBezTo>
                      <a:pt x="64" y="87"/>
                      <a:pt x="64" y="87"/>
                      <a:pt x="64" y="87"/>
                    </a:cubicBezTo>
                    <a:cubicBezTo>
                      <a:pt x="64" y="87"/>
                      <a:pt x="64" y="87"/>
                      <a:pt x="64" y="87"/>
                    </a:cubicBezTo>
                    <a:cubicBezTo>
                      <a:pt x="64" y="87"/>
                      <a:pt x="65" y="86"/>
                      <a:pt x="66" y="86"/>
                    </a:cubicBezTo>
                    <a:cubicBezTo>
                      <a:pt x="66" y="86"/>
                      <a:pt x="68" y="85"/>
                      <a:pt x="69" y="85"/>
                    </a:cubicBezTo>
                    <a:cubicBezTo>
                      <a:pt x="69" y="85"/>
                      <a:pt x="70" y="85"/>
                      <a:pt x="70" y="85"/>
                    </a:cubicBezTo>
                    <a:cubicBezTo>
                      <a:pt x="70" y="85"/>
                      <a:pt x="71" y="85"/>
                      <a:pt x="71" y="85"/>
                    </a:cubicBezTo>
                    <a:cubicBezTo>
                      <a:pt x="71" y="85"/>
                      <a:pt x="71" y="85"/>
                      <a:pt x="71" y="85"/>
                    </a:cubicBezTo>
                    <a:cubicBezTo>
                      <a:pt x="71" y="86"/>
                      <a:pt x="71" y="86"/>
                      <a:pt x="71" y="86"/>
                    </a:cubicBezTo>
                    <a:cubicBezTo>
                      <a:pt x="71" y="86"/>
                      <a:pt x="71" y="87"/>
                      <a:pt x="71" y="87"/>
                    </a:cubicBezTo>
                    <a:cubicBezTo>
                      <a:pt x="71" y="88"/>
                      <a:pt x="71" y="88"/>
                      <a:pt x="71" y="89"/>
                    </a:cubicBezTo>
                    <a:cubicBezTo>
                      <a:pt x="71" y="89"/>
                      <a:pt x="72" y="90"/>
                      <a:pt x="73" y="90"/>
                    </a:cubicBezTo>
                    <a:cubicBezTo>
                      <a:pt x="74" y="91"/>
                      <a:pt x="74" y="91"/>
                      <a:pt x="74" y="91"/>
                    </a:cubicBezTo>
                    <a:cubicBezTo>
                      <a:pt x="75" y="91"/>
                      <a:pt x="76" y="92"/>
                      <a:pt x="77" y="92"/>
                    </a:cubicBezTo>
                    <a:cubicBezTo>
                      <a:pt x="78" y="93"/>
                      <a:pt x="79" y="93"/>
                      <a:pt x="79" y="93"/>
                    </a:cubicBezTo>
                    <a:cubicBezTo>
                      <a:pt x="79" y="94"/>
                      <a:pt x="79" y="94"/>
                      <a:pt x="79" y="95"/>
                    </a:cubicBezTo>
                    <a:cubicBezTo>
                      <a:pt x="79" y="95"/>
                      <a:pt x="79" y="96"/>
                      <a:pt x="79" y="96"/>
                    </a:cubicBezTo>
                    <a:cubicBezTo>
                      <a:pt x="79" y="96"/>
                      <a:pt x="80" y="96"/>
                      <a:pt x="80" y="96"/>
                    </a:cubicBezTo>
                    <a:cubicBezTo>
                      <a:pt x="81" y="97"/>
                      <a:pt x="81" y="97"/>
                      <a:pt x="82" y="97"/>
                    </a:cubicBezTo>
                    <a:cubicBezTo>
                      <a:pt x="82" y="97"/>
                      <a:pt x="82" y="97"/>
                      <a:pt x="82" y="97"/>
                    </a:cubicBezTo>
                    <a:cubicBezTo>
                      <a:pt x="82" y="96"/>
                      <a:pt x="84" y="94"/>
                      <a:pt x="84" y="94"/>
                    </a:cubicBezTo>
                    <a:cubicBezTo>
                      <a:pt x="85" y="94"/>
                      <a:pt x="85" y="94"/>
                      <a:pt x="86" y="95"/>
                    </a:cubicBezTo>
                    <a:cubicBezTo>
                      <a:pt x="86" y="95"/>
                      <a:pt x="86" y="95"/>
                      <a:pt x="86" y="95"/>
                    </a:cubicBezTo>
                    <a:cubicBezTo>
                      <a:pt x="87" y="95"/>
                      <a:pt x="88" y="96"/>
                      <a:pt x="88" y="96"/>
                    </a:cubicBezTo>
                    <a:cubicBezTo>
                      <a:pt x="89" y="95"/>
                      <a:pt x="89" y="95"/>
                      <a:pt x="90" y="94"/>
                    </a:cubicBezTo>
                    <a:cubicBezTo>
                      <a:pt x="91" y="94"/>
                      <a:pt x="91" y="93"/>
                      <a:pt x="92" y="94"/>
                    </a:cubicBezTo>
                    <a:cubicBezTo>
                      <a:pt x="93" y="94"/>
                      <a:pt x="93" y="95"/>
                      <a:pt x="94" y="95"/>
                    </a:cubicBezTo>
                    <a:cubicBezTo>
                      <a:pt x="94" y="96"/>
                      <a:pt x="94" y="96"/>
                      <a:pt x="94" y="96"/>
                    </a:cubicBezTo>
                    <a:cubicBezTo>
                      <a:pt x="94" y="96"/>
                      <a:pt x="94" y="96"/>
                      <a:pt x="94" y="96"/>
                    </a:cubicBezTo>
                    <a:cubicBezTo>
                      <a:pt x="94" y="96"/>
                      <a:pt x="94" y="96"/>
                      <a:pt x="95" y="96"/>
                    </a:cubicBezTo>
                    <a:cubicBezTo>
                      <a:pt x="95" y="96"/>
                      <a:pt x="96" y="97"/>
                      <a:pt x="96" y="96"/>
                    </a:cubicBezTo>
                    <a:cubicBezTo>
                      <a:pt x="96" y="96"/>
                      <a:pt x="97" y="96"/>
                      <a:pt x="97" y="96"/>
                    </a:cubicBezTo>
                    <a:cubicBezTo>
                      <a:pt x="97" y="96"/>
                      <a:pt x="97" y="96"/>
                      <a:pt x="97" y="96"/>
                    </a:cubicBezTo>
                    <a:cubicBezTo>
                      <a:pt x="97" y="95"/>
                      <a:pt x="98" y="94"/>
                      <a:pt x="100" y="94"/>
                    </a:cubicBezTo>
                    <a:cubicBezTo>
                      <a:pt x="100" y="94"/>
                      <a:pt x="101" y="94"/>
                      <a:pt x="101" y="94"/>
                    </a:cubicBezTo>
                    <a:cubicBezTo>
                      <a:pt x="102" y="93"/>
                      <a:pt x="104" y="93"/>
                      <a:pt x="105" y="93"/>
                    </a:cubicBezTo>
                    <a:cubicBezTo>
                      <a:pt x="106" y="93"/>
                      <a:pt x="107" y="94"/>
                      <a:pt x="108" y="94"/>
                    </a:cubicBezTo>
                    <a:cubicBezTo>
                      <a:pt x="109" y="94"/>
                      <a:pt x="110" y="95"/>
                      <a:pt x="111" y="94"/>
                    </a:cubicBezTo>
                    <a:cubicBezTo>
                      <a:pt x="111" y="94"/>
                      <a:pt x="113" y="92"/>
                      <a:pt x="114" y="91"/>
                    </a:cubicBezTo>
                    <a:cubicBezTo>
                      <a:pt x="117" y="88"/>
                      <a:pt x="120" y="85"/>
                      <a:pt x="121" y="85"/>
                    </a:cubicBezTo>
                    <a:cubicBezTo>
                      <a:pt x="122" y="85"/>
                      <a:pt x="124" y="84"/>
                      <a:pt x="126" y="84"/>
                    </a:cubicBezTo>
                    <a:cubicBezTo>
                      <a:pt x="130" y="84"/>
                      <a:pt x="134" y="84"/>
                      <a:pt x="136" y="84"/>
                    </a:cubicBezTo>
                    <a:cubicBezTo>
                      <a:pt x="136" y="84"/>
                      <a:pt x="135" y="82"/>
                      <a:pt x="136" y="82"/>
                    </a:cubicBezTo>
                    <a:cubicBezTo>
                      <a:pt x="136" y="82"/>
                      <a:pt x="136" y="82"/>
                      <a:pt x="136" y="82"/>
                    </a:cubicBezTo>
                    <a:cubicBezTo>
                      <a:pt x="136" y="81"/>
                      <a:pt x="136" y="81"/>
                      <a:pt x="136" y="81"/>
                    </a:cubicBezTo>
                    <a:cubicBezTo>
                      <a:pt x="136" y="80"/>
                      <a:pt x="136" y="78"/>
                      <a:pt x="136" y="78"/>
                    </a:cubicBezTo>
                    <a:cubicBezTo>
                      <a:pt x="136" y="78"/>
                      <a:pt x="136" y="78"/>
                      <a:pt x="136" y="78"/>
                    </a:cubicBezTo>
                    <a:cubicBezTo>
                      <a:pt x="136" y="78"/>
                      <a:pt x="135" y="78"/>
                      <a:pt x="134" y="77"/>
                    </a:cubicBezTo>
                    <a:cubicBezTo>
                      <a:pt x="133" y="77"/>
                      <a:pt x="132" y="76"/>
                      <a:pt x="131" y="76"/>
                    </a:cubicBezTo>
                    <a:cubicBezTo>
                      <a:pt x="131" y="76"/>
                      <a:pt x="131" y="76"/>
                      <a:pt x="131" y="76"/>
                    </a:cubicBezTo>
                    <a:cubicBezTo>
                      <a:pt x="131" y="76"/>
                      <a:pt x="131" y="76"/>
                      <a:pt x="131" y="76"/>
                    </a:cubicBezTo>
                    <a:cubicBezTo>
                      <a:pt x="130" y="75"/>
                      <a:pt x="128" y="73"/>
                      <a:pt x="127" y="73"/>
                    </a:cubicBezTo>
                    <a:cubicBezTo>
                      <a:pt x="127" y="73"/>
                      <a:pt x="127" y="71"/>
                      <a:pt x="127" y="70"/>
                    </a:cubicBezTo>
                    <a:cubicBezTo>
                      <a:pt x="126" y="67"/>
                      <a:pt x="125" y="64"/>
                      <a:pt x="125" y="63"/>
                    </a:cubicBezTo>
                    <a:cubicBezTo>
                      <a:pt x="125" y="63"/>
                      <a:pt x="125" y="63"/>
                      <a:pt x="125" y="63"/>
                    </a:cubicBezTo>
                    <a:cubicBezTo>
                      <a:pt x="125" y="63"/>
                      <a:pt x="123" y="62"/>
                      <a:pt x="121" y="61"/>
                    </a:cubicBezTo>
                    <a:cubicBezTo>
                      <a:pt x="120" y="60"/>
                      <a:pt x="119" y="59"/>
                      <a:pt x="119" y="59"/>
                    </a:cubicBezTo>
                    <a:cubicBezTo>
                      <a:pt x="119" y="59"/>
                      <a:pt x="119" y="59"/>
                      <a:pt x="119" y="59"/>
                    </a:cubicBezTo>
                    <a:cubicBezTo>
                      <a:pt x="118" y="59"/>
                      <a:pt x="118" y="59"/>
                      <a:pt x="118" y="59"/>
                    </a:cubicBezTo>
                    <a:cubicBezTo>
                      <a:pt x="118" y="59"/>
                      <a:pt x="118" y="59"/>
                      <a:pt x="118" y="59"/>
                    </a:cubicBezTo>
                    <a:cubicBezTo>
                      <a:pt x="117" y="57"/>
                      <a:pt x="113" y="52"/>
                      <a:pt x="112" y="52"/>
                    </a:cubicBezTo>
                    <a:cubicBezTo>
                      <a:pt x="112" y="52"/>
                      <a:pt x="112" y="52"/>
                      <a:pt x="112" y="52"/>
                    </a:cubicBezTo>
                    <a:cubicBezTo>
                      <a:pt x="112" y="51"/>
                      <a:pt x="110" y="51"/>
                      <a:pt x="109" y="50"/>
                    </a:cubicBezTo>
                    <a:cubicBezTo>
                      <a:pt x="107" y="49"/>
                      <a:pt x="106" y="49"/>
                      <a:pt x="105" y="48"/>
                    </a:cubicBezTo>
                    <a:cubicBezTo>
                      <a:pt x="105" y="48"/>
                      <a:pt x="105" y="48"/>
                      <a:pt x="105" y="48"/>
                    </a:cubicBezTo>
                    <a:cubicBezTo>
                      <a:pt x="105" y="48"/>
                      <a:pt x="105" y="48"/>
                      <a:pt x="105" y="48"/>
                    </a:cubicBezTo>
                    <a:cubicBezTo>
                      <a:pt x="105" y="48"/>
                      <a:pt x="105" y="48"/>
                      <a:pt x="105" y="48"/>
                    </a:cubicBezTo>
                    <a:cubicBezTo>
                      <a:pt x="105" y="48"/>
                      <a:pt x="105" y="47"/>
                      <a:pt x="106" y="46"/>
                    </a:cubicBezTo>
                    <a:cubicBezTo>
                      <a:pt x="106" y="45"/>
                      <a:pt x="107" y="44"/>
                      <a:pt x="107" y="43"/>
                    </a:cubicBezTo>
                    <a:cubicBezTo>
                      <a:pt x="107" y="43"/>
                      <a:pt x="108" y="43"/>
                      <a:pt x="108" y="43"/>
                    </a:cubicBezTo>
                    <a:cubicBezTo>
                      <a:pt x="108" y="43"/>
                      <a:pt x="108" y="43"/>
                      <a:pt x="108" y="43"/>
                    </a:cubicBezTo>
                    <a:cubicBezTo>
                      <a:pt x="109" y="43"/>
                      <a:pt x="111" y="43"/>
                      <a:pt x="113" y="43"/>
                    </a:cubicBezTo>
                    <a:cubicBezTo>
                      <a:pt x="114" y="43"/>
                      <a:pt x="115" y="43"/>
                      <a:pt x="116" y="43"/>
                    </a:cubicBezTo>
                    <a:cubicBezTo>
                      <a:pt x="117" y="42"/>
                      <a:pt x="117" y="42"/>
                      <a:pt x="117" y="41"/>
                    </a:cubicBezTo>
                    <a:cubicBezTo>
                      <a:pt x="117" y="40"/>
                      <a:pt x="117" y="40"/>
                      <a:pt x="117" y="40"/>
                    </a:cubicBezTo>
                    <a:cubicBezTo>
                      <a:pt x="117" y="40"/>
                      <a:pt x="117" y="39"/>
                      <a:pt x="117" y="37"/>
                    </a:cubicBezTo>
                    <a:cubicBezTo>
                      <a:pt x="117" y="36"/>
                      <a:pt x="117" y="34"/>
                      <a:pt x="117" y="33"/>
                    </a:cubicBezTo>
                    <a:cubicBezTo>
                      <a:pt x="117" y="33"/>
                      <a:pt x="117" y="33"/>
                      <a:pt x="117" y="33"/>
                    </a:cubicBezTo>
                    <a:cubicBezTo>
                      <a:pt x="116" y="33"/>
                      <a:pt x="113" y="32"/>
                      <a:pt x="113" y="31"/>
                    </a:cubicBezTo>
                    <a:cubicBezTo>
                      <a:pt x="113" y="30"/>
                      <a:pt x="114" y="26"/>
                      <a:pt x="115" y="25"/>
                    </a:cubicBezTo>
                    <a:cubicBezTo>
                      <a:pt x="115" y="24"/>
                      <a:pt x="114" y="22"/>
                      <a:pt x="114" y="22"/>
                    </a:cubicBezTo>
                    <a:cubicBezTo>
                      <a:pt x="114" y="21"/>
                      <a:pt x="113" y="21"/>
                      <a:pt x="112" y="20"/>
                    </a:cubicBezTo>
                    <a:cubicBezTo>
                      <a:pt x="112" y="19"/>
                      <a:pt x="111" y="19"/>
                      <a:pt x="110" y="19"/>
                    </a:cubicBezTo>
                    <a:cubicBezTo>
                      <a:pt x="109" y="19"/>
                      <a:pt x="109" y="18"/>
                      <a:pt x="108" y="18"/>
                    </a:cubicBezTo>
                    <a:cubicBezTo>
                      <a:pt x="108" y="17"/>
                      <a:pt x="107" y="17"/>
                      <a:pt x="107" y="16"/>
                    </a:cubicBezTo>
                    <a:cubicBezTo>
                      <a:pt x="107" y="16"/>
                      <a:pt x="107" y="16"/>
                      <a:pt x="107" y="15"/>
                    </a:cubicBezTo>
                    <a:cubicBezTo>
                      <a:pt x="107" y="15"/>
                      <a:pt x="108" y="13"/>
                      <a:pt x="107" y="11"/>
                    </a:cubicBezTo>
                    <a:cubicBezTo>
                      <a:pt x="107" y="11"/>
                      <a:pt x="107" y="10"/>
                      <a:pt x="107" y="9"/>
                    </a:cubicBezTo>
                    <a:cubicBezTo>
                      <a:pt x="107" y="7"/>
                      <a:pt x="107" y="6"/>
                      <a:pt x="107" y="5"/>
                    </a:cubicBezTo>
                    <a:cubicBezTo>
                      <a:pt x="107" y="5"/>
                      <a:pt x="108" y="4"/>
                      <a:pt x="108" y="3"/>
                    </a:cubicBezTo>
                    <a:cubicBezTo>
                      <a:pt x="108" y="2"/>
                      <a:pt x="109" y="1"/>
                      <a:pt x="109" y="1"/>
                    </a:cubicBezTo>
                    <a:cubicBezTo>
                      <a:pt x="109" y="1"/>
                      <a:pt x="109" y="1"/>
                      <a:pt x="108" y="1"/>
                    </a:cubicBezTo>
                    <a:cubicBezTo>
                      <a:pt x="107" y="0"/>
                      <a:pt x="104" y="0"/>
                      <a:pt x="103" y="1"/>
                    </a:cubicBezTo>
                    <a:cubicBezTo>
                      <a:pt x="103" y="1"/>
                      <a:pt x="103" y="1"/>
                      <a:pt x="103" y="1"/>
                    </a:cubicBezTo>
                    <a:cubicBezTo>
                      <a:pt x="103" y="1"/>
                      <a:pt x="103" y="1"/>
                      <a:pt x="103" y="2"/>
                    </a:cubicBezTo>
                    <a:cubicBezTo>
                      <a:pt x="103" y="2"/>
                      <a:pt x="103" y="3"/>
                      <a:pt x="103" y="3"/>
                    </a:cubicBezTo>
                    <a:cubicBezTo>
                      <a:pt x="103" y="4"/>
                      <a:pt x="101" y="4"/>
                      <a:pt x="99" y="4"/>
                    </a:cubicBezTo>
                    <a:cubicBezTo>
                      <a:pt x="97" y="4"/>
                      <a:pt x="96" y="4"/>
                      <a:pt x="96" y="4"/>
                    </a:cubicBezTo>
                    <a:cubicBezTo>
                      <a:pt x="96" y="4"/>
                      <a:pt x="96" y="4"/>
                      <a:pt x="96" y="4"/>
                    </a:cubicBezTo>
                    <a:cubicBezTo>
                      <a:pt x="96" y="4"/>
                      <a:pt x="96" y="4"/>
                      <a:pt x="96" y="4"/>
                    </a:cubicBezTo>
                    <a:cubicBezTo>
                      <a:pt x="96" y="4"/>
                      <a:pt x="96" y="4"/>
                      <a:pt x="96" y="4"/>
                    </a:cubicBezTo>
                    <a:cubicBezTo>
                      <a:pt x="96" y="4"/>
                      <a:pt x="97" y="5"/>
                      <a:pt x="98" y="5"/>
                    </a:cubicBezTo>
                    <a:cubicBezTo>
                      <a:pt x="98" y="6"/>
                      <a:pt x="99" y="6"/>
                      <a:pt x="99" y="7"/>
                    </a:cubicBezTo>
                    <a:cubicBezTo>
                      <a:pt x="99" y="7"/>
                      <a:pt x="99" y="7"/>
                      <a:pt x="99" y="7"/>
                    </a:cubicBezTo>
                    <a:cubicBezTo>
                      <a:pt x="100" y="7"/>
                      <a:pt x="99" y="9"/>
                      <a:pt x="99" y="10"/>
                    </a:cubicBezTo>
                    <a:cubicBezTo>
                      <a:pt x="99" y="10"/>
                      <a:pt x="99" y="11"/>
                      <a:pt x="99" y="11"/>
                    </a:cubicBezTo>
                    <a:cubicBezTo>
                      <a:pt x="99" y="12"/>
                      <a:pt x="99" y="12"/>
                      <a:pt x="99" y="12"/>
                    </a:cubicBezTo>
                    <a:cubicBezTo>
                      <a:pt x="100" y="13"/>
                      <a:pt x="100" y="13"/>
                      <a:pt x="100" y="14"/>
                    </a:cubicBezTo>
                    <a:cubicBezTo>
                      <a:pt x="100" y="16"/>
                      <a:pt x="98" y="17"/>
                      <a:pt x="96" y="18"/>
                    </a:cubicBezTo>
                    <a:cubicBezTo>
                      <a:pt x="96" y="18"/>
                      <a:pt x="96" y="18"/>
                      <a:pt x="96" y="18"/>
                    </a:cubicBezTo>
                    <a:cubicBezTo>
                      <a:pt x="95" y="18"/>
                      <a:pt x="95" y="18"/>
                      <a:pt x="95" y="19"/>
                    </a:cubicBezTo>
                    <a:cubicBezTo>
                      <a:pt x="94" y="19"/>
                      <a:pt x="94" y="20"/>
                      <a:pt x="93" y="21"/>
                    </a:cubicBezTo>
                    <a:cubicBezTo>
                      <a:pt x="93" y="21"/>
                      <a:pt x="93" y="21"/>
                      <a:pt x="93" y="21"/>
                    </a:cubicBezTo>
                    <a:cubicBezTo>
                      <a:pt x="92" y="22"/>
                      <a:pt x="91" y="23"/>
                      <a:pt x="91" y="24"/>
                    </a:cubicBezTo>
                    <a:cubicBezTo>
                      <a:pt x="90" y="25"/>
                      <a:pt x="89" y="26"/>
                      <a:pt x="88" y="27"/>
                    </a:cubicBezTo>
                    <a:cubicBezTo>
                      <a:pt x="87" y="28"/>
                      <a:pt x="86" y="29"/>
                      <a:pt x="85" y="29"/>
                    </a:cubicBezTo>
                    <a:cubicBezTo>
                      <a:pt x="84" y="29"/>
                      <a:pt x="83" y="29"/>
                      <a:pt x="82" y="29"/>
                    </a:cubicBezTo>
                    <a:cubicBezTo>
                      <a:pt x="81" y="29"/>
                      <a:pt x="80" y="29"/>
                      <a:pt x="80" y="28"/>
                    </a:cubicBezTo>
                    <a:cubicBezTo>
                      <a:pt x="80" y="28"/>
                      <a:pt x="78" y="27"/>
                      <a:pt x="77" y="25"/>
                    </a:cubicBezTo>
                    <a:cubicBezTo>
                      <a:pt x="75" y="24"/>
                      <a:pt x="73" y="23"/>
                      <a:pt x="73" y="23"/>
                    </a:cubicBezTo>
                    <a:cubicBezTo>
                      <a:pt x="72" y="23"/>
                      <a:pt x="71" y="23"/>
                      <a:pt x="71" y="24"/>
                    </a:cubicBezTo>
                    <a:cubicBezTo>
                      <a:pt x="70" y="24"/>
                      <a:pt x="69" y="25"/>
                      <a:pt x="68" y="25"/>
                    </a:cubicBezTo>
                    <a:cubicBezTo>
                      <a:pt x="68" y="25"/>
                      <a:pt x="68" y="26"/>
                      <a:pt x="68" y="27"/>
                    </a:cubicBezTo>
                    <a:cubicBezTo>
                      <a:pt x="68" y="27"/>
                      <a:pt x="68" y="28"/>
                      <a:pt x="68" y="28"/>
                    </a:cubicBezTo>
                    <a:cubicBezTo>
                      <a:pt x="68" y="29"/>
                      <a:pt x="67" y="29"/>
                      <a:pt x="65" y="29"/>
                    </a:cubicBezTo>
                    <a:cubicBezTo>
                      <a:pt x="64" y="29"/>
                      <a:pt x="62" y="29"/>
                      <a:pt x="62" y="30"/>
                    </a:cubicBezTo>
                    <a:cubicBezTo>
                      <a:pt x="61" y="30"/>
                      <a:pt x="60" y="31"/>
                      <a:pt x="60" y="31"/>
                    </a:cubicBezTo>
                    <a:cubicBezTo>
                      <a:pt x="60" y="31"/>
                      <a:pt x="60" y="31"/>
                      <a:pt x="60" y="31"/>
                    </a:cubicBezTo>
                    <a:cubicBezTo>
                      <a:pt x="59" y="32"/>
                      <a:pt x="59" y="32"/>
                      <a:pt x="58" y="33"/>
                    </a:cubicBezTo>
                    <a:cubicBezTo>
                      <a:pt x="58" y="33"/>
                      <a:pt x="58" y="33"/>
                      <a:pt x="58" y="33"/>
                    </a:cubicBezTo>
                    <a:cubicBezTo>
                      <a:pt x="58" y="33"/>
                      <a:pt x="57" y="33"/>
                      <a:pt x="56" y="33"/>
                    </a:cubicBezTo>
                    <a:cubicBezTo>
                      <a:pt x="54" y="33"/>
                      <a:pt x="52" y="33"/>
                      <a:pt x="51" y="33"/>
                    </a:cubicBezTo>
                    <a:cubicBezTo>
                      <a:pt x="51" y="33"/>
                      <a:pt x="51" y="33"/>
                      <a:pt x="50" y="32"/>
                    </a:cubicBezTo>
                    <a:cubicBezTo>
                      <a:pt x="50" y="32"/>
                      <a:pt x="49" y="31"/>
                      <a:pt x="49" y="31"/>
                    </a:cubicBezTo>
                    <a:cubicBezTo>
                      <a:pt x="49" y="31"/>
                      <a:pt x="47" y="30"/>
                      <a:pt x="45" y="30"/>
                    </a:cubicBezTo>
                    <a:cubicBezTo>
                      <a:pt x="44" y="30"/>
                      <a:pt x="42" y="30"/>
                      <a:pt x="42" y="30"/>
                    </a:cubicBezTo>
                    <a:cubicBezTo>
                      <a:pt x="42" y="30"/>
                      <a:pt x="41" y="31"/>
                      <a:pt x="40" y="31"/>
                    </a:cubicBezTo>
                    <a:cubicBezTo>
                      <a:pt x="39" y="31"/>
                      <a:pt x="38" y="32"/>
                      <a:pt x="38" y="32"/>
                    </a:cubicBezTo>
                    <a:cubicBezTo>
                      <a:pt x="38" y="32"/>
                      <a:pt x="38" y="32"/>
                      <a:pt x="38" y="32"/>
                    </a:cubicBezTo>
                    <a:cubicBezTo>
                      <a:pt x="37" y="32"/>
                      <a:pt x="36" y="32"/>
                      <a:pt x="35" y="32"/>
                    </a:cubicBezTo>
                    <a:cubicBezTo>
                      <a:pt x="33" y="31"/>
                      <a:pt x="32" y="31"/>
                      <a:pt x="32" y="31"/>
                    </a:cubicBezTo>
                    <a:cubicBezTo>
                      <a:pt x="31" y="30"/>
                      <a:pt x="31" y="30"/>
                      <a:pt x="31" y="29"/>
                    </a:cubicBezTo>
                    <a:cubicBezTo>
                      <a:pt x="31" y="29"/>
                      <a:pt x="31" y="28"/>
                      <a:pt x="31" y="28"/>
                    </a:cubicBezTo>
                    <a:cubicBezTo>
                      <a:pt x="30" y="27"/>
                      <a:pt x="30" y="26"/>
                      <a:pt x="29" y="26"/>
                    </a:cubicBezTo>
                    <a:cubicBezTo>
                      <a:pt x="29" y="25"/>
                      <a:pt x="28" y="25"/>
                      <a:pt x="28" y="24"/>
                    </a:cubicBezTo>
                    <a:cubicBezTo>
                      <a:pt x="27" y="24"/>
                      <a:pt x="27" y="23"/>
                      <a:pt x="27" y="22"/>
                    </a:cubicBezTo>
                    <a:cubicBezTo>
                      <a:pt x="27" y="21"/>
                      <a:pt x="27" y="21"/>
                      <a:pt x="27" y="21"/>
                    </a:cubicBezTo>
                    <a:cubicBezTo>
                      <a:pt x="27" y="20"/>
                      <a:pt x="26" y="21"/>
                      <a:pt x="24" y="21"/>
                    </a:cubicBezTo>
                    <a:cubicBezTo>
                      <a:pt x="24" y="21"/>
                      <a:pt x="23" y="21"/>
                      <a:pt x="23" y="21"/>
                    </a:cubicBezTo>
                    <a:cubicBezTo>
                      <a:pt x="23" y="21"/>
                      <a:pt x="23" y="21"/>
                      <a:pt x="23" y="21"/>
                    </a:cubicBezTo>
                    <a:cubicBezTo>
                      <a:pt x="23" y="21"/>
                      <a:pt x="22" y="22"/>
                      <a:pt x="22" y="22"/>
                    </a:cubicBezTo>
                    <a:cubicBezTo>
                      <a:pt x="20" y="22"/>
                      <a:pt x="18" y="22"/>
                      <a:pt x="18" y="22"/>
                    </a:cubicBezTo>
                    <a:cubicBezTo>
                      <a:pt x="17" y="23"/>
                      <a:pt x="18" y="24"/>
                      <a:pt x="18" y="24"/>
                    </a:cubicBezTo>
                    <a:cubicBezTo>
                      <a:pt x="18" y="25"/>
                      <a:pt x="18" y="25"/>
                      <a:pt x="18" y="25"/>
                    </a:cubicBezTo>
                    <a:cubicBezTo>
                      <a:pt x="18" y="26"/>
                      <a:pt x="17" y="26"/>
                      <a:pt x="17" y="27"/>
                    </a:cubicBezTo>
                    <a:cubicBezTo>
                      <a:pt x="16" y="27"/>
                      <a:pt x="15" y="28"/>
                      <a:pt x="15" y="29"/>
                    </a:cubicBezTo>
                    <a:cubicBezTo>
                      <a:pt x="14" y="29"/>
                      <a:pt x="13" y="29"/>
                      <a:pt x="12" y="28"/>
                    </a:cubicBezTo>
                    <a:cubicBezTo>
                      <a:pt x="11" y="28"/>
                      <a:pt x="11" y="28"/>
                      <a:pt x="10" y="28"/>
                    </a:cubicBezTo>
                    <a:cubicBezTo>
                      <a:pt x="10" y="28"/>
                      <a:pt x="9" y="29"/>
                      <a:pt x="8" y="29"/>
                    </a:cubicBezTo>
                    <a:cubicBezTo>
                      <a:pt x="8" y="29"/>
                      <a:pt x="8" y="29"/>
                      <a:pt x="8" y="29"/>
                    </a:cubicBezTo>
                    <a:cubicBezTo>
                      <a:pt x="8" y="29"/>
                      <a:pt x="7" y="29"/>
                      <a:pt x="7" y="30"/>
                    </a:cubicBezTo>
                    <a:cubicBezTo>
                      <a:pt x="7" y="30"/>
                      <a:pt x="5" y="30"/>
                      <a:pt x="3" y="30"/>
                    </a:cubicBezTo>
                    <a:cubicBezTo>
                      <a:pt x="3" y="30"/>
                      <a:pt x="3" y="30"/>
                      <a:pt x="3" y="3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42" name="Freeform 29"/>
              <p:cNvSpPr>
                <a:spLocks/>
              </p:cNvSpPr>
              <p:nvPr/>
            </p:nvSpPr>
            <p:spPr bwMode="auto">
              <a:xfrm>
                <a:off x="4637087" y="3802063"/>
                <a:ext cx="330200" cy="219075"/>
              </a:xfrm>
              <a:custGeom>
                <a:avLst/>
                <a:gdLst>
                  <a:gd name="T0" fmla="*/ 9 w 143"/>
                  <a:gd name="T1" fmla="*/ 41 h 95"/>
                  <a:gd name="T2" fmla="*/ 1 w 143"/>
                  <a:gd name="T3" fmla="*/ 52 h 95"/>
                  <a:gd name="T4" fmla="*/ 3 w 143"/>
                  <a:gd name="T5" fmla="*/ 56 h 95"/>
                  <a:gd name="T6" fmla="*/ 2 w 143"/>
                  <a:gd name="T7" fmla="*/ 62 h 95"/>
                  <a:gd name="T8" fmla="*/ 4 w 143"/>
                  <a:gd name="T9" fmla="*/ 67 h 95"/>
                  <a:gd name="T10" fmla="*/ 7 w 143"/>
                  <a:gd name="T11" fmla="*/ 72 h 95"/>
                  <a:gd name="T12" fmla="*/ 8 w 143"/>
                  <a:gd name="T13" fmla="*/ 76 h 95"/>
                  <a:gd name="T14" fmla="*/ 19 w 143"/>
                  <a:gd name="T15" fmla="*/ 88 h 95"/>
                  <a:gd name="T16" fmla="*/ 20 w 143"/>
                  <a:gd name="T17" fmla="*/ 95 h 95"/>
                  <a:gd name="T18" fmla="*/ 23 w 143"/>
                  <a:gd name="T19" fmla="*/ 90 h 95"/>
                  <a:gd name="T20" fmla="*/ 28 w 143"/>
                  <a:gd name="T21" fmla="*/ 80 h 95"/>
                  <a:gd name="T22" fmla="*/ 45 w 143"/>
                  <a:gd name="T23" fmla="*/ 76 h 95"/>
                  <a:gd name="T24" fmla="*/ 49 w 143"/>
                  <a:gd name="T25" fmla="*/ 71 h 95"/>
                  <a:gd name="T26" fmla="*/ 52 w 143"/>
                  <a:gd name="T27" fmla="*/ 65 h 95"/>
                  <a:gd name="T28" fmla="*/ 62 w 143"/>
                  <a:gd name="T29" fmla="*/ 65 h 95"/>
                  <a:gd name="T30" fmla="*/ 62 w 143"/>
                  <a:gd name="T31" fmla="*/ 67 h 95"/>
                  <a:gd name="T32" fmla="*/ 73 w 143"/>
                  <a:gd name="T33" fmla="*/ 72 h 95"/>
                  <a:gd name="T34" fmla="*/ 85 w 143"/>
                  <a:gd name="T35" fmla="*/ 73 h 95"/>
                  <a:gd name="T36" fmla="*/ 91 w 143"/>
                  <a:gd name="T37" fmla="*/ 70 h 95"/>
                  <a:gd name="T38" fmla="*/ 100 w 143"/>
                  <a:gd name="T39" fmla="*/ 69 h 95"/>
                  <a:gd name="T40" fmla="*/ 109 w 143"/>
                  <a:gd name="T41" fmla="*/ 64 h 95"/>
                  <a:gd name="T42" fmla="*/ 115 w 143"/>
                  <a:gd name="T43" fmla="*/ 65 h 95"/>
                  <a:gd name="T44" fmla="*/ 120 w 143"/>
                  <a:gd name="T45" fmla="*/ 63 h 95"/>
                  <a:gd name="T46" fmla="*/ 123 w 143"/>
                  <a:gd name="T47" fmla="*/ 61 h 95"/>
                  <a:gd name="T48" fmla="*/ 130 w 143"/>
                  <a:gd name="T49" fmla="*/ 62 h 95"/>
                  <a:gd name="T50" fmla="*/ 134 w 143"/>
                  <a:gd name="T51" fmla="*/ 64 h 95"/>
                  <a:gd name="T52" fmla="*/ 137 w 143"/>
                  <a:gd name="T53" fmla="*/ 64 h 95"/>
                  <a:gd name="T54" fmla="*/ 143 w 143"/>
                  <a:gd name="T55" fmla="*/ 63 h 95"/>
                  <a:gd name="T56" fmla="*/ 138 w 143"/>
                  <a:gd name="T57" fmla="*/ 56 h 95"/>
                  <a:gd name="T58" fmla="*/ 132 w 143"/>
                  <a:gd name="T59" fmla="*/ 51 h 95"/>
                  <a:gd name="T60" fmla="*/ 132 w 143"/>
                  <a:gd name="T61" fmla="*/ 46 h 95"/>
                  <a:gd name="T62" fmla="*/ 119 w 143"/>
                  <a:gd name="T63" fmla="*/ 34 h 95"/>
                  <a:gd name="T64" fmla="*/ 115 w 143"/>
                  <a:gd name="T65" fmla="*/ 30 h 95"/>
                  <a:gd name="T66" fmla="*/ 109 w 143"/>
                  <a:gd name="T67" fmla="*/ 29 h 95"/>
                  <a:gd name="T68" fmla="*/ 104 w 143"/>
                  <a:gd name="T69" fmla="*/ 24 h 95"/>
                  <a:gd name="T70" fmla="*/ 100 w 143"/>
                  <a:gd name="T71" fmla="*/ 22 h 95"/>
                  <a:gd name="T72" fmla="*/ 101 w 143"/>
                  <a:gd name="T73" fmla="*/ 17 h 95"/>
                  <a:gd name="T74" fmla="*/ 97 w 143"/>
                  <a:gd name="T75" fmla="*/ 4 h 95"/>
                  <a:gd name="T76" fmla="*/ 89 w 143"/>
                  <a:gd name="T77" fmla="*/ 0 h 95"/>
                  <a:gd name="T78" fmla="*/ 82 w 143"/>
                  <a:gd name="T79" fmla="*/ 5 h 95"/>
                  <a:gd name="T80" fmla="*/ 72 w 143"/>
                  <a:gd name="T81" fmla="*/ 17 h 95"/>
                  <a:gd name="T82" fmla="*/ 65 w 143"/>
                  <a:gd name="T83" fmla="*/ 20 h 95"/>
                  <a:gd name="T84" fmla="*/ 50 w 143"/>
                  <a:gd name="T85" fmla="*/ 22 h 95"/>
                  <a:gd name="T86" fmla="*/ 50 w 143"/>
                  <a:gd name="T87" fmla="*/ 23 h 95"/>
                  <a:gd name="T88" fmla="*/ 45 w 143"/>
                  <a:gd name="T89" fmla="*/ 32 h 95"/>
                  <a:gd name="T90" fmla="*/ 38 w 143"/>
                  <a:gd name="T91" fmla="*/ 33 h 95"/>
                  <a:gd name="T92" fmla="*/ 28 w 143"/>
                  <a:gd name="T93" fmla="*/ 38 h 95"/>
                  <a:gd name="T94" fmla="*/ 23 w 143"/>
                  <a:gd name="T95" fmla="*/ 3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3" h="95">
                    <a:moveTo>
                      <a:pt x="12" y="37"/>
                    </a:moveTo>
                    <a:cubicBezTo>
                      <a:pt x="12" y="38"/>
                      <a:pt x="11" y="39"/>
                      <a:pt x="10" y="40"/>
                    </a:cubicBezTo>
                    <a:cubicBezTo>
                      <a:pt x="10" y="41"/>
                      <a:pt x="9" y="41"/>
                      <a:pt x="9" y="41"/>
                    </a:cubicBezTo>
                    <a:cubicBezTo>
                      <a:pt x="9" y="42"/>
                      <a:pt x="8" y="43"/>
                      <a:pt x="8" y="44"/>
                    </a:cubicBezTo>
                    <a:cubicBezTo>
                      <a:pt x="7" y="47"/>
                      <a:pt x="5" y="50"/>
                      <a:pt x="4" y="51"/>
                    </a:cubicBezTo>
                    <a:cubicBezTo>
                      <a:pt x="3" y="52"/>
                      <a:pt x="2" y="52"/>
                      <a:pt x="1" y="52"/>
                    </a:cubicBezTo>
                    <a:cubicBezTo>
                      <a:pt x="1" y="52"/>
                      <a:pt x="1" y="52"/>
                      <a:pt x="0" y="53"/>
                    </a:cubicBezTo>
                    <a:cubicBezTo>
                      <a:pt x="0" y="53"/>
                      <a:pt x="1" y="53"/>
                      <a:pt x="1" y="54"/>
                    </a:cubicBezTo>
                    <a:cubicBezTo>
                      <a:pt x="2" y="54"/>
                      <a:pt x="2" y="55"/>
                      <a:pt x="3" y="56"/>
                    </a:cubicBezTo>
                    <a:cubicBezTo>
                      <a:pt x="3" y="56"/>
                      <a:pt x="3" y="56"/>
                      <a:pt x="3" y="56"/>
                    </a:cubicBezTo>
                    <a:cubicBezTo>
                      <a:pt x="3" y="57"/>
                      <a:pt x="3" y="58"/>
                      <a:pt x="3" y="60"/>
                    </a:cubicBezTo>
                    <a:cubicBezTo>
                      <a:pt x="2" y="60"/>
                      <a:pt x="2" y="61"/>
                      <a:pt x="2" y="62"/>
                    </a:cubicBezTo>
                    <a:cubicBezTo>
                      <a:pt x="2" y="62"/>
                      <a:pt x="3" y="63"/>
                      <a:pt x="3" y="63"/>
                    </a:cubicBezTo>
                    <a:cubicBezTo>
                      <a:pt x="3" y="64"/>
                      <a:pt x="4" y="65"/>
                      <a:pt x="4" y="65"/>
                    </a:cubicBezTo>
                    <a:cubicBezTo>
                      <a:pt x="4" y="66"/>
                      <a:pt x="4" y="67"/>
                      <a:pt x="4" y="67"/>
                    </a:cubicBezTo>
                    <a:cubicBezTo>
                      <a:pt x="4" y="68"/>
                      <a:pt x="4" y="68"/>
                      <a:pt x="5" y="69"/>
                    </a:cubicBezTo>
                    <a:cubicBezTo>
                      <a:pt x="5" y="70"/>
                      <a:pt x="6" y="71"/>
                      <a:pt x="7" y="72"/>
                    </a:cubicBezTo>
                    <a:cubicBezTo>
                      <a:pt x="7" y="72"/>
                      <a:pt x="7" y="72"/>
                      <a:pt x="7" y="72"/>
                    </a:cubicBezTo>
                    <a:cubicBezTo>
                      <a:pt x="8" y="73"/>
                      <a:pt x="8" y="74"/>
                      <a:pt x="8" y="75"/>
                    </a:cubicBezTo>
                    <a:cubicBezTo>
                      <a:pt x="8" y="75"/>
                      <a:pt x="8" y="75"/>
                      <a:pt x="8" y="76"/>
                    </a:cubicBezTo>
                    <a:cubicBezTo>
                      <a:pt x="8" y="76"/>
                      <a:pt x="8" y="76"/>
                      <a:pt x="8" y="76"/>
                    </a:cubicBezTo>
                    <a:cubicBezTo>
                      <a:pt x="8" y="76"/>
                      <a:pt x="8" y="77"/>
                      <a:pt x="8" y="77"/>
                    </a:cubicBezTo>
                    <a:cubicBezTo>
                      <a:pt x="8" y="78"/>
                      <a:pt x="11" y="81"/>
                      <a:pt x="14" y="83"/>
                    </a:cubicBezTo>
                    <a:cubicBezTo>
                      <a:pt x="16" y="85"/>
                      <a:pt x="18" y="87"/>
                      <a:pt x="19" y="88"/>
                    </a:cubicBezTo>
                    <a:cubicBezTo>
                      <a:pt x="19" y="88"/>
                      <a:pt x="19" y="88"/>
                      <a:pt x="19" y="88"/>
                    </a:cubicBezTo>
                    <a:cubicBezTo>
                      <a:pt x="20" y="89"/>
                      <a:pt x="20" y="91"/>
                      <a:pt x="20" y="93"/>
                    </a:cubicBezTo>
                    <a:cubicBezTo>
                      <a:pt x="20" y="94"/>
                      <a:pt x="20" y="95"/>
                      <a:pt x="20" y="95"/>
                    </a:cubicBezTo>
                    <a:cubicBezTo>
                      <a:pt x="21" y="95"/>
                      <a:pt x="21" y="94"/>
                      <a:pt x="21" y="94"/>
                    </a:cubicBezTo>
                    <a:cubicBezTo>
                      <a:pt x="21" y="93"/>
                      <a:pt x="22" y="93"/>
                      <a:pt x="22" y="93"/>
                    </a:cubicBezTo>
                    <a:cubicBezTo>
                      <a:pt x="22" y="92"/>
                      <a:pt x="23" y="90"/>
                      <a:pt x="23" y="90"/>
                    </a:cubicBezTo>
                    <a:cubicBezTo>
                      <a:pt x="23" y="90"/>
                      <a:pt x="23" y="89"/>
                      <a:pt x="23" y="89"/>
                    </a:cubicBezTo>
                    <a:cubicBezTo>
                      <a:pt x="23" y="87"/>
                      <a:pt x="23" y="82"/>
                      <a:pt x="25" y="81"/>
                    </a:cubicBezTo>
                    <a:cubicBezTo>
                      <a:pt x="26" y="81"/>
                      <a:pt x="27" y="80"/>
                      <a:pt x="28" y="80"/>
                    </a:cubicBezTo>
                    <a:cubicBezTo>
                      <a:pt x="30" y="80"/>
                      <a:pt x="32" y="80"/>
                      <a:pt x="33" y="80"/>
                    </a:cubicBezTo>
                    <a:cubicBezTo>
                      <a:pt x="36" y="80"/>
                      <a:pt x="43" y="80"/>
                      <a:pt x="45" y="80"/>
                    </a:cubicBezTo>
                    <a:cubicBezTo>
                      <a:pt x="45" y="79"/>
                      <a:pt x="45" y="78"/>
                      <a:pt x="45" y="76"/>
                    </a:cubicBezTo>
                    <a:cubicBezTo>
                      <a:pt x="45" y="75"/>
                      <a:pt x="45" y="73"/>
                      <a:pt x="46" y="72"/>
                    </a:cubicBezTo>
                    <a:cubicBezTo>
                      <a:pt x="46" y="72"/>
                      <a:pt x="47" y="72"/>
                      <a:pt x="47" y="72"/>
                    </a:cubicBezTo>
                    <a:cubicBezTo>
                      <a:pt x="48" y="71"/>
                      <a:pt x="48" y="71"/>
                      <a:pt x="49" y="71"/>
                    </a:cubicBezTo>
                    <a:cubicBezTo>
                      <a:pt x="49" y="71"/>
                      <a:pt x="49" y="71"/>
                      <a:pt x="49" y="70"/>
                    </a:cubicBezTo>
                    <a:cubicBezTo>
                      <a:pt x="50" y="69"/>
                      <a:pt x="51" y="66"/>
                      <a:pt x="52" y="65"/>
                    </a:cubicBezTo>
                    <a:cubicBezTo>
                      <a:pt x="52" y="65"/>
                      <a:pt x="52" y="65"/>
                      <a:pt x="52" y="65"/>
                    </a:cubicBezTo>
                    <a:cubicBezTo>
                      <a:pt x="54" y="64"/>
                      <a:pt x="56" y="62"/>
                      <a:pt x="58" y="63"/>
                    </a:cubicBezTo>
                    <a:cubicBezTo>
                      <a:pt x="59" y="63"/>
                      <a:pt x="60" y="63"/>
                      <a:pt x="60" y="64"/>
                    </a:cubicBezTo>
                    <a:cubicBezTo>
                      <a:pt x="61" y="64"/>
                      <a:pt x="62" y="65"/>
                      <a:pt x="62" y="65"/>
                    </a:cubicBezTo>
                    <a:cubicBezTo>
                      <a:pt x="62" y="65"/>
                      <a:pt x="62" y="66"/>
                      <a:pt x="62" y="66"/>
                    </a:cubicBezTo>
                    <a:cubicBezTo>
                      <a:pt x="62" y="66"/>
                      <a:pt x="62" y="66"/>
                      <a:pt x="62" y="66"/>
                    </a:cubicBezTo>
                    <a:cubicBezTo>
                      <a:pt x="62" y="66"/>
                      <a:pt x="62" y="67"/>
                      <a:pt x="62" y="67"/>
                    </a:cubicBezTo>
                    <a:cubicBezTo>
                      <a:pt x="63" y="67"/>
                      <a:pt x="63" y="68"/>
                      <a:pt x="64" y="69"/>
                    </a:cubicBezTo>
                    <a:cubicBezTo>
                      <a:pt x="65" y="69"/>
                      <a:pt x="66" y="70"/>
                      <a:pt x="67" y="70"/>
                    </a:cubicBezTo>
                    <a:cubicBezTo>
                      <a:pt x="68" y="71"/>
                      <a:pt x="70" y="72"/>
                      <a:pt x="73" y="72"/>
                    </a:cubicBezTo>
                    <a:cubicBezTo>
                      <a:pt x="75" y="73"/>
                      <a:pt x="77" y="73"/>
                      <a:pt x="77" y="73"/>
                    </a:cubicBezTo>
                    <a:cubicBezTo>
                      <a:pt x="78" y="73"/>
                      <a:pt x="78" y="73"/>
                      <a:pt x="79" y="73"/>
                    </a:cubicBezTo>
                    <a:cubicBezTo>
                      <a:pt x="81" y="73"/>
                      <a:pt x="83" y="73"/>
                      <a:pt x="85" y="73"/>
                    </a:cubicBezTo>
                    <a:cubicBezTo>
                      <a:pt x="85" y="73"/>
                      <a:pt x="86" y="73"/>
                      <a:pt x="87" y="74"/>
                    </a:cubicBezTo>
                    <a:cubicBezTo>
                      <a:pt x="88" y="74"/>
                      <a:pt x="89" y="74"/>
                      <a:pt x="89" y="74"/>
                    </a:cubicBezTo>
                    <a:cubicBezTo>
                      <a:pt x="89" y="74"/>
                      <a:pt x="90" y="72"/>
                      <a:pt x="91" y="70"/>
                    </a:cubicBezTo>
                    <a:cubicBezTo>
                      <a:pt x="92" y="69"/>
                      <a:pt x="93" y="67"/>
                      <a:pt x="93" y="67"/>
                    </a:cubicBezTo>
                    <a:cubicBezTo>
                      <a:pt x="94" y="67"/>
                      <a:pt x="95" y="67"/>
                      <a:pt x="96" y="68"/>
                    </a:cubicBezTo>
                    <a:cubicBezTo>
                      <a:pt x="98" y="69"/>
                      <a:pt x="99" y="69"/>
                      <a:pt x="100" y="69"/>
                    </a:cubicBezTo>
                    <a:cubicBezTo>
                      <a:pt x="100" y="69"/>
                      <a:pt x="103" y="68"/>
                      <a:pt x="105" y="67"/>
                    </a:cubicBezTo>
                    <a:cubicBezTo>
                      <a:pt x="106" y="66"/>
                      <a:pt x="107" y="66"/>
                      <a:pt x="108" y="65"/>
                    </a:cubicBezTo>
                    <a:cubicBezTo>
                      <a:pt x="108" y="65"/>
                      <a:pt x="109" y="64"/>
                      <a:pt x="109" y="64"/>
                    </a:cubicBezTo>
                    <a:cubicBezTo>
                      <a:pt x="110" y="63"/>
                      <a:pt x="110" y="63"/>
                      <a:pt x="111" y="62"/>
                    </a:cubicBezTo>
                    <a:cubicBezTo>
                      <a:pt x="112" y="62"/>
                      <a:pt x="112" y="63"/>
                      <a:pt x="113" y="64"/>
                    </a:cubicBezTo>
                    <a:cubicBezTo>
                      <a:pt x="114" y="64"/>
                      <a:pt x="114" y="65"/>
                      <a:pt x="115" y="65"/>
                    </a:cubicBezTo>
                    <a:cubicBezTo>
                      <a:pt x="116" y="65"/>
                      <a:pt x="117" y="65"/>
                      <a:pt x="118" y="65"/>
                    </a:cubicBezTo>
                    <a:cubicBezTo>
                      <a:pt x="119" y="65"/>
                      <a:pt x="119" y="65"/>
                      <a:pt x="119" y="64"/>
                    </a:cubicBezTo>
                    <a:cubicBezTo>
                      <a:pt x="119" y="64"/>
                      <a:pt x="120" y="64"/>
                      <a:pt x="120" y="63"/>
                    </a:cubicBezTo>
                    <a:cubicBezTo>
                      <a:pt x="120" y="63"/>
                      <a:pt x="120" y="62"/>
                      <a:pt x="121" y="61"/>
                    </a:cubicBezTo>
                    <a:cubicBezTo>
                      <a:pt x="121" y="61"/>
                      <a:pt x="122" y="61"/>
                      <a:pt x="123" y="61"/>
                    </a:cubicBezTo>
                    <a:cubicBezTo>
                      <a:pt x="123" y="61"/>
                      <a:pt x="123" y="61"/>
                      <a:pt x="123" y="61"/>
                    </a:cubicBezTo>
                    <a:cubicBezTo>
                      <a:pt x="125" y="62"/>
                      <a:pt x="126" y="62"/>
                      <a:pt x="127" y="62"/>
                    </a:cubicBezTo>
                    <a:cubicBezTo>
                      <a:pt x="127" y="63"/>
                      <a:pt x="128" y="62"/>
                      <a:pt x="128" y="62"/>
                    </a:cubicBezTo>
                    <a:cubicBezTo>
                      <a:pt x="129" y="62"/>
                      <a:pt x="130" y="61"/>
                      <a:pt x="130" y="62"/>
                    </a:cubicBezTo>
                    <a:cubicBezTo>
                      <a:pt x="131" y="62"/>
                      <a:pt x="131" y="62"/>
                      <a:pt x="131" y="63"/>
                    </a:cubicBezTo>
                    <a:cubicBezTo>
                      <a:pt x="132" y="63"/>
                      <a:pt x="133" y="65"/>
                      <a:pt x="134" y="64"/>
                    </a:cubicBezTo>
                    <a:cubicBezTo>
                      <a:pt x="134" y="64"/>
                      <a:pt x="134" y="64"/>
                      <a:pt x="134" y="64"/>
                    </a:cubicBezTo>
                    <a:cubicBezTo>
                      <a:pt x="134" y="64"/>
                      <a:pt x="134" y="64"/>
                      <a:pt x="134" y="64"/>
                    </a:cubicBezTo>
                    <a:cubicBezTo>
                      <a:pt x="135" y="64"/>
                      <a:pt x="137" y="64"/>
                      <a:pt x="137" y="64"/>
                    </a:cubicBezTo>
                    <a:cubicBezTo>
                      <a:pt x="137" y="64"/>
                      <a:pt x="137" y="64"/>
                      <a:pt x="137" y="64"/>
                    </a:cubicBezTo>
                    <a:cubicBezTo>
                      <a:pt x="137" y="63"/>
                      <a:pt x="137" y="63"/>
                      <a:pt x="138" y="63"/>
                    </a:cubicBezTo>
                    <a:cubicBezTo>
                      <a:pt x="138" y="62"/>
                      <a:pt x="139" y="61"/>
                      <a:pt x="140" y="62"/>
                    </a:cubicBezTo>
                    <a:cubicBezTo>
                      <a:pt x="141" y="62"/>
                      <a:pt x="142" y="63"/>
                      <a:pt x="143" y="63"/>
                    </a:cubicBezTo>
                    <a:cubicBezTo>
                      <a:pt x="143" y="62"/>
                      <a:pt x="142" y="61"/>
                      <a:pt x="142" y="61"/>
                    </a:cubicBezTo>
                    <a:cubicBezTo>
                      <a:pt x="141" y="59"/>
                      <a:pt x="141" y="58"/>
                      <a:pt x="141" y="58"/>
                    </a:cubicBezTo>
                    <a:cubicBezTo>
                      <a:pt x="141" y="58"/>
                      <a:pt x="140" y="57"/>
                      <a:pt x="138" y="56"/>
                    </a:cubicBezTo>
                    <a:cubicBezTo>
                      <a:pt x="136" y="55"/>
                      <a:pt x="134" y="53"/>
                      <a:pt x="133" y="53"/>
                    </a:cubicBezTo>
                    <a:cubicBezTo>
                      <a:pt x="132" y="52"/>
                      <a:pt x="132" y="52"/>
                      <a:pt x="132" y="51"/>
                    </a:cubicBezTo>
                    <a:cubicBezTo>
                      <a:pt x="132" y="51"/>
                      <a:pt x="132" y="51"/>
                      <a:pt x="132" y="51"/>
                    </a:cubicBezTo>
                    <a:cubicBezTo>
                      <a:pt x="131" y="50"/>
                      <a:pt x="131" y="50"/>
                      <a:pt x="131" y="49"/>
                    </a:cubicBezTo>
                    <a:cubicBezTo>
                      <a:pt x="131" y="49"/>
                      <a:pt x="131" y="48"/>
                      <a:pt x="131" y="48"/>
                    </a:cubicBezTo>
                    <a:cubicBezTo>
                      <a:pt x="132" y="47"/>
                      <a:pt x="132" y="47"/>
                      <a:pt x="132" y="46"/>
                    </a:cubicBezTo>
                    <a:cubicBezTo>
                      <a:pt x="132" y="46"/>
                      <a:pt x="127" y="43"/>
                      <a:pt x="124" y="40"/>
                    </a:cubicBezTo>
                    <a:cubicBezTo>
                      <a:pt x="122" y="38"/>
                      <a:pt x="120" y="37"/>
                      <a:pt x="120" y="37"/>
                    </a:cubicBezTo>
                    <a:cubicBezTo>
                      <a:pt x="120" y="36"/>
                      <a:pt x="119" y="35"/>
                      <a:pt x="119" y="34"/>
                    </a:cubicBezTo>
                    <a:cubicBezTo>
                      <a:pt x="119" y="34"/>
                      <a:pt x="119" y="33"/>
                      <a:pt x="119" y="33"/>
                    </a:cubicBezTo>
                    <a:cubicBezTo>
                      <a:pt x="119" y="33"/>
                      <a:pt x="118" y="32"/>
                      <a:pt x="117" y="32"/>
                    </a:cubicBezTo>
                    <a:cubicBezTo>
                      <a:pt x="116" y="31"/>
                      <a:pt x="115" y="30"/>
                      <a:pt x="115" y="30"/>
                    </a:cubicBezTo>
                    <a:cubicBezTo>
                      <a:pt x="115" y="30"/>
                      <a:pt x="115" y="30"/>
                      <a:pt x="115" y="30"/>
                    </a:cubicBezTo>
                    <a:cubicBezTo>
                      <a:pt x="114" y="30"/>
                      <a:pt x="113" y="30"/>
                      <a:pt x="112" y="30"/>
                    </a:cubicBezTo>
                    <a:cubicBezTo>
                      <a:pt x="111" y="29"/>
                      <a:pt x="110" y="29"/>
                      <a:pt x="109" y="29"/>
                    </a:cubicBezTo>
                    <a:cubicBezTo>
                      <a:pt x="108" y="28"/>
                      <a:pt x="108" y="27"/>
                      <a:pt x="107" y="25"/>
                    </a:cubicBezTo>
                    <a:cubicBezTo>
                      <a:pt x="107" y="25"/>
                      <a:pt x="107" y="24"/>
                      <a:pt x="107" y="24"/>
                    </a:cubicBezTo>
                    <a:cubicBezTo>
                      <a:pt x="107" y="24"/>
                      <a:pt x="106" y="24"/>
                      <a:pt x="104" y="24"/>
                    </a:cubicBezTo>
                    <a:cubicBezTo>
                      <a:pt x="102" y="24"/>
                      <a:pt x="101" y="25"/>
                      <a:pt x="101" y="24"/>
                    </a:cubicBezTo>
                    <a:cubicBezTo>
                      <a:pt x="101" y="24"/>
                      <a:pt x="101" y="24"/>
                      <a:pt x="101" y="24"/>
                    </a:cubicBezTo>
                    <a:cubicBezTo>
                      <a:pt x="101" y="24"/>
                      <a:pt x="100" y="23"/>
                      <a:pt x="100" y="22"/>
                    </a:cubicBezTo>
                    <a:cubicBezTo>
                      <a:pt x="100" y="21"/>
                      <a:pt x="99" y="20"/>
                      <a:pt x="99" y="20"/>
                    </a:cubicBezTo>
                    <a:cubicBezTo>
                      <a:pt x="99" y="19"/>
                      <a:pt x="100" y="18"/>
                      <a:pt x="101" y="17"/>
                    </a:cubicBezTo>
                    <a:cubicBezTo>
                      <a:pt x="101" y="17"/>
                      <a:pt x="101" y="17"/>
                      <a:pt x="101" y="17"/>
                    </a:cubicBezTo>
                    <a:cubicBezTo>
                      <a:pt x="101" y="16"/>
                      <a:pt x="102" y="16"/>
                      <a:pt x="102" y="15"/>
                    </a:cubicBezTo>
                    <a:cubicBezTo>
                      <a:pt x="102" y="13"/>
                      <a:pt x="102" y="11"/>
                      <a:pt x="102" y="10"/>
                    </a:cubicBezTo>
                    <a:cubicBezTo>
                      <a:pt x="102" y="10"/>
                      <a:pt x="99" y="7"/>
                      <a:pt x="97" y="4"/>
                    </a:cubicBezTo>
                    <a:cubicBezTo>
                      <a:pt x="95" y="3"/>
                      <a:pt x="94" y="1"/>
                      <a:pt x="94" y="0"/>
                    </a:cubicBezTo>
                    <a:cubicBezTo>
                      <a:pt x="94" y="0"/>
                      <a:pt x="93" y="0"/>
                      <a:pt x="93" y="0"/>
                    </a:cubicBezTo>
                    <a:cubicBezTo>
                      <a:pt x="92" y="0"/>
                      <a:pt x="90" y="0"/>
                      <a:pt x="89" y="0"/>
                    </a:cubicBezTo>
                    <a:cubicBezTo>
                      <a:pt x="88" y="0"/>
                      <a:pt x="87" y="0"/>
                      <a:pt x="85" y="1"/>
                    </a:cubicBezTo>
                    <a:cubicBezTo>
                      <a:pt x="84" y="2"/>
                      <a:pt x="82" y="2"/>
                      <a:pt x="82" y="3"/>
                    </a:cubicBezTo>
                    <a:cubicBezTo>
                      <a:pt x="82" y="3"/>
                      <a:pt x="82" y="4"/>
                      <a:pt x="82" y="5"/>
                    </a:cubicBezTo>
                    <a:cubicBezTo>
                      <a:pt x="81" y="5"/>
                      <a:pt x="81" y="6"/>
                      <a:pt x="81" y="7"/>
                    </a:cubicBezTo>
                    <a:cubicBezTo>
                      <a:pt x="81" y="7"/>
                      <a:pt x="77" y="11"/>
                      <a:pt x="75" y="14"/>
                    </a:cubicBezTo>
                    <a:cubicBezTo>
                      <a:pt x="74" y="15"/>
                      <a:pt x="72" y="17"/>
                      <a:pt x="72" y="17"/>
                    </a:cubicBezTo>
                    <a:cubicBezTo>
                      <a:pt x="72" y="17"/>
                      <a:pt x="72" y="17"/>
                      <a:pt x="71" y="17"/>
                    </a:cubicBezTo>
                    <a:cubicBezTo>
                      <a:pt x="70" y="18"/>
                      <a:pt x="68" y="20"/>
                      <a:pt x="65" y="20"/>
                    </a:cubicBezTo>
                    <a:cubicBezTo>
                      <a:pt x="65" y="20"/>
                      <a:pt x="65" y="20"/>
                      <a:pt x="65" y="20"/>
                    </a:cubicBezTo>
                    <a:cubicBezTo>
                      <a:pt x="64" y="20"/>
                      <a:pt x="64" y="20"/>
                      <a:pt x="64" y="20"/>
                    </a:cubicBezTo>
                    <a:cubicBezTo>
                      <a:pt x="60" y="21"/>
                      <a:pt x="52" y="21"/>
                      <a:pt x="51" y="21"/>
                    </a:cubicBezTo>
                    <a:cubicBezTo>
                      <a:pt x="51" y="22"/>
                      <a:pt x="51" y="22"/>
                      <a:pt x="50" y="22"/>
                    </a:cubicBezTo>
                    <a:cubicBezTo>
                      <a:pt x="50" y="22"/>
                      <a:pt x="50" y="22"/>
                      <a:pt x="50" y="22"/>
                    </a:cubicBezTo>
                    <a:cubicBezTo>
                      <a:pt x="50" y="23"/>
                      <a:pt x="50" y="23"/>
                      <a:pt x="50" y="23"/>
                    </a:cubicBezTo>
                    <a:cubicBezTo>
                      <a:pt x="50" y="23"/>
                      <a:pt x="50" y="23"/>
                      <a:pt x="50" y="23"/>
                    </a:cubicBezTo>
                    <a:cubicBezTo>
                      <a:pt x="51" y="24"/>
                      <a:pt x="51" y="25"/>
                      <a:pt x="52" y="26"/>
                    </a:cubicBezTo>
                    <a:cubicBezTo>
                      <a:pt x="52" y="27"/>
                      <a:pt x="51" y="28"/>
                      <a:pt x="50" y="29"/>
                    </a:cubicBezTo>
                    <a:cubicBezTo>
                      <a:pt x="48" y="30"/>
                      <a:pt x="46" y="32"/>
                      <a:pt x="45" y="32"/>
                    </a:cubicBezTo>
                    <a:cubicBezTo>
                      <a:pt x="44" y="32"/>
                      <a:pt x="43" y="32"/>
                      <a:pt x="42" y="32"/>
                    </a:cubicBezTo>
                    <a:cubicBezTo>
                      <a:pt x="41" y="32"/>
                      <a:pt x="40" y="32"/>
                      <a:pt x="40" y="32"/>
                    </a:cubicBezTo>
                    <a:cubicBezTo>
                      <a:pt x="40" y="32"/>
                      <a:pt x="39" y="33"/>
                      <a:pt x="38" y="33"/>
                    </a:cubicBezTo>
                    <a:cubicBezTo>
                      <a:pt x="36" y="33"/>
                      <a:pt x="34" y="34"/>
                      <a:pt x="33" y="34"/>
                    </a:cubicBezTo>
                    <a:cubicBezTo>
                      <a:pt x="33" y="35"/>
                      <a:pt x="33" y="35"/>
                      <a:pt x="33" y="35"/>
                    </a:cubicBezTo>
                    <a:cubicBezTo>
                      <a:pt x="31" y="36"/>
                      <a:pt x="28" y="38"/>
                      <a:pt x="28" y="38"/>
                    </a:cubicBezTo>
                    <a:cubicBezTo>
                      <a:pt x="27" y="38"/>
                      <a:pt x="27" y="37"/>
                      <a:pt x="26" y="36"/>
                    </a:cubicBezTo>
                    <a:cubicBezTo>
                      <a:pt x="25" y="36"/>
                      <a:pt x="24" y="34"/>
                      <a:pt x="24" y="35"/>
                    </a:cubicBezTo>
                    <a:cubicBezTo>
                      <a:pt x="24" y="35"/>
                      <a:pt x="23" y="35"/>
                      <a:pt x="23" y="35"/>
                    </a:cubicBezTo>
                    <a:cubicBezTo>
                      <a:pt x="22" y="36"/>
                      <a:pt x="22" y="36"/>
                      <a:pt x="21" y="36"/>
                    </a:cubicBezTo>
                    <a:cubicBezTo>
                      <a:pt x="20" y="37"/>
                      <a:pt x="13" y="37"/>
                      <a:pt x="12" y="37"/>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43" name="Freeform 30"/>
              <p:cNvSpPr>
                <a:spLocks/>
              </p:cNvSpPr>
              <p:nvPr/>
            </p:nvSpPr>
            <p:spPr bwMode="auto">
              <a:xfrm>
                <a:off x="5024437" y="3975100"/>
                <a:ext cx="136525" cy="139700"/>
              </a:xfrm>
              <a:custGeom>
                <a:avLst/>
                <a:gdLst>
                  <a:gd name="T0" fmla="*/ 14 w 59"/>
                  <a:gd name="T1" fmla="*/ 7 h 61"/>
                  <a:gd name="T2" fmla="*/ 14 w 59"/>
                  <a:gd name="T3" fmla="*/ 9 h 61"/>
                  <a:gd name="T4" fmla="*/ 13 w 59"/>
                  <a:gd name="T5" fmla="*/ 11 h 61"/>
                  <a:gd name="T6" fmla="*/ 14 w 59"/>
                  <a:gd name="T7" fmla="*/ 16 h 61"/>
                  <a:gd name="T8" fmla="*/ 13 w 59"/>
                  <a:gd name="T9" fmla="*/ 18 h 61"/>
                  <a:gd name="T10" fmla="*/ 18 w 59"/>
                  <a:gd name="T11" fmla="*/ 21 h 61"/>
                  <a:gd name="T12" fmla="*/ 18 w 59"/>
                  <a:gd name="T13" fmla="*/ 22 h 61"/>
                  <a:gd name="T14" fmla="*/ 12 w 59"/>
                  <a:gd name="T15" fmla="*/ 29 h 61"/>
                  <a:gd name="T16" fmla="*/ 4 w 59"/>
                  <a:gd name="T17" fmla="*/ 40 h 61"/>
                  <a:gd name="T18" fmla="*/ 3 w 59"/>
                  <a:gd name="T19" fmla="*/ 43 h 61"/>
                  <a:gd name="T20" fmla="*/ 1 w 59"/>
                  <a:gd name="T21" fmla="*/ 49 h 61"/>
                  <a:gd name="T22" fmla="*/ 0 w 59"/>
                  <a:gd name="T23" fmla="*/ 56 h 61"/>
                  <a:gd name="T24" fmla="*/ 0 w 59"/>
                  <a:gd name="T25" fmla="*/ 60 h 61"/>
                  <a:gd name="T26" fmla="*/ 3 w 59"/>
                  <a:gd name="T27" fmla="*/ 59 h 61"/>
                  <a:gd name="T28" fmla="*/ 5 w 59"/>
                  <a:gd name="T29" fmla="*/ 60 h 61"/>
                  <a:gd name="T30" fmla="*/ 8 w 59"/>
                  <a:gd name="T31" fmla="*/ 57 h 61"/>
                  <a:gd name="T32" fmla="*/ 8 w 59"/>
                  <a:gd name="T33" fmla="*/ 57 h 61"/>
                  <a:gd name="T34" fmla="*/ 8 w 59"/>
                  <a:gd name="T35" fmla="*/ 57 h 61"/>
                  <a:gd name="T36" fmla="*/ 9 w 59"/>
                  <a:gd name="T37" fmla="*/ 57 h 61"/>
                  <a:gd name="T38" fmla="*/ 14 w 59"/>
                  <a:gd name="T39" fmla="*/ 56 h 61"/>
                  <a:gd name="T40" fmla="*/ 24 w 59"/>
                  <a:gd name="T41" fmla="*/ 56 h 61"/>
                  <a:gd name="T42" fmla="*/ 47 w 59"/>
                  <a:gd name="T43" fmla="*/ 56 h 61"/>
                  <a:gd name="T44" fmla="*/ 47 w 59"/>
                  <a:gd name="T45" fmla="*/ 47 h 61"/>
                  <a:gd name="T46" fmla="*/ 48 w 59"/>
                  <a:gd name="T47" fmla="*/ 42 h 61"/>
                  <a:gd name="T48" fmla="*/ 50 w 59"/>
                  <a:gd name="T49" fmla="*/ 39 h 61"/>
                  <a:gd name="T50" fmla="*/ 57 w 59"/>
                  <a:gd name="T51" fmla="*/ 28 h 61"/>
                  <a:gd name="T52" fmla="*/ 58 w 59"/>
                  <a:gd name="T53" fmla="*/ 21 h 61"/>
                  <a:gd name="T54" fmla="*/ 58 w 59"/>
                  <a:gd name="T55" fmla="*/ 21 h 61"/>
                  <a:gd name="T56" fmla="*/ 58 w 59"/>
                  <a:gd name="T57" fmla="*/ 19 h 61"/>
                  <a:gd name="T58" fmla="*/ 58 w 59"/>
                  <a:gd name="T59" fmla="*/ 16 h 61"/>
                  <a:gd name="T60" fmla="*/ 54 w 59"/>
                  <a:gd name="T61" fmla="*/ 12 h 61"/>
                  <a:gd name="T62" fmla="*/ 53 w 59"/>
                  <a:gd name="T63" fmla="*/ 5 h 61"/>
                  <a:gd name="T64" fmla="*/ 52 w 59"/>
                  <a:gd name="T65" fmla="*/ 4 h 61"/>
                  <a:gd name="T66" fmla="*/ 49 w 59"/>
                  <a:gd name="T67" fmla="*/ 1 h 61"/>
                  <a:gd name="T68" fmla="*/ 48 w 59"/>
                  <a:gd name="T69" fmla="*/ 0 h 61"/>
                  <a:gd name="T70" fmla="*/ 43 w 59"/>
                  <a:gd name="T71" fmla="*/ 4 h 61"/>
                  <a:gd name="T72" fmla="*/ 37 w 59"/>
                  <a:gd name="T73" fmla="*/ 3 h 61"/>
                  <a:gd name="T74" fmla="*/ 32 w 59"/>
                  <a:gd name="T75" fmla="*/ 4 h 61"/>
                  <a:gd name="T76" fmla="*/ 30 w 59"/>
                  <a:gd name="T77" fmla="*/ 6 h 61"/>
                  <a:gd name="T78" fmla="*/ 26 w 59"/>
                  <a:gd name="T79" fmla="*/ 6 h 61"/>
                  <a:gd name="T80" fmla="*/ 26 w 59"/>
                  <a:gd name="T81" fmla="*/ 6 h 61"/>
                  <a:gd name="T82" fmla="*/ 24 w 59"/>
                  <a:gd name="T83" fmla="*/ 3 h 61"/>
                  <a:gd name="T84" fmla="*/ 21 w 59"/>
                  <a:gd name="T85" fmla="*/ 6 h 61"/>
                  <a:gd name="T86" fmla="*/ 17 w 59"/>
                  <a:gd name="T87" fmla="*/ 5 h 61"/>
                  <a:gd name="T88" fmla="*/ 14 w 59"/>
                  <a:gd name="T89" fmla="*/ 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 h="61">
                    <a:moveTo>
                      <a:pt x="14" y="7"/>
                    </a:moveTo>
                    <a:cubicBezTo>
                      <a:pt x="14" y="7"/>
                      <a:pt x="14" y="7"/>
                      <a:pt x="14" y="7"/>
                    </a:cubicBezTo>
                    <a:cubicBezTo>
                      <a:pt x="14" y="7"/>
                      <a:pt x="14" y="7"/>
                      <a:pt x="14" y="7"/>
                    </a:cubicBezTo>
                    <a:cubicBezTo>
                      <a:pt x="14" y="7"/>
                      <a:pt x="14" y="8"/>
                      <a:pt x="14" y="9"/>
                    </a:cubicBezTo>
                    <a:cubicBezTo>
                      <a:pt x="14" y="9"/>
                      <a:pt x="14" y="9"/>
                      <a:pt x="14" y="9"/>
                    </a:cubicBezTo>
                    <a:cubicBezTo>
                      <a:pt x="14" y="10"/>
                      <a:pt x="13" y="10"/>
                      <a:pt x="13" y="11"/>
                    </a:cubicBezTo>
                    <a:cubicBezTo>
                      <a:pt x="13" y="12"/>
                      <a:pt x="13" y="13"/>
                      <a:pt x="14" y="13"/>
                    </a:cubicBezTo>
                    <a:cubicBezTo>
                      <a:pt x="14" y="15"/>
                      <a:pt x="14" y="16"/>
                      <a:pt x="14" y="16"/>
                    </a:cubicBezTo>
                    <a:cubicBezTo>
                      <a:pt x="14" y="17"/>
                      <a:pt x="14" y="17"/>
                      <a:pt x="14" y="17"/>
                    </a:cubicBezTo>
                    <a:cubicBezTo>
                      <a:pt x="13" y="18"/>
                      <a:pt x="13" y="18"/>
                      <a:pt x="13" y="18"/>
                    </a:cubicBezTo>
                    <a:cubicBezTo>
                      <a:pt x="13" y="19"/>
                      <a:pt x="14" y="19"/>
                      <a:pt x="14" y="19"/>
                    </a:cubicBezTo>
                    <a:cubicBezTo>
                      <a:pt x="16" y="20"/>
                      <a:pt x="18" y="20"/>
                      <a:pt x="18" y="21"/>
                    </a:cubicBezTo>
                    <a:cubicBezTo>
                      <a:pt x="18" y="22"/>
                      <a:pt x="18" y="22"/>
                      <a:pt x="18" y="22"/>
                    </a:cubicBezTo>
                    <a:cubicBezTo>
                      <a:pt x="18" y="22"/>
                      <a:pt x="18" y="22"/>
                      <a:pt x="18" y="22"/>
                    </a:cubicBezTo>
                    <a:cubicBezTo>
                      <a:pt x="18" y="23"/>
                      <a:pt x="18" y="24"/>
                      <a:pt x="16" y="26"/>
                    </a:cubicBezTo>
                    <a:cubicBezTo>
                      <a:pt x="15" y="27"/>
                      <a:pt x="14" y="28"/>
                      <a:pt x="12" y="29"/>
                    </a:cubicBezTo>
                    <a:cubicBezTo>
                      <a:pt x="9" y="32"/>
                      <a:pt x="5" y="35"/>
                      <a:pt x="5" y="36"/>
                    </a:cubicBezTo>
                    <a:cubicBezTo>
                      <a:pt x="4" y="37"/>
                      <a:pt x="4" y="39"/>
                      <a:pt x="4" y="40"/>
                    </a:cubicBezTo>
                    <a:cubicBezTo>
                      <a:pt x="4" y="40"/>
                      <a:pt x="4" y="40"/>
                      <a:pt x="4" y="40"/>
                    </a:cubicBezTo>
                    <a:cubicBezTo>
                      <a:pt x="4" y="42"/>
                      <a:pt x="3" y="43"/>
                      <a:pt x="3" y="43"/>
                    </a:cubicBezTo>
                    <a:cubicBezTo>
                      <a:pt x="3" y="44"/>
                      <a:pt x="3" y="45"/>
                      <a:pt x="2" y="46"/>
                    </a:cubicBezTo>
                    <a:cubicBezTo>
                      <a:pt x="2" y="47"/>
                      <a:pt x="2" y="48"/>
                      <a:pt x="1" y="49"/>
                    </a:cubicBezTo>
                    <a:cubicBezTo>
                      <a:pt x="1" y="50"/>
                      <a:pt x="1" y="51"/>
                      <a:pt x="0" y="53"/>
                    </a:cubicBezTo>
                    <a:cubicBezTo>
                      <a:pt x="0" y="54"/>
                      <a:pt x="0" y="55"/>
                      <a:pt x="0" y="56"/>
                    </a:cubicBezTo>
                    <a:cubicBezTo>
                      <a:pt x="0" y="57"/>
                      <a:pt x="0" y="58"/>
                      <a:pt x="0" y="58"/>
                    </a:cubicBezTo>
                    <a:cubicBezTo>
                      <a:pt x="0" y="59"/>
                      <a:pt x="0" y="60"/>
                      <a:pt x="0" y="60"/>
                    </a:cubicBezTo>
                    <a:cubicBezTo>
                      <a:pt x="0" y="60"/>
                      <a:pt x="1" y="60"/>
                      <a:pt x="1" y="59"/>
                    </a:cubicBezTo>
                    <a:cubicBezTo>
                      <a:pt x="2" y="59"/>
                      <a:pt x="2" y="59"/>
                      <a:pt x="3" y="59"/>
                    </a:cubicBezTo>
                    <a:cubicBezTo>
                      <a:pt x="3" y="59"/>
                      <a:pt x="3" y="59"/>
                      <a:pt x="3" y="60"/>
                    </a:cubicBezTo>
                    <a:cubicBezTo>
                      <a:pt x="4" y="60"/>
                      <a:pt x="4" y="61"/>
                      <a:pt x="5" y="60"/>
                    </a:cubicBezTo>
                    <a:cubicBezTo>
                      <a:pt x="5" y="60"/>
                      <a:pt x="5" y="60"/>
                      <a:pt x="6" y="59"/>
                    </a:cubicBezTo>
                    <a:cubicBezTo>
                      <a:pt x="7" y="58"/>
                      <a:pt x="8" y="57"/>
                      <a:pt x="8" y="57"/>
                    </a:cubicBezTo>
                    <a:cubicBezTo>
                      <a:pt x="8" y="57"/>
                      <a:pt x="8" y="57"/>
                      <a:pt x="8" y="57"/>
                    </a:cubicBezTo>
                    <a:cubicBezTo>
                      <a:pt x="8" y="57"/>
                      <a:pt x="8" y="57"/>
                      <a:pt x="8" y="57"/>
                    </a:cubicBezTo>
                    <a:cubicBezTo>
                      <a:pt x="8" y="57"/>
                      <a:pt x="8" y="57"/>
                      <a:pt x="8" y="57"/>
                    </a:cubicBezTo>
                    <a:cubicBezTo>
                      <a:pt x="8" y="57"/>
                      <a:pt x="8" y="57"/>
                      <a:pt x="8" y="57"/>
                    </a:cubicBezTo>
                    <a:cubicBezTo>
                      <a:pt x="8" y="57"/>
                      <a:pt x="8" y="57"/>
                      <a:pt x="8" y="57"/>
                    </a:cubicBezTo>
                    <a:cubicBezTo>
                      <a:pt x="8" y="57"/>
                      <a:pt x="8" y="57"/>
                      <a:pt x="9" y="57"/>
                    </a:cubicBezTo>
                    <a:cubicBezTo>
                      <a:pt x="9" y="57"/>
                      <a:pt x="10" y="57"/>
                      <a:pt x="10" y="56"/>
                    </a:cubicBezTo>
                    <a:cubicBezTo>
                      <a:pt x="11" y="56"/>
                      <a:pt x="13" y="56"/>
                      <a:pt x="14" y="56"/>
                    </a:cubicBezTo>
                    <a:cubicBezTo>
                      <a:pt x="15" y="56"/>
                      <a:pt x="16" y="56"/>
                      <a:pt x="18" y="56"/>
                    </a:cubicBezTo>
                    <a:cubicBezTo>
                      <a:pt x="20" y="56"/>
                      <a:pt x="23" y="56"/>
                      <a:pt x="24" y="56"/>
                    </a:cubicBezTo>
                    <a:cubicBezTo>
                      <a:pt x="25" y="56"/>
                      <a:pt x="30" y="56"/>
                      <a:pt x="34" y="56"/>
                    </a:cubicBezTo>
                    <a:cubicBezTo>
                      <a:pt x="39" y="56"/>
                      <a:pt x="44" y="56"/>
                      <a:pt x="47" y="56"/>
                    </a:cubicBezTo>
                    <a:cubicBezTo>
                      <a:pt x="47" y="54"/>
                      <a:pt x="46" y="49"/>
                      <a:pt x="47" y="47"/>
                    </a:cubicBezTo>
                    <a:cubicBezTo>
                      <a:pt x="47" y="47"/>
                      <a:pt x="47" y="47"/>
                      <a:pt x="47" y="47"/>
                    </a:cubicBezTo>
                    <a:cubicBezTo>
                      <a:pt x="47" y="46"/>
                      <a:pt x="47" y="46"/>
                      <a:pt x="47" y="45"/>
                    </a:cubicBezTo>
                    <a:cubicBezTo>
                      <a:pt x="47" y="44"/>
                      <a:pt x="47" y="43"/>
                      <a:pt x="48" y="42"/>
                    </a:cubicBezTo>
                    <a:cubicBezTo>
                      <a:pt x="48" y="42"/>
                      <a:pt x="48" y="42"/>
                      <a:pt x="48" y="42"/>
                    </a:cubicBezTo>
                    <a:cubicBezTo>
                      <a:pt x="48" y="42"/>
                      <a:pt x="49" y="41"/>
                      <a:pt x="50" y="39"/>
                    </a:cubicBezTo>
                    <a:cubicBezTo>
                      <a:pt x="52" y="37"/>
                      <a:pt x="53" y="35"/>
                      <a:pt x="54" y="34"/>
                    </a:cubicBezTo>
                    <a:cubicBezTo>
                      <a:pt x="54" y="33"/>
                      <a:pt x="56" y="30"/>
                      <a:pt x="57" y="28"/>
                    </a:cubicBezTo>
                    <a:cubicBezTo>
                      <a:pt x="58" y="26"/>
                      <a:pt x="59" y="24"/>
                      <a:pt x="59" y="23"/>
                    </a:cubicBezTo>
                    <a:cubicBezTo>
                      <a:pt x="59" y="22"/>
                      <a:pt x="58" y="22"/>
                      <a:pt x="58" y="21"/>
                    </a:cubicBezTo>
                    <a:cubicBezTo>
                      <a:pt x="58" y="21"/>
                      <a:pt x="58" y="21"/>
                      <a:pt x="58" y="21"/>
                    </a:cubicBezTo>
                    <a:cubicBezTo>
                      <a:pt x="58" y="21"/>
                      <a:pt x="58" y="21"/>
                      <a:pt x="58" y="21"/>
                    </a:cubicBezTo>
                    <a:cubicBezTo>
                      <a:pt x="58" y="21"/>
                      <a:pt x="58" y="21"/>
                      <a:pt x="58" y="21"/>
                    </a:cubicBezTo>
                    <a:cubicBezTo>
                      <a:pt x="57" y="21"/>
                      <a:pt x="58" y="20"/>
                      <a:pt x="58" y="19"/>
                    </a:cubicBezTo>
                    <a:cubicBezTo>
                      <a:pt x="58" y="18"/>
                      <a:pt x="59" y="18"/>
                      <a:pt x="59" y="18"/>
                    </a:cubicBezTo>
                    <a:cubicBezTo>
                      <a:pt x="59" y="18"/>
                      <a:pt x="58" y="17"/>
                      <a:pt x="58" y="16"/>
                    </a:cubicBezTo>
                    <a:cubicBezTo>
                      <a:pt x="58" y="16"/>
                      <a:pt x="58" y="16"/>
                      <a:pt x="58" y="16"/>
                    </a:cubicBezTo>
                    <a:cubicBezTo>
                      <a:pt x="56" y="14"/>
                      <a:pt x="55" y="12"/>
                      <a:pt x="54" y="12"/>
                    </a:cubicBezTo>
                    <a:cubicBezTo>
                      <a:pt x="54" y="11"/>
                      <a:pt x="53" y="8"/>
                      <a:pt x="53" y="7"/>
                    </a:cubicBezTo>
                    <a:cubicBezTo>
                      <a:pt x="53" y="6"/>
                      <a:pt x="53" y="5"/>
                      <a:pt x="53" y="5"/>
                    </a:cubicBezTo>
                    <a:cubicBezTo>
                      <a:pt x="53" y="5"/>
                      <a:pt x="53" y="5"/>
                      <a:pt x="53" y="5"/>
                    </a:cubicBezTo>
                    <a:cubicBezTo>
                      <a:pt x="53" y="5"/>
                      <a:pt x="52" y="4"/>
                      <a:pt x="52" y="4"/>
                    </a:cubicBezTo>
                    <a:cubicBezTo>
                      <a:pt x="51" y="4"/>
                      <a:pt x="51" y="4"/>
                      <a:pt x="50" y="4"/>
                    </a:cubicBezTo>
                    <a:cubicBezTo>
                      <a:pt x="50" y="3"/>
                      <a:pt x="49" y="2"/>
                      <a:pt x="49" y="1"/>
                    </a:cubicBezTo>
                    <a:cubicBezTo>
                      <a:pt x="49" y="1"/>
                      <a:pt x="49" y="1"/>
                      <a:pt x="49" y="1"/>
                    </a:cubicBezTo>
                    <a:cubicBezTo>
                      <a:pt x="48" y="0"/>
                      <a:pt x="48" y="0"/>
                      <a:pt x="48" y="0"/>
                    </a:cubicBezTo>
                    <a:cubicBezTo>
                      <a:pt x="47" y="0"/>
                      <a:pt x="47" y="0"/>
                      <a:pt x="47" y="0"/>
                    </a:cubicBezTo>
                    <a:cubicBezTo>
                      <a:pt x="45" y="2"/>
                      <a:pt x="44" y="4"/>
                      <a:pt x="43" y="4"/>
                    </a:cubicBezTo>
                    <a:cubicBezTo>
                      <a:pt x="42" y="5"/>
                      <a:pt x="41" y="4"/>
                      <a:pt x="39" y="4"/>
                    </a:cubicBezTo>
                    <a:cubicBezTo>
                      <a:pt x="39" y="4"/>
                      <a:pt x="38" y="3"/>
                      <a:pt x="37" y="3"/>
                    </a:cubicBezTo>
                    <a:cubicBezTo>
                      <a:pt x="36" y="3"/>
                      <a:pt x="35" y="3"/>
                      <a:pt x="33" y="4"/>
                    </a:cubicBezTo>
                    <a:cubicBezTo>
                      <a:pt x="33" y="4"/>
                      <a:pt x="32" y="4"/>
                      <a:pt x="32" y="4"/>
                    </a:cubicBezTo>
                    <a:cubicBezTo>
                      <a:pt x="31" y="4"/>
                      <a:pt x="30" y="5"/>
                      <a:pt x="30" y="6"/>
                    </a:cubicBezTo>
                    <a:cubicBezTo>
                      <a:pt x="30" y="6"/>
                      <a:pt x="30" y="6"/>
                      <a:pt x="30" y="6"/>
                    </a:cubicBezTo>
                    <a:cubicBezTo>
                      <a:pt x="29" y="6"/>
                      <a:pt x="29" y="6"/>
                      <a:pt x="29" y="6"/>
                    </a:cubicBezTo>
                    <a:cubicBezTo>
                      <a:pt x="28" y="7"/>
                      <a:pt x="27" y="7"/>
                      <a:pt x="26" y="6"/>
                    </a:cubicBezTo>
                    <a:cubicBezTo>
                      <a:pt x="26" y="6"/>
                      <a:pt x="26" y="6"/>
                      <a:pt x="26" y="6"/>
                    </a:cubicBezTo>
                    <a:cubicBezTo>
                      <a:pt x="26" y="6"/>
                      <a:pt x="26" y="6"/>
                      <a:pt x="26" y="6"/>
                    </a:cubicBezTo>
                    <a:cubicBezTo>
                      <a:pt x="25" y="6"/>
                      <a:pt x="25" y="5"/>
                      <a:pt x="25" y="5"/>
                    </a:cubicBezTo>
                    <a:cubicBezTo>
                      <a:pt x="24" y="4"/>
                      <a:pt x="24" y="4"/>
                      <a:pt x="24" y="3"/>
                    </a:cubicBezTo>
                    <a:cubicBezTo>
                      <a:pt x="24" y="3"/>
                      <a:pt x="23" y="4"/>
                      <a:pt x="23" y="4"/>
                    </a:cubicBezTo>
                    <a:cubicBezTo>
                      <a:pt x="22" y="5"/>
                      <a:pt x="21" y="5"/>
                      <a:pt x="21" y="6"/>
                    </a:cubicBezTo>
                    <a:cubicBezTo>
                      <a:pt x="19" y="6"/>
                      <a:pt x="18" y="5"/>
                      <a:pt x="17" y="5"/>
                    </a:cubicBezTo>
                    <a:cubicBezTo>
                      <a:pt x="17" y="5"/>
                      <a:pt x="17" y="5"/>
                      <a:pt x="17" y="5"/>
                    </a:cubicBezTo>
                    <a:cubicBezTo>
                      <a:pt x="17" y="5"/>
                      <a:pt x="17" y="4"/>
                      <a:pt x="16" y="4"/>
                    </a:cubicBezTo>
                    <a:cubicBezTo>
                      <a:pt x="16" y="4"/>
                      <a:pt x="15" y="6"/>
                      <a:pt x="14" y="7"/>
                    </a:cubicBezTo>
                    <a:cubicBezTo>
                      <a:pt x="14" y="7"/>
                      <a:pt x="14" y="7"/>
                      <a:pt x="14" y="7"/>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44" name="Freeform 32"/>
              <p:cNvSpPr>
                <a:spLocks/>
              </p:cNvSpPr>
              <p:nvPr/>
            </p:nvSpPr>
            <p:spPr bwMode="auto">
              <a:xfrm>
                <a:off x="4292600" y="3762375"/>
                <a:ext cx="77788" cy="157163"/>
              </a:xfrm>
              <a:custGeom>
                <a:avLst/>
                <a:gdLst>
                  <a:gd name="T0" fmla="*/ 21 w 34"/>
                  <a:gd name="T1" fmla="*/ 67 h 68"/>
                  <a:gd name="T2" fmla="*/ 11 w 34"/>
                  <a:gd name="T3" fmla="*/ 68 h 68"/>
                  <a:gd name="T4" fmla="*/ 10 w 34"/>
                  <a:gd name="T5" fmla="*/ 65 h 68"/>
                  <a:gd name="T6" fmla="*/ 9 w 34"/>
                  <a:gd name="T7" fmla="*/ 64 h 68"/>
                  <a:gd name="T8" fmla="*/ 9 w 34"/>
                  <a:gd name="T9" fmla="*/ 62 h 68"/>
                  <a:gd name="T10" fmla="*/ 9 w 34"/>
                  <a:gd name="T11" fmla="*/ 60 h 68"/>
                  <a:gd name="T12" fmla="*/ 10 w 34"/>
                  <a:gd name="T13" fmla="*/ 55 h 68"/>
                  <a:gd name="T14" fmla="*/ 9 w 34"/>
                  <a:gd name="T15" fmla="*/ 50 h 68"/>
                  <a:gd name="T16" fmla="*/ 9 w 34"/>
                  <a:gd name="T17" fmla="*/ 40 h 68"/>
                  <a:gd name="T18" fmla="*/ 8 w 34"/>
                  <a:gd name="T19" fmla="*/ 35 h 68"/>
                  <a:gd name="T20" fmla="*/ 7 w 34"/>
                  <a:gd name="T21" fmla="*/ 34 h 68"/>
                  <a:gd name="T22" fmla="*/ 6 w 34"/>
                  <a:gd name="T23" fmla="*/ 30 h 68"/>
                  <a:gd name="T24" fmla="*/ 4 w 34"/>
                  <a:gd name="T25" fmla="*/ 25 h 68"/>
                  <a:gd name="T26" fmla="*/ 0 w 34"/>
                  <a:gd name="T27" fmla="*/ 20 h 68"/>
                  <a:gd name="T28" fmla="*/ 0 w 34"/>
                  <a:gd name="T29" fmla="*/ 18 h 68"/>
                  <a:gd name="T30" fmla="*/ 1 w 34"/>
                  <a:gd name="T31" fmla="*/ 16 h 68"/>
                  <a:gd name="T32" fmla="*/ 2 w 34"/>
                  <a:gd name="T33" fmla="*/ 16 h 68"/>
                  <a:gd name="T34" fmla="*/ 3 w 34"/>
                  <a:gd name="T35" fmla="*/ 15 h 68"/>
                  <a:gd name="T36" fmla="*/ 3 w 34"/>
                  <a:gd name="T37" fmla="*/ 14 h 68"/>
                  <a:gd name="T38" fmla="*/ 6 w 34"/>
                  <a:gd name="T39" fmla="*/ 11 h 68"/>
                  <a:gd name="T40" fmla="*/ 13 w 34"/>
                  <a:gd name="T41" fmla="*/ 11 h 68"/>
                  <a:gd name="T42" fmla="*/ 16 w 34"/>
                  <a:gd name="T43" fmla="*/ 9 h 68"/>
                  <a:gd name="T44" fmla="*/ 17 w 34"/>
                  <a:gd name="T45" fmla="*/ 6 h 68"/>
                  <a:gd name="T46" fmla="*/ 16 w 34"/>
                  <a:gd name="T47" fmla="*/ 1 h 68"/>
                  <a:gd name="T48" fmla="*/ 19 w 34"/>
                  <a:gd name="T49" fmla="*/ 1 h 68"/>
                  <a:gd name="T50" fmla="*/ 23 w 34"/>
                  <a:gd name="T51" fmla="*/ 1 h 68"/>
                  <a:gd name="T52" fmla="*/ 29 w 34"/>
                  <a:gd name="T53" fmla="*/ 8 h 68"/>
                  <a:gd name="T54" fmla="*/ 29 w 34"/>
                  <a:gd name="T55" fmla="*/ 11 h 68"/>
                  <a:gd name="T56" fmla="*/ 34 w 34"/>
                  <a:gd name="T57" fmla="*/ 18 h 68"/>
                  <a:gd name="T58" fmla="*/ 29 w 34"/>
                  <a:gd name="T59" fmla="*/ 26 h 68"/>
                  <a:gd name="T60" fmla="*/ 25 w 34"/>
                  <a:gd name="T61" fmla="*/ 36 h 68"/>
                  <a:gd name="T62" fmla="*/ 22 w 34"/>
                  <a:gd name="T63" fmla="*/ 37 h 68"/>
                  <a:gd name="T64" fmla="*/ 21 w 34"/>
                  <a:gd name="T65" fmla="*/ 50 h 68"/>
                  <a:gd name="T66" fmla="*/ 20 w 34"/>
                  <a:gd name="T67" fmla="*/ 58 h 68"/>
                  <a:gd name="T68" fmla="*/ 21 w 34"/>
                  <a:gd name="T69" fmla="*/ 63 h 68"/>
                  <a:gd name="T70" fmla="*/ 21 w 34"/>
                  <a:gd name="T71" fmla="*/ 6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 h="68">
                    <a:moveTo>
                      <a:pt x="21" y="67"/>
                    </a:moveTo>
                    <a:cubicBezTo>
                      <a:pt x="21" y="67"/>
                      <a:pt x="21" y="67"/>
                      <a:pt x="21" y="67"/>
                    </a:cubicBezTo>
                    <a:cubicBezTo>
                      <a:pt x="18" y="67"/>
                      <a:pt x="17" y="67"/>
                      <a:pt x="15" y="67"/>
                    </a:cubicBezTo>
                    <a:cubicBezTo>
                      <a:pt x="15" y="67"/>
                      <a:pt x="13" y="68"/>
                      <a:pt x="11" y="68"/>
                    </a:cubicBezTo>
                    <a:cubicBezTo>
                      <a:pt x="11" y="67"/>
                      <a:pt x="11" y="67"/>
                      <a:pt x="11" y="67"/>
                    </a:cubicBezTo>
                    <a:cubicBezTo>
                      <a:pt x="11" y="66"/>
                      <a:pt x="10" y="65"/>
                      <a:pt x="10" y="65"/>
                    </a:cubicBezTo>
                    <a:cubicBezTo>
                      <a:pt x="9" y="65"/>
                      <a:pt x="9" y="65"/>
                      <a:pt x="9" y="64"/>
                    </a:cubicBezTo>
                    <a:cubicBezTo>
                      <a:pt x="9" y="64"/>
                      <a:pt x="9" y="64"/>
                      <a:pt x="9" y="64"/>
                    </a:cubicBezTo>
                    <a:cubicBezTo>
                      <a:pt x="9" y="64"/>
                      <a:pt x="9" y="64"/>
                      <a:pt x="9" y="63"/>
                    </a:cubicBezTo>
                    <a:cubicBezTo>
                      <a:pt x="9" y="63"/>
                      <a:pt x="10" y="62"/>
                      <a:pt x="9" y="62"/>
                    </a:cubicBezTo>
                    <a:cubicBezTo>
                      <a:pt x="9" y="62"/>
                      <a:pt x="9" y="61"/>
                      <a:pt x="9" y="61"/>
                    </a:cubicBezTo>
                    <a:cubicBezTo>
                      <a:pt x="9" y="61"/>
                      <a:pt x="9" y="60"/>
                      <a:pt x="9" y="60"/>
                    </a:cubicBezTo>
                    <a:cubicBezTo>
                      <a:pt x="9" y="60"/>
                      <a:pt x="9" y="59"/>
                      <a:pt x="9" y="58"/>
                    </a:cubicBezTo>
                    <a:cubicBezTo>
                      <a:pt x="9" y="57"/>
                      <a:pt x="10" y="56"/>
                      <a:pt x="10" y="55"/>
                    </a:cubicBezTo>
                    <a:cubicBezTo>
                      <a:pt x="10" y="54"/>
                      <a:pt x="10" y="53"/>
                      <a:pt x="10" y="52"/>
                    </a:cubicBezTo>
                    <a:cubicBezTo>
                      <a:pt x="9" y="51"/>
                      <a:pt x="9" y="51"/>
                      <a:pt x="9" y="50"/>
                    </a:cubicBezTo>
                    <a:cubicBezTo>
                      <a:pt x="9" y="50"/>
                      <a:pt x="9" y="47"/>
                      <a:pt x="9" y="45"/>
                    </a:cubicBezTo>
                    <a:cubicBezTo>
                      <a:pt x="9" y="43"/>
                      <a:pt x="10" y="41"/>
                      <a:pt x="9" y="40"/>
                    </a:cubicBezTo>
                    <a:cubicBezTo>
                      <a:pt x="9" y="39"/>
                      <a:pt x="9" y="38"/>
                      <a:pt x="9" y="37"/>
                    </a:cubicBezTo>
                    <a:cubicBezTo>
                      <a:pt x="9" y="36"/>
                      <a:pt x="9" y="36"/>
                      <a:pt x="8" y="35"/>
                    </a:cubicBezTo>
                    <a:cubicBezTo>
                      <a:pt x="8" y="35"/>
                      <a:pt x="7" y="34"/>
                      <a:pt x="7" y="34"/>
                    </a:cubicBezTo>
                    <a:cubicBezTo>
                      <a:pt x="7" y="34"/>
                      <a:pt x="7" y="34"/>
                      <a:pt x="7" y="34"/>
                    </a:cubicBezTo>
                    <a:cubicBezTo>
                      <a:pt x="7" y="33"/>
                      <a:pt x="6" y="33"/>
                      <a:pt x="6" y="33"/>
                    </a:cubicBezTo>
                    <a:cubicBezTo>
                      <a:pt x="6" y="32"/>
                      <a:pt x="6" y="31"/>
                      <a:pt x="6" y="30"/>
                    </a:cubicBezTo>
                    <a:cubicBezTo>
                      <a:pt x="6" y="29"/>
                      <a:pt x="6" y="27"/>
                      <a:pt x="6" y="26"/>
                    </a:cubicBezTo>
                    <a:cubicBezTo>
                      <a:pt x="6" y="26"/>
                      <a:pt x="5" y="25"/>
                      <a:pt x="4" y="25"/>
                    </a:cubicBezTo>
                    <a:cubicBezTo>
                      <a:pt x="2" y="23"/>
                      <a:pt x="0" y="22"/>
                      <a:pt x="0" y="22"/>
                    </a:cubicBezTo>
                    <a:cubicBezTo>
                      <a:pt x="0" y="21"/>
                      <a:pt x="0" y="20"/>
                      <a:pt x="0" y="20"/>
                    </a:cubicBezTo>
                    <a:cubicBezTo>
                      <a:pt x="0" y="19"/>
                      <a:pt x="0" y="19"/>
                      <a:pt x="0" y="18"/>
                    </a:cubicBezTo>
                    <a:cubicBezTo>
                      <a:pt x="0" y="18"/>
                      <a:pt x="0" y="18"/>
                      <a:pt x="0" y="18"/>
                    </a:cubicBezTo>
                    <a:cubicBezTo>
                      <a:pt x="0" y="18"/>
                      <a:pt x="0" y="18"/>
                      <a:pt x="0" y="18"/>
                    </a:cubicBezTo>
                    <a:cubicBezTo>
                      <a:pt x="0" y="17"/>
                      <a:pt x="0" y="17"/>
                      <a:pt x="1" y="16"/>
                    </a:cubicBezTo>
                    <a:cubicBezTo>
                      <a:pt x="1" y="16"/>
                      <a:pt x="2" y="16"/>
                      <a:pt x="2" y="16"/>
                    </a:cubicBezTo>
                    <a:cubicBezTo>
                      <a:pt x="2" y="16"/>
                      <a:pt x="2" y="16"/>
                      <a:pt x="2" y="16"/>
                    </a:cubicBezTo>
                    <a:cubicBezTo>
                      <a:pt x="2" y="16"/>
                      <a:pt x="3" y="16"/>
                      <a:pt x="3" y="16"/>
                    </a:cubicBezTo>
                    <a:cubicBezTo>
                      <a:pt x="3" y="15"/>
                      <a:pt x="3" y="15"/>
                      <a:pt x="3" y="15"/>
                    </a:cubicBezTo>
                    <a:cubicBezTo>
                      <a:pt x="3" y="15"/>
                      <a:pt x="3" y="15"/>
                      <a:pt x="3" y="15"/>
                    </a:cubicBezTo>
                    <a:cubicBezTo>
                      <a:pt x="3" y="14"/>
                      <a:pt x="3" y="14"/>
                      <a:pt x="3" y="14"/>
                    </a:cubicBezTo>
                    <a:cubicBezTo>
                      <a:pt x="4" y="13"/>
                      <a:pt x="4" y="13"/>
                      <a:pt x="5" y="12"/>
                    </a:cubicBezTo>
                    <a:cubicBezTo>
                      <a:pt x="5" y="12"/>
                      <a:pt x="6" y="11"/>
                      <a:pt x="6" y="11"/>
                    </a:cubicBezTo>
                    <a:cubicBezTo>
                      <a:pt x="6" y="11"/>
                      <a:pt x="7" y="11"/>
                      <a:pt x="8" y="11"/>
                    </a:cubicBezTo>
                    <a:cubicBezTo>
                      <a:pt x="9" y="11"/>
                      <a:pt x="12" y="11"/>
                      <a:pt x="13" y="11"/>
                    </a:cubicBezTo>
                    <a:cubicBezTo>
                      <a:pt x="13" y="11"/>
                      <a:pt x="14" y="11"/>
                      <a:pt x="15" y="10"/>
                    </a:cubicBezTo>
                    <a:cubicBezTo>
                      <a:pt x="15" y="10"/>
                      <a:pt x="16" y="9"/>
                      <a:pt x="16" y="9"/>
                    </a:cubicBezTo>
                    <a:cubicBezTo>
                      <a:pt x="16" y="9"/>
                      <a:pt x="17" y="8"/>
                      <a:pt x="17" y="7"/>
                    </a:cubicBezTo>
                    <a:cubicBezTo>
                      <a:pt x="17" y="6"/>
                      <a:pt x="17" y="6"/>
                      <a:pt x="17" y="6"/>
                    </a:cubicBezTo>
                    <a:cubicBezTo>
                      <a:pt x="17" y="5"/>
                      <a:pt x="16" y="3"/>
                      <a:pt x="16" y="3"/>
                    </a:cubicBezTo>
                    <a:cubicBezTo>
                      <a:pt x="16" y="1"/>
                      <a:pt x="16" y="1"/>
                      <a:pt x="16" y="1"/>
                    </a:cubicBezTo>
                    <a:cubicBezTo>
                      <a:pt x="16" y="1"/>
                      <a:pt x="17" y="1"/>
                      <a:pt x="17" y="1"/>
                    </a:cubicBezTo>
                    <a:cubicBezTo>
                      <a:pt x="17" y="1"/>
                      <a:pt x="18" y="2"/>
                      <a:pt x="19" y="1"/>
                    </a:cubicBezTo>
                    <a:cubicBezTo>
                      <a:pt x="19" y="1"/>
                      <a:pt x="19" y="1"/>
                      <a:pt x="20" y="1"/>
                    </a:cubicBezTo>
                    <a:cubicBezTo>
                      <a:pt x="20" y="1"/>
                      <a:pt x="21" y="0"/>
                      <a:pt x="23" y="1"/>
                    </a:cubicBezTo>
                    <a:cubicBezTo>
                      <a:pt x="23" y="1"/>
                      <a:pt x="24" y="2"/>
                      <a:pt x="25" y="3"/>
                    </a:cubicBezTo>
                    <a:cubicBezTo>
                      <a:pt x="27" y="5"/>
                      <a:pt x="29" y="7"/>
                      <a:pt x="29" y="8"/>
                    </a:cubicBezTo>
                    <a:cubicBezTo>
                      <a:pt x="30" y="8"/>
                      <a:pt x="30" y="9"/>
                      <a:pt x="30" y="9"/>
                    </a:cubicBezTo>
                    <a:cubicBezTo>
                      <a:pt x="29" y="10"/>
                      <a:pt x="29" y="11"/>
                      <a:pt x="29" y="11"/>
                    </a:cubicBezTo>
                    <a:cubicBezTo>
                      <a:pt x="29" y="13"/>
                      <a:pt x="31" y="14"/>
                      <a:pt x="32" y="15"/>
                    </a:cubicBezTo>
                    <a:cubicBezTo>
                      <a:pt x="33" y="16"/>
                      <a:pt x="34" y="17"/>
                      <a:pt x="34" y="18"/>
                    </a:cubicBezTo>
                    <a:cubicBezTo>
                      <a:pt x="34" y="20"/>
                      <a:pt x="32" y="23"/>
                      <a:pt x="30" y="26"/>
                    </a:cubicBezTo>
                    <a:cubicBezTo>
                      <a:pt x="29" y="26"/>
                      <a:pt x="29" y="26"/>
                      <a:pt x="29" y="26"/>
                    </a:cubicBezTo>
                    <a:cubicBezTo>
                      <a:pt x="28" y="28"/>
                      <a:pt x="27" y="30"/>
                      <a:pt x="27" y="32"/>
                    </a:cubicBezTo>
                    <a:cubicBezTo>
                      <a:pt x="26" y="34"/>
                      <a:pt x="26" y="35"/>
                      <a:pt x="25" y="36"/>
                    </a:cubicBezTo>
                    <a:cubicBezTo>
                      <a:pt x="25" y="37"/>
                      <a:pt x="25" y="37"/>
                      <a:pt x="24" y="37"/>
                    </a:cubicBezTo>
                    <a:cubicBezTo>
                      <a:pt x="24" y="37"/>
                      <a:pt x="23" y="37"/>
                      <a:pt x="22" y="37"/>
                    </a:cubicBezTo>
                    <a:cubicBezTo>
                      <a:pt x="21" y="37"/>
                      <a:pt x="21" y="39"/>
                      <a:pt x="21" y="41"/>
                    </a:cubicBezTo>
                    <a:cubicBezTo>
                      <a:pt x="21" y="44"/>
                      <a:pt x="21" y="49"/>
                      <a:pt x="21" y="50"/>
                    </a:cubicBezTo>
                    <a:cubicBezTo>
                      <a:pt x="21" y="50"/>
                      <a:pt x="21" y="52"/>
                      <a:pt x="21" y="53"/>
                    </a:cubicBezTo>
                    <a:cubicBezTo>
                      <a:pt x="21" y="55"/>
                      <a:pt x="20" y="57"/>
                      <a:pt x="20" y="58"/>
                    </a:cubicBezTo>
                    <a:cubicBezTo>
                      <a:pt x="20" y="59"/>
                      <a:pt x="20" y="60"/>
                      <a:pt x="20" y="61"/>
                    </a:cubicBezTo>
                    <a:cubicBezTo>
                      <a:pt x="21" y="61"/>
                      <a:pt x="21" y="62"/>
                      <a:pt x="21" y="63"/>
                    </a:cubicBezTo>
                    <a:cubicBezTo>
                      <a:pt x="21" y="64"/>
                      <a:pt x="21" y="65"/>
                      <a:pt x="21" y="66"/>
                    </a:cubicBezTo>
                    <a:cubicBezTo>
                      <a:pt x="21" y="67"/>
                      <a:pt x="21" y="67"/>
                      <a:pt x="21" y="67"/>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45" name="Freeform 33"/>
              <p:cNvSpPr>
                <a:spLocks/>
              </p:cNvSpPr>
              <p:nvPr/>
            </p:nvSpPr>
            <p:spPr bwMode="auto">
              <a:xfrm>
                <a:off x="4268787" y="3797300"/>
                <a:ext cx="46038" cy="127000"/>
              </a:xfrm>
              <a:custGeom>
                <a:avLst/>
                <a:gdLst>
                  <a:gd name="T0" fmla="*/ 20 w 20"/>
                  <a:gd name="T1" fmla="*/ 53 h 55"/>
                  <a:gd name="T2" fmla="*/ 20 w 20"/>
                  <a:gd name="T3" fmla="*/ 53 h 55"/>
                  <a:gd name="T4" fmla="*/ 14 w 20"/>
                  <a:gd name="T5" fmla="*/ 54 h 55"/>
                  <a:gd name="T6" fmla="*/ 14 w 20"/>
                  <a:gd name="T7" fmla="*/ 55 h 55"/>
                  <a:gd name="T8" fmla="*/ 13 w 20"/>
                  <a:gd name="T9" fmla="*/ 54 h 55"/>
                  <a:gd name="T10" fmla="*/ 9 w 20"/>
                  <a:gd name="T11" fmla="*/ 50 h 55"/>
                  <a:gd name="T12" fmla="*/ 9 w 20"/>
                  <a:gd name="T13" fmla="*/ 49 h 55"/>
                  <a:gd name="T14" fmla="*/ 7 w 20"/>
                  <a:gd name="T15" fmla="*/ 46 h 55"/>
                  <a:gd name="T16" fmla="*/ 8 w 20"/>
                  <a:gd name="T17" fmla="*/ 44 h 55"/>
                  <a:gd name="T18" fmla="*/ 8 w 20"/>
                  <a:gd name="T19" fmla="*/ 42 h 55"/>
                  <a:gd name="T20" fmla="*/ 7 w 20"/>
                  <a:gd name="T21" fmla="*/ 40 h 55"/>
                  <a:gd name="T22" fmla="*/ 6 w 20"/>
                  <a:gd name="T23" fmla="*/ 39 h 55"/>
                  <a:gd name="T24" fmla="*/ 7 w 20"/>
                  <a:gd name="T25" fmla="*/ 37 h 55"/>
                  <a:gd name="T26" fmla="*/ 8 w 20"/>
                  <a:gd name="T27" fmla="*/ 34 h 55"/>
                  <a:gd name="T28" fmla="*/ 7 w 20"/>
                  <a:gd name="T29" fmla="*/ 29 h 55"/>
                  <a:gd name="T30" fmla="*/ 7 w 20"/>
                  <a:gd name="T31" fmla="*/ 25 h 55"/>
                  <a:gd name="T32" fmla="*/ 6 w 20"/>
                  <a:gd name="T33" fmla="*/ 22 h 55"/>
                  <a:gd name="T34" fmla="*/ 5 w 20"/>
                  <a:gd name="T35" fmla="*/ 19 h 55"/>
                  <a:gd name="T36" fmla="*/ 5 w 20"/>
                  <a:gd name="T37" fmla="*/ 17 h 55"/>
                  <a:gd name="T38" fmla="*/ 5 w 20"/>
                  <a:gd name="T39" fmla="*/ 16 h 55"/>
                  <a:gd name="T40" fmla="*/ 5 w 20"/>
                  <a:gd name="T41" fmla="*/ 12 h 55"/>
                  <a:gd name="T42" fmla="*/ 6 w 20"/>
                  <a:gd name="T43" fmla="*/ 9 h 55"/>
                  <a:gd name="T44" fmla="*/ 6 w 20"/>
                  <a:gd name="T45" fmla="*/ 8 h 55"/>
                  <a:gd name="T46" fmla="*/ 4 w 20"/>
                  <a:gd name="T47" fmla="*/ 7 h 55"/>
                  <a:gd name="T48" fmla="*/ 1 w 20"/>
                  <a:gd name="T49" fmla="*/ 5 h 55"/>
                  <a:gd name="T50" fmla="*/ 0 w 20"/>
                  <a:gd name="T51" fmla="*/ 4 h 55"/>
                  <a:gd name="T52" fmla="*/ 2 w 20"/>
                  <a:gd name="T53" fmla="*/ 0 h 55"/>
                  <a:gd name="T54" fmla="*/ 4 w 20"/>
                  <a:gd name="T55" fmla="*/ 0 h 55"/>
                  <a:gd name="T56" fmla="*/ 4 w 20"/>
                  <a:gd name="T57" fmla="*/ 1 h 55"/>
                  <a:gd name="T58" fmla="*/ 8 w 20"/>
                  <a:gd name="T59" fmla="*/ 1 h 55"/>
                  <a:gd name="T60" fmla="*/ 10 w 20"/>
                  <a:gd name="T61" fmla="*/ 1 h 55"/>
                  <a:gd name="T62" fmla="*/ 9 w 20"/>
                  <a:gd name="T63" fmla="*/ 3 h 55"/>
                  <a:gd name="T64" fmla="*/ 9 w 20"/>
                  <a:gd name="T65" fmla="*/ 3 h 55"/>
                  <a:gd name="T66" fmla="*/ 9 w 20"/>
                  <a:gd name="T67" fmla="*/ 3 h 55"/>
                  <a:gd name="T68" fmla="*/ 9 w 20"/>
                  <a:gd name="T69" fmla="*/ 5 h 55"/>
                  <a:gd name="T70" fmla="*/ 9 w 20"/>
                  <a:gd name="T71" fmla="*/ 7 h 55"/>
                  <a:gd name="T72" fmla="*/ 13 w 20"/>
                  <a:gd name="T73" fmla="*/ 10 h 55"/>
                  <a:gd name="T74" fmla="*/ 15 w 20"/>
                  <a:gd name="T75" fmla="*/ 12 h 55"/>
                  <a:gd name="T76" fmla="*/ 15 w 20"/>
                  <a:gd name="T77" fmla="*/ 15 h 55"/>
                  <a:gd name="T78" fmla="*/ 15 w 20"/>
                  <a:gd name="T79" fmla="*/ 18 h 55"/>
                  <a:gd name="T80" fmla="*/ 16 w 20"/>
                  <a:gd name="T81" fmla="*/ 19 h 55"/>
                  <a:gd name="T82" fmla="*/ 16 w 20"/>
                  <a:gd name="T83" fmla="*/ 19 h 55"/>
                  <a:gd name="T84" fmla="*/ 17 w 20"/>
                  <a:gd name="T85" fmla="*/ 21 h 55"/>
                  <a:gd name="T86" fmla="*/ 18 w 20"/>
                  <a:gd name="T87" fmla="*/ 23 h 55"/>
                  <a:gd name="T88" fmla="*/ 18 w 20"/>
                  <a:gd name="T89" fmla="*/ 25 h 55"/>
                  <a:gd name="T90" fmla="*/ 18 w 20"/>
                  <a:gd name="T91" fmla="*/ 30 h 55"/>
                  <a:gd name="T92" fmla="*/ 18 w 20"/>
                  <a:gd name="T93" fmla="*/ 35 h 55"/>
                  <a:gd name="T94" fmla="*/ 18 w 20"/>
                  <a:gd name="T95" fmla="*/ 37 h 55"/>
                  <a:gd name="T96" fmla="*/ 19 w 20"/>
                  <a:gd name="T97" fmla="*/ 40 h 55"/>
                  <a:gd name="T98" fmla="*/ 18 w 20"/>
                  <a:gd name="T99" fmla="*/ 43 h 55"/>
                  <a:gd name="T100" fmla="*/ 18 w 20"/>
                  <a:gd name="T101" fmla="*/ 45 h 55"/>
                  <a:gd name="T102" fmla="*/ 18 w 20"/>
                  <a:gd name="T103" fmla="*/ 46 h 55"/>
                  <a:gd name="T104" fmla="*/ 18 w 20"/>
                  <a:gd name="T105" fmla="*/ 47 h 55"/>
                  <a:gd name="T106" fmla="*/ 18 w 20"/>
                  <a:gd name="T107" fmla="*/ 48 h 55"/>
                  <a:gd name="T108" fmla="*/ 18 w 20"/>
                  <a:gd name="T109" fmla="*/ 50 h 55"/>
                  <a:gd name="T110" fmla="*/ 18 w 20"/>
                  <a:gd name="T111" fmla="*/ 50 h 55"/>
                  <a:gd name="T112" fmla="*/ 19 w 20"/>
                  <a:gd name="T113" fmla="*/ 51 h 55"/>
                  <a:gd name="T114" fmla="*/ 20 w 20"/>
                  <a:gd name="T115" fmla="*/ 52 h 55"/>
                  <a:gd name="T116" fmla="*/ 20 w 20"/>
                  <a:gd name="T117"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55">
                    <a:moveTo>
                      <a:pt x="20" y="53"/>
                    </a:moveTo>
                    <a:cubicBezTo>
                      <a:pt x="20" y="53"/>
                      <a:pt x="20" y="53"/>
                      <a:pt x="20" y="53"/>
                    </a:cubicBezTo>
                    <a:cubicBezTo>
                      <a:pt x="18" y="54"/>
                      <a:pt x="15" y="54"/>
                      <a:pt x="14" y="54"/>
                    </a:cubicBezTo>
                    <a:cubicBezTo>
                      <a:pt x="14" y="54"/>
                      <a:pt x="14" y="54"/>
                      <a:pt x="14" y="55"/>
                    </a:cubicBezTo>
                    <a:cubicBezTo>
                      <a:pt x="14" y="54"/>
                      <a:pt x="13" y="54"/>
                      <a:pt x="13" y="54"/>
                    </a:cubicBezTo>
                    <a:cubicBezTo>
                      <a:pt x="11" y="52"/>
                      <a:pt x="9" y="50"/>
                      <a:pt x="9" y="50"/>
                    </a:cubicBezTo>
                    <a:cubicBezTo>
                      <a:pt x="9" y="50"/>
                      <a:pt x="9" y="50"/>
                      <a:pt x="9" y="49"/>
                    </a:cubicBezTo>
                    <a:cubicBezTo>
                      <a:pt x="8" y="48"/>
                      <a:pt x="7" y="47"/>
                      <a:pt x="7" y="46"/>
                    </a:cubicBezTo>
                    <a:cubicBezTo>
                      <a:pt x="7" y="45"/>
                      <a:pt x="7" y="44"/>
                      <a:pt x="8" y="44"/>
                    </a:cubicBezTo>
                    <a:cubicBezTo>
                      <a:pt x="8" y="43"/>
                      <a:pt x="8" y="42"/>
                      <a:pt x="8" y="42"/>
                    </a:cubicBezTo>
                    <a:cubicBezTo>
                      <a:pt x="8" y="41"/>
                      <a:pt x="7" y="41"/>
                      <a:pt x="7" y="40"/>
                    </a:cubicBezTo>
                    <a:cubicBezTo>
                      <a:pt x="7" y="40"/>
                      <a:pt x="6" y="40"/>
                      <a:pt x="6" y="39"/>
                    </a:cubicBezTo>
                    <a:cubicBezTo>
                      <a:pt x="6" y="39"/>
                      <a:pt x="7" y="38"/>
                      <a:pt x="7" y="37"/>
                    </a:cubicBezTo>
                    <a:cubicBezTo>
                      <a:pt x="7" y="36"/>
                      <a:pt x="8" y="35"/>
                      <a:pt x="8" y="34"/>
                    </a:cubicBezTo>
                    <a:cubicBezTo>
                      <a:pt x="8" y="33"/>
                      <a:pt x="8" y="31"/>
                      <a:pt x="7" y="29"/>
                    </a:cubicBezTo>
                    <a:cubicBezTo>
                      <a:pt x="7" y="27"/>
                      <a:pt x="7" y="26"/>
                      <a:pt x="7" y="25"/>
                    </a:cubicBezTo>
                    <a:cubicBezTo>
                      <a:pt x="6" y="25"/>
                      <a:pt x="6" y="24"/>
                      <a:pt x="6" y="22"/>
                    </a:cubicBezTo>
                    <a:cubicBezTo>
                      <a:pt x="6" y="21"/>
                      <a:pt x="6" y="19"/>
                      <a:pt x="5" y="19"/>
                    </a:cubicBezTo>
                    <a:cubicBezTo>
                      <a:pt x="5" y="18"/>
                      <a:pt x="5" y="18"/>
                      <a:pt x="5" y="17"/>
                    </a:cubicBezTo>
                    <a:cubicBezTo>
                      <a:pt x="5" y="17"/>
                      <a:pt x="5" y="16"/>
                      <a:pt x="5" y="16"/>
                    </a:cubicBezTo>
                    <a:cubicBezTo>
                      <a:pt x="5" y="15"/>
                      <a:pt x="5" y="14"/>
                      <a:pt x="5" y="12"/>
                    </a:cubicBezTo>
                    <a:cubicBezTo>
                      <a:pt x="5" y="11"/>
                      <a:pt x="6" y="9"/>
                      <a:pt x="6" y="9"/>
                    </a:cubicBezTo>
                    <a:cubicBezTo>
                      <a:pt x="6" y="9"/>
                      <a:pt x="6" y="9"/>
                      <a:pt x="6" y="8"/>
                    </a:cubicBezTo>
                    <a:cubicBezTo>
                      <a:pt x="5" y="8"/>
                      <a:pt x="5" y="7"/>
                      <a:pt x="4" y="7"/>
                    </a:cubicBezTo>
                    <a:cubicBezTo>
                      <a:pt x="3" y="6"/>
                      <a:pt x="2" y="6"/>
                      <a:pt x="1" y="5"/>
                    </a:cubicBezTo>
                    <a:cubicBezTo>
                      <a:pt x="1" y="4"/>
                      <a:pt x="0" y="4"/>
                      <a:pt x="0" y="4"/>
                    </a:cubicBezTo>
                    <a:cubicBezTo>
                      <a:pt x="1" y="3"/>
                      <a:pt x="2" y="1"/>
                      <a:pt x="2" y="0"/>
                    </a:cubicBezTo>
                    <a:cubicBezTo>
                      <a:pt x="3" y="0"/>
                      <a:pt x="3" y="0"/>
                      <a:pt x="4" y="0"/>
                    </a:cubicBezTo>
                    <a:cubicBezTo>
                      <a:pt x="4" y="1"/>
                      <a:pt x="4" y="1"/>
                      <a:pt x="4" y="1"/>
                    </a:cubicBezTo>
                    <a:cubicBezTo>
                      <a:pt x="6" y="1"/>
                      <a:pt x="7" y="1"/>
                      <a:pt x="8" y="1"/>
                    </a:cubicBezTo>
                    <a:cubicBezTo>
                      <a:pt x="9" y="1"/>
                      <a:pt x="9" y="1"/>
                      <a:pt x="10" y="1"/>
                    </a:cubicBezTo>
                    <a:cubicBezTo>
                      <a:pt x="9" y="2"/>
                      <a:pt x="9" y="2"/>
                      <a:pt x="9" y="3"/>
                    </a:cubicBezTo>
                    <a:cubicBezTo>
                      <a:pt x="9" y="3"/>
                      <a:pt x="9" y="3"/>
                      <a:pt x="9" y="3"/>
                    </a:cubicBezTo>
                    <a:cubicBezTo>
                      <a:pt x="9" y="3"/>
                      <a:pt x="9" y="3"/>
                      <a:pt x="9" y="3"/>
                    </a:cubicBezTo>
                    <a:cubicBezTo>
                      <a:pt x="9" y="3"/>
                      <a:pt x="9" y="4"/>
                      <a:pt x="9" y="5"/>
                    </a:cubicBezTo>
                    <a:cubicBezTo>
                      <a:pt x="9" y="6"/>
                      <a:pt x="9" y="6"/>
                      <a:pt x="9" y="7"/>
                    </a:cubicBezTo>
                    <a:cubicBezTo>
                      <a:pt x="9" y="8"/>
                      <a:pt x="12" y="9"/>
                      <a:pt x="13" y="10"/>
                    </a:cubicBezTo>
                    <a:cubicBezTo>
                      <a:pt x="14" y="11"/>
                      <a:pt x="15" y="12"/>
                      <a:pt x="15" y="12"/>
                    </a:cubicBezTo>
                    <a:cubicBezTo>
                      <a:pt x="15" y="12"/>
                      <a:pt x="15" y="14"/>
                      <a:pt x="15" y="15"/>
                    </a:cubicBezTo>
                    <a:cubicBezTo>
                      <a:pt x="15" y="17"/>
                      <a:pt x="15" y="17"/>
                      <a:pt x="15" y="18"/>
                    </a:cubicBezTo>
                    <a:cubicBezTo>
                      <a:pt x="15" y="18"/>
                      <a:pt x="16" y="19"/>
                      <a:pt x="16" y="19"/>
                    </a:cubicBezTo>
                    <a:cubicBezTo>
                      <a:pt x="16" y="19"/>
                      <a:pt x="16" y="19"/>
                      <a:pt x="16" y="19"/>
                    </a:cubicBezTo>
                    <a:cubicBezTo>
                      <a:pt x="17" y="20"/>
                      <a:pt x="17" y="20"/>
                      <a:pt x="17" y="21"/>
                    </a:cubicBezTo>
                    <a:cubicBezTo>
                      <a:pt x="18" y="21"/>
                      <a:pt x="18" y="22"/>
                      <a:pt x="18" y="23"/>
                    </a:cubicBezTo>
                    <a:cubicBezTo>
                      <a:pt x="18" y="23"/>
                      <a:pt x="18" y="24"/>
                      <a:pt x="18" y="25"/>
                    </a:cubicBezTo>
                    <a:cubicBezTo>
                      <a:pt x="18" y="26"/>
                      <a:pt x="18" y="28"/>
                      <a:pt x="18" y="30"/>
                    </a:cubicBezTo>
                    <a:cubicBezTo>
                      <a:pt x="18" y="32"/>
                      <a:pt x="18" y="35"/>
                      <a:pt x="18" y="35"/>
                    </a:cubicBezTo>
                    <a:cubicBezTo>
                      <a:pt x="18" y="36"/>
                      <a:pt x="18" y="36"/>
                      <a:pt x="18" y="37"/>
                    </a:cubicBezTo>
                    <a:cubicBezTo>
                      <a:pt x="19" y="38"/>
                      <a:pt x="19" y="39"/>
                      <a:pt x="19" y="40"/>
                    </a:cubicBezTo>
                    <a:cubicBezTo>
                      <a:pt x="19" y="41"/>
                      <a:pt x="18" y="42"/>
                      <a:pt x="18" y="43"/>
                    </a:cubicBezTo>
                    <a:cubicBezTo>
                      <a:pt x="18" y="44"/>
                      <a:pt x="18" y="45"/>
                      <a:pt x="18" y="45"/>
                    </a:cubicBezTo>
                    <a:cubicBezTo>
                      <a:pt x="18" y="46"/>
                      <a:pt x="18" y="46"/>
                      <a:pt x="18" y="46"/>
                    </a:cubicBezTo>
                    <a:cubicBezTo>
                      <a:pt x="18" y="46"/>
                      <a:pt x="18" y="47"/>
                      <a:pt x="18" y="47"/>
                    </a:cubicBezTo>
                    <a:cubicBezTo>
                      <a:pt x="18" y="47"/>
                      <a:pt x="18" y="48"/>
                      <a:pt x="18" y="48"/>
                    </a:cubicBezTo>
                    <a:cubicBezTo>
                      <a:pt x="18" y="49"/>
                      <a:pt x="18" y="49"/>
                      <a:pt x="18" y="50"/>
                    </a:cubicBezTo>
                    <a:cubicBezTo>
                      <a:pt x="18" y="50"/>
                      <a:pt x="18" y="50"/>
                      <a:pt x="18" y="50"/>
                    </a:cubicBezTo>
                    <a:cubicBezTo>
                      <a:pt x="18" y="50"/>
                      <a:pt x="19" y="51"/>
                      <a:pt x="19" y="51"/>
                    </a:cubicBezTo>
                    <a:cubicBezTo>
                      <a:pt x="20" y="51"/>
                      <a:pt x="20" y="51"/>
                      <a:pt x="20" y="52"/>
                    </a:cubicBezTo>
                    <a:cubicBezTo>
                      <a:pt x="20" y="52"/>
                      <a:pt x="20" y="53"/>
                      <a:pt x="20" y="5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46" name="Freeform 34"/>
              <p:cNvSpPr>
                <a:spLocks/>
              </p:cNvSpPr>
              <p:nvPr/>
            </p:nvSpPr>
            <p:spPr bwMode="auto">
              <a:xfrm>
                <a:off x="4187825" y="3794125"/>
                <a:ext cx="111125" cy="163513"/>
              </a:xfrm>
              <a:custGeom>
                <a:avLst/>
                <a:gdLst>
                  <a:gd name="T0" fmla="*/ 47 w 48"/>
                  <a:gd name="T1" fmla="*/ 58 h 71"/>
                  <a:gd name="T2" fmla="*/ 43 w 48"/>
                  <a:gd name="T3" fmla="*/ 57 h 71"/>
                  <a:gd name="T4" fmla="*/ 38 w 48"/>
                  <a:gd name="T5" fmla="*/ 57 h 71"/>
                  <a:gd name="T6" fmla="*/ 41 w 48"/>
                  <a:gd name="T7" fmla="*/ 59 h 71"/>
                  <a:gd name="T8" fmla="*/ 30 w 48"/>
                  <a:gd name="T9" fmla="*/ 63 h 71"/>
                  <a:gd name="T10" fmla="*/ 18 w 48"/>
                  <a:gd name="T11" fmla="*/ 67 h 71"/>
                  <a:gd name="T12" fmla="*/ 7 w 48"/>
                  <a:gd name="T13" fmla="*/ 69 h 71"/>
                  <a:gd name="T14" fmla="*/ 7 w 48"/>
                  <a:gd name="T15" fmla="*/ 66 h 71"/>
                  <a:gd name="T16" fmla="*/ 7 w 48"/>
                  <a:gd name="T17" fmla="*/ 66 h 71"/>
                  <a:gd name="T18" fmla="*/ 3 w 48"/>
                  <a:gd name="T19" fmla="*/ 60 h 71"/>
                  <a:gd name="T20" fmla="*/ 2 w 48"/>
                  <a:gd name="T21" fmla="*/ 56 h 71"/>
                  <a:gd name="T22" fmla="*/ 1 w 48"/>
                  <a:gd name="T23" fmla="*/ 46 h 71"/>
                  <a:gd name="T24" fmla="*/ 7 w 48"/>
                  <a:gd name="T25" fmla="*/ 35 h 71"/>
                  <a:gd name="T26" fmla="*/ 9 w 48"/>
                  <a:gd name="T27" fmla="*/ 30 h 71"/>
                  <a:gd name="T28" fmla="*/ 6 w 48"/>
                  <a:gd name="T29" fmla="*/ 24 h 71"/>
                  <a:gd name="T30" fmla="*/ 5 w 48"/>
                  <a:gd name="T31" fmla="*/ 18 h 71"/>
                  <a:gd name="T32" fmla="*/ 6 w 48"/>
                  <a:gd name="T33" fmla="*/ 15 h 71"/>
                  <a:gd name="T34" fmla="*/ 4 w 48"/>
                  <a:gd name="T35" fmla="*/ 9 h 71"/>
                  <a:gd name="T36" fmla="*/ 4 w 48"/>
                  <a:gd name="T37" fmla="*/ 5 h 71"/>
                  <a:gd name="T38" fmla="*/ 4 w 48"/>
                  <a:gd name="T39" fmla="*/ 4 h 71"/>
                  <a:gd name="T40" fmla="*/ 12 w 48"/>
                  <a:gd name="T41" fmla="*/ 2 h 71"/>
                  <a:gd name="T42" fmla="*/ 23 w 48"/>
                  <a:gd name="T43" fmla="*/ 2 h 71"/>
                  <a:gd name="T44" fmla="*/ 31 w 48"/>
                  <a:gd name="T45" fmla="*/ 1 h 71"/>
                  <a:gd name="T46" fmla="*/ 36 w 48"/>
                  <a:gd name="T47" fmla="*/ 0 h 71"/>
                  <a:gd name="T48" fmla="*/ 35 w 48"/>
                  <a:gd name="T49" fmla="*/ 7 h 71"/>
                  <a:gd name="T50" fmla="*/ 39 w 48"/>
                  <a:gd name="T51" fmla="*/ 10 h 71"/>
                  <a:gd name="T52" fmla="*/ 39 w 48"/>
                  <a:gd name="T53" fmla="*/ 13 h 71"/>
                  <a:gd name="T54" fmla="*/ 39 w 48"/>
                  <a:gd name="T55" fmla="*/ 18 h 71"/>
                  <a:gd name="T56" fmla="*/ 40 w 48"/>
                  <a:gd name="T57" fmla="*/ 24 h 71"/>
                  <a:gd name="T58" fmla="*/ 41 w 48"/>
                  <a:gd name="T59" fmla="*/ 30 h 71"/>
                  <a:gd name="T60" fmla="*/ 41 w 48"/>
                  <a:gd name="T61" fmla="*/ 38 h 71"/>
                  <a:gd name="T62" fmla="*/ 41 w 48"/>
                  <a:gd name="T63" fmla="*/ 42 h 71"/>
                  <a:gd name="T64" fmla="*/ 42 w 48"/>
                  <a:gd name="T65" fmla="*/ 45 h 71"/>
                  <a:gd name="T66" fmla="*/ 43 w 48"/>
                  <a:gd name="T67" fmla="*/ 51 h 71"/>
                  <a:gd name="T68" fmla="*/ 47 w 48"/>
                  <a:gd name="T69" fmla="*/ 5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 h="71">
                    <a:moveTo>
                      <a:pt x="48" y="56"/>
                    </a:moveTo>
                    <a:cubicBezTo>
                      <a:pt x="48" y="57"/>
                      <a:pt x="48" y="58"/>
                      <a:pt x="47" y="58"/>
                    </a:cubicBezTo>
                    <a:cubicBezTo>
                      <a:pt x="46" y="59"/>
                      <a:pt x="45" y="59"/>
                      <a:pt x="44" y="59"/>
                    </a:cubicBezTo>
                    <a:cubicBezTo>
                      <a:pt x="44" y="59"/>
                      <a:pt x="43" y="58"/>
                      <a:pt x="43" y="57"/>
                    </a:cubicBezTo>
                    <a:cubicBezTo>
                      <a:pt x="42" y="56"/>
                      <a:pt x="39" y="56"/>
                      <a:pt x="38" y="56"/>
                    </a:cubicBezTo>
                    <a:cubicBezTo>
                      <a:pt x="38" y="56"/>
                      <a:pt x="37" y="57"/>
                      <a:pt x="38" y="57"/>
                    </a:cubicBezTo>
                    <a:cubicBezTo>
                      <a:pt x="39" y="57"/>
                      <a:pt x="40" y="58"/>
                      <a:pt x="40" y="58"/>
                    </a:cubicBezTo>
                    <a:cubicBezTo>
                      <a:pt x="41" y="58"/>
                      <a:pt x="41" y="59"/>
                      <a:pt x="41" y="59"/>
                    </a:cubicBezTo>
                    <a:cubicBezTo>
                      <a:pt x="41" y="59"/>
                      <a:pt x="38" y="60"/>
                      <a:pt x="36" y="61"/>
                    </a:cubicBezTo>
                    <a:cubicBezTo>
                      <a:pt x="33" y="61"/>
                      <a:pt x="31" y="62"/>
                      <a:pt x="30" y="63"/>
                    </a:cubicBezTo>
                    <a:cubicBezTo>
                      <a:pt x="28" y="64"/>
                      <a:pt x="27" y="65"/>
                      <a:pt x="26" y="65"/>
                    </a:cubicBezTo>
                    <a:cubicBezTo>
                      <a:pt x="25" y="66"/>
                      <a:pt x="19" y="67"/>
                      <a:pt x="18" y="67"/>
                    </a:cubicBezTo>
                    <a:cubicBezTo>
                      <a:pt x="17" y="67"/>
                      <a:pt x="14" y="71"/>
                      <a:pt x="13" y="71"/>
                    </a:cubicBezTo>
                    <a:cubicBezTo>
                      <a:pt x="12" y="70"/>
                      <a:pt x="9" y="70"/>
                      <a:pt x="7" y="69"/>
                    </a:cubicBezTo>
                    <a:cubicBezTo>
                      <a:pt x="7" y="68"/>
                      <a:pt x="6" y="68"/>
                      <a:pt x="5" y="68"/>
                    </a:cubicBezTo>
                    <a:cubicBezTo>
                      <a:pt x="6" y="67"/>
                      <a:pt x="7" y="66"/>
                      <a:pt x="7" y="66"/>
                    </a:cubicBezTo>
                    <a:cubicBezTo>
                      <a:pt x="7" y="66"/>
                      <a:pt x="7" y="66"/>
                      <a:pt x="7" y="66"/>
                    </a:cubicBezTo>
                    <a:cubicBezTo>
                      <a:pt x="7" y="66"/>
                      <a:pt x="7" y="66"/>
                      <a:pt x="7" y="66"/>
                    </a:cubicBezTo>
                    <a:cubicBezTo>
                      <a:pt x="7" y="65"/>
                      <a:pt x="8" y="63"/>
                      <a:pt x="6" y="62"/>
                    </a:cubicBezTo>
                    <a:cubicBezTo>
                      <a:pt x="5" y="61"/>
                      <a:pt x="4" y="61"/>
                      <a:pt x="3" y="60"/>
                    </a:cubicBezTo>
                    <a:cubicBezTo>
                      <a:pt x="3" y="60"/>
                      <a:pt x="2" y="59"/>
                      <a:pt x="2" y="58"/>
                    </a:cubicBezTo>
                    <a:cubicBezTo>
                      <a:pt x="2" y="57"/>
                      <a:pt x="2" y="57"/>
                      <a:pt x="2" y="56"/>
                    </a:cubicBezTo>
                    <a:cubicBezTo>
                      <a:pt x="1" y="54"/>
                      <a:pt x="0" y="50"/>
                      <a:pt x="0" y="49"/>
                    </a:cubicBezTo>
                    <a:cubicBezTo>
                      <a:pt x="0" y="49"/>
                      <a:pt x="1" y="48"/>
                      <a:pt x="1" y="46"/>
                    </a:cubicBezTo>
                    <a:cubicBezTo>
                      <a:pt x="3" y="43"/>
                      <a:pt x="4" y="40"/>
                      <a:pt x="5" y="38"/>
                    </a:cubicBezTo>
                    <a:cubicBezTo>
                      <a:pt x="5" y="37"/>
                      <a:pt x="6" y="36"/>
                      <a:pt x="7" y="35"/>
                    </a:cubicBezTo>
                    <a:cubicBezTo>
                      <a:pt x="8" y="34"/>
                      <a:pt x="9" y="33"/>
                      <a:pt x="9" y="32"/>
                    </a:cubicBezTo>
                    <a:cubicBezTo>
                      <a:pt x="9" y="32"/>
                      <a:pt x="9" y="31"/>
                      <a:pt x="9" y="30"/>
                    </a:cubicBezTo>
                    <a:cubicBezTo>
                      <a:pt x="9" y="28"/>
                      <a:pt x="9" y="27"/>
                      <a:pt x="8" y="26"/>
                    </a:cubicBezTo>
                    <a:cubicBezTo>
                      <a:pt x="8" y="26"/>
                      <a:pt x="7" y="25"/>
                      <a:pt x="6" y="24"/>
                    </a:cubicBezTo>
                    <a:cubicBezTo>
                      <a:pt x="6" y="23"/>
                      <a:pt x="6" y="23"/>
                      <a:pt x="6" y="22"/>
                    </a:cubicBezTo>
                    <a:cubicBezTo>
                      <a:pt x="6" y="22"/>
                      <a:pt x="5" y="20"/>
                      <a:pt x="5" y="18"/>
                    </a:cubicBezTo>
                    <a:cubicBezTo>
                      <a:pt x="5" y="18"/>
                      <a:pt x="4" y="18"/>
                      <a:pt x="4" y="17"/>
                    </a:cubicBezTo>
                    <a:cubicBezTo>
                      <a:pt x="4" y="17"/>
                      <a:pt x="5" y="16"/>
                      <a:pt x="6" y="15"/>
                    </a:cubicBezTo>
                    <a:cubicBezTo>
                      <a:pt x="6" y="13"/>
                      <a:pt x="6" y="12"/>
                      <a:pt x="5" y="10"/>
                    </a:cubicBezTo>
                    <a:cubicBezTo>
                      <a:pt x="5" y="10"/>
                      <a:pt x="5" y="10"/>
                      <a:pt x="4" y="9"/>
                    </a:cubicBezTo>
                    <a:cubicBezTo>
                      <a:pt x="4" y="8"/>
                      <a:pt x="4" y="8"/>
                      <a:pt x="4" y="7"/>
                    </a:cubicBezTo>
                    <a:cubicBezTo>
                      <a:pt x="4" y="6"/>
                      <a:pt x="4" y="6"/>
                      <a:pt x="4" y="5"/>
                    </a:cubicBezTo>
                    <a:cubicBezTo>
                      <a:pt x="4" y="5"/>
                      <a:pt x="4" y="5"/>
                      <a:pt x="4" y="5"/>
                    </a:cubicBezTo>
                    <a:cubicBezTo>
                      <a:pt x="4" y="5"/>
                      <a:pt x="4" y="4"/>
                      <a:pt x="4" y="4"/>
                    </a:cubicBezTo>
                    <a:cubicBezTo>
                      <a:pt x="5" y="3"/>
                      <a:pt x="5" y="3"/>
                      <a:pt x="5" y="2"/>
                    </a:cubicBezTo>
                    <a:cubicBezTo>
                      <a:pt x="6" y="2"/>
                      <a:pt x="9" y="2"/>
                      <a:pt x="12" y="2"/>
                    </a:cubicBezTo>
                    <a:cubicBezTo>
                      <a:pt x="14" y="2"/>
                      <a:pt x="14" y="2"/>
                      <a:pt x="14" y="2"/>
                    </a:cubicBezTo>
                    <a:cubicBezTo>
                      <a:pt x="15" y="2"/>
                      <a:pt x="20" y="2"/>
                      <a:pt x="23" y="2"/>
                    </a:cubicBezTo>
                    <a:cubicBezTo>
                      <a:pt x="26" y="2"/>
                      <a:pt x="28" y="2"/>
                      <a:pt x="29" y="2"/>
                    </a:cubicBezTo>
                    <a:cubicBezTo>
                      <a:pt x="30" y="2"/>
                      <a:pt x="30" y="2"/>
                      <a:pt x="31" y="1"/>
                    </a:cubicBezTo>
                    <a:cubicBezTo>
                      <a:pt x="31" y="1"/>
                      <a:pt x="32" y="0"/>
                      <a:pt x="33" y="0"/>
                    </a:cubicBezTo>
                    <a:cubicBezTo>
                      <a:pt x="33" y="0"/>
                      <a:pt x="35" y="0"/>
                      <a:pt x="36" y="0"/>
                    </a:cubicBezTo>
                    <a:cubicBezTo>
                      <a:pt x="36" y="2"/>
                      <a:pt x="35" y="3"/>
                      <a:pt x="34" y="4"/>
                    </a:cubicBezTo>
                    <a:cubicBezTo>
                      <a:pt x="34" y="5"/>
                      <a:pt x="35" y="6"/>
                      <a:pt x="35" y="7"/>
                    </a:cubicBezTo>
                    <a:cubicBezTo>
                      <a:pt x="36" y="7"/>
                      <a:pt x="38" y="8"/>
                      <a:pt x="39" y="8"/>
                    </a:cubicBezTo>
                    <a:cubicBezTo>
                      <a:pt x="39" y="9"/>
                      <a:pt x="39" y="9"/>
                      <a:pt x="39" y="10"/>
                    </a:cubicBezTo>
                    <a:cubicBezTo>
                      <a:pt x="39" y="10"/>
                      <a:pt x="40" y="10"/>
                      <a:pt x="40" y="10"/>
                    </a:cubicBezTo>
                    <a:cubicBezTo>
                      <a:pt x="40" y="11"/>
                      <a:pt x="39" y="12"/>
                      <a:pt x="39" y="13"/>
                    </a:cubicBezTo>
                    <a:cubicBezTo>
                      <a:pt x="39" y="15"/>
                      <a:pt x="39" y="16"/>
                      <a:pt x="39" y="17"/>
                    </a:cubicBezTo>
                    <a:cubicBezTo>
                      <a:pt x="39" y="17"/>
                      <a:pt x="39" y="18"/>
                      <a:pt x="39" y="18"/>
                    </a:cubicBezTo>
                    <a:cubicBezTo>
                      <a:pt x="39" y="19"/>
                      <a:pt x="39" y="20"/>
                      <a:pt x="39" y="20"/>
                    </a:cubicBezTo>
                    <a:cubicBezTo>
                      <a:pt x="40" y="21"/>
                      <a:pt x="40" y="22"/>
                      <a:pt x="40" y="24"/>
                    </a:cubicBezTo>
                    <a:cubicBezTo>
                      <a:pt x="40" y="25"/>
                      <a:pt x="40" y="26"/>
                      <a:pt x="41" y="26"/>
                    </a:cubicBezTo>
                    <a:cubicBezTo>
                      <a:pt x="41" y="27"/>
                      <a:pt x="41" y="29"/>
                      <a:pt x="41" y="30"/>
                    </a:cubicBezTo>
                    <a:cubicBezTo>
                      <a:pt x="42" y="32"/>
                      <a:pt x="42" y="34"/>
                      <a:pt x="42" y="35"/>
                    </a:cubicBezTo>
                    <a:cubicBezTo>
                      <a:pt x="42" y="36"/>
                      <a:pt x="41" y="37"/>
                      <a:pt x="41" y="38"/>
                    </a:cubicBezTo>
                    <a:cubicBezTo>
                      <a:pt x="41" y="39"/>
                      <a:pt x="40" y="39"/>
                      <a:pt x="40" y="40"/>
                    </a:cubicBezTo>
                    <a:cubicBezTo>
                      <a:pt x="40" y="41"/>
                      <a:pt x="41" y="42"/>
                      <a:pt x="41" y="42"/>
                    </a:cubicBezTo>
                    <a:cubicBezTo>
                      <a:pt x="42" y="43"/>
                      <a:pt x="42" y="43"/>
                      <a:pt x="42" y="43"/>
                    </a:cubicBezTo>
                    <a:cubicBezTo>
                      <a:pt x="42" y="43"/>
                      <a:pt x="42" y="44"/>
                      <a:pt x="42" y="45"/>
                    </a:cubicBezTo>
                    <a:cubicBezTo>
                      <a:pt x="41" y="45"/>
                      <a:pt x="41" y="46"/>
                      <a:pt x="41" y="47"/>
                    </a:cubicBezTo>
                    <a:cubicBezTo>
                      <a:pt x="41" y="48"/>
                      <a:pt x="42" y="50"/>
                      <a:pt x="43" y="51"/>
                    </a:cubicBezTo>
                    <a:cubicBezTo>
                      <a:pt x="43" y="51"/>
                      <a:pt x="43" y="51"/>
                      <a:pt x="43" y="52"/>
                    </a:cubicBezTo>
                    <a:cubicBezTo>
                      <a:pt x="44" y="52"/>
                      <a:pt x="46" y="54"/>
                      <a:pt x="47" y="55"/>
                    </a:cubicBezTo>
                    <a:cubicBezTo>
                      <a:pt x="48" y="56"/>
                      <a:pt x="48" y="56"/>
                      <a:pt x="48" y="5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47" name="Freeform 35"/>
              <p:cNvSpPr>
                <a:spLocks/>
              </p:cNvSpPr>
              <p:nvPr/>
            </p:nvSpPr>
            <p:spPr bwMode="auto">
              <a:xfrm>
                <a:off x="4054475" y="3805238"/>
                <a:ext cx="152400" cy="160338"/>
              </a:xfrm>
              <a:custGeom>
                <a:avLst/>
                <a:gdLst>
                  <a:gd name="T0" fmla="*/ 60 w 66"/>
                  <a:gd name="T1" fmla="*/ 62 h 69"/>
                  <a:gd name="T2" fmla="*/ 57 w 66"/>
                  <a:gd name="T3" fmla="*/ 61 h 69"/>
                  <a:gd name="T4" fmla="*/ 52 w 66"/>
                  <a:gd name="T5" fmla="*/ 58 h 69"/>
                  <a:gd name="T6" fmla="*/ 44 w 66"/>
                  <a:gd name="T7" fmla="*/ 60 h 69"/>
                  <a:gd name="T8" fmla="*/ 35 w 66"/>
                  <a:gd name="T9" fmla="*/ 60 h 69"/>
                  <a:gd name="T10" fmla="*/ 27 w 66"/>
                  <a:gd name="T11" fmla="*/ 63 h 69"/>
                  <a:gd name="T12" fmla="*/ 17 w 66"/>
                  <a:gd name="T13" fmla="*/ 66 h 69"/>
                  <a:gd name="T14" fmla="*/ 11 w 66"/>
                  <a:gd name="T15" fmla="*/ 65 h 69"/>
                  <a:gd name="T16" fmla="*/ 13 w 66"/>
                  <a:gd name="T17" fmla="*/ 60 h 69"/>
                  <a:gd name="T18" fmla="*/ 12 w 66"/>
                  <a:gd name="T19" fmla="*/ 54 h 69"/>
                  <a:gd name="T20" fmla="*/ 6 w 66"/>
                  <a:gd name="T21" fmla="*/ 49 h 69"/>
                  <a:gd name="T22" fmla="*/ 0 w 66"/>
                  <a:gd name="T23" fmla="*/ 47 h 69"/>
                  <a:gd name="T24" fmla="*/ 3 w 66"/>
                  <a:gd name="T25" fmla="*/ 41 h 69"/>
                  <a:gd name="T26" fmla="*/ 1 w 66"/>
                  <a:gd name="T27" fmla="*/ 36 h 69"/>
                  <a:gd name="T28" fmla="*/ 2 w 66"/>
                  <a:gd name="T29" fmla="*/ 36 h 69"/>
                  <a:gd name="T30" fmla="*/ 4 w 66"/>
                  <a:gd name="T31" fmla="*/ 34 h 69"/>
                  <a:gd name="T32" fmla="*/ 5 w 66"/>
                  <a:gd name="T33" fmla="*/ 32 h 69"/>
                  <a:gd name="T34" fmla="*/ 5 w 66"/>
                  <a:gd name="T35" fmla="*/ 28 h 69"/>
                  <a:gd name="T36" fmla="*/ 4 w 66"/>
                  <a:gd name="T37" fmla="*/ 26 h 69"/>
                  <a:gd name="T38" fmla="*/ 7 w 66"/>
                  <a:gd name="T39" fmla="*/ 26 h 69"/>
                  <a:gd name="T40" fmla="*/ 9 w 66"/>
                  <a:gd name="T41" fmla="*/ 26 h 69"/>
                  <a:gd name="T42" fmla="*/ 7 w 66"/>
                  <a:gd name="T43" fmla="*/ 20 h 69"/>
                  <a:gd name="T44" fmla="*/ 9 w 66"/>
                  <a:gd name="T45" fmla="*/ 18 h 69"/>
                  <a:gd name="T46" fmla="*/ 8 w 66"/>
                  <a:gd name="T47" fmla="*/ 14 h 69"/>
                  <a:gd name="T48" fmla="*/ 6 w 66"/>
                  <a:gd name="T49" fmla="*/ 13 h 69"/>
                  <a:gd name="T50" fmla="*/ 4 w 66"/>
                  <a:gd name="T51" fmla="*/ 11 h 69"/>
                  <a:gd name="T52" fmla="*/ 7 w 66"/>
                  <a:gd name="T53" fmla="*/ 5 h 69"/>
                  <a:gd name="T54" fmla="*/ 9 w 66"/>
                  <a:gd name="T55" fmla="*/ 3 h 69"/>
                  <a:gd name="T56" fmla="*/ 10 w 66"/>
                  <a:gd name="T57" fmla="*/ 4 h 69"/>
                  <a:gd name="T58" fmla="*/ 15 w 66"/>
                  <a:gd name="T59" fmla="*/ 6 h 69"/>
                  <a:gd name="T60" fmla="*/ 16 w 66"/>
                  <a:gd name="T61" fmla="*/ 4 h 69"/>
                  <a:gd name="T62" fmla="*/ 16 w 66"/>
                  <a:gd name="T63" fmla="*/ 4 h 69"/>
                  <a:gd name="T64" fmla="*/ 20 w 66"/>
                  <a:gd name="T65" fmla="*/ 4 h 69"/>
                  <a:gd name="T66" fmla="*/ 21 w 66"/>
                  <a:gd name="T67" fmla="*/ 1 h 69"/>
                  <a:gd name="T68" fmla="*/ 24 w 66"/>
                  <a:gd name="T69" fmla="*/ 0 h 69"/>
                  <a:gd name="T70" fmla="*/ 25 w 66"/>
                  <a:gd name="T71" fmla="*/ 4 h 69"/>
                  <a:gd name="T72" fmla="*/ 26 w 66"/>
                  <a:gd name="T73" fmla="*/ 6 h 69"/>
                  <a:gd name="T74" fmla="*/ 30 w 66"/>
                  <a:gd name="T75" fmla="*/ 4 h 69"/>
                  <a:gd name="T76" fmla="*/ 34 w 66"/>
                  <a:gd name="T77" fmla="*/ 4 h 69"/>
                  <a:gd name="T78" fmla="*/ 38 w 66"/>
                  <a:gd name="T79" fmla="*/ 5 h 69"/>
                  <a:gd name="T80" fmla="*/ 41 w 66"/>
                  <a:gd name="T81" fmla="*/ 11 h 69"/>
                  <a:gd name="T82" fmla="*/ 47 w 66"/>
                  <a:gd name="T83" fmla="*/ 12 h 69"/>
                  <a:gd name="T84" fmla="*/ 50 w 66"/>
                  <a:gd name="T85" fmla="*/ 9 h 69"/>
                  <a:gd name="T86" fmla="*/ 59 w 66"/>
                  <a:gd name="T87" fmla="*/ 11 h 69"/>
                  <a:gd name="T88" fmla="*/ 62 w 66"/>
                  <a:gd name="T89" fmla="*/ 14 h 69"/>
                  <a:gd name="T90" fmla="*/ 64 w 66"/>
                  <a:gd name="T91" fmla="*/ 20 h 69"/>
                  <a:gd name="T92" fmla="*/ 66 w 66"/>
                  <a:gd name="T93" fmla="*/ 25 h 69"/>
                  <a:gd name="T94" fmla="*/ 64 w 66"/>
                  <a:gd name="T95" fmla="*/ 30 h 69"/>
                  <a:gd name="T96" fmla="*/ 58 w 66"/>
                  <a:gd name="T97" fmla="*/ 41 h 69"/>
                  <a:gd name="T98" fmla="*/ 59 w 66"/>
                  <a:gd name="T99" fmla="*/ 51 h 69"/>
                  <a:gd name="T100" fmla="*/ 60 w 66"/>
                  <a:gd name="T101" fmla="*/ 56 h 69"/>
                  <a:gd name="T102" fmla="*/ 64 w 66"/>
                  <a:gd name="T103" fmla="*/ 60 h 69"/>
                  <a:gd name="T104" fmla="*/ 64 w 66"/>
                  <a:gd name="T105" fmla="*/ 6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6" h="69">
                    <a:moveTo>
                      <a:pt x="62" y="62"/>
                    </a:moveTo>
                    <a:cubicBezTo>
                      <a:pt x="61" y="62"/>
                      <a:pt x="60" y="62"/>
                      <a:pt x="60" y="62"/>
                    </a:cubicBezTo>
                    <a:cubicBezTo>
                      <a:pt x="60" y="61"/>
                      <a:pt x="60" y="60"/>
                      <a:pt x="59" y="60"/>
                    </a:cubicBezTo>
                    <a:cubicBezTo>
                      <a:pt x="58" y="59"/>
                      <a:pt x="58" y="60"/>
                      <a:pt x="57" y="61"/>
                    </a:cubicBezTo>
                    <a:cubicBezTo>
                      <a:pt x="56" y="62"/>
                      <a:pt x="53" y="61"/>
                      <a:pt x="53" y="60"/>
                    </a:cubicBezTo>
                    <a:cubicBezTo>
                      <a:pt x="53" y="60"/>
                      <a:pt x="52" y="58"/>
                      <a:pt x="52" y="58"/>
                    </a:cubicBezTo>
                    <a:cubicBezTo>
                      <a:pt x="51" y="59"/>
                      <a:pt x="51" y="60"/>
                      <a:pt x="49" y="60"/>
                    </a:cubicBezTo>
                    <a:cubicBezTo>
                      <a:pt x="48" y="60"/>
                      <a:pt x="45" y="59"/>
                      <a:pt x="44" y="60"/>
                    </a:cubicBezTo>
                    <a:cubicBezTo>
                      <a:pt x="42" y="60"/>
                      <a:pt x="42" y="60"/>
                      <a:pt x="40" y="61"/>
                    </a:cubicBezTo>
                    <a:cubicBezTo>
                      <a:pt x="39" y="61"/>
                      <a:pt x="36" y="60"/>
                      <a:pt x="35" y="60"/>
                    </a:cubicBezTo>
                    <a:cubicBezTo>
                      <a:pt x="34" y="61"/>
                      <a:pt x="35" y="61"/>
                      <a:pt x="34" y="61"/>
                    </a:cubicBezTo>
                    <a:cubicBezTo>
                      <a:pt x="32" y="62"/>
                      <a:pt x="28" y="62"/>
                      <a:pt x="27" y="63"/>
                    </a:cubicBezTo>
                    <a:cubicBezTo>
                      <a:pt x="26" y="63"/>
                      <a:pt x="25" y="64"/>
                      <a:pt x="24" y="64"/>
                    </a:cubicBezTo>
                    <a:cubicBezTo>
                      <a:pt x="23" y="65"/>
                      <a:pt x="18" y="66"/>
                      <a:pt x="17" y="66"/>
                    </a:cubicBezTo>
                    <a:cubicBezTo>
                      <a:pt x="17" y="67"/>
                      <a:pt x="14" y="68"/>
                      <a:pt x="12" y="69"/>
                    </a:cubicBezTo>
                    <a:cubicBezTo>
                      <a:pt x="11" y="68"/>
                      <a:pt x="11" y="66"/>
                      <a:pt x="11" y="65"/>
                    </a:cubicBezTo>
                    <a:cubicBezTo>
                      <a:pt x="11" y="65"/>
                      <a:pt x="11" y="64"/>
                      <a:pt x="12" y="64"/>
                    </a:cubicBezTo>
                    <a:cubicBezTo>
                      <a:pt x="12" y="63"/>
                      <a:pt x="12" y="62"/>
                      <a:pt x="13" y="60"/>
                    </a:cubicBezTo>
                    <a:cubicBezTo>
                      <a:pt x="13" y="60"/>
                      <a:pt x="13" y="59"/>
                      <a:pt x="13" y="58"/>
                    </a:cubicBezTo>
                    <a:cubicBezTo>
                      <a:pt x="13" y="57"/>
                      <a:pt x="13" y="55"/>
                      <a:pt x="12" y="54"/>
                    </a:cubicBezTo>
                    <a:cubicBezTo>
                      <a:pt x="11" y="53"/>
                      <a:pt x="11" y="53"/>
                      <a:pt x="11" y="53"/>
                    </a:cubicBezTo>
                    <a:cubicBezTo>
                      <a:pt x="10" y="51"/>
                      <a:pt x="8" y="49"/>
                      <a:pt x="6" y="49"/>
                    </a:cubicBezTo>
                    <a:cubicBezTo>
                      <a:pt x="6" y="49"/>
                      <a:pt x="5" y="49"/>
                      <a:pt x="5" y="49"/>
                    </a:cubicBezTo>
                    <a:cubicBezTo>
                      <a:pt x="3" y="49"/>
                      <a:pt x="1" y="49"/>
                      <a:pt x="0" y="47"/>
                    </a:cubicBezTo>
                    <a:cubicBezTo>
                      <a:pt x="0" y="47"/>
                      <a:pt x="1" y="46"/>
                      <a:pt x="2" y="45"/>
                    </a:cubicBezTo>
                    <a:cubicBezTo>
                      <a:pt x="3" y="43"/>
                      <a:pt x="4" y="42"/>
                      <a:pt x="3" y="41"/>
                    </a:cubicBezTo>
                    <a:cubicBezTo>
                      <a:pt x="3" y="40"/>
                      <a:pt x="3" y="39"/>
                      <a:pt x="2" y="38"/>
                    </a:cubicBezTo>
                    <a:cubicBezTo>
                      <a:pt x="2" y="37"/>
                      <a:pt x="2" y="36"/>
                      <a:pt x="1" y="36"/>
                    </a:cubicBezTo>
                    <a:cubicBezTo>
                      <a:pt x="1" y="36"/>
                      <a:pt x="1" y="36"/>
                      <a:pt x="1" y="36"/>
                    </a:cubicBezTo>
                    <a:cubicBezTo>
                      <a:pt x="2" y="36"/>
                      <a:pt x="2" y="36"/>
                      <a:pt x="2" y="36"/>
                    </a:cubicBezTo>
                    <a:cubicBezTo>
                      <a:pt x="3" y="36"/>
                      <a:pt x="3" y="35"/>
                      <a:pt x="3" y="34"/>
                    </a:cubicBezTo>
                    <a:cubicBezTo>
                      <a:pt x="3" y="34"/>
                      <a:pt x="4" y="34"/>
                      <a:pt x="4" y="34"/>
                    </a:cubicBezTo>
                    <a:cubicBezTo>
                      <a:pt x="4" y="33"/>
                      <a:pt x="4" y="33"/>
                      <a:pt x="4" y="33"/>
                    </a:cubicBezTo>
                    <a:cubicBezTo>
                      <a:pt x="4" y="32"/>
                      <a:pt x="5" y="32"/>
                      <a:pt x="5" y="32"/>
                    </a:cubicBezTo>
                    <a:cubicBezTo>
                      <a:pt x="5" y="31"/>
                      <a:pt x="5" y="31"/>
                      <a:pt x="6" y="30"/>
                    </a:cubicBezTo>
                    <a:cubicBezTo>
                      <a:pt x="6" y="29"/>
                      <a:pt x="6" y="29"/>
                      <a:pt x="5" y="28"/>
                    </a:cubicBezTo>
                    <a:cubicBezTo>
                      <a:pt x="5" y="28"/>
                      <a:pt x="5" y="27"/>
                      <a:pt x="5" y="27"/>
                    </a:cubicBezTo>
                    <a:cubicBezTo>
                      <a:pt x="4" y="26"/>
                      <a:pt x="4" y="26"/>
                      <a:pt x="4" y="26"/>
                    </a:cubicBezTo>
                    <a:cubicBezTo>
                      <a:pt x="4" y="26"/>
                      <a:pt x="4" y="26"/>
                      <a:pt x="4" y="26"/>
                    </a:cubicBezTo>
                    <a:cubicBezTo>
                      <a:pt x="5" y="26"/>
                      <a:pt x="6" y="26"/>
                      <a:pt x="7" y="26"/>
                    </a:cubicBezTo>
                    <a:cubicBezTo>
                      <a:pt x="8" y="26"/>
                      <a:pt x="8" y="26"/>
                      <a:pt x="9" y="26"/>
                    </a:cubicBezTo>
                    <a:cubicBezTo>
                      <a:pt x="9" y="26"/>
                      <a:pt x="9" y="26"/>
                      <a:pt x="9" y="26"/>
                    </a:cubicBezTo>
                    <a:cubicBezTo>
                      <a:pt x="9" y="25"/>
                      <a:pt x="9" y="25"/>
                      <a:pt x="9" y="24"/>
                    </a:cubicBezTo>
                    <a:cubicBezTo>
                      <a:pt x="8" y="23"/>
                      <a:pt x="7" y="21"/>
                      <a:pt x="7" y="20"/>
                    </a:cubicBezTo>
                    <a:cubicBezTo>
                      <a:pt x="7" y="20"/>
                      <a:pt x="7" y="20"/>
                      <a:pt x="8" y="19"/>
                    </a:cubicBezTo>
                    <a:cubicBezTo>
                      <a:pt x="8" y="19"/>
                      <a:pt x="9" y="19"/>
                      <a:pt x="9" y="18"/>
                    </a:cubicBezTo>
                    <a:cubicBezTo>
                      <a:pt x="9" y="17"/>
                      <a:pt x="9" y="17"/>
                      <a:pt x="9" y="16"/>
                    </a:cubicBezTo>
                    <a:cubicBezTo>
                      <a:pt x="8" y="15"/>
                      <a:pt x="8" y="15"/>
                      <a:pt x="8" y="14"/>
                    </a:cubicBezTo>
                    <a:cubicBezTo>
                      <a:pt x="7" y="14"/>
                      <a:pt x="6" y="13"/>
                      <a:pt x="6" y="13"/>
                    </a:cubicBezTo>
                    <a:cubicBezTo>
                      <a:pt x="6" y="13"/>
                      <a:pt x="6" y="13"/>
                      <a:pt x="6" y="13"/>
                    </a:cubicBezTo>
                    <a:cubicBezTo>
                      <a:pt x="5" y="13"/>
                      <a:pt x="5" y="12"/>
                      <a:pt x="4" y="12"/>
                    </a:cubicBezTo>
                    <a:cubicBezTo>
                      <a:pt x="4" y="12"/>
                      <a:pt x="4" y="11"/>
                      <a:pt x="4" y="11"/>
                    </a:cubicBezTo>
                    <a:cubicBezTo>
                      <a:pt x="4" y="10"/>
                      <a:pt x="4" y="9"/>
                      <a:pt x="4" y="8"/>
                    </a:cubicBezTo>
                    <a:cubicBezTo>
                      <a:pt x="4" y="7"/>
                      <a:pt x="6" y="6"/>
                      <a:pt x="7" y="5"/>
                    </a:cubicBezTo>
                    <a:cubicBezTo>
                      <a:pt x="8" y="4"/>
                      <a:pt x="9" y="4"/>
                      <a:pt x="9" y="3"/>
                    </a:cubicBezTo>
                    <a:cubicBezTo>
                      <a:pt x="9" y="3"/>
                      <a:pt x="9" y="3"/>
                      <a:pt x="9" y="3"/>
                    </a:cubicBezTo>
                    <a:cubicBezTo>
                      <a:pt x="9" y="3"/>
                      <a:pt x="10" y="4"/>
                      <a:pt x="10" y="4"/>
                    </a:cubicBezTo>
                    <a:cubicBezTo>
                      <a:pt x="10" y="4"/>
                      <a:pt x="10" y="4"/>
                      <a:pt x="10" y="4"/>
                    </a:cubicBezTo>
                    <a:cubicBezTo>
                      <a:pt x="11" y="4"/>
                      <a:pt x="11" y="4"/>
                      <a:pt x="12" y="5"/>
                    </a:cubicBezTo>
                    <a:cubicBezTo>
                      <a:pt x="13" y="6"/>
                      <a:pt x="15" y="6"/>
                      <a:pt x="15" y="6"/>
                    </a:cubicBezTo>
                    <a:cubicBezTo>
                      <a:pt x="16" y="6"/>
                      <a:pt x="17" y="6"/>
                      <a:pt x="17" y="5"/>
                    </a:cubicBezTo>
                    <a:cubicBezTo>
                      <a:pt x="17" y="5"/>
                      <a:pt x="17" y="5"/>
                      <a:pt x="16" y="4"/>
                    </a:cubicBezTo>
                    <a:cubicBezTo>
                      <a:pt x="16" y="4"/>
                      <a:pt x="16" y="4"/>
                      <a:pt x="16" y="4"/>
                    </a:cubicBezTo>
                    <a:cubicBezTo>
                      <a:pt x="16" y="4"/>
                      <a:pt x="16" y="4"/>
                      <a:pt x="16" y="4"/>
                    </a:cubicBezTo>
                    <a:cubicBezTo>
                      <a:pt x="16" y="4"/>
                      <a:pt x="17" y="4"/>
                      <a:pt x="17" y="4"/>
                    </a:cubicBezTo>
                    <a:cubicBezTo>
                      <a:pt x="18" y="4"/>
                      <a:pt x="19" y="4"/>
                      <a:pt x="20" y="4"/>
                    </a:cubicBezTo>
                    <a:cubicBezTo>
                      <a:pt x="21" y="3"/>
                      <a:pt x="21" y="3"/>
                      <a:pt x="21" y="2"/>
                    </a:cubicBezTo>
                    <a:cubicBezTo>
                      <a:pt x="21" y="2"/>
                      <a:pt x="21" y="1"/>
                      <a:pt x="21" y="1"/>
                    </a:cubicBezTo>
                    <a:cubicBezTo>
                      <a:pt x="21" y="1"/>
                      <a:pt x="23" y="0"/>
                      <a:pt x="24" y="0"/>
                    </a:cubicBezTo>
                    <a:cubicBezTo>
                      <a:pt x="24" y="0"/>
                      <a:pt x="24" y="0"/>
                      <a:pt x="24" y="0"/>
                    </a:cubicBezTo>
                    <a:cubicBezTo>
                      <a:pt x="24" y="0"/>
                      <a:pt x="25" y="1"/>
                      <a:pt x="25" y="1"/>
                    </a:cubicBezTo>
                    <a:cubicBezTo>
                      <a:pt x="25" y="2"/>
                      <a:pt x="25" y="3"/>
                      <a:pt x="25" y="4"/>
                    </a:cubicBezTo>
                    <a:cubicBezTo>
                      <a:pt x="25" y="4"/>
                      <a:pt x="25" y="5"/>
                      <a:pt x="25" y="5"/>
                    </a:cubicBezTo>
                    <a:cubicBezTo>
                      <a:pt x="25" y="5"/>
                      <a:pt x="25" y="6"/>
                      <a:pt x="26" y="6"/>
                    </a:cubicBezTo>
                    <a:cubicBezTo>
                      <a:pt x="27" y="6"/>
                      <a:pt x="27" y="6"/>
                      <a:pt x="28" y="6"/>
                    </a:cubicBezTo>
                    <a:cubicBezTo>
                      <a:pt x="29" y="6"/>
                      <a:pt x="29" y="5"/>
                      <a:pt x="30" y="4"/>
                    </a:cubicBezTo>
                    <a:cubicBezTo>
                      <a:pt x="30" y="4"/>
                      <a:pt x="30" y="3"/>
                      <a:pt x="30" y="3"/>
                    </a:cubicBezTo>
                    <a:cubicBezTo>
                      <a:pt x="30" y="3"/>
                      <a:pt x="32" y="3"/>
                      <a:pt x="34" y="4"/>
                    </a:cubicBezTo>
                    <a:cubicBezTo>
                      <a:pt x="35" y="4"/>
                      <a:pt x="36" y="4"/>
                      <a:pt x="37" y="4"/>
                    </a:cubicBezTo>
                    <a:cubicBezTo>
                      <a:pt x="37" y="4"/>
                      <a:pt x="37" y="5"/>
                      <a:pt x="38" y="5"/>
                    </a:cubicBezTo>
                    <a:cubicBezTo>
                      <a:pt x="38" y="7"/>
                      <a:pt x="39" y="8"/>
                      <a:pt x="39" y="9"/>
                    </a:cubicBezTo>
                    <a:cubicBezTo>
                      <a:pt x="39" y="10"/>
                      <a:pt x="40" y="10"/>
                      <a:pt x="41" y="11"/>
                    </a:cubicBezTo>
                    <a:cubicBezTo>
                      <a:pt x="43" y="12"/>
                      <a:pt x="45" y="12"/>
                      <a:pt x="45" y="13"/>
                    </a:cubicBezTo>
                    <a:cubicBezTo>
                      <a:pt x="46" y="13"/>
                      <a:pt x="47" y="12"/>
                      <a:pt x="47" y="12"/>
                    </a:cubicBezTo>
                    <a:cubicBezTo>
                      <a:pt x="48" y="11"/>
                      <a:pt x="48" y="10"/>
                      <a:pt x="48" y="10"/>
                    </a:cubicBezTo>
                    <a:cubicBezTo>
                      <a:pt x="48" y="10"/>
                      <a:pt x="49" y="9"/>
                      <a:pt x="50" y="9"/>
                    </a:cubicBezTo>
                    <a:cubicBezTo>
                      <a:pt x="52" y="9"/>
                      <a:pt x="55" y="9"/>
                      <a:pt x="56" y="9"/>
                    </a:cubicBezTo>
                    <a:cubicBezTo>
                      <a:pt x="57" y="9"/>
                      <a:pt x="58" y="10"/>
                      <a:pt x="59" y="11"/>
                    </a:cubicBezTo>
                    <a:cubicBezTo>
                      <a:pt x="60" y="11"/>
                      <a:pt x="60" y="11"/>
                      <a:pt x="60" y="11"/>
                    </a:cubicBezTo>
                    <a:cubicBezTo>
                      <a:pt x="61" y="12"/>
                      <a:pt x="61" y="13"/>
                      <a:pt x="62" y="14"/>
                    </a:cubicBezTo>
                    <a:cubicBezTo>
                      <a:pt x="62" y="15"/>
                      <a:pt x="63" y="17"/>
                      <a:pt x="63" y="17"/>
                    </a:cubicBezTo>
                    <a:cubicBezTo>
                      <a:pt x="63" y="18"/>
                      <a:pt x="63" y="19"/>
                      <a:pt x="64" y="20"/>
                    </a:cubicBezTo>
                    <a:cubicBezTo>
                      <a:pt x="64" y="21"/>
                      <a:pt x="65" y="21"/>
                      <a:pt x="65" y="22"/>
                    </a:cubicBezTo>
                    <a:cubicBezTo>
                      <a:pt x="66" y="23"/>
                      <a:pt x="66" y="24"/>
                      <a:pt x="66" y="25"/>
                    </a:cubicBezTo>
                    <a:cubicBezTo>
                      <a:pt x="66" y="26"/>
                      <a:pt x="66" y="27"/>
                      <a:pt x="66" y="27"/>
                    </a:cubicBezTo>
                    <a:cubicBezTo>
                      <a:pt x="66" y="28"/>
                      <a:pt x="65" y="29"/>
                      <a:pt x="64" y="30"/>
                    </a:cubicBezTo>
                    <a:cubicBezTo>
                      <a:pt x="63" y="31"/>
                      <a:pt x="62" y="32"/>
                      <a:pt x="62" y="33"/>
                    </a:cubicBezTo>
                    <a:cubicBezTo>
                      <a:pt x="61" y="34"/>
                      <a:pt x="60" y="38"/>
                      <a:pt x="58" y="41"/>
                    </a:cubicBezTo>
                    <a:cubicBezTo>
                      <a:pt x="58" y="42"/>
                      <a:pt x="57" y="43"/>
                      <a:pt x="57" y="44"/>
                    </a:cubicBezTo>
                    <a:cubicBezTo>
                      <a:pt x="56" y="45"/>
                      <a:pt x="58" y="49"/>
                      <a:pt x="59" y="51"/>
                    </a:cubicBezTo>
                    <a:cubicBezTo>
                      <a:pt x="59" y="52"/>
                      <a:pt x="59" y="53"/>
                      <a:pt x="59" y="53"/>
                    </a:cubicBezTo>
                    <a:cubicBezTo>
                      <a:pt x="59" y="54"/>
                      <a:pt x="60" y="55"/>
                      <a:pt x="60" y="56"/>
                    </a:cubicBezTo>
                    <a:cubicBezTo>
                      <a:pt x="61" y="57"/>
                      <a:pt x="62" y="57"/>
                      <a:pt x="63" y="58"/>
                    </a:cubicBezTo>
                    <a:cubicBezTo>
                      <a:pt x="65" y="59"/>
                      <a:pt x="64" y="60"/>
                      <a:pt x="64" y="60"/>
                    </a:cubicBezTo>
                    <a:cubicBezTo>
                      <a:pt x="64" y="60"/>
                      <a:pt x="64" y="60"/>
                      <a:pt x="64" y="60"/>
                    </a:cubicBezTo>
                    <a:cubicBezTo>
                      <a:pt x="64" y="60"/>
                      <a:pt x="64" y="61"/>
                      <a:pt x="64" y="61"/>
                    </a:cubicBezTo>
                    <a:cubicBezTo>
                      <a:pt x="64" y="61"/>
                      <a:pt x="63" y="62"/>
                      <a:pt x="62" y="6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48" name="Freeform 36"/>
              <p:cNvSpPr>
                <a:spLocks/>
              </p:cNvSpPr>
              <p:nvPr/>
            </p:nvSpPr>
            <p:spPr bwMode="auto">
              <a:xfrm>
                <a:off x="3978275" y="3860800"/>
                <a:ext cx="104775" cy="106363"/>
              </a:xfrm>
              <a:custGeom>
                <a:avLst/>
                <a:gdLst>
                  <a:gd name="T0" fmla="*/ 44 w 45"/>
                  <a:gd name="T1" fmla="*/ 46 h 46"/>
                  <a:gd name="T2" fmla="*/ 43 w 45"/>
                  <a:gd name="T3" fmla="*/ 46 h 46"/>
                  <a:gd name="T4" fmla="*/ 40 w 45"/>
                  <a:gd name="T5" fmla="*/ 44 h 46"/>
                  <a:gd name="T6" fmla="*/ 35 w 45"/>
                  <a:gd name="T7" fmla="*/ 42 h 46"/>
                  <a:gd name="T8" fmla="*/ 28 w 45"/>
                  <a:gd name="T9" fmla="*/ 39 h 46"/>
                  <a:gd name="T10" fmla="*/ 23 w 45"/>
                  <a:gd name="T11" fmla="*/ 36 h 46"/>
                  <a:gd name="T12" fmla="*/ 20 w 45"/>
                  <a:gd name="T13" fmla="*/ 32 h 46"/>
                  <a:gd name="T14" fmla="*/ 14 w 45"/>
                  <a:gd name="T15" fmla="*/ 27 h 46"/>
                  <a:gd name="T16" fmla="*/ 9 w 45"/>
                  <a:gd name="T17" fmla="*/ 25 h 46"/>
                  <a:gd name="T18" fmla="*/ 5 w 45"/>
                  <a:gd name="T19" fmla="*/ 21 h 46"/>
                  <a:gd name="T20" fmla="*/ 1 w 45"/>
                  <a:gd name="T21" fmla="*/ 19 h 46"/>
                  <a:gd name="T22" fmla="*/ 0 w 45"/>
                  <a:gd name="T23" fmla="*/ 18 h 46"/>
                  <a:gd name="T24" fmla="*/ 5 w 45"/>
                  <a:gd name="T25" fmla="*/ 14 h 46"/>
                  <a:gd name="T26" fmla="*/ 7 w 45"/>
                  <a:gd name="T27" fmla="*/ 12 h 46"/>
                  <a:gd name="T28" fmla="*/ 7 w 45"/>
                  <a:gd name="T29" fmla="*/ 12 h 46"/>
                  <a:gd name="T30" fmla="*/ 9 w 45"/>
                  <a:gd name="T31" fmla="*/ 10 h 46"/>
                  <a:gd name="T32" fmla="*/ 10 w 45"/>
                  <a:gd name="T33" fmla="*/ 8 h 46"/>
                  <a:gd name="T34" fmla="*/ 11 w 45"/>
                  <a:gd name="T35" fmla="*/ 5 h 46"/>
                  <a:gd name="T36" fmla="*/ 11 w 45"/>
                  <a:gd name="T37" fmla="*/ 4 h 46"/>
                  <a:gd name="T38" fmla="*/ 15 w 45"/>
                  <a:gd name="T39" fmla="*/ 1 h 46"/>
                  <a:gd name="T40" fmla="*/ 17 w 45"/>
                  <a:gd name="T41" fmla="*/ 1 h 46"/>
                  <a:gd name="T42" fmla="*/ 19 w 45"/>
                  <a:gd name="T43" fmla="*/ 1 h 46"/>
                  <a:gd name="T44" fmla="*/ 20 w 45"/>
                  <a:gd name="T45" fmla="*/ 1 h 46"/>
                  <a:gd name="T46" fmla="*/ 21 w 45"/>
                  <a:gd name="T47" fmla="*/ 2 h 46"/>
                  <a:gd name="T48" fmla="*/ 23 w 45"/>
                  <a:gd name="T49" fmla="*/ 5 h 46"/>
                  <a:gd name="T50" fmla="*/ 23 w 45"/>
                  <a:gd name="T51" fmla="*/ 8 h 46"/>
                  <a:gd name="T52" fmla="*/ 22 w 45"/>
                  <a:gd name="T53" fmla="*/ 10 h 46"/>
                  <a:gd name="T54" fmla="*/ 21 w 45"/>
                  <a:gd name="T55" fmla="*/ 13 h 46"/>
                  <a:gd name="T56" fmla="*/ 23 w 45"/>
                  <a:gd name="T57" fmla="*/ 13 h 46"/>
                  <a:gd name="T58" fmla="*/ 25 w 45"/>
                  <a:gd name="T59" fmla="*/ 13 h 46"/>
                  <a:gd name="T60" fmla="*/ 27 w 45"/>
                  <a:gd name="T61" fmla="*/ 14 h 46"/>
                  <a:gd name="T62" fmla="*/ 29 w 45"/>
                  <a:gd name="T63" fmla="*/ 16 h 46"/>
                  <a:gd name="T64" fmla="*/ 31 w 45"/>
                  <a:gd name="T65" fmla="*/ 12 h 46"/>
                  <a:gd name="T66" fmla="*/ 32 w 45"/>
                  <a:gd name="T67" fmla="*/ 10 h 46"/>
                  <a:gd name="T68" fmla="*/ 32 w 45"/>
                  <a:gd name="T69" fmla="*/ 10 h 46"/>
                  <a:gd name="T70" fmla="*/ 33 w 45"/>
                  <a:gd name="T71" fmla="*/ 12 h 46"/>
                  <a:gd name="T72" fmla="*/ 34 w 45"/>
                  <a:gd name="T73" fmla="*/ 15 h 46"/>
                  <a:gd name="T74" fmla="*/ 35 w 45"/>
                  <a:gd name="T75" fmla="*/ 17 h 46"/>
                  <a:gd name="T76" fmla="*/ 34 w 45"/>
                  <a:gd name="T77" fmla="*/ 20 h 46"/>
                  <a:gd name="T78" fmla="*/ 32 w 45"/>
                  <a:gd name="T79" fmla="*/ 24 h 46"/>
                  <a:gd name="T80" fmla="*/ 38 w 45"/>
                  <a:gd name="T81" fmla="*/ 26 h 46"/>
                  <a:gd name="T82" fmla="*/ 39 w 45"/>
                  <a:gd name="T83" fmla="*/ 26 h 46"/>
                  <a:gd name="T84" fmla="*/ 43 w 45"/>
                  <a:gd name="T85" fmla="*/ 29 h 46"/>
                  <a:gd name="T86" fmla="*/ 44 w 45"/>
                  <a:gd name="T87" fmla="*/ 30 h 46"/>
                  <a:gd name="T88" fmla="*/ 45 w 45"/>
                  <a:gd name="T89" fmla="*/ 34 h 46"/>
                  <a:gd name="T90" fmla="*/ 44 w 45"/>
                  <a:gd name="T91" fmla="*/ 36 h 46"/>
                  <a:gd name="T92" fmla="*/ 44 w 45"/>
                  <a:gd name="T93" fmla="*/ 39 h 46"/>
                  <a:gd name="T94" fmla="*/ 43 w 45"/>
                  <a:gd name="T95" fmla="*/ 41 h 46"/>
                  <a:gd name="T96" fmla="*/ 44 w 45"/>
                  <a:gd name="T97"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 h="46">
                    <a:moveTo>
                      <a:pt x="44" y="46"/>
                    </a:moveTo>
                    <a:cubicBezTo>
                      <a:pt x="43" y="46"/>
                      <a:pt x="43" y="46"/>
                      <a:pt x="43" y="46"/>
                    </a:cubicBezTo>
                    <a:cubicBezTo>
                      <a:pt x="42" y="46"/>
                      <a:pt x="40" y="45"/>
                      <a:pt x="40" y="44"/>
                    </a:cubicBezTo>
                    <a:cubicBezTo>
                      <a:pt x="39" y="44"/>
                      <a:pt x="37" y="43"/>
                      <a:pt x="35" y="42"/>
                    </a:cubicBezTo>
                    <a:cubicBezTo>
                      <a:pt x="33" y="42"/>
                      <a:pt x="30" y="41"/>
                      <a:pt x="28" y="39"/>
                    </a:cubicBezTo>
                    <a:cubicBezTo>
                      <a:pt x="27" y="38"/>
                      <a:pt x="23" y="37"/>
                      <a:pt x="23" y="36"/>
                    </a:cubicBezTo>
                    <a:cubicBezTo>
                      <a:pt x="22" y="35"/>
                      <a:pt x="21" y="34"/>
                      <a:pt x="20" y="32"/>
                    </a:cubicBezTo>
                    <a:cubicBezTo>
                      <a:pt x="18" y="31"/>
                      <a:pt x="15" y="28"/>
                      <a:pt x="14" y="27"/>
                    </a:cubicBezTo>
                    <a:cubicBezTo>
                      <a:pt x="12" y="26"/>
                      <a:pt x="11" y="26"/>
                      <a:pt x="9" y="25"/>
                    </a:cubicBezTo>
                    <a:cubicBezTo>
                      <a:pt x="8" y="25"/>
                      <a:pt x="6" y="22"/>
                      <a:pt x="5" y="21"/>
                    </a:cubicBezTo>
                    <a:cubicBezTo>
                      <a:pt x="4" y="20"/>
                      <a:pt x="3" y="20"/>
                      <a:pt x="1" y="19"/>
                    </a:cubicBezTo>
                    <a:cubicBezTo>
                      <a:pt x="1" y="18"/>
                      <a:pt x="1" y="18"/>
                      <a:pt x="0" y="18"/>
                    </a:cubicBezTo>
                    <a:cubicBezTo>
                      <a:pt x="2" y="16"/>
                      <a:pt x="3" y="15"/>
                      <a:pt x="5" y="14"/>
                    </a:cubicBezTo>
                    <a:cubicBezTo>
                      <a:pt x="5" y="13"/>
                      <a:pt x="6" y="12"/>
                      <a:pt x="7" y="12"/>
                    </a:cubicBezTo>
                    <a:cubicBezTo>
                      <a:pt x="7" y="12"/>
                      <a:pt x="7" y="12"/>
                      <a:pt x="7" y="12"/>
                    </a:cubicBezTo>
                    <a:cubicBezTo>
                      <a:pt x="8" y="11"/>
                      <a:pt x="8" y="10"/>
                      <a:pt x="9" y="10"/>
                    </a:cubicBezTo>
                    <a:cubicBezTo>
                      <a:pt x="9" y="9"/>
                      <a:pt x="9" y="9"/>
                      <a:pt x="10" y="8"/>
                    </a:cubicBezTo>
                    <a:cubicBezTo>
                      <a:pt x="10" y="6"/>
                      <a:pt x="11" y="5"/>
                      <a:pt x="11" y="5"/>
                    </a:cubicBezTo>
                    <a:cubicBezTo>
                      <a:pt x="11" y="4"/>
                      <a:pt x="11" y="4"/>
                      <a:pt x="11" y="4"/>
                    </a:cubicBezTo>
                    <a:cubicBezTo>
                      <a:pt x="12" y="3"/>
                      <a:pt x="13" y="2"/>
                      <a:pt x="15" y="1"/>
                    </a:cubicBezTo>
                    <a:cubicBezTo>
                      <a:pt x="16" y="1"/>
                      <a:pt x="17" y="1"/>
                      <a:pt x="17" y="1"/>
                    </a:cubicBezTo>
                    <a:cubicBezTo>
                      <a:pt x="18" y="1"/>
                      <a:pt x="18" y="1"/>
                      <a:pt x="19" y="1"/>
                    </a:cubicBezTo>
                    <a:cubicBezTo>
                      <a:pt x="19" y="0"/>
                      <a:pt x="20" y="1"/>
                      <a:pt x="20" y="1"/>
                    </a:cubicBezTo>
                    <a:cubicBezTo>
                      <a:pt x="21" y="1"/>
                      <a:pt x="21" y="2"/>
                      <a:pt x="21" y="2"/>
                    </a:cubicBezTo>
                    <a:cubicBezTo>
                      <a:pt x="22" y="2"/>
                      <a:pt x="22" y="3"/>
                      <a:pt x="23" y="5"/>
                    </a:cubicBezTo>
                    <a:cubicBezTo>
                      <a:pt x="23" y="6"/>
                      <a:pt x="23" y="7"/>
                      <a:pt x="23" y="8"/>
                    </a:cubicBezTo>
                    <a:cubicBezTo>
                      <a:pt x="24" y="9"/>
                      <a:pt x="23" y="10"/>
                      <a:pt x="22" y="10"/>
                    </a:cubicBezTo>
                    <a:cubicBezTo>
                      <a:pt x="22" y="11"/>
                      <a:pt x="21" y="12"/>
                      <a:pt x="21" y="13"/>
                    </a:cubicBezTo>
                    <a:cubicBezTo>
                      <a:pt x="22" y="14"/>
                      <a:pt x="22" y="13"/>
                      <a:pt x="23" y="13"/>
                    </a:cubicBezTo>
                    <a:cubicBezTo>
                      <a:pt x="24" y="13"/>
                      <a:pt x="25" y="13"/>
                      <a:pt x="25" y="13"/>
                    </a:cubicBezTo>
                    <a:cubicBezTo>
                      <a:pt x="26" y="13"/>
                      <a:pt x="26" y="14"/>
                      <a:pt x="27" y="14"/>
                    </a:cubicBezTo>
                    <a:cubicBezTo>
                      <a:pt x="28" y="15"/>
                      <a:pt x="28" y="16"/>
                      <a:pt x="29" y="16"/>
                    </a:cubicBezTo>
                    <a:cubicBezTo>
                      <a:pt x="30" y="15"/>
                      <a:pt x="31" y="14"/>
                      <a:pt x="31" y="12"/>
                    </a:cubicBezTo>
                    <a:cubicBezTo>
                      <a:pt x="31" y="11"/>
                      <a:pt x="32" y="11"/>
                      <a:pt x="32" y="10"/>
                    </a:cubicBezTo>
                    <a:cubicBezTo>
                      <a:pt x="32" y="10"/>
                      <a:pt x="32" y="10"/>
                      <a:pt x="32" y="10"/>
                    </a:cubicBezTo>
                    <a:cubicBezTo>
                      <a:pt x="33" y="11"/>
                      <a:pt x="33" y="11"/>
                      <a:pt x="33" y="12"/>
                    </a:cubicBezTo>
                    <a:cubicBezTo>
                      <a:pt x="34" y="13"/>
                      <a:pt x="34" y="14"/>
                      <a:pt x="34" y="15"/>
                    </a:cubicBezTo>
                    <a:cubicBezTo>
                      <a:pt x="35" y="16"/>
                      <a:pt x="35" y="17"/>
                      <a:pt x="35" y="17"/>
                    </a:cubicBezTo>
                    <a:cubicBezTo>
                      <a:pt x="35" y="18"/>
                      <a:pt x="35" y="19"/>
                      <a:pt x="34" y="20"/>
                    </a:cubicBezTo>
                    <a:cubicBezTo>
                      <a:pt x="33" y="21"/>
                      <a:pt x="32" y="22"/>
                      <a:pt x="32" y="24"/>
                    </a:cubicBezTo>
                    <a:cubicBezTo>
                      <a:pt x="33" y="26"/>
                      <a:pt x="36" y="26"/>
                      <a:pt x="38" y="26"/>
                    </a:cubicBezTo>
                    <a:cubicBezTo>
                      <a:pt x="38" y="26"/>
                      <a:pt x="39" y="26"/>
                      <a:pt x="39" y="26"/>
                    </a:cubicBezTo>
                    <a:cubicBezTo>
                      <a:pt x="40" y="26"/>
                      <a:pt x="42" y="28"/>
                      <a:pt x="43" y="29"/>
                    </a:cubicBezTo>
                    <a:cubicBezTo>
                      <a:pt x="43" y="30"/>
                      <a:pt x="44" y="30"/>
                      <a:pt x="44" y="30"/>
                    </a:cubicBezTo>
                    <a:cubicBezTo>
                      <a:pt x="45" y="31"/>
                      <a:pt x="45" y="33"/>
                      <a:pt x="45" y="34"/>
                    </a:cubicBezTo>
                    <a:cubicBezTo>
                      <a:pt x="45" y="35"/>
                      <a:pt x="44" y="35"/>
                      <a:pt x="44" y="36"/>
                    </a:cubicBezTo>
                    <a:cubicBezTo>
                      <a:pt x="44" y="37"/>
                      <a:pt x="44" y="38"/>
                      <a:pt x="44" y="39"/>
                    </a:cubicBezTo>
                    <a:cubicBezTo>
                      <a:pt x="43" y="40"/>
                      <a:pt x="43" y="40"/>
                      <a:pt x="43" y="41"/>
                    </a:cubicBezTo>
                    <a:cubicBezTo>
                      <a:pt x="43" y="42"/>
                      <a:pt x="43" y="44"/>
                      <a:pt x="44" y="4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49" name="Freeform 37"/>
              <p:cNvSpPr>
                <a:spLocks/>
              </p:cNvSpPr>
              <p:nvPr/>
            </p:nvSpPr>
            <p:spPr bwMode="auto">
              <a:xfrm>
                <a:off x="3932237" y="3824288"/>
                <a:ext cx="69850" cy="76200"/>
              </a:xfrm>
              <a:custGeom>
                <a:avLst/>
                <a:gdLst>
                  <a:gd name="T0" fmla="*/ 20 w 30"/>
                  <a:gd name="T1" fmla="*/ 33 h 33"/>
                  <a:gd name="T2" fmla="*/ 14 w 30"/>
                  <a:gd name="T3" fmla="*/ 30 h 33"/>
                  <a:gd name="T4" fmla="*/ 10 w 30"/>
                  <a:gd name="T5" fmla="*/ 28 h 33"/>
                  <a:gd name="T6" fmla="*/ 11 w 30"/>
                  <a:gd name="T7" fmla="*/ 27 h 33"/>
                  <a:gd name="T8" fmla="*/ 13 w 30"/>
                  <a:gd name="T9" fmla="*/ 26 h 33"/>
                  <a:gd name="T10" fmla="*/ 10 w 30"/>
                  <a:gd name="T11" fmla="*/ 26 h 33"/>
                  <a:gd name="T12" fmla="*/ 9 w 30"/>
                  <a:gd name="T13" fmla="*/ 24 h 33"/>
                  <a:gd name="T14" fmla="*/ 6 w 30"/>
                  <a:gd name="T15" fmla="*/ 24 h 33"/>
                  <a:gd name="T16" fmla="*/ 5 w 30"/>
                  <a:gd name="T17" fmla="*/ 23 h 33"/>
                  <a:gd name="T18" fmla="*/ 4 w 30"/>
                  <a:gd name="T19" fmla="*/ 19 h 33"/>
                  <a:gd name="T20" fmla="*/ 2 w 30"/>
                  <a:gd name="T21" fmla="*/ 19 h 33"/>
                  <a:gd name="T22" fmla="*/ 1 w 30"/>
                  <a:gd name="T23" fmla="*/ 17 h 33"/>
                  <a:gd name="T24" fmla="*/ 3 w 30"/>
                  <a:gd name="T25" fmla="*/ 17 h 33"/>
                  <a:gd name="T26" fmla="*/ 5 w 30"/>
                  <a:gd name="T27" fmla="*/ 14 h 33"/>
                  <a:gd name="T28" fmla="*/ 3 w 30"/>
                  <a:gd name="T29" fmla="*/ 15 h 33"/>
                  <a:gd name="T30" fmla="*/ 2 w 30"/>
                  <a:gd name="T31" fmla="*/ 13 h 33"/>
                  <a:gd name="T32" fmla="*/ 3 w 30"/>
                  <a:gd name="T33" fmla="*/ 12 h 33"/>
                  <a:gd name="T34" fmla="*/ 2 w 30"/>
                  <a:gd name="T35" fmla="*/ 11 h 33"/>
                  <a:gd name="T36" fmla="*/ 2 w 30"/>
                  <a:gd name="T37" fmla="*/ 10 h 33"/>
                  <a:gd name="T38" fmla="*/ 7 w 30"/>
                  <a:gd name="T39" fmla="*/ 8 h 33"/>
                  <a:gd name="T40" fmla="*/ 7 w 30"/>
                  <a:gd name="T41" fmla="*/ 8 h 33"/>
                  <a:gd name="T42" fmla="*/ 7 w 30"/>
                  <a:gd name="T43" fmla="*/ 7 h 33"/>
                  <a:gd name="T44" fmla="*/ 9 w 30"/>
                  <a:gd name="T45" fmla="*/ 2 h 33"/>
                  <a:gd name="T46" fmla="*/ 10 w 30"/>
                  <a:gd name="T47" fmla="*/ 1 h 33"/>
                  <a:gd name="T48" fmla="*/ 10 w 30"/>
                  <a:gd name="T49" fmla="*/ 1 h 33"/>
                  <a:gd name="T50" fmla="*/ 12 w 30"/>
                  <a:gd name="T51" fmla="*/ 2 h 33"/>
                  <a:gd name="T52" fmla="*/ 16 w 30"/>
                  <a:gd name="T53" fmla="*/ 1 h 33"/>
                  <a:gd name="T54" fmla="*/ 18 w 30"/>
                  <a:gd name="T55" fmla="*/ 0 h 33"/>
                  <a:gd name="T56" fmla="*/ 19 w 30"/>
                  <a:gd name="T57" fmla="*/ 0 h 33"/>
                  <a:gd name="T58" fmla="*/ 22 w 30"/>
                  <a:gd name="T59" fmla="*/ 0 h 33"/>
                  <a:gd name="T60" fmla="*/ 23 w 30"/>
                  <a:gd name="T61" fmla="*/ 2 h 33"/>
                  <a:gd name="T62" fmla="*/ 25 w 30"/>
                  <a:gd name="T63" fmla="*/ 4 h 33"/>
                  <a:gd name="T64" fmla="*/ 26 w 30"/>
                  <a:gd name="T65" fmla="*/ 7 h 33"/>
                  <a:gd name="T66" fmla="*/ 28 w 30"/>
                  <a:gd name="T67" fmla="*/ 10 h 33"/>
                  <a:gd name="T68" fmla="*/ 30 w 30"/>
                  <a:gd name="T69" fmla="*/ 10 h 33"/>
                  <a:gd name="T70" fmla="*/ 30 w 30"/>
                  <a:gd name="T71" fmla="*/ 11 h 33"/>
                  <a:gd name="T72" fmla="*/ 29 w 30"/>
                  <a:gd name="T73" fmla="*/ 15 h 33"/>
                  <a:gd name="T74" fmla="*/ 28 w 30"/>
                  <a:gd name="T75" fmla="*/ 18 h 33"/>
                  <a:gd name="T76" fmla="*/ 29 w 30"/>
                  <a:gd name="T77" fmla="*/ 19 h 33"/>
                  <a:gd name="T78" fmla="*/ 30 w 30"/>
                  <a:gd name="T79" fmla="*/ 20 h 33"/>
                  <a:gd name="T80" fmla="*/ 29 w 30"/>
                  <a:gd name="T81" fmla="*/ 23 h 33"/>
                  <a:gd name="T82" fmla="*/ 28 w 30"/>
                  <a:gd name="T83" fmla="*/ 25 h 33"/>
                  <a:gd name="T84" fmla="*/ 26 w 30"/>
                  <a:gd name="T85" fmla="*/ 27 h 33"/>
                  <a:gd name="T86" fmla="*/ 26 w 30"/>
                  <a:gd name="T87" fmla="*/ 27 h 33"/>
                  <a:gd name="T88" fmla="*/ 24 w 30"/>
                  <a:gd name="T89" fmla="*/ 29 h 33"/>
                  <a:gd name="T90" fmla="*/ 20 w 30"/>
                  <a:gd name="T91"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 h="33">
                    <a:moveTo>
                      <a:pt x="20" y="33"/>
                    </a:moveTo>
                    <a:cubicBezTo>
                      <a:pt x="18" y="32"/>
                      <a:pt x="15" y="31"/>
                      <a:pt x="14" y="30"/>
                    </a:cubicBezTo>
                    <a:cubicBezTo>
                      <a:pt x="12" y="29"/>
                      <a:pt x="10" y="29"/>
                      <a:pt x="10" y="28"/>
                    </a:cubicBezTo>
                    <a:cubicBezTo>
                      <a:pt x="10" y="28"/>
                      <a:pt x="10" y="27"/>
                      <a:pt x="11" y="27"/>
                    </a:cubicBezTo>
                    <a:cubicBezTo>
                      <a:pt x="12" y="27"/>
                      <a:pt x="13" y="27"/>
                      <a:pt x="13" y="26"/>
                    </a:cubicBezTo>
                    <a:cubicBezTo>
                      <a:pt x="12" y="26"/>
                      <a:pt x="10" y="27"/>
                      <a:pt x="10" y="26"/>
                    </a:cubicBezTo>
                    <a:cubicBezTo>
                      <a:pt x="9" y="25"/>
                      <a:pt x="10" y="24"/>
                      <a:pt x="9" y="24"/>
                    </a:cubicBezTo>
                    <a:cubicBezTo>
                      <a:pt x="8" y="24"/>
                      <a:pt x="7" y="25"/>
                      <a:pt x="6" y="24"/>
                    </a:cubicBezTo>
                    <a:cubicBezTo>
                      <a:pt x="5" y="24"/>
                      <a:pt x="5" y="24"/>
                      <a:pt x="5" y="23"/>
                    </a:cubicBezTo>
                    <a:cubicBezTo>
                      <a:pt x="5" y="22"/>
                      <a:pt x="4" y="19"/>
                      <a:pt x="4" y="19"/>
                    </a:cubicBezTo>
                    <a:cubicBezTo>
                      <a:pt x="3" y="19"/>
                      <a:pt x="2" y="20"/>
                      <a:pt x="2" y="19"/>
                    </a:cubicBezTo>
                    <a:cubicBezTo>
                      <a:pt x="1" y="19"/>
                      <a:pt x="0" y="17"/>
                      <a:pt x="1" y="17"/>
                    </a:cubicBezTo>
                    <a:cubicBezTo>
                      <a:pt x="1" y="17"/>
                      <a:pt x="2" y="18"/>
                      <a:pt x="3" y="17"/>
                    </a:cubicBezTo>
                    <a:cubicBezTo>
                      <a:pt x="4" y="16"/>
                      <a:pt x="5" y="15"/>
                      <a:pt x="5" y="14"/>
                    </a:cubicBezTo>
                    <a:cubicBezTo>
                      <a:pt x="5" y="14"/>
                      <a:pt x="3" y="15"/>
                      <a:pt x="3" y="15"/>
                    </a:cubicBezTo>
                    <a:cubicBezTo>
                      <a:pt x="2" y="15"/>
                      <a:pt x="2" y="14"/>
                      <a:pt x="2" y="13"/>
                    </a:cubicBezTo>
                    <a:cubicBezTo>
                      <a:pt x="3" y="13"/>
                      <a:pt x="4" y="13"/>
                      <a:pt x="3" y="12"/>
                    </a:cubicBezTo>
                    <a:cubicBezTo>
                      <a:pt x="3" y="12"/>
                      <a:pt x="2" y="12"/>
                      <a:pt x="2" y="11"/>
                    </a:cubicBezTo>
                    <a:cubicBezTo>
                      <a:pt x="2" y="11"/>
                      <a:pt x="2" y="11"/>
                      <a:pt x="2" y="10"/>
                    </a:cubicBezTo>
                    <a:cubicBezTo>
                      <a:pt x="4" y="10"/>
                      <a:pt x="6" y="9"/>
                      <a:pt x="7" y="8"/>
                    </a:cubicBezTo>
                    <a:cubicBezTo>
                      <a:pt x="7" y="8"/>
                      <a:pt x="7" y="8"/>
                      <a:pt x="7" y="8"/>
                    </a:cubicBezTo>
                    <a:cubicBezTo>
                      <a:pt x="7" y="8"/>
                      <a:pt x="7" y="7"/>
                      <a:pt x="7" y="7"/>
                    </a:cubicBezTo>
                    <a:cubicBezTo>
                      <a:pt x="8" y="5"/>
                      <a:pt x="9" y="3"/>
                      <a:pt x="9" y="2"/>
                    </a:cubicBezTo>
                    <a:cubicBezTo>
                      <a:pt x="9" y="1"/>
                      <a:pt x="9" y="1"/>
                      <a:pt x="10" y="1"/>
                    </a:cubicBezTo>
                    <a:cubicBezTo>
                      <a:pt x="10" y="1"/>
                      <a:pt x="10" y="1"/>
                      <a:pt x="10" y="1"/>
                    </a:cubicBezTo>
                    <a:cubicBezTo>
                      <a:pt x="11" y="2"/>
                      <a:pt x="11" y="2"/>
                      <a:pt x="12" y="2"/>
                    </a:cubicBezTo>
                    <a:cubicBezTo>
                      <a:pt x="13" y="1"/>
                      <a:pt x="15" y="1"/>
                      <a:pt x="16" y="1"/>
                    </a:cubicBezTo>
                    <a:cubicBezTo>
                      <a:pt x="17" y="0"/>
                      <a:pt x="18" y="0"/>
                      <a:pt x="18" y="0"/>
                    </a:cubicBezTo>
                    <a:cubicBezTo>
                      <a:pt x="18" y="0"/>
                      <a:pt x="19" y="0"/>
                      <a:pt x="19" y="0"/>
                    </a:cubicBezTo>
                    <a:cubicBezTo>
                      <a:pt x="20" y="0"/>
                      <a:pt x="21" y="0"/>
                      <a:pt x="22" y="0"/>
                    </a:cubicBezTo>
                    <a:cubicBezTo>
                      <a:pt x="22" y="0"/>
                      <a:pt x="23" y="1"/>
                      <a:pt x="23" y="2"/>
                    </a:cubicBezTo>
                    <a:cubicBezTo>
                      <a:pt x="24" y="3"/>
                      <a:pt x="25" y="3"/>
                      <a:pt x="25" y="4"/>
                    </a:cubicBezTo>
                    <a:cubicBezTo>
                      <a:pt x="25" y="5"/>
                      <a:pt x="25" y="6"/>
                      <a:pt x="26" y="7"/>
                    </a:cubicBezTo>
                    <a:cubicBezTo>
                      <a:pt x="27" y="8"/>
                      <a:pt x="27" y="9"/>
                      <a:pt x="28" y="10"/>
                    </a:cubicBezTo>
                    <a:cubicBezTo>
                      <a:pt x="29" y="10"/>
                      <a:pt x="29" y="10"/>
                      <a:pt x="30" y="10"/>
                    </a:cubicBezTo>
                    <a:cubicBezTo>
                      <a:pt x="30" y="10"/>
                      <a:pt x="30" y="10"/>
                      <a:pt x="30" y="11"/>
                    </a:cubicBezTo>
                    <a:cubicBezTo>
                      <a:pt x="30" y="11"/>
                      <a:pt x="30" y="13"/>
                      <a:pt x="29" y="15"/>
                    </a:cubicBezTo>
                    <a:cubicBezTo>
                      <a:pt x="29" y="17"/>
                      <a:pt x="28" y="18"/>
                      <a:pt x="28" y="18"/>
                    </a:cubicBezTo>
                    <a:cubicBezTo>
                      <a:pt x="28" y="19"/>
                      <a:pt x="29" y="19"/>
                      <a:pt x="29" y="19"/>
                    </a:cubicBezTo>
                    <a:cubicBezTo>
                      <a:pt x="29" y="20"/>
                      <a:pt x="30" y="20"/>
                      <a:pt x="30" y="20"/>
                    </a:cubicBezTo>
                    <a:cubicBezTo>
                      <a:pt x="30" y="21"/>
                      <a:pt x="29" y="22"/>
                      <a:pt x="29" y="23"/>
                    </a:cubicBezTo>
                    <a:cubicBezTo>
                      <a:pt x="28" y="24"/>
                      <a:pt x="28" y="25"/>
                      <a:pt x="28" y="25"/>
                    </a:cubicBezTo>
                    <a:cubicBezTo>
                      <a:pt x="28" y="25"/>
                      <a:pt x="27" y="26"/>
                      <a:pt x="26" y="27"/>
                    </a:cubicBezTo>
                    <a:cubicBezTo>
                      <a:pt x="26" y="27"/>
                      <a:pt x="26" y="27"/>
                      <a:pt x="26" y="27"/>
                    </a:cubicBezTo>
                    <a:cubicBezTo>
                      <a:pt x="26" y="28"/>
                      <a:pt x="25" y="28"/>
                      <a:pt x="24" y="29"/>
                    </a:cubicBezTo>
                    <a:cubicBezTo>
                      <a:pt x="23" y="30"/>
                      <a:pt x="21" y="32"/>
                      <a:pt x="20" y="3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50" name="Freeform 38"/>
              <p:cNvSpPr>
                <a:spLocks/>
              </p:cNvSpPr>
              <p:nvPr/>
            </p:nvSpPr>
            <p:spPr bwMode="auto">
              <a:xfrm>
                <a:off x="3894137" y="3756025"/>
                <a:ext cx="179388" cy="139700"/>
              </a:xfrm>
              <a:custGeom>
                <a:avLst/>
                <a:gdLst>
                  <a:gd name="T0" fmla="*/ 16 w 78"/>
                  <a:gd name="T1" fmla="*/ 37 h 61"/>
                  <a:gd name="T2" fmla="*/ 14 w 78"/>
                  <a:gd name="T3" fmla="*/ 32 h 61"/>
                  <a:gd name="T4" fmla="*/ 11 w 78"/>
                  <a:gd name="T5" fmla="*/ 31 h 61"/>
                  <a:gd name="T6" fmla="*/ 4 w 78"/>
                  <a:gd name="T7" fmla="*/ 26 h 61"/>
                  <a:gd name="T8" fmla="*/ 4 w 78"/>
                  <a:gd name="T9" fmla="*/ 19 h 61"/>
                  <a:gd name="T10" fmla="*/ 2 w 78"/>
                  <a:gd name="T11" fmla="*/ 17 h 61"/>
                  <a:gd name="T12" fmla="*/ 6 w 78"/>
                  <a:gd name="T13" fmla="*/ 13 h 61"/>
                  <a:gd name="T14" fmla="*/ 12 w 78"/>
                  <a:gd name="T15" fmla="*/ 8 h 61"/>
                  <a:gd name="T16" fmla="*/ 10 w 78"/>
                  <a:gd name="T17" fmla="*/ 7 h 61"/>
                  <a:gd name="T18" fmla="*/ 11 w 78"/>
                  <a:gd name="T19" fmla="*/ 6 h 61"/>
                  <a:gd name="T20" fmla="*/ 14 w 78"/>
                  <a:gd name="T21" fmla="*/ 0 h 61"/>
                  <a:gd name="T22" fmla="*/ 24 w 78"/>
                  <a:gd name="T23" fmla="*/ 3 h 61"/>
                  <a:gd name="T24" fmla="*/ 35 w 78"/>
                  <a:gd name="T25" fmla="*/ 3 h 61"/>
                  <a:gd name="T26" fmla="*/ 37 w 78"/>
                  <a:gd name="T27" fmla="*/ 6 h 61"/>
                  <a:gd name="T28" fmla="*/ 41 w 78"/>
                  <a:gd name="T29" fmla="*/ 8 h 61"/>
                  <a:gd name="T30" fmla="*/ 44 w 78"/>
                  <a:gd name="T31" fmla="*/ 7 h 61"/>
                  <a:gd name="T32" fmla="*/ 51 w 78"/>
                  <a:gd name="T33" fmla="*/ 7 h 61"/>
                  <a:gd name="T34" fmla="*/ 54 w 78"/>
                  <a:gd name="T35" fmla="*/ 6 h 61"/>
                  <a:gd name="T36" fmla="*/ 58 w 78"/>
                  <a:gd name="T37" fmla="*/ 7 h 61"/>
                  <a:gd name="T38" fmla="*/ 61 w 78"/>
                  <a:gd name="T39" fmla="*/ 5 h 61"/>
                  <a:gd name="T40" fmla="*/ 62 w 78"/>
                  <a:gd name="T41" fmla="*/ 3 h 61"/>
                  <a:gd name="T42" fmla="*/ 66 w 78"/>
                  <a:gd name="T43" fmla="*/ 6 h 61"/>
                  <a:gd name="T44" fmla="*/ 66 w 78"/>
                  <a:gd name="T45" fmla="*/ 9 h 61"/>
                  <a:gd name="T46" fmla="*/ 70 w 78"/>
                  <a:gd name="T47" fmla="*/ 13 h 61"/>
                  <a:gd name="T48" fmla="*/ 70 w 78"/>
                  <a:gd name="T49" fmla="*/ 15 h 61"/>
                  <a:gd name="T50" fmla="*/ 67 w 78"/>
                  <a:gd name="T51" fmla="*/ 18 h 61"/>
                  <a:gd name="T52" fmla="*/ 68 w 78"/>
                  <a:gd name="T53" fmla="*/ 19 h 61"/>
                  <a:gd name="T54" fmla="*/ 72 w 78"/>
                  <a:gd name="T55" fmla="*/ 19 h 61"/>
                  <a:gd name="T56" fmla="*/ 75 w 78"/>
                  <a:gd name="T57" fmla="*/ 27 h 61"/>
                  <a:gd name="T58" fmla="*/ 74 w 78"/>
                  <a:gd name="T59" fmla="*/ 35 h 61"/>
                  <a:gd name="T60" fmla="*/ 77 w 78"/>
                  <a:gd name="T61" fmla="*/ 37 h 61"/>
                  <a:gd name="T62" fmla="*/ 77 w 78"/>
                  <a:gd name="T63" fmla="*/ 40 h 61"/>
                  <a:gd name="T64" fmla="*/ 78 w 78"/>
                  <a:gd name="T65" fmla="*/ 47 h 61"/>
                  <a:gd name="T66" fmla="*/ 74 w 78"/>
                  <a:gd name="T67" fmla="*/ 47 h 61"/>
                  <a:gd name="T68" fmla="*/ 74 w 78"/>
                  <a:gd name="T69" fmla="*/ 52 h 61"/>
                  <a:gd name="T70" fmla="*/ 73 w 78"/>
                  <a:gd name="T71" fmla="*/ 55 h 61"/>
                  <a:gd name="T72" fmla="*/ 71 w 78"/>
                  <a:gd name="T73" fmla="*/ 57 h 61"/>
                  <a:gd name="T74" fmla="*/ 69 w 78"/>
                  <a:gd name="T75" fmla="*/ 55 h 61"/>
                  <a:gd name="T76" fmla="*/ 66 w 78"/>
                  <a:gd name="T77" fmla="*/ 61 h 61"/>
                  <a:gd name="T78" fmla="*/ 60 w 78"/>
                  <a:gd name="T79" fmla="*/ 58 h 61"/>
                  <a:gd name="T80" fmla="*/ 61 w 78"/>
                  <a:gd name="T81" fmla="*/ 53 h 61"/>
                  <a:gd name="T82" fmla="*/ 58 w 78"/>
                  <a:gd name="T83" fmla="*/ 46 h 61"/>
                  <a:gd name="T84" fmla="*/ 52 w 78"/>
                  <a:gd name="T85" fmla="*/ 46 h 61"/>
                  <a:gd name="T86" fmla="*/ 46 w 78"/>
                  <a:gd name="T87" fmla="*/ 48 h 61"/>
                  <a:gd name="T88" fmla="*/ 47 w 78"/>
                  <a:gd name="T89" fmla="*/ 39 h 61"/>
                  <a:gd name="T90" fmla="*/ 43 w 78"/>
                  <a:gd name="T91" fmla="*/ 34 h 61"/>
                  <a:gd name="T92" fmla="*/ 36 w 78"/>
                  <a:gd name="T93" fmla="*/ 29 h 61"/>
                  <a:gd name="T94" fmla="*/ 29 w 78"/>
                  <a:gd name="T95" fmla="*/ 30 h 61"/>
                  <a:gd name="T96" fmla="*/ 25 w 78"/>
                  <a:gd name="T97" fmla="*/ 32 h 61"/>
                  <a:gd name="T98" fmla="*/ 23 w 78"/>
                  <a:gd name="T99"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 h="61">
                    <a:moveTo>
                      <a:pt x="19" y="39"/>
                    </a:moveTo>
                    <a:cubicBezTo>
                      <a:pt x="19" y="39"/>
                      <a:pt x="19" y="39"/>
                      <a:pt x="19" y="38"/>
                    </a:cubicBezTo>
                    <a:cubicBezTo>
                      <a:pt x="18" y="38"/>
                      <a:pt x="16" y="38"/>
                      <a:pt x="16" y="37"/>
                    </a:cubicBezTo>
                    <a:cubicBezTo>
                      <a:pt x="16" y="36"/>
                      <a:pt x="16" y="34"/>
                      <a:pt x="15" y="34"/>
                    </a:cubicBezTo>
                    <a:cubicBezTo>
                      <a:pt x="15" y="34"/>
                      <a:pt x="13" y="36"/>
                      <a:pt x="13" y="35"/>
                    </a:cubicBezTo>
                    <a:cubicBezTo>
                      <a:pt x="13" y="33"/>
                      <a:pt x="15" y="32"/>
                      <a:pt x="14" y="32"/>
                    </a:cubicBezTo>
                    <a:cubicBezTo>
                      <a:pt x="14" y="32"/>
                      <a:pt x="13" y="32"/>
                      <a:pt x="13" y="32"/>
                    </a:cubicBezTo>
                    <a:cubicBezTo>
                      <a:pt x="13" y="31"/>
                      <a:pt x="13" y="30"/>
                      <a:pt x="13" y="30"/>
                    </a:cubicBezTo>
                    <a:cubicBezTo>
                      <a:pt x="12" y="30"/>
                      <a:pt x="11" y="31"/>
                      <a:pt x="11" y="31"/>
                    </a:cubicBezTo>
                    <a:cubicBezTo>
                      <a:pt x="10" y="30"/>
                      <a:pt x="10" y="27"/>
                      <a:pt x="9" y="27"/>
                    </a:cubicBezTo>
                    <a:cubicBezTo>
                      <a:pt x="8" y="27"/>
                      <a:pt x="8" y="29"/>
                      <a:pt x="7" y="28"/>
                    </a:cubicBezTo>
                    <a:cubicBezTo>
                      <a:pt x="6" y="28"/>
                      <a:pt x="5" y="27"/>
                      <a:pt x="4" y="26"/>
                    </a:cubicBezTo>
                    <a:cubicBezTo>
                      <a:pt x="4" y="26"/>
                      <a:pt x="4" y="23"/>
                      <a:pt x="4" y="23"/>
                    </a:cubicBezTo>
                    <a:cubicBezTo>
                      <a:pt x="3" y="23"/>
                      <a:pt x="2" y="24"/>
                      <a:pt x="2" y="23"/>
                    </a:cubicBezTo>
                    <a:cubicBezTo>
                      <a:pt x="2" y="22"/>
                      <a:pt x="5" y="19"/>
                      <a:pt x="4" y="19"/>
                    </a:cubicBezTo>
                    <a:cubicBezTo>
                      <a:pt x="3" y="19"/>
                      <a:pt x="2" y="20"/>
                      <a:pt x="2" y="20"/>
                    </a:cubicBezTo>
                    <a:cubicBezTo>
                      <a:pt x="2" y="20"/>
                      <a:pt x="0" y="20"/>
                      <a:pt x="0" y="20"/>
                    </a:cubicBezTo>
                    <a:cubicBezTo>
                      <a:pt x="1" y="19"/>
                      <a:pt x="3" y="18"/>
                      <a:pt x="2" y="17"/>
                    </a:cubicBezTo>
                    <a:cubicBezTo>
                      <a:pt x="2" y="17"/>
                      <a:pt x="1" y="17"/>
                      <a:pt x="0" y="17"/>
                    </a:cubicBezTo>
                    <a:cubicBezTo>
                      <a:pt x="1" y="15"/>
                      <a:pt x="2" y="14"/>
                      <a:pt x="2" y="14"/>
                    </a:cubicBezTo>
                    <a:cubicBezTo>
                      <a:pt x="3" y="14"/>
                      <a:pt x="4" y="13"/>
                      <a:pt x="6" y="13"/>
                    </a:cubicBezTo>
                    <a:cubicBezTo>
                      <a:pt x="9" y="12"/>
                      <a:pt x="12" y="11"/>
                      <a:pt x="12" y="11"/>
                    </a:cubicBezTo>
                    <a:cubicBezTo>
                      <a:pt x="12" y="10"/>
                      <a:pt x="12" y="10"/>
                      <a:pt x="12" y="9"/>
                    </a:cubicBezTo>
                    <a:cubicBezTo>
                      <a:pt x="12" y="9"/>
                      <a:pt x="12" y="8"/>
                      <a:pt x="12" y="8"/>
                    </a:cubicBezTo>
                    <a:cubicBezTo>
                      <a:pt x="12" y="7"/>
                      <a:pt x="11" y="7"/>
                      <a:pt x="11" y="7"/>
                    </a:cubicBezTo>
                    <a:cubicBezTo>
                      <a:pt x="11" y="7"/>
                      <a:pt x="11" y="7"/>
                      <a:pt x="11" y="7"/>
                    </a:cubicBezTo>
                    <a:cubicBezTo>
                      <a:pt x="11" y="7"/>
                      <a:pt x="10" y="7"/>
                      <a:pt x="10" y="7"/>
                    </a:cubicBezTo>
                    <a:cubicBezTo>
                      <a:pt x="10" y="7"/>
                      <a:pt x="10" y="7"/>
                      <a:pt x="10" y="7"/>
                    </a:cubicBezTo>
                    <a:cubicBezTo>
                      <a:pt x="10" y="7"/>
                      <a:pt x="10" y="6"/>
                      <a:pt x="10" y="6"/>
                    </a:cubicBezTo>
                    <a:cubicBezTo>
                      <a:pt x="10" y="6"/>
                      <a:pt x="11" y="6"/>
                      <a:pt x="11" y="6"/>
                    </a:cubicBezTo>
                    <a:cubicBezTo>
                      <a:pt x="12" y="5"/>
                      <a:pt x="13" y="5"/>
                      <a:pt x="13" y="4"/>
                    </a:cubicBezTo>
                    <a:cubicBezTo>
                      <a:pt x="13" y="3"/>
                      <a:pt x="13" y="1"/>
                      <a:pt x="13" y="0"/>
                    </a:cubicBezTo>
                    <a:cubicBezTo>
                      <a:pt x="14" y="0"/>
                      <a:pt x="14" y="0"/>
                      <a:pt x="14" y="0"/>
                    </a:cubicBezTo>
                    <a:cubicBezTo>
                      <a:pt x="15" y="0"/>
                      <a:pt x="16" y="0"/>
                      <a:pt x="17" y="0"/>
                    </a:cubicBezTo>
                    <a:cubicBezTo>
                      <a:pt x="17" y="0"/>
                      <a:pt x="18" y="1"/>
                      <a:pt x="18" y="1"/>
                    </a:cubicBezTo>
                    <a:cubicBezTo>
                      <a:pt x="20" y="2"/>
                      <a:pt x="23" y="3"/>
                      <a:pt x="24" y="3"/>
                    </a:cubicBezTo>
                    <a:cubicBezTo>
                      <a:pt x="25" y="3"/>
                      <a:pt x="25" y="3"/>
                      <a:pt x="26" y="3"/>
                    </a:cubicBezTo>
                    <a:cubicBezTo>
                      <a:pt x="28" y="3"/>
                      <a:pt x="32" y="3"/>
                      <a:pt x="33" y="3"/>
                    </a:cubicBezTo>
                    <a:cubicBezTo>
                      <a:pt x="34" y="3"/>
                      <a:pt x="35" y="3"/>
                      <a:pt x="35" y="3"/>
                    </a:cubicBezTo>
                    <a:cubicBezTo>
                      <a:pt x="36" y="3"/>
                      <a:pt x="36" y="3"/>
                      <a:pt x="36" y="3"/>
                    </a:cubicBezTo>
                    <a:cubicBezTo>
                      <a:pt x="36" y="3"/>
                      <a:pt x="36" y="4"/>
                      <a:pt x="36" y="4"/>
                    </a:cubicBezTo>
                    <a:cubicBezTo>
                      <a:pt x="36" y="5"/>
                      <a:pt x="37" y="6"/>
                      <a:pt x="37" y="6"/>
                    </a:cubicBezTo>
                    <a:cubicBezTo>
                      <a:pt x="37" y="6"/>
                      <a:pt x="37" y="6"/>
                      <a:pt x="37" y="6"/>
                    </a:cubicBezTo>
                    <a:cubicBezTo>
                      <a:pt x="37" y="6"/>
                      <a:pt x="37" y="6"/>
                      <a:pt x="37" y="6"/>
                    </a:cubicBezTo>
                    <a:cubicBezTo>
                      <a:pt x="38" y="7"/>
                      <a:pt x="40" y="9"/>
                      <a:pt x="41" y="8"/>
                    </a:cubicBezTo>
                    <a:cubicBezTo>
                      <a:pt x="41" y="7"/>
                      <a:pt x="42" y="7"/>
                      <a:pt x="43" y="6"/>
                    </a:cubicBezTo>
                    <a:cubicBezTo>
                      <a:pt x="43" y="6"/>
                      <a:pt x="44" y="6"/>
                      <a:pt x="44" y="6"/>
                    </a:cubicBezTo>
                    <a:cubicBezTo>
                      <a:pt x="44" y="6"/>
                      <a:pt x="44" y="6"/>
                      <a:pt x="44" y="7"/>
                    </a:cubicBezTo>
                    <a:cubicBezTo>
                      <a:pt x="44" y="8"/>
                      <a:pt x="45" y="9"/>
                      <a:pt x="46" y="9"/>
                    </a:cubicBezTo>
                    <a:cubicBezTo>
                      <a:pt x="47" y="9"/>
                      <a:pt x="49" y="8"/>
                      <a:pt x="50" y="7"/>
                    </a:cubicBezTo>
                    <a:cubicBezTo>
                      <a:pt x="50" y="7"/>
                      <a:pt x="51" y="7"/>
                      <a:pt x="51" y="7"/>
                    </a:cubicBezTo>
                    <a:cubicBezTo>
                      <a:pt x="51" y="7"/>
                      <a:pt x="51" y="7"/>
                      <a:pt x="51" y="7"/>
                    </a:cubicBezTo>
                    <a:cubicBezTo>
                      <a:pt x="52" y="6"/>
                      <a:pt x="52" y="6"/>
                      <a:pt x="52" y="6"/>
                    </a:cubicBezTo>
                    <a:cubicBezTo>
                      <a:pt x="53" y="6"/>
                      <a:pt x="53" y="6"/>
                      <a:pt x="54" y="6"/>
                    </a:cubicBezTo>
                    <a:cubicBezTo>
                      <a:pt x="54" y="6"/>
                      <a:pt x="54" y="6"/>
                      <a:pt x="54" y="6"/>
                    </a:cubicBezTo>
                    <a:cubicBezTo>
                      <a:pt x="54" y="6"/>
                      <a:pt x="54" y="6"/>
                      <a:pt x="54" y="7"/>
                    </a:cubicBezTo>
                    <a:cubicBezTo>
                      <a:pt x="56" y="7"/>
                      <a:pt x="57" y="8"/>
                      <a:pt x="58" y="7"/>
                    </a:cubicBezTo>
                    <a:cubicBezTo>
                      <a:pt x="58" y="7"/>
                      <a:pt x="58" y="7"/>
                      <a:pt x="58" y="7"/>
                    </a:cubicBezTo>
                    <a:cubicBezTo>
                      <a:pt x="58" y="7"/>
                      <a:pt x="58" y="7"/>
                      <a:pt x="59" y="7"/>
                    </a:cubicBezTo>
                    <a:cubicBezTo>
                      <a:pt x="60" y="7"/>
                      <a:pt x="61" y="6"/>
                      <a:pt x="61" y="5"/>
                    </a:cubicBezTo>
                    <a:cubicBezTo>
                      <a:pt x="61" y="5"/>
                      <a:pt x="61" y="5"/>
                      <a:pt x="61" y="5"/>
                    </a:cubicBezTo>
                    <a:cubicBezTo>
                      <a:pt x="61" y="4"/>
                      <a:pt x="62" y="3"/>
                      <a:pt x="62" y="3"/>
                    </a:cubicBezTo>
                    <a:cubicBezTo>
                      <a:pt x="62" y="3"/>
                      <a:pt x="62" y="3"/>
                      <a:pt x="62" y="3"/>
                    </a:cubicBezTo>
                    <a:cubicBezTo>
                      <a:pt x="62" y="2"/>
                      <a:pt x="63" y="3"/>
                      <a:pt x="64" y="4"/>
                    </a:cubicBezTo>
                    <a:cubicBezTo>
                      <a:pt x="64" y="4"/>
                      <a:pt x="65" y="6"/>
                      <a:pt x="66" y="6"/>
                    </a:cubicBezTo>
                    <a:cubicBezTo>
                      <a:pt x="66" y="6"/>
                      <a:pt x="66" y="6"/>
                      <a:pt x="66" y="6"/>
                    </a:cubicBezTo>
                    <a:cubicBezTo>
                      <a:pt x="66" y="6"/>
                      <a:pt x="66" y="6"/>
                      <a:pt x="66" y="6"/>
                    </a:cubicBezTo>
                    <a:cubicBezTo>
                      <a:pt x="66" y="6"/>
                      <a:pt x="66" y="6"/>
                      <a:pt x="66" y="6"/>
                    </a:cubicBezTo>
                    <a:cubicBezTo>
                      <a:pt x="66" y="7"/>
                      <a:pt x="66" y="8"/>
                      <a:pt x="66" y="9"/>
                    </a:cubicBezTo>
                    <a:cubicBezTo>
                      <a:pt x="66" y="10"/>
                      <a:pt x="65" y="11"/>
                      <a:pt x="66" y="11"/>
                    </a:cubicBezTo>
                    <a:cubicBezTo>
                      <a:pt x="66" y="11"/>
                      <a:pt x="67" y="12"/>
                      <a:pt x="67" y="12"/>
                    </a:cubicBezTo>
                    <a:cubicBezTo>
                      <a:pt x="68" y="12"/>
                      <a:pt x="69" y="13"/>
                      <a:pt x="70" y="13"/>
                    </a:cubicBezTo>
                    <a:cubicBezTo>
                      <a:pt x="70" y="13"/>
                      <a:pt x="70" y="13"/>
                      <a:pt x="70" y="13"/>
                    </a:cubicBezTo>
                    <a:cubicBezTo>
                      <a:pt x="70" y="14"/>
                      <a:pt x="70" y="14"/>
                      <a:pt x="70" y="15"/>
                    </a:cubicBezTo>
                    <a:cubicBezTo>
                      <a:pt x="70" y="15"/>
                      <a:pt x="70" y="15"/>
                      <a:pt x="70" y="15"/>
                    </a:cubicBezTo>
                    <a:cubicBezTo>
                      <a:pt x="70" y="15"/>
                      <a:pt x="70" y="16"/>
                      <a:pt x="69" y="16"/>
                    </a:cubicBezTo>
                    <a:cubicBezTo>
                      <a:pt x="69" y="16"/>
                      <a:pt x="69" y="16"/>
                      <a:pt x="69" y="16"/>
                    </a:cubicBezTo>
                    <a:cubicBezTo>
                      <a:pt x="68" y="17"/>
                      <a:pt x="67" y="17"/>
                      <a:pt x="67" y="18"/>
                    </a:cubicBezTo>
                    <a:cubicBezTo>
                      <a:pt x="67" y="18"/>
                      <a:pt x="67" y="18"/>
                      <a:pt x="67" y="18"/>
                    </a:cubicBezTo>
                    <a:cubicBezTo>
                      <a:pt x="67" y="19"/>
                      <a:pt x="67" y="19"/>
                      <a:pt x="68" y="19"/>
                    </a:cubicBezTo>
                    <a:cubicBezTo>
                      <a:pt x="68" y="19"/>
                      <a:pt x="68" y="19"/>
                      <a:pt x="68" y="19"/>
                    </a:cubicBezTo>
                    <a:cubicBezTo>
                      <a:pt x="68" y="20"/>
                      <a:pt x="69" y="19"/>
                      <a:pt x="70" y="19"/>
                    </a:cubicBezTo>
                    <a:cubicBezTo>
                      <a:pt x="70" y="19"/>
                      <a:pt x="71" y="19"/>
                      <a:pt x="71" y="19"/>
                    </a:cubicBezTo>
                    <a:cubicBezTo>
                      <a:pt x="72" y="19"/>
                      <a:pt x="72" y="19"/>
                      <a:pt x="72" y="19"/>
                    </a:cubicBezTo>
                    <a:cubicBezTo>
                      <a:pt x="72" y="20"/>
                      <a:pt x="72" y="21"/>
                      <a:pt x="72" y="22"/>
                    </a:cubicBezTo>
                    <a:cubicBezTo>
                      <a:pt x="71" y="23"/>
                      <a:pt x="71" y="24"/>
                      <a:pt x="72" y="24"/>
                    </a:cubicBezTo>
                    <a:cubicBezTo>
                      <a:pt x="73" y="25"/>
                      <a:pt x="74" y="27"/>
                      <a:pt x="75" y="27"/>
                    </a:cubicBezTo>
                    <a:cubicBezTo>
                      <a:pt x="74" y="28"/>
                      <a:pt x="73" y="29"/>
                      <a:pt x="73" y="30"/>
                    </a:cubicBezTo>
                    <a:cubicBezTo>
                      <a:pt x="73" y="30"/>
                      <a:pt x="73" y="32"/>
                      <a:pt x="73" y="33"/>
                    </a:cubicBezTo>
                    <a:cubicBezTo>
                      <a:pt x="73" y="33"/>
                      <a:pt x="73" y="34"/>
                      <a:pt x="74" y="35"/>
                    </a:cubicBezTo>
                    <a:cubicBezTo>
                      <a:pt x="74" y="35"/>
                      <a:pt x="74" y="35"/>
                      <a:pt x="75" y="36"/>
                    </a:cubicBezTo>
                    <a:cubicBezTo>
                      <a:pt x="75" y="36"/>
                      <a:pt x="75" y="36"/>
                      <a:pt x="75" y="36"/>
                    </a:cubicBezTo>
                    <a:cubicBezTo>
                      <a:pt x="76" y="36"/>
                      <a:pt x="76" y="36"/>
                      <a:pt x="77" y="37"/>
                    </a:cubicBezTo>
                    <a:cubicBezTo>
                      <a:pt x="77" y="37"/>
                      <a:pt x="77" y="38"/>
                      <a:pt x="78" y="38"/>
                    </a:cubicBezTo>
                    <a:cubicBezTo>
                      <a:pt x="78" y="39"/>
                      <a:pt x="78" y="39"/>
                      <a:pt x="78" y="40"/>
                    </a:cubicBezTo>
                    <a:cubicBezTo>
                      <a:pt x="78" y="40"/>
                      <a:pt x="77" y="40"/>
                      <a:pt x="77" y="40"/>
                    </a:cubicBezTo>
                    <a:cubicBezTo>
                      <a:pt x="76" y="41"/>
                      <a:pt x="76" y="41"/>
                      <a:pt x="76" y="43"/>
                    </a:cubicBezTo>
                    <a:cubicBezTo>
                      <a:pt x="76" y="43"/>
                      <a:pt x="77" y="45"/>
                      <a:pt x="78" y="46"/>
                    </a:cubicBezTo>
                    <a:cubicBezTo>
                      <a:pt x="78" y="47"/>
                      <a:pt x="78" y="47"/>
                      <a:pt x="78" y="47"/>
                    </a:cubicBezTo>
                    <a:cubicBezTo>
                      <a:pt x="78" y="47"/>
                      <a:pt x="77" y="47"/>
                      <a:pt x="77" y="47"/>
                    </a:cubicBezTo>
                    <a:cubicBezTo>
                      <a:pt x="76" y="47"/>
                      <a:pt x="74" y="47"/>
                      <a:pt x="74" y="47"/>
                    </a:cubicBezTo>
                    <a:cubicBezTo>
                      <a:pt x="74" y="47"/>
                      <a:pt x="74" y="47"/>
                      <a:pt x="74" y="47"/>
                    </a:cubicBezTo>
                    <a:cubicBezTo>
                      <a:pt x="73" y="47"/>
                      <a:pt x="73" y="48"/>
                      <a:pt x="74" y="49"/>
                    </a:cubicBezTo>
                    <a:cubicBezTo>
                      <a:pt x="74" y="49"/>
                      <a:pt x="74" y="50"/>
                      <a:pt x="74" y="51"/>
                    </a:cubicBezTo>
                    <a:cubicBezTo>
                      <a:pt x="75" y="51"/>
                      <a:pt x="75" y="51"/>
                      <a:pt x="74" y="52"/>
                    </a:cubicBezTo>
                    <a:cubicBezTo>
                      <a:pt x="74" y="52"/>
                      <a:pt x="74" y="53"/>
                      <a:pt x="74" y="53"/>
                    </a:cubicBezTo>
                    <a:cubicBezTo>
                      <a:pt x="74" y="54"/>
                      <a:pt x="74" y="54"/>
                      <a:pt x="73" y="54"/>
                    </a:cubicBezTo>
                    <a:cubicBezTo>
                      <a:pt x="73" y="54"/>
                      <a:pt x="73" y="55"/>
                      <a:pt x="73" y="55"/>
                    </a:cubicBezTo>
                    <a:cubicBezTo>
                      <a:pt x="73" y="55"/>
                      <a:pt x="73" y="55"/>
                      <a:pt x="72" y="56"/>
                    </a:cubicBezTo>
                    <a:cubicBezTo>
                      <a:pt x="72" y="56"/>
                      <a:pt x="72" y="57"/>
                      <a:pt x="72" y="57"/>
                    </a:cubicBezTo>
                    <a:cubicBezTo>
                      <a:pt x="72" y="57"/>
                      <a:pt x="71" y="57"/>
                      <a:pt x="71" y="57"/>
                    </a:cubicBezTo>
                    <a:cubicBezTo>
                      <a:pt x="71" y="56"/>
                      <a:pt x="70" y="56"/>
                      <a:pt x="70" y="55"/>
                    </a:cubicBezTo>
                    <a:cubicBezTo>
                      <a:pt x="70" y="55"/>
                      <a:pt x="70" y="55"/>
                      <a:pt x="69" y="55"/>
                    </a:cubicBezTo>
                    <a:cubicBezTo>
                      <a:pt x="69" y="55"/>
                      <a:pt x="69" y="55"/>
                      <a:pt x="69" y="55"/>
                    </a:cubicBezTo>
                    <a:cubicBezTo>
                      <a:pt x="69" y="55"/>
                      <a:pt x="69" y="55"/>
                      <a:pt x="68" y="55"/>
                    </a:cubicBezTo>
                    <a:cubicBezTo>
                      <a:pt x="68" y="56"/>
                      <a:pt x="67" y="57"/>
                      <a:pt x="67" y="58"/>
                    </a:cubicBezTo>
                    <a:cubicBezTo>
                      <a:pt x="67" y="59"/>
                      <a:pt x="66" y="60"/>
                      <a:pt x="66" y="61"/>
                    </a:cubicBezTo>
                    <a:cubicBezTo>
                      <a:pt x="66" y="61"/>
                      <a:pt x="65" y="60"/>
                      <a:pt x="65" y="60"/>
                    </a:cubicBezTo>
                    <a:cubicBezTo>
                      <a:pt x="64" y="59"/>
                      <a:pt x="64" y="58"/>
                      <a:pt x="63" y="58"/>
                    </a:cubicBezTo>
                    <a:cubicBezTo>
                      <a:pt x="62" y="58"/>
                      <a:pt x="61" y="58"/>
                      <a:pt x="60" y="58"/>
                    </a:cubicBezTo>
                    <a:cubicBezTo>
                      <a:pt x="60" y="58"/>
                      <a:pt x="59" y="58"/>
                      <a:pt x="59" y="58"/>
                    </a:cubicBezTo>
                    <a:cubicBezTo>
                      <a:pt x="59" y="58"/>
                      <a:pt x="60" y="58"/>
                      <a:pt x="60" y="57"/>
                    </a:cubicBezTo>
                    <a:cubicBezTo>
                      <a:pt x="61" y="56"/>
                      <a:pt x="62" y="55"/>
                      <a:pt x="61" y="53"/>
                    </a:cubicBezTo>
                    <a:cubicBezTo>
                      <a:pt x="61" y="53"/>
                      <a:pt x="61" y="52"/>
                      <a:pt x="61" y="51"/>
                    </a:cubicBezTo>
                    <a:cubicBezTo>
                      <a:pt x="60" y="49"/>
                      <a:pt x="60" y="47"/>
                      <a:pt x="59" y="47"/>
                    </a:cubicBezTo>
                    <a:cubicBezTo>
                      <a:pt x="59" y="47"/>
                      <a:pt x="58" y="47"/>
                      <a:pt x="58" y="46"/>
                    </a:cubicBezTo>
                    <a:cubicBezTo>
                      <a:pt x="57" y="46"/>
                      <a:pt x="57" y="45"/>
                      <a:pt x="56" y="46"/>
                    </a:cubicBezTo>
                    <a:cubicBezTo>
                      <a:pt x="55" y="46"/>
                      <a:pt x="55" y="46"/>
                      <a:pt x="54" y="46"/>
                    </a:cubicBezTo>
                    <a:cubicBezTo>
                      <a:pt x="54" y="46"/>
                      <a:pt x="53" y="46"/>
                      <a:pt x="52" y="46"/>
                    </a:cubicBezTo>
                    <a:cubicBezTo>
                      <a:pt x="50" y="47"/>
                      <a:pt x="48" y="48"/>
                      <a:pt x="47" y="49"/>
                    </a:cubicBezTo>
                    <a:cubicBezTo>
                      <a:pt x="47" y="49"/>
                      <a:pt x="47" y="49"/>
                      <a:pt x="47" y="49"/>
                    </a:cubicBezTo>
                    <a:cubicBezTo>
                      <a:pt x="47" y="48"/>
                      <a:pt x="46" y="48"/>
                      <a:pt x="46" y="48"/>
                    </a:cubicBezTo>
                    <a:cubicBezTo>
                      <a:pt x="46" y="48"/>
                      <a:pt x="47" y="47"/>
                      <a:pt x="47" y="45"/>
                    </a:cubicBezTo>
                    <a:cubicBezTo>
                      <a:pt x="48" y="43"/>
                      <a:pt x="48" y="41"/>
                      <a:pt x="48" y="40"/>
                    </a:cubicBezTo>
                    <a:cubicBezTo>
                      <a:pt x="48" y="40"/>
                      <a:pt x="48" y="39"/>
                      <a:pt x="47" y="39"/>
                    </a:cubicBezTo>
                    <a:cubicBezTo>
                      <a:pt x="47" y="39"/>
                      <a:pt x="46" y="39"/>
                      <a:pt x="46" y="39"/>
                    </a:cubicBezTo>
                    <a:cubicBezTo>
                      <a:pt x="45" y="38"/>
                      <a:pt x="45" y="38"/>
                      <a:pt x="44" y="37"/>
                    </a:cubicBezTo>
                    <a:cubicBezTo>
                      <a:pt x="43" y="36"/>
                      <a:pt x="43" y="34"/>
                      <a:pt x="43" y="34"/>
                    </a:cubicBezTo>
                    <a:cubicBezTo>
                      <a:pt x="43" y="33"/>
                      <a:pt x="42" y="32"/>
                      <a:pt x="41" y="31"/>
                    </a:cubicBezTo>
                    <a:cubicBezTo>
                      <a:pt x="41" y="30"/>
                      <a:pt x="40" y="29"/>
                      <a:pt x="39" y="29"/>
                    </a:cubicBezTo>
                    <a:cubicBezTo>
                      <a:pt x="38" y="28"/>
                      <a:pt x="37" y="29"/>
                      <a:pt x="36" y="29"/>
                    </a:cubicBezTo>
                    <a:cubicBezTo>
                      <a:pt x="35" y="29"/>
                      <a:pt x="35" y="29"/>
                      <a:pt x="35" y="29"/>
                    </a:cubicBezTo>
                    <a:cubicBezTo>
                      <a:pt x="35" y="29"/>
                      <a:pt x="34" y="29"/>
                      <a:pt x="33" y="30"/>
                    </a:cubicBezTo>
                    <a:cubicBezTo>
                      <a:pt x="32" y="30"/>
                      <a:pt x="30" y="30"/>
                      <a:pt x="29" y="30"/>
                    </a:cubicBezTo>
                    <a:cubicBezTo>
                      <a:pt x="28" y="31"/>
                      <a:pt x="28" y="30"/>
                      <a:pt x="27" y="30"/>
                    </a:cubicBezTo>
                    <a:cubicBezTo>
                      <a:pt x="27" y="30"/>
                      <a:pt x="27" y="30"/>
                      <a:pt x="27" y="30"/>
                    </a:cubicBezTo>
                    <a:cubicBezTo>
                      <a:pt x="26" y="30"/>
                      <a:pt x="25" y="30"/>
                      <a:pt x="25" y="32"/>
                    </a:cubicBezTo>
                    <a:cubicBezTo>
                      <a:pt x="25" y="33"/>
                      <a:pt x="24" y="35"/>
                      <a:pt x="23" y="36"/>
                    </a:cubicBezTo>
                    <a:cubicBezTo>
                      <a:pt x="23" y="37"/>
                      <a:pt x="23" y="37"/>
                      <a:pt x="23" y="37"/>
                    </a:cubicBezTo>
                    <a:cubicBezTo>
                      <a:pt x="23" y="37"/>
                      <a:pt x="23" y="37"/>
                      <a:pt x="23" y="37"/>
                    </a:cubicBezTo>
                    <a:cubicBezTo>
                      <a:pt x="23" y="38"/>
                      <a:pt x="21" y="39"/>
                      <a:pt x="19" y="39"/>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51" name="Freeform 39"/>
              <p:cNvSpPr>
                <a:spLocks/>
              </p:cNvSpPr>
              <p:nvPr/>
            </p:nvSpPr>
            <p:spPr bwMode="auto">
              <a:xfrm>
                <a:off x="3856037" y="3756025"/>
                <a:ext cx="65088" cy="38100"/>
              </a:xfrm>
              <a:custGeom>
                <a:avLst/>
                <a:gdLst>
                  <a:gd name="T0" fmla="*/ 15 w 28"/>
                  <a:gd name="T1" fmla="*/ 16 h 17"/>
                  <a:gd name="T2" fmla="*/ 15 w 28"/>
                  <a:gd name="T3" fmla="*/ 16 h 17"/>
                  <a:gd name="T4" fmla="*/ 13 w 28"/>
                  <a:gd name="T5" fmla="*/ 16 h 17"/>
                  <a:gd name="T6" fmla="*/ 12 w 28"/>
                  <a:gd name="T7" fmla="*/ 15 h 17"/>
                  <a:gd name="T8" fmla="*/ 11 w 28"/>
                  <a:gd name="T9" fmla="*/ 15 h 17"/>
                  <a:gd name="T10" fmla="*/ 12 w 28"/>
                  <a:gd name="T11" fmla="*/ 13 h 17"/>
                  <a:gd name="T12" fmla="*/ 12 w 28"/>
                  <a:gd name="T13" fmla="*/ 12 h 17"/>
                  <a:gd name="T14" fmla="*/ 14 w 28"/>
                  <a:gd name="T15" fmla="*/ 12 h 17"/>
                  <a:gd name="T16" fmla="*/ 13 w 28"/>
                  <a:gd name="T17" fmla="*/ 11 h 17"/>
                  <a:gd name="T18" fmla="*/ 10 w 28"/>
                  <a:gd name="T19" fmla="*/ 10 h 17"/>
                  <a:gd name="T20" fmla="*/ 13 w 28"/>
                  <a:gd name="T21" fmla="*/ 9 h 17"/>
                  <a:gd name="T22" fmla="*/ 15 w 28"/>
                  <a:gd name="T23" fmla="*/ 10 h 17"/>
                  <a:gd name="T24" fmla="*/ 15 w 28"/>
                  <a:gd name="T25" fmla="*/ 7 h 17"/>
                  <a:gd name="T26" fmla="*/ 11 w 28"/>
                  <a:gd name="T27" fmla="*/ 8 h 17"/>
                  <a:gd name="T28" fmla="*/ 8 w 28"/>
                  <a:gd name="T29" fmla="*/ 8 h 17"/>
                  <a:gd name="T30" fmla="*/ 6 w 28"/>
                  <a:gd name="T31" fmla="*/ 9 h 17"/>
                  <a:gd name="T32" fmla="*/ 5 w 28"/>
                  <a:gd name="T33" fmla="*/ 8 h 17"/>
                  <a:gd name="T34" fmla="*/ 7 w 28"/>
                  <a:gd name="T35" fmla="*/ 6 h 17"/>
                  <a:gd name="T36" fmla="*/ 2 w 28"/>
                  <a:gd name="T37" fmla="*/ 7 h 17"/>
                  <a:gd name="T38" fmla="*/ 1 w 28"/>
                  <a:gd name="T39" fmla="*/ 6 h 17"/>
                  <a:gd name="T40" fmla="*/ 3 w 28"/>
                  <a:gd name="T41" fmla="*/ 4 h 17"/>
                  <a:gd name="T42" fmla="*/ 5 w 28"/>
                  <a:gd name="T43" fmla="*/ 4 h 17"/>
                  <a:gd name="T44" fmla="*/ 7 w 28"/>
                  <a:gd name="T45" fmla="*/ 4 h 17"/>
                  <a:gd name="T46" fmla="*/ 11 w 28"/>
                  <a:gd name="T47" fmla="*/ 4 h 17"/>
                  <a:gd name="T48" fmla="*/ 14 w 28"/>
                  <a:gd name="T49" fmla="*/ 3 h 17"/>
                  <a:gd name="T50" fmla="*/ 18 w 28"/>
                  <a:gd name="T51" fmla="*/ 1 h 17"/>
                  <a:gd name="T52" fmla="*/ 21 w 28"/>
                  <a:gd name="T53" fmla="*/ 0 h 17"/>
                  <a:gd name="T54" fmla="*/ 24 w 28"/>
                  <a:gd name="T55" fmla="*/ 0 h 17"/>
                  <a:gd name="T56" fmla="*/ 28 w 28"/>
                  <a:gd name="T57" fmla="*/ 0 h 17"/>
                  <a:gd name="T58" fmla="*/ 28 w 28"/>
                  <a:gd name="T59" fmla="*/ 4 h 17"/>
                  <a:gd name="T60" fmla="*/ 27 w 28"/>
                  <a:gd name="T61" fmla="*/ 5 h 17"/>
                  <a:gd name="T62" fmla="*/ 25 w 28"/>
                  <a:gd name="T63" fmla="*/ 6 h 17"/>
                  <a:gd name="T64" fmla="*/ 26 w 28"/>
                  <a:gd name="T65" fmla="*/ 7 h 17"/>
                  <a:gd name="T66" fmla="*/ 26 w 28"/>
                  <a:gd name="T67" fmla="*/ 7 h 17"/>
                  <a:gd name="T68" fmla="*/ 26 w 28"/>
                  <a:gd name="T69" fmla="*/ 8 h 17"/>
                  <a:gd name="T70" fmla="*/ 26 w 28"/>
                  <a:gd name="T71" fmla="*/ 8 h 17"/>
                  <a:gd name="T72" fmla="*/ 27 w 28"/>
                  <a:gd name="T73" fmla="*/ 8 h 17"/>
                  <a:gd name="T74" fmla="*/ 27 w 28"/>
                  <a:gd name="T75" fmla="*/ 9 h 17"/>
                  <a:gd name="T76" fmla="*/ 27 w 28"/>
                  <a:gd name="T77" fmla="*/ 11 h 17"/>
                  <a:gd name="T78" fmla="*/ 22 w 28"/>
                  <a:gd name="T79" fmla="*/ 12 h 17"/>
                  <a:gd name="T80" fmla="*/ 18 w 28"/>
                  <a:gd name="T81" fmla="*/ 13 h 17"/>
                  <a:gd name="T82" fmla="*/ 15 w 28"/>
                  <a:gd name="T83"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 h="17">
                    <a:moveTo>
                      <a:pt x="15" y="16"/>
                    </a:moveTo>
                    <a:cubicBezTo>
                      <a:pt x="15" y="16"/>
                      <a:pt x="15" y="16"/>
                      <a:pt x="15" y="16"/>
                    </a:cubicBezTo>
                    <a:cubicBezTo>
                      <a:pt x="14" y="16"/>
                      <a:pt x="13" y="17"/>
                      <a:pt x="13" y="16"/>
                    </a:cubicBezTo>
                    <a:cubicBezTo>
                      <a:pt x="13" y="16"/>
                      <a:pt x="13" y="15"/>
                      <a:pt x="12" y="15"/>
                    </a:cubicBezTo>
                    <a:cubicBezTo>
                      <a:pt x="12" y="15"/>
                      <a:pt x="10" y="15"/>
                      <a:pt x="11" y="15"/>
                    </a:cubicBezTo>
                    <a:cubicBezTo>
                      <a:pt x="11" y="14"/>
                      <a:pt x="12" y="14"/>
                      <a:pt x="12" y="13"/>
                    </a:cubicBezTo>
                    <a:cubicBezTo>
                      <a:pt x="11" y="13"/>
                      <a:pt x="11" y="13"/>
                      <a:pt x="12" y="12"/>
                    </a:cubicBezTo>
                    <a:cubicBezTo>
                      <a:pt x="12" y="12"/>
                      <a:pt x="14" y="13"/>
                      <a:pt x="14" y="12"/>
                    </a:cubicBezTo>
                    <a:cubicBezTo>
                      <a:pt x="14" y="11"/>
                      <a:pt x="14" y="11"/>
                      <a:pt x="13" y="11"/>
                    </a:cubicBezTo>
                    <a:cubicBezTo>
                      <a:pt x="13" y="11"/>
                      <a:pt x="9" y="11"/>
                      <a:pt x="10" y="10"/>
                    </a:cubicBezTo>
                    <a:cubicBezTo>
                      <a:pt x="10" y="10"/>
                      <a:pt x="12" y="8"/>
                      <a:pt x="13" y="9"/>
                    </a:cubicBezTo>
                    <a:cubicBezTo>
                      <a:pt x="14" y="9"/>
                      <a:pt x="14" y="11"/>
                      <a:pt x="15" y="10"/>
                    </a:cubicBezTo>
                    <a:cubicBezTo>
                      <a:pt x="16" y="10"/>
                      <a:pt x="16" y="7"/>
                      <a:pt x="15" y="7"/>
                    </a:cubicBezTo>
                    <a:cubicBezTo>
                      <a:pt x="14" y="7"/>
                      <a:pt x="12" y="8"/>
                      <a:pt x="11" y="8"/>
                    </a:cubicBezTo>
                    <a:cubicBezTo>
                      <a:pt x="10" y="8"/>
                      <a:pt x="9" y="8"/>
                      <a:pt x="8" y="8"/>
                    </a:cubicBezTo>
                    <a:cubicBezTo>
                      <a:pt x="8" y="8"/>
                      <a:pt x="7" y="9"/>
                      <a:pt x="6" y="9"/>
                    </a:cubicBezTo>
                    <a:cubicBezTo>
                      <a:pt x="5" y="9"/>
                      <a:pt x="4" y="9"/>
                      <a:pt x="5" y="8"/>
                    </a:cubicBezTo>
                    <a:cubicBezTo>
                      <a:pt x="5" y="8"/>
                      <a:pt x="8" y="7"/>
                      <a:pt x="7" y="6"/>
                    </a:cubicBezTo>
                    <a:cubicBezTo>
                      <a:pt x="6" y="6"/>
                      <a:pt x="3" y="8"/>
                      <a:pt x="2" y="7"/>
                    </a:cubicBezTo>
                    <a:cubicBezTo>
                      <a:pt x="1" y="7"/>
                      <a:pt x="0" y="7"/>
                      <a:pt x="1" y="6"/>
                    </a:cubicBezTo>
                    <a:cubicBezTo>
                      <a:pt x="1" y="5"/>
                      <a:pt x="3" y="4"/>
                      <a:pt x="3" y="4"/>
                    </a:cubicBezTo>
                    <a:cubicBezTo>
                      <a:pt x="4" y="4"/>
                      <a:pt x="4" y="4"/>
                      <a:pt x="5" y="4"/>
                    </a:cubicBezTo>
                    <a:cubicBezTo>
                      <a:pt x="6" y="4"/>
                      <a:pt x="6" y="4"/>
                      <a:pt x="7" y="4"/>
                    </a:cubicBezTo>
                    <a:cubicBezTo>
                      <a:pt x="9" y="4"/>
                      <a:pt x="10" y="4"/>
                      <a:pt x="11" y="4"/>
                    </a:cubicBezTo>
                    <a:cubicBezTo>
                      <a:pt x="12" y="4"/>
                      <a:pt x="13" y="4"/>
                      <a:pt x="14" y="3"/>
                    </a:cubicBezTo>
                    <a:cubicBezTo>
                      <a:pt x="15" y="3"/>
                      <a:pt x="17" y="2"/>
                      <a:pt x="18" y="1"/>
                    </a:cubicBezTo>
                    <a:cubicBezTo>
                      <a:pt x="19" y="1"/>
                      <a:pt x="20" y="1"/>
                      <a:pt x="21" y="0"/>
                    </a:cubicBezTo>
                    <a:cubicBezTo>
                      <a:pt x="22" y="0"/>
                      <a:pt x="23" y="0"/>
                      <a:pt x="24" y="0"/>
                    </a:cubicBezTo>
                    <a:cubicBezTo>
                      <a:pt x="25" y="0"/>
                      <a:pt x="27" y="0"/>
                      <a:pt x="28" y="0"/>
                    </a:cubicBezTo>
                    <a:cubicBezTo>
                      <a:pt x="28" y="1"/>
                      <a:pt x="28" y="3"/>
                      <a:pt x="28" y="4"/>
                    </a:cubicBezTo>
                    <a:cubicBezTo>
                      <a:pt x="28" y="4"/>
                      <a:pt x="27" y="4"/>
                      <a:pt x="27" y="5"/>
                    </a:cubicBezTo>
                    <a:cubicBezTo>
                      <a:pt x="26" y="5"/>
                      <a:pt x="26" y="5"/>
                      <a:pt x="25" y="6"/>
                    </a:cubicBezTo>
                    <a:cubicBezTo>
                      <a:pt x="25" y="6"/>
                      <a:pt x="25" y="7"/>
                      <a:pt x="26" y="7"/>
                    </a:cubicBezTo>
                    <a:cubicBezTo>
                      <a:pt x="26" y="7"/>
                      <a:pt x="26" y="7"/>
                      <a:pt x="26" y="7"/>
                    </a:cubicBezTo>
                    <a:cubicBezTo>
                      <a:pt x="26" y="7"/>
                      <a:pt x="26" y="8"/>
                      <a:pt x="26" y="8"/>
                    </a:cubicBezTo>
                    <a:cubicBezTo>
                      <a:pt x="26" y="8"/>
                      <a:pt x="26" y="8"/>
                      <a:pt x="26" y="8"/>
                    </a:cubicBezTo>
                    <a:cubicBezTo>
                      <a:pt x="27" y="8"/>
                      <a:pt x="27" y="8"/>
                      <a:pt x="27" y="8"/>
                    </a:cubicBezTo>
                    <a:cubicBezTo>
                      <a:pt x="27" y="9"/>
                      <a:pt x="27" y="9"/>
                      <a:pt x="27" y="9"/>
                    </a:cubicBezTo>
                    <a:cubicBezTo>
                      <a:pt x="27" y="10"/>
                      <a:pt x="27" y="10"/>
                      <a:pt x="27" y="11"/>
                    </a:cubicBezTo>
                    <a:cubicBezTo>
                      <a:pt x="27" y="11"/>
                      <a:pt x="24" y="11"/>
                      <a:pt x="22" y="12"/>
                    </a:cubicBezTo>
                    <a:cubicBezTo>
                      <a:pt x="20" y="12"/>
                      <a:pt x="18" y="13"/>
                      <a:pt x="18" y="13"/>
                    </a:cubicBezTo>
                    <a:cubicBezTo>
                      <a:pt x="17" y="13"/>
                      <a:pt x="16" y="15"/>
                      <a:pt x="15" y="1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52" name="Freeform 42"/>
              <p:cNvSpPr>
                <a:spLocks/>
              </p:cNvSpPr>
              <p:nvPr/>
            </p:nvSpPr>
            <p:spPr bwMode="auto">
              <a:xfrm>
                <a:off x="3824287" y="3654425"/>
                <a:ext cx="157163" cy="112713"/>
              </a:xfrm>
              <a:custGeom>
                <a:avLst/>
                <a:gdLst>
                  <a:gd name="T0" fmla="*/ 13 w 68"/>
                  <a:gd name="T1" fmla="*/ 48 h 49"/>
                  <a:gd name="T2" fmla="*/ 12 w 68"/>
                  <a:gd name="T3" fmla="*/ 45 h 49"/>
                  <a:gd name="T4" fmla="*/ 21 w 68"/>
                  <a:gd name="T5" fmla="*/ 45 h 49"/>
                  <a:gd name="T6" fmla="*/ 25 w 68"/>
                  <a:gd name="T7" fmla="*/ 41 h 49"/>
                  <a:gd name="T8" fmla="*/ 21 w 68"/>
                  <a:gd name="T9" fmla="*/ 43 h 49"/>
                  <a:gd name="T10" fmla="*/ 15 w 68"/>
                  <a:gd name="T11" fmla="*/ 44 h 49"/>
                  <a:gd name="T12" fmla="*/ 9 w 68"/>
                  <a:gd name="T13" fmla="*/ 41 h 49"/>
                  <a:gd name="T14" fmla="*/ 17 w 68"/>
                  <a:gd name="T15" fmla="*/ 40 h 49"/>
                  <a:gd name="T16" fmla="*/ 22 w 68"/>
                  <a:gd name="T17" fmla="*/ 39 h 49"/>
                  <a:gd name="T18" fmla="*/ 29 w 68"/>
                  <a:gd name="T19" fmla="*/ 37 h 49"/>
                  <a:gd name="T20" fmla="*/ 32 w 68"/>
                  <a:gd name="T21" fmla="*/ 37 h 49"/>
                  <a:gd name="T22" fmla="*/ 39 w 68"/>
                  <a:gd name="T23" fmla="*/ 39 h 49"/>
                  <a:gd name="T24" fmla="*/ 43 w 68"/>
                  <a:gd name="T25" fmla="*/ 35 h 49"/>
                  <a:gd name="T26" fmla="*/ 42 w 68"/>
                  <a:gd name="T27" fmla="*/ 33 h 49"/>
                  <a:gd name="T28" fmla="*/ 40 w 68"/>
                  <a:gd name="T29" fmla="*/ 32 h 49"/>
                  <a:gd name="T30" fmla="*/ 33 w 68"/>
                  <a:gd name="T31" fmla="*/ 31 h 49"/>
                  <a:gd name="T32" fmla="*/ 26 w 68"/>
                  <a:gd name="T33" fmla="*/ 29 h 49"/>
                  <a:gd name="T34" fmla="*/ 21 w 68"/>
                  <a:gd name="T35" fmla="*/ 31 h 49"/>
                  <a:gd name="T36" fmla="*/ 15 w 68"/>
                  <a:gd name="T37" fmla="*/ 32 h 49"/>
                  <a:gd name="T38" fmla="*/ 11 w 68"/>
                  <a:gd name="T39" fmla="*/ 32 h 49"/>
                  <a:gd name="T40" fmla="*/ 9 w 68"/>
                  <a:gd name="T41" fmla="*/ 30 h 49"/>
                  <a:gd name="T42" fmla="*/ 11 w 68"/>
                  <a:gd name="T43" fmla="*/ 27 h 49"/>
                  <a:gd name="T44" fmla="*/ 6 w 68"/>
                  <a:gd name="T45" fmla="*/ 24 h 49"/>
                  <a:gd name="T46" fmla="*/ 1 w 68"/>
                  <a:gd name="T47" fmla="*/ 20 h 49"/>
                  <a:gd name="T48" fmla="*/ 11 w 68"/>
                  <a:gd name="T49" fmla="*/ 9 h 49"/>
                  <a:gd name="T50" fmla="*/ 13 w 68"/>
                  <a:gd name="T51" fmla="*/ 1 h 49"/>
                  <a:gd name="T52" fmla="*/ 13 w 68"/>
                  <a:gd name="T53" fmla="*/ 1 h 49"/>
                  <a:gd name="T54" fmla="*/ 26 w 68"/>
                  <a:gd name="T55" fmla="*/ 1 h 49"/>
                  <a:gd name="T56" fmla="*/ 38 w 68"/>
                  <a:gd name="T57" fmla="*/ 1 h 49"/>
                  <a:gd name="T58" fmla="*/ 43 w 68"/>
                  <a:gd name="T59" fmla="*/ 4 h 49"/>
                  <a:gd name="T60" fmla="*/ 44 w 68"/>
                  <a:gd name="T61" fmla="*/ 5 h 49"/>
                  <a:gd name="T62" fmla="*/ 52 w 68"/>
                  <a:gd name="T63" fmla="*/ 15 h 49"/>
                  <a:gd name="T64" fmla="*/ 52 w 68"/>
                  <a:gd name="T65" fmla="*/ 15 h 49"/>
                  <a:gd name="T66" fmla="*/ 56 w 68"/>
                  <a:gd name="T67" fmla="*/ 18 h 49"/>
                  <a:gd name="T68" fmla="*/ 59 w 68"/>
                  <a:gd name="T69" fmla="*/ 21 h 49"/>
                  <a:gd name="T70" fmla="*/ 59 w 68"/>
                  <a:gd name="T71" fmla="*/ 23 h 49"/>
                  <a:gd name="T72" fmla="*/ 61 w 68"/>
                  <a:gd name="T73" fmla="*/ 30 h 49"/>
                  <a:gd name="T74" fmla="*/ 60 w 68"/>
                  <a:gd name="T75" fmla="*/ 32 h 49"/>
                  <a:gd name="T76" fmla="*/ 60 w 68"/>
                  <a:gd name="T77" fmla="*/ 32 h 49"/>
                  <a:gd name="T78" fmla="*/ 62 w 68"/>
                  <a:gd name="T79" fmla="*/ 34 h 49"/>
                  <a:gd name="T80" fmla="*/ 65 w 68"/>
                  <a:gd name="T81" fmla="*/ 36 h 49"/>
                  <a:gd name="T82" fmla="*/ 65 w 68"/>
                  <a:gd name="T83" fmla="*/ 36 h 49"/>
                  <a:gd name="T84" fmla="*/ 68 w 68"/>
                  <a:gd name="T85" fmla="*/ 40 h 49"/>
                  <a:gd name="T86" fmla="*/ 67 w 68"/>
                  <a:gd name="T87" fmla="*/ 46 h 49"/>
                  <a:gd name="T88" fmla="*/ 63 w 68"/>
                  <a:gd name="T89" fmla="*/ 46 h 49"/>
                  <a:gd name="T90" fmla="*/ 54 w 68"/>
                  <a:gd name="T91" fmla="*/ 46 h 49"/>
                  <a:gd name="T92" fmla="*/ 47 w 68"/>
                  <a:gd name="T93" fmla="*/ 43 h 49"/>
                  <a:gd name="T94" fmla="*/ 38 w 68"/>
                  <a:gd name="T95" fmla="*/ 43 h 49"/>
                  <a:gd name="T96" fmla="*/ 31 w 68"/>
                  <a:gd name="T97" fmla="*/ 44 h 49"/>
                  <a:gd name="T98" fmla="*/ 25 w 68"/>
                  <a:gd name="T99" fmla="*/ 47 h 49"/>
                  <a:gd name="T100" fmla="*/ 19 w 68"/>
                  <a:gd name="T101" fmla="*/ 47 h 49"/>
                  <a:gd name="T102" fmla="*/ 15 w 68"/>
                  <a:gd name="T103" fmla="*/ 4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8" h="49">
                    <a:moveTo>
                      <a:pt x="15" y="47"/>
                    </a:moveTo>
                    <a:cubicBezTo>
                      <a:pt x="15" y="47"/>
                      <a:pt x="14" y="47"/>
                      <a:pt x="13" y="48"/>
                    </a:cubicBezTo>
                    <a:cubicBezTo>
                      <a:pt x="12" y="48"/>
                      <a:pt x="11" y="49"/>
                      <a:pt x="10" y="48"/>
                    </a:cubicBezTo>
                    <a:cubicBezTo>
                      <a:pt x="10" y="47"/>
                      <a:pt x="10" y="45"/>
                      <a:pt x="12" y="45"/>
                    </a:cubicBezTo>
                    <a:cubicBezTo>
                      <a:pt x="14" y="45"/>
                      <a:pt x="16" y="46"/>
                      <a:pt x="17" y="46"/>
                    </a:cubicBezTo>
                    <a:cubicBezTo>
                      <a:pt x="19" y="46"/>
                      <a:pt x="21" y="46"/>
                      <a:pt x="21" y="45"/>
                    </a:cubicBezTo>
                    <a:cubicBezTo>
                      <a:pt x="22" y="45"/>
                      <a:pt x="23" y="44"/>
                      <a:pt x="24" y="43"/>
                    </a:cubicBezTo>
                    <a:cubicBezTo>
                      <a:pt x="25" y="42"/>
                      <a:pt x="25" y="41"/>
                      <a:pt x="25" y="41"/>
                    </a:cubicBezTo>
                    <a:cubicBezTo>
                      <a:pt x="24" y="41"/>
                      <a:pt x="22" y="42"/>
                      <a:pt x="22" y="42"/>
                    </a:cubicBezTo>
                    <a:cubicBezTo>
                      <a:pt x="22" y="42"/>
                      <a:pt x="22" y="43"/>
                      <a:pt x="21" y="43"/>
                    </a:cubicBezTo>
                    <a:cubicBezTo>
                      <a:pt x="20" y="44"/>
                      <a:pt x="18" y="42"/>
                      <a:pt x="17" y="43"/>
                    </a:cubicBezTo>
                    <a:cubicBezTo>
                      <a:pt x="16" y="43"/>
                      <a:pt x="16" y="44"/>
                      <a:pt x="15" y="44"/>
                    </a:cubicBezTo>
                    <a:cubicBezTo>
                      <a:pt x="13" y="44"/>
                      <a:pt x="10" y="43"/>
                      <a:pt x="10" y="43"/>
                    </a:cubicBezTo>
                    <a:cubicBezTo>
                      <a:pt x="9" y="43"/>
                      <a:pt x="9" y="42"/>
                      <a:pt x="9" y="41"/>
                    </a:cubicBezTo>
                    <a:cubicBezTo>
                      <a:pt x="11" y="41"/>
                      <a:pt x="14" y="41"/>
                      <a:pt x="14" y="41"/>
                    </a:cubicBezTo>
                    <a:cubicBezTo>
                      <a:pt x="15" y="41"/>
                      <a:pt x="16" y="40"/>
                      <a:pt x="17" y="40"/>
                    </a:cubicBezTo>
                    <a:cubicBezTo>
                      <a:pt x="18" y="40"/>
                      <a:pt x="19" y="40"/>
                      <a:pt x="20" y="40"/>
                    </a:cubicBezTo>
                    <a:cubicBezTo>
                      <a:pt x="21" y="39"/>
                      <a:pt x="21" y="39"/>
                      <a:pt x="22" y="39"/>
                    </a:cubicBezTo>
                    <a:cubicBezTo>
                      <a:pt x="24" y="39"/>
                      <a:pt x="26" y="39"/>
                      <a:pt x="27" y="38"/>
                    </a:cubicBezTo>
                    <a:cubicBezTo>
                      <a:pt x="27" y="38"/>
                      <a:pt x="28" y="37"/>
                      <a:pt x="29" y="37"/>
                    </a:cubicBezTo>
                    <a:cubicBezTo>
                      <a:pt x="29" y="37"/>
                      <a:pt x="30" y="37"/>
                      <a:pt x="30" y="37"/>
                    </a:cubicBezTo>
                    <a:cubicBezTo>
                      <a:pt x="31" y="37"/>
                      <a:pt x="31" y="37"/>
                      <a:pt x="32" y="37"/>
                    </a:cubicBezTo>
                    <a:cubicBezTo>
                      <a:pt x="34" y="38"/>
                      <a:pt x="38" y="39"/>
                      <a:pt x="39" y="39"/>
                    </a:cubicBezTo>
                    <a:cubicBezTo>
                      <a:pt x="39" y="39"/>
                      <a:pt x="39" y="39"/>
                      <a:pt x="39" y="39"/>
                    </a:cubicBezTo>
                    <a:cubicBezTo>
                      <a:pt x="39" y="39"/>
                      <a:pt x="41" y="37"/>
                      <a:pt x="41" y="36"/>
                    </a:cubicBezTo>
                    <a:cubicBezTo>
                      <a:pt x="42" y="36"/>
                      <a:pt x="43" y="35"/>
                      <a:pt x="43" y="35"/>
                    </a:cubicBezTo>
                    <a:cubicBezTo>
                      <a:pt x="43" y="34"/>
                      <a:pt x="42" y="34"/>
                      <a:pt x="42" y="33"/>
                    </a:cubicBezTo>
                    <a:cubicBezTo>
                      <a:pt x="42" y="33"/>
                      <a:pt x="42" y="33"/>
                      <a:pt x="42" y="33"/>
                    </a:cubicBezTo>
                    <a:cubicBezTo>
                      <a:pt x="42" y="32"/>
                      <a:pt x="42" y="32"/>
                      <a:pt x="41" y="32"/>
                    </a:cubicBezTo>
                    <a:cubicBezTo>
                      <a:pt x="41" y="32"/>
                      <a:pt x="40" y="32"/>
                      <a:pt x="40" y="32"/>
                    </a:cubicBezTo>
                    <a:cubicBezTo>
                      <a:pt x="38" y="33"/>
                      <a:pt x="35" y="33"/>
                      <a:pt x="34" y="33"/>
                    </a:cubicBezTo>
                    <a:cubicBezTo>
                      <a:pt x="34" y="33"/>
                      <a:pt x="34" y="32"/>
                      <a:pt x="33" y="31"/>
                    </a:cubicBezTo>
                    <a:cubicBezTo>
                      <a:pt x="32" y="30"/>
                      <a:pt x="31" y="29"/>
                      <a:pt x="30" y="29"/>
                    </a:cubicBezTo>
                    <a:cubicBezTo>
                      <a:pt x="29" y="29"/>
                      <a:pt x="28" y="29"/>
                      <a:pt x="26" y="29"/>
                    </a:cubicBezTo>
                    <a:cubicBezTo>
                      <a:pt x="25" y="29"/>
                      <a:pt x="24" y="29"/>
                      <a:pt x="24" y="30"/>
                    </a:cubicBezTo>
                    <a:cubicBezTo>
                      <a:pt x="23" y="30"/>
                      <a:pt x="22" y="31"/>
                      <a:pt x="21" y="31"/>
                    </a:cubicBezTo>
                    <a:cubicBezTo>
                      <a:pt x="20" y="31"/>
                      <a:pt x="19" y="31"/>
                      <a:pt x="18" y="31"/>
                    </a:cubicBezTo>
                    <a:cubicBezTo>
                      <a:pt x="17" y="31"/>
                      <a:pt x="16" y="31"/>
                      <a:pt x="15" y="32"/>
                    </a:cubicBezTo>
                    <a:cubicBezTo>
                      <a:pt x="14" y="32"/>
                      <a:pt x="13" y="32"/>
                      <a:pt x="13" y="32"/>
                    </a:cubicBezTo>
                    <a:cubicBezTo>
                      <a:pt x="12" y="32"/>
                      <a:pt x="11" y="32"/>
                      <a:pt x="11" y="32"/>
                    </a:cubicBezTo>
                    <a:cubicBezTo>
                      <a:pt x="11" y="31"/>
                      <a:pt x="11" y="31"/>
                      <a:pt x="10" y="31"/>
                    </a:cubicBezTo>
                    <a:cubicBezTo>
                      <a:pt x="9" y="31"/>
                      <a:pt x="8" y="31"/>
                      <a:pt x="9" y="30"/>
                    </a:cubicBezTo>
                    <a:cubicBezTo>
                      <a:pt x="10" y="29"/>
                      <a:pt x="13" y="27"/>
                      <a:pt x="13" y="27"/>
                    </a:cubicBezTo>
                    <a:cubicBezTo>
                      <a:pt x="13" y="26"/>
                      <a:pt x="12" y="27"/>
                      <a:pt x="11" y="27"/>
                    </a:cubicBezTo>
                    <a:cubicBezTo>
                      <a:pt x="9" y="28"/>
                      <a:pt x="8" y="29"/>
                      <a:pt x="8" y="28"/>
                    </a:cubicBezTo>
                    <a:cubicBezTo>
                      <a:pt x="8" y="27"/>
                      <a:pt x="7" y="25"/>
                      <a:pt x="6" y="24"/>
                    </a:cubicBezTo>
                    <a:cubicBezTo>
                      <a:pt x="5" y="23"/>
                      <a:pt x="5" y="22"/>
                      <a:pt x="3" y="21"/>
                    </a:cubicBezTo>
                    <a:cubicBezTo>
                      <a:pt x="2" y="21"/>
                      <a:pt x="0" y="21"/>
                      <a:pt x="1" y="20"/>
                    </a:cubicBezTo>
                    <a:cubicBezTo>
                      <a:pt x="3" y="19"/>
                      <a:pt x="5" y="19"/>
                      <a:pt x="7" y="16"/>
                    </a:cubicBezTo>
                    <a:cubicBezTo>
                      <a:pt x="8" y="14"/>
                      <a:pt x="11" y="11"/>
                      <a:pt x="11" y="9"/>
                    </a:cubicBezTo>
                    <a:cubicBezTo>
                      <a:pt x="11" y="7"/>
                      <a:pt x="11" y="6"/>
                      <a:pt x="12" y="4"/>
                    </a:cubicBezTo>
                    <a:cubicBezTo>
                      <a:pt x="12" y="3"/>
                      <a:pt x="12" y="2"/>
                      <a:pt x="13" y="1"/>
                    </a:cubicBezTo>
                    <a:cubicBezTo>
                      <a:pt x="13" y="1"/>
                      <a:pt x="13" y="1"/>
                      <a:pt x="13" y="1"/>
                    </a:cubicBezTo>
                    <a:cubicBezTo>
                      <a:pt x="13" y="1"/>
                      <a:pt x="13" y="1"/>
                      <a:pt x="13" y="1"/>
                    </a:cubicBezTo>
                    <a:cubicBezTo>
                      <a:pt x="16" y="1"/>
                      <a:pt x="19" y="2"/>
                      <a:pt x="20" y="1"/>
                    </a:cubicBezTo>
                    <a:cubicBezTo>
                      <a:pt x="21" y="1"/>
                      <a:pt x="23" y="1"/>
                      <a:pt x="26" y="1"/>
                    </a:cubicBezTo>
                    <a:cubicBezTo>
                      <a:pt x="29" y="0"/>
                      <a:pt x="33" y="0"/>
                      <a:pt x="33" y="0"/>
                    </a:cubicBezTo>
                    <a:cubicBezTo>
                      <a:pt x="35" y="0"/>
                      <a:pt x="37" y="1"/>
                      <a:pt x="38" y="1"/>
                    </a:cubicBezTo>
                    <a:cubicBezTo>
                      <a:pt x="38" y="2"/>
                      <a:pt x="39" y="3"/>
                      <a:pt x="40" y="4"/>
                    </a:cubicBezTo>
                    <a:cubicBezTo>
                      <a:pt x="41" y="4"/>
                      <a:pt x="42" y="4"/>
                      <a:pt x="43" y="4"/>
                    </a:cubicBezTo>
                    <a:cubicBezTo>
                      <a:pt x="44" y="5"/>
                      <a:pt x="44" y="5"/>
                      <a:pt x="45" y="5"/>
                    </a:cubicBezTo>
                    <a:cubicBezTo>
                      <a:pt x="45" y="5"/>
                      <a:pt x="45" y="5"/>
                      <a:pt x="44" y="5"/>
                    </a:cubicBezTo>
                    <a:cubicBezTo>
                      <a:pt x="44" y="7"/>
                      <a:pt x="44" y="9"/>
                      <a:pt x="47" y="11"/>
                    </a:cubicBezTo>
                    <a:cubicBezTo>
                      <a:pt x="51" y="13"/>
                      <a:pt x="51" y="13"/>
                      <a:pt x="52" y="15"/>
                    </a:cubicBezTo>
                    <a:cubicBezTo>
                      <a:pt x="52" y="15"/>
                      <a:pt x="52" y="15"/>
                      <a:pt x="52" y="15"/>
                    </a:cubicBezTo>
                    <a:cubicBezTo>
                      <a:pt x="52" y="15"/>
                      <a:pt x="52" y="15"/>
                      <a:pt x="52" y="15"/>
                    </a:cubicBezTo>
                    <a:cubicBezTo>
                      <a:pt x="52" y="16"/>
                      <a:pt x="53" y="17"/>
                      <a:pt x="54" y="17"/>
                    </a:cubicBezTo>
                    <a:cubicBezTo>
                      <a:pt x="54" y="17"/>
                      <a:pt x="55" y="18"/>
                      <a:pt x="56" y="18"/>
                    </a:cubicBezTo>
                    <a:cubicBezTo>
                      <a:pt x="57" y="19"/>
                      <a:pt x="58" y="20"/>
                      <a:pt x="58" y="20"/>
                    </a:cubicBezTo>
                    <a:cubicBezTo>
                      <a:pt x="59" y="21"/>
                      <a:pt x="59" y="21"/>
                      <a:pt x="59" y="21"/>
                    </a:cubicBezTo>
                    <a:cubicBezTo>
                      <a:pt x="59" y="21"/>
                      <a:pt x="59" y="23"/>
                      <a:pt x="59" y="23"/>
                    </a:cubicBezTo>
                    <a:cubicBezTo>
                      <a:pt x="59" y="23"/>
                      <a:pt x="59" y="23"/>
                      <a:pt x="59" y="23"/>
                    </a:cubicBezTo>
                    <a:cubicBezTo>
                      <a:pt x="59" y="24"/>
                      <a:pt x="59" y="24"/>
                      <a:pt x="59" y="24"/>
                    </a:cubicBezTo>
                    <a:cubicBezTo>
                      <a:pt x="60" y="25"/>
                      <a:pt x="61" y="29"/>
                      <a:pt x="61" y="30"/>
                    </a:cubicBezTo>
                    <a:cubicBezTo>
                      <a:pt x="62" y="30"/>
                      <a:pt x="61" y="30"/>
                      <a:pt x="61" y="31"/>
                    </a:cubicBezTo>
                    <a:cubicBezTo>
                      <a:pt x="60" y="31"/>
                      <a:pt x="60" y="31"/>
                      <a:pt x="60" y="32"/>
                    </a:cubicBezTo>
                    <a:cubicBezTo>
                      <a:pt x="60" y="32"/>
                      <a:pt x="60" y="32"/>
                      <a:pt x="60" y="32"/>
                    </a:cubicBezTo>
                    <a:cubicBezTo>
                      <a:pt x="60" y="32"/>
                      <a:pt x="60" y="32"/>
                      <a:pt x="60" y="32"/>
                    </a:cubicBezTo>
                    <a:cubicBezTo>
                      <a:pt x="60" y="32"/>
                      <a:pt x="60" y="32"/>
                      <a:pt x="60" y="32"/>
                    </a:cubicBezTo>
                    <a:cubicBezTo>
                      <a:pt x="60" y="32"/>
                      <a:pt x="61" y="33"/>
                      <a:pt x="62" y="34"/>
                    </a:cubicBezTo>
                    <a:cubicBezTo>
                      <a:pt x="63" y="35"/>
                      <a:pt x="64" y="36"/>
                      <a:pt x="65" y="36"/>
                    </a:cubicBezTo>
                    <a:cubicBezTo>
                      <a:pt x="65" y="36"/>
                      <a:pt x="65" y="36"/>
                      <a:pt x="65" y="36"/>
                    </a:cubicBezTo>
                    <a:cubicBezTo>
                      <a:pt x="65" y="36"/>
                      <a:pt x="65" y="36"/>
                      <a:pt x="65" y="36"/>
                    </a:cubicBezTo>
                    <a:cubicBezTo>
                      <a:pt x="65" y="36"/>
                      <a:pt x="65" y="36"/>
                      <a:pt x="65" y="36"/>
                    </a:cubicBezTo>
                    <a:cubicBezTo>
                      <a:pt x="66" y="37"/>
                      <a:pt x="67" y="38"/>
                      <a:pt x="67" y="39"/>
                    </a:cubicBezTo>
                    <a:cubicBezTo>
                      <a:pt x="67" y="39"/>
                      <a:pt x="67" y="40"/>
                      <a:pt x="68" y="40"/>
                    </a:cubicBezTo>
                    <a:cubicBezTo>
                      <a:pt x="68" y="40"/>
                      <a:pt x="68" y="41"/>
                      <a:pt x="68" y="42"/>
                    </a:cubicBezTo>
                    <a:cubicBezTo>
                      <a:pt x="68" y="44"/>
                      <a:pt x="68" y="46"/>
                      <a:pt x="67" y="46"/>
                    </a:cubicBezTo>
                    <a:cubicBezTo>
                      <a:pt x="67" y="46"/>
                      <a:pt x="66" y="46"/>
                      <a:pt x="65" y="46"/>
                    </a:cubicBezTo>
                    <a:cubicBezTo>
                      <a:pt x="64" y="46"/>
                      <a:pt x="64" y="46"/>
                      <a:pt x="63" y="46"/>
                    </a:cubicBezTo>
                    <a:cubicBezTo>
                      <a:pt x="62" y="46"/>
                      <a:pt x="58" y="46"/>
                      <a:pt x="56" y="46"/>
                    </a:cubicBezTo>
                    <a:cubicBezTo>
                      <a:pt x="55" y="46"/>
                      <a:pt x="55" y="46"/>
                      <a:pt x="54" y="46"/>
                    </a:cubicBezTo>
                    <a:cubicBezTo>
                      <a:pt x="53" y="46"/>
                      <a:pt x="51" y="45"/>
                      <a:pt x="49" y="44"/>
                    </a:cubicBezTo>
                    <a:cubicBezTo>
                      <a:pt x="48" y="44"/>
                      <a:pt x="47" y="43"/>
                      <a:pt x="47" y="43"/>
                    </a:cubicBezTo>
                    <a:cubicBezTo>
                      <a:pt x="46" y="43"/>
                      <a:pt x="45" y="43"/>
                      <a:pt x="44" y="43"/>
                    </a:cubicBezTo>
                    <a:cubicBezTo>
                      <a:pt x="42" y="43"/>
                      <a:pt x="39" y="43"/>
                      <a:pt x="38" y="43"/>
                    </a:cubicBezTo>
                    <a:cubicBezTo>
                      <a:pt x="37" y="43"/>
                      <a:pt x="36" y="43"/>
                      <a:pt x="35" y="43"/>
                    </a:cubicBezTo>
                    <a:cubicBezTo>
                      <a:pt x="34" y="44"/>
                      <a:pt x="32" y="44"/>
                      <a:pt x="31" y="44"/>
                    </a:cubicBezTo>
                    <a:cubicBezTo>
                      <a:pt x="30" y="45"/>
                      <a:pt x="29" y="46"/>
                      <a:pt x="28" y="46"/>
                    </a:cubicBezTo>
                    <a:cubicBezTo>
                      <a:pt x="27" y="47"/>
                      <a:pt x="26" y="47"/>
                      <a:pt x="25" y="47"/>
                    </a:cubicBezTo>
                    <a:cubicBezTo>
                      <a:pt x="24" y="47"/>
                      <a:pt x="23" y="47"/>
                      <a:pt x="21" y="47"/>
                    </a:cubicBezTo>
                    <a:cubicBezTo>
                      <a:pt x="20" y="47"/>
                      <a:pt x="20" y="47"/>
                      <a:pt x="19" y="47"/>
                    </a:cubicBezTo>
                    <a:cubicBezTo>
                      <a:pt x="18" y="47"/>
                      <a:pt x="17" y="47"/>
                      <a:pt x="16" y="47"/>
                    </a:cubicBezTo>
                    <a:cubicBezTo>
                      <a:pt x="16" y="47"/>
                      <a:pt x="15" y="47"/>
                      <a:pt x="15" y="47"/>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53" name="Freeform 43"/>
              <p:cNvSpPr>
                <a:spLocks/>
              </p:cNvSpPr>
              <p:nvPr/>
            </p:nvSpPr>
            <p:spPr bwMode="auto">
              <a:xfrm>
                <a:off x="3844925" y="3722688"/>
                <a:ext cx="74613" cy="23813"/>
              </a:xfrm>
              <a:custGeom>
                <a:avLst/>
                <a:gdLst>
                  <a:gd name="T0" fmla="*/ 0 w 32"/>
                  <a:gd name="T1" fmla="*/ 10 h 10"/>
                  <a:gd name="T2" fmla="*/ 0 w 32"/>
                  <a:gd name="T3" fmla="*/ 7 h 10"/>
                  <a:gd name="T4" fmla="*/ 1 w 32"/>
                  <a:gd name="T5" fmla="*/ 5 h 10"/>
                  <a:gd name="T6" fmla="*/ 3 w 32"/>
                  <a:gd name="T7" fmla="*/ 8 h 10"/>
                  <a:gd name="T8" fmla="*/ 6 w 32"/>
                  <a:gd name="T9" fmla="*/ 7 h 10"/>
                  <a:gd name="T10" fmla="*/ 7 w 32"/>
                  <a:gd name="T11" fmla="*/ 6 h 10"/>
                  <a:gd name="T12" fmla="*/ 12 w 32"/>
                  <a:gd name="T13" fmla="*/ 6 h 10"/>
                  <a:gd name="T14" fmla="*/ 15 w 32"/>
                  <a:gd name="T15" fmla="*/ 5 h 10"/>
                  <a:gd name="T16" fmla="*/ 15 w 32"/>
                  <a:gd name="T17" fmla="*/ 3 h 10"/>
                  <a:gd name="T18" fmla="*/ 8 w 32"/>
                  <a:gd name="T19" fmla="*/ 5 h 10"/>
                  <a:gd name="T20" fmla="*/ 4 w 32"/>
                  <a:gd name="T21" fmla="*/ 6 h 10"/>
                  <a:gd name="T22" fmla="*/ 2 w 32"/>
                  <a:gd name="T23" fmla="*/ 3 h 10"/>
                  <a:gd name="T24" fmla="*/ 2 w 32"/>
                  <a:gd name="T25" fmla="*/ 3 h 10"/>
                  <a:gd name="T26" fmla="*/ 4 w 32"/>
                  <a:gd name="T27" fmla="*/ 3 h 10"/>
                  <a:gd name="T28" fmla="*/ 6 w 32"/>
                  <a:gd name="T29" fmla="*/ 3 h 10"/>
                  <a:gd name="T30" fmla="*/ 9 w 32"/>
                  <a:gd name="T31" fmla="*/ 2 h 10"/>
                  <a:gd name="T32" fmla="*/ 12 w 32"/>
                  <a:gd name="T33" fmla="*/ 2 h 10"/>
                  <a:gd name="T34" fmla="*/ 15 w 32"/>
                  <a:gd name="T35" fmla="*/ 1 h 10"/>
                  <a:gd name="T36" fmla="*/ 17 w 32"/>
                  <a:gd name="T37" fmla="*/ 0 h 10"/>
                  <a:gd name="T38" fmla="*/ 21 w 32"/>
                  <a:gd name="T39" fmla="*/ 0 h 10"/>
                  <a:gd name="T40" fmla="*/ 23 w 32"/>
                  <a:gd name="T41" fmla="*/ 2 h 10"/>
                  <a:gd name="T42" fmla="*/ 25 w 32"/>
                  <a:gd name="T43" fmla="*/ 4 h 10"/>
                  <a:gd name="T44" fmla="*/ 31 w 32"/>
                  <a:gd name="T45" fmla="*/ 3 h 10"/>
                  <a:gd name="T46" fmla="*/ 32 w 32"/>
                  <a:gd name="T47" fmla="*/ 3 h 10"/>
                  <a:gd name="T48" fmla="*/ 32 w 32"/>
                  <a:gd name="T49" fmla="*/ 3 h 10"/>
                  <a:gd name="T50" fmla="*/ 32 w 32"/>
                  <a:gd name="T51" fmla="*/ 3 h 10"/>
                  <a:gd name="T52" fmla="*/ 32 w 32"/>
                  <a:gd name="T53" fmla="*/ 5 h 10"/>
                  <a:gd name="T54" fmla="*/ 32 w 32"/>
                  <a:gd name="T55" fmla="*/ 6 h 10"/>
                  <a:gd name="T56" fmla="*/ 29 w 32"/>
                  <a:gd name="T57" fmla="*/ 8 h 10"/>
                  <a:gd name="T58" fmla="*/ 29 w 32"/>
                  <a:gd name="T59" fmla="*/ 8 h 10"/>
                  <a:gd name="T60" fmla="*/ 23 w 32"/>
                  <a:gd name="T61" fmla="*/ 6 h 10"/>
                  <a:gd name="T62" fmla="*/ 22 w 32"/>
                  <a:gd name="T63" fmla="*/ 6 h 10"/>
                  <a:gd name="T64" fmla="*/ 19 w 32"/>
                  <a:gd name="T65" fmla="*/ 6 h 10"/>
                  <a:gd name="T66" fmla="*/ 17 w 32"/>
                  <a:gd name="T67" fmla="*/ 8 h 10"/>
                  <a:gd name="T68" fmla="*/ 13 w 32"/>
                  <a:gd name="T69" fmla="*/ 8 h 10"/>
                  <a:gd name="T70" fmla="*/ 11 w 32"/>
                  <a:gd name="T71" fmla="*/ 8 h 10"/>
                  <a:gd name="T72" fmla="*/ 7 w 32"/>
                  <a:gd name="T73" fmla="*/ 9 h 10"/>
                  <a:gd name="T74" fmla="*/ 5 w 32"/>
                  <a:gd name="T75" fmla="*/ 10 h 10"/>
                  <a:gd name="T76" fmla="*/ 0 w 32"/>
                  <a:gd name="T7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 h="10">
                    <a:moveTo>
                      <a:pt x="0" y="10"/>
                    </a:moveTo>
                    <a:cubicBezTo>
                      <a:pt x="0" y="9"/>
                      <a:pt x="0" y="7"/>
                      <a:pt x="0" y="7"/>
                    </a:cubicBezTo>
                    <a:cubicBezTo>
                      <a:pt x="0" y="6"/>
                      <a:pt x="0" y="4"/>
                      <a:pt x="1" y="5"/>
                    </a:cubicBezTo>
                    <a:cubicBezTo>
                      <a:pt x="1" y="5"/>
                      <a:pt x="2" y="8"/>
                      <a:pt x="3" y="8"/>
                    </a:cubicBezTo>
                    <a:cubicBezTo>
                      <a:pt x="5" y="8"/>
                      <a:pt x="6" y="8"/>
                      <a:pt x="6" y="7"/>
                    </a:cubicBezTo>
                    <a:cubicBezTo>
                      <a:pt x="7" y="7"/>
                      <a:pt x="6" y="6"/>
                      <a:pt x="7" y="6"/>
                    </a:cubicBezTo>
                    <a:cubicBezTo>
                      <a:pt x="8" y="6"/>
                      <a:pt x="10" y="6"/>
                      <a:pt x="12" y="6"/>
                    </a:cubicBezTo>
                    <a:cubicBezTo>
                      <a:pt x="13" y="7"/>
                      <a:pt x="14" y="6"/>
                      <a:pt x="15" y="5"/>
                    </a:cubicBezTo>
                    <a:cubicBezTo>
                      <a:pt x="16" y="4"/>
                      <a:pt x="17" y="3"/>
                      <a:pt x="15" y="3"/>
                    </a:cubicBezTo>
                    <a:cubicBezTo>
                      <a:pt x="13" y="4"/>
                      <a:pt x="10" y="5"/>
                      <a:pt x="8" y="5"/>
                    </a:cubicBezTo>
                    <a:cubicBezTo>
                      <a:pt x="6" y="5"/>
                      <a:pt x="5" y="6"/>
                      <a:pt x="4" y="6"/>
                    </a:cubicBezTo>
                    <a:cubicBezTo>
                      <a:pt x="3" y="6"/>
                      <a:pt x="1" y="4"/>
                      <a:pt x="2" y="3"/>
                    </a:cubicBezTo>
                    <a:cubicBezTo>
                      <a:pt x="2" y="3"/>
                      <a:pt x="2" y="3"/>
                      <a:pt x="2" y="3"/>
                    </a:cubicBezTo>
                    <a:cubicBezTo>
                      <a:pt x="2" y="3"/>
                      <a:pt x="3" y="3"/>
                      <a:pt x="4" y="3"/>
                    </a:cubicBezTo>
                    <a:cubicBezTo>
                      <a:pt x="4" y="3"/>
                      <a:pt x="5" y="3"/>
                      <a:pt x="6" y="3"/>
                    </a:cubicBezTo>
                    <a:cubicBezTo>
                      <a:pt x="7" y="3"/>
                      <a:pt x="8" y="2"/>
                      <a:pt x="9" y="2"/>
                    </a:cubicBezTo>
                    <a:cubicBezTo>
                      <a:pt x="10" y="2"/>
                      <a:pt x="11" y="2"/>
                      <a:pt x="12" y="2"/>
                    </a:cubicBezTo>
                    <a:cubicBezTo>
                      <a:pt x="13" y="2"/>
                      <a:pt x="14" y="1"/>
                      <a:pt x="15" y="1"/>
                    </a:cubicBezTo>
                    <a:cubicBezTo>
                      <a:pt x="16" y="0"/>
                      <a:pt x="17" y="0"/>
                      <a:pt x="17" y="0"/>
                    </a:cubicBezTo>
                    <a:cubicBezTo>
                      <a:pt x="19" y="0"/>
                      <a:pt x="20" y="0"/>
                      <a:pt x="21" y="0"/>
                    </a:cubicBezTo>
                    <a:cubicBezTo>
                      <a:pt x="22" y="0"/>
                      <a:pt x="23" y="1"/>
                      <a:pt x="23" y="2"/>
                    </a:cubicBezTo>
                    <a:cubicBezTo>
                      <a:pt x="24" y="3"/>
                      <a:pt x="24" y="3"/>
                      <a:pt x="25" y="4"/>
                    </a:cubicBezTo>
                    <a:cubicBezTo>
                      <a:pt x="26" y="4"/>
                      <a:pt x="29" y="4"/>
                      <a:pt x="31" y="3"/>
                    </a:cubicBezTo>
                    <a:cubicBezTo>
                      <a:pt x="32" y="3"/>
                      <a:pt x="32" y="3"/>
                      <a:pt x="32" y="3"/>
                    </a:cubicBezTo>
                    <a:cubicBezTo>
                      <a:pt x="32" y="3"/>
                      <a:pt x="32" y="3"/>
                      <a:pt x="32" y="3"/>
                    </a:cubicBezTo>
                    <a:cubicBezTo>
                      <a:pt x="32" y="3"/>
                      <a:pt x="32" y="3"/>
                      <a:pt x="32" y="3"/>
                    </a:cubicBezTo>
                    <a:cubicBezTo>
                      <a:pt x="32" y="4"/>
                      <a:pt x="32" y="4"/>
                      <a:pt x="32" y="5"/>
                    </a:cubicBezTo>
                    <a:cubicBezTo>
                      <a:pt x="32" y="5"/>
                      <a:pt x="32" y="5"/>
                      <a:pt x="32" y="6"/>
                    </a:cubicBezTo>
                    <a:cubicBezTo>
                      <a:pt x="31" y="7"/>
                      <a:pt x="30" y="8"/>
                      <a:pt x="29" y="8"/>
                    </a:cubicBezTo>
                    <a:cubicBezTo>
                      <a:pt x="29" y="8"/>
                      <a:pt x="29" y="8"/>
                      <a:pt x="29" y="8"/>
                    </a:cubicBezTo>
                    <a:cubicBezTo>
                      <a:pt x="29" y="8"/>
                      <a:pt x="25" y="7"/>
                      <a:pt x="23" y="6"/>
                    </a:cubicBezTo>
                    <a:cubicBezTo>
                      <a:pt x="22" y="6"/>
                      <a:pt x="22" y="6"/>
                      <a:pt x="22" y="6"/>
                    </a:cubicBezTo>
                    <a:cubicBezTo>
                      <a:pt x="21" y="6"/>
                      <a:pt x="20" y="6"/>
                      <a:pt x="19" y="6"/>
                    </a:cubicBezTo>
                    <a:cubicBezTo>
                      <a:pt x="18" y="6"/>
                      <a:pt x="18" y="7"/>
                      <a:pt x="17" y="8"/>
                    </a:cubicBezTo>
                    <a:cubicBezTo>
                      <a:pt x="17" y="8"/>
                      <a:pt x="15" y="8"/>
                      <a:pt x="13" y="8"/>
                    </a:cubicBezTo>
                    <a:cubicBezTo>
                      <a:pt x="12" y="8"/>
                      <a:pt x="11" y="8"/>
                      <a:pt x="11" y="8"/>
                    </a:cubicBezTo>
                    <a:cubicBezTo>
                      <a:pt x="10" y="9"/>
                      <a:pt x="9" y="9"/>
                      <a:pt x="7" y="9"/>
                    </a:cubicBezTo>
                    <a:cubicBezTo>
                      <a:pt x="6" y="9"/>
                      <a:pt x="5" y="10"/>
                      <a:pt x="5" y="10"/>
                    </a:cubicBezTo>
                    <a:cubicBezTo>
                      <a:pt x="4" y="10"/>
                      <a:pt x="2" y="10"/>
                      <a:pt x="0" y="1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54" name="Freeform 44"/>
              <p:cNvSpPr>
                <a:spLocks/>
              </p:cNvSpPr>
              <p:nvPr/>
            </p:nvSpPr>
            <p:spPr bwMode="auto">
              <a:xfrm>
                <a:off x="3838575" y="3365500"/>
                <a:ext cx="303213" cy="334963"/>
              </a:xfrm>
              <a:custGeom>
                <a:avLst/>
                <a:gdLst>
                  <a:gd name="T0" fmla="*/ 9 w 132"/>
                  <a:gd name="T1" fmla="*/ 119 h 145"/>
                  <a:gd name="T2" fmla="*/ 9 w 132"/>
                  <a:gd name="T3" fmla="*/ 97 h 145"/>
                  <a:gd name="T4" fmla="*/ 8 w 132"/>
                  <a:gd name="T5" fmla="*/ 91 h 145"/>
                  <a:gd name="T6" fmla="*/ 7 w 132"/>
                  <a:gd name="T7" fmla="*/ 89 h 145"/>
                  <a:gd name="T8" fmla="*/ 9 w 132"/>
                  <a:gd name="T9" fmla="*/ 83 h 145"/>
                  <a:gd name="T10" fmla="*/ 4 w 132"/>
                  <a:gd name="T11" fmla="*/ 78 h 145"/>
                  <a:gd name="T12" fmla="*/ 0 w 132"/>
                  <a:gd name="T13" fmla="*/ 71 h 145"/>
                  <a:gd name="T14" fmla="*/ 41 w 132"/>
                  <a:gd name="T15" fmla="*/ 71 h 145"/>
                  <a:gd name="T16" fmla="*/ 43 w 132"/>
                  <a:gd name="T17" fmla="*/ 71 h 145"/>
                  <a:gd name="T18" fmla="*/ 45 w 132"/>
                  <a:gd name="T19" fmla="*/ 65 h 145"/>
                  <a:gd name="T20" fmla="*/ 44 w 132"/>
                  <a:gd name="T21" fmla="*/ 53 h 145"/>
                  <a:gd name="T22" fmla="*/ 49 w 132"/>
                  <a:gd name="T23" fmla="*/ 49 h 145"/>
                  <a:gd name="T24" fmla="*/ 56 w 132"/>
                  <a:gd name="T25" fmla="*/ 22 h 145"/>
                  <a:gd name="T26" fmla="*/ 61 w 132"/>
                  <a:gd name="T27" fmla="*/ 16 h 145"/>
                  <a:gd name="T28" fmla="*/ 76 w 132"/>
                  <a:gd name="T29" fmla="*/ 16 h 145"/>
                  <a:gd name="T30" fmla="*/ 92 w 132"/>
                  <a:gd name="T31" fmla="*/ 8 h 145"/>
                  <a:gd name="T32" fmla="*/ 93 w 132"/>
                  <a:gd name="T33" fmla="*/ 0 h 145"/>
                  <a:gd name="T34" fmla="*/ 132 w 132"/>
                  <a:gd name="T35" fmla="*/ 27 h 145"/>
                  <a:gd name="T36" fmla="*/ 125 w 132"/>
                  <a:gd name="T37" fmla="*/ 27 h 145"/>
                  <a:gd name="T38" fmla="*/ 119 w 132"/>
                  <a:gd name="T39" fmla="*/ 72 h 145"/>
                  <a:gd name="T40" fmla="*/ 125 w 132"/>
                  <a:gd name="T41" fmla="*/ 118 h 145"/>
                  <a:gd name="T42" fmla="*/ 127 w 132"/>
                  <a:gd name="T43" fmla="*/ 128 h 145"/>
                  <a:gd name="T44" fmla="*/ 128 w 132"/>
                  <a:gd name="T45" fmla="*/ 128 h 145"/>
                  <a:gd name="T46" fmla="*/ 126 w 132"/>
                  <a:gd name="T47" fmla="*/ 137 h 145"/>
                  <a:gd name="T48" fmla="*/ 89 w 132"/>
                  <a:gd name="T49" fmla="*/ 136 h 145"/>
                  <a:gd name="T50" fmla="*/ 85 w 132"/>
                  <a:gd name="T51" fmla="*/ 133 h 145"/>
                  <a:gd name="T52" fmla="*/ 81 w 132"/>
                  <a:gd name="T53" fmla="*/ 137 h 145"/>
                  <a:gd name="T54" fmla="*/ 70 w 132"/>
                  <a:gd name="T55" fmla="*/ 137 h 145"/>
                  <a:gd name="T56" fmla="*/ 67 w 132"/>
                  <a:gd name="T57" fmla="*/ 140 h 145"/>
                  <a:gd name="T58" fmla="*/ 64 w 132"/>
                  <a:gd name="T59" fmla="*/ 138 h 145"/>
                  <a:gd name="T60" fmla="*/ 59 w 132"/>
                  <a:gd name="T61" fmla="*/ 135 h 145"/>
                  <a:gd name="T62" fmla="*/ 57 w 132"/>
                  <a:gd name="T63" fmla="*/ 141 h 145"/>
                  <a:gd name="T64" fmla="*/ 55 w 132"/>
                  <a:gd name="T65" fmla="*/ 144 h 145"/>
                  <a:gd name="T66" fmla="*/ 53 w 132"/>
                  <a:gd name="T67" fmla="*/ 145 h 145"/>
                  <a:gd name="T68" fmla="*/ 48 w 132"/>
                  <a:gd name="T69" fmla="*/ 141 h 145"/>
                  <a:gd name="T70" fmla="*/ 47 w 132"/>
                  <a:gd name="T71" fmla="*/ 140 h 145"/>
                  <a:gd name="T72" fmla="*/ 42 w 132"/>
                  <a:gd name="T73" fmla="*/ 135 h 145"/>
                  <a:gd name="T74" fmla="*/ 39 w 132"/>
                  <a:gd name="T75" fmla="*/ 129 h 145"/>
                  <a:gd name="T76" fmla="*/ 34 w 132"/>
                  <a:gd name="T77" fmla="*/ 128 h 145"/>
                  <a:gd name="T78" fmla="*/ 33 w 132"/>
                  <a:gd name="T79" fmla="*/ 125 h 145"/>
                  <a:gd name="T80" fmla="*/ 27 w 132"/>
                  <a:gd name="T81" fmla="*/ 124 h 145"/>
                  <a:gd name="T82" fmla="*/ 14 w 132"/>
                  <a:gd name="T83" fmla="*/ 125 h 145"/>
                  <a:gd name="T84" fmla="*/ 7 w 132"/>
                  <a:gd name="T85" fmla="*/ 12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2" h="145">
                    <a:moveTo>
                      <a:pt x="7" y="125"/>
                    </a:moveTo>
                    <a:cubicBezTo>
                      <a:pt x="8" y="123"/>
                      <a:pt x="8" y="121"/>
                      <a:pt x="9" y="119"/>
                    </a:cubicBezTo>
                    <a:cubicBezTo>
                      <a:pt x="10" y="115"/>
                      <a:pt x="11" y="115"/>
                      <a:pt x="11" y="112"/>
                    </a:cubicBezTo>
                    <a:cubicBezTo>
                      <a:pt x="11" y="108"/>
                      <a:pt x="9" y="98"/>
                      <a:pt x="9" y="97"/>
                    </a:cubicBezTo>
                    <a:cubicBezTo>
                      <a:pt x="8" y="95"/>
                      <a:pt x="6" y="95"/>
                      <a:pt x="7" y="94"/>
                    </a:cubicBezTo>
                    <a:cubicBezTo>
                      <a:pt x="7" y="93"/>
                      <a:pt x="9" y="92"/>
                      <a:pt x="8" y="91"/>
                    </a:cubicBezTo>
                    <a:cubicBezTo>
                      <a:pt x="8" y="90"/>
                      <a:pt x="7" y="92"/>
                      <a:pt x="6" y="91"/>
                    </a:cubicBezTo>
                    <a:cubicBezTo>
                      <a:pt x="6" y="91"/>
                      <a:pt x="6" y="90"/>
                      <a:pt x="7" y="89"/>
                    </a:cubicBezTo>
                    <a:cubicBezTo>
                      <a:pt x="8" y="88"/>
                      <a:pt x="8" y="89"/>
                      <a:pt x="8" y="87"/>
                    </a:cubicBezTo>
                    <a:cubicBezTo>
                      <a:pt x="9" y="85"/>
                      <a:pt x="9" y="84"/>
                      <a:pt x="9" y="83"/>
                    </a:cubicBezTo>
                    <a:cubicBezTo>
                      <a:pt x="9" y="81"/>
                      <a:pt x="8" y="77"/>
                      <a:pt x="7" y="78"/>
                    </a:cubicBezTo>
                    <a:cubicBezTo>
                      <a:pt x="5" y="78"/>
                      <a:pt x="5" y="80"/>
                      <a:pt x="4" y="78"/>
                    </a:cubicBezTo>
                    <a:cubicBezTo>
                      <a:pt x="4" y="77"/>
                      <a:pt x="3" y="74"/>
                      <a:pt x="2" y="73"/>
                    </a:cubicBezTo>
                    <a:cubicBezTo>
                      <a:pt x="1" y="72"/>
                      <a:pt x="0" y="72"/>
                      <a:pt x="0" y="71"/>
                    </a:cubicBezTo>
                    <a:cubicBezTo>
                      <a:pt x="40" y="71"/>
                      <a:pt x="40" y="71"/>
                      <a:pt x="40" y="71"/>
                    </a:cubicBezTo>
                    <a:cubicBezTo>
                      <a:pt x="41" y="71"/>
                      <a:pt x="41" y="71"/>
                      <a:pt x="41" y="71"/>
                    </a:cubicBezTo>
                    <a:cubicBezTo>
                      <a:pt x="42" y="71"/>
                      <a:pt x="42" y="71"/>
                      <a:pt x="43" y="71"/>
                    </a:cubicBezTo>
                    <a:cubicBezTo>
                      <a:pt x="43" y="71"/>
                      <a:pt x="43" y="71"/>
                      <a:pt x="43" y="71"/>
                    </a:cubicBezTo>
                    <a:cubicBezTo>
                      <a:pt x="44" y="71"/>
                      <a:pt x="45" y="70"/>
                      <a:pt x="45" y="69"/>
                    </a:cubicBezTo>
                    <a:cubicBezTo>
                      <a:pt x="45" y="69"/>
                      <a:pt x="45" y="67"/>
                      <a:pt x="45" y="65"/>
                    </a:cubicBezTo>
                    <a:cubicBezTo>
                      <a:pt x="44" y="61"/>
                      <a:pt x="43" y="55"/>
                      <a:pt x="43" y="53"/>
                    </a:cubicBezTo>
                    <a:cubicBezTo>
                      <a:pt x="43" y="53"/>
                      <a:pt x="44" y="53"/>
                      <a:pt x="44" y="53"/>
                    </a:cubicBezTo>
                    <a:cubicBezTo>
                      <a:pt x="44" y="51"/>
                      <a:pt x="45" y="50"/>
                      <a:pt x="46" y="49"/>
                    </a:cubicBezTo>
                    <a:cubicBezTo>
                      <a:pt x="47" y="49"/>
                      <a:pt x="48" y="49"/>
                      <a:pt x="49" y="49"/>
                    </a:cubicBezTo>
                    <a:cubicBezTo>
                      <a:pt x="51" y="49"/>
                      <a:pt x="54" y="48"/>
                      <a:pt x="56" y="46"/>
                    </a:cubicBezTo>
                    <a:cubicBezTo>
                      <a:pt x="57" y="44"/>
                      <a:pt x="56" y="30"/>
                      <a:pt x="56" y="22"/>
                    </a:cubicBezTo>
                    <a:cubicBezTo>
                      <a:pt x="56" y="19"/>
                      <a:pt x="56" y="17"/>
                      <a:pt x="56" y="17"/>
                    </a:cubicBezTo>
                    <a:cubicBezTo>
                      <a:pt x="56" y="16"/>
                      <a:pt x="58" y="16"/>
                      <a:pt x="61" y="16"/>
                    </a:cubicBezTo>
                    <a:cubicBezTo>
                      <a:pt x="63" y="16"/>
                      <a:pt x="65" y="16"/>
                      <a:pt x="66" y="16"/>
                    </a:cubicBezTo>
                    <a:cubicBezTo>
                      <a:pt x="68" y="16"/>
                      <a:pt x="72" y="16"/>
                      <a:pt x="76" y="16"/>
                    </a:cubicBezTo>
                    <a:cubicBezTo>
                      <a:pt x="83" y="17"/>
                      <a:pt x="91" y="17"/>
                      <a:pt x="91" y="16"/>
                    </a:cubicBezTo>
                    <a:cubicBezTo>
                      <a:pt x="92" y="15"/>
                      <a:pt x="92" y="11"/>
                      <a:pt x="92" y="8"/>
                    </a:cubicBezTo>
                    <a:cubicBezTo>
                      <a:pt x="92" y="5"/>
                      <a:pt x="92" y="2"/>
                      <a:pt x="92" y="2"/>
                    </a:cubicBezTo>
                    <a:cubicBezTo>
                      <a:pt x="92" y="2"/>
                      <a:pt x="92" y="1"/>
                      <a:pt x="93" y="0"/>
                    </a:cubicBezTo>
                    <a:cubicBezTo>
                      <a:pt x="96" y="3"/>
                      <a:pt x="112" y="14"/>
                      <a:pt x="131" y="26"/>
                    </a:cubicBezTo>
                    <a:cubicBezTo>
                      <a:pt x="132" y="27"/>
                      <a:pt x="132" y="27"/>
                      <a:pt x="132" y="27"/>
                    </a:cubicBezTo>
                    <a:cubicBezTo>
                      <a:pt x="132" y="27"/>
                      <a:pt x="131" y="27"/>
                      <a:pt x="131" y="27"/>
                    </a:cubicBezTo>
                    <a:cubicBezTo>
                      <a:pt x="130" y="27"/>
                      <a:pt x="128" y="27"/>
                      <a:pt x="125" y="27"/>
                    </a:cubicBezTo>
                    <a:cubicBezTo>
                      <a:pt x="121" y="27"/>
                      <a:pt x="115" y="27"/>
                      <a:pt x="114" y="27"/>
                    </a:cubicBezTo>
                    <a:cubicBezTo>
                      <a:pt x="114" y="27"/>
                      <a:pt x="117" y="50"/>
                      <a:pt x="119" y="72"/>
                    </a:cubicBezTo>
                    <a:cubicBezTo>
                      <a:pt x="122" y="90"/>
                      <a:pt x="124" y="107"/>
                      <a:pt x="124" y="110"/>
                    </a:cubicBezTo>
                    <a:cubicBezTo>
                      <a:pt x="124" y="112"/>
                      <a:pt x="124" y="115"/>
                      <a:pt x="125" y="118"/>
                    </a:cubicBezTo>
                    <a:cubicBezTo>
                      <a:pt x="125" y="121"/>
                      <a:pt x="125" y="124"/>
                      <a:pt x="126" y="126"/>
                    </a:cubicBezTo>
                    <a:cubicBezTo>
                      <a:pt x="126" y="128"/>
                      <a:pt x="127" y="128"/>
                      <a:pt x="127" y="128"/>
                    </a:cubicBezTo>
                    <a:cubicBezTo>
                      <a:pt x="128" y="128"/>
                      <a:pt x="128" y="128"/>
                      <a:pt x="128" y="128"/>
                    </a:cubicBezTo>
                    <a:cubicBezTo>
                      <a:pt x="128" y="128"/>
                      <a:pt x="128" y="128"/>
                      <a:pt x="128" y="128"/>
                    </a:cubicBezTo>
                    <a:cubicBezTo>
                      <a:pt x="128" y="129"/>
                      <a:pt x="128" y="131"/>
                      <a:pt x="128" y="132"/>
                    </a:cubicBezTo>
                    <a:cubicBezTo>
                      <a:pt x="127" y="134"/>
                      <a:pt x="127" y="136"/>
                      <a:pt x="126" y="137"/>
                    </a:cubicBezTo>
                    <a:cubicBezTo>
                      <a:pt x="126" y="137"/>
                      <a:pt x="120" y="137"/>
                      <a:pt x="113" y="137"/>
                    </a:cubicBezTo>
                    <a:cubicBezTo>
                      <a:pt x="103" y="137"/>
                      <a:pt x="91" y="136"/>
                      <a:pt x="89" y="136"/>
                    </a:cubicBezTo>
                    <a:cubicBezTo>
                      <a:pt x="87" y="136"/>
                      <a:pt x="86" y="135"/>
                      <a:pt x="86" y="134"/>
                    </a:cubicBezTo>
                    <a:cubicBezTo>
                      <a:pt x="86" y="133"/>
                      <a:pt x="86" y="133"/>
                      <a:pt x="85" y="133"/>
                    </a:cubicBezTo>
                    <a:cubicBezTo>
                      <a:pt x="84" y="133"/>
                      <a:pt x="83" y="134"/>
                      <a:pt x="82" y="135"/>
                    </a:cubicBezTo>
                    <a:cubicBezTo>
                      <a:pt x="82" y="136"/>
                      <a:pt x="81" y="136"/>
                      <a:pt x="81" y="137"/>
                    </a:cubicBezTo>
                    <a:cubicBezTo>
                      <a:pt x="80" y="137"/>
                      <a:pt x="76" y="137"/>
                      <a:pt x="74" y="137"/>
                    </a:cubicBezTo>
                    <a:cubicBezTo>
                      <a:pt x="72" y="137"/>
                      <a:pt x="71" y="137"/>
                      <a:pt x="70" y="137"/>
                    </a:cubicBezTo>
                    <a:cubicBezTo>
                      <a:pt x="69" y="137"/>
                      <a:pt x="68" y="138"/>
                      <a:pt x="67" y="139"/>
                    </a:cubicBezTo>
                    <a:cubicBezTo>
                      <a:pt x="67" y="140"/>
                      <a:pt x="67" y="140"/>
                      <a:pt x="67" y="140"/>
                    </a:cubicBezTo>
                    <a:cubicBezTo>
                      <a:pt x="67" y="140"/>
                      <a:pt x="67" y="140"/>
                      <a:pt x="67" y="140"/>
                    </a:cubicBezTo>
                    <a:cubicBezTo>
                      <a:pt x="67" y="140"/>
                      <a:pt x="65" y="139"/>
                      <a:pt x="64" y="138"/>
                    </a:cubicBezTo>
                    <a:cubicBezTo>
                      <a:pt x="63" y="136"/>
                      <a:pt x="61" y="135"/>
                      <a:pt x="61" y="135"/>
                    </a:cubicBezTo>
                    <a:cubicBezTo>
                      <a:pt x="60" y="135"/>
                      <a:pt x="60" y="135"/>
                      <a:pt x="59" y="135"/>
                    </a:cubicBezTo>
                    <a:cubicBezTo>
                      <a:pt x="59" y="135"/>
                      <a:pt x="58" y="136"/>
                      <a:pt x="58" y="136"/>
                    </a:cubicBezTo>
                    <a:cubicBezTo>
                      <a:pt x="57" y="137"/>
                      <a:pt x="57" y="139"/>
                      <a:pt x="57" y="141"/>
                    </a:cubicBezTo>
                    <a:cubicBezTo>
                      <a:pt x="57" y="142"/>
                      <a:pt x="57" y="142"/>
                      <a:pt x="57" y="143"/>
                    </a:cubicBezTo>
                    <a:cubicBezTo>
                      <a:pt x="57" y="143"/>
                      <a:pt x="56" y="144"/>
                      <a:pt x="55" y="144"/>
                    </a:cubicBezTo>
                    <a:cubicBezTo>
                      <a:pt x="55" y="145"/>
                      <a:pt x="54" y="145"/>
                      <a:pt x="54" y="145"/>
                    </a:cubicBezTo>
                    <a:cubicBezTo>
                      <a:pt x="54" y="145"/>
                      <a:pt x="53" y="145"/>
                      <a:pt x="53" y="145"/>
                    </a:cubicBezTo>
                    <a:cubicBezTo>
                      <a:pt x="52" y="144"/>
                      <a:pt x="51" y="144"/>
                      <a:pt x="50" y="143"/>
                    </a:cubicBezTo>
                    <a:cubicBezTo>
                      <a:pt x="50" y="142"/>
                      <a:pt x="49" y="142"/>
                      <a:pt x="48" y="141"/>
                    </a:cubicBezTo>
                    <a:cubicBezTo>
                      <a:pt x="48" y="141"/>
                      <a:pt x="47" y="141"/>
                      <a:pt x="47" y="140"/>
                    </a:cubicBezTo>
                    <a:cubicBezTo>
                      <a:pt x="47" y="140"/>
                      <a:pt x="47" y="140"/>
                      <a:pt x="47" y="140"/>
                    </a:cubicBezTo>
                    <a:cubicBezTo>
                      <a:pt x="47" y="140"/>
                      <a:pt x="47" y="140"/>
                      <a:pt x="47" y="140"/>
                    </a:cubicBezTo>
                    <a:cubicBezTo>
                      <a:pt x="46" y="138"/>
                      <a:pt x="46" y="137"/>
                      <a:pt x="42" y="135"/>
                    </a:cubicBezTo>
                    <a:cubicBezTo>
                      <a:pt x="39" y="133"/>
                      <a:pt x="39" y="132"/>
                      <a:pt x="40" y="130"/>
                    </a:cubicBezTo>
                    <a:cubicBezTo>
                      <a:pt x="40" y="130"/>
                      <a:pt x="40" y="129"/>
                      <a:pt x="39" y="129"/>
                    </a:cubicBezTo>
                    <a:cubicBezTo>
                      <a:pt x="39" y="129"/>
                      <a:pt x="38" y="128"/>
                      <a:pt x="37" y="128"/>
                    </a:cubicBezTo>
                    <a:cubicBezTo>
                      <a:pt x="36" y="128"/>
                      <a:pt x="35" y="128"/>
                      <a:pt x="34" y="128"/>
                    </a:cubicBezTo>
                    <a:cubicBezTo>
                      <a:pt x="33" y="127"/>
                      <a:pt x="33" y="126"/>
                      <a:pt x="33" y="126"/>
                    </a:cubicBezTo>
                    <a:cubicBezTo>
                      <a:pt x="33" y="125"/>
                      <a:pt x="33" y="125"/>
                      <a:pt x="33" y="125"/>
                    </a:cubicBezTo>
                    <a:cubicBezTo>
                      <a:pt x="33" y="125"/>
                      <a:pt x="33" y="125"/>
                      <a:pt x="33" y="125"/>
                    </a:cubicBezTo>
                    <a:cubicBezTo>
                      <a:pt x="33" y="125"/>
                      <a:pt x="29" y="124"/>
                      <a:pt x="27" y="124"/>
                    </a:cubicBezTo>
                    <a:cubicBezTo>
                      <a:pt x="26" y="124"/>
                      <a:pt x="23" y="124"/>
                      <a:pt x="19" y="125"/>
                    </a:cubicBezTo>
                    <a:cubicBezTo>
                      <a:pt x="17" y="125"/>
                      <a:pt x="15" y="125"/>
                      <a:pt x="14" y="125"/>
                    </a:cubicBezTo>
                    <a:cubicBezTo>
                      <a:pt x="13" y="126"/>
                      <a:pt x="10" y="125"/>
                      <a:pt x="7" y="125"/>
                    </a:cubicBezTo>
                    <a:cubicBezTo>
                      <a:pt x="7" y="125"/>
                      <a:pt x="7" y="125"/>
                      <a:pt x="7" y="125"/>
                    </a:cubicBezTo>
                    <a:cubicBezTo>
                      <a:pt x="7" y="125"/>
                      <a:pt x="7" y="125"/>
                      <a:pt x="7" y="125"/>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55" name="Freeform 45"/>
              <p:cNvSpPr>
                <a:spLocks/>
              </p:cNvSpPr>
              <p:nvPr/>
            </p:nvSpPr>
            <p:spPr bwMode="auto">
              <a:xfrm>
                <a:off x="3838575" y="3355975"/>
                <a:ext cx="211138" cy="171450"/>
              </a:xfrm>
              <a:custGeom>
                <a:avLst/>
                <a:gdLst>
                  <a:gd name="T0" fmla="*/ 0 w 92"/>
                  <a:gd name="T1" fmla="*/ 73 h 74"/>
                  <a:gd name="T2" fmla="*/ 1 w 92"/>
                  <a:gd name="T3" fmla="*/ 68 h 74"/>
                  <a:gd name="T4" fmla="*/ 5 w 92"/>
                  <a:gd name="T5" fmla="*/ 63 h 74"/>
                  <a:gd name="T6" fmla="*/ 8 w 92"/>
                  <a:gd name="T7" fmla="*/ 57 h 74"/>
                  <a:gd name="T8" fmla="*/ 12 w 92"/>
                  <a:gd name="T9" fmla="*/ 46 h 74"/>
                  <a:gd name="T10" fmla="*/ 13 w 92"/>
                  <a:gd name="T11" fmla="*/ 44 h 74"/>
                  <a:gd name="T12" fmla="*/ 17 w 92"/>
                  <a:gd name="T13" fmla="*/ 42 h 74"/>
                  <a:gd name="T14" fmla="*/ 20 w 92"/>
                  <a:gd name="T15" fmla="*/ 38 h 74"/>
                  <a:gd name="T16" fmla="*/ 24 w 92"/>
                  <a:gd name="T17" fmla="*/ 35 h 74"/>
                  <a:gd name="T18" fmla="*/ 25 w 92"/>
                  <a:gd name="T19" fmla="*/ 27 h 74"/>
                  <a:gd name="T20" fmla="*/ 27 w 92"/>
                  <a:gd name="T21" fmla="*/ 21 h 74"/>
                  <a:gd name="T22" fmla="*/ 29 w 92"/>
                  <a:gd name="T23" fmla="*/ 17 h 74"/>
                  <a:gd name="T24" fmla="*/ 33 w 92"/>
                  <a:gd name="T25" fmla="*/ 13 h 74"/>
                  <a:gd name="T26" fmla="*/ 37 w 92"/>
                  <a:gd name="T27" fmla="*/ 11 h 74"/>
                  <a:gd name="T28" fmla="*/ 40 w 92"/>
                  <a:gd name="T29" fmla="*/ 5 h 74"/>
                  <a:gd name="T30" fmla="*/ 43 w 92"/>
                  <a:gd name="T31" fmla="*/ 0 h 74"/>
                  <a:gd name="T32" fmla="*/ 43 w 92"/>
                  <a:gd name="T33" fmla="*/ 0 h 74"/>
                  <a:gd name="T34" fmla="*/ 91 w 92"/>
                  <a:gd name="T35" fmla="*/ 0 h 74"/>
                  <a:gd name="T36" fmla="*/ 92 w 92"/>
                  <a:gd name="T37" fmla="*/ 3 h 74"/>
                  <a:gd name="T38" fmla="*/ 91 w 92"/>
                  <a:gd name="T39" fmla="*/ 6 h 74"/>
                  <a:gd name="T40" fmla="*/ 91 w 92"/>
                  <a:gd name="T41" fmla="*/ 12 h 74"/>
                  <a:gd name="T42" fmla="*/ 90 w 92"/>
                  <a:gd name="T43" fmla="*/ 19 h 74"/>
                  <a:gd name="T44" fmla="*/ 76 w 92"/>
                  <a:gd name="T45" fmla="*/ 19 h 74"/>
                  <a:gd name="T46" fmla="*/ 66 w 92"/>
                  <a:gd name="T47" fmla="*/ 19 h 74"/>
                  <a:gd name="T48" fmla="*/ 61 w 92"/>
                  <a:gd name="T49" fmla="*/ 19 h 74"/>
                  <a:gd name="T50" fmla="*/ 55 w 92"/>
                  <a:gd name="T51" fmla="*/ 20 h 74"/>
                  <a:gd name="T52" fmla="*/ 55 w 92"/>
                  <a:gd name="T53" fmla="*/ 26 h 74"/>
                  <a:gd name="T54" fmla="*/ 55 w 92"/>
                  <a:gd name="T55" fmla="*/ 26 h 74"/>
                  <a:gd name="T56" fmla="*/ 55 w 92"/>
                  <a:gd name="T57" fmla="*/ 50 h 74"/>
                  <a:gd name="T58" fmla="*/ 49 w 92"/>
                  <a:gd name="T59" fmla="*/ 52 h 74"/>
                  <a:gd name="T60" fmla="*/ 46 w 92"/>
                  <a:gd name="T61" fmla="*/ 52 h 74"/>
                  <a:gd name="T62" fmla="*/ 43 w 92"/>
                  <a:gd name="T63" fmla="*/ 56 h 74"/>
                  <a:gd name="T64" fmla="*/ 42 w 92"/>
                  <a:gd name="T65" fmla="*/ 57 h 74"/>
                  <a:gd name="T66" fmla="*/ 44 w 92"/>
                  <a:gd name="T67" fmla="*/ 69 h 74"/>
                  <a:gd name="T68" fmla="*/ 44 w 92"/>
                  <a:gd name="T69" fmla="*/ 73 h 74"/>
                  <a:gd name="T70" fmla="*/ 43 w 92"/>
                  <a:gd name="T71" fmla="*/ 74 h 74"/>
                  <a:gd name="T72" fmla="*/ 43 w 92"/>
                  <a:gd name="T73" fmla="*/ 74 h 74"/>
                  <a:gd name="T74" fmla="*/ 41 w 92"/>
                  <a:gd name="T75" fmla="*/ 73 h 74"/>
                  <a:gd name="T76" fmla="*/ 40 w 92"/>
                  <a:gd name="T77" fmla="*/ 73 h 74"/>
                  <a:gd name="T78" fmla="*/ 0 w 92"/>
                  <a:gd name="T79" fmla="*/ 7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 h="74">
                    <a:moveTo>
                      <a:pt x="0" y="73"/>
                    </a:moveTo>
                    <a:cubicBezTo>
                      <a:pt x="0" y="72"/>
                      <a:pt x="0" y="69"/>
                      <a:pt x="1" y="68"/>
                    </a:cubicBezTo>
                    <a:cubicBezTo>
                      <a:pt x="2" y="66"/>
                      <a:pt x="4" y="65"/>
                      <a:pt x="5" y="63"/>
                    </a:cubicBezTo>
                    <a:cubicBezTo>
                      <a:pt x="7" y="62"/>
                      <a:pt x="6" y="59"/>
                      <a:pt x="8" y="57"/>
                    </a:cubicBezTo>
                    <a:cubicBezTo>
                      <a:pt x="10" y="54"/>
                      <a:pt x="11" y="47"/>
                      <a:pt x="12" y="46"/>
                    </a:cubicBezTo>
                    <a:cubicBezTo>
                      <a:pt x="13" y="45"/>
                      <a:pt x="12" y="45"/>
                      <a:pt x="13" y="44"/>
                    </a:cubicBezTo>
                    <a:cubicBezTo>
                      <a:pt x="14" y="43"/>
                      <a:pt x="15" y="43"/>
                      <a:pt x="17" y="42"/>
                    </a:cubicBezTo>
                    <a:cubicBezTo>
                      <a:pt x="18" y="40"/>
                      <a:pt x="19" y="39"/>
                      <a:pt x="20" y="38"/>
                    </a:cubicBezTo>
                    <a:cubicBezTo>
                      <a:pt x="21" y="37"/>
                      <a:pt x="23" y="37"/>
                      <a:pt x="24" y="35"/>
                    </a:cubicBezTo>
                    <a:cubicBezTo>
                      <a:pt x="24" y="34"/>
                      <a:pt x="25" y="30"/>
                      <a:pt x="25" y="27"/>
                    </a:cubicBezTo>
                    <a:cubicBezTo>
                      <a:pt x="25" y="24"/>
                      <a:pt x="26" y="23"/>
                      <a:pt x="27" y="21"/>
                    </a:cubicBezTo>
                    <a:cubicBezTo>
                      <a:pt x="28" y="19"/>
                      <a:pt x="28" y="18"/>
                      <a:pt x="29" y="17"/>
                    </a:cubicBezTo>
                    <a:cubicBezTo>
                      <a:pt x="29" y="16"/>
                      <a:pt x="32" y="14"/>
                      <a:pt x="33" y="13"/>
                    </a:cubicBezTo>
                    <a:cubicBezTo>
                      <a:pt x="35" y="13"/>
                      <a:pt x="36" y="13"/>
                      <a:pt x="37" y="11"/>
                    </a:cubicBezTo>
                    <a:cubicBezTo>
                      <a:pt x="38" y="10"/>
                      <a:pt x="39" y="8"/>
                      <a:pt x="40" y="5"/>
                    </a:cubicBezTo>
                    <a:cubicBezTo>
                      <a:pt x="41" y="3"/>
                      <a:pt x="42" y="2"/>
                      <a:pt x="43" y="0"/>
                    </a:cubicBezTo>
                    <a:cubicBezTo>
                      <a:pt x="43" y="0"/>
                      <a:pt x="43" y="0"/>
                      <a:pt x="43" y="0"/>
                    </a:cubicBezTo>
                    <a:cubicBezTo>
                      <a:pt x="91" y="0"/>
                      <a:pt x="91" y="0"/>
                      <a:pt x="91" y="0"/>
                    </a:cubicBezTo>
                    <a:cubicBezTo>
                      <a:pt x="91" y="2"/>
                      <a:pt x="92" y="3"/>
                      <a:pt x="92" y="3"/>
                    </a:cubicBezTo>
                    <a:cubicBezTo>
                      <a:pt x="92" y="4"/>
                      <a:pt x="91" y="5"/>
                      <a:pt x="91" y="6"/>
                    </a:cubicBezTo>
                    <a:cubicBezTo>
                      <a:pt x="91" y="6"/>
                      <a:pt x="91" y="9"/>
                      <a:pt x="91" y="12"/>
                    </a:cubicBezTo>
                    <a:cubicBezTo>
                      <a:pt x="91" y="15"/>
                      <a:pt x="91" y="19"/>
                      <a:pt x="90" y="19"/>
                    </a:cubicBezTo>
                    <a:cubicBezTo>
                      <a:pt x="90" y="20"/>
                      <a:pt x="83" y="19"/>
                      <a:pt x="76" y="19"/>
                    </a:cubicBezTo>
                    <a:cubicBezTo>
                      <a:pt x="72" y="19"/>
                      <a:pt x="68" y="19"/>
                      <a:pt x="66" y="19"/>
                    </a:cubicBezTo>
                    <a:cubicBezTo>
                      <a:pt x="65" y="19"/>
                      <a:pt x="63" y="19"/>
                      <a:pt x="61" y="19"/>
                    </a:cubicBezTo>
                    <a:cubicBezTo>
                      <a:pt x="58" y="19"/>
                      <a:pt x="55" y="19"/>
                      <a:pt x="55" y="20"/>
                    </a:cubicBezTo>
                    <a:cubicBezTo>
                      <a:pt x="55" y="20"/>
                      <a:pt x="55" y="23"/>
                      <a:pt x="55" y="26"/>
                    </a:cubicBezTo>
                    <a:cubicBezTo>
                      <a:pt x="55" y="26"/>
                      <a:pt x="55" y="26"/>
                      <a:pt x="55" y="26"/>
                    </a:cubicBezTo>
                    <a:cubicBezTo>
                      <a:pt x="55" y="34"/>
                      <a:pt x="56" y="48"/>
                      <a:pt x="55" y="50"/>
                    </a:cubicBezTo>
                    <a:cubicBezTo>
                      <a:pt x="54" y="51"/>
                      <a:pt x="51" y="52"/>
                      <a:pt x="49" y="52"/>
                    </a:cubicBezTo>
                    <a:cubicBezTo>
                      <a:pt x="48" y="52"/>
                      <a:pt x="46" y="52"/>
                      <a:pt x="46" y="52"/>
                    </a:cubicBezTo>
                    <a:cubicBezTo>
                      <a:pt x="44" y="53"/>
                      <a:pt x="43" y="55"/>
                      <a:pt x="43" y="56"/>
                    </a:cubicBezTo>
                    <a:cubicBezTo>
                      <a:pt x="43" y="57"/>
                      <a:pt x="42" y="57"/>
                      <a:pt x="42" y="57"/>
                    </a:cubicBezTo>
                    <a:cubicBezTo>
                      <a:pt x="42" y="59"/>
                      <a:pt x="43" y="65"/>
                      <a:pt x="44" y="69"/>
                    </a:cubicBezTo>
                    <a:cubicBezTo>
                      <a:pt x="44" y="71"/>
                      <a:pt x="44" y="73"/>
                      <a:pt x="44" y="73"/>
                    </a:cubicBezTo>
                    <a:cubicBezTo>
                      <a:pt x="44" y="73"/>
                      <a:pt x="44" y="74"/>
                      <a:pt x="43" y="74"/>
                    </a:cubicBezTo>
                    <a:cubicBezTo>
                      <a:pt x="43" y="74"/>
                      <a:pt x="43" y="74"/>
                      <a:pt x="43" y="74"/>
                    </a:cubicBezTo>
                    <a:cubicBezTo>
                      <a:pt x="42" y="74"/>
                      <a:pt x="42" y="74"/>
                      <a:pt x="41" y="73"/>
                    </a:cubicBezTo>
                    <a:cubicBezTo>
                      <a:pt x="41" y="73"/>
                      <a:pt x="41" y="73"/>
                      <a:pt x="40" y="73"/>
                    </a:cubicBezTo>
                    <a:cubicBezTo>
                      <a:pt x="0" y="73"/>
                      <a:pt x="0" y="73"/>
                      <a:pt x="0" y="7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56" name="Freeform 46"/>
              <p:cNvSpPr>
                <a:spLocks/>
              </p:cNvSpPr>
              <p:nvPr/>
            </p:nvSpPr>
            <p:spPr bwMode="auto">
              <a:xfrm>
                <a:off x="4130675" y="3692525"/>
                <a:ext cx="198438" cy="141288"/>
              </a:xfrm>
              <a:custGeom>
                <a:avLst/>
                <a:gdLst>
                  <a:gd name="T0" fmla="*/ 72 w 86"/>
                  <a:gd name="T1" fmla="*/ 45 h 61"/>
                  <a:gd name="T2" fmla="*/ 72 w 86"/>
                  <a:gd name="T3" fmla="*/ 45 h 61"/>
                  <a:gd name="T4" fmla="*/ 72 w 86"/>
                  <a:gd name="T5" fmla="*/ 45 h 61"/>
                  <a:gd name="T6" fmla="*/ 74 w 86"/>
                  <a:gd name="T7" fmla="*/ 41 h 61"/>
                  <a:gd name="T8" fmla="*/ 78 w 86"/>
                  <a:gd name="T9" fmla="*/ 40 h 61"/>
                  <a:gd name="T10" fmla="*/ 84 w 86"/>
                  <a:gd name="T11" fmla="*/ 39 h 61"/>
                  <a:gd name="T12" fmla="*/ 86 w 86"/>
                  <a:gd name="T13" fmla="*/ 37 h 61"/>
                  <a:gd name="T14" fmla="*/ 85 w 86"/>
                  <a:gd name="T15" fmla="*/ 33 h 61"/>
                  <a:gd name="T16" fmla="*/ 85 w 86"/>
                  <a:gd name="T17" fmla="*/ 33 h 61"/>
                  <a:gd name="T18" fmla="*/ 85 w 86"/>
                  <a:gd name="T19" fmla="*/ 29 h 61"/>
                  <a:gd name="T20" fmla="*/ 84 w 86"/>
                  <a:gd name="T21" fmla="*/ 27 h 61"/>
                  <a:gd name="T22" fmla="*/ 79 w 86"/>
                  <a:gd name="T23" fmla="*/ 28 h 61"/>
                  <a:gd name="T24" fmla="*/ 72 w 86"/>
                  <a:gd name="T25" fmla="*/ 24 h 61"/>
                  <a:gd name="T26" fmla="*/ 71 w 86"/>
                  <a:gd name="T27" fmla="*/ 21 h 61"/>
                  <a:gd name="T28" fmla="*/ 73 w 86"/>
                  <a:gd name="T29" fmla="*/ 20 h 61"/>
                  <a:gd name="T30" fmla="*/ 72 w 86"/>
                  <a:gd name="T31" fmla="*/ 17 h 61"/>
                  <a:gd name="T32" fmla="*/ 71 w 86"/>
                  <a:gd name="T33" fmla="*/ 17 h 61"/>
                  <a:gd name="T34" fmla="*/ 66 w 86"/>
                  <a:gd name="T35" fmla="*/ 16 h 61"/>
                  <a:gd name="T36" fmla="*/ 65 w 86"/>
                  <a:gd name="T37" fmla="*/ 10 h 61"/>
                  <a:gd name="T38" fmla="*/ 63 w 86"/>
                  <a:gd name="T39" fmla="*/ 7 h 61"/>
                  <a:gd name="T40" fmla="*/ 63 w 86"/>
                  <a:gd name="T41" fmla="*/ 2 h 61"/>
                  <a:gd name="T42" fmla="*/ 52 w 86"/>
                  <a:gd name="T43" fmla="*/ 0 h 61"/>
                  <a:gd name="T44" fmla="*/ 50 w 86"/>
                  <a:gd name="T45" fmla="*/ 2 h 61"/>
                  <a:gd name="T46" fmla="*/ 47 w 86"/>
                  <a:gd name="T47" fmla="*/ 4 h 61"/>
                  <a:gd name="T48" fmla="*/ 44 w 86"/>
                  <a:gd name="T49" fmla="*/ 5 h 61"/>
                  <a:gd name="T50" fmla="*/ 39 w 86"/>
                  <a:gd name="T51" fmla="*/ 8 h 61"/>
                  <a:gd name="T52" fmla="*/ 35 w 86"/>
                  <a:gd name="T53" fmla="*/ 10 h 61"/>
                  <a:gd name="T54" fmla="*/ 33 w 86"/>
                  <a:gd name="T55" fmla="*/ 10 h 61"/>
                  <a:gd name="T56" fmla="*/ 30 w 86"/>
                  <a:gd name="T57" fmla="*/ 13 h 61"/>
                  <a:gd name="T58" fmla="*/ 25 w 86"/>
                  <a:gd name="T59" fmla="*/ 16 h 61"/>
                  <a:gd name="T60" fmla="*/ 25 w 86"/>
                  <a:gd name="T61" fmla="*/ 16 h 61"/>
                  <a:gd name="T62" fmla="*/ 25 w 86"/>
                  <a:gd name="T63" fmla="*/ 21 h 61"/>
                  <a:gd name="T64" fmla="*/ 20 w 86"/>
                  <a:gd name="T65" fmla="*/ 21 h 61"/>
                  <a:gd name="T66" fmla="*/ 17 w 86"/>
                  <a:gd name="T67" fmla="*/ 18 h 61"/>
                  <a:gd name="T68" fmla="*/ 14 w 86"/>
                  <a:gd name="T69" fmla="*/ 22 h 61"/>
                  <a:gd name="T70" fmla="*/ 15 w 86"/>
                  <a:gd name="T71" fmla="*/ 25 h 61"/>
                  <a:gd name="T72" fmla="*/ 11 w 86"/>
                  <a:gd name="T73" fmla="*/ 27 h 61"/>
                  <a:gd name="T74" fmla="*/ 12 w 86"/>
                  <a:gd name="T75" fmla="*/ 29 h 61"/>
                  <a:gd name="T76" fmla="*/ 11 w 86"/>
                  <a:gd name="T77" fmla="*/ 33 h 61"/>
                  <a:gd name="T78" fmla="*/ 4 w 86"/>
                  <a:gd name="T79" fmla="*/ 36 h 61"/>
                  <a:gd name="T80" fmla="*/ 2 w 86"/>
                  <a:gd name="T81" fmla="*/ 38 h 61"/>
                  <a:gd name="T82" fmla="*/ 4 w 86"/>
                  <a:gd name="T83" fmla="*/ 41 h 61"/>
                  <a:gd name="T84" fmla="*/ 2 w 86"/>
                  <a:gd name="T85" fmla="*/ 45 h 61"/>
                  <a:gd name="T86" fmla="*/ 1 w 86"/>
                  <a:gd name="T87" fmla="*/ 47 h 61"/>
                  <a:gd name="T88" fmla="*/ 1 w 86"/>
                  <a:gd name="T89" fmla="*/ 48 h 61"/>
                  <a:gd name="T90" fmla="*/ 1 w 86"/>
                  <a:gd name="T91" fmla="*/ 52 h 61"/>
                  <a:gd name="T92" fmla="*/ 6 w 86"/>
                  <a:gd name="T93" fmla="*/ 54 h 61"/>
                  <a:gd name="T94" fmla="*/ 8 w 86"/>
                  <a:gd name="T95" fmla="*/ 59 h 61"/>
                  <a:gd name="T96" fmla="*/ 13 w 86"/>
                  <a:gd name="T97" fmla="*/ 60 h 61"/>
                  <a:gd name="T98" fmla="*/ 17 w 86"/>
                  <a:gd name="T99" fmla="*/ 57 h 61"/>
                  <a:gd name="T100" fmla="*/ 27 w 86"/>
                  <a:gd name="T101" fmla="*/ 59 h 61"/>
                  <a:gd name="T102" fmla="*/ 29 w 86"/>
                  <a:gd name="T103" fmla="*/ 60 h 61"/>
                  <a:gd name="T104" fmla="*/ 29 w 86"/>
                  <a:gd name="T105" fmla="*/ 55 h 61"/>
                  <a:gd name="T106" fmla="*/ 28 w 86"/>
                  <a:gd name="T107" fmla="*/ 51 h 61"/>
                  <a:gd name="T108" fmla="*/ 28 w 86"/>
                  <a:gd name="T109" fmla="*/ 49 h 61"/>
                  <a:gd name="T110" fmla="*/ 29 w 86"/>
                  <a:gd name="T111" fmla="*/ 46 h 61"/>
                  <a:gd name="T112" fmla="*/ 39 w 86"/>
                  <a:gd name="T113" fmla="*/ 45 h 61"/>
                  <a:gd name="T114" fmla="*/ 54 w 86"/>
                  <a:gd name="T115" fmla="*/ 45 h 61"/>
                  <a:gd name="T116" fmla="*/ 57 w 86"/>
                  <a:gd name="T117" fmla="*/ 43 h 61"/>
                  <a:gd name="T118" fmla="*/ 65 w 86"/>
                  <a:gd name="T119" fmla="*/ 45 h 61"/>
                  <a:gd name="T120" fmla="*/ 70 w 86"/>
                  <a:gd name="T121"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 h="61">
                    <a:moveTo>
                      <a:pt x="70" y="46"/>
                    </a:moveTo>
                    <a:cubicBezTo>
                      <a:pt x="71" y="45"/>
                      <a:pt x="71" y="45"/>
                      <a:pt x="72" y="45"/>
                    </a:cubicBezTo>
                    <a:cubicBezTo>
                      <a:pt x="72" y="45"/>
                      <a:pt x="72" y="45"/>
                      <a:pt x="72" y="45"/>
                    </a:cubicBezTo>
                    <a:cubicBezTo>
                      <a:pt x="72" y="45"/>
                      <a:pt x="72" y="45"/>
                      <a:pt x="72" y="45"/>
                    </a:cubicBezTo>
                    <a:cubicBezTo>
                      <a:pt x="72" y="45"/>
                      <a:pt x="72" y="45"/>
                      <a:pt x="72" y="45"/>
                    </a:cubicBezTo>
                    <a:cubicBezTo>
                      <a:pt x="72" y="45"/>
                      <a:pt x="72" y="45"/>
                      <a:pt x="72" y="45"/>
                    </a:cubicBezTo>
                    <a:cubicBezTo>
                      <a:pt x="72" y="44"/>
                      <a:pt x="72" y="44"/>
                      <a:pt x="72" y="43"/>
                    </a:cubicBezTo>
                    <a:cubicBezTo>
                      <a:pt x="73" y="43"/>
                      <a:pt x="73" y="42"/>
                      <a:pt x="74" y="41"/>
                    </a:cubicBezTo>
                    <a:cubicBezTo>
                      <a:pt x="75" y="41"/>
                      <a:pt x="75" y="40"/>
                      <a:pt x="76" y="40"/>
                    </a:cubicBezTo>
                    <a:cubicBezTo>
                      <a:pt x="76" y="40"/>
                      <a:pt x="77" y="40"/>
                      <a:pt x="78" y="40"/>
                    </a:cubicBezTo>
                    <a:cubicBezTo>
                      <a:pt x="79" y="40"/>
                      <a:pt x="82" y="40"/>
                      <a:pt x="83" y="40"/>
                    </a:cubicBezTo>
                    <a:cubicBezTo>
                      <a:pt x="83" y="40"/>
                      <a:pt x="83" y="40"/>
                      <a:pt x="84" y="39"/>
                    </a:cubicBezTo>
                    <a:cubicBezTo>
                      <a:pt x="85" y="39"/>
                      <a:pt x="85" y="39"/>
                      <a:pt x="85" y="38"/>
                    </a:cubicBezTo>
                    <a:cubicBezTo>
                      <a:pt x="85" y="38"/>
                      <a:pt x="86" y="37"/>
                      <a:pt x="86" y="37"/>
                    </a:cubicBezTo>
                    <a:cubicBezTo>
                      <a:pt x="86" y="36"/>
                      <a:pt x="86" y="36"/>
                      <a:pt x="86" y="36"/>
                    </a:cubicBezTo>
                    <a:cubicBezTo>
                      <a:pt x="86" y="35"/>
                      <a:pt x="85" y="33"/>
                      <a:pt x="85" y="33"/>
                    </a:cubicBezTo>
                    <a:cubicBezTo>
                      <a:pt x="85" y="33"/>
                      <a:pt x="85" y="33"/>
                      <a:pt x="85" y="33"/>
                    </a:cubicBezTo>
                    <a:cubicBezTo>
                      <a:pt x="85" y="33"/>
                      <a:pt x="85" y="33"/>
                      <a:pt x="85" y="33"/>
                    </a:cubicBezTo>
                    <a:cubicBezTo>
                      <a:pt x="85" y="30"/>
                      <a:pt x="85" y="30"/>
                      <a:pt x="85" y="30"/>
                    </a:cubicBezTo>
                    <a:cubicBezTo>
                      <a:pt x="85" y="30"/>
                      <a:pt x="85" y="29"/>
                      <a:pt x="85" y="29"/>
                    </a:cubicBezTo>
                    <a:cubicBezTo>
                      <a:pt x="85" y="28"/>
                      <a:pt x="85" y="28"/>
                      <a:pt x="84" y="28"/>
                    </a:cubicBezTo>
                    <a:cubicBezTo>
                      <a:pt x="84" y="27"/>
                      <a:pt x="84" y="27"/>
                      <a:pt x="84" y="27"/>
                    </a:cubicBezTo>
                    <a:cubicBezTo>
                      <a:pt x="84" y="27"/>
                      <a:pt x="83" y="27"/>
                      <a:pt x="82" y="27"/>
                    </a:cubicBezTo>
                    <a:cubicBezTo>
                      <a:pt x="81" y="28"/>
                      <a:pt x="80" y="28"/>
                      <a:pt x="79" y="28"/>
                    </a:cubicBezTo>
                    <a:cubicBezTo>
                      <a:pt x="79" y="27"/>
                      <a:pt x="78" y="27"/>
                      <a:pt x="77" y="26"/>
                    </a:cubicBezTo>
                    <a:cubicBezTo>
                      <a:pt x="75" y="25"/>
                      <a:pt x="72" y="24"/>
                      <a:pt x="72" y="24"/>
                    </a:cubicBezTo>
                    <a:cubicBezTo>
                      <a:pt x="72" y="23"/>
                      <a:pt x="71" y="23"/>
                      <a:pt x="71" y="23"/>
                    </a:cubicBezTo>
                    <a:cubicBezTo>
                      <a:pt x="71" y="22"/>
                      <a:pt x="71" y="21"/>
                      <a:pt x="71" y="21"/>
                    </a:cubicBezTo>
                    <a:cubicBezTo>
                      <a:pt x="71" y="20"/>
                      <a:pt x="72" y="20"/>
                      <a:pt x="73" y="20"/>
                    </a:cubicBezTo>
                    <a:cubicBezTo>
                      <a:pt x="73" y="20"/>
                      <a:pt x="73" y="20"/>
                      <a:pt x="73" y="20"/>
                    </a:cubicBezTo>
                    <a:cubicBezTo>
                      <a:pt x="73" y="19"/>
                      <a:pt x="74" y="20"/>
                      <a:pt x="74" y="19"/>
                    </a:cubicBezTo>
                    <a:cubicBezTo>
                      <a:pt x="74" y="19"/>
                      <a:pt x="72" y="18"/>
                      <a:pt x="72" y="17"/>
                    </a:cubicBezTo>
                    <a:cubicBezTo>
                      <a:pt x="71" y="17"/>
                      <a:pt x="71" y="17"/>
                      <a:pt x="71" y="17"/>
                    </a:cubicBezTo>
                    <a:cubicBezTo>
                      <a:pt x="71" y="17"/>
                      <a:pt x="71" y="17"/>
                      <a:pt x="71" y="17"/>
                    </a:cubicBezTo>
                    <a:cubicBezTo>
                      <a:pt x="71" y="16"/>
                      <a:pt x="67" y="16"/>
                      <a:pt x="67" y="16"/>
                    </a:cubicBezTo>
                    <a:cubicBezTo>
                      <a:pt x="66" y="16"/>
                      <a:pt x="66" y="16"/>
                      <a:pt x="66" y="16"/>
                    </a:cubicBezTo>
                    <a:cubicBezTo>
                      <a:pt x="66" y="15"/>
                      <a:pt x="66" y="15"/>
                      <a:pt x="66" y="15"/>
                    </a:cubicBezTo>
                    <a:cubicBezTo>
                      <a:pt x="66" y="15"/>
                      <a:pt x="65" y="11"/>
                      <a:pt x="65" y="10"/>
                    </a:cubicBezTo>
                    <a:cubicBezTo>
                      <a:pt x="65" y="10"/>
                      <a:pt x="64" y="9"/>
                      <a:pt x="64" y="8"/>
                    </a:cubicBezTo>
                    <a:cubicBezTo>
                      <a:pt x="63" y="8"/>
                      <a:pt x="63" y="8"/>
                      <a:pt x="63" y="7"/>
                    </a:cubicBezTo>
                    <a:cubicBezTo>
                      <a:pt x="62" y="7"/>
                      <a:pt x="62" y="4"/>
                      <a:pt x="63" y="3"/>
                    </a:cubicBezTo>
                    <a:cubicBezTo>
                      <a:pt x="63" y="3"/>
                      <a:pt x="63" y="3"/>
                      <a:pt x="63" y="2"/>
                    </a:cubicBezTo>
                    <a:cubicBezTo>
                      <a:pt x="61" y="2"/>
                      <a:pt x="56" y="0"/>
                      <a:pt x="55" y="0"/>
                    </a:cubicBezTo>
                    <a:cubicBezTo>
                      <a:pt x="54" y="0"/>
                      <a:pt x="53" y="0"/>
                      <a:pt x="52" y="0"/>
                    </a:cubicBezTo>
                    <a:cubicBezTo>
                      <a:pt x="51" y="1"/>
                      <a:pt x="51" y="1"/>
                      <a:pt x="50" y="2"/>
                    </a:cubicBezTo>
                    <a:cubicBezTo>
                      <a:pt x="50" y="2"/>
                      <a:pt x="50" y="2"/>
                      <a:pt x="50" y="2"/>
                    </a:cubicBezTo>
                    <a:cubicBezTo>
                      <a:pt x="50" y="3"/>
                      <a:pt x="48" y="3"/>
                      <a:pt x="47" y="4"/>
                    </a:cubicBezTo>
                    <a:cubicBezTo>
                      <a:pt x="47" y="4"/>
                      <a:pt x="47" y="4"/>
                      <a:pt x="47" y="4"/>
                    </a:cubicBezTo>
                    <a:cubicBezTo>
                      <a:pt x="47" y="4"/>
                      <a:pt x="47" y="4"/>
                      <a:pt x="46" y="4"/>
                    </a:cubicBezTo>
                    <a:cubicBezTo>
                      <a:pt x="46" y="5"/>
                      <a:pt x="45" y="5"/>
                      <a:pt x="44" y="5"/>
                    </a:cubicBezTo>
                    <a:cubicBezTo>
                      <a:pt x="43" y="6"/>
                      <a:pt x="41" y="7"/>
                      <a:pt x="40" y="7"/>
                    </a:cubicBezTo>
                    <a:cubicBezTo>
                      <a:pt x="40" y="7"/>
                      <a:pt x="40" y="7"/>
                      <a:pt x="39" y="8"/>
                    </a:cubicBezTo>
                    <a:cubicBezTo>
                      <a:pt x="39" y="8"/>
                      <a:pt x="39" y="9"/>
                      <a:pt x="39" y="10"/>
                    </a:cubicBezTo>
                    <a:cubicBezTo>
                      <a:pt x="38" y="11"/>
                      <a:pt x="36" y="10"/>
                      <a:pt x="35" y="10"/>
                    </a:cubicBezTo>
                    <a:cubicBezTo>
                      <a:pt x="35" y="9"/>
                      <a:pt x="34" y="9"/>
                      <a:pt x="34" y="9"/>
                    </a:cubicBezTo>
                    <a:cubicBezTo>
                      <a:pt x="33" y="9"/>
                      <a:pt x="33" y="9"/>
                      <a:pt x="33" y="10"/>
                    </a:cubicBezTo>
                    <a:cubicBezTo>
                      <a:pt x="32" y="10"/>
                      <a:pt x="32" y="10"/>
                      <a:pt x="32" y="10"/>
                    </a:cubicBezTo>
                    <a:cubicBezTo>
                      <a:pt x="31" y="11"/>
                      <a:pt x="31" y="12"/>
                      <a:pt x="30" y="13"/>
                    </a:cubicBezTo>
                    <a:cubicBezTo>
                      <a:pt x="30" y="14"/>
                      <a:pt x="29" y="15"/>
                      <a:pt x="29" y="16"/>
                    </a:cubicBezTo>
                    <a:cubicBezTo>
                      <a:pt x="28" y="17"/>
                      <a:pt x="26" y="17"/>
                      <a:pt x="25" y="16"/>
                    </a:cubicBezTo>
                    <a:cubicBezTo>
                      <a:pt x="25" y="16"/>
                      <a:pt x="25" y="15"/>
                      <a:pt x="25" y="16"/>
                    </a:cubicBezTo>
                    <a:cubicBezTo>
                      <a:pt x="25" y="16"/>
                      <a:pt x="25" y="16"/>
                      <a:pt x="25" y="16"/>
                    </a:cubicBezTo>
                    <a:cubicBezTo>
                      <a:pt x="25" y="16"/>
                      <a:pt x="25" y="17"/>
                      <a:pt x="25" y="18"/>
                    </a:cubicBezTo>
                    <a:cubicBezTo>
                      <a:pt x="25" y="19"/>
                      <a:pt x="25" y="20"/>
                      <a:pt x="25" y="21"/>
                    </a:cubicBezTo>
                    <a:cubicBezTo>
                      <a:pt x="25" y="21"/>
                      <a:pt x="24" y="21"/>
                      <a:pt x="23" y="21"/>
                    </a:cubicBezTo>
                    <a:cubicBezTo>
                      <a:pt x="22" y="21"/>
                      <a:pt x="21" y="21"/>
                      <a:pt x="20" y="21"/>
                    </a:cubicBezTo>
                    <a:cubicBezTo>
                      <a:pt x="20" y="20"/>
                      <a:pt x="19" y="20"/>
                      <a:pt x="19" y="19"/>
                    </a:cubicBezTo>
                    <a:cubicBezTo>
                      <a:pt x="18" y="19"/>
                      <a:pt x="17" y="18"/>
                      <a:pt x="17" y="18"/>
                    </a:cubicBezTo>
                    <a:cubicBezTo>
                      <a:pt x="17" y="18"/>
                      <a:pt x="15" y="21"/>
                      <a:pt x="14" y="22"/>
                    </a:cubicBezTo>
                    <a:cubicBezTo>
                      <a:pt x="14" y="22"/>
                      <a:pt x="14" y="22"/>
                      <a:pt x="14" y="22"/>
                    </a:cubicBezTo>
                    <a:cubicBezTo>
                      <a:pt x="14" y="22"/>
                      <a:pt x="14" y="23"/>
                      <a:pt x="15" y="23"/>
                    </a:cubicBezTo>
                    <a:cubicBezTo>
                      <a:pt x="15" y="24"/>
                      <a:pt x="15" y="25"/>
                      <a:pt x="15" y="25"/>
                    </a:cubicBezTo>
                    <a:cubicBezTo>
                      <a:pt x="15" y="26"/>
                      <a:pt x="14" y="27"/>
                      <a:pt x="13" y="27"/>
                    </a:cubicBezTo>
                    <a:cubicBezTo>
                      <a:pt x="12" y="27"/>
                      <a:pt x="12" y="27"/>
                      <a:pt x="11" y="27"/>
                    </a:cubicBezTo>
                    <a:cubicBezTo>
                      <a:pt x="11" y="27"/>
                      <a:pt x="11" y="27"/>
                      <a:pt x="11" y="27"/>
                    </a:cubicBezTo>
                    <a:cubicBezTo>
                      <a:pt x="11" y="27"/>
                      <a:pt x="12" y="28"/>
                      <a:pt x="12" y="29"/>
                    </a:cubicBezTo>
                    <a:cubicBezTo>
                      <a:pt x="12" y="30"/>
                      <a:pt x="13" y="30"/>
                      <a:pt x="13" y="31"/>
                    </a:cubicBezTo>
                    <a:cubicBezTo>
                      <a:pt x="13" y="32"/>
                      <a:pt x="12" y="32"/>
                      <a:pt x="11" y="33"/>
                    </a:cubicBezTo>
                    <a:cubicBezTo>
                      <a:pt x="10" y="33"/>
                      <a:pt x="9" y="34"/>
                      <a:pt x="8" y="34"/>
                    </a:cubicBezTo>
                    <a:cubicBezTo>
                      <a:pt x="8" y="34"/>
                      <a:pt x="5" y="35"/>
                      <a:pt x="4" y="36"/>
                    </a:cubicBezTo>
                    <a:cubicBezTo>
                      <a:pt x="3" y="36"/>
                      <a:pt x="2" y="36"/>
                      <a:pt x="2" y="37"/>
                    </a:cubicBezTo>
                    <a:cubicBezTo>
                      <a:pt x="2" y="37"/>
                      <a:pt x="2" y="38"/>
                      <a:pt x="2" y="38"/>
                    </a:cubicBezTo>
                    <a:cubicBezTo>
                      <a:pt x="3" y="38"/>
                      <a:pt x="3" y="39"/>
                      <a:pt x="4" y="39"/>
                    </a:cubicBezTo>
                    <a:cubicBezTo>
                      <a:pt x="4" y="40"/>
                      <a:pt x="4" y="41"/>
                      <a:pt x="4" y="41"/>
                    </a:cubicBezTo>
                    <a:cubicBezTo>
                      <a:pt x="4" y="42"/>
                      <a:pt x="3" y="43"/>
                      <a:pt x="3" y="44"/>
                    </a:cubicBezTo>
                    <a:cubicBezTo>
                      <a:pt x="3" y="45"/>
                      <a:pt x="2" y="45"/>
                      <a:pt x="2" y="45"/>
                    </a:cubicBezTo>
                    <a:cubicBezTo>
                      <a:pt x="1" y="45"/>
                      <a:pt x="1" y="45"/>
                      <a:pt x="1" y="46"/>
                    </a:cubicBezTo>
                    <a:cubicBezTo>
                      <a:pt x="0" y="46"/>
                      <a:pt x="0" y="47"/>
                      <a:pt x="1" y="47"/>
                    </a:cubicBezTo>
                    <a:cubicBezTo>
                      <a:pt x="1" y="47"/>
                      <a:pt x="1" y="47"/>
                      <a:pt x="1" y="47"/>
                    </a:cubicBezTo>
                    <a:cubicBezTo>
                      <a:pt x="1" y="47"/>
                      <a:pt x="1" y="47"/>
                      <a:pt x="1" y="48"/>
                    </a:cubicBezTo>
                    <a:cubicBezTo>
                      <a:pt x="2" y="49"/>
                      <a:pt x="1" y="50"/>
                      <a:pt x="0" y="52"/>
                    </a:cubicBezTo>
                    <a:cubicBezTo>
                      <a:pt x="1" y="52"/>
                      <a:pt x="1" y="52"/>
                      <a:pt x="1" y="52"/>
                    </a:cubicBezTo>
                    <a:cubicBezTo>
                      <a:pt x="2" y="52"/>
                      <a:pt x="3" y="52"/>
                      <a:pt x="4" y="52"/>
                    </a:cubicBezTo>
                    <a:cubicBezTo>
                      <a:pt x="4" y="52"/>
                      <a:pt x="5" y="53"/>
                      <a:pt x="6" y="54"/>
                    </a:cubicBezTo>
                    <a:cubicBezTo>
                      <a:pt x="6" y="55"/>
                      <a:pt x="7" y="57"/>
                      <a:pt x="7" y="58"/>
                    </a:cubicBezTo>
                    <a:cubicBezTo>
                      <a:pt x="7" y="58"/>
                      <a:pt x="7" y="58"/>
                      <a:pt x="8" y="59"/>
                    </a:cubicBezTo>
                    <a:cubicBezTo>
                      <a:pt x="10" y="60"/>
                      <a:pt x="12" y="60"/>
                      <a:pt x="13" y="61"/>
                    </a:cubicBezTo>
                    <a:cubicBezTo>
                      <a:pt x="13" y="61"/>
                      <a:pt x="13" y="60"/>
                      <a:pt x="13" y="60"/>
                    </a:cubicBezTo>
                    <a:cubicBezTo>
                      <a:pt x="14" y="60"/>
                      <a:pt x="14" y="59"/>
                      <a:pt x="14" y="58"/>
                    </a:cubicBezTo>
                    <a:cubicBezTo>
                      <a:pt x="15" y="58"/>
                      <a:pt x="16" y="57"/>
                      <a:pt x="17" y="57"/>
                    </a:cubicBezTo>
                    <a:cubicBezTo>
                      <a:pt x="19" y="57"/>
                      <a:pt x="22" y="57"/>
                      <a:pt x="23" y="57"/>
                    </a:cubicBezTo>
                    <a:cubicBezTo>
                      <a:pt x="25" y="57"/>
                      <a:pt x="26" y="58"/>
                      <a:pt x="27" y="59"/>
                    </a:cubicBezTo>
                    <a:cubicBezTo>
                      <a:pt x="27" y="59"/>
                      <a:pt x="28" y="59"/>
                      <a:pt x="28" y="60"/>
                    </a:cubicBezTo>
                    <a:cubicBezTo>
                      <a:pt x="28" y="60"/>
                      <a:pt x="28" y="60"/>
                      <a:pt x="29" y="60"/>
                    </a:cubicBezTo>
                    <a:cubicBezTo>
                      <a:pt x="29" y="60"/>
                      <a:pt x="29" y="59"/>
                      <a:pt x="30" y="58"/>
                    </a:cubicBezTo>
                    <a:cubicBezTo>
                      <a:pt x="30" y="57"/>
                      <a:pt x="29" y="56"/>
                      <a:pt x="29" y="55"/>
                    </a:cubicBezTo>
                    <a:cubicBezTo>
                      <a:pt x="29" y="54"/>
                      <a:pt x="29" y="54"/>
                      <a:pt x="28" y="54"/>
                    </a:cubicBezTo>
                    <a:cubicBezTo>
                      <a:pt x="28" y="53"/>
                      <a:pt x="28" y="52"/>
                      <a:pt x="28" y="51"/>
                    </a:cubicBezTo>
                    <a:cubicBezTo>
                      <a:pt x="28" y="50"/>
                      <a:pt x="28" y="50"/>
                      <a:pt x="28" y="49"/>
                    </a:cubicBezTo>
                    <a:cubicBezTo>
                      <a:pt x="28" y="49"/>
                      <a:pt x="28" y="49"/>
                      <a:pt x="28" y="49"/>
                    </a:cubicBezTo>
                    <a:cubicBezTo>
                      <a:pt x="28" y="49"/>
                      <a:pt x="28" y="48"/>
                      <a:pt x="28" y="47"/>
                    </a:cubicBezTo>
                    <a:cubicBezTo>
                      <a:pt x="29" y="47"/>
                      <a:pt x="29" y="46"/>
                      <a:pt x="29" y="46"/>
                    </a:cubicBezTo>
                    <a:cubicBezTo>
                      <a:pt x="30" y="45"/>
                      <a:pt x="34" y="45"/>
                      <a:pt x="37" y="45"/>
                    </a:cubicBezTo>
                    <a:cubicBezTo>
                      <a:pt x="38" y="45"/>
                      <a:pt x="38" y="45"/>
                      <a:pt x="39" y="45"/>
                    </a:cubicBezTo>
                    <a:cubicBezTo>
                      <a:pt x="40" y="45"/>
                      <a:pt x="45" y="45"/>
                      <a:pt x="48" y="45"/>
                    </a:cubicBezTo>
                    <a:cubicBezTo>
                      <a:pt x="51" y="45"/>
                      <a:pt x="53" y="45"/>
                      <a:pt x="54" y="45"/>
                    </a:cubicBezTo>
                    <a:cubicBezTo>
                      <a:pt x="54" y="45"/>
                      <a:pt x="55" y="45"/>
                      <a:pt x="55" y="45"/>
                    </a:cubicBezTo>
                    <a:cubicBezTo>
                      <a:pt x="56" y="44"/>
                      <a:pt x="56" y="43"/>
                      <a:pt x="57" y="43"/>
                    </a:cubicBezTo>
                    <a:cubicBezTo>
                      <a:pt x="59" y="43"/>
                      <a:pt x="61" y="43"/>
                      <a:pt x="64" y="44"/>
                    </a:cubicBezTo>
                    <a:cubicBezTo>
                      <a:pt x="65" y="45"/>
                      <a:pt x="65" y="45"/>
                      <a:pt x="65" y="45"/>
                    </a:cubicBezTo>
                    <a:cubicBezTo>
                      <a:pt x="66" y="45"/>
                      <a:pt x="67" y="45"/>
                      <a:pt x="68" y="45"/>
                    </a:cubicBezTo>
                    <a:cubicBezTo>
                      <a:pt x="69" y="45"/>
                      <a:pt x="70" y="45"/>
                      <a:pt x="70" y="4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57" name="Freeform 47"/>
              <p:cNvSpPr>
                <a:spLocks/>
              </p:cNvSpPr>
              <p:nvPr/>
            </p:nvSpPr>
            <p:spPr bwMode="auto">
              <a:xfrm>
                <a:off x="3962400" y="3430588"/>
                <a:ext cx="414338" cy="387350"/>
              </a:xfrm>
              <a:custGeom>
                <a:avLst/>
                <a:gdLst>
                  <a:gd name="T0" fmla="*/ 149 w 180"/>
                  <a:gd name="T1" fmla="*/ 111 h 168"/>
                  <a:gd name="T2" fmla="*/ 176 w 180"/>
                  <a:gd name="T3" fmla="*/ 106 h 168"/>
                  <a:gd name="T4" fmla="*/ 180 w 180"/>
                  <a:gd name="T5" fmla="*/ 86 h 168"/>
                  <a:gd name="T6" fmla="*/ 176 w 180"/>
                  <a:gd name="T7" fmla="*/ 69 h 168"/>
                  <a:gd name="T8" fmla="*/ 172 w 180"/>
                  <a:gd name="T9" fmla="*/ 69 h 168"/>
                  <a:gd name="T10" fmla="*/ 169 w 180"/>
                  <a:gd name="T11" fmla="*/ 63 h 168"/>
                  <a:gd name="T12" fmla="*/ 154 w 180"/>
                  <a:gd name="T13" fmla="*/ 55 h 168"/>
                  <a:gd name="T14" fmla="*/ 150 w 180"/>
                  <a:gd name="T15" fmla="*/ 51 h 168"/>
                  <a:gd name="T16" fmla="*/ 145 w 180"/>
                  <a:gd name="T17" fmla="*/ 44 h 168"/>
                  <a:gd name="T18" fmla="*/ 61 w 180"/>
                  <a:gd name="T19" fmla="*/ 0 h 168"/>
                  <a:gd name="T20" fmla="*/ 73 w 180"/>
                  <a:gd name="T21" fmla="*/ 98 h 168"/>
                  <a:gd name="T22" fmla="*/ 75 w 180"/>
                  <a:gd name="T23" fmla="*/ 105 h 168"/>
                  <a:gd name="T24" fmla="*/ 31 w 180"/>
                  <a:gd name="T25" fmla="*/ 107 h 168"/>
                  <a:gd name="T26" fmla="*/ 20 w 180"/>
                  <a:gd name="T27" fmla="*/ 110 h 168"/>
                  <a:gd name="T28" fmla="*/ 13 w 180"/>
                  <a:gd name="T29" fmla="*/ 113 h 168"/>
                  <a:gd name="T30" fmla="*/ 4 w 180"/>
                  <a:gd name="T31" fmla="*/ 109 h 168"/>
                  <a:gd name="T32" fmla="*/ 1 w 180"/>
                  <a:gd name="T33" fmla="*/ 118 h 168"/>
                  <a:gd name="T34" fmla="*/ 0 w 180"/>
                  <a:gd name="T35" fmla="*/ 121 h 168"/>
                  <a:gd name="T36" fmla="*/ 2 w 180"/>
                  <a:gd name="T37" fmla="*/ 131 h 168"/>
                  <a:gd name="T38" fmla="*/ 5 w 180"/>
                  <a:gd name="T39" fmla="*/ 132 h 168"/>
                  <a:gd name="T40" fmla="*/ 8 w 180"/>
                  <a:gd name="T41" fmla="*/ 143 h 168"/>
                  <a:gd name="T42" fmla="*/ 8 w 180"/>
                  <a:gd name="T43" fmla="*/ 146 h 168"/>
                  <a:gd name="T44" fmla="*/ 13 w 180"/>
                  <a:gd name="T45" fmla="*/ 146 h 168"/>
                  <a:gd name="T46" fmla="*/ 19 w 180"/>
                  <a:gd name="T47" fmla="*/ 147 h 168"/>
                  <a:gd name="T48" fmla="*/ 24 w 180"/>
                  <a:gd name="T49" fmla="*/ 146 h 168"/>
                  <a:gd name="T50" fmla="*/ 27 w 180"/>
                  <a:gd name="T51" fmla="*/ 148 h 168"/>
                  <a:gd name="T52" fmla="*/ 31 w 180"/>
                  <a:gd name="T53" fmla="*/ 143 h 168"/>
                  <a:gd name="T54" fmla="*/ 37 w 180"/>
                  <a:gd name="T55" fmla="*/ 147 h 168"/>
                  <a:gd name="T56" fmla="*/ 37 w 180"/>
                  <a:gd name="T57" fmla="*/ 150 h 168"/>
                  <a:gd name="T58" fmla="*/ 41 w 180"/>
                  <a:gd name="T59" fmla="*/ 154 h 168"/>
                  <a:gd name="T60" fmla="*/ 40 w 180"/>
                  <a:gd name="T61" fmla="*/ 158 h 168"/>
                  <a:gd name="T62" fmla="*/ 43 w 180"/>
                  <a:gd name="T63" fmla="*/ 160 h 168"/>
                  <a:gd name="T64" fmla="*/ 46 w 180"/>
                  <a:gd name="T65" fmla="*/ 167 h 168"/>
                  <a:gd name="T66" fmla="*/ 51 w 180"/>
                  <a:gd name="T67" fmla="*/ 166 h 168"/>
                  <a:gd name="T68" fmla="*/ 55 w 180"/>
                  <a:gd name="T69" fmla="*/ 168 h 168"/>
                  <a:gd name="T70" fmla="*/ 60 w 180"/>
                  <a:gd name="T71" fmla="*/ 166 h 168"/>
                  <a:gd name="T72" fmla="*/ 64 w 180"/>
                  <a:gd name="T73" fmla="*/ 162 h 168"/>
                  <a:gd name="T74" fmla="*/ 66 w 180"/>
                  <a:gd name="T75" fmla="*/ 168 h 168"/>
                  <a:gd name="T76" fmla="*/ 69 w 180"/>
                  <a:gd name="T77" fmla="*/ 166 h 168"/>
                  <a:gd name="T78" fmla="*/ 73 w 180"/>
                  <a:gd name="T79" fmla="*/ 162 h 168"/>
                  <a:gd name="T80" fmla="*/ 76 w 180"/>
                  <a:gd name="T81" fmla="*/ 155 h 168"/>
                  <a:gd name="T82" fmla="*/ 76 w 180"/>
                  <a:gd name="T83" fmla="*/ 149 h 168"/>
                  <a:gd name="T84" fmla="*/ 84 w 180"/>
                  <a:gd name="T85" fmla="*/ 143 h 168"/>
                  <a:gd name="T86" fmla="*/ 87 w 180"/>
                  <a:gd name="T87" fmla="*/ 139 h 168"/>
                  <a:gd name="T88" fmla="*/ 90 w 180"/>
                  <a:gd name="T89" fmla="*/ 131 h 168"/>
                  <a:gd name="T90" fmla="*/ 97 w 180"/>
                  <a:gd name="T91" fmla="*/ 134 h 168"/>
                  <a:gd name="T92" fmla="*/ 99 w 180"/>
                  <a:gd name="T93" fmla="*/ 129 h 168"/>
                  <a:gd name="T94" fmla="*/ 105 w 180"/>
                  <a:gd name="T95" fmla="*/ 123 h 168"/>
                  <a:gd name="T96" fmla="*/ 111 w 180"/>
                  <a:gd name="T97" fmla="*/ 122 h 168"/>
                  <a:gd name="T98" fmla="*/ 120 w 180"/>
                  <a:gd name="T99" fmla="*/ 117 h 168"/>
                  <a:gd name="T100" fmla="*/ 125 w 180"/>
                  <a:gd name="T101" fmla="*/ 11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0" h="168">
                    <a:moveTo>
                      <a:pt x="136" y="116"/>
                    </a:moveTo>
                    <a:cubicBezTo>
                      <a:pt x="138" y="115"/>
                      <a:pt x="143" y="113"/>
                      <a:pt x="146" y="112"/>
                    </a:cubicBezTo>
                    <a:cubicBezTo>
                      <a:pt x="148" y="112"/>
                      <a:pt x="149" y="111"/>
                      <a:pt x="149" y="111"/>
                    </a:cubicBezTo>
                    <a:cubicBezTo>
                      <a:pt x="149" y="111"/>
                      <a:pt x="149" y="111"/>
                      <a:pt x="149" y="111"/>
                    </a:cubicBezTo>
                    <a:cubicBezTo>
                      <a:pt x="150" y="111"/>
                      <a:pt x="160" y="110"/>
                      <a:pt x="167" y="110"/>
                    </a:cubicBezTo>
                    <a:cubicBezTo>
                      <a:pt x="170" y="110"/>
                      <a:pt x="172" y="110"/>
                      <a:pt x="172" y="110"/>
                    </a:cubicBezTo>
                    <a:cubicBezTo>
                      <a:pt x="172" y="110"/>
                      <a:pt x="173" y="109"/>
                      <a:pt x="174" y="108"/>
                    </a:cubicBezTo>
                    <a:cubicBezTo>
                      <a:pt x="175" y="108"/>
                      <a:pt x="176" y="106"/>
                      <a:pt x="176" y="106"/>
                    </a:cubicBezTo>
                    <a:cubicBezTo>
                      <a:pt x="176" y="106"/>
                      <a:pt x="177" y="104"/>
                      <a:pt x="178" y="102"/>
                    </a:cubicBezTo>
                    <a:cubicBezTo>
                      <a:pt x="179" y="101"/>
                      <a:pt x="179" y="100"/>
                      <a:pt x="179" y="99"/>
                    </a:cubicBezTo>
                    <a:cubicBezTo>
                      <a:pt x="179" y="99"/>
                      <a:pt x="179" y="95"/>
                      <a:pt x="180" y="92"/>
                    </a:cubicBezTo>
                    <a:cubicBezTo>
                      <a:pt x="180" y="89"/>
                      <a:pt x="180" y="87"/>
                      <a:pt x="180" y="86"/>
                    </a:cubicBezTo>
                    <a:cubicBezTo>
                      <a:pt x="180" y="86"/>
                      <a:pt x="180" y="85"/>
                      <a:pt x="180" y="83"/>
                    </a:cubicBezTo>
                    <a:cubicBezTo>
                      <a:pt x="180" y="81"/>
                      <a:pt x="180" y="77"/>
                      <a:pt x="180" y="74"/>
                    </a:cubicBezTo>
                    <a:cubicBezTo>
                      <a:pt x="180" y="70"/>
                      <a:pt x="180" y="68"/>
                      <a:pt x="180" y="68"/>
                    </a:cubicBezTo>
                    <a:cubicBezTo>
                      <a:pt x="178" y="68"/>
                      <a:pt x="177" y="69"/>
                      <a:pt x="176" y="69"/>
                    </a:cubicBezTo>
                    <a:cubicBezTo>
                      <a:pt x="176" y="69"/>
                      <a:pt x="176" y="69"/>
                      <a:pt x="176" y="69"/>
                    </a:cubicBezTo>
                    <a:cubicBezTo>
                      <a:pt x="176" y="69"/>
                      <a:pt x="176" y="69"/>
                      <a:pt x="176" y="69"/>
                    </a:cubicBezTo>
                    <a:cubicBezTo>
                      <a:pt x="176" y="69"/>
                      <a:pt x="176" y="69"/>
                      <a:pt x="176" y="69"/>
                    </a:cubicBezTo>
                    <a:cubicBezTo>
                      <a:pt x="176" y="69"/>
                      <a:pt x="174" y="69"/>
                      <a:pt x="172" y="69"/>
                    </a:cubicBezTo>
                    <a:cubicBezTo>
                      <a:pt x="171" y="69"/>
                      <a:pt x="169" y="69"/>
                      <a:pt x="168" y="69"/>
                    </a:cubicBezTo>
                    <a:cubicBezTo>
                      <a:pt x="168" y="68"/>
                      <a:pt x="168" y="67"/>
                      <a:pt x="169" y="66"/>
                    </a:cubicBezTo>
                    <a:cubicBezTo>
                      <a:pt x="169" y="66"/>
                      <a:pt x="169" y="65"/>
                      <a:pt x="169" y="65"/>
                    </a:cubicBezTo>
                    <a:cubicBezTo>
                      <a:pt x="169" y="64"/>
                      <a:pt x="169" y="64"/>
                      <a:pt x="169" y="63"/>
                    </a:cubicBezTo>
                    <a:cubicBezTo>
                      <a:pt x="169" y="62"/>
                      <a:pt x="169" y="61"/>
                      <a:pt x="169" y="60"/>
                    </a:cubicBezTo>
                    <a:cubicBezTo>
                      <a:pt x="169" y="60"/>
                      <a:pt x="167" y="59"/>
                      <a:pt x="164" y="57"/>
                    </a:cubicBezTo>
                    <a:cubicBezTo>
                      <a:pt x="162" y="56"/>
                      <a:pt x="159" y="55"/>
                      <a:pt x="158" y="55"/>
                    </a:cubicBezTo>
                    <a:cubicBezTo>
                      <a:pt x="156" y="54"/>
                      <a:pt x="155" y="55"/>
                      <a:pt x="154" y="55"/>
                    </a:cubicBezTo>
                    <a:cubicBezTo>
                      <a:pt x="154" y="55"/>
                      <a:pt x="154" y="55"/>
                      <a:pt x="154" y="55"/>
                    </a:cubicBezTo>
                    <a:cubicBezTo>
                      <a:pt x="154" y="55"/>
                      <a:pt x="154" y="55"/>
                      <a:pt x="154" y="55"/>
                    </a:cubicBezTo>
                    <a:cubicBezTo>
                      <a:pt x="153" y="55"/>
                      <a:pt x="152" y="54"/>
                      <a:pt x="152" y="54"/>
                    </a:cubicBezTo>
                    <a:cubicBezTo>
                      <a:pt x="151" y="53"/>
                      <a:pt x="150" y="52"/>
                      <a:pt x="150" y="51"/>
                    </a:cubicBezTo>
                    <a:cubicBezTo>
                      <a:pt x="150" y="51"/>
                      <a:pt x="149" y="51"/>
                      <a:pt x="148" y="50"/>
                    </a:cubicBezTo>
                    <a:cubicBezTo>
                      <a:pt x="147" y="50"/>
                      <a:pt x="146" y="50"/>
                      <a:pt x="146" y="49"/>
                    </a:cubicBezTo>
                    <a:cubicBezTo>
                      <a:pt x="146" y="49"/>
                      <a:pt x="146" y="48"/>
                      <a:pt x="146" y="47"/>
                    </a:cubicBezTo>
                    <a:cubicBezTo>
                      <a:pt x="146" y="47"/>
                      <a:pt x="146" y="45"/>
                      <a:pt x="145" y="44"/>
                    </a:cubicBezTo>
                    <a:cubicBezTo>
                      <a:pt x="144" y="43"/>
                      <a:pt x="109" y="19"/>
                      <a:pt x="79" y="0"/>
                    </a:cubicBezTo>
                    <a:cubicBezTo>
                      <a:pt x="79" y="0"/>
                      <a:pt x="78" y="0"/>
                      <a:pt x="77" y="0"/>
                    </a:cubicBezTo>
                    <a:cubicBezTo>
                      <a:pt x="77" y="0"/>
                      <a:pt x="74" y="0"/>
                      <a:pt x="71" y="0"/>
                    </a:cubicBezTo>
                    <a:cubicBezTo>
                      <a:pt x="67" y="0"/>
                      <a:pt x="61" y="0"/>
                      <a:pt x="61" y="0"/>
                    </a:cubicBezTo>
                    <a:cubicBezTo>
                      <a:pt x="61" y="0"/>
                      <a:pt x="64" y="23"/>
                      <a:pt x="66" y="44"/>
                    </a:cubicBezTo>
                    <a:cubicBezTo>
                      <a:pt x="69" y="62"/>
                      <a:pt x="71" y="79"/>
                      <a:pt x="71" y="82"/>
                    </a:cubicBezTo>
                    <a:cubicBezTo>
                      <a:pt x="71" y="84"/>
                      <a:pt x="71" y="87"/>
                      <a:pt x="72" y="90"/>
                    </a:cubicBezTo>
                    <a:cubicBezTo>
                      <a:pt x="72" y="93"/>
                      <a:pt x="72" y="96"/>
                      <a:pt x="73" y="98"/>
                    </a:cubicBezTo>
                    <a:cubicBezTo>
                      <a:pt x="73" y="99"/>
                      <a:pt x="73" y="99"/>
                      <a:pt x="73" y="99"/>
                    </a:cubicBezTo>
                    <a:cubicBezTo>
                      <a:pt x="73" y="99"/>
                      <a:pt x="73" y="99"/>
                      <a:pt x="73" y="99"/>
                    </a:cubicBezTo>
                    <a:cubicBezTo>
                      <a:pt x="74" y="99"/>
                      <a:pt x="75" y="98"/>
                      <a:pt x="75" y="100"/>
                    </a:cubicBezTo>
                    <a:cubicBezTo>
                      <a:pt x="76" y="100"/>
                      <a:pt x="75" y="103"/>
                      <a:pt x="75" y="105"/>
                    </a:cubicBezTo>
                    <a:cubicBezTo>
                      <a:pt x="74" y="107"/>
                      <a:pt x="73" y="109"/>
                      <a:pt x="73" y="110"/>
                    </a:cubicBezTo>
                    <a:cubicBezTo>
                      <a:pt x="72" y="110"/>
                      <a:pt x="66" y="110"/>
                      <a:pt x="59" y="110"/>
                    </a:cubicBezTo>
                    <a:cubicBezTo>
                      <a:pt x="49" y="110"/>
                      <a:pt x="37" y="109"/>
                      <a:pt x="35" y="109"/>
                    </a:cubicBezTo>
                    <a:cubicBezTo>
                      <a:pt x="32" y="109"/>
                      <a:pt x="32" y="108"/>
                      <a:pt x="31" y="107"/>
                    </a:cubicBezTo>
                    <a:cubicBezTo>
                      <a:pt x="31" y="106"/>
                      <a:pt x="31" y="106"/>
                      <a:pt x="31" y="106"/>
                    </a:cubicBezTo>
                    <a:cubicBezTo>
                      <a:pt x="30" y="106"/>
                      <a:pt x="30" y="107"/>
                      <a:pt x="29" y="108"/>
                    </a:cubicBezTo>
                    <a:cubicBezTo>
                      <a:pt x="29" y="109"/>
                      <a:pt x="28" y="109"/>
                      <a:pt x="27" y="110"/>
                    </a:cubicBezTo>
                    <a:cubicBezTo>
                      <a:pt x="26" y="110"/>
                      <a:pt x="23" y="110"/>
                      <a:pt x="20" y="110"/>
                    </a:cubicBezTo>
                    <a:cubicBezTo>
                      <a:pt x="18" y="110"/>
                      <a:pt x="17" y="110"/>
                      <a:pt x="16" y="110"/>
                    </a:cubicBezTo>
                    <a:cubicBezTo>
                      <a:pt x="15" y="110"/>
                      <a:pt x="15" y="111"/>
                      <a:pt x="14" y="112"/>
                    </a:cubicBezTo>
                    <a:cubicBezTo>
                      <a:pt x="14" y="112"/>
                      <a:pt x="14" y="113"/>
                      <a:pt x="13" y="113"/>
                    </a:cubicBezTo>
                    <a:cubicBezTo>
                      <a:pt x="13" y="113"/>
                      <a:pt x="13" y="113"/>
                      <a:pt x="13" y="113"/>
                    </a:cubicBezTo>
                    <a:cubicBezTo>
                      <a:pt x="12" y="113"/>
                      <a:pt x="11" y="112"/>
                      <a:pt x="9" y="110"/>
                    </a:cubicBezTo>
                    <a:cubicBezTo>
                      <a:pt x="8" y="109"/>
                      <a:pt x="7" y="108"/>
                      <a:pt x="7" y="108"/>
                    </a:cubicBezTo>
                    <a:cubicBezTo>
                      <a:pt x="6" y="108"/>
                      <a:pt x="6" y="108"/>
                      <a:pt x="6" y="108"/>
                    </a:cubicBezTo>
                    <a:cubicBezTo>
                      <a:pt x="5" y="108"/>
                      <a:pt x="5" y="109"/>
                      <a:pt x="4" y="109"/>
                    </a:cubicBezTo>
                    <a:cubicBezTo>
                      <a:pt x="4" y="109"/>
                      <a:pt x="4" y="112"/>
                      <a:pt x="4" y="113"/>
                    </a:cubicBezTo>
                    <a:cubicBezTo>
                      <a:pt x="4" y="114"/>
                      <a:pt x="4" y="114"/>
                      <a:pt x="4" y="115"/>
                    </a:cubicBezTo>
                    <a:cubicBezTo>
                      <a:pt x="3" y="116"/>
                      <a:pt x="2" y="117"/>
                      <a:pt x="1" y="117"/>
                    </a:cubicBezTo>
                    <a:cubicBezTo>
                      <a:pt x="1" y="117"/>
                      <a:pt x="1" y="118"/>
                      <a:pt x="1" y="118"/>
                    </a:cubicBezTo>
                    <a:cubicBezTo>
                      <a:pt x="1" y="118"/>
                      <a:pt x="1" y="118"/>
                      <a:pt x="0" y="118"/>
                    </a:cubicBezTo>
                    <a:cubicBezTo>
                      <a:pt x="0" y="118"/>
                      <a:pt x="0" y="120"/>
                      <a:pt x="0" y="120"/>
                    </a:cubicBezTo>
                    <a:cubicBezTo>
                      <a:pt x="0" y="120"/>
                      <a:pt x="0" y="120"/>
                      <a:pt x="0" y="120"/>
                    </a:cubicBezTo>
                    <a:cubicBezTo>
                      <a:pt x="0" y="121"/>
                      <a:pt x="0" y="121"/>
                      <a:pt x="0" y="121"/>
                    </a:cubicBezTo>
                    <a:cubicBezTo>
                      <a:pt x="1" y="122"/>
                      <a:pt x="2" y="125"/>
                      <a:pt x="2" y="126"/>
                    </a:cubicBezTo>
                    <a:cubicBezTo>
                      <a:pt x="3" y="127"/>
                      <a:pt x="2" y="128"/>
                      <a:pt x="1" y="129"/>
                    </a:cubicBezTo>
                    <a:cubicBezTo>
                      <a:pt x="1" y="129"/>
                      <a:pt x="1" y="129"/>
                      <a:pt x="1" y="129"/>
                    </a:cubicBezTo>
                    <a:cubicBezTo>
                      <a:pt x="1" y="129"/>
                      <a:pt x="2" y="130"/>
                      <a:pt x="2" y="131"/>
                    </a:cubicBezTo>
                    <a:cubicBezTo>
                      <a:pt x="3" y="131"/>
                      <a:pt x="5" y="132"/>
                      <a:pt x="5" y="132"/>
                    </a:cubicBezTo>
                    <a:cubicBezTo>
                      <a:pt x="5" y="132"/>
                      <a:pt x="5" y="132"/>
                      <a:pt x="5" y="132"/>
                    </a:cubicBezTo>
                    <a:cubicBezTo>
                      <a:pt x="5" y="132"/>
                      <a:pt x="5" y="132"/>
                      <a:pt x="5" y="132"/>
                    </a:cubicBezTo>
                    <a:cubicBezTo>
                      <a:pt x="5" y="132"/>
                      <a:pt x="5" y="132"/>
                      <a:pt x="5" y="132"/>
                    </a:cubicBezTo>
                    <a:cubicBezTo>
                      <a:pt x="7" y="133"/>
                      <a:pt x="8" y="135"/>
                      <a:pt x="8" y="136"/>
                    </a:cubicBezTo>
                    <a:cubicBezTo>
                      <a:pt x="8" y="136"/>
                      <a:pt x="8" y="136"/>
                      <a:pt x="8" y="136"/>
                    </a:cubicBezTo>
                    <a:cubicBezTo>
                      <a:pt x="9" y="137"/>
                      <a:pt x="9" y="138"/>
                      <a:pt x="9" y="139"/>
                    </a:cubicBezTo>
                    <a:cubicBezTo>
                      <a:pt x="9" y="141"/>
                      <a:pt x="9" y="143"/>
                      <a:pt x="8" y="143"/>
                    </a:cubicBezTo>
                    <a:cubicBezTo>
                      <a:pt x="8" y="143"/>
                      <a:pt x="8" y="144"/>
                      <a:pt x="7" y="144"/>
                    </a:cubicBezTo>
                    <a:cubicBezTo>
                      <a:pt x="7" y="144"/>
                      <a:pt x="7" y="145"/>
                      <a:pt x="7" y="145"/>
                    </a:cubicBezTo>
                    <a:cubicBezTo>
                      <a:pt x="7" y="146"/>
                      <a:pt x="7" y="146"/>
                      <a:pt x="8" y="146"/>
                    </a:cubicBezTo>
                    <a:cubicBezTo>
                      <a:pt x="8" y="146"/>
                      <a:pt x="8" y="146"/>
                      <a:pt x="8" y="146"/>
                    </a:cubicBezTo>
                    <a:cubicBezTo>
                      <a:pt x="8" y="146"/>
                      <a:pt x="8" y="146"/>
                      <a:pt x="8" y="146"/>
                    </a:cubicBezTo>
                    <a:cubicBezTo>
                      <a:pt x="8" y="146"/>
                      <a:pt x="8" y="146"/>
                      <a:pt x="8" y="146"/>
                    </a:cubicBezTo>
                    <a:cubicBezTo>
                      <a:pt x="8" y="147"/>
                      <a:pt x="10" y="148"/>
                      <a:pt x="10" y="148"/>
                    </a:cubicBezTo>
                    <a:cubicBezTo>
                      <a:pt x="11" y="148"/>
                      <a:pt x="12" y="147"/>
                      <a:pt x="13" y="146"/>
                    </a:cubicBezTo>
                    <a:cubicBezTo>
                      <a:pt x="13" y="146"/>
                      <a:pt x="14" y="146"/>
                      <a:pt x="14" y="146"/>
                    </a:cubicBezTo>
                    <a:cubicBezTo>
                      <a:pt x="15" y="146"/>
                      <a:pt x="15" y="147"/>
                      <a:pt x="15" y="147"/>
                    </a:cubicBezTo>
                    <a:cubicBezTo>
                      <a:pt x="15" y="148"/>
                      <a:pt x="16" y="149"/>
                      <a:pt x="16" y="149"/>
                    </a:cubicBezTo>
                    <a:cubicBezTo>
                      <a:pt x="17" y="149"/>
                      <a:pt x="18" y="148"/>
                      <a:pt x="19" y="147"/>
                    </a:cubicBezTo>
                    <a:cubicBezTo>
                      <a:pt x="20" y="147"/>
                      <a:pt x="20" y="147"/>
                      <a:pt x="21" y="147"/>
                    </a:cubicBezTo>
                    <a:cubicBezTo>
                      <a:pt x="21" y="147"/>
                      <a:pt x="21" y="147"/>
                      <a:pt x="21" y="147"/>
                    </a:cubicBezTo>
                    <a:cubicBezTo>
                      <a:pt x="21" y="146"/>
                      <a:pt x="21" y="146"/>
                      <a:pt x="22" y="146"/>
                    </a:cubicBezTo>
                    <a:cubicBezTo>
                      <a:pt x="22" y="146"/>
                      <a:pt x="23" y="145"/>
                      <a:pt x="24" y="146"/>
                    </a:cubicBezTo>
                    <a:cubicBezTo>
                      <a:pt x="24" y="146"/>
                      <a:pt x="24" y="146"/>
                      <a:pt x="24" y="146"/>
                    </a:cubicBezTo>
                    <a:cubicBezTo>
                      <a:pt x="25" y="146"/>
                      <a:pt x="25" y="147"/>
                      <a:pt x="25" y="147"/>
                    </a:cubicBezTo>
                    <a:cubicBezTo>
                      <a:pt x="26" y="147"/>
                      <a:pt x="27" y="148"/>
                      <a:pt x="27" y="148"/>
                    </a:cubicBezTo>
                    <a:cubicBezTo>
                      <a:pt x="27" y="148"/>
                      <a:pt x="27" y="148"/>
                      <a:pt x="27" y="148"/>
                    </a:cubicBezTo>
                    <a:cubicBezTo>
                      <a:pt x="27" y="147"/>
                      <a:pt x="28" y="147"/>
                      <a:pt x="28" y="147"/>
                    </a:cubicBezTo>
                    <a:cubicBezTo>
                      <a:pt x="29" y="147"/>
                      <a:pt x="30" y="146"/>
                      <a:pt x="30" y="146"/>
                    </a:cubicBezTo>
                    <a:cubicBezTo>
                      <a:pt x="30" y="146"/>
                      <a:pt x="30" y="146"/>
                      <a:pt x="30" y="145"/>
                    </a:cubicBezTo>
                    <a:cubicBezTo>
                      <a:pt x="30" y="145"/>
                      <a:pt x="31" y="143"/>
                      <a:pt x="31" y="143"/>
                    </a:cubicBezTo>
                    <a:cubicBezTo>
                      <a:pt x="31" y="143"/>
                      <a:pt x="31" y="143"/>
                      <a:pt x="31" y="143"/>
                    </a:cubicBezTo>
                    <a:cubicBezTo>
                      <a:pt x="31" y="143"/>
                      <a:pt x="31" y="143"/>
                      <a:pt x="31" y="143"/>
                    </a:cubicBezTo>
                    <a:cubicBezTo>
                      <a:pt x="32" y="142"/>
                      <a:pt x="33" y="143"/>
                      <a:pt x="34" y="144"/>
                    </a:cubicBezTo>
                    <a:cubicBezTo>
                      <a:pt x="35" y="145"/>
                      <a:pt x="36" y="146"/>
                      <a:pt x="37" y="147"/>
                    </a:cubicBezTo>
                    <a:cubicBezTo>
                      <a:pt x="37" y="147"/>
                      <a:pt x="37" y="147"/>
                      <a:pt x="37" y="147"/>
                    </a:cubicBezTo>
                    <a:cubicBezTo>
                      <a:pt x="37" y="147"/>
                      <a:pt x="37" y="147"/>
                      <a:pt x="37" y="147"/>
                    </a:cubicBezTo>
                    <a:cubicBezTo>
                      <a:pt x="37" y="147"/>
                      <a:pt x="37" y="147"/>
                      <a:pt x="37" y="147"/>
                    </a:cubicBezTo>
                    <a:cubicBezTo>
                      <a:pt x="37" y="147"/>
                      <a:pt x="37" y="149"/>
                      <a:pt x="37" y="150"/>
                    </a:cubicBezTo>
                    <a:cubicBezTo>
                      <a:pt x="37" y="151"/>
                      <a:pt x="37" y="151"/>
                      <a:pt x="37" y="151"/>
                    </a:cubicBezTo>
                    <a:cubicBezTo>
                      <a:pt x="37" y="152"/>
                      <a:pt x="37" y="152"/>
                      <a:pt x="37" y="152"/>
                    </a:cubicBezTo>
                    <a:cubicBezTo>
                      <a:pt x="39" y="153"/>
                      <a:pt x="40" y="153"/>
                      <a:pt x="41" y="154"/>
                    </a:cubicBezTo>
                    <a:cubicBezTo>
                      <a:pt x="41" y="154"/>
                      <a:pt x="41" y="154"/>
                      <a:pt x="41" y="154"/>
                    </a:cubicBezTo>
                    <a:cubicBezTo>
                      <a:pt x="41" y="154"/>
                      <a:pt x="41" y="155"/>
                      <a:pt x="41" y="155"/>
                    </a:cubicBezTo>
                    <a:cubicBezTo>
                      <a:pt x="41" y="156"/>
                      <a:pt x="41" y="156"/>
                      <a:pt x="41" y="157"/>
                    </a:cubicBezTo>
                    <a:cubicBezTo>
                      <a:pt x="41" y="157"/>
                      <a:pt x="40" y="157"/>
                      <a:pt x="40" y="158"/>
                    </a:cubicBezTo>
                    <a:cubicBezTo>
                      <a:pt x="40" y="158"/>
                      <a:pt x="40" y="158"/>
                      <a:pt x="40" y="158"/>
                    </a:cubicBezTo>
                    <a:cubicBezTo>
                      <a:pt x="39" y="158"/>
                      <a:pt x="38" y="159"/>
                      <a:pt x="38" y="159"/>
                    </a:cubicBezTo>
                    <a:cubicBezTo>
                      <a:pt x="38" y="159"/>
                      <a:pt x="39" y="159"/>
                      <a:pt x="40" y="159"/>
                    </a:cubicBezTo>
                    <a:cubicBezTo>
                      <a:pt x="40" y="159"/>
                      <a:pt x="41" y="159"/>
                      <a:pt x="41" y="159"/>
                    </a:cubicBezTo>
                    <a:cubicBezTo>
                      <a:pt x="42" y="159"/>
                      <a:pt x="43" y="159"/>
                      <a:pt x="43" y="160"/>
                    </a:cubicBezTo>
                    <a:cubicBezTo>
                      <a:pt x="43" y="161"/>
                      <a:pt x="43" y="162"/>
                      <a:pt x="43" y="163"/>
                    </a:cubicBezTo>
                    <a:cubicBezTo>
                      <a:pt x="43" y="164"/>
                      <a:pt x="42" y="164"/>
                      <a:pt x="43" y="165"/>
                    </a:cubicBezTo>
                    <a:cubicBezTo>
                      <a:pt x="43" y="165"/>
                      <a:pt x="45" y="167"/>
                      <a:pt x="46" y="168"/>
                    </a:cubicBezTo>
                    <a:cubicBezTo>
                      <a:pt x="46" y="168"/>
                      <a:pt x="46" y="167"/>
                      <a:pt x="46" y="167"/>
                    </a:cubicBezTo>
                    <a:cubicBezTo>
                      <a:pt x="47" y="167"/>
                      <a:pt x="48" y="166"/>
                      <a:pt x="48" y="166"/>
                    </a:cubicBezTo>
                    <a:cubicBezTo>
                      <a:pt x="48" y="166"/>
                      <a:pt x="48" y="166"/>
                      <a:pt x="48" y="166"/>
                    </a:cubicBezTo>
                    <a:cubicBezTo>
                      <a:pt x="48" y="165"/>
                      <a:pt x="50" y="165"/>
                      <a:pt x="51" y="166"/>
                    </a:cubicBezTo>
                    <a:cubicBezTo>
                      <a:pt x="51" y="166"/>
                      <a:pt x="51" y="166"/>
                      <a:pt x="51" y="166"/>
                    </a:cubicBezTo>
                    <a:cubicBezTo>
                      <a:pt x="51" y="166"/>
                      <a:pt x="52" y="167"/>
                      <a:pt x="53" y="167"/>
                    </a:cubicBezTo>
                    <a:cubicBezTo>
                      <a:pt x="54" y="168"/>
                      <a:pt x="55" y="168"/>
                      <a:pt x="55" y="168"/>
                    </a:cubicBezTo>
                    <a:cubicBezTo>
                      <a:pt x="55" y="168"/>
                      <a:pt x="55" y="168"/>
                      <a:pt x="55" y="168"/>
                    </a:cubicBezTo>
                    <a:cubicBezTo>
                      <a:pt x="55" y="168"/>
                      <a:pt x="55" y="168"/>
                      <a:pt x="55" y="168"/>
                    </a:cubicBezTo>
                    <a:cubicBezTo>
                      <a:pt x="55" y="168"/>
                      <a:pt x="55" y="168"/>
                      <a:pt x="55" y="168"/>
                    </a:cubicBezTo>
                    <a:cubicBezTo>
                      <a:pt x="55" y="167"/>
                      <a:pt x="55" y="167"/>
                      <a:pt x="55" y="167"/>
                    </a:cubicBezTo>
                    <a:cubicBezTo>
                      <a:pt x="56" y="166"/>
                      <a:pt x="56" y="166"/>
                      <a:pt x="57" y="166"/>
                    </a:cubicBezTo>
                    <a:cubicBezTo>
                      <a:pt x="58" y="166"/>
                      <a:pt x="59" y="166"/>
                      <a:pt x="60" y="166"/>
                    </a:cubicBezTo>
                    <a:cubicBezTo>
                      <a:pt x="60" y="166"/>
                      <a:pt x="60" y="165"/>
                      <a:pt x="60" y="165"/>
                    </a:cubicBezTo>
                    <a:cubicBezTo>
                      <a:pt x="60" y="165"/>
                      <a:pt x="60" y="164"/>
                      <a:pt x="60" y="164"/>
                    </a:cubicBezTo>
                    <a:cubicBezTo>
                      <a:pt x="60" y="163"/>
                      <a:pt x="62" y="162"/>
                      <a:pt x="64" y="162"/>
                    </a:cubicBezTo>
                    <a:cubicBezTo>
                      <a:pt x="64" y="162"/>
                      <a:pt x="64" y="162"/>
                      <a:pt x="64" y="162"/>
                    </a:cubicBezTo>
                    <a:cubicBezTo>
                      <a:pt x="65" y="162"/>
                      <a:pt x="65" y="163"/>
                      <a:pt x="66" y="164"/>
                    </a:cubicBezTo>
                    <a:cubicBezTo>
                      <a:pt x="66" y="165"/>
                      <a:pt x="66" y="166"/>
                      <a:pt x="66" y="167"/>
                    </a:cubicBezTo>
                    <a:cubicBezTo>
                      <a:pt x="66" y="167"/>
                      <a:pt x="66" y="167"/>
                      <a:pt x="66" y="167"/>
                    </a:cubicBezTo>
                    <a:cubicBezTo>
                      <a:pt x="66" y="167"/>
                      <a:pt x="66" y="167"/>
                      <a:pt x="66" y="168"/>
                    </a:cubicBezTo>
                    <a:cubicBezTo>
                      <a:pt x="66" y="168"/>
                      <a:pt x="66" y="168"/>
                      <a:pt x="66" y="168"/>
                    </a:cubicBezTo>
                    <a:cubicBezTo>
                      <a:pt x="67" y="168"/>
                      <a:pt x="67" y="168"/>
                      <a:pt x="68" y="168"/>
                    </a:cubicBezTo>
                    <a:cubicBezTo>
                      <a:pt x="68" y="168"/>
                      <a:pt x="68" y="167"/>
                      <a:pt x="69" y="167"/>
                    </a:cubicBezTo>
                    <a:cubicBezTo>
                      <a:pt x="69" y="166"/>
                      <a:pt x="69" y="166"/>
                      <a:pt x="69" y="166"/>
                    </a:cubicBezTo>
                    <a:cubicBezTo>
                      <a:pt x="70" y="165"/>
                      <a:pt x="71" y="165"/>
                      <a:pt x="72" y="165"/>
                    </a:cubicBezTo>
                    <a:cubicBezTo>
                      <a:pt x="73" y="164"/>
                      <a:pt x="74" y="163"/>
                      <a:pt x="73" y="162"/>
                    </a:cubicBezTo>
                    <a:cubicBezTo>
                      <a:pt x="73" y="162"/>
                      <a:pt x="73" y="162"/>
                      <a:pt x="73" y="162"/>
                    </a:cubicBezTo>
                    <a:cubicBezTo>
                      <a:pt x="73" y="162"/>
                      <a:pt x="73" y="162"/>
                      <a:pt x="73" y="162"/>
                    </a:cubicBezTo>
                    <a:cubicBezTo>
                      <a:pt x="72" y="161"/>
                      <a:pt x="72" y="160"/>
                      <a:pt x="73" y="159"/>
                    </a:cubicBezTo>
                    <a:cubicBezTo>
                      <a:pt x="74" y="158"/>
                      <a:pt x="74" y="158"/>
                      <a:pt x="74" y="158"/>
                    </a:cubicBezTo>
                    <a:cubicBezTo>
                      <a:pt x="75" y="158"/>
                      <a:pt x="75" y="158"/>
                      <a:pt x="75" y="157"/>
                    </a:cubicBezTo>
                    <a:cubicBezTo>
                      <a:pt x="75" y="156"/>
                      <a:pt x="76" y="156"/>
                      <a:pt x="76" y="155"/>
                    </a:cubicBezTo>
                    <a:cubicBezTo>
                      <a:pt x="76" y="155"/>
                      <a:pt x="76" y="154"/>
                      <a:pt x="76" y="154"/>
                    </a:cubicBezTo>
                    <a:cubicBezTo>
                      <a:pt x="75" y="153"/>
                      <a:pt x="75" y="153"/>
                      <a:pt x="75" y="153"/>
                    </a:cubicBezTo>
                    <a:cubicBezTo>
                      <a:pt x="74" y="152"/>
                      <a:pt x="73" y="152"/>
                      <a:pt x="74" y="150"/>
                    </a:cubicBezTo>
                    <a:cubicBezTo>
                      <a:pt x="74" y="150"/>
                      <a:pt x="75" y="149"/>
                      <a:pt x="76" y="149"/>
                    </a:cubicBezTo>
                    <a:cubicBezTo>
                      <a:pt x="78" y="148"/>
                      <a:pt x="81" y="147"/>
                      <a:pt x="81" y="147"/>
                    </a:cubicBezTo>
                    <a:cubicBezTo>
                      <a:pt x="81" y="147"/>
                      <a:pt x="83" y="146"/>
                      <a:pt x="84" y="146"/>
                    </a:cubicBezTo>
                    <a:cubicBezTo>
                      <a:pt x="84" y="145"/>
                      <a:pt x="85" y="145"/>
                      <a:pt x="85" y="145"/>
                    </a:cubicBezTo>
                    <a:cubicBezTo>
                      <a:pt x="85" y="145"/>
                      <a:pt x="84" y="144"/>
                      <a:pt x="84" y="143"/>
                    </a:cubicBezTo>
                    <a:cubicBezTo>
                      <a:pt x="84" y="142"/>
                      <a:pt x="83" y="140"/>
                      <a:pt x="84" y="140"/>
                    </a:cubicBezTo>
                    <a:cubicBezTo>
                      <a:pt x="84" y="140"/>
                      <a:pt x="84" y="140"/>
                      <a:pt x="84" y="140"/>
                    </a:cubicBezTo>
                    <a:cubicBezTo>
                      <a:pt x="84" y="140"/>
                      <a:pt x="85" y="140"/>
                      <a:pt x="85" y="140"/>
                    </a:cubicBezTo>
                    <a:cubicBezTo>
                      <a:pt x="86" y="139"/>
                      <a:pt x="87" y="139"/>
                      <a:pt x="87" y="139"/>
                    </a:cubicBezTo>
                    <a:cubicBezTo>
                      <a:pt x="87" y="139"/>
                      <a:pt x="87" y="138"/>
                      <a:pt x="87" y="138"/>
                    </a:cubicBezTo>
                    <a:cubicBezTo>
                      <a:pt x="86" y="137"/>
                      <a:pt x="86" y="136"/>
                      <a:pt x="86" y="135"/>
                    </a:cubicBezTo>
                    <a:cubicBezTo>
                      <a:pt x="86" y="135"/>
                      <a:pt x="86" y="135"/>
                      <a:pt x="86" y="135"/>
                    </a:cubicBezTo>
                    <a:cubicBezTo>
                      <a:pt x="87" y="134"/>
                      <a:pt x="89" y="131"/>
                      <a:pt x="90" y="131"/>
                    </a:cubicBezTo>
                    <a:cubicBezTo>
                      <a:pt x="91" y="131"/>
                      <a:pt x="91" y="132"/>
                      <a:pt x="92" y="133"/>
                    </a:cubicBezTo>
                    <a:cubicBezTo>
                      <a:pt x="93" y="133"/>
                      <a:pt x="93" y="134"/>
                      <a:pt x="94" y="134"/>
                    </a:cubicBezTo>
                    <a:cubicBezTo>
                      <a:pt x="94" y="134"/>
                      <a:pt x="95" y="134"/>
                      <a:pt x="96" y="134"/>
                    </a:cubicBezTo>
                    <a:cubicBezTo>
                      <a:pt x="97" y="134"/>
                      <a:pt x="97" y="134"/>
                      <a:pt x="97" y="134"/>
                    </a:cubicBezTo>
                    <a:cubicBezTo>
                      <a:pt x="97" y="134"/>
                      <a:pt x="97" y="133"/>
                      <a:pt x="97" y="132"/>
                    </a:cubicBezTo>
                    <a:cubicBezTo>
                      <a:pt x="97" y="131"/>
                      <a:pt x="97" y="129"/>
                      <a:pt x="97" y="129"/>
                    </a:cubicBezTo>
                    <a:cubicBezTo>
                      <a:pt x="97" y="129"/>
                      <a:pt x="97" y="129"/>
                      <a:pt x="97" y="129"/>
                    </a:cubicBezTo>
                    <a:cubicBezTo>
                      <a:pt x="98" y="128"/>
                      <a:pt x="98" y="129"/>
                      <a:pt x="99" y="129"/>
                    </a:cubicBezTo>
                    <a:cubicBezTo>
                      <a:pt x="100" y="129"/>
                      <a:pt x="100" y="130"/>
                      <a:pt x="101" y="129"/>
                    </a:cubicBezTo>
                    <a:cubicBezTo>
                      <a:pt x="101" y="129"/>
                      <a:pt x="102" y="128"/>
                      <a:pt x="102" y="127"/>
                    </a:cubicBezTo>
                    <a:cubicBezTo>
                      <a:pt x="103" y="126"/>
                      <a:pt x="103" y="124"/>
                      <a:pt x="104" y="124"/>
                    </a:cubicBezTo>
                    <a:cubicBezTo>
                      <a:pt x="104" y="123"/>
                      <a:pt x="105" y="123"/>
                      <a:pt x="105" y="123"/>
                    </a:cubicBezTo>
                    <a:cubicBezTo>
                      <a:pt x="106" y="122"/>
                      <a:pt x="106" y="122"/>
                      <a:pt x="107" y="122"/>
                    </a:cubicBezTo>
                    <a:cubicBezTo>
                      <a:pt x="108" y="122"/>
                      <a:pt x="108" y="122"/>
                      <a:pt x="109" y="123"/>
                    </a:cubicBezTo>
                    <a:cubicBezTo>
                      <a:pt x="110" y="123"/>
                      <a:pt x="110" y="124"/>
                      <a:pt x="111" y="123"/>
                    </a:cubicBezTo>
                    <a:cubicBezTo>
                      <a:pt x="111" y="123"/>
                      <a:pt x="111" y="122"/>
                      <a:pt x="111" y="122"/>
                    </a:cubicBezTo>
                    <a:cubicBezTo>
                      <a:pt x="112" y="121"/>
                      <a:pt x="112" y="120"/>
                      <a:pt x="113" y="120"/>
                    </a:cubicBezTo>
                    <a:cubicBezTo>
                      <a:pt x="113" y="120"/>
                      <a:pt x="115" y="119"/>
                      <a:pt x="117" y="118"/>
                    </a:cubicBezTo>
                    <a:cubicBezTo>
                      <a:pt x="118" y="118"/>
                      <a:pt x="118" y="118"/>
                      <a:pt x="119" y="117"/>
                    </a:cubicBezTo>
                    <a:cubicBezTo>
                      <a:pt x="119" y="117"/>
                      <a:pt x="120" y="117"/>
                      <a:pt x="120" y="117"/>
                    </a:cubicBezTo>
                    <a:cubicBezTo>
                      <a:pt x="120" y="117"/>
                      <a:pt x="120" y="117"/>
                      <a:pt x="120" y="117"/>
                    </a:cubicBezTo>
                    <a:cubicBezTo>
                      <a:pt x="121" y="116"/>
                      <a:pt x="122" y="116"/>
                      <a:pt x="122" y="115"/>
                    </a:cubicBezTo>
                    <a:cubicBezTo>
                      <a:pt x="122" y="115"/>
                      <a:pt x="122" y="115"/>
                      <a:pt x="122" y="115"/>
                    </a:cubicBezTo>
                    <a:cubicBezTo>
                      <a:pt x="123" y="114"/>
                      <a:pt x="124" y="114"/>
                      <a:pt x="125" y="113"/>
                    </a:cubicBezTo>
                    <a:cubicBezTo>
                      <a:pt x="126" y="113"/>
                      <a:pt x="127" y="113"/>
                      <a:pt x="128" y="113"/>
                    </a:cubicBezTo>
                    <a:cubicBezTo>
                      <a:pt x="130" y="113"/>
                      <a:pt x="136" y="115"/>
                      <a:pt x="136" y="11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58" name="Freeform 48"/>
              <p:cNvSpPr>
                <a:spLocks/>
              </p:cNvSpPr>
              <p:nvPr/>
            </p:nvSpPr>
            <p:spPr bwMode="auto">
              <a:xfrm>
                <a:off x="5018087" y="4105275"/>
                <a:ext cx="282575" cy="273050"/>
              </a:xfrm>
              <a:custGeom>
                <a:avLst/>
                <a:gdLst>
                  <a:gd name="T0" fmla="*/ 108 w 123"/>
                  <a:gd name="T1" fmla="*/ 44 h 118"/>
                  <a:gd name="T2" fmla="*/ 104 w 123"/>
                  <a:gd name="T3" fmla="*/ 54 h 118"/>
                  <a:gd name="T4" fmla="*/ 108 w 123"/>
                  <a:gd name="T5" fmla="*/ 61 h 118"/>
                  <a:gd name="T6" fmla="*/ 113 w 123"/>
                  <a:gd name="T7" fmla="*/ 66 h 118"/>
                  <a:gd name="T8" fmla="*/ 111 w 123"/>
                  <a:gd name="T9" fmla="*/ 75 h 118"/>
                  <a:gd name="T10" fmla="*/ 111 w 123"/>
                  <a:gd name="T11" fmla="*/ 85 h 118"/>
                  <a:gd name="T12" fmla="*/ 113 w 123"/>
                  <a:gd name="T13" fmla="*/ 90 h 118"/>
                  <a:gd name="T14" fmla="*/ 114 w 123"/>
                  <a:gd name="T15" fmla="*/ 98 h 118"/>
                  <a:gd name="T16" fmla="*/ 117 w 123"/>
                  <a:gd name="T17" fmla="*/ 100 h 118"/>
                  <a:gd name="T18" fmla="*/ 123 w 123"/>
                  <a:gd name="T19" fmla="*/ 103 h 118"/>
                  <a:gd name="T20" fmla="*/ 110 w 123"/>
                  <a:gd name="T21" fmla="*/ 111 h 118"/>
                  <a:gd name="T22" fmla="*/ 105 w 123"/>
                  <a:gd name="T23" fmla="*/ 112 h 118"/>
                  <a:gd name="T24" fmla="*/ 101 w 123"/>
                  <a:gd name="T25" fmla="*/ 114 h 118"/>
                  <a:gd name="T26" fmla="*/ 97 w 123"/>
                  <a:gd name="T27" fmla="*/ 113 h 118"/>
                  <a:gd name="T28" fmla="*/ 89 w 123"/>
                  <a:gd name="T29" fmla="*/ 118 h 118"/>
                  <a:gd name="T30" fmla="*/ 87 w 123"/>
                  <a:gd name="T31" fmla="*/ 117 h 118"/>
                  <a:gd name="T32" fmla="*/ 83 w 123"/>
                  <a:gd name="T33" fmla="*/ 117 h 118"/>
                  <a:gd name="T34" fmla="*/ 76 w 123"/>
                  <a:gd name="T35" fmla="*/ 116 h 118"/>
                  <a:gd name="T36" fmla="*/ 69 w 123"/>
                  <a:gd name="T37" fmla="*/ 116 h 118"/>
                  <a:gd name="T38" fmla="*/ 69 w 123"/>
                  <a:gd name="T39" fmla="*/ 117 h 118"/>
                  <a:gd name="T40" fmla="*/ 63 w 123"/>
                  <a:gd name="T41" fmla="*/ 116 h 118"/>
                  <a:gd name="T42" fmla="*/ 61 w 123"/>
                  <a:gd name="T43" fmla="*/ 114 h 118"/>
                  <a:gd name="T44" fmla="*/ 59 w 123"/>
                  <a:gd name="T45" fmla="*/ 107 h 118"/>
                  <a:gd name="T46" fmla="*/ 58 w 123"/>
                  <a:gd name="T47" fmla="*/ 104 h 118"/>
                  <a:gd name="T48" fmla="*/ 55 w 123"/>
                  <a:gd name="T49" fmla="*/ 96 h 118"/>
                  <a:gd name="T50" fmla="*/ 53 w 123"/>
                  <a:gd name="T51" fmla="*/ 94 h 118"/>
                  <a:gd name="T52" fmla="*/ 50 w 123"/>
                  <a:gd name="T53" fmla="*/ 95 h 118"/>
                  <a:gd name="T54" fmla="*/ 45 w 123"/>
                  <a:gd name="T55" fmla="*/ 94 h 118"/>
                  <a:gd name="T56" fmla="*/ 35 w 123"/>
                  <a:gd name="T57" fmla="*/ 90 h 118"/>
                  <a:gd name="T58" fmla="*/ 25 w 123"/>
                  <a:gd name="T59" fmla="*/ 85 h 118"/>
                  <a:gd name="T60" fmla="*/ 22 w 123"/>
                  <a:gd name="T61" fmla="*/ 83 h 118"/>
                  <a:gd name="T62" fmla="*/ 10 w 123"/>
                  <a:gd name="T63" fmla="*/ 67 h 118"/>
                  <a:gd name="T64" fmla="*/ 6 w 123"/>
                  <a:gd name="T65" fmla="*/ 62 h 118"/>
                  <a:gd name="T66" fmla="*/ 4 w 123"/>
                  <a:gd name="T67" fmla="*/ 61 h 118"/>
                  <a:gd name="T68" fmla="*/ 3 w 123"/>
                  <a:gd name="T69" fmla="*/ 57 h 118"/>
                  <a:gd name="T70" fmla="*/ 3 w 123"/>
                  <a:gd name="T71" fmla="*/ 55 h 118"/>
                  <a:gd name="T72" fmla="*/ 2 w 123"/>
                  <a:gd name="T73" fmla="*/ 45 h 118"/>
                  <a:gd name="T74" fmla="*/ 1 w 123"/>
                  <a:gd name="T75" fmla="*/ 41 h 118"/>
                  <a:gd name="T76" fmla="*/ 2 w 123"/>
                  <a:gd name="T77" fmla="*/ 38 h 118"/>
                  <a:gd name="T78" fmla="*/ 8 w 123"/>
                  <a:gd name="T79" fmla="*/ 35 h 118"/>
                  <a:gd name="T80" fmla="*/ 14 w 123"/>
                  <a:gd name="T81" fmla="*/ 27 h 118"/>
                  <a:gd name="T82" fmla="*/ 15 w 123"/>
                  <a:gd name="T83" fmla="*/ 25 h 118"/>
                  <a:gd name="T84" fmla="*/ 17 w 123"/>
                  <a:gd name="T85" fmla="*/ 22 h 118"/>
                  <a:gd name="T86" fmla="*/ 14 w 123"/>
                  <a:gd name="T87" fmla="*/ 20 h 118"/>
                  <a:gd name="T88" fmla="*/ 13 w 123"/>
                  <a:gd name="T89" fmla="*/ 19 h 118"/>
                  <a:gd name="T90" fmla="*/ 14 w 123"/>
                  <a:gd name="T91" fmla="*/ 15 h 118"/>
                  <a:gd name="T92" fmla="*/ 15 w 123"/>
                  <a:gd name="T93" fmla="*/ 15 h 118"/>
                  <a:gd name="T94" fmla="*/ 17 w 123"/>
                  <a:gd name="T95" fmla="*/ 13 h 118"/>
                  <a:gd name="T96" fmla="*/ 17 w 123"/>
                  <a:gd name="T97" fmla="*/ 6 h 118"/>
                  <a:gd name="T98" fmla="*/ 17 w 123"/>
                  <a:gd name="T99" fmla="*/ 6 h 118"/>
                  <a:gd name="T100" fmla="*/ 14 w 123"/>
                  <a:gd name="T101" fmla="*/ 2 h 118"/>
                  <a:gd name="T102" fmla="*/ 13 w 123"/>
                  <a:gd name="T103" fmla="*/ 0 h 118"/>
                  <a:gd name="T104" fmla="*/ 21 w 123"/>
                  <a:gd name="T105" fmla="*/ 0 h 118"/>
                  <a:gd name="T106" fmla="*/ 37 w 123"/>
                  <a:gd name="T107" fmla="*/ 0 h 118"/>
                  <a:gd name="T108" fmla="*/ 63 w 123"/>
                  <a:gd name="T109" fmla="*/ 6 h 118"/>
                  <a:gd name="T110" fmla="*/ 88 w 123"/>
                  <a:gd name="T111" fmla="*/ 21 h 118"/>
                  <a:gd name="T112" fmla="*/ 92 w 123"/>
                  <a:gd name="T113" fmla="*/ 26 h 118"/>
                  <a:gd name="T114" fmla="*/ 104 w 123"/>
                  <a:gd name="T115" fmla="*/ 3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3" h="118">
                    <a:moveTo>
                      <a:pt x="109" y="41"/>
                    </a:moveTo>
                    <a:cubicBezTo>
                      <a:pt x="108" y="42"/>
                      <a:pt x="108" y="42"/>
                      <a:pt x="108" y="44"/>
                    </a:cubicBezTo>
                    <a:cubicBezTo>
                      <a:pt x="108" y="46"/>
                      <a:pt x="107" y="49"/>
                      <a:pt x="106" y="51"/>
                    </a:cubicBezTo>
                    <a:cubicBezTo>
                      <a:pt x="105" y="53"/>
                      <a:pt x="103" y="52"/>
                      <a:pt x="104" y="54"/>
                    </a:cubicBezTo>
                    <a:cubicBezTo>
                      <a:pt x="105" y="56"/>
                      <a:pt x="105" y="57"/>
                      <a:pt x="105" y="58"/>
                    </a:cubicBezTo>
                    <a:cubicBezTo>
                      <a:pt x="105" y="60"/>
                      <a:pt x="107" y="60"/>
                      <a:pt x="108" y="61"/>
                    </a:cubicBezTo>
                    <a:cubicBezTo>
                      <a:pt x="109" y="62"/>
                      <a:pt x="110" y="63"/>
                      <a:pt x="111" y="64"/>
                    </a:cubicBezTo>
                    <a:cubicBezTo>
                      <a:pt x="111" y="65"/>
                      <a:pt x="113" y="65"/>
                      <a:pt x="113" y="66"/>
                    </a:cubicBezTo>
                    <a:cubicBezTo>
                      <a:pt x="112" y="67"/>
                      <a:pt x="110" y="69"/>
                      <a:pt x="110" y="69"/>
                    </a:cubicBezTo>
                    <a:cubicBezTo>
                      <a:pt x="110" y="70"/>
                      <a:pt x="111" y="74"/>
                      <a:pt x="111" y="75"/>
                    </a:cubicBezTo>
                    <a:cubicBezTo>
                      <a:pt x="112" y="76"/>
                      <a:pt x="110" y="79"/>
                      <a:pt x="110" y="80"/>
                    </a:cubicBezTo>
                    <a:cubicBezTo>
                      <a:pt x="109" y="81"/>
                      <a:pt x="111" y="83"/>
                      <a:pt x="111" y="85"/>
                    </a:cubicBezTo>
                    <a:cubicBezTo>
                      <a:pt x="111" y="87"/>
                      <a:pt x="110" y="87"/>
                      <a:pt x="111" y="88"/>
                    </a:cubicBezTo>
                    <a:cubicBezTo>
                      <a:pt x="112" y="89"/>
                      <a:pt x="114" y="88"/>
                      <a:pt x="113" y="90"/>
                    </a:cubicBezTo>
                    <a:cubicBezTo>
                      <a:pt x="113" y="92"/>
                      <a:pt x="112" y="92"/>
                      <a:pt x="112" y="93"/>
                    </a:cubicBezTo>
                    <a:cubicBezTo>
                      <a:pt x="113" y="95"/>
                      <a:pt x="114" y="96"/>
                      <a:pt x="114" y="98"/>
                    </a:cubicBezTo>
                    <a:cubicBezTo>
                      <a:pt x="114" y="99"/>
                      <a:pt x="113" y="100"/>
                      <a:pt x="114" y="100"/>
                    </a:cubicBezTo>
                    <a:cubicBezTo>
                      <a:pt x="116" y="100"/>
                      <a:pt x="116" y="99"/>
                      <a:pt x="117" y="100"/>
                    </a:cubicBezTo>
                    <a:cubicBezTo>
                      <a:pt x="117" y="101"/>
                      <a:pt x="117" y="102"/>
                      <a:pt x="119" y="102"/>
                    </a:cubicBezTo>
                    <a:cubicBezTo>
                      <a:pt x="120" y="102"/>
                      <a:pt x="122" y="102"/>
                      <a:pt x="123" y="103"/>
                    </a:cubicBezTo>
                    <a:cubicBezTo>
                      <a:pt x="123" y="103"/>
                      <a:pt x="123" y="104"/>
                      <a:pt x="123" y="104"/>
                    </a:cubicBezTo>
                    <a:cubicBezTo>
                      <a:pt x="119" y="106"/>
                      <a:pt x="111" y="111"/>
                      <a:pt x="110" y="111"/>
                    </a:cubicBezTo>
                    <a:cubicBezTo>
                      <a:pt x="110" y="112"/>
                      <a:pt x="108" y="112"/>
                      <a:pt x="107" y="112"/>
                    </a:cubicBezTo>
                    <a:cubicBezTo>
                      <a:pt x="106" y="112"/>
                      <a:pt x="106" y="112"/>
                      <a:pt x="105" y="112"/>
                    </a:cubicBezTo>
                    <a:cubicBezTo>
                      <a:pt x="105" y="112"/>
                      <a:pt x="104" y="112"/>
                      <a:pt x="103" y="113"/>
                    </a:cubicBezTo>
                    <a:cubicBezTo>
                      <a:pt x="102" y="114"/>
                      <a:pt x="101" y="114"/>
                      <a:pt x="101" y="114"/>
                    </a:cubicBezTo>
                    <a:cubicBezTo>
                      <a:pt x="101" y="114"/>
                      <a:pt x="100" y="114"/>
                      <a:pt x="99" y="114"/>
                    </a:cubicBezTo>
                    <a:cubicBezTo>
                      <a:pt x="98" y="113"/>
                      <a:pt x="97" y="113"/>
                      <a:pt x="97" y="113"/>
                    </a:cubicBezTo>
                    <a:cubicBezTo>
                      <a:pt x="96" y="113"/>
                      <a:pt x="94" y="114"/>
                      <a:pt x="92" y="116"/>
                    </a:cubicBezTo>
                    <a:cubicBezTo>
                      <a:pt x="91" y="117"/>
                      <a:pt x="90" y="118"/>
                      <a:pt x="89" y="118"/>
                    </a:cubicBezTo>
                    <a:cubicBezTo>
                      <a:pt x="89" y="118"/>
                      <a:pt x="89" y="118"/>
                      <a:pt x="89" y="118"/>
                    </a:cubicBezTo>
                    <a:cubicBezTo>
                      <a:pt x="89" y="118"/>
                      <a:pt x="88" y="118"/>
                      <a:pt x="87" y="117"/>
                    </a:cubicBezTo>
                    <a:cubicBezTo>
                      <a:pt x="86" y="117"/>
                      <a:pt x="85" y="116"/>
                      <a:pt x="84" y="116"/>
                    </a:cubicBezTo>
                    <a:cubicBezTo>
                      <a:pt x="84" y="117"/>
                      <a:pt x="83" y="117"/>
                      <a:pt x="83" y="117"/>
                    </a:cubicBezTo>
                    <a:cubicBezTo>
                      <a:pt x="82" y="117"/>
                      <a:pt x="80" y="118"/>
                      <a:pt x="80" y="118"/>
                    </a:cubicBezTo>
                    <a:cubicBezTo>
                      <a:pt x="79" y="118"/>
                      <a:pt x="78" y="117"/>
                      <a:pt x="76" y="116"/>
                    </a:cubicBezTo>
                    <a:cubicBezTo>
                      <a:pt x="74" y="115"/>
                      <a:pt x="72" y="114"/>
                      <a:pt x="72" y="114"/>
                    </a:cubicBezTo>
                    <a:cubicBezTo>
                      <a:pt x="71" y="115"/>
                      <a:pt x="70" y="116"/>
                      <a:pt x="69" y="116"/>
                    </a:cubicBezTo>
                    <a:cubicBezTo>
                      <a:pt x="69" y="116"/>
                      <a:pt x="69" y="116"/>
                      <a:pt x="69" y="116"/>
                    </a:cubicBezTo>
                    <a:cubicBezTo>
                      <a:pt x="69" y="116"/>
                      <a:pt x="69" y="116"/>
                      <a:pt x="69" y="117"/>
                    </a:cubicBezTo>
                    <a:cubicBezTo>
                      <a:pt x="69" y="117"/>
                      <a:pt x="69" y="117"/>
                      <a:pt x="69" y="117"/>
                    </a:cubicBezTo>
                    <a:cubicBezTo>
                      <a:pt x="69" y="117"/>
                      <a:pt x="65" y="116"/>
                      <a:pt x="63" y="116"/>
                    </a:cubicBezTo>
                    <a:cubicBezTo>
                      <a:pt x="63" y="116"/>
                      <a:pt x="62" y="116"/>
                      <a:pt x="62" y="116"/>
                    </a:cubicBezTo>
                    <a:cubicBezTo>
                      <a:pt x="62" y="116"/>
                      <a:pt x="62" y="115"/>
                      <a:pt x="61" y="114"/>
                    </a:cubicBezTo>
                    <a:cubicBezTo>
                      <a:pt x="60" y="113"/>
                      <a:pt x="59" y="110"/>
                      <a:pt x="59" y="110"/>
                    </a:cubicBezTo>
                    <a:cubicBezTo>
                      <a:pt x="59" y="109"/>
                      <a:pt x="59" y="108"/>
                      <a:pt x="59" y="107"/>
                    </a:cubicBezTo>
                    <a:cubicBezTo>
                      <a:pt x="59" y="106"/>
                      <a:pt x="59" y="106"/>
                      <a:pt x="58" y="105"/>
                    </a:cubicBezTo>
                    <a:cubicBezTo>
                      <a:pt x="58" y="105"/>
                      <a:pt x="58" y="105"/>
                      <a:pt x="58" y="104"/>
                    </a:cubicBezTo>
                    <a:cubicBezTo>
                      <a:pt x="58" y="102"/>
                      <a:pt x="58" y="100"/>
                      <a:pt x="58" y="99"/>
                    </a:cubicBezTo>
                    <a:cubicBezTo>
                      <a:pt x="57" y="98"/>
                      <a:pt x="56" y="97"/>
                      <a:pt x="55" y="96"/>
                    </a:cubicBezTo>
                    <a:cubicBezTo>
                      <a:pt x="54" y="95"/>
                      <a:pt x="54" y="95"/>
                      <a:pt x="54" y="95"/>
                    </a:cubicBezTo>
                    <a:cubicBezTo>
                      <a:pt x="54" y="95"/>
                      <a:pt x="53" y="94"/>
                      <a:pt x="53" y="94"/>
                    </a:cubicBezTo>
                    <a:cubicBezTo>
                      <a:pt x="53" y="93"/>
                      <a:pt x="53" y="93"/>
                      <a:pt x="52" y="93"/>
                    </a:cubicBezTo>
                    <a:cubicBezTo>
                      <a:pt x="51" y="93"/>
                      <a:pt x="51" y="94"/>
                      <a:pt x="50" y="95"/>
                    </a:cubicBezTo>
                    <a:cubicBezTo>
                      <a:pt x="50" y="95"/>
                      <a:pt x="50" y="95"/>
                      <a:pt x="50" y="95"/>
                    </a:cubicBezTo>
                    <a:cubicBezTo>
                      <a:pt x="50" y="95"/>
                      <a:pt x="47" y="94"/>
                      <a:pt x="45" y="94"/>
                    </a:cubicBezTo>
                    <a:cubicBezTo>
                      <a:pt x="43" y="93"/>
                      <a:pt x="40" y="92"/>
                      <a:pt x="40" y="92"/>
                    </a:cubicBezTo>
                    <a:cubicBezTo>
                      <a:pt x="39" y="92"/>
                      <a:pt x="37" y="91"/>
                      <a:pt x="35" y="90"/>
                    </a:cubicBezTo>
                    <a:cubicBezTo>
                      <a:pt x="33" y="89"/>
                      <a:pt x="31" y="89"/>
                      <a:pt x="30" y="88"/>
                    </a:cubicBezTo>
                    <a:cubicBezTo>
                      <a:pt x="29" y="88"/>
                      <a:pt x="27" y="86"/>
                      <a:pt x="25" y="85"/>
                    </a:cubicBezTo>
                    <a:cubicBezTo>
                      <a:pt x="24" y="84"/>
                      <a:pt x="22" y="83"/>
                      <a:pt x="22" y="83"/>
                    </a:cubicBezTo>
                    <a:cubicBezTo>
                      <a:pt x="22" y="83"/>
                      <a:pt x="22" y="83"/>
                      <a:pt x="22" y="83"/>
                    </a:cubicBezTo>
                    <a:cubicBezTo>
                      <a:pt x="21" y="83"/>
                      <a:pt x="19" y="83"/>
                      <a:pt x="18" y="82"/>
                    </a:cubicBezTo>
                    <a:cubicBezTo>
                      <a:pt x="17" y="82"/>
                      <a:pt x="13" y="73"/>
                      <a:pt x="10" y="67"/>
                    </a:cubicBezTo>
                    <a:cubicBezTo>
                      <a:pt x="9" y="65"/>
                      <a:pt x="9" y="64"/>
                      <a:pt x="8" y="63"/>
                    </a:cubicBezTo>
                    <a:cubicBezTo>
                      <a:pt x="8" y="63"/>
                      <a:pt x="7" y="62"/>
                      <a:pt x="6" y="62"/>
                    </a:cubicBezTo>
                    <a:cubicBezTo>
                      <a:pt x="6" y="62"/>
                      <a:pt x="6" y="62"/>
                      <a:pt x="6" y="62"/>
                    </a:cubicBezTo>
                    <a:cubicBezTo>
                      <a:pt x="5" y="61"/>
                      <a:pt x="4" y="61"/>
                      <a:pt x="4" y="61"/>
                    </a:cubicBezTo>
                    <a:cubicBezTo>
                      <a:pt x="4" y="61"/>
                      <a:pt x="4" y="61"/>
                      <a:pt x="4" y="61"/>
                    </a:cubicBezTo>
                    <a:cubicBezTo>
                      <a:pt x="4" y="61"/>
                      <a:pt x="3" y="58"/>
                      <a:pt x="3" y="57"/>
                    </a:cubicBezTo>
                    <a:cubicBezTo>
                      <a:pt x="3" y="57"/>
                      <a:pt x="3" y="57"/>
                      <a:pt x="3" y="57"/>
                    </a:cubicBezTo>
                    <a:cubicBezTo>
                      <a:pt x="3" y="55"/>
                      <a:pt x="3" y="55"/>
                      <a:pt x="3" y="55"/>
                    </a:cubicBezTo>
                    <a:cubicBezTo>
                      <a:pt x="3" y="53"/>
                      <a:pt x="4" y="51"/>
                      <a:pt x="4" y="50"/>
                    </a:cubicBezTo>
                    <a:cubicBezTo>
                      <a:pt x="3" y="50"/>
                      <a:pt x="3" y="47"/>
                      <a:pt x="2" y="45"/>
                    </a:cubicBezTo>
                    <a:cubicBezTo>
                      <a:pt x="1" y="44"/>
                      <a:pt x="1" y="43"/>
                      <a:pt x="1" y="43"/>
                    </a:cubicBezTo>
                    <a:cubicBezTo>
                      <a:pt x="1" y="42"/>
                      <a:pt x="0" y="42"/>
                      <a:pt x="1" y="41"/>
                    </a:cubicBezTo>
                    <a:cubicBezTo>
                      <a:pt x="1" y="40"/>
                      <a:pt x="1" y="38"/>
                      <a:pt x="1" y="38"/>
                    </a:cubicBezTo>
                    <a:cubicBezTo>
                      <a:pt x="1" y="37"/>
                      <a:pt x="2" y="38"/>
                      <a:pt x="2" y="38"/>
                    </a:cubicBezTo>
                    <a:cubicBezTo>
                      <a:pt x="3" y="38"/>
                      <a:pt x="3" y="38"/>
                      <a:pt x="4" y="38"/>
                    </a:cubicBezTo>
                    <a:cubicBezTo>
                      <a:pt x="4" y="37"/>
                      <a:pt x="6" y="36"/>
                      <a:pt x="8" y="35"/>
                    </a:cubicBezTo>
                    <a:cubicBezTo>
                      <a:pt x="9" y="34"/>
                      <a:pt x="10" y="34"/>
                      <a:pt x="10" y="33"/>
                    </a:cubicBezTo>
                    <a:cubicBezTo>
                      <a:pt x="12" y="33"/>
                      <a:pt x="13" y="29"/>
                      <a:pt x="14" y="27"/>
                    </a:cubicBezTo>
                    <a:cubicBezTo>
                      <a:pt x="14" y="27"/>
                      <a:pt x="14" y="26"/>
                      <a:pt x="14" y="26"/>
                    </a:cubicBezTo>
                    <a:cubicBezTo>
                      <a:pt x="14" y="25"/>
                      <a:pt x="15" y="25"/>
                      <a:pt x="15" y="25"/>
                    </a:cubicBezTo>
                    <a:cubicBezTo>
                      <a:pt x="16" y="25"/>
                      <a:pt x="16" y="25"/>
                      <a:pt x="17" y="25"/>
                    </a:cubicBezTo>
                    <a:cubicBezTo>
                      <a:pt x="17" y="24"/>
                      <a:pt x="17" y="22"/>
                      <a:pt x="17" y="22"/>
                    </a:cubicBezTo>
                    <a:cubicBezTo>
                      <a:pt x="17" y="21"/>
                      <a:pt x="17" y="21"/>
                      <a:pt x="17" y="21"/>
                    </a:cubicBezTo>
                    <a:cubicBezTo>
                      <a:pt x="17" y="20"/>
                      <a:pt x="15" y="20"/>
                      <a:pt x="14" y="20"/>
                    </a:cubicBezTo>
                    <a:cubicBezTo>
                      <a:pt x="13" y="20"/>
                      <a:pt x="13" y="20"/>
                      <a:pt x="13" y="20"/>
                    </a:cubicBezTo>
                    <a:cubicBezTo>
                      <a:pt x="13" y="20"/>
                      <a:pt x="13" y="19"/>
                      <a:pt x="13" y="19"/>
                    </a:cubicBezTo>
                    <a:cubicBezTo>
                      <a:pt x="13" y="19"/>
                      <a:pt x="13" y="19"/>
                      <a:pt x="13" y="19"/>
                    </a:cubicBezTo>
                    <a:cubicBezTo>
                      <a:pt x="13" y="17"/>
                      <a:pt x="14" y="15"/>
                      <a:pt x="14" y="15"/>
                    </a:cubicBezTo>
                    <a:cubicBezTo>
                      <a:pt x="14" y="15"/>
                      <a:pt x="14" y="15"/>
                      <a:pt x="14" y="15"/>
                    </a:cubicBezTo>
                    <a:cubicBezTo>
                      <a:pt x="14" y="15"/>
                      <a:pt x="14" y="15"/>
                      <a:pt x="15" y="15"/>
                    </a:cubicBezTo>
                    <a:cubicBezTo>
                      <a:pt x="16" y="14"/>
                      <a:pt x="17" y="14"/>
                      <a:pt x="17" y="13"/>
                    </a:cubicBezTo>
                    <a:cubicBezTo>
                      <a:pt x="17" y="13"/>
                      <a:pt x="17" y="13"/>
                      <a:pt x="17" y="13"/>
                    </a:cubicBezTo>
                    <a:cubicBezTo>
                      <a:pt x="17" y="13"/>
                      <a:pt x="17" y="10"/>
                      <a:pt x="17" y="9"/>
                    </a:cubicBezTo>
                    <a:cubicBezTo>
                      <a:pt x="17" y="7"/>
                      <a:pt x="17" y="6"/>
                      <a:pt x="17" y="6"/>
                    </a:cubicBezTo>
                    <a:cubicBezTo>
                      <a:pt x="17" y="6"/>
                      <a:pt x="17" y="6"/>
                      <a:pt x="17" y="6"/>
                    </a:cubicBezTo>
                    <a:cubicBezTo>
                      <a:pt x="17" y="6"/>
                      <a:pt x="17" y="6"/>
                      <a:pt x="17" y="6"/>
                    </a:cubicBezTo>
                    <a:cubicBezTo>
                      <a:pt x="17" y="6"/>
                      <a:pt x="17" y="6"/>
                      <a:pt x="17" y="6"/>
                    </a:cubicBezTo>
                    <a:cubicBezTo>
                      <a:pt x="16" y="5"/>
                      <a:pt x="15" y="4"/>
                      <a:pt x="14" y="2"/>
                    </a:cubicBezTo>
                    <a:cubicBezTo>
                      <a:pt x="14" y="2"/>
                      <a:pt x="13" y="1"/>
                      <a:pt x="13" y="1"/>
                    </a:cubicBezTo>
                    <a:cubicBezTo>
                      <a:pt x="13" y="1"/>
                      <a:pt x="13" y="0"/>
                      <a:pt x="13" y="0"/>
                    </a:cubicBezTo>
                    <a:cubicBezTo>
                      <a:pt x="14" y="0"/>
                      <a:pt x="16" y="0"/>
                      <a:pt x="17" y="0"/>
                    </a:cubicBezTo>
                    <a:cubicBezTo>
                      <a:pt x="18" y="0"/>
                      <a:pt x="19" y="0"/>
                      <a:pt x="21" y="0"/>
                    </a:cubicBezTo>
                    <a:cubicBezTo>
                      <a:pt x="23" y="0"/>
                      <a:pt x="26" y="0"/>
                      <a:pt x="27" y="0"/>
                    </a:cubicBezTo>
                    <a:cubicBezTo>
                      <a:pt x="28" y="0"/>
                      <a:pt x="33" y="0"/>
                      <a:pt x="37" y="0"/>
                    </a:cubicBezTo>
                    <a:cubicBezTo>
                      <a:pt x="43" y="0"/>
                      <a:pt x="48" y="0"/>
                      <a:pt x="50" y="0"/>
                    </a:cubicBezTo>
                    <a:cubicBezTo>
                      <a:pt x="52" y="0"/>
                      <a:pt x="57" y="3"/>
                      <a:pt x="63" y="6"/>
                    </a:cubicBezTo>
                    <a:cubicBezTo>
                      <a:pt x="73" y="11"/>
                      <a:pt x="85" y="19"/>
                      <a:pt x="86" y="20"/>
                    </a:cubicBezTo>
                    <a:cubicBezTo>
                      <a:pt x="87" y="20"/>
                      <a:pt x="88" y="21"/>
                      <a:pt x="88" y="21"/>
                    </a:cubicBezTo>
                    <a:cubicBezTo>
                      <a:pt x="90" y="22"/>
                      <a:pt x="91" y="23"/>
                      <a:pt x="92" y="24"/>
                    </a:cubicBezTo>
                    <a:cubicBezTo>
                      <a:pt x="92" y="25"/>
                      <a:pt x="92" y="25"/>
                      <a:pt x="92" y="26"/>
                    </a:cubicBezTo>
                    <a:cubicBezTo>
                      <a:pt x="92" y="27"/>
                      <a:pt x="91" y="27"/>
                      <a:pt x="92" y="28"/>
                    </a:cubicBezTo>
                    <a:cubicBezTo>
                      <a:pt x="92" y="30"/>
                      <a:pt x="99" y="34"/>
                      <a:pt x="104" y="37"/>
                    </a:cubicBezTo>
                    <a:cubicBezTo>
                      <a:pt x="106" y="39"/>
                      <a:pt x="108" y="40"/>
                      <a:pt x="109" y="4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59" name="Freeform 49"/>
              <p:cNvSpPr>
                <a:spLocks/>
              </p:cNvSpPr>
              <p:nvPr/>
            </p:nvSpPr>
            <p:spPr bwMode="auto">
              <a:xfrm>
                <a:off x="5278437" y="4271963"/>
                <a:ext cx="9525" cy="11113"/>
              </a:xfrm>
              <a:custGeom>
                <a:avLst/>
                <a:gdLst>
                  <a:gd name="T0" fmla="*/ 3 w 4"/>
                  <a:gd name="T1" fmla="*/ 1 h 5"/>
                  <a:gd name="T2" fmla="*/ 1 w 4"/>
                  <a:gd name="T3" fmla="*/ 5 h 5"/>
                  <a:gd name="T4" fmla="*/ 4 w 4"/>
                  <a:gd name="T5" fmla="*/ 3 h 5"/>
                  <a:gd name="T6" fmla="*/ 4 w 4"/>
                  <a:gd name="T7" fmla="*/ 0 h 5"/>
                  <a:gd name="T8" fmla="*/ 3 w 4"/>
                  <a:gd name="T9" fmla="*/ 1 h 5"/>
                </a:gdLst>
                <a:ahLst/>
                <a:cxnLst>
                  <a:cxn ang="0">
                    <a:pos x="T0" y="T1"/>
                  </a:cxn>
                  <a:cxn ang="0">
                    <a:pos x="T2" y="T3"/>
                  </a:cxn>
                  <a:cxn ang="0">
                    <a:pos x="T4" y="T5"/>
                  </a:cxn>
                  <a:cxn ang="0">
                    <a:pos x="T6" y="T7"/>
                  </a:cxn>
                  <a:cxn ang="0">
                    <a:pos x="T8" y="T9"/>
                  </a:cxn>
                </a:cxnLst>
                <a:rect l="0" t="0" r="r" b="b"/>
                <a:pathLst>
                  <a:path w="4" h="5">
                    <a:moveTo>
                      <a:pt x="3" y="1"/>
                    </a:moveTo>
                    <a:cubicBezTo>
                      <a:pt x="2" y="3"/>
                      <a:pt x="0" y="4"/>
                      <a:pt x="1" y="5"/>
                    </a:cubicBezTo>
                    <a:cubicBezTo>
                      <a:pt x="2" y="5"/>
                      <a:pt x="4" y="4"/>
                      <a:pt x="4" y="3"/>
                    </a:cubicBezTo>
                    <a:cubicBezTo>
                      <a:pt x="4" y="1"/>
                      <a:pt x="4" y="0"/>
                      <a:pt x="4" y="0"/>
                    </a:cubicBezTo>
                    <a:cubicBezTo>
                      <a:pt x="3" y="0"/>
                      <a:pt x="3" y="1"/>
                      <a:pt x="3"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60" name="Freeform 50"/>
              <p:cNvSpPr>
                <a:spLocks/>
              </p:cNvSpPr>
              <p:nvPr/>
            </p:nvSpPr>
            <p:spPr bwMode="auto">
              <a:xfrm>
                <a:off x="5278437" y="4195763"/>
                <a:ext cx="9525" cy="25400"/>
              </a:xfrm>
              <a:custGeom>
                <a:avLst/>
                <a:gdLst>
                  <a:gd name="T0" fmla="*/ 1 w 4"/>
                  <a:gd name="T1" fmla="*/ 4 h 11"/>
                  <a:gd name="T2" fmla="*/ 1 w 4"/>
                  <a:gd name="T3" fmla="*/ 8 h 11"/>
                  <a:gd name="T4" fmla="*/ 2 w 4"/>
                  <a:gd name="T5" fmla="*/ 9 h 11"/>
                  <a:gd name="T6" fmla="*/ 4 w 4"/>
                  <a:gd name="T7" fmla="*/ 5 h 11"/>
                  <a:gd name="T8" fmla="*/ 1 w 4"/>
                  <a:gd name="T9" fmla="*/ 4 h 11"/>
                </a:gdLst>
                <a:ahLst/>
                <a:cxnLst>
                  <a:cxn ang="0">
                    <a:pos x="T0" y="T1"/>
                  </a:cxn>
                  <a:cxn ang="0">
                    <a:pos x="T2" y="T3"/>
                  </a:cxn>
                  <a:cxn ang="0">
                    <a:pos x="T4" y="T5"/>
                  </a:cxn>
                  <a:cxn ang="0">
                    <a:pos x="T6" y="T7"/>
                  </a:cxn>
                  <a:cxn ang="0">
                    <a:pos x="T8" y="T9"/>
                  </a:cxn>
                </a:cxnLst>
                <a:rect l="0" t="0" r="r" b="b"/>
                <a:pathLst>
                  <a:path w="4" h="11">
                    <a:moveTo>
                      <a:pt x="1" y="4"/>
                    </a:moveTo>
                    <a:cubicBezTo>
                      <a:pt x="1" y="6"/>
                      <a:pt x="1" y="6"/>
                      <a:pt x="1" y="8"/>
                    </a:cubicBezTo>
                    <a:cubicBezTo>
                      <a:pt x="1" y="10"/>
                      <a:pt x="2" y="11"/>
                      <a:pt x="2" y="9"/>
                    </a:cubicBezTo>
                    <a:cubicBezTo>
                      <a:pt x="3" y="8"/>
                      <a:pt x="4" y="7"/>
                      <a:pt x="4" y="5"/>
                    </a:cubicBezTo>
                    <a:cubicBezTo>
                      <a:pt x="3" y="4"/>
                      <a:pt x="0" y="0"/>
                      <a:pt x="1" y="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61" name="Freeform 51"/>
              <p:cNvSpPr>
                <a:spLocks/>
              </p:cNvSpPr>
              <p:nvPr/>
            </p:nvSpPr>
            <p:spPr bwMode="auto">
              <a:xfrm>
                <a:off x="5267325" y="4221163"/>
                <a:ext cx="12700" cy="25400"/>
              </a:xfrm>
              <a:custGeom>
                <a:avLst/>
                <a:gdLst>
                  <a:gd name="T0" fmla="*/ 2 w 6"/>
                  <a:gd name="T1" fmla="*/ 1 h 11"/>
                  <a:gd name="T2" fmla="*/ 1 w 6"/>
                  <a:gd name="T3" fmla="*/ 6 h 11"/>
                  <a:gd name="T4" fmla="*/ 5 w 6"/>
                  <a:gd name="T5" fmla="*/ 9 h 11"/>
                  <a:gd name="T6" fmla="*/ 4 w 6"/>
                  <a:gd name="T7" fmla="*/ 5 h 11"/>
                  <a:gd name="T8" fmla="*/ 2 w 6"/>
                  <a:gd name="T9" fmla="*/ 1 h 11"/>
                </a:gdLst>
                <a:ahLst/>
                <a:cxnLst>
                  <a:cxn ang="0">
                    <a:pos x="T0" y="T1"/>
                  </a:cxn>
                  <a:cxn ang="0">
                    <a:pos x="T2" y="T3"/>
                  </a:cxn>
                  <a:cxn ang="0">
                    <a:pos x="T4" y="T5"/>
                  </a:cxn>
                  <a:cxn ang="0">
                    <a:pos x="T6" y="T7"/>
                  </a:cxn>
                  <a:cxn ang="0">
                    <a:pos x="T8" y="T9"/>
                  </a:cxn>
                </a:cxnLst>
                <a:rect l="0" t="0" r="r" b="b"/>
                <a:pathLst>
                  <a:path w="6" h="11">
                    <a:moveTo>
                      <a:pt x="2" y="1"/>
                    </a:moveTo>
                    <a:cubicBezTo>
                      <a:pt x="1" y="3"/>
                      <a:pt x="0" y="5"/>
                      <a:pt x="1" y="6"/>
                    </a:cubicBezTo>
                    <a:cubicBezTo>
                      <a:pt x="1" y="7"/>
                      <a:pt x="5" y="11"/>
                      <a:pt x="5" y="9"/>
                    </a:cubicBezTo>
                    <a:cubicBezTo>
                      <a:pt x="6" y="8"/>
                      <a:pt x="4" y="7"/>
                      <a:pt x="4" y="5"/>
                    </a:cubicBezTo>
                    <a:cubicBezTo>
                      <a:pt x="3" y="4"/>
                      <a:pt x="3" y="0"/>
                      <a:pt x="2"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62" name="Freeform 52"/>
              <p:cNvSpPr>
                <a:spLocks/>
              </p:cNvSpPr>
              <p:nvPr/>
            </p:nvSpPr>
            <p:spPr bwMode="auto">
              <a:xfrm>
                <a:off x="4568825" y="4230688"/>
                <a:ext cx="312738" cy="306388"/>
              </a:xfrm>
              <a:custGeom>
                <a:avLst/>
                <a:gdLst>
                  <a:gd name="T0" fmla="*/ 1 w 136"/>
                  <a:gd name="T1" fmla="*/ 124 h 133"/>
                  <a:gd name="T2" fmla="*/ 4 w 136"/>
                  <a:gd name="T3" fmla="*/ 108 h 133"/>
                  <a:gd name="T4" fmla="*/ 9 w 136"/>
                  <a:gd name="T5" fmla="*/ 87 h 133"/>
                  <a:gd name="T6" fmla="*/ 17 w 136"/>
                  <a:gd name="T7" fmla="*/ 75 h 133"/>
                  <a:gd name="T8" fmla="*/ 23 w 136"/>
                  <a:gd name="T9" fmla="*/ 65 h 133"/>
                  <a:gd name="T10" fmla="*/ 21 w 136"/>
                  <a:gd name="T11" fmla="*/ 49 h 133"/>
                  <a:gd name="T12" fmla="*/ 16 w 136"/>
                  <a:gd name="T13" fmla="*/ 37 h 133"/>
                  <a:gd name="T14" fmla="*/ 19 w 136"/>
                  <a:gd name="T15" fmla="*/ 30 h 133"/>
                  <a:gd name="T16" fmla="*/ 12 w 136"/>
                  <a:gd name="T17" fmla="*/ 12 h 133"/>
                  <a:gd name="T18" fmla="*/ 12 w 136"/>
                  <a:gd name="T19" fmla="*/ 2 h 133"/>
                  <a:gd name="T20" fmla="*/ 16 w 136"/>
                  <a:gd name="T21" fmla="*/ 1 h 133"/>
                  <a:gd name="T22" fmla="*/ 33 w 136"/>
                  <a:gd name="T23" fmla="*/ 1 h 133"/>
                  <a:gd name="T24" fmla="*/ 39 w 136"/>
                  <a:gd name="T25" fmla="*/ 0 h 133"/>
                  <a:gd name="T26" fmla="*/ 48 w 136"/>
                  <a:gd name="T27" fmla="*/ 0 h 133"/>
                  <a:gd name="T28" fmla="*/ 55 w 136"/>
                  <a:gd name="T29" fmla="*/ 8 h 133"/>
                  <a:gd name="T30" fmla="*/ 58 w 136"/>
                  <a:gd name="T31" fmla="*/ 15 h 133"/>
                  <a:gd name="T32" fmla="*/ 62 w 136"/>
                  <a:gd name="T33" fmla="*/ 21 h 133"/>
                  <a:gd name="T34" fmla="*/ 67 w 136"/>
                  <a:gd name="T35" fmla="*/ 24 h 133"/>
                  <a:gd name="T36" fmla="*/ 72 w 136"/>
                  <a:gd name="T37" fmla="*/ 24 h 133"/>
                  <a:gd name="T38" fmla="*/ 79 w 136"/>
                  <a:gd name="T39" fmla="*/ 23 h 133"/>
                  <a:gd name="T40" fmla="*/ 86 w 136"/>
                  <a:gd name="T41" fmla="*/ 18 h 133"/>
                  <a:gd name="T42" fmla="*/ 90 w 136"/>
                  <a:gd name="T43" fmla="*/ 12 h 133"/>
                  <a:gd name="T44" fmla="*/ 95 w 136"/>
                  <a:gd name="T45" fmla="*/ 12 h 133"/>
                  <a:gd name="T46" fmla="*/ 98 w 136"/>
                  <a:gd name="T47" fmla="*/ 12 h 133"/>
                  <a:gd name="T48" fmla="*/ 110 w 136"/>
                  <a:gd name="T49" fmla="*/ 15 h 133"/>
                  <a:gd name="T50" fmla="*/ 110 w 136"/>
                  <a:gd name="T51" fmla="*/ 15 h 133"/>
                  <a:gd name="T52" fmla="*/ 111 w 136"/>
                  <a:gd name="T53" fmla="*/ 19 h 133"/>
                  <a:gd name="T54" fmla="*/ 111 w 136"/>
                  <a:gd name="T55" fmla="*/ 19 h 133"/>
                  <a:gd name="T56" fmla="*/ 111 w 136"/>
                  <a:gd name="T57" fmla="*/ 21 h 133"/>
                  <a:gd name="T58" fmla="*/ 111 w 136"/>
                  <a:gd name="T59" fmla="*/ 24 h 133"/>
                  <a:gd name="T60" fmla="*/ 112 w 136"/>
                  <a:gd name="T61" fmla="*/ 31 h 133"/>
                  <a:gd name="T62" fmla="*/ 112 w 136"/>
                  <a:gd name="T63" fmla="*/ 38 h 133"/>
                  <a:gd name="T64" fmla="*/ 113 w 136"/>
                  <a:gd name="T65" fmla="*/ 43 h 133"/>
                  <a:gd name="T66" fmla="*/ 116 w 136"/>
                  <a:gd name="T67" fmla="*/ 46 h 133"/>
                  <a:gd name="T68" fmla="*/ 116 w 136"/>
                  <a:gd name="T69" fmla="*/ 54 h 133"/>
                  <a:gd name="T70" fmla="*/ 115 w 136"/>
                  <a:gd name="T71" fmla="*/ 55 h 133"/>
                  <a:gd name="T72" fmla="*/ 115 w 136"/>
                  <a:gd name="T73" fmla="*/ 56 h 133"/>
                  <a:gd name="T74" fmla="*/ 117 w 136"/>
                  <a:gd name="T75" fmla="*/ 60 h 133"/>
                  <a:gd name="T76" fmla="*/ 120 w 136"/>
                  <a:gd name="T77" fmla="*/ 58 h 133"/>
                  <a:gd name="T78" fmla="*/ 133 w 136"/>
                  <a:gd name="T79" fmla="*/ 57 h 133"/>
                  <a:gd name="T80" fmla="*/ 135 w 136"/>
                  <a:gd name="T81" fmla="*/ 58 h 133"/>
                  <a:gd name="T82" fmla="*/ 136 w 136"/>
                  <a:gd name="T83" fmla="*/ 71 h 133"/>
                  <a:gd name="T84" fmla="*/ 134 w 136"/>
                  <a:gd name="T85" fmla="*/ 76 h 133"/>
                  <a:gd name="T86" fmla="*/ 135 w 136"/>
                  <a:gd name="T87" fmla="*/ 79 h 133"/>
                  <a:gd name="T88" fmla="*/ 127 w 136"/>
                  <a:gd name="T89" fmla="*/ 78 h 133"/>
                  <a:gd name="T90" fmla="*/ 114 w 136"/>
                  <a:gd name="T91" fmla="*/ 80 h 133"/>
                  <a:gd name="T92" fmla="*/ 114 w 136"/>
                  <a:gd name="T93" fmla="*/ 95 h 133"/>
                  <a:gd name="T94" fmla="*/ 114 w 136"/>
                  <a:gd name="T95" fmla="*/ 117 h 133"/>
                  <a:gd name="T96" fmla="*/ 115 w 136"/>
                  <a:gd name="T97" fmla="*/ 119 h 133"/>
                  <a:gd name="T98" fmla="*/ 130 w 136"/>
                  <a:gd name="T99" fmla="*/ 130 h 133"/>
                  <a:gd name="T100" fmla="*/ 113 w 136"/>
                  <a:gd name="T101" fmla="*/ 133 h 133"/>
                  <a:gd name="T102" fmla="*/ 105 w 136"/>
                  <a:gd name="T103" fmla="*/ 133 h 133"/>
                  <a:gd name="T104" fmla="*/ 99 w 136"/>
                  <a:gd name="T105" fmla="*/ 133 h 133"/>
                  <a:gd name="T106" fmla="*/ 88 w 136"/>
                  <a:gd name="T107" fmla="*/ 132 h 133"/>
                  <a:gd name="T108" fmla="*/ 80 w 136"/>
                  <a:gd name="T109" fmla="*/ 132 h 133"/>
                  <a:gd name="T110" fmla="*/ 78 w 136"/>
                  <a:gd name="T111" fmla="*/ 130 h 133"/>
                  <a:gd name="T112" fmla="*/ 66 w 136"/>
                  <a:gd name="T113" fmla="*/ 128 h 133"/>
                  <a:gd name="T114" fmla="*/ 49 w 136"/>
                  <a:gd name="T115" fmla="*/ 128 h 133"/>
                  <a:gd name="T116" fmla="*/ 30 w 136"/>
                  <a:gd name="T117" fmla="*/ 128 h 133"/>
                  <a:gd name="T118" fmla="*/ 20 w 136"/>
                  <a:gd name="T119" fmla="*/ 124 h 133"/>
                  <a:gd name="T120" fmla="*/ 16 w 136"/>
                  <a:gd name="T121" fmla="*/ 122 h 133"/>
                  <a:gd name="T122" fmla="*/ 11 w 136"/>
                  <a:gd name="T123" fmla="*/ 125 h 133"/>
                  <a:gd name="T124" fmla="*/ 6 w 136"/>
                  <a:gd name="T125" fmla="*/ 126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6" h="133">
                    <a:moveTo>
                      <a:pt x="1" y="126"/>
                    </a:moveTo>
                    <a:cubicBezTo>
                      <a:pt x="1" y="125"/>
                      <a:pt x="1" y="124"/>
                      <a:pt x="1" y="124"/>
                    </a:cubicBezTo>
                    <a:cubicBezTo>
                      <a:pt x="1" y="122"/>
                      <a:pt x="0" y="112"/>
                      <a:pt x="1" y="111"/>
                    </a:cubicBezTo>
                    <a:cubicBezTo>
                      <a:pt x="1" y="110"/>
                      <a:pt x="3" y="110"/>
                      <a:pt x="4" y="108"/>
                    </a:cubicBezTo>
                    <a:cubicBezTo>
                      <a:pt x="5" y="106"/>
                      <a:pt x="5" y="102"/>
                      <a:pt x="6" y="100"/>
                    </a:cubicBezTo>
                    <a:cubicBezTo>
                      <a:pt x="7" y="97"/>
                      <a:pt x="8" y="89"/>
                      <a:pt x="9" y="87"/>
                    </a:cubicBezTo>
                    <a:cubicBezTo>
                      <a:pt x="10" y="85"/>
                      <a:pt x="11" y="82"/>
                      <a:pt x="12" y="80"/>
                    </a:cubicBezTo>
                    <a:cubicBezTo>
                      <a:pt x="13" y="78"/>
                      <a:pt x="16" y="75"/>
                      <a:pt x="17" y="75"/>
                    </a:cubicBezTo>
                    <a:cubicBezTo>
                      <a:pt x="19" y="74"/>
                      <a:pt x="19" y="75"/>
                      <a:pt x="20" y="74"/>
                    </a:cubicBezTo>
                    <a:cubicBezTo>
                      <a:pt x="21" y="73"/>
                      <a:pt x="23" y="68"/>
                      <a:pt x="23" y="65"/>
                    </a:cubicBezTo>
                    <a:cubicBezTo>
                      <a:pt x="24" y="63"/>
                      <a:pt x="24" y="57"/>
                      <a:pt x="23" y="55"/>
                    </a:cubicBezTo>
                    <a:cubicBezTo>
                      <a:pt x="23" y="53"/>
                      <a:pt x="22" y="52"/>
                      <a:pt x="21" y="49"/>
                    </a:cubicBezTo>
                    <a:cubicBezTo>
                      <a:pt x="20" y="47"/>
                      <a:pt x="18" y="42"/>
                      <a:pt x="18" y="40"/>
                    </a:cubicBezTo>
                    <a:cubicBezTo>
                      <a:pt x="17" y="38"/>
                      <a:pt x="17" y="38"/>
                      <a:pt x="16" y="37"/>
                    </a:cubicBezTo>
                    <a:cubicBezTo>
                      <a:pt x="16" y="35"/>
                      <a:pt x="14" y="35"/>
                      <a:pt x="16" y="34"/>
                    </a:cubicBezTo>
                    <a:cubicBezTo>
                      <a:pt x="17" y="33"/>
                      <a:pt x="19" y="32"/>
                      <a:pt x="19" y="30"/>
                    </a:cubicBezTo>
                    <a:cubicBezTo>
                      <a:pt x="19" y="29"/>
                      <a:pt x="20" y="28"/>
                      <a:pt x="19" y="26"/>
                    </a:cubicBezTo>
                    <a:cubicBezTo>
                      <a:pt x="17" y="24"/>
                      <a:pt x="14" y="14"/>
                      <a:pt x="12" y="12"/>
                    </a:cubicBezTo>
                    <a:cubicBezTo>
                      <a:pt x="11" y="10"/>
                      <a:pt x="9" y="6"/>
                      <a:pt x="7" y="4"/>
                    </a:cubicBezTo>
                    <a:cubicBezTo>
                      <a:pt x="8" y="4"/>
                      <a:pt x="10" y="3"/>
                      <a:pt x="12" y="2"/>
                    </a:cubicBezTo>
                    <a:cubicBezTo>
                      <a:pt x="12" y="2"/>
                      <a:pt x="12" y="2"/>
                      <a:pt x="12" y="2"/>
                    </a:cubicBezTo>
                    <a:cubicBezTo>
                      <a:pt x="13" y="1"/>
                      <a:pt x="15" y="1"/>
                      <a:pt x="16" y="1"/>
                    </a:cubicBezTo>
                    <a:cubicBezTo>
                      <a:pt x="17" y="0"/>
                      <a:pt x="22" y="1"/>
                      <a:pt x="27" y="1"/>
                    </a:cubicBezTo>
                    <a:cubicBezTo>
                      <a:pt x="30" y="1"/>
                      <a:pt x="32" y="1"/>
                      <a:pt x="33" y="1"/>
                    </a:cubicBezTo>
                    <a:cubicBezTo>
                      <a:pt x="33" y="1"/>
                      <a:pt x="33" y="1"/>
                      <a:pt x="33" y="1"/>
                    </a:cubicBezTo>
                    <a:cubicBezTo>
                      <a:pt x="33" y="1"/>
                      <a:pt x="36" y="1"/>
                      <a:pt x="39" y="0"/>
                    </a:cubicBezTo>
                    <a:cubicBezTo>
                      <a:pt x="42" y="0"/>
                      <a:pt x="46" y="0"/>
                      <a:pt x="48" y="0"/>
                    </a:cubicBezTo>
                    <a:cubicBezTo>
                      <a:pt x="48" y="0"/>
                      <a:pt x="48" y="0"/>
                      <a:pt x="48" y="0"/>
                    </a:cubicBezTo>
                    <a:cubicBezTo>
                      <a:pt x="50" y="0"/>
                      <a:pt x="53" y="0"/>
                      <a:pt x="54" y="1"/>
                    </a:cubicBezTo>
                    <a:cubicBezTo>
                      <a:pt x="54" y="2"/>
                      <a:pt x="55" y="5"/>
                      <a:pt x="55" y="8"/>
                    </a:cubicBezTo>
                    <a:cubicBezTo>
                      <a:pt x="55" y="9"/>
                      <a:pt x="55" y="10"/>
                      <a:pt x="55" y="10"/>
                    </a:cubicBezTo>
                    <a:cubicBezTo>
                      <a:pt x="56" y="11"/>
                      <a:pt x="57" y="13"/>
                      <a:pt x="58" y="15"/>
                    </a:cubicBezTo>
                    <a:cubicBezTo>
                      <a:pt x="59" y="17"/>
                      <a:pt x="60" y="18"/>
                      <a:pt x="61" y="19"/>
                    </a:cubicBezTo>
                    <a:cubicBezTo>
                      <a:pt x="61" y="19"/>
                      <a:pt x="62" y="20"/>
                      <a:pt x="62" y="21"/>
                    </a:cubicBezTo>
                    <a:cubicBezTo>
                      <a:pt x="63" y="22"/>
                      <a:pt x="64" y="23"/>
                      <a:pt x="65" y="24"/>
                    </a:cubicBezTo>
                    <a:cubicBezTo>
                      <a:pt x="65" y="24"/>
                      <a:pt x="66" y="24"/>
                      <a:pt x="67" y="24"/>
                    </a:cubicBezTo>
                    <a:cubicBezTo>
                      <a:pt x="68" y="24"/>
                      <a:pt x="70" y="24"/>
                      <a:pt x="70" y="24"/>
                    </a:cubicBezTo>
                    <a:cubicBezTo>
                      <a:pt x="71" y="24"/>
                      <a:pt x="71" y="24"/>
                      <a:pt x="72" y="24"/>
                    </a:cubicBezTo>
                    <a:cubicBezTo>
                      <a:pt x="73" y="23"/>
                      <a:pt x="74" y="23"/>
                      <a:pt x="75" y="23"/>
                    </a:cubicBezTo>
                    <a:cubicBezTo>
                      <a:pt x="76" y="23"/>
                      <a:pt x="77" y="23"/>
                      <a:pt x="79" y="23"/>
                    </a:cubicBezTo>
                    <a:cubicBezTo>
                      <a:pt x="81" y="24"/>
                      <a:pt x="83" y="24"/>
                      <a:pt x="84" y="24"/>
                    </a:cubicBezTo>
                    <a:cubicBezTo>
                      <a:pt x="85" y="23"/>
                      <a:pt x="85" y="21"/>
                      <a:pt x="86" y="18"/>
                    </a:cubicBezTo>
                    <a:cubicBezTo>
                      <a:pt x="86" y="16"/>
                      <a:pt x="87" y="12"/>
                      <a:pt x="88" y="12"/>
                    </a:cubicBezTo>
                    <a:cubicBezTo>
                      <a:pt x="88" y="12"/>
                      <a:pt x="89" y="12"/>
                      <a:pt x="90" y="12"/>
                    </a:cubicBezTo>
                    <a:cubicBezTo>
                      <a:pt x="91" y="12"/>
                      <a:pt x="92" y="12"/>
                      <a:pt x="93" y="12"/>
                    </a:cubicBezTo>
                    <a:cubicBezTo>
                      <a:pt x="94" y="12"/>
                      <a:pt x="95" y="12"/>
                      <a:pt x="95" y="12"/>
                    </a:cubicBezTo>
                    <a:cubicBezTo>
                      <a:pt x="96" y="12"/>
                      <a:pt x="97" y="11"/>
                      <a:pt x="98" y="11"/>
                    </a:cubicBezTo>
                    <a:cubicBezTo>
                      <a:pt x="98" y="11"/>
                      <a:pt x="98" y="12"/>
                      <a:pt x="98" y="12"/>
                    </a:cubicBezTo>
                    <a:cubicBezTo>
                      <a:pt x="97" y="13"/>
                      <a:pt x="97" y="14"/>
                      <a:pt x="98" y="15"/>
                    </a:cubicBezTo>
                    <a:cubicBezTo>
                      <a:pt x="100" y="16"/>
                      <a:pt x="107" y="16"/>
                      <a:pt x="110" y="15"/>
                    </a:cubicBezTo>
                    <a:cubicBezTo>
                      <a:pt x="110" y="15"/>
                      <a:pt x="110" y="15"/>
                      <a:pt x="110" y="15"/>
                    </a:cubicBezTo>
                    <a:cubicBezTo>
                      <a:pt x="110" y="15"/>
                      <a:pt x="110" y="15"/>
                      <a:pt x="110" y="15"/>
                    </a:cubicBezTo>
                    <a:cubicBezTo>
                      <a:pt x="110" y="15"/>
                      <a:pt x="110" y="16"/>
                      <a:pt x="111" y="17"/>
                    </a:cubicBezTo>
                    <a:cubicBezTo>
                      <a:pt x="111" y="18"/>
                      <a:pt x="111" y="19"/>
                      <a:pt x="111" y="19"/>
                    </a:cubicBezTo>
                    <a:cubicBezTo>
                      <a:pt x="111" y="19"/>
                      <a:pt x="111" y="19"/>
                      <a:pt x="111" y="19"/>
                    </a:cubicBezTo>
                    <a:cubicBezTo>
                      <a:pt x="111" y="19"/>
                      <a:pt x="111" y="19"/>
                      <a:pt x="111" y="19"/>
                    </a:cubicBezTo>
                    <a:cubicBezTo>
                      <a:pt x="111" y="19"/>
                      <a:pt x="111" y="19"/>
                      <a:pt x="111" y="19"/>
                    </a:cubicBezTo>
                    <a:cubicBezTo>
                      <a:pt x="111" y="20"/>
                      <a:pt x="111" y="21"/>
                      <a:pt x="111" y="21"/>
                    </a:cubicBezTo>
                    <a:cubicBezTo>
                      <a:pt x="111" y="22"/>
                      <a:pt x="110" y="22"/>
                      <a:pt x="110" y="23"/>
                    </a:cubicBezTo>
                    <a:cubicBezTo>
                      <a:pt x="110" y="23"/>
                      <a:pt x="111" y="24"/>
                      <a:pt x="111" y="24"/>
                    </a:cubicBezTo>
                    <a:cubicBezTo>
                      <a:pt x="112" y="25"/>
                      <a:pt x="112" y="26"/>
                      <a:pt x="112" y="26"/>
                    </a:cubicBezTo>
                    <a:cubicBezTo>
                      <a:pt x="112" y="26"/>
                      <a:pt x="112" y="29"/>
                      <a:pt x="112" y="31"/>
                    </a:cubicBezTo>
                    <a:cubicBezTo>
                      <a:pt x="112" y="32"/>
                      <a:pt x="112" y="34"/>
                      <a:pt x="112" y="35"/>
                    </a:cubicBezTo>
                    <a:cubicBezTo>
                      <a:pt x="112" y="36"/>
                      <a:pt x="112" y="37"/>
                      <a:pt x="112" y="38"/>
                    </a:cubicBezTo>
                    <a:cubicBezTo>
                      <a:pt x="112" y="40"/>
                      <a:pt x="112" y="41"/>
                      <a:pt x="112" y="41"/>
                    </a:cubicBezTo>
                    <a:cubicBezTo>
                      <a:pt x="112" y="41"/>
                      <a:pt x="113" y="42"/>
                      <a:pt x="113" y="43"/>
                    </a:cubicBezTo>
                    <a:cubicBezTo>
                      <a:pt x="114" y="44"/>
                      <a:pt x="115" y="44"/>
                      <a:pt x="115" y="44"/>
                    </a:cubicBezTo>
                    <a:cubicBezTo>
                      <a:pt x="115" y="44"/>
                      <a:pt x="115" y="45"/>
                      <a:pt x="116" y="46"/>
                    </a:cubicBezTo>
                    <a:cubicBezTo>
                      <a:pt x="116" y="48"/>
                      <a:pt x="117" y="51"/>
                      <a:pt x="117" y="52"/>
                    </a:cubicBezTo>
                    <a:cubicBezTo>
                      <a:pt x="117" y="52"/>
                      <a:pt x="116" y="53"/>
                      <a:pt x="116" y="54"/>
                    </a:cubicBezTo>
                    <a:cubicBezTo>
                      <a:pt x="116" y="54"/>
                      <a:pt x="116" y="54"/>
                      <a:pt x="116" y="54"/>
                    </a:cubicBezTo>
                    <a:cubicBezTo>
                      <a:pt x="116" y="54"/>
                      <a:pt x="115" y="55"/>
                      <a:pt x="115" y="55"/>
                    </a:cubicBezTo>
                    <a:cubicBezTo>
                      <a:pt x="115" y="55"/>
                      <a:pt x="115" y="55"/>
                      <a:pt x="115" y="55"/>
                    </a:cubicBezTo>
                    <a:cubicBezTo>
                      <a:pt x="115" y="56"/>
                      <a:pt x="115" y="56"/>
                      <a:pt x="115" y="56"/>
                    </a:cubicBezTo>
                    <a:cubicBezTo>
                      <a:pt x="115" y="56"/>
                      <a:pt x="115" y="59"/>
                      <a:pt x="116" y="60"/>
                    </a:cubicBezTo>
                    <a:cubicBezTo>
                      <a:pt x="116" y="60"/>
                      <a:pt x="116" y="60"/>
                      <a:pt x="117" y="60"/>
                    </a:cubicBezTo>
                    <a:cubicBezTo>
                      <a:pt x="117" y="60"/>
                      <a:pt x="117" y="59"/>
                      <a:pt x="118" y="59"/>
                    </a:cubicBezTo>
                    <a:cubicBezTo>
                      <a:pt x="118" y="59"/>
                      <a:pt x="118" y="58"/>
                      <a:pt x="120" y="58"/>
                    </a:cubicBezTo>
                    <a:cubicBezTo>
                      <a:pt x="120" y="58"/>
                      <a:pt x="123" y="58"/>
                      <a:pt x="125" y="58"/>
                    </a:cubicBezTo>
                    <a:cubicBezTo>
                      <a:pt x="128" y="57"/>
                      <a:pt x="132" y="57"/>
                      <a:pt x="133" y="57"/>
                    </a:cubicBezTo>
                    <a:cubicBezTo>
                      <a:pt x="133" y="57"/>
                      <a:pt x="134" y="57"/>
                      <a:pt x="134" y="56"/>
                    </a:cubicBezTo>
                    <a:cubicBezTo>
                      <a:pt x="135" y="57"/>
                      <a:pt x="135" y="58"/>
                      <a:pt x="135" y="58"/>
                    </a:cubicBezTo>
                    <a:cubicBezTo>
                      <a:pt x="135" y="58"/>
                      <a:pt x="135" y="63"/>
                      <a:pt x="136" y="67"/>
                    </a:cubicBezTo>
                    <a:cubicBezTo>
                      <a:pt x="136" y="69"/>
                      <a:pt x="136" y="71"/>
                      <a:pt x="136" y="71"/>
                    </a:cubicBezTo>
                    <a:cubicBezTo>
                      <a:pt x="136" y="71"/>
                      <a:pt x="136" y="72"/>
                      <a:pt x="136" y="73"/>
                    </a:cubicBezTo>
                    <a:cubicBezTo>
                      <a:pt x="135" y="74"/>
                      <a:pt x="134" y="75"/>
                      <a:pt x="134" y="76"/>
                    </a:cubicBezTo>
                    <a:cubicBezTo>
                      <a:pt x="134" y="77"/>
                      <a:pt x="134" y="78"/>
                      <a:pt x="135" y="79"/>
                    </a:cubicBezTo>
                    <a:cubicBezTo>
                      <a:pt x="135" y="79"/>
                      <a:pt x="135" y="79"/>
                      <a:pt x="135" y="79"/>
                    </a:cubicBezTo>
                    <a:cubicBezTo>
                      <a:pt x="135" y="79"/>
                      <a:pt x="135" y="79"/>
                      <a:pt x="135" y="79"/>
                    </a:cubicBezTo>
                    <a:cubicBezTo>
                      <a:pt x="133" y="79"/>
                      <a:pt x="130" y="79"/>
                      <a:pt x="127" y="78"/>
                    </a:cubicBezTo>
                    <a:cubicBezTo>
                      <a:pt x="121" y="78"/>
                      <a:pt x="115" y="78"/>
                      <a:pt x="114" y="78"/>
                    </a:cubicBezTo>
                    <a:cubicBezTo>
                      <a:pt x="114" y="79"/>
                      <a:pt x="114" y="79"/>
                      <a:pt x="114" y="80"/>
                    </a:cubicBezTo>
                    <a:cubicBezTo>
                      <a:pt x="114" y="81"/>
                      <a:pt x="113" y="82"/>
                      <a:pt x="114" y="83"/>
                    </a:cubicBezTo>
                    <a:cubicBezTo>
                      <a:pt x="114" y="83"/>
                      <a:pt x="114" y="89"/>
                      <a:pt x="114" y="95"/>
                    </a:cubicBezTo>
                    <a:cubicBezTo>
                      <a:pt x="114" y="104"/>
                      <a:pt x="113" y="114"/>
                      <a:pt x="114" y="115"/>
                    </a:cubicBezTo>
                    <a:cubicBezTo>
                      <a:pt x="114" y="115"/>
                      <a:pt x="114" y="116"/>
                      <a:pt x="114" y="117"/>
                    </a:cubicBezTo>
                    <a:cubicBezTo>
                      <a:pt x="114" y="117"/>
                      <a:pt x="114" y="117"/>
                      <a:pt x="114" y="117"/>
                    </a:cubicBezTo>
                    <a:cubicBezTo>
                      <a:pt x="114" y="118"/>
                      <a:pt x="115" y="118"/>
                      <a:pt x="115" y="119"/>
                    </a:cubicBezTo>
                    <a:cubicBezTo>
                      <a:pt x="115" y="119"/>
                      <a:pt x="119" y="122"/>
                      <a:pt x="122" y="125"/>
                    </a:cubicBezTo>
                    <a:cubicBezTo>
                      <a:pt x="125" y="127"/>
                      <a:pt x="128" y="129"/>
                      <a:pt x="130" y="130"/>
                    </a:cubicBezTo>
                    <a:cubicBezTo>
                      <a:pt x="128" y="130"/>
                      <a:pt x="126" y="131"/>
                      <a:pt x="125" y="131"/>
                    </a:cubicBezTo>
                    <a:cubicBezTo>
                      <a:pt x="123" y="132"/>
                      <a:pt x="117" y="132"/>
                      <a:pt x="113" y="133"/>
                    </a:cubicBezTo>
                    <a:cubicBezTo>
                      <a:pt x="111" y="133"/>
                      <a:pt x="110" y="133"/>
                      <a:pt x="109" y="133"/>
                    </a:cubicBezTo>
                    <a:cubicBezTo>
                      <a:pt x="108" y="133"/>
                      <a:pt x="107" y="133"/>
                      <a:pt x="105" y="133"/>
                    </a:cubicBezTo>
                    <a:cubicBezTo>
                      <a:pt x="103" y="133"/>
                      <a:pt x="101" y="133"/>
                      <a:pt x="101" y="133"/>
                    </a:cubicBezTo>
                    <a:cubicBezTo>
                      <a:pt x="100" y="133"/>
                      <a:pt x="100" y="133"/>
                      <a:pt x="99" y="133"/>
                    </a:cubicBezTo>
                    <a:cubicBezTo>
                      <a:pt x="99" y="133"/>
                      <a:pt x="99" y="133"/>
                      <a:pt x="99" y="133"/>
                    </a:cubicBezTo>
                    <a:cubicBezTo>
                      <a:pt x="96" y="133"/>
                      <a:pt x="90" y="132"/>
                      <a:pt x="88" y="132"/>
                    </a:cubicBezTo>
                    <a:cubicBezTo>
                      <a:pt x="87" y="133"/>
                      <a:pt x="86" y="133"/>
                      <a:pt x="85" y="133"/>
                    </a:cubicBezTo>
                    <a:cubicBezTo>
                      <a:pt x="83" y="133"/>
                      <a:pt x="81" y="132"/>
                      <a:pt x="80" y="132"/>
                    </a:cubicBezTo>
                    <a:cubicBezTo>
                      <a:pt x="80" y="132"/>
                      <a:pt x="80" y="132"/>
                      <a:pt x="80" y="132"/>
                    </a:cubicBezTo>
                    <a:cubicBezTo>
                      <a:pt x="80" y="132"/>
                      <a:pt x="79" y="132"/>
                      <a:pt x="78" y="130"/>
                    </a:cubicBezTo>
                    <a:cubicBezTo>
                      <a:pt x="77" y="129"/>
                      <a:pt x="75" y="128"/>
                      <a:pt x="75" y="127"/>
                    </a:cubicBezTo>
                    <a:cubicBezTo>
                      <a:pt x="74" y="127"/>
                      <a:pt x="70" y="128"/>
                      <a:pt x="66" y="128"/>
                    </a:cubicBezTo>
                    <a:cubicBezTo>
                      <a:pt x="63" y="128"/>
                      <a:pt x="61" y="128"/>
                      <a:pt x="60" y="128"/>
                    </a:cubicBezTo>
                    <a:cubicBezTo>
                      <a:pt x="58" y="128"/>
                      <a:pt x="54" y="128"/>
                      <a:pt x="49" y="128"/>
                    </a:cubicBezTo>
                    <a:cubicBezTo>
                      <a:pt x="44" y="128"/>
                      <a:pt x="38" y="128"/>
                      <a:pt x="37" y="128"/>
                    </a:cubicBezTo>
                    <a:cubicBezTo>
                      <a:pt x="36" y="128"/>
                      <a:pt x="33" y="128"/>
                      <a:pt x="30" y="128"/>
                    </a:cubicBezTo>
                    <a:cubicBezTo>
                      <a:pt x="27" y="128"/>
                      <a:pt x="25" y="128"/>
                      <a:pt x="25" y="128"/>
                    </a:cubicBezTo>
                    <a:cubicBezTo>
                      <a:pt x="24" y="127"/>
                      <a:pt x="22" y="126"/>
                      <a:pt x="20" y="124"/>
                    </a:cubicBezTo>
                    <a:cubicBezTo>
                      <a:pt x="19" y="124"/>
                      <a:pt x="19" y="123"/>
                      <a:pt x="18" y="123"/>
                    </a:cubicBezTo>
                    <a:cubicBezTo>
                      <a:pt x="18" y="122"/>
                      <a:pt x="17" y="122"/>
                      <a:pt x="16" y="122"/>
                    </a:cubicBezTo>
                    <a:cubicBezTo>
                      <a:pt x="15" y="122"/>
                      <a:pt x="15" y="123"/>
                      <a:pt x="14" y="123"/>
                    </a:cubicBezTo>
                    <a:cubicBezTo>
                      <a:pt x="14" y="123"/>
                      <a:pt x="12" y="124"/>
                      <a:pt x="11" y="125"/>
                    </a:cubicBezTo>
                    <a:cubicBezTo>
                      <a:pt x="10" y="125"/>
                      <a:pt x="9" y="126"/>
                      <a:pt x="9" y="126"/>
                    </a:cubicBezTo>
                    <a:cubicBezTo>
                      <a:pt x="8" y="126"/>
                      <a:pt x="7" y="126"/>
                      <a:pt x="6" y="126"/>
                    </a:cubicBezTo>
                    <a:cubicBezTo>
                      <a:pt x="4" y="126"/>
                      <a:pt x="2" y="126"/>
                      <a:pt x="1" y="12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63" name="Freeform 53"/>
              <p:cNvSpPr>
                <a:spLocks/>
              </p:cNvSpPr>
              <p:nvPr/>
            </p:nvSpPr>
            <p:spPr bwMode="auto">
              <a:xfrm>
                <a:off x="4579937" y="4192588"/>
                <a:ext cx="23813" cy="30163"/>
              </a:xfrm>
              <a:custGeom>
                <a:avLst/>
                <a:gdLst>
                  <a:gd name="T0" fmla="*/ 2 w 10"/>
                  <a:gd name="T1" fmla="*/ 13 h 13"/>
                  <a:gd name="T2" fmla="*/ 2 w 10"/>
                  <a:gd name="T3" fmla="*/ 13 h 13"/>
                  <a:gd name="T4" fmla="*/ 1 w 10"/>
                  <a:gd name="T5" fmla="*/ 7 h 13"/>
                  <a:gd name="T6" fmla="*/ 0 w 10"/>
                  <a:gd name="T7" fmla="*/ 5 h 13"/>
                  <a:gd name="T8" fmla="*/ 0 w 10"/>
                  <a:gd name="T9" fmla="*/ 5 h 13"/>
                  <a:gd name="T10" fmla="*/ 2 w 10"/>
                  <a:gd name="T11" fmla="*/ 3 h 13"/>
                  <a:gd name="T12" fmla="*/ 4 w 10"/>
                  <a:gd name="T13" fmla="*/ 1 h 13"/>
                  <a:gd name="T14" fmla="*/ 4 w 10"/>
                  <a:gd name="T15" fmla="*/ 1 h 13"/>
                  <a:gd name="T16" fmla="*/ 6 w 10"/>
                  <a:gd name="T17" fmla="*/ 0 h 13"/>
                  <a:gd name="T18" fmla="*/ 8 w 10"/>
                  <a:gd name="T19" fmla="*/ 0 h 13"/>
                  <a:gd name="T20" fmla="*/ 10 w 10"/>
                  <a:gd name="T21" fmla="*/ 1 h 13"/>
                  <a:gd name="T22" fmla="*/ 8 w 10"/>
                  <a:gd name="T23" fmla="*/ 3 h 13"/>
                  <a:gd name="T24" fmla="*/ 8 w 10"/>
                  <a:gd name="T25" fmla="*/ 3 h 13"/>
                  <a:gd name="T26" fmla="*/ 5 w 10"/>
                  <a:gd name="T27" fmla="*/ 6 h 13"/>
                  <a:gd name="T28" fmla="*/ 5 w 10"/>
                  <a:gd name="T29" fmla="*/ 10 h 13"/>
                  <a:gd name="T30" fmla="*/ 4 w 10"/>
                  <a:gd name="T31" fmla="*/ 12 h 13"/>
                  <a:gd name="T32" fmla="*/ 4 w 10"/>
                  <a:gd name="T33" fmla="*/ 12 h 13"/>
                  <a:gd name="T34" fmla="*/ 2 w 10"/>
                  <a:gd name="T3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13">
                    <a:moveTo>
                      <a:pt x="2" y="13"/>
                    </a:moveTo>
                    <a:cubicBezTo>
                      <a:pt x="2" y="13"/>
                      <a:pt x="2" y="13"/>
                      <a:pt x="2" y="13"/>
                    </a:cubicBezTo>
                    <a:cubicBezTo>
                      <a:pt x="1" y="10"/>
                      <a:pt x="2" y="9"/>
                      <a:pt x="1" y="7"/>
                    </a:cubicBezTo>
                    <a:cubicBezTo>
                      <a:pt x="0" y="7"/>
                      <a:pt x="0" y="6"/>
                      <a:pt x="0" y="5"/>
                    </a:cubicBezTo>
                    <a:cubicBezTo>
                      <a:pt x="0" y="5"/>
                      <a:pt x="0" y="5"/>
                      <a:pt x="0" y="5"/>
                    </a:cubicBezTo>
                    <a:cubicBezTo>
                      <a:pt x="1" y="4"/>
                      <a:pt x="2" y="3"/>
                      <a:pt x="2" y="3"/>
                    </a:cubicBezTo>
                    <a:cubicBezTo>
                      <a:pt x="3" y="3"/>
                      <a:pt x="3" y="2"/>
                      <a:pt x="4" y="1"/>
                    </a:cubicBezTo>
                    <a:cubicBezTo>
                      <a:pt x="4" y="1"/>
                      <a:pt x="4" y="1"/>
                      <a:pt x="4" y="1"/>
                    </a:cubicBezTo>
                    <a:cubicBezTo>
                      <a:pt x="5" y="1"/>
                      <a:pt x="6" y="0"/>
                      <a:pt x="6" y="0"/>
                    </a:cubicBezTo>
                    <a:cubicBezTo>
                      <a:pt x="7" y="0"/>
                      <a:pt x="7" y="0"/>
                      <a:pt x="8" y="0"/>
                    </a:cubicBezTo>
                    <a:cubicBezTo>
                      <a:pt x="8" y="0"/>
                      <a:pt x="9" y="1"/>
                      <a:pt x="10" y="1"/>
                    </a:cubicBezTo>
                    <a:cubicBezTo>
                      <a:pt x="9" y="2"/>
                      <a:pt x="9" y="2"/>
                      <a:pt x="8" y="3"/>
                    </a:cubicBezTo>
                    <a:cubicBezTo>
                      <a:pt x="8" y="3"/>
                      <a:pt x="8" y="3"/>
                      <a:pt x="8" y="3"/>
                    </a:cubicBezTo>
                    <a:cubicBezTo>
                      <a:pt x="7" y="3"/>
                      <a:pt x="6" y="4"/>
                      <a:pt x="5" y="6"/>
                    </a:cubicBezTo>
                    <a:cubicBezTo>
                      <a:pt x="5" y="7"/>
                      <a:pt x="5" y="8"/>
                      <a:pt x="5" y="10"/>
                    </a:cubicBezTo>
                    <a:cubicBezTo>
                      <a:pt x="4" y="11"/>
                      <a:pt x="4" y="11"/>
                      <a:pt x="4" y="12"/>
                    </a:cubicBezTo>
                    <a:cubicBezTo>
                      <a:pt x="4" y="12"/>
                      <a:pt x="4" y="12"/>
                      <a:pt x="4" y="12"/>
                    </a:cubicBezTo>
                    <a:cubicBezTo>
                      <a:pt x="4" y="12"/>
                      <a:pt x="3" y="13"/>
                      <a:pt x="2" y="1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64" name="Freeform 54"/>
              <p:cNvSpPr>
                <a:spLocks/>
              </p:cNvSpPr>
              <p:nvPr/>
            </p:nvSpPr>
            <p:spPr bwMode="auto">
              <a:xfrm>
                <a:off x="5105400" y="4322763"/>
                <a:ext cx="77788" cy="198438"/>
              </a:xfrm>
              <a:custGeom>
                <a:avLst/>
                <a:gdLst>
                  <a:gd name="T0" fmla="*/ 22 w 34"/>
                  <a:gd name="T1" fmla="*/ 21 h 86"/>
                  <a:gd name="T2" fmla="*/ 20 w 34"/>
                  <a:gd name="T3" fmla="*/ 13 h 86"/>
                  <a:gd name="T4" fmla="*/ 19 w 34"/>
                  <a:gd name="T5" fmla="*/ 10 h 86"/>
                  <a:gd name="T6" fmla="*/ 16 w 34"/>
                  <a:gd name="T7" fmla="*/ 2 h 86"/>
                  <a:gd name="T8" fmla="*/ 14 w 34"/>
                  <a:gd name="T9" fmla="*/ 1 h 86"/>
                  <a:gd name="T10" fmla="*/ 13 w 34"/>
                  <a:gd name="T11" fmla="*/ 1 h 86"/>
                  <a:gd name="T12" fmla="*/ 7 w 34"/>
                  <a:gd name="T13" fmla="*/ 1 h 86"/>
                  <a:gd name="T14" fmla="*/ 7 w 34"/>
                  <a:gd name="T15" fmla="*/ 3 h 86"/>
                  <a:gd name="T16" fmla="*/ 7 w 34"/>
                  <a:gd name="T17" fmla="*/ 4 h 86"/>
                  <a:gd name="T18" fmla="*/ 9 w 34"/>
                  <a:gd name="T19" fmla="*/ 9 h 86"/>
                  <a:gd name="T20" fmla="*/ 9 w 34"/>
                  <a:gd name="T21" fmla="*/ 13 h 86"/>
                  <a:gd name="T22" fmla="*/ 6 w 34"/>
                  <a:gd name="T23" fmla="*/ 18 h 86"/>
                  <a:gd name="T24" fmla="*/ 6 w 34"/>
                  <a:gd name="T25" fmla="*/ 27 h 86"/>
                  <a:gd name="T26" fmla="*/ 7 w 34"/>
                  <a:gd name="T27" fmla="*/ 29 h 86"/>
                  <a:gd name="T28" fmla="*/ 5 w 34"/>
                  <a:gd name="T29" fmla="*/ 34 h 86"/>
                  <a:gd name="T30" fmla="*/ 3 w 34"/>
                  <a:gd name="T31" fmla="*/ 37 h 86"/>
                  <a:gd name="T32" fmla="*/ 2 w 34"/>
                  <a:gd name="T33" fmla="*/ 43 h 86"/>
                  <a:gd name="T34" fmla="*/ 1 w 34"/>
                  <a:gd name="T35" fmla="*/ 48 h 86"/>
                  <a:gd name="T36" fmla="*/ 3 w 34"/>
                  <a:gd name="T37" fmla="*/ 50 h 86"/>
                  <a:gd name="T38" fmla="*/ 7 w 34"/>
                  <a:gd name="T39" fmla="*/ 52 h 86"/>
                  <a:gd name="T40" fmla="*/ 12 w 34"/>
                  <a:gd name="T41" fmla="*/ 55 h 86"/>
                  <a:gd name="T42" fmla="*/ 19 w 34"/>
                  <a:gd name="T43" fmla="*/ 57 h 86"/>
                  <a:gd name="T44" fmla="*/ 20 w 34"/>
                  <a:gd name="T45" fmla="*/ 65 h 86"/>
                  <a:gd name="T46" fmla="*/ 18 w 34"/>
                  <a:gd name="T47" fmla="*/ 73 h 86"/>
                  <a:gd name="T48" fmla="*/ 24 w 34"/>
                  <a:gd name="T49" fmla="*/ 80 h 86"/>
                  <a:gd name="T50" fmla="*/ 24 w 34"/>
                  <a:gd name="T51" fmla="*/ 80 h 86"/>
                  <a:gd name="T52" fmla="*/ 29 w 34"/>
                  <a:gd name="T53" fmla="*/ 86 h 86"/>
                  <a:gd name="T54" fmla="*/ 26 w 34"/>
                  <a:gd name="T55" fmla="*/ 79 h 86"/>
                  <a:gd name="T56" fmla="*/ 28 w 34"/>
                  <a:gd name="T57" fmla="*/ 77 h 86"/>
                  <a:gd name="T58" fmla="*/ 33 w 34"/>
                  <a:gd name="T59" fmla="*/ 74 h 86"/>
                  <a:gd name="T60" fmla="*/ 34 w 34"/>
                  <a:gd name="T61" fmla="*/ 70 h 86"/>
                  <a:gd name="T62" fmla="*/ 33 w 34"/>
                  <a:gd name="T63" fmla="*/ 65 h 86"/>
                  <a:gd name="T64" fmla="*/ 33 w 34"/>
                  <a:gd name="T65" fmla="*/ 63 h 86"/>
                  <a:gd name="T66" fmla="*/ 33 w 34"/>
                  <a:gd name="T67" fmla="*/ 58 h 86"/>
                  <a:gd name="T68" fmla="*/ 31 w 34"/>
                  <a:gd name="T69" fmla="*/ 54 h 86"/>
                  <a:gd name="T70" fmla="*/ 21 w 34"/>
                  <a:gd name="T71" fmla="*/ 44 h 86"/>
                  <a:gd name="T72" fmla="*/ 18 w 34"/>
                  <a:gd name="T73" fmla="*/ 34 h 86"/>
                  <a:gd name="T74" fmla="*/ 17 w 34"/>
                  <a:gd name="T75" fmla="*/ 30 h 86"/>
                  <a:gd name="T76" fmla="*/ 20 w 34"/>
                  <a:gd name="T77" fmla="*/ 23 h 86"/>
                  <a:gd name="T78" fmla="*/ 23 w 34"/>
                  <a:gd name="T79" fmla="*/ 2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86">
                    <a:moveTo>
                      <a:pt x="23" y="21"/>
                    </a:moveTo>
                    <a:cubicBezTo>
                      <a:pt x="22" y="21"/>
                      <a:pt x="22" y="21"/>
                      <a:pt x="22" y="21"/>
                    </a:cubicBezTo>
                    <a:cubicBezTo>
                      <a:pt x="21" y="19"/>
                      <a:pt x="20" y="17"/>
                      <a:pt x="20" y="16"/>
                    </a:cubicBezTo>
                    <a:cubicBezTo>
                      <a:pt x="20" y="16"/>
                      <a:pt x="20" y="14"/>
                      <a:pt x="20" y="13"/>
                    </a:cubicBezTo>
                    <a:cubicBezTo>
                      <a:pt x="20" y="12"/>
                      <a:pt x="19" y="12"/>
                      <a:pt x="19" y="12"/>
                    </a:cubicBezTo>
                    <a:cubicBezTo>
                      <a:pt x="19" y="11"/>
                      <a:pt x="19" y="11"/>
                      <a:pt x="19" y="10"/>
                    </a:cubicBezTo>
                    <a:cubicBezTo>
                      <a:pt x="19" y="8"/>
                      <a:pt x="19" y="6"/>
                      <a:pt x="19" y="5"/>
                    </a:cubicBezTo>
                    <a:cubicBezTo>
                      <a:pt x="18" y="4"/>
                      <a:pt x="17" y="3"/>
                      <a:pt x="16" y="2"/>
                    </a:cubicBezTo>
                    <a:cubicBezTo>
                      <a:pt x="15" y="2"/>
                      <a:pt x="15" y="2"/>
                      <a:pt x="15" y="2"/>
                    </a:cubicBezTo>
                    <a:cubicBezTo>
                      <a:pt x="15" y="1"/>
                      <a:pt x="14" y="1"/>
                      <a:pt x="14" y="1"/>
                    </a:cubicBezTo>
                    <a:cubicBezTo>
                      <a:pt x="14" y="0"/>
                      <a:pt x="14" y="0"/>
                      <a:pt x="14" y="0"/>
                    </a:cubicBezTo>
                    <a:cubicBezTo>
                      <a:pt x="14" y="0"/>
                      <a:pt x="13" y="1"/>
                      <a:pt x="13" y="1"/>
                    </a:cubicBezTo>
                    <a:cubicBezTo>
                      <a:pt x="13" y="2"/>
                      <a:pt x="13" y="2"/>
                      <a:pt x="12" y="2"/>
                    </a:cubicBezTo>
                    <a:cubicBezTo>
                      <a:pt x="12" y="2"/>
                      <a:pt x="9" y="1"/>
                      <a:pt x="7" y="1"/>
                    </a:cubicBezTo>
                    <a:cubicBezTo>
                      <a:pt x="5" y="0"/>
                      <a:pt x="5" y="0"/>
                      <a:pt x="5" y="0"/>
                    </a:cubicBezTo>
                    <a:cubicBezTo>
                      <a:pt x="6" y="1"/>
                      <a:pt x="7" y="3"/>
                      <a:pt x="7" y="3"/>
                    </a:cubicBezTo>
                    <a:cubicBezTo>
                      <a:pt x="7" y="4"/>
                      <a:pt x="7" y="4"/>
                      <a:pt x="7" y="4"/>
                    </a:cubicBezTo>
                    <a:cubicBezTo>
                      <a:pt x="7" y="4"/>
                      <a:pt x="7" y="4"/>
                      <a:pt x="7" y="4"/>
                    </a:cubicBezTo>
                    <a:cubicBezTo>
                      <a:pt x="7" y="4"/>
                      <a:pt x="6" y="6"/>
                      <a:pt x="7" y="7"/>
                    </a:cubicBezTo>
                    <a:cubicBezTo>
                      <a:pt x="7" y="7"/>
                      <a:pt x="8" y="8"/>
                      <a:pt x="9" y="9"/>
                    </a:cubicBezTo>
                    <a:cubicBezTo>
                      <a:pt x="10" y="10"/>
                      <a:pt x="11" y="11"/>
                      <a:pt x="11" y="11"/>
                    </a:cubicBezTo>
                    <a:cubicBezTo>
                      <a:pt x="11" y="12"/>
                      <a:pt x="10" y="12"/>
                      <a:pt x="9" y="13"/>
                    </a:cubicBezTo>
                    <a:cubicBezTo>
                      <a:pt x="7" y="14"/>
                      <a:pt x="6" y="16"/>
                      <a:pt x="6" y="16"/>
                    </a:cubicBezTo>
                    <a:cubicBezTo>
                      <a:pt x="6" y="16"/>
                      <a:pt x="6" y="17"/>
                      <a:pt x="6" y="18"/>
                    </a:cubicBezTo>
                    <a:cubicBezTo>
                      <a:pt x="6" y="21"/>
                      <a:pt x="6" y="24"/>
                      <a:pt x="6" y="25"/>
                    </a:cubicBezTo>
                    <a:cubicBezTo>
                      <a:pt x="6" y="25"/>
                      <a:pt x="6" y="26"/>
                      <a:pt x="6" y="27"/>
                    </a:cubicBezTo>
                    <a:cubicBezTo>
                      <a:pt x="6" y="27"/>
                      <a:pt x="6" y="28"/>
                      <a:pt x="6" y="28"/>
                    </a:cubicBezTo>
                    <a:cubicBezTo>
                      <a:pt x="6" y="28"/>
                      <a:pt x="6" y="29"/>
                      <a:pt x="7" y="29"/>
                    </a:cubicBezTo>
                    <a:cubicBezTo>
                      <a:pt x="7" y="30"/>
                      <a:pt x="8" y="31"/>
                      <a:pt x="8" y="32"/>
                    </a:cubicBezTo>
                    <a:cubicBezTo>
                      <a:pt x="8" y="33"/>
                      <a:pt x="7" y="33"/>
                      <a:pt x="5" y="34"/>
                    </a:cubicBezTo>
                    <a:cubicBezTo>
                      <a:pt x="4" y="34"/>
                      <a:pt x="4" y="35"/>
                      <a:pt x="4" y="35"/>
                    </a:cubicBezTo>
                    <a:cubicBezTo>
                      <a:pt x="3" y="35"/>
                      <a:pt x="3" y="36"/>
                      <a:pt x="3" y="37"/>
                    </a:cubicBezTo>
                    <a:cubicBezTo>
                      <a:pt x="3" y="39"/>
                      <a:pt x="3" y="42"/>
                      <a:pt x="2" y="42"/>
                    </a:cubicBezTo>
                    <a:cubicBezTo>
                      <a:pt x="2" y="42"/>
                      <a:pt x="2" y="43"/>
                      <a:pt x="2" y="43"/>
                    </a:cubicBezTo>
                    <a:cubicBezTo>
                      <a:pt x="1" y="44"/>
                      <a:pt x="0" y="45"/>
                      <a:pt x="0" y="45"/>
                    </a:cubicBezTo>
                    <a:cubicBezTo>
                      <a:pt x="0" y="45"/>
                      <a:pt x="1" y="47"/>
                      <a:pt x="1" y="48"/>
                    </a:cubicBezTo>
                    <a:cubicBezTo>
                      <a:pt x="2" y="49"/>
                      <a:pt x="3" y="50"/>
                      <a:pt x="3" y="50"/>
                    </a:cubicBezTo>
                    <a:cubicBezTo>
                      <a:pt x="3" y="50"/>
                      <a:pt x="3" y="50"/>
                      <a:pt x="3" y="50"/>
                    </a:cubicBezTo>
                    <a:cubicBezTo>
                      <a:pt x="4" y="50"/>
                      <a:pt x="5" y="49"/>
                      <a:pt x="6" y="50"/>
                    </a:cubicBezTo>
                    <a:cubicBezTo>
                      <a:pt x="6" y="50"/>
                      <a:pt x="6" y="51"/>
                      <a:pt x="7" y="52"/>
                    </a:cubicBezTo>
                    <a:cubicBezTo>
                      <a:pt x="8" y="54"/>
                      <a:pt x="9" y="56"/>
                      <a:pt x="10" y="56"/>
                    </a:cubicBezTo>
                    <a:cubicBezTo>
                      <a:pt x="10" y="56"/>
                      <a:pt x="11" y="56"/>
                      <a:pt x="12" y="55"/>
                    </a:cubicBezTo>
                    <a:cubicBezTo>
                      <a:pt x="14" y="55"/>
                      <a:pt x="17" y="54"/>
                      <a:pt x="18" y="55"/>
                    </a:cubicBezTo>
                    <a:cubicBezTo>
                      <a:pt x="18" y="55"/>
                      <a:pt x="19" y="56"/>
                      <a:pt x="19" y="57"/>
                    </a:cubicBezTo>
                    <a:cubicBezTo>
                      <a:pt x="20" y="59"/>
                      <a:pt x="21" y="62"/>
                      <a:pt x="21" y="62"/>
                    </a:cubicBezTo>
                    <a:cubicBezTo>
                      <a:pt x="21" y="62"/>
                      <a:pt x="20" y="63"/>
                      <a:pt x="20" y="65"/>
                    </a:cubicBezTo>
                    <a:cubicBezTo>
                      <a:pt x="19" y="67"/>
                      <a:pt x="17" y="70"/>
                      <a:pt x="18" y="71"/>
                    </a:cubicBezTo>
                    <a:cubicBezTo>
                      <a:pt x="18" y="71"/>
                      <a:pt x="18" y="72"/>
                      <a:pt x="18" y="73"/>
                    </a:cubicBezTo>
                    <a:cubicBezTo>
                      <a:pt x="19" y="74"/>
                      <a:pt x="19" y="76"/>
                      <a:pt x="20" y="76"/>
                    </a:cubicBezTo>
                    <a:cubicBezTo>
                      <a:pt x="20" y="77"/>
                      <a:pt x="24" y="80"/>
                      <a:pt x="24" y="80"/>
                    </a:cubicBezTo>
                    <a:cubicBezTo>
                      <a:pt x="24" y="80"/>
                      <a:pt x="24" y="80"/>
                      <a:pt x="24" y="80"/>
                    </a:cubicBezTo>
                    <a:cubicBezTo>
                      <a:pt x="24" y="80"/>
                      <a:pt x="24" y="80"/>
                      <a:pt x="24" y="80"/>
                    </a:cubicBezTo>
                    <a:cubicBezTo>
                      <a:pt x="24" y="80"/>
                      <a:pt x="25" y="86"/>
                      <a:pt x="26" y="86"/>
                    </a:cubicBezTo>
                    <a:cubicBezTo>
                      <a:pt x="27" y="86"/>
                      <a:pt x="28" y="86"/>
                      <a:pt x="29" y="86"/>
                    </a:cubicBezTo>
                    <a:cubicBezTo>
                      <a:pt x="28" y="84"/>
                      <a:pt x="26" y="79"/>
                      <a:pt x="26" y="79"/>
                    </a:cubicBezTo>
                    <a:cubicBezTo>
                      <a:pt x="26" y="79"/>
                      <a:pt x="26" y="79"/>
                      <a:pt x="26" y="79"/>
                    </a:cubicBezTo>
                    <a:cubicBezTo>
                      <a:pt x="27" y="79"/>
                      <a:pt x="27" y="78"/>
                      <a:pt x="27" y="78"/>
                    </a:cubicBezTo>
                    <a:cubicBezTo>
                      <a:pt x="27" y="77"/>
                      <a:pt x="28" y="77"/>
                      <a:pt x="28" y="77"/>
                    </a:cubicBezTo>
                    <a:cubicBezTo>
                      <a:pt x="28" y="76"/>
                      <a:pt x="29" y="76"/>
                      <a:pt x="30" y="75"/>
                    </a:cubicBezTo>
                    <a:cubicBezTo>
                      <a:pt x="31" y="75"/>
                      <a:pt x="33" y="74"/>
                      <a:pt x="33" y="74"/>
                    </a:cubicBezTo>
                    <a:cubicBezTo>
                      <a:pt x="33" y="74"/>
                      <a:pt x="33" y="74"/>
                      <a:pt x="33" y="74"/>
                    </a:cubicBezTo>
                    <a:cubicBezTo>
                      <a:pt x="34" y="73"/>
                      <a:pt x="34" y="72"/>
                      <a:pt x="34" y="70"/>
                    </a:cubicBezTo>
                    <a:cubicBezTo>
                      <a:pt x="34" y="68"/>
                      <a:pt x="33" y="65"/>
                      <a:pt x="33" y="65"/>
                    </a:cubicBezTo>
                    <a:cubicBezTo>
                      <a:pt x="33" y="65"/>
                      <a:pt x="33" y="65"/>
                      <a:pt x="33" y="65"/>
                    </a:cubicBezTo>
                    <a:cubicBezTo>
                      <a:pt x="33" y="65"/>
                      <a:pt x="33" y="65"/>
                      <a:pt x="33" y="65"/>
                    </a:cubicBezTo>
                    <a:cubicBezTo>
                      <a:pt x="33" y="64"/>
                      <a:pt x="32" y="64"/>
                      <a:pt x="33" y="63"/>
                    </a:cubicBezTo>
                    <a:cubicBezTo>
                      <a:pt x="33" y="62"/>
                      <a:pt x="33" y="62"/>
                      <a:pt x="33" y="62"/>
                    </a:cubicBezTo>
                    <a:cubicBezTo>
                      <a:pt x="33" y="61"/>
                      <a:pt x="33" y="58"/>
                      <a:pt x="33" y="58"/>
                    </a:cubicBezTo>
                    <a:cubicBezTo>
                      <a:pt x="33" y="58"/>
                      <a:pt x="33" y="57"/>
                      <a:pt x="32" y="57"/>
                    </a:cubicBezTo>
                    <a:cubicBezTo>
                      <a:pt x="32" y="56"/>
                      <a:pt x="31" y="55"/>
                      <a:pt x="31" y="54"/>
                    </a:cubicBezTo>
                    <a:cubicBezTo>
                      <a:pt x="30" y="53"/>
                      <a:pt x="28" y="51"/>
                      <a:pt x="26" y="49"/>
                    </a:cubicBezTo>
                    <a:cubicBezTo>
                      <a:pt x="24" y="47"/>
                      <a:pt x="22" y="45"/>
                      <a:pt x="21" y="44"/>
                    </a:cubicBezTo>
                    <a:cubicBezTo>
                      <a:pt x="20" y="43"/>
                      <a:pt x="19" y="37"/>
                      <a:pt x="18" y="35"/>
                    </a:cubicBezTo>
                    <a:cubicBezTo>
                      <a:pt x="18" y="34"/>
                      <a:pt x="18" y="34"/>
                      <a:pt x="18" y="34"/>
                    </a:cubicBezTo>
                    <a:cubicBezTo>
                      <a:pt x="18" y="34"/>
                      <a:pt x="18" y="33"/>
                      <a:pt x="18" y="33"/>
                    </a:cubicBezTo>
                    <a:cubicBezTo>
                      <a:pt x="17" y="32"/>
                      <a:pt x="17" y="31"/>
                      <a:pt x="17" y="30"/>
                    </a:cubicBezTo>
                    <a:cubicBezTo>
                      <a:pt x="17" y="29"/>
                      <a:pt x="18" y="28"/>
                      <a:pt x="19" y="26"/>
                    </a:cubicBezTo>
                    <a:cubicBezTo>
                      <a:pt x="19" y="24"/>
                      <a:pt x="20" y="23"/>
                      <a:pt x="20" y="23"/>
                    </a:cubicBezTo>
                    <a:cubicBezTo>
                      <a:pt x="20" y="23"/>
                      <a:pt x="20" y="23"/>
                      <a:pt x="20" y="23"/>
                    </a:cubicBezTo>
                    <a:cubicBezTo>
                      <a:pt x="20" y="22"/>
                      <a:pt x="22" y="22"/>
                      <a:pt x="23" y="2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65" name="Freeform 55"/>
              <p:cNvSpPr>
                <a:spLocks/>
              </p:cNvSpPr>
              <p:nvPr/>
            </p:nvSpPr>
            <p:spPr bwMode="auto">
              <a:xfrm>
                <a:off x="4833937" y="4286250"/>
                <a:ext cx="295275" cy="255588"/>
              </a:xfrm>
              <a:custGeom>
                <a:avLst/>
                <a:gdLst>
                  <a:gd name="T0" fmla="*/ 114 w 128"/>
                  <a:gd name="T1" fmla="*/ 13 h 111"/>
                  <a:gd name="T2" fmla="*/ 102 w 128"/>
                  <a:gd name="T3" fmla="*/ 6 h 111"/>
                  <a:gd name="T4" fmla="*/ 97 w 128"/>
                  <a:gd name="T5" fmla="*/ 5 h 111"/>
                  <a:gd name="T6" fmla="*/ 76 w 128"/>
                  <a:gd name="T7" fmla="*/ 3 h 111"/>
                  <a:gd name="T8" fmla="*/ 72 w 128"/>
                  <a:gd name="T9" fmla="*/ 10 h 111"/>
                  <a:gd name="T10" fmla="*/ 71 w 128"/>
                  <a:gd name="T11" fmla="*/ 13 h 111"/>
                  <a:gd name="T12" fmla="*/ 72 w 128"/>
                  <a:gd name="T13" fmla="*/ 21 h 111"/>
                  <a:gd name="T14" fmla="*/ 73 w 128"/>
                  <a:gd name="T15" fmla="*/ 28 h 111"/>
                  <a:gd name="T16" fmla="*/ 71 w 128"/>
                  <a:gd name="T17" fmla="*/ 41 h 111"/>
                  <a:gd name="T18" fmla="*/ 74 w 128"/>
                  <a:gd name="T19" fmla="*/ 43 h 111"/>
                  <a:gd name="T20" fmla="*/ 78 w 128"/>
                  <a:gd name="T21" fmla="*/ 48 h 111"/>
                  <a:gd name="T22" fmla="*/ 82 w 128"/>
                  <a:gd name="T23" fmla="*/ 48 h 111"/>
                  <a:gd name="T24" fmla="*/ 82 w 128"/>
                  <a:gd name="T25" fmla="*/ 46 h 111"/>
                  <a:gd name="T26" fmla="*/ 83 w 128"/>
                  <a:gd name="T27" fmla="*/ 45 h 111"/>
                  <a:gd name="T28" fmla="*/ 86 w 128"/>
                  <a:gd name="T29" fmla="*/ 45 h 111"/>
                  <a:gd name="T30" fmla="*/ 87 w 128"/>
                  <a:gd name="T31" fmla="*/ 50 h 111"/>
                  <a:gd name="T32" fmla="*/ 82 w 128"/>
                  <a:gd name="T33" fmla="*/ 58 h 111"/>
                  <a:gd name="T34" fmla="*/ 71 w 128"/>
                  <a:gd name="T35" fmla="*/ 52 h 111"/>
                  <a:gd name="T36" fmla="*/ 61 w 128"/>
                  <a:gd name="T37" fmla="*/ 47 h 111"/>
                  <a:gd name="T38" fmla="*/ 57 w 128"/>
                  <a:gd name="T39" fmla="*/ 40 h 111"/>
                  <a:gd name="T40" fmla="*/ 55 w 128"/>
                  <a:gd name="T41" fmla="*/ 40 h 111"/>
                  <a:gd name="T42" fmla="*/ 46 w 128"/>
                  <a:gd name="T43" fmla="*/ 43 h 111"/>
                  <a:gd name="T44" fmla="*/ 36 w 128"/>
                  <a:gd name="T45" fmla="*/ 39 h 111"/>
                  <a:gd name="T46" fmla="*/ 35 w 128"/>
                  <a:gd name="T47" fmla="*/ 37 h 111"/>
                  <a:gd name="T48" fmla="*/ 25 w 128"/>
                  <a:gd name="T49" fmla="*/ 37 h 111"/>
                  <a:gd name="T50" fmla="*/ 25 w 128"/>
                  <a:gd name="T51" fmla="*/ 34 h 111"/>
                  <a:gd name="T52" fmla="*/ 21 w 128"/>
                  <a:gd name="T53" fmla="*/ 32 h 111"/>
                  <a:gd name="T54" fmla="*/ 21 w 128"/>
                  <a:gd name="T55" fmla="*/ 34 h 111"/>
                  <a:gd name="T56" fmla="*/ 22 w 128"/>
                  <a:gd name="T57" fmla="*/ 49 h 111"/>
                  <a:gd name="T58" fmla="*/ 21 w 128"/>
                  <a:gd name="T59" fmla="*/ 55 h 111"/>
                  <a:gd name="T60" fmla="*/ 0 w 128"/>
                  <a:gd name="T61" fmla="*/ 55 h 111"/>
                  <a:gd name="T62" fmla="*/ 0 w 128"/>
                  <a:gd name="T63" fmla="*/ 71 h 111"/>
                  <a:gd name="T64" fmla="*/ 0 w 128"/>
                  <a:gd name="T65" fmla="*/ 93 h 111"/>
                  <a:gd name="T66" fmla="*/ 16 w 128"/>
                  <a:gd name="T67" fmla="*/ 107 h 111"/>
                  <a:gd name="T68" fmla="*/ 28 w 128"/>
                  <a:gd name="T69" fmla="*/ 106 h 111"/>
                  <a:gd name="T70" fmla="*/ 33 w 128"/>
                  <a:gd name="T71" fmla="*/ 107 h 111"/>
                  <a:gd name="T72" fmla="*/ 51 w 128"/>
                  <a:gd name="T73" fmla="*/ 111 h 111"/>
                  <a:gd name="T74" fmla="*/ 59 w 128"/>
                  <a:gd name="T75" fmla="*/ 107 h 111"/>
                  <a:gd name="T76" fmla="*/ 66 w 128"/>
                  <a:gd name="T77" fmla="*/ 98 h 111"/>
                  <a:gd name="T78" fmla="*/ 74 w 128"/>
                  <a:gd name="T79" fmla="*/ 93 h 111"/>
                  <a:gd name="T80" fmla="*/ 83 w 128"/>
                  <a:gd name="T81" fmla="*/ 84 h 111"/>
                  <a:gd name="T82" fmla="*/ 91 w 128"/>
                  <a:gd name="T83" fmla="*/ 82 h 111"/>
                  <a:gd name="T84" fmla="*/ 119 w 128"/>
                  <a:gd name="T85" fmla="*/ 66 h 111"/>
                  <a:gd name="T86" fmla="*/ 119 w 128"/>
                  <a:gd name="T87" fmla="*/ 58 h 111"/>
                  <a:gd name="T88" fmla="*/ 121 w 128"/>
                  <a:gd name="T89" fmla="*/ 50 h 111"/>
                  <a:gd name="T90" fmla="*/ 124 w 128"/>
                  <a:gd name="T91" fmla="*/ 46 h 111"/>
                  <a:gd name="T92" fmla="*/ 123 w 128"/>
                  <a:gd name="T93" fmla="*/ 42 h 111"/>
                  <a:gd name="T94" fmla="*/ 123 w 128"/>
                  <a:gd name="T95" fmla="*/ 32 h 111"/>
                  <a:gd name="T96" fmla="*/ 126 w 128"/>
                  <a:gd name="T97" fmla="*/ 25 h 111"/>
                  <a:gd name="T98" fmla="*/ 124 w 128"/>
                  <a:gd name="T99" fmla="*/ 19 h 111"/>
                  <a:gd name="T100" fmla="*/ 122 w 128"/>
                  <a:gd name="T101" fmla="*/ 1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8" h="111">
                    <a:moveTo>
                      <a:pt x="121" y="16"/>
                    </a:moveTo>
                    <a:cubicBezTo>
                      <a:pt x="120" y="15"/>
                      <a:pt x="120" y="15"/>
                      <a:pt x="119" y="15"/>
                    </a:cubicBezTo>
                    <a:cubicBezTo>
                      <a:pt x="118" y="15"/>
                      <a:pt x="116" y="14"/>
                      <a:pt x="114" y="13"/>
                    </a:cubicBezTo>
                    <a:cubicBezTo>
                      <a:pt x="113" y="12"/>
                      <a:pt x="111" y="12"/>
                      <a:pt x="110" y="11"/>
                    </a:cubicBezTo>
                    <a:cubicBezTo>
                      <a:pt x="109" y="11"/>
                      <a:pt x="106" y="9"/>
                      <a:pt x="104" y="8"/>
                    </a:cubicBezTo>
                    <a:cubicBezTo>
                      <a:pt x="103" y="7"/>
                      <a:pt x="102" y="6"/>
                      <a:pt x="102" y="6"/>
                    </a:cubicBezTo>
                    <a:cubicBezTo>
                      <a:pt x="102" y="6"/>
                      <a:pt x="102" y="6"/>
                      <a:pt x="102" y="6"/>
                    </a:cubicBezTo>
                    <a:cubicBezTo>
                      <a:pt x="101" y="6"/>
                      <a:pt x="99" y="6"/>
                      <a:pt x="97" y="5"/>
                    </a:cubicBezTo>
                    <a:cubicBezTo>
                      <a:pt x="97" y="5"/>
                      <a:pt x="97" y="5"/>
                      <a:pt x="97" y="5"/>
                    </a:cubicBezTo>
                    <a:cubicBezTo>
                      <a:pt x="97" y="5"/>
                      <a:pt x="97" y="5"/>
                      <a:pt x="97" y="5"/>
                    </a:cubicBezTo>
                    <a:cubicBezTo>
                      <a:pt x="97" y="5"/>
                      <a:pt x="96" y="3"/>
                      <a:pt x="94" y="0"/>
                    </a:cubicBezTo>
                    <a:cubicBezTo>
                      <a:pt x="92" y="1"/>
                      <a:pt x="76" y="3"/>
                      <a:pt x="76" y="3"/>
                    </a:cubicBezTo>
                    <a:cubicBezTo>
                      <a:pt x="76" y="4"/>
                      <a:pt x="76" y="4"/>
                      <a:pt x="76" y="5"/>
                    </a:cubicBezTo>
                    <a:cubicBezTo>
                      <a:pt x="76" y="5"/>
                      <a:pt x="76" y="6"/>
                      <a:pt x="76" y="6"/>
                    </a:cubicBezTo>
                    <a:cubicBezTo>
                      <a:pt x="76" y="7"/>
                      <a:pt x="74" y="9"/>
                      <a:pt x="72" y="10"/>
                    </a:cubicBezTo>
                    <a:cubicBezTo>
                      <a:pt x="70" y="11"/>
                      <a:pt x="69" y="12"/>
                      <a:pt x="69" y="13"/>
                    </a:cubicBezTo>
                    <a:cubicBezTo>
                      <a:pt x="69" y="13"/>
                      <a:pt x="69" y="13"/>
                      <a:pt x="69" y="13"/>
                    </a:cubicBezTo>
                    <a:cubicBezTo>
                      <a:pt x="70" y="13"/>
                      <a:pt x="70" y="13"/>
                      <a:pt x="71" y="13"/>
                    </a:cubicBezTo>
                    <a:cubicBezTo>
                      <a:pt x="72" y="14"/>
                      <a:pt x="73" y="15"/>
                      <a:pt x="73" y="16"/>
                    </a:cubicBezTo>
                    <a:cubicBezTo>
                      <a:pt x="73" y="17"/>
                      <a:pt x="73" y="17"/>
                      <a:pt x="73" y="17"/>
                    </a:cubicBezTo>
                    <a:cubicBezTo>
                      <a:pt x="74" y="18"/>
                      <a:pt x="73" y="20"/>
                      <a:pt x="72" y="21"/>
                    </a:cubicBezTo>
                    <a:cubicBezTo>
                      <a:pt x="72" y="22"/>
                      <a:pt x="71" y="23"/>
                      <a:pt x="71" y="23"/>
                    </a:cubicBezTo>
                    <a:cubicBezTo>
                      <a:pt x="71" y="23"/>
                      <a:pt x="72" y="24"/>
                      <a:pt x="72" y="25"/>
                    </a:cubicBezTo>
                    <a:cubicBezTo>
                      <a:pt x="72" y="26"/>
                      <a:pt x="73" y="27"/>
                      <a:pt x="73" y="28"/>
                    </a:cubicBezTo>
                    <a:cubicBezTo>
                      <a:pt x="73" y="28"/>
                      <a:pt x="72" y="30"/>
                      <a:pt x="71" y="33"/>
                    </a:cubicBezTo>
                    <a:cubicBezTo>
                      <a:pt x="71" y="35"/>
                      <a:pt x="70" y="38"/>
                      <a:pt x="70" y="39"/>
                    </a:cubicBezTo>
                    <a:cubicBezTo>
                      <a:pt x="70" y="39"/>
                      <a:pt x="70" y="40"/>
                      <a:pt x="71" y="41"/>
                    </a:cubicBezTo>
                    <a:cubicBezTo>
                      <a:pt x="71" y="41"/>
                      <a:pt x="71" y="42"/>
                      <a:pt x="72" y="42"/>
                    </a:cubicBezTo>
                    <a:cubicBezTo>
                      <a:pt x="72" y="42"/>
                      <a:pt x="72" y="42"/>
                      <a:pt x="72" y="42"/>
                    </a:cubicBezTo>
                    <a:cubicBezTo>
                      <a:pt x="73" y="43"/>
                      <a:pt x="74" y="43"/>
                      <a:pt x="74" y="43"/>
                    </a:cubicBezTo>
                    <a:cubicBezTo>
                      <a:pt x="75" y="43"/>
                      <a:pt x="75" y="43"/>
                      <a:pt x="75" y="43"/>
                    </a:cubicBezTo>
                    <a:cubicBezTo>
                      <a:pt x="75" y="43"/>
                      <a:pt x="76" y="44"/>
                      <a:pt x="77" y="45"/>
                    </a:cubicBezTo>
                    <a:cubicBezTo>
                      <a:pt x="77" y="46"/>
                      <a:pt x="78" y="47"/>
                      <a:pt x="78" y="48"/>
                    </a:cubicBezTo>
                    <a:cubicBezTo>
                      <a:pt x="78" y="48"/>
                      <a:pt x="78" y="48"/>
                      <a:pt x="79" y="48"/>
                    </a:cubicBezTo>
                    <a:cubicBezTo>
                      <a:pt x="80" y="48"/>
                      <a:pt x="81" y="48"/>
                      <a:pt x="82" y="48"/>
                    </a:cubicBezTo>
                    <a:cubicBezTo>
                      <a:pt x="82" y="48"/>
                      <a:pt x="82" y="48"/>
                      <a:pt x="82" y="48"/>
                    </a:cubicBezTo>
                    <a:cubicBezTo>
                      <a:pt x="82" y="48"/>
                      <a:pt x="82" y="48"/>
                      <a:pt x="82" y="48"/>
                    </a:cubicBezTo>
                    <a:cubicBezTo>
                      <a:pt x="82" y="47"/>
                      <a:pt x="82" y="47"/>
                      <a:pt x="82" y="46"/>
                    </a:cubicBezTo>
                    <a:cubicBezTo>
                      <a:pt x="82" y="46"/>
                      <a:pt x="82" y="46"/>
                      <a:pt x="82" y="46"/>
                    </a:cubicBezTo>
                    <a:cubicBezTo>
                      <a:pt x="82" y="46"/>
                      <a:pt x="82" y="46"/>
                      <a:pt x="82" y="46"/>
                    </a:cubicBezTo>
                    <a:cubicBezTo>
                      <a:pt x="82" y="46"/>
                      <a:pt x="82" y="46"/>
                      <a:pt x="82" y="46"/>
                    </a:cubicBezTo>
                    <a:cubicBezTo>
                      <a:pt x="82" y="46"/>
                      <a:pt x="82" y="45"/>
                      <a:pt x="83" y="45"/>
                    </a:cubicBezTo>
                    <a:cubicBezTo>
                      <a:pt x="84" y="45"/>
                      <a:pt x="85" y="44"/>
                      <a:pt x="85" y="44"/>
                    </a:cubicBezTo>
                    <a:cubicBezTo>
                      <a:pt x="85" y="44"/>
                      <a:pt x="86" y="44"/>
                      <a:pt x="86" y="44"/>
                    </a:cubicBezTo>
                    <a:cubicBezTo>
                      <a:pt x="86" y="44"/>
                      <a:pt x="86" y="44"/>
                      <a:pt x="86" y="45"/>
                    </a:cubicBezTo>
                    <a:cubicBezTo>
                      <a:pt x="86" y="45"/>
                      <a:pt x="86" y="45"/>
                      <a:pt x="86" y="45"/>
                    </a:cubicBezTo>
                    <a:cubicBezTo>
                      <a:pt x="86" y="45"/>
                      <a:pt x="87" y="46"/>
                      <a:pt x="87" y="47"/>
                    </a:cubicBezTo>
                    <a:cubicBezTo>
                      <a:pt x="87" y="48"/>
                      <a:pt x="87" y="49"/>
                      <a:pt x="87" y="50"/>
                    </a:cubicBezTo>
                    <a:cubicBezTo>
                      <a:pt x="87" y="55"/>
                      <a:pt x="86" y="59"/>
                      <a:pt x="86" y="60"/>
                    </a:cubicBezTo>
                    <a:cubicBezTo>
                      <a:pt x="85" y="61"/>
                      <a:pt x="84" y="60"/>
                      <a:pt x="83" y="59"/>
                    </a:cubicBezTo>
                    <a:cubicBezTo>
                      <a:pt x="82" y="59"/>
                      <a:pt x="82" y="58"/>
                      <a:pt x="82" y="58"/>
                    </a:cubicBezTo>
                    <a:cubicBezTo>
                      <a:pt x="81" y="58"/>
                      <a:pt x="81" y="59"/>
                      <a:pt x="81" y="59"/>
                    </a:cubicBezTo>
                    <a:cubicBezTo>
                      <a:pt x="80" y="60"/>
                      <a:pt x="79" y="61"/>
                      <a:pt x="78" y="60"/>
                    </a:cubicBezTo>
                    <a:cubicBezTo>
                      <a:pt x="77" y="60"/>
                      <a:pt x="74" y="55"/>
                      <a:pt x="71" y="52"/>
                    </a:cubicBezTo>
                    <a:cubicBezTo>
                      <a:pt x="70" y="51"/>
                      <a:pt x="69" y="49"/>
                      <a:pt x="69" y="49"/>
                    </a:cubicBezTo>
                    <a:cubicBezTo>
                      <a:pt x="68" y="49"/>
                      <a:pt x="68" y="49"/>
                      <a:pt x="68" y="49"/>
                    </a:cubicBezTo>
                    <a:cubicBezTo>
                      <a:pt x="67" y="49"/>
                      <a:pt x="63" y="47"/>
                      <a:pt x="61" y="47"/>
                    </a:cubicBezTo>
                    <a:cubicBezTo>
                      <a:pt x="59" y="46"/>
                      <a:pt x="59" y="44"/>
                      <a:pt x="58" y="42"/>
                    </a:cubicBezTo>
                    <a:cubicBezTo>
                      <a:pt x="58" y="42"/>
                      <a:pt x="58" y="41"/>
                      <a:pt x="58" y="41"/>
                    </a:cubicBezTo>
                    <a:cubicBezTo>
                      <a:pt x="58" y="41"/>
                      <a:pt x="57" y="40"/>
                      <a:pt x="57" y="40"/>
                    </a:cubicBezTo>
                    <a:cubicBezTo>
                      <a:pt x="57" y="40"/>
                      <a:pt x="57" y="40"/>
                      <a:pt x="56" y="39"/>
                    </a:cubicBezTo>
                    <a:cubicBezTo>
                      <a:pt x="56" y="39"/>
                      <a:pt x="55" y="39"/>
                      <a:pt x="55" y="39"/>
                    </a:cubicBezTo>
                    <a:cubicBezTo>
                      <a:pt x="55" y="39"/>
                      <a:pt x="55" y="39"/>
                      <a:pt x="55" y="40"/>
                    </a:cubicBezTo>
                    <a:cubicBezTo>
                      <a:pt x="55" y="40"/>
                      <a:pt x="54" y="41"/>
                      <a:pt x="54" y="41"/>
                    </a:cubicBezTo>
                    <a:cubicBezTo>
                      <a:pt x="53" y="42"/>
                      <a:pt x="53" y="43"/>
                      <a:pt x="52" y="43"/>
                    </a:cubicBezTo>
                    <a:cubicBezTo>
                      <a:pt x="51" y="43"/>
                      <a:pt x="49" y="43"/>
                      <a:pt x="46" y="43"/>
                    </a:cubicBezTo>
                    <a:cubicBezTo>
                      <a:pt x="43" y="42"/>
                      <a:pt x="39" y="41"/>
                      <a:pt x="38" y="41"/>
                    </a:cubicBezTo>
                    <a:cubicBezTo>
                      <a:pt x="36" y="41"/>
                      <a:pt x="36" y="40"/>
                      <a:pt x="36" y="39"/>
                    </a:cubicBezTo>
                    <a:cubicBezTo>
                      <a:pt x="36" y="39"/>
                      <a:pt x="36" y="39"/>
                      <a:pt x="36" y="39"/>
                    </a:cubicBezTo>
                    <a:cubicBezTo>
                      <a:pt x="36" y="39"/>
                      <a:pt x="36" y="39"/>
                      <a:pt x="36" y="39"/>
                    </a:cubicBezTo>
                    <a:cubicBezTo>
                      <a:pt x="36" y="39"/>
                      <a:pt x="36" y="39"/>
                      <a:pt x="36" y="39"/>
                    </a:cubicBezTo>
                    <a:cubicBezTo>
                      <a:pt x="35" y="39"/>
                      <a:pt x="35" y="38"/>
                      <a:pt x="35" y="37"/>
                    </a:cubicBezTo>
                    <a:cubicBezTo>
                      <a:pt x="35" y="36"/>
                      <a:pt x="35" y="35"/>
                      <a:pt x="35" y="35"/>
                    </a:cubicBezTo>
                    <a:cubicBezTo>
                      <a:pt x="35" y="35"/>
                      <a:pt x="33" y="35"/>
                      <a:pt x="31" y="36"/>
                    </a:cubicBezTo>
                    <a:cubicBezTo>
                      <a:pt x="29" y="37"/>
                      <a:pt x="26" y="37"/>
                      <a:pt x="25" y="37"/>
                    </a:cubicBezTo>
                    <a:cubicBezTo>
                      <a:pt x="24" y="36"/>
                      <a:pt x="25" y="35"/>
                      <a:pt x="25" y="35"/>
                    </a:cubicBezTo>
                    <a:cubicBezTo>
                      <a:pt x="25" y="34"/>
                      <a:pt x="25" y="34"/>
                      <a:pt x="25" y="34"/>
                    </a:cubicBezTo>
                    <a:cubicBezTo>
                      <a:pt x="25" y="34"/>
                      <a:pt x="25" y="34"/>
                      <a:pt x="25" y="34"/>
                    </a:cubicBezTo>
                    <a:cubicBezTo>
                      <a:pt x="25" y="34"/>
                      <a:pt x="24" y="33"/>
                      <a:pt x="23" y="32"/>
                    </a:cubicBezTo>
                    <a:cubicBezTo>
                      <a:pt x="23" y="32"/>
                      <a:pt x="23" y="32"/>
                      <a:pt x="23" y="32"/>
                    </a:cubicBezTo>
                    <a:cubicBezTo>
                      <a:pt x="22" y="32"/>
                      <a:pt x="22" y="31"/>
                      <a:pt x="21" y="32"/>
                    </a:cubicBezTo>
                    <a:cubicBezTo>
                      <a:pt x="21" y="32"/>
                      <a:pt x="21" y="32"/>
                      <a:pt x="21" y="32"/>
                    </a:cubicBezTo>
                    <a:cubicBezTo>
                      <a:pt x="21" y="32"/>
                      <a:pt x="21" y="32"/>
                      <a:pt x="20" y="32"/>
                    </a:cubicBezTo>
                    <a:cubicBezTo>
                      <a:pt x="21" y="33"/>
                      <a:pt x="21" y="34"/>
                      <a:pt x="21" y="34"/>
                    </a:cubicBezTo>
                    <a:cubicBezTo>
                      <a:pt x="21" y="34"/>
                      <a:pt x="21" y="39"/>
                      <a:pt x="22" y="43"/>
                    </a:cubicBezTo>
                    <a:cubicBezTo>
                      <a:pt x="22" y="45"/>
                      <a:pt x="22" y="47"/>
                      <a:pt x="22" y="47"/>
                    </a:cubicBezTo>
                    <a:cubicBezTo>
                      <a:pt x="22" y="47"/>
                      <a:pt x="22" y="48"/>
                      <a:pt x="22" y="49"/>
                    </a:cubicBezTo>
                    <a:cubicBezTo>
                      <a:pt x="21" y="50"/>
                      <a:pt x="20" y="52"/>
                      <a:pt x="20" y="52"/>
                    </a:cubicBezTo>
                    <a:cubicBezTo>
                      <a:pt x="20" y="53"/>
                      <a:pt x="20" y="53"/>
                      <a:pt x="21" y="54"/>
                    </a:cubicBezTo>
                    <a:cubicBezTo>
                      <a:pt x="21" y="54"/>
                      <a:pt x="21" y="55"/>
                      <a:pt x="21" y="55"/>
                    </a:cubicBezTo>
                    <a:cubicBezTo>
                      <a:pt x="21" y="56"/>
                      <a:pt x="21" y="56"/>
                      <a:pt x="20" y="56"/>
                    </a:cubicBezTo>
                    <a:cubicBezTo>
                      <a:pt x="18" y="56"/>
                      <a:pt x="15" y="56"/>
                      <a:pt x="12" y="55"/>
                    </a:cubicBezTo>
                    <a:cubicBezTo>
                      <a:pt x="6" y="55"/>
                      <a:pt x="0" y="55"/>
                      <a:pt x="0" y="55"/>
                    </a:cubicBezTo>
                    <a:cubicBezTo>
                      <a:pt x="0" y="55"/>
                      <a:pt x="0" y="56"/>
                      <a:pt x="0" y="56"/>
                    </a:cubicBezTo>
                    <a:cubicBezTo>
                      <a:pt x="0" y="57"/>
                      <a:pt x="0" y="58"/>
                      <a:pt x="0" y="59"/>
                    </a:cubicBezTo>
                    <a:cubicBezTo>
                      <a:pt x="0" y="59"/>
                      <a:pt x="0" y="65"/>
                      <a:pt x="0" y="71"/>
                    </a:cubicBezTo>
                    <a:cubicBezTo>
                      <a:pt x="0" y="80"/>
                      <a:pt x="0" y="90"/>
                      <a:pt x="0" y="91"/>
                    </a:cubicBezTo>
                    <a:cubicBezTo>
                      <a:pt x="0" y="91"/>
                      <a:pt x="0" y="92"/>
                      <a:pt x="0" y="93"/>
                    </a:cubicBezTo>
                    <a:cubicBezTo>
                      <a:pt x="0" y="93"/>
                      <a:pt x="0" y="93"/>
                      <a:pt x="0" y="93"/>
                    </a:cubicBezTo>
                    <a:cubicBezTo>
                      <a:pt x="0" y="93"/>
                      <a:pt x="1" y="94"/>
                      <a:pt x="1" y="94"/>
                    </a:cubicBezTo>
                    <a:cubicBezTo>
                      <a:pt x="1" y="94"/>
                      <a:pt x="4" y="97"/>
                      <a:pt x="8" y="100"/>
                    </a:cubicBezTo>
                    <a:cubicBezTo>
                      <a:pt x="12" y="103"/>
                      <a:pt x="16" y="106"/>
                      <a:pt x="16" y="107"/>
                    </a:cubicBezTo>
                    <a:cubicBezTo>
                      <a:pt x="17" y="107"/>
                      <a:pt x="18" y="106"/>
                      <a:pt x="20" y="106"/>
                    </a:cubicBezTo>
                    <a:cubicBezTo>
                      <a:pt x="21" y="106"/>
                      <a:pt x="23" y="105"/>
                      <a:pt x="24" y="105"/>
                    </a:cubicBezTo>
                    <a:cubicBezTo>
                      <a:pt x="24" y="105"/>
                      <a:pt x="26" y="105"/>
                      <a:pt x="28" y="106"/>
                    </a:cubicBezTo>
                    <a:cubicBezTo>
                      <a:pt x="28" y="106"/>
                      <a:pt x="28" y="106"/>
                      <a:pt x="28" y="106"/>
                    </a:cubicBezTo>
                    <a:cubicBezTo>
                      <a:pt x="30" y="106"/>
                      <a:pt x="31" y="106"/>
                      <a:pt x="32" y="106"/>
                    </a:cubicBezTo>
                    <a:cubicBezTo>
                      <a:pt x="32" y="106"/>
                      <a:pt x="33" y="107"/>
                      <a:pt x="33" y="107"/>
                    </a:cubicBezTo>
                    <a:cubicBezTo>
                      <a:pt x="34" y="108"/>
                      <a:pt x="35" y="108"/>
                      <a:pt x="35" y="109"/>
                    </a:cubicBezTo>
                    <a:cubicBezTo>
                      <a:pt x="37" y="109"/>
                      <a:pt x="50" y="111"/>
                      <a:pt x="51" y="111"/>
                    </a:cubicBezTo>
                    <a:cubicBezTo>
                      <a:pt x="51" y="111"/>
                      <a:pt x="51" y="111"/>
                      <a:pt x="51" y="111"/>
                    </a:cubicBezTo>
                    <a:cubicBezTo>
                      <a:pt x="52" y="111"/>
                      <a:pt x="53" y="111"/>
                      <a:pt x="54" y="110"/>
                    </a:cubicBezTo>
                    <a:cubicBezTo>
                      <a:pt x="55" y="110"/>
                      <a:pt x="57" y="109"/>
                      <a:pt x="57" y="109"/>
                    </a:cubicBezTo>
                    <a:cubicBezTo>
                      <a:pt x="57" y="109"/>
                      <a:pt x="58" y="108"/>
                      <a:pt x="59" y="107"/>
                    </a:cubicBezTo>
                    <a:cubicBezTo>
                      <a:pt x="60" y="105"/>
                      <a:pt x="62" y="102"/>
                      <a:pt x="62" y="101"/>
                    </a:cubicBezTo>
                    <a:cubicBezTo>
                      <a:pt x="62" y="101"/>
                      <a:pt x="64" y="99"/>
                      <a:pt x="65" y="99"/>
                    </a:cubicBezTo>
                    <a:cubicBezTo>
                      <a:pt x="65" y="99"/>
                      <a:pt x="66" y="98"/>
                      <a:pt x="66" y="98"/>
                    </a:cubicBezTo>
                    <a:cubicBezTo>
                      <a:pt x="66" y="98"/>
                      <a:pt x="68" y="97"/>
                      <a:pt x="69" y="97"/>
                    </a:cubicBezTo>
                    <a:cubicBezTo>
                      <a:pt x="71" y="96"/>
                      <a:pt x="74" y="95"/>
                      <a:pt x="74" y="95"/>
                    </a:cubicBezTo>
                    <a:cubicBezTo>
                      <a:pt x="74" y="95"/>
                      <a:pt x="74" y="94"/>
                      <a:pt x="74" y="93"/>
                    </a:cubicBezTo>
                    <a:cubicBezTo>
                      <a:pt x="75" y="91"/>
                      <a:pt x="75" y="88"/>
                      <a:pt x="76" y="88"/>
                    </a:cubicBezTo>
                    <a:cubicBezTo>
                      <a:pt x="77" y="88"/>
                      <a:pt x="78" y="87"/>
                      <a:pt x="79" y="86"/>
                    </a:cubicBezTo>
                    <a:cubicBezTo>
                      <a:pt x="81" y="85"/>
                      <a:pt x="82" y="84"/>
                      <a:pt x="83" y="84"/>
                    </a:cubicBezTo>
                    <a:cubicBezTo>
                      <a:pt x="84" y="84"/>
                      <a:pt x="89" y="84"/>
                      <a:pt x="92" y="84"/>
                    </a:cubicBezTo>
                    <a:cubicBezTo>
                      <a:pt x="91" y="83"/>
                      <a:pt x="91" y="82"/>
                      <a:pt x="91" y="82"/>
                    </a:cubicBezTo>
                    <a:cubicBezTo>
                      <a:pt x="91" y="82"/>
                      <a:pt x="91" y="82"/>
                      <a:pt x="91" y="82"/>
                    </a:cubicBezTo>
                    <a:cubicBezTo>
                      <a:pt x="90" y="80"/>
                      <a:pt x="89" y="78"/>
                      <a:pt x="90" y="77"/>
                    </a:cubicBezTo>
                    <a:cubicBezTo>
                      <a:pt x="90" y="76"/>
                      <a:pt x="102" y="72"/>
                      <a:pt x="111" y="69"/>
                    </a:cubicBezTo>
                    <a:cubicBezTo>
                      <a:pt x="115" y="68"/>
                      <a:pt x="118" y="67"/>
                      <a:pt x="119" y="66"/>
                    </a:cubicBezTo>
                    <a:cubicBezTo>
                      <a:pt x="119" y="66"/>
                      <a:pt x="119" y="65"/>
                      <a:pt x="118" y="65"/>
                    </a:cubicBezTo>
                    <a:cubicBezTo>
                      <a:pt x="118" y="63"/>
                      <a:pt x="117" y="62"/>
                      <a:pt x="117" y="61"/>
                    </a:cubicBezTo>
                    <a:cubicBezTo>
                      <a:pt x="117" y="60"/>
                      <a:pt x="118" y="59"/>
                      <a:pt x="119" y="58"/>
                    </a:cubicBezTo>
                    <a:cubicBezTo>
                      <a:pt x="119" y="58"/>
                      <a:pt x="119" y="58"/>
                      <a:pt x="120" y="57"/>
                    </a:cubicBezTo>
                    <a:cubicBezTo>
                      <a:pt x="120" y="57"/>
                      <a:pt x="120" y="55"/>
                      <a:pt x="120" y="53"/>
                    </a:cubicBezTo>
                    <a:cubicBezTo>
                      <a:pt x="120" y="52"/>
                      <a:pt x="120" y="51"/>
                      <a:pt x="121" y="50"/>
                    </a:cubicBezTo>
                    <a:cubicBezTo>
                      <a:pt x="121" y="50"/>
                      <a:pt x="122" y="49"/>
                      <a:pt x="123" y="49"/>
                    </a:cubicBezTo>
                    <a:cubicBezTo>
                      <a:pt x="124" y="49"/>
                      <a:pt x="125" y="48"/>
                      <a:pt x="125" y="48"/>
                    </a:cubicBezTo>
                    <a:cubicBezTo>
                      <a:pt x="125" y="48"/>
                      <a:pt x="124" y="47"/>
                      <a:pt x="124" y="46"/>
                    </a:cubicBezTo>
                    <a:cubicBezTo>
                      <a:pt x="123" y="45"/>
                      <a:pt x="123" y="45"/>
                      <a:pt x="123" y="45"/>
                    </a:cubicBezTo>
                    <a:cubicBezTo>
                      <a:pt x="123" y="44"/>
                      <a:pt x="123" y="43"/>
                      <a:pt x="123" y="42"/>
                    </a:cubicBezTo>
                    <a:cubicBezTo>
                      <a:pt x="123" y="42"/>
                      <a:pt x="123" y="42"/>
                      <a:pt x="123" y="42"/>
                    </a:cubicBezTo>
                    <a:cubicBezTo>
                      <a:pt x="123" y="42"/>
                      <a:pt x="123" y="41"/>
                      <a:pt x="123" y="40"/>
                    </a:cubicBezTo>
                    <a:cubicBezTo>
                      <a:pt x="123" y="40"/>
                      <a:pt x="123" y="37"/>
                      <a:pt x="123" y="35"/>
                    </a:cubicBezTo>
                    <a:cubicBezTo>
                      <a:pt x="123" y="33"/>
                      <a:pt x="123" y="32"/>
                      <a:pt x="123" y="32"/>
                    </a:cubicBezTo>
                    <a:cubicBezTo>
                      <a:pt x="123" y="31"/>
                      <a:pt x="125" y="30"/>
                      <a:pt x="126" y="28"/>
                    </a:cubicBezTo>
                    <a:cubicBezTo>
                      <a:pt x="127" y="28"/>
                      <a:pt x="128" y="27"/>
                      <a:pt x="128" y="27"/>
                    </a:cubicBezTo>
                    <a:cubicBezTo>
                      <a:pt x="128" y="27"/>
                      <a:pt x="127" y="26"/>
                      <a:pt x="126" y="25"/>
                    </a:cubicBezTo>
                    <a:cubicBezTo>
                      <a:pt x="125" y="24"/>
                      <a:pt x="124" y="24"/>
                      <a:pt x="124" y="23"/>
                    </a:cubicBezTo>
                    <a:cubicBezTo>
                      <a:pt x="123" y="22"/>
                      <a:pt x="123" y="20"/>
                      <a:pt x="124" y="19"/>
                    </a:cubicBezTo>
                    <a:cubicBezTo>
                      <a:pt x="124" y="19"/>
                      <a:pt x="124" y="19"/>
                      <a:pt x="124" y="19"/>
                    </a:cubicBezTo>
                    <a:cubicBezTo>
                      <a:pt x="124" y="19"/>
                      <a:pt x="124" y="19"/>
                      <a:pt x="124" y="19"/>
                    </a:cubicBezTo>
                    <a:cubicBezTo>
                      <a:pt x="124" y="19"/>
                      <a:pt x="123" y="17"/>
                      <a:pt x="122" y="16"/>
                    </a:cubicBezTo>
                    <a:cubicBezTo>
                      <a:pt x="122" y="16"/>
                      <a:pt x="122" y="16"/>
                      <a:pt x="122" y="16"/>
                    </a:cubicBezTo>
                    <a:cubicBezTo>
                      <a:pt x="122" y="16"/>
                      <a:pt x="121" y="16"/>
                      <a:pt x="121" y="1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66" name="Freeform 56"/>
              <p:cNvSpPr>
                <a:spLocks/>
              </p:cNvSpPr>
              <p:nvPr/>
            </p:nvSpPr>
            <p:spPr bwMode="auto">
              <a:xfrm>
                <a:off x="5010150" y="4138613"/>
                <a:ext cx="44450" cy="52388"/>
              </a:xfrm>
              <a:custGeom>
                <a:avLst/>
                <a:gdLst>
                  <a:gd name="T0" fmla="*/ 4 w 19"/>
                  <a:gd name="T1" fmla="*/ 22 h 23"/>
                  <a:gd name="T2" fmla="*/ 5 w 19"/>
                  <a:gd name="T3" fmla="*/ 23 h 23"/>
                  <a:gd name="T4" fmla="*/ 7 w 19"/>
                  <a:gd name="T5" fmla="*/ 23 h 23"/>
                  <a:gd name="T6" fmla="*/ 10 w 19"/>
                  <a:gd name="T7" fmla="*/ 20 h 23"/>
                  <a:gd name="T8" fmla="*/ 13 w 19"/>
                  <a:gd name="T9" fmla="*/ 18 h 23"/>
                  <a:gd name="T10" fmla="*/ 16 w 19"/>
                  <a:gd name="T11" fmla="*/ 13 h 23"/>
                  <a:gd name="T12" fmla="*/ 16 w 19"/>
                  <a:gd name="T13" fmla="*/ 11 h 23"/>
                  <a:gd name="T14" fmla="*/ 18 w 19"/>
                  <a:gd name="T15" fmla="*/ 10 h 23"/>
                  <a:gd name="T16" fmla="*/ 19 w 19"/>
                  <a:gd name="T17" fmla="*/ 10 h 23"/>
                  <a:gd name="T18" fmla="*/ 19 w 19"/>
                  <a:gd name="T19" fmla="*/ 8 h 23"/>
                  <a:gd name="T20" fmla="*/ 19 w 19"/>
                  <a:gd name="T21" fmla="*/ 7 h 23"/>
                  <a:gd name="T22" fmla="*/ 17 w 19"/>
                  <a:gd name="T23" fmla="*/ 7 h 23"/>
                  <a:gd name="T24" fmla="*/ 15 w 19"/>
                  <a:gd name="T25" fmla="*/ 7 h 23"/>
                  <a:gd name="T26" fmla="*/ 15 w 19"/>
                  <a:gd name="T27" fmla="*/ 4 h 23"/>
                  <a:gd name="T28" fmla="*/ 15 w 19"/>
                  <a:gd name="T29" fmla="*/ 4 h 23"/>
                  <a:gd name="T30" fmla="*/ 16 w 19"/>
                  <a:gd name="T31" fmla="*/ 1 h 23"/>
                  <a:gd name="T32" fmla="*/ 16 w 19"/>
                  <a:gd name="T33" fmla="*/ 1 h 23"/>
                  <a:gd name="T34" fmla="*/ 14 w 19"/>
                  <a:gd name="T35" fmla="*/ 0 h 23"/>
                  <a:gd name="T36" fmla="*/ 13 w 19"/>
                  <a:gd name="T37" fmla="*/ 1 h 23"/>
                  <a:gd name="T38" fmla="*/ 11 w 19"/>
                  <a:gd name="T39" fmla="*/ 2 h 23"/>
                  <a:gd name="T40" fmla="*/ 10 w 19"/>
                  <a:gd name="T41" fmla="*/ 1 h 23"/>
                  <a:gd name="T42" fmla="*/ 10 w 19"/>
                  <a:gd name="T43" fmla="*/ 1 h 23"/>
                  <a:gd name="T44" fmla="*/ 10 w 19"/>
                  <a:gd name="T45" fmla="*/ 1 h 23"/>
                  <a:gd name="T46" fmla="*/ 9 w 19"/>
                  <a:gd name="T47" fmla="*/ 3 h 23"/>
                  <a:gd name="T48" fmla="*/ 9 w 19"/>
                  <a:gd name="T49" fmla="*/ 5 h 23"/>
                  <a:gd name="T50" fmla="*/ 7 w 19"/>
                  <a:gd name="T51" fmla="*/ 6 h 23"/>
                  <a:gd name="T52" fmla="*/ 5 w 19"/>
                  <a:gd name="T53" fmla="*/ 6 h 23"/>
                  <a:gd name="T54" fmla="*/ 5 w 19"/>
                  <a:gd name="T55" fmla="*/ 6 h 23"/>
                  <a:gd name="T56" fmla="*/ 3 w 19"/>
                  <a:gd name="T57" fmla="*/ 4 h 23"/>
                  <a:gd name="T58" fmla="*/ 2 w 19"/>
                  <a:gd name="T59" fmla="*/ 3 h 23"/>
                  <a:gd name="T60" fmla="*/ 0 w 19"/>
                  <a:gd name="T61" fmla="*/ 3 h 23"/>
                  <a:gd name="T62" fmla="*/ 3 w 19"/>
                  <a:gd name="T63" fmla="*/ 9 h 23"/>
                  <a:gd name="T64" fmla="*/ 3 w 19"/>
                  <a:gd name="T65" fmla="*/ 12 h 23"/>
                  <a:gd name="T66" fmla="*/ 3 w 19"/>
                  <a:gd name="T67" fmla="*/ 13 h 23"/>
                  <a:gd name="T68" fmla="*/ 3 w 19"/>
                  <a:gd name="T69" fmla="*/ 16 h 23"/>
                  <a:gd name="T70" fmla="*/ 3 w 19"/>
                  <a:gd name="T71" fmla="*/ 16 h 23"/>
                  <a:gd name="T72" fmla="*/ 4 w 19"/>
                  <a:gd name="T73" fmla="*/ 19 h 23"/>
                  <a:gd name="T74" fmla="*/ 4 w 19"/>
                  <a:gd name="T75"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 h="23">
                    <a:moveTo>
                      <a:pt x="4" y="22"/>
                    </a:moveTo>
                    <a:cubicBezTo>
                      <a:pt x="5" y="22"/>
                      <a:pt x="5" y="22"/>
                      <a:pt x="5" y="23"/>
                    </a:cubicBezTo>
                    <a:cubicBezTo>
                      <a:pt x="6" y="23"/>
                      <a:pt x="6" y="23"/>
                      <a:pt x="7" y="23"/>
                    </a:cubicBezTo>
                    <a:cubicBezTo>
                      <a:pt x="7" y="22"/>
                      <a:pt x="9" y="21"/>
                      <a:pt x="10" y="20"/>
                    </a:cubicBezTo>
                    <a:cubicBezTo>
                      <a:pt x="11" y="19"/>
                      <a:pt x="12" y="19"/>
                      <a:pt x="13" y="18"/>
                    </a:cubicBezTo>
                    <a:cubicBezTo>
                      <a:pt x="14" y="18"/>
                      <a:pt x="15" y="15"/>
                      <a:pt x="16" y="13"/>
                    </a:cubicBezTo>
                    <a:cubicBezTo>
                      <a:pt x="16" y="12"/>
                      <a:pt x="16" y="12"/>
                      <a:pt x="16" y="11"/>
                    </a:cubicBezTo>
                    <a:cubicBezTo>
                      <a:pt x="17" y="10"/>
                      <a:pt x="18" y="10"/>
                      <a:pt x="18" y="10"/>
                    </a:cubicBezTo>
                    <a:cubicBezTo>
                      <a:pt x="19" y="10"/>
                      <a:pt x="19" y="10"/>
                      <a:pt x="19" y="10"/>
                    </a:cubicBezTo>
                    <a:cubicBezTo>
                      <a:pt x="19" y="10"/>
                      <a:pt x="19" y="8"/>
                      <a:pt x="19" y="8"/>
                    </a:cubicBezTo>
                    <a:cubicBezTo>
                      <a:pt x="19" y="7"/>
                      <a:pt x="19" y="7"/>
                      <a:pt x="19" y="7"/>
                    </a:cubicBezTo>
                    <a:cubicBezTo>
                      <a:pt x="19" y="7"/>
                      <a:pt x="18" y="7"/>
                      <a:pt x="17" y="7"/>
                    </a:cubicBezTo>
                    <a:cubicBezTo>
                      <a:pt x="16" y="7"/>
                      <a:pt x="15" y="7"/>
                      <a:pt x="15" y="7"/>
                    </a:cubicBezTo>
                    <a:cubicBezTo>
                      <a:pt x="15" y="6"/>
                      <a:pt x="15" y="5"/>
                      <a:pt x="15" y="4"/>
                    </a:cubicBezTo>
                    <a:cubicBezTo>
                      <a:pt x="15" y="4"/>
                      <a:pt x="15" y="4"/>
                      <a:pt x="15" y="4"/>
                    </a:cubicBezTo>
                    <a:cubicBezTo>
                      <a:pt x="15" y="3"/>
                      <a:pt x="16" y="1"/>
                      <a:pt x="16" y="1"/>
                    </a:cubicBezTo>
                    <a:cubicBezTo>
                      <a:pt x="16" y="1"/>
                      <a:pt x="16" y="1"/>
                      <a:pt x="16" y="1"/>
                    </a:cubicBezTo>
                    <a:cubicBezTo>
                      <a:pt x="15" y="0"/>
                      <a:pt x="14" y="0"/>
                      <a:pt x="14" y="0"/>
                    </a:cubicBezTo>
                    <a:cubicBezTo>
                      <a:pt x="13" y="0"/>
                      <a:pt x="13" y="0"/>
                      <a:pt x="13" y="1"/>
                    </a:cubicBezTo>
                    <a:cubicBezTo>
                      <a:pt x="12" y="1"/>
                      <a:pt x="12" y="2"/>
                      <a:pt x="11" y="2"/>
                    </a:cubicBezTo>
                    <a:cubicBezTo>
                      <a:pt x="11" y="2"/>
                      <a:pt x="10" y="2"/>
                      <a:pt x="10" y="1"/>
                    </a:cubicBezTo>
                    <a:cubicBezTo>
                      <a:pt x="10" y="1"/>
                      <a:pt x="10" y="1"/>
                      <a:pt x="10" y="1"/>
                    </a:cubicBezTo>
                    <a:cubicBezTo>
                      <a:pt x="10" y="1"/>
                      <a:pt x="10" y="1"/>
                      <a:pt x="10" y="1"/>
                    </a:cubicBezTo>
                    <a:cubicBezTo>
                      <a:pt x="10" y="1"/>
                      <a:pt x="9" y="2"/>
                      <a:pt x="9" y="3"/>
                    </a:cubicBezTo>
                    <a:cubicBezTo>
                      <a:pt x="9" y="4"/>
                      <a:pt x="9" y="4"/>
                      <a:pt x="9" y="5"/>
                    </a:cubicBezTo>
                    <a:cubicBezTo>
                      <a:pt x="8" y="5"/>
                      <a:pt x="8" y="5"/>
                      <a:pt x="7" y="6"/>
                    </a:cubicBezTo>
                    <a:cubicBezTo>
                      <a:pt x="6" y="6"/>
                      <a:pt x="5" y="6"/>
                      <a:pt x="5" y="6"/>
                    </a:cubicBezTo>
                    <a:cubicBezTo>
                      <a:pt x="5" y="6"/>
                      <a:pt x="5" y="6"/>
                      <a:pt x="5" y="6"/>
                    </a:cubicBezTo>
                    <a:cubicBezTo>
                      <a:pt x="4" y="5"/>
                      <a:pt x="4" y="5"/>
                      <a:pt x="3" y="4"/>
                    </a:cubicBezTo>
                    <a:cubicBezTo>
                      <a:pt x="3" y="4"/>
                      <a:pt x="2" y="3"/>
                      <a:pt x="2" y="3"/>
                    </a:cubicBezTo>
                    <a:cubicBezTo>
                      <a:pt x="1" y="3"/>
                      <a:pt x="0" y="3"/>
                      <a:pt x="0" y="3"/>
                    </a:cubicBezTo>
                    <a:cubicBezTo>
                      <a:pt x="1" y="5"/>
                      <a:pt x="3" y="7"/>
                      <a:pt x="3" y="9"/>
                    </a:cubicBezTo>
                    <a:cubicBezTo>
                      <a:pt x="3" y="10"/>
                      <a:pt x="3" y="11"/>
                      <a:pt x="3" y="12"/>
                    </a:cubicBezTo>
                    <a:cubicBezTo>
                      <a:pt x="3" y="12"/>
                      <a:pt x="3" y="13"/>
                      <a:pt x="3" y="13"/>
                    </a:cubicBezTo>
                    <a:cubicBezTo>
                      <a:pt x="3" y="13"/>
                      <a:pt x="3" y="15"/>
                      <a:pt x="3" y="16"/>
                    </a:cubicBezTo>
                    <a:cubicBezTo>
                      <a:pt x="3" y="16"/>
                      <a:pt x="3" y="16"/>
                      <a:pt x="3" y="16"/>
                    </a:cubicBezTo>
                    <a:cubicBezTo>
                      <a:pt x="4" y="17"/>
                      <a:pt x="4" y="18"/>
                      <a:pt x="4" y="19"/>
                    </a:cubicBezTo>
                    <a:cubicBezTo>
                      <a:pt x="4" y="21"/>
                      <a:pt x="4" y="22"/>
                      <a:pt x="4" y="2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67" name="Freeform 57"/>
              <p:cNvSpPr>
                <a:spLocks/>
              </p:cNvSpPr>
              <p:nvPr/>
            </p:nvSpPr>
            <p:spPr bwMode="auto">
              <a:xfrm>
                <a:off x="5006975" y="4108450"/>
                <a:ext cx="47625" cy="41275"/>
              </a:xfrm>
              <a:custGeom>
                <a:avLst/>
                <a:gdLst>
                  <a:gd name="T0" fmla="*/ 19 w 21"/>
                  <a:gd name="T1" fmla="*/ 13 h 18"/>
                  <a:gd name="T2" fmla="*/ 19 w 21"/>
                  <a:gd name="T3" fmla="*/ 13 h 18"/>
                  <a:gd name="T4" fmla="*/ 21 w 21"/>
                  <a:gd name="T5" fmla="*/ 12 h 18"/>
                  <a:gd name="T6" fmla="*/ 21 w 21"/>
                  <a:gd name="T7" fmla="*/ 12 h 18"/>
                  <a:gd name="T8" fmla="*/ 21 w 21"/>
                  <a:gd name="T9" fmla="*/ 8 h 18"/>
                  <a:gd name="T10" fmla="*/ 21 w 21"/>
                  <a:gd name="T11" fmla="*/ 5 h 18"/>
                  <a:gd name="T12" fmla="*/ 21 w 21"/>
                  <a:gd name="T13" fmla="*/ 5 h 18"/>
                  <a:gd name="T14" fmla="*/ 21 w 21"/>
                  <a:gd name="T15" fmla="*/ 5 h 18"/>
                  <a:gd name="T16" fmla="*/ 21 w 21"/>
                  <a:gd name="T17" fmla="*/ 5 h 18"/>
                  <a:gd name="T18" fmla="*/ 18 w 21"/>
                  <a:gd name="T19" fmla="*/ 2 h 18"/>
                  <a:gd name="T20" fmla="*/ 17 w 21"/>
                  <a:gd name="T21" fmla="*/ 0 h 18"/>
                  <a:gd name="T22" fmla="*/ 15 w 21"/>
                  <a:gd name="T23" fmla="*/ 2 h 18"/>
                  <a:gd name="T24" fmla="*/ 13 w 21"/>
                  <a:gd name="T25" fmla="*/ 3 h 18"/>
                  <a:gd name="T26" fmla="*/ 11 w 21"/>
                  <a:gd name="T27" fmla="*/ 2 h 18"/>
                  <a:gd name="T28" fmla="*/ 10 w 21"/>
                  <a:gd name="T29" fmla="*/ 2 h 18"/>
                  <a:gd name="T30" fmla="*/ 9 w 21"/>
                  <a:gd name="T31" fmla="*/ 2 h 18"/>
                  <a:gd name="T32" fmla="*/ 8 w 21"/>
                  <a:gd name="T33" fmla="*/ 3 h 18"/>
                  <a:gd name="T34" fmla="*/ 8 w 21"/>
                  <a:gd name="T35" fmla="*/ 3 h 18"/>
                  <a:gd name="T36" fmla="*/ 6 w 21"/>
                  <a:gd name="T37" fmla="*/ 4 h 18"/>
                  <a:gd name="T38" fmla="*/ 4 w 21"/>
                  <a:gd name="T39" fmla="*/ 6 h 18"/>
                  <a:gd name="T40" fmla="*/ 4 w 21"/>
                  <a:gd name="T41" fmla="*/ 9 h 18"/>
                  <a:gd name="T42" fmla="*/ 3 w 21"/>
                  <a:gd name="T43" fmla="*/ 11 h 18"/>
                  <a:gd name="T44" fmla="*/ 3 w 21"/>
                  <a:gd name="T45" fmla="*/ 11 h 18"/>
                  <a:gd name="T46" fmla="*/ 1 w 21"/>
                  <a:gd name="T47" fmla="*/ 14 h 18"/>
                  <a:gd name="T48" fmla="*/ 0 w 21"/>
                  <a:gd name="T49" fmla="*/ 14 h 18"/>
                  <a:gd name="T50" fmla="*/ 1 w 21"/>
                  <a:gd name="T51" fmla="*/ 15 h 18"/>
                  <a:gd name="T52" fmla="*/ 4 w 21"/>
                  <a:gd name="T53" fmla="*/ 15 h 18"/>
                  <a:gd name="T54" fmla="*/ 6 w 21"/>
                  <a:gd name="T55" fmla="*/ 17 h 18"/>
                  <a:gd name="T56" fmla="*/ 7 w 21"/>
                  <a:gd name="T57" fmla="*/ 18 h 18"/>
                  <a:gd name="T58" fmla="*/ 7 w 21"/>
                  <a:gd name="T59" fmla="*/ 18 h 18"/>
                  <a:gd name="T60" fmla="*/ 9 w 21"/>
                  <a:gd name="T61" fmla="*/ 18 h 18"/>
                  <a:gd name="T62" fmla="*/ 10 w 21"/>
                  <a:gd name="T63" fmla="*/ 17 h 18"/>
                  <a:gd name="T64" fmla="*/ 10 w 21"/>
                  <a:gd name="T65" fmla="*/ 16 h 18"/>
                  <a:gd name="T66" fmla="*/ 11 w 21"/>
                  <a:gd name="T67" fmla="*/ 13 h 18"/>
                  <a:gd name="T68" fmla="*/ 13 w 21"/>
                  <a:gd name="T69" fmla="*/ 13 h 18"/>
                  <a:gd name="T70" fmla="*/ 13 w 21"/>
                  <a:gd name="T71" fmla="*/ 13 h 18"/>
                  <a:gd name="T72" fmla="*/ 13 w 21"/>
                  <a:gd name="T73" fmla="*/ 14 h 18"/>
                  <a:gd name="T74" fmla="*/ 14 w 21"/>
                  <a:gd name="T75" fmla="*/ 13 h 18"/>
                  <a:gd name="T76" fmla="*/ 15 w 21"/>
                  <a:gd name="T77" fmla="*/ 12 h 18"/>
                  <a:gd name="T78" fmla="*/ 18 w 21"/>
                  <a:gd name="T79" fmla="*/ 13 h 18"/>
                  <a:gd name="T80" fmla="*/ 19 w 21"/>
                  <a:gd name="T81"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18">
                    <a:moveTo>
                      <a:pt x="19" y="13"/>
                    </a:moveTo>
                    <a:cubicBezTo>
                      <a:pt x="19" y="13"/>
                      <a:pt x="19" y="13"/>
                      <a:pt x="19" y="13"/>
                    </a:cubicBezTo>
                    <a:cubicBezTo>
                      <a:pt x="20" y="12"/>
                      <a:pt x="21" y="12"/>
                      <a:pt x="21" y="12"/>
                    </a:cubicBezTo>
                    <a:cubicBezTo>
                      <a:pt x="21" y="12"/>
                      <a:pt x="21" y="12"/>
                      <a:pt x="21" y="12"/>
                    </a:cubicBezTo>
                    <a:cubicBezTo>
                      <a:pt x="21" y="12"/>
                      <a:pt x="21" y="9"/>
                      <a:pt x="21" y="8"/>
                    </a:cubicBezTo>
                    <a:cubicBezTo>
                      <a:pt x="21" y="6"/>
                      <a:pt x="21" y="6"/>
                      <a:pt x="21" y="5"/>
                    </a:cubicBezTo>
                    <a:cubicBezTo>
                      <a:pt x="21" y="5"/>
                      <a:pt x="21" y="5"/>
                      <a:pt x="21" y="5"/>
                    </a:cubicBezTo>
                    <a:cubicBezTo>
                      <a:pt x="21" y="5"/>
                      <a:pt x="21" y="5"/>
                      <a:pt x="21" y="5"/>
                    </a:cubicBezTo>
                    <a:cubicBezTo>
                      <a:pt x="21" y="5"/>
                      <a:pt x="21" y="5"/>
                      <a:pt x="21" y="5"/>
                    </a:cubicBezTo>
                    <a:cubicBezTo>
                      <a:pt x="21" y="5"/>
                      <a:pt x="20" y="3"/>
                      <a:pt x="18" y="2"/>
                    </a:cubicBezTo>
                    <a:cubicBezTo>
                      <a:pt x="17" y="1"/>
                      <a:pt x="17" y="0"/>
                      <a:pt x="17" y="0"/>
                    </a:cubicBezTo>
                    <a:cubicBezTo>
                      <a:pt x="16" y="0"/>
                      <a:pt x="16" y="1"/>
                      <a:pt x="15" y="2"/>
                    </a:cubicBezTo>
                    <a:cubicBezTo>
                      <a:pt x="14" y="2"/>
                      <a:pt x="14" y="3"/>
                      <a:pt x="13" y="3"/>
                    </a:cubicBezTo>
                    <a:cubicBezTo>
                      <a:pt x="13" y="4"/>
                      <a:pt x="11" y="3"/>
                      <a:pt x="11" y="2"/>
                    </a:cubicBezTo>
                    <a:cubicBezTo>
                      <a:pt x="10" y="2"/>
                      <a:pt x="10" y="2"/>
                      <a:pt x="10" y="2"/>
                    </a:cubicBezTo>
                    <a:cubicBezTo>
                      <a:pt x="10" y="2"/>
                      <a:pt x="10" y="2"/>
                      <a:pt x="9" y="2"/>
                    </a:cubicBezTo>
                    <a:cubicBezTo>
                      <a:pt x="9" y="3"/>
                      <a:pt x="8" y="3"/>
                      <a:pt x="8" y="3"/>
                    </a:cubicBezTo>
                    <a:cubicBezTo>
                      <a:pt x="8" y="3"/>
                      <a:pt x="8" y="3"/>
                      <a:pt x="8" y="3"/>
                    </a:cubicBezTo>
                    <a:cubicBezTo>
                      <a:pt x="7" y="3"/>
                      <a:pt x="6" y="4"/>
                      <a:pt x="6" y="4"/>
                    </a:cubicBezTo>
                    <a:cubicBezTo>
                      <a:pt x="5" y="5"/>
                      <a:pt x="4" y="6"/>
                      <a:pt x="4" y="6"/>
                    </a:cubicBezTo>
                    <a:cubicBezTo>
                      <a:pt x="4" y="7"/>
                      <a:pt x="4" y="8"/>
                      <a:pt x="4" y="9"/>
                    </a:cubicBezTo>
                    <a:cubicBezTo>
                      <a:pt x="4" y="10"/>
                      <a:pt x="4" y="11"/>
                      <a:pt x="3" y="11"/>
                    </a:cubicBezTo>
                    <a:cubicBezTo>
                      <a:pt x="3" y="11"/>
                      <a:pt x="3" y="11"/>
                      <a:pt x="3" y="11"/>
                    </a:cubicBezTo>
                    <a:cubicBezTo>
                      <a:pt x="3" y="12"/>
                      <a:pt x="2" y="13"/>
                      <a:pt x="1" y="14"/>
                    </a:cubicBezTo>
                    <a:cubicBezTo>
                      <a:pt x="1" y="14"/>
                      <a:pt x="0" y="14"/>
                      <a:pt x="0" y="14"/>
                    </a:cubicBezTo>
                    <a:cubicBezTo>
                      <a:pt x="0" y="15"/>
                      <a:pt x="1" y="15"/>
                      <a:pt x="1" y="15"/>
                    </a:cubicBezTo>
                    <a:cubicBezTo>
                      <a:pt x="2" y="15"/>
                      <a:pt x="3" y="15"/>
                      <a:pt x="4" y="15"/>
                    </a:cubicBezTo>
                    <a:cubicBezTo>
                      <a:pt x="5" y="16"/>
                      <a:pt x="6" y="16"/>
                      <a:pt x="6" y="17"/>
                    </a:cubicBezTo>
                    <a:cubicBezTo>
                      <a:pt x="7" y="17"/>
                      <a:pt x="7" y="18"/>
                      <a:pt x="7" y="18"/>
                    </a:cubicBezTo>
                    <a:cubicBezTo>
                      <a:pt x="7" y="18"/>
                      <a:pt x="7" y="18"/>
                      <a:pt x="7" y="18"/>
                    </a:cubicBezTo>
                    <a:cubicBezTo>
                      <a:pt x="8" y="18"/>
                      <a:pt x="8" y="18"/>
                      <a:pt x="9" y="18"/>
                    </a:cubicBezTo>
                    <a:cubicBezTo>
                      <a:pt x="9" y="18"/>
                      <a:pt x="10" y="17"/>
                      <a:pt x="10" y="17"/>
                    </a:cubicBezTo>
                    <a:cubicBezTo>
                      <a:pt x="10" y="17"/>
                      <a:pt x="10" y="16"/>
                      <a:pt x="10" y="16"/>
                    </a:cubicBezTo>
                    <a:cubicBezTo>
                      <a:pt x="10" y="15"/>
                      <a:pt x="11" y="13"/>
                      <a:pt x="11" y="13"/>
                    </a:cubicBezTo>
                    <a:cubicBezTo>
                      <a:pt x="12" y="13"/>
                      <a:pt x="12" y="13"/>
                      <a:pt x="13" y="13"/>
                    </a:cubicBezTo>
                    <a:cubicBezTo>
                      <a:pt x="13" y="13"/>
                      <a:pt x="13" y="13"/>
                      <a:pt x="13" y="13"/>
                    </a:cubicBezTo>
                    <a:cubicBezTo>
                      <a:pt x="13" y="14"/>
                      <a:pt x="13" y="14"/>
                      <a:pt x="13" y="14"/>
                    </a:cubicBezTo>
                    <a:cubicBezTo>
                      <a:pt x="13" y="14"/>
                      <a:pt x="14" y="13"/>
                      <a:pt x="14" y="13"/>
                    </a:cubicBezTo>
                    <a:cubicBezTo>
                      <a:pt x="14" y="13"/>
                      <a:pt x="15" y="12"/>
                      <a:pt x="15" y="12"/>
                    </a:cubicBezTo>
                    <a:cubicBezTo>
                      <a:pt x="16" y="12"/>
                      <a:pt x="17" y="12"/>
                      <a:pt x="18" y="13"/>
                    </a:cubicBezTo>
                    <a:cubicBezTo>
                      <a:pt x="19" y="13"/>
                      <a:pt x="19" y="13"/>
                      <a:pt x="19" y="1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68" name="Freeform 58"/>
              <p:cNvSpPr>
                <a:spLocks/>
              </p:cNvSpPr>
              <p:nvPr/>
            </p:nvSpPr>
            <p:spPr bwMode="auto">
              <a:xfrm>
                <a:off x="5370512" y="4384675"/>
                <a:ext cx="185738" cy="361950"/>
              </a:xfrm>
              <a:custGeom>
                <a:avLst/>
                <a:gdLst>
                  <a:gd name="T0" fmla="*/ 12 w 81"/>
                  <a:gd name="T1" fmla="*/ 57 h 157"/>
                  <a:gd name="T2" fmla="*/ 9 w 81"/>
                  <a:gd name="T3" fmla="*/ 68 h 157"/>
                  <a:gd name="T4" fmla="*/ 13 w 81"/>
                  <a:gd name="T5" fmla="*/ 83 h 157"/>
                  <a:gd name="T6" fmla="*/ 13 w 81"/>
                  <a:gd name="T7" fmla="*/ 93 h 157"/>
                  <a:gd name="T8" fmla="*/ 7 w 81"/>
                  <a:gd name="T9" fmla="*/ 104 h 157"/>
                  <a:gd name="T10" fmla="*/ 3 w 81"/>
                  <a:gd name="T11" fmla="*/ 112 h 157"/>
                  <a:gd name="T12" fmla="*/ 2 w 81"/>
                  <a:gd name="T13" fmla="*/ 123 h 157"/>
                  <a:gd name="T14" fmla="*/ 6 w 81"/>
                  <a:gd name="T15" fmla="*/ 133 h 157"/>
                  <a:gd name="T16" fmla="*/ 5 w 81"/>
                  <a:gd name="T17" fmla="*/ 142 h 157"/>
                  <a:gd name="T18" fmla="*/ 15 w 81"/>
                  <a:gd name="T19" fmla="*/ 153 h 157"/>
                  <a:gd name="T20" fmla="*/ 25 w 81"/>
                  <a:gd name="T21" fmla="*/ 156 h 157"/>
                  <a:gd name="T22" fmla="*/ 34 w 81"/>
                  <a:gd name="T23" fmla="*/ 152 h 157"/>
                  <a:gd name="T24" fmla="*/ 44 w 81"/>
                  <a:gd name="T25" fmla="*/ 146 h 157"/>
                  <a:gd name="T26" fmla="*/ 50 w 81"/>
                  <a:gd name="T27" fmla="*/ 128 h 157"/>
                  <a:gd name="T28" fmla="*/ 61 w 81"/>
                  <a:gd name="T29" fmla="*/ 93 h 157"/>
                  <a:gd name="T30" fmla="*/ 70 w 81"/>
                  <a:gd name="T31" fmla="*/ 63 h 157"/>
                  <a:gd name="T32" fmla="*/ 73 w 81"/>
                  <a:gd name="T33" fmla="*/ 55 h 157"/>
                  <a:gd name="T34" fmla="*/ 73 w 81"/>
                  <a:gd name="T35" fmla="*/ 49 h 157"/>
                  <a:gd name="T36" fmla="*/ 72 w 81"/>
                  <a:gd name="T37" fmla="*/ 42 h 157"/>
                  <a:gd name="T38" fmla="*/ 74 w 81"/>
                  <a:gd name="T39" fmla="*/ 39 h 157"/>
                  <a:gd name="T40" fmla="*/ 78 w 81"/>
                  <a:gd name="T41" fmla="*/ 45 h 157"/>
                  <a:gd name="T42" fmla="*/ 81 w 81"/>
                  <a:gd name="T43" fmla="*/ 38 h 157"/>
                  <a:gd name="T44" fmla="*/ 77 w 81"/>
                  <a:gd name="T45" fmla="*/ 21 h 157"/>
                  <a:gd name="T46" fmla="*/ 70 w 81"/>
                  <a:gd name="T47" fmla="*/ 8 h 157"/>
                  <a:gd name="T48" fmla="*/ 66 w 81"/>
                  <a:gd name="T49" fmla="*/ 5 h 157"/>
                  <a:gd name="T50" fmla="*/ 67 w 81"/>
                  <a:gd name="T51" fmla="*/ 0 h 157"/>
                  <a:gd name="T52" fmla="*/ 62 w 81"/>
                  <a:gd name="T53" fmla="*/ 5 h 157"/>
                  <a:gd name="T54" fmla="*/ 64 w 81"/>
                  <a:gd name="T55" fmla="*/ 11 h 157"/>
                  <a:gd name="T56" fmla="*/ 59 w 81"/>
                  <a:gd name="T57" fmla="*/ 16 h 157"/>
                  <a:gd name="T58" fmla="*/ 57 w 81"/>
                  <a:gd name="T59" fmla="*/ 19 h 157"/>
                  <a:gd name="T60" fmla="*/ 55 w 81"/>
                  <a:gd name="T61" fmla="*/ 19 h 157"/>
                  <a:gd name="T62" fmla="*/ 53 w 81"/>
                  <a:gd name="T63" fmla="*/ 22 h 157"/>
                  <a:gd name="T64" fmla="*/ 51 w 81"/>
                  <a:gd name="T65" fmla="*/ 26 h 157"/>
                  <a:gd name="T66" fmla="*/ 53 w 81"/>
                  <a:gd name="T67" fmla="*/ 29 h 157"/>
                  <a:gd name="T68" fmla="*/ 51 w 81"/>
                  <a:gd name="T69" fmla="*/ 31 h 157"/>
                  <a:gd name="T70" fmla="*/ 47 w 81"/>
                  <a:gd name="T71" fmla="*/ 35 h 157"/>
                  <a:gd name="T72" fmla="*/ 45 w 81"/>
                  <a:gd name="T73" fmla="*/ 31 h 157"/>
                  <a:gd name="T74" fmla="*/ 44 w 81"/>
                  <a:gd name="T75" fmla="*/ 39 h 157"/>
                  <a:gd name="T76" fmla="*/ 41 w 81"/>
                  <a:gd name="T77" fmla="*/ 38 h 157"/>
                  <a:gd name="T78" fmla="*/ 35 w 81"/>
                  <a:gd name="T79" fmla="*/ 41 h 157"/>
                  <a:gd name="T80" fmla="*/ 36 w 81"/>
                  <a:gd name="T81" fmla="*/ 46 h 157"/>
                  <a:gd name="T82" fmla="*/ 32 w 81"/>
                  <a:gd name="T83" fmla="*/ 43 h 157"/>
                  <a:gd name="T84" fmla="*/ 26 w 81"/>
                  <a:gd name="T85" fmla="*/ 44 h 157"/>
                  <a:gd name="T86" fmla="*/ 22 w 81"/>
                  <a:gd name="T87" fmla="*/ 45 h 157"/>
                  <a:gd name="T88" fmla="*/ 14 w 81"/>
                  <a:gd name="T89" fmla="*/ 4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1" h="157">
                    <a:moveTo>
                      <a:pt x="14" y="49"/>
                    </a:moveTo>
                    <a:cubicBezTo>
                      <a:pt x="13" y="52"/>
                      <a:pt x="13" y="55"/>
                      <a:pt x="12" y="57"/>
                    </a:cubicBezTo>
                    <a:cubicBezTo>
                      <a:pt x="11" y="59"/>
                      <a:pt x="8" y="61"/>
                      <a:pt x="8" y="63"/>
                    </a:cubicBezTo>
                    <a:cubicBezTo>
                      <a:pt x="8" y="64"/>
                      <a:pt x="8" y="65"/>
                      <a:pt x="9" y="68"/>
                    </a:cubicBezTo>
                    <a:cubicBezTo>
                      <a:pt x="10" y="71"/>
                      <a:pt x="11" y="73"/>
                      <a:pt x="11" y="76"/>
                    </a:cubicBezTo>
                    <a:cubicBezTo>
                      <a:pt x="11" y="80"/>
                      <a:pt x="12" y="81"/>
                      <a:pt x="13" y="83"/>
                    </a:cubicBezTo>
                    <a:cubicBezTo>
                      <a:pt x="14" y="84"/>
                      <a:pt x="15" y="85"/>
                      <a:pt x="14" y="87"/>
                    </a:cubicBezTo>
                    <a:cubicBezTo>
                      <a:pt x="14" y="88"/>
                      <a:pt x="14" y="91"/>
                      <a:pt x="13" y="93"/>
                    </a:cubicBezTo>
                    <a:cubicBezTo>
                      <a:pt x="11" y="96"/>
                      <a:pt x="9" y="97"/>
                      <a:pt x="8" y="99"/>
                    </a:cubicBezTo>
                    <a:cubicBezTo>
                      <a:pt x="7" y="101"/>
                      <a:pt x="8" y="102"/>
                      <a:pt x="7" y="104"/>
                    </a:cubicBezTo>
                    <a:cubicBezTo>
                      <a:pt x="7" y="106"/>
                      <a:pt x="4" y="105"/>
                      <a:pt x="4" y="107"/>
                    </a:cubicBezTo>
                    <a:cubicBezTo>
                      <a:pt x="3" y="109"/>
                      <a:pt x="4" y="109"/>
                      <a:pt x="3" y="112"/>
                    </a:cubicBezTo>
                    <a:cubicBezTo>
                      <a:pt x="1" y="114"/>
                      <a:pt x="0" y="114"/>
                      <a:pt x="0" y="117"/>
                    </a:cubicBezTo>
                    <a:cubicBezTo>
                      <a:pt x="0" y="120"/>
                      <a:pt x="2" y="121"/>
                      <a:pt x="2" y="123"/>
                    </a:cubicBezTo>
                    <a:cubicBezTo>
                      <a:pt x="2" y="125"/>
                      <a:pt x="3" y="127"/>
                      <a:pt x="4" y="129"/>
                    </a:cubicBezTo>
                    <a:cubicBezTo>
                      <a:pt x="5" y="131"/>
                      <a:pt x="7" y="132"/>
                      <a:pt x="6" y="133"/>
                    </a:cubicBezTo>
                    <a:cubicBezTo>
                      <a:pt x="5" y="134"/>
                      <a:pt x="5" y="135"/>
                      <a:pt x="5" y="137"/>
                    </a:cubicBezTo>
                    <a:cubicBezTo>
                      <a:pt x="5" y="140"/>
                      <a:pt x="5" y="141"/>
                      <a:pt x="5" y="142"/>
                    </a:cubicBezTo>
                    <a:cubicBezTo>
                      <a:pt x="6" y="143"/>
                      <a:pt x="7" y="148"/>
                      <a:pt x="9" y="150"/>
                    </a:cubicBezTo>
                    <a:cubicBezTo>
                      <a:pt x="11" y="151"/>
                      <a:pt x="13" y="151"/>
                      <a:pt x="15" y="153"/>
                    </a:cubicBezTo>
                    <a:cubicBezTo>
                      <a:pt x="17" y="154"/>
                      <a:pt x="19" y="156"/>
                      <a:pt x="21" y="156"/>
                    </a:cubicBezTo>
                    <a:cubicBezTo>
                      <a:pt x="22" y="157"/>
                      <a:pt x="23" y="157"/>
                      <a:pt x="25" y="156"/>
                    </a:cubicBezTo>
                    <a:cubicBezTo>
                      <a:pt x="27" y="156"/>
                      <a:pt x="27" y="155"/>
                      <a:pt x="29" y="154"/>
                    </a:cubicBezTo>
                    <a:cubicBezTo>
                      <a:pt x="30" y="154"/>
                      <a:pt x="32" y="152"/>
                      <a:pt x="34" y="152"/>
                    </a:cubicBezTo>
                    <a:cubicBezTo>
                      <a:pt x="36" y="151"/>
                      <a:pt x="40" y="152"/>
                      <a:pt x="41" y="150"/>
                    </a:cubicBezTo>
                    <a:cubicBezTo>
                      <a:pt x="43" y="149"/>
                      <a:pt x="43" y="149"/>
                      <a:pt x="44" y="146"/>
                    </a:cubicBezTo>
                    <a:cubicBezTo>
                      <a:pt x="45" y="143"/>
                      <a:pt x="48" y="143"/>
                      <a:pt x="48" y="139"/>
                    </a:cubicBezTo>
                    <a:cubicBezTo>
                      <a:pt x="48" y="134"/>
                      <a:pt x="49" y="131"/>
                      <a:pt x="50" y="128"/>
                    </a:cubicBezTo>
                    <a:cubicBezTo>
                      <a:pt x="52" y="125"/>
                      <a:pt x="54" y="118"/>
                      <a:pt x="55" y="115"/>
                    </a:cubicBezTo>
                    <a:cubicBezTo>
                      <a:pt x="55" y="111"/>
                      <a:pt x="61" y="95"/>
                      <a:pt x="61" y="93"/>
                    </a:cubicBezTo>
                    <a:cubicBezTo>
                      <a:pt x="62" y="90"/>
                      <a:pt x="65" y="80"/>
                      <a:pt x="66" y="76"/>
                    </a:cubicBezTo>
                    <a:cubicBezTo>
                      <a:pt x="66" y="72"/>
                      <a:pt x="70" y="65"/>
                      <a:pt x="70" y="63"/>
                    </a:cubicBezTo>
                    <a:cubicBezTo>
                      <a:pt x="70" y="62"/>
                      <a:pt x="67" y="62"/>
                      <a:pt x="69" y="60"/>
                    </a:cubicBezTo>
                    <a:cubicBezTo>
                      <a:pt x="71" y="58"/>
                      <a:pt x="74" y="56"/>
                      <a:pt x="73" y="55"/>
                    </a:cubicBezTo>
                    <a:cubicBezTo>
                      <a:pt x="73" y="54"/>
                      <a:pt x="72" y="54"/>
                      <a:pt x="72" y="53"/>
                    </a:cubicBezTo>
                    <a:cubicBezTo>
                      <a:pt x="73" y="52"/>
                      <a:pt x="73" y="49"/>
                      <a:pt x="73" y="49"/>
                    </a:cubicBezTo>
                    <a:cubicBezTo>
                      <a:pt x="73" y="48"/>
                      <a:pt x="72" y="48"/>
                      <a:pt x="72" y="46"/>
                    </a:cubicBezTo>
                    <a:cubicBezTo>
                      <a:pt x="72" y="45"/>
                      <a:pt x="72" y="43"/>
                      <a:pt x="72" y="42"/>
                    </a:cubicBezTo>
                    <a:cubicBezTo>
                      <a:pt x="72" y="42"/>
                      <a:pt x="71" y="40"/>
                      <a:pt x="72" y="40"/>
                    </a:cubicBezTo>
                    <a:cubicBezTo>
                      <a:pt x="72" y="39"/>
                      <a:pt x="74" y="38"/>
                      <a:pt x="74" y="39"/>
                    </a:cubicBezTo>
                    <a:cubicBezTo>
                      <a:pt x="75" y="39"/>
                      <a:pt x="75" y="43"/>
                      <a:pt x="76" y="43"/>
                    </a:cubicBezTo>
                    <a:cubicBezTo>
                      <a:pt x="76" y="44"/>
                      <a:pt x="77" y="45"/>
                      <a:pt x="78" y="45"/>
                    </a:cubicBezTo>
                    <a:cubicBezTo>
                      <a:pt x="78" y="44"/>
                      <a:pt x="79" y="44"/>
                      <a:pt x="79" y="42"/>
                    </a:cubicBezTo>
                    <a:cubicBezTo>
                      <a:pt x="80" y="41"/>
                      <a:pt x="81" y="39"/>
                      <a:pt x="81" y="38"/>
                    </a:cubicBezTo>
                    <a:cubicBezTo>
                      <a:pt x="81" y="37"/>
                      <a:pt x="80" y="31"/>
                      <a:pt x="79" y="30"/>
                    </a:cubicBezTo>
                    <a:cubicBezTo>
                      <a:pt x="79" y="28"/>
                      <a:pt x="77" y="23"/>
                      <a:pt x="77" y="21"/>
                    </a:cubicBezTo>
                    <a:cubicBezTo>
                      <a:pt x="77" y="18"/>
                      <a:pt x="75" y="13"/>
                      <a:pt x="75" y="12"/>
                    </a:cubicBezTo>
                    <a:cubicBezTo>
                      <a:pt x="74" y="12"/>
                      <a:pt x="71" y="9"/>
                      <a:pt x="70" y="8"/>
                    </a:cubicBezTo>
                    <a:cubicBezTo>
                      <a:pt x="70" y="7"/>
                      <a:pt x="69" y="6"/>
                      <a:pt x="69" y="5"/>
                    </a:cubicBezTo>
                    <a:cubicBezTo>
                      <a:pt x="68" y="5"/>
                      <a:pt x="66" y="5"/>
                      <a:pt x="66" y="5"/>
                    </a:cubicBezTo>
                    <a:cubicBezTo>
                      <a:pt x="67" y="4"/>
                      <a:pt x="68" y="3"/>
                      <a:pt x="68" y="3"/>
                    </a:cubicBezTo>
                    <a:cubicBezTo>
                      <a:pt x="68" y="2"/>
                      <a:pt x="69" y="0"/>
                      <a:pt x="67" y="0"/>
                    </a:cubicBezTo>
                    <a:cubicBezTo>
                      <a:pt x="66" y="0"/>
                      <a:pt x="64" y="2"/>
                      <a:pt x="64" y="3"/>
                    </a:cubicBezTo>
                    <a:cubicBezTo>
                      <a:pt x="63" y="4"/>
                      <a:pt x="62" y="4"/>
                      <a:pt x="62" y="5"/>
                    </a:cubicBezTo>
                    <a:cubicBezTo>
                      <a:pt x="61" y="6"/>
                      <a:pt x="62" y="8"/>
                      <a:pt x="63" y="8"/>
                    </a:cubicBezTo>
                    <a:cubicBezTo>
                      <a:pt x="64" y="9"/>
                      <a:pt x="64" y="10"/>
                      <a:pt x="64" y="11"/>
                    </a:cubicBezTo>
                    <a:cubicBezTo>
                      <a:pt x="64" y="11"/>
                      <a:pt x="63" y="15"/>
                      <a:pt x="62" y="16"/>
                    </a:cubicBezTo>
                    <a:cubicBezTo>
                      <a:pt x="61" y="16"/>
                      <a:pt x="59" y="15"/>
                      <a:pt x="59" y="16"/>
                    </a:cubicBezTo>
                    <a:cubicBezTo>
                      <a:pt x="59" y="17"/>
                      <a:pt x="60" y="18"/>
                      <a:pt x="59" y="18"/>
                    </a:cubicBezTo>
                    <a:cubicBezTo>
                      <a:pt x="58" y="18"/>
                      <a:pt x="57" y="18"/>
                      <a:pt x="57" y="19"/>
                    </a:cubicBezTo>
                    <a:cubicBezTo>
                      <a:pt x="57" y="19"/>
                      <a:pt x="57" y="20"/>
                      <a:pt x="56" y="20"/>
                    </a:cubicBezTo>
                    <a:cubicBezTo>
                      <a:pt x="56" y="21"/>
                      <a:pt x="56" y="20"/>
                      <a:pt x="55" y="19"/>
                    </a:cubicBezTo>
                    <a:cubicBezTo>
                      <a:pt x="54" y="18"/>
                      <a:pt x="53" y="17"/>
                      <a:pt x="53" y="18"/>
                    </a:cubicBezTo>
                    <a:cubicBezTo>
                      <a:pt x="52" y="19"/>
                      <a:pt x="52" y="20"/>
                      <a:pt x="53" y="22"/>
                    </a:cubicBezTo>
                    <a:cubicBezTo>
                      <a:pt x="53" y="23"/>
                      <a:pt x="53" y="26"/>
                      <a:pt x="53" y="26"/>
                    </a:cubicBezTo>
                    <a:cubicBezTo>
                      <a:pt x="52" y="26"/>
                      <a:pt x="51" y="25"/>
                      <a:pt x="51" y="26"/>
                    </a:cubicBezTo>
                    <a:cubicBezTo>
                      <a:pt x="50" y="26"/>
                      <a:pt x="50" y="28"/>
                      <a:pt x="50" y="29"/>
                    </a:cubicBezTo>
                    <a:cubicBezTo>
                      <a:pt x="51" y="29"/>
                      <a:pt x="53" y="29"/>
                      <a:pt x="53" y="29"/>
                    </a:cubicBezTo>
                    <a:cubicBezTo>
                      <a:pt x="54" y="30"/>
                      <a:pt x="54" y="31"/>
                      <a:pt x="53" y="32"/>
                    </a:cubicBezTo>
                    <a:cubicBezTo>
                      <a:pt x="52" y="32"/>
                      <a:pt x="51" y="31"/>
                      <a:pt x="51" y="31"/>
                    </a:cubicBezTo>
                    <a:cubicBezTo>
                      <a:pt x="50" y="31"/>
                      <a:pt x="49" y="32"/>
                      <a:pt x="49" y="33"/>
                    </a:cubicBezTo>
                    <a:cubicBezTo>
                      <a:pt x="48" y="34"/>
                      <a:pt x="48" y="35"/>
                      <a:pt x="47" y="35"/>
                    </a:cubicBezTo>
                    <a:cubicBezTo>
                      <a:pt x="47" y="35"/>
                      <a:pt x="48" y="31"/>
                      <a:pt x="47" y="31"/>
                    </a:cubicBezTo>
                    <a:cubicBezTo>
                      <a:pt x="47" y="31"/>
                      <a:pt x="45" y="30"/>
                      <a:pt x="45" y="31"/>
                    </a:cubicBezTo>
                    <a:cubicBezTo>
                      <a:pt x="45" y="31"/>
                      <a:pt x="45" y="34"/>
                      <a:pt x="44" y="36"/>
                    </a:cubicBezTo>
                    <a:cubicBezTo>
                      <a:pt x="44" y="37"/>
                      <a:pt x="44" y="38"/>
                      <a:pt x="44" y="39"/>
                    </a:cubicBezTo>
                    <a:cubicBezTo>
                      <a:pt x="44" y="40"/>
                      <a:pt x="42" y="41"/>
                      <a:pt x="41" y="41"/>
                    </a:cubicBezTo>
                    <a:cubicBezTo>
                      <a:pt x="41" y="41"/>
                      <a:pt x="42" y="39"/>
                      <a:pt x="41" y="38"/>
                    </a:cubicBezTo>
                    <a:cubicBezTo>
                      <a:pt x="41" y="38"/>
                      <a:pt x="40" y="37"/>
                      <a:pt x="39" y="38"/>
                    </a:cubicBezTo>
                    <a:cubicBezTo>
                      <a:pt x="39" y="38"/>
                      <a:pt x="35" y="40"/>
                      <a:pt x="35" y="41"/>
                    </a:cubicBezTo>
                    <a:cubicBezTo>
                      <a:pt x="35" y="42"/>
                      <a:pt x="35" y="43"/>
                      <a:pt x="36" y="44"/>
                    </a:cubicBezTo>
                    <a:cubicBezTo>
                      <a:pt x="36" y="44"/>
                      <a:pt x="37" y="46"/>
                      <a:pt x="36" y="46"/>
                    </a:cubicBezTo>
                    <a:cubicBezTo>
                      <a:pt x="35" y="46"/>
                      <a:pt x="32" y="47"/>
                      <a:pt x="33" y="46"/>
                    </a:cubicBezTo>
                    <a:cubicBezTo>
                      <a:pt x="33" y="45"/>
                      <a:pt x="33" y="42"/>
                      <a:pt x="32" y="43"/>
                    </a:cubicBezTo>
                    <a:cubicBezTo>
                      <a:pt x="31" y="43"/>
                      <a:pt x="30" y="44"/>
                      <a:pt x="29" y="44"/>
                    </a:cubicBezTo>
                    <a:cubicBezTo>
                      <a:pt x="28" y="43"/>
                      <a:pt x="28" y="43"/>
                      <a:pt x="26" y="44"/>
                    </a:cubicBezTo>
                    <a:cubicBezTo>
                      <a:pt x="24" y="45"/>
                      <a:pt x="23" y="47"/>
                      <a:pt x="23" y="47"/>
                    </a:cubicBezTo>
                    <a:cubicBezTo>
                      <a:pt x="22" y="47"/>
                      <a:pt x="23" y="45"/>
                      <a:pt x="22" y="45"/>
                    </a:cubicBezTo>
                    <a:cubicBezTo>
                      <a:pt x="21" y="45"/>
                      <a:pt x="20" y="47"/>
                      <a:pt x="17" y="48"/>
                    </a:cubicBezTo>
                    <a:cubicBezTo>
                      <a:pt x="15" y="48"/>
                      <a:pt x="14" y="47"/>
                      <a:pt x="14" y="49"/>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69" name="Freeform 59"/>
              <p:cNvSpPr>
                <a:spLocks/>
              </p:cNvSpPr>
              <p:nvPr/>
            </p:nvSpPr>
            <p:spPr bwMode="auto">
              <a:xfrm>
                <a:off x="5040312" y="4348163"/>
                <a:ext cx="273050" cy="430213"/>
              </a:xfrm>
              <a:custGeom>
                <a:avLst/>
                <a:gdLst>
                  <a:gd name="T0" fmla="*/ 113 w 118"/>
                  <a:gd name="T1" fmla="*/ 3 h 187"/>
                  <a:gd name="T2" fmla="*/ 113 w 118"/>
                  <a:gd name="T3" fmla="*/ 12 h 187"/>
                  <a:gd name="T4" fmla="*/ 113 w 118"/>
                  <a:gd name="T5" fmla="*/ 27 h 187"/>
                  <a:gd name="T6" fmla="*/ 115 w 118"/>
                  <a:gd name="T7" fmla="*/ 39 h 187"/>
                  <a:gd name="T8" fmla="*/ 117 w 118"/>
                  <a:gd name="T9" fmla="*/ 44 h 187"/>
                  <a:gd name="T10" fmla="*/ 112 w 118"/>
                  <a:gd name="T11" fmla="*/ 58 h 187"/>
                  <a:gd name="T12" fmla="*/ 94 w 118"/>
                  <a:gd name="T13" fmla="*/ 73 h 187"/>
                  <a:gd name="T14" fmla="*/ 76 w 118"/>
                  <a:gd name="T15" fmla="*/ 82 h 187"/>
                  <a:gd name="T16" fmla="*/ 69 w 118"/>
                  <a:gd name="T17" fmla="*/ 93 h 187"/>
                  <a:gd name="T18" fmla="*/ 59 w 118"/>
                  <a:gd name="T19" fmla="*/ 98 h 187"/>
                  <a:gd name="T20" fmla="*/ 49 w 118"/>
                  <a:gd name="T21" fmla="*/ 113 h 187"/>
                  <a:gd name="T22" fmla="*/ 56 w 118"/>
                  <a:gd name="T23" fmla="*/ 131 h 187"/>
                  <a:gd name="T24" fmla="*/ 57 w 118"/>
                  <a:gd name="T25" fmla="*/ 140 h 187"/>
                  <a:gd name="T26" fmla="*/ 57 w 118"/>
                  <a:gd name="T27" fmla="*/ 156 h 187"/>
                  <a:gd name="T28" fmla="*/ 28 w 118"/>
                  <a:gd name="T29" fmla="*/ 172 h 187"/>
                  <a:gd name="T30" fmla="*/ 30 w 118"/>
                  <a:gd name="T31" fmla="*/ 179 h 187"/>
                  <a:gd name="T32" fmla="*/ 21 w 118"/>
                  <a:gd name="T33" fmla="*/ 185 h 187"/>
                  <a:gd name="T34" fmla="*/ 20 w 118"/>
                  <a:gd name="T35" fmla="*/ 177 h 187"/>
                  <a:gd name="T36" fmla="*/ 19 w 118"/>
                  <a:gd name="T37" fmla="*/ 176 h 187"/>
                  <a:gd name="T38" fmla="*/ 20 w 118"/>
                  <a:gd name="T39" fmla="*/ 172 h 187"/>
                  <a:gd name="T40" fmla="*/ 19 w 118"/>
                  <a:gd name="T41" fmla="*/ 153 h 187"/>
                  <a:gd name="T42" fmla="*/ 12 w 118"/>
                  <a:gd name="T43" fmla="*/ 136 h 187"/>
                  <a:gd name="T44" fmla="*/ 25 w 118"/>
                  <a:gd name="T45" fmla="*/ 122 h 187"/>
                  <a:gd name="T46" fmla="*/ 25 w 118"/>
                  <a:gd name="T47" fmla="*/ 116 h 187"/>
                  <a:gd name="T48" fmla="*/ 31 w 118"/>
                  <a:gd name="T49" fmla="*/ 105 h 187"/>
                  <a:gd name="T50" fmla="*/ 29 w 118"/>
                  <a:gd name="T51" fmla="*/ 101 h 187"/>
                  <a:gd name="T52" fmla="*/ 30 w 118"/>
                  <a:gd name="T53" fmla="*/ 90 h 187"/>
                  <a:gd name="T54" fmla="*/ 31 w 118"/>
                  <a:gd name="T55" fmla="*/ 76 h 187"/>
                  <a:gd name="T56" fmla="*/ 30 w 118"/>
                  <a:gd name="T57" fmla="*/ 69 h 187"/>
                  <a:gd name="T58" fmla="*/ 9 w 118"/>
                  <a:gd name="T59" fmla="*/ 62 h 187"/>
                  <a:gd name="T60" fmla="*/ 3 w 118"/>
                  <a:gd name="T61" fmla="*/ 59 h 187"/>
                  <a:gd name="T62" fmla="*/ 1 w 118"/>
                  <a:gd name="T63" fmla="*/ 51 h 187"/>
                  <a:gd name="T64" fmla="*/ 32 w 118"/>
                  <a:gd name="T65" fmla="*/ 40 h 187"/>
                  <a:gd name="T66" fmla="*/ 40 w 118"/>
                  <a:gd name="T67" fmla="*/ 45 h 187"/>
                  <a:gd name="T68" fmla="*/ 47 w 118"/>
                  <a:gd name="T69" fmla="*/ 53 h 187"/>
                  <a:gd name="T70" fmla="*/ 51 w 118"/>
                  <a:gd name="T71" fmla="*/ 70 h 187"/>
                  <a:gd name="T72" fmla="*/ 58 w 118"/>
                  <a:gd name="T73" fmla="*/ 75 h 187"/>
                  <a:gd name="T74" fmla="*/ 58 w 118"/>
                  <a:gd name="T75" fmla="*/ 65 h 187"/>
                  <a:gd name="T76" fmla="*/ 62 w 118"/>
                  <a:gd name="T77" fmla="*/ 54 h 187"/>
                  <a:gd name="T78" fmla="*/ 62 w 118"/>
                  <a:gd name="T79" fmla="*/ 52 h 187"/>
                  <a:gd name="T80" fmla="*/ 54 w 118"/>
                  <a:gd name="T81" fmla="*/ 37 h 187"/>
                  <a:gd name="T82" fmla="*/ 47 w 118"/>
                  <a:gd name="T83" fmla="*/ 22 h 187"/>
                  <a:gd name="T84" fmla="*/ 49 w 118"/>
                  <a:gd name="T85" fmla="*/ 12 h 187"/>
                  <a:gd name="T86" fmla="*/ 60 w 118"/>
                  <a:gd name="T87" fmla="*/ 12 h 187"/>
                  <a:gd name="T88" fmla="*/ 66 w 118"/>
                  <a:gd name="T89" fmla="*/ 12 h 187"/>
                  <a:gd name="T90" fmla="*/ 77 w 118"/>
                  <a:gd name="T91" fmla="*/ 13 h 187"/>
                  <a:gd name="T92" fmla="*/ 87 w 118"/>
                  <a:gd name="T93" fmla="*/ 9 h 187"/>
                  <a:gd name="T94" fmla="*/ 96 w 118"/>
                  <a:gd name="T95" fmla="*/ 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8" h="187">
                    <a:moveTo>
                      <a:pt x="113" y="0"/>
                    </a:moveTo>
                    <a:cubicBezTo>
                      <a:pt x="113" y="0"/>
                      <a:pt x="113" y="0"/>
                      <a:pt x="113" y="0"/>
                    </a:cubicBezTo>
                    <a:cubicBezTo>
                      <a:pt x="114" y="1"/>
                      <a:pt x="115" y="1"/>
                      <a:pt x="115" y="2"/>
                    </a:cubicBezTo>
                    <a:cubicBezTo>
                      <a:pt x="115" y="3"/>
                      <a:pt x="113" y="2"/>
                      <a:pt x="113" y="3"/>
                    </a:cubicBezTo>
                    <a:cubicBezTo>
                      <a:pt x="114" y="4"/>
                      <a:pt x="115" y="4"/>
                      <a:pt x="114" y="5"/>
                    </a:cubicBezTo>
                    <a:cubicBezTo>
                      <a:pt x="113" y="6"/>
                      <a:pt x="113" y="7"/>
                      <a:pt x="112" y="8"/>
                    </a:cubicBezTo>
                    <a:cubicBezTo>
                      <a:pt x="112" y="9"/>
                      <a:pt x="112" y="9"/>
                      <a:pt x="112" y="10"/>
                    </a:cubicBezTo>
                    <a:cubicBezTo>
                      <a:pt x="113" y="11"/>
                      <a:pt x="114" y="10"/>
                      <a:pt x="113" y="12"/>
                    </a:cubicBezTo>
                    <a:cubicBezTo>
                      <a:pt x="113" y="14"/>
                      <a:pt x="114" y="17"/>
                      <a:pt x="114" y="19"/>
                    </a:cubicBezTo>
                    <a:cubicBezTo>
                      <a:pt x="114" y="20"/>
                      <a:pt x="114" y="21"/>
                      <a:pt x="115" y="22"/>
                    </a:cubicBezTo>
                    <a:cubicBezTo>
                      <a:pt x="115" y="24"/>
                      <a:pt x="115" y="24"/>
                      <a:pt x="114" y="25"/>
                    </a:cubicBezTo>
                    <a:cubicBezTo>
                      <a:pt x="114" y="26"/>
                      <a:pt x="111" y="26"/>
                      <a:pt x="113" y="27"/>
                    </a:cubicBezTo>
                    <a:cubicBezTo>
                      <a:pt x="114" y="28"/>
                      <a:pt x="114" y="27"/>
                      <a:pt x="114" y="28"/>
                    </a:cubicBezTo>
                    <a:cubicBezTo>
                      <a:pt x="114" y="29"/>
                      <a:pt x="114" y="30"/>
                      <a:pt x="114" y="31"/>
                    </a:cubicBezTo>
                    <a:cubicBezTo>
                      <a:pt x="114" y="33"/>
                      <a:pt x="113" y="33"/>
                      <a:pt x="114" y="34"/>
                    </a:cubicBezTo>
                    <a:cubicBezTo>
                      <a:pt x="114" y="36"/>
                      <a:pt x="115" y="39"/>
                      <a:pt x="115" y="39"/>
                    </a:cubicBezTo>
                    <a:cubicBezTo>
                      <a:pt x="115" y="40"/>
                      <a:pt x="114" y="41"/>
                      <a:pt x="114" y="42"/>
                    </a:cubicBezTo>
                    <a:cubicBezTo>
                      <a:pt x="115" y="42"/>
                      <a:pt x="116" y="41"/>
                      <a:pt x="116" y="42"/>
                    </a:cubicBezTo>
                    <a:cubicBezTo>
                      <a:pt x="116" y="43"/>
                      <a:pt x="113" y="45"/>
                      <a:pt x="114" y="45"/>
                    </a:cubicBezTo>
                    <a:cubicBezTo>
                      <a:pt x="115" y="46"/>
                      <a:pt x="116" y="44"/>
                      <a:pt x="117" y="44"/>
                    </a:cubicBezTo>
                    <a:cubicBezTo>
                      <a:pt x="117" y="45"/>
                      <a:pt x="118" y="47"/>
                      <a:pt x="117" y="48"/>
                    </a:cubicBezTo>
                    <a:cubicBezTo>
                      <a:pt x="116" y="49"/>
                      <a:pt x="115" y="48"/>
                      <a:pt x="115" y="49"/>
                    </a:cubicBezTo>
                    <a:cubicBezTo>
                      <a:pt x="116" y="51"/>
                      <a:pt x="117" y="50"/>
                      <a:pt x="116" y="52"/>
                    </a:cubicBezTo>
                    <a:cubicBezTo>
                      <a:pt x="115" y="54"/>
                      <a:pt x="113" y="55"/>
                      <a:pt x="112" y="58"/>
                    </a:cubicBezTo>
                    <a:cubicBezTo>
                      <a:pt x="110" y="61"/>
                      <a:pt x="108" y="64"/>
                      <a:pt x="107" y="65"/>
                    </a:cubicBezTo>
                    <a:cubicBezTo>
                      <a:pt x="106" y="65"/>
                      <a:pt x="106" y="67"/>
                      <a:pt x="104" y="68"/>
                    </a:cubicBezTo>
                    <a:cubicBezTo>
                      <a:pt x="103" y="68"/>
                      <a:pt x="100" y="71"/>
                      <a:pt x="99" y="71"/>
                    </a:cubicBezTo>
                    <a:cubicBezTo>
                      <a:pt x="98" y="71"/>
                      <a:pt x="96" y="72"/>
                      <a:pt x="94" y="73"/>
                    </a:cubicBezTo>
                    <a:cubicBezTo>
                      <a:pt x="92" y="73"/>
                      <a:pt x="88" y="75"/>
                      <a:pt x="87" y="75"/>
                    </a:cubicBezTo>
                    <a:cubicBezTo>
                      <a:pt x="86" y="76"/>
                      <a:pt x="86" y="77"/>
                      <a:pt x="86" y="78"/>
                    </a:cubicBezTo>
                    <a:cubicBezTo>
                      <a:pt x="85" y="78"/>
                      <a:pt x="79" y="80"/>
                      <a:pt x="79" y="80"/>
                    </a:cubicBezTo>
                    <a:cubicBezTo>
                      <a:pt x="78" y="81"/>
                      <a:pt x="77" y="82"/>
                      <a:pt x="76" y="82"/>
                    </a:cubicBezTo>
                    <a:cubicBezTo>
                      <a:pt x="74" y="83"/>
                      <a:pt x="73" y="82"/>
                      <a:pt x="73" y="83"/>
                    </a:cubicBezTo>
                    <a:cubicBezTo>
                      <a:pt x="72" y="84"/>
                      <a:pt x="74" y="85"/>
                      <a:pt x="74" y="86"/>
                    </a:cubicBezTo>
                    <a:cubicBezTo>
                      <a:pt x="74" y="87"/>
                      <a:pt x="73" y="88"/>
                      <a:pt x="71" y="89"/>
                    </a:cubicBezTo>
                    <a:cubicBezTo>
                      <a:pt x="70" y="91"/>
                      <a:pt x="69" y="92"/>
                      <a:pt x="69" y="93"/>
                    </a:cubicBezTo>
                    <a:cubicBezTo>
                      <a:pt x="68" y="93"/>
                      <a:pt x="67" y="93"/>
                      <a:pt x="66" y="93"/>
                    </a:cubicBezTo>
                    <a:cubicBezTo>
                      <a:pt x="66" y="93"/>
                      <a:pt x="67" y="94"/>
                      <a:pt x="66" y="94"/>
                    </a:cubicBezTo>
                    <a:cubicBezTo>
                      <a:pt x="66" y="95"/>
                      <a:pt x="64" y="94"/>
                      <a:pt x="63" y="94"/>
                    </a:cubicBezTo>
                    <a:cubicBezTo>
                      <a:pt x="63" y="94"/>
                      <a:pt x="61" y="97"/>
                      <a:pt x="59" y="98"/>
                    </a:cubicBezTo>
                    <a:cubicBezTo>
                      <a:pt x="57" y="100"/>
                      <a:pt x="53" y="104"/>
                      <a:pt x="52" y="105"/>
                    </a:cubicBezTo>
                    <a:cubicBezTo>
                      <a:pt x="51" y="105"/>
                      <a:pt x="49" y="102"/>
                      <a:pt x="48" y="103"/>
                    </a:cubicBezTo>
                    <a:cubicBezTo>
                      <a:pt x="47" y="103"/>
                      <a:pt x="49" y="105"/>
                      <a:pt x="49" y="106"/>
                    </a:cubicBezTo>
                    <a:cubicBezTo>
                      <a:pt x="49" y="107"/>
                      <a:pt x="48" y="113"/>
                      <a:pt x="49" y="113"/>
                    </a:cubicBezTo>
                    <a:cubicBezTo>
                      <a:pt x="49" y="114"/>
                      <a:pt x="52" y="117"/>
                      <a:pt x="53" y="118"/>
                    </a:cubicBezTo>
                    <a:cubicBezTo>
                      <a:pt x="53" y="119"/>
                      <a:pt x="51" y="120"/>
                      <a:pt x="52" y="121"/>
                    </a:cubicBezTo>
                    <a:cubicBezTo>
                      <a:pt x="53" y="122"/>
                      <a:pt x="54" y="123"/>
                      <a:pt x="55" y="125"/>
                    </a:cubicBezTo>
                    <a:cubicBezTo>
                      <a:pt x="55" y="127"/>
                      <a:pt x="56" y="129"/>
                      <a:pt x="56" y="131"/>
                    </a:cubicBezTo>
                    <a:cubicBezTo>
                      <a:pt x="56" y="132"/>
                      <a:pt x="56" y="134"/>
                      <a:pt x="56" y="134"/>
                    </a:cubicBezTo>
                    <a:cubicBezTo>
                      <a:pt x="57" y="134"/>
                      <a:pt x="58" y="132"/>
                      <a:pt x="58" y="133"/>
                    </a:cubicBezTo>
                    <a:cubicBezTo>
                      <a:pt x="58" y="133"/>
                      <a:pt x="59" y="134"/>
                      <a:pt x="59" y="136"/>
                    </a:cubicBezTo>
                    <a:cubicBezTo>
                      <a:pt x="58" y="137"/>
                      <a:pt x="58" y="138"/>
                      <a:pt x="57" y="140"/>
                    </a:cubicBezTo>
                    <a:cubicBezTo>
                      <a:pt x="56" y="143"/>
                      <a:pt x="56" y="146"/>
                      <a:pt x="56" y="148"/>
                    </a:cubicBezTo>
                    <a:cubicBezTo>
                      <a:pt x="56" y="150"/>
                      <a:pt x="55" y="153"/>
                      <a:pt x="56" y="153"/>
                    </a:cubicBezTo>
                    <a:cubicBezTo>
                      <a:pt x="56" y="153"/>
                      <a:pt x="58" y="151"/>
                      <a:pt x="58" y="152"/>
                    </a:cubicBezTo>
                    <a:cubicBezTo>
                      <a:pt x="58" y="153"/>
                      <a:pt x="58" y="155"/>
                      <a:pt x="57" y="156"/>
                    </a:cubicBezTo>
                    <a:cubicBezTo>
                      <a:pt x="57" y="156"/>
                      <a:pt x="55" y="159"/>
                      <a:pt x="54" y="159"/>
                    </a:cubicBezTo>
                    <a:cubicBezTo>
                      <a:pt x="54" y="160"/>
                      <a:pt x="47" y="163"/>
                      <a:pt x="45" y="165"/>
                    </a:cubicBezTo>
                    <a:cubicBezTo>
                      <a:pt x="42" y="166"/>
                      <a:pt x="33" y="168"/>
                      <a:pt x="33" y="169"/>
                    </a:cubicBezTo>
                    <a:cubicBezTo>
                      <a:pt x="32" y="169"/>
                      <a:pt x="29" y="171"/>
                      <a:pt x="28" y="172"/>
                    </a:cubicBezTo>
                    <a:cubicBezTo>
                      <a:pt x="28" y="173"/>
                      <a:pt x="27" y="175"/>
                      <a:pt x="27" y="176"/>
                    </a:cubicBezTo>
                    <a:cubicBezTo>
                      <a:pt x="26" y="176"/>
                      <a:pt x="23" y="176"/>
                      <a:pt x="24" y="177"/>
                    </a:cubicBezTo>
                    <a:cubicBezTo>
                      <a:pt x="24" y="178"/>
                      <a:pt x="28" y="181"/>
                      <a:pt x="28" y="181"/>
                    </a:cubicBezTo>
                    <a:cubicBezTo>
                      <a:pt x="28" y="181"/>
                      <a:pt x="29" y="179"/>
                      <a:pt x="30" y="179"/>
                    </a:cubicBezTo>
                    <a:cubicBezTo>
                      <a:pt x="30" y="179"/>
                      <a:pt x="29" y="183"/>
                      <a:pt x="29" y="184"/>
                    </a:cubicBezTo>
                    <a:cubicBezTo>
                      <a:pt x="29" y="185"/>
                      <a:pt x="29" y="186"/>
                      <a:pt x="29" y="187"/>
                    </a:cubicBezTo>
                    <a:cubicBezTo>
                      <a:pt x="26" y="187"/>
                      <a:pt x="22" y="187"/>
                      <a:pt x="22" y="187"/>
                    </a:cubicBezTo>
                    <a:cubicBezTo>
                      <a:pt x="21" y="186"/>
                      <a:pt x="21" y="186"/>
                      <a:pt x="21" y="185"/>
                    </a:cubicBezTo>
                    <a:cubicBezTo>
                      <a:pt x="21" y="184"/>
                      <a:pt x="21" y="184"/>
                      <a:pt x="21" y="184"/>
                    </a:cubicBezTo>
                    <a:cubicBezTo>
                      <a:pt x="21" y="183"/>
                      <a:pt x="21" y="183"/>
                      <a:pt x="21" y="183"/>
                    </a:cubicBezTo>
                    <a:cubicBezTo>
                      <a:pt x="21" y="181"/>
                      <a:pt x="21" y="178"/>
                      <a:pt x="20" y="177"/>
                    </a:cubicBezTo>
                    <a:cubicBezTo>
                      <a:pt x="20" y="177"/>
                      <a:pt x="20" y="177"/>
                      <a:pt x="20" y="177"/>
                    </a:cubicBezTo>
                    <a:cubicBezTo>
                      <a:pt x="19" y="177"/>
                      <a:pt x="19" y="177"/>
                      <a:pt x="19" y="176"/>
                    </a:cubicBezTo>
                    <a:cubicBezTo>
                      <a:pt x="19" y="176"/>
                      <a:pt x="19" y="176"/>
                      <a:pt x="19" y="176"/>
                    </a:cubicBezTo>
                    <a:cubicBezTo>
                      <a:pt x="19" y="176"/>
                      <a:pt x="19" y="176"/>
                      <a:pt x="19" y="176"/>
                    </a:cubicBezTo>
                    <a:cubicBezTo>
                      <a:pt x="19" y="176"/>
                      <a:pt x="19" y="176"/>
                      <a:pt x="19" y="176"/>
                    </a:cubicBezTo>
                    <a:cubicBezTo>
                      <a:pt x="19" y="176"/>
                      <a:pt x="19" y="176"/>
                      <a:pt x="19" y="176"/>
                    </a:cubicBezTo>
                    <a:cubicBezTo>
                      <a:pt x="19" y="176"/>
                      <a:pt x="19" y="176"/>
                      <a:pt x="19" y="176"/>
                    </a:cubicBezTo>
                    <a:cubicBezTo>
                      <a:pt x="19" y="176"/>
                      <a:pt x="19" y="175"/>
                      <a:pt x="19" y="175"/>
                    </a:cubicBezTo>
                    <a:cubicBezTo>
                      <a:pt x="20" y="174"/>
                      <a:pt x="20" y="173"/>
                      <a:pt x="20" y="172"/>
                    </a:cubicBezTo>
                    <a:cubicBezTo>
                      <a:pt x="20" y="172"/>
                      <a:pt x="20" y="171"/>
                      <a:pt x="20" y="170"/>
                    </a:cubicBezTo>
                    <a:cubicBezTo>
                      <a:pt x="20" y="168"/>
                      <a:pt x="20" y="165"/>
                      <a:pt x="20" y="164"/>
                    </a:cubicBezTo>
                    <a:cubicBezTo>
                      <a:pt x="20" y="164"/>
                      <a:pt x="20" y="163"/>
                      <a:pt x="20" y="161"/>
                    </a:cubicBezTo>
                    <a:cubicBezTo>
                      <a:pt x="20" y="158"/>
                      <a:pt x="19" y="155"/>
                      <a:pt x="19" y="153"/>
                    </a:cubicBezTo>
                    <a:cubicBezTo>
                      <a:pt x="18" y="153"/>
                      <a:pt x="18" y="152"/>
                      <a:pt x="17" y="151"/>
                    </a:cubicBezTo>
                    <a:cubicBezTo>
                      <a:pt x="16" y="150"/>
                      <a:pt x="16" y="149"/>
                      <a:pt x="15" y="148"/>
                    </a:cubicBezTo>
                    <a:cubicBezTo>
                      <a:pt x="15" y="146"/>
                      <a:pt x="15" y="142"/>
                      <a:pt x="14" y="139"/>
                    </a:cubicBezTo>
                    <a:cubicBezTo>
                      <a:pt x="13" y="138"/>
                      <a:pt x="13" y="137"/>
                      <a:pt x="12" y="136"/>
                    </a:cubicBezTo>
                    <a:cubicBezTo>
                      <a:pt x="13" y="135"/>
                      <a:pt x="20" y="127"/>
                      <a:pt x="21" y="126"/>
                    </a:cubicBezTo>
                    <a:cubicBezTo>
                      <a:pt x="21" y="126"/>
                      <a:pt x="23" y="125"/>
                      <a:pt x="24" y="125"/>
                    </a:cubicBezTo>
                    <a:cubicBezTo>
                      <a:pt x="25" y="125"/>
                      <a:pt x="26" y="124"/>
                      <a:pt x="26" y="124"/>
                    </a:cubicBezTo>
                    <a:cubicBezTo>
                      <a:pt x="26" y="124"/>
                      <a:pt x="26" y="123"/>
                      <a:pt x="25" y="122"/>
                    </a:cubicBezTo>
                    <a:cubicBezTo>
                      <a:pt x="25" y="121"/>
                      <a:pt x="24" y="120"/>
                      <a:pt x="24" y="120"/>
                    </a:cubicBezTo>
                    <a:cubicBezTo>
                      <a:pt x="24" y="119"/>
                      <a:pt x="24" y="119"/>
                      <a:pt x="24" y="118"/>
                    </a:cubicBezTo>
                    <a:cubicBezTo>
                      <a:pt x="25" y="117"/>
                      <a:pt x="25" y="116"/>
                      <a:pt x="25" y="116"/>
                    </a:cubicBezTo>
                    <a:cubicBezTo>
                      <a:pt x="25" y="116"/>
                      <a:pt x="25" y="116"/>
                      <a:pt x="25" y="116"/>
                    </a:cubicBezTo>
                    <a:cubicBezTo>
                      <a:pt x="25" y="115"/>
                      <a:pt x="26" y="115"/>
                      <a:pt x="26" y="115"/>
                    </a:cubicBezTo>
                    <a:cubicBezTo>
                      <a:pt x="27" y="114"/>
                      <a:pt x="27" y="114"/>
                      <a:pt x="28" y="114"/>
                    </a:cubicBezTo>
                    <a:cubicBezTo>
                      <a:pt x="28" y="113"/>
                      <a:pt x="29" y="111"/>
                      <a:pt x="30" y="109"/>
                    </a:cubicBezTo>
                    <a:cubicBezTo>
                      <a:pt x="31" y="107"/>
                      <a:pt x="31" y="105"/>
                      <a:pt x="31" y="105"/>
                    </a:cubicBezTo>
                    <a:cubicBezTo>
                      <a:pt x="31" y="104"/>
                      <a:pt x="30" y="104"/>
                      <a:pt x="29" y="103"/>
                    </a:cubicBezTo>
                    <a:cubicBezTo>
                      <a:pt x="29" y="103"/>
                      <a:pt x="29" y="103"/>
                      <a:pt x="29" y="103"/>
                    </a:cubicBezTo>
                    <a:cubicBezTo>
                      <a:pt x="29" y="103"/>
                      <a:pt x="29" y="103"/>
                      <a:pt x="29" y="103"/>
                    </a:cubicBezTo>
                    <a:cubicBezTo>
                      <a:pt x="29" y="103"/>
                      <a:pt x="29" y="102"/>
                      <a:pt x="29" y="101"/>
                    </a:cubicBezTo>
                    <a:cubicBezTo>
                      <a:pt x="29" y="100"/>
                      <a:pt x="29" y="99"/>
                      <a:pt x="29" y="98"/>
                    </a:cubicBezTo>
                    <a:cubicBezTo>
                      <a:pt x="29" y="96"/>
                      <a:pt x="29" y="96"/>
                      <a:pt x="28" y="95"/>
                    </a:cubicBezTo>
                    <a:cubicBezTo>
                      <a:pt x="28" y="95"/>
                      <a:pt x="28" y="94"/>
                      <a:pt x="28" y="94"/>
                    </a:cubicBezTo>
                    <a:cubicBezTo>
                      <a:pt x="28" y="93"/>
                      <a:pt x="29" y="92"/>
                      <a:pt x="30" y="90"/>
                    </a:cubicBezTo>
                    <a:cubicBezTo>
                      <a:pt x="31" y="90"/>
                      <a:pt x="31" y="90"/>
                      <a:pt x="31" y="89"/>
                    </a:cubicBezTo>
                    <a:cubicBezTo>
                      <a:pt x="32" y="89"/>
                      <a:pt x="32" y="83"/>
                      <a:pt x="32" y="80"/>
                    </a:cubicBezTo>
                    <a:cubicBezTo>
                      <a:pt x="32" y="80"/>
                      <a:pt x="32" y="80"/>
                      <a:pt x="32" y="79"/>
                    </a:cubicBezTo>
                    <a:cubicBezTo>
                      <a:pt x="32" y="77"/>
                      <a:pt x="31" y="76"/>
                      <a:pt x="31" y="76"/>
                    </a:cubicBezTo>
                    <a:cubicBezTo>
                      <a:pt x="31" y="76"/>
                      <a:pt x="31" y="75"/>
                      <a:pt x="31" y="75"/>
                    </a:cubicBezTo>
                    <a:cubicBezTo>
                      <a:pt x="31" y="74"/>
                      <a:pt x="31" y="73"/>
                      <a:pt x="31" y="72"/>
                    </a:cubicBezTo>
                    <a:cubicBezTo>
                      <a:pt x="31" y="71"/>
                      <a:pt x="31" y="70"/>
                      <a:pt x="31" y="70"/>
                    </a:cubicBezTo>
                    <a:cubicBezTo>
                      <a:pt x="31" y="69"/>
                      <a:pt x="30" y="69"/>
                      <a:pt x="30" y="69"/>
                    </a:cubicBezTo>
                    <a:cubicBezTo>
                      <a:pt x="29" y="69"/>
                      <a:pt x="28" y="69"/>
                      <a:pt x="28" y="69"/>
                    </a:cubicBezTo>
                    <a:cubicBezTo>
                      <a:pt x="27" y="69"/>
                      <a:pt x="27" y="69"/>
                      <a:pt x="26" y="69"/>
                    </a:cubicBezTo>
                    <a:cubicBezTo>
                      <a:pt x="26" y="69"/>
                      <a:pt x="24" y="68"/>
                      <a:pt x="21" y="67"/>
                    </a:cubicBezTo>
                    <a:cubicBezTo>
                      <a:pt x="17" y="65"/>
                      <a:pt x="11" y="63"/>
                      <a:pt x="9" y="62"/>
                    </a:cubicBezTo>
                    <a:cubicBezTo>
                      <a:pt x="8" y="61"/>
                      <a:pt x="6" y="62"/>
                      <a:pt x="5" y="62"/>
                    </a:cubicBezTo>
                    <a:cubicBezTo>
                      <a:pt x="4" y="62"/>
                      <a:pt x="4" y="62"/>
                      <a:pt x="3" y="62"/>
                    </a:cubicBezTo>
                    <a:cubicBezTo>
                      <a:pt x="3" y="62"/>
                      <a:pt x="3" y="61"/>
                      <a:pt x="3" y="60"/>
                    </a:cubicBezTo>
                    <a:cubicBezTo>
                      <a:pt x="3" y="60"/>
                      <a:pt x="3" y="59"/>
                      <a:pt x="3" y="59"/>
                    </a:cubicBezTo>
                    <a:cubicBezTo>
                      <a:pt x="3" y="59"/>
                      <a:pt x="3" y="58"/>
                      <a:pt x="3" y="58"/>
                    </a:cubicBezTo>
                    <a:cubicBezTo>
                      <a:pt x="3" y="57"/>
                      <a:pt x="2" y="56"/>
                      <a:pt x="2" y="54"/>
                    </a:cubicBezTo>
                    <a:cubicBezTo>
                      <a:pt x="2" y="54"/>
                      <a:pt x="2" y="54"/>
                      <a:pt x="2" y="54"/>
                    </a:cubicBezTo>
                    <a:cubicBezTo>
                      <a:pt x="1" y="53"/>
                      <a:pt x="0" y="51"/>
                      <a:pt x="1" y="51"/>
                    </a:cubicBezTo>
                    <a:cubicBezTo>
                      <a:pt x="1" y="50"/>
                      <a:pt x="13" y="46"/>
                      <a:pt x="22" y="43"/>
                    </a:cubicBezTo>
                    <a:cubicBezTo>
                      <a:pt x="26" y="42"/>
                      <a:pt x="29" y="40"/>
                      <a:pt x="30" y="40"/>
                    </a:cubicBezTo>
                    <a:cubicBezTo>
                      <a:pt x="30" y="40"/>
                      <a:pt x="31" y="40"/>
                      <a:pt x="31" y="40"/>
                    </a:cubicBezTo>
                    <a:cubicBezTo>
                      <a:pt x="31" y="40"/>
                      <a:pt x="31" y="40"/>
                      <a:pt x="32" y="40"/>
                    </a:cubicBezTo>
                    <a:cubicBezTo>
                      <a:pt x="32" y="40"/>
                      <a:pt x="33" y="40"/>
                      <a:pt x="33" y="40"/>
                    </a:cubicBezTo>
                    <a:cubicBezTo>
                      <a:pt x="33" y="40"/>
                      <a:pt x="34" y="40"/>
                      <a:pt x="34" y="41"/>
                    </a:cubicBezTo>
                    <a:cubicBezTo>
                      <a:pt x="35" y="43"/>
                      <a:pt x="37" y="46"/>
                      <a:pt x="38" y="46"/>
                    </a:cubicBezTo>
                    <a:cubicBezTo>
                      <a:pt x="38" y="46"/>
                      <a:pt x="39" y="46"/>
                      <a:pt x="40" y="45"/>
                    </a:cubicBezTo>
                    <a:cubicBezTo>
                      <a:pt x="42" y="45"/>
                      <a:pt x="45" y="44"/>
                      <a:pt x="45" y="44"/>
                    </a:cubicBezTo>
                    <a:cubicBezTo>
                      <a:pt x="46" y="45"/>
                      <a:pt x="46" y="46"/>
                      <a:pt x="46" y="47"/>
                    </a:cubicBezTo>
                    <a:cubicBezTo>
                      <a:pt x="47" y="49"/>
                      <a:pt x="48" y="51"/>
                      <a:pt x="48" y="51"/>
                    </a:cubicBezTo>
                    <a:cubicBezTo>
                      <a:pt x="48" y="51"/>
                      <a:pt x="47" y="52"/>
                      <a:pt x="47" y="53"/>
                    </a:cubicBezTo>
                    <a:cubicBezTo>
                      <a:pt x="46" y="56"/>
                      <a:pt x="44" y="59"/>
                      <a:pt x="45" y="60"/>
                    </a:cubicBezTo>
                    <a:cubicBezTo>
                      <a:pt x="45" y="61"/>
                      <a:pt x="45" y="62"/>
                      <a:pt x="45" y="62"/>
                    </a:cubicBezTo>
                    <a:cubicBezTo>
                      <a:pt x="46" y="64"/>
                      <a:pt x="46" y="65"/>
                      <a:pt x="47" y="66"/>
                    </a:cubicBezTo>
                    <a:cubicBezTo>
                      <a:pt x="47" y="66"/>
                      <a:pt x="50" y="69"/>
                      <a:pt x="51" y="70"/>
                    </a:cubicBezTo>
                    <a:cubicBezTo>
                      <a:pt x="51" y="71"/>
                      <a:pt x="52" y="76"/>
                      <a:pt x="54" y="76"/>
                    </a:cubicBezTo>
                    <a:cubicBezTo>
                      <a:pt x="56" y="77"/>
                      <a:pt x="58" y="76"/>
                      <a:pt x="58" y="76"/>
                    </a:cubicBezTo>
                    <a:cubicBezTo>
                      <a:pt x="59" y="76"/>
                      <a:pt x="59" y="76"/>
                      <a:pt x="59" y="76"/>
                    </a:cubicBezTo>
                    <a:cubicBezTo>
                      <a:pt x="58" y="75"/>
                      <a:pt x="58" y="75"/>
                      <a:pt x="58" y="75"/>
                    </a:cubicBezTo>
                    <a:cubicBezTo>
                      <a:pt x="58" y="75"/>
                      <a:pt x="55" y="68"/>
                      <a:pt x="55" y="68"/>
                    </a:cubicBezTo>
                    <a:cubicBezTo>
                      <a:pt x="55" y="68"/>
                      <a:pt x="56" y="68"/>
                      <a:pt x="56" y="68"/>
                    </a:cubicBezTo>
                    <a:cubicBezTo>
                      <a:pt x="56" y="67"/>
                      <a:pt x="57" y="66"/>
                      <a:pt x="57" y="66"/>
                    </a:cubicBezTo>
                    <a:cubicBezTo>
                      <a:pt x="57" y="65"/>
                      <a:pt x="57" y="66"/>
                      <a:pt x="58" y="65"/>
                    </a:cubicBezTo>
                    <a:cubicBezTo>
                      <a:pt x="60" y="65"/>
                      <a:pt x="62" y="64"/>
                      <a:pt x="62" y="63"/>
                    </a:cubicBezTo>
                    <a:cubicBezTo>
                      <a:pt x="62" y="63"/>
                      <a:pt x="62" y="63"/>
                      <a:pt x="62" y="63"/>
                    </a:cubicBezTo>
                    <a:cubicBezTo>
                      <a:pt x="63" y="63"/>
                      <a:pt x="63" y="61"/>
                      <a:pt x="63" y="59"/>
                    </a:cubicBezTo>
                    <a:cubicBezTo>
                      <a:pt x="63" y="56"/>
                      <a:pt x="62" y="54"/>
                      <a:pt x="62" y="54"/>
                    </a:cubicBezTo>
                    <a:cubicBezTo>
                      <a:pt x="62" y="53"/>
                      <a:pt x="62" y="53"/>
                      <a:pt x="62" y="53"/>
                    </a:cubicBezTo>
                    <a:cubicBezTo>
                      <a:pt x="62" y="53"/>
                      <a:pt x="62" y="53"/>
                      <a:pt x="62" y="53"/>
                    </a:cubicBezTo>
                    <a:cubicBezTo>
                      <a:pt x="62" y="53"/>
                      <a:pt x="61" y="53"/>
                      <a:pt x="62" y="52"/>
                    </a:cubicBezTo>
                    <a:cubicBezTo>
                      <a:pt x="62" y="52"/>
                      <a:pt x="62" y="52"/>
                      <a:pt x="62" y="52"/>
                    </a:cubicBezTo>
                    <a:cubicBezTo>
                      <a:pt x="62" y="50"/>
                      <a:pt x="62" y="47"/>
                      <a:pt x="62" y="46"/>
                    </a:cubicBezTo>
                    <a:cubicBezTo>
                      <a:pt x="62" y="46"/>
                      <a:pt x="62" y="46"/>
                      <a:pt x="61" y="45"/>
                    </a:cubicBezTo>
                    <a:cubicBezTo>
                      <a:pt x="61" y="44"/>
                      <a:pt x="60" y="44"/>
                      <a:pt x="60" y="43"/>
                    </a:cubicBezTo>
                    <a:cubicBezTo>
                      <a:pt x="59" y="42"/>
                      <a:pt x="57" y="39"/>
                      <a:pt x="54" y="37"/>
                    </a:cubicBezTo>
                    <a:cubicBezTo>
                      <a:pt x="52" y="35"/>
                      <a:pt x="50" y="33"/>
                      <a:pt x="50" y="32"/>
                    </a:cubicBezTo>
                    <a:cubicBezTo>
                      <a:pt x="49" y="31"/>
                      <a:pt x="48" y="26"/>
                      <a:pt x="47" y="23"/>
                    </a:cubicBezTo>
                    <a:cubicBezTo>
                      <a:pt x="47" y="23"/>
                      <a:pt x="47" y="23"/>
                      <a:pt x="47" y="22"/>
                    </a:cubicBezTo>
                    <a:cubicBezTo>
                      <a:pt x="47" y="22"/>
                      <a:pt x="47" y="22"/>
                      <a:pt x="47" y="22"/>
                    </a:cubicBezTo>
                    <a:cubicBezTo>
                      <a:pt x="46" y="21"/>
                      <a:pt x="46" y="20"/>
                      <a:pt x="46" y="19"/>
                    </a:cubicBezTo>
                    <a:cubicBezTo>
                      <a:pt x="46" y="19"/>
                      <a:pt x="47" y="17"/>
                      <a:pt x="48" y="15"/>
                    </a:cubicBezTo>
                    <a:cubicBezTo>
                      <a:pt x="48" y="14"/>
                      <a:pt x="48" y="12"/>
                      <a:pt x="49" y="12"/>
                    </a:cubicBezTo>
                    <a:cubicBezTo>
                      <a:pt x="49" y="12"/>
                      <a:pt x="49" y="12"/>
                      <a:pt x="49" y="12"/>
                    </a:cubicBezTo>
                    <a:cubicBezTo>
                      <a:pt x="49" y="12"/>
                      <a:pt x="50" y="11"/>
                      <a:pt x="51" y="11"/>
                    </a:cubicBezTo>
                    <a:cubicBezTo>
                      <a:pt x="52" y="12"/>
                      <a:pt x="52" y="12"/>
                      <a:pt x="52" y="12"/>
                    </a:cubicBezTo>
                    <a:cubicBezTo>
                      <a:pt x="52" y="12"/>
                      <a:pt x="53" y="12"/>
                      <a:pt x="53" y="12"/>
                    </a:cubicBezTo>
                    <a:cubicBezTo>
                      <a:pt x="55" y="12"/>
                      <a:pt x="59" y="13"/>
                      <a:pt x="60" y="12"/>
                    </a:cubicBezTo>
                    <a:cubicBezTo>
                      <a:pt x="60" y="12"/>
                      <a:pt x="60" y="12"/>
                      <a:pt x="60" y="12"/>
                    </a:cubicBezTo>
                    <a:cubicBezTo>
                      <a:pt x="60" y="12"/>
                      <a:pt x="60" y="12"/>
                      <a:pt x="60" y="12"/>
                    </a:cubicBezTo>
                    <a:cubicBezTo>
                      <a:pt x="60" y="11"/>
                      <a:pt x="61" y="11"/>
                      <a:pt x="62" y="11"/>
                    </a:cubicBezTo>
                    <a:cubicBezTo>
                      <a:pt x="62" y="11"/>
                      <a:pt x="64" y="11"/>
                      <a:pt x="66" y="12"/>
                    </a:cubicBezTo>
                    <a:cubicBezTo>
                      <a:pt x="67" y="13"/>
                      <a:pt x="69" y="14"/>
                      <a:pt x="70" y="14"/>
                    </a:cubicBezTo>
                    <a:cubicBezTo>
                      <a:pt x="70" y="14"/>
                      <a:pt x="72" y="13"/>
                      <a:pt x="73" y="13"/>
                    </a:cubicBezTo>
                    <a:cubicBezTo>
                      <a:pt x="74" y="13"/>
                      <a:pt x="74" y="13"/>
                      <a:pt x="74" y="12"/>
                    </a:cubicBezTo>
                    <a:cubicBezTo>
                      <a:pt x="75" y="12"/>
                      <a:pt x="76" y="13"/>
                      <a:pt x="77" y="13"/>
                    </a:cubicBezTo>
                    <a:cubicBezTo>
                      <a:pt x="78" y="14"/>
                      <a:pt x="79" y="14"/>
                      <a:pt x="80" y="14"/>
                    </a:cubicBezTo>
                    <a:cubicBezTo>
                      <a:pt x="80" y="14"/>
                      <a:pt x="80" y="14"/>
                      <a:pt x="80" y="14"/>
                    </a:cubicBezTo>
                    <a:cubicBezTo>
                      <a:pt x="80" y="14"/>
                      <a:pt x="81" y="13"/>
                      <a:pt x="83" y="12"/>
                    </a:cubicBezTo>
                    <a:cubicBezTo>
                      <a:pt x="85" y="10"/>
                      <a:pt x="86" y="9"/>
                      <a:pt x="87" y="9"/>
                    </a:cubicBezTo>
                    <a:cubicBezTo>
                      <a:pt x="87" y="9"/>
                      <a:pt x="88" y="9"/>
                      <a:pt x="89" y="10"/>
                    </a:cubicBezTo>
                    <a:cubicBezTo>
                      <a:pt x="90" y="10"/>
                      <a:pt x="91" y="10"/>
                      <a:pt x="91" y="10"/>
                    </a:cubicBezTo>
                    <a:cubicBezTo>
                      <a:pt x="92" y="10"/>
                      <a:pt x="93" y="10"/>
                      <a:pt x="94" y="9"/>
                    </a:cubicBezTo>
                    <a:cubicBezTo>
                      <a:pt x="95" y="8"/>
                      <a:pt x="95" y="8"/>
                      <a:pt x="96" y="8"/>
                    </a:cubicBezTo>
                    <a:cubicBezTo>
                      <a:pt x="96" y="8"/>
                      <a:pt x="96" y="8"/>
                      <a:pt x="97" y="8"/>
                    </a:cubicBezTo>
                    <a:cubicBezTo>
                      <a:pt x="99" y="8"/>
                      <a:pt x="100" y="8"/>
                      <a:pt x="101" y="7"/>
                    </a:cubicBezTo>
                    <a:cubicBezTo>
                      <a:pt x="101" y="7"/>
                      <a:pt x="109" y="3"/>
                      <a:pt x="113"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70" name="Freeform 60"/>
              <p:cNvSpPr>
                <a:spLocks/>
              </p:cNvSpPr>
              <p:nvPr/>
            </p:nvSpPr>
            <p:spPr bwMode="auto">
              <a:xfrm>
                <a:off x="4691062" y="4656138"/>
                <a:ext cx="414338" cy="346075"/>
              </a:xfrm>
              <a:custGeom>
                <a:avLst/>
                <a:gdLst>
                  <a:gd name="T0" fmla="*/ 176 w 180"/>
                  <a:gd name="T1" fmla="*/ 71 h 150"/>
                  <a:gd name="T2" fmla="*/ 166 w 180"/>
                  <a:gd name="T3" fmla="*/ 81 h 150"/>
                  <a:gd name="T4" fmla="*/ 149 w 180"/>
                  <a:gd name="T5" fmla="*/ 106 h 150"/>
                  <a:gd name="T6" fmla="*/ 126 w 180"/>
                  <a:gd name="T7" fmla="*/ 126 h 150"/>
                  <a:gd name="T8" fmla="*/ 103 w 180"/>
                  <a:gd name="T9" fmla="*/ 136 h 150"/>
                  <a:gd name="T10" fmla="*/ 93 w 180"/>
                  <a:gd name="T11" fmla="*/ 139 h 150"/>
                  <a:gd name="T12" fmla="*/ 76 w 180"/>
                  <a:gd name="T13" fmla="*/ 141 h 150"/>
                  <a:gd name="T14" fmla="*/ 62 w 180"/>
                  <a:gd name="T15" fmla="*/ 141 h 150"/>
                  <a:gd name="T16" fmla="*/ 43 w 180"/>
                  <a:gd name="T17" fmla="*/ 147 h 150"/>
                  <a:gd name="T18" fmla="*/ 29 w 180"/>
                  <a:gd name="T19" fmla="*/ 144 h 150"/>
                  <a:gd name="T20" fmla="*/ 22 w 180"/>
                  <a:gd name="T21" fmla="*/ 141 h 150"/>
                  <a:gd name="T22" fmla="*/ 22 w 180"/>
                  <a:gd name="T23" fmla="*/ 136 h 150"/>
                  <a:gd name="T24" fmla="*/ 15 w 180"/>
                  <a:gd name="T25" fmla="*/ 128 h 150"/>
                  <a:gd name="T26" fmla="*/ 19 w 180"/>
                  <a:gd name="T27" fmla="*/ 125 h 150"/>
                  <a:gd name="T28" fmla="*/ 14 w 180"/>
                  <a:gd name="T29" fmla="*/ 103 h 150"/>
                  <a:gd name="T30" fmla="*/ 0 w 180"/>
                  <a:gd name="T31" fmla="*/ 74 h 150"/>
                  <a:gd name="T32" fmla="*/ 5 w 180"/>
                  <a:gd name="T33" fmla="*/ 69 h 150"/>
                  <a:gd name="T34" fmla="*/ 9 w 180"/>
                  <a:gd name="T35" fmla="*/ 70 h 150"/>
                  <a:gd name="T36" fmla="*/ 9 w 180"/>
                  <a:gd name="T37" fmla="*/ 71 h 150"/>
                  <a:gd name="T38" fmla="*/ 8 w 180"/>
                  <a:gd name="T39" fmla="*/ 74 h 150"/>
                  <a:gd name="T40" fmla="*/ 14 w 180"/>
                  <a:gd name="T41" fmla="*/ 78 h 150"/>
                  <a:gd name="T42" fmla="*/ 31 w 180"/>
                  <a:gd name="T43" fmla="*/ 79 h 150"/>
                  <a:gd name="T44" fmla="*/ 31 w 180"/>
                  <a:gd name="T45" fmla="*/ 76 h 150"/>
                  <a:gd name="T46" fmla="*/ 35 w 180"/>
                  <a:gd name="T47" fmla="*/ 74 h 150"/>
                  <a:gd name="T48" fmla="*/ 39 w 180"/>
                  <a:gd name="T49" fmla="*/ 44 h 150"/>
                  <a:gd name="T50" fmla="*/ 44 w 180"/>
                  <a:gd name="T51" fmla="*/ 33 h 150"/>
                  <a:gd name="T52" fmla="*/ 47 w 180"/>
                  <a:gd name="T53" fmla="*/ 45 h 150"/>
                  <a:gd name="T54" fmla="*/ 47 w 180"/>
                  <a:gd name="T55" fmla="*/ 53 h 150"/>
                  <a:gd name="T56" fmla="*/ 49 w 180"/>
                  <a:gd name="T57" fmla="*/ 53 h 150"/>
                  <a:gd name="T58" fmla="*/ 59 w 180"/>
                  <a:gd name="T59" fmla="*/ 53 h 150"/>
                  <a:gd name="T60" fmla="*/ 68 w 180"/>
                  <a:gd name="T61" fmla="*/ 45 h 150"/>
                  <a:gd name="T62" fmla="*/ 71 w 180"/>
                  <a:gd name="T63" fmla="*/ 38 h 150"/>
                  <a:gd name="T64" fmla="*/ 75 w 180"/>
                  <a:gd name="T65" fmla="*/ 35 h 150"/>
                  <a:gd name="T66" fmla="*/ 97 w 180"/>
                  <a:gd name="T67" fmla="*/ 42 h 150"/>
                  <a:gd name="T68" fmla="*/ 103 w 180"/>
                  <a:gd name="T69" fmla="*/ 36 h 150"/>
                  <a:gd name="T70" fmla="*/ 108 w 180"/>
                  <a:gd name="T71" fmla="*/ 28 h 150"/>
                  <a:gd name="T72" fmla="*/ 115 w 180"/>
                  <a:gd name="T73" fmla="*/ 23 h 150"/>
                  <a:gd name="T74" fmla="*/ 126 w 180"/>
                  <a:gd name="T75" fmla="*/ 10 h 150"/>
                  <a:gd name="T76" fmla="*/ 134 w 180"/>
                  <a:gd name="T77" fmla="*/ 3 h 150"/>
                  <a:gd name="T78" fmla="*/ 137 w 180"/>
                  <a:gd name="T79" fmla="*/ 2 h 150"/>
                  <a:gd name="T80" fmla="*/ 141 w 180"/>
                  <a:gd name="T81" fmla="*/ 0 h 150"/>
                  <a:gd name="T82" fmla="*/ 162 w 180"/>
                  <a:gd name="T83" fmla="*/ 2 h 150"/>
                  <a:gd name="T84" fmla="*/ 168 w 180"/>
                  <a:gd name="T85" fmla="*/ 18 h 150"/>
                  <a:gd name="T86" fmla="*/ 171 w 180"/>
                  <a:gd name="T87" fmla="*/ 31 h 150"/>
                  <a:gd name="T88" fmla="*/ 170 w 180"/>
                  <a:gd name="T89" fmla="*/ 41 h 150"/>
                  <a:gd name="T90" fmla="*/ 166 w 180"/>
                  <a:gd name="T91" fmla="*/ 40 h 150"/>
                  <a:gd name="T92" fmla="*/ 160 w 180"/>
                  <a:gd name="T93" fmla="*/ 46 h 150"/>
                  <a:gd name="T94" fmla="*/ 159 w 180"/>
                  <a:gd name="T95" fmla="*/ 52 h 150"/>
                  <a:gd name="T96" fmla="*/ 166 w 180"/>
                  <a:gd name="T97" fmla="*/ 59 h 150"/>
                  <a:gd name="T98" fmla="*/ 172 w 180"/>
                  <a:gd name="T99" fmla="*/ 56 h 150"/>
                  <a:gd name="T100" fmla="*/ 180 w 180"/>
                  <a:gd name="T101" fmla="*/ 54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0" h="150">
                    <a:moveTo>
                      <a:pt x="180" y="54"/>
                    </a:moveTo>
                    <a:cubicBezTo>
                      <a:pt x="180" y="56"/>
                      <a:pt x="179" y="57"/>
                      <a:pt x="179" y="58"/>
                    </a:cubicBezTo>
                    <a:cubicBezTo>
                      <a:pt x="179" y="60"/>
                      <a:pt x="177" y="69"/>
                      <a:pt x="176" y="71"/>
                    </a:cubicBezTo>
                    <a:cubicBezTo>
                      <a:pt x="175" y="72"/>
                      <a:pt x="171" y="75"/>
                      <a:pt x="171" y="75"/>
                    </a:cubicBezTo>
                    <a:cubicBezTo>
                      <a:pt x="171" y="76"/>
                      <a:pt x="171" y="77"/>
                      <a:pt x="170" y="78"/>
                    </a:cubicBezTo>
                    <a:cubicBezTo>
                      <a:pt x="170" y="79"/>
                      <a:pt x="168" y="79"/>
                      <a:pt x="166" y="81"/>
                    </a:cubicBezTo>
                    <a:cubicBezTo>
                      <a:pt x="164" y="83"/>
                      <a:pt x="163" y="84"/>
                      <a:pt x="161" y="87"/>
                    </a:cubicBezTo>
                    <a:cubicBezTo>
                      <a:pt x="159" y="90"/>
                      <a:pt x="154" y="99"/>
                      <a:pt x="153" y="101"/>
                    </a:cubicBezTo>
                    <a:cubicBezTo>
                      <a:pt x="153" y="102"/>
                      <a:pt x="152" y="103"/>
                      <a:pt x="149" y="106"/>
                    </a:cubicBezTo>
                    <a:cubicBezTo>
                      <a:pt x="147" y="108"/>
                      <a:pt x="138" y="117"/>
                      <a:pt x="137" y="118"/>
                    </a:cubicBezTo>
                    <a:cubicBezTo>
                      <a:pt x="135" y="119"/>
                      <a:pt x="133" y="123"/>
                      <a:pt x="131" y="124"/>
                    </a:cubicBezTo>
                    <a:cubicBezTo>
                      <a:pt x="128" y="125"/>
                      <a:pt x="127" y="125"/>
                      <a:pt x="126" y="126"/>
                    </a:cubicBezTo>
                    <a:cubicBezTo>
                      <a:pt x="126" y="127"/>
                      <a:pt x="117" y="133"/>
                      <a:pt x="116" y="134"/>
                    </a:cubicBezTo>
                    <a:cubicBezTo>
                      <a:pt x="114" y="135"/>
                      <a:pt x="113" y="136"/>
                      <a:pt x="112" y="136"/>
                    </a:cubicBezTo>
                    <a:cubicBezTo>
                      <a:pt x="111" y="136"/>
                      <a:pt x="104" y="136"/>
                      <a:pt x="103" y="136"/>
                    </a:cubicBezTo>
                    <a:cubicBezTo>
                      <a:pt x="103" y="137"/>
                      <a:pt x="101" y="138"/>
                      <a:pt x="101" y="138"/>
                    </a:cubicBezTo>
                    <a:cubicBezTo>
                      <a:pt x="101" y="139"/>
                      <a:pt x="102" y="141"/>
                      <a:pt x="100" y="140"/>
                    </a:cubicBezTo>
                    <a:cubicBezTo>
                      <a:pt x="99" y="140"/>
                      <a:pt x="94" y="139"/>
                      <a:pt x="93" y="139"/>
                    </a:cubicBezTo>
                    <a:cubicBezTo>
                      <a:pt x="93" y="140"/>
                      <a:pt x="93" y="142"/>
                      <a:pt x="92" y="142"/>
                    </a:cubicBezTo>
                    <a:cubicBezTo>
                      <a:pt x="90" y="142"/>
                      <a:pt x="81" y="139"/>
                      <a:pt x="79" y="139"/>
                    </a:cubicBezTo>
                    <a:cubicBezTo>
                      <a:pt x="77" y="140"/>
                      <a:pt x="78" y="141"/>
                      <a:pt x="76" y="141"/>
                    </a:cubicBezTo>
                    <a:cubicBezTo>
                      <a:pt x="74" y="140"/>
                      <a:pt x="71" y="139"/>
                      <a:pt x="69" y="140"/>
                    </a:cubicBezTo>
                    <a:cubicBezTo>
                      <a:pt x="68" y="140"/>
                      <a:pt x="68" y="141"/>
                      <a:pt x="66" y="140"/>
                    </a:cubicBezTo>
                    <a:cubicBezTo>
                      <a:pt x="64" y="140"/>
                      <a:pt x="64" y="139"/>
                      <a:pt x="62" y="141"/>
                    </a:cubicBezTo>
                    <a:cubicBezTo>
                      <a:pt x="61" y="142"/>
                      <a:pt x="60" y="143"/>
                      <a:pt x="59" y="144"/>
                    </a:cubicBezTo>
                    <a:cubicBezTo>
                      <a:pt x="57" y="144"/>
                      <a:pt x="49" y="144"/>
                      <a:pt x="48" y="144"/>
                    </a:cubicBezTo>
                    <a:cubicBezTo>
                      <a:pt x="47" y="145"/>
                      <a:pt x="44" y="146"/>
                      <a:pt x="43" y="147"/>
                    </a:cubicBezTo>
                    <a:cubicBezTo>
                      <a:pt x="42" y="148"/>
                      <a:pt x="40" y="149"/>
                      <a:pt x="40" y="150"/>
                    </a:cubicBezTo>
                    <a:cubicBezTo>
                      <a:pt x="39" y="150"/>
                      <a:pt x="33" y="148"/>
                      <a:pt x="33" y="147"/>
                    </a:cubicBezTo>
                    <a:cubicBezTo>
                      <a:pt x="32" y="146"/>
                      <a:pt x="30" y="144"/>
                      <a:pt x="29" y="144"/>
                    </a:cubicBezTo>
                    <a:cubicBezTo>
                      <a:pt x="28" y="144"/>
                      <a:pt x="27" y="145"/>
                      <a:pt x="27" y="144"/>
                    </a:cubicBezTo>
                    <a:cubicBezTo>
                      <a:pt x="26" y="143"/>
                      <a:pt x="27" y="142"/>
                      <a:pt x="26" y="141"/>
                    </a:cubicBezTo>
                    <a:cubicBezTo>
                      <a:pt x="25" y="141"/>
                      <a:pt x="23" y="140"/>
                      <a:pt x="22" y="141"/>
                    </a:cubicBezTo>
                    <a:cubicBezTo>
                      <a:pt x="22" y="141"/>
                      <a:pt x="23" y="144"/>
                      <a:pt x="22" y="144"/>
                    </a:cubicBezTo>
                    <a:cubicBezTo>
                      <a:pt x="22" y="144"/>
                      <a:pt x="20" y="141"/>
                      <a:pt x="20" y="140"/>
                    </a:cubicBezTo>
                    <a:cubicBezTo>
                      <a:pt x="20" y="138"/>
                      <a:pt x="22" y="137"/>
                      <a:pt x="22" y="136"/>
                    </a:cubicBezTo>
                    <a:cubicBezTo>
                      <a:pt x="21" y="135"/>
                      <a:pt x="19" y="132"/>
                      <a:pt x="18" y="131"/>
                    </a:cubicBezTo>
                    <a:cubicBezTo>
                      <a:pt x="18" y="129"/>
                      <a:pt x="18" y="128"/>
                      <a:pt x="17" y="128"/>
                    </a:cubicBezTo>
                    <a:cubicBezTo>
                      <a:pt x="17" y="128"/>
                      <a:pt x="16" y="129"/>
                      <a:pt x="15" y="128"/>
                    </a:cubicBezTo>
                    <a:cubicBezTo>
                      <a:pt x="15" y="127"/>
                      <a:pt x="15" y="127"/>
                      <a:pt x="15" y="126"/>
                    </a:cubicBezTo>
                    <a:cubicBezTo>
                      <a:pt x="16" y="125"/>
                      <a:pt x="16" y="125"/>
                      <a:pt x="17" y="125"/>
                    </a:cubicBezTo>
                    <a:cubicBezTo>
                      <a:pt x="17" y="124"/>
                      <a:pt x="18" y="125"/>
                      <a:pt x="19" y="125"/>
                    </a:cubicBezTo>
                    <a:cubicBezTo>
                      <a:pt x="19" y="125"/>
                      <a:pt x="21" y="120"/>
                      <a:pt x="21" y="119"/>
                    </a:cubicBezTo>
                    <a:cubicBezTo>
                      <a:pt x="21" y="119"/>
                      <a:pt x="21" y="116"/>
                      <a:pt x="20" y="114"/>
                    </a:cubicBezTo>
                    <a:cubicBezTo>
                      <a:pt x="19" y="112"/>
                      <a:pt x="15" y="107"/>
                      <a:pt x="14" y="103"/>
                    </a:cubicBezTo>
                    <a:cubicBezTo>
                      <a:pt x="13" y="100"/>
                      <a:pt x="10" y="94"/>
                      <a:pt x="8" y="91"/>
                    </a:cubicBezTo>
                    <a:cubicBezTo>
                      <a:pt x="7" y="88"/>
                      <a:pt x="2" y="76"/>
                      <a:pt x="1" y="75"/>
                    </a:cubicBezTo>
                    <a:cubicBezTo>
                      <a:pt x="1" y="75"/>
                      <a:pt x="0" y="74"/>
                      <a:pt x="0" y="74"/>
                    </a:cubicBezTo>
                    <a:cubicBezTo>
                      <a:pt x="1" y="73"/>
                      <a:pt x="2" y="72"/>
                      <a:pt x="2" y="72"/>
                    </a:cubicBezTo>
                    <a:cubicBezTo>
                      <a:pt x="4" y="70"/>
                      <a:pt x="5" y="69"/>
                      <a:pt x="5" y="69"/>
                    </a:cubicBezTo>
                    <a:cubicBezTo>
                      <a:pt x="5" y="69"/>
                      <a:pt x="5" y="69"/>
                      <a:pt x="5" y="69"/>
                    </a:cubicBezTo>
                    <a:cubicBezTo>
                      <a:pt x="5" y="69"/>
                      <a:pt x="5" y="68"/>
                      <a:pt x="6" y="68"/>
                    </a:cubicBezTo>
                    <a:cubicBezTo>
                      <a:pt x="6" y="68"/>
                      <a:pt x="7" y="68"/>
                      <a:pt x="7" y="69"/>
                    </a:cubicBezTo>
                    <a:cubicBezTo>
                      <a:pt x="7" y="69"/>
                      <a:pt x="8" y="69"/>
                      <a:pt x="9" y="70"/>
                    </a:cubicBezTo>
                    <a:cubicBezTo>
                      <a:pt x="9" y="70"/>
                      <a:pt x="9" y="71"/>
                      <a:pt x="9" y="71"/>
                    </a:cubicBezTo>
                    <a:cubicBezTo>
                      <a:pt x="9" y="71"/>
                      <a:pt x="9" y="71"/>
                      <a:pt x="9" y="71"/>
                    </a:cubicBezTo>
                    <a:cubicBezTo>
                      <a:pt x="9" y="71"/>
                      <a:pt x="9" y="71"/>
                      <a:pt x="9" y="71"/>
                    </a:cubicBezTo>
                    <a:cubicBezTo>
                      <a:pt x="9" y="72"/>
                      <a:pt x="8" y="72"/>
                      <a:pt x="8" y="73"/>
                    </a:cubicBezTo>
                    <a:cubicBezTo>
                      <a:pt x="8" y="73"/>
                      <a:pt x="8" y="73"/>
                      <a:pt x="8" y="73"/>
                    </a:cubicBezTo>
                    <a:cubicBezTo>
                      <a:pt x="8" y="73"/>
                      <a:pt x="8" y="74"/>
                      <a:pt x="8" y="74"/>
                    </a:cubicBezTo>
                    <a:cubicBezTo>
                      <a:pt x="8" y="74"/>
                      <a:pt x="8" y="74"/>
                      <a:pt x="8" y="74"/>
                    </a:cubicBezTo>
                    <a:cubicBezTo>
                      <a:pt x="8" y="75"/>
                      <a:pt x="8" y="76"/>
                      <a:pt x="9" y="76"/>
                    </a:cubicBezTo>
                    <a:cubicBezTo>
                      <a:pt x="10" y="76"/>
                      <a:pt x="12" y="77"/>
                      <a:pt x="14" y="78"/>
                    </a:cubicBezTo>
                    <a:cubicBezTo>
                      <a:pt x="16" y="78"/>
                      <a:pt x="17" y="78"/>
                      <a:pt x="18" y="78"/>
                    </a:cubicBezTo>
                    <a:cubicBezTo>
                      <a:pt x="19" y="78"/>
                      <a:pt x="30" y="79"/>
                      <a:pt x="30" y="79"/>
                    </a:cubicBezTo>
                    <a:cubicBezTo>
                      <a:pt x="31" y="79"/>
                      <a:pt x="31" y="79"/>
                      <a:pt x="31" y="79"/>
                    </a:cubicBezTo>
                    <a:cubicBezTo>
                      <a:pt x="31" y="79"/>
                      <a:pt x="31" y="79"/>
                      <a:pt x="31" y="79"/>
                    </a:cubicBezTo>
                    <a:cubicBezTo>
                      <a:pt x="31" y="79"/>
                      <a:pt x="31" y="77"/>
                      <a:pt x="31" y="76"/>
                    </a:cubicBezTo>
                    <a:cubicBezTo>
                      <a:pt x="31" y="76"/>
                      <a:pt x="31" y="76"/>
                      <a:pt x="31" y="76"/>
                    </a:cubicBezTo>
                    <a:cubicBezTo>
                      <a:pt x="31" y="76"/>
                      <a:pt x="32" y="76"/>
                      <a:pt x="32" y="75"/>
                    </a:cubicBezTo>
                    <a:cubicBezTo>
                      <a:pt x="32" y="75"/>
                      <a:pt x="32" y="75"/>
                      <a:pt x="32" y="75"/>
                    </a:cubicBezTo>
                    <a:cubicBezTo>
                      <a:pt x="33" y="75"/>
                      <a:pt x="34" y="74"/>
                      <a:pt x="35" y="74"/>
                    </a:cubicBezTo>
                    <a:cubicBezTo>
                      <a:pt x="35" y="74"/>
                      <a:pt x="35" y="74"/>
                      <a:pt x="36" y="74"/>
                    </a:cubicBezTo>
                    <a:cubicBezTo>
                      <a:pt x="38" y="73"/>
                      <a:pt x="39" y="73"/>
                      <a:pt x="39" y="72"/>
                    </a:cubicBezTo>
                    <a:cubicBezTo>
                      <a:pt x="39" y="72"/>
                      <a:pt x="39" y="59"/>
                      <a:pt x="39" y="44"/>
                    </a:cubicBezTo>
                    <a:cubicBezTo>
                      <a:pt x="39" y="31"/>
                      <a:pt x="39" y="31"/>
                      <a:pt x="39" y="31"/>
                    </a:cubicBezTo>
                    <a:cubicBezTo>
                      <a:pt x="40" y="31"/>
                      <a:pt x="41" y="31"/>
                      <a:pt x="41" y="31"/>
                    </a:cubicBezTo>
                    <a:cubicBezTo>
                      <a:pt x="42" y="32"/>
                      <a:pt x="43" y="32"/>
                      <a:pt x="44" y="33"/>
                    </a:cubicBezTo>
                    <a:cubicBezTo>
                      <a:pt x="46" y="34"/>
                      <a:pt x="47" y="40"/>
                      <a:pt x="48" y="43"/>
                    </a:cubicBezTo>
                    <a:cubicBezTo>
                      <a:pt x="48" y="43"/>
                      <a:pt x="48" y="43"/>
                      <a:pt x="48" y="43"/>
                    </a:cubicBezTo>
                    <a:cubicBezTo>
                      <a:pt x="48" y="44"/>
                      <a:pt x="48" y="45"/>
                      <a:pt x="47" y="45"/>
                    </a:cubicBezTo>
                    <a:cubicBezTo>
                      <a:pt x="47" y="46"/>
                      <a:pt x="46" y="47"/>
                      <a:pt x="46" y="48"/>
                    </a:cubicBezTo>
                    <a:cubicBezTo>
                      <a:pt x="45" y="49"/>
                      <a:pt x="46" y="50"/>
                      <a:pt x="46" y="51"/>
                    </a:cubicBezTo>
                    <a:cubicBezTo>
                      <a:pt x="47" y="52"/>
                      <a:pt x="47" y="52"/>
                      <a:pt x="47" y="53"/>
                    </a:cubicBezTo>
                    <a:cubicBezTo>
                      <a:pt x="48" y="53"/>
                      <a:pt x="48" y="53"/>
                      <a:pt x="48" y="53"/>
                    </a:cubicBezTo>
                    <a:cubicBezTo>
                      <a:pt x="48" y="53"/>
                      <a:pt x="48" y="53"/>
                      <a:pt x="48" y="53"/>
                    </a:cubicBezTo>
                    <a:cubicBezTo>
                      <a:pt x="49" y="54"/>
                      <a:pt x="49" y="54"/>
                      <a:pt x="49" y="53"/>
                    </a:cubicBezTo>
                    <a:cubicBezTo>
                      <a:pt x="49" y="53"/>
                      <a:pt x="49" y="53"/>
                      <a:pt x="49" y="53"/>
                    </a:cubicBezTo>
                    <a:cubicBezTo>
                      <a:pt x="49" y="53"/>
                      <a:pt x="50" y="53"/>
                      <a:pt x="52" y="53"/>
                    </a:cubicBezTo>
                    <a:cubicBezTo>
                      <a:pt x="54" y="53"/>
                      <a:pt x="57" y="53"/>
                      <a:pt x="59" y="53"/>
                    </a:cubicBezTo>
                    <a:cubicBezTo>
                      <a:pt x="63" y="53"/>
                      <a:pt x="67" y="47"/>
                      <a:pt x="68" y="46"/>
                    </a:cubicBezTo>
                    <a:cubicBezTo>
                      <a:pt x="68" y="45"/>
                      <a:pt x="68" y="45"/>
                      <a:pt x="68" y="45"/>
                    </a:cubicBezTo>
                    <a:cubicBezTo>
                      <a:pt x="68" y="45"/>
                      <a:pt x="68" y="45"/>
                      <a:pt x="68" y="45"/>
                    </a:cubicBezTo>
                    <a:cubicBezTo>
                      <a:pt x="69" y="44"/>
                      <a:pt x="71" y="40"/>
                      <a:pt x="71" y="39"/>
                    </a:cubicBezTo>
                    <a:cubicBezTo>
                      <a:pt x="71" y="39"/>
                      <a:pt x="71" y="39"/>
                      <a:pt x="71" y="39"/>
                    </a:cubicBezTo>
                    <a:cubicBezTo>
                      <a:pt x="71" y="38"/>
                      <a:pt x="71" y="38"/>
                      <a:pt x="71" y="38"/>
                    </a:cubicBezTo>
                    <a:cubicBezTo>
                      <a:pt x="71" y="38"/>
                      <a:pt x="71" y="38"/>
                      <a:pt x="71" y="38"/>
                    </a:cubicBezTo>
                    <a:cubicBezTo>
                      <a:pt x="71" y="38"/>
                      <a:pt x="72" y="38"/>
                      <a:pt x="72" y="37"/>
                    </a:cubicBezTo>
                    <a:cubicBezTo>
                      <a:pt x="73" y="37"/>
                      <a:pt x="74" y="36"/>
                      <a:pt x="75" y="35"/>
                    </a:cubicBezTo>
                    <a:cubicBezTo>
                      <a:pt x="75" y="35"/>
                      <a:pt x="78" y="36"/>
                      <a:pt x="82" y="38"/>
                    </a:cubicBezTo>
                    <a:cubicBezTo>
                      <a:pt x="85" y="40"/>
                      <a:pt x="89" y="41"/>
                      <a:pt x="92" y="42"/>
                    </a:cubicBezTo>
                    <a:cubicBezTo>
                      <a:pt x="96" y="43"/>
                      <a:pt x="97" y="42"/>
                      <a:pt x="97" y="42"/>
                    </a:cubicBezTo>
                    <a:cubicBezTo>
                      <a:pt x="97" y="41"/>
                      <a:pt x="97" y="41"/>
                      <a:pt x="97" y="41"/>
                    </a:cubicBezTo>
                    <a:cubicBezTo>
                      <a:pt x="98" y="41"/>
                      <a:pt x="99" y="40"/>
                      <a:pt x="100" y="39"/>
                    </a:cubicBezTo>
                    <a:cubicBezTo>
                      <a:pt x="101" y="38"/>
                      <a:pt x="102" y="37"/>
                      <a:pt x="103" y="36"/>
                    </a:cubicBezTo>
                    <a:cubicBezTo>
                      <a:pt x="103" y="35"/>
                      <a:pt x="104" y="33"/>
                      <a:pt x="104" y="32"/>
                    </a:cubicBezTo>
                    <a:cubicBezTo>
                      <a:pt x="105" y="30"/>
                      <a:pt x="105" y="29"/>
                      <a:pt x="105" y="29"/>
                    </a:cubicBezTo>
                    <a:cubicBezTo>
                      <a:pt x="106" y="28"/>
                      <a:pt x="107" y="28"/>
                      <a:pt x="108" y="28"/>
                    </a:cubicBezTo>
                    <a:cubicBezTo>
                      <a:pt x="108" y="28"/>
                      <a:pt x="109" y="28"/>
                      <a:pt x="109" y="28"/>
                    </a:cubicBezTo>
                    <a:cubicBezTo>
                      <a:pt x="110" y="28"/>
                      <a:pt x="111" y="27"/>
                      <a:pt x="112" y="26"/>
                    </a:cubicBezTo>
                    <a:cubicBezTo>
                      <a:pt x="113" y="25"/>
                      <a:pt x="115" y="24"/>
                      <a:pt x="115" y="23"/>
                    </a:cubicBezTo>
                    <a:cubicBezTo>
                      <a:pt x="116" y="22"/>
                      <a:pt x="116" y="18"/>
                      <a:pt x="116" y="16"/>
                    </a:cubicBezTo>
                    <a:cubicBezTo>
                      <a:pt x="116" y="16"/>
                      <a:pt x="121" y="13"/>
                      <a:pt x="124" y="12"/>
                    </a:cubicBezTo>
                    <a:cubicBezTo>
                      <a:pt x="125" y="11"/>
                      <a:pt x="126" y="11"/>
                      <a:pt x="126" y="10"/>
                    </a:cubicBezTo>
                    <a:cubicBezTo>
                      <a:pt x="127" y="10"/>
                      <a:pt x="128" y="8"/>
                      <a:pt x="129" y="6"/>
                    </a:cubicBezTo>
                    <a:cubicBezTo>
                      <a:pt x="130" y="5"/>
                      <a:pt x="130" y="4"/>
                      <a:pt x="131" y="4"/>
                    </a:cubicBezTo>
                    <a:cubicBezTo>
                      <a:pt x="132" y="3"/>
                      <a:pt x="133" y="3"/>
                      <a:pt x="134" y="3"/>
                    </a:cubicBezTo>
                    <a:cubicBezTo>
                      <a:pt x="134" y="4"/>
                      <a:pt x="135" y="4"/>
                      <a:pt x="135" y="3"/>
                    </a:cubicBezTo>
                    <a:cubicBezTo>
                      <a:pt x="135" y="3"/>
                      <a:pt x="135" y="3"/>
                      <a:pt x="135" y="3"/>
                    </a:cubicBezTo>
                    <a:cubicBezTo>
                      <a:pt x="136" y="3"/>
                      <a:pt x="137" y="3"/>
                      <a:pt x="137" y="2"/>
                    </a:cubicBezTo>
                    <a:cubicBezTo>
                      <a:pt x="138" y="1"/>
                      <a:pt x="138" y="0"/>
                      <a:pt x="139" y="0"/>
                    </a:cubicBezTo>
                    <a:cubicBezTo>
                      <a:pt x="139" y="0"/>
                      <a:pt x="139" y="0"/>
                      <a:pt x="139" y="0"/>
                    </a:cubicBezTo>
                    <a:cubicBezTo>
                      <a:pt x="139" y="0"/>
                      <a:pt x="140" y="0"/>
                      <a:pt x="141" y="0"/>
                    </a:cubicBezTo>
                    <a:cubicBezTo>
                      <a:pt x="142" y="0"/>
                      <a:pt x="143" y="0"/>
                      <a:pt x="144" y="0"/>
                    </a:cubicBezTo>
                    <a:cubicBezTo>
                      <a:pt x="146" y="0"/>
                      <a:pt x="152" y="0"/>
                      <a:pt x="156" y="1"/>
                    </a:cubicBezTo>
                    <a:cubicBezTo>
                      <a:pt x="159" y="1"/>
                      <a:pt x="161" y="2"/>
                      <a:pt x="162" y="2"/>
                    </a:cubicBezTo>
                    <a:cubicBezTo>
                      <a:pt x="163" y="3"/>
                      <a:pt x="164" y="4"/>
                      <a:pt x="165" y="6"/>
                    </a:cubicBezTo>
                    <a:cubicBezTo>
                      <a:pt x="166" y="9"/>
                      <a:pt x="166" y="12"/>
                      <a:pt x="166" y="14"/>
                    </a:cubicBezTo>
                    <a:cubicBezTo>
                      <a:pt x="167" y="15"/>
                      <a:pt x="168" y="17"/>
                      <a:pt x="168" y="18"/>
                    </a:cubicBezTo>
                    <a:cubicBezTo>
                      <a:pt x="169" y="19"/>
                      <a:pt x="170" y="19"/>
                      <a:pt x="170" y="20"/>
                    </a:cubicBezTo>
                    <a:cubicBezTo>
                      <a:pt x="170" y="21"/>
                      <a:pt x="170" y="24"/>
                      <a:pt x="171" y="27"/>
                    </a:cubicBezTo>
                    <a:cubicBezTo>
                      <a:pt x="171" y="29"/>
                      <a:pt x="171" y="30"/>
                      <a:pt x="171" y="31"/>
                    </a:cubicBezTo>
                    <a:cubicBezTo>
                      <a:pt x="171" y="31"/>
                      <a:pt x="171" y="34"/>
                      <a:pt x="171" y="36"/>
                    </a:cubicBezTo>
                    <a:cubicBezTo>
                      <a:pt x="171" y="37"/>
                      <a:pt x="171" y="38"/>
                      <a:pt x="171" y="38"/>
                    </a:cubicBezTo>
                    <a:cubicBezTo>
                      <a:pt x="171" y="39"/>
                      <a:pt x="171" y="40"/>
                      <a:pt x="170" y="41"/>
                    </a:cubicBezTo>
                    <a:cubicBezTo>
                      <a:pt x="170" y="41"/>
                      <a:pt x="170" y="42"/>
                      <a:pt x="170" y="42"/>
                    </a:cubicBezTo>
                    <a:cubicBezTo>
                      <a:pt x="169" y="42"/>
                      <a:pt x="169" y="41"/>
                      <a:pt x="168" y="41"/>
                    </a:cubicBezTo>
                    <a:cubicBezTo>
                      <a:pt x="168" y="41"/>
                      <a:pt x="167" y="40"/>
                      <a:pt x="166" y="40"/>
                    </a:cubicBezTo>
                    <a:cubicBezTo>
                      <a:pt x="165" y="40"/>
                      <a:pt x="164" y="40"/>
                      <a:pt x="163" y="41"/>
                    </a:cubicBezTo>
                    <a:cubicBezTo>
                      <a:pt x="163" y="42"/>
                      <a:pt x="162" y="43"/>
                      <a:pt x="162" y="43"/>
                    </a:cubicBezTo>
                    <a:cubicBezTo>
                      <a:pt x="161" y="43"/>
                      <a:pt x="160" y="45"/>
                      <a:pt x="160" y="46"/>
                    </a:cubicBezTo>
                    <a:cubicBezTo>
                      <a:pt x="159" y="47"/>
                      <a:pt x="159" y="48"/>
                      <a:pt x="159" y="48"/>
                    </a:cubicBezTo>
                    <a:cubicBezTo>
                      <a:pt x="158" y="49"/>
                      <a:pt x="158" y="50"/>
                      <a:pt x="158" y="51"/>
                    </a:cubicBezTo>
                    <a:cubicBezTo>
                      <a:pt x="158" y="51"/>
                      <a:pt x="158" y="52"/>
                      <a:pt x="159" y="52"/>
                    </a:cubicBezTo>
                    <a:cubicBezTo>
                      <a:pt x="159" y="53"/>
                      <a:pt x="160" y="54"/>
                      <a:pt x="162" y="56"/>
                    </a:cubicBezTo>
                    <a:cubicBezTo>
                      <a:pt x="162" y="57"/>
                      <a:pt x="163" y="57"/>
                      <a:pt x="163" y="58"/>
                    </a:cubicBezTo>
                    <a:cubicBezTo>
                      <a:pt x="163" y="58"/>
                      <a:pt x="165" y="58"/>
                      <a:pt x="166" y="59"/>
                    </a:cubicBezTo>
                    <a:cubicBezTo>
                      <a:pt x="167" y="59"/>
                      <a:pt x="170" y="59"/>
                      <a:pt x="170" y="59"/>
                    </a:cubicBezTo>
                    <a:cubicBezTo>
                      <a:pt x="171" y="59"/>
                      <a:pt x="171" y="59"/>
                      <a:pt x="171" y="58"/>
                    </a:cubicBezTo>
                    <a:cubicBezTo>
                      <a:pt x="172" y="58"/>
                      <a:pt x="172" y="57"/>
                      <a:pt x="172" y="56"/>
                    </a:cubicBezTo>
                    <a:cubicBezTo>
                      <a:pt x="172" y="55"/>
                      <a:pt x="173" y="54"/>
                      <a:pt x="173" y="54"/>
                    </a:cubicBezTo>
                    <a:cubicBezTo>
                      <a:pt x="173" y="54"/>
                      <a:pt x="173" y="54"/>
                      <a:pt x="173" y="54"/>
                    </a:cubicBezTo>
                    <a:cubicBezTo>
                      <a:pt x="174" y="54"/>
                      <a:pt x="177" y="54"/>
                      <a:pt x="180" y="5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71" name="Freeform 61"/>
              <p:cNvSpPr>
                <a:spLocks/>
              </p:cNvSpPr>
              <p:nvPr/>
            </p:nvSpPr>
            <p:spPr bwMode="auto">
              <a:xfrm>
                <a:off x="4570412" y="4513263"/>
                <a:ext cx="341313" cy="323850"/>
              </a:xfrm>
              <a:custGeom>
                <a:avLst/>
                <a:gdLst>
                  <a:gd name="T0" fmla="*/ 48 w 148"/>
                  <a:gd name="T1" fmla="*/ 133 h 140"/>
                  <a:gd name="T2" fmla="*/ 40 w 148"/>
                  <a:gd name="T3" fmla="*/ 121 h 140"/>
                  <a:gd name="T4" fmla="*/ 34 w 148"/>
                  <a:gd name="T5" fmla="*/ 103 h 140"/>
                  <a:gd name="T6" fmla="*/ 33 w 148"/>
                  <a:gd name="T7" fmla="*/ 90 h 140"/>
                  <a:gd name="T8" fmla="*/ 30 w 148"/>
                  <a:gd name="T9" fmla="*/ 66 h 140"/>
                  <a:gd name="T10" fmla="*/ 17 w 148"/>
                  <a:gd name="T11" fmla="*/ 43 h 140"/>
                  <a:gd name="T12" fmla="*/ 1 w 148"/>
                  <a:gd name="T13" fmla="*/ 14 h 140"/>
                  <a:gd name="T14" fmla="*/ 0 w 148"/>
                  <a:gd name="T15" fmla="*/ 4 h 140"/>
                  <a:gd name="T16" fmla="*/ 8 w 148"/>
                  <a:gd name="T17" fmla="*/ 4 h 140"/>
                  <a:gd name="T18" fmla="*/ 14 w 148"/>
                  <a:gd name="T19" fmla="*/ 1 h 140"/>
                  <a:gd name="T20" fmla="*/ 17 w 148"/>
                  <a:gd name="T21" fmla="*/ 1 h 140"/>
                  <a:gd name="T22" fmla="*/ 23 w 148"/>
                  <a:gd name="T23" fmla="*/ 6 h 140"/>
                  <a:gd name="T24" fmla="*/ 36 w 148"/>
                  <a:gd name="T25" fmla="*/ 6 h 140"/>
                  <a:gd name="T26" fmla="*/ 59 w 148"/>
                  <a:gd name="T27" fmla="*/ 6 h 140"/>
                  <a:gd name="T28" fmla="*/ 74 w 148"/>
                  <a:gd name="T29" fmla="*/ 6 h 140"/>
                  <a:gd name="T30" fmla="*/ 79 w 148"/>
                  <a:gd name="T31" fmla="*/ 10 h 140"/>
                  <a:gd name="T32" fmla="*/ 84 w 148"/>
                  <a:gd name="T33" fmla="*/ 11 h 140"/>
                  <a:gd name="T34" fmla="*/ 98 w 148"/>
                  <a:gd name="T35" fmla="*/ 11 h 140"/>
                  <a:gd name="T36" fmla="*/ 99 w 148"/>
                  <a:gd name="T37" fmla="*/ 11 h 140"/>
                  <a:gd name="T38" fmla="*/ 108 w 148"/>
                  <a:gd name="T39" fmla="*/ 11 h 140"/>
                  <a:gd name="T40" fmla="*/ 124 w 148"/>
                  <a:gd name="T41" fmla="*/ 9 h 140"/>
                  <a:gd name="T42" fmla="*/ 134 w 148"/>
                  <a:gd name="T43" fmla="*/ 8 h 140"/>
                  <a:gd name="T44" fmla="*/ 142 w 148"/>
                  <a:gd name="T45" fmla="*/ 8 h 140"/>
                  <a:gd name="T46" fmla="*/ 146 w 148"/>
                  <a:gd name="T47" fmla="*/ 8 h 140"/>
                  <a:gd name="T48" fmla="*/ 148 w 148"/>
                  <a:gd name="T49" fmla="*/ 10 h 140"/>
                  <a:gd name="T50" fmla="*/ 139 w 148"/>
                  <a:gd name="T51" fmla="*/ 11 h 140"/>
                  <a:gd name="T52" fmla="*/ 130 w 148"/>
                  <a:gd name="T53" fmla="*/ 17 h 140"/>
                  <a:gd name="T54" fmla="*/ 128 w 148"/>
                  <a:gd name="T55" fmla="*/ 14 h 140"/>
                  <a:gd name="T56" fmla="*/ 109 w 148"/>
                  <a:gd name="T57" fmla="*/ 15 h 140"/>
                  <a:gd name="T58" fmla="*/ 101 w 148"/>
                  <a:gd name="T59" fmla="*/ 37 h 140"/>
                  <a:gd name="T60" fmla="*/ 96 w 148"/>
                  <a:gd name="T61" fmla="*/ 58 h 140"/>
                  <a:gd name="T62" fmla="*/ 90 w 148"/>
                  <a:gd name="T63" fmla="*/ 106 h 140"/>
                  <a:gd name="T64" fmla="*/ 88 w 148"/>
                  <a:gd name="T65" fmla="*/ 135 h 140"/>
                  <a:gd name="T66" fmla="*/ 84 w 148"/>
                  <a:gd name="T67" fmla="*/ 136 h 140"/>
                  <a:gd name="T68" fmla="*/ 82 w 148"/>
                  <a:gd name="T69" fmla="*/ 138 h 140"/>
                  <a:gd name="T70" fmla="*/ 82 w 148"/>
                  <a:gd name="T71" fmla="*/ 140 h 140"/>
                  <a:gd name="T72" fmla="*/ 66 w 148"/>
                  <a:gd name="T73" fmla="*/ 139 h 140"/>
                  <a:gd name="T74" fmla="*/ 61 w 148"/>
                  <a:gd name="T75" fmla="*/ 136 h 140"/>
                  <a:gd name="T76" fmla="*/ 61 w 148"/>
                  <a:gd name="T77" fmla="*/ 135 h 140"/>
                  <a:gd name="T78" fmla="*/ 62 w 148"/>
                  <a:gd name="T79" fmla="*/ 134 h 140"/>
                  <a:gd name="T80" fmla="*/ 61 w 148"/>
                  <a:gd name="T81" fmla="*/ 131 h 140"/>
                  <a:gd name="T82" fmla="*/ 58 w 148"/>
                  <a:gd name="T83" fmla="*/ 129 h 140"/>
                  <a:gd name="T84" fmla="*/ 56 w 148"/>
                  <a:gd name="T85" fmla="*/ 130 h 140"/>
                  <a:gd name="T86" fmla="*/ 51 w 148"/>
                  <a:gd name="T87" fmla="*/ 13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8" h="140">
                    <a:moveTo>
                      <a:pt x="51" y="136"/>
                    </a:moveTo>
                    <a:cubicBezTo>
                      <a:pt x="50" y="135"/>
                      <a:pt x="49" y="134"/>
                      <a:pt x="48" y="133"/>
                    </a:cubicBezTo>
                    <a:cubicBezTo>
                      <a:pt x="46" y="131"/>
                      <a:pt x="44" y="130"/>
                      <a:pt x="44" y="129"/>
                    </a:cubicBezTo>
                    <a:cubicBezTo>
                      <a:pt x="44" y="128"/>
                      <a:pt x="40" y="122"/>
                      <a:pt x="40" y="121"/>
                    </a:cubicBezTo>
                    <a:cubicBezTo>
                      <a:pt x="39" y="120"/>
                      <a:pt x="36" y="110"/>
                      <a:pt x="36" y="108"/>
                    </a:cubicBezTo>
                    <a:cubicBezTo>
                      <a:pt x="35" y="106"/>
                      <a:pt x="34" y="104"/>
                      <a:pt x="34" y="103"/>
                    </a:cubicBezTo>
                    <a:cubicBezTo>
                      <a:pt x="34" y="101"/>
                      <a:pt x="34" y="96"/>
                      <a:pt x="34" y="95"/>
                    </a:cubicBezTo>
                    <a:cubicBezTo>
                      <a:pt x="34" y="93"/>
                      <a:pt x="34" y="92"/>
                      <a:pt x="33" y="90"/>
                    </a:cubicBezTo>
                    <a:cubicBezTo>
                      <a:pt x="31" y="87"/>
                      <a:pt x="30" y="86"/>
                      <a:pt x="30" y="83"/>
                    </a:cubicBezTo>
                    <a:cubicBezTo>
                      <a:pt x="30" y="81"/>
                      <a:pt x="31" y="68"/>
                      <a:pt x="30" y="66"/>
                    </a:cubicBezTo>
                    <a:cubicBezTo>
                      <a:pt x="29" y="64"/>
                      <a:pt x="25" y="56"/>
                      <a:pt x="23" y="53"/>
                    </a:cubicBezTo>
                    <a:cubicBezTo>
                      <a:pt x="21" y="50"/>
                      <a:pt x="19" y="47"/>
                      <a:pt x="17" y="43"/>
                    </a:cubicBezTo>
                    <a:cubicBezTo>
                      <a:pt x="15" y="39"/>
                      <a:pt x="13" y="33"/>
                      <a:pt x="11" y="30"/>
                    </a:cubicBezTo>
                    <a:cubicBezTo>
                      <a:pt x="10" y="28"/>
                      <a:pt x="1" y="15"/>
                      <a:pt x="1" y="14"/>
                    </a:cubicBezTo>
                    <a:cubicBezTo>
                      <a:pt x="0" y="12"/>
                      <a:pt x="0" y="10"/>
                      <a:pt x="0" y="7"/>
                    </a:cubicBezTo>
                    <a:cubicBezTo>
                      <a:pt x="0" y="6"/>
                      <a:pt x="0" y="5"/>
                      <a:pt x="0" y="4"/>
                    </a:cubicBezTo>
                    <a:cubicBezTo>
                      <a:pt x="1" y="4"/>
                      <a:pt x="3" y="4"/>
                      <a:pt x="5" y="4"/>
                    </a:cubicBezTo>
                    <a:cubicBezTo>
                      <a:pt x="6" y="4"/>
                      <a:pt x="8" y="4"/>
                      <a:pt x="8" y="4"/>
                    </a:cubicBezTo>
                    <a:cubicBezTo>
                      <a:pt x="9" y="4"/>
                      <a:pt x="10" y="3"/>
                      <a:pt x="10" y="3"/>
                    </a:cubicBezTo>
                    <a:cubicBezTo>
                      <a:pt x="12" y="2"/>
                      <a:pt x="13" y="1"/>
                      <a:pt x="14" y="1"/>
                    </a:cubicBezTo>
                    <a:cubicBezTo>
                      <a:pt x="14" y="1"/>
                      <a:pt x="15" y="0"/>
                      <a:pt x="15" y="0"/>
                    </a:cubicBezTo>
                    <a:cubicBezTo>
                      <a:pt x="16" y="0"/>
                      <a:pt x="16" y="0"/>
                      <a:pt x="17" y="1"/>
                    </a:cubicBezTo>
                    <a:cubicBezTo>
                      <a:pt x="17" y="1"/>
                      <a:pt x="18" y="1"/>
                      <a:pt x="19" y="2"/>
                    </a:cubicBezTo>
                    <a:cubicBezTo>
                      <a:pt x="20" y="3"/>
                      <a:pt x="22" y="5"/>
                      <a:pt x="23" y="6"/>
                    </a:cubicBezTo>
                    <a:cubicBezTo>
                      <a:pt x="24" y="6"/>
                      <a:pt x="26" y="6"/>
                      <a:pt x="29" y="6"/>
                    </a:cubicBezTo>
                    <a:cubicBezTo>
                      <a:pt x="32" y="6"/>
                      <a:pt x="35" y="6"/>
                      <a:pt x="36" y="6"/>
                    </a:cubicBezTo>
                    <a:cubicBezTo>
                      <a:pt x="37" y="6"/>
                      <a:pt x="43" y="6"/>
                      <a:pt x="48" y="6"/>
                    </a:cubicBezTo>
                    <a:cubicBezTo>
                      <a:pt x="53" y="6"/>
                      <a:pt x="57" y="6"/>
                      <a:pt x="59" y="6"/>
                    </a:cubicBezTo>
                    <a:cubicBezTo>
                      <a:pt x="60" y="6"/>
                      <a:pt x="62" y="6"/>
                      <a:pt x="65" y="6"/>
                    </a:cubicBezTo>
                    <a:cubicBezTo>
                      <a:pt x="69" y="6"/>
                      <a:pt x="73" y="5"/>
                      <a:pt x="74" y="6"/>
                    </a:cubicBezTo>
                    <a:cubicBezTo>
                      <a:pt x="74" y="6"/>
                      <a:pt x="75" y="7"/>
                      <a:pt x="77" y="8"/>
                    </a:cubicBezTo>
                    <a:cubicBezTo>
                      <a:pt x="78" y="9"/>
                      <a:pt x="79" y="10"/>
                      <a:pt x="79" y="10"/>
                    </a:cubicBezTo>
                    <a:cubicBezTo>
                      <a:pt x="79" y="10"/>
                      <a:pt x="79" y="10"/>
                      <a:pt x="79" y="10"/>
                    </a:cubicBezTo>
                    <a:cubicBezTo>
                      <a:pt x="79" y="11"/>
                      <a:pt x="82" y="11"/>
                      <a:pt x="84" y="11"/>
                    </a:cubicBezTo>
                    <a:cubicBezTo>
                      <a:pt x="85" y="11"/>
                      <a:pt x="86" y="11"/>
                      <a:pt x="87" y="10"/>
                    </a:cubicBezTo>
                    <a:cubicBezTo>
                      <a:pt x="89" y="10"/>
                      <a:pt x="95" y="11"/>
                      <a:pt x="98" y="11"/>
                    </a:cubicBezTo>
                    <a:cubicBezTo>
                      <a:pt x="98" y="11"/>
                      <a:pt x="98" y="11"/>
                      <a:pt x="98" y="11"/>
                    </a:cubicBezTo>
                    <a:cubicBezTo>
                      <a:pt x="99" y="11"/>
                      <a:pt x="99" y="11"/>
                      <a:pt x="99" y="11"/>
                    </a:cubicBezTo>
                    <a:cubicBezTo>
                      <a:pt x="100" y="11"/>
                      <a:pt x="102" y="11"/>
                      <a:pt x="104" y="11"/>
                    </a:cubicBezTo>
                    <a:cubicBezTo>
                      <a:pt x="106" y="11"/>
                      <a:pt x="108" y="11"/>
                      <a:pt x="108" y="11"/>
                    </a:cubicBezTo>
                    <a:cubicBezTo>
                      <a:pt x="109" y="11"/>
                      <a:pt x="110" y="11"/>
                      <a:pt x="112" y="11"/>
                    </a:cubicBezTo>
                    <a:cubicBezTo>
                      <a:pt x="116" y="10"/>
                      <a:pt x="122" y="10"/>
                      <a:pt x="124" y="9"/>
                    </a:cubicBezTo>
                    <a:cubicBezTo>
                      <a:pt x="126" y="9"/>
                      <a:pt x="129" y="8"/>
                      <a:pt x="130" y="8"/>
                    </a:cubicBezTo>
                    <a:cubicBezTo>
                      <a:pt x="130" y="9"/>
                      <a:pt x="132" y="8"/>
                      <a:pt x="134" y="8"/>
                    </a:cubicBezTo>
                    <a:cubicBezTo>
                      <a:pt x="135" y="8"/>
                      <a:pt x="137" y="7"/>
                      <a:pt x="138" y="7"/>
                    </a:cubicBezTo>
                    <a:cubicBezTo>
                      <a:pt x="138" y="7"/>
                      <a:pt x="140" y="7"/>
                      <a:pt x="142" y="8"/>
                    </a:cubicBezTo>
                    <a:cubicBezTo>
                      <a:pt x="142" y="8"/>
                      <a:pt x="142" y="8"/>
                      <a:pt x="142" y="8"/>
                    </a:cubicBezTo>
                    <a:cubicBezTo>
                      <a:pt x="143" y="8"/>
                      <a:pt x="145" y="8"/>
                      <a:pt x="146" y="8"/>
                    </a:cubicBezTo>
                    <a:cubicBezTo>
                      <a:pt x="146" y="8"/>
                      <a:pt x="146" y="9"/>
                      <a:pt x="147" y="9"/>
                    </a:cubicBezTo>
                    <a:cubicBezTo>
                      <a:pt x="147" y="9"/>
                      <a:pt x="147" y="10"/>
                      <a:pt x="148" y="10"/>
                    </a:cubicBezTo>
                    <a:cubicBezTo>
                      <a:pt x="147" y="10"/>
                      <a:pt x="144" y="11"/>
                      <a:pt x="141" y="11"/>
                    </a:cubicBezTo>
                    <a:cubicBezTo>
                      <a:pt x="140" y="11"/>
                      <a:pt x="139" y="11"/>
                      <a:pt x="139" y="11"/>
                    </a:cubicBezTo>
                    <a:cubicBezTo>
                      <a:pt x="138" y="11"/>
                      <a:pt x="136" y="13"/>
                      <a:pt x="133" y="15"/>
                    </a:cubicBezTo>
                    <a:cubicBezTo>
                      <a:pt x="132" y="16"/>
                      <a:pt x="130" y="17"/>
                      <a:pt x="130" y="17"/>
                    </a:cubicBezTo>
                    <a:cubicBezTo>
                      <a:pt x="130" y="17"/>
                      <a:pt x="129" y="17"/>
                      <a:pt x="129" y="16"/>
                    </a:cubicBezTo>
                    <a:cubicBezTo>
                      <a:pt x="129" y="15"/>
                      <a:pt x="128" y="14"/>
                      <a:pt x="128" y="14"/>
                    </a:cubicBezTo>
                    <a:cubicBezTo>
                      <a:pt x="128" y="13"/>
                      <a:pt x="127" y="12"/>
                      <a:pt x="127" y="12"/>
                    </a:cubicBezTo>
                    <a:cubicBezTo>
                      <a:pt x="127" y="12"/>
                      <a:pt x="117" y="13"/>
                      <a:pt x="109" y="15"/>
                    </a:cubicBezTo>
                    <a:cubicBezTo>
                      <a:pt x="105" y="15"/>
                      <a:pt x="102" y="16"/>
                      <a:pt x="102" y="16"/>
                    </a:cubicBezTo>
                    <a:cubicBezTo>
                      <a:pt x="101" y="16"/>
                      <a:pt x="101" y="27"/>
                      <a:pt x="101" y="37"/>
                    </a:cubicBezTo>
                    <a:cubicBezTo>
                      <a:pt x="101" y="47"/>
                      <a:pt x="102" y="57"/>
                      <a:pt x="101" y="57"/>
                    </a:cubicBezTo>
                    <a:cubicBezTo>
                      <a:pt x="101" y="57"/>
                      <a:pt x="99" y="57"/>
                      <a:pt x="96" y="58"/>
                    </a:cubicBezTo>
                    <a:cubicBezTo>
                      <a:pt x="93" y="58"/>
                      <a:pt x="91" y="58"/>
                      <a:pt x="90" y="58"/>
                    </a:cubicBezTo>
                    <a:cubicBezTo>
                      <a:pt x="90" y="59"/>
                      <a:pt x="90" y="85"/>
                      <a:pt x="90" y="106"/>
                    </a:cubicBezTo>
                    <a:cubicBezTo>
                      <a:pt x="90" y="121"/>
                      <a:pt x="90" y="134"/>
                      <a:pt x="90" y="134"/>
                    </a:cubicBezTo>
                    <a:cubicBezTo>
                      <a:pt x="90" y="134"/>
                      <a:pt x="89" y="134"/>
                      <a:pt x="88" y="135"/>
                    </a:cubicBezTo>
                    <a:cubicBezTo>
                      <a:pt x="87" y="135"/>
                      <a:pt x="87" y="135"/>
                      <a:pt x="86" y="135"/>
                    </a:cubicBezTo>
                    <a:cubicBezTo>
                      <a:pt x="86" y="135"/>
                      <a:pt x="85" y="136"/>
                      <a:pt x="84" y="136"/>
                    </a:cubicBezTo>
                    <a:cubicBezTo>
                      <a:pt x="84" y="136"/>
                      <a:pt x="84" y="136"/>
                      <a:pt x="84" y="136"/>
                    </a:cubicBezTo>
                    <a:cubicBezTo>
                      <a:pt x="83" y="137"/>
                      <a:pt x="83" y="137"/>
                      <a:pt x="82" y="138"/>
                    </a:cubicBezTo>
                    <a:cubicBezTo>
                      <a:pt x="82" y="138"/>
                      <a:pt x="82" y="138"/>
                      <a:pt x="82" y="138"/>
                    </a:cubicBezTo>
                    <a:cubicBezTo>
                      <a:pt x="82" y="138"/>
                      <a:pt x="82" y="139"/>
                      <a:pt x="82" y="140"/>
                    </a:cubicBezTo>
                    <a:cubicBezTo>
                      <a:pt x="80" y="140"/>
                      <a:pt x="71" y="139"/>
                      <a:pt x="70" y="139"/>
                    </a:cubicBezTo>
                    <a:cubicBezTo>
                      <a:pt x="69" y="139"/>
                      <a:pt x="68" y="139"/>
                      <a:pt x="66" y="139"/>
                    </a:cubicBezTo>
                    <a:cubicBezTo>
                      <a:pt x="64" y="138"/>
                      <a:pt x="62" y="137"/>
                      <a:pt x="62" y="137"/>
                    </a:cubicBezTo>
                    <a:cubicBezTo>
                      <a:pt x="61" y="137"/>
                      <a:pt x="61" y="136"/>
                      <a:pt x="61" y="136"/>
                    </a:cubicBezTo>
                    <a:cubicBezTo>
                      <a:pt x="61" y="136"/>
                      <a:pt x="61" y="135"/>
                      <a:pt x="61" y="135"/>
                    </a:cubicBezTo>
                    <a:cubicBezTo>
                      <a:pt x="61" y="135"/>
                      <a:pt x="61" y="135"/>
                      <a:pt x="61" y="135"/>
                    </a:cubicBezTo>
                    <a:cubicBezTo>
                      <a:pt x="61" y="135"/>
                      <a:pt x="62" y="134"/>
                      <a:pt x="62" y="134"/>
                    </a:cubicBezTo>
                    <a:cubicBezTo>
                      <a:pt x="62" y="134"/>
                      <a:pt x="62" y="134"/>
                      <a:pt x="62" y="134"/>
                    </a:cubicBezTo>
                    <a:cubicBezTo>
                      <a:pt x="62" y="133"/>
                      <a:pt x="62" y="133"/>
                      <a:pt x="62" y="133"/>
                    </a:cubicBezTo>
                    <a:cubicBezTo>
                      <a:pt x="62" y="132"/>
                      <a:pt x="62" y="132"/>
                      <a:pt x="61" y="131"/>
                    </a:cubicBezTo>
                    <a:cubicBezTo>
                      <a:pt x="61" y="131"/>
                      <a:pt x="60" y="130"/>
                      <a:pt x="59" y="130"/>
                    </a:cubicBezTo>
                    <a:cubicBezTo>
                      <a:pt x="59" y="129"/>
                      <a:pt x="58" y="129"/>
                      <a:pt x="58" y="129"/>
                    </a:cubicBezTo>
                    <a:cubicBezTo>
                      <a:pt x="57" y="129"/>
                      <a:pt x="56" y="130"/>
                      <a:pt x="56" y="130"/>
                    </a:cubicBezTo>
                    <a:cubicBezTo>
                      <a:pt x="56" y="130"/>
                      <a:pt x="56" y="130"/>
                      <a:pt x="56" y="130"/>
                    </a:cubicBezTo>
                    <a:cubicBezTo>
                      <a:pt x="56" y="130"/>
                      <a:pt x="55" y="131"/>
                      <a:pt x="54" y="133"/>
                    </a:cubicBezTo>
                    <a:cubicBezTo>
                      <a:pt x="53" y="134"/>
                      <a:pt x="52" y="135"/>
                      <a:pt x="51" y="13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72" name="Freeform 62"/>
              <p:cNvSpPr>
                <a:spLocks/>
              </p:cNvSpPr>
              <p:nvPr/>
            </p:nvSpPr>
            <p:spPr bwMode="auto">
              <a:xfrm>
                <a:off x="4779962" y="4538663"/>
                <a:ext cx="233363" cy="238125"/>
              </a:xfrm>
              <a:custGeom>
                <a:avLst/>
                <a:gdLst>
                  <a:gd name="T0" fmla="*/ 51 w 101"/>
                  <a:gd name="T1" fmla="*/ 1 h 103"/>
                  <a:gd name="T2" fmla="*/ 43 w 101"/>
                  <a:gd name="T3" fmla="*/ 5 h 103"/>
                  <a:gd name="T4" fmla="*/ 37 w 101"/>
                  <a:gd name="T5" fmla="*/ 5 h 103"/>
                  <a:gd name="T6" fmla="*/ 36 w 101"/>
                  <a:gd name="T7" fmla="*/ 2 h 103"/>
                  <a:gd name="T8" fmla="*/ 11 w 101"/>
                  <a:gd name="T9" fmla="*/ 6 h 103"/>
                  <a:gd name="T10" fmla="*/ 11 w 101"/>
                  <a:gd name="T11" fmla="*/ 47 h 103"/>
                  <a:gd name="T12" fmla="*/ 1 w 101"/>
                  <a:gd name="T13" fmla="*/ 48 h 103"/>
                  <a:gd name="T14" fmla="*/ 3 w 101"/>
                  <a:gd name="T15" fmla="*/ 81 h 103"/>
                  <a:gd name="T16" fmla="*/ 10 w 101"/>
                  <a:gd name="T17" fmla="*/ 93 h 103"/>
                  <a:gd name="T18" fmla="*/ 9 w 101"/>
                  <a:gd name="T19" fmla="*/ 97 h 103"/>
                  <a:gd name="T20" fmla="*/ 8 w 101"/>
                  <a:gd name="T21" fmla="*/ 102 h 103"/>
                  <a:gd name="T22" fmla="*/ 10 w 101"/>
                  <a:gd name="T23" fmla="*/ 103 h 103"/>
                  <a:gd name="T24" fmla="*/ 20 w 101"/>
                  <a:gd name="T25" fmla="*/ 103 h 103"/>
                  <a:gd name="T26" fmla="*/ 29 w 101"/>
                  <a:gd name="T27" fmla="*/ 96 h 103"/>
                  <a:gd name="T28" fmla="*/ 31 w 101"/>
                  <a:gd name="T29" fmla="*/ 89 h 103"/>
                  <a:gd name="T30" fmla="*/ 31 w 101"/>
                  <a:gd name="T31" fmla="*/ 89 h 103"/>
                  <a:gd name="T32" fmla="*/ 33 w 101"/>
                  <a:gd name="T33" fmla="*/ 87 h 103"/>
                  <a:gd name="T34" fmla="*/ 43 w 101"/>
                  <a:gd name="T35" fmla="*/ 88 h 103"/>
                  <a:gd name="T36" fmla="*/ 57 w 101"/>
                  <a:gd name="T37" fmla="*/ 92 h 103"/>
                  <a:gd name="T38" fmla="*/ 60 w 101"/>
                  <a:gd name="T39" fmla="*/ 89 h 103"/>
                  <a:gd name="T40" fmla="*/ 64 w 101"/>
                  <a:gd name="T41" fmla="*/ 82 h 103"/>
                  <a:gd name="T42" fmla="*/ 69 w 101"/>
                  <a:gd name="T43" fmla="*/ 78 h 103"/>
                  <a:gd name="T44" fmla="*/ 72 w 101"/>
                  <a:gd name="T45" fmla="*/ 76 h 103"/>
                  <a:gd name="T46" fmla="*/ 76 w 101"/>
                  <a:gd name="T47" fmla="*/ 67 h 103"/>
                  <a:gd name="T48" fmla="*/ 86 w 101"/>
                  <a:gd name="T49" fmla="*/ 60 h 103"/>
                  <a:gd name="T50" fmla="*/ 91 w 101"/>
                  <a:gd name="T51" fmla="*/ 54 h 103"/>
                  <a:gd name="T52" fmla="*/ 96 w 101"/>
                  <a:gd name="T53" fmla="*/ 53 h 103"/>
                  <a:gd name="T54" fmla="*/ 97 w 101"/>
                  <a:gd name="T55" fmla="*/ 52 h 103"/>
                  <a:gd name="T56" fmla="*/ 99 w 101"/>
                  <a:gd name="T57" fmla="*/ 50 h 103"/>
                  <a:gd name="T58" fmla="*/ 99 w 101"/>
                  <a:gd name="T59" fmla="*/ 47 h 103"/>
                  <a:gd name="T60" fmla="*/ 99 w 101"/>
                  <a:gd name="T61" fmla="*/ 46 h 103"/>
                  <a:gd name="T62" fmla="*/ 99 w 101"/>
                  <a:gd name="T63" fmla="*/ 45 h 103"/>
                  <a:gd name="T64" fmla="*/ 88 w 101"/>
                  <a:gd name="T65" fmla="*/ 43 h 103"/>
                  <a:gd name="T66" fmla="*/ 85 w 101"/>
                  <a:gd name="T67" fmla="*/ 36 h 103"/>
                  <a:gd name="T68" fmla="*/ 84 w 101"/>
                  <a:gd name="T69" fmla="*/ 31 h 103"/>
                  <a:gd name="T70" fmla="*/ 80 w 101"/>
                  <a:gd name="T71" fmla="*/ 30 h 103"/>
                  <a:gd name="T72" fmla="*/ 79 w 101"/>
                  <a:gd name="T73" fmla="*/ 25 h 103"/>
                  <a:gd name="T74" fmla="*/ 68 w 101"/>
                  <a:gd name="T75" fmla="*/ 20 h 103"/>
                  <a:gd name="T76" fmla="*/ 66 w 101"/>
                  <a:gd name="T77" fmla="*/ 13 h 103"/>
                  <a:gd name="T78" fmla="*/ 62 w 101"/>
                  <a:gd name="T79" fmla="*/ 6 h 103"/>
                  <a:gd name="T80" fmla="*/ 57 w 101"/>
                  <a:gd name="T8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1" h="103">
                    <a:moveTo>
                      <a:pt x="57" y="0"/>
                    </a:moveTo>
                    <a:cubicBezTo>
                      <a:pt x="56" y="0"/>
                      <a:pt x="53" y="1"/>
                      <a:pt x="51" y="1"/>
                    </a:cubicBezTo>
                    <a:cubicBezTo>
                      <a:pt x="49" y="1"/>
                      <a:pt x="48" y="1"/>
                      <a:pt x="48" y="1"/>
                    </a:cubicBezTo>
                    <a:cubicBezTo>
                      <a:pt x="48" y="1"/>
                      <a:pt x="45" y="3"/>
                      <a:pt x="43" y="5"/>
                    </a:cubicBezTo>
                    <a:cubicBezTo>
                      <a:pt x="41" y="6"/>
                      <a:pt x="40" y="7"/>
                      <a:pt x="39" y="7"/>
                    </a:cubicBezTo>
                    <a:cubicBezTo>
                      <a:pt x="39" y="8"/>
                      <a:pt x="38" y="7"/>
                      <a:pt x="37" y="5"/>
                    </a:cubicBezTo>
                    <a:cubicBezTo>
                      <a:pt x="37" y="5"/>
                      <a:pt x="36" y="4"/>
                      <a:pt x="36" y="3"/>
                    </a:cubicBezTo>
                    <a:cubicBezTo>
                      <a:pt x="36" y="3"/>
                      <a:pt x="36" y="2"/>
                      <a:pt x="36" y="2"/>
                    </a:cubicBezTo>
                    <a:cubicBezTo>
                      <a:pt x="36" y="2"/>
                      <a:pt x="26" y="3"/>
                      <a:pt x="18" y="5"/>
                    </a:cubicBezTo>
                    <a:cubicBezTo>
                      <a:pt x="14" y="5"/>
                      <a:pt x="11" y="6"/>
                      <a:pt x="11" y="6"/>
                    </a:cubicBezTo>
                    <a:cubicBezTo>
                      <a:pt x="11" y="6"/>
                      <a:pt x="11" y="16"/>
                      <a:pt x="11" y="26"/>
                    </a:cubicBezTo>
                    <a:cubicBezTo>
                      <a:pt x="12" y="36"/>
                      <a:pt x="12" y="46"/>
                      <a:pt x="11" y="47"/>
                    </a:cubicBezTo>
                    <a:cubicBezTo>
                      <a:pt x="11" y="47"/>
                      <a:pt x="8" y="47"/>
                      <a:pt x="5" y="48"/>
                    </a:cubicBezTo>
                    <a:cubicBezTo>
                      <a:pt x="3" y="48"/>
                      <a:pt x="1" y="48"/>
                      <a:pt x="1" y="48"/>
                    </a:cubicBezTo>
                    <a:cubicBezTo>
                      <a:pt x="0" y="48"/>
                      <a:pt x="0" y="64"/>
                      <a:pt x="0" y="81"/>
                    </a:cubicBezTo>
                    <a:cubicBezTo>
                      <a:pt x="1" y="81"/>
                      <a:pt x="2" y="81"/>
                      <a:pt x="3" y="81"/>
                    </a:cubicBezTo>
                    <a:cubicBezTo>
                      <a:pt x="4" y="82"/>
                      <a:pt x="5" y="82"/>
                      <a:pt x="6" y="83"/>
                    </a:cubicBezTo>
                    <a:cubicBezTo>
                      <a:pt x="8" y="84"/>
                      <a:pt x="9" y="90"/>
                      <a:pt x="10" y="93"/>
                    </a:cubicBezTo>
                    <a:cubicBezTo>
                      <a:pt x="10" y="94"/>
                      <a:pt x="10" y="94"/>
                      <a:pt x="10" y="94"/>
                    </a:cubicBezTo>
                    <a:cubicBezTo>
                      <a:pt x="10" y="96"/>
                      <a:pt x="10" y="96"/>
                      <a:pt x="9" y="97"/>
                    </a:cubicBezTo>
                    <a:cubicBezTo>
                      <a:pt x="9" y="98"/>
                      <a:pt x="8" y="98"/>
                      <a:pt x="8" y="99"/>
                    </a:cubicBezTo>
                    <a:cubicBezTo>
                      <a:pt x="8" y="100"/>
                      <a:pt x="8" y="101"/>
                      <a:pt x="8" y="102"/>
                    </a:cubicBezTo>
                    <a:cubicBezTo>
                      <a:pt x="9" y="102"/>
                      <a:pt x="9" y="103"/>
                      <a:pt x="9" y="103"/>
                    </a:cubicBezTo>
                    <a:cubicBezTo>
                      <a:pt x="9" y="103"/>
                      <a:pt x="10" y="103"/>
                      <a:pt x="10" y="103"/>
                    </a:cubicBezTo>
                    <a:cubicBezTo>
                      <a:pt x="10" y="103"/>
                      <a:pt x="11" y="103"/>
                      <a:pt x="13" y="103"/>
                    </a:cubicBezTo>
                    <a:cubicBezTo>
                      <a:pt x="15" y="103"/>
                      <a:pt x="18" y="103"/>
                      <a:pt x="20" y="103"/>
                    </a:cubicBezTo>
                    <a:cubicBezTo>
                      <a:pt x="23" y="103"/>
                      <a:pt x="27" y="98"/>
                      <a:pt x="28" y="96"/>
                    </a:cubicBezTo>
                    <a:cubicBezTo>
                      <a:pt x="29" y="96"/>
                      <a:pt x="29" y="96"/>
                      <a:pt x="29" y="96"/>
                    </a:cubicBezTo>
                    <a:cubicBezTo>
                      <a:pt x="29" y="96"/>
                      <a:pt x="29" y="96"/>
                      <a:pt x="29" y="96"/>
                    </a:cubicBezTo>
                    <a:cubicBezTo>
                      <a:pt x="29" y="95"/>
                      <a:pt x="31" y="91"/>
                      <a:pt x="31" y="89"/>
                    </a:cubicBezTo>
                    <a:cubicBezTo>
                      <a:pt x="31" y="89"/>
                      <a:pt x="31" y="89"/>
                      <a:pt x="31" y="89"/>
                    </a:cubicBezTo>
                    <a:cubicBezTo>
                      <a:pt x="31" y="89"/>
                      <a:pt x="31" y="89"/>
                      <a:pt x="31" y="89"/>
                    </a:cubicBezTo>
                    <a:cubicBezTo>
                      <a:pt x="31" y="89"/>
                      <a:pt x="31" y="89"/>
                      <a:pt x="31" y="89"/>
                    </a:cubicBezTo>
                    <a:cubicBezTo>
                      <a:pt x="31" y="88"/>
                      <a:pt x="32" y="88"/>
                      <a:pt x="33" y="87"/>
                    </a:cubicBezTo>
                    <a:cubicBezTo>
                      <a:pt x="33" y="87"/>
                      <a:pt x="35" y="86"/>
                      <a:pt x="35" y="85"/>
                    </a:cubicBezTo>
                    <a:cubicBezTo>
                      <a:pt x="36" y="85"/>
                      <a:pt x="39" y="86"/>
                      <a:pt x="43" y="88"/>
                    </a:cubicBezTo>
                    <a:cubicBezTo>
                      <a:pt x="47" y="90"/>
                      <a:pt x="51" y="91"/>
                      <a:pt x="53" y="92"/>
                    </a:cubicBezTo>
                    <a:cubicBezTo>
                      <a:pt x="57" y="93"/>
                      <a:pt x="57" y="92"/>
                      <a:pt x="57" y="92"/>
                    </a:cubicBezTo>
                    <a:cubicBezTo>
                      <a:pt x="58" y="92"/>
                      <a:pt x="58" y="92"/>
                      <a:pt x="58" y="91"/>
                    </a:cubicBezTo>
                    <a:cubicBezTo>
                      <a:pt x="58" y="91"/>
                      <a:pt x="59" y="90"/>
                      <a:pt x="60" y="89"/>
                    </a:cubicBezTo>
                    <a:cubicBezTo>
                      <a:pt x="61" y="88"/>
                      <a:pt x="62" y="87"/>
                      <a:pt x="63" y="87"/>
                    </a:cubicBezTo>
                    <a:cubicBezTo>
                      <a:pt x="64" y="86"/>
                      <a:pt x="64" y="84"/>
                      <a:pt x="64" y="82"/>
                    </a:cubicBezTo>
                    <a:cubicBezTo>
                      <a:pt x="65" y="81"/>
                      <a:pt x="65" y="80"/>
                      <a:pt x="65" y="79"/>
                    </a:cubicBezTo>
                    <a:cubicBezTo>
                      <a:pt x="66" y="78"/>
                      <a:pt x="68" y="78"/>
                      <a:pt x="69" y="78"/>
                    </a:cubicBezTo>
                    <a:cubicBezTo>
                      <a:pt x="69" y="78"/>
                      <a:pt x="70" y="78"/>
                      <a:pt x="70" y="78"/>
                    </a:cubicBezTo>
                    <a:cubicBezTo>
                      <a:pt x="70" y="78"/>
                      <a:pt x="71" y="77"/>
                      <a:pt x="72" y="76"/>
                    </a:cubicBezTo>
                    <a:cubicBezTo>
                      <a:pt x="73" y="75"/>
                      <a:pt x="75" y="74"/>
                      <a:pt x="75" y="73"/>
                    </a:cubicBezTo>
                    <a:cubicBezTo>
                      <a:pt x="76" y="73"/>
                      <a:pt x="76" y="68"/>
                      <a:pt x="76" y="67"/>
                    </a:cubicBezTo>
                    <a:cubicBezTo>
                      <a:pt x="76" y="66"/>
                      <a:pt x="81" y="63"/>
                      <a:pt x="84" y="62"/>
                    </a:cubicBezTo>
                    <a:cubicBezTo>
                      <a:pt x="85" y="61"/>
                      <a:pt x="86" y="61"/>
                      <a:pt x="86" y="60"/>
                    </a:cubicBezTo>
                    <a:cubicBezTo>
                      <a:pt x="87" y="60"/>
                      <a:pt x="88" y="58"/>
                      <a:pt x="89" y="57"/>
                    </a:cubicBezTo>
                    <a:cubicBezTo>
                      <a:pt x="90" y="56"/>
                      <a:pt x="91" y="54"/>
                      <a:pt x="91" y="54"/>
                    </a:cubicBezTo>
                    <a:cubicBezTo>
                      <a:pt x="92" y="53"/>
                      <a:pt x="94" y="53"/>
                      <a:pt x="95" y="53"/>
                    </a:cubicBezTo>
                    <a:cubicBezTo>
                      <a:pt x="95" y="53"/>
                      <a:pt x="96" y="53"/>
                      <a:pt x="96" y="53"/>
                    </a:cubicBezTo>
                    <a:cubicBezTo>
                      <a:pt x="96" y="53"/>
                      <a:pt x="96" y="53"/>
                      <a:pt x="96" y="53"/>
                    </a:cubicBezTo>
                    <a:cubicBezTo>
                      <a:pt x="96" y="53"/>
                      <a:pt x="97" y="53"/>
                      <a:pt x="97" y="52"/>
                    </a:cubicBezTo>
                    <a:cubicBezTo>
                      <a:pt x="98" y="51"/>
                      <a:pt x="99" y="51"/>
                      <a:pt x="99" y="50"/>
                    </a:cubicBezTo>
                    <a:cubicBezTo>
                      <a:pt x="99" y="50"/>
                      <a:pt x="99" y="50"/>
                      <a:pt x="99" y="50"/>
                    </a:cubicBezTo>
                    <a:cubicBezTo>
                      <a:pt x="100" y="50"/>
                      <a:pt x="100" y="50"/>
                      <a:pt x="101" y="50"/>
                    </a:cubicBezTo>
                    <a:cubicBezTo>
                      <a:pt x="100" y="49"/>
                      <a:pt x="99" y="48"/>
                      <a:pt x="99" y="47"/>
                    </a:cubicBezTo>
                    <a:cubicBezTo>
                      <a:pt x="99" y="47"/>
                      <a:pt x="99" y="47"/>
                      <a:pt x="99" y="47"/>
                    </a:cubicBezTo>
                    <a:cubicBezTo>
                      <a:pt x="98" y="47"/>
                      <a:pt x="98" y="46"/>
                      <a:pt x="99" y="46"/>
                    </a:cubicBezTo>
                    <a:cubicBezTo>
                      <a:pt x="99" y="45"/>
                      <a:pt x="99" y="45"/>
                      <a:pt x="99" y="45"/>
                    </a:cubicBezTo>
                    <a:cubicBezTo>
                      <a:pt x="99" y="45"/>
                      <a:pt x="99" y="45"/>
                      <a:pt x="99" y="45"/>
                    </a:cubicBezTo>
                    <a:cubicBezTo>
                      <a:pt x="99" y="44"/>
                      <a:pt x="95" y="44"/>
                      <a:pt x="92" y="43"/>
                    </a:cubicBezTo>
                    <a:cubicBezTo>
                      <a:pt x="90" y="43"/>
                      <a:pt x="89" y="43"/>
                      <a:pt x="88" y="43"/>
                    </a:cubicBezTo>
                    <a:cubicBezTo>
                      <a:pt x="86" y="42"/>
                      <a:pt x="86" y="39"/>
                      <a:pt x="85" y="37"/>
                    </a:cubicBezTo>
                    <a:cubicBezTo>
                      <a:pt x="85" y="37"/>
                      <a:pt x="85" y="36"/>
                      <a:pt x="85" y="36"/>
                    </a:cubicBezTo>
                    <a:cubicBezTo>
                      <a:pt x="84" y="35"/>
                      <a:pt x="84" y="34"/>
                      <a:pt x="85" y="33"/>
                    </a:cubicBezTo>
                    <a:cubicBezTo>
                      <a:pt x="85" y="32"/>
                      <a:pt x="85" y="31"/>
                      <a:pt x="84" y="31"/>
                    </a:cubicBezTo>
                    <a:cubicBezTo>
                      <a:pt x="84" y="30"/>
                      <a:pt x="83" y="30"/>
                      <a:pt x="82" y="31"/>
                    </a:cubicBezTo>
                    <a:cubicBezTo>
                      <a:pt x="81" y="31"/>
                      <a:pt x="80" y="31"/>
                      <a:pt x="80" y="30"/>
                    </a:cubicBezTo>
                    <a:cubicBezTo>
                      <a:pt x="78" y="29"/>
                      <a:pt x="79" y="27"/>
                      <a:pt x="79" y="26"/>
                    </a:cubicBezTo>
                    <a:cubicBezTo>
                      <a:pt x="79" y="26"/>
                      <a:pt x="79" y="25"/>
                      <a:pt x="79" y="25"/>
                    </a:cubicBezTo>
                    <a:cubicBezTo>
                      <a:pt x="79" y="25"/>
                      <a:pt x="77" y="24"/>
                      <a:pt x="75" y="23"/>
                    </a:cubicBezTo>
                    <a:cubicBezTo>
                      <a:pt x="72" y="22"/>
                      <a:pt x="69" y="21"/>
                      <a:pt x="68" y="20"/>
                    </a:cubicBezTo>
                    <a:cubicBezTo>
                      <a:pt x="66" y="18"/>
                      <a:pt x="66" y="17"/>
                      <a:pt x="66" y="16"/>
                    </a:cubicBezTo>
                    <a:cubicBezTo>
                      <a:pt x="66" y="15"/>
                      <a:pt x="66" y="14"/>
                      <a:pt x="66" y="13"/>
                    </a:cubicBezTo>
                    <a:cubicBezTo>
                      <a:pt x="65" y="10"/>
                      <a:pt x="63" y="7"/>
                      <a:pt x="62" y="6"/>
                    </a:cubicBezTo>
                    <a:cubicBezTo>
                      <a:pt x="62" y="6"/>
                      <a:pt x="62" y="6"/>
                      <a:pt x="62" y="6"/>
                    </a:cubicBezTo>
                    <a:cubicBezTo>
                      <a:pt x="61" y="5"/>
                      <a:pt x="60" y="4"/>
                      <a:pt x="59" y="2"/>
                    </a:cubicBezTo>
                    <a:cubicBezTo>
                      <a:pt x="58" y="1"/>
                      <a:pt x="58" y="0"/>
                      <a:pt x="57"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73" name="Freeform 63"/>
              <p:cNvSpPr>
                <a:spLocks/>
              </p:cNvSpPr>
              <p:nvPr/>
            </p:nvSpPr>
            <p:spPr bwMode="auto">
              <a:xfrm>
                <a:off x="5057775" y="4751388"/>
                <a:ext cx="28575" cy="39688"/>
              </a:xfrm>
              <a:custGeom>
                <a:avLst/>
                <a:gdLst>
                  <a:gd name="T0" fmla="*/ 13 w 13"/>
                  <a:gd name="T1" fmla="*/ 12 h 17"/>
                  <a:gd name="T2" fmla="*/ 13 w 13"/>
                  <a:gd name="T3" fmla="*/ 10 h 17"/>
                  <a:gd name="T4" fmla="*/ 13 w 13"/>
                  <a:gd name="T5" fmla="*/ 9 h 17"/>
                  <a:gd name="T6" fmla="*/ 13 w 13"/>
                  <a:gd name="T7" fmla="*/ 8 h 17"/>
                  <a:gd name="T8" fmla="*/ 13 w 13"/>
                  <a:gd name="T9" fmla="*/ 3 h 17"/>
                  <a:gd name="T10" fmla="*/ 12 w 13"/>
                  <a:gd name="T11" fmla="*/ 3 h 17"/>
                  <a:gd name="T12" fmla="*/ 11 w 13"/>
                  <a:gd name="T13" fmla="*/ 2 h 17"/>
                  <a:gd name="T14" fmla="*/ 8 w 13"/>
                  <a:gd name="T15" fmla="*/ 1 h 17"/>
                  <a:gd name="T16" fmla="*/ 7 w 13"/>
                  <a:gd name="T17" fmla="*/ 0 h 17"/>
                  <a:gd name="T18" fmla="*/ 5 w 13"/>
                  <a:gd name="T19" fmla="*/ 1 h 17"/>
                  <a:gd name="T20" fmla="*/ 3 w 13"/>
                  <a:gd name="T21" fmla="*/ 3 h 17"/>
                  <a:gd name="T22" fmla="*/ 2 w 13"/>
                  <a:gd name="T23" fmla="*/ 6 h 17"/>
                  <a:gd name="T24" fmla="*/ 1 w 13"/>
                  <a:gd name="T25" fmla="*/ 8 h 17"/>
                  <a:gd name="T26" fmla="*/ 0 w 13"/>
                  <a:gd name="T27" fmla="*/ 10 h 17"/>
                  <a:gd name="T28" fmla="*/ 1 w 13"/>
                  <a:gd name="T29" fmla="*/ 11 h 17"/>
                  <a:gd name="T30" fmla="*/ 3 w 13"/>
                  <a:gd name="T31" fmla="*/ 14 h 17"/>
                  <a:gd name="T32" fmla="*/ 5 w 13"/>
                  <a:gd name="T33" fmla="*/ 16 h 17"/>
                  <a:gd name="T34" fmla="*/ 7 w 13"/>
                  <a:gd name="T35" fmla="*/ 17 h 17"/>
                  <a:gd name="T36" fmla="*/ 11 w 13"/>
                  <a:gd name="T37" fmla="*/ 17 h 17"/>
                  <a:gd name="T38" fmla="*/ 11 w 13"/>
                  <a:gd name="T39" fmla="*/ 17 h 17"/>
                  <a:gd name="T40" fmla="*/ 12 w 13"/>
                  <a:gd name="T41" fmla="*/ 15 h 17"/>
                  <a:gd name="T42" fmla="*/ 13 w 13"/>
                  <a:gd name="T43"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7">
                    <a:moveTo>
                      <a:pt x="13" y="12"/>
                    </a:moveTo>
                    <a:cubicBezTo>
                      <a:pt x="13" y="11"/>
                      <a:pt x="13" y="11"/>
                      <a:pt x="13" y="10"/>
                    </a:cubicBezTo>
                    <a:cubicBezTo>
                      <a:pt x="13" y="9"/>
                      <a:pt x="13" y="9"/>
                      <a:pt x="13" y="9"/>
                    </a:cubicBezTo>
                    <a:cubicBezTo>
                      <a:pt x="13" y="8"/>
                      <a:pt x="13" y="8"/>
                      <a:pt x="13" y="8"/>
                    </a:cubicBezTo>
                    <a:cubicBezTo>
                      <a:pt x="13" y="6"/>
                      <a:pt x="13" y="3"/>
                      <a:pt x="13" y="3"/>
                    </a:cubicBezTo>
                    <a:cubicBezTo>
                      <a:pt x="13" y="3"/>
                      <a:pt x="13" y="3"/>
                      <a:pt x="12" y="3"/>
                    </a:cubicBezTo>
                    <a:cubicBezTo>
                      <a:pt x="12" y="3"/>
                      <a:pt x="11" y="3"/>
                      <a:pt x="11" y="2"/>
                    </a:cubicBezTo>
                    <a:cubicBezTo>
                      <a:pt x="9" y="2"/>
                      <a:pt x="9" y="1"/>
                      <a:pt x="8" y="1"/>
                    </a:cubicBezTo>
                    <a:cubicBezTo>
                      <a:pt x="8" y="1"/>
                      <a:pt x="8" y="0"/>
                      <a:pt x="7" y="0"/>
                    </a:cubicBezTo>
                    <a:cubicBezTo>
                      <a:pt x="6" y="0"/>
                      <a:pt x="6" y="0"/>
                      <a:pt x="5" y="1"/>
                    </a:cubicBezTo>
                    <a:cubicBezTo>
                      <a:pt x="4" y="2"/>
                      <a:pt x="4" y="2"/>
                      <a:pt x="3" y="3"/>
                    </a:cubicBezTo>
                    <a:cubicBezTo>
                      <a:pt x="3" y="3"/>
                      <a:pt x="2" y="4"/>
                      <a:pt x="2" y="6"/>
                    </a:cubicBezTo>
                    <a:cubicBezTo>
                      <a:pt x="1" y="7"/>
                      <a:pt x="1" y="7"/>
                      <a:pt x="1" y="8"/>
                    </a:cubicBezTo>
                    <a:cubicBezTo>
                      <a:pt x="0" y="8"/>
                      <a:pt x="0" y="9"/>
                      <a:pt x="0" y="10"/>
                    </a:cubicBezTo>
                    <a:cubicBezTo>
                      <a:pt x="0" y="10"/>
                      <a:pt x="0" y="10"/>
                      <a:pt x="1" y="11"/>
                    </a:cubicBezTo>
                    <a:cubicBezTo>
                      <a:pt x="1" y="11"/>
                      <a:pt x="2" y="13"/>
                      <a:pt x="3" y="14"/>
                    </a:cubicBezTo>
                    <a:cubicBezTo>
                      <a:pt x="4" y="15"/>
                      <a:pt x="5" y="16"/>
                      <a:pt x="5" y="16"/>
                    </a:cubicBezTo>
                    <a:cubicBezTo>
                      <a:pt x="5" y="16"/>
                      <a:pt x="6" y="16"/>
                      <a:pt x="7" y="17"/>
                    </a:cubicBezTo>
                    <a:cubicBezTo>
                      <a:pt x="9" y="17"/>
                      <a:pt x="10" y="17"/>
                      <a:pt x="11" y="17"/>
                    </a:cubicBezTo>
                    <a:cubicBezTo>
                      <a:pt x="11" y="17"/>
                      <a:pt x="11" y="17"/>
                      <a:pt x="11" y="17"/>
                    </a:cubicBezTo>
                    <a:cubicBezTo>
                      <a:pt x="12" y="16"/>
                      <a:pt x="12" y="16"/>
                      <a:pt x="12" y="15"/>
                    </a:cubicBezTo>
                    <a:cubicBezTo>
                      <a:pt x="12" y="13"/>
                      <a:pt x="13" y="12"/>
                      <a:pt x="13" y="1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74" name="Freeform 505"/>
              <p:cNvSpPr>
                <a:spLocks/>
              </p:cNvSpPr>
              <p:nvPr/>
            </p:nvSpPr>
            <p:spPr bwMode="auto">
              <a:xfrm>
                <a:off x="5086350" y="3249613"/>
                <a:ext cx="71438" cy="101600"/>
              </a:xfrm>
              <a:custGeom>
                <a:avLst/>
                <a:gdLst>
                  <a:gd name="T0" fmla="*/ 26 w 31"/>
                  <a:gd name="T1" fmla="*/ 0 h 44"/>
                  <a:gd name="T2" fmla="*/ 23 w 31"/>
                  <a:gd name="T3" fmla="*/ 2 h 44"/>
                  <a:gd name="T4" fmla="*/ 18 w 31"/>
                  <a:gd name="T5" fmla="*/ 4 h 44"/>
                  <a:gd name="T6" fmla="*/ 11 w 31"/>
                  <a:gd name="T7" fmla="*/ 5 h 44"/>
                  <a:gd name="T8" fmla="*/ 7 w 31"/>
                  <a:gd name="T9" fmla="*/ 5 h 44"/>
                  <a:gd name="T10" fmla="*/ 3 w 31"/>
                  <a:gd name="T11" fmla="*/ 3 h 44"/>
                  <a:gd name="T12" fmla="*/ 2 w 31"/>
                  <a:gd name="T13" fmla="*/ 4 h 44"/>
                  <a:gd name="T14" fmla="*/ 2 w 31"/>
                  <a:gd name="T15" fmla="*/ 6 h 44"/>
                  <a:gd name="T16" fmla="*/ 2 w 31"/>
                  <a:gd name="T17" fmla="*/ 6 h 44"/>
                  <a:gd name="T18" fmla="*/ 2 w 31"/>
                  <a:gd name="T19" fmla="*/ 7 h 44"/>
                  <a:gd name="T20" fmla="*/ 3 w 31"/>
                  <a:gd name="T21" fmla="*/ 10 h 44"/>
                  <a:gd name="T22" fmla="*/ 3 w 31"/>
                  <a:gd name="T23" fmla="*/ 10 h 44"/>
                  <a:gd name="T24" fmla="*/ 5 w 31"/>
                  <a:gd name="T25" fmla="*/ 13 h 44"/>
                  <a:gd name="T26" fmla="*/ 5 w 31"/>
                  <a:gd name="T27" fmla="*/ 15 h 44"/>
                  <a:gd name="T28" fmla="*/ 6 w 31"/>
                  <a:gd name="T29" fmla="*/ 19 h 44"/>
                  <a:gd name="T30" fmla="*/ 7 w 31"/>
                  <a:gd name="T31" fmla="*/ 21 h 44"/>
                  <a:gd name="T32" fmla="*/ 7 w 31"/>
                  <a:gd name="T33" fmla="*/ 24 h 44"/>
                  <a:gd name="T34" fmla="*/ 12 w 31"/>
                  <a:gd name="T35" fmla="*/ 29 h 44"/>
                  <a:gd name="T36" fmla="*/ 13 w 31"/>
                  <a:gd name="T37" fmla="*/ 34 h 44"/>
                  <a:gd name="T38" fmla="*/ 16 w 31"/>
                  <a:gd name="T39" fmla="*/ 38 h 44"/>
                  <a:gd name="T40" fmla="*/ 24 w 31"/>
                  <a:gd name="T41" fmla="*/ 44 h 44"/>
                  <a:gd name="T42" fmla="*/ 26 w 31"/>
                  <a:gd name="T43" fmla="*/ 38 h 44"/>
                  <a:gd name="T44" fmla="*/ 30 w 31"/>
                  <a:gd name="T45" fmla="*/ 28 h 44"/>
                  <a:gd name="T46" fmla="*/ 30 w 31"/>
                  <a:gd name="T47" fmla="*/ 26 h 44"/>
                  <a:gd name="T48" fmla="*/ 30 w 31"/>
                  <a:gd name="T49" fmla="*/ 24 h 44"/>
                  <a:gd name="T50" fmla="*/ 27 w 31"/>
                  <a:gd name="T51" fmla="*/ 15 h 44"/>
                  <a:gd name="T52" fmla="*/ 25 w 31"/>
                  <a:gd name="T53" fmla="*/ 7 h 44"/>
                  <a:gd name="T54" fmla="*/ 25 w 31"/>
                  <a:gd name="T55" fmla="*/ 3 h 44"/>
                  <a:gd name="T56" fmla="*/ 25 w 31"/>
                  <a:gd name="T57" fmla="*/ 3 h 44"/>
                  <a:gd name="T58" fmla="*/ 26 w 31"/>
                  <a:gd name="T59" fmla="*/ 3 h 44"/>
                  <a:gd name="T60" fmla="*/ 26 w 31"/>
                  <a:gd name="T6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1" h="44">
                    <a:moveTo>
                      <a:pt x="26" y="0"/>
                    </a:moveTo>
                    <a:cubicBezTo>
                      <a:pt x="25" y="1"/>
                      <a:pt x="24" y="1"/>
                      <a:pt x="23" y="2"/>
                    </a:cubicBezTo>
                    <a:cubicBezTo>
                      <a:pt x="21" y="3"/>
                      <a:pt x="21" y="3"/>
                      <a:pt x="18" y="4"/>
                    </a:cubicBezTo>
                    <a:cubicBezTo>
                      <a:pt x="15" y="5"/>
                      <a:pt x="13" y="4"/>
                      <a:pt x="11" y="5"/>
                    </a:cubicBezTo>
                    <a:cubicBezTo>
                      <a:pt x="8" y="5"/>
                      <a:pt x="10" y="5"/>
                      <a:pt x="7" y="5"/>
                    </a:cubicBezTo>
                    <a:cubicBezTo>
                      <a:pt x="5" y="5"/>
                      <a:pt x="5" y="4"/>
                      <a:pt x="3" y="3"/>
                    </a:cubicBezTo>
                    <a:cubicBezTo>
                      <a:pt x="0" y="1"/>
                      <a:pt x="2" y="3"/>
                      <a:pt x="2" y="4"/>
                    </a:cubicBezTo>
                    <a:cubicBezTo>
                      <a:pt x="2" y="5"/>
                      <a:pt x="2" y="5"/>
                      <a:pt x="2" y="6"/>
                    </a:cubicBezTo>
                    <a:cubicBezTo>
                      <a:pt x="2" y="6"/>
                      <a:pt x="2" y="6"/>
                      <a:pt x="2" y="6"/>
                    </a:cubicBezTo>
                    <a:cubicBezTo>
                      <a:pt x="2" y="6"/>
                      <a:pt x="2" y="7"/>
                      <a:pt x="2" y="7"/>
                    </a:cubicBezTo>
                    <a:cubicBezTo>
                      <a:pt x="2" y="8"/>
                      <a:pt x="2" y="9"/>
                      <a:pt x="3" y="10"/>
                    </a:cubicBezTo>
                    <a:cubicBezTo>
                      <a:pt x="3" y="10"/>
                      <a:pt x="3" y="10"/>
                      <a:pt x="3" y="10"/>
                    </a:cubicBezTo>
                    <a:cubicBezTo>
                      <a:pt x="4" y="11"/>
                      <a:pt x="4" y="12"/>
                      <a:pt x="5" y="13"/>
                    </a:cubicBezTo>
                    <a:cubicBezTo>
                      <a:pt x="5" y="14"/>
                      <a:pt x="5" y="15"/>
                      <a:pt x="5" y="15"/>
                    </a:cubicBezTo>
                    <a:cubicBezTo>
                      <a:pt x="6" y="16"/>
                      <a:pt x="6" y="18"/>
                      <a:pt x="6" y="19"/>
                    </a:cubicBezTo>
                    <a:cubicBezTo>
                      <a:pt x="6" y="19"/>
                      <a:pt x="6" y="20"/>
                      <a:pt x="7" y="21"/>
                    </a:cubicBezTo>
                    <a:cubicBezTo>
                      <a:pt x="8" y="22"/>
                      <a:pt x="7" y="23"/>
                      <a:pt x="7" y="24"/>
                    </a:cubicBezTo>
                    <a:cubicBezTo>
                      <a:pt x="8" y="26"/>
                      <a:pt x="11" y="28"/>
                      <a:pt x="12" y="29"/>
                    </a:cubicBezTo>
                    <a:cubicBezTo>
                      <a:pt x="13" y="30"/>
                      <a:pt x="13" y="33"/>
                      <a:pt x="13" y="34"/>
                    </a:cubicBezTo>
                    <a:cubicBezTo>
                      <a:pt x="13" y="36"/>
                      <a:pt x="15" y="37"/>
                      <a:pt x="16" y="38"/>
                    </a:cubicBezTo>
                    <a:cubicBezTo>
                      <a:pt x="17" y="39"/>
                      <a:pt x="23" y="44"/>
                      <a:pt x="24" y="44"/>
                    </a:cubicBezTo>
                    <a:cubicBezTo>
                      <a:pt x="24" y="44"/>
                      <a:pt x="26" y="39"/>
                      <a:pt x="26" y="38"/>
                    </a:cubicBezTo>
                    <a:cubicBezTo>
                      <a:pt x="27" y="37"/>
                      <a:pt x="29" y="29"/>
                      <a:pt x="30" y="28"/>
                    </a:cubicBezTo>
                    <a:cubicBezTo>
                      <a:pt x="30" y="27"/>
                      <a:pt x="30" y="26"/>
                      <a:pt x="30" y="26"/>
                    </a:cubicBezTo>
                    <a:cubicBezTo>
                      <a:pt x="31" y="25"/>
                      <a:pt x="31" y="24"/>
                      <a:pt x="30" y="24"/>
                    </a:cubicBezTo>
                    <a:cubicBezTo>
                      <a:pt x="30" y="23"/>
                      <a:pt x="29" y="19"/>
                      <a:pt x="27" y="15"/>
                    </a:cubicBezTo>
                    <a:cubicBezTo>
                      <a:pt x="26" y="12"/>
                      <a:pt x="25" y="9"/>
                      <a:pt x="25" y="7"/>
                    </a:cubicBezTo>
                    <a:cubicBezTo>
                      <a:pt x="24" y="5"/>
                      <a:pt x="25" y="4"/>
                      <a:pt x="25" y="3"/>
                    </a:cubicBezTo>
                    <a:cubicBezTo>
                      <a:pt x="25" y="3"/>
                      <a:pt x="25" y="3"/>
                      <a:pt x="25" y="3"/>
                    </a:cubicBezTo>
                    <a:cubicBezTo>
                      <a:pt x="25" y="3"/>
                      <a:pt x="26" y="3"/>
                      <a:pt x="26" y="3"/>
                    </a:cubicBezTo>
                    <a:cubicBezTo>
                      <a:pt x="26" y="2"/>
                      <a:pt x="26" y="1"/>
                      <a:pt x="26"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 name="EMEA"/>
            <p:cNvGrpSpPr/>
            <p:nvPr/>
          </p:nvGrpSpPr>
          <p:grpSpPr>
            <a:xfrm>
              <a:off x="4016375" y="1381918"/>
              <a:ext cx="1792288" cy="2384425"/>
              <a:chOff x="4002087" y="1371600"/>
              <a:chExt cx="1792288" cy="2384425"/>
            </a:xfrm>
            <a:grpFill/>
          </p:grpSpPr>
          <p:sp>
            <p:nvSpPr>
              <p:cNvPr id="135" name="Freeform 405"/>
              <p:cNvSpPr>
                <a:spLocks/>
              </p:cNvSpPr>
              <p:nvPr/>
            </p:nvSpPr>
            <p:spPr bwMode="auto">
              <a:xfrm>
                <a:off x="4029075" y="2938463"/>
                <a:ext cx="84138" cy="155575"/>
              </a:xfrm>
              <a:custGeom>
                <a:avLst/>
                <a:gdLst>
                  <a:gd name="T0" fmla="*/ 8 w 36"/>
                  <a:gd name="T1" fmla="*/ 7 h 67"/>
                  <a:gd name="T2" fmla="*/ 9 w 36"/>
                  <a:gd name="T3" fmla="*/ 13 h 67"/>
                  <a:gd name="T4" fmla="*/ 10 w 36"/>
                  <a:gd name="T5" fmla="*/ 18 h 67"/>
                  <a:gd name="T6" fmla="*/ 6 w 36"/>
                  <a:gd name="T7" fmla="*/ 28 h 67"/>
                  <a:gd name="T8" fmla="*/ 2 w 36"/>
                  <a:gd name="T9" fmla="*/ 36 h 67"/>
                  <a:gd name="T10" fmla="*/ 0 w 36"/>
                  <a:gd name="T11" fmla="*/ 44 h 67"/>
                  <a:gd name="T12" fmla="*/ 6 w 36"/>
                  <a:gd name="T13" fmla="*/ 42 h 67"/>
                  <a:gd name="T14" fmla="*/ 4 w 36"/>
                  <a:gd name="T15" fmla="*/ 46 h 67"/>
                  <a:gd name="T16" fmla="*/ 8 w 36"/>
                  <a:gd name="T17" fmla="*/ 46 h 67"/>
                  <a:gd name="T18" fmla="*/ 7 w 36"/>
                  <a:gd name="T19" fmla="*/ 48 h 67"/>
                  <a:gd name="T20" fmla="*/ 8 w 36"/>
                  <a:gd name="T21" fmla="*/ 55 h 67"/>
                  <a:gd name="T22" fmla="*/ 5 w 36"/>
                  <a:gd name="T23" fmla="*/ 66 h 67"/>
                  <a:gd name="T24" fmla="*/ 15 w 36"/>
                  <a:gd name="T25" fmla="*/ 65 h 67"/>
                  <a:gd name="T26" fmla="*/ 23 w 36"/>
                  <a:gd name="T27" fmla="*/ 63 h 67"/>
                  <a:gd name="T28" fmla="*/ 22 w 36"/>
                  <a:gd name="T29" fmla="*/ 61 h 67"/>
                  <a:gd name="T30" fmla="*/ 21 w 36"/>
                  <a:gd name="T31" fmla="*/ 59 h 67"/>
                  <a:gd name="T32" fmla="*/ 24 w 36"/>
                  <a:gd name="T33" fmla="*/ 54 h 67"/>
                  <a:gd name="T34" fmla="*/ 25 w 36"/>
                  <a:gd name="T35" fmla="*/ 53 h 67"/>
                  <a:gd name="T36" fmla="*/ 27 w 36"/>
                  <a:gd name="T37" fmla="*/ 51 h 67"/>
                  <a:gd name="T38" fmla="*/ 26 w 36"/>
                  <a:gd name="T39" fmla="*/ 51 h 67"/>
                  <a:gd name="T40" fmla="*/ 24 w 36"/>
                  <a:gd name="T41" fmla="*/ 48 h 67"/>
                  <a:gd name="T42" fmla="*/ 25 w 36"/>
                  <a:gd name="T43" fmla="*/ 43 h 67"/>
                  <a:gd name="T44" fmla="*/ 27 w 36"/>
                  <a:gd name="T45" fmla="*/ 40 h 67"/>
                  <a:gd name="T46" fmla="*/ 25 w 36"/>
                  <a:gd name="T47" fmla="*/ 39 h 67"/>
                  <a:gd name="T48" fmla="*/ 25 w 36"/>
                  <a:gd name="T49" fmla="*/ 39 h 67"/>
                  <a:gd name="T50" fmla="*/ 24 w 36"/>
                  <a:gd name="T51" fmla="*/ 37 h 67"/>
                  <a:gd name="T52" fmla="*/ 23 w 36"/>
                  <a:gd name="T53" fmla="*/ 36 h 67"/>
                  <a:gd name="T54" fmla="*/ 26 w 36"/>
                  <a:gd name="T55" fmla="*/ 32 h 67"/>
                  <a:gd name="T56" fmla="*/ 27 w 36"/>
                  <a:gd name="T57" fmla="*/ 31 h 67"/>
                  <a:gd name="T58" fmla="*/ 27 w 36"/>
                  <a:gd name="T59" fmla="*/ 27 h 67"/>
                  <a:gd name="T60" fmla="*/ 28 w 36"/>
                  <a:gd name="T61" fmla="*/ 24 h 67"/>
                  <a:gd name="T62" fmla="*/ 28 w 36"/>
                  <a:gd name="T63" fmla="*/ 23 h 67"/>
                  <a:gd name="T64" fmla="*/ 29 w 36"/>
                  <a:gd name="T65" fmla="*/ 17 h 67"/>
                  <a:gd name="T66" fmla="*/ 28 w 36"/>
                  <a:gd name="T67" fmla="*/ 14 h 67"/>
                  <a:gd name="T68" fmla="*/ 29 w 36"/>
                  <a:gd name="T69" fmla="*/ 11 h 67"/>
                  <a:gd name="T70" fmla="*/ 32 w 36"/>
                  <a:gd name="T71" fmla="*/ 10 h 67"/>
                  <a:gd name="T72" fmla="*/ 34 w 36"/>
                  <a:gd name="T73" fmla="*/ 10 h 67"/>
                  <a:gd name="T74" fmla="*/ 36 w 36"/>
                  <a:gd name="T75" fmla="*/ 7 h 67"/>
                  <a:gd name="T76" fmla="*/ 36 w 36"/>
                  <a:gd name="T77" fmla="*/ 7 h 67"/>
                  <a:gd name="T78" fmla="*/ 34 w 36"/>
                  <a:gd name="T79" fmla="*/ 6 h 67"/>
                  <a:gd name="T80" fmla="*/ 32 w 36"/>
                  <a:gd name="T81" fmla="*/ 3 h 67"/>
                  <a:gd name="T82" fmla="*/ 31 w 36"/>
                  <a:gd name="T83" fmla="*/ 2 h 67"/>
                  <a:gd name="T84" fmla="*/ 29 w 36"/>
                  <a:gd name="T85" fmla="*/ 2 h 67"/>
                  <a:gd name="T86" fmla="*/ 27 w 36"/>
                  <a:gd name="T87" fmla="*/ 2 h 67"/>
                  <a:gd name="T88" fmla="*/ 23 w 36"/>
                  <a:gd name="T89" fmla="*/ 4 h 67"/>
                  <a:gd name="T90" fmla="*/ 19 w 36"/>
                  <a:gd name="T91" fmla="*/ 4 h 67"/>
                  <a:gd name="T92" fmla="*/ 15 w 36"/>
                  <a:gd name="T93" fmla="*/ 5 h 67"/>
                  <a:gd name="T94" fmla="*/ 14 w 36"/>
                  <a:gd name="T95" fmla="*/ 2 h 67"/>
                  <a:gd name="T96" fmla="*/ 14 w 36"/>
                  <a:gd name="T97" fmla="*/ 1 h 67"/>
                  <a:gd name="T98" fmla="*/ 14 w 36"/>
                  <a:gd name="T99" fmla="*/ 0 h 67"/>
                  <a:gd name="T100" fmla="*/ 14 w 36"/>
                  <a:gd name="T101" fmla="*/ 0 h 67"/>
                  <a:gd name="T102" fmla="*/ 12 w 36"/>
                  <a:gd name="T103" fmla="*/ 1 h 67"/>
                  <a:gd name="T104" fmla="*/ 7 w 36"/>
                  <a:gd name="T105" fmla="*/ 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 h="67">
                    <a:moveTo>
                      <a:pt x="6" y="4"/>
                    </a:moveTo>
                    <a:cubicBezTo>
                      <a:pt x="7" y="5"/>
                      <a:pt x="7" y="6"/>
                      <a:pt x="8" y="7"/>
                    </a:cubicBezTo>
                    <a:cubicBezTo>
                      <a:pt x="8" y="8"/>
                      <a:pt x="8" y="9"/>
                      <a:pt x="8" y="10"/>
                    </a:cubicBezTo>
                    <a:cubicBezTo>
                      <a:pt x="8" y="11"/>
                      <a:pt x="9" y="12"/>
                      <a:pt x="9" y="13"/>
                    </a:cubicBezTo>
                    <a:cubicBezTo>
                      <a:pt x="10" y="14"/>
                      <a:pt x="9" y="15"/>
                      <a:pt x="9" y="16"/>
                    </a:cubicBezTo>
                    <a:cubicBezTo>
                      <a:pt x="8" y="17"/>
                      <a:pt x="9" y="17"/>
                      <a:pt x="10" y="18"/>
                    </a:cubicBezTo>
                    <a:cubicBezTo>
                      <a:pt x="10" y="19"/>
                      <a:pt x="9" y="19"/>
                      <a:pt x="8" y="21"/>
                    </a:cubicBezTo>
                    <a:cubicBezTo>
                      <a:pt x="7" y="22"/>
                      <a:pt x="7" y="27"/>
                      <a:pt x="6" y="28"/>
                    </a:cubicBezTo>
                    <a:cubicBezTo>
                      <a:pt x="5" y="30"/>
                      <a:pt x="5" y="33"/>
                      <a:pt x="4" y="35"/>
                    </a:cubicBezTo>
                    <a:cubicBezTo>
                      <a:pt x="3" y="37"/>
                      <a:pt x="2" y="36"/>
                      <a:pt x="2" y="36"/>
                    </a:cubicBezTo>
                    <a:cubicBezTo>
                      <a:pt x="1" y="37"/>
                      <a:pt x="1" y="40"/>
                      <a:pt x="1" y="41"/>
                    </a:cubicBezTo>
                    <a:cubicBezTo>
                      <a:pt x="0" y="42"/>
                      <a:pt x="0" y="43"/>
                      <a:pt x="0" y="44"/>
                    </a:cubicBezTo>
                    <a:cubicBezTo>
                      <a:pt x="1" y="45"/>
                      <a:pt x="3" y="43"/>
                      <a:pt x="4" y="43"/>
                    </a:cubicBezTo>
                    <a:cubicBezTo>
                      <a:pt x="5" y="43"/>
                      <a:pt x="5" y="41"/>
                      <a:pt x="6" y="42"/>
                    </a:cubicBezTo>
                    <a:cubicBezTo>
                      <a:pt x="7" y="43"/>
                      <a:pt x="6" y="44"/>
                      <a:pt x="5" y="45"/>
                    </a:cubicBezTo>
                    <a:cubicBezTo>
                      <a:pt x="5" y="46"/>
                      <a:pt x="4" y="45"/>
                      <a:pt x="4" y="46"/>
                    </a:cubicBezTo>
                    <a:cubicBezTo>
                      <a:pt x="3" y="46"/>
                      <a:pt x="3" y="47"/>
                      <a:pt x="4" y="47"/>
                    </a:cubicBezTo>
                    <a:cubicBezTo>
                      <a:pt x="5" y="48"/>
                      <a:pt x="8" y="46"/>
                      <a:pt x="8" y="46"/>
                    </a:cubicBezTo>
                    <a:cubicBezTo>
                      <a:pt x="9" y="46"/>
                      <a:pt x="9" y="47"/>
                      <a:pt x="10" y="48"/>
                    </a:cubicBezTo>
                    <a:cubicBezTo>
                      <a:pt x="10" y="49"/>
                      <a:pt x="8" y="48"/>
                      <a:pt x="7" y="48"/>
                    </a:cubicBezTo>
                    <a:cubicBezTo>
                      <a:pt x="6" y="49"/>
                      <a:pt x="8" y="50"/>
                      <a:pt x="8" y="52"/>
                    </a:cubicBezTo>
                    <a:cubicBezTo>
                      <a:pt x="8" y="53"/>
                      <a:pt x="8" y="54"/>
                      <a:pt x="8" y="55"/>
                    </a:cubicBezTo>
                    <a:cubicBezTo>
                      <a:pt x="7" y="56"/>
                      <a:pt x="8" y="58"/>
                      <a:pt x="7" y="60"/>
                    </a:cubicBezTo>
                    <a:cubicBezTo>
                      <a:pt x="7" y="62"/>
                      <a:pt x="5" y="64"/>
                      <a:pt x="5" y="66"/>
                    </a:cubicBezTo>
                    <a:cubicBezTo>
                      <a:pt x="6" y="67"/>
                      <a:pt x="8" y="65"/>
                      <a:pt x="10" y="64"/>
                    </a:cubicBezTo>
                    <a:cubicBezTo>
                      <a:pt x="12" y="64"/>
                      <a:pt x="15" y="65"/>
                      <a:pt x="15" y="65"/>
                    </a:cubicBezTo>
                    <a:cubicBezTo>
                      <a:pt x="16" y="65"/>
                      <a:pt x="18" y="66"/>
                      <a:pt x="19" y="65"/>
                    </a:cubicBezTo>
                    <a:cubicBezTo>
                      <a:pt x="20" y="65"/>
                      <a:pt x="22" y="64"/>
                      <a:pt x="23" y="63"/>
                    </a:cubicBezTo>
                    <a:cubicBezTo>
                      <a:pt x="22" y="62"/>
                      <a:pt x="22" y="61"/>
                      <a:pt x="22" y="61"/>
                    </a:cubicBezTo>
                    <a:cubicBezTo>
                      <a:pt x="22" y="61"/>
                      <a:pt x="22" y="61"/>
                      <a:pt x="22" y="61"/>
                    </a:cubicBezTo>
                    <a:cubicBezTo>
                      <a:pt x="22" y="61"/>
                      <a:pt x="22" y="61"/>
                      <a:pt x="22" y="61"/>
                    </a:cubicBezTo>
                    <a:cubicBezTo>
                      <a:pt x="22" y="60"/>
                      <a:pt x="21" y="60"/>
                      <a:pt x="21" y="59"/>
                    </a:cubicBezTo>
                    <a:cubicBezTo>
                      <a:pt x="21" y="58"/>
                      <a:pt x="22" y="57"/>
                      <a:pt x="22" y="56"/>
                    </a:cubicBezTo>
                    <a:cubicBezTo>
                      <a:pt x="23" y="55"/>
                      <a:pt x="23" y="54"/>
                      <a:pt x="24" y="54"/>
                    </a:cubicBezTo>
                    <a:cubicBezTo>
                      <a:pt x="24" y="54"/>
                      <a:pt x="25" y="53"/>
                      <a:pt x="25" y="53"/>
                    </a:cubicBezTo>
                    <a:cubicBezTo>
                      <a:pt x="25" y="53"/>
                      <a:pt x="25" y="53"/>
                      <a:pt x="25" y="53"/>
                    </a:cubicBezTo>
                    <a:cubicBezTo>
                      <a:pt x="27" y="52"/>
                      <a:pt x="28" y="51"/>
                      <a:pt x="28" y="51"/>
                    </a:cubicBezTo>
                    <a:cubicBezTo>
                      <a:pt x="28" y="51"/>
                      <a:pt x="28" y="51"/>
                      <a:pt x="27" y="51"/>
                    </a:cubicBezTo>
                    <a:cubicBezTo>
                      <a:pt x="27" y="51"/>
                      <a:pt x="26" y="51"/>
                      <a:pt x="26" y="51"/>
                    </a:cubicBezTo>
                    <a:cubicBezTo>
                      <a:pt x="26" y="51"/>
                      <a:pt x="26" y="51"/>
                      <a:pt x="26" y="51"/>
                    </a:cubicBezTo>
                    <a:cubicBezTo>
                      <a:pt x="26" y="51"/>
                      <a:pt x="25" y="50"/>
                      <a:pt x="25" y="50"/>
                    </a:cubicBezTo>
                    <a:cubicBezTo>
                      <a:pt x="24" y="49"/>
                      <a:pt x="24" y="48"/>
                      <a:pt x="24" y="48"/>
                    </a:cubicBezTo>
                    <a:cubicBezTo>
                      <a:pt x="24" y="48"/>
                      <a:pt x="24" y="46"/>
                      <a:pt x="24" y="45"/>
                    </a:cubicBezTo>
                    <a:cubicBezTo>
                      <a:pt x="24" y="44"/>
                      <a:pt x="25" y="43"/>
                      <a:pt x="25" y="43"/>
                    </a:cubicBezTo>
                    <a:cubicBezTo>
                      <a:pt x="25" y="43"/>
                      <a:pt x="25" y="42"/>
                      <a:pt x="26" y="42"/>
                    </a:cubicBezTo>
                    <a:cubicBezTo>
                      <a:pt x="26" y="41"/>
                      <a:pt x="27" y="40"/>
                      <a:pt x="27" y="40"/>
                    </a:cubicBezTo>
                    <a:cubicBezTo>
                      <a:pt x="27" y="40"/>
                      <a:pt x="27" y="40"/>
                      <a:pt x="26" y="39"/>
                    </a:cubicBezTo>
                    <a:cubicBezTo>
                      <a:pt x="26" y="39"/>
                      <a:pt x="25" y="39"/>
                      <a:pt x="25" y="39"/>
                    </a:cubicBezTo>
                    <a:cubicBezTo>
                      <a:pt x="25" y="39"/>
                      <a:pt x="25" y="39"/>
                      <a:pt x="25" y="39"/>
                    </a:cubicBezTo>
                    <a:cubicBezTo>
                      <a:pt x="25" y="39"/>
                      <a:pt x="25" y="39"/>
                      <a:pt x="25" y="39"/>
                    </a:cubicBezTo>
                    <a:cubicBezTo>
                      <a:pt x="24" y="39"/>
                      <a:pt x="24" y="38"/>
                      <a:pt x="24" y="38"/>
                    </a:cubicBezTo>
                    <a:cubicBezTo>
                      <a:pt x="24" y="37"/>
                      <a:pt x="24" y="37"/>
                      <a:pt x="24" y="37"/>
                    </a:cubicBezTo>
                    <a:cubicBezTo>
                      <a:pt x="24" y="37"/>
                      <a:pt x="24" y="37"/>
                      <a:pt x="24" y="37"/>
                    </a:cubicBezTo>
                    <a:cubicBezTo>
                      <a:pt x="24" y="37"/>
                      <a:pt x="24" y="36"/>
                      <a:pt x="23" y="36"/>
                    </a:cubicBezTo>
                    <a:cubicBezTo>
                      <a:pt x="23" y="35"/>
                      <a:pt x="21" y="33"/>
                      <a:pt x="22" y="32"/>
                    </a:cubicBezTo>
                    <a:cubicBezTo>
                      <a:pt x="22" y="31"/>
                      <a:pt x="24" y="31"/>
                      <a:pt x="26" y="32"/>
                    </a:cubicBezTo>
                    <a:cubicBezTo>
                      <a:pt x="26" y="32"/>
                      <a:pt x="26" y="32"/>
                      <a:pt x="26" y="32"/>
                    </a:cubicBezTo>
                    <a:cubicBezTo>
                      <a:pt x="27" y="32"/>
                      <a:pt x="27" y="31"/>
                      <a:pt x="27" y="31"/>
                    </a:cubicBezTo>
                    <a:cubicBezTo>
                      <a:pt x="27" y="30"/>
                      <a:pt x="27" y="30"/>
                      <a:pt x="27" y="29"/>
                    </a:cubicBezTo>
                    <a:cubicBezTo>
                      <a:pt x="27" y="29"/>
                      <a:pt x="27" y="28"/>
                      <a:pt x="27" y="27"/>
                    </a:cubicBezTo>
                    <a:cubicBezTo>
                      <a:pt x="27" y="27"/>
                      <a:pt x="27" y="26"/>
                      <a:pt x="27" y="26"/>
                    </a:cubicBezTo>
                    <a:cubicBezTo>
                      <a:pt x="27" y="24"/>
                      <a:pt x="28" y="24"/>
                      <a:pt x="28" y="24"/>
                    </a:cubicBezTo>
                    <a:cubicBezTo>
                      <a:pt x="28" y="23"/>
                      <a:pt x="28" y="23"/>
                      <a:pt x="28" y="23"/>
                    </a:cubicBezTo>
                    <a:cubicBezTo>
                      <a:pt x="28" y="23"/>
                      <a:pt x="28" y="23"/>
                      <a:pt x="28" y="23"/>
                    </a:cubicBezTo>
                    <a:cubicBezTo>
                      <a:pt x="29" y="23"/>
                      <a:pt x="29" y="22"/>
                      <a:pt x="29" y="21"/>
                    </a:cubicBezTo>
                    <a:cubicBezTo>
                      <a:pt x="29" y="20"/>
                      <a:pt x="29" y="18"/>
                      <a:pt x="29" y="17"/>
                    </a:cubicBezTo>
                    <a:cubicBezTo>
                      <a:pt x="29" y="17"/>
                      <a:pt x="29" y="16"/>
                      <a:pt x="29" y="16"/>
                    </a:cubicBezTo>
                    <a:cubicBezTo>
                      <a:pt x="28" y="15"/>
                      <a:pt x="28" y="15"/>
                      <a:pt x="28" y="14"/>
                    </a:cubicBezTo>
                    <a:cubicBezTo>
                      <a:pt x="28" y="13"/>
                      <a:pt x="29" y="12"/>
                      <a:pt x="29" y="11"/>
                    </a:cubicBezTo>
                    <a:cubicBezTo>
                      <a:pt x="29" y="11"/>
                      <a:pt x="29" y="11"/>
                      <a:pt x="29" y="11"/>
                    </a:cubicBezTo>
                    <a:cubicBezTo>
                      <a:pt x="30" y="11"/>
                      <a:pt x="30" y="11"/>
                      <a:pt x="30" y="11"/>
                    </a:cubicBezTo>
                    <a:cubicBezTo>
                      <a:pt x="31" y="10"/>
                      <a:pt x="31" y="10"/>
                      <a:pt x="32" y="10"/>
                    </a:cubicBezTo>
                    <a:cubicBezTo>
                      <a:pt x="33" y="10"/>
                      <a:pt x="33" y="10"/>
                      <a:pt x="34" y="10"/>
                    </a:cubicBezTo>
                    <a:cubicBezTo>
                      <a:pt x="34" y="10"/>
                      <a:pt x="34" y="10"/>
                      <a:pt x="34" y="10"/>
                    </a:cubicBezTo>
                    <a:cubicBezTo>
                      <a:pt x="34" y="10"/>
                      <a:pt x="35" y="9"/>
                      <a:pt x="35" y="8"/>
                    </a:cubicBezTo>
                    <a:cubicBezTo>
                      <a:pt x="36" y="8"/>
                      <a:pt x="36" y="7"/>
                      <a:pt x="36" y="7"/>
                    </a:cubicBezTo>
                    <a:cubicBezTo>
                      <a:pt x="36" y="7"/>
                      <a:pt x="36" y="7"/>
                      <a:pt x="36" y="7"/>
                    </a:cubicBezTo>
                    <a:cubicBezTo>
                      <a:pt x="36" y="7"/>
                      <a:pt x="36" y="7"/>
                      <a:pt x="36" y="7"/>
                    </a:cubicBezTo>
                    <a:cubicBezTo>
                      <a:pt x="36" y="7"/>
                      <a:pt x="36" y="7"/>
                      <a:pt x="36" y="7"/>
                    </a:cubicBezTo>
                    <a:cubicBezTo>
                      <a:pt x="36" y="7"/>
                      <a:pt x="35" y="6"/>
                      <a:pt x="34" y="6"/>
                    </a:cubicBezTo>
                    <a:cubicBezTo>
                      <a:pt x="33" y="6"/>
                      <a:pt x="33" y="5"/>
                      <a:pt x="32" y="5"/>
                    </a:cubicBezTo>
                    <a:cubicBezTo>
                      <a:pt x="32" y="5"/>
                      <a:pt x="32" y="4"/>
                      <a:pt x="32" y="3"/>
                    </a:cubicBezTo>
                    <a:cubicBezTo>
                      <a:pt x="32" y="3"/>
                      <a:pt x="32" y="2"/>
                      <a:pt x="32" y="2"/>
                    </a:cubicBezTo>
                    <a:cubicBezTo>
                      <a:pt x="32" y="2"/>
                      <a:pt x="31" y="2"/>
                      <a:pt x="31" y="2"/>
                    </a:cubicBezTo>
                    <a:cubicBezTo>
                      <a:pt x="31" y="2"/>
                      <a:pt x="31" y="2"/>
                      <a:pt x="31" y="2"/>
                    </a:cubicBezTo>
                    <a:cubicBezTo>
                      <a:pt x="30" y="2"/>
                      <a:pt x="29" y="2"/>
                      <a:pt x="29" y="2"/>
                    </a:cubicBezTo>
                    <a:cubicBezTo>
                      <a:pt x="28" y="2"/>
                      <a:pt x="28" y="2"/>
                      <a:pt x="28" y="2"/>
                    </a:cubicBezTo>
                    <a:cubicBezTo>
                      <a:pt x="27" y="2"/>
                      <a:pt x="27" y="2"/>
                      <a:pt x="27" y="2"/>
                    </a:cubicBezTo>
                    <a:cubicBezTo>
                      <a:pt x="26" y="3"/>
                      <a:pt x="25" y="3"/>
                      <a:pt x="24" y="4"/>
                    </a:cubicBezTo>
                    <a:cubicBezTo>
                      <a:pt x="23" y="4"/>
                      <a:pt x="23" y="4"/>
                      <a:pt x="23" y="4"/>
                    </a:cubicBezTo>
                    <a:cubicBezTo>
                      <a:pt x="22" y="4"/>
                      <a:pt x="20" y="4"/>
                      <a:pt x="19" y="4"/>
                    </a:cubicBezTo>
                    <a:cubicBezTo>
                      <a:pt x="19" y="4"/>
                      <a:pt x="19" y="4"/>
                      <a:pt x="19" y="4"/>
                    </a:cubicBezTo>
                    <a:cubicBezTo>
                      <a:pt x="18" y="4"/>
                      <a:pt x="17" y="4"/>
                      <a:pt x="17" y="4"/>
                    </a:cubicBezTo>
                    <a:cubicBezTo>
                      <a:pt x="16" y="4"/>
                      <a:pt x="15" y="5"/>
                      <a:pt x="15" y="5"/>
                    </a:cubicBezTo>
                    <a:cubicBezTo>
                      <a:pt x="14" y="4"/>
                      <a:pt x="14" y="4"/>
                      <a:pt x="14" y="3"/>
                    </a:cubicBezTo>
                    <a:cubicBezTo>
                      <a:pt x="14" y="3"/>
                      <a:pt x="14" y="2"/>
                      <a:pt x="14" y="2"/>
                    </a:cubicBezTo>
                    <a:cubicBezTo>
                      <a:pt x="14" y="2"/>
                      <a:pt x="14" y="2"/>
                      <a:pt x="14" y="2"/>
                    </a:cubicBezTo>
                    <a:cubicBezTo>
                      <a:pt x="14" y="2"/>
                      <a:pt x="14" y="2"/>
                      <a:pt x="14" y="1"/>
                    </a:cubicBezTo>
                    <a:cubicBezTo>
                      <a:pt x="15" y="1"/>
                      <a:pt x="15" y="0"/>
                      <a:pt x="14" y="0"/>
                    </a:cubicBezTo>
                    <a:cubicBezTo>
                      <a:pt x="14" y="0"/>
                      <a:pt x="14" y="0"/>
                      <a:pt x="14" y="0"/>
                    </a:cubicBezTo>
                    <a:cubicBezTo>
                      <a:pt x="14" y="0"/>
                      <a:pt x="14" y="0"/>
                      <a:pt x="14" y="0"/>
                    </a:cubicBezTo>
                    <a:cubicBezTo>
                      <a:pt x="14" y="0"/>
                      <a:pt x="14" y="0"/>
                      <a:pt x="14" y="0"/>
                    </a:cubicBezTo>
                    <a:cubicBezTo>
                      <a:pt x="14" y="0"/>
                      <a:pt x="14" y="0"/>
                      <a:pt x="13" y="1"/>
                    </a:cubicBezTo>
                    <a:cubicBezTo>
                      <a:pt x="13" y="1"/>
                      <a:pt x="12" y="1"/>
                      <a:pt x="12" y="1"/>
                    </a:cubicBezTo>
                    <a:cubicBezTo>
                      <a:pt x="11" y="1"/>
                      <a:pt x="10" y="1"/>
                      <a:pt x="10" y="1"/>
                    </a:cubicBezTo>
                    <a:cubicBezTo>
                      <a:pt x="9" y="1"/>
                      <a:pt x="8" y="2"/>
                      <a:pt x="7" y="3"/>
                    </a:cubicBezTo>
                    <a:cubicBezTo>
                      <a:pt x="7" y="4"/>
                      <a:pt x="7" y="4"/>
                      <a:pt x="6" y="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36" name="Freeform 407"/>
              <p:cNvSpPr>
                <a:spLocks/>
              </p:cNvSpPr>
              <p:nvPr/>
            </p:nvSpPr>
            <p:spPr bwMode="auto">
              <a:xfrm>
                <a:off x="4033837" y="2886075"/>
                <a:ext cx="322263" cy="233363"/>
              </a:xfrm>
              <a:custGeom>
                <a:avLst/>
                <a:gdLst>
                  <a:gd name="T0" fmla="*/ 76 w 140"/>
                  <a:gd name="T1" fmla="*/ 6 h 101"/>
                  <a:gd name="T2" fmla="*/ 62 w 140"/>
                  <a:gd name="T3" fmla="*/ 4 h 101"/>
                  <a:gd name="T4" fmla="*/ 41 w 140"/>
                  <a:gd name="T5" fmla="*/ 3 h 101"/>
                  <a:gd name="T6" fmla="*/ 24 w 140"/>
                  <a:gd name="T7" fmla="*/ 4 h 101"/>
                  <a:gd name="T8" fmla="*/ 16 w 140"/>
                  <a:gd name="T9" fmla="*/ 2 h 101"/>
                  <a:gd name="T10" fmla="*/ 13 w 140"/>
                  <a:gd name="T11" fmla="*/ 5 h 101"/>
                  <a:gd name="T12" fmla="*/ 1 w 140"/>
                  <a:gd name="T13" fmla="*/ 9 h 101"/>
                  <a:gd name="T14" fmla="*/ 2 w 140"/>
                  <a:gd name="T15" fmla="*/ 16 h 101"/>
                  <a:gd name="T16" fmla="*/ 5 w 140"/>
                  <a:gd name="T17" fmla="*/ 19 h 101"/>
                  <a:gd name="T18" fmla="*/ 4 w 140"/>
                  <a:gd name="T19" fmla="*/ 26 h 101"/>
                  <a:gd name="T20" fmla="*/ 10 w 140"/>
                  <a:gd name="T21" fmla="*/ 23 h 101"/>
                  <a:gd name="T22" fmla="*/ 11 w 140"/>
                  <a:gd name="T23" fmla="*/ 22 h 101"/>
                  <a:gd name="T24" fmla="*/ 13 w 140"/>
                  <a:gd name="T25" fmla="*/ 25 h 101"/>
                  <a:gd name="T26" fmla="*/ 13 w 140"/>
                  <a:gd name="T27" fmla="*/ 26 h 101"/>
                  <a:gd name="T28" fmla="*/ 17 w 140"/>
                  <a:gd name="T29" fmla="*/ 26 h 101"/>
                  <a:gd name="T30" fmla="*/ 21 w 140"/>
                  <a:gd name="T31" fmla="*/ 26 h 101"/>
                  <a:gd name="T32" fmla="*/ 27 w 140"/>
                  <a:gd name="T33" fmla="*/ 24 h 101"/>
                  <a:gd name="T34" fmla="*/ 31 w 140"/>
                  <a:gd name="T35" fmla="*/ 25 h 101"/>
                  <a:gd name="T36" fmla="*/ 32 w 140"/>
                  <a:gd name="T37" fmla="*/ 28 h 101"/>
                  <a:gd name="T38" fmla="*/ 35 w 140"/>
                  <a:gd name="T39" fmla="*/ 30 h 101"/>
                  <a:gd name="T40" fmla="*/ 32 w 140"/>
                  <a:gd name="T41" fmla="*/ 34 h 101"/>
                  <a:gd name="T42" fmla="*/ 32 w 140"/>
                  <a:gd name="T43" fmla="*/ 34 h 101"/>
                  <a:gd name="T44" fmla="*/ 28 w 140"/>
                  <a:gd name="T45" fmla="*/ 35 h 101"/>
                  <a:gd name="T46" fmla="*/ 27 w 140"/>
                  <a:gd name="T47" fmla="*/ 38 h 101"/>
                  <a:gd name="T48" fmla="*/ 27 w 140"/>
                  <a:gd name="T49" fmla="*/ 47 h 101"/>
                  <a:gd name="T50" fmla="*/ 26 w 140"/>
                  <a:gd name="T51" fmla="*/ 49 h 101"/>
                  <a:gd name="T52" fmla="*/ 26 w 140"/>
                  <a:gd name="T53" fmla="*/ 54 h 101"/>
                  <a:gd name="T54" fmla="*/ 21 w 140"/>
                  <a:gd name="T55" fmla="*/ 56 h 101"/>
                  <a:gd name="T56" fmla="*/ 23 w 140"/>
                  <a:gd name="T57" fmla="*/ 59 h 101"/>
                  <a:gd name="T58" fmla="*/ 23 w 140"/>
                  <a:gd name="T59" fmla="*/ 61 h 101"/>
                  <a:gd name="T60" fmla="*/ 26 w 140"/>
                  <a:gd name="T61" fmla="*/ 64 h 101"/>
                  <a:gd name="T62" fmla="*/ 23 w 140"/>
                  <a:gd name="T63" fmla="*/ 69 h 101"/>
                  <a:gd name="T64" fmla="*/ 24 w 140"/>
                  <a:gd name="T65" fmla="*/ 73 h 101"/>
                  <a:gd name="T66" fmla="*/ 27 w 140"/>
                  <a:gd name="T67" fmla="*/ 74 h 101"/>
                  <a:gd name="T68" fmla="*/ 22 w 140"/>
                  <a:gd name="T69" fmla="*/ 78 h 101"/>
                  <a:gd name="T70" fmla="*/ 21 w 140"/>
                  <a:gd name="T71" fmla="*/ 83 h 101"/>
                  <a:gd name="T72" fmla="*/ 22 w 140"/>
                  <a:gd name="T73" fmla="*/ 85 h 101"/>
                  <a:gd name="T74" fmla="*/ 31 w 140"/>
                  <a:gd name="T75" fmla="*/ 90 h 101"/>
                  <a:gd name="T76" fmla="*/ 32 w 140"/>
                  <a:gd name="T77" fmla="*/ 92 h 101"/>
                  <a:gd name="T78" fmla="*/ 40 w 140"/>
                  <a:gd name="T79" fmla="*/ 101 h 101"/>
                  <a:gd name="T80" fmla="*/ 49 w 140"/>
                  <a:gd name="T81" fmla="*/ 96 h 101"/>
                  <a:gd name="T82" fmla="*/ 73 w 140"/>
                  <a:gd name="T83" fmla="*/ 93 h 101"/>
                  <a:gd name="T84" fmla="*/ 82 w 140"/>
                  <a:gd name="T85" fmla="*/ 89 h 101"/>
                  <a:gd name="T86" fmla="*/ 92 w 140"/>
                  <a:gd name="T87" fmla="*/ 83 h 101"/>
                  <a:gd name="T88" fmla="*/ 95 w 140"/>
                  <a:gd name="T89" fmla="*/ 79 h 101"/>
                  <a:gd name="T90" fmla="*/ 106 w 140"/>
                  <a:gd name="T91" fmla="*/ 67 h 101"/>
                  <a:gd name="T92" fmla="*/ 100 w 140"/>
                  <a:gd name="T93" fmla="*/ 58 h 101"/>
                  <a:gd name="T94" fmla="*/ 113 w 140"/>
                  <a:gd name="T95" fmla="*/ 37 h 101"/>
                  <a:gd name="T96" fmla="*/ 131 w 140"/>
                  <a:gd name="T97" fmla="*/ 30 h 101"/>
                  <a:gd name="T98" fmla="*/ 140 w 140"/>
                  <a:gd name="T99" fmla="*/ 20 h 101"/>
                  <a:gd name="T100" fmla="*/ 130 w 140"/>
                  <a:gd name="T101" fmla="*/ 20 h 101"/>
                  <a:gd name="T102" fmla="*/ 124 w 140"/>
                  <a:gd name="T103" fmla="*/ 19 h 101"/>
                  <a:gd name="T104" fmla="*/ 117 w 140"/>
                  <a:gd name="T105" fmla="*/ 16 h 101"/>
                  <a:gd name="T106" fmla="*/ 114 w 140"/>
                  <a:gd name="T107" fmla="*/ 14 h 101"/>
                  <a:gd name="T108" fmla="*/ 110 w 140"/>
                  <a:gd name="T109" fmla="*/ 14 h 101"/>
                  <a:gd name="T110" fmla="*/ 107 w 140"/>
                  <a:gd name="T111" fmla="*/ 16 h 101"/>
                  <a:gd name="T112" fmla="*/ 102 w 140"/>
                  <a:gd name="T113" fmla="*/ 15 h 101"/>
                  <a:gd name="T114" fmla="*/ 98 w 140"/>
                  <a:gd name="T115" fmla="*/ 15 h 101"/>
                  <a:gd name="T116" fmla="*/ 95 w 140"/>
                  <a:gd name="T117" fmla="*/ 13 h 101"/>
                  <a:gd name="T118" fmla="*/ 87 w 140"/>
                  <a:gd name="T119" fmla="*/ 10 h 101"/>
                  <a:gd name="T120" fmla="*/ 87 w 140"/>
                  <a:gd name="T121" fmla="*/ 8 h 101"/>
                  <a:gd name="T122" fmla="*/ 85 w 140"/>
                  <a:gd name="T123" fmla="*/ 8 h 101"/>
                  <a:gd name="T124" fmla="*/ 82 w 140"/>
                  <a:gd name="T125" fmla="*/ 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0" h="101">
                    <a:moveTo>
                      <a:pt x="82" y="6"/>
                    </a:moveTo>
                    <a:cubicBezTo>
                      <a:pt x="82" y="6"/>
                      <a:pt x="81" y="6"/>
                      <a:pt x="81" y="6"/>
                    </a:cubicBezTo>
                    <a:cubicBezTo>
                      <a:pt x="79" y="6"/>
                      <a:pt x="78" y="7"/>
                      <a:pt x="76" y="6"/>
                    </a:cubicBezTo>
                    <a:cubicBezTo>
                      <a:pt x="75" y="6"/>
                      <a:pt x="74" y="6"/>
                      <a:pt x="72" y="5"/>
                    </a:cubicBezTo>
                    <a:cubicBezTo>
                      <a:pt x="70" y="4"/>
                      <a:pt x="71" y="5"/>
                      <a:pt x="68" y="6"/>
                    </a:cubicBezTo>
                    <a:cubicBezTo>
                      <a:pt x="66" y="6"/>
                      <a:pt x="63" y="4"/>
                      <a:pt x="62" y="4"/>
                    </a:cubicBezTo>
                    <a:cubicBezTo>
                      <a:pt x="60" y="4"/>
                      <a:pt x="56" y="5"/>
                      <a:pt x="54" y="5"/>
                    </a:cubicBezTo>
                    <a:cubicBezTo>
                      <a:pt x="51" y="6"/>
                      <a:pt x="50" y="5"/>
                      <a:pt x="49" y="5"/>
                    </a:cubicBezTo>
                    <a:cubicBezTo>
                      <a:pt x="47" y="4"/>
                      <a:pt x="44" y="4"/>
                      <a:pt x="41" y="3"/>
                    </a:cubicBezTo>
                    <a:cubicBezTo>
                      <a:pt x="39" y="3"/>
                      <a:pt x="39" y="3"/>
                      <a:pt x="38" y="2"/>
                    </a:cubicBezTo>
                    <a:cubicBezTo>
                      <a:pt x="37" y="1"/>
                      <a:pt x="37" y="2"/>
                      <a:pt x="34" y="3"/>
                    </a:cubicBezTo>
                    <a:cubicBezTo>
                      <a:pt x="31" y="4"/>
                      <a:pt x="26" y="4"/>
                      <a:pt x="24" y="4"/>
                    </a:cubicBezTo>
                    <a:cubicBezTo>
                      <a:pt x="23" y="4"/>
                      <a:pt x="23" y="3"/>
                      <a:pt x="23" y="2"/>
                    </a:cubicBezTo>
                    <a:cubicBezTo>
                      <a:pt x="22" y="2"/>
                      <a:pt x="20" y="1"/>
                      <a:pt x="19" y="1"/>
                    </a:cubicBezTo>
                    <a:cubicBezTo>
                      <a:pt x="18" y="1"/>
                      <a:pt x="18" y="2"/>
                      <a:pt x="16" y="2"/>
                    </a:cubicBezTo>
                    <a:cubicBezTo>
                      <a:pt x="15" y="3"/>
                      <a:pt x="16" y="1"/>
                      <a:pt x="15" y="1"/>
                    </a:cubicBezTo>
                    <a:cubicBezTo>
                      <a:pt x="15" y="0"/>
                      <a:pt x="12" y="2"/>
                      <a:pt x="11" y="3"/>
                    </a:cubicBezTo>
                    <a:cubicBezTo>
                      <a:pt x="9" y="4"/>
                      <a:pt x="12" y="4"/>
                      <a:pt x="13" y="5"/>
                    </a:cubicBezTo>
                    <a:cubicBezTo>
                      <a:pt x="13" y="6"/>
                      <a:pt x="9" y="6"/>
                      <a:pt x="8" y="7"/>
                    </a:cubicBezTo>
                    <a:cubicBezTo>
                      <a:pt x="6" y="7"/>
                      <a:pt x="6" y="7"/>
                      <a:pt x="5" y="6"/>
                    </a:cubicBezTo>
                    <a:cubicBezTo>
                      <a:pt x="5" y="6"/>
                      <a:pt x="3" y="8"/>
                      <a:pt x="1" y="9"/>
                    </a:cubicBezTo>
                    <a:cubicBezTo>
                      <a:pt x="0" y="10"/>
                      <a:pt x="0" y="11"/>
                      <a:pt x="0" y="12"/>
                    </a:cubicBezTo>
                    <a:cubicBezTo>
                      <a:pt x="0" y="13"/>
                      <a:pt x="1" y="13"/>
                      <a:pt x="2" y="14"/>
                    </a:cubicBezTo>
                    <a:cubicBezTo>
                      <a:pt x="3" y="15"/>
                      <a:pt x="2" y="15"/>
                      <a:pt x="2" y="16"/>
                    </a:cubicBezTo>
                    <a:cubicBezTo>
                      <a:pt x="3" y="17"/>
                      <a:pt x="5" y="15"/>
                      <a:pt x="6" y="15"/>
                    </a:cubicBezTo>
                    <a:cubicBezTo>
                      <a:pt x="7" y="14"/>
                      <a:pt x="6" y="15"/>
                      <a:pt x="6" y="16"/>
                    </a:cubicBezTo>
                    <a:cubicBezTo>
                      <a:pt x="5" y="17"/>
                      <a:pt x="5" y="18"/>
                      <a:pt x="5" y="19"/>
                    </a:cubicBezTo>
                    <a:cubicBezTo>
                      <a:pt x="5" y="20"/>
                      <a:pt x="7" y="19"/>
                      <a:pt x="8" y="19"/>
                    </a:cubicBezTo>
                    <a:cubicBezTo>
                      <a:pt x="8" y="19"/>
                      <a:pt x="6" y="21"/>
                      <a:pt x="5" y="22"/>
                    </a:cubicBezTo>
                    <a:cubicBezTo>
                      <a:pt x="4" y="22"/>
                      <a:pt x="4" y="24"/>
                      <a:pt x="4" y="26"/>
                    </a:cubicBezTo>
                    <a:cubicBezTo>
                      <a:pt x="5" y="25"/>
                      <a:pt x="5" y="25"/>
                      <a:pt x="5" y="25"/>
                    </a:cubicBezTo>
                    <a:cubicBezTo>
                      <a:pt x="6" y="24"/>
                      <a:pt x="7" y="24"/>
                      <a:pt x="7" y="23"/>
                    </a:cubicBezTo>
                    <a:cubicBezTo>
                      <a:pt x="8" y="23"/>
                      <a:pt x="9" y="23"/>
                      <a:pt x="10" y="23"/>
                    </a:cubicBezTo>
                    <a:cubicBezTo>
                      <a:pt x="10" y="23"/>
                      <a:pt x="10" y="23"/>
                      <a:pt x="11" y="23"/>
                    </a:cubicBezTo>
                    <a:cubicBezTo>
                      <a:pt x="11" y="23"/>
                      <a:pt x="11" y="23"/>
                      <a:pt x="11" y="22"/>
                    </a:cubicBezTo>
                    <a:cubicBezTo>
                      <a:pt x="11" y="22"/>
                      <a:pt x="11" y="22"/>
                      <a:pt x="11" y="22"/>
                    </a:cubicBezTo>
                    <a:cubicBezTo>
                      <a:pt x="11" y="22"/>
                      <a:pt x="11" y="22"/>
                      <a:pt x="11" y="22"/>
                    </a:cubicBezTo>
                    <a:cubicBezTo>
                      <a:pt x="12" y="21"/>
                      <a:pt x="12" y="21"/>
                      <a:pt x="13" y="22"/>
                    </a:cubicBezTo>
                    <a:cubicBezTo>
                      <a:pt x="14" y="23"/>
                      <a:pt x="14" y="24"/>
                      <a:pt x="13" y="25"/>
                    </a:cubicBezTo>
                    <a:cubicBezTo>
                      <a:pt x="13" y="25"/>
                      <a:pt x="13" y="25"/>
                      <a:pt x="13" y="25"/>
                    </a:cubicBezTo>
                    <a:cubicBezTo>
                      <a:pt x="13" y="25"/>
                      <a:pt x="13" y="25"/>
                      <a:pt x="13" y="26"/>
                    </a:cubicBezTo>
                    <a:cubicBezTo>
                      <a:pt x="13" y="26"/>
                      <a:pt x="13" y="26"/>
                      <a:pt x="13" y="26"/>
                    </a:cubicBezTo>
                    <a:cubicBezTo>
                      <a:pt x="13" y="26"/>
                      <a:pt x="13" y="27"/>
                      <a:pt x="13" y="27"/>
                    </a:cubicBezTo>
                    <a:cubicBezTo>
                      <a:pt x="13" y="27"/>
                      <a:pt x="14" y="26"/>
                      <a:pt x="14" y="26"/>
                    </a:cubicBezTo>
                    <a:cubicBezTo>
                      <a:pt x="15" y="26"/>
                      <a:pt x="16" y="25"/>
                      <a:pt x="17" y="26"/>
                    </a:cubicBezTo>
                    <a:cubicBezTo>
                      <a:pt x="17" y="26"/>
                      <a:pt x="17" y="26"/>
                      <a:pt x="17" y="26"/>
                    </a:cubicBezTo>
                    <a:cubicBezTo>
                      <a:pt x="18" y="26"/>
                      <a:pt x="20" y="26"/>
                      <a:pt x="20" y="26"/>
                    </a:cubicBezTo>
                    <a:cubicBezTo>
                      <a:pt x="21" y="26"/>
                      <a:pt x="21" y="26"/>
                      <a:pt x="21" y="26"/>
                    </a:cubicBezTo>
                    <a:cubicBezTo>
                      <a:pt x="22" y="25"/>
                      <a:pt x="24" y="25"/>
                      <a:pt x="24" y="25"/>
                    </a:cubicBezTo>
                    <a:cubicBezTo>
                      <a:pt x="25" y="24"/>
                      <a:pt x="25" y="24"/>
                      <a:pt x="26" y="24"/>
                    </a:cubicBezTo>
                    <a:cubicBezTo>
                      <a:pt x="26" y="24"/>
                      <a:pt x="26" y="24"/>
                      <a:pt x="27" y="24"/>
                    </a:cubicBezTo>
                    <a:cubicBezTo>
                      <a:pt x="27" y="24"/>
                      <a:pt x="28" y="24"/>
                      <a:pt x="28" y="24"/>
                    </a:cubicBezTo>
                    <a:cubicBezTo>
                      <a:pt x="28" y="24"/>
                      <a:pt x="28" y="24"/>
                      <a:pt x="28" y="24"/>
                    </a:cubicBezTo>
                    <a:cubicBezTo>
                      <a:pt x="29" y="24"/>
                      <a:pt x="30" y="24"/>
                      <a:pt x="31" y="25"/>
                    </a:cubicBezTo>
                    <a:cubicBezTo>
                      <a:pt x="31" y="25"/>
                      <a:pt x="31" y="26"/>
                      <a:pt x="31" y="26"/>
                    </a:cubicBezTo>
                    <a:cubicBezTo>
                      <a:pt x="31" y="27"/>
                      <a:pt x="31" y="27"/>
                      <a:pt x="31" y="27"/>
                    </a:cubicBezTo>
                    <a:cubicBezTo>
                      <a:pt x="31" y="27"/>
                      <a:pt x="32" y="28"/>
                      <a:pt x="32" y="28"/>
                    </a:cubicBezTo>
                    <a:cubicBezTo>
                      <a:pt x="33" y="28"/>
                      <a:pt x="35" y="29"/>
                      <a:pt x="35" y="30"/>
                    </a:cubicBezTo>
                    <a:cubicBezTo>
                      <a:pt x="35" y="30"/>
                      <a:pt x="35" y="30"/>
                      <a:pt x="35" y="30"/>
                    </a:cubicBezTo>
                    <a:cubicBezTo>
                      <a:pt x="35" y="30"/>
                      <a:pt x="35" y="30"/>
                      <a:pt x="35" y="30"/>
                    </a:cubicBezTo>
                    <a:cubicBezTo>
                      <a:pt x="35" y="30"/>
                      <a:pt x="35" y="30"/>
                      <a:pt x="35" y="30"/>
                    </a:cubicBezTo>
                    <a:cubicBezTo>
                      <a:pt x="35" y="30"/>
                      <a:pt x="35" y="31"/>
                      <a:pt x="34" y="32"/>
                    </a:cubicBezTo>
                    <a:cubicBezTo>
                      <a:pt x="34" y="33"/>
                      <a:pt x="33" y="33"/>
                      <a:pt x="32" y="34"/>
                    </a:cubicBezTo>
                    <a:cubicBezTo>
                      <a:pt x="32" y="34"/>
                      <a:pt x="32" y="34"/>
                      <a:pt x="32" y="34"/>
                    </a:cubicBezTo>
                    <a:cubicBezTo>
                      <a:pt x="32" y="34"/>
                      <a:pt x="32" y="34"/>
                      <a:pt x="32" y="34"/>
                    </a:cubicBezTo>
                    <a:cubicBezTo>
                      <a:pt x="32" y="34"/>
                      <a:pt x="32" y="34"/>
                      <a:pt x="32" y="34"/>
                    </a:cubicBezTo>
                    <a:cubicBezTo>
                      <a:pt x="31" y="34"/>
                      <a:pt x="31" y="34"/>
                      <a:pt x="30" y="34"/>
                    </a:cubicBezTo>
                    <a:cubicBezTo>
                      <a:pt x="30" y="34"/>
                      <a:pt x="29" y="34"/>
                      <a:pt x="29" y="34"/>
                    </a:cubicBezTo>
                    <a:cubicBezTo>
                      <a:pt x="29" y="35"/>
                      <a:pt x="28" y="35"/>
                      <a:pt x="28" y="35"/>
                    </a:cubicBezTo>
                    <a:cubicBezTo>
                      <a:pt x="28" y="35"/>
                      <a:pt x="28" y="35"/>
                      <a:pt x="28" y="35"/>
                    </a:cubicBezTo>
                    <a:cubicBezTo>
                      <a:pt x="28" y="36"/>
                      <a:pt x="27" y="37"/>
                      <a:pt x="27" y="37"/>
                    </a:cubicBezTo>
                    <a:cubicBezTo>
                      <a:pt x="27" y="37"/>
                      <a:pt x="27" y="38"/>
                      <a:pt x="27" y="38"/>
                    </a:cubicBezTo>
                    <a:cubicBezTo>
                      <a:pt x="28" y="39"/>
                      <a:pt x="28" y="40"/>
                      <a:pt x="28" y="40"/>
                    </a:cubicBezTo>
                    <a:cubicBezTo>
                      <a:pt x="28" y="41"/>
                      <a:pt x="28" y="43"/>
                      <a:pt x="28" y="44"/>
                    </a:cubicBezTo>
                    <a:cubicBezTo>
                      <a:pt x="28" y="45"/>
                      <a:pt x="28" y="46"/>
                      <a:pt x="27" y="47"/>
                    </a:cubicBezTo>
                    <a:cubicBezTo>
                      <a:pt x="27" y="47"/>
                      <a:pt x="27" y="47"/>
                      <a:pt x="27" y="47"/>
                    </a:cubicBezTo>
                    <a:cubicBezTo>
                      <a:pt x="27" y="47"/>
                      <a:pt x="27" y="47"/>
                      <a:pt x="27" y="47"/>
                    </a:cubicBezTo>
                    <a:cubicBezTo>
                      <a:pt x="27" y="48"/>
                      <a:pt x="26" y="48"/>
                      <a:pt x="26" y="49"/>
                    </a:cubicBezTo>
                    <a:cubicBezTo>
                      <a:pt x="26" y="49"/>
                      <a:pt x="26" y="50"/>
                      <a:pt x="26" y="50"/>
                    </a:cubicBezTo>
                    <a:cubicBezTo>
                      <a:pt x="26" y="51"/>
                      <a:pt x="26" y="52"/>
                      <a:pt x="26" y="52"/>
                    </a:cubicBezTo>
                    <a:cubicBezTo>
                      <a:pt x="26" y="53"/>
                      <a:pt x="26" y="54"/>
                      <a:pt x="26" y="54"/>
                    </a:cubicBezTo>
                    <a:cubicBezTo>
                      <a:pt x="26" y="55"/>
                      <a:pt x="25" y="55"/>
                      <a:pt x="25" y="56"/>
                    </a:cubicBezTo>
                    <a:cubicBezTo>
                      <a:pt x="25" y="56"/>
                      <a:pt x="24" y="56"/>
                      <a:pt x="24" y="56"/>
                    </a:cubicBezTo>
                    <a:cubicBezTo>
                      <a:pt x="22" y="56"/>
                      <a:pt x="21" y="55"/>
                      <a:pt x="21" y="56"/>
                    </a:cubicBezTo>
                    <a:cubicBezTo>
                      <a:pt x="21" y="56"/>
                      <a:pt x="21" y="57"/>
                      <a:pt x="22" y="58"/>
                    </a:cubicBezTo>
                    <a:cubicBezTo>
                      <a:pt x="23" y="58"/>
                      <a:pt x="23" y="59"/>
                      <a:pt x="23" y="59"/>
                    </a:cubicBezTo>
                    <a:cubicBezTo>
                      <a:pt x="23" y="59"/>
                      <a:pt x="23" y="59"/>
                      <a:pt x="23" y="59"/>
                    </a:cubicBezTo>
                    <a:cubicBezTo>
                      <a:pt x="24" y="60"/>
                      <a:pt x="24" y="60"/>
                      <a:pt x="24" y="61"/>
                    </a:cubicBezTo>
                    <a:cubicBezTo>
                      <a:pt x="24" y="61"/>
                      <a:pt x="23" y="61"/>
                      <a:pt x="23" y="61"/>
                    </a:cubicBezTo>
                    <a:cubicBezTo>
                      <a:pt x="23" y="61"/>
                      <a:pt x="23" y="61"/>
                      <a:pt x="23" y="61"/>
                    </a:cubicBezTo>
                    <a:cubicBezTo>
                      <a:pt x="24" y="61"/>
                      <a:pt x="24" y="61"/>
                      <a:pt x="24" y="61"/>
                    </a:cubicBezTo>
                    <a:cubicBezTo>
                      <a:pt x="24" y="61"/>
                      <a:pt x="24" y="61"/>
                      <a:pt x="25" y="61"/>
                    </a:cubicBezTo>
                    <a:cubicBezTo>
                      <a:pt x="26" y="62"/>
                      <a:pt x="27" y="63"/>
                      <a:pt x="26" y="64"/>
                    </a:cubicBezTo>
                    <a:cubicBezTo>
                      <a:pt x="26" y="64"/>
                      <a:pt x="25" y="65"/>
                      <a:pt x="25" y="66"/>
                    </a:cubicBezTo>
                    <a:cubicBezTo>
                      <a:pt x="24" y="66"/>
                      <a:pt x="24" y="66"/>
                      <a:pt x="24" y="67"/>
                    </a:cubicBezTo>
                    <a:cubicBezTo>
                      <a:pt x="23" y="67"/>
                      <a:pt x="23" y="68"/>
                      <a:pt x="23" y="69"/>
                    </a:cubicBezTo>
                    <a:cubicBezTo>
                      <a:pt x="23" y="69"/>
                      <a:pt x="23" y="70"/>
                      <a:pt x="23" y="71"/>
                    </a:cubicBezTo>
                    <a:cubicBezTo>
                      <a:pt x="23" y="71"/>
                      <a:pt x="23" y="71"/>
                      <a:pt x="24" y="72"/>
                    </a:cubicBezTo>
                    <a:cubicBezTo>
                      <a:pt x="24" y="73"/>
                      <a:pt x="24" y="73"/>
                      <a:pt x="24" y="73"/>
                    </a:cubicBezTo>
                    <a:cubicBezTo>
                      <a:pt x="24" y="73"/>
                      <a:pt x="24" y="73"/>
                      <a:pt x="24" y="73"/>
                    </a:cubicBezTo>
                    <a:cubicBezTo>
                      <a:pt x="25" y="73"/>
                      <a:pt x="25" y="73"/>
                      <a:pt x="25" y="73"/>
                    </a:cubicBezTo>
                    <a:cubicBezTo>
                      <a:pt x="26" y="73"/>
                      <a:pt x="27" y="73"/>
                      <a:pt x="27" y="74"/>
                    </a:cubicBezTo>
                    <a:cubicBezTo>
                      <a:pt x="27" y="75"/>
                      <a:pt x="25" y="76"/>
                      <a:pt x="24" y="77"/>
                    </a:cubicBezTo>
                    <a:cubicBezTo>
                      <a:pt x="24" y="77"/>
                      <a:pt x="24" y="77"/>
                      <a:pt x="24" y="77"/>
                    </a:cubicBezTo>
                    <a:cubicBezTo>
                      <a:pt x="23" y="77"/>
                      <a:pt x="22" y="77"/>
                      <a:pt x="22" y="78"/>
                    </a:cubicBezTo>
                    <a:cubicBezTo>
                      <a:pt x="22" y="78"/>
                      <a:pt x="22" y="79"/>
                      <a:pt x="21" y="80"/>
                    </a:cubicBezTo>
                    <a:cubicBezTo>
                      <a:pt x="21" y="81"/>
                      <a:pt x="20" y="82"/>
                      <a:pt x="20" y="82"/>
                    </a:cubicBezTo>
                    <a:cubicBezTo>
                      <a:pt x="20" y="82"/>
                      <a:pt x="21" y="83"/>
                      <a:pt x="21" y="83"/>
                    </a:cubicBezTo>
                    <a:cubicBezTo>
                      <a:pt x="21" y="84"/>
                      <a:pt x="21" y="84"/>
                      <a:pt x="21" y="84"/>
                    </a:cubicBezTo>
                    <a:cubicBezTo>
                      <a:pt x="21" y="84"/>
                      <a:pt x="21" y="84"/>
                      <a:pt x="21" y="84"/>
                    </a:cubicBezTo>
                    <a:cubicBezTo>
                      <a:pt x="21" y="84"/>
                      <a:pt x="21" y="85"/>
                      <a:pt x="22" y="85"/>
                    </a:cubicBezTo>
                    <a:cubicBezTo>
                      <a:pt x="23" y="85"/>
                      <a:pt x="25" y="85"/>
                      <a:pt x="27" y="85"/>
                    </a:cubicBezTo>
                    <a:cubicBezTo>
                      <a:pt x="28" y="85"/>
                      <a:pt x="26" y="86"/>
                      <a:pt x="27" y="87"/>
                    </a:cubicBezTo>
                    <a:cubicBezTo>
                      <a:pt x="27" y="88"/>
                      <a:pt x="30" y="90"/>
                      <a:pt x="31" y="90"/>
                    </a:cubicBezTo>
                    <a:cubicBezTo>
                      <a:pt x="31" y="91"/>
                      <a:pt x="32" y="90"/>
                      <a:pt x="32" y="90"/>
                    </a:cubicBezTo>
                    <a:cubicBezTo>
                      <a:pt x="33" y="90"/>
                      <a:pt x="34" y="90"/>
                      <a:pt x="34" y="91"/>
                    </a:cubicBezTo>
                    <a:cubicBezTo>
                      <a:pt x="35" y="91"/>
                      <a:pt x="33" y="92"/>
                      <a:pt x="32" y="92"/>
                    </a:cubicBezTo>
                    <a:cubicBezTo>
                      <a:pt x="32" y="93"/>
                      <a:pt x="32" y="94"/>
                      <a:pt x="33" y="95"/>
                    </a:cubicBezTo>
                    <a:cubicBezTo>
                      <a:pt x="33" y="96"/>
                      <a:pt x="36" y="99"/>
                      <a:pt x="37" y="100"/>
                    </a:cubicBezTo>
                    <a:cubicBezTo>
                      <a:pt x="38" y="101"/>
                      <a:pt x="40" y="101"/>
                      <a:pt x="40" y="101"/>
                    </a:cubicBezTo>
                    <a:cubicBezTo>
                      <a:pt x="41" y="101"/>
                      <a:pt x="43" y="100"/>
                      <a:pt x="44" y="100"/>
                    </a:cubicBezTo>
                    <a:cubicBezTo>
                      <a:pt x="45" y="100"/>
                      <a:pt x="44" y="99"/>
                      <a:pt x="45" y="98"/>
                    </a:cubicBezTo>
                    <a:cubicBezTo>
                      <a:pt x="46" y="97"/>
                      <a:pt x="46" y="97"/>
                      <a:pt x="49" y="96"/>
                    </a:cubicBezTo>
                    <a:cubicBezTo>
                      <a:pt x="51" y="95"/>
                      <a:pt x="52" y="93"/>
                      <a:pt x="55" y="93"/>
                    </a:cubicBezTo>
                    <a:cubicBezTo>
                      <a:pt x="57" y="92"/>
                      <a:pt x="67" y="92"/>
                      <a:pt x="68" y="92"/>
                    </a:cubicBezTo>
                    <a:cubicBezTo>
                      <a:pt x="70" y="92"/>
                      <a:pt x="72" y="93"/>
                      <a:pt x="73" y="93"/>
                    </a:cubicBezTo>
                    <a:cubicBezTo>
                      <a:pt x="75" y="93"/>
                      <a:pt x="75" y="92"/>
                      <a:pt x="77" y="91"/>
                    </a:cubicBezTo>
                    <a:cubicBezTo>
                      <a:pt x="78" y="90"/>
                      <a:pt x="79" y="92"/>
                      <a:pt x="79" y="92"/>
                    </a:cubicBezTo>
                    <a:cubicBezTo>
                      <a:pt x="80" y="92"/>
                      <a:pt x="81" y="90"/>
                      <a:pt x="82" y="89"/>
                    </a:cubicBezTo>
                    <a:cubicBezTo>
                      <a:pt x="83" y="87"/>
                      <a:pt x="84" y="85"/>
                      <a:pt x="85" y="84"/>
                    </a:cubicBezTo>
                    <a:cubicBezTo>
                      <a:pt x="86" y="84"/>
                      <a:pt x="86" y="84"/>
                      <a:pt x="87" y="84"/>
                    </a:cubicBezTo>
                    <a:cubicBezTo>
                      <a:pt x="89" y="83"/>
                      <a:pt x="90" y="83"/>
                      <a:pt x="92" y="83"/>
                    </a:cubicBezTo>
                    <a:cubicBezTo>
                      <a:pt x="94" y="82"/>
                      <a:pt x="95" y="82"/>
                      <a:pt x="96" y="82"/>
                    </a:cubicBezTo>
                    <a:cubicBezTo>
                      <a:pt x="96" y="81"/>
                      <a:pt x="94" y="80"/>
                      <a:pt x="94" y="80"/>
                    </a:cubicBezTo>
                    <a:cubicBezTo>
                      <a:pt x="94" y="80"/>
                      <a:pt x="94" y="79"/>
                      <a:pt x="95" y="79"/>
                    </a:cubicBezTo>
                    <a:cubicBezTo>
                      <a:pt x="95" y="78"/>
                      <a:pt x="96" y="74"/>
                      <a:pt x="97" y="73"/>
                    </a:cubicBezTo>
                    <a:cubicBezTo>
                      <a:pt x="97" y="72"/>
                      <a:pt x="99" y="71"/>
                      <a:pt x="101" y="70"/>
                    </a:cubicBezTo>
                    <a:cubicBezTo>
                      <a:pt x="103" y="69"/>
                      <a:pt x="106" y="68"/>
                      <a:pt x="106" y="67"/>
                    </a:cubicBezTo>
                    <a:cubicBezTo>
                      <a:pt x="106" y="67"/>
                      <a:pt x="106" y="67"/>
                      <a:pt x="104" y="66"/>
                    </a:cubicBezTo>
                    <a:cubicBezTo>
                      <a:pt x="103" y="66"/>
                      <a:pt x="103" y="64"/>
                      <a:pt x="102" y="63"/>
                    </a:cubicBezTo>
                    <a:cubicBezTo>
                      <a:pt x="102" y="61"/>
                      <a:pt x="99" y="59"/>
                      <a:pt x="100" y="58"/>
                    </a:cubicBezTo>
                    <a:cubicBezTo>
                      <a:pt x="100" y="57"/>
                      <a:pt x="101" y="54"/>
                      <a:pt x="102" y="53"/>
                    </a:cubicBezTo>
                    <a:cubicBezTo>
                      <a:pt x="102" y="51"/>
                      <a:pt x="106" y="47"/>
                      <a:pt x="108" y="45"/>
                    </a:cubicBezTo>
                    <a:cubicBezTo>
                      <a:pt x="109" y="42"/>
                      <a:pt x="113" y="38"/>
                      <a:pt x="113" y="37"/>
                    </a:cubicBezTo>
                    <a:cubicBezTo>
                      <a:pt x="114" y="36"/>
                      <a:pt x="117" y="36"/>
                      <a:pt x="120" y="35"/>
                    </a:cubicBezTo>
                    <a:cubicBezTo>
                      <a:pt x="123" y="35"/>
                      <a:pt x="124" y="33"/>
                      <a:pt x="126" y="32"/>
                    </a:cubicBezTo>
                    <a:cubicBezTo>
                      <a:pt x="129" y="31"/>
                      <a:pt x="129" y="31"/>
                      <a:pt x="131" y="30"/>
                    </a:cubicBezTo>
                    <a:cubicBezTo>
                      <a:pt x="133" y="29"/>
                      <a:pt x="137" y="27"/>
                      <a:pt x="138" y="26"/>
                    </a:cubicBezTo>
                    <a:cubicBezTo>
                      <a:pt x="138" y="24"/>
                      <a:pt x="137" y="23"/>
                      <a:pt x="137" y="22"/>
                    </a:cubicBezTo>
                    <a:cubicBezTo>
                      <a:pt x="137" y="21"/>
                      <a:pt x="139" y="20"/>
                      <a:pt x="140" y="20"/>
                    </a:cubicBezTo>
                    <a:cubicBezTo>
                      <a:pt x="140" y="20"/>
                      <a:pt x="140" y="19"/>
                      <a:pt x="139" y="19"/>
                    </a:cubicBezTo>
                    <a:cubicBezTo>
                      <a:pt x="137" y="19"/>
                      <a:pt x="134" y="20"/>
                      <a:pt x="133" y="20"/>
                    </a:cubicBezTo>
                    <a:cubicBezTo>
                      <a:pt x="132" y="20"/>
                      <a:pt x="131" y="20"/>
                      <a:pt x="130" y="20"/>
                    </a:cubicBezTo>
                    <a:cubicBezTo>
                      <a:pt x="129" y="19"/>
                      <a:pt x="128" y="19"/>
                      <a:pt x="127" y="19"/>
                    </a:cubicBezTo>
                    <a:cubicBezTo>
                      <a:pt x="127" y="18"/>
                      <a:pt x="126" y="18"/>
                      <a:pt x="126" y="18"/>
                    </a:cubicBezTo>
                    <a:cubicBezTo>
                      <a:pt x="125" y="18"/>
                      <a:pt x="125" y="19"/>
                      <a:pt x="124" y="19"/>
                    </a:cubicBezTo>
                    <a:cubicBezTo>
                      <a:pt x="124" y="19"/>
                      <a:pt x="122" y="20"/>
                      <a:pt x="121" y="20"/>
                    </a:cubicBezTo>
                    <a:cubicBezTo>
                      <a:pt x="120" y="20"/>
                      <a:pt x="119" y="20"/>
                      <a:pt x="119" y="20"/>
                    </a:cubicBezTo>
                    <a:cubicBezTo>
                      <a:pt x="117" y="20"/>
                      <a:pt x="117" y="17"/>
                      <a:pt x="117" y="16"/>
                    </a:cubicBezTo>
                    <a:cubicBezTo>
                      <a:pt x="117" y="16"/>
                      <a:pt x="117" y="16"/>
                      <a:pt x="117" y="16"/>
                    </a:cubicBezTo>
                    <a:cubicBezTo>
                      <a:pt x="117" y="16"/>
                      <a:pt x="117" y="16"/>
                      <a:pt x="117" y="16"/>
                    </a:cubicBezTo>
                    <a:cubicBezTo>
                      <a:pt x="117" y="15"/>
                      <a:pt x="116" y="15"/>
                      <a:pt x="114" y="14"/>
                    </a:cubicBezTo>
                    <a:cubicBezTo>
                      <a:pt x="113" y="14"/>
                      <a:pt x="112" y="13"/>
                      <a:pt x="111" y="13"/>
                    </a:cubicBezTo>
                    <a:cubicBezTo>
                      <a:pt x="111" y="13"/>
                      <a:pt x="111" y="13"/>
                      <a:pt x="111" y="13"/>
                    </a:cubicBezTo>
                    <a:cubicBezTo>
                      <a:pt x="110" y="13"/>
                      <a:pt x="110" y="14"/>
                      <a:pt x="110" y="14"/>
                    </a:cubicBezTo>
                    <a:cubicBezTo>
                      <a:pt x="110" y="15"/>
                      <a:pt x="110" y="15"/>
                      <a:pt x="110" y="15"/>
                    </a:cubicBezTo>
                    <a:cubicBezTo>
                      <a:pt x="110" y="15"/>
                      <a:pt x="110" y="15"/>
                      <a:pt x="110" y="15"/>
                    </a:cubicBezTo>
                    <a:cubicBezTo>
                      <a:pt x="110" y="16"/>
                      <a:pt x="108" y="16"/>
                      <a:pt x="107" y="16"/>
                    </a:cubicBezTo>
                    <a:cubicBezTo>
                      <a:pt x="107" y="16"/>
                      <a:pt x="107" y="16"/>
                      <a:pt x="107" y="16"/>
                    </a:cubicBezTo>
                    <a:cubicBezTo>
                      <a:pt x="107" y="16"/>
                      <a:pt x="106" y="16"/>
                      <a:pt x="105" y="16"/>
                    </a:cubicBezTo>
                    <a:cubicBezTo>
                      <a:pt x="103" y="16"/>
                      <a:pt x="102" y="15"/>
                      <a:pt x="102" y="15"/>
                    </a:cubicBezTo>
                    <a:cubicBezTo>
                      <a:pt x="102" y="15"/>
                      <a:pt x="101" y="15"/>
                      <a:pt x="101" y="15"/>
                    </a:cubicBezTo>
                    <a:cubicBezTo>
                      <a:pt x="101" y="15"/>
                      <a:pt x="101" y="15"/>
                      <a:pt x="101" y="15"/>
                    </a:cubicBezTo>
                    <a:cubicBezTo>
                      <a:pt x="101" y="14"/>
                      <a:pt x="99" y="14"/>
                      <a:pt x="98" y="15"/>
                    </a:cubicBezTo>
                    <a:cubicBezTo>
                      <a:pt x="97" y="15"/>
                      <a:pt x="97" y="15"/>
                      <a:pt x="97" y="15"/>
                    </a:cubicBezTo>
                    <a:cubicBezTo>
                      <a:pt x="96" y="15"/>
                      <a:pt x="95" y="14"/>
                      <a:pt x="95" y="13"/>
                    </a:cubicBezTo>
                    <a:cubicBezTo>
                      <a:pt x="95" y="13"/>
                      <a:pt x="95" y="13"/>
                      <a:pt x="95" y="13"/>
                    </a:cubicBezTo>
                    <a:cubicBezTo>
                      <a:pt x="94" y="12"/>
                      <a:pt x="94" y="12"/>
                      <a:pt x="93" y="12"/>
                    </a:cubicBezTo>
                    <a:cubicBezTo>
                      <a:pt x="91" y="12"/>
                      <a:pt x="89" y="11"/>
                      <a:pt x="88" y="11"/>
                    </a:cubicBezTo>
                    <a:cubicBezTo>
                      <a:pt x="87" y="11"/>
                      <a:pt x="87" y="11"/>
                      <a:pt x="87" y="10"/>
                    </a:cubicBezTo>
                    <a:cubicBezTo>
                      <a:pt x="87" y="9"/>
                      <a:pt x="87" y="9"/>
                      <a:pt x="87" y="8"/>
                    </a:cubicBezTo>
                    <a:cubicBezTo>
                      <a:pt x="87" y="8"/>
                      <a:pt x="87" y="8"/>
                      <a:pt x="87" y="8"/>
                    </a:cubicBezTo>
                    <a:cubicBezTo>
                      <a:pt x="87" y="8"/>
                      <a:pt x="87" y="8"/>
                      <a:pt x="87" y="8"/>
                    </a:cubicBezTo>
                    <a:cubicBezTo>
                      <a:pt x="87" y="8"/>
                      <a:pt x="87" y="8"/>
                      <a:pt x="86" y="8"/>
                    </a:cubicBezTo>
                    <a:cubicBezTo>
                      <a:pt x="86" y="8"/>
                      <a:pt x="86" y="8"/>
                      <a:pt x="86" y="8"/>
                    </a:cubicBezTo>
                    <a:cubicBezTo>
                      <a:pt x="86" y="8"/>
                      <a:pt x="86" y="8"/>
                      <a:pt x="85" y="8"/>
                    </a:cubicBezTo>
                    <a:cubicBezTo>
                      <a:pt x="85" y="8"/>
                      <a:pt x="85" y="8"/>
                      <a:pt x="84" y="8"/>
                    </a:cubicBezTo>
                    <a:cubicBezTo>
                      <a:pt x="84" y="8"/>
                      <a:pt x="83" y="7"/>
                      <a:pt x="83" y="6"/>
                    </a:cubicBezTo>
                    <a:cubicBezTo>
                      <a:pt x="82" y="6"/>
                      <a:pt x="82" y="6"/>
                      <a:pt x="82" y="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37" name="Freeform 410"/>
              <p:cNvSpPr>
                <a:spLocks/>
              </p:cNvSpPr>
              <p:nvPr/>
            </p:nvSpPr>
            <p:spPr bwMode="auto">
              <a:xfrm>
                <a:off x="4329112" y="3003550"/>
                <a:ext cx="30163" cy="20638"/>
              </a:xfrm>
              <a:custGeom>
                <a:avLst/>
                <a:gdLst>
                  <a:gd name="T0" fmla="*/ 5 w 13"/>
                  <a:gd name="T1" fmla="*/ 1 h 9"/>
                  <a:gd name="T2" fmla="*/ 1 w 13"/>
                  <a:gd name="T3" fmla="*/ 4 h 9"/>
                  <a:gd name="T4" fmla="*/ 1 w 13"/>
                  <a:gd name="T5" fmla="*/ 5 h 9"/>
                  <a:gd name="T6" fmla="*/ 4 w 13"/>
                  <a:gd name="T7" fmla="*/ 5 h 9"/>
                  <a:gd name="T8" fmla="*/ 6 w 13"/>
                  <a:gd name="T9" fmla="*/ 7 h 9"/>
                  <a:gd name="T10" fmla="*/ 8 w 13"/>
                  <a:gd name="T11" fmla="*/ 9 h 9"/>
                  <a:gd name="T12" fmla="*/ 10 w 13"/>
                  <a:gd name="T13" fmla="*/ 7 h 9"/>
                  <a:gd name="T14" fmla="*/ 13 w 13"/>
                  <a:gd name="T15" fmla="*/ 4 h 9"/>
                  <a:gd name="T16" fmla="*/ 9 w 13"/>
                  <a:gd name="T17" fmla="*/ 2 h 9"/>
                  <a:gd name="T18" fmla="*/ 10 w 13"/>
                  <a:gd name="T19" fmla="*/ 0 h 9"/>
                  <a:gd name="T20" fmla="*/ 5 w 13"/>
                  <a:gd name="T2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9">
                    <a:moveTo>
                      <a:pt x="5" y="1"/>
                    </a:moveTo>
                    <a:cubicBezTo>
                      <a:pt x="4" y="2"/>
                      <a:pt x="2" y="3"/>
                      <a:pt x="1" y="4"/>
                    </a:cubicBezTo>
                    <a:cubicBezTo>
                      <a:pt x="1" y="4"/>
                      <a:pt x="0" y="5"/>
                      <a:pt x="1" y="5"/>
                    </a:cubicBezTo>
                    <a:cubicBezTo>
                      <a:pt x="2" y="6"/>
                      <a:pt x="2" y="5"/>
                      <a:pt x="4" y="5"/>
                    </a:cubicBezTo>
                    <a:cubicBezTo>
                      <a:pt x="5" y="5"/>
                      <a:pt x="5" y="6"/>
                      <a:pt x="6" y="7"/>
                    </a:cubicBezTo>
                    <a:cubicBezTo>
                      <a:pt x="7" y="9"/>
                      <a:pt x="7" y="9"/>
                      <a:pt x="8" y="9"/>
                    </a:cubicBezTo>
                    <a:cubicBezTo>
                      <a:pt x="10" y="8"/>
                      <a:pt x="9" y="8"/>
                      <a:pt x="10" y="7"/>
                    </a:cubicBezTo>
                    <a:cubicBezTo>
                      <a:pt x="12" y="6"/>
                      <a:pt x="13" y="5"/>
                      <a:pt x="13" y="4"/>
                    </a:cubicBezTo>
                    <a:cubicBezTo>
                      <a:pt x="13" y="3"/>
                      <a:pt x="9" y="3"/>
                      <a:pt x="9" y="2"/>
                    </a:cubicBezTo>
                    <a:cubicBezTo>
                      <a:pt x="9" y="1"/>
                      <a:pt x="12" y="0"/>
                      <a:pt x="10" y="0"/>
                    </a:cubicBezTo>
                    <a:cubicBezTo>
                      <a:pt x="8" y="0"/>
                      <a:pt x="7" y="0"/>
                      <a:pt x="5"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38" name="Freeform 412"/>
              <p:cNvSpPr>
                <a:spLocks/>
              </p:cNvSpPr>
              <p:nvPr/>
            </p:nvSpPr>
            <p:spPr bwMode="auto">
              <a:xfrm>
                <a:off x="4070350" y="2508250"/>
                <a:ext cx="60325" cy="41275"/>
              </a:xfrm>
              <a:custGeom>
                <a:avLst/>
                <a:gdLst>
                  <a:gd name="T0" fmla="*/ 15 w 26"/>
                  <a:gd name="T1" fmla="*/ 0 h 18"/>
                  <a:gd name="T2" fmla="*/ 19 w 26"/>
                  <a:gd name="T3" fmla="*/ 0 h 18"/>
                  <a:gd name="T4" fmla="*/ 21 w 26"/>
                  <a:gd name="T5" fmla="*/ 4 h 18"/>
                  <a:gd name="T6" fmla="*/ 24 w 26"/>
                  <a:gd name="T7" fmla="*/ 6 h 18"/>
                  <a:gd name="T8" fmla="*/ 21 w 26"/>
                  <a:gd name="T9" fmla="*/ 9 h 18"/>
                  <a:gd name="T10" fmla="*/ 25 w 26"/>
                  <a:gd name="T11" fmla="*/ 9 h 18"/>
                  <a:gd name="T12" fmla="*/ 25 w 26"/>
                  <a:gd name="T13" fmla="*/ 12 h 18"/>
                  <a:gd name="T14" fmla="*/ 24 w 26"/>
                  <a:gd name="T15" fmla="*/ 14 h 18"/>
                  <a:gd name="T16" fmla="*/ 25 w 26"/>
                  <a:gd name="T17" fmla="*/ 15 h 18"/>
                  <a:gd name="T18" fmla="*/ 22 w 26"/>
                  <a:gd name="T19" fmla="*/ 16 h 18"/>
                  <a:gd name="T20" fmla="*/ 20 w 26"/>
                  <a:gd name="T21" fmla="*/ 18 h 18"/>
                  <a:gd name="T22" fmla="*/ 20 w 26"/>
                  <a:gd name="T23" fmla="*/ 18 h 18"/>
                  <a:gd name="T24" fmla="*/ 18 w 26"/>
                  <a:gd name="T25" fmla="*/ 16 h 18"/>
                  <a:gd name="T26" fmla="*/ 16 w 26"/>
                  <a:gd name="T27" fmla="*/ 17 h 18"/>
                  <a:gd name="T28" fmla="*/ 16 w 26"/>
                  <a:gd name="T29" fmla="*/ 17 h 18"/>
                  <a:gd name="T30" fmla="*/ 14 w 26"/>
                  <a:gd name="T31" fmla="*/ 17 h 18"/>
                  <a:gd name="T32" fmla="*/ 14 w 26"/>
                  <a:gd name="T33" fmla="*/ 16 h 18"/>
                  <a:gd name="T34" fmla="*/ 11 w 26"/>
                  <a:gd name="T35" fmla="*/ 13 h 18"/>
                  <a:gd name="T36" fmla="*/ 9 w 26"/>
                  <a:gd name="T37" fmla="*/ 13 h 18"/>
                  <a:gd name="T38" fmla="*/ 6 w 26"/>
                  <a:gd name="T39" fmla="*/ 13 h 18"/>
                  <a:gd name="T40" fmla="*/ 6 w 26"/>
                  <a:gd name="T41" fmla="*/ 13 h 18"/>
                  <a:gd name="T42" fmla="*/ 6 w 26"/>
                  <a:gd name="T43" fmla="*/ 15 h 18"/>
                  <a:gd name="T44" fmla="*/ 6 w 26"/>
                  <a:gd name="T45" fmla="*/ 16 h 18"/>
                  <a:gd name="T46" fmla="*/ 6 w 26"/>
                  <a:gd name="T47" fmla="*/ 16 h 18"/>
                  <a:gd name="T48" fmla="*/ 1 w 26"/>
                  <a:gd name="T49" fmla="*/ 14 h 18"/>
                  <a:gd name="T50" fmla="*/ 0 w 26"/>
                  <a:gd name="T51" fmla="*/ 13 h 18"/>
                  <a:gd name="T52" fmla="*/ 0 w 26"/>
                  <a:gd name="T53" fmla="*/ 12 h 18"/>
                  <a:gd name="T54" fmla="*/ 2 w 26"/>
                  <a:gd name="T55" fmla="*/ 10 h 18"/>
                  <a:gd name="T56" fmla="*/ 1 w 26"/>
                  <a:gd name="T57" fmla="*/ 8 h 18"/>
                  <a:gd name="T58" fmla="*/ 2 w 26"/>
                  <a:gd name="T59" fmla="*/ 8 h 18"/>
                  <a:gd name="T60" fmla="*/ 3 w 26"/>
                  <a:gd name="T61" fmla="*/ 6 h 18"/>
                  <a:gd name="T62" fmla="*/ 5 w 26"/>
                  <a:gd name="T63" fmla="*/ 5 h 18"/>
                  <a:gd name="T64" fmla="*/ 6 w 26"/>
                  <a:gd name="T65" fmla="*/ 3 h 18"/>
                  <a:gd name="T66" fmla="*/ 7 w 26"/>
                  <a:gd name="T67" fmla="*/ 3 h 18"/>
                  <a:gd name="T68" fmla="*/ 7 w 26"/>
                  <a:gd name="T69" fmla="*/ 3 h 18"/>
                  <a:gd name="T70" fmla="*/ 8 w 26"/>
                  <a:gd name="T71" fmla="*/ 2 h 18"/>
                  <a:gd name="T72" fmla="*/ 8 w 26"/>
                  <a:gd name="T73" fmla="*/ 3 h 18"/>
                  <a:gd name="T74" fmla="*/ 11 w 26"/>
                  <a:gd name="T75" fmla="*/ 1 h 18"/>
                  <a:gd name="T76" fmla="*/ 13 w 26"/>
                  <a:gd name="T77" fmla="*/ 0 h 18"/>
                  <a:gd name="T78" fmla="*/ 15 w 26"/>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 h="18">
                    <a:moveTo>
                      <a:pt x="15" y="0"/>
                    </a:moveTo>
                    <a:cubicBezTo>
                      <a:pt x="18" y="0"/>
                      <a:pt x="18" y="0"/>
                      <a:pt x="19" y="0"/>
                    </a:cubicBezTo>
                    <a:cubicBezTo>
                      <a:pt x="20" y="1"/>
                      <a:pt x="20" y="3"/>
                      <a:pt x="21" y="4"/>
                    </a:cubicBezTo>
                    <a:cubicBezTo>
                      <a:pt x="23" y="5"/>
                      <a:pt x="24" y="5"/>
                      <a:pt x="24" y="6"/>
                    </a:cubicBezTo>
                    <a:cubicBezTo>
                      <a:pt x="24" y="7"/>
                      <a:pt x="21" y="8"/>
                      <a:pt x="21" y="9"/>
                    </a:cubicBezTo>
                    <a:cubicBezTo>
                      <a:pt x="22" y="9"/>
                      <a:pt x="25" y="8"/>
                      <a:pt x="25" y="9"/>
                    </a:cubicBezTo>
                    <a:cubicBezTo>
                      <a:pt x="26" y="10"/>
                      <a:pt x="26" y="11"/>
                      <a:pt x="25" y="12"/>
                    </a:cubicBezTo>
                    <a:cubicBezTo>
                      <a:pt x="24" y="12"/>
                      <a:pt x="23" y="13"/>
                      <a:pt x="24" y="14"/>
                    </a:cubicBezTo>
                    <a:cubicBezTo>
                      <a:pt x="25" y="14"/>
                      <a:pt x="25" y="14"/>
                      <a:pt x="25" y="15"/>
                    </a:cubicBezTo>
                    <a:cubicBezTo>
                      <a:pt x="24" y="15"/>
                      <a:pt x="24" y="15"/>
                      <a:pt x="22" y="16"/>
                    </a:cubicBezTo>
                    <a:cubicBezTo>
                      <a:pt x="21" y="17"/>
                      <a:pt x="21" y="18"/>
                      <a:pt x="20" y="18"/>
                    </a:cubicBezTo>
                    <a:cubicBezTo>
                      <a:pt x="20" y="18"/>
                      <a:pt x="20" y="18"/>
                      <a:pt x="20" y="18"/>
                    </a:cubicBezTo>
                    <a:cubicBezTo>
                      <a:pt x="20" y="17"/>
                      <a:pt x="19" y="16"/>
                      <a:pt x="18" y="16"/>
                    </a:cubicBezTo>
                    <a:cubicBezTo>
                      <a:pt x="17" y="16"/>
                      <a:pt x="17" y="16"/>
                      <a:pt x="16" y="17"/>
                    </a:cubicBezTo>
                    <a:cubicBezTo>
                      <a:pt x="16" y="17"/>
                      <a:pt x="16" y="17"/>
                      <a:pt x="16" y="17"/>
                    </a:cubicBezTo>
                    <a:cubicBezTo>
                      <a:pt x="16" y="17"/>
                      <a:pt x="15" y="18"/>
                      <a:pt x="14" y="17"/>
                    </a:cubicBezTo>
                    <a:cubicBezTo>
                      <a:pt x="14" y="17"/>
                      <a:pt x="14" y="16"/>
                      <a:pt x="14" y="16"/>
                    </a:cubicBezTo>
                    <a:cubicBezTo>
                      <a:pt x="13" y="14"/>
                      <a:pt x="12" y="13"/>
                      <a:pt x="11" y="13"/>
                    </a:cubicBezTo>
                    <a:cubicBezTo>
                      <a:pt x="10" y="13"/>
                      <a:pt x="10" y="13"/>
                      <a:pt x="9" y="13"/>
                    </a:cubicBezTo>
                    <a:cubicBezTo>
                      <a:pt x="8" y="13"/>
                      <a:pt x="6" y="13"/>
                      <a:pt x="6" y="13"/>
                    </a:cubicBezTo>
                    <a:cubicBezTo>
                      <a:pt x="6" y="13"/>
                      <a:pt x="6" y="13"/>
                      <a:pt x="6" y="13"/>
                    </a:cubicBezTo>
                    <a:cubicBezTo>
                      <a:pt x="6" y="14"/>
                      <a:pt x="6" y="14"/>
                      <a:pt x="6" y="15"/>
                    </a:cubicBezTo>
                    <a:cubicBezTo>
                      <a:pt x="6" y="15"/>
                      <a:pt x="6" y="15"/>
                      <a:pt x="6" y="16"/>
                    </a:cubicBezTo>
                    <a:cubicBezTo>
                      <a:pt x="6" y="16"/>
                      <a:pt x="6" y="16"/>
                      <a:pt x="6" y="16"/>
                    </a:cubicBezTo>
                    <a:cubicBezTo>
                      <a:pt x="5" y="16"/>
                      <a:pt x="3" y="15"/>
                      <a:pt x="1" y="14"/>
                    </a:cubicBezTo>
                    <a:cubicBezTo>
                      <a:pt x="0" y="14"/>
                      <a:pt x="0" y="13"/>
                      <a:pt x="0" y="13"/>
                    </a:cubicBezTo>
                    <a:cubicBezTo>
                      <a:pt x="0" y="13"/>
                      <a:pt x="0" y="12"/>
                      <a:pt x="0" y="12"/>
                    </a:cubicBezTo>
                    <a:cubicBezTo>
                      <a:pt x="1" y="12"/>
                      <a:pt x="2" y="11"/>
                      <a:pt x="2" y="10"/>
                    </a:cubicBezTo>
                    <a:cubicBezTo>
                      <a:pt x="2" y="9"/>
                      <a:pt x="1" y="8"/>
                      <a:pt x="1" y="8"/>
                    </a:cubicBezTo>
                    <a:cubicBezTo>
                      <a:pt x="1" y="8"/>
                      <a:pt x="1" y="8"/>
                      <a:pt x="2" y="8"/>
                    </a:cubicBezTo>
                    <a:cubicBezTo>
                      <a:pt x="2" y="7"/>
                      <a:pt x="2" y="7"/>
                      <a:pt x="3" y="6"/>
                    </a:cubicBezTo>
                    <a:cubicBezTo>
                      <a:pt x="4" y="6"/>
                      <a:pt x="5" y="5"/>
                      <a:pt x="5" y="5"/>
                    </a:cubicBezTo>
                    <a:cubicBezTo>
                      <a:pt x="6" y="4"/>
                      <a:pt x="6" y="3"/>
                      <a:pt x="6" y="3"/>
                    </a:cubicBezTo>
                    <a:cubicBezTo>
                      <a:pt x="7" y="3"/>
                      <a:pt x="7" y="3"/>
                      <a:pt x="7" y="3"/>
                    </a:cubicBezTo>
                    <a:cubicBezTo>
                      <a:pt x="7" y="3"/>
                      <a:pt x="7" y="3"/>
                      <a:pt x="7" y="3"/>
                    </a:cubicBezTo>
                    <a:cubicBezTo>
                      <a:pt x="7" y="2"/>
                      <a:pt x="7" y="2"/>
                      <a:pt x="8" y="2"/>
                    </a:cubicBezTo>
                    <a:cubicBezTo>
                      <a:pt x="8" y="3"/>
                      <a:pt x="8" y="3"/>
                      <a:pt x="8" y="3"/>
                    </a:cubicBezTo>
                    <a:cubicBezTo>
                      <a:pt x="9" y="3"/>
                      <a:pt x="10" y="2"/>
                      <a:pt x="11" y="1"/>
                    </a:cubicBezTo>
                    <a:cubicBezTo>
                      <a:pt x="12" y="0"/>
                      <a:pt x="12" y="0"/>
                      <a:pt x="13" y="0"/>
                    </a:cubicBezTo>
                    <a:cubicBezTo>
                      <a:pt x="14" y="0"/>
                      <a:pt x="14" y="0"/>
                      <a:pt x="15"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39" name="Freeform 427"/>
              <p:cNvSpPr>
                <a:spLocks/>
              </p:cNvSpPr>
              <p:nvPr/>
            </p:nvSpPr>
            <p:spPr bwMode="auto">
              <a:xfrm>
                <a:off x="4103687" y="2406650"/>
                <a:ext cx="6350" cy="6350"/>
              </a:xfrm>
              <a:custGeom>
                <a:avLst/>
                <a:gdLst>
                  <a:gd name="T0" fmla="*/ 0 w 3"/>
                  <a:gd name="T1" fmla="*/ 1 h 3"/>
                  <a:gd name="T2" fmla="*/ 1 w 3"/>
                  <a:gd name="T3" fmla="*/ 2 h 3"/>
                  <a:gd name="T4" fmla="*/ 3 w 3"/>
                  <a:gd name="T5" fmla="*/ 1 h 3"/>
                  <a:gd name="T6" fmla="*/ 0 w 3"/>
                  <a:gd name="T7" fmla="*/ 1 h 3"/>
                </a:gdLst>
                <a:ahLst/>
                <a:cxnLst>
                  <a:cxn ang="0">
                    <a:pos x="T0" y="T1"/>
                  </a:cxn>
                  <a:cxn ang="0">
                    <a:pos x="T2" y="T3"/>
                  </a:cxn>
                  <a:cxn ang="0">
                    <a:pos x="T4" y="T5"/>
                  </a:cxn>
                  <a:cxn ang="0">
                    <a:pos x="T6" y="T7"/>
                  </a:cxn>
                </a:cxnLst>
                <a:rect l="0" t="0" r="r" b="b"/>
                <a:pathLst>
                  <a:path w="3" h="3">
                    <a:moveTo>
                      <a:pt x="0" y="1"/>
                    </a:moveTo>
                    <a:cubicBezTo>
                      <a:pt x="0" y="2"/>
                      <a:pt x="0" y="3"/>
                      <a:pt x="1" y="2"/>
                    </a:cubicBezTo>
                    <a:cubicBezTo>
                      <a:pt x="2" y="2"/>
                      <a:pt x="3" y="2"/>
                      <a:pt x="3" y="1"/>
                    </a:cubicBezTo>
                    <a:cubicBezTo>
                      <a:pt x="3" y="1"/>
                      <a:pt x="1" y="0"/>
                      <a:pt x="0"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40" name="Freeform 431"/>
              <p:cNvSpPr>
                <a:spLocks/>
              </p:cNvSpPr>
              <p:nvPr/>
            </p:nvSpPr>
            <p:spPr bwMode="auto">
              <a:xfrm>
                <a:off x="4095750" y="2417763"/>
                <a:ext cx="20638" cy="20638"/>
              </a:xfrm>
              <a:custGeom>
                <a:avLst/>
                <a:gdLst>
                  <a:gd name="T0" fmla="*/ 6 w 9"/>
                  <a:gd name="T1" fmla="*/ 1 h 9"/>
                  <a:gd name="T2" fmla="*/ 5 w 9"/>
                  <a:gd name="T3" fmla="*/ 3 h 9"/>
                  <a:gd name="T4" fmla="*/ 3 w 9"/>
                  <a:gd name="T5" fmla="*/ 2 h 9"/>
                  <a:gd name="T6" fmla="*/ 2 w 9"/>
                  <a:gd name="T7" fmla="*/ 4 h 9"/>
                  <a:gd name="T8" fmla="*/ 2 w 9"/>
                  <a:gd name="T9" fmla="*/ 5 h 9"/>
                  <a:gd name="T10" fmla="*/ 4 w 9"/>
                  <a:gd name="T11" fmla="*/ 6 h 9"/>
                  <a:gd name="T12" fmla="*/ 6 w 9"/>
                  <a:gd name="T13" fmla="*/ 7 h 9"/>
                  <a:gd name="T14" fmla="*/ 8 w 9"/>
                  <a:gd name="T15" fmla="*/ 7 h 9"/>
                  <a:gd name="T16" fmla="*/ 7 w 9"/>
                  <a:gd name="T17" fmla="*/ 4 h 9"/>
                  <a:gd name="T18" fmla="*/ 7 w 9"/>
                  <a:gd name="T19" fmla="*/ 2 h 9"/>
                  <a:gd name="T20" fmla="*/ 6 w 9"/>
                  <a:gd name="T2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6" y="1"/>
                    </a:moveTo>
                    <a:cubicBezTo>
                      <a:pt x="5" y="2"/>
                      <a:pt x="5" y="3"/>
                      <a:pt x="5" y="3"/>
                    </a:cubicBezTo>
                    <a:cubicBezTo>
                      <a:pt x="4" y="3"/>
                      <a:pt x="3" y="2"/>
                      <a:pt x="3" y="2"/>
                    </a:cubicBezTo>
                    <a:cubicBezTo>
                      <a:pt x="2" y="3"/>
                      <a:pt x="3" y="3"/>
                      <a:pt x="2" y="4"/>
                    </a:cubicBezTo>
                    <a:cubicBezTo>
                      <a:pt x="1" y="4"/>
                      <a:pt x="0" y="4"/>
                      <a:pt x="2" y="5"/>
                    </a:cubicBezTo>
                    <a:cubicBezTo>
                      <a:pt x="3" y="6"/>
                      <a:pt x="4" y="5"/>
                      <a:pt x="4" y="6"/>
                    </a:cubicBezTo>
                    <a:cubicBezTo>
                      <a:pt x="5" y="7"/>
                      <a:pt x="5" y="7"/>
                      <a:pt x="6" y="7"/>
                    </a:cubicBezTo>
                    <a:cubicBezTo>
                      <a:pt x="8" y="7"/>
                      <a:pt x="9" y="9"/>
                      <a:pt x="8" y="7"/>
                    </a:cubicBezTo>
                    <a:cubicBezTo>
                      <a:pt x="8" y="6"/>
                      <a:pt x="7" y="5"/>
                      <a:pt x="7" y="4"/>
                    </a:cubicBezTo>
                    <a:cubicBezTo>
                      <a:pt x="7" y="3"/>
                      <a:pt x="8" y="3"/>
                      <a:pt x="7" y="2"/>
                    </a:cubicBezTo>
                    <a:cubicBezTo>
                      <a:pt x="7" y="1"/>
                      <a:pt x="6" y="0"/>
                      <a:pt x="6"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41" name="Freeform 432"/>
              <p:cNvSpPr>
                <a:spLocks/>
              </p:cNvSpPr>
              <p:nvPr/>
            </p:nvSpPr>
            <p:spPr bwMode="auto">
              <a:xfrm>
                <a:off x="4089400" y="2387600"/>
                <a:ext cx="25400" cy="23813"/>
              </a:xfrm>
              <a:custGeom>
                <a:avLst/>
                <a:gdLst>
                  <a:gd name="T0" fmla="*/ 10 w 11"/>
                  <a:gd name="T1" fmla="*/ 1 h 10"/>
                  <a:gd name="T2" fmla="*/ 11 w 11"/>
                  <a:gd name="T3" fmla="*/ 4 h 10"/>
                  <a:gd name="T4" fmla="*/ 8 w 11"/>
                  <a:gd name="T5" fmla="*/ 5 h 10"/>
                  <a:gd name="T6" fmla="*/ 8 w 11"/>
                  <a:gd name="T7" fmla="*/ 7 h 10"/>
                  <a:gd name="T8" fmla="*/ 5 w 11"/>
                  <a:gd name="T9" fmla="*/ 7 h 10"/>
                  <a:gd name="T10" fmla="*/ 4 w 11"/>
                  <a:gd name="T11" fmla="*/ 9 h 10"/>
                  <a:gd name="T12" fmla="*/ 0 w 11"/>
                  <a:gd name="T13" fmla="*/ 8 h 10"/>
                  <a:gd name="T14" fmla="*/ 0 w 11"/>
                  <a:gd name="T15" fmla="*/ 6 h 10"/>
                  <a:gd name="T16" fmla="*/ 2 w 11"/>
                  <a:gd name="T17" fmla="*/ 5 h 10"/>
                  <a:gd name="T18" fmla="*/ 5 w 11"/>
                  <a:gd name="T19" fmla="*/ 2 h 10"/>
                  <a:gd name="T20" fmla="*/ 7 w 11"/>
                  <a:gd name="T21" fmla="*/ 2 h 10"/>
                  <a:gd name="T22" fmla="*/ 10 w 11"/>
                  <a:gd name="T23"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0">
                    <a:moveTo>
                      <a:pt x="10" y="1"/>
                    </a:moveTo>
                    <a:cubicBezTo>
                      <a:pt x="11" y="3"/>
                      <a:pt x="11" y="4"/>
                      <a:pt x="11" y="4"/>
                    </a:cubicBezTo>
                    <a:cubicBezTo>
                      <a:pt x="10" y="5"/>
                      <a:pt x="8" y="4"/>
                      <a:pt x="8" y="5"/>
                    </a:cubicBezTo>
                    <a:cubicBezTo>
                      <a:pt x="8" y="6"/>
                      <a:pt x="10" y="6"/>
                      <a:pt x="8" y="7"/>
                    </a:cubicBezTo>
                    <a:cubicBezTo>
                      <a:pt x="6" y="7"/>
                      <a:pt x="5" y="6"/>
                      <a:pt x="5" y="7"/>
                    </a:cubicBezTo>
                    <a:cubicBezTo>
                      <a:pt x="4" y="8"/>
                      <a:pt x="4" y="8"/>
                      <a:pt x="4" y="9"/>
                    </a:cubicBezTo>
                    <a:cubicBezTo>
                      <a:pt x="4" y="10"/>
                      <a:pt x="0" y="10"/>
                      <a:pt x="0" y="8"/>
                    </a:cubicBezTo>
                    <a:cubicBezTo>
                      <a:pt x="0" y="7"/>
                      <a:pt x="0" y="6"/>
                      <a:pt x="0" y="6"/>
                    </a:cubicBezTo>
                    <a:cubicBezTo>
                      <a:pt x="1" y="5"/>
                      <a:pt x="0" y="6"/>
                      <a:pt x="2" y="5"/>
                    </a:cubicBezTo>
                    <a:cubicBezTo>
                      <a:pt x="4" y="4"/>
                      <a:pt x="4" y="3"/>
                      <a:pt x="5" y="2"/>
                    </a:cubicBezTo>
                    <a:cubicBezTo>
                      <a:pt x="6" y="2"/>
                      <a:pt x="6" y="2"/>
                      <a:pt x="7" y="2"/>
                    </a:cubicBezTo>
                    <a:cubicBezTo>
                      <a:pt x="9" y="1"/>
                      <a:pt x="10" y="0"/>
                      <a:pt x="10"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42" name="Freeform 433"/>
              <p:cNvSpPr>
                <a:spLocks/>
              </p:cNvSpPr>
              <p:nvPr/>
            </p:nvSpPr>
            <p:spPr bwMode="auto">
              <a:xfrm>
                <a:off x="4114800" y="2378075"/>
                <a:ext cx="200025" cy="309563"/>
              </a:xfrm>
              <a:custGeom>
                <a:avLst/>
                <a:gdLst>
                  <a:gd name="T0" fmla="*/ 32 w 87"/>
                  <a:gd name="T1" fmla="*/ 6 h 134"/>
                  <a:gd name="T2" fmla="*/ 19 w 87"/>
                  <a:gd name="T3" fmla="*/ 13 h 134"/>
                  <a:gd name="T4" fmla="*/ 19 w 87"/>
                  <a:gd name="T5" fmla="*/ 19 h 134"/>
                  <a:gd name="T6" fmla="*/ 31 w 87"/>
                  <a:gd name="T7" fmla="*/ 17 h 134"/>
                  <a:gd name="T8" fmla="*/ 43 w 87"/>
                  <a:gd name="T9" fmla="*/ 30 h 134"/>
                  <a:gd name="T10" fmla="*/ 34 w 87"/>
                  <a:gd name="T11" fmla="*/ 39 h 134"/>
                  <a:gd name="T12" fmla="*/ 31 w 87"/>
                  <a:gd name="T13" fmla="*/ 43 h 134"/>
                  <a:gd name="T14" fmla="*/ 32 w 87"/>
                  <a:gd name="T15" fmla="*/ 45 h 134"/>
                  <a:gd name="T16" fmla="*/ 50 w 87"/>
                  <a:gd name="T17" fmla="*/ 50 h 134"/>
                  <a:gd name="T18" fmla="*/ 60 w 87"/>
                  <a:gd name="T19" fmla="*/ 66 h 134"/>
                  <a:gd name="T20" fmla="*/ 69 w 87"/>
                  <a:gd name="T21" fmla="*/ 80 h 134"/>
                  <a:gd name="T22" fmla="*/ 68 w 87"/>
                  <a:gd name="T23" fmla="*/ 82 h 134"/>
                  <a:gd name="T24" fmla="*/ 71 w 87"/>
                  <a:gd name="T25" fmla="*/ 93 h 134"/>
                  <a:gd name="T26" fmla="*/ 86 w 87"/>
                  <a:gd name="T27" fmla="*/ 93 h 134"/>
                  <a:gd name="T28" fmla="*/ 82 w 87"/>
                  <a:gd name="T29" fmla="*/ 105 h 134"/>
                  <a:gd name="T30" fmla="*/ 81 w 87"/>
                  <a:gd name="T31" fmla="*/ 107 h 134"/>
                  <a:gd name="T32" fmla="*/ 77 w 87"/>
                  <a:gd name="T33" fmla="*/ 111 h 134"/>
                  <a:gd name="T34" fmla="*/ 79 w 87"/>
                  <a:gd name="T35" fmla="*/ 113 h 134"/>
                  <a:gd name="T36" fmla="*/ 76 w 87"/>
                  <a:gd name="T37" fmla="*/ 121 h 134"/>
                  <a:gd name="T38" fmla="*/ 58 w 87"/>
                  <a:gd name="T39" fmla="*/ 122 h 134"/>
                  <a:gd name="T40" fmla="*/ 45 w 87"/>
                  <a:gd name="T41" fmla="*/ 123 h 134"/>
                  <a:gd name="T42" fmla="*/ 39 w 87"/>
                  <a:gd name="T43" fmla="*/ 124 h 134"/>
                  <a:gd name="T44" fmla="*/ 29 w 87"/>
                  <a:gd name="T45" fmla="*/ 124 h 134"/>
                  <a:gd name="T46" fmla="*/ 21 w 87"/>
                  <a:gd name="T47" fmla="*/ 127 h 134"/>
                  <a:gd name="T48" fmla="*/ 12 w 87"/>
                  <a:gd name="T49" fmla="*/ 131 h 134"/>
                  <a:gd name="T50" fmla="*/ 9 w 87"/>
                  <a:gd name="T51" fmla="*/ 129 h 134"/>
                  <a:gd name="T52" fmla="*/ 17 w 87"/>
                  <a:gd name="T53" fmla="*/ 120 h 134"/>
                  <a:gd name="T54" fmla="*/ 31 w 87"/>
                  <a:gd name="T55" fmla="*/ 116 h 134"/>
                  <a:gd name="T56" fmla="*/ 40 w 87"/>
                  <a:gd name="T57" fmla="*/ 109 h 134"/>
                  <a:gd name="T58" fmla="*/ 21 w 87"/>
                  <a:gd name="T59" fmla="*/ 111 h 134"/>
                  <a:gd name="T60" fmla="*/ 14 w 87"/>
                  <a:gd name="T61" fmla="*/ 108 h 134"/>
                  <a:gd name="T62" fmla="*/ 20 w 87"/>
                  <a:gd name="T63" fmla="*/ 101 h 134"/>
                  <a:gd name="T64" fmla="*/ 18 w 87"/>
                  <a:gd name="T65" fmla="*/ 92 h 134"/>
                  <a:gd name="T66" fmla="*/ 25 w 87"/>
                  <a:gd name="T67" fmla="*/ 85 h 134"/>
                  <a:gd name="T68" fmla="*/ 36 w 87"/>
                  <a:gd name="T69" fmla="*/ 85 h 134"/>
                  <a:gd name="T70" fmla="*/ 34 w 87"/>
                  <a:gd name="T71" fmla="*/ 76 h 134"/>
                  <a:gd name="T72" fmla="*/ 31 w 87"/>
                  <a:gd name="T73" fmla="*/ 70 h 134"/>
                  <a:gd name="T74" fmla="*/ 29 w 87"/>
                  <a:gd name="T75" fmla="*/ 59 h 134"/>
                  <a:gd name="T76" fmla="*/ 14 w 87"/>
                  <a:gd name="T77" fmla="*/ 61 h 134"/>
                  <a:gd name="T78" fmla="*/ 10 w 87"/>
                  <a:gd name="T79" fmla="*/ 59 h 134"/>
                  <a:gd name="T80" fmla="*/ 15 w 87"/>
                  <a:gd name="T81" fmla="*/ 49 h 134"/>
                  <a:gd name="T82" fmla="*/ 19 w 87"/>
                  <a:gd name="T83" fmla="*/ 45 h 134"/>
                  <a:gd name="T84" fmla="*/ 13 w 87"/>
                  <a:gd name="T85" fmla="*/ 41 h 134"/>
                  <a:gd name="T86" fmla="*/ 10 w 87"/>
                  <a:gd name="T87" fmla="*/ 42 h 134"/>
                  <a:gd name="T88" fmla="*/ 5 w 87"/>
                  <a:gd name="T89" fmla="*/ 46 h 134"/>
                  <a:gd name="T90" fmla="*/ 11 w 87"/>
                  <a:gd name="T91" fmla="*/ 37 h 134"/>
                  <a:gd name="T92" fmla="*/ 13 w 87"/>
                  <a:gd name="T93" fmla="*/ 33 h 134"/>
                  <a:gd name="T94" fmla="*/ 5 w 87"/>
                  <a:gd name="T95" fmla="*/ 35 h 134"/>
                  <a:gd name="T96" fmla="*/ 6 w 87"/>
                  <a:gd name="T97" fmla="*/ 28 h 134"/>
                  <a:gd name="T98" fmla="*/ 7 w 87"/>
                  <a:gd name="T99" fmla="*/ 25 h 134"/>
                  <a:gd name="T100" fmla="*/ 4 w 87"/>
                  <a:gd name="T101" fmla="*/ 20 h 134"/>
                  <a:gd name="T102" fmla="*/ 8 w 87"/>
                  <a:gd name="T103" fmla="*/ 15 h 134"/>
                  <a:gd name="T104" fmla="*/ 10 w 87"/>
                  <a:gd name="T105" fmla="*/ 8 h 134"/>
                  <a:gd name="T106" fmla="*/ 15 w 87"/>
                  <a:gd name="T107" fmla="*/ 4 h 134"/>
                  <a:gd name="T108" fmla="*/ 21 w 87"/>
                  <a:gd name="T109" fmla="*/ 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7" h="134">
                    <a:moveTo>
                      <a:pt x="26" y="2"/>
                    </a:moveTo>
                    <a:cubicBezTo>
                      <a:pt x="29" y="2"/>
                      <a:pt x="30" y="2"/>
                      <a:pt x="32" y="2"/>
                    </a:cubicBezTo>
                    <a:cubicBezTo>
                      <a:pt x="33" y="2"/>
                      <a:pt x="35" y="0"/>
                      <a:pt x="34" y="2"/>
                    </a:cubicBezTo>
                    <a:cubicBezTo>
                      <a:pt x="33" y="4"/>
                      <a:pt x="33" y="5"/>
                      <a:pt x="32" y="6"/>
                    </a:cubicBezTo>
                    <a:cubicBezTo>
                      <a:pt x="32" y="8"/>
                      <a:pt x="31" y="8"/>
                      <a:pt x="29" y="8"/>
                    </a:cubicBezTo>
                    <a:cubicBezTo>
                      <a:pt x="27" y="9"/>
                      <a:pt x="26" y="9"/>
                      <a:pt x="25" y="11"/>
                    </a:cubicBezTo>
                    <a:cubicBezTo>
                      <a:pt x="23" y="12"/>
                      <a:pt x="23" y="12"/>
                      <a:pt x="23" y="13"/>
                    </a:cubicBezTo>
                    <a:cubicBezTo>
                      <a:pt x="22" y="14"/>
                      <a:pt x="21" y="13"/>
                      <a:pt x="19" y="13"/>
                    </a:cubicBezTo>
                    <a:cubicBezTo>
                      <a:pt x="18" y="13"/>
                      <a:pt x="17" y="14"/>
                      <a:pt x="19" y="14"/>
                    </a:cubicBezTo>
                    <a:cubicBezTo>
                      <a:pt x="21" y="15"/>
                      <a:pt x="24" y="14"/>
                      <a:pt x="24" y="15"/>
                    </a:cubicBezTo>
                    <a:cubicBezTo>
                      <a:pt x="24" y="16"/>
                      <a:pt x="23" y="17"/>
                      <a:pt x="21" y="17"/>
                    </a:cubicBezTo>
                    <a:cubicBezTo>
                      <a:pt x="19" y="18"/>
                      <a:pt x="18" y="18"/>
                      <a:pt x="19" y="19"/>
                    </a:cubicBezTo>
                    <a:cubicBezTo>
                      <a:pt x="19" y="19"/>
                      <a:pt x="21" y="18"/>
                      <a:pt x="21" y="19"/>
                    </a:cubicBezTo>
                    <a:cubicBezTo>
                      <a:pt x="21" y="20"/>
                      <a:pt x="20" y="21"/>
                      <a:pt x="22" y="21"/>
                    </a:cubicBezTo>
                    <a:cubicBezTo>
                      <a:pt x="23" y="20"/>
                      <a:pt x="23" y="19"/>
                      <a:pt x="26" y="18"/>
                    </a:cubicBezTo>
                    <a:cubicBezTo>
                      <a:pt x="29" y="17"/>
                      <a:pt x="28" y="16"/>
                      <a:pt x="31" y="17"/>
                    </a:cubicBezTo>
                    <a:cubicBezTo>
                      <a:pt x="34" y="17"/>
                      <a:pt x="37" y="18"/>
                      <a:pt x="39" y="18"/>
                    </a:cubicBezTo>
                    <a:cubicBezTo>
                      <a:pt x="42" y="18"/>
                      <a:pt x="45" y="16"/>
                      <a:pt x="47" y="18"/>
                    </a:cubicBezTo>
                    <a:cubicBezTo>
                      <a:pt x="49" y="20"/>
                      <a:pt x="45" y="23"/>
                      <a:pt x="45" y="25"/>
                    </a:cubicBezTo>
                    <a:cubicBezTo>
                      <a:pt x="44" y="26"/>
                      <a:pt x="45" y="28"/>
                      <a:pt x="43" y="30"/>
                    </a:cubicBezTo>
                    <a:cubicBezTo>
                      <a:pt x="42" y="31"/>
                      <a:pt x="41" y="32"/>
                      <a:pt x="40" y="33"/>
                    </a:cubicBezTo>
                    <a:cubicBezTo>
                      <a:pt x="38" y="34"/>
                      <a:pt x="39" y="35"/>
                      <a:pt x="37" y="36"/>
                    </a:cubicBezTo>
                    <a:cubicBezTo>
                      <a:pt x="36" y="37"/>
                      <a:pt x="32" y="37"/>
                      <a:pt x="31" y="38"/>
                    </a:cubicBezTo>
                    <a:cubicBezTo>
                      <a:pt x="31" y="39"/>
                      <a:pt x="32" y="39"/>
                      <a:pt x="34" y="39"/>
                    </a:cubicBezTo>
                    <a:cubicBezTo>
                      <a:pt x="35" y="39"/>
                      <a:pt x="37" y="38"/>
                      <a:pt x="37" y="38"/>
                    </a:cubicBezTo>
                    <a:cubicBezTo>
                      <a:pt x="38" y="39"/>
                      <a:pt x="39" y="41"/>
                      <a:pt x="38" y="41"/>
                    </a:cubicBezTo>
                    <a:cubicBezTo>
                      <a:pt x="38" y="41"/>
                      <a:pt x="36" y="40"/>
                      <a:pt x="34" y="41"/>
                    </a:cubicBezTo>
                    <a:cubicBezTo>
                      <a:pt x="33" y="42"/>
                      <a:pt x="33" y="43"/>
                      <a:pt x="31" y="43"/>
                    </a:cubicBezTo>
                    <a:cubicBezTo>
                      <a:pt x="30" y="43"/>
                      <a:pt x="29" y="43"/>
                      <a:pt x="28" y="43"/>
                    </a:cubicBezTo>
                    <a:cubicBezTo>
                      <a:pt x="27" y="42"/>
                      <a:pt x="26" y="42"/>
                      <a:pt x="26" y="42"/>
                    </a:cubicBezTo>
                    <a:cubicBezTo>
                      <a:pt x="26" y="43"/>
                      <a:pt x="26" y="44"/>
                      <a:pt x="27" y="45"/>
                    </a:cubicBezTo>
                    <a:cubicBezTo>
                      <a:pt x="29" y="45"/>
                      <a:pt x="30" y="45"/>
                      <a:pt x="32" y="45"/>
                    </a:cubicBezTo>
                    <a:cubicBezTo>
                      <a:pt x="33" y="44"/>
                      <a:pt x="34" y="44"/>
                      <a:pt x="36" y="44"/>
                    </a:cubicBezTo>
                    <a:cubicBezTo>
                      <a:pt x="37" y="44"/>
                      <a:pt x="41" y="44"/>
                      <a:pt x="41" y="45"/>
                    </a:cubicBezTo>
                    <a:cubicBezTo>
                      <a:pt x="42" y="45"/>
                      <a:pt x="44" y="46"/>
                      <a:pt x="46" y="47"/>
                    </a:cubicBezTo>
                    <a:cubicBezTo>
                      <a:pt x="47" y="49"/>
                      <a:pt x="49" y="49"/>
                      <a:pt x="50" y="50"/>
                    </a:cubicBezTo>
                    <a:cubicBezTo>
                      <a:pt x="51" y="51"/>
                      <a:pt x="51" y="53"/>
                      <a:pt x="51" y="55"/>
                    </a:cubicBezTo>
                    <a:cubicBezTo>
                      <a:pt x="51" y="56"/>
                      <a:pt x="52" y="59"/>
                      <a:pt x="53" y="60"/>
                    </a:cubicBezTo>
                    <a:cubicBezTo>
                      <a:pt x="53" y="62"/>
                      <a:pt x="51" y="61"/>
                      <a:pt x="54" y="63"/>
                    </a:cubicBezTo>
                    <a:cubicBezTo>
                      <a:pt x="56" y="65"/>
                      <a:pt x="59" y="65"/>
                      <a:pt x="60" y="66"/>
                    </a:cubicBezTo>
                    <a:cubicBezTo>
                      <a:pt x="60" y="67"/>
                      <a:pt x="61" y="68"/>
                      <a:pt x="63" y="69"/>
                    </a:cubicBezTo>
                    <a:cubicBezTo>
                      <a:pt x="64" y="71"/>
                      <a:pt x="65" y="71"/>
                      <a:pt x="66" y="72"/>
                    </a:cubicBezTo>
                    <a:cubicBezTo>
                      <a:pt x="66" y="73"/>
                      <a:pt x="67" y="77"/>
                      <a:pt x="68" y="78"/>
                    </a:cubicBezTo>
                    <a:cubicBezTo>
                      <a:pt x="68" y="79"/>
                      <a:pt x="69" y="80"/>
                      <a:pt x="69" y="80"/>
                    </a:cubicBezTo>
                    <a:cubicBezTo>
                      <a:pt x="69" y="80"/>
                      <a:pt x="67" y="79"/>
                      <a:pt x="65" y="79"/>
                    </a:cubicBezTo>
                    <a:cubicBezTo>
                      <a:pt x="64" y="78"/>
                      <a:pt x="59" y="78"/>
                      <a:pt x="60" y="79"/>
                    </a:cubicBezTo>
                    <a:cubicBezTo>
                      <a:pt x="60" y="80"/>
                      <a:pt x="62" y="80"/>
                      <a:pt x="63" y="80"/>
                    </a:cubicBezTo>
                    <a:cubicBezTo>
                      <a:pt x="65" y="80"/>
                      <a:pt x="67" y="80"/>
                      <a:pt x="68" y="82"/>
                    </a:cubicBezTo>
                    <a:cubicBezTo>
                      <a:pt x="68" y="83"/>
                      <a:pt x="72" y="86"/>
                      <a:pt x="72" y="87"/>
                    </a:cubicBezTo>
                    <a:cubicBezTo>
                      <a:pt x="71" y="88"/>
                      <a:pt x="70" y="89"/>
                      <a:pt x="70" y="90"/>
                    </a:cubicBezTo>
                    <a:cubicBezTo>
                      <a:pt x="69" y="90"/>
                      <a:pt x="68" y="91"/>
                      <a:pt x="68" y="92"/>
                    </a:cubicBezTo>
                    <a:cubicBezTo>
                      <a:pt x="68" y="92"/>
                      <a:pt x="70" y="93"/>
                      <a:pt x="71" y="93"/>
                    </a:cubicBezTo>
                    <a:cubicBezTo>
                      <a:pt x="72" y="92"/>
                      <a:pt x="74" y="91"/>
                      <a:pt x="74" y="90"/>
                    </a:cubicBezTo>
                    <a:cubicBezTo>
                      <a:pt x="75" y="90"/>
                      <a:pt x="75" y="90"/>
                      <a:pt x="77" y="90"/>
                    </a:cubicBezTo>
                    <a:cubicBezTo>
                      <a:pt x="78" y="90"/>
                      <a:pt x="79" y="90"/>
                      <a:pt x="81" y="90"/>
                    </a:cubicBezTo>
                    <a:cubicBezTo>
                      <a:pt x="83" y="90"/>
                      <a:pt x="86" y="93"/>
                      <a:pt x="86" y="93"/>
                    </a:cubicBezTo>
                    <a:cubicBezTo>
                      <a:pt x="87" y="94"/>
                      <a:pt x="87" y="95"/>
                      <a:pt x="87" y="96"/>
                    </a:cubicBezTo>
                    <a:cubicBezTo>
                      <a:pt x="87" y="97"/>
                      <a:pt x="85" y="102"/>
                      <a:pt x="85" y="103"/>
                    </a:cubicBezTo>
                    <a:cubicBezTo>
                      <a:pt x="85" y="103"/>
                      <a:pt x="85" y="104"/>
                      <a:pt x="84" y="104"/>
                    </a:cubicBezTo>
                    <a:cubicBezTo>
                      <a:pt x="83" y="105"/>
                      <a:pt x="83" y="105"/>
                      <a:pt x="82" y="105"/>
                    </a:cubicBezTo>
                    <a:cubicBezTo>
                      <a:pt x="82" y="105"/>
                      <a:pt x="81" y="104"/>
                      <a:pt x="80" y="104"/>
                    </a:cubicBezTo>
                    <a:cubicBezTo>
                      <a:pt x="80" y="104"/>
                      <a:pt x="81" y="105"/>
                      <a:pt x="80" y="105"/>
                    </a:cubicBezTo>
                    <a:cubicBezTo>
                      <a:pt x="79" y="105"/>
                      <a:pt x="79" y="104"/>
                      <a:pt x="79" y="105"/>
                    </a:cubicBezTo>
                    <a:cubicBezTo>
                      <a:pt x="79" y="106"/>
                      <a:pt x="81" y="107"/>
                      <a:pt x="81" y="107"/>
                    </a:cubicBezTo>
                    <a:cubicBezTo>
                      <a:pt x="80" y="108"/>
                      <a:pt x="79" y="108"/>
                      <a:pt x="78" y="108"/>
                    </a:cubicBezTo>
                    <a:cubicBezTo>
                      <a:pt x="76" y="108"/>
                      <a:pt x="74" y="108"/>
                      <a:pt x="75" y="108"/>
                    </a:cubicBezTo>
                    <a:cubicBezTo>
                      <a:pt x="75" y="109"/>
                      <a:pt x="76" y="109"/>
                      <a:pt x="77" y="109"/>
                    </a:cubicBezTo>
                    <a:cubicBezTo>
                      <a:pt x="78" y="110"/>
                      <a:pt x="78" y="110"/>
                      <a:pt x="77" y="111"/>
                    </a:cubicBezTo>
                    <a:cubicBezTo>
                      <a:pt x="77" y="111"/>
                      <a:pt x="70" y="111"/>
                      <a:pt x="72" y="113"/>
                    </a:cubicBezTo>
                    <a:cubicBezTo>
                      <a:pt x="73" y="114"/>
                      <a:pt x="74" y="113"/>
                      <a:pt x="75" y="113"/>
                    </a:cubicBezTo>
                    <a:cubicBezTo>
                      <a:pt x="77" y="114"/>
                      <a:pt x="77" y="115"/>
                      <a:pt x="78" y="114"/>
                    </a:cubicBezTo>
                    <a:cubicBezTo>
                      <a:pt x="79" y="114"/>
                      <a:pt x="78" y="113"/>
                      <a:pt x="79" y="113"/>
                    </a:cubicBezTo>
                    <a:cubicBezTo>
                      <a:pt x="80" y="113"/>
                      <a:pt x="83" y="112"/>
                      <a:pt x="83" y="114"/>
                    </a:cubicBezTo>
                    <a:cubicBezTo>
                      <a:pt x="83" y="115"/>
                      <a:pt x="83" y="115"/>
                      <a:pt x="83" y="116"/>
                    </a:cubicBezTo>
                    <a:cubicBezTo>
                      <a:pt x="83" y="117"/>
                      <a:pt x="83" y="117"/>
                      <a:pt x="82" y="118"/>
                    </a:cubicBezTo>
                    <a:cubicBezTo>
                      <a:pt x="81" y="118"/>
                      <a:pt x="78" y="120"/>
                      <a:pt x="76" y="121"/>
                    </a:cubicBezTo>
                    <a:cubicBezTo>
                      <a:pt x="74" y="122"/>
                      <a:pt x="72" y="123"/>
                      <a:pt x="71" y="123"/>
                    </a:cubicBezTo>
                    <a:cubicBezTo>
                      <a:pt x="70" y="122"/>
                      <a:pt x="66" y="121"/>
                      <a:pt x="65" y="121"/>
                    </a:cubicBezTo>
                    <a:cubicBezTo>
                      <a:pt x="63" y="122"/>
                      <a:pt x="60" y="123"/>
                      <a:pt x="60" y="123"/>
                    </a:cubicBezTo>
                    <a:cubicBezTo>
                      <a:pt x="59" y="123"/>
                      <a:pt x="59" y="122"/>
                      <a:pt x="58" y="122"/>
                    </a:cubicBezTo>
                    <a:cubicBezTo>
                      <a:pt x="57" y="121"/>
                      <a:pt x="54" y="121"/>
                      <a:pt x="53" y="121"/>
                    </a:cubicBezTo>
                    <a:cubicBezTo>
                      <a:pt x="51" y="120"/>
                      <a:pt x="51" y="122"/>
                      <a:pt x="51" y="122"/>
                    </a:cubicBezTo>
                    <a:cubicBezTo>
                      <a:pt x="50" y="122"/>
                      <a:pt x="49" y="123"/>
                      <a:pt x="48" y="123"/>
                    </a:cubicBezTo>
                    <a:cubicBezTo>
                      <a:pt x="46" y="123"/>
                      <a:pt x="45" y="122"/>
                      <a:pt x="45" y="123"/>
                    </a:cubicBezTo>
                    <a:cubicBezTo>
                      <a:pt x="45" y="123"/>
                      <a:pt x="47" y="124"/>
                      <a:pt x="46" y="125"/>
                    </a:cubicBezTo>
                    <a:cubicBezTo>
                      <a:pt x="45" y="125"/>
                      <a:pt x="43" y="125"/>
                      <a:pt x="42" y="125"/>
                    </a:cubicBezTo>
                    <a:cubicBezTo>
                      <a:pt x="42" y="126"/>
                      <a:pt x="41" y="126"/>
                      <a:pt x="41" y="126"/>
                    </a:cubicBezTo>
                    <a:cubicBezTo>
                      <a:pt x="40" y="126"/>
                      <a:pt x="41" y="125"/>
                      <a:pt x="39" y="124"/>
                    </a:cubicBezTo>
                    <a:cubicBezTo>
                      <a:pt x="38" y="124"/>
                      <a:pt x="36" y="124"/>
                      <a:pt x="35" y="123"/>
                    </a:cubicBezTo>
                    <a:cubicBezTo>
                      <a:pt x="35" y="123"/>
                      <a:pt x="35" y="123"/>
                      <a:pt x="34" y="123"/>
                    </a:cubicBezTo>
                    <a:cubicBezTo>
                      <a:pt x="33" y="123"/>
                      <a:pt x="32" y="124"/>
                      <a:pt x="31" y="124"/>
                    </a:cubicBezTo>
                    <a:cubicBezTo>
                      <a:pt x="31" y="124"/>
                      <a:pt x="30" y="123"/>
                      <a:pt x="29" y="124"/>
                    </a:cubicBezTo>
                    <a:cubicBezTo>
                      <a:pt x="28" y="125"/>
                      <a:pt x="29" y="126"/>
                      <a:pt x="28" y="127"/>
                    </a:cubicBezTo>
                    <a:cubicBezTo>
                      <a:pt x="28" y="128"/>
                      <a:pt x="28" y="131"/>
                      <a:pt x="27" y="131"/>
                    </a:cubicBezTo>
                    <a:cubicBezTo>
                      <a:pt x="25" y="130"/>
                      <a:pt x="23" y="130"/>
                      <a:pt x="22" y="129"/>
                    </a:cubicBezTo>
                    <a:cubicBezTo>
                      <a:pt x="22" y="128"/>
                      <a:pt x="21" y="127"/>
                      <a:pt x="21" y="127"/>
                    </a:cubicBezTo>
                    <a:cubicBezTo>
                      <a:pt x="20" y="127"/>
                      <a:pt x="21" y="128"/>
                      <a:pt x="20" y="129"/>
                    </a:cubicBezTo>
                    <a:cubicBezTo>
                      <a:pt x="20" y="129"/>
                      <a:pt x="20" y="130"/>
                      <a:pt x="18" y="130"/>
                    </a:cubicBezTo>
                    <a:cubicBezTo>
                      <a:pt x="16" y="130"/>
                      <a:pt x="16" y="130"/>
                      <a:pt x="14" y="130"/>
                    </a:cubicBezTo>
                    <a:cubicBezTo>
                      <a:pt x="12" y="131"/>
                      <a:pt x="12" y="130"/>
                      <a:pt x="12" y="131"/>
                    </a:cubicBezTo>
                    <a:cubicBezTo>
                      <a:pt x="11" y="132"/>
                      <a:pt x="12" y="134"/>
                      <a:pt x="10" y="134"/>
                    </a:cubicBezTo>
                    <a:cubicBezTo>
                      <a:pt x="9" y="133"/>
                      <a:pt x="10" y="132"/>
                      <a:pt x="8" y="132"/>
                    </a:cubicBezTo>
                    <a:cubicBezTo>
                      <a:pt x="7" y="132"/>
                      <a:pt x="5" y="134"/>
                      <a:pt x="5" y="132"/>
                    </a:cubicBezTo>
                    <a:cubicBezTo>
                      <a:pt x="5" y="131"/>
                      <a:pt x="8" y="130"/>
                      <a:pt x="9" y="129"/>
                    </a:cubicBezTo>
                    <a:cubicBezTo>
                      <a:pt x="10" y="128"/>
                      <a:pt x="10" y="127"/>
                      <a:pt x="11" y="127"/>
                    </a:cubicBezTo>
                    <a:cubicBezTo>
                      <a:pt x="13" y="126"/>
                      <a:pt x="13" y="127"/>
                      <a:pt x="15" y="126"/>
                    </a:cubicBezTo>
                    <a:cubicBezTo>
                      <a:pt x="16" y="125"/>
                      <a:pt x="18" y="123"/>
                      <a:pt x="18" y="122"/>
                    </a:cubicBezTo>
                    <a:cubicBezTo>
                      <a:pt x="17" y="121"/>
                      <a:pt x="16" y="122"/>
                      <a:pt x="17" y="120"/>
                    </a:cubicBezTo>
                    <a:cubicBezTo>
                      <a:pt x="19" y="119"/>
                      <a:pt x="19" y="119"/>
                      <a:pt x="20" y="118"/>
                    </a:cubicBezTo>
                    <a:cubicBezTo>
                      <a:pt x="21" y="117"/>
                      <a:pt x="21" y="116"/>
                      <a:pt x="22" y="116"/>
                    </a:cubicBezTo>
                    <a:cubicBezTo>
                      <a:pt x="23" y="116"/>
                      <a:pt x="23" y="116"/>
                      <a:pt x="26" y="116"/>
                    </a:cubicBezTo>
                    <a:cubicBezTo>
                      <a:pt x="29" y="116"/>
                      <a:pt x="28" y="115"/>
                      <a:pt x="31" y="116"/>
                    </a:cubicBezTo>
                    <a:cubicBezTo>
                      <a:pt x="33" y="116"/>
                      <a:pt x="33" y="117"/>
                      <a:pt x="34" y="116"/>
                    </a:cubicBezTo>
                    <a:cubicBezTo>
                      <a:pt x="35" y="116"/>
                      <a:pt x="33" y="116"/>
                      <a:pt x="35" y="115"/>
                    </a:cubicBezTo>
                    <a:cubicBezTo>
                      <a:pt x="36" y="113"/>
                      <a:pt x="37" y="113"/>
                      <a:pt x="38" y="112"/>
                    </a:cubicBezTo>
                    <a:cubicBezTo>
                      <a:pt x="40" y="110"/>
                      <a:pt x="41" y="109"/>
                      <a:pt x="40" y="109"/>
                    </a:cubicBezTo>
                    <a:cubicBezTo>
                      <a:pt x="38" y="108"/>
                      <a:pt x="38" y="110"/>
                      <a:pt x="36" y="111"/>
                    </a:cubicBezTo>
                    <a:cubicBezTo>
                      <a:pt x="33" y="112"/>
                      <a:pt x="32" y="112"/>
                      <a:pt x="30" y="112"/>
                    </a:cubicBezTo>
                    <a:cubicBezTo>
                      <a:pt x="28" y="113"/>
                      <a:pt x="29" y="112"/>
                      <a:pt x="27" y="111"/>
                    </a:cubicBezTo>
                    <a:cubicBezTo>
                      <a:pt x="25" y="110"/>
                      <a:pt x="21" y="112"/>
                      <a:pt x="21" y="111"/>
                    </a:cubicBezTo>
                    <a:cubicBezTo>
                      <a:pt x="21" y="110"/>
                      <a:pt x="24" y="109"/>
                      <a:pt x="22" y="109"/>
                    </a:cubicBezTo>
                    <a:cubicBezTo>
                      <a:pt x="21" y="108"/>
                      <a:pt x="20" y="107"/>
                      <a:pt x="18" y="108"/>
                    </a:cubicBezTo>
                    <a:cubicBezTo>
                      <a:pt x="17" y="108"/>
                      <a:pt x="13" y="111"/>
                      <a:pt x="13" y="110"/>
                    </a:cubicBezTo>
                    <a:cubicBezTo>
                      <a:pt x="13" y="109"/>
                      <a:pt x="16" y="108"/>
                      <a:pt x="14" y="108"/>
                    </a:cubicBezTo>
                    <a:cubicBezTo>
                      <a:pt x="13" y="107"/>
                      <a:pt x="12" y="108"/>
                      <a:pt x="11" y="108"/>
                    </a:cubicBezTo>
                    <a:cubicBezTo>
                      <a:pt x="10" y="107"/>
                      <a:pt x="8" y="106"/>
                      <a:pt x="9" y="105"/>
                    </a:cubicBezTo>
                    <a:cubicBezTo>
                      <a:pt x="10" y="104"/>
                      <a:pt x="13" y="103"/>
                      <a:pt x="15" y="103"/>
                    </a:cubicBezTo>
                    <a:cubicBezTo>
                      <a:pt x="18" y="102"/>
                      <a:pt x="19" y="102"/>
                      <a:pt x="20" y="101"/>
                    </a:cubicBezTo>
                    <a:cubicBezTo>
                      <a:pt x="21" y="101"/>
                      <a:pt x="24" y="98"/>
                      <a:pt x="24" y="97"/>
                    </a:cubicBezTo>
                    <a:cubicBezTo>
                      <a:pt x="24" y="96"/>
                      <a:pt x="22" y="97"/>
                      <a:pt x="22" y="96"/>
                    </a:cubicBezTo>
                    <a:cubicBezTo>
                      <a:pt x="22" y="94"/>
                      <a:pt x="24" y="91"/>
                      <a:pt x="23" y="91"/>
                    </a:cubicBezTo>
                    <a:cubicBezTo>
                      <a:pt x="21" y="91"/>
                      <a:pt x="20" y="92"/>
                      <a:pt x="18" y="92"/>
                    </a:cubicBezTo>
                    <a:cubicBezTo>
                      <a:pt x="17" y="92"/>
                      <a:pt x="14" y="93"/>
                      <a:pt x="16" y="92"/>
                    </a:cubicBezTo>
                    <a:cubicBezTo>
                      <a:pt x="17" y="90"/>
                      <a:pt x="18" y="89"/>
                      <a:pt x="20" y="88"/>
                    </a:cubicBezTo>
                    <a:cubicBezTo>
                      <a:pt x="21" y="88"/>
                      <a:pt x="21" y="88"/>
                      <a:pt x="22" y="87"/>
                    </a:cubicBezTo>
                    <a:cubicBezTo>
                      <a:pt x="23" y="86"/>
                      <a:pt x="23" y="86"/>
                      <a:pt x="25" y="85"/>
                    </a:cubicBezTo>
                    <a:cubicBezTo>
                      <a:pt x="26" y="85"/>
                      <a:pt x="27" y="86"/>
                      <a:pt x="29" y="86"/>
                    </a:cubicBezTo>
                    <a:cubicBezTo>
                      <a:pt x="31" y="86"/>
                      <a:pt x="32" y="87"/>
                      <a:pt x="33" y="86"/>
                    </a:cubicBezTo>
                    <a:cubicBezTo>
                      <a:pt x="33" y="85"/>
                      <a:pt x="32" y="85"/>
                      <a:pt x="33" y="84"/>
                    </a:cubicBezTo>
                    <a:cubicBezTo>
                      <a:pt x="33" y="83"/>
                      <a:pt x="35" y="85"/>
                      <a:pt x="36" y="85"/>
                    </a:cubicBezTo>
                    <a:cubicBezTo>
                      <a:pt x="37" y="85"/>
                      <a:pt x="37" y="85"/>
                      <a:pt x="37" y="84"/>
                    </a:cubicBezTo>
                    <a:cubicBezTo>
                      <a:pt x="37" y="84"/>
                      <a:pt x="35" y="83"/>
                      <a:pt x="35" y="81"/>
                    </a:cubicBezTo>
                    <a:cubicBezTo>
                      <a:pt x="35" y="80"/>
                      <a:pt x="36" y="80"/>
                      <a:pt x="35" y="79"/>
                    </a:cubicBezTo>
                    <a:cubicBezTo>
                      <a:pt x="35" y="77"/>
                      <a:pt x="33" y="77"/>
                      <a:pt x="34" y="76"/>
                    </a:cubicBezTo>
                    <a:cubicBezTo>
                      <a:pt x="35" y="75"/>
                      <a:pt x="36" y="73"/>
                      <a:pt x="36" y="72"/>
                    </a:cubicBezTo>
                    <a:cubicBezTo>
                      <a:pt x="35" y="72"/>
                      <a:pt x="36" y="71"/>
                      <a:pt x="34" y="71"/>
                    </a:cubicBezTo>
                    <a:cubicBezTo>
                      <a:pt x="33" y="72"/>
                      <a:pt x="34" y="73"/>
                      <a:pt x="33" y="73"/>
                    </a:cubicBezTo>
                    <a:cubicBezTo>
                      <a:pt x="32" y="73"/>
                      <a:pt x="33" y="71"/>
                      <a:pt x="31" y="70"/>
                    </a:cubicBezTo>
                    <a:cubicBezTo>
                      <a:pt x="28" y="68"/>
                      <a:pt x="28" y="68"/>
                      <a:pt x="28" y="67"/>
                    </a:cubicBezTo>
                    <a:cubicBezTo>
                      <a:pt x="28" y="65"/>
                      <a:pt x="30" y="62"/>
                      <a:pt x="31" y="61"/>
                    </a:cubicBezTo>
                    <a:cubicBezTo>
                      <a:pt x="31" y="60"/>
                      <a:pt x="34" y="60"/>
                      <a:pt x="34" y="60"/>
                    </a:cubicBezTo>
                    <a:cubicBezTo>
                      <a:pt x="33" y="59"/>
                      <a:pt x="30" y="59"/>
                      <a:pt x="29" y="59"/>
                    </a:cubicBezTo>
                    <a:cubicBezTo>
                      <a:pt x="27" y="60"/>
                      <a:pt x="25" y="63"/>
                      <a:pt x="23" y="63"/>
                    </a:cubicBezTo>
                    <a:cubicBezTo>
                      <a:pt x="21" y="62"/>
                      <a:pt x="20" y="60"/>
                      <a:pt x="20" y="61"/>
                    </a:cubicBezTo>
                    <a:cubicBezTo>
                      <a:pt x="19" y="62"/>
                      <a:pt x="20" y="65"/>
                      <a:pt x="19" y="64"/>
                    </a:cubicBezTo>
                    <a:cubicBezTo>
                      <a:pt x="17" y="63"/>
                      <a:pt x="15" y="61"/>
                      <a:pt x="14" y="61"/>
                    </a:cubicBezTo>
                    <a:cubicBezTo>
                      <a:pt x="14" y="62"/>
                      <a:pt x="13" y="62"/>
                      <a:pt x="13" y="63"/>
                    </a:cubicBezTo>
                    <a:cubicBezTo>
                      <a:pt x="14" y="64"/>
                      <a:pt x="15" y="65"/>
                      <a:pt x="14" y="65"/>
                    </a:cubicBezTo>
                    <a:cubicBezTo>
                      <a:pt x="12" y="65"/>
                      <a:pt x="12" y="63"/>
                      <a:pt x="11" y="61"/>
                    </a:cubicBezTo>
                    <a:cubicBezTo>
                      <a:pt x="10" y="60"/>
                      <a:pt x="10" y="60"/>
                      <a:pt x="10" y="59"/>
                    </a:cubicBezTo>
                    <a:cubicBezTo>
                      <a:pt x="11" y="59"/>
                      <a:pt x="12" y="60"/>
                      <a:pt x="13" y="58"/>
                    </a:cubicBezTo>
                    <a:cubicBezTo>
                      <a:pt x="14" y="57"/>
                      <a:pt x="14" y="56"/>
                      <a:pt x="15" y="55"/>
                    </a:cubicBezTo>
                    <a:cubicBezTo>
                      <a:pt x="16" y="54"/>
                      <a:pt x="18" y="52"/>
                      <a:pt x="17" y="52"/>
                    </a:cubicBezTo>
                    <a:cubicBezTo>
                      <a:pt x="17" y="51"/>
                      <a:pt x="16" y="51"/>
                      <a:pt x="15" y="49"/>
                    </a:cubicBezTo>
                    <a:cubicBezTo>
                      <a:pt x="14" y="48"/>
                      <a:pt x="15" y="48"/>
                      <a:pt x="15" y="47"/>
                    </a:cubicBezTo>
                    <a:cubicBezTo>
                      <a:pt x="15" y="46"/>
                      <a:pt x="14" y="45"/>
                      <a:pt x="14" y="45"/>
                    </a:cubicBezTo>
                    <a:cubicBezTo>
                      <a:pt x="15" y="45"/>
                      <a:pt x="16" y="45"/>
                      <a:pt x="17" y="45"/>
                    </a:cubicBezTo>
                    <a:cubicBezTo>
                      <a:pt x="18" y="45"/>
                      <a:pt x="19" y="45"/>
                      <a:pt x="19" y="45"/>
                    </a:cubicBezTo>
                    <a:cubicBezTo>
                      <a:pt x="18" y="44"/>
                      <a:pt x="17" y="44"/>
                      <a:pt x="16" y="44"/>
                    </a:cubicBezTo>
                    <a:cubicBezTo>
                      <a:pt x="16" y="43"/>
                      <a:pt x="16" y="39"/>
                      <a:pt x="15" y="40"/>
                    </a:cubicBezTo>
                    <a:cubicBezTo>
                      <a:pt x="15" y="41"/>
                      <a:pt x="15" y="42"/>
                      <a:pt x="14" y="41"/>
                    </a:cubicBezTo>
                    <a:cubicBezTo>
                      <a:pt x="13" y="41"/>
                      <a:pt x="13" y="40"/>
                      <a:pt x="13" y="41"/>
                    </a:cubicBezTo>
                    <a:cubicBezTo>
                      <a:pt x="13" y="42"/>
                      <a:pt x="13" y="43"/>
                      <a:pt x="13" y="44"/>
                    </a:cubicBezTo>
                    <a:cubicBezTo>
                      <a:pt x="12" y="45"/>
                      <a:pt x="11" y="44"/>
                      <a:pt x="11" y="44"/>
                    </a:cubicBezTo>
                    <a:cubicBezTo>
                      <a:pt x="10" y="44"/>
                      <a:pt x="11" y="45"/>
                      <a:pt x="10" y="45"/>
                    </a:cubicBezTo>
                    <a:cubicBezTo>
                      <a:pt x="9" y="45"/>
                      <a:pt x="9" y="43"/>
                      <a:pt x="10" y="42"/>
                    </a:cubicBezTo>
                    <a:cubicBezTo>
                      <a:pt x="11" y="41"/>
                      <a:pt x="11" y="41"/>
                      <a:pt x="11" y="41"/>
                    </a:cubicBezTo>
                    <a:cubicBezTo>
                      <a:pt x="10" y="41"/>
                      <a:pt x="8" y="42"/>
                      <a:pt x="8" y="43"/>
                    </a:cubicBezTo>
                    <a:cubicBezTo>
                      <a:pt x="7" y="44"/>
                      <a:pt x="8" y="45"/>
                      <a:pt x="8" y="45"/>
                    </a:cubicBezTo>
                    <a:cubicBezTo>
                      <a:pt x="7" y="46"/>
                      <a:pt x="5" y="47"/>
                      <a:pt x="5" y="46"/>
                    </a:cubicBezTo>
                    <a:cubicBezTo>
                      <a:pt x="5" y="44"/>
                      <a:pt x="6" y="43"/>
                      <a:pt x="6" y="42"/>
                    </a:cubicBezTo>
                    <a:cubicBezTo>
                      <a:pt x="6" y="40"/>
                      <a:pt x="6" y="40"/>
                      <a:pt x="6" y="39"/>
                    </a:cubicBezTo>
                    <a:cubicBezTo>
                      <a:pt x="7" y="38"/>
                      <a:pt x="6" y="38"/>
                      <a:pt x="8" y="37"/>
                    </a:cubicBezTo>
                    <a:cubicBezTo>
                      <a:pt x="9" y="37"/>
                      <a:pt x="9" y="38"/>
                      <a:pt x="11" y="37"/>
                    </a:cubicBezTo>
                    <a:cubicBezTo>
                      <a:pt x="12" y="36"/>
                      <a:pt x="13" y="36"/>
                      <a:pt x="12" y="35"/>
                    </a:cubicBezTo>
                    <a:cubicBezTo>
                      <a:pt x="12" y="35"/>
                      <a:pt x="10" y="36"/>
                      <a:pt x="10" y="36"/>
                    </a:cubicBezTo>
                    <a:cubicBezTo>
                      <a:pt x="9" y="35"/>
                      <a:pt x="9" y="35"/>
                      <a:pt x="10" y="34"/>
                    </a:cubicBezTo>
                    <a:cubicBezTo>
                      <a:pt x="10" y="34"/>
                      <a:pt x="13" y="33"/>
                      <a:pt x="13" y="33"/>
                    </a:cubicBezTo>
                    <a:cubicBezTo>
                      <a:pt x="13" y="32"/>
                      <a:pt x="11" y="32"/>
                      <a:pt x="11" y="32"/>
                    </a:cubicBezTo>
                    <a:cubicBezTo>
                      <a:pt x="11" y="31"/>
                      <a:pt x="12" y="30"/>
                      <a:pt x="11" y="30"/>
                    </a:cubicBezTo>
                    <a:cubicBezTo>
                      <a:pt x="10" y="31"/>
                      <a:pt x="8" y="33"/>
                      <a:pt x="8" y="33"/>
                    </a:cubicBezTo>
                    <a:cubicBezTo>
                      <a:pt x="7" y="34"/>
                      <a:pt x="6" y="36"/>
                      <a:pt x="5" y="35"/>
                    </a:cubicBezTo>
                    <a:cubicBezTo>
                      <a:pt x="3" y="34"/>
                      <a:pt x="0" y="34"/>
                      <a:pt x="1" y="33"/>
                    </a:cubicBezTo>
                    <a:cubicBezTo>
                      <a:pt x="2" y="32"/>
                      <a:pt x="3" y="34"/>
                      <a:pt x="3" y="32"/>
                    </a:cubicBezTo>
                    <a:cubicBezTo>
                      <a:pt x="3" y="31"/>
                      <a:pt x="2" y="30"/>
                      <a:pt x="3" y="29"/>
                    </a:cubicBezTo>
                    <a:cubicBezTo>
                      <a:pt x="4" y="29"/>
                      <a:pt x="5" y="28"/>
                      <a:pt x="6" y="28"/>
                    </a:cubicBezTo>
                    <a:cubicBezTo>
                      <a:pt x="6" y="28"/>
                      <a:pt x="8" y="29"/>
                      <a:pt x="7" y="28"/>
                    </a:cubicBezTo>
                    <a:cubicBezTo>
                      <a:pt x="6" y="27"/>
                      <a:pt x="6" y="27"/>
                      <a:pt x="6" y="27"/>
                    </a:cubicBezTo>
                    <a:cubicBezTo>
                      <a:pt x="7" y="26"/>
                      <a:pt x="9" y="27"/>
                      <a:pt x="9" y="26"/>
                    </a:cubicBezTo>
                    <a:cubicBezTo>
                      <a:pt x="8" y="25"/>
                      <a:pt x="6" y="26"/>
                      <a:pt x="7" y="25"/>
                    </a:cubicBezTo>
                    <a:cubicBezTo>
                      <a:pt x="7" y="24"/>
                      <a:pt x="9" y="24"/>
                      <a:pt x="8" y="23"/>
                    </a:cubicBezTo>
                    <a:cubicBezTo>
                      <a:pt x="7" y="23"/>
                      <a:pt x="8" y="22"/>
                      <a:pt x="8" y="22"/>
                    </a:cubicBezTo>
                    <a:cubicBezTo>
                      <a:pt x="8" y="21"/>
                      <a:pt x="7" y="22"/>
                      <a:pt x="6" y="22"/>
                    </a:cubicBezTo>
                    <a:cubicBezTo>
                      <a:pt x="5" y="21"/>
                      <a:pt x="3" y="20"/>
                      <a:pt x="4" y="20"/>
                    </a:cubicBezTo>
                    <a:cubicBezTo>
                      <a:pt x="5" y="19"/>
                      <a:pt x="7" y="20"/>
                      <a:pt x="7" y="19"/>
                    </a:cubicBezTo>
                    <a:cubicBezTo>
                      <a:pt x="7" y="19"/>
                      <a:pt x="5" y="17"/>
                      <a:pt x="5" y="16"/>
                    </a:cubicBezTo>
                    <a:cubicBezTo>
                      <a:pt x="5" y="15"/>
                      <a:pt x="6" y="15"/>
                      <a:pt x="6" y="15"/>
                    </a:cubicBezTo>
                    <a:cubicBezTo>
                      <a:pt x="6" y="14"/>
                      <a:pt x="7" y="14"/>
                      <a:pt x="8" y="15"/>
                    </a:cubicBezTo>
                    <a:cubicBezTo>
                      <a:pt x="9" y="15"/>
                      <a:pt x="12" y="16"/>
                      <a:pt x="12" y="15"/>
                    </a:cubicBezTo>
                    <a:cubicBezTo>
                      <a:pt x="12" y="14"/>
                      <a:pt x="9" y="13"/>
                      <a:pt x="9" y="12"/>
                    </a:cubicBezTo>
                    <a:cubicBezTo>
                      <a:pt x="10" y="11"/>
                      <a:pt x="11" y="10"/>
                      <a:pt x="11" y="10"/>
                    </a:cubicBezTo>
                    <a:cubicBezTo>
                      <a:pt x="10" y="9"/>
                      <a:pt x="9" y="9"/>
                      <a:pt x="10" y="8"/>
                    </a:cubicBezTo>
                    <a:cubicBezTo>
                      <a:pt x="10" y="8"/>
                      <a:pt x="13" y="9"/>
                      <a:pt x="13" y="8"/>
                    </a:cubicBezTo>
                    <a:cubicBezTo>
                      <a:pt x="14" y="8"/>
                      <a:pt x="12" y="8"/>
                      <a:pt x="11" y="7"/>
                    </a:cubicBezTo>
                    <a:cubicBezTo>
                      <a:pt x="11" y="6"/>
                      <a:pt x="12" y="3"/>
                      <a:pt x="13" y="3"/>
                    </a:cubicBezTo>
                    <a:cubicBezTo>
                      <a:pt x="14" y="3"/>
                      <a:pt x="16" y="3"/>
                      <a:pt x="15" y="4"/>
                    </a:cubicBezTo>
                    <a:cubicBezTo>
                      <a:pt x="15" y="4"/>
                      <a:pt x="14" y="6"/>
                      <a:pt x="15" y="5"/>
                    </a:cubicBezTo>
                    <a:cubicBezTo>
                      <a:pt x="16" y="5"/>
                      <a:pt x="16" y="4"/>
                      <a:pt x="17" y="4"/>
                    </a:cubicBezTo>
                    <a:cubicBezTo>
                      <a:pt x="18" y="4"/>
                      <a:pt x="17" y="5"/>
                      <a:pt x="18" y="5"/>
                    </a:cubicBezTo>
                    <a:cubicBezTo>
                      <a:pt x="19" y="6"/>
                      <a:pt x="19" y="5"/>
                      <a:pt x="21" y="4"/>
                    </a:cubicBezTo>
                    <a:cubicBezTo>
                      <a:pt x="22" y="3"/>
                      <a:pt x="22" y="3"/>
                      <a:pt x="23" y="3"/>
                    </a:cubicBezTo>
                    <a:cubicBezTo>
                      <a:pt x="24" y="3"/>
                      <a:pt x="24" y="2"/>
                      <a:pt x="26"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43" name="Freeform 434"/>
              <p:cNvSpPr>
                <a:spLocks/>
              </p:cNvSpPr>
              <p:nvPr/>
            </p:nvSpPr>
            <p:spPr bwMode="auto">
              <a:xfrm>
                <a:off x="4002087" y="2500313"/>
                <a:ext cx="114300" cy="139700"/>
              </a:xfrm>
              <a:custGeom>
                <a:avLst/>
                <a:gdLst>
                  <a:gd name="T0" fmla="*/ 50 w 50"/>
                  <a:gd name="T1" fmla="*/ 22 h 60"/>
                  <a:gd name="T2" fmla="*/ 47 w 50"/>
                  <a:gd name="T3" fmla="*/ 25 h 60"/>
                  <a:gd name="T4" fmla="*/ 50 w 50"/>
                  <a:gd name="T5" fmla="*/ 28 h 60"/>
                  <a:gd name="T6" fmla="*/ 50 w 50"/>
                  <a:gd name="T7" fmla="*/ 37 h 60"/>
                  <a:gd name="T8" fmla="*/ 48 w 50"/>
                  <a:gd name="T9" fmla="*/ 44 h 60"/>
                  <a:gd name="T10" fmla="*/ 45 w 50"/>
                  <a:gd name="T11" fmla="*/ 47 h 60"/>
                  <a:gd name="T12" fmla="*/ 42 w 50"/>
                  <a:gd name="T13" fmla="*/ 48 h 60"/>
                  <a:gd name="T14" fmla="*/ 39 w 50"/>
                  <a:gd name="T15" fmla="*/ 47 h 60"/>
                  <a:gd name="T16" fmla="*/ 34 w 50"/>
                  <a:gd name="T17" fmla="*/ 50 h 60"/>
                  <a:gd name="T18" fmla="*/ 28 w 50"/>
                  <a:gd name="T19" fmla="*/ 54 h 60"/>
                  <a:gd name="T20" fmla="*/ 23 w 50"/>
                  <a:gd name="T21" fmla="*/ 52 h 60"/>
                  <a:gd name="T22" fmla="*/ 23 w 50"/>
                  <a:gd name="T23" fmla="*/ 56 h 60"/>
                  <a:gd name="T24" fmla="*/ 15 w 50"/>
                  <a:gd name="T25" fmla="*/ 59 h 60"/>
                  <a:gd name="T26" fmla="*/ 11 w 50"/>
                  <a:gd name="T27" fmla="*/ 58 h 60"/>
                  <a:gd name="T28" fmla="*/ 6 w 50"/>
                  <a:gd name="T29" fmla="*/ 57 h 60"/>
                  <a:gd name="T30" fmla="*/ 11 w 50"/>
                  <a:gd name="T31" fmla="*/ 53 h 60"/>
                  <a:gd name="T32" fmla="*/ 3 w 50"/>
                  <a:gd name="T33" fmla="*/ 53 h 60"/>
                  <a:gd name="T34" fmla="*/ 8 w 50"/>
                  <a:gd name="T35" fmla="*/ 50 h 60"/>
                  <a:gd name="T36" fmla="*/ 1 w 50"/>
                  <a:gd name="T37" fmla="*/ 49 h 60"/>
                  <a:gd name="T38" fmla="*/ 7 w 50"/>
                  <a:gd name="T39" fmla="*/ 48 h 60"/>
                  <a:gd name="T40" fmla="*/ 8 w 50"/>
                  <a:gd name="T41" fmla="*/ 45 h 60"/>
                  <a:gd name="T42" fmla="*/ 10 w 50"/>
                  <a:gd name="T43" fmla="*/ 43 h 60"/>
                  <a:gd name="T44" fmla="*/ 17 w 50"/>
                  <a:gd name="T45" fmla="*/ 42 h 60"/>
                  <a:gd name="T46" fmla="*/ 18 w 50"/>
                  <a:gd name="T47" fmla="*/ 40 h 60"/>
                  <a:gd name="T48" fmla="*/ 11 w 50"/>
                  <a:gd name="T49" fmla="*/ 42 h 60"/>
                  <a:gd name="T50" fmla="*/ 13 w 50"/>
                  <a:gd name="T51" fmla="*/ 39 h 60"/>
                  <a:gd name="T52" fmla="*/ 15 w 50"/>
                  <a:gd name="T53" fmla="*/ 35 h 60"/>
                  <a:gd name="T54" fmla="*/ 17 w 50"/>
                  <a:gd name="T55" fmla="*/ 33 h 60"/>
                  <a:gd name="T56" fmla="*/ 11 w 50"/>
                  <a:gd name="T57" fmla="*/ 33 h 60"/>
                  <a:gd name="T58" fmla="*/ 7 w 50"/>
                  <a:gd name="T59" fmla="*/ 30 h 60"/>
                  <a:gd name="T60" fmla="*/ 5 w 50"/>
                  <a:gd name="T61" fmla="*/ 29 h 60"/>
                  <a:gd name="T62" fmla="*/ 10 w 50"/>
                  <a:gd name="T63" fmla="*/ 28 h 60"/>
                  <a:gd name="T64" fmla="*/ 9 w 50"/>
                  <a:gd name="T65" fmla="*/ 25 h 60"/>
                  <a:gd name="T66" fmla="*/ 8 w 50"/>
                  <a:gd name="T67" fmla="*/ 23 h 60"/>
                  <a:gd name="T68" fmla="*/ 7 w 50"/>
                  <a:gd name="T69" fmla="*/ 18 h 60"/>
                  <a:gd name="T70" fmla="*/ 13 w 50"/>
                  <a:gd name="T71" fmla="*/ 17 h 60"/>
                  <a:gd name="T72" fmla="*/ 17 w 50"/>
                  <a:gd name="T73" fmla="*/ 18 h 60"/>
                  <a:gd name="T74" fmla="*/ 23 w 50"/>
                  <a:gd name="T75" fmla="*/ 19 h 60"/>
                  <a:gd name="T76" fmla="*/ 27 w 50"/>
                  <a:gd name="T77" fmla="*/ 14 h 60"/>
                  <a:gd name="T78" fmla="*/ 23 w 50"/>
                  <a:gd name="T79" fmla="*/ 11 h 60"/>
                  <a:gd name="T80" fmla="*/ 23 w 50"/>
                  <a:gd name="T81" fmla="*/ 9 h 60"/>
                  <a:gd name="T82" fmla="*/ 26 w 50"/>
                  <a:gd name="T83" fmla="*/ 4 h 60"/>
                  <a:gd name="T84" fmla="*/ 29 w 50"/>
                  <a:gd name="T85" fmla="*/ 3 h 60"/>
                  <a:gd name="T86" fmla="*/ 33 w 50"/>
                  <a:gd name="T87" fmla="*/ 5 h 60"/>
                  <a:gd name="T88" fmla="*/ 36 w 50"/>
                  <a:gd name="T89" fmla="*/ 2 h 60"/>
                  <a:gd name="T90" fmla="*/ 40 w 50"/>
                  <a:gd name="T91" fmla="*/ 3 h 60"/>
                  <a:gd name="T92" fmla="*/ 37 w 50"/>
                  <a:gd name="T93" fmla="*/ 5 h 60"/>
                  <a:gd name="T94" fmla="*/ 36 w 50"/>
                  <a:gd name="T95" fmla="*/ 5 h 60"/>
                  <a:gd name="T96" fmla="*/ 32 w 50"/>
                  <a:gd name="T97" fmla="*/ 9 h 60"/>
                  <a:gd name="T98" fmla="*/ 30 w 50"/>
                  <a:gd name="T99" fmla="*/ 12 h 60"/>
                  <a:gd name="T100" fmla="*/ 30 w 50"/>
                  <a:gd name="T101" fmla="*/ 14 h 60"/>
                  <a:gd name="T102" fmla="*/ 31 w 50"/>
                  <a:gd name="T103" fmla="*/ 18 h 60"/>
                  <a:gd name="T104" fmla="*/ 37 w 50"/>
                  <a:gd name="T105" fmla="*/ 19 h 60"/>
                  <a:gd name="T106" fmla="*/ 37 w 50"/>
                  <a:gd name="T107" fmla="*/ 17 h 60"/>
                  <a:gd name="T108" fmla="*/ 39 w 50"/>
                  <a:gd name="T109" fmla="*/ 17 h 60"/>
                  <a:gd name="T110" fmla="*/ 43 w 50"/>
                  <a:gd name="T111" fmla="*/ 19 h 60"/>
                  <a:gd name="T112" fmla="*/ 47 w 50"/>
                  <a:gd name="T113" fmla="*/ 21 h 60"/>
                  <a:gd name="T114" fmla="*/ 48 w 50"/>
                  <a:gd name="T115" fmla="*/ 20 h 60"/>
                  <a:gd name="T116" fmla="*/ 50 w 50"/>
                  <a:gd name="T117" fmla="*/ 2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 h="60">
                    <a:moveTo>
                      <a:pt x="50" y="22"/>
                    </a:moveTo>
                    <a:cubicBezTo>
                      <a:pt x="50" y="22"/>
                      <a:pt x="50" y="22"/>
                      <a:pt x="50" y="22"/>
                    </a:cubicBezTo>
                    <a:cubicBezTo>
                      <a:pt x="49" y="22"/>
                      <a:pt x="47" y="22"/>
                      <a:pt x="47" y="23"/>
                    </a:cubicBezTo>
                    <a:cubicBezTo>
                      <a:pt x="46" y="23"/>
                      <a:pt x="46" y="23"/>
                      <a:pt x="47" y="25"/>
                    </a:cubicBezTo>
                    <a:cubicBezTo>
                      <a:pt x="48" y="26"/>
                      <a:pt x="47" y="27"/>
                      <a:pt x="48" y="27"/>
                    </a:cubicBezTo>
                    <a:cubicBezTo>
                      <a:pt x="49" y="28"/>
                      <a:pt x="50" y="27"/>
                      <a:pt x="50" y="28"/>
                    </a:cubicBezTo>
                    <a:cubicBezTo>
                      <a:pt x="50" y="30"/>
                      <a:pt x="49" y="30"/>
                      <a:pt x="49" y="32"/>
                    </a:cubicBezTo>
                    <a:cubicBezTo>
                      <a:pt x="49" y="34"/>
                      <a:pt x="50" y="36"/>
                      <a:pt x="50" y="37"/>
                    </a:cubicBezTo>
                    <a:cubicBezTo>
                      <a:pt x="50" y="38"/>
                      <a:pt x="50" y="39"/>
                      <a:pt x="49" y="40"/>
                    </a:cubicBezTo>
                    <a:cubicBezTo>
                      <a:pt x="48" y="41"/>
                      <a:pt x="48" y="43"/>
                      <a:pt x="48" y="44"/>
                    </a:cubicBezTo>
                    <a:cubicBezTo>
                      <a:pt x="48" y="45"/>
                      <a:pt x="47" y="46"/>
                      <a:pt x="47" y="46"/>
                    </a:cubicBezTo>
                    <a:cubicBezTo>
                      <a:pt x="46" y="46"/>
                      <a:pt x="45" y="46"/>
                      <a:pt x="45" y="47"/>
                    </a:cubicBezTo>
                    <a:cubicBezTo>
                      <a:pt x="45" y="47"/>
                      <a:pt x="47" y="48"/>
                      <a:pt x="46" y="48"/>
                    </a:cubicBezTo>
                    <a:cubicBezTo>
                      <a:pt x="46" y="49"/>
                      <a:pt x="42" y="47"/>
                      <a:pt x="42" y="48"/>
                    </a:cubicBezTo>
                    <a:cubicBezTo>
                      <a:pt x="41" y="49"/>
                      <a:pt x="42" y="50"/>
                      <a:pt x="41" y="49"/>
                    </a:cubicBezTo>
                    <a:cubicBezTo>
                      <a:pt x="40" y="49"/>
                      <a:pt x="39" y="47"/>
                      <a:pt x="39" y="47"/>
                    </a:cubicBezTo>
                    <a:cubicBezTo>
                      <a:pt x="38" y="48"/>
                      <a:pt x="40" y="49"/>
                      <a:pt x="38" y="49"/>
                    </a:cubicBezTo>
                    <a:cubicBezTo>
                      <a:pt x="36" y="50"/>
                      <a:pt x="35" y="49"/>
                      <a:pt x="34" y="50"/>
                    </a:cubicBezTo>
                    <a:cubicBezTo>
                      <a:pt x="33" y="50"/>
                      <a:pt x="31" y="51"/>
                      <a:pt x="30" y="52"/>
                    </a:cubicBezTo>
                    <a:cubicBezTo>
                      <a:pt x="30" y="52"/>
                      <a:pt x="29" y="53"/>
                      <a:pt x="28" y="54"/>
                    </a:cubicBezTo>
                    <a:cubicBezTo>
                      <a:pt x="27" y="54"/>
                      <a:pt x="27" y="55"/>
                      <a:pt x="26" y="55"/>
                    </a:cubicBezTo>
                    <a:cubicBezTo>
                      <a:pt x="26" y="54"/>
                      <a:pt x="23" y="52"/>
                      <a:pt x="23" y="52"/>
                    </a:cubicBezTo>
                    <a:cubicBezTo>
                      <a:pt x="23" y="53"/>
                      <a:pt x="23" y="54"/>
                      <a:pt x="23" y="54"/>
                    </a:cubicBezTo>
                    <a:cubicBezTo>
                      <a:pt x="23" y="55"/>
                      <a:pt x="23" y="56"/>
                      <a:pt x="23" y="56"/>
                    </a:cubicBezTo>
                    <a:cubicBezTo>
                      <a:pt x="22" y="57"/>
                      <a:pt x="22" y="57"/>
                      <a:pt x="20" y="57"/>
                    </a:cubicBezTo>
                    <a:cubicBezTo>
                      <a:pt x="18" y="58"/>
                      <a:pt x="16" y="58"/>
                      <a:pt x="15" y="59"/>
                    </a:cubicBezTo>
                    <a:cubicBezTo>
                      <a:pt x="13" y="59"/>
                      <a:pt x="9" y="60"/>
                      <a:pt x="9" y="59"/>
                    </a:cubicBezTo>
                    <a:cubicBezTo>
                      <a:pt x="9" y="59"/>
                      <a:pt x="11" y="59"/>
                      <a:pt x="11" y="58"/>
                    </a:cubicBezTo>
                    <a:cubicBezTo>
                      <a:pt x="10" y="57"/>
                      <a:pt x="11" y="56"/>
                      <a:pt x="10" y="56"/>
                    </a:cubicBezTo>
                    <a:cubicBezTo>
                      <a:pt x="9" y="56"/>
                      <a:pt x="6" y="57"/>
                      <a:pt x="6" y="57"/>
                    </a:cubicBezTo>
                    <a:cubicBezTo>
                      <a:pt x="7" y="56"/>
                      <a:pt x="8" y="55"/>
                      <a:pt x="9" y="54"/>
                    </a:cubicBezTo>
                    <a:cubicBezTo>
                      <a:pt x="10" y="54"/>
                      <a:pt x="11" y="54"/>
                      <a:pt x="11" y="53"/>
                    </a:cubicBezTo>
                    <a:cubicBezTo>
                      <a:pt x="10" y="53"/>
                      <a:pt x="8" y="53"/>
                      <a:pt x="6" y="53"/>
                    </a:cubicBezTo>
                    <a:cubicBezTo>
                      <a:pt x="5" y="53"/>
                      <a:pt x="2" y="54"/>
                      <a:pt x="3" y="53"/>
                    </a:cubicBezTo>
                    <a:cubicBezTo>
                      <a:pt x="4" y="52"/>
                      <a:pt x="5" y="51"/>
                      <a:pt x="6" y="51"/>
                    </a:cubicBezTo>
                    <a:cubicBezTo>
                      <a:pt x="7" y="51"/>
                      <a:pt x="9" y="50"/>
                      <a:pt x="8" y="50"/>
                    </a:cubicBezTo>
                    <a:cubicBezTo>
                      <a:pt x="8" y="50"/>
                      <a:pt x="6" y="49"/>
                      <a:pt x="5" y="50"/>
                    </a:cubicBezTo>
                    <a:cubicBezTo>
                      <a:pt x="3" y="50"/>
                      <a:pt x="0" y="49"/>
                      <a:pt x="1" y="49"/>
                    </a:cubicBezTo>
                    <a:cubicBezTo>
                      <a:pt x="2" y="48"/>
                      <a:pt x="4" y="47"/>
                      <a:pt x="5" y="47"/>
                    </a:cubicBezTo>
                    <a:cubicBezTo>
                      <a:pt x="6" y="47"/>
                      <a:pt x="6" y="47"/>
                      <a:pt x="7" y="48"/>
                    </a:cubicBezTo>
                    <a:cubicBezTo>
                      <a:pt x="8" y="48"/>
                      <a:pt x="9" y="48"/>
                      <a:pt x="9" y="48"/>
                    </a:cubicBezTo>
                    <a:cubicBezTo>
                      <a:pt x="9" y="47"/>
                      <a:pt x="7" y="46"/>
                      <a:pt x="8" y="45"/>
                    </a:cubicBezTo>
                    <a:cubicBezTo>
                      <a:pt x="8" y="45"/>
                      <a:pt x="9" y="45"/>
                      <a:pt x="9" y="45"/>
                    </a:cubicBezTo>
                    <a:cubicBezTo>
                      <a:pt x="10" y="44"/>
                      <a:pt x="10" y="44"/>
                      <a:pt x="10" y="43"/>
                    </a:cubicBezTo>
                    <a:cubicBezTo>
                      <a:pt x="11" y="43"/>
                      <a:pt x="12" y="43"/>
                      <a:pt x="14" y="43"/>
                    </a:cubicBezTo>
                    <a:cubicBezTo>
                      <a:pt x="15" y="43"/>
                      <a:pt x="16" y="43"/>
                      <a:pt x="17" y="42"/>
                    </a:cubicBezTo>
                    <a:cubicBezTo>
                      <a:pt x="18" y="42"/>
                      <a:pt x="20" y="42"/>
                      <a:pt x="20" y="42"/>
                    </a:cubicBezTo>
                    <a:cubicBezTo>
                      <a:pt x="20" y="41"/>
                      <a:pt x="19" y="39"/>
                      <a:pt x="18" y="40"/>
                    </a:cubicBezTo>
                    <a:cubicBezTo>
                      <a:pt x="17" y="40"/>
                      <a:pt x="15" y="41"/>
                      <a:pt x="14" y="41"/>
                    </a:cubicBezTo>
                    <a:cubicBezTo>
                      <a:pt x="13" y="42"/>
                      <a:pt x="12" y="42"/>
                      <a:pt x="11" y="42"/>
                    </a:cubicBezTo>
                    <a:cubicBezTo>
                      <a:pt x="10" y="42"/>
                      <a:pt x="8" y="43"/>
                      <a:pt x="9" y="42"/>
                    </a:cubicBezTo>
                    <a:cubicBezTo>
                      <a:pt x="9" y="41"/>
                      <a:pt x="12" y="40"/>
                      <a:pt x="13" y="39"/>
                    </a:cubicBezTo>
                    <a:cubicBezTo>
                      <a:pt x="13" y="38"/>
                      <a:pt x="12" y="38"/>
                      <a:pt x="13" y="37"/>
                    </a:cubicBezTo>
                    <a:cubicBezTo>
                      <a:pt x="13" y="36"/>
                      <a:pt x="14" y="35"/>
                      <a:pt x="15" y="35"/>
                    </a:cubicBezTo>
                    <a:cubicBezTo>
                      <a:pt x="16" y="34"/>
                      <a:pt x="17" y="35"/>
                      <a:pt x="17" y="34"/>
                    </a:cubicBezTo>
                    <a:cubicBezTo>
                      <a:pt x="17" y="34"/>
                      <a:pt x="18" y="33"/>
                      <a:pt x="17" y="33"/>
                    </a:cubicBezTo>
                    <a:cubicBezTo>
                      <a:pt x="16" y="33"/>
                      <a:pt x="15" y="32"/>
                      <a:pt x="13" y="33"/>
                    </a:cubicBezTo>
                    <a:cubicBezTo>
                      <a:pt x="12" y="33"/>
                      <a:pt x="11" y="34"/>
                      <a:pt x="11" y="33"/>
                    </a:cubicBezTo>
                    <a:cubicBezTo>
                      <a:pt x="11" y="32"/>
                      <a:pt x="12" y="31"/>
                      <a:pt x="11" y="31"/>
                    </a:cubicBezTo>
                    <a:cubicBezTo>
                      <a:pt x="10" y="30"/>
                      <a:pt x="8" y="31"/>
                      <a:pt x="7" y="30"/>
                    </a:cubicBezTo>
                    <a:cubicBezTo>
                      <a:pt x="6" y="30"/>
                      <a:pt x="6" y="31"/>
                      <a:pt x="6" y="30"/>
                    </a:cubicBezTo>
                    <a:cubicBezTo>
                      <a:pt x="5" y="30"/>
                      <a:pt x="4" y="29"/>
                      <a:pt x="5" y="29"/>
                    </a:cubicBezTo>
                    <a:cubicBezTo>
                      <a:pt x="5" y="28"/>
                      <a:pt x="5" y="28"/>
                      <a:pt x="7" y="28"/>
                    </a:cubicBezTo>
                    <a:cubicBezTo>
                      <a:pt x="8" y="28"/>
                      <a:pt x="9" y="28"/>
                      <a:pt x="10" y="28"/>
                    </a:cubicBezTo>
                    <a:cubicBezTo>
                      <a:pt x="10" y="27"/>
                      <a:pt x="8" y="27"/>
                      <a:pt x="8" y="26"/>
                    </a:cubicBezTo>
                    <a:cubicBezTo>
                      <a:pt x="8" y="25"/>
                      <a:pt x="8" y="25"/>
                      <a:pt x="9" y="25"/>
                    </a:cubicBezTo>
                    <a:cubicBezTo>
                      <a:pt x="9" y="24"/>
                      <a:pt x="11" y="24"/>
                      <a:pt x="10" y="23"/>
                    </a:cubicBezTo>
                    <a:cubicBezTo>
                      <a:pt x="10" y="23"/>
                      <a:pt x="9" y="23"/>
                      <a:pt x="8" y="23"/>
                    </a:cubicBezTo>
                    <a:cubicBezTo>
                      <a:pt x="7" y="22"/>
                      <a:pt x="9" y="20"/>
                      <a:pt x="8" y="20"/>
                    </a:cubicBezTo>
                    <a:cubicBezTo>
                      <a:pt x="8" y="19"/>
                      <a:pt x="7" y="19"/>
                      <a:pt x="7" y="18"/>
                    </a:cubicBezTo>
                    <a:cubicBezTo>
                      <a:pt x="8" y="17"/>
                      <a:pt x="8" y="17"/>
                      <a:pt x="9" y="17"/>
                    </a:cubicBezTo>
                    <a:cubicBezTo>
                      <a:pt x="10" y="17"/>
                      <a:pt x="12" y="17"/>
                      <a:pt x="13" y="17"/>
                    </a:cubicBezTo>
                    <a:cubicBezTo>
                      <a:pt x="14" y="17"/>
                      <a:pt x="15" y="20"/>
                      <a:pt x="16" y="20"/>
                    </a:cubicBezTo>
                    <a:cubicBezTo>
                      <a:pt x="16" y="19"/>
                      <a:pt x="16" y="18"/>
                      <a:pt x="17" y="18"/>
                    </a:cubicBezTo>
                    <a:cubicBezTo>
                      <a:pt x="18" y="18"/>
                      <a:pt x="20" y="18"/>
                      <a:pt x="21" y="18"/>
                    </a:cubicBezTo>
                    <a:cubicBezTo>
                      <a:pt x="22" y="19"/>
                      <a:pt x="23" y="20"/>
                      <a:pt x="23" y="19"/>
                    </a:cubicBezTo>
                    <a:cubicBezTo>
                      <a:pt x="23" y="18"/>
                      <a:pt x="24" y="15"/>
                      <a:pt x="24" y="15"/>
                    </a:cubicBezTo>
                    <a:cubicBezTo>
                      <a:pt x="25" y="14"/>
                      <a:pt x="26" y="14"/>
                      <a:pt x="27" y="14"/>
                    </a:cubicBezTo>
                    <a:cubicBezTo>
                      <a:pt x="27" y="14"/>
                      <a:pt x="28" y="13"/>
                      <a:pt x="27" y="12"/>
                    </a:cubicBezTo>
                    <a:cubicBezTo>
                      <a:pt x="26" y="11"/>
                      <a:pt x="24" y="11"/>
                      <a:pt x="23" y="11"/>
                    </a:cubicBezTo>
                    <a:cubicBezTo>
                      <a:pt x="21" y="11"/>
                      <a:pt x="20" y="12"/>
                      <a:pt x="21" y="11"/>
                    </a:cubicBezTo>
                    <a:cubicBezTo>
                      <a:pt x="21" y="10"/>
                      <a:pt x="22" y="10"/>
                      <a:pt x="23" y="9"/>
                    </a:cubicBezTo>
                    <a:cubicBezTo>
                      <a:pt x="24" y="8"/>
                      <a:pt x="24" y="7"/>
                      <a:pt x="24" y="6"/>
                    </a:cubicBezTo>
                    <a:cubicBezTo>
                      <a:pt x="25" y="5"/>
                      <a:pt x="25" y="4"/>
                      <a:pt x="26" y="4"/>
                    </a:cubicBezTo>
                    <a:cubicBezTo>
                      <a:pt x="26" y="4"/>
                      <a:pt x="27" y="5"/>
                      <a:pt x="27" y="4"/>
                    </a:cubicBezTo>
                    <a:cubicBezTo>
                      <a:pt x="28" y="4"/>
                      <a:pt x="28" y="3"/>
                      <a:pt x="29" y="3"/>
                    </a:cubicBezTo>
                    <a:cubicBezTo>
                      <a:pt x="30" y="2"/>
                      <a:pt x="30" y="2"/>
                      <a:pt x="31" y="3"/>
                    </a:cubicBezTo>
                    <a:cubicBezTo>
                      <a:pt x="32" y="4"/>
                      <a:pt x="33" y="5"/>
                      <a:pt x="33" y="5"/>
                    </a:cubicBezTo>
                    <a:cubicBezTo>
                      <a:pt x="34" y="4"/>
                      <a:pt x="34" y="3"/>
                      <a:pt x="34" y="3"/>
                    </a:cubicBezTo>
                    <a:cubicBezTo>
                      <a:pt x="35" y="2"/>
                      <a:pt x="36" y="3"/>
                      <a:pt x="36" y="2"/>
                    </a:cubicBezTo>
                    <a:cubicBezTo>
                      <a:pt x="36" y="1"/>
                      <a:pt x="35" y="0"/>
                      <a:pt x="36" y="0"/>
                    </a:cubicBezTo>
                    <a:cubicBezTo>
                      <a:pt x="37" y="0"/>
                      <a:pt x="40" y="2"/>
                      <a:pt x="40" y="3"/>
                    </a:cubicBezTo>
                    <a:cubicBezTo>
                      <a:pt x="40" y="3"/>
                      <a:pt x="39" y="3"/>
                      <a:pt x="38" y="4"/>
                    </a:cubicBezTo>
                    <a:cubicBezTo>
                      <a:pt x="38" y="4"/>
                      <a:pt x="37" y="4"/>
                      <a:pt x="37" y="5"/>
                    </a:cubicBezTo>
                    <a:cubicBezTo>
                      <a:pt x="37" y="5"/>
                      <a:pt x="37" y="5"/>
                      <a:pt x="37" y="5"/>
                    </a:cubicBezTo>
                    <a:cubicBezTo>
                      <a:pt x="36" y="5"/>
                      <a:pt x="36" y="5"/>
                      <a:pt x="36" y="5"/>
                    </a:cubicBezTo>
                    <a:cubicBezTo>
                      <a:pt x="35" y="6"/>
                      <a:pt x="35" y="6"/>
                      <a:pt x="34" y="7"/>
                    </a:cubicBezTo>
                    <a:cubicBezTo>
                      <a:pt x="34" y="8"/>
                      <a:pt x="33" y="8"/>
                      <a:pt x="32" y="9"/>
                    </a:cubicBezTo>
                    <a:cubicBezTo>
                      <a:pt x="32" y="9"/>
                      <a:pt x="31" y="9"/>
                      <a:pt x="31" y="10"/>
                    </a:cubicBezTo>
                    <a:cubicBezTo>
                      <a:pt x="30" y="11"/>
                      <a:pt x="30" y="11"/>
                      <a:pt x="30" y="12"/>
                    </a:cubicBezTo>
                    <a:cubicBezTo>
                      <a:pt x="30" y="12"/>
                      <a:pt x="31" y="12"/>
                      <a:pt x="31" y="13"/>
                    </a:cubicBezTo>
                    <a:cubicBezTo>
                      <a:pt x="31" y="13"/>
                      <a:pt x="30" y="14"/>
                      <a:pt x="30" y="14"/>
                    </a:cubicBezTo>
                    <a:cubicBezTo>
                      <a:pt x="29" y="15"/>
                      <a:pt x="28" y="15"/>
                      <a:pt x="28" y="16"/>
                    </a:cubicBezTo>
                    <a:cubicBezTo>
                      <a:pt x="29" y="17"/>
                      <a:pt x="30" y="17"/>
                      <a:pt x="31" y="18"/>
                    </a:cubicBezTo>
                    <a:cubicBezTo>
                      <a:pt x="33" y="19"/>
                      <a:pt x="35" y="20"/>
                      <a:pt x="36" y="20"/>
                    </a:cubicBezTo>
                    <a:cubicBezTo>
                      <a:pt x="37" y="20"/>
                      <a:pt x="37" y="19"/>
                      <a:pt x="37" y="19"/>
                    </a:cubicBezTo>
                    <a:cubicBezTo>
                      <a:pt x="37" y="18"/>
                      <a:pt x="37" y="18"/>
                      <a:pt x="37" y="18"/>
                    </a:cubicBezTo>
                    <a:cubicBezTo>
                      <a:pt x="37" y="17"/>
                      <a:pt x="37" y="17"/>
                      <a:pt x="37" y="17"/>
                    </a:cubicBezTo>
                    <a:cubicBezTo>
                      <a:pt x="37" y="17"/>
                      <a:pt x="37" y="17"/>
                      <a:pt x="37" y="17"/>
                    </a:cubicBezTo>
                    <a:cubicBezTo>
                      <a:pt x="37" y="17"/>
                      <a:pt x="38" y="17"/>
                      <a:pt x="39" y="17"/>
                    </a:cubicBezTo>
                    <a:cubicBezTo>
                      <a:pt x="40" y="17"/>
                      <a:pt x="40" y="17"/>
                      <a:pt x="41" y="17"/>
                    </a:cubicBezTo>
                    <a:cubicBezTo>
                      <a:pt x="42" y="17"/>
                      <a:pt x="42" y="18"/>
                      <a:pt x="43" y="19"/>
                    </a:cubicBezTo>
                    <a:cubicBezTo>
                      <a:pt x="43" y="20"/>
                      <a:pt x="43" y="20"/>
                      <a:pt x="44" y="21"/>
                    </a:cubicBezTo>
                    <a:cubicBezTo>
                      <a:pt x="45" y="22"/>
                      <a:pt x="46" y="21"/>
                      <a:pt x="47" y="21"/>
                    </a:cubicBezTo>
                    <a:cubicBezTo>
                      <a:pt x="47" y="21"/>
                      <a:pt x="47" y="21"/>
                      <a:pt x="47" y="21"/>
                    </a:cubicBezTo>
                    <a:cubicBezTo>
                      <a:pt x="47" y="20"/>
                      <a:pt x="48" y="20"/>
                      <a:pt x="48" y="20"/>
                    </a:cubicBezTo>
                    <a:cubicBezTo>
                      <a:pt x="48" y="20"/>
                      <a:pt x="49" y="21"/>
                      <a:pt x="49" y="21"/>
                    </a:cubicBezTo>
                    <a:cubicBezTo>
                      <a:pt x="50" y="22"/>
                      <a:pt x="50" y="22"/>
                      <a:pt x="50" y="2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44" name="Freeform 436"/>
              <p:cNvSpPr>
                <a:spLocks/>
              </p:cNvSpPr>
              <p:nvPr/>
            </p:nvSpPr>
            <p:spPr bwMode="auto">
              <a:xfrm>
                <a:off x="4419600" y="2514600"/>
                <a:ext cx="231775" cy="260350"/>
              </a:xfrm>
              <a:custGeom>
                <a:avLst/>
                <a:gdLst>
                  <a:gd name="T0" fmla="*/ 88 w 101"/>
                  <a:gd name="T1" fmla="*/ 14 h 113"/>
                  <a:gd name="T2" fmla="*/ 73 w 101"/>
                  <a:gd name="T3" fmla="*/ 9 h 113"/>
                  <a:gd name="T4" fmla="*/ 56 w 101"/>
                  <a:gd name="T5" fmla="*/ 17 h 113"/>
                  <a:gd name="T6" fmla="*/ 50 w 101"/>
                  <a:gd name="T7" fmla="*/ 9 h 113"/>
                  <a:gd name="T8" fmla="*/ 46 w 101"/>
                  <a:gd name="T9" fmla="*/ 6 h 113"/>
                  <a:gd name="T10" fmla="*/ 32 w 101"/>
                  <a:gd name="T11" fmla="*/ 2 h 113"/>
                  <a:gd name="T12" fmla="*/ 28 w 101"/>
                  <a:gd name="T13" fmla="*/ 2 h 113"/>
                  <a:gd name="T14" fmla="*/ 31 w 101"/>
                  <a:gd name="T15" fmla="*/ 10 h 113"/>
                  <a:gd name="T16" fmla="*/ 35 w 101"/>
                  <a:gd name="T17" fmla="*/ 15 h 113"/>
                  <a:gd name="T18" fmla="*/ 37 w 101"/>
                  <a:gd name="T19" fmla="*/ 18 h 113"/>
                  <a:gd name="T20" fmla="*/ 30 w 101"/>
                  <a:gd name="T21" fmla="*/ 26 h 113"/>
                  <a:gd name="T22" fmla="*/ 26 w 101"/>
                  <a:gd name="T23" fmla="*/ 24 h 113"/>
                  <a:gd name="T24" fmla="*/ 14 w 101"/>
                  <a:gd name="T25" fmla="*/ 22 h 113"/>
                  <a:gd name="T26" fmla="*/ 16 w 101"/>
                  <a:gd name="T27" fmla="*/ 28 h 113"/>
                  <a:gd name="T28" fmla="*/ 14 w 101"/>
                  <a:gd name="T29" fmla="*/ 35 h 113"/>
                  <a:gd name="T30" fmla="*/ 11 w 101"/>
                  <a:gd name="T31" fmla="*/ 38 h 113"/>
                  <a:gd name="T32" fmla="*/ 11 w 101"/>
                  <a:gd name="T33" fmla="*/ 45 h 113"/>
                  <a:gd name="T34" fmla="*/ 6 w 101"/>
                  <a:gd name="T35" fmla="*/ 48 h 113"/>
                  <a:gd name="T36" fmla="*/ 1 w 101"/>
                  <a:gd name="T37" fmla="*/ 50 h 113"/>
                  <a:gd name="T38" fmla="*/ 3 w 101"/>
                  <a:gd name="T39" fmla="*/ 57 h 113"/>
                  <a:gd name="T40" fmla="*/ 0 w 101"/>
                  <a:gd name="T41" fmla="*/ 62 h 113"/>
                  <a:gd name="T42" fmla="*/ 5 w 101"/>
                  <a:gd name="T43" fmla="*/ 66 h 113"/>
                  <a:gd name="T44" fmla="*/ 4 w 101"/>
                  <a:gd name="T45" fmla="*/ 72 h 113"/>
                  <a:gd name="T46" fmla="*/ 4 w 101"/>
                  <a:gd name="T47" fmla="*/ 75 h 113"/>
                  <a:gd name="T48" fmla="*/ 7 w 101"/>
                  <a:gd name="T49" fmla="*/ 80 h 113"/>
                  <a:gd name="T50" fmla="*/ 12 w 101"/>
                  <a:gd name="T51" fmla="*/ 86 h 113"/>
                  <a:gd name="T52" fmla="*/ 15 w 101"/>
                  <a:gd name="T53" fmla="*/ 86 h 113"/>
                  <a:gd name="T54" fmla="*/ 23 w 101"/>
                  <a:gd name="T55" fmla="*/ 88 h 113"/>
                  <a:gd name="T56" fmla="*/ 26 w 101"/>
                  <a:gd name="T57" fmla="*/ 91 h 113"/>
                  <a:gd name="T58" fmla="*/ 20 w 101"/>
                  <a:gd name="T59" fmla="*/ 102 h 113"/>
                  <a:gd name="T60" fmla="*/ 20 w 101"/>
                  <a:gd name="T61" fmla="*/ 109 h 113"/>
                  <a:gd name="T62" fmla="*/ 29 w 101"/>
                  <a:gd name="T63" fmla="*/ 109 h 113"/>
                  <a:gd name="T64" fmla="*/ 34 w 101"/>
                  <a:gd name="T65" fmla="*/ 108 h 113"/>
                  <a:gd name="T66" fmla="*/ 43 w 101"/>
                  <a:gd name="T67" fmla="*/ 109 h 113"/>
                  <a:gd name="T68" fmla="*/ 49 w 101"/>
                  <a:gd name="T69" fmla="*/ 112 h 113"/>
                  <a:gd name="T70" fmla="*/ 51 w 101"/>
                  <a:gd name="T71" fmla="*/ 111 h 113"/>
                  <a:gd name="T72" fmla="*/ 51 w 101"/>
                  <a:gd name="T73" fmla="*/ 111 h 113"/>
                  <a:gd name="T74" fmla="*/ 56 w 101"/>
                  <a:gd name="T75" fmla="*/ 109 h 113"/>
                  <a:gd name="T76" fmla="*/ 62 w 101"/>
                  <a:gd name="T77" fmla="*/ 110 h 113"/>
                  <a:gd name="T78" fmla="*/ 69 w 101"/>
                  <a:gd name="T79" fmla="*/ 108 h 113"/>
                  <a:gd name="T80" fmla="*/ 76 w 101"/>
                  <a:gd name="T81" fmla="*/ 108 h 113"/>
                  <a:gd name="T82" fmla="*/ 79 w 101"/>
                  <a:gd name="T83" fmla="*/ 106 h 113"/>
                  <a:gd name="T84" fmla="*/ 78 w 101"/>
                  <a:gd name="T85" fmla="*/ 100 h 113"/>
                  <a:gd name="T86" fmla="*/ 83 w 101"/>
                  <a:gd name="T87" fmla="*/ 97 h 113"/>
                  <a:gd name="T88" fmla="*/ 87 w 101"/>
                  <a:gd name="T89" fmla="*/ 95 h 113"/>
                  <a:gd name="T90" fmla="*/ 88 w 101"/>
                  <a:gd name="T91" fmla="*/ 92 h 113"/>
                  <a:gd name="T92" fmla="*/ 78 w 101"/>
                  <a:gd name="T93" fmla="*/ 85 h 113"/>
                  <a:gd name="T94" fmla="*/ 72 w 101"/>
                  <a:gd name="T95" fmla="*/ 78 h 113"/>
                  <a:gd name="T96" fmla="*/ 74 w 101"/>
                  <a:gd name="T97" fmla="*/ 76 h 113"/>
                  <a:gd name="T98" fmla="*/ 70 w 101"/>
                  <a:gd name="T99" fmla="*/ 72 h 113"/>
                  <a:gd name="T100" fmla="*/ 73 w 101"/>
                  <a:gd name="T101" fmla="*/ 70 h 113"/>
                  <a:gd name="T102" fmla="*/ 79 w 101"/>
                  <a:gd name="T103" fmla="*/ 69 h 113"/>
                  <a:gd name="T104" fmla="*/ 93 w 101"/>
                  <a:gd name="T105" fmla="*/ 62 h 113"/>
                  <a:gd name="T106" fmla="*/ 94 w 101"/>
                  <a:gd name="T107" fmla="*/ 59 h 113"/>
                  <a:gd name="T108" fmla="*/ 100 w 101"/>
                  <a:gd name="T109" fmla="*/ 61 h 113"/>
                  <a:gd name="T110" fmla="*/ 98 w 101"/>
                  <a:gd name="T111" fmla="*/ 52 h 113"/>
                  <a:gd name="T112" fmla="*/ 97 w 101"/>
                  <a:gd name="T113" fmla="*/ 50 h 113"/>
                  <a:gd name="T114" fmla="*/ 98 w 101"/>
                  <a:gd name="T115" fmla="*/ 45 h 113"/>
                  <a:gd name="T116" fmla="*/ 98 w 101"/>
                  <a:gd name="T117" fmla="*/ 42 h 113"/>
                  <a:gd name="T118" fmla="*/ 97 w 101"/>
                  <a:gd name="T119" fmla="*/ 38 h 113"/>
                  <a:gd name="T120" fmla="*/ 94 w 101"/>
                  <a:gd name="T121" fmla="*/ 30 h 113"/>
                  <a:gd name="T122" fmla="*/ 94 w 101"/>
                  <a:gd name="T123" fmla="*/ 25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 h="113">
                    <a:moveTo>
                      <a:pt x="93" y="20"/>
                    </a:moveTo>
                    <a:cubicBezTo>
                      <a:pt x="93" y="20"/>
                      <a:pt x="93" y="20"/>
                      <a:pt x="92" y="20"/>
                    </a:cubicBezTo>
                    <a:cubicBezTo>
                      <a:pt x="90" y="19"/>
                      <a:pt x="89" y="19"/>
                      <a:pt x="88" y="18"/>
                    </a:cubicBezTo>
                    <a:cubicBezTo>
                      <a:pt x="87" y="17"/>
                      <a:pt x="88" y="15"/>
                      <a:pt x="88" y="14"/>
                    </a:cubicBezTo>
                    <a:cubicBezTo>
                      <a:pt x="87" y="13"/>
                      <a:pt x="85" y="14"/>
                      <a:pt x="84" y="13"/>
                    </a:cubicBezTo>
                    <a:cubicBezTo>
                      <a:pt x="82" y="13"/>
                      <a:pt x="81" y="11"/>
                      <a:pt x="81" y="9"/>
                    </a:cubicBezTo>
                    <a:cubicBezTo>
                      <a:pt x="80" y="8"/>
                      <a:pt x="80" y="10"/>
                      <a:pt x="78" y="10"/>
                    </a:cubicBezTo>
                    <a:cubicBezTo>
                      <a:pt x="77" y="11"/>
                      <a:pt x="74" y="9"/>
                      <a:pt x="73" y="9"/>
                    </a:cubicBezTo>
                    <a:cubicBezTo>
                      <a:pt x="72" y="10"/>
                      <a:pt x="71" y="13"/>
                      <a:pt x="70" y="14"/>
                    </a:cubicBezTo>
                    <a:cubicBezTo>
                      <a:pt x="69" y="14"/>
                      <a:pt x="70" y="14"/>
                      <a:pt x="69" y="12"/>
                    </a:cubicBezTo>
                    <a:cubicBezTo>
                      <a:pt x="69" y="11"/>
                      <a:pt x="63" y="15"/>
                      <a:pt x="62" y="16"/>
                    </a:cubicBezTo>
                    <a:cubicBezTo>
                      <a:pt x="60" y="16"/>
                      <a:pt x="59" y="17"/>
                      <a:pt x="56" y="17"/>
                    </a:cubicBezTo>
                    <a:cubicBezTo>
                      <a:pt x="54" y="16"/>
                      <a:pt x="57" y="14"/>
                      <a:pt x="58" y="12"/>
                    </a:cubicBezTo>
                    <a:cubicBezTo>
                      <a:pt x="58" y="11"/>
                      <a:pt x="59" y="10"/>
                      <a:pt x="58" y="10"/>
                    </a:cubicBezTo>
                    <a:cubicBezTo>
                      <a:pt x="57" y="9"/>
                      <a:pt x="56" y="10"/>
                      <a:pt x="55" y="10"/>
                    </a:cubicBezTo>
                    <a:cubicBezTo>
                      <a:pt x="53" y="11"/>
                      <a:pt x="52" y="10"/>
                      <a:pt x="50" y="9"/>
                    </a:cubicBezTo>
                    <a:cubicBezTo>
                      <a:pt x="49" y="9"/>
                      <a:pt x="49" y="10"/>
                      <a:pt x="48" y="10"/>
                    </a:cubicBezTo>
                    <a:cubicBezTo>
                      <a:pt x="48" y="10"/>
                      <a:pt x="48" y="9"/>
                      <a:pt x="48" y="8"/>
                    </a:cubicBezTo>
                    <a:cubicBezTo>
                      <a:pt x="47" y="8"/>
                      <a:pt x="46" y="9"/>
                      <a:pt x="45" y="8"/>
                    </a:cubicBezTo>
                    <a:cubicBezTo>
                      <a:pt x="44" y="8"/>
                      <a:pt x="46" y="7"/>
                      <a:pt x="46" y="6"/>
                    </a:cubicBezTo>
                    <a:cubicBezTo>
                      <a:pt x="47" y="5"/>
                      <a:pt x="46" y="4"/>
                      <a:pt x="45" y="4"/>
                    </a:cubicBezTo>
                    <a:cubicBezTo>
                      <a:pt x="44" y="4"/>
                      <a:pt x="42" y="4"/>
                      <a:pt x="40" y="4"/>
                    </a:cubicBezTo>
                    <a:cubicBezTo>
                      <a:pt x="39" y="4"/>
                      <a:pt x="37" y="3"/>
                      <a:pt x="35" y="3"/>
                    </a:cubicBezTo>
                    <a:cubicBezTo>
                      <a:pt x="34" y="2"/>
                      <a:pt x="33" y="2"/>
                      <a:pt x="32" y="2"/>
                    </a:cubicBezTo>
                    <a:cubicBezTo>
                      <a:pt x="32" y="1"/>
                      <a:pt x="30" y="0"/>
                      <a:pt x="29" y="0"/>
                    </a:cubicBezTo>
                    <a:cubicBezTo>
                      <a:pt x="29" y="0"/>
                      <a:pt x="28" y="0"/>
                      <a:pt x="28" y="1"/>
                    </a:cubicBezTo>
                    <a:cubicBezTo>
                      <a:pt x="27" y="2"/>
                      <a:pt x="26" y="4"/>
                      <a:pt x="27" y="4"/>
                    </a:cubicBezTo>
                    <a:cubicBezTo>
                      <a:pt x="28" y="4"/>
                      <a:pt x="28" y="3"/>
                      <a:pt x="28" y="2"/>
                    </a:cubicBezTo>
                    <a:cubicBezTo>
                      <a:pt x="29" y="2"/>
                      <a:pt x="30" y="2"/>
                      <a:pt x="31" y="3"/>
                    </a:cubicBezTo>
                    <a:cubicBezTo>
                      <a:pt x="32" y="3"/>
                      <a:pt x="34" y="6"/>
                      <a:pt x="35" y="7"/>
                    </a:cubicBezTo>
                    <a:cubicBezTo>
                      <a:pt x="35" y="8"/>
                      <a:pt x="35" y="8"/>
                      <a:pt x="34" y="8"/>
                    </a:cubicBezTo>
                    <a:cubicBezTo>
                      <a:pt x="32" y="9"/>
                      <a:pt x="31" y="10"/>
                      <a:pt x="31" y="10"/>
                    </a:cubicBezTo>
                    <a:cubicBezTo>
                      <a:pt x="30" y="11"/>
                      <a:pt x="32" y="11"/>
                      <a:pt x="33" y="11"/>
                    </a:cubicBezTo>
                    <a:cubicBezTo>
                      <a:pt x="34" y="10"/>
                      <a:pt x="35" y="11"/>
                      <a:pt x="35" y="11"/>
                    </a:cubicBezTo>
                    <a:cubicBezTo>
                      <a:pt x="35" y="11"/>
                      <a:pt x="34" y="12"/>
                      <a:pt x="34" y="13"/>
                    </a:cubicBezTo>
                    <a:cubicBezTo>
                      <a:pt x="34" y="15"/>
                      <a:pt x="34" y="15"/>
                      <a:pt x="35" y="15"/>
                    </a:cubicBezTo>
                    <a:cubicBezTo>
                      <a:pt x="36" y="16"/>
                      <a:pt x="39" y="16"/>
                      <a:pt x="40" y="17"/>
                    </a:cubicBezTo>
                    <a:cubicBezTo>
                      <a:pt x="41" y="18"/>
                      <a:pt x="44" y="22"/>
                      <a:pt x="44" y="22"/>
                    </a:cubicBezTo>
                    <a:cubicBezTo>
                      <a:pt x="44" y="23"/>
                      <a:pt x="42" y="22"/>
                      <a:pt x="41" y="21"/>
                    </a:cubicBezTo>
                    <a:cubicBezTo>
                      <a:pt x="39" y="19"/>
                      <a:pt x="38" y="18"/>
                      <a:pt x="37" y="18"/>
                    </a:cubicBezTo>
                    <a:cubicBezTo>
                      <a:pt x="36" y="18"/>
                      <a:pt x="33" y="18"/>
                      <a:pt x="32" y="17"/>
                    </a:cubicBezTo>
                    <a:cubicBezTo>
                      <a:pt x="31" y="17"/>
                      <a:pt x="31" y="18"/>
                      <a:pt x="31" y="20"/>
                    </a:cubicBezTo>
                    <a:cubicBezTo>
                      <a:pt x="30" y="21"/>
                      <a:pt x="31" y="21"/>
                      <a:pt x="31" y="23"/>
                    </a:cubicBezTo>
                    <a:cubicBezTo>
                      <a:pt x="31" y="24"/>
                      <a:pt x="30" y="25"/>
                      <a:pt x="30" y="26"/>
                    </a:cubicBezTo>
                    <a:cubicBezTo>
                      <a:pt x="29" y="27"/>
                      <a:pt x="29" y="25"/>
                      <a:pt x="29" y="23"/>
                    </a:cubicBezTo>
                    <a:cubicBezTo>
                      <a:pt x="30" y="22"/>
                      <a:pt x="29" y="22"/>
                      <a:pt x="28" y="21"/>
                    </a:cubicBezTo>
                    <a:cubicBezTo>
                      <a:pt x="28" y="21"/>
                      <a:pt x="27" y="22"/>
                      <a:pt x="27" y="23"/>
                    </a:cubicBezTo>
                    <a:cubicBezTo>
                      <a:pt x="27" y="24"/>
                      <a:pt x="27" y="25"/>
                      <a:pt x="26" y="24"/>
                    </a:cubicBezTo>
                    <a:cubicBezTo>
                      <a:pt x="25" y="24"/>
                      <a:pt x="25" y="23"/>
                      <a:pt x="25" y="23"/>
                    </a:cubicBezTo>
                    <a:cubicBezTo>
                      <a:pt x="24" y="22"/>
                      <a:pt x="25" y="22"/>
                      <a:pt x="24" y="21"/>
                    </a:cubicBezTo>
                    <a:cubicBezTo>
                      <a:pt x="23" y="20"/>
                      <a:pt x="22" y="20"/>
                      <a:pt x="20" y="20"/>
                    </a:cubicBezTo>
                    <a:cubicBezTo>
                      <a:pt x="19" y="21"/>
                      <a:pt x="15" y="21"/>
                      <a:pt x="14" y="22"/>
                    </a:cubicBezTo>
                    <a:cubicBezTo>
                      <a:pt x="13" y="22"/>
                      <a:pt x="14" y="23"/>
                      <a:pt x="14" y="24"/>
                    </a:cubicBezTo>
                    <a:cubicBezTo>
                      <a:pt x="14" y="25"/>
                      <a:pt x="15" y="24"/>
                      <a:pt x="16" y="25"/>
                    </a:cubicBezTo>
                    <a:cubicBezTo>
                      <a:pt x="16" y="26"/>
                      <a:pt x="16" y="26"/>
                      <a:pt x="15" y="26"/>
                    </a:cubicBezTo>
                    <a:cubicBezTo>
                      <a:pt x="16" y="27"/>
                      <a:pt x="16" y="28"/>
                      <a:pt x="16" y="28"/>
                    </a:cubicBezTo>
                    <a:cubicBezTo>
                      <a:pt x="16" y="29"/>
                      <a:pt x="16" y="29"/>
                      <a:pt x="16" y="30"/>
                    </a:cubicBezTo>
                    <a:cubicBezTo>
                      <a:pt x="16" y="30"/>
                      <a:pt x="15" y="31"/>
                      <a:pt x="15" y="31"/>
                    </a:cubicBezTo>
                    <a:cubicBezTo>
                      <a:pt x="15" y="31"/>
                      <a:pt x="15" y="32"/>
                      <a:pt x="15" y="33"/>
                    </a:cubicBezTo>
                    <a:cubicBezTo>
                      <a:pt x="15" y="34"/>
                      <a:pt x="15" y="34"/>
                      <a:pt x="14" y="35"/>
                    </a:cubicBezTo>
                    <a:cubicBezTo>
                      <a:pt x="14" y="36"/>
                      <a:pt x="13" y="36"/>
                      <a:pt x="12" y="36"/>
                    </a:cubicBezTo>
                    <a:cubicBezTo>
                      <a:pt x="12" y="36"/>
                      <a:pt x="11" y="36"/>
                      <a:pt x="11" y="37"/>
                    </a:cubicBezTo>
                    <a:cubicBezTo>
                      <a:pt x="11" y="37"/>
                      <a:pt x="11" y="37"/>
                      <a:pt x="11" y="38"/>
                    </a:cubicBezTo>
                    <a:cubicBezTo>
                      <a:pt x="11" y="38"/>
                      <a:pt x="11" y="38"/>
                      <a:pt x="11" y="38"/>
                    </a:cubicBezTo>
                    <a:cubicBezTo>
                      <a:pt x="11" y="38"/>
                      <a:pt x="12" y="39"/>
                      <a:pt x="13" y="39"/>
                    </a:cubicBezTo>
                    <a:cubicBezTo>
                      <a:pt x="13" y="39"/>
                      <a:pt x="14" y="40"/>
                      <a:pt x="15" y="40"/>
                    </a:cubicBezTo>
                    <a:cubicBezTo>
                      <a:pt x="15" y="41"/>
                      <a:pt x="14" y="42"/>
                      <a:pt x="12" y="43"/>
                    </a:cubicBezTo>
                    <a:cubicBezTo>
                      <a:pt x="12" y="44"/>
                      <a:pt x="11" y="44"/>
                      <a:pt x="11" y="45"/>
                    </a:cubicBezTo>
                    <a:cubicBezTo>
                      <a:pt x="11" y="45"/>
                      <a:pt x="11" y="45"/>
                      <a:pt x="11" y="45"/>
                    </a:cubicBezTo>
                    <a:cubicBezTo>
                      <a:pt x="11" y="46"/>
                      <a:pt x="11" y="46"/>
                      <a:pt x="11" y="46"/>
                    </a:cubicBezTo>
                    <a:cubicBezTo>
                      <a:pt x="11" y="47"/>
                      <a:pt x="10" y="47"/>
                      <a:pt x="9" y="47"/>
                    </a:cubicBezTo>
                    <a:cubicBezTo>
                      <a:pt x="8" y="48"/>
                      <a:pt x="7" y="48"/>
                      <a:pt x="6" y="48"/>
                    </a:cubicBezTo>
                    <a:cubicBezTo>
                      <a:pt x="6" y="48"/>
                      <a:pt x="5" y="48"/>
                      <a:pt x="4" y="48"/>
                    </a:cubicBezTo>
                    <a:cubicBezTo>
                      <a:pt x="3" y="48"/>
                      <a:pt x="2" y="47"/>
                      <a:pt x="2" y="48"/>
                    </a:cubicBezTo>
                    <a:cubicBezTo>
                      <a:pt x="2" y="48"/>
                      <a:pt x="2" y="48"/>
                      <a:pt x="2" y="49"/>
                    </a:cubicBezTo>
                    <a:cubicBezTo>
                      <a:pt x="1" y="49"/>
                      <a:pt x="1" y="49"/>
                      <a:pt x="1" y="50"/>
                    </a:cubicBezTo>
                    <a:cubicBezTo>
                      <a:pt x="1" y="50"/>
                      <a:pt x="2" y="50"/>
                      <a:pt x="3" y="51"/>
                    </a:cubicBezTo>
                    <a:cubicBezTo>
                      <a:pt x="3" y="52"/>
                      <a:pt x="5" y="52"/>
                      <a:pt x="5" y="54"/>
                    </a:cubicBezTo>
                    <a:cubicBezTo>
                      <a:pt x="5" y="55"/>
                      <a:pt x="4" y="56"/>
                      <a:pt x="4" y="57"/>
                    </a:cubicBezTo>
                    <a:cubicBezTo>
                      <a:pt x="4" y="57"/>
                      <a:pt x="3" y="57"/>
                      <a:pt x="3" y="57"/>
                    </a:cubicBezTo>
                    <a:cubicBezTo>
                      <a:pt x="3" y="58"/>
                      <a:pt x="2" y="58"/>
                      <a:pt x="2" y="59"/>
                    </a:cubicBezTo>
                    <a:cubicBezTo>
                      <a:pt x="1" y="59"/>
                      <a:pt x="1" y="59"/>
                      <a:pt x="1" y="59"/>
                    </a:cubicBezTo>
                    <a:cubicBezTo>
                      <a:pt x="1" y="60"/>
                      <a:pt x="1" y="60"/>
                      <a:pt x="1" y="61"/>
                    </a:cubicBezTo>
                    <a:cubicBezTo>
                      <a:pt x="1" y="61"/>
                      <a:pt x="0" y="62"/>
                      <a:pt x="0" y="62"/>
                    </a:cubicBezTo>
                    <a:cubicBezTo>
                      <a:pt x="1" y="62"/>
                      <a:pt x="1" y="63"/>
                      <a:pt x="2" y="63"/>
                    </a:cubicBezTo>
                    <a:cubicBezTo>
                      <a:pt x="3" y="64"/>
                      <a:pt x="5" y="64"/>
                      <a:pt x="5" y="65"/>
                    </a:cubicBezTo>
                    <a:cubicBezTo>
                      <a:pt x="5" y="65"/>
                      <a:pt x="5" y="65"/>
                      <a:pt x="5" y="65"/>
                    </a:cubicBezTo>
                    <a:cubicBezTo>
                      <a:pt x="5" y="65"/>
                      <a:pt x="5" y="65"/>
                      <a:pt x="5" y="66"/>
                    </a:cubicBezTo>
                    <a:cubicBezTo>
                      <a:pt x="6" y="67"/>
                      <a:pt x="7" y="69"/>
                      <a:pt x="7" y="70"/>
                    </a:cubicBezTo>
                    <a:cubicBezTo>
                      <a:pt x="7" y="70"/>
                      <a:pt x="6" y="71"/>
                      <a:pt x="6" y="71"/>
                    </a:cubicBezTo>
                    <a:cubicBezTo>
                      <a:pt x="6" y="71"/>
                      <a:pt x="6" y="71"/>
                      <a:pt x="6" y="71"/>
                    </a:cubicBezTo>
                    <a:cubicBezTo>
                      <a:pt x="5" y="72"/>
                      <a:pt x="5" y="72"/>
                      <a:pt x="4" y="72"/>
                    </a:cubicBezTo>
                    <a:cubicBezTo>
                      <a:pt x="4" y="72"/>
                      <a:pt x="4" y="72"/>
                      <a:pt x="4" y="72"/>
                    </a:cubicBezTo>
                    <a:cubicBezTo>
                      <a:pt x="4" y="72"/>
                      <a:pt x="4" y="72"/>
                      <a:pt x="4" y="72"/>
                    </a:cubicBezTo>
                    <a:cubicBezTo>
                      <a:pt x="4" y="73"/>
                      <a:pt x="4" y="74"/>
                      <a:pt x="4" y="75"/>
                    </a:cubicBezTo>
                    <a:cubicBezTo>
                      <a:pt x="4" y="75"/>
                      <a:pt x="4" y="75"/>
                      <a:pt x="4" y="75"/>
                    </a:cubicBezTo>
                    <a:cubicBezTo>
                      <a:pt x="5" y="75"/>
                      <a:pt x="5" y="76"/>
                      <a:pt x="6" y="76"/>
                    </a:cubicBezTo>
                    <a:cubicBezTo>
                      <a:pt x="6" y="76"/>
                      <a:pt x="7" y="76"/>
                      <a:pt x="8" y="77"/>
                    </a:cubicBezTo>
                    <a:cubicBezTo>
                      <a:pt x="9" y="78"/>
                      <a:pt x="8" y="79"/>
                      <a:pt x="8" y="79"/>
                    </a:cubicBezTo>
                    <a:cubicBezTo>
                      <a:pt x="8" y="80"/>
                      <a:pt x="8" y="80"/>
                      <a:pt x="7" y="80"/>
                    </a:cubicBezTo>
                    <a:cubicBezTo>
                      <a:pt x="7" y="81"/>
                      <a:pt x="7" y="82"/>
                      <a:pt x="6" y="82"/>
                    </a:cubicBezTo>
                    <a:cubicBezTo>
                      <a:pt x="7" y="83"/>
                      <a:pt x="8" y="83"/>
                      <a:pt x="9" y="84"/>
                    </a:cubicBezTo>
                    <a:cubicBezTo>
                      <a:pt x="9" y="84"/>
                      <a:pt x="10" y="84"/>
                      <a:pt x="10" y="85"/>
                    </a:cubicBezTo>
                    <a:cubicBezTo>
                      <a:pt x="10" y="85"/>
                      <a:pt x="11" y="86"/>
                      <a:pt x="12" y="86"/>
                    </a:cubicBezTo>
                    <a:cubicBezTo>
                      <a:pt x="12" y="86"/>
                      <a:pt x="12" y="86"/>
                      <a:pt x="12" y="86"/>
                    </a:cubicBezTo>
                    <a:cubicBezTo>
                      <a:pt x="12" y="86"/>
                      <a:pt x="12" y="86"/>
                      <a:pt x="12" y="86"/>
                    </a:cubicBezTo>
                    <a:cubicBezTo>
                      <a:pt x="14" y="86"/>
                      <a:pt x="14" y="87"/>
                      <a:pt x="15" y="86"/>
                    </a:cubicBezTo>
                    <a:cubicBezTo>
                      <a:pt x="15" y="86"/>
                      <a:pt x="15" y="86"/>
                      <a:pt x="15" y="86"/>
                    </a:cubicBezTo>
                    <a:cubicBezTo>
                      <a:pt x="16" y="85"/>
                      <a:pt x="17" y="85"/>
                      <a:pt x="18" y="86"/>
                    </a:cubicBezTo>
                    <a:cubicBezTo>
                      <a:pt x="18" y="86"/>
                      <a:pt x="18" y="86"/>
                      <a:pt x="19" y="86"/>
                    </a:cubicBezTo>
                    <a:cubicBezTo>
                      <a:pt x="19" y="87"/>
                      <a:pt x="20" y="88"/>
                      <a:pt x="21" y="88"/>
                    </a:cubicBezTo>
                    <a:cubicBezTo>
                      <a:pt x="22" y="88"/>
                      <a:pt x="22" y="88"/>
                      <a:pt x="23" y="88"/>
                    </a:cubicBezTo>
                    <a:cubicBezTo>
                      <a:pt x="24" y="88"/>
                      <a:pt x="25" y="87"/>
                      <a:pt x="26" y="88"/>
                    </a:cubicBezTo>
                    <a:cubicBezTo>
                      <a:pt x="26" y="88"/>
                      <a:pt x="26" y="89"/>
                      <a:pt x="27" y="89"/>
                    </a:cubicBezTo>
                    <a:cubicBezTo>
                      <a:pt x="27" y="90"/>
                      <a:pt x="27" y="90"/>
                      <a:pt x="26" y="91"/>
                    </a:cubicBezTo>
                    <a:cubicBezTo>
                      <a:pt x="26" y="91"/>
                      <a:pt x="26" y="91"/>
                      <a:pt x="26" y="91"/>
                    </a:cubicBezTo>
                    <a:cubicBezTo>
                      <a:pt x="26" y="91"/>
                      <a:pt x="26" y="91"/>
                      <a:pt x="26" y="91"/>
                    </a:cubicBezTo>
                    <a:cubicBezTo>
                      <a:pt x="25" y="92"/>
                      <a:pt x="22" y="95"/>
                      <a:pt x="22" y="97"/>
                    </a:cubicBezTo>
                    <a:cubicBezTo>
                      <a:pt x="22" y="97"/>
                      <a:pt x="22" y="98"/>
                      <a:pt x="21" y="99"/>
                    </a:cubicBezTo>
                    <a:cubicBezTo>
                      <a:pt x="21" y="100"/>
                      <a:pt x="21" y="101"/>
                      <a:pt x="20" y="102"/>
                    </a:cubicBezTo>
                    <a:cubicBezTo>
                      <a:pt x="20" y="102"/>
                      <a:pt x="20" y="102"/>
                      <a:pt x="20" y="102"/>
                    </a:cubicBezTo>
                    <a:cubicBezTo>
                      <a:pt x="20" y="102"/>
                      <a:pt x="20" y="103"/>
                      <a:pt x="20" y="104"/>
                    </a:cubicBezTo>
                    <a:cubicBezTo>
                      <a:pt x="19" y="105"/>
                      <a:pt x="19" y="106"/>
                      <a:pt x="20" y="106"/>
                    </a:cubicBezTo>
                    <a:cubicBezTo>
                      <a:pt x="20" y="107"/>
                      <a:pt x="20" y="108"/>
                      <a:pt x="20" y="109"/>
                    </a:cubicBezTo>
                    <a:cubicBezTo>
                      <a:pt x="21" y="109"/>
                      <a:pt x="22" y="109"/>
                      <a:pt x="23" y="108"/>
                    </a:cubicBezTo>
                    <a:cubicBezTo>
                      <a:pt x="24" y="108"/>
                      <a:pt x="25" y="108"/>
                      <a:pt x="25" y="108"/>
                    </a:cubicBezTo>
                    <a:cubicBezTo>
                      <a:pt x="26" y="108"/>
                      <a:pt x="26" y="108"/>
                      <a:pt x="27" y="108"/>
                    </a:cubicBezTo>
                    <a:cubicBezTo>
                      <a:pt x="28" y="109"/>
                      <a:pt x="29" y="109"/>
                      <a:pt x="29" y="109"/>
                    </a:cubicBezTo>
                    <a:cubicBezTo>
                      <a:pt x="29" y="109"/>
                      <a:pt x="29" y="108"/>
                      <a:pt x="29" y="107"/>
                    </a:cubicBezTo>
                    <a:cubicBezTo>
                      <a:pt x="30" y="107"/>
                      <a:pt x="30" y="106"/>
                      <a:pt x="31" y="106"/>
                    </a:cubicBezTo>
                    <a:cubicBezTo>
                      <a:pt x="31" y="106"/>
                      <a:pt x="32" y="106"/>
                      <a:pt x="33" y="107"/>
                    </a:cubicBezTo>
                    <a:cubicBezTo>
                      <a:pt x="33" y="107"/>
                      <a:pt x="34" y="107"/>
                      <a:pt x="34" y="108"/>
                    </a:cubicBezTo>
                    <a:cubicBezTo>
                      <a:pt x="34" y="108"/>
                      <a:pt x="34" y="108"/>
                      <a:pt x="34" y="108"/>
                    </a:cubicBezTo>
                    <a:cubicBezTo>
                      <a:pt x="34" y="108"/>
                      <a:pt x="35" y="108"/>
                      <a:pt x="35" y="108"/>
                    </a:cubicBezTo>
                    <a:cubicBezTo>
                      <a:pt x="36" y="107"/>
                      <a:pt x="37" y="107"/>
                      <a:pt x="38" y="107"/>
                    </a:cubicBezTo>
                    <a:cubicBezTo>
                      <a:pt x="39" y="107"/>
                      <a:pt x="42" y="108"/>
                      <a:pt x="43" y="109"/>
                    </a:cubicBezTo>
                    <a:cubicBezTo>
                      <a:pt x="43" y="109"/>
                      <a:pt x="44" y="109"/>
                      <a:pt x="44" y="109"/>
                    </a:cubicBezTo>
                    <a:cubicBezTo>
                      <a:pt x="44" y="109"/>
                      <a:pt x="45" y="109"/>
                      <a:pt x="46" y="110"/>
                    </a:cubicBezTo>
                    <a:cubicBezTo>
                      <a:pt x="47" y="110"/>
                      <a:pt x="48" y="110"/>
                      <a:pt x="48" y="110"/>
                    </a:cubicBezTo>
                    <a:cubicBezTo>
                      <a:pt x="49" y="110"/>
                      <a:pt x="49" y="111"/>
                      <a:pt x="49" y="112"/>
                    </a:cubicBezTo>
                    <a:cubicBezTo>
                      <a:pt x="49" y="112"/>
                      <a:pt x="49" y="112"/>
                      <a:pt x="49" y="113"/>
                    </a:cubicBezTo>
                    <a:cubicBezTo>
                      <a:pt x="49" y="113"/>
                      <a:pt x="49" y="112"/>
                      <a:pt x="50" y="112"/>
                    </a:cubicBezTo>
                    <a:cubicBezTo>
                      <a:pt x="50" y="112"/>
                      <a:pt x="51" y="112"/>
                      <a:pt x="51" y="111"/>
                    </a:cubicBezTo>
                    <a:cubicBezTo>
                      <a:pt x="51" y="111"/>
                      <a:pt x="51" y="111"/>
                      <a:pt x="51" y="111"/>
                    </a:cubicBezTo>
                    <a:cubicBezTo>
                      <a:pt x="51" y="111"/>
                      <a:pt x="51" y="112"/>
                      <a:pt x="51" y="112"/>
                    </a:cubicBezTo>
                    <a:cubicBezTo>
                      <a:pt x="51" y="112"/>
                      <a:pt x="51" y="112"/>
                      <a:pt x="51" y="112"/>
                    </a:cubicBezTo>
                    <a:cubicBezTo>
                      <a:pt x="51" y="111"/>
                      <a:pt x="51" y="111"/>
                      <a:pt x="51" y="111"/>
                    </a:cubicBezTo>
                    <a:cubicBezTo>
                      <a:pt x="51" y="111"/>
                      <a:pt x="51" y="111"/>
                      <a:pt x="51" y="111"/>
                    </a:cubicBezTo>
                    <a:cubicBezTo>
                      <a:pt x="51" y="111"/>
                      <a:pt x="51" y="110"/>
                      <a:pt x="51" y="109"/>
                    </a:cubicBezTo>
                    <a:cubicBezTo>
                      <a:pt x="51" y="109"/>
                      <a:pt x="51" y="109"/>
                      <a:pt x="51" y="109"/>
                    </a:cubicBezTo>
                    <a:cubicBezTo>
                      <a:pt x="51" y="108"/>
                      <a:pt x="54" y="109"/>
                      <a:pt x="55" y="109"/>
                    </a:cubicBezTo>
                    <a:cubicBezTo>
                      <a:pt x="55" y="109"/>
                      <a:pt x="55" y="109"/>
                      <a:pt x="56" y="109"/>
                    </a:cubicBezTo>
                    <a:cubicBezTo>
                      <a:pt x="56" y="109"/>
                      <a:pt x="56" y="109"/>
                      <a:pt x="56" y="109"/>
                    </a:cubicBezTo>
                    <a:cubicBezTo>
                      <a:pt x="56" y="109"/>
                      <a:pt x="57" y="110"/>
                      <a:pt x="57" y="111"/>
                    </a:cubicBezTo>
                    <a:cubicBezTo>
                      <a:pt x="58" y="111"/>
                      <a:pt x="60" y="111"/>
                      <a:pt x="61" y="111"/>
                    </a:cubicBezTo>
                    <a:cubicBezTo>
                      <a:pt x="61" y="111"/>
                      <a:pt x="62" y="110"/>
                      <a:pt x="62" y="110"/>
                    </a:cubicBezTo>
                    <a:cubicBezTo>
                      <a:pt x="63" y="109"/>
                      <a:pt x="63" y="109"/>
                      <a:pt x="64" y="108"/>
                    </a:cubicBezTo>
                    <a:cubicBezTo>
                      <a:pt x="65" y="108"/>
                      <a:pt x="66" y="108"/>
                      <a:pt x="67" y="108"/>
                    </a:cubicBezTo>
                    <a:cubicBezTo>
                      <a:pt x="67" y="108"/>
                      <a:pt x="68" y="108"/>
                      <a:pt x="69" y="108"/>
                    </a:cubicBezTo>
                    <a:cubicBezTo>
                      <a:pt x="69" y="108"/>
                      <a:pt x="69" y="108"/>
                      <a:pt x="69" y="108"/>
                    </a:cubicBezTo>
                    <a:cubicBezTo>
                      <a:pt x="71" y="108"/>
                      <a:pt x="72" y="107"/>
                      <a:pt x="73" y="108"/>
                    </a:cubicBezTo>
                    <a:cubicBezTo>
                      <a:pt x="73" y="108"/>
                      <a:pt x="73" y="108"/>
                      <a:pt x="73" y="108"/>
                    </a:cubicBezTo>
                    <a:cubicBezTo>
                      <a:pt x="73" y="108"/>
                      <a:pt x="74" y="108"/>
                      <a:pt x="74" y="108"/>
                    </a:cubicBezTo>
                    <a:cubicBezTo>
                      <a:pt x="75" y="108"/>
                      <a:pt x="76" y="108"/>
                      <a:pt x="76" y="108"/>
                    </a:cubicBezTo>
                    <a:cubicBezTo>
                      <a:pt x="77" y="108"/>
                      <a:pt x="78" y="109"/>
                      <a:pt x="79" y="109"/>
                    </a:cubicBezTo>
                    <a:cubicBezTo>
                      <a:pt x="79" y="110"/>
                      <a:pt x="79" y="110"/>
                      <a:pt x="80" y="110"/>
                    </a:cubicBezTo>
                    <a:cubicBezTo>
                      <a:pt x="80" y="110"/>
                      <a:pt x="79" y="109"/>
                      <a:pt x="79" y="108"/>
                    </a:cubicBezTo>
                    <a:cubicBezTo>
                      <a:pt x="79" y="107"/>
                      <a:pt x="79" y="106"/>
                      <a:pt x="79" y="106"/>
                    </a:cubicBezTo>
                    <a:cubicBezTo>
                      <a:pt x="79" y="106"/>
                      <a:pt x="79" y="105"/>
                      <a:pt x="78" y="104"/>
                    </a:cubicBezTo>
                    <a:cubicBezTo>
                      <a:pt x="77" y="103"/>
                      <a:pt x="77" y="103"/>
                      <a:pt x="77" y="102"/>
                    </a:cubicBezTo>
                    <a:cubicBezTo>
                      <a:pt x="76" y="101"/>
                      <a:pt x="77" y="100"/>
                      <a:pt x="78" y="100"/>
                    </a:cubicBezTo>
                    <a:cubicBezTo>
                      <a:pt x="78" y="100"/>
                      <a:pt x="78" y="100"/>
                      <a:pt x="78" y="100"/>
                    </a:cubicBezTo>
                    <a:cubicBezTo>
                      <a:pt x="79" y="100"/>
                      <a:pt x="79" y="100"/>
                      <a:pt x="79" y="100"/>
                    </a:cubicBezTo>
                    <a:cubicBezTo>
                      <a:pt x="79" y="100"/>
                      <a:pt x="80" y="99"/>
                      <a:pt x="80" y="99"/>
                    </a:cubicBezTo>
                    <a:cubicBezTo>
                      <a:pt x="81" y="99"/>
                      <a:pt x="82" y="99"/>
                      <a:pt x="83" y="98"/>
                    </a:cubicBezTo>
                    <a:cubicBezTo>
                      <a:pt x="83" y="98"/>
                      <a:pt x="83" y="97"/>
                      <a:pt x="83" y="97"/>
                    </a:cubicBezTo>
                    <a:cubicBezTo>
                      <a:pt x="83" y="97"/>
                      <a:pt x="83" y="97"/>
                      <a:pt x="83" y="97"/>
                    </a:cubicBezTo>
                    <a:cubicBezTo>
                      <a:pt x="83" y="96"/>
                      <a:pt x="84" y="96"/>
                      <a:pt x="84" y="96"/>
                    </a:cubicBezTo>
                    <a:cubicBezTo>
                      <a:pt x="84" y="95"/>
                      <a:pt x="85" y="95"/>
                      <a:pt x="86" y="95"/>
                    </a:cubicBezTo>
                    <a:cubicBezTo>
                      <a:pt x="87" y="95"/>
                      <a:pt x="87" y="95"/>
                      <a:pt x="87" y="95"/>
                    </a:cubicBezTo>
                    <a:cubicBezTo>
                      <a:pt x="87" y="95"/>
                      <a:pt x="87" y="95"/>
                      <a:pt x="87" y="95"/>
                    </a:cubicBezTo>
                    <a:cubicBezTo>
                      <a:pt x="87" y="95"/>
                      <a:pt x="88" y="94"/>
                      <a:pt x="88" y="93"/>
                    </a:cubicBezTo>
                    <a:cubicBezTo>
                      <a:pt x="88" y="93"/>
                      <a:pt x="88" y="93"/>
                      <a:pt x="88" y="93"/>
                    </a:cubicBezTo>
                    <a:cubicBezTo>
                      <a:pt x="88" y="92"/>
                      <a:pt x="88" y="92"/>
                      <a:pt x="88" y="92"/>
                    </a:cubicBezTo>
                    <a:cubicBezTo>
                      <a:pt x="87" y="92"/>
                      <a:pt x="86" y="90"/>
                      <a:pt x="85" y="90"/>
                    </a:cubicBezTo>
                    <a:cubicBezTo>
                      <a:pt x="85" y="90"/>
                      <a:pt x="84" y="90"/>
                      <a:pt x="84" y="90"/>
                    </a:cubicBezTo>
                    <a:cubicBezTo>
                      <a:pt x="84" y="90"/>
                      <a:pt x="83" y="90"/>
                      <a:pt x="82" y="89"/>
                    </a:cubicBezTo>
                    <a:cubicBezTo>
                      <a:pt x="82" y="89"/>
                      <a:pt x="80" y="87"/>
                      <a:pt x="78" y="85"/>
                    </a:cubicBezTo>
                    <a:cubicBezTo>
                      <a:pt x="77" y="84"/>
                      <a:pt x="76" y="83"/>
                      <a:pt x="75" y="82"/>
                    </a:cubicBezTo>
                    <a:cubicBezTo>
                      <a:pt x="75" y="82"/>
                      <a:pt x="75" y="82"/>
                      <a:pt x="75" y="82"/>
                    </a:cubicBezTo>
                    <a:cubicBezTo>
                      <a:pt x="74" y="82"/>
                      <a:pt x="73" y="81"/>
                      <a:pt x="73" y="80"/>
                    </a:cubicBezTo>
                    <a:cubicBezTo>
                      <a:pt x="72" y="79"/>
                      <a:pt x="72" y="78"/>
                      <a:pt x="72" y="78"/>
                    </a:cubicBezTo>
                    <a:cubicBezTo>
                      <a:pt x="72" y="78"/>
                      <a:pt x="72" y="78"/>
                      <a:pt x="72" y="78"/>
                    </a:cubicBezTo>
                    <a:cubicBezTo>
                      <a:pt x="73" y="77"/>
                      <a:pt x="73" y="77"/>
                      <a:pt x="73" y="77"/>
                    </a:cubicBezTo>
                    <a:cubicBezTo>
                      <a:pt x="73" y="77"/>
                      <a:pt x="74" y="77"/>
                      <a:pt x="74" y="76"/>
                    </a:cubicBezTo>
                    <a:cubicBezTo>
                      <a:pt x="74" y="76"/>
                      <a:pt x="74" y="76"/>
                      <a:pt x="74" y="76"/>
                    </a:cubicBezTo>
                    <a:cubicBezTo>
                      <a:pt x="74" y="76"/>
                      <a:pt x="74" y="76"/>
                      <a:pt x="73" y="76"/>
                    </a:cubicBezTo>
                    <a:cubicBezTo>
                      <a:pt x="73" y="76"/>
                      <a:pt x="73" y="75"/>
                      <a:pt x="72" y="75"/>
                    </a:cubicBezTo>
                    <a:cubicBezTo>
                      <a:pt x="71" y="75"/>
                      <a:pt x="70" y="74"/>
                      <a:pt x="70" y="73"/>
                    </a:cubicBezTo>
                    <a:cubicBezTo>
                      <a:pt x="70" y="73"/>
                      <a:pt x="70" y="73"/>
                      <a:pt x="70" y="72"/>
                    </a:cubicBezTo>
                    <a:cubicBezTo>
                      <a:pt x="69" y="72"/>
                      <a:pt x="69" y="71"/>
                      <a:pt x="69" y="70"/>
                    </a:cubicBezTo>
                    <a:cubicBezTo>
                      <a:pt x="69" y="70"/>
                      <a:pt x="69" y="70"/>
                      <a:pt x="69" y="70"/>
                    </a:cubicBezTo>
                    <a:cubicBezTo>
                      <a:pt x="70" y="69"/>
                      <a:pt x="71" y="70"/>
                      <a:pt x="71" y="70"/>
                    </a:cubicBezTo>
                    <a:cubicBezTo>
                      <a:pt x="72" y="70"/>
                      <a:pt x="72" y="70"/>
                      <a:pt x="73" y="70"/>
                    </a:cubicBezTo>
                    <a:cubicBezTo>
                      <a:pt x="73" y="70"/>
                      <a:pt x="73" y="70"/>
                      <a:pt x="73" y="70"/>
                    </a:cubicBezTo>
                    <a:cubicBezTo>
                      <a:pt x="74" y="69"/>
                      <a:pt x="75" y="68"/>
                      <a:pt x="76" y="68"/>
                    </a:cubicBezTo>
                    <a:cubicBezTo>
                      <a:pt x="76" y="68"/>
                      <a:pt x="77" y="68"/>
                      <a:pt x="77" y="68"/>
                    </a:cubicBezTo>
                    <a:cubicBezTo>
                      <a:pt x="78" y="69"/>
                      <a:pt x="79" y="69"/>
                      <a:pt x="79" y="69"/>
                    </a:cubicBezTo>
                    <a:cubicBezTo>
                      <a:pt x="80" y="68"/>
                      <a:pt x="81" y="67"/>
                      <a:pt x="82" y="67"/>
                    </a:cubicBezTo>
                    <a:cubicBezTo>
                      <a:pt x="83" y="66"/>
                      <a:pt x="84" y="65"/>
                      <a:pt x="85" y="64"/>
                    </a:cubicBezTo>
                    <a:cubicBezTo>
                      <a:pt x="86" y="64"/>
                      <a:pt x="88" y="64"/>
                      <a:pt x="89" y="63"/>
                    </a:cubicBezTo>
                    <a:cubicBezTo>
                      <a:pt x="91" y="63"/>
                      <a:pt x="93" y="62"/>
                      <a:pt x="93" y="62"/>
                    </a:cubicBezTo>
                    <a:cubicBezTo>
                      <a:pt x="93" y="62"/>
                      <a:pt x="93" y="62"/>
                      <a:pt x="93" y="62"/>
                    </a:cubicBezTo>
                    <a:cubicBezTo>
                      <a:pt x="93" y="62"/>
                      <a:pt x="93" y="62"/>
                      <a:pt x="93" y="62"/>
                    </a:cubicBezTo>
                    <a:cubicBezTo>
                      <a:pt x="93" y="62"/>
                      <a:pt x="93" y="62"/>
                      <a:pt x="93" y="62"/>
                    </a:cubicBezTo>
                    <a:cubicBezTo>
                      <a:pt x="93" y="60"/>
                      <a:pt x="93" y="59"/>
                      <a:pt x="94" y="59"/>
                    </a:cubicBezTo>
                    <a:cubicBezTo>
                      <a:pt x="95" y="59"/>
                      <a:pt x="96" y="60"/>
                      <a:pt x="97" y="60"/>
                    </a:cubicBezTo>
                    <a:cubicBezTo>
                      <a:pt x="98" y="61"/>
                      <a:pt x="99" y="61"/>
                      <a:pt x="99" y="61"/>
                    </a:cubicBezTo>
                    <a:cubicBezTo>
                      <a:pt x="99" y="61"/>
                      <a:pt x="99" y="61"/>
                      <a:pt x="99" y="61"/>
                    </a:cubicBezTo>
                    <a:cubicBezTo>
                      <a:pt x="100" y="61"/>
                      <a:pt x="100" y="61"/>
                      <a:pt x="100" y="61"/>
                    </a:cubicBezTo>
                    <a:cubicBezTo>
                      <a:pt x="100" y="60"/>
                      <a:pt x="101" y="58"/>
                      <a:pt x="101" y="56"/>
                    </a:cubicBezTo>
                    <a:cubicBezTo>
                      <a:pt x="101" y="56"/>
                      <a:pt x="101" y="55"/>
                      <a:pt x="101" y="55"/>
                    </a:cubicBezTo>
                    <a:cubicBezTo>
                      <a:pt x="101" y="54"/>
                      <a:pt x="101" y="54"/>
                      <a:pt x="100" y="54"/>
                    </a:cubicBezTo>
                    <a:cubicBezTo>
                      <a:pt x="99" y="54"/>
                      <a:pt x="98" y="53"/>
                      <a:pt x="98" y="52"/>
                    </a:cubicBezTo>
                    <a:cubicBezTo>
                      <a:pt x="98" y="52"/>
                      <a:pt x="98" y="51"/>
                      <a:pt x="98" y="51"/>
                    </a:cubicBezTo>
                    <a:cubicBezTo>
                      <a:pt x="98" y="50"/>
                      <a:pt x="98" y="50"/>
                      <a:pt x="98" y="50"/>
                    </a:cubicBezTo>
                    <a:cubicBezTo>
                      <a:pt x="98" y="50"/>
                      <a:pt x="98" y="50"/>
                      <a:pt x="98" y="50"/>
                    </a:cubicBezTo>
                    <a:cubicBezTo>
                      <a:pt x="98" y="50"/>
                      <a:pt x="97" y="50"/>
                      <a:pt x="97" y="50"/>
                    </a:cubicBezTo>
                    <a:cubicBezTo>
                      <a:pt x="97" y="50"/>
                      <a:pt x="97" y="50"/>
                      <a:pt x="97" y="50"/>
                    </a:cubicBezTo>
                    <a:cubicBezTo>
                      <a:pt x="97" y="50"/>
                      <a:pt x="96" y="49"/>
                      <a:pt x="97" y="48"/>
                    </a:cubicBezTo>
                    <a:cubicBezTo>
                      <a:pt x="97" y="47"/>
                      <a:pt x="97" y="47"/>
                      <a:pt x="97" y="46"/>
                    </a:cubicBezTo>
                    <a:cubicBezTo>
                      <a:pt x="97" y="46"/>
                      <a:pt x="98" y="45"/>
                      <a:pt x="98" y="45"/>
                    </a:cubicBezTo>
                    <a:cubicBezTo>
                      <a:pt x="98" y="45"/>
                      <a:pt x="98" y="45"/>
                      <a:pt x="98" y="45"/>
                    </a:cubicBezTo>
                    <a:cubicBezTo>
                      <a:pt x="98" y="45"/>
                      <a:pt x="98" y="45"/>
                      <a:pt x="98" y="45"/>
                    </a:cubicBezTo>
                    <a:cubicBezTo>
                      <a:pt x="98" y="45"/>
                      <a:pt x="98" y="45"/>
                      <a:pt x="98" y="45"/>
                    </a:cubicBezTo>
                    <a:cubicBezTo>
                      <a:pt x="98" y="44"/>
                      <a:pt x="98" y="43"/>
                      <a:pt x="98" y="42"/>
                    </a:cubicBezTo>
                    <a:cubicBezTo>
                      <a:pt x="98" y="42"/>
                      <a:pt x="97" y="42"/>
                      <a:pt x="97" y="41"/>
                    </a:cubicBezTo>
                    <a:cubicBezTo>
                      <a:pt x="97" y="41"/>
                      <a:pt x="96" y="40"/>
                      <a:pt x="96" y="39"/>
                    </a:cubicBezTo>
                    <a:cubicBezTo>
                      <a:pt x="97" y="39"/>
                      <a:pt x="97" y="38"/>
                      <a:pt x="97" y="38"/>
                    </a:cubicBezTo>
                    <a:cubicBezTo>
                      <a:pt x="97" y="38"/>
                      <a:pt x="97" y="38"/>
                      <a:pt x="97" y="38"/>
                    </a:cubicBezTo>
                    <a:cubicBezTo>
                      <a:pt x="97" y="37"/>
                      <a:pt x="97" y="37"/>
                      <a:pt x="97" y="37"/>
                    </a:cubicBezTo>
                    <a:cubicBezTo>
                      <a:pt x="97" y="37"/>
                      <a:pt x="97" y="37"/>
                      <a:pt x="97" y="36"/>
                    </a:cubicBezTo>
                    <a:cubicBezTo>
                      <a:pt x="95" y="35"/>
                      <a:pt x="92" y="33"/>
                      <a:pt x="92" y="32"/>
                    </a:cubicBezTo>
                    <a:cubicBezTo>
                      <a:pt x="93" y="32"/>
                      <a:pt x="93" y="31"/>
                      <a:pt x="94" y="30"/>
                    </a:cubicBezTo>
                    <a:cubicBezTo>
                      <a:pt x="94" y="30"/>
                      <a:pt x="95" y="30"/>
                      <a:pt x="95" y="29"/>
                    </a:cubicBezTo>
                    <a:cubicBezTo>
                      <a:pt x="95" y="29"/>
                      <a:pt x="95" y="29"/>
                      <a:pt x="95" y="29"/>
                    </a:cubicBezTo>
                    <a:cubicBezTo>
                      <a:pt x="95" y="29"/>
                      <a:pt x="95" y="29"/>
                      <a:pt x="95" y="28"/>
                    </a:cubicBezTo>
                    <a:cubicBezTo>
                      <a:pt x="94" y="27"/>
                      <a:pt x="94" y="25"/>
                      <a:pt x="94" y="25"/>
                    </a:cubicBezTo>
                    <a:cubicBezTo>
                      <a:pt x="94" y="25"/>
                      <a:pt x="93" y="22"/>
                      <a:pt x="93" y="2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45" name="Freeform 438"/>
              <p:cNvSpPr>
                <a:spLocks/>
              </p:cNvSpPr>
              <p:nvPr/>
            </p:nvSpPr>
            <p:spPr bwMode="auto">
              <a:xfrm>
                <a:off x="4373562" y="2570163"/>
                <a:ext cx="79375" cy="77788"/>
              </a:xfrm>
              <a:custGeom>
                <a:avLst/>
                <a:gdLst>
                  <a:gd name="T0" fmla="*/ 32 w 35"/>
                  <a:gd name="T1" fmla="*/ 2 h 34"/>
                  <a:gd name="T2" fmla="*/ 25 w 35"/>
                  <a:gd name="T3" fmla="*/ 0 h 34"/>
                  <a:gd name="T4" fmla="*/ 16 w 35"/>
                  <a:gd name="T5" fmla="*/ 4 h 34"/>
                  <a:gd name="T6" fmla="*/ 15 w 35"/>
                  <a:gd name="T7" fmla="*/ 6 h 34"/>
                  <a:gd name="T8" fmla="*/ 17 w 35"/>
                  <a:gd name="T9" fmla="*/ 8 h 34"/>
                  <a:gd name="T10" fmla="*/ 19 w 35"/>
                  <a:gd name="T11" fmla="*/ 12 h 34"/>
                  <a:gd name="T12" fmla="*/ 20 w 35"/>
                  <a:gd name="T13" fmla="*/ 15 h 34"/>
                  <a:gd name="T14" fmla="*/ 16 w 35"/>
                  <a:gd name="T15" fmla="*/ 18 h 34"/>
                  <a:gd name="T16" fmla="*/ 11 w 35"/>
                  <a:gd name="T17" fmla="*/ 17 h 34"/>
                  <a:gd name="T18" fmla="*/ 11 w 35"/>
                  <a:gd name="T19" fmla="*/ 13 h 34"/>
                  <a:gd name="T20" fmla="*/ 13 w 35"/>
                  <a:gd name="T21" fmla="*/ 10 h 34"/>
                  <a:gd name="T22" fmla="*/ 11 w 35"/>
                  <a:gd name="T23" fmla="*/ 7 h 34"/>
                  <a:gd name="T24" fmla="*/ 7 w 35"/>
                  <a:gd name="T25" fmla="*/ 15 h 34"/>
                  <a:gd name="T26" fmla="*/ 1 w 35"/>
                  <a:gd name="T27" fmla="*/ 23 h 34"/>
                  <a:gd name="T28" fmla="*/ 8 w 35"/>
                  <a:gd name="T29" fmla="*/ 24 h 34"/>
                  <a:gd name="T30" fmla="*/ 9 w 35"/>
                  <a:gd name="T31" fmla="*/ 26 h 34"/>
                  <a:gd name="T32" fmla="*/ 4 w 35"/>
                  <a:gd name="T33" fmla="*/ 27 h 34"/>
                  <a:gd name="T34" fmla="*/ 2 w 35"/>
                  <a:gd name="T35" fmla="*/ 30 h 34"/>
                  <a:gd name="T36" fmla="*/ 4 w 35"/>
                  <a:gd name="T37" fmla="*/ 30 h 34"/>
                  <a:gd name="T38" fmla="*/ 5 w 35"/>
                  <a:gd name="T39" fmla="*/ 30 h 34"/>
                  <a:gd name="T40" fmla="*/ 9 w 35"/>
                  <a:gd name="T41" fmla="*/ 29 h 34"/>
                  <a:gd name="T42" fmla="*/ 13 w 35"/>
                  <a:gd name="T43" fmla="*/ 30 h 34"/>
                  <a:gd name="T44" fmla="*/ 14 w 35"/>
                  <a:gd name="T45" fmla="*/ 32 h 34"/>
                  <a:gd name="T46" fmla="*/ 18 w 35"/>
                  <a:gd name="T47" fmla="*/ 32 h 34"/>
                  <a:gd name="T48" fmla="*/ 21 w 35"/>
                  <a:gd name="T49" fmla="*/ 34 h 34"/>
                  <a:gd name="T50" fmla="*/ 22 w 35"/>
                  <a:gd name="T51" fmla="*/ 33 h 34"/>
                  <a:gd name="T52" fmla="*/ 24 w 35"/>
                  <a:gd name="T53" fmla="*/ 30 h 34"/>
                  <a:gd name="T54" fmla="*/ 20 w 35"/>
                  <a:gd name="T55" fmla="*/ 26 h 34"/>
                  <a:gd name="T56" fmla="*/ 22 w 35"/>
                  <a:gd name="T57" fmla="*/ 23 h 34"/>
                  <a:gd name="T58" fmla="*/ 26 w 35"/>
                  <a:gd name="T59" fmla="*/ 23 h 34"/>
                  <a:gd name="T60" fmla="*/ 30 w 35"/>
                  <a:gd name="T61" fmla="*/ 22 h 34"/>
                  <a:gd name="T62" fmla="*/ 30 w 35"/>
                  <a:gd name="T63" fmla="*/ 20 h 34"/>
                  <a:gd name="T64" fmla="*/ 34 w 35"/>
                  <a:gd name="T65" fmla="*/ 17 h 34"/>
                  <a:gd name="T66" fmla="*/ 30 w 35"/>
                  <a:gd name="T67" fmla="*/ 14 h 34"/>
                  <a:gd name="T68" fmla="*/ 31 w 35"/>
                  <a:gd name="T69" fmla="*/ 12 h 34"/>
                  <a:gd name="T70" fmla="*/ 33 w 35"/>
                  <a:gd name="T71" fmla="*/ 11 h 34"/>
                  <a:gd name="T72" fmla="*/ 34 w 35"/>
                  <a:gd name="T73" fmla="*/ 6 h 34"/>
                  <a:gd name="T74" fmla="*/ 35 w 35"/>
                  <a:gd name="T75"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5" h="34">
                    <a:moveTo>
                      <a:pt x="35" y="3"/>
                    </a:moveTo>
                    <a:cubicBezTo>
                      <a:pt x="34" y="4"/>
                      <a:pt x="33" y="3"/>
                      <a:pt x="32" y="2"/>
                    </a:cubicBezTo>
                    <a:cubicBezTo>
                      <a:pt x="31" y="1"/>
                      <a:pt x="31" y="1"/>
                      <a:pt x="29" y="0"/>
                    </a:cubicBezTo>
                    <a:cubicBezTo>
                      <a:pt x="28" y="0"/>
                      <a:pt x="27" y="0"/>
                      <a:pt x="25" y="0"/>
                    </a:cubicBezTo>
                    <a:cubicBezTo>
                      <a:pt x="23" y="0"/>
                      <a:pt x="21" y="1"/>
                      <a:pt x="20" y="1"/>
                    </a:cubicBezTo>
                    <a:cubicBezTo>
                      <a:pt x="18" y="2"/>
                      <a:pt x="16" y="2"/>
                      <a:pt x="16" y="4"/>
                    </a:cubicBezTo>
                    <a:cubicBezTo>
                      <a:pt x="15" y="5"/>
                      <a:pt x="14" y="5"/>
                      <a:pt x="13" y="6"/>
                    </a:cubicBezTo>
                    <a:cubicBezTo>
                      <a:pt x="13" y="7"/>
                      <a:pt x="14" y="6"/>
                      <a:pt x="15" y="6"/>
                    </a:cubicBezTo>
                    <a:cubicBezTo>
                      <a:pt x="16" y="6"/>
                      <a:pt x="16" y="7"/>
                      <a:pt x="16" y="8"/>
                    </a:cubicBezTo>
                    <a:cubicBezTo>
                      <a:pt x="16" y="8"/>
                      <a:pt x="17" y="8"/>
                      <a:pt x="17" y="8"/>
                    </a:cubicBezTo>
                    <a:cubicBezTo>
                      <a:pt x="18" y="8"/>
                      <a:pt x="19" y="8"/>
                      <a:pt x="19" y="9"/>
                    </a:cubicBezTo>
                    <a:cubicBezTo>
                      <a:pt x="19" y="10"/>
                      <a:pt x="19" y="11"/>
                      <a:pt x="19" y="12"/>
                    </a:cubicBezTo>
                    <a:cubicBezTo>
                      <a:pt x="19" y="13"/>
                      <a:pt x="20" y="12"/>
                      <a:pt x="21" y="13"/>
                    </a:cubicBezTo>
                    <a:cubicBezTo>
                      <a:pt x="21" y="14"/>
                      <a:pt x="21" y="14"/>
                      <a:pt x="20" y="15"/>
                    </a:cubicBezTo>
                    <a:cubicBezTo>
                      <a:pt x="19" y="16"/>
                      <a:pt x="18" y="16"/>
                      <a:pt x="17" y="17"/>
                    </a:cubicBezTo>
                    <a:cubicBezTo>
                      <a:pt x="16" y="17"/>
                      <a:pt x="16" y="18"/>
                      <a:pt x="16" y="18"/>
                    </a:cubicBezTo>
                    <a:cubicBezTo>
                      <a:pt x="15" y="19"/>
                      <a:pt x="15" y="18"/>
                      <a:pt x="13" y="17"/>
                    </a:cubicBezTo>
                    <a:cubicBezTo>
                      <a:pt x="12" y="17"/>
                      <a:pt x="11" y="17"/>
                      <a:pt x="11" y="17"/>
                    </a:cubicBezTo>
                    <a:cubicBezTo>
                      <a:pt x="10" y="16"/>
                      <a:pt x="11" y="15"/>
                      <a:pt x="11" y="15"/>
                    </a:cubicBezTo>
                    <a:cubicBezTo>
                      <a:pt x="12" y="14"/>
                      <a:pt x="12" y="14"/>
                      <a:pt x="11" y="13"/>
                    </a:cubicBezTo>
                    <a:cubicBezTo>
                      <a:pt x="11" y="12"/>
                      <a:pt x="11" y="12"/>
                      <a:pt x="12" y="11"/>
                    </a:cubicBezTo>
                    <a:cubicBezTo>
                      <a:pt x="13" y="11"/>
                      <a:pt x="14" y="11"/>
                      <a:pt x="13" y="10"/>
                    </a:cubicBezTo>
                    <a:cubicBezTo>
                      <a:pt x="12" y="10"/>
                      <a:pt x="12" y="9"/>
                      <a:pt x="12" y="8"/>
                    </a:cubicBezTo>
                    <a:cubicBezTo>
                      <a:pt x="12" y="8"/>
                      <a:pt x="13" y="7"/>
                      <a:pt x="11" y="7"/>
                    </a:cubicBezTo>
                    <a:cubicBezTo>
                      <a:pt x="9" y="8"/>
                      <a:pt x="9" y="8"/>
                      <a:pt x="8" y="9"/>
                    </a:cubicBezTo>
                    <a:cubicBezTo>
                      <a:pt x="8" y="10"/>
                      <a:pt x="7" y="13"/>
                      <a:pt x="7" y="15"/>
                    </a:cubicBezTo>
                    <a:cubicBezTo>
                      <a:pt x="6" y="17"/>
                      <a:pt x="5" y="18"/>
                      <a:pt x="4" y="20"/>
                    </a:cubicBezTo>
                    <a:cubicBezTo>
                      <a:pt x="3" y="21"/>
                      <a:pt x="1" y="22"/>
                      <a:pt x="1" y="23"/>
                    </a:cubicBezTo>
                    <a:cubicBezTo>
                      <a:pt x="0" y="24"/>
                      <a:pt x="4" y="25"/>
                      <a:pt x="5" y="25"/>
                    </a:cubicBezTo>
                    <a:cubicBezTo>
                      <a:pt x="6" y="25"/>
                      <a:pt x="8" y="24"/>
                      <a:pt x="8" y="24"/>
                    </a:cubicBezTo>
                    <a:cubicBezTo>
                      <a:pt x="9" y="24"/>
                      <a:pt x="8" y="24"/>
                      <a:pt x="8" y="25"/>
                    </a:cubicBezTo>
                    <a:cubicBezTo>
                      <a:pt x="8" y="26"/>
                      <a:pt x="9" y="26"/>
                      <a:pt x="9" y="26"/>
                    </a:cubicBezTo>
                    <a:cubicBezTo>
                      <a:pt x="9" y="26"/>
                      <a:pt x="7" y="26"/>
                      <a:pt x="6" y="26"/>
                    </a:cubicBezTo>
                    <a:cubicBezTo>
                      <a:pt x="5" y="26"/>
                      <a:pt x="5" y="27"/>
                      <a:pt x="4" y="27"/>
                    </a:cubicBezTo>
                    <a:cubicBezTo>
                      <a:pt x="3" y="28"/>
                      <a:pt x="3" y="28"/>
                      <a:pt x="2" y="29"/>
                    </a:cubicBezTo>
                    <a:cubicBezTo>
                      <a:pt x="2" y="29"/>
                      <a:pt x="2" y="30"/>
                      <a:pt x="2" y="30"/>
                    </a:cubicBezTo>
                    <a:cubicBezTo>
                      <a:pt x="3" y="30"/>
                      <a:pt x="4" y="30"/>
                      <a:pt x="4" y="30"/>
                    </a:cubicBezTo>
                    <a:cubicBezTo>
                      <a:pt x="4" y="30"/>
                      <a:pt x="4" y="30"/>
                      <a:pt x="4" y="30"/>
                    </a:cubicBezTo>
                    <a:cubicBezTo>
                      <a:pt x="5" y="30"/>
                      <a:pt x="5" y="30"/>
                      <a:pt x="5" y="30"/>
                    </a:cubicBezTo>
                    <a:cubicBezTo>
                      <a:pt x="5" y="30"/>
                      <a:pt x="5" y="30"/>
                      <a:pt x="5" y="30"/>
                    </a:cubicBezTo>
                    <a:cubicBezTo>
                      <a:pt x="5" y="29"/>
                      <a:pt x="6" y="29"/>
                      <a:pt x="8" y="29"/>
                    </a:cubicBezTo>
                    <a:cubicBezTo>
                      <a:pt x="8" y="29"/>
                      <a:pt x="8" y="29"/>
                      <a:pt x="9" y="29"/>
                    </a:cubicBezTo>
                    <a:cubicBezTo>
                      <a:pt x="9" y="29"/>
                      <a:pt x="9" y="29"/>
                      <a:pt x="9" y="29"/>
                    </a:cubicBezTo>
                    <a:cubicBezTo>
                      <a:pt x="11" y="29"/>
                      <a:pt x="12" y="29"/>
                      <a:pt x="13" y="30"/>
                    </a:cubicBezTo>
                    <a:cubicBezTo>
                      <a:pt x="13" y="31"/>
                      <a:pt x="13" y="31"/>
                      <a:pt x="13" y="32"/>
                    </a:cubicBezTo>
                    <a:cubicBezTo>
                      <a:pt x="14" y="32"/>
                      <a:pt x="14" y="32"/>
                      <a:pt x="14" y="32"/>
                    </a:cubicBezTo>
                    <a:cubicBezTo>
                      <a:pt x="14" y="32"/>
                      <a:pt x="15" y="32"/>
                      <a:pt x="15" y="32"/>
                    </a:cubicBezTo>
                    <a:cubicBezTo>
                      <a:pt x="15" y="31"/>
                      <a:pt x="16" y="31"/>
                      <a:pt x="18" y="32"/>
                    </a:cubicBezTo>
                    <a:cubicBezTo>
                      <a:pt x="19" y="33"/>
                      <a:pt x="20" y="33"/>
                      <a:pt x="20" y="34"/>
                    </a:cubicBezTo>
                    <a:cubicBezTo>
                      <a:pt x="20" y="34"/>
                      <a:pt x="20" y="34"/>
                      <a:pt x="21" y="34"/>
                    </a:cubicBezTo>
                    <a:cubicBezTo>
                      <a:pt x="21" y="34"/>
                      <a:pt x="21" y="34"/>
                      <a:pt x="21" y="34"/>
                    </a:cubicBezTo>
                    <a:cubicBezTo>
                      <a:pt x="22" y="33"/>
                      <a:pt x="22" y="33"/>
                      <a:pt x="22" y="33"/>
                    </a:cubicBezTo>
                    <a:cubicBezTo>
                      <a:pt x="23" y="32"/>
                      <a:pt x="23" y="32"/>
                      <a:pt x="23" y="32"/>
                    </a:cubicBezTo>
                    <a:cubicBezTo>
                      <a:pt x="23" y="32"/>
                      <a:pt x="24" y="31"/>
                      <a:pt x="24" y="30"/>
                    </a:cubicBezTo>
                    <a:cubicBezTo>
                      <a:pt x="24" y="29"/>
                      <a:pt x="23" y="28"/>
                      <a:pt x="22" y="28"/>
                    </a:cubicBezTo>
                    <a:cubicBezTo>
                      <a:pt x="21" y="27"/>
                      <a:pt x="20" y="26"/>
                      <a:pt x="20" y="26"/>
                    </a:cubicBezTo>
                    <a:cubicBezTo>
                      <a:pt x="20" y="25"/>
                      <a:pt x="20" y="25"/>
                      <a:pt x="21" y="24"/>
                    </a:cubicBezTo>
                    <a:cubicBezTo>
                      <a:pt x="21" y="24"/>
                      <a:pt x="21" y="23"/>
                      <a:pt x="22" y="23"/>
                    </a:cubicBezTo>
                    <a:cubicBezTo>
                      <a:pt x="22" y="22"/>
                      <a:pt x="23" y="22"/>
                      <a:pt x="24" y="23"/>
                    </a:cubicBezTo>
                    <a:cubicBezTo>
                      <a:pt x="25" y="23"/>
                      <a:pt x="26" y="23"/>
                      <a:pt x="26" y="23"/>
                    </a:cubicBezTo>
                    <a:cubicBezTo>
                      <a:pt x="27" y="23"/>
                      <a:pt x="28" y="23"/>
                      <a:pt x="29" y="22"/>
                    </a:cubicBezTo>
                    <a:cubicBezTo>
                      <a:pt x="29" y="22"/>
                      <a:pt x="30" y="22"/>
                      <a:pt x="30" y="22"/>
                    </a:cubicBezTo>
                    <a:cubicBezTo>
                      <a:pt x="30" y="22"/>
                      <a:pt x="30" y="22"/>
                      <a:pt x="30" y="22"/>
                    </a:cubicBezTo>
                    <a:cubicBezTo>
                      <a:pt x="30" y="21"/>
                      <a:pt x="30" y="21"/>
                      <a:pt x="30" y="20"/>
                    </a:cubicBezTo>
                    <a:cubicBezTo>
                      <a:pt x="30" y="20"/>
                      <a:pt x="31" y="19"/>
                      <a:pt x="32" y="18"/>
                    </a:cubicBezTo>
                    <a:cubicBezTo>
                      <a:pt x="33" y="18"/>
                      <a:pt x="34" y="17"/>
                      <a:pt x="34" y="17"/>
                    </a:cubicBezTo>
                    <a:cubicBezTo>
                      <a:pt x="33" y="17"/>
                      <a:pt x="33" y="16"/>
                      <a:pt x="32" y="16"/>
                    </a:cubicBezTo>
                    <a:cubicBezTo>
                      <a:pt x="31" y="15"/>
                      <a:pt x="30" y="15"/>
                      <a:pt x="30" y="14"/>
                    </a:cubicBezTo>
                    <a:cubicBezTo>
                      <a:pt x="30" y="14"/>
                      <a:pt x="30" y="14"/>
                      <a:pt x="30" y="14"/>
                    </a:cubicBezTo>
                    <a:cubicBezTo>
                      <a:pt x="30" y="13"/>
                      <a:pt x="30" y="12"/>
                      <a:pt x="31" y="12"/>
                    </a:cubicBezTo>
                    <a:cubicBezTo>
                      <a:pt x="31" y="11"/>
                      <a:pt x="32" y="11"/>
                      <a:pt x="32" y="11"/>
                    </a:cubicBezTo>
                    <a:cubicBezTo>
                      <a:pt x="33" y="11"/>
                      <a:pt x="33" y="11"/>
                      <a:pt x="33" y="11"/>
                    </a:cubicBezTo>
                    <a:cubicBezTo>
                      <a:pt x="33" y="10"/>
                      <a:pt x="33" y="10"/>
                      <a:pt x="34" y="9"/>
                    </a:cubicBezTo>
                    <a:cubicBezTo>
                      <a:pt x="34" y="8"/>
                      <a:pt x="34" y="7"/>
                      <a:pt x="34" y="6"/>
                    </a:cubicBezTo>
                    <a:cubicBezTo>
                      <a:pt x="34" y="6"/>
                      <a:pt x="35" y="6"/>
                      <a:pt x="35" y="5"/>
                    </a:cubicBezTo>
                    <a:cubicBezTo>
                      <a:pt x="35" y="5"/>
                      <a:pt x="35" y="5"/>
                      <a:pt x="35" y="4"/>
                    </a:cubicBezTo>
                    <a:cubicBezTo>
                      <a:pt x="35" y="4"/>
                      <a:pt x="35" y="3"/>
                      <a:pt x="35" y="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46" name="Freeform 439"/>
              <p:cNvSpPr>
                <a:spLocks/>
              </p:cNvSpPr>
              <p:nvPr/>
            </p:nvSpPr>
            <p:spPr bwMode="auto">
              <a:xfrm>
                <a:off x="4365625" y="2625725"/>
                <a:ext cx="11113" cy="6350"/>
              </a:xfrm>
              <a:custGeom>
                <a:avLst/>
                <a:gdLst>
                  <a:gd name="T0" fmla="*/ 1 w 5"/>
                  <a:gd name="T1" fmla="*/ 0 h 3"/>
                  <a:gd name="T2" fmla="*/ 0 w 5"/>
                  <a:gd name="T3" fmla="*/ 1 h 3"/>
                  <a:gd name="T4" fmla="*/ 2 w 5"/>
                  <a:gd name="T5" fmla="*/ 2 h 3"/>
                  <a:gd name="T6" fmla="*/ 4 w 5"/>
                  <a:gd name="T7" fmla="*/ 3 h 3"/>
                  <a:gd name="T8" fmla="*/ 4 w 5"/>
                  <a:gd name="T9" fmla="*/ 2 h 3"/>
                  <a:gd name="T10" fmla="*/ 1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1" y="0"/>
                    </a:moveTo>
                    <a:cubicBezTo>
                      <a:pt x="0" y="1"/>
                      <a:pt x="0" y="1"/>
                      <a:pt x="0" y="1"/>
                    </a:cubicBezTo>
                    <a:cubicBezTo>
                      <a:pt x="0" y="2"/>
                      <a:pt x="0" y="2"/>
                      <a:pt x="2" y="2"/>
                    </a:cubicBezTo>
                    <a:cubicBezTo>
                      <a:pt x="3" y="2"/>
                      <a:pt x="3" y="3"/>
                      <a:pt x="4" y="3"/>
                    </a:cubicBezTo>
                    <a:cubicBezTo>
                      <a:pt x="4" y="3"/>
                      <a:pt x="5" y="3"/>
                      <a:pt x="4" y="2"/>
                    </a:cubicBezTo>
                    <a:cubicBezTo>
                      <a:pt x="3" y="1"/>
                      <a:pt x="2" y="0"/>
                      <a:pt x="1"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47" name="Freeform 440"/>
              <p:cNvSpPr>
                <a:spLocks/>
              </p:cNvSpPr>
              <p:nvPr/>
            </p:nvSpPr>
            <p:spPr bwMode="auto">
              <a:xfrm>
                <a:off x="4356100" y="2632075"/>
                <a:ext cx="19050" cy="7938"/>
              </a:xfrm>
              <a:custGeom>
                <a:avLst/>
                <a:gdLst>
                  <a:gd name="T0" fmla="*/ 1 w 8"/>
                  <a:gd name="T1" fmla="*/ 0 h 3"/>
                  <a:gd name="T2" fmla="*/ 0 w 8"/>
                  <a:gd name="T3" fmla="*/ 2 h 3"/>
                  <a:gd name="T4" fmla="*/ 2 w 8"/>
                  <a:gd name="T5" fmla="*/ 3 h 3"/>
                  <a:gd name="T6" fmla="*/ 6 w 8"/>
                  <a:gd name="T7" fmla="*/ 3 h 3"/>
                  <a:gd name="T8" fmla="*/ 7 w 8"/>
                  <a:gd name="T9" fmla="*/ 2 h 3"/>
                  <a:gd name="T10" fmla="*/ 5 w 8"/>
                  <a:gd name="T11" fmla="*/ 1 h 3"/>
                  <a:gd name="T12" fmla="*/ 1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1" y="0"/>
                    </a:moveTo>
                    <a:cubicBezTo>
                      <a:pt x="1" y="1"/>
                      <a:pt x="0" y="2"/>
                      <a:pt x="0" y="2"/>
                    </a:cubicBezTo>
                    <a:cubicBezTo>
                      <a:pt x="1" y="3"/>
                      <a:pt x="1" y="3"/>
                      <a:pt x="2" y="3"/>
                    </a:cubicBezTo>
                    <a:cubicBezTo>
                      <a:pt x="4" y="3"/>
                      <a:pt x="5" y="3"/>
                      <a:pt x="6" y="3"/>
                    </a:cubicBezTo>
                    <a:cubicBezTo>
                      <a:pt x="7" y="3"/>
                      <a:pt x="8" y="3"/>
                      <a:pt x="7" y="2"/>
                    </a:cubicBezTo>
                    <a:cubicBezTo>
                      <a:pt x="7" y="1"/>
                      <a:pt x="6" y="1"/>
                      <a:pt x="5" y="1"/>
                    </a:cubicBezTo>
                    <a:cubicBezTo>
                      <a:pt x="4" y="0"/>
                      <a:pt x="2" y="0"/>
                      <a:pt x="1"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48" name="Freeform 445"/>
              <p:cNvSpPr>
                <a:spLocks/>
              </p:cNvSpPr>
              <p:nvPr/>
            </p:nvSpPr>
            <p:spPr bwMode="auto">
              <a:xfrm>
                <a:off x="4338637" y="2640013"/>
                <a:ext cx="93663" cy="63500"/>
              </a:xfrm>
              <a:custGeom>
                <a:avLst/>
                <a:gdLst>
                  <a:gd name="T0" fmla="*/ 17 w 41"/>
                  <a:gd name="T1" fmla="*/ 2 h 28"/>
                  <a:gd name="T2" fmla="*/ 12 w 41"/>
                  <a:gd name="T3" fmla="*/ 2 h 28"/>
                  <a:gd name="T4" fmla="*/ 4 w 41"/>
                  <a:gd name="T5" fmla="*/ 2 h 28"/>
                  <a:gd name="T6" fmla="*/ 0 w 41"/>
                  <a:gd name="T7" fmla="*/ 7 h 28"/>
                  <a:gd name="T8" fmla="*/ 3 w 41"/>
                  <a:gd name="T9" fmla="*/ 9 h 28"/>
                  <a:gd name="T10" fmla="*/ 7 w 41"/>
                  <a:gd name="T11" fmla="*/ 9 h 28"/>
                  <a:gd name="T12" fmla="*/ 8 w 41"/>
                  <a:gd name="T13" fmla="*/ 13 h 28"/>
                  <a:gd name="T14" fmla="*/ 12 w 41"/>
                  <a:gd name="T15" fmla="*/ 14 h 28"/>
                  <a:gd name="T16" fmla="*/ 12 w 41"/>
                  <a:gd name="T17" fmla="*/ 15 h 28"/>
                  <a:gd name="T18" fmla="*/ 12 w 41"/>
                  <a:gd name="T19" fmla="*/ 16 h 28"/>
                  <a:gd name="T20" fmla="*/ 17 w 41"/>
                  <a:gd name="T21" fmla="*/ 15 h 28"/>
                  <a:gd name="T22" fmla="*/ 18 w 41"/>
                  <a:gd name="T23" fmla="*/ 17 h 28"/>
                  <a:gd name="T24" fmla="*/ 17 w 41"/>
                  <a:gd name="T25" fmla="*/ 20 h 28"/>
                  <a:gd name="T26" fmla="*/ 18 w 41"/>
                  <a:gd name="T27" fmla="*/ 21 h 28"/>
                  <a:gd name="T28" fmla="*/ 21 w 41"/>
                  <a:gd name="T29" fmla="*/ 20 h 28"/>
                  <a:gd name="T30" fmla="*/ 24 w 41"/>
                  <a:gd name="T31" fmla="*/ 19 h 28"/>
                  <a:gd name="T32" fmla="*/ 24 w 41"/>
                  <a:gd name="T33" fmla="*/ 20 h 28"/>
                  <a:gd name="T34" fmla="*/ 24 w 41"/>
                  <a:gd name="T35" fmla="*/ 23 h 28"/>
                  <a:gd name="T36" fmla="*/ 30 w 41"/>
                  <a:gd name="T37" fmla="*/ 26 h 28"/>
                  <a:gd name="T38" fmla="*/ 31 w 41"/>
                  <a:gd name="T39" fmla="*/ 27 h 28"/>
                  <a:gd name="T40" fmla="*/ 35 w 41"/>
                  <a:gd name="T41" fmla="*/ 27 h 28"/>
                  <a:gd name="T42" fmla="*/ 35 w 41"/>
                  <a:gd name="T43" fmla="*/ 25 h 28"/>
                  <a:gd name="T44" fmla="*/ 34 w 41"/>
                  <a:gd name="T45" fmla="*/ 23 h 28"/>
                  <a:gd name="T46" fmla="*/ 36 w 41"/>
                  <a:gd name="T47" fmla="*/ 18 h 28"/>
                  <a:gd name="T48" fmla="*/ 38 w 41"/>
                  <a:gd name="T49" fmla="*/ 18 h 28"/>
                  <a:gd name="T50" fmla="*/ 39 w 41"/>
                  <a:gd name="T51" fmla="*/ 17 h 28"/>
                  <a:gd name="T52" fmla="*/ 40 w 41"/>
                  <a:gd name="T53" fmla="*/ 16 h 28"/>
                  <a:gd name="T54" fmla="*/ 39 w 41"/>
                  <a:gd name="T55" fmla="*/ 12 h 28"/>
                  <a:gd name="T56" fmla="*/ 39 w 41"/>
                  <a:gd name="T57" fmla="*/ 11 h 28"/>
                  <a:gd name="T58" fmla="*/ 35 w 41"/>
                  <a:gd name="T59" fmla="*/ 9 h 28"/>
                  <a:gd name="T60" fmla="*/ 35 w 41"/>
                  <a:gd name="T61" fmla="*/ 5 h 28"/>
                  <a:gd name="T62" fmla="*/ 34 w 41"/>
                  <a:gd name="T63" fmla="*/ 4 h 28"/>
                  <a:gd name="T64" fmla="*/ 31 w 41"/>
                  <a:gd name="T65" fmla="*/ 3 h 28"/>
                  <a:gd name="T66" fmla="*/ 27 w 41"/>
                  <a:gd name="T67" fmla="*/ 2 h 28"/>
                  <a:gd name="T68" fmla="*/ 24 w 41"/>
                  <a:gd name="T69" fmla="*/ 0 h 28"/>
                  <a:gd name="T70" fmla="*/ 20 w 41"/>
                  <a:gd name="T71" fmla="*/ 1 h 28"/>
                  <a:gd name="T72" fmla="*/ 20 w 41"/>
                  <a:gd name="T73" fmla="*/ 1 h 28"/>
                  <a:gd name="T74" fmla="*/ 17 w 41"/>
                  <a:gd name="T75"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1" h="28">
                    <a:moveTo>
                      <a:pt x="17" y="1"/>
                    </a:moveTo>
                    <a:cubicBezTo>
                      <a:pt x="17" y="1"/>
                      <a:pt x="17" y="2"/>
                      <a:pt x="17" y="2"/>
                    </a:cubicBezTo>
                    <a:cubicBezTo>
                      <a:pt x="17" y="3"/>
                      <a:pt x="16" y="2"/>
                      <a:pt x="15" y="2"/>
                    </a:cubicBezTo>
                    <a:cubicBezTo>
                      <a:pt x="14" y="3"/>
                      <a:pt x="13" y="2"/>
                      <a:pt x="12" y="2"/>
                    </a:cubicBezTo>
                    <a:cubicBezTo>
                      <a:pt x="11" y="2"/>
                      <a:pt x="9" y="1"/>
                      <a:pt x="8" y="1"/>
                    </a:cubicBezTo>
                    <a:cubicBezTo>
                      <a:pt x="6" y="1"/>
                      <a:pt x="5" y="2"/>
                      <a:pt x="4" y="2"/>
                    </a:cubicBezTo>
                    <a:cubicBezTo>
                      <a:pt x="3" y="3"/>
                      <a:pt x="1" y="4"/>
                      <a:pt x="0" y="5"/>
                    </a:cubicBezTo>
                    <a:cubicBezTo>
                      <a:pt x="0" y="5"/>
                      <a:pt x="0" y="6"/>
                      <a:pt x="0" y="7"/>
                    </a:cubicBezTo>
                    <a:cubicBezTo>
                      <a:pt x="1" y="7"/>
                      <a:pt x="1" y="8"/>
                      <a:pt x="2" y="9"/>
                    </a:cubicBezTo>
                    <a:cubicBezTo>
                      <a:pt x="2" y="9"/>
                      <a:pt x="3" y="9"/>
                      <a:pt x="3" y="9"/>
                    </a:cubicBezTo>
                    <a:cubicBezTo>
                      <a:pt x="3" y="9"/>
                      <a:pt x="4" y="9"/>
                      <a:pt x="5" y="9"/>
                    </a:cubicBezTo>
                    <a:cubicBezTo>
                      <a:pt x="5" y="9"/>
                      <a:pt x="6" y="9"/>
                      <a:pt x="7" y="9"/>
                    </a:cubicBezTo>
                    <a:cubicBezTo>
                      <a:pt x="7" y="9"/>
                      <a:pt x="7" y="10"/>
                      <a:pt x="7" y="11"/>
                    </a:cubicBezTo>
                    <a:cubicBezTo>
                      <a:pt x="7" y="12"/>
                      <a:pt x="8" y="13"/>
                      <a:pt x="8" y="13"/>
                    </a:cubicBezTo>
                    <a:cubicBezTo>
                      <a:pt x="8" y="13"/>
                      <a:pt x="9" y="13"/>
                      <a:pt x="9" y="13"/>
                    </a:cubicBezTo>
                    <a:cubicBezTo>
                      <a:pt x="11" y="13"/>
                      <a:pt x="12" y="13"/>
                      <a:pt x="12" y="14"/>
                    </a:cubicBezTo>
                    <a:cubicBezTo>
                      <a:pt x="12" y="14"/>
                      <a:pt x="12" y="15"/>
                      <a:pt x="12" y="15"/>
                    </a:cubicBezTo>
                    <a:cubicBezTo>
                      <a:pt x="12" y="15"/>
                      <a:pt x="12" y="15"/>
                      <a:pt x="12" y="15"/>
                    </a:cubicBezTo>
                    <a:cubicBezTo>
                      <a:pt x="12" y="15"/>
                      <a:pt x="12" y="16"/>
                      <a:pt x="12" y="16"/>
                    </a:cubicBezTo>
                    <a:cubicBezTo>
                      <a:pt x="12" y="16"/>
                      <a:pt x="12" y="16"/>
                      <a:pt x="12" y="16"/>
                    </a:cubicBezTo>
                    <a:cubicBezTo>
                      <a:pt x="12" y="16"/>
                      <a:pt x="13" y="16"/>
                      <a:pt x="13" y="15"/>
                    </a:cubicBezTo>
                    <a:cubicBezTo>
                      <a:pt x="15" y="15"/>
                      <a:pt x="17" y="15"/>
                      <a:pt x="17" y="15"/>
                    </a:cubicBezTo>
                    <a:cubicBezTo>
                      <a:pt x="17" y="15"/>
                      <a:pt x="18" y="16"/>
                      <a:pt x="18" y="16"/>
                    </a:cubicBezTo>
                    <a:cubicBezTo>
                      <a:pt x="18" y="17"/>
                      <a:pt x="18" y="17"/>
                      <a:pt x="18" y="17"/>
                    </a:cubicBezTo>
                    <a:cubicBezTo>
                      <a:pt x="18" y="17"/>
                      <a:pt x="18" y="18"/>
                      <a:pt x="18" y="18"/>
                    </a:cubicBezTo>
                    <a:cubicBezTo>
                      <a:pt x="18" y="19"/>
                      <a:pt x="17" y="20"/>
                      <a:pt x="17" y="20"/>
                    </a:cubicBezTo>
                    <a:cubicBezTo>
                      <a:pt x="17" y="20"/>
                      <a:pt x="17" y="20"/>
                      <a:pt x="17" y="20"/>
                    </a:cubicBezTo>
                    <a:cubicBezTo>
                      <a:pt x="18" y="21"/>
                      <a:pt x="18" y="21"/>
                      <a:pt x="18" y="21"/>
                    </a:cubicBezTo>
                    <a:cubicBezTo>
                      <a:pt x="18" y="21"/>
                      <a:pt x="20" y="21"/>
                      <a:pt x="20" y="21"/>
                    </a:cubicBezTo>
                    <a:cubicBezTo>
                      <a:pt x="20" y="21"/>
                      <a:pt x="21" y="20"/>
                      <a:pt x="21" y="20"/>
                    </a:cubicBezTo>
                    <a:cubicBezTo>
                      <a:pt x="22" y="19"/>
                      <a:pt x="23" y="19"/>
                      <a:pt x="23" y="18"/>
                    </a:cubicBezTo>
                    <a:cubicBezTo>
                      <a:pt x="24" y="18"/>
                      <a:pt x="24" y="18"/>
                      <a:pt x="24" y="19"/>
                    </a:cubicBezTo>
                    <a:cubicBezTo>
                      <a:pt x="24" y="19"/>
                      <a:pt x="24" y="19"/>
                      <a:pt x="24" y="19"/>
                    </a:cubicBezTo>
                    <a:cubicBezTo>
                      <a:pt x="24" y="19"/>
                      <a:pt x="24" y="19"/>
                      <a:pt x="24" y="20"/>
                    </a:cubicBezTo>
                    <a:cubicBezTo>
                      <a:pt x="24" y="20"/>
                      <a:pt x="24" y="20"/>
                      <a:pt x="24" y="20"/>
                    </a:cubicBezTo>
                    <a:cubicBezTo>
                      <a:pt x="24" y="21"/>
                      <a:pt x="23" y="22"/>
                      <a:pt x="24" y="23"/>
                    </a:cubicBezTo>
                    <a:cubicBezTo>
                      <a:pt x="25" y="23"/>
                      <a:pt x="27" y="24"/>
                      <a:pt x="28" y="24"/>
                    </a:cubicBezTo>
                    <a:cubicBezTo>
                      <a:pt x="29" y="25"/>
                      <a:pt x="30" y="25"/>
                      <a:pt x="30" y="26"/>
                    </a:cubicBezTo>
                    <a:cubicBezTo>
                      <a:pt x="31" y="26"/>
                      <a:pt x="31" y="26"/>
                      <a:pt x="31" y="27"/>
                    </a:cubicBezTo>
                    <a:cubicBezTo>
                      <a:pt x="31" y="27"/>
                      <a:pt x="31" y="27"/>
                      <a:pt x="31" y="27"/>
                    </a:cubicBezTo>
                    <a:cubicBezTo>
                      <a:pt x="31" y="28"/>
                      <a:pt x="31" y="28"/>
                      <a:pt x="31" y="28"/>
                    </a:cubicBezTo>
                    <a:cubicBezTo>
                      <a:pt x="32" y="28"/>
                      <a:pt x="34" y="27"/>
                      <a:pt x="35" y="27"/>
                    </a:cubicBezTo>
                    <a:cubicBezTo>
                      <a:pt x="35" y="27"/>
                      <a:pt x="35" y="27"/>
                      <a:pt x="35" y="27"/>
                    </a:cubicBezTo>
                    <a:cubicBezTo>
                      <a:pt x="35" y="27"/>
                      <a:pt x="35" y="26"/>
                      <a:pt x="35" y="25"/>
                    </a:cubicBezTo>
                    <a:cubicBezTo>
                      <a:pt x="35" y="25"/>
                      <a:pt x="35" y="25"/>
                      <a:pt x="35" y="24"/>
                    </a:cubicBezTo>
                    <a:cubicBezTo>
                      <a:pt x="35" y="24"/>
                      <a:pt x="34" y="24"/>
                      <a:pt x="34" y="23"/>
                    </a:cubicBezTo>
                    <a:cubicBezTo>
                      <a:pt x="33" y="21"/>
                      <a:pt x="35" y="19"/>
                      <a:pt x="35" y="19"/>
                    </a:cubicBezTo>
                    <a:cubicBezTo>
                      <a:pt x="36" y="18"/>
                      <a:pt x="36" y="18"/>
                      <a:pt x="36" y="18"/>
                    </a:cubicBezTo>
                    <a:cubicBezTo>
                      <a:pt x="36" y="18"/>
                      <a:pt x="37" y="18"/>
                      <a:pt x="38" y="18"/>
                    </a:cubicBezTo>
                    <a:cubicBezTo>
                      <a:pt x="38" y="18"/>
                      <a:pt x="38" y="18"/>
                      <a:pt x="38" y="18"/>
                    </a:cubicBezTo>
                    <a:cubicBezTo>
                      <a:pt x="38" y="18"/>
                      <a:pt x="38" y="17"/>
                      <a:pt x="39" y="17"/>
                    </a:cubicBezTo>
                    <a:cubicBezTo>
                      <a:pt x="39" y="17"/>
                      <a:pt x="39" y="17"/>
                      <a:pt x="39" y="17"/>
                    </a:cubicBezTo>
                    <a:cubicBezTo>
                      <a:pt x="39" y="17"/>
                      <a:pt x="40" y="17"/>
                      <a:pt x="40" y="16"/>
                    </a:cubicBezTo>
                    <a:cubicBezTo>
                      <a:pt x="40" y="16"/>
                      <a:pt x="40" y="16"/>
                      <a:pt x="40" y="16"/>
                    </a:cubicBezTo>
                    <a:cubicBezTo>
                      <a:pt x="40" y="16"/>
                      <a:pt x="41" y="16"/>
                      <a:pt x="41" y="16"/>
                    </a:cubicBezTo>
                    <a:cubicBezTo>
                      <a:pt x="41" y="15"/>
                      <a:pt x="40" y="13"/>
                      <a:pt x="39" y="12"/>
                    </a:cubicBezTo>
                    <a:cubicBezTo>
                      <a:pt x="39" y="12"/>
                      <a:pt x="39" y="11"/>
                      <a:pt x="39" y="11"/>
                    </a:cubicBezTo>
                    <a:cubicBezTo>
                      <a:pt x="39" y="11"/>
                      <a:pt x="39" y="11"/>
                      <a:pt x="39" y="11"/>
                    </a:cubicBezTo>
                    <a:cubicBezTo>
                      <a:pt x="39" y="11"/>
                      <a:pt x="38" y="11"/>
                      <a:pt x="37" y="10"/>
                    </a:cubicBezTo>
                    <a:cubicBezTo>
                      <a:pt x="36" y="10"/>
                      <a:pt x="35" y="9"/>
                      <a:pt x="35" y="9"/>
                    </a:cubicBezTo>
                    <a:cubicBezTo>
                      <a:pt x="34" y="9"/>
                      <a:pt x="34" y="7"/>
                      <a:pt x="35" y="6"/>
                    </a:cubicBezTo>
                    <a:cubicBezTo>
                      <a:pt x="35" y="6"/>
                      <a:pt x="35" y="5"/>
                      <a:pt x="35" y="5"/>
                    </a:cubicBezTo>
                    <a:cubicBezTo>
                      <a:pt x="35" y="5"/>
                      <a:pt x="35" y="5"/>
                      <a:pt x="35" y="5"/>
                    </a:cubicBezTo>
                    <a:cubicBezTo>
                      <a:pt x="35" y="5"/>
                      <a:pt x="35" y="5"/>
                      <a:pt x="34" y="4"/>
                    </a:cubicBezTo>
                    <a:cubicBezTo>
                      <a:pt x="34" y="4"/>
                      <a:pt x="33" y="3"/>
                      <a:pt x="32" y="3"/>
                    </a:cubicBezTo>
                    <a:cubicBezTo>
                      <a:pt x="31" y="2"/>
                      <a:pt x="31" y="2"/>
                      <a:pt x="31" y="3"/>
                    </a:cubicBezTo>
                    <a:cubicBezTo>
                      <a:pt x="30" y="3"/>
                      <a:pt x="30" y="3"/>
                      <a:pt x="29" y="3"/>
                    </a:cubicBezTo>
                    <a:cubicBezTo>
                      <a:pt x="28" y="3"/>
                      <a:pt x="28" y="3"/>
                      <a:pt x="27" y="2"/>
                    </a:cubicBezTo>
                    <a:cubicBezTo>
                      <a:pt x="27" y="2"/>
                      <a:pt x="27" y="1"/>
                      <a:pt x="27" y="1"/>
                    </a:cubicBezTo>
                    <a:cubicBezTo>
                      <a:pt x="27" y="0"/>
                      <a:pt x="25" y="0"/>
                      <a:pt x="24" y="0"/>
                    </a:cubicBezTo>
                    <a:cubicBezTo>
                      <a:pt x="23" y="0"/>
                      <a:pt x="23" y="0"/>
                      <a:pt x="23" y="0"/>
                    </a:cubicBezTo>
                    <a:cubicBezTo>
                      <a:pt x="21" y="0"/>
                      <a:pt x="21" y="0"/>
                      <a:pt x="20" y="1"/>
                    </a:cubicBezTo>
                    <a:cubicBezTo>
                      <a:pt x="20" y="1"/>
                      <a:pt x="20" y="1"/>
                      <a:pt x="20" y="1"/>
                    </a:cubicBezTo>
                    <a:cubicBezTo>
                      <a:pt x="20" y="1"/>
                      <a:pt x="20" y="1"/>
                      <a:pt x="20" y="1"/>
                    </a:cubicBezTo>
                    <a:cubicBezTo>
                      <a:pt x="20" y="1"/>
                      <a:pt x="20" y="1"/>
                      <a:pt x="20" y="1"/>
                    </a:cubicBezTo>
                    <a:cubicBezTo>
                      <a:pt x="19" y="1"/>
                      <a:pt x="18" y="1"/>
                      <a:pt x="17"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49" name="Freeform 446"/>
              <p:cNvSpPr>
                <a:spLocks/>
              </p:cNvSpPr>
              <p:nvPr/>
            </p:nvSpPr>
            <p:spPr bwMode="auto">
              <a:xfrm>
                <a:off x="4149725" y="2651125"/>
                <a:ext cx="328613" cy="279400"/>
              </a:xfrm>
              <a:custGeom>
                <a:avLst/>
                <a:gdLst>
                  <a:gd name="T0" fmla="*/ 70 w 143"/>
                  <a:gd name="T1" fmla="*/ 11 h 121"/>
                  <a:gd name="T2" fmla="*/ 56 w 143"/>
                  <a:gd name="T3" fmla="*/ 20 h 121"/>
                  <a:gd name="T4" fmla="*/ 45 w 143"/>
                  <a:gd name="T5" fmla="*/ 26 h 121"/>
                  <a:gd name="T6" fmla="*/ 36 w 143"/>
                  <a:gd name="T7" fmla="*/ 21 h 121"/>
                  <a:gd name="T8" fmla="*/ 37 w 143"/>
                  <a:gd name="T9" fmla="*/ 33 h 121"/>
                  <a:gd name="T10" fmla="*/ 32 w 143"/>
                  <a:gd name="T11" fmla="*/ 37 h 121"/>
                  <a:gd name="T12" fmla="*/ 18 w 143"/>
                  <a:gd name="T13" fmla="*/ 32 h 121"/>
                  <a:gd name="T14" fmla="*/ 0 w 143"/>
                  <a:gd name="T15" fmla="*/ 38 h 121"/>
                  <a:gd name="T16" fmla="*/ 2 w 143"/>
                  <a:gd name="T17" fmla="*/ 41 h 121"/>
                  <a:gd name="T18" fmla="*/ 4 w 143"/>
                  <a:gd name="T19" fmla="*/ 46 h 121"/>
                  <a:gd name="T20" fmla="*/ 18 w 143"/>
                  <a:gd name="T21" fmla="*/ 50 h 121"/>
                  <a:gd name="T22" fmla="*/ 26 w 143"/>
                  <a:gd name="T23" fmla="*/ 54 h 121"/>
                  <a:gd name="T24" fmla="*/ 29 w 143"/>
                  <a:gd name="T25" fmla="*/ 56 h 121"/>
                  <a:gd name="T26" fmla="*/ 30 w 143"/>
                  <a:gd name="T27" fmla="*/ 61 h 121"/>
                  <a:gd name="T28" fmla="*/ 40 w 143"/>
                  <a:gd name="T29" fmla="*/ 70 h 121"/>
                  <a:gd name="T30" fmla="*/ 43 w 143"/>
                  <a:gd name="T31" fmla="*/ 79 h 121"/>
                  <a:gd name="T32" fmla="*/ 46 w 143"/>
                  <a:gd name="T33" fmla="*/ 87 h 121"/>
                  <a:gd name="T34" fmla="*/ 41 w 143"/>
                  <a:gd name="T35" fmla="*/ 82 h 121"/>
                  <a:gd name="T36" fmla="*/ 38 w 143"/>
                  <a:gd name="T37" fmla="*/ 97 h 121"/>
                  <a:gd name="T38" fmla="*/ 33 w 143"/>
                  <a:gd name="T39" fmla="*/ 107 h 121"/>
                  <a:gd name="T40" fmla="*/ 36 w 143"/>
                  <a:gd name="T41" fmla="*/ 109 h 121"/>
                  <a:gd name="T42" fmla="*/ 38 w 143"/>
                  <a:gd name="T43" fmla="*/ 112 h 121"/>
                  <a:gd name="T44" fmla="*/ 46 w 143"/>
                  <a:gd name="T45" fmla="*/ 115 h 121"/>
                  <a:gd name="T46" fmla="*/ 52 w 143"/>
                  <a:gd name="T47" fmla="*/ 116 h 121"/>
                  <a:gd name="T48" fmla="*/ 57 w 143"/>
                  <a:gd name="T49" fmla="*/ 117 h 121"/>
                  <a:gd name="T50" fmla="*/ 60 w 143"/>
                  <a:gd name="T51" fmla="*/ 115 h 121"/>
                  <a:gd name="T52" fmla="*/ 69 w 143"/>
                  <a:gd name="T53" fmla="*/ 117 h 121"/>
                  <a:gd name="T54" fmla="*/ 80 w 143"/>
                  <a:gd name="T55" fmla="*/ 121 h 121"/>
                  <a:gd name="T56" fmla="*/ 87 w 143"/>
                  <a:gd name="T57" fmla="*/ 116 h 121"/>
                  <a:gd name="T58" fmla="*/ 98 w 143"/>
                  <a:gd name="T59" fmla="*/ 105 h 121"/>
                  <a:gd name="T60" fmla="*/ 107 w 143"/>
                  <a:gd name="T61" fmla="*/ 105 h 121"/>
                  <a:gd name="T62" fmla="*/ 115 w 143"/>
                  <a:gd name="T63" fmla="*/ 110 h 121"/>
                  <a:gd name="T64" fmla="*/ 129 w 143"/>
                  <a:gd name="T65" fmla="*/ 106 h 121"/>
                  <a:gd name="T66" fmla="*/ 135 w 143"/>
                  <a:gd name="T67" fmla="*/ 101 h 121"/>
                  <a:gd name="T68" fmla="*/ 133 w 143"/>
                  <a:gd name="T69" fmla="*/ 96 h 121"/>
                  <a:gd name="T70" fmla="*/ 130 w 143"/>
                  <a:gd name="T71" fmla="*/ 91 h 121"/>
                  <a:gd name="T72" fmla="*/ 128 w 143"/>
                  <a:gd name="T73" fmla="*/ 82 h 121"/>
                  <a:gd name="T74" fmla="*/ 131 w 143"/>
                  <a:gd name="T75" fmla="*/ 80 h 121"/>
                  <a:gd name="T76" fmla="*/ 129 w 143"/>
                  <a:gd name="T77" fmla="*/ 73 h 121"/>
                  <a:gd name="T78" fmla="*/ 128 w 143"/>
                  <a:gd name="T79" fmla="*/ 70 h 121"/>
                  <a:gd name="T80" fmla="*/ 124 w 143"/>
                  <a:gd name="T81" fmla="*/ 67 h 121"/>
                  <a:gd name="T82" fmla="*/ 119 w 143"/>
                  <a:gd name="T83" fmla="*/ 69 h 121"/>
                  <a:gd name="T84" fmla="*/ 119 w 143"/>
                  <a:gd name="T85" fmla="*/ 69 h 121"/>
                  <a:gd name="T86" fmla="*/ 123 w 143"/>
                  <a:gd name="T87" fmla="*/ 62 h 121"/>
                  <a:gd name="T88" fmla="*/ 127 w 143"/>
                  <a:gd name="T89" fmla="*/ 56 h 121"/>
                  <a:gd name="T90" fmla="*/ 132 w 143"/>
                  <a:gd name="T91" fmla="*/ 52 h 121"/>
                  <a:gd name="T92" fmla="*/ 136 w 143"/>
                  <a:gd name="T93" fmla="*/ 47 h 121"/>
                  <a:gd name="T94" fmla="*/ 137 w 143"/>
                  <a:gd name="T95" fmla="*/ 40 h 121"/>
                  <a:gd name="T96" fmla="*/ 142 w 143"/>
                  <a:gd name="T97" fmla="*/ 31 h 121"/>
                  <a:gd name="T98" fmla="*/ 138 w 143"/>
                  <a:gd name="T99" fmla="*/ 30 h 121"/>
                  <a:gd name="T100" fmla="*/ 132 w 143"/>
                  <a:gd name="T101" fmla="*/ 28 h 121"/>
                  <a:gd name="T102" fmla="*/ 126 w 143"/>
                  <a:gd name="T103" fmla="*/ 26 h 121"/>
                  <a:gd name="T104" fmla="*/ 119 w 143"/>
                  <a:gd name="T105" fmla="*/ 23 h 121"/>
                  <a:gd name="T106" fmla="*/ 112 w 143"/>
                  <a:gd name="T107" fmla="*/ 22 h 121"/>
                  <a:gd name="T108" fmla="*/ 105 w 143"/>
                  <a:gd name="T109" fmla="*/ 15 h 121"/>
                  <a:gd name="T110" fmla="*/ 99 w 143"/>
                  <a:gd name="T111" fmla="*/ 16 h 121"/>
                  <a:gd name="T112" fmla="*/ 99 w 143"/>
                  <a:gd name="T113" fmla="*/ 12 h 121"/>
                  <a:gd name="T114" fmla="*/ 93 w 143"/>
                  <a:gd name="T115" fmla="*/ 11 h 121"/>
                  <a:gd name="T116" fmla="*/ 91 w 143"/>
                  <a:gd name="T117" fmla="*/ 9 h 121"/>
                  <a:gd name="T118" fmla="*/ 87 w 143"/>
                  <a:gd name="T119" fmla="*/ 5 h 121"/>
                  <a:gd name="T120" fmla="*/ 81 w 143"/>
                  <a:gd name="T121"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3" h="121">
                    <a:moveTo>
                      <a:pt x="81" y="0"/>
                    </a:moveTo>
                    <a:cubicBezTo>
                      <a:pt x="79" y="1"/>
                      <a:pt x="79" y="0"/>
                      <a:pt x="77" y="1"/>
                    </a:cubicBezTo>
                    <a:cubicBezTo>
                      <a:pt x="74" y="2"/>
                      <a:pt x="71" y="3"/>
                      <a:pt x="71" y="3"/>
                    </a:cubicBezTo>
                    <a:cubicBezTo>
                      <a:pt x="70" y="4"/>
                      <a:pt x="70" y="10"/>
                      <a:pt x="70" y="11"/>
                    </a:cubicBezTo>
                    <a:cubicBezTo>
                      <a:pt x="71" y="12"/>
                      <a:pt x="71" y="13"/>
                      <a:pt x="71" y="14"/>
                    </a:cubicBezTo>
                    <a:cubicBezTo>
                      <a:pt x="71" y="15"/>
                      <a:pt x="67" y="15"/>
                      <a:pt x="66" y="16"/>
                    </a:cubicBezTo>
                    <a:cubicBezTo>
                      <a:pt x="65" y="16"/>
                      <a:pt x="64" y="17"/>
                      <a:pt x="61" y="18"/>
                    </a:cubicBezTo>
                    <a:cubicBezTo>
                      <a:pt x="58" y="19"/>
                      <a:pt x="58" y="19"/>
                      <a:pt x="56" y="20"/>
                    </a:cubicBezTo>
                    <a:cubicBezTo>
                      <a:pt x="55" y="20"/>
                      <a:pt x="55" y="21"/>
                      <a:pt x="54" y="22"/>
                    </a:cubicBezTo>
                    <a:cubicBezTo>
                      <a:pt x="54" y="23"/>
                      <a:pt x="58" y="22"/>
                      <a:pt x="58" y="23"/>
                    </a:cubicBezTo>
                    <a:cubicBezTo>
                      <a:pt x="58" y="24"/>
                      <a:pt x="53" y="25"/>
                      <a:pt x="51" y="26"/>
                    </a:cubicBezTo>
                    <a:cubicBezTo>
                      <a:pt x="48" y="27"/>
                      <a:pt x="47" y="26"/>
                      <a:pt x="45" y="26"/>
                    </a:cubicBezTo>
                    <a:cubicBezTo>
                      <a:pt x="44" y="25"/>
                      <a:pt x="42" y="26"/>
                      <a:pt x="40" y="25"/>
                    </a:cubicBezTo>
                    <a:cubicBezTo>
                      <a:pt x="38" y="24"/>
                      <a:pt x="39" y="24"/>
                      <a:pt x="38" y="23"/>
                    </a:cubicBezTo>
                    <a:cubicBezTo>
                      <a:pt x="37" y="21"/>
                      <a:pt x="39" y="21"/>
                      <a:pt x="39" y="20"/>
                    </a:cubicBezTo>
                    <a:cubicBezTo>
                      <a:pt x="38" y="20"/>
                      <a:pt x="37" y="21"/>
                      <a:pt x="36" y="21"/>
                    </a:cubicBezTo>
                    <a:cubicBezTo>
                      <a:pt x="35" y="21"/>
                      <a:pt x="34" y="20"/>
                      <a:pt x="33" y="20"/>
                    </a:cubicBezTo>
                    <a:cubicBezTo>
                      <a:pt x="32" y="21"/>
                      <a:pt x="34" y="24"/>
                      <a:pt x="35" y="26"/>
                    </a:cubicBezTo>
                    <a:cubicBezTo>
                      <a:pt x="35" y="27"/>
                      <a:pt x="36" y="26"/>
                      <a:pt x="36" y="27"/>
                    </a:cubicBezTo>
                    <a:cubicBezTo>
                      <a:pt x="36" y="28"/>
                      <a:pt x="37" y="32"/>
                      <a:pt x="37" y="33"/>
                    </a:cubicBezTo>
                    <a:cubicBezTo>
                      <a:pt x="37" y="35"/>
                      <a:pt x="38" y="34"/>
                      <a:pt x="39" y="35"/>
                    </a:cubicBezTo>
                    <a:cubicBezTo>
                      <a:pt x="39" y="36"/>
                      <a:pt x="37" y="35"/>
                      <a:pt x="36" y="35"/>
                    </a:cubicBezTo>
                    <a:cubicBezTo>
                      <a:pt x="34" y="35"/>
                      <a:pt x="34" y="35"/>
                      <a:pt x="33" y="35"/>
                    </a:cubicBezTo>
                    <a:cubicBezTo>
                      <a:pt x="31" y="35"/>
                      <a:pt x="32" y="36"/>
                      <a:pt x="32" y="37"/>
                    </a:cubicBezTo>
                    <a:cubicBezTo>
                      <a:pt x="31" y="37"/>
                      <a:pt x="30" y="36"/>
                      <a:pt x="29" y="36"/>
                    </a:cubicBezTo>
                    <a:cubicBezTo>
                      <a:pt x="28" y="36"/>
                      <a:pt x="27" y="36"/>
                      <a:pt x="25" y="37"/>
                    </a:cubicBezTo>
                    <a:cubicBezTo>
                      <a:pt x="23" y="38"/>
                      <a:pt x="23" y="37"/>
                      <a:pt x="22" y="36"/>
                    </a:cubicBezTo>
                    <a:cubicBezTo>
                      <a:pt x="20" y="34"/>
                      <a:pt x="19" y="32"/>
                      <a:pt x="18" y="32"/>
                    </a:cubicBezTo>
                    <a:cubicBezTo>
                      <a:pt x="17" y="32"/>
                      <a:pt x="14" y="34"/>
                      <a:pt x="13" y="34"/>
                    </a:cubicBezTo>
                    <a:cubicBezTo>
                      <a:pt x="12" y="35"/>
                      <a:pt x="8" y="35"/>
                      <a:pt x="6" y="36"/>
                    </a:cubicBezTo>
                    <a:cubicBezTo>
                      <a:pt x="3" y="36"/>
                      <a:pt x="1" y="36"/>
                      <a:pt x="0" y="37"/>
                    </a:cubicBezTo>
                    <a:cubicBezTo>
                      <a:pt x="0" y="37"/>
                      <a:pt x="0" y="38"/>
                      <a:pt x="0" y="38"/>
                    </a:cubicBezTo>
                    <a:cubicBezTo>
                      <a:pt x="0" y="39"/>
                      <a:pt x="1" y="39"/>
                      <a:pt x="2" y="38"/>
                    </a:cubicBezTo>
                    <a:cubicBezTo>
                      <a:pt x="3" y="38"/>
                      <a:pt x="5" y="38"/>
                      <a:pt x="5" y="38"/>
                    </a:cubicBezTo>
                    <a:cubicBezTo>
                      <a:pt x="6" y="39"/>
                      <a:pt x="5" y="39"/>
                      <a:pt x="4" y="39"/>
                    </a:cubicBezTo>
                    <a:cubicBezTo>
                      <a:pt x="3" y="40"/>
                      <a:pt x="2" y="40"/>
                      <a:pt x="2" y="41"/>
                    </a:cubicBezTo>
                    <a:cubicBezTo>
                      <a:pt x="1" y="42"/>
                      <a:pt x="2" y="41"/>
                      <a:pt x="4" y="41"/>
                    </a:cubicBezTo>
                    <a:cubicBezTo>
                      <a:pt x="5" y="41"/>
                      <a:pt x="5" y="42"/>
                      <a:pt x="5" y="43"/>
                    </a:cubicBezTo>
                    <a:cubicBezTo>
                      <a:pt x="4" y="43"/>
                      <a:pt x="3" y="43"/>
                      <a:pt x="2" y="44"/>
                    </a:cubicBezTo>
                    <a:cubicBezTo>
                      <a:pt x="1" y="44"/>
                      <a:pt x="3" y="45"/>
                      <a:pt x="4" y="46"/>
                    </a:cubicBezTo>
                    <a:cubicBezTo>
                      <a:pt x="5" y="48"/>
                      <a:pt x="7" y="45"/>
                      <a:pt x="7" y="45"/>
                    </a:cubicBezTo>
                    <a:cubicBezTo>
                      <a:pt x="8" y="45"/>
                      <a:pt x="14" y="47"/>
                      <a:pt x="15" y="48"/>
                    </a:cubicBezTo>
                    <a:cubicBezTo>
                      <a:pt x="16" y="48"/>
                      <a:pt x="17" y="51"/>
                      <a:pt x="18" y="51"/>
                    </a:cubicBezTo>
                    <a:cubicBezTo>
                      <a:pt x="19" y="52"/>
                      <a:pt x="18" y="50"/>
                      <a:pt x="18" y="50"/>
                    </a:cubicBezTo>
                    <a:cubicBezTo>
                      <a:pt x="18" y="49"/>
                      <a:pt x="18" y="49"/>
                      <a:pt x="19" y="48"/>
                    </a:cubicBezTo>
                    <a:cubicBezTo>
                      <a:pt x="20" y="48"/>
                      <a:pt x="21" y="49"/>
                      <a:pt x="22" y="50"/>
                    </a:cubicBezTo>
                    <a:cubicBezTo>
                      <a:pt x="23" y="51"/>
                      <a:pt x="24" y="50"/>
                      <a:pt x="26" y="52"/>
                    </a:cubicBezTo>
                    <a:cubicBezTo>
                      <a:pt x="27" y="53"/>
                      <a:pt x="25" y="53"/>
                      <a:pt x="26" y="54"/>
                    </a:cubicBezTo>
                    <a:cubicBezTo>
                      <a:pt x="26" y="54"/>
                      <a:pt x="29" y="53"/>
                      <a:pt x="30" y="53"/>
                    </a:cubicBezTo>
                    <a:cubicBezTo>
                      <a:pt x="32" y="53"/>
                      <a:pt x="33" y="55"/>
                      <a:pt x="33" y="55"/>
                    </a:cubicBezTo>
                    <a:cubicBezTo>
                      <a:pt x="33" y="56"/>
                      <a:pt x="31" y="55"/>
                      <a:pt x="30" y="55"/>
                    </a:cubicBezTo>
                    <a:cubicBezTo>
                      <a:pt x="29" y="55"/>
                      <a:pt x="29" y="56"/>
                      <a:pt x="29" y="56"/>
                    </a:cubicBezTo>
                    <a:cubicBezTo>
                      <a:pt x="29" y="57"/>
                      <a:pt x="31" y="57"/>
                      <a:pt x="32" y="57"/>
                    </a:cubicBezTo>
                    <a:cubicBezTo>
                      <a:pt x="32" y="58"/>
                      <a:pt x="31" y="59"/>
                      <a:pt x="31" y="59"/>
                    </a:cubicBezTo>
                    <a:cubicBezTo>
                      <a:pt x="30" y="60"/>
                      <a:pt x="29" y="58"/>
                      <a:pt x="28" y="58"/>
                    </a:cubicBezTo>
                    <a:cubicBezTo>
                      <a:pt x="28" y="58"/>
                      <a:pt x="29" y="60"/>
                      <a:pt x="30" y="61"/>
                    </a:cubicBezTo>
                    <a:cubicBezTo>
                      <a:pt x="30" y="62"/>
                      <a:pt x="33" y="64"/>
                      <a:pt x="33" y="64"/>
                    </a:cubicBezTo>
                    <a:cubicBezTo>
                      <a:pt x="33" y="65"/>
                      <a:pt x="35" y="65"/>
                      <a:pt x="37" y="66"/>
                    </a:cubicBezTo>
                    <a:cubicBezTo>
                      <a:pt x="38" y="67"/>
                      <a:pt x="40" y="67"/>
                      <a:pt x="41" y="67"/>
                    </a:cubicBezTo>
                    <a:cubicBezTo>
                      <a:pt x="41" y="68"/>
                      <a:pt x="40" y="69"/>
                      <a:pt x="40" y="70"/>
                    </a:cubicBezTo>
                    <a:cubicBezTo>
                      <a:pt x="39" y="71"/>
                      <a:pt x="40" y="71"/>
                      <a:pt x="40" y="73"/>
                    </a:cubicBezTo>
                    <a:cubicBezTo>
                      <a:pt x="40" y="74"/>
                      <a:pt x="41" y="74"/>
                      <a:pt x="41" y="75"/>
                    </a:cubicBezTo>
                    <a:cubicBezTo>
                      <a:pt x="41" y="76"/>
                      <a:pt x="40" y="75"/>
                      <a:pt x="40" y="76"/>
                    </a:cubicBezTo>
                    <a:cubicBezTo>
                      <a:pt x="39" y="76"/>
                      <a:pt x="43" y="78"/>
                      <a:pt x="43" y="79"/>
                    </a:cubicBezTo>
                    <a:cubicBezTo>
                      <a:pt x="44" y="79"/>
                      <a:pt x="45" y="80"/>
                      <a:pt x="46" y="81"/>
                    </a:cubicBezTo>
                    <a:cubicBezTo>
                      <a:pt x="46" y="82"/>
                      <a:pt x="46" y="83"/>
                      <a:pt x="46" y="83"/>
                    </a:cubicBezTo>
                    <a:cubicBezTo>
                      <a:pt x="47" y="84"/>
                      <a:pt x="48" y="84"/>
                      <a:pt x="48" y="85"/>
                    </a:cubicBezTo>
                    <a:cubicBezTo>
                      <a:pt x="48" y="86"/>
                      <a:pt x="47" y="86"/>
                      <a:pt x="46" y="87"/>
                    </a:cubicBezTo>
                    <a:cubicBezTo>
                      <a:pt x="46" y="87"/>
                      <a:pt x="45" y="85"/>
                      <a:pt x="45" y="83"/>
                    </a:cubicBezTo>
                    <a:cubicBezTo>
                      <a:pt x="45" y="82"/>
                      <a:pt x="44" y="81"/>
                      <a:pt x="43" y="81"/>
                    </a:cubicBezTo>
                    <a:cubicBezTo>
                      <a:pt x="43" y="80"/>
                      <a:pt x="41" y="79"/>
                      <a:pt x="41" y="79"/>
                    </a:cubicBezTo>
                    <a:cubicBezTo>
                      <a:pt x="40" y="79"/>
                      <a:pt x="40" y="80"/>
                      <a:pt x="41" y="82"/>
                    </a:cubicBezTo>
                    <a:cubicBezTo>
                      <a:pt x="41" y="83"/>
                      <a:pt x="41" y="86"/>
                      <a:pt x="41" y="88"/>
                    </a:cubicBezTo>
                    <a:cubicBezTo>
                      <a:pt x="41" y="89"/>
                      <a:pt x="41" y="90"/>
                      <a:pt x="41" y="91"/>
                    </a:cubicBezTo>
                    <a:cubicBezTo>
                      <a:pt x="41" y="92"/>
                      <a:pt x="40" y="92"/>
                      <a:pt x="39" y="93"/>
                    </a:cubicBezTo>
                    <a:cubicBezTo>
                      <a:pt x="37" y="93"/>
                      <a:pt x="38" y="93"/>
                      <a:pt x="38" y="97"/>
                    </a:cubicBezTo>
                    <a:cubicBezTo>
                      <a:pt x="37" y="101"/>
                      <a:pt x="36" y="102"/>
                      <a:pt x="36" y="105"/>
                    </a:cubicBezTo>
                    <a:cubicBezTo>
                      <a:pt x="36" y="108"/>
                      <a:pt x="35" y="106"/>
                      <a:pt x="34" y="107"/>
                    </a:cubicBezTo>
                    <a:cubicBezTo>
                      <a:pt x="34" y="107"/>
                      <a:pt x="34" y="107"/>
                      <a:pt x="33" y="107"/>
                    </a:cubicBezTo>
                    <a:cubicBezTo>
                      <a:pt x="33" y="107"/>
                      <a:pt x="33" y="107"/>
                      <a:pt x="33" y="107"/>
                    </a:cubicBezTo>
                    <a:cubicBezTo>
                      <a:pt x="34" y="108"/>
                      <a:pt x="34" y="109"/>
                      <a:pt x="34" y="109"/>
                    </a:cubicBezTo>
                    <a:cubicBezTo>
                      <a:pt x="35" y="109"/>
                      <a:pt x="35" y="109"/>
                      <a:pt x="35" y="109"/>
                    </a:cubicBezTo>
                    <a:cubicBezTo>
                      <a:pt x="36" y="109"/>
                      <a:pt x="36" y="109"/>
                      <a:pt x="36" y="109"/>
                    </a:cubicBezTo>
                    <a:cubicBezTo>
                      <a:pt x="36" y="109"/>
                      <a:pt x="36" y="109"/>
                      <a:pt x="36" y="109"/>
                    </a:cubicBezTo>
                    <a:cubicBezTo>
                      <a:pt x="37" y="109"/>
                      <a:pt x="38" y="109"/>
                      <a:pt x="38" y="110"/>
                    </a:cubicBezTo>
                    <a:cubicBezTo>
                      <a:pt x="38" y="110"/>
                      <a:pt x="38" y="110"/>
                      <a:pt x="38" y="111"/>
                    </a:cubicBezTo>
                    <a:cubicBezTo>
                      <a:pt x="38" y="111"/>
                      <a:pt x="38" y="111"/>
                      <a:pt x="38" y="111"/>
                    </a:cubicBezTo>
                    <a:cubicBezTo>
                      <a:pt x="38" y="111"/>
                      <a:pt x="38" y="112"/>
                      <a:pt x="38" y="112"/>
                    </a:cubicBezTo>
                    <a:cubicBezTo>
                      <a:pt x="38" y="112"/>
                      <a:pt x="38" y="112"/>
                      <a:pt x="38" y="112"/>
                    </a:cubicBezTo>
                    <a:cubicBezTo>
                      <a:pt x="39" y="112"/>
                      <a:pt x="41" y="113"/>
                      <a:pt x="43" y="113"/>
                    </a:cubicBezTo>
                    <a:cubicBezTo>
                      <a:pt x="44" y="113"/>
                      <a:pt x="45" y="114"/>
                      <a:pt x="45" y="114"/>
                    </a:cubicBezTo>
                    <a:cubicBezTo>
                      <a:pt x="46" y="114"/>
                      <a:pt x="46" y="114"/>
                      <a:pt x="46" y="115"/>
                    </a:cubicBezTo>
                    <a:cubicBezTo>
                      <a:pt x="46" y="115"/>
                      <a:pt x="46" y="116"/>
                      <a:pt x="47" y="116"/>
                    </a:cubicBezTo>
                    <a:cubicBezTo>
                      <a:pt x="47" y="116"/>
                      <a:pt x="47" y="116"/>
                      <a:pt x="47" y="116"/>
                    </a:cubicBezTo>
                    <a:cubicBezTo>
                      <a:pt x="47" y="116"/>
                      <a:pt x="47" y="116"/>
                      <a:pt x="47" y="116"/>
                    </a:cubicBezTo>
                    <a:cubicBezTo>
                      <a:pt x="49" y="115"/>
                      <a:pt x="51" y="115"/>
                      <a:pt x="52" y="116"/>
                    </a:cubicBezTo>
                    <a:cubicBezTo>
                      <a:pt x="52" y="116"/>
                      <a:pt x="52" y="116"/>
                      <a:pt x="52" y="116"/>
                    </a:cubicBezTo>
                    <a:cubicBezTo>
                      <a:pt x="52" y="116"/>
                      <a:pt x="52" y="116"/>
                      <a:pt x="52" y="116"/>
                    </a:cubicBezTo>
                    <a:cubicBezTo>
                      <a:pt x="53" y="116"/>
                      <a:pt x="54" y="117"/>
                      <a:pt x="55" y="117"/>
                    </a:cubicBezTo>
                    <a:cubicBezTo>
                      <a:pt x="56" y="117"/>
                      <a:pt x="57" y="117"/>
                      <a:pt x="57" y="117"/>
                    </a:cubicBezTo>
                    <a:cubicBezTo>
                      <a:pt x="58" y="117"/>
                      <a:pt x="59" y="117"/>
                      <a:pt x="59" y="117"/>
                    </a:cubicBezTo>
                    <a:cubicBezTo>
                      <a:pt x="59" y="117"/>
                      <a:pt x="59" y="117"/>
                      <a:pt x="59" y="117"/>
                    </a:cubicBezTo>
                    <a:cubicBezTo>
                      <a:pt x="59" y="117"/>
                      <a:pt x="59" y="116"/>
                      <a:pt x="59" y="116"/>
                    </a:cubicBezTo>
                    <a:cubicBezTo>
                      <a:pt x="59" y="116"/>
                      <a:pt x="59" y="115"/>
                      <a:pt x="60" y="115"/>
                    </a:cubicBezTo>
                    <a:cubicBezTo>
                      <a:pt x="60" y="114"/>
                      <a:pt x="61" y="114"/>
                      <a:pt x="62" y="114"/>
                    </a:cubicBezTo>
                    <a:cubicBezTo>
                      <a:pt x="62" y="115"/>
                      <a:pt x="63" y="115"/>
                      <a:pt x="64" y="115"/>
                    </a:cubicBezTo>
                    <a:cubicBezTo>
                      <a:pt x="66" y="116"/>
                      <a:pt x="68" y="117"/>
                      <a:pt x="68" y="117"/>
                    </a:cubicBezTo>
                    <a:cubicBezTo>
                      <a:pt x="68" y="117"/>
                      <a:pt x="68" y="117"/>
                      <a:pt x="69" y="117"/>
                    </a:cubicBezTo>
                    <a:cubicBezTo>
                      <a:pt x="69" y="117"/>
                      <a:pt x="70" y="117"/>
                      <a:pt x="72" y="117"/>
                    </a:cubicBezTo>
                    <a:cubicBezTo>
                      <a:pt x="74" y="117"/>
                      <a:pt x="76" y="118"/>
                      <a:pt x="77" y="119"/>
                    </a:cubicBezTo>
                    <a:cubicBezTo>
                      <a:pt x="77" y="119"/>
                      <a:pt x="77" y="120"/>
                      <a:pt x="77" y="120"/>
                    </a:cubicBezTo>
                    <a:cubicBezTo>
                      <a:pt x="78" y="120"/>
                      <a:pt x="79" y="120"/>
                      <a:pt x="80" y="121"/>
                    </a:cubicBezTo>
                    <a:cubicBezTo>
                      <a:pt x="81" y="121"/>
                      <a:pt x="82" y="121"/>
                      <a:pt x="83" y="121"/>
                    </a:cubicBezTo>
                    <a:cubicBezTo>
                      <a:pt x="83" y="121"/>
                      <a:pt x="86" y="120"/>
                      <a:pt x="89" y="120"/>
                    </a:cubicBezTo>
                    <a:cubicBezTo>
                      <a:pt x="88" y="120"/>
                      <a:pt x="88" y="119"/>
                      <a:pt x="88" y="119"/>
                    </a:cubicBezTo>
                    <a:cubicBezTo>
                      <a:pt x="87" y="118"/>
                      <a:pt x="87" y="118"/>
                      <a:pt x="87" y="116"/>
                    </a:cubicBezTo>
                    <a:cubicBezTo>
                      <a:pt x="86" y="115"/>
                      <a:pt x="85" y="115"/>
                      <a:pt x="86" y="114"/>
                    </a:cubicBezTo>
                    <a:cubicBezTo>
                      <a:pt x="87" y="113"/>
                      <a:pt x="87" y="111"/>
                      <a:pt x="87" y="110"/>
                    </a:cubicBezTo>
                    <a:cubicBezTo>
                      <a:pt x="88" y="110"/>
                      <a:pt x="92" y="108"/>
                      <a:pt x="94" y="107"/>
                    </a:cubicBezTo>
                    <a:cubicBezTo>
                      <a:pt x="96" y="107"/>
                      <a:pt x="97" y="105"/>
                      <a:pt x="98" y="105"/>
                    </a:cubicBezTo>
                    <a:cubicBezTo>
                      <a:pt x="99" y="106"/>
                      <a:pt x="100" y="106"/>
                      <a:pt x="102" y="106"/>
                    </a:cubicBezTo>
                    <a:cubicBezTo>
                      <a:pt x="104" y="106"/>
                      <a:pt x="103" y="105"/>
                      <a:pt x="104" y="105"/>
                    </a:cubicBezTo>
                    <a:cubicBezTo>
                      <a:pt x="106" y="105"/>
                      <a:pt x="105" y="106"/>
                      <a:pt x="106" y="107"/>
                    </a:cubicBezTo>
                    <a:cubicBezTo>
                      <a:pt x="107" y="107"/>
                      <a:pt x="107" y="105"/>
                      <a:pt x="107" y="105"/>
                    </a:cubicBezTo>
                    <a:cubicBezTo>
                      <a:pt x="108" y="105"/>
                      <a:pt x="108" y="106"/>
                      <a:pt x="108" y="107"/>
                    </a:cubicBezTo>
                    <a:cubicBezTo>
                      <a:pt x="108" y="109"/>
                      <a:pt x="109" y="108"/>
                      <a:pt x="110" y="108"/>
                    </a:cubicBezTo>
                    <a:cubicBezTo>
                      <a:pt x="111" y="108"/>
                      <a:pt x="111" y="108"/>
                      <a:pt x="111" y="110"/>
                    </a:cubicBezTo>
                    <a:cubicBezTo>
                      <a:pt x="112" y="111"/>
                      <a:pt x="113" y="110"/>
                      <a:pt x="115" y="110"/>
                    </a:cubicBezTo>
                    <a:cubicBezTo>
                      <a:pt x="116" y="110"/>
                      <a:pt x="116" y="111"/>
                      <a:pt x="117" y="112"/>
                    </a:cubicBezTo>
                    <a:cubicBezTo>
                      <a:pt x="118" y="113"/>
                      <a:pt x="121" y="111"/>
                      <a:pt x="123" y="111"/>
                    </a:cubicBezTo>
                    <a:cubicBezTo>
                      <a:pt x="125" y="111"/>
                      <a:pt x="124" y="110"/>
                      <a:pt x="126" y="109"/>
                    </a:cubicBezTo>
                    <a:cubicBezTo>
                      <a:pt x="127" y="108"/>
                      <a:pt x="128" y="107"/>
                      <a:pt x="129" y="106"/>
                    </a:cubicBezTo>
                    <a:cubicBezTo>
                      <a:pt x="129" y="105"/>
                      <a:pt x="130" y="105"/>
                      <a:pt x="131" y="105"/>
                    </a:cubicBezTo>
                    <a:cubicBezTo>
                      <a:pt x="132" y="105"/>
                      <a:pt x="132" y="104"/>
                      <a:pt x="133" y="104"/>
                    </a:cubicBezTo>
                    <a:cubicBezTo>
                      <a:pt x="133" y="104"/>
                      <a:pt x="133" y="103"/>
                      <a:pt x="134" y="103"/>
                    </a:cubicBezTo>
                    <a:cubicBezTo>
                      <a:pt x="135" y="102"/>
                      <a:pt x="135" y="101"/>
                      <a:pt x="135" y="101"/>
                    </a:cubicBezTo>
                    <a:cubicBezTo>
                      <a:pt x="136" y="100"/>
                      <a:pt x="136" y="100"/>
                      <a:pt x="137" y="99"/>
                    </a:cubicBezTo>
                    <a:cubicBezTo>
                      <a:pt x="137" y="98"/>
                      <a:pt x="137" y="98"/>
                      <a:pt x="137" y="98"/>
                    </a:cubicBezTo>
                    <a:cubicBezTo>
                      <a:pt x="137" y="98"/>
                      <a:pt x="137" y="98"/>
                      <a:pt x="137" y="98"/>
                    </a:cubicBezTo>
                    <a:cubicBezTo>
                      <a:pt x="137" y="98"/>
                      <a:pt x="135" y="97"/>
                      <a:pt x="133" y="96"/>
                    </a:cubicBezTo>
                    <a:cubicBezTo>
                      <a:pt x="131" y="96"/>
                      <a:pt x="130" y="95"/>
                      <a:pt x="129" y="95"/>
                    </a:cubicBezTo>
                    <a:cubicBezTo>
                      <a:pt x="129" y="95"/>
                      <a:pt x="129" y="94"/>
                      <a:pt x="129" y="93"/>
                    </a:cubicBezTo>
                    <a:cubicBezTo>
                      <a:pt x="129" y="93"/>
                      <a:pt x="129" y="92"/>
                      <a:pt x="129" y="92"/>
                    </a:cubicBezTo>
                    <a:cubicBezTo>
                      <a:pt x="129" y="91"/>
                      <a:pt x="129" y="91"/>
                      <a:pt x="130" y="91"/>
                    </a:cubicBezTo>
                    <a:cubicBezTo>
                      <a:pt x="130" y="90"/>
                      <a:pt x="130" y="90"/>
                      <a:pt x="130" y="89"/>
                    </a:cubicBezTo>
                    <a:cubicBezTo>
                      <a:pt x="130" y="89"/>
                      <a:pt x="129" y="87"/>
                      <a:pt x="128" y="86"/>
                    </a:cubicBezTo>
                    <a:cubicBezTo>
                      <a:pt x="127" y="85"/>
                      <a:pt x="126" y="84"/>
                      <a:pt x="126" y="84"/>
                    </a:cubicBezTo>
                    <a:cubicBezTo>
                      <a:pt x="126" y="83"/>
                      <a:pt x="127" y="83"/>
                      <a:pt x="128" y="82"/>
                    </a:cubicBezTo>
                    <a:cubicBezTo>
                      <a:pt x="129" y="82"/>
                      <a:pt x="130" y="82"/>
                      <a:pt x="130" y="82"/>
                    </a:cubicBezTo>
                    <a:cubicBezTo>
                      <a:pt x="131" y="81"/>
                      <a:pt x="131" y="80"/>
                      <a:pt x="131" y="80"/>
                    </a:cubicBezTo>
                    <a:cubicBezTo>
                      <a:pt x="131" y="80"/>
                      <a:pt x="131" y="80"/>
                      <a:pt x="131" y="80"/>
                    </a:cubicBezTo>
                    <a:cubicBezTo>
                      <a:pt x="131" y="80"/>
                      <a:pt x="131" y="80"/>
                      <a:pt x="131" y="80"/>
                    </a:cubicBezTo>
                    <a:cubicBezTo>
                      <a:pt x="131" y="80"/>
                      <a:pt x="131" y="80"/>
                      <a:pt x="131" y="80"/>
                    </a:cubicBezTo>
                    <a:cubicBezTo>
                      <a:pt x="131" y="80"/>
                      <a:pt x="130" y="79"/>
                      <a:pt x="130" y="78"/>
                    </a:cubicBezTo>
                    <a:cubicBezTo>
                      <a:pt x="129" y="77"/>
                      <a:pt x="128" y="76"/>
                      <a:pt x="128" y="75"/>
                    </a:cubicBezTo>
                    <a:cubicBezTo>
                      <a:pt x="128" y="74"/>
                      <a:pt x="129" y="73"/>
                      <a:pt x="129" y="73"/>
                    </a:cubicBezTo>
                    <a:cubicBezTo>
                      <a:pt x="130" y="72"/>
                      <a:pt x="130" y="72"/>
                      <a:pt x="130" y="72"/>
                    </a:cubicBezTo>
                    <a:cubicBezTo>
                      <a:pt x="130" y="72"/>
                      <a:pt x="130" y="72"/>
                      <a:pt x="130" y="72"/>
                    </a:cubicBezTo>
                    <a:cubicBezTo>
                      <a:pt x="130" y="72"/>
                      <a:pt x="130" y="71"/>
                      <a:pt x="129" y="71"/>
                    </a:cubicBezTo>
                    <a:cubicBezTo>
                      <a:pt x="129" y="71"/>
                      <a:pt x="128" y="70"/>
                      <a:pt x="128" y="70"/>
                    </a:cubicBezTo>
                    <a:cubicBezTo>
                      <a:pt x="127" y="69"/>
                      <a:pt x="127" y="69"/>
                      <a:pt x="127" y="68"/>
                    </a:cubicBezTo>
                    <a:cubicBezTo>
                      <a:pt x="127" y="67"/>
                      <a:pt x="127" y="67"/>
                      <a:pt x="127" y="67"/>
                    </a:cubicBezTo>
                    <a:cubicBezTo>
                      <a:pt x="127" y="67"/>
                      <a:pt x="126" y="66"/>
                      <a:pt x="126" y="67"/>
                    </a:cubicBezTo>
                    <a:cubicBezTo>
                      <a:pt x="125" y="67"/>
                      <a:pt x="124" y="67"/>
                      <a:pt x="124" y="67"/>
                    </a:cubicBezTo>
                    <a:cubicBezTo>
                      <a:pt x="124" y="67"/>
                      <a:pt x="122" y="68"/>
                      <a:pt x="121" y="69"/>
                    </a:cubicBezTo>
                    <a:cubicBezTo>
                      <a:pt x="121" y="69"/>
                      <a:pt x="121" y="69"/>
                      <a:pt x="121" y="69"/>
                    </a:cubicBezTo>
                    <a:cubicBezTo>
                      <a:pt x="121" y="69"/>
                      <a:pt x="121" y="69"/>
                      <a:pt x="120" y="69"/>
                    </a:cubicBezTo>
                    <a:cubicBezTo>
                      <a:pt x="120" y="69"/>
                      <a:pt x="120" y="69"/>
                      <a:pt x="119" y="69"/>
                    </a:cubicBezTo>
                    <a:cubicBezTo>
                      <a:pt x="119" y="69"/>
                      <a:pt x="119" y="69"/>
                      <a:pt x="119" y="69"/>
                    </a:cubicBezTo>
                    <a:cubicBezTo>
                      <a:pt x="119" y="69"/>
                      <a:pt x="119" y="69"/>
                      <a:pt x="119" y="69"/>
                    </a:cubicBezTo>
                    <a:cubicBezTo>
                      <a:pt x="119" y="69"/>
                      <a:pt x="119" y="69"/>
                      <a:pt x="119" y="69"/>
                    </a:cubicBezTo>
                    <a:cubicBezTo>
                      <a:pt x="119" y="69"/>
                      <a:pt x="119" y="69"/>
                      <a:pt x="119" y="69"/>
                    </a:cubicBezTo>
                    <a:cubicBezTo>
                      <a:pt x="119" y="68"/>
                      <a:pt x="119" y="68"/>
                      <a:pt x="119" y="68"/>
                    </a:cubicBezTo>
                    <a:cubicBezTo>
                      <a:pt x="119" y="68"/>
                      <a:pt x="119" y="68"/>
                      <a:pt x="119" y="68"/>
                    </a:cubicBezTo>
                    <a:cubicBezTo>
                      <a:pt x="119" y="67"/>
                      <a:pt x="119" y="67"/>
                      <a:pt x="119" y="66"/>
                    </a:cubicBezTo>
                    <a:cubicBezTo>
                      <a:pt x="119" y="65"/>
                      <a:pt x="121" y="63"/>
                      <a:pt x="123" y="62"/>
                    </a:cubicBezTo>
                    <a:cubicBezTo>
                      <a:pt x="123" y="61"/>
                      <a:pt x="124" y="60"/>
                      <a:pt x="124" y="60"/>
                    </a:cubicBezTo>
                    <a:cubicBezTo>
                      <a:pt x="124" y="60"/>
                      <a:pt x="124" y="60"/>
                      <a:pt x="124" y="60"/>
                    </a:cubicBezTo>
                    <a:cubicBezTo>
                      <a:pt x="124" y="59"/>
                      <a:pt x="124" y="58"/>
                      <a:pt x="124" y="58"/>
                    </a:cubicBezTo>
                    <a:cubicBezTo>
                      <a:pt x="125" y="57"/>
                      <a:pt x="126" y="57"/>
                      <a:pt x="127" y="56"/>
                    </a:cubicBezTo>
                    <a:cubicBezTo>
                      <a:pt x="128" y="55"/>
                      <a:pt x="129" y="55"/>
                      <a:pt x="129" y="55"/>
                    </a:cubicBezTo>
                    <a:cubicBezTo>
                      <a:pt x="129" y="54"/>
                      <a:pt x="129" y="53"/>
                      <a:pt x="129" y="53"/>
                    </a:cubicBezTo>
                    <a:cubicBezTo>
                      <a:pt x="129" y="52"/>
                      <a:pt x="130" y="52"/>
                      <a:pt x="130" y="51"/>
                    </a:cubicBezTo>
                    <a:cubicBezTo>
                      <a:pt x="131" y="51"/>
                      <a:pt x="132" y="51"/>
                      <a:pt x="132" y="52"/>
                    </a:cubicBezTo>
                    <a:cubicBezTo>
                      <a:pt x="133" y="52"/>
                      <a:pt x="133" y="52"/>
                      <a:pt x="134" y="52"/>
                    </a:cubicBezTo>
                    <a:cubicBezTo>
                      <a:pt x="135" y="51"/>
                      <a:pt x="135" y="51"/>
                      <a:pt x="136" y="51"/>
                    </a:cubicBezTo>
                    <a:cubicBezTo>
                      <a:pt x="136" y="51"/>
                      <a:pt x="136" y="51"/>
                      <a:pt x="136" y="50"/>
                    </a:cubicBezTo>
                    <a:cubicBezTo>
                      <a:pt x="136" y="50"/>
                      <a:pt x="136" y="48"/>
                      <a:pt x="136" y="47"/>
                    </a:cubicBezTo>
                    <a:cubicBezTo>
                      <a:pt x="135" y="47"/>
                      <a:pt x="135" y="46"/>
                      <a:pt x="136" y="45"/>
                    </a:cubicBezTo>
                    <a:cubicBezTo>
                      <a:pt x="136" y="44"/>
                      <a:pt x="136" y="43"/>
                      <a:pt x="136" y="42"/>
                    </a:cubicBezTo>
                    <a:cubicBezTo>
                      <a:pt x="136" y="42"/>
                      <a:pt x="136" y="42"/>
                      <a:pt x="136" y="42"/>
                    </a:cubicBezTo>
                    <a:cubicBezTo>
                      <a:pt x="137" y="42"/>
                      <a:pt x="137" y="41"/>
                      <a:pt x="137" y="40"/>
                    </a:cubicBezTo>
                    <a:cubicBezTo>
                      <a:pt x="138" y="39"/>
                      <a:pt x="138" y="38"/>
                      <a:pt x="138" y="37"/>
                    </a:cubicBezTo>
                    <a:cubicBezTo>
                      <a:pt x="138" y="36"/>
                      <a:pt x="141" y="33"/>
                      <a:pt x="142" y="31"/>
                    </a:cubicBezTo>
                    <a:cubicBezTo>
                      <a:pt x="142" y="31"/>
                      <a:pt x="142" y="31"/>
                      <a:pt x="142" y="31"/>
                    </a:cubicBezTo>
                    <a:cubicBezTo>
                      <a:pt x="142" y="31"/>
                      <a:pt x="142" y="31"/>
                      <a:pt x="142" y="31"/>
                    </a:cubicBezTo>
                    <a:cubicBezTo>
                      <a:pt x="143" y="31"/>
                      <a:pt x="143" y="31"/>
                      <a:pt x="143" y="31"/>
                    </a:cubicBezTo>
                    <a:cubicBezTo>
                      <a:pt x="142" y="30"/>
                      <a:pt x="142" y="30"/>
                      <a:pt x="142" y="30"/>
                    </a:cubicBezTo>
                    <a:cubicBezTo>
                      <a:pt x="141" y="29"/>
                      <a:pt x="141" y="30"/>
                      <a:pt x="140" y="30"/>
                    </a:cubicBezTo>
                    <a:cubicBezTo>
                      <a:pt x="139" y="30"/>
                      <a:pt x="139" y="30"/>
                      <a:pt x="138" y="30"/>
                    </a:cubicBezTo>
                    <a:cubicBezTo>
                      <a:pt x="137" y="30"/>
                      <a:pt x="136" y="29"/>
                      <a:pt x="135" y="28"/>
                    </a:cubicBezTo>
                    <a:cubicBezTo>
                      <a:pt x="135" y="28"/>
                      <a:pt x="135" y="28"/>
                      <a:pt x="135" y="27"/>
                    </a:cubicBezTo>
                    <a:cubicBezTo>
                      <a:pt x="134" y="27"/>
                      <a:pt x="133" y="27"/>
                      <a:pt x="133" y="28"/>
                    </a:cubicBezTo>
                    <a:cubicBezTo>
                      <a:pt x="133" y="28"/>
                      <a:pt x="132" y="28"/>
                      <a:pt x="132" y="28"/>
                    </a:cubicBezTo>
                    <a:cubicBezTo>
                      <a:pt x="131" y="29"/>
                      <a:pt x="131" y="29"/>
                      <a:pt x="129" y="28"/>
                    </a:cubicBezTo>
                    <a:cubicBezTo>
                      <a:pt x="129" y="28"/>
                      <a:pt x="129" y="28"/>
                      <a:pt x="129" y="28"/>
                    </a:cubicBezTo>
                    <a:cubicBezTo>
                      <a:pt x="128" y="28"/>
                      <a:pt x="128" y="28"/>
                      <a:pt x="128" y="28"/>
                    </a:cubicBezTo>
                    <a:cubicBezTo>
                      <a:pt x="127" y="28"/>
                      <a:pt x="126" y="27"/>
                      <a:pt x="126" y="26"/>
                    </a:cubicBezTo>
                    <a:cubicBezTo>
                      <a:pt x="126" y="26"/>
                      <a:pt x="126" y="26"/>
                      <a:pt x="125" y="25"/>
                    </a:cubicBezTo>
                    <a:cubicBezTo>
                      <a:pt x="125" y="25"/>
                      <a:pt x="123" y="24"/>
                      <a:pt x="122" y="24"/>
                    </a:cubicBezTo>
                    <a:cubicBezTo>
                      <a:pt x="122" y="24"/>
                      <a:pt x="122" y="24"/>
                      <a:pt x="122" y="24"/>
                    </a:cubicBezTo>
                    <a:cubicBezTo>
                      <a:pt x="121" y="24"/>
                      <a:pt x="120" y="23"/>
                      <a:pt x="119" y="23"/>
                    </a:cubicBezTo>
                    <a:cubicBezTo>
                      <a:pt x="119" y="23"/>
                      <a:pt x="118" y="23"/>
                      <a:pt x="117" y="23"/>
                    </a:cubicBezTo>
                    <a:cubicBezTo>
                      <a:pt x="116" y="23"/>
                      <a:pt x="114" y="24"/>
                      <a:pt x="114" y="24"/>
                    </a:cubicBezTo>
                    <a:cubicBezTo>
                      <a:pt x="112" y="24"/>
                      <a:pt x="112" y="23"/>
                      <a:pt x="112" y="22"/>
                    </a:cubicBezTo>
                    <a:cubicBezTo>
                      <a:pt x="112" y="22"/>
                      <a:pt x="112" y="22"/>
                      <a:pt x="112" y="22"/>
                    </a:cubicBezTo>
                    <a:cubicBezTo>
                      <a:pt x="112" y="21"/>
                      <a:pt x="112" y="21"/>
                      <a:pt x="112" y="21"/>
                    </a:cubicBezTo>
                    <a:cubicBezTo>
                      <a:pt x="111" y="21"/>
                      <a:pt x="110" y="21"/>
                      <a:pt x="109" y="20"/>
                    </a:cubicBezTo>
                    <a:cubicBezTo>
                      <a:pt x="108" y="20"/>
                      <a:pt x="107" y="19"/>
                      <a:pt x="106" y="19"/>
                    </a:cubicBezTo>
                    <a:cubicBezTo>
                      <a:pt x="104" y="18"/>
                      <a:pt x="105" y="16"/>
                      <a:pt x="105" y="15"/>
                    </a:cubicBezTo>
                    <a:cubicBezTo>
                      <a:pt x="105" y="15"/>
                      <a:pt x="104" y="15"/>
                      <a:pt x="104" y="16"/>
                    </a:cubicBezTo>
                    <a:cubicBezTo>
                      <a:pt x="103" y="16"/>
                      <a:pt x="103" y="17"/>
                      <a:pt x="103" y="17"/>
                    </a:cubicBezTo>
                    <a:cubicBezTo>
                      <a:pt x="102" y="17"/>
                      <a:pt x="100" y="17"/>
                      <a:pt x="99" y="17"/>
                    </a:cubicBezTo>
                    <a:cubicBezTo>
                      <a:pt x="99" y="16"/>
                      <a:pt x="99" y="16"/>
                      <a:pt x="99" y="16"/>
                    </a:cubicBezTo>
                    <a:cubicBezTo>
                      <a:pt x="99" y="16"/>
                      <a:pt x="99" y="16"/>
                      <a:pt x="99" y="16"/>
                    </a:cubicBezTo>
                    <a:cubicBezTo>
                      <a:pt x="98" y="16"/>
                      <a:pt x="99" y="14"/>
                      <a:pt x="99" y="13"/>
                    </a:cubicBezTo>
                    <a:cubicBezTo>
                      <a:pt x="99" y="13"/>
                      <a:pt x="99" y="12"/>
                      <a:pt x="99" y="12"/>
                    </a:cubicBezTo>
                    <a:cubicBezTo>
                      <a:pt x="99" y="12"/>
                      <a:pt x="99" y="12"/>
                      <a:pt x="99" y="12"/>
                    </a:cubicBezTo>
                    <a:cubicBezTo>
                      <a:pt x="99" y="11"/>
                      <a:pt x="99" y="11"/>
                      <a:pt x="98" y="11"/>
                    </a:cubicBezTo>
                    <a:cubicBezTo>
                      <a:pt x="98" y="11"/>
                      <a:pt x="97" y="11"/>
                      <a:pt x="96" y="12"/>
                    </a:cubicBezTo>
                    <a:cubicBezTo>
                      <a:pt x="95" y="12"/>
                      <a:pt x="95" y="12"/>
                      <a:pt x="94" y="12"/>
                    </a:cubicBezTo>
                    <a:cubicBezTo>
                      <a:pt x="93" y="12"/>
                      <a:pt x="93" y="12"/>
                      <a:pt x="93" y="11"/>
                    </a:cubicBezTo>
                    <a:cubicBezTo>
                      <a:pt x="93" y="11"/>
                      <a:pt x="93" y="10"/>
                      <a:pt x="93" y="10"/>
                    </a:cubicBezTo>
                    <a:cubicBezTo>
                      <a:pt x="93" y="10"/>
                      <a:pt x="93" y="9"/>
                      <a:pt x="93" y="9"/>
                    </a:cubicBezTo>
                    <a:cubicBezTo>
                      <a:pt x="93" y="9"/>
                      <a:pt x="92" y="9"/>
                      <a:pt x="91" y="9"/>
                    </a:cubicBezTo>
                    <a:cubicBezTo>
                      <a:pt x="91" y="9"/>
                      <a:pt x="91" y="9"/>
                      <a:pt x="91" y="9"/>
                    </a:cubicBezTo>
                    <a:cubicBezTo>
                      <a:pt x="91" y="9"/>
                      <a:pt x="91" y="9"/>
                      <a:pt x="90" y="9"/>
                    </a:cubicBezTo>
                    <a:cubicBezTo>
                      <a:pt x="89" y="9"/>
                      <a:pt x="88" y="7"/>
                      <a:pt x="88" y="6"/>
                    </a:cubicBezTo>
                    <a:cubicBezTo>
                      <a:pt x="88" y="5"/>
                      <a:pt x="88" y="5"/>
                      <a:pt x="88" y="5"/>
                    </a:cubicBezTo>
                    <a:cubicBezTo>
                      <a:pt x="88" y="5"/>
                      <a:pt x="87" y="5"/>
                      <a:pt x="87" y="5"/>
                    </a:cubicBezTo>
                    <a:cubicBezTo>
                      <a:pt x="86" y="5"/>
                      <a:pt x="85" y="5"/>
                      <a:pt x="85" y="5"/>
                    </a:cubicBezTo>
                    <a:cubicBezTo>
                      <a:pt x="85" y="5"/>
                      <a:pt x="84" y="5"/>
                      <a:pt x="83" y="4"/>
                    </a:cubicBezTo>
                    <a:cubicBezTo>
                      <a:pt x="83" y="4"/>
                      <a:pt x="82" y="3"/>
                      <a:pt x="82" y="2"/>
                    </a:cubicBezTo>
                    <a:cubicBezTo>
                      <a:pt x="81" y="2"/>
                      <a:pt x="81" y="1"/>
                      <a:pt x="81"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50" name="Freeform 447"/>
              <p:cNvSpPr>
                <a:spLocks/>
              </p:cNvSpPr>
              <p:nvPr/>
            </p:nvSpPr>
            <p:spPr bwMode="auto">
              <a:xfrm>
                <a:off x="4487862" y="2906713"/>
                <a:ext cx="26988" cy="52388"/>
              </a:xfrm>
              <a:custGeom>
                <a:avLst/>
                <a:gdLst>
                  <a:gd name="T0" fmla="*/ 9 w 12"/>
                  <a:gd name="T1" fmla="*/ 1 h 23"/>
                  <a:gd name="T2" fmla="*/ 8 w 12"/>
                  <a:gd name="T3" fmla="*/ 5 h 23"/>
                  <a:gd name="T4" fmla="*/ 4 w 12"/>
                  <a:gd name="T5" fmla="*/ 7 h 23"/>
                  <a:gd name="T6" fmla="*/ 2 w 12"/>
                  <a:gd name="T7" fmla="*/ 9 h 23"/>
                  <a:gd name="T8" fmla="*/ 1 w 12"/>
                  <a:gd name="T9" fmla="*/ 11 h 23"/>
                  <a:gd name="T10" fmla="*/ 1 w 12"/>
                  <a:gd name="T11" fmla="*/ 15 h 23"/>
                  <a:gd name="T12" fmla="*/ 3 w 12"/>
                  <a:gd name="T13" fmla="*/ 17 h 23"/>
                  <a:gd name="T14" fmla="*/ 2 w 12"/>
                  <a:gd name="T15" fmla="*/ 18 h 23"/>
                  <a:gd name="T16" fmla="*/ 3 w 12"/>
                  <a:gd name="T17" fmla="*/ 19 h 23"/>
                  <a:gd name="T18" fmla="*/ 3 w 12"/>
                  <a:gd name="T19" fmla="*/ 21 h 23"/>
                  <a:gd name="T20" fmla="*/ 7 w 12"/>
                  <a:gd name="T21" fmla="*/ 23 h 23"/>
                  <a:gd name="T22" fmla="*/ 9 w 12"/>
                  <a:gd name="T23" fmla="*/ 21 h 23"/>
                  <a:gd name="T24" fmla="*/ 11 w 12"/>
                  <a:gd name="T25" fmla="*/ 16 h 23"/>
                  <a:gd name="T26" fmla="*/ 11 w 12"/>
                  <a:gd name="T27" fmla="*/ 12 h 23"/>
                  <a:gd name="T28" fmla="*/ 11 w 12"/>
                  <a:gd name="T29" fmla="*/ 7 h 23"/>
                  <a:gd name="T30" fmla="*/ 11 w 12"/>
                  <a:gd name="T31" fmla="*/ 2 h 23"/>
                  <a:gd name="T32" fmla="*/ 9 w 12"/>
                  <a:gd name="T3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23">
                    <a:moveTo>
                      <a:pt x="9" y="1"/>
                    </a:moveTo>
                    <a:cubicBezTo>
                      <a:pt x="9" y="3"/>
                      <a:pt x="10" y="5"/>
                      <a:pt x="8" y="5"/>
                    </a:cubicBezTo>
                    <a:cubicBezTo>
                      <a:pt x="7" y="6"/>
                      <a:pt x="5" y="6"/>
                      <a:pt x="4" y="7"/>
                    </a:cubicBezTo>
                    <a:cubicBezTo>
                      <a:pt x="3" y="7"/>
                      <a:pt x="3" y="8"/>
                      <a:pt x="2" y="9"/>
                    </a:cubicBezTo>
                    <a:cubicBezTo>
                      <a:pt x="1" y="10"/>
                      <a:pt x="1" y="9"/>
                      <a:pt x="1" y="11"/>
                    </a:cubicBezTo>
                    <a:cubicBezTo>
                      <a:pt x="1" y="13"/>
                      <a:pt x="0" y="15"/>
                      <a:pt x="1" y="15"/>
                    </a:cubicBezTo>
                    <a:cubicBezTo>
                      <a:pt x="2" y="16"/>
                      <a:pt x="3" y="16"/>
                      <a:pt x="3" y="17"/>
                    </a:cubicBezTo>
                    <a:cubicBezTo>
                      <a:pt x="3" y="17"/>
                      <a:pt x="1" y="18"/>
                      <a:pt x="2" y="18"/>
                    </a:cubicBezTo>
                    <a:cubicBezTo>
                      <a:pt x="3" y="19"/>
                      <a:pt x="3" y="19"/>
                      <a:pt x="3" y="19"/>
                    </a:cubicBezTo>
                    <a:cubicBezTo>
                      <a:pt x="3" y="20"/>
                      <a:pt x="2" y="20"/>
                      <a:pt x="3" y="21"/>
                    </a:cubicBezTo>
                    <a:cubicBezTo>
                      <a:pt x="5" y="22"/>
                      <a:pt x="6" y="23"/>
                      <a:pt x="7" y="23"/>
                    </a:cubicBezTo>
                    <a:cubicBezTo>
                      <a:pt x="9" y="23"/>
                      <a:pt x="8" y="22"/>
                      <a:pt x="9" y="21"/>
                    </a:cubicBezTo>
                    <a:cubicBezTo>
                      <a:pt x="9" y="19"/>
                      <a:pt x="11" y="18"/>
                      <a:pt x="11" y="16"/>
                    </a:cubicBezTo>
                    <a:cubicBezTo>
                      <a:pt x="10" y="14"/>
                      <a:pt x="10" y="14"/>
                      <a:pt x="11" y="12"/>
                    </a:cubicBezTo>
                    <a:cubicBezTo>
                      <a:pt x="12" y="11"/>
                      <a:pt x="11" y="8"/>
                      <a:pt x="11" y="7"/>
                    </a:cubicBezTo>
                    <a:cubicBezTo>
                      <a:pt x="11" y="6"/>
                      <a:pt x="11" y="3"/>
                      <a:pt x="11" y="2"/>
                    </a:cubicBezTo>
                    <a:cubicBezTo>
                      <a:pt x="10" y="1"/>
                      <a:pt x="10" y="0"/>
                      <a:pt x="9"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51" name="Freeform 448"/>
              <p:cNvSpPr>
                <a:spLocks/>
              </p:cNvSpPr>
              <p:nvPr/>
            </p:nvSpPr>
            <p:spPr bwMode="auto">
              <a:xfrm>
                <a:off x="4416425" y="2682875"/>
                <a:ext cx="19050" cy="20638"/>
              </a:xfrm>
              <a:custGeom>
                <a:avLst/>
                <a:gdLst>
                  <a:gd name="T0" fmla="*/ 2 w 8"/>
                  <a:gd name="T1" fmla="*/ 8 h 9"/>
                  <a:gd name="T2" fmla="*/ 3 w 8"/>
                  <a:gd name="T3" fmla="*/ 8 h 9"/>
                  <a:gd name="T4" fmla="*/ 6 w 8"/>
                  <a:gd name="T5" fmla="*/ 9 h 9"/>
                  <a:gd name="T6" fmla="*/ 6 w 8"/>
                  <a:gd name="T7" fmla="*/ 8 h 9"/>
                  <a:gd name="T8" fmla="*/ 7 w 8"/>
                  <a:gd name="T9" fmla="*/ 7 h 9"/>
                  <a:gd name="T10" fmla="*/ 8 w 8"/>
                  <a:gd name="T11" fmla="*/ 6 h 9"/>
                  <a:gd name="T12" fmla="*/ 8 w 8"/>
                  <a:gd name="T13" fmla="*/ 5 h 9"/>
                  <a:gd name="T14" fmla="*/ 6 w 8"/>
                  <a:gd name="T15" fmla="*/ 4 h 9"/>
                  <a:gd name="T16" fmla="*/ 4 w 8"/>
                  <a:gd name="T17" fmla="*/ 2 h 9"/>
                  <a:gd name="T18" fmla="*/ 4 w 8"/>
                  <a:gd name="T19" fmla="*/ 2 h 9"/>
                  <a:gd name="T20" fmla="*/ 4 w 8"/>
                  <a:gd name="T21" fmla="*/ 0 h 9"/>
                  <a:gd name="T22" fmla="*/ 4 w 8"/>
                  <a:gd name="T23" fmla="*/ 0 h 9"/>
                  <a:gd name="T24" fmla="*/ 4 w 8"/>
                  <a:gd name="T25" fmla="*/ 0 h 9"/>
                  <a:gd name="T26" fmla="*/ 2 w 8"/>
                  <a:gd name="T27" fmla="*/ 0 h 9"/>
                  <a:gd name="T28" fmla="*/ 2 w 8"/>
                  <a:gd name="T29" fmla="*/ 0 h 9"/>
                  <a:gd name="T30" fmla="*/ 1 w 8"/>
                  <a:gd name="T31" fmla="*/ 4 h 9"/>
                  <a:gd name="T32" fmla="*/ 2 w 8"/>
                  <a:gd name="T33" fmla="*/ 5 h 9"/>
                  <a:gd name="T34" fmla="*/ 2 w 8"/>
                  <a:gd name="T35" fmla="*/ 6 h 9"/>
                  <a:gd name="T36" fmla="*/ 2 w 8"/>
                  <a:gd name="T3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9">
                    <a:moveTo>
                      <a:pt x="2" y="8"/>
                    </a:moveTo>
                    <a:cubicBezTo>
                      <a:pt x="3" y="8"/>
                      <a:pt x="3" y="8"/>
                      <a:pt x="3" y="8"/>
                    </a:cubicBezTo>
                    <a:cubicBezTo>
                      <a:pt x="4" y="8"/>
                      <a:pt x="5" y="9"/>
                      <a:pt x="6" y="9"/>
                    </a:cubicBezTo>
                    <a:cubicBezTo>
                      <a:pt x="6" y="9"/>
                      <a:pt x="6" y="9"/>
                      <a:pt x="6" y="8"/>
                    </a:cubicBezTo>
                    <a:cubicBezTo>
                      <a:pt x="7" y="8"/>
                      <a:pt x="7" y="8"/>
                      <a:pt x="7" y="7"/>
                    </a:cubicBezTo>
                    <a:cubicBezTo>
                      <a:pt x="7" y="7"/>
                      <a:pt x="8" y="6"/>
                      <a:pt x="8" y="6"/>
                    </a:cubicBezTo>
                    <a:cubicBezTo>
                      <a:pt x="8" y="5"/>
                      <a:pt x="8" y="5"/>
                      <a:pt x="8" y="5"/>
                    </a:cubicBezTo>
                    <a:cubicBezTo>
                      <a:pt x="7" y="4"/>
                      <a:pt x="7" y="4"/>
                      <a:pt x="6" y="4"/>
                    </a:cubicBezTo>
                    <a:cubicBezTo>
                      <a:pt x="6" y="3"/>
                      <a:pt x="5" y="3"/>
                      <a:pt x="4" y="2"/>
                    </a:cubicBezTo>
                    <a:cubicBezTo>
                      <a:pt x="4" y="2"/>
                      <a:pt x="4" y="2"/>
                      <a:pt x="4" y="2"/>
                    </a:cubicBezTo>
                    <a:cubicBezTo>
                      <a:pt x="4" y="1"/>
                      <a:pt x="4" y="0"/>
                      <a:pt x="4" y="0"/>
                    </a:cubicBezTo>
                    <a:cubicBezTo>
                      <a:pt x="4" y="0"/>
                      <a:pt x="4" y="0"/>
                      <a:pt x="4" y="0"/>
                    </a:cubicBezTo>
                    <a:cubicBezTo>
                      <a:pt x="4" y="0"/>
                      <a:pt x="4" y="0"/>
                      <a:pt x="4" y="0"/>
                    </a:cubicBezTo>
                    <a:cubicBezTo>
                      <a:pt x="3" y="0"/>
                      <a:pt x="3" y="0"/>
                      <a:pt x="2" y="0"/>
                    </a:cubicBezTo>
                    <a:cubicBezTo>
                      <a:pt x="2" y="0"/>
                      <a:pt x="2" y="0"/>
                      <a:pt x="2" y="0"/>
                    </a:cubicBezTo>
                    <a:cubicBezTo>
                      <a:pt x="2" y="1"/>
                      <a:pt x="0" y="3"/>
                      <a:pt x="1" y="4"/>
                    </a:cubicBezTo>
                    <a:cubicBezTo>
                      <a:pt x="1" y="4"/>
                      <a:pt x="2" y="5"/>
                      <a:pt x="2" y="5"/>
                    </a:cubicBezTo>
                    <a:cubicBezTo>
                      <a:pt x="2" y="5"/>
                      <a:pt x="2" y="5"/>
                      <a:pt x="2" y="6"/>
                    </a:cubicBezTo>
                    <a:cubicBezTo>
                      <a:pt x="2" y="7"/>
                      <a:pt x="2" y="8"/>
                      <a:pt x="2" y="8"/>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52" name="Freeform 449"/>
              <p:cNvSpPr>
                <a:spLocks/>
              </p:cNvSpPr>
              <p:nvPr/>
            </p:nvSpPr>
            <p:spPr bwMode="auto">
              <a:xfrm>
                <a:off x="4308475" y="2922588"/>
                <a:ext cx="14288" cy="7938"/>
              </a:xfrm>
              <a:custGeom>
                <a:avLst/>
                <a:gdLst>
                  <a:gd name="T0" fmla="*/ 6 w 6"/>
                  <a:gd name="T1" fmla="*/ 1 h 3"/>
                  <a:gd name="T2" fmla="*/ 3 w 6"/>
                  <a:gd name="T3" fmla="*/ 0 h 3"/>
                  <a:gd name="T4" fmla="*/ 0 w 6"/>
                  <a:gd name="T5" fmla="*/ 0 h 3"/>
                  <a:gd name="T6" fmla="*/ 0 w 6"/>
                  <a:gd name="T7" fmla="*/ 0 h 3"/>
                  <a:gd name="T8" fmla="*/ 0 w 6"/>
                  <a:gd name="T9" fmla="*/ 3 h 3"/>
                  <a:gd name="T10" fmla="*/ 2 w 6"/>
                  <a:gd name="T11" fmla="*/ 3 h 3"/>
                  <a:gd name="T12" fmla="*/ 5 w 6"/>
                  <a:gd name="T13" fmla="*/ 2 h 3"/>
                  <a:gd name="T14" fmla="*/ 6 w 6"/>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6" y="1"/>
                    </a:moveTo>
                    <a:cubicBezTo>
                      <a:pt x="5" y="0"/>
                      <a:pt x="4" y="0"/>
                      <a:pt x="3" y="0"/>
                    </a:cubicBezTo>
                    <a:cubicBezTo>
                      <a:pt x="2" y="0"/>
                      <a:pt x="1" y="0"/>
                      <a:pt x="0" y="0"/>
                    </a:cubicBezTo>
                    <a:cubicBezTo>
                      <a:pt x="0" y="0"/>
                      <a:pt x="0" y="0"/>
                      <a:pt x="0" y="0"/>
                    </a:cubicBezTo>
                    <a:cubicBezTo>
                      <a:pt x="0" y="1"/>
                      <a:pt x="0" y="3"/>
                      <a:pt x="0" y="3"/>
                    </a:cubicBezTo>
                    <a:cubicBezTo>
                      <a:pt x="0" y="3"/>
                      <a:pt x="1" y="3"/>
                      <a:pt x="2" y="3"/>
                    </a:cubicBezTo>
                    <a:cubicBezTo>
                      <a:pt x="3" y="3"/>
                      <a:pt x="4" y="3"/>
                      <a:pt x="5" y="2"/>
                    </a:cubicBezTo>
                    <a:cubicBezTo>
                      <a:pt x="5" y="2"/>
                      <a:pt x="6" y="1"/>
                      <a:pt x="6"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53" name="Freeform 450"/>
              <p:cNvSpPr>
                <a:spLocks/>
              </p:cNvSpPr>
              <p:nvPr/>
            </p:nvSpPr>
            <p:spPr bwMode="auto">
              <a:xfrm>
                <a:off x="4400550" y="1865313"/>
                <a:ext cx="663575" cy="538163"/>
              </a:xfrm>
              <a:custGeom>
                <a:avLst/>
                <a:gdLst>
                  <a:gd name="T0" fmla="*/ 57 w 288"/>
                  <a:gd name="T1" fmla="*/ 142 h 234"/>
                  <a:gd name="T2" fmla="*/ 63 w 288"/>
                  <a:gd name="T3" fmla="*/ 142 h 234"/>
                  <a:gd name="T4" fmla="*/ 42 w 288"/>
                  <a:gd name="T5" fmla="*/ 145 h 234"/>
                  <a:gd name="T6" fmla="*/ 33 w 288"/>
                  <a:gd name="T7" fmla="*/ 154 h 234"/>
                  <a:gd name="T8" fmla="*/ 28 w 288"/>
                  <a:gd name="T9" fmla="*/ 158 h 234"/>
                  <a:gd name="T10" fmla="*/ 23 w 288"/>
                  <a:gd name="T11" fmla="*/ 166 h 234"/>
                  <a:gd name="T12" fmla="*/ 14 w 288"/>
                  <a:gd name="T13" fmla="*/ 163 h 234"/>
                  <a:gd name="T14" fmla="*/ 4 w 288"/>
                  <a:gd name="T15" fmla="*/ 170 h 234"/>
                  <a:gd name="T16" fmla="*/ 5 w 288"/>
                  <a:gd name="T17" fmla="*/ 171 h 234"/>
                  <a:gd name="T18" fmla="*/ 2 w 288"/>
                  <a:gd name="T19" fmla="*/ 179 h 234"/>
                  <a:gd name="T20" fmla="*/ 18 w 288"/>
                  <a:gd name="T21" fmla="*/ 181 h 234"/>
                  <a:gd name="T22" fmla="*/ 20 w 288"/>
                  <a:gd name="T23" fmla="*/ 188 h 234"/>
                  <a:gd name="T24" fmla="*/ 3 w 288"/>
                  <a:gd name="T25" fmla="*/ 187 h 234"/>
                  <a:gd name="T26" fmla="*/ 3 w 288"/>
                  <a:gd name="T27" fmla="*/ 198 h 234"/>
                  <a:gd name="T28" fmla="*/ 20 w 288"/>
                  <a:gd name="T29" fmla="*/ 195 h 234"/>
                  <a:gd name="T30" fmla="*/ 10 w 288"/>
                  <a:gd name="T31" fmla="*/ 206 h 234"/>
                  <a:gd name="T32" fmla="*/ 16 w 288"/>
                  <a:gd name="T33" fmla="*/ 211 h 234"/>
                  <a:gd name="T34" fmla="*/ 12 w 288"/>
                  <a:gd name="T35" fmla="*/ 222 h 234"/>
                  <a:gd name="T36" fmla="*/ 22 w 288"/>
                  <a:gd name="T37" fmla="*/ 234 h 234"/>
                  <a:gd name="T38" fmla="*/ 44 w 288"/>
                  <a:gd name="T39" fmla="*/ 223 h 234"/>
                  <a:gd name="T40" fmla="*/ 58 w 288"/>
                  <a:gd name="T41" fmla="*/ 212 h 234"/>
                  <a:gd name="T42" fmla="*/ 62 w 288"/>
                  <a:gd name="T43" fmla="*/ 213 h 234"/>
                  <a:gd name="T44" fmla="*/ 74 w 288"/>
                  <a:gd name="T45" fmla="*/ 213 h 234"/>
                  <a:gd name="T46" fmla="*/ 82 w 288"/>
                  <a:gd name="T47" fmla="*/ 196 h 234"/>
                  <a:gd name="T48" fmla="*/ 82 w 288"/>
                  <a:gd name="T49" fmla="*/ 177 h 234"/>
                  <a:gd name="T50" fmla="*/ 76 w 288"/>
                  <a:gd name="T51" fmla="*/ 146 h 234"/>
                  <a:gd name="T52" fmla="*/ 99 w 288"/>
                  <a:gd name="T53" fmla="*/ 132 h 234"/>
                  <a:gd name="T54" fmla="*/ 103 w 288"/>
                  <a:gd name="T55" fmla="*/ 112 h 234"/>
                  <a:gd name="T56" fmla="*/ 114 w 288"/>
                  <a:gd name="T57" fmla="*/ 89 h 234"/>
                  <a:gd name="T58" fmla="*/ 126 w 288"/>
                  <a:gd name="T59" fmla="*/ 70 h 234"/>
                  <a:gd name="T60" fmla="*/ 144 w 288"/>
                  <a:gd name="T61" fmla="*/ 58 h 234"/>
                  <a:gd name="T62" fmla="*/ 167 w 288"/>
                  <a:gd name="T63" fmla="*/ 46 h 234"/>
                  <a:gd name="T64" fmla="*/ 177 w 288"/>
                  <a:gd name="T65" fmla="*/ 37 h 234"/>
                  <a:gd name="T66" fmla="*/ 206 w 288"/>
                  <a:gd name="T67" fmla="*/ 46 h 234"/>
                  <a:gd name="T68" fmla="*/ 230 w 288"/>
                  <a:gd name="T69" fmla="*/ 30 h 234"/>
                  <a:gd name="T70" fmla="*/ 258 w 288"/>
                  <a:gd name="T71" fmla="*/ 26 h 234"/>
                  <a:gd name="T72" fmla="*/ 265 w 288"/>
                  <a:gd name="T73" fmla="*/ 37 h 234"/>
                  <a:gd name="T74" fmla="*/ 281 w 288"/>
                  <a:gd name="T75" fmla="*/ 31 h 234"/>
                  <a:gd name="T76" fmla="*/ 270 w 288"/>
                  <a:gd name="T77" fmla="*/ 29 h 234"/>
                  <a:gd name="T78" fmla="*/ 287 w 288"/>
                  <a:gd name="T79" fmla="*/ 16 h 234"/>
                  <a:gd name="T80" fmla="*/ 268 w 288"/>
                  <a:gd name="T81" fmla="*/ 10 h 234"/>
                  <a:gd name="T82" fmla="*/ 252 w 288"/>
                  <a:gd name="T83" fmla="*/ 14 h 234"/>
                  <a:gd name="T84" fmla="*/ 257 w 288"/>
                  <a:gd name="T85" fmla="*/ 6 h 234"/>
                  <a:gd name="T86" fmla="*/ 246 w 288"/>
                  <a:gd name="T87" fmla="*/ 11 h 234"/>
                  <a:gd name="T88" fmla="*/ 234 w 288"/>
                  <a:gd name="T89" fmla="*/ 7 h 234"/>
                  <a:gd name="T90" fmla="*/ 221 w 288"/>
                  <a:gd name="T91" fmla="*/ 12 h 234"/>
                  <a:gd name="T92" fmla="*/ 213 w 288"/>
                  <a:gd name="T93" fmla="*/ 6 h 234"/>
                  <a:gd name="T94" fmla="*/ 202 w 288"/>
                  <a:gd name="T95" fmla="*/ 20 h 234"/>
                  <a:gd name="T96" fmla="*/ 179 w 288"/>
                  <a:gd name="T97" fmla="*/ 19 h 234"/>
                  <a:gd name="T98" fmla="*/ 175 w 288"/>
                  <a:gd name="T99" fmla="*/ 25 h 234"/>
                  <a:gd name="T100" fmla="*/ 169 w 288"/>
                  <a:gd name="T101" fmla="*/ 26 h 234"/>
                  <a:gd name="T102" fmla="*/ 155 w 288"/>
                  <a:gd name="T103" fmla="*/ 30 h 234"/>
                  <a:gd name="T104" fmla="*/ 152 w 288"/>
                  <a:gd name="T105" fmla="*/ 37 h 234"/>
                  <a:gd name="T106" fmla="*/ 140 w 288"/>
                  <a:gd name="T107" fmla="*/ 47 h 234"/>
                  <a:gd name="T108" fmla="*/ 135 w 288"/>
                  <a:gd name="T109" fmla="*/ 57 h 234"/>
                  <a:gd name="T110" fmla="*/ 124 w 288"/>
                  <a:gd name="T111" fmla="*/ 64 h 234"/>
                  <a:gd name="T112" fmla="*/ 115 w 288"/>
                  <a:gd name="T113" fmla="*/ 67 h 234"/>
                  <a:gd name="T114" fmla="*/ 104 w 288"/>
                  <a:gd name="T115" fmla="*/ 74 h 234"/>
                  <a:gd name="T116" fmla="*/ 97 w 288"/>
                  <a:gd name="T117" fmla="*/ 83 h 234"/>
                  <a:gd name="T118" fmla="*/ 89 w 288"/>
                  <a:gd name="T119" fmla="*/ 91 h 234"/>
                  <a:gd name="T120" fmla="*/ 87 w 288"/>
                  <a:gd name="T121" fmla="*/ 100 h 234"/>
                  <a:gd name="T122" fmla="*/ 83 w 288"/>
                  <a:gd name="T123" fmla="*/ 112 h 234"/>
                  <a:gd name="T124" fmla="*/ 76 w 288"/>
                  <a:gd name="T125" fmla="*/ 119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 h="234">
                    <a:moveTo>
                      <a:pt x="65" y="126"/>
                    </a:moveTo>
                    <a:cubicBezTo>
                      <a:pt x="64" y="126"/>
                      <a:pt x="61" y="128"/>
                      <a:pt x="60" y="128"/>
                    </a:cubicBezTo>
                    <a:cubicBezTo>
                      <a:pt x="58" y="129"/>
                      <a:pt x="60" y="130"/>
                      <a:pt x="60" y="131"/>
                    </a:cubicBezTo>
                    <a:cubicBezTo>
                      <a:pt x="60" y="132"/>
                      <a:pt x="57" y="133"/>
                      <a:pt x="56" y="134"/>
                    </a:cubicBezTo>
                    <a:cubicBezTo>
                      <a:pt x="55" y="135"/>
                      <a:pt x="58" y="135"/>
                      <a:pt x="58" y="136"/>
                    </a:cubicBezTo>
                    <a:cubicBezTo>
                      <a:pt x="58" y="137"/>
                      <a:pt x="56" y="137"/>
                      <a:pt x="54" y="137"/>
                    </a:cubicBezTo>
                    <a:cubicBezTo>
                      <a:pt x="52" y="137"/>
                      <a:pt x="52" y="138"/>
                      <a:pt x="52" y="139"/>
                    </a:cubicBezTo>
                    <a:cubicBezTo>
                      <a:pt x="51" y="139"/>
                      <a:pt x="54" y="138"/>
                      <a:pt x="55" y="139"/>
                    </a:cubicBezTo>
                    <a:cubicBezTo>
                      <a:pt x="56" y="139"/>
                      <a:pt x="55" y="140"/>
                      <a:pt x="54" y="141"/>
                    </a:cubicBezTo>
                    <a:cubicBezTo>
                      <a:pt x="54" y="142"/>
                      <a:pt x="55" y="142"/>
                      <a:pt x="57" y="142"/>
                    </a:cubicBezTo>
                    <a:cubicBezTo>
                      <a:pt x="58" y="143"/>
                      <a:pt x="62" y="140"/>
                      <a:pt x="64" y="139"/>
                    </a:cubicBezTo>
                    <a:cubicBezTo>
                      <a:pt x="66" y="138"/>
                      <a:pt x="65" y="138"/>
                      <a:pt x="65" y="137"/>
                    </a:cubicBezTo>
                    <a:cubicBezTo>
                      <a:pt x="64" y="137"/>
                      <a:pt x="61" y="138"/>
                      <a:pt x="61" y="138"/>
                    </a:cubicBezTo>
                    <a:cubicBezTo>
                      <a:pt x="61" y="137"/>
                      <a:pt x="69" y="132"/>
                      <a:pt x="70" y="132"/>
                    </a:cubicBezTo>
                    <a:cubicBezTo>
                      <a:pt x="71" y="132"/>
                      <a:pt x="71" y="133"/>
                      <a:pt x="71" y="134"/>
                    </a:cubicBezTo>
                    <a:cubicBezTo>
                      <a:pt x="71" y="135"/>
                      <a:pt x="69" y="135"/>
                      <a:pt x="68" y="136"/>
                    </a:cubicBezTo>
                    <a:cubicBezTo>
                      <a:pt x="66" y="137"/>
                      <a:pt x="70" y="137"/>
                      <a:pt x="70" y="138"/>
                    </a:cubicBezTo>
                    <a:cubicBezTo>
                      <a:pt x="70" y="139"/>
                      <a:pt x="68" y="139"/>
                      <a:pt x="67" y="140"/>
                    </a:cubicBezTo>
                    <a:cubicBezTo>
                      <a:pt x="66" y="140"/>
                      <a:pt x="65" y="140"/>
                      <a:pt x="65" y="141"/>
                    </a:cubicBezTo>
                    <a:cubicBezTo>
                      <a:pt x="64" y="142"/>
                      <a:pt x="64" y="142"/>
                      <a:pt x="63" y="142"/>
                    </a:cubicBezTo>
                    <a:cubicBezTo>
                      <a:pt x="63" y="143"/>
                      <a:pt x="64" y="144"/>
                      <a:pt x="64" y="144"/>
                    </a:cubicBezTo>
                    <a:cubicBezTo>
                      <a:pt x="63" y="145"/>
                      <a:pt x="59" y="145"/>
                      <a:pt x="57" y="145"/>
                    </a:cubicBezTo>
                    <a:cubicBezTo>
                      <a:pt x="55" y="145"/>
                      <a:pt x="54" y="147"/>
                      <a:pt x="52" y="146"/>
                    </a:cubicBezTo>
                    <a:cubicBezTo>
                      <a:pt x="51" y="146"/>
                      <a:pt x="53" y="145"/>
                      <a:pt x="53" y="144"/>
                    </a:cubicBezTo>
                    <a:cubicBezTo>
                      <a:pt x="54" y="143"/>
                      <a:pt x="52" y="142"/>
                      <a:pt x="51" y="141"/>
                    </a:cubicBezTo>
                    <a:cubicBezTo>
                      <a:pt x="51" y="141"/>
                      <a:pt x="48" y="142"/>
                      <a:pt x="47" y="143"/>
                    </a:cubicBezTo>
                    <a:cubicBezTo>
                      <a:pt x="47" y="144"/>
                      <a:pt x="49" y="143"/>
                      <a:pt x="49" y="144"/>
                    </a:cubicBezTo>
                    <a:cubicBezTo>
                      <a:pt x="48" y="145"/>
                      <a:pt x="45" y="147"/>
                      <a:pt x="44" y="148"/>
                    </a:cubicBezTo>
                    <a:cubicBezTo>
                      <a:pt x="43" y="148"/>
                      <a:pt x="45" y="146"/>
                      <a:pt x="44" y="145"/>
                    </a:cubicBezTo>
                    <a:cubicBezTo>
                      <a:pt x="44" y="144"/>
                      <a:pt x="43" y="145"/>
                      <a:pt x="42" y="145"/>
                    </a:cubicBezTo>
                    <a:cubicBezTo>
                      <a:pt x="41" y="145"/>
                      <a:pt x="40" y="146"/>
                      <a:pt x="40" y="147"/>
                    </a:cubicBezTo>
                    <a:cubicBezTo>
                      <a:pt x="39" y="148"/>
                      <a:pt x="42" y="147"/>
                      <a:pt x="42" y="148"/>
                    </a:cubicBezTo>
                    <a:cubicBezTo>
                      <a:pt x="42" y="149"/>
                      <a:pt x="41" y="149"/>
                      <a:pt x="40" y="149"/>
                    </a:cubicBezTo>
                    <a:cubicBezTo>
                      <a:pt x="38" y="149"/>
                      <a:pt x="36" y="150"/>
                      <a:pt x="36" y="151"/>
                    </a:cubicBezTo>
                    <a:cubicBezTo>
                      <a:pt x="36" y="152"/>
                      <a:pt x="38" y="152"/>
                      <a:pt x="39" y="152"/>
                    </a:cubicBezTo>
                    <a:cubicBezTo>
                      <a:pt x="40" y="152"/>
                      <a:pt x="41" y="154"/>
                      <a:pt x="41" y="155"/>
                    </a:cubicBezTo>
                    <a:cubicBezTo>
                      <a:pt x="40" y="156"/>
                      <a:pt x="37" y="154"/>
                      <a:pt x="37" y="154"/>
                    </a:cubicBezTo>
                    <a:cubicBezTo>
                      <a:pt x="36" y="154"/>
                      <a:pt x="38" y="155"/>
                      <a:pt x="38" y="156"/>
                    </a:cubicBezTo>
                    <a:cubicBezTo>
                      <a:pt x="38" y="157"/>
                      <a:pt x="37" y="156"/>
                      <a:pt x="36" y="156"/>
                    </a:cubicBezTo>
                    <a:cubicBezTo>
                      <a:pt x="34" y="155"/>
                      <a:pt x="33" y="154"/>
                      <a:pt x="33" y="154"/>
                    </a:cubicBezTo>
                    <a:cubicBezTo>
                      <a:pt x="32" y="153"/>
                      <a:pt x="31" y="153"/>
                      <a:pt x="30" y="153"/>
                    </a:cubicBezTo>
                    <a:cubicBezTo>
                      <a:pt x="29" y="153"/>
                      <a:pt x="28" y="153"/>
                      <a:pt x="27" y="153"/>
                    </a:cubicBezTo>
                    <a:cubicBezTo>
                      <a:pt x="26" y="152"/>
                      <a:pt x="25" y="152"/>
                      <a:pt x="24" y="152"/>
                    </a:cubicBezTo>
                    <a:cubicBezTo>
                      <a:pt x="24" y="152"/>
                      <a:pt x="23" y="153"/>
                      <a:pt x="23" y="154"/>
                    </a:cubicBezTo>
                    <a:cubicBezTo>
                      <a:pt x="22" y="154"/>
                      <a:pt x="24" y="154"/>
                      <a:pt x="25" y="155"/>
                    </a:cubicBezTo>
                    <a:cubicBezTo>
                      <a:pt x="25" y="155"/>
                      <a:pt x="24" y="156"/>
                      <a:pt x="24" y="156"/>
                    </a:cubicBezTo>
                    <a:cubicBezTo>
                      <a:pt x="24" y="157"/>
                      <a:pt x="27" y="156"/>
                      <a:pt x="28" y="156"/>
                    </a:cubicBezTo>
                    <a:cubicBezTo>
                      <a:pt x="29" y="156"/>
                      <a:pt x="33" y="156"/>
                      <a:pt x="33" y="156"/>
                    </a:cubicBezTo>
                    <a:cubicBezTo>
                      <a:pt x="34" y="156"/>
                      <a:pt x="32" y="157"/>
                      <a:pt x="32" y="157"/>
                    </a:cubicBezTo>
                    <a:cubicBezTo>
                      <a:pt x="31" y="157"/>
                      <a:pt x="29" y="158"/>
                      <a:pt x="28" y="158"/>
                    </a:cubicBezTo>
                    <a:cubicBezTo>
                      <a:pt x="28" y="159"/>
                      <a:pt x="30" y="159"/>
                      <a:pt x="30" y="159"/>
                    </a:cubicBezTo>
                    <a:cubicBezTo>
                      <a:pt x="30" y="160"/>
                      <a:pt x="29" y="161"/>
                      <a:pt x="27" y="161"/>
                    </a:cubicBezTo>
                    <a:cubicBezTo>
                      <a:pt x="26" y="161"/>
                      <a:pt x="25" y="160"/>
                      <a:pt x="23" y="160"/>
                    </a:cubicBezTo>
                    <a:cubicBezTo>
                      <a:pt x="22" y="159"/>
                      <a:pt x="19" y="159"/>
                      <a:pt x="18" y="159"/>
                    </a:cubicBezTo>
                    <a:cubicBezTo>
                      <a:pt x="16" y="160"/>
                      <a:pt x="19" y="160"/>
                      <a:pt x="20" y="160"/>
                    </a:cubicBezTo>
                    <a:cubicBezTo>
                      <a:pt x="20" y="161"/>
                      <a:pt x="22" y="161"/>
                      <a:pt x="22" y="162"/>
                    </a:cubicBezTo>
                    <a:cubicBezTo>
                      <a:pt x="22" y="163"/>
                      <a:pt x="22" y="163"/>
                      <a:pt x="23" y="163"/>
                    </a:cubicBezTo>
                    <a:cubicBezTo>
                      <a:pt x="24" y="164"/>
                      <a:pt x="26" y="163"/>
                      <a:pt x="26" y="164"/>
                    </a:cubicBezTo>
                    <a:cubicBezTo>
                      <a:pt x="26" y="165"/>
                      <a:pt x="26" y="165"/>
                      <a:pt x="25" y="165"/>
                    </a:cubicBezTo>
                    <a:cubicBezTo>
                      <a:pt x="24" y="165"/>
                      <a:pt x="23" y="165"/>
                      <a:pt x="23" y="166"/>
                    </a:cubicBezTo>
                    <a:cubicBezTo>
                      <a:pt x="23" y="166"/>
                      <a:pt x="25" y="167"/>
                      <a:pt x="25" y="168"/>
                    </a:cubicBezTo>
                    <a:cubicBezTo>
                      <a:pt x="25" y="168"/>
                      <a:pt x="23" y="168"/>
                      <a:pt x="21" y="168"/>
                    </a:cubicBezTo>
                    <a:cubicBezTo>
                      <a:pt x="19" y="168"/>
                      <a:pt x="20" y="167"/>
                      <a:pt x="20" y="166"/>
                    </a:cubicBezTo>
                    <a:cubicBezTo>
                      <a:pt x="20" y="166"/>
                      <a:pt x="21" y="165"/>
                      <a:pt x="21" y="165"/>
                    </a:cubicBezTo>
                    <a:cubicBezTo>
                      <a:pt x="21" y="164"/>
                      <a:pt x="20" y="163"/>
                      <a:pt x="20" y="162"/>
                    </a:cubicBezTo>
                    <a:cubicBezTo>
                      <a:pt x="19" y="161"/>
                      <a:pt x="18" y="162"/>
                      <a:pt x="17" y="162"/>
                    </a:cubicBezTo>
                    <a:cubicBezTo>
                      <a:pt x="16" y="162"/>
                      <a:pt x="17" y="163"/>
                      <a:pt x="17" y="164"/>
                    </a:cubicBezTo>
                    <a:cubicBezTo>
                      <a:pt x="17" y="164"/>
                      <a:pt x="17" y="165"/>
                      <a:pt x="17" y="166"/>
                    </a:cubicBezTo>
                    <a:cubicBezTo>
                      <a:pt x="17" y="166"/>
                      <a:pt x="17" y="167"/>
                      <a:pt x="16" y="166"/>
                    </a:cubicBezTo>
                    <a:cubicBezTo>
                      <a:pt x="15" y="165"/>
                      <a:pt x="15" y="164"/>
                      <a:pt x="14" y="163"/>
                    </a:cubicBezTo>
                    <a:cubicBezTo>
                      <a:pt x="14" y="162"/>
                      <a:pt x="12" y="164"/>
                      <a:pt x="12" y="165"/>
                    </a:cubicBezTo>
                    <a:cubicBezTo>
                      <a:pt x="11" y="165"/>
                      <a:pt x="12" y="166"/>
                      <a:pt x="13" y="166"/>
                    </a:cubicBezTo>
                    <a:cubicBezTo>
                      <a:pt x="14" y="166"/>
                      <a:pt x="15" y="167"/>
                      <a:pt x="14" y="168"/>
                    </a:cubicBezTo>
                    <a:cubicBezTo>
                      <a:pt x="14" y="168"/>
                      <a:pt x="13" y="168"/>
                      <a:pt x="13" y="168"/>
                    </a:cubicBezTo>
                    <a:cubicBezTo>
                      <a:pt x="12" y="168"/>
                      <a:pt x="11" y="168"/>
                      <a:pt x="11" y="168"/>
                    </a:cubicBezTo>
                    <a:cubicBezTo>
                      <a:pt x="10" y="168"/>
                      <a:pt x="10" y="168"/>
                      <a:pt x="9" y="168"/>
                    </a:cubicBezTo>
                    <a:cubicBezTo>
                      <a:pt x="8" y="168"/>
                      <a:pt x="8" y="168"/>
                      <a:pt x="8" y="167"/>
                    </a:cubicBezTo>
                    <a:cubicBezTo>
                      <a:pt x="8" y="167"/>
                      <a:pt x="7" y="167"/>
                      <a:pt x="6" y="167"/>
                    </a:cubicBezTo>
                    <a:cubicBezTo>
                      <a:pt x="5" y="167"/>
                      <a:pt x="6" y="167"/>
                      <a:pt x="5" y="168"/>
                    </a:cubicBezTo>
                    <a:cubicBezTo>
                      <a:pt x="5" y="169"/>
                      <a:pt x="4" y="169"/>
                      <a:pt x="4" y="170"/>
                    </a:cubicBezTo>
                    <a:cubicBezTo>
                      <a:pt x="3" y="170"/>
                      <a:pt x="7" y="170"/>
                      <a:pt x="8" y="170"/>
                    </a:cubicBezTo>
                    <a:cubicBezTo>
                      <a:pt x="9" y="170"/>
                      <a:pt x="10" y="171"/>
                      <a:pt x="11" y="171"/>
                    </a:cubicBezTo>
                    <a:cubicBezTo>
                      <a:pt x="13" y="171"/>
                      <a:pt x="17" y="170"/>
                      <a:pt x="18" y="171"/>
                    </a:cubicBezTo>
                    <a:cubicBezTo>
                      <a:pt x="19" y="171"/>
                      <a:pt x="18" y="172"/>
                      <a:pt x="17" y="172"/>
                    </a:cubicBezTo>
                    <a:cubicBezTo>
                      <a:pt x="16" y="172"/>
                      <a:pt x="15" y="172"/>
                      <a:pt x="14" y="172"/>
                    </a:cubicBezTo>
                    <a:cubicBezTo>
                      <a:pt x="13" y="172"/>
                      <a:pt x="13" y="173"/>
                      <a:pt x="12" y="173"/>
                    </a:cubicBezTo>
                    <a:cubicBezTo>
                      <a:pt x="12" y="174"/>
                      <a:pt x="10" y="174"/>
                      <a:pt x="10" y="174"/>
                    </a:cubicBezTo>
                    <a:cubicBezTo>
                      <a:pt x="9" y="174"/>
                      <a:pt x="9" y="173"/>
                      <a:pt x="8" y="172"/>
                    </a:cubicBezTo>
                    <a:cubicBezTo>
                      <a:pt x="8" y="172"/>
                      <a:pt x="7" y="172"/>
                      <a:pt x="6" y="172"/>
                    </a:cubicBezTo>
                    <a:cubicBezTo>
                      <a:pt x="5" y="172"/>
                      <a:pt x="5" y="171"/>
                      <a:pt x="5" y="171"/>
                    </a:cubicBezTo>
                    <a:cubicBezTo>
                      <a:pt x="4" y="171"/>
                      <a:pt x="4" y="172"/>
                      <a:pt x="4" y="173"/>
                    </a:cubicBezTo>
                    <a:cubicBezTo>
                      <a:pt x="3" y="173"/>
                      <a:pt x="2" y="173"/>
                      <a:pt x="1" y="174"/>
                    </a:cubicBezTo>
                    <a:cubicBezTo>
                      <a:pt x="0" y="175"/>
                      <a:pt x="2" y="175"/>
                      <a:pt x="3" y="175"/>
                    </a:cubicBezTo>
                    <a:cubicBezTo>
                      <a:pt x="3" y="175"/>
                      <a:pt x="4" y="175"/>
                      <a:pt x="5" y="175"/>
                    </a:cubicBezTo>
                    <a:cubicBezTo>
                      <a:pt x="5" y="176"/>
                      <a:pt x="4" y="176"/>
                      <a:pt x="4" y="176"/>
                    </a:cubicBezTo>
                    <a:cubicBezTo>
                      <a:pt x="4" y="177"/>
                      <a:pt x="5" y="177"/>
                      <a:pt x="6" y="177"/>
                    </a:cubicBezTo>
                    <a:cubicBezTo>
                      <a:pt x="7" y="177"/>
                      <a:pt x="8" y="177"/>
                      <a:pt x="9" y="177"/>
                    </a:cubicBezTo>
                    <a:cubicBezTo>
                      <a:pt x="9" y="177"/>
                      <a:pt x="9" y="178"/>
                      <a:pt x="8" y="178"/>
                    </a:cubicBezTo>
                    <a:cubicBezTo>
                      <a:pt x="8" y="179"/>
                      <a:pt x="6" y="178"/>
                      <a:pt x="5" y="178"/>
                    </a:cubicBezTo>
                    <a:cubicBezTo>
                      <a:pt x="4" y="178"/>
                      <a:pt x="3" y="179"/>
                      <a:pt x="2" y="179"/>
                    </a:cubicBezTo>
                    <a:cubicBezTo>
                      <a:pt x="2" y="180"/>
                      <a:pt x="4" y="179"/>
                      <a:pt x="5" y="179"/>
                    </a:cubicBezTo>
                    <a:cubicBezTo>
                      <a:pt x="6" y="179"/>
                      <a:pt x="7" y="179"/>
                      <a:pt x="7" y="180"/>
                    </a:cubicBezTo>
                    <a:cubicBezTo>
                      <a:pt x="7" y="181"/>
                      <a:pt x="5" y="181"/>
                      <a:pt x="4" y="181"/>
                    </a:cubicBezTo>
                    <a:cubicBezTo>
                      <a:pt x="3" y="181"/>
                      <a:pt x="2" y="181"/>
                      <a:pt x="1" y="181"/>
                    </a:cubicBezTo>
                    <a:cubicBezTo>
                      <a:pt x="0" y="182"/>
                      <a:pt x="2" y="183"/>
                      <a:pt x="4" y="183"/>
                    </a:cubicBezTo>
                    <a:cubicBezTo>
                      <a:pt x="5" y="184"/>
                      <a:pt x="5" y="183"/>
                      <a:pt x="8" y="183"/>
                    </a:cubicBezTo>
                    <a:cubicBezTo>
                      <a:pt x="10" y="182"/>
                      <a:pt x="11" y="183"/>
                      <a:pt x="12" y="183"/>
                    </a:cubicBezTo>
                    <a:cubicBezTo>
                      <a:pt x="14" y="183"/>
                      <a:pt x="14" y="183"/>
                      <a:pt x="15" y="182"/>
                    </a:cubicBezTo>
                    <a:cubicBezTo>
                      <a:pt x="17" y="182"/>
                      <a:pt x="16" y="181"/>
                      <a:pt x="17" y="180"/>
                    </a:cubicBezTo>
                    <a:cubicBezTo>
                      <a:pt x="18" y="179"/>
                      <a:pt x="18" y="180"/>
                      <a:pt x="18" y="181"/>
                    </a:cubicBezTo>
                    <a:cubicBezTo>
                      <a:pt x="18" y="182"/>
                      <a:pt x="19" y="182"/>
                      <a:pt x="21" y="182"/>
                    </a:cubicBezTo>
                    <a:cubicBezTo>
                      <a:pt x="24" y="182"/>
                      <a:pt x="24" y="182"/>
                      <a:pt x="24" y="182"/>
                    </a:cubicBezTo>
                    <a:cubicBezTo>
                      <a:pt x="25" y="181"/>
                      <a:pt x="25" y="178"/>
                      <a:pt x="26" y="178"/>
                    </a:cubicBezTo>
                    <a:cubicBezTo>
                      <a:pt x="26" y="177"/>
                      <a:pt x="28" y="177"/>
                      <a:pt x="28" y="178"/>
                    </a:cubicBezTo>
                    <a:cubicBezTo>
                      <a:pt x="29" y="179"/>
                      <a:pt x="27" y="180"/>
                      <a:pt x="26" y="181"/>
                    </a:cubicBezTo>
                    <a:cubicBezTo>
                      <a:pt x="26" y="182"/>
                      <a:pt x="29" y="182"/>
                      <a:pt x="30" y="182"/>
                    </a:cubicBezTo>
                    <a:cubicBezTo>
                      <a:pt x="30" y="183"/>
                      <a:pt x="28" y="183"/>
                      <a:pt x="27" y="183"/>
                    </a:cubicBezTo>
                    <a:cubicBezTo>
                      <a:pt x="26" y="183"/>
                      <a:pt x="25" y="184"/>
                      <a:pt x="23" y="185"/>
                    </a:cubicBezTo>
                    <a:cubicBezTo>
                      <a:pt x="22" y="186"/>
                      <a:pt x="24" y="187"/>
                      <a:pt x="24" y="187"/>
                    </a:cubicBezTo>
                    <a:cubicBezTo>
                      <a:pt x="23" y="188"/>
                      <a:pt x="21" y="188"/>
                      <a:pt x="20" y="188"/>
                    </a:cubicBezTo>
                    <a:cubicBezTo>
                      <a:pt x="19" y="188"/>
                      <a:pt x="20" y="188"/>
                      <a:pt x="20" y="187"/>
                    </a:cubicBezTo>
                    <a:cubicBezTo>
                      <a:pt x="20" y="186"/>
                      <a:pt x="20" y="186"/>
                      <a:pt x="20" y="185"/>
                    </a:cubicBezTo>
                    <a:cubicBezTo>
                      <a:pt x="19" y="184"/>
                      <a:pt x="18" y="185"/>
                      <a:pt x="17" y="185"/>
                    </a:cubicBezTo>
                    <a:cubicBezTo>
                      <a:pt x="17" y="185"/>
                      <a:pt x="16" y="186"/>
                      <a:pt x="15" y="186"/>
                    </a:cubicBezTo>
                    <a:cubicBezTo>
                      <a:pt x="14" y="187"/>
                      <a:pt x="14" y="186"/>
                      <a:pt x="13" y="185"/>
                    </a:cubicBezTo>
                    <a:cubicBezTo>
                      <a:pt x="11" y="184"/>
                      <a:pt x="10" y="185"/>
                      <a:pt x="9" y="185"/>
                    </a:cubicBezTo>
                    <a:cubicBezTo>
                      <a:pt x="8" y="185"/>
                      <a:pt x="8" y="185"/>
                      <a:pt x="6" y="185"/>
                    </a:cubicBezTo>
                    <a:cubicBezTo>
                      <a:pt x="5" y="185"/>
                      <a:pt x="3" y="185"/>
                      <a:pt x="3" y="185"/>
                    </a:cubicBezTo>
                    <a:cubicBezTo>
                      <a:pt x="2" y="186"/>
                      <a:pt x="2" y="186"/>
                      <a:pt x="2" y="187"/>
                    </a:cubicBezTo>
                    <a:cubicBezTo>
                      <a:pt x="1" y="188"/>
                      <a:pt x="2" y="187"/>
                      <a:pt x="3" y="187"/>
                    </a:cubicBezTo>
                    <a:cubicBezTo>
                      <a:pt x="4" y="187"/>
                      <a:pt x="5" y="187"/>
                      <a:pt x="6" y="187"/>
                    </a:cubicBezTo>
                    <a:cubicBezTo>
                      <a:pt x="6" y="188"/>
                      <a:pt x="4" y="189"/>
                      <a:pt x="4" y="189"/>
                    </a:cubicBezTo>
                    <a:cubicBezTo>
                      <a:pt x="3" y="190"/>
                      <a:pt x="4" y="190"/>
                      <a:pt x="5" y="191"/>
                    </a:cubicBezTo>
                    <a:cubicBezTo>
                      <a:pt x="5" y="191"/>
                      <a:pt x="6" y="190"/>
                      <a:pt x="6" y="190"/>
                    </a:cubicBezTo>
                    <a:cubicBezTo>
                      <a:pt x="7" y="190"/>
                      <a:pt x="8" y="190"/>
                      <a:pt x="9" y="191"/>
                    </a:cubicBezTo>
                    <a:cubicBezTo>
                      <a:pt x="9" y="191"/>
                      <a:pt x="8" y="192"/>
                      <a:pt x="8" y="193"/>
                    </a:cubicBezTo>
                    <a:cubicBezTo>
                      <a:pt x="8" y="194"/>
                      <a:pt x="7" y="195"/>
                      <a:pt x="6" y="195"/>
                    </a:cubicBezTo>
                    <a:cubicBezTo>
                      <a:pt x="6" y="195"/>
                      <a:pt x="4" y="194"/>
                      <a:pt x="4" y="194"/>
                    </a:cubicBezTo>
                    <a:cubicBezTo>
                      <a:pt x="3" y="194"/>
                      <a:pt x="3" y="195"/>
                      <a:pt x="2" y="196"/>
                    </a:cubicBezTo>
                    <a:cubicBezTo>
                      <a:pt x="2" y="196"/>
                      <a:pt x="3" y="197"/>
                      <a:pt x="3" y="198"/>
                    </a:cubicBezTo>
                    <a:cubicBezTo>
                      <a:pt x="3" y="198"/>
                      <a:pt x="5" y="198"/>
                      <a:pt x="5" y="198"/>
                    </a:cubicBezTo>
                    <a:cubicBezTo>
                      <a:pt x="6" y="198"/>
                      <a:pt x="7" y="196"/>
                      <a:pt x="7" y="196"/>
                    </a:cubicBezTo>
                    <a:cubicBezTo>
                      <a:pt x="7" y="197"/>
                      <a:pt x="7" y="198"/>
                      <a:pt x="7" y="198"/>
                    </a:cubicBezTo>
                    <a:cubicBezTo>
                      <a:pt x="8" y="199"/>
                      <a:pt x="9" y="199"/>
                      <a:pt x="8" y="200"/>
                    </a:cubicBezTo>
                    <a:cubicBezTo>
                      <a:pt x="8" y="200"/>
                      <a:pt x="8" y="202"/>
                      <a:pt x="8" y="202"/>
                    </a:cubicBezTo>
                    <a:cubicBezTo>
                      <a:pt x="9" y="202"/>
                      <a:pt x="10" y="199"/>
                      <a:pt x="11" y="199"/>
                    </a:cubicBezTo>
                    <a:cubicBezTo>
                      <a:pt x="11" y="199"/>
                      <a:pt x="12" y="197"/>
                      <a:pt x="13" y="196"/>
                    </a:cubicBezTo>
                    <a:cubicBezTo>
                      <a:pt x="14" y="195"/>
                      <a:pt x="17" y="194"/>
                      <a:pt x="19" y="193"/>
                    </a:cubicBezTo>
                    <a:cubicBezTo>
                      <a:pt x="21" y="193"/>
                      <a:pt x="23" y="194"/>
                      <a:pt x="23" y="194"/>
                    </a:cubicBezTo>
                    <a:cubicBezTo>
                      <a:pt x="23" y="195"/>
                      <a:pt x="21" y="195"/>
                      <a:pt x="20" y="195"/>
                    </a:cubicBezTo>
                    <a:cubicBezTo>
                      <a:pt x="19" y="195"/>
                      <a:pt x="19" y="197"/>
                      <a:pt x="19" y="198"/>
                    </a:cubicBezTo>
                    <a:cubicBezTo>
                      <a:pt x="18" y="198"/>
                      <a:pt x="18" y="201"/>
                      <a:pt x="17" y="202"/>
                    </a:cubicBezTo>
                    <a:cubicBezTo>
                      <a:pt x="17" y="202"/>
                      <a:pt x="16" y="202"/>
                      <a:pt x="16" y="201"/>
                    </a:cubicBezTo>
                    <a:cubicBezTo>
                      <a:pt x="15" y="200"/>
                      <a:pt x="16" y="198"/>
                      <a:pt x="16" y="197"/>
                    </a:cubicBezTo>
                    <a:cubicBezTo>
                      <a:pt x="16" y="196"/>
                      <a:pt x="14" y="198"/>
                      <a:pt x="13" y="199"/>
                    </a:cubicBezTo>
                    <a:cubicBezTo>
                      <a:pt x="13" y="200"/>
                      <a:pt x="14" y="200"/>
                      <a:pt x="14" y="200"/>
                    </a:cubicBezTo>
                    <a:cubicBezTo>
                      <a:pt x="14" y="201"/>
                      <a:pt x="13" y="201"/>
                      <a:pt x="12" y="202"/>
                    </a:cubicBezTo>
                    <a:cubicBezTo>
                      <a:pt x="11" y="202"/>
                      <a:pt x="11" y="203"/>
                      <a:pt x="11" y="203"/>
                    </a:cubicBezTo>
                    <a:cubicBezTo>
                      <a:pt x="10" y="204"/>
                      <a:pt x="10" y="204"/>
                      <a:pt x="9" y="205"/>
                    </a:cubicBezTo>
                    <a:cubicBezTo>
                      <a:pt x="8" y="206"/>
                      <a:pt x="9" y="205"/>
                      <a:pt x="10" y="206"/>
                    </a:cubicBezTo>
                    <a:cubicBezTo>
                      <a:pt x="11" y="206"/>
                      <a:pt x="11" y="206"/>
                      <a:pt x="12" y="206"/>
                    </a:cubicBezTo>
                    <a:cubicBezTo>
                      <a:pt x="12" y="206"/>
                      <a:pt x="10" y="208"/>
                      <a:pt x="9" y="209"/>
                    </a:cubicBezTo>
                    <a:cubicBezTo>
                      <a:pt x="9" y="209"/>
                      <a:pt x="8" y="209"/>
                      <a:pt x="7" y="209"/>
                    </a:cubicBezTo>
                    <a:cubicBezTo>
                      <a:pt x="6" y="209"/>
                      <a:pt x="6" y="210"/>
                      <a:pt x="6" y="210"/>
                    </a:cubicBezTo>
                    <a:cubicBezTo>
                      <a:pt x="7" y="211"/>
                      <a:pt x="7" y="211"/>
                      <a:pt x="7" y="211"/>
                    </a:cubicBezTo>
                    <a:cubicBezTo>
                      <a:pt x="8" y="211"/>
                      <a:pt x="9" y="210"/>
                      <a:pt x="10" y="210"/>
                    </a:cubicBezTo>
                    <a:cubicBezTo>
                      <a:pt x="10" y="210"/>
                      <a:pt x="12" y="211"/>
                      <a:pt x="12" y="210"/>
                    </a:cubicBezTo>
                    <a:cubicBezTo>
                      <a:pt x="12" y="210"/>
                      <a:pt x="13" y="209"/>
                      <a:pt x="14" y="209"/>
                    </a:cubicBezTo>
                    <a:cubicBezTo>
                      <a:pt x="15" y="209"/>
                      <a:pt x="16" y="209"/>
                      <a:pt x="17" y="210"/>
                    </a:cubicBezTo>
                    <a:cubicBezTo>
                      <a:pt x="18" y="210"/>
                      <a:pt x="17" y="210"/>
                      <a:pt x="16" y="211"/>
                    </a:cubicBezTo>
                    <a:cubicBezTo>
                      <a:pt x="16" y="212"/>
                      <a:pt x="14" y="212"/>
                      <a:pt x="14" y="213"/>
                    </a:cubicBezTo>
                    <a:cubicBezTo>
                      <a:pt x="13" y="213"/>
                      <a:pt x="16" y="213"/>
                      <a:pt x="17" y="213"/>
                    </a:cubicBezTo>
                    <a:cubicBezTo>
                      <a:pt x="17" y="214"/>
                      <a:pt x="17" y="214"/>
                      <a:pt x="17" y="214"/>
                    </a:cubicBezTo>
                    <a:cubicBezTo>
                      <a:pt x="16" y="215"/>
                      <a:pt x="14" y="215"/>
                      <a:pt x="13" y="216"/>
                    </a:cubicBezTo>
                    <a:cubicBezTo>
                      <a:pt x="11" y="217"/>
                      <a:pt x="11" y="217"/>
                      <a:pt x="11" y="218"/>
                    </a:cubicBezTo>
                    <a:cubicBezTo>
                      <a:pt x="10" y="219"/>
                      <a:pt x="14" y="218"/>
                      <a:pt x="16" y="218"/>
                    </a:cubicBezTo>
                    <a:cubicBezTo>
                      <a:pt x="17" y="217"/>
                      <a:pt x="18" y="218"/>
                      <a:pt x="18" y="218"/>
                    </a:cubicBezTo>
                    <a:cubicBezTo>
                      <a:pt x="18" y="219"/>
                      <a:pt x="18" y="219"/>
                      <a:pt x="16" y="219"/>
                    </a:cubicBezTo>
                    <a:cubicBezTo>
                      <a:pt x="15" y="219"/>
                      <a:pt x="14" y="219"/>
                      <a:pt x="13" y="220"/>
                    </a:cubicBezTo>
                    <a:cubicBezTo>
                      <a:pt x="12" y="221"/>
                      <a:pt x="13" y="221"/>
                      <a:pt x="12" y="222"/>
                    </a:cubicBezTo>
                    <a:cubicBezTo>
                      <a:pt x="11" y="223"/>
                      <a:pt x="10" y="221"/>
                      <a:pt x="10" y="221"/>
                    </a:cubicBezTo>
                    <a:cubicBezTo>
                      <a:pt x="9" y="221"/>
                      <a:pt x="7" y="221"/>
                      <a:pt x="7" y="221"/>
                    </a:cubicBezTo>
                    <a:cubicBezTo>
                      <a:pt x="6" y="221"/>
                      <a:pt x="5" y="222"/>
                      <a:pt x="6" y="224"/>
                    </a:cubicBezTo>
                    <a:cubicBezTo>
                      <a:pt x="6" y="225"/>
                      <a:pt x="8" y="226"/>
                      <a:pt x="9" y="227"/>
                    </a:cubicBezTo>
                    <a:cubicBezTo>
                      <a:pt x="9" y="228"/>
                      <a:pt x="11" y="228"/>
                      <a:pt x="12" y="229"/>
                    </a:cubicBezTo>
                    <a:cubicBezTo>
                      <a:pt x="13" y="230"/>
                      <a:pt x="16" y="230"/>
                      <a:pt x="17" y="230"/>
                    </a:cubicBezTo>
                    <a:cubicBezTo>
                      <a:pt x="18" y="231"/>
                      <a:pt x="21" y="230"/>
                      <a:pt x="21" y="230"/>
                    </a:cubicBezTo>
                    <a:cubicBezTo>
                      <a:pt x="21" y="231"/>
                      <a:pt x="20" y="232"/>
                      <a:pt x="19" y="232"/>
                    </a:cubicBezTo>
                    <a:cubicBezTo>
                      <a:pt x="18" y="233"/>
                      <a:pt x="18" y="233"/>
                      <a:pt x="18" y="233"/>
                    </a:cubicBezTo>
                    <a:cubicBezTo>
                      <a:pt x="19" y="233"/>
                      <a:pt x="21" y="234"/>
                      <a:pt x="22" y="234"/>
                    </a:cubicBezTo>
                    <a:cubicBezTo>
                      <a:pt x="23" y="234"/>
                      <a:pt x="23" y="232"/>
                      <a:pt x="24" y="233"/>
                    </a:cubicBezTo>
                    <a:cubicBezTo>
                      <a:pt x="25" y="233"/>
                      <a:pt x="24" y="234"/>
                      <a:pt x="24" y="234"/>
                    </a:cubicBezTo>
                    <a:cubicBezTo>
                      <a:pt x="24" y="234"/>
                      <a:pt x="25" y="234"/>
                      <a:pt x="27" y="234"/>
                    </a:cubicBezTo>
                    <a:cubicBezTo>
                      <a:pt x="29" y="234"/>
                      <a:pt x="29" y="233"/>
                      <a:pt x="30" y="233"/>
                    </a:cubicBezTo>
                    <a:cubicBezTo>
                      <a:pt x="31" y="233"/>
                      <a:pt x="33" y="233"/>
                      <a:pt x="34" y="232"/>
                    </a:cubicBezTo>
                    <a:cubicBezTo>
                      <a:pt x="35" y="231"/>
                      <a:pt x="36" y="231"/>
                      <a:pt x="37" y="230"/>
                    </a:cubicBezTo>
                    <a:cubicBezTo>
                      <a:pt x="39" y="230"/>
                      <a:pt x="41" y="227"/>
                      <a:pt x="42" y="227"/>
                    </a:cubicBezTo>
                    <a:cubicBezTo>
                      <a:pt x="42" y="226"/>
                      <a:pt x="42" y="226"/>
                      <a:pt x="42" y="225"/>
                    </a:cubicBezTo>
                    <a:cubicBezTo>
                      <a:pt x="42" y="225"/>
                      <a:pt x="44" y="225"/>
                      <a:pt x="44" y="224"/>
                    </a:cubicBezTo>
                    <a:cubicBezTo>
                      <a:pt x="44" y="224"/>
                      <a:pt x="44" y="224"/>
                      <a:pt x="44" y="223"/>
                    </a:cubicBezTo>
                    <a:cubicBezTo>
                      <a:pt x="44" y="222"/>
                      <a:pt x="46" y="223"/>
                      <a:pt x="47" y="222"/>
                    </a:cubicBezTo>
                    <a:cubicBezTo>
                      <a:pt x="48" y="222"/>
                      <a:pt x="46" y="220"/>
                      <a:pt x="48" y="220"/>
                    </a:cubicBezTo>
                    <a:cubicBezTo>
                      <a:pt x="49" y="220"/>
                      <a:pt x="50" y="219"/>
                      <a:pt x="49" y="219"/>
                    </a:cubicBezTo>
                    <a:cubicBezTo>
                      <a:pt x="49" y="218"/>
                      <a:pt x="48" y="217"/>
                      <a:pt x="49" y="217"/>
                    </a:cubicBezTo>
                    <a:cubicBezTo>
                      <a:pt x="49" y="216"/>
                      <a:pt x="51" y="216"/>
                      <a:pt x="51" y="217"/>
                    </a:cubicBezTo>
                    <a:cubicBezTo>
                      <a:pt x="52" y="217"/>
                      <a:pt x="53" y="218"/>
                      <a:pt x="54" y="218"/>
                    </a:cubicBezTo>
                    <a:cubicBezTo>
                      <a:pt x="55" y="218"/>
                      <a:pt x="56" y="217"/>
                      <a:pt x="56" y="217"/>
                    </a:cubicBezTo>
                    <a:cubicBezTo>
                      <a:pt x="57" y="216"/>
                      <a:pt x="57" y="215"/>
                      <a:pt x="58" y="214"/>
                    </a:cubicBezTo>
                    <a:cubicBezTo>
                      <a:pt x="58" y="213"/>
                      <a:pt x="59" y="214"/>
                      <a:pt x="59" y="213"/>
                    </a:cubicBezTo>
                    <a:cubicBezTo>
                      <a:pt x="60" y="213"/>
                      <a:pt x="59" y="212"/>
                      <a:pt x="58" y="212"/>
                    </a:cubicBezTo>
                    <a:cubicBezTo>
                      <a:pt x="57" y="211"/>
                      <a:pt x="57" y="211"/>
                      <a:pt x="57" y="210"/>
                    </a:cubicBezTo>
                    <a:cubicBezTo>
                      <a:pt x="56" y="209"/>
                      <a:pt x="57" y="209"/>
                      <a:pt x="58" y="209"/>
                    </a:cubicBezTo>
                    <a:cubicBezTo>
                      <a:pt x="58" y="209"/>
                      <a:pt x="59" y="209"/>
                      <a:pt x="59" y="208"/>
                    </a:cubicBezTo>
                    <a:cubicBezTo>
                      <a:pt x="60" y="208"/>
                      <a:pt x="60" y="208"/>
                      <a:pt x="60" y="207"/>
                    </a:cubicBezTo>
                    <a:cubicBezTo>
                      <a:pt x="59" y="207"/>
                      <a:pt x="59" y="206"/>
                      <a:pt x="59" y="204"/>
                    </a:cubicBezTo>
                    <a:cubicBezTo>
                      <a:pt x="60" y="203"/>
                      <a:pt x="62" y="204"/>
                      <a:pt x="62" y="204"/>
                    </a:cubicBezTo>
                    <a:cubicBezTo>
                      <a:pt x="63" y="204"/>
                      <a:pt x="63" y="206"/>
                      <a:pt x="63" y="207"/>
                    </a:cubicBezTo>
                    <a:cubicBezTo>
                      <a:pt x="63" y="208"/>
                      <a:pt x="62" y="207"/>
                      <a:pt x="62" y="207"/>
                    </a:cubicBezTo>
                    <a:cubicBezTo>
                      <a:pt x="61" y="208"/>
                      <a:pt x="62" y="208"/>
                      <a:pt x="62" y="209"/>
                    </a:cubicBezTo>
                    <a:cubicBezTo>
                      <a:pt x="63" y="210"/>
                      <a:pt x="62" y="212"/>
                      <a:pt x="62" y="213"/>
                    </a:cubicBezTo>
                    <a:cubicBezTo>
                      <a:pt x="62" y="213"/>
                      <a:pt x="63" y="213"/>
                      <a:pt x="63" y="213"/>
                    </a:cubicBezTo>
                    <a:cubicBezTo>
                      <a:pt x="64" y="213"/>
                      <a:pt x="64" y="215"/>
                      <a:pt x="64" y="216"/>
                    </a:cubicBezTo>
                    <a:cubicBezTo>
                      <a:pt x="64" y="216"/>
                      <a:pt x="66" y="216"/>
                      <a:pt x="67" y="216"/>
                    </a:cubicBezTo>
                    <a:cubicBezTo>
                      <a:pt x="67" y="216"/>
                      <a:pt x="68" y="216"/>
                      <a:pt x="68" y="217"/>
                    </a:cubicBezTo>
                    <a:cubicBezTo>
                      <a:pt x="69" y="217"/>
                      <a:pt x="70" y="217"/>
                      <a:pt x="71" y="217"/>
                    </a:cubicBezTo>
                    <a:cubicBezTo>
                      <a:pt x="72" y="217"/>
                      <a:pt x="72" y="217"/>
                      <a:pt x="73" y="218"/>
                    </a:cubicBezTo>
                    <a:cubicBezTo>
                      <a:pt x="73" y="218"/>
                      <a:pt x="73" y="218"/>
                      <a:pt x="74" y="218"/>
                    </a:cubicBezTo>
                    <a:cubicBezTo>
                      <a:pt x="74" y="218"/>
                      <a:pt x="74" y="217"/>
                      <a:pt x="74" y="217"/>
                    </a:cubicBezTo>
                    <a:cubicBezTo>
                      <a:pt x="74" y="216"/>
                      <a:pt x="74" y="215"/>
                      <a:pt x="74" y="214"/>
                    </a:cubicBezTo>
                    <a:cubicBezTo>
                      <a:pt x="75" y="214"/>
                      <a:pt x="75" y="214"/>
                      <a:pt x="74" y="213"/>
                    </a:cubicBezTo>
                    <a:cubicBezTo>
                      <a:pt x="74" y="213"/>
                      <a:pt x="74" y="213"/>
                      <a:pt x="74" y="212"/>
                    </a:cubicBezTo>
                    <a:cubicBezTo>
                      <a:pt x="74" y="211"/>
                      <a:pt x="73" y="209"/>
                      <a:pt x="74" y="208"/>
                    </a:cubicBezTo>
                    <a:cubicBezTo>
                      <a:pt x="74" y="208"/>
                      <a:pt x="74" y="208"/>
                      <a:pt x="74" y="207"/>
                    </a:cubicBezTo>
                    <a:cubicBezTo>
                      <a:pt x="75" y="207"/>
                      <a:pt x="75" y="207"/>
                      <a:pt x="75" y="206"/>
                    </a:cubicBezTo>
                    <a:cubicBezTo>
                      <a:pt x="75" y="206"/>
                      <a:pt x="75" y="206"/>
                      <a:pt x="75" y="206"/>
                    </a:cubicBezTo>
                    <a:cubicBezTo>
                      <a:pt x="75" y="206"/>
                      <a:pt x="75" y="206"/>
                      <a:pt x="74" y="206"/>
                    </a:cubicBezTo>
                    <a:cubicBezTo>
                      <a:pt x="74" y="205"/>
                      <a:pt x="74" y="205"/>
                      <a:pt x="75" y="203"/>
                    </a:cubicBezTo>
                    <a:cubicBezTo>
                      <a:pt x="76" y="203"/>
                      <a:pt x="77" y="202"/>
                      <a:pt x="78" y="202"/>
                    </a:cubicBezTo>
                    <a:cubicBezTo>
                      <a:pt x="78" y="202"/>
                      <a:pt x="79" y="202"/>
                      <a:pt x="80" y="201"/>
                    </a:cubicBezTo>
                    <a:cubicBezTo>
                      <a:pt x="81" y="200"/>
                      <a:pt x="82" y="198"/>
                      <a:pt x="82" y="196"/>
                    </a:cubicBezTo>
                    <a:cubicBezTo>
                      <a:pt x="82" y="195"/>
                      <a:pt x="83" y="195"/>
                      <a:pt x="83" y="195"/>
                    </a:cubicBezTo>
                    <a:cubicBezTo>
                      <a:pt x="83" y="194"/>
                      <a:pt x="82" y="193"/>
                      <a:pt x="81" y="192"/>
                    </a:cubicBezTo>
                    <a:cubicBezTo>
                      <a:pt x="80" y="190"/>
                      <a:pt x="79" y="188"/>
                      <a:pt x="80" y="187"/>
                    </a:cubicBezTo>
                    <a:cubicBezTo>
                      <a:pt x="81" y="185"/>
                      <a:pt x="82" y="185"/>
                      <a:pt x="83" y="185"/>
                    </a:cubicBezTo>
                    <a:cubicBezTo>
                      <a:pt x="83" y="185"/>
                      <a:pt x="84" y="185"/>
                      <a:pt x="84" y="184"/>
                    </a:cubicBezTo>
                    <a:cubicBezTo>
                      <a:pt x="84" y="184"/>
                      <a:pt x="85" y="184"/>
                      <a:pt x="85" y="183"/>
                    </a:cubicBezTo>
                    <a:cubicBezTo>
                      <a:pt x="85" y="182"/>
                      <a:pt x="85" y="181"/>
                      <a:pt x="85" y="181"/>
                    </a:cubicBezTo>
                    <a:cubicBezTo>
                      <a:pt x="85" y="180"/>
                      <a:pt x="85" y="180"/>
                      <a:pt x="84" y="179"/>
                    </a:cubicBezTo>
                    <a:cubicBezTo>
                      <a:pt x="84" y="179"/>
                      <a:pt x="84" y="179"/>
                      <a:pt x="84" y="179"/>
                    </a:cubicBezTo>
                    <a:cubicBezTo>
                      <a:pt x="83" y="178"/>
                      <a:pt x="83" y="178"/>
                      <a:pt x="82" y="177"/>
                    </a:cubicBezTo>
                    <a:cubicBezTo>
                      <a:pt x="80" y="176"/>
                      <a:pt x="78" y="174"/>
                      <a:pt x="78" y="173"/>
                    </a:cubicBezTo>
                    <a:cubicBezTo>
                      <a:pt x="78" y="173"/>
                      <a:pt x="78" y="173"/>
                      <a:pt x="78" y="173"/>
                    </a:cubicBezTo>
                    <a:cubicBezTo>
                      <a:pt x="78" y="173"/>
                      <a:pt x="78" y="172"/>
                      <a:pt x="79" y="171"/>
                    </a:cubicBezTo>
                    <a:cubicBezTo>
                      <a:pt x="80" y="168"/>
                      <a:pt x="81" y="165"/>
                      <a:pt x="80" y="164"/>
                    </a:cubicBezTo>
                    <a:cubicBezTo>
                      <a:pt x="80" y="164"/>
                      <a:pt x="80" y="163"/>
                      <a:pt x="79" y="163"/>
                    </a:cubicBezTo>
                    <a:cubicBezTo>
                      <a:pt x="78" y="162"/>
                      <a:pt x="76" y="161"/>
                      <a:pt x="77" y="159"/>
                    </a:cubicBezTo>
                    <a:cubicBezTo>
                      <a:pt x="77" y="157"/>
                      <a:pt x="78" y="156"/>
                      <a:pt x="78" y="155"/>
                    </a:cubicBezTo>
                    <a:cubicBezTo>
                      <a:pt x="78" y="154"/>
                      <a:pt x="78" y="153"/>
                      <a:pt x="78" y="152"/>
                    </a:cubicBezTo>
                    <a:cubicBezTo>
                      <a:pt x="78" y="152"/>
                      <a:pt x="78" y="151"/>
                      <a:pt x="77" y="151"/>
                    </a:cubicBezTo>
                    <a:cubicBezTo>
                      <a:pt x="76" y="149"/>
                      <a:pt x="75" y="148"/>
                      <a:pt x="76" y="146"/>
                    </a:cubicBezTo>
                    <a:cubicBezTo>
                      <a:pt x="77" y="144"/>
                      <a:pt x="78" y="143"/>
                      <a:pt x="79" y="141"/>
                    </a:cubicBezTo>
                    <a:cubicBezTo>
                      <a:pt x="79" y="141"/>
                      <a:pt x="80" y="140"/>
                      <a:pt x="80" y="140"/>
                    </a:cubicBezTo>
                    <a:cubicBezTo>
                      <a:pt x="80" y="139"/>
                      <a:pt x="80" y="139"/>
                      <a:pt x="80" y="139"/>
                    </a:cubicBezTo>
                    <a:cubicBezTo>
                      <a:pt x="81" y="137"/>
                      <a:pt x="82" y="136"/>
                      <a:pt x="84" y="135"/>
                    </a:cubicBezTo>
                    <a:cubicBezTo>
                      <a:pt x="84" y="135"/>
                      <a:pt x="85" y="134"/>
                      <a:pt x="85" y="134"/>
                    </a:cubicBezTo>
                    <a:cubicBezTo>
                      <a:pt x="87" y="133"/>
                      <a:pt x="88" y="133"/>
                      <a:pt x="89" y="133"/>
                    </a:cubicBezTo>
                    <a:cubicBezTo>
                      <a:pt x="90" y="133"/>
                      <a:pt x="91" y="133"/>
                      <a:pt x="93" y="133"/>
                    </a:cubicBezTo>
                    <a:cubicBezTo>
                      <a:pt x="94" y="133"/>
                      <a:pt x="95" y="133"/>
                      <a:pt x="96" y="133"/>
                    </a:cubicBezTo>
                    <a:cubicBezTo>
                      <a:pt x="96" y="133"/>
                      <a:pt x="97" y="133"/>
                      <a:pt x="98" y="133"/>
                    </a:cubicBezTo>
                    <a:cubicBezTo>
                      <a:pt x="99" y="133"/>
                      <a:pt x="99" y="133"/>
                      <a:pt x="99" y="132"/>
                    </a:cubicBezTo>
                    <a:cubicBezTo>
                      <a:pt x="99" y="132"/>
                      <a:pt x="99" y="132"/>
                      <a:pt x="99" y="132"/>
                    </a:cubicBezTo>
                    <a:cubicBezTo>
                      <a:pt x="99" y="132"/>
                      <a:pt x="100" y="131"/>
                      <a:pt x="100" y="130"/>
                    </a:cubicBezTo>
                    <a:cubicBezTo>
                      <a:pt x="100" y="129"/>
                      <a:pt x="100" y="128"/>
                      <a:pt x="100" y="128"/>
                    </a:cubicBezTo>
                    <a:cubicBezTo>
                      <a:pt x="99" y="128"/>
                      <a:pt x="99" y="127"/>
                      <a:pt x="99" y="127"/>
                    </a:cubicBezTo>
                    <a:cubicBezTo>
                      <a:pt x="98" y="126"/>
                      <a:pt x="97" y="126"/>
                      <a:pt x="97" y="125"/>
                    </a:cubicBezTo>
                    <a:cubicBezTo>
                      <a:pt x="97" y="124"/>
                      <a:pt x="97" y="124"/>
                      <a:pt x="96" y="124"/>
                    </a:cubicBezTo>
                    <a:cubicBezTo>
                      <a:pt x="96" y="123"/>
                      <a:pt x="96" y="122"/>
                      <a:pt x="97" y="121"/>
                    </a:cubicBezTo>
                    <a:cubicBezTo>
                      <a:pt x="97" y="120"/>
                      <a:pt x="99" y="118"/>
                      <a:pt x="100" y="117"/>
                    </a:cubicBezTo>
                    <a:cubicBezTo>
                      <a:pt x="101" y="115"/>
                      <a:pt x="102" y="114"/>
                      <a:pt x="102" y="114"/>
                    </a:cubicBezTo>
                    <a:cubicBezTo>
                      <a:pt x="103" y="113"/>
                      <a:pt x="103" y="113"/>
                      <a:pt x="103" y="112"/>
                    </a:cubicBezTo>
                    <a:cubicBezTo>
                      <a:pt x="103" y="112"/>
                      <a:pt x="103" y="112"/>
                      <a:pt x="103" y="112"/>
                    </a:cubicBezTo>
                    <a:cubicBezTo>
                      <a:pt x="103" y="112"/>
                      <a:pt x="104" y="111"/>
                      <a:pt x="104" y="111"/>
                    </a:cubicBezTo>
                    <a:cubicBezTo>
                      <a:pt x="105" y="109"/>
                      <a:pt x="105" y="105"/>
                      <a:pt x="105" y="103"/>
                    </a:cubicBezTo>
                    <a:cubicBezTo>
                      <a:pt x="105" y="103"/>
                      <a:pt x="105" y="102"/>
                      <a:pt x="105" y="102"/>
                    </a:cubicBezTo>
                    <a:cubicBezTo>
                      <a:pt x="105" y="101"/>
                      <a:pt x="105" y="101"/>
                      <a:pt x="105" y="100"/>
                    </a:cubicBezTo>
                    <a:cubicBezTo>
                      <a:pt x="104" y="99"/>
                      <a:pt x="103" y="98"/>
                      <a:pt x="105" y="96"/>
                    </a:cubicBezTo>
                    <a:cubicBezTo>
                      <a:pt x="106" y="96"/>
                      <a:pt x="108" y="95"/>
                      <a:pt x="110" y="94"/>
                    </a:cubicBezTo>
                    <a:cubicBezTo>
                      <a:pt x="113" y="93"/>
                      <a:pt x="115" y="92"/>
                      <a:pt x="115" y="92"/>
                    </a:cubicBezTo>
                    <a:cubicBezTo>
                      <a:pt x="115" y="92"/>
                      <a:pt x="115" y="91"/>
                      <a:pt x="114" y="91"/>
                    </a:cubicBezTo>
                    <a:cubicBezTo>
                      <a:pt x="114" y="90"/>
                      <a:pt x="114" y="89"/>
                      <a:pt x="114" y="89"/>
                    </a:cubicBezTo>
                    <a:cubicBezTo>
                      <a:pt x="114" y="88"/>
                      <a:pt x="116" y="87"/>
                      <a:pt x="118" y="85"/>
                    </a:cubicBezTo>
                    <a:cubicBezTo>
                      <a:pt x="121" y="83"/>
                      <a:pt x="123" y="81"/>
                      <a:pt x="123" y="81"/>
                    </a:cubicBezTo>
                    <a:cubicBezTo>
                      <a:pt x="123" y="80"/>
                      <a:pt x="124" y="79"/>
                      <a:pt x="124" y="78"/>
                    </a:cubicBezTo>
                    <a:cubicBezTo>
                      <a:pt x="124" y="78"/>
                      <a:pt x="124" y="78"/>
                      <a:pt x="124" y="78"/>
                    </a:cubicBezTo>
                    <a:cubicBezTo>
                      <a:pt x="124" y="77"/>
                      <a:pt x="125" y="76"/>
                      <a:pt x="125" y="76"/>
                    </a:cubicBezTo>
                    <a:cubicBezTo>
                      <a:pt x="125" y="76"/>
                      <a:pt x="124" y="75"/>
                      <a:pt x="124" y="75"/>
                    </a:cubicBezTo>
                    <a:cubicBezTo>
                      <a:pt x="124" y="75"/>
                      <a:pt x="124" y="75"/>
                      <a:pt x="124" y="75"/>
                    </a:cubicBezTo>
                    <a:cubicBezTo>
                      <a:pt x="123" y="73"/>
                      <a:pt x="122" y="71"/>
                      <a:pt x="123" y="71"/>
                    </a:cubicBezTo>
                    <a:cubicBezTo>
                      <a:pt x="123" y="70"/>
                      <a:pt x="124" y="70"/>
                      <a:pt x="125" y="70"/>
                    </a:cubicBezTo>
                    <a:cubicBezTo>
                      <a:pt x="125" y="70"/>
                      <a:pt x="125" y="70"/>
                      <a:pt x="126" y="70"/>
                    </a:cubicBezTo>
                    <a:cubicBezTo>
                      <a:pt x="126" y="69"/>
                      <a:pt x="127" y="67"/>
                      <a:pt x="128" y="66"/>
                    </a:cubicBezTo>
                    <a:cubicBezTo>
                      <a:pt x="128" y="65"/>
                      <a:pt x="128" y="64"/>
                      <a:pt x="129" y="63"/>
                    </a:cubicBezTo>
                    <a:cubicBezTo>
                      <a:pt x="129" y="63"/>
                      <a:pt x="131" y="62"/>
                      <a:pt x="132" y="61"/>
                    </a:cubicBezTo>
                    <a:cubicBezTo>
                      <a:pt x="132" y="61"/>
                      <a:pt x="132" y="61"/>
                      <a:pt x="133" y="61"/>
                    </a:cubicBezTo>
                    <a:cubicBezTo>
                      <a:pt x="133" y="61"/>
                      <a:pt x="133" y="60"/>
                      <a:pt x="133" y="60"/>
                    </a:cubicBezTo>
                    <a:cubicBezTo>
                      <a:pt x="134" y="60"/>
                      <a:pt x="134" y="59"/>
                      <a:pt x="135" y="59"/>
                    </a:cubicBezTo>
                    <a:cubicBezTo>
                      <a:pt x="135" y="59"/>
                      <a:pt x="136" y="60"/>
                      <a:pt x="136" y="60"/>
                    </a:cubicBezTo>
                    <a:cubicBezTo>
                      <a:pt x="138" y="60"/>
                      <a:pt x="141" y="61"/>
                      <a:pt x="142" y="61"/>
                    </a:cubicBezTo>
                    <a:cubicBezTo>
                      <a:pt x="142" y="60"/>
                      <a:pt x="143" y="60"/>
                      <a:pt x="143" y="60"/>
                    </a:cubicBezTo>
                    <a:cubicBezTo>
                      <a:pt x="143" y="59"/>
                      <a:pt x="143" y="58"/>
                      <a:pt x="144" y="58"/>
                    </a:cubicBezTo>
                    <a:cubicBezTo>
                      <a:pt x="144" y="57"/>
                      <a:pt x="144" y="56"/>
                      <a:pt x="144" y="55"/>
                    </a:cubicBezTo>
                    <a:cubicBezTo>
                      <a:pt x="144" y="53"/>
                      <a:pt x="144" y="52"/>
                      <a:pt x="145" y="51"/>
                    </a:cubicBezTo>
                    <a:cubicBezTo>
                      <a:pt x="145" y="51"/>
                      <a:pt x="152" y="52"/>
                      <a:pt x="157" y="53"/>
                    </a:cubicBezTo>
                    <a:cubicBezTo>
                      <a:pt x="161" y="54"/>
                      <a:pt x="164" y="54"/>
                      <a:pt x="164" y="54"/>
                    </a:cubicBezTo>
                    <a:cubicBezTo>
                      <a:pt x="164" y="54"/>
                      <a:pt x="164" y="54"/>
                      <a:pt x="164" y="54"/>
                    </a:cubicBezTo>
                    <a:cubicBezTo>
                      <a:pt x="165" y="54"/>
                      <a:pt x="165" y="53"/>
                      <a:pt x="165" y="53"/>
                    </a:cubicBezTo>
                    <a:cubicBezTo>
                      <a:pt x="165" y="53"/>
                      <a:pt x="165" y="52"/>
                      <a:pt x="165" y="52"/>
                    </a:cubicBezTo>
                    <a:cubicBezTo>
                      <a:pt x="165" y="52"/>
                      <a:pt x="164" y="51"/>
                      <a:pt x="165" y="50"/>
                    </a:cubicBezTo>
                    <a:cubicBezTo>
                      <a:pt x="165" y="50"/>
                      <a:pt x="165" y="49"/>
                      <a:pt x="166" y="48"/>
                    </a:cubicBezTo>
                    <a:cubicBezTo>
                      <a:pt x="166" y="47"/>
                      <a:pt x="167" y="47"/>
                      <a:pt x="167" y="46"/>
                    </a:cubicBezTo>
                    <a:cubicBezTo>
                      <a:pt x="167" y="46"/>
                      <a:pt x="167" y="46"/>
                      <a:pt x="167" y="45"/>
                    </a:cubicBezTo>
                    <a:cubicBezTo>
                      <a:pt x="166" y="44"/>
                      <a:pt x="166" y="42"/>
                      <a:pt x="167" y="41"/>
                    </a:cubicBezTo>
                    <a:cubicBezTo>
                      <a:pt x="167" y="41"/>
                      <a:pt x="169" y="41"/>
                      <a:pt x="170" y="41"/>
                    </a:cubicBezTo>
                    <a:cubicBezTo>
                      <a:pt x="171" y="41"/>
                      <a:pt x="172" y="41"/>
                      <a:pt x="173" y="41"/>
                    </a:cubicBezTo>
                    <a:cubicBezTo>
                      <a:pt x="174" y="41"/>
                      <a:pt x="175" y="41"/>
                      <a:pt x="175" y="41"/>
                    </a:cubicBezTo>
                    <a:cubicBezTo>
                      <a:pt x="175" y="41"/>
                      <a:pt x="176" y="41"/>
                      <a:pt x="176" y="41"/>
                    </a:cubicBezTo>
                    <a:cubicBezTo>
                      <a:pt x="176" y="41"/>
                      <a:pt x="176" y="41"/>
                      <a:pt x="176" y="41"/>
                    </a:cubicBezTo>
                    <a:cubicBezTo>
                      <a:pt x="176" y="41"/>
                      <a:pt x="176" y="40"/>
                      <a:pt x="176" y="40"/>
                    </a:cubicBezTo>
                    <a:cubicBezTo>
                      <a:pt x="176" y="39"/>
                      <a:pt x="176" y="38"/>
                      <a:pt x="177" y="37"/>
                    </a:cubicBezTo>
                    <a:cubicBezTo>
                      <a:pt x="177" y="37"/>
                      <a:pt x="177" y="37"/>
                      <a:pt x="177" y="37"/>
                    </a:cubicBezTo>
                    <a:cubicBezTo>
                      <a:pt x="177" y="37"/>
                      <a:pt x="178" y="37"/>
                      <a:pt x="179" y="37"/>
                    </a:cubicBezTo>
                    <a:cubicBezTo>
                      <a:pt x="179" y="37"/>
                      <a:pt x="179" y="37"/>
                      <a:pt x="180" y="36"/>
                    </a:cubicBezTo>
                    <a:cubicBezTo>
                      <a:pt x="180" y="36"/>
                      <a:pt x="181" y="37"/>
                      <a:pt x="182" y="37"/>
                    </a:cubicBezTo>
                    <a:cubicBezTo>
                      <a:pt x="184" y="38"/>
                      <a:pt x="186" y="39"/>
                      <a:pt x="186" y="40"/>
                    </a:cubicBezTo>
                    <a:cubicBezTo>
                      <a:pt x="187" y="40"/>
                      <a:pt x="188" y="41"/>
                      <a:pt x="189" y="43"/>
                    </a:cubicBezTo>
                    <a:cubicBezTo>
                      <a:pt x="190" y="44"/>
                      <a:pt x="191" y="46"/>
                      <a:pt x="192" y="46"/>
                    </a:cubicBezTo>
                    <a:cubicBezTo>
                      <a:pt x="192" y="47"/>
                      <a:pt x="195" y="47"/>
                      <a:pt x="197" y="46"/>
                    </a:cubicBezTo>
                    <a:cubicBezTo>
                      <a:pt x="198" y="46"/>
                      <a:pt x="199" y="46"/>
                      <a:pt x="200" y="46"/>
                    </a:cubicBezTo>
                    <a:cubicBezTo>
                      <a:pt x="200" y="46"/>
                      <a:pt x="201" y="46"/>
                      <a:pt x="202" y="46"/>
                    </a:cubicBezTo>
                    <a:cubicBezTo>
                      <a:pt x="204" y="46"/>
                      <a:pt x="206" y="47"/>
                      <a:pt x="206" y="46"/>
                    </a:cubicBezTo>
                    <a:cubicBezTo>
                      <a:pt x="206" y="46"/>
                      <a:pt x="207" y="46"/>
                      <a:pt x="207" y="46"/>
                    </a:cubicBezTo>
                    <a:cubicBezTo>
                      <a:pt x="207" y="45"/>
                      <a:pt x="208" y="45"/>
                      <a:pt x="208" y="45"/>
                    </a:cubicBezTo>
                    <a:cubicBezTo>
                      <a:pt x="209" y="45"/>
                      <a:pt x="211" y="46"/>
                      <a:pt x="213" y="47"/>
                    </a:cubicBezTo>
                    <a:cubicBezTo>
                      <a:pt x="215" y="48"/>
                      <a:pt x="219" y="50"/>
                      <a:pt x="219" y="50"/>
                    </a:cubicBezTo>
                    <a:cubicBezTo>
                      <a:pt x="220" y="49"/>
                      <a:pt x="221" y="48"/>
                      <a:pt x="222" y="47"/>
                    </a:cubicBezTo>
                    <a:cubicBezTo>
                      <a:pt x="223" y="45"/>
                      <a:pt x="224" y="44"/>
                      <a:pt x="224" y="44"/>
                    </a:cubicBezTo>
                    <a:cubicBezTo>
                      <a:pt x="225" y="44"/>
                      <a:pt x="225" y="44"/>
                      <a:pt x="226" y="44"/>
                    </a:cubicBezTo>
                    <a:cubicBezTo>
                      <a:pt x="227" y="44"/>
                      <a:pt x="227" y="44"/>
                      <a:pt x="227" y="44"/>
                    </a:cubicBezTo>
                    <a:cubicBezTo>
                      <a:pt x="227" y="44"/>
                      <a:pt x="228" y="42"/>
                      <a:pt x="228" y="41"/>
                    </a:cubicBezTo>
                    <a:cubicBezTo>
                      <a:pt x="229" y="37"/>
                      <a:pt x="230" y="30"/>
                      <a:pt x="230" y="30"/>
                    </a:cubicBezTo>
                    <a:cubicBezTo>
                      <a:pt x="231" y="29"/>
                      <a:pt x="232" y="28"/>
                      <a:pt x="233" y="27"/>
                    </a:cubicBezTo>
                    <a:cubicBezTo>
                      <a:pt x="234" y="27"/>
                      <a:pt x="234" y="26"/>
                      <a:pt x="235" y="26"/>
                    </a:cubicBezTo>
                    <a:cubicBezTo>
                      <a:pt x="236" y="25"/>
                      <a:pt x="236" y="25"/>
                      <a:pt x="237" y="24"/>
                    </a:cubicBezTo>
                    <a:cubicBezTo>
                      <a:pt x="237" y="24"/>
                      <a:pt x="237" y="24"/>
                      <a:pt x="238" y="24"/>
                    </a:cubicBezTo>
                    <a:cubicBezTo>
                      <a:pt x="238" y="23"/>
                      <a:pt x="240" y="23"/>
                      <a:pt x="241" y="23"/>
                    </a:cubicBezTo>
                    <a:cubicBezTo>
                      <a:pt x="243" y="23"/>
                      <a:pt x="245" y="23"/>
                      <a:pt x="246" y="22"/>
                    </a:cubicBezTo>
                    <a:cubicBezTo>
                      <a:pt x="246" y="22"/>
                      <a:pt x="246" y="22"/>
                      <a:pt x="246" y="22"/>
                    </a:cubicBezTo>
                    <a:cubicBezTo>
                      <a:pt x="248" y="21"/>
                      <a:pt x="249" y="21"/>
                      <a:pt x="250" y="21"/>
                    </a:cubicBezTo>
                    <a:cubicBezTo>
                      <a:pt x="251" y="20"/>
                      <a:pt x="253" y="22"/>
                      <a:pt x="255" y="24"/>
                    </a:cubicBezTo>
                    <a:cubicBezTo>
                      <a:pt x="256" y="25"/>
                      <a:pt x="258" y="26"/>
                      <a:pt x="258" y="26"/>
                    </a:cubicBezTo>
                    <a:cubicBezTo>
                      <a:pt x="259" y="26"/>
                      <a:pt x="262" y="27"/>
                      <a:pt x="263" y="28"/>
                    </a:cubicBezTo>
                    <a:cubicBezTo>
                      <a:pt x="264" y="29"/>
                      <a:pt x="265" y="29"/>
                      <a:pt x="265" y="29"/>
                    </a:cubicBezTo>
                    <a:cubicBezTo>
                      <a:pt x="266" y="29"/>
                      <a:pt x="268" y="32"/>
                      <a:pt x="268" y="32"/>
                    </a:cubicBezTo>
                    <a:cubicBezTo>
                      <a:pt x="268" y="32"/>
                      <a:pt x="268" y="32"/>
                      <a:pt x="268" y="32"/>
                    </a:cubicBezTo>
                    <a:cubicBezTo>
                      <a:pt x="268" y="32"/>
                      <a:pt x="268" y="32"/>
                      <a:pt x="268" y="32"/>
                    </a:cubicBezTo>
                    <a:cubicBezTo>
                      <a:pt x="268" y="32"/>
                      <a:pt x="268" y="32"/>
                      <a:pt x="268" y="32"/>
                    </a:cubicBezTo>
                    <a:cubicBezTo>
                      <a:pt x="268" y="33"/>
                      <a:pt x="267" y="34"/>
                      <a:pt x="267" y="35"/>
                    </a:cubicBezTo>
                    <a:cubicBezTo>
                      <a:pt x="266" y="35"/>
                      <a:pt x="265" y="36"/>
                      <a:pt x="265" y="37"/>
                    </a:cubicBezTo>
                    <a:cubicBezTo>
                      <a:pt x="265" y="37"/>
                      <a:pt x="265" y="37"/>
                      <a:pt x="265" y="37"/>
                    </a:cubicBezTo>
                    <a:cubicBezTo>
                      <a:pt x="265" y="37"/>
                      <a:pt x="265" y="37"/>
                      <a:pt x="265" y="37"/>
                    </a:cubicBezTo>
                    <a:cubicBezTo>
                      <a:pt x="265" y="38"/>
                      <a:pt x="265" y="38"/>
                      <a:pt x="265" y="39"/>
                    </a:cubicBezTo>
                    <a:cubicBezTo>
                      <a:pt x="265" y="40"/>
                      <a:pt x="265" y="40"/>
                      <a:pt x="265" y="40"/>
                    </a:cubicBezTo>
                    <a:cubicBezTo>
                      <a:pt x="265" y="40"/>
                      <a:pt x="265" y="39"/>
                      <a:pt x="266" y="39"/>
                    </a:cubicBezTo>
                    <a:cubicBezTo>
                      <a:pt x="267" y="38"/>
                      <a:pt x="267" y="37"/>
                      <a:pt x="268" y="37"/>
                    </a:cubicBezTo>
                    <a:cubicBezTo>
                      <a:pt x="268" y="36"/>
                      <a:pt x="269" y="36"/>
                      <a:pt x="270" y="36"/>
                    </a:cubicBezTo>
                    <a:cubicBezTo>
                      <a:pt x="272" y="36"/>
                      <a:pt x="274" y="35"/>
                      <a:pt x="274" y="35"/>
                    </a:cubicBezTo>
                    <a:cubicBezTo>
                      <a:pt x="275" y="34"/>
                      <a:pt x="276" y="32"/>
                      <a:pt x="276" y="31"/>
                    </a:cubicBezTo>
                    <a:cubicBezTo>
                      <a:pt x="276" y="31"/>
                      <a:pt x="276" y="31"/>
                      <a:pt x="276" y="31"/>
                    </a:cubicBezTo>
                    <a:cubicBezTo>
                      <a:pt x="276" y="31"/>
                      <a:pt x="276" y="31"/>
                      <a:pt x="276" y="31"/>
                    </a:cubicBezTo>
                    <a:cubicBezTo>
                      <a:pt x="277" y="30"/>
                      <a:pt x="279" y="31"/>
                      <a:pt x="281" y="31"/>
                    </a:cubicBezTo>
                    <a:cubicBezTo>
                      <a:pt x="281" y="31"/>
                      <a:pt x="282" y="31"/>
                      <a:pt x="282" y="31"/>
                    </a:cubicBezTo>
                    <a:cubicBezTo>
                      <a:pt x="283" y="31"/>
                      <a:pt x="283" y="31"/>
                      <a:pt x="284" y="31"/>
                    </a:cubicBezTo>
                    <a:cubicBezTo>
                      <a:pt x="285" y="31"/>
                      <a:pt x="285" y="31"/>
                      <a:pt x="285" y="31"/>
                    </a:cubicBezTo>
                    <a:cubicBezTo>
                      <a:pt x="285" y="31"/>
                      <a:pt x="285" y="29"/>
                      <a:pt x="285" y="27"/>
                    </a:cubicBezTo>
                    <a:cubicBezTo>
                      <a:pt x="283" y="27"/>
                      <a:pt x="282" y="26"/>
                      <a:pt x="282" y="26"/>
                    </a:cubicBezTo>
                    <a:cubicBezTo>
                      <a:pt x="281" y="27"/>
                      <a:pt x="280" y="28"/>
                      <a:pt x="279" y="29"/>
                    </a:cubicBezTo>
                    <a:cubicBezTo>
                      <a:pt x="279" y="29"/>
                      <a:pt x="279" y="27"/>
                      <a:pt x="279" y="27"/>
                    </a:cubicBezTo>
                    <a:cubicBezTo>
                      <a:pt x="279" y="26"/>
                      <a:pt x="278" y="25"/>
                      <a:pt x="277" y="25"/>
                    </a:cubicBezTo>
                    <a:cubicBezTo>
                      <a:pt x="277" y="25"/>
                      <a:pt x="275" y="26"/>
                      <a:pt x="273" y="27"/>
                    </a:cubicBezTo>
                    <a:cubicBezTo>
                      <a:pt x="272" y="28"/>
                      <a:pt x="270" y="29"/>
                      <a:pt x="270" y="29"/>
                    </a:cubicBezTo>
                    <a:cubicBezTo>
                      <a:pt x="269" y="29"/>
                      <a:pt x="272" y="27"/>
                      <a:pt x="271" y="26"/>
                    </a:cubicBezTo>
                    <a:cubicBezTo>
                      <a:pt x="271" y="26"/>
                      <a:pt x="270" y="26"/>
                      <a:pt x="269" y="25"/>
                    </a:cubicBezTo>
                    <a:cubicBezTo>
                      <a:pt x="268" y="25"/>
                      <a:pt x="269" y="24"/>
                      <a:pt x="269" y="23"/>
                    </a:cubicBezTo>
                    <a:cubicBezTo>
                      <a:pt x="269" y="22"/>
                      <a:pt x="268" y="22"/>
                      <a:pt x="266" y="22"/>
                    </a:cubicBezTo>
                    <a:cubicBezTo>
                      <a:pt x="264" y="21"/>
                      <a:pt x="260" y="20"/>
                      <a:pt x="260" y="19"/>
                    </a:cubicBezTo>
                    <a:cubicBezTo>
                      <a:pt x="260" y="18"/>
                      <a:pt x="267" y="20"/>
                      <a:pt x="268" y="21"/>
                    </a:cubicBezTo>
                    <a:cubicBezTo>
                      <a:pt x="269" y="21"/>
                      <a:pt x="277" y="21"/>
                      <a:pt x="278" y="21"/>
                    </a:cubicBezTo>
                    <a:cubicBezTo>
                      <a:pt x="280" y="20"/>
                      <a:pt x="280" y="19"/>
                      <a:pt x="281" y="18"/>
                    </a:cubicBezTo>
                    <a:cubicBezTo>
                      <a:pt x="283" y="17"/>
                      <a:pt x="283" y="18"/>
                      <a:pt x="286" y="18"/>
                    </a:cubicBezTo>
                    <a:cubicBezTo>
                      <a:pt x="288" y="17"/>
                      <a:pt x="287" y="17"/>
                      <a:pt x="287" y="16"/>
                    </a:cubicBezTo>
                    <a:cubicBezTo>
                      <a:pt x="287" y="15"/>
                      <a:pt x="287" y="14"/>
                      <a:pt x="285" y="13"/>
                    </a:cubicBezTo>
                    <a:cubicBezTo>
                      <a:pt x="284" y="13"/>
                      <a:pt x="284" y="13"/>
                      <a:pt x="283" y="13"/>
                    </a:cubicBezTo>
                    <a:cubicBezTo>
                      <a:pt x="281" y="13"/>
                      <a:pt x="280" y="12"/>
                      <a:pt x="279" y="13"/>
                    </a:cubicBezTo>
                    <a:cubicBezTo>
                      <a:pt x="277" y="13"/>
                      <a:pt x="276" y="13"/>
                      <a:pt x="276" y="12"/>
                    </a:cubicBezTo>
                    <a:cubicBezTo>
                      <a:pt x="275" y="11"/>
                      <a:pt x="278" y="11"/>
                      <a:pt x="277" y="11"/>
                    </a:cubicBezTo>
                    <a:cubicBezTo>
                      <a:pt x="277" y="10"/>
                      <a:pt x="277" y="9"/>
                      <a:pt x="276" y="9"/>
                    </a:cubicBezTo>
                    <a:cubicBezTo>
                      <a:pt x="276" y="9"/>
                      <a:pt x="274" y="10"/>
                      <a:pt x="273" y="10"/>
                    </a:cubicBezTo>
                    <a:cubicBezTo>
                      <a:pt x="272" y="10"/>
                      <a:pt x="273" y="8"/>
                      <a:pt x="273" y="8"/>
                    </a:cubicBezTo>
                    <a:cubicBezTo>
                      <a:pt x="273" y="7"/>
                      <a:pt x="272" y="8"/>
                      <a:pt x="272" y="8"/>
                    </a:cubicBezTo>
                    <a:cubicBezTo>
                      <a:pt x="271" y="9"/>
                      <a:pt x="269" y="10"/>
                      <a:pt x="268" y="10"/>
                    </a:cubicBezTo>
                    <a:cubicBezTo>
                      <a:pt x="267" y="10"/>
                      <a:pt x="268" y="9"/>
                      <a:pt x="268" y="8"/>
                    </a:cubicBezTo>
                    <a:cubicBezTo>
                      <a:pt x="268" y="8"/>
                      <a:pt x="264" y="5"/>
                      <a:pt x="264" y="5"/>
                    </a:cubicBezTo>
                    <a:cubicBezTo>
                      <a:pt x="263" y="5"/>
                      <a:pt x="263" y="6"/>
                      <a:pt x="262" y="7"/>
                    </a:cubicBezTo>
                    <a:cubicBezTo>
                      <a:pt x="261" y="7"/>
                      <a:pt x="259" y="10"/>
                      <a:pt x="259" y="11"/>
                    </a:cubicBezTo>
                    <a:cubicBezTo>
                      <a:pt x="259" y="12"/>
                      <a:pt x="260" y="13"/>
                      <a:pt x="259" y="13"/>
                    </a:cubicBezTo>
                    <a:cubicBezTo>
                      <a:pt x="259" y="14"/>
                      <a:pt x="258" y="14"/>
                      <a:pt x="258" y="15"/>
                    </a:cubicBezTo>
                    <a:cubicBezTo>
                      <a:pt x="257" y="16"/>
                      <a:pt x="256" y="17"/>
                      <a:pt x="255" y="16"/>
                    </a:cubicBezTo>
                    <a:cubicBezTo>
                      <a:pt x="254" y="16"/>
                      <a:pt x="257" y="14"/>
                      <a:pt x="257" y="13"/>
                    </a:cubicBezTo>
                    <a:cubicBezTo>
                      <a:pt x="257" y="13"/>
                      <a:pt x="257" y="13"/>
                      <a:pt x="256" y="13"/>
                    </a:cubicBezTo>
                    <a:cubicBezTo>
                      <a:pt x="255" y="13"/>
                      <a:pt x="253" y="14"/>
                      <a:pt x="252" y="14"/>
                    </a:cubicBezTo>
                    <a:cubicBezTo>
                      <a:pt x="251" y="15"/>
                      <a:pt x="252" y="14"/>
                      <a:pt x="251" y="13"/>
                    </a:cubicBezTo>
                    <a:cubicBezTo>
                      <a:pt x="251" y="13"/>
                      <a:pt x="252" y="12"/>
                      <a:pt x="253" y="12"/>
                    </a:cubicBezTo>
                    <a:cubicBezTo>
                      <a:pt x="253" y="12"/>
                      <a:pt x="255" y="11"/>
                      <a:pt x="256" y="11"/>
                    </a:cubicBezTo>
                    <a:cubicBezTo>
                      <a:pt x="257" y="10"/>
                      <a:pt x="257" y="9"/>
                      <a:pt x="256" y="9"/>
                    </a:cubicBezTo>
                    <a:cubicBezTo>
                      <a:pt x="256" y="9"/>
                      <a:pt x="254" y="9"/>
                      <a:pt x="253" y="9"/>
                    </a:cubicBezTo>
                    <a:cubicBezTo>
                      <a:pt x="253" y="10"/>
                      <a:pt x="251" y="11"/>
                      <a:pt x="250" y="11"/>
                    </a:cubicBezTo>
                    <a:cubicBezTo>
                      <a:pt x="249" y="11"/>
                      <a:pt x="249" y="10"/>
                      <a:pt x="250" y="10"/>
                    </a:cubicBezTo>
                    <a:cubicBezTo>
                      <a:pt x="250" y="9"/>
                      <a:pt x="252" y="9"/>
                      <a:pt x="252" y="8"/>
                    </a:cubicBezTo>
                    <a:cubicBezTo>
                      <a:pt x="253" y="8"/>
                      <a:pt x="252" y="7"/>
                      <a:pt x="252" y="7"/>
                    </a:cubicBezTo>
                    <a:cubicBezTo>
                      <a:pt x="253" y="6"/>
                      <a:pt x="256" y="6"/>
                      <a:pt x="257" y="6"/>
                    </a:cubicBezTo>
                    <a:cubicBezTo>
                      <a:pt x="258" y="6"/>
                      <a:pt x="260" y="4"/>
                      <a:pt x="259" y="4"/>
                    </a:cubicBezTo>
                    <a:cubicBezTo>
                      <a:pt x="259" y="3"/>
                      <a:pt x="257" y="3"/>
                      <a:pt x="255" y="2"/>
                    </a:cubicBezTo>
                    <a:cubicBezTo>
                      <a:pt x="253" y="2"/>
                      <a:pt x="251" y="0"/>
                      <a:pt x="250" y="1"/>
                    </a:cubicBezTo>
                    <a:cubicBezTo>
                      <a:pt x="249" y="1"/>
                      <a:pt x="249" y="2"/>
                      <a:pt x="249" y="3"/>
                    </a:cubicBezTo>
                    <a:cubicBezTo>
                      <a:pt x="249" y="4"/>
                      <a:pt x="248" y="3"/>
                      <a:pt x="247" y="4"/>
                    </a:cubicBezTo>
                    <a:cubicBezTo>
                      <a:pt x="246" y="4"/>
                      <a:pt x="246" y="4"/>
                      <a:pt x="246" y="5"/>
                    </a:cubicBezTo>
                    <a:cubicBezTo>
                      <a:pt x="246" y="6"/>
                      <a:pt x="250" y="6"/>
                      <a:pt x="249" y="7"/>
                    </a:cubicBezTo>
                    <a:cubicBezTo>
                      <a:pt x="249" y="7"/>
                      <a:pt x="247" y="8"/>
                      <a:pt x="246" y="8"/>
                    </a:cubicBezTo>
                    <a:cubicBezTo>
                      <a:pt x="245" y="8"/>
                      <a:pt x="244" y="8"/>
                      <a:pt x="244" y="9"/>
                    </a:cubicBezTo>
                    <a:cubicBezTo>
                      <a:pt x="244" y="10"/>
                      <a:pt x="245" y="10"/>
                      <a:pt x="246" y="11"/>
                    </a:cubicBezTo>
                    <a:cubicBezTo>
                      <a:pt x="246" y="12"/>
                      <a:pt x="243" y="11"/>
                      <a:pt x="243" y="11"/>
                    </a:cubicBezTo>
                    <a:cubicBezTo>
                      <a:pt x="243" y="12"/>
                      <a:pt x="244" y="12"/>
                      <a:pt x="244" y="13"/>
                    </a:cubicBezTo>
                    <a:cubicBezTo>
                      <a:pt x="244" y="14"/>
                      <a:pt x="241" y="13"/>
                      <a:pt x="240" y="13"/>
                    </a:cubicBezTo>
                    <a:cubicBezTo>
                      <a:pt x="239" y="13"/>
                      <a:pt x="239" y="15"/>
                      <a:pt x="238" y="16"/>
                    </a:cubicBezTo>
                    <a:cubicBezTo>
                      <a:pt x="237" y="17"/>
                      <a:pt x="237" y="14"/>
                      <a:pt x="237" y="14"/>
                    </a:cubicBezTo>
                    <a:cubicBezTo>
                      <a:pt x="236" y="13"/>
                      <a:pt x="237" y="11"/>
                      <a:pt x="237" y="11"/>
                    </a:cubicBezTo>
                    <a:cubicBezTo>
                      <a:pt x="237" y="10"/>
                      <a:pt x="235" y="10"/>
                      <a:pt x="235" y="10"/>
                    </a:cubicBezTo>
                    <a:cubicBezTo>
                      <a:pt x="235" y="9"/>
                      <a:pt x="238" y="9"/>
                      <a:pt x="239" y="8"/>
                    </a:cubicBezTo>
                    <a:cubicBezTo>
                      <a:pt x="239" y="7"/>
                      <a:pt x="239" y="3"/>
                      <a:pt x="239" y="4"/>
                    </a:cubicBezTo>
                    <a:cubicBezTo>
                      <a:pt x="238" y="4"/>
                      <a:pt x="235" y="6"/>
                      <a:pt x="234" y="7"/>
                    </a:cubicBezTo>
                    <a:cubicBezTo>
                      <a:pt x="233" y="8"/>
                      <a:pt x="231" y="10"/>
                      <a:pt x="230" y="11"/>
                    </a:cubicBezTo>
                    <a:cubicBezTo>
                      <a:pt x="229" y="11"/>
                      <a:pt x="229" y="12"/>
                      <a:pt x="229" y="12"/>
                    </a:cubicBezTo>
                    <a:cubicBezTo>
                      <a:pt x="229" y="13"/>
                      <a:pt x="226" y="15"/>
                      <a:pt x="225" y="16"/>
                    </a:cubicBezTo>
                    <a:cubicBezTo>
                      <a:pt x="225" y="16"/>
                      <a:pt x="226" y="16"/>
                      <a:pt x="226" y="17"/>
                    </a:cubicBezTo>
                    <a:cubicBezTo>
                      <a:pt x="226" y="18"/>
                      <a:pt x="224" y="19"/>
                      <a:pt x="224" y="20"/>
                    </a:cubicBezTo>
                    <a:cubicBezTo>
                      <a:pt x="223" y="20"/>
                      <a:pt x="222" y="19"/>
                      <a:pt x="221" y="20"/>
                    </a:cubicBezTo>
                    <a:cubicBezTo>
                      <a:pt x="221" y="20"/>
                      <a:pt x="221" y="22"/>
                      <a:pt x="221" y="22"/>
                    </a:cubicBezTo>
                    <a:cubicBezTo>
                      <a:pt x="220" y="22"/>
                      <a:pt x="220" y="20"/>
                      <a:pt x="219" y="19"/>
                    </a:cubicBezTo>
                    <a:cubicBezTo>
                      <a:pt x="219" y="18"/>
                      <a:pt x="221" y="15"/>
                      <a:pt x="221" y="14"/>
                    </a:cubicBezTo>
                    <a:cubicBezTo>
                      <a:pt x="222" y="13"/>
                      <a:pt x="221" y="13"/>
                      <a:pt x="221" y="12"/>
                    </a:cubicBezTo>
                    <a:cubicBezTo>
                      <a:pt x="222" y="11"/>
                      <a:pt x="223" y="10"/>
                      <a:pt x="224" y="10"/>
                    </a:cubicBezTo>
                    <a:cubicBezTo>
                      <a:pt x="224" y="9"/>
                      <a:pt x="229" y="6"/>
                      <a:pt x="229" y="6"/>
                    </a:cubicBezTo>
                    <a:cubicBezTo>
                      <a:pt x="230" y="6"/>
                      <a:pt x="226" y="4"/>
                      <a:pt x="225" y="5"/>
                    </a:cubicBezTo>
                    <a:cubicBezTo>
                      <a:pt x="224" y="5"/>
                      <a:pt x="220" y="6"/>
                      <a:pt x="220" y="6"/>
                    </a:cubicBezTo>
                    <a:cubicBezTo>
                      <a:pt x="219" y="6"/>
                      <a:pt x="222" y="4"/>
                      <a:pt x="221" y="4"/>
                    </a:cubicBezTo>
                    <a:cubicBezTo>
                      <a:pt x="221" y="3"/>
                      <a:pt x="220" y="4"/>
                      <a:pt x="219" y="4"/>
                    </a:cubicBezTo>
                    <a:cubicBezTo>
                      <a:pt x="218" y="4"/>
                      <a:pt x="217" y="3"/>
                      <a:pt x="216" y="3"/>
                    </a:cubicBezTo>
                    <a:cubicBezTo>
                      <a:pt x="215" y="3"/>
                      <a:pt x="216" y="6"/>
                      <a:pt x="215" y="6"/>
                    </a:cubicBezTo>
                    <a:cubicBezTo>
                      <a:pt x="214" y="7"/>
                      <a:pt x="214" y="5"/>
                      <a:pt x="214" y="5"/>
                    </a:cubicBezTo>
                    <a:cubicBezTo>
                      <a:pt x="214" y="5"/>
                      <a:pt x="213" y="5"/>
                      <a:pt x="213" y="6"/>
                    </a:cubicBezTo>
                    <a:cubicBezTo>
                      <a:pt x="213" y="6"/>
                      <a:pt x="213" y="6"/>
                      <a:pt x="213" y="7"/>
                    </a:cubicBezTo>
                    <a:cubicBezTo>
                      <a:pt x="213" y="8"/>
                      <a:pt x="217" y="9"/>
                      <a:pt x="217" y="10"/>
                    </a:cubicBezTo>
                    <a:cubicBezTo>
                      <a:pt x="217" y="10"/>
                      <a:pt x="214" y="10"/>
                      <a:pt x="214" y="10"/>
                    </a:cubicBezTo>
                    <a:cubicBezTo>
                      <a:pt x="213" y="10"/>
                      <a:pt x="213" y="11"/>
                      <a:pt x="213" y="12"/>
                    </a:cubicBezTo>
                    <a:cubicBezTo>
                      <a:pt x="212" y="13"/>
                      <a:pt x="214" y="13"/>
                      <a:pt x="213" y="14"/>
                    </a:cubicBezTo>
                    <a:cubicBezTo>
                      <a:pt x="212" y="15"/>
                      <a:pt x="209" y="13"/>
                      <a:pt x="208" y="13"/>
                    </a:cubicBezTo>
                    <a:cubicBezTo>
                      <a:pt x="207" y="13"/>
                      <a:pt x="204" y="16"/>
                      <a:pt x="203" y="16"/>
                    </a:cubicBezTo>
                    <a:cubicBezTo>
                      <a:pt x="203" y="17"/>
                      <a:pt x="205" y="18"/>
                      <a:pt x="205" y="18"/>
                    </a:cubicBezTo>
                    <a:cubicBezTo>
                      <a:pt x="205" y="19"/>
                      <a:pt x="202" y="18"/>
                      <a:pt x="202" y="19"/>
                    </a:cubicBezTo>
                    <a:cubicBezTo>
                      <a:pt x="201" y="19"/>
                      <a:pt x="202" y="19"/>
                      <a:pt x="202" y="20"/>
                    </a:cubicBezTo>
                    <a:cubicBezTo>
                      <a:pt x="203" y="20"/>
                      <a:pt x="202" y="20"/>
                      <a:pt x="202" y="21"/>
                    </a:cubicBezTo>
                    <a:cubicBezTo>
                      <a:pt x="201" y="22"/>
                      <a:pt x="204" y="22"/>
                      <a:pt x="204" y="23"/>
                    </a:cubicBezTo>
                    <a:cubicBezTo>
                      <a:pt x="203" y="23"/>
                      <a:pt x="201" y="23"/>
                      <a:pt x="200" y="24"/>
                    </a:cubicBezTo>
                    <a:cubicBezTo>
                      <a:pt x="198" y="25"/>
                      <a:pt x="199" y="22"/>
                      <a:pt x="198" y="21"/>
                    </a:cubicBezTo>
                    <a:cubicBezTo>
                      <a:pt x="198" y="20"/>
                      <a:pt x="197" y="21"/>
                      <a:pt x="195" y="22"/>
                    </a:cubicBezTo>
                    <a:cubicBezTo>
                      <a:pt x="193" y="23"/>
                      <a:pt x="191" y="22"/>
                      <a:pt x="191" y="22"/>
                    </a:cubicBezTo>
                    <a:cubicBezTo>
                      <a:pt x="190" y="22"/>
                      <a:pt x="191" y="21"/>
                      <a:pt x="191" y="21"/>
                    </a:cubicBezTo>
                    <a:cubicBezTo>
                      <a:pt x="192" y="21"/>
                      <a:pt x="191" y="20"/>
                      <a:pt x="190" y="19"/>
                    </a:cubicBezTo>
                    <a:cubicBezTo>
                      <a:pt x="189" y="19"/>
                      <a:pt x="187" y="19"/>
                      <a:pt x="185" y="19"/>
                    </a:cubicBezTo>
                    <a:cubicBezTo>
                      <a:pt x="183" y="19"/>
                      <a:pt x="180" y="18"/>
                      <a:pt x="179" y="19"/>
                    </a:cubicBezTo>
                    <a:cubicBezTo>
                      <a:pt x="179" y="19"/>
                      <a:pt x="183" y="21"/>
                      <a:pt x="185" y="21"/>
                    </a:cubicBezTo>
                    <a:cubicBezTo>
                      <a:pt x="186" y="22"/>
                      <a:pt x="187" y="21"/>
                      <a:pt x="188" y="21"/>
                    </a:cubicBezTo>
                    <a:cubicBezTo>
                      <a:pt x="189" y="21"/>
                      <a:pt x="188" y="22"/>
                      <a:pt x="188" y="23"/>
                    </a:cubicBezTo>
                    <a:cubicBezTo>
                      <a:pt x="188" y="24"/>
                      <a:pt x="188" y="24"/>
                      <a:pt x="187" y="25"/>
                    </a:cubicBezTo>
                    <a:cubicBezTo>
                      <a:pt x="187" y="25"/>
                      <a:pt x="189" y="26"/>
                      <a:pt x="189" y="28"/>
                    </a:cubicBezTo>
                    <a:cubicBezTo>
                      <a:pt x="189" y="29"/>
                      <a:pt x="185" y="26"/>
                      <a:pt x="184" y="25"/>
                    </a:cubicBezTo>
                    <a:cubicBezTo>
                      <a:pt x="182" y="24"/>
                      <a:pt x="179" y="24"/>
                      <a:pt x="179" y="24"/>
                    </a:cubicBezTo>
                    <a:cubicBezTo>
                      <a:pt x="179" y="24"/>
                      <a:pt x="179" y="25"/>
                      <a:pt x="179" y="26"/>
                    </a:cubicBezTo>
                    <a:cubicBezTo>
                      <a:pt x="179" y="28"/>
                      <a:pt x="178" y="27"/>
                      <a:pt x="176" y="27"/>
                    </a:cubicBezTo>
                    <a:cubicBezTo>
                      <a:pt x="174" y="27"/>
                      <a:pt x="176" y="26"/>
                      <a:pt x="175" y="25"/>
                    </a:cubicBezTo>
                    <a:cubicBezTo>
                      <a:pt x="175" y="24"/>
                      <a:pt x="172" y="27"/>
                      <a:pt x="171" y="28"/>
                    </a:cubicBezTo>
                    <a:cubicBezTo>
                      <a:pt x="170" y="29"/>
                      <a:pt x="171" y="28"/>
                      <a:pt x="172" y="30"/>
                    </a:cubicBezTo>
                    <a:cubicBezTo>
                      <a:pt x="172" y="31"/>
                      <a:pt x="175" y="32"/>
                      <a:pt x="175" y="33"/>
                    </a:cubicBezTo>
                    <a:cubicBezTo>
                      <a:pt x="175" y="34"/>
                      <a:pt x="171" y="31"/>
                      <a:pt x="170" y="31"/>
                    </a:cubicBezTo>
                    <a:cubicBezTo>
                      <a:pt x="170" y="31"/>
                      <a:pt x="170" y="32"/>
                      <a:pt x="169" y="33"/>
                    </a:cubicBezTo>
                    <a:cubicBezTo>
                      <a:pt x="169" y="34"/>
                      <a:pt x="165" y="36"/>
                      <a:pt x="164" y="36"/>
                    </a:cubicBezTo>
                    <a:cubicBezTo>
                      <a:pt x="164" y="36"/>
                      <a:pt x="165" y="34"/>
                      <a:pt x="166" y="34"/>
                    </a:cubicBezTo>
                    <a:cubicBezTo>
                      <a:pt x="167" y="33"/>
                      <a:pt x="168" y="31"/>
                      <a:pt x="168" y="30"/>
                    </a:cubicBezTo>
                    <a:cubicBezTo>
                      <a:pt x="169" y="30"/>
                      <a:pt x="168" y="30"/>
                      <a:pt x="168" y="28"/>
                    </a:cubicBezTo>
                    <a:cubicBezTo>
                      <a:pt x="168" y="27"/>
                      <a:pt x="169" y="27"/>
                      <a:pt x="169" y="26"/>
                    </a:cubicBezTo>
                    <a:cubicBezTo>
                      <a:pt x="169" y="25"/>
                      <a:pt x="169" y="24"/>
                      <a:pt x="168" y="24"/>
                    </a:cubicBezTo>
                    <a:cubicBezTo>
                      <a:pt x="168" y="24"/>
                      <a:pt x="165" y="27"/>
                      <a:pt x="165" y="28"/>
                    </a:cubicBezTo>
                    <a:cubicBezTo>
                      <a:pt x="164" y="29"/>
                      <a:pt x="166" y="30"/>
                      <a:pt x="166" y="30"/>
                    </a:cubicBezTo>
                    <a:cubicBezTo>
                      <a:pt x="166" y="31"/>
                      <a:pt x="165" y="31"/>
                      <a:pt x="164" y="32"/>
                    </a:cubicBezTo>
                    <a:cubicBezTo>
                      <a:pt x="163" y="33"/>
                      <a:pt x="161" y="33"/>
                      <a:pt x="160" y="33"/>
                    </a:cubicBezTo>
                    <a:cubicBezTo>
                      <a:pt x="160" y="33"/>
                      <a:pt x="161" y="30"/>
                      <a:pt x="162" y="29"/>
                    </a:cubicBezTo>
                    <a:cubicBezTo>
                      <a:pt x="162" y="28"/>
                      <a:pt x="162" y="27"/>
                      <a:pt x="162" y="27"/>
                    </a:cubicBezTo>
                    <a:cubicBezTo>
                      <a:pt x="162" y="27"/>
                      <a:pt x="161" y="27"/>
                      <a:pt x="159" y="27"/>
                    </a:cubicBezTo>
                    <a:cubicBezTo>
                      <a:pt x="158" y="27"/>
                      <a:pt x="157" y="28"/>
                      <a:pt x="156" y="28"/>
                    </a:cubicBezTo>
                    <a:cubicBezTo>
                      <a:pt x="156" y="28"/>
                      <a:pt x="155" y="29"/>
                      <a:pt x="155" y="30"/>
                    </a:cubicBezTo>
                    <a:cubicBezTo>
                      <a:pt x="155" y="31"/>
                      <a:pt x="157" y="31"/>
                      <a:pt x="158" y="32"/>
                    </a:cubicBezTo>
                    <a:cubicBezTo>
                      <a:pt x="158" y="32"/>
                      <a:pt x="156" y="32"/>
                      <a:pt x="156" y="33"/>
                    </a:cubicBezTo>
                    <a:cubicBezTo>
                      <a:pt x="155" y="33"/>
                      <a:pt x="156" y="34"/>
                      <a:pt x="156" y="34"/>
                    </a:cubicBezTo>
                    <a:cubicBezTo>
                      <a:pt x="156" y="34"/>
                      <a:pt x="158" y="34"/>
                      <a:pt x="159" y="34"/>
                    </a:cubicBezTo>
                    <a:cubicBezTo>
                      <a:pt x="159" y="34"/>
                      <a:pt x="160" y="37"/>
                      <a:pt x="161" y="38"/>
                    </a:cubicBezTo>
                    <a:cubicBezTo>
                      <a:pt x="161" y="39"/>
                      <a:pt x="158" y="37"/>
                      <a:pt x="157" y="37"/>
                    </a:cubicBezTo>
                    <a:cubicBezTo>
                      <a:pt x="157" y="36"/>
                      <a:pt x="154" y="34"/>
                      <a:pt x="154" y="34"/>
                    </a:cubicBezTo>
                    <a:cubicBezTo>
                      <a:pt x="153" y="34"/>
                      <a:pt x="151" y="33"/>
                      <a:pt x="151" y="34"/>
                    </a:cubicBezTo>
                    <a:cubicBezTo>
                      <a:pt x="150" y="34"/>
                      <a:pt x="153" y="35"/>
                      <a:pt x="153" y="36"/>
                    </a:cubicBezTo>
                    <a:cubicBezTo>
                      <a:pt x="154" y="36"/>
                      <a:pt x="153" y="36"/>
                      <a:pt x="152" y="37"/>
                    </a:cubicBezTo>
                    <a:cubicBezTo>
                      <a:pt x="152" y="37"/>
                      <a:pt x="150" y="37"/>
                      <a:pt x="148" y="37"/>
                    </a:cubicBezTo>
                    <a:cubicBezTo>
                      <a:pt x="147" y="36"/>
                      <a:pt x="146" y="34"/>
                      <a:pt x="146" y="34"/>
                    </a:cubicBezTo>
                    <a:cubicBezTo>
                      <a:pt x="145" y="34"/>
                      <a:pt x="145" y="35"/>
                      <a:pt x="144" y="36"/>
                    </a:cubicBezTo>
                    <a:cubicBezTo>
                      <a:pt x="144" y="36"/>
                      <a:pt x="144" y="37"/>
                      <a:pt x="145" y="38"/>
                    </a:cubicBezTo>
                    <a:cubicBezTo>
                      <a:pt x="145" y="38"/>
                      <a:pt x="144" y="39"/>
                      <a:pt x="143" y="40"/>
                    </a:cubicBezTo>
                    <a:cubicBezTo>
                      <a:pt x="143" y="40"/>
                      <a:pt x="141" y="40"/>
                      <a:pt x="140" y="41"/>
                    </a:cubicBezTo>
                    <a:cubicBezTo>
                      <a:pt x="140" y="41"/>
                      <a:pt x="140" y="43"/>
                      <a:pt x="140" y="43"/>
                    </a:cubicBezTo>
                    <a:cubicBezTo>
                      <a:pt x="140" y="44"/>
                      <a:pt x="141" y="44"/>
                      <a:pt x="141" y="44"/>
                    </a:cubicBezTo>
                    <a:cubicBezTo>
                      <a:pt x="142" y="45"/>
                      <a:pt x="140" y="45"/>
                      <a:pt x="139" y="45"/>
                    </a:cubicBezTo>
                    <a:cubicBezTo>
                      <a:pt x="139" y="46"/>
                      <a:pt x="141" y="47"/>
                      <a:pt x="140" y="47"/>
                    </a:cubicBezTo>
                    <a:cubicBezTo>
                      <a:pt x="139" y="47"/>
                      <a:pt x="137" y="46"/>
                      <a:pt x="137" y="47"/>
                    </a:cubicBezTo>
                    <a:cubicBezTo>
                      <a:pt x="137" y="48"/>
                      <a:pt x="139" y="48"/>
                      <a:pt x="139" y="49"/>
                    </a:cubicBezTo>
                    <a:cubicBezTo>
                      <a:pt x="140" y="50"/>
                      <a:pt x="135" y="48"/>
                      <a:pt x="134" y="48"/>
                    </a:cubicBezTo>
                    <a:cubicBezTo>
                      <a:pt x="133" y="48"/>
                      <a:pt x="129" y="50"/>
                      <a:pt x="129" y="51"/>
                    </a:cubicBezTo>
                    <a:cubicBezTo>
                      <a:pt x="128" y="51"/>
                      <a:pt x="128" y="52"/>
                      <a:pt x="128" y="52"/>
                    </a:cubicBezTo>
                    <a:cubicBezTo>
                      <a:pt x="128" y="53"/>
                      <a:pt x="131" y="53"/>
                      <a:pt x="132" y="53"/>
                    </a:cubicBezTo>
                    <a:cubicBezTo>
                      <a:pt x="134" y="53"/>
                      <a:pt x="137" y="51"/>
                      <a:pt x="138" y="51"/>
                    </a:cubicBezTo>
                    <a:cubicBezTo>
                      <a:pt x="139" y="51"/>
                      <a:pt x="141" y="53"/>
                      <a:pt x="141" y="53"/>
                    </a:cubicBezTo>
                    <a:cubicBezTo>
                      <a:pt x="141" y="54"/>
                      <a:pt x="137" y="55"/>
                      <a:pt x="136" y="56"/>
                    </a:cubicBezTo>
                    <a:cubicBezTo>
                      <a:pt x="136" y="56"/>
                      <a:pt x="136" y="57"/>
                      <a:pt x="135" y="57"/>
                    </a:cubicBezTo>
                    <a:cubicBezTo>
                      <a:pt x="134" y="57"/>
                      <a:pt x="133" y="55"/>
                      <a:pt x="132" y="55"/>
                    </a:cubicBezTo>
                    <a:cubicBezTo>
                      <a:pt x="131" y="55"/>
                      <a:pt x="130" y="56"/>
                      <a:pt x="130" y="56"/>
                    </a:cubicBezTo>
                    <a:cubicBezTo>
                      <a:pt x="129" y="57"/>
                      <a:pt x="130" y="58"/>
                      <a:pt x="130" y="59"/>
                    </a:cubicBezTo>
                    <a:cubicBezTo>
                      <a:pt x="129" y="59"/>
                      <a:pt x="127" y="58"/>
                      <a:pt x="127" y="59"/>
                    </a:cubicBezTo>
                    <a:cubicBezTo>
                      <a:pt x="127" y="60"/>
                      <a:pt x="128" y="59"/>
                      <a:pt x="128" y="60"/>
                    </a:cubicBezTo>
                    <a:cubicBezTo>
                      <a:pt x="129" y="60"/>
                      <a:pt x="127" y="60"/>
                      <a:pt x="126" y="60"/>
                    </a:cubicBezTo>
                    <a:cubicBezTo>
                      <a:pt x="125" y="61"/>
                      <a:pt x="126" y="61"/>
                      <a:pt x="127" y="62"/>
                    </a:cubicBezTo>
                    <a:cubicBezTo>
                      <a:pt x="128" y="63"/>
                      <a:pt x="126" y="63"/>
                      <a:pt x="125" y="63"/>
                    </a:cubicBezTo>
                    <a:cubicBezTo>
                      <a:pt x="125" y="63"/>
                      <a:pt x="126" y="64"/>
                      <a:pt x="126" y="64"/>
                    </a:cubicBezTo>
                    <a:cubicBezTo>
                      <a:pt x="127" y="65"/>
                      <a:pt x="125" y="64"/>
                      <a:pt x="124" y="64"/>
                    </a:cubicBezTo>
                    <a:cubicBezTo>
                      <a:pt x="123" y="64"/>
                      <a:pt x="123" y="63"/>
                      <a:pt x="123" y="62"/>
                    </a:cubicBezTo>
                    <a:cubicBezTo>
                      <a:pt x="122" y="61"/>
                      <a:pt x="122" y="59"/>
                      <a:pt x="122" y="58"/>
                    </a:cubicBezTo>
                    <a:cubicBezTo>
                      <a:pt x="121" y="57"/>
                      <a:pt x="120" y="57"/>
                      <a:pt x="120" y="58"/>
                    </a:cubicBezTo>
                    <a:cubicBezTo>
                      <a:pt x="119" y="59"/>
                      <a:pt x="118" y="60"/>
                      <a:pt x="118" y="60"/>
                    </a:cubicBezTo>
                    <a:cubicBezTo>
                      <a:pt x="119" y="61"/>
                      <a:pt x="120" y="61"/>
                      <a:pt x="120" y="61"/>
                    </a:cubicBezTo>
                    <a:cubicBezTo>
                      <a:pt x="121" y="62"/>
                      <a:pt x="118" y="62"/>
                      <a:pt x="117" y="63"/>
                    </a:cubicBezTo>
                    <a:cubicBezTo>
                      <a:pt x="117" y="64"/>
                      <a:pt x="115" y="63"/>
                      <a:pt x="114" y="64"/>
                    </a:cubicBezTo>
                    <a:cubicBezTo>
                      <a:pt x="114" y="64"/>
                      <a:pt x="115" y="64"/>
                      <a:pt x="116" y="65"/>
                    </a:cubicBezTo>
                    <a:cubicBezTo>
                      <a:pt x="116" y="65"/>
                      <a:pt x="118" y="66"/>
                      <a:pt x="118" y="66"/>
                    </a:cubicBezTo>
                    <a:cubicBezTo>
                      <a:pt x="118" y="67"/>
                      <a:pt x="116" y="67"/>
                      <a:pt x="115" y="67"/>
                    </a:cubicBezTo>
                    <a:cubicBezTo>
                      <a:pt x="114" y="67"/>
                      <a:pt x="114" y="68"/>
                      <a:pt x="115" y="68"/>
                    </a:cubicBezTo>
                    <a:cubicBezTo>
                      <a:pt x="116" y="68"/>
                      <a:pt x="115" y="69"/>
                      <a:pt x="116" y="70"/>
                    </a:cubicBezTo>
                    <a:cubicBezTo>
                      <a:pt x="117" y="70"/>
                      <a:pt x="119" y="69"/>
                      <a:pt x="119" y="69"/>
                    </a:cubicBezTo>
                    <a:cubicBezTo>
                      <a:pt x="120" y="70"/>
                      <a:pt x="118" y="71"/>
                      <a:pt x="117" y="72"/>
                    </a:cubicBezTo>
                    <a:cubicBezTo>
                      <a:pt x="117" y="72"/>
                      <a:pt x="119" y="73"/>
                      <a:pt x="118" y="73"/>
                    </a:cubicBezTo>
                    <a:cubicBezTo>
                      <a:pt x="118" y="74"/>
                      <a:pt x="116" y="73"/>
                      <a:pt x="115" y="72"/>
                    </a:cubicBezTo>
                    <a:cubicBezTo>
                      <a:pt x="113" y="71"/>
                      <a:pt x="112" y="71"/>
                      <a:pt x="111" y="71"/>
                    </a:cubicBezTo>
                    <a:cubicBezTo>
                      <a:pt x="110" y="71"/>
                      <a:pt x="110" y="72"/>
                      <a:pt x="110" y="73"/>
                    </a:cubicBezTo>
                    <a:cubicBezTo>
                      <a:pt x="109" y="73"/>
                      <a:pt x="107" y="72"/>
                      <a:pt x="107" y="72"/>
                    </a:cubicBezTo>
                    <a:cubicBezTo>
                      <a:pt x="106" y="73"/>
                      <a:pt x="105" y="73"/>
                      <a:pt x="104" y="74"/>
                    </a:cubicBezTo>
                    <a:cubicBezTo>
                      <a:pt x="104" y="75"/>
                      <a:pt x="109" y="74"/>
                      <a:pt x="110" y="74"/>
                    </a:cubicBezTo>
                    <a:cubicBezTo>
                      <a:pt x="111" y="74"/>
                      <a:pt x="113" y="75"/>
                      <a:pt x="114" y="75"/>
                    </a:cubicBezTo>
                    <a:cubicBezTo>
                      <a:pt x="115" y="76"/>
                      <a:pt x="115" y="77"/>
                      <a:pt x="114" y="78"/>
                    </a:cubicBezTo>
                    <a:cubicBezTo>
                      <a:pt x="114" y="79"/>
                      <a:pt x="113" y="77"/>
                      <a:pt x="112" y="77"/>
                    </a:cubicBezTo>
                    <a:cubicBezTo>
                      <a:pt x="111" y="77"/>
                      <a:pt x="109" y="77"/>
                      <a:pt x="107" y="77"/>
                    </a:cubicBezTo>
                    <a:cubicBezTo>
                      <a:pt x="105" y="76"/>
                      <a:pt x="104" y="77"/>
                      <a:pt x="103" y="78"/>
                    </a:cubicBezTo>
                    <a:cubicBezTo>
                      <a:pt x="103" y="79"/>
                      <a:pt x="106" y="79"/>
                      <a:pt x="106" y="79"/>
                    </a:cubicBezTo>
                    <a:cubicBezTo>
                      <a:pt x="105" y="80"/>
                      <a:pt x="103" y="79"/>
                      <a:pt x="101" y="80"/>
                    </a:cubicBezTo>
                    <a:cubicBezTo>
                      <a:pt x="100" y="80"/>
                      <a:pt x="98" y="80"/>
                      <a:pt x="96" y="81"/>
                    </a:cubicBezTo>
                    <a:cubicBezTo>
                      <a:pt x="94" y="82"/>
                      <a:pt x="96" y="82"/>
                      <a:pt x="97" y="83"/>
                    </a:cubicBezTo>
                    <a:cubicBezTo>
                      <a:pt x="97" y="83"/>
                      <a:pt x="99" y="83"/>
                      <a:pt x="99" y="84"/>
                    </a:cubicBezTo>
                    <a:cubicBezTo>
                      <a:pt x="99" y="84"/>
                      <a:pt x="98" y="84"/>
                      <a:pt x="97" y="84"/>
                    </a:cubicBezTo>
                    <a:cubicBezTo>
                      <a:pt x="96" y="84"/>
                      <a:pt x="94" y="85"/>
                      <a:pt x="94" y="85"/>
                    </a:cubicBezTo>
                    <a:cubicBezTo>
                      <a:pt x="94" y="86"/>
                      <a:pt x="93" y="86"/>
                      <a:pt x="93" y="87"/>
                    </a:cubicBezTo>
                    <a:cubicBezTo>
                      <a:pt x="92" y="87"/>
                      <a:pt x="93" y="87"/>
                      <a:pt x="94" y="87"/>
                    </a:cubicBezTo>
                    <a:cubicBezTo>
                      <a:pt x="95" y="87"/>
                      <a:pt x="96" y="87"/>
                      <a:pt x="96" y="87"/>
                    </a:cubicBezTo>
                    <a:cubicBezTo>
                      <a:pt x="97" y="88"/>
                      <a:pt x="96" y="88"/>
                      <a:pt x="96" y="89"/>
                    </a:cubicBezTo>
                    <a:cubicBezTo>
                      <a:pt x="95" y="90"/>
                      <a:pt x="94" y="89"/>
                      <a:pt x="93" y="89"/>
                    </a:cubicBezTo>
                    <a:cubicBezTo>
                      <a:pt x="92" y="89"/>
                      <a:pt x="91" y="89"/>
                      <a:pt x="89" y="90"/>
                    </a:cubicBezTo>
                    <a:cubicBezTo>
                      <a:pt x="87" y="90"/>
                      <a:pt x="89" y="90"/>
                      <a:pt x="89" y="91"/>
                    </a:cubicBezTo>
                    <a:cubicBezTo>
                      <a:pt x="89" y="93"/>
                      <a:pt x="91" y="92"/>
                      <a:pt x="91" y="93"/>
                    </a:cubicBezTo>
                    <a:cubicBezTo>
                      <a:pt x="92" y="93"/>
                      <a:pt x="92" y="93"/>
                      <a:pt x="94" y="93"/>
                    </a:cubicBezTo>
                    <a:cubicBezTo>
                      <a:pt x="95" y="93"/>
                      <a:pt x="100" y="92"/>
                      <a:pt x="99" y="93"/>
                    </a:cubicBezTo>
                    <a:cubicBezTo>
                      <a:pt x="99" y="94"/>
                      <a:pt x="97" y="95"/>
                      <a:pt x="95" y="96"/>
                    </a:cubicBezTo>
                    <a:cubicBezTo>
                      <a:pt x="94" y="96"/>
                      <a:pt x="93" y="95"/>
                      <a:pt x="92" y="95"/>
                    </a:cubicBezTo>
                    <a:cubicBezTo>
                      <a:pt x="92" y="95"/>
                      <a:pt x="89" y="96"/>
                      <a:pt x="89" y="96"/>
                    </a:cubicBezTo>
                    <a:cubicBezTo>
                      <a:pt x="88" y="96"/>
                      <a:pt x="89" y="96"/>
                      <a:pt x="89" y="97"/>
                    </a:cubicBezTo>
                    <a:cubicBezTo>
                      <a:pt x="89" y="98"/>
                      <a:pt x="88" y="98"/>
                      <a:pt x="88" y="99"/>
                    </a:cubicBezTo>
                    <a:cubicBezTo>
                      <a:pt x="88" y="99"/>
                      <a:pt x="90" y="101"/>
                      <a:pt x="90" y="101"/>
                    </a:cubicBezTo>
                    <a:cubicBezTo>
                      <a:pt x="89" y="102"/>
                      <a:pt x="88" y="100"/>
                      <a:pt x="87" y="100"/>
                    </a:cubicBezTo>
                    <a:cubicBezTo>
                      <a:pt x="86" y="100"/>
                      <a:pt x="85" y="102"/>
                      <a:pt x="84" y="103"/>
                    </a:cubicBezTo>
                    <a:cubicBezTo>
                      <a:pt x="84" y="104"/>
                      <a:pt x="86" y="105"/>
                      <a:pt x="86" y="106"/>
                    </a:cubicBezTo>
                    <a:cubicBezTo>
                      <a:pt x="85" y="106"/>
                      <a:pt x="84" y="105"/>
                      <a:pt x="84" y="105"/>
                    </a:cubicBezTo>
                    <a:cubicBezTo>
                      <a:pt x="83" y="105"/>
                      <a:pt x="83" y="105"/>
                      <a:pt x="83" y="106"/>
                    </a:cubicBezTo>
                    <a:cubicBezTo>
                      <a:pt x="83" y="106"/>
                      <a:pt x="85" y="108"/>
                      <a:pt x="85" y="109"/>
                    </a:cubicBezTo>
                    <a:cubicBezTo>
                      <a:pt x="86" y="109"/>
                      <a:pt x="84" y="110"/>
                      <a:pt x="84" y="110"/>
                    </a:cubicBezTo>
                    <a:cubicBezTo>
                      <a:pt x="83" y="109"/>
                      <a:pt x="81" y="107"/>
                      <a:pt x="81" y="107"/>
                    </a:cubicBezTo>
                    <a:cubicBezTo>
                      <a:pt x="80" y="108"/>
                      <a:pt x="80" y="110"/>
                      <a:pt x="79" y="111"/>
                    </a:cubicBezTo>
                    <a:cubicBezTo>
                      <a:pt x="79" y="112"/>
                      <a:pt x="81" y="110"/>
                      <a:pt x="82" y="111"/>
                    </a:cubicBezTo>
                    <a:cubicBezTo>
                      <a:pt x="83" y="111"/>
                      <a:pt x="83" y="113"/>
                      <a:pt x="83" y="112"/>
                    </a:cubicBezTo>
                    <a:cubicBezTo>
                      <a:pt x="84" y="112"/>
                      <a:pt x="87" y="111"/>
                      <a:pt x="87" y="111"/>
                    </a:cubicBezTo>
                    <a:cubicBezTo>
                      <a:pt x="88" y="111"/>
                      <a:pt x="85" y="113"/>
                      <a:pt x="85" y="114"/>
                    </a:cubicBezTo>
                    <a:cubicBezTo>
                      <a:pt x="84" y="115"/>
                      <a:pt x="81" y="116"/>
                      <a:pt x="80" y="116"/>
                    </a:cubicBezTo>
                    <a:cubicBezTo>
                      <a:pt x="78" y="116"/>
                      <a:pt x="80" y="114"/>
                      <a:pt x="80" y="114"/>
                    </a:cubicBezTo>
                    <a:cubicBezTo>
                      <a:pt x="80" y="113"/>
                      <a:pt x="78" y="114"/>
                      <a:pt x="77" y="114"/>
                    </a:cubicBezTo>
                    <a:cubicBezTo>
                      <a:pt x="76" y="114"/>
                      <a:pt x="77" y="115"/>
                      <a:pt x="77" y="115"/>
                    </a:cubicBezTo>
                    <a:cubicBezTo>
                      <a:pt x="77" y="116"/>
                      <a:pt x="75" y="117"/>
                      <a:pt x="75" y="117"/>
                    </a:cubicBezTo>
                    <a:cubicBezTo>
                      <a:pt x="75" y="118"/>
                      <a:pt x="77" y="117"/>
                      <a:pt x="78" y="117"/>
                    </a:cubicBezTo>
                    <a:cubicBezTo>
                      <a:pt x="79" y="117"/>
                      <a:pt x="82" y="118"/>
                      <a:pt x="82" y="119"/>
                    </a:cubicBezTo>
                    <a:cubicBezTo>
                      <a:pt x="82" y="119"/>
                      <a:pt x="77" y="118"/>
                      <a:pt x="76" y="119"/>
                    </a:cubicBezTo>
                    <a:cubicBezTo>
                      <a:pt x="76" y="119"/>
                      <a:pt x="74" y="120"/>
                      <a:pt x="75" y="121"/>
                    </a:cubicBezTo>
                    <a:cubicBezTo>
                      <a:pt x="75" y="122"/>
                      <a:pt x="72" y="122"/>
                      <a:pt x="71" y="122"/>
                    </a:cubicBezTo>
                    <a:cubicBezTo>
                      <a:pt x="70" y="123"/>
                      <a:pt x="73" y="124"/>
                      <a:pt x="73" y="125"/>
                    </a:cubicBezTo>
                    <a:cubicBezTo>
                      <a:pt x="73" y="126"/>
                      <a:pt x="69" y="129"/>
                      <a:pt x="68" y="129"/>
                    </a:cubicBezTo>
                    <a:cubicBezTo>
                      <a:pt x="67" y="128"/>
                      <a:pt x="69" y="127"/>
                      <a:pt x="69" y="126"/>
                    </a:cubicBezTo>
                    <a:cubicBezTo>
                      <a:pt x="69" y="125"/>
                      <a:pt x="66" y="125"/>
                      <a:pt x="65" y="12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54" name="Freeform 456"/>
              <p:cNvSpPr>
                <a:spLocks/>
              </p:cNvSpPr>
              <p:nvPr/>
            </p:nvSpPr>
            <p:spPr bwMode="auto">
              <a:xfrm>
                <a:off x="4976812" y="1460500"/>
                <a:ext cx="52388" cy="12700"/>
              </a:xfrm>
              <a:custGeom>
                <a:avLst/>
                <a:gdLst>
                  <a:gd name="T0" fmla="*/ 7 w 23"/>
                  <a:gd name="T1" fmla="*/ 1 h 5"/>
                  <a:gd name="T2" fmla="*/ 1 w 23"/>
                  <a:gd name="T3" fmla="*/ 4 h 5"/>
                  <a:gd name="T4" fmla="*/ 4 w 23"/>
                  <a:gd name="T5" fmla="*/ 5 h 5"/>
                  <a:gd name="T6" fmla="*/ 9 w 23"/>
                  <a:gd name="T7" fmla="*/ 3 h 5"/>
                  <a:gd name="T8" fmla="*/ 12 w 23"/>
                  <a:gd name="T9" fmla="*/ 3 h 5"/>
                  <a:gd name="T10" fmla="*/ 18 w 23"/>
                  <a:gd name="T11" fmla="*/ 5 h 5"/>
                  <a:gd name="T12" fmla="*/ 23 w 23"/>
                  <a:gd name="T13" fmla="*/ 3 h 5"/>
                  <a:gd name="T14" fmla="*/ 15 w 23"/>
                  <a:gd name="T15" fmla="*/ 2 h 5"/>
                  <a:gd name="T16" fmla="*/ 11 w 23"/>
                  <a:gd name="T17" fmla="*/ 1 h 5"/>
                  <a:gd name="T18" fmla="*/ 7 w 23"/>
                  <a:gd name="T1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5">
                    <a:moveTo>
                      <a:pt x="7" y="1"/>
                    </a:moveTo>
                    <a:cubicBezTo>
                      <a:pt x="5" y="2"/>
                      <a:pt x="0" y="4"/>
                      <a:pt x="1" y="4"/>
                    </a:cubicBezTo>
                    <a:cubicBezTo>
                      <a:pt x="2" y="5"/>
                      <a:pt x="3" y="5"/>
                      <a:pt x="4" y="5"/>
                    </a:cubicBezTo>
                    <a:cubicBezTo>
                      <a:pt x="6" y="5"/>
                      <a:pt x="7" y="4"/>
                      <a:pt x="9" y="3"/>
                    </a:cubicBezTo>
                    <a:cubicBezTo>
                      <a:pt x="11" y="3"/>
                      <a:pt x="10" y="2"/>
                      <a:pt x="12" y="3"/>
                    </a:cubicBezTo>
                    <a:cubicBezTo>
                      <a:pt x="14" y="3"/>
                      <a:pt x="17" y="5"/>
                      <a:pt x="18" y="5"/>
                    </a:cubicBezTo>
                    <a:cubicBezTo>
                      <a:pt x="20" y="4"/>
                      <a:pt x="23" y="4"/>
                      <a:pt x="23" y="3"/>
                    </a:cubicBezTo>
                    <a:cubicBezTo>
                      <a:pt x="22" y="2"/>
                      <a:pt x="17" y="3"/>
                      <a:pt x="15" y="2"/>
                    </a:cubicBezTo>
                    <a:cubicBezTo>
                      <a:pt x="13" y="1"/>
                      <a:pt x="12" y="1"/>
                      <a:pt x="11" y="1"/>
                    </a:cubicBezTo>
                    <a:cubicBezTo>
                      <a:pt x="9" y="0"/>
                      <a:pt x="8" y="0"/>
                      <a:pt x="7"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55" name="Freeform 457"/>
              <p:cNvSpPr>
                <a:spLocks/>
              </p:cNvSpPr>
              <p:nvPr/>
            </p:nvSpPr>
            <p:spPr bwMode="auto">
              <a:xfrm>
                <a:off x="4940300" y="1473200"/>
                <a:ext cx="20638" cy="11113"/>
              </a:xfrm>
              <a:custGeom>
                <a:avLst/>
                <a:gdLst>
                  <a:gd name="T0" fmla="*/ 3 w 9"/>
                  <a:gd name="T1" fmla="*/ 0 h 5"/>
                  <a:gd name="T2" fmla="*/ 2 w 9"/>
                  <a:gd name="T3" fmla="*/ 1 h 5"/>
                  <a:gd name="T4" fmla="*/ 5 w 9"/>
                  <a:gd name="T5" fmla="*/ 4 h 5"/>
                  <a:gd name="T6" fmla="*/ 7 w 9"/>
                  <a:gd name="T7" fmla="*/ 4 h 5"/>
                  <a:gd name="T8" fmla="*/ 9 w 9"/>
                  <a:gd name="T9" fmla="*/ 2 h 5"/>
                  <a:gd name="T10" fmla="*/ 3 w 9"/>
                  <a:gd name="T11" fmla="*/ 0 h 5"/>
                </a:gdLst>
                <a:ahLst/>
                <a:cxnLst>
                  <a:cxn ang="0">
                    <a:pos x="T0" y="T1"/>
                  </a:cxn>
                  <a:cxn ang="0">
                    <a:pos x="T2" y="T3"/>
                  </a:cxn>
                  <a:cxn ang="0">
                    <a:pos x="T4" y="T5"/>
                  </a:cxn>
                  <a:cxn ang="0">
                    <a:pos x="T6" y="T7"/>
                  </a:cxn>
                  <a:cxn ang="0">
                    <a:pos x="T8" y="T9"/>
                  </a:cxn>
                  <a:cxn ang="0">
                    <a:pos x="T10" y="T11"/>
                  </a:cxn>
                </a:cxnLst>
                <a:rect l="0" t="0" r="r" b="b"/>
                <a:pathLst>
                  <a:path w="9" h="5">
                    <a:moveTo>
                      <a:pt x="3" y="0"/>
                    </a:moveTo>
                    <a:cubicBezTo>
                      <a:pt x="2" y="0"/>
                      <a:pt x="0" y="0"/>
                      <a:pt x="2" y="1"/>
                    </a:cubicBezTo>
                    <a:cubicBezTo>
                      <a:pt x="3" y="2"/>
                      <a:pt x="4" y="3"/>
                      <a:pt x="5" y="4"/>
                    </a:cubicBezTo>
                    <a:cubicBezTo>
                      <a:pt x="5" y="5"/>
                      <a:pt x="7" y="5"/>
                      <a:pt x="7" y="4"/>
                    </a:cubicBezTo>
                    <a:cubicBezTo>
                      <a:pt x="8" y="3"/>
                      <a:pt x="9" y="3"/>
                      <a:pt x="9" y="2"/>
                    </a:cubicBezTo>
                    <a:cubicBezTo>
                      <a:pt x="8" y="1"/>
                      <a:pt x="5" y="0"/>
                      <a:pt x="3"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56" name="Freeform 458"/>
              <p:cNvSpPr>
                <a:spLocks/>
              </p:cNvSpPr>
              <p:nvPr/>
            </p:nvSpPr>
            <p:spPr bwMode="auto">
              <a:xfrm>
                <a:off x="4799012" y="1504950"/>
                <a:ext cx="107950" cy="52388"/>
              </a:xfrm>
              <a:custGeom>
                <a:avLst/>
                <a:gdLst>
                  <a:gd name="T0" fmla="*/ 19 w 47"/>
                  <a:gd name="T1" fmla="*/ 1 h 23"/>
                  <a:gd name="T2" fmla="*/ 23 w 47"/>
                  <a:gd name="T3" fmla="*/ 0 h 23"/>
                  <a:gd name="T4" fmla="*/ 27 w 47"/>
                  <a:gd name="T5" fmla="*/ 0 h 23"/>
                  <a:gd name="T6" fmla="*/ 29 w 47"/>
                  <a:gd name="T7" fmla="*/ 2 h 23"/>
                  <a:gd name="T8" fmla="*/ 28 w 47"/>
                  <a:gd name="T9" fmla="*/ 6 h 23"/>
                  <a:gd name="T10" fmla="*/ 33 w 47"/>
                  <a:gd name="T11" fmla="*/ 8 h 23"/>
                  <a:gd name="T12" fmla="*/ 37 w 47"/>
                  <a:gd name="T13" fmla="*/ 9 h 23"/>
                  <a:gd name="T14" fmla="*/ 41 w 47"/>
                  <a:gd name="T15" fmla="*/ 8 h 23"/>
                  <a:gd name="T16" fmla="*/ 46 w 47"/>
                  <a:gd name="T17" fmla="*/ 11 h 23"/>
                  <a:gd name="T18" fmla="*/ 38 w 47"/>
                  <a:gd name="T19" fmla="*/ 15 h 23"/>
                  <a:gd name="T20" fmla="*/ 34 w 47"/>
                  <a:gd name="T21" fmla="*/ 17 h 23"/>
                  <a:gd name="T22" fmla="*/ 32 w 47"/>
                  <a:gd name="T23" fmla="*/ 19 h 23"/>
                  <a:gd name="T24" fmla="*/ 24 w 47"/>
                  <a:gd name="T25" fmla="*/ 21 h 23"/>
                  <a:gd name="T26" fmla="*/ 23 w 47"/>
                  <a:gd name="T27" fmla="*/ 22 h 23"/>
                  <a:gd name="T28" fmla="*/ 19 w 47"/>
                  <a:gd name="T29" fmla="*/ 19 h 23"/>
                  <a:gd name="T30" fmla="*/ 23 w 47"/>
                  <a:gd name="T31" fmla="*/ 15 h 23"/>
                  <a:gd name="T32" fmla="*/ 14 w 47"/>
                  <a:gd name="T33" fmla="*/ 17 h 23"/>
                  <a:gd name="T34" fmla="*/ 6 w 47"/>
                  <a:gd name="T35" fmla="*/ 18 h 23"/>
                  <a:gd name="T36" fmla="*/ 0 w 47"/>
                  <a:gd name="T37" fmla="*/ 18 h 23"/>
                  <a:gd name="T38" fmla="*/ 2 w 47"/>
                  <a:gd name="T39" fmla="*/ 16 h 23"/>
                  <a:gd name="T40" fmla="*/ 5 w 47"/>
                  <a:gd name="T41" fmla="*/ 14 h 23"/>
                  <a:gd name="T42" fmla="*/ 6 w 47"/>
                  <a:gd name="T43" fmla="*/ 11 h 23"/>
                  <a:gd name="T44" fmla="*/ 9 w 47"/>
                  <a:gd name="T45" fmla="*/ 8 h 23"/>
                  <a:gd name="T46" fmla="*/ 2 w 47"/>
                  <a:gd name="T47" fmla="*/ 4 h 23"/>
                  <a:gd name="T48" fmla="*/ 7 w 47"/>
                  <a:gd name="T49" fmla="*/ 2 h 23"/>
                  <a:gd name="T50" fmla="*/ 12 w 47"/>
                  <a:gd name="T51" fmla="*/ 1 h 23"/>
                  <a:gd name="T52" fmla="*/ 19 w 47"/>
                  <a:gd name="T5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 h="23">
                    <a:moveTo>
                      <a:pt x="19" y="1"/>
                    </a:moveTo>
                    <a:cubicBezTo>
                      <a:pt x="22" y="0"/>
                      <a:pt x="21" y="0"/>
                      <a:pt x="23" y="0"/>
                    </a:cubicBezTo>
                    <a:cubicBezTo>
                      <a:pt x="24" y="0"/>
                      <a:pt x="26" y="0"/>
                      <a:pt x="27" y="0"/>
                    </a:cubicBezTo>
                    <a:cubicBezTo>
                      <a:pt x="28" y="1"/>
                      <a:pt x="28" y="1"/>
                      <a:pt x="29" y="2"/>
                    </a:cubicBezTo>
                    <a:cubicBezTo>
                      <a:pt x="30" y="3"/>
                      <a:pt x="27" y="5"/>
                      <a:pt x="28" y="6"/>
                    </a:cubicBezTo>
                    <a:cubicBezTo>
                      <a:pt x="30" y="7"/>
                      <a:pt x="31" y="7"/>
                      <a:pt x="33" y="8"/>
                    </a:cubicBezTo>
                    <a:cubicBezTo>
                      <a:pt x="34" y="9"/>
                      <a:pt x="35" y="10"/>
                      <a:pt x="37" y="9"/>
                    </a:cubicBezTo>
                    <a:cubicBezTo>
                      <a:pt x="39" y="8"/>
                      <a:pt x="40" y="7"/>
                      <a:pt x="41" y="8"/>
                    </a:cubicBezTo>
                    <a:cubicBezTo>
                      <a:pt x="43" y="9"/>
                      <a:pt x="44" y="10"/>
                      <a:pt x="46" y="11"/>
                    </a:cubicBezTo>
                    <a:cubicBezTo>
                      <a:pt x="47" y="11"/>
                      <a:pt x="39" y="14"/>
                      <a:pt x="38" y="15"/>
                    </a:cubicBezTo>
                    <a:cubicBezTo>
                      <a:pt x="37" y="15"/>
                      <a:pt x="34" y="16"/>
                      <a:pt x="34" y="17"/>
                    </a:cubicBezTo>
                    <a:cubicBezTo>
                      <a:pt x="33" y="18"/>
                      <a:pt x="33" y="19"/>
                      <a:pt x="32" y="19"/>
                    </a:cubicBezTo>
                    <a:cubicBezTo>
                      <a:pt x="30" y="20"/>
                      <a:pt x="25" y="20"/>
                      <a:pt x="24" y="21"/>
                    </a:cubicBezTo>
                    <a:cubicBezTo>
                      <a:pt x="24" y="21"/>
                      <a:pt x="23" y="22"/>
                      <a:pt x="23" y="22"/>
                    </a:cubicBezTo>
                    <a:cubicBezTo>
                      <a:pt x="22" y="23"/>
                      <a:pt x="17" y="20"/>
                      <a:pt x="19" y="19"/>
                    </a:cubicBezTo>
                    <a:cubicBezTo>
                      <a:pt x="21" y="17"/>
                      <a:pt x="24" y="16"/>
                      <a:pt x="23" y="15"/>
                    </a:cubicBezTo>
                    <a:cubicBezTo>
                      <a:pt x="22" y="15"/>
                      <a:pt x="16" y="17"/>
                      <a:pt x="14" y="17"/>
                    </a:cubicBezTo>
                    <a:cubicBezTo>
                      <a:pt x="12" y="17"/>
                      <a:pt x="8" y="18"/>
                      <a:pt x="6" y="18"/>
                    </a:cubicBezTo>
                    <a:cubicBezTo>
                      <a:pt x="4" y="18"/>
                      <a:pt x="0" y="19"/>
                      <a:pt x="0" y="18"/>
                    </a:cubicBezTo>
                    <a:cubicBezTo>
                      <a:pt x="1" y="17"/>
                      <a:pt x="1" y="16"/>
                      <a:pt x="2" y="16"/>
                    </a:cubicBezTo>
                    <a:cubicBezTo>
                      <a:pt x="3" y="15"/>
                      <a:pt x="4" y="16"/>
                      <a:pt x="5" y="14"/>
                    </a:cubicBezTo>
                    <a:cubicBezTo>
                      <a:pt x="6" y="13"/>
                      <a:pt x="6" y="13"/>
                      <a:pt x="6" y="11"/>
                    </a:cubicBezTo>
                    <a:cubicBezTo>
                      <a:pt x="7" y="10"/>
                      <a:pt x="11" y="9"/>
                      <a:pt x="9" y="8"/>
                    </a:cubicBezTo>
                    <a:cubicBezTo>
                      <a:pt x="8" y="7"/>
                      <a:pt x="2" y="4"/>
                      <a:pt x="2" y="4"/>
                    </a:cubicBezTo>
                    <a:cubicBezTo>
                      <a:pt x="3" y="3"/>
                      <a:pt x="5" y="2"/>
                      <a:pt x="7" y="2"/>
                    </a:cubicBezTo>
                    <a:cubicBezTo>
                      <a:pt x="9" y="1"/>
                      <a:pt x="9" y="1"/>
                      <a:pt x="12" y="1"/>
                    </a:cubicBezTo>
                    <a:cubicBezTo>
                      <a:pt x="15" y="2"/>
                      <a:pt x="17" y="2"/>
                      <a:pt x="19"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57" name="Freeform 459"/>
              <p:cNvSpPr>
                <a:spLocks/>
              </p:cNvSpPr>
              <p:nvPr/>
            </p:nvSpPr>
            <p:spPr bwMode="auto">
              <a:xfrm>
                <a:off x="4779962" y="1484313"/>
                <a:ext cx="58738" cy="25400"/>
              </a:xfrm>
              <a:custGeom>
                <a:avLst/>
                <a:gdLst>
                  <a:gd name="T0" fmla="*/ 11 w 25"/>
                  <a:gd name="T1" fmla="*/ 1 h 11"/>
                  <a:gd name="T2" fmla="*/ 5 w 25"/>
                  <a:gd name="T3" fmla="*/ 2 h 11"/>
                  <a:gd name="T4" fmla="*/ 1 w 25"/>
                  <a:gd name="T5" fmla="*/ 3 h 11"/>
                  <a:gd name="T6" fmla="*/ 6 w 25"/>
                  <a:gd name="T7" fmla="*/ 5 h 11"/>
                  <a:gd name="T8" fmla="*/ 8 w 25"/>
                  <a:gd name="T9" fmla="*/ 8 h 11"/>
                  <a:gd name="T10" fmla="*/ 7 w 25"/>
                  <a:gd name="T11" fmla="*/ 10 h 11"/>
                  <a:gd name="T12" fmla="*/ 11 w 25"/>
                  <a:gd name="T13" fmla="*/ 9 h 11"/>
                  <a:gd name="T14" fmla="*/ 14 w 25"/>
                  <a:gd name="T15" fmla="*/ 8 h 11"/>
                  <a:gd name="T16" fmla="*/ 21 w 25"/>
                  <a:gd name="T17" fmla="*/ 8 h 11"/>
                  <a:gd name="T18" fmla="*/ 24 w 25"/>
                  <a:gd name="T19" fmla="*/ 7 h 11"/>
                  <a:gd name="T20" fmla="*/ 24 w 25"/>
                  <a:gd name="T21" fmla="*/ 2 h 11"/>
                  <a:gd name="T22" fmla="*/ 21 w 25"/>
                  <a:gd name="T23" fmla="*/ 0 h 11"/>
                  <a:gd name="T24" fmla="*/ 16 w 25"/>
                  <a:gd name="T25" fmla="*/ 1 h 11"/>
                  <a:gd name="T26" fmla="*/ 13 w 25"/>
                  <a:gd name="T27" fmla="*/ 0 h 11"/>
                  <a:gd name="T28" fmla="*/ 11 w 25"/>
                  <a:gd name="T29"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1">
                    <a:moveTo>
                      <a:pt x="11" y="1"/>
                    </a:moveTo>
                    <a:cubicBezTo>
                      <a:pt x="9" y="2"/>
                      <a:pt x="8" y="2"/>
                      <a:pt x="5" y="2"/>
                    </a:cubicBezTo>
                    <a:cubicBezTo>
                      <a:pt x="3" y="3"/>
                      <a:pt x="0" y="2"/>
                      <a:pt x="1" y="3"/>
                    </a:cubicBezTo>
                    <a:cubicBezTo>
                      <a:pt x="2" y="5"/>
                      <a:pt x="4" y="4"/>
                      <a:pt x="6" y="5"/>
                    </a:cubicBezTo>
                    <a:cubicBezTo>
                      <a:pt x="7" y="6"/>
                      <a:pt x="8" y="7"/>
                      <a:pt x="8" y="8"/>
                    </a:cubicBezTo>
                    <a:cubicBezTo>
                      <a:pt x="8" y="9"/>
                      <a:pt x="6" y="10"/>
                      <a:pt x="7" y="10"/>
                    </a:cubicBezTo>
                    <a:cubicBezTo>
                      <a:pt x="9" y="11"/>
                      <a:pt x="9" y="10"/>
                      <a:pt x="11" y="9"/>
                    </a:cubicBezTo>
                    <a:cubicBezTo>
                      <a:pt x="12" y="9"/>
                      <a:pt x="12" y="9"/>
                      <a:pt x="14" y="8"/>
                    </a:cubicBezTo>
                    <a:cubicBezTo>
                      <a:pt x="16" y="8"/>
                      <a:pt x="19" y="9"/>
                      <a:pt x="21" y="8"/>
                    </a:cubicBezTo>
                    <a:cubicBezTo>
                      <a:pt x="22" y="7"/>
                      <a:pt x="24" y="8"/>
                      <a:pt x="24" y="7"/>
                    </a:cubicBezTo>
                    <a:cubicBezTo>
                      <a:pt x="25" y="6"/>
                      <a:pt x="25" y="3"/>
                      <a:pt x="24" y="2"/>
                    </a:cubicBezTo>
                    <a:cubicBezTo>
                      <a:pt x="24" y="2"/>
                      <a:pt x="23" y="0"/>
                      <a:pt x="21" y="0"/>
                    </a:cubicBezTo>
                    <a:cubicBezTo>
                      <a:pt x="20" y="0"/>
                      <a:pt x="18" y="2"/>
                      <a:pt x="16" y="1"/>
                    </a:cubicBezTo>
                    <a:cubicBezTo>
                      <a:pt x="15" y="1"/>
                      <a:pt x="14" y="0"/>
                      <a:pt x="13" y="0"/>
                    </a:cubicBezTo>
                    <a:cubicBezTo>
                      <a:pt x="12" y="0"/>
                      <a:pt x="12" y="1"/>
                      <a:pt x="11"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58" name="Freeform 460"/>
              <p:cNvSpPr>
                <a:spLocks/>
              </p:cNvSpPr>
              <p:nvPr/>
            </p:nvSpPr>
            <p:spPr bwMode="auto">
              <a:xfrm>
                <a:off x="4543425" y="1398588"/>
                <a:ext cx="276225" cy="198438"/>
              </a:xfrm>
              <a:custGeom>
                <a:avLst/>
                <a:gdLst>
                  <a:gd name="T0" fmla="*/ 67 w 120"/>
                  <a:gd name="T1" fmla="*/ 5 h 86"/>
                  <a:gd name="T2" fmla="*/ 77 w 120"/>
                  <a:gd name="T3" fmla="*/ 12 h 86"/>
                  <a:gd name="T4" fmla="*/ 80 w 120"/>
                  <a:gd name="T5" fmla="*/ 15 h 86"/>
                  <a:gd name="T6" fmla="*/ 90 w 120"/>
                  <a:gd name="T7" fmla="*/ 17 h 86"/>
                  <a:gd name="T8" fmla="*/ 99 w 120"/>
                  <a:gd name="T9" fmla="*/ 24 h 86"/>
                  <a:gd name="T10" fmla="*/ 120 w 120"/>
                  <a:gd name="T11" fmla="*/ 33 h 86"/>
                  <a:gd name="T12" fmla="*/ 110 w 120"/>
                  <a:gd name="T13" fmla="*/ 34 h 86"/>
                  <a:gd name="T14" fmla="*/ 98 w 120"/>
                  <a:gd name="T15" fmla="*/ 39 h 86"/>
                  <a:gd name="T16" fmla="*/ 92 w 120"/>
                  <a:gd name="T17" fmla="*/ 46 h 86"/>
                  <a:gd name="T18" fmla="*/ 86 w 120"/>
                  <a:gd name="T19" fmla="*/ 50 h 86"/>
                  <a:gd name="T20" fmla="*/ 78 w 120"/>
                  <a:gd name="T21" fmla="*/ 63 h 86"/>
                  <a:gd name="T22" fmla="*/ 70 w 120"/>
                  <a:gd name="T23" fmla="*/ 74 h 86"/>
                  <a:gd name="T24" fmla="*/ 71 w 120"/>
                  <a:gd name="T25" fmla="*/ 82 h 86"/>
                  <a:gd name="T26" fmla="*/ 60 w 120"/>
                  <a:gd name="T27" fmla="*/ 85 h 86"/>
                  <a:gd name="T28" fmla="*/ 58 w 120"/>
                  <a:gd name="T29" fmla="*/ 76 h 86"/>
                  <a:gd name="T30" fmla="*/ 60 w 120"/>
                  <a:gd name="T31" fmla="*/ 75 h 86"/>
                  <a:gd name="T32" fmla="*/ 51 w 120"/>
                  <a:gd name="T33" fmla="*/ 75 h 86"/>
                  <a:gd name="T34" fmla="*/ 36 w 120"/>
                  <a:gd name="T35" fmla="*/ 68 h 86"/>
                  <a:gd name="T36" fmla="*/ 40 w 120"/>
                  <a:gd name="T37" fmla="*/ 62 h 86"/>
                  <a:gd name="T38" fmla="*/ 48 w 120"/>
                  <a:gd name="T39" fmla="*/ 62 h 86"/>
                  <a:gd name="T40" fmla="*/ 61 w 120"/>
                  <a:gd name="T41" fmla="*/ 64 h 86"/>
                  <a:gd name="T42" fmla="*/ 45 w 120"/>
                  <a:gd name="T43" fmla="*/ 59 h 86"/>
                  <a:gd name="T44" fmla="*/ 68 w 120"/>
                  <a:gd name="T45" fmla="*/ 57 h 86"/>
                  <a:gd name="T46" fmla="*/ 70 w 120"/>
                  <a:gd name="T47" fmla="*/ 52 h 86"/>
                  <a:gd name="T48" fmla="*/ 55 w 120"/>
                  <a:gd name="T49" fmla="*/ 55 h 86"/>
                  <a:gd name="T50" fmla="*/ 37 w 120"/>
                  <a:gd name="T51" fmla="*/ 57 h 86"/>
                  <a:gd name="T52" fmla="*/ 33 w 120"/>
                  <a:gd name="T53" fmla="*/ 50 h 86"/>
                  <a:gd name="T54" fmla="*/ 55 w 120"/>
                  <a:gd name="T55" fmla="*/ 46 h 86"/>
                  <a:gd name="T56" fmla="*/ 67 w 120"/>
                  <a:gd name="T57" fmla="*/ 43 h 86"/>
                  <a:gd name="T58" fmla="*/ 64 w 120"/>
                  <a:gd name="T59" fmla="*/ 41 h 86"/>
                  <a:gd name="T60" fmla="*/ 65 w 120"/>
                  <a:gd name="T61" fmla="*/ 34 h 86"/>
                  <a:gd name="T62" fmla="*/ 57 w 120"/>
                  <a:gd name="T63" fmla="*/ 39 h 86"/>
                  <a:gd name="T64" fmla="*/ 52 w 120"/>
                  <a:gd name="T65" fmla="*/ 34 h 86"/>
                  <a:gd name="T66" fmla="*/ 48 w 120"/>
                  <a:gd name="T67" fmla="*/ 36 h 86"/>
                  <a:gd name="T68" fmla="*/ 40 w 120"/>
                  <a:gd name="T69" fmla="*/ 35 h 86"/>
                  <a:gd name="T70" fmla="*/ 41 w 120"/>
                  <a:gd name="T71" fmla="*/ 41 h 86"/>
                  <a:gd name="T72" fmla="*/ 34 w 120"/>
                  <a:gd name="T73" fmla="*/ 45 h 86"/>
                  <a:gd name="T74" fmla="*/ 23 w 120"/>
                  <a:gd name="T75" fmla="*/ 46 h 86"/>
                  <a:gd name="T76" fmla="*/ 26 w 120"/>
                  <a:gd name="T77" fmla="*/ 38 h 86"/>
                  <a:gd name="T78" fmla="*/ 9 w 120"/>
                  <a:gd name="T79" fmla="*/ 33 h 86"/>
                  <a:gd name="T80" fmla="*/ 8 w 120"/>
                  <a:gd name="T81" fmla="*/ 28 h 86"/>
                  <a:gd name="T82" fmla="*/ 18 w 120"/>
                  <a:gd name="T83" fmla="*/ 29 h 86"/>
                  <a:gd name="T84" fmla="*/ 15 w 120"/>
                  <a:gd name="T85" fmla="*/ 21 h 86"/>
                  <a:gd name="T86" fmla="*/ 12 w 120"/>
                  <a:gd name="T87" fmla="*/ 20 h 86"/>
                  <a:gd name="T88" fmla="*/ 10 w 120"/>
                  <a:gd name="T89" fmla="*/ 22 h 86"/>
                  <a:gd name="T90" fmla="*/ 3 w 120"/>
                  <a:gd name="T91" fmla="*/ 19 h 86"/>
                  <a:gd name="T92" fmla="*/ 4 w 120"/>
                  <a:gd name="T93" fmla="*/ 12 h 86"/>
                  <a:gd name="T94" fmla="*/ 9 w 120"/>
                  <a:gd name="T95" fmla="*/ 8 h 86"/>
                  <a:gd name="T96" fmla="*/ 16 w 120"/>
                  <a:gd name="T97" fmla="*/ 11 h 86"/>
                  <a:gd name="T98" fmla="*/ 21 w 120"/>
                  <a:gd name="T99" fmla="*/ 9 h 86"/>
                  <a:gd name="T100" fmla="*/ 36 w 120"/>
                  <a:gd name="T101" fmla="*/ 7 h 86"/>
                  <a:gd name="T102" fmla="*/ 19 w 120"/>
                  <a:gd name="T103" fmla="*/ 13 h 86"/>
                  <a:gd name="T104" fmla="*/ 29 w 120"/>
                  <a:gd name="T105" fmla="*/ 16 h 86"/>
                  <a:gd name="T106" fmla="*/ 36 w 120"/>
                  <a:gd name="T107" fmla="*/ 21 h 86"/>
                  <a:gd name="T108" fmla="*/ 37 w 120"/>
                  <a:gd name="T109" fmla="*/ 14 h 86"/>
                  <a:gd name="T110" fmla="*/ 44 w 120"/>
                  <a:gd name="T111" fmla="*/ 8 h 86"/>
                  <a:gd name="T112" fmla="*/ 54 w 120"/>
                  <a:gd name="T113" fmla="*/ 19 h 86"/>
                  <a:gd name="T114" fmla="*/ 59 w 120"/>
                  <a:gd name="T115" fmla="*/ 24 h 86"/>
                  <a:gd name="T116" fmla="*/ 65 w 120"/>
                  <a:gd name="T117" fmla="*/ 25 h 86"/>
                  <a:gd name="T118" fmla="*/ 59 w 120"/>
                  <a:gd name="T119" fmla="*/ 12 h 86"/>
                  <a:gd name="T120" fmla="*/ 62 w 120"/>
                  <a:gd name="T121" fmla="*/ 6 h 86"/>
                  <a:gd name="T122" fmla="*/ 59 w 120"/>
                  <a:gd name="T123" fmla="*/ 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0" h="86">
                    <a:moveTo>
                      <a:pt x="59" y="2"/>
                    </a:moveTo>
                    <a:cubicBezTo>
                      <a:pt x="61" y="1"/>
                      <a:pt x="63" y="0"/>
                      <a:pt x="64" y="1"/>
                    </a:cubicBezTo>
                    <a:cubicBezTo>
                      <a:pt x="65" y="2"/>
                      <a:pt x="66" y="5"/>
                      <a:pt x="67" y="5"/>
                    </a:cubicBezTo>
                    <a:cubicBezTo>
                      <a:pt x="68" y="6"/>
                      <a:pt x="71" y="7"/>
                      <a:pt x="73" y="7"/>
                    </a:cubicBezTo>
                    <a:cubicBezTo>
                      <a:pt x="74" y="7"/>
                      <a:pt x="81" y="8"/>
                      <a:pt x="81" y="9"/>
                    </a:cubicBezTo>
                    <a:cubicBezTo>
                      <a:pt x="80" y="9"/>
                      <a:pt x="78" y="11"/>
                      <a:pt x="77" y="12"/>
                    </a:cubicBezTo>
                    <a:cubicBezTo>
                      <a:pt x="77" y="13"/>
                      <a:pt x="78" y="15"/>
                      <a:pt x="77" y="16"/>
                    </a:cubicBezTo>
                    <a:cubicBezTo>
                      <a:pt x="77" y="17"/>
                      <a:pt x="75" y="18"/>
                      <a:pt x="76" y="18"/>
                    </a:cubicBezTo>
                    <a:cubicBezTo>
                      <a:pt x="78" y="18"/>
                      <a:pt x="80" y="16"/>
                      <a:pt x="80" y="15"/>
                    </a:cubicBezTo>
                    <a:cubicBezTo>
                      <a:pt x="81" y="14"/>
                      <a:pt x="82" y="13"/>
                      <a:pt x="85" y="14"/>
                    </a:cubicBezTo>
                    <a:cubicBezTo>
                      <a:pt x="87" y="14"/>
                      <a:pt x="88" y="13"/>
                      <a:pt x="89" y="15"/>
                    </a:cubicBezTo>
                    <a:cubicBezTo>
                      <a:pt x="89" y="16"/>
                      <a:pt x="90" y="16"/>
                      <a:pt x="90" y="17"/>
                    </a:cubicBezTo>
                    <a:cubicBezTo>
                      <a:pt x="90" y="19"/>
                      <a:pt x="89" y="20"/>
                      <a:pt x="90" y="21"/>
                    </a:cubicBezTo>
                    <a:cubicBezTo>
                      <a:pt x="91" y="22"/>
                      <a:pt x="90" y="23"/>
                      <a:pt x="91" y="23"/>
                    </a:cubicBezTo>
                    <a:cubicBezTo>
                      <a:pt x="92" y="24"/>
                      <a:pt x="98" y="23"/>
                      <a:pt x="99" y="24"/>
                    </a:cubicBezTo>
                    <a:cubicBezTo>
                      <a:pt x="100" y="24"/>
                      <a:pt x="101" y="26"/>
                      <a:pt x="102" y="27"/>
                    </a:cubicBezTo>
                    <a:cubicBezTo>
                      <a:pt x="104" y="28"/>
                      <a:pt x="110" y="30"/>
                      <a:pt x="113" y="31"/>
                    </a:cubicBezTo>
                    <a:cubicBezTo>
                      <a:pt x="117" y="32"/>
                      <a:pt x="120" y="32"/>
                      <a:pt x="120" y="33"/>
                    </a:cubicBezTo>
                    <a:cubicBezTo>
                      <a:pt x="120" y="33"/>
                      <a:pt x="119" y="34"/>
                      <a:pt x="118" y="35"/>
                    </a:cubicBezTo>
                    <a:cubicBezTo>
                      <a:pt x="117" y="35"/>
                      <a:pt x="116" y="35"/>
                      <a:pt x="115" y="35"/>
                    </a:cubicBezTo>
                    <a:cubicBezTo>
                      <a:pt x="114" y="35"/>
                      <a:pt x="111" y="34"/>
                      <a:pt x="110" y="34"/>
                    </a:cubicBezTo>
                    <a:cubicBezTo>
                      <a:pt x="110" y="34"/>
                      <a:pt x="109" y="36"/>
                      <a:pt x="108" y="36"/>
                    </a:cubicBezTo>
                    <a:cubicBezTo>
                      <a:pt x="107" y="36"/>
                      <a:pt x="101" y="36"/>
                      <a:pt x="100" y="36"/>
                    </a:cubicBezTo>
                    <a:cubicBezTo>
                      <a:pt x="99" y="37"/>
                      <a:pt x="100" y="39"/>
                      <a:pt x="98" y="39"/>
                    </a:cubicBezTo>
                    <a:cubicBezTo>
                      <a:pt x="97" y="39"/>
                      <a:pt x="96" y="39"/>
                      <a:pt x="94" y="40"/>
                    </a:cubicBezTo>
                    <a:cubicBezTo>
                      <a:pt x="92" y="40"/>
                      <a:pt x="91" y="39"/>
                      <a:pt x="91" y="40"/>
                    </a:cubicBezTo>
                    <a:cubicBezTo>
                      <a:pt x="91" y="42"/>
                      <a:pt x="92" y="42"/>
                      <a:pt x="92" y="46"/>
                    </a:cubicBezTo>
                    <a:cubicBezTo>
                      <a:pt x="92" y="49"/>
                      <a:pt x="93" y="49"/>
                      <a:pt x="92" y="49"/>
                    </a:cubicBezTo>
                    <a:cubicBezTo>
                      <a:pt x="92" y="50"/>
                      <a:pt x="91" y="50"/>
                      <a:pt x="89" y="50"/>
                    </a:cubicBezTo>
                    <a:cubicBezTo>
                      <a:pt x="88" y="50"/>
                      <a:pt x="86" y="49"/>
                      <a:pt x="86" y="50"/>
                    </a:cubicBezTo>
                    <a:cubicBezTo>
                      <a:pt x="85" y="51"/>
                      <a:pt x="85" y="54"/>
                      <a:pt x="85" y="56"/>
                    </a:cubicBezTo>
                    <a:cubicBezTo>
                      <a:pt x="84" y="58"/>
                      <a:pt x="85" y="62"/>
                      <a:pt x="83" y="62"/>
                    </a:cubicBezTo>
                    <a:cubicBezTo>
                      <a:pt x="82" y="63"/>
                      <a:pt x="79" y="62"/>
                      <a:pt x="78" y="63"/>
                    </a:cubicBezTo>
                    <a:cubicBezTo>
                      <a:pt x="77" y="64"/>
                      <a:pt x="75" y="68"/>
                      <a:pt x="75" y="70"/>
                    </a:cubicBezTo>
                    <a:cubicBezTo>
                      <a:pt x="74" y="71"/>
                      <a:pt x="73" y="72"/>
                      <a:pt x="73" y="73"/>
                    </a:cubicBezTo>
                    <a:cubicBezTo>
                      <a:pt x="72" y="74"/>
                      <a:pt x="70" y="73"/>
                      <a:pt x="70" y="74"/>
                    </a:cubicBezTo>
                    <a:cubicBezTo>
                      <a:pt x="70" y="75"/>
                      <a:pt x="71" y="75"/>
                      <a:pt x="72" y="76"/>
                    </a:cubicBezTo>
                    <a:cubicBezTo>
                      <a:pt x="72" y="76"/>
                      <a:pt x="67" y="79"/>
                      <a:pt x="68" y="80"/>
                    </a:cubicBezTo>
                    <a:cubicBezTo>
                      <a:pt x="69" y="81"/>
                      <a:pt x="71" y="81"/>
                      <a:pt x="71" y="82"/>
                    </a:cubicBezTo>
                    <a:cubicBezTo>
                      <a:pt x="71" y="83"/>
                      <a:pt x="68" y="84"/>
                      <a:pt x="67" y="84"/>
                    </a:cubicBezTo>
                    <a:cubicBezTo>
                      <a:pt x="66" y="85"/>
                      <a:pt x="63" y="83"/>
                      <a:pt x="62" y="84"/>
                    </a:cubicBezTo>
                    <a:cubicBezTo>
                      <a:pt x="61" y="85"/>
                      <a:pt x="60" y="86"/>
                      <a:pt x="60" y="85"/>
                    </a:cubicBezTo>
                    <a:cubicBezTo>
                      <a:pt x="59" y="84"/>
                      <a:pt x="61" y="83"/>
                      <a:pt x="60" y="82"/>
                    </a:cubicBezTo>
                    <a:cubicBezTo>
                      <a:pt x="58" y="81"/>
                      <a:pt x="52" y="79"/>
                      <a:pt x="52" y="78"/>
                    </a:cubicBezTo>
                    <a:cubicBezTo>
                      <a:pt x="53" y="77"/>
                      <a:pt x="56" y="75"/>
                      <a:pt x="58" y="76"/>
                    </a:cubicBezTo>
                    <a:cubicBezTo>
                      <a:pt x="60" y="76"/>
                      <a:pt x="61" y="78"/>
                      <a:pt x="62" y="77"/>
                    </a:cubicBezTo>
                    <a:cubicBezTo>
                      <a:pt x="63" y="76"/>
                      <a:pt x="64" y="75"/>
                      <a:pt x="64" y="75"/>
                    </a:cubicBezTo>
                    <a:cubicBezTo>
                      <a:pt x="64" y="74"/>
                      <a:pt x="62" y="75"/>
                      <a:pt x="60" y="75"/>
                    </a:cubicBezTo>
                    <a:cubicBezTo>
                      <a:pt x="59" y="74"/>
                      <a:pt x="57" y="72"/>
                      <a:pt x="57" y="73"/>
                    </a:cubicBezTo>
                    <a:cubicBezTo>
                      <a:pt x="56" y="73"/>
                      <a:pt x="57" y="74"/>
                      <a:pt x="56" y="74"/>
                    </a:cubicBezTo>
                    <a:cubicBezTo>
                      <a:pt x="54" y="75"/>
                      <a:pt x="52" y="76"/>
                      <a:pt x="51" y="75"/>
                    </a:cubicBezTo>
                    <a:cubicBezTo>
                      <a:pt x="50" y="74"/>
                      <a:pt x="47" y="72"/>
                      <a:pt x="45" y="72"/>
                    </a:cubicBezTo>
                    <a:cubicBezTo>
                      <a:pt x="44" y="72"/>
                      <a:pt x="40" y="72"/>
                      <a:pt x="39" y="70"/>
                    </a:cubicBezTo>
                    <a:cubicBezTo>
                      <a:pt x="37" y="69"/>
                      <a:pt x="36" y="69"/>
                      <a:pt x="36" y="68"/>
                    </a:cubicBezTo>
                    <a:cubicBezTo>
                      <a:pt x="36" y="66"/>
                      <a:pt x="34" y="63"/>
                      <a:pt x="34" y="63"/>
                    </a:cubicBezTo>
                    <a:cubicBezTo>
                      <a:pt x="34" y="62"/>
                      <a:pt x="36" y="63"/>
                      <a:pt x="37" y="62"/>
                    </a:cubicBezTo>
                    <a:cubicBezTo>
                      <a:pt x="39" y="62"/>
                      <a:pt x="39" y="61"/>
                      <a:pt x="40" y="62"/>
                    </a:cubicBezTo>
                    <a:cubicBezTo>
                      <a:pt x="41" y="62"/>
                      <a:pt x="40" y="63"/>
                      <a:pt x="41" y="63"/>
                    </a:cubicBezTo>
                    <a:cubicBezTo>
                      <a:pt x="43" y="63"/>
                      <a:pt x="43" y="63"/>
                      <a:pt x="45" y="63"/>
                    </a:cubicBezTo>
                    <a:cubicBezTo>
                      <a:pt x="46" y="62"/>
                      <a:pt x="46" y="62"/>
                      <a:pt x="48" y="62"/>
                    </a:cubicBezTo>
                    <a:cubicBezTo>
                      <a:pt x="50" y="62"/>
                      <a:pt x="53" y="62"/>
                      <a:pt x="54" y="63"/>
                    </a:cubicBezTo>
                    <a:cubicBezTo>
                      <a:pt x="55" y="63"/>
                      <a:pt x="58" y="66"/>
                      <a:pt x="59" y="65"/>
                    </a:cubicBezTo>
                    <a:cubicBezTo>
                      <a:pt x="60" y="65"/>
                      <a:pt x="61" y="64"/>
                      <a:pt x="61" y="64"/>
                    </a:cubicBezTo>
                    <a:cubicBezTo>
                      <a:pt x="61" y="63"/>
                      <a:pt x="58" y="62"/>
                      <a:pt x="57" y="62"/>
                    </a:cubicBezTo>
                    <a:cubicBezTo>
                      <a:pt x="56" y="61"/>
                      <a:pt x="53" y="61"/>
                      <a:pt x="51" y="61"/>
                    </a:cubicBezTo>
                    <a:cubicBezTo>
                      <a:pt x="50" y="61"/>
                      <a:pt x="44" y="60"/>
                      <a:pt x="45" y="59"/>
                    </a:cubicBezTo>
                    <a:cubicBezTo>
                      <a:pt x="45" y="59"/>
                      <a:pt x="50" y="58"/>
                      <a:pt x="52" y="58"/>
                    </a:cubicBezTo>
                    <a:cubicBezTo>
                      <a:pt x="54" y="58"/>
                      <a:pt x="57" y="57"/>
                      <a:pt x="59" y="57"/>
                    </a:cubicBezTo>
                    <a:cubicBezTo>
                      <a:pt x="61" y="57"/>
                      <a:pt x="66" y="57"/>
                      <a:pt x="68" y="57"/>
                    </a:cubicBezTo>
                    <a:cubicBezTo>
                      <a:pt x="69" y="57"/>
                      <a:pt x="70" y="57"/>
                      <a:pt x="70" y="56"/>
                    </a:cubicBezTo>
                    <a:cubicBezTo>
                      <a:pt x="70" y="55"/>
                      <a:pt x="68" y="55"/>
                      <a:pt x="68" y="54"/>
                    </a:cubicBezTo>
                    <a:cubicBezTo>
                      <a:pt x="69" y="54"/>
                      <a:pt x="70" y="53"/>
                      <a:pt x="70" y="52"/>
                    </a:cubicBezTo>
                    <a:cubicBezTo>
                      <a:pt x="69" y="51"/>
                      <a:pt x="67" y="52"/>
                      <a:pt x="66" y="53"/>
                    </a:cubicBezTo>
                    <a:cubicBezTo>
                      <a:pt x="65" y="54"/>
                      <a:pt x="63" y="55"/>
                      <a:pt x="61" y="55"/>
                    </a:cubicBezTo>
                    <a:cubicBezTo>
                      <a:pt x="59" y="55"/>
                      <a:pt x="56" y="56"/>
                      <a:pt x="55" y="55"/>
                    </a:cubicBezTo>
                    <a:cubicBezTo>
                      <a:pt x="54" y="54"/>
                      <a:pt x="53" y="54"/>
                      <a:pt x="52" y="54"/>
                    </a:cubicBezTo>
                    <a:cubicBezTo>
                      <a:pt x="51" y="54"/>
                      <a:pt x="47" y="56"/>
                      <a:pt x="46" y="56"/>
                    </a:cubicBezTo>
                    <a:cubicBezTo>
                      <a:pt x="44" y="56"/>
                      <a:pt x="40" y="57"/>
                      <a:pt x="37" y="57"/>
                    </a:cubicBezTo>
                    <a:cubicBezTo>
                      <a:pt x="34" y="57"/>
                      <a:pt x="32" y="58"/>
                      <a:pt x="32" y="57"/>
                    </a:cubicBezTo>
                    <a:cubicBezTo>
                      <a:pt x="31" y="55"/>
                      <a:pt x="30" y="51"/>
                      <a:pt x="31" y="50"/>
                    </a:cubicBezTo>
                    <a:cubicBezTo>
                      <a:pt x="32" y="50"/>
                      <a:pt x="32" y="50"/>
                      <a:pt x="33" y="50"/>
                    </a:cubicBezTo>
                    <a:cubicBezTo>
                      <a:pt x="34" y="50"/>
                      <a:pt x="35" y="52"/>
                      <a:pt x="37" y="52"/>
                    </a:cubicBezTo>
                    <a:cubicBezTo>
                      <a:pt x="39" y="52"/>
                      <a:pt x="43" y="50"/>
                      <a:pt x="45" y="49"/>
                    </a:cubicBezTo>
                    <a:cubicBezTo>
                      <a:pt x="47" y="49"/>
                      <a:pt x="54" y="47"/>
                      <a:pt x="55" y="46"/>
                    </a:cubicBezTo>
                    <a:cubicBezTo>
                      <a:pt x="56" y="45"/>
                      <a:pt x="55" y="43"/>
                      <a:pt x="57" y="43"/>
                    </a:cubicBezTo>
                    <a:cubicBezTo>
                      <a:pt x="59" y="43"/>
                      <a:pt x="61" y="43"/>
                      <a:pt x="63" y="43"/>
                    </a:cubicBezTo>
                    <a:cubicBezTo>
                      <a:pt x="64" y="43"/>
                      <a:pt x="65" y="43"/>
                      <a:pt x="67" y="43"/>
                    </a:cubicBezTo>
                    <a:cubicBezTo>
                      <a:pt x="70" y="42"/>
                      <a:pt x="72" y="42"/>
                      <a:pt x="72" y="41"/>
                    </a:cubicBezTo>
                    <a:cubicBezTo>
                      <a:pt x="73" y="40"/>
                      <a:pt x="72" y="41"/>
                      <a:pt x="70" y="41"/>
                    </a:cubicBezTo>
                    <a:cubicBezTo>
                      <a:pt x="68" y="41"/>
                      <a:pt x="64" y="41"/>
                      <a:pt x="64" y="41"/>
                    </a:cubicBezTo>
                    <a:cubicBezTo>
                      <a:pt x="63" y="40"/>
                      <a:pt x="63" y="40"/>
                      <a:pt x="64" y="39"/>
                    </a:cubicBezTo>
                    <a:cubicBezTo>
                      <a:pt x="65" y="38"/>
                      <a:pt x="67" y="36"/>
                      <a:pt x="67" y="35"/>
                    </a:cubicBezTo>
                    <a:cubicBezTo>
                      <a:pt x="67" y="34"/>
                      <a:pt x="66" y="35"/>
                      <a:pt x="65" y="34"/>
                    </a:cubicBezTo>
                    <a:cubicBezTo>
                      <a:pt x="63" y="34"/>
                      <a:pt x="62" y="33"/>
                      <a:pt x="62" y="34"/>
                    </a:cubicBezTo>
                    <a:cubicBezTo>
                      <a:pt x="62" y="35"/>
                      <a:pt x="62" y="36"/>
                      <a:pt x="60" y="37"/>
                    </a:cubicBezTo>
                    <a:cubicBezTo>
                      <a:pt x="59" y="38"/>
                      <a:pt x="59" y="39"/>
                      <a:pt x="57" y="39"/>
                    </a:cubicBezTo>
                    <a:cubicBezTo>
                      <a:pt x="55" y="39"/>
                      <a:pt x="51" y="40"/>
                      <a:pt x="51" y="40"/>
                    </a:cubicBezTo>
                    <a:cubicBezTo>
                      <a:pt x="50" y="39"/>
                      <a:pt x="50" y="39"/>
                      <a:pt x="50" y="38"/>
                    </a:cubicBezTo>
                    <a:cubicBezTo>
                      <a:pt x="51" y="36"/>
                      <a:pt x="53" y="34"/>
                      <a:pt x="52" y="34"/>
                    </a:cubicBezTo>
                    <a:cubicBezTo>
                      <a:pt x="52" y="33"/>
                      <a:pt x="51" y="33"/>
                      <a:pt x="50" y="32"/>
                    </a:cubicBezTo>
                    <a:cubicBezTo>
                      <a:pt x="50" y="31"/>
                      <a:pt x="49" y="32"/>
                      <a:pt x="49" y="33"/>
                    </a:cubicBezTo>
                    <a:cubicBezTo>
                      <a:pt x="48" y="34"/>
                      <a:pt x="49" y="35"/>
                      <a:pt x="48" y="36"/>
                    </a:cubicBezTo>
                    <a:cubicBezTo>
                      <a:pt x="47" y="36"/>
                      <a:pt x="46" y="37"/>
                      <a:pt x="45" y="37"/>
                    </a:cubicBezTo>
                    <a:cubicBezTo>
                      <a:pt x="44" y="36"/>
                      <a:pt x="45" y="33"/>
                      <a:pt x="43" y="33"/>
                    </a:cubicBezTo>
                    <a:cubicBezTo>
                      <a:pt x="41" y="34"/>
                      <a:pt x="40" y="35"/>
                      <a:pt x="40" y="35"/>
                    </a:cubicBezTo>
                    <a:cubicBezTo>
                      <a:pt x="40" y="36"/>
                      <a:pt x="41" y="37"/>
                      <a:pt x="40" y="38"/>
                    </a:cubicBezTo>
                    <a:cubicBezTo>
                      <a:pt x="40" y="39"/>
                      <a:pt x="39" y="39"/>
                      <a:pt x="39" y="40"/>
                    </a:cubicBezTo>
                    <a:cubicBezTo>
                      <a:pt x="39" y="40"/>
                      <a:pt x="42" y="41"/>
                      <a:pt x="41" y="41"/>
                    </a:cubicBezTo>
                    <a:cubicBezTo>
                      <a:pt x="40" y="42"/>
                      <a:pt x="39" y="41"/>
                      <a:pt x="37" y="42"/>
                    </a:cubicBezTo>
                    <a:cubicBezTo>
                      <a:pt x="36" y="43"/>
                      <a:pt x="38" y="44"/>
                      <a:pt x="37" y="44"/>
                    </a:cubicBezTo>
                    <a:cubicBezTo>
                      <a:pt x="36" y="45"/>
                      <a:pt x="35" y="45"/>
                      <a:pt x="34" y="45"/>
                    </a:cubicBezTo>
                    <a:cubicBezTo>
                      <a:pt x="33" y="45"/>
                      <a:pt x="32" y="44"/>
                      <a:pt x="31" y="45"/>
                    </a:cubicBezTo>
                    <a:cubicBezTo>
                      <a:pt x="31" y="45"/>
                      <a:pt x="32" y="46"/>
                      <a:pt x="31" y="46"/>
                    </a:cubicBezTo>
                    <a:cubicBezTo>
                      <a:pt x="30" y="46"/>
                      <a:pt x="24" y="46"/>
                      <a:pt x="23" y="46"/>
                    </a:cubicBezTo>
                    <a:cubicBezTo>
                      <a:pt x="23" y="46"/>
                      <a:pt x="17" y="41"/>
                      <a:pt x="17" y="40"/>
                    </a:cubicBezTo>
                    <a:cubicBezTo>
                      <a:pt x="17" y="40"/>
                      <a:pt x="20" y="40"/>
                      <a:pt x="21" y="40"/>
                    </a:cubicBezTo>
                    <a:cubicBezTo>
                      <a:pt x="23" y="39"/>
                      <a:pt x="26" y="39"/>
                      <a:pt x="26" y="38"/>
                    </a:cubicBezTo>
                    <a:cubicBezTo>
                      <a:pt x="25" y="38"/>
                      <a:pt x="23" y="38"/>
                      <a:pt x="22" y="38"/>
                    </a:cubicBezTo>
                    <a:cubicBezTo>
                      <a:pt x="20" y="38"/>
                      <a:pt x="19" y="38"/>
                      <a:pt x="17" y="36"/>
                    </a:cubicBezTo>
                    <a:cubicBezTo>
                      <a:pt x="15" y="35"/>
                      <a:pt x="9" y="34"/>
                      <a:pt x="9" y="33"/>
                    </a:cubicBezTo>
                    <a:cubicBezTo>
                      <a:pt x="8" y="32"/>
                      <a:pt x="9" y="32"/>
                      <a:pt x="8" y="31"/>
                    </a:cubicBezTo>
                    <a:cubicBezTo>
                      <a:pt x="7" y="30"/>
                      <a:pt x="5" y="29"/>
                      <a:pt x="5" y="28"/>
                    </a:cubicBezTo>
                    <a:cubicBezTo>
                      <a:pt x="6" y="27"/>
                      <a:pt x="7" y="27"/>
                      <a:pt x="8" y="28"/>
                    </a:cubicBezTo>
                    <a:cubicBezTo>
                      <a:pt x="9" y="28"/>
                      <a:pt x="10" y="29"/>
                      <a:pt x="12" y="29"/>
                    </a:cubicBezTo>
                    <a:cubicBezTo>
                      <a:pt x="13" y="30"/>
                      <a:pt x="14" y="30"/>
                      <a:pt x="15" y="30"/>
                    </a:cubicBezTo>
                    <a:cubicBezTo>
                      <a:pt x="16" y="29"/>
                      <a:pt x="17" y="29"/>
                      <a:pt x="18" y="29"/>
                    </a:cubicBezTo>
                    <a:cubicBezTo>
                      <a:pt x="18" y="28"/>
                      <a:pt x="19" y="27"/>
                      <a:pt x="18" y="27"/>
                    </a:cubicBezTo>
                    <a:cubicBezTo>
                      <a:pt x="18" y="27"/>
                      <a:pt x="13" y="26"/>
                      <a:pt x="13" y="25"/>
                    </a:cubicBezTo>
                    <a:cubicBezTo>
                      <a:pt x="12" y="24"/>
                      <a:pt x="14" y="22"/>
                      <a:pt x="15" y="21"/>
                    </a:cubicBezTo>
                    <a:cubicBezTo>
                      <a:pt x="15" y="20"/>
                      <a:pt x="17" y="20"/>
                      <a:pt x="16" y="19"/>
                    </a:cubicBezTo>
                    <a:cubicBezTo>
                      <a:pt x="15" y="19"/>
                      <a:pt x="13" y="19"/>
                      <a:pt x="13" y="20"/>
                    </a:cubicBezTo>
                    <a:cubicBezTo>
                      <a:pt x="13" y="20"/>
                      <a:pt x="13" y="21"/>
                      <a:pt x="12" y="20"/>
                    </a:cubicBezTo>
                    <a:cubicBezTo>
                      <a:pt x="12" y="20"/>
                      <a:pt x="11" y="19"/>
                      <a:pt x="11" y="19"/>
                    </a:cubicBezTo>
                    <a:cubicBezTo>
                      <a:pt x="10" y="19"/>
                      <a:pt x="10" y="20"/>
                      <a:pt x="10" y="21"/>
                    </a:cubicBezTo>
                    <a:cubicBezTo>
                      <a:pt x="10" y="22"/>
                      <a:pt x="11" y="22"/>
                      <a:pt x="10" y="22"/>
                    </a:cubicBezTo>
                    <a:cubicBezTo>
                      <a:pt x="10" y="23"/>
                      <a:pt x="8" y="24"/>
                      <a:pt x="7" y="23"/>
                    </a:cubicBezTo>
                    <a:cubicBezTo>
                      <a:pt x="6" y="23"/>
                      <a:pt x="6" y="22"/>
                      <a:pt x="5" y="21"/>
                    </a:cubicBezTo>
                    <a:cubicBezTo>
                      <a:pt x="5" y="20"/>
                      <a:pt x="3" y="20"/>
                      <a:pt x="3" y="19"/>
                    </a:cubicBezTo>
                    <a:cubicBezTo>
                      <a:pt x="2" y="17"/>
                      <a:pt x="0" y="15"/>
                      <a:pt x="1" y="14"/>
                    </a:cubicBezTo>
                    <a:cubicBezTo>
                      <a:pt x="2" y="13"/>
                      <a:pt x="5" y="14"/>
                      <a:pt x="5" y="14"/>
                    </a:cubicBezTo>
                    <a:cubicBezTo>
                      <a:pt x="5" y="13"/>
                      <a:pt x="4" y="13"/>
                      <a:pt x="4" y="12"/>
                    </a:cubicBezTo>
                    <a:cubicBezTo>
                      <a:pt x="5" y="12"/>
                      <a:pt x="6" y="13"/>
                      <a:pt x="6" y="11"/>
                    </a:cubicBezTo>
                    <a:cubicBezTo>
                      <a:pt x="6" y="10"/>
                      <a:pt x="5" y="9"/>
                      <a:pt x="6" y="9"/>
                    </a:cubicBezTo>
                    <a:cubicBezTo>
                      <a:pt x="8" y="8"/>
                      <a:pt x="7" y="9"/>
                      <a:pt x="9" y="8"/>
                    </a:cubicBezTo>
                    <a:cubicBezTo>
                      <a:pt x="10" y="7"/>
                      <a:pt x="9" y="7"/>
                      <a:pt x="11" y="7"/>
                    </a:cubicBezTo>
                    <a:cubicBezTo>
                      <a:pt x="12" y="7"/>
                      <a:pt x="12" y="6"/>
                      <a:pt x="13" y="8"/>
                    </a:cubicBezTo>
                    <a:cubicBezTo>
                      <a:pt x="14" y="9"/>
                      <a:pt x="15" y="12"/>
                      <a:pt x="16" y="11"/>
                    </a:cubicBezTo>
                    <a:cubicBezTo>
                      <a:pt x="16" y="10"/>
                      <a:pt x="17" y="7"/>
                      <a:pt x="17" y="7"/>
                    </a:cubicBezTo>
                    <a:cubicBezTo>
                      <a:pt x="18" y="7"/>
                      <a:pt x="19" y="7"/>
                      <a:pt x="19" y="8"/>
                    </a:cubicBezTo>
                    <a:cubicBezTo>
                      <a:pt x="19" y="8"/>
                      <a:pt x="19" y="9"/>
                      <a:pt x="21" y="9"/>
                    </a:cubicBezTo>
                    <a:cubicBezTo>
                      <a:pt x="23" y="9"/>
                      <a:pt x="24" y="8"/>
                      <a:pt x="26" y="8"/>
                    </a:cubicBezTo>
                    <a:cubicBezTo>
                      <a:pt x="28" y="7"/>
                      <a:pt x="34" y="6"/>
                      <a:pt x="35" y="6"/>
                    </a:cubicBezTo>
                    <a:cubicBezTo>
                      <a:pt x="36" y="7"/>
                      <a:pt x="36" y="7"/>
                      <a:pt x="36" y="7"/>
                    </a:cubicBezTo>
                    <a:cubicBezTo>
                      <a:pt x="36" y="8"/>
                      <a:pt x="35" y="9"/>
                      <a:pt x="35" y="9"/>
                    </a:cubicBezTo>
                    <a:cubicBezTo>
                      <a:pt x="35" y="9"/>
                      <a:pt x="26" y="9"/>
                      <a:pt x="25" y="10"/>
                    </a:cubicBezTo>
                    <a:cubicBezTo>
                      <a:pt x="25" y="10"/>
                      <a:pt x="19" y="12"/>
                      <a:pt x="19" y="13"/>
                    </a:cubicBezTo>
                    <a:cubicBezTo>
                      <a:pt x="20" y="14"/>
                      <a:pt x="20" y="14"/>
                      <a:pt x="23" y="14"/>
                    </a:cubicBezTo>
                    <a:cubicBezTo>
                      <a:pt x="27" y="14"/>
                      <a:pt x="30" y="13"/>
                      <a:pt x="30" y="13"/>
                    </a:cubicBezTo>
                    <a:cubicBezTo>
                      <a:pt x="30" y="14"/>
                      <a:pt x="27" y="16"/>
                      <a:pt x="29" y="16"/>
                    </a:cubicBezTo>
                    <a:cubicBezTo>
                      <a:pt x="30" y="16"/>
                      <a:pt x="32" y="15"/>
                      <a:pt x="33" y="16"/>
                    </a:cubicBezTo>
                    <a:cubicBezTo>
                      <a:pt x="34" y="16"/>
                      <a:pt x="35" y="16"/>
                      <a:pt x="35" y="18"/>
                    </a:cubicBezTo>
                    <a:cubicBezTo>
                      <a:pt x="35" y="19"/>
                      <a:pt x="35" y="21"/>
                      <a:pt x="36" y="21"/>
                    </a:cubicBezTo>
                    <a:cubicBezTo>
                      <a:pt x="37" y="21"/>
                      <a:pt x="38" y="21"/>
                      <a:pt x="38" y="20"/>
                    </a:cubicBezTo>
                    <a:cubicBezTo>
                      <a:pt x="39" y="20"/>
                      <a:pt x="40" y="20"/>
                      <a:pt x="39" y="19"/>
                    </a:cubicBezTo>
                    <a:cubicBezTo>
                      <a:pt x="39" y="17"/>
                      <a:pt x="37" y="15"/>
                      <a:pt x="37" y="14"/>
                    </a:cubicBezTo>
                    <a:cubicBezTo>
                      <a:pt x="38" y="13"/>
                      <a:pt x="41" y="13"/>
                      <a:pt x="41" y="12"/>
                    </a:cubicBezTo>
                    <a:cubicBezTo>
                      <a:pt x="41" y="12"/>
                      <a:pt x="41" y="11"/>
                      <a:pt x="41" y="11"/>
                    </a:cubicBezTo>
                    <a:cubicBezTo>
                      <a:pt x="42" y="10"/>
                      <a:pt x="43" y="8"/>
                      <a:pt x="44" y="8"/>
                    </a:cubicBezTo>
                    <a:cubicBezTo>
                      <a:pt x="45" y="8"/>
                      <a:pt x="46" y="8"/>
                      <a:pt x="48" y="9"/>
                    </a:cubicBezTo>
                    <a:cubicBezTo>
                      <a:pt x="49" y="10"/>
                      <a:pt x="51" y="12"/>
                      <a:pt x="52" y="13"/>
                    </a:cubicBezTo>
                    <a:cubicBezTo>
                      <a:pt x="52" y="14"/>
                      <a:pt x="53" y="18"/>
                      <a:pt x="54" y="19"/>
                    </a:cubicBezTo>
                    <a:cubicBezTo>
                      <a:pt x="55" y="20"/>
                      <a:pt x="58" y="20"/>
                      <a:pt x="57" y="21"/>
                    </a:cubicBezTo>
                    <a:cubicBezTo>
                      <a:pt x="56" y="23"/>
                      <a:pt x="54" y="23"/>
                      <a:pt x="56" y="24"/>
                    </a:cubicBezTo>
                    <a:cubicBezTo>
                      <a:pt x="57" y="25"/>
                      <a:pt x="58" y="23"/>
                      <a:pt x="59" y="24"/>
                    </a:cubicBezTo>
                    <a:cubicBezTo>
                      <a:pt x="61" y="26"/>
                      <a:pt x="60" y="27"/>
                      <a:pt x="62" y="28"/>
                    </a:cubicBezTo>
                    <a:cubicBezTo>
                      <a:pt x="63" y="29"/>
                      <a:pt x="66" y="31"/>
                      <a:pt x="66" y="29"/>
                    </a:cubicBezTo>
                    <a:cubicBezTo>
                      <a:pt x="67" y="28"/>
                      <a:pt x="66" y="27"/>
                      <a:pt x="65" y="25"/>
                    </a:cubicBezTo>
                    <a:cubicBezTo>
                      <a:pt x="64" y="23"/>
                      <a:pt x="63" y="22"/>
                      <a:pt x="62" y="21"/>
                    </a:cubicBezTo>
                    <a:cubicBezTo>
                      <a:pt x="62" y="20"/>
                      <a:pt x="60" y="20"/>
                      <a:pt x="60" y="19"/>
                    </a:cubicBezTo>
                    <a:cubicBezTo>
                      <a:pt x="60" y="18"/>
                      <a:pt x="60" y="13"/>
                      <a:pt x="59" y="12"/>
                    </a:cubicBezTo>
                    <a:cubicBezTo>
                      <a:pt x="58" y="11"/>
                      <a:pt x="58" y="11"/>
                      <a:pt x="58" y="10"/>
                    </a:cubicBezTo>
                    <a:cubicBezTo>
                      <a:pt x="58" y="9"/>
                      <a:pt x="56" y="7"/>
                      <a:pt x="57" y="7"/>
                    </a:cubicBezTo>
                    <a:cubicBezTo>
                      <a:pt x="58" y="6"/>
                      <a:pt x="62" y="7"/>
                      <a:pt x="62" y="6"/>
                    </a:cubicBezTo>
                    <a:cubicBezTo>
                      <a:pt x="62" y="5"/>
                      <a:pt x="62" y="3"/>
                      <a:pt x="61" y="3"/>
                    </a:cubicBezTo>
                    <a:cubicBezTo>
                      <a:pt x="60" y="3"/>
                      <a:pt x="58" y="3"/>
                      <a:pt x="58" y="3"/>
                    </a:cubicBezTo>
                    <a:cubicBezTo>
                      <a:pt x="57" y="2"/>
                      <a:pt x="58" y="2"/>
                      <a:pt x="59"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59" name="Freeform 461"/>
              <p:cNvSpPr>
                <a:spLocks/>
              </p:cNvSpPr>
              <p:nvPr/>
            </p:nvSpPr>
            <p:spPr bwMode="auto">
              <a:xfrm>
                <a:off x="4718050" y="1371600"/>
                <a:ext cx="246063" cy="80963"/>
              </a:xfrm>
              <a:custGeom>
                <a:avLst/>
                <a:gdLst>
                  <a:gd name="T0" fmla="*/ 70 w 107"/>
                  <a:gd name="T1" fmla="*/ 6 h 35"/>
                  <a:gd name="T2" fmla="*/ 74 w 107"/>
                  <a:gd name="T3" fmla="*/ 6 h 35"/>
                  <a:gd name="T4" fmla="*/ 79 w 107"/>
                  <a:gd name="T5" fmla="*/ 6 h 35"/>
                  <a:gd name="T6" fmla="*/ 90 w 107"/>
                  <a:gd name="T7" fmla="*/ 8 h 35"/>
                  <a:gd name="T8" fmla="*/ 99 w 107"/>
                  <a:gd name="T9" fmla="*/ 9 h 35"/>
                  <a:gd name="T10" fmla="*/ 107 w 107"/>
                  <a:gd name="T11" fmla="*/ 12 h 35"/>
                  <a:gd name="T12" fmla="*/ 106 w 107"/>
                  <a:gd name="T13" fmla="*/ 16 h 35"/>
                  <a:gd name="T14" fmla="*/ 106 w 107"/>
                  <a:gd name="T15" fmla="*/ 18 h 35"/>
                  <a:gd name="T16" fmla="*/ 99 w 107"/>
                  <a:gd name="T17" fmla="*/ 21 h 35"/>
                  <a:gd name="T18" fmla="*/ 91 w 107"/>
                  <a:gd name="T19" fmla="*/ 24 h 35"/>
                  <a:gd name="T20" fmla="*/ 93 w 107"/>
                  <a:gd name="T21" fmla="*/ 27 h 35"/>
                  <a:gd name="T22" fmla="*/ 89 w 107"/>
                  <a:gd name="T23" fmla="*/ 29 h 35"/>
                  <a:gd name="T24" fmla="*/ 82 w 107"/>
                  <a:gd name="T25" fmla="*/ 31 h 35"/>
                  <a:gd name="T26" fmla="*/ 74 w 107"/>
                  <a:gd name="T27" fmla="*/ 31 h 35"/>
                  <a:gd name="T28" fmla="*/ 73 w 107"/>
                  <a:gd name="T29" fmla="*/ 34 h 35"/>
                  <a:gd name="T30" fmla="*/ 68 w 107"/>
                  <a:gd name="T31" fmla="*/ 34 h 35"/>
                  <a:gd name="T32" fmla="*/ 60 w 107"/>
                  <a:gd name="T33" fmla="*/ 30 h 35"/>
                  <a:gd name="T34" fmla="*/ 51 w 107"/>
                  <a:gd name="T35" fmla="*/ 29 h 35"/>
                  <a:gd name="T36" fmla="*/ 45 w 107"/>
                  <a:gd name="T37" fmla="*/ 30 h 35"/>
                  <a:gd name="T38" fmla="*/ 35 w 107"/>
                  <a:gd name="T39" fmla="*/ 30 h 35"/>
                  <a:gd name="T40" fmla="*/ 29 w 107"/>
                  <a:gd name="T41" fmla="*/ 27 h 35"/>
                  <a:gd name="T42" fmla="*/ 27 w 107"/>
                  <a:gd name="T43" fmla="*/ 23 h 35"/>
                  <a:gd name="T44" fmla="*/ 32 w 107"/>
                  <a:gd name="T45" fmla="*/ 25 h 35"/>
                  <a:gd name="T46" fmla="*/ 39 w 107"/>
                  <a:gd name="T47" fmla="*/ 26 h 35"/>
                  <a:gd name="T48" fmla="*/ 36 w 107"/>
                  <a:gd name="T49" fmla="*/ 22 h 35"/>
                  <a:gd name="T50" fmla="*/ 44 w 107"/>
                  <a:gd name="T51" fmla="*/ 22 h 35"/>
                  <a:gd name="T52" fmla="*/ 51 w 107"/>
                  <a:gd name="T53" fmla="*/ 21 h 35"/>
                  <a:gd name="T54" fmla="*/ 47 w 107"/>
                  <a:gd name="T55" fmla="*/ 19 h 35"/>
                  <a:gd name="T56" fmla="*/ 34 w 107"/>
                  <a:gd name="T57" fmla="*/ 19 h 35"/>
                  <a:gd name="T58" fmla="*/ 27 w 107"/>
                  <a:gd name="T59" fmla="*/ 20 h 35"/>
                  <a:gd name="T60" fmla="*/ 20 w 107"/>
                  <a:gd name="T61" fmla="*/ 22 h 35"/>
                  <a:gd name="T62" fmla="*/ 13 w 107"/>
                  <a:gd name="T63" fmla="*/ 21 h 35"/>
                  <a:gd name="T64" fmla="*/ 10 w 107"/>
                  <a:gd name="T65" fmla="*/ 16 h 35"/>
                  <a:gd name="T66" fmla="*/ 12 w 107"/>
                  <a:gd name="T67" fmla="*/ 14 h 35"/>
                  <a:gd name="T68" fmla="*/ 13 w 107"/>
                  <a:gd name="T69" fmla="*/ 15 h 35"/>
                  <a:gd name="T70" fmla="*/ 15 w 107"/>
                  <a:gd name="T71" fmla="*/ 13 h 35"/>
                  <a:gd name="T72" fmla="*/ 7 w 107"/>
                  <a:gd name="T73" fmla="*/ 12 h 35"/>
                  <a:gd name="T74" fmla="*/ 2 w 107"/>
                  <a:gd name="T75" fmla="*/ 11 h 35"/>
                  <a:gd name="T76" fmla="*/ 17 w 107"/>
                  <a:gd name="T77" fmla="*/ 9 h 35"/>
                  <a:gd name="T78" fmla="*/ 15 w 107"/>
                  <a:gd name="T79" fmla="*/ 6 h 35"/>
                  <a:gd name="T80" fmla="*/ 22 w 107"/>
                  <a:gd name="T81" fmla="*/ 8 h 35"/>
                  <a:gd name="T82" fmla="*/ 25 w 107"/>
                  <a:gd name="T83" fmla="*/ 5 h 35"/>
                  <a:gd name="T84" fmla="*/ 20 w 107"/>
                  <a:gd name="T85" fmla="*/ 4 h 35"/>
                  <a:gd name="T86" fmla="*/ 23 w 107"/>
                  <a:gd name="T87" fmla="*/ 2 h 35"/>
                  <a:gd name="T88" fmla="*/ 32 w 107"/>
                  <a:gd name="T89" fmla="*/ 5 h 35"/>
                  <a:gd name="T90" fmla="*/ 34 w 107"/>
                  <a:gd name="T91" fmla="*/ 9 h 35"/>
                  <a:gd name="T92" fmla="*/ 45 w 107"/>
                  <a:gd name="T93" fmla="*/ 11 h 35"/>
                  <a:gd name="T94" fmla="*/ 45 w 107"/>
                  <a:gd name="T95" fmla="*/ 12 h 35"/>
                  <a:gd name="T96" fmla="*/ 50 w 107"/>
                  <a:gd name="T97" fmla="*/ 12 h 35"/>
                  <a:gd name="T98" fmla="*/ 51 w 107"/>
                  <a:gd name="T99" fmla="*/ 15 h 35"/>
                  <a:gd name="T100" fmla="*/ 54 w 107"/>
                  <a:gd name="T101" fmla="*/ 12 h 35"/>
                  <a:gd name="T102" fmla="*/ 54 w 107"/>
                  <a:gd name="T103" fmla="*/ 8 h 35"/>
                  <a:gd name="T104" fmla="*/ 55 w 107"/>
                  <a:gd name="T105" fmla="*/ 7 h 35"/>
                  <a:gd name="T106" fmla="*/ 53 w 107"/>
                  <a:gd name="T107" fmla="*/ 4 h 35"/>
                  <a:gd name="T108" fmla="*/ 57 w 107"/>
                  <a:gd name="T109" fmla="*/ 3 h 35"/>
                  <a:gd name="T110" fmla="*/ 58 w 107"/>
                  <a:gd name="T111" fmla="*/ 1 h 35"/>
                  <a:gd name="T112" fmla="*/ 63 w 107"/>
                  <a:gd name="T113" fmla="*/ 6 h 35"/>
                  <a:gd name="T114" fmla="*/ 62 w 107"/>
                  <a:gd name="T115" fmla="*/ 8 h 35"/>
                  <a:gd name="T116" fmla="*/ 60 w 107"/>
                  <a:gd name="T117" fmla="*/ 10 h 35"/>
                  <a:gd name="T118" fmla="*/ 64 w 107"/>
                  <a:gd name="T119" fmla="*/ 10 h 35"/>
                  <a:gd name="T120" fmla="*/ 67 w 107"/>
                  <a:gd name="T121" fmla="*/ 8 h 35"/>
                  <a:gd name="T122" fmla="*/ 68 w 107"/>
                  <a:gd name="T123" fmla="*/ 6 h 35"/>
                  <a:gd name="T124" fmla="*/ 70 w 107"/>
                  <a:gd name="T125"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7" h="35">
                    <a:moveTo>
                      <a:pt x="70" y="6"/>
                    </a:moveTo>
                    <a:cubicBezTo>
                      <a:pt x="72" y="6"/>
                      <a:pt x="72" y="7"/>
                      <a:pt x="74" y="6"/>
                    </a:cubicBezTo>
                    <a:cubicBezTo>
                      <a:pt x="75" y="4"/>
                      <a:pt x="75" y="5"/>
                      <a:pt x="79" y="6"/>
                    </a:cubicBezTo>
                    <a:cubicBezTo>
                      <a:pt x="83" y="7"/>
                      <a:pt x="86" y="8"/>
                      <a:pt x="90" y="8"/>
                    </a:cubicBezTo>
                    <a:cubicBezTo>
                      <a:pt x="94" y="9"/>
                      <a:pt x="95" y="9"/>
                      <a:pt x="99" y="9"/>
                    </a:cubicBezTo>
                    <a:cubicBezTo>
                      <a:pt x="103" y="10"/>
                      <a:pt x="107" y="10"/>
                      <a:pt x="107" y="12"/>
                    </a:cubicBezTo>
                    <a:cubicBezTo>
                      <a:pt x="106" y="13"/>
                      <a:pt x="105" y="15"/>
                      <a:pt x="106" y="16"/>
                    </a:cubicBezTo>
                    <a:cubicBezTo>
                      <a:pt x="107" y="17"/>
                      <a:pt x="107" y="18"/>
                      <a:pt x="106" y="18"/>
                    </a:cubicBezTo>
                    <a:cubicBezTo>
                      <a:pt x="105" y="19"/>
                      <a:pt x="103" y="20"/>
                      <a:pt x="99" y="21"/>
                    </a:cubicBezTo>
                    <a:cubicBezTo>
                      <a:pt x="95" y="22"/>
                      <a:pt x="91" y="23"/>
                      <a:pt x="91" y="24"/>
                    </a:cubicBezTo>
                    <a:cubicBezTo>
                      <a:pt x="92" y="25"/>
                      <a:pt x="94" y="26"/>
                      <a:pt x="93" y="27"/>
                    </a:cubicBezTo>
                    <a:cubicBezTo>
                      <a:pt x="92" y="28"/>
                      <a:pt x="92" y="29"/>
                      <a:pt x="89" y="29"/>
                    </a:cubicBezTo>
                    <a:cubicBezTo>
                      <a:pt x="86" y="30"/>
                      <a:pt x="86" y="31"/>
                      <a:pt x="82" y="31"/>
                    </a:cubicBezTo>
                    <a:cubicBezTo>
                      <a:pt x="79" y="31"/>
                      <a:pt x="74" y="30"/>
                      <a:pt x="74" y="31"/>
                    </a:cubicBezTo>
                    <a:cubicBezTo>
                      <a:pt x="73" y="32"/>
                      <a:pt x="75" y="33"/>
                      <a:pt x="73" y="34"/>
                    </a:cubicBezTo>
                    <a:cubicBezTo>
                      <a:pt x="71" y="34"/>
                      <a:pt x="70" y="35"/>
                      <a:pt x="68" y="34"/>
                    </a:cubicBezTo>
                    <a:cubicBezTo>
                      <a:pt x="66" y="34"/>
                      <a:pt x="62" y="31"/>
                      <a:pt x="60" y="30"/>
                    </a:cubicBezTo>
                    <a:cubicBezTo>
                      <a:pt x="58" y="30"/>
                      <a:pt x="52" y="29"/>
                      <a:pt x="51" y="29"/>
                    </a:cubicBezTo>
                    <a:cubicBezTo>
                      <a:pt x="50" y="29"/>
                      <a:pt x="49" y="30"/>
                      <a:pt x="45" y="30"/>
                    </a:cubicBezTo>
                    <a:cubicBezTo>
                      <a:pt x="42" y="30"/>
                      <a:pt x="37" y="30"/>
                      <a:pt x="35" y="30"/>
                    </a:cubicBezTo>
                    <a:cubicBezTo>
                      <a:pt x="33" y="30"/>
                      <a:pt x="30" y="28"/>
                      <a:pt x="29" y="27"/>
                    </a:cubicBezTo>
                    <a:cubicBezTo>
                      <a:pt x="28" y="26"/>
                      <a:pt x="25" y="24"/>
                      <a:pt x="27" y="23"/>
                    </a:cubicBezTo>
                    <a:cubicBezTo>
                      <a:pt x="29" y="23"/>
                      <a:pt x="29" y="24"/>
                      <a:pt x="32" y="25"/>
                    </a:cubicBezTo>
                    <a:cubicBezTo>
                      <a:pt x="35" y="26"/>
                      <a:pt x="39" y="26"/>
                      <a:pt x="39" y="26"/>
                    </a:cubicBezTo>
                    <a:cubicBezTo>
                      <a:pt x="39" y="25"/>
                      <a:pt x="34" y="23"/>
                      <a:pt x="36" y="22"/>
                    </a:cubicBezTo>
                    <a:cubicBezTo>
                      <a:pt x="38" y="21"/>
                      <a:pt x="41" y="22"/>
                      <a:pt x="44" y="22"/>
                    </a:cubicBezTo>
                    <a:cubicBezTo>
                      <a:pt x="47" y="23"/>
                      <a:pt x="50" y="22"/>
                      <a:pt x="51" y="21"/>
                    </a:cubicBezTo>
                    <a:cubicBezTo>
                      <a:pt x="52" y="19"/>
                      <a:pt x="49" y="19"/>
                      <a:pt x="47" y="19"/>
                    </a:cubicBezTo>
                    <a:cubicBezTo>
                      <a:pt x="44" y="20"/>
                      <a:pt x="38" y="20"/>
                      <a:pt x="34" y="19"/>
                    </a:cubicBezTo>
                    <a:cubicBezTo>
                      <a:pt x="31" y="19"/>
                      <a:pt x="29" y="19"/>
                      <a:pt x="27" y="20"/>
                    </a:cubicBezTo>
                    <a:cubicBezTo>
                      <a:pt x="25" y="21"/>
                      <a:pt x="23" y="22"/>
                      <a:pt x="20" y="22"/>
                    </a:cubicBezTo>
                    <a:cubicBezTo>
                      <a:pt x="18" y="21"/>
                      <a:pt x="14" y="22"/>
                      <a:pt x="13" y="21"/>
                    </a:cubicBezTo>
                    <a:cubicBezTo>
                      <a:pt x="13" y="20"/>
                      <a:pt x="10" y="16"/>
                      <a:pt x="10" y="16"/>
                    </a:cubicBezTo>
                    <a:cubicBezTo>
                      <a:pt x="11" y="15"/>
                      <a:pt x="11" y="14"/>
                      <a:pt x="12" y="14"/>
                    </a:cubicBezTo>
                    <a:cubicBezTo>
                      <a:pt x="12" y="14"/>
                      <a:pt x="12" y="16"/>
                      <a:pt x="13" y="15"/>
                    </a:cubicBezTo>
                    <a:cubicBezTo>
                      <a:pt x="14" y="15"/>
                      <a:pt x="16" y="13"/>
                      <a:pt x="15" y="13"/>
                    </a:cubicBezTo>
                    <a:cubicBezTo>
                      <a:pt x="14" y="12"/>
                      <a:pt x="10" y="12"/>
                      <a:pt x="7" y="12"/>
                    </a:cubicBezTo>
                    <a:cubicBezTo>
                      <a:pt x="5" y="12"/>
                      <a:pt x="0" y="12"/>
                      <a:pt x="2" y="11"/>
                    </a:cubicBezTo>
                    <a:cubicBezTo>
                      <a:pt x="4" y="10"/>
                      <a:pt x="16" y="9"/>
                      <a:pt x="17" y="9"/>
                    </a:cubicBezTo>
                    <a:cubicBezTo>
                      <a:pt x="17" y="8"/>
                      <a:pt x="13" y="7"/>
                      <a:pt x="15" y="6"/>
                    </a:cubicBezTo>
                    <a:cubicBezTo>
                      <a:pt x="17" y="5"/>
                      <a:pt x="21" y="10"/>
                      <a:pt x="22" y="8"/>
                    </a:cubicBezTo>
                    <a:cubicBezTo>
                      <a:pt x="23" y="7"/>
                      <a:pt x="25" y="6"/>
                      <a:pt x="25" y="5"/>
                    </a:cubicBezTo>
                    <a:cubicBezTo>
                      <a:pt x="24" y="5"/>
                      <a:pt x="20" y="5"/>
                      <a:pt x="20" y="4"/>
                    </a:cubicBezTo>
                    <a:cubicBezTo>
                      <a:pt x="21" y="3"/>
                      <a:pt x="22" y="2"/>
                      <a:pt x="23" y="2"/>
                    </a:cubicBezTo>
                    <a:cubicBezTo>
                      <a:pt x="25" y="2"/>
                      <a:pt x="30" y="4"/>
                      <a:pt x="32" y="5"/>
                    </a:cubicBezTo>
                    <a:cubicBezTo>
                      <a:pt x="33" y="7"/>
                      <a:pt x="32" y="8"/>
                      <a:pt x="34" y="9"/>
                    </a:cubicBezTo>
                    <a:cubicBezTo>
                      <a:pt x="36" y="9"/>
                      <a:pt x="45" y="10"/>
                      <a:pt x="45" y="11"/>
                    </a:cubicBezTo>
                    <a:cubicBezTo>
                      <a:pt x="45" y="12"/>
                      <a:pt x="42" y="11"/>
                      <a:pt x="45" y="12"/>
                    </a:cubicBezTo>
                    <a:cubicBezTo>
                      <a:pt x="47" y="12"/>
                      <a:pt x="49" y="11"/>
                      <a:pt x="50" y="12"/>
                    </a:cubicBezTo>
                    <a:cubicBezTo>
                      <a:pt x="50" y="13"/>
                      <a:pt x="50" y="15"/>
                      <a:pt x="51" y="15"/>
                    </a:cubicBezTo>
                    <a:cubicBezTo>
                      <a:pt x="52" y="14"/>
                      <a:pt x="54" y="13"/>
                      <a:pt x="54" y="12"/>
                    </a:cubicBezTo>
                    <a:cubicBezTo>
                      <a:pt x="54" y="10"/>
                      <a:pt x="54" y="9"/>
                      <a:pt x="54" y="8"/>
                    </a:cubicBezTo>
                    <a:cubicBezTo>
                      <a:pt x="55" y="8"/>
                      <a:pt x="56" y="7"/>
                      <a:pt x="55" y="7"/>
                    </a:cubicBezTo>
                    <a:cubicBezTo>
                      <a:pt x="55" y="6"/>
                      <a:pt x="52" y="5"/>
                      <a:pt x="53" y="4"/>
                    </a:cubicBezTo>
                    <a:cubicBezTo>
                      <a:pt x="53" y="4"/>
                      <a:pt x="57" y="4"/>
                      <a:pt x="57" y="3"/>
                    </a:cubicBezTo>
                    <a:cubicBezTo>
                      <a:pt x="58" y="2"/>
                      <a:pt x="57" y="0"/>
                      <a:pt x="58" y="1"/>
                    </a:cubicBezTo>
                    <a:cubicBezTo>
                      <a:pt x="60" y="2"/>
                      <a:pt x="63" y="5"/>
                      <a:pt x="63" y="6"/>
                    </a:cubicBezTo>
                    <a:cubicBezTo>
                      <a:pt x="63" y="7"/>
                      <a:pt x="63" y="7"/>
                      <a:pt x="62" y="8"/>
                    </a:cubicBezTo>
                    <a:cubicBezTo>
                      <a:pt x="61" y="8"/>
                      <a:pt x="60" y="8"/>
                      <a:pt x="60" y="10"/>
                    </a:cubicBezTo>
                    <a:cubicBezTo>
                      <a:pt x="60" y="11"/>
                      <a:pt x="63" y="11"/>
                      <a:pt x="64" y="10"/>
                    </a:cubicBezTo>
                    <a:cubicBezTo>
                      <a:pt x="65" y="10"/>
                      <a:pt x="67" y="9"/>
                      <a:pt x="67" y="8"/>
                    </a:cubicBezTo>
                    <a:cubicBezTo>
                      <a:pt x="68" y="8"/>
                      <a:pt x="68" y="7"/>
                      <a:pt x="68" y="6"/>
                    </a:cubicBezTo>
                    <a:cubicBezTo>
                      <a:pt x="69" y="6"/>
                      <a:pt x="69" y="6"/>
                      <a:pt x="70" y="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60" name="Freeform 480"/>
              <p:cNvSpPr>
                <a:spLocks/>
              </p:cNvSpPr>
              <p:nvPr/>
            </p:nvSpPr>
            <p:spPr bwMode="auto">
              <a:xfrm>
                <a:off x="5554662" y="3400425"/>
                <a:ext cx="9525" cy="14288"/>
              </a:xfrm>
              <a:custGeom>
                <a:avLst/>
                <a:gdLst>
                  <a:gd name="T0" fmla="*/ 0 w 4"/>
                  <a:gd name="T1" fmla="*/ 2 h 6"/>
                  <a:gd name="T2" fmla="*/ 1 w 4"/>
                  <a:gd name="T3" fmla="*/ 5 h 6"/>
                  <a:gd name="T4" fmla="*/ 3 w 4"/>
                  <a:gd name="T5" fmla="*/ 5 h 6"/>
                  <a:gd name="T6" fmla="*/ 3 w 4"/>
                  <a:gd name="T7" fmla="*/ 1 h 6"/>
                  <a:gd name="T8" fmla="*/ 0 w 4"/>
                  <a:gd name="T9" fmla="*/ 2 h 6"/>
                </a:gdLst>
                <a:ahLst/>
                <a:cxnLst>
                  <a:cxn ang="0">
                    <a:pos x="T0" y="T1"/>
                  </a:cxn>
                  <a:cxn ang="0">
                    <a:pos x="T2" y="T3"/>
                  </a:cxn>
                  <a:cxn ang="0">
                    <a:pos x="T4" y="T5"/>
                  </a:cxn>
                  <a:cxn ang="0">
                    <a:pos x="T6" y="T7"/>
                  </a:cxn>
                  <a:cxn ang="0">
                    <a:pos x="T8" y="T9"/>
                  </a:cxn>
                </a:cxnLst>
                <a:rect l="0" t="0" r="r" b="b"/>
                <a:pathLst>
                  <a:path w="4" h="6">
                    <a:moveTo>
                      <a:pt x="0" y="2"/>
                    </a:moveTo>
                    <a:cubicBezTo>
                      <a:pt x="1" y="3"/>
                      <a:pt x="0" y="4"/>
                      <a:pt x="1" y="5"/>
                    </a:cubicBezTo>
                    <a:cubicBezTo>
                      <a:pt x="2" y="6"/>
                      <a:pt x="2" y="6"/>
                      <a:pt x="3" y="5"/>
                    </a:cubicBezTo>
                    <a:cubicBezTo>
                      <a:pt x="3" y="3"/>
                      <a:pt x="4" y="1"/>
                      <a:pt x="3" y="1"/>
                    </a:cubicBezTo>
                    <a:cubicBezTo>
                      <a:pt x="2" y="0"/>
                      <a:pt x="1" y="0"/>
                      <a:pt x="0"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61" name="Freeform 482"/>
              <p:cNvSpPr>
                <a:spLocks/>
              </p:cNvSpPr>
              <p:nvPr/>
            </p:nvSpPr>
            <p:spPr bwMode="auto">
              <a:xfrm>
                <a:off x="5091112" y="3130550"/>
                <a:ext cx="60325" cy="26988"/>
              </a:xfrm>
              <a:custGeom>
                <a:avLst/>
                <a:gdLst>
                  <a:gd name="T0" fmla="*/ 10 w 26"/>
                  <a:gd name="T1" fmla="*/ 3 h 12"/>
                  <a:gd name="T2" fmla="*/ 15 w 26"/>
                  <a:gd name="T3" fmla="*/ 4 h 12"/>
                  <a:gd name="T4" fmla="*/ 20 w 26"/>
                  <a:gd name="T5" fmla="*/ 2 h 12"/>
                  <a:gd name="T6" fmla="*/ 25 w 26"/>
                  <a:gd name="T7" fmla="*/ 0 h 12"/>
                  <a:gd name="T8" fmla="*/ 23 w 26"/>
                  <a:gd name="T9" fmla="*/ 2 h 12"/>
                  <a:gd name="T10" fmla="*/ 19 w 26"/>
                  <a:gd name="T11" fmla="*/ 5 h 12"/>
                  <a:gd name="T12" fmla="*/ 20 w 26"/>
                  <a:gd name="T13" fmla="*/ 9 h 12"/>
                  <a:gd name="T14" fmla="*/ 16 w 26"/>
                  <a:gd name="T15" fmla="*/ 9 h 12"/>
                  <a:gd name="T16" fmla="*/ 15 w 26"/>
                  <a:gd name="T17" fmla="*/ 11 h 12"/>
                  <a:gd name="T18" fmla="*/ 9 w 26"/>
                  <a:gd name="T19" fmla="*/ 12 h 12"/>
                  <a:gd name="T20" fmla="*/ 4 w 26"/>
                  <a:gd name="T21" fmla="*/ 12 h 12"/>
                  <a:gd name="T22" fmla="*/ 1 w 26"/>
                  <a:gd name="T23" fmla="*/ 10 h 12"/>
                  <a:gd name="T24" fmla="*/ 0 w 26"/>
                  <a:gd name="T25" fmla="*/ 7 h 12"/>
                  <a:gd name="T26" fmla="*/ 3 w 26"/>
                  <a:gd name="T27" fmla="*/ 7 h 12"/>
                  <a:gd name="T28" fmla="*/ 5 w 26"/>
                  <a:gd name="T29" fmla="*/ 6 h 12"/>
                  <a:gd name="T30" fmla="*/ 7 w 26"/>
                  <a:gd name="T31" fmla="*/ 5 h 12"/>
                  <a:gd name="T32" fmla="*/ 7 w 26"/>
                  <a:gd name="T33" fmla="*/ 3 h 12"/>
                  <a:gd name="T34" fmla="*/ 10 w 26"/>
                  <a:gd name="T3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2">
                    <a:moveTo>
                      <a:pt x="10" y="3"/>
                    </a:moveTo>
                    <a:cubicBezTo>
                      <a:pt x="12" y="4"/>
                      <a:pt x="14" y="4"/>
                      <a:pt x="15" y="4"/>
                    </a:cubicBezTo>
                    <a:cubicBezTo>
                      <a:pt x="17" y="3"/>
                      <a:pt x="18" y="3"/>
                      <a:pt x="20" y="2"/>
                    </a:cubicBezTo>
                    <a:cubicBezTo>
                      <a:pt x="22" y="1"/>
                      <a:pt x="24" y="0"/>
                      <a:pt x="25" y="0"/>
                    </a:cubicBezTo>
                    <a:cubicBezTo>
                      <a:pt x="26" y="0"/>
                      <a:pt x="24" y="1"/>
                      <a:pt x="23" y="2"/>
                    </a:cubicBezTo>
                    <a:cubicBezTo>
                      <a:pt x="21" y="3"/>
                      <a:pt x="19" y="4"/>
                      <a:pt x="19" y="5"/>
                    </a:cubicBezTo>
                    <a:cubicBezTo>
                      <a:pt x="19" y="6"/>
                      <a:pt x="22" y="8"/>
                      <a:pt x="20" y="9"/>
                    </a:cubicBezTo>
                    <a:cubicBezTo>
                      <a:pt x="19" y="9"/>
                      <a:pt x="17" y="8"/>
                      <a:pt x="16" y="9"/>
                    </a:cubicBezTo>
                    <a:cubicBezTo>
                      <a:pt x="16" y="9"/>
                      <a:pt x="16" y="10"/>
                      <a:pt x="15" y="11"/>
                    </a:cubicBezTo>
                    <a:cubicBezTo>
                      <a:pt x="13" y="11"/>
                      <a:pt x="10" y="12"/>
                      <a:pt x="9" y="12"/>
                    </a:cubicBezTo>
                    <a:cubicBezTo>
                      <a:pt x="7" y="12"/>
                      <a:pt x="5" y="12"/>
                      <a:pt x="4" y="12"/>
                    </a:cubicBezTo>
                    <a:cubicBezTo>
                      <a:pt x="3" y="11"/>
                      <a:pt x="1" y="12"/>
                      <a:pt x="1" y="10"/>
                    </a:cubicBezTo>
                    <a:cubicBezTo>
                      <a:pt x="0" y="9"/>
                      <a:pt x="0" y="8"/>
                      <a:pt x="0" y="7"/>
                    </a:cubicBezTo>
                    <a:cubicBezTo>
                      <a:pt x="0" y="6"/>
                      <a:pt x="1" y="8"/>
                      <a:pt x="3" y="7"/>
                    </a:cubicBezTo>
                    <a:cubicBezTo>
                      <a:pt x="4" y="7"/>
                      <a:pt x="3" y="6"/>
                      <a:pt x="5" y="6"/>
                    </a:cubicBezTo>
                    <a:cubicBezTo>
                      <a:pt x="6" y="5"/>
                      <a:pt x="7" y="6"/>
                      <a:pt x="7" y="5"/>
                    </a:cubicBezTo>
                    <a:cubicBezTo>
                      <a:pt x="7" y="4"/>
                      <a:pt x="7" y="4"/>
                      <a:pt x="7" y="3"/>
                    </a:cubicBezTo>
                    <a:cubicBezTo>
                      <a:pt x="8" y="3"/>
                      <a:pt x="8" y="2"/>
                      <a:pt x="10" y="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62" name="Freeform 491"/>
              <p:cNvSpPr>
                <a:spLocks/>
              </p:cNvSpPr>
              <p:nvPr/>
            </p:nvSpPr>
            <p:spPr bwMode="auto">
              <a:xfrm>
                <a:off x="5160962" y="3197225"/>
                <a:ext cx="109538" cy="115888"/>
              </a:xfrm>
              <a:custGeom>
                <a:avLst/>
                <a:gdLst>
                  <a:gd name="T0" fmla="*/ 8 w 48"/>
                  <a:gd name="T1" fmla="*/ 7 h 50"/>
                  <a:gd name="T2" fmla="*/ 8 w 48"/>
                  <a:gd name="T3" fmla="*/ 10 h 50"/>
                  <a:gd name="T4" fmla="*/ 8 w 48"/>
                  <a:gd name="T5" fmla="*/ 10 h 50"/>
                  <a:gd name="T6" fmla="*/ 7 w 48"/>
                  <a:gd name="T7" fmla="*/ 12 h 50"/>
                  <a:gd name="T8" fmla="*/ 7 w 48"/>
                  <a:gd name="T9" fmla="*/ 15 h 50"/>
                  <a:gd name="T10" fmla="*/ 7 w 48"/>
                  <a:gd name="T11" fmla="*/ 23 h 50"/>
                  <a:gd name="T12" fmla="*/ 0 w 48"/>
                  <a:gd name="T13" fmla="*/ 49 h 50"/>
                  <a:gd name="T14" fmla="*/ 1 w 48"/>
                  <a:gd name="T15" fmla="*/ 48 h 50"/>
                  <a:gd name="T16" fmla="*/ 3 w 48"/>
                  <a:gd name="T17" fmla="*/ 48 h 50"/>
                  <a:gd name="T18" fmla="*/ 5 w 48"/>
                  <a:gd name="T19" fmla="*/ 49 h 50"/>
                  <a:gd name="T20" fmla="*/ 13 w 48"/>
                  <a:gd name="T21" fmla="*/ 50 h 50"/>
                  <a:gd name="T22" fmla="*/ 18 w 48"/>
                  <a:gd name="T23" fmla="*/ 44 h 50"/>
                  <a:gd name="T24" fmla="*/ 20 w 48"/>
                  <a:gd name="T25" fmla="*/ 42 h 50"/>
                  <a:gd name="T26" fmla="*/ 20 w 48"/>
                  <a:gd name="T27" fmla="*/ 42 h 50"/>
                  <a:gd name="T28" fmla="*/ 25 w 48"/>
                  <a:gd name="T29" fmla="*/ 40 h 50"/>
                  <a:gd name="T30" fmla="*/ 28 w 48"/>
                  <a:gd name="T31" fmla="*/ 40 h 50"/>
                  <a:gd name="T32" fmla="*/ 28 w 48"/>
                  <a:gd name="T33" fmla="*/ 40 h 50"/>
                  <a:gd name="T34" fmla="*/ 31 w 48"/>
                  <a:gd name="T35" fmla="*/ 36 h 50"/>
                  <a:gd name="T36" fmla="*/ 33 w 48"/>
                  <a:gd name="T37" fmla="*/ 34 h 50"/>
                  <a:gd name="T38" fmla="*/ 27 w 48"/>
                  <a:gd name="T39" fmla="*/ 28 h 50"/>
                  <a:gd name="T40" fmla="*/ 23 w 48"/>
                  <a:gd name="T41" fmla="*/ 23 h 50"/>
                  <a:gd name="T42" fmla="*/ 36 w 48"/>
                  <a:gd name="T43" fmla="*/ 17 h 50"/>
                  <a:gd name="T44" fmla="*/ 48 w 48"/>
                  <a:gd name="T45" fmla="*/ 13 h 50"/>
                  <a:gd name="T46" fmla="*/ 47 w 48"/>
                  <a:gd name="T47" fmla="*/ 13 h 50"/>
                  <a:gd name="T48" fmla="*/ 46 w 48"/>
                  <a:gd name="T49" fmla="*/ 13 h 50"/>
                  <a:gd name="T50" fmla="*/ 45 w 48"/>
                  <a:gd name="T51" fmla="*/ 12 h 50"/>
                  <a:gd name="T52" fmla="*/ 42 w 48"/>
                  <a:gd name="T53" fmla="*/ 1 h 50"/>
                  <a:gd name="T54" fmla="*/ 42 w 48"/>
                  <a:gd name="T55" fmla="*/ 0 h 50"/>
                  <a:gd name="T56" fmla="*/ 42 w 48"/>
                  <a:gd name="T57" fmla="*/ 1 h 50"/>
                  <a:gd name="T58" fmla="*/ 20 w 48"/>
                  <a:gd name="T59" fmla="*/ 13 h 50"/>
                  <a:gd name="T60" fmla="*/ 13 w 48"/>
                  <a:gd name="T61" fmla="*/ 11 h 50"/>
                  <a:gd name="T62" fmla="*/ 13 w 48"/>
                  <a:gd name="T63" fmla="*/ 11 h 50"/>
                  <a:gd name="T64" fmla="*/ 9 w 48"/>
                  <a:gd name="T65" fmla="*/ 8 h 50"/>
                  <a:gd name="T66" fmla="*/ 8 w 48"/>
                  <a:gd name="T67" fmla="*/ 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50">
                    <a:moveTo>
                      <a:pt x="8" y="7"/>
                    </a:moveTo>
                    <a:cubicBezTo>
                      <a:pt x="8" y="8"/>
                      <a:pt x="8" y="9"/>
                      <a:pt x="8" y="10"/>
                    </a:cubicBezTo>
                    <a:cubicBezTo>
                      <a:pt x="8" y="10"/>
                      <a:pt x="8" y="10"/>
                      <a:pt x="8" y="10"/>
                    </a:cubicBezTo>
                    <a:cubicBezTo>
                      <a:pt x="7" y="11"/>
                      <a:pt x="7" y="12"/>
                      <a:pt x="7" y="12"/>
                    </a:cubicBezTo>
                    <a:cubicBezTo>
                      <a:pt x="7" y="13"/>
                      <a:pt x="7" y="14"/>
                      <a:pt x="7" y="15"/>
                    </a:cubicBezTo>
                    <a:cubicBezTo>
                      <a:pt x="7" y="18"/>
                      <a:pt x="7" y="22"/>
                      <a:pt x="7" y="23"/>
                    </a:cubicBezTo>
                    <a:cubicBezTo>
                      <a:pt x="6" y="25"/>
                      <a:pt x="2" y="42"/>
                      <a:pt x="0" y="49"/>
                    </a:cubicBezTo>
                    <a:cubicBezTo>
                      <a:pt x="0" y="49"/>
                      <a:pt x="0" y="48"/>
                      <a:pt x="1" y="48"/>
                    </a:cubicBezTo>
                    <a:cubicBezTo>
                      <a:pt x="2" y="48"/>
                      <a:pt x="2" y="48"/>
                      <a:pt x="3" y="48"/>
                    </a:cubicBezTo>
                    <a:cubicBezTo>
                      <a:pt x="3" y="48"/>
                      <a:pt x="4" y="48"/>
                      <a:pt x="5" y="49"/>
                    </a:cubicBezTo>
                    <a:cubicBezTo>
                      <a:pt x="7" y="49"/>
                      <a:pt x="12" y="50"/>
                      <a:pt x="13" y="50"/>
                    </a:cubicBezTo>
                    <a:cubicBezTo>
                      <a:pt x="13" y="50"/>
                      <a:pt x="16" y="46"/>
                      <a:pt x="18" y="44"/>
                    </a:cubicBezTo>
                    <a:cubicBezTo>
                      <a:pt x="19" y="43"/>
                      <a:pt x="19" y="42"/>
                      <a:pt x="20" y="42"/>
                    </a:cubicBezTo>
                    <a:cubicBezTo>
                      <a:pt x="20" y="42"/>
                      <a:pt x="20" y="42"/>
                      <a:pt x="20" y="42"/>
                    </a:cubicBezTo>
                    <a:cubicBezTo>
                      <a:pt x="20" y="41"/>
                      <a:pt x="23" y="41"/>
                      <a:pt x="25" y="40"/>
                    </a:cubicBezTo>
                    <a:cubicBezTo>
                      <a:pt x="27" y="40"/>
                      <a:pt x="28" y="40"/>
                      <a:pt x="28" y="40"/>
                    </a:cubicBezTo>
                    <a:cubicBezTo>
                      <a:pt x="28" y="40"/>
                      <a:pt x="28" y="40"/>
                      <a:pt x="28" y="40"/>
                    </a:cubicBezTo>
                    <a:cubicBezTo>
                      <a:pt x="28" y="40"/>
                      <a:pt x="30" y="38"/>
                      <a:pt x="31" y="36"/>
                    </a:cubicBezTo>
                    <a:cubicBezTo>
                      <a:pt x="32" y="35"/>
                      <a:pt x="33" y="35"/>
                      <a:pt x="33" y="34"/>
                    </a:cubicBezTo>
                    <a:cubicBezTo>
                      <a:pt x="33" y="34"/>
                      <a:pt x="30" y="31"/>
                      <a:pt x="27" y="28"/>
                    </a:cubicBezTo>
                    <a:cubicBezTo>
                      <a:pt x="25" y="25"/>
                      <a:pt x="23" y="23"/>
                      <a:pt x="23" y="23"/>
                    </a:cubicBezTo>
                    <a:cubicBezTo>
                      <a:pt x="23" y="22"/>
                      <a:pt x="29" y="20"/>
                      <a:pt x="36" y="17"/>
                    </a:cubicBezTo>
                    <a:cubicBezTo>
                      <a:pt x="42" y="15"/>
                      <a:pt x="48" y="13"/>
                      <a:pt x="48" y="13"/>
                    </a:cubicBezTo>
                    <a:cubicBezTo>
                      <a:pt x="48" y="13"/>
                      <a:pt x="47" y="13"/>
                      <a:pt x="47" y="13"/>
                    </a:cubicBezTo>
                    <a:cubicBezTo>
                      <a:pt x="47" y="13"/>
                      <a:pt x="46" y="13"/>
                      <a:pt x="46" y="13"/>
                    </a:cubicBezTo>
                    <a:cubicBezTo>
                      <a:pt x="46" y="13"/>
                      <a:pt x="45" y="12"/>
                      <a:pt x="45" y="12"/>
                    </a:cubicBezTo>
                    <a:cubicBezTo>
                      <a:pt x="44" y="12"/>
                      <a:pt x="43" y="5"/>
                      <a:pt x="42" y="1"/>
                    </a:cubicBezTo>
                    <a:cubicBezTo>
                      <a:pt x="42" y="0"/>
                      <a:pt x="42" y="0"/>
                      <a:pt x="42" y="0"/>
                    </a:cubicBezTo>
                    <a:cubicBezTo>
                      <a:pt x="42" y="1"/>
                      <a:pt x="42" y="1"/>
                      <a:pt x="42" y="1"/>
                    </a:cubicBezTo>
                    <a:cubicBezTo>
                      <a:pt x="34" y="5"/>
                      <a:pt x="21" y="13"/>
                      <a:pt x="20" y="13"/>
                    </a:cubicBezTo>
                    <a:cubicBezTo>
                      <a:pt x="18" y="13"/>
                      <a:pt x="15" y="12"/>
                      <a:pt x="13" y="11"/>
                    </a:cubicBezTo>
                    <a:cubicBezTo>
                      <a:pt x="13" y="11"/>
                      <a:pt x="13" y="11"/>
                      <a:pt x="13" y="11"/>
                    </a:cubicBezTo>
                    <a:cubicBezTo>
                      <a:pt x="11" y="10"/>
                      <a:pt x="10" y="9"/>
                      <a:pt x="9" y="8"/>
                    </a:cubicBezTo>
                    <a:cubicBezTo>
                      <a:pt x="9" y="8"/>
                      <a:pt x="8" y="8"/>
                      <a:pt x="8" y="7"/>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63" name="Freeform 492"/>
              <p:cNvSpPr>
                <a:spLocks/>
              </p:cNvSpPr>
              <p:nvPr/>
            </p:nvSpPr>
            <p:spPr bwMode="auto">
              <a:xfrm>
                <a:off x="5162550" y="3222625"/>
                <a:ext cx="12700" cy="30163"/>
              </a:xfrm>
              <a:custGeom>
                <a:avLst/>
                <a:gdLst>
                  <a:gd name="T0" fmla="*/ 5 w 5"/>
                  <a:gd name="T1" fmla="*/ 11 h 13"/>
                  <a:gd name="T2" fmla="*/ 5 w 5"/>
                  <a:gd name="T3" fmla="*/ 4 h 13"/>
                  <a:gd name="T4" fmla="*/ 5 w 5"/>
                  <a:gd name="T5" fmla="*/ 1 h 13"/>
                  <a:gd name="T6" fmla="*/ 5 w 5"/>
                  <a:gd name="T7" fmla="*/ 1 h 13"/>
                  <a:gd name="T8" fmla="*/ 4 w 5"/>
                  <a:gd name="T9" fmla="*/ 0 h 13"/>
                  <a:gd name="T10" fmla="*/ 3 w 5"/>
                  <a:gd name="T11" fmla="*/ 0 h 13"/>
                  <a:gd name="T12" fmla="*/ 2 w 5"/>
                  <a:gd name="T13" fmla="*/ 2 h 13"/>
                  <a:gd name="T14" fmla="*/ 1 w 5"/>
                  <a:gd name="T15" fmla="*/ 4 h 13"/>
                  <a:gd name="T16" fmla="*/ 1 w 5"/>
                  <a:gd name="T17" fmla="*/ 4 h 13"/>
                  <a:gd name="T18" fmla="*/ 1 w 5"/>
                  <a:gd name="T19" fmla="*/ 4 h 13"/>
                  <a:gd name="T20" fmla="*/ 1 w 5"/>
                  <a:gd name="T21" fmla="*/ 4 h 13"/>
                  <a:gd name="T22" fmla="*/ 2 w 5"/>
                  <a:gd name="T23" fmla="*/ 6 h 13"/>
                  <a:gd name="T24" fmla="*/ 3 w 5"/>
                  <a:gd name="T25" fmla="*/ 8 h 13"/>
                  <a:gd name="T26" fmla="*/ 1 w 5"/>
                  <a:gd name="T27" fmla="*/ 10 h 13"/>
                  <a:gd name="T28" fmla="*/ 0 w 5"/>
                  <a:gd name="T29" fmla="*/ 11 h 13"/>
                  <a:gd name="T30" fmla="*/ 0 w 5"/>
                  <a:gd name="T31" fmla="*/ 11 h 13"/>
                  <a:gd name="T32" fmla="*/ 0 w 5"/>
                  <a:gd name="T33" fmla="*/ 11 h 13"/>
                  <a:gd name="T34" fmla="*/ 0 w 5"/>
                  <a:gd name="T35" fmla="*/ 13 h 13"/>
                  <a:gd name="T36" fmla="*/ 5 w 5"/>
                  <a:gd name="T37"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13">
                    <a:moveTo>
                      <a:pt x="5" y="11"/>
                    </a:moveTo>
                    <a:cubicBezTo>
                      <a:pt x="5" y="9"/>
                      <a:pt x="5" y="6"/>
                      <a:pt x="5" y="4"/>
                    </a:cubicBezTo>
                    <a:cubicBezTo>
                      <a:pt x="5" y="3"/>
                      <a:pt x="5" y="2"/>
                      <a:pt x="5" y="1"/>
                    </a:cubicBezTo>
                    <a:cubicBezTo>
                      <a:pt x="5" y="1"/>
                      <a:pt x="5" y="1"/>
                      <a:pt x="5" y="1"/>
                    </a:cubicBezTo>
                    <a:cubicBezTo>
                      <a:pt x="5" y="1"/>
                      <a:pt x="4" y="1"/>
                      <a:pt x="4" y="0"/>
                    </a:cubicBezTo>
                    <a:cubicBezTo>
                      <a:pt x="3" y="0"/>
                      <a:pt x="3" y="0"/>
                      <a:pt x="3" y="0"/>
                    </a:cubicBezTo>
                    <a:cubicBezTo>
                      <a:pt x="3" y="0"/>
                      <a:pt x="2" y="1"/>
                      <a:pt x="2" y="2"/>
                    </a:cubicBezTo>
                    <a:cubicBezTo>
                      <a:pt x="1" y="3"/>
                      <a:pt x="1" y="4"/>
                      <a:pt x="1" y="4"/>
                    </a:cubicBezTo>
                    <a:cubicBezTo>
                      <a:pt x="1" y="4"/>
                      <a:pt x="1" y="4"/>
                      <a:pt x="1" y="4"/>
                    </a:cubicBezTo>
                    <a:cubicBezTo>
                      <a:pt x="1" y="4"/>
                      <a:pt x="1" y="4"/>
                      <a:pt x="1" y="4"/>
                    </a:cubicBezTo>
                    <a:cubicBezTo>
                      <a:pt x="1" y="4"/>
                      <a:pt x="1" y="4"/>
                      <a:pt x="1" y="4"/>
                    </a:cubicBezTo>
                    <a:cubicBezTo>
                      <a:pt x="1" y="5"/>
                      <a:pt x="1" y="5"/>
                      <a:pt x="2" y="6"/>
                    </a:cubicBezTo>
                    <a:cubicBezTo>
                      <a:pt x="2" y="7"/>
                      <a:pt x="3" y="7"/>
                      <a:pt x="3" y="8"/>
                    </a:cubicBezTo>
                    <a:cubicBezTo>
                      <a:pt x="2" y="8"/>
                      <a:pt x="2" y="9"/>
                      <a:pt x="1" y="10"/>
                    </a:cubicBezTo>
                    <a:cubicBezTo>
                      <a:pt x="0" y="10"/>
                      <a:pt x="0" y="10"/>
                      <a:pt x="0" y="11"/>
                    </a:cubicBezTo>
                    <a:cubicBezTo>
                      <a:pt x="0" y="11"/>
                      <a:pt x="0" y="11"/>
                      <a:pt x="0" y="11"/>
                    </a:cubicBezTo>
                    <a:cubicBezTo>
                      <a:pt x="0" y="11"/>
                      <a:pt x="0" y="11"/>
                      <a:pt x="0" y="11"/>
                    </a:cubicBezTo>
                    <a:cubicBezTo>
                      <a:pt x="0" y="11"/>
                      <a:pt x="0" y="13"/>
                      <a:pt x="0" y="13"/>
                    </a:cubicBezTo>
                    <a:cubicBezTo>
                      <a:pt x="0" y="13"/>
                      <a:pt x="4" y="11"/>
                      <a:pt x="5" y="1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64" name="Freeform 493"/>
              <p:cNvSpPr>
                <a:spLocks/>
              </p:cNvSpPr>
              <p:nvPr/>
            </p:nvSpPr>
            <p:spPr bwMode="auto">
              <a:xfrm>
                <a:off x="4552950" y="1962150"/>
                <a:ext cx="331788" cy="541338"/>
              </a:xfrm>
              <a:custGeom>
                <a:avLst/>
                <a:gdLst>
                  <a:gd name="T0" fmla="*/ 3 w 144"/>
                  <a:gd name="T1" fmla="*/ 187 h 235"/>
                  <a:gd name="T2" fmla="*/ 10 w 144"/>
                  <a:gd name="T3" fmla="*/ 188 h 235"/>
                  <a:gd name="T4" fmla="*/ 9 w 144"/>
                  <a:gd name="T5" fmla="*/ 196 h 235"/>
                  <a:gd name="T6" fmla="*/ 19 w 144"/>
                  <a:gd name="T7" fmla="*/ 214 h 235"/>
                  <a:gd name="T8" fmla="*/ 17 w 144"/>
                  <a:gd name="T9" fmla="*/ 222 h 235"/>
                  <a:gd name="T10" fmla="*/ 34 w 144"/>
                  <a:gd name="T11" fmla="*/ 233 h 235"/>
                  <a:gd name="T12" fmla="*/ 50 w 144"/>
                  <a:gd name="T13" fmla="*/ 221 h 235"/>
                  <a:gd name="T14" fmla="*/ 61 w 144"/>
                  <a:gd name="T15" fmla="*/ 208 h 235"/>
                  <a:gd name="T16" fmla="*/ 62 w 144"/>
                  <a:gd name="T17" fmla="*/ 197 h 235"/>
                  <a:gd name="T18" fmla="*/ 63 w 144"/>
                  <a:gd name="T19" fmla="*/ 188 h 235"/>
                  <a:gd name="T20" fmla="*/ 64 w 144"/>
                  <a:gd name="T21" fmla="*/ 182 h 235"/>
                  <a:gd name="T22" fmla="*/ 76 w 144"/>
                  <a:gd name="T23" fmla="*/ 179 h 235"/>
                  <a:gd name="T24" fmla="*/ 77 w 144"/>
                  <a:gd name="T25" fmla="*/ 170 h 235"/>
                  <a:gd name="T26" fmla="*/ 83 w 144"/>
                  <a:gd name="T27" fmla="*/ 156 h 235"/>
                  <a:gd name="T28" fmla="*/ 69 w 144"/>
                  <a:gd name="T29" fmla="*/ 147 h 235"/>
                  <a:gd name="T30" fmla="*/ 67 w 144"/>
                  <a:gd name="T31" fmla="*/ 134 h 235"/>
                  <a:gd name="T32" fmla="*/ 69 w 144"/>
                  <a:gd name="T33" fmla="*/ 119 h 235"/>
                  <a:gd name="T34" fmla="*/ 74 w 144"/>
                  <a:gd name="T35" fmla="*/ 108 h 235"/>
                  <a:gd name="T36" fmla="*/ 88 w 144"/>
                  <a:gd name="T37" fmla="*/ 107 h 235"/>
                  <a:gd name="T38" fmla="*/ 98 w 144"/>
                  <a:gd name="T39" fmla="*/ 100 h 235"/>
                  <a:gd name="T40" fmla="*/ 114 w 144"/>
                  <a:gd name="T41" fmla="*/ 83 h 235"/>
                  <a:gd name="T42" fmla="*/ 110 w 144"/>
                  <a:gd name="T43" fmla="*/ 78 h 235"/>
                  <a:gd name="T44" fmla="*/ 115 w 144"/>
                  <a:gd name="T45" fmla="*/ 68 h 235"/>
                  <a:gd name="T46" fmla="*/ 126 w 144"/>
                  <a:gd name="T47" fmla="*/ 59 h 235"/>
                  <a:gd name="T48" fmla="*/ 140 w 144"/>
                  <a:gd name="T49" fmla="*/ 60 h 235"/>
                  <a:gd name="T50" fmla="*/ 141 w 144"/>
                  <a:gd name="T51" fmla="*/ 53 h 235"/>
                  <a:gd name="T52" fmla="*/ 142 w 144"/>
                  <a:gd name="T53" fmla="*/ 42 h 235"/>
                  <a:gd name="T54" fmla="*/ 139 w 144"/>
                  <a:gd name="T55" fmla="*/ 31 h 235"/>
                  <a:gd name="T56" fmla="*/ 136 w 144"/>
                  <a:gd name="T57" fmla="*/ 29 h 235"/>
                  <a:gd name="T58" fmla="*/ 138 w 144"/>
                  <a:gd name="T59" fmla="*/ 21 h 235"/>
                  <a:gd name="T60" fmla="*/ 135 w 144"/>
                  <a:gd name="T61" fmla="*/ 16 h 235"/>
                  <a:gd name="T62" fmla="*/ 107 w 144"/>
                  <a:gd name="T63" fmla="*/ 0 h 235"/>
                  <a:gd name="T64" fmla="*/ 102 w 144"/>
                  <a:gd name="T65" fmla="*/ 4 h 235"/>
                  <a:gd name="T66" fmla="*/ 99 w 144"/>
                  <a:gd name="T67" fmla="*/ 12 h 235"/>
                  <a:gd name="T68" fmla="*/ 79 w 144"/>
                  <a:gd name="T69" fmla="*/ 16 h 235"/>
                  <a:gd name="T70" fmla="*/ 68 w 144"/>
                  <a:gd name="T71" fmla="*/ 19 h 235"/>
                  <a:gd name="T72" fmla="*/ 60 w 144"/>
                  <a:gd name="T73" fmla="*/ 29 h 235"/>
                  <a:gd name="T74" fmla="*/ 60 w 144"/>
                  <a:gd name="T75" fmla="*/ 34 h 235"/>
                  <a:gd name="T76" fmla="*/ 49 w 144"/>
                  <a:gd name="T77" fmla="*/ 47 h 235"/>
                  <a:gd name="T78" fmla="*/ 40 w 144"/>
                  <a:gd name="T79" fmla="*/ 58 h 235"/>
                  <a:gd name="T80" fmla="*/ 38 w 144"/>
                  <a:gd name="T81" fmla="*/ 70 h 235"/>
                  <a:gd name="T82" fmla="*/ 32 w 144"/>
                  <a:gd name="T83" fmla="*/ 83 h 235"/>
                  <a:gd name="T84" fmla="*/ 34 w 144"/>
                  <a:gd name="T85" fmla="*/ 91 h 235"/>
                  <a:gd name="T86" fmla="*/ 20 w 144"/>
                  <a:gd name="T87" fmla="*/ 93 h 235"/>
                  <a:gd name="T88" fmla="*/ 11 w 144"/>
                  <a:gd name="T89" fmla="*/ 104 h 235"/>
                  <a:gd name="T90" fmla="*/ 14 w 144"/>
                  <a:gd name="T91" fmla="*/ 120 h 235"/>
                  <a:gd name="T92" fmla="*/ 18 w 144"/>
                  <a:gd name="T93" fmla="*/ 136 h 235"/>
                  <a:gd name="T94" fmla="*/ 17 w 144"/>
                  <a:gd name="T95" fmla="*/ 144 h 235"/>
                  <a:gd name="T96" fmla="*/ 14 w 144"/>
                  <a:gd name="T97" fmla="*/ 160 h 235"/>
                  <a:gd name="T98" fmla="*/ 10 w 144"/>
                  <a:gd name="T99" fmla="*/ 164 h 235"/>
                  <a:gd name="T100" fmla="*/ 10 w 144"/>
                  <a:gd name="T101" fmla="*/ 172 h 235"/>
                  <a:gd name="T102" fmla="*/ 8 w 144"/>
                  <a:gd name="T103" fmla="*/ 177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4" h="235">
                    <a:moveTo>
                      <a:pt x="3" y="176"/>
                    </a:moveTo>
                    <a:cubicBezTo>
                      <a:pt x="3" y="176"/>
                      <a:pt x="3" y="176"/>
                      <a:pt x="3" y="176"/>
                    </a:cubicBezTo>
                    <a:cubicBezTo>
                      <a:pt x="3" y="177"/>
                      <a:pt x="2" y="176"/>
                      <a:pt x="1" y="177"/>
                    </a:cubicBezTo>
                    <a:cubicBezTo>
                      <a:pt x="0" y="178"/>
                      <a:pt x="2" y="180"/>
                      <a:pt x="2" y="182"/>
                    </a:cubicBezTo>
                    <a:cubicBezTo>
                      <a:pt x="3" y="184"/>
                      <a:pt x="3" y="186"/>
                      <a:pt x="3" y="187"/>
                    </a:cubicBezTo>
                    <a:cubicBezTo>
                      <a:pt x="3" y="189"/>
                      <a:pt x="4" y="188"/>
                      <a:pt x="5" y="188"/>
                    </a:cubicBezTo>
                    <a:cubicBezTo>
                      <a:pt x="5" y="188"/>
                      <a:pt x="5" y="186"/>
                      <a:pt x="5" y="186"/>
                    </a:cubicBezTo>
                    <a:cubicBezTo>
                      <a:pt x="5" y="185"/>
                      <a:pt x="7" y="185"/>
                      <a:pt x="8" y="186"/>
                    </a:cubicBezTo>
                    <a:cubicBezTo>
                      <a:pt x="9" y="186"/>
                      <a:pt x="7" y="187"/>
                      <a:pt x="7" y="188"/>
                    </a:cubicBezTo>
                    <a:cubicBezTo>
                      <a:pt x="6" y="189"/>
                      <a:pt x="9" y="188"/>
                      <a:pt x="10" y="188"/>
                    </a:cubicBezTo>
                    <a:cubicBezTo>
                      <a:pt x="10" y="188"/>
                      <a:pt x="9" y="191"/>
                      <a:pt x="9" y="192"/>
                    </a:cubicBezTo>
                    <a:cubicBezTo>
                      <a:pt x="8" y="193"/>
                      <a:pt x="6" y="192"/>
                      <a:pt x="6" y="193"/>
                    </a:cubicBezTo>
                    <a:cubicBezTo>
                      <a:pt x="6" y="193"/>
                      <a:pt x="7" y="193"/>
                      <a:pt x="7" y="193"/>
                    </a:cubicBezTo>
                    <a:cubicBezTo>
                      <a:pt x="8" y="194"/>
                      <a:pt x="9" y="194"/>
                      <a:pt x="8" y="195"/>
                    </a:cubicBezTo>
                    <a:cubicBezTo>
                      <a:pt x="7" y="196"/>
                      <a:pt x="8" y="195"/>
                      <a:pt x="9" y="196"/>
                    </a:cubicBezTo>
                    <a:cubicBezTo>
                      <a:pt x="11" y="197"/>
                      <a:pt x="9" y="196"/>
                      <a:pt x="8" y="198"/>
                    </a:cubicBezTo>
                    <a:cubicBezTo>
                      <a:pt x="8" y="199"/>
                      <a:pt x="9" y="198"/>
                      <a:pt x="10" y="200"/>
                    </a:cubicBezTo>
                    <a:cubicBezTo>
                      <a:pt x="11" y="201"/>
                      <a:pt x="10" y="200"/>
                      <a:pt x="10" y="202"/>
                    </a:cubicBezTo>
                    <a:cubicBezTo>
                      <a:pt x="10" y="204"/>
                      <a:pt x="11" y="204"/>
                      <a:pt x="13" y="207"/>
                    </a:cubicBezTo>
                    <a:cubicBezTo>
                      <a:pt x="14" y="209"/>
                      <a:pt x="17" y="212"/>
                      <a:pt x="19" y="214"/>
                    </a:cubicBezTo>
                    <a:cubicBezTo>
                      <a:pt x="20" y="216"/>
                      <a:pt x="20" y="214"/>
                      <a:pt x="21" y="215"/>
                    </a:cubicBezTo>
                    <a:cubicBezTo>
                      <a:pt x="21" y="215"/>
                      <a:pt x="22" y="216"/>
                      <a:pt x="21" y="217"/>
                    </a:cubicBezTo>
                    <a:cubicBezTo>
                      <a:pt x="21" y="218"/>
                      <a:pt x="20" y="218"/>
                      <a:pt x="19" y="219"/>
                    </a:cubicBezTo>
                    <a:cubicBezTo>
                      <a:pt x="18" y="220"/>
                      <a:pt x="20" y="221"/>
                      <a:pt x="19" y="221"/>
                    </a:cubicBezTo>
                    <a:cubicBezTo>
                      <a:pt x="19" y="222"/>
                      <a:pt x="18" y="222"/>
                      <a:pt x="17" y="222"/>
                    </a:cubicBezTo>
                    <a:cubicBezTo>
                      <a:pt x="17" y="223"/>
                      <a:pt x="19" y="225"/>
                      <a:pt x="20" y="226"/>
                    </a:cubicBezTo>
                    <a:cubicBezTo>
                      <a:pt x="21" y="226"/>
                      <a:pt x="22" y="229"/>
                      <a:pt x="22" y="230"/>
                    </a:cubicBezTo>
                    <a:cubicBezTo>
                      <a:pt x="23" y="231"/>
                      <a:pt x="22" y="232"/>
                      <a:pt x="22" y="234"/>
                    </a:cubicBezTo>
                    <a:cubicBezTo>
                      <a:pt x="22" y="235"/>
                      <a:pt x="26" y="233"/>
                      <a:pt x="28" y="233"/>
                    </a:cubicBezTo>
                    <a:cubicBezTo>
                      <a:pt x="30" y="233"/>
                      <a:pt x="33" y="233"/>
                      <a:pt x="34" y="233"/>
                    </a:cubicBezTo>
                    <a:cubicBezTo>
                      <a:pt x="36" y="233"/>
                      <a:pt x="36" y="232"/>
                      <a:pt x="36" y="232"/>
                    </a:cubicBezTo>
                    <a:cubicBezTo>
                      <a:pt x="37" y="231"/>
                      <a:pt x="35" y="228"/>
                      <a:pt x="35" y="227"/>
                    </a:cubicBezTo>
                    <a:cubicBezTo>
                      <a:pt x="35" y="226"/>
                      <a:pt x="36" y="225"/>
                      <a:pt x="38" y="223"/>
                    </a:cubicBezTo>
                    <a:cubicBezTo>
                      <a:pt x="40" y="222"/>
                      <a:pt x="41" y="223"/>
                      <a:pt x="44" y="223"/>
                    </a:cubicBezTo>
                    <a:cubicBezTo>
                      <a:pt x="47" y="222"/>
                      <a:pt x="49" y="221"/>
                      <a:pt x="50" y="221"/>
                    </a:cubicBezTo>
                    <a:cubicBezTo>
                      <a:pt x="51" y="221"/>
                      <a:pt x="52" y="223"/>
                      <a:pt x="53" y="223"/>
                    </a:cubicBezTo>
                    <a:cubicBezTo>
                      <a:pt x="54" y="222"/>
                      <a:pt x="56" y="218"/>
                      <a:pt x="56" y="216"/>
                    </a:cubicBezTo>
                    <a:cubicBezTo>
                      <a:pt x="56" y="215"/>
                      <a:pt x="59" y="213"/>
                      <a:pt x="59" y="212"/>
                    </a:cubicBezTo>
                    <a:cubicBezTo>
                      <a:pt x="60" y="211"/>
                      <a:pt x="59" y="209"/>
                      <a:pt x="59" y="209"/>
                    </a:cubicBezTo>
                    <a:cubicBezTo>
                      <a:pt x="58" y="208"/>
                      <a:pt x="60" y="208"/>
                      <a:pt x="61" y="208"/>
                    </a:cubicBezTo>
                    <a:cubicBezTo>
                      <a:pt x="61" y="208"/>
                      <a:pt x="59" y="204"/>
                      <a:pt x="60" y="204"/>
                    </a:cubicBezTo>
                    <a:cubicBezTo>
                      <a:pt x="60" y="203"/>
                      <a:pt x="62" y="202"/>
                      <a:pt x="62" y="201"/>
                    </a:cubicBezTo>
                    <a:cubicBezTo>
                      <a:pt x="62" y="201"/>
                      <a:pt x="60" y="200"/>
                      <a:pt x="61" y="200"/>
                    </a:cubicBezTo>
                    <a:cubicBezTo>
                      <a:pt x="61" y="199"/>
                      <a:pt x="60" y="199"/>
                      <a:pt x="60" y="198"/>
                    </a:cubicBezTo>
                    <a:cubicBezTo>
                      <a:pt x="60" y="198"/>
                      <a:pt x="61" y="198"/>
                      <a:pt x="62" y="197"/>
                    </a:cubicBezTo>
                    <a:cubicBezTo>
                      <a:pt x="62" y="196"/>
                      <a:pt x="60" y="196"/>
                      <a:pt x="60" y="196"/>
                    </a:cubicBezTo>
                    <a:cubicBezTo>
                      <a:pt x="59" y="196"/>
                      <a:pt x="60" y="195"/>
                      <a:pt x="60" y="194"/>
                    </a:cubicBezTo>
                    <a:cubicBezTo>
                      <a:pt x="61" y="194"/>
                      <a:pt x="62" y="194"/>
                      <a:pt x="62" y="193"/>
                    </a:cubicBezTo>
                    <a:cubicBezTo>
                      <a:pt x="62" y="192"/>
                      <a:pt x="62" y="192"/>
                      <a:pt x="63" y="191"/>
                    </a:cubicBezTo>
                    <a:cubicBezTo>
                      <a:pt x="64" y="190"/>
                      <a:pt x="63" y="189"/>
                      <a:pt x="63" y="188"/>
                    </a:cubicBezTo>
                    <a:cubicBezTo>
                      <a:pt x="62" y="188"/>
                      <a:pt x="60" y="187"/>
                      <a:pt x="60" y="186"/>
                    </a:cubicBezTo>
                    <a:cubicBezTo>
                      <a:pt x="60" y="185"/>
                      <a:pt x="64" y="186"/>
                      <a:pt x="64" y="185"/>
                    </a:cubicBezTo>
                    <a:cubicBezTo>
                      <a:pt x="64" y="185"/>
                      <a:pt x="62" y="184"/>
                      <a:pt x="60" y="184"/>
                    </a:cubicBezTo>
                    <a:cubicBezTo>
                      <a:pt x="58" y="184"/>
                      <a:pt x="58" y="183"/>
                      <a:pt x="56" y="183"/>
                    </a:cubicBezTo>
                    <a:cubicBezTo>
                      <a:pt x="55" y="182"/>
                      <a:pt x="62" y="182"/>
                      <a:pt x="64" y="182"/>
                    </a:cubicBezTo>
                    <a:cubicBezTo>
                      <a:pt x="66" y="182"/>
                      <a:pt x="69" y="181"/>
                      <a:pt x="70" y="181"/>
                    </a:cubicBezTo>
                    <a:cubicBezTo>
                      <a:pt x="72" y="180"/>
                      <a:pt x="71" y="178"/>
                      <a:pt x="71" y="177"/>
                    </a:cubicBezTo>
                    <a:cubicBezTo>
                      <a:pt x="72" y="177"/>
                      <a:pt x="73" y="177"/>
                      <a:pt x="74" y="177"/>
                    </a:cubicBezTo>
                    <a:cubicBezTo>
                      <a:pt x="75" y="177"/>
                      <a:pt x="74" y="175"/>
                      <a:pt x="74" y="174"/>
                    </a:cubicBezTo>
                    <a:cubicBezTo>
                      <a:pt x="75" y="173"/>
                      <a:pt x="75" y="178"/>
                      <a:pt x="76" y="179"/>
                    </a:cubicBezTo>
                    <a:cubicBezTo>
                      <a:pt x="76" y="179"/>
                      <a:pt x="76" y="178"/>
                      <a:pt x="77" y="177"/>
                    </a:cubicBezTo>
                    <a:cubicBezTo>
                      <a:pt x="78" y="177"/>
                      <a:pt x="80" y="175"/>
                      <a:pt x="81" y="175"/>
                    </a:cubicBezTo>
                    <a:cubicBezTo>
                      <a:pt x="82" y="175"/>
                      <a:pt x="82" y="174"/>
                      <a:pt x="81" y="173"/>
                    </a:cubicBezTo>
                    <a:cubicBezTo>
                      <a:pt x="81" y="172"/>
                      <a:pt x="80" y="172"/>
                      <a:pt x="79" y="172"/>
                    </a:cubicBezTo>
                    <a:cubicBezTo>
                      <a:pt x="77" y="172"/>
                      <a:pt x="77" y="170"/>
                      <a:pt x="77" y="170"/>
                    </a:cubicBezTo>
                    <a:cubicBezTo>
                      <a:pt x="77" y="169"/>
                      <a:pt x="77" y="169"/>
                      <a:pt x="79" y="169"/>
                    </a:cubicBezTo>
                    <a:cubicBezTo>
                      <a:pt x="81" y="169"/>
                      <a:pt x="88" y="165"/>
                      <a:pt x="89" y="165"/>
                    </a:cubicBezTo>
                    <a:cubicBezTo>
                      <a:pt x="90" y="164"/>
                      <a:pt x="87" y="161"/>
                      <a:pt x="86" y="160"/>
                    </a:cubicBezTo>
                    <a:cubicBezTo>
                      <a:pt x="85" y="158"/>
                      <a:pt x="85" y="159"/>
                      <a:pt x="83" y="159"/>
                    </a:cubicBezTo>
                    <a:cubicBezTo>
                      <a:pt x="81" y="159"/>
                      <a:pt x="83" y="158"/>
                      <a:pt x="83" y="156"/>
                    </a:cubicBezTo>
                    <a:cubicBezTo>
                      <a:pt x="83" y="155"/>
                      <a:pt x="78" y="152"/>
                      <a:pt x="77" y="152"/>
                    </a:cubicBezTo>
                    <a:cubicBezTo>
                      <a:pt x="76" y="151"/>
                      <a:pt x="75" y="152"/>
                      <a:pt x="74" y="153"/>
                    </a:cubicBezTo>
                    <a:cubicBezTo>
                      <a:pt x="72" y="153"/>
                      <a:pt x="71" y="151"/>
                      <a:pt x="70" y="150"/>
                    </a:cubicBezTo>
                    <a:cubicBezTo>
                      <a:pt x="69" y="149"/>
                      <a:pt x="68" y="150"/>
                      <a:pt x="67" y="149"/>
                    </a:cubicBezTo>
                    <a:cubicBezTo>
                      <a:pt x="65" y="148"/>
                      <a:pt x="69" y="148"/>
                      <a:pt x="69" y="147"/>
                    </a:cubicBezTo>
                    <a:cubicBezTo>
                      <a:pt x="70" y="147"/>
                      <a:pt x="67" y="146"/>
                      <a:pt x="67" y="145"/>
                    </a:cubicBezTo>
                    <a:cubicBezTo>
                      <a:pt x="66" y="143"/>
                      <a:pt x="66" y="142"/>
                      <a:pt x="66" y="141"/>
                    </a:cubicBezTo>
                    <a:cubicBezTo>
                      <a:pt x="66" y="140"/>
                      <a:pt x="68" y="139"/>
                      <a:pt x="68" y="139"/>
                    </a:cubicBezTo>
                    <a:cubicBezTo>
                      <a:pt x="69" y="138"/>
                      <a:pt x="68" y="138"/>
                      <a:pt x="67" y="138"/>
                    </a:cubicBezTo>
                    <a:cubicBezTo>
                      <a:pt x="67" y="137"/>
                      <a:pt x="66" y="136"/>
                      <a:pt x="67" y="134"/>
                    </a:cubicBezTo>
                    <a:cubicBezTo>
                      <a:pt x="67" y="133"/>
                      <a:pt x="66" y="133"/>
                      <a:pt x="66" y="132"/>
                    </a:cubicBezTo>
                    <a:cubicBezTo>
                      <a:pt x="67" y="131"/>
                      <a:pt x="70" y="133"/>
                      <a:pt x="70" y="133"/>
                    </a:cubicBezTo>
                    <a:cubicBezTo>
                      <a:pt x="71" y="133"/>
                      <a:pt x="70" y="131"/>
                      <a:pt x="70" y="130"/>
                    </a:cubicBezTo>
                    <a:cubicBezTo>
                      <a:pt x="69" y="129"/>
                      <a:pt x="70" y="127"/>
                      <a:pt x="71" y="125"/>
                    </a:cubicBezTo>
                    <a:cubicBezTo>
                      <a:pt x="72" y="123"/>
                      <a:pt x="69" y="121"/>
                      <a:pt x="69" y="119"/>
                    </a:cubicBezTo>
                    <a:cubicBezTo>
                      <a:pt x="69" y="117"/>
                      <a:pt x="71" y="119"/>
                      <a:pt x="73" y="119"/>
                    </a:cubicBezTo>
                    <a:cubicBezTo>
                      <a:pt x="74" y="119"/>
                      <a:pt x="74" y="118"/>
                      <a:pt x="75" y="116"/>
                    </a:cubicBezTo>
                    <a:cubicBezTo>
                      <a:pt x="76" y="115"/>
                      <a:pt x="76" y="114"/>
                      <a:pt x="75" y="113"/>
                    </a:cubicBezTo>
                    <a:cubicBezTo>
                      <a:pt x="75" y="112"/>
                      <a:pt x="74" y="111"/>
                      <a:pt x="73" y="111"/>
                    </a:cubicBezTo>
                    <a:cubicBezTo>
                      <a:pt x="72" y="110"/>
                      <a:pt x="73" y="109"/>
                      <a:pt x="74" y="108"/>
                    </a:cubicBezTo>
                    <a:cubicBezTo>
                      <a:pt x="74" y="108"/>
                      <a:pt x="76" y="112"/>
                      <a:pt x="77" y="112"/>
                    </a:cubicBezTo>
                    <a:cubicBezTo>
                      <a:pt x="77" y="112"/>
                      <a:pt x="77" y="113"/>
                      <a:pt x="78" y="114"/>
                    </a:cubicBezTo>
                    <a:cubicBezTo>
                      <a:pt x="79" y="115"/>
                      <a:pt x="79" y="112"/>
                      <a:pt x="79" y="111"/>
                    </a:cubicBezTo>
                    <a:cubicBezTo>
                      <a:pt x="80" y="111"/>
                      <a:pt x="80" y="110"/>
                      <a:pt x="80" y="109"/>
                    </a:cubicBezTo>
                    <a:cubicBezTo>
                      <a:pt x="80" y="109"/>
                      <a:pt x="85" y="108"/>
                      <a:pt x="88" y="107"/>
                    </a:cubicBezTo>
                    <a:cubicBezTo>
                      <a:pt x="91" y="105"/>
                      <a:pt x="89" y="105"/>
                      <a:pt x="90" y="103"/>
                    </a:cubicBezTo>
                    <a:cubicBezTo>
                      <a:pt x="91" y="102"/>
                      <a:pt x="92" y="103"/>
                      <a:pt x="93" y="103"/>
                    </a:cubicBezTo>
                    <a:cubicBezTo>
                      <a:pt x="93" y="102"/>
                      <a:pt x="92" y="101"/>
                      <a:pt x="93" y="101"/>
                    </a:cubicBezTo>
                    <a:cubicBezTo>
                      <a:pt x="93" y="100"/>
                      <a:pt x="94" y="102"/>
                      <a:pt x="96" y="102"/>
                    </a:cubicBezTo>
                    <a:cubicBezTo>
                      <a:pt x="97" y="103"/>
                      <a:pt x="97" y="102"/>
                      <a:pt x="98" y="100"/>
                    </a:cubicBezTo>
                    <a:cubicBezTo>
                      <a:pt x="98" y="99"/>
                      <a:pt x="100" y="98"/>
                      <a:pt x="103" y="97"/>
                    </a:cubicBezTo>
                    <a:cubicBezTo>
                      <a:pt x="107" y="97"/>
                      <a:pt x="106" y="96"/>
                      <a:pt x="108" y="94"/>
                    </a:cubicBezTo>
                    <a:cubicBezTo>
                      <a:pt x="111" y="91"/>
                      <a:pt x="112" y="88"/>
                      <a:pt x="113" y="87"/>
                    </a:cubicBezTo>
                    <a:cubicBezTo>
                      <a:pt x="114" y="86"/>
                      <a:pt x="116" y="85"/>
                      <a:pt x="116" y="85"/>
                    </a:cubicBezTo>
                    <a:cubicBezTo>
                      <a:pt x="116" y="84"/>
                      <a:pt x="115" y="84"/>
                      <a:pt x="114" y="83"/>
                    </a:cubicBezTo>
                    <a:cubicBezTo>
                      <a:pt x="114" y="82"/>
                      <a:pt x="116" y="83"/>
                      <a:pt x="116" y="83"/>
                    </a:cubicBezTo>
                    <a:cubicBezTo>
                      <a:pt x="116" y="82"/>
                      <a:pt x="115" y="82"/>
                      <a:pt x="114" y="81"/>
                    </a:cubicBezTo>
                    <a:cubicBezTo>
                      <a:pt x="113" y="81"/>
                      <a:pt x="112" y="81"/>
                      <a:pt x="111" y="80"/>
                    </a:cubicBezTo>
                    <a:cubicBezTo>
                      <a:pt x="111" y="79"/>
                      <a:pt x="113" y="79"/>
                      <a:pt x="113" y="79"/>
                    </a:cubicBezTo>
                    <a:cubicBezTo>
                      <a:pt x="113" y="78"/>
                      <a:pt x="111" y="78"/>
                      <a:pt x="110" y="78"/>
                    </a:cubicBezTo>
                    <a:cubicBezTo>
                      <a:pt x="109" y="77"/>
                      <a:pt x="110" y="77"/>
                      <a:pt x="112" y="76"/>
                    </a:cubicBezTo>
                    <a:cubicBezTo>
                      <a:pt x="113" y="75"/>
                      <a:pt x="115" y="74"/>
                      <a:pt x="116" y="73"/>
                    </a:cubicBezTo>
                    <a:cubicBezTo>
                      <a:pt x="117" y="72"/>
                      <a:pt x="116" y="72"/>
                      <a:pt x="116" y="71"/>
                    </a:cubicBezTo>
                    <a:cubicBezTo>
                      <a:pt x="116" y="70"/>
                      <a:pt x="117" y="70"/>
                      <a:pt x="117" y="69"/>
                    </a:cubicBezTo>
                    <a:cubicBezTo>
                      <a:pt x="118" y="68"/>
                      <a:pt x="116" y="69"/>
                      <a:pt x="115" y="68"/>
                    </a:cubicBezTo>
                    <a:cubicBezTo>
                      <a:pt x="115" y="67"/>
                      <a:pt x="118" y="66"/>
                      <a:pt x="119" y="65"/>
                    </a:cubicBezTo>
                    <a:cubicBezTo>
                      <a:pt x="121" y="64"/>
                      <a:pt x="123" y="65"/>
                      <a:pt x="124" y="65"/>
                    </a:cubicBezTo>
                    <a:cubicBezTo>
                      <a:pt x="125" y="65"/>
                      <a:pt x="125" y="64"/>
                      <a:pt x="125" y="64"/>
                    </a:cubicBezTo>
                    <a:cubicBezTo>
                      <a:pt x="125" y="63"/>
                      <a:pt x="125" y="63"/>
                      <a:pt x="124" y="62"/>
                    </a:cubicBezTo>
                    <a:cubicBezTo>
                      <a:pt x="124" y="62"/>
                      <a:pt x="125" y="60"/>
                      <a:pt x="126" y="59"/>
                    </a:cubicBezTo>
                    <a:cubicBezTo>
                      <a:pt x="126" y="59"/>
                      <a:pt x="127" y="60"/>
                      <a:pt x="128" y="61"/>
                    </a:cubicBezTo>
                    <a:cubicBezTo>
                      <a:pt x="129" y="61"/>
                      <a:pt x="129" y="59"/>
                      <a:pt x="129" y="59"/>
                    </a:cubicBezTo>
                    <a:cubicBezTo>
                      <a:pt x="129" y="58"/>
                      <a:pt x="131" y="61"/>
                      <a:pt x="132" y="61"/>
                    </a:cubicBezTo>
                    <a:cubicBezTo>
                      <a:pt x="134" y="62"/>
                      <a:pt x="133" y="60"/>
                      <a:pt x="134" y="59"/>
                    </a:cubicBezTo>
                    <a:cubicBezTo>
                      <a:pt x="134" y="59"/>
                      <a:pt x="138" y="59"/>
                      <a:pt x="140" y="60"/>
                    </a:cubicBezTo>
                    <a:cubicBezTo>
                      <a:pt x="141" y="60"/>
                      <a:pt x="143" y="60"/>
                      <a:pt x="144" y="60"/>
                    </a:cubicBezTo>
                    <a:cubicBezTo>
                      <a:pt x="144" y="59"/>
                      <a:pt x="144" y="58"/>
                      <a:pt x="144" y="57"/>
                    </a:cubicBezTo>
                    <a:cubicBezTo>
                      <a:pt x="143" y="56"/>
                      <a:pt x="143" y="56"/>
                      <a:pt x="143" y="56"/>
                    </a:cubicBezTo>
                    <a:cubicBezTo>
                      <a:pt x="143" y="56"/>
                      <a:pt x="143" y="56"/>
                      <a:pt x="143" y="56"/>
                    </a:cubicBezTo>
                    <a:cubicBezTo>
                      <a:pt x="143" y="55"/>
                      <a:pt x="142" y="54"/>
                      <a:pt x="141" y="53"/>
                    </a:cubicBezTo>
                    <a:cubicBezTo>
                      <a:pt x="141" y="53"/>
                      <a:pt x="141" y="53"/>
                      <a:pt x="141" y="53"/>
                    </a:cubicBezTo>
                    <a:cubicBezTo>
                      <a:pt x="141" y="53"/>
                      <a:pt x="140" y="53"/>
                      <a:pt x="140" y="53"/>
                    </a:cubicBezTo>
                    <a:cubicBezTo>
                      <a:pt x="139" y="53"/>
                      <a:pt x="139" y="53"/>
                      <a:pt x="139" y="51"/>
                    </a:cubicBezTo>
                    <a:cubicBezTo>
                      <a:pt x="140" y="49"/>
                      <a:pt x="140" y="47"/>
                      <a:pt x="141" y="46"/>
                    </a:cubicBezTo>
                    <a:cubicBezTo>
                      <a:pt x="142" y="44"/>
                      <a:pt x="142" y="43"/>
                      <a:pt x="142" y="42"/>
                    </a:cubicBezTo>
                    <a:cubicBezTo>
                      <a:pt x="142" y="41"/>
                      <a:pt x="141" y="41"/>
                      <a:pt x="140" y="40"/>
                    </a:cubicBezTo>
                    <a:cubicBezTo>
                      <a:pt x="139" y="38"/>
                      <a:pt x="137" y="37"/>
                      <a:pt x="138" y="36"/>
                    </a:cubicBezTo>
                    <a:cubicBezTo>
                      <a:pt x="138" y="34"/>
                      <a:pt x="139" y="33"/>
                      <a:pt x="140" y="32"/>
                    </a:cubicBezTo>
                    <a:cubicBezTo>
                      <a:pt x="140" y="32"/>
                      <a:pt x="140" y="32"/>
                      <a:pt x="140" y="32"/>
                    </a:cubicBezTo>
                    <a:cubicBezTo>
                      <a:pt x="140" y="32"/>
                      <a:pt x="140" y="31"/>
                      <a:pt x="139" y="31"/>
                    </a:cubicBezTo>
                    <a:cubicBezTo>
                      <a:pt x="139" y="31"/>
                      <a:pt x="139" y="30"/>
                      <a:pt x="138" y="30"/>
                    </a:cubicBezTo>
                    <a:cubicBezTo>
                      <a:pt x="138" y="30"/>
                      <a:pt x="138" y="30"/>
                      <a:pt x="137" y="30"/>
                    </a:cubicBezTo>
                    <a:cubicBezTo>
                      <a:pt x="137" y="30"/>
                      <a:pt x="137" y="30"/>
                      <a:pt x="137" y="30"/>
                    </a:cubicBezTo>
                    <a:cubicBezTo>
                      <a:pt x="137" y="30"/>
                      <a:pt x="137" y="30"/>
                      <a:pt x="137" y="30"/>
                    </a:cubicBezTo>
                    <a:cubicBezTo>
                      <a:pt x="136" y="30"/>
                      <a:pt x="136" y="30"/>
                      <a:pt x="136" y="29"/>
                    </a:cubicBezTo>
                    <a:cubicBezTo>
                      <a:pt x="136" y="29"/>
                      <a:pt x="136" y="28"/>
                      <a:pt x="137" y="27"/>
                    </a:cubicBezTo>
                    <a:cubicBezTo>
                      <a:pt x="137" y="27"/>
                      <a:pt x="137" y="27"/>
                      <a:pt x="137" y="26"/>
                    </a:cubicBezTo>
                    <a:cubicBezTo>
                      <a:pt x="137" y="26"/>
                      <a:pt x="137" y="26"/>
                      <a:pt x="137" y="25"/>
                    </a:cubicBezTo>
                    <a:cubicBezTo>
                      <a:pt x="137" y="24"/>
                      <a:pt x="137" y="22"/>
                      <a:pt x="137" y="22"/>
                    </a:cubicBezTo>
                    <a:cubicBezTo>
                      <a:pt x="137" y="21"/>
                      <a:pt x="138" y="21"/>
                      <a:pt x="138" y="21"/>
                    </a:cubicBezTo>
                    <a:cubicBezTo>
                      <a:pt x="138" y="21"/>
                      <a:pt x="139" y="21"/>
                      <a:pt x="139" y="20"/>
                    </a:cubicBezTo>
                    <a:cubicBezTo>
                      <a:pt x="139" y="20"/>
                      <a:pt x="140" y="20"/>
                      <a:pt x="140" y="20"/>
                    </a:cubicBezTo>
                    <a:cubicBezTo>
                      <a:pt x="139" y="19"/>
                      <a:pt x="138" y="19"/>
                      <a:pt x="138" y="18"/>
                    </a:cubicBezTo>
                    <a:cubicBezTo>
                      <a:pt x="137" y="17"/>
                      <a:pt x="136" y="17"/>
                      <a:pt x="135" y="16"/>
                    </a:cubicBezTo>
                    <a:cubicBezTo>
                      <a:pt x="135" y="16"/>
                      <a:pt x="135" y="16"/>
                      <a:pt x="135" y="16"/>
                    </a:cubicBezTo>
                    <a:cubicBezTo>
                      <a:pt x="135" y="16"/>
                      <a:pt x="133" y="15"/>
                      <a:pt x="130" y="14"/>
                    </a:cubicBezTo>
                    <a:cubicBezTo>
                      <a:pt x="127" y="12"/>
                      <a:pt x="123" y="10"/>
                      <a:pt x="120" y="9"/>
                    </a:cubicBezTo>
                    <a:cubicBezTo>
                      <a:pt x="118" y="8"/>
                      <a:pt x="118" y="8"/>
                      <a:pt x="118" y="8"/>
                    </a:cubicBezTo>
                    <a:cubicBezTo>
                      <a:pt x="115" y="6"/>
                      <a:pt x="110" y="4"/>
                      <a:pt x="110" y="3"/>
                    </a:cubicBezTo>
                    <a:cubicBezTo>
                      <a:pt x="109" y="3"/>
                      <a:pt x="108" y="1"/>
                      <a:pt x="107" y="0"/>
                    </a:cubicBezTo>
                    <a:cubicBezTo>
                      <a:pt x="107" y="0"/>
                      <a:pt x="107" y="0"/>
                      <a:pt x="107" y="0"/>
                    </a:cubicBezTo>
                    <a:cubicBezTo>
                      <a:pt x="107" y="0"/>
                      <a:pt x="106" y="0"/>
                      <a:pt x="104" y="0"/>
                    </a:cubicBezTo>
                    <a:cubicBezTo>
                      <a:pt x="103" y="0"/>
                      <a:pt x="102" y="0"/>
                      <a:pt x="101" y="0"/>
                    </a:cubicBezTo>
                    <a:cubicBezTo>
                      <a:pt x="101" y="0"/>
                      <a:pt x="102" y="2"/>
                      <a:pt x="102" y="3"/>
                    </a:cubicBezTo>
                    <a:cubicBezTo>
                      <a:pt x="102" y="3"/>
                      <a:pt x="102" y="4"/>
                      <a:pt x="102" y="4"/>
                    </a:cubicBezTo>
                    <a:cubicBezTo>
                      <a:pt x="102" y="5"/>
                      <a:pt x="101" y="6"/>
                      <a:pt x="101" y="7"/>
                    </a:cubicBezTo>
                    <a:cubicBezTo>
                      <a:pt x="100" y="8"/>
                      <a:pt x="100" y="8"/>
                      <a:pt x="100" y="9"/>
                    </a:cubicBezTo>
                    <a:cubicBezTo>
                      <a:pt x="100" y="9"/>
                      <a:pt x="100" y="10"/>
                      <a:pt x="100" y="10"/>
                    </a:cubicBezTo>
                    <a:cubicBezTo>
                      <a:pt x="100" y="10"/>
                      <a:pt x="100" y="10"/>
                      <a:pt x="100" y="11"/>
                    </a:cubicBezTo>
                    <a:cubicBezTo>
                      <a:pt x="100" y="12"/>
                      <a:pt x="100" y="12"/>
                      <a:pt x="99" y="12"/>
                    </a:cubicBezTo>
                    <a:cubicBezTo>
                      <a:pt x="99" y="13"/>
                      <a:pt x="99" y="13"/>
                      <a:pt x="98" y="13"/>
                    </a:cubicBezTo>
                    <a:cubicBezTo>
                      <a:pt x="98" y="13"/>
                      <a:pt x="95" y="13"/>
                      <a:pt x="91" y="12"/>
                    </a:cubicBezTo>
                    <a:cubicBezTo>
                      <a:pt x="86" y="11"/>
                      <a:pt x="80" y="10"/>
                      <a:pt x="79" y="10"/>
                    </a:cubicBezTo>
                    <a:cubicBezTo>
                      <a:pt x="79" y="10"/>
                      <a:pt x="79" y="12"/>
                      <a:pt x="79" y="13"/>
                    </a:cubicBezTo>
                    <a:cubicBezTo>
                      <a:pt x="79" y="14"/>
                      <a:pt x="79" y="15"/>
                      <a:pt x="79" y="16"/>
                    </a:cubicBezTo>
                    <a:cubicBezTo>
                      <a:pt x="78" y="17"/>
                      <a:pt x="78" y="17"/>
                      <a:pt x="78" y="18"/>
                    </a:cubicBezTo>
                    <a:cubicBezTo>
                      <a:pt x="77" y="19"/>
                      <a:pt x="77" y="19"/>
                      <a:pt x="76" y="20"/>
                    </a:cubicBezTo>
                    <a:cubicBezTo>
                      <a:pt x="76" y="20"/>
                      <a:pt x="72" y="19"/>
                      <a:pt x="70" y="19"/>
                    </a:cubicBezTo>
                    <a:cubicBezTo>
                      <a:pt x="69" y="19"/>
                      <a:pt x="69" y="18"/>
                      <a:pt x="69" y="18"/>
                    </a:cubicBezTo>
                    <a:cubicBezTo>
                      <a:pt x="69" y="18"/>
                      <a:pt x="68" y="19"/>
                      <a:pt x="68" y="19"/>
                    </a:cubicBezTo>
                    <a:cubicBezTo>
                      <a:pt x="68" y="19"/>
                      <a:pt x="67" y="19"/>
                      <a:pt x="67" y="20"/>
                    </a:cubicBezTo>
                    <a:cubicBezTo>
                      <a:pt x="67" y="20"/>
                      <a:pt x="67" y="20"/>
                      <a:pt x="66" y="20"/>
                    </a:cubicBezTo>
                    <a:cubicBezTo>
                      <a:pt x="65" y="21"/>
                      <a:pt x="64" y="22"/>
                      <a:pt x="64" y="22"/>
                    </a:cubicBezTo>
                    <a:cubicBezTo>
                      <a:pt x="63" y="22"/>
                      <a:pt x="63" y="23"/>
                      <a:pt x="63" y="24"/>
                    </a:cubicBezTo>
                    <a:cubicBezTo>
                      <a:pt x="62" y="26"/>
                      <a:pt x="61" y="28"/>
                      <a:pt x="60" y="29"/>
                    </a:cubicBezTo>
                    <a:cubicBezTo>
                      <a:pt x="60" y="29"/>
                      <a:pt x="59" y="29"/>
                      <a:pt x="59" y="29"/>
                    </a:cubicBezTo>
                    <a:cubicBezTo>
                      <a:pt x="58" y="29"/>
                      <a:pt x="58" y="29"/>
                      <a:pt x="58" y="29"/>
                    </a:cubicBezTo>
                    <a:cubicBezTo>
                      <a:pt x="57" y="30"/>
                      <a:pt x="58" y="31"/>
                      <a:pt x="59" y="32"/>
                    </a:cubicBezTo>
                    <a:cubicBezTo>
                      <a:pt x="59" y="32"/>
                      <a:pt x="59" y="32"/>
                      <a:pt x="59" y="32"/>
                    </a:cubicBezTo>
                    <a:cubicBezTo>
                      <a:pt x="59" y="33"/>
                      <a:pt x="60" y="34"/>
                      <a:pt x="60" y="34"/>
                    </a:cubicBezTo>
                    <a:cubicBezTo>
                      <a:pt x="60" y="34"/>
                      <a:pt x="59" y="35"/>
                      <a:pt x="59" y="37"/>
                    </a:cubicBezTo>
                    <a:cubicBezTo>
                      <a:pt x="59" y="37"/>
                      <a:pt x="59" y="37"/>
                      <a:pt x="59" y="37"/>
                    </a:cubicBezTo>
                    <a:cubicBezTo>
                      <a:pt x="59" y="38"/>
                      <a:pt x="58" y="39"/>
                      <a:pt x="58" y="39"/>
                    </a:cubicBezTo>
                    <a:cubicBezTo>
                      <a:pt x="58" y="40"/>
                      <a:pt x="55" y="42"/>
                      <a:pt x="53" y="44"/>
                    </a:cubicBezTo>
                    <a:cubicBezTo>
                      <a:pt x="51" y="45"/>
                      <a:pt x="49" y="47"/>
                      <a:pt x="49" y="47"/>
                    </a:cubicBezTo>
                    <a:cubicBezTo>
                      <a:pt x="49" y="47"/>
                      <a:pt x="49" y="48"/>
                      <a:pt x="49" y="48"/>
                    </a:cubicBezTo>
                    <a:cubicBezTo>
                      <a:pt x="50" y="49"/>
                      <a:pt x="50" y="50"/>
                      <a:pt x="50" y="50"/>
                    </a:cubicBezTo>
                    <a:cubicBezTo>
                      <a:pt x="49" y="51"/>
                      <a:pt x="47" y="52"/>
                      <a:pt x="45" y="53"/>
                    </a:cubicBezTo>
                    <a:cubicBezTo>
                      <a:pt x="43" y="54"/>
                      <a:pt x="40" y="55"/>
                      <a:pt x="39" y="55"/>
                    </a:cubicBezTo>
                    <a:cubicBezTo>
                      <a:pt x="39" y="56"/>
                      <a:pt x="39" y="57"/>
                      <a:pt x="40" y="58"/>
                    </a:cubicBezTo>
                    <a:cubicBezTo>
                      <a:pt x="40" y="58"/>
                      <a:pt x="40" y="59"/>
                      <a:pt x="40" y="60"/>
                    </a:cubicBezTo>
                    <a:cubicBezTo>
                      <a:pt x="40" y="60"/>
                      <a:pt x="40" y="61"/>
                      <a:pt x="40" y="61"/>
                    </a:cubicBezTo>
                    <a:cubicBezTo>
                      <a:pt x="40" y="63"/>
                      <a:pt x="40" y="67"/>
                      <a:pt x="39" y="69"/>
                    </a:cubicBezTo>
                    <a:cubicBezTo>
                      <a:pt x="38" y="70"/>
                      <a:pt x="38" y="70"/>
                      <a:pt x="38" y="70"/>
                    </a:cubicBezTo>
                    <a:cubicBezTo>
                      <a:pt x="38" y="70"/>
                      <a:pt x="38" y="70"/>
                      <a:pt x="38" y="70"/>
                    </a:cubicBezTo>
                    <a:cubicBezTo>
                      <a:pt x="38" y="72"/>
                      <a:pt x="38" y="72"/>
                      <a:pt x="37" y="73"/>
                    </a:cubicBezTo>
                    <a:cubicBezTo>
                      <a:pt x="36" y="73"/>
                      <a:pt x="36" y="74"/>
                      <a:pt x="35" y="75"/>
                    </a:cubicBezTo>
                    <a:cubicBezTo>
                      <a:pt x="33" y="77"/>
                      <a:pt x="32" y="79"/>
                      <a:pt x="32" y="79"/>
                    </a:cubicBezTo>
                    <a:cubicBezTo>
                      <a:pt x="31" y="80"/>
                      <a:pt x="31" y="81"/>
                      <a:pt x="31" y="81"/>
                    </a:cubicBezTo>
                    <a:cubicBezTo>
                      <a:pt x="32" y="82"/>
                      <a:pt x="32" y="82"/>
                      <a:pt x="32" y="83"/>
                    </a:cubicBezTo>
                    <a:cubicBezTo>
                      <a:pt x="32" y="83"/>
                      <a:pt x="33" y="84"/>
                      <a:pt x="33" y="84"/>
                    </a:cubicBezTo>
                    <a:cubicBezTo>
                      <a:pt x="34" y="85"/>
                      <a:pt x="34" y="85"/>
                      <a:pt x="34" y="85"/>
                    </a:cubicBezTo>
                    <a:cubicBezTo>
                      <a:pt x="35" y="85"/>
                      <a:pt x="35" y="87"/>
                      <a:pt x="35" y="88"/>
                    </a:cubicBezTo>
                    <a:cubicBezTo>
                      <a:pt x="35" y="89"/>
                      <a:pt x="34" y="90"/>
                      <a:pt x="34" y="91"/>
                    </a:cubicBezTo>
                    <a:cubicBezTo>
                      <a:pt x="34" y="91"/>
                      <a:pt x="34" y="91"/>
                      <a:pt x="34" y="91"/>
                    </a:cubicBezTo>
                    <a:cubicBezTo>
                      <a:pt x="34" y="91"/>
                      <a:pt x="33" y="92"/>
                      <a:pt x="32" y="92"/>
                    </a:cubicBezTo>
                    <a:cubicBezTo>
                      <a:pt x="31" y="92"/>
                      <a:pt x="30" y="92"/>
                      <a:pt x="30" y="92"/>
                    </a:cubicBezTo>
                    <a:cubicBezTo>
                      <a:pt x="29" y="92"/>
                      <a:pt x="28" y="92"/>
                      <a:pt x="27" y="92"/>
                    </a:cubicBezTo>
                    <a:cubicBezTo>
                      <a:pt x="25" y="92"/>
                      <a:pt x="24" y="92"/>
                      <a:pt x="23" y="92"/>
                    </a:cubicBezTo>
                    <a:cubicBezTo>
                      <a:pt x="22" y="92"/>
                      <a:pt x="21" y="92"/>
                      <a:pt x="20" y="93"/>
                    </a:cubicBezTo>
                    <a:cubicBezTo>
                      <a:pt x="19" y="93"/>
                      <a:pt x="19" y="94"/>
                      <a:pt x="18" y="94"/>
                    </a:cubicBezTo>
                    <a:cubicBezTo>
                      <a:pt x="17" y="95"/>
                      <a:pt x="16" y="96"/>
                      <a:pt x="15" y="97"/>
                    </a:cubicBezTo>
                    <a:cubicBezTo>
                      <a:pt x="15" y="98"/>
                      <a:pt x="15" y="98"/>
                      <a:pt x="15" y="98"/>
                    </a:cubicBezTo>
                    <a:cubicBezTo>
                      <a:pt x="14" y="99"/>
                      <a:pt x="14" y="99"/>
                      <a:pt x="14" y="100"/>
                    </a:cubicBezTo>
                    <a:cubicBezTo>
                      <a:pt x="13" y="101"/>
                      <a:pt x="12" y="103"/>
                      <a:pt x="11" y="104"/>
                    </a:cubicBezTo>
                    <a:cubicBezTo>
                      <a:pt x="10" y="106"/>
                      <a:pt x="11" y="107"/>
                      <a:pt x="12" y="108"/>
                    </a:cubicBezTo>
                    <a:cubicBezTo>
                      <a:pt x="13" y="109"/>
                      <a:pt x="13" y="110"/>
                      <a:pt x="13" y="110"/>
                    </a:cubicBezTo>
                    <a:cubicBezTo>
                      <a:pt x="13" y="111"/>
                      <a:pt x="13" y="112"/>
                      <a:pt x="13" y="113"/>
                    </a:cubicBezTo>
                    <a:cubicBezTo>
                      <a:pt x="13" y="114"/>
                      <a:pt x="12" y="116"/>
                      <a:pt x="12" y="117"/>
                    </a:cubicBezTo>
                    <a:cubicBezTo>
                      <a:pt x="11" y="118"/>
                      <a:pt x="13" y="119"/>
                      <a:pt x="14" y="120"/>
                    </a:cubicBezTo>
                    <a:cubicBezTo>
                      <a:pt x="14" y="121"/>
                      <a:pt x="15" y="121"/>
                      <a:pt x="15" y="122"/>
                    </a:cubicBezTo>
                    <a:cubicBezTo>
                      <a:pt x="16" y="123"/>
                      <a:pt x="15" y="127"/>
                      <a:pt x="14" y="129"/>
                    </a:cubicBezTo>
                    <a:cubicBezTo>
                      <a:pt x="14" y="130"/>
                      <a:pt x="13" y="131"/>
                      <a:pt x="13" y="131"/>
                    </a:cubicBezTo>
                    <a:cubicBezTo>
                      <a:pt x="13" y="132"/>
                      <a:pt x="15" y="133"/>
                      <a:pt x="16" y="134"/>
                    </a:cubicBezTo>
                    <a:cubicBezTo>
                      <a:pt x="17" y="135"/>
                      <a:pt x="18" y="135"/>
                      <a:pt x="18" y="136"/>
                    </a:cubicBezTo>
                    <a:cubicBezTo>
                      <a:pt x="18" y="136"/>
                      <a:pt x="19" y="136"/>
                      <a:pt x="19" y="136"/>
                    </a:cubicBezTo>
                    <a:cubicBezTo>
                      <a:pt x="20" y="137"/>
                      <a:pt x="20" y="138"/>
                      <a:pt x="20" y="139"/>
                    </a:cubicBezTo>
                    <a:cubicBezTo>
                      <a:pt x="20" y="139"/>
                      <a:pt x="20" y="140"/>
                      <a:pt x="20" y="141"/>
                    </a:cubicBezTo>
                    <a:cubicBezTo>
                      <a:pt x="20" y="142"/>
                      <a:pt x="19" y="143"/>
                      <a:pt x="19" y="143"/>
                    </a:cubicBezTo>
                    <a:cubicBezTo>
                      <a:pt x="18" y="144"/>
                      <a:pt x="18" y="144"/>
                      <a:pt x="17" y="144"/>
                    </a:cubicBezTo>
                    <a:cubicBezTo>
                      <a:pt x="16" y="144"/>
                      <a:pt x="15" y="144"/>
                      <a:pt x="15" y="145"/>
                    </a:cubicBezTo>
                    <a:cubicBezTo>
                      <a:pt x="14" y="146"/>
                      <a:pt x="15" y="148"/>
                      <a:pt x="16" y="149"/>
                    </a:cubicBezTo>
                    <a:cubicBezTo>
                      <a:pt x="17" y="151"/>
                      <a:pt x="18" y="152"/>
                      <a:pt x="18" y="153"/>
                    </a:cubicBezTo>
                    <a:cubicBezTo>
                      <a:pt x="18" y="153"/>
                      <a:pt x="17" y="154"/>
                      <a:pt x="17" y="154"/>
                    </a:cubicBezTo>
                    <a:cubicBezTo>
                      <a:pt x="17" y="156"/>
                      <a:pt x="16" y="159"/>
                      <a:pt x="14" y="160"/>
                    </a:cubicBezTo>
                    <a:cubicBezTo>
                      <a:pt x="13" y="161"/>
                      <a:pt x="12" y="161"/>
                      <a:pt x="12" y="161"/>
                    </a:cubicBezTo>
                    <a:cubicBezTo>
                      <a:pt x="11" y="161"/>
                      <a:pt x="10" y="162"/>
                      <a:pt x="10" y="162"/>
                    </a:cubicBezTo>
                    <a:cubicBezTo>
                      <a:pt x="9" y="163"/>
                      <a:pt x="9" y="163"/>
                      <a:pt x="9" y="163"/>
                    </a:cubicBezTo>
                    <a:cubicBezTo>
                      <a:pt x="9" y="163"/>
                      <a:pt x="9" y="163"/>
                      <a:pt x="9" y="163"/>
                    </a:cubicBezTo>
                    <a:cubicBezTo>
                      <a:pt x="10" y="163"/>
                      <a:pt x="10" y="164"/>
                      <a:pt x="10" y="164"/>
                    </a:cubicBezTo>
                    <a:cubicBezTo>
                      <a:pt x="10" y="165"/>
                      <a:pt x="10" y="165"/>
                      <a:pt x="9" y="166"/>
                    </a:cubicBezTo>
                    <a:cubicBezTo>
                      <a:pt x="9" y="166"/>
                      <a:pt x="9" y="166"/>
                      <a:pt x="9" y="167"/>
                    </a:cubicBezTo>
                    <a:cubicBezTo>
                      <a:pt x="8" y="167"/>
                      <a:pt x="9" y="169"/>
                      <a:pt x="9" y="170"/>
                    </a:cubicBezTo>
                    <a:cubicBezTo>
                      <a:pt x="9" y="170"/>
                      <a:pt x="9" y="171"/>
                      <a:pt x="10" y="171"/>
                    </a:cubicBezTo>
                    <a:cubicBezTo>
                      <a:pt x="10" y="171"/>
                      <a:pt x="10" y="172"/>
                      <a:pt x="10" y="172"/>
                    </a:cubicBezTo>
                    <a:cubicBezTo>
                      <a:pt x="9" y="173"/>
                      <a:pt x="9" y="174"/>
                      <a:pt x="9" y="175"/>
                    </a:cubicBezTo>
                    <a:cubicBezTo>
                      <a:pt x="9" y="176"/>
                      <a:pt x="8" y="177"/>
                      <a:pt x="8" y="177"/>
                    </a:cubicBezTo>
                    <a:cubicBezTo>
                      <a:pt x="8" y="177"/>
                      <a:pt x="8" y="177"/>
                      <a:pt x="8" y="177"/>
                    </a:cubicBezTo>
                    <a:cubicBezTo>
                      <a:pt x="8" y="177"/>
                      <a:pt x="8" y="177"/>
                      <a:pt x="8" y="177"/>
                    </a:cubicBezTo>
                    <a:cubicBezTo>
                      <a:pt x="8" y="177"/>
                      <a:pt x="8" y="177"/>
                      <a:pt x="8" y="177"/>
                    </a:cubicBezTo>
                    <a:cubicBezTo>
                      <a:pt x="7" y="177"/>
                      <a:pt x="7" y="177"/>
                      <a:pt x="7" y="177"/>
                    </a:cubicBezTo>
                    <a:cubicBezTo>
                      <a:pt x="6" y="176"/>
                      <a:pt x="6" y="176"/>
                      <a:pt x="4" y="176"/>
                    </a:cubicBezTo>
                    <a:cubicBezTo>
                      <a:pt x="4" y="176"/>
                      <a:pt x="3" y="176"/>
                      <a:pt x="3" y="17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65" name="Freeform 495"/>
              <p:cNvSpPr>
                <a:spLocks/>
              </p:cNvSpPr>
              <p:nvPr/>
            </p:nvSpPr>
            <p:spPr bwMode="auto">
              <a:xfrm>
                <a:off x="4732337" y="2408238"/>
                <a:ext cx="26988" cy="39688"/>
              </a:xfrm>
              <a:custGeom>
                <a:avLst/>
                <a:gdLst>
                  <a:gd name="T0" fmla="*/ 3 w 12"/>
                  <a:gd name="T1" fmla="*/ 4 h 17"/>
                  <a:gd name="T2" fmla="*/ 0 w 12"/>
                  <a:gd name="T3" fmla="*/ 7 h 17"/>
                  <a:gd name="T4" fmla="*/ 0 w 12"/>
                  <a:gd name="T5" fmla="*/ 12 h 17"/>
                  <a:gd name="T6" fmla="*/ 0 w 12"/>
                  <a:gd name="T7" fmla="*/ 15 h 17"/>
                  <a:gd name="T8" fmla="*/ 2 w 12"/>
                  <a:gd name="T9" fmla="*/ 16 h 17"/>
                  <a:gd name="T10" fmla="*/ 4 w 12"/>
                  <a:gd name="T11" fmla="*/ 13 h 17"/>
                  <a:gd name="T12" fmla="*/ 7 w 12"/>
                  <a:gd name="T13" fmla="*/ 12 h 17"/>
                  <a:gd name="T14" fmla="*/ 9 w 12"/>
                  <a:gd name="T15" fmla="*/ 9 h 17"/>
                  <a:gd name="T16" fmla="*/ 7 w 12"/>
                  <a:gd name="T17" fmla="*/ 6 h 17"/>
                  <a:gd name="T18" fmla="*/ 7 w 12"/>
                  <a:gd name="T19" fmla="*/ 3 h 17"/>
                  <a:gd name="T20" fmla="*/ 11 w 12"/>
                  <a:gd name="T21" fmla="*/ 3 h 17"/>
                  <a:gd name="T22" fmla="*/ 10 w 12"/>
                  <a:gd name="T23" fmla="*/ 0 h 17"/>
                  <a:gd name="T24" fmla="*/ 7 w 12"/>
                  <a:gd name="T25" fmla="*/ 2 h 17"/>
                  <a:gd name="T26" fmla="*/ 5 w 12"/>
                  <a:gd name="T27" fmla="*/ 2 h 17"/>
                  <a:gd name="T28" fmla="*/ 3 w 12"/>
                  <a:gd name="T29"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7">
                    <a:moveTo>
                      <a:pt x="3" y="4"/>
                    </a:moveTo>
                    <a:cubicBezTo>
                      <a:pt x="1" y="5"/>
                      <a:pt x="0" y="5"/>
                      <a:pt x="0" y="7"/>
                    </a:cubicBezTo>
                    <a:cubicBezTo>
                      <a:pt x="0" y="9"/>
                      <a:pt x="0" y="10"/>
                      <a:pt x="0" y="12"/>
                    </a:cubicBezTo>
                    <a:cubicBezTo>
                      <a:pt x="1" y="13"/>
                      <a:pt x="0" y="14"/>
                      <a:pt x="0" y="15"/>
                    </a:cubicBezTo>
                    <a:cubicBezTo>
                      <a:pt x="0" y="17"/>
                      <a:pt x="1" y="17"/>
                      <a:pt x="2" y="16"/>
                    </a:cubicBezTo>
                    <a:cubicBezTo>
                      <a:pt x="4" y="14"/>
                      <a:pt x="3" y="13"/>
                      <a:pt x="4" y="13"/>
                    </a:cubicBezTo>
                    <a:cubicBezTo>
                      <a:pt x="6" y="12"/>
                      <a:pt x="7" y="13"/>
                      <a:pt x="7" y="12"/>
                    </a:cubicBezTo>
                    <a:cubicBezTo>
                      <a:pt x="7" y="10"/>
                      <a:pt x="8" y="10"/>
                      <a:pt x="9" y="9"/>
                    </a:cubicBezTo>
                    <a:cubicBezTo>
                      <a:pt x="9" y="8"/>
                      <a:pt x="7" y="8"/>
                      <a:pt x="7" y="6"/>
                    </a:cubicBezTo>
                    <a:cubicBezTo>
                      <a:pt x="7" y="5"/>
                      <a:pt x="6" y="3"/>
                      <a:pt x="7" y="3"/>
                    </a:cubicBezTo>
                    <a:cubicBezTo>
                      <a:pt x="9" y="3"/>
                      <a:pt x="11" y="5"/>
                      <a:pt x="11" y="3"/>
                    </a:cubicBezTo>
                    <a:cubicBezTo>
                      <a:pt x="11" y="2"/>
                      <a:pt x="12" y="1"/>
                      <a:pt x="10" y="0"/>
                    </a:cubicBezTo>
                    <a:cubicBezTo>
                      <a:pt x="8" y="0"/>
                      <a:pt x="8" y="2"/>
                      <a:pt x="7" y="2"/>
                    </a:cubicBezTo>
                    <a:cubicBezTo>
                      <a:pt x="5" y="1"/>
                      <a:pt x="5" y="1"/>
                      <a:pt x="5" y="2"/>
                    </a:cubicBezTo>
                    <a:cubicBezTo>
                      <a:pt x="4" y="2"/>
                      <a:pt x="4" y="3"/>
                      <a:pt x="3" y="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66" name="Freeform 497"/>
              <p:cNvSpPr>
                <a:spLocks/>
              </p:cNvSpPr>
              <p:nvPr/>
            </p:nvSpPr>
            <p:spPr bwMode="auto">
              <a:xfrm>
                <a:off x="4803775" y="1912938"/>
                <a:ext cx="269875" cy="423863"/>
              </a:xfrm>
              <a:custGeom>
                <a:avLst/>
                <a:gdLst>
                  <a:gd name="T0" fmla="*/ 48 w 117"/>
                  <a:gd name="T1" fmla="*/ 86 h 184"/>
                  <a:gd name="T2" fmla="*/ 48 w 117"/>
                  <a:gd name="T3" fmla="*/ 96 h 184"/>
                  <a:gd name="T4" fmla="*/ 41 w 117"/>
                  <a:gd name="T5" fmla="*/ 99 h 184"/>
                  <a:gd name="T6" fmla="*/ 28 w 117"/>
                  <a:gd name="T7" fmla="*/ 113 h 184"/>
                  <a:gd name="T8" fmla="*/ 19 w 117"/>
                  <a:gd name="T9" fmla="*/ 120 h 184"/>
                  <a:gd name="T10" fmla="*/ 12 w 117"/>
                  <a:gd name="T11" fmla="*/ 128 h 184"/>
                  <a:gd name="T12" fmla="*/ 8 w 117"/>
                  <a:gd name="T13" fmla="*/ 130 h 184"/>
                  <a:gd name="T14" fmla="*/ 5 w 117"/>
                  <a:gd name="T15" fmla="*/ 142 h 184"/>
                  <a:gd name="T16" fmla="*/ 9 w 117"/>
                  <a:gd name="T17" fmla="*/ 156 h 184"/>
                  <a:gd name="T18" fmla="*/ 5 w 117"/>
                  <a:gd name="T19" fmla="*/ 164 h 184"/>
                  <a:gd name="T20" fmla="*/ 8 w 117"/>
                  <a:gd name="T21" fmla="*/ 173 h 184"/>
                  <a:gd name="T22" fmla="*/ 19 w 117"/>
                  <a:gd name="T23" fmla="*/ 175 h 184"/>
                  <a:gd name="T24" fmla="*/ 22 w 117"/>
                  <a:gd name="T25" fmla="*/ 179 h 184"/>
                  <a:gd name="T26" fmla="*/ 27 w 117"/>
                  <a:gd name="T27" fmla="*/ 182 h 184"/>
                  <a:gd name="T28" fmla="*/ 40 w 117"/>
                  <a:gd name="T29" fmla="*/ 179 h 184"/>
                  <a:gd name="T30" fmla="*/ 55 w 117"/>
                  <a:gd name="T31" fmla="*/ 177 h 184"/>
                  <a:gd name="T32" fmla="*/ 59 w 117"/>
                  <a:gd name="T33" fmla="*/ 175 h 184"/>
                  <a:gd name="T34" fmla="*/ 76 w 117"/>
                  <a:gd name="T35" fmla="*/ 173 h 184"/>
                  <a:gd name="T36" fmla="*/ 85 w 117"/>
                  <a:gd name="T37" fmla="*/ 164 h 184"/>
                  <a:gd name="T38" fmla="*/ 96 w 117"/>
                  <a:gd name="T39" fmla="*/ 156 h 184"/>
                  <a:gd name="T40" fmla="*/ 100 w 117"/>
                  <a:gd name="T41" fmla="*/ 152 h 184"/>
                  <a:gd name="T42" fmla="*/ 115 w 117"/>
                  <a:gd name="T43" fmla="*/ 138 h 184"/>
                  <a:gd name="T44" fmla="*/ 111 w 117"/>
                  <a:gd name="T45" fmla="*/ 126 h 184"/>
                  <a:gd name="T46" fmla="*/ 102 w 117"/>
                  <a:gd name="T47" fmla="*/ 117 h 184"/>
                  <a:gd name="T48" fmla="*/ 106 w 117"/>
                  <a:gd name="T49" fmla="*/ 111 h 184"/>
                  <a:gd name="T50" fmla="*/ 101 w 117"/>
                  <a:gd name="T51" fmla="*/ 106 h 184"/>
                  <a:gd name="T52" fmla="*/ 101 w 117"/>
                  <a:gd name="T53" fmla="*/ 101 h 184"/>
                  <a:gd name="T54" fmla="*/ 97 w 117"/>
                  <a:gd name="T55" fmla="*/ 98 h 184"/>
                  <a:gd name="T56" fmla="*/ 97 w 117"/>
                  <a:gd name="T57" fmla="*/ 93 h 184"/>
                  <a:gd name="T58" fmla="*/ 96 w 117"/>
                  <a:gd name="T59" fmla="*/ 89 h 184"/>
                  <a:gd name="T60" fmla="*/ 100 w 117"/>
                  <a:gd name="T61" fmla="*/ 84 h 184"/>
                  <a:gd name="T62" fmla="*/ 98 w 117"/>
                  <a:gd name="T63" fmla="*/ 76 h 184"/>
                  <a:gd name="T64" fmla="*/ 90 w 117"/>
                  <a:gd name="T65" fmla="*/ 63 h 184"/>
                  <a:gd name="T66" fmla="*/ 97 w 117"/>
                  <a:gd name="T67" fmla="*/ 51 h 184"/>
                  <a:gd name="T68" fmla="*/ 94 w 117"/>
                  <a:gd name="T69" fmla="*/ 41 h 184"/>
                  <a:gd name="T70" fmla="*/ 86 w 117"/>
                  <a:gd name="T71" fmla="*/ 37 h 184"/>
                  <a:gd name="T72" fmla="*/ 84 w 117"/>
                  <a:gd name="T73" fmla="*/ 28 h 184"/>
                  <a:gd name="T74" fmla="*/ 86 w 117"/>
                  <a:gd name="T75" fmla="*/ 22 h 184"/>
                  <a:gd name="T76" fmla="*/ 89 w 117"/>
                  <a:gd name="T77" fmla="*/ 18 h 184"/>
                  <a:gd name="T78" fmla="*/ 91 w 117"/>
                  <a:gd name="T79" fmla="*/ 13 h 184"/>
                  <a:gd name="T80" fmla="*/ 92 w 117"/>
                  <a:gd name="T81" fmla="*/ 12 h 184"/>
                  <a:gd name="T82" fmla="*/ 79 w 117"/>
                  <a:gd name="T83" fmla="*/ 3 h 184"/>
                  <a:gd name="T84" fmla="*/ 67 w 117"/>
                  <a:gd name="T85" fmla="*/ 3 h 184"/>
                  <a:gd name="T86" fmla="*/ 59 w 117"/>
                  <a:gd name="T87" fmla="*/ 7 h 184"/>
                  <a:gd name="T88" fmla="*/ 51 w 117"/>
                  <a:gd name="T89" fmla="*/ 24 h 184"/>
                  <a:gd name="T90" fmla="*/ 37 w 117"/>
                  <a:gd name="T91" fmla="*/ 27 h 184"/>
                  <a:gd name="T92" fmla="*/ 27 w 117"/>
                  <a:gd name="T93" fmla="*/ 26 h 184"/>
                  <a:gd name="T94" fmla="*/ 13 w 117"/>
                  <a:gd name="T95" fmla="*/ 22 h 184"/>
                  <a:gd name="T96" fmla="*/ 4 w 117"/>
                  <a:gd name="T97" fmla="*/ 17 h 184"/>
                  <a:gd name="T98" fmla="*/ 2 w 117"/>
                  <a:gd name="T99" fmla="*/ 20 h 184"/>
                  <a:gd name="T100" fmla="*/ 2 w 117"/>
                  <a:gd name="T101" fmla="*/ 23 h 184"/>
                  <a:gd name="T102" fmla="*/ 27 w 117"/>
                  <a:gd name="T103" fmla="*/ 36 h 184"/>
                  <a:gd name="T104" fmla="*/ 31 w 117"/>
                  <a:gd name="T105" fmla="*/ 42 h 184"/>
                  <a:gd name="T106" fmla="*/ 30 w 117"/>
                  <a:gd name="T107" fmla="*/ 47 h 184"/>
                  <a:gd name="T108" fmla="*/ 28 w 117"/>
                  <a:gd name="T109" fmla="*/ 50 h 184"/>
                  <a:gd name="T110" fmla="*/ 31 w 117"/>
                  <a:gd name="T111" fmla="*/ 54 h 184"/>
                  <a:gd name="T112" fmla="*/ 33 w 117"/>
                  <a:gd name="T113" fmla="*/ 67 h 184"/>
                  <a:gd name="T114" fmla="*/ 33 w 117"/>
                  <a:gd name="T115" fmla="*/ 74 h 184"/>
                  <a:gd name="T116" fmla="*/ 36 w 117"/>
                  <a:gd name="T117" fmla="*/ 8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7" h="184">
                    <a:moveTo>
                      <a:pt x="36" y="81"/>
                    </a:moveTo>
                    <a:cubicBezTo>
                      <a:pt x="37" y="81"/>
                      <a:pt x="38" y="81"/>
                      <a:pt x="38" y="81"/>
                    </a:cubicBezTo>
                    <a:cubicBezTo>
                      <a:pt x="40" y="81"/>
                      <a:pt x="41" y="83"/>
                      <a:pt x="43" y="84"/>
                    </a:cubicBezTo>
                    <a:cubicBezTo>
                      <a:pt x="45" y="85"/>
                      <a:pt x="46" y="85"/>
                      <a:pt x="48" y="86"/>
                    </a:cubicBezTo>
                    <a:cubicBezTo>
                      <a:pt x="50" y="87"/>
                      <a:pt x="49" y="90"/>
                      <a:pt x="49" y="90"/>
                    </a:cubicBezTo>
                    <a:cubicBezTo>
                      <a:pt x="49" y="91"/>
                      <a:pt x="48" y="92"/>
                      <a:pt x="48" y="93"/>
                    </a:cubicBezTo>
                    <a:cubicBezTo>
                      <a:pt x="47" y="94"/>
                      <a:pt x="50" y="95"/>
                      <a:pt x="50" y="96"/>
                    </a:cubicBezTo>
                    <a:cubicBezTo>
                      <a:pt x="50" y="96"/>
                      <a:pt x="48" y="96"/>
                      <a:pt x="48" y="96"/>
                    </a:cubicBezTo>
                    <a:cubicBezTo>
                      <a:pt x="48" y="96"/>
                      <a:pt x="49" y="97"/>
                      <a:pt x="49" y="98"/>
                    </a:cubicBezTo>
                    <a:cubicBezTo>
                      <a:pt x="49" y="98"/>
                      <a:pt x="49" y="99"/>
                      <a:pt x="48" y="99"/>
                    </a:cubicBezTo>
                    <a:cubicBezTo>
                      <a:pt x="47" y="99"/>
                      <a:pt x="46" y="98"/>
                      <a:pt x="45" y="98"/>
                    </a:cubicBezTo>
                    <a:cubicBezTo>
                      <a:pt x="44" y="98"/>
                      <a:pt x="43" y="98"/>
                      <a:pt x="41" y="99"/>
                    </a:cubicBezTo>
                    <a:cubicBezTo>
                      <a:pt x="39" y="99"/>
                      <a:pt x="40" y="102"/>
                      <a:pt x="39" y="103"/>
                    </a:cubicBezTo>
                    <a:cubicBezTo>
                      <a:pt x="38" y="105"/>
                      <a:pt x="34" y="107"/>
                      <a:pt x="33" y="108"/>
                    </a:cubicBezTo>
                    <a:cubicBezTo>
                      <a:pt x="32" y="109"/>
                      <a:pt x="32" y="112"/>
                      <a:pt x="31" y="113"/>
                    </a:cubicBezTo>
                    <a:cubicBezTo>
                      <a:pt x="30" y="113"/>
                      <a:pt x="29" y="112"/>
                      <a:pt x="28" y="113"/>
                    </a:cubicBezTo>
                    <a:cubicBezTo>
                      <a:pt x="27" y="113"/>
                      <a:pt x="28" y="114"/>
                      <a:pt x="28" y="115"/>
                    </a:cubicBezTo>
                    <a:cubicBezTo>
                      <a:pt x="28" y="115"/>
                      <a:pt x="26" y="115"/>
                      <a:pt x="25" y="115"/>
                    </a:cubicBezTo>
                    <a:cubicBezTo>
                      <a:pt x="24" y="116"/>
                      <a:pt x="23" y="118"/>
                      <a:pt x="22" y="119"/>
                    </a:cubicBezTo>
                    <a:cubicBezTo>
                      <a:pt x="21" y="120"/>
                      <a:pt x="21" y="120"/>
                      <a:pt x="19" y="120"/>
                    </a:cubicBezTo>
                    <a:cubicBezTo>
                      <a:pt x="17" y="120"/>
                      <a:pt x="16" y="121"/>
                      <a:pt x="15" y="122"/>
                    </a:cubicBezTo>
                    <a:cubicBezTo>
                      <a:pt x="14" y="123"/>
                      <a:pt x="16" y="124"/>
                      <a:pt x="17" y="125"/>
                    </a:cubicBezTo>
                    <a:cubicBezTo>
                      <a:pt x="17" y="126"/>
                      <a:pt x="16" y="126"/>
                      <a:pt x="14" y="127"/>
                    </a:cubicBezTo>
                    <a:cubicBezTo>
                      <a:pt x="13" y="127"/>
                      <a:pt x="14" y="128"/>
                      <a:pt x="12" y="128"/>
                    </a:cubicBezTo>
                    <a:cubicBezTo>
                      <a:pt x="11" y="128"/>
                      <a:pt x="12" y="127"/>
                      <a:pt x="11" y="126"/>
                    </a:cubicBezTo>
                    <a:cubicBezTo>
                      <a:pt x="10" y="126"/>
                      <a:pt x="9" y="126"/>
                      <a:pt x="9" y="126"/>
                    </a:cubicBezTo>
                    <a:cubicBezTo>
                      <a:pt x="8" y="127"/>
                      <a:pt x="8" y="127"/>
                      <a:pt x="7" y="128"/>
                    </a:cubicBezTo>
                    <a:cubicBezTo>
                      <a:pt x="7" y="129"/>
                      <a:pt x="8" y="129"/>
                      <a:pt x="8" y="130"/>
                    </a:cubicBezTo>
                    <a:cubicBezTo>
                      <a:pt x="9" y="131"/>
                      <a:pt x="6" y="132"/>
                      <a:pt x="4" y="133"/>
                    </a:cubicBezTo>
                    <a:cubicBezTo>
                      <a:pt x="3" y="134"/>
                      <a:pt x="3" y="135"/>
                      <a:pt x="2" y="136"/>
                    </a:cubicBezTo>
                    <a:cubicBezTo>
                      <a:pt x="1" y="137"/>
                      <a:pt x="3" y="139"/>
                      <a:pt x="3" y="141"/>
                    </a:cubicBezTo>
                    <a:cubicBezTo>
                      <a:pt x="4" y="143"/>
                      <a:pt x="4" y="141"/>
                      <a:pt x="5" y="142"/>
                    </a:cubicBezTo>
                    <a:cubicBezTo>
                      <a:pt x="6" y="143"/>
                      <a:pt x="6" y="143"/>
                      <a:pt x="6" y="145"/>
                    </a:cubicBezTo>
                    <a:cubicBezTo>
                      <a:pt x="6" y="147"/>
                      <a:pt x="5" y="147"/>
                      <a:pt x="4" y="149"/>
                    </a:cubicBezTo>
                    <a:cubicBezTo>
                      <a:pt x="4" y="150"/>
                      <a:pt x="6" y="151"/>
                      <a:pt x="7" y="152"/>
                    </a:cubicBezTo>
                    <a:cubicBezTo>
                      <a:pt x="8" y="153"/>
                      <a:pt x="9" y="155"/>
                      <a:pt x="9" y="156"/>
                    </a:cubicBezTo>
                    <a:cubicBezTo>
                      <a:pt x="8" y="157"/>
                      <a:pt x="7" y="156"/>
                      <a:pt x="6" y="156"/>
                    </a:cubicBezTo>
                    <a:cubicBezTo>
                      <a:pt x="6" y="156"/>
                      <a:pt x="6" y="156"/>
                      <a:pt x="6" y="157"/>
                    </a:cubicBezTo>
                    <a:cubicBezTo>
                      <a:pt x="6" y="158"/>
                      <a:pt x="7" y="160"/>
                      <a:pt x="7" y="161"/>
                    </a:cubicBezTo>
                    <a:cubicBezTo>
                      <a:pt x="7" y="162"/>
                      <a:pt x="6" y="163"/>
                      <a:pt x="5" y="164"/>
                    </a:cubicBezTo>
                    <a:cubicBezTo>
                      <a:pt x="4" y="164"/>
                      <a:pt x="6" y="166"/>
                      <a:pt x="6" y="166"/>
                    </a:cubicBezTo>
                    <a:cubicBezTo>
                      <a:pt x="6" y="167"/>
                      <a:pt x="6" y="169"/>
                      <a:pt x="6" y="171"/>
                    </a:cubicBezTo>
                    <a:cubicBezTo>
                      <a:pt x="6" y="172"/>
                      <a:pt x="6" y="173"/>
                      <a:pt x="7" y="173"/>
                    </a:cubicBezTo>
                    <a:cubicBezTo>
                      <a:pt x="7" y="174"/>
                      <a:pt x="8" y="173"/>
                      <a:pt x="8" y="173"/>
                    </a:cubicBezTo>
                    <a:cubicBezTo>
                      <a:pt x="8" y="172"/>
                      <a:pt x="8" y="171"/>
                      <a:pt x="8" y="171"/>
                    </a:cubicBezTo>
                    <a:cubicBezTo>
                      <a:pt x="9" y="171"/>
                      <a:pt x="10" y="172"/>
                      <a:pt x="10" y="172"/>
                    </a:cubicBezTo>
                    <a:cubicBezTo>
                      <a:pt x="11" y="173"/>
                      <a:pt x="14" y="174"/>
                      <a:pt x="15" y="175"/>
                    </a:cubicBezTo>
                    <a:cubicBezTo>
                      <a:pt x="17" y="176"/>
                      <a:pt x="18" y="175"/>
                      <a:pt x="19" y="175"/>
                    </a:cubicBezTo>
                    <a:cubicBezTo>
                      <a:pt x="20" y="176"/>
                      <a:pt x="19" y="177"/>
                      <a:pt x="19" y="178"/>
                    </a:cubicBezTo>
                    <a:cubicBezTo>
                      <a:pt x="20" y="178"/>
                      <a:pt x="22" y="176"/>
                      <a:pt x="24" y="175"/>
                    </a:cubicBezTo>
                    <a:cubicBezTo>
                      <a:pt x="25" y="175"/>
                      <a:pt x="24" y="176"/>
                      <a:pt x="24" y="176"/>
                    </a:cubicBezTo>
                    <a:cubicBezTo>
                      <a:pt x="24" y="177"/>
                      <a:pt x="23" y="178"/>
                      <a:pt x="22" y="179"/>
                    </a:cubicBezTo>
                    <a:cubicBezTo>
                      <a:pt x="22" y="180"/>
                      <a:pt x="23" y="180"/>
                      <a:pt x="25" y="181"/>
                    </a:cubicBezTo>
                    <a:cubicBezTo>
                      <a:pt x="27" y="182"/>
                      <a:pt x="25" y="182"/>
                      <a:pt x="24" y="183"/>
                    </a:cubicBezTo>
                    <a:cubicBezTo>
                      <a:pt x="23" y="183"/>
                      <a:pt x="22" y="184"/>
                      <a:pt x="23" y="184"/>
                    </a:cubicBezTo>
                    <a:cubicBezTo>
                      <a:pt x="24" y="184"/>
                      <a:pt x="26" y="182"/>
                      <a:pt x="27" y="182"/>
                    </a:cubicBezTo>
                    <a:cubicBezTo>
                      <a:pt x="28" y="181"/>
                      <a:pt x="29" y="182"/>
                      <a:pt x="31" y="182"/>
                    </a:cubicBezTo>
                    <a:cubicBezTo>
                      <a:pt x="33" y="182"/>
                      <a:pt x="35" y="181"/>
                      <a:pt x="36" y="180"/>
                    </a:cubicBezTo>
                    <a:cubicBezTo>
                      <a:pt x="37" y="180"/>
                      <a:pt x="38" y="181"/>
                      <a:pt x="39" y="182"/>
                    </a:cubicBezTo>
                    <a:cubicBezTo>
                      <a:pt x="40" y="182"/>
                      <a:pt x="40" y="179"/>
                      <a:pt x="40" y="179"/>
                    </a:cubicBezTo>
                    <a:cubicBezTo>
                      <a:pt x="41" y="178"/>
                      <a:pt x="42" y="178"/>
                      <a:pt x="44" y="178"/>
                    </a:cubicBezTo>
                    <a:cubicBezTo>
                      <a:pt x="46" y="178"/>
                      <a:pt x="48" y="178"/>
                      <a:pt x="49" y="178"/>
                    </a:cubicBezTo>
                    <a:cubicBezTo>
                      <a:pt x="51" y="178"/>
                      <a:pt x="51" y="177"/>
                      <a:pt x="52" y="176"/>
                    </a:cubicBezTo>
                    <a:cubicBezTo>
                      <a:pt x="53" y="176"/>
                      <a:pt x="54" y="177"/>
                      <a:pt x="55" y="177"/>
                    </a:cubicBezTo>
                    <a:cubicBezTo>
                      <a:pt x="56" y="177"/>
                      <a:pt x="55" y="176"/>
                      <a:pt x="55" y="176"/>
                    </a:cubicBezTo>
                    <a:cubicBezTo>
                      <a:pt x="55" y="175"/>
                      <a:pt x="56" y="176"/>
                      <a:pt x="57" y="176"/>
                    </a:cubicBezTo>
                    <a:cubicBezTo>
                      <a:pt x="57" y="176"/>
                      <a:pt x="56" y="174"/>
                      <a:pt x="56" y="174"/>
                    </a:cubicBezTo>
                    <a:cubicBezTo>
                      <a:pt x="57" y="173"/>
                      <a:pt x="58" y="174"/>
                      <a:pt x="59" y="175"/>
                    </a:cubicBezTo>
                    <a:cubicBezTo>
                      <a:pt x="60" y="175"/>
                      <a:pt x="61" y="174"/>
                      <a:pt x="62" y="173"/>
                    </a:cubicBezTo>
                    <a:cubicBezTo>
                      <a:pt x="63" y="173"/>
                      <a:pt x="63" y="173"/>
                      <a:pt x="67" y="173"/>
                    </a:cubicBezTo>
                    <a:cubicBezTo>
                      <a:pt x="70" y="173"/>
                      <a:pt x="71" y="173"/>
                      <a:pt x="72" y="173"/>
                    </a:cubicBezTo>
                    <a:cubicBezTo>
                      <a:pt x="74" y="173"/>
                      <a:pt x="75" y="173"/>
                      <a:pt x="76" y="173"/>
                    </a:cubicBezTo>
                    <a:cubicBezTo>
                      <a:pt x="77" y="172"/>
                      <a:pt x="77" y="170"/>
                      <a:pt x="78" y="170"/>
                    </a:cubicBezTo>
                    <a:cubicBezTo>
                      <a:pt x="78" y="169"/>
                      <a:pt x="79" y="169"/>
                      <a:pt x="80" y="168"/>
                    </a:cubicBezTo>
                    <a:cubicBezTo>
                      <a:pt x="81" y="168"/>
                      <a:pt x="82" y="167"/>
                      <a:pt x="83" y="166"/>
                    </a:cubicBezTo>
                    <a:cubicBezTo>
                      <a:pt x="84" y="166"/>
                      <a:pt x="85" y="165"/>
                      <a:pt x="85" y="164"/>
                    </a:cubicBezTo>
                    <a:cubicBezTo>
                      <a:pt x="86" y="164"/>
                      <a:pt x="87" y="163"/>
                      <a:pt x="87" y="163"/>
                    </a:cubicBezTo>
                    <a:cubicBezTo>
                      <a:pt x="87" y="163"/>
                      <a:pt x="89" y="162"/>
                      <a:pt x="90" y="161"/>
                    </a:cubicBezTo>
                    <a:cubicBezTo>
                      <a:pt x="91" y="161"/>
                      <a:pt x="92" y="160"/>
                      <a:pt x="92" y="160"/>
                    </a:cubicBezTo>
                    <a:cubicBezTo>
                      <a:pt x="93" y="160"/>
                      <a:pt x="95" y="158"/>
                      <a:pt x="96" y="156"/>
                    </a:cubicBezTo>
                    <a:cubicBezTo>
                      <a:pt x="97" y="155"/>
                      <a:pt x="98" y="154"/>
                      <a:pt x="99" y="154"/>
                    </a:cubicBezTo>
                    <a:cubicBezTo>
                      <a:pt x="99" y="154"/>
                      <a:pt x="99" y="154"/>
                      <a:pt x="99" y="154"/>
                    </a:cubicBezTo>
                    <a:cubicBezTo>
                      <a:pt x="99" y="153"/>
                      <a:pt x="99" y="153"/>
                      <a:pt x="100" y="152"/>
                    </a:cubicBezTo>
                    <a:cubicBezTo>
                      <a:pt x="100" y="152"/>
                      <a:pt x="100" y="152"/>
                      <a:pt x="100" y="152"/>
                    </a:cubicBezTo>
                    <a:cubicBezTo>
                      <a:pt x="101" y="151"/>
                      <a:pt x="102" y="149"/>
                      <a:pt x="102" y="149"/>
                    </a:cubicBezTo>
                    <a:cubicBezTo>
                      <a:pt x="103" y="149"/>
                      <a:pt x="104" y="147"/>
                      <a:pt x="107" y="145"/>
                    </a:cubicBezTo>
                    <a:cubicBezTo>
                      <a:pt x="110" y="142"/>
                      <a:pt x="114" y="139"/>
                      <a:pt x="114" y="139"/>
                    </a:cubicBezTo>
                    <a:cubicBezTo>
                      <a:pt x="114" y="139"/>
                      <a:pt x="114" y="138"/>
                      <a:pt x="115" y="138"/>
                    </a:cubicBezTo>
                    <a:cubicBezTo>
                      <a:pt x="116" y="136"/>
                      <a:pt x="117" y="133"/>
                      <a:pt x="117" y="132"/>
                    </a:cubicBezTo>
                    <a:cubicBezTo>
                      <a:pt x="117" y="132"/>
                      <a:pt x="116" y="130"/>
                      <a:pt x="114" y="129"/>
                    </a:cubicBezTo>
                    <a:cubicBezTo>
                      <a:pt x="114" y="128"/>
                      <a:pt x="113" y="128"/>
                      <a:pt x="113" y="127"/>
                    </a:cubicBezTo>
                    <a:cubicBezTo>
                      <a:pt x="113" y="127"/>
                      <a:pt x="112" y="127"/>
                      <a:pt x="111" y="126"/>
                    </a:cubicBezTo>
                    <a:cubicBezTo>
                      <a:pt x="110" y="126"/>
                      <a:pt x="109" y="125"/>
                      <a:pt x="108" y="124"/>
                    </a:cubicBezTo>
                    <a:cubicBezTo>
                      <a:pt x="106" y="122"/>
                      <a:pt x="104" y="121"/>
                      <a:pt x="102" y="120"/>
                    </a:cubicBezTo>
                    <a:cubicBezTo>
                      <a:pt x="101" y="119"/>
                      <a:pt x="100" y="118"/>
                      <a:pt x="100" y="118"/>
                    </a:cubicBezTo>
                    <a:cubicBezTo>
                      <a:pt x="100" y="117"/>
                      <a:pt x="101" y="117"/>
                      <a:pt x="102" y="117"/>
                    </a:cubicBezTo>
                    <a:cubicBezTo>
                      <a:pt x="102" y="116"/>
                      <a:pt x="103" y="116"/>
                      <a:pt x="103" y="116"/>
                    </a:cubicBezTo>
                    <a:cubicBezTo>
                      <a:pt x="104" y="116"/>
                      <a:pt x="104" y="115"/>
                      <a:pt x="105" y="114"/>
                    </a:cubicBezTo>
                    <a:cubicBezTo>
                      <a:pt x="106" y="113"/>
                      <a:pt x="106" y="113"/>
                      <a:pt x="106" y="112"/>
                    </a:cubicBezTo>
                    <a:cubicBezTo>
                      <a:pt x="106" y="112"/>
                      <a:pt x="106" y="112"/>
                      <a:pt x="106" y="111"/>
                    </a:cubicBezTo>
                    <a:cubicBezTo>
                      <a:pt x="106" y="110"/>
                      <a:pt x="106" y="110"/>
                      <a:pt x="106" y="109"/>
                    </a:cubicBezTo>
                    <a:cubicBezTo>
                      <a:pt x="106" y="109"/>
                      <a:pt x="105" y="109"/>
                      <a:pt x="104" y="108"/>
                    </a:cubicBezTo>
                    <a:cubicBezTo>
                      <a:pt x="103" y="108"/>
                      <a:pt x="102" y="108"/>
                      <a:pt x="102" y="107"/>
                    </a:cubicBezTo>
                    <a:cubicBezTo>
                      <a:pt x="101" y="107"/>
                      <a:pt x="101" y="106"/>
                      <a:pt x="101" y="106"/>
                    </a:cubicBezTo>
                    <a:cubicBezTo>
                      <a:pt x="100" y="105"/>
                      <a:pt x="100" y="104"/>
                      <a:pt x="100" y="104"/>
                    </a:cubicBezTo>
                    <a:cubicBezTo>
                      <a:pt x="100" y="103"/>
                      <a:pt x="101" y="102"/>
                      <a:pt x="101" y="102"/>
                    </a:cubicBezTo>
                    <a:cubicBezTo>
                      <a:pt x="101" y="102"/>
                      <a:pt x="102" y="102"/>
                      <a:pt x="102" y="102"/>
                    </a:cubicBezTo>
                    <a:cubicBezTo>
                      <a:pt x="101" y="102"/>
                      <a:pt x="101" y="101"/>
                      <a:pt x="101" y="101"/>
                    </a:cubicBezTo>
                    <a:cubicBezTo>
                      <a:pt x="100" y="100"/>
                      <a:pt x="100" y="100"/>
                      <a:pt x="100" y="100"/>
                    </a:cubicBezTo>
                    <a:cubicBezTo>
                      <a:pt x="100" y="100"/>
                      <a:pt x="99" y="100"/>
                      <a:pt x="99" y="100"/>
                    </a:cubicBezTo>
                    <a:cubicBezTo>
                      <a:pt x="98" y="100"/>
                      <a:pt x="98" y="100"/>
                      <a:pt x="97" y="99"/>
                    </a:cubicBezTo>
                    <a:cubicBezTo>
                      <a:pt x="97" y="99"/>
                      <a:pt x="97" y="99"/>
                      <a:pt x="97" y="98"/>
                    </a:cubicBezTo>
                    <a:cubicBezTo>
                      <a:pt x="96" y="98"/>
                      <a:pt x="96" y="97"/>
                      <a:pt x="96" y="96"/>
                    </a:cubicBezTo>
                    <a:cubicBezTo>
                      <a:pt x="95" y="95"/>
                      <a:pt x="96" y="95"/>
                      <a:pt x="97" y="94"/>
                    </a:cubicBezTo>
                    <a:cubicBezTo>
                      <a:pt x="98" y="94"/>
                      <a:pt x="98" y="94"/>
                      <a:pt x="98" y="94"/>
                    </a:cubicBezTo>
                    <a:cubicBezTo>
                      <a:pt x="98" y="94"/>
                      <a:pt x="97" y="93"/>
                      <a:pt x="97" y="93"/>
                    </a:cubicBezTo>
                    <a:cubicBezTo>
                      <a:pt x="96" y="92"/>
                      <a:pt x="96" y="92"/>
                      <a:pt x="96" y="92"/>
                    </a:cubicBezTo>
                    <a:cubicBezTo>
                      <a:pt x="96" y="92"/>
                      <a:pt x="96" y="92"/>
                      <a:pt x="96" y="92"/>
                    </a:cubicBezTo>
                    <a:cubicBezTo>
                      <a:pt x="95" y="91"/>
                      <a:pt x="96" y="90"/>
                      <a:pt x="96" y="89"/>
                    </a:cubicBezTo>
                    <a:cubicBezTo>
                      <a:pt x="96" y="89"/>
                      <a:pt x="96" y="89"/>
                      <a:pt x="96" y="89"/>
                    </a:cubicBezTo>
                    <a:cubicBezTo>
                      <a:pt x="96" y="89"/>
                      <a:pt x="97" y="88"/>
                      <a:pt x="97" y="88"/>
                    </a:cubicBezTo>
                    <a:cubicBezTo>
                      <a:pt x="97" y="88"/>
                      <a:pt x="97" y="87"/>
                      <a:pt x="97" y="86"/>
                    </a:cubicBezTo>
                    <a:cubicBezTo>
                      <a:pt x="97" y="85"/>
                      <a:pt x="97" y="84"/>
                      <a:pt x="97" y="84"/>
                    </a:cubicBezTo>
                    <a:cubicBezTo>
                      <a:pt x="97" y="84"/>
                      <a:pt x="98" y="84"/>
                      <a:pt x="100" y="84"/>
                    </a:cubicBezTo>
                    <a:cubicBezTo>
                      <a:pt x="100" y="84"/>
                      <a:pt x="101" y="84"/>
                      <a:pt x="101" y="84"/>
                    </a:cubicBezTo>
                    <a:cubicBezTo>
                      <a:pt x="101" y="84"/>
                      <a:pt x="100" y="82"/>
                      <a:pt x="100" y="81"/>
                    </a:cubicBezTo>
                    <a:cubicBezTo>
                      <a:pt x="99" y="80"/>
                      <a:pt x="99" y="78"/>
                      <a:pt x="99" y="77"/>
                    </a:cubicBezTo>
                    <a:cubicBezTo>
                      <a:pt x="98" y="77"/>
                      <a:pt x="98" y="77"/>
                      <a:pt x="98" y="76"/>
                    </a:cubicBezTo>
                    <a:cubicBezTo>
                      <a:pt x="97" y="74"/>
                      <a:pt x="95" y="70"/>
                      <a:pt x="94" y="68"/>
                    </a:cubicBezTo>
                    <a:cubicBezTo>
                      <a:pt x="93" y="66"/>
                      <a:pt x="91" y="64"/>
                      <a:pt x="90" y="63"/>
                    </a:cubicBezTo>
                    <a:cubicBezTo>
                      <a:pt x="90" y="63"/>
                      <a:pt x="90" y="63"/>
                      <a:pt x="90" y="63"/>
                    </a:cubicBezTo>
                    <a:cubicBezTo>
                      <a:pt x="90" y="63"/>
                      <a:pt x="90" y="63"/>
                      <a:pt x="90" y="63"/>
                    </a:cubicBezTo>
                    <a:cubicBezTo>
                      <a:pt x="90" y="63"/>
                      <a:pt x="90" y="63"/>
                      <a:pt x="90" y="63"/>
                    </a:cubicBezTo>
                    <a:cubicBezTo>
                      <a:pt x="90" y="62"/>
                      <a:pt x="90" y="61"/>
                      <a:pt x="90" y="61"/>
                    </a:cubicBezTo>
                    <a:cubicBezTo>
                      <a:pt x="90" y="60"/>
                      <a:pt x="90" y="59"/>
                      <a:pt x="90" y="59"/>
                    </a:cubicBezTo>
                    <a:cubicBezTo>
                      <a:pt x="91" y="58"/>
                      <a:pt x="94" y="54"/>
                      <a:pt x="97" y="51"/>
                    </a:cubicBezTo>
                    <a:cubicBezTo>
                      <a:pt x="98" y="49"/>
                      <a:pt x="100" y="47"/>
                      <a:pt x="100" y="47"/>
                    </a:cubicBezTo>
                    <a:cubicBezTo>
                      <a:pt x="100" y="47"/>
                      <a:pt x="100" y="47"/>
                      <a:pt x="99" y="46"/>
                    </a:cubicBezTo>
                    <a:cubicBezTo>
                      <a:pt x="98" y="45"/>
                      <a:pt x="97" y="45"/>
                      <a:pt x="96" y="44"/>
                    </a:cubicBezTo>
                    <a:cubicBezTo>
                      <a:pt x="95" y="43"/>
                      <a:pt x="95" y="42"/>
                      <a:pt x="94" y="41"/>
                    </a:cubicBezTo>
                    <a:cubicBezTo>
                      <a:pt x="94" y="40"/>
                      <a:pt x="93" y="40"/>
                      <a:pt x="93" y="39"/>
                    </a:cubicBezTo>
                    <a:cubicBezTo>
                      <a:pt x="93" y="39"/>
                      <a:pt x="93" y="39"/>
                      <a:pt x="93" y="39"/>
                    </a:cubicBezTo>
                    <a:cubicBezTo>
                      <a:pt x="93" y="39"/>
                      <a:pt x="91" y="39"/>
                      <a:pt x="89" y="38"/>
                    </a:cubicBezTo>
                    <a:cubicBezTo>
                      <a:pt x="88" y="38"/>
                      <a:pt x="87" y="37"/>
                      <a:pt x="86" y="37"/>
                    </a:cubicBezTo>
                    <a:cubicBezTo>
                      <a:pt x="86" y="37"/>
                      <a:pt x="86" y="37"/>
                      <a:pt x="86" y="37"/>
                    </a:cubicBezTo>
                    <a:cubicBezTo>
                      <a:pt x="85" y="37"/>
                      <a:pt x="85" y="36"/>
                      <a:pt x="84" y="35"/>
                    </a:cubicBezTo>
                    <a:cubicBezTo>
                      <a:pt x="84" y="33"/>
                      <a:pt x="84" y="32"/>
                      <a:pt x="84" y="31"/>
                    </a:cubicBezTo>
                    <a:cubicBezTo>
                      <a:pt x="84" y="30"/>
                      <a:pt x="84" y="29"/>
                      <a:pt x="84" y="28"/>
                    </a:cubicBezTo>
                    <a:cubicBezTo>
                      <a:pt x="85" y="27"/>
                      <a:pt x="85" y="26"/>
                      <a:pt x="85" y="26"/>
                    </a:cubicBezTo>
                    <a:cubicBezTo>
                      <a:pt x="85" y="26"/>
                      <a:pt x="84" y="25"/>
                      <a:pt x="84" y="25"/>
                    </a:cubicBezTo>
                    <a:cubicBezTo>
                      <a:pt x="83" y="24"/>
                      <a:pt x="83" y="24"/>
                      <a:pt x="83" y="24"/>
                    </a:cubicBezTo>
                    <a:cubicBezTo>
                      <a:pt x="83" y="23"/>
                      <a:pt x="84" y="22"/>
                      <a:pt x="86" y="22"/>
                    </a:cubicBezTo>
                    <a:cubicBezTo>
                      <a:pt x="86" y="22"/>
                      <a:pt x="87" y="21"/>
                      <a:pt x="87" y="21"/>
                    </a:cubicBezTo>
                    <a:cubicBezTo>
                      <a:pt x="88" y="21"/>
                      <a:pt x="88" y="21"/>
                      <a:pt x="88" y="21"/>
                    </a:cubicBezTo>
                    <a:cubicBezTo>
                      <a:pt x="89" y="20"/>
                      <a:pt x="89" y="20"/>
                      <a:pt x="89" y="20"/>
                    </a:cubicBezTo>
                    <a:cubicBezTo>
                      <a:pt x="89" y="20"/>
                      <a:pt x="89" y="19"/>
                      <a:pt x="89" y="18"/>
                    </a:cubicBezTo>
                    <a:cubicBezTo>
                      <a:pt x="88" y="17"/>
                      <a:pt x="89" y="16"/>
                      <a:pt x="89" y="16"/>
                    </a:cubicBezTo>
                    <a:cubicBezTo>
                      <a:pt x="89" y="16"/>
                      <a:pt x="89" y="16"/>
                      <a:pt x="89" y="15"/>
                    </a:cubicBezTo>
                    <a:cubicBezTo>
                      <a:pt x="89" y="15"/>
                      <a:pt x="89" y="15"/>
                      <a:pt x="89" y="15"/>
                    </a:cubicBezTo>
                    <a:cubicBezTo>
                      <a:pt x="89" y="15"/>
                      <a:pt x="90" y="14"/>
                      <a:pt x="91" y="13"/>
                    </a:cubicBezTo>
                    <a:cubicBezTo>
                      <a:pt x="91" y="12"/>
                      <a:pt x="92" y="12"/>
                      <a:pt x="92" y="12"/>
                    </a:cubicBezTo>
                    <a:cubicBezTo>
                      <a:pt x="92" y="12"/>
                      <a:pt x="92" y="12"/>
                      <a:pt x="92" y="12"/>
                    </a:cubicBezTo>
                    <a:cubicBezTo>
                      <a:pt x="92" y="12"/>
                      <a:pt x="92" y="12"/>
                      <a:pt x="92" y="12"/>
                    </a:cubicBezTo>
                    <a:cubicBezTo>
                      <a:pt x="92" y="12"/>
                      <a:pt x="92" y="12"/>
                      <a:pt x="92" y="12"/>
                    </a:cubicBezTo>
                    <a:cubicBezTo>
                      <a:pt x="92" y="11"/>
                      <a:pt x="91" y="9"/>
                      <a:pt x="90" y="9"/>
                    </a:cubicBezTo>
                    <a:cubicBezTo>
                      <a:pt x="90" y="9"/>
                      <a:pt x="89" y="8"/>
                      <a:pt x="88" y="8"/>
                    </a:cubicBezTo>
                    <a:cubicBezTo>
                      <a:pt x="86" y="7"/>
                      <a:pt x="84" y="6"/>
                      <a:pt x="83" y="6"/>
                    </a:cubicBezTo>
                    <a:cubicBezTo>
                      <a:pt x="82" y="6"/>
                      <a:pt x="81" y="5"/>
                      <a:pt x="79" y="3"/>
                    </a:cubicBezTo>
                    <a:cubicBezTo>
                      <a:pt x="77" y="2"/>
                      <a:pt x="75" y="0"/>
                      <a:pt x="75" y="1"/>
                    </a:cubicBezTo>
                    <a:cubicBezTo>
                      <a:pt x="74" y="1"/>
                      <a:pt x="73" y="1"/>
                      <a:pt x="72" y="2"/>
                    </a:cubicBezTo>
                    <a:cubicBezTo>
                      <a:pt x="72" y="2"/>
                      <a:pt x="72" y="2"/>
                      <a:pt x="71" y="2"/>
                    </a:cubicBezTo>
                    <a:cubicBezTo>
                      <a:pt x="71" y="3"/>
                      <a:pt x="69" y="3"/>
                      <a:pt x="67" y="3"/>
                    </a:cubicBezTo>
                    <a:cubicBezTo>
                      <a:pt x="65" y="3"/>
                      <a:pt x="63" y="3"/>
                      <a:pt x="63" y="4"/>
                    </a:cubicBezTo>
                    <a:cubicBezTo>
                      <a:pt x="63" y="4"/>
                      <a:pt x="63" y="4"/>
                      <a:pt x="62" y="4"/>
                    </a:cubicBezTo>
                    <a:cubicBezTo>
                      <a:pt x="62" y="5"/>
                      <a:pt x="61" y="5"/>
                      <a:pt x="60" y="6"/>
                    </a:cubicBezTo>
                    <a:cubicBezTo>
                      <a:pt x="60" y="6"/>
                      <a:pt x="59" y="6"/>
                      <a:pt x="59" y="7"/>
                    </a:cubicBezTo>
                    <a:cubicBezTo>
                      <a:pt x="58" y="8"/>
                      <a:pt x="57" y="8"/>
                      <a:pt x="56" y="9"/>
                    </a:cubicBezTo>
                    <a:cubicBezTo>
                      <a:pt x="56" y="10"/>
                      <a:pt x="55" y="16"/>
                      <a:pt x="54" y="20"/>
                    </a:cubicBezTo>
                    <a:cubicBezTo>
                      <a:pt x="54" y="21"/>
                      <a:pt x="53" y="23"/>
                      <a:pt x="53" y="23"/>
                    </a:cubicBezTo>
                    <a:cubicBezTo>
                      <a:pt x="53" y="24"/>
                      <a:pt x="52" y="24"/>
                      <a:pt x="51" y="24"/>
                    </a:cubicBezTo>
                    <a:cubicBezTo>
                      <a:pt x="50" y="24"/>
                      <a:pt x="50" y="24"/>
                      <a:pt x="50" y="24"/>
                    </a:cubicBezTo>
                    <a:cubicBezTo>
                      <a:pt x="49" y="24"/>
                      <a:pt x="49" y="25"/>
                      <a:pt x="48" y="26"/>
                    </a:cubicBezTo>
                    <a:cubicBezTo>
                      <a:pt x="47" y="28"/>
                      <a:pt x="45" y="29"/>
                      <a:pt x="44" y="29"/>
                    </a:cubicBezTo>
                    <a:cubicBezTo>
                      <a:pt x="44" y="30"/>
                      <a:pt x="40" y="28"/>
                      <a:pt x="37" y="27"/>
                    </a:cubicBezTo>
                    <a:cubicBezTo>
                      <a:pt x="35" y="26"/>
                      <a:pt x="34" y="25"/>
                      <a:pt x="34" y="25"/>
                    </a:cubicBezTo>
                    <a:cubicBezTo>
                      <a:pt x="33" y="25"/>
                      <a:pt x="33" y="25"/>
                      <a:pt x="33" y="25"/>
                    </a:cubicBezTo>
                    <a:cubicBezTo>
                      <a:pt x="32" y="26"/>
                      <a:pt x="32" y="26"/>
                      <a:pt x="31" y="26"/>
                    </a:cubicBezTo>
                    <a:cubicBezTo>
                      <a:pt x="31" y="27"/>
                      <a:pt x="29" y="27"/>
                      <a:pt x="27" y="26"/>
                    </a:cubicBezTo>
                    <a:cubicBezTo>
                      <a:pt x="26" y="26"/>
                      <a:pt x="25" y="26"/>
                      <a:pt x="25" y="26"/>
                    </a:cubicBezTo>
                    <a:cubicBezTo>
                      <a:pt x="24" y="26"/>
                      <a:pt x="23" y="26"/>
                      <a:pt x="22" y="26"/>
                    </a:cubicBezTo>
                    <a:cubicBezTo>
                      <a:pt x="20" y="27"/>
                      <a:pt x="17" y="27"/>
                      <a:pt x="16" y="26"/>
                    </a:cubicBezTo>
                    <a:cubicBezTo>
                      <a:pt x="15" y="26"/>
                      <a:pt x="14" y="24"/>
                      <a:pt x="13" y="22"/>
                    </a:cubicBezTo>
                    <a:cubicBezTo>
                      <a:pt x="12" y="21"/>
                      <a:pt x="11" y="20"/>
                      <a:pt x="11" y="20"/>
                    </a:cubicBezTo>
                    <a:cubicBezTo>
                      <a:pt x="10" y="19"/>
                      <a:pt x="8" y="18"/>
                      <a:pt x="7" y="17"/>
                    </a:cubicBezTo>
                    <a:cubicBezTo>
                      <a:pt x="6" y="17"/>
                      <a:pt x="5" y="16"/>
                      <a:pt x="5" y="17"/>
                    </a:cubicBezTo>
                    <a:cubicBezTo>
                      <a:pt x="5" y="17"/>
                      <a:pt x="4" y="17"/>
                      <a:pt x="4" y="17"/>
                    </a:cubicBezTo>
                    <a:cubicBezTo>
                      <a:pt x="4" y="17"/>
                      <a:pt x="3" y="17"/>
                      <a:pt x="2" y="17"/>
                    </a:cubicBezTo>
                    <a:cubicBezTo>
                      <a:pt x="2" y="17"/>
                      <a:pt x="2" y="17"/>
                      <a:pt x="2" y="17"/>
                    </a:cubicBezTo>
                    <a:cubicBezTo>
                      <a:pt x="2" y="18"/>
                      <a:pt x="2" y="18"/>
                      <a:pt x="2" y="19"/>
                    </a:cubicBezTo>
                    <a:cubicBezTo>
                      <a:pt x="2" y="19"/>
                      <a:pt x="2" y="20"/>
                      <a:pt x="2" y="20"/>
                    </a:cubicBezTo>
                    <a:cubicBezTo>
                      <a:pt x="2" y="20"/>
                      <a:pt x="2" y="20"/>
                      <a:pt x="2" y="20"/>
                    </a:cubicBezTo>
                    <a:cubicBezTo>
                      <a:pt x="1" y="21"/>
                      <a:pt x="1" y="21"/>
                      <a:pt x="0" y="21"/>
                    </a:cubicBezTo>
                    <a:cubicBezTo>
                      <a:pt x="0" y="21"/>
                      <a:pt x="0" y="21"/>
                      <a:pt x="0" y="21"/>
                    </a:cubicBezTo>
                    <a:cubicBezTo>
                      <a:pt x="0" y="22"/>
                      <a:pt x="1" y="23"/>
                      <a:pt x="2" y="23"/>
                    </a:cubicBezTo>
                    <a:cubicBezTo>
                      <a:pt x="2" y="24"/>
                      <a:pt x="6" y="26"/>
                      <a:pt x="10" y="28"/>
                    </a:cubicBezTo>
                    <a:cubicBezTo>
                      <a:pt x="10" y="28"/>
                      <a:pt x="11" y="28"/>
                      <a:pt x="12" y="29"/>
                    </a:cubicBezTo>
                    <a:cubicBezTo>
                      <a:pt x="14" y="30"/>
                      <a:pt x="19" y="32"/>
                      <a:pt x="22" y="34"/>
                    </a:cubicBezTo>
                    <a:cubicBezTo>
                      <a:pt x="24" y="35"/>
                      <a:pt x="27" y="36"/>
                      <a:pt x="27" y="36"/>
                    </a:cubicBezTo>
                    <a:cubicBezTo>
                      <a:pt x="27" y="36"/>
                      <a:pt x="27" y="36"/>
                      <a:pt x="27" y="36"/>
                    </a:cubicBezTo>
                    <a:cubicBezTo>
                      <a:pt x="27" y="37"/>
                      <a:pt x="28" y="37"/>
                      <a:pt x="29" y="38"/>
                    </a:cubicBezTo>
                    <a:cubicBezTo>
                      <a:pt x="30" y="39"/>
                      <a:pt x="31" y="40"/>
                      <a:pt x="31" y="40"/>
                    </a:cubicBezTo>
                    <a:cubicBezTo>
                      <a:pt x="32" y="41"/>
                      <a:pt x="32" y="42"/>
                      <a:pt x="31" y="42"/>
                    </a:cubicBezTo>
                    <a:cubicBezTo>
                      <a:pt x="30" y="42"/>
                      <a:pt x="30" y="43"/>
                      <a:pt x="30" y="43"/>
                    </a:cubicBezTo>
                    <a:cubicBezTo>
                      <a:pt x="29" y="43"/>
                      <a:pt x="29" y="43"/>
                      <a:pt x="29" y="43"/>
                    </a:cubicBezTo>
                    <a:cubicBezTo>
                      <a:pt x="29" y="43"/>
                      <a:pt x="29" y="45"/>
                      <a:pt x="29" y="46"/>
                    </a:cubicBezTo>
                    <a:cubicBezTo>
                      <a:pt x="29" y="46"/>
                      <a:pt x="30" y="47"/>
                      <a:pt x="30" y="47"/>
                    </a:cubicBezTo>
                    <a:cubicBezTo>
                      <a:pt x="30" y="48"/>
                      <a:pt x="29" y="49"/>
                      <a:pt x="29" y="49"/>
                    </a:cubicBezTo>
                    <a:cubicBezTo>
                      <a:pt x="28" y="50"/>
                      <a:pt x="28" y="50"/>
                      <a:pt x="28" y="50"/>
                    </a:cubicBezTo>
                    <a:cubicBezTo>
                      <a:pt x="28" y="50"/>
                      <a:pt x="28" y="50"/>
                      <a:pt x="28" y="50"/>
                    </a:cubicBezTo>
                    <a:cubicBezTo>
                      <a:pt x="28" y="50"/>
                      <a:pt x="28" y="50"/>
                      <a:pt x="28" y="50"/>
                    </a:cubicBezTo>
                    <a:cubicBezTo>
                      <a:pt x="29" y="50"/>
                      <a:pt x="29" y="50"/>
                      <a:pt x="30" y="50"/>
                    </a:cubicBezTo>
                    <a:cubicBezTo>
                      <a:pt x="30" y="50"/>
                      <a:pt x="31" y="51"/>
                      <a:pt x="31" y="51"/>
                    </a:cubicBezTo>
                    <a:cubicBezTo>
                      <a:pt x="32" y="52"/>
                      <a:pt x="32" y="52"/>
                      <a:pt x="32" y="53"/>
                    </a:cubicBezTo>
                    <a:cubicBezTo>
                      <a:pt x="32" y="53"/>
                      <a:pt x="32" y="54"/>
                      <a:pt x="31" y="54"/>
                    </a:cubicBezTo>
                    <a:cubicBezTo>
                      <a:pt x="31" y="55"/>
                      <a:pt x="30" y="56"/>
                      <a:pt x="30" y="57"/>
                    </a:cubicBezTo>
                    <a:cubicBezTo>
                      <a:pt x="30" y="58"/>
                      <a:pt x="31" y="59"/>
                      <a:pt x="32" y="60"/>
                    </a:cubicBezTo>
                    <a:cubicBezTo>
                      <a:pt x="33" y="61"/>
                      <a:pt x="34" y="62"/>
                      <a:pt x="34" y="63"/>
                    </a:cubicBezTo>
                    <a:cubicBezTo>
                      <a:pt x="34" y="64"/>
                      <a:pt x="34" y="65"/>
                      <a:pt x="33" y="67"/>
                    </a:cubicBezTo>
                    <a:cubicBezTo>
                      <a:pt x="32" y="69"/>
                      <a:pt x="32" y="70"/>
                      <a:pt x="31" y="72"/>
                    </a:cubicBezTo>
                    <a:cubicBezTo>
                      <a:pt x="31" y="73"/>
                      <a:pt x="31" y="73"/>
                      <a:pt x="31" y="73"/>
                    </a:cubicBezTo>
                    <a:cubicBezTo>
                      <a:pt x="32" y="73"/>
                      <a:pt x="32" y="73"/>
                      <a:pt x="33" y="74"/>
                    </a:cubicBezTo>
                    <a:cubicBezTo>
                      <a:pt x="33" y="74"/>
                      <a:pt x="33" y="74"/>
                      <a:pt x="33" y="74"/>
                    </a:cubicBezTo>
                    <a:cubicBezTo>
                      <a:pt x="34" y="75"/>
                      <a:pt x="34" y="75"/>
                      <a:pt x="35" y="76"/>
                    </a:cubicBezTo>
                    <a:cubicBezTo>
                      <a:pt x="35" y="76"/>
                      <a:pt x="35" y="76"/>
                      <a:pt x="35" y="76"/>
                    </a:cubicBezTo>
                    <a:cubicBezTo>
                      <a:pt x="35" y="76"/>
                      <a:pt x="35" y="77"/>
                      <a:pt x="36" y="77"/>
                    </a:cubicBezTo>
                    <a:cubicBezTo>
                      <a:pt x="36" y="78"/>
                      <a:pt x="36" y="79"/>
                      <a:pt x="36" y="8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67" name="Freeform 501"/>
              <p:cNvSpPr>
                <a:spLocks/>
              </p:cNvSpPr>
              <p:nvPr/>
            </p:nvSpPr>
            <p:spPr bwMode="auto">
              <a:xfrm>
                <a:off x="4935537" y="2941638"/>
                <a:ext cx="73025" cy="55563"/>
              </a:xfrm>
              <a:custGeom>
                <a:avLst/>
                <a:gdLst>
                  <a:gd name="T0" fmla="*/ 0 w 32"/>
                  <a:gd name="T1" fmla="*/ 18 h 24"/>
                  <a:gd name="T2" fmla="*/ 5 w 32"/>
                  <a:gd name="T3" fmla="*/ 18 h 24"/>
                  <a:gd name="T4" fmla="*/ 1 w 32"/>
                  <a:gd name="T5" fmla="*/ 21 h 24"/>
                  <a:gd name="T6" fmla="*/ 2 w 32"/>
                  <a:gd name="T7" fmla="*/ 23 h 24"/>
                  <a:gd name="T8" fmla="*/ 9 w 32"/>
                  <a:gd name="T9" fmla="*/ 20 h 24"/>
                  <a:gd name="T10" fmla="*/ 13 w 32"/>
                  <a:gd name="T11" fmla="*/ 17 h 24"/>
                  <a:gd name="T12" fmla="*/ 17 w 32"/>
                  <a:gd name="T13" fmla="*/ 13 h 24"/>
                  <a:gd name="T14" fmla="*/ 24 w 32"/>
                  <a:gd name="T15" fmla="*/ 13 h 24"/>
                  <a:gd name="T16" fmla="*/ 29 w 32"/>
                  <a:gd name="T17" fmla="*/ 14 h 24"/>
                  <a:gd name="T18" fmla="*/ 29 w 32"/>
                  <a:gd name="T19" fmla="*/ 12 h 24"/>
                  <a:gd name="T20" fmla="*/ 32 w 32"/>
                  <a:gd name="T21" fmla="*/ 10 h 24"/>
                  <a:gd name="T22" fmla="*/ 29 w 32"/>
                  <a:gd name="T23" fmla="*/ 9 h 24"/>
                  <a:gd name="T24" fmla="*/ 24 w 32"/>
                  <a:gd name="T25" fmla="*/ 6 h 24"/>
                  <a:gd name="T26" fmla="*/ 21 w 32"/>
                  <a:gd name="T27" fmla="*/ 4 h 24"/>
                  <a:gd name="T28" fmla="*/ 21 w 32"/>
                  <a:gd name="T29" fmla="*/ 1 h 24"/>
                  <a:gd name="T30" fmla="*/ 20 w 32"/>
                  <a:gd name="T31" fmla="*/ 1 h 24"/>
                  <a:gd name="T32" fmla="*/ 16 w 32"/>
                  <a:gd name="T33" fmla="*/ 1 h 24"/>
                  <a:gd name="T34" fmla="*/ 14 w 32"/>
                  <a:gd name="T35" fmla="*/ 1 h 24"/>
                  <a:gd name="T36" fmla="*/ 11 w 32"/>
                  <a:gd name="T37" fmla="*/ 0 h 24"/>
                  <a:gd name="T38" fmla="*/ 9 w 32"/>
                  <a:gd name="T39" fmla="*/ 1 h 24"/>
                  <a:gd name="T40" fmla="*/ 6 w 32"/>
                  <a:gd name="T41" fmla="*/ 2 h 24"/>
                  <a:gd name="T42" fmla="*/ 6 w 32"/>
                  <a:gd name="T43" fmla="*/ 3 h 24"/>
                  <a:gd name="T44" fmla="*/ 5 w 32"/>
                  <a:gd name="T45" fmla="*/ 4 h 24"/>
                  <a:gd name="T46" fmla="*/ 7 w 32"/>
                  <a:gd name="T47" fmla="*/ 8 h 24"/>
                  <a:gd name="T48" fmla="*/ 5 w 32"/>
                  <a:gd name="T49" fmla="*/ 10 h 24"/>
                  <a:gd name="T50" fmla="*/ 4 w 32"/>
                  <a:gd name="T51" fmla="*/ 11 h 24"/>
                  <a:gd name="T52" fmla="*/ 4 w 32"/>
                  <a:gd name="T53" fmla="*/ 12 h 24"/>
                  <a:gd name="T54" fmla="*/ 4 w 32"/>
                  <a:gd name="T55" fmla="*/ 13 h 24"/>
                  <a:gd name="T56" fmla="*/ 3 w 32"/>
                  <a:gd name="T57" fmla="*/ 15 h 24"/>
                  <a:gd name="T58" fmla="*/ 3 w 32"/>
                  <a:gd name="T59" fmla="*/ 15 h 24"/>
                  <a:gd name="T60" fmla="*/ 3 w 32"/>
                  <a:gd name="T61" fmla="*/ 15 h 24"/>
                  <a:gd name="T62" fmla="*/ 1 w 32"/>
                  <a:gd name="T63" fmla="*/ 17 h 24"/>
                  <a:gd name="T64" fmla="*/ 0 w 32"/>
                  <a:gd name="T65"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24">
                    <a:moveTo>
                      <a:pt x="0" y="18"/>
                    </a:moveTo>
                    <a:cubicBezTo>
                      <a:pt x="2" y="18"/>
                      <a:pt x="6" y="18"/>
                      <a:pt x="5" y="18"/>
                    </a:cubicBezTo>
                    <a:cubicBezTo>
                      <a:pt x="5" y="19"/>
                      <a:pt x="2" y="20"/>
                      <a:pt x="1" y="21"/>
                    </a:cubicBezTo>
                    <a:cubicBezTo>
                      <a:pt x="1" y="21"/>
                      <a:pt x="1" y="23"/>
                      <a:pt x="2" y="23"/>
                    </a:cubicBezTo>
                    <a:cubicBezTo>
                      <a:pt x="2" y="24"/>
                      <a:pt x="7" y="20"/>
                      <a:pt x="9" y="20"/>
                    </a:cubicBezTo>
                    <a:cubicBezTo>
                      <a:pt x="11" y="19"/>
                      <a:pt x="12" y="18"/>
                      <a:pt x="13" y="17"/>
                    </a:cubicBezTo>
                    <a:cubicBezTo>
                      <a:pt x="14" y="16"/>
                      <a:pt x="17" y="14"/>
                      <a:pt x="17" y="13"/>
                    </a:cubicBezTo>
                    <a:cubicBezTo>
                      <a:pt x="18" y="12"/>
                      <a:pt x="22" y="13"/>
                      <a:pt x="24" y="13"/>
                    </a:cubicBezTo>
                    <a:cubicBezTo>
                      <a:pt x="26" y="13"/>
                      <a:pt x="28" y="14"/>
                      <a:pt x="29" y="14"/>
                    </a:cubicBezTo>
                    <a:cubicBezTo>
                      <a:pt x="30" y="13"/>
                      <a:pt x="28" y="13"/>
                      <a:pt x="29" y="12"/>
                    </a:cubicBezTo>
                    <a:cubicBezTo>
                      <a:pt x="29" y="11"/>
                      <a:pt x="31" y="11"/>
                      <a:pt x="32" y="10"/>
                    </a:cubicBezTo>
                    <a:cubicBezTo>
                      <a:pt x="32" y="9"/>
                      <a:pt x="31" y="9"/>
                      <a:pt x="29" y="9"/>
                    </a:cubicBezTo>
                    <a:cubicBezTo>
                      <a:pt x="27" y="9"/>
                      <a:pt x="26" y="7"/>
                      <a:pt x="24" y="6"/>
                    </a:cubicBezTo>
                    <a:cubicBezTo>
                      <a:pt x="22" y="5"/>
                      <a:pt x="22" y="5"/>
                      <a:pt x="21" y="4"/>
                    </a:cubicBezTo>
                    <a:cubicBezTo>
                      <a:pt x="21" y="3"/>
                      <a:pt x="21" y="2"/>
                      <a:pt x="21" y="1"/>
                    </a:cubicBezTo>
                    <a:cubicBezTo>
                      <a:pt x="21" y="1"/>
                      <a:pt x="20" y="1"/>
                      <a:pt x="20" y="1"/>
                    </a:cubicBezTo>
                    <a:cubicBezTo>
                      <a:pt x="18" y="2"/>
                      <a:pt x="17" y="2"/>
                      <a:pt x="16" y="1"/>
                    </a:cubicBezTo>
                    <a:cubicBezTo>
                      <a:pt x="15" y="1"/>
                      <a:pt x="15" y="1"/>
                      <a:pt x="14" y="1"/>
                    </a:cubicBezTo>
                    <a:cubicBezTo>
                      <a:pt x="13" y="0"/>
                      <a:pt x="12" y="0"/>
                      <a:pt x="11" y="0"/>
                    </a:cubicBezTo>
                    <a:cubicBezTo>
                      <a:pt x="11" y="0"/>
                      <a:pt x="10" y="1"/>
                      <a:pt x="9" y="1"/>
                    </a:cubicBezTo>
                    <a:cubicBezTo>
                      <a:pt x="7" y="1"/>
                      <a:pt x="6" y="2"/>
                      <a:pt x="6" y="2"/>
                    </a:cubicBezTo>
                    <a:cubicBezTo>
                      <a:pt x="6" y="2"/>
                      <a:pt x="6" y="2"/>
                      <a:pt x="6" y="3"/>
                    </a:cubicBezTo>
                    <a:cubicBezTo>
                      <a:pt x="6" y="3"/>
                      <a:pt x="5" y="4"/>
                      <a:pt x="5" y="4"/>
                    </a:cubicBezTo>
                    <a:cubicBezTo>
                      <a:pt x="6" y="5"/>
                      <a:pt x="7" y="7"/>
                      <a:pt x="7" y="8"/>
                    </a:cubicBezTo>
                    <a:cubicBezTo>
                      <a:pt x="6" y="9"/>
                      <a:pt x="6" y="9"/>
                      <a:pt x="5" y="10"/>
                    </a:cubicBezTo>
                    <a:cubicBezTo>
                      <a:pt x="5" y="10"/>
                      <a:pt x="4" y="10"/>
                      <a:pt x="4" y="11"/>
                    </a:cubicBezTo>
                    <a:cubicBezTo>
                      <a:pt x="3" y="11"/>
                      <a:pt x="3" y="12"/>
                      <a:pt x="4" y="12"/>
                    </a:cubicBezTo>
                    <a:cubicBezTo>
                      <a:pt x="4" y="13"/>
                      <a:pt x="4" y="13"/>
                      <a:pt x="4" y="13"/>
                    </a:cubicBezTo>
                    <a:cubicBezTo>
                      <a:pt x="4" y="14"/>
                      <a:pt x="3" y="14"/>
                      <a:pt x="3" y="15"/>
                    </a:cubicBezTo>
                    <a:cubicBezTo>
                      <a:pt x="3" y="15"/>
                      <a:pt x="3" y="15"/>
                      <a:pt x="3" y="15"/>
                    </a:cubicBezTo>
                    <a:cubicBezTo>
                      <a:pt x="3" y="15"/>
                      <a:pt x="3" y="15"/>
                      <a:pt x="3" y="15"/>
                    </a:cubicBezTo>
                    <a:cubicBezTo>
                      <a:pt x="2" y="16"/>
                      <a:pt x="2" y="16"/>
                      <a:pt x="1" y="17"/>
                    </a:cubicBezTo>
                    <a:cubicBezTo>
                      <a:pt x="0" y="18"/>
                      <a:pt x="0" y="18"/>
                      <a:pt x="0" y="18"/>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68" name="Freeform 502"/>
              <p:cNvSpPr>
                <a:spLocks/>
              </p:cNvSpPr>
              <p:nvPr/>
            </p:nvSpPr>
            <p:spPr bwMode="auto">
              <a:xfrm>
                <a:off x="5178425" y="3084513"/>
                <a:ext cx="171450" cy="139700"/>
              </a:xfrm>
              <a:custGeom>
                <a:avLst/>
                <a:gdLst>
                  <a:gd name="T0" fmla="*/ 1 w 74"/>
                  <a:gd name="T1" fmla="*/ 21 h 61"/>
                  <a:gd name="T2" fmla="*/ 3 w 74"/>
                  <a:gd name="T3" fmla="*/ 29 h 61"/>
                  <a:gd name="T4" fmla="*/ 9 w 74"/>
                  <a:gd name="T5" fmla="*/ 31 h 61"/>
                  <a:gd name="T6" fmla="*/ 8 w 74"/>
                  <a:gd name="T7" fmla="*/ 34 h 61"/>
                  <a:gd name="T8" fmla="*/ 8 w 74"/>
                  <a:gd name="T9" fmla="*/ 34 h 61"/>
                  <a:gd name="T10" fmla="*/ 9 w 74"/>
                  <a:gd name="T11" fmla="*/ 36 h 61"/>
                  <a:gd name="T12" fmla="*/ 11 w 74"/>
                  <a:gd name="T13" fmla="*/ 39 h 61"/>
                  <a:gd name="T14" fmla="*/ 8 w 74"/>
                  <a:gd name="T15" fmla="*/ 41 h 61"/>
                  <a:gd name="T16" fmla="*/ 9 w 74"/>
                  <a:gd name="T17" fmla="*/ 44 h 61"/>
                  <a:gd name="T18" fmla="*/ 7 w 74"/>
                  <a:gd name="T19" fmla="*/ 44 h 61"/>
                  <a:gd name="T20" fmla="*/ 4 w 74"/>
                  <a:gd name="T21" fmla="*/ 45 h 61"/>
                  <a:gd name="T22" fmla="*/ 3 w 74"/>
                  <a:gd name="T23" fmla="*/ 46 h 61"/>
                  <a:gd name="T24" fmla="*/ 2 w 74"/>
                  <a:gd name="T25" fmla="*/ 49 h 61"/>
                  <a:gd name="T26" fmla="*/ 0 w 74"/>
                  <a:gd name="T27" fmla="*/ 51 h 61"/>
                  <a:gd name="T28" fmla="*/ 0 w 74"/>
                  <a:gd name="T29" fmla="*/ 51 h 61"/>
                  <a:gd name="T30" fmla="*/ 2 w 74"/>
                  <a:gd name="T31" fmla="*/ 56 h 61"/>
                  <a:gd name="T32" fmla="*/ 5 w 74"/>
                  <a:gd name="T33" fmla="*/ 59 h 61"/>
                  <a:gd name="T34" fmla="*/ 33 w 74"/>
                  <a:gd name="T35" fmla="*/ 49 h 61"/>
                  <a:gd name="T36" fmla="*/ 44 w 74"/>
                  <a:gd name="T37" fmla="*/ 43 h 61"/>
                  <a:gd name="T38" fmla="*/ 60 w 74"/>
                  <a:gd name="T39" fmla="*/ 32 h 61"/>
                  <a:gd name="T40" fmla="*/ 60 w 74"/>
                  <a:gd name="T41" fmla="*/ 28 h 61"/>
                  <a:gd name="T42" fmla="*/ 62 w 74"/>
                  <a:gd name="T43" fmla="*/ 23 h 61"/>
                  <a:gd name="T44" fmla="*/ 62 w 74"/>
                  <a:gd name="T45" fmla="*/ 18 h 61"/>
                  <a:gd name="T46" fmla="*/ 62 w 74"/>
                  <a:gd name="T47" fmla="*/ 10 h 61"/>
                  <a:gd name="T48" fmla="*/ 63 w 74"/>
                  <a:gd name="T49" fmla="*/ 9 h 61"/>
                  <a:gd name="T50" fmla="*/ 68 w 74"/>
                  <a:gd name="T51" fmla="*/ 8 h 61"/>
                  <a:gd name="T52" fmla="*/ 70 w 74"/>
                  <a:gd name="T53" fmla="*/ 6 h 61"/>
                  <a:gd name="T54" fmla="*/ 73 w 74"/>
                  <a:gd name="T55" fmla="*/ 3 h 61"/>
                  <a:gd name="T56" fmla="*/ 73 w 74"/>
                  <a:gd name="T57" fmla="*/ 2 h 61"/>
                  <a:gd name="T58" fmla="*/ 74 w 74"/>
                  <a:gd name="T59" fmla="*/ 1 h 61"/>
                  <a:gd name="T60" fmla="*/ 69 w 74"/>
                  <a:gd name="T61" fmla="*/ 1 h 61"/>
                  <a:gd name="T62" fmla="*/ 63 w 74"/>
                  <a:gd name="T63" fmla="*/ 2 h 61"/>
                  <a:gd name="T64" fmla="*/ 50 w 74"/>
                  <a:gd name="T65" fmla="*/ 4 h 61"/>
                  <a:gd name="T66" fmla="*/ 38 w 74"/>
                  <a:gd name="T67" fmla="*/ 8 h 61"/>
                  <a:gd name="T68" fmla="*/ 33 w 74"/>
                  <a:gd name="T69" fmla="*/ 6 h 61"/>
                  <a:gd name="T70" fmla="*/ 30 w 74"/>
                  <a:gd name="T71" fmla="*/ 5 h 61"/>
                  <a:gd name="T72" fmla="*/ 24 w 74"/>
                  <a:gd name="T73" fmla="*/ 7 h 61"/>
                  <a:gd name="T74" fmla="*/ 17 w 74"/>
                  <a:gd name="T75" fmla="*/ 9 h 61"/>
                  <a:gd name="T76" fmla="*/ 14 w 74"/>
                  <a:gd name="T77" fmla="*/ 7 h 61"/>
                  <a:gd name="T78" fmla="*/ 11 w 74"/>
                  <a:gd name="T79" fmla="*/ 8 h 61"/>
                  <a:gd name="T80" fmla="*/ 11 w 74"/>
                  <a:gd name="T81" fmla="*/ 11 h 61"/>
                  <a:gd name="T82" fmla="*/ 9 w 74"/>
                  <a:gd name="T83" fmla="*/ 13 h 61"/>
                  <a:gd name="T84" fmla="*/ 8 w 74"/>
                  <a:gd name="T85" fmla="*/ 13 h 61"/>
                  <a:gd name="T86" fmla="*/ 7 w 74"/>
                  <a:gd name="T87" fmla="*/ 16 h 61"/>
                  <a:gd name="T88" fmla="*/ 7 w 74"/>
                  <a:gd name="T89" fmla="*/ 17 h 61"/>
                  <a:gd name="T90" fmla="*/ 3 w 74"/>
                  <a:gd name="T91" fmla="*/ 1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4" h="61">
                    <a:moveTo>
                      <a:pt x="3" y="18"/>
                    </a:moveTo>
                    <a:cubicBezTo>
                      <a:pt x="2" y="19"/>
                      <a:pt x="1" y="20"/>
                      <a:pt x="1" y="21"/>
                    </a:cubicBezTo>
                    <a:cubicBezTo>
                      <a:pt x="0" y="23"/>
                      <a:pt x="3" y="22"/>
                      <a:pt x="3" y="23"/>
                    </a:cubicBezTo>
                    <a:cubicBezTo>
                      <a:pt x="4" y="24"/>
                      <a:pt x="3" y="27"/>
                      <a:pt x="3" y="29"/>
                    </a:cubicBezTo>
                    <a:cubicBezTo>
                      <a:pt x="3" y="30"/>
                      <a:pt x="3" y="30"/>
                      <a:pt x="3" y="31"/>
                    </a:cubicBezTo>
                    <a:cubicBezTo>
                      <a:pt x="5" y="31"/>
                      <a:pt x="7" y="31"/>
                      <a:pt x="9" y="31"/>
                    </a:cubicBezTo>
                    <a:cubicBezTo>
                      <a:pt x="9" y="31"/>
                      <a:pt x="10" y="32"/>
                      <a:pt x="9" y="33"/>
                    </a:cubicBezTo>
                    <a:cubicBezTo>
                      <a:pt x="9" y="33"/>
                      <a:pt x="9" y="34"/>
                      <a:pt x="8" y="34"/>
                    </a:cubicBezTo>
                    <a:cubicBezTo>
                      <a:pt x="8" y="34"/>
                      <a:pt x="8" y="34"/>
                      <a:pt x="8" y="34"/>
                    </a:cubicBezTo>
                    <a:cubicBezTo>
                      <a:pt x="8" y="34"/>
                      <a:pt x="8" y="34"/>
                      <a:pt x="8" y="34"/>
                    </a:cubicBezTo>
                    <a:cubicBezTo>
                      <a:pt x="8" y="34"/>
                      <a:pt x="8" y="35"/>
                      <a:pt x="8" y="35"/>
                    </a:cubicBezTo>
                    <a:cubicBezTo>
                      <a:pt x="8" y="35"/>
                      <a:pt x="9" y="35"/>
                      <a:pt x="9" y="36"/>
                    </a:cubicBezTo>
                    <a:cubicBezTo>
                      <a:pt x="10" y="36"/>
                      <a:pt x="10" y="36"/>
                      <a:pt x="11" y="37"/>
                    </a:cubicBezTo>
                    <a:cubicBezTo>
                      <a:pt x="11" y="37"/>
                      <a:pt x="12" y="38"/>
                      <a:pt x="11" y="39"/>
                    </a:cubicBezTo>
                    <a:cubicBezTo>
                      <a:pt x="11" y="39"/>
                      <a:pt x="10" y="39"/>
                      <a:pt x="10" y="40"/>
                    </a:cubicBezTo>
                    <a:cubicBezTo>
                      <a:pt x="9" y="40"/>
                      <a:pt x="8" y="41"/>
                      <a:pt x="8" y="41"/>
                    </a:cubicBezTo>
                    <a:cubicBezTo>
                      <a:pt x="8" y="41"/>
                      <a:pt x="8" y="41"/>
                      <a:pt x="8" y="42"/>
                    </a:cubicBezTo>
                    <a:cubicBezTo>
                      <a:pt x="9" y="42"/>
                      <a:pt x="9" y="43"/>
                      <a:pt x="9" y="44"/>
                    </a:cubicBezTo>
                    <a:cubicBezTo>
                      <a:pt x="9" y="44"/>
                      <a:pt x="9" y="44"/>
                      <a:pt x="8" y="45"/>
                    </a:cubicBezTo>
                    <a:cubicBezTo>
                      <a:pt x="8" y="45"/>
                      <a:pt x="7" y="44"/>
                      <a:pt x="7" y="44"/>
                    </a:cubicBezTo>
                    <a:cubicBezTo>
                      <a:pt x="6" y="44"/>
                      <a:pt x="5" y="44"/>
                      <a:pt x="5" y="44"/>
                    </a:cubicBezTo>
                    <a:cubicBezTo>
                      <a:pt x="4" y="44"/>
                      <a:pt x="4" y="44"/>
                      <a:pt x="4" y="45"/>
                    </a:cubicBezTo>
                    <a:cubicBezTo>
                      <a:pt x="3" y="45"/>
                      <a:pt x="3" y="45"/>
                      <a:pt x="3" y="45"/>
                    </a:cubicBezTo>
                    <a:cubicBezTo>
                      <a:pt x="3" y="46"/>
                      <a:pt x="3" y="46"/>
                      <a:pt x="3" y="46"/>
                    </a:cubicBezTo>
                    <a:cubicBezTo>
                      <a:pt x="4" y="47"/>
                      <a:pt x="4" y="47"/>
                      <a:pt x="4" y="48"/>
                    </a:cubicBezTo>
                    <a:cubicBezTo>
                      <a:pt x="4" y="48"/>
                      <a:pt x="3" y="49"/>
                      <a:pt x="2" y="49"/>
                    </a:cubicBezTo>
                    <a:cubicBezTo>
                      <a:pt x="2" y="49"/>
                      <a:pt x="2" y="49"/>
                      <a:pt x="2" y="49"/>
                    </a:cubicBezTo>
                    <a:cubicBezTo>
                      <a:pt x="1" y="50"/>
                      <a:pt x="0" y="50"/>
                      <a:pt x="0" y="51"/>
                    </a:cubicBezTo>
                    <a:cubicBezTo>
                      <a:pt x="0" y="51"/>
                      <a:pt x="0" y="51"/>
                      <a:pt x="0" y="51"/>
                    </a:cubicBezTo>
                    <a:cubicBezTo>
                      <a:pt x="0" y="51"/>
                      <a:pt x="0" y="51"/>
                      <a:pt x="0" y="51"/>
                    </a:cubicBezTo>
                    <a:cubicBezTo>
                      <a:pt x="0" y="53"/>
                      <a:pt x="0" y="54"/>
                      <a:pt x="0" y="55"/>
                    </a:cubicBezTo>
                    <a:cubicBezTo>
                      <a:pt x="1" y="56"/>
                      <a:pt x="1" y="56"/>
                      <a:pt x="2" y="56"/>
                    </a:cubicBezTo>
                    <a:cubicBezTo>
                      <a:pt x="3" y="57"/>
                      <a:pt x="4" y="58"/>
                      <a:pt x="5" y="59"/>
                    </a:cubicBezTo>
                    <a:cubicBezTo>
                      <a:pt x="5" y="59"/>
                      <a:pt x="5" y="59"/>
                      <a:pt x="5" y="59"/>
                    </a:cubicBezTo>
                    <a:cubicBezTo>
                      <a:pt x="7" y="60"/>
                      <a:pt x="10" y="61"/>
                      <a:pt x="12" y="61"/>
                    </a:cubicBezTo>
                    <a:cubicBezTo>
                      <a:pt x="13" y="61"/>
                      <a:pt x="25" y="53"/>
                      <a:pt x="33" y="49"/>
                    </a:cubicBezTo>
                    <a:cubicBezTo>
                      <a:pt x="36" y="47"/>
                      <a:pt x="39" y="45"/>
                      <a:pt x="39" y="45"/>
                    </a:cubicBezTo>
                    <a:cubicBezTo>
                      <a:pt x="40" y="45"/>
                      <a:pt x="42" y="44"/>
                      <a:pt x="44" y="43"/>
                    </a:cubicBezTo>
                    <a:cubicBezTo>
                      <a:pt x="50" y="40"/>
                      <a:pt x="59" y="35"/>
                      <a:pt x="59" y="35"/>
                    </a:cubicBezTo>
                    <a:cubicBezTo>
                      <a:pt x="59" y="34"/>
                      <a:pt x="60" y="33"/>
                      <a:pt x="60" y="32"/>
                    </a:cubicBezTo>
                    <a:cubicBezTo>
                      <a:pt x="60" y="32"/>
                      <a:pt x="60" y="31"/>
                      <a:pt x="60" y="31"/>
                    </a:cubicBezTo>
                    <a:cubicBezTo>
                      <a:pt x="61" y="30"/>
                      <a:pt x="60" y="29"/>
                      <a:pt x="60" y="28"/>
                    </a:cubicBezTo>
                    <a:cubicBezTo>
                      <a:pt x="60" y="27"/>
                      <a:pt x="60" y="26"/>
                      <a:pt x="61" y="25"/>
                    </a:cubicBezTo>
                    <a:cubicBezTo>
                      <a:pt x="61" y="24"/>
                      <a:pt x="61" y="24"/>
                      <a:pt x="62" y="23"/>
                    </a:cubicBezTo>
                    <a:cubicBezTo>
                      <a:pt x="62" y="22"/>
                      <a:pt x="62" y="22"/>
                      <a:pt x="62" y="21"/>
                    </a:cubicBezTo>
                    <a:cubicBezTo>
                      <a:pt x="62" y="21"/>
                      <a:pt x="62" y="19"/>
                      <a:pt x="62" y="18"/>
                    </a:cubicBezTo>
                    <a:cubicBezTo>
                      <a:pt x="62" y="16"/>
                      <a:pt x="61" y="13"/>
                      <a:pt x="61" y="13"/>
                    </a:cubicBezTo>
                    <a:cubicBezTo>
                      <a:pt x="62" y="12"/>
                      <a:pt x="62" y="11"/>
                      <a:pt x="62" y="10"/>
                    </a:cubicBezTo>
                    <a:cubicBezTo>
                      <a:pt x="63" y="9"/>
                      <a:pt x="63" y="9"/>
                      <a:pt x="63" y="9"/>
                    </a:cubicBezTo>
                    <a:cubicBezTo>
                      <a:pt x="63" y="9"/>
                      <a:pt x="63" y="9"/>
                      <a:pt x="63" y="9"/>
                    </a:cubicBezTo>
                    <a:cubicBezTo>
                      <a:pt x="64" y="8"/>
                      <a:pt x="65" y="8"/>
                      <a:pt x="65" y="8"/>
                    </a:cubicBezTo>
                    <a:cubicBezTo>
                      <a:pt x="66" y="8"/>
                      <a:pt x="67" y="8"/>
                      <a:pt x="68" y="8"/>
                    </a:cubicBezTo>
                    <a:cubicBezTo>
                      <a:pt x="68" y="8"/>
                      <a:pt x="68" y="8"/>
                      <a:pt x="68" y="8"/>
                    </a:cubicBezTo>
                    <a:cubicBezTo>
                      <a:pt x="68" y="8"/>
                      <a:pt x="69" y="7"/>
                      <a:pt x="70" y="6"/>
                    </a:cubicBezTo>
                    <a:cubicBezTo>
                      <a:pt x="72" y="5"/>
                      <a:pt x="73" y="3"/>
                      <a:pt x="74" y="3"/>
                    </a:cubicBezTo>
                    <a:cubicBezTo>
                      <a:pt x="74" y="3"/>
                      <a:pt x="73" y="3"/>
                      <a:pt x="73" y="3"/>
                    </a:cubicBezTo>
                    <a:cubicBezTo>
                      <a:pt x="73" y="3"/>
                      <a:pt x="73" y="3"/>
                      <a:pt x="73" y="3"/>
                    </a:cubicBezTo>
                    <a:cubicBezTo>
                      <a:pt x="73" y="2"/>
                      <a:pt x="73" y="2"/>
                      <a:pt x="73" y="2"/>
                    </a:cubicBezTo>
                    <a:cubicBezTo>
                      <a:pt x="73" y="2"/>
                      <a:pt x="73" y="2"/>
                      <a:pt x="73" y="2"/>
                    </a:cubicBezTo>
                    <a:cubicBezTo>
                      <a:pt x="74" y="1"/>
                      <a:pt x="74" y="1"/>
                      <a:pt x="74" y="1"/>
                    </a:cubicBezTo>
                    <a:cubicBezTo>
                      <a:pt x="73" y="1"/>
                      <a:pt x="73" y="0"/>
                      <a:pt x="72" y="0"/>
                    </a:cubicBezTo>
                    <a:cubicBezTo>
                      <a:pt x="72" y="0"/>
                      <a:pt x="70" y="1"/>
                      <a:pt x="69" y="1"/>
                    </a:cubicBezTo>
                    <a:cubicBezTo>
                      <a:pt x="68" y="1"/>
                      <a:pt x="67" y="1"/>
                      <a:pt x="66" y="1"/>
                    </a:cubicBezTo>
                    <a:cubicBezTo>
                      <a:pt x="66" y="1"/>
                      <a:pt x="65" y="2"/>
                      <a:pt x="63" y="2"/>
                    </a:cubicBezTo>
                    <a:cubicBezTo>
                      <a:pt x="60" y="2"/>
                      <a:pt x="57" y="2"/>
                      <a:pt x="56" y="2"/>
                    </a:cubicBezTo>
                    <a:cubicBezTo>
                      <a:pt x="56" y="2"/>
                      <a:pt x="53" y="3"/>
                      <a:pt x="50" y="4"/>
                    </a:cubicBezTo>
                    <a:cubicBezTo>
                      <a:pt x="48" y="5"/>
                      <a:pt x="46" y="6"/>
                      <a:pt x="44" y="7"/>
                    </a:cubicBezTo>
                    <a:cubicBezTo>
                      <a:pt x="42" y="8"/>
                      <a:pt x="40" y="8"/>
                      <a:pt x="38" y="8"/>
                    </a:cubicBezTo>
                    <a:cubicBezTo>
                      <a:pt x="38" y="7"/>
                      <a:pt x="37" y="7"/>
                      <a:pt x="36" y="7"/>
                    </a:cubicBezTo>
                    <a:cubicBezTo>
                      <a:pt x="34" y="7"/>
                      <a:pt x="34" y="7"/>
                      <a:pt x="33" y="6"/>
                    </a:cubicBezTo>
                    <a:cubicBezTo>
                      <a:pt x="32" y="6"/>
                      <a:pt x="32" y="6"/>
                      <a:pt x="32" y="6"/>
                    </a:cubicBezTo>
                    <a:cubicBezTo>
                      <a:pt x="31" y="5"/>
                      <a:pt x="30" y="5"/>
                      <a:pt x="30" y="5"/>
                    </a:cubicBezTo>
                    <a:cubicBezTo>
                      <a:pt x="29" y="5"/>
                      <a:pt x="28" y="5"/>
                      <a:pt x="28" y="5"/>
                    </a:cubicBezTo>
                    <a:cubicBezTo>
                      <a:pt x="27" y="5"/>
                      <a:pt x="25" y="6"/>
                      <a:pt x="24" y="7"/>
                    </a:cubicBezTo>
                    <a:cubicBezTo>
                      <a:pt x="22" y="7"/>
                      <a:pt x="21" y="8"/>
                      <a:pt x="21" y="8"/>
                    </a:cubicBezTo>
                    <a:cubicBezTo>
                      <a:pt x="20" y="9"/>
                      <a:pt x="18" y="9"/>
                      <a:pt x="17" y="9"/>
                    </a:cubicBezTo>
                    <a:cubicBezTo>
                      <a:pt x="17" y="9"/>
                      <a:pt x="17" y="9"/>
                      <a:pt x="16" y="9"/>
                    </a:cubicBezTo>
                    <a:cubicBezTo>
                      <a:pt x="16" y="9"/>
                      <a:pt x="15" y="8"/>
                      <a:pt x="14" y="7"/>
                    </a:cubicBezTo>
                    <a:cubicBezTo>
                      <a:pt x="13" y="7"/>
                      <a:pt x="12" y="6"/>
                      <a:pt x="12" y="6"/>
                    </a:cubicBezTo>
                    <a:cubicBezTo>
                      <a:pt x="11" y="7"/>
                      <a:pt x="11" y="7"/>
                      <a:pt x="11" y="8"/>
                    </a:cubicBezTo>
                    <a:cubicBezTo>
                      <a:pt x="11" y="8"/>
                      <a:pt x="10" y="9"/>
                      <a:pt x="10" y="9"/>
                    </a:cubicBezTo>
                    <a:cubicBezTo>
                      <a:pt x="10" y="10"/>
                      <a:pt x="10" y="10"/>
                      <a:pt x="11" y="11"/>
                    </a:cubicBezTo>
                    <a:cubicBezTo>
                      <a:pt x="11" y="11"/>
                      <a:pt x="11" y="12"/>
                      <a:pt x="11" y="12"/>
                    </a:cubicBezTo>
                    <a:cubicBezTo>
                      <a:pt x="10" y="13"/>
                      <a:pt x="9" y="13"/>
                      <a:pt x="9" y="13"/>
                    </a:cubicBezTo>
                    <a:cubicBezTo>
                      <a:pt x="8" y="13"/>
                      <a:pt x="8" y="13"/>
                      <a:pt x="8" y="13"/>
                    </a:cubicBezTo>
                    <a:cubicBezTo>
                      <a:pt x="8" y="13"/>
                      <a:pt x="8" y="13"/>
                      <a:pt x="8" y="13"/>
                    </a:cubicBezTo>
                    <a:cubicBezTo>
                      <a:pt x="8" y="14"/>
                      <a:pt x="8" y="14"/>
                      <a:pt x="8" y="14"/>
                    </a:cubicBezTo>
                    <a:cubicBezTo>
                      <a:pt x="8" y="15"/>
                      <a:pt x="8" y="16"/>
                      <a:pt x="7" y="16"/>
                    </a:cubicBezTo>
                    <a:cubicBezTo>
                      <a:pt x="7" y="16"/>
                      <a:pt x="7" y="17"/>
                      <a:pt x="7" y="17"/>
                    </a:cubicBezTo>
                    <a:cubicBezTo>
                      <a:pt x="7" y="17"/>
                      <a:pt x="7" y="17"/>
                      <a:pt x="7" y="17"/>
                    </a:cubicBezTo>
                    <a:cubicBezTo>
                      <a:pt x="6" y="18"/>
                      <a:pt x="6" y="18"/>
                      <a:pt x="5" y="19"/>
                    </a:cubicBezTo>
                    <a:cubicBezTo>
                      <a:pt x="4" y="19"/>
                      <a:pt x="3" y="18"/>
                      <a:pt x="3" y="18"/>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69" name="Freeform 503"/>
              <p:cNvSpPr>
                <a:spLocks/>
              </p:cNvSpPr>
              <p:nvPr/>
            </p:nvSpPr>
            <p:spPr bwMode="auto">
              <a:xfrm>
                <a:off x="5165725" y="3157538"/>
                <a:ext cx="36513" cy="44450"/>
              </a:xfrm>
              <a:custGeom>
                <a:avLst/>
                <a:gdLst>
                  <a:gd name="T0" fmla="*/ 9 w 16"/>
                  <a:gd name="T1" fmla="*/ 0 h 19"/>
                  <a:gd name="T2" fmla="*/ 9 w 16"/>
                  <a:gd name="T3" fmla="*/ 1 h 19"/>
                  <a:gd name="T4" fmla="*/ 7 w 16"/>
                  <a:gd name="T5" fmla="*/ 4 h 19"/>
                  <a:gd name="T6" fmla="*/ 6 w 16"/>
                  <a:gd name="T7" fmla="*/ 8 h 19"/>
                  <a:gd name="T8" fmla="*/ 4 w 16"/>
                  <a:gd name="T9" fmla="*/ 10 h 19"/>
                  <a:gd name="T10" fmla="*/ 3 w 16"/>
                  <a:gd name="T11" fmla="*/ 13 h 19"/>
                  <a:gd name="T12" fmla="*/ 0 w 16"/>
                  <a:gd name="T13" fmla="*/ 18 h 19"/>
                  <a:gd name="T14" fmla="*/ 0 w 16"/>
                  <a:gd name="T15" fmla="*/ 19 h 19"/>
                  <a:gd name="T16" fmla="*/ 2 w 16"/>
                  <a:gd name="T17" fmla="*/ 19 h 19"/>
                  <a:gd name="T18" fmla="*/ 5 w 16"/>
                  <a:gd name="T19" fmla="*/ 19 h 19"/>
                  <a:gd name="T20" fmla="*/ 5 w 16"/>
                  <a:gd name="T21" fmla="*/ 19 h 19"/>
                  <a:gd name="T22" fmla="*/ 5 w 16"/>
                  <a:gd name="T23" fmla="*/ 19 h 19"/>
                  <a:gd name="T24" fmla="*/ 7 w 16"/>
                  <a:gd name="T25" fmla="*/ 16 h 19"/>
                  <a:gd name="T26" fmla="*/ 7 w 16"/>
                  <a:gd name="T27" fmla="*/ 16 h 19"/>
                  <a:gd name="T28" fmla="*/ 9 w 16"/>
                  <a:gd name="T29" fmla="*/ 15 h 19"/>
                  <a:gd name="T30" fmla="*/ 8 w 16"/>
                  <a:gd name="T31" fmla="*/ 14 h 19"/>
                  <a:gd name="T32" fmla="*/ 8 w 16"/>
                  <a:gd name="T33" fmla="*/ 14 h 19"/>
                  <a:gd name="T34" fmla="*/ 9 w 16"/>
                  <a:gd name="T35" fmla="*/ 12 h 19"/>
                  <a:gd name="T36" fmla="*/ 10 w 16"/>
                  <a:gd name="T37" fmla="*/ 11 h 19"/>
                  <a:gd name="T38" fmla="*/ 13 w 16"/>
                  <a:gd name="T39" fmla="*/ 11 h 19"/>
                  <a:gd name="T40" fmla="*/ 14 w 16"/>
                  <a:gd name="T41" fmla="*/ 12 h 19"/>
                  <a:gd name="T42" fmla="*/ 13 w 16"/>
                  <a:gd name="T43" fmla="*/ 10 h 19"/>
                  <a:gd name="T44" fmla="*/ 13 w 16"/>
                  <a:gd name="T45" fmla="*/ 9 h 19"/>
                  <a:gd name="T46" fmla="*/ 15 w 16"/>
                  <a:gd name="T47" fmla="*/ 7 h 19"/>
                  <a:gd name="T48" fmla="*/ 16 w 16"/>
                  <a:gd name="T49" fmla="*/ 6 h 19"/>
                  <a:gd name="T50" fmla="*/ 16 w 16"/>
                  <a:gd name="T51" fmla="*/ 5 h 19"/>
                  <a:gd name="T52" fmla="*/ 15 w 16"/>
                  <a:gd name="T53" fmla="*/ 4 h 19"/>
                  <a:gd name="T54" fmla="*/ 13 w 16"/>
                  <a:gd name="T55" fmla="*/ 4 h 19"/>
                  <a:gd name="T56" fmla="*/ 13 w 16"/>
                  <a:gd name="T57" fmla="*/ 2 h 19"/>
                  <a:gd name="T58" fmla="*/ 13 w 16"/>
                  <a:gd name="T59" fmla="*/ 2 h 19"/>
                  <a:gd name="T60" fmla="*/ 14 w 16"/>
                  <a:gd name="T61" fmla="*/ 1 h 19"/>
                  <a:gd name="T62" fmla="*/ 14 w 16"/>
                  <a:gd name="T63" fmla="*/ 0 h 19"/>
                  <a:gd name="T64" fmla="*/ 14 w 16"/>
                  <a:gd name="T65" fmla="*/ 0 h 19"/>
                  <a:gd name="T66" fmla="*/ 9 w 16"/>
                  <a:gd name="T6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19">
                    <a:moveTo>
                      <a:pt x="9" y="0"/>
                    </a:moveTo>
                    <a:cubicBezTo>
                      <a:pt x="9" y="1"/>
                      <a:pt x="9" y="1"/>
                      <a:pt x="9" y="1"/>
                    </a:cubicBezTo>
                    <a:cubicBezTo>
                      <a:pt x="9" y="3"/>
                      <a:pt x="9" y="3"/>
                      <a:pt x="7" y="4"/>
                    </a:cubicBezTo>
                    <a:cubicBezTo>
                      <a:pt x="5" y="6"/>
                      <a:pt x="6" y="6"/>
                      <a:pt x="6" y="8"/>
                    </a:cubicBezTo>
                    <a:cubicBezTo>
                      <a:pt x="6" y="10"/>
                      <a:pt x="6" y="9"/>
                      <a:pt x="4" y="10"/>
                    </a:cubicBezTo>
                    <a:cubicBezTo>
                      <a:pt x="3" y="11"/>
                      <a:pt x="4" y="11"/>
                      <a:pt x="3" y="13"/>
                    </a:cubicBezTo>
                    <a:cubicBezTo>
                      <a:pt x="2" y="14"/>
                      <a:pt x="1" y="16"/>
                      <a:pt x="0" y="18"/>
                    </a:cubicBezTo>
                    <a:cubicBezTo>
                      <a:pt x="0" y="19"/>
                      <a:pt x="0" y="19"/>
                      <a:pt x="0" y="19"/>
                    </a:cubicBezTo>
                    <a:cubicBezTo>
                      <a:pt x="0" y="19"/>
                      <a:pt x="1" y="19"/>
                      <a:pt x="2" y="19"/>
                    </a:cubicBezTo>
                    <a:cubicBezTo>
                      <a:pt x="4" y="19"/>
                      <a:pt x="5" y="19"/>
                      <a:pt x="5" y="19"/>
                    </a:cubicBezTo>
                    <a:cubicBezTo>
                      <a:pt x="5" y="19"/>
                      <a:pt x="5" y="19"/>
                      <a:pt x="5" y="19"/>
                    </a:cubicBezTo>
                    <a:cubicBezTo>
                      <a:pt x="5" y="19"/>
                      <a:pt x="5" y="19"/>
                      <a:pt x="5" y="19"/>
                    </a:cubicBezTo>
                    <a:cubicBezTo>
                      <a:pt x="5" y="18"/>
                      <a:pt x="6" y="17"/>
                      <a:pt x="7" y="16"/>
                    </a:cubicBezTo>
                    <a:cubicBezTo>
                      <a:pt x="7" y="16"/>
                      <a:pt x="7" y="16"/>
                      <a:pt x="7" y="16"/>
                    </a:cubicBezTo>
                    <a:cubicBezTo>
                      <a:pt x="8" y="16"/>
                      <a:pt x="9" y="16"/>
                      <a:pt x="9" y="15"/>
                    </a:cubicBezTo>
                    <a:cubicBezTo>
                      <a:pt x="9" y="15"/>
                      <a:pt x="9" y="15"/>
                      <a:pt x="8" y="14"/>
                    </a:cubicBezTo>
                    <a:cubicBezTo>
                      <a:pt x="8" y="14"/>
                      <a:pt x="8" y="14"/>
                      <a:pt x="8" y="14"/>
                    </a:cubicBezTo>
                    <a:cubicBezTo>
                      <a:pt x="8" y="13"/>
                      <a:pt x="8" y="12"/>
                      <a:pt x="9" y="12"/>
                    </a:cubicBezTo>
                    <a:cubicBezTo>
                      <a:pt x="9" y="12"/>
                      <a:pt x="10" y="11"/>
                      <a:pt x="10" y="11"/>
                    </a:cubicBezTo>
                    <a:cubicBezTo>
                      <a:pt x="11" y="11"/>
                      <a:pt x="12" y="11"/>
                      <a:pt x="13" y="11"/>
                    </a:cubicBezTo>
                    <a:cubicBezTo>
                      <a:pt x="13" y="11"/>
                      <a:pt x="14" y="11"/>
                      <a:pt x="14" y="12"/>
                    </a:cubicBezTo>
                    <a:cubicBezTo>
                      <a:pt x="14" y="11"/>
                      <a:pt x="14" y="11"/>
                      <a:pt x="13" y="10"/>
                    </a:cubicBezTo>
                    <a:cubicBezTo>
                      <a:pt x="13" y="10"/>
                      <a:pt x="13" y="9"/>
                      <a:pt x="13" y="9"/>
                    </a:cubicBezTo>
                    <a:cubicBezTo>
                      <a:pt x="13" y="8"/>
                      <a:pt x="14" y="8"/>
                      <a:pt x="15" y="7"/>
                    </a:cubicBezTo>
                    <a:cubicBezTo>
                      <a:pt x="16" y="6"/>
                      <a:pt x="16" y="6"/>
                      <a:pt x="16" y="6"/>
                    </a:cubicBezTo>
                    <a:cubicBezTo>
                      <a:pt x="16" y="6"/>
                      <a:pt x="16" y="6"/>
                      <a:pt x="16" y="5"/>
                    </a:cubicBezTo>
                    <a:cubicBezTo>
                      <a:pt x="16" y="5"/>
                      <a:pt x="15" y="5"/>
                      <a:pt x="15" y="4"/>
                    </a:cubicBezTo>
                    <a:cubicBezTo>
                      <a:pt x="14" y="4"/>
                      <a:pt x="14" y="4"/>
                      <a:pt x="13" y="4"/>
                    </a:cubicBezTo>
                    <a:cubicBezTo>
                      <a:pt x="13" y="3"/>
                      <a:pt x="13" y="2"/>
                      <a:pt x="13" y="2"/>
                    </a:cubicBezTo>
                    <a:cubicBezTo>
                      <a:pt x="13" y="2"/>
                      <a:pt x="13" y="2"/>
                      <a:pt x="13" y="2"/>
                    </a:cubicBezTo>
                    <a:cubicBezTo>
                      <a:pt x="13" y="2"/>
                      <a:pt x="13" y="1"/>
                      <a:pt x="14" y="1"/>
                    </a:cubicBezTo>
                    <a:cubicBezTo>
                      <a:pt x="14" y="1"/>
                      <a:pt x="14" y="1"/>
                      <a:pt x="14" y="0"/>
                    </a:cubicBezTo>
                    <a:cubicBezTo>
                      <a:pt x="14" y="0"/>
                      <a:pt x="14" y="0"/>
                      <a:pt x="14" y="0"/>
                    </a:cubicBezTo>
                    <a:cubicBezTo>
                      <a:pt x="13" y="0"/>
                      <a:pt x="11" y="0"/>
                      <a:pt x="9"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70" name="Freeform 504"/>
              <p:cNvSpPr>
                <a:spLocks/>
              </p:cNvSpPr>
              <p:nvPr/>
            </p:nvSpPr>
            <p:spPr bwMode="auto">
              <a:xfrm>
                <a:off x="5145087" y="3203575"/>
                <a:ext cx="31750" cy="100013"/>
              </a:xfrm>
              <a:custGeom>
                <a:avLst/>
                <a:gdLst>
                  <a:gd name="T0" fmla="*/ 9 w 14"/>
                  <a:gd name="T1" fmla="*/ 0 h 43"/>
                  <a:gd name="T2" fmla="*/ 8 w 14"/>
                  <a:gd name="T3" fmla="*/ 1 h 43"/>
                  <a:gd name="T4" fmla="*/ 6 w 14"/>
                  <a:gd name="T5" fmla="*/ 9 h 43"/>
                  <a:gd name="T6" fmla="*/ 2 w 14"/>
                  <a:gd name="T7" fmla="*/ 18 h 43"/>
                  <a:gd name="T8" fmla="*/ 2 w 14"/>
                  <a:gd name="T9" fmla="*/ 19 h 43"/>
                  <a:gd name="T10" fmla="*/ 2 w 14"/>
                  <a:gd name="T11" fmla="*/ 19 h 43"/>
                  <a:gd name="T12" fmla="*/ 2 w 14"/>
                  <a:gd name="T13" fmla="*/ 23 h 43"/>
                  <a:gd name="T14" fmla="*/ 1 w 14"/>
                  <a:gd name="T15" fmla="*/ 24 h 43"/>
                  <a:gd name="T16" fmla="*/ 1 w 14"/>
                  <a:gd name="T17" fmla="*/ 24 h 43"/>
                  <a:gd name="T18" fmla="*/ 1 w 14"/>
                  <a:gd name="T19" fmla="*/ 27 h 43"/>
                  <a:gd name="T20" fmla="*/ 3 w 14"/>
                  <a:gd name="T21" fmla="*/ 35 h 43"/>
                  <a:gd name="T22" fmla="*/ 6 w 14"/>
                  <a:gd name="T23" fmla="*/ 43 h 43"/>
                  <a:gd name="T24" fmla="*/ 6 w 14"/>
                  <a:gd name="T25" fmla="*/ 43 h 43"/>
                  <a:gd name="T26" fmla="*/ 13 w 14"/>
                  <a:gd name="T27" fmla="*/ 20 h 43"/>
                  <a:gd name="T28" fmla="*/ 7 w 14"/>
                  <a:gd name="T29" fmla="*/ 22 h 43"/>
                  <a:gd name="T30" fmla="*/ 7 w 14"/>
                  <a:gd name="T31" fmla="*/ 19 h 43"/>
                  <a:gd name="T32" fmla="*/ 7 w 14"/>
                  <a:gd name="T33" fmla="*/ 19 h 43"/>
                  <a:gd name="T34" fmla="*/ 7 w 14"/>
                  <a:gd name="T35" fmla="*/ 19 h 43"/>
                  <a:gd name="T36" fmla="*/ 8 w 14"/>
                  <a:gd name="T37" fmla="*/ 17 h 43"/>
                  <a:gd name="T38" fmla="*/ 10 w 14"/>
                  <a:gd name="T39" fmla="*/ 16 h 43"/>
                  <a:gd name="T40" fmla="*/ 9 w 14"/>
                  <a:gd name="T41" fmla="*/ 14 h 43"/>
                  <a:gd name="T42" fmla="*/ 8 w 14"/>
                  <a:gd name="T43" fmla="*/ 12 h 43"/>
                  <a:gd name="T44" fmla="*/ 8 w 14"/>
                  <a:gd name="T45" fmla="*/ 12 h 43"/>
                  <a:gd name="T46" fmla="*/ 8 w 14"/>
                  <a:gd name="T47" fmla="*/ 12 h 43"/>
                  <a:gd name="T48" fmla="*/ 8 w 14"/>
                  <a:gd name="T49" fmla="*/ 12 h 43"/>
                  <a:gd name="T50" fmla="*/ 9 w 14"/>
                  <a:gd name="T51" fmla="*/ 9 h 43"/>
                  <a:gd name="T52" fmla="*/ 11 w 14"/>
                  <a:gd name="T53" fmla="*/ 7 h 43"/>
                  <a:gd name="T54" fmla="*/ 11 w 14"/>
                  <a:gd name="T55" fmla="*/ 7 h 43"/>
                  <a:gd name="T56" fmla="*/ 11 w 14"/>
                  <a:gd name="T57" fmla="*/ 7 h 43"/>
                  <a:gd name="T58" fmla="*/ 12 w 14"/>
                  <a:gd name="T59" fmla="*/ 7 h 43"/>
                  <a:gd name="T60" fmla="*/ 13 w 14"/>
                  <a:gd name="T61" fmla="*/ 8 h 43"/>
                  <a:gd name="T62" fmla="*/ 14 w 14"/>
                  <a:gd name="T63" fmla="*/ 7 h 43"/>
                  <a:gd name="T64" fmla="*/ 14 w 14"/>
                  <a:gd name="T65" fmla="*/ 7 h 43"/>
                  <a:gd name="T66" fmla="*/ 14 w 14"/>
                  <a:gd name="T67" fmla="*/ 4 h 43"/>
                  <a:gd name="T68" fmla="*/ 14 w 14"/>
                  <a:gd name="T69" fmla="*/ 0 h 43"/>
                  <a:gd name="T70" fmla="*/ 11 w 14"/>
                  <a:gd name="T71" fmla="*/ 0 h 43"/>
                  <a:gd name="T72" fmla="*/ 9 w 14"/>
                  <a:gd name="T7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43">
                    <a:moveTo>
                      <a:pt x="9" y="0"/>
                    </a:moveTo>
                    <a:cubicBezTo>
                      <a:pt x="9" y="1"/>
                      <a:pt x="9" y="1"/>
                      <a:pt x="8" y="1"/>
                    </a:cubicBezTo>
                    <a:cubicBezTo>
                      <a:pt x="8" y="3"/>
                      <a:pt x="7" y="5"/>
                      <a:pt x="6" y="9"/>
                    </a:cubicBezTo>
                    <a:cubicBezTo>
                      <a:pt x="4" y="13"/>
                      <a:pt x="4" y="16"/>
                      <a:pt x="2" y="18"/>
                    </a:cubicBezTo>
                    <a:cubicBezTo>
                      <a:pt x="2" y="18"/>
                      <a:pt x="2" y="19"/>
                      <a:pt x="2" y="19"/>
                    </a:cubicBezTo>
                    <a:cubicBezTo>
                      <a:pt x="2" y="19"/>
                      <a:pt x="2" y="19"/>
                      <a:pt x="2" y="19"/>
                    </a:cubicBezTo>
                    <a:cubicBezTo>
                      <a:pt x="2" y="21"/>
                      <a:pt x="2" y="22"/>
                      <a:pt x="2" y="23"/>
                    </a:cubicBezTo>
                    <a:cubicBezTo>
                      <a:pt x="1" y="23"/>
                      <a:pt x="1" y="24"/>
                      <a:pt x="1" y="24"/>
                    </a:cubicBezTo>
                    <a:cubicBezTo>
                      <a:pt x="1" y="24"/>
                      <a:pt x="1" y="24"/>
                      <a:pt x="1" y="24"/>
                    </a:cubicBezTo>
                    <a:cubicBezTo>
                      <a:pt x="1" y="24"/>
                      <a:pt x="0" y="25"/>
                      <a:pt x="1" y="27"/>
                    </a:cubicBezTo>
                    <a:cubicBezTo>
                      <a:pt x="1" y="29"/>
                      <a:pt x="2" y="32"/>
                      <a:pt x="3" y="35"/>
                    </a:cubicBezTo>
                    <a:cubicBezTo>
                      <a:pt x="5" y="38"/>
                      <a:pt x="6" y="42"/>
                      <a:pt x="6" y="43"/>
                    </a:cubicBezTo>
                    <a:cubicBezTo>
                      <a:pt x="6" y="43"/>
                      <a:pt x="6" y="43"/>
                      <a:pt x="6" y="43"/>
                    </a:cubicBezTo>
                    <a:cubicBezTo>
                      <a:pt x="8" y="37"/>
                      <a:pt x="12" y="23"/>
                      <a:pt x="13" y="20"/>
                    </a:cubicBezTo>
                    <a:cubicBezTo>
                      <a:pt x="11" y="21"/>
                      <a:pt x="8" y="22"/>
                      <a:pt x="7" y="22"/>
                    </a:cubicBezTo>
                    <a:cubicBezTo>
                      <a:pt x="7" y="21"/>
                      <a:pt x="7" y="19"/>
                      <a:pt x="7" y="19"/>
                    </a:cubicBezTo>
                    <a:cubicBezTo>
                      <a:pt x="7" y="19"/>
                      <a:pt x="7" y="19"/>
                      <a:pt x="7" y="19"/>
                    </a:cubicBezTo>
                    <a:cubicBezTo>
                      <a:pt x="7" y="19"/>
                      <a:pt x="7" y="19"/>
                      <a:pt x="7" y="19"/>
                    </a:cubicBezTo>
                    <a:cubicBezTo>
                      <a:pt x="7" y="18"/>
                      <a:pt x="8" y="17"/>
                      <a:pt x="8" y="17"/>
                    </a:cubicBezTo>
                    <a:cubicBezTo>
                      <a:pt x="9" y="16"/>
                      <a:pt x="9" y="16"/>
                      <a:pt x="10" y="16"/>
                    </a:cubicBezTo>
                    <a:cubicBezTo>
                      <a:pt x="10" y="15"/>
                      <a:pt x="9" y="15"/>
                      <a:pt x="9" y="14"/>
                    </a:cubicBezTo>
                    <a:cubicBezTo>
                      <a:pt x="8" y="14"/>
                      <a:pt x="8" y="13"/>
                      <a:pt x="8" y="12"/>
                    </a:cubicBezTo>
                    <a:cubicBezTo>
                      <a:pt x="8" y="12"/>
                      <a:pt x="8" y="12"/>
                      <a:pt x="8" y="12"/>
                    </a:cubicBezTo>
                    <a:cubicBezTo>
                      <a:pt x="8" y="12"/>
                      <a:pt x="8" y="12"/>
                      <a:pt x="8" y="12"/>
                    </a:cubicBezTo>
                    <a:cubicBezTo>
                      <a:pt x="8" y="12"/>
                      <a:pt x="8" y="12"/>
                      <a:pt x="8" y="12"/>
                    </a:cubicBezTo>
                    <a:cubicBezTo>
                      <a:pt x="8" y="12"/>
                      <a:pt x="8" y="10"/>
                      <a:pt x="9" y="9"/>
                    </a:cubicBezTo>
                    <a:cubicBezTo>
                      <a:pt x="10" y="8"/>
                      <a:pt x="10" y="7"/>
                      <a:pt x="11" y="7"/>
                    </a:cubicBezTo>
                    <a:cubicBezTo>
                      <a:pt x="11" y="7"/>
                      <a:pt x="11" y="7"/>
                      <a:pt x="11" y="7"/>
                    </a:cubicBezTo>
                    <a:cubicBezTo>
                      <a:pt x="11" y="7"/>
                      <a:pt x="11" y="7"/>
                      <a:pt x="11" y="7"/>
                    </a:cubicBezTo>
                    <a:cubicBezTo>
                      <a:pt x="11" y="7"/>
                      <a:pt x="12" y="7"/>
                      <a:pt x="12" y="7"/>
                    </a:cubicBezTo>
                    <a:cubicBezTo>
                      <a:pt x="13" y="8"/>
                      <a:pt x="13" y="8"/>
                      <a:pt x="13" y="8"/>
                    </a:cubicBezTo>
                    <a:cubicBezTo>
                      <a:pt x="13" y="8"/>
                      <a:pt x="13" y="7"/>
                      <a:pt x="14" y="7"/>
                    </a:cubicBezTo>
                    <a:cubicBezTo>
                      <a:pt x="14" y="7"/>
                      <a:pt x="14" y="7"/>
                      <a:pt x="14" y="7"/>
                    </a:cubicBezTo>
                    <a:cubicBezTo>
                      <a:pt x="14" y="6"/>
                      <a:pt x="14" y="5"/>
                      <a:pt x="14" y="4"/>
                    </a:cubicBezTo>
                    <a:cubicBezTo>
                      <a:pt x="14" y="3"/>
                      <a:pt x="14" y="1"/>
                      <a:pt x="14" y="0"/>
                    </a:cubicBezTo>
                    <a:cubicBezTo>
                      <a:pt x="14" y="0"/>
                      <a:pt x="12" y="0"/>
                      <a:pt x="11" y="0"/>
                    </a:cubicBezTo>
                    <a:cubicBezTo>
                      <a:pt x="10" y="0"/>
                      <a:pt x="9" y="0"/>
                      <a:pt x="9"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71" name="Freeform 506"/>
              <p:cNvSpPr>
                <a:spLocks/>
              </p:cNvSpPr>
              <p:nvPr/>
            </p:nvSpPr>
            <p:spPr bwMode="auto">
              <a:xfrm>
                <a:off x="5149850" y="3228975"/>
                <a:ext cx="536575" cy="427038"/>
              </a:xfrm>
              <a:custGeom>
                <a:avLst/>
                <a:gdLst>
                  <a:gd name="T0" fmla="*/ 4 w 233"/>
                  <a:gd name="T1" fmla="*/ 39 h 185"/>
                  <a:gd name="T2" fmla="*/ 0 w 233"/>
                  <a:gd name="T3" fmla="*/ 50 h 185"/>
                  <a:gd name="T4" fmla="*/ 3 w 233"/>
                  <a:gd name="T5" fmla="*/ 49 h 185"/>
                  <a:gd name="T6" fmla="*/ 7 w 233"/>
                  <a:gd name="T7" fmla="*/ 50 h 185"/>
                  <a:gd name="T8" fmla="*/ 17 w 233"/>
                  <a:gd name="T9" fmla="*/ 64 h 185"/>
                  <a:gd name="T10" fmla="*/ 24 w 233"/>
                  <a:gd name="T11" fmla="*/ 74 h 185"/>
                  <a:gd name="T12" fmla="*/ 31 w 233"/>
                  <a:gd name="T13" fmla="*/ 85 h 185"/>
                  <a:gd name="T14" fmla="*/ 34 w 233"/>
                  <a:gd name="T15" fmla="*/ 95 h 185"/>
                  <a:gd name="T16" fmla="*/ 44 w 233"/>
                  <a:gd name="T17" fmla="*/ 101 h 185"/>
                  <a:gd name="T18" fmla="*/ 48 w 233"/>
                  <a:gd name="T19" fmla="*/ 109 h 185"/>
                  <a:gd name="T20" fmla="*/ 50 w 233"/>
                  <a:gd name="T21" fmla="*/ 119 h 185"/>
                  <a:gd name="T22" fmla="*/ 52 w 233"/>
                  <a:gd name="T23" fmla="*/ 132 h 185"/>
                  <a:gd name="T24" fmla="*/ 58 w 233"/>
                  <a:gd name="T25" fmla="*/ 141 h 185"/>
                  <a:gd name="T26" fmla="*/ 65 w 233"/>
                  <a:gd name="T27" fmla="*/ 144 h 185"/>
                  <a:gd name="T28" fmla="*/ 73 w 233"/>
                  <a:gd name="T29" fmla="*/ 157 h 185"/>
                  <a:gd name="T30" fmla="*/ 86 w 233"/>
                  <a:gd name="T31" fmla="*/ 174 h 185"/>
                  <a:gd name="T32" fmla="*/ 89 w 233"/>
                  <a:gd name="T33" fmla="*/ 179 h 185"/>
                  <a:gd name="T34" fmla="*/ 91 w 233"/>
                  <a:gd name="T35" fmla="*/ 185 h 185"/>
                  <a:gd name="T36" fmla="*/ 95 w 233"/>
                  <a:gd name="T37" fmla="*/ 182 h 185"/>
                  <a:gd name="T38" fmla="*/ 95 w 233"/>
                  <a:gd name="T39" fmla="*/ 177 h 185"/>
                  <a:gd name="T40" fmla="*/ 97 w 233"/>
                  <a:gd name="T41" fmla="*/ 173 h 185"/>
                  <a:gd name="T42" fmla="*/ 101 w 233"/>
                  <a:gd name="T43" fmla="*/ 173 h 185"/>
                  <a:gd name="T44" fmla="*/ 105 w 233"/>
                  <a:gd name="T45" fmla="*/ 175 h 185"/>
                  <a:gd name="T46" fmla="*/ 116 w 233"/>
                  <a:gd name="T47" fmla="*/ 174 h 185"/>
                  <a:gd name="T48" fmla="*/ 135 w 233"/>
                  <a:gd name="T49" fmla="*/ 175 h 185"/>
                  <a:gd name="T50" fmla="*/ 136 w 233"/>
                  <a:gd name="T51" fmla="*/ 177 h 185"/>
                  <a:gd name="T52" fmla="*/ 138 w 233"/>
                  <a:gd name="T53" fmla="*/ 178 h 185"/>
                  <a:gd name="T54" fmla="*/ 142 w 233"/>
                  <a:gd name="T55" fmla="*/ 177 h 185"/>
                  <a:gd name="T56" fmla="*/ 144 w 233"/>
                  <a:gd name="T57" fmla="*/ 175 h 185"/>
                  <a:gd name="T58" fmla="*/ 151 w 233"/>
                  <a:gd name="T59" fmla="*/ 165 h 185"/>
                  <a:gd name="T60" fmla="*/ 162 w 233"/>
                  <a:gd name="T61" fmla="*/ 160 h 185"/>
                  <a:gd name="T62" fmla="*/ 193 w 233"/>
                  <a:gd name="T63" fmla="*/ 156 h 185"/>
                  <a:gd name="T64" fmla="*/ 225 w 233"/>
                  <a:gd name="T65" fmla="*/ 144 h 185"/>
                  <a:gd name="T66" fmla="*/ 233 w 233"/>
                  <a:gd name="T67" fmla="*/ 123 h 185"/>
                  <a:gd name="T68" fmla="*/ 228 w 233"/>
                  <a:gd name="T69" fmla="*/ 114 h 185"/>
                  <a:gd name="T70" fmla="*/ 200 w 233"/>
                  <a:gd name="T71" fmla="*/ 111 h 185"/>
                  <a:gd name="T72" fmla="*/ 192 w 233"/>
                  <a:gd name="T73" fmla="*/ 101 h 185"/>
                  <a:gd name="T74" fmla="*/ 191 w 233"/>
                  <a:gd name="T75" fmla="*/ 98 h 185"/>
                  <a:gd name="T76" fmla="*/ 188 w 233"/>
                  <a:gd name="T77" fmla="*/ 95 h 185"/>
                  <a:gd name="T78" fmla="*/ 185 w 233"/>
                  <a:gd name="T79" fmla="*/ 94 h 185"/>
                  <a:gd name="T80" fmla="*/ 178 w 233"/>
                  <a:gd name="T81" fmla="*/ 87 h 185"/>
                  <a:gd name="T82" fmla="*/ 175 w 233"/>
                  <a:gd name="T83" fmla="*/ 80 h 185"/>
                  <a:gd name="T84" fmla="*/ 171 w 233"/>
                  <a:gd name="T85" fmla="*/ 72 h 185"/>
                  <a:gd name="T86" fmla="*/ 173 w 233"/>
                  <a:gd name="T87" fmla="*/ 70 h 185"/>
                  <a:gd name="T88" fmla="*/ 172 w 233"/>
                  <a:gd name="T89" fmla="*/ 66 h 185"/>
                  <a:gd name="T90" fmla="*/ 161 w 233"/>
                  <a:gd name="T91" fmla="*/ 58 h 185"/>
                  <a:gd name="T92" fmla="*/ 158 w 233"/>
                  <a:gd name="T93" fmla="*/ 55 h 185"/>
                  <a:gd name="T94" fmla="*/ 154 w 233"/>
                  <a:gd name="T95" fmla="*/ 45 h 185"/>
                  <a:gd name="T96" fmla="*/ 146 w 233"/>
                  <a:gd name="T97" fmla="*/ 45 h 185"/>
                  <a:gd name="T98" fmla="*/ 144 w 233"/>
                  <a:gd name="T99" fmla="*/ 41 h 185"/>
                  <a:gd name="T100" fmla="*/ 137 w 233"/>
                  <a:gd name="T101" fmla="*/ 39 h 185"/>
                  <a:gd name="T102" fmla="*/ 119 w 233"/>
                  <a:gd name="T103" fmla="*/ 38 h 185"/>
                  <a:gd name="T104" fmla="*/ 97 w 233"/>
                  <a:gd name="T105" fmla="*/ 25 h 185"/>
                  <a:gd name="T106" fmla="*/ 76 w 233"/>
                  <a:gd name="T107" fmla="*/ 9 h 185"/>
                  <a:gd name="T108" fmla="*/ 53 w 233"/>
                  <a:gd name="T109" fmla="*/ 0 h 185"/>
                  <a:gd name="T110" fmla="*/ 29 w 233"/>
                  <a:gd name="T111" fmla="*/ 9 h 185"/>
                  <a:gd name="T112" fmla="*/ 39 w 233"/>
                  <a:gd name="T113" fmla="*/ 21 h 185"/>
                  <a:gd name="T114" fmla="*/ 34 w 233"/>
                  <a:gd name="T115" fmla="*/ 27 h 185"/>
                  <a:gd name="T116" fmla="*/ 30 w 233"/>
                  <a:gd name="T117" fmla="*/ 27 h 185"/>
                  <a:gd name="T118" fmla="*/ 25 w 233"/>
                  <a:gd name="T119" fmla="*/ 29 h 185"/>
                  <a:gd name="T120" fmla="*/ 18 w 233"/>
                  <a:gd name="T121" fmla="*/ 37 h 185"/>
                  <a:gd name="T122" fmla="*/ 8 w 233"/>
                  <a:gd name="T123" fmla="*/ 35 h 185"/>
                  <a:gd name="T124" fmla="*/ 5 w 233"/>
                  <a:gd name="T125" fmla="*/ 36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3" h="185">
                    <a:moveTo>
                      <a:pt x="5" y="36"/>
                    </a:moveTo>
                    <a:cubicBezTo>
                      <a:pt x="6" y="36"/>
                      <a:pt x="5" y="37"/>
                      <a:pt x="4" y="39"/>
                    </a:cubicBezTo>
                    <a:cubicBezTo>
                      <a:pt x="3" y="41"/>
                      <a:pt x="3" y="43"/>
                      <a:pt x="3" y="45"/>
                    </a:cubicBezTo>
                    <a:cubicBezTo>
                      <a:pt x="3" y="47"/>
                      <a:pt x="1" y="49"/>
                      <a:pt x="0" y="50"/>
                    </a:cubicBezTo>
                    <a:cubicBezTo>
                      <a:pt x="0" y="50"/>
                      <a:pt x="1" y="51"/>
                      <a:pt x="2" y="51"/>
                    </a:cubicBezTo>
                    <a:cubicBezTo>
                      <a:pt x="2" y="50"/>
                      <a:pt x="2" y="50"/>
                      <a:pt x="3" y="49"/>
                    </a:cubicBezTo>
                    <a:cubicBezTo>
                      <a:pt x="3" y="49"/>
                      <a:pt x="4" y="50"/>
                      <a:pt x="5" y="50"/>
                    </a:cubicBezTo>
                    <a:cubicBezTo>
                      <a:pt x="6" y="50"/>
                      <a:pt x="7" y="50"/>
                      <a:pt x="7" y="50"/>
                    </a:cubicBezTo>
                    <a:cubicBezTo>
                      <a:pt x="8" y="51"/>
                      <a:pt x="10" y="53"/>
                      <a:pt x="11" y="55"/>
                    </a:cubicBezTo>
                    <a:cubicBezTo>
                      <a:pt x="12" y="57"/>
                      <a:pt x="16" y="63"/>
                      <a:pt x="17" y="64"/>
                    </a:cubicBezTo>
                    <a:cubicBezTo>
                      <a:pt x="17" y="66"/>
                      <a:pt x="19" y="69"/>
                      <a:pt x="20" y="70"/>
                    </a:cubicBezTo>
                    <a:cubicBezTo>
                      <a:pt x="21" y="71"/>
                      <a:pt x="23" y="73"/>
                      <a:pt x="24" y="74"/>
                    </a:cubicBezTo>
                    <a:cubicBezTo>
                      <a:pt x="26" y="76"/>
                      <a:pt x="24" y="76"/>
                      <a:pt x="24" y="77"/>
                    </a:cubicBezTo>
                    <a:cubicBezTo>
                      <a:pt x="25" y="79"/>
                      <a:pt x="30" y="84"/>
                      <a:pt x="31" y="85"/>
                    </a:cubicBezTo>
                    <a:cubicBezTo>
                      <a:pt x="32" y="86"/>
                      <a:pt x="32" y="90"/>
                      <a:pt x="32" y="92"/>
                    </a:cubicBezTo>
                    <a:cubicBezTo>
                      <a:pt x="33" y="94"/>
                      <a:pt x="33" y="94"/>
                      <a:pt x="34" y="95"/>
                    </a:cubicBezTo>
                    <a:cubicBezTo>
                      <a:pt x="35" y="96"/>
                      <a:pt x="38" y="96"/>
                      <a:pt x="38" y="96"/>
                    </a:cubicBezTo>
                    <a:cubicBezTo>
                      <a:pt x="39" y="96"/>
                      <a:pt x="42" y="99"/>
                      <a:pt x="44" y="101"/>
                    </a:cubicBezTo>
                    <a:cubicBezTo>
                      <a:pt x="45" y="102"/>
                      <a:pt x="45" y="103"/>
                      <a:pt x="46" y="104"/>
                    </a:cubicBezTo>
                    <a:cubicBezTo>
                      <a:pt x="46" y="105"/>
                      <a:pt x="47" y="107"/>
                      <a:pt x="48" y="109"/>
                    </a:cubicBezTo>
                    <a:cubicBezTo>
                      <a:pt x="49" y="112"/>
                      <a:pt x="52" y="116"/>
                      <a:pt x="52" y="117"/>
                    </a:cubicBezTo>
                    <a:cubicBezTo>
                      <a:pt x="52" y="118"/>
                      <a:pt x="51" y="118"/>
                      <a:pt x="50" y="119"/>
                    </a:cubicBezTo>
                    <a:cubicBezTo>
                      <a:pt x="49" y="120"/>
                      <a:pt x="50" y="120"/>
                      <a:pt x="51" y="122"/>
                    </a:cubicBezTo>
                    <a:cubicBezTo>
                      <a:pt x="51" y="124"/>
                      <a:pt x="51" y="129"/>
                      <a:pt x="52" y="132"/>
                    </a:cubicBezTo>
                    <a:cubicBezTo>
                      <a:pt x="52" y="135"/>
                      <a:pt x="53" y="134"/>
                      <a:pt x="54" y="135"/>
                    </a:cubicBezTo>
                    <a:cubicBezTo>
                      <a:pt x="55" y="136"/>
                      <a:pt x="57" y="140"/>
                      <a:pt x="58" y="141"/>
                    </a:cubicBezTo>
                    <a:cubicBezTo>
                      <a:pt x="59" y="142"/>
                      <a:pt x="60" y="141"/>
                      <a:pt x="62" y="141"/>
                    </a:cubicBezTo>
                    <a:cubicBezTo>
                      <a:pt x="63" y="141"/>
                      <a:pt x="65" y="144"/>
                      <a:pt x="65" y="144"/>
                    </a:cubicBezTo>
                    <a:cubicBezTo>
                      <a:pt x="66" y="145"/>
                      <a:pt x="67" y="147"/>
                      <a:pt x="68" y="149"/>
                    </a:cubicBezTo>
                    <a:cubicBezTo>
                      <a:pt x="70" y="150"/>
                      <a:pt x="72" y="154"/>
                      <a:pt x="73" y="157"/>
                    </a:cubicBezTo>
                    <a:cubicBezTo>
                      <a:pt x="75" y="161"/>
                      <a:pt x="77" y="164"/>
                      <a:pt x="78" y="166"/>
                    </a:cubicBezTo>
                    <a:cubicBezTo>
                      <a:pt x="80" y="168"/>
                      <a:pt x="86" y="173"/>
                      <a:pt x="86" y="174"/>
                    </a:cubicBezTo>
                    <a:cubicBezTo>
                      <a:pt x="87" y="175"/>
                      <a:pt x="86" y="176"/>
                      <a:pt x="87" y="178"/>
                    </a:cubicBezTo>
                    <a:cubicBezTo>
                      <a:pt x="87" y="180"/>
                      <a:pt x="88" y="178"/>
                      <a:pt x="89" y="179"/>
                    </a:cubicBezTo>
                    <a:cubicBezTo>
                      <a:pt x="90" y="180"/>
                      <a:pt x="91" y="183"/>
                      <a:pt x="91" y="185"/>
                    </a:cubicBezTo>
                    <a:cubicBezTo>
                      <a:pt x="91" y="185"/>
                      <a:pt x="91" y="185"/>
                      <a:pt x="91" y="185"/>
                    </a:cubicBezTo>
                    <a:cubicBezTo>
                      <a:pt x="93" y="184"/>
                      <a:pt x="95" y="182"/>
                      <a:pt x="95" y="182"/>
                    </a:cubicBezTo>
                    <a:cubicBezTo>
                      <a:pt x="95" y="182"/>
                      <a:pt x="95" y="182"/>
                      <a:pt x="95" y="182"/>
                    </a:cubicBezTo>
                    <a:cubicBezTo>
                      <a:pt x="95" y="182"/>
                      <a:pt x="95" y="181"/>
                      <a:pt x="95" y="180"/>
                    </a:cubicBezTo>
                    <a:cubicBezTo>
                      <a:pt x="95" y="179"/>
                      <a:pt x="94" y="178"/>
                      <a:pt x="95" y="177"/>
                    </a:cubicBezTo>
                    <a:cubicBezTo>
                      <a:pt x="95" y="177"/>
                      <a:pt x="95" y="176"/>
                      <a:pt x="96" y="175"/>
                    </a:cubicBezTo>
                    <a:cubicBezTo>
                      <a:pt x="96" y="174"/>
                      <a:pt x="97" y="174"/>
                      <a:pt x="97" y="173"/>
                    </a:cubicBezTo>
                    <a:cubicBezTo>
                      <a:pt x="98" y="172"/>
                      <a:pt x="99" y="173"/>
                      <a:pt x="100" y="173"/>
                    </a:cubicBezTo>
                    <a:cubicBezTo>
                      <a:pt x="101" y="173"/>
                      <a:pt x="101" y="173"/>
                      <a:pt x="101" y="173"/>
                    </a:cubicBezTo>
                    <a:cubicBezTo>
                      <a:pt x="101" y="173"/>
                      <a:pt x="102" y="173"/>
                      <a:pt x="102" y="174"/>
                    </a:cubicBezTo>
                    <a:cubicBezTo>
                      <a:pt x="103" y="175"/>
                      <a:pt x="104" y="176"/>
                      <a:pt x="105" y="175"/>
                    </a:cubicBezTo>
                    <a:cubicBezTo>
                      <a:pt x="106" y="175"/>
                      <a:pt x="109" y="175"/>
                      <a:pt x="112" y="174"/>
                    </a:cubicBezTo>
                    <a:cubicBezTo>
                      <a:pt x="113" y="174"/>
                      <a:pt x="115" y="174"/>
                      <a:pt x="116" y="174"/>
                    </a:cubicBezTo>
                    <a:cubicBezTo>
                      <a:pt x="117" y="174"/>
                      <a:pt x="123" y="174"/>
                      <a:pt x="129" y="174"/>
                    </a:cubicBezTo>
                    <a:cubicBezTo>
                      <a:pt x="132" y="175"/>
                      <a:pt x="135" y="175"/>
                      <a:pt x="135" y="175"/>
                    </a:cubicBezTo>
                    <a:cubicBezTo>
                      <a:pt x="135" y="175"/>
                      <a:pt x="135" y="175"/>
                      <a:pt x="135" y="175"/>
                    </a:cubicBezTo>
                    <a:cubicBezTo>
                      <a:pt x="136" y="175"/>
                      <a:pt x="136" y="176"/>
                      <a:pt x="136" y="177"/>
                    </a:cubicBezTo>
                    <a:cubicBezTo>
                      <a:pt x="136" y="177"/>
                      <a:pt x="136" y="177"/>
                      <a:pt x="136" y="177"/>
                    </a:cubicBezTo>
                    <a:cubicBezTo>
                      <a:pt x="137" y="177"/>
                      <a:pt x="138" y="178"/>
                      <a:pt x="138" y="178"/>
                    </a:cubicBezTo>
                    <a:cubicBezTo>
                      <a:pt x="139" y="178"/>
                      <a:pt x="140" y="178"/>
                      <a:pt x="141" y="178"/>
                    </a:cubicBezTo>
                    <a:cubicBezTo>
                      <a:pt x="142" y="178"/>
                      <a:pt x="142" y="177"/>
                      <a:pt x="142" y="177"/>
                    </a:cubicBezTo>
                    <a:cubicBezTo>
                      <a:pt x="142" y="177"/>
                      <a:pt x="142" y="177"/>
                      <a:pt x="142" y="177"/>
                    </a:cubicBezTo>
                    <a:cubicBezTo>
                      <a:pt x="143" y="177"/>
                      <a:pt x="143" y="176"/>
                      <a:pt x="144" y="175"/>
                    </a:cubicBezTo>
                    <a:cubicBezTo>
                      <a:pt x="146" y="172"/>
                      <a:pt x="150" y="166"/>
                      <a:pt x="151" y="165"/>
                    </a:cubicBezTo>
                    <a:cubicBezTo>
                      <a:pt x="151" y="165"/>
                      <a:pt x="151" y="165"/>
                      <a:pt x="151" y="165"/>
                    </a:cubicBezTo>
                    <a:cubicBezTo>
                      <a:pt x="152" y="165"/>
                      <a:pt x="152" y="165"/>
                      <a:pt x="153" y="164"/>
                    </a:cubicBezTo>
                    <a:cubicBezTo>
                      <a:pt x="155" y="162"/>
                      <a:pt x="159" y="160"/>
                      <a:pt x="162" y="160"/>
                    </a:cubicBezTo>
                    <a:cubicBezTo>
                      <a:pt x="164" y="160"/>
                      <a:pt x="174" y="159"/>
                      <a:pt x="182" y="158"/>
                    </a:cubicBezTo>
                    <a:cubicBezTo>
                      <a:pt x="188" y="157"/>
                      <a:pt x="193" y="156"/>
                      <a:pt x="193" y="156"/>
                    </a:cubicBezTo>
                    <a:cubicBezTo>
                      <a:pt x="194" y="155"/>
                      <a:pt x="199" y="154"/>
                      <a:pt x="204" y="152"/>
                    </a:cubicBezTo>
                    <a:cubicBezTo>
                      <a:pt x="213" y="149"/>
                      <a:pt x="224" y="145"/>
                      <a:pt x="225" y="144"/>
                    </a:cubicBezTo>
                    <a:cubicBezTo>
                      <a:pt x="226" y="144"/>
                      <a:pt x="227" y="141"/>
                      <a:pt x="229" y="137"/>
                    </a:cubicBezTo>
                    <a:cubicBezTo>
                      <a:pt x="231" y="131"/>
                      <a:pt x="233" y="124"/>
                      <a:pt x="233" y="123"/>
                    </a:cubicBezTo>
                    <a:cubicBezTo>
                      <a:pt x="233" y="122"/>
                      <a:pt x="232" y="120"/>
                      <a:pt x="231" y="118"/>
                    </a:cubicBezTo>
                    <a:cubicBezTo>
                      <a:pt x="230" y="116"/>
                      <a:pt x="229" y="114"/>
                      <a:pt x="228" y="114"/>
                    </a:cubicBezTo>
                    <a:cubicBezTo>
                      <a:pt x="228" y="114"/>
                      <a:pt x="217" y="113"/>
                      <a:pt x="209" y="112"/>
                    </a:cubicBezTo>
                    <a:cubicBezTo>
                      <a:pt x="205" y="111"/>
                      <a:pt x="201" y="111"/>
                      <a:pt x="200" y="111"/>
                    </a:cubicBezTo>
                    <a:cubicBezTo>
                      <a:pt x="200" y="111"/>
                      <a:pt x="198" y="109"/>
                      <a:pt x="197" y="107"/>
                    </a:cubicBezTo>
                    <a:cubicBezTo>
                      <a:pt x="195" y="105"/>
                      <a:pt x="192" y="102"/>
                      <a:pt x="192" y="101"/>
                    </a:cubicBezTo>
                    <a:cubicBezTo>
                      <a:pt x="192" y="100"/>
                      <a:pt x="191" y="100"/>
                      <a:pt x="191" y="99"/>
                    </a:cubicBezTo>
                    <a:cubicBezTo>
                      <a:pt x="191" y="98"/>
                      <a:pt x="191" y="98"/>
                      <a:pt x="191" y="98"/>
                    </a:cubicBezTo>
                    <a:cubicBezTo>
                      <a:pt x="191" y="98"/>
                      <a:pt x="191" y="97"/>
                      <a:pt x="191" y="96"/>
                    </a:cubicBezTo>
                    <a:cubicBezTo>
                      <a:pt x="191" y="95"/>
                      <a:pt x="190" y="95"/>
                      <a:pt x="188" y="95"/>
                    </a:cubicBezTo>
                    <a:cubicBezTo>
                      <a:pt x="187" y="95"/>
                      <a:pt x="186" y="95"/>
                      <a:pt x="186" y="95"/>
                    </a:cubicBezTo>
                    <a:cubicBezTo>
                      <a:pt x="186" y="95"/>
                      <a:pt x="185" y="95"/>
                      <a:pt x="185" y="94"/>
                    </a:cubicBezTo>
                    <a:cubicBezTo>
                      <a:pt x="184" y="94"/>
                      <a:pt x="183" y="93"/>
                      <a:pt x="181" y="91"/>
                    </a:cubicBezTo>
                    <a:cubicBezTo>
                      <a:pt x="180" y="90"/>
                      <a:pt x="179" y="88"/>
                      <a:pt x="178" y="87"/>
                    </a:cubicBezTo>
                    <a:cubicBezTo>
                      <a:pt x="178" y="86"/>
                      <a:pt x="177" y="85"/>
                      <a:pt x="177" y="85"/>
                    </a:cubicBezTo>
                    <a:cubicBezTo>
                      <a:pt x="176" y="83"/>
                      <a:pt x="176" y="82"/>
                      <a:pt x="175" y="80"/>
                    </a:cubicBezTo>
                    <a:cubicBezTo>
                      <a:pt x="174" y="79"/>
                      <a:pt x="172" y="76"/>
                      <a:pt x="171" y="75"/>
                    </a:cubicBezTo>
                    <a:cubicBezTo>
                      <a:pt x="169" y="73"/>
                      <a:pt x="171" y="73"/>
                      <a:pt x="171" y="72"/>
                    </a:cubicBezTo>
                    <a:cubicBezTo>
                      <a:pt x="171" y="71"/>
                      <a:pt x="172" y="74"/>
                      <a:pt x="173" y="74"/>
                    </a:cubicBezTo>
                    <a:cubicBezTo>
                      <a:pt x="173" y="74"/>
                      <a:pt x="174" y="70"/>
                      <a:pt x="173" y="70"/>
                    </a:cubicBezTo>
                    <a:cubicBezTo>
                      <a:pt x="173" y="69"/>
                      <a:pt x="171" y="68"/>
                      <a:pt x="171" y="68"/>
                    </a:cubicBezTo>
                    <a:cubicBezTo>
                      <a:pt x="170" y="67"/>
                      <a:pt x="172" y="67"/>
                      <a:pt x="172" y="66"/>
                    </a:cubicBezTo>
                    <a:cubicBezTo>
                      <a:pt x="171" y="65"/>
                      <a:pt x="170" y="64"/>
                      <a:pt x="169" y="63"/>
                    </a:cubicBezTo>
                    <a:cubicBezTo>
                      <a:pt x="168" y="62"/>
                      <a:pt x="164" y="59"/>
                      <a:pt x="161" y="58"/>
                    </a:cubicBezTo>
                    <a:cubicBezTo>
                      <a:pt x="158" y="56"/>
                      <a:pt x="162" y="57"/>
                      <a:pt x="163" y="56"/>
                    </a:cubicBezTo>
                    <a:cubicBezTo>
                      <a:pt x="164" y="55"/>
                      <a:pt x="159" y="56"/>
                      <a:pt x="158" y="55"/>
                    </a:cubicBezTo>
                    <a:cubicBezTo>
                      <a:pt x="157" y="55"/>
                      <a:pt x="157" y="54"/>
                      <a:pt x="157" y="51"/>
                    </a:cubicBezTo>
                    <a:cubicBezTo>
                      <a:pt x="157" y="50"/>
                      <a:pt x="155" y="47"/>
                      <a:pt x="154" y="45"/>
                    </a:cubicBezTo>
                    <a:cubicBezTo>
                      <a:pt x="153" y="45"/>
                      <a:pt x="151" y="45"/>
                      <a:pt x="150" y="45"/>
                    </a:cubicBezTo>
                    <a:cubicBezTo>
                      <a:pt x="148" y="45"/>
                      <a:pt x="146" y="45"/>
                      <a:pt x="146" y="45"/>
                    </a:cubicBezTo>
                    <a:cubicBezTo>
                      <a:pt x="145" y="44"/>
                      <a:pt x="145" y="43"/>
                      <a:pt x="144" y="42"/>
                    </a:cubicBezTo>
                    <a:cubicBezTo>
                      <a:pt x="144" y="41"/>
                      <a:pt x="144" y="41"/>
                      <a:pt x="144" y="41"/>
                    </a:cubicBezTo>
                    <a:cubicBezTo>
                      <a:pt x="144" y="41"/>
                      <a:pt x="144" y="41"/>
                      <a:pt x="144" y="41"/>
                    </a:cubicBezTo>
                    <a:cubicBezTo>
                      <a:pt x="143" y="40"/>
                      <a:pt x="139" y="40"/>
                      <a:pt x="137" y="39"/>
                    </a:cubicBezTo>
                    <a:cubicBezTo>
                      <a:pt x="135" y="39"/>
                      <a:pt x="134" y="38"/>
                      <a:pt x="133" y="38"/>
                    </a:cubicBezTo>
                    <a:cubicBezTo>
                      <a:pt x="133" y="38"/>
                      <a:pt x="125" y="38"/>
                      <a:pt x="119" y="38"/>
                    </a:cubicBezTo>
                    <a:cubicBezTo>
                      <a:pt x="116" y="38"/>
                      <a:pt x="113" y="38"/>
                      <a:pt x="113" y="37"/>
                    </a:cubicBezTo>
                    <a:cubicBezTo>
                      <a:pt x="112" y="37"/>
                      <a:pt x="104" y="30"/>
                      <a:pt x="97" y="25"/>
                    </a:cubicBezTo>
                    <a:cubicBezTo>
                      <a:pt x="92" y="20"/>
                      <a:pt x="87" y="16"/>
                      <a:pt x="86" y="15"/>
                    </a:cubicBezTo>
                    <a:cubicBezTo>
                      <a:pt x="85" y="15"/>
                      <a:pt x="80" y="12"/>
                      <a:pt x="76" y="9"/>
                    </a:cubicBezTo>
                    <a:cubicBezTo>
                      <a:pt x="72" y="6"/>
                      <a:pt x="68" y="4"/>
                      <a:pt x="67" y="4"/>
                    </a:cubicBezTo>
                    <a:cubicBezTo>
                      <a:pt x="65" y="3"/>
                      <a:pt x="55" y="0"/>
                      <a:pt x="53" y="0"/>
                    </a:cubicBezTo>
                    <a:cubicBezTo>
                      <a:pt x="52" y="1"/>
                      <a:pt x="47" y="2"/>
                      <a:pt x="41" y="4"/>
                    </a:cubicBezTo>
                    <a:cubicBezTo>
                      <a:pt x="35" y="6"/>
                      <a:pt x="29" y="9"/>
                      <a:pt x="29" y="9"/>
                    </a:cubicBezTo>
                    <a:cubicBezTo>
                      <a:pt x="29" y="9"/>
                      <a:pt x="31" y="11"/>
                      <a:pt x="33" y="13"/>
                    </a:cubicBezTo>
                    <a:cubicBezTo>
                      <a:pt x="36" y="16"/>
                      <a:pt x="39" y="20"/>
                      <a:pt x="39" y="21"/>
                    </a:cubicBezTo>
                    <a:cubicBezTo>
                      <a:pt x="38" y="21"/>
                      <a:pt x="38" y="22"/>
                      <a:pt x="37" y="23"/>
                    </a:cubicBezTo>
                    <a:cubicBezTo>
                      <a:pt x="36" y="24"/>
                      <a:pt x="34" y="26"/>
                      <a:pt x="34" y="27"/>
                    </a:cubicBezTo>
                    <a:cubicBezTo>
                      <a:pt x="34" y="27"/>
                      <a:pt x="34" y="27"/>
                      <a:pt x="34" y="27"/>
                    </a:cubicBezTo>
                    <a:cubicBezTo>
                      <a:pt x="33" y="27"/>
                      <a:pt x="32" y="27"/>
                      <a:pt x="30" y="27"/>
                    </a:cubicBezTo>
                    <a:cubicBezTo>
                      <a:pt x="28" y="28"/>
                      <a:pt x="26" y="28"/>
                      <a:pt x="25" y="29"/>
                    </a:cubicBezTo>
                    <a:cubicBezTo>
                      <a:pt x="25" y="29"/>
                      <a:pt x="25" y="29"/>
                      <a:pt x="25" y="29"/>
                    </a:cubicBezTo>
                    <a:cubicBezTo>
                      <a:pt x="25" y="29"/>
                      <a:pt x="25" y="29"/>
                      <a:pt x="24" y="30"/>
                    </a:cubicBezTo>
                    <a:cubicBezTo>
                      <a:pt x="22" y="33"/>
                      <a:pt x="18" y="37"/>
                      <a:pt x="18" y="37"/>
                    </a:cubicBezTo>
                    <a:cubicBezTo>
                      <a:pt x="17" y="37"/>
                      <a:pt x="12" y="36"/>
                      <a:pt x="9" y="36"/>
                    </a:cubicBezTo>
                    <a:cubicBezTo>
                      <a:pt x="8" y="35"/>
                      <a:pt x="8" y="35"/>
                      <a:pt x="8" y="35"/>
                    </a:cubicBezTo>
                    <a:cubicBezTo>
                      <a:pt x="7" y="35"/>
                      <a:pt x="7" y="35"/>
                      <a:pt x="6" y="35"/>
                    </a:cubicBezTo>
                    <a:cubicBezTo>
                      <a:pt x="6" y="35"/>
                      <a:pt x="6" y="35"/>
                      <a:pt x="5" y="3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72" name="Freeform 507"/>
              <p:cNvSpPr>
                <a:spLocks/>
              </p:cNvSpPr>
              <p:nvPr/>
            </p:nvSpPr>
            <p:spPr bwMode="auto">
              <a:xfrm>
                <a:off x="5330825" y="3636963"/>
                <a:ext cx="15875" cy="22225"/>
              </a:xfrm>
              <a:custGeom>
                <a:avLst/>
                <a:gdLst>
                  <a:gd name="T0" fmla="*/ 2 w 7"/>
                  <a:gd name="T1" fmla="*/ 2 h 9"/>
                  <a:gd name="T2" fmla="*/ 0 w 7"/>
                  <a:gd name="T3" fmla="*/ 4 h 9"/>
                  <a:gd name="T4" fmla="*/ 4 w 7"/>
                  <a:gd name="T5" fmla="*/ 6 h 9"/>
                  <a:gd name="T6" fmla="*/ 6 w 7"/>
                  <a:gd name="T7" fmla="*/ 8 h 9"/>
                  <a:gd name="T8" fmla="*/ 5 w 7"/>
                  <a:gd name="T9" fmla="*/ 4 h 9"/>
                  <a:gd name="T10" fmla="*/ 3 w 7"/>
                  <a:gd name="T11" fmla="*/ 4 h 9"/>
                  <a:gd name="T12" fmla="*/ 3 w 7"/>
                  <a:gd name="T13" fmla="*/ 2 h 9"/>
                  <a:gd name="T14" fmla="*/ 2 w 7"/>
                  <a:gd name="T15" fmla="*/ 2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2" y="2"/>
                    </a:moveTo>
                    <a:cubicBezTo>
                      <a:pt x="1" y="3"/>
                      <a:pt x="0" y="3"/>
                      <a:pt x="0" y="4"/>
                    </a:cubicBezTo>
                    <a:cubicBezTo>
                      <a:pt x="0" y="5"/>
                      <a:pt x="2" y="5"/>
                      <a:pt x="4" y="6"/>
                    </a:cubicBezTo>
                    <a:cubicBezTo>
                      <a:pt x="5" y="7"/>
                      <a:pt x="7" y="9"/>
                      <a:pt x="6" y="8"/>
                    </a:cubicBezTo>
                    <a:cubicBezTo>
                      <a:pt x="6" y="7"/>
                      <a:pt x="6" y="5"/>
                      <a:pt x="5" y="4"/>
                    </a:cubicBezTo>
                    <a:cubicBezTo>
                      <a:pt x="4" y="4"/>
                      <a:pt x="3" y="5"/>
                      <a:pt x="3" y="4"/>
                    </a:cubicBezTo>
                    <a:cubicBezTo>
                      <a:pt x="3" y="3"/>
                      <a:pt x="4" y="2"/>
                      <a:pt x="3" y="2"/>
                    </a:cubicBezTo>
                    <a:cubicBezTo>
                      <a:pt x="2" y="1"/>
                      <a:pt x="2" y="0"/>
                      <a:pt x="2"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73" name="Freeform 508"/>
              <p:cNvSpPr>
                <a:spLocks/>
              </p:cNvSpPr>
              <p:nvPr/>
            </p:nvSpPr>
            <p:spPr bwMode="auto">
              <a:xfrm>
                <a:off x="5561012" y="3397250"/>
                <a:ext cx="25400" cy="49213"/>
              </a:xfrm>
              <a:custGeom>
                <a:avLst/>
                <a:gdLst>
                  <a:gd name="T0" fmla="*/ 7 w 11"/>
                  <a:gd name="T1" fmla="*/ 21 h 21"/>
                  <a:gd name="T2" fmla="*/ 8 w 11"/>
                  <a:gd name="T3" fmla="*/ 19 h 21"/>
                  <a:gd name="T4" fmla="*/ 7 w 11"/>
                  <a:gd name="T5" fmla="*/ 18 h 21"/>
                  <a:gd name="T6" fmla="*/ 8 w 11"/>
                  <a:gd name="T7" fmla="*/ 16 h 21"/>
                  <a:gd name="T8" fmla="*/ 9 w 11"/>
                  <a:gd name="T9" fmla="*/ 14 h 21"/>
                  <a:gd name="T10" fmla="*/ 10 w 11"/>
                  <a:gd name="T11" fmla="*/ 10 h 21"/>
                  <a:gd name="T12" fmla="*/ 9 w 11"/>
                  <a:gd name="T13" fmla="*/ 7 h 21"/>
                  <a:gd name="T14" fmla="*/ 10 w 11"/>
                  <a:gd name="T15" fmla="*/ 4 h 21"/>
                  <a:gd name="T16" fmla="*/ 8 w 11"/>
                  <a:gd name="T17" fmla="*/ 3 h 21"/>
                  <a:gd name="T18" fmla="*/ 6 w 11"/>
                  <a:gd name="T19" fmla="*/ 1 h 21"/>
                  <a:gd name="T20" fmla="*/ 5 w 11"/>
                  <a:gd name="T21" fmla="*/ 1 h 21"/>
                  <a:gd name="T22" fmla="*/ 4 w 11"/>
                  <a:gd name="T23" fmla="*/ 2 h 21"/>
                  <a:gd name="T24" fmla="*/ 3 w 11"/>
                  <a:gd name="T25" fmla="*/ 4 h 21"/>
                  <a:gd name="T26" fmla="*/ 2 w 11"/>
                  <a:gd name="T27" fmla="*/ 6 h 21"/>
                  <a:gd name="T28" fmla="*/ 0 w 11"/>
                  <a:gd name="T29" fmla="*/ 11 h 21"/>
                  <a:gd name="T30" fmla="*/ 1 w 11"/>
                  <a:gd name="T31" fmla="*/ 14 h 21"/>
                  <a:gd name="T32" fmla="*/ 3 w 11"/>
                  <a:gd name="T33" fmla="*/ 18 h 21"/>
                  <a:gd name="T34" fmla="*/ 7 w 11"/>
                  <a:gd name="T35"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21">
                    <a:moveTo>
                      <a:pt x="7" y="21"/>
                    </a:moveTo>
                    <a:cubicBezTo>
                      <a:pt x="7" y="20"/>
                      <a:pt x="8" y="20"/>
                      <a:pt x="8" y="19"/>
                    </a:cubicBezTo>
                    <a:cubicBezTo>
                      <a:pt x="8" y="18"/>
                      <a:pt x="8" y="19"/>
                      <a:pt x="7" y="18"/>
                    </a:cubicBezTo>
                    <a:cubicBezTo>
                      <a:pt x="6" y="17"/>
                      <a:pt x="7" y="18"/>
                      <a:pt x="8" y="16"/>
                    </a:cubicBezTo>
                    <a:cubicBezTo>
                      <a:pt x="10" y="15"/>
                      <a:pt x="9" y="16"/>
                      <a:pt x="9" y="14"/>
                    </a:cubicBezTo>
                    <a:cubicBezTo>
                      <a:pt x="9" y="12"/>
                      <a:pt x="10" y="12"/>
                      <a:pt x="10" y="10"/>
                    </a:cubicBezTo>
                    <a:cubicBezTo>
                      <a:pt x="10" y="9"/>
                      <a:pt x="9" y="8"/>
                      <a:pt x="9" y="7"/>
                    </a:cubicBezTo>
                    <a:cubicBezTo>
                      <a:pt x="9" y="5"/>
                      <a:pt x="9" y="5"/>
                      <a:pt x="10" y="4"/>
                    </a:cubicBezTo>
                    <a:cubicBezTo>
                      <a:pt x="10" y="3"/>
                      <a:pt x="11" y="2"/>
                      <a:pt x="8" y="3"/>
                    </a:cubicBezTo>
                    <a:cubicBezTo>
                      <a:pt x="6" y="3"/>
                      <a:pt x="7" y="2"/>
                      <a:pt x="6" y="1"/>
                    </a:cubicBezTo>
                    <a:cubicBezTo>
                      <a:pt x="6" y="0"/>
                      <a:pt x="6" y="0"/>
                      <a:pt x="5" y="1"/>
                    </a:cubicBezTo>
                    <a:cubicBezTo>
                      <a:pt x="4" y="1"/>
                      <a:pt x="4" y="1"/>
                      <a:pt x="4" y="2"/>
                    </a:cubicBezTo>
                    <a:cubicBezTo>
                      <a:pt x="4" y="3"/>
                      <a:pt x="3" y="3"/>
                      <a:pt x="3" y="4"/>
                    </a:cubicBezTo>
                    <a:cubicBezTo>
                      <a:pt x="2" y="4"/>
                      <a:pt x="2" y="5"/>
                      <a:pt x="2" y="6"/>
                    </a:cubicBezTo>
                    <a:cubicBezTo>
                      <a:pt x="2" y="8"/>
                      <a:pt x="1" y="10"/>
                      <a:pt x="0" y="11"/>
                    </a:cubicBezTo>
                    <a:cubicBezTo>
                      <a:pt x="0" y="12"/>
                      <a:pt x="1" y="13"/>
                      <a:pt x="1" y="14"/>
                    </a:cubicBezTo>
                    <a:cubicBezTo>
                      <a:pt x="1" y="15"/>
                      <a:pt x="2" y="17"/>
                      <a:pt x="3" y="18"/>
                    </a:cubicBezTo>
                    <a:cubicBezTo>
                      <a:pt x="5" y="19"/>
                      <a:pt x="6" y="20"/>
                      <a:pt x="7" y="2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74" name="Freeform 509"/>
              <p:cNvSpPr>
                <a:spLocks/>
              </p:cNvSpPr>
              <p:nvPr/>
            </p:nvSpPr>
            <p:spPr bwMode="auto">
              <a:xfrm>
                <a:off x="5354637" y="3590925"/>
                <a:ext cx="266700" cy="165100"/>
              </a:xfrm>
              <a:custGeom>
                <a:avLst/>
                <a:gdLst>
                  <a:gd name="T0" fmla="*/ 3 w 116"/>
                  <a:gd name="T1" fmla="*/ 29 h 71"/>
                  <a:gd name="T2" fmla="*/ 3 w 116"/>
                  <a:gd name="T3" fmla="*/ 33 h 71"/>
                  <a:gd name="T4" fmla="*/ 3 w 116"/>
                  <a:gd name="T5" fmla="*/ 35 h 71"/>
                  <a:gd name="T6" fmla="*/ 2 w 116"/>
                  <a:gd name="T7" fmla="*/ 40 h 71"/>
                  <a:gd name="T8" fmla="*/ 0 w 116"/>
                  <a:gd name="T9" fmla="*/ 42 h 71"/>
                  <a:gd name="T10" fmla="*/ 3 w 116"/>
                  <a:gd name="T11" fmla="*/ 43 h 71"/>
                  <a:gd name="T12" fmla="*/ 5 w 116"/>
                  <a:gd name="T13" fmla="*/ 49 h 71"/>
                  <a:gd name="T14" fmla="*/ 6 w 116"/>
                  <a:gd name="T15" fmla="*/ 56 h 71"/>
                  <a:gd name="T16" fmla="*/ 8 w 116"/>
                  <a:gd name="T17" fmla="*/ 59 h 71"/>
                  <a:gd name="T18" fmla="*/ 8 w 116"/>
                  <a:gd name="T19" fmla="*/ 64 h 71"/>
                  <a:gd name="T20" fmla="*/ 11 w 116"/>
                  <a:gd name="T21" fmla="*/ 70 h 71"/>
                  <a:gd name="T22" fmla="*/ 21 w 116"/>
                  <a:gd name="T23" fmla="*/ 70 h 71"/>
                  <a:gd name="T24" fmla="*/ 24 w 116"/>
                  <a:gd name="T25" fmla="*/ 69 h 71"/>
                  <a:gd name="T26" fmla="*/ 28 w 116"/>
                  <a:gd name="T27" fmla="*/ 70 h 71"/>
                  <a:gd name="T28" fmla="*/ 28 w 116"/>
                  <a:gd name="T29" fmla="*/ 68 h 71"/>
                  <a:gd name="T30" fmla="*/ 35 w 116"/>
                  <a:gd name="T31" fmla="*/ 63 h 71"/>
                  <a:gd name="T32" fmla="*/ 39 w 116"/>
                  <a:gd name="T33" fmla="*/ 62 h 71"/>
                  <a:gd name="T34" fmla="*/ 47 w 116"/>
                  <a:gd name="T35" fmla="*/ 61 h 71"/>
                  <a:gd name="T36" fmla="*/ 53 w 116"/>
                  <a:gd name="T37" fmla="*/ 60 h 71"/>
                  <a:gd name="T38" fmla="*/ 60 w 116"/>
                  <a:gd name="T39" fmla="*/ 55 h 71"/>
                  <a:gd name="T40" fmla="*/ 67 w 116"/>
                  <a:gd name="T41" fmla="*/ 55 h 71"/>
                  <a:gd name="T42" fmla="*/ 73 w 116"/>
                  <a:gd name="T43" fmla="*/ 49 h 71"/>
                  <a:gd name="T44" fmla="*/ 83 w 116"/>
                  <a:gd name="T45" fmla="*/ 46 h 71"/>
                  <a:gd name="T46" fmla="*/ 90 w 116"/>
                  <a:gd name="T47" fmla="*/ 44 h 71"/>
                  <a:gd name="T48" fmla="*/ 97 w 116"/>
                  <a:gd name="T49" fmla="*/ 42 h 71"/>
                  <a:gd name="T50" fmla="*/ 105 w 116"/>
                  <a:gd name="T51" fmla="*/ 39 h 71"/>
                  <a:gd name="T52" fmla="*/ 107 w 116"/>
                  <a:gd name="T53" fmla="*/ 38 h 71"/>
                  <a:gd name="T54" fmla="*/ 107 w 116"/>
                  <a:gd name="T55" fmla="*/ 34 h 71"/>
                  <a:gd name="T56" fmla="*/ 108 w 116"/>
                  <a:gd name="T57" fmla="*/ 31 h 71"/>
                  <a:gd name="T58" fmla="*/ 110 w 116"/>
                  <a:gd name="T59" fmla="*/ 28 h 71"/>
                  <a:gd name="T60" fmla="*/ 114 w 116"/>
                  <a:gd name="T61" fmla="*/ 27 h 71"/>
                  <a:gd name="T62" fmla="*/ 116 w 116"/>
                  <a:gd name="T63" fmla="*/ 26 h 71"/>
                  <a:gd name="T64" fmla="*/ 113 w 116"/>
                  <a:gd name="T65" fmla="*/ 19 h 71"/>
                  <a:gd name="T66" fmla="*/ 108 w 116"/>
                  <a:gd name="T67" fmla="*/ 9 h 71"/>
                  <a:gd name="T68" fmla="*/ 104 w 116"/>
                  <a:gd name="T69" fmla="*/ 0 h 71"/>
                  <a:gd name="T70" fmla="*/ 93 w 116"/>
                  <a:gd name="T71" fmla="*/ 2 h 71"/>
                  <a:gd name="T72" fmla="*/ 73 w 116"/>
                  <a:gd name="T73" fmla="*/ 4 h 71"/>
                  <a:gd name="T74" fmla="*/ 64 w 116"/>
                  <a:gd name="T75" fmla="*/ 8 h 71"/>
                  <a:gd name="T76" fmla="*/ 63 w 116"/>
                  <a:gd name="T77" fmla="*/ 9 h 71"/>
                  <a:gd name="T78" fmla="*/ 63 w 116"/>
                  <a:gd name="T79" fmla="*/ 9 h 71"/>
                  <a:gd name="T80" fmla="*/ 56 w 116"/>
                  <a:gd name="T81" fmla="*/ 18 h 71"/>
                  <a:gd name="T82" fmla="*/ 54 w 116"/>
                  <a:gd name="T83" fmla="*/ 21 h 71"/>
                  <a:gd name="T84" fmla="*/ 54 w 116"/>
                  <a:gd name="T85" fmla="*/ 21 h 71"/>
                  <a:gd name="T86" fmla="*/ 52 w 116"/>
                  <a:gd name="T87" fmla="*/ 22 h 71"/>
                  <a:gd name="T88" fmla="*/ 49 w 116"/>
                  <a:gd name="T89" fmla="*/ 22 h 71"/>
                  <a:gd name="T90" fmla="*/ 46 w 116"/>
                  <a:gd name="T91" fmla="*/ 20 h 71"/>
                  <a:gd name="T92" fmla="*/ 46 w 116"/>
                  <a:gd name="T93" fmla="*/ 20 h 71"/>
                  <a:gd name="T94" fmla="*/ 46 w 116"/>
                  <a:gd name="T95" fmla="*/ 19 h 71"/>
                  <a:gd name="T96" fmla="*/ 46 w 116"/>
                  <a:gd name="T97" fmla="*/ 19 h 71"/>
                  <a:gd name="T98" fmla="*/ 39 w 116"/>
                  <a:gd name="T99" fmla="*/ 19 h 71"/>
                  <a:gd name="T100" fmla="*/ 27 w 116"/>
                  <a:gd name="T101" fmla="*/ 18 h 71"/>
                  <a:gd name="T102" fmla="*/ 23 w 116"/>
                  <a:gd name="T103" fmla="*/ 18 h 71"/>
                  <a:gd name="T104" fmla="*/ 16 w 116"/>
                  <a:gd name="T105" fmla="*/ 19 h 71"/>
                  <a:gd name="T106" fmla="*/ 13 w 116"/>
                  <a:gd name="T107" fmla="*/ 18 h 71"/>
                  <a:gd name="T108" fmla="*/ 12 w 116"/>
                  <a:gd name="T109" fmla="*/ 17 h 71"/>
                  <a:gd name="T110" fmla="*/ 11 w 116"/>
                  <a:gd name="T111" fmla="*/ 17 h 71"/>
                  <a:gd name="T112" fmla="*/ 9 w 116"/>
                  <a:gd name="T113" fmla="*/ 17 h 71"/>
                  <a:gd name="T114" fmla="*/ 8 w 116"/>
                  <a:gd name="T115" fmla="*/ 18 h 71"/>
                  <a:gd name="T116" fmla="*/ 6 w 116"/>
                  <a:gd name="T117" fmla="*/ 21 h 71"/>
                  <a:gd name="T118" fmla="*/ 7 w 116"/>
                  <a:gd name="T119" fmla="*/ 23 h 71"/>
                  <a:gd name="T120" fmla="*/ 7 w 116"/>
                  <a:gd name="T121" fmla="*/ 26 h 71"/>
                  <a:gd name="T122" fmla="*/ 7 w 116"/>
                  <a:gd name="T123" fmla="*/ 26 h 71"/>
                  <a:gd name="T124" fmla="*/ 3 w 116"/>
                  <a:gd name="T125" fmla="*/ 2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6" h="71">
                    <a:moveTo>
                      <a:pt x="3" y="29"/>
                    </a:moveTo>
                    <a:cubicBezTo>
                      <a:pt x="3" y="31"/>
                      <a:pt x="3" y="32"/>
                      <a:pt x="3" y="33"/>
                    </a:cubicBezTo>
                    <a:cubicBezTo>
                      <a:pt x="3" y="34"/>
                      <a:pt x="3" y="34"/>
                      <a:pt x="3" y="35"/>
                    </a:cubicBezTo>
                    <a:cubicBezTo>
                      <a:pt x="3" y="36"/>
                      <a:pt x="3" y="38"/>
                      <a:pt x="2" y="40"/>
                    </a:cubicBezTo>
                    <a:cubicBezTo>
                      <a:pt x="2" y="42"/>
                      <a:pt x="1" y="41"/>
                      <a:pt x="0" y="42"/>
                    </a:cubicBezTo>
                    <a:cubicBezTo>
                      <a:pt x="0" y="44"/>
                      <a:pt x="2" y="43"/>
                      <a:pt x="3" y="43"/>
                    </a:cubicBezTo>
                    <a:cubicBezTo>
                      <a:pt x="4" y="44"/>
                      <a:pt x="4" y="46"/>
                      <a:pt x="5" y="49"/>
                    </a:cubicBezTo>
                    <a:cubicBezTo>
                      <a:pt x="6" y="52"/>
                      <a:pt x="5" y="54"/>
                      <a:pt x="6" y="56"/>
                    </a:cubicBezTo>
                    <a:cubicBezTo>
                      <a:pt x="7" y="57"/>
                      <a:pt x="8" y="58"/>
                      <a:pt x="8" y="59"/>
                    </a:cubicBezTo>
                    <a:cubicBezTo>
                      <a:pt x="9" y="61"/>
                      <a:pt x="8" y="63"/>
                      <a:pt x="8" y="64"/>
                    </a:cubicBezTo>
                    <a:cubicBezTo>
                      <a:pt x="8" y="66"/>
                      <a:pt x="10" y="70"/>
                      <a:pt x="11" y="70"/>
                    </a:cubicBezTo>
                    <a:cubicBezTo>
                      <a:pt x="12" y="71"/>
                      <a:pt x="18" y="71"/>
                      <a:pt x="21" y="70"/>
                    </a:cubicBezTo>
                    <a:cubicBezTo>
                      <a:pt x="24" y="70"/>
                      <a:pt x="23" y="69"/>
                      <a:pt x="24" y="69"/>
                    </a:cubicBezTo>
                    <a:cubicBezTo>
                      <a:pt x="25" y="69"/>
                      <a:pt x="27" y="70"/>
                      <a:pt x="28" y="70"/>
                    </a:cubicBezTo>
                    <a:cubicBezTo>
                      <a:pt x="28" y="69"/>
                      <a:pt x="28" y="68"/>
                      <a:pt x="28" y="68"/>
                    </a:cubicBezTo>
                    <a:cubicBezTo>
                      <a:pt x="29" y="67"/>
                      <a:pt x="33" y="64"/>
                      <a:pt x="35" y="63"/>
                    </a:cubicBezTo>
                    <a:cubicBezTo>
                      <a:pt x="36" y="62"/>
                      <a:pt x="37" y="63"/>
                      <a:pt x="39" y="62"/>
                    </a:cubicBezTo>
                    <a:cubicBezTo>
                      <a:pt x="41" y="62"/>
                      <a:pt x="45" y="61"/>
                      <a:pt x="47" y="61"/>
                    </a:cubicBezTo>
                    <a:cubicBezTo>
                      <a:pt x="49" y="60"/>
                      <a:pt x="50" y="61"/>
                      <a:pt x="53" y="60"/>
                    </a:cubicBezTo>
                    <a:cubicBezTo>
                      <a:pt x="55" y="59"/>
                      <a:pt x="59" y="55"/>
                      <a:pt x="60" y="55"/>
                    </a:cubicBezTo>
                    <a:cubicBezTo>
                      <a:pt x="62" y="55"/>
                      <a:pt x="66" y="55"/>
                      <a:pt x="67" y="55"/>
                    </a:cubicBezTo>
                    <a:cubicBezTo>
                      <a:pt x="68" y="55"/>
                      <a:pt x="72" y="50"/>
                      <a:pt x="73" y="49"/>
                    </a:cubicBezTo>
                    <a:cubicBezTo>
                      <a:pt x="74" y="49"/>
                      <a:pt x="81" y="48"/>
                      <a:pt x="83" y="46"/>
                    </a:cubicBezTo>
                    <a:cubicBezTo>
                      <a:pt x="86" y="45"/>
                      <a:pt x="88" y="45"/>
                      <a:pt x="90" y="44"/>
                    </a:cubicBezTo>
                    <a:cubicBezTo>
                      <a:pt x="92" y="43"/>
                      <a:pt x="96" y="43"/>
                      <a:pt x="97" y="42"/>
                    </a:cubicBezTo>
                    <a:cubicBezTo>
                      <a:pt x="98" y="41"/>
                      <a:pt x="103" y="39"/>
                      <a:pt x="105" y="39"/>
                    </a:cubicBezTo>
                    <a:cubicBezTo>
                      <a:pt x="107" y="38"/>
                      <a:pt x="107" y="38"/>
                      <a:pt x="107" y="38"/>
                    </a:cubicBezTo>
                    <a:cubicBezTo>
                      <a:pt x="107" y="37"/>
                      <a:pt x="106" y="34"/>
                      <a:pt x="107" y="34"/>
                    </a:cubicBezTo>
                    <a:cubicBezTo>
                      <a:pt x="107" y="33"/>
                      <a:pt x="108" y="31"/>
                      <a:pt x="108" y="31"/>
                    </a:cubicBezTo>
                    <a:cubicBezTo>
                      <a:pt x="108" y="31"/>
                      <a:pt x="109" y="29"/>
                      <a:pt x="110" y="28"/>
                    </a:cubicBezTo>
                    <a:cubicBezTo>
                      <a:pt x="111" y="27"/>
                      <a:pt x="113" y="27"/>
                      <a:pt x="114" y="27"/>
                    </a:cubicBezTo>
                    <a:cubicBezTo>
                      <a:pt x="114" y="27"/>
                      <a:pt x="115" y="26"/>
                      <a:pt x="116" y="26"/>
                    </a:cubicBezTo>
                    <a:cubicBezTo>
                      <a:pt x="116" y="24"/>
                      <a:pt x="114" y="21"/>
                      <a:pt x="113" y="19"/>
                    </a:cubicBezTo>
                    <a:cubicBezTo>
                      <a:pt x="111" y="14"/>
                      <a:pt x="109" y="10"/>
                      <a:pt x="108" y="9"/>
                    </a:cubicBezTo>
                    <a:cubicBezTo>
                      <a:pt x="108" y="8"/>
                      <a:pt x="105" y="2"/>
                      <a:pt x="104" y="0"/>
                    </a:cubicBezTo>
                    <a:cubicBezTo>
                      <a:pt x="103" y="0"/>
                      <a:pt x="98" y="1"/>
                      <a:pt x="93" y="2"/>
                    </a:cubicBezTo>
                    <a:cubicBezTo>
                      <a:pt x="85" y="3"/>
                      <a:pt x="75" y="4"/>
                      <a:pt x="73" y="4"/>
                    </a:cubicBezTo>
                    <a:cubicBezTo>
                      <a:pt x="70" y="4"/>
                      <a:pt x="67" y="6"/>
                      <a:pt x="64" y="8"/>
                    </a:cubicBezTo>
                    <a:cubicBezTo>
                      <a:pt x="64" y="8"/>
                      <a:pt x="63" y="9"/>
                      <a:pt x="63" y="9"/>
                    </a:cubicBezTo>
                    <a:cubicBezTo>
                      <a:pt x="63" y="9"/>
                      <a:pt x="63" y="9"/>
                      <a:pt x="63" y="9"/>
                    </a:cubicBezTo>
                    <a:cubicBezTo>
                      <a:pt x="61" y="10"/>
                      <a:pt x="58" y="15"/>
                      <a:pt x="56" y="18"/>
                    </a:cubicBezTo>
                    <a:cubicBezTo>
                      <a:pt x="55" y="20"/>
                      <a:pt x="54" y="21"/>
                      <a:pt x="54" y="21"/>
                    </a:cubicBezTo>
                    <a:cubicBezTo>
                      <a:pt x="54" y="21"/>
                      <a:pt x="54" y="21"/>
                      <a:pt x="54" y="21"/>
                    </a:cubicBezTo>
                    <a:cubicBezTo>
                      <a:pt x="54" y="21"/>
                      <a:pt x="53" y="22"/>
                      <a:pt x="52" y="22"/>
                    </a:cubicBezTo>
                    <a:cubicBezTo>
                      <a:pt x="51" y="22"/>
                      <a:pt x="50" y="22"/>
                      <a:pt x="49" y="22"/>
                    </a:cubicBezTo>
                    <a:cubicBezTo>
                      <a:pt x="48" y="22"/>
                      <a:pt x="47" y="21"/>
                      <a:pt x="46" y="20"/>
                    </a:cubicBezTo>
                    <a:cubicBezTo>
                      <a:pt x="46" y="20"/>
                      <a:pt x="46" y="20"/>
                      <a:pt x="46" y="20"/>
                    </a:cubicBezTo>
                    <a:cubicBezTo>
                      <a:pt x="46" y="20"/>
                      <a:pt x="46" y="19"/>
                      <a:pt x="46" y="19"/>
                    </a:cubicBezTo>
                    <a:cubicBezTo>
                      <a:pt x="46" y="19"/>
                      <a:pt x="46" y="19"/>
                      <a:pt x="46" y="19"/>
                    </a:cubicBezTo>
                    <a:cubicBezTo>
                      <a:pt x="45" y="19"/>
                      <a:pt x="43" y="19"/>
                      <a:pt x="39" y="19"/>
                    </a:cubicBezTo>
                    <a:cubicBezTo>
                      <a:pt x="34" y="18"/>
                      <a:pt x="28" y="18"/>
                      <a:pt x="27" y="18"/>
                    </a:cubicBezTo>
                    <a:cubicBezTo>
                      <a:pt x="26" y="18"/>
                      <a:pt x="24" y="18"/>
                      <a:pt x="23" y="18"/>
                    </a:cubicBezTo>
                    <a:cubicBezTo>
                      <a:pt x="20" y="19"/>
                      <a:pt x="17" y="19"/>
                      <a:pt x="16" y="19"/>
                    </a:cubicBezTo>
                    <a:cubicBezTo>
                      <a:pt x="15" y="20"/>
                      <a:pt x="13" y="19"/>
                      <a:pt x="13" y="18"/>
                    </a:cubicBezTo>
                    <a:cubicBezTo>
                      <a:pt x="12" y="17"/>
                      <a:pt x="12" y="17"/>
                      <a:pt x="12" y="17"/>
                    </a:cubicBezTo>
                    <a:cubicBezTo>
                      <a:pt x="12" y="17"/>
                      <a:pt x="11" y="17"/>
                      <a:pt x="11" y="17"/>
                    </a:cubicBezTo>
                    <a:cubicBezTo>
                      <a:pt x="10" y="17"/>
                      <a:pt x="9" y="17"/>
                      <a:pt x="9" y="17"/>
                    </a:cubicBezTo>
                    <a:cubicBezTo>
                      <a:pt x="8" y="17"/>
                      <a:pt x="8" y="18"/>
                      <a:pt x="8" y="18"/>
                    </a:cubicBezTo>
                    <a:cubicBezTo>
                      <a:pt x="7" y="19"/>
                      <a:pt x="7" y="20"/>
                      <a:pt x="6" y="21"/>
                    </a:cubicBezTo>
                    <a:cubicBezTo>
                      <a:pt x="6" y="21"/>
                      <a:pt x="7" y="22"/>
                      <a:pt x="7" y="23"/>
                    </a:cubicBezTo>
                    <a:cubicBezTo>
                      <a:pt x="7" y="24"/>
                      <a:pt x="8" y="25"/>
                      <a:pt x="7" y="26"/>
                    </a:cubicBezTo>
                    <a:cubicBezTo>
                      <a:pt x="7" y="26"/>
                      <a:pt x="7" y="26"/>
                      <a:pt x="7" y="26"/>
                    </a:cubicBezTo>
                    <a:cubicBezTo>
                      <a:pt x="7" y="26"/>
                      <a:pt x="5" y="28"/>
                      <a:pt x="3" y="29"/>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75" name="Freeform 510"/>
              <p:cNvSpPr>
                <a:spLocks/>
              </p:cNvSpPr>
              <p:nvPr/>
            </p:nvSpPr>
            <p:spPr bwMode="auto">
              <a:xfrm>
                <a:off x="5595937" y="3425825"/>
                <a:ext cx="198438" cy="225425"/>
              </a:xfrm>
              <a:custGeom>
                <a:avLst/>
                <a:gdLst>
                  <a:gd name="T0" fmla="*/ 12 w 86"/>
                  <a:gd name="T1" fmla="*/ 98 h 98"/>
                  <a:gd name="T2" fmla="*/ 13 w 86"/>
                  <a:gd name="T3" fmla="*/ 97 h 98"/>
                  <a:gd name="T4" fmla="*/ 20 w 86"/>
                  <a:gd name="T5" fmla="*/ 95 h 98"/>
                  <a:gd name="T6" fmla="*/ 24 w 86"/>
                  <a:gd name="T7" fmla="*/ 93 h 98"/>
                  <a:gd name="T8" fmla="*/ 32 w 86"/>
                  <a:gd name="T9" fmla="*/ 94 h 98"/>
                  <a:gd name="T10" fmla="*/ 35 w 86"/>
                  <a:gd name="T11" fmla="*/ 92 h 98"/>
                  <a:gd name="T12" fmla="*/ 35 w 86"/>
                  <a:gd name="T13" fmla="*/ 88 h 98"/>
                  <a:gd name="T14" fmla="*/ 37 w 86"/>
                  <a:gd name="T15" fmla="*/ 84 h 98"/>
                  <a:gd name="T16" fmla="*/ 41 w 86"/>
                  <a:gd name="T17" fmla="*/ 83 h 98"/>
                  <a:gd name="T18" fmla="*/ 45 w 86"/>
                  <a:gd name="T19" fmla="*/ 83 h 98"/>
                  <a:gd name="T20" fmla="*/ 49 w 86"/>
                  <a:gd name="T21" fmla="*/ 81 h 98"/>
                  <a:gd name="T22" fmla="*/ 51 w 86"/>
                  <a:gd name="T23" fmla="*/ 78 h 98"/>
                  <a:gd name="T24" fmla="*/ 53 w 86"/>
                  <a:gd name="T25" fmla="*/ 74 h 98"/>
                  <a:gd name="T26" fmla="*/ 58 w 86"/>
                  <a:gd name="T27" fmla="*/ 72 h 98"/>
                  <a:gd name="T28" fmla="*/ 64 w 86"/>
                  <a:gd name="T29" fmla="*/ 71 h 98"/>
                  <a:gd name="T30" fmla="*/ 62 w 86"/>
                  <a:gd name="T31" fmla="*/ 63 h 98"/>
                  <a:gd name="T32" fmla="*/ 65 w 86"/>
                  <a:gd name="T33" fmla="*/ 58 h 98"/>
                  <a:gd name="T34" fmla="*/ 66 w 86"/>
                  <a:gd name="T35" fmla="*/ 53 h 98"/>
                  <a:gd name="T36" fmla="*/ 69 w 86"/>
                  <a:gd name="T37" fmla="*/ 52 h 98"/>
                  <a:gd name="T38" fmla="*/ 68 w 86"/>
                  <a:gd name="T39" fmla="*/ 54 h 98"/>
                  <a:gd name="T40" fmla="*/ 69 w 86"/>
                  <a:gd name="T41" fmla="*/ 55 h 98"/>
                  <a:gd name="T42" fmla="*/ 71 w 86"/>
                  <a:gd name="T43" fmla="*/ 54 h 98"/>
                  <a:gd name="T44" fmla="*/ 73 w 86"/>
                  <a:gd name="T45" fmla="*/ 52 h 98"/>
                  <a:gd name="T46" fmla="*/ 76 w 86"/>
                  <a:gd name="T47" fmla="*/ 46 h 98"/>
                  <a:gd name="T48" fmla="*/ 80 w 86"/>
                  <a:gd name="T49" fmla="*/ 43 h 98"/>
                  <a:gd name="T50" fmla="*/ 82 w 86"/>
                  <a:gd name="T51" fmla="*/ 40 h 98"/>
                  <a:gd name="T52" fmla="*/ 84 w 86"/>
                  <a:gd name="T53" fmla="*/ 36 h 98"/>
                  <a:gd name="T54" fmla="*/ 86 w 86"/>
                  <a:gd name="T55" fmla="*/ 33 h 98"/>
                  <a:gd name="T56" fmla="*/ 86 w 86"/>
                  <a:gd name="T57" fmla="*/ 30 h 98"/>
                  <a:gd name="T58" fmla="*/ 82 w 86"/>
                  <a:gd name="T59" fmla="*/ 30 h 98"/>
                  <a:gd name="T60" fmla="*/ 78 w 86"/>
                  <a:gd name="T61" fmla="*/ 24 h 98"/>
                  <a:gd name="T62" fmla="*/ 72 w 86"/>
                  <a:gd name="T63" fmla="*/ 17 h 98"/>
                  <a:gd name="T64" fmla="*/ 63 w 86"/>
                  <a:gd name="T65" fmla="*/ 16 h 98"/>
                  <a:gd name="T66" fmla="*/ 56 w 86"/>
                  <a:gd name="T67" fmla="*/ 14 h 98"/>
                  <a:gd name="T68" fmla="*/ 54 w 86"/>
                  <a:gd name="T69" fmla="*/ 12 h 98"/>
                  <a:gd name="T70" fmla="*/ 51 w 86"/>
                  <a:gd name="T71" fmla="*/ 9 h 98"/>
                  <a:gd name="T72" fmla="*/ 50 w 86"/>
                  <a:gd name="T73" fmla="*/ 6 h 98"/>
                  <a:gd name="T74" fmla="*/ 48 w 86"/>
                  <a:gd name="T75" fmla="*/ 0 h 98"/>
                  <a:gd name="T76" fmla="*/ 48 w 86"/>
                  <a:gd name="T77" fmla="*/ 0 h 98"/>
                  <a:gd name="T78" fmla="*/ 44 w 86"/>
                  <a:gd name="T79" fmla="*/ 0 h 98"/>
                  <a:gd name="T80" fmla="*/ 44 w 86"/>
                  <a:gd name="T81" fmla="*/ 0 h 98"/>
                  <a:gd name="T82" fmla="*/ 42 w 86"/>
                  <a:gd name="T83" fmla="*/ 6 h 98"/>
                  <a:gd name="T84" fmla="*/ 41 w 86"/>
                  <a:gd name="T85" fmla="*/ 12 h 98"/>
                  <a:gd name="T86" fmla="*/ 41 w 86"/>
                  <a:gd name="T87" fmla="*/ 15 h 98"/>
                  <a:gd name="T88" fmla="*/ 37 w 86"/>
                  <a:gd name="T89" fmla="*/ 22 h 98"/>
                  <a:gd name="T90" fmla="*/ 36 w 86"/>
                  <a:gd name="T91" fmla="*/ 24 h 98"/>
                  <a:gd name="T92" fmla="*/ 36 w 86"/>
                  <a:gd name="T93" fmla="*/ 24 h 98"/>
                  <a:gd name="T94" fmla="*/ 35 w 86"/>
                  <a:gd name="T95" fmla="*/ 28 h 98"/>
                  <a:gd name="T96" fmla="*/ 38 w 86"/>
                  <a:gd name="T97" fmla="*/ 32 h 98"/>
                  <a:gd name="T98" fmla="*/ 40 w 86"/>
                  <a:gd name="T99" fmla="*/ 38 h 98"/>
                  <a:gd name="T100" fmla="*/ 36 w 86"/>
                  <a:gd name="T101" fmla="*/ 52 h 98"/>
                  <a:gd name="T102" fmla="*/ 32 w 86"/>
                  <a:gd name="T103" fmla="*/ 60 h 98"/>
                  <a:gd name="T104" fmla="*/ 11 w 86"/>
                  <a:gd name="T105" fmla="*/ 68 h 98"/>
                  <a:gd name="T106" fmla="*/ 0 w 86"/>
                  <a:gd name="T107" fmla="*/ 71 h 98"/>
                  <a:gd name="T108" fmla="*/ 4 w 86"/>
                  <a:gd name="T109" fmla="*/ 81 h 98"/>
                  <a:gd name="T110" fmla="*/ 9 w 86"/>
                  <a:gd name="T111" fmla="*/ 90 h 98"/>
                  <a:gd name="T112" fmla="*/ 12 w 86"/>
                  <a:gd name="T113"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6" h="98">
                    <a:moveTo>
                      <a:pt x="12" y="98"/>
                    </a:moveTo>
                    <a:cubicBezTo>
                      <a:pt x="13" y="97"/>
                      <a:pt x="13" y="97"/>
                      <a:pt x="13" y="97"/>
                    </a:cubicBezTo>
                    <a:cubicBezTo>
                      <a:pt x="14" y="97"/>
                      <a:pt x="18" y="95"/>
                      <a:pt x="20" y="95"/>
                    </a:cubicBezTo>
                    <a:cubicBezTo>
                      <a:pt x="21" y="94"/>
                      <a:pt x="23" y="93"/>
                      <a:pt x="24" y="93"/>
                    </a:cubicBezTo>
                    <a:cubicBezTo>
                      <a:pt x="25" y="94"/>
                      <a:pt x="32" y="94"/>
                      <a:pt x="32" y="94"/>
                    </a:cubicBezTo>
                    <a:cubicBezTo>
                      <a:pt x="32" y="93"/>
                      <a:pt x="35" y="92"/>
                      <a:pt x="35" y="92"/>
                    </a:cubicBezTo>
                    <a:cubicBezTo>
                      <a:pt x="35" y="91"/>
                      <a:pt x="35" y="89"/>
                      <a:pt x="35" y="88"/>
                    </a:cubicBezTo>
                    <a:cubicBezTo>
                      <a:pt x="35" y="87"/>
                      <a:pt x="37" y="85"/>
                      <a:pt x="37" y="84"/>
                    </a:cubicBezTo>
                    <a:cubicBezTo>
                      <a:pt x="38" y="84"/>
                      <a:pt x="39" y="84"/>
                      <a:pt x="41" y="83"/>
                    </a:cubicBezTo>
                    <a:cubicBezTo>
                      <a:pt x="42" y="83"/>
                      <a:pt x="44" y="83"/>
                      <a:pt x="45" y="83"/>
                    </a:cubicBezTo>
                    <a:cubicBezTo>
                      <a:pt x="46" y="83"/>
                      <a:pt x="48" y="81"/>
                      <a:pt x="49" y="81"/>
                    </a:cubicBezTo>
                    <a:cubicBezTo>
                      <a:pt x="50" y="80"/>
                      <a:pt x="50" y="79"/>
                      <a:pt x="51" y="78"/>
                    </a:cubicBezTo>
                    <a:cubicBezTo>
                      <a:pt x="52" y="77"/>
                      <a:pt x="52" y="75"/>
                      <a:pt x="53" y="74"/>
                    </a:cubicBezTo>
                    <a:cubicBezTo>
                      <a:pt x="53" y="73"/>
                      <a:pt x="57" y="73"/>
                      <a:pt x="58" y="72"/>
                    </a:cubicBezTo>
                    <a:cubicBezTo>
                      <a:pt x="60" y="72"/>
                      <a:pt x="64" y="71"/>
                      <a:pt x="64" y="71"/>
                    </a:cubicBezTo>
                    <a:cubicBezTo>
                      <a:pt x="64" y="71"/>
                      <a:pt x="62" y="63"/>
                      <a:pt x="62" y="63"/>
                    </a:cubicBezTo>
                    <a:cubicBezTo>
                      <a:pt x="62" y="62"/>
                      <a:pt x="63" y="60"/>
                      <a:pt x="65" y="58"/>
                    </a:cubicBezTo>
                    <a:cubicBezTo>
                      <a:pt x="66" y="56"/>
                      <a:pt x="66" y="54"/>
                      <a:pt x="66" y="53"/>
                    </a:cubicBezTo>
                    <a:cubicBezTo>
                      <a:pt x="67" y="53"/>
                      <a:pt x="68" y="53"/>
                      <a:pt x="69" y="52"/>
                    </a:cubicBezTo>
                    <a:cubicBezTo>
                      <a:pt x="70" y="52"/>
                      <a:pt x="68" y="54"/>
                      <a:pt x="68" y="54"/>
                    </a:cubicBezTo>
                    <a:cubicBezTo>
                      <a:pt x="68" y="55"/>
                      <a:pt x="68" y="55"/>
                      <a:pt x="69" y="55"/>
                    </a:cubicBezTo>
                    <a:cubicBezTo>
                      <a:pt x="70" y="55"/>
                      <a:pt x="71" y="55"/>
                      <a:pt x="71" y="54"/>
                    </a:cubicBezTo>
                    <a:cubicBezTo>
                      <a:pt x="72" y="54"/>
                      <a:pt x="72" y="53"/>
                      <a:pt x="73" y="52"/>
                    </a:cubicBezTo>
                    <a:cubicBezTo>
                      <a:pt x="74" y="50"/>
                      <a:pt x="75" y="47"/>
                      <a:pt x="76" y="46"/>
                    </a:cubicBezTo>
                    <a:cubicBezTo>
                      <a:pt x="77" y="45"/>
                      <a:pt x="79" y="44"/>
                      <a:pt x="80" y="43"/>
                    </a:cubicBezTo>
                    <a:cubicBezTo>
                      <a:pt x="81" y="42"/>
                      <a:pt x="81" y="42"/>
                      <a:pt x="82" y="40"/>
                    </a:cubicBezTo>
                    <a:cubicBezTo>
                      <a:pt x="83" y="39"/>
                      <a:pt x="84" y="37"/>
                      <a:pt x="84" y="36"/>
                    </a:cubicBezTo>
                    <a:cubicBezTo>
                      <a:pt x="85" y="35"/>
                      <a:pt x="86" y="34"/>
                      <a:pt x="86" y="33"/>
                    </a:cubicBezTo>
                    <a:cubicBezTo>
                      <a:pt x="86" y="33"/>
                      <a:pt x="86" y="31"/>
                      <a:pt x="86" y="30"/>
                    </a:cubicBezTo>
                    <a:cubicBezTo>
                      <a:pt x="85" y="30"/>
                      <a:pt x="84" y="30"/>
                      <a:pt x="82" y="30"/>
                    </a:cubicBezTo>
                    <a:cubicBezTo>
                      <a:pt x="81" y="29"/>
                      <a:pt x="79" y="26"/>
                      <a:pt x="78" y="24"/>
                    </a:cubicBezTo>
                    <a:cubicBezTo>
                      <a:pt x="76" y="22"/>
                      <a:pt x="73" y="17"/>
                      <a:pt x="72" y="17"/>
                    </a:cubicBezTo>
                    <a:cubicBezTo>
                      <a:pt x="71" y="17"/>
                      <a:pt x="65" y="17"/>
                      <a:pt x="63" y="16"/>
                    </a:cubicBezTo>
                    <a:cubicBezTo>
                      <a:pt x="61" y="15"/>
                      <a:pt x="59" y="15"/>
                      <a:pt x="56" y="14"/>
                    </a:cubicBezTo>
                    <a:cubicBezTo>
                      <a:pt x="54" y="12"/>
                      <a:pt x="54" y="12"/>
                      <a:pt x="54" y="12"/>
                    </a:cubicBezTo>
                    <a:cubicBezTo>
                      <a:pt x="54" y="11"/>
                      <a:pt x="53" y="10"/>
                      <a:pt x="51" y="9"/>
                    </a:cubicBezTo>
                    <a:cubicBezTo>
                      <a:pt x="50" y="8"/>
                      <a:pt x="51" y="8"/>
                      <a:pt x="50" y="6"/>
                    </a:cubicBezTo>
                    <a:cubicBezTo>
                      <a:pt x="49" y="5"/>
                      <a:pt x="48" y="2"/>
                      <a:pt x="48" y="0"/>
                    </a:cubicBezTo>
                    <a:cubicBezTo>
                      <a:pt x="48" y="0"/>
                      <a:pt x="48" y="0"/>
                      <a:pt x="48" y="0"/>
                    </a:cubicBezTo>
                    <a:cubicBezTo>
                      <a:pt x="44" y="0"/>
                      <a:pt x="44" y="0"/>
                      <a:pt x="44" y="0"/>
                    </a:cubicBezTo>
                    <a:cubicBezTo>
                      <a:pt x="44" y="0"/>
                      <a:pt x="44" y="0"/>
                      <a:pt x="44" y="0"/>
                    </a:cubicBezTo>
                    <a:cubicBezTo>
                      <a:pt x="43" y="2"/>
                      <a:pt x="42" y="5"/>
                      <a:pt x="42" y="6"/>
                    </a:cubicBezTo>
                    <a:cubicBezTo>
                      <a:pt x="41" y="7"/>
                      <a:pt x="41" y="10"/>
                      <a:pt x="41" y="12"/>
                    </a:cubicBezTo>
                    <a:cubicBezTo>
                      <a:pt x="41" y="13"/>
                      <a:pt x="41" y="15"/>
                      <a:pt x="41" y="15"/>
                    </a:cubicBezTo>
                    <a:cubicBezTo>
                      <a:pt x="40" y="17"/>
                      <a:pt x="39" y="20"/>
                      <a:pt x="37" y="22"/>
                    </a:cubicBezTo>
                    <a:cubicBezTo>
                      <a:pt x="37" y="23"/>
                      <a:pt x="36" y="24"/>
                      <a:pt x="36" y="24"/>
                    </a:cubicBezTo>
                    <a:cubicBezTo>
                      <a:pt x="36" y="24"/>
                      <a:pt x="36" y="24"/>
                      <a:pt x="36" y="24"/>
                    </a:cubicBezTo>
                    <a:cubicBezTo>
                      <a:pt x="35" y="25"/>
                      <a:pt x="35" y="27"/>
                      <a:pt x="35" y="28"/>
                    </a:cubicBezTo>
                    <a:cubicBezTo>
                      <a:pt x="36" y="28"/>
                      <a:pt x="37" y="30"/>
                      <a:pt x="38" y="32"/>
                    </a:cubicBezTo>
                    <a:cubicBezTo>
                      <a:pt x="39" y="34"/>
                      <a:pt x="40" y="37"/>
                      <a:pt x="40" y="38"/>
                    </a:cubicBezTo>
                    <a:cubicBezTo>
                      <a:pt x="40" y="39"/>
                      <a:pt x="38" y="46"/>
                      <a:pt x="36" y="52"/>
                    </a:cubicBezTo>
                    <a:cubicBezTo>
                      <a:pt x="34" y="56"/>
                      <a:pt x="33" y="60"/>
                      <a:pt x="32" y="60"/>
                    </a:cubicBezTo>
                    <a:cubicBezTo>
                      <a:pt x="31" y="61"/>
                      <a:pt x="19" y="65"/>
                      <a:pt x="11" y="68"/>
                    </a:cubicBezTo>
                    <a:cubicBezTo>
                      <a:pt x="6" y="69"/>
                      <a:pt x="2" y="71"/>
                      <a:pt x="0" y="71"/>
                    </a:cubicBezTo>
                    <a:cubicBezTo>
                      <a:pt x="1" y="73"/>
                      <a:pt x="4" y="80"/>
                      <a:pt x="4" y="81"/>
                    </a:cubicBezTo>
                    <a:cubicBezTo>
                      <a:pt x="5" y="82"/>
                      <a:pt x="7" y="86"/>
                      <a:pt x="9" y="90"/>
                    </a:cubicBezTo>
                    <a:cubicBezTo>
                      <a:pt x="10" y="93"/>
                      <a:pt x="12" y="96"/>
                      <a:pt x="12" y="98"/>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76" name="Freeform 511"/>
              <p:cNvSpPr>
                <a:spLocks/>
              </p:cNvSpPr>
              <p:nvPr/>
            </p:nvSpPr>
            <p:spPr bwMode="auto">
              <a:xfrm>
                <a:off x="5695950" y="3390900"/>
                <a:ext cx="15875" cy="19050"/>
              </a:xfrm>
              <a:custGeom>
                <a:avLst/>
                <a:gdLst>
                  <a:gd name="T0" fmla="*/ 4 w 7"/>
                  <a:gd name="T1" fmla="*/ 7 h 8"/>
                  <a:gd name="T2" fmla="*/ 6 w 7"/>
                  <a:gd name="T3" fmla="*/ 4 h 8"/>
                  <a:gd name="T4" fmla="*/ 5 w 7"/>
                  <a:gd name="T5" fmla="*/ 3 h 8"/>
                  <a:gd name="T6" fmla="*/ 7 w 7"/>
                  <a:gd name="T7" fmla="*/ 1 h 8"/>
                  <a:gd name="T8" fmla="*/ 5 w 7"/>
                  <a:gd name="T9" fmla="*/ 0 h 8"/>
                  <a:gd name="T10" fmla="*/ 2 w 7"/>
                  <a:gd name="T11" fmla="*/ 2 h 8"/>
                  <a:gd name="T12" fmla="*/ 1 w 7"/>
                  <a:gd name="T13" fmla="*/ 4 h 8"/>
                  <a:gd name="T14" fmla="*/ 1 w 7"/>
                  <a:gd name="T15" fmla="*/ 7 h 8"/>
                  <a:gd name="T16" fmla="*/ 1 w 7"/>
                  <a:gd name="T17" fmla="*/ 8 h 8"/>
                  <a:gd name="T18" fmla="*/ 4 w 7"/>
                  <a:gd name="T1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4" y="7"/>
                    </a:moveTo>
                    <a:cubicBezTo>
                      <a:pt x="4" y="6"/>
                      <a:pt x="6" y="5"/>
                      <a:pt x="6" y="4"/>
                    </a:cubicBezTo>
                    <a:cubicBezTo>
                      <a:pt x="6" y="3"/>
                      <a:pt x="6" y="4"/>
                      <a:pt x="5" y="3"/>
                    </a:cubicBezTo>
                    <a:cubicBezTo>
                      <a:pt x="4" y="2"/>
                      <a:pt x="7" y="2"/>
                      <a:pt x="7" y="1"/>
                    </a:cubicBezTo>
                    <a:cubicBezTo>
                      <a:pt x="7" y="0"/>
                      <a:pt x="6" y="0"/>
                      <a:pt x="5" y="0"/>
                    </a:cubicBezTo>
                    <a:cubicBezTo>
                      <a:pt x="3" y="1"/>
                      <a:pt x="3" y="1"/>
                      <a:pt x="2" y="2"/>
                    </a:cubicBezTo>
                    <a:cubicBezTo>
                      <a:pt x="0" y="3"/>
                      <a:pt x="1" y="3"/>
                      <a:pt x="1" y="4"/>
                    </a:cubicBezTo>
                    <a:cubicBezTo>
                      <a:pt x="1" y="5"/>
                      <a:pt x="1" y="6"/>
                      <a:pt x="1" y="7"/>
                    </a:cubicBezTo>
                    <a:cubicBezTo>
                      <a:pt x="1" y="7"/>
                      <a:pt x="1" y="7"/>
                      <a:pt x="1" y="8"/>
                    </a:cubicBezTo>
                    <a:lnTo>
                      <a:pt x="4" y="7"/>
                    </a:ln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77" name="Freeform 512"/>
              <p:cNvSpPr>
                <a:spLocks/>
              </p:cNvSpPr>
              <p:nvPr/>
            </p:nvSpPr>
            <p:spPr bwMode="auto">
              <a:xfrm>
                <a:off x="5591175" y="3405188"/>
                <a:ext cx="115888" cy="84138"/>
              </a:xfrm>
              <a:custGeom>
                <a:avLst/>
                <a:gdLst>
                  <a:gd name="T0" fmla="*/ 45 w 50"/>
                  <a:gd name="T1" fmla="*/ 0 h 37"/>
                  <a:gd name="T2" fmla="*/ 43 w 50"/>
                  <a:gd name="T3" fmla="*/ 2 h 37"/>
                  <a:gd name="T4" fmla="*/ 41 w 50"/>
                  <a:gd name="T5" fmla="*/ 4 h 37"/>
                  <a:gd name="T6" fmla="*/ 38 w 50"/>
                  <a:gd name="T7" fmla="*/ 7 h 37"/>
                  <a:gd name="T8" fmla="*/ 35 w 50"/>
                  <a:gd name="T9" fmla="*/ 11 h 37"/>
                  <a:gd name="T10" fmla="*/ 30 w 50"/>
                  <a:gd name="T11" fmla="*/ 14 h 37"/>
                  <a:gd name="T12" fmla="*/ 29 w 50"/>
                  <a:gd name="T13" fmla="*/ 17 h 37"/>
                  <a:gd name="T14" fmla="*/ 27 w 50"/>
                  <a:gd name="T15" fmla="*/ 18 h 37"/>
                  <a:gd name="T16" fmla="*/ 24 w 50"/>
                  <a:gd name="T17" fmla="*/ 19 h 37"/>
                  <a:gd name="T18" fmla="*/ 23 w 50"/>
                  <a:gd name="T19" fmla="*/ 21 h 37"/>
                  <a:gd name="T20" fmla="*/ 20 w 50"/>
                  <a:gd name="T21" fmla="*/ 21 h 37"/>
                  <a:gd name="T22" fmla="*/ 16 w 50"/>
                  <a:gd name="T23" fmla="*/ 21 h 37"/>
                  <a:gd name="T24" fmla="*/ 11 w 50"/>
                  <a:gd name="T25" fmla="*/ 21 h 37"/>
                  <a:gd name="T26" fmla="*/ 5 w 50"/>
                  <a:gd name="T27" fmla="*/ 22 h 37"/>
                  <a:gd name="T28" fmla="*/ 0 w 50"/>
                  <a:gd name="T29" fmla="*/ 22 h 37"/>
                  <a:gd name="T30" fmla="*/ 0 w 50"/>
                  <a:gd name="T31" fmla="*/ 22 h 37"/>
                  <a:gd name="T32" fmla="*/ 1 w 50"/>
                  <a:gd name="T33" fmla="*/ 25 h 37"/>
                  <a:gd name="T34" fmla="*/ 5 w 50"/>
                  <a:gd name="T35" fmla="*/ 31 h 37"/>
                  <a:gd name="T36" fmla="*/ 8 w 50"/>
                  <a:gd name="T37" fmla="*/ 34 h 37"/>
                  <a:gd name="T38" fmla="*/ 17 w 50"/>
                  <a:gd name="T39" fmla="*/ 35 h 37"/>
                  <a:gd name="T40" fmla="*/ 36 w 50"/>
                  <a:gd name="T41" fmla="*/ 37 h 37"/>
                  <a:gd name="T42" fmla="*/ 37 w 50"/>
                  <a:gd name="T43" fmla="*/ 33 h 37"/>
                  <a:gd name="T44" fmla="*/ 37 w 50"/>
                  <a:gd name="T45" fmla="*/ 33 h 37"/>
                  <a:gd name="T46" fmla="*/ 38 w 50"/>
                  <a:gd name="T47" fmla="*/ 30 h 37"/>
                  <a:gd name="T48" fmla="*/ 42 w 50"/>
                  <a:gd name="T49" fmla="*/ 24 h 37"/>
                  <a:gd name="T50" fmla="*/ 42 w 50"/>
                  <a:gd name="T51" fmla="*/ 21 h 37"/>
                  <a:gd name="T52" fmla="*/ 42 w 50"/>
                  <a:gd name="T53" fmla="*/ 15 h 37"/>
                  <a:gd name="T54" fmla="*/ 45 w 50"/>
                  <a:gd name="T55" fmla="*/ 9 h 37"/>
                  <a:gd name="T56" fmla="*/ 45 w 50"/>
                  <a:gd name="T57" fmla="*/ 8 h 37"/>
                  <a:gd name="T58" fmla="*/ 50 w 50"/>
                  <a:gd name="T59" fmla="*/ 8 h 37"/>
                  <a:gd name="T60" fmla="*/ 50 w 50"/>
                  <a:gd name="T61" fmla="*/ 6 h 37"/>
                  <a:gd name="T62" fmla="*/ 49 w 50"/>
                  <a:gd name="T63" fmla="*/ 2 h 37"/>
                  <a:gd name="T64" fmla="*/ 45 w 50"/>
                  <a:gd name="T65" fmla="*/ 3 h 37"/>
                  <a:gd name="T66" fmla="*/ 45 w 50"/>
                  <a:gd name="T67" fmla="*/ 2 h 37"/>
                  <a:gd name="T68" fmla="*/ 45 w 50"/>
                  <a:gd name="T69" fmla="*/ 1 h 37"/>
                  <a:gd name="T70" fmla="*/ 45 w 50"/>
                  <a:gd name="T7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0" h="37">
                    <a:moveTo>
                      <a:pt x="45" y="0"/>
                    </a:moveTo>
                    <a:cubicBezTo>
                      <a:pt x="44" y="0"/>
                      <a:pt x="44" y="1"/>
                      <a:pt x="43" y="2"/>
                    </a:cubicBezTo>
                    <a:cubicBezTo>
                      <a:pt x="42" y="4"/>
                      <a:pt x="41" y="3"/>
                      <a:pt x="41" y="4"/>
                    </a:cubicBezTo>
                    <a:cubicBezTo>
                      <a:pt x="40" y="5"/>
                      <a:pt x="39" y="5"/>
                      <a:pt x="38" y="7"/>
                    </a:cubicBezTo>
                    <a:cubicBezTo>
                      <a:pt x="37" y="8"/>
                      <a:pt x="36" y="10"/>
                      <a:pt x="35" y="11"/>
                    </a:cubicBezTo>
                    <a:cubicBezTo>
                      <a:pt x="33" y="13"/>
                      <a:pt x="31" y="12"/>
                      <a:pt x="30" y="14"/>
                    </a:cubicBezTo>
                    <a:cubicBezTo>
                      <a:pt x="28" y="16"/>
                      <a:pt x="29" y="16"/>
                      <a:pt x="29" y="17"/>
                    </a:cubicBezTo>
                    <a:cubicBezTo>
                      <a:pt x="28" y="19"/>
                      <a:pt x="28" y="18"/>
                      <a:pt x="27" y="18"/>
                    </a:cubicBezTo>
                    <a:cubicBezTo>
                      <a:pt x="26" y="19"/>
                      <a:pt x="25" y="18"/>
                      <a:pt x="24" y="19"/>
                    </a:cubicBezTo>
                    <a:cubicBezTo>
                      <a:pt x="24" y="20"/>
                      <a:pt x="24" y="20"/>
                      <a:pt x="23" y="21"/>
                    </a:cubicBezTo>
                    <a:cubicBezTo>
                      <a:pt x="22" y="22"/>
                      <a:pt x="21" y="21"/>
                      <a:pt x="20" y="21"/>
                    </a:cubicBezTo>
                    <a:cubicBezTo>
                      <a:pt x="19" y="21"/>
                      <a:pt x="18" y="21"/>
                      <a:pt x="16" y="21"/>
                    </a:cubicBezTo>
                    <a:cubicBezTo>
                      <a:pt x="13" y="20"/>
                      <a:pt x="13" y="21"/>
                      <a:pt x="11" y="21"/>
                    </a:cubicBezTo>
                    <a:cubicBezTo>
                      <a:pt x="8" y="21"/>
                      <a:pt x="7" y="21"/>
                      <a:pt x="5" y="22"/>
                    </a:cubicBezTo>
                    <a:cubicBezTo>
                      <a:pt x="3" y="22"/>
                      <a:pt x="1" y="22"/>
                      <a:pt x="0" y="22"/>
                    </a:cubicBezTo>
                    <a:cubicBezTo>
                      <a:pt x="0" y="22"/>
                      <a:pt x="0" y="22"/>
                      <a:pt x="0" y="22"/>
                    </a:cubicBezTo>
                    <a:cubicBezTo>
                      <a:pt x="0" y="23"/>
                      <a:pt x="1" y="24"/>
                      <a:pt x="1" y="25"/>
                    </a:cubicBezTo>
                    <a:cubicBezTo>
                      <a:pt x="1" y="25"/>
                      <a:pt x="3" y="28"/>
                      <a:pt x="5" y="31"/>
                    </a:cubicBezTo>
                    <a:cubicBezTo>
                      <a:pt x="7" y="32"/>
                      <a:pt x="8" y="34"/>
                      <a:pt x="8" y="34"/>
                    </a:cubicBezTo>
                    <a:cubicBezTo>
                      <a:pt x="9" y="34"/>
                      <a:pt x="13" y="34"/>
                      <a:pt x="17" y="35"/>
                    </a:cubicBezTo>
                    <a:cubicBezTo>
                      <a:pt x="24" y="35"/>
                      <a:pt x="33" y="36"/>
                      <a:pt x="36" y="37"/>
                    </a:cubicBezTo>
                    <a:cubicBezTo>
                      <a:pt x="36" y="36"/>
                      <a:pt x="36" y="34"/>
                      <a:pt x="37" y="33"/>
                    </a:cubicBezTo>
                    <a:cubicBezTo>
                      <a:pt x="37" y="33"/>
                      <a:pt x="37" y="33"/>
                      <a:pt x="37" y="33"/>
                    </a:cubicBezTo>
                    <a:cubicBezTo>
                      <a:pt x="37" y="32"/>
                      <a:pt x="38" y="31"/>
                      <a:pt x="38" y="30"/>
                    </a:cubicBezTo>
                    <a:cubicBezTo>
                      <a:pt x="40" y="28"/>
                      <a:pt x="41" y="25"/>
                      <a:pt x="42" y="24"/>
                    </a:cubicBezTo>
                    <a:cubicBezTo>
                      <a:pt x="42" y="24"/>
                      <a:pt x="42" y="22"/>
                      <a:pt x="42" y="21"/>
                    </a:cubicBezTo>
                    <a:cubicBezTo>
                      <a:pt x="42" y="19"/>
                      <a:pt x="42" y="16"/>
                      <a:pt x="42" y="15"/>
                    </a:cubicBezTo>
                    <a:cubicBezTo>
                      <a:pt x="43" y="13"/>
                      <a:pt x="44" y="10"/>
                      <a:pt x="45" y="9"/>
                    </a:cubicBezTo>
                    <a:cubicBezTo>
                      <a:pt x="45" y="8"/>
                      <a:pt x="45" y="8"/>
                      <a:pt x="45" y="8"/>
                    </a:cubicBezTo>
                    <a:cubicBezTo>
                      <a:pt x="50" y="8"/>
                      <a:pt x="50" y="8"/>
                      <a:pt x="50" y="8"/>
                    </a:cubicBezTo>
                    <a:cubicBezTo>
                      <a:pt x="50" y="7"/>
                      <a:pt x="50" y="7"/>
                      <a:pt x="50" y="6"/>
                    </a:cubicBezTo>
                    <a:cubicBezTo>
                      <a:pt x="49" y="5"/>
                      <a:pt x="49" y="3"/>
                      <a:pt x="49" y="2"/>
                    </a:cubicBezTo>
                    <a:cubicBezTo>
                      <a:pt x="45" y="3"/>
                      <a:pt x="45" y="3"/>
                      <a:pt x="45" y="3"/>
                    </a:cubicBezTo>
                    <a:cubicBezTo>
                      <a:pt x="45" y="2"/>
                      <a:pt x="45" y="2"/>
                      <a:pt x="45" y="2"/>
                    </a:cubicBezTo>
                    <a:cubicBezTo>
                      <a:pt x="45" y="2"/>
                      <a:pt x="45" y="1"/>
                      <a:pt x="45" y="1"/>
                    </a:cubicBezTo>
                    <a:cubicBezTo>
                      <a:pt x="45" y="1"/>
                      <a:pt x="45" y="0"/>
                      <a:pt x="45"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78" name="Freeform 513"/>
              <p:cNvSpPr>
                <a:spLocks/>
              </p:cNvSpPr>
              <p:nvPr/>
            </p:nvSpPr>
            <p:spPr bwMode="auto">
              <a:xfrm>
                <a:off x="5457825" y="3292475"/>
                <a:ext cx="46038" cy="38100"/>
              </a:xfrm>
              <a:custGeom>
                <a:avLst/>
                <a:gdLst>
                  <a:gd name="T0" fmla="*/ 20 w 20"/>
                  <a:gd name="T1" fmla="*/ 17 h 17"/>
                  <a:gd name="T2" fmla="*/ 18 w 20"/>
                  <a:gd name="T3" fmla="*/ 13 h 17"/>
                  <a:gd name="T4" fmla="*/ 15 w 20"/>
                  <a:gd name="T5" fmla="*/ 8 h 17"/>
                  <a:gd name="T6" fmla="*/ 13 w 20"/>
                  <a:gd name="T7" fmla="*/ 7 h 17"/>
                  <a:gd name="T8" fmla="*/ 15 w 20"/>
                  <a:gd name="T9" fmla="*/ 5 h 17"/>
                  <a:gd name="T10" fmla="*/ 16 w 20"/>
                  <a:gd name="T11" fmla="*/ 3 h 17"/>
                  <a:gd name="T12" fmla="*/ 16 w 20"/>
                  <a:gd name="T13" fmla="*/ 1 h 17"/>
                  <a:gd name="T14" fmla="*/ 14 w 20"/>
                  <a:gd name="T15" fmla="*/ 0 h 17"/>
                  <a:gd name="T16" fmla="*/ 12 w 20"/>
                  <a:gd name="T17" fmla="*/ 0 h 17"/>
                  <a:gd name="T18" fmla="*/ 10 w 20"/>
                  <a:gd name="T19" fmla="*/ 0 h 17"/>
                  <a:gd name="T20" fmla="*/ 6 w 20"/>
                  <a:gd name="T21" fmla="*/ 0 h 17"/>
                  <a:gd name="T22" fmla="*/ 0 w 20"/>
                  <a:gd name="T23" fmla="*/ 10 h 17"/>
                  <a:gd name="T24" fmla="*/ 3 w 20"/>
                  <a:gd name="T25" fmla="*/ 11 h 17"/>
                  <a:gd name="T26" fmla="*/ 10 w 20"/>
                  <a:gd name="T27" fmla="*/ 12 h 17"/>
                  <a:gd name="T28" fmla="*/ 10 w 20"/>
                  <a:gd name="T29" fmla="*/ 12 h 17"/>
                  <a:gd name="T30" fmla="*/ 11 w 20"/>
                  <a:gd name="T31" fmla="*/ 15 h 17"/>
                  <a:gd name="T32" fmla="*/ 12 w 20"/>
                  <a:gd name="T33" fmla="*/ 17 h 17"/>
                  <a:gd name="T34" fmla="*/ 16 w 20"/>
                  <a:gd name="T35" fmla="*/ 17 h 17"/>
                  <a:gd name="T36" fmla="*/ 20 w 20"/>
                  <a:gd name="T3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7">
                    <a:moveTo>
                      <a:pt x="20" y="17"/>
                    </a:moveTo>
                    <a:cubicBezTo>
                      <a:pt x="19" y="15"/>
                      <a:pt x="18" y="14"/>
                      <a:pt x="18" y="13"/>
                    </a:cubicBezTo>
                    <a:cubicBezTo>
                      <a:pt x="17" y="11"/>
                      <a:pt x="17" y="9"/>
                      <a:pt x="15" y="8"/>
                    </a:cubicBezTo>
                    <a:cubicBezTo>
                      <a:pt x="14" y="7"/>
                      <a:pt x="14" y="8"/>
                      <a:pt x="13" y="7"/>
                    </a:cubicBezTo>
                    <a:cubicBezTo>
                      <a:pt x="12" y="7"/>
                      <a:pt x="13" y="5"/>
                      <a:pt x="15" y="5"/>
                    </a:cubicBezTo>
                    <a:cubicBezTo>
                      <a:pt x="16" y="5"/>
                      <a:pt x="16" y="4"/>
                      <a:pt x="16" y="3"/>
                    </a:cubicBezTo>
                    <a:cubicBezTo>
                      <a:pt x="15" y="2"/>
                      <a:pt x="15" y="2"/>
                      <a:pt x="16" y="1"/>
                    </a:cubicBezTo>
                    <a:cubicBezTo>
                      <a:pt x="15" y="1"/>
                      <a:pt x="14" y="0"/>
                      <a:pt x="14" y="0"/>
                    </a:cubicBezTo>
                    <a:cubicBezTo>
                      <a:pt x="13" y="0"/>
                      <a:pt x="12" y="0"/>
                      <a:pt x="12" y="0"/>
                    </a:cubicBezTo>
                    <a:cubicBezTo>
                      <a:pt x="11" y="0"/>
                      <a:pt x="10" y="0"/>
                      <a:pt x="10" y="0"/>
                    </a:cubicBezTo>
                    <a:cubicBezTo>
                      <a:pt x="9" y="0"/>
                      <a:pt x="7" y="0"/>
                      <a:pt x="6" y="0"/>
                    </a:cubicBezTo>
                    <a:cubicBezTo>
                      <a:pt x="5" y="1"/>
                      <a:pt x="1" y="8"/>
                      <a:pt x="0" y="10"/>
                    </a:cubicBezTo>
                    <a:cubicBezTo>
                      <a:pt x="1" y="10"/>
                      <a:pt x="2" y="11"/>
                      <a:pt x="3" y="11"/>
                    </a:cubicBezTo>
                    <a:cubicBezTo>
                      <a:pt x="6" y="11"/>
                      <a:pt x="9" y="12"/>
                      <a:pt x="10" y="12"/>
                    </a:cubicBezTo>
                    <a:cubicBezTo>
                      <a:pt x="10" y="12"/>
                      <a:pt x="10" y="12"/>
                      <a:pt x="10" y="12"/>
                    </a:cubicBezTo>
                    <a:cubicBezTo>
                      <a:pt x="10" y="13"/>
                      <a:pt x="11" y="14"/>
                      <a:pt x="11" y="15"/>
                    </a:cubicBezTo>
                    <a:cubicBezTo>
                      <a:pt x="12" y="16"/>
                      <a:pt x="12" y="16"/>
                      <a:pt x="12" y="17"/>
                    </a:cubicBezTo>
                    <a:cubicBezTo>
                      <a:pt x="12" y="17"/>
                      <a:pt x="14" y="17"/>
                      <a:pt x="16" y="17"/>
                    </a:cubicBezTo>
                    <a:cubicBezTo>
                      <a:pt x="17" y="17"/>
                      <a:pt x="19" y="17"/>
                      <a:pt x="20" y="17"/>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79" name="Freeform 514"/>
              <p:cNvSpPr>
                <a:spLocks/>
              </p:cNvSpPr>
              <p:nvPr/>
            </p:nvSpPr>
            <p:spPr bwMode="auto">
              <a:xfrm>
                <a:off x="5259387" y="3081338"/>
                <a:ext cx="247650" cy="233363"/>
              </a:xfrm>
              <a:custGeom>
                <a:avLst/>
                <a:gdLst>
                  <a:gd name="T0" fmla="*/ 104 w 107"/>
                  <a:gd name="T1" fmla="*/ 91 h 101"/>
                  <a:gd name="T2" fmla="*/ 103 w 107"/>
                  <a:gd name="T3" fmla="*/ 87 h 101"/>
                  <a:gd name="T4" fmla="*/ 101 w 107"/>
                  <a:gd name="T5" fmla="*/ 79 h 101"/>
                  <a:gd name="T6" fmla="*/ 97 w 107"/>
                  <a:gd name="T7" fmla="*/ 79 h 101"/>
                  <a:gd name="T8" fmla="*/ 98 w 107"/>
                  <a:gd name="T9" fmla="*/ 71 h 101"/>
                  <a:gd name="T10" fmla="*/ 94 w 107"/>
                  <a:gd name="T11" fmla="*/ 61 h 101"/>
                  <a:gd name="T12" fmla="*/ 93 w 107"/>
                  <a:gd name="T13" fmla="*/ 61 h 101"/>
                  <a:gd name="T14" fmla="*/ 85 w 107"/>
                  <a:gd name="T15" fmla="*/ 56 h 101"/>
                  <a:gd name="T16" fmla="*/ 79 w 107"/>
                  <a:gd name="T17" fmla="*/ 51 h 101"/>
                  <a:gd name="T18" fmla="*/ 78 w 107"/>
                  <a:gd name="T19" fmla="*/ 49 h 101"/>
                  <a:gd name="T20" fmla="*/ 79 w 107"/>
                  <a:gd name="T21" fmla="*/ 47 h 101"/>
                  <a:gd name="T22" fmla="*/ 75 w 107"/>
                  <a:gd name="T23" fmla="*/ 45 h 101"/>
                  <a:gd name="T24" fmla="*/ 74 w 107"/>
                  <a:gd name="T25" fmla="*/ 38 h 101"/>
                  <a:gd name="T26" fmla="*/ 73 w 107"/>
                  <a:gd name="T27" fmla="*/ 34 h 101"/>
                  <a:gd name="T28" fmla="*/ 75 w 107"/>
                  <a:gd name="T29" fmla="*/ 34 h 101"/>
                  <a:gd name="T30" fmla="*/ 76 w 107"/>
                  <a:gd name="T31" fmla="*/ 30 h 101"/>
                  <a:gd name="T32" fmla="*/ 80 w 107"/>
                  <a:gd name="T33" fmla="*/ 28 h 101"/>
                  <a:gd name="T34" fmla="*/ 81 w 107"/>
                  <a:gd name="T35" fmla="*/ 27 h 101"/>
                  <a:gd name="T36" fmla="*/ 79 w 107"/>
                  <a:gd name="T37" fmla="*/ 24 h 101"/>
                  <a:gd name="T38" fmla="*/ 81 w 107"/>
                  <a:gd name="T39" fmla="*/ 20 h 101"/>
                  <a:gd name="T40" fmla="*/ 81 w 107"/>
                  <a:gd name="T41" fmla="*/ 19 h 101"/>
                  <a:gd name="T42" fmla="*/ 75 w 107"/>
                  <a:gd name="T43" fmla="*/ 19 h 101"/>
                  <a:gd name="T44" fmla="*/ 72 w 107"/>
                  <a:gd name="T45" fmla="*/ 18 h 101"/>
                  <a:gd name="T46" fmla="*/ 69 w 107"/>
                  <a:gd name="T47" fmla="*/ 11 h 101"/>
                  <a:gd name="T48" fmla="*/ 68 w 107"/>
                  <a:gd name="T49" fmla="*/ 9 h 101"/>
                  <a:gd name="T50" fmla="*/ 66 w 107"/>
                  <a:gd name="T51" fmla="*/ 7 h 101"/>
                  <a:gd name="T52" fmla="*/ 66 w 107"/>
                  <a:gd name="T53" fmla="*/ 4 h 101"/>
                  <a:gd name="T54" fmla="*/ 65 w 107"/>
                  <a:gd name="T55" fmla="*/ 3 h 101"/>
                  <a:gd name="T56" fmla="*/ 58 w 107"/>
                  <a:gd name="T57" fmla="*/ 1 h 101"/>
                  <a:gd name="T58" fmla="*/ 52 w 107"/>
                  <a:gd name="T59" fmla="*/ 1 h 101"/>
                  <a:gd name="T60" fmla="*/ 46 w 107"/>
                  <a:gd name="T61" fmla="*/ 0 h 101"/>
                  <a:gd name="T62" fmla="*/ 39 w 107"/>
                  <a:gd name="T63" fmla="*/ 3 h 101"/>
                  <a:gd name="T64" fmla="*/ 39 w 107"/>
                  <a:gd name="T65" fmla="*/ 3 h 101"/>
                  <a:gd name="T66" fmla="*/ 33 w 107"/>
                  <a:gd name="T67" fmla="*/ 10 h 101"/>
                  <a:gd name="T68" fmla="*/ 29 w 107"/>
                  <a:gd name="T69" fmla="*/ 11 h 101"/>
                  <a:gd name="T70" fmla="*/ 27 w 107"/>
                  <a:gd name="T71" fmla="*/ 14 h 101"/>
                  <a:gd name="T72" fmla="*/ 28 w 107"/>
                  <a:gd name="T73" fmla="*/ 24 h 101"/>
                  <a:gd name="T74" fmla="*/ 26 w 107"/>
                  <a:gd name="T75" fmla="*/ 32 h 101"/>
                  <a:gd name="T76" fmla="*/ 9 w 107"/>
                  <a:gd name="T77" fmla="*/ 45 h 101"/>
                  <a:gd name="T78" fmla="*/ 0 w 107"/>
                  <a:gd name="T79" fmla="*/ 51 h 101"/>
                  <a:gd name="T80" fmla="*/ 4 w 107"/>
                  <a:gd name="T81" fmla="*/ 62 h 101"/>
                  <a:gd name="T82" fmla="*/ 29 w 107"/>
                  <a:gd name="T83" fmla="*/ 72 h 101"/>
                  <a:gd name="T84" fmla="*/ 65 w 107"/>
                  <a:gd name="T85" fmla="*/ 100 h 101"/>
                  <a:gd name="T86" fmla="*/ 85 w 107"/>
                  <a:gd name="T87" fmla="*/ 101 h 101"/>
                  <a:gd name="T88" fmla="*/ 98 w 107"/>
                  <a:gd name="T89" fmla="*/ 9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7" h="101">
                    <a:moveTo>
                      <a:pt x="102" y="91"/>
                    </a:moveTo>
                    <a:cubicBezTo>
                      <a:pt x="102" y="91"/>
                      <a:pt x="102" y="91"/>
                      <a:pt x="103" y="91"/>
                    </a:cubicBezTo>
                    <a:cubicBezTo>
                      <a:pt x="103" y="90"/>
                      <a:pt x="103" y="90"/>
                      <a:pt x="104" y="91"/>
                    </a:cubicBezTo>
                    <a:cubicBezTo>
                      <a:pt x="105" y="91"/>
                      <a:pt x="107" y="91"/>
                      <a:pt x="107" y="91"/>
                    </a:cubicBezTo>
                    <a:cubicBezTo>
                      <a:pt x="107" y="90"/>
                      <a:pt x="106" y="90"/>
                      <a:pt x="105" y="89"/>
                    </a:cubicBezTo>
                    <a:cubicBezTo>
                      <a:pt x="105" y="88"/>
                      <a:pt x="104" y="88"/>
                      <a:pt x="103" y="87"/>
                    </a:cubicBezTo>
                    <a:cubicBezTo>
                      <a:pt x="102" y="87"/>
                      <a:pt x="101" y="86"/>
                      <a:pt x="101" y="85"/>
                    </a:cubicBezTo>
                    <a:cubicBezTo>
                      <a:pt x="101" y="84"/>
                      <a:pt x="101" y="83"/>
                      <a:pt x="101" y="82"/>
                    </a:cubicBezTo>
                    <a:cubicBezTo>
                      <a:pt x="101" y="80"/>
                      <a:pt x="101" y="79"/>
                      <a:pt x="101" y="79"/>
                    </a:cubicBezTo>
                    <a:cubicBezTo>
                      <a:pt x="101" y="79"/>
                      <a:pt x="101" y="79"/>
                      <a:pt x="101" y="79"/>
                    </a:cubicBezTo>
                    <a:cubicBezTo>
                      <a:pt x="101" y="79"/>
                      <a:pt x="100" y="79"/>
                      <a:pt x="99" y="79"/>
                    </a:cubicBezTo>
                    <a:cubicBezTo>
                      <a:pt x="99" y="79"/>
                      <a:pt x="98" y="79"/>
                      <a:pt x="97" y="79"/>
                    </a:cubicBezTo>
                    <a:cubicBezTo>
                      <a:pt x="97" y="78"/>
                      <a:pt x="97" y="77"/>
                      <a:pt x="97" y="75"/>
                    </a:cubicBezTo>
                    <a:cubicBezTo>
                      <a:pt x="97" y="74"/>
                      <a:pt x="97" y="73"/>
                      <a:pt x="98" y="73"/>
                    </a:cubicBezTo>
                    <a:cubicBezTo>
                      <a:pt x="98" y="72"/>
                      <a:pt x="98" y="71"/>
                      <a:pt x="98" y="71"/>
                    </a:cubicBezTo>
                    <a:cubicBezTo>
                      <a:pt x="98" y="70"/>
                      <a:pt x="99" y="70"/>
                      <a:pt x="99" y="69"/>
                    </a:cubicBezTo>
                    <a:cubicBezTo>
                      <a:pt x="99" y="69"/>
                      <a:pt x="97" y="67"/>
                      <a:pt x="96" y="65"/>
                    </a:cubicBezTo>
                    <a:cubicBezTo>
                      <a:pt x="95" y="63"/>
                      <a:pt x="94" y="61"/>
                      <a:pt x="94" y="61"/>
                    </a:cubicBezTo>
                    <a:cubicBezTo>
                      <a:pt x="94" y="61"/>
                      <a:pt x="94" y="61"/>
                      <a:pt x="94" y="61"/>
                    </a:cubicBezTo>
                    <a:cubicBezTo>
                      <a:pt x="94" y="61"/>
                      <a:pt x="93" y="61"/>
                      <a:pt x="93" y="61"/>
                    </a:cubicBezTo>
                    <a:cubicBezTo>
                      <a:pt x="93" y="61"/>
                      <a:pt x="93" y="61"/>
                      <a:pt x="93" y="61"/>
                    </a:cubicBezTo>
                    <a:cubicBezTo>
                      <a:pt x="92" y="62"/>
                      <a:pt x="91" y="62"/>
                      <a:pt x="91" y="61"/>
                    </a:cubicBezTo>
                    <a:cubicBezTo>
                      <a:pt x="91" y="61"/>
                      <a:pt x="89" y="59"/>
                      <a:pt x="87" y="58"/>
                    </a:cubicBezTo>
                    <a:cubicBezTo>
                      <a:pt x="86" y="57"/>
                      <a:pt x="85" y="56"/>
                      <a:pt x="85" y="56"/>
                    </a:cubicBezTo>
                    <a:cubicBezTo>
                      <a:pt x="84" y="56"/>
                      <a:pt x="83" y="56"/>
                      <a:pt x="82" y="56"/>
                    </a:cubicBezTo>
                    <a:cubicBezTo>
                      <a:pt x="81" y="56"/>
                      <a:pt x="80" y="56"/>
                      <a:pt x="80" y="55"/>
                    </a:cubicBezTo>
                    <a:cubicBezTo>
                      <a:pt x="79" y="54"/>
                      <a:pt x="79" y="52"/>
                      <a:pt x="79" y="51"/>
                    </a:cubicBezTo>
                    <a:cubicBezTo>
                      <a:pt x="79" y="51"/>
                      <a:pt x="79" y="51"/>
                      <a:pt x="79" y="51"/>
                    </a:cubicBezTo>
                    <a:cubicBezTo>
                      <a:pt x="78" y="50"/>
                      <a:pt x="78" y="49"/>
                      <a:pt x="78" y="49"/>
                    </a:cubicBezTo>
                    <a:cubicBezTo>
                      <a:pt x="78" y="49"/>
                      <a:pt x="78" y="49"/>
                      <a:pt x="78" y="49"/>
                    </a:cubicBezTo>
                    <a:cubicBezTo>
                      <a:pt x="78" y="49"/>
                      <a:pt x="78" y="49"/>
                      <a:pt x="78" y="48"/>
                    </a:cubicBezTo>
                    <a:cubicBezTo>
                      <a:pt x="78" y="48"/>
                      <a:pt x="78" y="48"/>
                      <a:pt x="78" y="48"/>
                    </a:cubicBezTo>
                    <a:cubicBezTo>
                      <a:pt x="79" y="48"/>
                      <a:pt x="79" y="47"/>
                      <a:pt x="79" y="47"/>
                    </a:cubicBezTo>
                    <a:cubicBezTo>
                      <a:pt x="78" y="47"/>
                      <a:pt x="78" y="47"/>
                      <a:pt x="78" y="47"/>
                    </a:cubicBezTo>
                    <a:cubicBezTo>
                      <a:pt x="77" y="47"/>
                      <a:pt x="76" y="47"/>
                      <a:pt x="76" y="46"/>
                    </a:cubicBezTo>
                    <a:cubicBezTo>
                      <a:pt x="75" y="46"/>
                      <a:pt x="75" y="46"/>
                      <a:pt x="75" y="45"/>
                    </a:cubicBezTo>
                    <a:cubicBezTo>
                      <a:pt x="74" y="44"/>
                      <a:pt x="73" y="43"/>
                      <a:pt x="72" y="43"/>
                    </a:cubicBezTo>
                    <a:cubicBezTo>
                      <a:pt x="72" y="42"/>
                      <a:pt x="73" y="40"/>
                      <a:pt x="73" y="38"/>
                    </a:cubicBezTo>
                    <a:cubicBezTo>
                      <a:pt x="73" y="38"/>
                      <a:pt x="74" y="38"/>
                      <a:pt x="74" y="38"/>
                    </a:cubicBezTo>
                    <a:cubicBezTo>
                      <a:pt x="74" y="38"/>
                      <a:pt x="73" y="38"/>
                      <a:pt x="73" y="38"/>
                    </a:cubicBezTo>
                    <a:cubicBezTo>
                      <a:pt x="73" y="37"/>
                      <a:pt x="72" y="36"/>
                      <a:pt x="72" y="35"/>
                    </a:cubicBezTo>
                    <a:cubicBezTo>
                      <a:pt x="73" y="35"/>
                      <a:pt x="73" y="35"/>
                      <a:pt x="73" y="34"/>
                    </a:cubicBezTo>
                    <a:cubicBezTo>
                      <a:pt x="73" y="34"/>
                      <a:pt x="74" y="34"/>
                      <a:pt x="74" y="34"/>
                    </a:cubicBezTo>
                    <a:cubicBezTo>
                      <a:pt x="74" y="34"/>
                      <a:pt x="74" y="34"/>
                      <a:pt x="74" y="34"/>
                    </a:cubicBezTo>
                    <a:cubicBezTo>
                      <a:pt x="74" y="34"/>
                      <a:pt x="75" y="34"/>
                      <a:pt x="75" y="34"/>
                    </a:cubicBezTo>
                    <a:cubicBezTo>
                      <a:pt x="75" y="34"/>
                      <a:pt x="76" y="34"/>
                      <a:pt x="76" y="34"/>
                    </a:cubicBezTo>
                    <a:cubicBezTo>
                      <a:pt x="76" y="34"/>
                      <a:pt x="76" y="33"/>
                      <a:pt x="76" y="32"/>
                    </a:cubicBezTo>
                    <a:cubicBezTo>
                      <a:pt x="76" y="31"/>
                      <a:pt x="76" y="30"/>
                      <a:pt x="76" y="30"/>
                    </a:cubicBezTo>
                    <a:cubicBezTo>
                      <a:pt x="76" y="30"/>
                      <a:pt x="77" y="29"/>
                      <a:pt x="78" y="29"/>
                    </a:cubicBezTo>
                    <a:cubicBezTo>
                      <a:pt x="78" y="28"/>
                      <a:pt x="78" y="28"/>
                      <a:pt x="78" y="28"/>
                    </a:cubicBezTo>
                    <a:cubicBezTo>
                      <a:pt x="79" y="28"/>
                      <a:pt x="79" y="28"/>
                      <a:pt x="80" y="28"/>
                    </a:cubicBezTo>
                    <a:cubicBezTo>
                      <a:pt x="80" y="28"/>
                      <a:pt x="81" y="28"/>
                      <a:pt x="81" y="28"/>
                    </a:cubicBezTo>
                    <a:cubicBezTo>
                      <a:pt x="81" y="28"/>
                      <a:pt x="81" y="27"/>
                      <a:pt x="81" y="27"/>
                    </a:cubicBezTo>
                    <a:cubicBezTo>
                      <a:pt x="81" y="27"/>
                      <a:pt x="81" y="27"/>
                      <a:pt x="81" y="27"/>
                    </a:cubicBezTo>
                    <a:cubicBezTo>
                      <a:pt x="81" y="27"/>
                      <a:pt x="81" y="27"/>
                      <a:pt x="80" y="26"/>
                    </a:cubicBezTo>
                    <a:cubicBezTo>
                      <a:pt x="80" y="26"/>
                      <a:pt x="80" y="25"/>
                      <a:pt x="80" y="25"/>
                    </a:cubicBezTo>
                    <a:cubicBezTo>
                      <a:pt x="79" y="25"/>
                      <a:pt x="79" y="24"/>
                      <a:pt x="79" y="24"/>
                    </a:cubicBezTo>
                    <a:cubicBezTo>
                      <a:pt x="79" y="24"/>
                      <a:pt x="79" y="23"/>
                      <a:pt x="79" y="22"/>
                    </a:cubicBezTo>
                    <a:cubicBezTo>
                      <a:pt x="79" y="22"/>
                      <a:pt x="79" y="21"/>
                      <a:pt x="79" y="20"/>
                    </a:cubicBezTo>
                    <a:cubicBezTo>
                      <a:pt x="79" y="20"/>
                      <a:pt x="80" y="20"/>
                      <a:pt x="81" y="20"/>
                    </a:cubicBezTo>
                    <a:cubicBezTo>
                      <a:pt x="81" y="20"/>
                      <a:pt x="82" y="19"/>
                      <a:pt x="82" y="19"/>
                    </a:cubicBezTo>
                    <a:cubicBezTo>
                      <a:pt x="82" y="19"/>
                      <a:pt x="81" y="19"/>
                      <a:pt x="81" y="19"/>
                    </a:cubicBezTo>
                    <a:cubicBezTo>
                      <a:pt x="81" y="19"/>
                      <a:pt x="81" y="19"/>
                      <a:pt x="81" y="19"/>
                    </a:cubicBezTo>
                    <a:cubicBezTo>
                      <a:pt x="80" y="19"/>
                      <a:pt x="79" y="19"/>
                      <a:pt x="78" y="19"/>
                    </a:cubicBezTo>
                    <a:cubicBezTo>
                      <a:pt x="77" y="20"/>
                      <a:pt x="77" y="20"/>
                      <a:pt x="76" y="20"/>
                    </a:cubicBezTo>
                    <a:cubicBezTo>
                      <a:pt x="76" y="20"/>
                      <a:pt x="76" y="19"/>
                      <a:pt x="75" y="19"/>
                    </a:cubicBezTo>
                    <a:cubicBezTo>
                      <a:pt x="75" y="18"/>
                      <a:pt x="74" y="17"/>
                      <a:pt x="74" y="17"/>
                    </a:cubicBezTo>
                    <a:cubicBezTo>
                      <a:pt x="74" y="17"/>
                      <a:pt x="74" y="17"/>
                      <a:pt x="73" y="17"/>
                    </a:cubicBezTo>
                    <a:cubicBezTo>
                      <a:pt x="73" y="18"/>
                      <a:pt x="72" y="18"/>
                      <a:pt x="72" y="18"/>
                    </a:cubicBezTo>
                    <a:cubicBezTo>
                      <a:pt x="71" y="17"/>
                      <a:pt x="71" y="16"/>
                      <a:pt x="71" y="14"/>
                    </a:cubicBezTo>
                    <a:cubicBezTo>
                      <a:pt x="71" y="13"/>
                      <a:pt x="70" y="12"/>
                      <a:pt x="70" y="12"/>
                    </a:cubicBezTo>
                    <a:cubicBezTo>
                      <a:pt x="70" y="12"/>
                      <a:pt x="70" y="12"/>
                      <a:pt x="69" y="11"/>
                    </a:cubicBezTo>
                    <a:cubicBezTo>
                      <a:pt x="69" y="11"/>
                      <a:pt x="69" y="11"/>
                      <a:pt x="69" y="11"/>
                    </a:cubicBezTo>
                    <a:cubicBezTo>
                      <a:pt x="69" y="11"/>
                      <a:pt x="68" y="11"/>
                      <a:pt x="68" y="10"/>
                    </a:cubicBezTo>
                    <a:cubicBezTo>
                      <a:pt x="68" y="10"/>
                      <a:pt x="68" y="9"/>
                      <a:pt x="68" y="9"/>
                    </a:cubicBezTo>
                    <a:cubicBezTo>
                      <a:pt x="68" y="9"/>
                      <a:pt x="68" y="8"/>
                      <a:pt x="68" y="8"/>
                    </a:cubicBezTo>
                    <a:cubicBezTo>
                      <a:pt x="68" y="8"/>
                      <a:pt x="68" y="8"/>
                      <a:pt x="68" y="8"/>
                    </a:cubicBezTo>
                    <a:cubicBezTo>
                      <a:pt x="67" y="8"/>
                      <a:pt x="66" y="8"/>
                      <a:pt x="66" y="7"/>
                    </a:cubicBezTo>
                    <a:cubicBezTo>
                      <a:pt x="66" y="7"/>
                      <a:pt x="66" y="7"/>
                      <a:pt x="66" y="7"/>
                    </a:cubicBezTo>
                    <a:cubicBezTo>
                      <a:pt x="66" y="7"/>
                      <a:pt x="66" y="6"/>
                      <a:pt x="66" y="5"/>
                    </a:cubicBezTo>
                    <a:cubicBezTo>
                      <a:pt x="66" y="5"/>
                      <a:pt x="67" y="4"/>
                      <a:pt x="66" y="4"/>
                    </a:cubicBezTo>
                    <a:cubicBezTo>
                      <a:pt x="66" y="4"/>
                      <a:pt x="66" y="4"/>
                      <a:pt x="66" y="3"/>
                    </a:cubicBezTo>
                    <a:cubicBezTo>
                      <a:pt x="66" y="3"/>
                      <a:pt x="66" y="3"/>
                      <a:pt x="66" y="3"/>
                    </a:cubicBezTo>
                    <a:cubicBezTo>
                      <a:pt x="66" y="3"/>
                      <a:pt x="65" y="3"/>
                      <a:pt x="65" y="3"/>
                    </a:cubicBezTo>
                    <a:cubicBezTo>
                      <a:pt x="64" y="3"/>
                      <a:pt x="62" y="5"/>
                      <a:pt x="61" y="5"/>
                    </a:cubicBezTo>
                    <a:cubicBezTo>
                      <a:pt x="60" y="5"/>
                      <a:pt x="60" y="3"/>
                      <a:pt x="59" y="2"/>
                    </a:cubicBezTo>
                    <a:cubicBezTo>
                      <a:pt x="59" y="1"/>
                      <a:pt x="58" y="0"/>
                      <a:pt x="58" y="1"/>
                    </a:cubicBezTo>
                    <a:cubicBezTo>
                      <a:pt x="57" y="1"/>
                      <a:pt x="54" y="1"/>
                      <a:pt x="53" y="1"/>
                    </a:cubicBezTo>
                    <a:cubicBezTo>
                      <a:pt x="52" y="1"/>
                      <a:pt x="52" y="1"/>
                      <a:pt x="52" y="1"/>
                    </a:cubicBezTo>
                    <a:cubicBezTo>
                      <a:pt x="52" y="1"/>
                      <a:pt x="52" y="1"/>
                      <a:pt x="52" y="1"/>
                    </a:cubicBezTo>
                    <a:cubicBezTo>
                      <a:pt x="51" y="1"/>
                      <a:pt x="51" y="1"/>
                      <a:pt x="51" y="1"/>
                    </a:cubicBezTo>
                    <a:cubicBezTo>
                      <a:pt x="50" y="1"/>
                      <a:pt x="49" y="1"/>
                      <a:pt x="48" y="0"/>
                    </a:cubicBezTo>
                    <a:cubicBezTo>
                      <a:pt x="48" y="0"/>
                      <a:pt x="47" y="0"/>
                      <a:pt x="46" y="0"/>
                    </a:cubicBezTo>
                    <a:cubicBezTo>
                      <a:pt x="45" y="0"/>
                      <a:pt x="44" y="0"/>
                      <a:pt x="43" y="0"/>
                    </a:cubicBezTo>
                    <a:cubicBezTo>
                      <a:pt x="43" y="0"/>
                      <a:pt x="42" y="0"/>
                      <a:pt x="42" y="1"/>
                    </a:cubicBezTo>
                    <a:cubicBezTo>
                      <a:pt x="41" y="2"/>
                      <a:pt x="40" y="3"/>
                      <a:pt x="39" y="3"/>
                    </a:cubicBezTo>
                    <a:cubicBezTo>
                      <a:pt x="39" y="3"/>
                      <a:pt x="39" y="3"/>
                      <a:pt x="39" y="3"/>
                    </a:cubicBezTo>
                    <a:cubicBezTo>
                      <a:pt x="39" y="3"/>
                      <a:pt x="39" y="3"/>
                      <a:pt x="39" y="3"/>
                    </a:cubicBezTo>
                    <a:cubicBezTo>
                      <a:pt x="39" y="3"/>
                      <a:pt x="39" y="3"/>
                      <a:pt x="39" y="3"/>
                    </a:cubicBezTo>
                    <a:cubicBezTo>
                      <a:pt x="40" y="4"/>
                      <a:pt x="40" y="4"/>
                      <a:pt x="40" y="4"/>
                    </a:cubicBezTo>
                    <a:cubicBezTo>
                      <a:pt x="39" y="4"/>
                      <a:pt x="38" y="6"/>
                      <a:pt x="36" y="8"/>
                    </a:cubicBezTo>
                    <a:cubicBezTo>
                      <a:pt x="35" y="9"/>
                      <a:pt x="34" y="9"/>
                      <a:pt x="33" y="10"/>
                    </a:cubicBezTo>
                    <a:cubicBezTo>
                      <a:pt x="33" y="10"/>
                      <a:pt x="33" y="10"/>
                      <a:pt x="33" y="10"/>
                    </a:cubicBezTo>
                    <a:cubicBezTo>
                      <a:pt x="32" y="10"/>
                      <a:pt x="31" y="10"/>
                      <a:pt x="31" y="10"/>
                    </a:cubicBezTo>
                    <a:cubicBezTo>
                      <a:pt x="30" y="10"/>
                      <a:pt x="29" y="10"/>
                      <a:pt x="29" y="11"/>
                    </a:cubicBezTo>
                    <a:cubicBezTo>
                      <a:pt x="29" y="11"/>
                      <a:pt x="29" y="11"/>
                      <a:pt x="29" y="11"/>
                    </a:cubicBezTo>
                    <a:cubicBezTo>
                      <a:pt x="29" y="11"/>
                      <a:pt x="29" y="11"/>
                      <a:pt x="28" y="12"/>
                    </a:cubicBezTo>
                    <a:cubicBezTo>
                      <a:pt x="28" y="12"/>
                      <a:pt x="28" y="14"/>
                      <a:pt x="27" y="14"/>
                    </a:cubicBezTo>
                    <a:cubicBezTo>
                      <a:pt x="27" y="14"/>
                      <a:pt x="28" y="17"/>
                      <a:pt x="28" y="18"/>
                    </a:cubicBezTo>
                    <a:cubicBezTo>
                      <a:pt x="28" y="20"/>
                      <a:pt x="28" y="22"/>
                      <a:pt x="28" y="22"/>
                    </a:cubicBezTo>
                    <a:cubicBezTo>
                      <a:pt x="28" y="23"/>
                      <a:pt x="28" y="24"/>
                      <a:pt x="28" y="24"/>
                    </a:cubicBezTo>
                    <a:cubicBezTo>
                      <a:pt x="27" y="25"/>
                      <a:pt x="27" y="26"/>
                      <a:pt x="27" y="27"/>
                    </a:cubicBezTo>
                    <a:cubicBezTo>
                      <a:pt x="26" y="27"/>
                      <a:pt x="26" y="28"/>
                      <a:pt x="26" y="29"/>
                    </a:cubicBezTo>
                    <a:cubicBezTo>
                      <a:pt x="27" y="30"/>
                      <a:pt x="27" y="32"/>
                      <a:pt x="26" y="32"/>
                    </a:cubicBezTo>
                    <a:cubicBezTo>
                      <a:pt x="26" y="33"/>
                      <a:pt x="26" y="33"/>
                      <a:pt x="26" y="33"/>
                    </a:cubicBezTo>
                    <a:cubicBezTo>
                      <a:pt x="26" y="35"/>
                      <a:pt x="25" y="36"/>
                      <a:pt x="25" y="36"/>
                    </a:cubicBezTo>
                    <a:cubicBezTo>
                      <a:pt x="24" y="37"/>
                      <a:pt x="15" y="42"/>
                      <a:pt x="9" y="45"/>
                    </a:cubicBezTo>
                    <a:cubicBezTo>
                      <a:pt x="7" y="46"/>
                      <a:pt x="6" y="47"/>
                      <a:pt x="5" y="47"/>
                    </a:cubicBezTo>
                    <a:cubicBezTo>
                      <a:pt x="4" y="47"/>
                      <a:pt x="2" y="48"/>
                      <a:pt x="0" y="50"/>
                    </a:cubicBezTo>
                    <a:cubicBezTo>
                      <a:pt x="0" y="50"/>
                      <a:pt x="0" y="51"/>
                      <a:pt x="0" y="51"/>
                    </a:cubicBezTo>
                    <a:cubicBezTo>
                      <a:pt x="1" y="54"/>
                      <a:pt x="2" y="61"/>
                      <a:pt x="2" y="61"/>
                    </a:cubicBezTo>
                    <a:cubicBezTo>
                      <a:pt x="3" y="62"/>
                      <a:pt x="3" y="62"/>
                      <a:pt x="4" y="62"/>
                    </a:cubicBezTo>
                    <a:cubicBezTo>
                      <a:pt x="4" y="62"/>
                      <a:pt x="4" y="62"/>
                      <a:pt x="4" y="62"/>
                    </a:cubicBezTo>
                    <a:cubicBezTo>
                      <a:pt x="5" y="62"/>
                      <a:pt x="5" y="63"/>
                      <a:pt x="6" y="63"/>
                    </a:cubicBezTo>
                    <a:cubicBezTo>
                      <a:pt x="7" y="63"/>
                      <a:pt x="18" y="66"/>
                      <a:pt x="19" y="67"/>
                    </a:cubicBezTo>
                    <a:cubicBezTo>
                      <a:pt x="20" y="67"/>
                      <a:pt x="24" y="69"/>
                      <a:pt x="29" y="72"/>
                    </a:cubicBezTo>
                    <a:cubicBezTo>
                      <a:pt x="33" y="75"/>
                      <a:pt x="37" y="78"/>
                      <a:pt x="38" y="79"/>
                    </a:cubicBezTo>
                    <a:cubicBezTo>
                      <a:pt x="39" y="79"/>
                      <a:pt x="44" y="83"/>
                      <a:pt x="50" y="88"/>
                    </a:cubicBezTo>
                    <a:cubicBezTo>
                      <a:pt x="57" y="94"/>
                      <a:pt x="65" y="100"/>
                      <a:pt x="65" y="100"/>
                    </a:cubicBezTo>
                    <a:cubicBezTo>
                      <a:pt x="66" y="101"/>
                      <a:pt x="68" y="101"/>
                      <a:pt x="71" y="101"/>
                    </a:cubicBezTo>
                    <a:cubicBezTo>
                      <a:pt x="71" y="101"/>
                      <a:pt x="71" y="101"/>
                      <a:pt x="71" y="101"/>
                    </a:cubicBezTo>
                    <a:cubicBezTo>
                      <a:pt x="76" y="101"/>
                      <a:pt x="84" y="101"/>
                      <a:pt x="85" y="101"/>
                    </a:cubicBezTo>
                    <a:cubicBezTo>
                      <a:pt x="86" y="100"/>
                      <a:pt x="90" y="91"/>
                      <a:pt x="91" y="91"/>
                    </a:cubicBezTo>
                    <a:cubicBezTo>
                      <a:pt x="93" y="90"/>
                      <a:pt x="95" y="89"/>
                      <a:pt x="96" y="89"/>
                    </a:cubicBezTo>
                    <a:cubicBezTo>
                      <a:pt x="96" y="89"/>
                      <a:pt x="97" y="90"/>
                      <a:pt x="98" y="90"/>
                    </a:cubicBezTo>
                    <a:cubicBezTo>
                      <a:pt x="98" y="90"/>
                      <a:pt x="99" y="90"/>
                      <a:pt x="100" y="90"/>
                    </a:cubicBezTo>
                    <a:cubicBezTo>
                      <a:pt x="100" y="90"/>
                      <a:pt x="101" y="91"/>
                      <a:pt x="102" y="9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80" name="Freeform 517"/>
              <p:cNvSpPr>
                <a:spLocks/>
              </p:cNvSpPr>
              <p:nvPr/>
            </p:nvSpPr>
            <p:spPr bwMode="auto">
              <a:xfrm>
                <a:off x="4865687" y="2341563"/>
                <a:ext cx="120650" cy="82550"/>
              </a:xfrm>
              <a:custGeom>
                <a:avLst/>
                <a:gdLst>
                  <a:gd name="T0" fmla="*/ 52 w 52"/>
                  <a:gd name="T1" fmla="*/ 5 h 36"/>
                  <a:gd name="T2" fmla="*/ 44 w 52"/>
                  <a:gd name="T3" fmla="*/ 4 h 36"/>
                  <a:gd name="T4" fmla="*/ 37 w 52"/>
                  <a:gd name="T5" fmla="*/ 4 h 36"/>
                  <a:gd name="T6" fmla="*/ 25 w 52"/>
                  <a:gd name="T7" fmla="*/ 2 h 36"/>
                  <a:gd name="T8" fmla="*/ 23 w 52"/>
                  <a:gd name="T9" fmla="*/ 4 h 36"/>
                  <a:gd name="T10" fmla="*/ 15 w 52"/>
                  <a:gd name="T11" fmla="*/ 5 h 36"/>
                  <a:gd name="T12" fmla="*/ 8 w 52"/>
                  <a:gd name="T13" fmla="*/ 7 h 36"/>
                  <a:gd name="T14" fmla="*/ 2 w 52"/>
                  <a:gd name="T15" fmla="*/ 9 h 36"/>
                  <a:gd name="T16" fmla="*/ 2 w 52"/>
                  <a:gd name="T17" fmla="*/ 11 h 36"/>
                  <a:gd name="T18" fmla="*/ 2 w 52"/>
                  <a:gd name="T19" fmla="*/ 13 h 36"/>
                  <a:gd name="T20" fmla="*/ 6 w 52"/>
                  <a:gd name="T21" fmla="*/ 16 h 36"/>
                  <a:gd name="T22" fmla="*/ 2 w 52"/>
                  <a:gd name="T23" fmla="*/ 19 h 36"/>
                  <a:gd name="T24" fmla="*/ 7 w 52"/>
                  <a:gd name="T25" fmla="*/ 23 h 36"/>
                  <a:gd name="T26" fmla="*/ 12 w 52"/>
                  <a:gd name="T27" fmla="*/ 22 h 36"/>
                  <a:gd name="T28" fmla="*/ 11 w 52"/>
                  <a:gd name="T29" fmla="*/ 29 h 36"/>
                  <a:gd name="T30" fmla="*/ 14 w 52"/>
                  <a:gd name="T31" fmla="*/ 28 h 36"/>
                  <a:gd name="T32" fmla="*/ 19 w 52"/>
                  <a:gd name="T33" fmla="*/ 27 h 36"/>
                  <a:gd name="T34" fmla="*/ 22 w 52"/>
                  <a:gd name="T35" fmla="*/ 28 h 36"/>
                  <a:gd name="T36" fmla="*/ 24 w 52"/>
                  <a:gd name="T37" fmla="*/ 28 h 36"/>
                  <a:gd name="T38" fmla="*/ 25 w 52"/>
                  <a:gd name="T39" fmla="*/ 29 h 36"/>
                  <a:gd name="T40" fmla="*/ 30 w 52"/>
                  <a:gd name="T41" fmla="*/ 31 h 36"/>
                  <a:gd name="T42" fmla="*/ 35 w 52"/>
                  <a:gd name="T43" fmla="*/ 35 h 36"/>
                  <a:gd name="T44" fmla="*/ 38 w 52"/>
                  <a:gd name="T45" fmla="*/ 34 h 36"/>
                  <a:gd name="T46" fmla="*/ 44 w 52"/>
                  <a:gd name="T47" fmla="*/ 33 h 36"/>
                  <a:gd name="T48" fmla="*/ 45 w 52"/>
                  <a:gd name="T49" fmla="*/ 32 h 36"/>
                  <a:gd name="T50" fmla="*/ 48 w 52"/>
                  <a:gd name="T51" fmla="*/ 30 h 36"/>
                  <a:gd name="T52" fmla="*/ 48 w 52"/>
                  <a:gd name="T53" fmla="*/ 30 h 36"/>
                  <a:gd name="T54" fmla="*/ 45 w 52"/>
                  <a:gd name="T55" fmla="*/ 24 h 36"/>
                  <a:gd name="T56" fmla="*/ 45 w 52"/>
                  <a:gd name="T57" fmla="*/ 16 h 36"/>
                  <a:gd name="T58" fmla="*/ 45 w 52"/>
                  <a:gd name="T59" fmla="*/ 16 h 36"/>
                  <a:gd name="T60" fmla="*/ 48 w 52"/>
                  <a:gd name="T61" fmla="*/ 12 h 36"/>
                  <a:gd name="T62" fmla="*/ 49 w 52"/>
                  <a:gd name="T63" fmla="*/ 9 h 36"/>
                  <a:gd name="T64" fmla="*/ 50 w 52"/>
                  <a:gd name="T65" fmla="*/ 7 h 36"/>
                  <a:gd name="T66" fmla="*/ 52 w 52"/>
                  <a:gd name="T67"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36">
                    <a:moveTo>
                      <a:pt x="52" y="5"/>
                    </a:moveTo>
                    <a:cubicBezTo>
                      <a:pt x="52" y="5"/>
                      <a:pt x="52" y="5"/>
                      <a:pt x="52" y="5"/>
                    </a:cubicBezTo>
                    <a:cubicBezTo>
                      <a:pt x="51" y="6"/>
                      <a:pt x="50" y="5"/>
                      <a:pt x="49" y="5"/>
                    </a:cubicBezTo>
                    <a:cubicBezTo>
                      <a:pt x="47" y="5"/>
                      <a:pt x="47" y="5"/>
                      <a:pt x="44" y="4"/>
                    </a:cubicBezTo>
                    <a:cubicBezTo>
                      <a:pt x="41" y="4"/>
                      <a:pt x="41" y="5"/>
                      <a:pt x="40" y="5"/>
                    </a:cubicBezTo>
                    <a:cubicBezTo>
                      <a:pt x="39" y="5"/>
                      <a:pt x="39" y="4"/>
                      <a:pt x="37" y="4"/>
                    </a:cubicBezTo>
                    <a:cubicBezTo>
                      <a:pt x="36" y="3"/>
                      <a:pt x="32" y="3"/>
                      <a:pt x="30" y="3"/>
                    </a:cubicBezTo>
                    <a:cubicBezTo>
                      <a:pt x="28" y="3"/>
                      <a:pt x="26" y="3"/>
                      <a:pt x="25" y="2"/>
                    </a:cubicBezTo>
                    <a:cubicBezTo>
                      <a:pt x="24" y="1"/>
                      <a:pt x="23" y="0"/>
                      <a:pt x="23" y="1"/>
                    </a:cubicBezTo>
                    <a:cubicBezTo>
                      <a:pt x="23" y="2"/>
                      <a:pt x="24" y="3"/>
                      <a:pt x="23" y="4"/>
                    </a:cubicBezTo>
                    <a:cubicBezTo>
                      <a:pt x="22" y="4"/>
                      <a:pt x="20" y="4"/>
                      <a:pt x="18" y="4"/>
                    </a:cubicBezTo>
                    <a:cubicBezTo>
                      <a:pt x="17" y="4"/>
                      <a:pt x="17" y="4"/>
                      <a:pt x="15" y="5"/>
                    </a:cubicBezTo>
                    <a:cubicBezTo>
                      <a:pt x="13" y="5"/>
                      <a:pt x="13" y="5"/>
                      <a:pt x="12" y="5"/>
                    </a:cubicBezTo>
                    <a:cubicBezTo>
                      <a:pt x="10" y="5"/>
                      <a:pt x="10" y="6"/>
                      <a:pt x="8" y="7"/>
                    </a:cubicBezTo>
                    <a:cubicBezTo>
                      <a:pt x="6" y="8"/>
                      <a:pt x="6" y="7"/>
                      <a:pt x="5" y="8"/>
                    </a:cubicBezTo>
                    <a:cubicBezTo>
                      <a:pt x="3" y="9"/>
                      <a:pt x="3" y="8"/>
                      <a:pt x="2" y="9"/>
                    </a:cubicBezTo>
                    <a:cubicBezTo>
                      <a:pt x="0" y="9"/>
                      <a:pt x="1" y="10"/>
                      <a:pt x="1" y="11"/>
                    </a:cubicBezTo>
                    <a:cubicBezTo>
                      <a:pt x="1" y="11"/>
                      <a:pt x="2" y="12"/>
                      <a:pt x="2" y="11"/>
                    </a:cubicBezTo>
                    <a:cubicBezTo>
                      <a:pt x="3" y="11"/>
                      <a:pt x="3" y="12"/>
                      <a:pt x="3" y="13"/>
                    </a:cubicBezTo>
                    <a:cubicBezTo>
                      <a:pt x="3" y="14"/>
                      <a:pt x="3" y="13"/>
                      <a:pt x="2" y="13"/>
                    </a:cubicBezTo>
                    <a:cubicBezTo>
                      <a:pt x="1" y="14"/>
                      <a:pt x="1" y="15"/>
                      <a:pt x="2" y="15"/>
                    </a:cubicBezTo>
                    <a:cubicBezTo>
                      <a:pt x="3" y="15"/>
                      <a:pt x="5" y="15"/>
                      <a:pt x="6" y="16"/>
                    </a:cubicBezTo>
                    <a:cubicBezTo>
                      <a:pt x="6" y="17"/>
                      <a:pt x="4" y="16"/>
                      <a:pt x="2" y="16"/>
                    </a:cubicBezTo>
                    <a:cubicBezTo>
                      <a:pt x="0" y="17"/>
                      <a:pt x="2" y="18"/>
                      <a:pt x="2" y="19"/>
                    </a:cubicBezTo>
                    <a:cubicBezTo>
                      <a:pt x="2" y="20"/>
                      <a:pt x="3" y="21"/>
                      <a:pt x="4" y="22"/>
                    </a:cubicBezTo>
                    <a:cubicBezTo>
                      <a:pt x="5" y="23"/>
                      <a:pt x="5" y="23"/>
                      <a:pt x="7" y="23"/>
                    </a:cubicBezTo>
                    <a:cubicBezTo>
                      <a:pt x="8" y="23"/>
                      <a:pt x="8" y="24"/>
                      <a:pt x="10" y="24"/>
                    </a:cubicBezTo>
                    <a:cubicBezTo>
                      <a:pt x="11" y="24"/>
                      <a:pt x="11" y="23"/>
                      <a:pt x="12" y="22"/>
                    </a:cubicBezTo>
                    <a:cubicBezTo>
                      <a:pt x="12" y="22"/>
                      <a:pt x="13" y="22"/>
                      <a:pt x="13" y="23"/>
                    </a:cubicBezTo>
                    <a:cubicBezTo>
                      <a:pt x="13" y="23"/>
                      <a:pt x="12" y="28"/>
                      <a:pt x="11" y="29"/>
                    </a:cubicBezTo>
                    <a:cubicBezTo>
                      <a:pt x="11" y="29"/>
                      <a:pt x="11" y="29"/>
                      <a:pt x="11" y="29"/>
                    </a:cubicBezTo>
                    <a:cubicBezTo>
                      <a:pt x="12" y="29"/>
                      <a:pt x="14" y="29"/>
                      <a:pt x="14" y="28"/>
                    </a:cubicBezTo>
                    <a:cubicBezTo>
                      <a:pt x="15" y="28"/>
                      <a:pt x="15" y="28"/>
                      <a:pt x="15" y="28"/>
                    </a:cubicBezTo>
                    <a:cubicBezTo>
                      <a:pt x="16" y="27"/>
                      <a:pt x="18" y="26"/>
                      <a:pt x="19" y="27"/>
                    </a:cubicBezTo>
                    <a:cubicBezTo>
                      <a:pt x="19" y="27"/>
                      <a:pt x="20" y="27"/>
                      <a:pt x="20" y="28"/>
                    </a:cubicBezTo>
                    <a:cubicBezTo>
                      <a:pt x="20" y="28"/>
                      <a:pt x="21" y="28"/>
                      <a:pt x="22" y="28"/>
                    </a:cubicBezTo>
                    <a:cubicBezTo>
                      <a:pt x="22" y="28"/>
                      <a:pt x="22" y="28"/>
                      <a:pt x="22" y="28"/>
                    </a:cubicBezTo>
                    <a:cubicBezTo>
                      <a:pt x="22" y="28"/>
                      <a:pt x="23" y="28"/>
                      <a:pt x="24" y="28"/>
                    </a:cubicBezTo>
                    <a:cubicBezTo>
                      <a:pt x="24" y="28"/>
                      <a:pt x="25" y="28"/>
                      <a:pt x="25" y="29"/>
                    </a:cubicBezTo>
                    <a:cubicBezTo>
                      <a:pt x="25" y="29"/>
                      <a:pt x="25" y="29"/>
                      <a:pt x="25" y="29"/>
                    </a:cubicBezTo>
                    <a:cubicBezTo>
                      <a:pt x="26" y="29"/>
                      <a:pt x="26" y="29"/>
                      <a:pt x="26" y="29"/>
                    </a:cubicBezTo>
                    <a:cubicBezTo>
                      <a:pt x="27" y="29"/>
                      <a:pt x="29" y="30"/>
                      <a:pt x="30" y="31"/>
                    </a:cubicBezTo>
                    <a:cubicBezTo>
                      <a:pt x="30" y="31"/>
                      <a:pt x="32" y="33"/>
                      <a:pt x="33" y="34"/>
                    </a:cubicBezTo>
                    <a:cubicBezTo>
                      <a:pt x="34" y="35"/>
                      <a:pt x="35" y="36"/>
                      <a:pt x="35" y="35"/>
                    </a:cubicBezTo>
                    <a:cubicBezTo>
                      <a:pt x="35" y="35"/>
                      <a:pt x="36" y="35"/>
                      <a:pt x="36" y="35"/>
                    </a:cubicBezTo>
                    <a:cubicBezTo>
                      <a:pt x="37" y="34"/>
                      <a:pt x="37" y="34"/>
                      <a:pt x="38" y="34"/>
                    </a:cubicBezTo>
                    <a:cubicBezTo>
                      <a:pt x="39" y="34"/>
                      <a:pt x="43" y="34"/>
                      <a:pt x="44" y="35"/>
                    </a:cubicBezTo>
                    <a:cubicBezTo>
                      <a:pt x="44" y="34"/>
                      <a:pt x="44" y="34"/>
                      <a:pt x="44" y="33"/>
                    </a:cubicBezTo>
                    <a:cubicBezTo>
                      <a:pt x="44" y="33"/>
                      <a:pt x="45" y="32"/>
                      <a:pt x="45" y="32"/>
                    </a:cubicBezTo>
                    <a:cubicBezTo>
                      <a:pt x="45" y="32"/>
                      <a:pt x="45" y="32"/>
                      <a:pt x="45" y="32"/>
                    </a:cubicBezTo>
                    <a:cubicBezTo>
                      <a:pt x="45" y="31"/>
                      <a:pt x="46" y="31"/>
                      <a:pt x="46" y="31"/>
                    </a:cubicBezTo>
                    <a:cubicBezTo>
                      <a:pt x="47" y="30"/>
                      <a:pt x="47" y="30"/>
                      <a:pt x="48" y="30"/>
                    </a:cubicBezTo>
                    <a:cubicBezTo>
                      <a:pt x="48" y="30"/>
                      <a:pt x="48" y="30"/>
                      <a:pt x="48" y="30"/>
                    </a:cubicBezTo>
                    <a:cubicBezTo>
                      <a:pt x="48" y="30"/>
                      <a:pt x="48" y="30"/>
                      <a:pt x="48" y="30"/>
                    </a:cubicBezTo>
                    <a:cubicBezTo>
                      <a:pt x="48" y="29"/>
                      <a:pt x="48" y="28"/>
                      <a:pt x="47" y="27"/>
                    </a:cubicBezTo>
                    <a:cubicBezTo>
                      <a:pt x="46" y="26"/>
                      <a:pt x="46" y="25"/>
                      <a:pt x="45" y="24"/>
                    </a:cubicBezTo>
                    <a:cubicBezTo>
                      <a:pt x="44" y="23"/>
                      <a:pt x="45" y="17"/>
                      <a:pt x="45" y="16"/>
                    </a:cubicBezTo>
                    <a:cubicBezTo>
                      <a:pt x="45" y="16"/>
                      <a:pt x="45" y="16"/>
                      <a:pt x="45" y="16"/>
                    </a:cubicBezTo>
                    <a:cubicBezTo>
                      <a:pt x="45" y="16"/>
                      <a:pt x="45" y="16"/>
                      <a:pt x="45" y="16"/>
                    </a:cubicBezTo>
                    <a:cubicBezTo>
                      <a:pt x="45" y="16"/>
                      <a:pt x="45" y="16"/>
                      <a:pt x="45" y="16"/>
                    </a:cubicBezTo>
                    <a:cubicBezTo>
                      <a:pt x="45" y="15"/>
                      <a:pt x="46" y="14"/>
                      <a:pt x="47" y="13"/>
                    </a:cubicBezTo>
                    <a:cubicBezTo>
                      <a:pt x="47" y="12"/>
                      <a:pt x="48" y="12"/>
                      <a:pt x="48" y="12"/>
                    </a:cubicBezTo>
                    <a:cubicBezTo>
                      <a:pt x="48" y="12"/>
                      <a:pt x="48" y="12"/>
                      <a:pt x="48" y="11"/>
                    </a:cubicBezTo>
                    <a:cubicBezTo>
                      <a:pt x="48" y="11"/>
                      <a:pt x="49" y="9"/>
                      <a:pt x="49" y="9"/>
                    </a:cubicBezTo>
                    <a:cubicBezTo>
                      <a:pt x="49" y="9"/>
                      <a:pt x="49" y="9"/>
                      <a:pt x="49" y="9"/>
                    </a:cubicBezTo>
                    <a:cubicBezTo>
                      <a:pt x="49" y="8"/>
                      <a:pt x="50" y="8"/>
                      <a:pt x="50" y="7"/>
                    </a:cubicBezTo>
                    <a:cubicBezTo>
                      <a:pt x="51" y="7"/>
                      <a:pt x="52" y="6"/>
                      <a:pt x="52" y="6"/>
                    </a:cubicBezTo>
                    <a:cubicBezTo>
                      <a:pt x="52" y="6"/>
                      <a:pt x="52" y="5"/>
                      <a:pt x="52" y="5"/>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81" name="Freeform 518"/>
              <p:cNvSpPr>
                <a:spLocks/>
              </p:cNvSpPr>
              <p:nvPr/>
            </p:nvSpPr>
            <p:spPr bwMode="auto">
              <a:xfrm>
                <a:off x="4826000" y="2366963"/>
                <a:ext cx="28575" cy="11113"/>
              </a:xfrm>
              <a:custGeom>
                <a:avLst/>
                <a:gdLst>
                  <a:gd name="T0" fmla="*/ 10 w 12"/>
                  <a:gd name="T1" fmla="*/ 4 h 5"/>
                  <a:gd name="T2" fmla="*/ 12 w 12"/>
                  <a:gd name="T3" fmla="*/ 3 h 5"/>
                  <a:gd name="T4" fmla="*/ 10 w 12"/>
                  <a:gd name="T5" fmla="*/ 1 h 5"/>
                  <a:gd name="T6" fmla="*/ 6 w 12"/>
                  <a:gd name="T7" fmla="*/ 1 h 5"/>
                  <a:gd name="T8" fmla="*/ 2 w 12"/>
                  <a:gd name="T9" fmla="*/ 2 h 5"/>
                  <a:gd name="T10" fmla="*/ 6 w 12"/>
                  <a:gd name="T11" fmla="*/ 3 h 5"/>
                  <a:gd name="T12" fmla="*/ 7 w 12"/>
                  <a:gd name="T13" fmla="*/ 5 h 5"/>
                  <a:gd name="T14" fmla="*/ 10 w 12"/>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5">
                    <a:moveTo>
                      <a:pt x="10" y="4"/>
                    </a:moveTo>
                    <a:cubicBezTo>
                      <a:pt x="11" y="3"/>
                      <a:pt x="12" y="3"/>
                      <a:pt x="12" y="3"/>
                    </a:cubicBezTo>
                    <a:cubicBezTo>
                      <a:pt x="12" y="2"/>
                      <a:pt x="11" y="2"/>
                      <a:pt x="10" y="1"/>
                    </a:cubicBezTo>
                    <a:cubicBezTo>
                      <a:pt x="9" y="0"/>
                      <a:pt x="8" y="0"/>
                      <a:pt x="6" y="1"/>
                    </a:cubicBezTo>
                    <a:cubicBezTo>
                      <a:pt x="3" y="2"/>
                      <a:pt x="0" y="1"/>
                      <a:pt x="2" y="2"/>
                    </a:cubicBezTo>
                    <a:cubicBezTo>
                      <a:pt x="4" y="3"/>
                      <a:pt x="5" y="1"/>
                      <a:pt x="6" y="3"/>
                    </a:cubicBezTo>
                    <a:cubicBezTo>
                      <a:pt x="7" y="5"/>
                      <a:pt x="6" y="5"/>
                      <a:pt x="7" y="5"/>
                    </a:cubicBezTo>
                    <a:cubicBezTo>
                      <a:pt x="8" y="5"/>
                      <a:pt x="9" y="5"/>
                      <a:pt x="10" y="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82" name="Freeform 519"/>
              <p:cNvSpPr>
                <a:spLocks/>
              </p:cNvSpPr>
              <p:nvPr/>
            </p:nvSpPr>
            <p:spPr bwMode="auto">
              <a:xfrm>
                <a:off x="4824412" y="2382838"/>
                <a:ext cx="36513" cy="25400"/>
              </a:xfrm>
              <a:custGeom>
                <a:avLst/>
                <a:gdLst>
                  <a:gd name="T0" fmla="*/ 8 w 16"/>
                  <a:gd name="T1" fmla="*/ 1 h 11"/>
                  <a:gd name="T2" fmla="*/ 12 w 16"/>
                  <a:gd name="T3" fmla="*/ 0 h 11"/>
                  <a:gd name="T4" fmla="*/ 15 w 16"/>
                  <a:gd name="T5" fmla="*/ 2 h 11"/>
                  <a:gd name="T6" fmla="*/ 14 w 16"/>
                  <a:gd name="T7" fmla="*/ 4 h 11"/>
                  <a:gd name="T8" fmla="*/ 12 w 16"/>
                  <a:gd name="T9" fmla="*/ 6 h 11"/>
                  <a:gd name="T10" fmla="*/ 8 w 16"/>
                  <a:gd name="T11" fmla="*/ 6 h 11"/>
                  <a:gd name="T12" fmla="*/ 6 w 16"/>
                  <a:gd name="T13" fmla="*/ 8 h 11"/>
                  <a:gd name="T14" fmla="*/ 4 w 16"/>
                  <a:gd name="T15" fmla="*/ 11 h 11"/>
                  <a:gd name="T16" fmla="*/ 3 w 16"/>
                  <a:gd name="T17" fmla="*/ 9 h 11"/>
                  <a:gd name="T18" fmla="*/ 4 w 16"/>
                  <a:gd name="T19" fmla="*/ 7 h 11"/>
                  <a:gd name="T20" fmla="*/ 1 w 16"/>
                  <a:gd name="T21" fmla="*/ 6 h 11"/>
                  <a:gd name="T22" fmla="*/ 2 w 16"/>
                  <a:gd name="T23" fmla="*/ 4 h 11"/>
                  <a:gd name="T24" fmla="*/ 1 w 16"/>
                  <a:gd name="T25" fmla="*/ 1 h 11"/>
                  <a:gd name="T26" fmla="*/ 4 w 16"/>
                  <a:gd name="T27" fmla="*/ 3 h 11"/>
                  <a:gd name="T28" fmla="*/ 8 w 16"/>
                  <a:gd name="T29"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1">
                    <a:moveTo>
                      <a:pt x="8" y="1"/>
                    </a:moveTo>
                    <a:cubicBezTo>
                      <a:pt x="10" y="0"/>
                      <a:pt x="10" y="0"/>
                      <a:pt x="12" y="0"/>
                    </a:cubicBezTo>
                    <a:cubicBezTo>
                      <a:pt x="13" y="1"/>
                      <a:pt x="14" y="1"/>
                      <a:pt x="15" y="2"/>
                    </a:cubicBezTo>
                    <a:cubicBezTo>
                      <a:pt x="16" y="3"/>
                      <a:pt x="15" y="3"/>
                      <a:pt x="14" y="4"/>
                    </a:cubicBezTo>
                    <a:cubicBezTo>
                      <a:pt x="13" y="5"/>
                      <a:pt x="15" y="5"/>
                      <a:pt x="12" y="6"/>
                    </a:cubicBezTo>
                    <a:cubicBezTo>
                      <a:pt x="10" y="6"/>
                      <a:pt x="9" y="6"/>
                      <a:pt x="8" y="6"/>
                    </a:cubicBezTo>
                    <a:cubicBezTo>
                      <a:pt x="7" y="7"/>
                      <a:pt x="6" y="7"/>
                      <a:pt x="6" y="8"/>
                    </a:cubicBezTo>
                    <a:cubicBezTo>
                      <a:pt x="5" y="9"/>
                      <a:pt x="5" y="11"/>
                      <a:pt x="4" y="11"/>
                    </a:cubicBezTo>
                    <a:cubicBezTo>
                      <a:pt x="3" y="11"/>
                      <a:pt x="3" y="10"/>
                      <a:pt x="3" y="9"/>
                    </a:cubicBezTo>
                    <a:cubicBezTo>
                      <a:pt x="4" y="8"/>
                      <a:pt x="5" y="8"/>
                      <a:pt x="4" y="7"/>
                    </a:cubicBezTo>
                    <a:cubicBezTo>
                      <a:pt x="3" y="6"/>
                      <a:pt x="1" y="7"/>
                      <a:pt x="1" y="6"/>
                    </a:cubicBezTo>
                    <a:cubicBezTo>
                      <a:pt x="2" y="5"/>
                      <a:pt x="3" y="5"/>
                      <a:pt x="2" y="4"/>
                    </a:cubicBezTo>
                    <a:cubicBezTo>
                      <a:pt x="1" y="2"/>
                      <a:pt x="0" y="1"/>
                      <a:pt x="1" y="1"/>
                    </a:cubicBezTo>
                    <a:cubicBezTo>
                      <a:pt x="3" y="2"/>
                      <a:pt x="2" y="4"/>
                      <a:pt x="4" y="3"/>
                    </a:cubicBezTo>
                    <a:cubicBezTo>
                      <a:pt x="7" y="2"/>
                      <a:pt x="6" y="1"/>
                      <a:pt x="8"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83" name="Freeform 520"/>
              <p:cNvSpPr>
                <a:spLocks/>
              </p:cNvSpPr>
              <p:nvPr/>
            </p:nvSpPr>
            <p:spPr bwMode="auto">
              <a:xfrm>
                <a:off x="4803775" y="2406650"/>
                <a:ext cx="184150" cy="82550"/>
              </a:xfrm>
              <a:custGeom>
                <a:avLst/>
                <a:gdLst>
                  <a:gd name="T0" fmla="*/ 37 w 80"/>
                  <a:gd name="T1" fmla="*/ 5 h 36"/>
                  <a:gd name="T2" fmla="*/ 35 w 80"/>
                  <a:gd name="T3" fmla="*/ 15 h 36"/>
                  <a:gd name="T4" fmla="*/ 27 w 80"/>
                  <a:gd name="T5" fmla="*/ 15 h 36"/>
                  <a:gd name="T6" fmla="*/ 23 w 80"/>
                  <a:gd name="T7" fmla="*/ 9 h 36"/>
                  <a:gd name="T8" fmla="*/ 10 w 80"/>
                  <a:gd name="T9" fmla="*/ 7 h 36"/>
                  <a:gd name="T10" fmla="*/ 6 w 80"/>
                  <a:gd name="T11" fmla="*/ 15 h 36"/>
                  <a:gd name="T12" fmla="*/ 2 w 80"/>
                  <a:gd name="T13" fmla="*/ 24 h 36"/>
                  <a:gd name="T14" fmla="*/ 2 w 80"/>
                  <a:gd name="T15" fmla="*/ 30 h 36"/>
                  <a:gd name="T16" fmla="*/ 3 w 80"/>
                  <a:gd name="T17" fmla="*/ 29 h 36"/>
                  <a:gd name="T18" fmla="*/ 6 w 80"/>
                  <a:gd name="T19" fmla="*/ 27 h 36"/>
                  <a:gd name="T20" fmla="*/ 14 w 80"/>
                  <a:gd name="T21" fmla="*/ 25 h 36"/>
                  <a:gd name="T22" fmla="*/ 20 w 80"/>
                  <a:gd name="T23" fmla="*/ 25 h 36"/>
                  <a:gd name="T24" fmla="*/ 22 w 80"/>
                  <a:gd name="T25" fmla="*/ 25 h 36"/>
                  <a:gd name="T26" fmla="*/ 24 w 80"/>
                  <a:gd name="T27" fmla="*/ 27 h 36"/>
                  <a:gd name="T28" fmla="*/ 31 w 80"/>
                  <a:gd name="T29" fmla="*/ 25 h 36"/>
                  <a:gd name="T30" fmla="*/ 35 w 80"/>
                  <a:gd name="T31" fmla="*/ 27 h 36"/>
                  <a:gd name="T32" fmla="*/ 38 w 80"/>
                  <a:gd name="T33" fmla="*/ 26 h 36"/>
                  <a:gd name="T34" fmla="*/ 39 w 80"/>
                  <a:gd name="T35" fmla="*/ 27 h 36"/>
                  <a:gd name="T36" fmla="*/ 41 w 80"/>
                  <a:gd name="T37" fmla="*/ 26 h 36"/>
                  <a:gd name="T38" fmla="*/ 44 w 80"/>
                  <a:gd name="T39" fmla="*/ 24 h 36"/>
                  <a:gd name="T40" fmla="*/ 47 w 80"/>
                  <a:gd name="T41" fmla="*/ 28 h 36"/>
                  <a:gd name="T42" fmla="*/ 53 w 80"/>
                  <a:gd name="T43" fmla="*/ 29 h 36"/>
                  <a:gd name="T44" fmla="*/ 59 w 80"/>
                  <a:gd name="T45" fmla="*/ 34 h 36"/>
                  <a:gd name="T46" fmla="*/ 60 w 80"/>
                  <a:gd name="T47" fmla="*/ 34 h 36"/>
                  <a:gd name="T48" fmla="*/ 62 w 80"/>
                  <a:gd name="T49" fmla="*/ 36 h 36"/>
                  <a:gd name="T50" fmla="*/ 64 w 80"/>
                  <a:gd name="T51" fmla="*/ 36 h 36"/>
                  <a:gd name="T52" fmla="*/ 70 w 80"/>
                  <a:gd name="T53" fmla="*/ 34 h 36"/>
                  <a:gd name="T54" fmla="*/ 74 w 80"/>
                  <a:gd name="T55" fmla="*/ 33 h 36"/>
                  <a:gd name="T56" fmla="*/ 74 w 80"/>
                  <a:gd name="T57" fmla="*/ 32 h 36"/>
                  <a:gd name="T58" fmla="*/ 77 w 80"/>
                  <a:gd name="T59" fmla="*/ 29 h 36"/>
                  <a:gd name="T60" fmla="*/ 80 w 80"/>
                  <a:gd name="T61" fmla="*/ 28 h 36"/>
                  <a:gd name="T62" fmla="*/ 79 w 80"/>
                  <a:gd name="T63" fmla="*/ 23 h 36"/>
                  <a:gd name="T64" fmla="*/ 76 w 80"/>
                  <a:gd name="T65" fmla="*/ 19 h 36"/>
                  <a:gd name="T66" fmla="*/ 74 w 80"/>
                  <a:gd name="T67" fmla="*/ 19 h 36"/>
                  <a:gd name="T68" fmla="*/ 75 w 80"/>
                  <a:gd name="T69" fmla="*/ 16 h 36"/>
                  <a:gd name="T70" fmla="*/ 75 w 80"/>
                  <a:gd name="T71" fmla="*/ 14 h 36"/>
                  <a:gd name="T72" fmla="*/ 76 w 80"/>
                  <a:gd name="T73" fmla="*/ 11 h 36"/>
                  <a:gd name="T74" fmla="*/ 71 w 80"/>
                  <a:gd name="T75" fmla="*/ 8 h 36"/>
                  <a:gd name="T76" fmla="*/ 65 w 80"/>
                  <a:gd name="T77" fmla="*/ 7 h 36"/>
                  <a:gd name="T78" fmla="*/ 62 w 80"/>
                  <a:gd name="T79" fmla="*/ 8 h 36"/>
                  <a:gd name="T80" fmla="*/ 56 w 80"/>
                  <a:gd name="T81" fmla="*/ 4 h 36"/>
                  <a:gd name="T82" fmla="*/ 52 w 80"/>
                  <a:gd name="T83" fmla="*/ 2 h 36"/>
                  <a:gd name="T84" fmla="*/ 51 w 80"/>
                  <a:gd name="T85" fmla="*/ 1 h 36"/>
                  <a:gd name="T86" fmla="*/ 46 w 80"/>
                  <a:gd name="T87" fmla="*/ 0 h 36"/>
                  <a:gd name="T88" fmla="*/ 42 w 80"/>
                  <a:gd name="T89" fmla="*/ 1 h 36"/>
                  <a:gd name="T90" fmla="*/ 37 w 80"/>
                  <a:gd name="T91"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 h="36">
                    <a:moveTo>
                      <a:pt x="37" y="2"/>
                    </a:moveTo>
                    <a:cubicBezTo>
                      <a:pt x="37" y="3"/>
                      <a:pt x="37" y="4"/>
                      <a:pt x="37" y="5"/>
                    </a:cubicBezTo>
                    <a:cubicBezTo>
                      <a:pt x="37" y="6"/>
                      <a:pt x="38" y="9"/>
                      <a:pt x="38" y="11"/>
                    </a:cubicBezTo>
                    <a:cubicBezTo>
                      <a:pt x="39" y="12"/>
                      <a:pt x="36" y="14"/>
                      <a:pt x="35" y="15"/>
                    </a:cubicBezTo>
                    <a:cubicBezTo>
                      <a:pt x="34" y="16"/>
                      <a:pt x="33" y="16"/>
                      <a:pt x="32" y="16"/>
                    </a:cubicBezTo>
                    <a:cubicBezTo>
                      <a:pt x="31" y="17"/>
                      <a:pt x="28" y="16"/>
                      <a:pt x="27" y="15"/>
                    </a:cubicBezTo>
                    <a:cubicBezTo>
                      <a:pt x="26" y="15"/>
                      <a:pt x="26" y="12"/>
                      <a:pt x="25" y="11"/>
                    </a:cubicBezTo>
                    <a:cubicBezTo>
                      <a:pt x="25" y="10"/>
                      <a:pt x="24" y="10"/>
                      <a:pt x="23" y="9"/>
                    </a:cubicBezTo>
                    <a:cubicBezTo>
                      <a:pt x="22" y="9"/>
                      <a:pt x="19" y="6"/>
                      <a:pt x="18" y="6"/>
                    </a:cubicBezTo>
                    <a:cubicBezTo>
                      <a:pt x="17" y="5"/>
                      <a:pt x="11" y="6"/>
                      <a:pt x="10" y="7"/>
                    </a:cubicBezTo>
                    <a:cubicBezTo>
                      <a:pt x="9" y="7"/>
                      <a:pt x="7" y="10"/>
                      <a:pt x="6" y="11"/>
                    </a:cubicBezTo>
                    <a:cubicBezTo>
                      <a:pt x="5" y="12"/>
                      <a:pt x="6" y="14"/>
                      <a:pt x="6" y="15"/>
                    </a:cubicBezTo>
                    <a:cubicBezTo>
                      <a:pt x="6" y="17"/>
                      <a:pt x="2" y="18"/>
                      <a:pt x="1" y="19"/>
                    </a:cubicBezTo>
                    <a:cubicBezTo>
                      <a:pt x="0" y="20"/>
                      <a:pt x="2" y="22"/>
                      <a:pt x="2" y="24"/>
                    </a:cubicBezTo>
                    <a:cubicBezTo>
                      <a:pt x="2" y="25"/>
                      <a:pt x="2" y="25"/>
                      <a:pt x="1" y="27"/>
                    </a:cubicBezTo>
                    <a:cubicBezTo>
                      <a:pt x="0" y="29"/>
                      <a:pt x="1" y="29"/>
                      <a:pt x="2" y="30"/>
                    </a:cubicBezTo>
                    <a:cubicBezTo>
                      <a:pt x="2" y="30"/>
                      <a:pt x="2" y="30"/>
                      <a:pt x="2" y="30"/>
                    </a:cubicBezTo>
                    <a:cubicBezTo>
                      <a:pt x="2" y="30"/>
                      <a:pt x="3" y="29"/>
                      <a:pt x="3" y="29"/>
                    </a:cubicBezTo>
                    <a:cubicBezTo>
                      <a:pt x="4" y="29"/>
                      <a:pt x="4" y="28"/>
                      <a:pt x="4" y="28"/>
                    </a:cubicBezTo>
                    <a:cubicBezTo>
                      <a:pt x="5" y="28"/>
                      <a:pt x="5" y="27"/>
                      <a:pt x="6" y="27"/>
                    </a:cubicBezTo>
                    <a:cubicBezTo>
                      <a:pt x="7" y="26"/>
                      <a:pt x="9" y="26"/>
                      <a:pt x="10" y="25"/>
                    </a:cubicBezTo>
                    <a:cubicBezTo>
                      <a:pt x="12" y="25"/>
                      <a:pt x="13" y="25"/>
                      <a:pt x="14" y="25"/>
                    </a:cubicBezTo>
                    <a:cubicBezTo>
                      <a:pt x="15" y="25"/>
                      <a:pt x="16" y="25"/>
                      <a:pt x="17" y="25"/>
                    </a:cubicBezTo>
                    <a:cubicBezTo>
                      <a:pt x="18" y="25"/>
                      <a:pt x="19" y="25"/>
                      <a:pt x="20" y="25"/>
                    </a:cubicBezTo>
                    <a:cubicBezTo>
                      <a:pt x="20" y="26"/>
                      <a:pt x="21" y="26"/>
                      <a:pt x="21" y="25"/>
                    </a:cubicBezTo>
                    <a:cubicBezTo>
                      <a:pt x="22" y="25"/>
                      <a:pt x="22" y="25"/>
                      <a:pt x="22" y="25"/>
                    </a:cubicBezTo>
                    <a:cubicBezTo>
                      <a:pt x="23" y="25"/>
                      <a:pt x="23" y="26"/>
                      <a:pt x="23" y="26"/>
                    </a:cubicBezTo>
                    <a:cubicBezTo>
                      <a:pt x="24" y="26"/>
                      <a:pt x="24" y="27"/>
                      <a:pt x="24" y="27"/>
                    </a:cubicBezTo>
                    <a:cubicBezTo>
                      <a:pt x="25" y="26"/>
                      <a:pt x="27" y="26"/>
                      <a:pt x="28" y="26"/>
                    </a:cubicBezTo>
                    <a:cubicBezTo>
                      <a:pt x="29" y="25"/>
                      <a:pt x="30" y="25"/>
                      <a:pt x="31" y="25"/>
                    </a:cubicBezTo>
                    <a:cubicBezTo>
                      <a:pt x="32" y="26"/>
                      <a:pt x="33" y="26"/>
                      <a:pt x="34" y="27"/>
                    </a:cubicBezTo>
                    <a:cubicBezTo>
                      <a:pt x="34" y="27"/>
                      <a:pt x="35" y="27"/>
                      <a:pt x="35" y="27"/>
                    </a:cubicBezTo>
                    <a:cubicBezTo>
                      <a:pt x="36" y="27"/>
                      <a:pt x="36" y="27"/>
                      <a:pt x="37" y="27"/>
                    </a:cubicBezTo>
                    <a:cubicBezTo>
                      <a:pt x="37" y="26"/>
                      <a:pt x="38" y="26"/>
                      <a:pt x="38" y="26"/>
                    </a:cubicBezTo>
                    <a:cubicBezTo>
                      <a:pt x="38" y="26"/>
                      <a:pt x="39" y="27"/>
                      <a:pt x="39" y="27"/>
                    </a:cubicBezTo>
                    <a:cubicBezTo>
                      <a:pt x="39" y="27"/>
                      <a:pt x="39" y="27"/>
                      <a:pt x="39" y="27"/>
                    </a:cubicBezTo>
                    <a:cubicBezTo>
                      <a:pt x="39" y="27"/>
                      <a:pt x="39" y="27"/>
                      <a:pt x="40" y="27"/>
                    </a:cubicBezTo>
                    <a:cubicBezTo>
                      <a:pt x="40" y="27"/>
                      <a:pt x="41" y="26"/>
                      <a:pt x="41" y="26"/>
                    </a:cubicBezTo>
                    <a:cubicBezTo>
                      <a:pt x="42" y="25"/>
                      <a:pt x="43" y="24"/>
                      <a:pt x="44" y="24"/>
                    </a:cubicBezTo>
                    <a:cubicBezTo>
                      <a:pt x="44" y="24"/>
                      <a:pt x="44" y="24"/>
                      <a:pt x="44" y="24"/>
                    </a:cubicBezTo>
                    <a:cubicBezTo>
                      <a:pt x="45" y="24"/>
                      <a:pt x="45" y="25"/>
                      <a:pt x="45" y="26"/>
                    </a:cubicBezTo>
                    <a:cubicBezTo>
                      <a:pt x="45" y="27"/>
                      <a:pt x="46" y="28"/>
                      <a:pt x="47" y="28"/>
                    </a:cubicBezTo>
                    <a:cubicBezTo>
                      <a:pt x="48" y="28"/>
                      <a:pt x="49" y="28"/>
                      <a:pt x="50" y="28"/>
                    </a:cubicBezTo>
                    <a:cubicBezTo>
                      <a:pt x="51" y="28"/>
                      <a:pt x="52" y="28"/>
                      <a:pt x="53" y="29"/>
                    </a:cubicBezTo>
                    <a:cubicBezTo>
                      <a:pt x="53" y="29"/>
                      <a:pt x="55" y="30"/>
                      <a:pt x="57" y="32"/>
                    </a:cubicBezTo>
                    <a:cubicBezTo>
                      <a:pt x="58" y="33"/>
                      <a:pt x="59" y="34"/>
                      <a:pt x="59" y="34"/>
                    </a:cubicBezTo>
                    <a:cubicBezTo>
                      <a:pt x="59" y="34"/>
                      <a:pt x="59" y="34"/>
                      <a:pt x="59" y="34"/>
                    </a:cubicBezTo>
                    <a:cubicBezTo>
                      <a:pt x="60" y="34"/>
                      <a:pt x="60" y="34"/>
                      <a:pt x="60" y="34"/>
                    </a:cubicBezTo>
                    <a:cubicBezTo>
                      <a:pt x="60" y="34"/>
                      <a:pt x="60" y="34"/>
                      <a:pt x="60" y="34"/>
                    </a:cubicBezTo>
                    <a:cubicBezTo>
                      <a:pt x="60" y="35"/>
                      <a:pt x="61" y="36"/>
                      <a:pt x="62" y="36"/>
                    </a:cubicBezTo>
                    <a:cubicBezTo>
                      <a:pt x="63" y="36"/>
                      <a:pt x="63" y="36"/>
                      <a:pt x="64" y="36"/>
                    </a:cubicBezTo>
                    <a:cubicBezTo>
                      <a:pt x="64" y="36"/>
                      <a:pt x="64" y="36"/>
                      <a:pt x="64" y="36"/>
                    </a:cubicBezTo>
                    <a:cubicBezTo>
                      <a:pt x="64" y="36"/>
                      <a:pt x="65" y="36"/>
                      <a:pt x="65" y="35"/>
                    </a:cubicBezTo>
                    <a:cubicBezTo>
                      <a:pt x="66" y="34"/>
                      <a:pt x="68" y="34"/>
                      <a:pt x="70" y="34"/>
                    </a:cubicBezTo>
                    <a:cubicBezTo>
                      <a:pt x="72" y="34"/>
                      <a:pt x="73" y="34"/>
                      <a:pt x="73" y="34"/>
                    </a:cubicBezTo>
                    <a:cubicBezTo>
                      <a:pt x="73" y="34"/>
                      <a:pt x="74" y="34"/>
                      <a:pt x="74" y="33"/>
                    </a:cubicBezTo>
                    <a:cubicBezTo>
                      <a:pt x="74" y="33"/>
                      <a:pt x="74" y="32"/>
                      <a:pt x="74" y="32"/>
                    </a:cubicBezTo>
                    <a:cubicBezTo>
                      <a:pt x="74" y="32"/>
                      <a:pt x="74" y="32"/>
                      <a:pt x="74" y="32"/>
                    </a:cubicBezTo>
                    <a:cubicBezTo>
                      <a:pt x="75" y="31"/>
                      <a:pt x="75" y="31"/>
                      <a:pt x="76" y="30"/>
                    </a:cubicBezTo>
                    <a:cubicBezTo>
                      <a:pt x="76" y="30"/>
                      <a:pt x="77" y="29"/>
                      <a:pt x="77" y="29"/>
                    </a:cubicBezTo>
                    <a:cubicBezTo>
                      <a:pt x="78" y="29"/>
                      <a:pt x="79" y="29"/>
                      <a:pt x="79" y="29"/>
                    </a:cubicBezTo>
                    <a:cubicBezTo>
                      <a:pt x="79" y="28"/>
                      <a:pt x="80" y="28"/>
                      <a:pt x="80" y="28"/>
                    </a:cubicBezTo>
                    <a:cubicBezTo>
                      <a:pt x="80" y="27"/>
                      <a:pt x="80" y="27"/>
                      <a:pt x="80" y="27"/>
                    </a:cubicBezTo>
                    <a:cubicBezTo>
                      <a:pt x="80" y="26"/>
                      <a:pt x="79" y="25"/>
                      <a:pt x="79" y="23"/>
                    </a:cubicBezTo>
                    <a:cubicBezTo>
                      <a:pt x="78" y="22"/>
                      <a:pt x="77" y="20"/>
                      <a:pt x="77" y="19"/>
                    </a:cubicBezTo>
                    <a:cubicBezTo>
                      <a:pt x="77" y="19"/>
                      <a:pt x="76" y="19"/>
                      <a:pt x="76" y="19"/>
                    </a:cubicBezTo>
                    <a:cubicBezTo>
                      <a:pt x="75" y="19"/>
                      <a:pt x="74" y="19"/>
                      <a:pt x="74" y="19"/>
                    </a:cubicBezTo>
                    <a:cubicBezTo>
                      <a:pt x="74" y="19"/>
                      <a:pt x="74" y="19"/>
                      <a:pt x="74" y="19"/>
                    </a:cubicBezTo>
                    <a:cubicBezTo>
                      <a:pt x="73" y="18"/>
                      <a:pt x="74" y="17"/>
                      <a:pt x="75" y="17"/>
                    </a:cubicBezTo>
                    <a:cubicBezTo>
                      <a:pt x="75" y="16"/>
                      <a:pt x="75" y="16"/>
                      <a:pt x="75" y="16"/>
                    </a:cubicBezTo>
                    <a:cubicBezTo>
                      <a:pt x="75" y="16"/>
                      <a:pt x="75" y="16"/>
                      <a:pt x="75" y="16"/>
                    </a:cubicBezTo>
                    <a:cubicBezTo>
                      <a:pt x="75" y="15"/>
                      <a:pt x="75" y="15"/>
                      <a:pt x="75" y="14"/>
                    </a:cubicBezTo>
                    <a:cubicBezTo>
                      <a:pt x="75" y="14"/>
                      <a:pt x="75" y="13"/>
                      <a:pt x="75" y="12"/>
                    </a:cubicBezTo>
                    <a:cubicBezTo>
                      <a:pt x="75" y="12"/>
                      <a:pt x="76" y="11"/>
                      <a:pt x="76" y="11"/>
                    </a:cubicBezTo>
                    <a:cubicBezTo>
                      <a:pt x="76" y="11"/>
                      <a:pt x="74" y="10"/>
                      <a:pt x="73" y="9"/>
                    </a:cubicBezTo>
                    <a:cubicBezTo>
                      <a:pt x="72" y="9"/>
                      <a:pt x="71" y="8"/>
                      <a:pt x="71" y="8"/>
                    </a:cubicBezTo>
                    <a:cubicBezTo>
                      <a:pt x="71" y="8"/>
                      <a:pt x="71" y="8"/>
                      <a:pt x="71" y="8"/>
                    </a:cubicBezTo>
                    <a:cubicBezTo>
                      <a:pt x="70" y="7"/>
                      <a:pt x="66" y="7"/>
                      <a:pt x="65" y="7"/>
                    </a:cubicBezTo>
                    <a:cubicBezTo>
                      <a:pt x="65" y="7"/>
                      <a:pt x="64" y="7"/>
                      <a:pt x="64" y="8"/>
                    </a:cubicBezTo>
                    <a:cubicBezTo>
                      <a:pt x="63" y="8"/>
                      <a:pt x="63" y="8"/>
                      <a:pt x="62" y="8"/>
                    </a:cubicBezTo>
                    <a:cubicBezTo>
                      <a:pt x="62" y="9"/>
                      <a:pt x="61" y="8"/>
                      <a:pt x="60" y="7"/>
                    </a:cubicBezTo>
                    <a:cubicBezTo>
                      <a:pt x="58" y="6"/>
                      <a:pt x="56" y="4"/>
                      <a:pt x="56" y="4"/>
                    </a:cubicBezTo>
                    <a:cubicBezTo>
                      <a:pt x="56" y="3"/>
                      <a:pt x="53" y="2"/>
                      <a:pt x="52" y="2"/>
                    </a:cubicBezTo>
                    <a:cubicBezTo>
                      <a:pt x="52" y="2"/>
                      <a:pt x="52" y="2"/>
                      <a:pt x="52" y="2"/>
                    </a:cubicBezTo>
                    <a:cubicBezTo>
                      <a:pt x="52" y="2"/>
                      <a:pt x="52" y="2"/>
                      <a:pt x="52" y="2"/>
                    </a:cubicBezTo>
                    <a:cubicBezTo>
                      <a:pt x="52" y="1"/>
                      <a:pt x="51" y="1"/>
                      <a:pt x="51" y="1"/>
                    </a:cubicBezTo>
                    <a:cubicBezTo>
                      <a:pt x="50" y="1"/>
                      <a:pt x="49" y="1"/>
                      <a:pt x="49" y="1"/>
                    </a:cubicBezTo>
                    <a:cubicBezTo>
                      <a:pt x="48" y="1"/>
                      <a:pt x="47" y="1"/>
                      <a:pt x="46" y="0"/>
                    </a:cubicBezTo>
                    <a:cubicBezTo>
                      <a:pt x="46" y="0"/>
                      <a:pt x="46" y="0"/>
                      <a:pt x="46" y="0"/>
                    </a:cubicBezTo>
                    <a:cubicBezTo>
                      <a:pt x="45" y="0"/>
                      <a:pt x="44" y="0"/>
                      <a:pt x="42" y="1"/>
                    </a:cubicBezTo>
                    <a:cubicBezTo>
                      <a:pt x="42" y="1"/>
                      <a:pt x="42" y="1"/>
                      <a:pt x="42" y="1"/>
                    </a:cubicBezTo>
                    <a:cubicBezTo>
                      <a:pt x="41" y="2"/>
                      <a:pt x="39" y="2"/>
                      <a:pt x="37"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84" name="Freeform 521"/>
              <p:cNvSpPr>
                <a:spLocks/>
              </p:cNvSpPr>
              <p:nvPr/>
            </p:nvSpPr>
            <p:spPr bwMode="auto">
              <a:xfrm>
                <a:off x="4805362" y="2463800"/>
                <a:ext cx="142875" cy="87313"/>
              </a:xfrm>
              <a:custGeom>
                <a:avLst/>
                <a:gdLst>
                  <a:gd name="T0" fmla="*/ 0 w 62"/>
                  <a:gd name="T1" fmla="*/ 8 h 38"/>
                  <a:gd name="T2" fmla="*/ 3 w 62"/>
                  <a:gd name="T3" fmla="*/ 18 h 38"/>
                  <a:gd name="T4" fmla="*/ 7 w 62"/>
                  <a:gd name="T5" fmla="*/ 19 h 38"/>
                  <a:gd name="T6" fmla="*/ 12 w 62"/>
                  <a:gd name="T7" fmla="*/ 21 h 38"/>
                  <a:gd name="T8" fmla="*/ 17 w 62"/>
                  <a:gd name="T9" fmla="*/ 20 h 38"/>
                  <a:gd name="T10" fmla="*/ 19 w 62"/>
                  <a:gd name="T11" fmla="*/ 22 h 38"/>
                  <a:gd name="T12" fmla="*/ 20 w 62"/>
                  <a:gd name="T13" fmla="*/ 24 h 38"/>
                  <a:gd name="T14" fmla="*/ 20 w 62"/>
                  <a:gd name="T15" fmla="*/ 27 h 38"/>
                  <a:gd name="T16" fmla="*/ 20 w 62"/>
                  <a:gd name="T17" fmla="*/ 27 h 38"/>
                  <a:gd name="T18" fmla="*/ 22 w 62"/>
                  <a:gd name="T19" fmla="*/ 31 h 38"/>
                  <a:gd name="T20" fmla="*/ 27 w 62"/>
                  <a:gd name="T21" fmla="*/ 34 h 38"/>
                  <a:gd name="T22" fmla="*/ 28 w 62"/>
                  <a:gd name="T23" fmla="*/ 38 h 38"/>
                  <a:gd name="T24" fmla="*/ 32 w 62"/>
                  <a:gd name="T25" fmla="*/ 38 h 38"/>
                  <a:gd name="T26" fmla="*/ 37 w 62"/>
                  <a:gd name="T27" fmla="*/ 38 h 38"/>
                  <a:gd name="T28" fmla="*/ 39 w 62"/>
                  <a:gd name="T29" fmla="*/ 38 h 38"/>
                  <a:gd name="T30" fmla="*/ 41 w 62"/>
                  <a:gd name="T31" fmla="*/ 37 h 38"/>
                  <a:gd name="T32" fmla="*/ 42 w 62"/>
                  <a:gd name="T33" fmla="*/ 35 h 38"/>
                  <a:gd name="T34" fmla="*/ 45 w 62"/>
                  <a:gd name="T35" fmla="*/ 35 h 38"/>
                  <a:gd name="T36" fmla="*/ 46 w 62"/>
                  <a:gd name="T37" fmla="*/ 34 h 38"/>
                  <a:gd name="T38" fmla="*/ 50 w 62"/>
                  <a:gd name="T39" fmla="*/ 34 h 38"/>
                  <a:gd name="T40" fmla="*/ 51 w 62"/>
                  <a:gd name="T41" fmla="*/ 32 h 38"/>
                  <a:gd name="T42" fmla="*/ 51 w 62"/>
                  <a:gd name="T43" fmla="*/ 29 h 38"/>
                  <a:gd name="T44" fmla="*/ 55 w 62"/>
                  <a:gd name="T45" fmla="*/ 23 h 38"/>
                  <a:gd name="T46" fmla="*/ 59 w 62"/>
                  <a:gd name="T47" fmla="*/ 20 h 38"/>
                  <a:gd name="T48" fmla="*/ 61 w 62"/>
                  <a:gd name="T49" fmla="*/ 18 h 38"/>
                  <a:gd name="T50" fmla="*/ 60 w 62"/>
                  <a:gd name="T51" fmla="*/ 14 h 38"/>
                  <a:gd name="T52" fmla="*/ 61 w 62"/>
                  <a:gd name="T53" fmla="*/ 12 h 38"/>
                  <a:gd name="T54" fmla="*/ 58 w 62"/>
                  <a:gd name="T55" fmla="*/ 10 h 38"/>
                  <a:gd name="T56" fmla="*/ 57 w 62"/>
                  <a:gd name="T57" fmla="*/ 10 h 38"/>
                  <a:gd name="T58" fmla="*/ 51 w 62"/>
                  <a:gd name="T59" fmla="*/ 4 h 38"/>
                  <a:gd name="T60" fmla="*/ 46 w 62"/>
                  <a:gd name="T61" fmla="*/ 4 h 38"/>
                  <a:gd name="T62" fmla="*/ 43 w 62"/>
                  <a:gd name="T63" fmla="*/ 0 h 38"/>
                  <a:gd name="T64" fmla="*/ 41 w 62"/>
                  <a:gd name="T65" fmla="*/ 2 h 38"/>
                  <a:gd name="T66" fmla="*/ 37 w 62"/>
                  <a:gd name="T67" fmla="*/ 3 h 38"/>
                  <a:gd name="T68" fmla="*/ 37 w 62"/>
                  <a:gd name="T69" fmla="*/ 2 h 38"/>
                  <a:gd name="T70" fmla="*/ 35 w 62"/>
                  <a:gd name="T71" fmla="*/ 3 h 38"/>
                  <a:gd name="T72" fmla="*/ 30 w 62"/>
                  <a:gd name="T73" fmla="*/ 1 h 38"/>
                  <a:gd name="T74" fmla="*/ 24 w 62"/>
                  <a:gd name="T75" fmla="*/ 3 h 38"/>
                  <a:gd name="T76" fmla="*/ 21 w 62"/>
                  <a:gd name="T77" fmla="*/ 1 h 38"/>
                  <a:gd name="T78" fmla="*/ 18 w 62"/>
                  <a:gd name="T79" fmla="*/ 1 h 38"/>
                  <a:gd name="T80" fmla="*/ 13 w 62"/>
                  <a:gd name="T81" fmla="*/ 1 h 38"/>
                  <a:gd name="T82" fmla="*/ 6 w 62"/>
                  <a:gd name="T83" fmla="*/ 3 h 38"/>
                  <a:gd name="T84" fmla="*/ 3 w 62"/>
                  <a:gd name="T85"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2" h="38">
                    <a:moveTo>
                      <a:pt x="1" y="6"/>
                    </a:moveTo>
                    <a:cubicBezTo>
                      <a:pt x="1" y="6"/>
                      <a:pt x="1" y="7"/>
                      <a:pt x="0" y="8"/>
                    </a:cubicBezTo>
                    <a:cubicBezTo>
                      <a:pt x="0" y="10"/>
                      <a:pt x="1" y="11"/>
                      <a:pt x="2" y="13"/>
                    </a:cubicBezTo>
                    <a:cubicBezTo>
                      <a:pt x="2" y="15"/>
                      <a:pt x="2" y="17"/>
                      <a:pt x="3" y="18"/>
                    </a:cubicBezTo>
                    <a:cubicBezTo>
                      <a:pt x="3" y="18"/>
                      <a:pt x="3" y="18"/>
                      <a:pt x="3" y="18"/>
                    </a:cubicBezTo>
                    <a:cubicBezTo>
                      <a:pt x="4" y="18"/>
                      <a:pt x="6" y="19"/>
                      <a:pt x="7" y="19"/>
                    </a:cubicBezTo>
                    <a:cubicBezTo>
                      <a:pt x="7" y="19"/>
                      <a:pt x="8" y="19"/>
                      <a:pt x="8" y="20"/>
                    </a:cubicBezTo>
                    <a:cubicBezTo>
                      <a:pt x="9" y="20"/>
                      <a:pt x="11" y="21"/>
                      <a:pt x="12" y="21"/>
                    </a:cubicBezTo>
                    <a:cubicBezTo>
                      <a:pt x="12" y="21"/>
                      <a:pt x="14" y="21"/>
                      <a:pt x="15" y="21"/>
                    </a:cubicBezTo>
                    <a:cubicBezTo>
                      <a:pt x="16" y="20"/>
                      <a:pt x="16" y="20"/>
                      <a:pt x="17" y="20"/>
                    </a:cubicBezTo>
                    <a:cubicBezTo>
                      <a:pt x="17" y="20"/>
                      <a:pt x="17" y="20"/>
                      <a:pt x="18" y="21"/>
                    </a:cubicBezTo>
                    <a:cubicBezTo>
                      <a:pt x="18" y="21"/>
                      <a:pt x="19" y="22"/>
                      <a:pt x="19" y="22"/>
                    </a:cubicBezTo>
                    <a:cubicBezTo>
                      <a:pt x="19" y="22"/>
                      <a:pt x="19" y="22"/>
                      <a:pt x="19" y="22"/>
                    </a:cubicBezTo>
                    <a:cubicBezTo>
                      <a:pt x="19" y="22"/>
                      <a:pt x="19" y="23"/>
                      <a:pt x="20" y="24"/>
                    </a:cubicBezTo>
                    <a:cubicBezTo>
                      <a:pt x="20" y="24"/>
                      <a:pt x="21" y="25"/>
                      <a:pt x="21" y="25"/>
                    </a:cubicBezTo>
                    <a:cubicBezTo>
                      <a:pt x="21" y="26"/>
                      <a:pt x="21" y="26"/>
                      <a:pt x="20" y="27"/>
                    </a:cubicBezTo>
                    <a:cubicBezTo>
                      <a:pt x="20" y="27"/>
                      <a:pt x="20" y="27"/>
                      <a:pt x="20" y="27"/>
                    </a:cubicBezTo>
                    <a:cubicBezTo>
                      <a:pt x="20" y="27"/>
                      <a:pt x="20" y="27"/>
                      <a:pt x="20" y="27"/>
                    </a:cubicBezTo>
                    <a:cubicBezTo>
                      <a:pt x="20" y="28"/>
                      <a:pt x="20" y="30"/>
                      <a:pt x="20" y="31"/>
                    </a:cubicBezTo>
                    <a:cubicBezTo>
                      <a:pt x="21" y="31"/>
                      <a:pt x="21" y="31"/>
                      <a:pt x="22" y="31"/>
                    </a:cubicBezTo>
                    <a:cubicBezTo>
                      <a:pt x="22" y="31"/>
                      <a:pt x="23" y="32"/>
                      <a:pt x="24" y="32"/>
                    </a:cubicBezTo>
                    <a:cubicBezTo>
                      <a:pt x="25" y="33"/>
                      <a:pt x="26" y="34"/>
                      <a:pt x="27" y="34"/>
                    </a:cubicBezTo>
                    <a:cubicBezTo>
                      <a:pt x="27" y="35"/>
                      <a:pt x="27" y="36"/>
                      <a:pt x="28" y="38"/>
                    </a:cubicBezTo>
                    <a:cubicBezTo>
                      <a:pt x="28" y="38"/>
                      <a:pt x="28" y="38"/>
                      <a:pt x="28" y="38"/>
                    </a:cubicBezTo>
                    <a:cubicBezTo>
                      <a:pt x="29" y="38"/>
                      <a:pt x="29" y="38"/>
                      <a:pt x="30" y="38"/>
                    </a:cubicBezTo>
                    <a:cubicBezTo>
                      <a:pt x="31" y="38"/>
                      <a:pt x="31" y="38"/>
                      <a:pt x="32" y="38"/>
                    </a:cubicBezTo>
                    <a:cubicBezTo>
                      <a:pt x="34" y="38"/>
                      <a:pt x="35" y="38"/>
                      <a:pt x="36" y="38"/>
                    </a:cubicBezTo>
                    <a:cubicBezTo>
                      <a:pt x="37" y="38"/>
                      <a:pt x="37" y="38"/>
                      <a:pt x="37" y="38"/>
                    </a:cubicBezTo>
                    <a:cubicBezTo>
                      <a:pt x="37" y="38"/>
                      <a:pt x="37" y="38"/>
                      <a:pt x="37" y="38"/>
                    </a:cubicBezTo>
                    <a:cubicBezTo>
                      <a:pt x="38" y="38"/>
                      <a:pt x="38" y="38"/>
                      <a:pt x="39" y="38"/>
                    </a:cubicBezTo>
                    <a:cubicBezTo>
                      <a:pt x="40" y="38"/>
                      <a:pt x="41" y="37"/>
                      <a:pt x="41" y="37"/>
                    </a:cubicBezTo>
                    <a:cubicBezTo>
                      <a:pt x="41" y="37"/>
                      <a:pt x="41" y="37"/>
                      <a:pt x="41" y="37"/>
                    </a:cubicBezTo>
                    <a:cubicBezTo>
                      <a:pt x="41" y="37"/>
                      <a:pt x="41" y="36"/>
                      <a:pt x="41" y="36"/>
                    </a:cubicBezTo>
                    <a:cubicBezTo>
                      <a:pt x="41" y="35"/>
                      <a:pt x="41" y="35"/>
                      <a:pt x="42" y="35"/>
                    </a:cubicBezTo>
                    <a:cubicBezTo>
                      <a:pt x="43" y="34"/>
                      <a:pt x="44" y="34"/>
                      <a:pt x="45" y="35"/>
                    </a:cubicBezTo>
                    <a:cubicBezTo>
                      <a:pt x="45" y="35"/>
                      <a:pt x="45" y="35"/>
                      <a:pt x="45" y="35"/>
                    </a:cubicBezTo>
                    <a:cubicBezTo>
                      <a:pt x="45" y="35"/>
                      <a:pt x="46" y="35"/>
                      <a:pt x="46" y="35"/>
                    </a:cubicBezTo>
                    <a:cubicBezTo>
                      <a:pt x="46" y="35"/>
                      <a:pt x="46" y="34"/>
                      <a:pt x="46" y="34"/>
                    </a:cubicBezTo>
                    <a:cubicBezTo>
                      <a:pt x="46" y="34"/>
                      <a:pt x="47" y="34"/>
                      <a:pt x="48" y="33"/>
                    </a:cubicBezTo>
                    <a:cubicBezTo>
                      <a:pt x="49" y="33"/>
                      <a:pt x="50" y="34"/>
                      <a:pt x="50" y="34"/>
                    </a:cubicBezTo>
                    <a:cubicBezTo>
                      <a:pt x="51" y="34"/>
                      <a:pt x="52" y="35"/>
                      <a:pt x="52" y="35"/>
                    </a:cubicBezTo>
                    <a:cubicBezTo>
                      <a:pt x="52" y="35"/>
                      <a:pt x="52" y="33"/>
                      <a:pt x="51" y="32"/>
                    </a:cubicBezTo>
                    <a:cubicBezTo>
                      <a:pt x="51" y="31"/>
                      <a:pt x="51" y="30"/>
                      <a:pt x="51" y="30"/>
                    </a:cubicBezTo>
                    <a:cubicBezTo>
                      <a:pt x="51" y="29"/>
                      <a:pt x="51" y="29"/>
                      <a:pt x="51" y="29"/>
                    </a:cubicBezTo>
                    <a:cubicBezTo>
                      <a:pt x="51" y="28"/>
                      <a:pt x="52" y="26"/>
                      <a:pt x="53" y="25"/>
                    </a:cubicBezTo>
                    <a:cubicBezTo>
                      <a:pt x="53" y="25"/>
                      <a:pt x="54" y="24"/>
                      <a:pt x="55" y="23"/>
                    </a:cubicBezTo>
                    <a:cubicBezTo>
                      <a:pt x="57" y="22"/>
                      <a:pt x="58" y="21"/>
                      <a:pt x="59" y="21"/>
                    </a:cubicBezTo>
                    <a:cubicBezTo>
                      <a:pt x="59" y="21"/>
                      <a:pt x="59" y="20"/>
                      <a:pt x="59" y="20"/>
                    </a:cubicBezTo>
                    <a:cubicBezTo>
                      <a:pt x="60" y="20"/>
                      <a:pt x="62" y="19"/>
                      <a:pt x="62" y="19"/>
                    </a:cubicBezTo>
                    <a:cubicBezTo>
                      <a:pt x="62" y="19"/>
                      <a:pt x="62" y="18"/>
                      <a:pt x="61" y="18"/>
                    </a:cubicBezTo>
                    <a:cubicBezTo>
                      <a:pt x="61" y="18"/>
                      <a:pt x="60" y="18"/>
                      <a:pt x="60" y="17"/>
                    </a:cubicBezTo>
                    <a:cubicBezTo>
                      <a:pt x="59" y="16"/>
                      <a:pt x="60" y="15"/>
                      <a:pt x="60" y="14"/>
                    </a:cubicBezTo>
                    <a:cubicBezTo>
                      <a:pt x="60" y="14"/>
                      <a:pt x="61" y="14"/>
                      <a:pt x="61" y="14"/>
                    </a:cubicBezTo>
                    <a:cubicBezTo>
                      <a:pt x="61" y="13"/>
                      <a:pt x="61" y="13"/>
                      <a:pt x="61" y="12"/>
                    </a:cubicBezTo>
                    <a:cubicBezTo>
                      <a:pt x="59" y="12"/>
                      <a:pt x="59" y="11"/>
                      <a:pt x="58" y="10"/>
                    </a:cubicBezTo>
                    <a:cubicBezTo>
                      <a:pt x="58" y="10"/>
                      <a:pt x="58" y="10"/>
                      <a:pt x="58" y="10"/>
                    </a:cubicBezTo>
                    <a:cubicBezTo>
                      <a:pt x="57" y="10"/>
                      <a:pt x="57" y="10"/>
                      <a:pt x="57" y="10"/>
                    </a:cubicBezTo>
                    <a:cubicBezTo>
                      <a:pt x="57" y="10"/>
                      <a:pt x="57" y="10"/>
                      <a:pt x="57" y="10"/>
                    </a:cubicBezTo>
                    <a:cubicBezTo>
                      <a:pt x="57" y="9"/>
                      <a:pt x="56" y="9"/>
                      <a:pt x="55" y="8"/>
                    </a:cubicBezTo>
                    <a:cubicBezTo>
                      <a:pt x="53" y="6"/>
                      <a:pt x="51" y="5"/>
                      <a:pt x="51" y="4"/>
                    </a:cubicBezTo>
                    <a:cubicBezTo>
                      <a:pt x="51" y="4"/>
                      <a:pt x="50" y="4"/>
                      <a:pt x="49" y="4"/>
                    </a:cubicBezTo>
                    <a:cubicBezTo>
                      <a:pt x="48" y="4"/>
                      <a:pt x="47" y="4"/>
                      <a:pt x="46" y="4"/>
                    </a:cubicBezTo>
                    <a:cubicBezTo>
                      <a:pt x="44" y="4"/>
                      <a:pt x="43" y="2"/>
                      <a:pt x="43" y="1"/>
                    </a:cubicBezTo>
                    <a:cubicBezTo>
                      <a:pt x="43" y="1"/>
                      <a:pt x="43" y="0"/>
                      <a:pt x="43" y="0"/>
                    </a:cubicBezTo>
                    <a:cubicBezTo>
                      <a:pt x="43" y="0"/>
                      <a:pt x="43" y="0"/>
                      <a:pt x="43" y="0"/>
                    </a:cubicBezTo>
                    <a:cubicBezTo>
                      <a:pt x="43" y="0"/>
                      <a:pt x="42" y="1"/>
                      <a:pt x="41" y="2"/>
                    </a:cubicBezTo>
                    <a:cubicBezTo>
                      <a:pt x="40" y="2"/>
                      <a:pt x="40" y="3"/>
                      <a:pt x="39" y="3"/>
                    </a:cubicBezTo>
                    <a:cubicBezTo>
                      <a:pt x="38" y="4"/>
                      <a:pt x="37" y="3"/>
                      <a:pt x="37" y="3"/>
                    </a:cubicBezTo>
                    <a:cubicBezTo>
                      <a:pt x="37" y="3"/>
                      <a:pt x="37" y="3"/>
                      <a:pt x="37" y="3"/>
                    </a:cubicBezTo>
                    <a:cubicBezTo>
                      <a:pt x="37" y="2"/>
                      <a:pt x="37" y="2"/>
                      <a:pt x="37" y="2"/>
                    </a:cubicBezTo>
                    <a:cubicBezTo>
                      <a:pt x="37" y="2"/>
                      <a:pt x="37" y="2"/>
                      <a:pt x="36" y="3"/>
                    </a:cubicBezTo>
                    <a:cubicBezTo>
                      <a:pt x="36" y="3"/>
                      <a:pt x="35" y="3"/>
                      <a:pt x="35" y="3"/>
                    </a:cubicBezTo>
                    <a:cubicBezTo>
                      <a:pt x="34" y="3"/>
                      <a:pt x="33" y="3"/>
                      <a:pt x="32" y="2"/>
                    </a:cubicBezTo>
                    <a:cubicBezTo>
                      <a:pt x="32" y="2"/>
                      <a:pt x="31" y="2"/>
                      <a:pt x="30" y="1"/>
                    </a:cubicBezTo>
                    <a:cubicBezTo>
                      <a:pt x="29" y="1"/>
                      <a:pt x="28" y="1"/>
                      <a:pt x="27" y="2"/>
                    </a:cubicBezTo>
                    <a:cubicBezTo>
                      <a:pt x="26" y="2"/>
                      <a:pt x="24" y="2"/>
                      <a:pt x="24" y="3"/>
                    </a:cubicBezTo>
                    <a:cubicBezTo>
                      <a:pt x="23" y="3"/>
                      <a:pt x="22" y="2"/>
                      <a:pt x="22" y="2"/>
                    </a:cubicBezTo>
                    <a:cubicBezTo>
                      <a:pt x="22" y="2"/>
                      <a:pt x="21" y="1"/>
                      <a:pt x="21" y="1"/>
                    </a:cubicBezTo>
                    <a:cubicBezTo>
                      <a:pt x="21" y="1"/>
                      <a:pt x="21" y="1"/>
                      <a:pt x="20" y="2"/>
                    </a:cubicBezTo>
                    <a:cubicBezTo>
                      <a:pt x="20" y="2"/>
                      <a:pt x="19" y="2"/>
                      <a:pt x="18" y="1"/>
                    </a:cubicBezTo>
                    <a:cubicBezTo>
                      <a:pt x="17" y="1"/>
                      <a:pt x="17" y="1"/>
                      <a:pt x="16" y="1"/>
                    </a:cubicBezTo>
                    <a:cubicBezTo>
                      <a:pt x="15" y="1"/>
                      <a:pt x="14" y="1"/>
                      <a:pt x="13" y="1"/>
                    </a:cubicBezTo>
                    <a:cubicBezTo>
                      <a:pt x="12" y="1"/>
                      <a:pt x="11" y="1"/>
                      <a:pt x="10" y="1"/>
                    </a:cubicBezTo>
                    <a:cubicBezTo>
                      <a:pt x="8" y="2"/>
                      <a:pt x="7" y="2"/>
                      <a:pt x="6" y="3"/>
                    </a:cubicBezTo>
                    <a:cubicBezTo>
                      <a:pt x="5" y="3"/>
                      <a:pt x="4" y="3"/>
                      <a:pt x="4" y="4"/>
                    </a:cubicBezTo>
                    <a:cubicBezTo>
                      <a:pt x="4" y="4"/>
                      <a:pt x="3" y="4"/>
                      <a:pt x="3" y="5"/>
                    </a:cubicBezTo>
                    <a:cubicBezTo>
                      <a:pt x="2" y="5"/>
                      <a:pt x="1" y="6"/>
                      <a:pt x="1" y="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85" name="Freeform 522"/>
              <p:cNvSpPr>
                <a:spLocks/>
              </p:cNvSpPr>
              <p:nvPr/>
            </p:nvSpPr>
            <p:spPr bwMode="auto">
              <a:xfrm>
                <a:off x="4775200" y="2505075"/>
                <a:ext cx="76200" cy="34925"/>
              </a:xfrm>
              <a:custGeom>
                <a:avLst/>
                <a:gdLst>
                  <a:gd name="T0" fmla="*/ 16 w 33"/>
                  <a:gd name="T1" fmla="*/ 1 h 15"/>
                  <a:gd name="T2" fmla="*/ 16 w 33"/>
                  <a:gd name="T3" fmla="*/ 2 h 15"/>
                  <a:gd name="T4" fmla="*/ 15 w 33"/>
                  <a:gd name="T5" fmla="*/ 4 h 15"/>
                  <a:gd name="T6" fmla="*/ 11 w 33"/>
                  <a:gd name="T7" fmla="*/ 6 h 15"/>
                  <a:gd name="T8" fmla="*/ 9 w 33"/>
                  <a:gd name="T9" fmla="*/ 5 h 15"/>
                  <a:gd name="T10" fmla="*/ 11 w 33"/>
                  <a:gd name="T11" fmla="*/ 1 h 15"/>
                  <a:gd name="T12" fmla="*/ 7 w 33"/>
                  <a:gd name="T13" fmla="*/ 3 h 15"/>
                  <a:gd name="T14" fmla="*/ 4 w 33"/>
                  <a:gd name="T15" fmla="*/ 5 h 15"/>
                  <a:gd name="T16" fmla="*/ 1 w 33"/>
                  <a:gd name="T17" fmla="*/ 6 h 15"/>
                  <a:gd name="T18" fmla="*/ 3 w 33"/>
                  <a:gd name="T19" fmla="*/ 9 h 15"/>
                  <a:gd name="T20" fmla="*/ 6 w 33"/>
                  <a:gd name="T21" fmla="*/ 9 h 15"/>
                  <a:gd name="T22" fmla="*/ 5 w 33"/>
                  <a:gd name="T23" fmla="*/ 11 h 15"/>
                  <a:gd name="T24" fmla="*/ 1 w 33"/>
                  <a:gd name="T25" fmla="*/ 12 h 15"/>
                  <a:gd name="T26" fmla="*/ 2 w 33"/>
                  <a:gd name="T27" fmla="*/ 13 h 15"/>
                  <a:gd name="T28" fmla="*/ 4 w 33"/>
                  <a:gd name="T29" fmla="*/ 13 h 15"/>
                  <a:gd name="T30" fmla="*/ 10 w 33"/>
                  <a:gd name="T31" fmla="*/ 14 h 15"/>
                  <a:gd name="T32" fmla="*/ 25 w 33"/>
                  <a:gd name="T33" fmla="*/ 14 h 15"/>
                  <a:gd name="T34" fmla="*/ 27 w 33"/>
                  <a:gd name="T35" fmla="*/ 14 h 15"/>
                  <a:gd name="T36" fmla="*/ 32 w 33"/>
                  <a:gd name="T37" fmla="*/ 13 h 15"/>
                  <a:gd name="T38" fmla="*/ 32 w 33"/>
                  <a:gd name="T39" fmla="*/ 9 h 15"/>
                  <a:gd name="T40" fmla="*/ 33 w 33"/>
                  <a:gd name="T41" fmla="*/ 8 h 15"/>
                  <a:gd name="T42" fmla="*/ 33 w 33"/>
                  <a:gd name="T43" fmla="*/ 8 h 15"/>
                  <a:gd name="T44" fmla="*/ 33 w 33"/>
                  <a:gd name="T45" fmla="*/ 8 h 15"/>
                  <a:gd name="T46" fmla="*/ 32 w 33"/>
                  <a:gd name="T47" fmla="*/ 6 h 15"/>
                  <a:gd name="T48" fmla="*/ 31 w 33"/>
                  <a:gd name="T49" fmla="*/ 4 h 15"/>
                  <a:gd name="T50" fmla="*/ 31 w 33"/>
                  <a:gd name="T51" fmla="*/ 4 h 15"/>
                  <a:gd name="T52" fmla="*/ 30 w 33"/>
                  <a:gd name="T53" fmla="*/ 4 h 15"/>
                  <a:gd name="T54" fmla="*/ 30 w 33"/>
                  <a:gd name="T55" fmla="*/ 3 h 15"/>
                  <a:gd name="T56" fmla="*/ 28 w 33"/>
                  <a:gd name="T57" fmla="*/ 4 h 15"/>
                  <a:gd name="T58" fmla="*/ 25 w 33"/>
                  <a:gd name="T59" fmla="*/ 4 h 15"/>
                  <a:gd name="T60" fmla="*/ 21 w 33"/>
                  <a:gd name="T61" fmla="*/ 3 h 15"/>
                  <a:gd name="T62" fmla="*/ 19 w 33"/>
                  <a:gd name="T63" fmla="*/ 2 h 15"/>
                  <a:gd name="T64" fmla="*/ 16 w 33"/>
                  <a:gd name="T65" fmla="*/ 1 h 15"/>
                  <a:gd name="T66" fmla="*/ 16 w 33"/>
                  <a:gd name="T67"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15">
                    <a:moveTo>
                      <a:pt x="16" y="1"/>
                    </a:moveTo>
                    <a:cubicBezTo>
                      <a:pt x="16" y="1"/>
                      <a:pt x="16" y="2"/>
                      <a:pt x="16" y="2"/>
                    </a:cubicBezTo>
                    <a:cubicBezTo>
                      <a:pt x="16" y="3"/>
                      <a:pt x="15" y="3"/>
                      <a:pt x="15" y="4"/>
                    </a:cubicBezTo>
                    <a:cubicBezTo>
                      <a:pt x="14" y="5"/>
                      <a:pt x="13" y="5"/>
                      <a:pt x="11" y="6"/>
                    </a:cubicBezTo>
                    <a:cubicBezTo>
                      <a:pt x="10" y="6"/>
                      <a:pt x="9" y="5"/>
                      <a:pt x="9" y="5"/>
                    </a:cubicBezTo>
                    <a:cubicBezTo>
                      <a:pt x="8" y="4"/>
                      <a:pt x="11" y="1"/>
                      <a:pt x="11" y="1"/>
                    </a:cubicBezTo>
                    <a:cubicBezTo>
                      <a:pt x="10" y="0"/>
                      <a:pt x="9" y="2"/>
                      <a:pt x="7" y="3"/>
                    </a:cubicBezTo>
                    <a:cubicBezTo>
                      <a:pt x="5" y="5"/>
                      <a:pt x="6" y="5"/>
                      <a:pt x="4" y="5"/>
                    </a:cubicBezTo>
                    <a:cubicBezTo>
                      <a:pt x="2" y="5"/>
                      <a:pt x="2" y="5"/>
                      <a:pt x="1" y="6"/>
                    </a:cubicBezTo>
                    <a:cubicBezTo>
                      <a:pt x="0" y="7"/>
                      <a:pt x="2" y="8"/>
                      <a:pt x="3" y="9"/>
                    </a:cubicBezTo>
                    <a:cubicBezTo>
                      <a:pt x="4" y="9"/>
                      <a:pt x="5" y="9"/>
                      <a:pt x="6" y="9"/>
                    </a:cubicBezTo>
                    <a:cubicBezTo>
                      <a:pt x="7" y="9"/>
                      <a:pt x="6" y="10"/>
                      <a:pt x="5" y="11"/>
                    </a:cubicBezTo>
                    <a:cubicBezTo>
                      <a:pt x="4" y="11"/>
                      <a:pt x="2" y="12"/>
                      <a:pt x="1" y="12"/>
                    </a:cubicBezTo>
                    <a:cubicBezTo>
                      <a:pt x="2" y="13"/>
                      <a:pt x="2" y="13"/>
                      <a:pt x="2" y="13"/>
                    </a:cubicBezTo>
                    <a:cubicBezTo>
                      <a:pt x="3" y="13"/>
                      <a:pt x="3" y="13"/>
                      <a:pt x="4" y="13"/>
                    </a:cubicBezTo>
                    <a:cubicBezTo>
                      <a:pt x="5" y="13"/>
                      <a:pt x="7" y="13"/>
                      <a:pt x="10" y="14"/>
                    </a:cubicBezTo>
                    <a:cubicBezTo>
                      <a:pt x="14" y="15"/>
                      <a:pt x="21" y="14"/>
                      <a:pt x="25" y="14"/>
                    </a:cubicBezTo>
                    <a:cubicBezTo>
                      <a:pt x="26" y="14"/>
                      <a:pt x="26" y="14"/>
                      <a:pt x="27" y="14"/>
                    </a:cubicBezTo>
                    <a:cubicBezTo>
                      <a:pt x="29" y="14"/>
                      <a:pt x="31" y="14"/>
                      <a:pt x="32" y="13"/>
                    </a:cubicBezTo>
                    <a:cubicBezTo>
                      <a:pt x="32" y="12"/>
                      <a:pt x="32" y="10"/>
                      <a:pt x="32" y="9"/>
                    </a:cubicBezTo>
                    <a:cubicBezTo>
                      <a:pt x="32" y="9"/>
                      <a:pt x="32" y="8"/>
                      <a:pt x="33" y="8"/>
                    </a:cubicBezTo>
                    <a:cubicBezTo>
                      <a:pt x="33" y="8"/>
                      <a:pt x="33" y="8"/>
                      <a:pt x="33" y="8"/>
                    </a:cubicBezTo>
                    <a:cubicBezTo>
                      <a:pt x="33" y="8"/>
                      <a:pt x="33" y="8"/>
                      <a:pt x="33" y="8"/>
                    </a:cubicBezTo>
                    <a:cubicBezTo>
                      <a:pt x="33" y="8"/>
                      <a:pt x="32" y="7"/>
                      <a:pt x="32" y="6"/>
                    </a:cubicBezTo>
                    <a:cubicBezTo>
                      <a:pt x="31" y="5"/>
                      <a:pt x="31" y="5"/>
                      <a:pt x="31" y="4"/>
                    </a:cubicBezTo>
                    <a:cubicBezTo>
                      <a:pt x="31" y="4"/>
                      <a:pt x="31" y="4"/>
                      <a:pt x="31" y="4"/>
                    </a:cubicBezTo>
                    <a:cubicBezTo>
                      <a:pt x="31" y="4"/>
                      <a:pt x="31" y="4"/>
                      <a:pt x="30" y="4"/>
                    </a:cubicBezTo>
                    <a:cubicBezTo>
                      <a:pt x="30" y="3"/>
                      <a:pt x="30" y="3"/>
                      <a:pt x="30" y="3"/>
                    </a:cubicBezTo>
                    <a:cubicBezTo>
                      <a:pt x="29" y="3"/>
                      <a:pt x="29" y="3"/>
                      <a:pt x="28" y="4"/>
                    </a:cubicBezTo>
                    <a:cubicBezTo>
                      <a:pt x="27" y="4"/>
                      <a:pt x="25" y="4"/>
                      <a:pt x="25" y="4"/>
                    </a:cubicBezTo>
                    <a:cubicBezTo>
                      <a:pt x="24" y="4"/>
                      <a:pt x="22" y="3"/>
                      <a:pt x="21" y="3"/>
                    </a:cubicBezTo>
                    <a:cubicBezTo>
                      <a:pt x="20" y="2"/>
                      <a:pt x="20" y="2"/>
                      <a:pt x="19" y="2"/>
                    </a:cubicBezTo>
                    <a:cubicBezTo>
                      <a:pt x="19" y="2"/>
                      <a:pt x="17" y="1"/>
                      <a:pt x="16" y="1"/>
                    </a:cubicBezTo>
                    <a:cubicBezTo>
                      <a:pt x="16" y="1"/>
                      <a:pt x="16" y="1"/>
                      <a:pt x="16"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86" name="Freeform 523"/>
              <p:cNvSpPr>
                <a:spLocks/>
              </p:cNvSpPr>
              <p:nvPr/>
            </p:nvSpPr>
            <p:spPr bwMode="auto">
              <a:xfrm>
                <a:off x="4625975" y="2520950"/>
                <a:ext cx="258763" cy="198438"/>
              </a:xfrm>
              <a:custGeom>
                <a:avLst/>
                <a:gdLst>
                  <a:gd name="T0" fmla="*/ 60 w 112"/>
                  <a:gd name="T1" fmla="*/ 9 h 86"/>
                  <a:gd name="T2" fmla="*/ 60 w 112"/>
                  <a:gd name="T3" fmla="*/ 6 h 86"/>
                  <a:gd name="T4" fmla="*/ 50 w 112"/>
                  <a:gd name="T5" fmla="*/ 2 h 86"/>
                  <a:gd name="T6" fmla="*/ 40 w 112"/>
                  <a:gd name="T7" fmla="*/ 0 h 86"/>
                  <a:gd name="T8" fmla="*/ 26 w 112"/>
                  <a:gd name="T9" fmla="*/ 8 h 86"/>
                  <a:gd name="T10" fmla="*/ 2 w 112"/>
                  <a:gd name="T11" fmla="*/ 13 h 86"/>
                  <a:gd name="T12" fmla="*/ 7 w 112"/>
                  <a:gd name="T13" fmla="*/ 18 h 86"/>
                  <a:gd name="T14" fmla="*/ 6 w 112"/>
                  <a:gd name="T15" fmla="*/ 25 h 86"/>
                  <a:gd name="T16" fmla="*/ 5 w 112"/>
                  <a:gd name="T17" fmla="*/ 28 h 86"/>
                  <a:gd name="T18" fmla="*/ 8 w 112"/>
                  <a:gd name="T19" fmla="*/ 33 h 86"/>
                  <a:gd name="T20" fmla="*/ 8 w 112"/>
                  <a:gd name="T21" fmla="*/ 37 h 86"/>
                  <a:gd name="T22" fmla="*/ 9 w 112"/>
                  <a:gd name="T23" fmla="*/ 42 h 86"/>
                  <a:gd name="T24" fmla="*/ 9 w 112"/>
                  <a:gd name="T25" fmla="*/ 42 h 86"/>
                  <a:gd name="T26" fmla="*/ 8 w 112"/>
                  <a:gd name="T27" fmla="*/ 46 h 86"/>
                  <a:gd name="T28" fmla="*/ 9 w 112"/>
                  <a:gd name="T29" fmla="*/ 46 h 86"/>
                  <a:gd name="T30" fmla="*/ 11 w 112"/>
                  <a:gd name="T31" fmla="*/ 50 h 86"/>
                  <a:gd name="T32" fmla="*/ 12 w 112"/>
                  <a:gd name="T33" fmla="*/ 55 h 86"/>
                  <a:gd name="T34" fmla="*/ 14 w 112"/>
                  <a:gd name="T35" fmla="*/ 57 h 86"/>
                  <a:gd name="T36" fmla="*/ 17 w 112"/>
                  <a:gd name="T37" fmla="*/ 60 h 86"/>
                  <a:gd name="T38" fmla="*/ 28 w 112"/>
                  <a:gd name="T39" fmla="*/ 63 h 86"/>
                  <a:gd name="T40" fmla="*/ 27 w 112"/>
                  <a:gd name="T41" fmla="*/ 65 h 86"/>
                  <a:gd name="T42" fmla="*/ 29 w 112"/>
                  <a:gd name="T43" fmla="*/ 69 h 86"/>
                  <a:gd name="T44" fmla="*/ 29 w 112"/>
                  <a:gd name="T45" fmla="*/ 69 h 86"/>
                  <a:gd name="T46" fmla="*/ 33 w 112"/>
                  <a:gd name="T47" fmla="*/ 68 h 86"/>
                  <a:gd name="T48" fmla="*/ 32 w 112"/>
                  <a:gd name="T49" fmla="*/ 66 h 86"/>
                  <a:gd name="T50" fmla="*/ 42 w 112"/>
                  <a:gd name="T51" fmla="*/ 67 h 86"/>
                  <a:gd name="T52" fmla="*/ 41 w 112"/>
                  <a:gd name="T53" fmla="*/ 70 h 86"/>
                  <a:gd name="T54" fmla="*/ 44 w 112"/>
                  <a:gd name="T55" fmla="*/ 72 h 86"/>
                  <a:gd name="T56" fmla="*/ 48 w 112"/>
                  <a:gd name="T57" fmla="*/ 72 h 86"/>
                  <a:gd name="T58" fmla="*/ 55 w 112"/>
                  <a:gd name="T59" fmla="*/ 78 h 86"/>
                  <a:gd name="T60" fmla="*/ 59 w 112"/>
                  <a:gd name="T61" fmla="*/ 79 h 86"/>
                  <a:gd name="T62" fmla="*/ 63 w 112"/>
                  <a:gd name="T63" fmla="*/ 79 h 86"/>
                  <a:gd name="T64" fmla="*/ 65 w 112"/>
                  <a:gd name="T65" fmla="*/ 80 h 86"/>
                  <a:gd name="T66" fmla="*/ 65 w 112"/>
                  <a:gd name="T67" fmla="*/ 82 h 86"/>
                  <a:gd name="T68" fmla="*/ 72 w 112"/>
                  <a:gd name="T69" fmla="*/ 79 h 86"/>
                  <a:gd name="T70" fmla="*/ 80 w 112"/>
                  <a:gd name="T71" fmla="*/ 80 h 86"/>
                  <a:gd name="T72" fmla="*/ 87 w 112"/>
                  <a:gd name="T73" fmla="*/ 80 h 86"/>
                  <a:gd name="T74" fmla="*/ 92 w 112"/>
                  <a:gd name="T75" fmla="*/ 83 h 86"/>
                  <a:gd name="T76" fmla="*/ 98 w 112"/>
                  <a:gd name="T77" fmla="*/ 85 h 86"/>
                  <a:gd name="T78" fmla="*/ 96 w 112"/>
                  <a:gd name="T79" fmla="*/ 81 h 86"/>
                  <a:gd name="T80" fmla="*/ 102 w 112"/>
                  <a:gd name="T81" fmla="*/ 71 h 86"/>
                  <a:gd name="T82" fmla="*/ 111 w 112"/>
                  <a:gd name="T83" fmla="*/ 66 h 86"/>
                  <a:gd name="T84" fmla="*/ 111 w 112"/>
                  <a:gd name="T85" fmla="*/ 62 h 86"/>
                  <a:gd name="T86" fmla="*/ 111 w 112"/>
                  <a:gd name="T87" fmla="*/ 59 h 86"/>
                  <a:gd name="T88" fmla="*/ 109 w 112"/>
                  <a:gd name="T89" fmla="*/ 56 h 86"/>
                  <a:gd name="T90" fmla="*/ 105 w 112"/>
                  <a:gd name="T91" fmla="*/ 48 h 86"/>
                  <a:gd name="T92" fmla="*/ 104 w 112"/>
                  <a:gd name="T93" fmla="*/ 41 h 86"/>
                  <a:gd name="T94" fmla="*/ 101 w 112"/>
                  <a:gd name="T95" fmla="*/ 38 h 86"/>
                  <a:gd name="T96" fmla="*/ 109 w 112"/>
                  <a:gd name="T97" fmla="*/ 27 h 86"/>
                  <a:gd name="T98" fmla="*/ 106 w 112"/>
                  <a:gd name="T99" fmla="*/ 17 h 86"/>
                  <a:gd name="T100" fmla="*/ 104 w 112"/>
                  <a:gd name="T101" fmla="*/ 10 h 86"/>
                  <a:gd name="T102" fmla="*/ 98 w 112"/>
                  <a:gd name="T103" fmla="*/ 7 h 86"/>
                  <a:gd name="T104" fmla="*/ 74 w 112"/>
                  <a:gd name="T105" fmla="*/ 8 h 86"/>
                  <a:gd name="T106" fmla="*/ 65 w 112"/>
                  <a:gd name="T107" fmla="*/ 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2" h="86">
                    <a:moveTo>
                      <a:pt x="65" y="6"/>
                    </a:moveTo>
                    <a:cubicBezTo>
                      <a:pt x="64" y="7"/>
                      <a:pt x="63" y="8"/>
                      <a:pt x="63" y="9"/>
                    </a:cubicBezTo>
                    <a:cubicBezTo>
                      <a:pt x="62" y="10"/>
                      <a:pt x="61" y="10"/>
                      <a:pt x="60" y="9"/>
                    </a:cubicBezTo>
                    <a:cubicBezTo>
                      <a:pt x="59" y="9"/>
                      <a:pt x="60" y="8"/>
                      <a:pt x="60" y="8"/>
                    </a:cubicBezTo>
                    <a:cubicBezTo>
                      <a:pt x="61" y="7"/>
                      <a:pt x="64" y="5"/>
                      <a:pt x="63" y="5"/>
                    </a:cubicBezTo>
                    <a:cubicBezTo>
                      <a:pt x="63" y="4"/>
                      <a:pt x="61" y="6"/>
                      <a:pt x="60" y="6"/>
                    </a:cubicBezTo>
                    <a:cubicBezTo>
                      <a:pt x="60" y="7"/>
                      <a:pt x="58" y="7"/>
                      <a:pt x="57" y="7"/>
                    </a:cubicBezTo>
                    <a:cubicBezTo>
                      <a:pt x="56" y="7"/>
                      <a:pt x="53" y="6"/>
                      <a:pt x="51" y="6"/>
                    </a:cubicBezTo>
                    <a:cubicBezTo>
                      <a:pt x="50" y="6"/>
                      <a:pt x="50" y="3"/>
                      <a:pt x="50" y="2"/>
                    </a:cubicBezTo>
                    <a:cubicBezTo>
                      <a:pt x="50" y="2"/>
                      <a:pt x="53" y="3"/>
                      <a:pt x="54" y="3"/>
                    </a:cubicBezTo>
                    <a:cubicBezTo>
                      <a:pt x="55" y="2"/>
                      <a:pt x="49" y="0"/>
                      <a:pt x="47" y="0"/>
                    </a:cubicBezTo>
                    <a:cubicBezTo>
                      <a:pt x="45" y="0"/>
                      <a:pt x="42" y="0"/>
                      <a:pt x="40" y="0"/>
                    </a:cubicBezTo>
                    <a:cubicBezTo>
                      <a:pt x="38" y="1"/>
                      <a:pt x="38" y="1"/>
                      <a:pt x="34" y="3"/>
                    </a:cubicBezTo>
                    <a:cubicBezTo>
                      <a:pt x="30" y="5"/>
                      <a:pt x="30" y="4"/>
                      <a:pt x="28" y="5"/>
                    </a:cubicBezTo>
                    <a:cubicBezTo>
                      <a:pt x="26" y="6"/>
                      <a:pt x="26" y="7"/>
                      <a:pt x="26" y="8"/>
                    </a:cubicBezTo>
                    <a:cubicBezTo>
                      <a:pt x="25" y="9"/>
                      <a:pt x="22" y="9"/>
                      <a:pt x="18" y="10"/>
                    </a:cubicBezTo>
                    <a:cubicBezTo>
                      <a:pt x="15" y="10"/>
                      <a:pt x="9" y="11"/>
                      <a:pt x="7" y="12"/>
                    </a:cubicBezTo>
                    <a:cubicBezTo>
                      <a:pt x="5" y="13"/>
                      <a:pt x="3" y="13"/>
                      <a:pt x="2" y="13"/>
                    </a:cubicBezTo>
                    <a:cubicBezTo>
                      <a:pt x="0" y="13"/>
                      <a:pt x="1" y="14"/>
                      <a:pt x="2" y="15"/>
                    </a:cubicBezTo>
                    <a:cubicBezTo>
                      <a:pt x="2" y="15"/>
                      <a:pt x="6" y="15"/>
                      <a:pt x="7" y="15"/>
                    </a:cubicBezTo>
                    <a:cubicBezTo>
                      <a:pt x="8" y="15"/>
                      <a:pt x="7" y="17"/>
                      <a:pt x="7" y="18"/>
                    </a:cubicBezTo>
                    <a:cubicBezTo>
                      <a:pt x="7" y="19"/>
                      <a:pt x="6" y="18"/>
                      <a:pt x="4" y="18"/>
                    </a:cubicBezTo>
                    <a:cubicBezTo>
                      <a:pt x="5" y="19"/>
                      <a:pt x="5" y="22"/>
                      <a:pt x="5" y="22"/>
                    </a:cubicBezTo>
                    <a:cubicBezTo>
                      <a:pt x="5" y="22"/>
                      <a:pt x="5" y="24"/>
                      <a:pt x="6" y="25"/>
                    </a:cubicBezTo>
                    <a:cubicBezTo>
                      <a:pt x="6" y="26"/>
                      <a:pt x="6" y="27"/>
                      <a:pt x="6" y="27"/>
                    </a:cubicBezTo>
                    <a:cubicBezTo>
                      <a:pt x="6" y="27"/>
                      <a:pt x="6" y="27"/>
                      <a:pt x="6" y="27"/>
                    </a:cubicBezTo>
                    <a:cubicBezTo>
                      <a:pt x="6" y="27"/>
                      <a:pt x="5" y="28"/>
                      <a:pt x="5" y="28"/>
                    </a:cubicBezTo>
                    <a:cubicBezTo>
                      <a:pt x="4" y="29"/>
                      <a:pt x="4" y="29"/>
                      <a:pt x="3" y="29"/>
                    </a:cubicBezTo>
                    <a:cubicBezTo>
                      <a:pt x="3" y="30"/>
                      <a:pt x="6" y="32"/>
                      <a:pt x="7" y="33"/>
                    </a:cubicBezTo>
                    <a:cubicBezTo>
                      <a:pt x="8" y="33"/>
                      <a:pt x="8" y="33"/>
                      <a:pt x="8" y="33"/>
                    </a:cubicBezTo>
                    <a:cubicBezTo>
                      <a:pt x="9" y="34"/>
                      <a:pt x="8" y="35"/>
                      <a:pt x="8" y="35"/>
                    </a:cubicBezTo>
                    <a:cubicBezTo>
                      <a:pt x="8" y="35"/>
                      <a:pt x="8" y="35"/>
                      <a:pt x="8" y="35"/>
                    </a:cubicBezTo>
                    <a:cubicBezTo>
                      <a:pt x="8" y="36"/>
                      <a:pt x="8" y="36"/>
                      <a:pt x="8" y="37"/>
                    </a:cubicBezTo>
                    <a:cubicBezTo>
                      <a:pt x="7" y="37"/>
                      <a:pt x="8" y="37"/>
                      <a:pt x="8" y="38"/>
                    </a:cubicBezTo>
                    <a:cubicBezTo>
                      <a:pt x="8" y="38"/>
                      <a:pt x="8" y="38"/>
                      <a:pt x="9" y="39"/>
                    </a:cubicBezTo>
                    <a:cubicBezTo>
                      <a:pt x="9" y="39"/>
                      <a:pt x="9" y="41"/>
                      <a:pt x="9" y="42"/>
                    </a:cubicBezTo>
                    <a:cubicBezTo>
                      <a:pt x="9" y="42"/>
                      <a:pt x="9" y="42"/>
                      <a:pt x="9" y="42"/>
                    </a:cubicBezTo>
                    <a:cubicBezTo>
                      <a:pt x="9" y="42"/>
                      <a:pt x="9" y="42"/>
                      <a:pt x="9" y="42"/>
                    </a:cubicBezTo>
                    <a:cubicBezTo>
                      <a:pt x="9" y="42"/>
                      <a:pt x="9" y="42"/>
                      <a:pt x="9" y="42"/>
                    </a:cubicBezTo>
                    <a:cubicBezTo>
                      <a:pt x="9" y="42"/>
                      <a:pt x="8" y="43"/>
                      <a:pt x="8" y="43"/>
                    </a:cubicBezTo>
                    <a:cubicBezTo>
                      <a:pt x="8" y="44"/>
                      <a:pt x="8" y="45"/>
                      <a:pt x="8" y="45"/>
                    </a:cubicBezTo>
                    <a:cubicBezTo>
                      <a:pt x="7" y="46"/>
                      <a:pt x="8" y="46"/>
                      <a:pt x="8" y="46"/>
                    </a:cubicBezTo>
                    <a:cubicBezTo>
                      <a:pt x="8" y="46"/>
                      <a:pt x="8" y="46"/>
                      <a:pt x="8" y="46"/>
                    </a:cubicBezTo>
                    <a:cubicBezTo>
                      <a:pt x="8" y="46"/>
                      <a:pt x="8" y="46"/>
                      <a:pt x="8" y="46"/>
                    </a:cubicBezTo>
                    <a:cubicBezTo>
                      <a:pt x="8" y="46"/>
                      <a:pt x="8" y="46"/>
                      <a:pt x="9" y="46"/>
                    </a:cubicBezTo>
                    <a:cubicBezTo>
                      <a:pt x="9" y="47"/>
                      <a:pt x="9" y="47"/>
                      <a:pt x="9" y="48"/>
                    </a:cubicBezTo>
                    <a:cubicBezTo>
                      <a:pt x="9" y="48"/>
                      <a:pt x="9" y="49"/>
                      <a:pt x="9" y="49"/>
                    </a:cubicBezTo>
                    <a:cubicBezTo>
                      <a:pt x="9" y="49"/>
                      <a:pt x="10" y="50"/>
                      <a:pt x="11" y="50"/>
                    </a:cubicBezTo>
                    <a:cubicBezTo>
                      <a:pt x="11" y="50"/>
                      <a:pt x="12" y="51"/>
                      <a:pt x="12" y="51"/>
                    </a:cubicBezTo>
                    <a:cubicBezTo>
                      <a:pt x="13" y="52"/>
                      <a:pt x="12" y="52"/>
                      <a:pt x="12" y="54"/>
                    </a:cubicBezTo>
                    <a:cubicBezTo>
                      <a:pt x="12" y="54"/>
                      <a:pt x="12" y="54"/>
                      <a:pt x="12" y="55"/>
                    </a:cubicBezTo>
                    <a:cubicBezTo>
                      <a:pt x="12" y="55"/>
                      <a:pt x="13" y="56"/>
                      <a:pt x="13" y="56"/>
                    </a:cubicBezTo>
                    <a:cubicBezTo>
                      <a:pt x="13" y="56"/>
                      <a:pt x="13" y="56"/>
                      <a:pt x="13" y="56"/>
                    </a:cubicBezTo>
                    <a:cubicBezTo>
                      <a:pt x="14" y="56"/>
                      <a:pt x="14" y="56"/>
                      <a:pt x="14" y="57"/>
                    </a:cubicBezTo>
                    <a:cubicBezTo>
                      <a:pt x="14" y="57"/>
                      <a:pt x="14" y="58"/>
                      <a:pt x="15" y="59"/>
                    </a:cubicBezTo>
                    <a:cubicBezTo>
                      <a:pt x="16" y="59"/>
                      <a:pt x="16" y="59"/>
                      <a:pt x="16" y="60"/>
                    </a:cubicBezTo>
                    <a:cubicBezTo>
                      <a:pt x="16" y="60"/>
                      <a:pt x="17" y="60"/>
                      <a:pt x="17" y="60"/>
                    </a:cubicBezTo>
                    <a:cubicBezTo>
                      <a:pt x="17" y="60"/>
                      <a:pt x="21" y="61"/>
                      <a:pt x="24" y="61"/>
                    </a:cubicBezTo>
                    <a:cubicBezTo>
                      <a:pt x="25" y="61"/>
                      <a:pt x="26" y="62"/>
                      <a:pt x="26" y="62"/>
                    </a:cubicBezTo>
                    <a:cubicBezTo>
                      <a:pt x="28" y="62"/>
                      <a:pt x="28" y="62"/>
                      <a:pt x="28" y="63"/>
                    </a:cubicBezTo>
                    <a:cubicBezTo>
                      <a:pt x="28" y="63"/>
                      <a:pt x="28" y="63"/>
                      <a:pt x="28" y="63"/>
                    </a:cubicBezTo>
                    <a:cubicBezTo>
                      <a:pt x="28" y="64"/>
                      <a:pt x="28" y="64"/>
                      <a:pt x="28" y="64"/>
                    </a:cubicBezTo>
                    <a:cubicBezTo>
                      <a:pt x="28" y="65"/>
                      <a:pt x="27" y="65"/>
                      <a:pt x="27" y="65"/>
                    </a:cubicBezTo>
                    <a:cubicBezTo>
                      <a:pt x="27" y="66"/>
                      <a:pt x="26" y="66"/>
                      <a:pt x="26" y="66"/>
                    </a:cubicBezTo>
                    <a:cubicBezTo>
                      <a:pt x="26" y="67"/>
                      <a:pt x="27" y="67"/>
                      <a:pt x="27" y="68"/>
                    </a:cubicBezTo>
                    <a:cubicBezTo>
                      <a:pt x="28" y="68"/>
                      <a:pt x="28" y="69"/>
                      <a:pt x="29" y="69"/>
                    </a:cubicBezTo>
                    <a:cubicBezTo>
                      <a:pt x="29" y="69"/>
                      <a:pt x="29" y="69"/>
                      <a:pt x="29" y="69"/>
                    </a:cubicBezTo>
                    <a:cubicBezTo>
                      <a:pt x="29" y="69"/>
                      <a:pt x="29" y="69"/>
                      <a:pt x="29" y="69"/>
                    </a:cubicBezTo>
                    <a:cubicBezTo>
                      <a:pt x="29" y="69"/>
                      <a:pt x="29" y="69"/>
                      <a:pt x="29" y="69"/>
                    </a:cubicBezTo>
                    <a:cubicBezTo>
                      <a:pt x="29" y="69"/>
                      <a:pt x="31" y="69"/>
                      <a:pt x="32" y="68"/>
                    </a:cubicBezTo>
                    <a:cubicBezTo>
                      <a:pt x="32" y="68"/>
                      <a:pt x="33" y="68"/>
                      <a:pt x="33" y="68"/>
                    </a:cubicBezTo>
                    <a:cubicBezTo>
                      <a:pt x="33" y="68"/>
                      <a:pt x="33" y="68"/>
                      <a:pt x="33" y="68"/>
                    </a:cubicBezTo>
                    <a:cubicBezTo>
                      <a:pt x="33" y="68"/>
                      <a:pt x="33" y="67"/>
                      <a:pt x="33" y="67"/>
                    </a:cubicBezTo>
                    <a:cubicBezTo>
                      <a:pt x="33" y="67"/>
                      <a:pt x="32" y="66"/>
                      <a:pt x="32" y="66"/>
                    </a:cubicBezTo>
                    <a:cubicBezTo>
                      <a:pt x="32" y="66"/>
                      <a:pt x="32" y="66"/>
                      <a:pt x="32" y="66"/>
                    </a:cubicBezTo>
                    <a:cubicBezTo>
                      <a:pt x="33" y="65"/>
                      <a:pt x="33" y="65"/>
                      <a:pt x="34" y="65"/>
                    </a:cubicBezTo>
                    <a:cubicBezTo>
                      <a:pt x="34" y="65"/>
                      <a:pt x="35" y="65"/>
                      <a:pt x="36" y="65"/>
                    </a:cubicBezTo>
                    <a:cubicBezTo>
                      <a:pt x="39" y="66"/>
                      <a:pt x="42" y="67"/>
                      <a:pt x="42" y="67"/>
                    </a:cubicBezTo>
                    <a:cubicBezTo>
                      <a:pt x="42" y="67"/>
                      <a:pt x="42" y="67"/>
                      <a:pt x="42" y="67"/>
                    </a:cubicBezTo>
                    <a:cubicBezTo>
                      <a:pt x="43" y="67"/>
                      <a:pt x="42" y="68"/>
                      <a:pt x="42" y="69"/>
                    </a:cubicBezTo>
                    <a:cubicBezTo>
                      <a:pt x="41" y="70"/>
                      <a:pt x="41" y="70"/>
                      <a:pt x="41" y="70"/>
                    </a:cubicBezTo>
                    <a:cubicBezTo>
                      <a:pt x="41" y="70"/>
                      <a:pt x="41" y="71"/>
                      <a:pt x="42" y="71"/>
                    </a:cubicBezTo>
                    <a:cubicBezTo>
                      <a:pt x="42" y="71"/>
                      <a:pt x="43" y="72"/>
                      <a:pt x="44" y="72"/>
                    </a:cubicBezTo>
                    <a:cubicBezTo>
                      <a:pt x="44" y="72"/>
                      <a:pt x="44" y="72"/>
                      <a:pt x="44" y="72"/>
                    </a:cubicBezTo>
                    <a:cubicBezTo>
                      <a:pt x="44" y="72"/>
                      <a:pt x="44" y="72"/>
                      <a:pt x="44" y="72"/>
                    </a:cubicBezTo>
                    <a:cubicBezTo>
                      <a:pt x="45" y="71"/>
                      <a:pt x="45" y="71"/>
                      <a:pt x="45" y="71"/>
                    </a:cubicBezTo>
                    <a:cubicBezTo>
                      <a:pt x="46" y="71"/>
                      <a:pt x="47" y="71"/>
                      <a:pt x="48" y="72"/>
                    </a:cubicBezTo>
                    <a:cubicBezTo>
                      <a:pt x="50" y="73"/>
                      <a:pt x="51" y="74"/>
                      <a:pt x="52" y="75"/>
                    </a:cubicBezTo>
                    <a:cubicBezTo>
                      <a:pt x="52" y="75"/>
                      <a:pt x="53" y="76"/>
                      <a:pt x="54" y="76"/>
                    </a:cubicBezTo>
                    <a:cubicBezTo>
                      <a:pt x="54" y="77"/>
                      <a:pt x="55" y="78"/>
                      <a:pt x="55" y="78"/>
                    </a:cubicBezTo>
                    <a:cubicBezTo>
                      <a:pt x="56" y="79"/>
                      <a:pt x="57" y="79"/>
                      <a:pt x="58" y="79"/>
                    </a:cubicBezTo>
                    <a:cubicBezTo>
                      <a:pt x="58" y="80"/>
                      <a:pt x="58" y="80"/>
                      <a:pt x="58" y="80"/>
                    </a:cubicBezTo>
                    <a:cubicBezTo>
                      <a:pt x="58" y="80"/>
                      <a:pt x="59" y="79"/>
                      <a:pt x="59" y="79"/>
                    </a:cubicBezTo>
                    <a:cubicBezTo>
                      <a:pt x="60" y="78"/>
                      <a:pt x="61" y="78"/>
                      <a:pt x="61" y="77"/>
                    </a:cubicBezTo>
                    <a:cubicBezTo>
                      <a:pt x="62" y="77"/>
                      <a:pt x="63" y="78"/>
                      <a:pt x="63" y="78"/>
                    </a:cubicBezTo>
                    <a:cubicBezTo>
                      <a:pt x="63" y="78"/>
                      <a:pt x="63" y="79"/>
                      <a:pt x="63" y="79"/>
                    </a:cubicBezTo>
                    <a:cubicBezTo>
                      <a:pt x="63" y="79"/>
                      <a:pt x="63" y="80"/>
                      <a:pt x="63" y="80"/>
                    </a:cubicBezTo>
                    <a:cubicBezTo>
                      <a:pt x="63" y="80"/>
                      <a:pt x="63" y="80"/>
                      <a:pt x="63" y="80"/>
                    </a:cubicBezTo>
                    <a:cubicBezTo>
                      <a:pt x="64" y="80"/>
                      <a:pt x="64" y="80"/>
                      <a:pt x="65" y="80"/>
                    </a:cubicBezTo>
                    <a:cubicBezTo>
                      <a:pt x="66" y="80"/>
                      <a:pt x="66" y="81"/>
                      <a:pt x="65" y="81"/>
                    </a:cubicBezTo>
                    <a:cubicBezTo>
                      <a:pt x="65" y="81"/>
                      <a:pt x="65" y="81"/>
                      <a:pt x="65" y="81"/>
                    </a:cubicBezTo>
                    <a:cubicBezTo>
                      <a:pt x="65" y="82"/>
                      <a:pt x="65" y="82"/>
                      <a:pt x="65" y="82"/>
                    </a:cubicBezTo>
                    <a:cubicBezTo>
                      <a:pt x="65" y="82"/>
                      <a:pt x="65" y="83"/>
                      <a:pt x="65" y="83"/>
                    </a:cubicBezTo>
                    <a:cubicBezTo>
                      <a:pt x="65" y="83"/>
                      <a:pt x="68" y="82"/>
                      <a:pt x="69" y="81"/>
                    </a:cubicBezTo>
                    <a:cubicBezTo>
                      <a:pt x="71" y="80"/>
                      <a:pt x="72" y="79"/>
                      <a:pt x="72" y="79"/>
                    </a:cubicBezTo>
                    <a:cubicBezTo>
                      <a:pt x="73" y="79"/>
                      <a:pt x="74" y="80"/>
                      <a:pt x="75" y="80"/>
                    </a:cubicBezTo>
                    <a:cubicBezTo>
                      <a:pt x="76" y="80"/>
                      <a:pt x="77" y="81"/>
                      <a:pt x="77" y="81"/>
                    </a:cubicBezTo>
                    <a:cubicBezTo>
                      <a:pt x="78" y="81"/>
                      <a:pt x="79" y="80"/>
                      <a:pt x="80" y="80"/>
                    </a:cubicBezTo>
                    <a:cubicBezTo>
                      <a:pt x="81" y="80"/>
                      <a:pt x="81" y="80"/>
                      <a:pt x="82" y="80"/>
                    </a:cubicBezTo>
                    <a:cubicBezTo>
                      <a:pt x="82" y="80"/>
                      <a:pt x="83" y="80"/>
                      <a:pt x="84" y="80"/>
                    </a:cubicBezTo>
                    <a:cubicBezTo>
                      <a:pt x="85" y="80"/>
                      <a:pt x="86" y="80"/>
                      <a:pt x="87" y="80"/>
                    </a:cubicBezTo>
                    <a:cubicBezTo>
                      <a:pt x="87" y="81"/>
                      <a:pt x="89" y="81"/>
                      <a:pt x="90" y="82"/>
                    </a:cubicBezTo>
                    <a:cubicBezTo>
                      <a:pt x="90" y="82"/>
                      <a:pt x="91" y="83"/>
                      <a:pt x="91" y="83"/>
                    </a:cubicBezTo>
                    <a:cubicBezTo>
                      <a:pt x="91" y="83"/>
                      <a:pt x="91" y="83"/>
                      <a:pt x="92" y="83"/>
                    </a:cubicBezTo>
                    <a:cubicBezTo>
                      <a:pt x="93" y="83"/>
                      <a:pt x="94" y="84"/>
                      <a:pt x="95" y="85"/>
                    </a:cubicBezTo>
                    <a:cubicBezTo>
                      <a:pt x="96" y="85"/>
                      <a:pt x="96" y="85"/>
                      <a:pt x="97" y="85"/>
                    </a:cubicBezTo>
                    <a:cubicBezTo>
                      <a:pt x="97" y="85"/>
                      <a:pt x="97" y="85"/>
                      <a:pt x="98" y="85"/>
                    </a:cubicBezTo>
                    <a:cubicBezTo>
                      <a:pt x="98" y="86"/>
                      <a:pt x="98" y="86"/>
                      <a:pt x="98" y="86"/>
                    </a:cubicBezTo>
                    <a:cubicBezTo>
                      <a:pt x="98" y="85"/>
                      <a:pt x="98" y="85"/>
                      <a:pt x="98" y="84"/>
                    </a:cubicBezTo>
                    <a:cubicBezTo>
                      <a:pt x="97" y="83"/>
                      <a:pt x="97" y="82"/>
                      <a:pt x="96" y="81"/>
                    </a:cubicBezTo>
                    <a:cubicBezTo>
                      <a:pt x="96" y="81"/>
                      <a:pt x="96" y="80"/>
                      <a:pt x="96" y="80"/>
                    </a:cubicBezTo>
                    <a:cubicBezTo>
                      <a:pt x="96" y="79"/>
                      <a:pt x="96" y="78"/>
                      <a:pt x="97" y="77"/>
                    </a:cubicBezTo>
                    <a:cubicBezTo>
                      <a:pt x="97" y="76"/>
                      <a:pt x="100" y="73"/>
                      <a:pt x="102" y="71"/>
                    </a:cubicBezTo>
                    <a:cubicBezTo>
                      <a:pt x="103" y="69"/>
                      <a:pt x="105" y="68"/>
                      <a:pt x="105" y="68"/>
                    </a:cubicBezTo>
                    <a:cubicBezTo>
                      <a:pt x="106" y="68"/>
                      <a:pt x="107" y="67"/>
                      <a:pt x="108" y="67"/>
                    </a:cubicBezTo>
                    <a:cubicBezTo>
                      <a:pt x="109" y="67"/>
                      <a:pt x="111" y="66"/>
                      <a:pt x="111" y="66"/>
                    </a:cubicBezTo>
                    <a:cubicBezTo>
                      <a:pt x="111" y="65"/>
                      <a:pt x="111" y="65"/>
                      <a:pt x="111" y="65"/>
                    </a:cubicBezTo>
                    <a:cubicBezTo>
                      <a:pt x="111" y="64"/>
                      <a:pt x="111" y="63"/>
                      <a:pt x="111" y="63"/>
                    </a:cubicBezTo>
                    <a:cubicBezTo>
                      <a:pt x="111" y="63"/>
                      <a:pt x="111" y="62"/>
                      <a:pt x="111" y="62"/>
                    </a:cubicBezTo>
                    <a:cubicBezTo>
                      <a:pt x="111" y="62"/>
                      <a:pt x="111" y="62"/>
                      <a:pt x="111" y="62"/>
                    </a:cubicBezTo>
                    <a:cubicBezTo>
                      <a:pt x="110" y="61"/>
                      <a:pt x="109" y="60"/>
                      <a:pt x="110" y="60"/>
                    </a:cubicBezTo>
                    <a:cubicBezTo>
                      <a:pt x="110" y="59"/>
                      <a:pt x="111" y="59"/>
                      <a:pt x="111" y="59"/>
                    </a:cubicBezTo>
                    <a:cubicBezTo>
                      <a:pt x="112" y="59"/>
                      <a:pt x="112" y="59"/>
                      <a:pt x="112" y="58"/>
                    </a:cubicBezTo>
                    <a:cubicBezTo>
                      <a:pt x="112" y="58"/>
                      <a:pt x="111" y="58"/>
                      <a:pt x="111" y="58"/>
                    </a:cubicBezTo>
                    <a:cubicBezTo>
                      <a:pt x="110" y="57"/>
                      <a:pt x="109" y="57"/>
                      <a:pt x="109" y="56"/>
                    </a:cubicBezTo>
                    <a:cubicBezTo>
                      <a:pt x="109" y="55"/>
                      <a:pt x="108" y="54"/>
                      <a:pt x="108" y="53"/>
                    </a:cubicBezTo>
                    <a:cubicBezTo>
                      <a:pt x="107" y="51"/>
                      <a:pt x="105" y="48"/>
                      <a:pt x="105" y="48"/>
                    </a:cubicBezTo>
                    <a:cubicBezTo>
                      <a:pt x="105" y="48"/>
                      <a:pt x="105" y="48"/>
                      <a:pt x="105" y="48"/>
                    </a:cubicBezTo>
                    <a:cubicBezTo>
                      <a:pt x="105" y="48"/>
                      <a:pt x="105" y="47"/>
                      <a:pt x="105" y="47"/>
                    </a:cubicBezTo>
                    <a:cubicBezTo>
                      <a:pt x="106" y="46"/>
                      <a:pt x="106" y="42"/>
                      <a:pt x="106" y="41"/>
                    </a:cubicBezTo>
                    <a:cubicBezTo>
                      <a:pt x="106" y="41"/>
                      <a:pt x="105" y="41"/>
                      <a:pt x="104" y="41"/>
                    </a:cubicBezTo>
                    <a:cubicBezTo>
                      <a:pt x="104" y="40"/>
                      <a:pt x="103" y="40"/>
                      <a:pt x="102" y="40"/>
                    </a:cubicBezTo>
                    <a:cubicBezTo>
                      <a:pt x="102" y="40"/>
                      <a:pt x="102" y="40"/>
                      <a:pt x="102" y="40"/>
                    </a:cubicBezTo>
                    <a:cubicBezTo>
                      <a:pt x="101" y="39"/>
                      <a:pt x="101" y="39"/>
                      <a:pt x="101" y="38"/>
                    </a:cubicBezTo>
                    <a:cubicBezTo>
                      <a:pt x="102" y="38"/>
                      <a:pt x="103" y="37"/>
                      <a:pt x="105" y="35"/>
                    </a:cubicBezTo>
                    <a:cubicBezTo>
                      <a:pt x="107" y="33"/>
                      <a:pt x="109" y="31"/>
                      <a:pt x="109" y="31"/>
                    </a:cubicBezTo>
                    <a:cubicBezTo>
                      <a:pt x="110" y="30"/>
                      <a:pt x="109" y="28"/>
                      <a:pt x="109" y="27"/>
                    </a:cubicBezTo>
                    <a:cubicBezTo>
                      <a:pt x="109" y="26"/>
                      <a:pt x="109" y="26"/>
                      <a:pt x="109" y="25"/>
                    </a:cubicBezTo>
                    <a:cubicBezTo>
                      <a:pt x="109" y="24"/>
                      <a:pt x="107" y="20"/>
                      <a:pt x="106" y="17"/>
                    </a:cubicBezTo>
                    <a:cubicBezTo>
                      <a:pt x="106" y="17"/>
                      <a:pt x="106" y="17"/>
                      <a:pt x="106" y="17"/>
                    </a:cubicBezTo>
                    <a:cubicBezTo>
                      <a:pt x="106" y="17"/>
                      <a:pt x="106" y="17"/>
                      <a:pt x="106" y="17"/>
                    </a:cubicBezTo>
                    <a:cubicBezTo>
                      <a:pt x="106" y="16"/>
                      <a:pt x="105" y="14"/>
                      <a:pt x="105" y="13"/>
                    </a:cubicBezTo>
                    <a:cubicBezTo>
                      <a:pt x="104" y="12"/>
                      <a:pt x="104" y="10"/>
                      <a:pt x="104" y="10"/>
                    </a:cubicBezTo>
                    <a:cubicBezTo>
                      <a:pt x="103" y="9"/>
                      <a:pt x="102" y="9"/>
                      <a:pt x="102" y="8"/>
                    </a:cubicBezTo>
                    <a:cubicBezTo>
                      <a:pt x="101" y="8"/>
                      <a:pt x="100" y="7"/>
                      <a:pt x="100" y="7"/>
                    </a:cubicBezTo>
                    <a:cubicBezTo>
                      <a:pt x="99" y="7"/>
                      <a:pt x="99" y="7"/>
                      <a:pt x="98" y="7"/>
                    </a:cubicBezTo>
                    <a:cubicBezTo>
                      <a:pt x="96" y="8"/>
                      <a:pt x="94" y="8"/>
                      <a:pt x="92" y="8"/>
                    </a:cubicBezTo>
                    <a:cubicBezTo>
                      <a:pt x="92" y="8"/>
                      <a:pt x="91" y="8"/>
                      <a:pt x="90" y="8"/>
                    </a:cubicBezTo>
                    <a:cubicBezTo>
                      <a:pt x="86" y="8"/>
                      <a:pt x="79" y="9"/>
                      <a:pt x="74" y="8"/>
                    </a:cubicBezTo>
                    <a:cubicBezTo>
                      <a:pt x="71" y="7"/>
                      <a:pt x="70" y="7"/>
                      <a:pt x="69" y="7"/>
                    </a:cubicBezTo>
                    <a:cubicBezTo>
                      <a:pt x="68" y="7"/>
                      <a:pt x="68" y="7"/>
                      <a:pt x="67" y="7"/>
                    </a:cubicBezTo>
                    <a:cubicBezTo>
                      <a:pt x="67" y="7"/>
                      <a:pt x="66" y="6"/>
                      <a:pt x="65" y="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87" name="Freeform 524"/>
              <p:cNvSpPr>
                <a:spLocks/>
              </p:cNvSpPr>
              <p:nvPr/>
            </p:nvSpPr>
            <p:spPr bwMode="auto">
              <a:xfrm>
                <a:off x="4473575" y="2443163"/>
                <a:ext cx="76200" cy="77788"/>
              </a:xfrm>
              <a:custGeom>
                <a:avLst/>
                <a:gdLst>
                  <a:gd name="T0" fmla="*/ 19 w 33"/>
                  <a:gd name="T1" fmla="*/ 34 h 34"/>
                  <a:gd name="T2" fmla="*/ 18 w 33"/>
                  <a:gd name="T3" fmla="*/ 33 h 34"/>
                  <a:gd name="T4" fmla="*/ 19 w 33"/>
                  <a:gd name="T5" fmla="*/ 31 h 34"/>
                  <a:gd name="T6" fmla="*/ 16 w 33"/>
                  <a:gd name="T7" fmla="*/ 30 h 34"/>
                  <a:gd name="T8" fmla="*/ 19 w 33"/>
                  <a:gd name="T9" fmla="*/ 28 h 34"/>
                  <a:gd name="T10" fmla="*/ 18 w 33"/>
                  <a:gd name="T11" fmla="*/ 23 h 34"/>
                  <a:gd name="T12" fmla="*/ 19 w 33"/>
                  <a:gd name="T13" fmla="*/ 22 h 34"/>
                  <a:gd name="T14" fmla="*/ 19 w 33"/>
                  <a:gd name="T15" fmla="*/ 20 h 34"/>
                  <a:gd name="T16" fmla="*/ 22 w 33"/>
                  <a:gd name="T17" fmla="*/ 20 h 34"/>
                  <a:gd name="T18" fmla="*/ 22 w 33"/>
                  <a:gd name="T19" fmla="*/ 18 h 34"/>
                  <a:gd name="T20" fmla="*/ 24 w 33"/>
                  <a:gd name="T21" fmla="*/ 18 h 34"/>
                  <a:gd name="T22" fmla="*/ 24 w 33"/>
                  <a:gd name="T23" fmla="*/ 16 h 34"/>
                  <a:gd name="T24" fmla="*/ 25 w 33"/>
                  <a:gd name="T25" fmla="*/ 14 h 34"/>
                  <a:gd name="T26" fmla="*/ 26 w 33"/>
                  <a:gd name="T27" fmla="*/ 11 h 34"/>
                  <a:gd name="T28" fmla="*/ 28 w 33"/>
                  <a:gd name="T29" fmla="*/ 12 h 34"/>
                  <a:gd name="T30" fmla="*/ 28 w 33"/>
                  <a:gd name="T31" fmla="*/ 14 h 34"/>
                  <a:gd name="T32" fmla="*/ 31 w 33"/>
                  <a:gd name="T33" fmla="*/ 11 h 34"/>
                  <a:gd name="T34" fmla="*/ 33 w 33"/>
                  <a:gd name="T35" fmla="*/ 9 h 34"/>
                  <a:gd name="T36" fmla="*/ 30 w 33"/>
                  <a:gd name="T37" fmla="*/ 9 h 34"/>
                  <a:gd name="T38" fmla="*/ 27 w 33"/>
                  <a:gd name="T39" fmla="*/ 7 h 34"/>
                  <a:gd name="T40" fmla="*/ 25 w 33"/>
                  <a:gd name="T41" fmla="*/ 9 h 34"/>
                  <a:gd name="T42" fmla="*/ 24 w 33"/>
                  <a:gd name="T43" fmla="*/ 9 h 34"/>
                  <a:gd name="T44" fmla="*/ 25 w 33"/>
                  <a:gd name="T45" fmla="*/ 6 h 34"/>
                  <a:gd name="T46" fmla="*/ 23 w 33"/>
                  <a:gd name="T47" fmla="*/ 6 h 34"/>
                  <a:gd name="T48" fmla="*/ 20 w 33"/>
                  <a:gd name="T49" fmla="*/ 6 h 34"/>
                  <a:gd name="T50" fmla="*/ 22 w 33"/>
                  <a:gd name="T51" fmla="*/ 4 h 34"/>
                  <a:gd name="T52" fmla="*/ 25 w 33"/>
                  <a:gd name="T53" fmla="*/ 4 h 34"/>
                  <a:gd name="T54" fmla="*/ 25 w 33"/>
                  <a:gd name="T55" fmla="*/ 2 h 34"/>
                  <a:gd name="T56" fmla="*/ 25 w 33"/>
                  <a:gd name="T57" fmla="*/ 0 h 34"/>
                  <a:gd name="T58" fmla="*/ 21 w 33"/>
                  <a:gd name="T59" fmla="*/ 0 h 34"/>
                  <a:gd name="T60" fmla="*/ 19 w 33"/>
                  <a:gd name="T61" fmla="*/ 0 h 34"/>
                  <a:gd name="T62" fmla="*/ 15 w 33"/>
                  <a:gd name="T63" fmla="*/ 1 h 34"/>
                  <a:gd name="T64" fmla="*/ 13 w 33"/>
                  <a:gd name="T65" fmla="*/ 4 h 34"/>
                  <a:gd name="T66" fmla="*/ 15 w 33"/>
                  <a:gd name="T67" fmla="*/ 5 h 34"/>
                  <a:gd name="T68" fmla="*/ 15 w 33"/>
                  <a:gd name="T69" fmla="*/ 7 h 34"/>
                  <a:gd name="T70" fmla="*/ 12 w 33"/>
                  <a:gd name="T71" fmla="*/ 7 h 34"/>
                  <a:gd name="T72" fmla="*/ 12 w 33"/>
                  <a:gd name="T73" fmla="*/ 5 h 34"/>
                  <a:gd name="T74" fmla="*/ 11 w 33"/>
                  <a:gd name="T75" fmla="*/ 4 h 34"/>
                  <a:gd name="T76" fmla="*/ 10 w 33"/>
                  <a:gd name="T77" fmla="*/ 5 h 34"/>
                  <a:gd name="T78" fmla="*/ 9 w 33"/>
                  <a:gd name="T79" fmla="*/ 6 h 34"/>
                  <a:gd name="T80" fmla="*/ 9 w 33"/>
                  <a:gd name="T81" fmla="*/ 8 h 34"/>
                  <a:gd name="T82" fmla="*/ 8 w 33"/>
                  <a:gd name="T83" fmla="*/ 8 h 34"/>
                  <a:gd name="T84" fmla="*/ 5 w 33"/>
                  <a:gd name="T85" fmla="*/ 7 h 34"/>
                  <a:gd name="T86" fmla="*/ 2 w 33"/>
                  <a:gd name="T87" fmla="*/ 7 h 34"/>
                  <a:gd name="T88" fmla="*/ 2 w 33"/>
                  <a:gd name="T89" fmla="*/ 9 h 34"/>
                  <a:gd name="T90" fmla="*/ 2 w 33"/>
                  <a:gd name="T91" fmla="*/ 13 h 34"/>
                  <a:gd name="T92" fmla="*/ 3 w 33"/>
                  <a:gd name="T93" fmla="*/ 14 h 34"/>
                  <a:gd name="T94" fmla="*/ 4 w 33"/>
                  <a:gd name="T95" fmla="*/ 16 h 34"/>
                  <a:gd name="T96" fmla="*/ 2 w 33"/>
                  <a:gd name="T97" fmla="*/ 16 h 34"/>
                  <a:gd name="T98" fmla="*/ 2 w 33"/>
                  <a:gd name="T99" fmla="*/ 20 h 34"/>
                  <a:gd name="T100" fmla="*/ 1 w 33"/>
                  <a:gd name="T101" fmla="*/ 23 h 34"/>
                  <a:gd name="T102" fmla="*/ 4 w 33"/>
                  <a:gd name="T103" fmla="*/ 24 h 34"/>
                  <a:gd name="T104" fmla="*/ 4 w 33"/>
                  <a:gd name="T105" fmla="*/ 23 h 34"/>
                  <a:gd name="T106" fmla="*/ 6 w 33"/>
                  <a:gd name="T107" fmla="*/ 24 h 34"/>
                  <a:gd name="T108" fmla="*/ 7 w 33"/>
                  <a:gd name="T109" fmla="*/ 26 h 34"/>
                  <a:gd name="T110" fmla="*/ 6 w 33"/>
                  <a:gd name="T111" fmla="*/ 29 h 34"/>
                  <a:gd name="T112" fmla="*/ 7 w 33"/>
                  <a:gd name="T113" fmla="*/ 30 h 34"/>
                  <a:gd name="T114" fmla="*/ 6 w 33"/>
                  <a:gd name="T115" fmla="*/ 30 h 34"/>
                  <a:gd name="T116" fmla="*/ 9 w 33"/>
                  <a:gd name="T117" fmla="*/ 32 h 34"/>
                  <a:gd name="T118" fmla="*/ 12 w 33"/>
                  <a:gd name="T119" fmla="*/ 33 h 34"/>
                  <a:gd name="T120" fmla="*/ 17 w 33"/>
                  <a:gd name="T121" fmla="*/ 34 h 34"/>
                  <a:gd name="T122" fmla="*/ 19 w 33"/>
                  <a:gd name="T1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 h="34">
                    <a:moveTo>
                      <a:pt x="19" y="34"/>
                    </a:moveTo>
                    <a:cubicBezTo>
                      <a:pt x="19" y="34"/>
                      <a:pt x="19" y="34"/>
                      <a:pt x="18" y="33"/>
                    </a:cubicBezTo>
                    <a:cubicBezTo>
                      <a:pt x="18" y="32"/>
                      <a:pt x="19" y="32"/>
                      <a:pt x="19" y="31"/>
                    </a:cubicBezTo>
                    <a:cubicBezTo>
                      <a:pt x="19" y="31"/>
                      <a:pt x="16" y="31"/>
                      <a:pt x="16" y="30"/>
                    </a:cubicBezTo>
                    <a:cubicBezTo>
                      <a:pt x="16" y="30"/>
                      <a:pt x="18" y="29"/>
                      <a:pt x="19" y="28"/>
                    </a:cubicBezTo>
                    <a:cubicBezTo>
                      <a:pt x="20" y="27"/>
                      <a:pt x="17" y="24"/>
                      <a:pt x="18" y="23"/>
                    </a:cubicBezTo>
                    <a:cubicBezTo>
                      <a:pt x="18" y="23"/>
                      <a:pt x="19" y="22"/>
                      <a:pt x="19" y="22"/>
                    </a:cubicBezTo>
                    <a:cubicBezTo>
                      <a:pt x="19" y="22"/>
                      <a:pt x="18" y="20"/>
                      <a:pt x="19" y="20"/>
                    </a:cubicBezTo>
                    <a:cubicBezTo>
                      <a:pt x="19" y="20"/>
                      <a:pt x="21" y="21"/>
                      <a:pt x="22" y="20"/>
                    </a:cubicBezTo>
                    <a:cubicBezTo>
                      <a:pt x="23" y="20"/>
                      <a:pt x="22" y="19"/>
                      <a:pt x="22" y="18"/>
                    </a:cubicBezTo>
                    <a:cubicBezTo>
                      <a:pt x="23" y="17"/>
                      <a:pt x="24" y="18"/>
                      <a:pt x="24" y="18"/>
                    </a:cubicBezTo>
                    <a:cubicBezTo>
                      <a:pt x="25" y="17"/>
                      <a:pt x="24" y="17"/>
                      <a:pt x="24" y="16"/>
                    </a:cubicBezTo>
                    <a:cubicBezTo>
                      <a:pt x="24" y="15"/>
                      <a:pt x="25" y="15"/>
                      <a:pt x="25" y="14"/>
                    </a:cubicBezTo>
                    <a:cubicBezTo>
                      <a:pt x="26" y="13"/>
                      <a:pt x="26" y="12"/>
                      <a:pt x="26" y="11"/>
                    </a:cubicBezTo>
                    <a:cubicBezTo>
                      <a:pt x="27" y="11"/>
                      <a:pt x="27" y="11"/>
                      <a:pt x="28" y="12"/>
                    </a:cubicBezTo>
                    <a:cubicBezTo>
                      <a:pt x="29" y="12"/>
                      <a:pt x="28" y="13"/>
                      <a:pt x="28" y="14"/>
                    </a:cubicBezTo>
                    <a:cubicBezTo>
                      <a:pt x="29" y="14"/>
                      <a:pt x="30" y="13"/>
                      <a:pt x="31" y="11"/>
                    </a:cubicBezTo>
                    <a:cubicBezTo>
                      <a:pt x="32" y="10"/>
                      <a:pt x="33" y="10"/>
                      <a:pt x="33" y="9"/>
                    </a:cubicBezTo>
                    <a:cubicBezTo>
                      <a:pt x="33" y="8"/>
                      <a:pt x="31" y="9"/>
                      <a:pt x="30" y="9"/>
                    </a:cubicBezTo>
                    <a:cubicBezTo>
                      <a:pt x="29" y="8"/>
                      <a:pt x="28" y="7"/>
                      <a:pt x="27" y="7"/>
                    </a:cubicBezTo>
                    <a:cubicBezTo>
                      <a:pt x="25" y="7"/>
                      <a:pt x="25" y="9"/>
                      <a:pt x="25" y="9"/>
                    </a:cubicBezTo>
                    <a:cubicBezTo>
                      <a:pt x="24" y="9"/>
                      <a:pt x="24" y="9"/>
                      <a:pt x="24" y="9"/>
                    </a:cubicBezTo>
                    <a:cubicBezTo>
                      <a:pt x="23" y="8"/>
                      <a:pt x="25" y="7"/>
                      <a:pt x="25" y="6"/>
                    </a:cubicBezTo>
                    <a:cubicBezTo>
                      <a:pt x="26" y="5"/>
                      <a:pt x="24" y="6"/>
                      <a:pt x="23" y="6"/>
                    </a:cubicBezTo>
                    <a:cubicBezTo>
                      <a:pt x="22" y="6"/>
                      <a:pt x="21" y="6"/>
                      <a:pt x="20" y="6"/>
                    </a:cubicBezTo>
                    <a:cubicBezTo>
                      <a:pt x="20" y="6"/>
                      <a:pt x="22" y="5"/>
                      <a:pt x="22" y="4"/>
                    </a:cubicBezTo>
                    <a:cubicBezTo>
                      <a:pt x="23" y="4"/>
                      <a:pt x="25" y="4"/>
                      <a:pt x="25" y="4"/>
                    </a:cubicBezTo>
                    <a:cubicBezTo>
                      <a:pt x="26" y="4"/>
                      <a:pt x="25" y="3"/>
                      <a:pt x="25" y="2"/>
                    </a:cubicBezTo>
                    <a:cubicBezTo>
                      <a:pt x="24" y="1"/>
                      <a:pt x="25" y="1"/>
                      <a:pt x="25" y="0"/>
                    </a:cubicBezTo>
                    <a:cubicBezTo>
                      <a:pt x="24" y="0"/>
                      <a:pt x="23" y="0"/>
                      <a:pt x="21" y="0"/>
                    </a:cubicBezTo>
                    <a:cubicBezTo>
                      <a:pt x="20" y="0"/>
                      <a:pt x="20" y="0"/>
                      <a:pt x="19" y="0"/>
                    </a:cubicBezTo>
                    <a:cubicBezTo>
                      <a:pt x="17" y="1"/>
                      <a:pt x="16" y="1"/>
                      <a:pt x="15" y="1"/>
                    </a:cubicBezTo>
                    <a:cubicBezTo>
                      <a:pt x="14" y="2"/>
                      <a:pt x="14" y="3"/>
                      <a:pt x="13" y="4"/>
                    </a:cubicBezTo>
                    <a:cubicBezTo>
                      <a:pt x="13" y="4"/>
                      <a:pt x="14" y="5"/>
                      <a:pt x="15" y="5"/>
                    </a:cubicBezTo>
                    <a:cubicBezTo>
                      <a:pt x="15" y="6"/>
                      <a:pt x="15" y="7"/>
                      <a:pt x="15" y="7"/>
                    </a:cubicBezTo>
                    <a:cubicBezTo>
                      <a:pt x="14" y="7"/>
                      <a:pt x="13" y="7"/>
                      <a:pt x="12" y="7"/>
                    </a:cubicBezTo>
                    <a:cubicBezTo>
                      <a:pt x="11" y="6"/>
                      <a:pt x="12" y="6"/>
                      <a:pt x="12" y="5"/>
                    </a:cubicBezTo>
                    <a:cubicBezTo>
                      <a:pt x="12" y="4"/>
                      <a:pt x="12" y="4"/>
                      <a:pt x="11" y="4"/>
                    </a:cubicBezTo>
                    <a:cubicBezTo>
                      <a:pt x="10" y="4"/>
                      <a:pt x="10" y="4"/>
                      <a:pt x="10" y="5"/>
                    </a:cubicBezTo>
                    <a:cubicBezTo>
                      <a:pt x="10" y="6"/>
                      <a:pt x="9" y="6"/>
                      <a:pt x="9" y="6"/>
                    </a:cubicBezTo>
                    <a:cubicBezTo>
                      <a:pt x="8" y="7"/>
                      <a:pt x="9" y="7"/>
                      <a:pt x="9" y="8"/>
                    </a:cubicBezTo>
                    <a:cubicBezTo>
                      <a:pt x="9" y="9"/>
                      <a:pt x="8" y="8"/>
                      <a:pt x="8" y="8"/>
                    </a:cubicBezTo>
                    <a:cubicBezTo>
                      <a:pt x="7" y="8"/>
                      <a:pt x="6" y="8"/>
                      <a:pt x="5" y="7"/>
                    </a:cubicBezTo>
                    <a:cubicBezTo>
                      <a:pt x="4" y="6"/>
                      <a:pt x="3" y="6"/>
                      <a:pt x="2" y="7"/>
                    </a:cubicBezTo>
                    <a:cubicBezTo>
                      <a:pt x="1" y="7"/>
                      <a:pt x="1" y="8"/>
                      <a:pt x="2" y="9"/>
                    </a:cubicBezTo>
                    <a:cubicBezTo>
                      <a:pt x="2" y="9"/>
                      <a:pt x="2" y="12"/>
                      <a:pt x="2" y="13"/>
                    </a:cubicBezTo>
                    <a:cubicBezTo>
                      <a:pt x="2" y="14"/>
                      <a:pt x="3" y="14"/>
                      <a:pt x="3" y="14"/>
                    </a:cubicBezTo>
                    <a:cubicBezTo>
                      <a:pt x="4" y="15"/>
                      <a:pt x="4" y="16"/>
                      <a:pt x="4" y="16"/>
                    </a:cubicBezTo>
                    <a:cubicBezTo>
                      <a:pt x="3" y="17"/>
                      <a:pt x="2" y="15"/>
                      <a:pt x="2" y="16"/>
                    </a:cubicBezTo>
                    <a:cubicBezTo>
                      <a:pt x="1" y="16"/>
                      <a:pt x="2" y="18"/>
                      <a:pt x="2" y="20"/>
                    </a:cubicBezTo>
                    <a:cubicBezTo>
                      <a:pt x="3" y="21"/>
                      <a:pt x="2" y="21"/>
                      <a:pt x="1" y="23"/>
                    </a:cubicBezTo>
                    <a:cubicBezTo>
                      <a:pt x="0" y="24"/>
                      <a:pt x="3" y="24"/>
                      <a:pt x="4" y="24"/>
                    </a:cubicBezTo>
                    <a:cubicBezTo>
                      <a:pt x="4" y="25"/>
                      <a:pt x="4" y="24"/>
                      <a:pt x="4" y="23"/>
                    </a:cubicBezTo>
                    <a:cubicBezTo>
                      <a:pt x="4" y="21"/>
                      <a:pt x="6" y="24"/>
                      <a:pt x="6" y="24"/>
                    </a:cubicBezTo>
                    <a:cubicBezTo>
                      <a:pt x="7" y="25"/>
                      <a:pt x="7" y="25"/>
                      <a:pt x="7" y="26"/>
                    </a:cubicBezTo>
                    <a:cubicBezTo>
                      <a:pt x="8" y="27"/>
                      <a:pt x="7" y="28"/>
                      <a:pt x="6" y="29"/>
                    </a:cubicBezTo>
                    <a:cubicBezTo>
                      <a:pt x="6" y="30"/>
                      <a:pt x="7" y="29"/>
                      <a:pt x="7" y="30"/>
                    </a:cubicBezTo>
                    <a:cubicBezTo>
                      <a:pt x="7" y="30"/>
                      <a:pt x="6" y="30"/>
                      <a:pt x="6" y="30"/>
                    </a:cubicBezTo>
                    <a:cubicBezTo>
                      <a:pt x="7" y="31"/>
                      <a:pt x="8" y="31"/>
                      <a:pt x="9" y="32"/>
                    </a:cubicBezTo>
                    <a:cubicBezTo>
                      <a:pt x="9" y="32"/>
                      <a:pt x="10" y="32"/>
                      <a:pt x="12" y="33"/>
                    </a:cubicBezTo>
                    <a:cubicBezTo>
                      <a:pt x="13" y="33"/>
                      <a:pt x="15" y="34"/>
                      <a:pt x="17" y="34"/>
                    </a:cubicBezTo>
                    <a:cubicBezTo>
                      <a:pt x="18" y="34"/>
                      <a:pt x="18" y="34"/>
                      <a:pt x="19" y="3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88" name="Freeform 526"/>
              <p:cNvSpPr>
                <a:spLocks/>
              </p:cNvSpPr>
              <p:nvPr/>
            </p:nvSpPr>
            <p:spPr bwMode="auto">
              <a:xfrm>
                <a:off x="4548187" y="2474913"/>
                <a:ext cx="42863" cy="42863"/>
              </a:xfrm>
              <a:custGeom>
                <a:avLst/>
                <a:gdLst>
                  <a:gd name="T0" fmla="*/ 2 w 19"/>
                  <a:gd name="T1" fmla="*/ 6 h 18"/>
                  <a:gd name="T2" fmla="*/ 1 w 19"/>
                  <a:gd name="T3" fmla="*/ 7 h 18"/>
                  <a:gd name="T4" fmla="*/ 3 w 19"/>
                  <a:gd name="T5" fmla="*/ 9 h 18"/>
                  <a:gd name="T6" fmla="*/ 3 w 19"/>
                  <a:gd name="T7" fmla="*/ 11 h 18"/>
                  <a:gd name="T8" fmla="*/ 3 w 19"/>
                  <a:gd name="T9" fmla="*/ 13 h 18"/>
                  <a:gd name="T10" fmla="*/ 7 w 19"/>
                  <a:gd name="T11" fmla="*/ 14 h 18"/>
                  <a:gd name="T12" fmla="*/ 9 w 19"/>
                  <a:gd name="T13" fmla="*/ 15 h 18"/>
                  <a:gd name="T14" fmla="*/ 9 w 19"/>
                  <a:gd name="T15" fmla="*/ 16 h 18"/>
                  <a:gd name="T16" fmla="*/ 12 w 19"/>
                  <a:gd name="T17" fmla="*/ 17 h 18"/>
                  <a:gd name="T18" fmla="*/ 13 w 19"/>
                  <a:gd name="T19" fmla="*/ 17 h 18"/>
                  <a:gd name="T20" fmla="*/ 12 w 19"/>
                  <a:gd name="T21" fmla="*/ 15 h 18"/>
                  <a:gd name="T22" fmla="*/ 16 w 19"/>
                  <a:gd name="T23" fmla="*/ 13 h 18"/>
                  <a:gd name="T24" fmla="*/ 18 w 19"/>
                  <a:gd name="T25" fmla="*/ 12 h 18"/>
                  <a:gd name="T26" fmla="*/ 14 w 19"/>
                  <a:gd name="T27" fmla="*/ 10 h 18"/>
                  <a:gd name="T28" fmla="*/ 17 w 19"/>
                  <a:gd name="T29" fmla="*/ 8 h 18"/>
                  <a:gd name="T30" fmla="*/ 19 w 19"/>
                  <a:gd name="T31" fmla="*/ 6 h 18"/>
                  <a:gd name="T32" fmla="*/ 18 w 19"/>
                  <a:gd name="T33" fmla="*/ 3 h 18"/>
                  <a:gd name="T34" fmla="*/ 17 w 19"/>
                  <a:gd name="T35" fmla="*/ 0 h 18"/>
                  <a:gd name="T36" fmla="*/ 12 w 19"/>
                  <a:gd name="T37" fmla="*/ 1 h 18"/>
                  <a:gd name="T38" fmla="*/ 13 w 19"/>
                  <a:gd name="T39" fmla="*/ 4 h 18"/>
                  <a:gd name="T40" fmla="*/ 13 w 19"/>
                  <a:gd name="T41" fmla="*/ 7 h 18"/>
                  <a:gd name="T42" fmla="*/ 11 w 19"/>
                  <a:gd name="T43" fmla="*/ 6 h 18"/>
                  <a:gd name="T44" fmla="*/ 11 w 19"/>
                  <a:gd name="T45" fmla="*/ 5 h 18"/>
                  <a:gd name="T46" fmla="*/ 9 w 19"/>
                  <a:gd name="T47" fmla="*/ 5 h 18"/>
                  <a:gd name="T48" fmla="*/ 8 w 19"/>
                  <a:gd name="T49" fmla="*/ 3 h 18"/>
                  <a:gd name="T50" fmla="*/ 5 w 19"/>
                  <a:gd name="T51" fmla="*/ 5 h 18"/>
                  <a:gd name="T52" fmla="*/ 2 w 19"/>
                  <a:gd name="T53"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 h="18">
                    <a:moveTo>
                      <a:pt x="2" y="6"/>
                    </a:moveTo>
                    <a:cubicBezTo>
                      <a:pt x="1" y="6"/>
                      <a:pt x="0" y="6"/>
                      <a:pt x="1" y="7"/>
                    </a:cubicBezTo>
                    <a:cubicBezTo>
                      <a:pt x="2" y="8"/>
                      <a:pt x="3" y="8"/>
                      <a:pt x="3" y="9"/>
                    </a:cubicBezTo>
                    <a:cubicBezTo>
                      <a:pt x="3" y="10"/>
                      <a:pt x="4" y="11"/>
                      <a:pt x="3" y="11"/>
                    </a:cubicBezTo>
                    <a:cubicBezTo>
                      <a:pt x="2" y="12"/>
                      <a:pt x="1" y="12"/>
                      <a:pt x="3" y="13"/>
                    </a:cubicBezTo>
                    <a:cubicBezTo>
                      <a:pt x="5" y="14"/>
                      <a:pt x="5" y="14"/>
                      <a:pt x="7" y="14"/>
                    </a:cubicBezTo>
                    <a:cubicBezTo>
                      <a:pt x="8" y="14"/>
                      <a:pt x="10" y="14"/>
                      <a:pt x="9" y="15"/>
                    </a:cubicBezTo>
                    <a:cubicBezTo>
                      <a:pt x="9" y="15"/>
                      <a:pt x="8" y="15"/>
                      <a:pt x="9" y="16"/>
                    </a:cubicBezTo>
                    <a:cubicBezTo>
                      <a:pt x="10" y="17"/>
                      <a:pt x="11" y="17"/>
                      <a:pt x="12" y="17"/>
                    </a:cubicBezTo>
                    <a:cubicBezTo>
                      <a:pt x="13" y="18"/>
                      <a:pt x="13" y="18"/>
                      <a:pt x="13" y="17"/>
                    </a:cubicBezTo>
                    <a:cubicBezTo>
                      <a:pt x="13" y="16"/>
                      <a:pt x="11" y="16"/>
                      <a:pt x="12" y="15"/>
                    </a:cubicBezTo>
                    <a:cubicBezTo>
                      <a:pt x="13" y="14"/>
                      <a:pt x="15" y="14"/>
                      <a:pt x="16" y="13"/>
                    </a:cubicBezTo>
                    <a:cubicBezTo>
                      <a:pt x="18" y="13"/>
                      <a:pt x="19" y="13"/>
                      <a:pt x="18" y="12"/>
                    </a:cubicBezTo>
                    <a:cubicBezTo>
                      <a:pt x="16" y="11"/>
                      <a:pt x="13" y="12"/>
                      <a:pt x="14" y="10"/>
                    </a:cubicBezTo>
                    <a:cubicBezTo>
                      <a:pt x="16" y="9"/>
                      <a:pt x="17" y="8"/>
                      <a:pt x="17" y="8"/>
                    </a:cubicBezTo>
                    <a:cubicBezTo>
                      <a:pt x="18" y="8"/>
                      <a:pt x="19" y="7"/>
                      <a:pt x="19" y="6"/>
                    </a:cubicBezTo>
                    <a:cubicBezTo>
                      <a:pt x="19" y="5"/>
                      <a:pt x="18" y="4"/>
                      <a:pt x="18" y="3"/>
                    </a:cubicBezTo>
                    <a:cubicBezTo>
                      <a:pt x="18" y="2"/>
                      <a:pt x="18" y="0"/>
                      <a:pt x="17" y="0"/>
                    </a:cubicBezTo>
                    <a:cubicBezTo>
                      <a:pt x="16" y="0"/>
                      <a:pt x="12" y="0"/>
                      <a:pt x="12" y="1"/>
                    </a:cubicBezTo>
                    <a:cubicBezTo>
                      <a:pt x="12" y="2"/>
                      <a:pt x="13" y="4"/>
                      <a:pt x="13" y="4"/>
                    </a:cubicBezTo>
                    <a:cubicBezTo>
                      <a:pt x="13" y="5"/>
                      <a:pt x="14" y="7"/>
                      <a:pt x="13" y="7"/>
                    </a:cubicBezTo>
                    <a:cubicBezTo>
                      <a:pt x="11" y="7"/>
                      <a:pt x="10" y="7"/>
                      <a:pt x="11" y="6"/>
                    </a:cubicBezTo>
                    <a:cubicBezTo>
                      <a:pt x="11" y="6"/>
                      <a:pt x="12" y="5"/>
                      <a:pt x="11" y="5"/>
                    </a:cubicBezTo>
                    <a:cubicBezTo>
                      <a:pt x="10" y="5"/>
                      <a:pt x="9" y="6"/>
                      <a:pt x="9" y="5"/>
                    </a:cubicBezTo>
                    <a:cubicBezTo>
                      <a:pt x="9" y="4"/>
                      <a:pt x="9" y="2"/>
                      <a:pt x="8" y="3"/>
                    </a:cubicBezTo>
                    <a:cubicBezTo>
                      <a:pt x="7" y="3"/>
                      <a:pt x="7" y="4"/>
                      <a:pt x="5" y="5"/>
                    </a:cubicBezTo>
                    <a:cubicBezTo>
                      <a:pt x="4" y="6"/>
                      <a:pt x="4" y="6"/>
                      <a:pt x="2" y="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89" name="Freeform 528"/>
              <p:cNvSpPr>
                <a:spLocks/>
              </p:cNvSpPr>
              <p:nvPr/>
            </p:nvSpPr>
            <p:spPr bwMode="auto">
              <a:xfrm>
                <a:off x="4549775" y="2519363"/>
                <a:ext cx="23813" cy="11113"/>
              </a:xfrm>
              <a:custGeom>
                <a:avLst/>
                <a:gdLst>
                  <a:gd name="T0" fmla="*/ 3 w 10"/>
                  <a:gd name="T1" fmla="*/ 0 h 5"/>
                  <a:gd name="T2" fmla="*/ 6 w 10"/>
                  <a:gd name="T3" fmla="*/ 1 h 5"/>
                  <a:gd name="T4" fmla="*/ 9 w 10"/>
                  <a:gd name="T5" fmla="*/ 1 h 5"/>
                  <a:gd name="T6" fmla="*/ 8 w 10"/>
                  <a:gd name="T7" fmla="*/ 3 h 5"/>
                  <a:gd name="T8" fmla="*/ 4 w 10"/>
                  <a:gd name="T9" fmla="*/ 4 h 5"/>
                  <a:gd name="T10" fmla="*/ 1 w 10"/>
                  <a:gd name="T11" fmla="*/ 2 h 5"/>
                  <a:gd name="T12" fmla="*/ 3 w 10"/>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0" h="5">
                    <a:moveTo>
                      <a:pt x="3" y="0"/>
                    </a:moveTo>
                    <a:cubicBezTo>
                      <a:pt x="5" y="0"/>
                      <a:pt x="5" y="1"/>
                      <a:pt x="6" y="1"/>
                    </a:cubicBezTo>
                    <a:cubicBezTo>
                      <a:pt x="8" y="1"/>
                      <a:pt x="9" y="1"/>
                      <a:pt x="9" y="1"/>
                    </a:cubicBezTo>
                    <a:cubicBezTo>
                      <a:pt x="9" y="2"/>
                      <a:pt x="10" y="3"/>
                      <a:pt x="8" y="3"/>
                    </a:cubicBezTo>
                    <a:cubicBezTo>
                      <a:pt x="6" y="4"/>
                      <a:pt x="5" y="5"/>
                      <a:pt x="4" y="4"/>
                    </a:cubicBezTo>
                    <a:cubicBezTo>
                      <a:pt x="2" y="3"/>
                      <a:pt x="1" y="3"/>
                      <a:pt x="1" y="2"/>
                    </a:cubicBezTo>
                    <a:cubicBezTo>
                      <a:pt x="0" y="1"/>
                      <a:pt x="1" y="0"/>
                      <a:pt x="3"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90" name="Freeform 529"/>
              <p:cNvSpPr>
                <a:spLocks/>
              </p:cNvSpPr>
              <p:nvPr/>
            </p:nvSpPr>
            <p:spPr bwMode="auto">
              <a:xfrm>
                <a:off x="4518025" y="2493963"/>
                <a:ext cx="26988" cy="20638"/>
              </a:xfrm>
              <a:custGeom>
                <a:avLst/>
                <a:gdLst>
                  <a:gd name="T0" fmla="*/ 4 w 12"/>
                  <a:gd name="T1" fmla="*/ 1 h 9"/>
                  <a:gd name="T2" fmla="*/ 8 w 12"/>
                  <a:gd name="T3" fmla="*/ 1 h 9"/>
                  <a:gd name="T4" fmla="*/ 8 w 12"/>
                  <a:gd name="T5" fmla="*/ 2 h 9"/>
                  <a:gd name="T6" fmla="*/ 11 w 12"/>
                  <a:gd name="T7" fmla="*/ 3 h 9"/>
                  <a:gd name="T8" fmla="*/ 12 w 12"/>
                  <a:gd name="T9" fmla="*/ 6 h 9"/>
                  <a:gd name="T10" fmla="*/ 10 w 12"/>
                  <a:gd name="T11" fmla="*/ 8 h 9"/>
                  <a:gd name="T12" fmla="*/ 7 w 12"/>
                  <a:gd name="T13" fmla="*/ 8 h 9"/>
                  <a:gd name="T14" fmla="*/ 3 w 12"/>
                  <a:gd name="T15" fmla="*/ 6 h 9"/>
                  <a:gd name="T16" fmla="*/ 2 w 12"/>
                  <a:gd name="T17" fmla="*/ 4 h 9"/>
                  <a:gd name="T18" fmla="*/ 1 w 12"/>
                  <a:gd name="T19" fmla="*/ 2 h 9"/>
                  <a:gd name="T20" fmla="*/ 4 w 12"/>
                  <a:gd name="T2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9">
                    <a:moveTo>
                      <a:pt x="4" y="1"/>
                    </a:moveTo>
                    <a:cubicBezTo>
                      <a:pt x="6" y="0"/>
                      <a:pt x="7" y="0"/>
                      <a:pt x="8" y="1"/>
                    </a:cubicBezTo>
                    <a:cubicBezTo>
                      <a:pt x="8" y="2"/>
                      <a:pt x="7" y="2"/>
                      <a:pt x="8" y="2"/>
                    </a:cubicBezTo>
                    <a:cubicBezTo>
                      <a:pt x="9" y="3"/>
                      <a:pt x="10" y="2"/>
                      <a:pt x="11" y="3"/>
                    </a:cubicBezTo>
                    <a:cubicBezTo>
                      <a:pt x="12" y="4"/>
                      <a:pt x="12" y="5"/>
                      <a:pt x="12" y="6"/>
                    </a:cubicBezTo>
                    <a:cubicBezTo>
                      <a:pt x="12" y="7"/>
                      <a:pt x="11" y="8"/>
                      <a:pt x="10" y="8"/>
                    </a:cubicBezTo>
                    <a:cubicBezTo>
                      <a:pt x="9" y="9"/>
                      <a:pt x="7" y="8"/>
                      <a:pt x="7" y="8"/>
                    </a:cubicBezTo>
                    <a:cubicBezTo>
                      <a:pt x="6" y="7"/>
                      <a:pt x="4" y="7"/>
                      <a:pt x="3" y="6"/>
                    </a:cubicBezTo>
                    <a:cubicBezTo>
                      <a:pt x="3" y="6"/>
                      <a:pt x="3" y="5"/>
                      <a:pt x="2" y="4"/>
                    </a:cubicBezTo>
                    <a:cubicBezTo>
                      <a:pt x="2" y="3"/>
                      <a:pt x="0" y="3"/>
                      <a:pt x="1" y="2"/>
                    </a:cubicBezTo>
                    <a:cubicBezTo>
                      <a:pt x="2" y="1"/>
                      <a:pt x="3" y="1"/>
                      <a:pt x="4"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91" name="Freeform 530"/>
              <p:cNvSpPr>
                <a:spLocks/>
              </p:cNvSpPr>
              <p:nvPr/>
            </p:nvSpPr>
            <p:spPr bwMode="auto">
              <a:xfrm>
                <a:off x="4481512" y="2416175"/>
                <a:ext cx="58738" cy="38100"/>
              </a:xfrm>
              <a:custGeom>
                <a:avLst/>
                <a:gdLst>
                  <a:gd name="T0" fmla="*/ 2 w 26"/>
                  <a:gd name="T1" fmla="*/ 17 h 17"/>
                  <a:gd name="T2" fmla="*/ 5 w 26"/>
                  <a:gd name="T3" fmla="*/ 14 h 17"/>
                  <a:gd name="T4" fmla="*/ 7 w 26"/>
                  <a:gd name="T5" fmla="*/ 13 h 17"/>
                  <a:gd name="T6" fmla="*/ 9 w 26"/>
                  <a:gd name="T7" fmla="*/ 12 h 17"/>
                  <a:gd name="T8" fmla="*/ 12 w 26"/>
                  <a:gd name="T9" fmla="*/ 11 h 17"/>
                  <a:gd name="T10" fmla="*/ 14 w 26"/>
                  <a:gd name="T11" fmla="*/ 11 h 17"/>
                  <a:gd name="T12" fmla="*/ 17 w 26"/>
                  <a:gd name="T13" fmla="*/ 10 h 17"/>
                  <a:gd name="T14" fmla="*/ 21 w 26"/>
                  <a:gd name="T15" fmla="*/ 10 h 17"/>
                  <a:gd name="T16" fmla="*/ 24 w 26"/>
                  <a:gd name="T17" fmla="*/ 10 h 17"/>
                  <a:gd name="T18" fmla="*/ 25 w 26"/>
                  <a:gd name="T19" fmla="*/ 6 h 17"/>
                  <a:gd name="T20" fmla="*/ 24 w 26"/>
                  <a:gd name="T21" fmla="*/ 3 h 17"/>
                  <a:gd name="T22" fmla="*/ 26 w 26"/>
                  <a:gd name="T23" fmla="*/ 1 h 17"/>
                  <a:gd name="T24" fmla="*/ 22 w 26"/>
                  <a:gd name="T25" fmla="*/ 2 h 17"/>
                  <a:gd name="T26" fmla="*/ 18 w 26"/>
                  <a:gd name="T27" fmla="*/ 4 h 17"/>
                  <a:gd name="T28" fmla="*/ 15 w 26"/>
                  <a:gd name="T29" fmla="*/ 8 h 17"/>
                  <a:gd name="T30" fmla="*/ 13 w 26"/>
                  <a:gd name="T31" fmla="*/ 9 h 17"/>
                  <a:gd name="T32" fmla="*/ 9 w 26"/>
                  <a:gd name="T33" fmla="*/ 9 h 17"/>
                  <a:gd name="T34" fmla="*/ 5 w 26"/>
                  <a:gd name="T35" fmla="*/ 10 h 17"/>
                  <a:gd name="T36" fmla="*/ 1 w 26"/>
                  <a:gd name="T37" fmla="*/ 12 h 17"/>
                  <a:gd name="T38" fmla="*/ 0 w 26"/>
                  <a:gd name="T39" fmla="*/ 16 h 17"/>
                  <a:gd name="T40" fmla="*/ 2 w 26"/>
                  <a:gd name="T4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17">
                    <a:moveTo>
                      <a:pt x="2" y="17"/>
                    </a:moveTo>
                    <a:cubicBezTo>
                      <a:pt x="3" y="16"/>
                      <a:pt x="3" y="15"/>
                      <a:pt x="5" y="14"/>
                    </a:cubicBezTo>
                    <a:cubicBezTo>
                      <a:pt x="6" y="13"/>
                      <a:pt x="6" y="13"/>
                      <a:pt x="7" y="13"/>
                    </a:cubicBezTo>
                    <a:cubicBezTo>
                      <a:pt x="9" y="12"/>
                      <a:pt x="8" y="12"/>
                      <a:pt x="9" y="12"/>
                    </a:cubicBezTo>
                    <a:cubicBezTo>
                      <a:pt x="10" y="11"/>
                      <a:pt x="10" y="11"/>
                      <a:pt x="12" y="11"/>
                    </a:cubicBezTo>
                    <a:cubicBezTo>
                      <a:pt x="13" y="11"/>
                      <a:pt x="13" y="12"/>
                      <a:pt x="14" y="11"/>
                    </a:cubicBezTo>
                    <a:cubicBezTo>
                      <a:pt x="15" y="10"/>
                      <a:pt x="15" y="10"/>
                      <a:pt x="17" y="10"/>
                    </a:cubicBezTo>
                    <a:cubicBezTo>
                      <a:pt x="19" y="10"/>
                      <a:pt x="20" y="10"/>
                      <a:pt x="21" y="10"/>
                    </a:cubicBezTo>
                    <a:cubicBezTo>
                      <a:pt x="23" y="10"/>
                      <a:pt x="23" y="11"/>
                      <a:pt x="24" y="10"/>
                    </a:cubicBezTo>
                    <a:cubicBezTo>
                      <a:pt x="24" y="9"/>
                      <a:pt x="26" y="8"/>
                      <a:pt x="25" y="6"/>
                    </a:cubicBezTo>
                    <a:cubicBezTo>
                      <a:pt x="25" y="5"/>
                      <a:pt x="23" y="4"/>
                      <a:pt x="24" y="3"/>
                    </a:cubicBezTo>
                    <a:cubicBezTo>
                      <a:pt x="25" y="2"/>
                      <a:pt x="26" y="1"/>
                      <a:pt x="26" y="1"/>
                    </a:cubicBezTo>
                    <a:cubicBezTo>
                      <a:pt x="26" y="0"/>
                      <a:pt x="23" y="1"/>
                      <a:pt x="22" y="2"/>
                    </a:cubicBezTo>
                    <a:cubicBezTo>
                      <a:pt x="21" y="3"/>
                      <a:pt x="18" y="4"/>
                      <a:pt x="18" y="4"/>
                    </a:cubicBezTo>
                    <a:cubicBezTo>
                      <a:pt x="17" y="5"/>
                      <a:pt x="16" y="7"/>
                      <a:pt x="15" y="8"/>
                    </a:cubicBezTo>
                    <a:cubicBezTo>
                      <a:pt x="15" y="9"/>
                      <a:pt x="15" y="9"/>
                      <a:pt x="13" y="9"/>
                    </a:cubicBezTo>
                    <a:cubicBezTo>
                      <a:pt x="12" y="9"/>
                      <a:pt x="11" y="10"/>
                      <a:pt x="9" y="9"/>
                    </a:cubicBezTo>
                    <a:cubicBezTo>
                      <a:pt x="6" y="9"/>
                      <a:pt x="6" y="10"/>
                      <a:pt x="5" y="10"/>
                    </a:cubicBezTo>
                    <a:cubicBezTo>
                      <a:pt x="3" y="10"/>
                      <a:pt x="2" y="11"/>
                      <a:pt x="1" y="12"/>
                    </a:cubicBezTo>
                    <a:cubicBezTo>
                      <a:pt x="1" y="14"/>
                      <a:pt x="1" y="15"/>
                      <a:pt x="0" y="16"/>
                    </a:cubicBezTo>
                    <a:cubicBezTo>
                      <a:pt x="0" y="16"/>
                      <a:pt x="1" y="17"/>
                      <a:pt x="2" y="17"/>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92" name="Freeform 531"/>
              <p:cNvSpPr>
                <a:spLocks/>
              </p:cNvSpPr>
              <p:nvPr/>
            </p:nvSpPr>
            <p:spPr bwMode="auto">
              <a:xfrm>
                <a:off x="4441825" y="2782888"/>
                <a:ext cx="300038" cy="280988"/>
              </a:xfrm>
              <a:custGeom>
                <a:avLst/>
                <a:gdLst>
                  <a:gd name="T0" fmla="*/ 21 w 130"/>
                  <a:gd name="T1" fmla="*/ 37 h 122"/>
                  <a:gd name="T2" fmla="*/ 39 w 130"/>
                  <a:gd name="T3" fmla="*/ 43 h 122"/>
                  <a:gd name="T4" fmla="*/ 44 w 130"/>
                  <a:gd name="T5" fmla="*/ 57 h 122"/>
                  <a:gd name="T6" fmla="*/ 49 w 130"/>
                  <a:gd name="T7" fmla="*/ 64 h 122"/>
                  <a:gd name="T8" fmla="*/ 63 w 130"/>
                  <a:gd name="T9" fmla="*/ 73 h 122"/>
                  <a:gd name="T10" fmla="*/ 80 w 130"/>
                  <a:gd name="T11" fmla="*/ 83 h 122"/>
                  <a:gd name="T12" fmla="*/ 89 w 130"/>
                  <a:gd name="T13" fmla="*/ 86 h 122"/>
                  <a:gd name="T14" fmla="*/ 95 w 130"/>
                  <a:gd name="T15" fmla="*/ 95 h 122"/>
                  <a:gd name="T16" fmla="*/ 104 w 130"/>
                  <a:gd name="T17" fmla="*/ 109 h 122"/>
                  <a:gd name="T18" fmla="*/ 102 w 130"/>
                  <a:gd name="T19" fmla="*/ 115 h 122"/>
                  <a:gd name="T20" fmla="*/ 101 w 130"/>
                  <a:gd name="T21" fmla="*/ 122 h 122"/>
                  <a:gd name="T22" fmla="*/ 109 w 130"/>
                  <a:gd name="T23" fmla="*/ 116 h 122"/>
                  <a:gd name="T24" fmla="*/ 114 w 130"/>
                  <a:gd name="T25" fmla="*/ 110 h 122"/>
                  <a:gd name="T26" fmla="*/ 114 w 130"/>
                  <a:gd name="T27" fmla="*/ 102 h 122"/>
                  <a:gd name="T28" fmla="*/ 113 w 130"/>
                  <a:gd name="T29" fmla="*/ 89 h 122"/>
                  <a:gd name="T30" fmla="*/ 122 w 130"/>
                  <a:gd name="T31" fmla="*/ 92 h 122"/>
                  <a:gd name="T32" fmla="*/ 130 w 130"/>
                  <a:gd name="T33" fmla="*/ 93 h 122"/>
                  <a:gd name="T34" fmla="*/ 113 w 130"/>
                  <a:gd name="T35" fmla="*/ 82 h 122"/>
                  <a:gd name="T36" fmla="*/ 104 w 130"/>
                  <a:gd name="T37" fmla="*/ 72 h 122"/>
                  <a:gd name="T38" fmla="*/ 92 w 130"/>
                  <a:gd name="T39" fmla="*/ 70 h 122"/>
                  <a:gd name="T40" fmla="*/ 79 w 130"/>
                  <a:gd name="T41" fmla="*/ 56 h 122"/>
                  <a:gd name="T42" fmla="*/ 68 w 130"/>
                  <a:gd name="T43" fmla="*/ 44 h 122"/>
                  <a:gd name="T44" fmla="*/ 60 w 130"/>
                  <a:gd name="T45" fmla="*/ 32 h 122"/>
                  <a:gd name="T46" fmla="*/ 63 w 130"/>
                  <a:gd name="T47" fmla="*/ 27 h 122"/>
                  <a:gd name="T48" fmla="*/ 63 w 130"/>
                  <a:gd name="T49" fmla="*/ 21 h 122"/>
                  <a:gd name="T50" fmla="*/ 71 w 130"/>
                  <a:gd name="T51" fmla="*/ 20 h 122"/>
                  <a:gd name="T52" fmla="*/ 73 w 130"/>
                  <a:gd name="T53" fmla="*/ 16 h 122"/>
                  <a:gd name="T54" fmla="*/ 73 w 130"/>
                  <a:gd name="T55" fmla="*/ 14 h 122"/>
                  <a:gd name="T56" fmla="*/ 75 w 130"/>
                  <a:gd name="T57" fmla="*/ 9 h 122"/>
                  <a:gd name="T58" fmla="*/ 73 w 130"/>
                  <a:gd name="T59" fmla="*/ 7 h 122"/>
                  <a:gd name="T60" fmla="*/ 60 w 130"/>
                  <a:gd name="T61" fmla="*/ 3 h 122"/>
                  <a:gd name="T62" fmla="*/ 61 w 130"/>
                  <a:gd name="T63" fmla="*/ 1 h 122"/>
                  <a:gd name="T64" fmla="*/ 50 w 130"/>
                  <a:gd name="T65" fmla="*/ 2 h 122"/>
                  <a:gd name="T66" fmla="*/ 47 w 130"/>
                  <a:gd name="T67" fmla="*/ 5 h 122"/>
                  <a:gd name="T68" fmla="*/ 42 w 130"/>
                  <a:gd name="T69" fmla="*/ 5 h 122"/>
                  <a:gd name="T70" fmla="*/ 39 w 130"/>
                  <a:gd name="T71" fmla="*/ 8 h 122"/>
                  <a:gd name="T72" fmla="*/ 38 w 130"/>
                  <a:gd name="T73" fmla="*/ 12 h 122"/>
                  <a:gd name="T74" fmla="*/ 33 w 130"/>
                  <a:gd name="T75" fmla="*/ 11 h 122"/>
                  <a:gd name="T76" fmla="*/ 28 w 130"/>
                  <a:gd name="T77" fmla="*/ 11 h 122"/>
                  <a:gd name="T78" fmla="*/ 24 w 130"/>
                  <a:gd name="T79" fmla="*/ 17 h 122"/>
                  <a:gd name="T80" fmla="*/ 22 w 130"/>
                  <a:gd name="T81" fmla="*/ 14 h 122"/>
                  <a:gd name="T82" fmla="*/ 19 w 130"/>
                  <a:gd name="T83" fmla="*/ 9 h 122"/>
                  <a:gd name="T84" fmla="*/ 18 w 130"/>
                  <a:gd name="T85" fmla="*/ 10 h 122"/>
                  <a:gd name="T86" fmla="*/ 16 w 130"/>
                  <a:gd name="T87" fmla="*/ 13 h 122"/>
                  <a:gd name="T88" fmla="*/ 13 w 130"/>
                  <a:gd name="T89" fmla="*/ 16 h 122"/>
                  <a:gd name="T90" fmla="*/ 10 w 130"/>
                  <a:gd name="T91" fmla="*/ 15 h 122"/>
                  <a:gd name="T92" fmla="*/ 8 w 130"/>
                  <a:gd name="T93" fmla="*/ 16 h 122"/>
                  <a:gd name="T94" fmla="*/ 3 w 130"/>
                  <a:gd name="T95" fmla="*/ 16 h 122"/>
                  <a:gd name="T96" fmla="*/ 5 w 130"/>
                  <a:gd name="T97" fmla="*/ 23 h 122"/>
                  <a:gd name="T98" fmla="*/ 4 w 130"/>
                  <a:gd name="T99" fmla="*/ 26 h 122"/>
                  <a:gd name="T100" fmla="*/ 1 w 130"/>
                  <a:gd name="T101" fmla="*/ 28 h 122"/>
                  <a:gd name="T102" fmla="*/ 3 w 130"/>
                  <a:gd name="T103" fmla="*/ 35 h 122"/>
                  <a:gd name="T104" fmla="*/ 6 w 130"/>
                  <a:gd name="T105" fmla="*/ 38 h 122"/>
                  <a:gd name="T106" fmla="*/ 10 w 130"/>
                  <a:gd name="T107" fmla="*/ 43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 h="122">
                    <a:moveTo>
                      <a:pt x="9" y="46"/>
                    </a:moveTo>
                    <a:cubicBezTo>
                      <a:pt x="11" y="44"/>
                      <a:pt x="15" y="43"/>
                      <a:pt x="16" y="42"/>
                    </a:cubicBezTo>
                    <a:cubicBezTo>
                      <a:pt x="18" y="42"/>
                      <a:pt x="19" y="38"/>
                      <a:pt x="21" y="37"/>
                    </a:cubicBezTo>
                    <a:cubicBezTo>
                      <a:pt x="22" y="36"/>
                      <a:pt x="23" y="37"/>
                      <a:pt x="25" y="38"/>
                    </a:cubicBezTo>
                    <a:cubicBezTo>
                      <a:pt x="27" y="38"/>
                      <a:pt x="29" y="38"/>
                      <a:pt x="31" y="39"/>
                    </a:cubicBezTo>
                    <a:cubicBezTo>
                      <a:pt x="33" y="40"/>
                      <a:pt x="38" y="42"/>
                      <a:pt x="39" y="43"/>
                    </a:cubicBezTo>
                    <a:cubicBezTo>
                      <a:pt x="40" y="45"/>
                      <a:pt x="39" y="46"/>
                      <a:pt x="40" y="47"/>
                    </a:cubicBezTo>
                    <a:cubicBezTo>
                      <a:pt x="40" y="49"/>
                      <a:pt x="41" y="54"/>
                      <a:pt x="42" y="56"/>
                    </a:cubicBezTo>
                    <a:cubicBezTo>
                      <a:pt x="42" y="57"/>
                      <a:pt x="43" y="56"/>
                      <a:pt x="44" y="57"/>
                    </a:cubicBezTo>
                    <a:cubicBezTo>
                      <a:pt x="45" y="57"/>
                      <a:pt x="45" y="57"/>
                      <a:pt x="45" y="58"/>
                    </a:cubicBezTo>
                    <a:cubicBezTo>
                      <a:pt x="46" y="59"/>
                      <a:pt x="48" y="61"/>
                      <a:pt x="49" y="62"/>
                    </a:cubicBezTo>
                    <a:cubicBezTo>
                      <a:pt x="50" y="63"/>
                      <a:pt x="49" y="63"/>
                      <a:pt x="49" y="64"/>
                    </a:cubicBezTo>
                    <a:cubicBezTo>
                      <a:pt x="49" y="66"/>
                      <a:pt x="52" y="64"/>
                      <a:pt x="53" y="64"/>
                    </a:cubicBezTo>
                    <a:cubicBezTo>
                      <a:pt x="54" y="65"/>
                      <a:pt x="55" y="67"/>
                      <a:pt x="56" y="68"/>
                    </a:cubicBezTo>
                    <a:cubicBezTo>
                      <a:pt x="57" y="69"/>
                      <a:pt x="62" y="72"/>
                      <a:pt x="63" y="73"/>
                    </a:cubicBezTo>
                    <a:cubicBezTo>
                      <a:pt x="64" y="74"/>
                      <a:pt x="69" y="77"/>
                      <a:pt x="70" y="79"/>
                    </a:cubicBezTo>
                    <a:cubicBezTo>
                      <a:pt x="71" y="80"/>
                      <a:pt x="75" y="79"/>
                      <a:pt x="78" y="79"/>
                    </a:cubicBezTo>
                    <a:cubicBezTo>
                      <a:pt x="81" y="79"/>
                      <a:pt x="79" y="81"/>
                      <a:pt x="80" y="83"/>
                    </a:cubicBezTo>
                    <a:cubicBezTo>
                      <a:pt x="82" y="84"/>
                      <a:pt x="83" y="84"/>
                      <a:pt x="84" y="85"/>
                    </a:cubicBezTo>
                    <a:cubicBezTo>
                      <a:pt x="85" y="86"/>
                      <a:pt x="83" y="87"/>
                      <a:pt x="83" y="87"/>
                    </a:cubicBezTo>
                    <a:cubicBezTo>
                      <a:pt x="83" y="88"/>
                      <a:pt x="88" y="86"/>
                      <a:pt x="89" y="86"/>
                    </a:cubicBezTo>
                    <a:cubicBezTo>
                      <a:pt x="90" y="86"/>
                      <a:pt x="90" y="88"/>
                      <a:pt x="91" y="90"/>
                    </a:cubicBezTo>
                    <a:cubicBezTo>
                      <a:pt x="92" y="91"/>
                      <a:pt x="90" y="91"/>
                      <a:pt x="90" y="92"/>
                    </a:cubicBezTo>
                    <a:cubicBezTo>
                      <a:pt x="90" y="94"/>
                      <a:pt x="94" y="94"/>
                      <a:pt x="95" y="95"/>
                    </a:cubicBezTo>
                    <a:cubicBezTo>
                      <a:pt x="97" y="96"/>
                      <a:pt x="97" y="95"/>
                      <a:pt x="99" y="95"/>
                    </a:cubicBezTo>
                    <a:cubicBezTo>
                      <a:pt x="101" y="96"/>
                      <a:pt x="101" y="98"/>
                      <a:pt x="102" y="101"/>
                    </a:cubicBezTo>
                    <a:cubicBezTo>
                      <a:pt x="102" y="103"/>
                      <a:pt x="104" y="108"/>
                      <a:pt x="104" y="109"/>
                    </a:cubicBezTo>
                    <a:cubicBezTo>
                      <a:pt x="104" y="110"/>
                      <a:pt x="105" y="110"/>
                      <a:pt x="105" y="111"/>
                    </a:cubicBezTo>
                    <a:cubicBezTo>
                      <a:pt x="105" y="112"/>
                      <a:pt x="103" y="112"/>
                      <a:pt x="102" y="113"/>
                    </a:cubicBezTo>
                    <a:cubicBezTo>
                      <a:pt x="101" y="114"/>
                      <a:pt x="102" y="114"/>
                      <a:pt x="102" y="115"/>
                    </a:cubicBezTo>
                    <a:cubicBezTo>
                      <a:pt x="102" y="116"/>
                      <a:pt x="101" y="117"/>
                      <a:pt x="100" y="117"/>
                    </a:cubicBezTo>
                    <a:cubicBezTo>
                      <a:pt x="100" y="118"/>
                      <a:pt x="100" y="120"/>
                      <a:pt x="100" y="121"/>
                    </a:cubicBezTo>
                    <a:cubicBezTo>
                      <a:pt x="100" y="122"/>
                      <a:pt x="100" y="122"/>
                      <a:pt x="101" y="122"/>
                    </a:cubicBezTo>
                    <a:cubicBezTo>
                      <a:pt x="102" y="122"/>
                      <a:pt x="103" y="122"/>
                      <a:pt x="104" y="121"/>
                    </a:cubicBezTo>
                    <a:cubicBezTo>
                      <a:pt x="105" y="121"/>
                      <a:pt x="105" y="120"/>
                      <a:pt x="106" y="119"/>
                    </a:cubicBezTo>
                    <a:cubicBezTo>
                      <a:pt x="106" y="118"/>
                      <a:pt x="109" y="116"/>
                      <a:pt x="109" y="116"/>
                    </a:cubicBezTo>
                    <a:cubicBezTo>
                      <a:pt x="109" y="115"/>
                      <a:pt x="109" y="113"/>
                      <a:pt x="109" y="112"/>
                    </a:cubicBezTo>
                    <a:cubicBezTo>
                      <a:pt x="109" y="111"/>
                      <a:pt x="110" y="110"/>
                      <a:pt x="111" y="110"/>
                    </a:cubicBezTo>
                    <a:cubicBezTo>
                      <a:pt x="112" y="109"/>
                      <a:pt x="113" y="110"/>
                      <a:pt x="114" y="110"/>
                    </a:cubicBezTo>
                    <a:cubicBezTo>
                      <a:pt x="115" y="110"/>
                      <a:pt x="115" y="110"/>
                      <a:pt x="115" y="109"/>
                    </a:cubicBezTo>
                    <a:cubicBezTo>
                      <a:pt x="116" y="108"/>
                      <a:pt x="115" y="106"/>
                      <a:pt x="115" y="105"/>
                    </a:cubicBezTo>
                    <a:cubicBezTo>
                      <a:pt x="115" y="104"/>
                      <a:pt x="115" y="103"/>
                      <a:pt x="114" y="102"/>
                    </a:cubicBezTo>
                    <a:cubicBezTo>
                      <a:pt x="113" y="101"/>
                      <a:pt x="110" y="101"/>
                      <a:pt x="109" y="99"/>
                    </a:cubicBezTo>
                    <a:cubicBezTo>
                      <a:pt x="108" y="98"/>
                      <a:pt x="109" y="94"/>
                      <a:pt x="109" y="94"/>
                    </a:cubicBezTo>
                    <a:cubicBezTo>
                      <a:pt x="110" y="93"/>
                      <a:pt x="112" y="89"/>
                      <a:pt x="113" y="89"/>
                    </a:cubicBezTo>
                    <a:cubicBezTo>
                      <a:pt x="114" y="89"/>
                      <a:pt x="115" y="88"/>
                      <a:pt x="116" y="88"/>
                    </a:cubicBezTo>
                    <a:cubicBezTo>
                      <a:pt x="117" y="89"/>
                      <a:pt x="116" y="89"/>
                      <a:pt x="116" y="90"/>
                    </a:cubicBezTo>
                    <a:cubicBezTo>
                      <a:pt x="116" y="91"/>
                      <a:pt x="121" y="91"/>
                      <a:pt x="122" y="92"/>
                    </a:cubicBezTo>
                    <a:cubicBezTo>
                      <a:pt x="123" y="92"/>
                      <a:pt x="124" y="95"/>
                      <a:pt x="124" y="96"/>
                    </a:cubicBezTo>
                    <a:cubicBezTo>
                      <a:pt x="125" y="96"/>
                      <a:pt x="128" y="98"/>
                      <a:pt x="128" y="97"/>
                    </a:cubicBezTo>
                    <a:cubicBezTo>
                      <a:pt x="129" y="97"/>
                      <a:pt x="130" y="94"/>
                      <a:pt x="130" y="93"/>
                    </a:cubicBezTo>
                    <a:cubicBezTo>
                      <a:pt x="130" y="93"/>
                      <a:pt x="127" y="89"/>
                      <a:pt x="126" y="88"/>
                    </a:cubicBezTo>
                    <a:cubicBezTo>
                      <a:pt x="125" y="88"/>
                      <a:pt x="120" y="85"/>
                      <a:pt x="118" y="84"/>
                    </a:cubicBezTo>
                    <a:cubicBezTo>
                      <a:pt x="117" y="83"/>
                      <a:pt x="115" y="82"/>
                      <a:pt x="113" y="82"/>
                    </a:cubicBezTo>
                    <a:cubicBezTo>
                      <a:pt x="112" y="81"/>
                      <a:pt x="106" y="78"/>
                      <a:pt x="105" y="77"/>
                    </a:cubicBezTo>
                    <a:cubicBezTo>
                      <a:pt x="103" y="76"/>
                      <a:pt x="103" y="76"/>
                      <a:pt x="102" y="74"/>
                    </a:cubicBezTo>
                    <a:cubicBezTo>
                      <a:pt x="101" y="73"/>
                      <a:pt x="104" y="73"/>
                      <a:pt x="104" y="72"/>
                    </a:cubicBezTo>
                    <a:cubicBezTo>
                      <a:pt x="105" y="72"/>
                      <a:pt x="104" y="70"/>
                      <a:pt x="103" y="70"/>
                    </a:cubicBezTo>
                    <a:cubicBezTo>
                      <a:pt x="103" y="70"/>
                      <a:pt x="100" y="70"/>
                      <a:pt x="98" y="70"/>
                    </a:cubicBezTo>
                    <a:cubicBezTo>
                      <a:pt x="96" y="71"/>
                      <a:pt x="95" y="70"/>
                      <a:pt x="92" y="70"/>
                    </a:cubicBezTo>
                    <a:cubicBezTo>
                      <a:pt x="89" y="69"/>
                      <a:pt x="89" y="68"/>
                      <a:pt x="88" y="67"/>
                    </a:cubicBezTo>
                    <a:cubicBezTo>
                      <a:pt x="87" y="67"/>
                      <a:pt x="83" y="62"/>
                      <a:pt x="82" y="61"/>
                    </a:cubicBezTo>
                    <a:cubicBezTo>
                      <a:pt x="81" y="60"/>
                      <a:pt x="80" y="58"/>
                      <a:pt x="79" y="56"/>
                    </a:cubicBezTo>
                    <a:cubicBezTo>
                      <a:pt x="78" y="54"/>
                      <a:pt x="78" y="53"/>
                      <a:pt x="77" y="50"/>
                    </a:cubicBezTo>
                    <a:cubicBezTo>
                      <a:pt x="76" y="48"/>
                      <a:pt x="75" y="48"/>
                      <a:pt x="73" y="47"/>
                    </a:cubicBezTo>
                    <a:cubicBezTo>
                      <a:pt x="71" y="45"/>
                      <a:pt x="69" y="44"/>
                      <a:pt x="68" y="44"/>
                    </a:cubicBezTo>
                    <a:cubicBezTo>
                      <a:pt x="67" y="44"/>
                      <a:pt x="64" y="41"/>
                      <a:pt x="63" y="39"/>
                    </a:cubicBezTo>
                    <a:cubicBezTo>
                      <a:pt x="61" y="38"/>
                      <a:pt x="63" y="38"/>
                      <a:pt x="62" y="37"/>
                    </a:cubicBezTo>
                    <a:cubicBezTo>
                      <a:pt x="61" y="35"/>
                      <a:pt x="60" y="33"/>
                      <a:pt x="60" y="32"/>
                    </a:cubicBezTo>
                    <a:cubicBezTo>
                      <a:pt x="60" y="31"/>
                      <a:pt x="62" y="32"/>
                      <a:pt x="62" y="32"/>
                    </a:cubicBezTo>
                    <a:cubicBezTo>
                      <a:pt x="63" y="32"/>
                      <a:pt x="63" y="31"/>
                      <a:pt x="64" y="30"/>
                    </a:cubicBezTo>
                    <a:cubicBezTo>
                      <a:pt x="65" y="29"/>
                      <a:pt x="64" y="29"/>
                      <a:pt x="63" y="27"/>
                    </a:cubicBezTo>
                    <a:cubicBezTo>
                      <a:pt x="61" y="26"/>
                      <a:pt x="61" y="26"/>
                      <a:pt x="60" y="25"/>
                    </a:cubicBezTo>
                    <a:cubicBezTo>
                      <a:pt x="59" y="25"/>
                      <a:pt x="60" y="24"/>
                      <a:pt x="61" y="24"/>
                    </a:cubicBezTo>
                    <a:cubicBezTo>
                      <a:pt x="62" y="23"/>
                      <a:pt x="62" y="21"/>
                      <a:pt x="63" y="21"/>
                    </a:cubicBezTo>
                    <a:cubicBezTo>
                      <a:pt x="64" y="20"/>
                      <a:pt x="63" y="23"/>
                      <a:pt x="64" y="23"/>
                    </a:cubicBezTo>
                    <a:cubicBezTo>
                      <a:pt x="64" y="23"/>
                      <a:pt x="65" y="22"/>
                      <a:pt x="67" y="21"/>
                    </a:cubicBezTo>
                    <a:cubicBezTo>
                      <a:pt x="68" y="21"/>
                      <a:pt x="70" y="20"/>
                      <a:pt x="71" y="20"/>
                    </a:cubicBezTo>
                    <a:cubicBezTo>
                      <a:pt x="71" y="19"/>
                      <a:pt x="70" y="18"/>
                      <a:pt x="70" y="18"/>
                    </a:cubicBezTo>
                    <a:cubicBezTo>
                      <a:pt x="70" y="17"/>
                      <a:pt x="71" y="18"/>
                      <a:pt x="72" y="19"/>
                    </a:cubicBezTo>
                    <a:cubicBezTo>
                      <a:pt x="73" y="18"/>
                      <a:pt x="73" y="17"/>
                      <a:pt x="73" y="16"/>
                    </a:cubicBezTo>
                    <a:cubicBezTo>
                      <a:pt x="73" y="16"/>
                      <a:pt x="73" y="16"/>
                      <a:pt x="73" y="15"/>
                    </a:cubicBezTo>
                    <a:cubicBezTo>
                      <a:pt x="73" y="15"/>
                      <a:pt x="73" y="15"/>
                      <a:pt x="73" y="15"/>
                    </a:cubicBezTo>
                    <a:cubicBezTo>
                      <a:pt x="73" y="15"/>
                      <a:pt x="73" y="15"/>
                      <a:pt x="73" y="14"/>
                    </a:cubicBezTo>
                    <a:cubicBezTo>
                      <a:pt x="73" y="14"/>
                      <a:pt x="73" y="14"/>
                      <a:pt x="73" y="14"/>
                    </a:cubicBezTo>
                    <a:cubicBezTo>
                      <a:pt x="73" y="13"/>
                      <a:pt x="73" y="11"/>
                      <a:pt x="74" y="11"/>
                    </a:cubicBezTo>
                    <a:cubicBezTo>
                      <a:pt x="74" y="10"/>
                      <a:pt x="75" y="10"/>
                      <a:pt x="75" y="9"/>
                    </a:cubicBezTo>
                    <a:cubicBezTo>
                      <a:pt x="76" y="9"/>
                      <a:pt x="76" y="9"/>
                      <a:pt x="76" y="9"/>
                    </a:cubicBezTo>
                    <a:cubicBezTo>
                      <a:pt x="77" y="8"/>
                      <a:pt x="77" y="8"/>
                      <a:pt x="78" y="8"/>
                    </a:cubicBezTo>
                    <a:cubicBezTo>
                      <a:pt x="76" y="7"/>
                      <a:pt x="75" y="7"/>
                      <a:pt x="73" y="7"/>
                    </a:cubicBezTo>
                    <a:cubicBezTo>
                      <a:pt x="70" y="7"/>
                      <a:pt x="66" y="7"/>
                      <a:pt x="65" y="6"/>
                    </a:cubicBezTo>
                    <a:cubicBezTo>
                      <a:pt x="65" y="6"/>
                      <a:pt x="64" y="6"/>
                      <a:pt x="64" y="5"/>
                    </a:cubicBezTo>
                    <a:cubicBezTo>
                      <a:pt x="62" y="4"/>
                      <a:pt x="61" y="4"/>
                      <a:pt x="60" y="3"/>
                    </a:cubicBezTo>
                    <a:cubicBezTo>
                      <a:pt x="60" y="2"/>
                      <a:pt x="60" y="2"/>
                      <a:pt x="61" y="1"/>
                    </a:cubicBezTo>
                    <a:cubicBezTo>
                      <a:pt x="61" y="1"/>
                      <a:pt x="61" y="1"/>
                      <a:pt x="61" y="1"/>
                    </a:cubicBezTo>
                    <a:cubicBezTo>
                      <a:pt x="61" y="1"/>
                      <a:pt x="61" y="1"/>
                      <a:pt x="61" y="1"/>
                    </a:cubicBezTo>
                    <a:cubicBezTo>
                      <a:pt x="61" y="1"/>
                      <a:pt x="61" y="1"/>
                      <a:pt x="60" y="1"/>
                    </a:cubicBezTo>
                    <a:cubicBezTo>
                      <a:pt x="59" y="0"/>
                      <a:pt x="58" y="1"/>
                      <a:pt x="56" y="1"/>
                    </a:cubicBezTo>
                    <a:cubicBezTo>
                      <a:pt x="53" y="1"/>
                      <a:pt x="50" y="2"/>
                      <a:pt x="50" y="2"/>
                    </a:cubicBezTo>
                    <a:cubicBezTo>
                      <a:pt x="50" y="2"/>
                      <a:pt x="50" y="2"/>
                      <a:pt x="50" y="2"/>
                    </a:cubicBezTo>
                    <a:cubicBezTo>
                      <a:pt x="49" y="2"/>
                      <a:pt x="49" y="3"/>
                      <a:pt x="49" y="3"/>
                    </a:cubicBezTo>
                    <a:cubicBezTo>
                      <a:pt x="48" y="4"/>
                      <a:pt x="48" y="5"/>
                      <a:pt x="47" y="5"/>
                    </a:cubicBezTo>
                    <a:cubicBezTo>
                      <a:pt x="47" y="5"/>
                      <a:pt x="45" y="5"/>
                      <a:pt x="44" y="4"/>
                    </a:cubicBezTo>
                    <a:cubicBezTo>
                      <a:pt x="43" y="4"/>
                      <a:pt x="43" y="4"/>
                      <a:pt x="42" y="4"/>
                    </a:cubicBezTo>
                    <a:cubicBezTo>
                      <a:pt x="42" y="4"/>
                      <a:pt x="42" y="5"/>
                      <a:pt x="42" y="5"/>
                    </a:cubicBezTo>
                    <a:cubicBezTo>
                      <a:pt x="42" y="5"/>
                      <a:pt x="42" y="5"/>
                      <a:pt x="42" y="6"/>
                    </a:cubicBezTo>
                    <a:cubicBezTo>
                      <a:pt x="42" y="6"/>
                      <a:pt x="42" y="7"/>
                      <a:pt x="41" y="8"/>
                    </a:cubicBezTo>
                    <a:cubicBezTo>
                      <a:pt x="41" y="8"/>
                      <a:pt x="40" y="8"/>
                      <a:pt x="39" y="8"/>
                    </a:cubicBezTo>
                    <a:cubicBezTo>
                      <a:pt x="39" y="8"/>
                      <a:pt x="38" y="8"/>
                      <a:pt x="38" y="8"/>
                    </a:cubicBezTo>
                    <a:cubicBezTo>
                      <a:pt x="37" y="8"/>
                      <a:pt x="37" y="9"/>
                      <a:pt x="37" y="10"/>
                    </a:cubicBezTo>
                    <a:cubicBezTo>
                      <a:pt x="38" y="11"/>
                      <a:pt x="38" y="11"/>
                      <a:pt x="38" y="12"/>
                    </a:cubicBezTo>
                    <a:cubicBezTo>
                      <a:pt x="37" y="12"/>
                      <a:pt x="37" y="12"/>
                      <a:pt x="36" y="12"/>
                    </a:cubicBezTo>
                    <a:cubicBezTo>
                      <a:pt x="36" y="12"/>
                      <a:pt x="35" y="12"/>
                      <a:pt x="34" y="11"/>
                    </a:cubicBezTo>
                    <a:cubicBezTo>
                      <a:pt x="34" y="11"/>
                      <a:pt x="33" y="11"/>
                      <a:pt x="33" y="11"/>
                    </a:cubicBezTo>
                    <a:cubicBezTo>
                      <a:pt x="32" y="10"/>
                      <a:pt x="31" y="10"/>
                      <a:pt x="30" y="9"/>
                    </a:cubicBezTo>
                    <a:cubicBezTo>
                      <a:pt x="30" y="9"/>
                      <a:pt x="29" y="9"/>
                      <a:pt x="29" y="9"/>
                    </a:cubicBezTo>
                    <a:cubicBezTo>
                      <a:pt x="29" y="9"/>
                      <a:pt x="28" y="10"/>
                      <a:pt x="28" y="11"/>
                    </a:cubicBezTo>
                    <a:cubicBezTo>
                      <a:pt x="28" y="12"/>
                      <a:pt x="28" y="12"/>
                      <a:pt x="27" y="12"/>
                    </a:cubicBezTo>
                    <a:cubicBezTo>
                      <a:pt x="27" y="13"/>
                      <a:pt x="27" y="13"/>
                      <a:pt x="27" y="14"/>
                    </a:cubicBezTo>
                    <a:cubicBezTo>
                      <a:pt x="26" y="15"/>
                      <a:pt x="25" y="17"/>
                      <a:pt x="24" y="17"/>
                    </a:cubicBezTo>
                    <a:cubicBezTo>
                      <a:pt x="24" y="17"/>
                      <a:pt x="23" y="16"/>
                      <a:pt x="23" y="15"/>
                    </a:cubicBezTo>
                    <a:cubicBezTo>
                      <a:pt x="23" y="15"/>
                      <a:pt x="23" y="14"/>
                      <a:pt x="23" y="14"/>
                    </a:cubicBezTo>
                    <a:cubicBezTo>
                      <a:pt x="23" y="14"/>
                      <a:pt x="23" y="14"/>
                      <a:pt x="22" y="14"/>
                    </a:cubicBezTo>
                    <a:cubicBezTo>
                      <a:pt x="21" y="14"/>
                      <a:pt x="21" y="13"/>
                      <a:pt x="20" y="13"/>
                    </a:cubicBezTo>
                    <a:cubicBezTo>
                      <a:pt x="20" y="13"/>
                      <a:pt x="20" y="12"/>
                      <a:pt x="19" y="11"/>
                    </a:cubicBezTo>
                    <a:cubicBezTo>
                      <a:pt x="19" y="10"/>
                      <a:pt x="19" y="9"/>
                      <a:pt x="19" y="9"/>
                    </a:cubicBezTo>
                    <a:cubicBezTo>
                      <a:pt x="19" y="9"/>
                      <a:pt x="19" y="9"/>
                      <a:pt x="19" y="9"/>
                    </a:cubicBezTo>
                    <a:cubicBezTo>
                      <a:pt x="19" y="9"/>
                      <a:pt x="19" y="9"/>
                      <a:pt x="19" y="9"/>
                    </a:cubicBezTo>
                    <a:cubicBezTo>
                      <a:pt x="18" y="9"/>
                      <a:pt x="18" y="10"/>
                      <a:pt x="18" y="10"/>
                    </a:cubicBezTo>
                    <a:cubicBezTo>
                      <a:pt x="18" y="10"/>
                      <a:pt x="18" y="10"/>
                      <a:pt x="18" y="10"/>
                    </a:cubicBezTo>
                    <a:cubicBezTo>
                      <a:pt x="17" y="11"/>
                      <a:pt x="17" y="11"/>
                      <a:pt x="17" y="12"/>
                    </a:cubicBezTo>
                    <a:cubicBezTo>
                      <a:pt x="16" y="12"/>
                      <a:pt x="16" y="13"/>
                      <a:pt x="16" y="13"/>
                    </a:cubicBezTo>
                    <a:cubicBezTo>
                      <a:pt x="16" y="13"/>
                      <a:pt x="16" y="13"/>
                      <a:pt x="16" y="13"/>
                    </a:cubicBezTo>
                    <a:cubicBezTo>
                      <a:pt x="15" y="14"/>
                      <a:pt x="14" y="15"/>
                      <a:pt x="14" y="15"/>
                    </a:cubicBezTo>
                    <a:cubicBezTo>
                      <a:pt x="14" y="16"/>
                      <a:pt x="13" y="16"/>
                      <a:pt x="13" y="16"/>
                    </a:cubicBezTo>
                    <a:cubicBezTo>
                      <a:pt x="13" y="17"/>
                      <a:pt x="12" y="17"/>
                      <a:pt x="11" y="16"/>
                    </a:cubicBezTo>
                    <a:cubicBezTo>
                      <a:pt x="11" y="16"/>
                      <a:pt x="11" y="16"/>
                      <a:pt x="11" y="16"/>
                    </a:cubicBezTo>
                    <a:cubicBezTo>
                      <a:pt x="11" y="16"/>
                      <a:pt x="10" y="15"/>
                      <a:pt x="10" y="15"/>
                    </a:cubicBezTo>
                    <a:cubicBezTo>
                      <a:pt x="9" y="15"/>
                      <a:pt x="9" y="15"/>
                      <a:pt x="9" y="15"/>
                    </a:cubicBezTo>
                    <a:cubicBezTo>
                      <a:pt x="9" y="15"/>
                      <a:pt x="9" y="15"/>
                      <a:pt x="9" y="15"/>
                    </a:cubicBezTo>
                    <a:cubicBezTo>
                      <a:pt x="9" y="15"/>
                      <a:pt x="8" y="16"/>
                      <a:pt x="8" y="16"/>
                    </a:cubicBezTo>
                    <a:cubicBezTo>
                      <a:pt x="7" y="16"/>
                      <a:pt x="6" y="16"/>
                      <a:pt x="5" y="16"/>
                    </a:cubicBezTo>
                    <a:cubicBezTo>
                      <a:pt x="5" y="16"/>
                      <a:pt x="4" y="16"/>
                      <a:pt x="4" y="16"/>
                    </a:cubicBezTo>
                    <a:cubicBezTo>
                      <a:pt x="4" y="16"/>
                      <a:pt x="3" y="16"/>
                      <a:pt x="3" y="16"/>
                    </a:cubicBezTo>
                    <a:cubicBezTo>
                      <a:pt x="3" y="17"/>
                      <a:pt x="2" y="18"/>
                      <a:pt x="2" y="18"/>
                    </a:cubicBezTo>
                    <a:cubicBezTo>
                      <a:pt x="2" y="18"/>
                      <a:pt x="3" y="20"/>
                      <a:pt x="4" y="20"/>
                    </a:cubicBezTo>
                    <a:cubicBezTo>
                      <a:pt x="4" y="21"/>
                      <a:pt x="5" y="22"/>
                      <a:pt x="5" y="23"/>
                    </a:cubicBezTo>
                    <a:cubicBezTo>
                      <a:pt x="5" y="23"/>
                      <a:pt x="5" y="23"/>
                      <a:pt x="5" y="23"/>
                    </a:cubicBezTo>
                    <a:cubicBezTo>
                      <a:pt x="5" y="23"/>
                      <a:pt x="5" y="23"/>
                      <a:pt x="5" y="23"/>
                    </a:cubicBezTo>
                    <a:cubicBezTo>
                      <a:pt x="5" y="24"/>
                      <a:pt x="5" y="25"/>
                      <a:pt x="4" y="26"/>
                    </a:cubicBezTo>
                    <a:cubicBezTo>
                      <a:pt x="3" y="26"/>
                      <a:pt x="2" y="26"/>
                      <a:pt x="1" y="26"/>
                    </a:cubicBezTo>
                    <a:cubicBezTo>
                      <a:pt x="1" y="27"/>
                      <a:pt x="0" y="27"/>
                      <a:pt x="0" y="27"/>
                    </a:cubicBezTo>
                    <a:cubicBezTo>
                      <a:pt x="0" y="27"/>
                      <a:pt x="1" y="27"/>
                      <a:pt x="1" y="28"/>
                    </a:cubicBezTo>
                    <a:cubicBezTo>
                      <a:pt x="2" y="29"/>
                      <a:pt x="4" y="31"/>
                      <a:pt x="4" y="32"/>
                    </a:cubicBezTo>
                    <a:cubicBezTo>
                      <a:pt x="4" y="33"/>
                      <a:pt x="4" y="34"/>
                      <a:pt x="3" y="34"/>
                    </a:cubicBezTo>
                    <a:cubicBezTo>
                      <a:pt x="3" y="35"/>
                      <a:pt x="3" y="35"/>
                      <a:pt x="3" y="35"/>
                    </a:cubicBezTo>
                    <a:cubicBezTo>
                      <a:pt x="3" y="35"/>
                      <a:pt x="3" y="36"/>
                      <a:pt x="3" y="36"/>
                    </a:cubicBezTo>
                    <a:cubicBezTo>
                      <a:pt x="3" y="37"/>
                      <a:pt x="3" y="37"/>
                      <a:pt x="3" y="37"/>
                    </a:cubicBezTo>
                    <a:cubicBezTo>
                      <a:pt x="3" y="37"/>
                      <a:pt x="4" y="38"/>
                      <a:pt x="6" y="38"/>
                    </a:cubicBezTo>
                    <a:cubicBezTo>
                      <a:pt x="8" y="39"/>
                      <a:pt x="11" y="40"/>
                      <a:pt x="11" y="41"/>
                    </a:cubicBezTo>
                    <a:cubicBezTo>
                      <a:pt x="11" y="41"/>
                      <a:pt x="11" y="41"/>
                      <a:pt x="11" y="41"/>
                    </a:cubicBezTo>
                    <a:cubicBezTo>
                      <a:pt x="11" y="41"/>
                      <a:pt x="11" y="42"/>
                      <a:pt x="10" y="43"/>
                    </a:cubicBezTo>
                    <a:cubicBezTo>
                      <a:pt x="10" y="43"/>
                      <a:pt x="10" y="44"/>
                      <a:pt x="9" y="44"/>
                    </a:cubicBezTo>
                    <a:cubicBezTo>
                      <a:pt x="9" y="45"/>
                      <a:pt x="9" y="45"/>
                      <a:pt x="9" y="4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93" name="Freeform 532"/>
              <p:cNvSpPr>
                <a:spLocks/>
              </p:cNvSpPr>
              <p:nvPr/>
            </p:nvSpPr>
            <p:spPr bwMode="auto">
              <a:xfrm>
                <a:off x="4471987" y="2968625"/>
                <a:ext cx="50800" cy="69850"/>
              </a:xfrm>
              <a:custGeom>
                <a:avLst/>
                <a:gdLst>
                  <a:gd name="T0" fmla="*/ 15 w 22"/>
                  <a:gd name="T1" fmla="*/ 0 h 30"/>
                  <a:gd name="T2" fmla="*/ 9 w 22"/>
                  <a:gd name="T3" fmla="*/ 3 h 30"/>
                  <a:gd name="T4" fmla="*/ 6 w 22"/>
                  <a:gd name="T5" fmla="*/ 3 h 30"/>
                  <a:gd name="T6" fmla="*/ 3 w 22"/>
                  <a:gd name="T7" fmla="*/ 2 h 30"/>
                  <a:gd name="T8" fmla="*/ 3 w 22"/>
                  <a:gd name="T9" fmla="*/ 7 h 30"/>
                  <a:gd name="T10" fmla="*/ 6 w 22"/>
                  <a:gd name="T11" fmla="*/ 8 h 30"/>
                  <a:gd name="T12" fmla="*/ 6 w 22"/>
                  <a:gd name="T13" fmla="*/ 11 h 30"/>
                  <a:gd name="T14" fmla="*/ 5 w 22"/>
                  <a:gd name="T15" fmla="*/ 15 h 30"/>
                  <a:gd name="T16" fmla="*/ 7 w 22"/>
                  <a:gd name="T17" fmla="*/ 19 h 30"/>
                  <a:gd name="T18" fmla="*/ 5 w 22"/>
                  <a:gd name="T19" fmla="*/ 21 h 30"/>
                  <a:gd name="T20" fmla="*/ 5 w 22"/>
                  <a:gd name="T21" fmla="*/ 26 h 30"/>
                  <a:gd name="T22" fmla="*/ 7 w 22"/>
                  <a:gd name="T23" fmla="*/ 27 h 30"/>
                  <a:gd name="T24" fmla="*/ 10 w 22"/>
                  <a:gd name="T25" fmla="*/ 30 h 30"/>
                  <a:gd name="T26" fmla="*/ 12 w 22"/>
                  <a:gd name="T27" fmla="*/ 26 h 30"/>
                  <a:gd name="T28" fmla="*/ 12 w 22"/>
                  <a:gd name="T29" fmla="*/ 23 h 30"/>
                  <a:gd name="T30" fmla="*/ 16 w 22"/>
                  <a:gd name="T31" fmla="*/ 26 h 30"/>
                  <a:gd name="T32" fmla="*/ 18 w 22"/>
                  <a:gd name="T33" fmla="*/ 25 h 30"/>
                  <a:gd name="T34" fmla="*/ 19 w 22"/>
                  <a:gd name="T35" fmla="*/ 21 h 30"/>
                  <a:gd name="T36" fmla="*/ 20 w 22"/>
                  <a:gd name="T37" fmla="*/ 16 h 30"/>
                  <a:gd name="T38" fmla="*/ 21 w 22"/>
                  <a:gd name="T39" fmla="*/ 11 h 30"/>
                  <a:gd name="T40" fmla="*/ 21 w 22"/>
                  <a:gd name="T41" fmla="*/ 6 h 30"/>
                  <a:gd name="T42" fmla="*/ 19 w 22"/>
                  <a:gd name="T43" fmla="*/ 4 h 30"/>
                  <a:gd name="T44" fmla="*/ 18 w 22"/>
                  <a:gd name="T45" fmla="*/ 1 h 30"/>
                  <a:gd name="T46" fmla="*/ 15 w 22"/>
                  <a:gd name="T4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30">
                    <a:moveTo>
                      <a:pt x="15" y="0"/>
                    </a:moveTo>
                    <a:cubicBezTo>
                      <a:pt x="11" y="0"/>
                      <a:pt x="11" y="2"/>
                      <a:pt x="9" y="3"/>
                    </a:cubicBezTo>
                    <a:cubicBezTo>
                      <a:pt x="8" y="3"/>
                      <a:pt x="8" y="4"/>
                      <a:pt x="6" y="3"/>
                    </a:cubicBezTo>
                    <a:cubicBezTo>
                      <a:pt x="5" y="3"/>
                      <a:pt x="3" y="1"/>
                      <a:pt x="3" y="2"/>
                    </a:cubicBezTo>
                    <a:cubicBezTo>
                      <a:pt x="2" y="3"/>
                      <a:pt x="0" y="7"/>
                      <a:pt x="3" y="7"/>
                    </a:cubicBezTo>
                    <a:cubicBezTo>
                      <a:pt x="5" y="7"/>
                      <a:pt x="6" y="7"/>
                      <a:pt x="6" y="8"/>
                    </a:cubicBezTo>
                    <a:cubicBezTo>
                      <a:pt x="6" y="9"/>
                      <a:pt x="6" y="10"/>
                      <a:pt x="6" y="11"/>
                    </a:cubicBezTo>
                    <a:cubicBezTo>
                      <a:pt x="6" y="12"/>
                      <a:pt x="4" y="13"/>
                      <a:pt x="5" y="15"/>
                    </a:cubicBezTo>
                    <a:cubicBezTo>
                      <a:pt x="7" y="16"/>
                      <a:pt x="8" y="18"/>
                      <a:pt x="7" y="19"/>
                    </a:cubicBezTo>
                    <a:cubicBezTo>
                      <a:pt x="7" y="19"/>
                      <a:pt x="5" y="20"/>
                      <a:pt x="5" y="21"/>
                    </a:cubicBezTo>
                    <a:cubicBezTo>
                      <a:pt x="6" y="23"/>
                      <a:pt x="4" y="25"/>
                      <a:pt x="5" y="26"/>
                    </a:cubicBezTo>
                    <a:cubicBezTo>
                      <a:pt x="6" y="27"/>
                      <a:pt x="7" y="26"/>
                      <a:pt x="7" y="27"/>
                    </a:cubicBezTo>
                    <a:cubicBezTo>
                      <a:pt x="8" y="28"/>
                      <a:pt x="8" y="30"/>
                      <a:pt x="10" y="30"/>
                    </a:cubicBezTo>
                    <a:cubicBezTo>
                      <a:pt x="11" y="29"/>
                      <a:pt x="12" y="27"/>
                      <a:pt x="12" y="26"/>
                    </a:cubicBezTo>
                    <a:cubicBezTo>
                      <a:pt x="12" y="25"/>
                      <a:pt x="12" y="23"/>
                      <a:pt x="12" y="23"/>
                    </a:cubicBezTo>
                    <a:cubicBezTo>
                      <a:pt x="13" y="23"/>
                      <a:pt x="15" y="26"/>
                      <a:pt x="16" y="26"/>
                    </a:cubicBezTo>
                    <a:cubicBezTo>
                      <a:pt x="18" y="25"/>
                      <a:pt x="18" y="26"/>
                      <a:pt x="18" y="25"/>
                    </a:cubicBezTo>
                    <a:cubicBezTo>
                      <a:pt x="19" y="24"/>
                      <a:pt x="19" y="23"/>
                      <a:pt x="19" y="21"/>
                    </a:cubicBezTo>
                    <a:cubicBezTo>
                      <a:pt x="19" y="20"/>
                      <a:pt x="20" y="17"/>
                      <a:pt x="20" y="16"/>
                    </a:cubicBezTo>
                    <a:cubicBezTo>
                      <a:pt x="20" y="15"/>
                      <a:pt x="21" y="12"/>
                      <a:pt x="21" y="11"/>
                    </a:cubicBezTo>
                    <a:cubicBezTo>
                      <a:pt x="22" y="9"/>
                      <a:pt x="22" y="7"/>
                      <a:pt x="21" y="6"/>
                    </a:cubicBezTo>
                    <a:cubicBezTo>
                      <a:pt x="20" y="5"/>
                      <a:pt x="20" y="4"/>
                      <a:pt x="19" y="4"/>
                    </a:cubicBezTo>
                    <a:cubicBezTo>
                      <a:pt x="18" y="3"/>
                      <a:pt x="18" y="2"/>
                      <a:pt x="18" y="1"/>
                    </a:cubicBezTo>
                    <a:cubicBezTo>
                      <a:pt x="17" y="1"/>
                      <a:pt x="18" y="0"/>
                      <a:pt x="15"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94" name="Freeform 534"/>
              <p:cNvSpPr>
                <a:spLocks/>
              </p:cNvSpPr>
              <p:nvPr/>
            </p:nvSpPr>
            <p:spPr bwMode="auto">
              <a:xfrm>
                <a:off x="4584700" y="3052763"/>
                <a:ext cx="80963" cy="49213"/>
              </a:xfrm>
              <a:custGeom>
                <a:avLst/>
                <a:gdLst>
                  <a:gd name="T0" fmla="*/ 10 w 35"/>
                  <a:gd name="T1" fmla="*/ 2 h 22"/>
                  <a:gd name="T2" fmla="*/ 8 w 35"/>
                  <a:gd name="T3" fmla="*/ 3 h 22"/>
                  <a:gd name="T4" fmla="*/ 4 w 35"/>
                  <a:gd name="T5" fmla="*/ 2 h 22"/>
                  <a:gd name="T6" fmla="*/ 3 w 35"/>
                  <a:gd name="T7" fmla="*/ 5 h 22"/>
                  <a:gd name="T8" fmla="*/ 1 w 35"/>
                  <a:gd name="T9" fmla="*/ 7 h 22"/>
                  <a:gd name="T10" fmla="*/ 4 w 35"/>
                  <a:gd name="T11" fmla="*/ 10 h 22"/>
                  <a:gd name="T12" fmla="*/ 10 w 35"/>
                  <a:gd name="T13" fmla="*/ 11 h 22"/>
                  <a:gd name="T14" fmla="*/ 14 w 35"/>
                  <a:gd name="T15" fmla="*/ 13 h 22"/>
                  <a:gd name="T16" fmla="*/ 22 w 35"/>
                  <a:gd name="T17" fmla="*/ 16 h 22"/>
                  <a:gd name="T18" fmla="*/ 23 w 35"/>
                  <a:gd name="T19" fmla="*/ 19 h 22"/>
                  <a:gd name="T20" fmla="*/ 30 w 35"/>
                  <a:gd name="T21" fmla="*/ 21 h 22"/>
                  <a:gd name="T22" fmla="*/ 31 w 35"/>
                  <a:gd name="T23" fmla="*/ 18 h 22"/>
                  <a:gd name="T24" fmla="*/ 33 w 35"/>
                  <a:gd name="T25" fmla="*/ 17 h 22"/>
                  <a:gd name="T26" fmla="*/ 30 w 35"/>
                  <a:gd name="T27" fmla="*/ 12 h 22"/>
                  <a:gd name="T28" fmla="*/ 32 w 35"/>
                  <a:gd name="T29" fmla="*/ 7 h 22"/>
                  <a:gd name="T30" fmla="*/ 34 w 35"/>
                  <a:gd name="T31" fmla="*/ 3 h 22"/>
                  <a:gd name="T32" fmla="*/ 27 w 35"/>
                  <a:gd name="T33" fmla="*/ 4 h 22"/>
                  <a:gd name="T34" fmla="*/ 21 w 35"/>
                  <a:gd name="T35" fmla="*/ 4 h 22"/>
                  <a:gd name="T36" fmla="*/ 13 w 35"/>
                  <a:gd name="T37" fmla="*/ 2 h 22"/>
                  <a:gd name="T38" fmla="*/ 10 w 35"/>
                  <a:gd name="T3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22">
                    <a:moveTo>
                      <a:pt x="10" y="2"/>
                    </a:moveTo>
                    <a:cubicBezTo>
                      <a:pt x="9" y="3"/>
                      <a:pt x="11" y="5"/>
                      <a:pt x="8" y="3"/>
                    </a:cubicBezTo>
                    <a:cubicBezTo>
                      <a:pt x="4" y="2"/>
                      <a:pt x="5" y="1"/>
                      <a:pt x="4" y="2"/>
                    </a:cubicBezTo>
                    <a:cubicBezTo>
                      <a:pt x="3" y="3"/>
                      <a:pt x="4" y="5"/>
                      <a:pt x="3" y="5"/>
                    </a:cubicBezTo>
                    <a:cubicBezTo>
                      <a:pt x="2" y="6"/>
                      <a:pt x="0" y="6"/>
                      <a:pt x="1" y="7"/>
                    </a:cubicBezTo>
                    <a:cubicBezTo>
                      <a:pt x="2" y="8"/>
                      <a:pt x="2" y="10"/>
                      <a:pt x="4" y="10"/>
                    </a:cubicBezTo>
                    <a:cubicBezTo>
                      <a:pt x="6" y="10"/>
                      <a:pt x="9" y="10"/>
                      <a:pt x="10" y="11"/>
                    </a:cubicBezTo>
                    <a:cubicBezTo>
                      <a:pt x="10" y="11"/>
                      <a:pt x="12" y="12"/>
                      <a:pt x="14" y="13"/>
                    </a:cubicBezTo>
                    <a:cubicBezTo>
                      <a:pt x="16" y="14"/>
                      <a:pt x="21" y="15"/>
                      <a:pt x="22" y="16"/>
                    </a:cubicBezTo>
                    <a:cubicBezTo>
                      <a:pt x="22" y="18"/>
                      <a:pt x="22" y="19"/>
                      <a:pt x="23" y="19"/>
                    </a:cubicBezTo>
                    <a:cubicBezTo>
                      <a:pt x="25" y="20"/>
                      <a:pt x="28" y="20"/>
                      <a:pt x="30" y="21"/>
                    </a:cubicBezTo>
                    <a:cubicBezTo>
                      <a:pt x="31" y="22"/>
                      <a:pt x="30" y="19"/>
                      <a:pt x="31" y="18"/>
                    </a:cubicBezTo>
                    <a:cubicBezTo>
                      <a:pt x="32" y="17"/>
                      <a:pt x="34" y="18"/>
                      <a:pt x="33" y="17"/>
                    </a:cubicBezTo>
                    <a:cubicBezTo>
                      <a:pt x="33" y="16"/>
                      <a:pt x="29" y="14"/>
                      <a:pt x="30" y="12"/>
                    </a:cubicBezTo>
                    <a:cubicBezTo>
                      <a:pt x="31" y="10"/>
                      <a:pt x="32" y="8"/>
                      <a:pt x="32" y="7"/>
                    </a:cubicBezTo>
                    <a:cubicBezTo>
                      <a:pt x="32" y="6"/>
                      <a:pt x="34" y="4"/>
                      <a:pt x="34" y="3"/>
                    </a:cubicBezTo>
                    <a:cubicBezTo>
                      <a:pt x="35" y="2"/>
                      <a:pt x="31" y="3"/>
                      <a:pt x="27" y="4"/>
                    </a:cubicBezTo>
                    <a:cubicBezTo>
                      <a:pt x="24" y="4"/>
                      <a:pt x="23" y="5"/>
                      <a:pt x="21" y="4"/>
                    </a:cubicBezTo>
                    <a:cubicBezTo>
                      <a:pt x="19" y="3"/>
                      <a:pt x="14" y="3"/>
                      <a:pt x="13" y="2"/>
                    </a:cubicBezTo>
                    <a:cubicBezTo>
                      <a:pt x="12" y="2"/>
                      <a:pt x="12" y="0"/>
                      <a:pt x="10"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95" name="Freeform 535"/>
              <p:cNvSpPr>
                <a:spLocks/>
              </p:cNvSpPr>
              <p:nvPr/>
            </p:nvSpPr>
            <p:spPr bwMode="auto">
              <a:xfrm>
                <a:off x="4610100" y="2787650"/>
                <a:ext cx="77788" cy="46038"/>
              </a:xfrm>
              <a:custGeom>
                <a:avLst/>
                <a:gdLst>
                  <a:gd name="T0" fmla="*/ 0 w 34"/>
                  <a:gd name="T1" fmla="*/ 17 h 20"/>
                  <a:gd name="T2" fmla="*/ 3 w 34"/>
                  <a:gd name="T3" fmla="*/ 16 h 20"/>
                  <a:gd name="T4" fmla="*/ 4 w 34"/>
                  <a:gd name="T5" fmla="*/ 18 h 20"/>
                  <a:gd name="T6" fmla="*/ 4 w 34"/>
                  <a:gd name="T7" fmla="*/ 19 h 20"/>
                  <a:gd name="T8" fmla="*/ 7 w 34"/>
                  <a:gd name="T9" fmla="*/ 18 h 20"/>
                  <a:gd name="T10" fmla="*/ 9 w 34"/>
                  <a:gd name="T11" fmla="*/ 18 h 20"/>
                  <a:gd name="T12" fmla="*/ 10 w 34"/>
                  <a:gd name="T13" fmla="*/ 19 h 20"/>
                  <a:gd name="T14" fmla="*/ 12 w 34"/>
                  <a:gd name="T15" fmla="*/ 18 h 20"/>
                  <a:gd name="T16" fmla="*/ 13 w 34"/>
                  <a:gd name="T17" fmla="*/ 17 h 20"/>
                  <a:gd name="T18" fmla="*/ 15 w 34"/>
                  <a:gd name="T19" fmla="*/ 18 h 20"/>
                  <a:gd name="T20" fmla="*/ 17 w 34"/>
                  <a:gd name="T21" fmla="*/ 19 h 20"/>
                  <a:gd name="T22" fmla="*/ 20 w 34"/>
                  <a:gd name="T23" fmla="*/ 20 h 20"/>
                  <a:gd name="T24" fmla="*/ 21 w 34"/>
                  <a:gd name="T25" fmla="*/ 20 h 20"/>
                  <a:gd name="T26" fmla="*/ 22 w 34"/>
                  <a:gd name="T27" fmla="*/ 19 h 20"/>
                  <a:gd name="T28" fmla="*/ 22 w 34"/>
                  <a:gd name="T29" fmla="*/ 19 h 20"/>
                  <a:gd name="T30" fmla="*/ 22 w 34"/>
                  <a:gd name="T31" fmla="*/ 18 h 20"/>
                  <a:gd name="T32" fmla="*/ 22 w 34"/>
                  <a:gd name="T33" fmla="*/ 17 h 20"/>
                  <a:gd name="T34" fmla="*/ 22 w 34"/>
                  <a:gd name="T35" fmla="*/ 17 h 20"/>
                  <a:gd name="T36" fmla="*/ 24 w 34"/>
                  <a:gd name="T37" fmla="*/ 15 h 20"/>
                  <a:gd name="T38" fmla="*/ 26 w 34"/>
                  <a:gd name="T39" fmla="*/ 14 h 20"/>
                  <a:gd name="T40" fmla="*/ 26 w 34"/>
                  <a:gd name="T41" fmla="*/ 14 h 20"/>
                  <a:gd name="T42" fmla="*/ 25 w 34"/>
                  <a:gd name="T43" fmla="*/ 12 h 20"/>
                  <a:gd name="T44" fmla="*/ 25 w 34"/>
                  <a:gd name="T45" fmla="*/ 10 h 20"/>
                  <a:gd name="T46" fmla="*/ 27 w 34"/>
                  <a:gd name="T47" fmla="*/ 8 h 20"/>
                  <a:gd name="T48" fmla="*/ 29 w 34"/>
                  <a:gd name="T49" fmla="*/ 8 h 20"/>
                  <a:gd name="T50" fmla="*/ 31 w 34"/>
                  <a:gd name="T51" fmla="*/ 7 h 20"/>
                  <a:gd name="T52" fmla="*/ 33 w 34"/>
                  <a:gd name="T53" fmla="*/ 7 h 20"/>
                  <a:gd name="T54" fmla="*/ 33 w 34"/>
                  <a:gd name="T55" fmla="*/ 7 h 20"/>
                  <a:gd name="T56" fmla="*/ 33 w 34"/>
                  <a:gd name="T57" fmla="*/ 6 h 20"/>
                  <a:gd name="T58" fmla="*/ 34 w 34"/>
                  <a:gd name="T59" fmla="*/ 5 h 20"/>
                  <a:gd name="T60" fmla="*/ 34 w 34"/>
                  <a:gd name="T61" fmla="*/ 5 h 20"/>
                  <a:gd name="T62" fmla="*/ 34 w 34"/>
                  <a:gd name="T63" fmla="*/ 5 h 20"/>
                  <a:gd name="T64" fmla="*/ 34 w 34"/>
                  <a:gd name="T65" fmla="*/ 3 h 20"/>
                  <a:gd name="T66" fmla="*/ 32 w 34"/>
                  <a:gd name="T67" fmla="*/ 0 h 20"/>
                  <a:gd name="T68" fmla="*/ 30 w 34"/>
                  <a:gd name="T69" fmla="*/ 2 h 20"/>
                  <a:gd name="T70" fmla="*/ 28 w 34"/>
                  <a:gd name="T71" fmla="*/ 3 h 20"/>
                  <a:gd name="T72" fmla="*/ 28 w 34"/>
                  <a:gd name="T73" fmla="*/ 3 h 20"/>
                  <a:gd name="T74" fmla="*/ 26 w 34"/>
                  <a:gd name="T75" fmla="*/ 4 h 20"/>
                  <a:gd name="T76" fmla="*/ 25 w 34"/>
                  <a:gd name="T77" fmla="*/ 4 h 20"/>
                  <a:gd name="T78" fmla="*/ 23 w 34"/>
                  <a:gd name="T79" fmla="*/ 5 h 20"/>
                  <a:gd name="T80" fmla="*/ 20 w 34"/>
                  <a:gd name="T81" fmla="*/ 5 h 20"/>
                  <a:gd name="T82" fmla="*/ 18 w 34"/>
                  <a:gd name="T83" fmla="*/ 4 h 20"/>
                  <a:gd name="T84" fmla="*/ 16 w 34"/>
                  <a:gd name="T85" fmla="*/ 5 h 20"/>
                  <a:gd name="T86" fmla="*/ 14 w 34"/>
                  <a:gd name="T87" fmla="*/ 7 h 20"/>
                  <a:gd name="T88" fmla="*/ 11 w 34"/>
                  <a:gd name="T89" fmla="*/ 7 h 20"/>
                  <a:gd name="T90" fmla="*/ 7 w 34"/>
                  <a:gd name="T91" fmla="*/ 6 h 20"/>
                  <a:gd name="T92" fmla="*/ 6 w 34"/>
                  <a:gd name="T93" fmla="*/ 6 h 20"/>
                  <a:gd name="T94" fmla="*/ 5 w 34"/>
                  <a:gd name="T95" fmla="*/ 6 h 20"/>
                  <a:gd name="T96" fmla="*/ 4 w 34"/>
                  <a:gd name="T97" fmla="*/ 8 h 20"/>
                  <a:gd name="T98" fmla="*/ 3 w 34"/>
                  <a:gd name="T99" fmla="*/ 8 h 20"/>
                  <a:gd name="T100" fmla="*/ 1 w 34"/>
                  <a:gd name="T101" fmla="*/ 9 h 20"/>
                  <a:gd name="T102" fmla="*/ 1 w 34"/>
                  <a:gd name="T103" fmla="*/ 12 h 20"/>
                  <a:gd name="T104" fmla="*/ 1 w 34"/>
                  <a:gd name="T105" fmla="*/ 12 h 20"/>
                  <a:gd name="T106" fmla="*/ 1 w 34"/>
                  <a:gd name="T107" fmla="*/ 13 h 20"/>
                  <a:gd name="T108" fmla="*/ 1 w 34"/>
                  <a:gd name="T109" fmla="*/ 13 h 20"/>
                  <a:gd name="T110" fmla="*/ 1 w 34"/>
                  <a:gd name="T111" fmla="*/ 15 h 20"/>
                  <a:gd name="T112" fmla="*/ 0 w 34"/>
                  <a:gd name="T113"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 h="20">
                    <a:moveTo>
                      <a:pt x="0" y="17"/>
                    </a:moveTo>
                    <a:cubicBezTo>
                      <a:pt x="1" y="17"/>
                      <a:pt x="2" y="17"/>
                      <a:pt x="3" y="16"/>
                    </a:cubicBezTo>
                    <a:cubicBezTo>
                      <a:pt x="4" y="16"/>
                      <a:pt x="3" y="17"/>
                      <a:pt x="4" y="18"/>
                    </a:cubicBezTo>
                    <a:cubicBezTo>
                      <a:pt x="4" y="19"/>
                      <a:pt x="4" y="19"/>
                      <a:pt x="4" y="19"/>
                    </a:cubicBezTo>
                    <a:cubicBezTo>
                      <a:pt x="5" y="18"/>
                      <a:pt x="6" y="18"/>
                      <a:pt x="7" y="18"/>
                    </a:cubicBezTo>
                    <a:cubicBezTo>
                      <a:pt x="8" y="17"/>
                      <a:pt x="8" y="18"/>
                      <a:pt x="9" y="18"/>
                    </a:cubicBezTo>
                    <a:cubicBezTo>
                      <a:pt x="9" y="19"/>
                      <a:pt x="10" y="19"/>
                      <a:pt x="10" y="19"/>
                    </a:cubicBezTo>
                    <a:cubicBezTo>
                      <a:pt x="11" y="19"/>
                      <a:pt x="12" y="18"/>
                      <a:pt x="12" y="18"/>
                    </a:cubicBezTo>
                    <a:cubicBezTo>
                      <a:pt x="13" y="17"/>
                      <a:pt x="13" y="17"/>
                      <a:pt x="13" y="17"/>
                    </a:cubicBezTo>
                    <a:cubicBezTo>
                      <a:pt x="14" y="16"/>
                      <a:pt x="15" y="17"/>
                      <a:pt x="15" y="18"/>
                    </a:cubicBezTo>
                    <a:cubicBezTo>
                      <a:pt x="16" y="19"/>
                      <a:pt x="17" y="19"/>
                      <a:pt x="17" y="19"/>
                    </a:cubicBezTo>
                    <a:cubicBezTo>
                      <a:pt x="18" y="19"/>
                      <a:pt x="19" y="19"/>
                      <a:pt x="20" y="20"/>
                    </a:cubicBezTo>
                    <a:cubicBezTo>
                      <a:pt x="21" y="20"/>
                      <a:pt x="21" y="20"/>
                      <a:pt x="21" y="20"/>
                    </a:cubicBezTo>
                    <a:cubicBezTo>
                      <a:pt x="22" y="20"/>
                      <a:pt x="22" y="20"/>
                      <a:pt x="22" y="19"/>
                    </a:cubicBezTo>
                    <a:cubicBezTo>
                      <a:pt x="22" y="19"/>
                      <a:pt x="22" y="19"/>
                      <a:pt x="22" y="19"/>
                    </a:cubicBezTo>
                    <a:cubicBezTo>
                      <a:pt x="22" y="18"/>
                      <a:pt x="22" y="18"/>
                      <a:pt x="22" y="18"/>
                    </a:cubicBezTo>
                    <a:cubicBezTo>
                      <a:pt x="22" y="17"/>
                      <a:pt x="22" y="17"/>
                      <a:pt x="22" y="17"/>
                    </a:cubicBezTo>
                    <a:cubicBezTo>
                      <a:pt x="22" y="17"/>
                      <a:pt x="22" y="17"/>
                      <a:pt x="22" y="17"/>
                    </a:cubicBezTo>
                    <a:cubicBezTo>
                      <a:pt x="22" y="16"/>
                      <a:pt x="23" y="15"/>
                      <a:pt x="24" y="15"/>
                    </a:cubicBezTo>
                    <a:cubicBezTo>
                      <a:pt x="25" y="14"/>
                      <a:pt x="25" y="14"/>
                      <a:pt x="26" y="14"/>
                    </a:cubicBezTo>
                    <a:cubicBezTo>
                      <a:pt x="26" y="14"/>
                      <a:pt x="26" y="14"/>
                      <a:pt x="26" y="14"/>
                    </a:cubicBezTo>
                    <a:cubicBezTo>
                      <a:pt x="26" y="13"/>
                      <a:pt x="26" y="13"/>
                      <a:pt x="25" y="12"/>
                    </a:cubicBezTo>
                    <a:cubicBezTo>
                      <a:pt x="25" y="11"/>
                      <a:pt x="25" y="11"/>
                      <a:pt x="25" y="10"/>
                    </a:cubicBezTo>
                    <a:cubicBezTo>
                      <a:pt x="25" y="9"/>
                      <a:pt x="26" y="9"/>
                      <a:pt x="27" y="8"/>
                    </a:cubicBezTo>
                    <a:cubicBezTo>
                      <a:pt x="28" y="8"/>
                      <a:pt x="29" y="8"/>
                      <a:pt x="29" y="8"/>
                    </a:cubicBezTo>
                    <a:cubicBezTo>
                      <a:pt x="29" y="7"/>
                      <a:pt x="30" y="7"/>
                      <a:pt x="31" y="7"/>
                    </a:cubicBezTo>
                    <a:cubicBezTo>
                      <a:pt x="31" y="7"/>
                      <a:pt x="32" y="7"/>
                      <a:pt x="33" y="7"/>
                    </a:cubicBezTo>
                    <a:cubicBezTo>
                      <a:pt x="33" y="7"/>
                      <a:pt x="33" y="7"/>
                      <a:pt x="33" y="7"/>
                    </a:cubicBezTo>
                    <a:cubicBezTo>
                      <a:pt x="33" y="7"/>
                      <a:pt x="33" y="6"/>
                      <a:pt x="33" y="6"/>
                    </a:cubicBezTo>
                    <a:cubicBezTo>
                      <a:pt x="34" y="6"/>
                      <a:pt x="34" y="5"/>
                      <a:pt x="34" y="5"/>
                    </a:cubicBezTo>
                    <a:cubicBezTo>
                      <a:pt x="34" y="5"/>
                      <a:pt x="34" y="5"/>
                      <a:pt x="34" y="5"/>
                    </a:cubicBezTo>
                    <a:cubicBezTo>
                      <a:pt x="34" y="5"/>
                      <a:pt x="34" y="5"/>
                      <a:pt x="34" y="5"/>
                    </a:cubicBezTo>
                    <a:cubicBezTo>
                      <a:pt x="34" y="4"/>
                      <a:pt x="34" y="4"/>
                      <a:pt x="34" y="3"/>
                    </a:cubicBezTo>
                    <a:cubicBezTo>
                      <a:pt x="33" y="3"/>
                      <a:pt x="32" y="1"/>
                      <a:pt x="32" y="0"/>
                    </a:cubicBezTo>
                    <a:cubicBezTo>
                      <a:pt x="31" y="1"/>
                      <a:pt x="30" y="2"/>
                      <a:pt x="30" y="2"/>
                    </a:cubicBezTo>
                    <a:cubicBezTo>
                      <a:pt x="30" y="3"/>
                      <a:pt x="29" y="3"/>
                      <a:pt x="28" y="3"/>
                    </a:cubicBezTo>
                    <a:cubicBezTo>
                      <a:pt x="28" y="3"/>
                      <a:pt x="28" y="3"/>
                      <a:pt x="28" y="3"/>
                    </a:cubicBezTo>
                    <a:cubicBezTo>
                      <a:pt x="27" y="3"/>
                      <a:pt x="27" y="3"/>
                      <a:pt x="26" y="4"/>
                    </a:cubicBezTo>
                    <a:cubicBezTo>
                      <a:pt x="25" y="4"/>
                      <a:pt x="25" y="4"/>
                      <a:pt x="25" y="4"/>
                    </a:cubicBezTo>
                    <a:cubicBezTo>
                      <a:pt x="24" y="5"/>
                      <a:pt x="24" y="5"/>
                      <a:pt x="23" y="5"/>
                    </a:cubicBezTo>
                    <a:cubicBezTo>
                      <a:pt x="22" y="5"/>
                      <a:pt x="21" y="5"/>
                      <a:pt x="20" y="5"/>
                    </a:cubicBezTo>
                    <a:cubicBezTo>
                      <a:pt x="19" y="4"/>
                      <a:pt x="18" y="4"/>
                      <a:pt x="18" y="4"/>
                    </a:cubicBezTo>
                    <a:cubicBezTo>
                      <a:pt x="17" y="4"/>
                      <a:pt x="17" y="5"/>
                      <a:pt x="16" y="5"/>
                    </a:cubicBezTo>
                    <a:cubicBezTo>
                      <a:pt x="15" y="6"/>
                      <a:pt x="15" y="7"/>
                      <a:pt x="14" y="7"/>
                    </a:cubicBezTo>
                    <a:cubicBezTo>
                      <a:pt x="14" y="7"/>
                      <a:pt x="13" y="7"/>
                      <a:pt x="11" y="7"/>
                    </a:cubicBezTo>
                    <a:cubicBezTo>
                      <a:pt x="10" y="7"/>
                      <a:pt x="8" y="6"/>
                      <a:pt x="7" y="6"/>
                    </a:cubicBezTo>
                    <a:cubicBezTo>
                      <a:pt x="7" y="6"/>
                      <a:pt x="7" y="6"/>
                      <a:pt x="6" y="6"/>
                    </a:cubicBezTo>
                    <a:cubicBezTo>
                      <a:pt x="6" y="6"/>
                      <a:pt x="6" y="6"/>
                      <a:pt x="5" y="6"/>
                    </a:cubicBezTo>
                    <a:cubicBezTo>
                      <a:pt x="5" y="7"/>
                      <a:pt x="4" y="7"/>
                      <a:pt x="4" y="8"/>
                    </a:cubicBezTo>
                    <a:cubicBezTo>
                      <a:pt x="4" y="8"/>
                      <a:pt x="3" y="8"/>
                      <a:pt x="3" y="8"/>
                    </a:cubicBezTo>
                    <a:cubicBezTo>
                      <a:pt x="2" y="9"/>
                      <a:pt x="2" y="9"/>
                      <a:pt x="1" y="9"/>
                    </a:cubicBezTo>
                    <a:cubicBezTo>
                      <a:pt x="1" y="10"/>
                      <a:pt x="1" y="11"/>
                      <a:pt x="1" y="12"/>
                    </a:cubicBezTo>
                    <a:cubicBezTo>
                      <a:pt x="1" y="12"/>
                      <a:pt x="1" y="12"/>
                      <a:pt x="1" y="12"/>
                    </a:cubicBezTo>
                    <a:cubicBezTo>
                      <a:pt x="1" y="12"/>
                      <a:pt x="1" y="13"/>
                      <a:pt x="1" y="13"/>
                    </a:cubicBezTo>
                    <a:cubicBezTo>
                      <a:pt x="1" y="13"/>
                      <a:pt x="1" y="13"/>
                      <a:pt x="1" y="13"/>
                    </a:cubicBezTo>
                    <a:cubicBezTo>
                      <a:pt x="1" y="14"/>
                      <a:pt x="1" y="14"/>
                      <a:pt x="1" y="15"/>
                    </a:cubicBezTo>
                    <a:cubicBezTo>
                      <a:pt x="1" y="15"/>
                      <a:pt x="1" y="16"/>
                      <a:pt x="0" y="17"/>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96" name="Freeform 536"/>
              <p:cNvSpPr>
                <a:spLocks/>
              </p:cNvSpPr>
              <p:nvPr/>
            </p:nvSpPr>
            <p:spPr bwMode="auto">
              <a:xfrm>
                <a:off x="4616450" y="2800350"/>
                <a:ext cx="147638" cy="122238"/>
              </a:xfrm>
              <a:custGeom>
                <a:avLst/>
                <a:gdLst>
                  <a:gd name="T0" fmla="*/ 0 w 64"/>
                  <a:gd name="T1" fmla="*/ 16 h 53"/>
                  <a:gd name="T2" fmla="*/ 3 w 64"/>
                  <a:gd name="T3" fmla="*/ 23 h 53"/>
                  <a:gd name="T4" fmla="*/ 6 w 64"/>
                  <a:gd name="T5" fmla="*/ 21 h 53"/>
                  <a:gd name="T6" fmla="*/ 7 w 64"/>
                  <a:gd name="T7" fmla="*/ 18 h 53"/>
                  <a:gd name="T8" fmla="*/ 11 w 64"/>
                  <a:gd name="T9" fmla="*/ 18 h 53"/>
                  <a:gd name="T10" fmla="*/ 15 w 64"/>
                  <a:gd name="T11" fmla="*/ 27 h 53"/>
                  <a:gd name="T12" fmla="*/ 22 w 64"/>
                  <a:gd name="T13" fmla="*/ 32 h 53"/>
                  <a:gd name="T14" fmla="*/ 17 w 64"/>
                  <a:gd name="T15" fmla="*/ 31 h 53"/>
                  <a:gd name="T16" fmla="*/ 26 w 64"/>
                  <a:gd name="T17" fmla="*/ 38 h 53"/>
                  <a:gd name="T18" fmla="*/ 32 w 64"/>
                  <a:gd name="T19" fmla="*/ 40 h 53"/>
                  <a:gd name="T20" fmla="*/ 32 w 64"/>
                  <a:gd name="T21" fmla="*/ 43 h 53"/>
                  <a:gd name="T22" fmla="*/ 38 w 64"/>
                  <a:gd name="T23" fmla="*/ 44 h 53"/>
                  <a:gd name="T24" fmla="*/ 39 w 64"/>
                  <a:gd name="T25" fmla="*/ 46 h 53"/>
                  <a:gd name="T26" fmla="*/ 41 w 64"/>
                  <a:gd name="T27" fmla="*/ 48 h 53"/>
                  <a:gd name="T28" fmla="*/ 41 w 64"/>
                  <a:gd name="T29" fmla="*/ 49 h 53"/>
                  <a:gd name="T30" fmla="*/ 50 w 64"/>
                  <a:gd name="T31" fmla="*/ 53 h 53"/>
                  <a:gd name="T32" fmla="*/ 53 w 64"/>
                  <a:gd name="T33" fmla="*/ 53 h 53"/>
                  <a:gd name="T34" fmla="*/ 50 w 64"/>
                  <a:gd name="T35" fmla="*/ 50 h 53"/>
                  <a:gd name="T36" fmla="*/ 47 w 64"/>
                  <a:gd name="T37" fmla="*/ 48 h 53"/>
                  <a:gd name="T38" fmla="*/ 45 w 64"/>
                  <a:gd name="T39" fmla="*/ 44 h 53"/>
                  <a:gd name="T40" fmla="*/ 41 w 64"/>
                  <a:gd name="T41" fmla="*/ 41 h 53"/>
                  <a:gd name="T42" fmla="*/ 29 w 64"/>
                  <a:gd name="T43" fmla="*/ 32 h 53"/>
                  <a:gd name="T44" fmla="*/ 29 w 64"/>
                  <a:gd name="T45" fmla="*/ 32 h 53"/>
                  <a:gd name="T46" fmla="*/ 25 w 64"/>
                  <a:gd name="T47" fmla="*/ 26 h 53"/>
                  <a:gd name="T48" fmla="*/ 24 w 64"/>
                  <a:gd name="T49" fmla="*/ 23 h 53"/>
                  <a:gd name="T50" fmla="*/ 25 w 64"/>
                  <a:gd name="T51" fmla="*/ 18 h 53"/>
                  <a:gd name="T52" fmla="*/ 29 w 64"/>
                  <a:gd name="T53" fmla="*/ 18 h 53"/>
                  <a:gd name="T54" fmla="*/ 29 w 64"/>
                  <a:gd name="T55" fmla="*/ 18 h 53"/>
                  <a:gd name="T56" fmla="*/ 30 w 64"/>
                  <a:gd name="T57" fmla="*/ 21 h 53"/>
                  <a:gd name="T58" fmla="*/ 30 w 64"/>
                  <a:gd name="T59" fmla="*/ 21 h 53"/>
                  <a:gd name="T60" fmla="*/ 34 w 64"/>
                  <a:gd name="T61" fmla="*/ 17 h 53"/>
                  <a:gd name="T62" fmla="*/ 36 w 64"/>
                  <a:gd name="T63" fmla="*/ 17 h 53"/>
                  <a:gd name="T64" fmla="*/ 36 w 64"/>
                  <a:gd name="T65" fmla="*/ 17 h 53"/>
                  <a:gd name="T66" fmla="*/ 42 w 64"/>
                  <a:gd name="T67" fmla="*/ 19 h 53"/>
                  <a:gd name="T68" fmla="*/ 52 w 64"/>
                  <a:gd name="T69" fmla="*/ 20 h 53"/>
                  <a:gd name="T70" fmla="*/ 56 w 64"/>
                  <a:gd name="T71" fmla="*/ 20 h 53"/>
                  <a:gd name="T72" fmla="*/ 58 w 64"/>
                  <a:gd name="T73" fmla="*/ 21 h 53"/>
                  <a:gd name="T74" fmla="*/ 61 w 64"/>
                  <a:gd name="T75" fmla="*/ 22 h 53"/>
                  <a:gd name="T76" fmla="*/ 61 w 64"/>
                  <a:gd name="T77" fmla="*/ 19 h 53"/>
                  <a:gd name="T78" fmla="*/ 64 w 64"/>
                  <a:gd name="T79" fmla="*/ 17 h 53"/>
                  <a:gd name="T80" fmla="*/ 61 w 64"/>
                  <a:gd name="T81" fmla="*/ 16 h 53"/>
                  <a:gd name="T82" fmla="*/ 58 w 64"/>
                  <a:gd name="T83" fmla="*/ 12 h 53"/>
                  <a:gd name="T84" fmla="*/ 59 w 64"/>
                  <a:gd name="T85" fmla="*/ 8 h 53"/>
                  <a:gd name="T86" fmla="*/ 52 w 64"/>
                  <a:gd name="T87" fmla="*/ 10 h 53"/>
                  <a:gd name="T88" fmla="*/ 45 w 64"/>
                  <a:gd name="T89" fmla="*/ 10 h 53"/>
                  <a:gd name="T90" fmla="*/ 36 w 64"/>
                  <a:gd name="T91" fmla="*/ 4 h 53"/>
                  <a:gd name="T92" fmla="*/ 32 w 64"/>
                  <a:gd name="T93" fmla="*/ 0 h 53"/>
                  <a:gd name="T94" fmla="*/ 30 w 64"/>
                  <a:gd name="T95" fmla="*/ 2 h 53"/>
                  <a:gd name="T96" fmla="*/ 28 w 64"/>
                  <a:gd name="T97" fmla="*/ 2 h 53"/>
                  <a:gd name="T98" fmla="*/ 25 w 64"/>
                  <a:gd name="T99" fmla="*/ 3 h 53"/>
                  <a:gd name="T100" fmla="*/ 23 w 64"/>
                  <a:gd name="T101" fmla="*/ 6 h 53"/>
                  <a:gd name="T102" fmla="*/ 23 w 64"/>
                  <a:gd name="T103" fmla="*/ 8 h 53"/>
                  <a:gd name="T104" fmla="*/ 20 w 64"/>
                  <a:gd name="T105" fmla="*/ 11 h 53"/>
                  <a:gd name="T106" fmla="*/ 20 w 64"/>
                  <a:gd name="T107" fmla="*/ 12 h 53"/>
                  <a:gd name="T108" fmla="*/ 20 w 64"/>
                  <a:gd name="T109" fmla="*/ 14 h 53"/>
                  <a:gd name="T110" fmla="*/ 17 w 64"/>
                  <a:gd name="T111" fmla="*/ 15 h 53"/>
                  <a:gd name="T112" fmla="*/ 12 w 64"/>
                  <a:gd name="T113" fmla="*/ 13 h 53"/>
                  <a:gd name="T114" fmla="*/ 10 w 64"/>
                  <a:gd name="T115" fmla="*/ 12 h 53"/>
                  <a:gd name="T116" fmla="*/ 5 w 64"/>
                  <a:gd name="T117" fmla="*/ 13 h 53"/>
                  <a:gd name="T118" fmla="*/ 0 w 64"/>
                  <a:gd name="T119" fmla="*/ 1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4" h="53">
                    <a:moveTo>
                      <a:pt x="0" y="15"/>
                    </a:moveTo>
                    <a:cubicBezTo>
                      <a:pt x="0" y="15"/>
                      <a:pt x="0" y="15"/>
                      <a:pt x="0" y="16"/>
                    </a:cubicBezTo>
                    <a:cubicBezTo>
                      <a:pt x="0" y="17"/>
                      <a:pt x="0" y="18"/>
                      <a:pt x="1" y="19"/>
                    </a:cubicBezTo>
                    <a:cubicBezTo>
                      <a:pt x="1" y="20"/>
                      <a:pt x="3" y="23"/>
                      <a:pt x="3" y="23"/>
                    </a:cubicBezTo>
                    <a:cubicBezTo>
                      <a:pt x="4" y="23"/>
                      <a:pt x="4" y="22"/>
                      <a:pt x="4" y="21"/>
                    </a:cubicBezTo>
                    <a:cubicBezTo>
                      <a:pt x="4" y="21"/>
                      <a:pt x="6" y="21"/>
                      <a:pt x="6" y="21"/>
                    </a:cubicBezTo>
                    <a:cubicBezTo>
                      <a:pt x="7" y="21"/>
                      <a:pt x="6" y="20"/>
                      <a:pt x="6" y="20"/>
                    </a:cubicBezTo>
                    <a:cubicBezTo>
                      <a:pt x="6" y="19"/>
                      <a:pt x="7" y="19"/>
                      <a:pt x="7" y="18"/>
                    </a:cubicBezTo>
                    <a:cubicBezTo>
                      <a:pt x="7" y="18"/>
                      <a:pt x="8" y="17"/>
                      <a:pt x="8" y="16"/>
                    </a:cubicBezTo>
                    <a:cubicBezTo>
                      <a:pt x="9" y="16"/>
                      <a:pt x="11" y="18"/>
                      <a:pt x="11" y="18"/>
                    </a:cubicBezTo>
                    <a:cubicBezTo>
                      <a:pt x="12" y="18"/>
                      <a:pt x="14" y="20"/>
                      <a:pt x="14" y="20"/>
                    </a:cubicBezTo>
                    <a:cubicBezTo>
                      <a:pt x="15" y="21"/>
                      <a:pt x="15" y="26"/>
                      <a:pt x="15" y="27"/>
                    </a:cubicBezTo>
                    <a:cubicBezTo>
                      <a:pt x="16" y="27"/>
                      <a:pt x="18" y="29"/>
                      <a:pt x="20" y="30"/>
                    </a:cubicBezTo>
                    <a:cubicBezTo>
                      <a:pt x="21" y="30"/>
                      <a:pt x="22" y="31"/>
                      <a:pt x="22" y="32"/>
                    </a:cubicBezTo>
                    <a:cubicBezTo>
                      <a:pt x="22" y="33"/>
                      <a:pt x="22" y="33"/>
                      <a:pt x="21" y="32"/>
                    </a:cubicBezTo>
                    <a:cubicBezTo>
                      <a:pt x="20" y="32"/>
                      <a:pt x="18" y="31"/>
                      <a:pt x="17" y="31"/>
                    </a:cubicBezTo>
                    <a:cubicBezTo>
                      <a:pt x="16" y="32"/>
                      <a:pt x="20" y="35"/>
                      <a:pt x="21" y="36"/>
                    </a:cubicBezTo>
                    <a:cubicBezTo>
                      <a:pt x="22" y="36"/>
                      <a:pt x="24" y="37"/>
                      <a:pt x="26" y="38"/>
                    </a:cubicBezTo>
                    <a:cubicBezTo>
                      <a:pt x="27" y="39"/>
                      <a:pt x="26" y="40"/>
                      <a:pt x="27" y="41"/>
                    </a:cubicBezTo>
                    <a:cubicBezTo>
                      <a:pt x="27" y="42"/>
                      <a:pt x="31" y="40"/>
                      <a:pt x="32" y="40"/>
                    </a:cubicBezTo>
                    <a:cubicBezTo>
                      <a:pt x="33" y="41"/>
                      <a:pt x="34" y="42"/>
                      <a:pt x="34" y="42"/>
                    </a:cubicBezTo>
                    <a:cubicBezTo>
                      <a:pt x="33" y="43"/>
                      <a:pt x="32" y="42"/>
                      <a:pt x="32" y="43"/>
                    </a:cubicBezTo>
                    <a:cubicBezTo>
                      <a:pt x="31" y="44"/>
                      <a:pt x="34" y="44"/>
                      <a:pt x="35" y="44"/>
                    </a:cubicBezTo>
                    <a:cubicBezTo>
                      <a:pt x="36" y="44"/>
                      <a:pt x="37" y="44"/>
                      <a:pt x="38" y="44"/>
                    </a:cubicBezTo>
                    <a:cubicBezTo>
                      <a:pt x="38" y="45"/>
                      <a:pt x="37" y="45"/>
                      <a:pt x="36" y="46"/>
                    </a:cubicBezTo>
                    <a:cubicBezTo>
                      <a:pt x="36" y="47"/>
                      <a:pt x="39" y="46"/>
                      <a:pt x="39" y="46"/>
                    </a:cubicBezTo>
                    <a:cubicBezTo>
                      <a:pt x="40" y="46"/>
                      <a:pt x="42" y="47"/>
                      <a:pt x="43" y="48"/>
                    </a:cubicBezTo>
                    <a:cubicBezTo>
                      <a:pt x="44" y="48"/>
                      <a:pt x="43" y="48"/>
                      <a:pt x="41" y="48"/>
                    </a:cubicBezTo>
                    <a:cubicBezTo>
                      <a:pt x="39" y="48"/>
                      <a:pt x="38" y="48"/>
                      <a:pt x="38" y="49"/>
                    </a:cubicBezTo>
                    <a:cubicBezTo>
                      <a:pt x="37" y="50"/>
                      <a:pt x="40" y="49"/>
                      <a:pt x="41" y="49"/>
                    </a:cubicBezTo>
                    <a:cubicBezTo>
                      <a:pt x="42" y="50"/>
                      <a:pt x="43" y="50"/>
                      <a:pt x="43" y="51"/>
                    </a:cubicBezTo>
                    <a:cubicBezTo>
                      <a:pt x="43" y="51"/>
                      <a:pt x="49" y="53"/>
                      <a:pt x="50" y="53"/>
                    </a:cubicBezTo>
                    <a:cubicBezTo>
                      <a:pt x="51" y="53"/>
                      <a:pt x="52" y="53"/>
                      <a:pt x="53" y="53"/>
                    </a:cubicBezTo>
                    <a:cubicBezTo>
                      <a:pt x="53" y="53"/>
                      <a:pt x="53" y="53"/>
                      <a:pt x="53" y="53"/>
                    </a:cubicBezTo>
                    <a:cubicBezTo>
                      <a:pt x="53" y="52"/>
                      <a:pt x="52" y="52"/>
                      <a:pt x="52" y="51"/>
                    </a:cubicBezTo>
                    <a:cubicBezTo>
                      <a:pt x="52" y="51"/>
                      <a:pt x="51" y="50"/>
                      <a:pt x="50" y="50"/>
                    </a:cubicBezTo>
                    <a:cubicBezTo>
                      <a:pt x="50" y="50"/>
                      <a:pt x="50" y="50"/>
                      <a:pt x="50" y="50"/>
                    </a:cubicBezTo>
                    <a:cubicBezTo>
                      <a:pt x="49" y="49"/>
                      <a:pt x="48" y="49"/>
                      <a:pt x="47" y="48"/>
                    </a:cubicBezTo>
                    <a:cubicBezTo>
                      <a:pt x="46" y="47"/>
                      <a:pt x="45" y="46"/>
                      <a:pt x="45" y="45"/>
                    </a:cubicBezTo>
                    <a:cubicBezTo>
                      <a:pt x="45" y="45"/>
                      <a:pt x="45" y="45"/>
                      <a:pt x="45" y="44"/>
                    </a:cubicBezTo>
                    <a:cubicBezTo>
                      <a:pt x="44" y="44"/>
                      <a:pt x="43" y="43"/>
                      <a:pt x="42" y="42"/>
                    </a:cubicBezTo>
                    <a:cubicBezTo>
                      <a:pt x="42" y="42"/>
                      <a:pt x="41" y="42"/>
                      <a:pt x="41" y="41"/>
                    </a:cubicBezTo>
                    <a:cubicBezTo>
                      <a:pt x="40" y="41"/>
                      <a:pt x="39" y="40"/>
                      <a:pt x="38" y="39"/>
                    </a:cubicBezTo>
                    <a:cubicBezTo>
                      <a:pt x="34" y="37"/>
                      <a:pt x="29" y="33"/>
                      <a:pt x="29" y="32"/>
                    </a:cubicBezTo>
                    <a:cubicBezTo>
                      <a:pt x="29" y="32"/>
                      <a:pt x="29" y="32"/>
                      <a:pt x="29" y="32"/>
                    </a:cubicBezTo>
                    <a:cubicBezTo>
                      <a:pt x="29" y="32"/>
                      <a:pt x="29" y="32"/>
                      <a:pt x="29" y="32"/>
                    </a:cubicBezTo>
                    <a:cubicBezTo>
                      <a:pt x="29" y="30"/>
                      <a:pt x="28" y="27"/>
                      <a:pt x="27" y="26"/>
                    </a:cubicBezTo>
                    <a:cubicBezTo>
                      <a:pt x="26" y="26"/>
                      <a:pt x="26" y="26"/>
                      <a:pt x="25" y="26"/>
                    </a:cubicBezTo>
                    <a:cubicBezTo>
                      <a:pt x="24" y="25"/>
                      <a:pt x="23" y="25"/>
                      <a:pt x="23" y="23"/>
                    </a:cubicBezTo>
                    <a:cubicBezTo>
                      <a:pt x="23" y="23"/>
                      <a:pt x="24" y="23"/>
                      <a:pt x="24" y="23"/>
                    </a:cubicBezTo>
                    <a:cubicBezTo>
                      <a:pt x="24" y="21"/>
                      <a:pt x="24" y="19"/>
                      <a:pt x="25" y="19"/>
                    </a:cubicBezTo>
                    <a:cubicBezTo>
                      <a:pt x="25" y="18"/>
                      <a:pt x="25" y="18"/>
                      <a:pt x="25" y="18"/>
                    </a:cubicBezTo>
                    <a:cubicBezTo>
                      <a:pt x="26" y="18"/>
                      <a:pt x="26" y="18"/>
                      <a:pt x="27" y="18"/>
                    </a:cubicBezTo>
                    <a:cubicBezTo>
                      <a:pt x="28" y="18"/>
                      <a:pt x="28" y="18"/>
                      <a:pt x="29" y="18"/>
                    </a:cubicBezTo>
                    <a:cubicBezTo>
                      <a:pt x="29" y="18"/>
                      <a:pt x="29" y="18"/>
                      <a:pt x="29" y="18"/>
                    </a:cubicBezTo>
                    <a:cubicBezTo>
                      <a:pt x="29" y="18"/>
                      <a:pt x="29" y="18"/>
                      <a:pt x="29" y="18"/>
                    </a:cubicBezTo>
                    <a:cubicBezTo>
                      <a:pt x="29" y="19"/>
                      <a:pt x="29" y="19"/>
                      <a:pt x="29" y="20"/>
                    </a:cubicBezTo>
                    <a:cubicBezTo>
                      <a:pt x="29" y="20"/>
                      <a:pt x="30" y="20"/>
                      <a:pt x="30" y="21"/>
                    </a:cubicBezTo>
                    <a:cubicBezTo>
                      <a:pt x="30" y="21"/>
                      <a:pt x="30" y="21"/>
                      <a:pt x="30" y="21"/>
                    </a:cubicBezTo>
                    <a:cubicBezTo>
                      <a:pt x="30" y="21"/>
                      <a:pt x="30" y="21"/>
                      <a:pt x="30" y="21"/>
                    </a:cubicBezTo>
                    <a:cubicBezTo>
                      <a:pt x="30" y="20"/>
                      <a:pt x="31" y="20"/>
                      <a:pt x="31" y="19"/>
                    </a:cubicBezTo>
                    <a:cubicBezTo>
                      <a:pt x="32" y="19"/>
                      <a:pt x="33" y="18"/>
                      <a:pt x="34" y="17"/>
                    </a:cubicBezTo>
                    <a:cubicBezTo>
                      <a:pt x="34" y="17"/>
                      <a:pt x="34" y="18"/>
                      <a:pt x="34" y="18"/>
                    </a:cubicBezTo>
                    <a:cubicBezTo>
                      <a:pt x="35" y="18"/>
                      <a:pt x="35" y="18"/>
                      <a:pt x="36" y="17"/>
                    </a:cubicBezTo>
                    <a:cubicBezTo>
                      <a:pt x="36" y="17"/>
                      <a:pt x="36" y="17"/>
                      <a:pt x="36" y="17"/>
                    </a:cubicBezTo>
                    <a:cubicBezTo>
                      <a:pt x="36" y="17"/>
                      <a:pt x="36" y="17"/>
                      <a:pt x="36" y="17"/>
                    </a:cubicBezTo>
                    <a:cubicBezTo>
                      <a:pt x="37" y="17"/>
                      <a:pt x="38" y="18"/>
                      <a:pt x="39" y="18"/>
                    </a:cubicBezTo>
                    <a:cubicBezTo>
                      <a:pt x="40" y="18"/>
                      <a:pt x="41" y="19"/>
                      <a:pt x="42" y="19"/>
                    </a:cubicBezTo>
                    <a:cubicBezTo>
                      <a:pt x="42" y="19"/>
                      <a:pt x="44" y="19"/>
                      <a:pt x="45" y="19"/>
                    </a:cubicBezTo>
                    <a:cubicBezTo>
                      <a:pt x="48" y="20"/>
                      <a:pt x="51" y="20"/>
                      <a:pt x="52" y="20"/>
                    </a:cubicBezTo>
                    <a:cubicBezTo>
                      <a:pt x="52" y="20"/>
                      <a:pt x="53" y="20"/>
                      <a:pt x="54" y="20"/>
                    </a:cubicBezTo>
                    <a:cubicBezTo>
                      <a:pt x="55" y="20"/>
                      <a:pt x="56" y="20"/>
                      <a:pt x="56" y="20"/>
                    </a:cubicBezTo>
                    <a:cubicBezTo>
                      <a:pt x="56" y="20"/>
                      <a:pt x="56" y="20"/>
                      <a:pt x="56" y="20"/>
                    </a:cubicBezTo>
                    <a:cubicBezTo>
                      <a:pt x="56" y="20"/>
                      <a:pt x="57" y="20"/>
                      <a:pt x="58" y="21"/>
                    </a:cubicBezTo>
                    <a:cubicBezTo>
                      <a:pt x="59" y="21"/>
                      <a:pt x="60" y="22"/>
                      <a:pt x="61" y="22"/>
                    </a:cubicBezTo>
                    <a:cubicBezTo>
                      <a:pt x="61" y="22"/>
                      <a:pt x="61" y="22"/>
                      <a:pt x="61" y="22"/>
                    </a:cubicBezTo>
                    <a:cubicBezTo>
                      <a:pt x="61" y="22"/>
                      <a:pt x="60" y="22"/>
                      <a:pt x="60" y="21"/>
                    </a:cubicBezTo>
                    <a:cubicBezTo>
                      <a:pt x="60" y="21"/>
                      <a:pt x="60" y="20"/>
                      <a:pt x="61" y="19"/>
                    </a:cubicBezTo>
                    <a:cubicBezTo>
                      <a:pt x="61" y="18"/>
                      <a:pt x="62" y="18"/>
                      <a:pt x="63" y="18"/>
                    </a:cubicBezTo>
                    <a:cubicBezTo>
                      <a:pt x="63" y="18"/>
                      <a:pt x="64" y="18"/>
                      <a:pt x="64" y="17"/>
                    </a:cubicBezTo>
                    <a:cubicBezTo>
                      <a:pt x="64" y="17"/>
                      <a:pt x="63" y="17"/>
                      <a:pt x="63" y="17"/>
                    </a:cubicBezTo>
                    <a:cubicBezTo>
                      <a:pt x="63" y="17"/>
                      <a:pt x="62" y="16"/>
                      <a:pt x="61" y="16"/>
                    </a:cubicBezTo>
                    <a:cubicBezTo>
                      <a:pt x="61" y="15"/>
                      <a:pt x="61" y="15"/>
                      <a:pt x="61" y="15"/>
                    </a:cubicBezTo>
                    <a:cubicBezTo>
                      <a:pt x="60" y="14"/>
                      <a:pt x="59" y="13"/>
                      <a:pt x="58" y="12"/>
                    </a:cubicBezTo>
                    <a:cubicBezTo>
                      <a:pt x="58" y="12"/>
                      <a:pt x="58" y="11"/>
                      <a:pt x="59" y="10"/>
                    </a:cubicBezTo>
                    <a:cubicBezTo>
                      <a:pt x="59" y="9"/>
                      <a:pt x="59" y="9"/>
                      <a:pt x="59" y="8"/>
                    </a:cubicBezTo>
                    <a:cubicBezTo>
                      <a:pt x="58" y="8"/>
                      <a:pt x="57" y="9"/>
                      <a:pt x="56" y="9"/>
                    </a:cubicBezTo>
                    <a:cubicBezTo>
                      <a:pt x="55" y="10"/>
                      <a:pt x="54" y="10"/>
                      <a:pt x="52" y="10"/>
                    </a:cubicBezTo>
                    <a:cubicBezTo>
                      <a:pt x="52" y="10"/>
                      <a:pt x="52" y="10"/>
                      <a:pt x="51" y="10"/>
                    </a:cubicBezTo>
                    <a:cubicBezTo>
                      <a:pt x="49" y="11"/>
                      <a:pt x="47" y="11"/>
                      <a:pt x="45" y="10"/>
                    </a:cubicBezTo>
                    <a:cubicBezTo>
                      <a:pt x="44" y="9"/>
                      <a:pt x="43" y="8"/>
                      <a:pt x="41" y="7"/>
                    </a:cubicBezTo>
                    <a:cubicBezTo>
                      <a:pt x="39" y="6"/>
                      <a:pt x="36" y="5"/>
                      <a:pt x="36" y="4"/>
                    </a:cubicBezTo>
                    <a:cubicBezTo>
                      <a:pt x="36" y="4"/>
                      <a:pt x="35" y="2"/>
                      <a:pt x="34" y="1"/>
                    </a:cubicBezTo>
                    <a:cubicBezTo>
                      <a:pt x="33" y="1"/>
                      <a:pt x="32" y="0"/>
                      <a:pt x="32" y="0"/>
                    </a:cubicBezTo>
                    <a:cubicBezTo>
                      <a:pt x="32" y="0"/>
                      <a:pt x="32" y="0"/>
                      <a:pt x="32" y="0"/>
                    </a:cubicBezTo>
                    <a:cubicBezTo>
                      <a:pt x="31" y="1"/>
                      <a:pt x="31" y="2"/>
                      <a:pt x="30" y="2"/>
                    </a:cubicBezTo>
                    <a:cubicBezTo>
                      <a:pt x="30" y="2"/>
                      <a:pt x="30" y="2"/>
                      <a:pt x="30" y="2"/>
                    </a:cubicBezTo>
                    <a:cubicBezTo>
                      <a:pt x="29" y="2"/>
                      <a:pt x="28" y="2"/>
                      <a:pt x="28" y="2"/>
                    </a:cubicBezTo>
                    <a:cubicBezTo>
                      <a:pt x="27" y="2"/>
                      <a:pt x="27" y="2"/>
                      <a:pt x="27" y="3"/>
                    </a:cubicBezTo>
                    <a:cubicBezTo>
                      <a:pt x="26" y="3"/>
                      <a:pt x="25" y="3"/>
                      <a:pt x="25" y="3"/>
                    </a:cubicBezTo>
                    <a:cubicBezTo>
                      <a:pt x="24" y="4"/>
                      <a:pt x="23" y="4"/>
                      <a:pt x="23" y="4"/>
                    </a:cubicBezTo>
                    <a:cubicBezTo>
                      <a:pt x="23" y="5"/>
                      <a:pt x="23" y="5"/>
                      <a:pt x="23" y="6"/>
                    </a:cubicBezTo>
                    <a:cubicBezTo>
                      <a:pt x="24" y="7"/>
                      <a:pt x="24" y="8"/>
                      <a:pt x="23" y="8"/>
                    </a:cubicBezTo>
                    <a:cubicBezTo>
                      <a:pt x="23" y="8"/>
                      <a:pt x="23" y="8"/>
                      <a:pt x="23" y="8"/>
                    </a:cubicBezTo>
                    <a:cubicBezTo>
                      <a:pt x="23" y="9"/>
                      <a:pt x="22" y="9"/>
                      <a:pt x="22" y="10"/>
                    </a:cubicBezTo>
                    <a:cubicBezTo>
                      <a:pt x="21" y="10"/>
                      <a:pt x="20" y="11"/>
                      <a:pt x="20" y="11"/>
                    </a:cubicBezTo>
                    <a:cubicBezTo>
                      <a:pt x="20" y="11"/>
                      <a:pt x="20" y="11"/>
                      <a:pt x="20" y="11"/>
                    </a:cubicBezTo>
                    <a:cubicBezTo>
                      <a:pt x="20" y="11"/>
                      <a:pt x="20" y="11"/>
                      <a:pt x="20" y="12"/>
                    </a:cubicBezTo>
                    <a:cubicBezTo>
                      <a:pt x="20" y="12"/>
                      <a:pt x="20" y="13"/>
                      <a:pt x="20" y="13"/>
                    </a:cubicBezTo>
                    <a:cubicBezTo>
                      <a:pt x="20" y="13"/>
                      <a:pt x="20" y="13"/>
                      <a:pt x="20" y="14"/>
                    </a:cubicBezTo>
                    <a:cubicBezTo>
                      <a:pt x="20" y="14"/>
                      <a:pt x="19" y="15"/>
                      <a:pt x="18" y="15"/>
                    </a:cubicBezTo>
                    <a:cubicBezTo>
                      <a:pt x="18" y="15"/>
                      <a:pt x="17" y="15"/>
                      <a:pt x="17" y="15"/>
                    </a:cubicBezTo>
                    <a:cubicBezTo>
                      <a:pt x="16" y="14"/>
                      <a:pt x="15" y="14"/>
                      <a:pt x="15" y="14"/>
                    </a:cubicBezTo>
                    <a:cubicBezTo>
                      <a:pt x="14" y="14"/>
                      <a:pt x="13" y="14"/>
                      <a:pt x="12" y="13"/>
                    </a:cubicBezTo>
                    <a:cubicBezTo>
                      <a:pt x="11" y="12"/>
                      <a:pt x="11" y="12"/>
                      <a:pt x="11" y="12"/>
                    </a:cubicBezTo>
                    <a:cubicBezTo>
                      <a:pt x="11" y="12"/>
                      <a:pt x="10" y="12"/>
                      <a:pt x="10" y="12"/>
                    </a:cubicBezTo>
                    <a:cubicBezTo>
                      <a:pt x="9" y="13"/>
                      <a:pt x="9" y="15"/>
                      <a:pt x="7" y="14"/>
                    </a:cubicBezTo>
                    <a:cubicBezTo>
                      <a:pt x="6" y="14"/>
                      <a:pt x="6" y="13"/>
                      <a:pt x="5" y="13"/>
                    </a:cubicBezTo>
                    <a:cubicBezTo>
                      <a:pt x="5" y="13"/>
                      <a:pt x="5" y="12"/>
                      <a:pt x="4" y="13"/>
                    </a:cubicBezTo>
                    <a:cubicBezTo>
                      <a:pt x="3" y="13"/>
                      <a:pt x="1" y="14"/>
                      <a:pt x="0" y="15"/>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97" name="Freeform 539"/>
              <p:cNvSpPr>
                <a:spLocks/>
              </p:cNvSpPr>
              <p:nvPr/>
            </p:nvSpPr>
            <p:spPr bwMode="auto">
              <a:xfrm>
                <a:off x="4672012" y="2841625"/>
                <a:ext cx="96838" cy="84138"/>
              </a:xfrm>
              <a:custGeom>
                <a:avLst/>
                <a:gdLst>
                  <a:gd name="T0" fmla="*/ 31 w 42"/>
                  <a:gd name="T1" fmla="*/ 36 h 36"/>
                  <a:gd name="T2" fmla="*/ 32 w 42"/>
                  <a:gd name="T3" fmla="*/ 32 h 36"/>
                  <a:gd name="T4" fmla="*/ 33 w 42"/>
                  <a:gd name="T5" fmla="*/ 26 h 36"/>
                  <a:gd name="T6" fmla="*/ 35 w 42"/>
                  <a:gd name="T7" fmla="*/ 25 h 36"/>
                  <a:gd name="T8" fmla="*/ 36 w 42"/>
                  <a:gd name="T9" fmla="*/ 25 h 36"/>
                  <a:gd name="T10" fmla="*/ 36 w 42"/>
                  <a:gd name="T11" fmla="*/ 22 h 36"/>
                  <a:gd name="T12" fmla="*/ 41 w 42"/>
                  <a:gd name="T13" fmla="*/ 21 h 36"/>
                  <a:gd name="T14" fmla="*/ 39 w 42"/>
                  <a:gd name="T15" fmla="*/ 17 h 36"/>
                  <a:gd name="T16" fmla="*/ 42 w 42"/>
                  <a:gd name="T17" fmla="*/ 16 h 36"/>
                  <a:gd name="T18" fmla="*/ 40 w 42"/>
                  <a:gd name="T19" fmla="*/ 14 h 36"/>
                  <a:gd name="T20" fmla="*/ 38 w 42"/>
                  <a:gd name="T21" fmla="*/ 8 h 36"/>
                  <a:gd name="T22" fmla="*/ 37 w 42"/>
                  <a:gd name="T23" fmla="*/ 5 h 36"/>
                  <a:gd name="T24" fmla="*/ 37 w 42"/>
                  <a:gd name="T25" fmla="*/ 5 h 36"/>
                  <a:gd name="T26" fmla="*/ 32 w 42"/>
                  <a:gd name="T27" fmla="*/ 3 h 36"/>
                  <a:gd name="T28" fmla="*/ 30 w 42"/>
                  <a:gd name="T29" fmla="*/ 3 h 36"/>
                  <a:gd name="T30" fmla="*/ 21 w 42"/>
                  <a:gd name="T31" fmla="*/ 2 h 36"/>
                  <a:gd name="T32" fmla="*/ 15 w 42"/>
                  <a:gd name="T33" fmla="*/ 1 h 36"/>
                  <a:gd name="T34" fmla="*/ 10 w 42"/>
                  <a:gd name="T35" fmla="*/ 1 h 36"/>
                  <a:gd name="T36" fmla="*/ 8 w 42"/>
                  <a:gd name="T37" fmla="*/ 2 h 36"/>
                  <a:gd name="T38" fmla="*/ 5 w 42"/>
                  <a:gd name="T39" fmla="*/ 3 h 36"/>
                  <a:gd name="T40" fmla="*/ 4 w 42"/>
                  <a:gd name="T41" fmla="*/ 2 h 36"/>
                  <a:gd name="T42" fmla="*/ 4 w 42"/>
                  <a:gd name="T43" fmla="*/ 1 h 36"/>
                  <a:gd name="T44" fmla="*/ 3 w 42"/>
                  <a:gd name="T45" fmla="*/ 1 h 36"/>
                  <a:gd name="T46" fmla="*/ 1 w 42"/>
                  <a:gd name="T47" fmla="*/ 1 h 36"/>
                  <a:gd name="T48" fmla="*/ 1 w 42"/>
                  <a:gd name="T49" fmla="*/ 5 h 36"/>
                  <a:gd name="T50" fmla="*/ 3 w 42"/>
                  <a:gd name="T51" fmla="*/ 8 h 36"/>
                  <a:gd name="T52" fmla="*/ 6 w 42"/>
                  <a:gd name="T53" fmla="*/ 14 h 36"/>
                  <a:gd name="T54" fmla="*/ 14 w 42"/>
                  <a:gd name="T55" fmla="*/ 20 h 36"/>
                  <a:gd name="T56" fmla="*/ 19 w 42"/>
                  <a:gd name="T57" fmla="*/ 24 h 36"/>
                  <a:gd name="T58" fmla="*/ 22 w 42"/>
                  <a:gd name="T59" fmla="*/ 27 h 36"/>
                  <a:gd name="T60" fmla="*/ 26 w 42"/>
                  <a:gd name="T61" fmla="*/ 31 h 36"/>
                  <a:gd name="T62" fmla="*/ 29 w 42"/>
                  <a:gd name="T63" fmla="*/ 33 h 36"/>
                  <a:gd name="T64" fmla="*/ 30 w 42"/>
                  <a:gd name="T65"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36">
                    <a:moveTo>
                      <a:pt x="30" y="35"/>
                    </a:moveTo>
                    <a:cubicBezTo>
                      <a:pt x="30" y="35"/>
                      <a:pt x="31" y="36"/>
                      <a:pt x="31" y="36"/>
                    </a:cubicBezTo>
                    <a:cubicBezTo>
                      <a:pt x="32" y="35"/>
                      <a:pt x="32" y="35"/>
                      <a:pt x="32" y="34"/>
                    </a:cubicBezTo>
                    <a:cubicBezTo>
                      <a:pt x="32" y="34"/>
                      <a:pt x="32" y="33"/>
                      <a:pt x="32" y="32"/>
                    </a:cubicBezTo>
                    <a:cubicBezTo>
                      <a:pt x="32" y="31"/>
                      <a:pt x="31" y="29"/>
                      <a:pt x="32" y="28"/>
                    </a:cubicBezTo>
                    <a:cubicBezTo>
                      <a:pt x="32" y="28"/>
                      <a:pt x="32" y="27"/>
                      <a:pt x="33" y="26"/>
                    </a:cubicBezTo>
                    <a:cubicBezTo>
                      <a:pt x="34" y="25"/>
                      <a:pt x="34" y="25"/>
                      <a:pt x="35" y="25"/>
                    </a:cubicBezTo>
                    <a:cubicBezTo>
                      <a:pt x="35" y="25"/>
                      <a:pt x="35" y="25"/>
                      <a:pt x="35" y="25"/>
                    </a:cubicBezTo>
                    <a:cubicBezTo>
                      <a:pt x="36" y="25"/>
                      <a:pt x="36" y="25"/>
                      <a:pt x="36" y="25"/>
                    </a:cubicBezTo>
                    <a:cubicBezTo>
                      <a:pt x="36" y="25"/>
                      <a:pt x="36" y="25"/>
                      <a:pt x="36" y="25"/>
                    </a:cubicBezTo>
                    <a:cubicBezTo>
                      <a:pt x="36" y="25"/>
                      <a:pt x="36" y="25"/>
                      <a:pt x="36" y="25"/>
                    </a:cubicBezTo>
                    <a:cubicBezTo>
                      <a:pt x="36" y="24"/>
                      <a:pt x="35" y="23"/>
                      <a:pt x="36" y="22"/>
                    </a:cubicBezTo>
                    <a:cubicBezTo>
                      <a:pt x="37" y="22"/>
                      <a:pt x="37" y="22"/>
                      <a:pt x="38" y="22"/>
                    </a:cubicBezTo>
                    <a:cubicBezTo>
                      <a:pt x="39" y="21"/>
                      <a:pt x="41" y="21"/>
                      <a:pt x="41" y="21"/>
                    </a:cubicBezTo>
                    <a:cubicBezTo>
                      <a:pt x="41" y="21"/>
                      <a:pt x="40" y="20"/>
                      <a:pt x="40" y="20"/>
                    </a:cubicBezTo>
                    <a:cubicBezTo>
                      <a:pt x="39" y="19"/>
                      <a:pt x="38" y="18"/>
                      <a:pt x="39" y="17"/>
                    </a:cubicBezTo>
                    <a:cubicBezTo>
                      <a:pt x="39" y="17"/>
                      <a:pt x="40" y="16"/>
                      <a:pt x="41" y="16"/>
                    </a:cubicBezTo>
                    <a:cubicBezTo>
                      <a:pt x="41" y="16"/>
                      <a:pt x="41" y="16"/>
                      <a:pt x="42" y="16"/>
                    </a:cubicBezTo>
                    <a:cubicBezTo>
                      <a:pt x="42" y="16"/>
                      <a:pt x="42" y="16"/>
                      <a:pt x="42" y="16"/>
                    </a:cubicBezTo>
                    <a:cubicBezTo>
                      <a:pt x="42" y="16"/>
                      <a:pt x="41" y="15"/>
                      <a:pt x="40" y="14"/>
                    </a:cubicBezTo>
                    <a:cubicBezTo>
                      <a:pt x="39" y="13"/>
                      <a:pt x="37" y="12"/>
                      <a:pt x="37" y="11"/>
                    </a:cubicBezTo>
                    <a:cubicBezTo>
                      <a:pt x="37" y="10"/>
                      <a:pt x="38" y="9"/>
                      <a:pt x="38" y="8"/>
                    </a:cubicBezTo>
                    <a:cubicBezTo>
                      <a:pt x="39" y="7"/>
                      <a:pt x="39" y="6"/>
                      <a:pt x="39" y="6"/>
                    </a:cubicBezTo>
                    <a:cubicBezTo>
                      <a:pt x="39" y="6"/>
                      <a:pt x="38" y="5"/>
                      <a:pt x="37" y="5"/>
                    </a:cubicBezTo>
                    <a:cubicBezTo>
                      <a:pt x="37" y="5"/>
                      <a:pt x="37" y="5"/>
                      <a:pt x="37" y="5"/>
                    </a:cubicBezTo>
                    <a:cubicBezTo>
                      <a:pt x="37" y="5"/>
                      <a:pt x="37" y="5"/>
                      <a:pt x="37" y="5"/>
                    </a:cubicBezTo>
                    <a:cubicBezTo>
                      <a:pt x="36" y="5"/>
                      <a:pt x="35" y="4"/>
                      <a:pt x="33" y="4"/>
                    </a:cubicBezTo>
                    <a:cubicBezTo>
                      <a:pt x="33" y="3"/>
                      <a:pt x="32" y="3"/>
                      <a:pt x="32" y="3"/>
                    </a:cubicBezTo>
                    <a:cubicBezTo>
                      <a:pt x="32" y="3"/>
                      <a:pt x="32" y="3"/>
                      <a:pt x="32" y="3"/>
                    </a:cubicBezTo>
                    <a:cubicBezTo>
                      <a:pt x="32" y="3"/>
                      <a:pt x="31" y="3"/>
                      <a:pt x="30" y="3"/>
                    </a:cubicBezTo>
                    <a:cubicBezTo>
                      <a:pt x="29" y="3"/>
                      <a:pt x="28" y="3"/>
                      <a:pt x="28" y="3"/>
                    </a:cubicBezTo>
                    <a:cubicBezTo>
                      <a:pt x="27" y="3"/>
                      <a:pt x="24" y="3"/>
                      <a:pt x="21" y="2"/>
                    </a:cubicBezTo>
                    <a:cubicBezTo>
                      <a:pt x="20" y="2"/>
                      <a:pt x="18" y="2"/>
                      <a:pt x="18" y="2"/>
                    </a:cubicBezTo>
                    <a:cubicBezTo>
                      <a:pt x="17" y="2"/>
                      <a:pt x="16" y="1"/>
                      <a:pt x="15" y="1"/>
                    </a:cubicBezTo>
                    <a:cubicBezTo>
                      <a:pt x="14" y="1"/>
                      <a:pt x="13" y="0"/>
                      <a:pt x="13" y="0"/>
                    </a:cubicBezTo>
                    <a:cubicBezTo>
                      <a:pt x="12" y="1"/>
                      <a:pt x="11" y="1"/>
                      <a:pt x="10" y="1"/>
                    </a:cubicBezTo>
                    <a:cubicBezTo>
                      <a:pt x="10" y="1"/>
                      <a:pt x="10" y="1"/>
                      <a:pt x="10" y="1"/>
                    </a:cubicBezTo>
                    <a:cubicBezTo>
                      <a:pt x="9" y="1"/>
                      <a:pt x="9" y="1"/>
                      <a:pt x="8" y="2"/>
                    </a:cubicBezTo>
                    <a:cubicBezTo>
                      <a:pt x="7" y="3"/>
                      <a:pt x="7" y="3"/>
                      <a:pt x="6" y="4"/>
                    </a:cubicBezTo>
                    <a:cubicBezTo>
                      <a:pt x="6" y="4"/>
                      <a:pt x="5" y="4"/>
                      <a:pt x="5" y="3"/>
                    </a:cubicBezTo>
                    <a:cubicBezTo>
                      <a:pt x="5" y="3"/>
                      <a:pt x="5" y="3"/>
                      <a:pt x="5" y="3"/>
                    </a:cubicBezTo>
                    <a:cubicBezTo>
                      <a:pt x="5" y="3"/>
                      <a:pt x="4" y="2"/>
                      <a:pt x="4" y="2"/>
                    </a:cubicBezTo>
                    <a:cubicBezTo>
                      <a:pt x="4" y="2"/>
                      <a:pt x="4" y="1"/>
                      <a:pt x="4" y="1"/>
                    </a:cubicBezTo>
                    <a:cubicBezTo>
                      <a:pt x="4" y="1"/>
                      <a:pt x="4" y="1"/>
                      <a:pt x="4" y="1"/>
                    </a:cubicBezTo>
                    <a:cubicBezTo>
                      <a:pt x="4" y="1"/>
                      <a:pt x="4" y="1"/>
                      <a:pt x="4" y="1"/>
                    </a:cubicBezTo>
                    <a:cubicBezTo>
                      <a:pt x="4" y="1"/>
                      <a:pt x="3" y="1"/>
                      <a:pt x="3" y="1"/>
                    </a:cubicBezTo>
                    <a:cubicBezTo>
                      <a:pt x="3" y="1"/>
                      <a:pt x="2" y="1"/>
                      <a:pt x="2" y="1"/>
                    </a:cubicBezTo>
                    <a:cubicBezTo>
                      <a:pt x="2" y="1"/>
                      <a:pt x="1" y="1"/>
                      <a:pt x="1" y="1"/>
                    </a:cubicBezTo>
                    <a:cubicBezTo>
                      <a:pt x="1" y="2"/>
                      <a:pt x="1" y="3"/>
                      <a:pt x="1" y="5"/>
                    </a:cubicBezTo>
                    <a:cubicBezTo>
                      <a:pt x="1" y="5"/>
                      <a:pt x="1" y="5"/>
                      <a:pt x="1" y="5"/>
                    </a:cubicBezTo>
                    <a:cubicBezTo>
                      <a:pt x="0" y="6"/>
                      <a:pt x="1" y="6"/>
                      <a:pt x="2" y="7"/>
                    </a:cubicBezTo>
                    <a:cubicBezTo>
                      <a:pt x="2" y="7"/>
                      <a:pt x="3" y="7"/>
                      <a:pt x="3" y="8"/>
                    </a:cubicBezTo>
                    <a:cubicBezTo>
                      <a:pt x="5" y="9"/>
                      <a:pt x="6" y="12"/>
                      <a:pt x="6" y="14"/>
                    </a:cubicBezTo>
                    <a:cubicBezTo>
                      <a:pt x="6" y="14"/>
                      <a:pt x="6" y="14"/>
                      <a:pt x="6" y="14"/>
                    </a:cubicBezTo>
                    <a:cubicBezTo>
                      <a:pt x="6" y="14"/>
                      <a:pt x="6" y="14"/>
                      <a:pt x="6" y="14"/>
                    </a:cubicBezTo>
                    <a:cubicBezTo>
                      <a:pt x="6" y="15"/>
                      <a:pt x="11" y="18"/>
                      <a:pt x="14" y="20"/>
                    </a:cubicBezTo>
                    <a:cubicBezTo>
                      <a:pt x="16" y="21"/>
                      <a:pt x="17" y="22"/>
                      <a:pt x="17" y="22"/>
                    </a:cubicBezTo>
                    <a:cubicBezTo>
                      <a:pt x="18" y="23"/>
                      <a:pt x="18" y="23"/>
                      <a:pt x="19" y="24"/>
                    </a:cubicBezTo>
                    <a:cubicBezTo>
                      <a:pt x="20" y="24"/>
                      <a:pt x="21" y="25"/>
                      <a:pt x="21" y="26"/>
                    </a:cubicBezTo>
                    <a:cubicBezTo>
                      <a:pt x="22" y="26"/>
                      <a:pt x="22" y="26"/>
                      <a:pt x="22" y="27"/>
                    </a:cubicBezTo>
                    <a:cubicBezTo>
                      <a:pt x="22" y="28"/>
                      <a:pt x="23" y="29"/>
                      <a:pt x="23" y="29"/>
                    </a:cubicBezTo>
                    <a:cubicBezTo>
                      <a:pt x="24" y="30"/>
                      <a:pt x="25" y="30"/>
                      <a:pt x="26" y="31"/>
                    </a:cubicBezTo>
                    <a:cubicBezTo>
                      <a:pt x="26" y="31"/>
                      <a:pt x="26" y="31"/>
                      <a:pt x="26" y="31"/>
                    </a:cubicBezTo>
                    <a:cubicBezTo>
                      <a:pt x="28" y="32"/>
                      <a:pt x="29" y="32"/>
                      <a:pt x="29" y="33"/>
                    </a:cubicBezTo>
                    <a:cubicBezTo>
                      <a:pt x="29" y="33"/>
                      <a:pt x="30" y="34"/>
                      <a:pt x="30" y="35"/>
                    </a:cubicBezTo>
                    <a:cubicBezTo>
                      <a:pt x="30" y="35"/>
                      <a:pt x="30" y="35"/>
                      <a:pt x="30" y="35"/>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98" name="Freeform 540"/>
              <p:cNvSpPr>
                <a:spLocks/>
              </p:cNvSpPr>
              <p:nvPr/>
            </p:nvSpPr>
            <p:spPr bwMode="auto">
              <a:xfrm>
                <a:off x="4746625" y="2895600"/>
                <a:ext cx="38100" cy="47625"/>
              </a:xfrm>
              <a:custGeom>
                <a:avLst/>
                <a:gdLst>
                  <a:gd name="T0" fmla="*/ 0 w 17"/>
                  <a:gd name="T1" fmla="*/ 13 h 21"/>
                  <a:gd name="T2" fmla="*/ 1 w 17"/>
                  <a:gd name="T3" fmla="*/ 13 h 21"/>
                  <a:gd name="T4" fmla="*/ 1 w 17"/>
                  <a:gd name="T5" fmla="*/ 16 h 21"/>
                  <a:gd name="T6" fmla="*/ 7 w 17"/>
                  <a:gd name="T7" fmla="*/ 21 h 21"/>
                  <a:gd name="T8" fmla="*/ 7 w 17"/>
                  <a:gd name="T9" fmla="*/ 21 h 21"/>
                  <a:gd name="T10" fmla="*/ 8 w 17"/>
                  <a:gd name="T11" fmla="*/ 19 h 21"/>
                  <a:gd name="T12" fmla="*/ 7 w 17"/>
                  <a:gd name="T13" fmla="*/ 18 h 21"/>
                  <a:gd name="T14" fmla="*/ 8 w 17"/>
                  <a:gd name="T15" fmla="*/ 16 h 21"/>
                  <a:gd name="T16" fmla="*/ 8 w 17"/>
                  <a:gd name="T17" fmla="*/ 16 h 21"/>
                  <a:gd name="T18" fmla="*/ 8 w 17"/>
                  <a:gd name="T19" fmla="*/ 16 h 21"/>
                  <a:gd name="T20" fmla="*/ 11 w 17"/>
                  <a:gd name="T21" fmla="*/ 12 h 21"/>
                  <a:gd name="T22" fmla="*/ 13 w 17"/>
                  <a:gd name="T23" fmla="*/ 13 h 21"/>
                  <a:gd name="T24" fmla="*/ 13 w 17"/>
                  <a:gd name="T25" fmla="*/ 13 h 21"/>
                  <a:gd name="T26" fmla="*/ 13 w 17"/>
                  <a:gd name="T27" fmla="*/ 13 h 21"/>
                  <a:gd name="T28" fmla="*/ 15 w 17"/>
                  <a:gd name="T29" fmla="*/ 13 h 21"/>
                  <a:gd name="T30" fmla="*/ 15 w 17"/>
                  <a:gd name="T31" fmla="*/ 12 h 21"/>
                  <a:gd name="T32" fmla="*/ 15 w 17"/>
                  <a:gd name="T33" fmla="*/ 11 h 21"/>
                  <a:gd name="T34" fmla="*/ 17 w 17"/>
                  <a:gd name="T35" fmla="*/ 9 h 21"/>
                  <a:gd name="T36" fmla="*/ 15 w 17"/>
                  <a:gd name="T37" fmla="*/ 6 h 21"/>
                  <a:gd name="T38" fmla="*/ 11 w 17"/>
                  <a:gd name="T39" fmla="*/ 3 h 21"/>
                  <a:gd name="T40" fmla="*/ 6 w 17"/>
                  <a:gd name="T41" fmla="*/ 0 h 21"/>
                  <a:gd name="T42" fmla="*/ 5 w 17"/>
                  <a:gd name="T43" fmla="*/ 0 h 21"/>
                  <a:gd name="T44" fmla="*/ 5 w 17"/>
                  <a:gd name="T45" fmla="*/ 1 h 21"/>
                  <a:gd name="T46" fmla="*/ 5 w 17"/>
                  <a:gd name="T47" fmla="*/ 3 h 21"/>
                  <a:gd name="T48" fmla="*/ 5 w 17"/>
                  <a:gd name="T49" fmla="*/ 3 h 21"/>
                  <a:gd name="T50" fmla="*/ 3 w 17"/>
                  <a:gd name="T51" fmla="*/ 3 h 21"/>
                  <a:gd name="T52" fmla="*/ 3 w 17"/>
                  <a:gd name="T53" fmla="*/ 3 h 21"/>
                  <a:gd name="T54" fmla="*/ 2 w 17"/>
                  <a:gd name="T55" fmla="*/ 4 h 21"/>
                  <a:gd name="T56" fmla="*/ 1 w 17"/>
                  <a:gd name="T57" fmla="*/ 6 h 21"/>
                  <a:gd name="T58" fmla="*/ 1 w 17"/>
                  <a:gd name="T59" fmla="*/ 9 h 21"/>
                  <a:gd name="T60" fmla="*/ 1 w 17"/>
                  <a:gd name="T61" fmla="*/ 12 h 21"/>
                  <a:gd name="T62" fmla="*/ 0 w 17"/>
                  <a:gd name="T63"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 h="21">
                    <a:moveTo>
                      <a:pt x="0" y="13"/>
                    </a:moveTo>
                    <a:cubicBezTo>
                      <a:pt x="1" y="13"/>
                      <a:pt x="1" y="13"/>
                      <a:pt x="1" y="13"/>
                    </a:cubicBezTo>
                    <a:cubicBezTo>
                      <a:pt x="3" y="14"/>
                      <a:pt x="0" y="15"/>
                      <a:pt x="1" y="16"/>
                    </a:cubicBezTo>
                    <a:cubicBezTo>
                      <a:pt x="1" y="17"/>
                      <a:pt x="6" y="20"/>
                      <a:pt x="7" y="21"/>
                    </a:cubicBezTo>
                    <a:cubicBezTo>
                      <a:pt x="7" y="21"/>
                      <a:pt x="7" y="21"/>
                      <a:pt x="7" y="21"/>
                    </a:cubicBezTo>
                    <a:cubicBezTo>
                      <a:pt x="8" y="20"/>
                      <a:pt x="8" y="19"/>
                      <a:pt x="8" y="19"/>
                    </a:cubicBezTo>
                    <a:cubicBezTo>
                      <a:pt x="8" y="18"/>
                      <a:pt x="8" y="18"/>
                      <a:pt x="7" y="18"/>
                    </a:cubicBezTo>
                    <a:cubicBezTo>
                      <a:pt x="7" y="18"/>
                      <a:pt x="7" y="17"/>
                      <a:pt x="8" y="16"/>
                    </a:cubicBezTo>
                    <a:cubicBezTo>
                      <a:pt x="8" y="16"/>
                      <a:pt x="8" y="16"/>
                      <a:pt x="8" y="16"/>
                    </a:cubicBezTo>
                    <a:cubicBezTo>
                      <a:pt x="8" y="16"/>
                      <a:pt x="8" y="16"/>
                      <a:pt x="8" y="16"/>
                    </a:cubicBezTo>
                    <a:cubicBezTo>
                      <a:pt x="9" y="14"/>
                      <a:pt x="9" y="13"/>
                      <a:pt x="11" y="12"/>
                    </a:cubicBezTo>
                    <a:cubicBezTo>
                      <a:pt x="12" y="12"/>
                      <a:pt x="12" y="12"/>
                      <a:pt x="13" y="13"/>
                    </a:cubicBezTo>
                    <a:cubicBezTo>
                      <a:pt x="13" y="13"/>
                      <a:pt x="13" y="13"/>
                      <a:pt x="13" y="13"/>
                    </a:cubicBezTo>
                    <a:cubicBezTo>
                      <a:pt x="13" y="13"/>
                      <a:pt x="13" y="13"/>
                      <a:pt x="13" y="13"/>
                    </a:cubicBezTo>
                    <a:cubicBezTo>
                      <a:pt x="14" y="13"/>
                      <a:pt x="15" y="13"/>
                      <a:pt x="15" y="13"/>
                    </a:cubicBezTo>
                    <a:cubicBezTo>
                      <a:pt x="15" y="13"/>
                      <a:pt x="15" y="13"/>
                      <a:pt x="15" y="12"/>
                    </a:cubicBezTo>
                    <a:cubicBezTo>
                      <a:pt x="15" y="12"/>
                      <a:pt x="15" y="11"/>
                      <a:pt x="15" y="11"/>
                    </a:cubicBezTo>
                    <a:cubicBezTo>
                      <a:pt x="15" y="10"/>
                      <a:pt x="16" y="9"/>
                      <a:pt x="17" y="9"/>
                    </a:cubicBezTo>
                    <a:cubicBezTo>
                      <a:pt x="17" y="8"/>
                      <a:pt x="16" y="7"/>
                      <a:pt x="15" y="6"/>
                    </a:cubicBezTo>
                    <a:cubicBezTo>
                      <a:pt x="13" y="5"/>
                      <a:pt x="12" y="3"/>
                      <a:pt x="11" y="3"/>
                    </a:cubicBezTo>
                    <a:cubicBezTo>
                      <a:pt x="9" y="2"/>
                      <a:pt x="7" y="0"/>
                      <a:pt x="6" y="0"/>
                    </a:cubicBezTo>
                    <a:cubicBezTo>
                      <a:pt x="6" y="0"/>
                      <a:pt x="5" y="0"/>
                      <a:pt x="5" y="0"/>
                    </a:cubicBezTo>
                    <a:cubicBezTo>
                      <a:pt x="5" y="0"/>
                      <a:pt x="5" y="1"/>
                      <a:pt x="5" y="1"/>
                    </a:cubicBezTo>
                    <a:cubicBezTo>
                      <a:pt x="5" y="2"/>
                      <a:pt x="5" y="2"/>
                      <a:pt x="5" y="3"/>
                    </a:cubicBezTo>
                    <a:cubicBezTo>
                      <a:pt x="5" y="3"/>
                      <a:pt x="5" y="3"/>
                      <a:pt x="5" y="3"/>
                    </a:cubicBezTo>
                    <a:cubicBezTo>
                      <a:pt x="5" y="4"/>
                      <a:pt x="4" y="3"/>
                      <a:pt x="3" y="3"/>
                    </a:cubicBezTo>
                    <a:cubicBezTo>
                      <a:pt x="3" y="3"/>
                      <a:pt x="3" y="3"/>
                      <a:pt x="3" y="3"/>
                    </a:cubicBezTo>
                    <a:cubicBezTo>
                      <a:pt x="3" y="3"/>
                      <a:pt x="2" y="3"/>
                      <a:pt x="2" y="4"/>
                    </a:cubicBezTo>
                    <a:cubicBezTo>
                      <a:pt x="1" y="4"/>
                      <a:pt x="1" y="5"/>
                      <a:pt x="1" y="6"/>
                    </a:cubicBezTo>
                    <a:cubicBezTo>
                      <a:pt x="0" y="6"/>
                      <a:pt x="1" y="8"/>
                      <a:pt x="1" y="9"/>
                    </a:cubicBezTo>
                    <a:cubicBezTo>
                      <a:pt x="1" y="10"/>
                      <a:pt x="1" y="11"/>
                      <a:pt x="1" y="12"/>
                    </a:cubicBezTo>
                    <a:cubicBezTo>
                      <a:pt x="1" y="12"/>
                      <a:pt x="1" y="13"/>
                      <a:pt x="0" y="1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99" name="Freeform 541"/>
              <p:cNvSpPr>
                <a:spLocks/>
              </p:cNvSpPr>
              <p:nvPr/>
            </p:nvSpPr>
            <p:spPr bwMode="auto">
              <a:xfrm>
                <a:off x="4762500" y="2925763"/>
                <a:ext cx="41275" cy="96838"/>
              </a:xfrm>
              <a:custGeom>
                <a:avLst/>
                <a:gdLst>
                  <a:gd name="T0" fmla="*/ 3 w 18"/>
                  <a:gd name="T1" fmla="*/ 9 h 42"/>
                  <a:gd name="T2" fmla="*/ 2 w 18"/>
                  <a:gd name="T3" fmla="*/ 13 h 42"/>
                  <a:gd name="T4" fmla="*/ 2 w 18"/>
                  <a:gd name="T5" fmla="*/ 17 h 42"/>
                  <a:gd name="T6" fmla="*/ 2 w 18"/>
                  <a:gd name="T7" fmla="*/ 21 h 42"/>
                  <a:gd name="T8" fmla="*/ 2 w 18"/>
                  <a:gd name="T9" fmla="*/ 27 h 42"/>
                  <a:gd name="T10" fmla="*/ 3 w 18"/>
                  <a:gd name="T11" fmla="*/ 31 h 42"/>
                  <a:gd name="T12" fmla="*/ 6 w 18"/>
                  <a:gd name="T13" fmla="*/ 35 h 42"/>
                  <a:gd name="T14" fmla="*/ 4 w 18"/>
                  <a:gd name="T15" fmla="*/ 37 h 42"/>
                  <a:gd name="T16" fmla="*/ 7 w 18"/>
                  <a:gd name="T17" fmla="*/ 38 h 42"/>
                  <a:gd name="T18" fmla="*/ 9 w 18"/>
                  <a:gd name="T19" fmla="*/ 38 h 42"/>
                  <a:gd name="T20" fmla="*/ 10 w 18"/>
                  <a:gd name="T21" fmla="*/ 37 h 42"/>
                  <a:gd name="T22" fmla="*/ 10 w 18"/>
                  <a:gd name="T23" fmla="*/ 37 h 42"/>
                  <a:gd name="T24" fmla="*/ 11 w 18"/>
                  <a:gd name="T25" fmla="*/ 36 h 42"/>
                  <a:gd name="T26" fmla="*/ 11 w 18"/>
                  <a:gd name="T27" fmla="*/ 35 h 42"/>
                  <a:gd name="T28" fmla="*/ 11 w 18"/>
                  <a:gd name="T29" fmla="*/ 34 h 42"/>
                  <a:gd name="T30" fmla="*/ 12 w 18"/>
                  <a:gd name="T31" fmla="*/ 32 h 42"/>
                  <a:gd name="T32" fmla="*/ 14 w 18"/>
                  <a:gd name="T33" fmla="*/ 32 h 42"/>
                  <a:gd name="T34" fmla="*/ 16 w 18"/>
                  <a:gd name="T35" fmla="*/ 27 h 42"/>
                  <a:gd name="T36" fmla="*/ 18 w 18"/>
                  <a:gd name="T37" fmla="*/ 26 h 42"/>
                  <a:gd name="T38" fmla="*/ 18 w 18"/>
                  <a:gd name="T39" fmla="*/ 25 h 42"/>
                  <a:gd name="T40" fmla="*/ 18 w 18"/>
                  <a:gd name="T41" fmla="*/ 23 h 42"/>
                  <a:gd name="T42" fmla="*/ 18 w 18"/>
                  <a:gd name="T43" fmla="*/ 23 h 42"/>
                  <a:gd name="T44" fmla="*/ 14 w 18"/>
                  <a:gd name="T45" fmla="*/ 19 h 42"/>
                  <a:gd name="T46" fmla="*/ 13 w 18"/>
                  <a:gd name="T47" fmla="*/ 18 h 42"/>
                  <a:gd name="T48" fmla="*/ 14 w 18"/>
                  <a:gd name="T49" fmla="*/ 15 h 42"/>
                  <a:gd name="T50" fmla="*/ 14 w 18"/>
                  <a:gd name="T51" fmla="*/ 15 h 42"/>
                  <a:gd name="T52" fmla="*/ 13 w 18"/>
                  <a:gd name="T53" fmla="*/ 9 h 42"/>
                  <a:gd name="T54" fmla="*/ 13 w 18"/>
                  <a:gd name="T55" fmla="*/ 8 h 42"/>
                  <a:gd name="T56" fmla="*/ 13 w 18"/>
                  <a:gd name="T57" fmla="*/ 7 h 42"/>
                  <a:gd name="T58" fmla="*/ 13 w 18"/>
                  <a:gd name="T59" fmla="*/ 4 h 42"/>
                  <a:gd name="T60" fmla="*/ 9 w 18"/>
                  <a:gd name="T61" fmla="*/ 2 h 42"/>
                  <a:gd name="T62" fmla="*/ 5 w 18"/>
                  <a:gd name="T63" fmla="*/ 1 h 42"/>
                  <a:gd name="T64" fmla="*/ 4 w 18"/>
                  <a:gd name="T65" fmla="*/ 0 h 42"/>
                  <a:gd name="T66" fmla="*/ 2 w 18"/>
                  <a:gd name="T67" fmla="*/ 3 h 42"/>
                  <a:gd name="T68" fmla="*/ 1 w 18"/>
                  <a:gd name="T69" fmla="*/ 5 h 42"/>
                  <a:gd name="T70" fmla="*/ 1 w 18"/>
                  <a:gd name="T71" fmla="*/ 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 h="42">
                    <a:moveTo>
                      <a:pt x="1" y="9"/>
                    </a:moveTo>
                    <a:cubicBezTo>
                      <a:pt x="2" y="9"/>
                      <a:pt x="2" y="9"/>
                      <a:pt x="3" y="9"/>
                    </a:cubicBezTo>
                    <a:cubicBezTo>
                      <a:pt x="4" y="10"/>
                      <a:pt x="4" y="11"/>
                      <a:pt x="3" y="13"/>
                    </a:cubicBezTo>
                    <a:cubicBezTo>
                      <a:pt x="3" y="14"/>
                      <a:pt x="3" y="13"/>
                      <a:pt x="2" y="13"/>
                    </a:cubicBezTo>
                    <a:cubicBezTo>
                      <a:pt x="1" y="13"/>
                      <a:pt x="1" y="13"/>
                      <a:pt x="1" y="14"/>
                    </a:cubicBezTo>
                    <a:cubicBezTo>
                      <a:pt x="1" y="15"/>
                      <a:pt x="1" y="15"/>
                      <a:pt x="2" y="17"/>
                    </a:cubicBezTo>
                    <a:cubicBezTo>
                      <a:pt x="3" y="19"/>
                      <a:pt x="2" y="18"/>
                      <a:pt x="2" y="19"/>
                    </a:cubicBezTo>
                    <a:cubicBezTo>
                      <a:pt x="1" y="21"/>
                      <a:pt x="2" y="20"/>
                      <a:pt x="2" y="21"/>
                    </a:cubicBezTo>
                    <a:cubicBezTo>
                      <a:pt x="2" y="22"/>
                      <a:pt x="1" y="23"/>
                      <a:pt x="1" y="24"/>
                    </a:cubicBezTo>
                    <a:cubicBezTo>
                      <a:pt x="1" y="26"/>
                      <a:pt x="2" y="27"/>
                      <a:pt x="2" y="27"/>
                    </a:cubicBezTo>
                    <a:cubicBezTo>
                      <a:pt x="2" y="28"/>
                      <a:pt x="1" y="27"/>
                      <a:pt x="0" y="28"/>
                    </a:cubicBezTo>
                    <a:cubicBezTo>
                      <a:pt x="0" y="29"/>
                      <a:pt x="1" y="30"/>
                      <a:pt x="3" y="31"/>
                    </a:cubicBezTo>
                    <a:cubicBezTo>
                      <a:pt x="4" y="32"/>
                      <a:pt x="6" y="33"/>
                      <a:pt x="7" y="34"/>
                    </a:cubicBezTo>
                    <a:cubicBezTo>
                      <a:pt x="7" y="35"/>
                      <a:pt x="7" y="35"/>
                      <a:pt x="6" y="35"/>
                    </a:cubicBezTo>
                    <a:cubicBezTo>
                      <a:pt x="5" y="36"/>
                      <a:pt x="4" y="35"/>
                      <a:pt x="3" y="35"/>
                    </a:cubicBezTo>
                    <a:cubicBezTo>
                      <a:pt x="2" y="36"/>
                      <a:pt x="4" y="36"/>
                      <a:pt x="4" y="37"/>
                    </a:cubicBezTo>
                    <a:cubicBezTo>
                      <a:pt x="5" y="38"/>
                      <a:pt x="8" y="42"/>
                      <a:pt x="8" y="41"/>
                    </a:cubicBezTo>
                    <a:cubicBezTo>
                      <a:pt x="8" y="41"/>
                      <a:pt x="7" y="39"/>
                      <a:pt x="7" y="38"/>
                    </a:cubicBezTo>
                    <a:cubicBezTo>
                      <a:pt x="7" y="38"/>
                      <a:pt x="7" y="37"/>
                      <a:pt x="8" y="37"/>
                    </a:cubicBezTo>
                    <a:cubicBezTo>
                      <a:pt x="9" y="37"/>
                      <a:pt x="9" y="38"/>
                      <a:pt x="9" y="38"/>
                    </a:cubicBezTo>
                    <a:cubicBezTo>
                      <a:pt x="9" y="38"/>
                      <a:pt x="10" y="38"/>
                      <a:pt x="10" y="37"/>
                    </a:cubicBezTo>
                    <a:cubicBezTo>
                      <a:pt x="10" y="37"/>
                      <a:pt x="10" y="37"/>
                      <a:pt x="10" y="37"/>
                    </a:cubicBezTo>
                    <a:cubicBezTo>
                      <a:pt x="10" y="37"/>
                      <a:pt x="10" y="37"/>
                      <a:pt x="10" y="37"/>
                    </a:cubicBezTo>
                    <a:cubicBezTo>
                      <a:pt x="10" y="37"/>
                      <a:pt x="10" y="37"/>
                      <a:pt x="10" y="37"/>
                    </a:cubicBezTo>
                    <a:cubicBezTo>
                      <a:pt x="10" y="37"/>
                      <a:pt x="10" y="36"/>
                      <a:pt x="11" y="36"/>
                    </a:cubicBezTo>
                    <a:cubicBezTo>
                      <a:pt x="11" y="36"/>
                      <a:pt x="11" y="36"/>
                      <a:pt x="11" y="36"/>
                    </a:cubicBezTo>
                    <a:cubicBezTo>
                      <a:pt x="11" y="36"/>
                      <a:pt x="11" y="36"/>
                      <a:pt x="12" y="35"/>
                    </a:cubicBezTo>
                    <a:cubicBezTo>
                      <a:pt x="12" y="35"/>
                      <a:pt x="11" y="35"/>
                      <a:pt x="11" y="35"/>
                    </a:cubicBezTo>
                    <a:cubicBezTo>
                      <a:pt x="11" y="35"/>
                      <a:pt x="11" y="35"/>
                      <a:pt x="11" y="34"/>
                    </a:cubicBezTo>
                    <a:cubicBezTo>
                      <a:pt x="11" y="34"/>
                      <a:pt x="11" y="34"/>
                      <a:pt x="11" y="34"/>
                    </a:cubicBezTo>
                    <a:cubicBezTo>
                      <a:pt x="11" y="34"/>
                      <a:pt x="11" y="34"/>
                      <a:pt x="11" y="33"/>
                    </a:cubicBezTo>
                    <a:cubicBezTo>
                      <a:pt x="11" y="33"/>
                      <a:pt x="11" y="33"/>
                      <a:pt x="12" y="32"/>
                    </a:cubicBezTo>
                    <a:cubicBezTo>
                      <a:pt x="12" y="32"/>
                      <a:pt x="13" y="32"/>
                      <a:pt x="13" y="32"/>
                    </a:cubicBezTo>
                    <a:cubicBezTo>
                      <a:pt x="14" y="32"/>
                      <a:pt x="14" y="32"/>
                      <a:pt x="14" y="32"/>
                    </a:cubicBezTo>
                    <a:cubicBezTo>
                      <a:pt x="15" y="32"/>
                      <a:pt x="15" y="31"/>
                      <a:pt x="15" y="30"/>
                    </a:cubicBezTo>
                    <a:cubicBezTo>
                      <a:pt x="16" y="29"/>
                      <a:pt x="16" y="28"/>
                      <a:pt x="16" y="27"/>
                    </a:cubicBezTo>
                    <a:cubicBezTo>
                      <a:pt x="17" y="27"/>
                      <a:pt x="18" y="26"/>
                      <a:pt x="18" y="26"/>
                    </a:cubicBezTo>
                    <a:cubicBezTo>
                      <a:pt x="18" y="26"/>
                      <a:pt x="18" y="26"/>
                      <a:pt x="18" y="26"/>
                    </a:cubicBezTo>
                    <a:cubicBezTo>
                      <a:pt x="18" y="26"/>
                      <a:pt x="18" y="26"/>
                      <a:pt x="18" y="26"/>
                    </a:cubicBezTo>
                    <a:cubicBezTo>
                      <a:pt x="18" y="26"/>
                      <a:pt x="18" y="25"/>
                      <a:pt x="18" y="25"/>
                    </a:cubicBezTo>
                    <a:cubicBezTo>
                      <a:pt x="18" y="25"/>
                      <a:pt x="18" y="24"/>
                      <a:pt x="18" y="24"/>
                    </a:cubicBezTo>
                    <a:cubicBezTo>
                      <a:pt x="18" y="23"/>
                      <a:pt x="18" y="23"/>
                      <a:pt x="18" y="23"/>
                    </a:cubicBezTo>
                    <a:cubicBezTo>
                      <a:pt x="18" y="23"/>
                      <a:pt x="18" y="23"/>
                      <a:pt x="18" y="23"/>
                    </a:cubicBezTo>
                    <a:cubicBezTo>
                      <a:pt x="18" y="23"/>
                      <a:pt x="18" y="23"/>
                      <a:pt x="18" y="23"/>
                    </a:cubicBezTo>
                    <a:cubicBezTo>
                      <a:pt x="18" y="22"/>
                      <a:pt x="17" y="21"/>
                      <a:pt x="16" y="20"/>
                    </a:cubicBezTo>
                    <a:cubicBezTo>
                      <a:pt x="16" y="20"/>
                      <a:pt x="15" y="20"/>
                      <a:pt x="14" y="19"/>
                    </a:cubicBezTo>
                    <a:cubicBezTo>
                      <a:pt x="14" y="19"/>
                      <a:pt x="13" y="18"/>
                      <a:pt x="13" y="18"/>
                    </a:cubicBezTo>
                    <a:cubicBezTo>
                      <a:pt x="13" y="18"/>
                      <a:pt x="13" y="18"/>
                      <a:pt x="13" y="18"/>
                    </a:cubicBezTo>
                    <a:cubicBezTo>
                      <a:pt x="13" y="17"/>
                      <a:pt x="13" y="17"/>
                      <a:pt x="14" y="16"/>
                    </a:cubicBezTo>
                    <a:cubicBezTo>
                      <a:pt x="14" y="16"/>
                      <a:pt x="14" y="16"/>
                      <a:pt x="14" y="15"/>
                    </a:cubicBezTo>
                    <a:cubicBezTo>
                      <a:pt x="14" y="15"/>
                      <a:pt x="14" y="15"/>
                      <a:pt x="14" y="15"/>
                    </a:cubicBezTo>
                    <a:cubicBezTo>
                      <a:pt x="14" y="15"/>
                      <a:pt x="14" y="15"/>
                      <a:pt x="14" y="15"/>
                    </a:cubicBezTo>
                    <a:cubicBezTo>
                      <a:pt x="13" y="15"/>
                      <a:pt x="13" y="14"/>
                      <a:pt x="13" y="13"/>
                    </a:cubicBezTo>
                    <a:cubicBezTo>
                      <a:pt x="13" y="12"/>
                      <a:pt x="13" y="10"/>
                      <a:pt x="13" y="9"/>
                    </a:cubicBezTo>
                    <a:cubicBezTo>
                      <a:pt x="13" y="9"/>
                      <a:pt x="13" y="9"/>
                      <a:pt x="13" y="9"/>
                    </a:cubicBezTo>
                    <a:cubicBezTo>
                      <a:pt x="13" y="8"/>
                      <a:pt x="13" y="8"/>
                      <a:pt x="13" y="8"/>
                    </a:cubicBezTo>
                    <a:cubicBezTo>
                      <a:pt x="13" y="8"/>
                      <a:pt x="13" y="8"/>
                      <a:pt x="13" y="8"/>
                    </a:cubicBezTo>
                    <a:cubicBezTo>
                      <a:pt x="13" y="8"/>
                      <a:pt x="13" y="8"/>
                      <a:pt x="13" y="7"/>
                    </a:cubicBezTo>
                    <a:cubicBezTo>
                      <a:pt x="14" y="7"/>
                      <a:pt x="14" y="6"/>
                      <a:pt x="13" y="5"/>
                    </a:cubicBezTo>
                    <a:cubicBezTo>
                      <a:pt x="13" y="5"/>
                      <a:pt x="13" y="5"/>
                      <a:pt x="13" y="4"/>
                    </a:cubicBezTo>
                    <a:cubicBezTo>
                      <a:pt x="12" y="3"/>
                      <a:pt x="12" y="3"/>
                      <a:pt x="10" y="2"/>
                    </a:cubicBezTo>
                    <a:cubicBezTo>
                      <a:pt x="10" y="2"/>
                      <a:pt x="9" y="2"/>
                      <a:pt x="9" y="2"/>
                    </a:cubicBezTo>
                    <a:cubicBezTo>
                      <a:pt x="8" y="1"/>
                      <a:pt x="7" y="1"/>
                      <a:pt x="7" y="1"/>
                    </a:cubicBezTo>
                    <a:cubicBezTo>
                      <a:pt x="6" y="2"/>
                      <a:pt x="5" y="1"/>
                      <a:pt x="5" y="1"/>
                    </a:cubicBezTo>
                    <a:cubicBezTo>
                      <a:pt x="5" y="1"/>
                      <a:pt x="5" y="1"/>
                      <a:pt x="5" y="1"/>
                    </a:cubicBezTo>
                    <a:cubicBezTo>
                      <a:pt x="5" y="0"/>
                      <a:pt x="5" y="0"/>
                      <a:pt x="4" y="0"/>
                    </a:cubicBezTo>
                    <a:cubicBezTo>
                      <a:pt x="3" y="1"/>
                      <a:pt x="2" y="1"/>
                      <a:pt x="2" y="3"/>
                    </a:cubicBezTo>
                    <a:cubicBezTo>
                      <a:pt x="2" y="3"/>
                      <a:pt x="2" y="3"/>
                      <a:pt x="2" y="3"/>
                    </a:cubicBezTo>
                    <a:cubicBezTo>
                      <a:pt x="2" y="3"/>
                      <a:pt x="2" y="3"/>
                      <a:pt x="2" y="3"/>
                    </a:cubicBezTo>
                    <a:cubicBezTo>
                      <a:pt x="1" y="4"/>
                      <a:pt x="1" y="4"/>
                      <a:pt x="1" y="5"/>
                    </a:cubicBezTo>
                    <a:cubicBezTo>
                      <a:pt x="2" y="5"/>
                      <a:pt x="2" y="5"/>
                      <a:pt x="2" y="6"/>
                    </a:cubicBezTo>
                    <a:cubicBezTo>
                      <a:pt x="2" y="6"/>
                      <a:pt x="2" y="8"/>
                      <a:pt x="1" y="9"/>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00" name="Freeform 542"/>
              <p:cNvSpPr>
                <a:spLocks/>
              </p:cNvSpPr>
              <p:nvPr/>
            </p:nvSpPr>
            <p:spPr bwMode="auto">
              <a:xfrm>
                <a:off x="4783137" y="2951163"/>
                <a:ext cx="165100" cy="123825"/>
              </a:xfrm>
              <a:custGeom>
                <a:avLst/>
                <a:gdLst>
                  <a:gd name="T0" fmla="*/ 5 w 72"/>
                  <a:gd name="T1" fmla="*/ 34 h 54"/>
                  <a:gd name="T2" fmla="*/ 11 w 72"/>
                  <a:gd name="T3" fmla="*/ 36 h 54"/>
                  <a:gd name="T4" fmla="*/ 10 w 72"/>
                  <a:gd name="T5" fmla="*/ 40 h 54"/>
                  <a:gd name="T6" fmla="*/ 19 w 72"/>
                  <a:gd name="T7" fmla="*/ 43 h 54"/>
                  <a:gd name="T8" fmla="*/ 34 w 72"/>
                  <a:gd name="T9" fmla="*/ 46 h 54"/>
                  <a:gd name="T10" fmla="*/ 42 w 72"/>
                  <a:gd name="T11" fmla="*/ 52 h 54"/>
                  <a:gd name="T12" fmla="*/ 38 w 72"/>
                  <a:gd name="T13" fmla="*/ 44 h 54"/>
                  <a:gd name="T14" fmla="*/ 32 w 72"/>
                  <a:gd name="T15" fmla="*/ 39 h 54"/>
                  <a:gd name="T16" fmla="*/ 30 w 72"/>
                  <a:gd name="T17" fmla="*/ 36 h 54"/>
                  <a:gd name="T18" fmla="*/ 33 w 72"/>
                  <a:gd name="T19" fmla="*/ 32 h 54"/>
                  <a:gd name="T20" fmla="*/ 32 w 72"/>
                  <a:gd name="T21" fmla="*/ 29 h 54"/>
                  <a:gd name="T22" fmla="*/ 28 w 72"/>
                  <a:gd name="T23" fmla="*/ 16 h 54"/>
                  <a:gd name="T24" fmla="*/ 32 w 72"/>
                  <a:gd name="T25" fmla="*/ 18 h 54"/>
                  <a:gd name="T26" fmla="*/ 38 w 72"/>
                  <a:gd name="T27" fmla="*/ 24 h 54"/>
                  <a:gd name="T28" fmla="*/ 38 w 72"/>
                  <a:gd name="T29" fmla="*/ 20 h 54"/>
                  <a:gd name="T30" fmla="*/ 41 w 72"/>
                  <a:gd name="T31" fmla="*/ 21 h 54"/>
                  <a:gd name="T32" fmla="*/ 47 w 72"/>
                  <a:gd name="T33" fmla="*/ 20 h 54"/>
                  <a:gd name="T34" fmla="*/ 41 w 72"/>
                  <a:gd name="T35" fmla="*/ 12 h 54"/>
                  <a:gd name="T36" fmla="*/ 54 w 72"/>
                  <a:gd name="T37" fmla="*/ 9 h 54"/>
                  <a:gd name="T38" fmla="*/ 66 w 72"/>
                  <a:gd name="T39" fmla="*/ 12 h 54"/>
                  <a:gd name="T40" fmla="*/ 68 w 72"/>
                  <a:gd name="T41" fmla="*/ 10 h 54"/>
                  <a:gd name="T42" fmla="*/ 69 w 72"/>
                  <a:gd name="T43" fmla="*/ 6 h 54"/>
                  <a:gd name="T44" fmla="*/ 70 w 72"/>
                  <a:gd name="T45" fmla="*/ 0 h 54"/>
                  <a:gd name="T46" fmla="*/ 68 w 72"/>
                  <a:gd name="T47" fmla="*/ 1 h 54"/>
                  <a:gd name="T48" fmla="*/ 66 w 72"/>
                  <a:gd name="T49" fmla="*/ 1 h 54"/>
                  <a:gd name="T50" fmla="*/ 66 w 72"/>
                  <a:gd name="T51" fmla="*/ 3 h 54"/>
                  <a:gd name="T52" fmla="*/ 57 w 72"/>
                  <a:gd name="T53" fmla="*/ 6 h 54"/>
                  <a:gd name="T54" fmla="*/ 52 w 72"/>
                  <a:gd name="T55" fmla="*/ 5 h 54"/>
                  <a:gd name="T56" fmla="*/ 49 w 72"/>
                  <a:gd name="T57" fmla="*/ 3 h 54"/>
                  <a:gd name="T58" fmla="*/ 43 w 72"/>
                  <a:gd name="T59" fmla="*/ 4 h 54"/>
                  <a:gd name="T60" fmla="*/ 30 w 72"/>
                  <a:gd name="T61" fmla="*/ 6 h 54"/>
                  <a:gd name="T62" fmla="*/ 25 w 72"/>
                  <a:gd name="T63" fmla="*/ 8 h 54"/>
                  <a:gd name="T64" fmla="*/ 24 w 72"/>
                  <a:gd name="T65" fmla="*/ 8 h 54"/>
                  <a:gd name="T66" fmla="*/ 20 w 72"/>
                  <a:gd name="T67" fmla="*/ 9 h 54"/>
                  <a:gd name="T68" fmla="*/ 12 w 72"/>
                  <a:gd name="T69" fmla="*/ 12 h 54"/>
                  <a:gd name="T70" fmla="*/ 11 w 72"/>
                  <a:gd name="T71" fmla="*/ 12 h 54"/>
                  <a:gd name="T72" fmla="*/ 10 w 72"/>
                  <a:gd name="T73" fmla="*/ 14 h 54"/>
                  <a:gd name="T74" fmla="*/ 10 w 72"/>
                  <a:gd name="T75" fmla="*/ 16 h 54"/>
                  <a:gd name="T76" fmla="*/ 6 w 72"/>
                  <a:gd name="T77" fmla="*/ 22 h 54"/>
                  <a:gd name="T78" fmla="*/ 3 w 72"/>
                  <a:gd name="T79" fmla="*/ 23 h 54"/>
                  <a:gd name="T80" fmla="*/ 3 w 72"/>
                  <a:gd name="T81" fmla="*/ 23 h 54"/>
                  <a:gd name="T82" fmla="*/ 2 w 72"/>
                  <a:gd name="T83" fmla="*/ 26 h 54"/>
                  <a:gd name="T84" fmla="*/ 2 w 72"/>
                  <a:gd name="T85" fmla="*/ 26 h 54"/>
                  <a:gd name="T86" fmla="*/ 0 w 72"/>
                  <a:gd name="T87"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2" h="54">
                    <a:moveTo>
                      <a:pt x="0" y="28"/>
                    </a:moveTo>
                    <a:cubicBezTo>
                      <a:pt x="0" y="28"/>
                      <a:pt x="0" y="28"/>
                      <a:pt x="0" y="29"/>
                    </a:cubicBezTo>
                    <a:cubicBezTo>
                      <a:pt x="1" y="30"/>
                      <a:pt x="4" y="33"/>
                      <a:pt x="5" y="34"/>
                    </a:cubicBezTo>
                    <a:cubicBezTo>
                      <a:pt x="6" y="36"/>
                      <a:pt x="7" y="35"/>
                      <a:pt x="7" y="34"/>
                    </a:cubicBezTo>
                    <a:cubicBezTo>
                      <a:pt x="8" y="34"/>
                      <a:pt x="9" y="34"/>
                      <a:pt x="10" y="34"/>
                    </a:cubicBezTo>
                    <a:cubicBezTo>
                      <a:pt x="11" y="34"/>
                      <a:pt x="11" y="35"/>
                      <a:pt x="11" y="36"/>
                    </a:cubicBezTo>
                    <a:cubicBezTo>
                      <a:pt x="11" y="37"/>
                      <a:pt x="10" y="38"/>
                      <a:pt x="9" y="37"/>
                    </a:cubicBezTo>
                    <a:cubicBezTo>
                      <a:pt x="9" y="37"/>
                      <a:pt x="8" y="37"/>
                      <a:pt x="7" y="37"/>
                    </a:cubicBezTo>
                    <a:cubicBezTo>
                      <a:pt x="7" y="38"/>
                      <a:pt x="9" y="39"/>
                      <a:pt x="10" y="40"/>
                    </a:cubicBezTo>
                    <a:cubicBezTo>
                      <a:pt x="11" y="41"/>
                      <a:pt x="11" y="42"/>
                      <a:pt x="12" y="42"/>
                    </a:cubicBezTo>
                    <a:cubicBezTo>
                      <a:pt x="12" y="42"/>
                      <a:pt x="14" y="42"/>
                      <a:pt x="15" y="43"/>
                    </a:cubicBezTo>
                    <a:cubicBezTo>
                      <a:pt x="16" y="43"/>
                      <a:pt x="18" y="43"/>
                      <a:pt x="19" y="43"/>
                    </a:cubicBezTo>
                    <a:cubicBezTo>
                      <a:pt x="21" y="43"/>
                      <a:pt x="24" y="43"/>
                      <a:pt x="25" y="44"/>
                    </a:cubicBezTo>
                    <a:cubicBezTo>
                      <a:pt x="26" y="44"/>
                      <a:pt x="29" y="44"/>
                      <a:pt x="30" y="44"/>
                    </a:cubicBezTo>
                    <a:cubicBezTo>
                      <a:pt x="32" y="45"/>
                      <a:pt x="34" y="46"/>
                      <a:pt x="34" y="46"/>
                    </a:cubicBezTo>
                    <a:cubicBezTo>
                      <a:pt x="34" y="47"/>
                      <a:pt x="33" y="48"/>
                      <a:pt x="34" y="48"/>
                    </a:cubicBezTo>
                    <a:cubicBezTo>
                      <a:pt x="34" y="48"/>
                      <a:pt x="36" y="48"/>
                      <a:pt x="38" y="48"/>
                    </a:cubicBezTo>
                    <a:cubicBezTo>
                      <a:pt x="39" y="48"/>
                      <a:pt x="40" y="50"/>
                      <a:pt x="42" y="52"/>
                    </a:cubicBezTo>
                    <a:cubicBezTo>
                      <a:pt x="43" y="54"/>
                      <a:pt x="43" y="52"/>
                      <a:pt x="43" y="50"/>
                    </a:cubicBezTo>
                    <a:cubicBezTo>
                      <a:pt x="43" y="48"/>
                      <a:pt x="43" y="46"/>
                      <a:pt x="42" y="45"/>
                    </a:cubicBezTo>
                    <a:cubicBezTo>
                      <a:pt x="41" y="44"/>
                      <a:pt x="40" y="45"/>
                      <a:pt x="38" y="44"/>
                    </a:cubicBezTo>
                    <a:cubicBezTo>
                      <a:pt x="37" y="43"/>
                      <a:pt x="38" y="43"/>
                      <a:pt x="37" y="42"/>
                    </a:cubicBezTo>
                    <a:cubicBezTo>
                      <a:pt x="36" y="42"/>
                      <a:pt x="35" y="42"/>
                      <a:pt x="34" y="41"/>
                    </a:cubicBezTo>
                    <a:cubicBezTo>
                      <a:pt x="33" y="41"/>
                      <a:pt x="33" y="40"/>
                      <a:pt x="32" y="39"/>
                    </a:cubicBezTo>
                    <a:cubicBezTo>
                      <a:pt x="32" y="38"/>
                      <a:pt x="30" y="38"/>
                      <a:pt x="29" y="38"/>
                    </a:cubicBezTo>
                    <a:cubicBezTo>
                      <a:pt x="27" y="38"/>
                      <a:pt x="27" y="38"/>
                      <a:pt x="27" y="37"/>
                    </a:cubicBezTo>
                    <a:cubicBezTo>
                      <a:pt x="26" y="36"/>
                      <a:pt x="29" y="36"/>
                      <a:pt x="30" y="36"/>
                    </a:cubicBezTo>
                    <a:cubicBezTo>
                      <a:pt x="31" y="35"/>
                      <a:pt x="31" y="35"/>
                      <a:pt x="31" y="34"/>
                    </a:cubicBezTo>
                    <a:cubicBezTo>
                      <a:pt x="31" y="34"/>
                      <a:pt x="30" y="31"/>
                      <a:pt x="30" y="31"/>
                    </a:cubicBezTo>
                    <a:cubicBezTo>
                      <a:pt x="30" y="30"/>
                      <a:pt x="32" y="31"/>
                      <a:pt x="33" y="32"/>
                    </a:cubicBezTo>
                    <a:cubicBezTo>
                      <a:pt x="34" y="32"/>
                      <a:pt x="33" y="32"/>
                      <a:pt x="33" y="34"/>
                    </a:cubicBezTo>
                    <a:cubicBezTo>
                      <a:pt x="33" y="35"/>
                      <a:pt x="35" y="33"/>
                      <a:pt x="36" y="33"/>
                    </a:cubicBezTo>
                    <a:cubicBezTo>
                      <a:pt x="36" y="32"/>
                      <a:pt x="34" y="30"/>
                      <a:pt x="32" y="29"/>
                    </a:cubicBezTo>
                    <a:cubicBezTo>
                      <a:pt x="31" y="27"/>
                      <a:pt x="31" y="27"/>
                      <a:pt x="30" y="25"/>
                    </a:cubicBezTo>
                    <a:cubicBezTo>
                      <a:pt x="30" y="23"/>
                      <a:pt x="28" y="23"/>
                      <a:pt x="27" y="21"/>
                    </a:cubicBezTo>
                    <a:cubicBezTo>
                      <a:pt x="27" y="18"/>
                      <a:pt x="27" y="17"/>
                      <a:pt x="28" y="16"/>
                    </a:cubicBezTo>
                    <a:cubicBezTo>
                      <a:pt x="29" y="15"/>
                      <a:pt x="30" y="14"/>
                      <a:pt x="31" y="13"/>
                    </a:cubicBezTo>
                    <a:cubicBezTo>
                      <a:pt x="32" y="13"/>
                      <a:pt x="31" y="15"/>
                      <a:pt x="31" y="16"/>
                    </a:cubicBezTo>
                    <a:cubicBezTo>
                      <a:pt x="30" y="17"/>
                      <a:pt x="31" y="17"/>
                      <a:pt x="32" y="18"/>
                    </a:cubicBezTo>
                    <a:cubicBezTo>
                      <a:pt x="33" y="19"/>
                      <a:pt x="34" y="19"/>
                      <a:pt x="34" y="20"/>
                    </a:cubicBezTo>
                    <a:cubicBezTo>
                      <a:pt x="35" y="21"/>
                      <a:pt x="34" y="22"/>
                      <a:pt x="34" y="23"/>
                    </a:cubicBezTo>
                    <a:cubicBezTo>
                      <a:pt x="34" y="24"/>
                      <a:pt x="37" y="24"/>
                      <a:pt x="38" y="24"/>
                    </a:cubicBezTo>
                    <a:cubicBezTo>
                      <a:pt x="39" y="24"/>
                      <a:pt x="39" y="24"/>
                      <a:pt x="39" y="23"/>
                    </a:cubicBezTo>
                    <a:cubicBezTo>
                      <a:pt x="39" y="23"/>
                      <a:pt x="36" y="21"/>
                      <a:pt x="36" y="20"/>
                    </a:cubicBezTo>
                    <a:cubicBezTo>
                      <a:pt x="36" y="20"/>
                      <a:pt x="37" y="20"/>
                      <a:pt x="38" y="20"/>
                    </a:cubicBezTo>
                    <a:cubicBezTo>
                      <a:pt x="39" y="20"/>
                      <a:pt x="41" y="22"/>
                      <a:pt x="42" y="23"/>
                    </a:cubicBezTo>
                    <a:cubicBezTo>
                      <a:pt x="43" y="24"/>
                      <a:pt x="43" y="23"/>
                      <a:pt x="44" y="22"/>
                    </a:cubicBezTo>
                    <a:cubicBezTo>
                      <a:pt x="44" y="22"/>
                      <a:pt x="42" y="21"/>
                      <a:pt x="41" y="21"/>
                    </a:cubicBezTo>
                    <a:cubicBezTo>
                      <a:pt x="40" y="20"/>
                      <a:pt x="39" y="19"/>
                      <a:pt x="41" y="18"/>
                    </a:cubicBezTo>
                    <a:cubicBezTo>
                      <a:pt x="42" y="18"/>
                      <a:pt x="42" y="19"/>
                      <a:pt x="43" y="19"/>
                    </a:cubicBezTo>
                    <a:cubicBezTo>
                      <a:pt x="44" y="20"/>
                      <a:pt x="46" y="20"/>
                      <a:pt x="47" y="20"/>
                    </a:cubicBezTo>
                    <a:cubicBezTo>
                      <a:pt x="48" y="20"/>
                      <a:pt x="44" y="18"/>
                      <a:pt x="42" y="17"/>
                    </a:cubicBezTo>
                    <a:cubicBezTo>
                      <a:pt x="40" y="16"/>
                      <a:pt x="41" y="15"/>
                      <a:pt x="40" y="14"/>
                    </a:cubicBezTo>
                    <a:cubicBezTo>
                      <a:pt x="40" y="14"/>
                      <a:pt x="40" y="12"/>
                      <a:pt x="41" y="12"/>
                    </a:cubicBezTo>
                    <a:cubicBezTo>
                      <a:pt x="43" y="12"/>
                      <a:pt x="43" y="12"/>
                      <a:pt x="46" y="11"/>
                    </a:cubicBezTo>
                    <a:cubicBezTo>
                      <a:pt x="49" y="10"/>
                      <a:pt x="48" y="9"/>
                      <a:pt x="51" y="11"/>
                    </a:cubicBezTo>
                    <a:cubicBezTo>
                      <a:pt x="54" y="13"/>
                      <a:pt x="53" y="9"/>
                      <a:pt x="54" y="9"/>
                    </a:cubicBezTo>
                    <a:cubicBezTo>
                      <a:pt x="55" y="8"/>
                      <a:pt x="58" y="9"/>
                      <a:pt x="61" y="11"/>
                    </a:cubicBezTo>
                    <a:cubicBezTo>
                      <a:pt x="64" y="12"/>
                      <a:pt x="65" y="12"/>
                      <a:pt x="65" y="13"/>
                    </a:cubicBezTo>
                    <a:cubicBezTo>
                      <a:pt x="66" y="12"/>
                      <a:pt x="66" y="12"/>
                      <a:pt x="66" y="12"/>
                    </a:cubicBezTo>
                    <a:cubicBezTo>
                      <a:pt x="67" y="12"/>
                      <a:pt x="68" y="11"/>
                      <a:pt x="68" y="11"/>
                    </a:cubicBezTo>
                    <a:cubicBezTo>
                      <a:pt x="68" y="10"/>
                      <a:pt x="68" y="10"/>
                      <a:pt x="68" y="10"/>
                    </a:cubicBezTo>
                    <a:cubicBezTo>
                      <a:pt x="68" y="10"/>
                      <a:pt x="68" y="10"/>
                      <a:pt x="68" y="10"/>
                    </a:cubicBezTo>
                    <a:cubicBezTo>
                      <a:pt x="69" y="10"/>
                      <a:pt x="69" y="10"/>
                      <a:pt x="69" y="9"/>
                    </a:cubicBezTo>
                    <a:cubicBezTo>
                      <a:pt x="69" y="9"/>
                      <a:pt x="69" y="9"/>
                      <a:pt x="69" y="9"/>
                    </a:cubicBezTo>
                    <a:cubicBezTo>
                      <a:pt x="68" y="8"/>
                      <a:pt x="68" y="7"/>
                      <a:pt x="69" y="6"/>
                    </a:cubicBezTo>
                    <a:cubicBezTo>
                      <a:pt x="69" y="6"/>
                      <a:pt x="70" y="5"/>
                      <a:pt x="70" y="5"/>
                    </a:cubicBezTo>
                    <a:cubicBezTo>
                      <a:pt x="71" y="5"/>
                      <a:pt x="71" y="4"/>
                      <a:pt x="72" y="4"/>
                    </a:cubicBezTo>
                    <a:cubicBezTo>
                      <a:pt x="72" y="3"/>
                      <a:pt x="71" y="1"/>
                      <a:pt x="70" y="0"/>
                    </a:cubicBezTo>
                    <a:cubicBezTo>
                      <a:pt x="70" y="0"/>
                      <a:pt x="70" y="1"/>
                      <a:pt x="69" y="1"/>
                    </a:cubicBezTo>
                    <a:cubicBezTo>
                      <a:pt x="69" y="1"/>
                      <a:pt x="69" y="1"/>
                      <a:pt x="69" y="1"/>
                    </a:cubicBezTo>
                    <a:cubicBezTo>
                      <a:pt x="68" y="1"/>
                      <a:pt x="68" y="1"/>
                      <a:pt x="68" y="1"/>
                    </a:cubicBezTo>
                    <a:cubicBezTo>
                      <a:pt x="68" y="1"/>
                      <a:pt x="68" y="1"/>
                      <a:pt x="68" y="1"/>
                    </a:cubicBezTo>
                    <a:cubicBezTo>
                      <a:pt x="67" y="1"/>
                      <a:pt x="67" y="1"/>
                      <a:pt x="66" y="1"/>
                    </a:cubicBezTo>
                    <a:cubicBezTo>
                      <a:pt x="66" y="1"/>
                      <a:pt x="66" y="1"/>
                      <a:pt x="66" y="1"/>
                    </a:cubicBezTo>
                    <a:cubicBezTo>
                      <a:pt x="66" y="1"/>
                      <a:pt x="66" y="1"/>
                      <a:pt x="66" y="1"/>
                    </a:cubicBezTo>
                    <a:cubicBezTo>
                      <a:pt x="66" y="1"/>
                      <a:pt x="66" y="1"/>
                      <a:pt x="66" y="1"/>
                    </a:cubicBezTo>
                    <a:cubicBezTo>
                      <a:pt x="66" y="2"/>
                      <a:pt x="66" y="2"/>
                      <a:pt x="66" y="3"/>
                    </a:cubicBezTo>
                    <a:cubicBezTo>
                      <a:pt x="66" y="4"/>
                      <a:pt x="66" y="5"/>
                      <a:pt x="66" y="5"/>
                    </a:cubicBezTo>
                    <a:cubicBezTo>
                      <a:pt x="65" y="5"/>
                      <a:pt x="63" y="5"/>
                      <a:pt x="62" y="6"/>
                    </a:cubicBezTo>
                    <a:cubicBezTo>
                      <a:pt x="60" y="6"/>
                      <a:pt x="58" y="6"/>
                      <a:pt x="57" y="6"/>
                    </a:cubicBezTo>
                    <a:cubicBezTo>
                      <a:pt x="57" y="6"/>
                      <a:pt x="57" y="6"/>
                      <a:pt x="57" y="6"/>
                    </a:cubicBezTo>
                    <a:cubicBezTo>
                      <a:pt x="57" y="6"/>
                      <a:pt x="56" y="6"/>
                      <a:pt x="56" y="6"/>
                    </a:cubicBezTo>
                    <a:cubicBezTo>
                      <a:pt x="55" y="5"/>
                      <a:pt x="53" y="5"/>
                      <a:pt x="52" y="5"/>
                    </a:cubicBezTo>
                    <a:cubicBezTo>
                      <a:pt x="51" y="5"/>
                      <a:pt x="51" y="4"/>
                      <a:pt x="50" y="4"/>
                    </a:cubicBezTo>
                    <a:cubicBezTo>
                      <a:pt x="50" y="4"/>
                      <a:pt x="50" y="4"/>
                      <a:pt x="50" y="4"/>
                    </a:cubicBezTo>
                    <a:cubicBezTo>
                      <a:pt x="50" y="3"/>
                      <a:pt x="49" y="3"/>
                      <a:pt x="49" y="3"/>
                    </a:cubicBezTo>
                    <a:cubicBezTo>
                      <a:pt x="48" y="3"/>
                      <a:pt x="48" y="3"/>
                      <a:pt x="48" y="3"/>
                    </a:cubicBezTo>
                    <a:cubicBezTo>
                      <a:pt x="47" y="3"/>
                      <a:pt x="45" y="3"/>
                      <a:pt x="45" y="3"/>
                    </a:cubicBezTo>
                    <a:cubicBezTo>
                      <a:pt x="44" y="3"/>
                      <a:pt x="44" y="3"/>
                      <a:pt x="43" y="4"/>
                    </a:cubicBezTo>
                    <a:cubicBezTo>
                      <a:pt x="42" y="4"/>
                      <a:pt x="41" y="5"/>
                      <a:pt x="40" y="5"/>
                    </a:cubicBezTo>
                    <a:cubicBezTo>
                      <a:pt x="39" y="5"/>
                      <a:pt x="37" y="5"/>
                      <a:pt x="36" y="5"/>
                    </a:cubicBezTo>
                    <a:cubicBezTo>
                      <a:pt x="33" y="5"/>
                      <a:pt x="30" y="5"/>
                      <a:pt x="30" y="6"/>
                    </a:cubicBezTo>
                    <a:cubicBezTo>
                      <a:pt x="30" y="6"/>
                      <a:pt x="30" y="6"/>
                      <a:pt x="29" y="6"/>
                    </a:cubicBezTo>
                    <a:cubicBezTo>
                      <a:pt x="29" y="7"/>
                      <a:pt x="28" y="8"/>
                      <a:pt x="28" y="8"/>
                    </a:cubicBezTo>
                    <a:cubicBezTo>
                      <a:pt x="28" y="8"/>
                      <a:pt x="26" y="8"/>
                      <a:pt x="25" y="8"/>
                    </a:cubicBezTo>
                    <a:cubicBezTo>
                      <a:pt x="25" y="8"/>
                      <a:pt x="25" y="8"/>
                      <a:pt x="25" y="8"/>
                    </a:cubicBezTo>
                    <a:cubicBezTo>
                      <a:pt x="25" y="8"/>
                      <a:pt x="25" y="8"/>
                      <a:pt x="25" y="8"/>
                    </a:cubicBezTo>
                    <a:cubicBezTo>
                      <a:pt x="25" y="8"/>
                      <a:pt x="24" y="8"/>
                      <a:pt x="24" y="8"/>
                    </a:cubicBezTo>
                    <a:cubicBezTo>
                      <a:pt x="24" y="8"/>
                      <a:pt x="23" y="7"/>
                      <a:pt x="23" y="7"/>
                    </a:cubicBezTo>
                    <a:cubicBezTo>
                      <a:pt x="23" y="8"/>
                      <a:pt x="22" y="8"/>
                      <a:pt x="21" y="8"/>
                    </a:cubicBezTo>
                    <a:cubicBezTo>
                      <a:pt x="21" y="8"/>
                      <a:pt x="20" y="9"/>
                      <a:pt x="20" y="9"/>
                    </a:cubicBezTo>
                    <a:cubicBezTo>
                      <a:pt x="20" y="9"/>
                      <a:pt x="20" y="9"/>
                      <a:pt x="19" y="9"/>
                    </a:cubicBezTo>
                    <a:cubicBezTo>
                      <a:pt x="19" y="10"/>
                      <a:pt x="19" y="11"/>
                      <a:pt x="18" y="11"/>
                    </a:cubicBezTo>
                    <a:cubicBezTo>
                      <a:pt x="18" y="11"/>
                      <a:pt x="15" y="12"/>
                      <a:pt x="12" y="12"/>
                    </a:cubicBezTo>
                    <a:cubicBezTo>
                      <a:pt x="12" y="12"/>
                      <a:pt x="12" y="12"/>
                      <a:pt x="12" y="12"/>
                    </a:cubicBezTo>
                    <a:cubicBezTo>
                      <a:pt x="11" y="12"/>
                      <a:pt x="11" y="12"/>
                      <a:pt x="11" y="12"/>
                    </a:cubicBezTo>
                    <a:cubicBezTo>
                      <a:pt x="11" y="12"/>
                      <a:pt x="11" y="12"/>
                      <a:pt x="11" y="12"/>
                    </a:cubicBezTo>
                    <a:cubicBezTo>
                      <a:pt x="11" y="12"/>
                      <a:pt x="10" y="12"/>
                      <a:pt x="10" y="12"/>
                    </a:cubicBezTo>
                    <a:cubicBezTo>
                      <a:pt x="10" y="12"/>
                      <a:pt x="10" y="12"/>
                      <a:pt x="10" y="13"/>
                    </a:cubicBezTo>
                    <a:cubicBezTo>
                      <a:pt x="10" y="13"/>
                      <a:pt x="10" y="13"/>
                      <a:pt x="10" y="14"/>
                    </a:cubicBezTo>
                    <a:cubicBezTo>
                      <a:pt x="10" y="14"/>
                      <a:pt x="10" y="15"/>
                      <a:pt x="10" y="15"/>
                    </a:cubicBezTo>
                    <a:cubicBezTo>
                      <a:pt x="10" y="15"/>
                      <a:pt x="10" y="15"/>
                      <a:pt x="10" y="15"/>
                    </a:cubicBezTo>
                    <a:cubicBezTo>
                      <a:pt x="10" y="15"/>
                      <a:pt x="10" y="15"/>
                      <a:pt x="10" y="16"/>
                    </a:cubicBezTo>
                    <a:cubicBezTo>
                      <a:pt x="9" y="16"/>
                      <a:pt x="9" y="16"/>
                      <a:pt x="8" y="17"/>
                    </a:cubicBezTo>
                    <a:cubicBezTo>
                      <a:pt x="8" y="17"/>
                      <a:pt x="8" y="18"/>
                      <a:pt x="7" y="19"/>
                    </a:cubicBezTo>
                    <a:cubicBezTo>
                      <a:pt x="7" y="20"/>
                      <a:pt x="6" y="21"/>
                      <a:pt x="6" y="22"/>
                    </a:cubicBezTo>
                    <a:cubicBezTo>
                      <a:pt x="6" y="22"/>
                      <a:pt x="5" y="22"/>
                      <a:pt x="4" y="22"/>
                    </a:cubicBezTo>
                    <a:cubicBezTo>
                      <a:pt x="4" y="22"/>
                      <a:pt x="3" y="22"/>
                      <a:pt x="3" y="22"/>
                    </a:cubicBezTo>
                    <a:cubicBezTo>
                      <a:pt x="3" y="22"/>
                      <a:pt x="3" y="23"/>
                      <a:pt x="3" y="23"/>
                    </a:cubicBezTo>
                    <a:cubicBezTo>
                      <a:pt x="3" y="23"/>
                      <a:pt x="3" y="23"/>
                      <a:pt x="3" y="23"/>
                    </a:cubicBezTo>
                    <a:cubicBezTo>
                      <a:pt x="3" y="23"/>
                      <a:pt x="3" y="23"/>
                      <a:pt x="3" y="23"/>
                    </a:cubicBezTo>
                    <a:cubicBezTo>
                      <a:pt x="3" y="23"/>
                      <a:pt x="3" y="23"/>
                      <a:pt x="3" y="23"/>
                    </a:cubicBezTo>
                    <a:cubicBezTo>
                      <a:pt x="3" y="24"/>
                      <a:pt x="3" y="24"/>
                      <a:pt x="4" y="24"/>
                    </a:cubicBezTo>
                    <a:cubicBezTo>
                      <a:pt x="4" y="25"/>
                      <a:pt x="4" y="25"/>
                      <a:pt x="3" y="25"/>
                    </a:cubicBezTo>
                    <a:cubicBezTo>
                      <a:pt x="3" y="25"/>
                      <a:pt x="3" y="26"/>
                      <a:pt x="2" y="26"/>
                    </a:cubicBezTo>
                    <a:cubicBezTo>
                      <a:pt x="2" y="26"/>
                      <a:pt x="2" y="26"/>
                      <a:pt x="2" y="26"/>
                    </a:cubicBezTo>
                    <a:cubicBezTo>
                      <a:pt x="2" y="26"/>
                      <a:pt x="2" y="26"/>
                      <a:pt x="2" y="26"/>
                    </a:cubicBezTo>
                    <a:cubicBezTo>
                      <a:pt x="2" y="26"/>
                      <a:pt x="2" y="26"/>
                      <a:pt x="2" y="26"/>
                    </a:cubicBezTo>
                    <a:cubicBezTo>
                      <a:pt x="2" y="26"/>
                      <a:pt x="2" y="26"/>
                      <a:pt x="2" y="26"/>
                    </a:cubicBezTo>
                    <a:cubicBezTo>
                      <a:pt x="2" y="27"/>
                      <a:pt x="2" y="27"/>
                      <a:pt x="2" y="27"/>
                    </a:cubicBezTo>
                    <a:cubicBezTo>
                      <a:pt x="2" y="27"/>
                      <a:pt x="1" y="28"/>
                      <a:pt x="0" y="28"/>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01" name="Freeform 553"/>
              <p:cNvSpPr>
                <a:spLocks/>
              </p:cNvSpPr>
              <p:nvPr/>
            </p:nvSpPr>
            <p:spPr bwMode="auto">
              <a:xfrm>
                <a:off x="4870450" y="3127375"/>
                <a:ext cx="76200" cy="25400"/>
              </a:xfrm>
              <a:custGeom>
                <a:avLst/>
                <a:gdLst>
                  <a:gd name="T0" fmla="*/ 18 w 33"/>
                  <a:gd name="T1" fmla="*/ 5 h 11"/>
                  <a:gd name="T2" fmla="*/ 24 w 33"/>
                  <a:gd name="T3" fmla="*/ 6 h 11"/>
                  <a:gd name="T4" fmla="*/ 25 w 33"/>
                  <a:gd name="T5" fmla="*/ 7 h 11"/>
                  <a:gd name="T6" fmla="*/ 31 w 33"/>
                  <a:gd name="T7" fmla="*/ 5 h 11"/>
                  <a:gd name="T8" fmla="*/ 30 w 33"/>
                  <a:gd name="T9" fmla="*/ 9 h 11"/>
                  <a:gd name="T10" fmla="*/ 24 w 33"/>
                  <a:gd name="T11" fmla="*/ 9 h 11"/>
                  <a:gd name="T12" fmla="*/ 14 w 33"/>
                  <a:gd name="T13" fmla="*/ 10 h 11"/>
                  <a:gd name="T14" fmla="*/ 13 w 33"/>
                  <a:gd name="T15" fmla="*/ 8 h 11"/>
                  <a:gd name="T16" fmla="*/ 7 w 33"/>
                  <a:gd name="T17" fmla="*/ 7 h 11"/>
                  <a:gd name="T18" fmla="*/ 0 w 33"/>
                  <a:gd name="T19" fmla="*/ 6 h 11"/>
                  <a:gd name="T20" fmla="*/ 2 w 33"/>
                  <a:gd name="T21" fmla="*/ 1 h 11"/>
                  <a:gd name="T22" fmla="*/ 4 w 33"/>
                  <a:gd name="T23" fmla="*/ 2 h 11"/>
                  <a:gd name="T24" fmla="*/ 7 w 33"/>
                  <a:gd name="T25" fmla="*/ 2 h 11"/>
                  <a:gd name="T26" fmla="*/ 8 w 33"/>
                  <a:gd name="T27" fmla="*/ 4 h 11"/>
                  <a:gd name="T28" fmla="*/ 11 w 33"/>
                  <a:gd name="T29" fmla="*/ 5 h 11"/>
                  <a:gd name="T30" fmla="*/ 16 w 33"/>
                  <a:gd name="T31" fmla="*/ 4 h 11"/>
                  <a:gd name="T32" fmla="*/ 18 w 33"/>
                  <a:gd name="T33"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11">
                    <a:moveTo>
                      <a:pt x="18" y="5"/>
                    </a:moveTo>
                    <a:cubicBezTo>
                      <a:pt x="22" y="5"/>
                      <a:pt x="22" y="6"/>
                      <a:pt x="24" y="6"/>
                    </a:cubicBezTo>
                    <a:cubicBezTo>
                      <a:pt x="25" y="5"/>
                      <a:pt x="23" y="8"/>
                      <a:pt x="25" y="7"/>
                    </a:cubicBezTo>
                    <a:cubicBezTo>
                      <a:pt x="27" y="7"/>
                      <a:pt x="31" y="5"/>
                      <a:pt x="31" y="5"/>
                    </a:cubicBezTo>
                    <a:cubicBezTo>
                      <a:pt x="31" y="5"/>
                      <a:pt x="33" y="9"/>
                      <a:pt x="30" y="9"/>
                    </a:cubicBezTo>
                    <a:cubicBezTo>
                      <a:pt x="27" y="9"/>
                      <a:pt x="28" y="9"/>
                      <a:pt x="24" y="9"/>
                    </a:cubicBezTo>
                    <a:cubicBezTo>
                      <a:pt x="20" y="10"/>
                      <a:pt x="14" y="11"/>
                      <a:pt x="14" y="10"/>
                    </a:cubicBezTo>
                    <a:cubicBezTo>
                      <a:pt x="13" y="9"/>
                      <a:pt x="16" y="8"/>
                      <a:pt x="13" y="8"/>
                    </a:cubicBezTo>
                    <a:cubicBezTo>
                      <a:pt x="10" y="8"/>
                      <a:pt x="9" y="8"/>
                      <a:pt x="7" y="7"/>
                    </a:cubicBezTo>
                    <a:cubicBezTo>
                      <a:pt x="5" y="6"/>
                      <a:pt x="0" y="7"/>
                      <a:pt x="0" y="6"/>
                    </a:cubicBezTo>
                    <a:cubicBezTo>
                      <a:pt x="0" y="4"/>
                      <a:pt x="0" y="2"/>
                      <a:pt x="2" y="1"/>
                    </a:cubicBezTo>
                    <a:cubicBezTo>
                      <a:pt x="3" y="0"/>
                      <a:pt x="2" y="3"/>
                      <a:pt x="4" y="2"/>
                    </a:cubicBezTo>
                    <a:cubicBezTo>
                      <a:pt x="5" y="2"/>
                      <a:pt x="7" y="1"/>
                      <a:pt x="7" y="2"/>
                    </a:cubicBezTo>
                    <a:cubicBezTo>
                      <a:pt x="7" y="3"/>
                      <a:pt x="7" y="3"/>
                      <a:pt x="8" y="4"/>
                    </a:cubicBezTo>
                    <a:cubicBezTo>
                      <a:pt x="9" y="5"/>
                      <a:pt x="9" y="5"/>
                      <a:pt x="11" y="5"/>
                    </a:cubicBezTo>
                    <a:cubicBezTo>
                      <a:pt x="13" y="5"/>
                      <a:pt x="15" y="4"/>
                      <a:pt x="16" y="4"/>
                    </a:cubicBezTo>
                    <a:cubicBezTo>
                      <a:pt x="16" y="4"/>
                      <a:pt x="17" y="4"/>
                      <a:pt x="18" y="5"/>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02" name="Freeform 559"/>
              <p:cNvSpPr>
                <a:spLocks/>
              </p:cNvSpPr>
              <p:nvPr/>
            </p:nvSpPr>
            <p:spPr bwMode="auto">
              <a:xfrm>
                <a:off x="4856162" y="3030538"/>
                <a:ext cx="33338" cy="23813"/>
              </a:xfrm>
              <a:custGeom>
                <a:avLst/>
                <a:gdLst>
                  <a:gd name="T0" fmla="*/ 3 w 14"/>
                  <a:gd name="T1" fmla="*/ 0 h 10"/>
                  <a:gd name="T2" fmla="*/ 0 w 14"/>
                  <a:gd name="T3" fmla="*/ 2 h 10"/>
                  <a:gd name="T4" fmla="*/ 3 w 14"/>
                  <a:gd name="T5" fmla="*/ 3 h 10"/>
                  <a:gd name="T6" fmla="*/ 6 w 14"/>
                  <a:gd name="T7" fmla="*/ 6 h 10"/>
                  <a:gd name="T8" fmla="*/ 8 w 14"/>
                  <a:gd name="T9" fmla="*/ 7 h 10"/>
                  <a:gd name="T10" fmla="*/ 12 w 14"/>
                  <a:gd name="T11" fmla="*/ 7 h 10"/>
                  <a:gd name="T12" fmla="*/ 13 w 14"/>
                  <a:gd name="T13" fmla="*/ 10 h 10"/>
                  <a:gd name="T14" fmla="*/ 13 w 14"/>
                  <a:gd name="T15" fmla="*/ 5 h 10"/>
                  <a:gd name="T16" fmla="*/ 9 w 14"/>
                  <a:gd name="T17" fmla="*/ 4 h 10"/>
                  <a:gd name="T18" fmla="*/ 6 w 14"/>
                  <a:gd name="T19" fmla="*/ 2 h 10"/>
                  <a:gd name="T20" fmla="*/ 3 w 14"/>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0">
                    <a:moveTo>
                      <a:pt x="3" y="0"/>
                    </a:moveTo>
                    <a:cubicBezTo>
                      <a:pt x="2" y="1"/>
                      <a:pt x="0" y="1"/>
                      <a:pt x="0" y="2"/>
                    </a:cubicBezTo>
                    <a:cubicBezTo>
                      <a:pt x="1" y="2"/>
                      <a:pt x="3" y="2"/>
                      <a:pt x="3" y="3"/>
                    </a:cubicBezTo>
                    <a:cubicBezTo>
                      <a:pt x="4" y="4"/>
                      <a:pt x="5" y="6"/>
                      <a:pt x="6" y="6"/>
                    </a:cubicBezTo>
                    <a:cubicBezTo>
                      <a:pt x="6" y="6"/>
                      <a:pt x="6" y="7"/>
                      <a:pt x="8" y="7"/>
                    </a:cubicBezTo>
                    <a:cubicBezTo>
                      <a:pt x="10" y="7"/>
                      <a:pt x="11" y="6"/>
                      <a:pt x="12" y="7"/>
                    </a:cubicBezTo>
                    <a:cubicBezTo>
                      <a:pt x="12" y="8"/>
                      <a:pt x="13" y="10"/>
                      <a:pt x="13" y="10"/>
                    </a:cubicBezTo>
                    <a:cubicBezTo>
                      <a:pt x="14" y="9"/>
                      <a:pt x="14" y="6"/>
                      <a:pt x="13" y="5"/>
                    </a:cubicBezTo>
                    <a:cubicBezTo>
                      <a:pt x="12" y="4"/>
                      <a:pt x="11" y="4"/>
                      <a:pt x="9" y="4"/>
                    </a:cubicBezTo>
                    <a:cubicBezTo>
                      <a:pt x="7" y="3"/>
                      <a:pt x="6" y="3"/>
                      <a:pt x="6" y="2"/>
                    </a:cubicBezTo>
                    <a:cubicBezTo>
                      <a:pt x="5" y="1"/>
                      <a:pt x="5" y="0"/>
                      <a:pt x="3"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03" name="Freeform 560"/>
              <p:cNvSpPr>
                <a:spLocks/>
              </p:cNvSpPr>
              <p:nvPr/>
            </p:nvSpPr>
            <p:spPr bwMode="auto">
              <a:xfrm>
                <a:off x="4805362" y="3054350"/>
                <a:ext cx="63500" cy="55563"/>
              </a:xfrm>
              <a:custGeom>
                <a:avLst/>
                <a:gdLst>
                  <a:gd name="T0" fmla="*/ 9 w 27"/>
                  <a:gd name="T1" fmla="*/ 0 h 24"/>
                  <a:gd name="T2" fmla="*/ 4 w 27"/>
                  <a:gd name="T3" fmla="*/ 1 h 24"/>
                  <a:gd name="T4" fmla="*/ 1 w 27"/>
                  <a:gd name="T5" fmla="*/ 5 h 24"/>
                  <a:gd name="T6" fmla="*/ 4 w 27"/>
                  <a:gd name="T7" fmla="*/ 8 h 24"/>
                  <a:gd name="T8" fmla="*/ 7 w 27"/>
                  <a:gd name="T9" fmla="*/ 11 h 24"/>
                  <a:gd name="T10" fmla="*/ 6 w 27"/>
                  <a:gd name="T11" fmla="*/ 14 h 24"/>
                  <a:gd name="T12" fmla="*/ 7 w 27"/>
                  <a:gd name="T13" fmla="*/ 17 h 24"/>
                  <a:gd name="T14" fmla="*/ 11 w 27"/>
                  <a:gd name="T15" fmla="*/ 16 h 24"/>
                  <a:gd name="T16" fmla="*/ 14 w 27"/>
                  <a:gd name="T17" fmla="*/ 19 h 24"/>
                  <a:gd name="T18" fmla="*/ 16 w 27"/>
                  <a:gd name="T19" fmla="*/ 22 h 24"/>
                  <a:gd name="T20" fmla="*/ 18 w 27"/>
                  <a:gd name="T21" fmla="*/ 19 h 24"/>
                  <a:gd name="T22" fmla="*/ 22 w 27"/>
                  <a:gd name="T23" fmla="*/ 21 h 24"/>
                  <a:gd name="T24" fmla="*/ 24 w 27"/>
                  <a:gd name="T25" fmla="*/ 23 h 24"/>
                  <a:gd name="T26" fmla="*/ 23 w 27"/>
                  <a:gd name="T27" fmla="*/ 18 h 24"/>
                  <a:gd name="T28" fmla="*/ 20 w 27"/>
                  <a:gd name="T29" fmla="*/ 12 h 24"/>
                  <a:gd name="T30" fmla="*/ 19 w 27"/>
                  <a:gd name="T31" fmla="*/ 9 h 24"/>
                  <a:gd name="T32" fmla="*/ 23 w 27"/>
                  <a:gd name="T33" fmla="*/ 12 h 24"/>
                  <a:gd name="T34" fmla="*/ 26 w 27"/>
                  <a:gd name="T35" fmla="*/ 12 h 24"/>
                  <a:gd name="T36" fmla="*/ 27 w 27"/>
                  <a:gd name="T37" fmla="*/ 9 h 24"/>
                  <a:gd name="T38" fmla="*/ 24 w 27"/>
                  <a:gd name="T39" fmla="*/ 8 h 24"/>
                  <a:gd name="T40" fmla="*/ 22 w 27"/>
                  <a:gd name="T41" fmla="*/ 5 h 24"/>
                  <a:gd name="T42" fmla="*/ 15 w 27"/>
                  <a:gd name="T43" fmla="*/ 1 h 24"/>
                  <a:gd name="T44" fmla="*/ 9 w 27"/>
                  <a:gd name="T4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24">
                    <a:moveTo>
                      <a:pt x="9" y="0"/>
                    </a:moveTo>
                    <a:cubicBezTo>
                      <a:pt x="6" y="0"/>
                      <a:pt x="5" y="0"/>
                      <a:pt x="4" y="1"/>
                    </a:cubicBezTo>
                    <a:cubicBezTo>
                      <a:pt x="3" y="1"/>
                      <a:pt x="0" y="4"/>
                      <a:pt x="1" y="5"/>
                    </a:cubicBezTo>
                    <a:cubicBezTo>
                      <a:pt x="2" y="7"/>
                      <a:pt x="1" y="7"/>
                      <a:pt x="4" y="8"/>
                    </a:cubicBezTo>
                    <a:cubicBezTo>
                      <a:pt x="6" y="9"/>
                      <a:pt x="7" y="10"/>
                      <a:pt x="7" y="11"/>
                    </a:cubicBezTo>
                    <a:cubicBezTo>
                      <a:pt x="7" y="12"/>
                      <a:pt x="5" y="12"/>
                      <a:pt x="6" y="14"/>
                    </a:cubicBezTo>
                    <a:cubicBezTo>
                      <a:pt x="6" y="15"/>
                      <a:pt x="5" y="17"/>
                      <a:pt x="7" y="17"/>
                    </a:cubicBezTo>
                    <a:cubicBezTo>
                      <a:pt x="9" y="18"/>
                      <a:pt x="10" y="17"/>
                      <a:pt x="11" y="16"/>
                    </a:cubicBezTo>
                    <a:cubicBezTo>
                      <a:pt x="12" y="15"/>
                      <a:pt x="14" y="18"/>
                      <a:pt x="14" y="19"/>
                    </a:cubicBezTo>
                    <a:cubicBezTo>
                      <a:pt x="15" y="20"/>
                      <a:pt x="15" y="22"/>
                      <a:pt x="16" y="22"/>
                    </a:cubicBezTo>
                    <a:cubicBezTo>
                      <a:pt x="16" y="23"/>
                      <a:pt x="17" y="20"/>
                      <a:pt x="18" y="19"/>
                    </a:cubicBezTo>
                    <a:cubicBezTo>
                      <a:pt x="19" y="18"/>
                      <a:pt x="21" y="20"/>
                      <a:pt x="22" y="21"/>
                    </a:cubicBezTo>
                    <a:cubicBezTo>
                      <a:pt x="23" y="22"/>
                      <a:pt x="23" y="24"/>
                      <a:pt x="24" y="23"/>
                    </a:cubicBezTo>
                    <a:cubicBezTo>
                      <a:pt x="25" y="22"/>
                      <a:pt x="24" y="20"/>
                      <a:pt x="23" y="18"/>
                    </a:cubicBezTo>
                    <a:cubicBezTo>
                      <a:pt x="22" y="16"/>
                      <a:pt x="21" y="14"/>
                      <a:pt x="20" y="12"/>
                    </a:cubicBezTo>
                    <a:cubicBezTo>
                      <a:pt x="18" y="11"/>
                      <a:pt x="18" y="9"/>
                      <a:pt x="19" y="9"/>
                    </a:cubicBezTo>
                    <a:cubicBezTo>
                      <a:pt x="19" y="10"/>
                      <a:pt x="22" y="11"/>
                      <a:pt x="23" y="12"/>
                    </a:cubicBezTo>
                    <a:cubicBezTo>
                      <a:pt x="24" y="12"/>
                      <a:pt x="25" y="12"/>
                      <a:pt x="26" y="12"/>
                    </a:cubicBezTo>
                    <a:cubicBezTo>
                      <a:pt x="27" y="11"/>
                      <a:pt x="27" y="10"/>
                      <a:pt x="27" y="9"/>
                    </a:cubicBezTo>
                    <a:cubicBezTo>
                      <a:pt x="26" y="8"/>
                      <a:pt x="25" y="10"/>
                      <a:pt x="24" y="8"/>
                    </a:cubicBezTo>
                    <a:cubicBezTo>
                      <a:pt x="23" y="6"/>
                      <a:pt x="24" y="6"/>
                      <a:pt x="22" y="5"/>
                    </a:cubicBezTo>
                    <a:cubicBezTo>
                      <a:pt x="20" y="4"/>
                      <a:pt x="17" y="2"/>
                      <a:pt x="15" y="1"/>
                    </a:cubicBezTo>
                    <a:cubicBezTo>
                      <a:pt x="14" y="0"/>
                      <a:pt x="11" y="0"/>
                      <a:pt x="9"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04" name="Freeform 561"/>
              <p:cNvSpPr>
                <a:spLocks/>
              </p:cNvSpPr>
              <p:nvPr/>
            </p:nvSpPr>
            <p:spPr bwMode="auto">
              <a:xfrm>
                <a:off x="4843462" y="2874963"/>
                <a:ext cx="155575" cy="87313"/>
              </a:xfrm>
              <a:custGeom>
                <a:avLst/>
                <a:gdLst>
                  <a:gd name="T0" fmla="*/ 61 w 68"/>
                  <a:gd name="T1" fmla="*/ 29 h 38"/>
                  <a:gd name="T2" fmla="*/ 55 w 68"/>
                  <a:gd name="T3" fmla="*/ 22 h 38"/>
                  <a:gd name="T4" fmla="*/ 60 w 68"/>
                  <a:gd name="T5" fmla="*/ 18 h 38"/>
                  <a:gd name="T6" fmla="*/ 62 w 68"/>
                  <a:gd name="T7" fmla="*/ 12 h 38"/>
                  <a:gd name="T8" fmla="*/ 66 w 68"/>
                  <a:gd name="T9" fmla="*/ 11 h 38"/>
                  <a:gd name="T10" fmla="*/ 63 w 68"/>
                  <a:gd name="T11" fmla="*/ 5 h 38"/>
                  <a:gd name="T12" fmla="*/ 48 w 68"/>
                  <a:gd name="T13" fmla="*/ 2 h 38"/>
                  <a:gd name="T14" fmla="*/ 44 w 68"/>
                  <a:gd name="T15" fmla="*/ 3 h 38"/>
                  <a:gd name="T16" fmla="*/ 37 w 68"/>
                  <a:gd name="T17" fmla="*/ 7 h 38"/>
                  <a:gd name="T18" fmla="*/ 32 w 68"/>
                  <a:gd name="T19" fmla="*/ 8 h 38"/>
                  <a:gd name="T20" fmla="*/ 23 w 68"/>
                  <a:gd name="T21" fmla="*/ 6 h 38"/>
                  <a:gd name="T22" fmla="*/ 19 w 68"/>
                  <a:gd name="T23" fmla="*/ 7 h 38"/>
                  <a:gd name="T24" fmla="*/ 11 w 68"/>
                  <a:gd name="T25" fmla="*/ 5 h 38"/>
                  <a:gd name="T26" fmla="*/ 6 w 68"/>
                  <a:gd name="T27" fmla="*/ 6 h 38"/>
                  <a:gd name="T28" fmla="*/ 6 w 68"/>
                  <a:gd name="T29" fmla="*/ 3 h 38"/>
                  <a:gd name="T30" fmla="*/ 6 w 68"/>
                  <a:gd name="T31" fmla="*/ 2 h 38"/>
                  <a:gd name="T32" fmla="*/ 1 w 68"/>
                  <a:gd name="T33" fmla="*/ 3 h 38"/>
                  <a:gd name="T34" fmla="*/ 0 w 68"/>
                  <a:gd name="T35" fmla="*/ 8 h 38"/>
                  <a:gd name="T36" fmla="*/ 1 w 68"/>
                  <a:gd name="T37" fmla="*/ 9 h 38"/>
                  <a:gd name="T38" fmla="*/ 6 w 68"/>
                  <a:gd name="T39" fmla="*/ 14 h 38"/>
                  <a:gd name="T40" fmla="*/ 1 w 68"/>
                  <a:gd name="T41" fmla="*/ 18 h 38"/>
                  <a:gd name="T42" fmla="*/ 0 w 68"/>
                  <a:gd name="T43" fmla="*/ 21 h 38"/>
                  <a:gd name="T44" fmla="*/ 1 w 68"/>
                  <a:gd name="T45" fmla="*/ 21 h 38"/>
                  <a:gd name="T46" fmla="*/ 2 w 68"/>
                  <a:gd name="T47" fmla="*/ 23 h 38"/>
                  <a:gd name="T48" fmla="*/ 0 w 68"/>
                  <a:gd name="T49" fmla="*/ 24 h 38"/>
                  <a:gd name="T50" fmla="*/ 0 w 68"/>
                  <a:gd name="T51" fmla="*/ 24 h 38"/>
                  <a:gd name="T52" fmla="*/ 2 w 68"/>
                  <a:gd name="T53" fmla="*/ 27 h 38"/>
                  <a:gd name="T54" fmla="*/ 5 w 68"/>
                  <a:gd name="T55" fmla="*/ 31 h 38"/>
                  <a:gd name="T56" fmla="*/ 6 w 68"/>
                  <a:gd name="T57" fmla="*/ 33 h 38"/>
                  <a:gd name="T58" fmla="*/ 10 w 68"/>
                  <a:gd name="T59" fmla="*/ 37 h 38"/>
                  <a:gd name="T60" fmla="*/ 17 w 68"/>
                  <a:gd name="T61" fmla="*/ 36 h 38"/>
                  <a:gd name="T62" fmla="*/ 22 w 68"/>
                  <a:gd name="T63" fmla="*/ 35 h 38"/>
                  <a:gd name="T64" fmla="*/ 25 w 68"/>
                  <a:gd name="T65" fmla="*/ 36 h 38"/>
                  <a:gd name="T66" fmla="*/ 26 w 68"/>
                  <a:gd name="T67" fmla="*/ 37 h 38"/>
                  <a:gd name="T68" fmla="*/ 31 w 68"/>
                  <a:gd name="T69" fmla="*/ 38 h 38"/>
                  <a:gd name="T70" fmla="*/ 35 w 68"/>
                  <a:gd name="T71" fmla="*/ 38 h 38"/>
                  <a:gd name="T72" fmla="*/ 39 w 68"/>
                  <a:gd name="T73" fmla="*/ 36 h 38"/>
                  <a:gd name="T74" fmla="*/ 39 w 68"/>
                  <a:gd name="T75" fmla="*/ 34 h 38"/>
                  <a:gd name="T76" fmla="*/ 40 w 68"/>
                  <a:gd name="T77" fmla="*/ 32 h 38"/>
                  <a:gd name="T78" fmla="*/ 43 w 68"/>
                  <a:gd name="T79" fmla="*/ 32 h 38"/>
                  <a:gd name="T80" fmla="*/ 45 w 68"/>
                  <a:gd name="T81" fmla="*/ 31 h 38"/>
                  <a:gd name="T82" fmla="*/ 48 w 68"/>
                  <a:gd name="T83" fmla="*/ 29 h 38"/>
                  <a:gd name="T84" fmla="*/ 55 w 68"/>
                  <a:gd name="T85" fmla="*/ 29 h 38"/>
                  <a:gd name="T86" fmla="*/ 60 w 68"/>
                  <a:gd name="T87"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8" h="38">
                    <a:moveTo>
                      <a:pt x="61" y="29"/>
                    </a:moveTo>
                    <a:cubicBezTo>
                      <a:pt x="61" y="29"/>
                      <a:pt x="61" y="29"/>
                      <a:pt x="61" y="29"/>
                    </a:cubicBezTo>
                    <a:cubicBezTo>
                      <a:pt x="61" y="28"/>
                      <a:pt x="59" y="24"/>
                      <a:pt x="58" y="23"/>
                    </a:cubicBezTo>
                    <a:cubicBezTo>
                      <a:pt x="56" y="23"/>
                      <a:pt x="56" y="23"/>
                      <a:pt x="55" y="22"/>
                    </a:cubicBezTo>
                    <a:cubicBezTo>
                      <a:pt x="54" y="22"/>
                      <a:pt x="58" y="21"/>
                      <a:pt x="59" y="20"/>
                    </a:cubicBezTo>
                    <a:cubicBezTo>
                      <a:pt x="60" y="19"/>
                      <a:pt x="60" y="19"/>
                      <a:pt x="60" y="18"/>
                    </a:cubicBezTo>
                    <a:cubicBezTo>
                      <a:pt x="59" y="16"/>
                      <a:pt x="59" y="16"/>
                      <a:pt x="60" y="14"/>
                    </a:cubicBezTo>
                    <a:cubicBezTo>
                      <a:pt x="60" y="12"/>
                      <a:pt x="61" y="12"/>
                      <a:pt x="62" y="12"/>
                    </a:cubicBezTo>
                    <a:cubicBezTo>
                      <a:pt x="63" y="11"/>
                      <a:pt x="64" y="10"/>
                      <a:pt x="65" y="10"/>
                    </a:cubicBezTo>
                    <a:cubicBezTo>
                      <a:pt x="65" y="9"/>
                      <a:pt x="65" y="11"/>
                      <a:pt x="66" y="11"/>
                    </a:cubicBezTo>
                    <a:cubicBezTo>
                      <a:pt x="67" y="11"/>
                      <a:pt x="68" y="9"/>
                      <a:pt x="68" y="7"/>
                    </a:cubicBezTo>
                    <a:cubicBezTo>
                      <a:pt x="66" y="6"/>
                      <a:pt x="65" y="5"/>
                      <a:pt x="63" y="5"/>
                    </a:cubicBezTo>
                    <a:cubicBezTo>
                      <a:pt x="59" y="3"/>
                      <a:pt x="55" y="2"/>
                      <a:pt x="54" y="2"/>
                    </a:cubicBezTo>
                    <a:cubicBezTo>
                      <a:pt x="53" y="2"/>
                      <a:pt x="50" y="2"/>
                      <a:pt x="48" y="2"/>
                    </a:cubicBezTo>
                    <a:cubicBezTo>
                      <a:pt x="46" y="2"/>
                      <a:pt x="45" y="2"/>
                      <a:pt x="45" y="2"/>
                    </a:cubicBezTo>
                    <a:cubicBezTo>
                      <a:pt x="45" y="2"/>
                      <a:pt x="44" y="3"/>
                      <a:pt x="44" y="3"/>
                    </a:cubicBezTo>
                    <a:cubicBezTo>
                      <a:pt x="44" y="3"/>
                      <a:pt x="44" y="3"/>
                      <a:pt x="44" y="3"/>
                    </a:cubicBezTo>
                    <a:cubicBezTo>
                      <a:pt x="42" y="4"/>
                      <a:pt x="40" y="6"/>
                      <a:pt x="37" y="7"/>
                    </a:cubicBezTo>
                    <a:cubicBezTo>
                      <a:pt x="36" y="7"/>
                      <a:pt x="36" y="7"/>
                      <a:pt x="35" y="8"/>
                    </a:cubicBezTo>
                    <a:cubicBezTo>
                      <a:pt x="34" y="8"/>
                      <a:pt x="34" y="8"/>
                      <a:pt x="32" y="8"/>
                    </a:cubicBezTo>
                    <a:cubicBezTo>
                      <a:pt x="31" y="8"/>
                      <a:pt x="29" y="7"/>
                      <a:pt x="28" y="7"/>
                    </a:cubicBezTo>
                    <a:cubicBezTo>
                      <a:pt x="26" y="6"/>
                      <a:pt x="24" y="6"/>
                      <a:pt x="23" y="6"/>
                    </a:cubicBezTo>
                    <a:cubicBezTo>
                      <a:pt x="23" y="6"/>
                      <a:pt x="22" y="6"/>
                      <a:pt x="22" y="7"/>
                    </a:cubicBezTo>
                    <a:cubicBezTo>
                      <a:pt x="22" y="7"/>
                      <a:pt x="21" y="8"/>
                      <a:pt x="19" y="7"/>
                    </a:cubicBezTo>
                    <a:cubicBezTo>
                      <a:pt x="18" y="7"/>
                      <a:pt x="17" y="7"/>
                      <a:pt x="16" y="6"/>
                    </a:cubicBezTo>
                    <a:cubicBezTo>
                      <a:pt x="14" y="6"/>
                      <a:pt x="12" y="5"/>
                      <a:pt x="11" y="5"/>
                    </a:cubicBezTo>
                    <a:cubicBezTo>
                      <a:pt x="10" y="5"/>
                      <a:pt x="10" y="5"/>
                      <a:pt x="9" y="6"/>
                    </a:cubicBezTo>
                    <a:cubicBezTo>
                      <a:pt x="8" y="6"/>
                      <a:pt x="7" y="6"/>
                      <a:pt x="6" y="6"/>
                    </a:cubicBezTo>
                    <a:cubicBezTo>
                      <a:pt x="5" y="6"/>
                      <a:pt x="5" y="6"/>
                      <a:pt x="5" y="5"/>
                    </a:cubicBezTo>
                    <a:cubicBezTo>
                      <a:pt x="5" y="4"/>
                      <a:pt x="5" y="4"/>
                      <a:pt x="6" y="3"/>
                    </a:cubicBezTo>
                    <a:cubicBezTo>
                      <a:pt x="6" y="3"/>
                      <a:pt x="6" y="3"/>
                      <a:pt x="6" y="2"/>
                    </a:cubicBezTo>
                    <a:cubicBezTo>
                      <a:pt x="6" y="2"/>
                      <a:pt x="6" y="2"/>
                      <a:pt x="6" y="2"/>
                    </a:cubicBezTo>
                    <a:cubicBezTo>
                      <a:pt x="5" y="1"/>
                      <a:pt x="3" y="1"/>
                      <a:pt x="3" y="0"/>
                    </a:cubicBezTo>
                    <a:cubicBezTo>
                      <a:pt x="2" y="1"/>
                      <a:pt x="2" y="2"/>
                      <a:pt x="1" y="3"/>
                    </a:cubicBezTo>
                    <a:cubicBezTo>
                      <a:pt x="0" y="4"/>
                      <a:pt x="0" y="5"/>
                      <a:pt x="0" y="5"/>
                    </a:cubicBezTo>
                    <a:cubicBezTo>
                      <a:pt x="0" y="5"/>
                      <a:pt x="0" y="6"/>
                      <a:pt x="0" y="8"/>
                    </a:cubicBezTo>
                    <a:cubicBezTo>
                      <a:pt x="1" y="8"/>
                      <a:pt x="1" y="9"/>
                      <a:pt x="1" y="9"/>
                    </a:cubicBezTo>
                    <a:cubicBezTo>
                      <a:pt x="1" y="9"/>
                      <a:pt x="1" y="9"/>
                      <a:pt x="1" y="9"/>
                    </a:cubicBezTo>
                    <a:cubicBezTo>
                      <a:pt x="2" y="10"/>
                      <a:pt x="2" y="10"/>
                      <a:pt x="2" y="10"/>
                    </a:cubicBezTo>
                    <a:cubicBezTo>
                      <a:pt x="4" y="11"/>
                      <a:pt x="7" y="12"/>
                      <a:pt x="6" y="14"/>
                    </a:cubicBezTo>
                    <a:cubicBezTo>
                      <a:pt x="6" y="15"/>
                      <a:pt x="4" y="16"/>
                      <a:pt x="3" y="17"/>
                    </a:cubicBezTo>
                    <a:cubicBezTo>
                      <a:pt x="2" y="17"/>
                      <a:pt x="1" y="18"/>
                      <a:pt x="1" y="18"/>
                    </a:cubicBezTo>
                    <a:cubicBezTo>
                      <a:pt x="1" y="18"/>
                      <a:pt x="0" y="19"/>
                      <a:pt x="0" y="20"/>
                    </a:cubicBezTo>
                    <a:cubicBezTo>
                      <a:pt x="0" y="20"/>
                      <a:pt x="0" y="21"/>
                      <a:pt x="0" y="21"/>
                    </a:cubicBezTo>
                    <a:cubicBezTo>
                      <a:pt x="0" y="21"/>
                      <a:pt x="0" y="21"/>
                      <a:pt x="0" y="21"/>
                    </a:cubicBezTo>
                    <a:cubicBezTo>
                      <a:pt x="0" y="21"/>
                      <a:pt x="1" y="21"/>
                      <a:pt x="1" y="21"/>
                    </a:cubicBezTo>
                    <a:cubicBezTo>
                      <a:pt x="1" y="21"/>
                      <a:pt x="1" y="21"/>
                      <a:pt x="1" y="21"/>
                    </a:cubicBezTo>
                    <a:cubicBezTo>
                      <a:pt x="2" y="22"/>
                      <a:pt x="2" y="22"/>
                      <a:pt x="2" y="23"/>
                    </a:cubicBezTo>
                    <a:cubicBezTo>
                      <a:pt x="1" y="23"/>
                      <a:pt x="1" y="24"/>
                      <a:pt x="0" y="24"/>
                    </a:cubicBezTo>
                    <a:cubicBezTo>
                      <a:pt x="0" y="24"/>
                      <a:pt x="0" y="24"/>
                      <a:pt x="0" y="24"/>
                    </a:cubicBezTo>
                    <a:cubicBezTo>
                      <a:pt x="0" y="24"/>
                      <a:pt x="0" y="24"/>
                      <a:pt x="0" y="24"/>
                    </a:cubicBezTo>
                    <a:cubicBezTo>
                      <a:pt x="0" y="24"/>
                      <a:pt x="0" y="24"/>
                      <a:pt x="0" y="24"/>
                    </a:cubicBezTo>
                    <a:cubicBezTo>
                      <a:pt x="0" y="24"/>
                      <a:pt x="0" y="24"/>
                      <a:pt x="0" y="24"/>
                    </a:cubicBezTo>
                    <a:cubicBezTo>
                      <a:pt x="0" y="25"/>
                      <a:pt x="1" y="26"/>
                      <a:pt x="2" y="27"/>
                    </a:cubicBezTo>
                    <a:cubicBezTo>
                      <a:pt x="3" y="28"/>
                      <a:pt x="4" y="29"/>
                      <a:pt x="5" y="30"/>
                    </a:cubicBezTo>
                    <a:cubicBezTo>
                      <a:pt x="5" y="30"/>
                      <a:pt x="5" y="30"/>
                      <a:pt x="5" y="31"/>
                    </a:cubicBezTo>
                    <a:cubicBezTo>
                      <a:pt x="5" y="31"/>
                      <a:pt x="5" y="31"/>
                      <a:pt x="5" y="31"/>
                    </a:cubicBezTo>
                    <a:cubicBezTo>
                      <a:pt x="6" y="31"/>
                      <a:pt x="6" y="32"/>
                      <a:pt x="6" y="33"/>
                    </a:cubicBezTo>
                    <a:cubicBezTo>
                      <a:pt x="6" y="34"/>
                      <a:pt x="6" y="36"/>
                      <a:pt x="6" y="37"/>
                    </a:cubicBezTo>
                    <a:cubicBezTo>
                      <a:pt x="7" y="37"/>
                      <a:pt x="8" y="37"/>
                      <a:pt x="10" y="37"/>
                    </a:cubicBezTo>
                    <a:cubicBezTo>
                      <a:pt x="11" y="37"/>
                      <a:pt x="13" y="37"/>
                      <a:pt x="14" y="37"/>
                    </a:cubicBezTo>
                    <a:cubicBezTo>
                      <a:pt x="15" y="37"/>
                      <a:pt x="16" y="36"/>
                      <a:pt x="17" y="36"/>
                    </a:cubicBezTo>
                    <a:cubicBezTo>
                      <a:pt x="17" y="35"/>
                      <a:pt x="18" y="35"/>
                      <a:pt x="18" y="35"/>
                    </a:cubicBezTo>
                    <a:cubicBezTo>
                      <a:pt x="19" y="35"/>
                      <a:pt x="21" y="35"/>
                      <a:pt x="22" y="35"/>
                    </a:cubicBezTo>
                    <a:cubicBezTo>
                      <a:pt x="22" y="35"/>
                      <a:pt x="22" y="35"/>
                      <a:pt x="23" y="35"/>
                    </a:cubicBezTo>
                    <a:cubicBezTo>
                      <a:pt x="23" y="35"/>
                      <a:pt x="24" y="35"/>
                      <a:pt x="25" y="36"/>
                    </a:cubicBezTo>
                    <a:cubicBezTo>
                      <a:pt x="25" y="36"/>
                      <a:pt x="25" y="36"/>
                      <a:pt x="25" y="36"/>
                    </a:cubicBezTo>
                    <a:cubicBezTo>
                      <a:pt x="25" y="36"/>
                      <a:pt x="26" y="37"/>
                      <a:pt x="26" y="37"/>
                    </a:cubicBezTo>
                    <a:cubicBezTo>
                      <a:pt x="27" y="37"/>
                      <a:pt x="29" y="37"/>
                      <a:pt x="30" y="38"/>
                    </a:cubicBezTo>
                    <a:cubicBezTo>
                      <a:pt x="31" y="38"/>
                      <a:pt x="31" y="38"/>
                      <a:pt x="31" y="38"/>
                    </a:cubicBezTo>
                    <a:cubicBezTo>
                      <a:pt x="31" y="38"/>
                      <a:pt x="31" y="38"/>
                      <a:pt x="31" y="38"/>
                    </a:cubicBezTo>
                    <a:cubicBezTo>
                      <a:pt x="32" y="38"/>
                      <a:pt x="34" y="38"/>
                      <a:pt x="35" y="38"/>
                    </a:cubicBezTo>
                    <a:cubicBezTo>
                      <a:pt x="37" y="37"/>
                      <a:pt x="39" y="37"/>
                      <a:pt x="39" y="37"/>
                    </a:cubicBezTo>
                    <a:cubicBezTo>
                      <a:pt x="39" y="37"/>
                      <a:pt x="39" y="37"/>
                      <a:pt x="39" y="36"/>
                    </a:cubicBezTo>
                    <a:cubicBezTo>
                      <a:pt x="39" y="35"/>
                      <a:pt x="39" y="35"/>
                      <a:pt x="39" y="34"/>
                    </a:cubicBezTo>
                    <a:cubicBezTo>
                      <a:pt x="39" y="34"/>
                      <a:pt x="39" y="34"/>
                      <a:pt x="39" y="34"/>
                    </a:cubicBezTo>
                    <a:cubicBezTo>
                      <a:pt x="39" y="33"/>
                      <a:pt x="39" y="33"/>
                      <a:pt x="40" y="33"/>
                    </a:cubicBezTo>
                    <a:cubicBezTo>
                      <a:pt x="40" y="32"/>
                      <a:pt x="40" y="32"/>
                      <a:pt x="40" y="32"/>
                    </a:cubicBezTo>
                    <a:cubicBezTo>
                      <a:pt x="41" y="32"/>
                      <a:pt x="41" y="33"/>
                      <a:pt x="42" y="32"/>
                    </a:cubicBezTo>
                    <a:cubicBezTo>
                      <a:pt x="42" y="32"/>
                      <a:pt x="42" y="32"/>
                      <a:pt x="43" y="32"/>
                    </a:cubicBezTo>
                    <a:cubicBezTo>
                      <a:pt x="43" y="32"/>
                      <a:pt x="43" y="32"/>
                      <a:pt x="43" y="32"/>
                    </a:cubicBezTo>
                    <a:cubicBezTo>
                      <a:pt x="44" y="32"/>
                      <a:pt x="45" y="32"/>
                      <a:pt x="45" y="31"/>
                    </a:cubicBezTo>
                    <a:cubicBezTo>
                      <a:pt x="45" y="31"/>
                      <a:pt x="45" y="31"/>
                      <a:pt x="45" y="30"/>
                    </a:cubicBezTo>
                    <a:cubicBezTo>
                      <a:pt x="46" y="30"/>
                      <a:pt x="47" y="30"/>
                      <a:pt x="48" y="29"/>
                    </a:cubicBezTo>
                    <a:cubicBezTo>
                      <a:pt x="49" y="29"/>
                      <a:pt x="50" y="28"/>
                      <a:pt x="51" y="28"/>
                    </a:cubicBezTo>
                    <a:cubicBezTo>
                      <a:pt x="52" y="28"/>
                      <a:pt x="53" y="28"/>
                      <a:pt x="55" y="29"/>
                    </a:cubicBezTo>
                    <a:cubicBezTo>
                      <a:pt x="55" y="29"/>
                      <a:pt x="55" y="29"/>
                      <a:pt x="56" y="29"/>
                    </a:cubicBezTo>
                    <a:cubicBezTo>
                      <a:pt x="57" y="30"/>
                      <a:pt x="58" y="30"/>
                      <a:pt x="60" y="29"/>
                    </a:cubicBezTo>
                    <a:cubicBezTo>
                      <a:pt x="60" y="29"/>
                      <a:pt x="61" y="29"/>
                      <a:pt x="61" y="29"/>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05" name="Freeform 562"/>
              <p:cNvSpPr>
                <a:spLocks/>
              </p:cNvSpPr>
              <p:nvPr/>
            </p:nvSpPr>
            <p:spPr bwMode="auto">
              <a:xfrm>
                <a:off x="4787900" y="2744788"/>
                <a:ext cx="244475" cy="146050"/>
              </a:xfrm>
              <a:custGeom>
                <a:avLst/>
                <a:gdLst>
                  <a:gd name="T0" fmla="*/ 92 w 106"/>
                  <a:gd name="T1" fmla="*/ 56 h 63"/>
                  <a:gd name="T2" fmla="*/ 96 w 106"/>
                  <a:gd name="T3" fmla="*/ 50 h 63"/>
                  <a:gd name="T4" fmla="*/ 97 w 106"/>
                  <a:gd name="T5" fmla="*/ 44 h 63"/>
                  <a:gd name="T6" fmla="*/ 103 w 106"/>
                  <a:gd name="T7" fmla="*/ 43 h 63"/>
                  <a:gd name="T8" fmla="*/ 101 w 106"/>
                  <a:gd name="T9" fmla="*/ 39 h 63"/>
                  <a:gd name="T10" fmla="*/ 91 w 106"/>
                  <a:gd name="T11" fmla="*/ 41 h 63"/>
                  <a:gd name="T12" fmla="*/ 87 w 106"/>
                  <a:gd name="T13" fmla="*/ 39 h 63"/>
                  <a:gd name="T14" fmla="*/ 87 w 106"/>
                  <a:gd name="T15" fmla="*/ 28 h 63"/>
                  <a:gd name="T16" fmla="*/ 88 w 106"/>
                  <a:gd name="T17" fmla="*/ 26 h 63"/>
                  <a:gd name="T18" fmla="*/ 86 w 106"/>
                  <a:gd name="T19" fmla="*/ 19 h 63"/>
                  <a:gd name="T20" fmla="*/ 86 w 106"/>
                  <a:gd name="T21" fmla="*/ 18 h 63"/>
                  <a:gd name="T22" fmla="*/ 85 w 106"/>
                  <a:gd name="T23" fmla="*/ 17 h 63"/>
                  <a:gd name="T24" fmla="*/ 80 w 106"/>
                  <a:gd name="T25" fmla="*/ 11 h 63"/>
                  <a:gd name="T26" fmla="*/ 78 w 106"/>
                  <a:gd name="T27" fmla="*/ 8 h 63"/>
                  <a:gd name="T28" fmla="*/ 72 w 106"/>
                  <a:gd name="T29" fmla="*/ 1 h 63"/>
                  <a:gd name="T30" fmla="*/ 68 w 106"/>
                  <a:gd name="T31" fmla="*/ 1 h 63"/>
                  <a:gd name="T32" fmla="*/ 60 w 106"/>
                  <a:gd name="T33" fmla="*/ 4 h 63"/>
                  <a:gd name="T34" fmla="*/ 51 w 106"/>
                  <a:gd name="T35" fmla="*/ 7 h 63"/>
                  <a:gd name="T36" fmla="*/ 44 w 106"/>
                  <a:gd name="T37" fmla="*/ 4 h 63"/>
                  <a:gd name="T38" fmla="*/ 34 w 106"/>
                  <a:gd name="T39" fmla="*/ 4 h 63"/>
                  <a:gd name="T40" fmla="*/ 30 w 106"/>
                  <a:gd name="T41" fmla="*/ 3 h 63"/>
                  <a:gd name="T42" fmla="*/ 24 w 106"/>
                  <a:gd name="T43" fmla="*/ 8 h 63"/>
                  <a:gd name="T44" fmla="*/ 17 w 106"/>
                  <a:gd name="T45" fmla="*/ 14 h 63"/>
                  <a:gd name="T46" fmla="*/ 13 w 106"/>
                  <a:gd name="T47" fmla="*/ 22 h 63"/>
                  <a:gd name="T48" fmla="*/ 12 w 106"/>
                  <a:gd name="T49" fmla="*/ 24 h 63"/>
                  <a:gd name="T50" fmla="*/ 6 w 106"/>
                  <a:gd name="T51" fmla="*/ 28 h 63"/>
                  <a:gd name="T52" fmla="*/ 2 w 106"/>
                  <a:gd name="T53" fmla="*/ 30 h 63"/>
                  <a:gd name="T54" fmla="*/ 6 w 106"/>
                  <a:gd name="T55" fmla="*/ 36 h 63"/>
                  <a:gd name="T56" fmla="*/ 9 w 106"/>
                  <a:gd name="T57" fmla="*/ 40 h 63"/>
                  <a:gd name="T58" fmla="*/ 15 w 106"/>
                  <a:gd name="T59" fmla="*/ 46 h 63"/>
                  <a:gd name="T60" fmla="*/ 16 w 106"/>
                  <a:gd name="T61" fmla="*/ 48 h 63"/>
                  <a:gd name="T62" fmla="*/ 21 w 106"/>
                  <a:gd name="T63" fmla="*/ 51 h 63"/>
                  <a:gd name="T64" fmla="*/ 24 w 106"/>
                  <a:gd name="T65" fmla="*/ 48 h 63"/>
                  <a:gd name="T66" fmla="*/ 27 w 106"/>
                  <a:gd name="T67" fmla="*/ 51 h 63"/>
                  <a:gd name="T68" fmla="*/ 27 w 106"/>
                  <a:gd name="T69" fmla="*/ 52 h 63"/>
                  <a:gd name="T70" fmla="*/ 30 w 106"/>
                  <a:gd name="T71" fmla="*/ 57 h 63"/>
                  <a:gd name="T72" fmla="*/ 30 w 106"/>
                  <a:gd name="T73" fmla="*/ 61 h 63"/>
                  <a:gd name="T74" fmla="*/ 35 w 106"/>
                  <a:gd name="T75" fmla="*/ 60 h 63"/>
                  <a:gd name="T76" fmla="*/ 45 w 106"/>
                  <a:gd name="T77" fmla="*/ 62 h 63"/>
                  <a:gd name="T78" fmla="*/ 56 w 106"/>
                  <a:gd name="T79" fmla="*/ 63 h 63"/>
                  <a:gd name="T80" fmla="*/ 67 w 106"/>
                  <a:gd name="T81" fmla="*/ 58 h 63"/>
                  <a:gd name="T82" fmla="*/ 72 w 106"/>
                  <a:gd name="T83" fmla="*/ 57 h 63"/>
                  <a:gd name="T84" fmla="*/ 92 w 106"/>
                  <a:gd name="T85"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6" h="63">
                    <a:moveTo>
                      <a:pt x="92" y="62"/>
                    </a:moveTo>
                    <a:cubicBezTo>
                      <a:pt x="92" y="61"/>
                      <a:pt x="92" y="61"/>
                      <a:pt x="92" y="61"/>
                    </a:cubicBezTo>
                    <a:cubicBezTo>
                      <a:pt x="93" y="59"/>
                      <a:pt x="92" y="57"/>
                      <a:pt x="92" y="56"/>
                    </a:cubicBezTo>
                    <a:cubicBezTo>
                      <a:pt x="92" y="54"/>
                      <a:pt x="93" y="54"/>
                      <a:pt x="94" y="53"/>
                    </a:cubicBezTo>
                    <a:cubicBezTo>
                      <a:pt x="94" y="53"/>
                      <a:pt x="93" y="52"/>
                      <a:pt x="93" y="51"/>
                    </a:cubicBezTo>
                    <a:cubicBezTo>
                      <a:pt x="93" y="51"/>
                      <a:pt x="96" y="50"/>
                      <a:pt x="96" y="50"/>
                    </a:cubicBezTo>
                    <a:cubicBezTo>
                      <a:pt x="95" y="49"/>
                      <a:pt x="92" y="50"/>
                      <a:pt x="94" y="48"/>
                    </a:cubicBezTo>
                    <a:cubicBezTo>
                      <a:pt x="95" y="46"/>
                      <a:pt x="94" y="45"/>
                      <a:pt x="95" y="44"/>
                    </a:cubicBezTo>
                    <a:cubicBezTo>
                      <a:pt x="95" y="43"/>
                      <a:pt x="96" y="44"/>
                      <a:pt x="97" y="44"/>
                    </a:cubicBezTo>
                    <a:cubicBezTo>
                      <a:pt x="98" y="45"/>
                      <a:pt x="98" y="45"/>
                      <a:pt x="97" y="46"/>
                    </a:cubicBezTo>
                    <a:cubicBezTo>
                      <a:pt x="97" y="48"/>
                      <a:pt x="100" y="47"/>
                      <a:pt x="103" y="47"/>
                    </a:cubicBezTo>
                    <a:cubicBezTo>
                      <a:pt x="106" y="47"/>
                      <a:pt x="103" y="44"/>
                      <a:pt x="103" y="43"/>
                    </a:cubicBezTo>
                    <a:cubicBezTo>
                      <a:pt x="103" y="42"/>
                      <a:pt x="103" y="42"/>
                      <a:pt x="103" y="41"/>
                    </a:cubicBezTo>
                    <a:cubicBezTo>
                      <a:pt x="103" y="41"/>
                      <a:pt x="102" y="40"/>
                      <a:pt x="102" y="40"/>
                    </a:cubicBezTo>
                    <a:cubicBezTo>
                      <a:pt x="101" y="40"/>
                      <a:pt x="101" y="39"/>
                      <a:pt x="101" y="39"/>
                    </a:cubicBezTo>
                    <a:cubicBezTo>
                      <a:pt x="101" y="39"/>
                      <a:pt x="100" y="40"/>
                      <a:pt x="99" y="40"/>
                    </a:cubicBezTo>
                    <a:cubicBezTo>
                      <a:pt x="97" y="41"/>
                      <a:pt x="94" y="43"/>
                      <a:pt x="93" y="42"/>
                    </a:cubicBezTo>
                    <a:cubicBezTo>
                      <a:pt x="92" y="42"/>
                      <a:pt x="92" y="42"/>
                      <a:pt x="91" y="41"/>
                    </a:cubicBezTo>
                    <a:cubicBezTo>
                      <a:pt x="89" y="41"/>
                      <a:pt x="87" y="40"/>
                      <a:pt x="87" y="39"/>
                    </a:cubicBezTo>
                    <a:cubicBezTo>
                      <a:pt x="87" y="39"/>
                      <a:pt x="87" y="39"/>
                      <a:pt x="87" y="39"/>
                    </a:cubicBezTo>
                    <a:cubicBezTo>
                      <a:pt x="87" y="39"/>
                      <a:pt x="87" y="39"/>
                      <a:pt x="87" y="39"/>
                    </a:cubicBezTo>
                    <a:cubicBezTo>
                      <a:pt x="86" y="38"/>
                      <a:pt x="86" y="36"/>
                      <a:pt x="86" y="36"/>
                    </a:cubicBezTo>
                    <a:cubicBezTo>
                      <a:pt x="86" y="35"/>
                      <a:pt x="86" y="34"/>
                      <a:pt x="86" y="33"/>
                    </a:cubicBezTo>
                    <a:cubicBezTo>
                      <a:pt x="86" y="31"/>
                      <a:pt x="86" y="29"/>
                      <a:pt x="87" y="28"/>
                    </a:cubicBezTo>
                    <a:cubicBezTo>
                      <a:pt x="87" y="28"/>
                      <a:pt x="87" y="28"/>
                      <a:pt x="87" y="27"/>
                    </a:cubicBezTo>
                    <a:cubicBezTo>
                      <a:pt x="88" y="27"/>
                      <a:pt x="88" y="26"/>
                      <a:pt x="88" y="26"/>
                    </a:cubicBezTo>
                    <a:cubicBezTo>
                      <a:pt x="88" y="26"/>
                      <a:pt x="88" y="26"/>
                      <a:pt x="88" y="26"/>
                    </a:cubicBezTo>
                    <a:cubicBezTo>
                      <a:pt x="88" y="25"/>
                      <a:pt x="88" y="23"/>
                      <a:pt x="88" y="23"/>
                    </a:cubicBezTo>
                    <a:cubicBezTo>
                      <a:pt x="88" y="23"/>
                      <a:pt x="87" y="22"/>
                      <a:pt x="87" y="22"/>
                    </a:cubicBezTo>
                    <a:cubicBezTo>
                      <a:pt x="87" y="21"/>
                      <a:pt x="86" y="20"/>
                      <a:pt x="86" y="19"/>
                    </a:cubicBezTo>
                    <a:cubicBezTo>
                      <a:pt x="86" y="19"/>
                      <a:pt x="86" y="19"/>
                      <a:pt x="86" y="19"/>
                    </a:cubicBezTo>
                    <a:cubicBezTo>
                      <a:pt x="86" y="18"/>
                      <a:pt x="86" y="18"/>
                      <a:pt x="86" y="18"/>
                    </a:cubicBezTo>
                    <a:cubicBezTo>
                      <a:pt x="86" y="18"/>
                      <a:pt x="86" y="18"/>
                      <a:pt x="86" y="18"/>
                    </a:cubicBezTo>
                    <a:cubicBezTo>
                      <a:pt x="86" y="18"/>
                      <a:pt x="86" y="18"/>
                      <a:pt x="86" y="18"/>
                    </a:cubicBezTo>
                    <a:cubicBezTo>
                      <a:pt x="86" y="18"/>
                      <a:pt x="86" y="17"/>
                      <a:pt x="85" y="17"/>
                    </a:cubicBezTo>
                    <a:cubicBezTo>
                      <a:pt x="85" y="17"/>
                      <a:pt x="85" y="17"/>
                      <a:pt x="85" y="17"/>
                    </a:cubicBezTo>
                    <a:cubicBezTo>
                      <a:pt x="85" y="16"/>
                      <a:pt x="84" y="15"/>
                      <a:pt x="83" y="15"/>
                    </a:cubicBezTo>
                    <a:cubicBezTo>
                      <a:pt x="82" y="14"/>
                      <a:pt x="81" y="13"/>
                      <a:pt x="81" y="13"/>
                    </a:cubicBezTo>
                    <a:cubicBezTo>
                      <a:pt x="80" y="12"/>
                      <a:pt x="80" y="11"/>
                      <a:pt x="80" y="11"/>
                    </a:cubicBezTo>
                    <a:cubicBezTo>
                      <a:pt x="80" y="10"/>
                      <a:pt x="79" y="10"/>
                      <a:pt x="79" y="9"/>
                    </a:cubicBezTo>
                    <a:cubicBezTo>
                      <a:pt x="79" y="9"/>
                      <a:pt x="79" y="9"/>
                      <a:pt x="79" y="9"/>
                    </a:cubicBezTo>
                    <a:cubicBezTo>
                      <a:pt x="79" y="9"/>
                      <a:pt x="78" y="9"/>
                      <a:pt x="78" y="8"/>
                    </a:cubicBezTo>
                    <a:cubicBezTo>
                      <a:pt x="77" y="7"/>
                      <a:pt x="77" y="6"/>
                      <a:pt x="76" y="5"/>
                    </a:cubicBezTo>
                    <a:cubicBezTo>
                      <a:pt x="76" y="4"/>
                      <a:pt x="75" y="3"/>
                      <a:pt x="74" y="3"/>
                    </a:cubicBezTo>
                    <a:cubicBezTo>
                      <a:pt x="74" y="2"/>
                      <a:pt x="73" y="1"/>
                      <a:pt x="72" y="1"/>
                    </a:cubicBezTo>
                    <a:cubicBezTo>
                      <a:pt x="72" y="1"/>
                      <a:pt x="71" y="1"/>
                      <a:pt x="70" y="1"/>
                    </a:cubicBezTo>
                    <a:cubicBezTo>
                      <a:pt x="70" y="1"/>
                      <a:pt x="70" y="1"/>
                      <a:pt x="70" y="1"/>
                    </a:cubicBezTo>
                    <a:cubicBezTo>
                      <a:pt x="69" y="0"/>
                      <a:pt x="69" y="1"/>
                      <a:pt x="68" y="1"/>
                    </a:cubicBezTo>
                    <a:cubicBezTo>
                      <a:pt x="68" y="1"/>
                      <a:pt x="68" y="1"/>
                      <a:pt x="67" y="2"/>
                    </a:cubicBezTo>
                    <a:cubicBezTo>
                      <a:pt x="66" y="2"/>
                      <a:pt x="64" y="4"/>
                      <a:pt x="63" y="4"/>
                    </a:cubicBezTo>
                    <a:cubicBezTo>
                      <a:pt x="63" y="4"/>
                      <a:pt x="61" y="4"/>
                      <a:pt x="60" y="4"/>
                    </a:cubicBezTo>
                    <a:cubicBezTo>
                      <a:pt x="58" y="4"/>
                      <a:pt x="57" y="4"/>
                      <a:pt x="56" y="4"/>
                    </a:cubicBezTo>
                    <a:cubicBezTo>
                      <a:pt x="56" y="4"/>
                      <a:pt x="56" y="5"/>
                      <a:pt x="55" y="5"/>
                    </a:cubicBezTo>
                    <a:cubicBezTo>
                      <a:pt x="54" y="6"/>
                      <a:pt x="52" y="8"/>
                      <a:pt x="51" y="7"/>
                    </a:cubicBezTo>
                    <a:cubicBezTo>
                      <a:pt x="50" y="7"/>
                      <a:pt x="50" y="6"/>
                      <a:pt x="49" y="6"/>
                    </a:cubicBezTo>
                    <a:cubicBezTo>
                      <a:pt x="49" y="5"/>
                      <a:pt x="48" y="4"/>
                      <a:pt x="47" y="4"/>
                    </a:cubicBezTo>
                    <a:cubicBezTo>
                      <a:pt x="46" y="3"/>
                      <a:pt x="45" y="4"/>
                      <a:pt x="44" y="4"/>
                    </a:cubicBezTo>
                    <a:cubicBezTo>
                      <a:pt x="43" y="4"/>
                      <a:pt x="42" y="4"/>
                      <a:pt x="41" y="4"/>
                    </a:cubicBezTo>
                    <a:cubicBezTo>
                      <a:pt x="40" y="4"/>
                      <a:pt x="39" y="4"/>
                      <a:pt x="38" y="4"/>
                    </a:cubicBezTo>
                    <a:cubicBezTo>
                      <a:pt x="37" y="4"/>
                      <a:pt x="36" y="4"/>
                      <a:pt x="34" y="4"/>
                    </a:cubicBezTo>
                    <a:cubicBezTo>
                      <a:pt x="34" y="3"/>
                      <a:pt x="33" y="3"/>
                      <a:pt x="33" y="2"/>
                    </a:cubicBezTo>
                    <a:cubicBezTo>
                      <a:pt x="33" y="2"/>
                      <a:pt x="32" y="2"/>
                      <a:pt x="32" y="2"/>
                    </a:cubicBezTo>
                    <a:cubicBezTo>
                      <a:pt x="31" y="3"/>
                      <a:pt x="31" y="3"/>
                      <a:pt x="30" y="3"/>
                    </a:cubicBezTo>
                    <a:cubicBezTo>
                      <a:pt x="30" y="4"/>
                      <a:pt x="29" y="4"/>
                      <a:pt x="28" y="4"/>
                    </a:cubicBezTo>
                    <a:cubicBezTo>
                      <a:pt x="28" y="4"/>
                      <a:pt x="28" y="5"/>
                      <a:pt x="27" y="5"/>
                    </a:cubicBezTo>
                    <a:cubicBezTo>
                      <a:pt x="27" y="6"/>
                      <a:pt x="26" y="7"/>
                      <a:pt x="24" y="8"/>
                    </a:cubicBezTo>
                    <a:cubicBezTo>
                      <a:pt x="22" y="9"/>
                      <a:pt x="20" y="10"/>
                      <a:pt x="20" y="10"/>
                    </a:cubicBezTo>
                    <a:cubicBezTo>
                      <a:pt x="20" y="10"/>
                      <a:pt x="20" y="10"/>
                      <a:pt x="20" y="10"/>
                    </a:cubicBezTo>
                    <a:cubicBezTo>
                      <a:pt x="20" y="10"/>
                      <a:pt x="18" y="13"/>
                      <a:pt x="17" y="14"/>
                    </a:cubicBezTo>
                    <a:cubicBezTo>
                      <a:pt x="16" y="15"/>
                      <a:pt x="16" y="16"/>
                      <a:pt x="15" y="17"/>
                    </a:cubicBezTo>
                    <a:cubicBezTo>
                      <a:pt x="15" y="17"/>
                      <a:pt x="15" y="18"/>
                      <a:pt x="15" y="19"/>
                    </a:cubicBezTo>
                    <a:cubicBezTo>
                      <a:pt x="14" y="20"/>
                      <a:pt x="14" y="22"/>
                      <a:pt x="13" y="22"/>
                    </a:cubicBezTo>
                    <a:cubicBezTo>
                      <a:pt x="13" y="22"/>
                      <a:pt x="13" y="22"/>
                      <a:pt x="13" y="22"/>
                    </a:cubicBezTo>
                    <a:cubicBezTo>
                      <a:pt x="12" y="23"/>
                      <a:pt x="12" y="23"/>
                      <a:pt x="12" y="24"/>
                    </a:cubicBezTo>
                    <a:cubicBezTo>
                      <a:pt x="12" y="24"/>
                      <a:pt x="12" y="24"/>
                      <a:pt x="12" y="24"/>
                    </a:cubicBezTo>
                    <a:cubicBezTo>
                      <a:pt x="11" y="25"/>
                      <a:pt x="11" y="27"/>
                      <a:pt x="10" y="27"/>
                    </a:cubicBezTo>
                    <a:cubicBezTo>
                      <a:pt x="9" y="28"/>
                      <a:pt x="7" y="28"/>
                      <a:pt x="6" y="28"/>
                    </a:cubicBezTo>
                    <a:cubicBezTo>
                      <a:pt x="6" y="28"/>
                      <a:pt x="6" y="27"/>
                      <a:pt x="6" y="28"/>
                    </a:cubicBezTo>
                    <a:cubicBezTo>
                      <a:pt x="5" y="28"/>
                      <a:pt x="5" y="28"/>
                      <a:pt x="5" y="28"/>
                    </a:cubicBezTo>
                    <a:cubicBezTo>
                      <a:pt x="5" y="28"/>
                      <a:pt x="5" y="29"/>
                      <a:pt x="5" y="29"/>
                    </a:cubicBezTo>
                    <a:cubicBezTo>
                      <a:pt x="4" y="30"/>
                      <a:pt x="3" y="30"/>
                      <a:pt x="2" y="30"/>
                    </a:cubicBezTo>
                    <a:cubicBezTo>
                      <a:pt x="1" y="30"/>
                      <a:pt x="0" y="30"/>
                      <a:pt x="0" y="30"/>
                    </a:cubicBezTo>
                    <a:cubicBezTo>
                      <a:pt x="0" y="30"/>
                      <a:pt x="3" y="33"/>
                      <a:pt x="5" y="35"/>
                    </a:cubicBezTo>
                    <a:cubicBezTo>
                      <a:pt x="5" y="35"/>
                      <a:pt x="5" y="36"/>
                      <a:pt x="6" y="36"/>
                    </a:cubicBezTo>
                    <a:cubicBezTo>
                      <a:pt x="6" y="36"/>
                      <a:pt x="6" y="37"/>
                      <a:pt x="6" y="38"/>
                    </a:cubicBezTo>
                    <a:cubicBezTo>
                      <a:pt x="6" y="38"/>
                      <a:pt x="6" y="38"/>
                      <a:pt x="6" y="38"/>
                    </a:cubicBezTo>
                    <a:cubicBezTo>
                      <a:pt x="6" y="39"/>
                      <a:pt x="8" y="39"/>
                      <a:pt x="9" y="40"/>
                    </a:cubicBezTo>
                    <a:cubicBezTo>
                      <a:pt x="11" y="40"/>
                      <a:pt x="13" y="41"/>
                      <a:pt x="13" y="42"/>
                    </a:cubicBezTo>
                    <a:cubicBezTo>
                      <a:pt x="15" y="43"/>
                      <a:pt x="15" y="46"/>
                      <a:pt x="15" y="46"/>
                    </a:cubicBezTo>
                    <a:cubicBezTo>
                      <a:pt x="15" y="46"/>
                      <a:pt x="15" y="46"/>
                      <a:pt x="15" y="46"/>
                    </a:cubicBezTo>
                    <a:cubicBezTo>
                      <a:pt x="14" y="46"/>
                      <a:pt x="14" y="46"/>
                      <a:pt x="14" y="46"/>
                    </a:cubicBezTo>
                    <a:cubicBezTo>
                      <a:pt x="14" y="46"/>
                      <a:pt x="13" y="47"/>
                      <a:pt x="12" y="47"/>
                    </a:cubicBezTo>
                    <a:cubicBezTo>
                      <a:pt x="13" y="48"/>
                      <a:pt x="14" y="48"/>
                      <a:pt x="16" y="48"/>
                    </a:cubicBezTo>
                    <a:cubicBezTo>
                      <a:pt x="16" y="49"/>
                      <a:pt x="17" y="49"/>
                      <a:pt x="17" y="49"/>
                    </a:cubicBezTo>
                    <a:cubicBezTo>
                      <a:pt x="18" y="49"/>
                      <a:pt x="19" y="50"/>
                      <a:pt x="19" y="50"/>
                    </a:cubicBezTo>
                    <a:cubicBezTo>
                      <a:pt x="20" y="51"/>
                      <a:pt x="20" y="51"/>
                      <a:pt x="21" y="51"/>
                    </a:cubicBezTo>
                    <a:cubicBezTo>
                      <a:pt x="21" y="51"/>
                      <a:pt x="21" y="50"/>
                      <a:pt x="22" y="50"/>
                    </a:cubicBezTo>
                    <a:cubicBezTo>
                      <a:pt x="22" y="49"/>
                      <a:pt x="23" y="48"/>
                      <a:pt x="24" y="48"/>
                    </a:cubicBezTo>
                    <a:cubicBezTo>
                      <a:pt x="24" y="48"/>
                      <a:pt x="24" y="48"/>
                      <a:pt x="24" y="48"/>
                    </a:cubicBezTo>
                    <a:cubicBezTo>
                      <a:pt x="24" y="48"/>
                      <a:pt x="25" y="48"/>
                      <a:pt x="26" y="49"/>
                    </a:cubicBezTo>
                    <a:cubicBezTo>
                      <a:pt x="27" y="49"/>
                      <a:pt x="27" y="50"/>
                      <a:pt x="27" y="50"/>
                    </a:cubicBezTo>
                    <a:cubicBezTo>
                      <a:pt x="27" y="50"/>
                      <a:pt x="27" y="50"/>
                      <a:pt x="27" y="51"/>
                    </a:cubicBezTo>
                    <a:cubicBezTo>
                      <a:pt x="27" y="51"/>
                      <a:pt x="27" y="51"/>
                      <a:pt x="27" y="51"/>
                    </a:cubicBezTo>
                    <a:cubicBezTo>
                      <a:pt x="27" y="52"/>
                      <a:pt x="27" y="52"/>
                      <a:pt x="27" y="52"/>
                    </a:cubicBezTo>
                    <a:cubicBezTo>
                      <a:pt x="27" y="52"/>
                      <a:pt x="27" y="52"/>
                      <a:pt x="27" y="52"/>
                    </a:cubicBezTo>
                    <a:cubicBezTo>
                      <a:pt x="26" y="52"/>
                      <a:pt x="25" y="53"/>
                      <a:pt x="25" y="53"/>
                    </a:cubicBezTo>
                    <a:cubicBezTo>
                      <a:pt x="25" y="54"/>
                      <a:pt x="26" y="55"/>
                      <a:pt x="26" y="55"/>
                    </a:cubicBezTo>
                    <a:cubicBezTo>
                      <a:pt x="27" y="55"/>
                      <a:pt x="29" y="56"/>
                      <a:pt x="30" y="57"/>
                    </a:cubicBezTo>
                    <a:cubicBezTo>
                      <a:pt x="31" y="57"/>
                      <a:pt x="32" y="58"/>
                      <a:pt x="31" y="59"/>
                    </a:cubicBezTo>
                    <a:cubicBezTo>
                      <a:pt x="31" y="59"/>
                      <a:pt x="31" y="59"/>
                      <a:pt x="31" y="60"/>
                    </a:cubicBezTo>
                    <a:cubicBezTo>
                      <a:pt x="30" y="60"/>
                      <a:pt x="30" y="61"/>
                      <a:pt x="30" y="61"/>
                    </a:cubicBezTo>
                    <a:cubicBezTo>
                      <a:pt x="30" y="61"/>
                      <a:pt x="30" y="61"/>
                      <a:pt x="30" y="61"/>
                    </a:cubicBezTo>
                    <a:cubicBezTo>
                      <a:pt x="31" y="61"/>
                      <a:pt x="32" y="61"/>
                      <a:pt x="33" y="61"/>
                    </a:cubicBezTo>
                    <a:cubicBezTo>
                      <a:pt x="33" y="60"/>
                      <a:pt x="34" y="60"/>
                      <a:pt x="35" y="60"/>
                    </a:cubicBezTo>
                    <a:cubicBezTo>
                      <a:pt x="36" y="60"/>
                      <a:pt x="38" y="61"/>
                      <a:pt x="40" y="61"/>
                    </a:cubicBezTo>
                    <a:cubicBezTo>
                      <a:pt x="41" y="62"/>
                      <a:pt x="42" y="62"/>
                      <a:pt x="43" y="62"/>
                    </a:cubicBezTo>
                    <a:cubicBezTo>
                      <a:pt x="45" y="63"/>
                      <a:pt x="45" y="62"/>
                      <a:pt x="45" y="62"/>
                    </a:cubicBezTo>
                    <a:cubicBezTo>
                      <a:pt x="46" y="61"/>
                      <a:pt x="46" y="61"/>
                      <a:pt x="47" y="61"/>
                    </a:cubicBezTo>
                    <a:cubicBezTo>
                      <a:pt x="48" y="61"/>
                      <a:pt x="50" y="61"/>
                      <a:pt x="52" y="62"/>
                    </a:cubicBezTo>
                    <a:cubicBezTo>
                      <a:pt x="54" y="62"/>
                      <a:pt x="55" y="63"/>
                      <a:pt x="56" y="63"/>
                    </a:cubicBezTo>
                    <a:cubicBezTo>
                      <a:pt x="58" y="63"/>
                      <a:pt x="58" y="63"/>
                      <a:pt x="59" y="63"/>
                    </a:cubicBezTo>
                    <a:cubicBezTo>
                      <a:pt x="59" y="62"/>
                      <a:pt x="60" y="62"/>
                      <a:pt x="61" y="62"/>
                    </a:cubicBezTo>
                    <a:cubicBezTo>
                      <a:pt x="63" y="61"/>
                      <a:pt x="66" y="59"/>
                      <a:pt x="67" y="58"/>
                    </a:cubicBezTo>
                    <a:cubicBezTo>
                      <a:pt x="67" y="58"/>
                      <a:pt x="67" y="58"/>
                      <a:pt x="67" y="58"/>
                    </a:cubicBezTo>
                    <a:cubicBezTo>
                      <a:pt x="68" y="58"/>
                      <a:pt x="68" y="58"/>
                      <a:pt x="68" y="57"/>
                    </a:cubicBezTo>
                    <a:cubicBezTo>
                      <a:pt x="69" y="57"/>
                      <a:pt x="70" y="57"/>
                      <a:pt x="72" y="57"/>
                    </a:cubicBezTo>
                    <a:cubicBezTo>
                      <a:pt x="74" y="57"/>
                      <a:pt x="77" y="57"/>
                      <a:pt x="78" y="57"/>
                    </a:cubicBezTo>
                    <a:cubicBezTo>
                      <a:pt x="79" y="57"/>
                      <a:pt x="83" y="58"/>
                      <a:pt x="87" y="60"/>
                    </a:cubicBezTo>
                    <a:cubicBezTo>
                      <a:pt x="89" y="60"/>
                      <a:pt x="91" y="61"/>
                      <a:pt x="92" y="6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06" name="Freeform 563"/>
              <p:cNvSpPr>
                <a:spLocks/>
              </p:cNvSpPr>
              <p:nvPr/>
            </p:nvSpPr>
            <p:spPr bwMode="auto">
              <a:xfrm>
                <a:off x="4838700" y="2606675"/>
                <a:ext cx="454025" cy="263525"/>
              </a:xfrm>
              <a:custGeom>
                <a:avLst/>
                <a:gdLst>
                  <a:gd name="T0" fmla="*/ 80 w 197"/>
                  <a:gd name="T1" fmla="*/ 92 h 114"/>
                  <a:gd name="T2" fmla="*/ 88 w 197"/>
                  <a:gd name="T3" fmla="*/ 87 h 114"/>
                  <a:gd name="T4" fmla="*/ 97 w 197"/>
                  <a:gd name="T5" fmla="*/ 82 h 114"/>
                  <a:gd name="T6" fmla="*/ 106 w 197"/>
                  <a:gd name="T7" fmla="*/ 78 h 114"/>
                  <a:gd name="T8" fmla="*/ 111 w 197"/>
                  <a:gd name="T9" fmla="*/ 82 h 114"/>
                  <a:gd name="T10" fmla="*/ 107 w 197"/>
                  <a:gd name="T11" fmla="*/ 86 h 114"/>
                  <a:gd name="T12" fmla="*/ 120 w 197"/>
                  <a:gd name="T13" fmla="*/ 88 h 114"/>
                  <a:gd name="T14" fmla="*/ 120 w 197"/>
                  <a:gd name="T15" fmla="*/ 96 h 114"/>
                  <a:gd name="T16" fmla="*/ 124 w 197"/>
                  <a:gd name="T17" fmla="*/ 103 h 114"/>
                  <a:gd name="T18" fmla="*/ 134 w 197"/>
                  <a:gd name="T19" fmla="*/ 110 h 114"/>
                  <a:gd name="T20" fmla="*/ 154 w 197"/>
                  <a:gd name="T21" fmla="*/ 102 h 114"/>
                  <a:gd name="T22" fmla="*/ 142 w 197"/>
                  <a:gd name="T23" fmla="*/ 100 h 114"/>
                  <a:gd name="T24" fmla="*/ 133 w 197"/>
                  <a:gd name="T25" fmla="*/ 91 h 114"/>
                  <a:gd name="T26" fmla="*/ 135 w 197"/>
                  <a:gd name="T27" fmla="*/ 88 h 114"/>
                  <a:gd name="T28" fmla="*/ 141 w 197"/>
                  <a:gd name="T29" fmla="*/ 86 h 114"/>
                  <a:gd name="T30" fmla="*/ 150 w 197"/>
                  <a:gd name="T31" fmla="*/ 82 h 114"/>
                  <a:gd name="T32" fmla="*/ 166 w 197"/>
                  <a:gd name="T33" fmla="*/ 79 h 114"/>
                  <a:gd name="T34" fmla="*/ 177 w 197"/>
                  <a:gd name="T35" fmla="*/ 70 h 114"/>
                  <a:gd name="T36" fmla="*/ 185 w 197"/>
                  <a:gd name="T37" fmla="*/ 65 h 114"/>
                  <a:gd name="T38" fmla="*/ 193 w 197"/>
                  <a:gd name="T39" fmla="*/ 62 h 114"/>
                  <a:gd name="T40" fmla="*/ 194 w 197"/>
                  <a:gd name="T41" fmla="*/ 56 h 114"/>
                  <a:gd name="T42" fmla="*/ 192 w 197"/>
                  <a:gd name="T43" fmla="*/ 53 h 114"/>
                  <a:gd name="T44" fmla="*/ 195 w 197"/>
                  <a:gd name="T45" fmla="*/ 47 h 114"/>
                  <a:gd name="T46" fmla="*/ 193 w 197"/>
                  <a:gd name="T47" fmla="*/ 42 h 114"/>
                  <a:gd name="T48" fmla="*/ 184 w 197"/>
                  <a:gd name="T49" fmla="*/ 38 h 114"/>
                  <a:gd name="T50" fmla="*/ 176 w 197"/>
                  <a:gd name="T51" fmla="*/ 35 h 114"/>
                  <a:gd name="T52" fmla="*/ 157 w 197"/>
                  <a:gd name="T53" fmla="*/ 31 h 114"/>
                  <a:gd name="T54" fmla="*/ 145 w 197"/>
                  <a:gd name="T55" fmla="*/ 28 h 114"/>
                  <a:gd name="T56" fmla="*/ 144 w 197"/>
                  <a:gd name="T57" fmla="*/ 23 h 114"/>
                  <a:gd name="T58" fmla="*/ 139 w 197"/>
                  <a:gd name="T59" fmla="*/ 18 h 114"/>
                  <a:gd name="T60" fmla="*/ 131 w 197"/>
                  <a:gd name="T61" fmla="*/ 14 h 114"/>
                  <a:gd name="T62" fmla="*/ 135 w 197"/>
                  <a:gd name="T63" fmla="*/ 9 h 114"/>
                  <a:gd name="T64" fmla="*/ 130 w 197"/>
                  <a:gd name="T65" fmla="*/ 5 h 114"/>
                  <a:gd name="T66" fmla="*/ 123 w 197"/>
                  <a:gd name="T67" fmla="*/ 1 h 114"/>
                  <a:gd name="T68" fmla="*/ 109 w 197"/>
                  <a:gd name="T69" fmla="*/ 5 h 114"/>
                  <a:gd name="T70" fmla="*/ 103 w 197"/>
                  <a:gd name="T71" fmla="*/ 5 h 114"/>
                  <a:gd name="T72" fmla="*/ 92 w 197"/>
                  <a:gd name="T73" fmla="*/ 17 h 114"/>
                  <a:gd name="T74" fmla="*/ 79 w 197"/>
                  <a:gd name="T75" fmla="*/ 15 h 114"/>
                  <a:gd name="T76" fmla="*/ 73 w 197"/>
                  <a:gd name="T77" fmla="*/ 13 h 114"/>
                  <a:gd name="T78" fmla="*/ 63 w 197"/>
                  <a:gd name="T79" fmla="*/ 12 h 114"/>
                  <a:gd name="T80" fmla="*/ 56 w 197"/>
                  <a:gd name="T81" fmla="*/ 10 h 114"/>
                  <a:gd name="T82" fmla="*/ 24 w 197"/>
                  <a:gd name="T83" fmla="*/ 8 h 114"/>
                  <a:gd name="T84" fmla="*/ 18 w 197"/>
                  <a:gd name="T85" fmla="*/ 18 h 114"/>
                  <a:gd name="T86" fmla="*/ 19 w 197"/>
                  <a:gd name="T87" fmla="*/ 24 h 114"/>
                  <a:gd name="T88" fmla="*/ 16 w 197"/>
                  <a:gd name="T89" fmla="*/ 31 h 114"/>
                  <a:gd name="T90" fmla="*/ 6 w 197"/>
                  <a:gd name="T91" fmla="*/ 44 h 114"/>
                  <a:gd name="T92" fmla="*/ 3 w 197"/>
                  <a:gd name="T93" fmla="*/ 49 h 114"/>
                  <a:gd name="T94" fmla="*/ 0 w 197"/>
                  <a:gd name="T95" fmla="*/ 57 h 114"/>
                  <a:gd name="T96" fmla="*/ 9 w 197"/>
                  <a:gd name="T97" fmla="*/ 61 h 114"/>
                  <a:gd name="T98" fmla="*/ 21 w 197"/>
                  <a:gd name="T99" fmla="*/ 63 h 114"/>
                  <a:gd name="T100" fmla="*/ 34 w 197"/>
                  <a:gd name="T101" fmla="*/ 63 h 114"/>
                  <a:gd name="T102" fmla="*/ 48 w 197"/>
                  <a:gd name="T103" fmla="*/ 59 h 114"/>
                  <a:gd name="T104" fmla="*/ 57 w 197"/>
                  <a:gd name="T105" fmla="*/ 56 h 114"/>
                  <a:gd name="T106" fmla="*/ 72 w 197"/>
                  <a:gd name="T107" fmla="*/ 62 h 114"/>
                  <a:gd name="T108" fmla="*/ 78 w 197"/>
                  <a:gd name="T109" fmla="*/ 66 h 114"/>
                  <a:gd name="T110" fmla="*/ 84 w 197"/>
                  <a:gd name="T111" fmla="*/ 79 h 114"/>
                  <a:gd name="T112" fmla="*/ 83 w 197"/>
                  <a:gd name="T113" fmla="*/ 86 h 114"/>
                  <a:gd name="T114" fmla="*/ 78 w 197"/>
                  <a:gd name="T115" fmla="*/ 86 h 114"/>
                  <a:gd name="T116" fmla="*/ 73 w 197"/>
                  <a:gd name="T117" fmla="*/ 91 h 114"/>
                  <a:gd name="T118" fmla="*/ 70 w 197"/>
                  <a:gd name="T119" fmla="*/ 96 h 114"/>
                  <a:gd name="T120" fmla="*/ 69 w 197"/>
                  <a:gd name="T121" fmla="*/ 100 h 114"/>
                  <a:gd name="T122" fmla="*/ 81 w 197"/>
                  <a:gd name="T123" fmla="*/ 10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7" h="114">
                    <a:moveTo>
                      <a:pt x="81" y="100"/>
                    </a:moveTo>
                    <a:cubicBezTo>
                      <a:pt x="81" y="99"/>
                      <a:pt x="81" y="99"/>
                      <a:pt x="81" y="99"/>
                    </a:cubicBezTo>
                    <a:cubicBezTo>
                      <a:pt x="81" y="97"/>
                      <a:pt x="81" y="97"/>
                      <a:pt x="81" y="96"/>
                    </a:cubicBezTo>
                    <a:cubicBezTo>
                      <a:pt x="81" y="94"/>
                      <a:pt x="81" y="95"/>
                      <a:pt x="80" y="94"/>
                    </a:cubicBezTo>
                    <a:cubicBezTo>
                      <a:pt x="80" y="93"/>
                      <a:pt x="80" y="92"/>
                      <a:pt x="80" y="92"/>
                    </a:cubicBezTo>
                    <a:cubicBezTo>
                      <a:pt x="81" y="92"/>
                      <a:pt x="82" y="93"/>
                      <a:pt x="82" y="95"/>
                    </a:cubicBezTo>
                    <a:cubicBezTo>
                      <a:pt x="82" y="96"/>
                      <a:pt x="83" y="94"/>
                      <a:pt x="84" y="93"/>
                    </a:cubicBezTo>
                    <a:cubicBezTo>
                      <a:pt x="85" y="92"/>
                      <a:pt x="85" y="93"/>
                      <a:pt x="87" y="92"/>
                    </a:cubicBezTo>
                    <a:cubicBezTo>
                      <a:pt x="88" y="92"/>
                      <a:pt x="89" y="91"/>
                      <a:pt x="89" y="90"/>
                    </a:cubicBezTo>
                    <a:cubicBezTo>
                      <a:pt x="90" y="89"/>
                      <a:pt x="88" y="88"/>
                      <a:pt x="88" y="87"/>
                    </a:cubicBezTo>
                    <a:cubicBezTo>
                      <a:pt x="87" y="86"/>
                      <a:pt x="87" y="86"/>
                      <a:pt x="87" y="85"/>
                    </a:cubicBezTo>
                    <a:cubicBezTo>
                      <a:pt x="88" y="84"/>
                      <a:pt x="89" y="85"/>
                      <a:pt x="89" y="87"/>
                    </a:cubicBezTo>
                    <a:cubicBezTo>
                      <a:pt x="90" y="88"/>
                      <a:pt x="90" y="87"/>
                      <a:pt x="91" y="86"/>
                    </a:cubicBezTo>
                    <a:cubicBezTo>
                      <a:pt x="91" y="86"/>
                      <a:pt x="93" y="84"/>
                      <a:pt x="94" y="83"/>
                    </a:cubicBezTo>
                    <a:cubicBezTo>
                      <a:pt x="94" y="82"/>
                      <a:pt x="95" y="82"/>
                      <a:pt x="97" y="82"/>
                    </a:cubicBezTo>
                    <a:cubicBezTo>
                      <a:pt x="98" y="82"/>
                      <a:pt x="99" y="82"/>
                      <a:pt x="100" y="82"/>
                    </a:cubicBezTo>
                    <a:cubicBezTo>
                      <a:pt x="102" y="81"/>
                      <a:pt x="102" y="79"/>
                      <a:pt x="103" y="79"/>
                    </a:cubicBezTo>
                    <a:cubicBezTo>
                      <a:pt x="103" y="79"/>
                      <a:pt x="104" y="80"/>
                      <a:pt x="104" y="81"/>
                    </a:cubicBezTo>
                    <a:cubicBezTo>
                      <a:pt x="104" y="82"/>
                      <a:pt x="105" y="81"/>
                      <a:pt x="106" y="81"/>
                    </a:cubicBezTo>
                    <a:cubicBezTo>
                      <a:pt x="107" y="80"/>
                      <a:pt x="106" y="79"/>
                      <a:pt x="106" y="78"/>
                    </a:cubicBezTo>
                    <a:cubicBezTo>
                      <a:pt x="105" y="76"/>
                      <a:pt x="104" y="76"/>
                      <a:pt x="104" y="75"/>
                    </a:cubicBezTo>
                    <a:cubicBezTo>
                      <a:pt x="104" y="74"/>
                      <a:pt x="105" y="73"/>
                      <a:pt x="105" y="75"/>
                    </a:cubicBezTo>
                    <a:cubicBezTo>
                      <a:pt x="106" y="77"/>
                      <a:pt x="107" y="77"/>
                      <a:pt x="108" y="78"/>
                    </a:cubicBezTo>
                    <a:cubicBezTo>
                      <a:pt x="108" y="79"/>
                      <a:pt x="107" y="80"/>
                      <a:pt x="108" y="81"/>
                    </a:cubicBezTo>
                    <a:cubicBezTo>
                      <a:pt x="108" y="82"/>
                      <a:pt x="110" y="82"/>
                      <a:pt x="111" y="82"/>
                    </a:cubicBezTo>
                    <a:cubicBezTo>
                      <a:pt x="113" y="82"/>
                      <a:pt x="114" y="81"/>
                      <a:pt x="115" y="82"/>
                    </a:cubicBezTo>
                    <a:cubicBezTo>
                      <a:pt x="115" y="83"/>
                      <a:pt x="112" y="84"/>
                      <a:pt x="110" y="84"/>
                    </a:cubicBezTo>
                    <a:cubicBezTo>
                      <a:pt x="108" y="85"/>
                      <a:pt x="108" y="84"/>
                      <a:pt x="107" y="84"/>
                    </a:cubicBezTo>
                    <a:cubicBezTo>
                      <a:pt x="106" y="84"/>
                      <a:pt x="103" y="83"/>
                      <a:pt x="104" y="84"/>
                    </a:cubicBezTo>
                    <a:cubicBezTo>
                      <a:pt x="105" y="85"/>
                      <a:pt x="107" y="85"/>
                      <a:pt x="107" y="86"/>
                    </a:cubicBezTo>
                    <a:cubicBezTo>
                      <a:pt x="107" y="87"/>
                      <a:pt x="103" y="87"/>
                      <a:pt x="103" y="87"/>
                    </a:cubicBezTo>
                    <a:cubicBezTo>
                      <a:pt x="103" y="87"/>
                      <a:pt x="103" y="88"/>
                      <a:pt x="105" y="88"/>
                    </a:cubicBezTo>
                    <a:cubicBezTo>
                      <a:pt x="107" y="89"/>
                      <a:pt x="109" y="88"/>
                      <a:pt x="110" y="89"/>
                    </a:cubicBezTo>
                    <a:cubicBezTo>
                      <a:pt x="111" y="89"/>
                      <a:pt x="113" y="90"/>
                      <a:pt x="114" y="90"/>
                    </a:cubicBezTo>
                    <a:cubicBezTo>
                      <a:pt x="115" y="90"/>
                      <a:pt x="118" y="88"/>
                      <a:pt x="120" y="88"/>
                    </a:cubicBezTo>
                    <a:cubicBezTo>
                      <a:pt x="122" y="88"/>
                      <a:pt x="121" y="89"/>
                      <a:pt x="122" y="90"/>
                    </a:cubicBezTo>
                    <a:cubicBezTo>
                      <a:pt x="122" y="91"/>
                      <a:pt x="124" y="90"/>
                      <a:pt x="125" y="90"/>
                    </a:cubicBezTo>
                    <a:cubicBezTo>
                      <a:pt x="126" y="90"/>
                      <a:pt x="126" y="92"/>
                      <a:pt x="126" y="93"/>
                    </a:cubicBezTo>
                    <a:cubicBezTo>
                      <a:pt x="126" y="94"/>
                      <a:pt x="124" y="93"/>
                      <a:pt x="123" y="93"/>
                    </a:cubicBezTo>
                    <a:cubicBezTo>
                      <a:pt x="122" y="93"/>
                      <a:pt x="122" y="94"/>
                      <a:pt x="120" y="96"/>
                    </a:cubicBezTo>
                    <a:cubicBezTo>
                      <a:pt x="118" y="97"/>
                      <a:pt x="117" y="97"/>
                      <a:pt x="116" y="97"/>
                    </a:cubicBezTo>
                    <a:cubicBezTo>
                      <a:pt x="114" y="98"/>
                      <a:pt x="112" y="98"/>
                      <a:pt x="112" y="99"/>
                    </a:cubicBezTo>
                    <a:cubicBezTo>
                      <a:pt x="112" y="100"/>
                      <a:pt x="114" y="100"/>
                      <a:pt x="116" y="101"/>
                    </a:cubicBezTo>
                    <a:cubicBezTo>
                      <a:pt x="117" y="102"/>
                      <a:pt x="117" y="102"/>
                      <a:pt x="118" y="102"/>
                    </a:cubicBezTo>
                    <a:cubicBezTo>
                      <a:pt x="119" y="102"/>
                      <a:pt x="122" y="102"/>
                      <a:pt x="124" y="103"/>
                    </a:cubicBezTo>
                    <a:cubicBezTo>
                      <a:pt x="126" y="104"/>
                      <a:pt x="125" y="105"/>
                      <a:pt x="126" y="106"/>
                    </a:cubicBezTo>
                    <a:cubicBezTo>
                      <a:pt x="126" y="107"/>
                      <a:pt x="126" y="108"/>
                      <a:pt x="125" y="109"/>
                    </a:cubicBezTo>
                    <a:cubicBezTo>
                      <a:pt x="124" y="109"/>
                      <a:pt x="124" y="110"/>
                      <a:pt x="123" y="111"/>
                    </a:cubicBezTo>
                    <a:cubicBezTo>
                      <a:pt x="123" y="112"/>
                      <a:pt x="125" y="113"/>
                      <a:pt x="127" y="113"/>
                    </a:cubicBezTo>
                    <a:cubicBezTo>
                      <a:pt x="128" y="114"/>
                      <a:pt x="129" y="111"/>
                      <a:pt x="134" y="110"/>
                    </a:cubicBezTo>
                    <a:cubicBezTo>
                      <a:pt x="138" y="108"/>
                      <a:pt x="138" y="108"/>
                      <a:pt x="140" y="106"/>
                    </a:cubicBezTo>
                    <a:cubicBezTo>
                      <a:pt x="142" y="104"/>
                      <a:pt x="145" y="104"/>
                      <a:pt x="146" y="103"/>
                    </a:cubicBezTo>
                    <a:cubicBezTo>
                      <a:pt x="147" y="103"/>
                      <a:pt x="148" y="103"/>
                      <a:pt x="149" y="104"/>
                    </a:cubicBezTo>
                    <a:cubicBezTo>
                      <a:pt x="151" y="105"/>
                      <a:pt x="154" y="105"/>
                      <a:pt x="155" y="104"/>
                    </a:cubicBezTo>
                    <a:cubicBezTo>
                      <a:pt x="156" y="103"/>
                      <a:pt x="154" y="102"/>
                      <a:pt x="154" y="102"/>
                    </a:cubicBezTo>
                    <a:cubicBezTo>
                      <a:pt x="154" y="101"/>
                      <a:pt x="158" y="100"/>
                      <a:pt x="156" y="100"/>
                    </a:cubicBezTo>
                    <a:cubicBezTo>
                      <a:pt x="154" y="100"/>
                      <a:pt x="152" y="100"/>
                      <a:pt x="150" y="99"/>
                    </a:cubicBezTo>
                    <a:cubicBezTo>
                      <a:pt x="147" y="98"/>
                      <a:pt x="148" y="99"/>
                      <a:pt x="147" y="100"/>
                    </a:cubicBezTo>
                    <a:cubicBezTo>
                      <a:pt x="146" y="100"/>
                      <a:pt x="145" y="100"/>
                      <a:pt x="145" y="101"/>
                    </a:cubicBezTo>
                    <a:cubicBezTo>
                      <a:pt x="145" y="102"/>
                      <a:pt x="143" y="101"/>
                      <a:pt x="142" y="100"/>
                    </a:cubicBezTo>
                    <a:cubicBezTo>
                      <a:pt x="141" y="100"/>
                      <a:pt x="141" y="99"/>
                      <a:pt x="142" y="98"/>
                    </a:cubicBezTo>
                    <a:cubicBezTo>
                      <a:pt x="142" y="98"/>
                      <a:pt x="141" y="97"/>
                      <a:pt x="140" y="95"/>
                    </a:cubicBezTo>
                    <a:cubicBezTo>
                      <a:pt x="139" y="94"/>
                      <a:pt x="138" y="93"/>
                      <a:pt x="137" y="93"/>
                    </a:cubicBezTo>
                    <a:cubicBezTo>
                      <a:pt x="136" y="92"/>
                      <a:pt x="136" y="94"/>
                      <a:pt x="135" y="94"/>
                    </a:cubicBezTo>
                    <a:cubicBezTo>
                      <a:pt x="134" y="94"/>
                      <a:pt x="134" y="92"/>
                      <a:pt x="133" y="91"/>
                    </a:cubicBezTo>
                    <a:cubicBezTo>
                      <a:pt x="133" y="90"/>
                      <a:pt x="132" y="92"/>
                      <a:pt x="130" y="91"/>
                    </a:cubicBezTo>
                    <a:cubicBezTo>
                      <a:pt x="129" y="91"/>
                      <a:pt x="127" y="89"/>
                      <a:pt x="126" y="88"/>
                    </a:cubicBezTo>
                    <a:cubicBezTo>
                      <a:pt x="126" y="87"/>
                      <a:pt x="129" y="89"/>
                      <a:pt x="131" y="89"/>
                    </a:cubicBezTo>
                    <a:cubicBezTo>
                      <a:pt x="132" y="89"/>
                      <a:pt x="131" y="88"/>
                      <a:pt x="131" y="87"/>
                    </a:cubicBezTo>
                    <a:cubicBezTo>
                      <a:pt x="131" y="86"/>
                      <a:pt x="134" y="88"/>
                      <a:pt x="135" y="88"/>
                    </a:cubicBezTo>
                    <a:cubicBezTo>
                      <a:pt x="137" y="88"/>
                      <a:pt x="135" y="90"/>
                      <a:pt x="135" y="90"/>
                    </a:cubicBezTo>
                    <a:cubicBezTo>
                      <a:pt x="135" y="91"/>
                      <a:pt x="136" y="91"/>
                      <a:pt x="137" y="90"/>
                    </a:cubicBezTo>
                    <a:cubicBezTo>
                      <a:pt x="138" y="89"/>
                      <a:pt x="139" y="89"/>
                      <a:pt x="139" y="88"/>
                    </a:cubicBezTo>
                    <a:cubicBezTo>
                      <a:pt x="139" y="88"/>
                      <a:pt x="139" y="88"/>
                      <a:pt x="140" y="87"/>
                    </a:cubicBezTo>
                    <a:cubicBezTo>
                      <a:pt x="141" y="87"/>
                      <a:pt x="141" y="87"/>
                      <a:pt x="141" y="86"/>
                    </a:cubicBezTo>
                    <a:cubicBezTo>
                      <a:pt x="141" y="86"/>
                      <a:pt x="142" y="84"/>
                      <a:pt x="142" y="84"/>
                    </a:cubicBezTo>
                    <a:cubicBezTo>
                      <a:pt x="143" y="84"/>
                      <a:pt x="143" y="85"/>
                      <a:pt x="143" y="86"/>
                    </a:cubicBezTo>
                    <a:cubicBezTo>
                      <a:pt x="143" y="87"/>
                      <a:pt x="142" y="88"/>
                      <a:pt x="142" y="89"/>
                    </a:cubicBezTo>
                    <a:cubicBezTo>
                      <a:pt x="142" y="89"/>
                      <a:pt x="144" y="87"/>
                      <a:pt x="145" y="87"/>
                    </a:cubicBezTo>
                    <a:cubicBezTo>
                      <a:pt x="145" y="86"/>
                      <a:pt x="149" y="83"/>
                      <a:pt x="150" y="82"/>
                    </a:cubicBezTo>
                    <a:cubicBezTo>
                      <a:pt x="151" y="81"/>
                      <a:pt x="153" y="81"/>
                      <a:pt x="153" y="81"/>
                    </a:cubicBezTo>
                    <a:cubicBezTo>
                      <a:pt x="154" y="81"/>
                      <a:pt x="157" y="80"/>
                      <a:pt x="159" y="80"/>
                    </a:cubicBezTo>
                    <a:cubicBezTo>
                      <a:pt x="160" y="80"/>
                      <a:pt x="160" y="81"/>
                      <a:pt x="161" y="82"/>
                    </a:cubicBezTo>
                    <a:cubicBezTo>
                      <a:pt x="161" y="82"/>
                      <a:pt x="163" y="80"/>
                      <a:pt x="164" y="79"/>
                    </a:cubicBezTo>
                    <a:cubicBezTo>
                      <a:pt x="164" y="78"/>
                      <a:pt x="165" y="79"/>
                      <a:pt x="166" y="79"/>
                    </a:cubicBezTo>
                    <a:cubicBezTo>
                      <a:pt x="167" y="79"/>
                      <a:pt x="168" y="77"/>
                      <a:pt x="169" y="76"/>
                    </a:cubicBezTo>
                    <a:cubicBezTo>
                      <a:pt x="170" y="75"/>
                      <a:pt x="172" y="76"/>
                      <a:pt x="173" y="76"/>
                    </a:cubicBezTo>
                    <a:cubicBezTo>
                      <a:pt x="174" y="76"/>
                      <a:pt x="175" y="76"/>
                      <a:pt x="176" y="75"/>
                    </a:cubicBezTo>
                    <a:cubicBezTo>
                      <a:pt x="176" y="74"/>
                      <a:pt x="176" y="73"/>
                      <a:pt x="176" y="73"/>
                    </a:cubicBezTo>
                    <a:cubicBezTo>
                      <a:pt x="176" y="72"/>
                      <a:pt x="176" y="71"/>
                      <a:pt x="177" y="70"/>
                    </a:cubicBezTo>
                    <a:cubicBezTo>
                      <a:pt x="177" y="70"/>
                      <a:pt x="177" y="69"/>
                      <a:pt x="177" y="69"/>
                    </a:cubicBezTo>
                    <a:cubicBezTo>
                      <a:pt x="177" y="69"/>
                      <a:pt x="178" y="68"/>
                      <a:pt x="178" y="68"/>
                    </a:cubicBezTo>
                    <a:cubicBezTo>
                      <a:pt x="179" y="68"/>
                      <a:pt x="181" y="67"/>
                      <a:pt x="181" y="67"/>
                    </a:cubicBezTo>
                    <a:cubicBezTo>
                      <a:pt x="182" y="67"/>
                      <a:pt x="183" y="66"/>
                      <a:pt x="184" y="65"/>
                    </a:cubicBezTo>
                    <a:cubicBezTo>
                      <a:pt x="184" y="65"/>
                      <a:pt x="184" y="65"/>
                      <a:pt x="185" y="65"/>
                    </a:cubicBezTo>
                    <a:cubicBezTo>
                      <a:pt x="185" y="64"/>
                      <a:pt x="187" y="65"/>
                      <a:pt x="189" y="65"/>
                    </a:cubicBezTo>
                    <a:cubicBezTo>
                      <a:pt x="191" y="65"/>
                      <a:pt x="192" y="65"/>
                      <a:pt x="192" y="65"/>
                    </a:cubicBezTo>
                    <a:cubicBezTo>
                      <a:pt x="192" y="65"/>
                      <a:pt x="192" y="65"/>
                      <a:pt x="192" y="65"/>
                    </a:cubicBezTo>
                    <a:cubicBezTo>
                      <a:pt x="193" y="65"/>
                      <a:pt x="193" y="64"/>
                      <a:pt x="193" y="63"/>
                    </a:cubicBezTo>
                    <a:cubicBezTo>
                      <a:pt x="193" y="63"/>
                      <a:pt x="193" y="62"/>
                      <a:pt x="193" y="62"/>
                    </a:cubicBezTo>
                    <a:cubicBezTo>
                      <a:pt x="194" y="62"/>
                      <a:pt x="194" y="61"/>
                      <a:pt x="194" y="61"/>
                    </a:cubicBezTo>
                    <a:cubicBezTo>
                      <a:pt x="195" y="60"/>
                      <a:pt x="195" y="60"/>
                      <a:pt x="195" y="59"/>
                    </a:cubicBezTo>
                    <a:cubicBezTo>
                      <a:pt x="195" y="59"/>
                      <a:pt x="195" y="59"/>
                      <a:pt x="195" y="59"/>
                    </a:cubicBezTo>
                    <a:cubicBezTo>
                      <a:pt x="195" y="59"/>
                      <a:pt x="195" y="59"/>
                      <a:pt x="195" y="58"/>
                    </a:cubicBezTo>
                    <a:cubicBezTo>
                      <a:pt x="194" y="57"/>
                      <a:pt x="194" y="57"/>
                      <a:pt x="194" y="56"/>
                    </a:cubicBezTo>
                    <a:cubicBezTo>
                      <a:pt x="194" y="56"/>
                      <a:pt x="193" y="56"/>
                      <a:pt x="193" y="56"/>
                    </a:cubicBezTo>
                    <a:cubicBezTo>
                      <a:pt x="193" y="56"/>
                      <a:pt x="193" y="56"/>
                      <a:pt x="193" y="56"/>
                    </a:cubicBezTo>
                    <a:cubicBezTo>
                      <a:pt x="193" y="56"/>
                      <a:pt x="192" y="56"/>
                      <a:pt x="192" y="55"/>
                    </a:cubicBezTo>
                    <a:cubicBezTo>
                      <a:pt x="191" y="55"/>
                      <a:pt x="191" y="54"/>
                      <a:pt x="191" y="53"/>
                    </a:cubicBezTo>
                    <a:cubicBezTo>
                      <a:pt x="192" y="53"/>
                      <a:pt x="192" y="53"/>
                      <a:pt x="192" y="53"/>
                    </a:cubicBezTo>
                    <a:cubicBezTo>
                      <a:pt x="192" y="53"/>
                      <a:pt x="192" y="52"/>
                      <a:pt x="193" y="52"/>
                    </a:cubicBezTo>
                    <a:cubicBezTo>
                      <a:pt x="194" y="51"/>
                      <a:pt x="195" y="51"/>
                      <a:pt x="195" y="51"/>
                    </a:cubicBezTo>
                    <a:cubicBezTo>
                      <a:pt x="195" y="51"/>
                      <a:pt x="195" y="51"/>
                      <a:pt x="194" y="51"/>
                    </a:cubicBezTo>
                    <a:cubicBezTo>
                      <a:pt x="194" y="50"/>
                      <a:pt x="193" y="50"/>
                      <a:pt x="193" y="50"/>
                    </a:cubicBezTo>
                    <a:cubicBezTo>
                      <a:pt x="192" y="49"/>
                      <a:pt x="194" y="48"/>
                      <a:pt x="195" y="47"/>
                    </a:cubicBezTo>
                    <a:cubicBezTo>
                      <a:pt x="196" y="46"/>
                      <a:pt x="197" y="46"/>
                      <a:pt x="197" y="46"/>
                    </a:cubicBezTo>
                    <a:cubicBezTo>
                      <a:pt x="197" y="45"/>
                      <a:pt x="197" y="44"/>
                      <a:pt x="197" y="42"/>
                    </a:cubicBezTo>
                    <a:cubicBezTo>
                      <a:pt x="197" y="41"/>
                      <a:pt x="197" y="41"/>
                      <a:pt x="197" y="40"/>
                    </a:cubicBezTo>
                    <a:cubicBezTo>
                      <a:pt x="197" y="40"/>
                      <a:pt x="196" y="41"/>
                      <a:pt x="195" y="41"/>
                    </a:cubicBezTo>
                    <a:cubicBezTo>
                      <a:pt x="194" y="41"/>
                      <a:pt x="193" y="42"/>
                      <a:pt x="193" y="42"/>
                    </a:cubicBezTo>
                    <a:cubicBezTo>
                      <a:pt x="192" y="42"/>
                      <a:pt x="191" y="40"/>
                      <a:pt x="189" y="39"/>
                    </a:cubicBezTo>
                    <a:cubicBezTo>
                      <a:pt x="189" y="39"/>
                      <a:pt x="189" y="39"/>
                      <a:pt x="189" y="39"/>
                    </a:cubicBezTo>
                    <a:cubicBezTo>
                      <a:pt x="188" y="38"/>
                      <a:pt x="187" y="37"/>
                      <a:pt x="187" y="37"/>
                    </a:cubicBezTo>
                    <a:cubicBezTo>
                      <a:pt x="186" y="37"/>
                      <a:pt x="186" y="37"/>
                      <a:pt x="185" y="37"/>
                    </a:cubicBezTo>
                    <a:cubicBezTo>
                      <a:pt x="185" y="38"/>
                      <a:pt x="185" y="38"/>
                      <a:pt x="184" y="38"/>
                    </a:cubicBezTo>
                    <a:cubicBezTo>
                      <a:pt x="183" y="38"/>
                      <a:pt x="181" y="36"/>
                      <a:pt x="181" y="35"/>
                    </a:cubicBezTo>
                    <a:cubicBezTo>
                      <a:pt x="181" y="35"/>
                      <a:pt x="181" y="35"/>
                      <a:pt x="181" y="35"/>
                    </a:cubicBezTo>
                    <a:cubicBezTo>
                      <a:pt x="180" y="35"/>
                      <a:pt x="180" y="35"/>
                      <a:pt x="179" y="34"/>
                    </a:cubicBezTo>
                    <a:cubicBezTo>
                      <a:pt x="178" y="34"/>
                      <a:pt x="177" y="34"/>
                      <a:pt x="177" y="34"/>
                    </a:cubicBezTo>
                    <a:cubicBezTo>
                      <a:pt x="177" y="34"/>
                      <a:pt x="176" y="34"/>
                      <a:pt x="176" y="35"/>
                    </a:cubicBezTo>
                    <a:cubicBezTo>
                      <a:pt x="175" y="36"/>
                      <a:pt x="174" y="36"/>
                      <a:pt x="174" y="36"/>
                    </a:cubicBezTo>
                    <a:cubicBezTo>
                      <a:pt x="173" y="37"/>
                      <a:pt x="172" y="34"/>
                      <a:pt x="170" y="32"/>
                    </a:cubicBezTo>
                    <a:cubicBezTo>
                      <a:pt x="169" y="31"/>
                      <a:pt x="168" y="29"/>
                      <a:pt x="168" y="29"/>
                    </a:cubicBezTo>
                    <a:cubicBezTo>
                      <a:pt x="167" y="29"/>
                      <a:pt x="163" y="30"/>
                      <a:pt x="161" y="30"/>
                    </a:cubicBezTo>
                    <a:cubicBezTo>
                      <a:pt x="159" y="31"/>
                      <a:pt x="158" y="31"/>
                      <a:pt x="157" y="31"/>
                    </a:cubicBezTo>
                    <a:cubicBezTo>
                      <a:pt x="157" y="31"/>
                      <a:pt x="156" y="31"/>
                      <a:pt x="155" y="30"/>
                    </a:cubicBezTo>
                    <a:cubicBezTo>
                      <a:pt x="154" y="29"/>
                      <a:pt x="152" y="29"/>
                      <a:pt x="152" y="29"/>
                    </a:cubicBezTo>
                    <a:cubicBezTo>
                      <a:pt x="152" y="29"/>
                      <a:pt x="152" y="29"/>
                      <a:pt x="151" y="29"/>
                    </a:cubicBezTo>
                    <a:cubicBezTo>
                      <a:pt x="150" y="29"/>
                      <a:pt x="149" y="30"/>
                      <a:pt x="149" y="30"/>
                    </a:cubicBezTo>
                    <a:cubicBezTo>
                      <a:pt x="148" y="30"/>
                      <a:pt x="146" y="29"/>
                      <a:pt x="145" y="28"/>
                    </a:cubicBezTo>
                    <a:cubicBezTo>
                      <a:pt x="145" y="28"/>
                      <a:pt x="145" y="28"/>
                      <a:pt x="145" y="28"/>
                    </a:cubicBezTo>
                    <a:cubicBezTo>
                      <a:pt x="145" y="28"/>
                      <a:pt x="145" y="28"/>
                      <a:pt x="145" y="28"/>
                    </a:cubicBezTo>
                    <a:cubicBezTo>
                      <a:pt x="144" y="28"/>
                      <a:pt x="145" y="26"/>
                      <a:pt x="145" y="25"/>
                    </a:cubicBezTo>
                    <a:cubicBezTo>
                      <a:pt x="145" y="25"/>
                      <a:pt x="145" y="25"/>
                      <a:pt x="145" y="25"/>
                    </a:cubicBezTo>
                    <a:cubicBezTo>
                      <a:pt x="145" y="25"/>
                      <a:pt x="144" y="23"/>
                      <a:pt x="144" y="23"/>
                    </a:cubicBezTo>
                    <a:cubicBezTo>
                      <a:pt x="144" y="22"/>
                      <a:pt x="144" y="22"/>
                      <a:pt x="144" y="22"/>
                    </a:cubicBezTo>
                    <a:cubicBezTo>
                      <a:pt x="144" y="22"/>
                      <a:pt x="144" y="21"/>
                      <a:pt x="144" y="21"/>
                    </a:cubicBezTo>
                    <a:cubicBezTo>
                      <a:pt x="144" y="20"/>
                      <a:pt x="144" y="20"/>
                      <a:pt x="144" y="20"/>
                    </a:cubicBezTo>
                    <a:cubicBezTo>
                      <a:pt x="144" y="20"/>
                      <a:pt x="141" y="18"/>
                      <a:pt x="140" y="18"/>
                    </a:cubicBezTo>
                    <a:cubicBezTo>
                      <a:pt x="140" y="18"/>
                      <a:pt x="139" y="18"/>
                      <a:pt x="139" y="18"/>
                    </a:cubicBezTo>
                    <a:cubicBezTo>
                      <a:pt x="138" y="18"/>
                      <a:pt x="137" y="18"/>
                      <a:pt x="135" y="18"/>
                    </a:cubicBezTo>
                    <a:cubicBezTo>
                      <a:pt x="134" y="18"/>
                      <a:pt x="133" y="18"/>
                      <a:pt x="132" y="17"/>
                    </a:cubicBezTo>
                    <a:cubicBezTo>
                      <a:pt x="131" y="17"/>
                      <a:pt x="131" y="16"/>
                      <a:pt x="131" y="15"/>
                    </a:cubicBezTo>
                    <a:cubicBezTo>
                      <a:pt x="131" y="15"/>
                      <a:pt x="131" y="15"/>
                      <a:pt x="131" y="15"/>
                    </a:cubicBezTo>
                    <a:cubicBezTo>
                      <a:pt x="131" y="15"/>
                      <a:pt x="131" y="14"/>
                      <a:pt x="131" y="14"/>
                    </a:cubicBezTo>
                    <a:cubicBezTo>
                      <a:pt x="132" y="14"/>
                      <a:pt x="132" y="13"/>
                      <a:pt x="132" y="13"/>
                    </a:cubicBezTo>
                    <a:cubicBezTo>
                      <a:pt x="132" y="13"/>
                      <a:pt x="131" y="13"/>
                      <a:pt x="131" y="12"/>
                    </a:cubicBezTo>
                    <a:cubicBezTo>
                      <a:pt x="131" y="12"/>
                      <a:pt x="130" y="11"/>
                      <a:pt x="131" y="11"/>
                    </a:cubicBezTo>
                    <a:cubicBezTo>
                      <a:pt x="131" y="10"/>
                      <a:pt x="132" y="9"/>
                      <a:pt x="133" y="9"/>
                    </a:cubicBezTo>
                    <a:cubicBezTo>
                      <a:pt x="134" y="9"/>
                      <a:pt x="135" y="9"/>
                      <a:pt x="135" y="9"/>
                    </a:cubicBezTo>
                    <a:cubicBezTo>
                      <a:pt x="135" y="9"/>
                      <a:pt x="133" y="8"/>
                      <a:pt x="133" y="8"/>
                    </a:cubicBezTo>
                    <a:cubicBezTo>
                      <a:pt x="132" y="8"/>
                      <a:pt x="131" y="7"/>
                      <a:pt x="131" y="7"/>
                    </a:cubicBezTo>
                    <a:cubicBezTo>
                      <a:pt x="131" y="7"/>
                      <a:pt x="131" y="7"/>
                      <a:pt x="131" y="6"/>
                    </a:cubicBezTo>
                    <a:cubicBezTo>
                      <a:pt x="131" y="6"/>
                      <a:pt x="131" y="5"/>
                      <a:pt x="130" y="5"/>
                    </a:cubicBezTo>
                    <a:cubicBezTo>
                      <a:pt x="130" y="5"/>
                      <a:pt x="130" y="5"/>
                      <a:pt x="130" y="5"/>
                    </a:cubicBezTo>
                    <a:cubicBezTo>
                      <a:pt x="130" y="4"/>
                      <a:pt x="130" y="4"/>
                      <a:pt x="130" y="4"/>
                    </a:cubicBezTo>
                    <a:cubicBezTo>
                      <a:pt x="130" y="4"/>
                      <a:pt x="130" y="4"/>
                      <a:pt x="130" y="4"/>
                    </a:cubicBezTo>
                    <a:cubicBezTo>
                      <a:pt x="129" y="3"/>
                      <a:pt x="128" y="1"/>
                      <a:pt x="127" y="1"/>
                    </a:cubicBezTo>
                    <a:cubicBezTo>
                      <a:pt x="126" y="0"/>
                      <a:pt x="125" y="0"/>
                      <a:pt x="125" y="0"/>
                    </a:cubicBezTo>
                    <a:cubicBezTo>
                      <a:pt x="124" y="0"/>
                      <a:pt x="124" y="1"/>
                      <a:pt x="123" y="1"/>
                    </a:cubicBezTo>
                    <a:cubicBezTo>
                      <a:pt x="122" y="1"/>
                      <a:pt x="120" y="1"/>
                      <a:pt x="119" y="1"/>
                    </a:cubicBezTo>
                    <a:cubicBezTo>
                      <a:pt x="119" y="2"/>
                      <a:pt x="119" y="2"/>
                      <a:pt x="118" y="2"/>
                    </a:cubicBezTo>
                    <a:cubicBezTo>
                      <a:pt x="117" y="2"/>
                      <a:pt x="116" y="2"/>
                      <a:pt x="115" y="2"/>
                    </a:cubicBezTo>
                    <a:cubicBezTo>
                      <a:pt x="114" y="1"/>
                      <a:pt x="113" y="1"/>
                      <a:pt x="113" y="1"/>
                    </a:cubicBezTo>
                    <a:cubicBezTo>
                      <a:pt x="112" y="1"/>
                      <a:pt x="109" y="5"/>
                      <a:pt x="109" y="5"/>
                    </a:cubicBezTo>
                    <a:cubicBezTo>
                      <a:pt x="109" y="5"/>
                      <a:pt x="109" y="5"/>
                      <a:pt x="109" y="5"/>
                    </a:cubicBezTo>
                    <a:cubicBezTo>
                      <a:pt x="109" y="5"/>
                      <a:pt x="109" y="5"/>
                      <a:pt x="109" y="5"/>
                    </a:cubicBezTo>
                    <a:cubicBezTo>
                      <a:pt x="109" y="5"/>
                      <a:pt x="105" y="5"/>
                      <a:pt x="105" y="5"/>
                    </a:cubicBezTo>
                    <a:cubicBezTo>
                      <a:pt x="105" y="5"/>
                      <a:pt x="105" y="5"/>
                      <a:pt x="105" y="5"/>
                    </a:cubicBezTo>
                    <a:cubicBezTo>
                      <a:pt x="104" y="5"/>
                      <a:pt x="104" y="5"/>
                      <a:pt x="103" y="5"/>
                    </a:cubicBezTo>
                    <a:cubicBezTo>
                      <a:pt x="101" y="5"/>
                      <a:pt x="98" y="4"/>
                      <a:pt x="97" y="5"/>
                    </a:cubicBezTo>
                    <a:cubicBezTo>
                      <a:pt x="97" y="5"/>
                      <a:pt x="95" y="6"/>
                      <a:pt x="94" y="7"/>
                    </a:cubicBezTo>
                    <a:cubicBezTo>
                      <a:pt x="93" y="9"/>
                      <a:pt x="92" y="11"/>
                      <a:pt x="92" y="11"/>
                    </a:cubicBezTo>
                    <a:cubicBezTo>
                      <a:pt x="92" y="11"/>
                      <a:pt x="92" y="12"/>
                      <a:pt x="92" y="12"/>
                    </a:cubicBezTo>
                    <a:cubicBezTo>
                      <a:pt x="93" y="14"/>
                      <a:pt x="93" y="17"/>
                      <a:pt x="92" y="17"/>
                    </a:cubicBezTo>
                    <a:cubicBezTo>
                      <a:pt x="91" y="17"/>
                      <a:pt x="90" y="16"/>
                      <a:pt x="89" y="16"/>
                    </a:cubicBezTo>
                    <a:cubicBezTo>
                      <a:pt x="89" y="16"/>
                      <a:pt x="89" y="16"/>
                      <a:pt x="89" y="16"/>
                    </a:cubicBezTo>
                    <a:cubicBezTo>
                      <a:pt x="89" y="15"/>
                      <a:pt x="88" y="14"/>
                      <a:pt x="87" y="14"/>
                    </a:cubicBezTo>
                    <a:cubicBezTo>
                      <a:pt x="86" y="14"/>
                      <a:pt x="82" y="15"/>
                      <a:pt x="80" y="15"/>
                    </a:cubicBezTo>
                    <a:cubicBezTo>
                      <a:pt x="80" y="15"/>
                      <a:pt x="79" y="15"/>
                      <a:pt x="79" y="15"/>
                    </a:cubicBezTo>
                    <a:cubicBezTo>
                      <a:pt x="79" y="15"/>
                      <a:pt x="79" y="15"/>
                      <a:pt x="79" y="15"/>
                    </a:cubicBezTo>
                    <a:cubicBezTo>
                      <a:pt x="78" y="16"/>
                      <a:pt x="78" y="14"/>
                      <a:pt x="77" y="13"/>
                    </a:cubicBezTo>
                    <a:cubicBezTo>
                      <a:pt x="77" y="13"/>
                      <a:pt x="77" y="13"/>
                      <a:pt x="77" y="13"/>
                    </a:cubicBezTo>
                    <a:cubicBezTo>
                      <a:pt x="76" y="12"/>
                      <a:pt x="76" y="11"/>
                      <a:pt x="76" y="11"/>
                    </a:cubicBezTo>
                    <a:cubicBezTo>
                      <a:pt x="75" y="11"/>
                      <a:pt x="74" y="12"/>
                      <a:pt x="73" y="13"/>
                    </a:cubicBezTo>
                    <a:cubicBezTo>
                      <a:pt x="73" y="13"/>
                      <a:pt x="72" y="15"/>
                      <a:pt x="72" y="16"/>
                    </a:cubicBezTo>
                    <a:cubicBezTo>
                      <a:pt x="72" y="16"/>
                      <a:pt x="72" y="16"/>
                      <a:pt x="72" y="16"/>
                    </a:cubicBezTo>
                    <a:cubicBezTo>
                      <a:pt x="72" y="16"/>
                      <a:pt x="70" y="15"/>
                      <a:pt x="69" y="13"/>
                    </a:cubicBezTo>
                    <a:cubicBezTo>
                      <a:pt x="67" y="12"/>
                      <a:pt x="66" y="11"/>
                      <a:pt x="66" y="11"/>
                    </a:cubicBezTo>
                    <a:cubicBezTo>
                      <a:pt x="66" y="11"/>
                      <a:pt x="64" y="11"/>
                      <a:pt x="63" y="12"/>
                    </a:cubicBezTo>
                    <a:cubicBezTo>
                      <a:pt x="63" y="12"/>
                      <a:pt x="62" y="12"/>
                      <a:pt x="62" y="12"/>
                    </a:cubicBezTo>
                    <a:cubicBezTo>
                      <a:pt x="62" y="12"/>
                      <a:pt x="62" y="12"/>
                      <a:pt x="61" y="13"/>
                    </a:cubicBezTo>
                    <a:cubicBezTo>
                      <a:pt x="61" y="13"/>
                      <a:pt x="60" y="14"/>
                      <a:pt x="59" y="14"/>
                    </a:cubicBezTo>
                    <a:cubicBezTo>
                      <a:pt x="58" y="15"/>
                      <a:pt x="57" y="14"/>
                      <a:pt x="57" y="13"/>
                    </a:cubicBezTo>
                    <a:cubicBezTo>
                      <a:pt x="57" y="12"/>
                      <a:pt x="56" y="11"/>
                      <a:pt x="56" y="10"/>
                    </a:cubicBezTo>
                    <a:cubicBezTo>
                      <a:pt x="55" y="10"/>
                      <a:pt x="50" y="9"/>
                      <a:pt x="45" y="8"/>
                    </a:cubicBezTo>
                    <a:cubicBezTo>
                      <a:pt x="42" y="8"/>
                      <a:pt x="39" y="7"/>
                      <a:pt x="38" y="7"/>
                    </a:cubicBezTo>
                    <a:cubicBezTo>
                      <a:pt x="35" y="7"/>
                      <a:pt x="31" y="7"/>
                      <a:pt x="28" y="8"/>
                    </a:cubicBezTo>
                    <a:cubicBezTo>
                      <a:pt x="28" y="8"/>
                      <a:pt x="28" y="8"/>
                      <a:pt x="28" y="8"/>
                    </a:cubicBezTo>
                    <a:cubicBezTo>
                      <a:pt x="26" y="8"/>
                      <a:pt x="25" y="8"/>
                      <a:pt x="24" y="8"/>
                    </a:cubicBezTo>
                    <a:cubicBezTo>
                      <a:pt x="24" y="8"/>
                      <a:pt x="23" y="9"/>
                      <a:pt x="23" y="10"/>
                    </a:cubicBezTo>
                    <a:cubicBezTo>
                      <a:pt x="22" y="11"/>
                      <a:pt x="21" y="12"/>
                      <a:pt x="20" y="12"/>
                    </a:cubicBezTo>
                    <a:cubicBezTo>
                      <a:pt x="19" y="12"/>
                      <a:pt x="17" y="13"/>
                      <a:pt x="16" y="13"/>
                    </a:cubicBezTo>
                    <a:cubicBezTo>
                      <a:pt x="16" y="14"/>
                      <a:pt x="16" y="15"/>
                      <a:pt x="17" y="15"/>
                    </a:cubicBezTo>
                    <a:cubicBezTo>
                      <a:pt x="17" y="17"/>
                      <a:pt x="18" y="18"/>
                      <a:pt x="18" y="18"/>
                    </a:cubicBezTo>
                    <a:cubicBezTo>
                      <a:pt x="18" y="19"/>
                      <a:pt x="19" y="19"/>
                      <a:pt x="20" y="20"/>
                    </a:cubicBezTo>
                    <a:cubicBezTo>
                      <a:pt x="20" y="20"/>
                      <a:pt x="21" y="21"/>
                      <a:pt x="21" y="22"/>
                    </a:cubicBezTo>
                    <a:cubicBezTo>
                      <a:pt x="21" y="22"/>
                      <a:pt x="20" y="23"/>
                      <a:pt x="20" y="23"/>
                    </a:cubicBezTo>
                    <a:cubicBezTo>
                      <a:pt x="19" y="23"/>
                      <a:pt x="19" y="23"/>
                      <a:pt x="19" y="23"/>
                    </a:cubicBezTo>
                    <a:cubicBezTo>
                      <a:pt x="19" y="23"/>
                      <a:pt x="19" y="24"/>
                      <a:pt x="19" y="24"/>
                    </a:cubicBezTo>
                    <a:cubicBezTo>
                      <a:pt x="19" y="24"/>
                      <a:pt x="19" y="24"/>
                      <a:pt x="19" y="24"/>
                    </a:cubicBezTo>
                    <a:cubicBezTo>
                      <a:pt x="20" y="25"/>
                      <a:pt x="20" y="25"/>
                      <a:pt x="20" y="26"/>
                    </a:cubicBezTo>
                    <a:cubicBezTo>
                      <a:pt x="20" y="26"/>
                      <a:pt x="20" y="27"/>
                      <a:pt x="20" y="28"/>
                    </a:cubicBezTo>
                    <a:cubicBezTo>
                      <a:pt x="20" y="28"/>
                      <a:pt x="20" y="29"/>
                      <a:pt x="20" y="29"/>
                    </a:cubicBezTo>
                    <a:cubicBezTo>
                      <a:pt x="19" y="30"/>
                      <a:pt x="18" y="31"/>
                      <a:pt x="16" y="31"/>
                    </a:cubicBezTo>
                    <a:cubicBezTo>
                      <a:pt x="15" y="31"/>
                      <a:pt x="14" y="32"/>
                      <a:pt x="14" y="32"/>
                    </a:cubicBezTo>
                    <a:cubicBezTo>
                      <a:pt x="13" y="32"/>
                      <a:pt x="12" y="33"/>
                      <a:pt x="11" y="34"/>
                    </a:cubicBezTo>
                    <a:cubicBezTo>
                      <a:pt x="9" y="37"/>
                      <a:pt x="6" y="40"/>
                      <a:pt x="6" y="41"/>
                    </a:cubicBezTo>
                    <a:cubicBezTo>
                      <a:pt x="5" y="41"/>
                      <a:pt x="5" y="42"/>
                      <a:pt x="5" y="43"/>
                    </a:cubicBezTo>
                    <a:cubicBezTo>
                      <a:pt x="5" y="43"/>
                      <a:pt x="5" y="44"/>
                      <a:pt x="6" y="44"/>
                    </a:cubicBezTo>
                    <a:cubicBezTo>
                      <a:pt x="6" y="45"/>
                      <a:pt x="6" y="46"/>
                      <a:pt x="7" y="47"/>
                    </a:cubicBezTo>
                    <a:cubicBezTo>
                      <a:pt x="7" y="47"/>
                      <a:pt x="8" y="48"/>
                      <a:pt x="7" y="49"/>
                    </a:cubicBezTo>
                    <a:cubicBezTo>
                      <a:pt x="7" y="50"/>
                      <a:pt x="6" y="50"/>
                      <a:pt x="5" y="49"/>
                    </a:cubicBezTo>
                    <a:cubicBezTo>
                      <a:pt x="5" y="49"/>
                      <a:pt x="5" y="49"/>
                      <a:pt x="5" y="49"/>
                    </a:cubicBezTo>
                    <a:cubicBezTo>
                      <a:pt x="4" y="49"/>
                      <a:pt x="3" y="49"/>
                      <a:pt x="3" y="49"/>
                    </a:cubicBezTo>
                    <a:cubicBezTo>
                      <a:pt x="2" y="49"/>
                      <a:pt x="1" y="52"/>
                      <a:pt x="0" y="54"/>
                    </a:cubicBezTo>
                    <a:cubicBezTo>
                      <a:pt x="0" y="54"/>
                      <a:pt x="0" y="54"/>
                      <a:pt x="0" y="54"/>
                    </a:cubicBezTo>
                    <a:cubicBezTo>
                      <a:pt x="0" y="54"/>
                      <a:pt x="0" y="54"/>
                      <a:pt x="0" y="55"/>
                    </a:cubicBezTo>
                    <a:cubicBezTo>
                      <a:pt x="0" y="55"/>
                      <a:pt x="0" y="55"/>
                      <a:pt x="0" y="56"/>
                    </a:cubicBezTo>
                    <a:cubicBezTo>
                      <a:pt x="0" y="57"/>
                      <a:pt x="0" y="57"/>
                      <a:pt x="0" y="57"/>
                    </a:cubicBezTo>
                    <a:cubicBezTo>
                      <a:pt x="0" y="58"/>
                      <a:pt x="2" y="59"/>
                      <a:pt x="3" y="61"/>
                    </a:cubicBezTo>
                    <a:cubicBezTo>
                      <a:pt x="3" y="61"/>
                      <a:pt x="3" y="61"/>
                      <a:pt x="3" y="61"/>
                    </a:cubicBezTo>
                    <a:cubicBezTo>
                      <a:pt x="4" y="62"/>
                      <a:pt x="6" y="63"/>
                      <a:pt x="6" y="63"/>
                    </a:cubicBezTo>
                    <a:cubicBezTo>
                      <a:pt x="7" y="63"/>
                      <a:pt x="7" y="63"/>
                      <a:pt x="8" y="62"/>
                    </a:cubicBezTo>
                    <a:cubicBezTo>
                      <a:pt x="8" y="62"/>
                      <a:pt x="9" y="62"/>
                      <a:pt x="9" y="61"/>
                    </a:cubicBezTo>
                    <a:cubicBezTo>
                      <a:pt x="11" y="61"/>
                      <a:pt x="11" y="61"/>
                      <a:pt x="11" y="62"/>
                    </a:cubicBezTo>
                    <a:cubicBezTo>
                      <a:pt x="12" y="62"/>
                      <a:pt x="12" y="62"/>
                      <a:pt x="13" y="63"/>
                    </a:cubicBezTo>
                    <a:cubicBezTo>
                      <a:pt x="14" y="63"/>
                      <a:pt x="15" y="63"/>
                      <a:pt x="16" y="63"/>
                    </a:cubicBezTo>
                    <a:cubicBezTo>
                      <a:pt x="17" y="63"/>
                      <a:pt x="18" y="63"/>
                      <a:pt x="19" y="63"/>
                    </a:cubicBezTo>
                    <a:cubicBezTo>
                      <a:pt x="20" y="63"/>
                      <a:pt x="21" y="63"/>
                      <a:pt x="21" y="63"/>
                    </a:cubicBezTo>
                    <a:cubicBezTo>
                      <a:pt x="23" y="63"/>
                      <a:pt x="24" y="62"/>
                      <a:pt x="25" y="63"/>
                    </a:cubicBezTo>
                    <a:cubicBezTo>
                      <a:pt x="26" y="63"/>
                      <a:pt x="27" y="64"/>
                      <a:pt x="28" y="65"/>
                    </a:cubicBezTo>
                    <a:cubicBezTo>
                      <a:pt x="29" y="66"/>
                      <a:pt x="29" y="66"/>
                      <a:pt x="29" y="66"/>
                    </a:cubicBezTo>
                    <a:cubicBezTo>
                      <a:pt x="30" y="67"/>
                      <a:pt x="32" y="65"/>
                      <a:pt x="33" y="64"/>
                    </a:cubicBezTo>
                    <a:cubicBezTo>
                      <a:pt x="33" y="64"/>
                      <a:pt x="33" y="64"/>
                      <a:pt x="34" y="63"/>
                    </a:cubicBezTo>
                    <a:cubicBezTo>
                      <a:pt x="34" y="63"/>
                      <a:pt x="36" y="63"/>
                      <a:pt x="38" y="63"/>
                    </a:cubicBezTo>
                    <a:cubicBezTo>
                      <a:pt x="39" y="63"/>
                      <a:pt x="40" y="63"/>
                      <a:pt x="41" y="63"/>
                    </a:cubicBezTo>
                    <a:cubicBezTo>
                      <a:pt x="42" y="63"/>
                      <a:pt x="44" y="62"/>
                      <a:pt x="45" y="61"/>
                    </a:cubicBezTo>
                    <a:cubicBezTo>
                      <a:pt x="45" y="60"/>
                      <a:pt x="45" y="60"/>
                      <a:pt x="46" y="60"/>
                    </a:cubicBezTo>
                    <a:cubicBezTo>
                      <a:pt x="47" y="60"/>
                      <a:pt x="47" y="59"/>
                      <a:pt x="48" y="59"/>
                    </a:cubicBezTo>
                    <a:cubicBezTo>
                      <a:pt x="48" y="60"/>
                      <a:pt x="49" y="60"/>
                      <a:pt x="49" y="60"/>
                    </a:cubicBezTo>
                    <a:cubicBezTo>
                      <a:pt x="49" y="59"/>
                      <a:pt x="50" y="58"/>
                      <a:pt x="51" y="57"/>
                    </a:cubicBezTo>
                    <a:cubicBezTo>
                      <a:pt x="51" y="57"/>
                      <a:pt x="52" y="57"/>
                      <a:pt x="52" y="57"/>
                    </a:cubicBezTo>
                    <a:cubicBezTo>
                      <a:pt x="53" y="57"/>
                      <a:pt x="54" y="57"/>
                      <a:pt x="55" y="57"/>
                    </a:cubicBezTo>
                    <a:cubicBezTo>
                      <a:pt x="57" y="57"/>
                      <a:pt x="57" y="57"/>
                      <a:pt x="57" y="56"/>
                    </a:cubicBezTo>
                    <a:cubicBezTo>
                      <a:pt x="58" y="56"/>
                      <a:pt x="58" y="56"/>
                      <a:pt x="58" y="56"/>
                    </a:cubicBezTo>
                    <a:cubicBezTo>
                      <a:pt x="59" y="56"/>
                      <a:pt x="60" y="56"/>
                      <a:pt x="61" y="57"/>
                    </a:cubicBezTo>
                    <a:cubicBezTo>
                      <a:pt x="63" y="57"/>
                      <a:pt x="64" y="58"/>
                      <a:pt x="65" y="59"/>
                    </a:cubicBezTo>
                    <a:cubicBezTo>
                      <a:pt x="67" y="60"/>
                      <a:pt x="69" y="61"/>
                      <a:pt x="70" y="61"/>
                    </a:cubicBezTo>
                    <a:cubicBezTo>
                      <a:pt x="71" y="62"/>
                      <a:pt x="72" y="62"/>
                      <a:pt x="72" y="62"/>
                    </a:cubicBezTo>
                    <a:cubicBezTo>
                      <a:pt x="73" y="62"/>
                      <a:pt x="73" y="62"/>
                      <a:pt x="74" y="63"/>
                    </a:cubicBezTo>
                    <a:cubicBezTo>
                      <a:pt x="75" y="63"/>
                      <a:pt x="75" y="63"/>
                      <a:pt x="76" y="63"/>
                    </a:cubicBezTo>
                    <a:cubicBezTo>
                      <a:pt x="77" y="63"/>
                      <a:pt x="77" y="64"/>
                      <a:pt x="78" y="66"/>
                    </a:cubicBezTo>
                    <a:cubicBezTo>
                      <a:pt x="78" y="66"/>
                      <a:pt x="78" y="66"/>
                      <a:pt x="78" y="66"/>
                    </a:cubicBezTo>
                    <a:cubicBezTo>
                      <a:pt x="78" y="66"/>
                      <a:pt x="78" y="66"/>
                      <a:pt x="78" y="66"/>
                    </a:cubicBezTo>
                    <a:cubicBezTo>
                      <a:pt x="78" y="66"/>
                      <a:pt x="78" y="66"/>
                      <a:pt x="78" y="66"/>
                    </a:cubicBezTo>
                    <a:cubicBezTo>
                      <a:pt x="78" y="67"/>
                      <a:pt x="78" y="68"/>
                      <a:pt x="78" y="70"/>
                    </a:cubicBezTo>
                    <a:cubicBezTo>
                      <a:pt x="79" y="72"/>
                      <a:pt x="80" y="75"/>
                      <a:pt x="80" y="76"/>
                    </a:cubicBezTo>
                    <a:cubicBezTo>
                      <a:pt x="80" y="76"/>
                      <a:pt x="81" y="77"/>
                      <a:pt x="82" y="77"/>
                    </a:cubicBezTo>
                    <a:cubicBezTo>
                      <a:pt x="82" y="78"/>
                      <a:pt x="83" y="78"/>
                      <a:pt x="84" y="79"/>
                    </a:cubicBezTo>
                    <a:cubicBezTo>
                      <a:pt x="85" y="80"/>
                      <a:pt x="85" y="81"/>
                      <a:pt x="84" y="82"/>
                    </a:cubicBezTo>
                    <a:cubicBezTo>
                      <a:pt x="84" y="82"/>
                      <a:pt x="84" y="83"/>
                      <a:pt x="84" y="83"/>
                    </a:cubicBezTo>
                    <a:cubicBezTo>
                      <a:pt x="84" y="83"/>
                      <a:pt x="84" y="83"/>
                      <a:pt x="84" y="83"/>
                    </a:cubicBezTo>
                    <a:cubicBezTo>
                      <a:pt x="84" y="84"/>
                      <a:pt x="84" y="84"/>
                      <a:pt x="84" y="84"/>
                    </a:cubicBezTo>
                    <a:cubicBezTo>
                      <a:pt x="84" y="85"/>
                      <a:pt x="84" y="86"/>
                      <a:pt x="83" y="86"/>
                    </a:cubicBezTo>
                    <a:cubicBezTo>
                      <a:pt x="82" y="86"/>
                      <a:pt x="81" y="86"/>
                      <a:pt x="81" y="86"/>
                    </a:cubicBezTo>
                    <a:cubicBezTo>
                      <a:pt x="80" y="86"/>
                      <a:pt x="80" y="85"/>
                      <a:pt x="80" y="85"/>
                    </a:cubicBezTo>
                    <a:cubicBezTo>
                      <a:pt x="80" y="85"/>
                      <a:pt x="80" y="85"/>
                      <a:pt x="80" y="85"/>
                    </a:cubicBezTo>
                    <a:cubicBezTo>
                      <a:pt x="79" y="86"/>
                      <a:pt x="79" y="86"/>
                      <a:pt x="79" y="86"/>
                    </a:cubicBezTo>
                    <a:cubicBezTo>
                      <a:pt x="79" y="86"/>
                      <a:pt x="78" y="86"/>
                      <a:pt x="78" y="86"/>
                    </a:cubicBezTo>
                    <a:cubicBezTo>
                      <a:pt x="77" y="87"/>
                      <a:pt x="77" y="86"/>
                      <a:pt x="76" y="86"/>
                    </a:cubicBezTo>
                    <a:cubicBezTo>
                      <a:pt x="76" y="86"/>
                      <a:pt x="75" y="86"/>
                      <a:pt x="75" y="86"/>
                    </a:cubicBezTo>
                    <a:cubicBezTo>
                      <a:pt x="74" y="87"/>
                      <a:pt x="75" y="88"/>
                      <a:pt x="75" y="88"/>
                    </a:cubicBezTo>
                    <a:cubicBezTo>
                      <a:pt x="75" y="89"/>
                      <a:pt x="75" y="90"/>
                      <a:pt x="75" y="90"/>
                    </a:cubicBezTo>
                    <a:cubicBezTo>
                      <a:pt x="74" y="91"/>
                      <a:pt x="74" y="91"/>
                      <a:pt x="73" y="91"/>
                    </a:cubicBezTo>
                    <a:cubicBezTo>
                      <a:pt x="73" y="92"/>
                      <a:pt x="73" y="92"/>
                      <a:pt x="73" y="92"/>
                    </a:cubicBezTo>
                    <a:cubicBezTo>
                      <a:pt x="72" y="93"/>
                      <a:pt x="72" y="94"/>
                      <a:pt x="71" y="94"/>
                    </a:cubicBezTo>
                    <a:cubicBezTo>
                      <a:pt x="71" y="94"/>
                      <a:pt x="71" y="94"/>
                      <a:pt x="71" y="94"/>
                    </a:cubicBezTo>
                    <a:cubicBezTo>
                      <a:pt x="71" y="94"/>
                      <a:pt x="70" y="95"/>
                      <a:pt x="70" y="95"/>
                    </a:cubicBezTo>
                    <a:cubicBezTo>
                      <a:pt x="70" y="95"/>
                      <a:pt x="70" y="95"/>
                      <a:pt x="70" y="96"/>
                    </a:cubicBezTo>
                    <a:cubicBezTo>
                      <a:pt x="70" y="97"/>
                      <a:pt x="69" y="98"/>
                      <a:pt x="68" y="98"/>
                    </a:cubicBezTo>
                    <a:cubicBezTo>
                      <a:pt x="68" y="98"/>
                      <a:pt x="68" y="98"/>
                      <a:pt x="67" y="98"/>
                    </a:cubicBezTo>
                    <a:cubicBezTo>
                      <a:pt x="67" y="98"/>
                      <a:pt x="67" y="98"/>
                      <a:pt x="67" y="98"/>
                    </a:cubicBezTo>
                    <a:cubicBezTo>
                      <a:pt x="67" y="98"/>
                      <a:pt x="66" y="99"/>
                      <a:pt x="66" y="99"/>
                    </a:cubicBezTo>
                    <a:cubicBezTo>
                      <a:pt x="67" y="99"/>
                      <a:pt x="68" y="100"/>
                      <a:pt x="69" y="100"/>
                    </a:cubicBezTo>
                    <a:cubicBezTo>
                      <a:pt x="70" y="101"/>
                      <a:pt x="71" y="101"/>
                      <a:pt x="71" y="102"/>
                    </a:cubicBezTo>
                    <a:cubicBezTo>
                      <a:pt x="72" y="102"/>
                      <a:pt x="75" y="100"/>
                      <a:pt x="77" y="99"/>
                    </a:cubicBezTo>
                    <a:cubicBezTo>
                      <a:pt x="78" y="99"/>
                      <a:pt x="78" y="98"/>
                      <a:pt x="79" y="98"/>
                    </a:cubicBezTo>
                    <a:cubicBezTo>
                      <a:pt x="79" y="98"/>
                      <a:pt x="80" y="99"/>
                      <a:pt x="81" y="99"/>
                    </a:cubicBezTo>
                    <a:cubicBezTo>
                      <a:pt x="81" y="99"/>
                      <a:pt x="81" y="99"/>
                      <a:pt x="81" y="10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07" name="Freeform 564"/>
              <p:cNvSpPr>
                <a:spLocks/>
              </p:cNvSpPr>
              <p:nvPr/>
            </p:nvSpPr>
            <p:spPr bwMode="auto">
              <a:xfrm>
                <a:off x="4860925" y="2474913"/>
                <a:ext cx="242888" cy="168275"/>
              </a:xfrm>
              <a:custGeom>
                <a:avLst/>
                <a:gdLst>
                  <a:gd name="T0" fmla="*/ 94 w 105"/>
                  <a:gd name="T1" fmla="*/ 60 h 73"/>
                  <a:gd name="T2" fmla="*/ 92 w 105"/>
                  <a:gd name="T3" fmla="*/ 55 h 73"/>
                  <a:gd name="T4" fmla="*/ 89 w 105"/>
                  <a:gd name="T5" fmla="*/ 48 h 73"/>
                  <a:gd name="T6" fmla="*/ 94 w 105"/>
                  <a:gd name="T7" fmla="*/ 45 h 73"/>
                  <a:gd name="T8" fmla="*/ 98 w 105"/>
                  <a:gd name="T9" fmla="*/ 46 h 73"/>
                  <a:gd name="T10" fmla="*/ 105 w 105"/>
                  <a:gd name="T11" fmla="*/ 41 h 73"/>
                  <a:gd name="T12" fmla="*/ 102 w 105"/>
                  <a:gd name="T13" fmla="*/ 38 h 73"/>
                  <a:gd name="T14" fmla="*/ 95 w 105"/>
                  <a:gd name="T15" fmla="*/ 37 h 73"/>
                  <a:gd name="T16" fmla="*/ 95 w 105"/>
                  <a:gd name="T17" fmla="*/ 35 h 73"/>
                  <a:gd name="T18" fmla="*/ 94 w 105"/>
                  <a:gd name="T19" fmla="*/ 31 h 73"/>
                  <a:gd name="T20" fmla="*/ 90 w 105"/>
                  <a:gd name="T21" fmla="*/ 29 h 73"/>
                  <a:gd name="T22" fmla="*/ 88 w 105"/>
                  <a:gd name="T23" fmla="*/ 27 h 73"/>
                  <a:gd name="T24" fmla="*/ 88 w 105"/>
                  <a:gd name="T25" fmla="*/ 23 h 73"/>
                  <a:gd name="T26" fmla="*/ 85 w 105"/>
                  <a:gd name="T27" fmla="*/ 19 h 73"/>
                  <a:gd name="T28" fmla="*/ 84 w 105"/>
                  <a:gd name="T29" fmla="*/ 14 h 73"/>
                  <a:gd name="T30" fmla="*/ 85 w 105"/>
                  <a:gd name="T31" fmla="*/ 11 h 73"/>
                  <a:gd name="T32" fmla="*/ 80 w 105"/>
                  <a:gd name="T33" fmla="*/ 5 h 73"/>
                  <a:gd name="T34" fmla="*/ 73 w 105"/>
                  <a:gd name="T35" fmla="*/ 5 h 73"/>
                  <a:gd name="T36" fmla="*/ 68 w 105"/>
                  <a:gd name="T37" fmla="*/ 5 h 73"/>
                  <a:gd name="T38" fmla="*/ 62 w 105"/>
                  <a:gd name="T39" fmla="*/ 3 h 73"/>
                  <a:gd name="T40" fmla="*/ 55 w 105"/>
                  <a:gd name="T41" fmla="*/ 0 h 73"/>
                  <a:gd name="T42" fmla="*/ 52 w 105"/>
                  <a:gd name="T43" fmla="*/ 0 h 73"/>
                  <a:gd name="T44" fmla="*/ 50 w 105"/>
                  <a:gd name="T45" fmla="*/ 2 h 73"/>
                  <a:gd name="T46" fmla="*/ 45 w 105"/>
                  <a:gd name="T47" fmla="*/ 5 h 73"/>
                  <a:gd name="T48" fmla="*/ 39 w 105"/>
                  <a:gd name="T49" fmla="*/ 7 h 73"/>
                  <a:gd name="T50" fmla="*/ 37 w 105"/>
                  <a:gd name="T51" fmla="*/ 10 h 73"/>
                  <a:gd name="T52" fmla="*/ 39 w 105"/>
                  <a:gd name="T53" fmla="*/ 14 h 73"/>
                  <a:gd name="T54" fmla="*/ 32 w 105"/>
                  <a:gd name="T55" fmla="*/ 19 h 73"/>
                  <a:gd name="T56" fmla="*/ 28 w 105"/>
                  <a:gd name="T57" fmla="*/ 25 h 73"/>
                  <a:gd name="T58" fmla="*/ 26 w 105"/>
                  <a:gd name="T59" fmla="*/ 30 h 73"/>
                  <a:gd name="T60" fmla="*/ 22 w 105"/>
                  <a:gd name="T61" fmla="*/ 31 h 73"/>
                  <a:gd name="T62" fmla="*/ 19 w 105"/>
                  <a:gd name="T63" fmla="*/ 31 h 73"/>
                  <a:gd name="T64" fmla="*/ 18 w 105"/>
                  <a:gd name="T65" fmla="*/ 33 h 73"/>
                  <a:gd name="T66" fmla="*/ 14 w 105"/>
                  <a:gd name="T67" fmla="*/ 34 h 73"/>
                  <a:gd name="T68" fmla="*/ 8 w 105"/>
                  <a:gd name="T69" fmla="*/ 34 h 73"/>
                  <a:gd name="T70" fmla="*/ 5 w 105"/>
                  <a:gd name="T71" fmla="*/ 36 h 73"/>
                  <a:gd name="T72" fmla="*/ 8 w 105"/>
                  <a:gd name="T73" fmla="*/ 45 h 73"/>
                  <a:gd name="T74" fmla="*/ 3 w 105"/>
                  <a:gd name="T75" fmla="*/ 56 h 73"/>
                  <a:gd name="T76" fmla="*/ 1 w 105"/>
                  <a:gd name="T77" fmla="*/ 59 h 73"/>
                  <a:gd name="T78" fmla="*/ 4 w 105"/>
                  <a:gd name="T79" fmla="*/ 67 h 73"/>
                  <a:gd name="T80" fmla="*/ 10 w 105"/>
                  <a:gd name="T81" fmla="*/ 68 h 73"/>
                  <a:gd name="T82" fmla="*/ 18 w 105"/>
                  <a:gd name="T83" fmla="*/ 64 h 73"/>
                  <a:gd name="T84" fmla="*/ 46 w 105"/>
                  <a:gd name="T85" fmla="*/ 66 h 73"/>
                  <a:gd name="T86" fmla="*/ 51 w 105"/>
                  <a:gd name="T87" fmla="*/ 69 h 73"/>
                  <a:gd name="T88" fmla="*/ 56 w 105"/>
                  <a:gd name="T89" fmla="*/ 67 h 73"/>
                  <a:gd name="T90" fmla="*/ 61 w 105"/>
                  <a:gd name="T91" fmla="*/ 72 h 73"/>
                  <a:gd name="T92" fmla="*/ 62 w 105"/>
                  <a:gd name="T93" fmla="*/ 69 h 73"/>
                  <a:gd name="T94" fmla="*/ 68 w 105"/>
                  <a:gd name="T95" fmla="*/ 70 h 73"/>
                  <a:gd name="T96" fmla="*/ 77 w 105"/>
                  <a:gd name="T97" fmla="*/ 70 h 73"/>
                  <a:gd name="T98" fmla="*/ 82 w 105"/>
                  <a:gd name="T99" fmla="*/ 73 h 73"/>
                  <a:gd name="T100" fmla="*/ 84 w 105"/>
                  <a:gd name="T101" fmla="*/ 64 h 73"/>
                  <a:gd name="T102" fmla="*/ 94 w 105"/>
                  <a:gd name="T103" fmla="*/ 6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5" h="73">
                    <a:moveTo>
                      <a:pt x="94" y="61"/>
                    </a:moveTo>
                    <a:cubicBezTo>
                      <a:pt x="94" y="61"/>
                      <a:pt x="94" y="61"/>
                      <a:pt x="94" y="61"/>
                    </a:cubicBezTo>
                    <a:cubicBezTo>
                      <a:pt x="94" y="60"/>
                      <a:pt x="94" y="60"/>
                      <a:pt x="94" y="60"/>
                    </a:cubicBezTo>
                    <a:cubicBezTo>
                      <a:pt x="94" y="60"/>
                      <a:pt x="94" y="60"/>
                      <a:pt x="94" y="59"/>
                    </a:cubicBezTo>
                    <a:cubicBezTo>
                      <a:pt x="93" y="59"/>
                      <a:pt x="93" y="59"/>
                      <a:pt x="92" y="58"/>
                    </a:cubicBezTo>
                    <a:cubicBezTo>
                      <a:pt x="92" y="58"/>
                      <a:pt x="92" y="56"/>
                      <a:pt x="92" y="55"/>
                    </a:cubicBezTo>
                    <a:cubicBezTo>
                      <a:pt x="92" y="53"/>
                      <a:pt x="93" y="52"/>
                      <a:pt x="92" y="52"/>
                    </a:cubicBezTo>
                    <a:cubicBezTo>
                      <a:pt x="92" y="51"/>
                      <a:pt x="91" y="50"/>
                      <a:pt x="90" y="49"/>
                    </a:cubicBezTo>
                    <a:cubicBezTo>
                      <a:pt x="89" y="49"/>
                      <a:pt x="89" y="48"/>
                      <a:pt x="89" y="48"/>
                    </a:cubicBezTo>
                    <a:cubicBezTo>
                      <a:pt x="89" y="47"/>
                      <a:pt x="89" y="47"/>
                      <a:pt x="89" y="47"/>
                    </a:cubicBezTo>
                    <a:cubicBezTo>
                      <a:pt x="89" y="46"/>
                      <a:pt x="90" y="45"/>
                      <a:pt x="90" y="45"/>
                    </a:cubicBezTo>
                    <a:cubicBezTo>
                      <a:pt x="91" y="45"/>
                      <a:pt x="92" y="45"/>
                      <a:pt x="94" y="45"/>
                    </a:cubicBezTo>
                    <a:cubicBezTo>
                      <a:pt x="94" y="45"/>
                      <a:pt x="95" y="45"/>
                      <a:pt x="95" y="45"/>
                    </a:cubicBezTo>
                    <a:cubicBezTo>
                      <a:pt x="95" y="45"/>
                      <a:pt x="96" y="45"/>
                      <a:pt x="97" y="45"/>
                    </a:cubicBezTo>
                    <a:cubicBezTo>
                      <a:pt x="97" y="46"/>
                      <a:pt x="98" y="46"/>
                      <a:pt x="98" y="46"/>
                    </a:cubicBezTo>
                    <a:cubicBezTo>
                      <a:pt x="98" y="46"/>
                      <a:pt x="101" y="44"/>
                      <a:pt x="103" y="43"/>
                    </a:cubicBezTo>
                    <a:cubicBezTo>
                      <a:pt x="104" y="42"/>
                      <a:pt x="105" y="42"/>
                      <a:pt x="105" y="42"/>
                    </a:cubicBezTo>
                    <a:cubicBezTo>
                      <a:pt x="105" y="42"/>
                      <a:pt x="105" y="42"/>
                      <a:pt x="105" y="41"/>
                    </a:cubicBezTo>
                    <a:cubicBezTo>
                      <a:pt x="105" y="41"/>
                      <a:pt x="105" y="41"/>
                      <a:pt x="105" y="41"/>
                    </a:cubicBezTo>
                    <a:cubicBezTo>
                      <a:pt x="104" y="41"/>
                      <a:pt x="103" y="40"/>
                      <a:pt x="102" y="40"/>
                    </a:cubicBezTo>
                    <a:cubicBezTo>
                      <a:pt x="102" y="39"/>
                      <a:pt x="102" y="38"/>
                      <a:pt x="102" y="38"/>
                    </a:cubicBezTo>
                    <a:cubicBezTo>
                      <a:pt x="102" y="37"/>
                      <a:pt x="102" y="37"/>
                      <a:pt x="102" y="37"/>
                    </a:cubicBezTo>
                    <a:cubicBezTo>
                      <a:pt x="102" y="37"/>
                      <a:pt x="99" y="37"/>
                      <a:pt x="97" y="37"/>
                    </a:cubicBezTo>
                    <a:cubicBezTo>
                      <a:pt x="96" y="37"/>
                      <a:pt x="95" y="37"/>
                      <a:pt x="95" y="37"/>
                    </a:cubicBezTo>
                    <a:cubicBezTo>
                      <a:pt x="95" y="36"/>
                      <a:pt x="95" y="36"/>
                      <a:pt x="95" y="35"/>
                    </a:cubicBezTo>
                    <a:cubicBezTo>
                      <a:pt x="95" y="35"/>
                      <a:pt x="95" y="35"/>
                      <a:pt x="95" y="35"/>
                    </a:cubicBezTo>
                    <a:cubicBezTo>
                      <a:pt x="95" y="35"/>
                      <a:pt x="95" y="35"/>
                      <a:pt x="95" y="35"/>
                    </a:cubicBezTo>
                    <a:cubicBezTo>
                      <a:pt x="95" y="34"/>
                      <a:pt x="95" y="34"/>
                      <a:pt x="95" y="33"/>
                    </a:cubicBezTo>
                    <a:cubicBezTo>
                      <a:pt x="95" y="33"/>
                      <a:pt x="95" y="33"/>
                      <a:pt x="95" y="32"/>
                    </a:cubicBezTo>
                    <a:cubicBezTo>
                      <a:pt x="95" y="32"/>
                      <a:pt x="94" y="32"/>
                      <a:pt x="94" y="31"/>
                    </a:cubicBezTo>
                    <a:cubicBezTo>
                      <a:pt x="94" y="31"/>
                      <a:pt x="92" y="30"/>
                      <a:pt x="90" y="29"/>
                    </a:cubicBezTo>
                    <a:cubicBezTo>
                      <a:pt x="90" y="29"/>
                      <a:pt x="90" y="29"/>
                      <a:pt x="90" y="29"/>
                    </a:cubicBezTo>
                    <a:cubicBezTo>
                      <a:pt x="90" y="29"/>
                      <a:pt x="90" y="29"/>
                      <a:pt x="90" y="29"/>
                    </a:cubicBezTo>
                    <a:cubicBezTo>
                      <a:pt x="90" y="29"/>
                      <a:pt x="90" y="29"/>
                      <a:pt x="90" y="29"/>
                    </a:cubicBezTo>
                    <a:cubicBezTo>
                      <a:pt x="89" y="28"/>
                      <a:pt x="89" y="28"/>
                      <a:pt x="89" y="27"/>
                    </a:cubicBezTo>
                    <a:cubicBezTo>
                      <a:pt x="89" y="27"/>
                      <a:pt x="89" y="27"/>
                      <a:pt x="88" y="27"/>
                    </a:cubicBezTo>
                    <a:cubicBezTo>
                      <a:pt x="88" y="26"/>
                      <a:pt x="88" y="25"/>
                      <a:pt x="88" y="24"/>
                    </a:cubicBezTo>
                    <a:cubicBezTo>
                      <a:pt x="88" y="24"/>
                      <a:pt x="88" y="23"/>
                      <a:pt x="88" y="23"/>
                    </a:cubicBezTo>
                    <a:cubicBezTo>
                      <a:pt x="88" y="23"/>
                      <a:pt x="88" y="23"/>
                      <a:pt x="88" y="23"/>
                    </a:cubicBezTo>
                    <a:cubicBezTo>
                      <a:pt x="88" y="23"/>
                      <a:pt x="87" y="23"/>
                      <a:pt x="87" y="23"/>
                    </a:cubicBezTo>
                    <a:cubicBezTo>
                      <a:pt x="86" y="22"/>
                      <a:pt x="84" y="21"/>
                      <a:pt x="84" y="21"/>
                    </a:cubicBezTo>
                    <a:cubicBezTo>
                      <a:pt x="84" y="20"/>
                      <a:pt x="85" y="19"/>
                      <a:pt x="85" y="19"/>
                    </a:cubicBezTo>
                    <a:cubicBezTo>
                      <a:pt x="86" y="18"/>
                      <a:pt x="86" y="17"/>
                      <a:pt x="86" y="17"/>
                    </a:cubicBezTo>
                    <a:cubicBezTo>
                      <a:pt x="86" y="17"/>
                      <a:pt x="86" y="17"/>
                      <a:pt x="85" y="16"/>
                    </a:cubicBezTo>
                    <a:cubicBezTo>
                      <a:pt x="85" y="15"/>
                      <a:pt x="84" y="14"/>
                      <a:pt x="84" y="14"/>
                    </a:cubicBezTo>
                    <a:cubicBezTo>
                      <a:pt x="84" y="13"/>
                      <a:pt x="84" y="12"/>
                      <a:pt x="85" y="12"/>
                    </a:cubicBezTo>
                    <a:cubicBezTo>
                      <a:pt x="85" y="12"/>
                      <a:pt x="85" y="12"/>
                      <a:pt x="85" y="12"/>
                    </a:cubicBezTo>
                    <a:cubicBezTo>
                      <a:pt x="85" y="12"/>
                      <a:pt x="85" y="11"/>
                      <a:pt x="85" y="11"/>
                    </a:cubicBezTo>
                    <a:cubicBezTo>
                      <a:pt x="85" y="10"/>
                      <a:pt x="85" y="9"/>
                      <a:pt x="85" y="8"/>
                    </a:cubicBezTo>
                    <a:cubicBezTo>
                      <a:pt x="85" y="8"/>
                      <a:pt x="84" y="8"/>
                      <a:pt x="83" y="7"/>
                    </a:cubicBezTo>
                    <a:cubicBezTo>
                      <a:pt x="81" y="6"/>
                      <a:pt x="80" y="5"/>
                      <a:pt x="80" y="5"/>
                    </a:cubicBezTo>
                    <a:cubicBezTo>
                      <a:pt x="79" y="5"/>
                      <a:pt x="78" y="5"/>
                      <a:pt x="76" y="5"/>
                    </a:cubicBezTo>
                    <a:cubicBezTo>
                      <a:pt x="75" y="5"/>
                      <a:pt x="74" y="5"/>
                      <a:pt x="74" y="5"/>
                    </a:cubicBezTo>
                    <a:cubicBezTo>
                      <a:pt x="74" y="5"/>
                      <a:pt x="73" y="5"/>
                      <a:pt x="73" y="5"/>
                    </a:cubicBezTo>
                    <a:cubicBezTo>
                      <a:pt x="72" y="6"/>
                      <a:pt x="71" y="7"/>
                      <a:pt x="70" y="7"/>
                    </a:cubicBezTo>
                    <a:cubicBezTo>
                      <a:pt x="69" y="7"/>
                      <a:pt x="69" y="6"/>
                      <a:pt x="68" y="5"/>
                    </a:cubicBezTo>
                    <a:cubicBezTo>
                      <a:pt x="68" y="5"/>
                      <a:pt x="68" y="5"/>
                      <a:pt x="68" y="5"/>
                    </a:cubicBezTo>
                    <a:cubicBezTo>
                      <a:pt x="67" y="4"/>
                      <a:pt x="67" y="3"/>
                      <a:pt x="66" y="2"/>
                    </a:cubicBezTo>
                    <a:cubicBezTo>
                      <a:pt x="65" y="2"/>
                      <a:pt x="64" y="2"/>
                      <a:pt x="63" y="3"/>
                    </a:cubicBezTo>
                    <a:cubicBezTo>
                      <a:pt x="63" y="3"/>
                      <a:pt x="62" y="3"/>
                      <a:pt x="62" y="3"/>
                    </a:cubicBezTo>
                    <a:cubicBezTo>
                      <a:pt x="62" y="3"/>
                      <a:pt x="62" y="3"/>
                      <a:pt x="62" y="3"/>
                    </a:cubicBezTo>
                    <a:cubicBezTo>
                      <a:pt x="62" y="3"/>
                      <a:pt x="61" y="3"/>
                      <a:pt x="59" y="2"/>
                    </a:cubicBezTo>
                    <a:cubicBezTo>
                      <a:pt x="58" y="1"/>
                      <a:pt x="56" y="0"/>
                      <a:pt x="55" y="0"/>
                    </a:cubicBezTo>
                    <a:cubicBezTo>
                      <a:pt x="55" y="0"/>
                      <a:pt x="55" y="0"/>
                      <a:pt x="55" y="0"/>
                    </a:cubicBezTo>
                    <a:cubicBezTo>
                      <a:pt x="55" y="0"/>
                      <a:pt x="55" y="0"/>
                      <a:pt x="55" y="0"/>
                    </a:cubicBezTo>
                    <a:cubicBezTo>
                      <a:pt x="54" y="0"/>
                      <a:pt x="53" y="0"/>
                      <a:pt x="52" y="0"/>
                    </a:cubicBezTo>
                    <a:cubicBezTo>
                      <a:pt x="52" y="0"/>
                      <a:pt x="52" y="1"/>
                      <a:pt x="51" y="1"/>
                    </a:cubicBezTo>
                    <a:cubicBezTo>
                      <a:pt x="51" y="1"/>
                      <a:pt x="50" y="2"/>
                      <a:pt x="50" y="2"/>
                    </a:cubicBezTo>
                    <a:cubicBezTo>
                      <a:pt x="50" y="2"/>
                      <a:pt x="50" y="2"/>
                      <a:pt x="50" y="2"/>
                    </a:cubicBezTo>
                    <a:cubicBezTo>
                      <a:pt x="50" y="3"/>
                      <a:pt x="50" y="3"/>
                      <a:pt x="50" y="3"/>
                    </a:cubicBezTo>
                    <a:cubicBezTo>
                      <a:pt x="50" y="4"/>
                      <a:pt x="49" y="5"/>
                      <a:pt x="49" y="5"/>
                    </a:cubicBezTo>
                    <a:cubicBezTo>
                      <a:pt x="48" y="5"/>
                      <a:pt x="47" y="5"/>
                      <a:pt x="45" y="5"/>
                    </a:cubicBezTo>
                    <a:cubicBezTo>
                      <a:pt x="43" y="6"/>
                      <a:pt x="41" y="6"/>
                      <a:pt x="41" y="6"/>
                    </a:cubicBezTo>
                    <a:cubicBezTo>
                      <a:pt x="40" y="7"/>
                      <a:pt x="40" y="7"/>
                      <a:pt x="39" y="7"/>
                    </a:cubicBezTo>
                    <a:cubicBezTo>
                      <a:pt x="39" y="7"/>
                      <a:pt x="39" y="7"/>
                      <a:pt x="39" y="7"/>
                    </a:cubicBezTo>
                    <a:cubicBezTo>
                      <a:pt x="39" y="7"/>
                      <a:pt x="38" y="7"/>
                      <a:pt x="38" y="7"/>
                    </a:cubicBezTo>
                    <a:cubicBezTo>
                      <a:pt x="38" y="8"/>
                      <a:pt x="38" y="8"/>
                      <a:pt x="38" y="9"/>
                    </a:cubicBezTo>
                    <a:cubicBezTo>
                      <a:pt x="38" y="9"/>
                      <a:pt x="37" y="9"/>
                      <a:pt x="37" y="10"/>
                    </a:cubicBezTo>
                    <a:cubicBezTo>
                      <a:pt x="37" y="10"/>
                      <a:pt x="37" y="11"/>
                      <a:pt x="37" y="12"/>
                    </a:cubicBezTo>
                    <a:cubicBezTo>
                      <a:pt x="37" y="12"/>
                      <a:pt x="37" y="12"/>
                      <a:pt x="38" y="12"/>
                    </a:cubicBezTo>
                    <a:cubicBezTo>
                      <a:pt x="38" y="13"/>
                      <a:pt x="39" y="13"/>
                      <a:pt x="39" y="14"/>
                    </a:cubicBezTo>
                    <a:cubicBezTo>
                      <a:pt x="39" y="15"/>
                      <a:pt x="36" y="16"/>
                      <a:pt x="35" y="16"/>
                    </a:cubicBezTo>
                    <a:cubicBezTo>
                      <a:pt x="35" y="16"/>
                      <a:pt x="35" y="16"/>
                      <a:pt x="35" y="16"/>
                    </a:cubicBezTo>
                    <a:cubicBezTo>
                      <a:pt x="35" y="17"/>
                      <a:pt x="33" y="18"/>
                      <a:pt x="32" y="19"/>
                    </a:cubicBezTo>
                    <a:cubicBezTo>
                      <a:pt x="31" y="20"/>
                      <a:pt x="30" y="20"/>
                      <a:pt x="29" y="21"/>
                    </a:cubicBezTo>
                    <a:cubicBezTo>
                      <a:pt x="29" y="22"/>
                      <a:pt x="28" y="23"/>
                      <a:pt x="28" y="24"/>
                    </a:cubicBezTo>
                    <a:cubicBezTo>
                      <a:pt x="28" y="24"/>
                      <a:pt x="28" y="25"/>
                      <a:pt x="28" y="25"/>
                    </a:cubicBezTo>
                    <a:cubicBezTo>
                      <a:pt x="28" y="25"/>
                      <a:pt x="28" y="26"/>
                      <a:pt x="28" y="27"/>
                    </a:cubicBezTo>
                    <a:cubicBezTo>
                      <a:pt x="29" y="28"/>
                      <a:pt x="29" y="30"/>
                      <a:pt x="28" y="31"/>
                    </a:cubicBezTo>
                    <a:cubicBezTo>
                      <a:pt x="28" y="31"/>
                      <a:pt x="27" y="31"/>
                      <a:pt x="26" y="30"/>
                    </a:cubicBezTo>
                    <a:cubicBezTo>
                      <a:pt x="25" y="30"/>
                      <a:pt x="25" y="29"/>
                      <a:pt x="24" y="29"/>
                    </a:cubicBezTo>
                    <a:cubicBezTo>
                      <a:pt x="23" y="29"/>
                      <a:pt x="23" y="30"/>
                      <a:pt x="23" y="30"/>
                    </a:cubicBezTo>
                    <a:cubicBezTo>
                      <a:pt x="23" y="30"/>
                      <a:pt x="23" y="30"/>
                      <a:pt x="22" y="31"/>
                    </a:cubicBezTo>
                    <a:cubicBezTo>
                      <a:pt x="22" y="31"/>
                      <a:pt x="21" y="31"/>
                      <a:pt x="21" y="31"/>
                    </a:cubicBezTo>
                    <a:cubicBezTo>
                      <a:pt x="21" y="31"/>
                      <a:pt x="21" y="31"/>
                      <a:pt x="21" y="31"/>
                    </a:cubicBezTo>
                    <a:cubicBezTo>
                      <a:pt x="20" y="31"/>
                      <a:pt x="19" y="30"/>
                      <a:pt x="19" y="31"/>
                    </a:cubicBezTo>
                    <a:cubicBezTo>
                      <a:pt x="18" y="31"/>
                      <a:pt x="18" y="31"/>
                      <a:pt x="18" y="31"/>
                    </a:cubicBezTo>
                    <a:cubicBezTo>
                      <a:pt x="18" y="31"/>
                      <a:pt x="18" y="31"/>
                      <a:pt x="18" y="31"/>
                    </a:cubicBezTo>
                    <a:cubicBezTo>
                      <a:pt x="18" y="32"/>
                      <a:pt x="18" y="32"/>
                      <a:pt x="18" y="33"/>
                    </a:cubicBezTo>
                    <a:cubicBezTo>
                      <a:pt x="18" y="33"/>
                      <a:pt x="18" y="33"/>
                      <a:pt x="18" y="33"/>
                    </a:cubicBezTo>
                    <a:cubicBezTo>
                      <a:pt x="17" y="33"/>
                      <a:pt x="16" y="33"/>
                      <a:pt x="15" y="34"/>
                    </a:cubicBezTo>
                    <a:cubicBezTo>
                      <a:pt x="15" y="34"/>
                      <a:pt x="14" y="34"/>
                      <a:pt x="14" y="34"/>
                    </a:cubicBezTo>
                    <a:cubicBezTo>
                      <a:pt x="14" y="34"/>
                      <a:pt x="14" y="34"/>
                      <a:pt x="14" y="34"/>
                    </a:cubicBezTo>
                    <a:cubicBezTo>
                      <a:pt x="13" y="35"/>
                      <a:pt x="13" y="34"/>
                      <a:pt x="12" y="34"/>
                    </a:cubicBezTo>
                    <a:cubicBezTo>
                      <a:pt x="11" y="34"/>
                      <a:pt x="10" y="34"/>
                      <a:pt x="8" y="34"/>
                    </a:cubicBezTo>
                    <a:cubicBezTo>
                      <a:pt x="7" y="34"/>
                      <a:pt x="7" y="34"/>
                      <a:pt x="6" y="34"/>
                    </a:cubicBezTo>
                    <a:cubicBezTo>
                      <a:pt x="5" y="34"/>
                      <a:pt x="5" y="34"/>
                      <a:pt x="4" y="34"/>
                    </a:cubicBezTo>
                    <a:cubicBezTo>
                      <a:pt x="4" y="35"/>
                      <a:pt x="5" y="36"/>
                      <a:pt x="5" y="36"/>
                    </a:cubicBezTo>
                    <a:cubicBezTo>
                      <a:pt x="5" y="36"/>
                      <a:pt x="5" y="36"/>
                      <a:pt x="5" y="36"/>
                    </a:cubicBezTo>
                    <a:cubicBezTo>
                      <a:pt x="5" y="37"/>
                      <a:pt x="5" y="37"/>
                      <a:pt x="5" y="37"/>
                    </a:cubicBezTo>
                    <a:cubicBezTo>
                      <a:pt x="6" y="39"/>
                      <a:pt x="8" y="43"/>
                      <a:pt x="8" y="45"/>
                    </a:cubicBezTo>
                    <a:cubicBezTo>
                      <a:pt x="8" y="46"/>
                      <a:pt x="8" y="46"/>
                      <a:pt x="8" y="47"/>
                    </a:cubicBezTo>
                    <a:cubicBezTo>
                      <a:pt x="9" y="48"/>
                      <a:pt x="9" y="50"/>
                      <a:pt x="8" y="51"/>
                    </a:cubicBezTo>
                    <a:cubicBezTo>
                      <a:pt x="8" y="52"/>
                      <a:pt x="5" y="54"/>
                      <a:pt x="3" y="56"/>
                    </a:cubicBezTo>
                    <a:cubicBezTo>
                      <a:pt x="2" y="57"/>
                      <a:pt x="1" y="58"/>
                      <a:pt x="0" y="59"/>
                    </a:cubicBezTo>
                    <a:cubicBezTo>
                      <a:pt x="0" y="59"/>
                      <a:pt x="1" y="59"/>
                      <a:pt x="1" y="59"/>
                    </a:cubicBezTo>
                    <a:cubicBezTo>
                      <a:pt x="1" y="59"/>
                      <a:pt x="1" y="59"/>
                      <a:pt x="1" y="59"/>
                    </a:cubicBezTo>
                    <a:cubicBezTo>
                      <a:pt x="1" y="59"/>
                      <a:pt x="2" y="59"/>
                      <a:pt x="3" y="60"/>
                    </a:cubicBezTo>
                    <a:cubicBezTo>
                      <a:pt x="4" y="60"/>
                      <a:pt x="4" y="60"/>
                      <a:pt x="5" y="61"/>
                    </a:cubicBezTo>
                    <a:cubicBezTo>
                      <a:pt x="5" y="62"/>
                      <a:pt x="5" y="66"/>
                      <a:pt x="4" y="67"/>
                    </a:cubicBezTo>
                    <a:cubicBezTo>
                      <a:pt x="4" y="67"/>
                      <a:pt x="4" y="68"/>
                      <a:pt x="4" y="68"/>
                    </a:cubicBezTo>
                    <a:cubicBezTo>
                      <a:pt x="4" y="68"/>
                      <a:pt x="5" y="69"/>
                      <a:pt x="5" y="69"/>
                    </a:cubicBezTo>
                    <a:cubicBezTo>
                      <a:pt x="6" y="69"/>
                      <a:pt x="8" y="68"/>
                      <a:pt x="10" y="68"/>
                    </a:cubicBezTo>
                    <a:cubicBezTo>
                      <a:pt x="10" y="68"/>
                      <a:pt x="11" y="67"/>
                      <a:pt x="12" y="66"/>
                    </a:cubicBezTo>
                    <a:cubicBezTo>
                      <a:pt x="13" y="65"/>
                      <a:pt x="13" y="64"/>
                      <a:pt x="14" y="64"/>
                    </a:cubicBezTo>
                    <a:cubicBezTo>
                      <a:pt x="15" y="64"/>
                      <a:pt x="16" y="64"/>
                      <a:pt x="18" y="64"/>
                    </a:cubicBezTo>
                    <a:cubicBezTo>
                      <a:pt x="21" y="63"/>
                      <a:pt x="25" y="63"/>
                      <a:pt x="28" y="63"/>
                    </a:cubicBezTo>
                    <a:cubicBezTo>
                      <a:pt x="29" y="63"/>
                      <a:pt x="32" y="64"/>
                      <a:pt x="35" y="64"/>
                    </a:cubicBezTo>
                    <a:cubicBezTo>
                      <a:pt x="40" y="65"/>
                      <a:pt x="45" y="66"/>
                      <a:pt x="46" y="66"/>
                    </a:cubicBezTo>
                    <a:cubicBezTo>
                      <a:pt x="47" y="67"/>
                      <a:pt x="48" y="68"/>
                      <a:pt x="48" y="69"/>
                    </a:cubicBezTo>
                    <a:cubicBezTo>
                      <a:pt x="48" y="70"/>
                      <a:pt x="48" y="70"/>
                      <a:pt x="48" y="70"/>
                    </a:cubicBezTo>
                    <a:cubicBezTo>
                      <a:pt x="49" y="70"/>
                      <a:pt x="50" y="70"/>
                      <a:pt x="51" y="69"/>
                    </a:cubicBezTo>
                    <a:cubicBezTo>
                      <a:pt x="51" y="69"/>
                      <a:pt x="51" y="68"/>
                      <a:pt x="51" y="68"/>
                    </a:cubicBezTo>
                    <a:cubicBezTo>
                      <a:pt x="52" y="68"/>
                      <a:pt x="52" y="68"/>
                      <a:pt x="53" y="68"/>
                    </a:cubicBezTo>
                    <a:cubicBezTo>
                      <a:pt x="54" y="67"/>
                      <a:pt x="56" y="67"/>
                      <a:pt x="56" y="67"/>
                    </a:cubicBezTo>
                    <a:cubicBezTo>
                      <a:pt x="57" y="67"/>
                      <a:pt x="58" y="69"/>
                      <a:pt x="59" y="70"/>
                    </a:cubicBezTo>
                    <a:cubicBezTo>
                      <a:pt x="60" y="71"/>
                      <a:pt x="61" y="72"/>
                      <a:pt x="61" y="72"/>
                    </a:cubicBezTo>
                    <a:cubicBezTo>
                      <a:pt x="61" y="72"/>
                      <a:pt x="61" y="72"/>
                      <a:pt x="61" y="72"/>
                    </a:cubicBezTo>
                    <a:cubicBezTo>
                      <a:pt x="62" y="72"/>
                      <a:pt x="62" y="69"/>
                      <a:pt x="62" y="69"/>
                    </a:cubicBezTo>
                    <a:cubicBezTo>
                      <a:pt x="62" y="69"/>
                      <a:pt x="62" y="69"/>
                      <a:pt x="62" y="69"/>
                    </a:cubicBezTo>
                    <a:cubicBezTo>
                      <a:pt x="62" y="69"/>
                      <a:pt x="62" y="69"/>
                      <a:pt x="62" y="69"/>
                    </a:cubicBezTo>
                    <a:cubicBezTo>
                      <a:pt x="62" y="69"/>
                      <a:pt x="65" y="67"/>
                      <a:pt x="65" y="67"/>
                    </a:cubicBezTo>
                    <a:cubicBezTo>
                      <a:pt x="66" y="67"/>
                      <a:pt x="67" y="68"/>
                      <a:pt x="68" y="70"/>
                    </a:cubicBezTo>
                    <a:cubicBezTo>
                      <a:pt x="68" y="70"/>
                      <a:pt x="68" y="70"/>
                      <a:pt x="68" y="70"/>
                    </a:cubicBezTo>
                    <a:cubicBezTo>
                      <a:pt x="68" y="71"/>
                      <a:pt x="69" y="71"/>
                      <a:pt x="69" y="71"/>
                    </a:cubicBezTo>
                    <a:cubicBezTo>
                      <a:pt x="69" y="71"/>
                      <a:pt x="69" y="71"/>
                      <a:pt x="70" y="71"/>
                    </a:cubicBezTo>
                    <a:cubicBezTo>
                      <a:pt x="72" y="71"/>
                      <a:pt x="76" y="70"/>
                      <a:pt x="77" y="70"/>
                    </a:cubicBezTo>
                    <a:cubicBezTo>
                      <a:pt x="78" y="70"/>
                      <a:pt x="79" y="71"/>
                      <a:pt x="80" y="72"/>
                    </a:cubicBezTo>
                    <a:cubicBezTo>
                      <a:pt x="80" y="72"/>
                      <a:pt x="80" y="72"/>
                      <a:pt x="80" y="72"/>
                    </a:cubicBezTo>
                    <a:cubicBezTo>
                      <a:pt x="81" y="72"/>
                      <a:pt x="81" y="73"/>
                      <a:pt x="82" y="73"/>
                    </a:cubicBezTo>
                    <a:cubicBezTo>
                      <a:pt x="82" y="73"/>
                      <a:pt x="82" y="71"/>
                      <a:pt x="81" y="69"/>
                    </a:cubicBezTo>
                    <a:cubicBezTo>
                      <a:pt x="81" y="69"/>
                      <a:pt x="81" y="68"/>
                      <a:pt x="81" y="68"/>
                    </a:cubicBezTo>
                    <a:cubicBezTo>
                      <a:pt x="81" y="67"/>
                      <a:pt x="82" y="65"/>
                      <a:pt x="84" y="64"/>
                    </a:cubicBezTo>
                    <a:cubicBezTo>
                      <a:pt x="85" y="62"/>
                      <a:pt x="86" y="61"/>
                      <a:pt x="87" y="61"/>
                    </a:cubicBezTo>
                    <a:cubicBezTo>
                      <a:pt x="88" y="60"/>
                      <a:pt x="91" y="61"/>
                      <a:pt x="93" y="61"/>
                    </a:cubicBezTo>
                    <a:cubicBezTo>
                      <a:pt x="94" y="61"/>
                      <a:pt x="94" y="61"/>
                      <a:pt x="94" y="6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08" name="Freeform 565"/>
              <p:cNvSpPr>
                <a:spLocks/>
              </p:cNvSpPr>
              <p:nvPr/>
            </p:nvSpPr>
            <p:spPr bwMode="auto">
              <a:xfrm>
                <a:off x="4686300" y="2736850"/>
                <a:ext cx="163513" cy="87313"/>
              </a:xfrm>
              <a:custGeom>
                <a:avLst/>
                <a:gdLst>
                  <a:gd name="T0" fmla="*/ 68 w 71"/>
                  <a:gd name="T1" fmla="*/ 6 h 38"/>
                  <a:gd name="T2" fmla="*/ 65 w 71"/>
                  <a:gd name="T3" fmla="*/ 2 h 38"/>
                  <a:gd name="T4" fmla="*/ 64 w 71"/>
                  <a:gd name="T5" fmla="*/ 2 h 38"/>
                  <a:gd name="T6" fmla="*/ 58 w 71"/>
                  <a:gd name="T7" fmla="*/ 1 h 38"/>
                  <a:gd name="T8" fmla="*/ 52 w 71"/>
                  <a:gd name="T9" fmla="*/ 0 h 38"/>
                  <a:gd name="T10" fmla="*/ 48 w 71"/>
                  <a:gd name="T11" fmla="*/ 1 h 38"/>
                  <a:gd name="T12" fmla="*/ 46 w 71"/>
                  <a:gd name="T13" fmla="*/ 3 h 38"/>
                  <a:gd name="T14" fmla="*/ 38 w 71"/>
                  <a:gd name="T15" fmla="*/ 5 h 38"/>
                  <a:gd name="T16" fmla="*/ 36 w 71"/>
                  <a:gd name="T17" fmla="*/ 5 h 38"/>
                  <a:gd name="T18" fmla="*/ 30 w 71"/>
                  <a:gd name="T19" fmla="*/ 6 h 38"/>
                  <a:gd name="T20" fmla="*/ 28 w 71"/>
                  <a:gd name="T21" fmla="*/ 11 h 38"/>
                  <a:gd name="T22" fmla="*/ 17 w 71"/>
                  <a:gd name="T23" fmla="*/ 12 h 38"/>
                  <a:gd name="T24" fmla="*/ 14 w 71"/>
                  <a:gd name="T25" fmla="*/ 9 h 38"/>
                  <a:gd name="T26" fmla="*/ 10 w 71"/>
                  <a:gd name="T27" fmla="*/ 7 h 38"/>
                  <a:gd name="T28" fmla="*/ 9 w 71"/>
                  <a:gd name="T29" fmla="*/ 10 h 38"/>
                  <a:gd name="T30" fmla="*/ 9 w 71"/>
                  <a:gd name="T31" fmla="*/ 11 h 38"/>
                  <a:gd name="T32" fmla="*/ 5 w 71"/>
                  <a:gd name="T33" fmla="*/ 11 h 38"/>
                  <a:gd name="T34" fmla="*/ 2 w 71"/>
                  <a:gd name="T35" fmla="*/ 12 h 38"/>
                  <a:gd name="T36" fmla="*/ 2 w 71"/>
                  <a:gd name="T37" fmla="*/ 14 h 38"/>
                  <a:gd name="T38" fmla="*/ 3 w 71"/>
                  <a:gd name="T39" fmla="*/ 16 h 38"/>
                  <a:gd name="T40" fmla="*/ 1 w 71"/>
                  <a:gd name="T41" fmla="*/ 17 h 38"/>
                  <a:gd name="T42" fmla="*/ 2 w 71"/>
                  <a:gd name="T43" fmla="*/ 20 h 38"/>
                  <a:gd name="T44" fmla="*/ 0 w 71"/>
                  <a:gd name="T45" fmla="*/ 21 h 38"/>
                  <a:gd name="T46" fmla="*/ 2 w 71"/>
                  <a:gd name="T47" fmla="*/ 25 h 38"/>
                  <a:gd name="T48" fmla="*/ 2 w 71"/>
                  <a:gd name="T49" fmla="*/ 27 h 38"/>
                  <a:gd name="T50" fmla="*/ 5 w 71"/>
                  <a:gd name="T51" fmla="*/ 29 h 38"/>
                  <a:gd name="T52" fmla="*/ 12 w 71"/>
                  <a:gd name="T53" fmla="*/ 34 h 38"/>
                  <a:gd name="T54" fmla="*/ 21 w 71"/>
                  <a:gd name="T55" fmla="*/ 37 h 38"/>
                  <a:gd name="T56" fmla="*/ 26 w 71"/>
                  <a:gd name="T57" fmla="*/ 36 h 38"/>
                  <a:gd name="T58" fmla="*/ 29 w 71"/>
                  <a:gd name="T59" fmla="*/ 36 h 38"/>
                  <a:gd name="T60" fmla="*/ 35 w 71"/>
                  <a:gd name="T61" fmla="*/ 33 h 38"/>
                  <a:gd name="T62" fmla="*/ 38 w 71"/>
                  <a:gd name="T63" fmla="*/ 32 h 38"/>
                  <a:gd name="T64" fmla="*/ 44 w 71"/>
                  <a:gd name="T65" fmla="*/ 33 h 38"/>
                  <a:gd name="T66" fmla="*/ 48 w 71"/>
                  <a:gd name="T67" fmla="*/ 33 h 38"/>
                  <a:gd name="T68" fmla="*/ 49 w 71"/>
                  <a:gd name="T69" fmla="*/ 30 h 38"/>
                  <a:gd name="T70" fmla="*/ 53 w 71"/>
                  <a:gd name="T71" fmla="*/ 30 h 38"/>
                  <a:gd name="T72" fmla="*/ 55 w 71"/>
                  <a:gd name="T73" fmla="*/ 28 h 38"/>
                  <a:gd name="T74" fmla="*/ 56 w 71"/>
                  <a:gd name="T75" fmla="*/ 25 h 38"/>
                  <a:gd name="T76" fmla="*/ 59 w 71"/>
                  <a:gd name="T77" fmla="*/ 20 h 38"/>
                  <a:gd name="T78" fmla="*/ 63 w 71"/>
                  <a:gd name="T79" fmla="*/ 13 h 38"/>
                  <a:gd name="T80" fmla="*/ 67 w 71"/>
                  <a:gd name="T81" fmla="*/ 11 h 38"/>
                  <a:gd name="T82" fmla="*/ 71 w 71"/>
                  <a:gd name="T83" fmla="*/ 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1" h="38">
                    <a:moveTo>
                      <a:pt x="71" y="8"/>
                    </a:moveTo>
                    <a:cubicBezTo>
                      <a:pt x="71" y="7"/>
                      <a:pt x="70" y="6"/>
                      <a:pt x="68" y="6"/>
                    </a:cubicBezTo>
                    <a:cubicBezTo>
                      <a:pt x="68" y="6"/>
                      <a:pt x="68" y="6"/>
                      <a:pt x="68" y="6"/>
                    </a:cubicBezTo>
                    <a:cubicBezTo>
                      <a:pt x="67" y="4"/>
                      <a:pt x="65" y="3"/>
                      <a:pt x="65" y="2"/>
                    </a:cubicBezTo>
                    <a:cubicBezTo>
                      <a:pt x="65" y="2"/>
                      <a:pt x="65" y="2"/>
                      <a:pt x="65" y="2"/>
                    </a:cubicBezTo>
                    <a:cubicBezTo>
                      <a:pt x="65" y="2"/>
                      <a:pt x="64" y="2"/>
                      <a:pt x="64" y="2"/>
                    </a:cubicBezTo>
                    <a:cubicBezTo>
                      <a:pt x="63" y="2"/>
                      <a:pt x="61" y="3"/>
                      <a:pt x="60" y="3"/>
                    </a:cubicBezTo>
                    <a:cubicBezTo>
                      <a:pt x="59" y="2"/>
                      <a:pt x="58" y="2"/>
                      <a:pt x="58" y="1"/>
                    </a:cubicBezTo>
                    <a:cubicBezTo>
                      <a:pt x="57" y="1"/>
                      <a:pt x="57" y="0"/>
                      <a:pt x="57" y="0"/>
                    </a:cubicBezTo>
                    <a:cubicBezTo>
                      <a:pt x="56" y="0"/>
                      <a:pt x="54" y="0"/>
                      <a:pt x="52" y="0"/>
                    </a:cubicBezTo>
                    <a:cubicBezTo>
                      <a:pt x="51" y="0"/>
                      <a:pt x="50" y="0"/>
                      <a:pt x="50" y="0"/>
                    </a:cubicBezTo>
                    <a:cubicBezTo>
                      <a:pt x="50" y="0"/>
                      <a:pt x="49" y="0"/>
                      <a:pt x="48" y="1"/>
                    </a:cubicBezTo>
                    <a:cubicBezTo>
                      <a:pt x="48" y="1"/>
                      <a:pt x="47" y="1"/>
                      <a:pt x="47" y="2"/>
                    </a:cubicBezTo>
                    <a:cubicBezTo>
                      <a:pt x="47" y="2"/>
                      <a:pt x="46" y="2"/>
                      <a:pt x="46" y="3"/>
                    </a:cubicBezTo>
                    <a:cubicBezTo>
                      <a:pt x="44" y="4"/>
                      <a:pt x="42" y="5"/>
                      <a:pt x="41" y="6"/>
                    </a:cubicBezTo>
                    <a:cubicBezTo>
                      <a:pt x="41" y="6"/>
                      <a:pt x="39" y="5"/>
                      <a:pt x="38" y="5"/>
                    </a:cubicBezTo>
                    <a:cubicBezTo>
                      <a:pt x="37" y="5"/>
                      <a:pt x="36" y="5"/>
                      <a:pt x="36" y="5"/>
                    </a:cubicBezTo>
                    <a:cubicBezTo>
                      <a:pt x="36" y="5"/>
                      <a:pt x="36" y="5"/>
                      <a:pt x="36" y="5"/>
                    </a:cubicBezTo>
                    <a:cubicBezTo>
                      <a:pt x="36" y="5"/>
                      <a:pt x="36" y="5"/>
                      <a:pt x="36" y="5"/>
                    </a:cubicBezTo>
                    <a:cubicBezTo>
                      <a:pt x="35" y="5"/>
                      <a:pt x="31" y="6"/>
                      <a:pt x="30" y="6"/>
                    </a:cubicBezTo>
                    <a:cubicBezTo>
                      <a:pt x="30" y="7"/>
                      <a:pt x="29" y="8"/>
                      <a:pt x="28" y="8"/>
                    </a:cubicBezTo>
                    <a:cubicBezTo>
                      <a:pt x="28" y="9"/>
                      <a:pt x="28" y="10"/>
                      <a:pt x="28" y="11"/>
                    </a:cubicBezTo>
                    <a:cubicBezTo>
                      <a:pt x="27" y="11"/>
                      <a:pt x="24" y="11"/>
                      <a:pt x="22" y="12"/>
                    </a:cubicBezTo>
                    <a:cubicBezTo>
                      <a:pt x="20" y="12"/>
                      <a:pt x="18" y="12"/>
                      <a:pt x="17" y="12"/>
                    </a:cubicBezTo>
                    <a:cubicBezTo>
                      <a:pt x="17" y="11"/>
                      <a:pt x="15" y="10"/>
                      <a:pt x="14" y="9"/>
                    </a:cubicBezTo>
                    <a:cubicBezTo>
                      <a:pt x="14" y="9"/>
                      <a:pt x="14" y="9"/>
                      <a:pt x="14" y="9"/>
                    </a:cubicBezTo>
                    <a:cubicBezTo>
                      <a:pt x="12" y="8"/>
                      <a:pt x="11" y="7"/>
                      <a:pt x="10" y="7"/>
                    </a:cubicBezTo>
                    <a:cubicBezTo>
                      <a:pt x="10" y="7"/>
                      <a:pt x="10" y="7"/>
                      <a:pt x="10" y="7"/>
                    </a:cubicBezTo>
                    <a:cubicBezTo>
                      <a:pt x="10" y="8"/>
                      <a:pt x="10" y="9"/>
                      <a:pt x="9" y="9"/>
                    </a:cubicBezTo>
                    <a:cubicBezTo>
                      <a:pt x="9" y="10"/>
                      <a:pt x="9" y="10"/>
                      <a:pt x="9" y="10"/>
                    </a:cubicBezTo>
                    <a:cubicBezTo>
                      <a:pt x="9" y="10"/>
                      <a:pt x="9" y="10"/>
                      <a:pt x="9" y="10"/>
                    </a:cubicBezTo>
                    <a:cubicBezTo>
                      <a:pt x="9" y="10"/>
                      <a:pt x="9" y="10"/>
                      <a:pt x="9" y="11"/>
                    </a:cubicBezTo>
                    <a:cubicBezTo>
                      <a:pt x="9" y="12"/>
                      <a:pt x="9" y="12"/>
                      <a:pt x="7" y="12"/>
                    </a:cubicBezTo>
                    <a:cubicBezTo>
                      <a:pt x="7" y="12"/>
                      <a:pt x="6" y="12"/>
                      <a:pt x="5" y="11"/>
                    </a:cubicBezTo>
                    <a:cubicBezTo>
                      <a:pt x="5" y="11"/>
                      <a:pt x="4" y="11"/>
                      <a:pt x="3" y="11"/>
                    </a:cubicBezTo>
                    <a:cubicBezTo>
                      <a:pt x="3" y="11"/>
                      <a:pt x="2" y="11"/>
                      <a:pt x="2" y="12"/>
                    </a:cubicBezTo>
                    <a:cubicBezTo>
                      <a:pt x="1" y="12"/>
                      <a:pt x="1" y="12"/>
                      <a:pt x="1" y="13"/>
                    </a:cubicBezTo>
                    <a:cubicBezTo>
                      <a:pt x="1" y="13"/>
                      <a:pt x="2" y="13"/>
                      <a:pt x="2" y="14"/>
                    </a:cubicBezTo>
                    <a:cubicBezTo>
                      <a:pt x="3" y="14"/>
                      <a:pt x="4" y="14"/>
                      <a:pt x="4" y="15"/>
                    </a:cubicBezTo>
                    <a:cubicBezTo>
                      <a:pt x="4" y="15"/>
                      <a:pt x="3" y="16"/>
                      <a:pt x="3" y="16"/>
                    </a:cubicBezTo>
                    <a:cubicBezTo>
                      <a:pt x="3" y="16"/>
                      <a:pt x="3" y="16"/>
                      <a:pt x="3" y="16"/>
                    </a:cubicBezTo>
                    <a:cubicBezTo>
                      <a:pt x="2" y="17"/>
                      <a:pt x="2" y="17"/>
                      <a:pt x="1" y="17"/>
                    </a:cubicBezTo>
                    <a:cubicBezTo>
                      <a:pt x="1" y="17"/>
                      <a:pt x="2" y="18"/>
                      <a:pt x="2" y="18"/>
                    </a:cubicBezTo>
                    <a:cubicBezTo>
                      <a:pt x="2" y="19"/>
                      <a:pt x="2" y="19"/>
                      <a:pt x="2" y="20"/>
                    </a:cubicBezTo>
                    <a:cubicBezTo>
                      <a:pt x="2" y="20"/>
                      <a:pt x="2" y="21"/>
                      <a:pt x="2" y="21"/>
                    </a:cubicBezTo>
                    <a:cubicBezTo>
                      <a:pt x="1" y="21"/>
                      <a:pt x="1" y="21"/>
                      <a:pt x="0" y="21"/>
                    </a:cubicBezTo>
                    <a:cubicBezTo>
                      <a:pt x="0" y="21"/>
                      <a:pt x="0" y="21"/>
                      <a:pt x="0" y="21"/>
                    </a:cubicBezTo>
                    <a:cubicBezTo>
                      <a:pt x="0" y="22"/>
                      <a:pt x="1" y="24"/>
                      <a:pt x="2" y="25"/>
                    </a:cubicBezTo>
                    <a:cubicBezTo>
                      <a:pt x="2" y="25"/>
                      <a:pt x="2" y="26"/>
                      <a:pt x="2" y="27"/>
                    </a:cubicBezTo>
                    <a:cubicBezTo>
                      <a:pt x="2" y="27"/>
                      <a:pt x="2" y="27"/>
                      <a:pt x="2" y="27"/>
                    </a:cubicBezTo>
                    <a:cubicBezTo>
                      <a:pt x="2" y="27"/>
                      <a:pt x="2" y="27"/>
                      <a:pt x="2" y="27"/>
                    </a:cubicBezTo>
                    <a:cubicBezTo>
                      <a:pt x="3" y="27"/>
                      <a:pt x="4" y="28"/>
                      <a:pt x="5" y="29"/>
                    </a:cubicBezTo>
                    <a:cubicBezTo>
                      <a:pt x="6" y="30"/>
                      <a:pt x="7" y="31"/>
                      <a:pt x="7" y="32"/>
                    </a:cubicBezTo>
                    <a:cubicBezTo>
                      <a:pt x="7" y="32"/>
                      <a:pt x="10" y="33"/>
                      <a:pt x="12" y="34"/>
                    </a:cubicBezTo>
                    <a:cubicBezTo>
                      <a:pt x="13" y="35"/>
                      <a:pt x="15" y="36"/>
                      <a:pt x="16" y="37"/>
                    </a:cubicBezTo>
                    <a:cubicBezTo>
                      <a:pt x="17" y="38"/>
                      <a:pt x="19" y="38"/>
                      <a:pt x="21" y="37"/>
                    </a:cubicBezTo>
                    <a:cubicBezTo>
                      <a:pt x="22" y="37"/>
                      <a:pt x="22" y="37"/>
                      <a:pt x="22" y="37"/>
                    </a:cubicBezTo>
                    <a:cubicBezTo>
                      <a:pt x="24" y="37"/>
                      <a:pt x="25" y="37"/>
                      <a:pt x="26" y="36"/>
                    </a:cubicBezTo>
                    <a:cubicBezTo>
                      <a:pt x="27" y="36"/>
                      <a:pt x="28" y="35"/>
                      <a:pt x="29" y="35"/>
                    </a:cubicBezTo>
                    <a:cubicBezTo>
                      <a:pt x="29" y="35"/>
                      <a:pt x="29" y="36"/>
                      <a:pt x="29" y="36"/>
                    </a:cubicBezTo>
                    <a:cubicBezTo>
                      <a:pt x="30" y="35"/>
                      <a:pt x="31" y="34"/>
                      <a:pt x="32" y="34"/>
                    </a:cubicBezTo>
                    <a:cubicBezTo>
                      <a:pt x="33" y="33"/>
                      <a:pt x="34" y="33"/>
                      <a:pt x="35" y="33"/>
                    </a:cubicBezTo>
                    <a:cubicBezTo>
                      <a:pt x="35" y="33"/>
                      <a:pt x="35" y="33"/>
                      <a:pt x="35" y="33"/>
                    </a:cubicBezTo>
                    <a:cubicBezTo>
                      <a:pt x="36" y="32"/>
                      <a:pt x="37" y="32"/>
                      <a:pt x="38" y="32"/>
                    </a:cubicBezTo>
                    <a:cubicBezTo>
                      <a:pt x="38" y="32"/>
                      <a:pt x="40" y="32"/>
                      <a:pt x="41" y="32"/>
                    </a:cubicBezTo>
                    <a:cubicBezTo>
                      <a:pt x="42" y="33"/>
                      <a:pt x="43" y="33"/>
                      <a:pt x="44" y="33"/>
                    </a:cubicBezTo>
                    <a:cubicBezTo>
                      <a:pt x="44" y="33"/>
                      <a:pt x="45" y="33"/>
                      <a:pt x="46" y="33"/>
                    </a:cubicBezTo>
                    <a:cubicBezTo>
                      <a:pt x="47" y="33"/>
                      <a:pt x="48" y="33"/>
                      <a:pt x="48" y="33"/>
                    </a:cubicBezTo>
                    <a:cubicBezTo>
                      <a:pt x="48" y="33"/>
                      <a:pt x="48" y="32"/>
                      <a:pt x="48" y="32"/>
                    </a:cubicBezTo>
                    <a:cubicBezTo>
                      <a:pt x="48" y="31"/>
                      <a:pt x="49" y="31"/>
                      <a:pt x="49" y="30"/>
                    </a:cubicBezTo>
                    <a:cubicBezTo>
                      <a:pt x="50" y="30"/>
                      <a:pt x="50" y="31"/>
                      <a:pt x="51" y="31"/>
                    </a:cubicBezTo>
                    <a:cubicBezTo>
                      <a:pt x="51" y="31"/>
                      <a:pt x="52" y="31"/>
                      <a:pt x="53" y="30"/>
                    </a:cubicBezTo>
                    <a:cubicBezTo>
                      <a:pt x="54" y="30"/>
                      <a:pt x="54" y="29"/>
                      <a:pt x="55" y="28"/>
                    </a:cubicBezTo>
                    <a:cubicBezTo>
                      <a:pt x="55" y="28"/>
                      <a:pt x="55" y="28"/>
                      <a:pt x="55" y="28"/>
                    </a:cubicBezTo>
                    <a:cubicBezTo>
                      <a:pt x="55" y="27"/>
                      <a:pt x="56" y="26"/>
                      <a:pt x="56" y="25"/>
                    </a:cubicBezTo>
                    <a:cubicBezTo>
                      <a:pt x="56" y="25"/>
                      <a:pt x="56" y="25"/>
                      <a:pt x="56" y="25"/>
                    </a:cubicBezTo>
                    <a:cubicBezTo>
                      <a:pt x="57" y="25"/>
                      <a:pt x="57" y="24"/>
                      <a:pt x="58" y="22"/>
                    </a:cubicBezTo>
                    <a:cubicBezTo>
                      <a:pt x="58" y="21"/>
                      <a:pt x="58" y="21"/>
                      <a:pt x="59" y="20"/>
                    </a:cubicBezTo>
                    <a:cubicBezTo>
                      <a:pt x="59" y="20"/>
                      <a:pt x="59" y="19"/>
                      <a:pt x="60" y="18"/>
                    </a:cubicBezTo>
                    <a:cubicBezTo>
                      <a:pt x="61" y="16"/>
                      <a:pt x="63" y="13"/>
                      <a:pt x="63" y="13"/>
                    </a:cubicBezTo>
                    <a:cubicBezTo>
                      <a:pt x="63" y="13"/>
                      <a:pt x="63" y="13"/>
                      <a:pt x="63" y="13"/>
                    </a:cubicBezTo>
                    <a:cubicBezTo>
                      <a:pt x="64" y="13"/>
                      <a:pt x="66" y="12"/>
                      <a:pt x="67" y="11"/>
                    </a:cubicBezTo>
                    <a:cubicBezTo>
                      <a:pt x="69" y="10"/>
                      <a:pt x="70" y="9"/>
                      <a:pt x="71" y="9"/>
                    </a:cubicBezTo>
                    <a:cubicBezTo>
                      <a:pt x="71" y="8"/>
                      <a:pt x="71" y="8"/>
                      <a:pt x="71" y="8"/>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09" name="Freeform 566"/>
              <p:cNvSpPr>
                <a:spLocks/>
              </p:cNvSpPr>
              <p:nvPr/>
            </p:nvSpPr>
            <p:spPr bwMode="auto">
              <a:xfrm>
                <a:off x="4702175" y="2701925"/>
                <a:ext cx="141288" cy="60325"/>
              </a:xfrm>
              <a:custGeom>
                <a:avLst/>
                <a:gdLst>
                  <a:gd name="T0" fmla="*/ 58 w 61"/>
                  <a:gd name="T1" fmla="*/ 15 h 26"/>
                  <a:gd name="T2" fmla="*/ 58 w 61"/>
                  <a:gd name="T3" fmla="*/ 12 h 26"/>
                  <a:gd name="T4" fmla="*/ 61 w 61"/>
                  <a:gd name="T5" fmla="*/ 7 h 26"/>
                  <a:gd name="T6" fmla="*/ 58 w 61"/>
                  <a:gd name="T7" fmla="*/ 6 h 26"/>
                  <a:gd name="T8" fmla="*/ 53 w 61"/>
                  <a:gd name="T9" fmla="*/ 3 h 26"/>
                  <a:gd name="T10" fmla="*/ 49 w 61"/>
                  <a:gd name="T11" fmla="*/ 3 h 26"/>
                  <a:gd name="T12" fmla="*/ 44 w 61"/>
                  <a:gd name="T13" fmla="*/ 4 h 26"/>
                  <a:gd name="T14" fmla="*/ 39 w 61"/>
                  <a:gd name="T15" fmla="*/ 2 h 26"/>
                  <a:gd name="T16" fmla="*/ 32 w 61"/>
                  <a:gd name="T17" fmla="*/ 6 h 26"/>
                  <a:gd name="T18" fmla="*/ 31 w 61"/>
                  <a:gd name="T19" fmla="*/ 3 h 26"/>
                  <a:gd name="T20" fmla="*/ 31 w 61"/>
                  <a:gd name="T21" fmla="*/ 3 h 26"/>
                  <a:gd name="T22" fmla="*/ 29 w 61"/>
                  <a:gd name="T23" fmla="*/ 2 h 26"/>
                  <a:gd name="T24" fmla="*/ 29 w 61"/>
                  <a:gd name="T25" fmla="*/ 0 h 26"/>
                  <a:gd name="T26" fmla="*/ 27 w 61"/>
                  <a:gd name="T27" fmla="*/ 1 h 26"/>
                  <a:gd name="T28" fmla="*/ 24 w 61"/>
                  <a:gd name="T29" fmla="*/ 2 h 26"/>
                  <a:gd name="T30" fmla="*/ 21 w 61"/>
                  <a:gd name="T31" fmla="*/ 1 h 26"/>
                  <a:gd name="T32" fmla="*/ 18 w 61"/>
                  <a:gd name="T33" fmla="*/ 3 h 26"/>
                  <a:gd name="T34" fmla="*/ 13 w 61"/>
                  <a:gd name="T35" fmla="*/ 7 h 26"/>
                  <a:gd name="T36" fmla="*/ 13 w 61"/>
                  <a:gd name="T37" fmla="*/ 7 h 26"/>
                  <a:gd name="T38" fmla="*/ 6 w 61"/>
                  <a:gd name="T39" fmla="*/ 11 h 26"/>
                  <a:gd name="T40" fmla="*/ 2 w 61"/>
                  <a:gd name="T41" fmla="*/ 10 h 26"/>
                  <a:gd name="T42" fmla="*/ 1 w 61"/>
                  <a:gd name="T43" fmla="*/ 12 h 26"/>
                  <a:gd name="T44" fmla="*/ 0 w 61"/>
                  <a:gd name="T45" fmla="*/ 16 h 26"/>
                  <a:gd name="T46" fmla="*/ 0 w 61"/>
                  <a:gd name="T47" fmla="*/ 17 h 26"/>
                  <a:gd name="T48" fmla="*/ 1 w 61"/>
                  <a:gd name="T49" fmla="*/ 19 h 26"/>
                  <a:gd name="T50" fmla="*/ 1 w 61"/>
                  <a:gd name="T51" fmla="*/ 20 h 26"/>
                  <a:gd name="T52" fmla="*/ 4 w 61"/>
                  <a:gd name="T53" fmla="*/ 21 h 26"/>
                  <a:gd name="T54" fmla="*/ 7 w 61"/>
                  <a:gd name="T55" fmla="*/ 24 h 26"/>
                  <a:gd name="T56" fmla="*/ 14 w 61"/>
                  <a:gd name="T57" fmla="*/ 26 h 26"/>
                  <a:gd name="T58" fmla="*/ 20 w 61"/>
                  <a:gd name="T59" fmla="*/ 23 h 26"/>
                  <a:gd name="T60" fmla="*/ 20 w 61"/>
                  <a:gd name="T61" fmla="*/ 23 h 26"/>
                  <a:gd name="T62" fmla="*/ 29 w 61"/>
                  <a:gd name="T63" fmla="*/ 19 h 26"/>
                  <a:gd name="T64" fmla="*/ 29 w 61"/>
                  <a:gd name="T65" fmla="*/ 19 h 26"/>
                  <a:gd name="T66" fmla="*/ 34 w 61"/>
                  <a:gd name="T67" fmla="*/ 20 h 26"/>
                  <a:gd name="T68" fmla="*/ 39 w 61"/>
                  <a:gd name="T69" fmla="*/ 16 h 26"/>
                  <a:gd name="T70" fmla="*/ 43 w 61"/>
                  <a:gd name="T71" fmla="*/ 14 h 26"/>
                  <a:gd name="T72" fmla="*/ 50 w 61"/>
                  <a:gd name="T73" fmla="*/ 14 h 26"/>
                  <a:gd name="T74" fmla="*/ 53 w 61"/>
                  <a:gd name="T75" fmla="*/ 17 h 26"/>
                  <a:gd name="T76" fmla="*/ 58 w 61"/>
                  <a:gd name="T77"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 h="26">
                    <a:moveTo>
                      <a:pt x="58" y="16"/>
                    </a:moveTo>
                    <a:cubicBezTo>
                      <a:pt x="58" y="15"/>
                      <a:pt x="58" y="15"/>
                      <a:pt x="58" y="15"/>
                    </a:cubicBezTo>
                    <a:cubicBezTo>
                      <a:pt x="58" y="14"/>
                      <a:pt x="58" y="13"/>
                      <a:pt x="58" y="13"/>
                    </a:cubicBezTo>
                    <a:cubicBezTo>
                      <a:pt x="58" y="13"/>
                      <a:pt x="58" y="13"/>
                      <a:pt x="58" y="12"/>
                    </a:cubicBezTo>
                    <a:cubicBezTo>
                      <a:pt x="58" y="12"/>
                      <a:pt x="58" y="12"/>
                      <a:pt x="58" y="12"/>
                    </a:cubicBezTo>
                    <a:cubicBezTo>
                      <a:pt x="59" y="11"/>
                      <a:pt x="60" y="8"/>
                      <a:pt x="61" y="7"/>
                    </a:cubicBezTo>
                    <a:cubicBezTo>
                      <a:pt x="60" y="7"/>
                      <a:pt x="59" y="6"/>
                      <a:pt x="58" y="6"/>
                    </a:cubicBezTo>
                    <a:cubicBezTo>
                      <a:pt x="58" y="6"/>
                      <a:pt x="58" y="6"/>
                      <a:pt x="58" y="6"/>
                    </a:cubicBezTo>
                    <a:cubicBezTo>
                      <a:pt x="57" y="6"/>
                      <a:pt x="57" y="5"/>
                      <a:pt x="56" y="5"/>
                    </a:cubicBezTo>
                    <a:cubicBezTo>
                      <a:pt x="55" y="4"/>
                      <a:pt x="54" y="4"/>
                      <a:pt x="53" y="3"/>
                    </a:cubicBezTo>
                    <a:cubicBezTo>
                      <a:pt x="53" y="3"/>
                      <a:pt x="52" y="3"/>
                      <a:pt x="51" y="3"/>
                    </a:cubicBezTo>
                    <a:cubicBezTo>
                      <a:pt x="50" y="3"/>
                      <a:pt x="49" y="3"/>
                      <a:pt x="49" y="3"/>
                    </a:cubicBezTo>
                    <a:cubicBezTo>
                      <a:pt x="49" y="3"/>
                      <a:pt x="48" y="3"/>
                      <a:pt x="47" y="3"/>
                    </a:cubicBezTo>
                    <a:cubicBezTo>
                      <a:pt x="46" y="3"/>
                      <a:pt x="45" y="4"/>
                      <a:pt x="44" y="4"/>
                    </a:cubicBezTo>
                    <a:cubicBezTo>
                      <a:pt x="44" y="4"/>
                      <a:pt x="43" y="3"/>
                      <a:pt x="42" y="3"/>
                    </a:cubicBezTo>
                    <a:cubicBezTo>
                      <a:pt x="41" y="3"/>
                      <a:pt x="40" y="2"/>
                      <a:pt x="39" y="2"/>
                    </a:cubicBezTo>
                    <a:cubicBezTo>
                      <a:pt x="39" y="2"/>
                      <a:pt x="38" y="3"/>
                      <a:pt x="37" y="4"/>
                    </a:cubicBezTo>
                    <a:cubicBezTo>
                      <a:pt x="35" y="5"/>
                      <a:pt x="32" y="6"/>
                      <a:pt x="32" y="6"/>
                    </a:cubicBezTo>
                    <a:cubicBezTo>
                      <a:pt x="31" y="5"/>
                      <a:pt x="31" y="5"/>
                      <a:pt x="31" y="4"/>
                    </a:cubicBezTo>
                    <a:cubicBezTo>
                      <a:pt x="31" y="4"/>
                      <a:pt x="31" y="3"/>
                      <a:pt x="31" y="3"/>
                    </a:cubicBezTo>
                    <a:cubicBezTo>
                      <a:pt x="31" y="3"/>
                      <a:pt x="31" y="3"/>
                      <a:pt x="31" y="3"/>
                    </a:cubicBezTo>
                    <a:cubicBezTo>
                      <a:pt x="31" y="3"/>
                      <a:pt x="32" y="3"/>
                      <a:pt x="31" y="3"/>
                    </a:cubicBezTo>
                    <a:cubicBezTo>
                      <a:pt x="31" y="3"/>
                      <a:pt x="31" y="3"/>
                      <a:pt x="30" y="3"/>
                    </a:cubicBezTo>
                    <a:cubicBezTo>
                      <a:pt x="30" y="3"/>
                      <a:pt x="29" y="3"/>
                      <a:pt x="29" y="2"/>
                    </a:cubicBezTo>
                    <a:cubicBezTo>
                      <a:pt x="29" y="2"/>
                      <a:pt x="29" y="1"/>
                      <a:pt x="29" y="1"/>
                    </a:cubicBezTo>
                    <a:cubicBezTo>
                      <a:pt x="29" y="1"/>
                      <a:pt x="29" y="1"/>
                      <a:pt x="29" y="0"/>
                    </a:cubicBezTo>
                    <a:cubicBezTo>
                      <a:pt x="29" y="0"/>
                      <a:pt x="29" y="0"/>
                      <a:pt x="29" y="0"/>
                    </a:cubicBezTo>
                    <a:cubicBezTo>
                      <a:pt x="28" y="1"/>
                      <a:pt x="28" y="1"/>
                      <a:pt x="27" y="1"/>
                    </a:cubicBezTo>
                    <a:cubicBezTo>
                      <a:pt x="26" y="2"/>
                      <a:pt x="25" y="3"/>
                      <a:pt x="25" y="3"/>
                    </a:cubicBezTo>
                    <a:cubicBezTo>
                      <a:pt x="25" y="3"/>
                      <a:pt x="25" y="2"/>
                      <a:pt x="24" y="2"/>
                    </a:cubicBezTo>
                    <a:cubicBezTo>
                      <a:pt x="23" y="2"/>
                      <a:pt x="22" y="2"/>
                      <a:pt x="21" y="1"/>
                    </a:cubicBezTo>
                    <a:cubicBezTo>
                      <a:pt x="21" y="1"/>
                      <a:pt x="21" y="1"/>
                      <a:pt x="21" y="1"/>
                    </a:cubicBezTo>
                    <a:cubicBezTo>
                      <a:pt x="21" y="1"/>
                      <a:pt x="20" y="2"/>
                      <a:pt x="20" y="2"/>
                    </a:cubicBezTo>
                    <a:cubicBezTo>
                      <a:pt x="19" y="2"/>
                      <a:pt x="19" y="2"/>
                      <a:pt x="18" y="3"/>
                    </a:cubicBezTo>
                    <a:cubicBezTo>
                      <a:pt x="17" y="3"/>
                      <a:pt x="15" y="4"/>
                      <a:pt x="14" y="4"/>
                    </a:cubicBezTo>
                    <a:cubicBezTo>
                      <a:pt x="14" y="5"/>
                      <a:pt x="13" y="6"/>
                      <a:pt x="13" y="7"/>
                    </a:cubicBezTo>
                    <a:cubicBezTo>
                      <a:pt x="13" y="7"/>
                      <a:pt x="13" y="7"/>
                      <a:pt x="13" y="7"/>
                    </a:cubicBezTo>
                    <a:cubicBezTo>
                      <a:pt x="13" y="7"/>
                      <a:pt x="13" y="7"/>
                      <a:pt x="13" y="7"/>
                    </a:cubicBezTo>
                    <a:cubicBezTo>
                      <a:pt x="13" y="8"/>
                      <a:pt x="12" y="9"/>
                      <a:pt x="11" y="9"/>
                    </a:cubicBezTo>
                    <a:cubicBezTo>
                      <a:pt x="9" y="10"/>
                      <a:pt x="7" y="11"/>
                      <a:pt x="6" y="11"/>
                    </a:cubicBezTo>
                    <a:cubicBezTo>
                      <a:pt x="6" y="11"/>
                      <a:pt x="5" y="11"/>
                      <a:pt x="4" y="10"/>
                    </a:cubicBezTo>
                    <a:cubicBezTo>
                      <a:pt x="3" y="10"/>
                      <a:pt x="2" y="10"/>
                      <a:pt x="2" y="10"/>
                    </a:cubicBezTo>
                    <a:cubicBezTo>
                      <a:pt x="2" y="10"/>
                      <a:pt x="2" y="10"/>
                      <a:pt x="2" y="10"/>
                    </a:cubicBezTo>
                    <a:cubicBezTo>
                      <a:pt x="2" y="10"/>
                      <a:pt x="2" y="11"/>
                      <a:pt x="1" y="12"/>
                    </a:cubicBezTo>
                    <a:cubicBezTo>
                      <a:pt x="1" y="12"/>
                      <a:pt x="0" y="13"/>
                      <a:pt x="0" y="13"/>
                    </a:cubicBezTo>
                    <a:cubicBezTo>
                      <a:pt x="0" y="14"/>
                      <a:pt x="0" y="15"/>
                      <a:pt x="0" y="16"/>
                    </a:cubicBezTo>
                    <a:cubicBezTo>
                      <a:pt x="0" y="16"/>
                      <a:pt x="0" y="17"/>
                      <a:pt x="0" y="17"/>
                    </a:cubicBezTo>
                    <a:cubicBezTo>
                      <a:pt x="0" y="17"/>
                      <a:pt x="0" y="17"/>
                      <a:pt x="0" y="17"/>
                    </a:cubicBezTo>
                    <a:cubicBezTo>
                      <a:pt x="0" y="17"/>
                      <a:pt x="0" y="18"/>
                      <a:pt x="0" y="18"/>
                    </a:cubicBezTo>
                    <a:cubicBezTo>
                      <a:pt x="1" y="18"/>
                      <a:pt x="1" y="18"/>
                      <a:pt x="1" y="19"/>
                    </a:cubicBezTo>
                    <a:cubicBezTo>
                      <a:pt x="1" y="19"/>
                      <a:pt x="1" y="19"/>
                      <a:pt x="1" y="19"/>
                    </a:cubicBezTo>
                    <a:cubicBezTo>
                      <a:pt x="1" y="19"/>
                      <a:pt x="1" y="20"/>
                      <a:pt x="1" y="20"/>
                    </a:cubicBezTo>
                    <a:cubicBezTo>
                      <a:pt x="1" y="20"/>
                      <a:pt x="2" y="20"/>
                      <a:pt x="2" y="21"/>
                    </a:cubicBezTo>
                    <a:cubicBezTo>
                      <a:pt x="3" y="21"/>
                      <a:pt x="3" y="21"/>
                      <a:pt x="4" y="21"/>
                    </a:cubicBezTo>
                    <a:cubicBezTo>
                      <a:pt x="4" y="21"/>
                      <a:pt x="6" y="23"/>
                      <a:pt x="7" y="24"/>
                    </a:cubicBezTo>
                    <a:cubicBezTo>
                      <a:pt x="7" y="24"/>
                      <a:pt x="7" y="24"/>
                      <a:pt x="7" y="24"/>
                    </a:cubicBezTo>
                    <a:cubicBezTo>
                      <a:pt x="9" y="24"/>
                      <a:pt x="10" y="25"/>
                      <a:pt x="11" y="26"/>
                    </a:cubicBezTo>
                    <a:cubicBezTo>
                      <a:pt x="11" y="26"/>
                      <a:pt x="13" y="26"/>
                      <a:pt x="14" y="26"/>
                    </a:cubicBezTo>
                    <a:cubicBezTo>
                      <a:pt x="17" y="25"/>
                      <a:pt x="20" y="25"/>
                      <a:pt x="20" y="25"/>
                    </a:cubicBezTo>
                    <a:cubicBezTo>
                      <a:pt x="20" y="24"/>
                      <a:pt x="20" y="23"/>
                      <a:pt x="20" y="23"/>
                    </a:cubicBezTo>
                    <a:cubicBezTo>
                      <a:pt x="20" y="23"/>
                      <a:pt x="20" y="23"/>
                      <a:pt x="20" y="23"/>
                    </a:cubicBezTo>
                    <a:cubicBezTo>
                      <a:pt x="20" y="23"/>
                      <a:pt x="20" y="23"/>
                      <a:pt x="20" y="23"/>
                    </a:cubicBezTo>
                    <a:cubicBezTo>
                      <a:pt x="20" y="23"/>
                      <a:pt x="22" y="21"/>
                      <a:pt x="23" y="21"/>
                    </a:cubicBezTo>
                    <a:cubicBezTo>
                      <a:pt x="23" y="20"/>
                      <a:pt x="28" y="19"/>
                      <a:pt x="29" y="19"/>
                    </a:cubicBezTo>
                    <a:cubicBezTo>
                      <a:pt x="29" y="19"/>
                      <a:pt x="29" y="19"/>
                      <a:pt x="29" y="19"/>
                    </a:cubicBezTo>
                    <a:cubicBezTo>
                      <a:pt x="29" y="19"/>
                      <a:pt x="29" y="19"/>
                      <a:pt x="29" y="19"/>
                    </a:cubicBezTo>
                    <a:cubicBezTo>
                      <a:pt x="29" y="19"/>
                      <a:pt x="30" y="19"/>
                      <a:pt x="31" y="19"/>
                    </a:cubicBezTo>
                    <a:cubicBezTo>
                      <a:pt x="32" y="19"/>
                      <a:pt x="34" y="20"/>
                      <a:pt x="34" y="20"/>
                    </a:cubicBezTo>
                    <a:cubicBezTo>
                      <a:pt x="35" y="19"/>
                      <a:pt x="37" y="18"/>
                      <a:pt x="38" y="17"/>
                    </a:cubicBezTo>
                    <a:cubicBezTo>
                      <a:pt x="38" y="16"/>
                      <a:pt x="39" y="16"/>
                      <a:pt x="39" y="16"/>
                    </a:cubicBezTo>
                    <a:cubicBezTo>
                      <a:pt x="40" y="15"/>
                      <a:pt x="40" y="15"/>
                      <a:pt x="41" y="15"/>
                    </a:cubicBezTo>
                    <a:cubicBezTo>
                      <a:pt x="42" y="14"/>
                      <a:pt x="42" y="14"/>
                      <a:pt x="43" y="14"/>
                    </a:cubicBezTo>
                    <a:cubicBezTo>
                      <a:pt x="43" y="14"/>
                      <a:pt x="44" y="14"/>
                      <a:pt x="45" y="14"/>
                    </a:cubicBezTo>
                    <a:cubicBezTo>
                      <a:pt x="47" y="14"/>
                      <a:pt x="49" y="14"/>
                      <a:pt x="50" y="14"/>
                    </a:cubicBezTo>
                    <a:cubicBezTo>
                      <a:pt x="51" y="14"/>
                      <a:pt x="51" y="15"/>
                      <a:pt x="52" y="15"/>
                    </a:cubicBezTo>
                    <a:cubicBezTo>
                      <a:pt x="52" y="16"/>
                      <a:pt x="52" y="16"/>
                      <a:pt x="53" y="17"/>
                    </a:cubicBezTo>
                    <a:cubicBezTo>
                      <a:pt x="54" y="17"/>
                      <a:pt x="56" y="16"/>
                      <a:pt x="57" y="16"/>
                    </a:cubicBezTo>
                    <a:cubicBezTo>
                      <a:pt x="57" y="16"/>
                      <a:pt x="57" y="16"/>
                      <a:pt x="58" y="1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10" name="Freeform 567"/>
              <p:cNvSpPr>
                <a:spLocks/>
              </p:cNvSpPr>
              <p:nvPr/>
            </p:nvSpPr>
            <p:spPr bwMode="auto">
              <a:xfrm>
                <a:off x="4953000" y="2738438"/>
                <a:ext cx="79375" cy="95250"/>
              </a:xfrm>
              <a:custGeom>
                <a:avLst/>
                <a:gdLst>
                  <a:gd name="T0" fmla="*/ 1 w 34"/>
                  <a:gd name="T1" fmla="*/ 3 h 41"/>
                  <a:gd name="T2" fmla="*/ 5 w 34"/>
                  <a:gd name="T3" fmla="*/ 8 h 41"/>
                  <a:gd name="T4" fmla="*/ 8 w 34"/>
                  <a:gd name="T5" fmla="*/ 12 h 41"/>
                  <a:gd name="T6" fmla="*/ 9 w 34"/>
                  <a:gd name="T7" fmla="*/ 13 h 41"/>
                  <a:gd name="T8" fmla="*/ 12 w 34"/>
                  <a:gd name="T9" fmla="*/ 17 h 41"/>
                  <a:gd name="T10" fmla="*/ 14 w 34"/>
                  <a:gd name="T11" fmla="*/ 19 h 41"/>
                  <a:gd name="T12" fmla="*/ 15 w 34"/>
                  <a:gd name="T13" fmla="*/ 21 h 41"/>
                  <a:gd name="T14" fmla="*/ 15 w 34"/>
                  <a:gd name="T15" fmla="*/ 21 h 41"/>
                  <a:gd name="T16" fmla="*/ 16 w 34"/>
                  <a:gd name="T17" fmla="*/ 24 h 41"/>
                  <a:gd name="T18" fmla="*/ 17 w 34"/>
                  <a:gd name="T19" fmla="*/ 29 h 41"/>
                  <a:gd name="T20" fmla="*/ 16 w 34"/>
                  <a:gd name="T21" fmla="*/ 31 h 41"/>
                  <a:gd name="T22" fmla="*/ 15 w 34"/>
                  <a:gd name="T23" fmla="*/ 36 h 41"/>
                  <a:gd name="T24" fmla="*/ 16 w 34"/>
                  <a:gd name="T25" fmla="*/ 41 h 41"/>
                  <a:gd name="T26" fmla="*/ 17 w 34"/>
                  <a:gd name="T27" fmla="*/ 40 h 41"/>
                  <a:gd name="T28" fmla="*/ 19 w 34"/>
                  <a:gd name="T29" fmla="*/ 39 h 41"/>
                  <a:gd name="T30" fmla="*/ 21 w 34"/>
                  <a:gd name="T31" fmla="*/ 36 h 41"/>
                  <a:gd name="T32" fmla="*/ 22 w 34"/>
                  <a:gd name="T33" fmla="*/ 35 h 41"/>
                  <a:gd name="T34" fmla="*/ 24 w 34"/>
                  <a:gd name="T35" fmla="*/ 33 h 41"/>
                  <a:gd name="T36" fmla="*/ 24 w 34"/>
                  <a:gd name="T37" fmla="*/ 28 h 41"/>
                  <a:gd name="T38" fmla="*/ 27 w 34"/>
                  <a:gd name="T39" fmla="*/ 28 h 41"/>
                  <a:gd name="T40" fmla="*/ 29 w 34"/>
                  <a:gd name="T41" fmla="*/ 27 h 41"/>
                  <a:gd name="T42" fmla="*/ 31 w 34"/>
                  <a:gd name="T43" fmla="*/ 28 h 41"/>
                  <a:gd name="T44" fmla="*/ 33 w 34"/>
                  <a:gd name="T45" fmla="*/ 27 h 41"/>
                  <a:gd name="T46" fmla="*/ 33 w 34"/>
                  <a:gd name="T47" fmla="*/ 26 h 41"/>
                  <a:gd name="T48" fmla="*/ 33 w 34"/>
                  <a:gd name="T49" fmla="*/ 25 h 41"/>
                  <a:gd name="T50" fmla="*/ 31 w 34"/>
                  <a:gd name="T51" fmla="*/ 21 h 41"/>
                  <a:gd name="T52" fmla="*/ 27 w 34"/>
                  <a:gd name="T53" fmla="*/ 13 h 41"/>
                  <a:gd name="T54" fmla="*/ 27 w 34"/>
                  <a:gd name="T55" fmla="*/ 10 h 41"/>
                  <a:gd name="T56" fmla="*/ 27 w 34"/>
                  <a:gd name="T57" fmla="*/ 9 h 41"/>
                  <a:gd name="T58" fmla="*/ 24 w 34"/>
                  <a:gd name="T59" fmla="*/ 7 h 41"/>
                  <a:gd name="T60" fmla="*/ 20 w 34"/>
                  <a:gd name="T61" fmla="*/ 5 h 41"/>
                  <a:gd name="T62" fmla="*/ 11 w 34"/>
                  <a:gd name="T63" fmla="*/ 1 h 41"/>
                  <a:gd name="T64" fmla="*/ 8 w 34"/>
                  <a:gd name="T65" fmla="*/ 0 h 41"/>
                  <a:gd name="T66" fmla="*/ 2 w 34"/>
                  <a:gd name="T67" fmla="*/ 1 h 41"/>
                  <a:gd name="T68" fmla="*/ 0 w 34"/>
                  <a:gd name="T69" fmla="*/ 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 h="41">
                    <a:moveTo>
                      <a:pt x="0" y="3"/>
                    </a:moveTo>
                    <a:cubicBezTo>
                      <a:pt x="0" y="3"/>
                      <a:pt x="1" y="3"/>
                      <a:pt x="1" y="3"/>
                    </a:cubicBezTo>
                    <a:cubicBezTo>
                      <a:pt x="2" y="3"/>
                      <a:pt x="3" y="4"/>
                      <a:pt x="3" y="5"/>
                    </a:cubicBezTo>
                    <a:cubicBezTo>
                      <a:pt x="4" y="6"/>
                      <a:pt x="5" y="7"/>
                      <a:pt x="5" y="8"/>
                    </a:cubicBezTo>
                    <a:cubicBezTo>
                      <a:pt x="6" y="9"/>
                      <a:pt x="6" y="10"/>
                      <a:pt x="7" y="10"/>
                    </a:cubicBezTo>
                    <a:cubicBezTo>
                      <a:pt x="7" y="11"/>
                      <a:pt x="7" y="11"/>
                      <a:pt x="8" y="12"/>
                    </a:cubicBezTo>
                    <a:cubicBezTo>
                      <a:pt x="8" y="12"/>
                      <a:pt x="8" y="12"/>
                      <a:pt x="8" y="12"/>
                    </a:cubicBezTo>
                    <a:cubicBezTo>
                      <a:pt x="8" y="12"/>
                      <a:pt x="8" y="12"/>
                      <a:pt x="9" y="13"/>
                    </a:cubicBezTo>
                    <a:cubicBezTo>
                      <a:pt x="9" y="14"/>
                      <a:pt x="9" y="14"/>
                      <a:pt x="10" y="15"/>
                    </a:cubicBezTo>
                    <a:cubicBezTo>
                      <a:pt x="10" y="15"/>
                      <a:pt x="11" y="16"/>
                      <a:pt x="12" y="17"/>
                    </a:cubicBezTo>
                    <a:cubicBezTo>
                      <a:pt x="12" y="18"/>
                      <a:pt x="13" y="19"/>
                      <a:pt x="14" y="19"/>
                    </a:cubicBezTo>
                    <a:cubicBezTo>
                      <a:pt x="14" y="19"/>
                      <a:pt x="14" y="19"/>
                      <a:pt x="14" y="19"/>
                    </a:cubicBezTo>
                    <a:cubicBezTo>
                      <a:pt x="14" y="20"/>
                      <a:pt x="15" y="20"/>
                      <a:pt x="15" y="20"/>
                    </a:cubicBezTo>
                    <a:cubicBezTo>
                      <a:pt x="15" y="20"/>
                      <a:pt x="15" y="21"/>
                      <a:pt x="15" y="21"/>
                    </a:cubicBezTo>
                    <a:cubicBezTo>
                      <a:pt x="15" y="21"/>
                      <a:pt x="15" y="21"/>
                      <a:pt x="15" y="21"/>
                    </a:cubicBezTo>
                    <a:cubicBezTo>
                      <a:pt x="15" y="21"/>
                      <a:pt x="15" y="21"/>
                      <a:pt x="15" y="21"/>
                    </a:cubicBezTo>
                    <a:cubicBezTo>
                      <a:pt x="15" y="22"/>
                      <a:pt x="15" y="22"/>
                      <a:pt x="15" y="22"/>
                    </a:cubicBezTo>
                    <a:cubicBezTo>
                      <a:pt x="15" y="22"/>
                      <a:pt x="16" y="24"/>
                      <a:pt x="16" y="24"/>
                    </a:cubicBezTo>
                    <a:cubicBezTo>
                      <a:pt x="16" y="25"/>
                      <a:pt x="17" y="25"/>
                      <a:pt x="17" y="25"/>
                    </a:cubicBezTo>
                    <a:cubicBezTo>
                      <a:pt x="17" y="26"/>
                      <a:pt x="17" y="28"/>
                      <a:pt x="17" y="29"/>
                    </a:cubicBezTo>
                    <a:cubicBezTo>
                      <a:pt x="17" y="29"/>
                      <a:pt x="17" y="29"/>
                      <a:pt x="17" y="29"/>
                    </a:cubicBezTo>
                    <a:cubicBezTo>
                      <a:pt x="17" y="29"/>
                      <a:pt x="17" y="30"/>
                      <a:pt x="16" y="31"/>
                    </a:cubicBezTo>
                    <a:cubicBezTo>
                      <a:pt x="16" y="31"/>
                      <a:pt x="16" y="31"/>
                      <a:pt x="16" y="32"/>
                    </a:cubicBezTo>
                    <a:cubicBezTo>
                      <a:pt x="16" y="32"/>
                      <a:pt x="15" y="34"/>
                      <a:pt x="15" y="36"/>
                    </a:cubicBezTo>
                    <a:cubicBezTo>
                      <a:pt x="15" y="37"/>
                      <a:pt x="15" y="38"/>
                      <a:pt x="15" y="39"/>
                    </a:cubicBezTo>
                    <a:cubicBezTo>
                      <a:pt x="15" y="39"/>
                      <a:pt x="15" y="40"/>
                      <a:pt x="16" y="41"/>
                    </a:cubicBezTo>
                    <a:cubicBezTo>
                      <a:pt x="16" y="41"/>
                      <a:pt x="17" y="40"/>
                      <a:pt x="17" y="40"/>
                    </a:cubicBezTo>
                    <a:cubicBezTo>
                      <a:pt x="17" y="40"/>
                      <a:pt x="17" y="40"/>
                      <a:pt x="17" y="40"/>
                    </a:cubicBezTo>
                    <a:cubicBezTo>
                      <a:pt x="17" y="40"/>
                      <a:pt x="18" y="40"/>
                      <a:pt x="18" y="40"/>
                    </a:cubicBezTo>
                    <a:cubicBezTo>
                      <a:pt x="18" y="40"/>
                      <a:pt x="19" y="39"/>
                      <a:pt x="19" y="39"/>
                    </a:cubicBezTo>
                    <a:cubicBezTo>
                      <a:pt x="19" y="38"/>
                      <a:pt x="19" y="38"/>
                      <a:pt x="19" y="37"/>
                    </a:cubicBezTo>
                    <a:cubicBezTo>
                      <a:pt x="20" y="37"/>
                      <a:pt x="20" y="36"/>
                      <a:pt x="21" y="36"/>
                    </a:cubicBezTo>
                    <a:cubicBezTo>
                      <a:pt x="21" y="36"/>
                      <a:pt x="21" y="36"/>
                      <a:pt x="21" y="36"/>
                    </a:cubicBezTo>
                    <a:cubicBezTo>
                      <a:pt x="21" y="36"/>
                      <a:pt x="22" y="35"/>
                      <a:pt x="22" y="35"/>
                    </a:cubicBezTo>
                    <a:cubicBezTo>
                      <a:pt x="22" y="34"/>
                      <a:pt x="22" y="34"/>
                      <a:pt x="23" y="34"/>
                    </a:cubicBezTo>
                    <a:cubicBezTo>
                      <a:pt x="23" y="33"/>
                      <a:pt x="23" y="33"/>
                      <a:pt x="24" y="33"/>
                    </a:cubicBezTo>
                    <a:cubicBezTo>
                      <a:pt x="24" y="32"/>
                      <a:pt x="24" y="32"/>
                      <a:pt x="24" y="32"/>
                    </a:cubicBezTo>
                    <a:cubicBezTo>
                      <a:pt x="23" y="30"/>
                      <a:pt x="23" y="29"/>
                      <a:pt x="24" y="28"/>
                    </a:cubicBezTo>
                    <a:cubicBezTo>
                      <a:pt x="25" y="28"/>
                      <a:pt x="26" y="28"/>
                      <a:pt x="27" y="28"/>
                    </a:cubicBezTo>
                    <a:cubicBezTo>
                      <a:pt x="27" y="28"/>
                      <a:pt x="27" y="29"/>
                      <a:pt x="27" y="28"/>
                    </a:cubicBezTo>
                    <a:cubicBezTo>
                      <a:pt x="28" y="28"/>
                      <a:pt x="28" y="28"/>
                      <a:pt x="28" y="28"/>
                    </a:cubicBezTo>
                    <a:cubicBezTo>
                      <a:pt x="29" y="28"/>
                      <a:pt x="29" y="28"/>
                      <a:pt x="29" y="27"/>
                    </a:cubicBezTo>
                    <a:cubicBezTo>
                      <a:pt x="29" y="27"/>
                      <a:pt x="29" y="27"/>
                      <a:pt x="29" y="27"/>
                    </a:cubicBezTo>
                    <a:cubicBezTo>
                      <a:pt x="30" y="27"/>
                      <a:pt x="30" y="28"/>
                      <a:pt x="31" y="28"/>
                    </a:cubicBezTo>
                    <a:cubicBezTo>
                      <a:pt x="32" y="28"/>
                      <a:pt x="32" y="28"/>
                      <a:pt x="33" y="28"/>
                    </a:cubicBezTo>
                    <a:cubicBezTo>
                      <a:pt x="33" y="28"/>
                      <a:pt x="33" y="27"/>
                      <a:pt x="33" y="27"/>
                    </a:cubicBezTo>
                    <a:cubicBezTo>
                      <a:pt x="33" y="27"/>
                      <a:pt x="33" y="27"/>
                      <a:pt x="33" y="27"/>
                    </a:cubicBezTo>
                    <a:cubicBezTo>
                      <a:pt x="33" y="26"/>
                      <a:pt x="33" y="26"/>
                      <a:pt x="33" y="26"/>
                    </a:cubicBezTo>
                    <a:cubicBezTo>
                      <a:pt x="33" y="26"/>
                      <a:pt x="33" y="26"/>
                      <a:pt x="33" y="26"/>
                    </a:cubicBezTo>
                    <a:cubicBezTo>
                      <a:pt x="33" y="25"/>
                      <a:pt x="33" y="25"/>
                      <a:pt x="33" y="25"/>
                    </a:cubicBezTo>
                    <a:cubicBezTo>
                      <a:pt x="34" y="24"/>
                      <a:pt x="34" y="23"/>
                      <a:pt x="33" y="23"/>
                    </a:cubicBezTo>
                    <a:cubicBezTo>
                      <a:pt x="32" y="22"/>
                      <a:pt x="32" y="22"/>
                      <a:pt x="31" y="21"/>
                    </a:cubicBezTo>
                    <a:cubicBezTo>
                      <a:pt x="30" y="21"/>
                      <a:pt x="29" y="20"/>
                      <a:pt x="29" y="19"/>
                    </a:cubicBezTo>
                    <a:cubicBezTo>
                      <a:pt x="29" y="19"/>
                      <a:pt x="28" y="16"/>
                      <a:pt x="27" y="13"/>
                    </a:cubicBezTo>
                    <a:cubicBezTo>
                      <a:pt x="27" y="12"/>
                      <a:pt x="27" y="10"/>
                      <a:pt x="27" y="10"/>
                    </a:cubicBezTo>
                    <a:cubicBezTo>
                      <a:pt x="27" y="10"/>
                      <a:pt x="27" y="10"/>
                      <a:pt x="27" y="10"/>
                    </a:cubicBezTo>
                    <a:cubicBezTo>
                      <a:pt x="27" y="9"/>
                      <a:pt x="27" y="9"/>
                      <a:pt x="27" y="9"/>
                    </a:cubicBezTo>
                    <a:cubicBezTo>
                      <a:pt x="27" y="9"/>
                      <a:pt x="27" y="9"/>
                      <a:pt x="27" y="9"/>
                    </a:cubicBezTo>
                    <a:cubicBezTo>
                      <a:pt x="26" y="8"/>
                      <a:pt x="26" y="7"/>
                      <a:pt x="26" y="7"/>
                    </a:cubicBezTo>
                    <a:cubicBezTo>
                      <a:pt x="25" y="7"/>
                      <a:pt x="25" y="7"/>
                      <a:pt x="24" y="7"/>
                    </a:cubicBezTo>
                    <a:cubicBezTo>
                      <a:pt x="23" y="7"/>
                      <a:pt x="22" y="6"/>
                      <a:pt x="22" y="6"/>
                    </a:cubicBezTo>
                    <a:cubicBezTo>
                      <a:pt x="21" y="6"/>
                      <a:pt x="21" y="6"/>
                      <a:pt x="20" y="5"/>
                    </a:cubicBezTo>
                    <a:cubicBezTo>
                      <a:pt x="18" y="5"/>
                      <a:pt x="16" y="4"/>
                      <a:pt x="15" y="3"/>
                    </a:cubicBezTo>
                    <a:cubicBezTo>
                      <a:pt x="14" y="2"/>
                      <a:pt x="12" y="1"/>
                      <a:pt x="11" y="1"/>
                    </a:cubicBezTo>
                    <a:cubicBezTo>
                      <a:pt x="10" y="0"/>
                      <a:pt x="9" y="0"/>
                      <a:pt x="8" y="0"/>
                    </a:cubicBezTo>
                    <a:cubicBezTo>
                      <a:pt x="8" y="0"/>
                      <a:pt x="8" y="0"/>
                      <a:pt x="8" y="0"/>
                    </a:cubicBezTo>
                    <a:cubicBezTo>
                      <a:pt x="8" y="0"/>
                      <a:pt x="7" y="1"/>
                      <a:pt x="5" y="1"/>
                    </a:cubicBezTo>
                    <a:cubicBezTo>
                      <a:pt x="4" y="1"/>
                      <a:pt x="3" y="1"/>
                      <a:pt x="2" y="1"/>
                    </a:cubicBezTo>
                    <a:cubicBezTo>
                      <a:pt x="2" y="1"/>
                      <a:pt x="2" y="1"/>
                      <a:pt x="1" y="1"/>
                    </a:cubicBezTo>
                    <a:cubicBezTo>
                      <a:pt x="1" y="2"/>
                      <a:pt x="0" y="2"/>
                      <a:pt x="0" y="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11" name="Freeform 568"/>
              <p:cNvSpPr>
                <a:spLocks/>
              </p:cNvSpPr>
              <p:nvPr/>
            </p:nvSpPr>
            <p:spPr bwMode="auto">
              <a:xfrm>
                <a:off x="4752975" y="2811463"/>
                <a:ext cx="101600" cy="120650"/>
              </a:xfrm>
              <a:custGeom>
                <a:avLst/>
                <a:gdLst>
                  <a:gd name="T0" fmla="*/ 41 w 44"/>
                  <a:gd name="T1" fmla="*/ 27 h 52"/>
                  <a:gd name="T2" fmla="*/ 41 w 44"/>
                  <a:gd name="T3" fmla="*/ 22 h 52"/>
                  <a:gd name="T4" fmla="*/ 41 w 44"/>
                  <a:gd name="T5" fmla="*/ 22 h 52"/>
                  <a:gd name="T6" fmla="*/ 41 w 44"/>
                  <a:gd name="T7" fmla="*/ 21 h 52"/>
                  <a:gd name="T8" fmla="*/ 39 w 44"/>
                  <a:gd name="T9" fmla="*/ 20 h 52"/>
                  <a:gd name="T10" fmla="*/ 36 w 44"/>
                  <a:gd name="T11" fmla="*/ 23 h 52"/>
                  <a:gd name="T12" fmla="*/ 32 w 44"/>
                  <a:gd name="T13" fmla="*/ 21 h 52"/>
                  <a:gd name="T14" fmla="*/ 26 w 44"/>
                  <a:gd name="T15" fmla="*/ 19 h 52"/>
                  <a:gd name="T16" fmla="*/ 29 w 44"/>
                  <a:gd name="T17" fmla="*/ 16 h 52"/>
                  <a:gd name="T18" fmla="*/ 24 w 44"/>
                  <a:gd name="T19" fmla="*/ 12 h 52"/>
                  <a:gd name="T20" fmla="*/ 20 w 44"/>
                  <a:gd name="T21" fmla="*/ 8 h 52"/>
                  <a:gd name="T22" fmla="*/ 19 w 44"/>
                  <a:gd name="T23" fmla="*/ 7 h 52"/>
                  <a:gd name="T24" fmla="*/ 12 w 44"/>
                  <a:gd name="T25" fmla="*/ 0 h 52"/>
                  <a:gd name="T26" fmla="*/ 7 w 44"/>
                  <a:gd name="T27" fmla="*/ 1 h 52"/>
                  <a:gd name="T28" fmla="*/ 4 w 44"/>
                  <a:gd name="T29" fmla="*/ 2 h 52"/>
                  <a:gd name="T30" fmla="*/ 1 w 44"/>
                  <a:gd name="T31" fmla="*/ 6 h 52"/>
                  <a:gd name="T32" fmla="*/ 2 w 44"/>
                  <a:gd name="T33" fmla="*/ 9 h 52"/>
                  <a:gd name="T34" fmla="*/ 5 w 44"/>
                  <a:gd name="T35" fmla="*/ 11 h 52"/>
                  <a:gd name="T36" fmla="*/ 5 w 44"/>
                  <a:gd name="T37" fmla="*/ 13 h 52"/>
                  <a:gd name="T38" fmla="*/ 3 w 44"/>
                  <a:gd name="T39" fmla="*/ 15 h 52"/>
                  <a:gd name="T40" fmla="*/ 2 w 44"/>
                  <a:gd name="T41" fmla="*/ 17 h 52"/>
                  <a:gd name="T42" fmla="*/ 4 w 44"/>
                  <a:gd name="T43" fmla="*/ 22 h 52"/>
                  <a:gd name="T44" fmla="*/ 6 w 44"/>
                  <a:gd name="T45" fmla="*/ 27 h 52"/>
                  <a:gd name="T46" fmla="*/ 7 w 44"/>
                  <a:gd name="T47" fmla="*/ 30 h 52"/>
                  <a:gd name="T48" fmla="*/ 5 w 44"/>
                  <a:gd name="T49" fmla="*/ 31 h 52"/>
                  <a:gd name="T50" fmla="*/ 7 w 44"/>
                  <a:gd name="T51" fmla="*/ 34 h 52"/>
                  <a:gd name="T52" fmla="*/ 8 w 44"/>
                  <a:gd name="T53" fmla="*/ 38 h 52"/>
                  <a:gd name="T54" fmla="*/ 15 w 44"/>
                  <a:gd name="T55" fmla="*/ 45 h 52"/>
                  <a:gd name="T56" fmla="*/ 17 w 44"/>
                  <a:gd name="T57" fmla="*/ 44 h 52"/>
                  <a:gd name="T58" fmla="*/ 18 w 44"/>
                  <a:gd name="T59" fmla="*/ 43 h 52"/>
                  <a:gd name="T60" fmla="*/ 19 w 44"/>
                  <a:gd name="T61" fmla="*/ 40 h 52"/>
                  <a:gd name="T62" fmla="*/ 23 w 44"/>
                  <a:gd name="T63" fmla="*/ 39 h 52"/>
                  <a:gd name="T64" fmla="*/ 27 w 44"/>
                  <a:gd name="T65" fmla="*/ 43 h 52"/>
                  <a:gd name="T66" fmla="*/ 27 w 44"/>
                  <a:gd name="T67" fmla="*/ 44 h 52"/>
                  <a:gd name="T68" fmla="*/ 30 w 44"/>
                  <a:gd name="T69" fmla="*/ 47 h 52"/>
                  <a:gd name="T70" fmla="*/ 31 w 44"/>
                  <a:gd name="T71" fmla="*/ 49 h 52"/>
                  <a:gd name="T72" fmla="*/ 30 w 44"/>
                  <a:gd name="T73" fmla="*/ 52 h 52"/>
                  <a:gd name="T74" fmla="*/ 35 w 44"/>
                  <a:gd name="T75" fmla="*/ 51 h 52"/>
                  <a:gd name="T76" fmla="*/ 38 w 44"/>
                  <a:gd name="T77" fmla="*/ 51 h 52"/>
                  <a:gd name="T78" fmla="*/ 38 w 44"/>
                  <a:gd name="T79" fmla="*/ 51 h 52"/>
                  <a:gd name="T80" fmla="*/ 39 w 44"/>
                  <a:gd name="T81" fmla="*/ 50 h 52"/>
                  <a:gd name="T82" fmla="*/ 40 w 44"/>
                  <a:gd name="T83" fmla="*/ 49 h 52"/>
                  <a:gd name="T84" fmla="*/ 39 w 44"/>
                  <a:gd name="T85" fmla="*/ 49 h 52"/>
                  <a:gd name="T86" fmla="*/ 38 w 44"/>
                  <a:gd name="T87" fmla="*/ 48 h 52"/>
                  <a:gd name="T88" fmla="*/ 39 w 44"/>
                  <a:gd name="T89" fmla="*/ 45 h 52"/>
                  <a:gd name="T90" fmla="*/ 44 w 44"/>
                  <a:gd name="T91" fmla="*/ 40 h 52"/>
                  <a:gd name="T92" fmla="*/ 40 w 44"/>
                  <a:gd name="T93" fmla="*/ 37 h 52"/>
                  <a:gd name="T94" fmla="*/ 38 w 44"/>
                  <a:gd name="T95" fmla="*/ 35 h 52"/>
                  <a:gd name="T96" fmla="*/ 39 w 44"/>
                  <a:gd name="T97" fmla="*/ 2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4" h="52">
                    <a:moveTo>
                      <a:pt x="41" y="27"/>
                    </a:moveTo>
                    <a:cubicBezTo>
                      <a:pt x="41" y="27"/>
                      <a:pt x="41" y="27"/>
                      <a:pt x="41" y="27"/>
                    </a:cubicBezTo>
                    <a:cubicBezTo>
                      <a:pt x="41" y="27"/>
                      <a:pt x="39" y="26"/>
                      <a:pt x="39" y="24"/>
                    </a:cubicBezTo>
                    <a:cubicBezTo>
                      <a:pt x="39" y="23"/>
                      <a:pt x="40" y="22"/>
                      <a:pt x="41" y="22"/>
                    </a:cubicBezTo>
                    <a:cubicBezTo>
                      <a:pt x="41" y="22"/>
                      <a:pt x="41" y="22"/>
                      <a:pt x="41" y="22"/>
                    </a:cubicBezTo>
                    <a:cubicBezTo>
                      <a:pt x="41" y="22"/>
                      <a:pt x="41" y="22"/>
                      <a:pt x="41" y="22"/>
                    </a:cubicBezTo>
                    <a:cubicBezTo>
                      <a:pt x="41" y="22"/>
                      <a:pt x="41" y="22"/>
                      <a:pt x="41" y="21"/>
                    </a:cubicBezTo>
                    <a:cubicBezTo>
                      <a:pt x="41" y="21"/>
                      <a:pt x="41" y="21"/>
                      <a:pt x="41" y="21"/>
                    </a:cubicBezTo>
                    <a:cubicBezTo>
                      <a:pt x="40" y="20"/>
                      <a:pt x="39" y="20"/>
                      <a:pt x="39" y="20"/>
                    </a:cubicBezTo>
                    <a:cubicBezTo>
                      <a:pt x="39" y="20"/>
                      <a:pt x="39" y="20"/>
                      <a:pt x="39" y="20"/>
                    </a:cubicBezTo>
                    <a:cubicBezTo>
                      <a:pt x="38" y="20"/>
                      <a:pt x="38" y="21"/>
                      <a:pt x="38" y="21"/>
                    </a:cubicBezTo>
                    <a:cubicBezTo>
                      <a:pt x="37" y="22"/>
                      <a:pt x="36" y="23"/>
                      <a:pt x="36" y="23"/>
                    </a:cubicBezTo>
                    <a:cubicBezTo>
                      <a:pt x="35" y="23"/>
                      <a:pt x="34" y="23"/>
                      <a:pt x="34" y="22"/>
                    </a:cubicBezTo>
                    <a:cubicBezTo>
                      <a:pt x="33" y="22"/>
                      <a:pt x="33" y="21"/>
                      <a:pt x="32" y="21"/>
                    </a:cubicBezTo>
                    <a:cubicBezTo>
                      <a:pt x="31" y="21"/>
                      <a:pt x="31" y="21"/>
                      <a:pt x="30" y="20"/>
                    </a:cubicBezTo>
                    <a:cubicBezTo>
                      <a:pt x="29" y="20"/>
                      <a:pt x="27" y="19"/>
                      <a:pt x="26" y="19"/>
                    </a:cubicBezTo>
                    <a:cubicBezTo>
                      <a:pt x="26" y="18"/>
                      <a:pt x="26" y="18"/>
                      <a:pt x="26" y="18"/>
                    </a:cubicBezTo>
                    <a:cubicBezTo>
                      <a:pt x="27" y="17"/>
                      <a:pt x="28" y="17"/>
                      <a:pt x="29" y="16"/>
                    </a:cubicBezTo>
                    <a:cubicBezTo>
                      <a:pt x="29" y="16"/>
                      <a:pt x="29" y="14"/>
                      <a:pt x="28" y="14"/>
                    </a:cubicBezTo>
                    <a:cubicBezTo>
                      <a:pt x="27" y="13"/>
                      <a:pt x="25" y="12"/>
                      <a:pt x="24" y="12"/>
                    </a:cubicBezTo>
                    <a:cubicBezTo>
                      <a:pt x="22" y="11"/>
                      <a:pt x="21" y="11"/>
                      <a:pt x="20" y="10"/>
                    </a:cubicBezTo>
                    <a:cubicBezTo>
                      <a:pt x="20" y="10"/>
                      <a:pt x="20" y="9"/>
                      <a:pt x="20" y="8"/>
                    </a:cubicBezTo>
                    <a:cubicBezTo>
                      <a:pt x="20" y="8"/>
                      <a:pt x="20" y="8"/>
                      <a:pt x="20" y="8"/>
                    </a:cubicBezTo>
                    <a:cubicBezTo>
                      <a:pt x="20" y="7"/>
                      <a:pt x="19" y="7"/>
                      <a:pt x="19" y="7"/>
                    </a:cubicBezTo>
                    <a:cubicBezTo>
                      <a:pt x="17" y="5"/>
                      <a:pt x="15" y="2"/>
                      <a:pt x="15" y="1"/>
                    </a:cubicBezTo>
                    <a:cubicBezTo>
                      <a:pt x="14" y="1"/>
                      <a:pt x="13" y="1"/>
                      <a:pt x="12" y="0"/>
                    </a:cubicBezTo>
                    <a:cubicBezTo>
                      <a:pt x="10" y="0"/>
                      <a:pt x="9" y="0"/>
                      <a:pt x="9" y="0"/>
                    </a:cubicBezTo>
                    <a:cubicBezTo>
                      <a:pt x="9" y="0"/>
                      <a:pt x="8" y="0"/>
                      <a:pt x="7" y="1"/>
                    </a:cubicBezTo>
                    <a:cubicBezTo>
                      <a:pt x="7" y="1"/>
                      <a:pt x="7" y="1"/>
                      <a:pt x="7" y="1"/>
                    </a:cubicBezTo>
                    <a:cubicBezTo>
                      <a:pt x="6" y="1"/>
                      <a:pt x="5" y="1"/>
                      <a:pt x="4" y="2"/>
                    </a:cubicBezTo>
                    <a:cubicBezTo>
                      <a:pt x="3" y="2"/>
                      <a:pt x="1" y="3"/>
                      <a:pt x="1" y="3"/>
                    </a:cubicBezTo>
                    <a:cubicBezTo>
                      <a:pt x="1" y="4"/>
                      <a:pt x="1" y="5"/>
                      <a:pt x="1" y="6"/>
                    </a:cubicBezTo>
                    <a:cubicBezTo>
                      <a:pt x="0" y="6"/>
                      <a:pt x="0" y="7"/>
                      <a:pt x="0" y="7"/>
                    </a:cubicBezTo>
                    <a:cubicBezTo>
                      <a:pt x="1" y="8"/>
                      <a:pt x="1" y="8"/>
                      <a:pt x="2" y="9"/>
                    </a:cubicBezTo>
                    <a:cubicBezTo>
                      <a:pt x="3" y="9"/>
                      <a:pt x="3" y="10"/>
                      <a:pt x="3" y="10"/>
                    </a:cubicBezTo>
                    <a:cubicBezTo>
                      <a:pt x="3" y="10"/>
                      <a:pt x="4" y="11"/>
                      <a:pt x="5" y="11"/>
                    </a:cubicBezTo>
                    <a:cubicBezTo>
                      <a:pt x="5" y="12"/>
                      <a:pt x="6" y="12"/>
                      <a:pt x="6" y="12"/>
                    </a:cubicBezTo>
                    <a:cubicBezTo>
                      <a:pt x="6" y="13"/>
                      <a:pt x="6" y="13"/>
                      <a:pt x="5" y="13"/>
                    </a:cubicBezTo>
                    <a:cubicBezTo>
                      <a:pt x="5" y="14"/>
                      <a:pt x="5" y="14"/>
                      <a:pt x="5" y="14"/>
                    </a:cubicBezTo>
                    <a:cubicBezTo>
                      <a:pt x="4" y="14"/>
                      <a:pt x="3" y="14"/>
                      <a:pt x="3" y="15"/>
                    </a:cubicBezTo>
                    <a:cubicBezTo>
                      <a:pt x="2" y="15"/>
                      <a:pt x="2" y="16"/>
                      <a:pt x="2" y="16"/>
                    </a:cubicBezTo>
                    <a:cubicBezTo>
                      <a:pt x="2" y="17"/>
                      <a:pt x="2" y="17"/>
                      <a:pt x="2" y="17"/>
                    </a:cubicBezTo>
                    <a:cubicBezTo>
                      <a:pt x="3" y="17"/>
                      <a:pt x="5" y="18"/>
                      <a:pt x="5" y="19"/>
                    </a:cubicBezTo>
                    <a:cubicBezTo>
                      <a:pt x="5" y="19"/>
                      <a:pt x="5" y="21"/>
                      <a:pt x="4" y="22"/>
                    </a:cubicBezTo>
                    <a:cubicBezTo>
                      <a:pt x="4" y="23"/>
                      <a:pt x="3" y="24"/>
                      <a:pt x="3" y="24"/>
                    </a:cubicBezTo>
                    <a:cubicBezTo>
                      <a:pt x="3" y="24"/>
                      <a:pt x="5" y="25"/>
                      <a:pt x="6" y="27"/>
                    </a:cubicBezTo>
                    <a:cubicBezTo>
                      <a:pt x="7" y="27"/>
                      <a:pt x="8" y="28"/>
                      <a:pt x="8" y="28"/>
                    </a:cubicBezTo>
                    <a:cubicBezTo>
                      <a:pt x="8" y="29"/>
                      <a:pt x="8" y="29"/>
                      <a:pt x="7" y="30"/>
                    </a:cubicBezTo>
                    <a:cubicBezTo>
                      <a:pt x="7" y="30"/>
                      <a:pt x="6" y="30"/>
                      <a:pt x="6" y="30"/>
                    </a:cubicBezTo>
                    <a:cubicBezTo>
                      <a:pt x="5" y="30"/>
                      <a:pt x="5" y="31"/>
                      <a:pt x="5" y="31"/>
                    </a:cubicBezTo>
                    <a:cubicBezTo>
                      <a:pt x="5" y="31"/>
                      <a:pt x="5" y="31"/>
                      <a:pt x="6" y="32"/>
                    </a:cubicBezTo>
                    <a:cubicBezTo>
                      <a:pt x="6" y="33"/>
                      <a:pt x="7" y="33"/>
                      <a:pt x="7" y="34"/>
                    </a:cubicBezTo>
                    <a:cubicBezTo>
                      <a:pt x="7" y="35"/>
                      <a:pt x="6" y="35"/>
                      <a:pt x="5" y="35"/>
                    </a:cubicBezTo>
                    <a:cubicBezTo>
                      <a:pt x="6" y="36"/>
                      <a:pt x="7" y="37"/>
                      <a:pt x="8" y="38"/>
                    </a:cubicBezTo>
                    <a:cubicBezTo>
                      <a:pt x="9" y="38"/>
                      <a:pt x="11" y="40"/>
                      <a:pt x="12" y="41"/>
                    </a:cubicBezTo>
                    <a:cubicBezTo>
                      <a:pt x="14" y="43"/>
                      <a:pt x="15" y="44"/>
                      <a:pt x="15" y="45"/>
                    </a:cubicBezTo>
                    <a:cubicBezTo>
                      <a:pt x="16" y="44"/>
                      <a:pt x="16" y="44"/>
                      <a:pt x="16" y="44"/>
                    </a:cubicBezTo>
                    <a:cubicBezTo>
                      <a:pt x="17" y="44"/>
                      <a:pt x="17" y="44"/>
                      <a:pt x="17" y="44"/>
                    </a:cubicBezTo>
                    <a:cubicBezTo>
                      <a:pt x="17" y="44"/>
                      <a:pt x="17" y="44"/>
                      <a:pt x="17" y="44"/>
                    </a:cubicBezTo>
                    <a:cubicBezTo>
                      <a:pt x="18" y="44"/>
                      <a:pt x="18" y="43"/>
                      <a:pt x="18" y="43"/>
                    </a:cubicBezTo>
                    <a:cubicBezTo>
                      <a:pt x="18" y="43"/>
                      <a:pt x="18" y="42"/>
                      <a:pt x="18" y="42"/>
                    </a:cubicBezTo>
                    <a:cubicBezTo>
                      <a:pt x="18" y="42"/>
                      <a:pt x="18" y="41"/>
                      <a:pt x="19" y="40"/>
                    </a:cubicBezTo>
                    <a:cubicBezTo>
                      <a:pt x="19" y="40"/>
                      <a:pt x="19" y="40"/>
                      <a:pt x="20" y="39"/>
                    </a:cubicBezTo>
                    <a:cubicBezTo>
                      <a:pt x="21" y="38"/>
                      <a:pt x="21" y="38"/>
                      <a:pt x="23" y="39"/>
                    </a:cubicBezTo>
                    <a:cubicBezTo>
                      <a:pt x="24" y="40"/>
                      <a:pt x="24" y="40"/>
                      <a:pt x="25" y="40"/>
                    </a:cubicBezTo>
                    <a:cubicBezTo>
                      <a:pt x="26" y="41"/>
                      <a:pt x="27" y="41"/>
                      <a:pt x="27" y="43"/>
                    </a:cubicBezTo>
                    <a:cubicBezTo>
                      <a:pt x="27" y="43"/>
                      <a:pt x="27" y="44"/>
                      <a:pt x="27" y="44"/>
                    </a:cubicBezTo>
                    <a:cubicBezTo>
                      <a:pt x="27" y="44"/>
                      <a:pt x="27" y="44"/>
                      <a:pt x="27" y="44"/>
                    </a:cubicBezTo>
                    <a:cubicBezTo>
                      <a:pt x="27" y="45"/>
                      <a:pt x="27" y="45"/>
                      <a:pt x="29" y="46"/>
                    </a:cubicBezTo>
                    <a:cubicBezTo>
                      <a:pt x="29" y="46"/>
                      <a:pt x="30" y="46"/>
                      <a:pt x="30" y="47"/>
                    </a:cubicBezTo>
                    <a:cubicBezTo>
                      <a:pt x="31" y="47"/>
                      <a:pt x="32" y="47"/>
                      <a:pt x="32" y="48"/>
                    </a:cubicBezTo>
                    <a:cubicBezTo>
                      <a:pt x="32" y="48"/>
                      <a:pt x="32" y="49"/>
                      <a:pt x="31" y="49"/>
                    </a:cubicBezTo>
                    <a:cubicBezTo>
                      <a:pt x="31" y="50"/>
                      <a:pt x="30" y="50"/>
                      <a:pt x="30" y="50"/>
                    </a:cubicBezTo>
                    <a:cubicBezTo>
                      <a:pt x="30" y="51"/>
                      <a:pt x="30" y="51"/>
                      <a:pt x="30" y="52"/>
                    </a:cubicBezTo>
                    <a:cubicBezTo>
                      <a:pt x="31" y="51"/>
                      <a:pt x="32" y="51"/>
                      <a:pt x="32" y="51"/>
                    </a:cubicBezTo>
                    <a:cubicBezTo>
                      <a:pt x="33" y="51"/>
                      <a:pt x="34" y="51"/>
                      <a:pt x="35" y="51"/>
                    </a:cubicBezTo>
                    <a:cubicBezTo>
                      <a:pt x="36" y="51"/>
                      <a:pt x="37" y="51"/>
                      <a:pt x="38" y="51"/>
                    </a:cubicBezTo>
                    <a:cubicBezTo>
                      <a:pt x="38" y="51"/>
                      <a:pt x="38" y="51"/>
                      <a:pt x="38" y="51"/>
                    </a:cubicBezTo>
                    <a:cubicBezTo>
                      <a:pt x="38" y="51"/>
                      <a:pt x="38" y="51"/>
                      <a:pt x="38" y="51"/>
                    </a:cubicBezTo>
                    <a:cubicBezTo>
                      <a:pt x="38" y="51"/>
                      <a:pt x="38" y="51"/>
                      <a:pt x="38" y="51"/>
                    </a:cubicBezTo>
                    <a:cubicBezTo>
                      <a:pt x="38" y="51"/>
                      <a:pt x="38" y="51"/>
                      <a:pt x="38" y="51"/>
                    </a:cubicBezTo>
                    <a:cubicBezTo>
                      <a:pt x="38" y="50"/>
                      <a:pt x="38" y="50"/>
                      <a:pt x="39" y="50"/>
                    </a:cubicBezTo>
                    <a:cubicBezTo>
                      <a:pt x="39" y="50"/>
                      <a:pt x="39" y="50"/>
                      <a:pt x="39" y="50"/>
                    </a:cubicBezTo>
                    <a:cubicBezTo>
                      <a:pt x="39" y="50"/>
                      <a:pt x="40" y="50"/>
                      <a:pt x="40" y="49"/>
                    </a:cubicBezTo>
                    <a:cubicBezTo>
                      <a:pt x="40" y="49"/>
                      <a:pt x="40" y="49"/>
                      <a:pt x="40" y="49"/>
                    </a:cubicBezTo>
                    <a:cubicBezTo>
                      <a:pt x="40" y="49"/>
                      <a:pt x="39" y="49"/>
                      <a:pt x="39" y="49"/>
                    </a:cubicBezTo>
                    <a:cubicBezTo>
                      <a:pt x="39" y="49"/>
                      <a:pt x="39" y="49"/>
                      <a:pt x="38" y="48"/>
                    </a:cubicBezTo>
                    <a:cubicBezTo>
                      <a:pt x="38" y="48"/>
                      <a:pt x="38" y="48"/>
                      <a:pt x="38" y="48"/>
                    </a:cubicBezTo>
                    <a:cubicBezTo>
                      <a:pt x="38" y="48"/>
                      <a:pt x="38" y="47"/>
                      <a:pt x="38" y="46"/>
                    </a:cubicBezTo>
                    <a:cubicBezTo>
                      <a:pt x="38" y="46"/>
                      <a:pt x="39" y="45"/>
                      <a:pt x="39" y="45"/>
                    </a:cubicBezTo>
                    <a:cubicBezTo>
                      <a:pt x="39" y="44"/>
                      <a:pt x="40" y="44"/>
                      <a:pt x="41" y="43"/>
                    </a:cubicBezTo>
                    <a:cubicBezTo>
                      <a:pt x="42" y="42"/>
                      <a:pt x="44" y="41"/>
                      <a:pt x="44" y="40"/>
                    </a:cubicBezTo>
                    <a:cubicBezTo>
                      <a:pt x="44" y="40"/>
                      <a:pt x="42" y="38"/>
                      <a:pt x="41" y="38"/>
                    </a:cubicBezTo>
                    <a:cubicBezTo>
                      <a:pt x="40" y="38"/>
                      <a:pt x="40" y="37"/>
                      <a:pt x="40" y="37"/>
                    </a:cubicBezTo>
                    <a:cubicBezTo>
                      <a:pt x="40" y="37"/>
                      <a:pt x="40" y="37"/>
                      <a:pt x="40" y="37"/>
                    </a:cubicBezTo>
                    <a:cubicBezTo>
                      <a:pt x="39" y="37"/>
                      <a:pt x="39" y="36"/>
                      <a:pt x="38" y="35"/>
                    </a:cubicBezTo>
                    <a:cubicBezTo>
                      <a:pt x="38" y="34"/>
                      <a:pt x="37" y="32"/>
                      <a:pt x="38" y="32"/>
                    </a:cubicBezTo>
                    <a:cubicBezTo>
                      <a:pt x="38" y="31"/>
                      <a:pt x="38" y="30"/>
                      <a:pt x="39" y="29"/>
                    </a:cubicBezTo>
                    <a:cubicBezTo>
                      <a:pt x="40" y="28"/>
                      <a:pt x="40" y="27"/>
                      <a:pt x="41" y="27"/>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12" name="Freeform 569"/>
              <p:cNvSpPr>
                <a:spLocks/>
              </p:cNvSpPr>
              <p:nvPr/>
            </p:nvSpPr>
            <p:spPr bwMode="auto">
              <a:xfrm>
                <a:off x="4794250" y="2932113"/>
                <a:ext cx="60325" cy="44450"/>
              </a:xfrm>
              <a:custGeom>
                <a:avLst/>
                <a:gdLst>
                  <a:gd name="T0" fmla="*/ 5 w 26"/>
                  <a:gd name="T1" fmla="*/ 19 h 19"/>
                  <a:gd name="T2" fmla="*/ 5 w 26"/>
                  <a:gd name="T3" fmla="*/ 19 h 19"/>
                  <a:gd name="T4" fmla="*/ 5 w 26"/>
                  <a:gd name="T5" fmla="*/ 19 h 19"/>
                  <a:gd name="T6" fmla="*/ 7 w 26"/>
                  <a:gd name="T7" fmla="*/ 19 h 19"/>
                  <a:gd name="T8" fmla="*/ 13 w 26"/>
                  <a:gd name="T9" fmla="*/ 18 h 19"/>
                  <a:gd name="T10" fmla="*/ 13 w 26"/>
                  <a:gd name="T11" fmla="*/ 17 h 19"/>
                  <a:gd name="T12" fmla="*/ 14 w 26"/>
                  <a:gd name="T13" fmla="*/ 16 h 19"/>
                  <a:gd name="T14" fmla="*/ 16 w 26"/>
                  <a:gd name="T15" fmla="*/ 15 h 19"/>
                  <a:gd name="T16" fmla="*/ 18 w 26"/>
                  <a:gd name="T17" fmla="*/ 14 h 19"/>
                  <a:gd name="T18" fmla="*/ 20 w 26"/>
                  <a:gd name="T19" fmla="*/ 15 h 19"/>
                  <a:gd name="T20" fmla="*/ 20 w 26"/>
                  <a:gd name="T21" fmla="*/ 15 h 19"/>
                  <a:gd name="T22" fmla="*/ 20 w 26"/>
                  <a:gd name="T23" fmla="*/ 15 h 19"/>
                  <a:gd name="T24" fmla="*/ 20 w 26"/>
                  <a:gd name="T25" fmla="*/ 15 h 19"/>
                  <a:gd name="T26" fmla="*/ 20 w 26"/>
                  <a:gd name="T27" fmla="*/ 15 h 19"/>
                  <a:gd name="T28" fmla="*/ 22 w 26"/>
                  <a:gd name="T29" fmla="*/ 15 h 19"/>
                  <a:gd name="T30" fmla="*/ 23 w 26"/>
                  <a:gd name="T31" fmla="*/ 13 h 19"/>
                  <a:gd name="T32" fmla="*/ 25 w 26"/>
                  <a:gd name="T33" fmla="*/ 13 h 19"/>
                  <a:gd name="T34" fmla="*/ 26 w 26"/>
                  <a:gd name="T35" fmla="*/ 12 h 19"/>
                  <a:gd name="T36" fmla="*/ 26 w 26"/>
                  <a:gd name="T37" fmla="*/ 8 h 19"/>
                  <a:gd name="T38" fmla="*/ 26 w 26"/>
                  <a:gd name="T39" fmla="*/ 6 h 19"/>
                  <a:gd name="T40" fmla="*/ 26 w 26"/>
                  <a:gd name="T41" fmla="*/ 6 h 19"/>
                  <a:gd name="T42" fmla="*/ 25 w 26"/>
                  <a:gd name="T43" fmla="*/ 5 h 19"/>
                  <a:gd name="T44" fmla="*/ 22 w 26"/>
                  <a:gd name="T45" fmla="*/ 2 h 19"/>
                  <a:gd name="T46" fmla="*/ 20 w 26"/>
                  <a:gd name="T47" fmla="*/ 0 h 19"/>
                  <a:gd name="T48" fmla="*/ 20 w 26"/>
                  <a:gd name="T49" fmla="*/ 0 h 19"/>
                  <a:gd name="T50" fmla="*/ 19 w 26"/>
                  <a:gd name="T51" fmla="*/ 0 h 19"/>
                  <a:gd name="T52" fmla="*/ 17 w 26"/>
                  <a:gd name="T53" fmla="*/ 0 h 19"/>
                  <a:gd name="T54" fmla="*/ 15 w 26"/>
                  <a:gd name="T55" fmla="*/ 0 h 19"/>
                  <a:gd name="T56" fmla="*/ 12 w 26"/>
                  <a:gd name="T57" fmla="*/ 1 h 19"/>
                  <a:gd name="T58" fmla="*/ 10 w 26"/>
                  <a:gd name="T59" fmla="*/ 2 h 19"/>
                  <a:gd name="T60" fmla="*/ 9 w 26"/>
                  <a:gd name="T61" fmla="*/ 4 h 19"/>
                  <a:gd name="T62" fmla="*/ 7 w 26"/>
                  <a:gd name="T63" fmla="*/ 3 h 19"/>
                  <a:gd name="T64" fmla="*/ 6 w 26"/>
                  <a:gd name="T65" fmla="*/ 2 h 19"/>
                  <a:gd name="T66" fmla="*/ 5 w 26"/>
                  <a:gd name="T67" fmla="*/ 3 h 19"/>
                  <a:gd name="T68" fmla="*/ 3 w 26"/>
                  <a:gd name="T69" fmla="*/ 4 h 19"/>
                  <a:gd name="T70" fmla="*/ 1 w 26"/>
                  <a:gd name="T71" fmla="*/ 6 h 19"/>
                  <a:gd name="T72" fmla="*/ 0 w 26"/>
                  <a:gd name="T73" fmla="*/ 10 h 19"/>
                  <a:gd name="T74" fmla="*/ 0 w 26"/>
                  <a:gd name="T75" fmla="*/ 11 h 19"/>
                  <a:gd name="T76" fmla="*/ 1 w 26"/>
                  <a:gd name="T77" fmla="*/ 12 h 19"/>
                  <a:gd name="T78" fmla="*/ 1 w 26"/>
                  <a:gd name="T79" fmla="*/ 14 h 19"/>
                  <a:gd name="T80" fmla="*/ 0 w 26"/>
                  <a:gd name="T81" fmla="*/ 15 h 19"/>
                  <a:gd name="T82" fmla="*/ 0 w 26"/>
                  <a:gd name="T83" fmla="*/ 15 h 19"/>
                  <a:gd name="T84" fmla="*/ 1 w 26"/>
                  <a:gd name="T85" fmla="*/ 15 h 19"/>
                  <a:gd name="T86" fmla="*/ 2 w 26"/>
                  <a:gd name="T87" fmla="*/ 16 h 19"/>
                  <a:gd name="T88" fmla="*/ 5 w 26"/>
                  <a:gd name="T8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 h="19">
                    <a:moveTo>
                      <a:pt x="5" y="19"/>
                    </a:moveTo>
                    <a:cubicBezTo>
                      <a:pt x="5" y="19"/>
                      <a:pt x="5" y="19"/>
                      <a:pt x="5" y="19"/>
                    </a:cubicBezTo>
                    <a:cubicBezTo>
                      <a:pt x="5" y="19"/>
                      <a:pt x="5" y="19"/>
                      <a:pt x="5" y="19"/>
                    </a:cubicBezTo>
                    <a:cubicBezTo>
                      <a:pt x="5" y="19"/>
                      <a:pt x="6" y="19"/>
                      <a:pt x="7" y="19"/>
                    </a:cubicBezTo>
                    <a:cubicBezTo>
                      <a:pt x="9" y="18"/>
                      <a:pt x="12" y="18"/>
                      <a:pt x="13" y="18"/>
                    </a:cubicBezTo>
                    <a:cubicBezTo>
                      <a:pt x="13" y="18"/>
                      <a:pt x="13" y="17"/>
                      <a:pt x="13" y="17"/>
                    </a:cubicBezTo>
                    <a:cubicBezTo>
                      <a:pt x="14" y="17"/>
                      <a:pt x="14" y="16"/>
                      <a:pt x="14" y="16"/>
                    </a:cubicBezTo>
                    <a:cubicBezTo>
                      <a:pt x="14" y="16"/>
                      <a:pt x="15" y="15"/>
                      <a:pt x="16" y="15"/>
                    </a:cubicBezTo>
                    <a:cubicBezTo>
                      <a:pt x="17" y="15"/>
                      <a:pt x="17" y="15"/>
                      <a:pt x="18" y="14"/>
                    </a:cubicBezTo>
                    <a:cubicBezTo>
                      <a:pt x="19" y="14"/>
                      <a:pt x="19"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1" y="15"/>
                      <a:pt x="22" y="15"/>
                      <a:pt x="22" y="15"/>
                    </a:cubicBezTo>
                    <a:cubicBezTo>
                      <a:pt x="22" y="15"/>
                      <a:pt x="23" y="14"/>
                      <a:pt x="23" y="13"/>
                    </a:cubicBezTo>
                    <a:cubicBezTo>
                      <a:pt x="24" y="13"/>
                      <a:pt x="24" y="13"/>
                      <a:pt x="25" y="13"/>
                    </a:cubicBezTo>
                    <a:cubicBezTo>
                      <a:pt x="25" y="12"/>
                      <a:pt x="25" y="12"/>
                      <a:pt x="26" y="12"/>
                    </a:cubicBezTo>
                    <a:cubicBezTo>
                      <a:pt x="26" y="12"/>
                      <a:pt x="26" y="9"/>
                      <a:pt x="26" y="8"/>
                    </a:cubicBezTo>
                    <a:cubicBezTo>
                      <a:pt x="26" y="7"/>
                      <a:pt x="26" y="7"/>
                      <a:pt x="26" y="6"/>
                    </a:cubicBezTo>
                    <a:cubicBezTo>
                      <a:pt x="26" y="6"/>
                      <a:pt x="26" y="6"/>
                      <a:pt x="26" y="6"/>
                    </a:cubicBezTo>
                    <a:cubicBezTo>
                      <a:pt x="25" y="6"/>
                      <a:pt x="25" y="6"/>
                      <a:pt x="25" y="5"/>
                    </a:cubicBezTo>
                    <a:cubicBezTo>
                      <a:pt x="24" y="5"/>
                      <a:pt x="23" y="4"/>
                      <a:pt x="22" y="2"/>
                    </a:cubicBezTo>
                    <a:cubicBezTo>
                      <a:pt x="21" y="1"/>
                      <a:pt x="20" y="1"/>
                      <a:pt x="20" y="0"/>
                    </a:cubicBezTo>
                    <a:cubicBezTo>
                      <a:pt x="20" y="0"/>
                      <a:pt x="20" y="0"/>
                      <a:pt x="20" y="0"/>
                    </a:cubicBezTo>
                    <a:cubicBezTo>
                      <a:pt x="19" y="0"/>
                      <a:pt x="19" y="0"/>
                      <a:pt x="19" y="0"/>
                    </a:cubicBezTo>
                    <a:cubicBezTo>
                      <a:pt x="19" y="0"/>
                      <a:pt x="18" y="0"/>
                      <a:pt x="17" y="0"/>
                    </a:cubicBezTo>
                    <a:cubicBezTo>
                      <a:pt x="16" y="0"/>
                      <a:pt x="15" y="0"/>
                      <a:pt x="15" y="0"/>
                    </a:cubicBezTo>
                    <a:cubicBezTo>
                      <a:pt x="13" y="0"/>
                      <a:pt x="12" y="1"/>
                      <a:pt x="12" y="1"/>
                    </a:cubicBezTo>
                    <a:cubicBezTo>
                      <a:pt x="11" y="1"/>
                      <a:pt x="11" y="2"/>
                      <a:pt x="10" y="2"/>
                    </a:cubicBezTo>
                    <a:cubicBezTo>
                      <a:pt x="10" y="3"/>
                      <a:pt x="9" y="3"/>
                      <a:pt x="9" y="4"/>
                    </a:cubicBezTo>
                    <a:cubicBezTo>
                      <a:pt x="8" y="4"/>
                      <a:pt x="8" y="3"/>
                      <a:pt x="7" y="3"/>
                    </a:cubicBezTo>
                    <a:cubicBezTo>
                      <a:pt x="6" y="3"/>
                      <a:pt x="6" y="2"/>
                      <a:pt x="6" y="2"/>
                    </a:cubicBezTo>
                    <a:cubicBezTo>
                      <a:pt x="5" y="2"/>
                      <a:pt x="5" y="3"/>
                      <a:pt x="5" y="3"/>
                    </a:cubicBezTo>
                    <a:cubicBezTo>
                      <a:pt x="4" y="3"/>
                      <a:pt x="4" y="4"/>
                      <a:pt x="3" y="4"/>
                    </a:cubicBezTo>
                    <a:cubicBezTo>
                      <a:pt x="3" y="5"/>
                      <a:pt x="1" y="6"/>
                      <a:pt x="1" y="6"/>
                    </a:cubicBezTo>
                    <a:cubicBezTo>
                      <a:pt x="1" y="7"/>
                      <a:pt x="0" y="9"/>
                      <a:pt x="0" y="10"/>
                    </a:cubicBezTo>
                    <a:cubicBezTo>
                      <a:pt x="0" y="11"/>
                      <a:pt x="0" y="11"/>
                      <a:pt x="0" y="11"/>
                    </a:cubicBezTo>
                    <a:cubicBezTo>
                      <a:pt x="1" y="12"/>
                      <a:pt x="1" y="12"/>
                      <a:pt x="1" y="12"/>
                    </a:cubicBezTo>
                    <a:cubicBezTo>
                      <a:pt x="1" y="12"/>
                      <a:pt x="1" y="13"/>
                      <a:pt x="1" y="14"/>
                    </a:cubicBezTo>
                    <a:cubicBezTo>
                      <a:pt x="0" y="14"/>
                      <a:pt x="0" y="15"/>
                      <a:pt x="0" y="15"/>
                    </a:cubicBezTo>
                    <a:cubicBezTo>
                      <a:pt x="0" y="15"/>
                      <a:pt x="0" y="15"/>
                      <a:pt x="0" y="15"/>
                    </a:cubicBezTo>
                    <a:cubicBezTo>
                      <a:pt x="0" y="15"/>
                      <a:pt x="1" y="15"/>
                      <a:pt x="1" y="15"/>
                    </a:cubicBezTo>
                    <a:cubicBezTo>
                      <a:pt x="1" y="16"/>
                      <a:pt x="2" y="16"/>
                      <a:pt x="2" y="16"/>
                    </a:cubicBezTo>
                    <a:cubicBezTo>
                      <a:pt x="3" y="17"/>
                      <a:pt x="4" y="18"/>
                      <a:pt x="5" y="19"/>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13" name="Freeform 570"/>
              <p:cNvSpPr>
                <a:spLocks/>
              </p:cNvSpPr>
              <p:nvPr/>
            </p:nvSpPr>
            <p:spPr bwMode="auto">
              <a:xfrm>
                <a:off x="4783137" y="2901950"/>
                <a:ext cx="41275" cy="41275"/>
              </a:xfrm>
              <a:custGeom>
                <a:avLst/>
                <a:gdLst>
                  <a:gd name="T0" fmla="*/ 0 w 18"/>
                  <a:gd name="T1" fmla="*/ 11 h 18"/>
                  <a:gd name="T2" fmla="*/ 0 w 18"/>
                  <a:gd name="T3" fmla="*/ 11 h 18"/>
                  <a:gd name="T4" fmla="*/ 2 w 18"/>
                  <a:gd name="T5" fmla="*/ 11 h 18"/>
                  <a:gd name="T6" fmla="*/ 4 w 18"/>
                  <a:gd name="T7" fmla="*/ 14 h 18"/>
                  <a:gd name="T8" fmla="*/ 5 w 18"/>
                  <a:gd name="T9" fmla="*/ 14 h 18"/>
                  <a:gd name="T10" fmla="*/ 6 w 18"/>
                  <a:gd name="T11" fmla="*/ 17 h 18"/>
                  <a:gd name="T12" fmla="*/ 6 w 18"/>
                  <a:gd name="T13" fmla="*/ 18 h 18"/>
                  <a:gd name="T14" fmla="*/ 8 w 18"/>
                  <a:gd name="T15" fmla="*/ 17 h 18"/>
                  <a:gd name="T16" fmla="*/ 9 w 18"/>
                  <a:gd name="T17" fmla="*/ 15 h 18"/>
                  <a:gd name="T18" fmla="*/ 11 w 18"/>
                  <a:gd name="T19" fmla="*/ 14 h 18"/>
                  <a:gd name="T20" fmla="*/ 12 w 18"/>
                  <a:gd name="T21" fmla="*/ 15 h 18"/>
                  <a:gd name="T22" fmla="*/ 14 w 18"/>
                  <a:gd name="T23" fmla="*/ 16 h 18"/>
                  <a:gd name="T24" fmla="*/ 14 w 18"/>
                  <a:gd name="T25" fmla="*/ 15 h 18"/>
                  <a:gd name="T26" fmla="*/ 16 w 18"/>
                  <a:gd name="T27" fmla="*/ 13 h 18"/>
                  <a:gd name="T28" fmla="*/ 16 w 18"/>
                  <a:gd name="T29" fmla="*/ 13 h 18"/>
                  <a:gd name="T30" fmla="*/ 16 w 18"/>
                  <a:gd name="T31" fmla="*/ 11 h 18"/>
                  <a:gd name="T32" fmla="*/ 17 w 18"/>
                  <a:gd name="T33" fmla="*/ 10 h 18"/>
                  <a:gd name="T34" fmla="*/ 18 w 18"/>
                  <a:gd name="T35" fmla="*/ 9 h 18"/>
                  <a:gd name="T36" fmla="*/ 17 w 18"/>
                  <a:gd name="T37" fmla="*/ 9 h 18"/>
                  <a:gd name="T38" fmla="*/ 15 w 18"/>
                  <a:gd name="T39" fmla="*/ 8 h 18"/>
                  <a:gd name="T40" fmla="*/ 13 w 18"/>
                  <a:gd name="T41" fmla="*/ 5 h 18"/>
                  <a:gd name="T42" fmla="*/ 13 w 18"/>
                  <a:gd name="T43" fmla="*/ 4 h 18"/>
                  <a:gd name="T44" fmla="*/ 12 w 18"/>
                  <a:gd name="T45" fmla="*/ 2 h 18"/>
                  <a:gd name="T46" fmla="*/ 10 w 18"/>
                  <a:gd name="T47" fmla="*/ 1 h 18"/>
                  <a:gd name="T48" fmla="*/ 7 w 18"/>
                  <a:gd name="T49" fmla="*/ 1 h 18"/>
                  <a:gd name="T50" fmla="*/ 7 w 18"/>
                  <a:gd name="T51" fmla="*/ 2 h 18"/>
                  <a:gd name="T52" fmla="*/ 6 w 18"/>
                  <a:gd name="T53" fmla="*/ 3 h 18"/>
                  <a:gd name="T54" fmla="*/ 6 w 18"/>
                  <a:gd name="T55" fmla="*/ 4 h 18"/>
                  <a:gd name="T56" fmla="*/ 4 w 18"/>
                  <a:gd name="T57" fmla="*/ 6 h 18"/>
                  <a:gd name="T58" fmla="*/ 4 w 18"/>
                  <a:gd name="T59" fmla="*/ 6 h 18"/>
                  <a:gd name="T60" fmla="*/ 4 w 18"/>
                  <a:gd name="T61" fmla="*/ 6 h 18"/>
                  <a:gd name="T62" fmla="*/ 3 w 18"/>
                  <a:gd name="T63" fmla="*/ 7 h 18"/>
                  <a:gd name="T64" fmla="*/ 0 w 18"/>
                  <a:gd name="T65" fmla="*/ 8 h 18"/>
                  <a:gd name="T66" fmla="*/ 0 w 18"/>
                  <a:gd name="T67" fmla="*/ 9 h 18"/>
                  <a:gd name="T68" fmla="*/ 0 w 18"/>
                  <a:gd name="T69"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 h="18">
                    <a:moveTo>
                      <a:pt x="0" y="11"/>
                    </a:moveTo>
                    <a:cubicBezTo>
                      <a:pt x="0" y="11"/>
                      <a:pt x="0" y="11"/>
                      <a:pt x="0" y="11"/>
                    </a:cubicBezTo>
                    <a:cubicBezTo>
                      <a:pt x="1" y="11"/>
                      <a:pt x="1" y="11"/>
                      <a:pt x="2" y="11"/>
                    </a:cubicBezTo>
                    <a:cubicBezTo>
                      <a:pt x="3" y="12"/>
                      <a:pt x="4" y="13"/>
                      <a:pt x="4" y="14"/>
                    </a:cubicBezTo>
                    <a:cubicBezTo>
                      <a:pt x="5" y="14"/>
                      <a:pt x="5" y="14"/>
                      <a:pt x="5" y="14"/>
                    </a:cubicBezTo>
                    <a:cubicBezTo>
                      <a:pt x="6" y="15"/>
                      <a:pt x="6" y="16"/>
                      <a:pt x="6" y="17"/>
                    </a:cubicBezTo>
                    <a:cubicBezTo>
                      <a:pt x="6" y="18"/>
                      <a:pt x="6" y="18"/>
                      <a:pt x="6" y="18"/>
                    </a:cubicBezTo>
                    <a:cubicBezTo>
                      <a:pt x="6" y="18"/>
                      <a:pt x="7" y="17"/>
                      <a:pt x="8" y="17"/>
                    </a:cubicBezTo>
                    <a:cubicBezTo>
                      <a:pt x="8" y="16"/>
                      <a:pt x="9" y="15"/>
                      <a:pt x="9" y="15"/>
                    </a:cubicBezTo>
                    <a:cubicBezTo>
                      <a:pt x="10" y="15"/>
                      <a:pt x="10" y="14"/>
                      <a:pt x="11" y="14"/>
                    </a:cubicBezTo>
                    <a:cubicBezTo>
                      <a:pt x="11" y="14"/>
                      <a:pt x="12" y="15"/>
                      <a:pt x="12" y="15"/>
                    </a:cubicBezTo>
                    <a:cubicBezTo>
                      <a:pt x="13" y="15"/>
                      <a:pt x="13" y="16"/>
                      <a:pt x="14" y="16"/>
                    </a:cubicBezTo>
                    <a:cubicBezTo>
                      <a:pt x="14" y="15"/>
                      <a:pt x="14" y="15"/>
                      <a:pt x="14" y="15"/>
                    </a:cubicBezTo>
                    <a:cubicBezTo>
                      <a:pt x="15" y="14"/>
                      <a:pt x="15" y="13"/>
                      <a:pt x="16" y="13"/>
                    </a:cubicBezTo>
                    <a:cubicBezTo>
                      <a:pt x="16" y="13"/>
                      <a:pt x="16" y="13"/>
                      <a:pt x="16" y="13"/>
                    </a:cubicBezTo>
                    <a:cubicBezTo>
                      <a:pt x="16" y="13"/>
                      <a:pt x="16" y="12"/>
                      <a:pt x="16" y="11"/>
                    </a:cubicBezTo>
                    <a:cubicBezTo>
                      <a:pt x="16" y="11"/>
                      <a:pt x="17" y="10"/>
                      <a:pt x="17" y="10"/>
                    </a:cubicBezTo>
                    <a:cubicBezTo>
                      <a:pt x="18" y="9"/>
                      <a:pt x="18" y="9"/>
                      <a:pt x="18" y="9"/>
                    </a:cubicBezTo>
                    <a:cubicBezTo>
                      <a:pt x="18" y="9"/>
                      <a:pt x="18" y="9"/>
                      <a:pt x="17" y="9"/>
                    </a:cubicBezTo>
                    <a:cubicBezTo>
                      <a:pt x="17" y="8"/>
                      <a:pt x="16" y="8"/>
                      <a:pt x="15" y="8"/>
                    </a:cubicBezTo>
                    <a:cubicBezTo>
                      <a:pt x="13" y="7"/>
                      <a:pt x="13" y="7"/>
                      <a:pt x="13" y="5"/>
                    </a:cubicBezTo>
                    <a:cubicBezTo>
                      <a:pt x="13" y="5"/>
                      <a:pt x="13" y="4"/>
                      <a:pt x="13" y="4"/>
                    </a:cubicBezTo>
                    <a:cubicBezTo>
                      <a:pt x="13" y="3"/>
                      <a:pt x="12" y="2"/>
                      <a:pt x="12" y="2"/>
                    </a:cubicBezTo>
                    <a:cubicBezTo>
                      <a:pt x="11" y="2"/>
                      <a:pt x="10" y="1"/>
                      <a:pt x="10" y="1"/>
                    </a:cubicBezTo>
                    <a:cubicBezTo>
                      <a:pt x="8" y="0"/>
                      <a:pt x="8" y="1"/>
                      <a:pt x="7" y="1"/>
                    </a:cubicBezTo>
                    <a:cubicBezTo>
                      <a:pt x="7" y="1"/>
                      <a:pt x="7" y="2"/>
                      <a:pt x="7" y="2"/>
                    </a:cubicBezTo>
                    <a:cubicBezTo>
                      <a:pt x="6" y="2"/>
                      <a:pt x="6" y="3"/>
                      <a:pt x="6" y="3"/>
                    </a:cubicBezTo>
                    <a:cubicBezTo>
                      <a:pt x="6" y="3"/>
                      <a:pt x="6" y="4"/>
                      <a:pt x="6" y="4"/>
                    </a:cubicBezTo>
                    <a:cubicBezTo>
                      <a:pt x="6" y="5"/>
                      <a:pt x="5" y="6"/>
                      <a:pt x="4" y="6"/>
                    </a:cubicBezTo>
                    <a:cubicBezTo>
                      <a:pt x="4" y="6"/>
                      <a:pt x="4" y="6"/>
                      <a:pt x="4" y="6"/>
                    </a:cubicBezTo>
                    <a:cubicBezTo>
                      <a:pt x="4" y="6"/>
                      <a:pt x="4" y="6"/>
                      <a:pt x="4" y="6"/>
                    </a:cubicBezTo>
                    <a:cubicBezTo>
                      <a:pt x="4" y="6"/>
                      <a:pt x="3" y="6"/>
                      <a:pt x="3" y="7"/>
                    </a:cubicBezTo>
                    <a:cubicBezTo>
                      <a:pt x="2" y="7"/>
                      <a:pt x="0" y="7"/>
                      <a:pt x="0" y="8"/>
                    </a:cubicBezTo>
                    <a:cubicBezTo>
                      <a:pt x="0" y="8"/>
                      <a:pt x="0" y="9"/>
                      <a:pt x="0" y="9"/>
                    </a:cubicBezTo>
                    <a:cubicBezTo>
                      <a:pt x="0" y="10"/>
                      <a:pt x="0" y="10"/>
                      <a:pt x="0" y="1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14" name="Freeform 571"/>
              <p:cNvSpPr>
                <a:spLocks/>
              </p:cNvSpPr>
              <p:nvPr/>
            </p:nvSpPr>
            <p:spPr bwMode="auto">
              <a:xfrm>
                <a:off x="4764087" y="28416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15" name="Freeform 572"/>
              <p:cNvSpPr>
                <a:spLocks/>
              </p:cNvSpPr>
              <p:nvPr/>
            </p:nvSpPr>
            <p:spPr bwMode="auto">
              <a:xfrm>
                <a:off x="4513262" y="2722563"/>
                <a:ext cx="193675" cy="77788"/>
              </a:xfrm>
              <a:custGeom>
                <a:avLst/>
                <a:gdLst>
                  <a:gd name="T0" fmla="*/ 82 w 84"/>
                  <a:gd name="T1" fmla="*/ 11 h 34"/>
                  <a:gd name="T2" fmla="*/ 82 w 84"/>
                  <a:gd name="T3" fmla="*/ 10 h 34"/>
                  <a:gd name="T4" fmla="*/ 81 w 84"/>
                  <a:gd name="T5" fmla="*/ 6 h 34"/>
                  <a:gd name="T6" fmla="*/ 78 w 84"/>
                  <a:gd name="T7" fmla="*/ 3 h 34"/>
                  <a:gd name="T8" fmla="*/ 70 w 84"/>
                  <a:gd name="T9" fmla="*/ 2 h 34"/>
                  <a:gd name="T10" fmla="*/ 61 w 84"/>
                  <a:gd name="T11" fmla="*/ 0 h 34"/>
                  <a:gd name="T12" fmla="*/ 60 w 84"/>
                  <a:gd name="T13" fmla="*/ 3 h 34"/>
                  <a:gd name="T14" fmla="*/ 55 w 84"/>
                  <a:gd name="T15" fmla="*/ 6 h 34"/>
                  <a:gd name="T16" fmla="*/ 48 w 84"/>
                  <a:gd name="T17" fmla="*/ 3 h 34"/>
                  <a:gd name="T18" fmla="*/ 47 w 84"/>
                  <a:gd name="T19" fmla="*/ 6 h 34"/>
                  <a:gd name="T20" fmla="*/ 43 w 84"/>
                  <a:gd name="T21" fmla="*/ 7 h 34"/>
                  <a:gd name="T22" fmla="*/ 40 w 84"/>
                  <a:gd name="T23" fmla="*/ 10 h 34"/>
                  <a:gd name="T24" fmla="*/ 38 w 84"/>
                  <a:gd name="T25" fmla="*/ 11 h 34"/>
                  <a:gd name="T26" fmla="*/ 38 w 84"/>
                  <a:gd name="T27" fmla="*/ 13 h 34"/>
                  <a:gd name="T28" fmla="*/ 39 w 84"/>
                  <a:gd name="T29" fmla="*/ 21 h 34"/>
                  <a:gd name="T30" fmla="*/ 33 w 84"/>
                  <a:gd name="T31" fmla="*/ 19 h 34"/>
                  <a:gd name="T32" fmla="*/ 28 w 84"/>
                  <a:gd name="T33" fmla="*/ 19 h 34"/>
                  <a:gd name="T34" fmla="*/ 23 w 84"/>
                  <a:gd name="T35" fmla="*/ 19 h 34"/>
                  <a:gd name="T36" fmla="*/ 16 w 84"/>
                  <a:gd name="T37" fmla="*/ 22 h 34"/>
                  <a:gd name="T38" fmla="*/ 14 w 84"/>
                  <a:gd name="T39" fmla="*/ 20 h 34"/>
                  <a:gd name="T40" fmla="*/ 11 w 84"/>
                  <a:gd name="T41" fmla="*/ 20 h 34"/>
                  <a:gd name="T42" fmla="*/ 11 w 84"/>
                  <a:gd name="T43" fmla="*/ 22 h 34"/>
                  <a:gd name="T44" fmla="*/ 9 w 84"/>
                  <a:gd name="T45" fmla="*/ 23 h 34"/>
                  <a:gd name="T46" fmla="*/ 7 w 84"/>
                  <a:gd name="T47" fmla="*/ 23 h 34"/>
                  <a:gd name="T48" fmla="*/ 5 w 84"/>
                  <a:gd name="T49" fmla="*/ 21 h 34"/>
                  <a:gd name="T50" fmla="*/ 1 w 84"/>
                  <a:gd name="T51" fmla="*/ 23 h 34"/>
                  <a:gd name="T52" fmla="*/ 4 w 84"/>
                  <a:gd name="T53" fmla="*/ 27 h 34"/>
                  <a:gd name="T54" fmla="*/ 9 w 84"/>
                  <a:gd name="T55" fmla="*/ 27 h 34"/>
                  <a:gd name="T56" fmla="*/ 11 w 84"/>
                  <a:gd name="T57" fmla="*/ 28 h 34"/>
                  <a:gd name="T58" fmla="*/ 13 w 84"/>
                  <a:gd name="T59" fmla="*/ 29 h 34"/>
                  <a:gd name="T60" fmla="*/ 18 w 84"/>
                  <a:gd name="T61" fmla="*/ 27 h 34"/>
                  <a:gd name="T62" fmla="*/ 29 w 84"/>
                  <a:gd name="T63" fmla="*/ 26 h 34"/>
                  <a:gd name="T64" fmla="*/ 31 w 84"/>
                  <a:gd name="T65" fmla="*/ 28 h 34"/>
                  <a:gd name="T66" fmla="*/ 35 w 84"/>
                  <a:gd name="T67" fmla="*/ 31 h 34"/>
                  <a:gd name="T68" fmla="*/ 54 w 84"/>
                  <a:gd name="T69" fmla="*/ 34 h 34"/>
                  <a:gd name="T70" fmla="*/ 59 w 84"/>
                  <a:gd name="T71" fmla="*/ 31 h 34"/>
                  <a:gd name="T72" fmla="*/ 66 w 84"/>
                  <a:gd name="T73" fmla="*/ 31 h 34"/>
                  <a:gd name="T74" fmla="*/ 69 w 84"/>
                  <a:gd name="T75" fmla="*/ 30 h 34"/>
                  <a:gd name="T76" fmla="*/ 73 w 84"/>
                  <a:gd name="T77" fmla="*/ 27 h 34"/>
                  <a:gd name="T78" fmla="*/ 76 w 84"/>
                  <a:gd name="T79" fmla="*/ 26 h 34"/>
                  <a:gd name="T80" fmla="*/ 75 w 84"/>
                  <a:gd name="T81" fmla="*/ 23 h 34"/>
                  <a:gd name="T82" fmla="*/ 78 w 84"/>
                  <a:gd name="T83" fmla="*/ 21 h 34"/>
                  <a:gd name="T84" fmla="*/ 76 w 84"/>
                  <a:gd name="T85" fmla="*/ 17 h 34"/>
                  <a:gd name="T86" fmla="*/ 83 w 84"/>
                  <a:gd name="T87" fmla="*/ 17 h 34"/>
                  <a:gd name="T88" fmla="*/ 83 w 84"/>
                  <a:gd name="T89" fmla="*/ 1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4" h="34">
                    <a:moveTo>
                      <a:pt x="84" y="13"/>
                    </a:moveTo>
                    <a:cubicBezTo>
                      <a:pt x="84" y="13"/>
                      <a:pt x="84" y="13"/>
                      <a:pt x="84" y="12"/>
                    </a:cubicBezTo>
                    <a:cubicBezTo>
                      <a:pt x="83" y="12"/>
                      <a:pt x="82" y="11"/>
                      <a:pt x="82" y="11"/>
                    </a:cubicBezTo>
                    <a:cubicBezTo>
                      <a:pt x="82" y="11"/>
                      <a:pt x="82" y="10"/>
                      <a:pt x="82" y="10"/>
                    </a:cubicBezTo>
                    <a:cubicBezTo>
                      <a:pt x="82" y="10"/>
                      <a:pt x="82" y="10"/>
                      <a:pt x="82" y="10"/>
                    </a:cubicBezTo>
                    <a:cubicBezTo>
                      <a:pt x="82" y="10"/>
                      <a:pt x="82" y="10"/>
                      <a:pt x="82" y="10"/>
                    </a:cubicBezTo>
                    <a:cubicBezTo>
                      <a:pt x="82" y="9"/>
                      <a:pt x="81" y="9"/>
                      <a:pt x="81" y="9"/>
                    </a:cubicBezTo>
                    <a:cubicBezTo>
                      <a:pt x="81" y="8"/>
                      <a:pt x="81" y="8"/>
                      <a:pt x="81" y="8"/>
                    </a:cubicBezTo>
                    <a:cubicBezTo>
                      <a:pt x="81" y="7"/>
                      <a:pt x="81" y="7"/>
                      <a:pt x="81" y="6"/>
                    </a:cubicBezTo>
                    <a:cubicBezTo>
                      <a:pt x="81" y="6"/>
                      <a:pt x="81" y="5"/>
                      <a:pt x="81" y="5"/>
                    </a:cubicBezTo>
                    <a:cubicBezTo>
                      <a:pt x="81" y="4"/>
                      <a:pt x="80" y="4"/>
                      <a:pt x="79" y="3"/>
                    </a:cubicBezTo>
                    <a:cubicBezTo>
                      <a:pt x="79" y="3"/>
                      <a:pt x="78" y="3"/>
                      <a:pt x="78" y="3"/>
                    </a:cubicBezTo>
                    <a:cubicBezTo>
                      <a:pt x="78" y="3"/>
                      <a:pt x="77" y="3"/>
                      <a:pt x="77" y="3"/>
                    </a:cubicBezTo>
                    <a:cubicBezTo>
                      <a:pt x="76" y="4"/>
                      <a:pt x="75" y="5"/>
                      <a:pt x="74" y="4"/>
                    </a:cubicBezTo>
                    <a:cubicBezTo>
                      <a:pt x="73" y="3"/>
                      <a:pt x="71" y="2"/>
                      <a:pt x="70" y="2"/>
                    </a:cubicBezTo>
                    <a:cubicBezTo>
                      <a:pt x="69" y="1"/>
                      <a:pt x="68" y="1"/>
                      <a:pt x="67" y="1"/>
                    </a:cubicBezTo>
                    <a:cubicBezTo>
                      <a:pt x="66" y="1"/>
                      <a:pt x="66" y="1"/>
                      <a:pt x="65" y="1"/>
                    </a:cubicBezTo>
                    <a:cubicBezTo>
                      <a:pt x="64" y="1"/>
                      <a:pt x="63" y="0"/>
                      <a:pt x="61" y="0"/>
                    </a:cubicBezTo>
                    <a:cubicBezTo>
                      <a:pt x="60" y="0"/>
                      <a:pt x="60" y="1"/>
                      <a:pt x="60" y="2"/>
                    </a:cubicBezTo>
                    <a:cubicBezTo>
                      <a:pt x="60" y="3"/>
                      <a:pt x="60" y="3"/>
                      <a:pt x="60" y="3"/>
                    </a:cubicBezTo>
                    <a:cubicBezTo>
                      <a:pt x="60" y="3"/>
                      <a:pt x="60" y="3"/>
                      <a:pt x="60" y="3"/>
                    </a:cubicBezTo>
                    <a:cubicBezTo>
                      <a:pt x="59" y="4"/>
                      <a:pt x="59" y="4"/>
                      <a:pt x="58" y="5"/>
                    </a:cubicBezTo>
                    <a:cubicBezTo>
                      <a:pt x="58" y="5"/>
                      <a:pt x="57" y="5"/>
                      <a:pt x="57" y="5"/>
                    </a:cubicBezTo>
                    <a:cubicBezTo>
                      <a:pt x="56" y="6"/>
                      <a:pt x="55" y="6"/>
                      <a:pt x="55" y="6"/>
                    </a:cubicBezTo>
                    <a:cubicBezTo>
                      <a:pt x="54" y="5"/>
                      <a:pt x="53" y="5"/>
                      <a:pt x="52" y="5"/>
                    </a:cubicBezTo>
                    <a:cubicBezTo>
                      <a:pt x="52" y="5"/>
                      <a:pt x="50" y="5"/>
                      <a:pt x="49" y="4"/>
                    </a:cubicBezTo>
                    <a:cubicBezTo>
                      <a:pt x="49" y="4"/>
                      <a:pt x="48" y="3"/>
                      <a:pt x="48" y="3"/>
                    </a:cubicBezTo>
                    <a:cubicBezTo>
                      <a:pt x="48" y="3"/>
                      <a:pt x="48" y="3"/>
                      <a:pt x="48" y="3"/>
                    </a:cubicBezTo>
                    <a:cubicBezTo>
                      <a:pt x="48" y="4"/>
                      <a:pt x="47" y="6"/>
                      <a:pt x="47" y="6"/>
                    </a:cubicBezTo>
                    <a:cubicBezTo>
                      <a:pt x="47" y="6"/>
                      <a:pt x="47" y="6"/>
                      <a:pt x="47" y="6"/>
                    </a:cubicBezTo>
                    <a:cubicBezTo>
                      <a:pt x="46" y="7"/>
                      <a:pt x="45" y="6"/>
                      <a:pt x="45" y="6"/>
                    </a:cubicBezTo>
                    <a:cubicBezTo>
                      <a:pt x="44" y="6"/>
                      <a:pt x="44" y="6"/>
                      <a:pt x="44" y="6"/>
                    </a:cubicBezTo>
                    <a:cubicBezTo>
                      <a:pt x="44" y="6"/>
                      <a:pt x="43" y="7"/>
                      <a:pt x="43" y="7"/>
                    </a:cubicBezTo>
                    <a:cubicBezTo>
                      <a:pt x="43" y="7"/>
                      <a:pt x="43" y="7"/>
                      <a:pt x="43" y="7"/>
                    </a:cubicBezTo>
                    <a:cubicBezTo>
                      <a:pt x="43" y="8"/>
                      <a:pt x="43" y="9"/>
                      <a:pt x="42" y="9"/>
                    </a:cubicBezTo>
                    <a:cubicBezTo>
                      <a:pt x="42" y="10"/>
                      <a:pt x="41" y="10"/>
                      <a:pt x="40" y="10"/>
                    </a:cubicBezTo>
                    <a:cubicBezTo>
                      <a:pt x="39" y="10"/>
                      <a:pt x="38" y="11"/>
                      <a:pt x="38" y="11"/>
                    </a:cubicBezTo>
                    <a:cubicBezTo>
                      <a:pt x="38" y="11"/>
                      <a:pt x="38" y="11"/>
                      <a:pt x="38" y="11"/>
                    </a:cubicBezTo>
                    <a:cubicBezTo>
                      <a:pt x="38" y="11"/>
                      <a:pt x="38" y="11"/>
                      <a:pt x="38" y="11"/>
                    </a:cubicBezTo>
                    <a:cubicBezTo>
                      <a:pt x="38" y="11"/>
                      <a:pt x="38" y="11"/>
                      <a:pt x="38" y="11"/>
                    </a:cubicBezTo>
                    <a:cubicBezTo>
                      <a:pt x="37" y="11"/>
                      <a:pt x="37" y="11"/>
                      <a:pt x="37" y="12"/>
                    </a:cubicBezTo>
                    <a:cubicBezTo>
                      <a:pt x="37" y="12"/>
                      <a:pt x="37" y="13"/>
                      <a:pt x="38" y="13"/>
                    </a:cubicBezTo>
                    <a:cubicBezTo>
                      <a:pt x="39" y="14"/>
                      <a:pt x="39" y="15"/>
                      <a:pt x="39" y="16"/>
                    </a:cubicBezTo>
                    <a:cubicBezTo>
                      <a:pt x="39" y="16"/>
                      <a:pt x="39" y="17"/>
                      <a:pt x="39" y="18"/>
                    </a:cubicBezTo>
                    <a:cubicBezTo>
                      <a:pt x="39" y="19"/>
                      <a:pt x="39" y="21"/>
                      <a:pt x="39" y="21"/>
                    </a:cubicBezTo>
                    <a:cubicBezTo>
                      <a:pt x="38" y="21"/>
                      <a:pt x="38" y="21"/>
                      <a:pt x="37" y="20"/>
                    </a:cubicBezTo>
                    <a:cubicBezTo>
                      <a:pt x="37" y="20"/>
                      <a:pt x="36" y="19"/>
                      <a:pt x="35" y="19"/>
                    </a:cubicBezTo>
                    <a:cubicBezTo>
                      <a:pt x="35" y="19"/>
                      <a:pt x="34" y="19"/>
                      <a:pt x="33" y="19"/>
                    </a:cubicBezTo>
                    <a:cubicBezTo>
                      <a:pt x="32" y="19"/>
                      <a:pt x="32" y="19"/>
                      <a:pt x="31" y="19"/>
                    </a:cubicBezTo>
                    <a:cubicBezTo>
                      <a:pt x="31" y="19"/>
                      <a:pt x="31" y="19"/>
                      <a:pt x="31" y="19"/>
                    </a:cubicBezTo>
                    <a:cubicBezTo>
                      <a:pt x="31" y="18"/>
                      <a:pt x="30" y="19"/>
                      <a:pt x="28" y="19"/>
                    </a:cubicBezTo>
                    <a:cubicBezTo>
                      <a:pt x="28" y="19"/>
                      <a:pt x="28" y="19"/>
                      <a:pt x="28" y="19"/>
                    </a:cubicBezTo>
                    <a:cubicBezTo>
                      <a:pt x="27" y="19"/>
                      <a:pt x="26" y="19"/>
                      <a:pt x="26" y="19"/>
                    </a:cubicBezTo>
                    <a:cubicBezTo>
                      <a:pt x="25" y="19"/>
                      <a:pt x="24" y="19"/>
                      <a:pt x="23" y="19"/>
                    </a:cubicBezTo>
                    <a:cubicBezTo>
                      <a:pt x="23" y="19"/>
                      <a:pt x="23" y="20"/>
                      <a:pt x="22" y="20"/>
                    </a:cubicBezTo>
                    <a:cubicBezTo>
                      <a:pt x="21" y="21"/>
                      <a:pt x="21" y="22"/>
                      <a:pt x="20" y="22"/>
                    </a:cubicBezTo>
                    <a:cubicBezTo>
                      <a:pt x="19" y="22"/>
                      <a:pt x="16" y="22"/>
                      <a:pt x="16" y="22"/>
                    </a:cubicBezTo>
                    <a:cubicBezTo>
                      <a:pt x="15" y="22"/>
                      <a:pt x="15" y="22"/>
                      <a:pt x="15" y="22"/>
                    </a:cubicBezTo>
                    <a:cubicBezTo>
                      <a:pt x="15" y="22"/>
                      <a:pt x="15" y="22"/>
                      <a:pt x="15" y="22"/>
                    </a:cubicBezTo>
                    <a:cubicBezTo>
                      <a:pt x="15" y="22"/>
                      <a:pt x="15" y="20"/>
                      <a:pt x="14" y="20"/>
                    </a:cubicBezTo>
                    <a:cubicBezTo>
                      <a:pt x="14" y="20"/>
                      <a:pt x="14" y="20"/>
                      <a:pt x="14" y="20"/>
                    </a:cubicBezTo>
                    <a:cubicBezTo>
                      <a:pt x="14" y="20"/>
                      <a:pt x="14" y="20"/>
                      <a:pt x="14" y="20"/>
                    </a:cubicBezTo>
                    <a:cubicBezTo>
                      <a:pt x="13" y="20"/>
                      <a:pt x="11" y="19"/>
                      <a:pt x="11" y="20"/>
                    </a:cubicBezTo>
                    <a:cubicBezTo>
                      <a:pt x="11" y="20"/>
                      <a:pt x="11" y="20"/>
                      <a:pt x="11" y="20"/>
                    </a:cubicBezTo>
                    <a:cubicBezTo>
                      <a:pt x="11" y="20"/>
                      <a:pt x="11" y="21"/>
                      <a:pt x="11" y="21"/>
                    </a:cubicBezTo>
                    <a:cubicBezTo>
                      <a:pt x="11" y="21"/>
                      <a:pt x="11" y="21"/>
                      <a:pt x="11" y="22"/>
                    </a:cubicBezTo>
                    <a:cubicBezTo>
                      <a:pt x="11" y="22"/>
                      <a:pt x="11" y="22"/>
                      <a:pt x="11" y="22"/>
                    </a:cubicBezTo>
                    <a:cubicBezTo>
                      <a:pt x="11" y="22"/>
                      <a:pt x="11" y="22"/>
                      <a:pt x="11" y="22"/>
                    </a:cubicBezTo>
                    <a:cubicBezTo>
                      <a:pt x="10" y="23"/>
                      <a:pt x="10" y="23"/>
                      <a:pt x="9" y="23"/>
                    </a:cubicBezTo>
                    <a:cubicBezTo>
                      <a:pt x="8" y="23"/>
                      <a:pt x="8" y="24"/>
                      <a:pt x="8" y="24"/>
                    </a:cubicBezTo>
                    <a:cubicBezTo>
                      <a:pt x="7" y="24"/>
                      <a:pt x="7" y="24"/>
                      <a:pt x="7" y="23"/>
                    </a:cubicBezTo>
                    <a:cubicBezTo>
                      <a:pt x="7" y="23"/>
                      <a:pt x="7" y="23"/>
                      <a:pt x="7" y="23"/>
                    </a:cubicBezTo>
                    <a:cubicBezTo>
                      <a:pt x="7" y="23"/>
                      <a:pt x="7" y="23"/>
                      <a:pt x="7" y="22"/>
                    </a:cubicBezTo>
                    <a:cubicBezTo>
                      <a:pt x="7" y="22"/>
                      <a:pt x="7" y="21"/>
                      <a:pt x="7" y="21"/>
                    </a:cubicBezTo>
                    <a:cubicBezTo>
                      <a:pt x="6" y="21"/>
                      <a:pt x="6" y="21"/>
                      <a:pt x="5" y="21"/>
                    </a:cubicBezTo>
                    <a:cubicBezTo>
                      <a:pt x="4" y="21"/>
                      <a:pt x="3" y="20"/>
                      <a:pt x="3" y="20"/>
                    </a:cubicBezTo>
                    <a:cubicBezTo>
                      <a:pt x="2" y="20"/>
                      <a:pt x="2" y="20"/>
                      <a:pt x="2" y="20"/>
                    </a:cubicBezTo>
                    <a:cubicBezTo>
                      <a:pt x="2" y="21"/>
                      <a:pt x="1" y="22"/>
                      <a:pt x="1" y="23"/>
                    </a:cubicBezTo>
                    <a:cubicBezTo>
                      <a:pt x="1" y="23"/>
                      <a:pt x="1" y="23"/>
                      <a:pt x="1" y="23"/>
                    </a:cubicBezTo>
                    <a:cubicBezTo>
                      <a:pt x="0" y="24"/>
                      <a:pt x="0" y="25"/>
                      <a:pt x="0" y="25"/>
                    </a:cubicBezTo>
                    <a:cubicBezTo>
                      <a:pt x="1" y="26"/>
                      <a:pt x="2" y="26"/>
                      <a:pt x="4" y="27"/>
                    </a:cubicBezTo>
                    <a:cubicBezTo>
                      <a:pt x="4" y="28"/>
                      <a:pt x="5" y="28"/>
                      <a:pt x="6" y="28"/>
                    </a:cubicBezTo>
                    <a:cubicBezTo>
                      <a:pt x="6" y="29"/>
                      <a:pt x="7" y="28"/>
                      <a:pt x="7" y="28"/>
                    </a:cubicBezTo>
                    <a:cubicBezTo>
                      <a:pt x="7" y="28"/>
                      <a:pt x="8" y="27"/>
                      <a:pt x="9" y="27"/>
                    </a:cubicBezTo>
                    <a:cubicBezTo>
                      <a:pt x="10" y="27"/>
                      <a:pt x="11" y="27"/>
                      <a:pt x="11" y="28"/>
                    </a:cubicBezTo>
                    <a:cubicBezTo>
                      <a:pt x="11" y="28"/>
                      <a:pt x="11" y="28"/>
                      <a:pt x="11" y="28"/>
                    </a:cubicBezTo>
                    <a:cubicBezTo>
                      <a:pt x="11" y="28"/>
                      <a:pt x="11" y="28"/>
                      <a:pt x="11" y="28"/>
                    </a:cubicBezTo>
                    <a:cubicBezTo>
                      <a:pt x="11" y="29"/>
                      <a:pt x="11" y="29"/>
                      <a:pt x="11" y="29"/>
                    </a:cubicBezTo>
                    <a:cubicBezTo>
                      <a:pt x="11" y="29"/>
                      <a:pt x="11" y="29"/>
                      <a:pt x="11" y="29"/>
                    </a:cubicBezTo>
                    <a:cubicBezTo>
                      <a:pt x="11" y="29"/>
                      <a:pt x="12" y="29"/>
                      <a:pt x="13" y="29"/>
                    </a:cubicBezTo>
                    <a:cubicBezTo>
                      <a:pt x="14" y="30"/>
                      <a:pt x="16" y="30"/>
                      <a:pt x="16" y="30"/>
                    </a:cubicBezTo>
                    <a:cubicBezTo>
                      <a:pt x="16" y="30"/>
                      <a:pt x="17" y="29"/>
                      <a:pt x="17" y="29"/>
                    </a:cubicBezTo>
                    <a:cubicBezTo>
                      <a:pt x="17" y="28"/>
                      <a:pt x="18" y="27"/>
                      <a:pt x="18" y="27"/>
                    </a:cubicBezTo>
                    <a:cubicBezTo>
                      <a:pt x="18" y="27"/>
                      <a:pt x="18" y="27"/>
                      <a:pt x="18" y="27"/>
                    </a:cubicBezTo>
                    <a:cubicBezTo>
                      <a:pt x="19" y="27"/>
                      <a:pt x="22" y="26"/>
                      <a:pt x="25" y="26"/>
                    </a:cubicBezTo>
                    <a:cubicBezTo>
                      <a:pt x="27" y="25"/>
                      <a:pt x="28" y="25"/>
                      <a:pt x="29" y="26"/>
                    </a:cubicBezTo>
                    <a:cubicBezTo>
                      <a:pt x="31" y="26"/>
                      <a:pt x="31" y="27"/>
                      <a:pt x="31" y="27"/>
                    </a:cubicBezTo>
                    <a:cubicBezTo>
                      <a:pt x="31" y="27"/>
                      <a:pt x="31" y="27"/>
                      <a:pt x="31" y="27"/>
                    </a:cubicBezTo>
                    <a:cubicBezTo>
                      <a:pt x="31" y="27"/>
                      <a:pt x="31" y="28"/>
                      <a:pt x="31" y="28"/>
                    </a:cubicBezTo>
                    <a:cubicBezTo>
                      <a:pt x="30" y="28"/>
                      <a:pt x="30" y="28"/>
                      <a:pt x="30" y="28"/>
                    </a:cubicBezTo>
                    <a:cubicBezTo>
                      <a:pt x="31" y="29"/>
                      <a:pt x="32" y="30"/>
                      <a:pt x="33" y="30"/>
                    </a:cubicBezTo>
                    <a:cubicBezTo>
                      <a:pt x="34" y="31"/>
                      <a:pt x="34" y="31"/>
                      <a:pt x="35" y="31"/>
                    </a:cubicBezTo>
                    <a:cubicBezTo>
                      <a:pt x="35" y="32"/>
                      <a:pt x="39" y="32"/>
                      <a:pt x="42" y="32"/>
                    </a:cubicBezTo>
                    <a:cubicBezTo>
                      <a:pt x="46" y="32"/>
                      <a:pt x="49" y="33"/>
                      <a:pt x="50" y="33"/>
                    </a:cubicBezTo>
                    <a:cubicBezTo>
                      <a:pt x="51" y="33"/>
                      <a:pt x="52" y="34"/>
                      <a:pt x="54" y="34"/>
                    </a:cubicBezTo>
                    <a:cubicBezTo>
                      <a:pt x="55" y="34"/>
                      <a:pt x="56" y="34"/>
                      <a:pt x="56" y="34"/>
                    </a:cubicBezTo>
                    <a:cubicBezTo>
                      <a:pt x="56" y="34"/>
                      <a:pt x="57" y="33"/>
                      <a:pt x="58" y="33"/>
                    </a:cubicBezTo>
                    <a:cubicBezTo>
                      <a:pt x="58" y="32"/>
                      <a:pt x="59" y="32"/>
                      <a:pt x="59" y="31"/>
                    </a:cubicBezTo>
                    <a:cubicBezTo>
                      <a:pt x="60" y="31"/>
                      <a:pt x="61" y="31"/>
                      <a:pt x="63" y="32"/>
                    </a:cubicBezTo>
                    <a:cubicBezTo>
                      <a:pt x="63" y="32"/>
                      <a:pt x="64" y="32"/>
                      <a:pt x="65" y="32"/>
                    </a:cubicBezTo>
                    <a:cubicBezTo>
                      <a:pt x="65" y="32"/>
                      <a:pt x="66" y="32"/>
                      <a:pt x="66" y="31"/>
                    </a:cubicBezTo>
                    <a:cubicBezTo>
                      <a:pt x="66" y="31"/>
                      <a:pt x="67" y="31"/>
                      <a:pt x="68" y="30"/>
                    </a:cubicBezTo>
                    <a:cubicBezTo>
                      <a:pt x="68" y="30"/>
                      <a:pt x="69" y="30"/>
                      <a:pt x="69" y="30"/>
                    </a:cubicBezTo>
                    <a:cubicBezTo>
                      <a:pt x="69" y="30"/>
                      <a:pt x="69" y="30"/>
                      <a:pt x="69" y="30"/>
                    </a:cubicBezTo>
                    <a:cubicBezTo>
                      <a:pt x="70" y="30"/>
                      <a:pt x="71" y="30"/>
                      <a:pt x="71" y="30"/>
                    </a:cubicBezTo>
                    <a:cubicBezTo>
                      <a:pt x="71" y="29"/>
                      <a:pt x="73" y="28"/>
                      <a:pt x="73" y="27"/>
                    </a:cubicBezTo>
                    <a:cubicBezTo>
                      <a:pt x="73" y="27"/>
                      <a:pt x="73" y="27"/>
                      <a:pt x="73" y="27"/>
                    </a:cubicBezTo>
                    <a:cubicBezTo>
                      <a:pt x="73" y="27"/>
                      <a:pt x="73" y="27"/>
                      <a:pt x="73" y="27"/>
                    </a:cubicBezTo>
                    <a:cubicBezTo>
                      <a:pt x="74" y="26"/>
                      <a:pt x="74" y="26"/>
                      <a:pt x="75" y="26"/>
                    </a:cubicBezTo>
                    <a:cubicBezTo>
                      <a:pt x="75" y="26"/>
                      <a:pt x="76" y="26"/>
                      <a:pt x="76" y="26"/>
                    </a:cubicBezTo>
                    <a:cubicBezTo>
                      <a:pt x="76" y="26"/>
                      <a:pt x="76" y="26"/>
                      <a:pt x="76" y="26"/>
                    </a:cubicBezTo>
                    <a:cubicBezTo>
                      <a:pt x="76" y="26"/>
                      <a:pt x="76" y="25"/>
                      <a:pt x="76" y="25"/>
                    </a:cubicBezTo>
                    <a:cubicBezTo>
                      <a:pt x="76" y="24"/>
                      <a:pt x="75" y="24"/>
                      <a:pt x="75" y="23"/>
                    </a:cubicBezTo>
                    <a:cubicBezTo>
                      <a:pt x="75" y="23"/>
                      <a:pt x="76" y="22"/>
                      <a:pt x="77" y="22"/>
                    </a:cubicBezTo>
                    <a:cubicBezTo>
                      <a:pt x="77" y="22"/>
                      <a:pt x="77" y="22"/>
                      <a:pt x="77" y="22"/>
                    </a:cubicBezTo>
                    <a:cubicBezTo>
                      <a:pt x="77" y="21"/>
                      <a:pt x="78" y="21"/>
                      <a:pt x="78" y="21"/>
                    </a:cubicBezTo>
                    <a:cubicBezTo>
                      <a:pt x="78" y="21"/>
                      <a:pt x="77" y="21"/>
                      <a:pt x="77" y="20"/>
                    </a:cubicBezTo>
                    <a:cubicBezTo>
                      <a:pt x="76" y="20"/>
                      <a:pt x="75" y="19"/>
                      <a:pt x="75" y="19"/>
                    </a:cubicBezTo>
                    <a:cubicBezTo>
                      <a:pt x="75" y="18"/>
                      <a:pt x="76" y="17"/>
                      <a:pt x="76" y="17"/>
                    </a:cubicBezTo>
                    <a:cubicBezTo>
                      <a:pt x="77" y="16"/>
                      <a:pt x="77" y="16"/>
                      <a:pt x="78" y="16"/>
                    </a:cubicBezTo>
                    <a:cubicBezTo>
                      <a:pt x="79" y="15"/>
                      <a:pt x="80" y="16"/>
                      <a:pt x="81" y="16"/>
                    </a:cubicBezTo>
                    <a:cubicBezTo>
                      <a:pt x="81" y="17"/>
                      <a:pt x="82" y="17"/>
                      <a:pt x="83" y="17"/>
                    </a:cubicBezTo>
                    <a:cubicBezTo>
                      <a:pt x="83" y="17"/>
                      <a:pt x="83" y="17"/>
                      <a:pt x="83" y="16"/>
                    </a:cubicBezTo>
                    <a:cubicBezTo>
                      <a:pt x="83" y="16"/>
                      <a:pt x="83" y="16"/>
                      <a:pt x="83" y="15"/>
                    </a:cubicBezTo>
                    <a:cubicBezTo>
                      <a:pt x="83" y="15"/>
                      <a:pt x="83" y="15"/>
                      <a:pt x="83" y="15"/>
                    </a:cubicBezTo>
                    <a:cubicBezTo>
                      <a:pt x="83" y="15"/>
                      <a:pt x="83" y="15"/>
                      <a:pt x="83" y="15"/>
                    </a:cubicBezTo>
                    <a:cubicBezTo>
                      <a:pt x="84" y="14"/>
                      <a:pt x="84" y="14"/>
                      <a:pt x="84" y="1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16" name="Freeform 573"/>
              <p:cNvSpPr>
                <a:spLocks/>
              </p:cNvSpPr>
              <p:nvPr/>
            </p:nvSpPr>
            <p:spPr bwMode="auto">
              <a:xfrm>
                <a:off x="4579937" y="2651125"/>
                <a:ext cx="171450" cy="80963"/>
              </a:xfrm>
              <a:custGeom>
                <a:avLst/>
                <a:gdLst>
                  <a:gd name="T0" fmla="*/ 31 w 74"/>
                  <a:gd name="T1" fmla="*/ 2 h 35"/>
                  <a:gd name="T2" fmla="*/ 29 w 74"/>
                  <a:gd name="T3" fmla="*/ 3 h 35"/>
                  <a:gd name="T4" fmla="*/ 24 w 74"/>
                  <a:gd name="T5" fmla="*/ 1 h 35"/>
                  <a:gd name="T6" fmla="*/ 24 w 74"/>
                  <a:gd name="T7" fmla="*/ 4 h 35"/>
                  <a:gd name="T8" fmla="*/ 19 w 74"/>
                  <a:gd name="T9" fmla="*/ 5 h 35"/>
                  <a:gd name="T10" fmla="*/ 13 w 74"/>
                  <a:gd name="T11" fmla="*/ 9 h 35"/>
                  <a:gd name="T12" fmla="*/ 7 w 74"/>
                  <a:gd name="T13" fmla="*/ 10 h 35"/>
                  <a:gd name="T14" fmla="*/ 4 w 74"/>
                  <a:gd name="T15" fmla="*/ 11 h 35"/>
                  <a:gd name="T16" fmla="*/ 1 w 74"/>
                  <a:gd name="T17" fmla="*/ 12 h 35"/>
                  <a:gd name="T18" fmla="*/ 0 w 74"/>
                  <a:gd name="T19" fmla="*/ 12 h 35"/>
                  <a:gd name="T20" fmla="*/ 1 w 74"/>
                  <a:gd name="T21" fmla="*/ 14 h 35"/>
                  <a:gd name="T22" fmla="*/ 4 w 74"/>
                  <a:gd name="T23" fmla="*/ 16 h 35"/>
                  <a:gd name="T24" fmla="*/ 4 w 74"/>
                  <a:gd name="T25" fmla="*/ 18 h 35"/>
                  <a:gd name="T26" fmla="*/ 3 w 74"/>
                  <a:gd name="T27" fmla="*/ 19 h 35"/>
                  <a:gd name="T28" fmla="*/ 4 w 74"/>
                  <a:gd name="T29" fmla="*/ 21 h 35"/>
                  <a:gd name="T30" fmla="*/ 6 w 74"/>
                  <a:gd name="T31" fmla="*/ 23 h 35"/>
                  <a:gd name="T32" fmla="*/ 13 w 74"/>
                  <a:gd name="T33" fmla="*/ 30 h 35"/>
                  <a:gd name="T34" fmla="*/ 16 w 74"/>
                  <a:gd name="T35" fmla="*/ 30 h 35"/>
                  <a:gd name="T36" fmla="*/ 19 w 74"/>
                  <a:gd name="T37" fmla="*/ 33 h 35"/>
                  <a:gd name="T38" fmla="*/ 23 w 74"/>
                  <a:gd name="T39" fmla="*/ 35 h 35"/>
                  <a:gd name="T40" fmla="*/ 28 w 74"/>
                  <a:gd name="T41" fmla="*/ 35 h 35"/>
                  <a:gd name="T42" fmla="*/ 30 w 74"/>
                  <a:gd name="T43" fmla="*/ 34 h 35"/>
                  <a:gd name="T44" fmla="*/ 30 w 74"/>
                  <a:gd name="T45" fmla="*/ 33 h 35"/>
                  <a:gd name="T46" fmla="*/ 36 w 74"/>
                  <a:gd name="T47" fmla="*/ 31 h 35"/>
                  <a:gd name="T48" fmla="*/ 41 w 74"/>
                  <a:gd name="T49" fmla="*/ 32 h 35"/>
                  <a:gd name="T50" fmla="*/ 47 w 74"/>
                  <a:gd name="T51" fmla="*/ 33 h 35"/>
                  <a:gd name="T52" fmla="*/ 51 w 74"/>
                  <a:gd name="T53" fmla="*/ 33 h 35"/>
                  <a:gd name="T54" fmla="*/ 54 w 74"/>
                  <a:gd name="T55" fmla="*/ 33 h 35"/>
                  <a:gd name="T56" fmla="*/ 55 w 74"/>
                  <a:gd name="T57" fmla="*/ 31 h 35"/>
                  <a:gd name="T58" fmla="*/ 59 w 74"/>
                  <a:gd name="T59" fmla="*/ 32 h 35"/>
                  <a:gd name="T60" fmla="*/ 65 w 74"/>
                  <a:gd name="T61" fmla="*/ 29 h 35"/>
                  <a:gd name="T62" fmla="*/ 65 w 74"/>
                  <a:gd name="T63" fmla="*/ 29 h 35"/>
                  <a:gd name="T64" fmla="*/ 71 w 74"/>
                  <a:gd name="T65" fmla="*/ 24 h 35"/>
                  <a:gd name="T66" fmla="*/ 74 w 74"/>
                  <a:gd name="T67" fmla="*/ 22 h 35"/>
                  <a:gd name="T68" fmla="*/ 71 w 74"/>
                  <a:gd name="T69" fmla="*/ 19 h 35"/>
                  <a:gd name="T70" fmla="*/ 66 w 74"/>
                  <a:gd name="T71" fmla="*/ 16 h 35"/>
                  <a:gd name="T72" fmla="*/ 63 w 74"/>
                  <a:gd name="T73" fmla="*/ 17 h 35"/>
                  <a:gd name="T74" fmla="*/ 61 w 74"/>
                  <a:gd name="T75" fmla="*/ 16 h 35"/>
                  <a:gd name="T76" fmla="*/ 61 w 74"/>
                  <a:gd name="T77" fmla="*/ 13 h 35"/>
                  <a:gd name="T78" fmla="*/ 62 w 74"/>
                  <a:gd name="T79" fmla="*/ 12 h 35"/>
                  <a:gd name="T80" fmla="*/ 54 w 74"/>
                  <a:gd name="T81" fmla="*/ 10 h 35"/>
                  <a:gd name="T82" fmla="*/ 54 w 74"/>
                  <a:gd name="T83" fmla="*/ 11 h 35"/>
                  <a:gd name="T84" fmla="*/ 53 w 74"/>
                  <a:gd name="T85" fmla="*/ 13 h 35"/>
                  <a:gd name="T86" fmla="*/ 49 w 74"/>
                  <a:gd name="T87" fmla="*/ 14 h 35"/>
                  <a:gd name="T88" fmla="*/ 48 w 74"/>
                  <a:gd name="T89" fmla="*/ 14 h 35"/>
                  <a:gd name="T90" fmla="*/ 46 w 74"/>
                  <a:gd name="T91" fmla="*/ 12 h 35"/>
                  <a:gd name="T92" fmla="*/ 45 w 74"/>
                  <a:gd name="T93" fmla="*/ 10 h 35"/>
                  <a:gd name="T94" fmla="*/ 45 w 74"/>
                  <a:gd name="T95" fmla="*/ 10 h 35"/>
                  <a:gd name="T96" fmla="*/ 46 w 74"/>
                  <a:gd name="T97" fmla="*/ 8 h 35"/>
                  <a:gd name="T98" fmla="*/ 47 w 74"/>
                  <a:gd name="T99" fmla="*/ 7 h 35"/>
                  <a:gd name="T100" fmla="*/ 44 w 74"/>
                  <a:gd name="T101" fmla="*/ 6 h 35"/>
                  <a:gd name="T102" fmla="*/ 35 w 74"/>
                  <a:gd name="T103" fmla="*/ 5 h 35"/>
                  <a:gd name="T104" fmla="*/ 33 w 74"/>
                  <a:gd name="T105" fmla="*/ 1 h 35"/>
                  <a:gd name="T106" fmla="*/ 33 w 74"/>
                  <a:gd name="T107"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4" h="35">
                    <a:moveTo>
                      <a:pt x="32" y="0"/>
                    </a:moveTo>
                    <a:cubicBezTo>
                      <a:pt x="31" y="1"/>
                      <a:pt x="31" y="2"/>
                      <a:pt x="31" y="2"/>
                    </a:cubicBezTo>
                    <a:cubicBezTo>
                      <a:pt x="31" y="3"/>
                      <a:pt x="30" y="3"/>
                      <a:pt x="30" y="3"/>
                    </a:cubicBezTo>
                    <a:cubicBezTo>
                      <a:pt x="30" y="3"/>
                      <a:pt x="29" y="3"/>
                      <a:pt x="29" y="3"/>
                    </a:cubicBezTo>
                    <a:cubicBezTo>
                      <a:pt x="29" y="3"/>
                      <a:pt x="28" y="3"/>
                      <a:pt x="27" y="2"/>
                    </a:cubicBezTo>
                    <a:cubicBezTo>
                      <a:pt x="26" y="2"/>
                      <a:pt x="24" y="1"/>
                      <a:pt x="24" y="1"/>
                    </a:cubicBezTo>
                    <a:cubicBezTo>
                      <a:pt x="24" y="1"/>
                      <a:pt x="24" y="2"/>
                      <a:pt x="24" y="2"/>
                    </a:cubicBezTo>
                    <a:cubicBezTo>
                      <a:pt x="24" y="3"/>
                      <a:pt x="24" y="3"/>
                      <a:pt x="24" y="4"/>
                    </a:cubicBezTo>
                    <a:cubicBezTo>
                      <a:pt x="24" y="4"/>
                      <a:pt x="24" y="4"/>
                      <a:pt x="24" y="4"/>
                    </a:cubicBezTo>
                    <a:cubicBezTo>
                      <a:pt x="24" y="4"/>
                      <a:pt x="22" y="5"/>
                      <a:pt x="19" y="5"/>
                    </a:cubicBezTo>
                    <a:cubicBezTo>
                      <a:pt x="18" y="6"/>
                      <a:pt x="16" y="6"/>
                      <a:pt x="16" y="6"/>
                    </a:cubicBezTo>
                    <a:cubicBezTo>
                      <a:pt x="15" y="7"/>
                      <a:pt x="14" y="8"/>
                      <a:pt x="13" y="9"/>
                    </a:cubicBezTo>
                    <a:cubicBezTo>
                      <a:pt x="12" y="9"/>
                      <a:pt x="11" y="10"/>
                      <a:pt x="10" y="10"/>
                    </a:cubicBezTo>
                    <a:cubicBezTo>
                      <a:pt x="9" y="11"/>
                      <a:pt x="8" y="11"/>
                      <a:pt x="7" y="10"/>
                    </a:cubicBezTo>
                    <a:cubicBezTo>
                      <a:pt x="6" y="10"/>
                      <a:pt x="6" y="10"/>
                      <a:pt x="6" y="10"/>
                    </a:cubicBezTo>
                    <a:cubicBezTo>
                      <a:pt x="5" y="10"/>
                      <a:pt x="5" y="11"/>
                      <a:pt x="4" y="11"/>
                    </a:cubicBezTo>
                    <a:cubicBezTo>
                      <a:pt x="4" y="12"/>
                      <a:pt x="3" y="12"/>
                      <a:pt x="3" y="12"/>
                    </a:cubicBezTo>
                    <a:cubicBezTo>
                      <a:pt x="2" y="13"/>
                      <a:pt x="2" y="12"/>
                      <a:pt x="1" y="12"/>
                    </a:cubicBezTo>
                    <a:cubicBezTo>
                      <a:pt x="1" y="12"/>
                      <a:pt x="0" y="12"/>
                      <a:pt x="0" y="12"/>
                    </a:cubicBezTo>
                    <a:cubicBezTo>
                      <a:pt x="0" y="12"/>
                      <a:pt x="0" y="12"/>
                      <a:pt x="0" y="12"/>
                    </a:cubicBezTo>
                    <a:cubicBezTo>
                      <a:pt x="0" y="12"/>
                      <a:pt x="0" y="12"/>
                      <a:pt x="1" y="13"/>
                    </a:cubicBezTo>
                    <a:cubicBezTo>
                      <a:pt x="1" y="13"/>
                      <a:pt x="1" y="13"/>
                      <a:pt x="1" y="14"/>
                    </a:cubicBezTo>
                    <a:cubicBezTo>
                      <a:pt x="1" y="14"/>
                      <a:pt x="2" y="15"/>
                      <a:pt x="3" y="15"/>
                    </a:cubicBezTo>
                    <a:cubicBezTo>
                      <a:pt x="3" y="16"/>
                      <a:pt x="4" y="16"/>
                      <a:pt x="4" y="16"/>
                    </a:cubicBezTo>
                    <a:cubicBezTo>
                      <a:pt x="5" y="17"/>
                      <a:pt x="5" y="18"/>
                      <a:pt x="4" y="18"/>
                    </a:cubicBezTo>
                    <a:cubicBezTo>
                      <a:pt x="4" y="18"/>
                      <a:pt x="4" y="18"/>
                      <a:pt x="4" y="18"/>
                    </a:cubicBezTo>
                    <a:cubicBezTo>
                      <a:pt x="4" y="18"/>
                      <a:pt x="4" y="19"/>
                      <a:pt x="4" y="19"/>
                    </a:cubicBezTo>
                    <a:cubicBezTo>
                      <a:pt x="4" y="19"/>
                      <a:pt x="3" y="19"/>
                      <a:pt x="3" y="19"/>
                    </a:cubicBezTo>
                    <a:cubicBezTo>
                      <a:pt x="3" y="19"/>
                      <a:pt x="3" y="19"/>
                      <a:pt x="3" y="19"/>
                    </a:cubicBezTo>
                    <a:cubicBezTo>
                      <a:pt x="3" y="19"/>
                      <a:pt x="3" y="20"/>
                      <a:pt x="4" y="21"/>
                    </a:cubicBezTo>
                    <a:cubicBezTo>
                      <a:pt x="4" y="21"/>
                      <a:pt x="5" y="22"/>
                      <a:pt x="6" y="23"/>
                    </a:cubicBezTo>
                    <a:cubicBezTo>
                      <a:pt x="6" y="23"/>
                      <a:pt x="6" y="23"/>
                      <a:pt x="6" y="23"/>
                    </a:cubicBezTo>
                    <a:cubicBezTo>
                      <a:pt x="6" y="23"/>
                      <a:pt x="8" y="24"/>
                      <a:pt x="9" y="25"/>
                    </a:cubicBezTo>
                    <a:cubicBezTo>
                      <a:pt x="11" y="27"/>
                      <a:pt x="13" y="29"/>
                      <a:pt x="13" y="30"/>
                    </a:cubicBezTo>
                    <a:cubicBezTo>
                      <a:pt x="13" y="30"/>
                      <a:pt x="14" y="30"/>
                      <a:pt x="14" y="30"/>
                    </a:cubicBezTo>
                    <a:cubicBezTo>
                      <a:pt x="15" y="30"/>
                      <a:pt x="15" y="30"/>
                      <a:pt x="16" y="30"/>
                    </a:cubicBezTo>
                    <a:cubicBezTo>
                      <a:pt x="16" y="30"/>
                      <a:pt x="18" y="32"/>
                      <a:pt x="18" y="33"/>
                    </a:cubicBezTo>
                    <a:cubicBezTo>
                      <a:pt x="18" y="33"/>
                      <a:pt x="19" y="33"/>
                      <a:pt x="19" y="33"/>
                    </a:cubicBezTo>
                    <a:cubicBezTo>
                      <a:pt x="19" y="33"/>
                      <a:pt x="20" y="34"/>
                      <a:pt x="21" y="34"/>
                    </a:cubicBezTo>
                    <a:cubicBezTo>
                      <a:pt x="22" y="35"/>
                      <a:pt x="23" y="35"/>
                      <a:pt x="23" y="35"/>
                    </a:cubicBezTo>
                    <a:cubicBezTo>
                      <a:pt x="24" y="35"/>
                      <a:pt x="25" y="35"/>
                      <a:pt x="26" y="35"/>
                    </a:cubicBezTo>
                    <a:cubicBezTo>
                      <a:pt x="26" y="35"/>
                      <a:pt x="27" y="35"/>
                      <a:pt x="28" y="35"/>
                    </a:cubicBezTo>
                    <a:cubicBezTo>
                      <a:pt x="28" y="35"/>
                      <a:pt x="28" y="35"/>
                      <a:pt x="29" y="35"/>
                    </a:cubicBezTo>
                    <a:cubicBezTo>
                      <a:pt x="29" y="35"/>
                      <a:pt x="29" y="34"/>
                      <a:pt x="30" y="34"/>
                    </a:cubicBezTo>
                    <a:cubicBezTo>
                      <a:pt x="30" y="34"/>
                      <a:pt x="30" y="34"/>
                      <a:pt x="30" y="34"/>
                    </a:cubicBezTo>
                    <a:cubicBezTo>
                      <a:pt x="30" y="34"/>
                      <a:pt x="30" y="33"/>
                      <a:pt x="30" y="33"/>
                    </a:cubicBezTo>
                    <a:cubicBezTo>
                      <a:pt x="30" y="32"/>
                      <a:pt x="30" y="30"/>
                      <a:pt x="32" y="30"/>
                    </a:cubicBezTo>
                    <a:cubicBezTo>
                      <a:pt x="34" y="30"/>
                      <a:pt x="35" y="30"/>
                      <a:pt x="36" y="31"/>
                    </a:cubicBezTo>
                    <a:cubicBezTo>
                      <a:pt x="37" y="31"/>
                      <a:pt x="37" y="31"/>
                      <a:pt x="38" y="31"/>
                    </a:cubicBezTo>
                    <a:cubicBezTo>
                      <a:pt x="39" y="31"/>
                      <a:pt x="40" y="31"/>
                      <a:pt x="41" y="32"/>
                    </a:cubicBezTo>
                    <a:cubicBezTo>
                      <a:pt x="43" y="33"/>
                      <a:pt x="45" y="33"/>
                      <a:pt x="45" y="34"/>
                    </a:cubicBezTo>
                    <a:cubicBezTo>
                      <a:pt x="46" y="34"/>
                      <a:pt x="47" y="34"/>
                      <a:pt x="47" y="33"/>
                    </a:cubicBezTo>
                    <a:cubicBezTo>
                      <a:pt x="48" y="33"/>
                      <a:pt x="48" y="33"/>
                      <a:pt x="49" y="33"/>
                    </a:cubicBezTo>
                    <a:cubicBezTo>
                      <a:pt x="49" y="33"/>
                      <a:pt x="50" y="33"/>
                      <a:pt x="51" y="33"/>
                    </a:cubicBezTo>
                    <a:cubicBezTo>
                      <a:pt x="51" y="34"/>
                      <a:pt x="52" y="34"/>
                      <a:pt x="52" y="34"/>
                    </a:cubicBezTo>
                    <a:cubicBezTo>
                      <a:pt x="53" y="34"/>
                      <a:pt x="53" y="33"/>
                      <a:pt x="54" y="33"/>
                    </a:cubicBezTo>
                    <a:cubicBezTo>
                      <a:pt x="54" y="32"/>
                      <a:pt x="55" y="31"/>
                      <a:pt x="55" y="31"/>
                    </a:cubicBezTo>
                    <a:cubicBezTo>
                      <a:pt x="55" y="31"/>
                      <a:pt x="55" y="31"/>
                      <a:pt x="55" y="31"/>
                    </a:cubicBezTo>
                    <a:cubicBezTo>
                      <a:pt x="56" y="31"/>
                      <a:pt x="56" y="31"/>
                      <a:pt x="57" y="31"/>
                    </a:cubicBezTo>
                    <a:cubicBezTo>
                      <a:pt x="58" y="32"/>
                      <a:pt x="59" y="32"/>
                      <a:pt x="59" y="32"/>
                    </a:cubicBezTo>
                    <a:cubicBezTo>
                      <a:pt x="60" y="32"/>
                      <a:pt x="62" y="31"/>
                      <a:pt x="63" y="30"/>
                    </a:cubicBezTo>
                    <a:cubicBezTo>
                      <a:pt x="64" y="30"/>
                      <a:pt x="65" y="29"/>
                      <a:pt x="65" y="29"/>
                    </a:cubicBezTo>
                    <a:cubicBezTo>
                      <a:pt x="65" y="29"/>
                      <a:pt x="65" y="29"/>
                      <a:pt x="65" y="29"/>
                    </a:cubicBezTo>
                    <a:cubicBezTo>
                      <a:pt x="65" y="29"/>
                      <a:pt x="65" y="29"/>
                      <a:pt x="65" y="29"/>
                    </a:cubicBezTo>
                    <a:cubicBezTo>
                      <a:pt x="65" y="28"/>
                      <a:pt x="66" y="27"/>
                      <a:pt x="67" y="26"/>
                    </a:cubicBezTo>
                    <a:cubicBezTo>
                      <a:pt x="68" y="25"/>
                      <a:pt x="69" y="24"/>
                      <a:pt x="71" y="24"/>
                    </a:cubicBezTo>
                    <a:cubicBezTo>
                      <a:pt x="71" y="23"/>
                      <a:pt x="72" y="23"/>
                      <a:pt x="72" y="23"/>
                    </a:cubicBezTo>
                    <a:cubicBezTo>
                      <a:pt x="72" y="23"/>
                      <a:pt x="73" y="22"/>
                      <a:pt x="74" y="22"/>
                    </a:cubicBezTo>
                    <a:cubicBezTo>
                      <a:pt x="73" y="22"/>
                      <a:pt x="73" y="21"/>
                      <a:pt x="73" y="21"/>
                    </a:cubicBezTo>
                    <a:cubicBezTo>
                      <a:pt x="72" y="20"/>
                      <a:pt x="72" y="20"/>
                      <a:pt x="71" y="19"/>
                    </a:cubicBezTo>
                    <a:cubicBezTo>
                      <a:pt x="71" y="19"/>
                      <a:pt x="69" y="18"/>
                      <a:pt x="68" y="17"/>
                    </a:cubicBezTo>
                    <a:cubicBezTo>
                      <a:pt x="67" y="17"/>
                      <a:pt x="66" y="16"/>
                      <a:pt x="66" y="16"/>
                    </a:cubicBezTo>
                    <a:cubicBezTo>
                      <a:pt x="65" y="16"/>
                      <a:pt x="65" y="16"/>
                      <a:pt x="65" y="16"/>
                    </a:cubicBezTo>
                    <a:cubicBezTo>
                      <a:pt x="65" y="17"/>
                      <a:pt x="64" y="17"/>
                      <a:pt x="63" y="17"/>
                    </a:cubicBezTo>
                    <a:cubicBezTo>
                      <a:pt x="63" y="17"/>
                      <a:pt x="63" y="17"/>
                      <a:pt x="63" y="17"/>
                    </a:cubicBezTo>
                    <a:cubicBezTo>
                      <a:pt x="63" y="17"/>
                      <a:pt x="62" y="16"/>
                      <a:pt x="61" y="16"/>
                    </a:cubicBezTo>
                    <a:cubicBezTo>
                      <a:pt x="61" y="15"/>
                      <a:pt x="60" y="15"/>
                      <a:pt x="60" y="14"/>
                    </a:cubicBezTo>
                    <a:cubicBezTo>
                      <a:pt x="60" y="14"/>
                      <a:pt x="60" y="14"/>
                      <a:pt x="61" y="13"/>
                    </a:cubicBezTo>
                    <a:cubicBezTo>
                      <a:pt x="61" y="12"/>
                      <a:pt x="62" y="12"/>
                      <a:pt x="62" y="12"/>
                    </a:cubicBezTo>
                    <a:cubicBezTo>
                      <a:pt x="62" y="12"/>
                      <a:pt x="62" y="12"/>
                      <a:pt x="62" y="12"/>
                    </a:cubicBezTo>
                    <a:cubicBezTo>
                      <a:pt x="61" y="12"/>
                      <a:pt x="58" y="11"/>
                      <a:pt x="56" y="10"/>
                    </a:cubicBezTo>
                    <a:cubicBezTo>
                      <a:pt x="55" y="10"/>
                      <a:pt x="54" y="10"/>
                      <a:pt x="54" y="10"/>
                    </a:cubicBezTo>
                    <a:cubicBezTo>
                      <a:pt x="54" y="10"/>
                      <a:pt x="53" y="10"/>
                      <a:pt x="53" y="10"/>
                    </a:cubicBezTo>
                    <a:cubicBezTo>
                      <a:pt x="53" y="10"/>
                      <a:pt x="54" y="10"/>
                      <a:pt x="54" y="11"/>
                    </a:cubicBezTo>
                    <a:cubicBezTo>
                      <a:pt x="54" y="11"/>
                      <a:pt x="54" y="11"/>
                      <a:pt x="54" y="11"/>
                    </a:cubicBezTo>
                    <a:cubicBezTo>
                      <a:pt x="54" y="12"/>
                      <a:pt x="54" y="12"/>
                      <a:pt x="53" y="13"/>
                    </a:cubicBezTo>
                    <a:cubicBezTo>
                      <a:pt x="53" y="13"/>
                      <a:pt x="53" y="13"/>
                      <a:pt x="52" y="13"/>
                    </a:cubicBezTo>
                    <a:cubicBezTo>
                      <a:pt x="51" y="14"/>
                      <a:pt x="50" y="14"/>
                      <a:pt x="49" y="14"/>
                    </a:cubicBezTo>
                    <a:cubicBezTo>
                      <a:pt x="49" y="14"/>
                      <a:pt x="49" y="14"/>
                      <a:pt x="49" y="14"/>
                    </a:cubicBezTo>
                    <a:cubicBezTo>
                      <a:pt x="49" y="14"/>
                      <a:pt x="48" y="14"/>
                      <a:pt x="48" y="14"/>
                    </a:cubicBezTo>
                    <a:cubicBezTo>
                      <a:pt x="48" y="14"/>
                      <a:pt x="48" y="14"/>
                      <a:pt x="48" y="14"/>
                    </a:cubicBezTo>
                    <a:cubicBezTo>
                      <a:pt x="48" y="14"/>
                      <a:pt x="47" y="13"/>
                      <a:pt x="46" y="12"/>
                    </a:cubicBezTo>
                    <a:cubicBezTo>
                      <a:pt x="46" y="12"/>
                      <a:pt x="45" y="11"/>
                      <a:pt x="45" y="10"/>
                    </a:cubicBezTo>
                    <a:cubicBezTo>
                      <a:pt x="45" y="10"/>
                      <a:pt x="45" y="10"/>
                      <a:pt x="45" y="10"/>
                    </a:cubicBezTo>
                    <a:cubicBezTo>
                      <a:pt x="45" y="10"/>
                      <a:pt x="45" y="10"/>
                      <a:pt x="45" y="10"/>
                    </a:cubicBezTo>
                    <a:cubicBezTo>
                      <a:pt x="45" y="10"/>
                      <a:pt x="45" y="10"/>
                      <a:pt x="45" y="10"/>
                    </a:cubicBezTo>
                    <a:cubicBezTo>
                      <a:pt x="45" y="9"/>
                      <a:pt x="46" y="9"/>
                      <a:pt x="46" y="9"/>
                    </a:cubicBezTo>
                    <a:cubicBezTo>
                      <a:pt x="46" y="9"/>
                      <a:pt x="46" y="8"/>
                      <a:pt x="46" y="8"/>
                    </a:cubicBezTo>
                    <a:cubicBezTo>
                      <a:pt x="46" y="8"/>
                      <a:pt x="47" y="7"/>
                      <a:pt x="47" y="7"/>
                    </a:cubicBezTo>
                    <a:cubicBezTo>
                      <a:pt x="47" y="7"/>
                      <a:pt x="47" y="7"/>
                      <a:pt x="47" y="7"/>
                    </a:cubicBezTo>
                    <a:cubicBezTo>
                      <a:pt x="47" y="7"/>
                      <a:pt x="47" y="7"/>
                      <a:pt x="46" y="7"/>
                    </a:cubicBezTo>
                    <a:cubicBezTo>
                      <a:pt x="46" y="7"/>
                      <a:pt x="45" y="7"/>
                      <a:pt x="44" y="6"/>
                    </a:cubicBezTo>
                    <a:cubicBezTo>
                      <a:pt x="41" y="6"/>
                      <a:pt x="37" y="5"/>
                      <a:pt x="36" y="5"/>
                    </a:cubicBezTo>
                    <a:cubicBezTo>
                      <a:pt x="36" y="5"/>
                      <a:pt x="36" y="5"/>
                      <a:pt x="35" y="5"/>
                    </a:cubicBezTo>
                    <a:cubicBezTo>
                      <a:pt x="35" y="4"/>
                      <a:pt x="35" y="4"/>
                      <a:pt x="34" y="3"/>
                    </a:cubicBezTo>
                    <a:cubicBezTo>
                      <a:pt x="33" y="3"/>
                      <a:pt x="33" y="2"/>
                      <a:pt x="33" y="1"/>
                    </a:cubicBezTo>
                    <a:cubicBezTo>
                      <a:pt x="33" y="1"/>
                      <a:pt x="33" y="1"/>
                      <a:pt x="33" y="1"/>
                    </a:cubicBezTo>
                    <a:cubicBezTo>
                      <a:pt x="33" y="1"/>
                      <a:pt x="33" y="1"/>
                      <a:pt x="33" y="1"/>
                    </a:cubicBezTo>
                    <a:cubicBezTo>
                      <a:pt x="32" y="1"/>
                      <a:pt x="32" y="0"/>
                      <a:pt x="32"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17" name="Freeform 574"/>
              <p:cNvSpPr>
                <a:spLocks/>
              </p:cNvSpPr>
              <p:nvPr/>
            </p:nvSpPr>
            <p:spPr bwMode="auto">
              <a:xfrm>
                <a:off x="4425950" y="2762250"/>
                <a:ext cx="111125" cy="57150"/>
              </a:xfrm>
              <a:custGeom>
                <a:avLst/>
                <a:gdLst>
                  <a:gd name="T0" fmla="*/ 35 w 48"/>
                  <a:gd name="T1" fmla="*/ 1 h 25"/>
                  <a:gd name="T2" fmla="*/ 30 w 48"/>
                  <a:gd name="T3" fmla="*/ 2 h 25"/>
                  <a:gd name="T4" fmla="*/ 29 w 48"/>
                  <a:gd name="T5" fmla="*/ 1 h 25"/>
                  <a:gd name="T6" fmla="*/ 27 w 48"/>
                  <a:gd name="T7" fmla="*/ 1 h 25"/>
                  <a:gd name="T8" fmla="*/ 24 w 48"/>
                  <a:gd name="T9" fmla="*/ 2 h 25"/>
                  <a:gd name="T10" fmla="*/ 20 w 48"/>
                  <a:gd name="T11" fmla="*/ 2 h 25"/>
                  <a:gd name="T12" fmla="*/ 16 w 48"/>
                  <a:gd name="T13" fmla="*/ 4 h 25"/>
                  <a:gd name="T14" fmla="*/ 12 w 48"/>
                  <a:gd name="T15" fmla="*/ 5 h 25"/>
                  <a:gd name="T16" fmla="*/ 10 w 48"/>
                  <a:gd name="T17" fmla="*/ 5 h 25"/>
                  <a:gd name="T18" fmla="*/ 7 w 48"/>
                  <a:gd name="T19" fmla="*/ 9 h 25"/>
                  <a:gd name="T20" fmla="*/ 5 w 48"/>
                  <a:gd name="T21" fmla="*/ 12 h 25"/>
                  <a:gd name="T22" fmla="*/ 3 w 48"/>
                  <a:gd name="T23" fmla="*/ 14 h 25"/>
                  <a:gd name="T24" fmla="*/ 0 w 48"/>
                  <a:gd name="T25" fmla="*/ 20 h 25"/>
                  <a:gd name="T26" fmla="*/ 0 w 48"/>
                  <a:gd name="T27" fmla="*/ 20 h 25"/>
                  <a:gd name="T28" fmla="*/ 1 w 48"/>
                  <a:gd name="T29" fmla="*/ 20 h 25"/>
                  <a:gd name="T30" fmla="*/ 6 w 48"/>
                  <a:gd name="T31" fmla="*/ 17 h 25"/>
                  <a:gd name="T32" fmla="*/ 8 w 48"/>
                  <a:gd name="T33" fmla="*/ 20 h 25"/>
                  <a:gd name="T34" fmla="*/ 10 w 48"/>
                  <a:gd name="T35" fmla="*/ 22 h 25"/>
                  <a:gd name="T36" fmla="*/ 12 w 48"/>
                  <a:gd name="T37" fmla="*/ 24 h 25"/>
                  <a:gd name="T38" fmla="*/ 15 w 48"/>
                  <a:gd name="T39" fmla="*/ 23 h 25"/>
                  <a:gd name="T40" fmla="*/ 17 w 48"/>
                  <a:gd name="T41" fmla="*/ 23 h 25"/>
                  <a:gd name="T42" fmla="*/ 19 w 48"/>
                  <a:gd name="T43" fmla="*/ 25 h 25"/>
                  <a:gd name="T44" fmla="*/ 20 w 48"/>
                  <a:gd name="T45" fmla="*/ 24 h 25"/>
                  <a:gd name="T46" fmla="*/ 22 w 48"/>
                  <a:gd name="T47" fmla="*/ 22 h 25"/>
                  <a:gd name="T48" fmla="*/ 24 w 48"/>
                  <a:gd name="T49" fmla="*/ 19 h 25"/>
                  <a:gd name="T50" fmla="*/ 25 w 48"/>
                  <a:gd name="T51" fmla="*/ 17 h 25"/>
                  <a:gd name="T52" fmla="*/ 27 w 48"/>
                  <a:gd name="T53" fmla="*/ 17 h 25"/>
                  <a:gd name="T54" fmla="*/ 28 w 48"/>
                  <a:gd name="T55" fmla="*/ 21 h 25"/>
                  <a:gd name="T56" fmla="*/ 31 w 48"/>
                  <a:gd name="T57" fmla="*/ 23 h 25"/>
                  <a:gd name="T58" fmla="*/ 31 w 48"/>
                  <a:gd name="T59" fmla="*/ 25 h 25"/>
                  <a:gd name="T60" fmla="*/ 34 w 48"/>
                  <a:gd name="T61" fmla="*/ 21 h 25"/>
                  <a:gd name="T62" fmla="*/ 35 w 48"/>
                  <a:gd name="T63" fmla="*/ 17 h 25"/>
                  <a:gd name="T64" fmla="*/ 38 w 48"/>
                  <a:gd name="T65" fmla="*/ 17 h 25"/>
                  <a:gd name="T66" fmla="*/ 42 w 48"/>
                  <a:gd name="T67" fmla="*/ 20 h 25"/>
                  <a:gd name="T68" fmla="*/ 43 w 48"/>
                  <a:gd name="T69" fmla="*/ 19 h 25"/>
                  <a:gd name="T70" fmla="*/ 46 w 48"/>
                  <a:gd name="T71" fmla="*/ 16 h 25"/>
                  <a:gd name="T72" fmla="*/ 48 w 48"/>
                  <a:gd name="T73" fmla="*/ 15 h 25"/>
                  <a:gd name="T74" fmla="*/ 48 w 48"/>
                  <a:gd name="T75" fmla="*/ 12 h 25"/>
                  <a:gd name="T76" fmla="*/ 48 w 48"/>
                  <a:gd name="T77" fmla="*/ 12 h 25"/>
                  <a:gd name="T78" fmla="*/ 48 w 48"/>
                  <a:gd name="T79" fmla="*/ 11 h 25"/>
                  <a:gd name="T80" fmla="*/ 47 w 48"/>
                  <a:gd name="T81" fmla="*/ 11 h 25"/>
                  <a:gd name="T82" fmla="*/ 43 w 48"/>
                  <a:gd name="T83" fmla="*/ 12 h 25"/>
                  <a:gd name="T84" fmla="*/ 38 w 48"/>
                  <a:gd name="T85" fmla="*/ 9 h 25"/>
                  <a:gd name="T86" fmla="*/ 38 w 48"/>
                  <a:gd name="T87" fmla="*/ 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8" h="25">
                    <a:moveTo>
                      <a:pt x="39" y="3"/>
                    </a:moveTo>
                    <a:cubicBezTo>
                      <a:pt x="38" y="2"/>
                      <a:pt x="36" y="1"/>
                      <a:pt x="35" y="1"/>
                    </a:cubicBezTo>
                    <a:cubicBezTo>
                      <a:pt x="34" y="1"/>
                      <a:pt x="33" y="1"/>
                      <a:pt x="33" y="2"/>
                    </a:cubicBezTo>
                    <a:cubicBezTo>
                      <a:pt x="32" y="2"/>
                      <a:pt x="31" y="2"/>
                      <a:pt x="30" y="2"/>
                    </a:cubicBezTo>
                    <a:cubicBezTo>
                      <a:pt x="30" y="2"/>
                      <a:pt x="30" y="2"/>
                      <a:pt x="30" y="2"/>
                    </a:cubicBezTo>
                    <a:cubicBezTo>
                      <a:pt x="30" y="1"/>
                      <a:pt x="30" y="1"/>
                      <a:pt x="29" y="1"/>
                    </a:cubicBezTo>
                    <a:cubicBezTo>
                      <a:pt x="29" y="0"/>
                      <a:pt x="28" y="0"/>
                      <a:pt x="28" y="0"/>
                    </a:cubicBezTo>
                    <a:cubicBezTo>
                      <a:pt x="28" y="0"/>
                      <a:pt x="28" y="0"/>
                      <a:pt x="27" y="1"/>
                    </a:cubicBezTo>
                    <a:cubicBezTo>
                      <a:pt x="27" y="2"/>
                      <a:pt x="27" y="2"/>
                      <a:pt x="26" y="3"/>
                    </a:cubicBezTo>
                    <a:cubicBezTo>
                      <a:pt x="26" y="3"/>
                      <a:pt x="25" y="3"/>
                      <a:pt x="24" y="2"/>
                    </a:cubicBezTo>
                    <a:cubicBezTo>
                      <a:pt x="23" y="2"/>
                      <a:pt x="22" y="2"/>
                      <a:pt x="22" y="2"/>
                    </a:cubicBezTo>
                    <a:cubicBezTo>
                      <a:pt x="22" y="2"/>
                      <a:pt x="21" y="2"/>
                      <a:pt x="20" y="2"/>
                    </a:cubicBezTo>
                    <a:cubicBezTo>
                      <a:pt x="19" y="3"/>
                      <a:pt x="18" y="3"/>
                      <a:pt x="18" y="3"/>
                    </a:cubicBezTo>
                    <a:cubicBezTo>
                      <a:pt x="17" y="3"/>
                      <a:pt x="17" y="3"/>
                      <a:pt x="16" y="4"/>
                    </a:cubicBezTo>
                    <a:cubicBezTo>
                      <a:pt x="16" y="4"/>
                      <a:pt x="15" y="4"/>
                      <a:pt x="14" y="5"/>
                    </a:cubicBezTo>
                    <a:cubicBezTo>
                      <a:pt x="13" y="5"/>
                      <a:pt x="13" y="5"/>
                      <a:pt x="12" y="5"/>
                    </a:cubicBezTo>
                    <a:cubicBezTo>
                      <a:pt x="11" y="4"/>
                      <a:pt x="11" y="4"/>
                      <a:pt x="11" y="4"/>
                    </a:cubicBezTo>
                    <a:cubicBezTo>
                      <a:pt x="11" y="4"/>
                      <a:pt x="10" y="5"/>
                      <a:pt x="10" y="5"/>
                    </a:cubicBezTo>
                    <a:cubicBezTo>
                      <a:pt x="10" y="6"/>
                      <a:pt x="10" y="6"/>
                      <a:pt x="10" y="7"/>
                    </a:cubicBezTo>
                    <a:cubicBezTo>
                      <a:pt x="10" y="7"/>
                      <a:pt x="9" y="8"/>
                      <a:pt x="7" y="9"/>
                    </a:cubicBezTo>
                    <a:cubicBezTo>
                      <a:pt x="6" y="9"/>
                      <a:pt x="5" y="10"/>
                      <a:pt x="5" y="10"/>
                    </a:cubicBezTo>
                    <a:cubicBezTo>
                      <a:pt x="5" y="11"/>
                      <a:pt x="5" y="11"/>
                      <a:pt x="5" y="12"/>
                    </a:cubicBezTo>
                    <a:cubicBezTo>
                      <a:pt x="5" y="12"/>
                      <a:pt x="5" y="12"/>
                      <a:pt x="5" y="12"/>
                    </a:cubicBezTo>
                    <a:cubicBezTo>
                      <a:pt x="5" y="13"/>
                      <a:pt x="4" y="13"/>
                      <a:pt x="3" y="14"/>
                    </a:cubicBezTo>
                    <a:cubicBezTo>
                      <a:pt x="2" y="16"/>
                      <a:pt x="0" y="18"/>
                      <a:pt x="0" y="18"/>
                    </a:cubicBezTo>
                    <a:cubicBezTo>
                      <a:pt x="0" y="19"/>
                      <a:pt x="0" y="19"/>
                      <a:pt x="0" y="20"/>
                    </a:cubicBezTo>
                    <a:cubicBezTo>
                      <a:pt x="0" y="20"/>
                      <a:pt x="0" y="20"/>
                      <a:pt x="0" y="20"/>
                    </a:cubicBezTo>
                    <a:cubicBezTo>
                      <a:pt x="0" y="20"/>
                      <a:pt x="0" y="20"/>
                      <a:pt x="0" y="20"/>
                    </a:cubicBezTo>
                    <a:cubicBezTo>
                      <a:pt x="0" y="20"/>
                      <a:pt x="1" y="20"/>
                      <a:pt x="1" y="20"/>
                    </a:cubicBezTo>
                    <a:cubicBezTo>
                      <a:pt x="1" y="20"/>
                      <a:pt x="1" y="20"/>
                      <a:pt x="1" y="20"/>
                    </a:cubicBezTo>
                    <a:cubicBezTo>
                      <a:pt x="2" y="19"/>
                      <a:pt x="3" y="18"/>
                      <a:pt x="3" y="18"/>
                    </a:cubicBezTo>
                    <a:cubicBezTo>
                      <a:pt x="4" y="18"/>
                      <a:pt x="5" y="18"/>
                      <a:pt x="6" y="17"/>
                    </a:cubicBezTo>
                    <a:cubicBezTo>
                      <a:pt x="7" y="17"/>
                      <a:pt x="7" y="18"/>
                      <a:pt x="8" y="18"/>
                    </a:cubicBezTo>
                    <a:cubicBezTo>
                      <a:pt x="8" y="19"/>
                      <a:pt x="8" y="19"/>
                      <a:pt x="8" y="20"/>
                    </a:cubicBezTo>
                    <a:cubicBezTo>
                      <a:pt x="8" y="20"/>
                      <a:pt x="8" y="21"/>
                      <a:pt x="9" y="21"/>
                    </a:cubicBezTo>
                    <a:cubicBezTo>
                      <a:pt x="9" y="21"/>
                      <a:pt x="9" y="22"/>
                      <a:pt x="10" y="22"/>
                    </a:cubicBezTo>
                    <a:cubicBezTo>
                      <a:pt x="11" y="23"/>
                      <a:pt x="11" y="23"/>
                      <a:pt x="11" y="24"/>
                    </a:cubicBezTo>
                    <a:cubicBezTo>
                      <a:pt x="12" y="24"/>
                      <a:pt x="12" y="24"/>
                      <a:pt x="12" y="24"/>
                    </a:cubicBezTo>
                    <a:cubicBezTo>
                      <a:pt x="13" y="24"/>
                      <a:pt x="14" y="24"/>
                      <a:pt x="15" y="24"/>
                    </a:cubicBezTo>
                    <a:cubicBezTo>
                      <a:pt x="15" y="24"/>
                      <a:pt x="15" y="23"/>
                      <a:pt x="15" y="23"/>
                    </a:cubicBezTo>
                    <a:cubicBezTo>
                      <a:pt x="15" y="23"/>
                      <a:pt x="15" y="23"/>
                      <a:pt x="15" y="23"/>
                    </a:cubicBezTo>
                    <a:cubicBezTo>
                      <a:pt x="16" y="23"/>
                      <a:pt x="16" y="23"/>
                      <a:pt x="17" y="23"/>
                    </a:cubicBezTo>
                    <a:cubicBezTo>
                      <a:pt x="18" y="24"/>
                      <a:pt x="18" y="24"/>
                      <a:pt x="19" y="24"/>
                    </a:cubicBezTo>
                    <a:cubicBezTo>
                      <a:pt x="19" y="24"/>
                      <a:pt x="19" y="25"/>
                      <a:pt x="19" y="25"/>
                    </a:cubicBezTo>
                    <a:cubicBezTo>
                      <a:pt x="19" y="25"/>
                      <a:pt x="19" y="25"/>
                      <a:pt x="19" y="25"/>
                    </a:cubicBezTo>
                    <a:cubicBezTo>
                      <a:pt x="20" y="24"/>
                      <a:pt x="20" y="24"/>
                      <a:pt x="20" y="24"/>
                    </a:cubicBezTo>
                    <a:cubicBezTo>
                      <a:pt x="21" y="23"/>
                      <a:pt x="21" y="22"/>
                      <a:pt x="22" y="22"/>
                    </a:cubicBezTo>
                    <a:cubicBezTo>
                      <a:pt x="22" y="22"/>
                      <a:pt x="22" y="22"/>
                      <a:pt x="22" y="22"/>
                    </a:cubicBezTo>
                    <a:cubicBezTo>
                      <a:pt x="22" y="21"/>
                      <a:pt x="22" y="21"/>
                      <a:pt x="23" y="20"/>
                    </a:cubicBezTo>
                    <a:cubicBezTo>
                      <a:pt x="23" y="19"/>
                      <a:pt x="24" y="19"/>
                      <a:pt x="24" y="19"/>
                    </a:cubicBezTo>
                    <a:cubicBezTo>
                      <a:pt x="24" y="19"/>
                      <a:pt x="24" y="18"/>
                      <a:pt x="24" y="18"/>
                    </a:cubicBezTo>
                    <a:cubicBezTo>
                      <a:pt x="24" y="18"/>
                      <a:pt x="25" y="18"/>
                      <a:pt x="25" y="17"/>
                    </a:cubicBezTo>
                    <a:cubicBezTo>
                      <a:pt x="25" y="17"/>
                      <a:pt x="25" y="17"/>
                      <a:pt x="25" y="17"/>
                    </a:cubicBezTo>
                    <a:cubicBezTo>
                      <a:pt x="25" y="17"/>
                      <a:pt x="26" y="17"/>
                      <a:pt x="27" y="17"/>
                    </a:cubicBezTo>
                    <a:cubicBezTo>
                      <a:pt x="27" y="18"/>
                      <a:pt x="27" y="18"/>
                      <a:pt x="27" y="19"/>
                    </a:cubicBezTo>
                    <a:cubicBezTo>
                      <a:pt x="28" y="20"/>
                      <a:pt x="28" y="21"/>
                      <a:pt x="28" y="21"/>
                    </a:cubicBezTo>
                    <a:cubicBezTo>
                      <a:pt x="28" y="21"/>
                      <a:pt x="29" y="22"/>
                      <a:pt x="29" y="22"/>
                    </a:cubicBezTo>
                    <a:cubicBezTo>
                      <a:pt x="30" y="22"/>
                      <a:pt x="31" y="22"/>
                      <a:pt x="31" y="23"/>
                    </a:cubicBezTo>
                    <a:cubicBezTo>
                      <a:pt x="31" y="23"/>
                      <a:pt x="31" y="24"/>
                      <a:pt x="31" y="24"/>
                    </a:cubicBezTo>
                    <a:cubicBezTo>
                      <a:pt x="32" y="25"/>
                      <a:pt x="31" y="25"/>
                      <a:pt x="31" y="25"/>
                    </a:cubicBezTo>
                    <a:cubicBezTo>
                      <a:pt x="31" y="25"/>
                      <a:pt x="32" y="24"/>
                      <a:pt x="33" y="23"/>
                    </a:cubicBezTo>
                    <a:cubicBezTo>
                      <a:pt x="33" y="22"/>
                      <a:pt x="33" y="21"/>
                      <a:pt x="34" y="21"/>
                    </a:cubicBezTo>
                    <a:cubicBezTo>
                      <a:pt x="34" y="21"/>
                      <a:pt x="34" y="20"/>
                      <a:pt x="34" y="19"/>
                    </a:cubicBezTo>
                    <a:cubicBezTo>
                      <a:pt x="34" y="18"/>
                      <a:pt x="35" y="17"/>
                      <a:pt x="35" y="17"/>
                    </a:cubicBezTo>
                    <a:cubicBezTo>
                      <a:pt x="35" y="16"/>
                      <a:pt x="35" y="16"/>
                      <a:pt x="36" y="16"/>
                    </a:cubicBezTo>
                    <a:cubicBezTo>
                      <a:pt x="36" y="16"/>
                      <a:pt x="37" y="17"/>
                      <a:pt x="38" y="17"/>
                    </a:cubicBezTo>
                    <a:cubicBezTo>
                      <a:pt x="38" y="18"/>
                      <a:pt x="39" y="18"/>
                      <a:pt x="40" y="19"/>
                    </a:cubicBezTo>
                    <a:cubicBezTo>
                      <a:pt x="41" y="19"/>
                      <a:pt x="41" y="19"/>
                      <a:pt x="42" y="20"/>
                    </a:cubicBezTo>
                    <a:cubicBezTo>
                      <a:pt x="43" y="20"/>
                      <a:pt x="43" y="20"/>
                      <a:pt x="44" y="20"/>
                    </a:cubicBezTo>
                    <a:cubicBezTo>
                      <a:pt x="44" y="20"/>
                      <a:pt x="44" y="20"/>
                      <a:pt x="43" y="19"/>
                    </a:cubicBezTo>
                    <a:cubicBezTo>
                      <a:pt x="43" y="18"/>
                      <a:pt x="43" y="16"/>
                      <a:pt x="44" y="16"/>
                    </a:cubicBezTo>
                    <a:cubicBezTo>
                      <a:pt x="45" y="16"/>
                      <a:pt x="46" y="16"/>
                      <a:pt x="46" y="16"/>
                    </a:cubicBezTo>
                    <a:cubicBezTo>
                      <a:pt x="47" y="16"/>
                      <a:pt x="47" y="16"/>
                      <a:pt x="48" y="16"/>
                    </a:cubicBezTo>
                    <a:cubicBezTo>
                      <a:pt x="48" y="16"/>
                      <a:pt x="48" y="15"/>
                      <a:pt x="48" y="15"/>
                    </a:cubicBezTo>
                    <a:cubicBezTo>
                      <a:pt x="48" y="14"/>
                      <a:pt x="48" y="14"/>
                      <a:pt x="48" y="14"/>
                    </a:cubicBezTo>
                    <a:cubicBezTo>
                      <a:pt x="48" y="13"/>
                      <a:pt x="48" y="13"/>
                      <a:pt x="48" y="12"/>
                    </a:cubicBezTo>
                    <a:cubicBezTo>
                      <a:pt x="48" y="12"/>
                      <a:pt x="48" y="12"/>
                      <a:pt x="48" y="12"/>
                    </a:cubicBezTo>
                    <a:cubicBezTo>
                      <a:pt x="48" y="12"/>
                      <a:pt x="48" y="12"/>
                      <a:pt x="48" y="12"/>
                    </a:cubicBezTo>
                    <a:cubicBezTo>
                      <a:pt x="48" y="12"/>
                      <a:pt x="48" y="12"/>
                      <a:pt x="48" y="12"/>
                    </a:cubicBezTo>
                    <a:cubicBezTo>
                      <a:pt x="48" y="12"/>
                      <a:pt x="48" y="11"/>
                      <a:pt x="48" y="11"/>
                    </a:cubicBezTo>
                    <a:cubicBezTo>
                      <a:pt x="48" y="11"/>
                      <a:pt x="48" y="11"/>
                      <a:pt x="48" y="11"/>
                    </a:cubicBezTo>
                    <a:cubicBezTo>
                      <a:pt x="48" y="11"/>
                      <a:pt x="48" y="11"/>
                      <a:pt x="47" y="11"/>
                    </a:cubicBezTo>
                    <a:cubicBezTo>
                      <a:pt x="46" y="11"/>
                      <a:pt x="46" y="12"/>
                      <a:pt x="46" y="12"/>
                    </a:cubicBezTo>
                    <a:cubicBezTo>
                      <a:pt x="45" y="13"/>
                      <a:pt x="44" y="13"/>
                      <a:pt x="43" y="12"/>
                    </a:cubicBezTo>
                    <a:cubicBezTo>
                      <a:pt x="43" y="12"/>
                      <a:pt x="42" y="11"/>
                      <a:pt x="41" y="11"/>
                    </a:cubicBezTo>
                    <a:cubicBezTo>
                      <a:pt x="40" y="10"/>
                      <a:pt x="38" y="9"/>
                      <a:pt x="38" y="9"/>
                    </a:cubicBezTo>
                    <a:cubicBezTo>
                      <a:pt x="37" y="8"/>
                      <a:pt x="37" y="7"/>
                      <a:pt x="38" y="6"/>
                    </a:cubicBezTo>
                    <a:cubicBezTo>
                      <a:pt x="38" y="6"/>
                      <a:pt x="38" y="6"/>
                      <a:pt x="38" y="5"/>
                    </a:cubicBezTo>
                    <a:cubicBezTo>
                      <a:pt x="38" y="5"/>
                      <a:pt x="39" y="3"/>
                      <a:pt x="39" y="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18" name="Freeform 575"/>
              <p:cNvSpPr>
                <a:spLocks/>
              </p:cNvSpPr>
              <p:nvPr/>
            </p:nvSpPr>
            <p:spPr bwMode="auto">
              <a:xfrm>
                <a:off x="4537075" y="2773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 name="Latin America"/>
            <p:cNvGrpSpPr/>
            <p:nvPr/>
          </p:nvGrpSpPr>
          <p:grpSpPr>
            <a:xfrm>
              <a:off x="1301750" y="3228181"/>
              <a:ext cx="2097088" cy="2435226"/>
              <a:chOff x="1287462" y="3217863"/>
              <a:chExt cx="2097088" cy="2435226"/>
            </a:xfrm>
            <a:grpFill/>
          </p:grpSpPr>
          <p:sp>
            <p:nvSpPr>
              <p:cNvPr id="82" name="Freeform 5"/>
              <p:cNvSpPr>
                <a:spLocks/>
              </p:cNvSpPr>
              <p:nvPr/>
            </p:nvSpPr>
            <p:spPr bwMode="auto">
              <a:xfrm>
                <a:off x="2676525" y="4576763"/>
                <a:ext cx="212725" cy="220663"/>
              </a:xfrm>
              <a:custGeom>
                <a:avLst/>
                <a:gdLst>
                  <a:gd name="T0" fmla="*/ 2 w 92"/>
                  <a:gd name="T1" fmla="*/ 35 h 96"/>
                  <a:gd name="T2" fmla="*/ 6 w 92"/>
                  <a:gd name="T3" fmla="*/ 40 h 96"/>
                  <a:gd name="T4" fmla="*/ 15 w 92"/>
                  <a:gd name="T5" fmla="*/ 50 h 96"/>
                  <a:gd name="T6" fmla="*/ 26 w 92"/>
                  <a:gd name="T7" fmla="*/ 54 h 96"/>
                  <a:gd name="T8" fmla="*/ 35 w 92"/>
                  <a:gd name="T9" fmla="*/ 58 h 96"/>
                  <a:gd name="T10" fmla="*/ 44 w 92"/>
                  <a:gd name="T11" fmla="*/ 64 h 96"/>
                  <a:gd name="T12" fmla="*/ 56 w 92"/>
                  <a:gd name="T13" fmla="*/ 71 h 96"/>
                  <a:gd name="T14" fmla="*/ 52 w 92"/>
                  <a:gd name="T15" fmla="*/ 79 h 96"/>
                  <a:gd name="T16" fmla="*/ 50 w 92"/>
                  <a:gd name="T17" fmla="*/ 84 h 96"/>
                  <a:gd name="T18" fmla="*/ 46 w 92"/>
                  <a:gd name="T19" fmla="*/ 90 h 96"/>
                  <a:gd name="T20" fmla="*/ 44 w 92"/>
                  <a:gd name="T21" fmla="*/ 92 h 96"/>
                  <a:gd name="T22" fmla="*/ 44 w 92"/>
                  <a:gd name="T23" fmla="*/ 92 h 96"/>
                  <a:gd name="T24" fmla="*/ 53 w 92"/>
                  <a:gd name="T25" fmla="*/ 93 h 96"/>
                  <a:gd name="T26" fmla="*/ 64 w 92"/>
                  <a:gd name="T27" fmla="*/ 95 h 96"/>
                  <a:gd name="T28" fmla="*/ 69 w 92"/>
                  <a:gd name="T29" fmla="*/ 96 h 96"/>
                  <a:gd name="T30" fmla="*/ 72 w 92"/>
                  <a:gd name="T31" fmla="*/ 94 h 96"/>
                  <a:gd name="T32" fmla="*/ 75 w 92"/>
                  <a:gd name="T33" fmla="*/ 94 h 96"/>
                  <a:gd name="T34" fmla="*/ 77 w 92"/>
                  <a:gd name="T35" fmla="*/ 93 h 96"/>
                  <a:gd name="T36" fmla="*/ 80 w 92"/>
                  <a:gd name="T37" fmla="*/ 89 h 96"/>
                  <a:gd name="T38" fmla="*/ 84 w 92"/>
                  <a:gd name="T39" fmla="*/ 87 h 96"/>
                  <a:gd name="T40" fmla="*/ 87 w 92"/>
                  <a:gd name="T41" fmla="*/ 80 h 96"/>
                  <a:gd name="T42" fmla="*/ 88 w 92"/>
                  <a:gd name="T43" fmla="*/ 75 h 96"/>
                  <a:gd name="T44" fmla="*/ 91 w 92"/>
                  <a:gd name="T45" fmla="*/ 60 h 96"/>
                  <a:gd name="T46" fmla="*/ 92 w 92"/>
                  <a:gd name="T47" fmla="*/ 56 h 96"/>
                  <a:gd name="T48" fmla="*/ 86 w 92"/>
                  <a:gd name="T49" fmla="*/ 55 h 96"/>
                  <a:gd name="T50" fmla="*/ 80 w 92"/>
                  <a:gd name="T51" fmla="*/ 54 h 96"/>
                  <a:gd name="T52" fmla="*/ 77 w 92"/>
                  <a:gd name="T53" fmla="*/ 43 h 96"/>
                  <a:gd name="T54" fmla="*/ 77 w 92"/>
                  <a:gd name="T55" fmla="*/ 43 h 96"/>
                  <a:gd name="T56" fmla="*/ 72 w 92"/>
                  <a:gd name="T57" fmla="*/ 36 h 96"/>
                  <a:gd name="T58" fmla="*/ 69 w 92"/>
                  <a:gd name="T59" fmla="*/ 34 h 96"/>
                  <a:gd name="T60" fmla="*/ 68 w 92"/>
                  <a:gd name="T61" fmla="*/ 33 h 96"/>
                  <a:gd name="T62" fmla="*/ 62 w 92"/>
                  <a:gd name="T63" fmla="*/ 36 h 96"/>
                  <a:gd name="T64" fmla="*/ 51 w 92"/>
                  <a:gd name="T65" fmla="*/ 32 h 96"/>
                  <a:gd name="T66" fmla="*/ 53 w 92"/>
                  <a:gd name="T67" fmla="*/ 18 h 96"/>
                  <a:gd name="T68" fmla="*/ 50 w 92"/>
                  <a:gd name="T69" fmla="*/ 11 h 96"/>
                  <a:gd name="T70" fmla="*/ 44 w 92"/>
                  <a:gd name="T71" fmla="*/ 2 h 96"/>
                  <a:gd name="T72" fmla="*/ 29 w 92"/>
                  <a:gd name="T73" fmla="*/ 1 h 96"/>
                  <a:gd name="T74" fmla="*/ 25 w 92"/>
                  <a:gd name="T75" fmla="*/ 1 h 96"/>
                  <a:gd name="T76" fmla="*/ 7 w 92"/>
                  <a:gd name="T77" fmla="*/ 11 h 96"/>
                  <a:gd name="T78" fmla="*/ 5 w 92"/>
                  <a:gd name="T79" fmla="*/ 17 h 96"/>
                  <a:gd name="T80" fmla="*/ 0 w 92"/>
                  <a:gd name="T81" fmla="*/ 3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2" h="96">
                    <a:moveTo>
                      <a:pt x="0" y="33"/>
                    </a:moveTo>
                    <a:cubicBezTo>
                      <a:pt x="1" y="33"/>
                      <a:pt x="1" y="34"/>
                      <a:pt x="2" y="35"/>
                    </a:cubicBezTo>
                    <a:cubicBezTo>
                      <a:pt x="2" y="35"/>
                      <a:pt x="3" y="36"/>
                      <a:pt x="3" y="36"/>
                    </a:cubicBezTo>
                    <a:cubicBezTo>
                      <a:pt x="3" y="37"/>
                      <a:pt x="5" y="38"/>
                      <a:pt x="6" y="40"/>
                    </a:cubicBezTo>
                    <a:cubicBezTo>
                      <a:pt x="7" y="42"/>
                      <a:pt x="8" y="43"/>
                      <a:pt x="8" y="44"/>
                    </a:cubicBezTo>
                    <a:cubicBezTo>
                      <a:pt x="9" y="46"/>
                      <a:pt x="13" y="48"/>
                      <a:pt x="15" y="50"/>
                    </a:cubicBezTo>
                    <a:cubicBezTo>
                      <a:pt x="17" y="51"/>
                      <a:pt x="18" y="52"/>
                      <a:pt x="18" y="52"/>
                    </a:cubicBezTo>
                    <a:cubicBezTo>
                      <a:pt x="20" y="53"/>
                      <a:pt x="24" y="53"/>
                      <a:pt x="26" y="54"/>
                    </a:cubicBezTo>
                    <a:cubicBezTo>
                      <a:pt x="27" y="54"/>
                      <a:pt x="27" y="54"/>
                      <a:pt x="27" y="54"/>
                    </a:cubicBezTo>
                    <a:cubicBezTo>
                      <a:pt x="29" y="54"/>
                      <a:pt x="32" y="56"/>
                      <a:pt x="35" y="58"/>
                    </a:cubicBezTo>
                    <a:cubicBezTo>
                      <a:pt x="36" y="59"/>
                      <a:pt x="37" y="60"/>
                      <a:pt x="37" y="60"/>
                    </a:cubicBezTo>
                    <a:cubicBezTo>
                      <a:pt x="37" y="60"/>
                      <a:pt x="40" y="62"/>
                      <a:pt x="44" y="64"/>
                    </a:cubicBezTo>
                    <a:cubicBezTo>
                      <a:pt x="49" y="66"/>
                      <a:pt x="54" y="69"/>
                      <a:pt x="55" y="69"/>
                    </a:cubicBezTo>
                    <a:cubicBezTo>
                      <a:pt x="55" y="70"/>
                      <a:pt x="55" y="70"/>
                      <a:pt x="56" y="71"/>
                    </a:cubicBezTo>
                    <a:cubicBezTo>
                      <a:pt x="56" y="72"/>
                      <a:pt x="56" y="73"/>
                      <a:pt x="56" y="73"/>
                    </a:cubicBezTo>
                    <a:cubicBezTo>
                      <a:pt x="56" y="74"/>
                      <a:pt x="54" y="77"/>
                      <a:pt x="52" y="79"/>
                    </a:cubicBezTo>
                    <a:cubicBezTo>
                      <a:pt x="52" y="80"/>
                      <a:pt x="51" y="81"/>
                      <a:pt x="51" y="81"/>
                    </a:cubicBezTo>
                    <a:cubicBezTo>
                      <a:pt x="51" y="82"/>
                      <a:pt x="50" y="83"/>
                      <a:pt x="50" y="84"/>
                    </a:cubicBezTo>
                    <a:cubicBezTo>
                      <a:pt x="49" y="85"/>
                      <a:pt x="48" y="87"/>
                      <a:pt x="48" y="88"/>
                    </a:cubicBezTo>
                    <a:cubicBezTo>
                      <a:pt x="48" y="88"/>
                      <a:pt x="47" y="89"/>
                      <a:pt x="46" y="90"/>
                    </a:cubicBezTo>
                    <a:cubicBezTo>
                      <a:pt x="45" y="91"/>
                      <a:pt x="45" y="91"/>
                      <a:pt x="45" y="91"/>
                    </a:cubicBezTo>
                    <a:cubicBezTo>
                      <a:pt x="44" y="92"/>
                      <a:pt x="44" y="92"/>
                      <a:pt x="44" y="92"/>
                    </a:cubicBezTo>
                    <a:cubicBezTo>
                      <a:pt x="44" y="92"/>
                      <a:pt x="44" y="92"/>
                      <a:pt x="44" y="92"/>
                    </a:cubicBezTo>
                    <a:cubicBezTo>
                      <a:pt x="44" y="92"/>
                      <a:pt x="44" y="92"/>
                      <a:pt x="44" y="92"/>
                    </a:cubicBezTo>
                    <a:cubicBezTo>
                      <a:pt x="45" y="92"/>
                      <a:pt x="46" y="92"/>
                      <a:pt x="47" y="93"/>
                    </a:cubicBezTo>
                    <a:cubicBezTo>
                      <a:pt x="49" y="93"/>
                      <a:pt x="52" y="93"/>
                      <a:pt x="53" y="93"/>
                    </a:cubicBezTo>
                    <a:cubicBezTo>
                      <a:pt x="55" y="93"/>
                      <a:pt x="57" y="94"/>
                      <a:pt x="58" y="95"/>
                    </a:cubicBezTo>
                    <a:cubicBezTo>
                      <a:pt x="64" y="95"/>
                      <a:pt x="64" y="95"/>
                      <a:pt x="64" y="95"/>
                    </a:cubicBezTo>
                    <a:cubicBezTo>
                      <a:pt x="64" y="95"/>
                      <a:pt x="66" y="95"/>
                      <a:pt x="67" y="96"/>
                    </a:cubicBezTo>
                    <a:cubicBezTo>
                      <a:pt x="68" y="96"/>
                      <a:pt x="69" y="96"/>
                      <a:pt x="69" y="96"/>
                    </a:cubicBezTo>
                    <a:cubicBezTo>
                      <a:pt x="69" y="96"/>
                      <a:pt x="70" y="95"/>
                      <a:pt x="71" y="95"/>
                    </a:cubicBezTo>
                    <a:cubicBezTo>
                      <a:pt x="72" y="94"/>
                      <a:pt x="72" y="94"/>
                      <a:pt x="72" y="94"/>
                    </a:cubicBezTo>
                    <a:cubicBezTo>
                      <a:pt x="72" y="94"/>
                      <a:pt x="72" y="94"/>
                      <a:pt x="72" y="94"/>
                    </a:cubicBezTo>
                    <a:cubicBezTo>
                      <a:pt x="73" y="94"/>
                      <a:pt x="74" y="94"/>
                      <a:pt x="75" y="94"/>
                    </a:cubicBezTo>
                    <a:cubicBezTo>
                      <a:pt x="75" y="94"/>
                      <a:pt x="77" y="94"/>
                      <a:pt x="77" y="94"/>
                    </a:cubicBezTo>
                    <a:cubicBezTo>
                      <a:pt x="77" y="94"/>
                      <a:pt x="77" y="93"/>
                      <a:pt x="77" y="93"/>
                    </a:cubicBezTo>
                    <a:cubicBezTo>
                      <a:pt x="77" y="92"/>
                      <a:pt x="77" y="91"/>
                      <a:pt x="77" y="91"/>
                    </a:cubicBezTo>
                    <a:cubicBezTo>
                      <a:pt x="78" y="90"/>
                      <a:pt x="79" y="90"/>
                      <a:pt x="80" y="89"/>
                    </a:cubicBezTo>
                    <a:cubicBezTo>
                      <a:pt x="81" y="89"/>
                      <a:pt x="82" y="88"/>
                      <a:pt x="82" y="88"/>
                    </a:cubicBezTo>
                    <a:cubicBezTo>
                      <a:pt x="83" y="88"/>
                      <a:pt x="83" y="87"/>
                      <a:pt x="84" y="87"/>
                    </a:cubicBezTo>
                    <a:cubicBezTo>
                      <a:pt x="85" y="86"/>
                      <a:pt x="86" y="85"/>
                      <a:pt x="86" y="84"/>
                    </a:cubicBezTo>
                    <a:cubicBezTo>
                      <a:pt x="87" y="84"/>
                      <a:pt x="87" y="82"/>
                      <a:pt x="87" y="80"/>
                    </a:cubicBezTo>
                    <a:cubicBezTo>
                      <a:pt x="88" y="79"/>
                      <a:pt x="88" y="77"/>
                      <a:pt x="88" y="76"/>
                    </a:cubicBezTo>
                    <a:cubicBezTo>
                      <a:pt x="88" y="76"/>
                      <a:pt x="88" y="76"/>
                      <a:pt x="88" y="75"/>
                    </a:cubicBezTo>
                    <a:cubicBezTo>
                      <a:pt x="88" y="74"/>
                      <a:pt x="88" y="72"/>
                      <a:pt x="88" y="71"/>
                    </a:cubicBezTo>
                    <a:cubicBezTo>
                      <a:pt x="89" y="71"/>
                      <a:pt x="90" y="65"/>
                      <a:pt x="91" y="60"/>
                    </a:cubicBezTo>
                    <a:cubicBezTo>
                      <a:pt x="92" y="58"/>
                      <a:pt x="92" y="57"/>
                      <a:pt x="92" y="56"/>
                    </a:cubicBezTo>
                    <a:cubicBezTo>
                      <a:pt x="92" y="56"/>
                      <a:pt x="92" y="56"/>
                      <a:pt x="92" y="56"/>
                    </a:cubicBezTo>
                    <a:cubicBezTo>
                      <a:pt x="92" y="56"/>
                      <a:pt x="91" y="56"/>
                      <a:pt x="90" y="56"/>
                    </a:cubicBezTo>
                    <a:cubicBezTo>
                      <a:pt x="89" y="55"/>
                      <a:pt x="87" y="55"/>
                      <a:pt x="86" y="55"/>
                    </a:cubicBezTo>
                    <a:cubicBezTo>
                      <a:pt x="85" y="55"/>
                      <a:pt x="85" y="55"/>
                      <a:pt x="85" y="55"/>
                    </a:cubicBezTo>
                    <a:cubicBezTo>
                      <a:pt x="83" y="55"/>
                      <a:pt x="81" y="55"/>
                      <a:pt x="80" y="54"/>
                    </a:cubicBezTo>
                    <a:cubicBezTo>
                      <a:pt x="80" y="54"/>
                      <a:pt x="79" y="53"/>
                      <a:pt x="79" y="51"/>
                    </a:cubicBezTo>
                    <a:cubicBezTo>
                      <a:pt x="78" y="48"/>
                      <a:pt x="77" y="44"/>
                      <a:pt x="77" y="43"/>
                    </a:cubicBezTo>
                    <a:cubicBezTo>
                      <a:pt x="77" y="43"/>
                      <a:pt x="77" y="43"/>
                      <a:pt x="77" y="43"/>
                    </a:cubicBezTo>
                    <a:cubicBezTo>
                      <a:pt x="77" y="43"/>
                      <a:pt x="77" y="43"/>
                      <a:pt x="77" y="43"/>
                    </a:cubicBezTo>
                    <a:cubicBezTo>
                      <a:pt x="77" y="41"/>
                      <a:pt x="76" y="38"/>
                      <a:pt x="75" y="37"/>
                    </a:cubicBezTo>
                    <a:cubicBezTo>
                      <a:pt x="75" y="36"/>
                      <a:pt x="73" y="36"/>
                      <a:pt x="72" y="36"/>
                    </a:cubicBezTo>
                    <a:cubicBezTo>
                      <a:pt x="71" y="36"/>
                      <a:pt x="71" y="36"/>
                      <a:pt x="71" y="36"/>
                    </a:cubicBezTo>
                    <a:cubicBezTo>
                      <a:pt x="70" y="35"/>
                      <a:pt x="70" y="35"/>
                      <a:pt x="69" y="34"/>
                    </a:cubicBezTo>
                    <a:cubicBezTo>
                      <a:pt x="69" y="34"/>
                      <a:pt x="69" y="34"/>
                      <a:pt x="69" y="33"/>
                    </a:cubicBezTo>
                    <a:cubicBezTo>
                      <a:pt x="69" y="33"/>
                      <a:pt x="68" y="33"/>
                      <a:pt x="68" y="33"/>
                    </a:cubicBezTo>
                    <a:cubicBezTo>
                      <a:pt x="67" y="34"/>
                      <a:pt x="63" y="36"/>
                      <a:pt x="63" y="36"/>
                    </a:cubicBezTo>
                    <a:cubicBezTo>
                      <a:pt x="62" y="36"/>
                      <a:pt x="62" y="36"/>
                      <a:pt x="62" y="36"/>
                    </a:cubicBezTo>
                    <a:cubicBezTo>
                      <a:pt x="62" y="36"/>
                      <a:pt x="62" y="36"/>
                      <a:pt x="62" y="36"/>
                    </a:cubicBezTo>
                    <a:cubicBezTo>
                      <a:pt x="62" y="36"/>
                      <a:pt x="52" y="34"/>
                      <a:pt x="51" y="32"/>
                    </a:cubicBezTo>
                    <a:cubicBezTo>
                      <a:pt x="51" y="31"/>
                      <a:pt x="52" y="26"/>
                      <a:pt x="52" y="22"/>
                    </a:cubicBezTo>
                    <a:cubicBezTo>
                      <a:pt x="53" y="20"/>
                      <a:pt x="53" y="19"/>
                      <a:pt x="53" y="18"/>
                    </a:cubicBezTo>
                    <a:cubicBezTo>
                      <a:pt x="53" y="17"/>
                      <a:pt x="52" y="15"/>
                      <a:pt x="52" y="14"/>
                    </a:cubicBezTo>
                    <a:cubicBezTo>
                      <a:pt x="51" y="13"/>
                      <a:pt x="50" y="12"/>
                      <a:pt x="50" y="11"/>
                    </a:cubicBezTo>
                    <a:cubicBezTo>
                      <a:pt x="50" y="9"/>
                      <a:pt x="50" y="7"/>
                      <a:pt x="50" y="6"/>
                    </a:cubicBezTo>
                    <a:cubicBezTo>
                      <a:pt x="48" y="5"/>
                      <a:pt x="46" y="4"/>
                      <a:pt x="44" y="2"/>
                    </a:cubicBezTo>
                    <a:cubicBezTo>
                      <a:pt x="42" y="1"/>
                      <a:pt x="40" y="0"/>
                      <a:pt x="40" y="0"/>
                    </a:cubicBezTo>
                    <a:cubicBezTo>
                      <a:pt x="38" y="0"/>
                      <a:pt x="31" y="0"/>
                      <a:pt x="29" y="1"/>
                    </a:cubicBezTo>
                    <a:cubicBezTo>
                      <a:pt x="29" y="1"/>
                      <a:pt x="29" y="1"/>
                      <a:pt x="29" y="1"/>
                    </a:cubicBezTo>
                    <a:cubicBezTo>
                      <a:pt x="29" y="1"/>
                      <a:pt x="27" y="1"/>
                      <a:pt x="25" y="1"/>
                    </a:cubicBezTo>
                    <a:cubicBezTo>
                      <a:pt x="20" y="2"/>
                      <a:pt x="12" y="4"/>
                      <a:pt x="11" y="5"/>
                    </a:cubicBezTo>
                    <a:cubicBezTo>
                      <a:pt x="11" y="5"/>
                      <a:pt x="9" y="8"/>
                      <a:pt x="7" y="11"/>
                    </a:cubicBezTo>
                    <a:cubicBezTo>
                      <a:pt x="6" y="12"/>
                      <a:pt x="5" y="13"/>
                      <a:pt x="5" y="14"/>
                    </a:cubicBezTo>
                    <a:cubicBezTo>
                      <a:pt x="5" y="15"/>
                      <a:pt x="5" y="16"/>
                      <a:pt x="5" y="17"/>
                    </a:cubicBezTo>
                    <a:cubicBezTo>
                      <a:pt x="5" y="19"/>
                      <a:pt x="5" y="20"/>
                      <a:pt x="5" y="21"/>
                    </a:cubicBezTo>
                    <a:cubicBezTo>
                      <a:pt x="4" y="24"/>
                      <a:pt x="1" y="31"/>
                      <a:pt x="0" y="3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64"/>
              <p:cNvSpPr>
                <a:spLocks/>
              </p:cNvSpPr>
              <p:nvPr/>
            </p:nvSpPr>
            <p:spPr bwMode="auto">
              <a:xfrm>
                <a:off x="2000250" y="3608388"/>
                <a:ext cx="26988" cy="61913"/>
              </a:xfrm>
              <a:custGeom>
                <a:avLst/>
                <a:gdLst>
                  <a:gd name="T0" fmla="*/ 9 w 12"/>
                  <a:gd name="T1" fmla="*/ 0 h 27"/>
                  <a:gd name="T2" fmla="*/ 10 w 12"/>
                  <a:gd name="T3" fmla="*/ 0 h 27"/>
                  <a:gd name="T4" fmla="*/ 12 w 12"/>
                  <a:gd name="T5" fmla="*/ 2 h 27"/>
                  <a:gd name="T6" fmla="*/ 11 w 12"/>
                  <a:gd name="T7" fmla="*/ 5 h 27"/>
                  <a:gd name="T8" fmla="*/ 10 w 12"/>
                  <a:gd name="T9" fmla="*/ 13 h 27"/>
                  <a:gd name="T10" fmla="*/ 11 w 12"/>
                  <a:gd name="T11" fmla="*/ 16 h 27"/>
                  <a:gd name="T12" fmla="*/ 9 w 12"/>
                  <a:gd name="T13" fmla="*/ 21 h 27"/>
                  <a:gd name="T14" fmla="*/ 5 w 12"/>
                  <a:gd name="T15" fmla="*/ 25 h 27"/>
                  <a:gd name="T16" fmla="*/ 4 w 12"/>
                  <a:gd name="T17" fmla="*/ 27 h 27"/>
                  <a:gd name="T18" fmla="*/ 4 w 12"/>
                  <a:gd name="T19" fmla="*/ 27 h 27"/>
                  <a:gd name="T20" fmla="*/ 1 w 12"/>
                  <a:gd name="T21" fmla="*/ 27 h 27"/>
                  <a:gd name="T22" fmla="*/ 1 w 12"/>
                  <a:gd name="T23" fmla="*/ 14 h 27"/>
                  <a:gd name="T24" fmla="*/ 1 w 12"/>
                  <a:gd name="T25" fmla="*/ 10 h 27"/>
                  <a:gd name="T26" fmla="*/ 0 w 12"/>
                  <a:gd name="T27" fmla="*/ 6 h 27"/>
                  <a:gd name="T28" fmla="*/ 1 w 12"/>
                  <a:gd name="T29" fmla="*/ 6 h 27"/>
                  <a:gd name="T30" fmla="*/ 1 w 12"/>
                  <a:gd name="T31" fmla="*/ 4 h 27"/>
                  <a:gd name="T32" fmla="*/ 2 w 12"/>
                  <a:gd name="T33" fmla="*/ 3 h 27"/>
                  <a:gd name="T34" fmla="*/ 4 w 12"/>
                  <a:gd name="T35" fmla="*/ 3 h 27"/>
                  <a:gd name="T36" fmla="*/ 5 w 12"/>
                  <a:gd name="T37" fmla="*/ 4 h 27"/>
                  <a:gd name="T38" fmla="*/ 7 w 12"/>
                  <a:gd name="T39" fmla="*/ 2 h 27"/>
                  <a:gd name="T40" fmla="*/ 9 w 12"/>
                  <a:gd name="T41" fmla="*/ 0 h 27"/>
                  <a:gd name="T42" fmla="*/ 9 w 12"/>
                  <a:gd name="T4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27">
                    <a:moveTo>
                      <a:pt x="9" y="0"/>
                    </a:moveTo>
                    <a:cubicBezTo>
                      <a:pt x="9" y="0"/>
                      <a:pt x="10" y="0"/>
                      <a:pt x="10" y="0"/>
                    </a:cubicBezTo>
                    <a:cubicBezTo>
                      <a:pt x="12" y="0"/>
                      <a:pt x="12" y="1"/>
                      <a:pt x="12" y="2"/>
                    </a:cubicBezTo>
                    <a:cubicBezTo>
                      <a:pt x="12" y="2"/>
                      <a:pt x="12" y="4"/>
                      <a:pt x="11" y="5"/>
                    </a:cubicBezTo>
                    <a:cubicBezTo>
                      <a:pt x="11" y="7"/>
                      <a:pt x="10" y="12"/>
                      <a:pt x="10" y="13"/>
                    </a:cubicBezTo>
                    <a:cubicBezTo>
                      <a:pt x="10" y="14"/>
                      <a:pt x="11" y="15"/>
                      <a:pt x="11" y="16"/>
                    </a:cubicBezTo>
                    <a:cubicBezTo>
                      <a:pt x="10" y="17"/>
                      <a:pt x="10" y="20"/>
                      <a:pt x="9" y="21"/>
                    </a:cubicBezTo>
                    <a:cubicBezTo>
                      <a:pt x="8" y="22"/>
                      <a:pt x="6" y="24"/>
                      <a:pt x="5" y="25"/>
                    </a:cubicBezTo>
                    <a:cubicBezTo>
                      <a:pt x="5" y="26"/>
                      <a:pt x="4" y="26"/>
                      <a:pt x="4" y="27"/>
                    </a:cubicBezTo>
                    <a:cubicBezTo>
                      <a:pt x="4" y="27"/>
                      <a:pt x="4" y="27"/>
                      <a:pt x="4" y="27"/>
                    </a:cubicBezTo>
                    <a:cubicBezTo>
                      <a:pt x="2" y="27"/>
                      <a:pt x="1" y="27"/>
                      <a:pt x="1" y="27"/>
                    </a:cubicBezTo>
                    <a:cubicBezTo>
                      <a:pt x="1" y="27"/>
                      <a:pt x="1" y="19"/>
                      <a:pt x="1" y="14"/>
                    </a:cubicBezTo>
                    <a:cubicBezTo>
                      <a:pt x="1" y="12"/>
                      <a:pt x="1" y="10"/>
                      <a:pt x="1" y="10"/>
                    </a:cubicBezTo>
                    <a:cubicBezTo>
                      <a:pt x="1" y="8"/>
                      <a:pt x="1" y="7"/>
                      <a:pt x="0" y="6"/>
                    </a:cubicBezTo>
                    <a:cubicBezTo>
                      <a:pt x="1" y="6"/>
                      <a:pt x="1" y="6"/>
                      <a:pt x="1" y="6"/>
                    </a:cubicBezTo>
                    <a:cubicBezTo>
                      <a:pt x="1" y="5"/>
                      <a:pt x="1" y="5"/>
                      <a:pt x="1" y="4"/>
                    </a:cubicBezTo>
                    <a:cubicBezTo>
                      <a:pt x="1" y="4"/>
                      <a:pt x="1" y="3"/>
                      <a:pt x="2" y="3"/>
                    </a:cubicBezTo>
                    <a:cubicBezTo>
                      <a:pt x="2" y="3"/>
                      <a:pt x="3" y="3"/>
                      <a:pt x="4" y="3"/>
                    </a:cubicBezTo>
                    <a:cubicBezTo>
                      <a:pt x="4" y="3"/>
                      <a:pt x="4" y="4"/>
                      <a:pt x="5" y="4"/>
                    </a:cubicBezTo>
                    <a:cubicBezTo>
                      <a:pt x="5" y="3"/>
                      <a:pt x="6" y="3"/>
                      <a:pt x="7" y="2"/>
                    </a:cubicBezTo>
                    <a:cubicBezTo>
                      <a:pt x="8" y="1"/>
                      <a:pt x="8" y="0"/>
                      <a:pt x="9" y="0"/>
                    </a:cubicBezTo>
                    <a:cubicBezTo>
                      <a:pt x="9" y="0"/>
                      <a:pt x="9" y="0"/>
                      <a:pt x="9"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83"/>
              <p:cNvSpPr>
                <a:spLocks/>
              </p:cNvSpPr>
              <p:nvPr/>
            </p:nvSpPr>
            <p:spPr bwMode="auto">
              <a:xfrm>
                <a:off x="2159000" y="3833813"/>
                <a:ext cx="147638" cy="61913"/>
              </a:xfrm>
              <a:custGeom>
                <a:avLst/>
                <a:gdLst>
                  <a:gd name="T0" fmla="*/ 6 w 64"/>
                  <a:gd name="T1" fmla="*/ 3 h 27"/>
                  <a:gd name="T2" fmla="*/ 8 w 64"/>
                  <a:gd name="T3" fmla="*/ 6 h 27"/>
                  <a:gd name="T4" fmla="*/ 13 w 64"/>
                  <a:gd name="T5" fmla="*/ 6 h 27"/>
                  <a:gd name="T6" fmla="*/ 20 w 64"/>
                  <a:gd name="T7" fmla="*/ 9 h 27"/>
                  <a:gd name="T8" fmla="*/ 32 w 64"/>
                  <a:gd name="T9" fmla="*/ 4 h 27"/>
                  <a:gd name="T10" fmla="*/ 38 w 64"/>
                  <a:gd name="T11" fmla="*/ 1 h 27"/>
                  <a:gd name="T12" fmla="*/ 49 w 64"/>
                  <a:gd name="T13" fmla="*/ 3 h 27"/>
                  <a:gd name="T14" fmla="*/ 60 w 64"/>
                  <a:gd name="T15" fmla="*/ 9 h 27"/>
                  <a:gd name="T16" fmla="*/ 60 w 64"/>
                  <a:gd name="T17" fmla="*/ 13 h 27"/>
                  <a:gd name="T18" fmla="*/ 63 w 64"/>
                  <a:gd name="T19" fmla="*/ 18 h 27"/>
                  <a:gd name="T20" fmla="*/ 62 w 64"/>
                  <a:gd name="T21" fmla="*/ 18 h 27"/>
                  <a:gd name="T22" fmla="*/ 60 w 64"/>
                  <a:gd name="T23" fmla="*/ 21 h 27"/>
                  <a:gd name="T24" fmla="*/ 57 w 64"/>
                  <a:gd name="T25" fmla="*/ 20 h 27"/>
                  <a:gd name="T26" fmla="*/ 57 w 64"/>
                  <a:gd name="T27" fmla="*/ 24 h 27"/>
                  <a:gd name="T28" fmla="*/ 56 w 64"/>
                  <a:gd name="T29" fmla="*/ 26 h 27"/>
                  <a:gd name="T30" fmla="*/ 50 w 64"/>
                  <a:gd name="T31" fmla="*/ 17 h 27"/>
                  <a:gd name="T32" fmla="*/ 55 w 64"/>
                  <a:gd name="T33" fmla="*/ 15 h 27"/>
                  <a:gd name="T34" fmla="*/ 55 w 64"/>
                  <a:gd name="T35" fmla="*/ 13 h 27"/>
                  <a:gd name="T36" fmla="*/ 52 w 64"/>
                  <a:gd name="T37" fmla="*/ 12 h 27"/>
                  <a:gd name="T38" fmla="*/ 50 w 64"/>
                  <a:gd name="T39" fmla="*/ 13 h 27"/>
                  <a:gd name="T40" fmla="*/ 46 w 64"/>
                  <a:gd name="T41" fmla="*/ 9 h 27"/>
                  <a:gd name="T42" fmla="*/ 45 w 64"/>
                  <a:gd name="T43" fmla="*/ 5 h 27"/>
                  <a:gd name="T44" fmla="*/ 40 w 64"/>
                  <a:gd name="T45" fmla="*/ 6 h 27"/>
                  <a:gd name="T46" fmla="*/ 36 w 64"/>
                  <a:gd name="T47" fmla="*/ 9 h 27"/>
                  <a:gd name="T48" fmla="*/ 36 w 64"/>
                  <a:gd name="T49" fmla="*/ 11 h 27"/>
                  <a:gd name="T50" fmla="*/ 32 w 64"/>
                  <a:gd name="T51" fmla="*/ 14 h 27"/>
                  <a:gd name="T52" fmla="*/ 28 w 64"/>
                  <a:gd name="T53" fmla="*/ 16 h 27"/>
                  <a:gd name="T54" fmla="*/ 30 w 64"/>
                  <a:gd name="T55" fmla="*/ 19 h 27"/>
                  <a:gd name="T56" fmla="*/ 32 w 64"/>
                  <a:gd name="T57" fmla="*/ 24 h 27"/>
                  <a:gd name="T58" fmla="*/ 27 w 64"/>
                  <a:gd name="T59" fmla="*/ 26 h 27"/>
                  <a:gd name="T60" fmla="*/ 22 w 64"/>
                  <a:gd name="T61" fmla="*/ 23 h 27"/>
                  <a:gd name="T62" fmla="*/ 22 w 64"/>
                  <a:gd name="T63" fmla="*/ 21 h 27"/>
                  <a:gd name="T64" fmla="*/ 19 w 64"/>
                  <a:gd name="T65" fmla="*/ 19 h 27"/>
                  <a:gd name="T66" fmla="*/ 16 w 64"/>
                  <a:gd name="T67" fmla="*/ 21 h 27"/>
                  <a:gd name="T68" fmla="*/ 12 w 64"/>
                  <a:gd name="T69" fmla="*/ 16 h 27"/>
                  <a:gd name="T70" fmla="*/ 9 w 64"/>
                  <a:gd name="T71" fmla="*/ 16 h 27"/>
                  <a:gd name="T72" fmla="*/ 3 w 64"/>
                  <a:gd name="T73" fmla="*/ 14 h 27"/>
                  <a:gd name="T74" fmla="*/ 1 w 64"/>
                  <a:gd name="T75" fmla="*/ 13 h 27"/>
                  <a:gd name="T76" fmla="*/ 2 w 64"/>
                  <a:gd name="T77" fmla="*/ 11 h 27"/>
                  <a:gd name="T78" fmla="*/ 2 w 64"/>
                  <a:gd name="T79" fmla="*/ 10 h 27"/>
                  <a:gd name="T80" fmla="*/ 2 w 64"/>
                  <a:gd name="T81" fmla="*/ 6 h 27"/>
                  <a:gd name="T82" fmla="*/ 1 w 64"/>
                  <a:gd name="T83" fmla="*/ 3 h 27"/>
                  <a:gd name="T84" fmla="*/ 3 w 64"/>
                  <a:gd name="T85"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 h="27">
                    <a:moveTo>
                      <a:pt x="4" y="1"/>
                    </a:moveTo>
                    <a:cubicBezTo>
                      <a:pt x="5" y="1"/>
                      <a:pt x="5" y="2"/>
                      <a:pt x="6" y="3"/>
                    </a:cubicBezTo>
                    <a:cubicBezTo>
                      <a:pt x="7" y="4"/>
                      <a:pt x="8" y="4"/>
                      <a:pt x="8" y="5"/>
                    </a:cubicBezTo>
                    <a:cubicBezTo>
                      <a:pt x="8" y="5"/>
                      <a:pt x="5" y="5"/>
                      <a:pt x="8" y="6"/>
                    </a:cubicBezTo>
                    <a:cubicBezTo>
                      <a:pt x="11" y="8"/>
                      <a:pt x="10" y="8"/>
                      <a:pt x="11" y="7"/>
                    </a:cubicBezTo>
                    <a:cubicBezTo>
                      <a:pt x="12" y="7"/>
                      <a:pt x="13" y="7"/>
                      <a:pt x="13" y="6"/>
                    </a:cubicBezTo>
                    <a:cubicBezTo>
                      <a:pt x="13" y="4"/>
                      <a:pt x="16" y="7"/>
                      <a:pt x="17" y="8"/>
                    </a:cubicBezTo>
                    <a:cubicBezTo>
                      <a:pt x="18" y="9"/>
                      <a:pt x="19" y="10"/>
                      <a:pt x="20" y="9"/>
                    </a:cubicBezTo>
                    <a:cubicBezTo>
                      <a:pt x="22" y="9"/>
                      <a:pt x="25" y="8"/>
                      <a:pt x="26" y="7"/>
                    </a:cubicBezTo>
                    <a:cubicBezTo>
                      <a:pt x="28" y="5"/>
                      <a:pt x="31" y="5"/>
                      <a:pt x="32" y="4"/>
                    </a:cubicBezTo>
                    <a:cubicBezTo>
                      <a:pt x="33" y="3"/>
                      <a:pt x="33" y="3"/>
                      <a:pt x="34" y="3"/>
                    </a:cubicBezTo>
                    <a:cubicBezTo>
                      <a:pt x="35" y="2"/>
                      <a:pt x="36" y="1"/>
                      <a:pt x="38" y="1"/>
                    </a:cubicBezTo>
                    <a:cubicBezTo>
                      <a:pt x="40" y="0"/>
                      <a:pt x="41" y="0"/>
                      <a:pt x="43" y="1"/>
                    </a:cubicBezTo>
                    <a:cubicBezTo>
                      <a:pt x="45" y="1"/>
                      <a:pt x="46" y="2"/>
                      <a:pt x="49" y="3"/>
                    </a:cubicBezTo>
                    <a:cubicBezTo>
                      <a:pt x="53" y="4"/>
                      <a:pt x="54" y="4"/>
                      <a:pt x="55" y="5"/>
                    </a:cubicBezTo>
                    <a:cubicBezTo>
                      <a:pt x="57" y="5"/>
                      <a:pt x="59" y="7"/>
                      <a:pt x="60" y="9"/>
                    </a:cubicBezTo>
                    <a:cubicBezTo>
                      <a:pt x="60" y="9"/>
                      <a:pt x="61" y="10"/>
                      <a:pt x="61" y="10"/>
                    </a:cubicBezTo>
                    <a:cubicBezTo>
                      <a:pt x="60" y="11"/>
                      <a:pt x="60" y="13"/>
                      <a:pt x="60" y="13"/>
                    </a:cubicBezTo>
                    <a:cubicBezTo>
                      <a:pt x="60" y="14"/>
                      <a:pt x="61" y="15"/>
                      <a:pt x="62" y="17"/>
                    </a:cubicBezTo>
                    <a:cubicBezTo>
                      <a:pt x="63" y="17"/>
                      <a:pt x="64" y="17"/>
                      <a:pt x="63" y="18"/>
                    </a:cubicBezTo>
                    <a:cubicBezTo>
                      <a:pt x="63" y="18"/>
                      <a:pt x="63" y="18"/>
                      <a:pt x="63" y="18"/>
                    </a:cubicBezTo>
                    <a:cubicBezTo>
                      <a:pt x="62" y="18"/>
                      <a:pt x="62" y="18"/>
                      <a:pt x="62" y="18"/>
                    </a:cubicBezTo>
                    <a:cubicBezTo>
                      <a:pt x="62" y="18"/>
                      <a:pt x="62" y="18"/>
                      <a:pt x="62" y="18"/>
                    </a:cubicBezTo>
                    <a:cubicBezTo>
                      <a:pt x="62" y="18"/>
                      <a:pt x="61" y="20"/>
                      <a:pt x="60" y="21"/>
                    </a:cubicBezTo>
                    <a:cubicBezTo>
                      <a:pt x="60" y="21"/>
                      <a:pt x="60" y="21"/>
                      <a:pt x="59" y="21"/>
                    </a:cubicBezTo>
                    <a:cubicBezTo>
                      <a:pt x="58" y="20"/>
                      <a:pt x="58" y="20"/>
                      <a:pt x="57" y="20"/>
                    </a:cubicBezTo>
                    <a:cubicBezTo>
                      <a:pt x="56" y="21"/>
                      <a:pt x="56" y="22"/>
                      <a:pt x="57" y="23"/>
                    </a:cubicBezTo>
                    <a:cubicBezTo>
                      <a:pt x="57" y="23"/>
                      <a:pt x="57" y="24"/>
                      <a:pt x="57" y="24"/>
                    </a:cubicBezTo>
                    <a:cubicBezTo>
                      <a:pt x="57" y="24"/>
                      <a:pt x="57" y="24"/>
                      <a:pt x="57" y="24"/>
                    </a:cubicBezTo>
                    <a:cubicBezTo>
                      <a:pt x="57" y="24"/>
                      <a:pt x="56" y="25"/>
                      <a:pt x="56" y="26"/>
                    </a:cubicBezTo>
                    <a:cubicBezTo>
                      <a:pt x="55" y="25"/>
                      <a:pt x="54" y="24"/>
                      <a:pt x="52" y="22"/>
                    </a:cubicBezTo>
                    <a:cubicBezTo>
                      <a:pt x="51" y="20"/>
                      <a:pt x="50" y="19"/>
                      <a:pt x="50" y="17"/>
                    </a:cubicBezTo>
                    <a:cubicBezTo>
                      <a:pt x="51" y="16"/>
                      <a:pt x="51" y="15"/>
                      <a:pt x="52" y="14"/>
                    </a:cubicBezTo>
                    <a:cubicBezTo>
                      <a:pt x="54" y="14"/>
                      <a:pt x="54" y="14"/>
                      <a:pt x="55" y="15"/>
                    </a:cubicBezTo>
                    <a:cubicBezTo>
                      <a:pt x="56" y="16"/>
                      <a:pt x="57" y="17"/>
                      <a:pt x="57" y="16"/>
                    </a:cubicBezTo>
                    <a:cubicBezTo>
                      <a:pt x="57" y="15"/>
                      <a:pt x="55" y="14"/>
                      <a:pt x="55" y="13"/>
                    </a:cubicBezTo>
                    <a:cubicBezTo>
                      <a:pt x="54" y="12"/>
                      <a:pt x="55" y="10"/>
                      <a:pt x="54" y="11"/>
                    </a:cubicBezTo>
                    <a:cubicBezTo>
                      <a:pt x="53" y="12"/>
                      <a:pt x="53" y="13"/>
                      <a:pt x="52" y="12"/>
                    </a:cubicBezTo>
                    <a:cubicBezTo>
                      <a:pt x="52" y="11"/>
                      <a:pt x="51" y="11"/>
                      <a:pt x="51" y="11"/>
                    </a:cubicBezTo>
                    <a:cubicBezTo>
                      <a:pt x="51" y="12"/>
                      <a:pt x="51" y="14"/>
                      <a:pt x="50" y="13"/>
                    </a:cubicBezTo>
                    <a:cubicBezTo>
                      <a:pt x="50" y="13"/>
                      <a:pt x="50" y="11"/>
                      <a:pt x="49" y="10"/>
                    </a:cubicBezTo>
                    <a:cubicBezTo>
                      <a:pt x="48" y="9"/>
                      <a:pt x="47" y="9"/>
                      <a:pt x="46" y="9"/>
                    </a:cubicBezTo>
                    <a:cubicBezTo>
                      <a:pt x="45" y="8"/>
                      <a:pt x="45" y="8"/>
                      <a:pt x="45" y="7"/>
                    </a:cubicBezTo>
                    <a:cubicBezTo>
                      <a:pt x="45" y="6"/>
                      <a:pt x="45" y="6"/>
                      <a:pt x="45" y="5"/>
                    </a:cubicBezTo>
                    <a:cubicBezTo>
                      <a:pt x="44" y="5"/>
                      <a:pt x="43" y="6"/>
                      <a:pt x="43" y="7"/>
                    </a:cubicBezTo>
                    <a:cubicBezTo>
                      <a:pt x="42" y="7"/>
                      <a:pt x="42" y="6"/>
                      <a:pt x="40" y="6"/>
                    </a:cubicBezTo>
                    <a:cubicBezTo>
                      <a:pt x="39" y="6"/>
                      <a:pt x="38" y="7"/>
                      <a:pt x="38" y="7"/>
                    </a:cubicBezTo>
                    <a:cubicBezTo>
                      <a:pt x="37" y="8"/>
                      <a:pt x="36" y="7"/>
                      <a:pt x="36" y="9"/>
                    </a:cubicBezTo>
                    <a:cubicBezTo>
                      <a:pt x="35" y="10"/>
                      <a:pt x="34" y="10"/>
                      <a:pt x="35" y="11"/>
                    </a:cubicBezTo>
                    <a:cubicBezTo>
                      <a:pt x="35" y="11"/>
                      <a:pt x="36" y="10"/>
                      <a:pt x="36" y="11"/>
                    </a:cubicBezTo>
                    <a:cubicBezTo>
                      <a:pt x="36" y="11"/>
                      <a:pt x="35" y="12"/>
                      <a:pt x="34" y="12"/>
                    </a:cubicBezTo>
                    <a:cubicBezTo>
                      <a:pt x="33" y="13"/>
                      <a:pt x="33" y="14"/>
                      <a:pt x="32" y="14"/>
                    </a:cubicBezTo>
                    <a:cubicBezTo>
                      <a:pt x="31" y="14"/>
                      <a:pt x="29" y="14"/>
                      <a:pt x="29" y="14"/>
                    </a:cubicBezTo>
                    <a:cubicBezTo>
                      <a:pt x="28" y="15"/>
                      <a:pt x="28" y="15"/>
                      <a:pt x="28" y="16"/>
                    </a:cubicBezTo>
                    <a:cubicBezTo>
                      <a:pt x="28" y="16"/>
                      <a:pt x="27" y="17"/>
                      <a:pt x="28" y="18"/>
                    </a:cubicBezTo>
                    <a:cubicBezTo>
                      <a:pt x="29" y="18"/>
                      <a:pt x="29" y="18"/>
                      <a:pt x="30" y="19"/>
                    </a:cubicBezTo>
                    <a:cubicBezTo>
                      <a:pt x="31" y="21"/>
                      <a:pt x="32" y="21"/>
                      <a:pt x="33" y="22"/>
                    </a:cubicBezTo>
                    <a:cubicBezTo>
                      <a:pt x="33" y="24"/>
                      <a:pt x="33" y="24"/>
                      <a:pt x="32" y="24"/>
                    </a:cubicBezTo>
                    <a:cubicBezTo>
                      <a:pt x="32" y="24"/>
                      <a:pt x="31" y="23"/>
                      <a:pt x="30" y="24"/>
                    </a:cubicBezTo>
                    <a:cubicBezTo>
                      <a:pt x="28" y="26"/>
                      <a:pt x="28" y="26"/>
                      <a:pt x="27" y="26"/>
                    </a:cubicBezTo>
                    <a:cubicBezTo>
                      <a:pt x="26" y="26"/>
                      <a:pt x="23" y="27"/>
                      <a:pt x="23" y="26"/>
                    </a:cubicBezTo>
                    <a:cubicBezTo>
                      <a:pt x="22" y="24"/>
                      <a:pt x="23" y="23"/>
                      <a:pt x="22" y="23"/>
                    </a:cubicBezTo>
                    <a:cubicBezTo>
                      <a:pt x="21" y="23"/>
                      <a:pt x="20" y="24"/>
                      <a:pt x="20" y="24"/>
                    </a:cubicBezTo>
                    <a:cubicBezTo>
                      <a:pt x="20" y="23"/>
                      <a:pt x="22" y="22"/>
                      <a:pt x="22" y="21"/>
                    </a:cubicBezTo>
                    <a:cubicBezTo>
                      <a:pt x="21" y="20"/>
                      <a:pt x="22" y="19"/>
                      <a:pt x="21" y="19"/>
                    </a:cubicBezTo>
                    <a:cubicBezTo>
                      <a:pt x="20" y="19"/>
                      <a:pt x="19" y="18"/>
                      <a:pt x="19" y="19"/>
                    </a:cubicBezTo>
                    <a:cubicBezTo>
                      <a:pt x="19" y="20"/>
                      <a:pt x="19" y="22"/>
                      <a:pt x="19" y="22"/>
                    </a:cubicBezTo>
                    <a:cubicBezTo>
                      <a:pt x="18" y="22"/>
                      <a:pt x="17" y="22"/>
                      <a:pt x="16" y="21"/>
                    </a:cubicBezTo>
                    <a:cubicBezTo>
                      <a:pt x="16" y="20"/>
                      <a:pt x="15" y="16"/>
                      <a:pt x="14" y="16"/>
                    </a:cubicBezTo>
                    <a:cubicBezTo>
                      <a:pt x="13" y="16"/>
                      <a:pt x="13" y="16"/>
                      <a:pt x="12" y="16"/>
                    </a:cubicBezTo>
                    <a:cubicBezTo>
                      <a:pt x="12" y="15"/>
                      <a:pt x="12" y="15"/>
                      <a:pt x="11" y="15"/>
                    </a:cubicBezTo>
                    <a:cubicBezTo>
                      <a:pt x="10" y="15"/>
                      <a:pt x="10" y="17"/>
                      <a:pt x="9" y="16"/>
                    </a:cubicBezTo>
                    <a:cubicBezTo>
                      <a:pt x="8" y="15"/>
                      <a:pt x="9" y="14"/>
                      <a:pt x="8" y="14"/>
                    </a:cubicBezTo>
                    <a:cubicBezTo>
                      <a:pt x="7" y="14"/>
                      <a:pt x="4" y="14"/>
                      <a:pt x="3" y="14"/>
                    </a:cubicBezTo>
                    <a:cubicBezTo>
                      <a:pt x="3" y="15"/>
                      <a:pt x="2" y="17"/>
                      <a:pt x="1" y="18"/>
                    </a:cubicBezTo>
                    <a:cubicBezTo>
                      <a:pt x="1" y="16"/>
                      <a:pt x="1" y="14"/>
                      <a:pt x="1" y="13"/>
                    </a:cubicBezTo>
                    <a:cubicBezTo>
                      <a:pt x="1" y="12"/>
                      <a:pt x="1" y="12"/>
                      <a:pt x="2" y="11"/>
                    </a:cubicBezTo>
                    <a:cubicBezTo>
                      <a:pt x="2" y="11"/>
                      <a:pt x="2" y="11"/>
                      <a:pt x="2" y="11"/>
                    </a:cubicBezTo>
                    <a:cubicBezTo>
                      <a:pt x="2" y="10"/>
                      <a:pt x="2" y="10"/>
                      <a:pt x="2" y="10"/>
                    </a:cubicBezTo>
                    <a:cubicBezTo>
                      <a:pt x="2" y="10"/>
                      <a:pt x="2" y="10"/>
                      <a:pt x="2" y="10"/>
                    </a:cubicBezTo>
                    <a:cubicBezTo>
                      <a:pt x="3" y="9"/>
                      <a:pt x="4" y="8"/>
                      <a:pt x="4" y="8"/>
                    </a:cubicBezTo>
                    <a:cubicBezTo>
                      <a:pt x="3" y="7"/>
                      <a:pt x="3" y="7"/>
                      <a:pt x="2" y="6"/>
                    </a:cubicBezTo>
                    <a:cubicBezTo>
                      <a:pt x="0" y="5"/>
                      <a:pt x="0" y="5"/>
                      <a:pt x="1" y="4"/>
                    </a:cubicBezTo>
                    <a:cubicBezTo>
                      <a:pt x="1" y="4"/>
                      <a:pt x="1" y="4"/>
                      <a:pt x="1" y="3"/>
                    </a:cubicBezTo>
                    <a:cubicBezTo>
                      <a:pt x="1" y="3"/>
                      <a:pt x="1" y="2"/>
                      <a:pt x="1" y="2"/>
                    </a:cubicBezTo>
                    <a:cubicBezTo>
                      <a:pt x="1" y="1"/>
                      <a:pt x="2" y="1"/>
                      <a:pt x="3" y="1"/>
                    </a:cubicBezTo>
                    <a:cubicBezTo>
                      <a:pt x="3" y="1"/>
                      <a:pt x="4" y="1"/>
                      <a:pt x="4"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91"/>
              <p:cNvSpPr>
                <a:spLocks/>
              </p:cNvSpPr>
              <p:nvPr/>
            </p:nvSpPr>
            <p:spPr bwMode="auto">
              <a:xfrm>
                <a:off x="1924050" y="3621088"/>
                <a:ext cx="101600" cy="104775"/>
              </a:xfrm>
              <a:custGeom>
                <a:avLst/>
                <a:gdLst>
                  <a:gd name="T0" fmla="*/ 37 w 44"/>
                  <a:gd name="T1" fmla="*/ 22 h 45"/>
                  <a:gd name="T2" fmla="*/ 39 w 44"/>
                  <a:gd name="T3" fmla="*/ 23 h 45"/>
                  <a:gd name="T4" fmla="*/ 41 w 44"/>
                  <a:gd name="T5" fmla="*/ 22 h 45"/>
                  <a:gd name="T6" fmla="*/ 40 w 44"/>
                  <a:gd name="T7" fmla="*/ 20 h 45"/>
                  <a:gd name="T8" fmla="*/ 44 w 44"/>
                  <a:gd name="T9" fmla="*/ 22 h 45"/>
                  <a:gd name="T10" fmla="*/ 42 w 44"/>
                  <a:gd name="T11" fmla="*/ 25 h 45"/>
                  <a:gd name="T12" fmla="*/ 36 w 44"/>
                  <a:gd name="T13" fmla="*/ 28 h 45"/>
                  <a:gd name="T14" fmla="*/ 34 w 44"/>
                  <a:gd name="T15" fmla="*/ 29 h 45"/>
                  <a:gd name="T16" fmla="*/ 34 w 44"/>
                  <a:gd name="T17" fmla="*/ 29 h 45"/>
                  <a:gd name="T18" fmla="*/ 33 w 44"/>
                  <a:gd name="T19" fmla="*/ 32 h 45"/>
                  <a:gd name="T20" fmla="*/ 32 w 44"/>
                  <a:gd name="T21" fmla="*/ 34 h 45"/>
                  <a:gd name="T22" fmla="*/ 32 w 44"/>
                  <a:gd name="T23" fmla="*/ 35 h 45"/>
                  <a:gd name="T24" fmla="*/ 32 w 44"/>
                  <a:gd name="T25" fmla="*/ 36 h 45"/>
                  <a:gd name="T26" fmla="*/ 30 w 44"/>
                  <a:gd name="T27" fmla="*/ 37 h 45"/>
                  <a:gd name="T28" fmla="*/ 28 w 44"/>
                  <a:gd name="T29" fmla="*/ 38 h 45"/>
                  <a:gd name="T30" fmla="*/ 28 w 44"/>
                  <a:gd name="T31" fmla="*/ 38 h 45"/>
                  <a:gd name="T32" fmla="*/ 28 w 44"/>
                  <a:gd name="T33" fmla="*/ 40 h 45"/>
                  <a:gd name="T34" fmla="*/ 28 w 44"/>
                  <a:gd name="T35" fmla="*/ 40 h 45"/>
                  <a:gd name="T36" fmla="*/ 27 w 44"/>
                  <a:gd name="T37" fmla="*/ 41 h 45"/>
                  <a:gd name="T38" fmla="*/ 26 w 44"/>
                  <a:gd name="T39" fmla="*/ 42 h 45"/>
                  <a:gd name="T40" fmla="*/ 25 w 44"/>
                  <a:gd name="T41" fmla="*/ 42 h 45"/>
                  <a:gd name="T42" fmla="*/ 24 w 44"/>
                  <a:gd name="T43" fmla="*/ 43 h 45"/>
                  <a:gd name="T44" fmla="*/ 22 w 44"/>
                  <a:gd name="T45" fmla="*/ 45 h 45"/>
                  <a:gd name="T46" fmla="*/ 18 w 44"/>
                  <a:gd name="T47" fmla="*/ 43 h 45"/>
                  <a:gd name="T48" fmla="*/ 9 w 44"/>
                  <a:gd name="T49" fmla="*/ 43 h 45"/>
                  <a:gd name="T50" fmla="*/ 2 w 44"/>
                  <a:gd name="T51" fmla="*/ 38 h 45"/>
                  <a:gd name="T52" fmla="*/ 0 w 44"/>
                  <a:gd name="T53" fmla="*/ 36 h 45"/>
                  <a:gd name="T54" fmla="*/ 0 w 44"/>
                  <a:gd name="T55" fmla="*/ 36 h 45"/>
                  <a:gd name="T56" fmla="*/ 2 w 44"/>
                  <a:gd name="T57" fmla="*/ 32 h 45"/>
                  <a:gd name="T58" fmla="*/ 4 w 44"/>
                  <a:gd name="T59" fmla="*/ 25 h 45"/>
                  <a:gd name="T60" fmla="*/ 4 w 44"/>
                  <a:gd name="T61" fmla="*/ 25 h 45"/>
                  <a:gd name="T62" fmla="*/ 5 w 44"/>
                  <a:gd name="T63" fmla="*/ 21 h 45"/>
                  <a:gd name="T64" fmla="*/ 11 w 44"/>
                  <a:gd name="T65" fmla="*/ 20 h 45"/>
                  <a:gd name="T66" fmla="*/ 13 w 44"/>
                  <a:gd name="T67" fmla="*/ 20 h 45"/>
                  <a:gd name="T68" fmla="*/ 16 w 44"/>
                  <a:gd name="T69" fmla="*/ 20 h 45"/>
                  <a:gd name="T70" fmla="*/ 19 w 44"/>
                  <a:gd name="T71" fmla="*/ 19 h 45"/>
                  <a:gd name="T72" fmla="*/ 19 w 44"/>
                  <a:gd name="T73" fmla="*/ 19 h 45"/>
                  <a:gd name="T74" fmla="*/ 20 w 44"/>
                  <a:gd name="T75" fmla="*/ 18 h 45"/>
                  <a:gd name="T76" fmla="*/ 19 w 44"/>
                  <a:gd name="T77" fmla="*/ 15 h 45"/>
                  <a:gd name="T78" fmla="*/ 17 w 44"/>
                  <a:gd name="T79" fmla="*/ 13 h 45"/>
                  <a:gd name="T80" fmla="*/ 9 w 44"/>
                  <a:gd name="T81" fmla="*/ 6 h 45"/>
                  <a:gd name="T82" fmla="*/ 11 w 44"/>
                  <a:gd name="T83" fmla="*/ 6 h 45"/>
                  <a:gd name="T84" fmla="*/ 14 w 44"/>
                  <a:gd name="T85" fmla="*/ 5 h 45"/>
                  <a:gd name="T86" fmla="*/ 15 w 44"/>
                  <a:gd name="T87" fmla="*/ 2 h 45"/>
                  <a:gd name="T88" fmla="*/ 15 w 44"/>
                  <a:gd name="T89" fmla="*/ 0 h 45"/>
                  <a:gd name="T90" fmla="*/ 15 w 44"/>
                  <a:gd name="T91" fmla="*/ 0 h 45"/>
                  <a:gd name="T92" fmla="*/ 18 w 44"/>
                  <a:gd name="T93" fmla="*/ 0 h 45"/>
                  <a:gd name="T94" fmla="*/ 25 w 44"/>
                  <a:gd name="T95" fmla="*/ 0 h 45"/>
                  <a:gd name="T96" fmla="*/ 28 w 44"/>
                  <a:gd name="T97" fmla="*/ 0 h 45"/>
                  <a:gd name="T98" fmla="*/ 32 w 44"/>
                  <a:gd name="T99" fmla="*/ 0 h 45"/>
                  <a:gd name="T100" fmla="*/ 33 w 44"/>
                  <a:gd name="T101" fmla="*/ 4 h 45"/>
                  <a:gd name="T102" fmla="*/ 33 w 44"/>
                  <a:gd name="T103" fmla="*/ 8 h 45"/>
                  <a:gd name="T104" fmla="*/ 33 w 44"/>
                  <a:gd name="T105" fmla="*/ 21 h 45"/>
                  <a:gd name="T106" fmla="*/ 37 w 44"/>
                  <a:gd name="T107" fmla="*/ 22 h 45"/>
                  <a:gd name="T108" fmla="*/ 37 w 44"/>
                  <a:gd name="T109" fmla="*/ 2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4" h="45">
                    <a:moveTo>
                      <a:pt x="37" y="22"/>
                    </a:moveTo>
                    <a:cubicBezTo>
                      <a:pt x="38" y="22"/>
                      <a:pt x="38" y="23"/>
                      <a:pt x="39" y="23"/>
                    </a:cubicBezTo>
                    <a:cubicBezTo>
                      <a:pt x="40" y="22"/>
                      <a:pt x="41" y="22"/>
                      <a:pt x="41" y="22"/>
                    </a:cubicBezTo>
                    <a:cubicBezTo>
                      <a:pt x="41" y="21"/>
                      <a:pt x="40" y="21"/>
                      <a:pt x="40" y="20"/>
                    </a:cubicBezTo>
                    <a:cubicBezTo>
                      <a:pt x="41" y="20"/>
                      <a:pt x="42" y="22"/>
                      <a:pt x="44" y="22"/>
                    </a:cubicBezTo>
                    <a:cubicBezTo>
                      <a:pt x="43" y="23"/>
                      <a:pt x="42" y="24"/>
                      <a:pt x="42" y="25"/>
                    </a:cubicBezTo>
                    <a:cubicBezTo>
                      <a:pt x="42" y="25"/>
                      <a:pt x="38" y="27"/>
                      <a:pt x="36" y="28"/>
                    </a:cubicBezTo>
                    <a:cubicBezTo>
                      <a:pt x="35" y="29"/>
                      <a:pt x="35" y="29"/>
                      <a:pt x="34" y="29"/>
                    </a:cubicBezTo>
                    <a:cubicBezTo>
                      <a:pt x="34" y="29"/>
                      <a:pt x="34" y="29"/>
                      <a:pt x="34" y="29"/>
                    </a:cubicBezTo>
                    <a:cubicBezTo>
                      <a:pt x="34" y="30"/>
                      <a:pt x="33" y="31"/>
                      <a:pt x="33" y="32"/>
                    </a:cubicBezTo>
                    <a:cubicBezTo>
                      <a:pt x="33" y="33"/>
                      <a:pt x="32" y="34"/>
                      <a:pt x="32" y="34"/>
                    </a:cubicBezTo>
                    <a:cubicBezTo>
                      <a:pt x="33" y="35"/>
                      <a:pt x="33" y="35"/>
                      <a:pt x="32" y="35"/>
                    </a:cubicBezTo>
                    <a:cubicBezTo>
                      <a:pt x="32" y="36"/>
                      <a:pt x="32" y="36"/>
                      <a:pt x="32" y="36"/>
                    </a:cubicBezTo>
                    <a:cubicBezTo>
                      <a:pt x="32" y="37"/>
                      <a:pt x="31" y="37"/>
                      <a:pt x="30" y="37"/>
                    </a:cubicBezTo>
                    <a:cubicBezTo>
                      <a:pt x="29" y="38"/>
                      <a:pt x="29" y="38"/>
                      <a:pt x="28" y="38"/>
                    </a:cubicBezTo>
                    <a:cubicBezTo>
                      <a:pt x="28" y="38"/>
                      <a:pt x="28" y="38"/>
                      <a:pt x="28" y="38"/>
                    </a:cubicBezTo>
                    <a:cubicBezTo>
                      <a:pt x="28" y="39"/>
                      <a:pt x="28" y="39"/>
                      <a:pt x="28" y="40"/>
                    </a:cubicBezTo>
                    <a:cubicBezTo>
                      <a:pt x="28" y="40"/>
                      <a:pt x="28" y="40"/>
                      <a:pt x="28" y="40"/>
                    </a:cubicBezTo>
                    <a:cubicBezTo>
                      <a:pt x="28" y="41"/>
                      <a:pt x="27" y="41"/>
                      <a:pt x="27" y="41"/>
                    </a:cubicBezTo>
                    <a:cubicBezTo>
                      <a:pt x="27" y="41"/>
                      <a:pt x="27" y="42"/>
                      <a:pt x="26" y="42"/>
                    </a:cubicBezTo>
                    <a:cubicBezTo>
                      <a:pt x="26" y="42"/>
                      <a:pt x="26" y="42"/>
                      <a:pt x="25" y="42"/>
                    </a:cubicBezTo>
                    <a:cubicBezTo>
                      <a:pt x="25" y="42"/>
                      <a:pt x="25" y="42"/>
                      <a:pt x="24" y="43"/>
                    </a:cubicBezTo>
                    <a:cubicBezTo>
                      <a:pt x="23" y="43"/>
                      <a:pt x="23" y="44"/>
                      <a:pt x="22" y="45"/>
                    </a:cubicBezTo>
                    <a:cubicBezTo>
                      <a:pt x="20" y="44"/>
                      <a:pt x="19" y="43"/>
                      <a:pt x="18" y="43"/>
                    </a:cubicBezTo>
                    <a:cubicBezTo>
                      <a:pt x="16" y="43"/>
                      <a:pt x="14" y="45"/>
                      <a:pt x="9" y="43"/>
                    </a:cubicBezTo>
                    <a:cubicBezTo>
                      <a:pt x="5" y="42"/>
                      <a:pt x="3" y="39"/>
                      <a:pt x="2" y="38"/>
                    </a:cubicBezTo>
                    <a:cubicBezTo>
                      <a:pt x="1" y="37"/>
                      <a:pt x="1" y="37"/>
                      <a:pt x="0" y="36"/>
                    </a:cubicBezTo>
                    <a:cubicBezTo>
                      <a:pt x="0" y="36"/>
                      <a:pt x="0" y="36"/>
                      <a:pt x="0" y="36"/>
                    </a:cubicBezTo>
                    <a:cubicBezTo>
                      <a:pt x="1" y="35"/>
                      <a:pt x="1" y="34"/>
                      <a:pt x="2" y="32"/>
                    </a:cubicBezTo>
                    <a:cubicBezTo>
                      <a:pt x="3" y="30"/>
                      <a:pt x="4" y="28"/>
                      <a:pt x="4" y="25"/>
                    </a:cubicBezTo>
                    <a:cubicBezTo>
                      <a:pt x="4" y="25"/>
                      <a:pt x="4" y="25"/>
                      <a:pt x="4" y="25"/>
                    </a:cubicBezTo>
                    <a:cubicBezTo>
                      <a:pt x="4" y="23"/>
                      <a:pt x="5" y="22"/>
                      <a:pt x="5" y="21"/>
                    </a:cubicBezTo>
                    <a:cubicBezTo>
                      <a:pt x="6" y="20"/>
                      <a:pt x="9" y="20"/>
                      <a:pt x="11" y="20"/>
                    </a:cubicBezTo>
                    <a:cubicBezTo>
                      <a:pt x="12" y="20"/>
                      <a:pt x="12" y="20"/>
                      <a:pt x="13" y="20"/>
                    </a:cubicBezTo>
                    <a:cubicBezTo>
                      <a:pt x="14" y="19"/>
                      <a:pt x="15" y="20"/>
                      <a:pt x="16" y="20"/>
                    </a:cubicBezTo>
                    <a:cubicBezTo>
                      <a:pt x="17" y="20"/>
                      <a:pt x="18" y="20"/>
                      <a:pt x="19" y="19"/>
                    </a:cubicBezTo>
                    <a:cubicBezTo>
                      <a:pt x="19" y="19"/>
                      <a:pt x="19" y="19"/>
                      <a:pt x="19" y="19"/>
                    </a:cubicBezTo>
                    <a:cubicBezTo>
                      <a:pt x="19" y="19"/>
                      <a:pt x="20" y="18"/>
                      <a:pt x="20" y="18"/>
                    </a:cubicBezTo>
                    <a:cubicBezTo>
                      <a:pt x="21" y="17"/>
                      <a:pt x="20" y="16"/>
                      <a:pt x="19" y="15"/>
                    </a:cubicBezTo>
                    <a:cubicBezTo>
                      <a:pt x="19" y="15"/>
                      <a:pt x="18" y="14"/>
                      <a:pt x="17" y="13"/>
                    </a:cubicBezTo>
                    <a:cubicBezTo>
                      <a:pt x="14" y="11"/>
                      <a:pt x="9" y="7"/>
                      <a:pt x="9" y="6"/>
                    </a:cubicBezTo>
                    <a:cubicBezTo>
                      <a:pt x="9" y="6"/>
                      <a:pt x="10" y="6"/>
                      <a:pt x="11" y="6"/>
                    </a:cubicBezTo>
                    <a:cubicBezTo>
                      <a:pt x="12" y="6"/>
                      <a:pt x="13" y="6"/>
                      <a:pt x="14" y="5"/>
                    </a:cubicBezTo>
                    <a:cubicBezTo>
                      <a:pt x="15" y="5"/>
                      <a:pt x="15" y="3"/>
                      <a:pt x="15" y="2"/>
                    </a:cubicBezTo>
                    <a:cubicBezTo>
                      <a:pt x="15" y="1"/>
                      <a:pt x="14" y="1"/>
                      <a:pt x="15" y="0"/>
                    </a:cubicBezTo>
                    <a:cubicBezTo>
                      <a:pt x="15" y="0"/>
                      <a:pt x="15" y="0"/>
                      <a:pt x="15" y="0"/>
                    </a:cubicBezTo>
                    <a:cubicBezTo>
                      <a:pt x="15" y="0"/>
                      <a:pt x="16" y="0"/>
                      <a:pt x="18" y="0"/>
                    </a:cubicBezTo>
                    <a:cubicBezTo>
                      <a:pt x="20" y="0"/>
                      <a:pt x="23" y="0"/>
                      <a:pt x="25" y="0"/>
                    </a:cubicBezTo>
                    <a:cubicBezTo>
                      <a:pt x="26" y="0"/>
                      <a:pt x="27" y="0"/>
                      <a:pt x="28" y="0"/>
                    </a:cubicBezTo>
                    <a:cubicBezTo>
                      <a:pt x="30" y="0"/>
                      <a:pt x="31" y="0"/>
                      <a:pt x="32" y="0"/>
                    </a:cubicBezTo>
                    <a:cubicBezTo>
                      <a:pt x="32" y="1"/>
                      <a:pt x="33" y="2"/>
                      <a:pt x="33" y="4"/>
                    </a:cubicBezTo>
                    <a:cubicBezTo>
                      <a:pt x="33" y="4"/>
                      <a:pt x="33" y="6"/>
                      <a:pt x="33" y="8"/>
                    </a:cubicBezTo>
                    <a:cubicBezTo>
                      <a:pt x="33" y="13"/>
                      <a:pt x="32" y="21"/>
                      <a:pt x="33" y="21"/>
                    </a:cubicBezTo>
                    <a:cubicBezTo>
                      <a:pt x="33" y="22"/>
                      <a:pt x="35" y="22"/>
                      <a:pt x="37" y="22"/>
                    </a:cubicBezTo>
                    <a:cubicBezTo>
                      <a:pt x="37" y="22"/>
                      <a:pt x="37" y="22"/>
                      <a:pt x="37" y="2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92"/>
              <p:cNvSpPr>
                <a:spLocks/>
              </p:cNvSpPr>
              <p:nvPr/>
            </p:nvSpPr>
            <p:spPr bwMode="auto">
              <a:xfrm>
                <a:off x="2000250" y="3665538"/>
                <a:ext cx="152400" cy="80963"/>
              </a:xfrm>
              <a:custGeom>
                <a:avLst/>
                <a:gdLst>
                  <a:gd name="T0" fmla="*/ 14 w 66"/>
                  <a:gd name="T1" fmla="*/ 3 h 35"/>
                  <a:gd name="T2" fmla="*/ 22 w 66"/>
                  <a:gd name="T3" fmla="*/ 3 h 35"/>
                  <a:gd name="T4" fmla="*/ 34 w 66"/>
                  <a:gd name="T5" fmla="*/ 2 h 35"/>
                  <a:gd name="T6" fmla="*/ 36 w 66"/>
                  <a:gd name="T7" fmla="*/ 0 h 35"/>
                  <a:gd name="T8" fmla="*/ 44 w 66"/>
                  <a:gd name="T9" fmla="*/ 2 h 35"/>
                  <a:gd name="T10" fmla="*/ 51 w 66"/>
                  <a:gd name="T11" fmla="*/ 4 h 35"/>
                  <a:gd name="T12" fmla="*/ 60 w 66"/>
                  <a:gd name="T13" fmla="*/ 7 h 35"/>
                  <a:gd name="T14" fmla="*/ 57 w 66"/>
                  <a:gd name="T15" fmla="*/ 7 h 35"/>
                  <a:gd name="T16" fmla="*/ 61 w 66"/>
                  <a:gd name="T17" fmla="*/ 10 h 35"/>
                  <a:gd name="T18" fmla="*/ 63 w 66"/>
                  <a:gd name="T19" fmla="*/ 11 h 35"/>
                  <a:gd name="T20" fmla="*/ 64 w 66"/>
                  <a:gd name="T21" fmla="*/ 13 h 35"/>
                  <a:gd name="T22" fmla="*/ 60 w 66"/>
                  <a:gd name="T23" fmla="*/ 14 h 35"/>
                  <a:gd name="T24" fmla="*/ 53 w 66"/>
                  <a:gd name="T25" fmla="*/ 16 h 35"/>
                  <a:gd name="T26" fmla="*/ 48 w 66"/>
                  <a:gd name="T27" fmla="*/ 14 h 35"/>
                  <a:gd name="T28" fmla="*/ 48 w 66"/>
                  <a:gd name="T29" fmla="*/ 15 h 35"/>
                  <a:gd name="T30" fmla="*/ 46 w 66"/>
                  <a:gd name="T31" fmla="*/ 16 h 35"/>
                  <a:gd name="T32" fmla="*/ 45 w 66"/>
                  <a:gd name="T33" fmla="*/ 18 h 35"/>
                  <a:gd name="T34" fmla="*/ 42 w 66"/>
                  <a:gd name="T35" fmla="*/ 22 h 35"/>
                  <a:gd name="T36" fmla="*/ 40 w 66"/>
                  <a:gd name="T37" fmla="*/ 24 h 35"/>
                  <a:gd name="T38" fmla="*/ 39 w 66"/>
                  <a:gd name="T39" fmla="*/ 25 h 35"/>
                  <a:gd name="T40" fmla="*/ 36 w 66"/>
                  <a:gd name="T41" fmla="*/ 23 h 35"/>
                  <a:gd name="T42" fmla="*/ 32 w 66"/>
                  <a:gd name="T43" fmla="*/ 26 h 35"/>
                  <a:gd name="T44" fmla="*/ 27 w 66"/>
                  <a:gd name="T45" fmla="*/ 26 h 35"/>
                  <a:gd name="T46" fmla="*/ 27 w 66"/>
                  <a:gd name="T47" fmla="*/ 31 h 35"/>
                  <a:gd name="T48" fmla="*/ 24 w 66"/>
                  <a:gd name="T49" fmla="*/ 33 h 35"/>
                  <a:gd name="T50" fmla="*/ 24 w 66"/>
                  <a:gd name="T51" fmla="*/ 35 h 35"/>
                  <a:gd name="T52" fmla="*/ 22 w 66"/>
                  <a:gd name="T53" fmla="*/ 35 h 35"/>
                  <a:gd name="T54" fmla="*/ 20 w 66"/>
                  <a:gd name="T55" fmla="*/ 30 h 35"/>
                  <a:gd name="T56" fmla="*/ 17 w 66"/>
                  <a:gd name="T57" fmla="*/ 27 h 35"/>
                  <a:gd name="T58" fmla="*/ 14 w 66"/>
                  <a:gd name="T59" fmla="*/ 25 h 35"/>
                  <a:gd name="T60" fmla="*/ 13 w 66"/>
                  <a:gd name="T61" fmla="*/ 24 h 35"/>
                  <a:gd name="T62" fmla="*/ 10 w 66"/>
                  <a:gd name="T63" fmla="*/ 24 h 35"/>
                  <a:gd name="T64" fmla="*/ 8 w 66"/>
                  <a:gd name="T65" fmla="*/ 24 h 35"/>
                  <a:gd name="T66" fmla="*/ 5 w 66"/>
                  <a:gd name="T67" fmla="*/ 23 h 35"/>
                  <a:gd name="T68" fmla="*/ 2 w 66"/>
                  <a:gd name="T69" fmla="*/ 20 h 35"/>
                  <a:gd name="T70" fmla="*/ 0 w 66"/>
                  <a:gd name="T71" fmla="*/ 18 h 35"/>
                  <a:gd name="T72" fmla="*/ 0 w 66"/>
                  <a:gd name="T73" fmla="*/ 15 h 35"/>
                  <a:gd name="T74" fmla="*/ 2 w 66"/>
                  <a:gd name="T75" fmla="*/ 11 h 35"/>
                  <a:gd name="T76" fmla="*/ 4 w 66"/>
                  <a:gd name="T77" fmla="*/ 10 h 35"/>
                  <a:gd name="T78" fmla="*/ 12 w 66"/>
                  <a:gd name="T7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6" h="35">
                    <a:moveTo>
                      <a:pt x="12" y="4"/>
                    </a:moveTo>
                    <a:cubicBezTo>
                      <a:pt x="12" y="4"/>
                      <a:pt x="13" y="4"/>
                      <a:pt x="14" y="3"/>
                    </a:cubicBezTo>
                    <a:cubicBezTo>
                      <a:pt x="15" y="2"/>
                      <a:pt x="15" y="2"/>
                      <a:pt x="17" y="2"/>
                    </a:cubicBezTo>
                    <a:cubicBezTo>
                      <a:pt x="18" y="2"/>
                      <a:pt x="19" y="3"/>
                      <a:pt x="22" y="3"/>
                    </a:cubicBezTo>
                    <a:cubicBezTo>
                      <a:pt x="25" y="4"/>
                      <a:pt x="28" y="4"/>
                      <a:pt x="31" y="4"/>
                    </a:cubicBezTo>
                    <a:cubicBezTo>
                      <a:pt x="33" y="3"/>
                      <a:pt x="33" y="2"/>
                      <a:pt x="34" y="2"/>
                    </a:cubicBezTo>
                    <a:cubicBezTo>
                      <a:pt x="35" y="2"/>
                      <a:pt x="36" y="3"/>
                      <a:pt x="36" y="2"/>
                    </a:cubicBezTo>
                    <a:cubicBezTo>
                      <a:pt x="36" y="1"/>
                      <a:pt x="35" y="1"/>
                      <a:pt x="36" y="0"/>
                    </a:cubicBezTo>
                    <a:cubicBezTo>
                      <a:pt x="37" y="0"/>
                      <a:pt x="39" y="2"/>
                      <a:pt x="40" y="2"/>
                    </a:cubicBezTo>
                    <a:cubicBezTo>
                      <a:pt x="42" y="2"/>
                      <a:pt x="43" y="2"/>
                      <a:pt x="44" y="2"/>
                    </a:cubicBezTo>
                    <a:cubicBezTo>
                      <a:pt x="45" y="1"/>
                      <a:pt x="46" y="0"/>
                      <a:pt x="47" y="1"/>
                    </a:cubicBezTo>
                    <a:cubicBezTo>
                      <a:pt x="48" y="1"/>
                      <a:pt x="49" y="4"/>
                      <a:pt x="51" y="4"/>
                    </a:cubicBezTo>
                    <a:cubicBezTo>
                      <a:pt x="54" y="4"/>
                      <a:pt x="53" y="3"/>
                      <a:pt x="55" y="4"/>
                    </a:cubicBezTo>
                    <a:cubicBezTo>
                      <a:pt x="58" y="4"/>
                      <a:pt x="59" y="6"/>
                      <a:pt x="60" y="7"/>
                    </a:cubicBezTo>
                    <a:cubicBezTo>
                      <a:pt x="61" y="8"/>
                      <a:pt x="61" y="8"/>
                      <a:pt x="61" y="8"/>
                    </a:cubicBezTo>
                    <a:cubicBezTo>
                      <a:pt x="60" y="8"/>
                      <a:pt x="58" y="6"/>
                      <a:pt x="57" y="7"/>
                    </a:cubicBezTo>
                    <a:cubicBezTo>
                      <a:pt x="56" y="8"/>
                      <a:pt x="56" y="9"/>
                      <a:pt x="58" y="9"/>
                    </a:cubicBezTo>
                    <a:cubicBezTo>
                      <a:pt x="59" y="10"/>
                      <a:pt x="59" y="10"/>
                      <a:pt x="61" y="10"/>
                    </a:cubicBezTo>
                    <a:cubicBezTo>
                      <a:pt x="62" y="9"/>
                      <a:pt x="63" y="8"/>
                      <a:pt x="63" y="9"/>
                    </a:cubicBezTo>
                    <a:cubicBezTo>
                      <a:pt x="63" y="11"/>
                      <a:pt x="62" y="11"/>
                      <a:pt x="63" y="11"/>
                    </a:cubicBezTo>
                    <a:cubicBezTo>
                      <a:pt x="64" y="12"/>
                      <a:pt x="66" y="11"/>
                      <a:pt x="66" y="12"/>
                    </a:cubicBezTo>
                    <a:cubicBezTo>
                      <a:pt x="66" y="13"/>
                      <a:pt x="65" y="13"/>
                      <a:pt x="64" y="13"/>
                    </a:cubicBezTo>
                    <a:cubicBezTo>
                      <a:pt x="64" y="14"/>
                      <a:pt x="64" y="14"/>
                      <a:pt x="63" y="14"/>
                    </a:cubicBezTo>
                    <a:cubicBezTo>
                      <a:pt x="62" y="14"/>
                      <a:pt x="61" y="14"/>
                      <a:pt x="60" y="14"/>
                    </a:cubicBezTo>
                    <a:cubicBezTo>
                      <a:pt x="59" y="15"/>
                      <a:pt x="59" y="15"/>
                      <a:pt x="58" y="15"/>
                    </a:cubicBezTo>
                    <a:cubicBezTo>
                      <a:pt x="56" y="15"/>
                      <a:pt x="54" y="16"/>
                      <a:pt x="53" y="16"/>
                    </a:cubicBezTo>
                    <a:cubicBezTo>
                      <a:pt x="53" y="16"/>
                      <a:pt x="52" y="16"/>
                      <a:pt x="51" y="15"/>
                    </a:cubicBezTo>
                    <a:cubicBezTo>
                      <a:pt x="50" y="14"/>
                      <a:pt x="48" y="14"/>
                      <a:pt x="48" y="14"/>
                    </a:cubicBezTo>
                    <a:cubicBezTo>
                      <a:pt x="48" y="14"/>
                      <a:pt x="48" y="14"/>
                      <a:pt x="48" y="14"/>
                    </a:cubicBezTo>
                    <a:cubicBezTo>
                      <a:pt x="48" y="15"/>
                      <a:pt x="48" y="15"/>
                      <a:pt x="48" y="15"/>
                    </a:cubicBezTo>
                    <a:cubicBezTo>
                      <a:pt x="48" y="15"/>
                      <a:pt x="48" y="15"/>
                      <a:pt x="48" y="15"/>
                    </a:cubicBezTo>
                    <a:cubicBezTo>
                      <a:pt x="47" y="15"/>
                      <a:pt x="47" y="16"/>
                      <a:pt x="46" y="16"/>
                    </a:cubicBezTo>
                    <a:cubicBezTo>
                      <a:pt x="46" y="16"/>
                      <a:pt x="46" y="16"/>
                      <a:pt x="46" y="16"/>
                    </a:cubicBezTo>
                    <a:cubicBezTo>
                      <a:pt x="46" y="16"/>
                      <a:pt x="45" y="17"/>
                      <a:pt x="45" y="18"/>
                    </a:cubicBezTo>
                    <a:cubicBezTo>
                      <a:pt x="44" y="18"/>
                      <a:pt x="44" y="19"/>
                      <a:pt x="44" y="20"/>
                    </a:cubicBezTo>
                    <a:cubicBezTo>
                      <a:pt x="44" y="20"/>
                      <a:pt x="42" y="21"/>
                      <a:pt x="42" y="22"/>
                    </a:cubicBezTo>
                    <a:cubicBezTo>
                      <a:pt x="41" y="23"/>
                      <a:pt x="40" y="23"/>
                      <a:pt x="40" y="24"/>
                    </a:cubicBezTo>
                    <a:cubicBezTo>
                      <a:pt x="40" y="24"/>
                      <a:pt x="40" y="24"/>
                      <a:pt x="40" y="24"/>
                    </a:cubicBezTo>
                    <a:cubicBezTo>
                      <a:pt x="40" y="24"/>
                      <a:pt x="40" y="24"/>
                      <a:pt x="40" y="24"/>
                    </a:cubicBezTo>
                    <a:cubicBezTo>
                      <a:pt x="39" y="25"/>
                      <a:pt x="39" y="25"/>
                      <a:pt x="39" y="25"/>
                    </a:cubicBezTo>
                    <a:cubicBezTo>
                      <a:pt x="39" y="25"/>
                      <a:pt x="38" y="25"/>
                      <a:pt x="38" y="24"/>
                    </a:cubicBezTo>
                    <a:cubicBezTo>
                      <a:pt x="37" y="24"/>
                      <a:pt x="36" y="23"/>
                      <a:pt x="36" y="23"/>
                    </a:cubicBezTo>
                    <a:cubicBezTo>
                      <a:pt x="35" y="23"/>
                      <a:pt x="35" y="24"/>
                      <a:pt x="35" y="24"/>
                    </a:cubicBezTo>
                    <a:cubicBezTo>
                      <a:pt x="34" y="25"/>
                      <a:pt x="33" y="26"/>
                      <a:pt x="32" y="26"/>
                    </a:cubicBezTo>
                    <a:cubicBezTo>
                      <a:pt x="31" y="26"/>
                      <a:pt x="30" y="26"/>
                      <a:pt x="30" y="25"/>
                    </a:cubicBezTo>
                    <a:cubicBezTo>
                      <a:pt x="29" y="25"/>
                      <a:pt x="28" y="25"/>
                      <a:pt x="27" y="26"/>
                    </a:cubicBezTo>
                    <a:cubicBezTo>
                      <a:pt x="26" y="27"/>
                      <a:pt x="27" y="29"/>
                      <a:pt x="27" y="30"/>
                    </a:cubicBezTo>
                    <a:cubicBezTo>
                      <a:pt x="27" y="30"/>
                      <a:pt x="28" y="31"/>
                      <a:pt x="27" y="31"/>
                    </a:cubicBezTo>
                    <a:cubicBezTo>
                      <a:pt x="27" y="31"/>
                      <a:pt x="27" y="31"/>
                      <a:pt x="26" y="31"/>
                    </a:cubicBezTo>
                    <a:cubicBezTo>
                      <a:pt x="26" y="32"/>
                      <a:pt x="25" y="32"/>
                      <a:pt x="24" y="33"/>
                    </a:cubicBezTo>
                    <a:cubicBezTo>
                      <a:pt x="24" y="34"/>
                      <a:pt x="24" y="34"/>
                      <a:pt x="24" y="35"/>
                    </a:cubicBezTo>
                    <a:cubicBezTo>
                      <a:pt x="24" y="35"/>
                      <a:pt x="24" y="35"/>
                      <a:pt x="24" y="35"/>
                    </a:cubicBezTo>
                    <a:cubicBezTo>
                      <a:pt x="24" y="35"/>
                      <a:pt x="24" y="35"/>
                      <a:pt x="23" y="35"/>
                    </a:cubicBezTo>
                    <a:cubicBezTo>
                      <a:pt x="23" y="35"/>
                      <a:pt x="22" y="35"/>
                      <a:pt x="22" y="35"/>
                    </a:cubicBezTo>
                    <a:cubicBezTo>
                      <a:pt x="21" y="34"/>
                      <a:pt x="19" y="33"/>
                      <a:pt x="19" y="32"/>
                    </a:cubicBezTo>
                    <a:cubicBezTo>
                      <a:pt x="20" y="31"/>
                      <a:pt x="21" y="31"/>
                      <a:pt x="20" y="30"/>
                    </a:cubicBezTo>
                    <a:cubicBezTo>
                      <a:pt x="20" y="30"/>
                      <a:pt x="18" y="29"/>
                      <a:pt x="17" y="29"/>
                    </a:cubicBezTo>
                    <a:cubicBezTo>
                      <a:pt x="17" y="28"/>
                      <a:pt x="17" y="27"/>
                      <a:pt x="17" y="27"/>
                    </a:cubicBezTo>
                    <a:cubicBezTo>
                      <a:pt x="17" y="25"/>
                      <a:pt x="15" y="25"/>
                      <a:pt x="14" y="25"/>
                    </a:cubicBezTo>
                    <a:cubicBezTo>
                      <a:pt x="14" y="25"/>
                      <a:pt x="14" y="25"/>
                      <a:pt x="14" y="25"/>
                    </a:cubicBezTo>
                    <a:cubicBezTo>
                      <a:pt x="14" y="25"/>
                      <a:pt x="14" y="25"/>
                      <a:pt x="14" y="25"/>
                    </a:cubicBezTo>
                    <a:cubicBezTo>
                      <a:pt x="13" y="25"/>
                      <a:pt x="13" y="24"/>
                      <a:pt x="13" y="24"/>
                    </a:cubicBezTo>
                    <a:cubicBezTo>
                      <a:pt x="12" y="24"/>
                      <a:pt x="12" y="24"/>
                      <a:pt x="11" y="24"/>
                    </a:cubicBezTo>
                    <a:cubicBezTo>
                      <a:pt x="11" y="24"/>
                      <a:pt x="10" y="24"/>
                      <a:pt x="10" y="24"/>
                    </a:cubicBezTo>
                    <a:cubicBezTo>
                      <a:pt x="9" y="25"/>
                      <a:pt x="9" y="25"/>
                      <a:pt x="9" y="25"/>
                    </a:cubicBezTo>
                    <a:cubicBezTo>
                      <a:pt x="9" y="25"/>
                      <a:pt x="9" y="25"/>
                      <a:pt x="8" y="24"/>
                    </a:cubicBezTo>
                    <a:cubicBezTo>
                      <a:pt x="8" y="24"/>
                      <a:pt x="8" y="24"/>
                      <a:pt x="7" y="23"/>
                    </a:cubicBezTo>
                    <a:cubicBezTo>
                      <a:pt x="7" y="23"/>
                      <a:pt x="6" y="23"/>
                      <a:pt x="5" y="23"/>
                    </a:cubicBezTo>
                    <a:cubicBezTo>
                      <a:pt x="5" y="23"/>
                      <a:pt x="5" y="22"/>
                      <a:pt x="4" y="22"/>
                    </a:cubicBezTo>
                    <a:cubicBezTo>
                      <a:pt x="4" y="21"/>
                      <a:pt x="3" y="21"/>
                      <a:pt x="2" y="20"/>
                    </a:cubicBezTo>
                    <a:cubicBezTo>
                      <a:pt x="2" y="20"/>
                      <a:pt x="2" y="20"/>
                      <a:pt x="2" y="20"/>
                    </a:cubicBezTo>
                    <a:cubicBezTo>
                      <a:pt x="1" y="19"/>
                      <a:pt x="0" y="18"/>
                      <a:pt x="0" y="18"/>
                    </a:cubicBezTo>
                    <a:cubicBezTo>
                      <a:pt x="0" y="17"/>
                      <a:pt x="0" y="17"/>
                      <a:pt x="1" y="17"/>
                    </a:cubicBezTo>
                    <a:cubicBezTo>
                      <a:pt x="1" y="16"/>
                      <a:pt x="1" y="16"/>
                      <a:pt x="0" y="15"/>
                    </a:cubicBezTo>
                    <a:cubicBezTo>
                      <a:pt x="0" y="15"/>
                      <a:pt x="1" y="14"/>
                      <a:pt x="1" y="13"/>
                    </a:cubicBezTo>
                    <a:cubicBezTo>
                      <a:pt x="1" y="12"/>
                      <a:pt x="2" y="11"/>
                      <a:pt x="2" y="11"/>
                    </a:cubicBezTo>
                    <a:cubicBezTo>
                      <a:pt x="2" y="11"/>
                      <a:pt x="2" y="11"/>
                      <a:pt x="2" y="11"/>
                    </a:cubicBezTo>
                    <a:cubicBezTo>
                      <a:pt x="2" y="11"/>
                      <a:pt x="3" y="11"/>
                      <a:pt x="4" y="10"/>
                    </a:cubicBezTo>
                    <a:cubicBezTo>
                      <a:pt x="6" y="9"/>
                      <a:pt x="9" y="7"/>
                      <a:pt x="10" y="6"/>
                    </a:cubicBezTo>
                    <a:cubicBezTo>
                      <a:pt x="10" y="6"/>
                      <a:pt x="11" y="4"/>
                      <a:pt x="12" y="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93"/>
              <p:cNvSpPr>
                <a:spLocks/>
              </p:cNvSpPr>
              <p:nvPr/>
            </p:nvSpPr>
            <p:spPr bwMode="auto">
              <a:xfrm>
                <a:off x="2036762" y="3697288"/>
                <a:ext cx="119063" cy="106363"/>
              </a:xfrm>
              <a:custGeom>
                <a:avLst/>
                <a:gdLst>
                  <a:gd name="T0" fmla="*/ 49 w 52"/>
                  <a:gd name="T1" fmla="*/ 1 h 46"/>
                  <a:gd name="T2" fmla="*/ 51 w 52"/>
                  <a:gd name="T3" fmla="*/ 8 h 46"/>
                  <a:gd name="T4" fmla="*/ 47 w 52"/>
                  <a:gd name="T5" fmla="*/ 25 h 46"/>
                  <a:gd name="T6" fmla="*/ 46 w 52"/>
                  <a:gd name="T7" fmla="*/ 26 h 46"/>
                  <a:gd name="T8" fmla="*/ 44 w 52"/>
                  <a:gd name="T9" fmla="*/ 28 h 46"/>
                  <a:gd name="T10" fmla="*/ 46 w 52"/>
                  <a:gd name="T11" fmla="*/ 32 h 46"/>
                  <a:gd name="T12" fmla="*/ 43 w 52"/>
                  <a:gd name="T13" fmla="*/ 34 h 46"/>
                  <a:gd name="T14" fmla="*/ 43 w 52"/>
                  <a:gd name="T15" fmla="*/ 40 h 46"/>
                  <a:gd name="T16" fmla="*/ 46 w 52"/>
                  <a:gd name="T17" fmla="*/ 44 h 46"/>
                  <a:gd name="T18" fmla="*/ 43 w 52"/>
                  <a:gd name="T19" fmla="*/ 46 h 46"/>
                  <a:gd name="T20" fmla="*/ 37 w 52"/>
                  <a:gd name="T21" fmla="*/ 44 h 46"/>
                  <a:gd name="T22" fmla="*/ 33 w 52"/>
                  <a:gd name="T23" fmla="*/ 43 h 46"/>
                  <a:gd name="T24" fmla="*/ 26 w 52"/>
                  <a:gd name="T25" fmla="*/ 42 h 46"/>
                  <a:gd name="T26" fmla="*/ 21 w 52"/>
                  <a:gd name="T27" fmla="*/ 41 h 46"/>
                  <a:gd name="T28" fmla="*/ 13 w 52"/>
                  <a:gd name="T29" fmla="*/ 34 h 46"/>
                  <a:gd name="T30" fmla="*/ 5 w 52"/>
                  <a:gd name="T31" fmla="*/ 26 h 46"/>
                  <a:gd name="T32" fmla="*/ 2 w 52"/>
                  <a:gd name="T33" fmla="*/ 20 h 46"/>
                  <a:gd name="T34" fmla="*/ 7 w 52"/>
                  <a:gd name="T35" fmla="*/ 22 h 46"/>
                  <a:gd name="T36" fmla="*/ 9 w 52"/>
                  <a:gd name="T37" fmla="*/ 21 h 46"/>
                  <a:gd name="T38" fmla="*/ 11 w 52"/>
                  <a:gd name="T39" fmla="*/ 18 h 46"/>
                  <a:gd name="T40" fmla="*/ 12 w 52"/>
                  <a:gd name="T41" fmla="*/ 15 h 46"/>
                  <a:gd name="T42" fmla="*/ 14 w 52"/>
                  <a:gd name="T43" fmla="*/ 13 h 46"/>
                  <a:gd name="T44" fmla="*/ 19 w 52"/>
                  <a:gd name="T45" fmla="*/ 11 h 46"/>
                  <a:gd name="T46" fmla="*/ 21 w 52"/>
                  <a:gd name="T47" fmla="*/ 11 h 46"/>
                  <a:gd name="T48" fmla="*/ 23 w 52"/>
                  <a:gd name="T49" fmla="*/ 12 h 46"/>
                  <a:gd name="T50" fmla="*/ 25 w 52"/>
                  <a:gd name="T51" fmla="*/ 11 h 46"/>
                  <a:gd name="T52" fmla="*/ 26 w 52"/>
                  <a:gd name="T53" fmla="*/ 9 h 46"/>
                  <a:gd name="T54" fmla="*/ 30 w 52"/>
                  <a:gd name="T55" fmla="*/ 4 h 46"/>
                  <a:gd name="T56" fmla="*/ 31 w 52"/>
                  <a:gd name="T57" fmla="*/ 3 h 46"/>
                  <a:gd name="T58" fmla="*/ 33 w 52"/>
                  <a:gd name="T59" fmla="*/ 1 h 46"/>
                  <a:gd name="T60" fmla="*/ 35 w 52"/>
                  <a:gd name="T61" fmla="*/ 2 h 46"/>
                  <a:gd name="T62" fmla="*/ 43 w 52"/>
                  <a:gd name="T63" fmla="*/ 2 h 46"/>
                  <a:gd name="T64" fmla="*/ 48 w 52"/>
                  <a:gd name="T65"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46">
                    <a:moveTo>
                      <a:pt x="48" y="1"/>
                    </a:moveTo>
                    <a:cubicBezTo>
                      <a:pt x="48" y="1"/>
                      <a:pt x="48" y="1"/>
                      <a:pt x="49" y="1"/>
                    </a:cubicBezTo>
                    <a:cubicBezTo>
                      <a:pt x="50" y="2"/>
                      <a:pt x="49" y="0"/>
                      <a:pt x="50" y="3"/>
                    </a:cubicBezTo>
                    <a:cubicBezTo>
                      <a:pt x="51" y="7"/>
                      <a:pt x="52" y="5"/>
                      <a:pt x="51" y="8"/>
                    </a:cubicBezTo>
                    <a:cubicBezTo>
                      <a:pt x="49" y="12"/>
                      <a:pt x="48" y="14"/>
                      <a:pt x="48" y="17"/>
                    </a:cubicBezTo>
                    <a:cubicBezTo>
                      <a:pt x="47" y="20"/>
                      <a:pt x="47" y="22"/>
                      <a:pt x="47" y="25"/>
                    </a:cubicBezTo>
                    <a:cubicBezTo>
                      <a:pt x="47" y="28"/>
                      <a:pt x="47" y="28"/>
                      <a:pt x="47" y="28"/>
                    </a:cubicBezTo>
                    <a:cubicBezTo>
                      <a:pt x="46" y="28"/>
                      <a:pt x="46" y="27"/>
                      <a:pt x="46" y="26"/>
                    </a:cubicBezTo>
                    <a:cubicBezTo>
                      <a:pt x="45" y="25"/>
                      <a:pt x="45" y="25"/>
                      <a:pt x="45" y="25"/>
                    </a:cubicBezTo>
                    <a:cubicBezTo>
                      <a:pt x="44" y="26"/>
                      <a:pt x="43" y="26"/>
                      <a:pt x="44" y="28"/>
                    </a:cubicBezTo>
                    <a:cubicBezTo>
                      <a:pt x="45" y="29"/>
                      <a:pt x="46" y="29"/>
                      <a:pt x="46" y="29"/>
                    </a:cubicBezTo>
                    <a:cubicBezTo>
                      <a:pt x="45" y="30"/>
                      <a:pt x="46" y="32"/>
                      <a:pt x="46" y="32"/>
                    </a:cubicBezTo>
                    <a:cubicBezTo>
                      <a:pt x="45" y="33"/>
                      <a:pt x="45" y="30"/>
                      <a:pt x="44" y="31"/>
                    </a:cubicBezTo>
                    <a:cubicBezTo>
                      <a:pt x="43" y="31"/>
                      <a:pt x="43" y="33"/>
                      <a:pt x="43" y="34"/>
                    </a:cubicBezTo>
                    <a:cubicBezTo>
                      <a:pt x="43" y="35"/>
                      <a:pt x="45" y="35"/>
                      <a:pt x="45" y="36"/>
                    </a:cubicBezTo>
                    <a:cubicBezTo>
                      <a:pt x="45" y="38"/>
                      <a:pt x="42" y="39"/>
                      <a:pt x="43" y="40"/>
                    </a:cubicBezTo>
                    <a:cubicBezTo>
                      <a:pt x="43" y="41"/>
                      <a:pt x="45" y="42"/>
                      <a:pt x="45" y="43"/>
                    </a:cubicBezTo>
                    <a:cubicBezTo>
                      <a:pt x="45" y="43"/>
                      <a:pt x="45" y="44"/>
                      <a:pt x="46" y="44"/>
                    </a:cubicBezTo>
                    <a:cubicBezTo>
                      <a:pt x="45" y="45"/>
                      <a:pt x="45" y="46"/>
                      <a:pt x="44" y="46"/>
                    </a:cubicBezTo>
                    <a:cubicBezTo>
                      <a:pt x="43" y="46"/>
                      <a:pt x="43" y="46"/>
                      <a:pt x="43" y="46"/>
                    </a:cubicBezTo>
                    <a:cubicBezTo>
                      <a:pt x="42" y="46"/>
                      <a:pt x="42" y="46"/>
                      <a:pt x="40" y="45"/>
                    </a:cubicBezTo>
                    <a:cubicBezTo>
                      <a:pt x="39" y="45"/>
                      <a:pt x="38" y="44"/>
                      <a:pt x="37" y="44"/>
                    </a:cubicBezTo>
                    <a:cubicBezTo>
                      <a:pt x="36" y="43"/>
                      <a:pt x="36" y="43"/>
                      <a:pt x="35" y="43"/>
                    </a:cubicBezTo>
                    <a:cubicBezTo>
                      <a:pt x="34" y="43"/>
                      <a:pt x="33" y="43"/>
                      <a:pt x="33" y="43"/>
                    </a:cubicBezTo>
                    <a:cubicBezTo>
                      <a:pt x="32" y="43"/>
                      <a:pt x="31" y="44"/>
                      <a:pt x="30" y="43"/>
                    </a:cubicBezTo>
                    <a:cubicBezTo>
                      <a:pt x="29" y="43"/>
                      <a:pt x="27" y="42"/>
                      <a:pt x="26" y="42"/>
                    </a:cubicBezTo>
                    <a:cubicBezTo>
                      <a:pt x="25" y="41"/>
                      <a:pt x="23" y="40"/>
                      <a:pt x="23" y="40"/>
                    </a:cubicBezTo>
                    <a:cubicBezTo>
                      <a:pt x="23" y="40"/>
                      <a:pt x="22" y="41"/>
                      <a:pt x="21" y="41"/>
                    </a:cubicBezTo>
                    <a:cubicBezTo>
                      <a:pt x="20" y="40"/>
                      <a:pt x="19" y="39"/>
                      <a:pt x="18" y="38"/>
                    </a:cubicBezTo>
                    <a:cubicBezTo>
                      <a:pt x="17" y="37"/>
                      <a:pt x="15" y="36"/>
                      <a:pt x="13" y="34"/>
                    </a:cubicBezTo>
                    <a:cubicBezTo>
                      <a:pt x="12" y="32"/>
                      <a:pt x="13" y="31"/>
                      <a:pt x="10" y="29"/>
                    </a:cubicBezTo>
                    <a:cubicBezTo>
                      <a:pt x="8" y="28"/>
                      <a:pt x="8" y="28"/>
                      <a:pt x="5" y="26"/>
                    </a:cubicBezTo>
                    <a:cubicBezTo>
                      <a:pt x="3" y="24"/>
                      <a:pt x="0" y="23"/>
                      <a:pt x="1" y="22"/>
                    </a:cubicBezTo>
                    <a:cubicBezTo>
                      <a:pt x="1" y="21"/>
                      <a:pt x="0" y="20"/>
                      <a:pt x="2" y="20"/>
                    </a:cubicBezTo>
                    <a:cubicBezTo>
                      <a:pt x="3" y="21"/>
                      <a:pt x="5" y="23"/>
                      <a:pt x="6" y="22"/>
                    </a:cubicBezTo>
                    <a:cubicBezTo>
                      <a:pt x="6" y="22"/>
                      <a:pt x="7" y="22"/>
                      <a:pt x="7" y="22"/>
                    </a:cubicBezTo>
                    <a:cubicBezTo>
                      <a:pt x="8" y="22"/>
                      <a:pt x="9" y="22"/>
                      <a:pt x="9" y="22"/>
                    </a:cubicBezTo>
                    <a:cubicBezTo>
                      <a:pt x="9" y="21"/>
                      <a:pt x="9" y="21"/>
                      <a:pt x="9" y="21"/>
                    </a:cubicBezTo>
                    <a:cubicBezTo>
                      <a:pt x="9" y="20"/>
                      <a:pt x="9" y="20"/>
                      <a:pt x="9" y="19"/>
                    </a:cubicBezTo>
                    <a:cubicBezTo>
                      <a:pt x="10" y="19"/>
                      <a:pt x="10" y="19"/>
                      <a:pt x="11" y="18"/>
                    </a:cubicBezTo>
                    <a:cubicBezTo>
                      <a:pt x="11" y="18"/>
                      <a:pt x="12" y="18"/>
                      <a:pt x="12" y="18"/>
                    </a:cubicBezTo>
                    <a:cubicBezTo>
                      <a:pt x="13" y="17"/>
                      <a:pt x="12" y="16"/>
                      <a:pt x="12" y="15"/>
                    </a:cubicBezTo>
                    <a:cubicBezTo>
                      <a:pt x="12" y="15"/>
                      <a:pt x="11" y="14"/>
                      <a:pt x="12" y="13"/>
                    </a:cubicBezTo>
                    <a:cubicBezTo>
                      <a:pt x="12" y="12"/>
                      <a:pt x="13" y="12"/>
                      <a:pt x="14" y="13"/>
                    </a:cubicBezTo>
                    <a:cubicBezTo>
                      <a:pt x="14" y="13"/>
                      <a:pt x="15" y="13"/>
                      <a:pt x="16" y="13"/>
                    </a:cubicBezTo>
                    <a:cubicBezTo>
                      <a:pt x="18" y="13"/>
                      <a:pt x="19" y="12"/>
                      <a:pt x="19" y="11"/>
                    </a:cubicBezTo>
                    <a:cubicBezTo>
                      <a:pt x="20" y="11"/>
                      <a:pt x="20" y="10"/>
                      <a:pt x="20" y="10"/>
                    </a:cubicBezTo>
                    <a:cubicBezTo>
                      <a:pt x="20" y="10"/>
                      <a:pt x="20" y="11"/>
                      <a:pt x="21" y="11"/>
                    </a:cubicBezTo>
                    <a:cubicBezTo>
                      <a:pt x="22" y="12"/>
                      <a:pt x="22" y="12"/>
                      <a:pt x="23" y="12"/>
                    </a:cubicBezTo>
                    <a:cubicBezTo>
                      <a:pt x="23" y="12"/>
                      <a:pt x="23" y="12"/>
                      <a:pt x="23" y="12"/>
                    </a:cubicBezTo>
                    <a:cubicBezTo>
                      <a:pt x="24" y="12"/>
                      <a:pt x="24" y="12"/>
                      <a:pt x="25" y="11"/>
                    </a:cubicBezTo>
                    <a:cubicBezTo>
                      <a:pt x="25" y="11"/>
                      <a:pt x="25" y="11"/>
                      <a:pt x="25" y="11"/>
                    </a:cubicBezTo>
                    <a:cubicBezTo>
                      <a:pt x="25" y="11"/>
                      <a:pt x="25" y="10"/>
                      <a:pt x="25" y="10"/>
                    </a:cubicBezTo>
                    <a:cubicBezTo>
                      <a:pt x="25" y="10"/>
                      <a:pt x="26" y="9"/>
                      <a:pt x="26" y="9"/>
                    </a:cubicBezTo>
                    <a:cubicBezTo>
                      <a:pt x="27" y="8"/>
                      <a:pt x="29" y="7"/>
                      <a:pt x="29" y="6"/>
                    </a:cubicBezTo>
                    <a:cubicBezTo>
                      <a:pt x="29" y="6"/>
                      <a:pt x="29" y="5"/>
                      <a:pt x="30" y="4"/>
                    </a:cubicBezTo>
                    <a:cubicBezTo>
                      <a:pt x="30" y="4"/>
                      <a:pt x="31" y="3"/>
                      <a:pt x="31" y="3"/>
                    </a:cubicBezTo>
                    <a:cubicBezTo>
                      <a:pt x="31" y="3"/>
                      <a:pt x="31" y="3"/>
                      <a:pt x="31" y="3"/>
                    </a:cubicBezTo>
                    <a:cubicBezTo>
                      <a:pt x="32" y="3"/>
                      <a:pt x="32" y="2"/>
                      <a:pt x="33" y="1"/>
                    </a:cubicBezTo>
                    <a:cubicBezTo>
                      <a:pt x="33" y="1"/>
                      <a:pt x="33" y="1"/>
                      <a:pt x="33" y="1"/>
                    </a:cubicBezTo>
                    <a:cubicBezTo>
                      <a:pt x="33" y="1"/>
                      <a:pt x="33" y="1"/>
                      <a:pt x="33" y="1"/>
                    </a:cubicBezTo>
                    <a:cubicBezTo>
                      <a:pt x="33" y="1"/>
                      <a:pt x="34" y="2"/>
                      <a:pt x="35" y="2"/>
                    </a:cubicBezTo>
                    <a:cubicBezTo>
                      <a:pt x="36" y="3"/>
                      <a:pt x="37" y="3"/>
                      <a:pt x="37" y="3"/>
                    </a:cubicBezTo>
                    <a:cubicBezTo>
                      <a:pt x="38" y="3"/>
                      <a:pt x="40" y="2"/>
                      <a:pt x="43" y="2"/>
                    </a:cubicBezTo>
                    <a:cubicBezTo>
                      <a:pt x="43" y="2"/>
                      <a:pt x="44" y="2"/>
                      <a:pt x="44" y="1"/>
                    </a:cubicBezTo>
                    <a:cubicBezTo>
                      <a:pt x="45" y="1"/>
                      <a:pt x="46" y="1"/>
                      <a:pt x="48" y="1"/>
                    </a:cubicBezTo>
                    <a:cubicBezTo>
                      <a:pt x="48" y="1"/>
                      <a:pt x="48" y="1"/>
                      <a:pt x="48"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94"/>
              <p:cNvSpPr>
                <a:spLocks/>
              </p:cNvSpPr>
              <p:nvPr/>
            </p:nvSpPr>
            <p:spPr bwMode="auto">
              <a:xfrm>
                <a:off x="2081212" y="3792538"/>
                <a:ext cx="84138" cy="82550"/>
              </a:xfrm>
              <a:custGeom>
                <a:avLst/>
                <a:gdLst>
                  <a:gd name="T0" fmla="*/ 27 w 37"/>
                  <a:gd name="T1" fmla="*/ 4 h 36"/>
                  <a:gd name="T2" fmla="*/ 29 w 37"/>
                  <a:gd name="T3" fmla="*/ 7 h 36"/>
                  <a:gd name="T4" fmla="*/ 31 w 37"/>
                  <a:gd name="T5" fmla="*/ 12 h 36"/>
                  <a:gd name="T6" fmla="*/ 37 w 37"/>
                  <a:gd name="T7" fmla="*/ 18 h 36"/>
                  <a:gd name="T8" fmla="*/ 34 w 37"/>
                  <a:gd name="T9" fmla="*/ 19 h 36"/>
                  <a:gd name="T10" fmla="*/ 34 w 37"/>
                  <a:gd name="T11" fmla="*/ 21 h 36"/>
                  <a:gd name="T12" fmla="*/ 33 w 37"/>
                  <a:gd name="T13" fmla="*/ 22 h 36"/>
                  <a:gd name="T14" fmla="*/ 35 w 37"/>
                  <a:gd name="T15" fmla="*/ 25 h 36"/>
                  <a:gd name="T16" fmla="*/ 37 w 37"/>
                  <a:gd name="T17" fmla="*/ 26 h 36"/>
                  <a:gd name="T18" fmla="*/ 36 w 37"/>
                  <a:gd name="T19" fmla="*/ 27 h 36"/>
                  <a:gd name="T20" fmla="*/ 35 w 37"/>
                  <a:gd name="T21" fmla="*/ 28 h 36"/>
                  <a:gd name="T22" fmla="*/ 35 w 37"/>
                  <a:gd name="T23" fmla="*/ 28 h 36"/>
                  <a:gd name="T24" fmla="*/ 34 w 37"/>
                  <a:gd name="T25" fmla="*/ 31 h 36"/>
                  <a:gd name="T26" fmla="*/ 34 w 37"/>
                  <a:gd name="T27" fmla="*/ 36 h 36"/>
                  <a:gd name="T28" fmla="*/ 33 w 37"/>
                  <a:gd name="T29" fmla="*/ 34 h 36"/>
                  <a:gd name="T30" fmla="*/ 33 w 37"/>
                  <a:gd name="T31" fmla="*/ 31 h 36"/>
                  <a:gd name="T32" fmla="*/ 32 w 37"/>
                  <a:gd name="T33" fmla="*/ 29 h 36"/>
                  <a:gd name="T34" fmla="*/ 30 w 37"/>
                  <a:gd name="T35" fmla="*/ 28 h 36"/>
                  <a:gd name="T36" fmla="*/ 29 w 37"/>
                  <a:gd name="T37" fmla="*/ 28 h 36"/>
                  <a:gd name="T38" fmla="*/ 30 w 37"/>
                  <a:gd name="T39" fmla="*/ 31 h 36"/>
                  <a:gd name="T40" fmla="*/ 28 w 37"/>
                  <a:gd name="T41" fmla="*/ 31 h 36"/>
                  <a:gd name="T42" fmla="*/ 25 w 37"/>
                  <a:gd name="T43" fmla="*/ 29 h 36"/>
                  <a:gd name="T44" fmla="*/ 26 w 37"/>
                  <a:gd name="T45" fmla="*/ 24 h 36"/>
                  <a:gd name="T46" fmla="*/ 22 w 37"/>
                  <a:gd name="T47" fmla="*/ 20 h 36"/>
                  <a:gd name="T48" fmla="*/ 15 w 37"/>
                  <a:gd name="T49" fmla="*/ 18 h 36"/>
                  <a:gd name="T50" fmla="*/ 15 w 37"/>
                  <a:gd name="T51" fmla="*/ 14 h 36"/>
                  <a:gd name="T52" fmla="*/ 11 w 37"/>
                  <a:gd name="T53" fmla="*/ 12 h 36"/>
                  <a:gd name="T54" fmla="*/ 9 w 37"/>
                  <a:gd name="T55" fmla="*/ 10 h 36"/>
                  <a:gd name="T56" fmla="*/ 8 w 37"/>
                  <a:gd name="T57" fmla="*/ 12 h 36"/>
                  <a:gd name="T58" fmla="*/ 11 w 37"/>
                  <a:gd name="T59" fmla="*/ 14 h 36"/>
                  <a:gd name="T60" fmla="*/ 13 w 37"/>
                  <a:gd name="T61" fmla="*/ 16 h 36"/>
                  <a:gd name="T62" fmla="*/ 10 w 37"/>
                  <a:gd name="T63" fmla="*/ 18 h 36"/>
                  <a:gd name="T64" fmla="*/ 8 w 37"/>
                  <a:gd name="T65" fmla="*/ 16 h 36"/>
                  <a:gd name="T66" fmla="*/ 4 w 37"/>
                  <a:gd name="T67" fmla="*/ 14 h 36"/>
                  <a:gd name="T68" fmla="*/ 3 w 37"/>
                  <a:gd name="T69" fmla="*/ 8 h 36"/>
                  <a:gd name="T70" fmla="*/ 5 w 37"/>
                  <a:gd name="T71" fmla="*/ 6 h 36"/>
                  <a:gd name="T72" fmla="*/ 3 w 37"/>
                  <a:gd name="T73" fmla="*/ 4 h 36"/>
                  <a:gd name="T74" fmla="*/ 1 w 37"/>
                  <a:gd name="T75" fmla="*/ 3 h 36"/>
                  <a:gd name="T76" fmla="*/ 4 w 37"/>
                  <a:gd name="T77" fmla="*/ 1 h 36"/>
                  <a:gd name="T78" fmla="*/ 3 w 37"/>
                  <a:gd name="T79" fmla="*/ 1 h 36"/>
                  <a:gd name="T80" fmla="*/ 4 w 37"/>
                  <a:gd name="T81" fmla="*/ 0 h 36"/>
                  <a:gd name="T82" fmla="*/ 7 w 37"/>
                  <a:gd name="T83" fmla="*/ 1 h 36"/>
                  <a:gd name="T84" fmla="*/ 10 w 37"/>
                  <a:gd name="T85" fmla="*/ 3 h 36"/>
                  <a:gd name="T86" fmla="*/ 14 w 37"/>
                  <a:gd name="T87" fmla="*/ 3 h 36"/>
                  <a:gd name="T88" fmla="*/ 16 w 37"/>
                  <a:gd name="T89" fmla="*/ 3 h 36"/>
                  <a:gd name="T90" fmla="*/ 18 w 37"/>
                  <a:gd name="T91" fmla="*/ 4 h 36"/>
                  <a:gd name="T92" fmla="*/ 21 w 37"/>
                  <a:gd name="T93" fmla="*/ 5 h 36"/>
                  <a:gd name="T94" fmla="*/ 24 w 37"/>
                  <a:gd name="T95" fmla="*/ 6 h 36"/>
                  <a:gd name="T96" fmla="*/ 25 w 37"/>
                  <a:gd name="T97" fmla="*/ 6 h 36"/>
                  <a:gd name="T98" fmla="*/ 27 w 37"/>
                  <a:gd name="T99"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 h="36">
                    <a:moveTo>
                      <a:pt x="27" y="4"/>
                    </a:moveTo>
                    <a:cubicBezTo>
                      <a:pt x="28" y="5"/>
                      <a:pt x="28" y="6"/>
                      <a:pt x="29" y="7"/>
                    </a:cubicBezTo>
                    <a:cubicBezTo>
                      <a:pt x="30" y="10"/>
                      <a:pt x="28" y="10"/>
                      <a:pt x="31" y="12"/>
                    </a:cubicBezTo>
                    <a:cubicBezTo>
                      <a:pt x="33" y="13"/>
                      <a:pt x="36" y="17"/>
                      <a:pt x="37" y="18"/>
                    </a:cubicBezTo>
                    <a:cubicBezTo>
                      <a:pt x="36" y="18"/>
                      <a:pt x="35" y="18"/>
                      <a:pt x="34" y="19"/>
                    </a:cubicBezTo>
                    <a:cubicBezTo>
                      <a:pt x="34" y="19"/>
                      <a:pt x="34" y="20"/>
                      <a:pt x="34" y="21"/>
                    </a:cubicBezTo>
                    <a:cubicBezTo>
                      <a:pt x="34" y="22"/>
                      <a:pt x="33" y="22"/>
                      <a:pt x="33" y="22"/>
                    </a:cubicBezTo>
                    <a:cubicBezTo>
                      <a:pt x="33" y="23"/>
                      <a:pt x="33" y="24"/>
                      <a:pt x="35" y="25"/>
                    </a:cubicBezTo>
                    <a:cubicBezTo>
                      <a:pt x="36" y="26"/>
                      <a:pt x="37" y="26"/>
                      <a:pt x="37" y="26"/>
                    </a:cubicBezTo>
                    <a:cubicBezTo>
                      <a:pt x="37" y="26"/>
                      <a:pt x="36" y="27"/>
                      <a:pt x="36" y="27"/>
                    </a:cubicBezTo>
                    <a:cubicBezTo>
                      <a:pt x="35" y="28"/>
                      <a:pt x="35" y="28"/>
                      <a:pt x="35" y="28"/>
                    </a:cubicBezTo>
                    <a:cubicBezTo>
                      <a:pt x="35" y="28"/>
                      <a:pt x="35" y="28"/>
                      <a:pt x="35" y="28"/>
                    </a:cubicBezTo>
                    <a:cubicBezTo>
                      <a:pt x="34" y="29"/>
                      <a:pt x="34" y="30"/>
                      <a:pt x="34" y="31"/>
                    </a:cubicBezTo>
                    <a:cubicBezTo>
                      <a:pt x="34" y="32"/>
                      <a:pt x="34" y="34"/>
                      <a:pt x="34" y="36"/>
                    </a:cubicBezTo>
                    <a:cubicBezTo>
                      <a:pt x="34" y="36"/>
                      <a:pt x="34" y="35"/>
                      <a:pt x="33" y="34"/>
                    </a:cubicBezTo>
                    <a:cubicBezTo>
                      <a:pt x="33" y="33"/>
                      <a:pt x="33" y="33"/>
                      <a:pt x="33" y="31"/>
                    </a:cubicBezTo>
                    <a:cubicBezTo>
                      <a:pt x="32" y="30"/>
                      <a:pt x="33" y="30"/>
                      <a:pt x="32" y="29"/>
                    </a:cubicBezTo>
                    <a:cubicBezTo>
                      <a:pt x="31" y="28"/>
                      <a:pt x="30" y="28"/>
                      <a:pt x="30" y="28"/>
                    </a:cubicBezTo>
                    <a:cubicBezTo>
                      <a:pt x="29" y="28"/>
                      <a:pt x="29" y="28"/>
                      <a:pt x="29" y="28"/>
                    </a:cubicBezTo>
                    <a:cubicBezTo>
                      <a:pt x="29" y="29"/>
                      <a:pt x="30" y="30"/>
                      <a:pt x="30" y="31"/>
                    </a:cubicBezTo>
                    <a:cubicBezTo>
                      <a:pt x="30" y="31"/>
                      <a:pt x="29" y="31"/>
                      <a:pt x="28" y="31"/>
                    </a:cubicBezTo>
                    <a:cubicBezTo>
                      <a:pt x="27" y="31"/>
                      <a:pt x="25" y="31"/>
                      <a:pt x="25" y="29"/>
                    </a:cubicBezTo>
                    <a:cubicBezTo>
                      <a:pt x="26" y="27"/>
                      <a:pt x="27" y="25"/>
                      <a:pt x="26" y="24"/>
                    </a:cubicBezTo>
                    <a:cubicBezTo>
                      <a:pt x="25" y="23"/>
                      <a:pt x="23" y="21"/>
                      <a:pt x="22" y="20"/>
                    </a:cubicBezTo>
                    <a:cubicBezTo>
                      <a:pt x="20" y="19"/>
                      <a:pt x="15" y="19"/>
                      <a:pt x="15" y="18"/>
                    </a:cubicBezTo>
                    <a:cubicBezTo>
                      <a:pt x="15" y="17"/>
                      <a:pt x="16" y="15"/>
                      <a:pt x="15" y="14"/>
                    </a:cubicBezTo>
                    <a:cubicBezTo>
                      <a:pt x="14" y="13"/>
                      <a:pt x="12" y="13"/>
                      <a:pt x="11" y="12"/>
                    </a:cubicBezTo>
                    <a:cubicBezTo>
                      <a:pt x="11" y="11"/>
                      <a:pt x="10" y="10"/>
                      <a:pt x="9" y="10"/>
                    </a:cubicBezTo>
                    <a:cubicBezTo>
                      <a:pt x="8" y="10"/>
                      <a:pt x="7" y="11"/>
                      <a:pt x="8" y="12"/>
                    </a:cubicBezTo>
                    <a:cubicBezTo>
                      <a:pt x="9" y="13"/>
                      <a:pt x="10" y="13"/>
                      <a:pt x="11" y="14"/>
                    </a:cubicBezTo>
                    <a:cubicBezTo>
                      <a:pt x="12" y="14"/>
                      <a:pt x="14" y="15"/>
                      <a:pt x="13" y="16"/>
                    </a:cubicBezTo>
                    <a:cubicBezTo>
                      <a:pt x="13" y="16"/>
                      <a:pt x="11" y="19"/>
                      <a:pt x="10" y="18"/>
                    </a:cubicBezTo>
                    <a:cubicBezTo>
                      <a:pt x="9" y="18"/>
                      <a:pt x="9" y="16"/>
                      <a:pt x="8" y="16"/>
                    </a:cubicBezTo>
                    <a:cubicBezTo>
                      <a:pt x="6" y="15"/>
                      <a:pt x="4" y="16"/>
                      <a:pt x="4" y="14"/>
                    </a:cubicBezTo>
                    <a:cubicBezTo>
                      <a:pt x="3" y="12"/>
                      <a:pt x="2" y="10"/>
                      <a:pt x="3" y="8"/>
                    </a:cubicBezTo>
                    <a:cubicBezTo>
                      <a:pt x="4" y="7"/>
                      <a:pt x="5" y="7"/>
                      <a:pt x="5" y="6"/>
                    </a:cubicBezTo>
                    <a:cubicBezTo>
                      <a:pt x="5" y="5"/>
                      <a:pt x="4" y="4"/>
                      <a:pt x="3" y="4"/>
                    </a:cubicBezTo>
                    <a:cubicBezTo>
                      <a:pt x="2" y="4"/>
                      <a:pt x="0" y="4"/>
                      <a:pt x="1" y="3"/>
                    </a:cubicBezTo>
                    <a:cubicBezTo>
                      <a:pt x="2" y="2"/>
                      <a:pt x="5" y="2"/>
                      <a:pt x="4" y="1"/>
                    </a:cubicBezTo>
                    <a:cubicBezTo>
                      <a:pt x="3" y="1"/>
                      <a:pt x="3" y="1"/>
                      <a:pt x="3" y="1"/>
                    </a:cubicBezTo>
                    <a:cubicBezTo>
                      <a:pt x="4" y="1"/>
                      <a:pt x="4" y="0"/>
                      <a:pt x="4" y="0"/>
                    </a:cubicBezTo>
                    <a:cubicBezTo>
                      <a:pt x="4" y="0"/>
                      <a:pt x="5" y="1"/>
                      <a:pt x="7" y="1"/>
                    </a:cubicBezTo>
                    <a:cubicBezTo>
                      <a:pt x="8" y="2"/>
                      <a:pt x="9" y="3"/>
                      <a:pt x="10" y="3"/>
                    </a:cubicBezTo>
                    <a:cubicBezTo>
                      <a:pt x="12" y="4"/>
                      <a:pt x="13" y="3"/>
                      <a:pt x="14" y="3"/>
                    </a:cubicBezTo>
                    <a:cubicBezTo>
                      <a:pt x="15" y="3"/>
                      <a:pt x="15" y="3"/>
                      <a:pt x="16" y="3"/>
                    </a:cubicBezTo>
                    <a:cubicBezTo>
                      <a:pt x="16" y="3"/>
                      <a:pt x="17" y="3"/>
                      <a:pt x="18" y="4"/>
                    </a:cubicBezTo>
                    <a:cubicBezTo>
                      <a:pt x="19" y="4"/>
                      <a:pt x="20" y="5"/>
                      <a:pt x="21" y="5"/>
                    </a:cubicBezTo>
                    <a:cubicBezTo>
                      <a:pt x="23" y="6"/>
                      <a:pt x="23" y="6"/>
                      <a:pt x="24" y="6"/>
                    </a:cubicBezTo>
                    <a:cubicBezTo>
                      <a:pt x="24" y="6"/>
                      <a:pt x="24" y="6"/>
                      <a:pt x="25" y="6"/>
                    </a:cubicBezTo>
                    <a:cubicBezTo>
                      <a:pt x="26" y="6"/>
                      <a:pt x="27" y="5"/>
                      <a:pt x="27" y="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95"/>
              <p:cNvSpPr>
                <a:spLocks/>
              </p:cNvSpPr>
              <p:nvPr/>
            </p:nvSpPr>
            <p:spPr bwMode="auto">
              <a:xfrm>
                <a:off x="1976437" y="3708400"/>
                <a:ext cx="60325" cy="34925"/>
              </a:xfrm>
              <a:custGeom>
                <a:avLst/>
                <a:gdLst>
                  <a:gd name="T0" fmla="*/ 26 w 26"/>
                  <a:gd name="T1" fmla="*/ 10 h 15"/>
                  <a:gd name="T2" fmla="*/ 25 w 26"/>
                  <a:gd name="T3" fmla="*/ 13 h 15"/>
                  <a:gd name="T4" fmla="*/ 23 w 26"/>
                  <a:gd name="T5" fmla="*/ 15 h 15"/>
                  <a:gd name="T6" fmla="*/ 14 w 26"/>
                  <a:gd name="T7" fmla="*/ 13 h 15"/>
                  <a:gd name="T8" fmla="*/ 10 w 26"/>
                  <a:gd name="T9" fmla="*/ 11 h 15"/>
                  <a:gd name="T10" fmla="*/ 0 w 26"/>
                  <a:gd name="T11" fmla="*/ 8 h 15"/>
                  <a:gd name="T12" fmla="*/ 0 w 26"/>
                  <a:gd name="T13" fmla="*/ 8 h 15"/>
                  <a:gd name="T14" fmla="*/ 1 w 26"/>
                  <a:gd name="T15" fmla="*/ 6 h 15"/>
                  <a:gd name="T16" fmla="*/ 3 w 26"/>
                  <a:gd name="T17" fmla="*/ 5 h 15"/>
                  <a:gd name="T18" fmla="*/ 4 w 26"/>
                  <a:gd name="T19" fmla="*/ 5 h 15"/>
                  <a:gd name="T20" fmla="*/ 5 w 26"/>
                  <a:gd name="T21" fmla="*/ 4 h 15"/>
                  <a:gd name="T22" fmla="*/ 6 w 26"/>
                  <a:gd name="T23" fmla="*/ 2 h 15"/>
                  <a:gd name="T24" fmla="*/ 6 w 26"/>
                  <a:gd name="T25" fmla="*/ 1 h 15"/>
                  <a:gd name="T26" fmla="*/ 6 w 26"/>
                  <a:gd name="T27" fmla="*/ 1 h 15"/>
                  <a:gd name="T28" fmla="*/ 6 w 26"/>
                  <a:gd name="T29" fmla="*/ 1 h 15"/>
                  <a:gd name="T30" fmla="*/ 7 w 26"/>
                  <a:gd name="T31" fmla="*/ 0 h 15"/>
                  <a:gd name="T32" fmla="*/ 9 w 26"/>
                  <a:gd name="T33" fmla="*/ 0 h 15"/>
                  <a:gd name="T34" fmla="*/ 11 w 26"/>
                  <a:gd name="T35" fmla="*/ 1 h 15"/>
                  <a:gd name="T36" fmla="*/ 12 w 26"/>
                  <a:gd name="T37" fmla="*/ 2 h 15"/>
                  <a:gd name="T38" fmla="*/ 13 w 26"/>
                  <a:gd name="T39" fmla="*/ 4 h 15"/>
                  <a:gd name="T40" fmla="*/ 15 w 26"/>
                  <a:gd name="T41" fmla="*/ 5 h 15"/>
                  <a:gd name="T42" fmla="*/ 17 w 26"/>
                  <a:gd name="T43" fmla="*/ 6 h 15"/>
                  <a:gd name="T44" fmla="*/ 18 w 26"/>
                  <a:gd name="T45" fmla="*/ 6 h 15"/>
                  <a:gd name="T46" fmla="*/ 18 w 26"/>
                  <a:gd name="T47" fmla="*/ 7 h 15"/>
                  <a:gd name="T48" fmla="*/ 20 w 26"/>
                  <a:gd name="T49" fmla="*/ 6 h 15"/>
                  <a:gd name="T50" fmla="*/ 21 w 26"/>
                  <a:gd name="T51" fmla="*/ 6 h 15"/>
                  <a:gd name="T52" fmla="*/ 22 w 26"/>
                  <a:gd name="T53" fmla="*/ 6 h 15"/>
                  <a:gd name="T54" fmla="*/ 24 w 26"/>
                  <a:gd name="T55" fmla="*/ 7 h 15"/>
                  <a:gd name="T56" fmla="*/ 24 w 26"/>
                  <a:gd name="T57" fmla="*/ 7 h 15"/>
                  <a:gd name="T58" fmla="*/ 24 w 26"/>
                  <a:gd name="T59" fmla="*/ 7 h 15"/>
                  <a:gd name="T60" fmla="*/ 26 w 26"/>
                  <a:gd name="T61" fmla="*/ 8 h 15"/>
                  <a:gd name="T62" fmla="*/ 26 w 26"/>
                  <a:gd name="T63"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5">
                    <a:moveTo>
                      <a:pt x="26" y="10"/>
                    </a:moveTo>
                    <a:cubicBezTo>
                      <a:pt x="25" y="11"/>
                      <a:pt x="25" y="12"/>
                      <a:pt x="25" y="13"/>
                    </a:cubicBezTo>
                    <a:cubicBezTo>
                      <a:pt x="25" y="14"/>
                      <a:pt x="25" y="15"/>
                      <a:pt x="23" y="15"/>
                    </a:cubicBezTo>
                    <a:cubicBezTo>
                      <a:pt x="21" y="14"/>
                      <a:pt x="16" y="14"/>
                      <a:pt x="14" y="13"/>
                    </a:cubicBezTo>
                    <a:cubicBezTo>
                      <a:pt x="11" y="11"/>
                      <a:pt x="12" y="11"/>
                      <a:pt x="10" y="11"/>
                    </a:cubicBezTo>
                    <a:cubicBezTo>
                      <a:pt x="8" y="11"/>
                      <a:pt x="3" y="9"/>
                      <a:pt x="0" y="8"/>
                    </a:cubicBezTo>
                    <a:cubicBezTo>
                      <a:pt x="0" y="8"/>
                      <a:pt x="0" y="8"/>
                      <a:pt x="0" y="8"/>
                    </a:cubicBezTo>
                    <a:cubicBezTo>
                      <a:pt x="1" y="7"/>
                      <a:pt x="1" y="6"/>
                      <a:pt x="1" y="6"/>
                    </a:cubicBezTo>
                    <a:cubicBezTo>
                      <a:pt x="2" y="5"/>
                      <a:pt x="2" y="5"/>
                      <a:pt x="3" y="5"/>
                    </a:cubicBezTo>
                    <a:cubicBezTo>
                      <a:pt x="3" y="5"/>
                      <a:pt x="4" y="5"/>
                      <a:pt x="4" y="5"/>
                    </a:cubicBezTo>
                    <a:cubicBezTo>
                      <a:pt x="4" y="4"/>
                      <a:pt x="5" y="4"/>
                      <a:pt x="5" y="4"/>
                    </a:cubicBezTo>
                    <a:cubicBezTo>
                      <a:pt x="5" y="4"/>
                      <a:pt x="6" y="3"/>
                      <a:pt x="6" y="2"/>
                    </a:cubicBezTo>
                    <a:cubicBezTo>
                      <a:pt x="6" y="2"/>
                      <a:pt x="6" y="2"/>
                      <a:pt x="6" y="1"/>
                    </a:cubicBezTo>
                    <a:cubicBezTo>
                      <a:pt x="6" y="1"/>
                      <a:pt x="6" y="1"/>
                      <a:pt x="6" y="1"/>
                    </a:cubicBezTo>
                    <a:cubicBezTo>
                      <a:pt x="6" y="1"/>
                      <a:pt x="6" y="1"/>
                      <a:pt x="6" y="1"/>
                    </a:cubicBezTo>
                    <a:cubicBezTo>
                      <a:pt x="6" y="1"/>
                      <a:pt x="7" y="1"/>
                      <a:pt x="7" y="0"/>
                    </a:cubicBezTo>
                    <a:cubicBezTo>
                      <a:pt x="8" y="0"/>
                      <a:pt x="9" y="0"/>
                      <a:pt x="9" y="0"/>
                    </a:cubicBezTo>
                    <a:cubicBezTo>
                      <a:pt x="10" y="0"/>
                      <a:pt x="10" y="1"/>
                      <a:pt x="11" y="1"/>
                    </a:cubicBezTo>
                    <a:cubicBezTo>
                      <a:pt x="11" y="1"/>
                      <a:pt x="11" y="2"/>
                      <a:pt x="12" y="2"/>
                    </a:cubicBezTo>
                    <a:cubicBezTo>
                      <a:pt x="12" y="2"/>
                      <a:pt x="13" y="3"/>
                      <a:pt x="13" y="4"/>
                    </a:cubicBezTo>
                    <a:cubicBezTo>
                      <a:pt x="14" y="4"/>
                      <a:pt x="14" y="5"/>
                      <a:pt x="15" y="5"/>
                    </a:cubicBezTo>
                    <a:cubicBezTo>
                      <a:pt x="16" y="5"/>
                      <a:pt x="17" y="5"/>
                      <a:pt x="17" y="6"/>
                    </a:cubicBezTo>
                    <a:cubicBezTo>
                      <a:pt x="17" y="6"/>
                      <a:pt x="17" y="6"/>
                      <a:pt x="18" y="6"/>
                    </a:cubicBezTo>
                    <a:cubicBezTo>
                      <a:pt x="18" y="6"/>
                      <a:pt x="18" y="7"/>
                      <a:pt x="18" y="7"/>
                    </a:cubicBezTo>
                    <a:cubicBezTo>
                      <a:pt x="19" y="7"/>
                      <a:pt x="20" y="7"/>
                      <a:pt x="20" y="6"/>
                    </a:cubicBezTo>
                    <a:cubicBezTo>
                      <a:pt x="21" y="6"/>
                      <a:pt x="21" y="6"/>
                      <a:pt x="21" y="6"/>
                    </a:cubicBezTo>
                    <a:cubicBezTo>
                      <a:pt x="22" y="6"/>
                      <a:pt x="22" y="6"/>
                      <a:pt x="22" y="6"/>
                    </a:cubicBezTo>
                    <a:cubicBezTo>
                      <a:pt x="23" y="6"/>
                      <a:pt x="23" y="7"/>
                      <a:pt x="24" y="7"/>
                    </a:cubicBezTo>
                    <a:cubicBezTo>
                      <a:pt x="24" y="7"/>
                      <a:pt x="24" y="7"/>
                      <a:pt x="24" y="7"/>
                    </a:cubicBezTo>
                    <a:cubicBezTo>
                      <a:pt x="24" y="7"/>
                      <a:pt x="24" y="7"/>
                      <a:pt x="24" y="7"/>
                    </a:cubicBezTo>
                    <a:cubicBezTo>
                      <a:pt x="25" y="7"/>
                      <a:pt x="26" y="7"/>
                      <a:pt x="26" y="8"/>
                    </a:cubicBezTo>
                    <a:cubicBezTo>
                      <a:pt x="26" y="8"/>
                      <a:pt x="26" y="9"/>
                      <a:pt x="26" y="1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102"/>
              <p:cNvSpPr>
                <a:spLocks/>
              </p:cNvSpPr>
              <p:nvPr/>
            </p:nvSpPr>
            <p:spPr bwMode="auto">
              <a:xfrm>
                <a:off x="2559050" y="3600450"/>
                <a:ext cx="41275" cy="19050"/>
              </a:xfrm>
              <a:custGeom>
                <a:avLst/>
                <a:gdLst>
                  <a:gd name="T0" fmla="*/ 8 w 18"/>
                  <a:gd name="T1" fmla="*/ 1 h 8"/>
                  <a:gd name="T2" fmla="*/ 2 w 18"/>
                  <a:gd name="T3" fmla="*/ 1 h 8"/>
                  <a:gd name="T4" fmla="*/ 0 w 18"/>
                  <a:gd name="T5" fmla="*/ 2 h 8"/>
                  <a:gd name="T6" fmla="*/ 1 w 18"/>
                  <a:gd name="T7" fmla="*/ 5 h 8"/>
                  <a:gd name="T8" fmla="*/ 1 w 18"/>
                  <a:gd name="T9" fmla="*/ 7 h 8"/>
                  <a:gd name="T10" fmla="*/ 4 w 18"/>
                  <a:gd name="T11" fmla="*/ 6 h 8"/>
                  <a:gd name="T12" fmla="*/ 9 w 18"/>
                  <a:gd name="T13" fmla="*/ 6 h 8"/>
                  <a:gd name="T14" fmla="*/ 12 w 18"/>
                  <a:gd name="T15" fmla="*/ 7 h 8"/>
                  <a:gd name="T16" fmla="*/ 14 w 18"/>
                  <a:gd name="T17" fmla="*/ 6 h 8"/>
                  <a:gd name="T18" fmla="*/ 17 w 18"/>
                  <a:gd name="T19" fmla="*/ 4 h 8"/>
                  <a:gd name="T20" fmla="*/ 16 w 18"/>
                  <a:gd name="T21" fmla="*/ 2 h 8"/>
                  <a:gd name="T22" fmla="*/ 11 w 18"/>
                  <a:gd name="T23" fmla="*/ 1 h 8"/>
                  <a:gd name="T24" fmla="*/ 8 w 18"/>
                  <a:gd name="T25"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8">
                    <a:moveTo>
                      <a:pt x="8" y="1"/>
                    </a:moveTo>
                    <a:cubicBezTo>
                      <a:pt x="5" y="1"/>
                      <a:pt x="3" y="1"/>
                      <a:pt x="2" y="1"/>
                    </a:cubicBezTo>
                    <a:cubicBezTo>
                      <a:pt x="1" y="1"/>
                      <a:pt x="0" y="1"/>
                      <a:pt x="0" y="2"/>
                    </a:cubicBezTo>
                    <a:cubicBezTo>
                      <a:pt x="0" y="3"/>
                      <a:pt x="0" y="3"/>
                      <a:pt x="1" y="5"/>
                    </a:cubicBezTo>
                    <a:cubicBezTo>
                      <a:pt x="1" y="6"/>
                      <a:pt x="0" y="7"/>
                      <a:pt x="1" y="7"/>
                    </a:cubicBezTo>
                    <a:cubicBezTo>
                      <a:pt x="3" y="7"/>
                      <a:pt x="3" y="7"/>
                      <a:pt x="4" y="6"/>
                    </a:cubicBezTo>
                    <a:cubicBezTo>
                      <a:pt x="5" y="6"/>
                      <a:pt x="8" y="6"/>
                      <a:pt x="9" y="6"/>
                    </a:cubicBezTo>
                    <a:cubicBezTo>
                      <a:pt x="10" y="7"/>
                      <a:pt x="10" y="8"/>
                      <a:pt x="12" y="7"/>
                    </a:cubicBezTo>
                    <a:cubicBezTo>
                      <a:pt x="13" y="7"/>
                      <a:pt x="13" y="6"/>
                      <a:pt x="14" y="6"/>
                    </a:cubicBezTo>
                    <a:cubicBezTo>
                      <a:pt x="16" y="6"/>
                      <a:pt x="17" y="5"/>
                      <a:pt x="17" y="4"/>
                    </a:cubicBezTo>
                    <a:cubicBezTo>
                      <a:pt x="17" y="3"/>
                      <a:pt x="18" y="2"/>
                      <a:pt x="16" y="2"/>
                    </a:cubicBezTo>
                    <a:cubicBezTo>
                      <a:pt x="13" y="2"/>
                      <a:pt x="13" y="2"/>
                      <a:pt x="11" y="1"/>
                    </a:cubicBezTo>
                    <a:cubicBezTo>
                      <a:pt x="10" y="1"/>
                      <a:pt x="10" y="0"/>
                      <a:pt x="8"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103"/>
              <p:cNvSpPr>
                <a:spLocks/>
              </p:cNvSpPr>
              <p:nvPr/>
            </p:nvSpPr>
            <p:spPr bwMode="auto">
              <a:xfrm>
                <a:off x="2373312" y="3562350"/>
                <a:ext cx="73025" cy="52388"/>
              </a:xfrm>
              <a:custGeom>
                <a:avLst/>
                <a:gdLst>
                  <a:gd name="T0" fmla="*/ 18 w 32"/>
                  <a:gd name="T1" fmla="*/ 2 h 23"/>
                  <a:gd name="T2" fmla="*/ 14 w 32"/>
                  <a:gd name="T3" fmla="*/ 3 h 23"/>
                  <a:gd name="T4" fmla="*/ 13 w 32"/>
                  <a:gd name="T5" fmla="*/ 4 h 23"/>
                  <a:gd name="T6" fmla="*/ 16 w 32"/>
                  <a:gd name="T7" fmla="*/ 5 h 23"/>
                  <a:gd name="T8" fmla="*/ 20 w 32"/>
                  <a:gd name="T9" fmla="*/ 6 h 23"/>
                  <a:gd name="T10" fmla="*/ 20 w 32"/>
                  <a:gd name="T11" fmla="*/ 9 h 23"/>
                  <a:gd name="T12" fmla="*/ 20 w 32"/>
                  <a:gd name="T13" fmla="*/ 10 h 23"/>
                  <a:gd name="T14" fmla="*/ 21 w 32"/>
                  <a:gd name="T15" fmla="*/ 14 h 23"/>
                  <a:gd name="T16" fmla="*/ 24 w 32"/>
                  <a:gd name="T17" fmla="*/ 16 h 23"/>
                  <a:gd name="T18" fmla="*/ 24 w 32"/>
                  <a:gd name="T19" fmla="*/ 17 h 23"/>
                  <a:gd name="T20" fmla="*/ 21 w 32"/>
                  <a:gd name="T21" fmla="*/ 17 h 23"/>
                  <a:gd name="T22" fmla="*/ 19 w 32"/>
                  <a:gd name="T23" fmla="*/ 18 h 23"/>
                  <a:gd name="T24" fmla="*/ 13 w 32"/>
                  <a:gd name="T25" fmla="*/ 18 h 23"/>
                  <a:gd name="T26" fmla="*/ 10 w 32"/>
                  <a:gd name="T27" fmla="*/ 18 h 23"/>
                  <a:gd name="T28" fmla="*/ 4 w 32"/>
                  <a:gd name="T29" fmla="*/ 16 h 23"/>
                  <a:gd name="T30" fmla="*/ 1 w 32"/>
                  <a:gd name="T31" fmla="*/ 17 h 23"/>
                  <a:gd name="T32" fmla="*/ 2 w 32"/>
                  <a:gd name="T33" fmla="*/ 19 h 23"/>
                  <a:gd name="T34" fmla="*/ 6 w 32"/>
                  <a:gd name="T35" fmla="*/ 20 h 23"/>
                  <a:gd name="T36" fmla="*/ 7 w 32"/>
                  <a:gd name="T37" fmla="*/ 23 h 23"/>
                  <a:gd name="T38" fmla="*/ 10 w 32"/>
                  <a:gd name="T39" fmla="*/ 20 h 23"/>
                  <a:gd name="T40" fmla="*/ 15 w 32"/>
                  <a:gd name="T41" fmla="*/ 21 h 23"/>
                  <a:gd name="T42" fmla="*/ 20 w 32"/>
                  <a:gd name="T43" fmla="*/ 22 h 23"/>
                  <a:gd name="T44" fmla="*/ 26 w 32"/>
                  <a:gd name="T45" fmla="*/ 21 h 23"/>
                  <a:gd name="T46" fmla="*/ 30 w 32"/>
                  <a:gd name="T47" fmla="*/ 22 h 23"/>
                  <a:gd name="T48" fmla="*/ 30 w 32"/>
                  <a:gd name="T49" fmla="*/ 22 h 23"/>
                  <a:gd name="T50" fmla="*/ 31 w 32"/>
                  <a:gd name="T51" fmla="*/ 21 h 23"/>
                  <a:gd name="T52" fmla="*/ 30 w 32"/>
                  <a:gd name="T53" fmla="*/ 19 h 23"/>
                  <a:gd name="T54" fmla="*/ 28 w 32"/>
                  <a:gd name="T55" fmla="*/ 16 h 23"/>
                  <a:gd name="T56" fmla="*/ 29 w 32"/>
                  <a:gd name="T57" fmla="*/ 15 h 23"/>
                  <a:gd name="T58" fmla="*/ 30 w 32"/>
                  <a:gd name="T59" fmla="*/ 15 h 23"/>
                  <a:gd name="T60" fmla="*/ 30 w 32"/>
                  <a:gd name="T61" fmla="*/ 15 h 23"/>
                  <a:gd name="T62" fmla="*/ 30 w 32"/>
                  <a:gd name="T63" fmla="*/ 14 h 23"/>
                  <a:gd name="T64" fmla="*/ 30 w 32"/>
                  <a:gd name="T65" fmla="*/ 14 h 23"/>
                  <a:gd name="T66" fmla="*/ 30 w 32"/>
                  <a:gd name="T67" fmla="*/ 13 h 23"/>
                  <a:gd name="T68" fmla="*/ 31 w 32"/>
                  <a:gd name="T69" fmla="*/ 11 h 23"/>
                  <a:gd name="T70" fmla="*/ 32 w 32"/>
                  <a:gd name="T71" fmla="*/ 11 h 23"/>
                  <a:gd name="T72" fmla="*/ 31 w 32"/>
                  <a:gd name="T73" fmla="*/ 10 h 23"/>
                  <a:gd name="T74" fmla="*/ 31 w 32"/>
                  <a:gd name="T75" fmla="*/ 9 h 23"/>
                  <a:gd name="T76" fmla="*/ 31 w 32"/>
                  <a:gd name="T77" fmla="*/ 7 h 23"/>
                  <a:gd name="T78" fmla="*/ 31 w 32"/>
                  <a:gd name="T79" fmla="*/ 6 h 23"/>
                  <a:gd name="T80" fmla="*/ 31 w 32"/>
                  <a:gd name="T81" fmla="*/ 3 h 23"/>
                  <a:gd name="T82" fmla="*/ 29 w 32"/>
                  <a:gd name="T83" fmla="*/ 4 h 23"/>
                  <a:gd name="T84" fmla="*/ 26 w 32"/>
                  <a:gd name="T85" fmla="*/ 3 h 23"/>
                  <a:gd name="T86" fmla="*/ 24 w 32"/>
                  <a:gd name="T87" fmla="*/ 3 h 23"/>
                  <a:gd name="T88" fmla="*/ 21 w 32"/>
                  <a:gd name="T89" fmla="*/ 1 h 23"/>
                  <a:gd name="T90" fmla="*/ 20 w 32"/>
                  <a:gd name="T91" fmla="*/ 0 h 23"/>
                  <a:gd name="T92" fmla="*/ 19 w 32"/>
                  <a:gd name="T93" fmla="*/ 1 h 23"/>
                  <a:gd name="T94" fmla="*/ 18 w 32"/>
                  <a:gd name="T95"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 h="23">
                    <a:moveTo>
                      <a:pt x="18" y="2"/>
                    </a:moveTo>
                    <a:cubicBezTo>
                      <a:pt x="16" y="3"/>
                      <a:pt x="15" y="2"/>
                      <a:pt x="14" y="3"/>
                    </a:cubicBezTo>
                    <a:cubicBezTo>
                      <a:pt x="13" y="4"/>
                      <a:pt x="11" y="4"/>
                      <a:pt x="13" y="4"/>
                    </a:cubicBezTo>
                    <a:cubicBezTo>
                      <a:pt x="15" y="5"/>
                      <a:pt x="14" y="5"/>
                      <a:pt x="16" y="5"/>
                    </a:cubicBezTo>
                    <a:cubicBezTo>
                      <a:pt x="18" y="5"/>
                      <a:pt x="19" y="5"/>
                      <a:pt x="20" y="6"/>
                    </a:cubicBezTo>
                    <a:cubicBezTo>
                      <a:pt x="20" y="7"/>
                      <a:pt x="21" y="8"/>
                      <a:pt x="20" y="9"/>
                    </a:cubicBezTo>
                    <a:cubicBezTo>
                      <a:pt x="20" y="9"/>
                      <a:pt x="19" y="9"/>
                      <a:pt x="20" y="10"/>
                    </a:cubicBezTo>
                    <a:cubicBezTo>
                      <a:pt x="21" y="12"/>
                      <a:pt x="18" y="12"/>
                      <a:pt x="21" y="14"/>
                    </a:cubicBezTo>
                    <a:cubicBezTo>
                      <a:pt x="25" y="16"/>
                      <a:pt x="24" y="15"/>
                      <a:pt x="24" y="16"/>
                    </a:cubicBezTo>
                    <a:cubicBezTo>
                      <a:pt x="24" y="17"/>
                      <a:pt x="25" y="17"/>
                      <a:pt x="24" y="17"/>
                    </a:cubicBezTo>
                    <a:cubicBezTo>
                      <a:pt x="23" y="17"/>
                      <a:pt x="23" y="17"/>
                      <a:pt x="21" y="17"/>
                    </a:cubicBezTo>
                    <a:cubicBezTo>
                      <a:pt x="20" y="18"/>
                      <a:pt x="21" y="19"/>
                      <a:pt x="19" y="18"/>
                    </a:cubicBezTo>
                    <a:cubicBezTo>
                      <a:pt x="17" y="18"/>
                      <a:pt x="14" y="17"/>
                      <a:pt x="13" y="18"/>
                    </a:cubicBezTo>
                    <a:cubicBezTo>
                      <a:pt x="12" y="18"/>
                      <a:pt x="11" y="18"/>
                      <a:pt x="10" y="18"/>
                    </a:cubicBezTo>
                    <a:cubicBezTo>
                      <a:pt x="9" y="17"/>
                      <a:pt x="6" y="16"/>
                      <a:pt x="4" y="16"/>
                    </a:cubicBezTo>
                    <a:cubicBezTo>
                      <a:pt x="3" y="16"/>
                      <a:pt x="2" y="16"/>
                      <a:pt x="1" y="17"/>
                    </a:cubicBezTo>
                    <a:cubicBezTo>
                      <a:pt x="1" y="17"/>
                      <a:pt x="0" y="19"/>
                      <a:pt x="2" y="19"/>
                    </a:cubicBezTo>
                    <a:cubicBezTo>
                      <a:pt x="4" y="20"/>
                      <a:pt x="5" y="20"/>
                      <a:pt x="6" y="20"/>
                    </a:cubicBezTo>
                    <a:cubicBezTo>
                      <a:pt x="6" y="21"/>
                      <a:pt x="6" y="23"/>
                      <a:pt x="7" y="23"/>
                    </a:cubicBezTo>
                    <a:cubicBezTo>
                      <a:pt x="9" y="22"/>
                      <a:pt x="8" y="20"/>
                      <a:pt x="10" y="20"/>
                    </a:cubicBezTo>
                    <a:cubicBezTo>
                      <a:pt x="12" y="20"/>
                      <a:pt x="13" y="20"/>
                      <a:pt x="15" y="21"/>
                    </a:cubicBezTo>
                    <a:cubicBezTo>
                      <a:pt x="18" y="22"/>
                      <a:pt x="17" y="22"/>
                      <a:pt x="20" y="22"/>
                    </a:cubicBezTo>
                    <a:cubicBezTo>
                      <a:pt x="22" y="21"/>
                      <a:pt x="24" y="20"/>
                      <a:pt x="26" y="21"/>
                    </a:cubicBezTo>
                    <a:cubicBezTo>
                      <a:pt x="29" y="21"/>
                      <a:pt x="30" y="20"/>
                      <a:pt x="30" y="22"/>
                    </a:cubicBezTo>
                    <a:cubicBezTo>
                      <a:pt x="30" y="22"/>
                      <a:pt x="30" y="22"/>
                      <a:pt x="30" y="22"/>
                    </a:cubicBezTo>
                    <a:cubicBezTo>
                      <a:pt x="31" y="22"/>
                      <a:pt x="31" y="21"/>
                      <a:pt x="31" y="21"/>
                    </a:cubicBezTo>
                    <a:cubicBezTo>
                      <a:pt x="31" y="21"/>
                      <a:pt x="30" y="20"/>
                      <a:pt x="30" y="19"/>
                    </a:cubicBezTo>
                    <a:cubicBezTo>
                      <a:pt x="29" y="18"/>
                      <a:pt x="28" y="17"/>
                      <a:pt x="28" y="16"/>
                    </a:cubicBezTo>
                    <a:cubicBezTo>
                      <a:pt x="28" y="15"/>
                      <a:pt x="28" y="15"/>
                      <a:pt x="29" y="15"/>
                    </a:cubicBezTo>
                    <a:cubicBezTo>
                      <a:pt x="29" y="15"/>
                      <a:pt x="30" y="15"/>
                      <a:pt x="30" y="15"/>
                    </a:cubicBezTo>
                    <a:cubicBezTo>
                      <a:pt x="30" y="15"/>
                      <a:pt x="30" y="15"/>
                      <a:pt x="30" y="15"/>
                    </a:cubicBezTo>
                    <a:cubicBezTo>
                      <a:pt x="30" y="15"/>
                      <a:pt x="30" y="15"/>
                      <a:pt x="30" y="14"/>
                    </a:cubicBezTo>
                    <a:cubicBezTo>
                      <a:pt x="30" y="14"/>
                      <a:pt x="30" y="14"/>
                      <a:pt x="30" y="14"/>
                    </a:cubicBezTo>
                    <a:cubicBezTo>
                      <a:pt x="30" y="14"/>
                      <a:pt x="30" y="13"/>
                      <a:pt x="30" y="13"/>
                    </a:cubicBezTo>
                    <a:cubicBezTo>
                      <a:pt x="30" y="12"/>
                      <a:pt x="30" y="12"/>
                      <a:pt x="31" y="11"/>
                    </a:cubicBezTo>
                    <a:cubicBezTo>
                      <a:pt x="31" y="11"/>
                      <a:pt x="31" y="11"/>
                      <a:pt x="32" y="11"/>
                    </a:cubicBezTo>
                    <a:cubicBezTo>
                      <a:pt x="32" y="10"/>
                      <a:pt x="32" y="10"/>
                      <a:pt x="31" y="10"/>
                    </a:cubicBezTo>
                    <a:cubicBezTo>
                      <a:pt x="31" y="10"/>
                      <a:pt x="31" y="10"/>
                      <a:pt x="31" y="9"/>
                    </a:cubicBezTo>
                    <a:cubicBezTo>
                      <a:pt x="30" y="9"/>
                      <a:pt x="31" y="8"/>
                      <a:pt x="31" y="7"/>
                    </a:cubicBezTo>
                    <a:cubicBezTo>
                      <a:pt x="31" y="7"/>
                      <a:pt x="31" y="6"/>
                      <a:pt x="31" y="6"/>
                    </a:cubicBezTo>
                    <a:cubicBezTo>
                      <a:pt x="31" y="6"/>
                      <a:pt x="31" y="5"/>
                      <a:pt x="31" y="3"/>
                    </a:cubicBezTo>
                    <a:cubicBezTo>
                      <a:pt x="30" y="4"/>
                      <a:pt x="30" y="4"/>
                      <a:pt x="29" y="4"/>
                    </a:cubicBezTo>
                    <a:cubicBezTo>
                      <a:pt x="27" y="3"/>
                      <a:pt x="27" y="3"/>
                      <a:pt x="26" y="3"/>
                    </a:cubicBezTo>
                    <a:cubicBezTo>
                      <a:pt x="25" y="3"/>
                      <a:pt x="25" y="4"/>
                      <a:pt x="24" y="3"/>
                    </a:cubicBezTo>
                    <a:cubicBezTo>
                      <a:pt x="23" y="3"/>
                      <a:pt x="21" y="2"/>
                      <a:pt x="21" y="1"/>
                    </a:cubicBezTo>
                    <a:cubicBezTo>
                      <a:pt x="21" y="1"/>
                      <a:pt x="20" y="0"/>
                      <a:pt x="20" y="0"/>
                    </a:cubicBezTo>
                    <a:cubicBezTo>
                      <a:pt x="19" y="0"/>
                      <a:pt x="19" y="1"/>
                      <a:pt x="19" y="1"/>
                    </a:cubicBezTo>
                    <a:cubicBezTo>
                      <a:pt x="19" y="2"/>
                      <a:pt x="18" y="2"/>
                      <a:pt x="18"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104"/>
              <p:cNvSpPr>
                <a:spLocks/>
              </p:cNvSpPr>
              <p:nvPr/>
            </p:nvSpPr>
            <p:spPr bwMode="auto">
              <a:xfrm>
                <a:off x="2400300" y="3586163"/>
                <a:ext cx="15875" cy="12700"/>
              </a:xfrm>
              <a:custGeom>
                <a:avLst/>
                <a:gdLst>
                  <a:gd name="T0" fmla="*/ 1 w 7"/>
                  <a:gd name="T1" fmla="*/ 1 h 5"/>
                  <a:gd name="T2" fmla="*/ 2 w 7"/>
                  <a:gd name="T3" fmla="*/ 2 h 5"/>
                  <a:gd name="T4" fmla="*/ 4 w 7"/>
                  <a:gd name="T5" fmla="*/ 4 h 5"/>
                  <a:gd name="T6" fmla="*/ 7 w 7"/>
                  <a:gd name="T7" fmla="*/ 4 h 5"/>
                  <a:gd name="T8" fmla="*/ 5 w 7"/>
                  <a:gd name="T9" fmla="*/ 2 h 5"/>
                  <a:gd name="T10" fmla="*/ 1 w 7"/>
                  <a:gd name="T11" fmla="*/ 1 h 5"/>
                </a:gdLst>
                <a:ahLst/>
                <a:cxnLst>
                  <a:cxn ang="0">
                    <a:pos x="T0" y="T1"/>
                  </a:cxn>
                  <a:cxn ang="0">
                    <a:pos x="T2" y="T3"/>
                  </a:cxn>
                  <a:cxn ang="0">
                    <a:pos x="T4" y="T5"/>
                  </a:cxn>
                  <a:cxn ang="0">
                    <a:pos x="T6" y="T7"/>
                  </a:cxn>
                  <a:cxn ang="0">
                    <a:pos x="T8" y="T9"/>
                  </a:cxn>
                  <a:cxn ang="0">
                    <a:pos x="T10" y="T11"/>
                  </a:cxn>
                </a:cxnLst>
                <a:rect l="0" t="0" r="r" b="b"/>
                <a:pathLst>
                  <a:path w="7" h="5">
                    <a:moveTo>
                      <a:pt x="1" y="1"/>
                    </a:moveTo>
                    <a:cubicBezTo>
                      <a:pt x="0" y="2"/>
                      <a:pt x="1" y="2"/>
                      <a:pt x="2" y="2"/>
                    </a:cubicBezTo>
                    <a:cubicBezTo>
                      <a:pt x="3" y="3"/>
                      <a:pt x="3" y="3"/>
                      <a:pt x="4" y="4"/>
                    </a:cubicBezTo>
                    <a:cubicBezTo>
                      <a:pt x="5" y="4"/>
                      <a:pt x="6" y="5"/>
                      <a:pt x="7" y="4"/>
                    </a:cubicBezTo>
                    <a:cubicBezTo>
                      <a:pt x="7" y="4"/>
                      <a:pt x="6" y="3"/>
                      <a:pt x="5" y="2"/>
                    </a:cubicBezTo>
                    <a:cubicBezTo>
                      <a:pt x="3" y="1"/>
                      <a:pt x="3" y="0"/>
                      <a:pt x="1"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105"/>
              <p:cNvSpPr>
                <a:spLocks/>
              </p:cNvSpPr>
              <p:nvPr/>
            </p:nvSpPr>
            <p:spPr bwMode="auto">
              <a:xfrm>
                <a:off x="2439987" y="3562350"/>
                <a:ext cx="92075" cy="66675"/>
              </a:xfrm>
              <a:custGeom>
                <a:avLst/>
                <a:gdLst>
                  <a:gd name="T0" fmla="*/ 2 w 40"/>
                  <a:gd name="T1" fmla="*/ 24 h 29"/>
                  <a:gd name="T2" fmla="*/ 3 w 40"/>
                  <a:gd name="T3" fmla="*/ 25 h 29"/>
                  <a:gd name="T4" fmla="*/ 6 w 40"/>
                  <a:gd name="T5" fmla="*/ 28 h 29"/>
                  <a:gd name="T6" fmla="*/ 9 w 40"/>
                  <a:gd name="T7" fmla="*/ 22 h 29"/>
                  <a:gd name="T8" fmla="*/ 10 w 40"/>
                  <a:gd name="T9" fmla="*/ 20 h 29"/>
                  <a:gd name="T10" fmla="*/ 12 w 40"/>
                  <a:gd name="T11" fmla="*/ 21 h 29"/>
                  <a:gd name="T12" fmla="*/ 14 w 40"/>
                  <a:gd name="T13" fmla="*/ 19 h 29"/>
                  <a:gd name="T14" fmla="*/ 16 w 40"/>
                  <a:gd name="T15" fmla="*/ 21 h 29"/>
                  <a:gd name="T16" fmla="*/ 20 w 40"/>
                  <a:gd name="T17" fmla="*/ 20 h 29"/>
                  <a:gd name="T18" fmla="*/ 22 w 40"/>
                  <a:gd name="T19" fmla="*/ 18 h 29"/>
                  <a:gd name="T20" fmla="*/ 27 w 40"/>
                  <a:gd name="T21" fmla="*/ 18 h 29"/>
                  <a:gd name="T22" fmla="*/ 32 w 40"/>
                  <a:gd name="T23" fmla="*/ 19 h 29"/>
                  <a:gd name="T24" fmla="*/ 35 w 40"/>
                  <a:gd name="T25" fmla="*/ 19 h 29"/>
                  <a:gd name="T26" fmla="*/ 36 w 40"/>
                  <a:gd name="T27" fmla="*/ 21 h 29"/>
                  <a:gd name="T28" fmla="*/ 40 w 40"/>
                  <a:gd name="T29" fmla="*/ 16 h 29"/>
                  <a:gd name="T30" fmla="*/ 36 w 40"/>
                  <a:gd name="T31" fmla="*/ 14 h 29"/>
                  <a:gd name="T32" fmla="*/ 34 w 40"/>
                  <a:gd name="T33" fmla="*/ 12 h 29"/>
                  <a:gd name="T34" fmla="*/ 27 w 40"/>
                  <a:gd name="T35" fmla="*/ 11 h 29"/>
                  <a:gd name="T36" fmla="*/ 26 w 40"/>
                  <a:gd name="T37" fmla="*/ 10 h 29"/>
                  <a:gd name="T38" fmla="*/ 29 w 40"/>
                  <a:gd name="T39" fmla="*/ 9 h 29"/>
                  <a:gd name="T40" fmla="*/ 24 w 40"/>
                  <a:gd name="T41" fmla="*/ 9 h 29"/>
                  <a:gd name="T42" fmla="*/ 23 w 40"/>
                  <a:gd name="T43" fmla="*/ 5 h 29"/>
                  <a:gd name="T44" fmla="*/ 20 w 40"/>
                  <a:gd name="T45" fmla="*/ 5 h 29"/>
                  <a:gd name="T46" fmla="*/ 17 w 40"/>
                  <a:gd name="T47" fmla="*/ 3 h 29"/>
                  <a:gd name="T48" fmla="*/ 10 w 40"/>
                  <a:gd name="T49" fmla="*/ 1 h 29"/>
                  <a:gd name="T50" fmla="*/ 7 w 40"/>
                  <a:gd name="T51" fmla="*/ 2 h 29"/>
                  <a:gd name="T52" fmla="*/ 3 w 40"/>
                  <a:gd name="T53" fmla="*/ 2 h 29"/>
                  <a:gd name="T54" fmla="*/ 2 w 40"/>
                  <a:gd name="T55" fmla="*/ 2 h 29"/>
                  <a:gd name="T56" fmla="*/ 3 w 40"/>
                  <a:gd name="T57" fmla="*/ 6 h 29"/>
                  <a:gd name="T58" fmla="*/ 3 w 40"/>
                  <a:gd name="T59" fmla="*/ 7 h 29"/>
                  <a:gd name="T60" fmla="*/ 3 w 40"/>
                  <a:gd name="T61" fmla="*/ 9 h 29"/>
                  <a:gd name="T62" fmla="*/ 3 w 40"/>
                  <a:gd name="T63" fmla="*/ 9 h 29"/>
                  <a:gd name="T64" fmla="*/ 4 w 40"/>
                  <a:gd name="T65" fmla="*/ 11 h 29"/>
                  <a:gd name="T66" fmla="*/ 2 w 40"/>
                  <a:gd name="T67" fmla="*/ 12 h 29"/>
                  <a:gd name="T68" fmla="*/ 2 w 40"/>
                  <a:gd name="T69" fmla="*/ 13 h 29"/>
                  <a:gd name="T70" fmla="*/ 2 w 40"/>
                  <a:gd name="T71" fmla="*/ 14 h 29"/>
                  <a:gd name="T72" fmla="*/ 2 w 40"/>
                  <a:gd name="T73" fmla="*/ 14 h 29"/>
                  <a:gd name="T74" fmla="*/ 2 w 40"/>
                  <a:gd name="T75" fmla="*/ 16 h 29"/>
                  <a:gd name="T76" fmla="*/ 1 w 40"/>
                  <a:gd name="T77" fmla="*/ 16 h 29"/>
                  <a:gd name="T78" fmla="*/ 0 w 40"/>
                  <a:gd name="T79" fmla="*/ 16 h 29"/>
                  <a:gd name="T80" fmla="*/ 0 w 40"/>
                  <a:gd name="T81" fmla="*/ 16 h 29"/>
                  <a:gd name="T82" fmla="*/ 2 w 40"/>
                  <a:gd name="T83" fmla="*/ 19 h 29"/>
                  <a:gd name="T84" fmla="*/ 3 w 40"/>
                  <a:gd name="T85" fmla="*/ 21 h 29"/>
                  <a:gd name="T86" fmla="*/ 2 w 40"/>
                  <a:gd name="T8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29">
                    <a:moveTo>
                      <a:pt x="2" y="24"/>
                    </a:moveTo>
                    <a:cubicBezTo>
                      <a:pt x="2" y="25"/>
                      <a:pt x="2" y="25"/>
                      <a:pt x="3" y="25"/>
                    </a:cubicBezTo>
                    <a:cubicBezTo>
                      <a:pt x="4" y="27"/>
                      <a:pt x="4" y="29"/>
                      <a:pt x="6" y="28"/>
                    </a:cubicBezTo>
                    <a:cubicBezTo>
                      <a:pt x="8" y="27"/>
                      <a:pt x="8" y="24"/>
                      <a:pt x="9" y="22"/>
                    </a:cubicBezTo>
                    <a:cubicBezTo>
                      <a:pt x="9" y="21"/>
                      <a:pt x="8" y="20"/>
                      <a:pt x="10" y="20"/>
                    </a:cubicBezTo>
                    <a:cubicBezTo>
                      <a:pt x="11" y="20"/>
                      <a:pt x="11" y="21"/>
                      <a:pt x="12" y="21"/>
                    </a:cubicBezTo>
                    <a:cubicBezTo>
                      <a:pt x="13" y="20"/>
                      <a:pt x="13" y="19"/>
                      <a:pt x="14" y="19"/>
                    </a:cubicBezTo>
                    <a:cubicBezTo>
                      <a:pt x="15" y="20"/>
                      <a:pt x="13" y="21"/>
                      <a:pt x="16" y="21"/>
                    </a:cubicBezTo>
                    <a:cubicBezTo>
                      <a:pt x="18" y="21"/>
                      <a:pt x="19" y="22"/>
                      <a:pt x="20" y="20"/>
                    </a:cubicBezTo>
                    <a:cubicBezTo>
                      <a:pt x="21" y="19"/>
                      <a:pt x="19" y="19"/>
                      <a:pt x="22" y="18"/>
                    </a:cubicBezTo>
                    <a:cubicBezTo>
                      <a:pt x="25" y="18"/>
                      <a:pt x="24" y="18"/>
                      <a:pt x="27" y="18"/>
                    </a:cubicBezTo>
                    <a:cubicBezTo>
                      <a:pt x="29" y="19"/>
                      <a:pt x="30" y="19"/>
                      <a:pt x="32" y="19"/>
                    </a:cubicBezTo>
                    <a:cubicBezTo>
                      <a:pt x="33" y="19"/>
                      <a:pt x="35" y="19"/>
                      <a:pt x="35" y="19"/>
                    </a:cubicBezTo>
                    <a:cubicBezTo>
                      <a:pt x="35" y="20"/>
                      <a:pt x="34" y="22"/>
                      <a:pt x="36" y="21"/>
                    </a:cubicBezTo>
                    <a:cubicBezTo>
                      <a:pt x="38" y="20"/>
                      <a:pt x="40" y="17"/>
                      <a:pt x="40" y="16"/>
                    </a:cubicBezTo>
                    <a:cubicBezTo>
                      <a:pt x="39" y="16"/>
                      <a:pt x="38" y="15"/>
                      <a:pt x="36" y="14"/>
                    </a:cubicBezTo>
                    <a:cubicBezTo>
                      <a:pt x="35" y="12"/>
                      <a:pt x="35" y="12"/>
                      <a:pt x="34" y="12"/>
                    </a:cubicBezTo>
                    <a:cubicBezTo>
                      <a:pt x="32" y="12"/>
                      <a:pt x="28" y="12"/>
                      <a:pt x="27" y="11"/>
                    </a:cubicBezTo>
                    <a:cubicBezTo>
                      <a:pt x="27" y="11"/>
                      <a:pt x="26" y="11"/>
                      <a:pt x="26" y="10"/>
                    </a:cubicBezTo>
                    <a:cubicBezTo>
                      <a:pt x="27" y="10"/>
                      <a:pt x="29" y="10"/>
                      <a:pt x="29" y="9"/>
                    </a:cubicBezTo>
                    <a:cubicBezTo>
                      <a:pt x="29" y="8"/>
                      <a:pt x="25" y="9"/>
                      <a:pt x="24" y="9"/>
                    </a:cubicBezTo>
                    <a:cubicBezTo>
                      <a:pt x="24" y="8"/>
                      <a:pt x="24" y="6"/>
                      <a:pt x="23" y="5"/>
                    </a:cubicBezTo>
                    <a:cubicBezTo>
                      <a:pt x="23" y="5"/>
                      <a:pt x="21" y="5"/>
                      <a:pt x="20" y="5"/>
                    </a:cubicBezTo>
                    <a:cubicBezTo>
                      <a:pt x="19" y="5"/>
                      <a:pt x="18" y="4"/>
                      <a:pt x="17" y="3"/>
                    </a:cubicBezTo>
                    <a:cubicBezTo>
                      <a:pt x="16" y="3"/>
                      <a:pt x="10" y="0"/>
                      <a:pt x="10" y="1"/>
                    </a:cubicBezTo>
                    <a:cubicBezTo>
                      <a:pt x="9" y="2"/>
                      <a:pt x="9" y="3"/>
                      <a:pt x="7" y="2"/>
                    </a:cubicBezTo>
                    <a:cubicBezTo>
                      <a:pt x="5" y="2"/>
                      <a:pt x="4" y="1"/>
                      <a:pt x="3" y="2"/>
                    </a:cubicBezTo>
                    <a:cubicBezTo>
                      <a:pt x="3" y="2"/>
                      <a:pt x="3" y="2"/>
                      <a:pt x="2" y="2"/>
                    </a:cubicBezTo>
                    <a:cubicBezTo>
                      <a:pt x="3" y="4"/>
                      <a:pt x="3" y="5"/>
                      <a:pt x="3" y="6"/>
                    </a:cubicBezTo>
                    <a:cubicBezTo>
                      <a:pt x="3" y="7"/>
                      <a:pt x="3" y="7"/>
                      <a:pt x="3" y="7"/>
                    </a:cubicBezTo>
                    <a:cubicBezTo>
                      <a:pt x="3" y="8"/>
                      <a:pt x="2" y="8"/>
                      <a:pt x="3" y="9"/>
                    </a:cubicBezTo>
                    <a:cubicBezTo>
                      <a:pt x="3" y="9"/>
                      <a:pt x="3" y="9"/>
                      <a:pt x="3" y="9"/>
                    </a:cubicBezTo>
                    <a:cubicBezTo>
                      <a:pt x="4" y="9"/>
                      <a:pt x="4" y="10"/>
                      <a:pt x="4" y="11"/>
                    </a:cubicBezTo>
                    <a:cubicBezTo>
                      <a:pt x="3" y="12"/>
                      <a:pt x="3" y="12"/>
                      <a:pt x="2" y="12"/>
                    </a:cubicBezTo>
                    <a:cubicBezTo>
                      <a:pt x="2" y="12"/>
                      <a:pt x="2" y="13"/>
                      <a:pt x="2" y="13"/>
                    </a:cubicBezTo>
                    <a:cubicBezTo>
                      <a:pt x="2" y="13"/>
                      <a:pt x="2" y="14"/>
                      <a:pt x="2" y="14"/>
                    </a:cubicBezTo>
                    <a:cubicBezTo>
                      <a:pt x="2" y="14"/>
                      <a:pt x="2" y="14"/>
                      <a:pt x="2" y="14"/>
                    </a:cubicBezTo>
                    <a:cubicBezTo>
                      <a:pt x="2" y="15"/>
                      <a:pt x="2" y="15"/>
                      <a:pt x="2" y="16"/>
                    </a:cubicBezTo>
                    <a:cubicBezTo>
                      <a:pt x="2" y="16"/>
                      <a:pt x="2" y="16"/>
                      <a:pt x="1" y="16"/>
                    </a:cubicBezTo>
                    <a:cubicBezTo>
                      <a:pt x="1" y="16"/>
                      <a:pt x="0" y="16"/>
                      <a:pt x="0" y="16"/>
                    </a:cubicBezTo>
                    <a:cubicBezTo>
                      <a:pt x="0" y="16"/>
                      <a:pt x="0" y="16"/>
                      <a:pt x="0" y="16"/>
                    </a:cubicBezTo>
                    <a:cubicBezTo>
                      <a:pt x="0" y="17"/>
                      <a:pt x="1" y="18"/>
                      <a:pt x="2" y="19"/>
                    </a:cubicBezTo>
                    <a:cubicBezTo>
                      <a:pt x="2" y="19"/>
                      <a:pt x="3" y="20"/>
                      <a:pt x="3" y="21"/>
                    </a:cubicBezTo>
                    <a:cubicBezTo>
                      <a:pt x="3" y="21"/>
                      <a:pt x="2" y="23"/>
                      <a:pt x="2" y="2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106"/>
              <p:cNvSpPr>
                <a:spLocks/>
              </p:cNvSpPr>
              <p:nvPr/>
            </p:nvSpPr>
            <p:spPr bwMode="auto">
              <a:xfrm>
                <a:off x="2276475" y="3421063"/>
                <a:ext cx="15875" cy="26988"/>
              </a:xfrm>
              <a:custGeom>
                <a:avLst/>
                <a:gdLst>
                  <a:gd name="T0" fmla="*/ 2 w 7"/>
                  <a:gd name="T1" fmla="*/ 3 h 12"/>
                  <a:gd name="T2" fmla="*/ 1 w 7"/>
                  <a:gd name="T3" fmla="*/ 7 h 12"/>
                  <a:gd name="T4" fmla="*/ 2 w 7"/>
                  <a:gd name="T5" fmla="*/ 9 h 12"/>
                  <a:gd name="T6" fmla="*/ 0 w 7"/>
                  <a:gd name="T7" fmla="*/ 9 h 12"/>
                  <a:gd name="T8" fmla="*/ 2 w 7"/>
                  <a:gd name="T9" fmla="*/ 12 h 12"/>
                  <a:gd name="T10" fmla="*/ 5 w 7"/>
                  <a:gd name="T11" fmla="*/ 11 h 12"/>
                  <a:gd name="T12" fmla="*/ 7 w 7"/>
                  <a:gd name="T13" fmla="*/ 9 h 12"/>
                  <a:gd name="T14" fmla="*/ 5 w 7"/>
                  <a:gd name="T15" fmla="*/ 4 h 12"/>
                  <a:gd name="T16" fmla="*/ 4 w 7"/>
                  <a:gd name="T17" fmla="*/ 1 h 12"/>
                  <a:gd name="T18" fmla="*/ 1 w 7"/>
                  <a:gd name="T19" fmla="*/ 0 h 12"/>
                  <a:gd name="T20" fmla="*/ 2 w 7"/>
                  <a:gd name="T21"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2" y="3"/>
                    </a:moveTo>
                    <a:cubicBezTo>
                      <a:pt x="1" y="5"/>
                      <a:pt x="0" y="5"/>
                      <a:pt x="1" y="7"/>
                    </a:cubicBezTo>
                    <a:cubicBezTo>
                      <a:pt x="2" y="8"/>
                      <a:pt x="2" y="8"/>
                      <a:pt x="2" y="9"/>
                    </a:cubicBezTo>
                    <a:cubicBezTo>
                      <a:pt x="1" y="9"/>
                      <a:pt x="0" y="8"/>
                      <a:pt x="0" y="9"/>
                    </a:cubicBezTo>
                    <a:cubicBezTo>
                      <a:pt x="0" y="10"/>
                      <a:pt x="1" y="12"/>
                      <a:pt x="2" y="12"/>
                    </a:cubicBezTo>
                    <a:cubicBezTo>
                      <a:pt x="3" y="12"/>
                      <a:pt x="4" y="12"/>
                      <a:pt x="5" y="11"/>
                    </a:cubicBezTo>
                    <a:cubicBezTo>
                      <a:pt x="6" y="11"/>
                      <a:pt x="7" y="10"/>
                      <a:pt x="7" y="9"/>
                    </a:cubicBezTo>
                    <a:cubicBezTo>
                      <a:pt x="7" y="8"/>
                      <a:pt x="6" y="6"/>
                      <a:pt x="5" y="4"/>
                    </a:cubicBezTo>
                    <a:cubicBezTo>
                      <a:pt x="5" y="3"/>
                      <a:pt x="5" y="1"/>
                      <a:pt x="4" y="1"/>
                    </a:cubicBezTo>
                    <a:cubicBezTo>
                      <a:pt x="3" y="1"/>
                      <a:pt x="2" y="0"/>
                      <a:pt x="1" y="0"/>
                    </a:cubicBezTo>
                    <a:cubicBezTo>
                      <a:pt x="0" y="1"/>
                      <a:pt x="3" y="2"/>
                      <a:pt x="2" y="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107"/>
              <p:cNvSpPr>
                <a:spLocks/>
              </p:cNvSpPr>
              <p:nvPr/>
            </p:nvSpPr>
            <p:spPr bwMode="auto">
              <a:xfrm>
                <a:off x="2324100" y="3432175"/>
                <a:ext cx="7938" cy="7938"/>
              </a:xfrm>
              <a:custGeom>
                <a:avLst/>
                <a:gdLst>
                  <a:gd name="T0" fmla="*/ 2 w 3"/>
                  <a:gd name="T1" fmla="*/ 0 h 3"/>
                  <a:gd name="T2" fmla="*/ 1 w 3"/>
                  <a:gd name="T3" fmla="*/ 2 h 3"/>
                  <a:gd name="T4" fmla="*/ 3 w 3"/>
                  <a:gd name="T5" fmla="*/ 3 h 3"/>
                  <a:gd name="T6" fmla="*/ 2 w 3"/>
                  <a:gd name="T7" fmla="*/ 0 h 3"/>
                </a:gdLst>
                <a:ahLst/>
                <a:cxnLst>
                  <a:cxn ang="0">
                    <a:pos x="T0" y="T1"/>
                  </a:cxn>
                  <a:cxn ang="0">
                    <a:pos x="T2" y="T3"/>
                  </a:cxn>
                  <a:cxn ang="0">
                    <a:pos x="T4" y="T5"/>
                  </a:cxn>
                  <a:cxn ang="0">
                    <a:pos x="T6" y="T7"/>
                  </a:cxn>
                </a:cxnLst>
                <a:rect l="0" t="0" r="r" b="b"/>
                <a:pathLst>
                  <a:path w="3" h="3">
                    <a:moveTo>
                      <a:pt x="2" y="0"/>
                    </a:moveTo>
                    <a:cubicBezTo>
                      <a:pt x="1" y="1"/>
                      <a:pt x="0" y="1"/>
                      <a:pt x="1" y="2"/>
                    </a:cubicBezTo>
                    <a:cubicBezTo>
                      <a:pt x="2" y="3"/>
                      <a:pt x="3" y="3"/>
                      <a:pt x="3" y="3"/>
                    </a:cubicBezTo>
                    <a:cubicBezTo>
                      <a:pt x="3" y="2"/>
                      <a:pt x="3" y="0"/>
                      <a:pt x="2"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108"/>
              <p:cNvSpPr>
                <a:spLocks/>
              </p:cNvSpPr>
              <p:nvPr/>
            </p:nvSpPr>
            <p:spPr bwMode="auto">
              <a:xfrm>
                <a:off x="2382837" y="3489325"/>
                <a:ext cx="11113" cy="7938"/>
              </a:xfrm>
              <a:custGeom>
                <a:avLst/>
                <a:gdLst>
                  <a:gd name="T0" fmla="*/ 2 w 5"/>
                  <a:gd name="T1" fmla="*/ 0 h 3"/>
                  <a:gd name="T2" fmla="*/ 2 w 5"/>
                  <a:gd name="T3" fmla="*/ 2 h 3"/>
                  <a:gd name="T4" fmla="*/ 4 w 5"/>
                  <a:gd name="T5" fmla="*/ 2 h 3"/>
                  <a:gd name="T6" fmla="*/ 2 w 5"/>
                  <a:gd name="T7" fmla="*/ 0 h 3"/>
                </a:gdLst>
                <a:ahLst/>
                <a:cxnLst>
                  <a:cxn ang="0">
                    <a:pos x="T0" y="T1"/>
                  </a:cxn>
                  <a:cxn ang="0">
                    <a:pos x="T2" y="T3"/>
                  </a:cxn>
                  <a:cxn ang="0">
                    <a:pos x="T4" y="T5"/>
                  </a:cxn>
                  <a:cxn ang="0">
                    <a:pos x="T6" y="T7"/>
                  </a:cxn>
                </a:cxnLst>
                <a:rect l="0" t="0" r="r" b="b"/>
                <a:pathLst>
                  <a:path w="5" h="3">
                    <a:moveTo>
                      <a:pt x="2" y="0"/>
                    </a:moveTo>
                    <a:cubicBezTo>
                      <a:pt x="2" y="1"/>
                      <a:pt x="0" y="1"/>
                      <a:pt x="2" y="2"/>
                    </a:cubicBezTo>
                    <a:cubicBezTo>
                      <a:pt x="3" y="2"/>
                      <a:pt x="4" y="3"/>
                      <a:pt x="4" y="2"/>
                    </a:cubicBezTo>
                    <a:cubicBezTo>
                      <a:pt x="5" y="0"/>
                      <a:pt x="4" y="0"/>
                      <a:pt x="2"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109"/>
              <p:cNvSpPr>
                <a:spLocks/>
              </p:cNvSpPr>
              <p:nvPr/>
            </p:nvSpPr>
            <p:spPr bwMode="auto">
              <a:xfrm>
                <a:off x="2354262" y="3476625"/>
                <a:ext cx="9525" cy="9525"/>
              </a:xfrm>
              <a:custGeom>
                <a:avLst/>
                <a:gdLst>
                  <a:gd name="T0" fmla="*/ 1 w 4"/>
                  <a:gd name="T1" fmla="*/ 0 h 4"/>
                  <a:gd name="T2" fmla="*/ 2 w 4"/>
                  <a:gd name="T3" fmla="*/ 3 h 4"/>
                  <a:gd name="T4" fmla="*/ 4 w 4"/>
                  <a:gd name="T5" fmla="*/ 3 h 4"/>
                  <a:gd name="T6" fmla="*/ 1 w 4"/>
                  <a:gd name="T7" fmla="*/ 0 h 4"/>
                </a:gdLst>
                <a:ahLst/>
                <a:cxnLst>
                  <a:cxn ang="0">
                    <a:pos x="T0" y="T1"/>
                  </a:cxn>
                  <a:cxn ang="0">
                    <a:pos x="T2" y="T3"/>
                  </a:cxn>
                  <a:cxn ang="0">
                    <a:pos x="T4" y="T5"/>
                  </a:cxn>
                  <a:cxn ang="0">
                    <a:pos x="T6" y="T7"/>
                  </a:cxn>
                </a:cxnLst>
                <a:rect l="0" t="0" r="r" b="b"/>
                <a:pathLst>
                  <a:path w="4" h="4">
                    <a:moveTo>
                      <a:pt x="1" y="0"/>
                    </a:moveTo>
                    <a:cubicBezTo>
                      <a:pt x="0" y="1"/>
                      <a:pt x="0" y="2"/>
                      <a:pt x="2" y="3"/>
                    </a:cubicBezTo>
                    <a:cubicBezTo>
                      <a:pt x="3" y="3"/>
                      <a:pt x="4" y="4"/>
                      <a:pt x="4" y="3"/>
                    </a:cubicBezTo>
                    <a:cubicBezTo>
                      <a:pt x="4" y="2"/>
                      <a:pt x="3" y="0"/>
                      <a:pt x="1"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110"/>
              <p:cNvSpPr>
                <a:spLocks/>
              </p:cNvSpPr>
              <p:nvPr/>
            </p:nvSpPr>
            <p:spPr bwMode="auto">
              <a:xfrm>
                <a:off x="2403475" y="3494088"/>
                <a:ext cx="17463" cy="9525"/>
              </a:xfrm>
              <a:custGeom>
                <a:avLst/>
                <a:gdLst>
                  <a:gd name="T0" fmla="*/ 2 w 8"/>
                  <a:gd name="T1" fmla="*/ 1 h 4"/>
                  <a:gd name="T2" fmla="*/ 3 w 8"/>
                  <a:gd name="T3" fmla="*/ 3 h 4"/>
                  <a:gd name="T4" fmla="*/ 7 w 8"/>
                  <a:gd name="T5" fmla="*/ 3 h 4"/>
                  <a:gd name="T6" fmla="*/ 2 w 8"/>
                  <a:gd name="T7" fmla="*/ 1 h 4"/>
                </a:gdLst>
                <a:ahLst/>
                <a:cxnLst>
                  <a:cxn ang="0">
                    <a:pos x="T0" y="T1"/>
                  </a:cxn>
                  <a:cxn ang="0">
                    <a:pos x="T2" y="T3"/>
                  </a:cxn>
                  <a:cxn ang="0">
                    <a:pos x="T4" y="T5"/>
                  </a:cxn>
                  <a:cxn ang="0">
                    <a:pos x="T6" y="T7"/>
                  </a:cxn>
                </a:cxnLst>
                <a:rect l="0" t="0" r="r" b="b"/>
                <a:pathLst>
                  <a:path w="8" h="4">
                    <a:moveTo>
                      <a:pt x="2" y="1"/>
                    </a:moveTo>
                    <a:cubicBezTo>
                      <a:pt x="2" y="2"/>
                      <a:pt x="0" y="3"/>
                      <a:pt x="3" y="3"/>
                    </a:cubicBezTo>
                    <a:cubicBezTo>
                      <a:pt x="6" y="3"/>
                      <a:pt x="6" y="4"/>
                      <a:pt x="7" y="3"/>
                    </a:cubicBezTo>
                    <a:cubicBezTo>
                      <a:pt x="8" y="2"/>
                      <a:pt x="4" y="0"/>
                      <a:pt x="2"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111"/>
              <p:cNvSpPr>
                <a:spLocks/>
              </p:cNvSpPr>
              <p:nvPr/>
            </p:nvSpPr>
            <p:spPr bwMode="auto">
              <a:xfrm>
                <a:off x="2393950" y="3527425"/>
                <a:ext cx="17463" cy="11113"/>
              </a:xfrm>
              <a:custGeom>
                <a:avLst/>
                <a:gdLst>
                  <a:gd name="T0" fmla="*/ 2 w 8"/>
                  <a:gd name="T1" fmla="*/ 5 h 5"/>
                  <a:gd name="T2" fmla="*/ 6 w 8"/>
                  <a:gd name="T3" fmla="*/ 4 h 5"/>
                  <a:gd name="T4" fmla="*/ 8 w 8"/>
                  <a:gd name="T5" fmla="*/ 1 h 5"/>
                  <a:gd name="T6" fmla="*/ 6 w 8"/>
                  <a:gd name="T7" fmla="*/ 2 h 5"/>
                  <a:gd name="T8" fmla="*/ 4 w 8"/>
                  <a:gd name="T9" fmla="*/ 1 h 5"/>
                  <a:gd name="T10" fmla="*/ 2 w 8"/>
                  <a:gd name="T11" fmla="*/ 2 h 5"/>
                  <a:gd name="T12" fmla="*/ 0 w 8"/>
                  <a:gd name="T13" fmla="*/ 3 h 5"/>
                  <a:gd name="T14" fmla="*/ 2 w 8"/>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2" y="5"/>
                    </a:moveTo>
                    <a:cubicBezTo>
                      <a:pt x="4" y="5"/>
                      <a:pt x="5" y="5"/>
                      <a:pt x="6" y="4"/>
                    </a:cubicBezTo>
                    <a:cubicBezTo>
                      <a:pt x="7" y="4"/>
                      <a:pt x="8" y="1"/>
                      <a:pt x="8" y="1"/>
                    </a:cubicBezTo>
                    <a:cubicBezTo>
                      <a:pt x="8" y="0"/>
                      <a:pt x="7" y="2"/>
                      <a:pt x="6" y="2"/>
                    </a:cubicBezTo>
                    <a:cubicBezTo>
                      <a:pt x="4" y="1"/>
                      <a:pt x="5" y="1"/>
                      <a:pt x="4" y="1"/>
                    </a:cubicBezTo>
                    <a:cubicBezTo>
                      <a:pt x="2" y="2"/>
                      <a:pt x="3" y="2"/>
                      <a:pt x="2" y="2"/>
                    </a:cubicBezTo>
                    <a:cubicBezTo>
                      <a:pt x="0" y="2"/>
                      <a:pt x="0" y="3"/>
                      <a:pt x="0" y="3"/>
                    </a:cubicBezTo>
                    <a:cubicBezTo>
                      <a:pt x="1" y="4"/>
                      <a:pt x="0" y="5"/>
                      <a:pt x="2" y="5"/>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112"/>
              <p:cNvSpPr>
                <a:spLocks/>
              </p:cNvSpPr>
              <p:nvPr/>
            </p:nvSpPr>
            <p:spPr bwMode="auto">
              <a:xfrm>
                <a:off x="2298700" y="3386138"/>
                <a:ext cx="12700" cy="19050"/>
              </a:xfrm>
              <a:custGeom>
                <a:avLst/>
                <a:gdLst>
                  <a:gd name="T0" fmla="*/ 3 w 5"/>
                  <a:gd name="T1" fmla="*/ 0 h 8"/>
                  <a:gd name="T2" fmla="*/ 0 w 5"/>
                  <a:gd name="T3" fmla="*/ 6 h 8"/>
                  <a:gd name="T4" fmla="*/ 3 w 5"/>
                  <a:gd name="T5" fmla="*/ 8 h 8"/>
                  <a:gd name="T6" fmla="*/ 3 w 5"/>
                  <a:gd name="T7" fmla="*/ 4 h 8"/>
                  <a:gd name="T8" fmla="*/ 5 w 5"/>
                  <a:gd name="T9" fmla="*/ 2 h 8"/>
                  <a:gd name="T10" fmla="*/ 3 w 5"/>
                  <a:gd name="T11" fmla="*/ 0 h 8"/>
                </a:gdLst>
                <a:ahLst/>
                <a:cxnLst>
                  <a:cxn ang="0">
                    <a:pos x="T0" y="T1"/>
                  </a:cxn>
                  <a:cxn ang="0">
                    <a:pos x="T2" y="T3"/>
                  </a:cxn>
                  <a:cxn ang="0">
                    <a:pos x="T4" y="T5"/>
                  </a:cxn>
                  <a:cxn ang="0">
                    <a:pos x="T6" y="T7"/>
                  </a:cxn>
                  <a:cxn ang="0">
                    <a:pos x="T8" y="T9"/>
                  </a:cxn>
                  <a:cxn ang="0">
                    <a:pos x="T10" y="T11"/>
                  </a:cxn>
                </a:cxnLst>
                <a:rect l="0" t="0" r="r" b="b"/>
                <a:pathLst>
                  <a:path w="5" h="8">
                    <a:moveTo>
                      <a:pt x="3" y="0"/>
                    </a:moveTo>
                    <a:cubicBezTo>
                      <a:pt x="2" y="2"/>
                      <a:pt x="0" y="6"/>
                      <a:pt x="0" y="6"/>
                    </a:cubicBezTo>
                    <a:cubicBezTo>
                      <a:pt x="0" y="7"/>
                      <a:pt x="1" y="8"/>
                      <a:pt x="3" y="8"/>
                    </a:cubicBezTo>
                    <a:cubicBezTo>
                      <a:pt x="4" y="8"/>
                      <a:pt x="2" y="5"/>
                      <a:pt x="3" y="4"/>
                    </a:cubicBezTo>
                    <a:cubicBezTo>
                      <a:pt x="4" y="3"/>
                      <a:pt x="5" y="3"/>
                      <a:pt x="5" y="2"/>
                    </a:cubicBezTo>
                    <a:cubicBezTo>
                      <a:pt x="5" y="1"/>
                      <a:pt x="5" y="0"/>
                      <a:pt x="3"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113"/>
              <p:cNvSpPr>
                <a:spLocks/>
              </p:cNvSpPr>
              <p:nvPr/>
            </p:nvSpPr>
            <p:spPr bwMode="auto">
              <a:xfrm>
                <a:off x="2260600" y="3376613"/>
                <a:ext cx="30163" cy="12700"/>
              </a:xfrm>
              <a:custGeom>
                <a:avLst/>
                <a:gdLst>
                  <a:gd name="T0" fmla="*/ 4 w 13"/>
                  <a:gd name="T1" fmla="*/ 1 h 5"/>
                  <a:gd name="T2" fmla="*/ 2 w 13"/>
                  <a:gd name="T3" fmla="*/ 3 h 5"/>
                  <a:gd name="T4" fmla="*/ 0 w 13"/>
                  <a:gd name="T5" fmla="*/ 3 h 5"/>
                  <a:gd name="T6" fmla="*/ 1 w 13"/>
                  <a:gd name="T7" fmla="*/ 5 h 5"/>
                  <a:gd name="T8" fmla="*/ 6 w 13"/>
                  <a:gd name="T9" fmla="*/ 5 h 5"/>
                  <a:gd name="T10" fmla="*/ 12 w 13"/>
                  <a:gd name="T11" fmla="*/ 3 h 5"/>
                  <a:gd name="T12" fmla="*/ 11 w 13"/>
                  <a:gd name="T13" fmla="*/ 1 h 5"/>
                  <a:gd name="T14" fmla="*/ 6 w 13"/>
                  <a:gd name="T15" fmla="*/ 2 h 5"/>
                  <a:gd name="T16" fmla="*/ 4 w 13"/>
                  <a:gd name="T1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5">
                    <a:moveTo>
                      <a:pt x="4" y="1"/>
                    </a:moveTo>
                    <a:cubicBezTo>
                      <a:pt x="3" y="2"/>
                      <a:pt x="3" y="3"/>
                      <a:pt x="2" y="3"/>
                    </a:cubicBezTo>
                    <a:cubicBezTo>
                      <a:pt x="1" y="3"/>
                      <a:pt x="0" y="2"/>
                      <a:pt x="0" y="3"/>
                    </a:cubicBezTo>
                    <a:cubicBezTo>
                      <a:pt x="0" y="4"/>
                      <a:pt x="0" y="5"/>
                      <a:pt x="1" y="5"/>
                    </a:cubicBezTo>
                    <a:cubicBezTo>
                      <a:pt x="3" y="5"/>
                      <a:pt x="4" y="5"/>
                      <a:pt x="6" y="5"/>
                    </a:cubicBezTo>
                    <a:cubicBezTo>
                      <a:pt x="7" y="4"/>
                      <a:pt x="11" y="4"/>
                      <a:pt x="12" y="3"/>
                    </a:cubicBezTo>
                    <a:cubicBezTo>
                      <a:pt x="12" y="2"/>
                      <a:pt x="13" y="1"/>
                      <a:pt x="11" y="1"/>
                    </a:cubicBezTo>
                    <a:cubicBezTo>
                      <a:pt x="9" y="2"/>
                      <a:pt x="7" y="3"/>
                      <a:pt x="6" y="2"/>
                    </a:cubicBezTo>
                    <a:cubicBezTo>
                      <a:pt x="5" y="2"/>
                      <a:pt x="5" y="0"/>
                      <a:pt x="4"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02" name="Freeform 114"/>
              <p:cNvSpPr>
                <a:spLocks/>
              </p:cNvSpPr>
              <p:nvPr/>
            </p:nvSpPr>
            <p:spPr bwMode="auto">
              <a:xfrm>
                <a:off x="2286000" y="3448050"/>
                <a:ext cx="11113" cy="19050"/>
              </a:xfrm>
              <a:custGeom>
                <a:avLst/>
                <a:gdLst>
                  <a:gd name="T0" fmla="*/ 2 w 5"/>
                  <a:gd name="T1" fmla="*/ 1 h 8"/>
                  <a:gd name="T2" fmla="*/ 1 w 5"/>
                  <a:gd name="T3" fmla="*/ 4 h 8"/>
                  <a:gd name="T4" fmla="*/ 2 w 5"/>
                  <a:gd name="T5" fmla="*/ 7 h 8"/>
                  <a:gd name="T6" fmla="*/ 5 w 5"/>
                  <a:gd name="T7" fmla="*/ 7 h 8"/>
                  <a:gd name="T8" fmla="*/ 4 w 5"/>
                  <a:gd name="T9" fmla="*/ 3 h 8"/>
                  <a:gd name="T10" fmla="*/ 3 w 5"/>
                  <a:gd name="T11" fmla="*/ 2 h 8"/>
                  <a:gd name="T12" fmla="*/ 2 w 5"/>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5" h="8">
                    <a:moveTo>
                      <a:pt x="2" y="1"/>
                    </a:moveTo>
                    <a:cubicBezTo>
                      <a:pt x="1" y="3"/>
                      <a:pt x="1" y="3"/>
                      <a:pt x="1" y="4"/>
                    </a:cubicBezTo>
                    <a:cubicBezTo>
                      <a:pt x="2" y="6"/>
                      <a:pt x="0" y="7"/>
                      <a:pt x="2" y="7"/>
                    </a:cubicBezTo>
                    <a:cubicBezTo>
                      <a:pt x="4" y="8"/>
                      <a:pt x="5" y="7"/>
                      <a:pt x="5" y="7"/>
                    </a:cubicBezTo>
                    <a:cubicBezTo>
                      <a:pt x="5" y="7"/>
                      <a:pt x="4" y="5"/>
                      <a:pt x="4" y="3"/>
                    </a:cubicBezTo>
                    <a:cubicBezTo>
                      <a:pt x="5" y="1"/>
                      <a:pt x="4" y="2"/>
                      <a:pt x="3" y="2"/>
                    </a:cubicBezTo>
                    <a:cubicBezTo>
                      <a:pt x="2" y="2"/>
                      <a:pt x="3" y="0"/>
                      <a:pt x="2"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03" name="Freeform 115"/>
              <p:cNvSpPr>
                <a:spLocks/>
              </p:cNvSpPr>
              <p:nvPr/>
            </p:nvSpPr>
            <p:spPr bwMode="auto">
              <a:xfrm>
                <a:off x="2276475" y="3600450"/>
                <a:ext cx="55563" cy="23813"/>
              </a:xfrm>
              <a:custGeom>
                <a:avLst/>
                <a:gdLst>
                  <a:gd name="T0" fmla="*/ 7 w 24"/>
                  <a:gd name="T1" fmla="*/ 1 h 10"/>
                  <a:gd name="T2" fmla="*/ 3 w 24"/>
                  <a:gd name="T3" fmla="*/ 2 h 10"/>
                  <a:gd name="T4" fmla="*/ 1 w 24"/>
                  <a:gd name="T5" fmla="*/ 3 h 10"/>
                  <a:gd name="T6" fmla="*/ 5 w 24"/>
                  <a:gd name="T7" fmla="*/ 6 h 10"/>
                  <a:gd name="T8" fmla="*/ 8 w 24"/>
                  <a:gd name="T9" fmla="*/ 7 h 10"/>
                  <a:gd name="T10" fmla="*/ 11 w 24"/>
                  <a:gd name="T11" fmla="*/ 8 h 10"/>
                  <a:gd name="T12" fmla="*/ 13 w 24"/>
                  <a:gd name="T13" fmla="*/ 9 h 10"/>
                  <a:gd name="T14" fmla="*/ 15 w 24"/>
                  <a:gd name="T15" fmla="*/ 8 h 10"/>
                  <a:gd name="T16" fmla="*/ 19 w 24"/>
                  <a:gd name="T17" fmla="*/ 7 h 10"/>
                  <a:gd name="T18" fmla="*/ 23 w 24"/>
                  <a:gd name="T19" fmla="*/ 8 h 10"/>
                  <a:gd name="T20" fmla="*/ 24 w 24"/>
                  <a:gd name="T21" fmla="*/ 7 h 10"/>
                  <a:gd name="T22" fmla="*/ 20 w 24"/>
                  <a:gd name="T23" fmla="*/ 5 h 10"/>
                  <a:gd name="T24" fmla="*/ 15 w 24"/>
                  <a:gd name="T25" fmla="*/ 2 h 10"/>
                  <a:gd name="T26" fmla="*/ 7 w 24"/>
                  <a:gd name="T2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10">
                    <a:moveTo>
                      <a:pt x="7" y="1"/>
                    </a:moveTo>
                    <a:cubicBezTo>
                      <a:pt x="5" y="1"/>
                      <a:pt x="4" y="1"/>
                      <a:pt x="3" y="2"/>
                    </a:cubicBezTo>
                    <a:cubicBezTo>
                      <a:pt x="2" y="2"/>
                      <a:pt x="0" y="2"/>
                      <a:pt x="1" y="3"/>
                    </a:cubicBezTo>
                    <a:cubicBezTo>
                      <a:pt x="1" y="4"/>
                      <a:pt x="3" y="5"/>
                      <a:pt x="5" y="6"/>
                    </a:cubicBezTo>
                    <a:cubicBezTo>
                      <a:pt x="6" y="6"/>
                      <a:pt x="6" y="7"/>
                      <a:pt x="8" y="7"/>
                    </a:cubicBezTo>
                    <a:cubicBezTo>
                      <a:pt x="10" y="8"/>
                      <a:pt x="10" y="7"/>
                      <a:pt x="11" y="8"/>
                    </a:cubicBezTo>
                    <a:cubicBezTo>
                      <a:pt x="12" y="8"/>
                      <a:pt x="12" y="10"/>
                      <a:pt x="13" y="9"/>
                    </a:cubicBezTo>
                    <a:cubicBezTo>
                      <a:pt x="14" y="9"/>
                      <a:pt x="13" y="8"/>
                      <a:pt x="15" y="8"/>
                    </a:cubicBezTo>
                    <a:cubicBezTo>
                      <a:pt x="17" y="7"/>
                      <a:pt x="17" y="7"/>
                      <a:pt x="19" y="7"/>
                    </a:cubicBezTo>
                    <a:cubicBezTo>
                      <a:pt x="21" y="8"/>
                      <a:pt x="22" y="8"/>
                      <a:pt x="23" y="8"/>
                    </a:cubicBezTo>
                    <a:cubicBezTo>
                      <a:pt x="24" y="7"/>
                      <a:pt x="24" y="8"/>
                      <a:pt x="24" y="7"/>
                    </a:cubicBezTo>
                    <a:cubicBezTo>
                      <a:pt x="24" y="6"/>
                      <a:pt x="22" y="6"/>
                      <a:pt x="20" y="5"/>
                    </a:cubicBezTo>
                    <a:cubicBezTo>
                      <a:pt x="18" y="3"/>
                      <a:pt x="16" y="2"/>
                      <a:pt x="15" y="2"/>
                    </a:cubicBezTo>
                    <a:cubicBezTo>
                      <a:pt x="13" y="2"/>
                      <a:pt x="11" y="0"/>
                      <a:pt x="7"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116"/>
              <p:cNvSpPr>
                <a:spLocks/>
              </p:cNvSpPr>
              <p:nvPr/>
            </p:nvSpPr>
            <p:spPr bwMode="auto">
              <a:xfrm>
                <a:off x="2105025" y="3478213"/>
                <a:ext cx="277813" cy="90488"/>
              </a:xfrm>
              <a:custGeom>
                <a:avLst/>
                <a:gdLst>
                  <a:gd name="T0" fmla="*/ 14 w 120"/>
                  <a:gd name="T1" fmla="*/ 4 h 39"/>
                  <a:gd name="T2" fmla="*/ 7 w 120"/>
                  <a:gd name="T3" fmla="*/ 9 h 39"/>
                  <a:gd name="T4" fmla="*/ 4 w 120"/>
                  <a:gd name="T5" fmla="*/ 14 h 39"/>
                  <a:gd name="T6" fmla="*/ 5 w 120"/>
                  <a:gd name="T7" fmla="*/ 16 h 39"/>
                  <a:gd name="T8" fmla="*/ 12 w 120"/>
                  <a:gd name="T9" fmla="*/ 12 h 39"/>
                  <a:gd name="T10" fmla="*/ 17 w 120"/>
                  <a:gd name="T11" fmla="*/ 11 h 39"/>
                  <a:gd name="T12" fmla="*/ 21 w 120"/>
                  <a:gd name="T13" fmla="*/ 8 h 39"/>
                  <a:gd name="T14" fmla="*/ 31 w 120"/>
                  <a:gd name="T15" fmla="*/ 5 h 39"/>
                  <a:gd name="T16" fmla="*/ 37 w 120"/>
                  <a:gd name="T17" fmla="*/ 6 h 39"/>
                  <a:gd name="T18" fmla="*/ 34 w 120"/>
                  <a:gd name="T19" fmla="*/ 8 h 39"/>
                  <a:gd name="T20" fmla="*/ 35 w 120"/>
                  <a:gd name="T21" fmla="*/ 11 h 39"/>
                  <a:gd name="T22" fmla="*/ 40 w 120"/>
                  <a:gd name="T23" fmla="*/ 10 h 39"/>
                  <a:gd name="T24" fmla="*/ 45 w 120"/>
                  <a:gd name="T25" fmla="*/ 13 h 39"/>
                  <a:gd name="T26" fmla="*/ 54 w 120"/>
                  <a:gd name="T27" fmla="*/ 15 h 39"/>
                  <a:gd name="T28" fmla="*/ 66 w 120"/>
                  <a:gd name="T29" fmla="*/ 18 h 39"/>
                  <a:gd name="T30" fmla="*/ 72 w 120"/>
                  <a:gd name="T31" fmla="*/ 21 h 39"/>
                  <a:gd name="T32" fmla="*/ 77 w 120"/>
                  <a:gd name="T33" fmla="*/ 27 h 39"/>
                  <a:gd name="T34" fmla="*/ 85 w 120"/>
                  <a:gd name="T35" fmla="*/ 28 h 39"/>
                  <a:gd name="T36" fmla="*/ 87 w 120"/>
                  <a:gd name="T37" fmla="*/ 33 h 39"/>
                  <a:gd name="T38" fmla="*/ 81 w 120"/>
                  <a:gd name="T39" fmla="*/ 38 h 39"/>
                  <a:gd name="T40" fmla="*/ 94 w 120"/>
                  <a:gd name="T41" fmla="*/ 37 h 39"/>
                  <a:gd name="T42" fmla="*/ 106 w 120"/>
                  <a:gd name="T43" fmla="*/ 38 h 39"/>
                  <a:gd name="T44" fmla="*/ 110 w 120"/>
                  <a:gd name="T45" fmla="*/ 37 h 39"/>
                  <a:gd name="T46" fmla="*/ 117 w 120"/>
                  <a:gd name="T47" fmla="*/ 36 h 39"/>
                  <a:gd name="T48" fmla="*/ 117 w 120"/>
                  <a:gd name="T49" fmla="*/ 32 h 39"/>
                  <a:gd name="T50" fmla="*/ 106 w 120"/>
                  <a:gd name="T51" fmla="*/ 28 h 39"/>
                  <a:gd name="T52" fmla="*/ 101 w 120"/>
                  <a:gd name="T53" fmla="*/ 24 h 39"/>
                  <a:gd name="T54" fmla="*/ 96 w 120"/>
                  <a:gd name="T55" fmla="*/ 22 h 39"/>
                  <a:gd name="T56" fmla="*/ 86 w 120"/>
                  <a:gd name="T57" fmla="*/ 18 h 39"/>
                  <a:gd name="T58" fmla="*/ 81 w 120"/>
                  <a:gd name="T59" fmla="*/ 16 h 39"/>
                  <a:gd name="T60" fmla="*/ 75 w 120"/>
                  <a:gd name="T61" fmla="*/ 12 h 39"/>
                  <a:gd name="T62" fmla="*/ 64 w 120"/>
                  <a:gd name="T63" fmla="*/ 9 h 39"/>
                  <a:gd name="T64" fmla="*/ 58 w 120"/>
                  <a:gd name="T65" fmla="*/ 4 h 39"/>
                  <a:gd name="T66" fmla="*/ 49 w 120"/>
                  <a:gd name="T67" fmla="*/ 1 h 39"/>
                  <a:gd name="T68" fmla="*/ 41 w 120"/>
                  <a:gd name="T69" fmla="*/ 0 h 39"/>
                  <a:gd name="T70" fmla="*/ 33 w 120"/>
                  <a:gd name="T71" fmla="*/ 0 h 39"/>
                  <a:gd name="T72" fmla="*/ 20 w 120"/>
                  <a:gd name="T73"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 h="39">
                    <a:moveTo>
                      <a:pt x="20" y="3"/>
                    </a:moveTo>
                    <a:cubicBezTo>
                      <a:pt x="16" y="4"/>
                      <a:pt x="16" y="4"/>
                      <a:pt x="14" y="4"/>
                    </a:cubicBezTo>
                    <a:cubicBezTo>
                      <a:pt x="12" y="5"/>
                      <a:pt x="11" y="5"/>
                      <a:pt x="10" y="6"/>
                    </a:cubicBezTo>
                    <a:cubicBezTo>
                      <a:pt x="9" y="7"/>
                      <a:pt x="7" y="8"/>
                      <a:pt x="7" y="9"/>
                    </a:cubicBezTo>
                    <a:cubicBezTo>
                      <a:pt x="8" y="11"/>
                      <a:pt x="9" y="12"/>
                      <a:pt x="8" y="13"/>
                    </a:cubicBezTo>
                    <a:cubicBezTo>
                      <a:pt x="7" y="13"/>
                      <a:pt x="6" y="14"/>
                      <a:pt x="4" y="14"/>
                    </a:cubicBezTo>
                    <a:cubicBezTo>
                      <a:pt x="3" y="14"/>
                      <a:pt x="0" y="14"/>
                      <a:pt x="1" y="15"/>
                    </a:cubicBezTo>
                    <a:cubicBezTo>
                      <a:pt x="2" y="16"/>
                      <a:pt x="3" y="16"/>
                      <a:pt x="5" y="16"/>
                    </a:cubicBezTo>
                    <a:cubicBezTo>
                      <a:pt x="7" y="17"/>
                      <a:pt x="8" y="16"/>
                      <a:pt x="10" y="15"/>
                    </a:cubicBezTo>
                    <a:cubicBezTo>
                      <a:pt x="11" y="15"/>
                      <a:pt x="12" y="14"/>
                      <a:pt x="12" y="12"/>
                    </a:cubicBezTo>
                    <a:cubicBezTo>
                      <a:pt x="12" y="11"/>
                      <a:pt x="12" y="11"/>
                      <a:pt x="14" y="11"/>
                    </a:cubicBezTo>
                    <a:cubicBezTo>
                      <a:pt x="16" y="11"/>
                      <a:pt x="16" y="10"/>
                      <a:pt x="17" y="11"/>
                    </a:cubicBezTo>
                    <a:cubicBezTo>
                      <a:pt x="18" y="12"/>
                      <a:pt x="19" y="12"/>
                      <a:pt x="19" y="11"/>
                    </a:cubicBezTo>
                    <a:cubicBezTo>
                      <a:pt x="20" y="9"/>
                      <a:pt x="19" y="9"/>
                      <a:pt x="21" y="8"/>
                    </a:cubicBezTo>
                    <a:cubicBezTo>
                      <a:pt x="24" y="7"/>
                      <a:pt x="24" y="7"/>
                      <a:pt x="26" y="6"/>
                    </a:cubicBezTo>
                    <a:cubicBezTo>
                      <a:pt x="28" y="5"/>
                      <a:pt x="29" y="4"/>
                      <a:pt x="31" y="5"/>
                    </a:cubicBezTo>
                    <a:cubicBezTo>
                      <a:pt x="32" y="6"/>
                      <a:pt x="31" y="6"/>
                      <a:pt x="33" y="6"/>
                    </a:cubicBezTo>
                    <a:cubicBezTo>
                      <a:pt x="35" y="5"/>
                      <a:pt x="35" y="5"/>
                      <a:pt x="37" y="6"/>
                    </a:cubicBezTo>
                    <a:cubicBezTo>
                      <a:pt x="38" y="7"/>
                      <a:pt x="38" y="8"/>
                      <a:pt x="38" y="8"/>
                    </a:cubicBezTo>
                    <a:cubicBezTo>
                      <a:pt x="37" y="8"/>
                      <a:pt x="35" y="8"/>
                      <a:pt x="34" y="8"/>
                    </a:cubicBezTo>
                    <a:cubicBezTo>
                      <a:pt x="32" y="8"/>
                      <a:pt x="31" y="9"/>
                      <a:pt x="32" y="9"/>
                    </a:cubicBezTo>
                    <a:cubicBezTo>
                      <a:pt x="33" y="10"/>
                      <a:pt x="34" y="10"/>
                      <a:pt x="35" y="11"/>
                    </a:cubicBezTo>
                    <a:cubicBezTo>
                      <a:pt x="36" y="12"/>
                      <a:pt x="36" y="12"/>
                      <a:pt x="37" y="11"/>
                    </a:cubicBezTo>
                    <a:cubicBezTo>
                      <a:pt x="39" y="11"/>
                      <a:pt x="38" y="10"/>
                      <a:pt x="40" y="10"/>
                    </a:cubicBezTo>
                    <a:cubicBezTo>
                      <a:pt x="42" y="10"/>
                      <a:pt x="43" y="10"/>
                      <a:pt x="44" y="11"/>
                    </a:cubicBezTo>
                    <a:cubicBezTo>
                      <a:pt x="44" y="12"/>
                      <a:pt x="42" y="13"/>
                      <a:pt x="45" y="13"/>
                    </a:cubicBezTo>
                    <a:cubicBezTo>
                      <a:pt x="47" y="13"/>
                      <a:pt x="47" y="12"/>
                      <a:pt x="49" y="12"/>
                    </a:cubicBezTo>
                    <a:cubicBezTo>
                      <a:pt x="51" y="13"/>
                      <a:pt x="53" y="14"/>
                      <a:pt x="54" y="15"/>
                    </a:cubicBezTo>
                    <a:cubicBezTo>
                      <a:pt x="56" y="17"/>
                      <a:pt x="57" y="17"/>
                      <a:pt x="60" y="17"/>
                    </a:cubicBezTo>
                    <a:cubicBezTo>
                      <a:pt x="62" y="17"/>
                      <a:pt x="62" y="18"/>
                      <a:pt x="66" y="18"/>
                    </a:cubicBezTo>
                    <a:cubicBezTo>
                      <a:pt x="69" y="18"/>
                      <a:pt x="69" y="18"/>
                      <a:pt x="70" y="18"/>
                    </a:cubicBezTo>
                    <a:cubicBezTo>
                      <a:pt x="71" y="19"/>
                      <a:pt x="72" y="20"/>
                      <a:pt x="72" y="21"/>
                    </a:cubicBezTo>
                    <a:cubicBezTo>
                      <a:pt x="72" y="22"/>
                      <a:pt x="72" y="24"/>
                      <a:pt x="73" y="25"/>
                    </a:cubicBezTo>
                    <a:cubicBezTo>
                      <a:pt x="73" y="25"/>
                      <a:pt x="74" y="26"/>
                      <a:pt x="77" y="27"/>
                    </a:cubicBezTo>
                    <a:cubicBezTo>
                      <a:pt x="81" y="29"/>
                      <a:pt x="80" y="29"/>
                      <a:pt x="82" y="29"/>
                    </a:cubicBezTo>
                    <a:cubicBezTo>
                      <a:pt x="84" y="29"/>
                      <a:pt x="83" y="28"/>
                      <a:pt x="85" y="28"/>
                    </a:cubicBezTo>
                    <a:cubicBezTo>
                      <a:pt x="86" y="28"/>
                      <a:pt x="87" y="30"/>
                      <a:pt x="87" y="30"/>
                    </a:cubicBezTo>
                    <a:cubicBezTo>
                      <a:pt x="88" y="31"/>
                      <a:pt x="88" y="32"/>
                      <a:pt x="87" y="33"/>
                    </a:cubicBezTo>
                    <a:cubicBezTo>
                      <a:pt x="85" y="33"/>
                      <a:pt x="84" y="34"/>
                      <a:pt x="83" y="35"/>
                    </a:cubicBezTo>
                    <a:cubicBezTo>
                      <a:pt x="82" y="36"/>
                      <a:pt x="79" y="38"/>
                      <a:pt x="81" y="38"/>
                    </a:cubicBezTo>
                    <a:cubicBezTo>
                      <a:pt x="83" y="39"/>
                      <a:pt x="84" y="38"/>
                      <a:pt x="86" y="38"/>
                    </a:cubicBezTo>
                    <a:cubicBezTo>
                      <a:pt x="89" y="38"/>
                      <a:pt x="92" y="38"/>
                      <a:pt x="94" y="37"/>
                    </a:cubicBezTo>
                    <a:cubicBezTo>
                      <a:pt x="97" y="37"/>
                      <a:pt x="99" y="37"/>
                      <a:pt x="101" y="37"/>
                    </a:cubicBezTo>
                    <a:cubicBezTo>
                      <a:pt x="102" y="37"/>
                      <a:pt x="105" y="37"/>
                      <a:pt x="106" y="38"/>
                    </a:cubicBezTo>
                    <a:cubicBezTo>
                      <a:pt x="108" y="38"/>
                      <a:pt x="109" y="37"/>
                      <a:pt x="109" y="37"/>
                    </a:cubicBezTo>
                    <a:cubicBezTo>
                      <a:pt x="110" y="37"/>
                      <a:pt x="110" y="37"/>
                      <a:pt x="110" y="37"/>
                    </a:cubicBezTo>
                    <a:cubicBezTo>
                      <a:pt x="111" y="37"/>
                      <a:pt x="110" y="37"/>
                      <a:pt x="113" y="36"/>
                    </a:cubicBezTo>
                    <a:cubicBezTo>
                      <a:pt x="115" y="36"/>
                      <a:pt x="116" y="36"/>
                      <a:pt x="117" y="36"/>
                    </a:cubicBezTo>
                    <a:cubicBezTo>
                      <a:pt x="119" y="35"/>
                      <a:pt x="120" y="35"/>
                      <a:pt x="120" y="35"/>
                    </a:cubicBezTo>
                    <a:cubicBezTo>
                      <a:pt x="120" y="34"/>
                      <a:pt x="120" y="34"/>
                      <a:pt x="117" y="32"/>
                    </a:cubicBezTo>
                    <a:cubicBezTo>
                      <a:pt x="113" y="30"/>
                      <a:pt x="113" y="28"/>
                      <a:pt x="110" y="28"/>
                    </a:cubicBezTo>
                    <a:cubicBezTo>
                      <a:pt x="108" y="28"/>
                      <a:pt x="106" y="29"/>
                      <a:pt x="106" y="28"/>
                    </a:cubicBezTo>
                    <a:cubicBezTo>
                      <a:pt x="106" y="27"/>
                      <a:pt x="106" y="24"/>
                      <a:pt x="104" y="24"/>
                    </a:cubicBezTo>
                    <a:cubicBezTo>
                      <a:pt x="103" y="24"/>
                      <a:pt x="103" y="24"/>
                      <a:pt x="101" y="24"/>
                    </a:cubicBezTo>
                    <a:cubicBezTo>
                      <a:pt x="100" y="24"/>
                      <a:pt x="99" y="25"/>
                      <a:pt x="98" y="24"/>
                    </a:cubicBezTo>
                    <a:cubicBezTo>
                      <a:pt x="97" y="23"/>
                      <a:pt x="98" y="22"/>
                      <a:pt x="96" y="22"/>
                    </a:cubicBezTo>
                    <a:cubicBezTo>
                      <a:pt x="95" y="22"/>
                      <a:pt x="94" y="22"/>
                      <a:pt x="92" y="21"/>
                    </a:cubicBezTo>
                    <a:cubicBezTo>
                      <a:pt x="89" y="20"/>
                      <a:pt x="87" y="18"/>
                      <a:pt x="86" y="18"/>
                    </a:cubicBezTo>
                    <a:cubicBezTo>
                      <a:pt x="85" y="18"/>
                      <a:pt x="85" y="18"/>
                      <a:pt x="84" y="18"/>
                    </a:cubicBezTo>
                    <a:cubicBezTo>
                      <a:pt x="83" y="17"/>
                      <a:pt x="82" y="16"/>
                      <a:pt x="81" y="16"/>
                    </a:cubicBezTo>
                    <a:cubicBezTo>
                      <a:pt x="80" y="16"/>
                      <a:pt x="80" y="15"/>
                      <a:pt x="78" y="14"/>
                    </a:cubicBezTo>
                    <a:cubicBezTo>
                      <a:pt x="77" y="13"/>
                      <a:pt x="79" y="13"/>
                      <a:pt x="75" y="12"/>
                    </a:cubicBezTo>
                    <a:cubicBezTo>
                      <a:pt x="72" y="11"/>
                      <a:pt x="70" y="10"/>
                      <a:pt x="68" y="9"/>
                    </a:cubicBezTo>
                    <a:cubicBezTo>
                      <a:pt x="66" y="9"/>
                      <a:pt x="65" y="9"/>
                      <a:pt x="64" y="9"/>
                    </a:cubicBezTo>
                    <a:cubicBezTo>
                      <a:pt x="62" y="9"/>
                      <a:pt x="61" y="9"/>
                      <a:pt x="61" y="7"/>
                    </a:cubicBezTo>
                    <a:cubicBezTo>
                      <a:pt x="61" y="6"/>
                      <a:pt x="60" y="4"/>
                      <a:pt x="58" y="4"/>
                    </a:cubicBezTo>
                    <a:cubicBezTo>
                      <a:pt x="56" y="4"/>
                      <a:pt x="53" y="4"/>
                      <a:pt x="52" y="3"/>
                    </a:cubicBezTo>
                    <a:cubicBezTo>
                      <a:pt x="51" y="3"/>
                      <a:pt x="52" y="1"/>
                      <a:pt x="49" y="1"/>
                    </a:cubicBezTo>
                    <a:cubicBezTo>
                      <a:pt x="46" y="1"/>
                      <a:pt x="44" y="2"/>
                      <a:pt x="43" y="1"/>
                    </a:cubicBezTo>
                    <a:cubicBezTo>
                      <a:pt x="42" y="1"/>
                      <a:pt x="42" y="0"/>
                      <a:pt x="41" y="0"/>
                    </a:cubicBezTo>
                    <a:cubicBezTo>
                      <a:pt x="40" y="0"/>
                      <a:pt x="40" y="1"/>
                      <a:pt x="39" y="1"/>
                    </a:cubicBezTo>
                    <a:cubicBezTo>
                      <a:pt x="38" y="0"/>
                      <a:pt x="35" y="0"/>
                      <a:pt x="33" y="0"/>
                    </a:cubicBezTo>
                    <a:cubicBezTo>
                      <a:pt x="31" y="0"/>
                      <a:pt x="29" y="1"/>
                      <a:pt x="26" y="1"/>
                    </a:cubicBezTo>
                    <a:cubicBezTo>
                      <a:pt x="23" y="2"/>
                      <a:pt x="22" y="2"/>
                      <a:pt x="20" y="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117"/>
              <p:cNvSpPr>
                <a:spLocks/>
              </p:cNvSpPr>
              <p:nvPr/>
            </p:nvSpPr>
            <p:spPr bwMode="auto">
              <a:xfrm>
                <a:off x="2193925" y="3578225"/>
                <a:ext cx="17463" cy="7938"/>
              </a:xfrm>
              <a:custGeom>
                <a:avLst/>
                <a:gdLst>
                  <a:gd name="T0" fmla="*/ 3 w 8"/>
                  <a:gd name="T1" fmla="*/ 0 h 4"/>
                  <a:gd name="T2" fmla="*/ 1 w 8"/>
                  <a:gd name="T3" fmla="*/ 1 h 4"/>
                  <a:gd name="T4" fmla="*/ 4 w 8"/>
                  <a:gd name="T5" fmla="*/ 3 h 4"/>
                  <a:gd name="T6" fmla="*/ 3 w 8"/>
                  <a:gd name="T7" fmla="*/ 0 h 4"/>
                </a:gdLst>
                <a:ahLst/>
                <a:cxnLst>
                  <a:cxn ang="0">
                    <a:pos x="T0" y="T1"/>
                  </a:cxn>
                  <a:cxn ang="0">
                    <a:pos x="T2" y="T3"/>
                  </a:cxn>
                  <a:cxn ang="0">
                    <a:pos x="T4" y="T5"/>
                  </a:cxn>
                  <a:cxn ang="0">
                    <a:pos x="T6" y="T7"/>
                  </a:cxn>
                </a:cxnLst>
                <a:rect l="0" t="0" r="r" b="b"/>
                <a:pathLst>
                  <a:path w="8" h="4">
                    <a:moveTo>
                      <a:pt x="3" y="0"/>
                    </a:moveTo>
                    <a:cubicBezTo>
                      <a:pt x="2" y="0"/>
                      <a:pt x="0" y="0"/>
                      <a:pt x="1" y="1"/>
                    </a:cubicBezTo>
                    <a:cubicBezTo>
                      <a:pt x="3" y="2"/>
                      <a:pt x="3" y="4"/>
                      <a:pt x="4" y="3"/>
                    </a:cubicBezTo>
                    <a:cubicBezTo>
                      <a:pt x="6" y="2"/>
                      <a:pt x="8" y="0"/>
                      <a:pt x="3"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118"/>
              <p:cNvSpPr>
                <a:spLocks/>
              </p:cNvSpPr>
              <p:nvPr/>
            </p:nvSpPr>
            <p:spPr bwMode="auto">
              <a:xfrm>
                <a:off x="2152650" y="3511550"/>
                <a:ext cx="17463" cy="12700"/>
              </a:xfrm>
              <a:custGeom>
                <a:avLst/>
                <a:gdLst>
                  <a:gd name="T0" fmla="*/ 4 w 8"/>
                  <a:gd name="T1" fmla="*/ 0 h 6"/>
                  <a:gd name="T2" fmla="*/ 2 w 8"/>
                  <a:gd name="T3" fmla="*/ 2 h 6"/>
                  <a:gd name="T4" fmla="*/ 2 w 8"/>
                  <a:gd name="T5" fmla="*/ 4 h 6"/>
                  <a:gd name="T6" fmla="*/ 0 w 8"/>
                  <a:gd name="T7" fmla="*/ 4 h 6"/>
                  <a:gd name="T8" fmla="*/ 1 w 8"/>
                  <a:gd name="T9" fmla="*/ 5 h 6"/>
                  <a:gd name="T10" fmla="*/ 3 w 8"/>
                  <a:gd name="T11" fmla="*/ 6 h 6"/>
                  <a:gd name="T12" fmla="*/ 8 w 8"/>
                  <a:gd name="T13" fmla="*/ 4 h 6"/>
                  <a:gd name="T14" fmla="*/ 6 w 8"/>
                  <a:gd name="T15" fmla="*/ 1 h 6"/>
                  <a:gd name="T16" fmla="*/ 4 w 8"/>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4" y="0"/>
                    </a:moveTo>
                    <a:cubicBezTo>
                      <a:pt x="2" y="0"/>
                      <a:pt x="2" y="2"/>
                      <a:pt x="2" y="2"/>
                    </a:cubicBezTo>
                    <a:cubicBezTo>
                      <a:pt x="2" y="3"/>
                      <a:pt x="2" y="4"/>
                      <a:pt x="2" y="4"/>
                    </a:cubicBezTo>
                    <a:cubicBezTo>
                      <a:pt x="1" y="4"/>
                      <a:pt x="0" y="4"/>
                      <a:pt x="0" y="4"/>
                    </a:cubicBezTo>
                    <a:cubicBezTo>
                      <a:pt x="0" y="4"/>
                      <a:pt x="1" y="5"/>
                      <a:pt x="1" y="5"/>
                    </a:cubicBezTo>
                    <a:cubicBezTo>
                      <a:pt x="2" y="6"/>
                      <a:pt x="2" y="6"/>
                      <a:pt x="3" y="6"/>
                    </a:cubicBezTo>
                    <a:cubicBezTo>
                      <a:pt x="5" y="6"/>
                      <a:pt x="7" y="5"/>
                      <a:pt x="8" y="4"/>
                    </a:cubicBezTo>
                    <a:cubicBezTo>
                      <a:pt x="8" y="4"/>
                      <a:pt x="7" y="1"/>
                      <a:pt x="6" y="1"/>
                    </a:cubicBezTo>
                    <a:cubicBezTo>
                      <a:pt x="5" y="0"/>
                      <a:pt x="6" y="0"/>
                      <a:pt x="4"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07" name="Freeform 119"/>
              <p:cNvSpPr>
                <a:spLocks/>
              </p:cNvSpPr>
              <p:nvPr/>
            </p:nvSpPr>
            <p:spPr bwMode="auto">
              <a:xfrm>
                <a:off x="2265362" y="3492500"/>
                <a:ext cx="31750" cy="19050"/>
              </a:xfrm>
              <a:custGeom>
                <a:avLst/>
                <a:gdLst>
                  <a:gd name="T0" fmla="*/ 4 w 14"/>
                  <a:gd name="T1" fmla="*/ 0 h 8"/>
                  <a:gd name="T2" fmla="*/ 2 w 14"/>
                  <a:gd name="T3" fmla="*/ 2 h 8"/>
                  <a:gd name="T4" fmla="*/ 6 w 14"/>
                  <a:gd name="T5" fmla="*/ 3 h 8"/>
                  <a:gd name="T6" fmla="*/ 11 w 14"/>
                  <a:gd name="T7" fmla="*/ 5 h 8"/>
                  <a:gd name="T8" fmla="*/ 13 w 14"/>
                  <a:gd name="T9" fmla="*/ 7 h 8"/>
                  <a:gd name="T10" fmla="*/ 12 w 14"/>
                  <a:gd name="T11" fmla="*/ 4 h 8"/>
                  <a:gd name="T12" fmla="*/ 8 w 14"/>
                  <a:gd name="T13" fmla="*/ 2 h 8"/>
                  <a:gd name="T14" fmla="*/ 4 w 14"/>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8">
                    <a:moveTo>
                      <a:pt x="4" y="0"/>
                    </a:moveTo>
                    <a:cubicBezTo>
                      <a:pt x="1" y="1"/>
                      <a:pt x="0" y="2"/>
                      <a:pt x="2" y="2"/>
                    </a:cubicBezTo>
                    <a:cubicBezTo>
                      <a:pt x="4" y="2"/>
                      <a:pt x="4" y="2"/>
                      <a:pt x="6" y="3"/>
                    </a:cubicBezTo>
                    <a:cubicBezTo>
                      <a:pt x="8" y="3"/>
                      <a:pt x="11" y="4"/>
                      <a:pt x="11" y="5"/>
                    </a:cubicBezTo>
                    <a:cubicBezTo>
                      <a:pt x="12" y="7"/>
                      <a:pt x="12" y="8"/>
                      <a:pt x="13" y="7"/>
                    </a:cubicBezTo>
                    <a:cubicBezTo>
                      <a:pt x="14" y="7"/>
                      <a:pt x="13" y="5"/>
                      <a:pt x="12" y="4"/>
                    </a:cubicBezTo>
                    <a:cubicBezTo>
                      <a:pt x="11" y="3"/>
                      <a:pt x="10" y="3"/>
                      <a:pt x="8" y="2"/>
                    </a:cubicBezTo>
                    <a:cubicBezTo>
                      <a:pt x="6" y="1"/>
                      <a:pt x="5" y="0"/>
                      <a:pt x="4"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251"/>
              <p:cNvSpPr>
                <a:spLocks/>
              </p:cNvSpPr>
              <p:nvPr/>
            </p:nvSpPr>
            <p:spPr bwMode="auto">
              <a:xfrm>
                <a:off x="1287462" y="3217863"/>
                <a:ext cx="774700" cy="487363"/>
              </a:xfrm>
              <a:custGeom>
                <a:avLst/>
                <a:gdLst>
                  <a:gd name="T0" fmla="*/ 215 w 336"/>
                  <a:gd name="T1" fmla="*/ 87 h 211"/>
                  <a:gd name="T2" fmla="*/ 214 w 336"/>
                  <a:gd name="T3" fmla="*/ 114 h 211"/>
                  <a:gd name="T4" fmla="*/ 217 w 336"/>
                  <a:gd name="T5" fmla="*/ 129 h 211"/>
                  <a:gd name="T6" fmla="*/ 229 w 336"/>
                  <a:gd name="T7" fmla="*/ 152 h 211"/>
                  <a:gd name="T8" fmla="*/ 236 w 336"/>
                  <a:gd name="T9" fmla="*/ 167 h 211"/>
                  <a:gd name="T10" fmla="*/ 254 w 336"/>
                  <a:gd name="T11" fmla="*/ 170 h 211"/>
                  <a:gd name="T12" fmla="*/ 273 w 336"/>
                  <a:gd name="T13" fmla="*/ 165 h 211"/>
                  <a:gd name="T14" fmla="*/ 283 w 336"/>
                  <a:gd name="T15" fmla="*/ 167 h 211"/>
                  <a:gd name="T16" fmla="*/ 292 w 336"/>
                  <a:gd name="T17" fmla="*/ 157 h 211"/>
                  <a:gd name="T18" fmla="*/ 301 w 336"/>
                  <a:gd name="T19" fmla="*/ 135 h 211"/>
                  <a:gd name="T20" fmla="*/ 334 w 336"/>
                  <a:gd name="T21" fmla="*/ 131 h 211"/>
                  <a:gd name="T22" fmla="*/ 326 w 336"/>
                  <a:gd name="T23" fmla="*/ 152 h 211"/>
                  <a:gd name="T24" fmla="*/ 325 w 336"/>
                  <a:gd name="T25" fmla="*/ 166 h 211"/>
                  <a:gd name="T26" fmla="*/ 322 w 336"/>
                  <a:gd name="T27" fmla="*/ 165 h 211"/>
                  <a:gd name="T28" fmla="*/ 313 w 336"/>
                  <a:gd name="T29" fmla="*/ 171 h 211"/>
                  <a:gd name="T30" fmla="*/ 301 w 336"/>
                  <a:gd name="T31" fmla="*/ 174 h 211"/>
                  <a:gd name="T32" fmla="*/ 287 w 336"/>
                  <a:gd name="T33" fmla="*/ 180 h 211"/>
                  <a:gd name="T34" fmla="*/ 294 w 336"/>
                  <a:gd name="T35" fmla="*/ 193 h 211"/>
                  <a:gd name="T36" fmla="*/ 279 w 336"/>
                  <a:gd name="T37" fmla="*/ 200 h 211"/>
                  <a:gd name="T38" fmla="*/ 270 w 336"/>
                  <a:gd name="T39" fmla="*/ 205 h 211"/>
                  <a:gd name="T40" fmla="*/ 249 w 336"/>
                  <a:gd name="T41" fmla="*/ 191 h 211"/>
                  <a:gd name="T42" fmla="*/ 231 w 336"/>
                  <a:gd name="T43" fmla="*/ 198 h 211"/>
                  <a:gd name="T44" fmla="*/ 204 w 336"/>
                  <a:gd name="T45" fmla="*/ 189 h 211"/>
                  <a:gd name="T46" fmla="*/ 151 w 336"/>
                  <a:gd name="T47" fmla="*/ 168 h 211"/>
                  <a:gd name="T48" fmla="*/ 129 w 336"/>
                  <a:gd name="T49" fmla="*/ 144 h 211"/>
                  <a:gd name="T50" fmla="*/ 127 w 336"/>
                  <a:gd name="T51" fmla="*/ 126 h 211"/>
                  <a:gd name="T52" fmla="*/ 109 w 336"/>
                  <a:gd name="T53" fmla="*/ 101 h 211"/>
                  <a:gd name="T54" fmla="*/ 101 w 336"/>
                  <a:gd name="T55" fmla="*/ 93 h 211"/>
                  <a:gd name="T56" fmla="*/ 86 w 336"/>
                  <a:gd name="T57" fmla="*/ 84 h 211"/>
                  <a:gd name="T58" fmla="*/ 89 w 336"/>
                  <a:gd name="T59" fmla="*/ 74 h 211"/>
                  <a:gd name="T60" fmla="*/ 73 w 336"/>
                  <a:gd name="T61" fmla="*/ 63 h 211"/>
                  <a:gd name="T62" fmla="*/ 56 w 336"/>
                  <a:gd name="T63" fmla="*/ 44 h 211"/>
                  <a:gd name="T64" fmla="*/ 45 w 336"/>
                  <a:gd name="T65" fmla="*/ 22 h 211"/>
                  <a:gd name="T66" fmla="*/ 30 w 336"/>
                  <a:gd name="T67" fmla="*/ 11 h 211"/>
                  <a:gd name="T68" fmla="*/ 27 w 336"/>
                  <a:gd name="T69" fmla="*/ 13 h 211"/>
                  <a:gd name="T70" fmla="*/ 38 w 336"/>
                  <a:gd name="T71" fmla="*/ 42 h 211"/>
                  <a:gd name="T72" fmla="*/ 57 w 336"/>
                  <a:gd name="T73" fmla="*/ 66 h 211"/>
                  <a:gd name="T74" fmla="*/ 66 w 336"/>
                  <a:gd name="T75" fmla="*/ 79 h 211"/>
                  <a:gd name="T76" fmla="*/ 72 w 336"/>
                  <a:gd name="T77" fmla="*/ 100 h 211"/>
                  <a:gd name="T78" fmla="*/ 83 w 336"/>
                  <a:gd name="T79" fmla="*/ 106 h 211"/>
                  <a:gd name="T80" fmla="*/ 76 w 336"/>
                  <a:gd name="T81" fmla="*/ 108 h 211"/>
                  <a:gd name="T82" fmla="*/ 54 w 336"/>
                  <a:gd name="T83" fmla="*/ 93 h 211"/>
                  <a:gd name="T84" fmla="*/ 45 w 336"/>
                  <a:gd name="T85" fmla="*/ 67 h 211"/>
                  <a:gd name="T86" fmla="*/ 33 w 336"/>
                  <a:gd name="T87" fmla="*/ 60 h 211"/>
                  <a:gd name="T88" fmla="*/ 33 w 336"/>
                  <a:gd name="T89" fmla="*/ 54 h 211"/>
                  <a:gd name="T90" fmla="*/ 16 w 336"/>
                  <a:gd name="T91" fmla="*/ 30 h 211"/>
                  <a:gd name="T92" fmla="*/ 0 w 336"/>
                  <a:gd name="T93" fmla="*/ 1 h 211"/>
                  <a:gd name="T94" fmla="*/ 66 w 336"/>
                  <a:gd name="T95" fmla="*/ 16 h 211"/>
                  <a:gd name="T96" fmla="*/ 99 w 336"/>
                  <a:gd name="T97" fmla="*/ 11 h 211"/>
                  <a:gd name="T98" fmla="*/ 124 w 336"/>
                  <a:gd name="T99" fmla="*/ 16 h 211"/>
                  <a:gd name="T100" fmla="*/ 137 w 336"/>
                  <a:gd name="T101" fmla="*/ 31 h 211"/>
                  <a:gd name="T102" fmla="*/ 159 w 336"/>
                  <a:gd name="T103" fmla="*/ 37 h 211"/>
                  <a:gd name="T104" fmla="*/ 173 w 336"/>
                  <a:gd name="T105" fmla="*/ 35 h 211"/>
                  <a:gd name="T106" fmla="*/ 192 w 336"/>
                  <a:gd name="T107" fmla="*/ 59 h 211"/>
                  <a:gd name="T108" fmla="*/ 200 w 336"/>
                  <a:gd name="T109" fmla="*/ 75 h 211"/>
                  <a:gd name="T110" fmla="*/ 214 w 336"/>
                  <a:gd name="T111" fmla="*/ 7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6" h="211">
                    <a:moveTo>
                      <a:pt x="220" y="82"/>
                    </a:moveTo>
                    <a:cubicBezTo>
                      <a:pt x="220" y="82"/>
                      <a:pt x="220" y="83"/>
                      <a:pt x="220" y="83"/>
                    </a:cubicBezTo>
                    <a:cubicBezTo>
                      <a:pt x="220" y="85"/>
                      <a:pt x="219" y="87"/>
                      <a:pt x="219" y="87"/>
                    </a:cubicBezTo>
                    <a:cubicBezTo>
                      <a:pt x="218" y="87"/>
                      <a:pt x="217" y="85"/>
                      <a:pt x="217" y="86"/>
                    </a:cubicBezTo>
                    <a:cubicBezTo>
                      <a:pt x="217" y="87"/>
                      <a:pt x="218" y="88"/>
                      <a:pt x="217" y="88"/>
                    </a:cubicBezTo>
                    <a:cubicBezTo>
                      <a:pt x="216" y="88"/>
                      <a:pt x="215" y="86"/>
                      <a:pt x="215" y="87"/>
                    </a:cubicBezTo>
                    <a:cubicBezTo>
                      <a:pt x="214" y="88"/>
                      <a:pt x="215" y="91"/>
                      <a:pt x="216" y="92"/>
                    </a:cubicBezTo>
                    <a:cubicBezTo>
                      <a:pt x="216" y="93"/>
                      <a:pt x="216" y="93"/>
                      <a:pt x="215" y="94"/>
                    </a:cubicBezTo>
                    <a:cubicBezTo>
                      <a:pt x="215" y="95"/>
                      <a:pt x="214" y="96"/>
                      <a:pt x="214" y="97"/>
                    </a:cubicBezTo>
                    <a:cubicBezTo>
                      <a:pt x="213" y="98"/>
                      <a:pt x="214" y="102"/>
                      <a:pt x="215" y="104"/>
                    </a:cubicBezTo>
                    <a:cubicBezTo>
                      <a:pt x="215" y="106"/>
                      <a:pt x="214" y="107"/>
                      <a:pt x="214" y="109"/>
                    </a:cubicBezTo>
                    <a:cubicBezTo>
                      <a:pt x="214" y="111"/>
                      <a:pt x="214" y="113"/>
                      <a:pt x="214" y="114"/>
                    </a:cubicBezTo>
                    <a:cubicBezTo>
                      <a:pt x="214" y="115"/>
                      <a:pt x="213" y="117"/>
                      <a:pt x="214" y="118"/>
                    </a:cubicBezTo>
                    <a:cubicBezTo>
                      <a:pt x="214" y="120"/>
                      <a:pt x="215" y="121"/>
                      <a:pt x="215" y="123"/>
                    </a:cubicBezTo>
                    <a:cubicBezTo>
                      <a:pt x="215" y="124"/>
                      <a:pt x="213" y="124"/>
                      <a:pt x="215" y="125"/>
                    </a:cubicBezTo>
                    <a:cubicBezTo>
                      <a:pt x="216" y="127"/>
                      <a:pt x="218" y="129"/>
                      <a:pt x="219" y="130"/>
                    </a:cubicBezTo>
                    <a:cubicBezTo>
                      <a:pt x="219" y="131"/>
                      <a:pt x="219" y="132"/>
                      <a:pt x="219" y="132"/>
                    </a:cubicBezTo>
                    <a:cubicBezTo>
                      <a:pt x="219" y="132"/>
                      <a:pt x="218" y="130"/>
                      <a:pt x="217" y="129"/>
                    </a:cubicBezTo>
                    <a:cubicBezTo>
                      <a:pt x="216" y="129"/>
                      <a:pt x="215" y="129"/>
                      <a:pt x="215" y="130"/>
                    </a:cubicBezTo>
                    <a:cubicBezTo>
                      <a:pt x="215" y="130"/>
                      <a:pt x="216" y="132"/>
                      <a:pt x="218" y="134"/>
                    </a:cubicBezTo>
                    <a:cubicBezTo>
                      <a:pt x="219" y="135"/>
                      <a:pt x="219" y="138"/>
                      <a:pt x="220" y="139"/>
                    </a:cubicBezTo>
                    <a:cubicBezTo>
                      <a:pt x="220" y="140"/>
                      <a:pt x="220" y="141"/>
                      <a:pt x="222" y="142"/>
                    </a:cubicBezTo>
                    <a:cubicBezTo>
                      <a:pt x="223" y="143"/>
                      <a:pt x="226" y="147"/>
                      <a:pt x="227" y="149"/>
                    </a:cubicBezTo>
                    <a:cubicBezTo>
                      <a:pt x="229" y="150"/>
                      <a:pt x="229" y="150"/>
                      <a:pt x="229" y="152"/>
                    </a:cubicBezTo>
                    <a:cubicBezTo>
                      <a:pt x="230" y="154"/>
                      <a:pt x="228" y="155"/>
                      <a:pt x="230" y="156"/>
                    </a:cubicBezTo>
                    <a:cubicBezTo>
                      <a:pt x="232" y="158"/>
                      <a:pt x="232" y="158"/>
                      <a:pt x="234" y="160"/>
                    </a:cubicBezTo>
                    <a:cubicBezTo>
                      <a:pt x="235" y="162"/>
                      <a:pt x="233" y="162"/>
                      <a:pt x="233" y="163"/>
                    </a:cubicBezTo>
                    <a:cubicBezTo>
                      <a:pt x="233" y="164"/>
                      <a:pt x="235" y="163"/>
                      <a:pt x="235" y="164"/>
                    </a:cubicBezTo>
                    <a:cubicBezTo>
                      <a:pt x="235" y="165"/>
                      <a:pt x="232" y="167"/>
                      <a:pt x="233" y="167"/>
                    </a:cubicBezTo>
                    <a:cubicBezTo>
                      <a:pt x="234" y="168"/>
                      <a:pt x="235" y="167"/>
                      <a:pt x="236" y="167"/>
                    </a:cubicBezTo>
                    <a:cubicBezTo>
                      <a:pt x="237" y="166"/>
                      <a:pt x="237" y="165"/>
                      <a:pt x="237" y="164"/>
                    </a:cubicBezTo>
                    <a:cubicBezTo>
                      <a:pt x="237" y="164"/>
                      <a:pt x="239" y="164"/>
                      <a:pt x="241" y="164"/>
                    </a:cubicBezTo>
                    <a:cubicBezTo>
                      <a:pt x="243" y="164"/>
                      <a:pt x="243" y="166"/>
                      <a:pt x="245" y="166"/>
                    </a:cubicBezTo>
                    <a:cubicBezTo>
                      <a:pt x="246" y="166"/>
                      <a:pt x="246" y="165"/>
                      <a:pt x="248" y="167"/>
                    </a:cubicBezTo>
                    <a:cubicBezTo>
                      <a:pt x="249" y="168"/>
                      <a:pt x="249" y="170"/>
                      <a:pt x="250" y="170"/>
                    </a:cubicBezTo>
                    <a:cubicBezTo>
                      <a:pt x="251" y="170"/>
                      <a:pt x="253" y="171"/>
                      <a:pt x="254" y="170"/>
                    </a:cubicBezTo>
                    <a:cubicBezTo>
                      <a:pt x="256" y="170"/>
                      <a:pt x="257" y="170"/>
                      <a:pt x="258" y="170"/>
                    </a:cubicBezTo>
                    <a:cubicBezTo>
                      <a:pt x="259" y="169"/>
                      <a:pt x="259" y="169"/>
                      <a:pt x="261" y="168"/>
                    </a:cubicBezTo>
                    <a:cubicBezTo>
                      <a:pt x="263" y="167"/>
                      <a:pt x="266" y="167"/>
                      <a:pt x="267" y="167"/>
                    </a:cubicBezTo>
                    <a:cubicBezTo>
                      <a:pt x="269" y="167"/>
                      <a:pt x="270" y="166"/>
                      <a:pt x="270" y="166"/>
                    </a:cubicBezTo>
                    <a:cubicBezTo>
                      <a:pt x="271" y="166"/>
                      <a:pt x="271" y="169"/>
                      <a:pt x="272" y="168"/>
                    </a:cubicBezTo>
                    <a:cubicBezTo>
                      <a:pt x="273" y="167"/>
                      <a:pt x="272" y="165"/>
                      <a:pt x="273" y="165"/>
                    </a:cubicBezTo>
                    <a:cubicBezTo>
                      <a:pt x="275" y="164"/>
                      <a:pt x="277" y="164"/>
                      <a:pt x="278" y="164"/>
                    </a:cubicBezTo>
                    <a:cubicBezTo>
                      <a:pt x="278" y="165"/>
                      <a:pt x="277" y="165"/>
                      <a:pt x="278" y="166"/>
                    </a:cubicBezTo>
                    <a:cubicBezTo>
                      <a:pt x="279" y="167"/>
                      <a:pt x="280" y="165"/>
                      <a:pt x="280" y="165"/>
                    </a:cubicBezTo>
                    <a:cubicBezTo>
                      <a:pt x="281" y="165"/>
                      <a:pt x="283" y="163"/>
                      <a:pt x="282" y="164"/>
                    </a:cubicBezTo>
                    <a:cubicBezTo>
                      <a:pt x="282" y="165"/>
                      <a:pt x="280" y="166"/>
                      <a:pt x="280" y="167"/>
                    </a:cubicBezTo>
                    <a:cubicBezTo>
                      <a:pt x="281" y="168"/>
                      <a:pt x="281" y="168"/>
                      <a:pt x="283" y="167"/>
                    </a:cubicBezTo>
                    <a:cubicBezTo>
                      <a:pt x="285" y="167"/>
                      <a:pt x="287" y="166"/>
                      <a:pt x="287" y="165"/>
                    </a:cubicBezTo>
                    <a:cubicBezTo>
                      <a:pt x="287" y="164"/>
                      <a:pt x="285" y="164"/>
                      <a:pt x="286" y="163"/>
                    </a:cubicBezTo>
                    <a:cubicBezTo>
                      <a:pt x="286" y="163"/>
                      <a:pt x="287" y="162"/>
                      <a:pt x="286" y="162"/>
                    </a:cubicBezTo>
                    <a:cubicBezTo>
                      <a:pt x="286" y="162"/>
                      <a:pt x="285" y="163"/>
                      <a:pt x="285" y="162"/>
                    </a:cubicBezTo>
                    <a:cubicBezTo>
                      <a:pt x="285" y="161"/>
                      <a:pt x="287" y="161"/>
                      <a:pt x="288" y="160"/>
                    </a:cubicBezTo>
                    <a:cubicBezTo>
                      <a:pt x="290" y="159"/>
                      <a:pt x="292" y="158"/>
                      <a:pt x="292" y="157"/>
                    </a:cubicBezTo>
                    <a:cubicBezTo>
                      <a:pt x="292" y="156"/>
                      <a:pt x="292" y="154"/>
                      <a:pt x="293" y="152"/>
                    </a:cubicBezTo>
                    <a:cubicBezTo>
                      <a:pt x="294" y="150"/>
                      <a:pt x="295" y="151"/>
                      <a:pt x="295" y="149"/>
                    </a:cubicBezTo>
                    <a:cubicBezTo>
                      <a:pt x="295" y="147"/>
                      <a:pt x="295" y="147"/>
                      <a:pt x="295" y="145"/>
                    </a:cubicBezTo>
                    <a:cubicBezTo>
                      <a:pt x="295" y="143"/>
                      <a:pt x="296" y="142"/>
                      <a:pt x="296" y="141"/>
                    </a:cubicBezTo>
                    <a:cubicBezTo>
                      <a:pt x="296" y="140"/>
                      <a:pt x="296" y="139"/>
                      <a:pt x="296" y="139"/>
                    </a:cubicBezTo>
                    <a:cubicBezTo>
                      <a:pt x="297" y="138"/>
                      <a:pt x="300" y="136"/>
                      <a:pt x="301" y="135"/>
                    </a:cubicBezTo>
                    <a:cubicBezTo>
                      <a:pt x="302" y="135"/>
                      <a:pt x="307" y="134"/>
                      <a:pt x="310" y="134"/>
                    </a:cubicBezTo>
                    <a:cubicBezTo>
                      <a:pt x="312" y="133"/>
                      <a:pt x="316" y="132"/>
                      <a:pt x="317" y="131"/>
                    </a:cubicBezTo>
                    <a:cubicBezTo>
                      <a:pt x="319" y="131"/>
                      <a:pt x="323" y="131"/>
                      <a:pt x="325" y="132"/>
                    </a:cubicBezTo>
                    <a:cubicBezTo>
                      <a:pt x="327" y="132"/>
                      <a:pt x="328" y="132"/>
                      <a:pt x="329" y="133"/>
                    </a:cubicBezTo>
                    <a:cubicBezTo>
                      <a:pt x="330" y="133"/>
                      <a:pt x="330" y="133"/>
                      <a:pt x="331" y="132"/>
                    </a:cubicBezTo>
                    <a:cubicBezTo>
                      <a:pt x="332" y="131"/>
                      <a:pt x="333" y="131"/>
                      <a:pt x="334" y="131"/>
                    </a:cubicBezTo>
                    <a:cubicBezTo>
                      <a:pt x="335" y="132"/>
                      <a:pt x="335" y="132"/>
                      <a:pt x="335" y="133"/>
                    </a:cubicBezTo>
                    <a:cubicBezTo>
                      <a:pt x="336" y="134"/>
                      <a:pt x="336" y="135"/>
                      <a:pt x="336" y="136"/>
                    </a:cubicBezTo>
                    <a:cubicBezTo>
                      <a:pt x="336" y="137"/>
                      <a:pt x="335" y="140"/>
                      <a:pt x="334" y="141"/>
                    </a:cubicBezTo>
                    <a:cubicBezTo>
                      <a:pt x="333" y="142"/>
                      <a:pt x="329" y="146"/>
                      <a:pt x="329" y="147"/>
                    </a:cubicBezTo>
                    <a:cubicBezTo>
                      <a:pt x="329" y="148"/>
                      <a:pt x="329" y="150"/>
                      <a:pt x="328" y="151"/>
                    </a:cubicBezTo>
                    <a:cubicBezTo>
                      <a:pt x="328" y="152"/>
                      <a:pt x="327" y="151"/>
                      <a:pt x="326" y="152"/>
                    </a:cubicBezTo>
                    <a:cubicBezTo>
                      <a:pt x="326" y="152"/>
                      <a:pt x="325" y="153"/>
                      <a:pt x="325" y="154"/>
                    </a:cubicBezTo>
                    <a:cubicBezTo>
                      <a:pt x="325" y="154"/>
                      <a:pt x="328" y="154"/>
                      <a:pt x="329" y="155"/>
                    </a:cubicBezTo>
                    <a:cubicBezTo>
                      <a:pt x="330" y="155"/>
                      <a:pt x="326" y="157"/>
                      <a:pt x="326" y="158"/>
                    </a:cubicBezTo>
                    <a:cubicBezTo>
                      <a:pt x="326" y="158"/>
                      <a:pt x="328" y="158"/>
                      <a:pt x="328" y="158"/>
                    </a:cubicBezTo>
                    <a:cubicBezTo>
                      <a:pt x="328" y="159"/>
                      <a:pt x="327" y="159"/>
                      <a:pt x="327" y="161"/>
                    </a:cubicBezTo>
                    <a:cubicBezTo>
                      <a:pt x="326" y="163"/>
                      <a:pt x="326" y="166"/>
                      <a:pt x="325" y="166"/>
                    </a:cubicBezTo>
                    <a:cubicBezTo>
                      <a:pt x="325" y="167"/>
                      <a:pt x="324" y="169"/>
                      <a:pt x="324" y="170"/>
                    </a:cubicBezTo>
                    <a:cubicBezTo>
                      <a:pt x="324" y="172"/>
                      <a:pt x="324" y="172"/>
                      <a:pt x="323" y="173"/>
                    </a:cubicBezTo>
                    <a:cubicBezTo>
                      <a:pt x="323" y="173"/>
                      <a:pt x="322" y="175"/>
                      <a:pt x="322" y="174"/>
                    </a:cubicBezTo>
                    <a:cubicBezTo>
                      <a:pt x="322" y="173"/>
                      <a:pt x="323" y="172"/>
                      <a:pt x="323" y="171"/>
                    </a:cubicBezTo>
                    <a:cubicBezTo>
                      <a:pt x="323" y="170"/>
                      <a:pt x="323" y="169"/>
                      <a:pt x="322" y="168"/>
                    </a:cubicBezTo>
                    <a:cubicBezTo>
                      <a:pt x="322" y="167"/>
                      <a:pt x="322" y="166"/>
                      <a:pt x="322" y="165"/>
                    </a:cubicBezTo>
                    <a:cubicBezTo>
                      <a:pt x="322" y="164"/>
                      <a:pt x="322" y="163"/>
                      <a:pt x="322" y="163"/>
                    </a:cubicBezTo>
                    <a:cubicBezTo>
                      <a:pt x="321" y="162"/>
                      <a:pt x="321" y="164"/>
                      <a:pt x="319" y="166"/>
                    </a:cubicBezTo>
                    <a:cubicBezTo>
                      <a:pt x="318" y="167"/>
                      <a:pt x="317" y="167"/>
                      <a:pt x="317" y="168"/>
                    </a:cubicBezTo>
                    <a:cubicBezTo>
                      <a:pt x="317" y="168"/>
                      <a:pt x="317" y="168"/>
                      <a:pt x="317" y="168"/>
                    </a:cubicBezTo>
                    <a:cubicBezTo>
                      <a:pt x="317" y="168"/>
                      <a:pt x="316" y="169"/>
                      <a:pt x="315" y="170"/>
                    </a:cubicBezTo>
                    <a:cubicBezTo>
                      <a:pt x="314" y="171"/>
                      <a:pt x="313" y="171"/>
                      <a:pt x="313" y="171"/>
                    </a:cubicBezTo>
                    <a:cubicBezTo>
                      <a:pt x="313" y="171"/>
                      <a:pt x="313" y="171"/>
                      <a:pt x="313" y="171"/>
                    </a:cubicBezTo>
                    <a:cubicBezTo>
                      <a:pt x="312" y="171"/>
                      <a:pt x="311" y="171"/>
                      <a:pt x="310" y="171"/>
                    </a:cubicBezTo>
                    <a:cubicBezTo>
                      <a:pt x="309" y="172"/>
                      <a:pt x="309" y="172"/>
                      <a:pt x="309" y="173"/>
                    </a:cubicBezTo>
                    <a:cubicBezTo>
                      <a:pt x="309" y="174"/>
                      <a:pt x="309" y="174"/>
                      <a:pt x="309" y="174"/>
                    </a:cubicBezTo>
                    <a:cubicBezTo>
                      <a:pt x="309" y="175"/>
                      <a:pt x="306" y="174"/>
                      <a:pt x="304" y="174"/>
                    </a:cubicBezTo>
                    <a:cubicBezTo>
                      <a:pt x="303" y="174"/>
                      <a:pt x="302" y="174"/>
                      <a:pt x="301" y="174"/>
                    </a:cubicBezTo>
                    <a:cubicBezTo>
                      <a:pt x="299" y="174"/>
                      <a:pt x="296" y="174"/>
                      <a:pt x="294" y="174"/>
                    </a:cubicBezTo>
                    <a:cubicBezTo>
                      <a:pt x="292" y="174"/>
                      <a:pt x="291" y="174"/>
                      <a:pt x="290" y="174"/>
                    </a:cubicBezTo>
                    <a:cubicBezTo>
                      <a:pt x="290" y="174"/>
                      <a:pt x="290" y="174"/>
                      <a:pt x="290" y="174"/>
                    </a:cubicBezTo>
                    <a:cubicBezTo>
                      <a:pt x="289" y="175"/>
                      <a:pt x="289" y="176"/>
                      <a:pt x="290" y="177"/>
                    </a:cubicBezTo>
                    <a:cubicBezTo>
                      <a:pt x="290" y="178"/>
                      <a:pt x="290" y="179"/>
                      <a:pt x="289" y="180"/>
                    </a:cubicBezTo>
                    <a:cubicBezTo>
                      <a:pt x="289" y="180"/>
                      <a:pt x="288" y="180"/>
                      <a:pt x="287" y="180"/>
                    </a:cubicBezTo>
                    <a:cubicBezTo>
                      <a:pt x="287" y="180"/>
                      <a:pt x="287" y="180"/>
                      <a:pt x="287" y="180"/>
                    </a:cubicBezTo>
                    <a:cubicBezTo>
                      <a:pt x="286" y="180"/>
                      <a:pt x="284" y="180"/>
                      <a:pt x="284" y="181"/>
                    </a:cubicBezTo>
                    <a:cubicBezTo>
                      <a:pt x="283" y="182"/>
                      <a:pt x="289" y="187"/>
                      <a:pt x="292" y="189"/>
                    </a:cubicBezTo>
                    <a:cubicBezTo>
                      <a:pt x="293" y="190"/>
                      <a:pt x="294" y="191"/>
                      <a:pt x="295" y="191"/>
                    </a:cubicBezTo>
                    <a:cubicBezTo>
                      <a:pt x="295" y="192"/>
                      <a:pt x="295" y="192"/>
                      <a:pt x="295" y="192"/>
                    </a:cubicBezTo>
                    <a:cubicBezTo>
                      <a:pt x="295" y="193"/>
                      <a:pt x="295" y="193"/>
                      <a:pt x="294" y="193"/>
                    </a:cubicBezTo>
                    <a:cubicBezTo>
                      <a:pt x="294" y="193"/>
                      <a:pt x="294" y="193"/>
                      <a:pt x="294" y="193"/>
                    </a:cubicBezTo>
                    <a:cubicBezTo>
                      <a:pt x="294" y="194"/>
                      <a:pt x="293" y="194"/>
                      <a:pt x="292" y="194"/>
                    </a:cubicBezTo>
                    <a:cubicBezTo>
                      <a:pt x="291" y="193"/>
                      <a:pt x="290" y="193"/>
                      <a:pt x="288" y="193"/>
                    </a:cubicBezTo>
                    <a:cubicBezTo>
                      <a:pt x="288" y="193"/>
                      <a:pt x="288" y="193"/>
                      <a:pt x="287" y="193"/>
                    </a:cubicBezTo>
                    <a:cubicBezTo>
                      <a:pt x="284" y="194"/>
                      <a:pt x="281" y="194"/>
                      <a:pt x="280" y="196"/>
                    </a:cubicBezTo>
                    <a:cubicBezTo>
                      <a:pt x="280" y="196"/>
                      <a:pt x="279" y="198"/>
                      <a:pt x="279" y="200"/>
                    </a:cubicBezTo>
                    <a:cubicBezTo>
                      <a:pt x="279" y="200"/>
                      <a:pt x="279" y="200"/>
                      <a:pt x="279" y="200"/>
                    </a:cubicBezTo>
                    <a:cubicBezTo>
                      <a:pt x="279" y="202"/>
                      <a:pt x="278" y="205"/>
                      <a:pt x="277" y="207"/>
                    </a:cubicBezTo>
                    <a:cubicBezTo>
                      <a:pt x="276" y="209"/>
                      <a:pt x="276" y="210"/>
                      <a:pt x="275" y="211"/>
                    </a:cubicBezTo>
                    <a:cubicBezTo>
                      <a:pt x="275" y="211"/>
                      <a:pt x="275" y="211"/>
                      <a:pt x="275" y="211"/>
                    </a:cubicBezTo>
                    <a:cubicBezTo>
                      <a:pt x="274" y="210"/>
                      <a:pt x="272" y="209"/>
                      <a:pt x="272" y="209"/>
                    </a:cubicBezTo>
                    <a:cubicBezTo>
                      <a:pt x="272" y="207"/>
                      <a:pt x="272" y="206"/>
                      <a:pt x="270" y="205"/>
                    </a:cubicBezTo>
                    <a:cubicBezTo>
                      <a:pt x="268" y="203"/>
                      <a:pt x="266" y="202"/>
                      <a:pt x="265" y="201"/>
                    </a:cubicBezTo>
                    <a:cubicBezTo>
                      <a:pt x="263" y="199"/>
                      <a:pt x="259" y="196"/>
                      <a:pt x="257" y="195"/>
                    </a:cubicBezTo>
                    <a:cubicBezTo>
                      <a:pt x="255" y="193"/>
                      <a:pt x="252" y="191"/>
                      <a:pt x="252" y="192"/>
                    </a:cubicBezTo>
                    <a:cubicBezTo>
                      <a:pt x="252" y="193"/>
                      <a:pt x="254" y="194"/>
                      <a:pt x="253" y="194"/>
                    </a:cubicBezTo>
                    <a:cubicBezTo>
                      <a:pt x="252" y="194"/>
                      <a:pt x="250" y="193"/>
                      <a:pt x="249" y="193"/>
                    </a:cubicBezTo>
                    <a:cubicBezTo>
                      <a:pt x="248" y="193"/>
                      <a:pt x="250" y="191"/>
                      <a:pt x="249" y="191"/>
                    </a:cubicBezTo>
                    <a:cubicBezTo>
                      <a:pt x="248" y="191"/>
                      <a:pt x="246" y="190"/>
                      <a:pt x="245" y="191"/>
                    </a:cubicBezTo>
                    <a:cubicBezTo>
                      <a:pt x="244" y="192"/>
                      <a:pt x="244" y="192"/>
                      <a:pt x="245" y="193"/>
                    </a:cubicBezTo>
                    <a:cubicBezTo>
                      <a:pt x="246" y="193"/>
                      <a:pt x="245" y="194"/>
                      <a:pt x="243" y="194"/>
                    </a:cubicBezTo>
                    <a:cubicBezTo>
                      <a:pt x="242" y="194"/>
                      <a:pt x="241" y="194"/>
                      <a:pt x="240" y="195"/>
                    </a:cubicBezTo>
                    <a:cubicBezTo>
                      <a:pt x="239" y="196"/>
                      <a:pt x="238" y="196"/>
                      <a:pt x="236" y="196"/>
                    </a:cubicBezTo>
                    <a:cubicBezTo>
                      <a:pt x="235" y="197"/>
                      <a:pt x="233" y="198"/>
                      <a:pt x="231" y="198"/>
                    </a:cubicBezTo>
                    <a:cubicBezTo>
                      <a:pt x="228" y="199"/>
                      <a:pt x="227" y="199"/>
                      <a:pt x="225" y="198"/>
                    </a:cubicBezTo>
                    <a:cubicBezTo>
                      <a:pt x="223" y="197"/>
                      <a:pt x="224" y="197"/>
                      <a:pt x="220" y="196"/>
                    </a:cubicBezTo>
                    <a:cubicBezTo>
                      <a:pt x="216" y="195"/>
                      <a:pt x="216" y="196"/>
                      <a:pt x="214" y="195"/>
                    </a:cubicBezTo>
                    <a:cubicBezTo>
                      <a:pt x="213" y="194"/>
                      <a:pt x="213" y="193"/>
                      <a:pt x="210" y="193"/>
                    </a:cubicBezTo>
                    <a:cubicBezTo>
                      <a:pt x="208" y="192"/>
                      <a:pt x="207" y="193"/>
                      <a:pt x="206" y="192"/>
                    </a:cubicBezTo>
                    <a:cubicBezTo>
                      <a:pt x="205" y="190"/>
                      <a:pt x="205" y="189"/>
                      <a:pt x="204" y="189"/>
                    </a:cubicBezTo>
                    <a:cubicBezTo>
                      <a:pt x="203" y="189"/>
                      <a:pt x="197" y="188"/>
                      <a:pt x="195" y="187"/>
                    </a:cubicBezTo>
                    <a:cubicBezTo>
                      <a:pt x="192" y="186"/>
                      <a:pt x="190" y="184"/>
                      <a:pt x="187" y="184"/>
                    </a:cubicBezTo>
                    <a:cubicBezTo>
                      <a:pt x="184" y="183"/>
                      <a:pt x="179" y="181"/>
                      <a:pt x="177" y="179"/>
                    </a:cubicBezTo>
                    <a:cubicBezTo>
                      <a:pt x="174" y="177"/>
                      <a:pt x="169" y="172"/>
                      <a:pt x="168" y="173"/>
                    </a:cubicBezTo>
                    <a:cubicBezTo>
                      <a:pt x="166" y="173"/>
                      <a:pt x="166" y="174"/>
                      <a:pt x="165" y="173"/>
                    </a:cubicBezTo>
                    <a:cubicBezTo>
                      <a:pt x="164" y="173"/>
                      <a:pt x="152" y="170"/>
                      <a:pt x="151" y="168"/>
                    </a:cubicBezTo>
                    <a:cubicBezTo>
                      <a:pt x="150" y="167"/>
                      <a:pt x="149" y="166"/>
                      <a:pt x="147" y="164"/>
                    </a:cubicBezTo>
                    <a:cubicBezTo>
                      <a:pt x="146" y="162"/>
                      <a:pt x="138" y="159"/>
                      <a:pt x="137" y="158"/>
                    </a:cubicBezTo>
                    <a:cubicBezTo>
                      <a:pt x="136" y="157"/>
                      <a:pt x="133" y="154"/>
                      <a:pt x="132" y="153"/>
                    </a:cubicBezTo>
                    <a:cubicBezTo>
                      <a:pt x="130" y="151"/>
                      <a:pt x="130" y="149"/>
                      <a:pt x="129" y="148"/>
                    </a:cubicBezTo>
                    <a:cubicBezTo>
                      <a:pt x="128" y="147"/>
                      <a:pt x="127" y="147"/>
                      <a:pt x="127" y="145"/>
                    </a:cubicBezTo>
                    <a:cubicBezTo>
                      <a:pt x="127" y="144"/>
                      <a:pt x="128" y="144"/>
                      <a:pt x="129" y="144"/>
                    </a:cubicBezTo>
                    <a:cubicBezTo>
                      <a:pt x="131" y="143"/>
                      <a:pt x="132" y="143"/>
                      <a:pt x="132" y="143"/>
                    </a:cubicBezTo>
                    <a:cubicBezTo>
                      <a:pt x="132" y="142"/>
                      <a:pt x="133" y="141"/>
                      <a:pt x="131" y="141"/>
                    </a:cubicBezTo>
                    <a:cubicBezTo>
                      <a:pt x="130" y="141"/>
                      <a:pt x="128" y="141"/>
                      <a:pt x="129" y="140"/>
                    </a:cubicBezTo>
                    <a:cubicBezTo>
                      <a:pt x="129" y="139"/>
                      <a:pt x="130" y="139"/>
                      <a:pt x="131" y="137"/>
                    </a:cubicBezTo>
                    <a:cubicBezTo>
                      <a:pt x="131" y="135"/>
                      <a:pt x="133" y="134"/>
                      <a:pt x="132" y="133"/>
                    </a:cubicBezTo>
                    <a:cubicBezTo>
                      <a:pt x="131" y="132"/>
                      <a:pt x="128" y="129"/>
                      <a:pt x="127" y="126"/>
                    </a:cubicBezTo>
                    <a:cubicBezTo>
                      <a:pt x="126" y="123"/>
                      <a:pt x="128" y="124"/>
                      <a:pt x="128" y="122"/>
                    </a:cubicBezTo>
                    <a:cubicBezTo>
                      <a:pt x="127" y="121"/>
                      <a:pt x="128" y="120"/>
                      <a:pt x="126" y="119"/>
                    </a:cubicBezTo>
                    <a:cubicBezTo>
                      <a:pt x="125" y="118"/>
                      <a:pt x="123" y="117"/>
                      <a:pt x="122" y="115"/>
                    </a:cubicBezTo>
                    <a:cubicBezTo>
                      <a:pt x="121" y="114"/>
                      <a:pt x="121" y="112"/>
                      <a:pt x="120" y="112"/>
                    </a:cubicBezTo>
                    <a:cubicBezTo>
                      <a:pt x="119" y="112"/>
                      <a:pt x="117" y="111"/>
                      <a:pt x="116" y="109"/>
                    </a:cubicBezTo>
                    <a:cubicBezTo>
                      <a:pt x="115" y="107"/>
                      <a:pt x="111" y="103"/>
                      <a:pt x="109" y="101"/>
                    </a:cubicBezTo>
                    <a:cubicBezTo>
                      <a:pt x="106" y="99"/>
                      <a:pt x="106" y="100"/>
                      <a:pt x="106" y="99"/>
                    </a:cubicBezTo>
                    <a:cubicBezTo>
                      <a:pt x="107" y="98"/>
                      <a:pt x="108" y="98"/>
                      <a:pt x="107" y="97"/>
                    </a:cubicBezTo>
                    <a:cubicBezTo>
                      <a:pt x="107" y="97"/>
                      <a:pt x="106" y="96"/>
                      <a:pt x="106" y="96"/>
                    </a:cubicBezTo>
                    <a:cubicBezTo>
                      <a:pt x="105" y="96"/>
                      <a:pt x="105" y="97"/>
                      <a:pt x="104" y="97"/>
                    </a:cubicBezTo>
                    <a:cubicBezTo>
                      <a:pt x="103" y="97"/>
                      <a:pt x="102" y="97"/>
                      <a:pt x="102" y="96"/>
                    </a:cubicBezTo>
                    <a:cubicBezTo>
                      <a:pt x="102" y="95"/>
                      <a:pt x="101" y="94"/>
                      <a:pt x="101" y="93"/>
                    </a:cubicBezTo>
                    <a:cubicBezTo>
                      <a:pt x="102" y="92"/>
                      <a:pt x="102" y="92"/>
                      <a:pt x="101" y="91"/>
                    </a:cubicBezTo>
                    <a:cubicBezTo>
                      <a:pt x="101" y="90"/>
                      <a:pt x="98" y="88"/>
                      <a:pt x="97" y="88"/>
                    </a:cubicBezTo>
                    <a:cubicBezTo>
                      <a:pt x="96" y="88"/>
                      <a:pt x="90" y="88"/>
                      <a:pt x="90" y="86"/>
                    </a:cubicBezTo>
                    <a:cubicBezTo>
                      <a:pt x="91" y="84"/>
                      <a:pt x="93" y="84"/>
                      <a:pt x="91" y="84"/>
                    </a:cubicBezTo>
                    <a:cubicBezTo>
                      <a:pt x="90" y="83"/>
                      <a:pt x="88" y="83"/>
                      <a:pt x="88" y="83"/>
                    </a:cubicBezTo>
                    <a:cubicBezTo>
                      <a:pt x="87" y="83"/>
                      <a:pt x="86" y="84"/>
                      <a:pt x="86" y="84"/>
                    </a:cubicBezTo>
                    <a:cubicBezTo>
                      <a:pt x="85" y="83"/>
                      <a:pt x="86" y="83"/>
                      <a:pt x="86" y="82"/>
                    </a:cubicBezTo>
                    <a:cubicBezTo>
                      <a:pt x="85" y="81"/>
                      <a:pt x="85" y="81"/>
                      <a:pt x="86" y="80"/>
                    </a:cubicBezTo>
                    <a:cubicBezTo>
                      <a:pt x="86" y="79"/>
                      <a:pt x="86" y="77"/>
                      <a:pt x="87" y="77"/>
                    </a:cubicBezTo>
                    <a:cubicBezTo>
                      <a:pt x="88" y="76"/>
                      <a:pt x="88" y="76"/>
                      <a:pt x="89" y="77"/>
                    </a:cubicBezTo>
                    <a:cubicBezTo>
                      <a:pt x="89" y="77"/>
                      <a:pt x="90" y="78"/>
                      <a:pt x="90" y="77"/>
                    </a:cubicBezTo>
                    <a:cubicBezTo>
                      <a:pt x="90" y="76"/>
                      <a:pt x="89" y="75"/>
                      <a:pt x="89" y="74"/>
                    </a:cubicBezTo>
                    <a:cubicBezTo>
                      <a:pt x="88" y="74"/>
                      <a:pt x="86" y="72"/>
                      <a:pt x="85" y="71"/>
                    </a:cubicBezTo>
                    <a:cubicBezTo>
                      <a:pt x="85" y="71"/>
                      <a:pt x="83" y="70"/>
                      <a:pt x="82" y="70"/>
                    </a:cubicBezTo>
                    <a:cubicBezTo>
                      <a:pt x="82" y="70"/>
                      <a:pt x="81" y="70"/>
                      <a:pt x="81" y="69"/>
                    </a:cubicBezTo>
                    <a:cubicBezTo>
                      <a:pt x="80" y="69"/>
                      <a:pt x="81" y="67"/>
                      <a:pt x="79" y="66"/>
                    </a:cubicBezTo>
                    <a:cubicBezTo>
                      <a:pt x="78" y="66"/>
                      <a:pt x="77" y="66"/>
                      <a:pt x="76" y="66"/>
                    </a:cubicBezTo>
                    <a:cubicBezTo>
                      <a:pt x="76" y="66"/>
                      <a:pt x="73" y="65"/>
                      <a:pt x="73" y="63"/>
                    </a:cubicBezTo>
                    <a:cubicBezTo>
                      <a:pt x="73" y="62"/>
                      <a:pt x="72" y="61"/>
                      <a:pt x="73" y="60"/>
                    </a:cubicBezTo>
                    <a:cubicBezTo>
                      <a:pt x="73" y="59"/>
                      <a:pt x="75" y="58"/>
                      <a:pt x="73" y="57"/>
                    </a:cubicBezTo>
                    <a:cubicBezTo>
                      <a:pt x="72" y="56"/>
                      <a:pt x="70" y="57"/>
                      <a:pt x="70" y="57"/>
                    </a:cubicBezTo>
                    <a:cubicBezTo>
                      <a:pt x="69" y="56"/>
                      <a:pt x="67" y="55"/>
                      <a:pt x="65" y="54"/>
                    </a:cubicBezTo>
                    <a:cubicBezTo>
                      <a:pt x="64" y="53"/>
                      <a:pt x="62" y="50"/>
                      <a:pt x="60" y="49"/>
                    </a:cubicBezTo>
                    <a:cubicBezTo>
                      <a:pt x="58" y="47"/>
                      <a:pt x="56" y="45"/>
                      <a:pt x="56" y="44"/>
                    </a:cubicBezTo>
                    <a:cubicBezTo>
                      <a:pt x="56" y="44"/>
                      <a:pt x="56" y="42"/>
                      <a:pt x="55" y="41"/>
                    </a:cubicBezTo>
                    <a:cubicBezTo>
                      <a:pt x="54" y="40"/>
                      <a:pt x="54" y="41"/>
                      <a:pt x="53" y="40"/>
                    </a:cubicBezTo>
                    <a:cubicBezTo>
                      <a:pt x="52" y="38"/>
                      <a:pt x="52" y="38"/>
                      <a:pt x="52" y="37"/>
                    </a:cubicBezTo>
                    <a:cubicBezTo>
                      <a:pt x="51" y="35"/>
                      <a:pt x="50" y="33"/>
                      <a:pt x="50" y="32"/>
                    </a:cubicBezTo>
                    <a:cubicBezTo>
                      <a:pt x="49" y="31"/>
                      <a:pt x="49" y="28"/>
                      <a:pt x="48" y="26"/>
                    </a:cubicBezTo>
                    <a:cubicBezTo>
                      <a:pt x="46" y="24"/>
                      <a:pt x="45" y="23"/>
                      <a:pt x="45" y="22"/>
                    </a:cubicBezTo>
                    <a:cubicBezTo>
                      <a:pt x="45" y="20"/>
                      <a:pt x="47" y="19"/>
                      <a:pt x="46" y="18"/>
                    </a:cubicBezTo>
                    <a:cubicBezTo>
                      <a:pt x="45" y="18"/>
                      <a:pt x="42" y="16"/>
                      <a:pt x="41" y="15"/>
                    </a:cubicBezTo>
                    <a:cubicBezTo>
                      <a:pt x="39" y="14"/>
                      <a:pt x="37" y="11"/>
                      <a:pt x="36" y="11"/>
                    </a:cubicBezTo>
                    <a:cubicBezTo>
                      <a:pt x="36" y="11"/>
                      <a:pt x="36" y="12"/>
                      <a:pt x="36" y="13"/>
                    </a:cubicBezTo>
                    <a:cubicBezTo>
                      <a:pt x="35" y="14"/>
                      <a:pt x="34" y="14"/>
                      <a:pt x="33" y="14"/>
                    </a:cubicBezTo>
                    <a:cubicBezTo>
                      <a:pt x="33" y="14"/>
                      <a:pt x="31" y="12"/>
                      <a:pt x="30" y="11"/>
                    </a:cubicBezTo>
                    <a:cubicBezTo>
                      <a:pt x="29" y="10"/>
                      <a:pt x="28" y="10"/>
                      <a:pt x="27" y="9"/>
                    </a:cubicBezTo>
                    <a:cubicBezTo>
                      <a:pt x="25" y="8"/>
                      <a:pt x="26" y="10"/>
                      <a:pt x="26" y="10"/>
                    </a:cubicBezTo>
                    <a:cubicBezTo>
                      <a:pt x="27" y="11"/>
                      <a:pt x="27" y="11"/>
                      <a:pt x="26" y="11"/>
                    </a:cubicBezTo>
                    <a:cubicBezTo>
                      <a:pt x="26" y="11"/>
                      <a:pt x="25" y="10"/>
                      <a:pt x="25" y="10"/>
                    </a:cubicBezTo>
                    <a:cubicBezTo>
                      <a:pt x="25" y="11"/>
                      <a:pt x="25" y="12"/>
                      <a:pt x="26" y="12"/>
                    </a:cubicBezTo>
                    <a:cubicBezTo>
                      <a:pt x="26" y="13"/>
                      <a:pt x="27" y="12"/>
                      <a:pt x="27" y="13"/>
                    </a:cubicBezTo>
                    <a:cubicBezTo>
                      <a:pt x="27" y="13"/>
                      <a:pt x="26" y="13"/>
                      <a:pt x="26" y="15"/>
                    </a:cubicBezTo>
                    <a:cubicBezTo>
                      <a:pt x="26" y="17"/>
                      <a:pt x="25" y="18"/>
                      <a:pt x="26" y="20"/>
                    </a:cubicBezTo>
                    <a:cubicBezTo>
                      <a:pt x="27" y="21"/>
                      <a:pt x="27" y="23"/>
                      <a:pt x="28" y="26"/>
                    </a:cubicBezTo>
                    <a:cubicBezTo>
                      <a:pt x="28" y="28"/>
                      <a:pt x="26" y="31"/>
                      <a:pt x="29" y="33"/>
                    </a:cubicBezTo>
                    <a:cubicBezTo>
                      <a:pt x="32" y="34"/>
                      <a:pt x="32" y="34"/>
                      <a:pt x="34" y="36"/>
                    </a:cubicBezTo>
                    <a:cubicBezTo>
                      <a:pt x="35" y="37"/>
                      <a:pt x="35" y="40"/>
                      <a:pt x="38" y="42"/>
                    </a:cubicBezTo>
                    <a:cubicBezTo>
                      <a:pt x="41" y="44"/>
                      <a:pt x="43" y="46"/>
                      <a:pt x="44" y="47"/>
                    </a:cubicBezTo>
                    <a:cubicBezTo>
                      <a:pt x="45" y="49"/>
                      <a:pt x="46" y="50"/>
                      <a:pt x="48" y="51"/>
                    </a:cubicBezTo>
                    <a:cubicBezTo>
                      <a:pt x="49" y="52"/>
                      <a:pt x="47" y="53"/>
                      <a:pt x="48" y="55"/>
                    </a:cubicBezTo>
                    <a:cubicBezTo>
                      <a:pt x="50" y="57"/>
                      <a:pt x="50" y="57"/>
                      <a:pt x="51" y="59"/>
                    </a:cubicBezTo>
                    <a:cubicBezTo>
                      <a:pt x="52" y="60"/>
                      <a:pt x="53" y="63"/>
                      <a:pt x="54" y="64"/>
                    </a:cubicBezTo>
                    <a:cubicBezTo>
                      <a:pt x="55" y="65"/>
                      <a:pt x="55" y="66"/>
                      <a:pt x="57" y="66"/>
                    </a:cubicBezTo>
                    <a:cubicBezTo>
                      <a:pt x="59" y="66"/>
                      <a:pt x="58" y="69"/>
                      <a:pt x="58" y="70"/>
                    </a:cubicBezTo>
                    <a:cubicBezTo>
                      <a:pt x="58" y="70"/>
                      <a:pt x="59" y="72"/>
                      <a:pt x="59" y="73"/>
                    </a:cubicBezTo>
                    <a:cubicBezTo>
                      <a:pt x="60" y="73"/>
                      <a:pt x="59" y="70"/>
                      <a:pt x="60" y="69"/>
                    </a:cubicBezTo>
                    <a:cubicBezTo>
                      <a:pt x="61" y="69"/>
                      <a:pt x="62" y="72"/>
                      <a:pt x="63" y="73"/>
                    </a:cubicBezTo>
                    <a:cubicBezTo>
                      <a:pt x="64" y="74"/>
                      <a:pt x="64" y="75"/>
                      <a:pt x="64" y="77"/>
                    </a:cubicBezTo>
                    <a:cubicBezTo>
                      <a:pt x="65" y="79"/>
                      <a:pt x="65" y="79"/>
                      <a:pt x="66" y="79"/>
                    </a:cubicBezTo>
                    <a:cubicBezTo>
                      <a:pt x="66" y="79"/>
                      <a:pt x="65" y="81"/>
                      <a:pt x="66" y="82"/>
                    </a:cubicBezTo>
                    <a:cubicBezTo>
                      <a:pt x="67" y="83"/>
                      <a:pt x="68" y="82"/>
                      <a:pt x="68" y="83"/>
                    </a:cubicBezTo>
                    <a:cubicBezTo>
                      <a:pt x="68" y="85"/>
                      <a:pt x="68" y="86"/>
                      <a:pt x="69" y="88"/>
                    </a:cubicBezTo>
                    <a:cubicBezTo>
                      <a:pt x="70" y="89"/>
                      <a:pt x="71" y="91"/>
                      <a:pt x="71" y="93"/>
                    </a:cubicBezTo>
                    <a:cubicBezTo>
                      <a:pt x="71" y="95"/>
                      <a:pt x="71" y="96"/>
                      <a:pt x="71" y="97"/>
                    </a:cubicBezTo>
                    <a:cubicBezTo>
                      <a:pt x="72" y="98"/>
                      <a:pt x="71" y="100"/>
                      <a:pt x="72" y="100"/>
                    </a:cubicBezTo>
                    <a:cubicBezTo>
                      <a:pt x="73" y="100"/>
                      <a:pt x="74" y="99"/>
                      <a:pt x="74" y="101"/>
                    </a:cubicBezTo>
                    <a:cubicBezTo>
                      <a:pt x="74" y="102"/>
                      <a:pt x="75" y="103"/>
                      <a:pt x="75" y="102"/>
                    </a:cubicBezTo>
                    <a:cubicBezTo>
                      <a:pt x="76" y="102"/>
                      <a:pt x="76" y="100"/>
                      <a:pt x="77" y="99"/>
                    </a:cubicBezTo>
                    <a:cubicBezTo>
                      <a:pt x="77" y="99"/>
                      <a:pt x="78" y="102"/>
                      <a:pt x="80" y="103"/>
                    </a:cubicBezTo>
                    <a:cubicBezTo>
                      <a:pt x="81" y="103"/>
                      <a:pt x="81" y="101"/>
                      <a:pt x="82" y="103"/>
                    </a:cubicBezTo>
                    <a:cubicBezTo>
                      <a:pt x="83" y="105"/>
                      <a:pt x="81" y="106"/>
                      <a:pt x="83" y="106"/>
                    </a:cubicBezTo>
                    <a:cubicBezTo>
                      <a:pt x="85" y="107"/>
                      <a:pt x="86" y="108"/>
                      <a:pt x="86" y="109"/>
                    </a:cubicBezTo>
                    <a:cubicBezTo>
                      <a:pt x="86" y="110"/>
                      <a:pt x="87" y="111"/>
                      <a:pt x="86" y="112"/>
                    </a:cubicBezTo>
                    <a:cubicBezTo>
                      <a:pt x="85" y="113"/>
                      <a:pt x="84" y="112"/>
                      <a:pt x="83" y="113"/>
                    </a:cubicBezTo>
                    <a:cubicBezTo>
                      <a:pt x="83" y="115"/>
                      <a:pt x="82" y="116"/>
                      <a:pt x="81" y="116"/>
                    </a:cubicBezTo>
                    <a:cubicBezTo>
                      <a:pt x="81" y="116"/>
                      <a:pt x="80" y="114"/>
                      <a:pt x="80" y="114"/>
                    </a:cubicBezTo>
                    <a:cubicBezTo>
                      <a:pt x="79" y="113"/>
                      <a:pt x="77" y="109"/>
                      <a:pt x="76" y="108"/>
                    </a:cubicBezTo>
                    <a:cubicBezTo>
                      <a:pt x="76" y="107"/>
                      <a:pt x="72" y="105"/>
                      <a:pt x="70" y="103"/>
                    </a:cubicBezTo>
                    <a:cubicBezTo>
                      <a:pt x="68" y="101"/>
                      <a:pt x="65" y="100"/>
                      <a:pt x="64" y="98"/>
                    </a:cubicBezTo>
                    <a:cubicBezTo>
                      <a:pt x="63" y="97"/>
                      <a:pt x="58" y="94"/>
                      <a:pt x="57" y="94"/>
                    </a:cubicBezTo>
                    <a:cubicBezTo>
                      <a:pt x="57" y="93"/>
                      <a:pt x="56" y="94"/>
                      <a:pt x="56" y="95"/>
                    </a:cubicBezTo>
                    <a:cubicBezTo>
                      <a:pt x="57" y="96"/>
                      <a:pt x="57" y="98"/>
                      <a:pt x="56" y="97"/>
                    </a:cubicBezTo>
                    <a:cubicBezTo>
                      <a:pt x="55" y="96"/>
                      <a:pt x="54" y="95"/>
                      <a:pt x="54" y="93"/>
                    </a:cubicBezTo>
                    <a:cubicBezTo>
                      <a:pt x="54" y="92"/>
                      <a:pt x="56" y="91"/>
                      <a:pt x="56" y="89"/>
                    </a:cubicBezTo>
                    <a:cubicBezTo>
                      <a:pt x="57" y="87"/>
                      <a:pt x="56" y="86"/>
                      <a:pt x="56" y="85"/>
                    </a:cubicBezTo>
                    <a:cubicBezTo>
                      <a:pt x="56" y="84"/>
                      <a:pt x="55" y="82"/>
                      <a:pt x="55" y="81"/>
                    </a:cubicBezTo>
                    <a:cubicBezTo>
                      <a:pt x="55" y="80"/>
                      <a:pt x="56" y="81"/>
                      <a:pt x="54" y="79"/>
                    </a:cubicBezTo>
                    <a:cubicBezTo>
                      <a:pt x="53" y="77"/>
                      <a:pt x="45" y="72"/>
                      <a:pt x="45" y="71"/>
                    </a:cubicBezTo>
                    <a:cubicBezTo>
                      <a:pt x="45" y="70"/>
                      <a:pt x="45" y="67"/>
                      <a:pt x="45" y="67"/>
                    </a:cubicBezTo>
                    <a:cubicBezTo>
                      <a:pt x="44" y="68"/>
                      <a:pt x="44" y="70"/>
                      <a:pt x="43" y="70"/>
                    </a:cubicBezTo>
                    <a:cubicBezTo>
                      <a:pt x="42" y="70"/>
                      <a:pt x="40" y="71"/>
                      <a:pt x="39" y="70"/>
                    </a:cubicBezTo>
                    <a:cubicBezTo>
                      <a:pt x="37" y="69"/>
                      <a:pt x="32" y="67"/>
                      <a:pt x="31" y="65"/>
                    </a:cubicBezTo>
                    <a:cubicBezTo>
                      <a:pt x="29" y="63"/>
                      <a:pt x="24" y="60"/>
                      <a:pt x="24" y="59"/>
                    </a:cubicBezTo>
                    <a:cubicBezTo>
                      <a:pt x="25" y="58"/>
                      <a:pt x="27" y="58"/>
                      <a:pt x="29" y="58"/>
                    </a:cubicBezTo>
                    <a:cubicBezTo>
                      <a:pt x="31" y="58"/>
                      <a:pt x="32" y="59"/>
                      <a:pt x="33" y="60"/>
                    </a:cubicBezTo>
                    <a:cubicBezTo>
                      <a:pt x="34" y="60"/>
                      <a:pt x="34" y="60"/>
                      <a:pt x="35" y="61"/>
                    </a:cubicBezTo>
                    <a:cubicBezTo>
                      <a:pt x="36" y="61"/>
                      <a:pt x="36" y="63"/>
                      <a:pt x="37" y="62"/>
                    </a:cubicBezTo>
                    <a:cubicBezTo>
                      <a:pt x="38" y="61"/>
                      <a:pt x="37" y="60"/>
                      <a:pt x="36" y="59"/>
                    </a:cubicBezTo>
                    <a:cubicBezTo>
                      <a:pt x="36" y="58"/>
                      <a:pt x="36" y="59"/>
                      <a:pt x="35" y="58"/>
                    </a:cubicBezTo>
                    <a:cubicBezTo>
                      <a:pt x="33" y="58"/>
                      <a:pt x="33" y="58"/>
                      <a:pt x="33" y="57"/>
                    </a:cubicBezTo>
                    <a:cubicBezTo>
                      <a:pt x="34" y="56"/>
                      <a:pt x="33" y="55"/>
                      <a:pt x="33" y="54"/>
                    </a:cubicBezTo>
                    <a:cubicBezTo>
                      <a:pt x="33" y="53"/>
                      <a:pt x="35" y="50"/>
                      <a:pt x="34" y="49"/>
                    </a:cubicBezTo>
                    <a:cubicBezTo>
                      <a:pt x="34" y="49"/>
                      <a:pt x="31" y="45"/>
                      <a:pt x="29" y="44"/>
                    </a:cubicBezTo>
                    <a:cubicBezTo>
                      <a:pt x="27" y="42"/>
                      <a:pt x="26" y="41"/>
                      <a:pt x="25" y="39"/>
                    </a:cubicBezTo>
                    <a:cubicBezTo>
                      <a:pt x="23" y="38"/>
                      <a:pt x="20" y="36"/>
                      <a:pt x="19" y="35"/>
                    </a:cubicBezTo>
                    <a:cubicBezTo>
                      <a:pt x="17" y="35"/>
                      <a:pt x="16" y="35"/>
                      <a:pt x="16" y="34"/>
                    </a:cubicBezTo>
                    <a:cubicBezTo>
                      <a:pt x="16" y="32"/>
                      <a:pt x="16" y="31"/>
                      <a:pt x="16" y="30"/>
                    </a:cubicBezTo>
                    <a:cubicBezTo>
                      <a:pt x="15" y="29"/>
                      <a:pt x="16" y="28"/>
                      <a:pt x="14" y="27"/>
                    </a:cubicBezTo>
                    <a:cubicBezTo>
                      <a:pt x="13" y="26"/>
                      <a:pt x="12" y="26"/>
                      <a:pt x="12" y="25"/>
                    </a:cubicBezTo>
                    <a:cubicBezTo>
                      <a:pt x="12" y="25"/>
                      <a:pt x="13" y="22"/>
                      <a:pt x="13" y="22"/>
                    </a:cubicBezTo>
                    <a:cubicBezTo>
                      <a:pt x="12" y="21"/>
                      <a:pt x="9" y="21"/>
                      <a:pt x="9" y="19"/>
                    </a:cubicBezTo>
                    <a:cubicBezTo>
                      <a:pt x="9" y="18"/>
                      <a:pt x="7" y="10"/>
                      <a:pt x="5" y="8"/>
                    </a:cubicBezTo>
                    <a:cubicBezTo>
                      <a:pt x="3" y="5"/>
                      <a:pt x="2" y="5"/>
                      <a:pt x="0" y="1"/>
                    </a:cubicBezTo>
                    <a:cubicBezTo>
                      <a:pt x="3" y="1"/>
                      <a:pt x="7" y="1"/>
                      <a:pt x="11" y="1"/>
                    </a:cubicBezTo>
                    <a:cubicBezTo>
                      <a:pt x="19" y="0"/>
                      <a:pt x="27" y="0"/>
                      <a:pt x="27" y="0"/>
                    </a:cubicBezTo>
                    <a:cubicBezTo>
                      <a:pt x="27" y="0"/>
                      <a:pt x="27" y="0"/>
                      <a:pt x="27" y="0"/>
                    </a:cubicBezTo>
                    <a:cubicBezTo>
                      <a:pt x="27" y="1"/>
                      <a:pt x="27" y="2"/>
                      <a:pt x="28" y="3"/>
                    </a:cubicBezTo>
                    <a:cubicBezTo>
                      <a:pt x="29" y="3"/>
                      <a:pt x="43" y="8"/>
                      <a:pt x="54" y="12"/>
                    </a:cubicBezTo>
                    <a:cubicBezTo>
                      <a:pt x="60" y="14"/>
                      <a:pt x="65" y="16"/>
                      <a:pt x="66" y="16"/>
                    </a:cubicBezTo>
                    <a:cubicBezTo>
                      <a:pt x="67" y="16"/>
                      <a:pt x="67" y="16"/>
                      <a:pt x="68" y="16"/>
                    </a:cubicBezTo>
                    <a:cubicBezTo>
                      <a:pt x="69" y="16"/>
                      <a:pt x="70" y="16"/>
                      <a:pt x="70" y="16"/>
                    </a:cubicBezTo>
                    <a:cubicBezTo>
                      <a:pt x="71" y="16"/>
                      <a:pt x="71" y="16"/>
                      <a:pt x="72" y="16"/>
                    </a:cubicBezTo>
                    <a:cubicBezTo>
                      <a:pt x="78" y="16"/>
                      <a:pt x="98" y="16"/>
                      <a:pt x="98" y="15"/>
                    </a:cubicBezTo>
                    <a:cubicBezTo>
                      <a:pt x="98" y="15"/>
                      <a:pt x="99" y="14"/>
                      <a:pt x="99" y="14"/>
                    </a:cubicBezTo>
                    <a:cubicBezTo>
                      <a:pt x="99" y="13"/>
                      <a:pt x="99" y="11"/>
                      <a:pt x="99" y="11"/>
                    </a:cubicBezTo>
                    <a:cubicBezTo>
                      <a:pt x="100" y="11"/>
                      <a:pt x="104" y="10"/>
                      <a:pt x="109" y="10"/>
                    </a:cubicBezTo>
                    <a:cubicBezTo>
                      <a:pt x="113" y="10"/>
                      <a:pt x="117" y="10"/>
                      <a:pt x="117" y="10"/>
                    </a:cubicBezTo>
                    <a:cubicBezTo>
                      <a:pt x="118" y="11"/>
                      <a:pt x="118" y="11"/>
                      <a:pt x="118" y="12"/>
                    </a:cubicBezTo>
                    <a:cubicBezTo>
                      <a:pt x="119" y="13"/>
                      <a:pt x="120" y="13"/>
                      <a:pt x="121" y="14"/>
                    </a:cubicBezTo>
                    <a:cubicBezTo>
                      <a:pt x="122" y="15"/>
                      <a:pt x="123" y="15"/>
                      <a:pt x="124" y="16"/>
                    </a:cubicBezTo>
                    <a:cubicBezTo>
                      <a:pt x="124" y="16"/>
                      <a:pt x="124" y="16"/>
                      <a:pt x="124" y="16"/>
                    </a:cubicBezTo>
                    <a:cubicBezTo>
                      <a:pt x="124" y="16"/>
                      <a:pt x="124" y="16"/>
                      <a:pt x="124" y="16"/>
                    </a:cubicBezTo>
                    <a:cubicBezTo>
                      <a:pt x="125" y="16"/>
                      <a:pt x="127" y="18"/>
                      <a:pt x="130" y="20"/>
                    </a:cubicBezTo>
                    <a:cubicBezTo>
                      <a:pt x="132" y="22"/>
                      <a:pt x="134" y="24"/>
                      <a:pt x="135" y="24"/>
                    </a:cubicBezTo>
                    <a:cubicBezTo>
                      <a:pt x="135" y="24"/>
                      <a:pt x="135" y="25"/>
                      <a:pt x="136" y="27"/>
                    </a:cubicBezTo>
                    <a:cubicBezTo>
                      <a:pt x="136" y="28"/>
                      <a:pt x="136" y="28"/>
                      <a:pt x="137" y="29"/>
                    </a:cubicBezTo>
                    <a:cubicBezTo>
                      <a:pt x="137" y="30"/>
                      <a:pt x="137" y="31"/>
                      <a:pt x="137" y="31"/>
                    </a:cubicBezTo>
                    <a:cubicBezTo>
                      <a:pt x="137" y="33"/>
                      <a:pt x="138" y="34"/>
                      <a:pt x="139" y="36"/>
                    </a:cubicBezTo>
                    <a:cubicBezTo>
                      <a:pt x="140" y="36"/>
                      <a:pt x="142" y="38"/>
                      <a:pt x="145" y="39"/>
                    </a:cubicBezTo>
                    <a:cubicBezTo>
                      <a:pt x="149" y="41"/>
                      <a:pt x="154" y="44"/>
                      <a:pt x="155" y="44"/>
                    </a:cubicBezTo>
                    <a:cubicBezTo>
                      <a:pt x="155" y="44"/>
                      <a:pt x="156" y="43"/>
                      <a:pt x="157" y="42"/>
                    </a:cubicBezTo>
                    <a:cubicBezTo>
                      <a:pt x="157" y="41"/>
                      <a:pt x="158" y="40"/>
                      <a:pt x="158" y="39"/>
                    </a:cubicBezTo>
                    <a:cubicBezTo>
                      <a:pt x="158" y="39"/>
                      <a:pt x="159" y="38"/>
                      <a:pt x="159" y="37"/>
                    </a:cubicBezTo>
                    <a:cubicBezTo>
                      <a:pt x="160" y="37"/>
                      <a:pt x="160" y="36"/>
                      <a:pt x="160" y="36"/>
                    </a:cubicBezTo>
                    <a:cubicBezTo>
                      <a:pt x="161" y="35"/>
                      <a:pt x="161" y="35"/>
                      <a:pt x="162" y="35"/>
                    </a:cubicBezTo>
                    <a:cubicBezTo>
                      <a:pt x="163" y="34"/>
                      <a:pt x="163" y="34"/>
                      <a:pt x="164" y="34"/>
                    </a:cubicBezTo>
                    <a:cubicBezTo>
                      <a:pt x="164" y="34"/>
                      <a:pt x="164" y="34"/>
                      <a:pt x="164" y="34"/>
                    </a:cubicBezTo>
                    <a:cubicBezTo>
                      <a:pt x="165" y="34"/>
                      <a:pt x="169" y="34"/>
                      <a:pt x="171" y="35"/>
                    </a:cubicBezTo>
                    <a:cubicBezTo>
                      <a:pt x="172" y="35"/>
                      <a:pt x="173" y="35"/>
                      <a:pt x="173" y="35"/>
                    </a:cubicBezTo>
                    <a:cubicBezTo>
                      <a:pt x="173" y="35"/>
                      <a:pt x="174" y="36"/>
                      <a:pt x="175" y="37"/>
                    </a:cubicBezTo>
                    <a:cubicBezTo>
                      <a:pt x="177" y="38"/>
                      <a:pt x="180" y="40"/>
                      <a:pt x="180" y="41"/>
                    </a:cubicBezTo>
                    <a:cubicBezTo>
                      <a:pt x="181" y="42"/>
                      <a:pt x="183" y="45"/>
                      <a:pt x="184" y="47"/>
                    </a:cubicBezTo>
                    <a:cubicBezTo>
                      <a:pt x="185" y="48"/>
                      <a:pt x="186" y="50"/>
                      <a:pt x="186" y="50"/>
                    </a:cubicBezTo>
                    <a:cubicBezTo>
                      <a:pt x="187" y="51"/>
                      <a:pt x="188" y="53"/>
                      <a:pt x="189" y="55"/>
                    </a:cubicBezTo>
                    <a:cubicBezTo>
                      <a:pt x="191" y="57"/>
                      <a:pt x="192" y="59"/>
                      <a:pt x="192" y="59"/>
                    </a:cubicBezTo>
                    <a:cubicBezTo>
                      <a:pt x="193" y="59"/>
                      <a:pt x="193" y="60"/>
                      <a:pt x="194" y="60"/>
                    </a:cubicBezTo>
                    <a:cubicBezTo>
                      <a:pt x="194" y="60"/>
                      <a:pt x="195" y="60"/>
                      <a:pt x="195" y="61"/>
                    </a:cubicBezTo>
                    <a:cubicBezTo>
                      <a:pt x="195" y="62"/>
                      <a:pt x="195" y="63"/>
                      <a:pt x="195" y="64"/>
                    </a:cubicBezTo>
                    <a:cubicBezTo>
                      <a:pt x="195" y="64"/>
                      <a:pt x="195" y="65"/>
                      <a:pt x="195" y="65"/>
                    </a:cubicBezTo>
                    <a:cubicBezTo>
                      <a:pt x="195" y="65"/>
                      <a:pt x="196" y="68"/>
                      <a:pt x="197" y="70"/>
                    </a:cubicBezTo>
                    <a:cubicBezTo>
                      <a:pt x="198" y="73"/>
                      <a:pt x="199" y="75"/>
                      <a:pt x="200" y="75"/>
                    </a:cubicBezTo>
                    <a:cubicBezTo>
                      <a:pt x="200" y="75"/>
                      <a:pt x="200" y="75"/>
                      <a:pt x="201" y="75"/>
                    </a:cubicBezTo>
                    <a:cubicBezTo>
                      <a:pt x="201" y="75"/>
                      <a:pt x="202" y="75"/>
                      <a:pt x="204" y="76"/>
                    </a:cubicBezTo>
                    <a:cubicBezTo>
                      <a:pt x="206" y="77"/>
                      <a:pt x="207" y="78"/>
                      <a:pt x="207" y="78"/>
                    </a:cubicBezTo>
                    <a:cubicBezTo>
                      <a:pt x="208" y="79"/>
                      <a:pt x="209" y="79"/>
                      <a:pt x="210" y="79"/>
                    </a:cubicBezTo>
                    <a:cubicBezTo>
                      <a:pt x="211" y="79"/>
                      <a:pt x="212" y="79"/>
                      <a:pt x="212" y="79"/>
                    </a:cubicBezTo>
                    <a:cubicBezTo>
                      <a:pt x="213" y="79"/>
                      <a:pt x="213" y="79"/>
                      <a:pt x="214" y="79"/>
                    </a:cubicBezTo>
                    <a:cubicBezTo>
                      <a:pt x="214" y="79"/>
                      <a:pt x="215" y="80"/>
                      <a:pt x="215" y="80"/>
                    </a:cubicBezTo>
                    <a:cubicBezTo>
                      <a:pt x="216" y="81"/>
                      <a:pt x="217" y="83"/>
                      <a:pt x="219" y="82"/>
                    </a:cubicBezTo>
                    <a:cubicBezTo>
                      <a:pt x="219" y="82"/>
                      <a:pt x="220" y="82"/>
                      <a:pt x="220" y="8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253"/>
              <p:cNvSpPr>
                <a:spLocks/>
              </p:cNvSpPr>
              <p:nvPr/>
            </p:nvSpPr>
            <p:spPr bwMode="auto">
              <a:xfrm>
                <a:off x="2052637" y="3544888"/>
                <a:ext cx="14288" cy="17463"/>
              </a:xfrm>
              <a:custGeom>
                <a:avLst/>
                <a:gdLst>
                  <a:gd name="T0" fmla="*/ 2 w 6"/>
                  <a:gd name="T1" fmla="*/ 2 h 7"/>
                  <a:gd name="T2" fmla="*/ 2 w 6"/>
                  <a:gd name="T3" fmla="*/ 6 h 7"/>
                  <a:gd name="T4" fmla="*/ 6 w 6"/>
                  <a:gd name="T5" fmla="*/ 1 h 7"/>
                  <a:gd name="T6" fmla="*/ 2 w 6"/>
                  <a:gd name="T7" fmla="*/ 2 h 7"/>
                </a:gdLst>
                <a:ahLst/>
                <a:cxnLst>
                  <a:cxn ang="0">
                    <a:pos x="T0" y="T1"/>
                  </a:cxn>
                  <a:cxn ang="0">
                    <a:pos x="T2" y="T3"/>
                  </a:cxn>
                  <a:cxn ang="0">
                    <a:pos x="T4" y="T5"/>
                  </a:cxn>
                  <a:cxn ang="0">
                    <a:pos x="T6" y="T7"/>
                  </a:cxn>
                </a:cxnLst>
                <a:rect l="0" t="0" r="r" b="b"/>
                <a:pathLst>
                  <a:path w="6" h="7">
                    <a:moveTo>
                      <a:pt x="2" y="2"/>
                    </a:moveTo>
                    <a:cubicBezTo>
                      <a:pt x="2" y="4"/>
                      <a:pt x="0" y="7"/>
                      <a:pt x="2" y="6"/>
                    </a:cubicBezTo>
                    <a:cubicBezTo>
                      <a:pt x="4" y="6"/>
                      <a:pt x="6" y="1"/>
                      <a:pt x="6" y="1"/>
                    </a:cubicBezTo>
                    <a:cubicBezTo>
                      <a:pt x="6" y="0"/>
                      <a:pt x="4" y="0"/>
                      <a:pt x="2"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254"/>
              <p:cNvSpPr>
                <a:spLocks/>
              </p:cNvSpPr>
              <p:nvPr/>
            </p:nvSpPr>
            <p:spPr bwMode="auto">
              <a:xfrm>
                <a:off x="2343150" y="4532313"/>
                <a:ext cx="220663" cy="1069975"/>
              </a:xfrm>
              <a:custGeom>
                <a:avLst/>
                <a:gdLst>
                  <a:gd name="T0" fmla="*/ 53 w 96"/>
                  <a:gd name="T1" fmla="*/ 454 h 464"/>
                  <a:gd name="T2" fmla="*/ 43 w 96"/>
                  <a:gd name="T3" fmla="*/ 457 h 464"/>
                  <a:gd name="T4" fmla="*/ 35 w 96"/>
                  <a:gd name="T5" fmla="*/ 452 h 464"/>
                  <a:gd name="T6" fmla="*/ 32 w 96"/>
                  <a:gd name="T7" fmla="*/ 452 h 464"/>
                  <a:gd name="T8" fmla="*/ 37 w 96"/>
                  <a:gd name="T9" fmla="*/ 445 h 464"/>
                  <a:gd name="T10" fmla="*/ 29 w 96"/>
                  <a:gd name="T11" fmla="*/ 428 h 464"/>
                  <a:gd name="T12" fmla="*/ 26 w 96"/>
                  <a:gd name="T13" fmla="*/ 436 h 464"/>
                  <a:gd name="T14" fmla="*/ 18 w 96"/>
                  <a:gd name="T15" fmla="*/ 423 h 464"/>
                  <a:gd name="T16" fmla="*/ 21 w 96"/>
                  <a:gd name="T17" fmla="*/ 415 h 464"/>
                  <a:gd name="T18" fmla="*/ 13 w 96"/>
                  <a:gd name="T19" fmla="*/ 410 h 464"/>
                  <a:gd name="T20" fmla="*/ 20 w 96"/>
                  <a:gd name="T21" fmla="*/ 407 h 464"/>
                  <a:gd name="T22" fmla="*/ 21 w 96"/>
                  <a:gd name="T23" fmla="*/ 400 h 464"/>
                  <a:gd name="T24" fmla="*/ 16 w 96"/>
                  <a:gd name="T25" fmla="*/ 400 h 464"/>
                  <a:gd name="T26" fmla="*/ 19 w 96"/>
                  <a:gd name="T27" fmla="*/ 387 h 464"/>
                  <a:gd name="T28" fmla="*/ 20 w 96"/>
                  <a:gd name="T29" fmla="*/ 380 h 464"/>
                  <a:gd name="T30" fmla="*/ 26 w 96"/>
                  <a:gd name="T31" fmla="*/ 379 h 464"/>
                  <a:gd name="T32" fmla="*/ 14 w 96"/>
                  <a:gd name="T33" fmla="*/ 371 h 464"/>
                  <a:gd name="T34" fmla="*/ 11 w 96"/>
                  <a:gd name="T35" fmla="*/ 363 h 464"/>
                  <a:gd name="T36" fmla="*/ 8 w 96"/>
                  <a:gd name="T37" fmla="*/ 354 h 464"/>
                  <a:gd name="T38" fmla="*/ 16 w 96"/>
                  <a:gd name="T39" fmla="*/ 353 h 464"/>
                  <a:gd name="T40" fmla="*/ 24 w 96"/>
                  <a:gd name="T41" fmla="*/ 354 h 464"/>
                  <a:gd name="T42" fmla="*/ 31 w 96"/>
                  <a:gd name="T43" fmla="*/ 344 h 464"/>
                  <a:gd name="T44" fmla="*/ 28 w 96"/>
                  <a:gd name="T45" fmla="*/ 326 h 464"/>
                  <a:gd name="T46" fmla="*/ 33 w 96"/>
                  <a:gd name="T47" fmla="*/ 307 h 464"/>
                  <a:gd name="T48" fmla="*/ 33 w 96"/>
                  <a:gd name="T49" fmla="*/ 295 h 464"/>
                  <a:gd name="T50" fmla="*/ 27 w 96"/>
                  <a:gd name="T51" fmla="*/ 293 h 464"/>
                  <a:gd name="T52" fmla="*/ 24 w 96"/>
                  <a:gd name="T53" fmla="*/ 269 h 464"/>
                  <a:gd name="T54" fmla="*/ 25 w 96"/>
                  <a:gd name="T55" fmla="*/ 245 h 464"/>
                  <a:gd name="T56" fmla="*/ 35 w 96"/>
                  <a:gd name="T57" fmla="*/ 217 h 464"/>
                  <a:gd name="T58" fmla="*/ 47 w 96"/>
                  <a:gd name="T59" fmla="*/ 174 h 464"/>
                  <a:gd name="T60" fmla="*/ 47 w 96"/>
                  <a:gd name="T61" fmla="*/ 135 h 464"/>
                  <a:gd name="T62" fmla="*/ 55 w 96"/>
                  <a:gd name="T63" fmla="*/ 95 h 464"/>
                  <a:gd name="T64" fmla="*/ 61 w 96"/>
                  <a:gd name="T65" fmla="*/ 52 h 464"/>
                  <a:gd name="T66" fmla="*/ 68 w 96"/>
                  <a:gd name="T67" fmla="*/ 0 h 464"/>
                  <a:gd name="T68" fmla="*/ 78 w 96"/>
                  <a:gd name="T69" fmla="*/ 23 h 464"/>
                  <a:gd name="T70" fmla="*/ 77 w 96"/>
                  <a:gd name="T71" fmla="*/ 32 h 464"/>
                  <a:gd name="T72" fmla="*/ 83 w 96"/>
                  <a:gd name="T73" fmla="*/ 42 h 464"/>
                  <a:gd name="T74" fmla="*/ 92 w 96"/>
                  <a:gd name="T75" fmla="*/ 74 h 464"/>
                  <a:gd name="T76" fmla="*/ 80 w 96"/>
                  <a:gd name="T77" fmla="*/ 87 h 464"/>
                  <a:gd name="T78" fmla="*/ 79 w 96"/>
                  <a:gd name="T79" fmla="*/ 110 h 464"/>
                  <a:gd name="T80" fmla="*/ 66 w 96"/>
                  <a:gd name="T81" fmla="*/ 127 h 464"/>
                  <a:gd name="T82" fmla="*/ 64 w 96"/>
                  <a:gd name="T83" fmla="*/ 146 h 464"/>
                  <a:gd name="T84" fmla="*/ 59 w 96"/>
                  <a:gd name="T85" fmla="*/ 158 h 464"/>
                  <a:gd name="T86" fmla="*/ 59 w 96"/>
                  <a:gd name="T87" fmla="*/ 172 h 464"/>
                  <a:gd name="T88" fmla="*/ 62 w 96"/>
                  <a:gd name="T89" fmla="*/ 182 h 464"/>
                  <a:gd name="T90" fmla="*/ 64 w 96"/>
                  <a:gd name="T91" fmla="*/ 197 h 464"/>
                  <a:gd name="T92" fmla="*/ 59 w 96"/>
                  <a:gd name="T93" fmla="*/ 217 h 464"/>
                  <a:gd name="T94" fmla="*/ 50 w 96"/>
                  <a:gd name="T95" fmla="*/ 230 h 464"/>
                  <a:gd name="T96" fmla="*/ 45 w 96"/>
                  <a:gd name="T97" fmla="*/ 265 h 464"/>
                  <a:gd name="T98" fmla="*/ 42 w 96"/>
                  <a:gd name="T99" fmla="*/ 282 h 464"/>
                  <a:gd name="T100" fmla="*/ 39 w 96"/>
                  <a:gd name="T101" fmla="*/ 303 h 464"/>
                  <a:gd name="T102" fmla="*/ 44 w 96"/>
                  <a:gd name="T103" fmla="*/ 318 h 464"/>
                  <a:gd name="T104" fmla="*/ 51 w 96"/>
                  <a:gd name="T105" fmla="*/ 330 h 464"/>
                  <a:gd name="T106" fmla="*/ 48 w 96"/>
                  <a:gd name="T107" fmla="*/ 334 h 464"/>
                  <a:gd name="T108" fmla="*/ 48 w 96"/>
                  <a:gd name="T109" fmla="*/ 341 h 464"/>
                  <a:gd name="T110" fmla="*/ 46 w 96"/>
                  <a:gd name="T111" fmla="*/ 344 h 464"/>
                  <a:gd name="T112" fmla="*/ 42 w 96"/>
                  <a:gd name="T113" fmla="*/ 363 h 464"/>
                  <a:gd name="T114" fmla="*/ 36 w 96"/>
                  <a:gd name="T115" fmla="*/ 379 h 464"/>
                  <a:gd name="T116" fmla="*/ 31 w 96"/>
                  <a:gd name="T117" fmla="*/ 394 h 464"/>
                  <a:gd name="T118" fmla="*/ 26 w 96"/>
                  <a:gd name="T119" fmla="*/ 411 h 464"/>
                  <a:gd name="T120" fmla="*/ 37 w 96"/>
                  <a:gd name="T121" fmla="*/ 417 h 464"/>
                  <a:gd name="T122" fmla="*/ 37 w 96"/>
                  <a:gd name="T123" fmla="*/ 428 h 464"/>
                  <a:gd name="T124" fmla="*/ 72 w 96"/>
                  <a:gd name="T125" fmla="*/ 44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 h="464">
                    <a:moveTo>
                      <a:pt x="72" y="440"/>
                    </a:moveTo>
                    <a:cubicBezTo>
                      <a:pt x="70" y="440"/>
                      <a:pt x="69" y="441"/>
                      <a:pt x="68" y="442"/>
                    </a:cubicBezTo>
                    <a:cubicBezTo>
                      <a:pt x="67" y="443"/>
                      <a:pt x="68" y="444"/>
                      <a:pt x="65" y="444"/>
                    </a:cubicBezTo>
                    <a:cubicBezTo>
                      <a:pt x="62" y="444"/>
                      <a:pt x="59" y="445"/>
                      <a:pt x="57" y="445"/>
                    </a:cubicBezTo>
                    <a:cubicBezTo>
                      <a:pt x="55" y="446"/>
                      <a:pt x="53" y="447"/>
                      <a:pt x="54" y="447"/>
                    </a:cubicBezTo>
                    <a:cubicBezTo>
                      <a:pt x="54" y="448"/>
                      <a:pt x="55" y="448"/>
                      <a:pt x="55" y="448"/>
                    </a:cubicBezTo>
                    <a:cubicBezTo>
                      <a:pt x="54" y="449"/>
                      <a:pt x="53" y="449"/>
                      <a:pt x="53" y="450"/>
                    </a:cubicBezTo>
                    <a:cubicBezTo>
                      <a:pt x="54" y="451"/>
                      <a:pt x="55" y="451"/>
                      <a:pt x="54" y="452"/>
                    </a:cubicBezTo>
                    <a:cubicBezTo>
                      <a:pt x="54" y="453"/>
                      <a:pt x="53" y="452"/>
                      <a:pt x="53" y="454"/>
                    </a:cubicBezTo>
                    <a:cubicBezTo>
                      <a:pt x="53" y="457"/>
                      <a:pt x="53" y="458"/>
                      <a:pt x="53" y="460"/>
                    </a:cubicBezTo>
                    <a:cubicBezTo>
                      <a:pt x="52" y="461"/>
                      <a:pt x="53" y="462"/>
                      <a:pt x="52" y="463"/>
                    </a:cubicBezTo>
                    <a:cubicBezTo>
                      <a:pt x="51" y="464"/>
                      <a:pt x="50" y="464"/>
                      <a:pt x="49" y="464"/>
                    </a:cubicBezTo>
                    <a:cubicBezTo>
                      <a:pt x="48" y="464"/>
                      <a:pt x="46" y="463"/>
                      <a:pt x="44" y="463"/>
                    </a:cubicBezTo>
                    <a:cubicBezTo>
                      <a:pt x="42" y="462"/>
                      <a:pt x="40" y="462"/>
                      <a:pt x="39" y="461"/>
                    </a:cubicBezTo>
                    <a:cubicBezTo>
                      <a:pt x="38" y="460"/>
                      <a:pt x="38" y="459"/>
                      <a:pt x="38" y="458"/>
                    </a:cubicBezTo>
                    <a:cubicBezTo>
                      <a:pt x="39" y="458"/>
                      <a:pt x="40" y="459"/>
                      <a:pt x="40" y="458"/>
                    </a:cubicBezTo>
                    <a:cubicBezTo>
                      <a:pt x="41" y="457"/>
                      <a:pt x="41" y="455"/>
                      <a:pt x="42" y="455"/>
                    </a:cubicBezTo>
                    <a:cubicBezTo>
                      <a:pt x="42" y="454"/>
                      <a:pt x="43" y="456"/>
                      <a:pt x="43" y="457"/>
                    </a:cubicBezTo>
                    <a:cubicBezTo>
                      <a:pt x="43" y="458"/>
                      <a:pt x="41" y="458"/>
                      <a:pt x="42" y="459"/>
                    </a:cubicBezTo>
                    <a:cubicBezTo>
                      <a:pt x="42" y="460"/>
                      <a:pt x="43" y="459"/>
                      <a:pt x="43" y="458"/>
                    </a:cubicBezTo>
                    <a:cubicBezTo>
                      <a:pt x="44" y="458"/>
                      <a:pt x="43" y="456"/>
                      <a:pt x="44" y="455"/>
                    </a:cubicBezTo>
                    <a:cubicBezTo>
                      <a:pt x="45" y="454"/>
                      <a:pt x="46" y="454"/>
                      <a:pt x="48" y="454"/>
                    </a:cubicBezTo>
                    <a:cubicBezTo>
                      <a:pt x="49" y="453"/>
                      <a:pt x="51" y="450"/>
                      <a:pt x="50" y="449"/>
                    </a:cubicBezTo>
                    <a:cubicBezTo>
                      <a:pt x="50" y="448"/>
                      <a:pt x="47" y="450"/>
                      <a:pt x="46" y="450"/>
                    </a:cubicBezTo>
                    <a:cubicBezTo>
                      <a:pt x="45" y="450"/>
                      <a:pt x="43" y="452"/>
                      <a:pt x="42" y="452"/>
                    </a:cubicBezTo>
                    <a:cubicBezTo>
                      <a:pt x="42" y="453"/>
                      <a:pt x="40" y="453"/>
                      <a:pt x="38" y="453"/>
                    </a:cubicBezTo>
                    <a:cubicBezTo>
                      <a:pt x="37" y="452"/>
                      <a:pt x="35" y="451"/>
                      <a:pt x="35" y="452"/>
                    </a:cubicBezTo>
                    <a:cubicBezTo>
                      <a:pt x="35" y="453"/>
                      <a:pt x="37" y="453"/>
                      <a:pt x="37" y="454"/>
                    </a:cubicBezTo>
                    <a:cubicBezTo>
                      <a:pt x="37" y="454"/>
                      <a:pt x="35" y="454"/>
                      <a:pt x="35" y="455"/>
                    </a:cubicBezTo>
                    <a:cubicBezTo>
                      <a:pt x="35" y="455"/>
                      <a:pt x="36" y="455"/>
                      <a:pt x="35" y="456"/>
                    </a:cubicBezTo>
                    <a:cubicBezTo>
                      <a:pt x="35" y="457"/>
                      <a:pt x="35" y="458"/>
                      <a:pt x="35" y="458"/>
                    </a:cubicBezTo>
                    <a:cubicBezTo>
                      <a:pt x="36" y="459"/>
                      <a:pt x="34" y="458"/>
                      <a:pt x="32" y="457"/>
                    </a:cubicBezTo>
                    <a:cubicBezTo>
                      <a:pt x="31" y="456"/>
                      <a:pt x="28" y="455"/>
                      <a:pt x="29" y="454"/>
                    </a:cubicBezTo>
                    <a:cubicBezTo>
                      <a:pt x="29" y="454"/>
                      <a:pt x="30" y="454"/>
                      <a:pt x="31" y="455"/>
                    </a:cubicBezTo>
                    <a:cubicBezTo>
                      <a:pt x="32" y="455"/>
                      <a:pt x="33" y="456"/>
                      <a:pt x="33" y="455"/>
                    </a:cubicBezTo>
                    <a:cubicBezTo>
                      <a:pt x="33" y="454"/>
                      <a:pt x="32" y="453"/>
                      <a:pt x="32" y="452"/>
                    </a:cubicBezTo>
                    <a:cubicBezTo>
                      <a:pt x="32" y="451"/>
                      <a:pt x="31" y="449"/>
                      <a:pt x="32" y="448"/>
                    </a:cubicBezTo>
                    <a:cubicBezTo>
                      <a:pt x="33" y="448"/>
                      <a:pt x="32" y="450"/>
                      <a:pt x="33" y="450"/>
                    </a:cubicBezTo>
                    <a:cubicBezTo>
                      <a:pt x="35" y="449"/>
                      <a:pt x="34" y="449"/>
                      <a:pt x="35" y="449"/>
                    </a:cubicBezTo>
                    <a:cubicBezTo>
                      <a:pt x="37" y="450"/>
                      <a:pt x="36" y="450"/>
                      <a:pt x="38" y="449"/>
                    </a:cubicBezTo>
                    <a:cubicBezTo>
                      <a:pt x="39" y="447"/>
                      <a:pt x="38" y="447"/>
                      <a:pt x="40" y="447"/>
                    </a:cubicBezTo>
                    <a:cubicBezTo>
                      <a:pt x="42" y="447"/>
                      <a:pt x="42" y="448"/>
                      <a:pt x="43" y="447"/>
                    </a:cubicBezTo>
                    <a:cubicBezTo>
                      <a:pt x="45" y="447"/>
                      <a:pt x="46" y="447"/>
                      <a:pt x="46" y="446"/>
                    </a:cubicBezTo>
                    <a:cubicBezTo>
                      <a:pt x="47" y="445"/>
                      <a:pt x="42" y="446"/>
                      <a:pt x="40" y="446"/>
                    </a:cubicBezTo>
                    <a:cubicBezTo>
                      <a:pt x="38" y="446"/>
                      <a:pt x="37" y="446"/>
                      <a:pt x="37" y="445"/>
                    </a:cubicBezTo>
                    <a:cubicBezTo>
                      <a:pt x="37" y="444"/>
                      <a:pt x="37" y="443"/>
                      <a:pt x="36" y="444"/>
                    </a:cubicBezTo>
                    <a:cubicBezTo>
                      <a:pt x="35" y="444"/>
                      <a:pt x="34" y="445"/>
                      <a:pt x="33" y="444"/>
                    </a:cubicBezTo>
                    <a:cubicBezTo>
                      <a:pt x="32" y="444"/>
                      <a:pt x="31" y="444"/>
                      <a:pt x="32" y="443"/>
                    </a:cubicBezTo>
                    <a:cubicBezTo>
                      <a:pt x="34" y="443"/>
                      <a:pt x="35" y="444"/>
                      <a:pt x="35" y="442"/>
                    </a:cubicBezTo>
                    <a:cubicBezTo>
                      <a:pt x="36" y="440"/>
                      <a:pt x="37" y="440"/>
                      <a:pt x="36" y="439"/>
                    </a:cubicBezTo>
                    <a:cubicBezTo>
                      <a:pt x="35" y="438"/>
                      <a:pt x="34" y="438"/>
                      <a:pt x="35" y="437"/>
                    </a:cubicBezTo>
                    <a:cubicBezTo>
                      <a:pt x="36" y="435"/>
                      <a:pt x="37" y="435"/>
                      <a:pt x="37" y="434"/>
                    </a:cubicBezTo>
                    <a:cubicBezTo>
                      <a:pt x="37" y="433"/>
                      <a:pt x="35" y="431"/>
                      <a:pt x="34" y="430"/>
                    </a:cubicBezTo>
                    <a:cubicBezTo>
                      <a:pt x="33" y="429"/>
                      <a:pt x="30" y="428"/>
                      <a:pt x="29" y="428"/>
                    </a:cubicBezTo>
                    <a:cubicBezTo>
                      <a:pt x="28" y="428"/>
                      <a:pt x="25" y="428"/>
                      <a:pt x="27" y="428"/>
                    </a:cubicBezTo>
                    <a:cubicBezTo>
                      <a:pt x="28" y="429"/>
                      <a:pt x="29" y="430"/>
                      <a:pt x="31" y="430"/>
                    </a:cubicBezTo>
                    <a:cubicBezTo>
                      <a:pt x="33" y="431"/>
                      <a:pt x="34" y="432"/>
                      <a:pt x="34" y="433"/>
                    </a:cubicBezTo>
                    <a:cubicBezTo>
                      <a:pt x="33" y="433"/>
                      <a:pt x="32" y="433"/>
                      <a:pt x="31" y="433"/>
                    </a:cubicBezTo>
                    <a:cubicBezTo>
                      <a:pt x="30" y="432"/>
                      <a:pt x="27" y="430"/>
                      <a:pt x="27" y="430"/>
                    </a:cubicBezTo>
                    <a:cubicBezTo>
                      <a:pt x="27" y="431"/>
                      <a:pt x="28" y="431"/>
                      <a:pt x="28" y="432"/>
                    </a:cubicBezTo>
                    <a:cubicBezTo>
                      <a:pt x="28" y="434"/>
                      <a:pt x="27" y="434"/>
                      <a:pt x="27" y="434"/>
                    </a:cubicBezTo>
                    <a:cubicBezTo>
                      <a:pt x="28" y="435"/>
                      <a:pt x="29" y="436"/>
                      <a:pt x="28" y="436"/>
                    </a:cubicBezTo>
                    <a:cubicBezTo>
                      <a:pt x="27" y="437"/>
                      <a:pt x="27" y="436"/>
                      <a:pt x="26" y="436"/>
                    </a:cubicBezTo>
                    <a:cubicBezTo>
                      <a:pt x="26" y="437"/>
                      <a:pt x="24" y="434"/>
                      <a:pt x="24" y="434"/>
                    </a:cubicBezTo>
                    <a:cubicBezTo>
                      <a:pt x="24" y="433"/>
                      <a:pt x="26" y="432"/>
                      <a:pt x="25" y="432"/>
                    </a:cubicBezTo>
                    <a:cubicBezTo>
                      <a:pt x="24" y="431"/>
                      <a:pt x="23" y="432"/>
                      <a:pt x="24" y="430"/>
                    </a:cubicBezTo>
                    <a:cubicBezTo>
                      <a:pt x="24" y="429"/>
                      <a:pt x="25" y="429"/>
                      <a:pt x="24" y="428"/>
                    </a:cubicBezTo>
                    <a:cubicBezTo>
                      <a:pt x="23" y="427"/>
                      <a:pt x="22" y="426"/>
                      <a:pt x="22" y="426"/>
                    </a:cubicBezTo>
                    <a:cubicBezTo>
                      <a:pt x="23" y="425"/>
                      <a:pt x="23" y="424"/>
                      <a:pt x="23" y="424"/>
                    </a:cubicBezTo>
                    <a:cubicBezTo>
                      <a:pt x="23" y="424"/>
                      <a:pt x="21" y="424"/>
                      <a:pt x="21" y="424"/>
                    </a:cubicBezTo>
                    <a:cubicBezTo>
                      <a:pt x="20" y="424"/>
                      <a:pt x="20" y="423"/>
                      <a:pt x="19" y="423"/>
                    </a:cubicBezTo>
                    <a:cubicBezTo>
                      <a:pt x="19" y="423"/>
                      <a:pt x="18" y="423"/>
                      <a:pt x="18" y="423"/>
                    </a:cubicBezTo>
                    <a:cubicBezTo>
                      <a:pt x="17" y="422"/>
                      <a:pt x="17" y="421"/>
                      <a:pt x="18" y="421"/>
                    </a:cubicBezTo>
                    <a:cubicBezTo>
                      <a:pt x="18" y="420"/>
                      <a:pt x="19" y="420"/>
                      <a:pt x="19" y="420"/>
                    </a:cubicBezTo>
                    <a:cubicBezTo>
                      <a:pt x="20" y="420"/>
                      <a:pt x="20" y="422"/>
                      <a:pt x="21" y="422"/>
                    </a:cubicBezTo>
                    <a:cubicBezTo>
                      <a:pt x="22" y="421"/>
                      <a:pt x="22" y="420"/>
                      <a:pt x="22" y="419"/>
                    </a:cubicBezTo>
                    <a:cubicBezTo>
                      <a:pt x="23" y="417"/>
                      <a:pt x="23" y="417"/>
                      <a:pt x="24" y="417"/>
                    </a:cubicBezTo>
                    <a:cubicBezTo>
                      <a:pt x="25" y="417"/>
                      <a:pt x="25" y="417"/>
                      <a:pt x="25" y="417"/>
                    </a:cubicBezTo>
                    <a:cubicBezTo>
                      <a:pt x="25" y="416"/>
                      <a:pt x="23" y="416"/>
                      <a:pt x="24" y="415"/>
                    </a:cubicBezTo>
                    <a:cubicBezTo>
                      <a:pt x="24" y="414"/>
                      <a:pt x="25" y="413"/>
                      <a:pt x="25" y="413"/>
                    </a:cubicBezTo>
                    <a:cubicBezTo>
                      <a:pt x="24" y="412"/>
                      <a:pt x="21" y="414"/>
                      <a:pt x="21" y="415"/>
                    </a:cubicBezTo>
                    <a:cubicBezTo>
                      <a:pt x="21" y="415"/>
                      <a:pt x="21" y="416"/>
                      <a:pt x="21" y="417"/>
                    </a:cubicBezTo>
                    <a:cubicBezTo>
                      <a:pt x="21" y="418"/>
                      <a:pt x="20" y="418"/>
                      <a:pt x="19" y="418"/>
                    </a:cubicBezTo>
                    <a:cubicBezTo>
                      <a:pt x="18" y="418"/>
                      <a:pt x="18" y="418"/>
                      <a:pt x="18" y="417"/>
                    </a:cubicBezTo>
                    <a:cubicBezTo>
                      <a:pt x="18" y="416"/>
                      <a:pt x="18" y="415"/>
                      <a:pt x="19" y="415"/>
                    </a:cubicBezTo>
                    <a:cubicBezTo>
                      <a:pt x="19" y="415"/>
                      <a:pt x="20" y="415"/>
                      <a:pt x="20" y="415"/>
                    </a:cubicBezTo>
                    <a:cubicBezTo>
                      <a:pt x="20" y="414"/>
                      <a:pt x="19" y="414"/>
                      <a:pt x="19" y="413"/>
                    </a:cubicBezTo>
                    <a:cubicBezTo>
                      <a:pt x="19" y="412"/>
                      <a:pt x="19" y="412"/>
                      <a:pt x="18" y="412"/>
                    </a:cubicBezTo>
                    <a:cubicBezTo>
                      <a:pt x="18" y="412"/>
                      <a:pt x="17" y="414"/>
                      <a:pt x="16" y="413"/>
                    </a:cubicBezTo>
                    <a:cubicBezTo>
                      <a:pt x="15" y="412"/>
                      <a:pt x="12" y="411"/>
                      <a:pt x="13" y="410"/>
                    </a:cubicBezTo>
                    <a:cubicBezTo>
                      <a:pt x="14" y="409"/>
                      <a:pt x="14" y="408"/>
                      <a:pt x="15" y="409"/>
                    </a:cubicBezTo>
                    <a:cubicBezTo>
                      <a:pt x="15" y="410"/>
                      <a:pt x="17" y="412"/>
                      <a:pt x="17" y="412"/>
                    </a:cubicBezTo>
                    <a:cubicBezTo>
                      <a:pt x="18" y="412"/>
                      <a:pt x="18" y="411"/>
                      <a:pt x="19" y="411"/>
                    </a:cubicBezTo>
                    <a:cubicBezTo>
                      <a:pt x="19" y="411"/>
                      <a:pt x="21" y="412"/>
                      <a:pt x="21" y="411"/>
                    </a:cubicBezTo>
                    <a:cubicBezTo>
                      <a:pt x="21" y="410"/>
                      <a:pt x="19" y="410"/>
                      <a:pt x="18" y="410"/>
                    </a:cubicBezTo>
                    <a:cubicBezTo>
                      <a:pt x="17" y="409"/>
                      <a:pt x="16" y="408"/>
                      <a:pt x="16" y="407"/>
                    </a:cubicBezTo>
                    <a:cubicBezTo>
                      <a:pt x="17" y="407"/>
                      <a:pt x="18" y="408"/>
                      <a:pt x="19" y="408"/>
                    </a:cubicBezTo>
                    <a:cubicBezTo>
                      <a:pt x="20" y="408"/>
                      <a:pt x="21" y="409"/>
                      <a:pt x="21" y="408"/>
                    </a:cubicBezTo>
                    <a:cubicBezTo>
                      <a:pt x="21" y="407"/>
                      <a:pt x="19" y="407"/>
                      <a:pt x="20" y="407"/>
                    </a:cubicBezTo>
                    <a:cubicBezTo>
                      <a:pt x="20" y="406"/>
                      <a:pt x="22" y="406"/>
                      <a:pt x="20" y="405"/>
                    </a:cubicBezTo>
                    <a:cubicBezTo>
                      <a:pt x="19" y="405"/>
                      <a:pt x="19" y="406"/>
                      <a:pt x="18" y="406"/>
                    </a:cubicBezTo>
                    <a:cubicBezTo>
                      <a:pt x="18" y="406"/>
                      <a:pt x="16" y="405"/>
                      <a:pt x="17" y="405"/>
                    </a:cubicBezTo>
                    <a:cubicBezTo>
                      <a:pt x="17" y="404"/>
                      <a:pt x="20" y="404"/>
                      <a:pt x="19" y="403"/>
                    </a:cubicBezTo>
                    <a:cubicBezTo>
                      <a:pt x="18" y="403"/>
                      <a:pt x="16" y="404"/>
                      <a:pt x="17" y="403"/>
                    </a:cubicBezTo>
                    <a:cubicBezTo>
                      <a:pt x="17" y="401"/>
                      <a:pt x="18" y="401"/>
                      <a:pt x="18" y="401"/>
                    </a:cubicBezTo>
                    <a:cubicBezTo>
                      <a:pt x="19" y="401"/>
                      <a:pt x="19" y="401"/>
                      <a:pt x="20" y="402"/>
                    </a:cubicBezTo>
                    <a:cubicBezTo>
                      <a:pt x="21" y="403"/>
                      <a:pt x="22" y="403"/>
                      <a:pt x="22" y="402"/>
                    </a:cubicBezTo>
                    <a:cubicBezTo>
                      <a:pt x="22" y="402"/>
                      <a:pt x="21" y="401"/>
                      <a:pt x="21" y="400"/>
                    </a:cubicBezTo>
                    <a:cubicBezTo>
                      <a:pt x="20" y="400"/>
                      <a:pt x="18" y="400"/>
                      <a:pt x="19" y="399"/>
                    </a:cubicBezTo>
                    <a:cubicBezTo>
                      <a:pt x="19" y="398"/>
                      <a:pt x="19" y="397"/>
                      <a:pt x="20" y="397"/>
                    </a:cubicBezTo>
                    <a:cubicBezTo>
                      <a:pt x="21" y="398"/>
                      <a:pt x="22" y="398"/>
                      <a:pt x="21" y="397"/>
                    </a:cubicBezTo>
                    <a:cubicBezTo>
                      <a:pt x="21" y="396"/>
                      <a:pt x="20" y="397"/>
                      <a:pt x="20" y="396"/>
                    </a:cubicBezTo>
                    <a:cubicBezTo>
                      <a:pt x="20" y="395"/>
                      <a:pt x="20" y="394"/>
                      <a:pt x="21" y="394"/>
                    </a:cubicBezTo>
                    <a:cubicBezTo>
                      <a:pt x="21" y="394"/>
                      <a:pt x="22" y="393"/>
                      <a:pt x="22" y="393"/>
                    </a:cubicBezTo>
                    <a:cubicBezTo>
                      <a:pt x="21" y="393"/>
                      <a:pt x="19" y="392"/>
                      <a:pt x="18" y="393"/>
                    </a:cubicBezTo>
                    <a:cubicBezTo>
                      <a:pt x="18" y="393"/>
                      <a:pt x="18" y="396"/>
                      <a:pt x="18" y="397"/>
                    </a:cubicBezTo>
                    <a:cubicBezTo>
                      <a:pt x="18" y="398"/>
                      <a:pt x="17" y="400"/>
                      <a:pt x="16" y="400"/>
                    </a:cubicBezTo>
                    <a:cubicBezTo>
                      <a:pt x="16" y="399"/>
                      <a:pt x="15" y="399"/>
                      <a:pt x="15" y="398"/>
                    </a:cubicBezTo>
                    <a:cubicBezTo>
                      <a:pt x="15" y="397"/>
                      <a:pt x="15" y="393"/>
                      <a:pt x="15" y="392"/>
                    </a:cubicBezTo>
                    <a:cubicBezTo>
                      <a:pt x="15" y="391"/>
                      <a:pt x="14" y="390"/>
                      <a:pt x="15" y="390"/>
                    </a:cubicBezTo>
                    <a:cubicBezTo>
                      <a:pt x="16" y="390"/>
                      <a:pt x="16" y="390"/>
                      <a:pt x="17" y="390"/>
                    </a:cubicBezTo>
                    <a:cubicBezTo>
                      <a:pt x="19" y="389"/>
                      <a:pt x="19" y="389"/>
                      <a:pt x="19" y="389"/>
                    </a:cubicBezTo>
                    <a:cubicBezTo>
                      <a:pt x="18" y="389"/>
                      <a:pt x="17" y="389"/>
                      <a:pt x="16" y="389"/>
                    </a:cubicBezTo>
                    <a:cubicBezTo>
                      <a:pt x="16" y="388"/>
                      <a:pt x="15" y="388"/>
                      <a:pt x="16" y="387"/>
                    </a:cubicBezTo>
                    <a:cubicBezTo>
                      <a:pt x="16" y="386"/>
                      <a:pt x="16" y="386"/>
                      <a:pt x="17" y="386"/>
                    </a:cubicBezTo>
                    <a:cubicBezTo>
                      <a:pt x="18" y="386"/>
                      <a:pt x="18" y="388"/>
                      <a:pt x="19" y="387"/>
                    </a:cubicBezTo>
                    <a:cubicBezTo>
                      <a:pt x="20" y="387"/>
                      <a:pt x="20" y="386"/>
                      <a:pt x="20" y="385"/>
                    </a:cubicBezTo>
                    <a:cubicBezTo>
                      <a:pt x="20" y="384"/>
                      <a:pt x="19" y="385"/>
                      <a:pt x="19" y="384"/>
                    </a:cubicBezTo>
                    <a:cubicBezTo>
                      <a:pt x="19" y="383"/>
                      <a:pt x="19" y="383"/>
                      <a:pt x="18" y="383"/>
                    </a:cubicBezTo>
                    <a:cubicBezTo>
                      <a:pt x="17" y="383"/>
                      <a:pt x="17" y="383"/>
                      <a:pt x="16" y="383"/>
                    </a:cubicBezTo>
                    <a:cubicBezTo>
                      <a:pt x="16" y="382"/>
                      <a:pt x="14" y="381"/>
                      <a:pt x="14" y="380"/>
                    </a:cubicBezTo>
                    <a:cubicBezTo>
                      <a:pt x="14" y="379"/>
                      <a:pt x="15" y="380"/>
                      <a:pt x="16" y="380"/>
                    </a:cubicBezTo>
                    <a:cubicBezTo>
                      <a:pt x="16" y="381"/>
                      <a:pt x="17" y="382"/>
                      <a:pt x="17" y="381"/>
                    </a:cubicBezTo>
                    <a:cubicBezTo>
                      <a:pt x="17" y="380"/>
                      <a:pt x="16" y="380"/>
                      <a:pt x="17" y="380"/>
                    </a:cubicBezTo>
                    <a:cubicBezTo>
                      <a:pt x="19" y="379"/>
                      <a:pt x="19" y="379"/>
                      <a:pt x="20" y="380"/>
                    </a:cubicBezTo>
                    <a:cubicBezTo>
                      <a:pt x="20" y="380"/>
                      <a:pt x="21" y="381"/>
                      <a:pt x="22" y="381"/>
                    </a:cubicBezTo>
                    <a:cubicBezTo>
                      <a:pt x="22" y="380"/>
                      <a:pt x="22" y="380"/>
                      <a:pt x="23" y="381"/>
                    </a:cubicBezTo>
                    <a:cubicBezTo>
                      <a:pt x="23" y="382"/>
                      <a:pt x="23" y="383"/>
                      <a:pt x="24" y="383"/>
                    </a:cubicBezTo>
                    <a:cubicBezTo>
                      <a:pt x="25" y="382"/>
                      <a:pt x="24" y="381"/>
                      <a:pt x="25" y="381"/>
                    </a:cubicBezTo>
                    <a:cubicBezTo>
                      <a:pt x="26" y="382"/>
                      <a:pt x="26" y="383"/>
                      <a:pt x="27" y="382"/>
                    </a:cubicBezTo>
                    <a:cubicBezTo>
                      <a:pt x="28" y="381"/>
                      <a:pt x="29" y="380"/>
                      <a:pt x="28" y="380"/>
                    </a:cubicBezTo>
                    <a:cubicBezTo>
                      <a:pt x="27" y="380"/>
                      <a:pt x="26" y="380"/>
                      <a:pt x="25" y="380"/>
                    </a:cubicBezTo>
                    <a:cubicBezTo>
                      <a:pt x="24" y="380"/>
                      <a:pt x="23" y="379"/>
                      <a:pt x="24" y="378"/>
                    </a:cubicBezTo>
                    <a:cubicBezTo>
                      <a:pt x="24" y="378"/>
                      <a:pt x="25" y="379"/>
                      <a:pt x="26" y="379"/>
                    </a:cubicBezTo>
                    <a:cubicBezTo>
                      <a:pt x="27" y="378"/>
                      <a:pt x="27" y="378"/>
                      <a:pt x="27" y="378"/>
                    </a:cubicBezTo>
                    <a:cubicBezTo>
                      <a:pt x="26" y="377"/>
                      <a:pt x="25" y="378"/>
                      <a:pt x="24" y="377"/>
                    </a:cubicBezTo>
                    <a:cubicBezTo>
                      <a:pt x="23" y="376"/>
                      <a:pt x="23" y="376"/>
                      <a:pt x="23" y="375"/>
                    </a:cubicBezTo>
                    <a:cubicBezTo>
                      <a:pt x="23" y="374"/>
                      <a:pt x="23" y="372"/>
                      <a:pt x="23" y="372"/>
                    </a:cubicBezTo>
                    <a:cubicBezTo>
                      <a:pt x="23" y="373"/>
                      <a:pt x="22" y="375"/>
                      <a:pt x="21" y="375"/>
                    </a:cubicBezTo>
                    <a:cubicBezTo>
                      <a:pt x="20" y="376"/>
                      <a:pt x="18" y="376"/>
                      <a:pt x="17" y="376"/>
                    </a:cubicBezTo>
                    <a:cubicBezTo>
                      <a:pt x="17" y="375"/>
                      <a:pt x="20" y="374"/>
                      <a:pt x="19" y="373"/>
                    </a:cubicBezTo>
                    <a:cubicBezTo>
                      <a:pt x="18" y="373"/>
                      <a:pt x="16" y="373"/>
                      <a:pt x="15" y="373"/>
                    </a:cubicBezTo>
                    <a:cubicBezTo>
                      <a:pt x="15" y="372"/>
                      <a:pt x="12" y="372"/>
                      <a:pt x="14" y="371"/>
                    </a:cubicBezTo>
                    <a:cubicBezTo>
                      <a:pt x="16" y="369"/>
                      <a:pt x="16" y="367"/>
                      <a:pt x="17" y="368"/>
                    </a:cubicBezTo>
                    <a:cubicBezTo>
                      <a:pt x="18" y="370"/>
                      <a:pt x="19" y="370"/>
                      <a:pt x="19" y="370"/>
                    </a:cubicBezTo>
                    <a:cubicBezTo>
                      <a:pt x="19" y="369"/>
                      <a:pt x="19" y="369"/>
                      <a:pt x="20" y="368"/>
                    </a:cubicBezTo>
                    <a:cubicBezTo>
                      <a:pt x="21" y="368"/>
                      <a:pt x="21" y="366"/>
                      <a:pt x="20" y="365"/>
                    </a:cubicBezTo>
                    <a:cubicBezTo>
                      <a:pt x="19" y="365"/>
                      <a:pt x="18" y="365"/>
                      <a:pt x="17" y="364"/>
                    </a:cubicBezTo>
                    <a:cubicBezTo>
                      <a:pt x="17" y="363"/>
                      <a:pt x="16" y="361"/>
                      <a:pt x="16" y="361"/>
                    </a:cubicBezTo>
                    <a:cubicBezTo>
                      <a:pt x="15" y="361"/>
                      <a:pt x="12" y="360"/>
                      <a:pt x="12" y="361"/>
                    </a:cubicBezTo>
                    <a:cubicBezTo>
                      <a:pt x="12" y="361"/>
                      <a:pt x="14" y="362"/>
                      <a:pt x="14" y="363"/>
                    </a:cubicBezTo>
                    <a:cubicBezTo>
                      <a:pt x="13" y="363"/>
                      <a:pt x="12" y="363"/>
                      <a:pt x="11" y="363"/>
                    </a:cubicBezTo>
                    <a:cubicBezTo>
                      <a:pt x="10" y="362"/>
                      <a:pt x="9" y="362"/>
                      <a:pt x="9" y="361"/>
                    </a:cubicBezTo>
                    <a:cubicBezTo>
                      <a:pt x="8" y="360"/>
                      <a:pt x="8" y="358"/>
                      <a:pt x="8" y="358"/>
                    </a:cubicBezTo>
                    <a:cubicBezTo>
                      <a:pt x="7" y="358"/>
                      <a:pt x="6" y="358"/>
                      <a:pt x="5" y="359"/>
                    </a:cubicBezTo>
                    <a:cubicBezTo>
                      <a:pt x="4" y="359"/>
                      <a:pt x="3" y="359"/>
                      <a:pt x="3" y="360"/>
                    </a:cubicBezTo>
                    <a:cubicBezTo>
                      <a:pt x="2" y="360"/>
                      <a:pt x="0" y="361"/>
                      <a:pt x="1" y="361"/>
                    </a:cubicBezTo>
                    <a:cubicBezTo>
                      <a:pt x="1" y="360"/>
                      <a:pt x="2" y="358"/>
                      <a:pt x="3" y="357"/>
                    </a:cubicBezTo>
                    <a:cubicBezTo>
                      <a:pt x="4" y="357"/>
                      <a:pt x="5" y="356"/>
                      <a:pt x="6" y="356"/>
                    </a:cubicBezTo>
                    <a:cubicBezTo>
                      <a:pt x="6" y="356"/>
                      <a:pt x="7" y="356"/>
                      <a:pt x="8" y="356"/>
                    </a:cubicBezTo>
                    <a:cubicBezTo>
                      <a:pt x="8" y="355"/>
                      <a:pt x="7" y="355"/>
                      <a:pt x="8" y="354"/>
                    </a:cubicBezTo>
                    <a:cubicBezTo>
                      <a:pt x="9" y="354"/>
                      <a:pt x="9" y="354"/>
                      <a:pt x="10" y="354"/>
                    </a:cubicBezTo>
                    <a:cubicBezTo>
                      <a:pt x="11" y="353"/>
                      <a:pt x="11" y="353"/>
                      <a:pt x="11" y="352"/>
                    </a:cubicBezTo>
                    <a:cubicBezTo>
                      <a:pt x="11" y="351"/>
                      <a:pt x="10" y="350"/>
                      <a:pt x="11" y="349"/>
                    </a:cubicBezTo>
                    <a:cubicBezTo>
                      <a:pt x="12" y="349"/>
                      <a:pt x="13" y="349"/>
                      <a:pt x="13" y="350"/>
                    </a:cubicBezTo>
                    <a:cubicBezTo>
                      <a:pt x="13" y="351"/>
                      <a:pt x="13" y="351"/>
                      <a:pt x="14" y="351"/>
                    </a:cubicBezTo>
                    <a:cubicBezTo>
                      <a:pt x="14" y="350"/>
                      <a:pt x="14" y="349"/>
                      <a:pt x="15" y="349"/>
                    </a:cubicBezTo>
                    <a:cubicBezTo>
                      <a:pt x="16" y="349"/>
                      <a:pt x="17" y="348"/>
                      <a:pt x="17" y="349"/>
                    </a:cubicBezTo>
                    <a:cubicBezTo>
                      <a:pt x="18" y="350"/>
                      <a:pt x="19" y="351"/>
                      <a:pt x="18" y="352"/>
                    </a:cubicBezTo>
                    <a:cubicBezTo>
                      <a:pt x="17" y="353"/>
                      <a:pt x="17" y="353"/>
                      <a:pt x="16" y="353"/>
                    </a:cubicBezTo>
                    <a:cubicBezTo>
                      <a:pt x="15" y="353"/>
                      <a:pt x="14" y="352"/>
                      <a:pt x="14" y="353"/>
                    </a:cubicBezTo>
                    <a:cubicBezTo>
                      <a:pt x="13" y="353"/>
                      <a:pt x="13" y="354"/>
                      <a:pt x="14" y="354"/>
                    </a:cubicBezTo>
                    <a:cubicBezTo>
                      <a:pt x="15" y="355"/>
                      <a:pt x="16" y="355"/>
                      <a:pt x="17" y="355"/>
                    </a:cubicBezTo>
                    <a:cubicBezTo>
                      <a:pt x="18" y="355"/>
                      <a:pt x="18" y="355"/>
                      <a:pt x="18" y="355"/>
                    </a:cubicBezTo>
                    <a:cubicBezTo>
                      <a:pt x="19" y="356"/>
                      <a:pt x="19" y="355"/>
                      <a:pt x="20" y="356"/>
                    </a:cubicBezTo>
                    <a:cubicBezTo>
                      <a:pt x="20" y="357"/>
                      <a:pt x="18" y="358"/>
                      <a:pt x="18" y="358"/>
                    </a:cubicBezTo>
                    <a:cubicBezTo>
                      <a:pt x="19" y="359"/>
                      <a:pt x="19" y="360"/>
                      <a:pt x="20" y="359"/>
                    </a:cubicBezTo>
                    <a:cubicBezTo>
                      <a:pt x="21" y="359"/>
                      <a:pt x="25" y="356"/>
                      <a:pt x="25" y="355"/>
                    </a:cubicBezTo>
                    <a:cubicBezTo>
                      <a:pt x="25" y="354"/>
                      <a:pt x="25" y="354"/>
                      <a:pt x="24" y="354"/>
                    </a:cubicBezTo>
                    <a:cubicBezTo>
                      <a:pt x="23" y="353"/>
                      <a:pt x="23" y="353"/>
                      <a:pt x="23" y="352"/>
                    </a:cubicBezTo>
                    <a:cubicBezTo>
                      <a:pt x="23" y="351"/>
                      <a:pt x="23" y="351"/>
                      <a:pt x="24" y="350"/>
                    </a:cubicBezTo>
                    <a:cubicBezTo>
                      <a:pt x="25" y="349"/>
                      <a:pt x="25" y="348"/>
                      <a:pt x="26" y="348"/>
                    </a:cubicBezTo>
                    <a:cubicBezTo>
                      <a:pt x="27" y="347"/>
                      <a:pt x="28" y="348"/>
                      <a:pt x="28" y="347"/>
                    </a:cubicBezTo>
                    <a:cubicBezTo>
                      <a:pt x="28" y="346"/>
                      <a:pt x="28" y="345"/>
                      <a:pt x="27" y="345"/>
                    </a:cubicBezTo>
                    <a:cubicBezTo>
                      <a:pt x="26" y="345"/>
                      <a:pt x="26" y="347"/>
                      <a:pt x="25" y="346"/>
                    </a:cubicBezTo>
                    <a:cubicBezTo>
                      <a:pt x="25" y="345"/>
                      <a:pt x="26" y="343"/>
                      <a:pt x="27" y="343"/>
                    </a:cubicBezTo>
                    <a:cubicBezTo>
                      <a:pt x="27" y="342"/>
                      <a:pt x="29" y="342"/>
                      <a:pt x="29" y="343"/>
                    </a:cubicBezTo>
                    <a:cubicBezTo>
                      <a:pt x="30" y="343"/>
                      <a:pt x="30" y="344"/>
                      <a:pt x="31" y="344"/>
                    </a:cubicBezTo>
                    <a:cubicBezTo>
                      <a:pt x="32" y="343"/>
                      <a:pt x="33" y="343"/>
                      <a:pt x="33" y="343"/>
                    </a:cubicBezTo>
                    <a:cubicBezTo>
                      <a:pt x="32" y="342"/>
                      <a:pt x="30" y="341"/>
                      <a:pt x="29" y="341"/>
                    </a:cubicBezTo>
                    <a:cubicBezTo>
                      <a:pt x="28" y="341"/>
                      <a:pt x="26" y="341"/>
                      <a:pt x="26" y="340"/>
                    </a:cubicBezTo>
                    <a:cubicBezTo>
                      <a:pt x="27" y="339"/>
                      <a:pt x="28" y="339"/>
                      <a:pt x="27" y="339"/>
                    </a:cubicBezTo>
                    <a:cubicBezTo>
                      <a:pt x="27" y="338"/>
                      <a:pt x="27" y="338"/>
                      <a:pt x="27" y="337"/>
                    </a:cubicBezTo>
                    <a:cubicBezTo>
                      <a:pt x="28" y="337"/>
                      <a:pt x="31" y="336"/>
                      <a:pt x="32" y="335"/>
                    </a:cubicBezTo>
                    <a:cubicBezTo>
                      <a:pt x="33" y="335"/>
                      <a:pt x="33" y="334"/>
                      <a:pt x="34" y="333"/>
                    </a:cubicBezTo>
                    <a:cubicBezTo>
                      <a:pt x="34" y="332"/>
                      <a:pt x="36" y="331"/>
                      <a:pt x="35" y="330"/>
                    </a:cubicBezTo>
                    <a:cubicBezTo>
                      <a:pt x="34" y="329"/>
                      <a:pt x="27" y="327"/>
                      <a:pt x="28" y="326"/>
                    </a:cubicBezTo>
                    <a:cubicBezTo>
                      <a:pt x="29" y="325"/>
                      <a:pt x="29" y="324"/>
                      <a:pt x="30" y="323"/>
                    </a:cubicBezTo>
                    <a:cubicBezTo>
                      <a:pt x="30" y="323"/>
                      <a:pt x="31" y="322"/>
                      <a:pt x="31" y="321"/>
                    </a:cubicBezTo>
                    <a:cubicBezTo>
                      <a:pt x="32" y="321"/>
                      <a:pt x="32" y="322"/>
                      <a:pt x="32" y="321"/>
                    </a:cubicBezTo>
                    <a:cubicBezTo>
                      <a:pt x="33" y="320"/>
                      <a:pt x="33" y="320"/>
                      <a:pt x="32" y="319"/>
                    </a:cubicBezTo>
                    <a:cubicBezTo>
                      <a:pt x="31" y="318"/>
                      <a:pt x="29" y="317"/>
                      <a:pt x="29" y="316"/>
                    </a:cubicBezTo>
                    <a:cubicBezTo>
                      <a:pt x="30" y="315"/>
                      <a:pt x="31" y="314"/>
                      <a:pt x="31" y="312"/>
                    </a:cubicBezTo>
                    <a:cubicBezTo>
                      <a:pt x="32" y="311"/>
                      <a:pt x="32" y="311"/>
                      <a:pt x="32" y="311"/>
                    </a:cubicBezTo>
                    <a:cubicBezTo>
                      <a:pt x="33" y="311"/>
                      <a:pt x="33" y="312"/>
                      <a:pt x="34" y="311"/>
                    </a:cubicBezTo>
                    <a:cubicBezTo>
                      <a:pt x="34" y="310"/>
                      <a:pt x="33" y="308"/>
                      <a:pt x="33" y="307"/>
                    </a:cubicBezTo>
                    <a:cubicBezTo>
                      <a:pt x="32" y="306"/>
                      <a:pt x="32" y="305"/>
                      <a:pt x="33" y="304"/>
                    </a:cubicBezTo>
                    <a:cubicBezTo>
                      <a:pt x="34" y="304"/>
                      <a:pt x="35" y="305"/>
                      <a:pt x="35" y="305"/>
                    </a:cubicBezTo>
                    <a:cubicBezTo>
                      <a:pt x="35" y="304"/>
                      <a:pt x="32" y="302"/>
                      <a:pt x="33" y="301"/>
                    </a:cubicBezTo>
                    <a:cubicBezTo>
                      <a:pt x="34" y="300"/>
                      <a:pt x="34" y="299"/>
                      <a:pt x="35" y="300"/>
                    </a:cubicBezTo>
                    <a:cubicBezTo>
                      <a:pt x="35" y="300"/>
                      <a:pt x="36" y="303"/>
                      <a:pt x="37" y="303"/>
                    </a:cubicBezTo>
                    <a:cubicBezTo>
                      <a:pt x="37" y="302"/>
                      <a:pt x="36" y="300"/>
                      <a:pt x="36" y="299"/>
                    </a:cubicBezTo>
                    <a:cubicBezTo>
                      <a:pt x="37" y="298"/>
                      <a:pt x="38" y="296"/>
                      <a:pt x="37" y="296"/>
                    </a:cubicBezTo>
                    <a:cubicBezTo>
                      <a:pt x="36" y="296"/>
                      <a:pt x="35" y="298"/>
                      <a:pt x="34" y="297"/>
                    </a:cubicBezTo>
                    <a:cubicBezTo>
                      <a:pt x="34" y="296"/>
                      <a:pt x="32" y="296"/>
                      <a:pt x="33" y="295"/>
                    </a:cubicBezTo>
                    <a:cubicBezTo>
                      <a:pt x="33" y="295"/>
                      <a:pt x="33" y="294"/>
                      <a:pt x="34" y="294"/>
                    </a:cubicBezTo>
                    <a:cubicBezTo>
                      <a:pt x="36" y="293"/>
                      <a:pt x="36" y="294"/>
                      <a:pt x="37" y="293"/>
                    </a:cubicBezTo>
                    <a:cubicBezTo>
                      <a:pt x="38" y="292"/>
                      <a:pt x="38" y="292"/>
                      <a:pt x="38" y="291"/>
                    </a:cubicBezTo>
                    <a:cubicBezTo>
                      <a:pt x="38" y="290"/>
                      <a:pt x="39" y="288"/>
                      <a:pt x="38" y="288"/>
                    </a:cubicBezTo>
                    <a:cubicBezTo>
                      <a:pt x="37" y="287"/>
                      <a:pt x="37" y="290"/>
                      <a:pt x="36" y="291"/>
                    </a:cubicBezTo>
                    <a:cubicBezTo>
                      <a:pt x="36" y="291"/>
                      <a:pt x="35" y="292"/>
                      <a:pt x="34" y="292"/>
                    </a:cubicBezTo>
                    <a:cubicBezTo>
                      <a:pt x="33" y="292"/>
                      <a:pt x="29" y="290"/>
                      <a:pt x="29" y="290"/>
                    </a:cubicBezTo>
                    <a:cubicBezTo>
                      <a:pt x="29" y="291"/>
                      <a:pt x="29" y="292"/>
                      <a:pt x="29" y="292"/>
                    </a:cubicBezTo>
                    <a:cubicBezTo>
                      <a:pt x="29" y="293"/>
                      <a:pt x="29" y="293"/>
                      <a:pt x="27" y="293"/>
                    </a:cubicBezTo>
                    <a:cubicBezTo>
                      <a:pt x="26" y="293"/>
                      <a:pt x="23" y="294"/>
                      <a:pt x="23" y="293"/>
                    </a:cubicBezTo>
                    <a:cubicBezTo>
                      <a:pt x="24" y="292"/>
                      <a:pt x="26" y="290"/>
                      <a:pt x="25" y="290"/>
                    </a:cubicBezTo>
                    <a:cubicBezTo>
                      <a:pt x="24" y="290"/>
                      <a:pt x="23" y="291"/>
                      <a:pt x="22" y="291"/>
                    </a:cubicBezTo>
                    <a:cubicBezTo>
                      <a:pt x="22" y="291"/>
                      <a:pt x="21" y="291"/>
                      <a:pt x="21" y="290"/>
                    </a:cubicBezTo>
                    <a:cubicBezTo>
                      <a:pt x="21" y="289"/>
                      <a:pt x="21" y="288"/>
                      <a:pt x="21" y="287"/>
                    </a:cubicBezTo>
                    <a:cubicBezTo>
                      <a:pt x="20" y="285"/>
                      <a:pt x="19" y="284"/>
                      <a:pt x="20" y="283"/>
                    </a:cubicBezTo>
                    <a:cubicBezTo>
                      <a:pt x="20" y="281"/>
                      <a:pt x="21" y="280"/>
                      <a:pt x="21" y="278"/>
                    </a:cubicBezTo>
                    <a:cubicBezTo>
                      <a:pt x="22" y="277"/>
                      <a:pt x="22" y="274"/>
                      <a:pt x="22" y="273"/>
                    </a:cubicBezTo>
                    <a:cubicBezTo>
                      <a:pt x="23" y="271"/>
                      <a:pt x="23" y="270"/>
                      <a:pt x="24" y="269"/>
                    </a:cubicBezTo>
                    <a:cubicBezTo>
                      <a:pt x="25" y="269"/>
                      <a:pt x="25" y="268"/>
                      <a:pt x="25" y="269"/>
                    </a:cubicBezTo>
                    <a:cubicBezTo>
                      <a:pt x="26" y="269"/>
                      <a:pt x="25" y="270"/>
                      <a:pt x="26" y="270"/>
                    </a:cubicBezTo>
                    <a:cubicBezTo>
                      <a:pt x="27" y="270"/>
                      <a:pt x="27" y="269"/>
                      <a:pt x="27" y="268"/>
                    </a:cubicBezTo>
                    <a:cubicBezTo>
                      <a:pt x="27" y="267"/>
                      <a:pt x="27" y="266"/>
                      <a:pt x="27" y="265"/>
                    </a:cubicBezTo>
                    <a:cubicBezTo>
                      <a:pt x="27" y="264"/>
                      <a:pt x="28" y="265"/>
                      <a:pt x="28" y="262"/>
                    </a:cubicBezTo>
                    <a:cubicBezTo>
                      <a:pt x="27" y="259"/>
                      <a:pt x="27" y="259"/>
                      <a:pt x="26" y="257"/>
                    </a:cubicBezTo>
                    <a:cubicBezTo>
                      <a:pt x="26" y="255"/>
                      <a:pt x="26" y="254"/>
                      <a:pt x="26" y="253"/>
                    </a:cubicBezTo>
                    <a:cubicBezTo>
                      <a:pt x="26" y="251"/>
                      <a:pt x="25" y="252"/>
                      <a:pt x="25" y="251"/>
                    </a:cubicBezTo>
                    <a:cubicBezTo>
                      <a:pt x="25" y="249"/>
                      <a:pt x="25" y="246"/>
                      <a:pt x="25" y="245"/>
                    </a:cubicBezTo>
                    <a:cubicBezTo>
                      <a:pt x="25" y="243"/>
                      <a:pt x="25" y="243"/>
                      <a:pt x="24" y="242"/>
                    </a:cubicBezTo>
                    <a:cubicBezTo>
                      <a:pt x="24" y="242"/>
                      <a:pt x="23" y="242"/>
                      <a:pt x="23" y="240"/>
                    </a:cubicBezTo>
                    <a:cubicBezTo>
                      <a:pt x="23" y="238"/>
                      <a:pt x="23" y="236"/>
                      <a:pt x="23" y="235"/>
                    </a:cubicBezTo>
                    <a:cubicBezTo>
                      <a:pt x="23" y="235"/>
                      <a:pt x="23" y="234"/>
                      <a:pt x="24" y="234"/>
                    </a:cubicBezTo>
                    <a:cubicBezTo>
                      <a:pt x="25" y="234"/>
                      <a:pt x="29" y="235"/>
                      <a:pt x="29" y="234"/>
                    </a:cubicBezTo>
                    <a:cubicBezTo>
                      <a:pt x="29" y="233"/>
                      <a:pt x="27" y="230"/>
                      <a:pt x="28" y="230"/>
                    </a:cubicBezTo>
                    <a:cubicBezTo>
                      <a:pt x="29" y="229"/>
                      <a:pt x="30" y="229"/>
                      <a:pt x="30" y="228"/>
                    </a:cubicBezTo>
                    <a:cubicBezTo>
                      <a:pt x="31" y="227"/>
                      <a:pt x="31" y="221"/>
                      <a:pt x="32" y="220"/>
                    </a:cubicBezTo>
                    <a:cubicBezTo>
                      <a:pt x="33" y="219"/>
                      <a:pt x="35" y="218"/>
                      <a:pt x="35" y="217"/>
                    </a:cubicBezTo>
                    <a:cubicBezTo>
                      <a:pt x="35" y="216"/>
                      <a:pt x="34" y="216"/>
                      <a:pt x="35" y="214"/>
                    </a:cubicBezTo>
                    <a:cubicBezTo>
                      <a:pt x="36" y="212"/>
                      <a:pt x="38" y="210"/>
                      <a:pt x="39" y="208"/>
                    </a:cubicBezTo>
                    <a:cubicBezTo>
                      <a:pt x="39" y="206"/>
                      <a:pt x="41" y="203"/>
                      <a:pt x="41" y="200"/>
                    </a:cubicBezTo>
                    <a:cubicBezTo>
                      <a:pt x="41" y="197"/>
                      <a:pt x="41" y="196"/>
                      <a:pt x="42" y="194"/>
                    </a:cubicBezTo>
                    <a:cubicBezTo>
                      <a:pt x="43" y="193"/>
                      <a:pt x="45" y="192"/>
                      <a:pt x="45" y="190"/>
                    </a:cubicBezTo>
                    <a:cubicBezTo>
                      <a:pt x="45" y="189"/>
                      <a:pt x="45" y="186"/>
                      <a:pt x="45" y="185"/>
                    </a:cubicBezTo>
                    <a:cubicBezTo>
                      <a:pt x="45" y="184"/>
                      <a:pt x="43" y="184"/>
                      <a:pt x="44" y="183"/>
                    </a:cubicBezTo>
                    <a:cubicBezTo>
                      <a:pt x="45" y="182"/>
                      <a:pt x="46" y="181"/>
                      <a:pt x="47" y="179"/>
                    </a:cubicBezTo>
                    <a:cubicBezTo>
                      <a:pt x="48" y="177"/>
                      <a:pt x="47" y="174"/>
                      <a:pt x="47" y="174"/>
                    </a:cubicBezTo>
                    <a:cubicBezTo>
                      <a:pt x="47" y="173"/>
                      <a:pt x="46" y="173"/>
                      <a:pt x="46" y="171"/>
                    </a:cubicBezTo>
                    <a:cubicBezTo>
                      <a:pt x="46" y="169"/>
                      <a:pt x="46" y="167"/>
                      <a:pt x="46" y="166"/>
                    </a:cubicBezTo>
                    <a:cubicBezTo>
                      <a:pt x="46" y="165"/>
                      <a:pt x="47" y="162"/>
                      <a:pt x="46" y="159"/>
                    </a:cubicBezTo>
                    <a:cubicBezTo>
                      <a:pt x="45" y="156"/>
                      <a:pt x="44" y="154"/>
                      <a:pt x="45" y="152"/>
                    </a:cubicBezTo>
                    <a:cubicBezTo>
                      <a:pt x="45" y="151"/>
                      <a:pt x="44" y="150"/>
                      <a:pt x="45" y="149"/>
                    </a:cubicBezTo>
                    <a:cubicBezTo>
                      <a:pt x="46" y="149"/>
                      <a:pt x="48" y="149"/>
                      <a:pt x="48" y="147"/>
                    </a:cubicBezTo>
                    <a:cubicBezTo>
                      <a:pt x="49" y="146"/>
                      <a:pt x="49" y="145"/>
                      <a:pt x="49" y="144"/>
                    </a:cubicBezTo>
                    <a:cubicBezTo>
                      <a:pt x="49" y="143"/>
                      <a:pt x="49" y="138"/>
                      <a:pt x="49" y="137"/>
                    </a:cubicBezTo>
                    <a:cubicBezTo>
                      <a:pt x="48" y="137"/>
                      <a:pt x="47" y="137"/>
                      <a:pt x="47" y="135"/>
                    </a:cubicBezTo>
                    <a:cubicBezTo>
                      <a:pt x="47" y="134"/>
                      <a:pt x="46" y="133"/>
                      <a:pt x="47" y="132"/>
                    </a:cubicBezTo>
                    <a:cubicBezTo>
                      <a:pt x="47" y="131"/>
                      <a:pt x="50" y="127"/>
                      <a:pt x="51" y="126"/>
                    </a:cubicBezTo>
                    <a:cubicBezTo>
                      <a:pt x="51" y="124"/>
                      <a:pt x="51" y="122"/>
                      <a:pt x="51" y="121"/>
                    </a:cubicBezTo>
                    <a:cubicBezTo>
                      <a:pt x="51" y="120"/>
                      <a:pt x="52" y="120"/>
                      <a:pt x="53" y="119"/>
                    </a:cubicBezTo>
                    <a:cubicBezTo>
                      <a:pt x="54" y="117"/>
                      <a:pt x="53" y="118"/>
                      <a:pt x="53" y="116"/>
                    </a:cubicBezTo>
                    <a:cubicBezTo>
                      <a:pt x="53" y="114"/>
                      <a:pt x="52" y="113"/>
                      <a:pt x="53" y="111"/>
                    </a:cubicBezTo>
                    <a:cubicBezTo>
                      <a:pt x="54" y="109"/>
                      <a:pt x="55" y="107"/>
                      <a:pt x="56" y="105"/>
                    </a:cubicBezTo>
                    <a:cubicBezTo>
                      <a:pt x="56" y="103"/>
                      <a:pt x="57" y="100"/>
                      <a:pt x="57" y="98"/>
                    </a:cubicBezTo>
                    <a:cubicBezTo>
                      <a:pt x="57" y="97"/>
                      <a:pt x="54" y="96"/>
                      <a:pt x="55" y="95"/>
                    </a:cubicBezTo>
                    <a:cubicBezTo>
                      <a:pt x="57" y="93"/>
                      <a:pt x="59" y="91"/>
                      <a:pt x="59" y="90"/>
                    </a:cubicBezTo>
                    <a:cubicBezTo>
                      <a:pt x="59" y="89"/>
                      <a:pt x="59" y="86"/>
                      <a:pt x="58" y="85"/>
                    </a:cubicBezTo>
                    <a:cubicBezTo>
                      <a:pt x="58" y="84"/>
                      <a:pt x="57" y="83"/>
                      <a:pt x="57" y="82"/>
                    </a:cubicBezTo>
                    <a:cubicBezTo>
                      <a:pt x="57" y="81"/>
                      <a:pt x="59" y="76"/>
                      <a:pt x="58" y="74"/>
                    </a:cubicBezTo>
                    <a:cubicBezTo>
                      <a:pt x="58" y="72"/>
                      <a:pt x="58" y="69"/>
                      <a:pt x="58" y="68"/>
                    </a:cubicBezTo>
                    <a:cubicBezTo>
                      <a:pt x="57" y="67"/>
                      <a:pt x="56" y="68"/>
                      <a:pt x="56" y="67"/>
                    </a:cubicBezTo>
                    <a:cubicBezTo>
                      <a:pt x="56" y="66"/>
                      <a:pt x="57" y="64"/>
                      <a:pt x="57" y="63"/>
                    </a:cubicBezTo>
                    <a:cubicBezTo>
                      <a:pt x="58" y="62"/>
                      <a:pt x="59" y="64"/>
                      <a:pt x="60" y="62"/>
                    </a:cubicBezTo>
                    <a:cubicBezTo>
                      <a:pt x="61" y="60"/>
                      <a:pt x="60" y="56"/>
                      <a:pt x="61" y="52"/>
                    </a:cubicBezTo>
                    <a:cubicBezTo>
                      <a:pt x="62" y="49"/>
                      <a:pt x="63" y="47"/>
                      <a:pt x="63" y="43"/>
                    </a:cubicBezTo>
                    <a:cubicBezTo>
                      <a:pt x="63" y="40"/>
                      <a:pt x="61" y="32"/>
                      <a:pt x="61" y="27"/>
                    </a:cubicBezTo>
                    <a:cubicBezTo>
                      <a:pt x="60" y="23"/>
                      <a:pt x="61" y="18"/>
                      <a:pt x="60" y="16"/>
                    </a:cubicBezTo>
                    <a:cubicBezTo>
                      <a:pt x="60" y="14"/>
                      <a:pt x="60" y="11"/>
                      <a:pt x="59" y="9"/>
                    </a:cubicBezTo>
                    <a:cubicBezTo>
                      <a:pt x="61" y="8"/>
                      <a:pt x="65" y="7"/>
                      <a:pt x="66" y="6"/>
                    </a:cubicBezTo>
                    <a:cubicBezTo>
                      <a:pt x="66" y="6"/>
                      <a:pt x="66" y="4"/>
                      <a:pt x="66" y="2"/>
                    </a:cubicBezTo>
                    <a:cubicBezTo>
                      <a:pt x="66" y="2"/>
                      <a:pt x="66" y="1"/>
                      <a:pt x="66" y="1"/>
                    </a:cubicBezTo>
                    <a:cubicBezTo>
                      <a:pt x="66" y="1"/>
                      <a:pt x="67" y="1"/>
                      <a:pt x="67" y="0"/>
                    </a:cubicBezTo>
                    <a:cubicBezTo>
                      <a:pt x="68" y="0"/>
                      <a:pt x="68" y="0"/>
                      <a:pt x="68" y="0"/>
                    </a:cubicBezTo>
                    <a:cubicBezTo>
                      <a:pt x="69" y="1"/>
                      <a:pt x="70" y="3"/>
                      <a:pt x="70" y="4"/>
                    </a:cubicBezTo>
                    <a:cubicBezTo>
                      <a:pt x="70" y="6"/>
                      <a:pt x="71" y="6"/>
                      <a:pt x="72" y="6"/>
                    </a:cubicBezTo>
                    <a:cubicBezTo>
                      <a:pt x="73" y="5"/>
                      <a:pt x="73" y="5"/>
                      <a:pt x="74" y="6"/>
                    </a:cubicBezTo>
                    <a:cubicBezTo>
                      <a:pt x="74" y="6"/>
                      <a:pt x="74" y="9"/>
                      <a:pt x="74" y="12"/>
                    </a:cubicBezTo>
                    <a:cubicBezTo>
                      <a:pt x="74" y="13"/>
                      <a:pt x="74" y="14"/>
                      <a:pt x="74" y="15"/>
                    </a:cubicBezTo>
                    <a:cubicBezTo>
                      <a:pt x="74" y="16"/>
                      <a:pt x="77" y="18"/>
                      <a:pt x="78" y="19"/>
                    </a:cubicBezTo>
                    <a:cubicBezTo>
                      <a:pt x="79" y="20"/>
                      <a:pt x="79" y="20"/>
                      <a:pt x="80" y="20"/>
                    </a:cubicBezTo>
                    <a:cubicBezTo>
                      <a:pt x="80" y="21"/>
                      <a:pt x="79" y="22"/>
                      <a:pt x="78" y="23"/>
                    </a:cubicBezTo>
                    <a:cubicBezTo>
                      <a:pt x="78" y="23"/>
                      <a:pt x="78" y="23"/>
                      <a:pt x="78" y="23"/>
                    </a:cubicBezTo>
                    <a:cubicBezTo>
                      <a:pt x="77" y="25"/>
                      <a:pt x="78" y="25"/>
                      <a:pt x="78" y="26"/>
                    </a:cubicBezTo>
                    <a:cubicBezTo>
                      <a:pt x="78" y="26"/>
                      <a:pt x="78" y="26"/>
                      <a:pt x="78" y="26"/>
                    </a:cubicBezTo>
                    <a:cubicBezTo>
                      <a:pt x="79" y="26"/>
                      <a:pt x="79" y="26"/>
                      <a:pt x="79" y="26"/>
                    </a:cubicBezTo>
                    <a:cubicBezTo>
                      <a:pt x="79" y="26"/>
                      <a:pt x="79" y="26"/>
                      <a:pt x="79" y="26"/>
                    </a:cubicBezTo>
                    <a:cubicBezTo>
                      <a:pt x="79" y="27"/>
                      <a:pt x="78" y="27"/>
                      <a:pt x="78" y="27"/>
                    </a:cubicBezTo>
                    <a:cubicBezTo>
                      <a:pt x="78" y="27"/>
                      <a:pt x="78" y="27"/>
                      <a:pt x="78" y="27"/>
                    </a:cubicBezTo>
                    <a:cubicBezTo>
                      <a:pt x="78" y="27"/>
                      <a:pt x="77" y="27"/>
                      <a:pt x="77" y="28"/>
                    </a:cubicBezTo>
                    <a:cubicBezTo>
                      <a:pt x="76" y="28"/>
                      <a:pt x="76" y="30"/>
                      <a:pt x="77" y="31"/>
                    </a:cubicBezTo>
                    <a:cubicBezTo>
                      <a:pt x="77" y="31"/>
                      <a:pt x="77" y="31"/>
                      <a:pt x="77" y="32"/>
                    </a:cubicBezTo>
                    <a:cubicBezTo>
                      <a:pt x="77" y="32"/>
                      <a:pt x="77" y="32"/>
                      <a:pt x="77" y="32"/>
                    </a:cubicBezTo>
                    <a:cubicBezTo>
                      <a:pt x="77" y="32"/>
                      <a:pt x="77" y="33"/>
                      <a:pt x="78" y="33"/>
                    </a:cubicBezTo>
                    <a:cubicBezTo>
                      <a:pt x="79" y="34"/>
                      <a:pt x="79" y="34"/>
                      <a:pt x="79" y="34"/>
                    </a:cubicBezTo>
                    <a:cubicBezTo>
                      <a:pt x="79" y="34"/>
                      <a:pt x="79" y="34"/>
                      <a:pt x="79" y="34"/>
                    </a:cubicBezTo>
                    <a:cubicBezTo>
                      <a:pt x="80" y="34"/>
                      <a:pt x="80" y="35"/>
                      <a:pt x="79" y="35"/>
                    </a:cubicBezTo>
                    <a:cubicBezTo>
                      <a:pt x="79" y="36"/>
                      <a:pt x="79" y="37"/>
                      <a:pt x="79" y="38"/>
                    </a:cubicBezTo>
                    <a:cubicBezTo>
                      <a:pt x="79" y="40"/>
                      <a:pt x="80" y="41"/>
                      <a:pt x="82" y="42"/>
                    </a:cubicBezTo>
                    <a:cubicBezTo>
                      <a:pt x="82" y="42"/>
                      <a:pt x="82" y="42"/>
                      <a:pt x="83" y="42"/>
                    </a:cubicBezTo>
                    <a:cubicBezTo>
                      <a:pt x="83" y="42"/>
                      <a:pt x="83" y="42"/>
                      <a:pt x="83" y="42"/>
                    </a:cubicBezTo>
                    <a:cubicBezTo>
                      <a:pt x="83" y="43"/>
                      <a:pt x="84" y="45"/>
                      <a:pt x="84" y="48"/>
                    </a:cubicBezTo>
                    <a:cubicBezTo>
                      <a:pt x="85" y="51"/>
                      <a:pt x="86" y="53"/>
                      <a:pt x="87" y="55"/>
                    </a:cubicBezTo>
                    <a:cubicBezTo>
                      <a:pt x="87" y="56"/>
                      <a:pt x="87" y="57"/>
                      <a:pt x="87" y="57"/>
                    </a:cubicBezTo>
                    <a:cubicBezTo>
                      <a:pt x="87" y="58"/>
                      <a:pt x="86" y="58"/>
                      <a:pt x="86" y="59"/>
                    </a:cubicBezTo>
                    <a:cubicBezTo>
                      <a:pt x="86" y="61"/>
                      <a:pt x="90" y="62"/>
                      <a:pt x="93" y="62"/>
                    </a:cubicBezTo>
                    <a:cubicBezTo>
                      <a:pt x="94" y="62"/>
                      <a:pt x="96" y="62"/>
                      <a:pt x="96" y="62"/>
                    </a:cubicBezTo>
                    <a:cubicBezTo>
                      <a:pt x="96" y="62"/>
                      <a:pt x="95" y="64"/>
                      <a:pt x="94" y="66"/>
                    </a:cubicBezTo>
                    <a:cubicBezTo>
                      <a:pt x="94" y="69"/>
                      <a:pt x="93" y="72"/>
                      <a:pt x="93" y="72"/>
                    </a:cubicBezTo>
                    <a:cubicBezTo>
                      <a:pt x="92" y="73"/>
                      <a:pt x="92" y="73"/>
                      <a:pt x="92" y="74"/>
                    </a:cubicBezTo>
                    <a:cubicBezTo>
                      <a:pt x="92" y="74"/>
                      <a:pt x="91" y="74"/>
                      <a:pt x="91" y="74"/>
                    </a:cubicBezTo>
                    <a:cubicBezTo>
                      <a:pt x="90" y="75"/>
                      <a:pt x="88" y="76"/>
                      <a:pt x="86" y="77"/>
                    </a:cubicBezTo>
                    <a:cubicBezTo>
                      <a:pt x="84" y="77"/>
                      <a:pt x="83" y="78"/>
                      <a:pt x="83" y="78"/>
                    </a:cubicBezTo>
                    <a:cubicBezTo>
                      <a:pt x="83" y="78"/>
                      <a:pt x="83" y="78"/>
                      <a:pt x="83" y="78"/>
                    </a:cubicBezTo>
                    <a:cubicBezTo>
                      <a:pt x="82" y="78"/>
                      <a:pt x="81" y="79"/>
                      <a:pt x="80" y="80"/>
                    </a:cubicBezTo>
                    <a:cubicBezTo>
                      <a:pt x="79" y="81"/>
                      <a:pt x="79" y="82"/>
                      <a:pt x="79" y="83"/>
                    </a:cubicBezTo>
                    <a:cubicBezTo>
                      <a:pt x="79" y="84"/>
                      <a:pt x="79" y="84"/>
                      <a:pt x="80" y="85"/>
                    </a:cubicBezTo>
                    <a:cubicBezTo>
                      <a:pt x="80" y="85"/>
                      <a:pt x="80" y="86"/>
                      <a:pt x="80" y="86"/>
                    </a:cubicBezTo>
                    <a:cubicBezTo>
                      <a:pt x="80" y="87"/>
                      <a:pt x="80" y="87"/>
                      <a:pt x="80" y="87"/>
                    </a:cubicBezTo>
                    <a:cubicBezTo>
                      <a:pt x="80" y="88"/>
                      <a:pt x="79" y="88"/>
                      <a:pt x="79" y="89"/>
                    </a:cubicBezTo>
                    <a:cubicBezTo>
                      <a:pt x="78" y="90"/>
                      <a:pt x="78" y="96"/>
                      <a:pt x="78" y="100"/>
                    </a:cubicBezTo>
                    <a:cubicBezTo>
                      <a:pt x="78" y="102"/>
                      <a:pt x="78" y="103"/>
                      <a:pt x="78" y="103"/>
                    </a:cubicBezTo>
                    <a:cubicBezTo>
                      <a:pt x="78" y="104"/>
                      <a:pt x="79" y="105"/>
                      <a:pt x="80" y="106"/>
                    </a:cubicBezTo>
                    <a:cubicBezTo>
                      <a:pt x="80" y="106"/>
                      <a:pt x="80" y="106"/>
                      <a:pt x="80" y="106"/>
                    </a:cubicBezTo>
                    <a:cubicBezTo>
                      <a:pt x="80" y="106"/>
                      <a:pt x="81" y="107"/>
                      <a:pt x="81" y="107"/>
                    </a:cubicBezTo>
                    <a:cubicBezTo>
                      <a:pt x="81" y="107"/>
                      <a:pt x="81" y="107"/>
                      <a:pt x="81" y="108"/>
                    </a:cubicBezTo>
                    <a:cubicBezTo>
                      <a:pt x="81" y="108"/>
                      <a:pt x="81" y="109"/>
                      <a:pt x="81" y="109"/>
                    </a:cubicBezTo>
                    <a:cubicBezTo>
                      <a:pt x="81" y="109"/>
                      <a:pt x="80" y="110"/>
                      <a:pt x="79" y="110"/>
                    </a:cubicBezTo>
                    <a:cubicBezTo>
                      <a:pt x="79" y="110"/>
                      <a:pt x="79" y="110"/>
                      <a:pt x="79" y="110"/>
                    </a:cubicBezTo>
                    <a:cubicBezTo>
                      <a:pt x="79" y="110"/>
                      <a:pt x="78" y="110"/>
                      <a:pt x="78" y="110"/>
                    </a:cubicBezTo>
                    <a:cubicBezTo>
                      <a:pt x="78" y="110"/>
                      <a:pt x="78" y="110"/>
                      <a:pt x="78" y="110"/>
                    </a:cubicBezTo>
                    <a:cubicBezTo>
                      <a:pt x="77" y="110"/>
                      <a:pt x="77" y="110"/>
                      <a:pt x="76" y="110"/>
                    </a:cubicBezTo>
                    <a:cubicBezTo>
                      <a:pt x="76" y="111"/>
                      <a:pt x="75" y="112"/>
                      <a:pt x="75" y="113"/>
                    </a:cubicBezTo>
                    <a:cubicBezTo>
                      <a:pt x="74" y="115"/>
                      <a:pt x="73" y="117"/>
                      <a:pt x="72" y="118"/>
                    </a:cubicBezTo>
                    <a:cubicBezTo>
                      <a:pt x="72" y="119"/>
                      <a:pt x="71" y="120"/>
                      <a:pt x="70" y="121"/>
                    </a:cubicBezTo>
                    <a:cubicBezTo>
                      <a:pt x="68" y="123"/>
                      <a:pt x="67" y="125"/>
                      <a:pt x="67" y="126"/>
                    </a:cubicBezTo>
                    <a:cubicBezTo>
                      <a:pt x="66" y="126"/>
                      <a:pt x="66" y="127"/>
                      <a:pt x="66" y="127"/>
                    </a:cubicBezTo>
                    <a:cubicBezTo>
                      <a:pt x="66" y="128"/>
                      <a:pt x="66" y="129"/>
                      <a:pt x="66" y="130"/>
                    </a:cubicBezTo>
                    <a:cubicBezTo>
                      <a:pt x="65" y="130"/>
                      <a:pt x="65" y="132"/>
                      <a:pt x="64" y="133"/>
                    </a:cubicBezTo>
                    <a:cubicBezTo>
                      <a:pt x="64" y="134"/>
                      <a:pt x="63" y="135"/>
                      <a:pt x="63" y="136"/>
                    </a:cubicBezTo>
                    <a:cubicBezTo>
                      <a:pt x="62" y="136"/>
                      <a:pt x="63" y="138"/>
                      <a:pt x="63" y="140"/>
                    </a:cubicBezTo>
                    <a:cubicBezTo>
                      <a:pt x="64" y="141"/>
                      <a:pt x="64" y="141"/>
                      <a:pt x="64" y="142"/>
                    </a:cubicBezTo>
                    <a:cubicBezTo>
                      <a:pt x="64" y="142"/>
                      <a:pt x="64" y="143"/>
                      <a:pt x="64" y="143"/>
                    </a:cubicBezTo>
                    <a:cubicBezTo>
                      <a:pt x="64" y="144"/>
                      <a:pt x="64" y="144"/>
                      <a:pt x="64" y="145"/>
                    </a:cubicBezTo>
                    <a:cubicBezTo>
                      <a:pt x="64" y="145"/>
                      <a:pt x="64" y="146"/>
                      <a:pt x="64" y="146"/>
                    </a:cubicBezTo>
                    <a:cubicBezTo>
                      <a:pt x="64" y="146"/>
                      <a:pt x="64" y="146"/>
                      <a:pt x="64" y="146"/>
                    </a:cubicBezTo>
                    <a:cubicBezTo>
                      <a:pt x="64" y="146"/>
                      <a:pt x="64" y="147"/>
                      <a:pt x="64" y="147"/>
                    </a:cubicBezTo>
                    <a:cubicBezTo>
                      <a:pt x="64" y="147"/>
                      <a:pt x="63" y="147"/>
                      <a:pt x="63" y="148"/>
                    </a:cubicBezTo>
                    <a:cubicBezTo>
                      <a:pt x="62" y="148"/>
                      <a:pt x="62" y="149"/>
                      <a:pt x="61" y="149"/>
                    </a:cubicBezTo>
                    <a:cubicBezTo>
                      <a:pt x="61" y="149"/>
                      <a:pt x="61" y="151"/>
                      <a:pt x="60" y="152"/>
                    </a:cubicBezTo>
                    <a:cubicBezTo>
                      <a:pt x="60" y="153"/>
                      <a:pt x="60" y="154"/>
                      <a:pt x="60" y="154"/>
                    </a:cubicBezTo>
                    <a:cubicBezTo>
                      <a:pt x="60" y="154"/>
                      <a:pt x="60" y="155"/>
                      <a:pt x="60" y="156"/>
                    </a:cubicBezTo>
                    <a:cubicBezTo>
                      <a:pt x="60" y="156"/>
                      <a:pt x="60" y="157"/>
                      <a:pt x="60" y="157"/>
                    </a:cubicBezTo>
                    <a:cubicBezTo>
                      <a:pt x="60" y="157"/>
                      <a:pt x="60" y="157"/>
                      <a:pt x="60" y="157"/>
                    </a:cubicBezTo>
                    <a:cubicBezTo>
                      <a:pt x="60" y="158"/>
                      <a:pt x="60" y="158"/>
                      <a:pt x="59" y="158"/>
                    </a:cubicBezTo>
                    <a:cubicBezTo>
                      <a:pt x="59" y="158"/>
                      <a:pt x="58" y="158"/>
                      <a:pt x="58" y="158"/>
                    </a:cubicBezTo>
                    <a:cubicBezTo>
                      <a:pt x="58" y="159"/>
                      <a:pt x="57" y="159"/>
                      <a:pt x="57" y="160"/>
                    </a:cubicBezTo>
                    <a:cubicBezTo>
                      <a:pt x="57" y="160"/>
                      <a:pt x="57" y="160"/>
                      <a:pt x="57" y="160"/>
                    </a:cubicBezTo>
                    <a:cubicBezTo>
                      <a:pt x="57" y="161"/>
                      <a:pt x="57" y="161"/>
                      <a:pt x="57" y="162"/>
                    </a:cubicBezTo>
                    <a:cubicBezTo>
                      <a:pt x="57" y="163"/>
                      <a:pt x="58" y="165"/>
                      <a:pt x="59" y="167"/>
                    </a:cubicBezTo>
                    <a:cubicBezTo>
                      <a:pt x="60" y="168"/>
                      <a:pt x="60" y="168"/>
                      <a:pt x="60" y="168"/>
                    </a:cubicBezTo>
                    <a:cubicBezTo>
                      <a:pt x="60" y="169"/>
                      <a:pt x="60" y="169"/>
                      <a:pt x="60" y="169"/>
                    </a:cubicBezTo>
                    <a:cubicBezTo>
                      <a:pt x="59" y="169"/>
                      <a:pt x="59" y="170"/>
                      <a:pt x="59" y="170"/>
                    </a:cubicBezTo>
                    <a:cubicBezTo>
                      <a:pt x="59" y="171"/>
                      <a:pt x="59" y="171"/>
                      <a:pt x="59" y="172"/>
                    </a:cubicBezTo>
                    <a:cubicBezTo>
                      <a:pt x="59" y="172"/>
                      <a:pt x="59" y="172"/>
                      <a:pt x="59" y="172"/>
                    </a:cubicBezTo>
                    <a:cubicBezTo>
                      <a:pt x="59" y="172"/>
                      <a:pt x="59" y="172"/>
                      <a:pt x="59" y="172"/>
                    </a:cubicBezTo>
                    <a:cubicBezTo>
                      <a:pt x="59" y="172"/>
                      <a:pt x="59" y="172"/>
                      <a:pt x="59" y="172"/>
                    </a:cubicBezTo>
                    <a:cubicBezTo>
                      <a:pt x="59" y="172"/>
                      <a:pt x="60" y="173"/>
                      <a:pt x="60" y="173"/>
                    </a:cubicBezTo>
                    <a:cubicBezTo>
                      <a:pt x="60" y="173"/>
                      <a:pt x="61" y="174"/>
                      <a:pt x="61" y="174"/>
                    </a:cubicBezTo>
                    <a:cubicBezTo>
                      <a:pt x="61" y="174"/>
                      <a:pt x="61" y="175"/>
                      <a:pt x="61" y="176"/>
                    </a:cubicBezTo>
                    <a:cubicBezTo>
                      <a:pt x="62" y="177"/>
                      <a:pt x="62" y="178"/>
                      <a:pt x="62" y="179"/>
                    </a:cubicBezTo>
                    <a:cubicBezTo>
                      <a:pt x="62" y="179"/>
                      <a:pt x="62" y="179"/>
                      <a:pt x="62" y="180"/>
                    </a:cubicBezTo>
                    <a:cubicBezTo>
                      <a:pt x="62" y="181"/>
                      <a:pt x="62" y="182"/>
                      <a:pt x="62" y="182"/>
                    </a:cubicBezTo>
                    <a:cubicBezTo>
                      <a:pt x="62" y="183"/>
                      <a:pt x="62" y="183"/>
                      <a:pt x="62" y="184"/>
                    </a:cubicBezTo>
                    <a:cubicBezTo>
                      <a:pt x="62" y="184"/>
                      <a:pt x="63" y="185"/>
                      <a:pt x="63" y="185"/>
                    </a:cubicBezTo>
                    <a:cubicBezTo>
                      <a:pt x="63" y="186"/>
                      <a:pt x="64" y="186"/>
                      <a:pt x="64" y="186"/>
                    </a:cubicBezTo>
                    <a:cubicBezTo>
                      <a:pt x="65" y="186"/>
                      <a:pt x="65" y="186"/>
                      <a:pt x="65" y="186"/>
                    </a:cubicBezTo>
                    <a:cubicBezTo>
                      <a:pt x="65" y="187"/>
                      <a:pt x="65" y="190"/>
                      <a:pt x="64" y="192"/>
                    </a:cubicBezTo>
                    <a:cubicBezTo>
                      <a:pt x="64" y="192"/>
                      <a:pt x="64" y="193"/>
                      <a:pt x="64" y="193"/>
                    </a:cubicBezTo>
                    <a:cubicBezTo>
                      <a:pt x="64" y="194"/>
                      <a:pt x="64" y="194"/>
                      <a:pt x="64" y="195"/>
                    </a:cubicBezTo>
                    <a:cubicBezTo>
                      <a:pt x="65" y="196"/>
                      <a:pt x="65" y="197"/>
                      <a:pt x="65" y="197"/>
                    </a:cubicBezTo>
                    <a:cubicBezTo>
                      <a:pt x="65" y="197"/>
                      <a:pt x="64" y="197"/>
                      <a:pt x="64" y="197"/>
                    </a:cubicBezTo>
                    <a:cubicBezTo>
                      <a:pt x="63" y="197"/>
                      <a:pt x="63" y="197"/>
                      <a:pt x="62" y="197"/>
                    </a:cubicBezTo>
                    <a:cubicBezTo>
                      <a:pt x="62" y="197"/>
                      <a:pt x="62" y="199"/>
                      <a:pt x="61" y="201"/>
                    </a:cubicBezTo>
                    <a:cubicBezTo>
                      <a:pt x="60" y="203"/>
                      <a:pt x="59" y="205"/>
                      <a:pt x="59" y="206"/>
                    </a:cubicBezTo>
                    <a:cubicBezTo>
                      <a:pt x="59" y="206"/>
                      <a:pt x="59" y="207"/>
                      <a:pt x="58" y="207"/>
                    </a:cubicBezTo>
                    <a:cubicBezTo>
                      <a:pt x="58" y="208"/>
                      <a:pt x="57" y="208"/>
                      <a:pt x="57" y="210"/>
                    </a:cubicBezTo>
                    <a:cubicBezTo>
                      <a:pt x="56" y="211"/>
                      <a:pt x="57" y="212"/>
                      <a:pt x="58" y="213"/>
                    </a:cubicBezTo>
                    <a:cubicBezTo>
                      <a:pt x="58" y="213"/>
                      <a:pt x="58" y="213"/>
                      <a:pt x="58" y="213"/>
                    </a:cubicBezTo>
                    <a:cubicBezTo>
                      <a:pt x="58" y="213"/>
                      <a:pt x="58" y="213"/>
                      <a:pt x="58" y="214"/>
                    </a:cubicBezTo>
                    <a:cubicBezTo>
                      <a:pt x="58" y="214"/>
                      <a:pt x="59" y="216"/>
                      <a:pt x="59" y="217"/>
                    </a:cubicBezTo>
                    <a:cubicBezTo>
                      <a:pt x="59" y="219"/>
                      <a:pt x="59" y="220"/>
                      <a:pt x="59" y="221"/>
                    </a:cubicBezTo>
                    <a:cubicBezTo>
                      <a:pt x="59" y="221"/>
                      <a:pt x="58" y="221"/>
                      <a:pt x="58" y="221"/>
                    </a:cubicBezTo>
                    <a:cubicBezTo>
                      <a:pt x="58" y="221"/>
                      <a:pt x="57" y="221"/>
                      <a:pt x="57" y="221"/>
                    </a:cubicBezTo>
                    <a:cubicBezTo>
                      <a:pt x="56" y="222"/>
                      <a:pt x="56" y="222"/>
                      <a:pt x="56" y="223"/>
                    </a:cubicBezTo>
                    <a:cubicBezTo>
                      <a:pt x="56" y="223"/>
                      <a:pt x="56" y="224"/>
                      <a:pt x="55" y="224"/>
                    </a:cubicBezTo>
                    <a:cubicBezTo>
                      <a:pt x="55" y="224"/>
                      <a:pt x="55" y="224"/>
                      <a:pt x="55" y="224"/>
                    </a:cubicBezTo>
                    <a:cubicBezTo>
                      <a:pt x="55" y="224"/>
                      <a:pt x="55" y="224"/>
                      <a:pt x="55" y="224"/>
                    </a:cubicBezTo>
                    <a:cubicBezTo>
                      <a:pt x="54" y="224"/>
                      <a:pt x="52" y="224"/>
                      <a:pt x="51" y="225"/>
                    </a:cubicBezTo>
                    <a:cubicBezTo>
                      <a:pt x="51" y="227"/>
                      <a:pt x="51" y="228"/>
                      <a:pt x="50" y="230"/>
                    </a:cubicBezTo>
                    <a:cubicBezTo>
                      <a:pt x="50" y="232"/>
                      <a:pt x="50" y="233"/>
                      <a:pt x="50" y="235"/>
                    </a:cubicBezTo>
                    <a:cubicBezTo>
                      <a:pt x="50" y="236"/>
                      <a:pt x="51" y="237"/>
                      <a:pt x="51" y="239"/>
                    </a:cubicBezTo>
                    <a:cubicBezTo>
                      <a:pt x="52" y="244"/>
                      <a:pt x="53" y="251"/>
                      <a:pt x="53" y="253"/>
                    </a:cubicBezTo>
                    <a:cubicBezTo>
                      <a:pt x="53" y="254"/>
                      <a:pt x="52" y="254"/>
                      <a:pt x="51" y="254"/>
                    </a:cubicBezTo>
                    <a:cubicBezTo>
                      <a:pt x="50" y="255"/>
                      <a:pt x="49" y="255"/>
                      <a:pt x="48" y="256"/>
                    </a:cubicBezTo>
                    <a:cubicBezTo>
                      <a:pt x="47" y="257"/>
                      <a:pt x="47" y="260"/>
                      <a:pt x="47" y="262"/>
                    </a:cubicBezTo>
                    <a:cubicBezTo>
                      <a:pt x="47" y="263"/>
                      <a:pt x="47" y="264"/>
                      <a:pt x="47" y="264"/>
                    </a:cubicBezTo>
                    <a:cubicBezTo>
                      <a:pt x="47" y="264"/>
                      <a:pt x="47" y="264"/>
                      <a:pt x="46" y="264"/>
                    </a:cubicBezTo>
                    <a:cubicBezTo>
                      <a:pt x="46" y="265"/>
                      <a:pt x="45" y="265"/>
                      <a:pt x="45" y="265"/>
                    </a:cubicBezTo>
                    <a:cubicBezTo>
                      <a:pt x="44" y="266"/>
                      <a:pt x="44" y="268"/>
                      <a:pt x="45" y="270"/>
                    </a:cubicBezTo>
                    <a:cubicBezTo>
                      <a:pt x="45" y="270"/>
                      <a:pt x="45" y="271"/>
                      <a:pt x="45" y="271"/>
                    </a:cubicBezTo>
                    <a:cubicBezTo>
                      <a:pt x="45" y="271"/>
                      <a:pt x="45" y="271"/>
                      <a:pt x="44" y="271"/>
                    </a:cubicBezTo>
                    <a:cubicBezTo>
                      <a:pt x="44" y="271"/>
                      <a:pt x="43" y="271"/>
                      <a:pt x="43" y="272"/>
                    </a:cubicBezTo>
                    <a:cubicBezTo>
                      <a:pt x="42" y="272"/>
                      <a:pt x="43" y="273"/>
                      <a:pt x="44" y="274"/>
                    </a:cubicBezTo>
                    <a:cubicBezTo>
                      <a:pt x="44" y="275"/>
                      <a:pt x="44" y="275"/>
                      <a:pt x="44" y="275"/>
                    </a:cubicBezTo>
                    <a:cubicBezTo>
                      <a:pt x="44" y="276"/>
                      <a:pt x="44" y="276"/>
                      <a:pt x="43" y="277"/>
                    </a:cubicBezTo>
                    <a:cubicBezTo>
                      <a:pt x="43" y="277"/>
                      <a:pt x="42" y="278"/>
                      <a:pt x="42" y="279"/>
                    </a:cubicBezTo>
                    <a:cubicBezTo>
                      <a:pt x="41" y="280"/>
                      <a:pt x="42" y="281"/>
                      <a:pt x="42" y="282"/>
                    </a:cubicBezTo>
                    <a:cubicBezTo>
                      <a:pt x="42" y="282"/>
                      <a:pt x="42" y="283"/>
                      <a:pt x="42" y="283"/>
                    </a:cubicBezTo>
                    <a:cubicBezTo>
                      <a:pt x="42" y="284"/>
                      <a:pt x="42" y="286"/>
                      <a:pt x="42" y="289"/>
                    </a:cubicBezTo>
                    <a:cubicBezTo>
                      <a:pt x="42" y="290"/>
                      <a:pt x="41" y="292"/>
                      <a:pt x="41" y="292"/>
                    </a:cubicBezTo>
                    <a:cubicBezTo>
                      <a:pt x="41" y="293"/>
                      <a:pt x="42" y="295"/>
                      <a:pt x="43" y="296"/>
                    </a:cubicBezTo>
                    <a:cubicBezTo>
                      <a:pt x="43" y="296"/>
                      <a:pt x="43" y="296"/>
                      <a:pt x="43" y="296"/>
                    </a:cubicBezTo>
                    <a:cubicBezTo>
                      <a:pt x="44" y="297"/>
                      <a:pt x="44" y="297"/>
                      <a:pt x="44" y="297"/>
                    </a:cubicBezTo>
                    <a:cubicBezTo>
                      <a:pt x="44" y="297"/>
                      <a:pt x="43" y="297"/>
                      <a:pt x="43" y="298"/>
                    </a:cubicBezTo>
                    <a:cubicBezTo>
                      <a:pt x="42" y="298"/>
                      <a:pt x="41" y="299"/>
                      <a:pt x="40" y="299"/>
                    </a:cubicBezTo>
                    <a:cubicBezTo>
                      <a:pt x="40" y="300"/>
                      <a:pt x="39" y="301"/>
                      <a:pt x="39" y="303"/>
                    </a:cubicBezTo>
                    <a:cubicBezTo>
                      <a:pt x="39" y="306"/>
                      <a:pt x="39" y="310"/>
                      <a:pt x="39" y="310"/>
                    </a:cubicBezTo>
                    <a:cubicBezTo>
                      <a:pt x="40" y="311"/>
                      <a:pt x="41" y="312"/>
                      <a:pt x="42" y="312"/>
                    </a:cubicBezTo>
                    <a:cubicBezTo>
                      <a:pt x="43" y="313"/>
                      <a:pt x="44" y="312"/>
                      <a:pt x="43" y="312"/>
                    </a:cubicBezTo>
                    <a:cubicBezTo>
                      <a:pt x="43" y="313"/>
                      <a:pt x="43" y="313"/>
                      <a:pt x="42" y="314"/>
                    </a:cubicBezTo>
                    <a:cubicBezTo>
                      <a:pt x="42" y="315"/>
                      <a:pt x="41" y="315"/>
                      <a:pt x="41" y="316"/>
                    </a:cubicBezTo>
                    <a:cubicBezTo>
                      <a:pt x="41" y="316"/>
                      <a:pt x="41" y="316"/>
                      <a:pt x="41" y="316"/>
                    </a:cubicBezTo>
                    <a:cubicBezTo>
                      <a:pt x="41" y="317"/>
                      <a:pt x="42" y="317"/>
                      <a:pt x="43" y="318"/>
                    </a:cubicBezTo>
                    <a:cubicBezTo>
                      <a:pt x="43" y="318"/>
                      <a:pt x="43" y="318"/>
                      <a:pt x="43" y="318"/>
                    </a:cubicBezTo>
                    <a:cubicBezTo>
                      <a:pt x="43" y="318"/>
                      <a:pt x="44" y="318"/>
                      <a:pt x="44" y="318"/>
                    </a:cubicBezTo>
                    <a:cubicBezTo>
                      <a:pt x="44" y="318"/>
                      <a:pt x="44" y="319"/>
                      <a:pt x="45" y="320"/>
                    </a:cubicBezTo>
                    <a:cubicBezTo>
                      <a:pt x="45" y="320"/>
                      <a:pt x="45" y="321"/>
                      <a:pt x="45" y="321"/>
                    </a:cubicBezTo>
                    <a:cubicBezTo>
                      <a:pt x="45" y="322"/>
                      <a:pt x="44" y="322"/>
                      <a:pt x="44" y="323"/>
                    </a:cubicBezTo>
                    <a:cubicBezTo>
                      <a:pt x="44" y="323"/>
                      <a:pt x="43" y="323"/>
                      <a:pt x="43" y="324"/>
                    </a:cubicBezTo>
                    <a:cubicBezTo>
                      <a:pt x="43" y="324"/>
                      <a:pt x="43" y="325"/>
                      <a:pt x="43" y="326"/>
                    </a:cubicBezTo>
                    <a:cubicBezTo>
                      <a:pt x="43" y="327"/>
                      <a:pt x="42" y="329"/>
                      <a:pt x="42" y="329"/>
                    </a:cubicBezTo>
                    <a:cubicBezTo>
                      <a:pt x="43" y="330"/>
                      <a:pt x="45" y="330"/>
                      <a:pt x="47" y="330"/>
                    </a:cubicBezTo>
                    <a:cubicBezTo>
                      <a:pt x="49" y="329"/>
                      <a:pt x="50" y="329"/>
                      <a:pt x="50" y="329"/>
                    </a:cubicBezTo>
                    <a:cubicBezTo>
                      <a:pt x="50" y="329"/>
                      <a:pt x="51" y="329"/>
                      <a:pt x="51" y="330"/>
                    </a:cubicBezTo>
                    <a:cubicBezTo>
                      <a:pt x="51" y="330"/>
                      <a:pt x="51" y="330"/>
                      <a:pt x="51" y="330"/>
                    </a:cubicBezTo>
                    <a:cubicBezTo>
                      <a:pt x="51" y="330"/>
                      <a:pt x="51" y="330"/>
                      <a:pt x="51" y="330"/>
                    </a:cubicBezTo>
                    <a:cubicBezTo>
                      <a:pt x="51" y="330"/>
                      <a:pt x="51" y="330"/>
                      <a:pt x="51" y="330"/>
                    </a:cubicBezTo>
                    <a:cubicBezTo>
                      <a:pt x="51" y="330"/>
                      <a:pt x="51" y="330"/>
                      <a:pt x="51" y="330"/>
                    </a:cubicBezTo>
                    <a:cubicBezTo>
                      <a:pt x="51" y="330"/>
                      <a:pt x="50" y="331"/>
                      <a:pt x="50" y="331"/>
                    </a:cubicBezTo>
                    <a:cubicBezTo>
                      <a:pt x="50" y="331"/>
                      <a:pt x="49" y="332"/>
                      <a:pt x="49" y="332"/>
                    </a:cubicBezTo>
                    <a:cubicBezTo>
                      <a:pt x="49" y="332"/>
                      <a:pt x="49" y="333"/>
                      <a:pt x="49" y="333"/>
                    </a:cubicBezTo>
                    <a:cubicBezTo>
                      <a:pt x="49" y="333"/>
                      <a:pt x="48" y="333"/>
                      <a:pt x="48" y="334"/>
                    </a:cubicBezTo>
                    <a:cubicBezTo>
                      <a:pt x="48" y="334"/>
                      <a:pt x="48" y="334"/>
                      <a:pt x="48" y="334"/>
                    </a:cubicBezTo>
                    <a:cubicBezTo>
                      <a:pt x="48" y="334"/>
                      <a:pt x="47" y="333"/>
                      <a:pt x="45" y="333"/>
                    </a:cubicBezTo>
                    <a:cubicBezTo>
                      <a:pt x="43" y="333"/>
                      <a:pt x="40" y="333"/>
                      <a:pt x="40" y="333"/>
                    </a:cubicBezTo>
                    <a:cubicBezTo>
                      <a:pt x="39" y="334"/>
                      <a:pt x="39" y="335"/>
                      <a:pt x="40" y="335"/>
                    </a:cubicBezTo>
                    <a:cubicBezTo>
                      <a:pt x="40" y="335"/>
                      <a:pt x="40" y="335"/>
                      <a:pt x="40" y="335"/>
                    </a:cubicBezTo>
                    <a:cubicBezTo>
                      <a:pt x="40" y="336"/>
                      <a:pt x="44" y="337"/>
                      <a:pt x="45" y="338"/>
                    </a:cubicBezTo>
                    <a:cubicBezTo>
                      <a:pt x="46" y="338"/>
                      <a:pt x="46" y="338"/>
                      <a:pt x="46" y="338"/>
                    </a:cubicBezTo>
                    <a:cubicBezTo>
                      <a:pt x="46" y="338"/>
                      <a:pt x="46" y="338"/>
                      <a:pt x="46" y="338"/>
                    </a:cubicBezTo>
                    <a:cubicBezTo>
                      <a:pt x="46" y="338"/>
                      <a:pt x="47" y="339"/>
                      <a:pt x="47" y="339"/>
                    </a:cubicBezTo>
                    <a:cubicBezTo>
                      <a:pt x="48" y="340"/>
                      <a:pt x="48" y="341"/>
                      <a:pt x="48" y="341"/>
                    </a:cubicBezTo>
                    <a:cubicBezTo>
                      <a:pt x="48" y="341"/>
                      <a:pt x="48" y="341"/>
                      <a:pt x="48" y="341"/>
                    </a:cubicBezTo>
                    <a:cubicBezTo>
                      <a:pt x="48" y="341"/>
                      <a:pt x="48" y="341"/>
                      <a:pt x="48" y="341"/>
                    </a:cubicBezTo>
                    <a:cubicBezTo>
                      <a:pt x="48" y="341"/>
                      <a:pt x="48" y="341"/>
                      <a:pt x="48" y="341"/>
                    </a:cubicBezTo>
                    <a:cubicBezTo>
                      <a:pt x="48" y="341"/>
                      <a:pt x="48" y="341"/>
                      <a:pt x="48" y="341"/>
                    </a:cubicBezTo>
                    <a:cubicBezTo>
                      <a:pt x="48" y="342"/>
                      <a:pt x="48" y="342"/>
                      <a:pt x="47" y="343"/>
                    </a:cubicBezTo>
                    <a:cubicBezTo>
                      <a:pt x="47" y="343"/>
                      <a:pt x="47" y="343"/>
                      <a:pt x="47" y="344"/>
                    </a:cubicBezTo>
                    <a:cubicBezTo>
                      <a:pt x="47" y="344"/>
                      <a:pt x="47" y="344"/>
                      <a:pt x="47" y="344"/>
                    </a:cubicBezTo>
                    <a:cubicBezTo>
                      <a:pt x="47" y="344"/>
                      <a:pt x="46" y="344"/>
                      <a:pt x="46" y="344"/>
                    </a:cubicBezTo>
                    <a:cubicBezTo>
                      <a:pt x="46" y="344"/>
                      <a:pt x="46" y="344"/>
                      <a:pt x="46" y="344"/>
                    </a:cubicBezTo>
                    <a:cubicBezTo>
                      <a:pt x="45" y="345"/>
                      <a:pt x="44" y="345"/>
                      <a:pt x="44" y="345"/>
                    </a:cubicBezTo>
                    <a:cubicBezTo>
                      <a:pt x="43" y="346"/>
                      <a:pt x="44" y="348"/>
                      <a:pt x="44" y="349"/>
                    </a:cubicBezTo>
                    <a:cubicBezTo>
                      <a:pt x="45" y="350"/>
                      <a:pt x="45" y="351"/>
                      <a:pt x="45" y="351"/>
                    </a:cubicBezTo>
                    <a:cubicBezTo>
                      <a:pt x="45" y="351"/>
                      <a:pt x="45" y="351"/>
                      <a:pt x="44" y="352"/>
                    </a:cubicBezTo>
                    <a:cubicBezTo>
                      <a:pt x="44" y="352"/>
                      <a:pt x="43" y="353"/>
                      <a:pt x="43" y="353"/>
                    </a:cubicBezTo>
                    <a:cubicBezTo>
                      <a:pt x="42" y="354"/>
                      <a:pt x="43" y="355"/>
                      <a:pt x="43" y="357"/>
                    </a:cubicBezTo>
                    <a:cubicBezTo>
                      <a:pt x="44" y="358"/>
                      <a:pt x="44" y="360"/>
                      <a:pt x="44" y="360"/>
                    </a:cubicBezTo>
                    <a:cubicBezTo>
                      <a:pt x="44" y="360"/>
                      <a:pt x="44" y="360"/>
                      <a:pt x="44" y="361"/>
                    </a:cubicBezTo>
                    <a:cubicBezTo>
                      <a:pt x="43" y="362"/>
                      <a:pt x="42" y="363"/>
                      <a:pt x="42" y="363"/>
                    </a:cubicBezTo>
                    <a:cubicBezTo>
                      <a:pt x="40" y="364"/>
                      <a:pt x="41" y="365"/>
                      <a:pt x="41" y="366"/>
                    </a:cubicBezTo>
                    <a:cubicBezTo>
                      <a:pt x="42" y="367"/>
                      <a:pt x="42" y="367"/>
                      <a:pt x="42" y="368"/>
                    </a:cubicBezTo>
                    <a:cubicBezTo>
                      <a:pt x="42" y="368"/>
                      <a:pt x="40" y="369"/>
                      <a:pt x="39" y="369"/>
                    </a:cubicBezTo>
                    <a:cubicBezTo>
                      <a:pt x="38" y="370"/>
                      <a:pt x="38" y="370"/>
                      <a:pt x="37" y="371"/>
                    </a:cubicBezTo>
                    <a:cubicBezTo>
                      <a:pt x="35" y="372"/>
                      <a:pt x="35" y="375"/>
                      <a:pt x="35" y="377"/>
                    </a:cubicBezTo>
                    <a:cubicBezTo>
                      <a:pt x="35" y="377"/>
                      <a:pt x="35" y="377"/>
                      <a:pt x="35" y="377"/>
                    </a:cubicBezTo>
                    <a:cubicBezTo>
                      <a:pt x="35" y="377"/>
                      <a:pt x="35" y="377"/>
                      <a:pt x="35" y="377"/>
                    </a:cubicBezTo>
                    <a:cubicBezTo>
                      <a:pt x="35" y="377"/>
                      <a:pt x="35" y="377"/>
                      <a:pt x="35" y="377"/>
                    </a:cubicBezTo>
                    <a:cubicBezTo>
                      <a:pt x="35" y="378"/>
                      <a:pt x="35" y="379"/>
                      <a:pt x="36" y="379"/>
                    </a:cubicBezTo>
                    <a:cubicBezTo>
                      <a:pt x="36" y="379"/>
                      <a:pt x="36" y="379"/>
                      <a:pt x="36" y="379"/>
                    </a:cubicBezTo>
                    <a:cubicBezTo>
                      <a:pt x="36" y="380"/>
                      <a:pt x="37" y="380"/>
                      <a:pt x="37" y="380"/>
                    </a:cubicBezTo>
                    <a:cubicBezTo>
                      <a:pt x="37" y="380"/>
                      <a:pt x="37" y="381"/>
                      <a:pt x="37" y="381"/>
                    </a:cubicBezTo>
                    <a:cubicBezTo>
                      <a:pt x="37" y="382"/>
                      <a:pt x="37" y="383"/>
                      <a:pt x="37" y="383"/>
                    </a:cubicBezTo>
                    <a:cubicBezTo>
                      <a:pt x="37" y="383"/>
                      <a:pt x="37" y="383"/>
                      <a:pt x="37" y="383"/>
                    </a:cubicBezTo>
                    <a:cubicBezTo>
                      <a:pt x="36" y="383"/>
                      <a:pt x="35" y="384"/>
                      <a:pt x="35" y="384"/>
                    </a:cubicBezTo>
                    <a:cubicBezTo>
                      <a:pt x="34" y="385"/>
                      <a:pt x="34" y="386"/>
                      <a:pt x="34" y="387"/>
                    </a:cubicBezTo>
                    <a:cubicBezTo>
                      <a:pt x="35" y="388"/>
                      <a:pt x="35" y="389"/>
                      <a:pt x="34" y="390"/>
                    </a:cubicBezTo>
                    <a:cubicBezTo>
                      <a:pt x="34" y="390"/>
                      <a:pt x="32" y="392"/>
                      <a:pt x="31" y="394"/>
                    </a:cubicBezTo>
                    <a:cubicBezTo>
                      <a:pt x="30" y="395"/>
                      <a:pt x="29" y="396"/>
                      <a:pt x="28" y="397"/>
                    </a:cubicBezTo>
                    <a:cubicBezTo>
                      <a:pt x="28" y="397"/>
                      <a:pt x="27" y="397"/>
                      <a:pt x="27" y="397"/>
                    </a:cubicBezTo>
                    <a:cubicBezTo>
                      <a:pt x="27" y="397"/>
                      <a:pt x="26" y="396"/>
                      <a:pt x="25" y="397"/>
                    </a:cubicBezTo>
                    <a:cubicBezTo>
                      <a:pt x="24" y="398"/>
                      <a:pt x="24" y="399"/>
                      <a:pt x="24" y="400"/>
                    </a:cubicBezTo>
                    <a:cubicBezTo>
                      <a:pt x="24" y="400"/>
                      <a:pt x="24" y="400"/>
                      <a:pt x="24" y="400"/>
                    </a:cubicBezTo>
                    <a:cubicBezTo>
                      <a:pt x="24" y="400"/>
                      <a:pt x="24" y="400"/>
                      <a:pt x="24" y="401"/>
                    </a:cubicBezTo>
                    <a:cubicBezTo>
                      <a:pt x="23" y="402"/>
                      <a:pt x="24" y="406"/>
                      <a:pt x="24" y="408"/>
                    </a:cubicBezTo>
                    <a:cubicBezTo>
                      <a:pt x="24" y="408"/>
                      <a:pt x="24" y="408"/>
                      <a:pt x="24" y="408"/>
                    </a:cubicBezTo>
                    <a:cubicBezTo>
                      <a:pt x="24" y="409"/>
                      <a:pt x="25" y="410"/>
                      <a:pt x="26" y="411"/>
                    </a:cubicBezTo>
                    <a:cubicBezTo>
                      <a:pt x="26" y="411"/>
                      <a:pt x="27" y="412"/>
                      <a:pt x="27" y="412"/>
                    </a:cubicBezTo>
                    <a:cubicBezTo>
                      <a:pt x="27" y="412"/>
                      <a:pt x="27" y="413"/>
                      <a:pt x="27" y="414"/>
                    </a:cubicBezTo>
                    <a:cubicBezTo>
                      <a:pt x="27" y="415"/>
                      <a:pt x="27" y="417"/>
                      <a:pt x="28" y="418"/>
                    </a:cubicBezTo>
                    <a:cubicBezTo>
                      <a:pt x="28" y="419"/>
                      <a:pt x="29" y="419"/>
                      <a:pt x="30" y="418"/>
                    </a:cubicBezTo>
                    <a:cubicBezTo>
                      <a:pt x="30" y="418"/>
                      <a:pt x="30" y="418"/>
                      <a:pt x="30" y="418"/>
                    </a:cubicBezTo>
                    <a:cubicBezTo>
                      <a:pt x="30" y="418"/>
                      <a:pt x="31" y="418"/>
                      <a:pt x="31" y="417"/>
                    </a:cubicBezTo>
                    <a:cubicBezTo>
                      <a:pt x="32" y="417"/>
                      <a:pt x="33" y="417"/>
                      <a:pt x="33" y="416"/>
                    </a:cubicBezTo>
                    <a:cubicBezTo>
                      <a:pt x="34" y="416"/>
                      <a:pt x="35" y="416"/>
                      <a:pt x="36" y="416"/>
                    </a:cubicBezTo>
                    <a:cubicBezTo>
                      <a:pt x="36" y="417"/>
                      <a:pt x="37" y="417"/>
                      <a:pt x="37" y="417"/>
                    </a:cubicBezTo>
                    <a:cubicBezTo>
                      <a:pt x="37" y="418"/>
                      <a:pt x="37" y="418"/>
                      <a:pt x="37" y="419"/>
                    </a:cubicBezTo>
                    <a:cubicBezTo>
                      <a:pt x="37" y="419"/>
                      <a:pt x="37" y="420"/>
                      <a:pt x="37" y="421"/>
                    </a:cubicBezTo>
                    <a:cubicBezTo>
                      <a:pt x="37" y="421"/>
                      <a:pt x="37" y="421"/>
                      <a:pt x="37" y="422"/>
                    </a:cubicBezTo>
                    <a:cubicBezTo>
                      <a:pt x="37" y="422"/>
                      <a:pt x="36" y="423"/>
                      <a:pt x="36" y="424"/>
                    </a:cubicBezTo>
                    <a:cubicBezTo>
                      <a:pt x="36" y="424"/>
                      <a:pt x="37" y="425"/>
                      <a:pt x="37" y="425"/>
                    </a:cubicBezTo>
                    <a:cubicBezTo>
                      <a:pt x="37" y="425"/>
                      <a:pt x="37" y="425"/>
                      <a:pt x="37" y="425"/>
                    </a:cubicBezTo>
                    <a:cubicBezTo>
                      <a:pt x="37" y="426"/>
                      <a:pt x="38" y="426"/>
                      <a:pt x="38" y="426"/>
                    </a:cubicBezTo>
                    <a:cubicBezTo>
                      <a:pt x="38" y="426"/>
                      <a:pt x="38" y="427"/>
                      <a:pt x="37" y="428"/>
                    </a:cubicBezTo>
                    <a:cubicBezTo>
                      <a:pt x="37" y="428"/>
                      <a:pt x="37" y="428"/>
                      <a:pt x="37" y="428"/>
                    </a:cubicBezTo>
                    <a:cubicBezTo>
                      <a:pt x="37" y="428"/>
                      <a:pt x="37" y="429"/>
                      <a:pt x="37" y="429"/>
                    </a:cubicBezTo>
                    <a:cubicBezTo>
                      <a:pt x="37" y="430"/>
                      <a:pt x="38" y="431"/>
                      <a:pt x="39" y="432"/>
                    </a:cubicBezTo>
                    <a:cubicBezTo>
                      <a:pt x="39" y="432"/>
                      <a:pt x="40" y="432"/>
                      <a:pt x="41" y="433"/>
                    </a:cubicBezTo>
                    <a:cubicBezTo>
                      <a:pt x="41" y="433"/>
                      <a:pt x="41" y="433"/>
                      <a:pt x="41" y="433"/>
                    </a:cubicBezTo>
                    <a:cubicBezTo>
                      <a:pt x="41" y="433"/>
                      <a:pt x="41" y="434"/>
                      <a:pt x="41" y="434"/>
                    </a:cubicBezTo>
                    <a:cubicBezTo>
                      <a:pt x="42" y="435"/>
                      <a:pt x="42" y="436"/>
                      <a:pt x="44" y="437"/>
                    </a:cubicBezTo>
                    <a:cubicBezTo>
                      <a:pt x="46" y="437"/>
                      <a:pt x="52" y="437"/>
                      <a:pt x="57" y="437"/>
                    </a:cubicBezTo>
                    <a:cubicBezTo>
                      <a:pt x="60" y="437"/>
                      <a:pt x="64" y="436"/>
                      <a:pt x="65" y="437"/>
                    </a:cubicBezTo>
                    <a:cubicBezTo>
                      <a:pt x="65" y="437"/>
                      <a:pt x="69" y="438"/>
                      <a:pt x="72" y="44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261"/>
              <p:cNvSpPr>
                <a:spLocks/>
              </p:cNvSpPr>
              <p:nvPr/>
            </p:nvSpPr>
            <p:spPr bwMode="auto">
              <a:xfrm>
                <a:off x="2436812" y="5553076"/>
                <a:ext cx="127000" cy="100013"/>
              </a:xfrm>
              <a:custGeom>
                <a:avLst/>
                <a:gdLst>
                  <a:gd name="T0" fmla="*/ 18 w 55"/>
                  <a:gd name="T1" fmla="*/ 5 h 43"/>
                  <a:gd name="T2" fmla="*/ 21 w 55"/>
                  <a:gd name="T3" fmla="*/ 8 h 43"/>
                  <a:gd name="T4" fmla="*/ 18 w 55"/>
                  <a:gd name="T5" fmla="*/ 10 h 43"/>
                  <a:gd name="T6" fmla="*/ 20 w 55"/>
                  <a:gd name="T7" fmla="*/ 16 h 43"/>
                  <a:gd name="T8" fmla="*/ 28 w 55"/>
                  <a:gd name="T9" fmla="*/ 13 h 43"/>
                  <a:gd name="T10" fmla="*/ 26 w 55"/>
                  <a:gd name="T11" fmla="*/ 17 h 43"/>
                  <a:gd name="T12" fmla="*/ 21 w 55"/>
                  <a:gd name="T13" fmla="*/ 21 h 43"/>
                  <a:gd name="T14" fmla="*/ 26 w 55"/>
                  <a:gd name="T15" fmla="*/ 26 h 43"/>
                  <a:gd name="T16" fmla="*/ 34 w 55"/>
                  <a:gd name="T17" fmla="*/ 31 h 43"/>
                  <a:gd name="T18" fmla="*/ 31 w 55"/>
                  <a:gd name="T19" fmla="*/ 30 h 43"/>
                  <a:gd name="T20" fmla="*/ 27 w 55"/>
                  <a:gd name="T21" fmla="*/ 30 h 43"/>
                  <a:gd name="T22" fmla="*/ 25 w 55"/>
                  <a:gd name="T23" fmla="*/ 32 h 43"/>
                  <a:gd name="T24" fmla="*/ 21 w 55"/>
                  <a:gd name="T25" fmla="*/ 30 h 43"/>
                  <a:gd name="T26" fmla="*/ 19 w 55"/>
                  <a:gd name="T27" fmla="*/ 31 h 43"/>
                  <a:gd name="T28" fmla="*/ 14 w 55"/>
                  <a:gd name="T29" fmla="*/ 32 h 43"/>
                  <a:gd name="T30" fmla="*/ 10 w 55"/>
                  <a:gd name="T31" fmla="*/ 30 h 43"/>
                  <a:gd name="T32" fmla="*/ 3 w 55"/>
                  <a:gd name="T33" fmla="*/ 30 h 43"/>
                  <a:gd name="T34" fmla="*/ 1 w 55"/>
                  <a:gd name="T35" fmla="*/ 34 h 43"/>
                  <a:gd name="T36" fmla="*/ 6 w 55"/>
                  <a:gd name="T37" fmla="*/ 32 h 43"/>
                  <a:gd name="T38" fmla="*/ 10 w 55"/>
                  <a:gd name="T39" fmla="*/ 32 h 43"/>
                  <a:gd name="T40" fmla="*/ 13 w 55"/>
                  <a:gd name="T41" fmla="*/ 33 h 43"/>
                  <a:gd name="T42" fmla="*/ 14 w 55"/>
                  <a:gd name="T43" fmla="*/ 35 h 43"/>
                  <a:gd name="T44" fmla="*/ 20 w 55"/>
                  <a:gd name="T45" fmla="*/ 36 h 43"/>
                  <a:gd name="T46" fmla="*/ 24 w 55"/>
                  <a:gd name="T47" fmla="*/ 36 h 43"/>
                  <a:gd name="T48" fmla="*/ 27 w 55"/>
                  <a:gd name="T49" fmla="*/ 36 h 43"/>
                  <a:gd name="T50" fmla="*/ 34 w 55"/>
                  <a:gd name="T51" fmla="*/ 35 h 43"/>
                  <a:gd name="T52" fmla="*/ 42 w 55"/>
                  <a:gd name="T53" fmla="*/ 38 h 43"/>
                  <a:gd name="T54" fmla="*/ 46 w 55"/>
                  <a:gd name="T55" fmla="*/ 43 h 43"/>
                  <a:gd name="T56" fmla="*/ 51 w 55"/>
                  <a:gd name="T57" fmla="*/ 42 h 43"/>
                  <a:gd name="T58" fmla="*/ 54 w 55"/>
                  <a:gd name="T59" fmla="*/ 40 h 43"/>
                  <a:gd name="T60" fmla="*/ 53 w 55"/>
                  <a:gd name="T61" fmla="*/ 37 h 43"/>
                  <a:gd name="T62" fmla="*/ 47 w 55"/>
                  <a:gd name="T63" fmla="*/ 36 h 43"/>
                  <a:gd name="T64" fmla="*/ 43 w 55"/>
                  <a:gd name="T65" fmla="*/ 36 h 43"/>
                  <a:gd name="T66" fmla="*/ 38 w 55"/>
                  <a:gd name="T67" fmla="*/ 34 h 43"/>
                  <a:gd name="T68" fmla="*/ 37 w 55"/>
                  <a:gd name="T69" fmla="*/ 28 h 43"/>
                  <a:gd name="T70" fmla="*/ 36 w 55"/>
                  <a:gd name="T71" fmla="*/ 20 h 43"/>
                  <a:gd name="T72" fmla="*/ 36 w 55"/>
                  <a:gd name="T73" fmla="*/ 2 h 43"/>
                  <a:gd name="T74" fmla="*/ 31 w 55"/>
                  <a:gd name="T75" fmla="*/ 1 h 43"/>
                  <a:gd name="T76" fmla="*/ 27 w 55"/>
                  <a:gd name="T77" fmla="*/ 4 h 43"/>
                  <a:gd name="T78" fmla="*/ 21 w 55"/>
                  <a:gd name="T79"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 h="43">
                    <a:moveTo>
                      <a:pt x="21" y="3"/>
                    </a:moveTo>
                    <a:cubicBezTo>
                      <a:pt x="19" y="4"/>
                      <a:pt x="18" y="4"/>
                      <a:pt x="18" y="5"/>
                    </a:cubicBezTo>
                    <a:cubicBezTo>
                      <a:pt x="19" y="5"/>
                      <a:pt x="20" y="6"/>
                      <a:pt x="21" y="7"/>
                    </a:cubicBezTo>
                    <a:cubicBezTo>
                      <a:pt x="21" y="8"/>
                      <a:pt x="22" y="8"/>
                      <a:pt x="21" y="8"/>
                    </a:cubicBezTo>
                    <a:cubicBezTo>
                      <a:pt x="20" y="9"/>
                      <a:pt x="19" y="7"/>
                      <a:pt x="18" y="8"/>
                    </a:cubicBezTo>
                    <a:cubicBezTo>
                      <a:pt x="17" y="8"/>
                      <a:pt x="17" y="9"/>
                      <a:pt x="18" y="10"/>
                    </a:cubicBezTo>
                    <a:cubicBezTo>
                      <a:pt x="18" y="12"/>
                      <a:pt x="17" y="13"/>
                      <a:pt x="18" y="14"/>
                    </a:cubicBezTo>
                    <a:cubicBezTo>
                      <a:pt x="18" y="14"/>
                      <a:pt x="19" y="16"/>
                      <a:pt x="20" y="16"/>
                    </a:cubicBezTo>
                    <a:cubicBezTo>
                      <a:pt x="21" y="15"/>
                      <a:pt x="22" y="14"/>
                      <a:pt x="23" y="14"/>
                    </a:cubicBezTo>
                    <a:cubicBezTo>
                      <a:pt x="25" y="13"/>
                      <a:pt x="27" y="13"/>
                      <a:pt x="28" y="13"/>
                    </a:cubicBezTo>
                    <a:cubicBezTo>
                      <a:pt x="29" y="13"/>
                      <a:pt x="30" y="14"/>
                      <a:pt x="30" y="15"/>
                    </a:cubicBezTo>
                    <a:cubicBezTo>
                      <a:pt x="30" y="15"/>
                      <a:pt x="27" y="17"/>
                      <a:pt x="26" y="17"/>
                    </a:cubicBezTo>
                    <a:cubicBezTo>
                      <a:pt x="25" y="17"/>
                      <a:pt x="23" y="18"/>
                      <a:pt x="22" y="19"/>
                    </a:cubicBezTo>
                    <a:cubicBezTo>
                      <a:pt x="21" y="20"/>
                      <a:pt x="21" y="21"/>
                      <a:pt x="21" y="21"/>
                    </a:cubicBezTo>
                    <a:cubicBezTo>
                      <a:pt x="21" y="22"/>
                      <a:pt x="21" y="23"/>
                      <a:pt x="22" y="24"/>
                    </a:cubicBezTo>
                    <a:cubicBezTo>
                      <a:pt x="23" y="25"/>
                      <a:pt x="24" y="25"/>
                      <a:pt x="26" y="26"/>
                    </a:cubicBezTo>
                    <a:cubicBezTo>
                      <a:pt x="29" y="27"/>
                      <a:pt x="32" y="28"/>
                      <a:pt x="33" y="29"/>
                    </a:cubicBezTo>
                    <a:cubicBezTo>
                      <a:pt x="34" y="30"/>
                      <a:pt x="34" y="30"/>
                      <a:pt x="34" y="31"/>
                    </a:cubicBezTo>
                    <a:cubicBezTo>
                      <a:pt x="34" y="31"/>
                      <a:pt x="29" y="34"/>
                      <a:pt x="29" y="33"/>
                    </a:cubicBezTo>
                    <a:cubicBezTo>
                      <a:pt x="29" y="32"/>
                      <a:pt x="32" y="31"/>
                      <a:pt x="31" y="30"/>
                    </a:cubicBezTo>
                    <a:cubicBezTo>
                      <a:pt x="30" y="29"/>
                      <a:pt x="29" y="29"/>
                      <a:pt x="28" y="29"/>
                    </a:cubicBezTo>
                    <a:cubicBezTo>
                      <a:pt x="27" y="30"/>
                      <a:pt x="27" y="30"/>
                      <a:pt x="27" y="30"/>
                    </a:cubicBezTo>
                    <a:cubicBezTo>
                      <a:pt x="26" y="29"/>
                      <a:pt x="25" y="27"/>
                      <a:pt x="24" y="28"/>
                    </a:cubicBezTo>
                    <a:cubicBezTo>
                      <a:pt x="24" y="29"/>
                      <a:pt x="26" y="32"/>
                      <a:pt x="25" y="32"/>
                    </a:cubicBezTo>
                    <a:cubicBezTo>
                      <a:pt x="24" y="32"/>
                      <a:pt x="23" y="27"/>
                      <a:pt x="22" y="27"/>
                    </a:cubicBezTo>
                    <a:cubicBezTo>
                      <a:pt x="21" y="28"/>
                      <a:pt x="23" y="31"/>
                      <a:pt x="21" y="30"/>
                    </a:cubicBezTo>
                    <a:cubicBezTo>
                      <a:pt x="18" y="29"/>
                      <a:pt x="17" y="28"/>
                      <a:pt x="18" y="29"/>
                    </a:cubicBezTo>
                    <a:cubicBezTo>
                      <a:pt x="18" y="29"/>
                      <a:pt x="20" y="31"/>
                      <a:pt x="19" y="31"/>
                    </a:cubicBezTo>
                    <a:cubicBezTo>
                      <a:pt x="19" y="32"/>
                      <a:pt x="17" y="30"/>
                      <a:pt x="16" y="31"/>
                    </a:cubicBezTo>
                    <a:cubicBezTo>
                      <a:pt x="15" y="31"/>
                      <a:pt x="15" y="32"/>
                      <a:pt x="14" y="32"/>
                    </a:cubicBezTo>
                    <a:cubicBezTo>
                      <a:pt x="13" y="31"/>
                      <a:pt x="15" y="29"/>
                      <a:pt x="14" y="29"/>
                    </a:cubicBezTo>
                    <a:cubicBezTo>
                      <a:pt x="12" y="29"/>
                      <a:pt x="13" y="30"/>
                      <a:pt x="10" y="30"/>
                    </a:cubicBezTo>
                    <a:cubicBezTo>
                      <a:pt x="8" y="30"/>
                      <a:pt x="9" y="30"/>
                      <a:pt x="6" y="30"/>
                    </a:cubicBezTo>
                    <a:cubicBezTo>
                      <a:pt x="4" y="30"/>
                      <a:pt x="3" y="30"/>
                      <a:pt x="3" y="30"/>
                    </a:cubicBezTo>
                    <a:cubicBezTo>
                      <a:pt x="3" y="31"/>
                      <a:pt x="2" y="31"/>
                      <a:pt x="1" y="32"/>
                    </a:cubicBezTo>
                    <a:cubicBezTo>
                      <a:pt x="0" y="33"/>
                      <a:pt x="0" y="34"/>
                      <a:pt x="1" y="34"/>
                    </a:cubicBezTo>
                    <a:cubicBezTo>
                      <a:pt x="3" y="34"/>
                      <a:pt x="4" y="34"/>
                      <a:pt x="5" y="33"/>
                    </a:cubicBezTo>
                    <a:cubicBezTo>
                      <a:pt x="5" y="32"/>
                      <a:pt x="6" y="32"/>
                      <a:pt x="6" y="32"/>
                    </a:cubicBezTo>
                    <a:cubicBezTo>
                      <a:pt x="7" y="32"/>
                      <a:pt x="8" y="34"/>
                      <a:pt x="8" y="34"/>
                    </a:cubicBezTo>
                    <a:cubicBezTo>
                      <a:pt x="9" y="33"/>
                      <a:pt x="10" y="31"/>
                      <a:pt x="10" y="32"/>
                    </a:cubicBezTo>
                    <a:cubicBezTo>
                      <a:pt x="11" y="33"/>
                      <a:pt x="10" y="35"/>
                      <a:pt x="11" y="35"/>
                    </a:cubicBezTo>
                    <a:cubicBezTo>
                      <a:pt x="12" y="34"/>
                      <a:pt x="11" y="34"/>
                      <a:pt x="13" y="33"/>
                    </a:cubicBezTo>
                    <a:cubicBezTo>
                      <a:pt x="14" y="33"/>
                      <a:pt x="17" y="32"/>
                      <a:pt x="16" y="33"/>
                    </a:cubicBezTo>
                    <a:cubicBezTo>
                      <a:pt x="16" y="34"/>
                      <a:pt x="13" y="35"/>
                      <a:pt x="14" y="35"/>
                    </a:cubicBezTo>
                    <a:cubicBezTo>
                      <a:pt x="16" y="35"/>
                      <a:pt x="19" y="33"/>
                      <a:pt x="20" y="34"/>
                    </a:cubicBezTo>
                    <a:cubicBezTo>
                      <a:pt x="20" y="34"/>
                      <a:pt x="19" y="36"/>
                      <a:pt x="20" y="36"/>
                    </a:cubicBezTo>
                    <a:cubicBezTo>
                      <a:pt x="21" y="36"/>
                      <a:pt x="21" y="34"/>
                      <a:pt x="23" y="34"/>
                    </a:cubicBezTo>
                    <a:cubicBezTo>
                      <a:pt x="24" y="34"/>
                      <a:pt x="23" y="36"/>
                      <a:pt x="24" y="36"/>
                    </a:cubicBezTo>
                    <a:cubicBezTo>
                      <a:pt x="25" y="35"/>
                      <a:pt x="25" y="33"/>
                      <a:pt x="26" y="34"/>
                    </a:cubicBezTo>
                    <a:cubicBezTo>
                      <a:pt x="27" y="35"/>
                      <a:pt x="25" y="35"/>
                      <a:pt x="27" y="36"/>
                    </a:cubicBezTo>
                    <a:cubicBezTo>
                      <a:pt x="30" y="37"/>
                      <a:pt x="31" y="38"/>
                      <a:pt x="32" y="37"/>
                    </a:cubicBezTo>
                    <a:cubicBezTo>
                      <a:pt x="33" y="36"/>
                      <a:pt x="33" y="36"/>
                      <a:pt x="34" y="35"/>
                    </a:cubicBezTo>
                    <a:cubicBezTo>
                      <a:pt x="36" y="35"/>
                      <a:pt x="36" y="36"/>
                      <a:pt x="38" y="37"/>
                    </a:cubicBezTo>
                    <a:cubicBezTo>
                      <a:pt x="40" y="37"/>
                      <a:pt x="42" y="36"/>
                      <a:pt x="42" y="38"/>
                    </a:cubicBezTo>
                    <a:cubicBezTo>
                      <a:pt x="42" y="40"/>
                      <a:pt x="42" y="41"/>
                      <a:pt x="43" y="42"/>
                    </a:cubicBezTo>
                    <a:cubicBezTo>
                      <a:pt x="44" y="42"/>
                      <a:pt x="45" y="43"/>
                      <a:pt x="46" y="43"/>
                    </a:cubicBezTo>
                    <a:cubicBezTo>
                      <a:pt x="47" y="42"/>
                      <a:pt x="48" y="42"/>
                      <a:pt x="49" y="41"/>
                    </a:cubicBezTo>
                    <a:cubicBezTo>
                      <a:pt x="50" y="41"/>
                      <a:pt x="50" y="42"/>
                      <a:pt x="51" y="42"/>
                    </a:cubicBezTo>
                    <a:cubicBezTo>
                      <a:pt x="53" y="43"/>
                      <a:pt x="53" y="43"/>
                      <a:pt x="54" y="42"/>
                    </a:cubicBezTo>
                    <a:cubicBezTo>
                      <a:pt x="54" y="40"/>
                      <a:pt x="55" y="41"/>
                      <a:pt x="54" y="40"/>
                    </a:cubicBezTo>
                    <a:cubicBezTo>
                      <a:pt x="54" y="39"/>
                      <a:pt x="52" y="39"/>
                      <a:pt x="52" y="38"/>
                    </a:cubicBezTo>
                    <a:cubicBezTo>
                      <a:pt x="53" y="38"/>
                      <a:pt x="52" y="37"/>
                      <a:pt x="53" y="37"/>
                    </a:cubicBezTo>
                    <a:cubicBezTo>
                      <a:pt x="53" y="37"/>
                      <a:pt x="52" y="37"/>
                      <a:pt x="52" y="37"/>
                    </a:cubicBezTo>
                    <a:cubicBezTo>
                      <a:pt x="51" y="37"/>
                      <a:pt x="49" y="37"/>
                      <a:pt x="47" y="36"/>
                    </a:cubicBezTo>
                    <a:cubicBezTo>
                      <a:pt x="47" y="36"/>
                      <a:pt x="47" y="36"/>
                      <a:pt x="47" y="36"/>
                    </a:cubicBezTo>
                    <a:cubicBezTo>
                      <a:pt x="45" y="36"/>
                      <a:pt x="44" y="36"/>
                      <a:pt x="43" y="36"/>
                    </a:cubicBezTo>
                    <a:cubicBezTo>
                      <a:pt x="42" y="36"/>
                      <a:pt x="41" y="36"/>
                      <a:pt x="40" y="35"/>
                    </a:cubicBezTo>
                    <a:cubicBezTo>
                      <a:pt x="39" y="35"/>
                      <a:pt x="39" y="35"/>
                      <a:pt x="38" y="34"/>
                    </a:cubicBezTo>
                    <a:cubicBezTo>
                      <a:pt x="38" y="33"/>
                      <a:pt x="38" y="32"/>
                      <a:pt x="38" y="31"/>
                    </a:cubicBezTo>
                    <a:cubicBezTo>
                      <a:pt x="38" y="30"/>
                      <a:pt x="37" y="29"/>
                      <a:pt x="37" y="28"/>
                    </a:cubicBezTo>
                    <a:cubicBezTo>
                      <a:pt x="37" y="27"/>
                      <a:pt x="37" y="26"/>
                      <a:pt x="37" y="25"/>
                    </a:cubicBezTo>
                    <a:cubicBezTo>
                      <a:pt x="37" y="24"/>
                      <a:pt x="36" y="22"/>
                      <a:pt x="36" y="20"/>
                    </a:cubicBezTo>
                    <a:cubicBezTo>
                      <a:pt x="36" y="19"/>
                      <a:pt x="36" y="14"/>
                      <a:pt x="36" y="10"/>
                    </a:cubicBezTo>
                    <a:cubicBezTo>
                      <a:pt x="36" y="7"/>
                      <a:pt x="36" y="4"/>
                      <a:pt x="36" y="2"/>
                    </a:cubicBezTo>
                    <a:cubicBezTo>
                      <a:pt x="36" y="2"/>
                      <a:pt x="36" y="2"/>
                      <a:pt x="36" y="3"/>
                    </a:cubicBezTo>
                    <a:cubicBezTo>
                      <a:pt x="34" y="3"/>
                      <a:pt x="32" y="3"/>
                      <a:pt x="31" y="1"/>
                    </a:cubicBezTo>
                    <a:cubicBezTo>
                      <a:pt x="30" y="0"/>
                      <a:pt x="29" y="0"/>
                      <a:pt x="28" y="0"/>
                    </a:cubicBezTo>
                    <a:cubicBezTo>
                      <a:pt x="28" y="1"/>
                      <a:pt x="28" y="3"/>
                      <a:pt x="27" y="4"/>
                    </a:cubicBezTo>
                    <a:cubicBezTo>
                      <a:pt x="27" y="5"/>
                      <a:pt x="27" y="6"/>
                      <a:pt x="24" y="6"/>
                    </a:cubicBezTo>
                    <a:cubicBezTo>
                      <a:pt x="22" y="5"/>
                      <a:pt x="23" y="3"/>
                      <a:pt x="21" y="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12" name="Freeform 300"/>
              <p:cNvSpPr>
                <a:spLocks/>
              </p:cNvSpPr>
              <p:nvPr/>
            </p:nvSpPr>
            <p:spPr bwMode="auto">
              <a:xfrm>
                <a:off x="2374900" y="5211763"/>
                <a:ext cx="30163" cy="50800"/>
              </a:xfrm>
              <a:custGeom>
                <a:avLst/>
                <a:gdLst>
                  <a:gd name="T0" fmla="*/ 4 w 13"/>
                  <a:gd name="T1" fmla="*/ 1 h 22"/>
                  <a:gd name="T2" fmla="*/ 3 w 13"/>
                  <a:gd name="T3" fmla="*/ 6 h 22"/>
                  <a:gd name="T4" fmla="*/ 4 w 13"/>
                  <a:gd name="T5" fmla="*/ 11 h 22"/>
                  <a:gd name="T6" fmla="*/ 3 w 13"/>
                  <a:gd name="T7" fmla="*/ 15 h 22"/>
                  <a:gd name="T8" fmla="*/ 1 w 13"/>
                  <a:gd name="T9" fmla="*/ 18 h 22"/>
                  <a:gd name="T10" fmla="*/ 7 w 13"/>
                  <a:gd name="T11" fmla="*/ 20 h 22"/>
                  <a:gd name="T12" fmla="*/ 7 w 13"/>
                  <a:gd name="T13" fmla="*/ 17 h 22"/>
                  <a:gd name="T14" fmla="*/ 10 w 13"/>
                  <a:gd name="T15" fmla="*/ 16 h 22"/>
                  <a:gd name="T16" fmla="*/ 8 w 13"/>
                  <a:gd name="T17" fmla="*/ 13 h 22"/>
                  <a:gd name="T18" fmla="*/ 11 w 13"/>
                  <a:gd name="T19" fmla="*/ 12 h 22"/>
                  <a:gd name="T20" fmla="*/ 6 w 13"/>
                  <a:gd name="T21" fmla="*/ 10 h 22"/>
                  <a:gd name="T22" fmla="*/ 7 w 13"/>
                  <a:gd name="T23" fmla="*/ 8 h 22"/>
                  <a:gd name="T24" fmla="*/ 9 w 13"/>
                  <a:gd name="T25" fmla="*/ 8 h 22"/>
                  <a:gd name="T26" fmla="*/ 8 w 13"/>
                  <a:gd name="T27" fmla="*/ 7 h 22"/>
                  <a:gd name="T28" fmla="*/ 12 w 13"/>
                  <a:gd name="T29" fmla="*/ 5 h 22"/>
                  <a:gd name="T30" fmla="*/ 10 w 13"/>
                  <a:gd name="T31" fmla="*/ 2 h 22"/>
                  <a:gd name="T32" fmla="*/ 9 w 13"/>
                  <a:gd name="T33" fmla="*/ 0 h 22"/>
                  <a:gd name="T34" fmla="*/ 7 w 13"/>
                  <a:gd name="T35" fmla="*/ 1 h 22"/>
                  <a:gd name="T36" fmla="*/ 5 w 13"/>
                  <a:gd name="T37" fmla="*/ 0 h 22"/>
                  <a:gd name="T38" fmla="*/ 4 w 13"/>
                  <a:gd name="T3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22">
                    <a:moveTo>
                      <a:pt x="4" y="1"/>
                    </a:moveTo>
                    <a:cubicBezTo>
                      <a:pt x="4" y="4"/>
                      <a:pt x="3" y="4"/>
                      <a:pt x="3" y="6"/>
                    </a:cubicBezTo>
                    <a:cubicBezTo>
                      <a:pt x="3" y="8"/>
                      <a:pt x="4" y="10"/>
                      <a:pt x="4" y="11"/>
                    </a:cubicBezTo>
                    <a:cubicBezTo>
                      <a:pt x="4" y="13"/>
                      <a:pt x="3" y="14"/>
                      <a:pt x="3" y="15"/>
                    </a:cubicBezTo>
                    <a:cubicBezTo>
                      <a:pt x="2" y="16"/>
                      <a:pt x="0" y="17"/>
                      <a:pt x="1" y="18"/>
                    </a:cubicBezTo>
                    <a:cubicBezTo>
                      <a:pt x="3" y="19"/>
                      <a:pt x="5" y="22"/>
                      <a:pt x="7" y="20"/>
                    </a:cubicBezTo>
                    <a:cubicBezTo>
                      <a:pt x="8" y="19"/>
                      <a:pt x="6" y="18"/>
                      <a:pt x="7" y="17"/>
                    </a:cubicBezTo>
                    <a:cubicBezTo>
                      <a:pt x="8" y="16"/>
                      <a:pt x="11" y="17"/>
                      <a:pt x="10" y="16"/>
                    </a:cubicBezTo>
                    <a:cubicBezTo>
                      <a:pt x="10" y="15"/>
                      <a:pt x="7" y="14"/>
                      <a:pt x="8" y="13"/>
                    </a:cubicBezTo>
                    <a:cubicBezTo>
                      <a:pt x="9" y="13"/>
                      <a:pt x="12" y="13"/>
                      <a:pt x="11" y="12"/>
                    </a:cubicBezTo>
                    <a:cubicBezTo>
                      <a:pt x="10" y="11"/>
                      <a:pt x="6" y="11"/>
                      <a:pt x="6" y="10"/>
                    </a:cubicBezTo>
                    <a:cubicBezTo>
                      <a:pt x="6" y="8"/>
                      <a:pt x="7" y="8"/>
                      <a:pt x="7" y="8"/>
                    </a:cubicBezTo>
                    <a:cubicBezTo>
                      <a:pt x="8" y="8"/>
                      <a:pt x="8" y="9"/>
                      <a:pt x="9" y="8"/>
                    </a:cubicBezTo>
                    <a:cubicBezTo>
                      <a:pt x="9" y="7"/>
                      <a:pt x="8" y="7"/>
                      <a:pt x="8" y="7"/>
                    </a:cubicBezTo>
                    <a:cubicBezTo>
                      <a:pt x="9" y="6"/>
                      <a:pt x="13" y="6"/>
                      <a:pt x="12" y="5"/>
                    </a:cubicBezTo>
                    <a:cubicBezTo>
                      <a:pt x="11" y="4"/>
                      <a:pt x="10" y="2"/>
                      <a:pt x="10" y="2"/>
                    </a:cubicBezTo>
                    <a:cubicBezTo>
                      <a:pt x="9" y="1"/>
                      <a:pt x="10" y="1"/>
                      <a:pt x="9" y="0"/>
                    </a:cubicBezTo>
                    <a:cubicBezTo>
                      <a:pt x="9" y="0"/>
                      <a:pt x="8" y="1"/>
                      <a:pt x="7" y="1"/>
                    </a:cubicBezTo>
                    <a:cubicBezTo>
                      <a:pt x="6" y="0"/>
                      <a:pt x="6" y="0"/>
                      <a:pt x="5" y="0"/>
                    </a:cubicBezTo>
                    <a:cubicBezTo>
                      <a:pt x="5" y="0"/>
                      <a:pt x="4" y="1"/>
                      <a:pt x="4"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301"/>
              <p:cNvSpPr>
                <a:spLocks/>
              </p:cNvSpPr>
              <p:nvPr/>
            </p:nvSpPr>
            <p:spPr bwMode="auto">
              <a:xfrm>
                <a:off x="2398712" y="4643438"/>
                <a:ext cx="504825" cy="906463"/>
              </a:xfrm>
              <a:custGeom>
                <a:avLst/>
                <a:gdLst>
                  <a:gd name="T0" fmla="*/ 181 w 219"/>
                  <a:gd name="T1" fmla="*/ 164 h 393"/>
                  <a:gd name="T2" fmla="*/ 165 w 219"/>
                  <a:gd name="T3" fmla="*/ 203 h 393"/>
                  <a:gd name="T4" fmla="*/ 124 w 219"/>
                  <a:gd name="T5" fmla="*/ 220 h 393"/>
                  <a:gd name="T6" fmla="*/ 96 w 219"/>
                  <a:gd name="T7" fmla="*/ 233 h 393"/>
                  <a:gd name="T8" fmla="*/ 104 w 219"/>
                  <a:gd name="T9" fmla="*/ 252 h 393"/>
                  <a:gd name="T10" fmla="*/ 98 w 219"/>
                  <a:gd name="T11" fmla="*/ 256 h 393"/>
                  <a:gd name="T12" fmla="*/ 92 w 219"/>
                  <a:gd name="T13" fmla="*/ 278 h 393"/>
                  <a:gd name="T14" fmla="*/ 69 w 219"/>
                  <a:gd name="T15" fmla="*/ 299 h 393"/>
                  <a:gd name="T16" fmla="*/ 86 w 219"/>
                  <a:gd name="T17" fmla="*/ 324 h 393"/>
                  <a:gd name="T18" fmla="*/ 74 w 219"/>
                  <a:gd name="T19" fmla="*/ 338 h 393"/>
                  <a:gd name="T20" fmla="*/ 58 w 219"/>
                  <a:gd name="T21" fmla="*/ 360 h 393"/>
                  <a:gd name="T22" fmla="*/ 50 w 219"/>
                  <a:gd name="T23" fmla="*/ 367 h 393"/>
                  <a:gd name="T24" fmla="*/ 43 w 219"/>
                  <a:gd name="T25" fmla="*/ 383 h 393"/>
                  <a:gd name="T26" fmla="*/ 33 w 219"/>
                  <a:gd name="T27" fmla="*/ 388 h 393"/>
                  <a:gd name="T28" fmla="*/ 14 w 219"/>
                  <a:gd name="T29" fmla="*/ 380 h 393"/>
                  <a:gd name="T30" fmla="*/ 14 w 219"/>
                  <a:gd name="T31" fmla="*/ 369 h 393"/>
                  <a:gd name="T32" fmla="*/ 4 w 219"/>
                  <a:gd name="T33" fmla="*/ 363 h 393"/>
                  <a:gd name="T34" fmla="*/ 3 w 219"/>
                  <a:gd name="T35" fmla="*/ 350 h 393"/>
                  <a:gd name="T36" fmla="*/ 14 w 219"/>
                  <a:gd name="T37" fmla="*/ 333 h 393"/>
                  <a:gd name="T38" fmla="*/ 14 w 219"/>
                  <a:gd name="T39" fmla="*/ 323 h 393"/>
                  <a:gd name="T40" fmla="*/ 20 w 219"/>
                  <a:gd name="T41" fmla="*/ 306 h 393"/>
                  <a:gd name="T42" fmla="*/ 24 w 219"/>
                  <a:gd name="T43" fmla="*/ 296 h 393"/>
                  <a:gd name="T44" fmla="*/ 22 w 219"/>
                  <a:gd name="T45" fmla="*/ 289 h 393"/>
                  <a:gd name="T46" fmla="*/ 26 w 219"/>
                  <a:gd name="T47" fmla="*/ 285 h 393"/>
                  <a:gd name="T48" fmla="*/ 27 w 219"/>
                  <a:gd name="T49" fmla="*/ 281 h 393"/>
                  <a:gd name="T50" fmla="*/ 21 w 219"/>
                  <a:gd name="T51" fmla="*/ 271 h 393"/>
                  <a:gd name="T52" fmla="*/ 19 w 219"/>
                  <a:gd name="T53" fmla="*/ 263 h 393"/>
                  <a:gd name="T54" fmla="*/ 18 w 219"/>
                  <a:gd name="T55" fmla="*/ 244 h 393"/>
                  <a:gd name="T56" fmla="*/ 20 w 219"/>
                  <a:gd name="T57" fmla="*/ 224 h 393"/>
                  <a:gd name="T58" fmla="*/ 25 w 219"/>
                  <a:gd name="T59" fmla="*/ 208 h 393"/>
                  <a:gd name="T60" fmla="*/ 31 w 219"/>
                  <a:gd name="T61" fmla="*/ 177 h 393"/>
                  <a:gd name="T62" fmla="*/ 35 w 219"/>
                  <a:gd name="T63" fmla="*/ 164 h 393"/>
                  <a:gd name="T64" fmla="*/ 42 w 219"/>
                  <a:gd name="T65" fmla="*/ 149 h 393"/>
                  <a:gd name="T66" fmla="*/ 39 w 219"/>
                  <a:gd name="T67" fmla="*/ 134 h 393"/>
                  <a:gd name="T68" fmla="*/ 36 w 219"/>
                  <a:gd name="T69" fmla="*/ 123 h 393"/>
                  <a:gd name="T70" fmla="*/ 34 w 219"/>
                  <a:gd name="T71" fmla="*/ 112 h 393"/>
                  <a:gd name="T72" fmla="*/ 38 w 219"/>
                  <a:gd name="T73" fmla="*/ 102 h 393"/>
                  <a:gd name="T74" fmla="*/ 40 w 219"/>
                  <a:gd name="T75" fmla="*/ 92 h 393"/>
                  <a:gd name="T76" fmla="*/ 52 w 219"/>
                  <a:gd name="T77" fmla="*/ 66 h 393"/>
                  <a:gd name="T78" fmla="*/ 58 w 219"/>
                  <a:gd name="T79" fmla="*/ 59 h 393"/>
                  <a:gd name="T80" fmla="*/ 57 w 219"/>
                  <a:gd name="T81" fmla="*/ 36 h 393"/>
                  <a:gd name="T82" fmla="*/ 70 w 219"/>
                  <a:gd name="T83" fmla="*/ 25 h 393"/>
                  <a:gd name="T84" fmla="*/ 77 w 219"/>
                  <a:gd name="T85" fmla="*/ 6 h 393"/>
                  <a:gd name="T86" fmla="*/ 92 w 219"/>
                  <a:gd name="T87" fmla="*/ 4 h 393"/>
                  <a:gd name="T88" fmla="*/ 104 w 219"/>
                  <a:gd name="T89" fmla="*/ 10 h 393"/>
                  <a:gd name="T90" fmla="*/ 122 w 219"/>
                  <a:gd name="T91" fmla="*/ 6 h 393"/>
                  <a:gd name="T92" fmla="*/ 155 w 219"/>
                  <a:gd name="T93" fmla="*/ 30 h 393"/>
                  <a:gd name="T94" fmla="*/ 170 w 219"/>
                  <a:gd name="T95" fmla="*/ 54 h 393"/>
                  <a:gd name="T96" fmla="*/ 168 w 219"/>
                  <a:gd name="T97" fmla="*/ 64 h 393"/>
                  <a:gd name="T98" fmla="*/ 193 w 219"/>
                  <a:gd name="T99" fmla="*/ 66 h 393"/>
                  <a:gd name="T100" fmla="*/ 199 w 219"/>
                  <a:gd name="T101" fmla="*/ 62 h 393"/>
                  <a:gd name="T102" fmla="*/ 213 w 219"/>
                  <a:gd name="T103" fmla="*/ 45 h 393"/>
                  <a:gd name="T104" fmla="*/ 219 w 219"/>
                  <a:gd name="T105" fmla="*/ 58 h 393"/>
                  <a:gd name="T106" fmla="*/ 203 w 219"/>
                  <a:gd name="T107" fmla="*/ 71 h 393"/>
                  <a:gd name="T108" fmla="*/ 192 w 219"/>
                  <a:gd name="T109" fmla="*/ 82 h 393"/>
                  <a:gd name="T110" fmla="*/ 172 w 219"/>
                  <a:gd name="T111" fmla="*/ 105 h 393"/>
                  <a:gd name="T112" fmla="*/ 169 w 219"/>
                  <a:gd name="T113" fmla="*/ 126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9" h="393">
                    <a:moveTo>
                      <a:pt x="169" y="135"/>
                    </a:moveTo>
                    <a:cubicBezTo>
                      <a:pt x="168" y="136"/>
                      <a:pt x="166" y="137"/>
                      <a:pt x="166" y="138"/>
                    </a:cubicBezTo>
                    <a:cubicBezTo>
                      <a:pt x="165" y="139"/>
                      <a:pt x="165" y="143"/>
                      <a:pt x="165" y="145"/>
                    </a:cubicBezTo>
                    <a:cubicBezTo>
                      <a:pt x="166" y="147"/>
                      <a:pt x="166" y="148"/>
                      <a:pt x="166" y="150"/>
                    </a:cubicBezTo>
                    <a:cubicBezTo>
                      <a:pt x="166" y="152"/>
                      <a:pt x="164" y="151"/>
                      <a:pt x="166" y="153"/>
                    </a:cubicBezTo>
                    <a:cubicBezTo>
                      <a:pt x="169" y="155"/>
                      <a:pt x="170" y="155"/>
                      <a:pt x="173" y="156"/>
                    </a:cubicBezTo>
                    <a:cubicBezTo>
                      <a:pt x="175" y="158"/>
                      <a:pt x="177" y="160"/>
                      <a:pt x="179" y="161"/>
                    </a:cubicBezTo>
                    <a:cubicBezTo>
                      <a:pt x="180" y="163"/>
                      <a:pt x="181" y="162"/>
                      <a:pt x="181" y="164"/>
                    </a:cubicBezTo>
                    <a:cubicBezTo>
                      <a:pt x="181" y="165"/>
                      <a:pt x="179" y="167"/>
                      <a:pt x="179" y="169"/>
                    </a:cubicBezTo>
                    <a:cubicBezTo>
                      <a:pt x="179" y="170"/>
                      <a:pt x="179" y="171"/>
                      <a:pt x="179" y="173"/>
                    </a:cubicBezTo>
                    <a:cubicBezTo>
                      <a:pt x="180" y="175"/>
                      <a:pt x="180" y="175"/>
                      <a:pt x="182" y="175"/>
                    </a:cubicBezTo>
                    <a:cubicBezTo>
                      <a:pt x="183" y="175"/>
                      <a:pt x="185" y="175"/>
                      <a:pt x="186" y="175"/>
                    </a:cubicBezTo>
                    <a:cubicBezTo>
                      <a:pt x="186" y="176"/>
                      <a:pt x="187" y="181"/>
                      <a:pt x="187" y="182"/>
                    </a:cubicBezTo>
                    <a:cubicBezTo>
                      <a:pt x="187" y="183"/>
                      <a:pt x="183" y="189"/>
                      <a:pt x="180" y="191"/>
                    </a:cubicBezTo>
                    <a:cubicBezTo>
                      <a:pt x="178" y="194"/>
                      <a:pt x="176" y="198"/>
                      <a:pt x="174" y="200"/>
                    </a:cubicBezTo>
                    <a:cubicBezTo>
                      <a:pt x="171" y="201"/>
                      <a:pt x="169" y="203"/>
                      <a:pt x="165" y="203"/>
                    </a:cubicBezTo>
                    <a:cubicBezTo>
                      <a:pt x="161" y="204"/>
                      <a:pt x="150" y="208"/>
                      <a:pt x="147" y="209"/>
                    </a:cubicBezTo>
                    <a:cubicBezTo>
                      <a:pt x="143" y="209"/>
                      <a:pt x="141" y="210"/>
                      <a:pt x="136" y="209"/>
                    </a:cubicBezTo>
                    <a:cubicBezTo>
                      <a:pt x="131" y="208"/>
                      <a:pt x="124" y="206"/>
                      <a:pt x="124" y="207"/>
                    </a:cubicBezTo>
                    <a:cubicBezTo>
                      <a:pt x="123" y="208"/>
                      <a:pt x="124" y="212"/>
                      <a:pt x="125" y="213"/>
                    </a:cubicBezTo>
                    <a:cubicBezTo>
                      <a:pt x="126" y="213"/>
                      <a:pt x="128" y="214"/>
                      <a:pt x="127" y="214"/>
                    </a:cubicBezTo>
                    <a:cubicBezTo>
                      <a:pt x="127" y="215"/>
                      <a:pt x="125" y="215"/>
                      <a:pt x="126" y="216"/>
                    </a:cubicBezTo>
                    <a:cubicBezTo>
                      <a:pt x="126" y="217"/>
                      <a:pt x="127" y="217"/>
                      <a:pt x="127" y="218"/>
                    </a:cubicBezTo>
                    <a:cubicBezTo>
                      <a:pt x="126" y="219"/>
                      <a:pt x="125" y="219"/>
                      <a:pt x="124" y="220"/>
                    </a:cubicBezTo>
                    <a:cubicBezTo>
                      <a:pt x="124" y="221"/>
                      <a:pt x="122" y="225"/>
                      <a:pt x="122" y="226"/>
                    </a:cubicBezTo>
                    <a:cubicBezTo>
                      <a:pt x="122" y="227"/>
                      <a:pt x="124" y="228"/>
                      <a:pt x="125" y="230"/>
                    </a:cubicBezTo>
                    <a:cubicBezTo>
                      <a:pt x="126" y="231"/>
                      <a:pt x="126" y="233"/>
                      <a:pt x="124" y="234"/>
                    </a:cubicBezTo>
                    <a:cubicBezTo>
                      <a:pt x="122" y="234"/>
                      <a:pt x="117" y="236"/>
                      <a:pt x="117" y="237"/>
                    </a:cubicBezTo>
                    <a:cubicBezTo>
                      <a:pt x="117" y="238"/>
                      <a:pt x="112" y="237"/>
                      <a:pt x="110" y="237"/>
                    </a:cubicBezTo>
                    <a:cubicBezTo>
                      <a:pt x="109" y="237"/>
                      <a:pt x="109" y="238"/>
                      <a:pt x="107" y="237"/>
                    </a:cubicBezTo>
                    <a:cubicBezTo>
                      <a:pt x="106" y="236"/>
                      <a:pt x="99" y="233"/>
                      <a:pt x="98" y="233"/>
                    </a:cubicBezTo>
                    <a:cubicBezTo>
                      <a:pt x="96" y="233"/>
                      <a:pt x="95" y="233"/>
                      <a:pt x="96" y="233"/>
                    </a:cubicBezTo>
                    <a:cubicBezTo>
                      <a:pt x="96" y="232"/>
                      <a:pt x="96" y="231"/>
                      <a:pt x="95" y="231"/>
                    </a:cubicBezTo>
                    <a:cubicBezTo>
                      <a:pt x="94" y="231"/>
                      <a:pt x="93" y="232"/>
                      <a:pt x="93" y="234"/>
                    </a:cubicBezTo>
                    <a:cubicBezTo>
                      <a:pt x="93" y="235"/>
                      <a:pt x="95" y="238"/>
                      <a:pt x="94" y="241"/>
                    </a:cubicBezTo>
                    <a:cubicBezTo>
                      <a:pt x="94" y="244"/>
                      <a:pt x="92" y="248"/>
                      <a:pt x="94" y="249"/>
                    </a:cubicBezTo>
                    <a:cubicBezTo>
                      <a:pt x="95" y="250"/>
                      <a:pt x="98" y="252"/>
                      <a:pt x="98" y="253"/>
                    </a:cubicBezTo>
                    <a:cubicBezTo>
                      <a:pt x="99" y="253"/>
                      <a:pt x="99" y="254"/>
                      <a:pt x="100" y="254"/>
                    </a:cubicBezTo>
                    <a:cubicBezTo>
                      <a:pt x="101" y="254"/>
                      <a:pt x="104" y="255"/>
                      <a:pt x="104" y="254"/>
                    </a:cubicBezTo>
                    <a:cubicBezTo>
                      <a:pt x="105" y="253"/>
                      <a:pt x="105" y="253"/>
                      <a:pt x="104" y="252"/>
                    </a:cubicBezTo>
                    <a:cubicBezTo>
                      <a:pt x="104" y="252"/>
                      <a:pt x="102" y="254"/>
                      <a:pt x="102" y="252"/>
                    </a:cubicBezTo>
                    <a:cubicBezTo>
                      <a:pt x="103" y="251"/>
                      <a:pt x="105" y="251"/>
                      <a:pt x="107" y="250"/>
                    </a:cubicBezTo>
                    <a:cubicBezTo>
                      <a:pt x="108" y="250"/>
                      <a:pt x="109" y="251"/>
                      <a:pt x="110" y="252"/>
                    </a:cubicBezTo>
                    <a:cubicBezTo>
                      <a:pt x="110" y="253"/>
                      <a:pt x="110" y="255"/>
                      <a:pt x="110" y="256"/>
                    </a:cubicBezTo>
                    <a:cubicBezTo>
                      <a:pt x="110" y="258"/>
                      <a:pt x="110" y="258"/>
                      <a:pt x="110" y="259"/>
                    </a:cubicBezTo>
                    <a:cubicBezTo>
                      <a:pt x="109" y="259"/>
                      <a:pt x="104" y="259"/>
                      <a:pt x="104" y="258"/>
                    </a:cubicBezTo>
                    <a:cubicBezTo>
                      <a:pt x="103" y="257"/>
                      <a:pt x="103" y="256"/>
                      <a:pt x="102" y="256"/>
                    </a:cubicBezTo>
                    <a:cubicBezTo>
                      <a:pt x="101" y="256"/>
                      <a:pt x="100" y="255"/>
                      <a:pt x="98" y="256"/>
                    </a:cubicBezTo>
                    <a:cubicBezTo>
                      <a:pt x="97" y="257"/>
                      <a:pt x="93" y="257"/>
                      <a:pt x="95" y="258"/>
                    </a:cubicBezTo>
                    <a:cubicBezTo>
                      <a:pt x="96" y="259"/>
                      <a:pt x="96" y="260"/>
                      <a:pt x="98" y="260"/>
                    </a:cubicBezTo>
                    <a:cubicBezTo>
                      <a:pt x="100" y="261"/>
                      <a:pt x="102" y="261"/>
                      <a:pt x="102" y="261"/>
                    </a:cubicBezTo>
                    <a:cubicBezTo>
                      <a:pt x="102" y="262"/>
                      <a:pt x="96" y="264"/>
                      <a:pt x="95" y="265"/>
                    </a:cubicBezTo>
                    <a:cubicBezTo>
                      <a:pt x="94" y="266"/>
                      <a:pt x="93" y="268"/>
                      <a:pt x="93" y="269"/>
                    </a:cubicBezTo>
                    <a:cubicBezTo>
                      <a:pt x="92" y="270"/>
                      <a:pt x="90" y="270"/>
                      <a:pt x="91" y="271"/>
                    </a:cubicBezTo>
                    <a:cubicBezTo>
                      <a:pt x="91" y="272"/>
                      <a:pt x="92" y="274"/>
                      <a:pt x="92" y="275"/>
                    </a:cubicBezTo>
                    <a:cubicBezTo>
                      <a:pt x="92" y="275"/>
                      <a:pt x="92" y="277"/>
                      <a:pt x="92" y="278"/>
                    </a:cubicBezTo>
                    <a:cubicBezTo>
                      <a:pt x="92" y="279"/>
                      <a:pt x="93" y="279"/>
                      <a:pt x="92" y="280"/>
                    </a:cubicBezTo>
                    <a:cubicBezTo>
                      <a:pt x="91" y="281"/>
                      <a:pt x="89" y="282"/>
                      <a:pt x="88" y="283"/>
                    </a:cubicBezTo>
                    <a:cubicBezTo>
                      <a:pt x="87" y="284"/>
                      <a:pt x="87" y="284"/>
                      <a:pt x="87" y="285"/>
                    </a:cubicBezTo>
                    <a:cubicBezTo>
                      <a:pt x="87" y="286"/>
                      <a:pt x="88" y="287"/>
                      <a:pt x="89" y="288"/>
                    </a:cubicBezTo>
                    <a:cubicBezTo>
                      <a:pt x="89" y="289"/>
                      <a:pt x="90" y="290"/>
                      <a:pt x="87" y="289"/>
                    </a:cubicBezTo>
                    <a:cubicBezTo>
                      <a:pt x="85" y="289"/>
                      <a:pt x="82" y="288"/>
                      <a:pt x="81" y="288"/>
                    </a:cubicBezTo>
                    <a:cubicBezTo>
                      <a:pt x="80" y="289"/>
                      <a:pt x="75" y="291"/>
                      <a:pt x="73" y="293"/>
                    </a:cubicBezTo>
                    <a:cubicBezTo>
                      <a:pt x="71" y="294"/>
                      <a:pt x="71" y="297"/>
                      <a:pt x="69" y="299"/>
                    </a:cubicBezTo>
                    <a:cubicBezTo>
                      <a:pt x="67" y="301"/>
                      <a:pt x="65" y="301"/>
                      <a:pt x="65" y="302"/>
                    </a:cubicBezTo>
                    <a:cubicBezTo>
                      <a:pt x="66" y="303"/>
                      <a:pt x="67" y="303"/>
                      <a:pt x="67" y="305"/>
                    </a:cubicBezTo>
                    <a:cubicBezTo>
                      <a:pt x="67" y="307"/>
                      <a:pt x="65" y="307"/>
                      <a:pt x="67" y="309"/>
                    </a:cubicBezTo>
                    <a:cubicBezTo>
                      <a:pt x="68" y="311"/>
                      <a:pt x="69" y="311"/>
                      <a:pt x="71" y="313"/>
                    </a:cubicBezTo>
                    <a:cubicBezTo>
                      <a:pt x="73" y="316"/>
                      <a:pt x="70" y="316"/>
                      <a:pt x="75" y="317"/>
                    </a:cubicBezTo>
                    <a:cubicBezTo>
                      <a:pt x="79" y="318"/>
                      <a:pt x="83" y="318"/>
                      <a:pt x="84" y="319"/>
                    </a:cubicBezTo>
                    <a:cubicBezTo>
                      <a:pt x="86" y="319"/>
                      <a:pt x="86" y="319"/>
                      <a:pt x="86" y="320"/>
                    </a:cubicBezTo>
                    <a:cubicBezTo>
                      <a:pt x="86" y="321"/>
                      <a:pt x="87" y="323"/>
                      <a:pt x="86" y="324"/>
                    </a:cubicBezTo>
                    <a:cubicBezTo>
                      <a:pt x="86" y="325"/>
                      <a:pt x="86" y="325"/>
                      <a:pt x="85" y="326"/>
                    </a:cubicBezTo>
                    <a:cubicBezTo>
                      <a:pt x="84" y="326"/>
                      <a:pt x="80" y="327"/>
                      <a:pt x="80" y="328"/>
                    </a:cubicBezTo>
                    <a:cubicBezTo>
                      <a:pt x="79" y="328"/>
                      <a:pt x="78" y="329"/>
                      <a:pt x="79" y="329"/>
                    </a:cubicBezTo>
                    <a:cubicBezTo>
                      <a:pt x="80" y="329"/>
                      <a:pt x="80" y="328"/>
                      <a:pt x="82" y="328"/>
                    </a:cubicBezTo>
                    <a:cubicBezTo>
                      <a:pt x="84" y="328"/>
                      <a:pt x="84" y="328"/>
                      <a:pt x="85" y="329"/>
                    </a:cubicBezTo>
                    <a:cubicBezTo>
                      <a:pt x="85" y="329"/>
                      <a:pt x="86" y="329"/>
                      <a:pt x="86" y="330"/>
                    </a:cubicBezTo>
                    <a:cubicBezTo>
                      <a:pt x="86" y="331"/>
                      <a:pt x="85" y="331"/>
                      <a:pt x="84" y="332"/>
                    </a:cubicBezTo>
                    <a:cubicBezTo>
                      <a:pt x="83" y="333"/>
                      <a:pt x="76" y="337"/>
                      <a:pt x="74" y="338"/>
                    </a:cubicBezTo>
                    <a:cubicBezTo>
                      <a:pt x="72" y="339"/>
                      <a:pt x="72" y="340"/>
                      <a:pt x="70" y="341"/>
                    </a:cubicBezTo>
                    <a:cubicBezTo>
                      <a:pt x="69" y="343"/>
                      <a:pt x="67" y="343"/>
                      <a:pt x="66" y="345"/>
                    </a:cubicBezTo>
                    <a:cubicBezTo>
                      <a:pt x="65" y="347"/>
                      <a:pt x="66" y="347"/>
                      <a:pt x="65" y="348"/>
                    </a:cubicBezTo>
                    <a:cubicBezTo>
                      <a:pt x="64" y="349"/>
                      <a:pt x="62" y="349"/>
                      <a:pt x="62" y="350"/>
                    </a:cubicBezTo>
                    <a:cubicBezTo>
                      <a:pt x="63" y="351"/>
                      <a:pt x="65" y="348"/>
                      <a:pt x="65" y="349"/>
                    </a:cubicBezTo>
                    <a:cubicBezTo>
                      <a:pt x="66" y="350"/>
                      <a:pt x="65" y="351"/>
                      <a:pt x="65" y="352"/>
                    </a:cubicBezTo>
                    <a:cubicBezTo>
                      <a:pt x="65" y="353"/>
                      <a:pt x="65" y="356"/>
                      <a:pt x="64" y="357"/>
                    </a:cubicBezTo>
                    <a:cubicBezTo>
                      <a:pt x="63" y="358"/>
                      <a:pt x="59" y="360"/>
                      <a:pt x="58" y="360"/>
                    </a:cubicBezTo>
                    <a:cubicBezTo>
                      <a:pt x="57" y="359"/>
                      <a:pt x="56" y="357"/>
                      <a:pt x="56" y="356"/>
                    </a:cubicBezTo>
                    <a:cubicBezTo>
                      <a:pt x="55" y="355"/>
                      <a:pt x="53" y="353"/>
                      <a:pt x="53" y="354"/>
                    </a:cubicBezTo>
                    <a:cubicBezTo>
                      <a:pt x="52" y="355"/>
                      <a:pt x="55" y="357"/>
                      <a:pt x="54" y="357"/>
                    </a:cubicBezTo>
                    <a:cubicBezTo>
                      <a:pt x="53" y="358"/>
                      <a:pt x="49" y="358"/>
                      <a:pt x="50" y="359"/>
                    </a:cubicBezTo>
                    <a:cubicBezTo>
                      <a:pt x="50" y="359"/>
                      <a:pt x="54" y="359"/>
                      <a:pt x="55" y="360"/>
                    </a:cubicBezTo>
                    <a:cubicBezTo>
                      <a:pt x="56" y="360"/>
                      <a:pt x="57" y="361"/>
                      <a:pt x="57" y="361"/>
                    </a:cubicBezTo>
                    <a:cubicBezTo>
                      <a:pt x="57" y="362"/>
                      <a:pt x="53" y="363"/>
                      <a:pt x="52" y="364"/>
                    </a:cubicBezTo>
                    <a:cubicBezTo>
                      <a:pt x="51" y="364"/>
                      <a:pt x="51" y="366"/>
                      <a:pt x="50" y="367"/>
                    </a:cubicBezTo>
                    <a:cubicBezTo>
                      <a:pt x="49" y="368"/>
                      <a:pt x="49" y="370"/>
                      <a:pt x="49" y="371"/>
                    </a:cubicBezTo>
                    <a:cubicBezTo>
                      <a:pt x="49" y="372"/>
                      <a:pt x="47" y="373"/>
                      <a:pt x="46" y="373"/>
                    </a:cubicBezTo>
                    <a:cubicBezTo>
                      <a:pt x="46" y="374"/>
                      <a:pt x="45" y="375"/>
                      <a:pt x="45" y="376"/>
                    </a:cubicBezTo>
                    <a:cubicBezTo>
                      <a:pt x="46" y="376"/>
                      <a:pt x="47" y="373"/>
                      <a:pt x="48" y="374"/>
                    </a:cubicBezTo>
                    <a:cubicBezTo>
                      <a:pt x="49" y="376"/>
                      <a:pt x="48" y="377"/>
                      <a:pt x="49" y="378"/>
                    </a:cubicBezTo>
                    <a:cubicBezTo>
                      <a:pt x="49" y="380"/>
                      <a:pt x="50" y="380"/>
                      <a:pt x="50" y="381"/>
                    </a:cubicBezTo>
                    <a:cubicBezTo>
                      <a:pt x="50" y="381"/>
                      <a:pt x="46" y="381"/>
                      <a:pt x="45" y="382"/>
                    </a:cubicBezTo>
                    <a:cubicBezTo>
                      <a:pt x="44" y="382"/>
                      <a:pt x="42" y="383"/>
                      <a:pt x="43" y="383"/>
                    </a:cubicBezTo>
                    <a:cubicBezTo>
                      <a:pt x="45" y="384"/>
                      <a:pt x="46" y="383"/>
                      <a:pt x="47" y="383"/>
                    </a:cubicBezTo>
                    <a:cubicBezTo>
                      <a:pt x="49" y="383"/>
                      <a:pt x="50" y="382"/>
                      <a:pt x="50" y="383"/>
                    </a:cubicBezTo>
                    <a:cubicBezTo>
                      <a:pt x="51" y="384"/>
                      <a:pt x="51" y="385"/>
                      <a:pt x="53" y="387"/>
                    </a:cubicBezTo>
                    <a:cubicBezTo>
                      <a:pt x="54" y="390"/>
                      <a:pt x="56" y="390"/>
                      <a:pt x="56" y="392"/>
                    </a:cubicBezTo>
                    <a:cubicBezTo>
                      <a:pt x="56" y="393"/>
                      <a:pt x="52" y="392"/>
                      <a:pt x="50" y="392"/>
                    </a:cubicBezTo>
                    <a:cubicBezTo>
                      <a:pt x="50" y="392"/>
                      <a:pt x="50" y="392"/>
                      <a:pt x="50" y="392"/>
                    </a:cubicBezTo>
                    <a:cubicBezTo>
                      <a:pt x="46" y="390"/>
                      <a:pt x="42" y="388"/>
                      <a:pt x="41" y="387"/>
                    </a:cubicBezTo>
                    <a:cubicBezTo>
                      <a:pt x="40" y="387"/>
                      <a:pt x="37" y="387"/>
                      <a:pt x="33" y="388"/>
                    </a:cubicBezTo>
                    <a:cubicBezTo>
                      <a:pt x="28" y="388"/>
                      <a:pt x="22" y="388"/>
                      <a:pt x="20" y="388"/>
                    </a:cubicBezTo>
                    <a:cubicBezTo>
                      <a:pt x="19" y="387"/>
                      <a:pt x="18" y="387"/>
                      <a:pt x="18" y="386"/>
                    </a:cubicBezTo>
                    <a:cubicBezTo>
                      <a:pt x="18" y="385"/>
                      <a:pt x="18" y="385"/>
                      <a:pt x="17" y="384"/>
                    </a:cubicBezTo>
                    <a:cubicBezTo>
                      <a:pt x="17" y="384"/>
                      <a:pt x="17" y="384"/>
                      <a:pt x="17" y="384"/>
                    </a:cubicBezTo>
                    <a:cubicBezTo>
                      <a:pt x="17" y="383"/>
                      <a:pt x="16" y="383"/>
                      <a:pt x="15" y="383"/>
                    </a:cubicBezTo>
                    <a:cubicBezTo>
                      <a:pt x="14" y="382"/>
                      <a:pt x="14" y="382"/>
                      <a:pt x="14" y="381"/>
                    </a:cubicBezTo>
                    <a:cubicBezTo>
                      <a:pt x="14" y="381"/>
                      <a:pt x="14" y="380"/>
                      <a:pt x="14" y="380"/>
                    </a:cubicBezTo>
                    <a:cubicBezTo>
                      <a:pt x="14" y="380"/>
                      <a:pt x="14" y="380"/>
                      <a:pt x="14" y="380"/>
                    </a:cubicBezTo>
                    <a:cubicBezTo>
                      <a:pt x="15" y="379"/>
                      <a:pt x="15" y="378"/>
                      <a:pt x="15" y="378"/>
                    </a:cubicBezTo>
                    <a:cubicBezTo>
                      <a:pt x="15" y="377"/>
                      <a:pt x="14" y="377"/>
                      <a:pt x="14" y="376"/>
                    </a:cubicBezTo>
                    <a:cubicBezTo>
                      <a:pt x="14" y="376"/>
                      <a:pt x="14" y="376"/>
                      <a:pt x="14" y="376"/>
                    </a:cubicBezTo>
                    <a:cubicBezTo>
                      <a:pt x="13" y="376"/>
                      <a:pt x="13" y="376"/>
                      <a:pt x="13" y="376"/>
                    </a:cubicBezTo>
                    <a:cubicBezTo>
                      <a:pt x="13" y="375"/>
                      <a:pt x="14" y="375"/>
                      <a:pt x="14" y="374"/>
                    </a:cubicBezTo>
                    <a:cubicBezTo>
                      <a:pt x="14" y="374"/>
                      <a:pt x="14" y="373"/>
                      <a:pt x="14" y="373"/>
                    </a:cubicBezTo>
                    <a:cubicBezTo>
                      <a:pt x="14" y="372"/>
                      <a:pt x="14" y="371"/>
                      <a:pt x="14" y="370"/>
                    </a:cubicBezTo>
                    <a:cubicBezTo>
                      <a:pt x="14" y="370"/>
                      <a:pt x="14" y="369"/>
                      <a:pt x="14" y="369"/>
                    </a:cubicBezTo>
                    <a:cubicBezTo>
                      <a:pt x="14" y="368"/>
                      <a:pt x="13" y="368"/>
                      <a:pt x="12" y="367"/>
                    </a:cubicBezTo>
                    <a:cubicBezTo>
                      <a:pt x="11" y="367"/>
                      <a:pt x="10" y="367"/>
                      <a:pt x="9" y="367"/>
                    </a:cubicBezTo>
                    <a:cubicBezTo>
                      <a:pt x="8" y="367"/>
                      <a:pt x="7" y="368"/>
                      <a:pt x="7" y="368"/>
                    </a:cubicBezTo>
                    <a:cubicBezTo>
                      <a:pt x="6" y="369"/>
                      <a:pt x="6" y="369"/>
                      <a:pt x="5" y="369"/>
                    </a:cubicBezTo>
                    <a:cubicBezTo>
                      <a:pt x="5" y="369"/>
                      <a:pt x="5" y="369"/>
                      <a:pt x="5" y="369"/>
                    </a:cubicBezTo>
                    <a:cubicBezTo>
                      <a:pt x="5" y="369"/>
                      <a:pt x="5" y="369"/>
                      <a:pt x="5" y="369"/>
                    </a:cubicBezTo>
                    <a:cubicBezTo>
                      <a:pt x="4" y="368"/>
                      <a:pt x="4" y="367"/>
                      <a:pt x="4" y="366"/>
                    </a:cubicBezTo>
                    <a:cubicBezTo>
                      <a:pt x="4" y="364"/>
                      <a:pt x="4" y="363"/>
                      <a:pt x="4" y="363"/>
                    </a:cubicBezTo>
                    <a:cubicBezTo>
                      <a:pt x="3" y="363"/>
                      <a:pt x="3" y="362"/>
                      <a:pt x="3" y="362"/>
                    </a:cubicBezTo>
                    <a:cubicBezTo>
                      <a:pt x="2" y="361"/>
                      <a:pt x="1" y="360"/>
                      <a:pt x="1" y="360"/>
                    </a:cubicBezTo>
                    <a:cubicBezTo>
                      <a:pt x="1" y="360"/>
                      <a:pt x="1" y="360"/>
                      <a:pt x="1" y="360"/>
                    </a:cubicBezTo>
                    <a:cubicBezTo>
                      <a:pt x="1" y="358"/>
                      <a:pt x="0" y="354"/>
                      <a:pt x="1" y="353"/>
                    </a:cubicBezTo>
                    <a:cubicBezTo>
                      <a:pt x="1" y="352"/>
                      <a:pt x="1" y="352"/>
                      <a:pt x="1" y="352"/>
                    </a:cubicBezTo>
                    <a:cubicBezTo>
                      <a:pt x="1" y="352"/>
                      <a:pt x="1" y="352"/>
                      <a:pt x="1" y="352"/>
                    </a:cubicBezTo>
                    <a:cubicBezTo>
                      <a:pt x="1" y="351"/>
                      <a:pt x="1" y="350"/>
                      <a:pt x="2" y="350"/>
                    </a:cubicBezTo>
                    <a:cubicBezTo>
                      <a:pt x="2" y="350"/>
                      <a:pt x="3" y="350"/>
                      <a:pt x="3" y="350"/>
                    </a:cubicBezTo>
                    <a:cubicBezTo>
                      <a:pt x="3" y="350"/>
                      <a:pt x="4" y="350"/>
                      <a:pt x="5" y="349"/>
                    </a:cubicBezTo>
                    <a:cubicBezTo>
                      <a:pt x="5" y="349"/>
                      <a:pt x="6" y="348"/>
                      <a:pt x="7" y="347"/>
                    </a:cubicBezTo>
                    <a:cubicBezTo>
                      <a:pt x="9" y="345"/>
                      <a:pt x="11" y="343"/>
                      <a:pt x="11" y="342"/>
                    </a:cubicBezTo>
                    <a:cubicBezTo>
                      <a:pt x="12" y="341"/>
                      <a:pt x="12" y="340"/>
                      <a:pt x="12" y="339"/>
                    </a:cubicBezTo>
                    <a:cubicBezTo>
                      <a:pt x="11" y="338"/>
                      <a:pt x="11" y="337"/>
                      <a:pt x="12" y="337"/>
                    </a:cubicBezTo>
                    <a:cubicBezTo>
                      <a:pt x="12" y="337"/>
                      <a:pt x="12" y="336"/>
                      <a:pt x="13" y="336"/>
                    </a:cubicBezTo>
                    <a:cubicBezTo>
                      <a:pt x="14" y="336"/>
                      <a:pt x="14" y="336"/>
                      <a:pt x="14" y="335"/>
                    </a:cubicBezTo>
                    <a:cubicBezTo>
                      <a:pt x="14" y="335"/>
                      <a:pt x="14" y="334"/>
                      <a:pt x="14" y="333"/>
                    </a:cubicBezTo>
                    <a:cubicBezTo>
                      <a:pt x="14" y="333"/>
                      <a:pt x="14" y="332"/>
                      <a:pt x="14" y="332"/>
                    </a:cubicBezTo>
                    <a:cubicBezTo>
                      <a:pt x="14" y="331"/>
                      <a:pt x="13" y="331"/>
                      <a:pt x="13" y="330"/>
                    </a:cubicBezTo>
                    <a:cubicBezTo>
                      <a:pt x="13" y="330"/>
                      <a:pt x="13" y="330"/>
                      <a:pt x="13" y="330"/>
                    </a:cubicBezTo>
                    <a:cubicBezTo>
                      <a:pt x="12" y="330"/>
                      <a:pt x="12" y="330"/>
                      <a:pt x="12" y="329"/>
                    </a:cubicBezTo>
                    <a:cubicBezTo>
                      <a:pt x="12" y="329"/>
                      <a:pt x="12" y="329"/>
                      <a:pt x="12" y="329"/>
                    </a:cubicBezTo>
                    <a:cubicBezTo>
                      <a:pt x="12" y="329"/>
                      <a:pt x="12" y="329"/>
                      <a:pt x="12" y="329"/>
                    </a:cubicBezTo>
                    <a:cubicBezTo>
                      <a:pt x="12" y="329"/>
                      <a:pt x="12" y="329"/>
                      <a:pt x="12" y="329"/>
                    </a:cubicBezTo>
                    <a:cubicBezTo>
                      <a:pt x="12" y="327"/>
                      <a:pt x="12" y="324"/>
                      <a:pt x="14" y="323"/>
                    </a:cubicBezTo>
                    <a:cubicBezTo>
                      <a:pt x="14" y="323"/>
                      <a:pt x="15" y="323"/>
                      <a:pt x="16" y="322"/>
                    </a:cubicBezTo>
                    <a:cubicBezTo>
                      <a:pt x="17" y="321"/>
                      <a:pt x="19" y="321"/>
                      <a:pt x="19" y="320"/>
                    </a:cubicBezTo>
                    <a:cubicBezTo>
                      <a:pt x="19" y="319"/>
                      <a:pt x="19" y="318"/>
                      <a:pt x="18" y="318"/>
                    </a:cubicBezTo>
                    <a:cubicBezTo>
                      <a:pt x="18" y="317"/>
                      <a:pt x="18" y="316"/>
                      <a:pt x="18" y="316"/>
                    </a:cubicBezTo>
                    <a:cubicBezTo>
                      <a:pt x="19" y="315"/>
                      <a:pt x="20" y="314"/>
                      <a:pt x="21" y="313"/>
                    </a:cubicBezTo>
                    <a:cubicBezTo>
                      <a:pt x="21" y="313"/>
                      <a:pt x="21" y="313"/>
                      <a:pt x="21" y="313"/>
                    </a:cubicBezTo>
                    <a:cubicBezTo>
                      <a:pt x="21" y="312"/>
                      <a:pt x="21" y="310"/>
                      <a:pt x="20" y="309"/>
                    </a:cubicBezTo>
                    <a:cubicBezTo>
                      <a:pt x="20" y="307"/>
                      <a:pt x="20" y="306"/>
                      <a:pt x="20" y="306"/>
                    </a:cubicBezTo>
                    <a:cubicBezTo>
                      <a:pt x="20" y="305"/>
                      <a:pt x="20" y="305"/>
                      <a:pt x="21" y="304"/>
                    </a:cubicBezTo>
                    <a:cubicBezTo>
                      <a:pt x="21" y="304"/>
                      <a:pt x="22" y="303"/>
                      <a:pt x="22" y="303"/>
                    </a:cubicBezTo>
                    <a:cubicBezTo>
                      <a:pt x="22" y="303"/>
                      <a:pt x="22" y="303"/>
                      <a:pt x="22" y="303"/>
                    </a:cubicBezTo>
                    <a:cubicBezTo>
                      <a:pt x="22" y="302"/>
                      <a:pt x="22" y="301"/>
                      <a:pt x="21" y="301"/>
                    </a:cubicBezTo>
                    <a:cubicBezTo>
                      <a:pt x="21" y="299"/>
                      <a:pt x="20" y="298"/>
                      <a:pt x="20" y="298"/>
                    </a:cubicBezTo>
                    <a:cubicBezTo>
                      <a:pt x="21" y="298"/>
                      <a:pt x="22" y="297"/>
                      <a:pt x="22" y="297"/>
                    </a:cubicBezTo>
                    <a:cubicBezTo>
                      <a:pt x="22" y="297"/>
                      <a:pt x="22" y="297"/>
                      <a:pt x="22" y="297"/>
                    </a:cubicBezTo>
                    <a:cubicBezTo>
                      <a:pt x="23" y="297"/>
                      <a:pt x="23" y="296"/>
                      <a:pt x="24" y="296"/>
                    </a:cubicBezTo>
                    <a:cubicBezTo>
                      <a:pt x="24" y="296"/>
                      <a:pt x="24" y="296"/>
                      <a:pt x="24" y="296"/>
                    </a:cubicBezTo>
                    <a:cubicBezTo>
                      <a:pt x="24" y="296"/>
                      <a:pt x="24" y="295"/>
                      <a:pt x="24" y="295"/>
                    </a:cubicBezTo>
                    <a:cubicBezTo>
                      <a:pt x="25" y="294"/>
                      <a:pt x="25" y="294"/>
                      <a:pt x="25" y="294"/>
                    </a:cubicBezTo>
                    <a:cubicBezTo>
                      <a:pt x="25" y="293"/>
                      <a:pt x="25" y="293"/>
                      <a:pt x="25" y="293"/>
                    </a:cubicBezTo>
                    <a:cubicBezTo>
                      <a:pt x="25" y="293"/>
                      <a:pt x="25" y="293"/>
                      <a:pt x="25" y="293"/>
                    </a:cubicBezTo>
                    <a:cubicBezTo>
                      <a:pt x="25" y="293"/>
                      <a:pt x="25" y="292"/>
                      <a:pt x="24" y="291"/>
                    </a:cubicBezTo>
                    <a:cubicBezTo>
                      <a:pt x="24" y="290"/>
                      <a:pt x="23" y="289"/>
                      <a:pt x="23" y="289"/>
                    </a:cubicBezTo>
                    <a:cubicBezTo>
                      <a:pt x="22" y="289"/>
                      <a:pt x="22" y="289"/>
                      <a:pt x="22" y="289"/>
                    </a:cubicBezTo>
                    <a:cubicBezTo>
                      <a:pt x="22" y="289"/>
                      <a:pt x="22" y="289"/>
                      <a:pt x="22" y="289"/>
                    </a:cubicBezTo>
                    <a:cubicBezTo>
                      <a:pt x="20" y="288"/>
                      <a:pt x="17" y="288"/>
                      <a:pt x="17" y="287"/>
                    </a:cubicBezTo>
                    <a:cubicBezTo>
                      <a:pt x="17" y="287"/>
                      <a:pt x="17" y="287"/>
                      <a:pt x="17" y="287"/>
                    </a:cubicBezTo>
                    <a:cubicBezTo>
                      <a:pt x="17" y="286"/>
                      <a:pt x="16" y="286"/>
                      <a:pt x="17" y="286"/>
                    </a:cubicBezTo>
                    <a:cubicBezTo>
                      <a:pt x="17" y="286"/>
                      <a:pt x="19" y="286"/>
                      <a:pt x="21" y="286"/>
                    </a:cubicBezTo>
                    <a:cubicBezTo>
                      <a:pt x="23" y="286"/>
                      <a:pt x="24" y="287"/>
                      <a:pt x="25" y="286"/>
                    </a:cubicBezTo>
                    <a:cubicBezTo>
                      <a:pt x="25" y="286"/>
                      <a:pt x="25" y="286"/>
                      <a:pt x="25" y="286"/>
                    </a:cubicBezTo>
                    <a:cubicBezTo>
                      <a:pt x="25" y="286"/>
                      <a:pt x="25" y="286"/>
                      <a:pt x="26" y="285"/>
                    </a:cubicBezTo>
                    <a:cubicBezTo>
                      <a:pt x="26" y="285"/>
                      <a:pt x="26" y="285"/>
                      <a:pt x="26" y="285"/>
                    </a:cubicBezTo>
                    <a:cubicBezTo>
                      <a:pt x="26" y="284"/>
                      <a:pt x="26" y="284"/>
                      <a:pt x="27" y="284"/>
                    </a:cubicBezTo>
                    <a:cubicBezTo>
                      <a:pt x="27" y="283"/>
                      <a:pt x="27" y="283"/>
                      <a:pt x="28" y="283"/>
                    </a:cubicBezTo>
                    <a:cubicBezTo>
                      <a:pt x="28" y="282"/>
                      <a:pt x="28" y="282"/>
                      <a:pt x="28" y="282"/>
                    </a:cubicBezTo>
                    <a:cubicBezTo>
                      <a:pt x="28" y="282"/>
                      <a:pt x="28" y="282"/>
                      <a:pt x="28" y="281"/>
                    </a:cubicBezTo>
                    <a:cubicBezTo>
                      <a:pt x="28" y="281"/>
                      <a:pt x="28" y="281"/>
                      <a:pt x="28" y="281"/>
                    </a:cubicBezTo>
                    <a:cubicBezTo>
                      <a:pt x="28" y="281"/>
                      <a:pt x="28" y="281"/>
                      <a:pt x="27" y="281"/>
                    </a:cubicBezTo>
                    <a:cubicBezTo>
                      <a:pt x="27" y="281"/>
                      <a:pt x="27" y="281"/>
                      <a:pt x="27" y="281"/>
                    </a:cubicBezTo>
                    <a:cubicBezTo>
                      <a:pt x="27" y="280"/>
                      <a:pt x="27" y="280"/>
                      <a:pt x="27" y="280"/>
                    </a:cubicBezTo>
                    <a:cubicBezTo>
                      <a:pt x="26" y="280"/>
                      <a:pt x="25" y="280"/>
                      <a:pt x="23" y="280"/>
                    </a:cubicBezTo>
                    <a:cubicBezTo>
                      <a:pt x="21" y="281"/>
                      <a:pt x="19" y="281"/>
                      <a:pt x="19" y="281"/>
                    </a:cubicBezTo>
                    <a:cubicBezTo>
                      <a:pt x="19" y="280"/>
                      <a:pt x="20" y="279"/>
                      <a:pt x="20" y="278"/>
                    </a:cubicBezTo>
                    <a:cubicBezTo>
                      <a:pt x="20" y="277"/>
                      <a:pt x="20" y="276"/>
                      <a:pt x="20" y="276"/>
                    </a:cubicBezTo>
                    <a:cubicBezTo>
                      <a:pt x="20" y="276"/>
                      <a:pt x="21" y="276"/>
                      <a:pt x="21" y="275"/>
                    </a:cubicBezTo>
                    <a:cubicBezTo>
                      <a:pt x="21" y="275"/>
                      <a:pt x="22" y="274"/>
                      <a:pt x="22" y="273"/>
                    </a:cubicBezTo>
                    <a:cubicBezTo>
                      <a:pt x="22" y="273"/>
                      <a:pt x="22" y="272"/>
                      <a:pt x="21" y="271"/>
                    </a:cubicBezTo>
                    <a:cubicBezTo>
                      <a:pt x="21" y="270"/>
                      <a:pt x="21" y="269"/>
                      <a:pt x="20" y="269"/>
                    </a:cubicBezTo>
                    <a:cubicBezTo>
                      <a:pt x="20" y="269"/>
                      <a:pt x="20" y="269"/>
                      <a:pt x="20" y="269"/>
                    </a:cubicBezTo>
                    <a:cubicBezTo>
                      <a:pt x="19" y="269"/>
                      <a:pt x="19" y="269"/>
                      <a:pt x="19" y="269"/>
                    </a:cubicBezTo>
                    <a:cubicBezTo>
                      <a:pt x="19" y="268"/>
                      <a:pt x="18" y="268"/>
                      <a:pt x="18" y="268"/>
                    </a:cubicBezTo>
                    <a:cubicBezTo>
                      <a:pt x="18" y="268"/>
                      <a:pt x="18" y="268"/>
                      <a:pt x="18" y="268"/>
                    </a:cubicBezTo>
                    <a:cubicBezTo>
                      <a:pt x="18" y="268"/>
                      <a:pt x="19" y="267"/>
                      <a:pt x="19" y="266"/>
                    </a:cubicBezTo>
                    <a:cubicBezTo>
                      <a:pt x="20" y="266"/>
                      <a:pt x="20" y="265"/>
                      <a:pt x="20" y="265"/>
                    </a:cubicBezTo>
                    <a:cubicBezTo>
                      <a:pt x="21" y="264"/>
                      <a:pt x="20" y="264"/>
                      <a:pt x="19" y="263"/>
                    </a:cubicBezTo>
                    <a:cubicBezTo>
                      <a:pt x="18" y="263"/>
                      <a:pt x="16" y="262"/>
                      <a:pt x="16" y="262"/>
                    </a:cubicBezTo>
                    <a:cubicBezTo>
                      <a:pt x="16" y="261"/>
                      <a:pt x="16" y="258"/>
                      <a:pt x="16" y="255"/>
                    </a:cubicBezTo>
                    <a:cubicBezTo>
                      <a:pt x="16" y="254"/>
                      <a:pt x="17" y="252"/>
                      <a:pt x="17" y="252"/>
                    </a:cubicBezTo>
                    <a:cubicBezTo>
                      <a:pt x="18" y="251"/>
                      <a:pt x="18" y="251"/>
                      <a:pt x="19" y="250"/>
                    </a:cubicBezTo>
                    <a:cubicBezTo>
                      <a:pt x="20" y="250"/>
                      <a:pt x="21" y="250"/>
                      <a:pt x="21" y="249"/>
                    </a:cubicBezTo>
                    <a:cubicBezTo>
                      <a:pt x="21" y="249"/>
                      <a:pt x="21" y="248"/>
                      <a:pt x="20" y="247"/>
                    </a:cubicBezTo>
                    <a:cubicBezTo>
                      <a:pt x="20" y="247"/>
                      <a:pt x="20" y="247"/>
                      <a:pt x="20" y="247"/>
                    </a:cubicBezTo>
                    <a:cubicBezTo>
                      <a:pt x="19" y="246"/>
                      <a:pt x="18" y="245"/>
                      <a:pt x="18" y="244"/>
                    </a:cubicBezTo>
                    <a:cubicBezTo>
                      <a:pt x="18" y="244"/>
                      <a:pt x="19" y="242"/>
                      <a:pt x="19" y="241"/>
                    </a:cubicBezTo>
                    <a:cubicBezTo>
                      <a:pt x="19" y="238"/>
                      <a:pt x="19" y="236"/>
                      <a:pt x="19" y="235"/>
                    </a:cubicBezTo>
                    <a:cubicBezTo>
                      <a:pt x="19" y="234"/>
                      <a:pt x="19" y="234"/>
                      <a:pt x="19" y="233"/>
                    </a:cubicBezTo>
                    <a:cubicBezTo>
                      <a:pt x="19" y="233"/>
                      <a:pt x="18" y="232"/>
                      <a:pt x="19" y="231"/>
                    </a:cubicBezTo>
                    <a:cubicBezTo>
                      <a:pt x="19" y="231"/>
                      <a:pt x="20" y="230"/>
                      <a:pt x="20" y="229"/>
                    </a:cubicBezTo>
                    <a:cubicBezTo>
                      <a:pt x="21" y="229"/>
                      <a:pt x="21" y="228"/>
                      <a:pt x="21" y="227"/>
                    </a:cubicBezTo>
                    <a:cubicBezTo>
                      <a:pt x="21" y="227"/>
                      <a:pt x="21" y="226"/>
                      <a:pt x="20" y="225"/>
                    </a:cubicBezTo>
                    <a:cubicBezTo>
                      <a:pt x="20" y="225"/>
                      <a:pt x="19" y="224"/>
                      <a:pt x="20" y="224"/>
                    </a:cubicBezTo>
                    <a:cubicBezTo>
                      <a:pt x="20" y="224"/>
                      <a:pt x="20" y="224"/>
                      <a:pt x="21" y="224"/>
                    </a:cubicBezTo>
                    <a:cubicBezTo>
                      <a:pt x="21" y="224"/>
                      <a:pt x="22" y="224"/>
                      <a:pt x="22" y="223"/>
                    </a:cubicBezTo>
                    <a:cubicBezTo>
                      <a:pt x="22" y="223"/>
                      <a:pt x="22" y="222"/>
                      <a:pt x="22" y="222"/>
                    </a:cubicBezTo>
                    <a:cubicBezTo>
                      <a:pt x="22" y="220"/>
                      <a:pt x="21" y="219"/>
                      <a:pt x="22" y="218"/>
                    </a:cubicBezTo>
                    <a:cubicBezTo>
                      <a:pt x="22" y="217"/>
                      <a:pt x="22" y="217"/>
                      <a:pt x="22" y="217"/>
                    </a:cubicBezTo>
                    <a:cubicBezTo>
                      <a:pt x="23" y="217"/>
                      <a:pt x="23" y="217"/>
                      <a:pt x="24" y="216"/>
                    </a:cubicBezTo>
                    <a:cubicBezTo>
                      <a:pt x="24" y="216"/>
                      <a:pt x="24" y="215"/>
                      <a:pt x="24" y="214"/>
                    </a:cubicBezTo>
                    <a:cubicBezTo>
                      <a:pt x="24" y="212"/>
                      <a:pt x="24" y="209"/>
                      <a:pt x="25" y="208"/>
                    </a:cubicBezTo>
                    <a:cubicBezTo>
                      <a:pt x="25" y="208"/>
                      <a:pt x="26" y="207"/>
                      <a:pt x="27" y="207"/>
                    </a:cubicBezTo>
                    <a:cubicBezTo>
                      <a:pt x="29" y="207"/>
                      <a:pt x="30" y="207"/>
                      <a:pt x="30" y="205"/>
                    </a:cubicBezTo>
                    <a:cubicBezTo>
                      <a:pt x="30" y="203"/>
                      <a:pt x="29" y="196"/>
                      <a:pt x="28" y="191"/>
                    </a:cubicBezTo>
                    <a:cubicBezTo>
                      <a:pt x="28" y="189"/>
                      <a:pt x="27" y="187"/>
                      <a:pt x="27" y="187"/>
                    </a:cubicBezTo>
                    <a:cubicBezTo>
                      <a:pt x="27" y="185"/>
                      <a:pt x="27" y="184"/>
                      <a:pt x="27" y="182"/>
                    </a:cubicBezTo>
                    <a:cubicBezTo>
                      <a:pt x="28" y="180"/>
                      <a:pt x="28" y="179"/>
                      <a:pt x="28" y="178"/>
                    </a:cubicBezTo>
                    <a:cubicBezTo>
                      <a:pt x="29" y="177"/>
                      <a:pt x="30" y="177"/>
                      <a:pt x="31" y="177"/>
                    </a:cubicBezTo>
                    <a:cubicBezTo>
                      <a:pt x="31" y="177"/>
                      <a:pt x="31" y="177"/>
                      <a:pt x="31" y="177"/>
                    </a:cubicBezTo>
                    <a:cubicBezTo>
                      <a:pt x="31" y="177"/>
                      <a:pt x="32" y="177"/>
                      <a:pt x="32" y="176"/>
                    </a:cubicBezTo>
                    <a:cubicBezTo>
                      <a:pt x="33" y="176"/>
                      <a:pt x="33" y="176"/>
                      <a:pt x="33" y="175"/>
                    </a:cubicBezTo>
                    <a:cubicBezTo>
                      <a:pt x="33" y="175"/>
                      <a:pt x="33" y="174"/>
                      <a:pt x="33" y="174"/>
                    </a:cubicBezTo>
                    <a:cubicBezTo>
                      <a:pt x="34" y="174"/>
                      <a:pt x="34" y="174"/>
                      <a:pt x="34" y="174"/>
                    </a:cubicBezTo>
                    <a:cubicBezTo>
                      <a:pt x="35" y="174"/>
                      <a:pt x="35" y="174"/>
                      <a:pt x="36" y="173"/>
                    </a:cubicBezTo>
                    <a:cubicBezTo>
                      <a:pt x="36" y="172"/>
                      <a:pt x="36" y="170"/>
                      <a:pt x="36" y="169"/>
                    </a:cubicBezTo>
                    <a:cubicBezTo>
                      <a:pt x="36" y="167"/>
                      <a:pt x="35" y="166"/>
                      <a:pt x="35" y="165"/>
                    </a:cubicBezTo>
                    <a:cubicBezTo>
                      <a:pt x="35" y="165"/>
                      <a:pt x="35" y="164"/>
                      <a:pt x="35" y="164"/>
                    </a:cubicBezTo>
                    <a:cubicBezTo>
                      <a:pt x="35" y="164"/>
                      <a:pt x="35" y="164"/>
                      <a:pt x="35" y="164"/>
                    </a:cubicBezTo>
                    <a:cubicBezTo>
                      <a:pt x="34" y="163"/>
                      <a:pt x="33" y="162"/>
                      <a:pt x="34" y="162"/>
                    </a:cubicBezTo>
                    <a:cubicBezTo>
                      <a:pt x="34" y="161"/>
                      <a:pt x="34" y="160"/>
                      <a:pt x="35" y="159"/>
                    </a:cubicBezTo>
                    <a:cubicBezTo>
                      <a:pt x="35" y="159"/>
                      <a:pt x="36" y="159"/>
                      <a:pt x="36" y="158"/>
                    </a:cubicBezTo>
                    <a:cubicBezTo>
                      <a:pt x="36" y="158"/>
                      <a:pt x="37" y="155"/>
                      <a:pt x="38" y="153"/>
                    </a:cubicBezTo>
                    <a:cubicBezTo>
                      <a:pt x="39" y="151"/>
                      <a:pt x="39" y="150"/>
                      <a:pt x="39" y="150"/>
                    </a:cubicBezTo>
                    <a:cubicBezTo>
                      <a:pt x="39" y="150"/>
                      <a:pt x="39" y="150"/>
                      <a:pt x="40" y="150"/>
                    </a:cubicBezTo>
                    <a:cubicBezTo>
                      <a:pt x="41" y="150"/>
                      <a:pt x="42" y="149"/>
                      <a:pt x="42" y="149"/>
                    </a:cubicBezTo>
                    <a:cubicBezTo>
                      <a:pt x="42" y="148"/>
                      <a:pt x="42" y="148"/>
                      <a:pt x="41" y="147"/>
                    </a:cubicBezTo>
                    <a:cubicBezTo>
                      <a:pt x="41" y="146"/>
                      <a:pt x="41" y="145"/>
                      <a:pt x="41" y="145"/>
                    </a:cubicBezTo>
                    <a:cubicBezTo>
                      <a:pt x="41" y="145"/>
                      <a:pt x="41" y="144"/>
                      <a:pt x="41" y="144"/>
                    </a:cubicBezTo>
                    <a:cubicBezTo>
                      <a:pt x="42" y="142"/>
                      <a:pt x="43" y="139"/>
                      <a:pt x="42" y="138"/>
                    </a:cubicBezTo>
                    <a:cubicBezTo>
                      <a:pt x="42" y="137"/>
                      <a:pt x="41" y="137"/>
                      <a:pt x="41" y="137"/>
                    </a:cubicBezTo>
                    <a:cubicBezTo>
                      <a:pt x="40" y="137"/>
                      <a:pt x="40" y="137"/>
                      <a:pt x="40" y="136"/>
                    </a:cubicBezTo>
                    <a:cubicBezTo>
                      <a:pt x="40" y="136"/>
                      <a:pt x="39" y="136"/>
                      <a:pt x="39" y="135"/>
                    </a:cubicBezTo>
                    <a:cubicBezTo>
                      <a:pt x="39" y="135"/>
                      <a:pt x="39" y="134"/>
                      <a:pt x="39" y="134"/>
                    </a:cubicBezTo>
                    <a:cubicBezTo>
                      <a:pt x="39" y="133"/>
                      <a:pt x="39" y="133"/>
                      <a:pt x="39" y="132"/>
                    </a:cubicBezTo>
                    <a:cubicBezTo>
                      <a:pt x="39" y="131"/>
                      <a:pt x="39" y="131"/>
                      <a:pt x="39" y="131"/>
                    </a:cubicBezTo>
                    <a:cubicBezTo>
                      <a:pt x="39" y="130"/>
                      <a:pt x="39" y="129"/>
                      <a:pt x="38" y="127"/>
                    </a:cubicBezTo>
                    <a:cubicBezTo>
                      <a:pt x="38" y="127"/>
                      <a:pt x="38" y="126"/>
                      <a:pt x="38" y="126"/>
                    </a:cubicBezTo>
                    <a:cubicBezTo>
                      <a:pt x="38" y="125"/>
                      <a:pt x="37" y="125"/>
                      <a:pt x="37" y="124"/>
                    </a:cubicBezTo>
                    <a:cubicBezTo>
                      <a:pt x="36" y="124"/>
                      <a:pt x="36" y="124"/>
                      <a:pt x="36" y="123"/>
                    </a:cubicBezTo>
                    <a:cubicBezTo>
                      <a:pt x="36" y="123"/>
                      <a:pt x="36" y="123"/>
                      <a:pt x="36" y="123"/>
                    </a:cubicBezTo>
                    <a:cubicBezTo>
                      <a:pt x="36" y="123"/>
                      <a:pt x="36" y="123"/>
                      <a:pt x="36" y="123"/>
                    </a:cubicBezTo>
                    <a:cubicBezTo>
                      <a:pt x="36" y="123"/>
                      <a:pt x="36" y="123"/>
                      <a:pt x="36" y="123"/>
                    </a:cubicBezTo>
                    <a:cubicBezTo>
                      <a:pt x="36" y="123"/>
                      <a:pt x="36" y="123"/>
                      <a:pt x="36" y="122"/>
                    </a:cubicBezTo>
                    <a:cubicBezTo>
                      <a:pt x="36" y="122"/>
                      <a:pt x="36" y="122"/>
                      <a:pt x="37" y="121"/>
                    </a:cubicBezTo>
                    <a:cubicBezTo>
                      <a:pt x="37" y="121"/>
                      <a:pt x="37" y="121"/>
                      <a:pt x="37" y="120"/>
                    </a:cubicBezTo>
                    <a:cubicBezTo>
                      <a:pt x="37" y="120"/>
                      <a:pt x="37" y="119"/>
                      <a:pt x="36" y="118"/>
                    </a:cubicBezTo>
                    <a:cubicBezTo>
                      <a:pt x="35" y="117"/>
                      <a:pt x="34" y="114"/>
                      <a:pt x="34" y="114"/>
                    </a:cubicBezTo>
                    <a:cubicBezTo>
                      <a:pt x="34" y="113"/>
                      <a:pt x="34" y="113"/>
                      <a:pt x="34" y="112"/>
                    </a:cubicBezTo>
                    <a:cubicBezTo>
                      <a:pt x="34" y="112"/>
                      <a:pt x="34" y="112"/>
                      <a:pt x="34" y="112"/>
                    </a:cubicBezTo>
                    <a:cubicBezTo>
                      <a:pt x="34" y="112"/>
                      <a:pt x="34" y="111"/>
                      <a:pt x="35" y="111"/>
                    </a:cubicBezTo>
                    <a:cubicBezTo>
                      <a:pt x="35" y="111"/>
                      <a:pt x="35" y="111"/>
                      <a:pt x="35" y="111"/>
                    </a:cubicBezTo>
                    <a:cubicBezTo>
                      <a:pt x="36" y="111"/>
                      <a:pt x="37" y="110"/>
                      <a:pt x="37" y="110"/>
                    </a:cubicBezTo>
                    <a:cubicBezTo>
                      <a:pt x="37" y="110"/>
                      <a:pt x="37" y="110"/>
                      <a:pt x="37" y="110"/>
                    </a:cubicBezTo>
                    <a:cubicBezTo>
                      <a:pt x="37" y="109"/>
                      <a:pt x="37" y="108"/>
                      <a:pt x="37" y="107"/>
                    </a:cubicBezTo>
                    <a:cubicBezTo>
                      <a:pt x="37" y="107"/>
                      <a:pt x="37" y="106"/>
                      <a:pt x="37" y="106"/>
                    </a:cubicBezTo>
                    <a:cubicBezTo>
                      <a:pt x="37" y="106"/>
                      <a:pt x="37" y="105"/>
                      <a:pt x="37" y="104"/>
                    </a:cubicBezTo>
                    <a:cubicBezTo>
                      <a:pt x="37" y="103"/>
                      <a:pt x="38" y="102"/>
                      <a:pt x="38" y="102"/>
                    </a:cubicBezTo>
                    <a:cubicBezTo>
                      <a:pt x="38" y="102"/>
                      <a:pt x="39" y="101"/>
                      <a:pt x="39" y="101"/>
                    </a:cubicBezTo>
                    <a:cubicBezTo>
                      <a:pt x="40" y="100"/>
                      <a:pt x="41" y="99"/>
                      <a:pt x="41" y="99"/>
                    </a:cubicBezTo>
                    <a:cubicBezTo>
                      <a:pt x="42" y="98"/>
                      <a:pt x="41" y="98"/>
                      <a:pt x="41" y="97"/>
                    </a:cubicBezTo>
                    <a:cubicBezTo>
                      <a:pt x="41" y="97"/>
                      <a:pt x="41" y="97"/>
                      <a:pt x="41" y="97"/>
                    </a:cubicBezTo>
                    <a:cubicBezTo>
                      <a:pt x="41" y="97"/>
                      <a:pt x="41" y="97"/>
                      <a:pt x="41" y="97"/>
                    </a:cubicBezTo>
                    <a:cubicBezTo>
                      <a:pt x="41" y="96"/>
                      <a:pt x="41" y="96"/>
                      <a:pt x="41" y="95"/>
                    </a:cubicBezTo>
                    <a:cubicBezTo>
                      <a:pt x="41" y="95"/>
                      <a:pt x="41" y="94"/>
                      <a:pt x="41" y="93"/>
                    </a:cubicBezTo>
                    <a:cubicBezTo>
                      <a:pt x="41" y="93"/>
                      <a:pt x="41" y="92"/>
                      <a:pt x="40" y="92"/>
                    </a:cubicBezTo>
                    <a:cubicBezTo>
                      <a:pt x="40" y="90"/>
                      <a:pt x="40" y="89"/>
                      <a:pt x="40" y="88"/>
                    </a:cubicBezTo>
                    <a:cubicBezTo>
                      <a:pt x="40" y="88"/>
                      <a:pt x="41" y="87"/>
                      <a:pt x="41" y="85"/>
                    </a:cubicBezTo>
                    <a:cubicBezTo>
                      <a:pt x="42" y="84"/>
                      <a:pt x="42" y="83"/>
                      <a:pt x="43" y="82"/>
                    </a:cubicBezTo>
                    <a:cubicBezTo>
                      <a:pt x="43" y="81"/>
                      <a:pt x="43" y="80"/>
                      <a:pt x="43" y="80"/>
                    </a:cubicBezTo>
                    <a:cubicBezTo>
                      <a:pt x="43" y="79"/>
                      <a:pt x="43" y="78"/>
                      <a:pt x="44" y="78"/>
                    </a:cubicBezTo>
                    <a:cubicBezTo>
                      <a:pt x="44" y="77"/>
                      <a:pt x="45" y="75"/>
                      <a:pt x="46" y="74"/>
                    </a:cubicBezTo>
                    <a:cubicBezTo>
                      <a:pt x="47" y="73"/>
                      <a:pt x="49" y="71"/>
                      <a:pt x="49" y="70"/>
                    </a:cubicBezTo>
                    <a:cubicBezTo>
                      <a:pt x="50" y="69"/>
                      <a:pt x="51" y="67"/>
                      <a:pt x="52" y="66"/>
                    </a:cubicBezTo>
                    <a:cubicBezTo>
                      <a:pt x="52" y="64"/>
                      <a:pt x="53" y="63"/>
                      <a:pt x="53" y="63"/>
                    </a:cubicBezTo>
                    <a:cubicBezTo>
                      <a:pt x="53" y="63"/>
                      <a:pt x="54" y="63"/>
                      <a:pt x="54" y="63"/>
                    </a:cubicBezTo>
                    <a:cubicBezTo>
                      <a:pt x="54" y="63"/>
                      <a:pt x="54" y="63"/>
                      <a:pt x="54" y="63"/>
                    </a:cubicBezTo>
                    <a:cubicBezTo>
                      <a:pt x="54" y="63"/>
                      <a:pt x="55" y="63"/>
                      <a:pt x="55" y="63"/>
                    </a:cubicBezTo>
                    <a:cubicBezTo>
                      <a:pt x="55" y="63"/>
                      <a:pt x="55" y="63"/>
                      <a:pt x="56" y="63"/>
                    </a:cubicBezTo>
                    <a:cubicBezTo>
                      <a:pt x="56" y="63"/>
                      <a:pt x="57" y="62"/>
                      <a:pt x="58" y="62"/>
                    </a:cubicBezTo>
                    <a:cubicBezTo>
                      <a:pt x="58" y="61"/>
                      <a:pt x="58" y="60"/>
                      <a:pt x="58" y="59"/>
                    </a:cubicBezTo>
                    <a:cubicBezTo>
                      <a:pt x="58" y="59"/>
                      <a:pt x="58" y="59"/>
                      <a:pt x="58" y="59"/>
                    </a:cubicBezTo>
                    <a:cubicBezTo>
                      <a:pt x="58" y="58"/>
                      <a:pt x="57" y="58"/>
                      <a:pt x="57" y="57"/>
                    </a:cubicBezTo>
                    <a:cubicBezTo>
                      <a:pt x="57" y="57"/>
                      <a:pt x="57" y="57"/>
                      <a:pt x="57" y="57"/>
                    </a:cubicBezTo>
                    <a:cubicBezTo>
                      <a:pt x="56" y="56"/>
                      <a:pt x="55" y="55"/>
                      <a:pt x="55" y="55"/>
                    </a:cubicBezTo>
                    <a:cubicBezTo>
                      <a:pt x="55" y="55"/>
                      <a:pt x="55" y="54"/>
                      <a:pt x="55" y="52"/>
                    </a:cubicBezTo>
                    <a:cubicBezTo>
                      <a:pt x="55" y="48"/>
                      <a:pt x="55" y="42"/>
                      <a:pt x="56" y="41"/>
                    </a:cubicBezTo>
                    <a:cubicBezTo>
                      <a:pt x="56" y="40"/>
                      <a:pt x="56" y="40"/>
                      <a:pt x="57" y="40"/>
                    </a:cubicBezTo>
                    <a:cubicBezTo>
                      <a:pt x="57" y="40"/>
                      <a:pt x="58" y="39"/>
                      <a:pt x="57" y="38"/>
                    </a:cubicBezTo>
                    <a:cubicBezTo>
                      <a:pt x="57" y="37"/>
                      <a:pt x="57" y="37"/>
                      <a:pt x="57" y="36"/>
                    </a:cubicBezTo>
                    <a:cubicBezTo>
                      <a:pt x="56" y="36"/>
                      <a:pt x="56" y="35"/>
                      <a:pt x="56" y="35"/>
                    </a:cubicBezTo>
                    <a:cubicBezTo>
                      <a:pt x="56" y="34"/>
                      <a:pt x="56" y="34"/>
                      <a:pt x="57" y="33"/>
                    </a:cubicBezTo>
                    <a:cubicBezTo>
                      <a:pt x="58" y="32"/>
                      <a:pt x="59" y="31"/>
                      <a:pt x="59" y="31"/>
                    </a:cubicBezTo>
                    <a:cubicBezTo>
                      <a:pt x="59" y="31"/>
                      <a:pt x="59" y="31"/>
                      <a:pt x="59" y="31"/>
                    </a:cubicBezTo>
                    <a:cubicBezTo>
                      <a:pt x="59" y="30"/>
                      <a:pt x="61" y="30"/>
                      <a:pt x="62" y="29"/>
                    </a:cubicBezTo>
                    <a:cubicBezTo>
                      <a:pt x="64" y="29"/>
                      <a:pt x="66" y="28"/>
                      <a:pt x="67" y="27"/>
                    </a:cubicBezTo>
                    <a:cubicBezTo>
                      <a:pt x="68" y="27"/>
                      <a:pt x="68" y="26"/>
                      <a:pt x="68" y="26"/>
                    </a:cubicBezTo>
                    <a:cubicBezTo>
                      <a:pt x="69" y="26"/>
                      <a:pt x="69" y="26"/>
                      <a:pt x="70" y="25"/>
                    </a:cubicBezTo>
                    <a:cubicBezTo>
                      <a:pt x="70" y="24"/>
                      <a:pt x="71" y="21"/>
                      <a:pt x="71" y="19"/>
                    </a:cubicBezTo>
                    <a:cubicBezTo>
                      <a:pt x="72" y="16"/>
                      <a:pt x="73" y="14"/>
                      <a:pt x="73" y="14"/>
                    </a:cubicBezTo>
                    <a:cubicBezTo>
                      <a:pt x="73" y="13"/>
                      <a:pt x="72" y="13"/>
                      <a:pt x="70" y="13"/>
                    </a:cubicBezTo>
                    <a:cubicBezTo>
                      <a:pt x="70" y="12"/>
                      <a:pt x="71" y="12"/>
                      <a:pt x="71" y="11"/>
                    </a:cubicBezTo>
                    <a:cubicBezTo>
                      <a:pt x="71" y="11"/>
                      <a:pt x="72" y="10"/>
                      <a:pt x="72" y="10"/>
                    </a:cubicBezTo>
                    <a:cubicBezTo>
                      <a:pt x="72" y="10"/>
                      <a:pt x="73" y="9"/>
                      <a:pt x="73" y="8"/>
                    </a:cubicBezTo>
                    <a:cubicBezTo>
                      <a:pt x="74" y="8"/>
                      <a:pt x="74" y="8"/>
                      <a:pt x="75" y="7"/>
                    </a:cubicBezTo>
                    <a:cubicBezTo>
                      <a:pt x="75" y="7"/>
                      <a:pt x="76" y="6"/>
                      <a:pt x="77" y="6"/>
                    </a:cubicBezTo>
                    <a:cubicBezTo>
                      <a:pt x="78" y="5"/>
                      <a:pt x="80" y="5"/>
                      <a:pt x="81" y="4"/>
                    </a:cubicBezTo>
                    <a:cubicBezTo>
                      <a:pt x="81" y="3"/>
                      <a:pt x="81" y="2"/>
                      <a:pt x="81" y="1"/>
                    </a:cubicBezTo>
                    <a:cubicBezTo>
                      <a:pt x="81" y="1"/>
                      <a:pt x="81" y="0"/>
                      <a:pt x="81" y="0"/>
                    </a:cubicBezTo>
                    <a:cubicBezTo>
                      <a:pt x="82" y="0"/>
                      <a:pt x="83" y="2"/>
                      <a:pt x="84" y="3"/>
                    </a:cubicBezTo>
                    <a:cubicBezTo>
                      <a:pt x="85" y="3"/>
                      <a:pt x="85" y="3"/>
                      <a:pt x="85" y="4"/>
                    </a:cubicBezTo>
                    <a:cubicBezTo>
                      <a:pt x="86" y="4"/>
                      <a:pt x="88" y="4"/>
                      <a:pt x="90" y="4"/>
                    </a:cubicBezTo>
                    <a:cubicBezTo>
                      <a:pt x="91" y="4"/>
                      <a:pt x="91" y="4"/>
                      <a:pt x="92" y="4"/>
                    </a:cubicBezTo>
                    <a:cubicBezTo>
                      <a:pt x="92" y="4"/>
                      <a:pt x="92" y="4"/>
                      <a:pt x="92" y="4"/>
                    </a:cubicBezTo>
                    <a:cubicBezTo>
                      <a:pt x="93" y="4"/>
                      <a:pt x="93" y="4"/>
                      <a:pt x="93" y="4"/>
                    </a:cubicBezTo>
                    <a:cubicBezTo>
                      <a:pt x="96" y="4"/>
                      <a:pt x="96" y="4"/>
                      <a:pt x="99" y="5"/>
                    </a:cubicBezTo>
                    <a:cubicBezTo>
                      <a:pt x="100" y="5"/>
                      <a:pt x="101" y="8"/>
                      <a:pt x="101" y="11"/>
                    </a:cubicBezTo>
                    <a:cubicBezTo>
                      <a:pt x="102" y="11"/>
                      <a:pt x="102" y="12"/>
                      <a:pt x="102" y="13"/>
                    </a:cubicBezTo>
                    <a:cubicBezTo>
                      <a:pt x="102" y="13"/>
                      <a:pt x="103" y="13"/>
                      <a:pt x="103" y="13"/>
                    </a:cubicBezTo>
                    <a:cubicBezTo>
                      <a:pt x="103" y="13"/>
                      <a:pt x="103" y="13"/>
                      <a:pt x="103" y="13"/>
                    </a:cubicBezTo>
                    <a:cubicBezTo>
                      <a:pt x="103" y="13"/>
                      <a:pt x="104" y="11"/>
                      <a:pt x="104" y="10"/>
                    </a:cubicBezTo>
                    <a:cubicBezTo>
                      <a:pt x="104" y="10"/>
                      <a:pt x="104" y="10"/>
                      <a:pt x="104" y="10"/>
                    </a:cubicBezTo>
                    <a:cubicBezTo>
                      <a:pt x="104" y="9"/>
                      <a:pt x="104" y="8"/>
                      <a:pt x="105" y="7"/>
                    </a:cubicBezTo>
                    <a:cubicBezTo>
                      <a:pt x="105" y="6"/>
                      <a:pt x="105" y="5"/>
                      <a:pt x="106" y="4"/>
                    </a:cubicBezTo>
                    <a:cubicBezTo>
                      <a:pt x="106" y="3"/>
                      <a:pt x="106" y="3"/>
                      <a:pt x="106" y="3"/>
                    </a:cubicBezTo>
                    <a:cubicBezTo>
                      <a:pt x="107" y="3"/>
                      <a:pt x="111" y="2"/>
                      <a:pt x="114" y="2"/>
                    </a:cubicBezTo>
                    <a:cubicBezTo>
                      <a:pt x="116" y="2"/>
                      <a:pt x="118" y="2"/>
                      <a:pt x="119" y="3"/>
                    </a:cubicBezTo>
                    <a:cubicBezTo>
                      <a:pt x="119" y="3"/>
                      <a:pt x="119" y="3"/>
                      <a:pt x="120" y="3"/>
                    </a:cubicBezTo>
                    <a:cubicBezTo>
                      <a:pt x="120" y="4"/>
                      <a:pt x="120" y="4"/>
                      <a:pt x="120" y="4"/>
                    </a:cubicBezTo>
                    <a:cubicBezTo>
                      <a:pt x="121" y="5"/>
                      <a:pt x="121" y="6"/>
                      <a:pt x="122" y="6"/>
                    </a:cubicBezTo>
                    <a:cubicBezTo>
                      <a:pt x="122" y="7"/>
                      <a:pt x="123" y="8"/>
                      <a:pt x="123" y="8"/>
                    </a:cubicBezTo>
                    <a:cubicBezTo>
                      <a:pt x="124" y="8"/>
                      <a:pt x="125" y="10"/>
                      <a:pt x="126" y="12"/>
                    </a:cubicBezTo>
                    <a:cubicBezTo>
                      <a:pt x="127" y="13"/>
                      <a:pt x="128" y="14"/>
                      <a:pt x="128" y="15"/>
                    </a:cubicBezTo>
                    <a:cubicBezTo>
                      <a:pt x="129" y="17"/>
                      <a:pt x="133" y="20"/>
                      <a:pt x="136" y="22"/>
                    </a:cubicBezTo>
                    <a:cubicBezTo>
                      <a:pt x="137" y="23"/>
                      <a:pt x="138" y="23"/>
                      <a:pt x="139" y="24"/>
                    </a:cubicBezTo>
                    <a:cubicBezTo>
                      <a:pt x="140" y="25"/>
                      <a:pt x="144" y="25"/>
                      <a:pt x="147" y="25"/>
                    </a:cubicBezTo>
                    <a:cubicBezTo>
                      <a:pt x="148" y="25"/>
                      <a:pt x="148" y="25"/>
                      <a:pt x="148" y="25"/>
                    </a:cubicBezTo>
                    <a:cubicBezTo>
                      <a:pt x="149" y="26"/>
                      <a:pt x="153" y="28"/>
                      <a:pt x="155" y="30"/>
                    </a:cubicBezTo>
                    <a:cubicBezTo>
                      <a:pt x="156" y="31"/>
                      <a:pt x="157" y="31"/>
                      <a:pt x="157" y="32"/>
                    </a:cubicBezTo>
                    <a:cubicBezTo>
                      <a:pt x="158" y="32"/>
                      <a:pt x="161" y="34"/>
                      <a:pt x="164" y="35"/>
                    </a:cubicBezTo>
                    <a:cubicBezTo>
                      <a:pt x="169" y="38"/>
                      <a:pt x="174" y="41"/>
                      <a:pt x="175" y="41"/>
                    </a:cubicBezTo>
                    <a:cubicBezTo>
                      <a:pt x="175" y="41"/>
                      <a:pt x="175" y="42"/>
                      <a:pt x="176" y="42"/>
                    </a:cubicBezTo>
                    <a:cubicBezTo>
                      <a:pt x="176" y="43"/>
                      <a:pt x="176" y="44"/>
                      <a:pt x="176" y="44"/>
                    </a:cubicBezTo>
                    <a:cubicBezTo>
                      <a:pt x="176" y="45"/>
                      <a:pt x="174" y="47"/>
                      <a:pt x="172" y="49"/>
                    </a:cubicBezTo>
                    <a:cubicBezTo>
                      <a:pt x="172" y="50"/>
                      <a:pt x="171" y="51"/>
                      <a:pt x="171" y="51"/>
                    </a:cubicBezTo>
                    <a:cubicBezTo>
                      <a:pt x="171" y="52"/>
                      <a:pt x="170" y="53"/>
                      <a:pt x="170" y="54"/>
                    </a:cubicBezTo>
                    <a:cubicBezTo>
                      <a:pt x="169" y="56"/>
                      <a:pt x="169" y="57"/>
                      <a:pt x="168" y="58"/>
                    </a:cubicBezTo>
                    <a:cubicBezTo>
                      <a:pt x="168" y="58"/>
                      <a:pt x="167" y="59"/>
                      <a:pt x="166" y="60"/>
                    </a:cubicBezTo>
                    <a:cubicBezTo>
                      <a:pt x="166" y="61"/>
                      <a:pt x="165" y="61"/>
                      <a:pt x="165" y="62"/>
                    </a:cubicBezTo>
                    <a:cubicBezTo>
                      <a:pt x="164" y="62"/>
                      <a:pt x="164" y="63"/>
                      <a:pt x="164" y="63"/>
                    </a:cubicBezTo>
                    <a:cubicBezTo>
                      <a:pt x="164" y="63"/>
                      <a:pt x="164" y="63"/>
                      <a:pt x="164" y="64"/>
                    </a:cubicBezTo>
                    <a:cubicBezTo>
                      <a:pt x="165" y="64"/>
                      <a:pt x="165" y="64"/>
                      <a:pt x="165" y="64"/>
                    </a:cubicBezTo>
                    <a:cubicBezTo>
                      <a:pt x="165" y="64"/>
                      <a:pt x="165" y="64"/>
                      <a:pt x="165" y="64"/>
                    </a:cubicBezTo>
                    <a:cubicBezTo>
                      <a:pt x="166" y="64"/>
                      <a:pt x="166" y="64"/>
                      <a:pt x="168" y="64"/>
                    </a:cubicBezTo>
                    <a:cubicBezTo>
                      <a:pt x="170" y="65"/>
                      <a:pt x="173" y="65"/>
                      <a:pt x="174" y="65"/>
                    </a:cubicBezTo>
                    <a:cubicBezTo>
                      <a:pt x="176" y="65"/>
                      <a:pt x="178" y="66"/>
                      <a:pt x="178" y="66"/>
                    </a:cubicBezTo>
                    <a:cubicBezTo>
                      <a:pt x="178" y="67"/>
                      <a:pt x="178" y="67"/>
                      <a:pt x="178" y="67"/>
                    </a:cubicBezTo>
                    <a:cubicBezTo>
                      <a:pt x="179" y="67"/>
                      <a:pt x="179" y="67"/>
                      <a:pt x="179" y="67"/>
                    </a:cubicBezTo>
                    <a:cubicBezTo>
                      <a:pt x="185" y="67"/>
                      <a:pt x="185" y="67"/>
                      <a:pt x="185" y="67"/>
                    </a:cubicBezTo>
                    <a:cubicBezTo>
                      <a:pt x="185" y="67"/>
                      <a:pt x="186" y="67"/>
                      <a:pt x="188" y="67"/>
                    </a:cubicBezTo>
                    <a:cubicBezTo>
                      <a:pt x="189" y="68"/>
                      <a:pt x="190" y="68"/>
                      <a:pt x="190" y="68"/>
                    </a:cubicBezTo>
                    <a:cubicBezTo>
                      <a:pt x="191" y="68"/>
                      <a:pt x="192" y="67"/>
                      <a:pt x="193" y="66"/>
                    </a:cubicBezTo>
                    <a:cubicBezTo>
                      <a:pt x="193" y="66"/>
                      <a:pt x="194" y="66"/>
                      <a:pt x="194" y="66"/>
                    </a:cubicBezTo>
                    <a:cubicBezTo>
                      <a:pt x="194" y="66"/>
                      <a:pt x="194" y="66"/>
                      <a:pt x="194" y="66"/>
                    </a:cubicBezTo>
                    <a:cubicBezTo>
                      <a:pt x="194" y="66"/>
                      <a:pt x="195" y="66"/>
                      <a:pt x="195" y="66"/>
                    </a:cubicBezTo>
                    <a:cubicBezTo>
                      <a:pt x="196" y="66"/>
                      <a:pt x="196" y="66"/>
                      <a:pt x="196" y="66"/>
                    </a:cubicBezTo>
                    <a:cubicBezTo>
                      <a:pt x="196" y="66"/>
                      <a:pt x="196" y="66"/>
                      <a:pt x="196" y="66"/>
                    </a:cubicBezTo>
                    <a:cubicBezTo>
                      <a:pt x="196" y="66"/>
                      <a:pt x="199" y="66"/>
                      <a:pt x="199" y="65"/>
                    </a:cubicBezTo>
                    <a:cubicBezTo>
                      <a:pt x="199" y="65"/>
                      <a:pt x="199" y="64"/>
                      <a:pt x="199" y="64"/>
                    </a:cubicBezTo>
                    <a:cubicBezTo>
                      <a:pt x="199" y="63"/>
                      <a:pt x="199" y="63"/>
                      <a:pt x="199" y="62"/>
                    </a:cubicBezTo>
                    <a:cubicBezTo>
                      <a:pt x="199" y="62"/>
                      <a:pt x="201" y="62"/>
                      <a:pt x="202" y="61"/>
                    </a:cubicBezTo>
                    <a:cubicBezTo>
                      <a:pt x="203" y="60"/>
                      <a:pt x="204" y="60"/>
                      <a:pt x="204" y="59"/>
                    </a:cubicBezTo>
                    <a:cubicBezTo>
                      <a:pt x="204" y="59"/>
                      <a:pt x="205" y="59"/>
                      <a:pt x="205" y="58"/>
                    </a:cubicBezTo>
                    <a:cubicBezTo>
                      <a:pt x="207" y="57"/>
                      <a:pt x="208" y="56"/>
                      <a:pt x="208" y="56"/>
                    </a:cubicBezTo>
                    <a:cubicBezTo>
                      <a:pt x="209" y="55"/>
                      <a:pt x="209" y="53"/>
                      <a:pt x="209" y="51"/>
                    </a:cubicBezTo>
                    <a:cubicBezTo>
                      <a:pt x="210" y="50"/>
                      <a:pt x="210" y="48"/>
                      <a:pt x="210" y="47"/>
                    </a:cubicBezTo>
                    <a:cubicBezTo>
                      <a:pt x="210" y="47"/>
                      <a:pt x="210" y="47"/>
                      <a:pt x="210" y="46"/>
                    </a:cubicBezTo>
                    <a:cubicBezTo>
                      <a:pt x="211" y="46"/>
                      <a:pt x="212" y="46"/>
                      <a:pt x="213" y="45"/>
                    </a:cubicBezTo>
                    <a:cubicBezTo>
                      <a:pt x="213" y="45"/>
                      <a:pt x="214" y="45"/>
                      <a:pt x="214" y="45"/>
                    </a:cubicBezTo>
                    <a:cubicBezTo>
                      <a:pt x="214" y="45"/>
                      <a:pt x="214" y="45"/>
                      <a:pt x="215" y="45"/>
                    </a:cubicBezTo>
                    <a:cubicBezTo>
                      <a:pt x="215" y="45"/>
                      <a:pt x="215" y="45"/>
                      <a:pt x="215" y="45"/>
                    </a:cubicBezTo>
                    <a:cubicBezTo>
                      <a:pt x="215" y="45"/>
                      <a:pt x="215" y="45"/>
                      <a:pt x="215" y="45"/>
                    </a:cubicBezTo>
                    <a:cubicBezTo>
                      <a:pt x="218" y="45"/>
                      <a:pt x="218" y="49"/>
                      <a:pt x="218" y="51"/>
                    </a:cubicBezTo>
                    <a:cubicBezTo>
                      <a:pt x="218" y="51"/>
                      <a:pt x="219" y="52"/>
                      <a:pt x="219" y="52"/>
                    </a:cubicBezTo>
                    <a:cubicBezTo>
                      <a:pt x="219" y="53"/>
                      <a:pt x="219" y="54"/>
                      <a:pt x="219" y="55"/>
                    </a:cubicBezTo>
                    <a:cubicBezTo>
                      <a:pt x="219" y="56"/>
                      <a:pt x="219" y="57"/>
                      <a:pt x="219" y="58"/>
                    </a:cubicBezTo>
                    <a:cubicBezTo>
                      <a:pt x="219" y="59"/>
                      <a:pt x="218" y="61"/>
                      <a:pt x="217" y="62"/>
                    </a:cubicBezTo>
                    <a:cubicBezTo>
                      <a:pt x="217" y="62"/>
                      <a:pt x="217" y="62"/>
                      <a:pt x="217" y="62"/>
                    </a:cubicBezTo>
                    <a:cubicBezTo>
                      <a:pt x="217" y="63"/>
                      <a:pt x="216" y="63"/>
                      <a:pt x="215" y="64"/>
                    </a:cubicBezTo>
                    <a:cubicBezTo>
                      <a:pt x="214" y="65"/>
                      <a:pt x="213" y="65"/>
                      <a:pt x="212" y="66"/>
                    </a:cubicBezTo>
                    <a:cubicBezTo>
                      <a:pt x="211" y="66"/>
                      <a:pt x="210" y="66"/>
                      <a:pt x="209" y="66"/>
                    </a:cubicBezTo>
                    <a:cubicBezTo>
                      <a:pt x="209" y="66"/>
                      <a:pt x="209" y="66"/>
                      <a:pt x="209" y="66"/>
                    </a:cubicBezTo>
                    <a:cubicBezTo>
                      <a:pt x="208" y="67"/>
                      <a:pt x="207" y="67"/>
                      <a:pt x="206" y="67"/>
                    </a:cubicBezTo>
                    <a:cubicBezTo>
                      <a:pt x="205" y="68"/>
                      <a:pt x="204" y="69"/>
                      <a:pt x="203" y="71"/>
                    </a:cubicBezTo>
                    <a:cubicBezTo>
                      <a:pt x="201" y="72"/>
                      <a:pt x="200" y="74"/>
                      <a:pt x="200" y="74"/>
                    </a:cubicBezTo>
                    <a:cubicBezTo>
                      <a:pt x="200" y="74"/>
                      <a:pt x="200" y="74"/>
                      <a:pt x="200" y="74"/>
                    </a:cubicBezTo>
                    <a:cubicBezTo>
                      <a:pt x="199" y="74"/>
                      <a:pt x="199" y="74"/>
                      <a:pt x="198" y="75"/>
                    </a:cubicBezTo>
                    <a:cubicBezTo>
                      <a:pt x="197" y="75"/>
                      <a:pt x="197" y="75"/>
                      <a:pt x="196" y="76"/>
                    </a:cubicBezTo>
                    <a:cubicBezTo>
                      <a:pt x="196" y="77"/>
                      <a:pt x="196" y="77"/>
                      <a:pt x="196" y="78"/>
                    </a:cubicBezTo>
                    <a:cubicBezTo>
                      <a:pt x="196" y="78"/>
                      <a:pt x="196" y="79"/>
                      <a:pt x="196" y="79"/>
                    </a:cubicBezTo>
                    <a:cubicBezTo>
                      <a:pt x="196" y="79"/>
                      <a:pt x="195" y="79"/>
                      <a:pt x="195" y="80"/>
                    </a:cubicBezTo>
                    <a:cubicBezTo>
                      <a:pt x="194" y="81"/>
                      <a:pt x="192" y="82"/>
                      <a:pt x="192" y="82"/>
                    </a:cubicBezTo>
                    <a:cubicBezTo>
                      <a:pt x="191" y="83"/>
                      <a:pt x="190" y="84"/>
                      <a:pt x="189" y="85"/>
                    </a:cubicBezTo>
                    <a:cubicBezTo>
                      <a:pt x="187" y="88"/>
                      <a:pt x="185" y="90"/>
                      <a:pt x="184" y="91"/>
                    </a:cubicBezTo>
                    <a:cubicBezTo>
                      <a:pt x="184" y="91"/>
                      <a:pt x="184" y="91"/>
                      <a:pt x="184" y="91"/>
                    </a:cubicBezTo>
                    <a:cubicBezTo>
                      <a:pt x="183" y="92"/>
                      <a:pt x="183" y="92"/>
                      <a:pt x="183" y="92"/>
                    </a:cubicBezTo>
                    <a:cubicBezTo>
                      <a:pt x="182" y="93"/>
                      <a:pt x="179" y="96"/>
                      <a:pt x="177" y="98"/>
                    </a:cubicBezTo>
                    <a:cubicBezTo>
                      <a:pt x="176" y="98"/>
                      <a:pt x="175" y="99"/>
                      <a:pt x="174" y="100"/>
                    </a:cubicBezTo>
                    <a:cubicBezTo>
                      <a:pt x="174" y="101"/>
                      <a:pt x="173" y="102"/>
                      <a:pt x="173" y="103"/>
                    </a:cubicBezTo>
                    <a:cubicBezTo>
                      <a:pt x="172" y="104"/>
                      <a:pt x="172" y="105"/>
                      <a:pt x="172" y="105"/>
                    </a:cubicBezTo>
                    <a:cubicBezTo>
                      <a:pt x="173" y="106"/>
                      <a:pt x="173" y="106"/>
                      <a:pt x="173" y="107"/>
                    </a:cubicBezTo>
                    <a:cubicBezTo>
                      <a:pt x="173" y="108"/>
                      <a:pt x="173" y="110"/>
                      <a:pt x="172" y="112"/>
                    </a:cubicBezTo>
                    <a:cubicBezTo>
                      <a:pt x="172" y="113"/>
                      <a:pt x="172" y="114"/>
                      <a:pt x="171" y="115"/>
                    </a:cubicBezTo>
                    <a:cubicBezTo>
                      <a:pt x="171" y="116"/>
                      <a:pt x="171" y="116"/>
                      <a:pt x="171" y="117"/>
                    </a:cubicBezTo>
                    <a:cubicBezTo>
                      <a:pt x="171" y="117"/>
                      <a:pt x="171" y="118"/>
                      <a:pt x="171" y="118"/>
                    </a:cubicBezTo>
                    <a:cubicBezTo>
                      <a:pt x="171" y="119"/>
                      <a:pt x="171" y="119"/>
                      <a:pt x="171" y="119"/>
                    </a:cubicBezTo>
                    <a:cubicBezTo>
                      <a:pt x="170" y="119"/>
                      <a:pt x="169" y="120"/>
                      <a:pt x="169" y="120"/>
                    </a:cubicBezTo>
                    <a:cubicBezTo>
                      <a:pt x="168" y="121"/>
                      <a:pt x="168" y="123"/>
                      <a:pt x="169" y="126"/>
                    </a:cubicBezTo>
                    <a:cubicBezTo>
                      <a:pt x="169" y="126"/>
                      <a:pt x="169" y="127"/>
                      <a:pt x="169" y="127"/>
                    </a:cubicBezTo>
                    <a:cubicBezTo>
                      <a:pt x="169" y="128"/>
                      <a:pt x="170" y="129"/>
                      <a:pt x="170" y="131"/>
                    </a:cubicBezTo>
                    <a:cubicBezTo>
                      <a:pt x="170" y="132"/>
                      <a:pt x="170" y="133"/>
                      <a:pt x="169" y="134"/>
                    </a:cubicBezTo>
                    <a:cubicBezTo>
                      <a:pt x="169" y="134"/>
                      <a:pt x="169" y="135"/>
                      <a:pt x="169" y="135"/>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14" name="Freeform 303"/>
              <p:cNvSpPr>
                <a:spLocks/>
              </p:cNvSpPr>
              <p:nvPr/>
            </p:nvSpPr>
            <p:spPr bwMode="auto">
              <a:xfrm>
                <a:off x="2522537" y="5557838"/>
                <a:ext cx="92075" cy="88900"/>
              </a:xfrm>
              <a:custGeom>
                <a:avLst/>
                <a:gdLst>
                  <a:gd name="T0" fmla="*/ 18 w 40"/>
                  <a:gd name="T1" fmla="*/ 35 h 38"/>
                  <a:gd name="T2" fmla="*/ 23 w 40"/>
                  <a:gd name="T3" fmla="*/ 36 h 38"/>
                  <a:gd name="T4" fmla="*/ 25 w 40"/>
                  <a:gd name="T5" fmla="*/ 37 h 38"/>
                  <a:gd name="T6" fmla="*/ 29 w 40"/>
                  <a:gd name="T7" fmla="*/ 36 h 38"/>
                  <a:gd name="T8" fmla="*/ 34 w 40"/>
                  <a:gd name="T9" fmla="*/ 36 h 38"/>
                  <a:gd name="T10" fmla="*/ 38 w 40"/>
                  <a:gd name="T11" fmla="*/ 35 h 38"/>
                  <a:gd name="T12" fmla="*/ 39 w 40"/>
                  <a:gd name="T13" fmla="*/ 32 h 38"/>
                  <a:gd name="T14" fmla="*/ 34 w 40"/>
                  <a:gd name="T15" fmla="*/ 32 h 38"/>
                  <a:gd name="T16" fmla="*/ 29 w 40"/>
                  <a:gd name="T17" fmla="*/ 31 h 38"/>
                  <a:gd name="T18" fmla="*/ 21 w 40"/>
                  <a:gd name="T19" fmla="*/ 25 h 38"/>
                  <a:gd name="T20" fmla="*/ 14 w 40"/>
                  <a:gd name="T21" fmla="*/ 21 h 38"/>
                  <a:gd name="T22" fmla="*/ 8 w 40"/>
                  <a:gd name="T23" fmla="*/ 14 h 38"/>
                  <a:gd name="T24" fmla="*/ 4 w 40"/>
                  <a:gd name="T25" fmla="*/ 11 h 38"/>
                  <a:gd name="T26" fmla="*/ 1 w 40"/>
                  <a:gd name="T27" fmla="*/ 10 h 38"/>
                  <a:gd name="T28" fmla="*/ 3 w 40"/>
                  <a:gd name="T29" fmla="*/ 7 h 38"/>
                  <a:gd name="T30" fmla="*/ 5 w 40"/>
                  <a:gd name="T31" fmla="*/ 8 h 38"/>
                  <a:gd name="T32" fmla="*/ 4 w 40"/>
                  <a:gd name="T33" fmla="*/ 6 h 38"/>
                  <a:gd name="T34" fmla="*/ 3 w 40"/>
                  <a:gd name="T35" fmla="*/ 3 h 38"/>
                  <a:gd name="T36" fmla="*/ 1 w 40"/>
                  <a:gd name="T37" fmla="*/ 1 h 38"/>
                  <a:gd name="T38" fmla="*/ 0 w 40"/>
                  <a:gd name="T39" fmla="*/ 0 h 38"/>
                  <a:gd name="T40" fmla="*/ 0 w 40"/>
                  <a:gd name="T41" fmla="*/ 8 h 38"/>
                  <a:gd name="T42" fmla="*/ 0 w 40"/>
                  <a:gd name="T43" fmla="*/ 18 h 38"/>
                  <a:gd name="T44" fmla="*/ 1 w 40"/>
                  <a:gd name="T45" fmla="*/ 23 h 38"/>
                  <a:gd name="T46" fmla="*/ 1 w 40"/>
                  <a:gd name="T47" fmla="*/ 26 h 38"/>
                  <a:gd name="T48" fmla="*/ 2 w 40"/>
                  <a:gd name="T49" fmla="*/ 29 h 38"/>
                  <a:gd name="T50" fmla="*/ 2 w 40"/>
                  <a:gd name="T51" fmla="*/ 32 h 38"/>
                  <a:gd name="T52" fmla="*/ 3 w 40"/>
                  <a:gd name="T53" fmla="*/ 32 h 38"/>
                  <a:gd name="T54" fmla="*/ 6 w 40"/>
                  <a:gd name="T55" fmla="*/ 33 h 38"/>
                  <a:gd name="T56" fmla="*/ 10 w 40"/>
                  <a:gd name="T57" fmla="*/ 33 h 38"/>
                  <a:gd name="T58" fmla="*/ 10 w 40"/>
                  <a:gd name="T59" fmla="*/ 33 h 38"/>
                  <a:gd name="T60" fmla="*/ 15 w 40"/>
                  <a:gd name="T61" fmla="*/ 34 h 38"/>
                  <a:gd name="T62" fmla="*/ 18 w 40"/>
                  <a:gd name="T63"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 h="38">
                    <a:moveTo>
                      <a:pt x="18" y="35"/>
                    </a:moveTo>
                    <a:cubicBezTo>
                      <a:pt x="20" y="35"/>
                      <a:pt x="21" y="36"/>
                      <a:pt x="23" y="36"/>
                    </a:cubicBezTo>
                    <a:cubicBezTo>
                      <a:pt x="24" y="37"/>
                      <a:pt x="24" y="38"/>
                      <a:pt x="25" y="37"/>
                    </a:cubicBezTo>
                    <a:cubicBezTo>
                      <a:pt x="26" y="37"/>
                      <a:pt x="27" y="37"/>
                      <a:pt x="29" y="36"/>
                    </a:cubicBezTo>
                    <a:cubicBezTo>
                      <a:pt x="31" y="36"/>
                      <a:pt x="33" y="36"/>
                      <a:pt x="34" y="36"/>
                    </a:cubicBezTo>
                    <a:cubicBezTo>
                      <a:pt x="35" y="36"/>
                      <a:pt x="37" y="36"/>
                      <a:pt x="38" y="35"/>
                    </a:cubicBezTo>
                    <a:cubicBezTo>
                      <a:pt x="38" y="34"/>
                      <a:pt x="40" y="33"/>
                      <a:pt x="39" y="32"/>
                    </a:cubicBezTo>
                    <a:cubicBezTo>
                      <a:pt x="39" y="30"/>
                      <a:pt x="38" y="32"/>
                      <a:pt x="34" y="32"/>
                    </a:cubicBezTo>
                    <a:cubicBezTo>
                      <a:pt x="31" y="32"/>
                      <a:pt x="31" y="33"/>
                      <a:pt x="29" y="31"/>
                    </a:cubicBezTo>
                    <a:cubicBezTo>
                      <a:pt x="26" y="28"/>
                      <a:pt x="23" y="26"/>
                      <a:pt x="21" y="25"/>
                    </a:cubicBezTo>
                    <a:cubicBezTo>
                      <a:pt x="19" y="24"/>
                      <a:pt x="17" y="24"/>
                      <a:pt x="14" y="21"/>
                    </a:cubicBezTo>
                    <a:cubicBezTo>
                      <a:pt x="11" y="19"/>
                      <a:pt x="9" y="16"/>
                      <a:pt x="8" y="14"/>
                    </a:cubicBezTo>
                    <a:cubicBezTo>
                      <a:pt x="7" y="13"/>
                      <a:pt x="6" y="11"/>
                      <a:pt x="4" y="11"/>
                    </a:cubicBezTo>
                    <a:cubicBezTo>
                      <a:pt x="2" y="10"/>
                      <a:pt x="1" y="10"/>
                      <a:pt x="1" y="10"/>
                    </a:cubicBezTo>
                    <a:cubicBezTo>
                      <a:pt x="1" y="9"/>
                      <a:pt x="3" y="7"/>
                      <a:pt x="3" y="7"/>
                    </a:cubicBezTo>
                    <a:cubicBezTo>
                      <a:pt x="4" y="7"/>
                      <a:pt x="5" y="9"/>
                      <a:pt x="5" y="8"/>
                    </a:cubicBezTo>
                    <a:cubicBezTo>
                      <a:pt x="5" y="8"/>
                      <a:pt x="5" y="7"/>
                      <a:pt x="4" y="6"/>
                    </a:cubicBezTo>
                    <a:cubicBezTo>
                      <a:pt x="3" y="5"/>
                      <a:pt x="4" y="5"/>
                      <a:pt x="3" y="3"/>
                    </a:cubicBezTo>
                    <a:cubicBezTo>
                      <a:pt x="1" y="2"/>
                      <a:pt x="2" y="2"/>
                      <a:pt x="1" y="1"/>
                    </a:cubicBezTo>
                    <a:cubicBezTo>
                      <a:pt x="1" y="1"/>
                      <a:pt x="1" y="1"/>
                      <a:pt x="0" y="0"/>
                    </a:cubicBezTo>
                    <a:cubicBezTo>
                      <a:pt x="0" y="2"/>
                      <a:pt x="0" y="5"/>
                      <a:pt x="0" y="8"/>
                    </a:cubicBezTo>
                    <a:cubicBezTo>
                      <a:pt x="0" y="12"/>
                      <a:pt x="0" y="17"/>
                      <a:pt x="0" y="18"/>
                    </a:cubicBezTo>
                    <a:cubicBezTo>
                      <a:pt x="0" y="20"/>
                      <a:pt x="1" y="21"/>
                      <a:pt x="1" y="23"/>
                    </a:cubicBezTo>
                    <a:cubicBezTo>
                      <a:pt x="1" y="24"/>
                      <a:pt x="1" y="25"/>
                      <a:pt x="1" y="26"/>
                    </a:cubicBezTo>
                    <a:cubicBezTo>
                      <a:pt x="1" y="27"/>
                      <a:pt x="2" y="28"/>
                      <a:pt x="2" y="29"/>
                    </a:cubicBezTo>
                    <a:cubicBezTo>
                      <a:pt x="2" y="30"/>
                      <a:pt x="2" y="31"/>
                      <a:pt x="2" y="32"/>
                    </a:cubicBezTo>
                    <a:cubicBezTo>
                      <a:pt x="2" y="32"/>
                      <a:pt x="3" y="32"/>
                      <a:pt x="3" y="32"/>
                    </a:cubicBezTo>
                    <a:cubicBezTo>
                      <a:pt x="4" y="33"/>
                      <a:pt x="5" y="33"/>
                      <a:pt x="6" y="33"/>
                    </a:cubicBezTo>
                    <a:cubicBezTo>
                      <a:pt x="7" y="33"/>
                      <a:pt x="8" y="33"/>
                      <a:pt x="10" y="33"/>
                    </a:cubicBezTo>
                    <a:cubicBezTo>
                      <a:pt x="10" y="33"/>
                      <a:pt x="10" y="33"/>
                      <a:pt x="10" y="33"/>
                    </a:cubicBezTo>
                    <a:cubicBezTo>
                      <a:pt x="12" y="33"/>
                      <a:pt x="14" y="34"/>
                      <a:pt x="15" y="34"/>
                    </a:cubicBezTo>
                    <a:cubicBezTo>
                      <a:pt x="16" y="34"/>
                      <a:pt x="17" y="34"/>
                      <a:pt x="18" y="35"/>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306"/>
              <p:cNvSpPr>
                <a:spLocks/>
              </p:cNvSpPr>
              <p:nvPr/>
            </p:nvSpPr>
            <p:spPr bwMode="auto">
              <a:xfrm>
                <a:off x="2720975" y="3784601"/>
                <a:ext cx="11113" cy="12700"/>
              </a:xfrm>
              <a:custGeom>
                <a:avLst/>
                <a:gdLst>
                  <a:gd name="T0" fmla="*/ 2 w 5"/>
                  <a:gd name="T1" fmla="*/ 3 h 5"/>
                  <a:gd name="T2" fmla="*/ 5 w 5"/>
                  <a:gd name="T3" fmla="*/ 1 h 5"/>
                  <a:gd name="T4" fmla="*/ 3 w 5"/>
                  <a:gd name="T5" fmla="*/ 4 h 5"/>
                  <a:gd name="T6" fmla="*/ 0 w 5"/>
                  <a:gd name="T7" fmla="*/ 4 h 5"/>
                  <a:gd name="T8" fmla="*/ 2 w 5"/>
                  <a:gd name="T9" fmla="*/ 3 h 5"/>
                </a:gdLst>
                <a:ahLst/>
                <a:cxnLst>
                  <a:cxn ang="0">
                    <a:pos x="T0" y="T1"/>
                  </a:cxn>
                  <a:cxn ang="0">
                    <a:pos x="T2" y="T3"/>
                  </a:cxn>
                  <a:cxn ang="0">
                    <a:pos x="T4" y="T5"/>
                  </a:cxn>
                  <a:cxn ang="0">
                    <a:pos x="T6" y="T7"/>
                  </a:cxn>
                  <a:cxn ang="0">
                    <a:pos x="T8" y="T9"/>
                  </a:cxn>
                </a:cxnLst>
                <a:rect l="0" t="0" r="r" b="b"/>
                <a:pathLst>
                  <a:path w="5" h="5">
                    <a:moveTo>
                      <a:pt x="2" y="3"/>
                    </a:moveTo>
                    <a:cubicBezTo>
                      <a:pt x="4" y="2"/>
                      <a:pt x="5" y="0"/>
                      <a:pt x="5" y="1"/>
                    </a:cubicBezTo>
                    <a:cubicBezTo>
                      <a:pt x="5" y="2"/>
                      <a:pt x="5" y="4"/>
                      <a:pt x="3" y="4"/>
                    </a:cubicBezTo>
                    <a:cubicBezTo>
                      <a:pt x="2" y="4"/>
                      <a:pt x="0" y="5"/>
                      <a:pt x="0" y="4"/>
                    </a:cubicBezTo>
                    <a:cubicBezTo>
                      <a:pt x="1" y="3"/>
                      <a:pt x="1" y="3"/>
                      <a:pt x="2" y="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307"/>
              <p:cNvSpPr>
                <a:spLocks/>
              </p:cNvSpPr>
              <p:nvPr/>
            </p:nvSpPr>
            <p:spPr bwMode="auto">
              <a:xfrm>
                <a:off x="2257425" y="3759201"/>
                <a:ext cx="301625" cy="422275"/>
              </a:xfrm>
              <a:custGeom>
                <a:avLst/>
                <a:gdLst>
                  <a:gd name="T0" fmla="*/ 24 w 131"/>
                  <a:gd name="T1" fmla="*/ 48 h 183"/>
                  <a:gd name="T2" fmla="*/ 27 w 131"/>
                  <a:gd name="T3" fmla="*/ 42 h 183"/>
                  <a:gd name="T4" fmla="*/ 38 w 131"/>
                  <a:gd name="T5" fmla="*/ 34 h 183"/>
                  <a:gd name="T6" fmla="*/ 39 w 131"/>
                  <a:gd name="T7" fmla="*/ 25 h 183"/>
                  <a:gd name="T8" fmla="*/ 44 w 131"/>
                  <a:gd name="T9" fmla="*/ 18 h 183"/>
                  <a:gd name="T10" fmla="*/ 52 w 131"/>
                  <a:gd name="T11" fmla="*/ 20 h 183"/>
                  <a:gd name="T12" fmla="*/ 59 w 131"/>
                  <a:gd name="T13" fmla="*/ 13 h 183"/>
                  <a:gd name="T14" fmla="*/ 74 w 131"/>
                  <a:gd name="T15" fmla="*/ 7 h 183"/>
                  <a:gd name="T16" fmla="*/ 88 w 131"/>
                  <a:gd name="T17" fmla="*/ 3 h 183"/>
                  <a:gd name="T18" fmla="*/ 78 w 131"/>
                  <a:gd name="T19" fmla="*/ 11 h 183"/>
                  <a:gd name="T20" fmla="*/ 72 w 131"/>
                  <a:gd name="T21" fmla="*/ 16 h 183"/>
                  <a:gd name="T22" fmla="*/ 68 w 131"/>
                  <a:gd name="T23" fmla="*/ 23 h 183"/>
                  <a:gd name="T24" fmla="*/ 65 w 131"/>
                  <a:gd name="T25" fmla="*/ 31 h 183"/>
                  <a:gd name="T26" fmla="*/ 67 w 131"/>
                  <a:gd name="T27" fmla="*/ 36 h 183"/>
                  <a:gd name="T28" fmla="*/ 69 w 131"/>
                  <a:gd name="T29" fmla="*/ 38 h 183"/>
                  <a:gd name="T30" fmla="*/ 72 w 131"/>
                  <a:gd name="T31" fmla="*/ 46 h 183"/>
                  <a:gd name="T32" fmla="*/ 73 w 131"/>
                  <a:gd name="T33" fmla="*/ 51 h 183"/>
                  <a:gd name="T34" fmla="*/ 74 w 131"/>
                  <a:gd name="T35" fmla="*/ 57 h 183"/>
                  <a:gd name="T36" fmla="*/ 78 w 131"/>
                  <a:gd name="T37" fmla="*/ 61 h 183"/>
                  <a:gd name="T38" fmla="*/ 88 w 131"/>
                  <a:gd name="T39" fmla="*/ 62 h 183"/>
                  <a:gd name="T40" fmla="*/ 99 w 131"/>
                  <a:gd name="T41" fmla="*/ 62 h 183"/>
                  <a:gd name="T42" fmla="*/ 124 w 131"/>
                  <a:gd name="T43" fmla="*/ 69 h 183"/>
                  <a:gd name="T44" fmla="*/ 128 w 131"/>
                  <a:gd name="T45" fmla="*/ 72 h 183"/>
                  <a:gd name="T46" fmla="*/ 124 w 131"/>
                  <a:gd name="T47" fmla="*/ 82 h 183"/>
                  <a:gd name="T48" fmla="*/ 128 w 131"/>
                  <a:gd name="T49" fmla="*/ 99 h 183"/>
                  <a:gd name="T50" fmla="*/ 126 w 131"/>
                  <a:gd name="T51" fmla="*/ 108 h 183"/>
                  <a:gd name="T52" fmla="*/ 131 w 131"/>
                  <a:gd name="T53" fmla="*/ 115 h 183"/>
                  <a:gd name="T54" fmla="*/ 124 w 131"/>
                  <a:gd name="T55" fmla="*/ 119 h 183"/>
                  <a:gd name="T56" fmla="*/ 119 w 131"/>
                  <a:gd name="T57" fmla="*/ 117 h 183"/>
                  <a:gd name="T58" fmla="*/ 119 w 131"/>
                  <a:gd name="T59" fmla="*/ 120 h 183"/>
                  <a:gd name="T60" fmla="*/ 104 w 131"/>
                  <a:gd name="T61" fmla="*/ 119 h 183"/>
                  <a:gd name="T62" fmla="*/ 102 w 131"/>
                  <a:gd name="T63" fmla="*/ 127 h 183"/>
                  <a:gd name="T64" fmla="*/ 109 w 131"/>
                  <a:gd name="T65" fmla="*/ 130 h 183"/>
                  <a:gd name="T66" fmla="*/ 104 w 131"/>
                  <a:gd name="T67" fmla="*/ 131 h 183"/>
                  <a:gd name="T68" fmla="*/ 102 w 131"/>
                  <a:gd name="T69" fmla="*/ 141 h 183"/>
                  <a:gd name="T70" fmla="*/ 106 w 131"/>
                  <a:gd name="T71" fmla="*/ 150 h 183"/>
                  <a:gd name="T72" fmla="*/ 98 w 131"/>
                  <a:gd name="T73" fmla="*/ 180 h 183"/>
                  <a:gd name="T74" fmla="*/ 97 w 131"/>
                  <a:gd name="T75" fmla="*/ 174 h 183"/>
                  <a:gd name="T76" fmla="*/ 87 w 131"/>
                  <a:gd name="T77" fmla="*/ 164 h 183"/>
                  <a:gd name="T78" fmla="*/ 79 w 131"/>
                  <a:gd name="T79" fmla="*/ 163 h 183"/>
                  <a:gd name="T80" fmla="*/ 69 w 131"/>
                  <a:gd name="T81" fmla="*/ 166 h 183"/>
                  <a:gd name="T82" fmla="*/ 63 w 131"/>
                  <a:gd name="T83" fmla="*/ 158 h 183"/>
                  <a:gd name="T84" fmla="*/ 54 w 131"/>
                  <a:gd name="T85" fmla="*/ 150 h 183"/>
                  <a:gd name="T86" fmla="*/ 46 w 131"/>
                  <a:gd name="T87" fmla="*/ 140 h 183"/>
                  <a:gd name="T88" fmla="*/ 30 w 131"/>
                  <a:gd name="T89" fmla="*/ 134 h 183"/>
                  <a:gd name="T90" fmla="*/ 19 w 131"/>
                  <a:gd name="T91" fmla="*/ 133 h 183"/>
                  <a:gd name="T92" fmla="*/ 10 w 131"/>
                  <a:gd name="T93" fmla="*/ 127 h 183"/>
                  <a:gd name="T94" fmla="*/ 2 w 131"/>
                  <a:gd name="T95" fmla="*/ 123 h 183"/>
                  <a:gd name="T96" fmla="*/ 4 w 131"/>
                  <a:gd name="T97" fmla="*/ 114 h 183"/>
                  <a:gd name="T98" fmla="*/ 16 w 131"/>
                  <a:gd name="T99" fmla="*/ 107 h 183"/>
                  <a:gd name="T100" fmla="*/ 23 w 131"/>
                  <a:gd name="T101" fmla="*/ 95 h 183"/>
                  <a:gd name="T102" fmla="*/ 18 w 131"/>
                  <a:gd name="T103" fmla="*/ 92 h 183"/>
                  <a:gd name="T104" fmla="*/ 19 w 131"/>
                  <a:gd name="T105" fmla="*/ 81 h 183"/>
                  <a:gd name="T106" fmla="*/ 19 w 131"/>
                  <a:gd name="T107" fmla="*/ 65 h 183"/>
                  <a:gd name="T108" fmla="*/ 15 w 131"/>
                  <a:gd name="T109" fmla="*/ 56 h 183"/>
                  <a:gd name="T110" fmla="*/ 16 w 131"/>
                  <a:gd name="T111" fmla="*/ 53 h 183"/>
                  <a:gd name="T112" fmla="*/ 20 w 131"/>
                  <a:gd name="T113" fmla="*/ 4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1" h="183">
                    <a:moveTo>
                      <a:pt x="19" y="43"/>
                    </a:moveTo>
                    <a:cubicBezTo>
                      <a:pt x="19" y="43"/>
                      <a:pt x="20" y="44"/>
                      <a:pt x="20" y="44"/>
                    </a:cubicBezTo>
                    <a:cubicBezTo>
                      <a:pt x="22" y="45"/>
                      <a:pt x="23" y="46"/>
                      <a:pt x="23" y="46"/>
                    </a:cubicBezTo>
                    <a:cubicBezTo>
                      <a:pt x="23" y="47"/>
                      <a:pt x="23" y="47"/>
                      <a:pt x="24" y="48"/>
                    </a:cubicBezTo>
                    <a:cubicBezTo>
                      <a:pt x="24" y="49"/>
                      <a:pt x="24" y="51"/>
                      <a:pt x="25" y="51"/>
                    </a:cubicBezTo>
                    <a:cubicBezTo>
                      <a:pt x="26" y="51"/>
                      <a:pt x="26" y="48"/>
                      <a:pt x="26" y="47"/>
                    </a:cubicBezTo>
                    <a:cubicBezTo>
                      <a:pt x="25" y="46"/>
                      <a:pt x="23" y="45"/>
                      <a:pt x="24" y="44"/>
                    </a:cubicBezTo>
                    <a:cubicBezTo>
                      <a:pt x="24" y="43"/>
                      <a:pt x="27" y="43"/>
                      <a:pt x="27" y="42"/>
                    </a:cubicBezTo>
                    <a:cubicBezTo>
                      <a:pt x="28" y="41"/>
                      <a:pt x="31" y="40"/>
                      <a:pt x="31" y="39"/>
                    </a:cubicBezTo>
                    <a:cubicBezTo>
                      <a:pt x="32" y="37"/>
                      <a:pt x="33" y="35"/>
                      <a:pt x="34" y="35"/>
                    </a:cubicBezTo>
                    <a:cubicBezTo>
                      <a:pt x="34" y="34"/>
                      <a:pt x="34" y="34"/>
                      <a:pt x="35" y="34"/>
                    </a:cubicBezTo>
                    <a:cubicBezTo>
                      <a:pt x="36" y="34"/>
                      <a:pt x="37" y="35"/>
                      <a:pt x="38" y="34"/>
                    </a:cubicBezTo>
                    <a:cubicBezTo>
                      <a:pt x="38" y="34"/>
                      <a:pt x="39" y="32"/>
                      <a:pt x="39" y="31"/>
                    </a:cubicBezTo>
                    <a:cubicBezTo>
                      <a:pt x="39" y="31"/>
                      <a:pt x="37" y="31"/>
                      <a:pt x="37" y="30"/>
                    </a:cubicBezTo>
                    <a:cubicBezTo>
                      <a:pt x="38" y="29"/>
                      <a:pt x="38" y="28"/>
                      <a:pt x="39" y="27"/>
                    </a:cubicBezTo>
                    <a:cubicBezTo>
                      <a:pt x="39" y="26"/>
                      <a:pt x="40" y="25"/>
                      <a:pt x="39" y="25"/>
                    </a:cubicBezTo>
                    <a:cubicBezTo>
                      <a:pt x="39" y="25"/>
                      <a:pt x="38" y="26"/>
                      <a:pt x="38" y="24"/>
                    </a:cubicBezTo>
                    <a:cubicBezTo>
                      <a:pt x="38" y="23"/>
                      <a:pt x="39" y="21"/>
                      <a:pt x="40" y="21"/>
                    </a:cubicBezTo>
                    <a:cubicBezTo>
                      <a:pt x="41" y="20"/>
                      <a:pt x="42" y="21"/>
                      <a:pt x="43" y="20"/>
                    </a:cubicBezTo>
                    <a:cubicBezTo>
                      <a:pt x="43" y="18"/>
                      <a:pt x="43" y="18"/>
                      <a:pt x="44" y="18"/>
                    </a:cubicBezTo>
                    <a:cubicBezTo>
                      <a:pt x="45" y="17"/>
                      <a:pt x="46" y="16"/>
                      <a:pt x="47" y="15"/>
                    </a:cubicBezTo>
                    <a:cubicBezTo>
                      <a:pt x="47" y="15"/>
                      <a:pt x="50" y="16"/>
                      <a:pt x="50" y="16"/>
                    </a:cubicBezTo>
                    <a:cubicBezTo>
                      <a:pt x="51" y="17"/>
                      <a:pt x="49" y="18"/>
                      <a:pt x="49" y="19"/>
                    </a:cubicBezTo>
                    <a:cubicBezTo>
                      <a:pt x="50" y="20"/>
                      <a:pt x="51" y="20"/>
                      <a:pt x="52" y="20"/>
                    </a:cubicBezTo>
                    <a:cubicBezTo>
                      <a:pt x="53" y="19"/>
                      <a:pt x="52" y="18"/>
                      <a:pt x="52" y="17"/>
                    </a:cubicBezTo>
                    <a:cubicBezTo>
                      <a:pt x="52" y="16"/>
                      <a:pt x="53" y="16"/>
                      <a:pt x="54" y="15"/>
                    </a:cubicBezTo>
                    <a:cubicBezTo>
                      <a:pt x="54" y="14"/>
                      <a:pt x="54" y="13"/>
                      <a:pt x="55" y="13"/>
                    </a:cubicBezTo>
                    <a:cubicBezTo>
                      <a:pt x="56" y="12"/>
                      <a:pt x="58" y="13"/>
                      <a:pt x="59" y="13"/>
                    </a:cubicBezTo>
                    <a:cubicBezTo>
                      <a:pt x="61" y="13"/>
                      <a:pt x="62" y="13"/>
                      <a:pt x="63" y="13"/>
                    </a:cubicBezTo>
                    <a:cubicBezTo>
                      <a:pt x="63" y="13"/>
                      <a:pt x="64" y="13"/>
                      <a:pt x="65" y="12"/>
                    </a:cubicBezTo>
                    <a:cubicBezTo>
                      <a:pt x="67" y="11"/>
                      <a:pt x="68" y="9"/>
                      <a:pt x="70" y="9"/>
                    </a:cubicBezTo>
                    <a:cubicBezTo>
                      <a:pt x="71" y="8"/>
                      <a:pt x="73" y="8"/>
                      <a:pt x="74" y="7"/>
                    </a:cubicBezTo>
                    <a:cubicBezTo>
                      <a:pt x="75" y="6"/>
                      <a:pt x="75" y="4"/>
                      <a:pt x="76" y="3"/>
                    </a:cubicBezTo>
                    <a:cubicBezTo>
                      <a:pt x="77" y="2"/>
                      <a:pt x="79" y="1"/>
                      <a:pt x="80" y="1"/>
                    </a:cubicBezTo>
                    <a:cubicBezTo>
                      <a:pt x="82" y="0"/>
                      <a:pt x="83" y="0"/>
                      <a:pt x="85" y="1"/>
                    </a:cubicBezTo>
                    <a:cubicBezTo>
                      <a:pt x="86" y="1"/>
                      <a:pt x="87" y="2"/>
                      <a:pt x="88" y="3"/>
                    </a:cubicBezTo>
                    <a:cubicBezTo>
                      <a:pt x="88" y="4"/>
                      <a:pt x="88" y="5"/>
                      <a:pt x="87" y="6"/>
                    </a:cubicBezTo>
                    <a:cubicBezTo>
                      <a:pt x="87" y="7"/>
                      <a:pt x="82" y="8"/>
                      <a:pt x="80" y="9"/>
                    </a:cubicBezTo>
                    <a:cubicBezTo>
                      <a:pt x="79" y="9"/>
                      <a:pt x="78" y="11"/>
                      <a:pt x="78" y="11"/>
                    </a:cubicBezTo>
                    <a:cubicBezTo>
                      <a:pt x="78" y="11"/>
                      <a:pt x="78" y="11"/>
                      <a:pt x="78" y="11"/>
                    </a:cubicBezTo>
                    <a:cubicBezTo>
                      <a:pt x="78" y="12"/>
                      <a:pt x="78" y="12"/>
                      <a:pt x="77" y="13"/>
                    </a:cubicBezTo>
                    <a:cubicBezTo>
                      <a:pt x="77" y="14"/>
                      <a:pt x="76" y="14"/>
                      <a:pt x="76" y="15"/>
                    </a:cubicBezTo>
                    <a:cubicBezTo>
                      <a:pt x="76" y="15"/>
                      <a:pt x="75" y="15"/>
                      <a:pt x="74" y="15"/>
                    </a:cubicBezTo>
                    <a:cubicBezTo>
                      <a:pt x="73" y="15"/>
                      <a:pt x="73" y="15"/>
                      <a:pt x="72" y="16"/>
                    </a:cubicBezTo>
                    <a:cubicBezTo>
                      <a:pt x="72" y="16"/>
                      <a:pt x="72" y="16"/>
                      <a:pt x="71" y="17"/>
                    </a:cubicBezTo>
                    <a:cubicBezTo>
                      <a:pt x="70" y="17"/>
                      <a:pt x="69" y="18"/>
                      <a:pt x="69" y="19"/>
                    </a:cubicBezTo>
                    <a:cubicBezTo>
                      <a:pt x="69" y="20"/>
                      <a:pt x="69" y="20"/>
                      <a:pt x="69" y="21"/>
                    </a:cubicBezTo>
                    <a:cubicBezTo>
                      <a:pt x="68" y="21"/>
                      <a:pt x="68" y="22"/>
                      <a:pt x="68" y="23"/>
                    </a:cubicBezTo>
                    <a:cubicBezTo>
                      <a:pt x="68" y="24"/>
                      <a:pt x="68" y="25"/>
                      <a:pt x="67" y="26"/>
                    </a:cubicBezTo>
                    <a:cubicBezTo>
                      <a:pt x="67" y="28"/>
                      <a:pt x="67" y="30"/>
                      <a:pt x="66" y="30"/>
                    </a:cubicBezTo>
                    <a:cubicBezTo>
                      <a:pt x="66" y="30"/>
                      <a:pt x="66" y="30"/>
                      <a:pt x="66" y="30"/>
                    </a:cubicBezTo>
                    <a:cubicBezTo>
                      <a:pt x="66" y="30"/>
                      <a:pt x="66" y="31"/>
                      <a:pt x="65" y="31"/>
                    </a:cubicBezTo>
                    <a:cubicBezTo>
                      <a:pt x="65" y="32"/>
                      <a:pt x="64" y="33"/>
                      <a:pt x="63" y="34"/>
                    </a:cubicBezTo>
                    <a:cubicBezTo>
                      <a:pt x="62" y="35"/>
                      <a:pt x="62" y="36"/>
                      <a:pt x="62" y="37"/>
                    </a:cubicBezTo>
                    <a:cubicBezTo>
                      <a:pt x="64" y="38"/>
                      <a:pt x="65" y="37"/>
                      <a:pt x="66" y="37"/>
                    </a:cubicBezTo>
                    <a:cubicBezTo>
                      <a:pt x="67" y="36"/>
                      <a:pt x="67" y="36"/>
                      <a:pt x="67" y="36"/>
                    </a:cubicBezTo>
                    <a:cubicBezTo>
                      <a:pt x="67" y="36"/>
                      <a:pt x="67" y="36"/>
                      <a:pt x="67" y="36"/>
                    </a:cubicBezTo>
                    <a:cubicBezTo>
                      <a:pt x="67" y="36"/>
                      <a:pt x="67" y="37"/>
                      <a:pt x="67" y="37"/>
                    </a:cubicBezTo>
                    <a:cubicBezTo>
                      <a:pt x="67" y="38"/>
                      <a:pt x="68" y="38"/>
                      <a:pt x="68" y="38"/>
                    </a:cubicBezTo>
                    <a:cubicBezTo>
                      <a:pt x="69" y="38"/>
                      <a:pt x="69" y="38"/>
                      <a:pt x="69" y="38"/>
                    </a:cubicBezTo>
                    <a:cubicBezTo>
                      <a:pt x="69" y="38"/>
                      <a:pt x="70" y="38"/>
                      <a:pt x="70" y="39"/>
                    </a:cubicBezTo>
                    <a:cubicBezTo>
                      <a:pt x="70" y="39"/>
                      <a:pt x="71" y="40"/>
                      <a:pt x="71" y="41"/>
                    </a:cubicBezTo>
                    <a:cubicBezTo>
                      <a:pt x="71" y="43"/>
                      <a:pt x="72" y="45"/>
                      <a:pt x="72" y="46"/>
                    </a:cubicBezTo>
                    <a:cubicBezTo>
                      <a:pt x="72" y="46"/>
                      <a:pt x="72" y="46"/>
                      <a:pt x="72" y="46"/>
                    </a:cubicBezTo>
                    <a:cubicBezTo>
                      <a:pt x="73" y="46"/>
                      <a:pt x="73" y="46"/>
                      <a:pt x="74" y="47"/>
                    </a:cubicBezTo>
                    <a:cubicBezTo>
                      <a:pt x="74" y="47"/>
                      <a:pt x="74" y="48"/>
                      <a:pt x="74" y="48"/>
                    </a:cubicBezTo>
                    <a:cubicBezTo>
                      <a:pt x="74" y="49"/>
                      <a:pt x="74" y="49"/>
                      <a:pt x="74" y="49"/>
                    </a:cubicBezTo>
                    <a:cubicBezTo>
                      <a:pt x="73" y="50"/>
                      <a:pt x="73" y="50"/>
                      <a:pt x="73" y="51"/>
                    </a:cubicBezTo>
                    <a:cubicBezTo>
                      <a:pt x="73" y="52"/>
                      <a:pt x="73" y="52"/>
                      <a:pt x="73" y="53"/>
                    </a:cubicBezTo>
                    <a:cubicBezTo>
                      <a:pt x="73" y="54"/>
                      <a:pt x="73" y="54"/>
                      <a:pt x="73" y="55"/>
                    </a:cubicBezTo>
                    <a:cubicBezTo>
                      <a:pt x="73" y="55"/>
                      <a:pt x="73" y="55"/>
                      <a:pt x="73" y="55"/>
                    </a:cubicBezTo>
                    <a:cubicBezTo>
                      <a:pt x="73" y="56"/>
                      <a:pt x="73" y="56"/>
                      <a:pt x="74" y="57"/>
                    </a:cubicBezTo>
                    <a:cubicBezTo>
                      <a:pt x="74" y="57"/>
                      <a:pt x="75" y="57"/>
                      <a:pt x="75" y="57"/>
                    </a:cubicBezTo>
                    <a:cubicBezTo>
                      <a:pt x="75" y="57"/>
                      <a:pt x="76" y="57"/>
                      <a:pt x="76" y="57"/>
                    </a:cubicBezTo>
                    <a:cubicBezTo>
                      <a:pt x="76" y="57"/>
                      <a:pt x="76" y="58"/>
                      <a:pt x="76" y="59"/>
                    </a:cubicBezTo>
                    <a:cubicBezTo>
                      <a:pt x="77" y="60"/>
                      <a:pt x="78" y="61"/>
                      <a:pt x="78" y="61"/>
                    </a:cubicBezTo>
                    <a:cubicBezTo>
                      <a:pt x="79" y="61"/>
                      <a:pt x="80" y="61"/>
                      <a:pt x="81" y="61"/>
                    </a:cubicBezTo>
                    <a:cubicBezTo>
                      <a:pt x="81" y="61"/>
                      <a:pt x="82" y="61"/>
                      <a:pt x="82" y="61"/>
                    </a:cubicBezTo>
                    <a:cubicBezTo>
                      <a:pt x="82" y="61"/>
                      <a:pt x="83" y="61"/>
                      <a:pt x="84" y="61"/>
                    </a:cubicBezTo>
                    <a:cubicBezTo>
                      <a:pt x="85" y="62"/>
                      <a:pt x="87" y="62"/>
                      <a:pt x="88" y="62"/>
                    </a:cubicBezTo>
                    <a:cubicBezTo>
                      <a:pt x="89" y="62"/>
                      <a:pt x="90" y="61"/>
                      <a:pt x="90" y="61"/>
                    </a:cubicBezTo>
                    <a:cubicBezTo>
                      <a:pt x="91" y="61"/>
                      <a:pt x="91" y="61"/>
                      <a:pt x="92" y="61"/>
                    </a:cubicBezTo>
                    <a:cubicBezTo>
                      <a:pt x="94" y="60"/>
                      <a:pt x="97" y="61"/>
                      <a:pt x="98" y="62"/>
                    </a:cubicBezTo>
                    <a:cubicBezTo>
                      <a:pt x="98" y="62"/>
                      <a:pt x="99" y="62"/>
                      <a:pt x="99" y="62"/>
                    </a:cubicBezTo>
                    <a:cubicBezTo>
                      <a:pt x="99" y="62"/>
                      <a:pt x="100" y="64"/>
                      <a:pt x="102" y="66"/>
                    </a:cubicBezTo>
                    <a:cubicBezTo>
                      <a:pt x="104" y="69"/>
                      <a:pt x="106" y="72"/>
                      <a:pt x="107" y="72"/>
                    </a:cubicBezTo>
                    <a:cubicBezTo>
                      <a:pt x="107" y="72"/>
                      <a:pt x="109" y="71"/>
                      <a:pt x="112" y="71"/>
                    </a:cubicBezTo>
                    <a:cubicBezTo>
                      <a:pt x="117" y="70"/>
                      <a:pt x="124" y="69"/>
                      <a:pt x="124" y="69"/>
                    </a:cubicBezTo>
                    <a:cubicBezTo>
                      <a:pt x="125" y="69"/>
                      <a:pt x="126" y="70"/>
                      <a:pt x="127" y="70"/>
                    </a:cubicBezTo>
                    <a:cubicBezTo>
                      <a:pt x="127" y="70"/>
                      <a:pt x="127" y="71"/>
                      <a:pt x="128" y="71"/>
                    </a:cubicBezTo>
                    <a:cubicBezTo>
                      <a:pt x="128" y="71"/>
                      <a:pt x="128" y="72"/>
                      <a:pt x="128" y="72"/>
                    </a:cubicBezTo>
                    <a:cubicBezTo>
                      <a:pt x="128" y="72"/>
                      <a:pt x="128" y="72"/>
                      <a:pt x="128" y="72"/>
                    </a:cubicBezTo>
                    <a:cubicBezTo>
                      <a:pt x="128" y="73"/>
                      <a:pt x="128" y="73"/>
                      <a:pt x="128" y="73"/>
                    </a:cubicBezTo>
                    <a:cubicBezTo>
                      <a:pt x="128" y="73"/>
                      <a:pt x="127" y="74"/>
                      <a:pt x="126" y="75"/>
                    </a:cubicBezTo>
                    <a:cubicBezTo>
                      <a:pt x="125" y="77"/>
                      <a:pt x="124" y="78"/>
                      <a:pt x="124" y="79"/>
                    </a:cubicBezTo>
                    <a:cubicBezTo>
                      <a:pt x="124" y="79"/>
                      <a:pt x="124" y="81"/>
                      <a:pt x="124" y="82"/>
                    </a:cubicBezTo>
                    <a:cubicBezTo>
                      <a:pt x="124" y="84"/>
                      <a:pt x="123" y="87"/>
                      <a:pt x="123" y="88"/>
                    </a:cubicBezTo>
                    <a:cubicBezTo>
                      <a:pt x="123" y="88"/>
                      <a:pt x="124" y="91"/>
                      <a:pt x="125" y="93"/>
                    </a:cubicBezTo>
                    <a:cubicBezTo>
                      <a:pt x="125" y="95"/>
                      <a:pt x="126" y="96"/>
                      <a:pt x="127" y="97"/>
                    </a:cubicBezTo>
                    <a:cubicBezTo>
                      <a:pt x="127" y="97"/>
                      <a:pt x="128" y="98"/>
                      <a:pt x="128" y="99"/>
                    </a:cubicBezTo>
                    <a:cubicBezTo>
                      <a:pt x="129" y="100"/>
                      <a:pt x="130" y="100"/>
                      <a:pt x="130" y="100"/>
                    </a:cubicBezTo>
                    <a:cubicBezTo>
                      <a:pt x="130" y="100"/>
                      <a:pt x="129" y="102"/>
                      <a:pt x="127" y="103"/>
                    </a:cubicBezTo>
                    <a:cubicBezTo>
                      <a:pt x="126" y="105"/>
                      <a:pt x="124" y="107"/>
                      <a:pt x="124" y="107"/>
                    </a:cubicBezTo>
                    <a:cubicBezTo>
                      <a:pt x="124" y="108"/>
                      <a:pt x="125" y="108"/>
                      <a:pt x="126" y="108"/>
                    </a:cubicBezTo>
                    <a:cubicBezTo>
                      <a:pt x="126" y="108"/>
                      <a:pt x="126" y="108"/>
                      <a:pt x="127" y="108"/>
                    </a:cubicBezTo>
                    <a:cubicBezTo>
                      <a:pt x="127" y="108"/>
                      <a:pt x="128" y="110"/>
                      <a:pt x="129" y="112"/>
                    </a:cubicBezTo>
                    <a:cubicBezTo>
                      <a:pt x="129" y="112"/>
                      <a:pt x="129" y="112"/>
                      <a:pt x="129" y="112"/>
                    </a:cubicBezTo>
                    <a:cubicBezTo>
                      <a:pt x="130" y="113"/>
                      <a:pt x="131" y="114"/>
                      <a:pt x="131" y="115"/>
                    </a:cubicBezTo>
                    <a:cubicBezTo>
                      <a:pt x="130" y="115"/>
                      <a:pt x="130" y="115"/>
                      <a:pt x="129" y="115"/>
                    </a:cubicBezTo>
                    <a:cubicBezTo>
                      <a:pt x="128" y="115"/>
                      <a:pt x="128" y="116"/>
                      <a:pt x="127" y="116"/>
                    </a:cubicBezTo>
                    <a:cubicBezTo>
                      <a:pt x="127" y="116"/>
                      <a:pt x="126" y="117"/>
                      <a:pt x="126" y="117"/>
                    </a:cubicBezTo>
                    <a:cubicBezTo>
                      <a:pt x="125" y="118"/>
                      <a:pt x="124" y="119"/>
                      <a:pt x="124" y="119"/>
                    </a:cubicBezTo>
                    <a:cubicBezTo>
                      <a:pt x="124" y="119"/>
                      <a:pt x="124" y="119"/>
                      <a:pt x="123" y="118"/>
                    </a:cubicBezTo>
                    <a:cubicBezTo>
                      <a:pt x="122" y="117"/>
                      <a:pt x="121" y="116"/>
                      <a:pt x="121" y="116"/>
                    </a:cubicBezTo>
                    <a:cubicBezTo>
                      <a:pt x="120" y="116"/>
                      <a:pt x="120" y="116"/>
                      <a:pt x="119" y="117"/>
                    </a:cubicBezTo>
                    <a:cubicBezTo>
                      <a:pt x="119" y="117"/>
                      <a:pt x="119" y="117"/>
                      <a:pt x="119" y="117"/>
                    </a:cubicBezTo>
                    <a:cubicBezTo>
                      <a:pt x="119" y="117"/>
                      <a:pt x="118" y="118"/>
                      <a:pt x="118" y="118"/>
                    </a:cubicBezTo>
                    <a:cubicBezTo>
                      <a:pt x="118" y="118"/>
                      <a:pt x="118" y="119"/>
                      <a:pt x="119" y="119"/>
                    </a:cubicBezTo>
                    <a:cubicBezTo>
                      <a:pt x="119" y="120"/>
                      <a:pt x="119" y="120"/>
                      <a:pt x="119" y="120"/>
                    </a:cubicBezTo>
                    <a:cubicBezTo>
                      <a:pt x="119" y="120"/>
                      <a:pt x="119" y="120"/>
                      <a:pt x="119" y="120"/>
                    </a:cubicBezTo>
                    <a:cubicBezTo>
                      <a:pt x="119" y="120"/>
                      <a:pt x="117" y="120"/>
                      <a:pt x="116" y="120"/>
                    </a:cubicBezTo>
                    <a:cubicBezTo>
                      <a:pt x="115" y="119"/>
                      <a:pt x="113" y="119"/>
                      <a:pt x="112" y="119"/>
                    </a:cubicBezTo>
                    <a:cubicBezTo>
                      <a:pt x="112" y="119"/>
                      <a:pt x="111" y="119"/>
                      <a:pt x="110" y="119"/>
                    </a:cubicBezTo>
                    <a:cubicBezTo>
                      <a:pt x="108" y="119"/>
                      <a:pt x="106" y="119"/>
                      <a:pt x="104" y="119"/>
                    </a:cubicBezTo>
                    <a:cubicBezTo>
                      <a:pt x="102" y="119"/>
                      <a:pt x="101" y="119"/>
                      <a:pt x="101" y="120"/>
                    </a:cubicBezTo>
                    <a:cubicBezTo>
                      <a:pt x="101" y="120"/>
                      <a:pt x="101" y="122"/>
                      <a:pt x="101" y="124"/>
                    </a:cubicBezTo>
                    <a:cubicBezTo>
                      <a:pt x="102" y="125"/>
                      <a:pt x="102" y="126"/>
                      <a:pt x="102" y="127"/>
                    </a:cubicBezTo>
                    <a:cubicBezTo>
                      <a:pt x="102" y="127"/>
                      <a:pt x="102" y="127"/>
                      <a:pt x="102" y="127"/>
                    </a:cubicBezTo>
                    <a:cubicBezTo>
                      <a:pt x="102" y="127"/>
                      <a:pt x="104" y="127"/>
                      <a:pt x="105" y="127"/>
                    </a:cubicBezTo>
                    <a:cubicBezTo>
                      <a:pt x="108" y="127"/>
                      <a:pt x="108" y="127"/>
                      <a:pt x="108" y="127"/>
                    </a:cubicBezTo>
                    <a:cubicBezTo>
                      <a:pt x="108" y="127"/>
                      <a:pt x="108" y="127"/>
                      <a:pt x="108" y="127"/>
                    </a:cubicBezTo>
                    <a:cubicBezTo>
                      <a:pt x="108" y="127"/>
                      <a:pt x="109" y="129"/>
                      <a:pt x="109" y="130"/>
                    </a:cubicBezTo>
                    <a:cubicBezTo>
                      <a:pt x="109" y="131"/>
                      <a:pt x="110" y="131"/>
                      <a:pt x="110" y="132"/>
                    </a:cubicBezTo>
                    <a:cubicBezTo>
                      <a:pt x="110" y="132"/>
                      <a:pt x="110" y="131"/>
                      <a:pt x="109" y="131"/>
                    </a:cubicBezTo>
                    <a:cubicBezTo>
                      <a:pt x="109" y="131"/>
                      <a:pt x="108" y="130"/>
                      <a:pt x="107" y="130"/>
                    </a:cubicBezTo>
                    <a:cubicBezTo>
                      <a:pt x="106" y="130"/>
                      <a:pt x="105" y="131"/>
                      <a:pt x="104" y="131"/>
                    </a:cubicBezTo>
                    <a:cubicBezTo>
                      <a:pt x="102" y="131"/>
                      <a:pt x="101" y="132"/>
                      <a:pt x="101" y="132"/>
                    </a:cubicBezTo>
                    <a:cubicBezTo>
                      <a:pt x="101" y="132"/>
                      <a:pt x="100" y="134"/>
                      <a:pt x="100" y="135"/>
                    </a:cubicBezTo>
                    <a:cubicBezTo>
                      <a:pt x="100" y="136"/>
                      <a:pt x="100" y="138"/>
                      <a:pt x="100" y="139"/>
                    </a:cubicBezTo>
                    <a:cubicBezTo>
                      <a:pt x="100" y="139"/>
                      <a:pt x="101" y="140"/>
                      <a:pt x="102" y="141"/>
                    </a:cubicBezTo>
                    <a:cubicBezTo>
                      <a:pt x="103" y="142"/>
                      <a:pt x="104" y="143"/>
                      <a:pt x="104" y="144"/>
                    </a:cubicBezTo>
                    <a:cubicBezTo>
                      <a:pt x="104" y="144"/>
                      <a:pt x="104" y="144"/>
                      <a:pt x="104" y="144"/>
                    </a:cubicBezTo>
                    <a:cubicBezTo>
                      <a:pt x="105" y="145"/>
                      <a:pt x="105" y="146"/>
                      <a:pt x="105" y="147"/>
                    </a:cubicBezTo>
                    <a:cubicBezTo>
                      <a:pt x="106" y="148"/>
                      <a:pt x="106" y="150"/>
                      <a:pt x="106" y="150"/>
                    </a:cubicBezTo>
                    <a:cubicBezTo>
                      <a:pt x="106" y="151"/>
                      <a:pt x="104" y="161"/>
                      <a:pt x="103" y="170"/>
                    </a:cubicBezTo>
                    <a:cubicBezTo>
                      <a:pt x="102" y="176"/>
                      <a:pt x="101" y="180"/>
                      <a:pt x="101" y="183"/>
                    </a:cubicBezTo>
                    <a:cubicBezTo>
                      <a:pt x="100" y="183"/>
                      <a:pt x="100" y="182"/>
                      <a:pt x="100" y="182"/>
                    </a:cubicBezTo>
                    <a:cubicBezTo>
                      <a:pt x="99" y="181"/>
                      <a:pt x="98" y="180"/>
                      <a:pt x="98" y="180"/>
                    </a:cubicBezTo>
                    <a:cubicBezTo>
                      <a:pt x="97" y="179"/>
                      <a:pt x="96" y="179"/>
                      <a:pt x="95" y="180"/>
                    </a:cubicBezTo>
                    <a:cubicBezTo>
                      <a:pt x="95" y="180"/>
                      <a:pt x="95" y="180"/>
                      <a:pt x="95" y="180"/>
                    </a:cubicBezTo>
                    <a:cubicBezTo>
                      <a:pt x="94" y="180"/>
                      <a:pt x="94" y="180"/>
                      <a:pt x="94" y="179"/>
                    </a:cubicBezTo>
                    <a:cubicBezTo>
                      <a:pt x="94" y="179"/>
                      <a:pt x="95" y="177"/>
                      <a:pt x="97" y="174"/>
                    </a:cubicBezTo>
                    <a:cubicBezTo>
                      <a:pt x="98" y="172"/>
                      <a:pt x="100" y="169"/>
                      <a:pt x="100" y="168"/>
                    </a:cubicBezTo>
                    <a:cubicBezTo>
                      <a:pt x="99" y="168"/>
                      <a:pt x="97" y="166"/>
                      <a:pt x="94" y="165"/>
                    </a:cubicBezTo>
                    <a:cubicBezTo>
                      <a:pt x="92" y="164"/>
                      <a:pt x="90" y="163"/>
                      <a:pt x="89" y="163"/>
                    </a:cubicBezTo>
                    <a:cubicBezTo>
                      <a:pt x="89" y="163"/>
                      <a:pt x="88" y="163"/>
                      <a:pt x="87" y="164"/>
                    </a:cubicBezTo>
                    <a:cubicBezTo>
                      <a:pt x="86" y="164"/>
                      <a:pt x="85" y="165"/>
                      <a:pt x="85" y="165"/>
                    </a:cubicBezTo>
                    <a:cubicBezTo>
                      <a:pt x="84" y="164"/>
                      <a:pt x="80" y="163"/>
                      <a:pt x="80" y="163"/>
                    </a:cubicBezTo>
                    <a:cubicBezTo>
                      <a:pt x="79" y="163"/>
                      <a:pt x="79" y="163"/>
                      <a:pt x="79" y="163"/>
                    </a:cubicBezTo>
                    <a:cubicBezTo>
                      <a:pt x="79" y="163"/>
                      <a:pt x="79" y="163"/>
                      <a:pt x="79" y="163"/>
                    </a:cubicBezTo>
                    <a:cubicBezTo>
                      <a:pt x="79" y="163"/>
                      <a:pt x="79" y="165"/>
                      <a:pt x="78" y="166"/>
                    </a:cubicBezTo>
                    <a:cubicBezTo>
                      <a:pt x="78" y="166"/>
                      <a:pt x="76" y="165"/>
                      <a:pt x="75" y="165"/>
                    </a:cubicBezTo>
                    <a:cubicBezTo>
                      <a:pt x="74" y="165"/>
                      <a:pt x="73" y="165"/>
                      <a:pt x="73" y="165"/>
                    </a:cubicBezTo>
                    <a:cubicBezTo>
                      <a:pt x="72" y="165"/>
                      <a:pt x="70" y="165"/>
                      <a:pt x="69" y="166"/>
                    </a:cubicBezTo>
                    <a:cubicBezTo>
                      <a:pt x="69" y="164"/>
                      <a:pt x="68" y="159"/>
                      <a:pt x="66" y="159"/>
                    </a:cubicBezTo>
                    <a:cubicBezTo>
                      <a:pt x="66" y="159"/>
                      <a:pt x="65" y="159"/>
                      <a:pt x="65" y="159"/>
                    </a:cubicBezTo>
                    <a:cubicBezTo>
                      <a:pt x="64" y="159"/>
                      <a:pt x="62" y="159"/>
                      <a:pt x="62" y="159"/>
                    </a:cubicBezTo>
                    <a:cubicBezTo>
                      <a:pt x="62" y="159"/>
                      <a:pt x="62" y="159"/>
                      <a:pt x="63" y="158"/>
                    </a:cubicBezTo>
                    <a:cubicBezTo>
                      <a:pt x="63" y="158"/>
                      <a:pt x="63" y="158"/>
                      <a:pt x="63" y="158"/>
                    </a:cubicBezTo>
                    <a:cubicBezTo>
                      <a:pt x="63" y="157"/>
                      <a:pt x="63" y="154"/>
                      <a:pt x="61" y="153"/>
                    </a:cubicBezTo>
                    <a:cubicBezTo>
                      <a:pt x="59" y="152"/>
                      <a:pt x="58" y="152"/>
                      <a:pt x="57" y="152"/>
                    </a:cubicBezTo>
                    <a:cubicBezTo>
                      <a:pt x="56" y="151"/>
                      <a:pt x="54" y="151"/>
                      <a:pt x="54" y="150"/>
                    </a:cubicBezTo>
                    <a:cubicBezTo>
                      <a:pt x="54" y="149"/>
                      <a:pt x="54" y="148"/>
                      <a:pt x="54" y="147"/>
                    </a:cubicBezTo>
                    <a:cubicBezTo>
                      <a:pt x="54" y="146"/>
                      <a:pt x="54" y="145"/>
                      <a:pt x="52" y="144"/>
                    </a:cubicBezTo>
                    <a:cubicBezTo>
                      <a:pt x="52" y="144"/>
                      <a:pt x="51" y="143"/>
                      <a:pt x="51" y="143"/>
                    </a:cubicBezTo>
                    <a:cubicBezTo>
                      <a:pt x="49" y="141"/>
                      <a:pt x="47" y="140"/>
                      <a:pt x="46" y="140"/>
                    </a:cubicBezTo>
                    <a:cubicBezTo>
                      <a:pt x="45" y="140"/>
                      <a:pt x="44" y="140"/>
                      <a:pt x="43" y="140"/>
                    </a:cubicBezTo>
                    <a:cubicBezTo>
                      <a:pt x="42" y="140"/>
                      <a:pt x="41" y="139"/>
                      <a:pt x="40" y="139"/>
                    </a:cubicBezTo>
                    <a:cubicBezTo>
                      <a:pt x="40" y="139"/>
                      <a:pt x="39" y="139"/>
                      <a:pt x="38" y="138"/>
                    </a:cubicBezTo>
                    <a:cubicBezTo>
                      <a:pt x="36" y="136"/>
                      <a:pt x="31" y="134"/>
                      <a:pt x="30" y="134"/>
                    </a:cubicBezTo>
                    <a:cubicBezTo>
                      <a:pt x="30" y="134"/>
                      <a:pt x="29" y="134"/>
                      <a:pt x="29" y="134"/>
                    </a:cubicBezTo>
                    <a:cubicBezTo>
                      <a:pt x="28" y="134"/>
                      <a:pt x="27" y="135"/>
                      <a:pt x="25" y="134"/>
                    </a:cubicBezTo>
                    <a:cubicBezTo>
                      <a:pt x="25" y="134"/>
                      <a:pt x="25" y="134"/>
                      <a:pt x="24" y="134"/>
                    </a:cubicBezTo>
                    <a:cubicBezTo>
                      <a:pt x="22" y="134"/>
                      <a:pt x="19" y="134"/>
                      <a:pt x="19" y="133"/>
                    </a:cubicBezTo>
                    <a:cubicBezTo>
                      <a:pt x="19" y="133"/>
                      <a:pt x="18" y="132"/>
                      <a:pt x="18" y="131"/>
                    </a:cubicBezTo>
                    <a:cubicBezTo>
                      <a:pt x="18" y="130"/>
                      <a:pt x="18" y="129"/>
                      <a:pt x="16" y="128"/>
                    </a:cubicBezTo>
                    <a:cubicBezTo>
                      <a:pt x="16" y="128"/>
                      <a:pt x="16" y="128"/>
                      <a:pt x="15" y="128"/>
                    </a:cubicBezTo>
                    <a:cubicBezTo>
                      <a:pt x="14" y="128"/>
                      <a:pt x="11" y="128"/>
                      <a:pt x="10" y="127"/>
                    </a:cubicBezTo>
                    <a:cubicBezTo>
                      <a:pt x="9" y="127"/>
                      <a:pt x="8" y="126"/>
                      <a:pt x="8" y="126"/>
                    </a:cubicBezTo>
                    <a:cubicBezTo>
                      <a:pt x="7" y="125"/>
                      <a:pt x="6" y="124"/>
                      <a:pt x="5" y="124"/>
                    </a:cubicBezTo>
                    <a:cubicBezTo>
                      <a:pt x="5" y="124"/>
                      <a:pt x="4" y="124"/>
                      <a:pt x="2" y="124"/>
                    </a:cubicBezTo>
                    <a:cubicBezTo>
                      <a:pt x="2" y="123"/>
                      <a:pt x="2" y="123"/>
                      <a:pt x="2" y="123"/>
                    </a:cubicBezTo>
                    <a:cubicBezTo>
                      <a:pt x="2" y="122"/>
                      <a:pt x="0" y="122"/>
                      <a:pt x="0" y="121"/>
                    </a:cubicBezTo>
                    <a:cubicBezTo>
                      <a:pt x="1" y="120"/>
                      <a:pt x="4" y="119"/>
                      <a:pt x="5" y="119"/>
                    </a:cubicBezTo>
                    <a:cubicBezTo>
                      <a:pt x="6" y="119"/>
                      <a:pt x="6" y="118"/>
                      <a:pt x="6" y="117"/>
                    </a:cubicBezTo>
                    <a:cubicBezTo>
                      <a:pt x="6" y="116"/>
                      <a:pt x="4" y="115"/>
                      <a:pt x="4" y="114"/>
                    </a:cubicBezTo>
                    <a:cubicBezTo>
                      <a:pt x="5" y="113"/>
                      <a:pt x="4" y="112"/>
                      <a:pt x="6" y="112"/>
                    </a:cubicBezTo>
                    <a:cubicBezTo>
                      <a:pt x="7" y="111"/>
                      <a:pt x="8" y="111"/>
                      <a:pt x="9" y="110"/>
                    </a:cubicBezTo>
                    <a:cubicBezTo>
                      <a:pt x="10" y="110"/>
                      <a:pt x="9" y="111"/>
                      <a:pt x="11" y="111"/>
                    </a:cubicBezTo>
                    <a:cubicBezTo>
                      <a:pt x="12" y="110"/>
                      <a:pt x="16" y="107"/>
                      <a:pt x="16" y="107"/>
                    </a:cubicBezTo>
                    <a:cubicBezTo>
                      <a:pt x="16" y="106"/>
                      <a:pt x="15" y="105"/>
                      <a:pt x="16" y="104"/>
                    </a:cubicBezTo>
                    <a:cubicBezTo>
                      <a:pt x="16" y="103"/>
                      <a:pt x="18" y="103"/>
                      <a:pt x="18" y="102"/>
                    </a:cubicBezTo>
                    <a:cubicBezTo>
                      <a:pt x="19" y="101"/>
                      <a:pt x="19" y="100"/>
                      <a:pt x="20" y="99"/>
                    </a:cubicBezTo>
                    <a:cubicBezTo>
                      <a:pt x="21" y="98"/>
                      <a:pt x="23" y="96"/>
                      <a:pt x="23" y="95"/>
                    </a:cubicBezTo>
                    <a:cubicBezTo>
                      <a:pt x="23" y="94"/>
                      <a:pt x="22" y="96"/>
                      <a:pt x="21" y="95"/>
                    </a:cubicBezTo>
                    <a:cubicBezTo>
                      <a:pt x="21" y="95"/>
                      <a:pt x="22" y="93"/>
                      <a:pt x="21" y="93"/>
                    </a:cubicBezTo>
                    <a:cubicBezTo>
                      <a:pt x="20" y="93"/>
                      <a:pt x="21" y="94"/>
                      <a:pt x="19" y="94"/>
                    </a:cubicBezTo>
                    <a:cubicBezTo>
                      <a:pt x="18" y="94"/>
                      <a:pt x="16" y="93"/>
                      <a:pt x="18" y="92"/>
                    </a:cubicBezTo>
                    <a:cubicBezTo>
                      <a:pt x="19" y="92"/>
                      <a:pt x="21" y="92"/>
                      <a:pt x="20" y="91"/>
                    </a:cubicBezTo>
                    <a:cubicBezTo>
                      <a:pt x="20" y="91"/>
                      <a:pt x="19" y="91"/>
                      <a:pt x="19" y="90"/>
                    </a:cubicBezTo>
                    <a:cubicBezTo>
                      <a:pt x="19" y="89"/>
                      <a:pt x="20" y="87"/>
                      <a:pt x="20" y="86"/>
                    </a:cubicBezTo>
                    <a:cubicBezTo>
                      <a:pt x="19" y="84"/>
                      <a:pt x="20" y="82"/>
                      <a:pt x="19" y="81"/>
                    </a:cubicBezTo>
                    <a:cubicBezTo>
                      <a:pt x="18" y="79"/>
                      <a:pt x="16" y="77"/>
                      <a:pt x="18" y="76"/>
                    </a:cubicBezTo>
                    <a:cubicBezTo>
                      <a:pt x="19" y="75"/>
                      <a:pt x="21" y="76"/>
                      <a:pt x="20" y="75"/>
                    </a:cubicBezTo>
                    <a:cubicBezTo>
                      <a:pt x="20" y="73"/>
                      <a:pt x="17" y="70"/>
                      <a:pt x="18" y="69"/>
                    </a:cubicBezTo>
                    <a:cubicBezTo>
                      <a:pt x="18" y="68"/>
                      <a:pt x="21" y="67"/>
                      <a:pt x="19" y="65"/>
                    </a:cubicBezTo>
                    <a:cubicBezTo>
                      <a:pt x="17" y="63"/>
                      <a:pt x="16" y="63"/>
                      <a:pt x="15" y="62"/>
                    </a:cubicBezTo>
                    <a:cubicBezTo>
                      <a:pt x="14" y="60"/>
                      <a:pt x="14" y="59"/>
                      <a:pt x="13" y="58"/>
                    </a:cubicBezTo>
                    <a:cubicBezTo>
                      <a:pt x="14" y="58"/>
                      <a:pt x="14" y="58"/>
                      <a:pt x="14" y="58"/>
                    </a:cubicBezTo>
                    <a:cubicBezTo>
                      <a:pt x="14" y="57"/>
                      <a:pt x="15" y="56"/>
                      <a:pt x="15" y="56"/>
                    </a:cubicBezTo>
                    <a:cubicBezTo>
                      <a:pt x="15" y="56"/>
                      <a:pt x="15" y="56"/>
                      <a:pt x="15" y="56"/>
                    </a:cubicBezTo>
                    <a:cubicBezTo>
                      <a:pt x="15" y="55"/>
                      <a:pt x="15" y="55"/>
                      <a:pt x="15" y="55"/>
                    </a:cubicBezTo>
                    <a:cubicBezTo>
                      <a:pt x="15" y="54"/>
                      <a:pt x="14" y="53"/>
                      <a:pt x="15" y="53"/>
                    </a:cubicBezTo>
                    <a:cubicBezTo>
                      <a:pt x="15" y="53"/>
                      <a:pt x="15" y="53"/>
                      <a:pt x="16" y="53"/>
                    </a:cubicBezTo>
                    <a:cubicBezTo>
                      <a:pt x="16" y="54"/>
                      <a:pt x="17" y="55"/>
                      <a:pt x="18" y="54"/>
                    </a:cubicBezTo>
                    <a:cubicBezTo>
                      <a:pt x="18" y="53"/>
                      <a:pt x="20" y="51"/>
                      <a:pt x="20" y="51"/>
                    </a:cubicBezTo>
                    <a:cubicBezTo>
                      <a:pt x="20" y="51"/>
                      <a:pt x="21" y="50"/>
                      <a:pt x="22" y="50"/>
                    </a:cubicBezTo>
                    <a:cubicBezTo>
                      <a:pt x="22" y="49"/>
                      <a:pt x="21" y="49"/>
                      <a:pt x="20" y="48"/>
                    </a:cubicBezTo>
                    <a:cubicBezTo>
                      <a:pt x="19" y="47"/>
                      <a:pt x="18" y="46"/>
                      <a:pt x="18" y="45"/>
                    </a:cubicBezTo>
                    <a:cubicBezTo>
                      <a:pt x="18" y="45"/>
                      <a:pt x="18" y="44"/>
                      <a:pt x="19" y="4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308"/>
              <p:cNvSpPr>
                <a:spLocks/>
              </p:cNvSpPr>
              <p:nvPr/>
            </p:nvSpPr>
            <p:spPr bwMode="auto">
              <a:xfrm>
                <a:off x="2403475" y="3783013"/>
                <a:ext cx="344488" cy="279400"/>
              </a:xfrm>
              <a:custGeom>
                <a:avLst/>
                <a:gdLst>
                  <a:gd name="T0" fmla="*/ 17 w 150"/>
                  <a:gd name="T1" fmla="*/ 6 h 121"/>
                  <a:gd name="T2" fmla="*/ 14 w 150"/>
                  <a:gd name="T3" fmla="*/ 20 h 121"/>
                  <a:gd name="T4" fmla="*/ 21 w 150"/>
                  <a:gd name="T5" fmla="*/ 27 h 121"/>
                  <a:gd name="T6" fmla="*/ 24 w 150"/>
                  <a:gd name="T7" fmla="*/ 19 h 121"/>
                  <a:gd name="T8" fmla="*/ 23 w 150"/>
                  <a:gd name="T9" fmla="*/ 7 h 121"/>
                  <a:gd name="T10" fmla="*/ 38 w 150"/>
                  <a:gd name="T11" fmla="*/ 1 h 121"/>
                  <a:gd name="T12" fmla="*/ 55 w 150"/>
                  <a:gd name="T13" fmla="*/ 5 h 121"/>
                  <a:gd name="T14" fmla="*/ 71 w 150"/>
                  <a:gd name="T15" fmla="*/ 12 h 121"/>
                  <a:gd name="T16" fmla="*/ 88 w 150"/>
                  <a:gd name="T17" fmla="*/ 16 h 121"/>
                  <a:gd name="T18" fmla="*/ 107 w 150"/>
                  <a:gd name="T19" fmla="*/ 13 h 121"/>
                  <a:gd name="T20" fmla="*/ 108 w 150"/>
                  <a:gd name="T21" fmla="*/ 11 h 121"/>
                  <a:gd name="T22" fmla="*/ 125 w 150"/>
                  <a:gd name="T23" fmla="*/ 10 h 121"/>
                  <a:gd name="T24" fmla="*/ 115 w 150"/>
                  <a:gd name="T25" fmla="*/ 14 h 121"/>
                  <a:gd name="T26" fmla="*/ 115 w 150"/>
                  <a:gd name="T27" fmla="*/ 16 h 121"/>
                  <a:gd name="T28" fmla="*/ 122 w 150"/>
                  <a:gd name="T29" fmla="*/ 21 h 121"/>
                  <a:gd name="T30" fmla="*/ 127 w 150"/>
                  <a:gd name="T31" fmla="*/ 20 h 121"/>
                  <a:gd name="T32" fmla="*/ 139 w 150"/>
                  <a:gd name="T33" fmla="*/ 25 h 121"/>
                  <a:gd name="T34" fmla="*/ 130 w 150"/>
                  <a:gd name="T35" fmla="*/ 32 h 121"/>
                  <a:gd name="T36" fmla="*/ 141 w 150"/>
                  <a:gd name="T37" fmla="*/ 33 h 121"/>
                  <a:gd name="T38" fmla="*/ 145 w 150"/>
                  <a:gd name="T39" fmla="*/ 40 h 121"/>
                  <a:gd name="T40" fmla="*/ 140 w 150"/>
                  <a:gd name="T41" fmla="*/ 45 h 121"/>
                  <a:gd name="T42" fmla="*/ 144 w 150"/>
                  <a:gd name="T43" fmla="*/ 50 h 121"/>
                  <a:gd name="T44" fmla="*/ 140 w 150"/>
                  <a:gd name="T45" fmla="*/ 52 h 121"/>
                  <a:gd name="T46" fmla="*/ 133 w 150"/>
                  <a:gd name="T47" fmla="*/ 61 h 121"/>
                  <a:gd name="T48" fmla="*/ 140 w 150"/>
                  <a:gd name="T49" fmla="*/ 75 h 121"/>
                  <a:gd name="T50" fmla="*/ 139 w 150"/>
                  <a:gd name="T51" fmla="*/ 76 h 121"/>
                  <a:gd name="T52" fmla="*/ 131 w 150"/>
                  <a:gd name="T53" fmla="*/ 79 h 121"/>
                  <a:gd name="T54" fmla="*/ 115 w 150"/>
                  <a:gd name="T55" fmla="*/ 87 h 121"/>
                  <a:gd name="T56" fmla="*/ 110 w 150"/>
                  <a:gd name="T57" fmla="*/ 84 h 121"/>
                  <a:gd name="T58" fmla="*/ 108 w 150"/>
                  <a:gd name="T59" fmla="*/ 85 h 121"/>
                  <a:gd name="T60" fmla="*/ 103 w 150"/>
                  <a:gd name="T61" fmla="*/ 84 h 121"/>
                  <a:gd name="T62" fmla="*/ 98 w 150"/>
                  <a:gd name="T63" fmla="*/ 81 h 121"/>
                  <a:gd name="T64" fmla="*/ 95 w 150"/>
                  <a:gd name="T65" fmla="*/ 83 h 121"/>
                  <a:gd name="T66" fmla="*/ 97 w 150"/>
                  <a:gd name="T67" fmla="*/ 85 h 121"/>
                  <a:gd name="T68" fmla="*/ 104 w 150"/>
                  <a:gd name="T69" fmla="*/ 98 h 121"/>
                  <a:gd name="T70" fmla="*/ 110 w 150"/>
                  <a:gd name="T71" fmla="*/ 103 h 121"/>
                  <a:gd name="T72" fmla="*/ 98 w 150"/>
                  <a:gd name="T73" fmla="*/ 112 h 121"/>
                  <a:gd name="T74" fmla="*/ 87 w 150"/>
                  <a:gd name="T75" fmla="*/ 121 h 121"/>
                  <a:gd name="T76" fmla="*/ 85 w 150"/>
                  <a:gd name="T77" fmla="*/ 118 h 121"/>
                  <a:gd name="T78" fmla="*/ 75 w 150"/>
                  <a:gd name="T79" fmla="*/ 117 h 121"/>
                  <a:gd name="T80" fmla="*/ 67 w 150"/>
                  <a:gd name="T81" fmla="*/ 101 h 121"/>
                  <a:gd name="T82" fmla="*/ 62 w 150"/>
                  <a:gd name="T83" fmla="*/ 97 h 121"/>
                  <a:gd name="T84" fmla="*/ 64 w 150"/>
                  <a:gd name="T85" fmla="*/ 86 h 121"/>
                  <a:gd name="T86" fmla="*/ 62 w 150"/>
                  <a:gd name="T87" fmla="*/ 69 h 121"/>
                  <a:gd name="T88" fmla="*/ 66 w 150"/>
                  <a:gd name="T89" fmla="*/ 63 h 121"/>
                  <a:gd name="T90" fmla="*/ 49 w 150"/>
                  <a:gd name="T91" fmla="*/ 60 h 121"/>
                  <a:gd name="T92" fmla="*/ 35 w 150"/>
                  <a:gd name="T93" fmla="*/ 51 h 121"/>
                  <a:gd name="T94" fmla="*/ 21 w 150"/>
                  <a:gd name="T95" fmla="*/ 50 h 121"/>
                  <a:gd name="T96" fmla="*/ 14 w 150"/>
                  <a:gd name="T97" fmla="*/ 48 h 121"/>
                  <a:gd name="T98" fmla="*/ 11 w 150"/>
                  <a:gd name="T99" fmla="*/ 45 h 121"/>
                  <a:gd name="T100" fmla="*/ 11 w 150"/>
                  <a:gd name="T101" fmla="*/ 41 h 121"/>
                  <a:gd name="T102" fmla="*/ 10 w 150"/>
                  <a:gd name="T103" fmla="*/ 35 h 121"/>
                  <a:gd name="T104" fmla="*/ 6 w 150"/>
                  <a:gd name="T105" fmla="*/ 27 h 121"/>
                  <a:gd name="T106" fmla="*/ 4 w 150"/>
                  <a:gd name="T107" fmla="*/ 25 h 121"/>
                  <a:gd name="T108" fmla="*/ 3 w 150"/>
                  <a:gd name="T109" fmla="*/ 22 h 121"/>
                  <a:gd name="T110" fmla="*/ 6 w 150"/>
                  <a:gd name="T111" fmla="*/ 13 h 121"/>
                  <a:gd name="T112" fmla="*/ 10 w 150"/>
                  <a:gd name="T113" fmla="*/ 7 h 121"/>
                  <a:gd name="T114" fmla="*/ 16 w 150"/>
                  <a:gd name="T115" fmla="*/ 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0" h="121">
                    <a:moveTo>
                      <a:pt x="16" y="2"/>
                    </a:moveTo>
                    <a:cubicBezTo>
                      <a:pt x="16" y="3"/>
                      <a:pt x="17" y="3"/>
                      <a:pt x="17" y="3"/>
                    </a:cubicBezTo>
                    <a:cubicBezTo>
                      <a:pt x="17" y="4"/>
                      <a:pt x="19" y="5"/>
                      <a:pt x="19" y="6"/>
                    </a:cubicBezTo>
                    <a:cubicBezTo>
                      <a:pt x="19" y="6"/>
                      <a:pt x="18" y="6"/>
                      <a:pt x="17" y="6"/>
                    </a:cubicBezTo>
                    <a:cubicBezTo>
                      <a:pt x="17" y="7"/>
                      <a:pt x="18" y="8"/>
                      <a:pt x="19" y="9"/>
                    </a:cubicBezTo>
                    <a:cubicBezTo>
                      <a:pt x="19" y="10"/>
                      <a:pt x="19" y="12"/>
                      <a:pt x="18" y="13"/>
                    </a:cubicBezTo>
                    <a:cubicBezTo>
                      <a:pt x="18" y="13"/>
                      <a:pt x="16" y="16"/>
                      <a:pt x="15" y="16"/>
                    </a:cubicBezTo>
                    <a:cubicBezTo>
                      <a:pt x="15" y="17"/>
                      <a:pt x="14" y="19"/>
                      <a:pt x="14" y="20"/>
                    </a:cubicBezTo>
                    <a:cubicBezTo>
                      <a:pt x="15" y="21"/>
                      <a:pt x="16" y="24"/>
                      <a:pt x="17" y="24"/>
                    </a:cubicBezTo>
                    <a:cubicBezTo>
                      <a:pt x="18" y="24"/>
                      <a:pt x="18" y="23"/>
                      <a:pt x="19" y="25"/>
                    </a:cubicBezTo>
                    <a:cubicBezTo>
                      <a:pt x="19" y="26"/>
                      <a:pt x="18" y="27"/>
                      <a:pt x="19" y="28"/>
                    </a:cubicBezTo>
                    <a:cubicBezTo>
                      <a:pt x="19" y="28"/>
                      <a:pt x="21" y="28"/>
                      <a:pt x="21" y="27"/>
                    </a:cubicBezTo>
                    <a:cubicBezTo>
                      <a:pt x="22" y="27"/>
                      <a:pt x="23" y="28"/>
                      <a:pt x="23" y="27"/>
                    </a:cubicBezTo>
                    <a:cubicBezTo>
                      <a:pt x="24" y="27"/>
                      <a:pt x="24" y="26"/>
                      <a:pt x="25" y="25"/>
                    </a:cubicBezTo>
                    <a:cubicBezTo>
                      <a:pt x="25" y="24"/>
                      <a:pt x="26" y="23"/>
                      <a:pt x="26" y="22"/>
                    </a:cubicBezTo>
                    <a:cubicBezTo>
                      <a:pt x="25" y="21"/>
                      <a:pt x="25" y="21"/>
                      <a:pt x="24" y="19"/>
                    </a:cubicBezTo>
                    <a:cubicBezTo>
                      <a:pt x="24" y="18"/>
                      <a:pt x="21" y="13"/>
                      <a:pt x="21" y="12"/>
                    </a:cubicBezTo>
                    <a:cubicBezTo>
                      <a:pt x="21" y="11"/>
                      <a:pt x="20" y="10"/>
                      <a:pt x="21" y="9"/>
                    </a:cubicBezTo>
                    <a:cubicBezTo>
                      <a:pt x="21" y="8"/>
                      <a:pt x="20" y="7"/>
                      <a:pt x="21" y="7"/>
                    </a:cubicBezTo>
                    <a:cubicBezTo>
                      <a:pt x="21" y="7"/>
                      <a:pt x="22" y="7"/>
                      <a:pt x="23" y="7"/>
                    </a:cubicBezTo>
                    <a:cubicBezTo>
                      <a:pt x="24" y="6"/>
                      <a:pt x="26" y="6"/>
                      <a:pt x="27" y="5"/>
                    </a:cubicBezTo>
                    <a:cubicBezTo>
                      <a:pt x="28" y="4"/>
                      <a:pt x="30" y="3"/>
                      <a:pt x="32" y="3"/>
                    </a:cubicBezTo>
                    <a:cubicBezTo>
                      <a:pt x="34" y="3"/>
                      <a:pt x="34" y="3"/>
                      <a:pt x="35" y="2"/>
                    </a:cubicBezTo>
                    <a:cubicBezTo>
                      <a:pt x="36" y="2"/>
                      <a:pt x="37" y="1"/>
                      <a:pt x="38" y="1"/>
                    </a:cubicBezTo>
                    <a:cubicBezTo>
                      <a:pt x="38" y="1"/>
                      <a:pt x="39" y="0"/>
                      <a:pt x="41" y="1"/>
                    </a:cubicBezTo>
                    <a:cubicBezTo>
                      <a:pt x="43" y="1"/>
                      <a:pt x="46" y="1"/>
                      <a:pt x="48" y="2"/>
                    </a:cubicBezTo>
                    <a:cubicBezTo>
                      <a:pt x="51" y="3"/>
                      <a:pt x="50" y="2"/>
                      <a:pt x="52" y="3"/>
                    </a:cubicBezTo>
                    <a:cubicBezTo>
                      <a:pt x="53" y="3"/>
                      <a:pt x="55" y="5"/>
                      <a:pt x="55" y="5"/>
                    </a:cubicBezTo>
                    <a:cubicBezTo>
                      <a:pt x="56" y="6"/>
                      <a:pt x="56" y="10"/>
                      <a:pt x="57" y="11"/>
                    </a:cubicBezTo>
                    <a:cubicBezTo>
                      <a:pt x="57" y="12"/>
                      <a:pt x="59" y="13"/>
                      <a:pt x="61" y="12"/>
                    </a:cubicBezTo>
                    <a:cubicBezTo>
                      <a:pt x="63" y="12"/>
                      <a:pt x="63" y="11"/>
                      <a:pt x="65" y="11"/>
                    </a:cubicBezTo>
                    <a:cubicBezTo>
                      <a:pt x="66" y="11"/>
                      <a:pt x="68" y="12"/>
                      <a:pt x="71" y="12"/>
                    </a:cubicBezTo>
                    <a:cubicBezTo>
                      <a:pt x="74" y="12"/>
                      <a:pt x="76" y="11"/>
                      <a:pt x="78" y="11"/>
                    </a:cubicBezTo>
                    <a:cubicBezTo>
                      <a:pt x="79" y="11"/>
                      <a:pt x="81" y="11"/>
                      <a:pt x="82" y="12"/>
                    </a:cubicBezTo>
                    <a:cubicBezTo>
                      <a:pt x="82" y="12"/>
                      <a:pt x="81" y="14"/>
                      <a:pt x="83" y="15"/>
                    </a:cubicBezTo>
                    <a:cubicBezTo>
                      <a:pt x="84" y="15"/>
                      <a:pt x="85" y="15"/>
                      <a:pt x="88" y="16"/>
                    </a:cubicBezTo>
                    <a:cubicBezTo>
                      <a:pt x="91" y="17"/>
                      <a:pt x="93" y="17"/>
                      <a:pt x="94" y="16"/>
                    </a:cubicBezTo>
                    <a:cubicBezTo>
                      <a:pt x="96" y="16"/>
                      <a:pt x="97" y="15"/>
                      <a:pt x="99" y="14"/>
                    </a:cubicBezTo>
                    <a:cubicBezTo>
                      <a:pt x="100" y="14"/>
                      <a:pt x="100" y="14"/>
                      <a:pt x="102" y="13"/>
                    </a:cubicBezTo>
                    <a:cubicBezTo>
                      <a:pt x="103" y="13"/>
                      <a:pt x="107" y="13"/>
                      <a:pt x="107" y="13"/>
                    </a:cubicBezTo>
                    <a:cubicBezTo>
                      <a:pt x="107" y="12"/>
                      <a:pt x="105" y="12"/>
                      <a:pt x="103" y="12"/>
                    </a:cubicBezTo>
                    <a:cubicBezTo>
                      <a:pt x="102" y="11"/>
                      <a:pt x="100" y="11"/>
                      <a:pt x="101" y="11"/>
                    </a:cubicBezTo>
                    <a:cubicBezTo>
                      <a:pt x="101" y="10"/>
                      <a:pt x="101" y="10"/>
                      <a:pt x="102" y="10"/>
                    </a:cubicBezTo>
                    <a:cubicBezTo>
                      <a:pt x="104" y="10"/>
                      <a:pt x="105" y="11"/>
                      <a:pt x="108" y="11"/>
                    </a:cubicBezTo>
                    <a:cubicBezTo>
                      <a:pt x="110" y="10"/>
                      <a:pt x="112" y="10"/>
                      <a:pt x="114" y="9"/>
                    </a:cubicBezTo>
                    <a:cubicBezTo>
                      <a:pt x="116" y="9"/>
                      <a:pt x="119" y="10"/>
                      <a:pt x="121" y="10"/>
                    </a:cubicBezTo>
                    <a:cubicBezTo>
                      <a:pt x="123" y="10"/>
                      <a:pt x="125" y="9"/>
                      <a:pt x="126" y="9"/>
                    </a:cubicBezTo>
                    <a:cubicBezTo>
                      <a:pt x="128" y="9"/>
                      <a:pt x="127" y="10"/>
                      <a:pt x="125" y="10"/>
                    </a:cubicBezTo>
                    <a:cubicBezTo>
                      <a:pt x="124" y="11"/>
                      <a:pt x="123" y="11"/>
                      <a:pt x="122" y="12"/>
                    </a:cubicBezTo>
                    <a:cubicBezTo>
                      <a:pt x="120" y="12"/>
                      <a:pt x="117" y="11"/>
                      <a:pt x="116" y="11"/>
                    </a:cubicBezTo>
                    <a:cubicBezTo>
                      <a:pt x="115" y="11"/>
                      <a:pt x="114" y="12"/>
                      <a:pt x="115" y="12"/>
                    </a:cubicBezTo>
                    <a:cubicBezTo>
                      <a:pt x="115" y="13"/>
                      <a:pt x="116" y="13"/>
                      <a:pt x="115" y="14"/>
                    </a:cubicBezTo>
                    <a:cubicBezTo>
                      <a:pt x="114" y="14"/>
                      <a:pt x="113" y="14"/>
                      <a:pt x="114" y="15"/>
                    </a:cubicBezTo>
                    <a:cubicBezTo>
                      <a:pt x="115" y="15"/>
                      <a:pt x="117" y="14"/>
                      <a:pt x="117" y="14"/>
                    </a:cubicBezTo>
                    <a:cubicBezTo>
                      <a:pt x="118" y="15"/>
                      <a:pt x="118" y="15"/>
                      <a:pt x="118" y="16"/>
                    </a:cubicBezTo>
                    <a:cubicBezTo>
                      <a:pt x="118" y="16"/>
                      <a:pt x="115" y="16"/>
                      <a:pt x="115" y="16"/>
                    </a:cubicBezTo>
                    <a:cubicBezTo>
                      <a:pt x="115" y="17"/>
                      <a:pt x="116" y="18"/>
                      <a:pt x="117" y="18"/>
                    </a:cubicBezTo>
                    <a:cubicBezTo>
                      <a:pt x="118" y="18"/>
                      <a:pt x="119" y="16"/>
                      <a:pt x="119" y="16"/>
                    </a:cubicBezTo>
                    <a:cubicBezTo>
                      <a:pt x="120" y="16"/>
                      <a:pt x="121" y="18"/>
                      <a:pt x="121" y="18"/>
                    </a:cubicBezTo>
                    <a:cubicBezTo>
                      <a:pt x="122" y="19"/>
                      <a:pt x="122" y="21"/>
                      <a:pt x="122" y="21"/>
                    </a:cubicBezTo>
                    <a:cubicBezTo>
                      <a:pt x="123" y="21"/>
                      <a:pt x="123" y="19"/>
                      <a:pt x="123" y="20"/>
                    </a:cubicBezTo>
                    <a:cubicBezTo>
                      <a:pt x="124" y="20"/>
                      <a:pt x="124" y="22"/>
                      <a:pt x="124" y="21"/>
                    </a:cubicBezTo>
                    <a:cubicBezTo>
                      <a:pt x="125" y="21"/>
                      <a:pt x="124" y="20"/>
                      <a:pt x="125" y="19"/>
                    </a:cubicBezTo>
                    <a:cubicBezTo>
                      <a:pt x="125" y="18"/>
                      <a:pt x="127" y="20"/>
                      <a:pt x="127" y="20"/>
                    </a:cubicBezTo>
                    <a:cubicBezTo>
                      <a:pt x="128" y="21"/>
                      <a:pt x="127" y="24"/>
                      <a:pt x="129" y="23"/>
                    </a:cubicBezTo>
                    <a:cubicBezTo>
                      <a:pt x="130" y="22"/>
                      <a:pt x="129" y="19"/>
                      <a:pt x="130" y="19"/>
                    </a:cubicBezTo>
                    <a:cubicBezTo>
                      <a:pt x="131" y="19"/>
                      <a:pt x="134" y="21"/>
                      <a:pt x="134" y="22"/>
                    </a:cubicBezTo>
                    <a:cubicBezTo>
                      <a:pt x="135" y="23"/>
                      <a:pt x="139" y="24"/>
                      <a:pt x="139" y="25"/>
                    </a:cubicBezTo>
                    <a:cubicBezTo>
                      <a:pt x="139" y="26"/>
                      <a:pt x="136" y="26"/>
                      <a:pt x="136" y="28"/>
                    </a:cubicBezTo>
                    <a:cubicBezTo>
                      <a:pt x="136" y="29"/>
                      <a:pt x="135" y="30"/>
                      <a:pt x="135" y="31"/>
                    </a:cubicBezTo>
                    <a:cubicBezTo>
                      <a:pt x="135" y="32"/>
                      <a:pt x="136" y="33"/>
                      <a:pt x="135" y="33"/>
                    </a:cubicBezTo>
                    <a:cubicBezTo>
                      <a:pt x="134" y="33"/>
                      <a:pt x="131" y="33"/>
                      <a:pt x="130" y="32"/>
                    </a:cubicBezTo>
                    <a:cubicBezTo>
                      <a:pt x="129" y="32"/>
                      <a:pt x="128" y="33"/>
                      <a:pt x="129" y="34"/>
                    </a:cubicBezTo>
                    <a:cubicBezTo>
                      <a:pt x="130" y="34"/>
                      <a:pt x="131" y="34"/>
                      <a:pt x="133" y="35"/>
                    </a:cubicBezTo>
                    <a:cubicBezTo>
                      <a:pt x="134" y="36"/>
                      <a:pt x="135" y="36"/>
                      <a:pt x="137" y="35"/>
                    </a:cubicBezTo>
                    <a:cubicBezTo>
                      <a:pt x="138" y="35"/>
                      <a:pt x="139" y="34"/>
                      <a:pt x="141" y="33"/>
                    </a:cubicBezTo>
                    <a:cubicBezTo>
                      <a:pt x="143" y="33"/>
                      <a:pt x="143" y="33"/>
                      <a:pt x="145" y="33"/>
                    </a:cubicBezTo>
                    <a:cubicBezTo>
                      <a:pt x="146" y="34"/>
                      <a:pt x="148" y="35"/>
                      <a:pt x="150" y="36"/>
                    </a:cubicBezTo>
                    <a:cubicBezTo>
                      <a:pt x="149" y="36"/>
                      <a:pt x="149" y="36"/>
                      <a:pt x="149" y="37"/>
                    </a:cubicBezTo>
                    <a:cubicBezTo>
                      <a:pt x="147" y="38"/>
                      <a:pt x="145" y="40"/>
                      <a:pt x="145" y="40"/>
                    </a:cubicBezTo>
                    <a:cubicBezTo>
                      <a:pt x="145" y="41"/>
                      <a:pt x="144" y="41"/>
                      <a:pt x="143" y="41"/>
                    </a:cubicBezTo>
                    <a:cubicBezTo>
                      <a:pt x="143" y="41"/>
                      <a:pt x="142" y="41"/>
                      <a:pt x="142" y="41"/>
                    </a:cubicBezTo>
                    <a:cubicBezTo>
                      <a:pt x="141" y="42"/>
                      <a:pt x="141" y="43"/>
                      <a:pt x="140" y="44"/>
                    </a:cubicBezTo>
                    <a:cubicBezTo>
                      <a:pt x="140" y="44"/>
                      <a:pt x="140" y="44"/>
                      <a:pt x="140" y="45"/>
                    </a:cubicBezTo>
                    <a:cubicBezTo>
                      <a:pt x="139" y="46"/>
                      <a:pt x="140" y="47"/>
                      <a:pt x="140" y="48"/>
                    </a:cubicBezTo>
                    <a:cubicBezTo>
                      <a:pt x="141" y="48"/>
                      <a:pt x="141" y="49"/>
                      <a:pt x="141" y="49"/>
                    </a:cubicBezTo>
                    <a:cubicBezTo>
                      <a:pt x="141" y="50"/>
                      <a:pt x="142" y="50"/>
                      <a:pt x="143" y="50"/>
                    </a:cubicBezTo>
                    <a:cubicBezTo>
                      <a:pt x="143" y="50"/>
                      <a:pt x="144" y="50"/>
                      <a:pt x="144" y="50"/>
                    </a:cubicBezTo>
                    <a:cubicBezTo>
                      <a:pt x="144" y="50"/>
                      <a:pt x="144" y="50"/>
                      <a:pt x="144" y="50"/>
                    </a:cubicBezTo>
                    <a:cubicBezTo>
                      <a:pt x="144" y="51"/>
                      <a:pt x="144" y="51"/>
                      <a:pt x="144" y="51"/>
                    </a:cubicBezTo>
                    <a:cubicBezTo>
                      <a:pt x="144" y="51"/>
                      <a:pt x="144" y="52"/>
                      <a:pt x="143" y="52"/>
                    </a:cubicBezTo>
                    <a:cubicBezTo>
                      <a:pt x="143" y="52"/>
                      <a:pt x="141" y="52"/>
                      <a:pt x="140" y="52"/>
                    </a:cubicBezTo>
                    <a:cubicBezTo>
                      <a:pt x="138" y="53"/>
                      <a:pt x="136" y="53"/>
                      <a:pt x="135" y="53"/>
                    </a:cubicBezTo>
                    <a:cubicBezTo>
                      <a:pt x="135" y="54"/>
                      <a:pt x="135" y="56"/>
                      <a:pt x="135" y="57"/>
                    </a:cubicBezTo>
                    <a:cubicBezTo>
                      <a:pt x="135" y="59"/>
                      <a:pt x="135" y="60"/>
                      <a:pt x="135" y="60"/>
                    </a:cubicBezTo>
                    <a:cubicBezTo>
                      <a:pt x="134" y="60"/>
                      <a:pt x="134" y="61"/>
                      <a:pt x="133" y="61"/>
                    </a:cubicBezTo>
                    <a:cubicBezTo>
                      <a:pt x="133" y="62"/>
                      <a:pt x="132" y="63"/>
                      <a:pt x="132" y="63"/>
                    </a:cubicBezTo>
                    <a:cubicBezTo>
                      <a:pt x="132" y="64"/>
                      <a:pt x="133" y="65"/>
                      <a:pt x="135" y="66"/>
                    </a:cubicBezTo>
                    <a:cubicBezTo>
                      <a:pt x="137" y="69"/>
                      <a:pt x="140" y="72"/>
                      <a:pt x="140" y="73"/>
                    </a:cubicBezTo>
                    <a:cubicBezTo>
                      <a:pt x="140" y="74"/>
                      <a:pt x="140" y="74"/>
                      <a:pt x="140" y="75"/>
                    </a:cubicBezTo>
                    <a:cubicBezTo>
                      <a:pt x="140" y="75"/>
                      <a:pt x="140" y="75"/>
                      <a:pt x="140" y="75"/>
                    </a:cubicBezTo>
                    <a:cubicBezTo>
                      <a:pt x="140" y="75"/>
                      <a:pt x="140" y="75"/>
                      <a:pt x="140" y="75"/>
                    </a:cubicBezTo>
                    <a:cubicBezTo>
                      <a:pt x="140" y="75"/>
                      <a:pt x="140" y="75"/>
                      <a:pt x="140" y="75"/>
                    </a:cubicBezTo>
                    <a:cubicBezTo>
                      <a:pt x="140" y="75"/>
                      <a:pt x="139" y="75"/>
                      <a:pt x="139" y="76"/>
                    </a:cubicBezTo>
                    <a:cubicBezTo>
                      <a:pt x="138" y="77"/>
                      <a:pt x="137" y="78"/>
                      <a:pt x="136" y="78"/>
                    </a:cubicBezTo>
                    <a:cubicBezTo>
                      <a:pt x="136" y="79"/>
                      <a:pt x="135" y="78"/>
                      <a:pt x="134" y="78"/>
                    </a:cubicBezTo>
                    <a:cubicBezTo>
                      <a:pt x="134" y="78"/>
                      <a:pt x="134" y="78"/>
                      <a:pt x="133" y="78"/>
                    </a:cubicBezTo>
                    <a:cubicBezTo>
                      <a:pt x="133" y="78"/>
                      <a:pt x="132" y="79"/>
                      <a:pt x="131" y="79"/>
                    </a:cubicBezTo>
                    <a:cubicBezTo>
                      <a:pt x="131" y="80"/>
                      <a:pt x="130" y="81"/>
                      <a:pt x="129" y="81"/>
                    </a:cubicBezTo>
                    <a:cubicBezTo>
                      <a:pt x="128" y="81"/>
                      <a:pt x="127" y="82"/>
                      <a:pt x="125" y="82"/>
                    </a:cubicBezTo>
                    <a:cubicBezTo>
                      <a:pt x="122" y="82"/>
                      <a:pt x="118" y="83"/>
                      <a:pt x="117" y="83"/>
                    </a:cubicBezTo>
                    <a:cubicBezTo>
                      <a:pt x="115" y="84"/>
                      <a:pt x="115" y="86"/>
                      <a:pt x="115" y="87"/>
                    </a:cubicBezTo>
                    <a:cubicBezTo>
                      <a:pt x="115" y="88"/>
                      <a:pt x="116" y="88"/>
                      <a:pt x="115" y="88"/>
                    </a:cubicBezTo>
                    <a:cubicBezTo>
                      <a:pt x="115" y="88"/>
                      <a:pt x="115" y="88"/>
                      <a:pt x="115" y="88"/>
                    </a:cubicBezTo>
                    <a:cubicBezTo>
                      <a:pt x="114" y="87"/>
                      <a:pt x="114" y="87"/>
                      <a:pt x="114" y="87"/>
                    </a:cubicBezTo>
                    <a:cubicBezTo>
                      <a:pt x="113" y="86"/>
                      <a:pt x="111" y="84"/>
                      <a:pt x="110" y="84"/>
                    </a:cubicBezTo>
                    <a:cubicBezTo>
                      <a:pt x="110" y="85"/>
                      <a:pt x="109" y="85"/>
                      <a:pt x="109" y="85"/>
                    </a:cubicBezTo>
                    <a:cubicBezTo>
                      <a:pt x="109" y="86"/>
                      <a:pt x="109" y="86"/>
                      <a:pt x="109" y="86"/>
                    </a:cubicBezTo>
                    <a:cubicBezTo>
                      <a:pt x="109" y="86"/>
                      <a:pt x="109" y="86"/>
                      <a:pt x="109" y="86"/>
                    </a:cubicBezTo>
                    <a:cubicBezTo>
                      <a:pt x="109" y="86"/>
                      <a:pt x="109" y="85"/>
                      <a:pt x="108" y="85"/>
                    </a:cubicBezTo>
                    <a:cubicBezTo>
                      <a:pt x="108" y="85"/>
                      <a:pt x="108" y="84"/>
                      <a:pt x="107" y="84"/>
                    </a:cubicBezTo>
                    <a:cubicBezTo>
                      <a:pt x="107" y="84"/>
                      <a:pt x="107" y="84"/>
                      <a:pt x="107" y="84"/>
                    </a:cubicBezTo>
                    <a:cubicBezTo>
                      <a:pt x="107" y="84"/>
                      <a:pt x="106" y="84"/>
                      <a:pt x="105" y="84"/>
                    </a:cubicBezTo>
                    <a:cubicBezTo>
                      <a:pt x="104" y="84"/>
                      <a:pt x="103" y="85"/>
                      <a:pt x="103" y="84"/>
                    </a:cubicBezTo>
                    <a:cubicBezTo>
                      <a:pt x="103" y="84"/>
                      <a:pt x="102" y="84"/>
                      <a:pt x="101" y="83"/>
                    </a:cubicBezTo>
                    <a:cubicBezTo>
                      <a:pt x="100" y="82"/>
                      <a:pt x="98" y="81"/>
                      <a:pt x="98" y="81"/>
                    </a:cubicBezTo>
                    <a:cubicBezTo>
                      <a:pt x="98" y="81"/>
                      <a:pt x="98" y="81"/>
                      <a:pt x="98" y="81"/>
                    </a:cubicBezTo>
                    <a:cubicBezTo>
                      <a:pt x="98" y="81"/>
                      <a:pt x="98" y="81"/>
                      <a:pt x="98" y="81"/>
                    </a:cubicBezTo>
                    <a:cubicBezTo>
                      <a:pt x="98" y="81"/>
                      <a:pt x="98" y="81"/>
                      <a:pt x="98" y="81"/>
                    </a:cubicBezTo>
                    <a:cubicBezTo>
                      <a:pt x="97" y="81"/>
                      <a:pt x="97" y="81"/>
                      <a:pt x="96" y="81"/>
                    </a:cubicBezTo>
                    <a:cubicBezTo>
                      <a:pt x="96" y="81"/>
                      <a:pt x="96" y="81"/>
                      <a:pt x="96" y="81"/>
                    </a:cubicBezTo>
                    <a:cubicBezTo>
                      <a:pt x="95" y="82"/>
                      <a:pt x="95" y="82"/>
                      <a:pt x="95" y="83"/>
                    </a:cubicBezTo>
                    <a:cubicBezTo>
                      <a:pt x="95" y="83"/>
                      <a:pt x="95" y="83"/>
                      <a:pt x="95" y="83"/>
                    </a:cubicBezTo>
                    <a:cubicBezTo>
                      <a:pt x="95" y="83"/>
                      <a:pt x="95" y="83"/>
                      <a:pt x="95" y="83"/>
                    </a:cubicBezTo>
                    <a:cubicBezTo>
                      <a:pt x="95" y="83"/>
                      <a:pt x="95" y="83"/>
                      <a:pt x="95" y="83"/>
                    </a:cubicBezTo>
                    <a:cubicBezTo>
                      <a:pt x="95" y="83"/>
                      <a:pt x="95" y="84"/>
                      <a:pt x="97" y="85"/>
                    </a:cubicBezTo>
                    <a:cubicBezTo>
                      <a:pt x="98" y="87"/>
                      <a:pt x="101" y="90"/>
                      <a:pt x="101" y="90"/>
                    </a:cubicBezTo>
                    <a:cubicBezTo>
                      <a:pt x="101" y="90"/>
                      <a:pt x="101" y="90"/>
                      <a:pt x="101" y="90"/>
                    </a:cubicBezTo>
                    <a:cubicBezTo>
                      <a:pt x="101" y="90"/>
                      <a:pt x="102" y="92"/>
                      <a:pt x="103" y="94"/>
                    </a:cubicBezTo>
                    <a:cubicBezTo>
                      <a:pt x="103" y="96"/>
                      <a:pt x="104" y="97"/>
                      <a:pt x="104" y="98"/>
                    </a:cubicBezTo>
                    <a:cubicBezTo>
                      <a:pt x="104" y="99"/>
                      <a:pt x="103" y="99"/>
                      <a:pt x="103" y="100"/>
                    </a:cubicBezTo>
                    <a:cubicBezTo>
                      <a:pt x="103" y="100"/>
                      <a:pt x="103" y="101"/>
                      <a:pt x="103" y="101"/>
                    </a:cubicBezTo>
                    <a:cubicBezTo>
                      <a:pt x="103" y="102"/>
                      <a:pt x="106" y="103"/>
                      <a:pt x="108" y="103"/>
                    </a:cubicBezTo>
                    <a:cubicBezTo>
                      <a:pt x="109" y="103"/>
                      <a:pt x="110" y="103"/>
                      <a:pt x="110" y="103"/>
                    </a:cubicBezTo>
                    <a:cubicBezTo>
                      <a:pt x="110" y="103"/>
                      <a:pt x="108" y="105"/>
                      <a:pt x="105" y="106"/>
                    </a:cubicBezTo>
                    <a:cubicBezTo>
                      <a:pt x="104" y="107"/>
                      <a:pt x="103" y="107"/>
                      <a:pt x="102" y="108"/>
                    </a:cubicBezTo>
                    <a:cubicBezTo>
                      <a:pt x="102" y="108"/>
                      <a:pt x="101" y="109"/>
                      <a:pt x="100" y="110"/>
                    </a:cubicBezTo>
                    <a:cubicBezTo>
                      <a:pt x="100" y="111"/>
                      <a:pt x="99" y="112"/>
                      <a:pt x="98" y="112"/>
                    </a:cubicBezTo>
                    <a:cubicBezTo>
                      <a:pt x="98" y="112"/>
                      <a:pt x="96" y="113"/>
                      <a:pt x="95" y="114"/>
                    </a:cubicBezTo>
                    <a:cubicBezTo>
                      <a:pt x="94" y="114"/>
                      <a:pt x="93" y="115"/>
                      <a:pt x="92" y="115"/>
                    </a:cubicBezTo>
                    <a:cubicBezTo>
                      <a:pt x="91" y="115"/>
                      <a:pt x="90" y="117"/>
                      <a:pt x="89" y="118"/>
                    </a:cubicBezTo>
                    <a:cubicBezTo>
                      <a:pt x="88" y="120"/>
                      <a:pt x="87" y="120"/>
                      <a:pt x="87" y="121"/>
                    </a:cubicBezTo>
                    <a:cubicBezTo>
                      <a:pt x="87" y="121"/>
                      <a:pt x="87" y="121"/>
                      <a:pt x="87" y="121"/>
                    </a:cubicBezTo>
                    <a:cubicBezTo>
                      <a:pt x="87" y="121"/>
                      <a:pt x="87" y="121"/>
                      <a:pt x="87" y="121"/>
                    </a:cubicBezTo>
                    <a:cubicBezTo>
                      <a:pt x="87" y="120"/>
                      <a:pt x="87" y="120"/>
                      <a:pt x="87" y="120"/>
                    </a:cubicBezTo>
                    <a:cubicBezTo>
                      <a:pt x="87" y="119"/>
                      <a:pt x="86" y="118"/>
                      <a:pt x="85" y="118"/>
                    </a:cubicBezTo>
                    <a:cubicBezTo>
                      <a:pt x="84" y="118"/>
                      <a:pt x="82" y="118"/>
                      <a:pt x="80" y="119"/>
                    </a:cubicBezTo>
                    <a:cubicBezTo>
                      <a:pt x="79" y="119"/>
                      <a:pt x="78" y="119"/>
                      <a:pt x="78" y="119"/>
                    </a:cubicBezTo>
                    <a:cubicBezTo>
                      <a:pt x="78" y="119"/>
                      <a:pt x="78" y="119"/>
                      <a:pt x="78" y="119"/>
                    </a:cubicBezTo>
                    <a:cubicBezTo>
                      <a:pt x="77" y="119"/>
                      <a:pt x="76" y="118"/>
                      <a:pt x="75" y="117"/>
                    </a:cubicBezTo>
                    <a:cubicBezTo>
                      <a:pt x="74" y="116"/>
                      <a:pt x="72" y="115"/>
                      <a:pt x="72" y="115"/>
                    </a:cubicBezTo>
                    <a:cubicBezTo>
                      <a:pt x="71" y="114"/>
                      <a:pt x="70" y="109"/>
                      <a:pt x="70" y="107"/>
                    </a:cubicBezTo>
                    <a:cubicBezTo>
                      <a:pt x="69" y="106"/>
                      <a:pt x="69" y="105"/>
                      <a:pt x="69" y="105"/>
                    </a:cubicBezTo>
                    <a:cubicBezTo>
                      <a:pt x="69" y="104"/>
                      <a:pt x="68" y="103"/>
                      <a:pt x="67" y="101"/>
                    </a:cubicBezTo>
                    <a:cubicBezTo>
                      <a:pt x="67" y="101"/>
                      <a:pt x="67" y="101"/>
                      <a:pt x="67" y="101"/>
                    </a:cubicBezTo>
                    <a:cubicBezTo>
                      <a:pt x="66" y="99"/>
                      <a:pt x="65" y="98"/>
                      <a:pt x="64" y="97"/>
                    </a:cubicBezTo>
                    <a:cubicBezTo>
                      <a:pt x="64" y="97"/>
                      <a:pt x="63" y="97"/>
                      <a:pt x="63" y="97"/>
                    </a:cubicBezTo>
                    <a:cubicBezTo>
                      <a:pt x="62" y="97"/>
                      <a:pt x="62" y="97"/>
                      <a:pt x="62" y="97"/>
                    </a:cubicBezTo>
                    <a:cubicBezTo>
                      <a:pt x="62" y="97"/>
                      <a:pt x="64" y="95"/>
                      <a:pt x="65" y="94"/>
                    </a:cubicBezTo>
                    <a:cubicBezTo>
                      <a:pt x="67" y="92"/>
                      <a:pt x="68" y="91"/>
                      <a:pt x="68" y="90"/>
                    </a:cubicBezTo>
                    <a:cubicBezTo>
                      <a:pt x="68" y="90"/>
                      <a:pt x="67" y="89"/>
                      <a:pt x="66" y="88"/>
                    </a:cubicBezTo>
                    <a:cubicBezTo>
                      <a:pt x="65" y="87"/>
                      <a:pt x="65" y="87"/>
                      <a:pt x="64" y="86"/>
                    </a:cubicBezTo>
                    <a:cubicBezTo>
                      <a:pt x="64" y="86"/>
                      <a:pt x="63" y="84"/>
                      <a:pt x="63" y="82"/>
                    </a:cubicBezTo>
                    <a:cubicBezTo>
                      <a:pt x="62" y="80"/>
                      <a:pt x="61" y="78"/>
                      <a:pt x="61" y="78"/>
                    </a:cubicBezTo>
                    <a:cubicBezTo>
                      <a:pt x="61" y="77"/>
                      <a:pt x="62" y="75"/>
                      <a:pt x="62" y="72"/>
                    </a:cubicBezTo>
                    <a:cubicBezTo>
                      <a:pt x="62" y="71"/>
                      <a:pt x="62" y="69"/>
                      <a:pt x="62" y="69"/>
                    </a:cubicBezTo>
                    <a:cubicBezTo>
                      <a:pt x="62" y="69"/>
                      <a:pt x="63" y="67"/>
                      <a:pt x="64" y="66"/>
                    </a:cubicBezTo>
                    <a:cubicBezTo>
                      <a:pt x="65" y="65"/>
                      <a:pt x="66" y="63"/>
                      <a:pt x="66" y="63"/>
                    </a:cubicBezTo>
                    <a:cubicBezTo>
                      <a:pt x="66" y="63"/>
                      <a:pt x="66" y="63"/>
                      <a:pt x="66" y="63"/>
                    </a:cubicBezTo>
                    <a:cubicBezTo>
                      <a:pt x="66" y="63"/>
                      <a:pt x="66" y="63"/>
                      <a:pt x="66" y="63"/>
                    </a:cubicBezTo>
                    <a:cubicBezTo>
                      <a:pt x="66" y="62"/>
                      <a:pt x="66" y="61"/>
                      <a:pt x="65" y="60"/>
                    </a:cubicBezTo>
                    <a:cubicBezTo>
                      <a:pt x="65" y="60"/>
                      <a:pt x="64" y="60"/>
                      <a:pt x="64" y="59"/>
                    </a:cubicBezTo>
                    <a:cubicBezTo>
                      <a:pt x="63" y="59"/>
                      <a:pt x="62" y="58"/>
                      <a:pt x="61" y="58"/>
                    </a:cubicBezTo>
                    <a:cubicBezTo>
                      <a:pt x="61" y="58"/>
                      <a:pt x="54" y="59"/>
                      <a:pt x="49" y="60"/>
                    </a:cubicBezTo>
                    <a:cubicBezTo>
                      <a:pt x="46" y="60"/>
                      <a:pt x="44" y="61"/>
                      <a:pt x="44" y="61"/>
                    </a:cubicBezTo>
                    <a:cubicBezTo>
                      <a:pt x="43" y="61"/>
                      <a:pt x="41" y="58"/>
                      <a:pt x="39" y="55"/>
                    </a:cubicBezTo>
                    <a:cubicBezTo>
                      <a:pt x="38" y="53"/>
                      <a:pt x="36" y="51"/>
                      <a:pt x="36" y="51"/>
                    </a:cubicBezTo>
                    <a:cubicBezTo>
                      <a:pt x="36" y="51"/>
                      <a:pt x="36" y="51"/>
                      <a:pt x="35" y="51"/>
                    </a:cubicBezTo>
                    <a:cubicBezTo>
                      <a:pt x="34" y="50"/>
                      <a:pt x="31" y="49"/>
                      <a:pt x="29" y="49"/>
                    </a:cubicBezTo>
                    <a:cubicBezTo>
                      <a:pt x="28" y="50"/>
                      <a:pt x="27" y="50"/>
                      <a:pt x="27" y="50"/>
                    </a:cubicBezTo>
                    <a:cubicBezTo>
                      <a:pt x="26" y="50"/>
                      <a:pt x="26" y="51"/>
                      <a:pt x="25" y="51"/>
                    </a:cubicBezTo>
                    <a:cubicBezTo>
                      <a:pt x="24" y="51"/>
                      <a:pt x="22" y="51"/>
                      <a:pt x="21" y="50"/>
                    </a:cubicBezTo>
                    <a:cubicBezTo>
                      <a:pt x="20" y="50"/>
                      <a:pt x="19" y="50"/>
                      <a:pt x="19" y="50"/>
                    </a:cubicBezTo>
                    <a:cubicBezTo>
                      <a:pt x="19" y="50"/>
                      <a:pt x="18" y="50"/>
                      <a:pt x="18" y="50"/>
                    </a:cubicBezTo>
                    <a:cubicBezTo>
                      <a:pt x="17" y="50"/>
                      <a:pt x="16" y="50"/>
                      <a:pt x="16" y="50"/>
                    </a:cubicBezTo>
                    <a:cubicBezTo>
                      <a:pt x="15" y="50"/>
                      <a:pt x="15" y="49"/>
                      <a:pt x="14" y="48"/>
                    </a:cubicBezTo>
                    <a:cubicBezTo>
                      <a:pt x="14" y="47"/>
                      <a:pt x="14" y="47"/>
                      <a:pt x="13" y="46"/>
                    </a:cubicBezTo>
                    <a:cubicBezTo>
                      <a:pt x="13" y="46"/>
                      <a:pt x="13" y="46"/>
                      <a:pt x="12" y="46"/>
                    </a:cubicBezTo>
                    <a:cubicBezTo>
                      <a:pt x="12" y="46"/>
                      <a:pt x="11" y="46"/>
                      <a:pt x="11" y="46"/>
                    </a:cubicBezTo>
                    <a:cubicBezTo>
                      <a:pt x="11" y="46"/>
                      <a:pt x="11" y="45"/>
                      <a:pt x="11" y="45"/>
                    </a:cubicBezTo>
                    <a:cubicBezTo>
                      <a:pt x="11" y="45"/>
                      <a:pt x="11" y="45"/>
                      <a:pt x="11" y="45"/>
                    </a:cubicBezTo>
                    <a:cubicBezTo>
                      <a:pt x="11" y="45"/>
                      <a:pt x="11" y="45"/>
                      <a:pt x="11" y="44"/>
                    </a:cubicBezTo>
                    <a:cubicBezTo>
                      <a:pt x="11" y="44"/>
                      <a:pt x="11" y="43"/>
                      <a:pt x="11" y="43"/>
                    </a:cubicBezTo>
                    <a:cubicBezTo>
                      <a:pt x="11" y="42"/>
                      <a:pt x="11" y="42"/>
                      <a:pt x="11" y="41"/>
                    </a:cubicBezTo>
                    <a:cubicBezTo>
                      <a:pt x="11" y="41"/>
                      <a:pt x="11" y="40"/>
                      <a:pt x="12" y="40"/>
                    </a:cubicBezTo>
                    <a:cubicBezTo>
                      <a:pt x="12" y="39"/>
                      <a:pt x="12" y="39"/>
                      <a:pt x="12" y="38"/>
                    </a:cubicBezTo>
                    <a:cubicBezTo>
                      <a:pt x="12" y="38"/>
                      <a:pt x="12" y="37"/>
                      <a:pt x="12" y="36"/>
                    </a:cubicBezTo>
                    <a:cubicBezTo>
                      <a:pt x="11" y="36"/>
                      <a:pt x="11" y="35"/>
                      <a:pt x="10" y="35"/>
                    </a:cubicBezTo>
                    <a:cubicBezTo>
                      <a:pt x="10" y="35"/>
                      <a:pt x="10" y="35"/>
                      <a:pt x="10" y="35"/>
                    </a:cubicBezTo>
                    <a:cubicBezTo>
                      <a:pt x="10" y="34"/>
                      <a:pt x="9" y="33"/>
                      <a:pt x="9" y="31"/>
                    </a:cubicBezTo>
                    <a:cubicBezTo>
                      <a:pt x="9" y="30"/>
                      <a:pt x="8" y="29"/>
                      <a:pt x="8" y="28"/>
                    </a:cubicBezTo>
                    <a:cubicBezTo>
                      <a:pt x="8" y="27"/>
                      <a:pt x="7" y="27"/>
                      <a:pt x="6" y="27"/>
                    </a:cubicBezTo>
                    <a:cubicBezTo>
                      <a:pt x="6" y="27"/>
                      <a:pt x="5" y="27"/>
                      <a:pt x="5" y="27"/>
                    </a:cubicBezTo>
                    <a:cubicBezTo>
                      <a:pt x="5" y="27"/>
                      <a:pt x="5" y="27"/>
                      <a:pt x="5" y="27"/>
                    </a:cubicBezTo>
                    <a:cubicBezTo>
                      <a:pt x="5" y="26"/>
                      <a:pt x="5" y="25"/>
                      <a:pt x="4" y="25"/>
                    </a:cubicBezTo>
                    <a:cubicBezTo>
                      <a:pt x="4" y="25"/>
                      <a:pt x="4" y="25"/>
                      <a:pt x="4" y="25"/>
                    </a:cubicBezTo>
                    <a:cubicBezTo>
                      <a:pt x="4" y="25"/>
                      <a:pt x="3" y="25"/>
                      <a:pt x="2" y="26"/>
                    </a:cubicBezTo>
                    <a:cubicBezTo>
                      <a:pt x="2" y="26"/>
                      <a:pt x="1" y="27"/>
                      <a:pt x="0" y="26"/>
                    </a:cubicBezTo>
                    <a:cubicBezTo>
                      <a:pt x="0" y="26"/>
                      <a:pt x="0" y="25"/>
                      <a:pt x="1" y="24"/>
                    </a:cubicBezTo>
                    <a:cubicBezTo>
                      <a:pt x="2" y="23"/>
                      <a:pt x="3" y="23"/>
                      <a:pt x="3" y="22"/>
                    </a:cubicBezTo>
                    <a:cubicBezTo>
                      <a:pt x="4" y="21"/>
                      <a:pt x="4" y="21"/>
                      <a:pt x="4" y="21"/>
                    </a:cubicBezTo>
                    <a:cubicBezTo>
                      <a:pt x="4" y="21"/>
                      <a:pt x="4" y="21"/>
                      <a:pt x="4" y="21"/>
                    </a:cubicBezTo>
                    <a:cubicBezTo>
                      <a:pt x="4" y="20"/>
                      <a:pt x="5" y="18"/>
                      <a:pt x="5" y="17"/>
                    </a:cubicBezTo>
                    <a:cubicBezTo>
                      <a:pt x="6" y="15"/>
                      <a:pt x="6" y="14"/>
                      <a:pt x="6" y="13"/>
                    </a:cubicBezTo>
                    <a:cubicBezTo>
                      <a:pt x="6" y="12"/>
                      <a:pt x="6" y="12"/>
                      <a:pt x="6" y="11"/>
                    </a:cubicBezTo>
                    <a:cubicBezTo>
                      <a:pt x="7" y="10"/>
                      <a:pt x="7" y="10"/>
                      <a:pt x="7" y="9"/>
                    </a:cubicBezTo>
                    <a:cubicBezTo>
                      <a:pt x="7" y="9"/>
                      <a:pt x="8" y="8"/>
                      <a:pt x="9" y="7"/>
                    </a:cubicBezTo>
                    <a:cubicBezTo>
                      <a:pt x="9" y="7"/>
                      <a:pt x="10" y="7"/>
                      <a:pt x="10" y="7"/>
                    </a:cubicBezTo>
                    <a:cubicBezTo>
                      <a:pt x="10" y="6"/>
                      <a:pt x="11" y="6"/>
                      <a:pt x="11" y="6"/>
                    </a:cubicBezTo>
                    <a:cubicBezTo>
                      <a:pt x="12" y="6"/>
                      <a:pt x="13" y="6"/>
                      <a:pt x="14" y="5"/>
                    </a:cubicBezTo>
                    <a:cubicBezTo>
                      <a:pt x="14" y="5"/>
                      <a:pt x="15" y="4"/>
                      <a:pt x="15" y="4"/>
                    </a:cubicBezTo>
                    <a:cubicBezTo>
                      <a:pt x="15" y="3"/>
                      <a:pt x="16" y="3"/>
                      <a:pt x="16"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309"/>
              <p:cNvSpPr>
                <a:spLocks/>
              </p:cNvSpPr>
              <p:nvPr/>
            </p:nvSpPr>
            <p:spPr bwMode="auto">
              <a:xfrm>
                <a:off x="2690812" y="3802063"/>
                <a:ext cx="31750" cy="20638"/>
              </a:xfrm>
              <a:custGeom>
                <a:avLst/>
                <a:gdLst>
                  <a:gd name="T0" fmla="*/ 10 w 14"/>
                  <a:gd name="T1" fmla="*/ 0 h 9"/>
                  <a:gd name="T2" fmla="*/ 6 w 14"/>
                  <a:gd name="T3" fmla="*/ 1 h 9"/>
                  <a:gd name="T4" fmla="*/ 5 w 14"/>
                  <a:gd name="T5" fmla="*/ 3 h 9"/>
                  <a:gd name="T6" fmla="*/ 7 w 14"/>
                  <a:gd name="T7" fmla="*/ 5 h 9"/>
                  <a:gd name="T8" fmla="*/ 5 w 14"/>
                  <a:gd name="T9" fmla="*/ 7 h 9"/>
                  <a:gd name="T10" fmla="*/ 2 w 14"/>
                  <a:gd name="T11" fmla="*/ 9 h 9"/>
                  <a:gd name="T12" fmla="*/ 8 w 14"/>
                  <a:gd name="T13" fmla="*/ 8 h 9"/>
                  <a:gd name="T14" fmla="*/ 11 w 14"/>
                  <a:gd name="T15" fmla="*/ 8 h 9"/>
                  <a:gd name="T16" fmla="*/ 12 w 14"/>
                  <a:gd name="T17" fmla="*/ 5 h 9"/>
                  <a:gd name="T18" fmla="*/ 11 w 14"/>
                  <a:gd name="T19" fmla="*/ 2 h 9"/>
                  <a:gd name="T20" fmla="*/ 13 w 14"/>
                  <a:gd name="T21" fmla="*/ 0 h 9"/>
                  <a:gd name="T22" fmla="*/ 10 w 14"/>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9">
                    <a:moveTo>
                      <a:pt x="10" y="0"/>
                    </a:moveTo>
                    <a:cubicBezTo>
                      <a:pt x="8" y="0"/>
                      <a:pt x="8" y="1"/>
                      <a:pt x="6" y="1"/>
                    </a:cubicBezTo>
                    <a:cubicBezTo>
                      <a:pt x="5" y="2"/>
                      <a:pt x="4" y="2"/>
                      <a:pt x="5" y="3"/>
                    </a:cubicBezTo>
                    <a:cubicBezTo>
                      <a:pt x="6" y="4"/>
                      <a:pt x="7" y="4"/>
                      <a:pt x="7" y="5"/>
                    </a:cubicBezTo>
                    <a:cubicBezTo>
                      <a:pt x="7" y="6"/>
                      <a:pt x="7" y="6"/>
                      <a:pt x="5" y="7"/>
                    </a:cubicBezTo>
                    <a:cubicBezTo>
                      <a:pt x="3" y="8"/>
                      <a:pt x="0" y="9"/>
                      <a:pt x="2" y="9"/>
                    </a:cubicBezTo>
                    <a:cubicBezTo>
                      <a:pt x="3" y="9"/>
                      <a:pt x="5" y="8"/>
                      <a:pt x="8" y="8"/>
                    </a:cubicBezTo>
                    <a:cubicBezTo>
                      <a:pt x="10" y="8"/>
                      <a:pt x="11" y="9"/>
                      <a:pt x="11" y="8"/>
                    </a:cubicBezTo>
                    <a:cubicBezTo>
                      <a:pt x="12" y="6"/>
                      <a:pt x="13" y="7"/>
                      <a:pt x="12" y="5"/>
                    </a:cubicBezTo>
                    <a:cubicBezTo>
                      <a:pt x="11" y="4"/>
                      <a:pt x="10" y="4"/>
                      <a:pt x="11" y="2"/>
                    </a:cubicBezTo>
                    <a:cubicBezTo>
                      <a:pt x="12" y="1"/>
                      <a:pt x="14" y="0"/>
                      <a:pt x="13" y="0"/>
                    </a:cubicBezTo>
                    <a:cubicBezTo>
                      <a:pt x="12" y="0"/>
                      <a:pt x="12" y="0"/>
                      <a:pt x="10"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19" name="Freeform 310"/>
              <p:cNvSpPr>
                <a:spLocks/>
              </p:cNvSpPr>
              <p:nvPr/>
            </p:nvSpPr>
            <p:spPr bwMode="auto">
              <a:xfrm>
                <a:off x="2633662" y="3794126"/>
                <a:ext cx="14288" cy="11113"/>
              </a:xfrm>
              <a:custGeom>
                <a:avLst/>
                <a:gdLst>
                  <a:gd name="T0" fmla="*/ 5 w 6"/>
                  <a:gd name="T1" fmla="*/ 0 h 5"/>
                  <a:gd name="T2" fmla="*/ 6 w 6"/>
                  <a:gd name="T3" fmla="*/ 1 h 5"/>
                  <a:gd name="T4" fmla="*/ 4 w 6"/>
                  <a:gd name="T5" fmla="*/ 3 h 5"/>
                  <a:gd name="T6" fmla="*/ 4 w 6"/>
                  <a:gd name="T7" fmla="*/ 4 h 5"/>
                  <a:gd name="T8" fmla="*/ 0 w 6"/>
                  <a:gd name="T9" fmla="*/ 1 h 5"/>
                  <a:gd name="T10" fmla="*/ 3 w 6"/>
                  <a:gd name="T11" fmla="*/ 1 h 5"/>
                  <a:gd name="T12" fmla="*/ 5 w 6"/>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5" y="0"/>
                    </a:moveTo>
                    <a:cubicBezTo>
                      <a:pt x="6" y="0"/>
                      <a:pt x="6" y="1"/>
                      <a:pt x="6" y="1"/>
                    </a:cubicBezTo>
                    <a:cubicBezTo>
                      <a:pt x="6" y="2"/>
                      <a:pt x="5" y="2"/>
                      <a:pt x="4" y="3"/>
                    </a:cubicBezTo>
                    <a:cubicBezTo>
                      <a:pt x="4" y="3"/>
                      <a:pt x="5" y="5"/>
                      <a:pt x="4" y="4"/>
                    </a:cubicBezTo>
                    <a:cubicBezTo>
                      <a:pt x="3" y="3"/>
                      <a:pt x="0" y="1"/>
                      <a:pt x="0" y="1"/>
                    </a:cubicBezTo>
                    <a:cubicBezTo>
                      <a:pt x="0" y="1"/>
                      <a:pt x="1" y="1"/>
                      <a:pt x="3" y="1"/>
                    </a:cubicBezTo>
                    <a:cubicBezTo>
                      <a:pt x="4" y="1"/>
                      <a:pt x="4" y="0"/>
                      <a:pt x="5"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20" name="Freeform 311"/>
              <p:cNvSpPr>
                <a:spLocks/>
              </p:cNvSpPr>
              <p:nvPr/>
            </p:nvSpPr>
            <p:spPr bwMode="auto">
              <a:xfrm>
                <a:off x="2479675" y="3763963"/>
                <a:ext cx="17463" cy="17463"/>
              </a:xfrm>
              <a:custGeom>
                <a:avLst/>
                <a:gdLst>
                  <a:gd name="T0" fmla="*/ 3 w 8"/>
                  <a:gd name="T1" fmla="*/ 1 h 7"/>
                  <a:gd name="T2" fmla="*/ 2 w 8"/>
                  <a:gd name="T3" fmla="*/ 3 h 7"/>
                  <a:gd name="T4" fmla="*/ 2 w 8"/>
                  <a:gd name="T5" fmla="*/ 6 h 7"/>
                  <a:gd name="T6" fmla="*/ 6 w 8"/>
                  <a:gd name="T7" fmla="*/ 6 h 7"/>
                  <a:gd name="T8" fmla="*/ 7 w 8"/>
                  <a:gd name="T9" fmla="*/ 3 h 7"/>
                  <a:gd name="T10" fmla="*/ 3 w 8"/>
                  <a:gd name="T11" fmla="*/ 1 h 7"/>
                </a:gdLst>
                <a:ahLst/>
                <a:cxnLst>
                  <a:cxn ang="0">
                    <a:pos x="T0" y="T1"/>
                  </a:cxn>
                  <a:cxn ang="0">
                    <a:pos x="T2" y="T3"/>
                  </a:cxn>
                  <a:cxn ang="0">
                    <a:pos x="T4" y="T5"/>
                  </a:cxn>
                  <a:cxn ang="0">
                    <a:pos x="T6" y="T7"/>
                  </a:cxn>
                  <a:cxn ang="0">
                    <a:pos x="T8" y="T9"/>
                  </a:cxn>
                  <a:cxn ang="0">
                    <a:pos x="T10" y="T11"/>
                  </a:cxn>
                </a:cxnLst>
                <a:rect l="0" t="0" r="r" b="b"/>
                <a:pathLst>
                  <a:path w="8" h="7">
                    <a:moveTo>
                      <a:pt x="3" y="1"/>
                    </a:moveTo>
                    <a:cubicBezTo>
                      <a:pt x="2" y="2"/>
                      <a:pt x="1" y="2"/>
                      <a:pt x="2" y="3"/>
                    </a:cubicBezTo>
                    <a:cubicBezTo>
                      <a:pt x="2" y="5"/>
                      <a:pt x="0" y="6"/>
                      <a:pt x="2" y="6"/>
                    </a:cubicBezTo>
                    <a:cubicBezTo>
                      <a:pt x="4" y="7"/>
                      <a:pt x="4" y="6"/>
                      <a:pt x="6" y="6"/>
                    </a:cubicBezTo>
                    <a:cubicBezTo>
                      <a:pt x="7" y="6"/>
                      <a:pt x="8" y="4"/>
                      <a:pt x="7" y="3"/>
                    </a:cubicBezTo>
                    <a:cubicBezTo>
                      <a:pt x="6" y="1"/>
                      <a:pt x="6" y="0"/>
                      <a:pt x="3"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21" name="Freeform 312"/>
              <p:cNvSpPr>
                <a:spLocks/>
              </p:cNvSpPr>
              <p:nvPr/>
            </p:nvSpPr>
            <p:spPr bwMode="auto">
              <a:xfrm>
                <a:off x="2709862" y="3865563"/>
                <a:ext cx="119063" cy="182563"/>
              </a:xfrm>
              <a:custGeom>
                <a:avLst/>
                <a:gdLst>
                  <a:gd name="T0" fmla="*/ 18 w 52"/>
                  <a:gd name="T1" fmla="*/ 0 h 79"/>
                  <a:gd name="T2" fmla="*/ 29 w 52"/>
                  <a:gd name="T3" fmla="*/ 7 h 79"/>
                  <a:gd name="T4" fmla="*/ 32 w 52"/>
                  <a:gd name="T5" fmla="*/ 13 h 79"/>
                  <a:gd name="T6" fmla="*/ 30 w 52"/>
                  <a:gd name="T7" fmla="*/ 20 h 79"/>
                  <a:gd name="T8" fmla="*/ 32 w 52"/>
                  <a:gd name="T9" fmla="*/ 17 h 79"/>
                  <a:gd name="T10" fmla="*/ 36 w 52"/>
                  <a:gd name="T11" fmla="*/ 18 h 79"/>
                  <a:gd name="T12" fmla="*/ 41 w 52"/>
                  <a:gd name="T13" fmla="*/ 21 h 79"/>
                  <a:gd name="T14" fmla="*/ 45 w 52"/>
                  <a:gd name="T15" fmla="*/ 24 h 79"/>
                  <a:gd name="T16" fmla="*/ 45 w 52"/>
                  <a:gd name="T17" fmla="*/ 30 h 79"/>
                  <a:gd name="T18" fmla="*/ 45 w 52"/>
                  <a:gd name="T19" fmla="*/ 32 h 79"/>
                  <a:gd name="T20" fmla="*/ 44 w 52"/>
                  <a:gd name="T21" fmla="*/ 37 h 79"/>
                  <a:gd name="T22" fmla="*/ 39 w 52"/>
                  <a:gd name="T23" fmla="*/ 38 h 79"/>
                  <a:gd name="T24" fmla="*/ 38 w 52"/>
                  <a:gd name="T25" fmla="*/ 43 h 79"/>
                  <a:gd name="T26" fmla="*/ 36 w 52"/>
                  <a:gd name="T27" fmla="*/ 46 h 79"/>
                  <a:gd name="T28" fmla="*/ 39 w 52"/>
                  <a:gd name="T29" fmla="*/ 52 h 79"/>
                  <a:gd name="T30" fmla="*/ 41 w 52"/>
                  <a:gd name="T31" fmla="*/ 55 h 79"/>
                  <a:gd name="T32" fmla="*/ 44 w 52"/>
                  <a:gd name="T33" fmla="*/ 56 h 79"/>
                  <a:gd name="T34" fmla="*/ 45 w 52"/>
                  <a:gd name="T35" fmla="*/ 61 h 79"/>
                  <a:gd name="T36" fmla="*/ 47 w 52"/>
                  <a:gd name="T37" fmla="*/ 64 h 79"/>
                  <a:gd name="T38" fmla="*/ 50 w 52"/>
                  <a:gd name="T39" fmla="*/ 69 h 79"/>
                  <a:gd name="T40" fmla="*/ 51 w 52"/>
                  <a:gd name="T41" fmla="*/ 71 h 79"/>
                  <a:gd name="T42" fmla="*/ 51 w 52"/>
                  <a:gd name="T43" fmla="*/ 71 h 79"/>
                  <a:gd name="T44" fmla="*/ 48 w 52"/>
                  <a:gd name="T45" fmla="*/ 70 h 79"/>
                  <a:gd name="T46" fmla="*/ 47 w 52"/>
                  <a:gd name="T47" fmla="*/ 70 h 79"/>
                  <a:gd name="T48" fmla="*/ 44 w 52"/>
                  <a:gd name="T49" fmla="*/ 70 h 79"/>
                  <a:gd name="T50" fmla="*/ 42 w 52"/>
                  <a:gd name="T51" fmla="*/ 73 h 79"/>
                  <a:gd name="T52" fmla="*/ 31 w 52"/>
                  <a:gd name="T53" fmla="*/ 75 h 79"/>
                  <a:gd name="T54" fmla="*/ 31 w 52"/>
                  <a:gd name="T55" fmla="*/ 78 h 79"/>
                  <a:gd name="T56" fmla="*/ 28 w 52"/>
                  <a:gd name="T57" fmla="*/ 78 h 79"/>
                  <a:gd name="T58" fmla="*/ 25 w 52"/>
                  <a:gd name="T59" fmla="*/ 77 h 79"/>
                  <a:gd name="T60" fmla="*/ 23 w 52"/>
                  <a:gd name="T61" fmla="*/ 75 h 79"/>
                  <a:gd name="T62" fmla="*/ 19 w 52"/>
                  <a:gd name="T63" fmla="*/ 72 h 79"/>
                  <a:gd name="T64" fmla="*/ 19 w 52"/>
                  <a:gd name="T65" fmla="*/ 67 h 79"/>
                  <a:gd name="T66" fmla="*/ 17 w 52"/>
                  <a:gd name="T67" fmla="*/ 66 h 79"/>
                  <a:gd name="T68" fmla="*/ 17 w 52"/>
                  <a:gd name="T69" fmla="*/ 64 h 79"/>
                  <a:gd name="T70" fmla="*/ 16 w 52"/>
                  <a:gd name="T71" fmla="*/ 61 h 79"/>
                  <a:gd name="T72" fmla="*/ 18 w 52"/>
                  <a:gd name="T73" fmla="*/ 53 h 79"/>
                  <a:gd name="T74" fmla="*/ 20 w 52"/>
                  <a:gd name="T75" fmla="*/ 49 h 79"/>
                  <a:gd name="T76" fmla="*/ 19 w 52"/>
                  <a:gd name="T77" fmla="*/ 46 h 79"/>
                  <a:gd name="T78" fmla="*/ 19 w 52"/>
                  <a:gd name="T79" fmla="*/ 45 h 79"/>
                  <a:gd name="T80" fmla="*/ 16 w 52"/>
                  <a:gd name="T81" fmla="*/ 42 h 79"/>
                  <a:gd name="T82" fmla="*/ 15 w 52"/>
                  <a:gd name="T83" fmla="*/ 40 h 79"/>
                  <a:gd name="T84" fmla="*/ 15 w 52"/>
                  <a:gd name="T85" fmla="*/ 38 h 79"/>
                  <a:gd name="T86" fmla="*/ 15 w 52"/>
                  <a:gd name="T87" fmla="*/ 35 h 79"/>
                  <a:gd name="T88" fmla="*/ 13 w 52"/>
                  <a:gd name="T89" fmla="*/ 34 h 79"/>
                  <a:gd name="T90" fmla="*/ 10 w 52"/>
                  <a:gd name="T91" fmla="*/ 34 h 79"/>
                  <a:gd name="T92" fmla="*/ 3 w 52"/>
                  <a:gd name="T93" fmla="*/ 30 h 79"/>
                  <a:gd name="T94" fmla="*/ 1 w 52"/>
                  <a:gd name="T95" fmla="*/ 26 h 79"/>
                  <a:gd name="T96" fmla="*/ 3 w 52"/>
                  <a:gd name="T97" fmla="*/ 21 h 79"/>
                  <a:gd name="T98" fmla="*/ 7 w 52"/>
                  <a:gd name="T99" fmla="*/ 17 h 79"/>
                  <a:gd name="T100" fmla="*/ 12 w 52"/>
                  <a:gd name="T101" fmla="*/ 15 h 79"/>
                  <a:gd name="T102" fmla="*/ 12 w 52"/>
                  <a:gd name="T103" fmla="*/ 13 h 79"/>
                  <a:gd name="T104" fmla="*/ 11 w 52"/>
                  <a:gd name="T105" fmla="*/ 13 h 79"/>
                  <a:gd name="T106" fmla="*/ 9 w 52"/>
                  <a:gd name="T107" fmla="*/ 13 h 79"/>
                  <a:gd name="T108" fmla="*/ 8 w 52"/>
                  <a:gd name="T109" fmla="*/ 9 h 79"/>
                  <a:gd name="T110" fmla="*/ 9 w 52"/>
                  <a:gd name="T111" fmla="*/ 6 h 79"/>
                  <a:gd name="T112" fmla="*/ 13 w 52"/>
                  <a:gd name="T113" fmla="*/ 5 h 79"/>
                  <a:gd name="T114" fmla="*/ 18 w 52"/>
                  <a:gd name="T11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2" h="79">
                    <a:moveTo>
                      <a:pt x="18" y="0"/>
                    </a:moveTo>
                    <a:cubicBezTo>
                      <a:pt x="18" y="0"/>
                      <a:pt x="18" y="0"/>
                      <a:pt x="18" y="0"/>
                    </a:cubicBezTo>
                    <a:cubicBezTo>
                      <a:pt x="20" y="1"/>
                      <a:pt x="22" y="2"/>
                      <a:pt x="24" y="3"/>
                    </a:cubicBezTo>
                    <a:cubicBezTo>
                      <a:pt x="26" y="4"/>
                      <a:pt x="28" y="5"/>
                      <a:pt x="29" y="7"/>
                    </a:cubicBezTo>
                    <a:cubicBezTo>
                      <a:pt x="30" y="8"/>
                      <a:pt x="31" y="10"/>
                      <a:pt x="32" y="10"/>
                    </a:cubicBezTo>
                    <a:cubicBezTo>
                      <a:pt x="32" y="11"/>
                      <a:pt x="32" y="12"/>
                      <a:pt x="32" y="13"/>
                    </a:cubicBezTo>
                    <a:cubicBezTo>
                      <a:pt x="32" y="14"/>
                      <a:pt x="31" y="15"/>
                      <a:pt x="31" y="16"/>
                    </a:cubicBezTo>
                    <a:cubicBezTo>
                      <a:pt x="31" y="17"/>
                      <a:pt x="30" y="18"/>
                      <a:pt x="30" y="20"/>
                    </a:cubicBezTo>
                    <a:cubicBezTo>
                      <a:pt x="30" y="21"/>
                      <a:pt x="30" y="22"/>
                      <a:pt x="30" y="22"/>
                    </a:cubicBezTo>
                    <a:cubicBezTo>
                      <a:pt x="31" y="22"/>
                      <a:pt x="31" y="18"/>
                      <a:pt x="32" y="17"/>
                    </a:cubicBezTo>
                    <a:cubicBezTo>
                      <a:pt x="33" y="17"/>
                      <a:pt x="33" y="16"/>
                      <a:pt x="34" y="16"/>
                    </a:cubicBezTo>
                    <a:cubicBezTo>
                      <a:pt x="35" y="17"/>
                      <a:pt x="35" y="18"/>
                      <a:pt x="36" y="18"/>
                    </a:cubicBezTo>
                    <a:cubicBezTo>
                      <a:pt x="37" y="17"/>
                      <a:pt x="36" y="17"/>
                      <a:pt x="38" y="18"/>
                    </a:cubicBezTo>
                    <a:cubicBezTo>
                      <a:pt x="39" y="19"/>
                      <a:pt x="40" y="20"/>
                      <a:pt x="41" y="21"/>
                    </a:cubicBezTo>
                    <a:cubicBezTo>
                      <a:pt x="42" y="22"/>
                      <a:pt x="40" y="23"/>
                      <a:pt x="42" y="24"/>
                    </a:cubicBezTo>
                    <a:cubicBezTo>
                      <a:pt x="44" y="24"/>
                      <a:pt x="44" y="23"/>
                      <a:pt x="45" y="24"/>
                    </a:cubicBezTo>
                    <a:cubicBezTo>
                      <a:pt x="45" y="25"/>
                      <a:pt x="45" y="25"/>
                      <a:pt x="46" y="26"/>
                    </a:cubicBezTo>
                    <a:cubicBezTo>
                      <a:pt x="46" y="27"/>
                      <a:pt x="45" y="29"/>
                      <a:pt x="45" y="30"/>
                    </a:cubicBezTo>
                    <a:cubicBezTo>
                      <a:pt x="45" y="31"/>
                      <a:pt x="45" y="32"/>
                      <a:pt x="45" y="32"/>
                    </a:cubicBezTo>
                    <a:cubicBezTo>
                      <a:pt x="45" y="32"/>
                      <a:pt x="45" y="32"/>
                      <a:pt x="45" y="32"/>
                    </a:cubicBezTo>
                    <a:cubicBezTo>
                      <a:pt x="45" y="33"/>
                      <a:pt x="45" y="33"/>
                      <a:pt x="45" y="33"/>
                    </a:cubicBezTo>
                    <a:cubicBezTo>
                      <a:pt x="44" y="34"/>
                      <a:pt x="44" y="36"/>
                      <a:pt x="44" y="37"/>
                    </a:cubicBezTo>
                    <a:cubicBezTo>
                      <a:pt x="44" y="37"/>
                      <a:pt x="43" y="37"/>
                      <a:pt x="42" y="37"/>
                    </a:cubicBezTo>
                    <a:cubicBezTo>
                      <a:pt x="41" y="37"/>
                      <a:pt x="39" y="37"/>
                      <a:pt x="39" y="38"/>
                    </a:cubicBezTo>
                    <a:cubicBezTo>
                      <a:pt x="38" y="38"/>
                      <a:pt x="38" y="40"/>
                      <a:pt x="38" y="41"/>
                    </a:cubicBezTo>
                    <a:cubicBezTo>
                      <a:pt x="38" y="42"/>
                      <a:pt x="38" y="43"/>
                      <a:pt x="38" y="43"/>
                    </a:cubicBezTo>
                    <a:cubicBezTo>
                      <a:pt x="38" y="43"/>
                      <a:pt x="38" y="43"/>
                      <a:pt x="38" y="43"/>
                    </a:cubicBezTo>
                    <a:cubicBezTo>
                      <a:pt x="37" y="44"/>
                      <a:pt x="37" y="45"/>
                      <a:pt x="36" y="46"/>
                    </a:cubicBezTo>
                    <a:cubicBezTo>
                      <a:pt x="36" y="47"/>
                      <a:pt x="38" y="50"/>
                      <a:pt x="39" y="52"/>
                    </a:cubicBezTo>
                    <a:cubicBezTo>
                      <a:pt x="39" y="52"/>
                      <a:pt x="39" y="52"/>
                      <a:pt x="39" y="52"/>
                    </a:cubicBezTo>
                    <a:cubicBezTo>
                      <a:pt x="39" y="53"/>
                      <a:pt x="39" y="53"/>
                      <a:pt x="39" y="53"/>
                    </a:cubicBezTo>
                    <a:cubicBezTo>
                      <a:pt x="40" y="54"/>
                      <a:pt x="40" y="55"/>
                      <a:pt x="41" y="55"/>
                    </a:cubicBezTo>
                    <a:cubicBezTo>
                      <a:pt x="41" y="56"/>
                      <a:pt x="42" y="56"/>
                      <a:pt x="42" y="56"/>
                    </a:cubicBezTo>
                    <a:cubicBezTo>
                      <a:pt x="43" y="56"/>
                      <a:pt x="44" y="56"/>
                      <a:pt x="44" y="56"/>
                    </a:cubicBezTo>
                    <a:cubicBezTo>
                      <a:pt x="44" y="57"/>
                      <a:pt x="45" y="58"/>
                      <a:pt x="45" y="59"/>
                    </a:cubicBezTo>
                    <a:cubicBezTo>
                      <a:pt x="45" y="60"/>
                      <a:pt x="45" y="61"/>
                      <a:pt x="45" y="61"/>
                    </a:cubicBezTo>
                    <a:cubicBezTo>
                      <a:pt x="46" y="62"/>
                      <a:pt x="46" y="63"/>
                      <a:pt x="47" y="64"/>
                    </a:cubicBezTo>
                    <a:cubicBezTo>
                      <a:pt x="47" y="64"/>
                      <a:pt x="47" y="64"/>
                      <a:pt x="47" y="64"/>
                    </a:cubicBezTo>
                    <a:cubicBezTo>
                      <a:pt x="48" y="65"/>
                      <a:pt x="49" y="67"/>
                      <a:pt x="50" y="68"/>
                    </a:cubicBezTo>
                    <a:cubicBezTo>
                      <a:pt x="50" y="68"/>
                      <a:pt x="50" y="69"/>
                      <a:pt x="50" y="69"/>
                    </a:cubicBezTo>
                    <a:cubicBezTo>
                      <a:pt x="51" y="69"/>
                      <a:pt x="51" y="70"/>
                      <a:pt x="52" y="70"/>
                    </a:cubicBezTo>
                    <a:cubicBezTo>
                      <a:pt x="51" y="71"/>
                      <a:pt x="51" y="71"/>
                      <a:pt x="51" y="71"/>
                    </a:cubicBezTo>
                    <a:cubicBezTo>
                      <a:pt x="51" y="71"/>
                      <a:pt x="51" y="71"/>
                      <a:pt x="51" y="71"/>
                    </a:cubicBezTo>
                    <a:cubicBezTo>
                      <a:pt x="51" y="71"/>
                      <a:pt x="51" y="71"/>
                      <a:pt x="51" y="71"/>
                    </a:cubicBezTo>
                    <a:cubicBezTo>
                      <a:pt x="50" y="71"/>
                      <a:pt x="50" y="71"/>
                      <a:pt x="49" y="71"/>
                    </a:cubicBezTo>
                    <a:cubicBezTo>
                      <a:pt x="48" y="71"/>
                      <a:pt x="48" y="71"/>
                      <a:pt x="48" y="70"/>
                    </a:cubicBezTo>
                    <a:cubicBezTo>
                      <a:pt x="47" y="70"/>
                      <a:pt x="47" y="70"/>
                      <a:pt x="47" y="70"/>
                    </a:cubicBezTo>
                    <a:cubicBezTo>
                      <a:pt x="47" y="70"/>
                      <a:pt x="47" y="70"/>
                      <a:pt x="47" y="70"/>
                    </a:cubicBezTo>
                    <a:cubicBezTo>
                      <a:pt x="47" y="70"/>
                      <a:pt x="46" y="70"/>
                      <a:pt x="45" y="70"/>
                    </a:cubicBezTo>
                    <a:cubicBezTo>
                      <a:pt x="44" y="70"/>
                      <a:pt x="44" y="70"/>
                      <a:pt x="44" y="70"/>
                    </a:cubicBezTo>
                    <a:cubicBezTo>
                      <a:pt x="43" y="71"/>
                      <a:pt x="43" y="71"/>
                      <a:pt x="43" y="71"/>
                    </a:cubicBezTo>
                    <a:cubicBezTo>
                      <a:pt x="43" y="72"/>
                      <a:pt x="43" y="73"/>
                      <a:pt x="42" y="73"/>
                    </a:cubicBezTo>
                    <a:cubicBezTo>
                      <a:pt x="41" y="74"/>
                      <a:pt x="38" y="74"/>
                      <a:pt x="35" y="75"/>
                    </a:cubicBezTo>
                    <a:cubicBezTo>
                      <a:pt x="33" y="75"/>
                      <a:pt x="31" y="75"/>
                      <a:pt x="31" y="75"/>
                    </a:cubicBezTo>
                    <a:cubicBezTo>
                      <a:pt x="30" y="76"/>
                      <a:pt x="30" y="77"/>
                      <a:pt x="31" y="77"/>
                    </a:cubicBezTo>
                    <a:cubicBezTo>
                      <a:pt x="31" y="78"/>
                      <a:pt x="31" y="78"/>
                      <a:pt x="31" y="78"/>
                    </a:cubicBezTo>
                    <a:cubicBezTo>
                      <a:pt x="31" y="78"/>
                      <a:pt x="30" y="78"/>
                      <a:pt x="29" y="78"/>
                    </a:cubicBezTo>
                    <a:cubicBezTo>
                      <a:pt x="29" y="79"/>
                      <a:pt x="28" y="78"/>
                      <a:pt x="28" y="78"/>
                    </a:cubicBezTo>
                    <a:cubicBezTo>
                      <a:pt x="27" y="77"/>
                      <a:pt x="26" y="77"/>
                      <a:pt x="25" y="77"/>
                    </a:cubicBezTo>
                    <a:cubicBezTo>
                      <a:pt x="25" y="77"/>
                      <a:pt x="25" y="77"/>
                      <a:pt x="25" y="77"/>
                    </a:cubicBezTo>
                    <a:cubicBezTo>
                      <a:pt x="24" y="77"/>
                      <a:pt x="24" y="76"/>
                      <a:pt x="24" y="76"/>
                    </a:cubicBezTo>
                    <a:cubicBezTo>
                      <a:pt x="24" y="76"/>
                      <a:pt x="23" y="75"/>
                      <a:pt x="23" y="75"/>
                    </a:cubicBezTo>
                    <a:cubicBezTo>
                      <a:pt x="23" y="74"/>
                      <a:pt x="22" y="74"/>
                      <a:pt x="21" y="73"/>
                    </a:cubicBezTo>
                    <a:cubicBezTo>
                      <a:pt x="20" y="72"/>
                      <a:pt x="19" y="72"/>
                      <a:pt x="19" y="72"/>
                    </a:cubicBezTo>
                    <a:cubicBezTo>
                      <a:pt x="19" y="71"/>
                      <a:pt x="19" y="70"/>
                      <a:pt x="19" y="70"/>
                    </a:cubicBezTo>
                    <a:cubicBezTo>
                      <a:pt x="19" y="69"/>
                      <a:pt x="19" y="68"/>
                      <a:pt x="19" y="67"/>
                    </a:cubicBezTo>
                    <a:cubicBezTo>
                      <a:pt x="19" y="66"/>
                      <a:pt x="18" y="66"/>
                      <a:pt x="18" y="66"/>
                    </a:cubicBezTo>
                    <a:cubicBezTo>
                      <a:pt x="17" y="66"/>
                      <a:pt x="17" y="66"/>
                      <a:pt x="17" y="66"/>
                    </a:cubicBezTo>
                    <a:cubicBezTo>
                      <a:pt x="17" y="66"/>
                      <a:pt x="17" y="66"/>
                      <a:pt x="17" y="66"/>
                    </a:cubicBezTo>
                    <a:cubicBezTo>
                      <a:pt x="17" y="65"/>
                      <a:pt x="17" y="65"/>
                      <a:pt x="17" y="64"/>
                    </a:cubicBezTo>
                    <a:cubicBezTo>
                      <a:pt x="17" y="64"/>
                      <a:pt x="17" y="64"/>
                      <a:pt x="17" y="64"/>
                    </a:cubicBezTo>
                    <a:cubicBezTo>
                      <a:pt x="16" y="63"/>
                      <a:pt x="16" y="62"/>
                      <a:pt x="16" y="61"/>
                    </a:cubicBezTo>
                    <a:cubicBezTo>
                      <a:pt x="16" y="61"/>
                      <a:pt x="17" y="59"/>
                      <a:pt x="17" y="57"/>
                    </a:cubicBezTo>
                    <a:cubicBezTo>
                      <a:pt x="18" y="55"/>
                      <a:pt x="18" y="53"/>
                      <a:pt x="18" y="53"/>
                    </a:cubicBezTo>
                    <a:cubicBezTo>
                      <a:pt x="18" y="52"/>
                      <a:pt x="19" y="52"/>
                      <a:pt x="19" y="51"/>
                    </a:cubicBezTo>
                    <a:cubicBezTo>
                      <a:pt x="20" y="50"/>
                      <a:pt x="20" y="50"/>
                      <a:pt x="20" y="49"/>
                    </a:cubicBezTo>
                    <a:cubicBezTo>
                      <a:pt x="20" y="49"/>
                      <a:pt x="20" y="48"/>
                      <a:pt x="19" y="48"/>
                    </a:cubicBezTo>
                    <a:cubicBezTo>
                      <a:pt x="19" y="47"/>
                      <a:pt x="19" y="47"/>
                      <a:pt x="19" y="46"/>
                    </a:cubicBezTo>
                    <a:cubicBezTo>
                      <a:pt x="19" y="46"/>
                      <a:pt x="19" y="46"/>
                      <a:pt x="19" y="46"/>
                    </a:cubicBezTo>
                    <a:cubicBezTo>
                      <a:pt x="18" y="46"/>
                      <a:pt x="19" y="46"/>
                      <a:pt x="19" y="45"/>
                    </a:cubicBezTo>
                    <a:cubicBezTo>
                      <a:pt x="19" y="45"/>
                      <a:pt x="19" y="44"/>
                      <a:pt x="19" y="43"/>
                    </a:cubicBezTo>
                    <a:cubicBezTo>
                      <a:pt x="18" y="43"/>
                      <a:pt x="17" y="42"/>
                      <a:pt x="16" y="42"/>
                    </a:cubicBezTo>
                    <a:cubicBezTo>
                      <a:pt x="15" y="42"/>
                      <a:pt x="14" y="42"/>
                      <a:pt x="14" y="42"/>
                    </a:cubicBezTo>
                    <a:cubicBezTo>
                      <a:pt x="14" y="42"/>
                      <a:pt x="15" y="40"/>
                      <a:pt x="15" y="40"/>
                    </a:cubicBezTo>
                    <a:cubicBezTo>
                      <a:pt x="15" y="39"/>
                      <a:pt x="15" y="39"/>
                      <a:pt x="15" y="38"/>
                    </a:cubicBezTo>
                    <a:cubicBezTo>
                      <a:pt x="15" y="38"/>
                      <a:pt x="15" y="38"/>
                      <a:pt x="15" y="38"/>
                    </a:cubicBezTo>
                    <a:cubicBezTo>
                      <a:pt x="15" y="38"/>
                      <a:pt x="15" y="37"/>
                      <a:pt x="15" y="36"/>
                    </a:cubicBezTo>
                    <a:cubicBezTo>
                      <a:pt x="15" y="36"/>
                      <a:pt x="15" y="35"/>
                      <a:pt x="15" y="35"/>
                    </a:cubicBezTo>
                    <a:cubicBezTo>
                      <a:pt x="15" y="35"/>
                      <a:pt x="15" y="35"/>
                      <a:pt x="15" y="35"/>
                    </a:cubicBezTo>
                    <a:cubicBezTo>
                      <a:pt x="15" y="35"/>
                      <a:pt x="14" y="34"/>
                      <a:pt x="13" y="34"/>
                    </a:cubicBezTo>
                    <a:cubicBezTo>
                      <a:pt x="13" y="34"/>
                      <a:pt x="12" y="33"/>
                      <a:pt x="11" y="33"/>
                    </a:cubicBezTo>
                    <a:cubicBezTo>
                      <a:pt x="11" y="33"/>
                      <a:pt x="11" y="34"/>
                      <a:pt x="10" y="34"/>
                    </a:cubicBezTo>
                    <a:cubicBezTo>
                      <a:pt x="9" y="34"/>
                      <a:pt x="8" y="34"/>
                      <a:pt x="7" y="34"/>
                    </a:cubicBezTo>
                    <a:cubicBezTo>
                      <a:pt x="5" y="33"/>
                      <a:pt x="4" y="31"/>
                      <a:pt x="3" y="30"/>
                    </a:cubicBezTo>
                    <a:cubicBezTo>
                      <a:pt x="1" y="28"/>
                      <a:pt x="0" y="28"/>
                      <a:pt x="0" y="27"/>
                    </a:cubicBezTo>
                    <a:cubicBezTo>
                      <a:pt x="0" y="27"/>
                      <a:pt x="1" y="26"/>
                      <a:pt x="1" y="26"/>
                    </a:cubicBezTo>
                    <a:cubicBezTo>
                      <a:pt x="2" y="25"/>
                      <a:pt x="2" y="25"/>
                      <a:pt x="2" y="25"/>
                    </a:cubicBezTo>
                    <a:cubicBezTo>
                      <a:pt x="3" y="24"/>
                      <a:pt x="3" y="23"/>
                      <a:pt x="3" y="21"/>
                    </a:cubicBezTo>
                    <a:cubicBezTo>
                      <a:pt x="3" y="20"/>
                      <a:pt x="3" y="19"/>
                      <a:pt x="3" y="18"/>
                    </a:cubicBezTo>
                    <a:cubicBezTo>
                      <a:pt x="3" y="18"/>
                      <a:pt x="5" y="18"/>
                      <a:pt x="7" y="17"/>
                    </a:cubicBezTo>
                    <a:cubicBezTo>
                      <a:pt x="9" y="17"/>
                      <a:pt x="10" y="17"/>
                      <a:pt x="11" y="17"/>
                    </a:cubicBezTo>
                    <a:cubicBezTo>
                      <a:pt x="11" y="16"/>
                      <a:pt x="12" y="16"/>
                      <a:pt x="12" y="15"/>
                    </a:cubicBezTo>
                    <a:cubicBezTo>
                      <a:pt x="12" y="15"/>
                      <a:pt x="12" y="15"/>
                      <a:pt x="12" y="14"/>
                    </a:cubicBezTo>
                    <a:cubicBezTo>
                      <a:pt x="12" y="14"/>
                      <a:pt x="12" y="14"/>
                      <a:pt x="12" y="13"/>
                    </a:cubicBezTo>
                    <a:cubicBezTo>
                      <a:pt x="11" y="13"/>
                      <a:pt x="11" y="13"/>
                      <a:pt x="11" y="13"/>
                    </a:cubicBezTo>
                    <a:cubicBezTo>
                      <a:pt x="11" y="13"/>
                      <a:pt x="11" y="13"/>
                      <a:pt x="11" y="13"/>
                    </a:cubicBezTo>
                    <a:cubicBezTo>
                      <a:pt x="11" y="13"/>
                      <a:pt x="11" y="13"/>
                      <a:pt x="10" y="13"/>
                    </a:cubicBezTo>
                    <a:cubicBezTo>
                      <a:pt x="10" y="13"/>
                      <a:pt x="9" y="13"/>
                      <a:pt x="9" y="13"/>
                    </a:cubicBezTo>
                    <a:cubicBezTo>
                      <a:pt x="9" y="12"/>
                      <a:pt x="9" y="12"/>
                      <a:pt x="8" y="12"/>
                    </a:cubicBezTo>
                    <a:cubicBezTo>
                      <a:pt x="8" y="11"/>
                      <a:pt x="8" y="10"/>
                      <a:pt x="8" y="9"/>
                    </a:cubicBezTo>
                    <a:cubicBezTo>
                      <a:pt x="8" y="9"/>
                      <a:pt x="8" y="8"/>
                      <a:pt x="8" y="8"/>
                    </a:cubicBezTo>
                    <a:cubicBezTo>
                      <a:pt x="9" y="7"/>
                      <a:pt x="9" y="6"/>
                      <a:pt x="9" y="6"/>
                    </a:cubicBezTo>
                    <a:cubicBezTo>
                      <a:pt x="10" y="6"/>
                      <a:pt x="10" y="6"/>
                      <a:pt x="11" y="6"/>
                    </a:cubicBezTo>
                    <a:cubicBezTo>
                      <a:pt x="11" y="6"/>
                      <a:pt x="12" y="6"/>
                      <a:pt x="13" y="5"/>
                    </a:cubicBezTo>
                    <a:cubicBezTo>
                      <a:pt x="13" y="5"/>
                      <a:pt x="15" y="3"/>
                      <a:pt x="17" y="1"/>
                    </a:cubicBezTo>
                    <a:cubicBezTo>
                      <a:pt x="17" y="1"/>
                      <a:pt x="17" y="1"/>
                      <a:pt x="18"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22" name="Freeform 313"/>
              <p:cNvSpPr>
                <a:spLocks/>
              </p:cNvSpPr>
              <p:nvPr/>
            </p:nvSpPr>
            <p:spPr bwMode="auto">
              <a:xfrm>
                <a:off x="2794000" y="3925888"/>
                <a:ext cx="104775" cy="103188"/>
              </a:xfrm>
              <a:custGeom>
                <a:avLst/>
                <a:gdLst>
                  <a:gd name="T0" fmla="*/ 9 w 45"/>
                  <a:gd name="T1" fmla="*/ 4 h 45"/>
                  <a:gd name="T2" fmla="*/ 11 w 45"/>
                  <a:gd name="T3" fmla="*/ 1 h 45"/>
                  <a:gd name="T4" fmla="*/ 15 w 45"/>
                  <a:gd name="T5" fmla="*/ 0 h 45"/>
                  <a:gd name="T6" fmla="*/ 18 w 45"/>
                  <a:gd name="T7" fmla="*/ 2 h 45"/>
                  <a:gd name="T8" fmla="*/ 23 w 45"/>
                  <a:gd name="T9" fmla="*/ 4 h 45"/>
                  <a:gd name="T10" fmla="*/ 24 w 45"/>
                  <a:gd name="T11" fmla="*/ 1 h 45"/>
                  <a:gd name="T12" fmla="*/ 29 w 45"/>
                  <a:gd name="T13" fmla="*/ 1 h 45"/>
                  <a:gd name="T14" fmla="*/ 32 w 45"/>
                  <a:gd name="T15" fmla="*/ 2 h 45"/>
                  <a:gd name="T16" fmla="*/ 32 w 45"/>
                  <a:gd name="T17" fmla="*/ 0 h 45"/>
                  <a:gd name="T18" fmla="*/ 37 w 45"/>
                  <a:gd name="T19" fmla="*/ 1 h 45"/>
                  <a:gd name="T20" fmla="*/ 43 w 45"/>
                  <a:gd name="T21" fmla="*/ 2 h 45"/>
                  <a:gd name="T22" fmla="*/ 45 w 45"/>
                  <a:gd name="T23" fmla="*/ 2 h 45"/>
                  <a:gd name="T24" fmla="*/ 44 w 45"/>
                  <a:gd name="T25" fmla="*/ 4 h 45"/>
                  <a:gd name="T26" fmla="*/ 43 w 45"/>
                  <a:gd name="T27" fmla="*/ 7 h 45"/>
                  <a:gd name="T28" fmla="*/ 42 w 45"/>
                  <a:gd name="T29" fmla="*/ 8 h 45"/>
                  <a:gd name="T30" fmla="*/ 40 w 45"/>
                  <a:gd name="T31" fmla="*/ 10 h 45"/>
                  <a:gd name="T32" fmla="*/ 39 w 45"/>
                  <a:gd name="T33" fmla="*/ 12 h 45"/>
                  <a:gd name="T34" fmla="*/ 39 w 45"/>
                  <a:gd name="T35" fmla="*/ 15 h 45"/>
                  <a:gd name="T36" fmla="*/ 40 w 45"/>
                  <a:gd name="T37" fmla="*/ 17 h 45"/>
                  <a:gd name="T38" fmla="*/ 41 w 45"/>
                  <a:gd name="T39" fmla="*/ 20 h 45"/>
                  <a:gd name="T40" fmla="*/ 42 w 45"/>
                  <a:gd name="T41" fmla="*/ 25 h 45"/>
                  <a:gd name="T42" fmla="*/ 42 w 45"/>
                  <a:gd name="T43" fmla="*/ 32 h 45"/>
                  <a:gd name="T44" fmla="*/ 42 w 45"/>
                  <a:gd name="T45" fmla="*/ 34 h 45"/>
                  <a:gd name="T46" fmla="*/ 40 w 45"/>
                  <a:gd name="T47" fmla="*/ 37 h 45"/>
                  <a:gd name="T48" fmla="*/ 38 w 45"/>
                  <a:gd name="T49" fmla="*/ 40 h 45"/>
                  <a:gd name="T50" fmla="*/ 38 w 45"/>
                  <a:gd name="T51" fmla="*/ 40 h 45"/>
                  <a:gd name="T52" fmla="*/ 38 w 45"/>
                  <a:gd name="T53" fmla="*/ 40 h 45"/>
                  <a:gd name="T54" fmla="*/ 33 w 45"/>
                  <a:gd name="T55" fmla="*/ 37 h 45"/>
                  <a:gd name="T56" fmla="*/ 31 w 45"/>
                  <a:gd name="T57" fmla="*/ 38 h 45"/>
                  <a:gd name="T58" fmla="*/ 27 w 45"/>
                  <a:gd name="T59" fmla="*/ 39 h 45"/>
                  <a:gd name="T60" fmla="*/ 24 w 45"/>
                  <a:gd name="T61" fmla="*/ 38 h 45"/>
                  <a:gd name="T62" fmla="*/ 23 w 45"/>
                  <a:gd name="T63" fmla="*/ 38 h 45"/>
                  <a:gd name="T64" fmla="*/ 21 w 45"/>
                  <a:gd name="T65" fmla="*/ 39 h 45"/>
                  <a:gd name="T66" fmla="*/ 21 w 45"/>
                  <a:gd name="T67" fmla="*/ 41 h 45"/>
                  <a:gd name="T68" fmla="*/ 22 w 45"/>
                  <a:gd name="T69" fmla="*/ 44 h 45"/>
                  <a:gd name="T70" fmla="*/ 22 w 45"/>
                  <a:gd name="T71" fmla="*/ 45 h 45"/>
                  <a:gd name="T72" fmla="*/ 20 w 45"/>
                  <a:gd name="T73" fmla="*/ 45 h 45"/>
                  <a:gd name="T74" fmla="*/ 17 w 45"/>
                  <a:gd name="T75" fmla="*/ 44 h 45"/>
                  <a:gd name="T76" fmla="*/ 14 w 45"/>
                  <a:gd name="T77" fmla="*/ 42 h 45"/>
                  <a:gd name="T78" fmla="*/ 13 w 45"/>
                  <a:gd name="T79" fmla="*/ 41 h 45"/>
                  <a:gd name="T80" fmla="*/ 11 w 45"/>
                  <a:gd name="T81" fmla="*/ 37 h 45"/>
                  <a:gd name="T82" fmla="*/ 11 w 45"/>
                  <a:gd name="T83" fmla="*/ 37 h 45"/>
                  <a:gd name="T84" fmla="*/ 9 w 45"/>
                  <a:gd name="T85" fmla="*/ 35 h 45"/>
                  <a:gd name="T86" fmla="*/ 9 w 45"/>
                  <a:gd name="T87" fmla="*/ 32 h 45"/>
                  <a:gd name="T88" fmla="*/ 8 w 45"/>
                  <a:gd name="T89" fmla="*/ 30 h 45"/>
                  <a:gd name="T90" fmla="*/ 5 w 45"/>
                  <a:gd name="T91" fmla="*/ 29 h 45"/>
                  <a:gd name="T92" fmla="*/ 4 w 45"/>
                  <a:gd name="T93" fmla="*/ 28 h 45"/>
                  <a:gd name="T94" fmla="*/ 3 w 45"/>
                  <a:gd name="T95" fmla="*/ 27 h 45"/>
                  <a:gd name="T96" fmla="*/ 3 w 45"/>
                  <a:gd name="T97" fmla="*/ 26 h 45"/>
                  <a:gd name="T98" fmla="*/ 3 w 45"/>
                  <a:gd name="T99" fmla="*/ 26 h 45"/>
                  <a:gd name="T100" fmla="*/ 2 w 45"/>
                  <a:gd name="T101" fmla="*/ 25 h 45"/>
                  <a:gd name="T102" fmla="*/ 0 w 45"/>
                  <a:gd name="T103" fmla="*/ 20 h 45"/>
                  <a:gd name="T104" fmla="*/ 2 w 45"/>
                  <a:gd name="T105" fmla="*/ 18 h 45"/>
                  <a:gd name="T106" fmla="*/ 2 w 45"/>
                  <a:gd name="T107" fmla="*/ 17 h 45"/>
                  <a:gd name="T108" fmla="*/ 2 w 45"/>
                  <a:gd name="T109" fmla="*/ 15 h 45"/>
                  <a:gd name="T110" fmla="*/ 3 w 45"/>
                  <a:gd name="T111" fmla="*/ 12 h 45"/>
                  <a:gd name="T112" fmla="*/ 5 w 45"/>
                  <a:gd name="T113" fmla="*/ 12 h 45"/>
                  <a:gd name="T114" fmla="*/ 8 w 45"/>
                  <a:gd name="T115" fmla="*/ 11 h 45"/>
                  <a:gd name="T116" fmla="*/ 9 w 45"/>
                  <a:gd name="T117" fmla="*/ 7 h 45"/>
                  <a:gd name="T118" fmla="*/ 9 w 45"/>
                  <a:gd name="T119" fmla="*/ 6 h 45"/>
                  <a:gd name="T120" fmla="*/ 9 w 45"/>
                  <a:gd name="T121"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 h="45">
                    <a:moveTo>
                      <a:pt x="9" y="4"/>
                    </a:moveTo>
                    <a:cubicBezTo>
                      <a:pt x="10" y="3"/>
                      <a:pt x="10" y="2"/>
                      <a:pt x="11" y="1"/>
                    </a:cubicBezTo>
                    <a:cubicBezTo>
                      <a:pt x="11" y="1"/>
                      <a:pt x="14" y="0"/>
                      <a:pt x="15" y="0"/>
                    </a:cubicBezTo>
                    <a:cubicBezTo>
                      <a:pt x="16" y="1"/>
                      <a:pt x="17" y="1"/>
                      <a:pt x="18" y="2"/>
                    </a:cubicBezTo>
                    <a:cubicBezTo>
                      <a:pt x="19" y="2"/>
                      <a:pt x="22" y="5"/>
                      <a:pt x="23" y="4"/>
                    </a:cubicBezTo>
                    <a:cubicBezTo>
                      <a:pt x="23" y="3"/>
                      <a:pt x="23" y="1"/>
                      <a:pt x="24" y="1"/>
                    </a:cubicBezTo>
                    <a:cubicBezTo>
                      <a:pt x="24" y="0"/>
                      <a:pt x="27" y="1"/>
                      <a:pt x="29" y="1"/>
                    </a:cubicBezTo>
                    <a:cubicBezTo>
                      <a:pt x="30" y="1"/>
                      <a:pt x="30" y="3"/>
                      <a:pt x="32" y="2"/>
                    </a:cubicBezTo>
                    <a:cubicBezTo>
                      <a:pt x="33" y="2"/>
                      <a:pt x="31" y="1"/>
                      <a:pt x="32" y="0"/>
                    </a:cubicBezTo>
                    <a:cubicBezTo>
                      <a:pt x="33" y="0"/>
                      <a:pt x="35" y="0"/>
                      <a:pt x="37" y="1"/>
                    </a:cubicBezTo>
                    <a:cubicBezTo>
                      <a:pt x="39" y="1"/>
                      <a:pt x="41" y="1"/>
                      <a:pt x="43" y="2"/>
                    </a:cubicBezTo>
                    <a:cubicBezTo>
                      <a:pt x="43" y="2"/>
                      <a:pt x="44" y="2"/>
                      <a:pt x="45" y="2"/>
                    </a:cubicBezTo>
                    <a:cubicBezTo>
                      <a:pt x="44" y="3"/>
                      <a:pt x="44" y="3"/>
                      <a:pt x="44" y="4"/>
                    </a:cubicBezTo>
                    <a:cubicBezTo>
                      <a:pt x="44" y="5"/>
                      <a:pt x="43" y="6"/>
                      <a:pt x="43" y="7"/>
                    </a:cubicBezTo>
                    <a:cubicBezTo>
                      <a:pt x="43" y="7"/>
                      <a:pt x="42" y="7"/>
                      <a:pt x="42" y="8"/>
                    </a:cubicBezTo>
                    <a:cubicBezTo>
                      <a:pt x="41" y="9"/>
                      <a:pt x="40" y="9"/>
                      <a:pt x="40" y="10"/>
                    </a:cubicBezTo>
                    <a:cubicBezTo>
                      <a:pt x="39" y="10"/>
                      <a:pt x="39" y="11"/>
                      <a:pt x="39" y="12"/>
                    </a:cubicBezTo>
                    <a:cubicBezTo>
                      <a:pt x="39" y="14"/>
                      <a:pt x="39" y="15"/>
                      <a:pt x="39" y="15"/>
                    </a:cubicBezTo>
                    <a:cubicBezTo>
                      <a:pt x="39" y="16"/>
                      <a:pt x="39" y="16"/>
                      <a:pt x="40" y="17"/>
                    </a:cubicBezTo>
                    <a:cubicBezTo>
                      <a:pt x="40" y="18"/>
                      <a:pt x="41" y="19"/>
                      <a:pt x="41" y="20"/>
                    </a:cubicBezTo>
                    <a:cubicBezTo>
                      <a:pt x="42" y="21"/>
                      <a:pt x="42" y="23"/>
                      <a:pt x="42" y="25"/>
                    </a:cubicBezTo>
                    <a:cubicBezTo>
                      <a:pt x="43" y="28"/>
                      <a:pt x="43" y="31"/>
                      <a:pt x="42" y="32"/>
                    </a:cubicBezTo>
                    <a:cubicBezTo>
                      <a:pt x="42" y="33"/>
                      <a:pt x="42" y="33"/>
                      <a:pt x="42" y="34"/>
                    </a:cubicBezTo>
                    <a:cubicBezTo>
                      <a:pt x="41" y="35"/>
                      <a:pt x="41" y="36"/>
                      <a:pt x="40" y="37"/>
                    </a:cubicBezTo>
                    <a:cubicBezTo>
                      <a:pt x="40" y="38"/>
                      <a:pt x="38" y="40"/>
                      <a:pt x="38" y="40"/>
                    </a:cubicBezTo>
                    <a:cubicBezTo>
                      <a:pt x="38" y="40"/>
                      <a:pt x="38" y="40"/>
                      <a:pt x="38" y="40"/>
                    </a:cubicBezTo>
                    <a:cubicBezTo>
                      <a:pt x="38" y="40"/>
                      <a:pt x="38" y="40"/>
                      <a:pt x="38" y="40"/>
                    </a:cubicBezTo>
                    <a:cubicBezTo>
                      <a:pt x="36" y="39"/>
                      <a:pt x="34" y="37"/>
                      <a:pt x="33" y="37"/>
                    </a:cubicBezTo>
                    <a:cubicBezTo>
                      <a:pt x="32" y="37"/>
                      <a:pt x="31" y="37"/>
                      <a:pt x="31" y="38"/>
                    </a:cubicBezTo>
                    <a:cubicBezTo>
                      <a:pt x="30" y="38"/>
                      <a:pt x="29" y="38"/>
                      <a:pt x="27" y="39"/>
                    </a:cubicBezTo>
                    <a:cubicBezTo>
                      <a:pt x="26" y="39"/>
                      <a:pt x="25" y="38"/>
                      <a:pt x="24" y="38"/>
                    </a:cubicBezTo>
                    <a:cubicBezTo>
                      <a:pt x="24" y="38"/>
                      <a:pt x="23" y="38"/>
                      <a:pt x="23" y="38"/>
                    </a:cubicBezTo>
                    <a:cubicBezTo>
                      <a:pt x="22" y="38"/>
                      <a:pt x="22" y="38"/>
                      <a:pt x="21" y="39"/>
                    </a:cubicBezTo>
                    <a:cubicBezTo>
                      <a:pt x="21" y="40"/>
                      <a:pt x="21" y="40"/>
                      <a:pt x="21" y="41"/>
                    </a:cubicBezTo>
                    <a:cubicBezTo>
                      <a:pt x="21" y="42"/>
                      <a:pt x="21" y="43"/>
                      <a:pt x="22" y="44"/>
                    </a:cubicBezTo>
                    <a:cubicBezTo>
                      <a:pt x="22" y="44"/>
                      <a:pt x="22" y="45"/>
                      <a:pt x="22" y="45"/>
                    </a:cubicBezTo>
                    <a:cubicBezTo>
                      <a:pt x="21" y="45"/>
                      <a:pt x="21" y="45"/>
                      <a:pt x="20" y="45"/>
                    </a:cubicBezTo>
                    <a:cubicBezTo>
                      <a:pt x="19" y="45"/>
                      <a:pt x="18" y="45"/>
                      <a:pt x="17" y="44"/>
                    </a:cubicBezTo>
                    <a:cubicBezTo>
                      <a:pt x="16" y="44"/>
                      <a:pt x="15" y="43"/>
                      <a:pt x="14" y="42"/>
                    </a:cubicBezTo>
                    <a:cubicBezTo>
                      <a:pt x="14" y="42"/>
                      <a:pt x="14" y="41"/>
                      <a:pt x="13" y="41"/>
                    </a:cubicBezTo>
                    <a:cubicBezTo>
                      <a:pt x="13" y="40"/>
                      <a:pt x="12" y="39"/>
                      <a:pt x="11" y="37"/>
                    </a:cubicBezTo>
                    <a:cubicBezTo>
                      <a:pt x="11" y="37"/>
                      <a:pt x="11" y="37"/>
                      <a:pt x="11" y="37"/>
                    </a:cubicBezTo>
                    <a:cubicBezTo>
                      <a:pt x="10" y="36"/>
                      <a:pt x="10" y="35"/>
                      <a:pt x="9" y="35"/>
                    </a:cubicBezTo>
                    <a:cubicBezTo>
                      <a:pt x="9" y="34"/>
                      <a:pt x="9" y="33"/>
                      <a:pt x="9" y="32"/>
                    </a:cubicBezTo>
                    <a:cubicBezTo>
                      <a:pt x="9" y="31"/>
                      <a:pt x="8" y="30"/>
                      <a:pt x="8" y="30"/>
                    </a:cubicBezTo>
                    <a:cubicBezTo>
                      <a:pt x="7" y="29"/>
                      <a:pt x="6" y="29"/>
                      <a:pt x="5" y="29"/>
                    </a:cubicBezTo>
                    <a:cubicBezTo>
                      <a:pt x="5" y="29"/>
                      <a:pt x="4" y="29"/>
                      <a:pt x="4" y="28"/>
                    </a:cubicBezTo>
                    <a:cubicBezTo>
                      <a:pt x="4" y="28"/>
                      <a:pt x="3" y="27"/>
                      <a:pt x="3" y="27"/>
                    </a:cubicBezTo>
                    <a:cubicBezTo>
                      <a:pt x="3" y="27"/>
                      <a:pt x="3" y="26"/>
                      <a:pt x="3" y="26"/>
                    </a:cubicBezTo>
                    <a:cubicBezTo>
                      <a:pt x="3" y="26"/>
                      <a:pt x="3" y="26"/>
                      <a:pt x="3" y="26"/>
                    </a:cubicBezTo>
                    <a:cubicBezTo>
                      <a:pt x="2" y="25"/>
                      <a:pt x="2" y="25"/>
                      <a:pt x="2" y="25"/>
                    </a:cubicBezTo>
                    <a:cubicBezTo>
                      <a:pt x="2" y="24"/>
                      <a:pt x="0" y="21"/>
                      <a:pt x="0" y="20"/>
                    </a:cubicBezTo>
                    <a:cubicBezTo>
                      <a:pt x="0" y="19"/>
                      <a:pt x="1" y="18"/>
                      <a:pt x="2" y="18"/>
                    </a:cubicBezTo>
                    <a:cubicBezTo>
                      <a:pt x="2" y="18"/>
                      <a:pt x="2" y="17"/>
                      <a:pt x="2" y="17"/>
                    </a:cubicBezTo>
                    <a:cubicBezTo>
                      <a:pt x="2" y="17"/>
                      <a:pt x="2" y="16"/>
                      <a:pt x="2" y="15"/>
                    </a:cubicBezTo>
                    <a:cubicBezTo>
                      <a:pt x="2" y="14"/>
                      <a:pt x="2" y="13"/>
                      <a:pt x="3" y="12"/>
                    </a:cubicBezTo>
                    <a:cubicBezTo>
                      <a:pt x="3" y="12"/>
                      <a:pt x="4" y="12"/>
                      <a:pt x="5" y="12"/>
                    </a:cubicBezTo>
                    <a:cubicBezTo>
                      <a:pt x="6" y="12"/>
                      <a:pt x="8" y="12"/>
                      <a:pt x="8" y="11"/>
                    </a:cubicBezTo>
                    <a:cubicBezTo>
                      <a:pt x="8" y="11"/>
                      <a:pt x="9" y="8"/>
                      <a:pt x="9" y="7"/>
                    </a:cubicBezTo>
                    <a:cubicBezTo>
                      <a:pt x="9" y="6"/>
                      <a:pt x="9" y="6"/>
                      <a:pt x="9" y="6"/>
                    </a:cubicBezTo>
                    <a:cubicBezTo>
                      <a:pt x="9" y="6"/>
                      <a:pt x="9" y="5"/>
                      <a:pt x="9" y="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23" name="Freeform 314"/>
              <p:cNvSpPr>
                <a:spLocks/>
              </p:cNvSpPr>
              <p:nvPr/>
            </p:nvSpPr>
            <p:spPr bwMode="auto">
              <a:xfrm>
                <a:off x="2884487" y="3932238"/>
                <a:ext cx="71438" cy="90488"/>
              </a:xfrm>
              <a:custGeom>
                <a:avLst/>
                <a:gdLst>
                  <a:gd name="T0" fmla="*/ 7 w 31"/>
                  <a:gd name="T1" fmla="*/ 0 h 39"/>
                  <a:gd name="T2" fmla="*/ 10 w 31"/>
                  <a:gd name="T3" fmla="*/ 1 h 39"/>
                  <a:gd name="T4" fmla="*/ 14 w 31"/>
                  <a:gd name="T5" fmla="*/ 2 h 39"/>
                  <a:gd name="T6" fmla="*/ 18 w 31"/>
                  <a:gd name="T7" fmla="*/ 4 h 39"/>
                  <a:gd name="T8" fmla="*/ 23 w 31"/>
                  <a:gd name="T9" fmla="*/ 8 h 39"/>
                  <a:gd name="T10" fmla="*/ 23 w 31"/>
                  <a:gd name="T11" fmla="*/ 11 h 39"/>
                  <a:gd name="T12" fmla="*/ 26 w 31"/>
                  <a:gd name="T13" fmla="*/ 10 h 39"/>
                  <a:gd name="T14" fmla="*/ 27 w 31"/>
                  <a:gd name="T15" fmla="*/ 13 h 39"/>
                  <a:gd name="T16" fmla="*/ 27 w 31"/>
                  <a:gd name="T17" fmla="*/ 15 h 39"/>
                  <a:gd name="T18" fmla="*/ 29 w 31"/>
                  <a:gd name="T19" fmla="*/ 14 h 39"/>
                  <a:gd name="T20" fmla="*/ 29 w 31"/>
                  <a:gd name="T21" fmla="*/ 12 h 39"/>
                  <a:gd name="T22" fmla="*/ 31 w 31"/>
                  <a:gd name="T23" fmla="*/ 14 h 39"/>
                  <a:gd name="T24" fmla="*/ 31 w 31"/>
                  <a:gd name="T25" fmla="*/ 16 h 39"/>
                  <a:gd name="T26" fmla="*/ 31 w 31"/>
                  <a:gd name="T27" fmla="*/ 16 h 39"/>
                  <a:gd name="T28" fmla="*/ 30 w 31"/>
                  <a:gd name="T29" fmla="*/ 20 h 39"/>
                  <a:gd name="T30" fmla="*/ 26 w 31"/>
                  <a:gd name="T31" fmla="*/ 25 h 39"/>
                  <a:gd name="T32" fmla="*/ 24 w 31"/>
                  <a:gd name="T33" fmla="*/ 28 h 39"/>
                  <a:gd name="T34" fmla="*/ 21 w 31"/>
                  <a:gd name="T35" fmla="*/ 33 h 39"/>
                  <a:gd name="T36" fmla="*/ 19 w 31"/>
                  <a:gd name="T37" fmla="*/ 36 h 39"/>
                  <a:gd name="T38" fmla="*/ 19 w 31"/>
                  <a:gd name="T39" fmla="*/ 37 h 39"/>
                  <a:gd name="T40" fmla="*/ 17 w 31"/>
                  <a:gd name="T41" fmla="*/ 38 h 39"/>
                  <a:gd name="T42" fmla="*/ 15 w 31"/>
                  <a:gd name="T43" fmla="*/ 39 h 39"/>
                  <a:gd name="T44" fmla="*/ 14 w 31"/>
                  <a:gd name="T45" fmla="*/ 39 h 39"/>
                  <a:gd name="T46" fmla="*/ 14 w 31"/>
                  <a:gd name="T47" fmla="*/ 39 h 39"/>
                  <a:gd name="T48" fmla="*/ 12 w 31"/>
                  <a:gd name="T49" fmla="*/ 37 h 39"/>
                  <a:gd name="T50" fmla="*/ 7 w 31"/>
                  <a:gd name="T51" fmla="*/ 38 h 39"/>
                  <a:gd name="T52" fmla="*/ 4 w 31"/>
                  <a:gd name="T53" fmla="*/ 39 h 39"/>
                  <a:gd name="T54" fmla="*/ 2 w 31"/>
                  <a:gd name="T55" fmla="*/ 39 h 39"/>
                  <a:gd name="T56" fmla="*/ 0 w 31"/>
                  <a:gd name="T57" fmla="*/ 38 h 39"/>
                  <a:gd name="T58" fmla="*/ 2 w 31"/>
                  <a:gd name="T59" fmla="*/ 35 h 39"/>
                  <a:gd name="T60" fmla="*/ 4 w 31"/>
                  <a:gd name="T61" fmla="*/ 32 h 39"/>
                  <a:gd name="T62" fmla="*/ 4 w 31"/>
                  <a:gd name="T63" fmla="*/ 29 h 39"/>
                  <a:gd name="T64" fmla="*/ 4 w 31"/>
                  <a:gd name="T65" fmla="*/ 22 h 39"/>
                  <a:gd name="T66" fmla="*/ 3 w 31"/>
                  <a:gd name="T67" fmla="*/ 16 h 39"/>
                  <a:gd name="T68" fmla="*/ 2 w 31"/>
                  <a:gd name="T69" fmla="*/ 13 h 39"/>
                  <a:gd name="T70" fmla="*/ 1 w 31"/>
                  <a:gd name="T71" fmla="*/ 12 h 39"/>
                  <a:gd name="T72" fmla="*/ 1 w 31"/>
                  <a:gd name="T73" fmla="*/ 9 h 39"/>
                  <a:gd name="T74" fmla="*/ 2 w 31"/>
                  <a:gd name="T75" fmla="*/ 7 h 39"/>
                  <a:gd name="T76" fmla="*/ 3 w 31"/>
                  <a:gd name="T77" fmla="*/ 6 h 39"/>
                  <a:gd name="T78" fmla="*/ 5 w 31"/>
                  <a:gd name="T79" fmla="*/ 4 h 39"/>
                  <a:gd name="T80" fmla="*/ 6 w 31"/>
                  <a:gd name="T81" fmla="*/ 1 h 39"/>
                  <a:gd name="T82" fmla="*/ 7 w 31"/>
                  <a:gd name="T8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1" h="39">
                    <a:moveTo>
                      <a:pt x="7" y="0"/>
                    </a:moveTo>
                    <a:cubicBezTo>
                      <a:pt x="8" y="0"/>
                      <a:pt x="9" y="1"/>
                      <a:pt x="10" y="1"/>
                    </a:cubicBezTo>
                    <a:cubicBezTo>
                      <a:pt x="12" y="2"/>
                      <a:pt x="13" y="2"/>
                      <a:pt x="14" y="2"/>
                    </a:cubicBezTo>
                    <a:cubicBezTo>
                      <a:pt x="14" y="2"/>
                      <a:pt x="17" y="3"/>
                      <a:pt x="18" y="4"/>
                    </a:cubicBezTo>
                    <a:cubicBezTo>
                      <a:pt x="20" y="5"/>
                      <a:pt x="22" y="7"/>
                      <a:pt x="23" y="8"/>
                    </a:cubicBezTo>
                    <a:cubicBezTo>
                      <a:pt x="24" y="9"/>
                      <a:pt x="22" y="10"/>
                      <a:pt x="23" y="11"/>
                    </a:cubicBezTo>
                    <a:cubicBezTo>
                      <a:pt x="25" y="11"/>
                      <a:pt x="25" y="10"/>
                      <a:pt x="26" y="10"/>
                    </a:cubicBezTo>
                    <a:cubicBezTo>
                      <a:pt x="27" y="11"/>
                      <a:pt x="27" y="12"/>
                      <a:pt x="27" y="13"/>
                    </a:cubicBezTo>
                    <a:cubicBezTo>
                      <a:pt x="27" y="13"/>
                      <a:pt x="26" y="15"/>
                      <a:pt x="27" y="15"/>
                    </a:cubicBezTo>
                    <a:cubicBezTo>
                      <a:pt x="28" y="16"/>
                      <a:pt x="29" y="14"/>
                      <a:pt x="29" y="14"/>
                    </a:cubicBezTo>
                    <a:cubicBezTo>
                      <a:pt x="29" y="13"/>
                      <a:pt x="28" y="12"/>
                      <a:pt x="29" y="12"/>
                    </a:cubicBezTo>
                    <a:cubicBezTo>
                      <a:pt x="29" y="11"/>
                      <a:pt x="31" y="13"/>
                      <a:pt x="31" y="14"/>
                    </a:cubicBezTo>
                    <a:cubicBezTo>
                      <a:pt x="31" y="15"/>
                      <a:pt x="31" y="15"/>
                      <a:pt x="31" y="16"/>
                    </a:cubicBezTo>
                    <a:cubicBezTo>
                      <a:pt x="31" y="16"/>
                      <a:pt x="31" y="16"/>
                      <a:pt x="31" y="16"/>
                    </a:cubicBezTo>
                    <a:cubicBezTo>
                      <a:pt x="30" y="17"/>
                      <a:pt x="30" y="19"/>
                      <a:pt x="30" y="20"/>
                    </a:cubicBezTo>
                    <a:cubicBezTo>
                      <a:pt x="29" y="20"/>
                      <a:pt x="27" y="23"/>
                      <a:pt x="26" y="25"/>
                    </a:cubicBezTo>
                    <a:cubicBezTo>
                      <a:pt x="25" y="26"/>
                      <a:pt x="24" y="27"/>
                      <a:pt x="24" y="28"/>
                    </a:cubicBezTo>
                    <a:cubicBezTo>
                      <a:pt x="23" y="29"/>
                      <a:pt x="22" y="31"/>
                      <a:pt x="21" y="33"/>
                    </a:cubicBezTo>
                    <a:cubicBezTo>
                      <a:pt x="20" y="35"/>
                      <a:pt x="20" y="36"/>
                      <a:pt x="19" y="36"/>
                    </a:cubicBezTo>
                    <a:cubicBezTo>
                      <a:pt x="19" y="36"/>
                      <a:pt x="19" y="37"/>
                      <a:pt x="19" y="37"/>
                    </a:cubicBezTo>
                    <a:cubicBezTo>
                      <a:pt x="18" y="38"/>
                      <a:pt x="17" y="38"/>
                      <a:pt x="17" y="38"/>
                    </a:cubicBezTo>
                    <a:cubicBezTo>
                      <a:pt x="16" y="39"/>
                      <a:pt x="15" y="39"/>
                      <a:pt x="15" y="39"/>
                    </a:cubicBezTo>
                    <a:cubicBezTo>
                      <a:pt x="14" y="39"/>
                      <a:pt x="14" y="39"/>
                      <a:pt x="14" y="39"/>
                    </a:cubicBezTo>
                    <a:cubicBezTo>
                      <a:pt x="14" y="39"/>
                      <a:pt x="14" y="39"/>
                      <a:pt x="14" y="39"/>
                    </a:cubicBezTo>
                    <a:cubicBezTo>
                      <a:pt x="14" y="38"/>
                      <a:pt x="13" y="37"/>
                      <a:pt x="12" y="37"/>
                    </a:cubicBezTo>
                    <a:cubicBezTo>
                      <a:pt x="10" y="37"/>
                      <a:pt x="9" y="38"/>
                      <a:pt x="7" y="38"/>
                    </a:cubicBezTo>
                    <a:cubicBezTo>
                      <a:pt x="6" y="39"/>
                      <a:pt x="5" y="39"/>
                      <a:pt x="4" y="39"/>
                    </a:cubicBezTo>
                    <a:cubicBezTo>
                      <a:pt x="4" y="39"/>
                      <a:pt x="3" y="39"/>
                      <a:pt x="2" y="39"/>
                    </a:cubicBezTo>
                    <a:cubicBezTo>
                      <a:pt x="1" y="39"/>
                      <a:pt x="0" y="38"/>
                      <a:pt x="0" y="38"/>
                    </a:cubicBezTo>
                    <a:cubicBezTo>
                      <a:pt x="0" y="37"/>
                      <a:pt x="1" y="36"/>
                      <a:pt x="2" y="35"/>
                    </a:cubicBezTo>
                    <a:cubicBezTo>
                      <a:pt x="3" y="34"/>
                      <a:pt x="3" y="33"/>
                      <a:pt x="4" y="32"/>
                    </a:cubicBezTo>
                    <a:cubicBezTo>
                      <a:pt x="4" y="31"/>
                      <a:pt x="4" y="30"/>
                      <a:pt x="4" y="29"/>
                    </a:cubicBezTo>
                    <a:cubicBezTo>
                      <a:pt x="5" y="28"/>
                      <a:pt x="5" y="25"/>
                      <a:pt x="4" y="22"/>
                    </a:cubicBezTo>
                    <a:cubicBezTo>
                      <a:pt x="4" y="19"/>
                      <a:pt x="4" y="18"/>
                      <a:pt x="3" y="16"/>
                    </a:cubicBezTo>
                    <a:cubicBezTo>
                      <a:pt x="3" y="15"/>
                      <a:pt x="2" y="14"/>
                      <a:pt x="2" y="13"/>
                    </a:cubicBezTo>
                    <a:cubicBezTo>
                      <a:pt x="1" y="13"/>
                      <a:pt x="1" y="12"/>
                      <a:pt x="1" y="12"/>
                    </a:cubicBezTo>
                    <a:cubicBezTo>
                      <a:pt x="1" y="12"/>
                      <a:pt x="1" y="11"/>
                      <a:pt x="1" y="9"/>
                    </a:cubicBezTo>
                    <a:cubicBezTo>
                      <a:pt x="1" y="9"/>
                      <a:pt x="1" y="8"/>
                      <a:pt x="2" y="7"/>
                    </a:cubicBezTo>
                    <a:cubicBezTo>
                      <a:pt x="2" y="7"/>
                      <a:pt x="3" y="6"/>
                      <a:pt x="3" y="6"/>
                    </a:cubicBezTo>
                    <a:cubicBezTo>
                      <a:pt x="4" y="5"/>
                      <a:pt x="5" y="5"/>
                      <a:pt x="5" y="4"/>
                    </a:cubicBezTo>
                    <a:cubicBezTo>
                      <a:pt x="5" y="4"/>
                      <a:pt x="6" y="2"/>
                      <a:pt x="6" y="1"/>
                    </a:cubicBezTo>
                    <a:cubicBezTo>
                      <a:pt x="6" y="1"/>
                      <a:pt x="6" y="0"/>
                      <a:pt x="7"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24" name="Freeform 315"/>
              <p:cNvSpPr>
                <a:spLocks/>
              </p:cNvSpPr>
              <p:nvPr/>
            </p:nvSpPr>
            <p:spPr bwMode="auto">
              <a:xfrm>
                <a:off x="2389187" y="3944938"/>
                <a:ext cx="995363" cy="1025525"/>
              </a:xfrm>
              <a:custGeom>
                <a:avLst/>
                <a:gdLst>
                  <a:gd name="T0" fmla="*/ 259 w 432"/>
                  <a:gd name="T1" fmla="*/ 36 h 445"/>
                  <a:gd name="T2" fmla="*/ 251 w 432"/>
                  <a:gd name="T3" fmla="*/ 59 h 445"/>
                  <a:gd name="T4" fmla="*/ 255 w 432"/>
                  <a:gd name="T5" fmla="*/ 72 h 445"/>
                  <a:gd name="T6" fmla="*/ 276 w 432"/>
                  <a:gd name="T7" fmla="*/ 77 h 445"/>
                  <a:gd name="T8" fmla="*/ 298 w 432"/>
                  <a:gd name="T9" fmla="*/ 67 h 445"/>
                  <a:gd name="T10" fmla="*/ 313 w 432"/>
                  <a:gd name="T11" fmla="*/ 73 h 445"/>
                  <a:gd name="T12" fmla="*/ 322 w 432"/>
                  <a:gd name="T13" fmla="*/ 83 h 445"/>
                  <a:gd name="T14" fmla="*/ 328 w 432"/>
                  <a:gd name="T15" fmla="*/ 88 h 445"/>
                  <a:gd name="T16" fmla="*/ 388 w 432"/>
                  <a:gd name="T17" fmla="*/ 98 h 445"/>
                  <a:gd name="T18" fmla="*/ 432 w 432"/>
                  <a:gd name="T19" fmla="*/ 145 h 445"/>
                  <a:gd name="T20" fmla="*/ 405 w 432"/>
                  <a:gd name="T21" fmla="*/ 178 h 445"/>
                  <a:gd name="T22" fmla="*/ 392 w 432"/>
                  <a:gd name="T23" fmla="*/ 203 h 445"/>
                  <a:gd name="T24" fmla="*/ 385 w 432"/>
                  <a:gd name="T25" fmla="*/ 216 h 445"/>
                  <a:gd name="T26" fmla="*/ 365 w 432"/>
                  <a:gd name="T27" fmla="*/ 293 h 445"/>
                  <a:gd name="T28" fmla="*/ 339 w 432"/>
                  <a:gd name="T29" fmla="*/ 315 h 445"/>
                  <a:gd name="T30" fmla="*/ 317 w 432"/>
                  <a:gd name="T31" fmla="*/ 324 h 445"/>
                  <a:gd name="T32" fmla="*/ 286 w 432"/>
                  <a:gd name="T33" fmla="*/ 344 h 445"/>
                  <a:gd name="T34" fmla="*/ 277 w 432"/>
                  <a:gd name="T35" fmla="*/ 353 h 445"/>
                  <a:gd name="T36" fmla="*/ 276 w 432"/>
                  <a:gd name="T37" fmla="*/ 379 h 445"/>
                  <a:gd name="T38" fmla="*/ 249 w 432"/>
                  <a:gd name="T39" fmla="*/ 418 h 445"/>
                  <a:gd name="T40" fmla="*/ 251 w 432"/>
                  <a:gd name="T41" fmla="*/ 410 h 445"/>
                  <a:gd name="T42" fmla="*/ 227 w 432"/>
                  <a:gd name="T43" fmla="*/ 445 h 445"/>
                  <a:gd name="T44" fmla="*/ 214 w 432"/>
                  <a:gd name="T45" fmla="*/ 417 h 445"/>
                  <a:gd name="T46" fmla="*/ 194 w 432"/>
                  <a:gd name="T47" fmla="*/ 405 h 445"/>
                  <a:gd name="T48" fmla="*/ 189 w 432"/>
                  <a:gd name="T49" fmla="*/ 395 h 445"/>
                  <a:gd name="T50" fmla="*/ 211 w 432"/>
                  <a:gd name="T51" fmla="*/ 371 h 445"/>
                  <a:gd name="T52" fmla="*/ 224 w 432"/>
                  <a:gd name="T53" fmla="*/ 354 h 445"/>
                  <a:gd name="T54" fmla="*/ 218 w 432"/>
                  <a:gd name="T55" fmla="*/ 330 h 445"/>
                  <a:gd name="T56" fmla="*/ 197 w 432"/>
                  <a:gd name="T57" fmla="*/ 309 h 445"/>
                  <a:gd name="T58" fmla="*/ 176 w 432"/>
                  <a:gd name="T59" fmla="*/ 280 h 445"/>
                  <a:gd name="T60" fmla="*/ 171 w 432"/>
                  <a:gd name="T61" fmla="*/ 247 h 445"/>
                  <a:gd name="T62" fmla="*/ 150 w 432"/>
                  <a:gd name="T63" fmla="*/ 229 h 445"/>
                  <a:gd name="T64" fmla="*/ 130 w 432"/>
                  <a:gd name="T65" fmla="*/ 204 h 445"/>
                  <a:gd name="T66" fmla="*/ 97 w 432"/>
                  <a:gd name="T67" fmla="*/ 187 h 445"/>
                  <a:gd name="T68" fmla="*/ 90 w 432"/>
                  <a:gd name="T69" fmla="*/ 166 h 445"/>
                  <a:gd name="T70" fmla="*/ 46 w 432"/>
                  <a:gd name="T71" fmla="*/ 180 h 445"/>
                  <a:gd name="T72" fmla="*/ 38 w 432"/>
                  <a:gd name="T73" fmla="*/ 166 h 445"/>
                  <a:gd name="T74" fmla="*/ 20 w 432"/>
                  <a:gd name="T75" fmla="*/ 169 h 445"/>
                  <a:gd name="T76" fmla="*/ 11 w 432"/>
                  <a:gd name="T77" fmla="*/ 159 h 445"/>
                  <a:gd name="T78" fmla="*/ 2 w 432"/>
                  <a:gd name="T79" fmla="*/ 138 h 445"/>
                  <a:gd name="T80" fmla="*/ 11 w 432"/>
                  <a:gd name="T81" fmla="*/ 119 h 445"/>
                  <a:gd name="T82" fmla="*/ 36 w 432"/>
                  <a:gd name="T83" fmla="*/ 105 h 445"/>
                  <a:gd name="T84" fmla="*/ 49 w 432"/>
                  <a:gd name="T85" fmla="*/ 67 h 445"/>
                  <a:gd name="T86" fmla="*/ 53 w 432"/>
                  <a:gd name="T87" fmla="*/ 49 h 445"/>
                  <a:gd name="T88" fmla="*/ 59 w 432"/>
                  <a:gd name="T89" fmla="*/ 41 h 445"/>
                  <a:gd name="T90" fmla="*/ 71 w 432"/>
                  <a:gd name="T91" fmla="*/ 37 h 445"/>
                  <a:gd name="T92" fmla="*/ 92 w 432"/>
                  <a:gd name="T93" fmla="*/ 50 h 445"/>
                  <a:gd name="T94" fmla="*/ 117 w 432"/>
                  <a:gd name="T95" fmla="*/ 33 h 445"/>
                  <a:gd name="T96" fmla="*/ 102 w 432"/>
                  <a:gd name="T97" fmla="*/ 12 h 445"/>
                  <a:gd name="T98" fmla="*/ 116 w 432"/>
                  <a:gd name="T99" fmla="*/ 17 h 445"/>
                  <a:gd name="T100" fmla="*/ 138 w 432"/>
                  <a:gd name="T101" fmla="*/ 10 h 445"/>
                  <a:gd name="T102" fmla="*/ 150 w 432"/>
                  <a:gd name="T103" fmla="*/ 0 h 445"/>
                  <a:gd name="T104" fmla="*/ 157 w 432"/>
                  <a:gd name="T105" fmla="*/ 10 h 445"/>
                  <a:gd name="T106" fmla="*/ 155 w 432"/>
                  <a:gd name="T107" fmla="*/ 30 h 445"/>
                  <a:gd name="T108" fmla="*/ 163 w 432"/>
                  <a:gd name="T109" fmla="*/ 44 h 445"/>
                  <a:gd name="T110" fmla="*/ 186 w 432"/>
                  <a:gd name="T111" fmla="*/ 37 h 445"/>
                  <a:gd name="T112" fmla="*/ 198 w 432"/>
                  <a:gd name="T113" fmla="*/ 33 h 445"/>
                  <a:gd name="T114" fmla="*/ 217 w 432"/>
                  <a:gd name="T115" fmla="*/ 35 h 445"/>
                  <a:gd name="T116" fmla="*/ 240 w 432"/>
                  <a:gd name="T117" fmla="*/ 23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2" h="445">
                    <a:moveTo>
                      <a:pt x="247" y="12"/>
                    </a:moveTo>
                    <a:cubicBezTo>
                      <a:pt x="247" y="11"/>
                      <a:pt x="247" y="10"/>
                      <a:pt x="248" y="10"/>
                    </a:cubicBezTo>
                    <a:cubicBezTo>
                      <a:pt x="248" y="9"/>
                      <a:pt x="251" y="13"/>
                      <a:pt x="251" y="13"/>
                    </a:cubicBezTo>
                    <a:cubicBezTo>
                      <a:pt x="251" y="14"/>
                      <a:pt x="250" y="18"/>
                      <a:pt x="251" y="18"/>
                    </a:cubicBezTo>
                    <a:cubicBezTo>
                      <a:pt x="252" y="18"/>
                      <a:pt x="252" y="16"/>
                      <a:pt x="253" y="16"/>
                    </a:cubicBezTo>
                    <a:cubicBezTo>
                      <a:pt x="253" y="16"/>
                      <a:pt x="253" y="17"/>
                      <a:pt x="253" y="18"/>
                    </a:cubicBezTo>
                    <a:cubicBezTo>
                      <a:pt x="253" y="20"/>
                      <a:pt x="254" y="21"/>
                      <a:pt x="254" y="23"/>
                    </a:cubicBezTo>
                    <a:cubicBezTo>
                      <a:pt x="254" y="26"/>
                      <a:pt x="255" y="29"/>
                      <a:pt x="255" y="31"/>
                    </a:cubicBezTo>
                    <a:cubicBezTo>
                      <a:pt x="256" y="33"/>
                      <a:pt x="255" y="34"/>
                      <a:pt x="256" y="35"/>
                    </a:cubicBezTo>
                    <a:cubicBezTo>
                      <a:pt x="257" y="36"/>
                      <a:pt x="257" y="35"/>
                      <a:pt x="258" y="35"/>
                    </a:cubicBezTo>
                    <a:cubicBezTo>
                      <a:pt x="258" y="35"/>
                      <a:pt x="259" y="37"/>
                      <a:pt x="259" y="36"/>
                    </a:cubicBezTo>
                    <a:cubicBezTo>
                      <a:pt x="259" y="36"/>
                      <a:pt x="260" y="35"/>
                      <a:pt x="260" y="34"/>
                    </a:cubicBezTo>
                    <a:cubicBezTo>
                      <a:pt x="260" y="34"/>
                      <a:pt x="263" y="37"/>
                      <a:pt x="262" y="37"/>
                    </a:cubicBezTo>
                    <a:cubicBezTo>
                      <a:pt x="261" y="37"/>
                      <a:pt x="259" y="37"/>
                      <a:pt x="260" y="38"/>
                    </a:cubicBezTo>
                    <a:cubicBezTo>
                      <a:pt x="261" y="39"/>
                      <a:pt x="262" y="39"/>
                      <a:pt x="263" y="39"/>
                    </a:cubicBezTo>
                    <a:cubicBezTo>
                      <a:pt x="265" y="39"/>
                      <a:pt x="266" y="39"/>
                      <a:pt x="266" y="40"/>
                    </a:cubicBezTo>
                    <a:cubicBezTo>
                      <a:pt x="266" y="41"/>
                      <a:pt x="267" y="43"/>
                      <a:pt x="266" y="43"/>
                    </a:cubicBezTo>
                    <a:cubicBezTo>
                      <a:pt x="265" y="44"/>
                      <a:pt x="263" y="44"/>
                      <a:pt x="263" y="45"/>
                    </a:cubicBezTo>
                    <a:cubicBezTo>
                      <a:pt x="263" y="45"/>
                      <a:pt x="266" y="45"/>
                      <a:pt x="266" y="46"/>
                    </a:cubicBezTo>
                    <a:cubicBezTo>
                      <a:pt x="265" y="46"/>
                      <a:pt x="263" y="49"/>
                      <a:pt x="261" y="50"/>
                    </a:cubicBezTo>
                    <a:cubicBezTo>
                      <a:pt x="259" y="51"/>
                      <a:pt x="255" y="56"/>
                      <a:pt x="255" y="57"/>
                    </a:cubicBezTo>
                    <a:cubicBezTo>
                      <a:pt x="254" y="57"/>
                      <a:pt x="253" y="58"/>
                      <a:pt x="251" y="59"/>
                    </a:cubicBezTo>
                    <a:cubicBezTo>
                      <a:pt x="250" y="60"/>
                      <a:pt x="248" y="64"/>
                      <a:pt x="246" y="66"/>
                    </a:cubicBezTo>
                    <a:cubicBezTo>
                      <a:pt x="245" y="68"/>
                      <a:pt x="244" y="72"/>
                      <a:pt x="243" y="72"/>
                    </a:cubicBezTo>
                    <a:cubicBezTo>
                      <a:pt x="242" y="73"/>
                      <a:pt x="241" y="73"/>
                      <a:pt x="239" y="73"/>
                    </a:cubicBezTo>
                    <a:cubicBezTo>
                      <a:pt x="238" y="73"/>
                      <a:pt x="233" y="75"/>
                      <a:pt x="234" y="76"/>
                    </a:cubicBezTo>
                    <a:cubicBezTo>
                      <a:pt x="235" y="76"/>
                      <a:pt x="236" y="75"/>
                      <a:pt x="238" y="75"/>
                    </a:cubicBezTo>
                    <a:cubicBezTo>
                      <a:pt x="240" y="76"/>
                      <a:pt x="238" y="78"/>
                      <a:pt x="240" y="78"/>
                    </a:cubicBezTo>
                    <a:cubicBezTo>
                      <a:pt x="241" y="78"/>
                      <a:pt x="242" y="77"/>
                      <a:pt x="243" y="76"/>
                    </a:cubicBezTo>
                    <a:cubicBezTo>
                      <a:pt x="244" y="75"/>
                      <a:pt x="245" y="74"/>
                      <a:pt x="247" y="74"/>
                    </a:cubicBezTo>
                    <a:cubicBezTo>
                      <a:pt x="250" y="73"/>
                      <a:pt x="249" y="74"/>
                      <a:pt x="251" y="72"/>
                    </a:cubicBezTo>
                    <a:cubicBezTo>
                      <a:pt x="252" y="70"/>
                      <a:pt x="253" y="69"/>
                      <a:pt x="254" y="69"/>
                    </a:cubicBezTo>
                    <a:cubicBezTo>
                      <a:pt x="255" y="68"/>
                      <a:pt x="254" y="71"/>
                      <a:pt x="255" y="72"/>
                    </a:cubicBezTo>
                    <a:cubicBezTo>
                      <a:pt x="255" y="74"/>
                      <a:pt x="255" y="77"/>
                      <a:pt x="256" y="78"/>
                    </a:cubicBezTo>
                    <a:cubicBezTo>
                      <a:pt x="257" y="79"/>
                      <a:pt x="257" y="78"/>
                      <a:pt x="259" y="79"/>
                    </a:cubicBezTo>
                    <a:cubicBezTo>
                      <a:pt x="261" y="79"/>
                      <a:pt x="260" y="80"/>
                      <a:pt x="262" y="80"/>
                    </a:cubicBezTo>
                    <a:cubicBezTo>
                      <a:pt x="263" y="80"/>
                      <a:pt x="263" y="78"/>
                      <a:pt x="265" y="79"/>
                    </a:cubicBezTo>
                    <a:cubicBezTo>
                      <a:pt x="266" y="80"/>
                      <a:pt x="265" y="81"/>
                      <a:pt x="267" y="80"/>
                    </a:cubicBezTo>
                    <a:cubicBezTo>
                      <a:pt x="268" y="80"/>
                      <a:pt x="270" y="78"/>
                      <a:pt x="271" y="78"/>
                    </a:cubicBezTo>
                    <a:cubicBezTo>
                      <a:pt x="272" y="77"/>
                      <a:pt x="271" y="80"/>
                      <a:pt x="270" y="82"/>
                    </a:cubicBezTo>
                    <a:cubicBezTo>
                      <a:pt x="270" y="84"/>
                      <a:pt x="268" y="87"/>
                      <a:pt x="269" y="87"/>
                    </a:cubicBezTo>
                    <a:cubicBezTo>
                      <a:pt x="271" y="86"/>
                      <a:pt x="272" y="84"/>
                      <a:pt x="272" y="83"/>
                    </a:cubicBezTo>
                    <a:cubicBezTo>
                      <a:pt x="272" y="81"/>
                      <a:pt x="272" y="80"/>
                      <a:pt x="273" y="79"/>
                    </a:cubicBezTo>
                    <a:cubicBezTo>
                      <a:pt x="274" y="79"/>
                      <a:pt x="274" y="78"/>
                      <a:pt x="276" y="77"/>
                    </a:cubicBezTo>
                    <a:cubicBezTo>
                      <a:pt x="278" y="76"/>
                      <a:pt x="279" y="74"/>
                      <a:pt x="280" y="75"/>
                    </a:cubicBezTo>
                    <a:cubicBezTo>
                      <a:pt x="280" y="76"/>
                      <a:pt x="281" y="78"/>
                      <a:pt x="282" y="77"/>
                    </a:cubicBezTo>
                    <a:cubicBezTo>
                      <a:pt x="282" y="77"/>
                      <a:pt x="281" y="75"/>
                      <a:pt x="282" y="75"/>
                    </a:cubicBezTo>
                    <a:cubicBezTo>
                      <a:pt x="283" y="75"/>
                      <a:pt x="285" y="76"/>
                      <a:pt x="284" y="75"/>
                    </a:cubicBezTo>
                    <a:cubicBezTo>
                      <a:pt x="284" y="74"/>
                      <a:pt x="282" y="75"/>
                      <a:pt x="282" y="74"/>
                    </a:cubicBezTo>
                    <a:cubicBezTo>
                      <a:pt x="282" y="72"/>
                      <a:pt x="283" y="72"/>
                      <a:pt x="283" y="71"/>
                    </a:cubicBezTo>
                    <a:cubicBezTo>
                      <a:pt x="283" y="71"/>
                      <a:pt x="282" y="71"/>
                      <a:pt x="283" y="69"/>
                    </a:cubicBezTo>
                    <a:cubicBezTo>
                      <a:pt x="284" y="68"/>
                      <a:pt x="284" y="68"/>
                      <a:pt x="285" y="67"/>
                    </a:cubicBezTo>
                    <a:cubicBezTo>
                      <a:pt x="287" y="66"/>
                      <a:pt x="291" y="65"/>
                      <a:pt x="292" y="65"/>
                    </a:cubicBezTo>
                    <a:cubicBezTo>
                      <a:pt x="294" y="65"/>
                      <a:pt x="295" y="68"/>
                      <a:pt x="296" y="67"/>
                    </a:cubicBezTo>
                    <a:cubicBezTo>
                      <a:pt x="297" y="67"/>
                      <a:pt x="298" y="66"/>
                      <a:pt x="298" y="67"/>
                    </a:cubicBezTo>
                    <a:cubicBezTo>
                      <a:pt x="298" y="67"/>
                      <a:pt x="298" y="68"/>
                      <a:pt x="299" y="68"/>
                    </a:cubicBezTo>
                    <a:cubicBezTo>
                      <a:pt x="299" y="68"/>
                      <a:pt x="300" y="67"/>
                      <a:pt x="300" y="66"/>
                    </a:cubicBezTo>
                    <a:cubicBezTo>
                      <a:pt x="300" y="66"/>
                      <a:pt x="300" y="69"/>
                      <a:pt x="300" y="69"/>
                    </a:cubicBezTo>
                    <a:cubicBezTo>
                      <a:pt x="300" y="69"/>
                      <a:pt x="301" y="67"/>
                      <a:pt x="302" y="68"/>
                    </a:cubicBezTo>
                    <a:cubicBezTo>
                      <a:pt x="302" y="68"/>
                      <a:pt x="301" y="69"/>
                      <a:pt x="302" y="70"/>
                    </a:cubicBezTo>
                    <a:cubicBezTo>
                      <a:pt x="303" y="70"/>
                      <a:pt x="304" y="70"/>
                      <a:pt x="304" y="70"/>
                    </a:cubicBezTo>
                    <a:cubicBezTo>
                      <a:pt x="305" y="70"/>
                      <a:pt x="306" y="69"/>
                      <a:pt x="306" y="69"/>
                    </a:cubicBezTo>
                    <a:cubicBezTo>
                      <a:pt x="307" y="69"/>
                      <a:pt x="306" y="71"/>
                      <a:pt x="307" y="72"/>
                    </a:cubicBezTo>
                    <a:cubicBezTo>
                      <a:pt x="308" y="72"/>
                      <a:pt x="309" y="71"/>
                      <a:pt x="309" y="71"/>
                    </a:cubicBezTo>
                    <a:cubicBezTo>
                      <a:pt x="310" y="71"/>
                      <a:pt x="310" y="72"/>
                      <a:pt x="311" y="73"/>
                    </a:cubicBezTo>
                    <a:cubicBezTo>
                      <a:pt x="312" y="74"/>
                      <a:pt x="312" y="73"/>
                      <a:pt x="313" y="73"/>
                    </a:cubicBezTo>
                    <a:cubicBezTo>
                      <a:pt x="314" y="73"/>
                      <a:pt x="313" y="75"/>
                      <a:pt x="314" y="75"/>
                    </a:cubicBezTo>
                    <a:cubicBezTo>
                      <a:pt x="314" y="74"/>
                      <a:pt x="315" y="73"/>
                      <a:pt x="316" y="74"/>
                    </a:cubicBezTo>
                    <a:cubicBezTo>
                      <a:pt x="316" y="75"/>
                      <a:pt x="315" y="77"/>
                      <a:pt x="316" y="77"/>
                    </a:cubicBezTo>
                    <a:cubicBezTo>
                      <a:pt x="317" y="76"/>
                      <a:pt x="318" y="74"/>
                      <a:pt x="319" y="75"/>
                    </a:cubicBezTo>
                    <a:cubicBezTo>
                      <a:pt x="320" y="75"/>
                      <a:pt x="320" y="75"/>
                      <a:pt x="320" y="75"/>
                    </a:cubicBezTo>
                    <a:cubicBezTo>
                      <a:pt x="320" y="76"/>
                      <a:pt x="321" y="76"/>
                      <a:pt x="322" y="76"/>
                    </a:cubicBezTo>
                    <a:cubicBezTo>
                      <a:pt x="323" y="76"/>
                      <a:pt x="323" y="77"/>
                      <a:pt x="322" y="78"/>
                    </a:cubicBezTo>
                    <a:cubicBezTo>
                      <a:pt x="321" y="78"/>
                      <a:pt x="321" y="79"/>
                      <a:pt x="322" y="79"/>
                    </a:cubicBezTo>
                    <a:cubicBezTo>
                      <a:pt x="322" y="79"/>
                      <a:pt x="323" y="77"/>
                      <a:pt x="324" y="78"/>
                    </a:cubicBezTo>
                    <a:cubicBezTo>
                      <a:pt x="325" y="79"/>
                      <a:pt x="323" y="80"/>
                      <a:pt x="323" y="81"/>
                    </a:cubicBezTo>
                    <a:cubicBezTo>
                      <a:pt x="323" y="82"/>
                      <a:pt x="323" y="82"/>
                      <a:pt x="322" y="83"/>
                    </a:cubicBezTo>
                    <a:cubicBezTo>
                      <a:pt x="322" y="83"/>
                      <a:pt x="319" y="83"/>
                      <a:pt x="320" y="84"/>
                    </a:cubicBezTo>
                    <a:cubicBezTo>
                      <a:pt x="321" y="85"/>
                      <a:pt x="324" y="83"/>
                      <a:pt x="325" y="83"/>
                    </a:cubicBezTo>
                    <a:cubicBezTo>
                      <a:pt x="326" y="83"/>
                      <a:pt x="325" y="84"/>
                      <a:pt x="324" y="85"/>
                    </a:cubicBezTo>
                    <a:cubicBezTo>
                      <a:pt x="323" y="86"/>
                      <a:pt x="323" y="87"/>
                      <a:pt x="323" y="87"/>
                    </a:cubicBezTo>
                    <a:cubicBezTo>
                      <a:pt x="323" y="88"/>
                      <a:pt x="324" y="87"/>
                      <a:pt x="324" y="88"/>
                    </a:cubicBezTo>
                    <a:cubicBezTo>
                      <a:pt x="324" y="89"/>
                      <a:pt x="323" y="91"/>
                      <a:pt x="323" y="92"/>
                    </a:cubicBezTo>
                    <a:cubicBezTo>
                      <a:pt x="322" y="93"/>
                      <a:pt x="320" y="95"/>
                      <a:pt x="321" y="95"/>
                    </a:cubicBezTo>
                    <a:cubicBezTo>
                      <a:pt x="323" y="95"/>
                      <a:pt x="326" y="92"/>
                      <a:pt x="326" y="90"/>
                    </a:cubicBezTo>
                    <a:cubicBezTo>
                      <a:pt x="326" y="89"/>
                      <a:pt x="326" y="88"/>
                      <a:pt x="326" y="87"/>
                    </a:cubicBezTo>
                    <a:cubicBezTo>
                      <a:pt x="327" y="86"/>
                      <a:pt x="330" y="85"/>
                      <a:pt x="330" y="85"/>
                    </a:cubicBezTo>
                    <a:cubicBezTo>
                      <a:pt x="330" y="85"/>
                      <a:pt x="328" y="87"/>
                      <a:pt x="328" y="88"/>
                    </a:cubicBezTo>
                    <a:cubicBezTo>
                      <a:pt x="328" y="89"/>
                      <a:pt x="328" y="90"/>
                      <a:pt x="329" y="89"/>
                    </a:cubicBezTo>
                    <a:cubicBezTo>
                      <a:pt x="331" y="89"/>
                      <a:pt x="330" y="87"/>
                      <a:pt x="332" y="86"/>
                    </a:cubicBezTo>
                    <a:cubicBezTo>
                      <a:pt x="334" y="85"/>
                      <a:pt x="335" y="84"/>
                      <a:pt x="337" y="84"/>
                    </a:cubicBezTo>
                    <a:cubicBezTo>
                      <a:pt x="338" y="85"/>
                      <a:pt x="343" y="86"/>
                      <a:pt x="345" y="87"/>
                    </a:cubicBezTo>
                    <a:cubicBezTo>
                      <a:pt x="347" y="88"/>
                      <a:pt x="347" y="90"/>
                      <a:pt x="350" y="90"/>
                    </a:cubicBezTo>
                    <a:cubicBezTo>
                      <a:pt x="353" y="89"/>
                      <a:pt x="353" y="88"/>
                      <a:pt x="356" y="89"/>
                    </a:cubicBezTo>
                    <a:cubicBezTo>
                      <a:pt x="358" y="90"/>
                      <a:pt x="359" y="94"/>
                      <a:pt x="361" y="92"/>
                    </a:cubicBezTo>
                    <a:cubicBezTo>
                      <a:pt x="362" y="90"/>
                      <a:pt x="359" y="89"/>
                      <a:pt x="363" y="89"/>
                    </a:cubicBezTo>
                    <a:cubicBezTo>
                      <a:pt x="367" y="89"/>
                      <a:pt x="367" y="89"/>
                      <a:pt x="370" y="89"/>
                    </a:cubicBezTo>
                    <a:cubicBezTo>
                      <a:pt x="374" y="89"/>
                      <a:pt x="376" y="91"/>
                      <a:pt x="380" y="93"/>
                    </a:cubicBezTo>
                    <a:cubicBezTo>
                      <a:pt x="384" y="94"/>
                      <a:pt x="384" y="95"/>
                      <a:pt x="388" y="98"/>
                    </a:cubicBezTo>
                    <a:cubicBezTo>
                      <a:pt x="392" y="100"/>
                      <a:pt x="394" y="102"/>
                      <a:pt x="396" y="104"/>
                    </a:cubicBezTo>
                    <a:cubicBezTo>
                      <a:pt x="398" y="106"/>
                      <a:pt x="397" y="106"/>
                      <a:pt x="402" y="109"/>
                    </a:cubicBezTo>
                    <a:cubicBezTo>
                      <a:pt x="407" y="112"/>
                      <a:pt x="405" y="112"/>
                      <a:pt x="408" y="113"/>
                    </a:cubicBezTo>
                    <a:cubicBezTo>
                      <a:pt x="410" y="114"/>
                      <a:pt x="409" y="115"/>
                      <a:pt x="412" y="115"/>
                    </a:cubicBezTo>
                    <a:cubicBezTo>
                      <a:pt x="416" y="115"/>
                      <a:pt x="417" y="114"/>
                      <a:pt x="420" y="114"/>
                    </a:cubicBezTo>
                    <a:cubicBezTo>
                      <a:pt x="423" y="114"/>
                      <a:pt x="426" y="116"/>
                      <a:pt x="426" y="117"/>
                    </a:cubicBezTo>
                    <a:cubicBezTo>
                      <a:pt x="427" y="117"/>
                      <a:pt x="428" y="121"/>
                      <a:pt x="428" y="123"/>
                    </a:cubicBezTo>
                    <a:cubicBezTo>
                      <a:pt x="428" y="125"/>
                      <a:pt x="429" y="127"/>
                      <a:pt x="430" y="130"/>
                    </a:cubicBezTo>
                    <a:cubicBezTo>
                      <a:pt x="431" y="133"/>
                      <a:pt x="432" y="134"/>
                      <a:pt x="432" y="136"/>
                    </a:cubicBezTo>
                    <a:cubicBezTo>
                      <a:pt x="432" y="138"/>
                      <a:pt x="431" y="140"/>
                      <a:pt x="431" y="142"/>
                    </a:cubicBezTo>
                    <a:cubicBezTo>
                      <a:pt x="431" y="143"/>
                      <a:pt x="432" y="144"/>
                      <a:pt x="432" y="145"/>
                    </a:cubicBezTo>
                    <a:cubicBezTo>
                      <a:pt x="432" y="147"/>
                      <a:pt x="431" y="152"/>
                      <a:pt x="430" y="153"/>
                    </a:cubicBezTo>
                    <a:cubicBezTo>
                      <a:pt x="430" y="155"/>
                      <a:pt x="430" y="156"/>
                      <a:pt x="429" y="157"/>
                    </a:cubicBezTo>
                    <a:cubicBezTo>
                      <a:pt x="428" y="159"/>
                      <a:pt x="426" y="163"/>
                      <a:pt x="424" y="163"/>
                    </a:cubicBezTo>
                    <a:cubicBezTo>
                      <a:pt x="422" y="163"/>
                      <a:pt x="420" y="163"/>
                      <a:pt x="419" y="164"/>
                    </a:cubicBezTo>
                    <a:cubicBezTo>
                      <a:pt x="418" y="166"/>
                      <a:pt x="422" y="166"/>
                      <a:pt x="421" y="167"/>
                    </a:cubicBezTo>
                    <a:cubicBezTo>
                      <a:pt x="421" y="168"/>
                      <a:pt x="418" y="169"/>
                      <a:pt x="417" y="170"/>
                    </a:cubicBezTo>
                    <a:cubicBezTo>
                      <a:pt x="416" y="172"/>
                      <a:pt x="416" y="174"/>
                      <a:pt x="415" y="175"/>
                    </a:cubicBezTo>
                    <a:cubicBezTo>
                      <a:pt x="413" y="175"/>
                      <a:pt x="413" y="175"/>
                      <a:pt x="411" y="176"/>
                    </a:cubicBezTo>
                    <a:cubicBezTo>
                      <a:pt x="410" y="177"/>
                      <a:pt x="410" y="178"/>
                      <a:pt x="409" y="179"/>
                    </a:cubicBezTo>
                    <a:cubicBezTo>
                      <a:pt x="408" y="179"/>
                      <a:pt x="407" y="179"/>
                      <a:pt x="407" y="178"/>
                    </a:cubicBezTo>
                    <a:cubicBezTo>
                      <a:pt x="407" y="177"/>
                      <a:pt x="405" y="177"/>
                      <a:pt x="405" y="178"/>
                    </a:cubicBezTo>
                    <a:cubicBezTo>
                      <a:pt x="405" y="178"/>
                      <a:pt x="406" y="179"/>
                      <a:pt x="406" y="180"/>
                    </a:cubicBezTo>
                    <a:cubicBezTo>
                      <a:pt x="405" y="180"/>
                      <a:pt x="404" y="180"/>
                      <a:pt x="404" y="181"/>
                    </a:cubicBezTo>
                    <a:cubicBezTo>
                      <a:pt x="405" y="181"/>
                      <a:pt x="406" y="182"/>
                      <a:pt x="406" y="182"/>
                    </a:cubicBezTo>
                    <a:cubicBezTo>
                      <a:pt x="406" y="183"/>
                      <a:pt x="404" y="182"/>
                      <a:pt x="404" y="183"/>
                    </a:cubicBezTo>
                    <a:cubicBezTo>
                      <a:pt x="403" y="184"/>
                      <a:pt x="404" y="185"/>
                      <a:pt x="403" y="185"/>
                    </a:cubicBezTo>
                    <a:cubicBezTo>
                      <a:pt x="403" y="186"/>
                      <a:pt x="402" y="186"/>
                      <a:pt x="402" y="187"/>
                    </a:cubicBezTo>
                    <a:cubicBezTo>
                      <a:pt x="402" y="187"/>
                      <a:pt x="403" y="187"/>
                      <a:pt x="402" y="188"/>
                    </a:cubicBezTo>
                    <a:cubicBezTo>
                      <a:pt x="401" y="190"/>
                      <a:pt x="400" y="192"/>
                      <a:pt x="399" y="193"/>
                    </a:cubicBezTo>
                    <a:cubicBezTo>
                      <a:pt x="399" y="194"/>
                      <a:pt x="400" y="195"/>
                      <a:pt x="398" y="196"/>
                    </a:cubicBezTo>
                    <a:cubicBezTo>
                      <a:pt x="397" y="197"/>
                      <a:pt x="395" y="199"/>
                      <a:pt x="394" y="200"/>
                    </a:cubicBezTo>
                    <a:cubicBezTo>
                      <a:pt x="394" y="201"/>
                      <a:pt x="393" y="203"/>
                      <a:pt x="392" y="203"/>
                    </a:cubicBezTo>
                    <a:cubicBezTo>
                      <a:pt x="391" y="202"/>
                      <a:pt x="392" y="200"/>
                      <a:pt x="391" y="199"/>
                    </a:cubicBezTo>
                    <a:cubicBezTo>
                      <a:pt x="391" y="198"/>
                      <a:pt x="389" y="197"/>
                      <a:pt x="389" y="198"/>
                    </a:cubicBezTo>
                    <a:cubicBezTo>
                      <a:pt x="389" y="198"/>
                      <a:pt x="390" y="199"/>
                      <a:pt x="388" y="199"/>
                    </a:cubicBezTo>
                    <a:cubicBezTo>
                      <a:pt x="386" y="199"/>
                      <a:pt x="385" y="198"/>
                      <a:pt x="385" y="199"/>
                    </a:cubicBezTo>
                    <a:cubicBezTo>
                      <a:pt x="385" y="200"/>
                      <a:pt x="387" y="200"/>
                      <a:pt x="387" y="201"/>
                    </a:cubicBezTo>
                    <a:cubicBezTo>
                      <a:pt x="388" y="201"/>
                      <a:pt x="388" y="202"/>
                      <a:pt x="388" y="203"/>
                    </a:cubicBezTo>
                    <a:cubicBezTo>
                      <a:pt x="387" y="204"/>
                      <a:pt x="385" y="207"/>
                      <a:pt x="385" y="207"/>
                    </a:cubicBezTo>
                    <a:cubicBezTo>
                      <a:pt x="385" y="208"/>
                      <a:pt x="385" y="209"/>
                      <a:pt x="385" y="210"/>
                    </a:cubicBezTo>
                    <a:cubicBezTo>
                      <a:pt x="385" y="210"/>
                      <a:pt x="383" y="211"/>
                      <a:pt x="383" y="211"/>
                    </a:cubicBezTo>
                    <a:cubicBezTo>
                      <a:pt x="383" y="211"/>
                      <a:pt x="386" y="212"/>
                      <a:pt x="386" y="213"/>
                    </a:cubicBezTo>
                    <a:cubicBezTo>
                      <a:pt x="387" y="214"/>
                      <a:pt x="385" y="215"/>
                      <a:pt x="385" y="216"/>
                    </a:cubicBezTo>
                    <a:cubicBezTo>
                      <a:pt x="385" y="217"/>
                      <a:pt x="385" y="219"/>
                      <a:pt x="385" y="221"/>
                    </a:cubicBezTo>
                    <a:cubicBezTo>
                      <a:pt x="386" y="223"/>
                      <a:pt x="386" y="234"/>
                      <a:pt x="386" y="236"/>
                    </a:cubicBezTo>
                    <a:cubicBezTo>
                      <a:pt x="386" y="238"/>
                      <a:pt x="383" y="248"/>
                      <a:pt x="383" y="249"/>
                    </a:cubicBezTo>
                    <a:cubicBezTo>
                      <a:pt x="383" y="251"/>
                      <a:pt x="384" y="254"/>
                      <a:pt x="384" y="255"/>
                    </a:cubicBezTo>
                    <a:cubicBezTo>
                      <a:pt x="384" y="256"/>
                      <a:pt x="379" y="261"/>
                      <a:pt x="378" y="263"/>
                    </a:cubicBezTo>
                    <a:cubicBezTo>
                      <a:pt x="378" y="264"/>
                      <a:pt x="379" y="273"/>
                      <a:pt x="378" y="275"/>
                    </a:cubicBezTo>
                    <a:cubicBezTo>
                      <a:pt x="376" y="277"/>
                      <a:pt x="373" y="280"/>
                      <a:pt x="373" y="282"/>
                    </a:cubicBezTo>
                    <a:cubicBezTo>
                      <a:pt x="372" y="283"/>
                      <a:pt x="373" y="284"/>
                      <a:pt x="372" y="285"/>
                    </a:cubicBezTo>
                    <a:cubicBezTo>
                      <a:pt x="371" y="285"/>
                      <a:pt x="370" y="285"/>
                      <a:pt x="369" y="285"/>
                    </a:cubicBezTo>
                    <a:cubicBezTo>
                      <a:pt x="369" y="286"/>
                      <a:pt x="370" y="287"/>
                      <a:pt x="369" y="288"/>
                    </a:cubicBezTo>
                    <a:cubicBezTo>
                      <a:pt x="369" y="289"/>
                      <a:pt x="366" y="292"/>
                      <a:pt x="365" y="293"/>
                    </a:cubicBezTo>
                    <a:cubicBezTo>
                      <a:pt x="365" y="294"/>
                      <a:pt x="363" y="296"/>
                      <a:pt x="363" y="299"/>
                    </a:cubicBezTo>
                    <a:cubicBezTo>
                      <a:pt x="363" y="301"/>
                      <a:pt x="363" y="303"/>
                      <a:pt x="363" y="304"/>
                    </a:cubicBezTo>
                    <a:cubicBezTo>
                      <a:pt x="363" y="305"/>
                      <a:pt x="357" y="308"/>
                      <a:pt x="355" y="309"/>
                    </a:cubicBezTo>
                    <a:cubicBezTo>
                      <a:pt x="353" y="310"/>
                      <a:pt x="352" y="312"/>
                      <a:pt x="352" y="312"/>
                    </a:cubicBezTo>
                    <a:cubicBezTo>
                      <a:pt x="352" y="313"/>
                      <a:pt x="352" y="314"/>
                      <a:pt x="353" y="314"/>
                    </a:cubicBezTo>
                    <a:cubicBezTo>
                      <a:pt x="353" y="314"/>
                      <a:pt x="354" y="313"/>
                      <a:pt x="354" y="315"/>
                    </a:cubicBezTo>
                    <a:cubicBezTo>
                      <a:pt x="354" y="316"/>
                      <a:pt x="354" y="317"/>
                      <a:pt x="352" y="317"/>
                    </a:cubicBezTo>
                    <a:cubicBezTo>
                      <a:pt x="351" y="317"/>
                      <a:pt x="347" y="317"/>
                      <a:pt x="346" y="316"/>
                    </a:cubicBezTo>
                    <a:cubicBezTo>
                      <a:pt x="345" y="316"/>
                      <a:pt x="342" y="316"/>
                      <a:pt x="342" y="315"/>
                    </a:cubicBezTo>
                    <a:cubicBezTo>
                      <a:pt x="341" y="314"/>
                      <a:pt x="342" y="313"/>
                      <a:pt x="341" y="312"/>
                    </a:cubicBezTo>
                    <a:cubicBezTo>
                      <a:pt x="341" y="312"/>
                      <a:pt x="339" y="314"/>
                      <a:pt x="339" y="315"/>
                    </a:cubicBezTo>
                    <a:cubicBezTo>
                      <a:pt x="339" y="315"/>
                      <a:pt x="340" y="316"/>
                      <a:pt x="339" y="317"/>
                    </a:cubicBezTo>
                    <a:cubicBezTo>
                      <a:pt x="338" y="317"/>
                      <a:pt x="334" y="315"/>
                      <a:pt x="333" y="315"/>
                    </a:cubicBezTo>
                    <a:cubicBezTo>
                      <a:pt x="331" y="316"/>
                      <a:pt x="329" y="316"/>
                      <a:pt x="329" y="317"/>
                    </a:cubicBezTo>
                    <a:cubicBezTo>
                      <a:pt x="329" y="318"/>
                      <a:pt x="333" y="319"/>
                      <a:pt x="330" y="320"/>
                    </a:cubicBezTo>
                    <a:cubicBezTo>
                      <a:pt x="328" y="320"/>
                      <a:pt x="326" y="320"/>
                      <a:pt x="327" y="319"/>
                    </a:cubicBezTo>
                    <a:cubicBezTo>
                      <a:pt x="327" y="319"/>
                      <a:pt x="328" y="318"/>
                      <a:pt x="327" y="317"/>
                    </a:cubicBezTo>
                    <a:cubicBezTo>
                      <a:pt x="327" y="317"/>
                      <a:pt x="326" y="315"/>
                      <a:pt x="326" y="315"/>
                    </a:cubicBezTo>
                    <a:cubicBezTo>
                      <a:pt x="326" y="315"/>
                      <a:pt x="322" y="315"/>
                      <a:pt x="323" y="317"/>
                    </a:cubicBezTo>
                    <a:cubicBezTo>
                      <a:pt x="323" y="319"/>
                      <a:pt x="324" y="319"/>
                      <a:pt x="324" y="319"/>
                    </a:cubicBezTo>
                    <a:cubicBezTo>
                      <a:pt x="324" y="320"/>
                      <a:pt x="323" y="320"/>
                      <a:pt x="322" y="320"/>
                    </a:cubicBezTo>
                    <a:cubicBezTo>
                      <a:pt x="321" y="321"/>
                      <a:pt x="318" y="323"/>
                      <a:pt x="317" y="324"/>
                    </a:cubicBezTo>
                    <a:cubicBezTo>
                      <a:pt x="317" y="324"/>
                      <a:pt x="317" y="325"/>
                      <a:pt x="318" y="325"/>
                    </a:cubicBezTo>
                    <a:cubicBezTo>
                      <a:pt x="319" y="325"/>
                      <a:pt x="319" y="328"/>
                      <a:pt x="318" y="329"/>
                    </a:cubicBezTo>
                    <a:cubicBezTo>
                      <a:pt x="317" y="329"/>
                      <a:pt x="314" y="328"/>
                      <a:pt x="315" y="327"/>
                    </a:cubicBezTo>
                    <a:cubicBezTo>
                      <a:pt x="315" y="326"/>
                      <a:pt x="316" y="325"/>
                      <a:pt x="315" y="325"/>
                    </a:cubicBezTo>
                    <a:cubicBezTo>
                      <a:pt x="314" y="325"/>
                      <a:pt x="311" y="325"/>
                      <a:pt x="310" y="325"/>
                    </a:cubicBezTo>
                    <a:cubicBezTo>
                      <a:pt x="309" y="326"/>
                      <a:pt x="305" y="325"/>
                      <a:pt x="305" y="327"/>
                    </a:cubicBezTo>
                    <a:cubicBezTo>
                      <a:pt x="304" y="328"/>
                      <a:pt x="305" y="329"/>
                      <a:pt x="304" y="330"/>
                    </a:cubicBezTo>
                    <a:cubicBezTo>
                      <a:pt x="303" y="331"/>
                      <a:pt x="297" y="333"/>
                      <a:pt x="296" y="334"/>
                    </a:cubicBezTo>
                    <a:cubicBezTo>
                      <a:pt x="294" y="335"/>
                      <a:pt x="286" y="339"/>
                      <a:pt x="286" y="340"/>
                    </a:cubicBezTo>
                    <a:cubicBezTo>
                      <a:pt x="287" y="341"/>
                      <a:pt x="289" y="341"/>
                      <a:pt x="288" y="341"/>
                    </a:cubicBezTo>
                    <a:cubicBezTo>
                      <a:pt x="288" y="342"/>
                      <a:pt x="287" y="343"/>
                      <a:pt x="286" y="344"/>
                    </a:cubicBezTo>
                    <a:cubicBezTo>
                      <a:pt x="285" y="344"/>
                      <a:pt x="284" y="345"/>
                      <a:pt x="283" y="344"/>
                    </a:cubicBezTo>
                    <a:cubicBezTo>
                      <a:pt x="283" y="344"/>
                      <a:pt x="284" y="342"/>
                      <a:pt x="283" y="342"/>
                    </a:cubicBezTo>
                    <a:cubicBezTo>
                      <a:pt x="282" y="343"/>
                      <a:pt x="282" y="343"/>
                      <a:pt x="281" y="344"/>
                    </a:cubicBezTo>
                    <a:cubicBezTo>
                      <a:pt x="280" y="345"/>
                      <a:pt x="277" y="342"/>
                      <a:pt x="278" y="344"/>
                    </a:cubicBezTo>
                    <a:cubicBezTo>
                      <a:pt x="278" y="345"/>
                      <a:pt x="279" y="346"/>
                      <a:pt x="280" y="346"/>
                    </a:cubicBezTo>
                    <a:cubicBezTo>
                      <a:pt x="281" y="347"/>
                      <a:pt x="283" y="346"/>
                      <a:pt x="283" y="347"/>
                    </a:cubicBezTo>
                    <a:cubicBezTo>
                      <a:pt x="283" y="348"/>
                      <a:pt x="280" y="349"/>
                      <a:pt x="279" y="349"/>
                    </a:cubicBezTo>
                    <a:cubicBezTo>
                      <a:pt x="278" y="349"/>
                      <a:pt x="276" y="350"/>
                      <a:pt x="277" y="350"/>
                    </a:cubicBezTo>
                    <a:cubicBezTo>
                      <a:pt x="278" y="351"/>
                      <a:pt x="280" y="350"/>
                      <a:pt x="280" y="351"/>
                    </a:cubicBezTo>
                    <a:cubicBezTo>
                      <a:pt x="280" y="352"/>
                      <a:pt x="279" y="354"/>
                      <a:pt x="279" y="354"/>
                    </a:cubicBezTo>
                    <a:cubicBezTo>
                      <a:pt x="279" y="354"/>
                      <a:pt x="277" y="352"/>
                      <a:pt x="277" y="353"/>
                    </a:cubicBezTo>
                    <a:cubicBezTo>
                      <a:pt x="277" y="353"/>
                      <a:pt x="277" y="355"/>
                      <a:pt x="278" y="355"/>
                    </a:cubicBezTo>
                    <a:cubicBezTo>
                      <a:pt x="278" y="356"/>
                      <a:pt x="278" y="356"/>
                      <a:pt x="279" y="357"/>
                    </a:cubicBezTo>
                    <a:cubicBezTo>
                      <a:pt x="279" y="357"/>
                      <a:pt x="280" y="354"/>
                      <a:pt x="281" y="355"/>
                    </a:cubicBezTo>
                    <a:cubicBezTo>
                      <a:pt x="281" y="355"/>
                      <a:pt x="280" y="357"/>
                      <a:pt x="279" y="359"/>
                    </a:cubicBezTo>
                    <a:cubicBezTo>
                      <a:pt x="279" y="360"/>
                      <a:pt x="279" y="363"/>
                      <a:pt x="279" y="364"/>
                    </a:cubicBezTo>
                    <a:cubicBezTo>
                      <a:pt x="280" y="365"/>
                      <a:pt x="282" y="365"/>
                      <a:pt x="282" y="366"/>
                    </a:cubicBezTo>
                    <a:cubicBezTo>
                      <a:pt x="282" y="366"/>
                      <a:pt x="280" y="366"/>
                      <a:pt x="279" y="367"/>
                    </a:cubicBezTo>
                    <a:cubicBezTo>
                      <a:pt x="279" y="367"/>
                      <a:pt x="280" y="370"/>
                      <a:pt x="280" y="372"/>
                    </a:cubicBezTo>
                    <a:cubicBezTo>
                      <a:pt x="280" y="374"/>
                      <a:pt x="280" y="375"/>
                      <a:pt x="279" y="377"/>
                    </a:cubicBezTo>
                    <a:cubicBezTo>
                      <a:pt x="279" y="379"/>
                      <a:pt x="278" y="380"/>
                      <a:pt x="278" y="381"/>
                    </a:cubicBezTo>
                    <a:cubicBezTo>
                      <a:pt x="278" y="381"/>
                      <a:pt x="277" y="378"/>
                      <a:pt x="276" y="379"/>
                    </a:cubicBezTo>
                    <a:cubicBezTo>
                      <a:pt x="275" y="379"/>
                      <a:pt x="276" y="381"/>
                      <a:pt x="277" y="382"/>
                    </a:cubicBezTo>
                    <a:cubicBezTo>
                      <a:pt x="277" y="383"/>
                      <a:pt x="278" y="383"/>
                      <a:pt x="277" y="384"/>
                    </a:cubicBezTo>
                    <a:cubicBezTo>
                      <a:pt x="276" y="385"/>
                      <a:pt x="268" y="390"/>
                      <a:pt x="267" y="392"/>
                    </a:cubicBezTo>
                    <a:cubicBezTo>
                      <a:pt x="266" y="394"/>
                      <a:pt x="267" y="395"/>
                      <a:pt x="265" y="398"/>
                    </a:cubicBezTo>
                    <a:cubicBezTo>
                      <a:pt x="263" y="402"/>
                      <a:pt x="263" y="403"/>
                      <a:pt x="262" y="405"/>
                    </a:cubicBezTo>
                    <a:cubicBezTo>
                      <a:pt x="261" y="406"/>
                      <a:pt x="257" y="412"/>
                      <a:pt x="255" y="415"/>
                    </a:cubicBezTo>
                    <a:cubicBezTo>
                      <a:pt x="253" y="418"/>
                      <a:pt x="250" y="420"/>
                      <a:pt x="248" y="421"/>
                    </a:cubicBezTo>
                    <a:cubicBezTo>
                      <a:pt x="246" y="423"/>
                      <a:pt x="243" y="426"/>
                      <a:pt x="243" y="425"/>
                    </a:cubicBezTo>
                    <a:cubicBezTo>
                      <a:pt x="242" y="425"/>
                      <a:pt x="240" y="422"/>
                      <a:pt x="242" y="422"/>
                    </a:cubicBezTo>
                    <a:cubicBezTo>
                      <a:pt x="244" y="422"/>
                      <a:pt x="244" y="423"/>
                      <a:pt x="245" y="422"/>
                    </a:cubicBezTo>
                    <a:cubicBezTo>
                      <a:pt x="246" y="421"/>
                      <a:pt x="249" y="420"/>
                      <a:pt x="249" y="418"/>
                    </a:cubicBezTo>
                    <a:cubicBezTo>
                      <a:pt x="250" y="417"/>
                      <a:pt x="250" y="415"/>
                      <a:pt x="251" y="414"/>
                    </a:cubicBezTo>
                    <a:cubicBezTo>
                      <a:pt x="252" y="413"/>
                      <a:pt x="253" y="415"/>
                      <a:pt x="254" y="413"/>
                    </a:cubicBezTo>
                    <a:cubicBezTo>
                      <a:pt x="255" y="412"/>
                      <a:pt x="253" y="412"/>
                      <a:pt x="254" y="410"/>
                    </a:cubicBezTo>
                    <a:cubicBezTo>
                      <a:pt x="255" y="409"/>
                      <a:pt x="256" y="411"/>
                      <a:pt x="257" y="408"/>
                    </a:cubicBezTo>
                    <a:cubicBezTo>
                      <a:pt x="257" y="406"/>
                      <a:pt x="255" y="406"/>
                      <a:pt x="256" y="405"/>
                    </a:cubicBezTo>
                    <a:cubicBezTo>
                      <a:pt x="257" y="404"/>
                      <a:pt x="259" y="404"/>
                      <a:pt x="259" y="403"/>
                    </a:cubicBezTo>
                    <a:cubicBezTo>
                      <a:pt x="259" y="402"/>
                      <a:pt x="256" y="402"/>
                      <a:pt x="255" y="402"/>
                    </a:cubicBezTo>
                    <a:cubicBezTo>
                      <a:pt x="254" y="402"/>
                      <a:pt x="252" y="401"/>
                      <a:pt x="251" y="401"/>
                    </a:cubicBezTo>
                    <a:cubicBezTo>
                      <a:pt x="249" y="401"/>
                      <a:pt x="249" y="401"/>
                      <a:pt x="251" y="403"/>
                    </a:cubicBezTo>
                    <a:cubicBezTo>
                      <a:pt x="252" y="405"/>
                      <a:pt x="251" y="404"/>
                      <a:pt x="251" y="406"/>
                    </a:cubicBezTo>
                    <a:cubicBezTo>
                      <a:pt x="251" y="408"/>
                      <a:pt x="251" y="409"/>
                      <a:pt x="251" y="410"/>
                    </a:cubicBezTo>
                    <a:cubicBezTo>
                      <a:pt x="250" y="410"/>
                      <a:pt x="249" y="407"/>
                      <a:pt x="248" y="407"/>
                    </a:cubicBezTo>
                    <a:cubicBezTo>
                      <a:pt x="247" y="408"/>
                      <a:pt x="249" y="412"/>
                      <a:pt x="247" y="413"/>
                    </a:cubicBezTo>
                    <a:cubicBezTo>
                      <a:pt x="246" y="414"/>
                      <a:pt x="243" y="414"/>
                      <a:pt x="243" y="416"/>
                    </a:cubicBezTo>
                    <a:cubicBezTo>
                      <a:pt x="242" y="418"/>
                      <a:pt x="244" y="419"/>
                      <a:pt x="242" y="419"/>
                    </a:cubicBezTo>
                    <a:cubicBezTo>
                      <a:pt x="241" y="420"/>
                      <a:pt x="239" y="419"/>
                      <a:pt x="239" y="421"/>
                    </a:cubicBezTo>
                    <a:cubicBezTo>
                      <a:pt x="239" y="423"/>
                      <a:pt x="239" y="424"/>
                      <a:pt x="240" y="426"/>
                    </a:cubicBezTo>
                    <a:cubicBezTo>
                      <a:pt x="241" y="427"/>
                      <a:pt x="241" y="427"/>
                      <a:pt x="240" y="429"/>
                    </a:cubicBezTo>
                    <a:cubicBezTo>
                      <a:pt x="239" y="430"/>
                      <a:pt x="239" y="429"/>
                      <a:pt x="237" y="434"/>
                    </a:cubicBezTo>
                    <a:cubicBezTo>
                      <a:pt x="235" y="438"/>
                      <a:pt x="235" y="438"/>
                      <a:pt x="234" y="440"/>
                    </a:cubicBezTo>
                    <a:cubicBezTo>
                      <a:pt x="232" y="441"/>
                      <a:pt x="229" y="443"/>
                      <a:pt x="228" y="445"/>
                    </a:cubicBezTo>
                    <a:cubicBezTo>
                      <a:pt x="228" y="445"/>
                      <a:pt x="228" y="445"/>
                      <a:pt x="227" y="445"/>
                    </a:cubicBezTo>
                    <a:cubicBezTo>
                      <a:pt x="226" y="445"/>
                      <a:pt x="226" y="444"/>
                      <a:pt x="226" y="443"/>
                    </a:cubicBezTo>
                    <a:cubicBezTo>
                      <a:pt x="226" y="443"/>
                      <a:pt x="226" y="442"/>
                      <a:pt x="226" y="441"/>
                    </a:cubicBezTo>
                    <a:cubicBezTo>
                      <a:pt x="226" y="439"/>
                      <a:pt x="226" y="438"/>
                      <a:pt x="226" y="436"/>
                    </a:cubicBezTo>
                    <a:cubicBezTo>
                      <a:pt x="226" y="434"/>
                      <a:pt x="225" y="432"/>
                      <a:pt x="225" y="430"/>
                    </a:cubicBezTo>
                    <a:cubicBezTo>
                      <a:pt x="224" y="428"/>
                      <a:pt x="224" y="427"/>
                      <a:pt x="223" y="426"/>
                    </a:cubicBezTo>
                    <a:cubicBezTo>
                      <a:pt x="223" y="425"/>
                      <a:pt x="223" y="425"/>
                      <a:pt x="223" y="425"/>
                    </a:cubicBezTo>
                    <a:cubicBezTo>
                      <a:pt x="222" y="424"/>
                      <a:pt x="222" y="424"/>
                      <a:pt x="221" y="423"/>
                    </a:cubicBezTo>
                    <a:cubicBezTo>
                      <a:pt x="221" y="423"/>
                      <a:pt x="220" y="422"/>
                      <a:pt x="219" y="422"/>
                    </a:cubicBezTo>
                    <a:cubicBezTo>
                      <a:pt x="217" y="421"/>
                      <a:pt x="216" y="420"/>
                      <a:pt x="216" y="420"/>
                    </a:cubicBezTo>
                    <a:cubicBezTo>
                      <a:pt x="215" y="420"/>
                      <a:pt x="215" y="419"/>
                      <a:pt x="215" y="419"/>
                    </a:cubicBezTo>
                    <a:cubicBezTo>
                      <a:pt x="215" y="418"/>
                      <a:pt x="215" y="417"/>
                      <a:pt x="214" y="417"/>
                    </a:cubicBezTo>
                    <a:cubicBezTo>
                      <a:pt x="213" y="417"/>
                      <a:pt x="213" y="417"/>
                      <a:pt x="212" y="417"/>
                    </a:cubicBezTo>
                    <a:cubicBezTo>
                      <a:pt x="210" y="416"/>
                      <a:pt x="207" y="416"/>
                      <a:pt x="207" y="415"/>
                    </a:cubicBezTo>
                    <a:cubicBezTo>
                      <a:pt x="207" y="414"/>
                      <a:pt x="206" y="412"/>
                      <a:pt x="205" y="411"/>
                    </a:cubicBezTo>
                    <a:cubicBezTo>
                      <a:pt x="204" y="411"/>
                      <a:pt x="204" y="410"/>
                      <a:pt x="204" y="410"/>
                    </a:cubicBezTo>
                    <a:cubicBezTo>
                      <a:pt x="203" y="410"/>
                      <a:pt x="203" y="409"/>
                      <a:pt x="202" y="410"/>
                    </a:cubicBezTo>
                    <a:cubicBezTo>
                      <a:pt x="202" y="410"/>
                      <a:pt x="202" y="410"/>
                      <a:pt x="202" y="410"/>
                    </a:cubicBezTo>
                    <a:cubicBezTo>
                      <a:pt x="202" y="410"/>
                      <a:pt x="201" y="411"/>
                      <a:pt x="200" y="412"/>
                    </a:cubicBezTo>
                    <a:cubicBezTo>
                      <a:pt x="199" y="412"/>
                      <a:pt x="199" y="413"/>
                      <a:pt x="198" y="413"/>
                    </a:cubicBezTo>
                    <a:cubicBezTo>
                      <a:pt x="198" y="413"/>
                      <a:pt x="198" y="412"/>
                      <a:pt x="198" y="411"/>
                    </a:cubicBezTo>
                    <a:cubicBezTo>
                      <a:pt x="198" y="410"/>
                      <a:pt x="198" y="409"/>
                      <a:pt x="198" y="409"/>
                    </a:cubicBezTo>
                    <a:cubicBezTo>
                      <a:pt x="197" y="408"/>
                      <a:pt x="195" y="406"/>
                      <a:pt x="194" y="405"/>
                    </a:cubicBezTo>
                    <a:cubicBezTo>
                      <a:pt x="192" y="403"/>
                      <a:pt x="190" y="401"/>
                      <a:pt x="190" y="401"/>
                    </a:cubicBezTo>
                    <a:cubicBezTo>
                      <a:pt x="190" y="401"/>
                      <a:pt x="190" y="401"/>
                      <a:pt x="189" y="401"/>
                    </a:cubicBezTo>
                    <a:cubicBezTo>
                      <a:pt x="188" y="401"/>
                      <a:pt x="186" y="401"/>
                      <a:pt x="186" y="402"/>
                    </a:cubicBezTo>
                    <a:cubicBezTo>
                      <a:pt x="186" y="402"/>
                      <a:pt x="186" y="402"/>
                      <a:pt x="186" y="402"/>
                    </a:cubicBezTo>
                    <a:cubicBezTo>
                      <a:pt x="186" y="402"/>
                      <a:pt x="186" y="402"/>
                      <a:pt x="186" y="402"/>
                    </a:cubicBezTo>
                    <a:cubicBezTo>
                      <a:pt x="186" y="403"/>
                      <a:pt x="185" y="403"/>
                      <a:pt x="185" y="403"/>
                    </a:cubicBezTo>
                    <a:cubicBezTo>
                      <a:pt x="185" y="404"/>
                      <a:pt x="182" y="403"/>
                      <a:pt x="181" y="402"/>
                    </a:cubicBezTo>
                    <a:cubicBezTo>
                      <a:pt x="181" y="402"/>
                      <a:pt x="182" y="402"/>
                      <a:pt x="182" y="401"/>
                    </a:cubicBezTo>
                    <a:cubicBezTo>
                      <a:pt x="183" y="400"/>
                      <a:pt x="186" y="397"/>
                      <a:pt x="188" y="396"/>
                    </a:cubicBezTo>
                    <a:cubicBezTo>
                      <a:pt x="189" y="395"/>
                      <a:pt x="189" y="395"/>
                      <a:pt x="189" y="395"/>
                    </a:cubicBezTo>
                    <a:cubicBezTo>
                      <a:pt x="189" y="395"/>
                      <a:pt x="189" y="395"/>
                      <a:pt x="189" y="395"/>
                    </a:cubicBezTo>
                    <a:cubicBezTo>
                      <a:pt x="190" y="394"/>
                      <a:pt x="192" y="391"/>
                      <a:pt x="194" y="389"/>
                    </a:cubicBezTo>
                    <a:cubicBezTo>
                      <a:pt x="195" y="388"/>
                      <a:pt x="196" y="387"/>
                      <a:pt x="197" y="386"/>
                    </a:cubicBezTo>
                    <a:cubicBezTo>
                      <a:pt x="197" y="385"/>
                      <a:pt x="198" y="385"/>
                      <a:pt x="199" y="384"/>
                    </a:cubicBezTo>
                    <a:cubicBezTo>
                      <a:pt x="200" y="383"/>
                      <a:pt x="201" y="382"/>
                      <a:pt x="201" y="382"/>
                    </a:cubicBezTo>
                    <a:cubicBezTo>
                      <a:pt x="201" y="381"/>
                      <a:pt x="201" y="381"/>
                      <a:pt x="201" y="381"/>
                    </a:cubicBezTo>
                    <a:cubicBezTo>
                      <a:pt x="201" y="380"/>
                      <a:pt x="201" y="380"/>
                      <a:pt x="201" y="380"/>
                    </a:cubicBezTo>
                    <a:cubicBezTo>
                      <a:pt x="201" y="379"/>
                      <a:pt x="202" y="379"/>
                      <a:pt x="203" y="379"/>
                    </a:cubicBezTo>
                    <a:cubicBezTo>
                      <a:pt x="203" y="378"/>
                      <a:pt x="204" y="378"/>
                      <a:pt x="204" y="378"/>
                    </a:cubicBezTo>
                    <a:cubicBezTo>
                      <a:pt x="204" y="378"/>
                      <a:pt x="204" y="378"/>
                      <a:pt x="204" y="378"/>
                    </a:cubicBezTo>
                    <a:cubicBezTo>
                      <a:pt x="205" y="377"/>
                      <a:pt x="206" y="376"/>
                      <a:pt x="208" y="374"/>
                    </a:cubicBezTo>
                    <a:cubicBezTo>
                      <a:pt x="209" y="373"/>
                      <a:pt x="210" y="372"/>
                      <a:pt x="211" y="371"/>
                    </a:cubicBezTo>
                    <a:cubicBezTo>
                      <a:pt x="211" y="371"/>
                      <a:pt x="212" y="371"/>
                      <a:pt x="213" y="370"/>
                    </a:cubicBezTo>
                    <a:cubicBezTo>
                      <a:pt x="213" y="370"/>
                      <a:pt x="213" y="370"/>
                      <a:pt x="213" y="370"/>
                    </a:cubicBezTo>
                    <a:cubicBezTo>
                      <a:pt x="214" y="370"/>
                      <a:pt x="216" y="370"/>
                      <a:pt x="217" y="370"/>
                    </a:cubicBezTo>
                    <a:cubicBezTo>
                      <a:pt x="217" y="369"/>
                      <a:pt x="219" y="368"/>
                      <a:pt x="220" y="368"/>
                    </a:cubicBezTo>
                    <a:cubicBezTo>
                      <a:pt x="221" y="367"/>
                      <a:pt x="222" y="366"/>
                      <a:pt x="222" y="366"/>
                    </a:cubicBezTo>
                    <a:cubicBezTo>
                      <a:pt x="222" y="366"/>
                      <a:pt x="222" y="366"/>
                      <a:pt x="222" y="365"/>
                    </a:cubicBezTo>
                    <a:cubicBezTo>
                      <a:pt x="223" y="364"/>
                      <a:pt x="224" y="363"/>
                      <a:pt x="224" y="361"/>
                    </a:cubicBezTo>
                    <a:cubicBezTo>
                      <a:pt x="224" y="360"/>
                      <a:pt x="224" y="359"/>
                      <a:pt x="224" y="358"/>
                    </a:cubicBezTo>
                    <a:cubicBezTo>
                      <a:pt x="224" y="358"/>
                      <a:pt x="224" y="358"/>
                      <a:pt x="224" y="358"/>
                    </a:cubicBezTo>
                    <a:cubicBezTo>
                      <a:pt x="224" y="357"/>
                      <a:pt x="224" y="356"/>
                      <a:pt x="224" y="355"/>
                    </a:cubicBezTo>
                    <a:cubicBezTo>
                      <a:pt x="224" y="355"/>
                      <a:pt x="224" y="354"/>
                      <a:pt x="224" y="354"/>
                    </a:cubicBezTo>
                    <a:cubicBezTo>
                      <a:pt x="223" y="352"/>
                      <a:pt x="222" y="348"/>
                      <a:pt x="220" y="347"/>
                    </a:cubicBezTo>
                    <a:cubicBezTo>
                      <a:pt x="220" y="347"/>
                      <a:pt x="220" y="347"/>
                      <a:pt x="220" y="347"/>
                    </a:cubicBezTo>
                    <a:cubicBezTo>
                      <a:pt x="219" y="347"/>
                      <a:pt x="219" y="347"/>
                      <a:pt x="219" y="347"/>
                    </a:cubicBezTo>
                    <a:cubicBezTo>
                      <a:pt x="218" y="347"/>
                      <a:pt x="218" y="347"/>
                      <a:pt x="218" y="347"/>
                    </a:cubicBezTo>
                    <a:cubicBezTo>
                      <a:pt x="217" y="347"/>
                      <a:pt x="217" y="347"/>
                      <a:pt x="217" y="347"/>
                    </a:cubicBezTo>
                    <a:cubicBezTo>
                      <a:pt x="217" y="347"/>
                      <a:pt x="217" y="347"/>
                      <a:pt x="217" y="347"/>
                    </a:cubicBezTo>
                    <a:cubicBezTo>
                      <a:pt x="217" y="347"/>
                      <a:pt x="217" y="347"/>
                      <a:pt x="217" y="347"/>
                    </a:cubicBezTo>
                    <a:cubicBezTo>
                      <a:pt x="216" y="348"/>
                      <a:pt x="215" y="348"/>
                      <a:pt x="214" y="348"/>
                    </a:cubicBezTo>
                    <a:cubicBezTo>
                      <a:pt x="214" y="347"/>
                      <a:pt x="214" y="346"/>
                      <a:pt x="215" y="345"/>
                    </a:cubicBezTo>
                    <a:cubicBezTo>
                      <a:pt x="215" y="345"/>
                      <a:pt x="216" y="339"/>
                      <a:pt x="217" y="335"/>
                    </a:cubicBezTo>
                    <a:cubicBezTo>
                      <a:pt x="218" y="332"/>
                      <a:pt x="218" y="330"/>
                      <a:pt x="218" y="330"/>
                    </a:cubicBezTo>
                    <a:cubicBezTo>
                      <a:pt x="218" y="330"/>
                      <a:pt x="218" y="330"/>
                      <a:pt x="218" y="330"/>
                    </a:cubicBezTo>
                    <a:cubicBezTo>
                      <a:pt x="218" y="329"/>
                      <a:pt x="217" y="329"/>
                      <a:pt x="215" y="329"/>
                    </a:cubicBezTo>
                    <a:cubicBezTo>
                      <a:pt x="214" y="328"/>
                      <a:pt x="212" y="328"/>
                      <a:pt x="211" y="328"/>
                    </a:cubicBezTo>
                    <a:cubicBezTo>
                      <a:pt x="211" y="328"/>
                      <a:pt x="210" y="328"/>
                      <a:pt x="210" y="328"/>
                    </a:cubicBezTo>
                    <a:cubicBezTo>
                      <a:pt x="208" y="328"/>
                      <a:pt x="207" y="328"/>
                      <a:pt x="206" y="327"/>
                    </a:cubicBezTo>
                    <a:cubicBezTo>
                      <a:pt x="206" y="327"/>
                      <a:pt x="205" y="326"/>
                      <a:pt x="205" y="324"/>
                    </a:cubicBezTo>
                    <a:cubicBezTo>
                      <a:pt x="204" y="322"/>
                      <a:pt x="203" y="318"/>
                      <a:pt x="203" y="317"/>
                    </a:cubicBezTo>
                    <a:cubicBezTo>
                      <a:pt x="203" y="317"/>
                      <a:pt x="203" y="317"/>
                      <a:pt x="203" y="317"/>
                    </a:cubicBezTo>
                    <a:cubicBezTo>
                      <a:pt x="203" y="316"/>
                      <a:pt x="203" y="316"/>
                      <a:pt x="203" y="316"/>
                    </a:cubicBezTo>
                    <a:cubicBezTo>
                      <a:pt x="203" y="315"/>
                      <a:pt x="202" y="311"/>
                      <a:pt x="201" y="310"/>
                    </a:cubicBezTo>
                    <a:cubicBezTo>
                      <a:pt x="200" y="309"/>
                      <a:pt x="199" y="309"/>
                      <a:pt x="197" y="309"/>
                    </a:cubicBezTo>
                    <a:cubicBezTo>
                      <a:pt x="197" y="309"/>
                      <a:pt x="196" y="309"/>
                      <a:pt x="196" y="308"/>
                    </a:cubicBezTo>
                    <a:cubicBezTo>
                      <a:pt x="196" y="308"/>
                      <a:pt x="195" y="308"/>
                      <a:pt x="195" y="307"/>
                    </a:cubicBezTo>
                    <a:cubicBezTo>
                      <a:pt x="195" y="307"/>
                      <a:pt x="195" y="307"/>
                      <a:pt x="195" y="307"/>
                    </a:cubicBezTo>
                    <a:cubicBezTo>
                      <a:pt x="194" y="306"/>
                      <a:pt x="194" y="305"/>
                      <a:pt x="193" y="306"/>
                    </a:cubicBezTo>
                    <a:cubicBezTo>
                      <a:pt x="192" y="306"/>
                      <a:pt x="188" y="308"/>
                      <a:pt x="187" y="309"/>
                    </a:cubicBezTo>
                    <a:cubicBezTo>
                      <a:pt x="186" y="308"/>
                      <a:pt x="178" y="307"/>
                      <a:pt x="177" y="306"/>
                    </a:cubicBezTo>
                    <a:cubicBezTo>
                      <a:pt x="177" y="305"/>
                      <a:pt x="178" y="300"/>
                      <a:pt x="179" y="296"/>
                    </a:cubicBezTo>
                    <a:cubicBezTo>
                      <a:pt x="179" y="294"/>
                      <a:pt x="179" y="293"/>
                      <a:pt x="179" y="292"/>
                    </a:cubicBezTo>
                    <a:cubicBezTo>
                      <a:pt x="179" y="291"/>
                      <a:pt x="178" y="289"/>
                      <a:pt x="177" y="287"/>
                    </a:cubicBezTo>
                    <a:cubicBezTo>
                      <a:pt x="177" y="286"/>
                      <a:pt x="176" y="285"/>
                      <a:pt x="176" y="284"/>
                    </a:cubicBezTo>
                    <a:cubicBezTo>
                      <a:pt x="176" y="283"/>
                      <a:pt x="176" y="280"/>
                      <a:pt x="176" y="280"/>
                    </a:cubicBezTo>
                    <a:cubicBezTo>
                      <a:pt x="176" y="279"/>
                      <a:pt x="180" y="269"/>
                      <a:pt x="180" y="267"/>
                    </a:cubicBezTo>
                    <a:cubicBezTo>
                      <a:pt x="180" y="266"/>
                      <a:pt x="181" y="265"/>
                      <a:pt x="181" y="265"/>
                    </a:cubicBezTo>
                    <a:cubicBezTo>
                      <a:pt x="182" y="264"/>
                      <a:pt x="182" y="263"/>
                      <a:pt x="182" y="263"/>
                    </a:cubicBezTo>
                    <a:cubicBezTo>
                      <a:pt x="183" y="261"/>
                      <a:pt x="181" y="260"/>
                      <a:pt x="180" y="259"/>
                    </a:cubicBezTo>
                    <a:cubicBezTo>
                      <a:pt x="180" y="259"/>
                      <a:pt x="179" y="259"/>
                      <a:pt x="179" y="259"/>
                    </a:cubicBezTo>
                    <a:cubicBezTo>
                      <a:pt x="179" y="259"/>
                      <a:pt x="179" y="259"/>
                      <a:pt x="179" y="259"/>
                    </a:cubicBezTo>
                    <a:cubicBezTo>
                      <a:pt x="179" y="258"/>
                      <a:pt x="179" y="254"/>
                      <a:pt x="179" y="254"/>
                    </a:cubicBezTo>
                    <a:cubicBezTo>
                      <a:pt x="179" y="254"/>
                      <a:pt x="179" y="254"/>
                      <a:pt x="179" y="254"/>
                    </a:cubicBezTo>
                    <a:cubicBezTo>
                      <a:pt x="178" y="254"/>
                      <a:pt x="178" y="254"/>
                      <a:pt x="178" y="254"/>
                    </a:cubicBezTo>
                    <a:cubicBezTo>
                      <a:pt x="178" y="254"/>
                      <a:pt x="174" y="251"/>
                      <a:pt x="172" y="250"/>
                    </a:cubicBezTo>
                    <a:cubicBezTo>
                      <a:pt x="171" y="250"/>
                      <a:pt x="171" y="248"/>
                      <a:pt x="171" y="247"/>
                    </a:cubicBezTo>
                    <a:cubicBezTo>
                      <a:pt x="171" y="246"/>
                      <a:pt x="171" y="246"/>
                      <a:pt x="171" y="245"/>
                    </a:cubicBezTo>
                    <a:cubicBezTo>
                      <a:pt x="171" y="245"/>
                      <a:pt x="171" y="244"/>
                      <a:pt x="171" y="243"/>
                    </a:cubicBezTo>
                    <a:cubicBezTo>
                      <a:pt x="171" y="243"/>
                      <a:pt x="171" y="243"/>
                      <a:pt x="171" y="243"/>
                    </a:cubicBezTo>
                    <a:cubicBezTo>
                      <a:pt x="172" y="242"/>
                      <a:pt x="172" y="241"/>
                      <a:pt x="172" y="240"/>
                    </a:cubicBezTo>
                    <a:cubicBezTo>
                      <a:pt x="171" y="238"/>
                      <a:pt x="164" y="239"/>
                      <a:pt x="159" y="239"/>
                    </a:cubicBezTo>
                    <a:cubicBezTo>
                      <a:pt x="156" y="239"/>
                      <a:pt x="154" y="239"/>
                      <a:pt x="153" y="239"/>
                    </a:cubicBezTo>
                    <a:cubicBezTo>
                      <a:pt x="151" y="239"/>
                      <a:pt x="151" y="237"/>
                      <a:pt x="151" y="236"/>
                    </a:cubicBezTo>
                    <a:cubicBezTo>
                      <a:pt x="152" y="235"/>
                      <a:pt x="152" y="233"/>
                      <a:pt x="152" y="233"/>
                    </a:cubicBezTo>
                    <a:cubicBezTo>
                      <a:pt x="152" y="232"/>
                      <a:pt x="152" y="231"/>
                      <a:pt x="152" y="231"/>
                    </a:cubicBezTo>
                    <a:cubicBezTo>
                      <a:pt x="152" y="231"/>
                      <a:pt x="152" y="231"/>
                      <a:pt x="152" y="231"/>
                    </a:cubicBezTo>
                    <a:cubicBezTo>
                      <a:pt x="152" y="230"/>
                      <a:pt x="151" y="230"/>
                      <a:pt x="150" y="229"/>
                    </a:cubicBezTo>
                    <a:cubicBezTo>
                      <a:pt x="149" y="228"/>
                      <a:pt x="148" y="227"/>
                      <a:pt x="149" y="227"/>
                    </a:cubicBezTo>
                    <a:cubicBezTo>
                      <a:pt x="149" y="226"/>
                      <a:pt x="149" y="226"/>
                      <a:pt x="150" y="226"/>
                    </a:cubicBezTo>
                    <a:cubicBezTo>
                      <a:pt x="151" y="226"/>
                      <a:pt x="152" y="226"/>
                      <a:pt x="152" y="225"/>
                    </a:cubicBezTo>
                    <a:cubicBezTo>
                      <a:pt x="152" y="225"/>
                      <a:pt x="152" y="220"/>
                      <a:pt x="151" y="216"/>
                    </a:cubicBezTo>
                    <a:cubicBezTo>
                      <a:pt x="151" y="214"/>
                      <a:pt x="150" y="213"/>
                      <a:pt x="150" y="212"/>
                    </a:cubicBezTo>
                    <a:cubicBezTo>
                      <a:pt x="149" y="212"/>
                      <a:pt x="148" y="211"/>
                      <a:pt x="146" y="210"/>
                    </a:cubicBezTo>
                    <a:cubicBezTo>
                      <a:pt x="145" y="209"/>
                      <a:pt x="143" y="209"/>
                      <a:pt x="142" y="208"/>
                    </a:cubicBezTo>
                    <a:cubicBezTo>
                      <a:pt x="140" y="208"/>
                      <a:pt x="138" y="208"/>
                      <a:pt x="136" y="209"/>
                    </a:cubicBezTo>
                    <a:cubicBezTo>
                      <a:pt x="135" y="209"/>
                      <a:pt x="134" y="209"/>
                      <a:pt x="134" y="209"/>
                    </a:cubicBezTo>
                    <a:cubicBezTo>
                      <a:pt x="133" y="209"/>
                      <a:pt x="133" y="208"/>
                      <a:pt x="132" y="207"/>
                    </a:cubicBezTo>
                    <a:cubicBezTo>
                      <a:pt x="132" y="206"/>
                      <a:pt x="131" y="204"/>
                      <a:pt x="130" y="204"/>
                    </a:cubicBezTo>
                    <a:cubicBezTo>
                      <a:pt x="128" y="202"/>
                      <a:pt x="127" y="203"/>
                      <a:pt x="125" y="203"/>
                    </a:cubicBezTo>
                    <a:cubicBezTo>
                      <a:pt x="125" y="203"/>
                      <a:pt x="124" y="203"/>
                      <a:pt x="124" y="203"/>
                    </a:cubicBezTo>
                    <a:cubicBezTo>
                      <a:pt x="122" y="203"/>
                      <a:pt x="122" y="201"/>
                      <a:pt x="122" y="200"/>
                    </a:cubicBezTo>
                    <a:cubicBezTo>
                      <a:pt x="121" y="200"/>
                      <a:pt x="121" y="199"/>
                      <a:pt x="121" y="199"/>
                    </a:cubicBezTo>
                    <a:cubicBezTo>
                      <a:pt x="120" y="198"/>
                      <a:pt x="119" y="197"/>
                      <a:pt x="117" y="197"/>
                    </a:cubicBezTo>
                    <a:cubicBezTo>
                      <a:pt x="115" y="196"/>
                      <a:pt x="114" y="196"/>
                      <a:pt x="112" y="196"/>
                    </a:cubicBezTo>
                    <a:cubicBezTo>
                      <a:pt x="110" y="196"/>
                      <a:pt x="109" y="196"/>
                      <a:pt x="109" y="196"/>
                    </a:cubicBezTo>
                    <a:cubicBezTo>
                      <a:pt x="107" y="196"/>
                      <a:pt x="107" y="196"/>
                      <a:pt x="106" y="196"/>
                    </a:cubicBezTo>
                    <a:cubicBezTo>
                      <a:pt x="105" y="195"/>
                      <a:pt x="103" y="194"/>
                      <a:pt x="102" y="192"/>
                    </a:cubicBezTo>
                    <a:cubicBezTo>
                      <a:pt x="101" y="191"/>
                      <a:pt x="100" y="190"/>
                      <a:pt x="100" y="190"/>
                    </a:cubicBezTo>
                    <a:cubicBezTo>
                      <a:pt x="99" y="189"/>
                      <a:pt x="98" y="188"/>
                      <a:pt x="97" y="187"/>
                    </a:cubicBezTo>
                    <a:cubicBezTo>
                      <a:pt x="96" y="185"/>
                      <a:pt x="95" y="182"/>
                      <a:pt x="95" y="182"/>
                    </a:cubicBezTo>
                    <a:cubicBezTo>
                      <a:pt x="95" y="181"/>
                      <a:pt x="95" y="178"/>
                      <a:pt x="95" y="176"/>
                    </a:cubicBezTo>
                    <a:cubicBezTo>
                      <a:pt x="95" y="175"/>
                      <a:pt x="95" y="175"/>
                      <a:pt x="95" y="174"/>
                    </a:cubicBezTo>
                    <a:cubicBezTo>
                      <a:pt x="95" y="173"/>
                      <a:pt x="96" y="172"/>
                      <a:pt x="96" y="171"/>
                    </a:cubicBezTo>
                    <a:cubicBezTo>
                      <a:pt x="97" y="170"/>
                      <a:pt x="97" y="170"/>
                      <a:pt x="97" y="169"/>
                    </a:cubicBezTo>
                    <a:cubicBezTo>
                      <a:pt x="97" y="169"/>
                      <a:pt x="96" y="168"/>
                      <a:pt x="96" y="167"/>
                    </a:cubicBezTo>
                    <a:cubicBezTo>
                      <a:pt x="95" y="167"/>
                      <a:pt x="95" y="166"/>
                      <a:pt x="94" y="166"/>
                    </a:cubicBezTo>
                    <a:cubicBezTo>
                      <a:pt x="94" y="165"/>
                      <a:pt x="93" y="166"/>
                      <a:pt x="93" y="167"/>
                    </a:cubicBezTo>
                    <a:cubicBezTo>
                      <a:pt x="92" y="167"/>
                      <a:pt x="92" y="167"/>
                      <a:pt x="92" y="167"/>
                    </a:cubicBezTo>
                    <a:cubicBezTo>
                      <a:pt x="92" y="167"/>
                      <a:pt x="91" y="167"/>
                      <a:pt x="91" y="167"/>
                    </a:cubicBezTo>
                    <a:cubicBezTo>
                      <a:pt x="91" y="166"/>
                      <a:pt x="91" y="166"/>
                      <a:pt x="90" y="166"/>
                    </a:cubicBezTo>
                    <a:cubicBezTo>
                      <a:pt x="90" y="166"/>
                      <a:pt x="87" y="166"/>
                      <a:pt x="84" y="166"/>
                    </a:cubicBezTo>
                    <a:cubicBezTo>
                      <a:pt x="82" y="167"/>
                      <a:pt x="80" y="167"/>
                      <a:pt x="79" y="168"/>
                    </a:cubicBezTo>
                    <a:cubicBezTo>
                      <a:pt x="78" y="168"/>
                      <a:pt x="77" y="169"/>
                      <a:pt x="75" y="170"/>
                    </a:cubicBezTo>
                    <a:cubicBezTo>
                      <a:pt x="74" y="171"/>
                      <a:pt x="72" y="172"/>
                      <a:pt x="71" y="173"/>
                    </a:cubicBezTo>
                    <a:cubicBezTo>
                      <a:pt x="70" y="174"/>
                      <a:pt x="68" y="175"/>
                      <a:pt x="66" y="177"/>
                    </a:cubicBezTo>
                    <a:cubicBezTo>
                      <a:pt x="63" y="179"/>
                      <a:pt x="60" y="181"/>
                      <a:pt x="59" y="181"/>
                    </a:cubicBezTo>
                    <a:cubicBezTo>
                      <a:pt x="58" y="182"/>
                      <a:pt x="55" y="181"/>
                      <a:pt x="52" y="181"/>
                    </a:cubicBezTo>
                    <a:cubicBezTo>
                      <a:pt x="51" y="180"/>
                      <a:pt x="50" y="180"/>
                      <a:pt x="49" y="180"/>
                    </a:cubicBezTo>
                    <a:cubicBezTo>
                      <a:pt x="49" y="180"/>
                      <a:pt x="49" y="180"/>
                      <a:pt x="49" y="180"/>
                    </a:cubicBezTo>
                    <a:cubicBezTo>
                      <a:pt x="49" y="180"/>
                      <a:pt x="48" y="180"/>
                      <a:pt x="47" y="180"/>
                    </a:cubicBezTo>
                    <a:cubicBezTo>
                      <a:pt x="47" y="180"/>
                      <a:pt x="47" y="180"/>
                      <a:pt x="46" y="180"/>
                    </a:cubicBezTo>
                    <a:cubicBezTo>
                      <a:pt x="45" y="180"/>
                      <a:pt x="45" y="180"/>
                      <a:pt x="45" y="179"/>
                    </a:cubicBezTo>
                    <a:cubicBezTo>
                      <a:pt x="45" y="179"/>
                      <a:pt x="44" y="179"/>
                      <a:pt x="43" y="179"/>
                    </a:cubicBezTo>
                    <a:cubicBezTo>
                      <a:pt x="42" y="179"/>
                      <a:pt x="41" y="180"/>
                      <a:pt x="40" y="180"/>
                    </a:cubicBezTo>
                    <a:cubicBezTo>
                      <a:pt x="40" y="181"/>
                      <a:pt x="40" y="181"/>
                      <a:pt x="40" y="181"/>
                    </a:cubicBezTo>
                    <a:cubicBezTo>
                      <a:pt x="39" y="181"/>
                      <a:pt x="39" y="181"/>
                      <a:pt x="38" y="181"/>
                    </a:cubicBezTo>
                    <a:cubicBezTo>
                      <a:pt x="38" y="181"/>
                      <a:pt x="37" y="180"/>
                      <a:pt x="37" y="180"/>
                    </a:cubicBezTo>
                    <a:cubicBezTo>
                      <a:pt x="37" y="180"/>
                      <a:pt x="37" y="175"/>
                      <a:pt x="37" y="172"/>
                    </a:cubicBezTo>
                    <a:cubicBezTo>
                      <a:pt x="37" y="171"/>
                      <a:pt x="37" y="170"/>
                      <a:pt x="37" y="169"/>
                    </a:cubicBezTo>
                    <a:cubicBezTo>
                      <a:pt x="37" y="169"/>
                      <a:pt x="37" y="169"/>
                      <a:pt x="37" y="168"/>
                    </a:cubicBezTo>
                    <a:cubicBezTo>
                      <a:pt x="37" y="168"/>
                      <a:pt x="37" y="168"/>
                      <a:pt x="37" y="168"/>
                    </a:cubicBezTo>
                    <a:cubicBezTo>
                      <a:pt x="38" y="168"/>
                      <a:pt x="38" y="167"/>
                      <a:pt x="38" y="166"/>
                    </a:cubicBezTo>
                    <a:cubicBezTo>
                      <a:pt x="38" y="165"/>
                      <a:pt x="38" y="165"/>
                      <a:pt x="38" y="164"/>
                    </a:cubicBezTo>
                    <a:cubicBezTo>
                      <a:pt x="38" y="164"/>
                      <a:pt x="38" y="164"/>
                      <a:pt x="38" y="163"/>
                    </a:cubicBezTo>
                    <a:cubicBezTo>
                      <a:pt x="38" y="163"/>
                      <a:pt x="38" y="163"/>
                      <a:pt x="38" y="163"/>
                    </a:cubicBezTo>
                    <a:cubicBezTo>
                      <a:pt x="39" y="163"/>
                      <a:pt x="38" y="162"/>
                      <a:pt x="38" y="162"/>
                    </a:cubicBezTo>
                    <a:cubicBezTo>
                      <a:pt x="38" y="162"/>
                      <a:pt x="38" y="162"/>
                      <a:pt x="38" y="162"/>
                    </a:cubicBezTo>
                    <a:cubicBezTo>
                      <a:pt x="37" y="162"/>
                      <a:pt x="34" y="164"/>
                      <a:pt x="32" y="166"/>
                    </a:cubicBezTo>
                    <a:cubicBezTo>
                      <a:pt x="32" y="166"/>
                      <a:pt x="32" y="166"/>
                      <a:pt x="32" y="166"/>
                    </a:cubicBezTo>
                    <a:cubicBezTo>
                      <a:pt x="31" y="167"/>
                      <a:pt x="29" y="169"/>
                      <a:pt x="29" y="169"/>
                    </a:cubicBezTo>
                    <a:cubicBezTo>
                      <a:pt x="29" y="169"/>
                      <a:pt x="28" y="169"/>
                      <a:pt x="27" y="169"/>
                    </a:cubicBezTo>
                    <a:cubicBezTo>
                      <a:pt x="24" y="169"/>
                      <a:pt x="21" y="169"/>
                      <a:pt x="20" y="169"/>
                    </a:cubicBezTo>
                    <a:cubicBezTo>
                      <a:pt x="20" y="169"/>
                      <a:pt x="20" y="169"/>
                      <a:pt x="20" y="169"/>
                    </a:cubicBezTo>
                    <a:cubicBezTo>
                      <a:pt x="20" y="169"/>
                      <a:pt x="20" y="169"/>
                      <a:pt x="20" y="169"/>
                    </a:cubicBezTo>
                    <a:cubicBezTo>
                      <a:pt x="20" y="169"/>
                      <a:pt x="20" y="169"/>
                      <a:pt x="20" y="168"/>
                    </a:cubicBezTo>
                    <a:cubicBezTo>
                      <a:pt x="20" y="168"/>
                      <a:pt x="20" y="168"/>
                      <a:pt x="20" y="168"/>
                    </a:cubicBezTo>
                    <a:cubicBezTo>
                      <a:pt x="20" y="167"/>
                      <a:pt x="20" y="167"/>
                      <a:pt x="20" y="167"/>
                    </a:cubicBezTo>
                    <a:cubicBezTo>
                      <a:pt x="20" y="167"/>
                      <a:pt x="19" y="167"/>
                      <a:pt x="19" y="166"/>
                    </a:cubicBezTo>
                    <a:cubicBezTo>
                      <a:pt x="19" y="166"/>
                      <a:pt x="19" y="165"/>
                      <a:pt x="19" y="165"/>
                    </a:cubicBezTo>
                    <a:cubicBezTo>
                      <a:pt x="19" y="164"/>
                      <a:pt x="18" y="164"/>
                      <a:pt x="18" y="163"/>
                    </a:cubicBezTo>
                    <a:cubicBezTo>
                      <a:pt x="18" y="163"/>
                      <a:pt x="16" y="163"/>
                      <a:pt x="13" y="163"/>
                    </a:cubicBezTo>
                    <a:cubicBezTo>
                      <a:pt x="11" y="163"/>
                      <a:pt x="9" y="162"/>
                      <a:pt x="9" y="162"/>
                    </a:cubicBezTo>
                    <a:cubicBezTo>
                      <a:pt x="9" y="162"/>
                      <a:pt x="9" y="162"/>
                      <a:pt x="10" y="161"/>
                    </a:cubicBezTo>
                    <a:cubicBezTo>
                      <a:pt x="11" y="160"/>
                      <a:pt x="11" y="159"/>
                      <a:pt x="11" y="159"/>
                    </a:cubicBezTo>
                    <a:cubicBezTo>
                      <a:pt x="11" y="158"/>
                      <a:pt x="9" y="155"/>
                      <a:pt x="7" y="153"/>
                    </a:cubicBezTo>
                    <a:cubicBezTo>
                      <a:pt x="6" y="152"/>
                      <a:pt x="6" y="152"/>
                      <a:pt x="5" y="151"/>
                    </a:cubicBezTo>
                    <a:cubicBezTo>
                      <a:pt x="5" y="150"/>
                      <a:pt x="4" y="148"/>
                      <a:pt x="4" y="147"/>
                    </a:cubicBezTo>
                    <a:cubicBezTo>
                      <a:pt x="3" y="145"/>
                      <a:pt x="3" y="145"/>
                      <a:pt x="3" y="144"/>
                    </a:cubicBezTo>
                    <a:cubicBezTo>
                      <a:pt x="2" y="144"/>
                      <a:pt x="2" y="143"/>
                      <a:pt x="1" y="143"/>
                    </a:cubicBezTo>
                    <a:cubicBezTo>
                      <a:pt x="1" y="142"/>
                      <a:pt x="0" y="142"/>
                      <a:pt x="0" y="141"/>
                    </a:cubicBezTo>
                    <a:cubicBezTo>
                      <a:pt x="0" y="141"/>
                      <a:pt x="1" y="141"/>
                      <a:pt x="1" y="141"/>
                    </a:cubicBezTo>
                    <a:cubicBezTo>
                      <a:pt x="2" y="140"/>
                      <a:pt x="3" y="140"/>
                      <a:pt x="3" y="139"/>
                    </a:cubicBezTo>
                    <a:cubicBezTo>
                      <a:pt x="3" y="139"/>
                      <a:pt x="3" y="139"/>
                      <a:pt x="3" y="139"/>
                    </a:cubicBezTo>
                    <a:cubicBezTo>
                      <a:pt x="3" y="138"/>
                      <a:pt x="2" y="138"/>
                      <a:pt x="2" y="138"/>
                    </a:cubicBezTo>
                    <a:cubicBezTo>
                      <a:pt x="2" y="138"/>
                      <a:pt x="2" y="138"/>
                      <a:pt x="2" y="138"/>
                    </a:cubicBezTo>
                    <a:cubicBezTo>
                      <a:pt x="2" y="137"/>
                      <a:pt x="2" y="137"/>
                      <a:pt x="2" y="137"/>
                    </a:cubicBezTo>
                    <a:cubicBezTo>
                      <a:pt x="2" y="137"/>
                      <a:pt x="2" y="136"/>
                      <a:pt x="3" y="136"/>
                    </a:cubicBezTo>
                    <a:cubicBezTo>
                      <a:pt x="3" y="135"/>
                      <a:pt x="3" y="134"/>
                      <a:pt x="3" y="134"/>
                    </a:cubicBezTo>
                    <a:cubicBezTo>
                      <a:pt x="4" y="133"/>
                      <a:pt x="5" y="133"/>
                      <a:pt x="6" y="132"/>
                    </a:cubicBezTo>
                    <a:cubicBezTo>
                      <a:pt x="8" y="131"/>
                      <a:pt x="9" y="130"/>
                      <a:pt x="9" y="129"/>
                    </a:cubicBezTo>
                    <a:cubicBezTo>
                      <a:pt x="9" y="129"/>
                      <a:pt x="9" y="129"/>
                      <a:pt x="9" y="128"/>
                    </a:cubicBezTo>
                    <a:cubicBezTo>
                      <a:pt x="9" y="127"/>
                      <a:pt x="9" y="127"/>
                      <a:pt x="9" y="126"/>
                    </a:cubicBezTo>
                    <a:cubicBezTo>
                      <a:pt x="9" y="126"/>
                      <a:pt x="9" y="125"/>
                      <a:pt x="10" y="124"/>
                    </a:cubicBezTo>
                    <a:cubicBezTo>
                      <a:pt x="10" y="124"/>
                      <a:pt x="10" y="124"/>
                      <a:pt x="10" y="124"/>
                    </a:cubicBezTo>
                    <a:cubicBezTo>
                      <a:pt x="10" y="124"/>
                      <a:pt x="11" y="123"/>
                      <a:pt x="11" y="122"/>
                    </a:cubicBezTo>
                    <a:cubicBezTo>
                      <a:pt x="11" y="121"/>
                      <a:pt x="11" y="120"/>
                      <a:pt x="11" y="119"/>
                    </a:cubicBezTo>
                    <a:cubicBezTo>
                      <a:pt x="12" y="118"/>
                      <a:pt x="12" y="116"/>
                      <a:pt x="12" y="115"/>
                    </a:cubicBezTo>
                    <a:cubicBezTo>
                      <a:pt x="13" y="115"/>
                      <a:pt x="17" y="112"/>
                      <a:pt x="20" y="111"/>
                    </a:cubicBezTo>
                    <a:cubicBezTo>
                      <a:pt x="21" y="110"/>
                      <a:pt x="22" y="109"/>
                      <a:pt x="22" y="109"/>
                    </a:cubicBezTo>
                    <a:cubicBezTo>
                      <a:pt x="22" y="109"/>
                      <a:pt x="23" y="109"/>
                      <a:pt x="24" y="109"/>
                    </a:cubicBezTo>
                    <a:cubicBezTo>
                      <a:pt x="24" y="108"/>
                      <a:pt x="25" y="108"/>
                      <a:pt x="26" y="108"/>
                    </a:cubicBezTo>
                    <a:cubicBezTo>
                      <a:pt x="27" y="108"/>
                      <a:pt x="28" y="108"/>
                      <a:pt x="29" y="108"/>
                    </a:cubicBezTo>
                    <a:cubicBezTo>
                      <a:pt x="29" y="108"/>
                      <a:pt x="29" y="108"/>
                      <a:pt x="29" y="108"/>
                    </a:cubicBezTo>
                    <a:cubicBezTo>
                      <a:pt x="29" y="107"/>
                      <a:pt x="29" y="107"/>
                      <a:pt x="29" y="107"/>
                    </a:cubicBezTo>
                    <a:cubicBezTo>
                      <a:pt x="30" y="107"/>
                      <a:pt x="31" y="107"/>
                      <a:pt x="32" y="107"/>
                    </a:cubicBezTo>
                    <a:cubicBezTo>
                      <a:pt x="32" y="107"/>
                      <a:pt x="33" y="107"/>
                      <a:pt x="33" y="107"/>
                    </a:cubicBezTo>
                    <a:cubicBezTo>
                      <a:pt x="34" y="107"/>
                      <a:pt x="35" y="106"/>
                      <a:pt x="36" y="105"/>
                    </a:cubicBezTo>
                    <a:cubicBezTo>
                      <a:pt x="36" y="105"/>
                      <a:pt x="36" y="105"/>
                      <a:pt x="36" y="105"/>
                    </a:cubicBezTo>
                    <a:cubicBezTo>
                      <a:pt x="36" y="104"/>
                      <a:pt x="37" y="104"/>
                      <a:pt x="37" y="104"/>
                    </a:cubicBezTo>
                    <a:cubicBezTo>
                      <a:pt x="38" y="104"/>
                      <a:pt x="39" y="105"/>
                      <a:pt x="39" y="105"/>
                    </a:cubicBezTo>
                    <a:cubicBezTo>
                      <a:pt x="39" y="105"/>
                      <a:pt x="39" y="105"/>
                      <a:pt x="39" y="105"/>
                    </a:cubicBezTo>
                    <a:cubicBezTo>
                      <a:pt x="39" y="105"/>
                      <a:pt x="39" y="105"/>
                      <a:pt x="39" y="105"/>
                    </a:cubicBezTo>
                    <a:cubicBezTo>
                      <a:pt x="40" y="106"/>
                      <a:pt x="40" y="106"/>
                      <a:pt x="40" y="106"/>
                    </a:cubicBezTo>
                    <a:cubicBezTo>
                      <a:pt x="41" y="106"/>
                      <a:pt x="42" y="107"/>
                      <a:pt x="42" y="107"/>
                    </a:cubicBezTo>
                    <a:cubicBezTo>
                      <a:pt x="43" y="107"/>
                      <a:pt x="44" y="106"/>
                      <a:pt x="44" y="106"/>
                    </a:cubicBezTo>
                    <a:cubicBezTo>
                      <a:pt x="44" y="105"/>
                      <a:pt x="46" y="98"/>
                      <a:pt x="47" y="91"/>
                    </a:cubicBezTo>
                    <a:cubicBezTo>
                      <a:pt x="48" y="81"/>
                      <a:pt x="50" y="71"/>
                      <a:pt x="50" y="70"/>
                    </a:cubicBezTo>
                    <a:cubicBezTo>
                      <a:pt x="50" y="70"/>
                      <a:pt x="50" y="68"/>
                      <a:pt x="49" y="67"/>
                    </a:cubicBezTo>
                    <a:cubicBezTo>
                      <a:pt x="49" y="65"/>
                      <a:pt x="49" y="64"/>
                      <a:pt x="48" y="63"/>
                    </a:cubicBezTo>
                    <a:cubicBezTo>
                      <a:pt x="48" y="63"/>
                      <a:pt x="48" y="63"/>
                      <a:pt x="48" y="63"/>
                    </a:cubicBezTo>
                    <a:cubicBezTo>
                      <a:pt x="48" y="63"/>
                      <a:pt x="47" y="61"/>
                      <a:pt x="46" y="60"/>
                    </a:cubicBezTo>
                    <a:cubicBezTo>
                      <a:pt x="45" y="60"/>
                      <a:pt x="44" y="59"/>
                      <a:pt x="44" y="59"/>
                    </a:cubicBezTo>
                    <a:cubicBezTo>
                      <a:pt x="44" y="58"/>
                      <a:pt x="44" y="56"/>
                      <a:pt x="44" y="55"/>
                    </a:cubicBezTo>
                    <a:cubicBezTo>
                      <a:pt x="44" y="54"/>
                      <a:pt x="45" y="53"/>
                      <a:pt x="45" y="53"/>
                    </a:cubicBezTo>
                    <a:cubicBezTo>
                      <a:pt x="45" y="53"/>
                      <a:pt x="46" y="52"/>
                      <a:pt x="47" y="52"/>
                    </a:cubicBezTo>
                    <a:cubicBezTo>
                      <a:pt x="48" y="52"/>
                      <a:pt x="49" y="51"/>
                      <a:pt x="50" y="51"/>
                    </a:cubicBezTo>
                    <a:cubicBezTo>
                      <a:pt x="51" y="51"/>
                      <a:pt x="51" y="52"/>
                      <a:pt x="52" y="52"/>
                    </a:cubicBezTo>
                    <a:cubicBezTo>
                      <a:pt x="53" y="52"/>
                      <a:pt x="53" y="52"/>
                      <a:pt x="54" y="52"/>
                    </a:cubicBezTo>
                    <a:cubicBezTo>
                      <a:pt x="54" y="52"/>
                      <a:pt x="54" y="51"/>
                      <a:pt x="53" y="49"/>
                    </a:cubicBezTo>
                    <a:cubicBezTo>
                      <a:pt x="53" y="48"/>
                      <a:pt x="52" y="47"/>
                      <a:pt x="52" y="46"/>
                    </a:cubicBezTo>
                    <a:cubicBezTo>
                      <a:pt x="52" y="46"/>
                      <a:pt x="52" y="46"/>
                      <a:pt x="52" y="46"/>
                    </a:cubicBezTo>
                    <a:cubicBezTo>
                      <a:pt x="52" y="46"/>
                      <a:pt x="50" y="46"/>
                      <a:pt x="48" y="46"/>
                    </a:cubicBezTo>
                    <a:cubicBezTo>
                      <a:pt x="47" y="46"/>
                      <a:pt x="46" y="46"/>
                      <a:pt x="46" y="46"/>
                    </a:cubicBezTo>
                    <a:cubicBezTo>
                      <a:pt x="46" y="46"/>
                      <a:pt x="46" y="46"/>
                      <a:pt x="46" y="46"/>
                    </a:cubicBezTo>
                    <a:cubicBezTo>
                      <a:pt x="46" y="46"/>
                      <a:pt x="46" y="45"/>
                      <a:pt x="46" y="44"/>
                    </a:cubicBezTo>
                    <a:cubicBezTo>
                      <a:pt x="45" y="42"/>
                      <a:pt x="45" y="40"/>
                      <a:pt x="45" y="40"/>
                    </a:cubicBezTo>
                    <a:cubicBezTo>
                      <a:pt x="45" y="39"/>
                      <a:pt x="46" y="40"/>
                      <a:pt x="47" y="40"/>
                    </a:cubicBezTo>
                    <a:cubicBezTo>
                      <a:pt x="49" y="40"/>
                      <a:pt x="51" y="40"/>
                      <a:pt x="53" y="40"/>
                    </a:cubicBezTo>
                    <a:cubicBezTo>
                      <a:pt x="54" y="40"/>
                      <a:pt x="55" y="40"/>
                      <a:pt x="55" y="40"/>
                    </a:cubicBezTo>
                    <a:cubicBezTo>
                      <a:pt x="56" y="40"/>
                      <a:pt x="57" y="40"/>
                      <a:pt x="59" y="41"/>
                    </a:cubicBezTo>
                    <a:cubicBezTo>
                      <a:pt x="61" y="41"/>
                      <a:pt x="63" y="41"/>
                      <a:pt x="63" y="40"/>
                    </a:cubicBezTo>
                    <a:cubicBezTo>
                      <a:pt x="63" y="40"/>
                      <a:pt x="63" y="40"/>
                      <a:pt x="63" y="40"/>
                    </a:cubicBezTo>
                    <a:cubicBezTo>
                      <a:pt x="63" y="40"/>
                      <a:pt x="63" y="39"/>
                      <a:pt x="63" y="39"/>
                    </a:cubicBezTo>
                    <a:cubicBezTo>
                      <a:pt x="62" y="38"/>
                      <a:pt x="62" y="38"/>
                      <a:pt x="62" y="38"/>
                    </a:cubicBezTo>
                    <a:cubicBezTo>
                      <a:pt x="62" y="38"/>
                      <a:pt x="63" y="38"/>
                      <a:pt x="63" y="37"/>
                    </a:cubicBezTo>
                    <a:cubicBezTo>
                      <a:pt x="63" y="37"/>
                      <a:pt x="63" y="37"/>
                      <a:pt x="63" y="37"/>
                    </a:cubicBezTo>
                    <a:cubicBezTo>
                      <a:pt x="63" y="37"/>
                      <a:pt x="64" y="37"/>
                      <a:pt x="64" y="37"/>
                    </a:cubicBezTo>
                    <a:cubicBezTo>
                      <a:pt x="64" y="37"/>
                      <a:pt x="65" y="38"/>
                      <a:pt x="65" y="38"/>
                    </a:cubicBezTo>
                    <a:cubicBezTo>
                      <a:pt x="66" y="39"/>
                      <a:pt x="66" y="40"/>
                      <a:pt x="67" y="40"/>
                    </a:cubicBezTo>
                    <a:cubicBezTo>
                      <a:pt x="68" y="40"/>
                      <a:pt x="69" y="39"/>
                      <a:pt x="70" y="38"/>
                    </a:cubicBezTo>
                    <a:cubicBezTo>
                      <a:pt x="70" y="37"/>
                      <a:pt x="71" y="37"/>
                      <a:pt x="71" y="37"/>
                    </a:cubicBezTo>
                    <a:cubicBezTo>
                      <a:pt x="71" y="36"/>
                      <a:pt x="72" y="36"/>
                      <a:pt x="72" y="36"/>
                    </a:cubicBezTo>
                    <a:cubicBezTo>
                      <a:pt x="73" y="36"/>
                      <a:pt x="74" y="36"/>
                      <a:pt x="74" y="36"/>
                    </a:cubicBezTo>
                    <a:cubicBezTo>
                      <a:pt x="74" y="36"/>
                      <a:pt x="74" y="36"/>
                      <a:pt x="75" y="37"/>
                    </a:cubicBezTo>
                    <a:cubicBezTo>
                      <a:pt x="75" y="40"/>
                      <a:pt x="76" y="44"/>
                      <a:pt x="77" y="45"/>
                    </a:cubicBezTo>
                    <a:cubicBezTo>
                      <a:pt x="78" y="46"/>
                      <a:pt x="79" y="47"/>
                      <a:pt x="80" y="48"/>
                    </a:cubicBezTo>
                    <a:cubicBezTo>
                      <a:pt x="82" y="49"/>
                      <a:pt x="83" y="50"/>
                      <a:pt x="84" y="50"/>
                    </a:cubicBezTo>
                    <a:cubicBezTo>
                      <a:pt x="84" y="50"/>
                      <a:pt x="84" y="50"/>
                      <a:pt x="84" y="50"/>
                    </a:cubicBezTo>
                    <a:cubicBezTo>
                      <a:pt x="84" y="50"/>
                      <a:pt x="85" y="50"/>
                      <a:pt x="86" y="50"/>
                    </a:cubicBezTo>
                    <a:cubicBezTo>
                      <a:pt x="88" y="49"/>
                      <a:pt x="90" y="49"/>
                      <a:pt x="91" y="49"/>
                    </a:cubicBezTo>
                    <a:cubicBezTo>
                      <a:pt x="92" y="49"/>
                      <a:pt x="92" y="49"/>
                      <a:pt x="92" y="49"/>
                    </a:cubicBezTo>
                    <a:cubicBezTo>
                      <a:pt x="92" y="50"/>
                      <a:pt x="92" y="50"/>
                      <a:pt x="92" y="50"/>
                    </a:cubicBezTo>
                    <a:cubicBezTo>
                      <a:pt x="92" y="50"/>
                      <a:pt x="92" y="50"/>
                      <a:pt x="92" y="50"/>
                    </a:cubicBezTo>
                    <a:cubicBezTo>
                      <a:pt x="92" y="51"/>
                      <a:pt x="91" y="52"/>
                      <a:pt x="92" y="52"/>
                    </a:cubicBezTo>
                    <a:cubicBezTo>
                      <a:pt x="92" y="52"/>
                      <a:pt x="92" y="52"/>
                      <a:pt x="93" y="52"/>
                    </a:cubicBezTo>
                    <a:cubicBezTo>
                      <a:pt x="93" y="52"/>
                      <a:pt x="94" y="51"/>
                      <a:pt x="95" y="49"/>
                    </a:cubicBezTo>
                    <a:cubicBezTo>
                      <a:pt x="97" y="47"/>
                      <a:pt x="98" y="46"/>
                      <a:pt x="99" y="46"/>
                    </a:cubicBezTo>
                    <a:cubicBezTo>
                      <a:pt x="99" y="45"/>
                      <a:pt x="100" y="45"/>
                      <a:pt x="101" y="45"/>
                    </a:cubicBezTo>
                    <a:cubicBezTo>
                      <a:pt x="103" y="44"/>
                      <a:pt x="104" y="43"/>
                      <a:pt x="105" y="43"/>
                    </a:cubicBezTo>
                    <a:cubicBezTo>
                      <a:pt x="105" y="43"/>
                      <a:pt x="106" y="42"/>
                      <a:pt x="107" y="40"/>
                    </a:cubicBezTo>
                    <a:cubicBezTo>
                      <a:pt x="108" y="39"/>
                      <a:pt x="108" y="39"/>
                      <a:pt x="109" y="38"/>
                    </a:cubicBezTo>
                    <a:cubicBezTo>
                      <a:pt x="109" y="38"/>
                      <a:pt x="110" y="37"/>
                      <a:pt x="112" y="37"/>
                    </a:cubicBezTo>
                    <a:cubicBezTo>
                      <a:pt x="115" y="35"/>
                      <a:pt x="118" y="34"/>
                      <a:pt x="117" y="33"/>
                    </a:cubicBezTo>
                    <a:cubicBezTo>
                      <a:pt x="117" y="32"/>
                      <a:pt x="116" y="32"/>
                      <a:pt x="114" y="32"/>
                    </a:cubicBezTo>
                    <a:cubicBezTo>
                      <a:pt x="112" y="31"/>
                      <a:pt x="110" y="31"/>
                      <a:pt x="110" y="31"/>
                    </a:cubicBezTo>
                    <a:cubicBezTo>
                      <a:pt x="110" y="31"/>
                      <a:pt x="110" y="30"/>
                      <a:pt x="110" y="30"/>
                    </a:cubicBezTo>
                    <a:cubicBezTo>
                      <a:pt x="111" y="29"/>
                      <a:pt x="111" y="29"/>
                      <a:pt x="111" y="28"/>
                    </a:cubicBezTo>
                    <a:cubicBezTo>
                      <a:pt x="111" y="27"/>
                      <a:pt x="110" y="25"/>
                      <a:pt x="110" y="24"/>
                    </a:cubicBezTo>
                    <a:cubicBezTo>
                      <a:pt x="109" y="21"/>
                      <a:pt x="108" y="19"/>
                      <a:pt x="108" y="19"/>
                    </a:cubicBezTo>
                    <a:cubicBezTo>
                      <a:pt x="108" y="19"/>
                      <a:pt x="108" y="19"/>
                      <a:pt x="108" y="19"/>
                    </a:cubicBezTo>
                    <a:cubicBezTo>
                      <a:pt x="107" y="19"/>
                      <a:pt x="105" y="16"/>
                      <a:pt x="103" y="15"/>
                    </a:cubicBezTo>
                    <a:cubicBezTo>
                      <a:pt x="102" y="14"/>
                      <a:pt x="102" y="13"/>
                      <a:pt x="102" y="13"/>
                    </a:cubicBezTo>
                    <a:cubicBezTo>
                      <a:pt x="102" y="13"/>
                      <a:pt x="102" y="13"/>
                      <a:pt x="102" y="13"/>
                    </a:cubicBezTo>
                    <a:cubicBezTo>
                      <a:pt x="102" y="13"/>
                      <a:pt x="102" y="12"/>
                      <a:pt x="102" y="12"/>
                    </a:cubicBezTo>
                    <a:cubicBezTo>
                      <a:pt x="102" y="12"/>
                      <a:pt x="102" y="12"/>
                      <a:pt x="102" y="12"/>
                    </a:cubicBezTo>
                    <a:cubicBezTo>
                      <a:pt x="103" y="12"/>
                      <a:pt x="103" y="12"/>
                      <a:pt x="104" y="12"/>
                    </a:cubicBezTo>
                    <a:cubicBezTo>
                      <a:pt x="104" y="12"/>
                      <a:pt x="104" y="12"/>
                      <a:pt x="104" y="12"/>
                    </a:cubicBezTo>
                    <a:cubicBezTo>
                      <a:pt x="104" y="12"/>
                      <a:pt x="104" y="12"/>
                      <a:pt x="104" y="12"/>
                    </a:cubicBezTo>
                    <a:cubicBezTo>
                      <a:pt x="104" y="12"/>
                      <a:pt x="105" y="13"/>
                      <a:pt x="106" y="14"/>
                    </a:cubicBezTo>
                    <a:cubicBezTo>
                      <a:pt x="107" y="15"/>
                      <a:pt x="108" y="15"/>
                      <a:pt x="109" y="15"/>
                    </a:cubicBezTo>
                    <a:cubicBezTo>
                      <a:pt x="109" y="16"/>
                      <a:pt x="110" y="15"/>
                      <a:pt x="111" y="15"/>
                    </a:cubicBezTo>
                    <a:cubicBezTo>
                      <a:pt x="112" y="15"/>
                      <a:pt x="112" y="15"/>
                      <a:pt x="113" y="15"/>
                    </a:cubicBezTo>
                    <a:cubicBezTo>
                      <a:pt x="113" y="15"/>
                      <a:pt x="113" y="15"/>
                      <a:pt x="113" y="15"/>
                    </a:cubicBezTo>
                    <a:cubicBezTo>
                      <a:pt x="113" y="15"/>
                      <a:pt x="113" y="15"/>
                      <a:pt x="114" y="16"/>
                    </a:cubicBezTo>
                    <a:cubicBezTo>
                      <a:pt x="114" y="16"/>
                      <a:pt x="115" y="17"/>
                      <a:pt x="116" y="17"/>
                    </a:cubicBezTo>
                    <a:cubicBezTo>
                      <a:pt x="116" y="17"/>
                      <a:pt x="116" y="17"/>
                      <a:pt x="116" y="17"/>
                    </a:cubicBezTo>
                    <a:cubicBezTo>
                      <a:pt x="116" y="16"/>
                      <a:pt x="116" y="16"/>
                      <a:pt x="116" y="16"/>
                    </a:cubicBezTo>
                    <a:cubicBezTo>
                      <a:pt x="116" y="15"/>
                      <a:pt x="117" y="15"/>
                      <a:pt x="117" y="15"/>
                    </a:cubicBezTo>
                    <a:cubicBezTo>
                      <a:pt x="117" y="15"/>
                      <a:pt x="118" y="16"/>
                      <a:pt x="119" y="17"/>
                    </a:cubicBezTo>
                    <a:cubicBezTo>
                      <a:pt x="120" y="18"/>
                      <a:pt x="121" y="19"/>
                      <a:pt x="122" y="19"/>
                    </a:cubicBezTo>
                    <a:cubicBezTo>
                      <a:pt x="122" y="19"/>
                      <a:pt x="122" y="19"/>
                      <a:pt x="122" y="19"/>
                    </a:cubicBezTo>
                    <a:cubicBezTo>
                      <a:pt x="122" y="19"/>
                      <a:pt x="122" y="18"/>
                      <a:pt x="122" y="17"/>
                    </a:cubicBezTo>
                    <a:cubicBezTo>
                      <a:pt x="122" y="16"/>
                      <a:pt x="123" y="15"/>
                      <a:pt x="123" y="14"/>
                    </a:cubicBezTo>
                    <a:cubicBezTo>
                      <a:pt x="125" y="14"/>
                      <a:pt x="128" y="13"/>
                      <a:pt x="131" y="13"/>
                    </a:cubicBezTo>
                    <a:cubicBezTo>
                      <a:pt x="133" y="13"/>
                      <a:pt x="135" y="12"/>
                      <a:pt x="136" y="12"/>
                    </a:cubicBezTo>
                    <a:cubicBezTo>
                      <a:pt x="137" y="12"/>
                      <a:pt x="138" y="11"/>
                      <a:pt x="138" y="10"/>
                    </a:cubicBezTo>
                    <a:cubicBezTo>
                      <a:pt x="139" y="10"/>
                      <a:pt x="139" y="9"/>
                      <a:pt x="139" y="9"/>
                    </a:cubicBezTo>
                    <a:cubicBezTo>
                      <a:pt x="140" y="9"/>
                      <a:pt x="140" y="9"/>
                      <a:pt x="140" y="9"/>
                    </a:cubicBezTo>
                    <a:cubicBezTo>
                      <a:pt x="141" y="9"/>
                      <a:pt x="142" y="10"/>
                      <a:pt x="143" y="9"/>
                    </a:cubicBezTo>
                    <a:cubicBezTo>
                      <a:pt x="144" y="8"/>
                      <a:pt x="145" y="7"/>
                      <a:pt x="146" y="7"/>
                    </a:cubicBezTo>
                    <a:cubicBezTo>
                      <a:pt x="146" y="6"/>
                      <a:pt x="147" y="5"/>
                      <a:pt x="147" y="5"/>
                    </a:cubicBezTo>
                    <a:cubicBezTo>
                      <a:pt x="147" y="5"/>
                      <a:pt x="147" y="5"/>
                      <a:pt x="147" y="5"/>
                    </a:cubicBezTo>
                    <a:cubicBezTo>
                      <a:pt x="147" y="5"/>
                      <a:pt x="147" y="5"/>
                      <a:pt x="147" y="5"/>
                    </a:cubicBezTo>
                    <a:cubicBezTo>
                      <a:pt x="147" y="5"/>
                      <a:pt x="147" y="5"/>
                      <a:pt x="147" y="5"/>
                    </a:cubicBezTo>
                    <a:cubicBezTo>
                      <a:pt x="147" y="4"/>
                      <a:pt x="147" y="4"/>
                      <a:pt x="147" y="3"/>
                    </a:cubicBezTo>
                    <a:cubicBezTo>
                      <a:pt x="147" y="2"/>
                      <a:pt x="147" y="2"/>
                      <a:pt x="146" y="1"/>
                    </a:cubicBezTo>
                    <a:cubicBezTo>
                      <a:pt x="147" y="1"/>
                      <a:pt x="149" y="1"/>
                      <a:pt x="150" y="0"/>
                    </a:cubicBezTo>
                    <a:cubicBezTo>
                      <a:pt x="150" y="0"/>
                      <a:pt x="150" y="0"/>
                      <a:pt x="150" y="0"/>
                    </a:cubicBezTo>
                    <a:cubicBezTo>
                      <a:pt x="151" y="0"/>
                      <a:pt x="151" y="0"/>
                      <a:pt x="152" y="1"/>
                    </a:cubicBezTo>
                    <a:cubicBezTo>
                      <a:pt x="153" y="1"/>
                      <a:pt x="153" y="1"/>
                      <a:pt x="153" y="1"/>
                    </a:cubicBezTo>
                    <a:cubicBezTo>
                      <a:pt x="153" y="1"/>
                      <a:pt x="153" y="1"/>
                      <a:pt x="153" y="1"/>
                    </a:cubicBezTo>
                    <a:cubicBezTo>
                      <a:pt x="153" y="2"/>
                      <a:pt x="153" y="2"/>
                      <a:pt x="153" y="2"/>
                    </a:cubicBezTo>
                    <a:cubicBezTo>
                      <a:pt x="153" y="3"/>
                      <a:pt x="153" y="4"/>
                      <a:pt x="153" y="4"/>
                    </a:cubicBezTo>
                    <a:cubicBezTo>
                      <a:pt x="153" y="4"/>
                      <a:pt x="153" y="4"/>
                      <a:pt x="153" y="4"/>
                    </a:cubicBezTo>
                    <a:cubicBezTo>
                      <a:pt x="153" y="4"/>
                      <a:pt x="153" y="5"/>
                      <a:pt x="153" y="5"/>
                    </a:cubicBezTo>
                    <a:cubicBezTo>
                      <a:pt x="153" y="6"/>
                      <a:pt x="152" y="8"/>
                      <a:pt x="153" y="8"/>
                    </a:cubicBezTo>
                    <a:cubicBezTo>
                      <a:pt x="153" y="9"/>
                      <a:pt x="154" y="9"/>
                      <a:pt x="154" y="9"/>
                    </a:cubicBezTo>
                    <a:cubicBezTo>
                      <a:pt x="155" y="9"/>
                      <a:pt x="157" y="9"/>
                      <a:pt x="157" y="10"/>
                    </a:cubicBezTo>
                    <a:cubicBezTo>
                      <a:pt x="157" y="10"/>
                      <a:pt x="157" y="10"/>
                      <a:pt x="157" y="11"/>
                    </a:cubicBezTo>
                    <a:cubicBezTo>
                      <a:pt x="157" y="11"/>
                      <a:pt x="156" y="12"/>
                      <a:pt x="157" y="13"/>
                    </a:cubicBezTo>
                    <a:cubicBezTo>
                      <a:pt x="157" y="13"/>
                      <a:pt x="157" y="13"/>
                      <a:pt x="157" y="13"/>
                    </a:cubicBezTo>
                    <a:cubicBezTo>
                      <a:pt x="157" y="13"/>
                      <a:pt x="157" y="14"/>
                      <a:pt x="158" y="14"/>
                    </a:cubicBezTo>
                    <a:cubicBezTo>
                      <a:pt x="158" y="15"/>
                      <a:pt x="158" y="15"/>
                      <a:pt x="158" y="15"/>
                    </a:cubicBezTo>
                    <a:cubicBezTo>
                      <a:pt x="158" y="15"/>
                      <a:pt x="158" y="16"/>
                      <a:pt x="158" y="16"/>
                    </a:cubicBezTo>
                    <a:cubicBezTo>
                      <a:pt x="157" y="17"/>
                      <a:pt x="156" y="18"/>
                      <a:pt x="156" y="19"/>
                    </a:cubicBezTo>
                    <a:cubicBezTo>
                      <a:pt x="156" y="19"/>
                      <a:pt x="156" y="21"/>
                      <a:pt x="155" y="23"/>
                    </a:cubicBezTo>
                    <a:cubicBezTo>
                      <a:pt x="155" y="24"/>
                      <a:pt x="154" y="26"/>
                      <a:pt x="154" y="27"/>
                    </a:cubicBezTo>
                    <a:cubicBezTo>
                      <a:pt x="154" y="27"/>
                      <a:pt x="154" y="29"/>
                      <a:pt x="155" y="30"/>
                    </a:cubicBezTo>
                    <a:cubicBezTo>
                      <a:pt x="155" y="30"/>
                      <a:pt x="155" y="30"/>
                      <a:pt x="155" y="30"/>
                    </a:cubicBezTo>
                    <a:cubicBezTo>
                      <a:pt x="155" y="31"/>
                      <a:pt x="155" y="32"/>
                      <a:pt x="156" y="32"/>
                    </a:cubicBezTo>
                    <a:cubicBezTo>
                      <a:pt x="156" y="32"/>
                      <a:pt x="156" y="32"/>
                      <a:pt x="156" y="32"/>
                    </a:cubicBezTo>
                    <a:cubicBezTo>
                      <a:pt x="156" y="33"/>
                      <a:pt x="156" y="33"/>
                      <a:pt x="156" y="33"/>
                    </a:cubicBezTo>
                    <a:cubicBezTo>
                      <a:pt x="157" y="33"/>
                      <a:pt x="157" y="33"/>
                      <a:pt x="157" y="33"/>
                    </a:cubicBezTo>
                    <a:cubicBezTo>
                      <a:pt x="157" y="34"/>
                      <a:pt x="157" y="35"/>
                      <a:pt x="157" y="35"/>
                    </a:cubicBezTo>
                    <a:cubicBezTo>
                      <a:pt x="157" y="36"/>
                      <a:pt x="157" y="37"/>
                      <a:pt x="157" y="38"/>
                    </a:cubicBezTo>
                    <a:cubicBezTo>
                      <a:pt x="157" y="39"/>
                      <a:pt x="158" y="39"/>
                      <a:pt x="159" y="40"/>
                    </a:cubicBezTo>
                    <a:cubicBezTo>
                      <a:pt x="160" y="40"/>
                      <a:pt x="161" y="41"/>
                      <a:pt x="161" y="41"/>
                    </a:cubicBezTo>
                    <a:cubicBezTo>
                      <a:pt x="162" y="42"/>
                      <a:pt x="162" y="42"/>
                      <a:pt x="162" y="42"/>
                    </a:cubicBezTo>
                    <a:cubicBezTo>
                      <a:pt x="162" y="43"/>
                      <a:pt x="162" y="43"/>
                      <a:pt x="163" y="44"/>
                    </a:cubicBezTo>
                    <a:cubicBezTo>
                      <a:pt x="163" y="44"/>
                      <a:pt x="163" y="44"/>
                      <a:pt x="163" y="44"/>
                    </a:cubicBezTo>
                    <a:cubicBezTo>
                      <a:pt x="165" y="44"/>
                      <a:pt x="166" y="44"/>
                      <a:pt x="166" y="45"/>
                    </a:cubicBezTo>
                    <a:cubicBezTo>
                      <a:pt x="167" y="45"/>
                      <a:pt x="167" y="45"/>
                      <a:pt x="168" y="45"/>
                    </a:cubicBezTo>
                    <a:cubicBezTo>
                      <a:pt x="169" y="45"/>
                      <a:pt x="170" y="45"/>
                      <a:pt x="171" y="45"/>
                    </a:cubicBezTo>
                    <a:cubicBezTo>
                      <a:pt x="171" y="44"/>
                      <a:pt x="171" y="43"/>
                      <a:pt x="171" y="43"/>
                    </a:cubicBezTo>
                    <a:cubicBezTo>
                      <a:pt x="170" y="42"/>
                      <a:pt x="170" y="42"/>
                      <a:pt x="170" y="42"/>
                    </a:cubicBezTo>
                    <a:cubicBezTo>
                      <a:pt x="171" y="42"/>
                      <a:pt x="172" y="42"/>
                      <a:pt x="174" y="41"/>
                    </a:cubicBezTo>
                    <a:cubicBezTo>
                      <a:pt x="177" y="41"/>
                      <a:pt x="181" y="40"/>
                      <a:pt x="181" y="40"/>
                    </a:cubicBezTo>
                    <a:cubicBezTo>
                      <a:pt x="182" y="39"/>
                      <a:pt x="183" y="38"/>
                      <a:pt x="183" y="38"/>
                    </a:cubicBezTo>
                    <a:cubicBezTo>
                      <a:pt x="183" y="37"/>
                      <a:pt x="183" y="37"/>
                      <a:pt x="183" y="37"/>
                    </a:cubicBezTo>
                    <a:cubicBezTo>
                      <a:pt x="183" y="37"/>
                      <a:pt x="184" y="37"/>
                      <a:pt x="184" y="37"/>
                    </a:cubicBezTo>
                    <a:cubicBezTo>
                      <a:pt x="185" y="37"/>
                      <a:pt x="186" y="37"/>
                      <a:pt x="186" y="37"/>
                    </a:cubicBezTo>
                    <a:cubicBezTo>
                      <a:pt x="186" y="37"/>
                      <a:pt x="186" y="37"/>
                      <a:pt x="186" y="37"/>
                    </a:cubicBezTo>
                    <a:cubicBezTo>
                      <a:pt x="186" y="37"/>
                      <a:pt x="187" y="38"/>
                      <a:pt x="188" y="38"/>
                    </a:cubicBezTo>
                    <a:cubicBezTo>
                      <a:pt x="189" y="38"/>
                      <a:pt x="189" y="38"/>
                      <a:pt x="190" y="38"/>
                    </a:cubicBezTo>
                    <a:cubicBezTo>
                      <a:pt x="190" y="38"/>
                      <a:pt x="190" y="38"/>
                      <a:pt x="190" y="38"/>
                    </a:cubicBezTo>
                    <a:cubicBezTo>
                      <a:pt x="190" y="38"/>
                      <a:pt x="190" y="38"/>
                      <a:pt x="190" y="38"/>
                    </a:cubicBezTo>
                    <a:cubicBezTo>
                      <a:pt x="190" y="38"/>
                      <a:pt x="191" y="37"/>
                      <a:pt x="192" y="37"/>
                    </a:cubicBezTo>
                    <a:cubicBezTo>
                      <a:pt x="192" y="37"/>
                      <a:pt x="193" y="37"/>
                      <a:pt x="193" y="37"/>
                    </a:cubicBezTo>
                    <a:cubicBezTo>
                      <a:pt x="194" y="37"/>
                      <a:pt x="195" y="38"/>
                      <a:pt x="195" y="38"/>
                    </a:cubicBezTo>
                    <a:cubicBezTo>
                      <a:pt x="197" y="38"/>
                      <a:pt x="198" y="38"/>
                      <a:pt x="199" y="38"/>
                    </a:cubicBezTo>
                    <a:cubicBezTo>
                      <a:pt x="200" y="37"/>
                      <a:pt x="199" y="36"/>
                      <a:pt x="199" y="35"/>
                    </a:cubicBezTo>
                    <a:cubicBezTo>
                      <a:pt x="198" y="34"/>
                      <a:pt x="198" y="34"/>
                      <a:pt x="198" y="33"/>
                    </a:cubicBezTo>
                    <a:cubicBezTo>
                      <a:pt x="198" y="32"/>
                      <a:pt x="198" y="32"/>
                      <a:pt x="198" y="31"/>
                    </a:cubicBezTo>
                    <a:cubicBezTo>
                      <a:pt x="199" y="31"/>
                      <a:pt x="199" y="31"/>
                      <a:pt x="199" y="31"/>
                    </a:cubicBezTo>
                    <a:cubicBezTo>
                      <a:pt x="199" y="31"/>
                      <a:pt x="200" y="31"/>
                      <a:pt x="200" y="31"/>
                    </a:cubicBezTo>
                    <a:cubicBezTo>
                      <a:pt x="201" y="31"/>
                      <a:pt x="202" y="32"/>
                      <a:pt x="204" y="32"/>
                    </a:cubicBezTo>
                    <a:cubicBezTo>
                      <a:pt x="205" y="31"/>
                      <a:pt x="206" y="31"/>
                      <a:pt x="207" y="31"/>
                    </a:cubicBezTo>
                    <a:cubicBezTo>
                      <a:pt x="208" y="30"/>
                      <a:pt x="208" y="30"/>
                      <a:pt x="209" y="30"/>
                    </a:cubicBezTo>
                    <a:cubicBezTo>
                      <a:pt x="210" y="30"/>
                      <a:pt x="212" y="32"/>
                      <a:pt x="213" y="33"/>
                    </a:cubicBezTo>
                    <a:cubicBezTo>
                      <a:pt x="213" y="33"/>
                      <a:pt x="213" y="33"/>
                      <a:pt x="213" y="33"/>
                    </a:cubicBezTo>
                    <a:cubicBezTo>
                      <a:pt x="213" y="33"/>
                      <a:pt x="213" y="33"/>
                      <a:pt x="213" y="33"/>
                    </a:cubicBezTo>
                    <a:cubicBezTo>
                      <a:pt x="213" y="33"/>
                      <a:pt x="213" y="33"/>
                      <a:pt x="213" y="33"/>
                    </a:cubicBezTo>
                    <a:cubicBezTo>
                      <a:pt x="214" y="33"/>
                      <a:pt x="215" y="34"/>
                      <a:pt x="217" y="35"/>
                    </a:cubicBezTo>
                    <a:cubicBezTo>
                      <a:pt x="218" y="35"/>
                      <a:pt x="219" y="35"/>
                      <a:pt x="219" y="35"/>
                    </a:cubicBezTo>
                    <a:cubicBezTo>
                      <a:pt x="220" y="35"/>
                      <a:pt x="221" y="35"/>
                      <a:pt x="222" y="34"/>
                    </a:cubicBezTo>
                    <a:cubicBezTo>
                      <a:pt x="224" y="34"/>
                      <a:pt x="226" y="33"/>
                      <a:pt x="227" y="33"/>
                    </a:cubicBezTo>
                    <a:cubicBezTo>
                      <a:pt x="228" y="33"/>
                      <a:pt x="228" y="33"/>
                      <a:pt x="228" y="34"/>
                    </a:cubicBezTo>
                    <a:cubicBezTo>
                      <a:pt x="228" y="34"/>
                      <a:pt x="228" y="35"/>
                      <a:pt x="229" y="35"/>
                    </a:cubicBezTo>
                    <a:cubicBezTo>
                      <a:pt x="229" y="35"/>
                      <a:pt x="230" y="35"/>
                      <a:pt x="230" y="35"/>
                    </a:cubicBezTo>
                    <a:cubicBezTo>
                      <a:pt x="231" y="35"/>
                      <a:pt x="231" y="35"/>
                      <a:pt x="232" y="34"/>
                    </a:cubicBezTo>
                    <a:cubicBezTo>
                      <a:pt x="233" y="34"/>
                      <a:pt x="234" y="33"/>
                      <a:pt x="235" y="33"/>
                    </a:cubicBezTo>
                    <a:cubicBezTo>
                      <a:pt x="235" y="32"/>
                      <a:pt x="235" y="32"/>
                      <a:pt x="235" y="32"/>
                    </a:cubicBezTo>
                    <a:cubicBezTo>
                      <a:pt x="236" y="32"/>
                      <a:pt x="236" y="30"/>
                      <a:pt x="237" y="28"/>
                    </a:cubicBezTo>
                    <a:cubicBezTo>
                      <a:pt x="238" y="26"/>
                      <a:pt x="239" y="24"/>
                      <a:pt x="240" y="23"/>
                    </a:cubicBezTo>
                    <a:cubicBezTo>
                      <a:pt x="240" y="23"/>
                      <a:pt x="241" y="22"/>
                      <a:pt x="242" y="21"/>
                    </a:cubicBezTo>
                    <a:cubicBezTo>
                      <a:pt x="243" y="18"/>
                      <a:pt x="245" y="16"/>
                      <a:pt x="246" y="15"/>
                    </a:cubicBezTo>
                    <a:cubicBezTo>
                      <a:pt x="246" y="14"/>
                      <a:pt x="246" y="13"/>
                      <a:pt x="247" y="1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25" name="Freeform 316"/>
              <p:cNvSpPr>
                <a:spLocks/>
              </p:cNvSpPr>
              <p:nvPr/>
            </p:nvSpPr>
            <p:spPr bwMode="auto">
              <a:xfrm>
                <a:off x="2987675" y="4059238"/>
                <a:ext cx="14288" cy="9525"/>
              </a:xfrm>
              <a:custGeom>
                <a:avLst/>
                <a:gdLst>
                  <a:gd name="T0" fmla="*/ 5 w 6"/>
                  <a:gd name="T1" fmla="*/ 0 h 4"/>
                  <a:gd name="T2" fmla="*/ 2 w 6"/>
                  <a:gd name="T3" fmla="*/ 2 h 4"/>
                  <a:gd name="T4" fmla="*/ 1 w 6"/>
                  <a:gd name="T5" fmla="*/ 4 h 4"/>
                  <a:gd name="T6" fmla="*/ 5 w 6"/>
                  <a:gd name="T7" fmla="*/ 2 h 4"/>
                  <a:gd name="T8" fmla="*/ 5 w 6"/>
                  <a:gd name="T9" fmla="*/ 0 h 4"/>
                </a:gdLst>
                <a:ahLst/>
                <a:cxnLst>
                  <a:cxn ang="0">
                    <a:pos x="T0" y="T1"/>
                  </a:cxn>
                  <a:cxn ang="0">
                    <a:pos x="T2" y="T3"/>
                  </a:cxn>
                  <a:cxn ang="0">
                    <a:pos x="T4" y="T5"/>
                  </a:cxn>
                  <a:cxn ang="0">
                    <a:pos x="T6" y="T7"/>
                  </a:cxn>
                  <a:cxn ang="0">
                    <a:pos x="T8" y="T9"/>
                  </a:cxn>
                </a:cxnLst>
                <a:rect l="0" t="0" r="r" b="b"/>
                <a:pathLst>
                  <a:path w="6" h="4">
                    <a:moveTo>
                      <a:pt x="5" y="0"/>
                    </a:moveTo>
                    <a:cubicBezTo>
                      <a:pt x="3" y="1"/>
                      <a:pt x="2" y="1"/>
                      <a:pt x="2" y="2"/>
                    </a:cubicBezTo>
                    <a:cubicBezTo>
                      <a:pt x="1" y="2"/>
                      <a:pt x="0" y="3"/>
                      <a:pt x="1" y="4"/>
                    </a:cubicBezTo>
                    <a:cubicBezTo>
                      <a:pt x="2" y="4"/>
                      <a:pt x="4" y="3"/>
                      <a:pt x="5" y="2"/>
                    </a:cubicBezTo>
                    <a:cubicBezTo>
                      <a:pt x="5" y="1"/>
                      <a:pt x="6" y="0"/>
                      <a:pt x="5"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26" name="Freeform 317"/>
              <p:cNvSpPr>
                <a:spLocks/>
              </p:cNvSpPr>
              <p:nvPr/>
            </p:nvSpPr>
            <p:spPr bwMode="auto">
              <a:xfrm>
                <a:off x="2971800" y="4079876"/>
                <a:ext cx="9525" cy="7938"/>
              </a:xfrm>
              <a:custGeom>
                <a:avLst/>
                <a:gdLst>
                  <a:gd name="T0" fmla="*/ 1 w 4"/>
                  <a:gd name="T1" fmla="*/ 2 h 3"/>
                  <a:gd name="T2" fmla="*/ 2 w 4"/>
                  <a:gd name="T3" fmla="*/ 3 h 3"/>
                  <a:gd name="T4" fmla="*/ 4 w 4"/>
                  <a:gd name="T5" fmla="*/ 1 h 3"/>
                  <a:gd name="T6" fmla="*/ 2 w 4"/>
                  <a:gd name="T7" fmla="*/ 0 h 3"/>
                  <a:gd name="T8" fmla="*/ 1 w 4"/>
                  <a:gd name="T9" fmla="*/ 2 h 3"/>
                </a:gdLst>
                <a:ahLst/>
                <a:cxnLst>
                  <a:cxn ang="0">
                    <a:pos x="T0" y="T1"/>
                  </a:cxn>
                  <a:cxn ang="0">
                    <a:pos x="T2" y="T3"/>
                  </a:cxn>
                  <a:cxn ang="0">
                    <a:pos x="T4" y="T5"/>
                  </a:cxn>
                  <a:cxn ang="0">
                    <a:pos x="T6" y="T7"/>
                  </a:cxn>
                  <a:cxn ang="0">
                    <a:pos x="T8" y="T9"/>
                  </a:cxn>
                </a:cxnLst>
                <a:rect l="0" t="0" r="r" b="b"/>
                <a:pathLst>
                  <a:path w="4" h="3">
                    <a:moveTo>
                      <a:pt x="1" y="2"/>
                    </a:moveTo>
                    <a:cubicBezTo>
                      <a:pt x="2" y="3"/>
                      <a:pt x="1" y="3"/>
                      <a:pt x="2" y="3"/>
                    </a:cubicBezTo>
                    <a:cubicBezTo>
                      <a:pt x="3" y="2"/>
                      <a:pt x="4" y="1"/>
                      <a:pt x="4" y="1"/>
                    </a:cubicBezTo>
                    <a:cubicBezTo>
                      <a:pt x="4" y="0"/>
                      <a:pt x="3" y="0"/>
                      <a:pt x="2" y="0"/>
                    </a:cubicBezTo>
                    <a:cubicBezTo>
                      <a:pt x="1" y="0"/>
                      <a:pt x="0" y="2"/>
                      <a:pt x="1"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27" name="Freeform 318"/>
              <p:cNvSpPr>
                <a:spLocks/>
              </p:cNvSpPr>
              <p:nvPr/>
            </p:nvSpPr>
            <p:spPr bwMode="auto">
              <a:xfrm>
                <a:off x="2954337" y="4089401"/>
                <a:ext cx="15875" cy="19050"/>
              </a:xfrm>
              <a:custGeom>
                <a:avLst/>
                <a:gdLst>
                  <a:gd name="T0" fmla="*/ 3 w 7"/>
                  <a:gd name="T1" fmla="*/ 3 h 8"/>
                  <a:gd name="T2" fmla="*/ 1 w 7"/>
                  <a:gd name="T3" fmla="*/ 8 h 8"/>
                  <a:gd name="T4" fmla="*/ 5 w 7"/>
                  <a:gd name="T5" fmla="*/ 6 h 8"/>
                  <a:gd name="T6" fmla="*/ 6 w 7"/>
                  <a:gd name="T7" fmla="*/ 2 h 8"/>
                  <a:gd name="T8" fmla="*/ 3 w 7"/>
                  <a:gd name="T9" fmla="*/ 3 h 8"/>
                </a:gdLst>
                <a:ahLst/>
                <a:cxnLst>
                  <a:cxn ang="0">
                    <a:pos x="T0" y="T1"/>
                  </a:cxn>
                  <a:cxn ang="0">
                    <a:pos x="T2" y="T3"/>
                  </a:cxn>
                  <a:cxn ang="0">
                    <a:pos x="T4" y="T5"/>
                  </a:cxn>
                  <a:cxn ang="0">
                    <a:pos x="T6" y="T7"/>
                  </a:cxn>
                  <a:cxn ang="0">
                    <a:pos x="T8" y="T9"/>
                  </a:cxn>
                </a:cxnLst>
                <a:rect l="0" t="0" r="r" b="b"/>
                <a:pathLst>
                  <a:path w="7" h="8">
                    <a:moveTo>
                      <a:pt x="3" y="3"/>
                    </a:moveTo>
                    <a:cubicBezTo>
                      <a:pt x="3" y="3"/>
                      <a:pt x="0" y="8"/>
                      <a:pt x="1" y="8"/>
                    </a:cubicBezTo>
                    <a:cubicBezTo>
                      <a:pt x="1" y="8"/>
                      <a:pt x="4" y="8"/>
                      <a:pt x="5" y="6"/>
                    </a:cubicBezTo>
                    <a:cubicBezTo>
                      <a:pt x="6" y="5"/>
                      <a:pt x="5" y="3"/>
                      <a:pt x="6" y="2"/>
                    </a:cubicBezTo>
                    <a:cubicBezTo>
                      <a:pt x="7" y="0"/>
                      <a:pt x="5" y="0"/>
                      <a:pt x="3" y="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28" name="Freeform 319"/>
              <p:cNvSpPr>
                <a:spLocks/>
              </p:cNvSpPr>
              <p:nvPr/>
            </p:nvSpPr>
            <p:spPr bwMode="auto">
              <a:xfrm>
                <a:off x="2987675" y="4068763"/>
                <a:ext cx="19050" cy="11113"/>
              </a:xfrm>
              <a:custGeom>
                <a:avLst/>
                <a:gdLst>
                  <a:gd name="T0" fmla="*/ 8 w 8"/>
                  <a:gd name="T1" fmla="*/ 2 h 5"/>
                  <a:gd name="T2" fmla="*/ 5 w 8"/>
                  <a:gd name="T3" fmla="*/ 4 h 5"/>
                  <a:gd name="T4" fmla="*/ 1 w 8"/>
                  <a:gd name="T5" fmla="*/ 4 h 5"/>
                  <a:gd name="T6" fmla="*/ 2 w 8"/>
                  <a:gd name="T7" fmla="*/ 2 h 5"/>
                  <a:gd name="T8" fmla="*/ 6 w 8"/>
                  <a:gd name="T9" fmla="*/ 1 h 5"/>
                  <a:gd name="T10" fmla="*/ 8 w 8"/>
                  <a:gd name="T11" fmla="*/ 2 h 5"/>
                </a:gdLst>
                <a:ahLst/>
                <a:cxnLst>
                  <a:cxn ang="0">
                    <a:pos x="T0" y="T1"/>
                  </a:cxn>
                  <a:cxn ang="0">
                    <a:pos x="T2" y="T3"/>
                  </a:cxn>
                  <a:cxn ang="0">
                    <a:pos x="T4" y="T5"/>
                  </a:cxn>
                  <a:cxn ang="0">
                    <a:pos x="T6" y="T7"/>
                  </a:cxn>
                  <a:cxn ang="0">
                    <a:pos x="T8" y="T9"/>
                  </a:cxn>
                  <a:cxn ang="0">
                    <a:pos x="T10" y="T11"/>
                  </a:cxn>
                </a:cxnLst>
                <a:rect l="0" t="0" r="r" b="b"/>
                <a:pathLst>
                  <a:path w="8" h="5">
                    <a:moveTo>
                      <a:pt x="8" y="2"/>
                    </a:moveTo>
                    <a:cubicBezTo>
                      <a:pt x="7" y="3"/>
                      <a:pt x="6" y="4"/>
                      <a:pt x="5" y="4"/>
                    </a:cubicBezTo>
                    <a:cubicBezTo>
                      <a:pt x="4" y="4"/>
                      <a:pt x="2" y="5"/>
                      <a:pt x="1" y="4"/>
                    </a:cubicBezTo>
                    <a:cubicBezTo>
                      <a:pt x="1" y="3"/>
                      <a:pt x="0" y="2"/>
                      <a:pt x="2" y="2"/>
                    </a:cubicBezTo>
                    <a:cubicBezTo>
                      <a:pt x="3" y="2"/>
                      <a:pt x="4" y="2"/>
                      <a:pt x="6" y="1"/>
                    </a:cubicBezTo>
                    <a:cubicBezTo>
                      <a:pt x="7" y="0"/>
                      <a:pt x="8" y="1"/>
                      <a:pt x="8"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29" name="Freeform 320"/>
              <p:cNvSpPr>
                <a:spLocks/>
              </p:cNvSpPr>
              <p:nvPr/>
            </p:nvSpPr>
            <p:spPr bwMode="auto">
              <a:xfrm>
                <a:off x="2979737" y="4083051"/>
                <a:ext cx="61913" cy="38100"/>
              </a:xfrm>
              <a:custGeom>
                <a:avLst/>
                <a:gdLst>
                  <a:gd name="T0" fmla="*/ 13 w 27"/>
                  <a:gd name="T1" fmla="*/ 1 h 17"/>
                  <a:gd name="T2" fmla="*/ 5 w 27"/>
                  <a:gd name="T3" fmla="*/ 0 h 17"/>
                  <a:gd name="T4" fmla="*/ 1 w 27"/>
                  <a:gd name="T5" fmla="*/ 3 h 17"/>
                  <a:gd name="T6" fmla="*/ 3 w 27"/>
                  <a:gd name="T7" fmla="*/ 6 h 17"/>
                  <a:gd name="T8" fmla="*/ 1 w 27"/>
                  <a:gd name="T9" fmla="*/ 7 h 17"/>
                  <a:gd name="T10" fmla="*/ 2 w 27"/>
                  <a:gd name="T11" fmla="*/ 9 h 17"/>
                  <a:gd name="T12" fmla="*/ 3 w 27"/>
                  <a:gd name="T13" fmla="*/ 10 h 17"/>
                  <a:gd name="T14" fmla="*/ 1 w 27"/>
                  <a:gd name="T15" fmla="*/ 12 h 17"/>
                  <a:gd name="T16" fmla="*/ 4 w 27"/>
                  <a:gd name="T17" fmla="*/ 17 h 17"/>
                  <a:gd name="T18" fmla="*/ 7 w 27"/>
                  <a:gd name="T19" fmla="*/ 17 h 17"/>
                  <a:gd name="T20" fmla="*/ 10 w 27"/>
                  <a:gd name="T21" fmla="*/ 17 h 17"/>
                  <a:gd name="T22" fmla="*/ 12 w 27"/>
                  <a:gd name="T23" fmla="*/ 17 h 17"/>
                  <a:gd name="T24" fmla="*/ 13 w 27"/>
                  <a:gd name="T25" fmla="*/ 15 h 17"/>
                  <a:gd name="T26" fmla="*/ 16 w 27"/>
                  <a:gd name="T27" fmla="*/ 16 h 17"/>
                  <a:gd name="T28" fmla="*/ 21 w 27"/>
                  <a:gd name="T29" fmla="*/ 15 h 17"/>
                  <a:gd name="T30" fmla="*/ 25 w 27"/>
                  <a:gd name="T31" fmla="*/ 5 h 17"/>
                  <a:gd name="T32" fmla="*/ 26 w 27"/>
                  <a:gd name="T33" fmla="*/ 2 h 17"/>
                  <a:gd name="T34" fmla="*/ 20 w 27"/>
                  <a:gd name="T35" fmla="*/ 1 h 17"/>
                  <a:gd name="T36" fmla="*/ 13 w 27"/>
                  <a:gd name="T37"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17">
                    <a:moveTo>
                      <a:pt x="13" y="1"/>
                    </a:moveTo>
                    <a:cubicBezTo>
                      <a:pt x="10" y="1"/>
                      <a:pt x="6" y="0"/>
                      <a:pt x="5" y="0"/>
                    </a:cubicBezTo>
                    <a:cubicBezTo>
                      <a:pt x="3" y="0"/>
                      <a:pt x="2" y="1"/>
                      <a:pt x="1" y="3"/>
                    </a:cubicBezTo>
                    <a:cubicBezTo>
                      <a:pt x="1" y="4"/>
                      <a:pt x="4" y="6"/>
                      <a:pt x="3" y="6"/>
                    </a:cubicBezTo>
                    <a:cubicBezTo>
                      <a:pt x="2" y="6"/>
                      <a:pt x="0" y="6"/>
                      <a:pt x="1" y="7"/>
                    </a:cubicBezTo>
                    <a:cubicBezTo>
                      <a:pt x="1" y="8"/>
                      <a:pt x="1" y="9"/>
                      <a:pt x="2" y="9"/>
                    </a:cubicBezTo>
                    <a:cubicBezTo>
                      <a:pt x="3" y="9"/>
                      <a:pt x="4" y="10"/>
                      <a:pt x="3" y="10"/>
                    </a:cubicBezTo>
                    <a:cubicBezTo>
                      <a:pt x="3" y="11"/>
                      <a:pt x="1" y="11"/>
                      <a:pt x="1" y="12"/>
                    </a:cubicBezTo>
                    <a:cubicBezTo>
                      <a:pt x="1" y="12"/>
                      <a:pt x="2" y="17"/>
                      <a:pt x="4" y="17"/>
                    </a:cubicBezTo>
                    <a:cubicBezTo>
                      <a:pt x="5" y="17"/>
                      <a:pt x="5" y="17"/>
                      <a:pt x="7" y="17"/>
                    </a:cubicBezTo>
                    <a:cubicBezTo>
                      <a:pt x="8" y="17"/>
                      <a:pt x="9" y="17"/>
                      <a:pt x="10" y="17"/>
                    </a:cubicBezTo>
                    <a:cubicBezTo>
                      <a:pt x="11" y="17"/>
                      <a:pt x="12" y="17"/>
                      <a:pt x="12" y="17"/>
                    </a:cubicBezTo>
                    <a:cubicBezTo>
                      <a:pt x="13" y="16"/>
                      <a:pt x="12" y="15"/>
                      <a:pt x="13" y="15"/>
                    </a:cubicBezTo>
                    <a:cubicBezTo>
                      <a:pt x="14" y="15"/>
                      <a:pt x="14" y="16"/>
                      <a:pt x="16" y="16"/>
                    </a:cubicBezTo>
                    <a:cubicBezTo>
                      <a:pt x="17" y="16"/>
                      <a:pt x="20" y="15"/>
                      <a:pt x="21" y="15"/>
                    </a:cubicBezTo>
                    <a:cubicBezTo>
                      <a:pt x="21" y="14"/>
                      <a:pt x="24" y="7"/>
                      <a:pt x="25" y="5"/>
                    </a:cubicBezTo>
                    <a:cubicBezTo>
                      <a:pt x="26" y="3"/>
                      <a:pt x="27" y="2"/>
                      <a:pt x="26" y="2"/>
                    </a:cubicBezTo>
                    <a:cubicBezTo>
                      <a:pt x="25" y="1"/>
                      <a:pt x="22" y="1"/>
                      <a:pt x="20" y="1"/>
                    </a:cubicBezTo>
                    <a:cubicBezTo>
                      <a:pt x="18" y="0"/>
                      <a:pt x="15" y="1"/>
                      <a:pt x="13"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30" name="Freeform 321"/>
              <p:cNvSpPr>
                <a:spLocks/>
              </p:cNvSpPr>
              <p:nvPr/>
            </p:nvSpPr>
            <p:spPr bwMode="auto">
              <a:xfrm>
                <a:off x="2786062" y="4872038"/>
                <a:ext cx="125413" cy="138113"/>
              </a:xfrm>
              <a:custGeom>
                <a:avLst/>
                <a:gdLst>
                  <a:gd name="T0" fmla="*/ 55 w 55"/>
                  <a:gd name="T1" fmla="*/ 44 h 60"/>
                  <a:gd name="T2" fmla="*/ 51 w 55"/>
                  <a:gd name="T3" fmla="*/ 52 h 60"/>
                  <a:gd name="T4" fmla="*/ 45 w 55"/>
                  <a:gd name="T5" fmla="*/ 54 h 60"/>
                  <a:gd name="T6" fmla="*/ 44 w 55"/>
                  <a:gd name="T7" fmla="*/ 56 h 60"/>
                  <a:gd name="T8" fmla="*/ 38 w 55"/>
                  <a:gd name="T9" fmla="*/ 59 h 60"/>
                  <a:gd name="T10" fmla="*/ 33 w 55"/>
                  <a:gd name="T11" fmla="*/ 57 h 60"/>
                  <a:gd name="T12" fmla="*/ 25 w 55"/>
                  <a:gd name="T13" fmla="*/ 58 h 60"/>
                  <a:gd name="T14" fmla="*/ 14 w 55"/>
                  <a:gd name="T15" fmla="*/ 53 h 60"/>
                  <a:gd name="T16" fmla="*/ 6 w 55"/>
                  <a:gd name="T17" fmla="*/ 53 h 60"/>
                  <a:gd name="T18" fmla="*/ 0 w 55"/>
                  <a:gd name="T19" fmla="*/ 47 h 60"/>
                  <a:gd name="T20" fmla="*/ 1 w 55"/>
                  <a:gd name="T21" fmla="*/ 41 h 60"/>
                  <a:gd name="T22" fmla="*/ 2 w 55"/>
                  <a:gd name="T23" fmla="*/ 37 h 60"/>
                  <a:gd name="T24" fmla="*/ 2 w 55"/>
                  <a:gd name="T25" fmla="*/ 37 h 60"/>
                  <a:gd name="T26" fmla="*/ 2 w 55"/>
                  <a:gd name="T27" fmla="*/ 35 h 60"/>
                  <a:gd name="T28" fmla="*/ 3 w 55"/>
                  <a:gd name="T29" fmla="*/ 32 h 60"/>
                  <a:gd name="T30" fmla="*/ 2 w 55"/>
                  <a:gd name="T31" fmla="*/ 28 h 60"/>
                  <a:gd name="T32" fmla="*/ 2 w 55"/>
                  <a:gd name="T33" fmla="*/ 26 h 60"/>
                  <a:gd name="T34" fmla="*/ 2 w 55"/>
                  <a:gd name="T35" fmla="*/ 22 h 60"/>
                  <a:gd name="T36" fmla="*/ 3 w 55"/>
                  <a:gd name="T37" fmla="*/ 21 h 60"/>
                  <a:gd name="T38" fmla="*/ 4 w 55"/>
                  <a:gd name="T39" fmla="*/ 20 h 60"/>
                  <a:gd name="T40" fmla="*/ 4 w 55"/>
                  <a:gd name="T41" fmla="*/ 18 h 60"/>
                  <a:gd name="T42" fmla="*/ 4 w 55"/>
                  <a:gd name="T43" fmla="*/ 16 h 60"/>
                  <a:gd name="T44" fmla="*/ 5 w 55"/>
                  <a:gd name="T45" fmla="*/ 13 h 60"/>
                  <a:gd name="T46" fmla="*/ 6 w 55"/>
                  <a:gd name="T47" fmla="*/ 8 h 60"/>
                  <a:gd name="T48" fmla="*/ 5 w 55"/>
                  <a:gd name="T49" fmla="*/ 6 h 60"/>
                  <a:gd name="T50" fmla="*/ 6 w 55"/>
                  <a:gd name="T51" fmla="*/ 5 h 60"/>
                  <a:gd name="T52" fmla="*/ 7 w 55"/>
                  <a:gd name="T53" fmla="*/ 2 h 60"/>
                  <a:gd name="T54" fmla="*/ 8 w 55"/>
                  <a:gd name="T55" fmla="*/ 1 h 60"/>
                  <a:gd name="T56" fmla="*/ 13 w 55"/>
                  <a:gd name="T57" fmla="*/ 3 h 60"/>
                  <a:gd name="T58" fmla="*/ 15 w 55"/>
                  <a:gd name="T59" fmla="*/ 1 h 60"/>
                  <a:gd name="T60" fmla="*/ 15 w 55"/>
                  <a:gd name="T61" fmla="*/ 0 h 60"/>
                  <a:gd name="T62" fmla="*/ 15 w 55"/>
                  <a:gd name="T63" fmla="*/ 0 h 60"/>
                  <a:gd name="T64" fmla="*/ 17 w 55"/>
                  <a:gd name="T65" fmla="*/ 0 h 60"/>
                  <a:gd name="T66" fmla="*/ 18 w 55"/>
                  <a:gd name="T67" fmla="*/ 0 h 60"/>
                  <a:gd name="T68" fmla="*/ 21 w 55"/>
                  <a:gd name="T69" fmla="*/ 3 h 60"/>
                  <a:gd name="T70" fmla="*/ 25 w 55"/>
                  <a:gd name="T71" fmla="*/ 8 h 60"/>
                  <a:gd name="T72" fmla="*/ 25 w 55"/>
                  <a:gd name="T73" fmla="*/ 9 h 60"/>
                  <a:gd name="T74" fmla="*/ 26 w 55"/>
                  <a:gd name="T75" fmla="*/ 12 h 60"/>
                  <a:gd name="T76" fmla="*/ 28 w 55"/>
                  <a:gd name="T77" fmla="*/ 11 h 60"/>
                  <a:gd name="T78" fmla="*/ 31 w 55"/>
                  <a:gd name="T79" fmla="*/ 9 h 60"/>
                  <a:gd name="T80" fmla="*/ 31 w 55"/>
                  <a:gd name="T81" fmla="*/ 9 h 60"/>
                  <a:gd name="T82" fmla="*/ 32 w 55"/>
                  <a:gd name="T83" fmla="*/ 10 h 60"/>
                  <a:gd name="T84" fmla="*/ 34 w 55"/>
                  <a:gd name="T85" fmla="*/ 13 h 60"/>
                  <a:gd name="T86" fmla="*/ 40 w 55"/>
                  <a:gd name="T87" fmla="*/ 16 h 60"/>
                  <a:gd name="T88" fmla="*/ 41 w 55"/>
                  <a:gd name="T89" fmla="*/ 16 h 60"/>
                  <a:gd name="T90" fmla="*/ 42 w 55"/>
                  <a:gd name="T91" fmla="*/ 17 h 60"/>
                  <a:gd name="T92" fmla="*/ 43 w 55"/>
                  <a:gd name="T93" fmla="*/ 19 h 60"/>
                  <a:gd name="T94" fmla="*/ 46 w 55"/>
                  <a:gd name="T95" fmla="*/ 21 h 60"/>
                  <a:gd name="T96" fmla="*/ 49 w 55"/>
                  <a:gd name="T97" fmla="*/ 22 h 60"/>
                  <a:gd name="T98" fmla="*/ 50 w 55"/>
                  <a:gd name="T99" fmla="*/ 23 h 60"/>
                  <a:gd name="T100" fmla="*/ 51 w 55"/>
                  <a:gd name="T101" fmla="*/ 25 h 60"/>
                  <a:gd name="T102" fmla="*/ 52 w 55"/>
                  <a:gd name="T103" fmla="*/ 28 h 60"/>
                  <a:gd name="T104" fmla="*/ 53 w 55"/>
                  <a:gd name="T105" fmla="*/ 34 h 60"/>
                  <a:gd name="T106" fmla="*/ 53 w 55"/>
                  <a:gd name="T107" fmla="*/ 39 h 60"/>
                  <a:gd name="T108" fmla="*/ 53 w 55"/>
                  <a:gd name="T109" fmla="*/ 42 h 60"/>
                  <a:gd name="T110" fmla="*/ 55 w 55"/>
                  <a:gd name="T111" fmla="*/ 4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60">
                    <a:moveTo>
                      <a:pt x="55" y="44"/>
                    </a:moveTo>
                    <a:cubicBezTo>
                      <a:pt x="54" y="47"/>
                      <a:pt x="53" y="51"/>
                      <a:pt x="51" y="52"/>
                    </a:cubicBezTo>
                    <a:cubicBezTo>
                      <a:pt x="48" y="52"/>
                      <a:pt x="45" y="52"/>
                      <a:pt x="45" y="54"/>
                    </a:cubicBezTo>
                    <a:cubicBezTo>
                      <a:pt x="45" y="55"/>
                      <a:pt x="47" y="56"/>
                      <a:pt x="44" y="56"/>
                    </a:cubicBezTo>
                    <a:cubicBezTo>
                      <a:pt x="42" y="57"/>
                      <a:pt x="40" y="60"/>
                      <a:pt x="38" y="59"/>
                    </a:cubicBezTo>
                    <a:cubicBezTo>
                      <a:pt x="36" y="59"/>
                      <a:pt x="35" y="57"/>
                      <a:pt x="33" y="57"/>
                    </a:cubicBezTo>
                    <a:cubicBezTo>
                      <a:pt x="31" y="57"/>
                      <a:pt x="27" y="59"/>
                      <a:pt x="25" y="58"/>
                    </a:cubicBezTo>
                    <a:cubicBezTo>
                      <a:pt x="24" y="57"/>
                      <a:pt x="17" y="53"/>
                      <a:pt x="14" y="53"/>
                    </a:cubicBezTo>
                    <a:cubicBezTo>
                      <a:pt x="11" y="53"/>
                      <a:pt x="8" y="55"/>
                      <a:pt x="6" y="53"/>
                    </a:cubicBezTo>
                    <a:cubicBezTo>
                      <a:pt x="5" y="51"/>
                      <a:pt x="1" y="48"/>
                      <a:pt x="0" y="47"/>
                    </a:cubicBezTo>
                    <a:cubicBezTo>
                      <a:pt x="0" y="45"/>
                      <a:pt x="0" y="43"/>
                      <a:pt x="1" y="41"/>
                    </a:cubicBezTo>
                    <a:cubicBezTo>
                      <a:pt x="1" y="40"/>
                      <a:pt x="3" y="37"/>
                      <a:pt x="2" y="37"/>
                    </a:cubicBezTo>
                    <a:cubicBezTo>
                      <a:pt x="2" y="37"/>
                      <a:pt x="2" y="37"/>
                      <a:pt x="2" y="37"/>
                    </a:cubicBezTo>
                    <a:cubicBezTo>
                      <a:pt x="2" y="36"/>
                      <a:pt x="2" y="36"/>
                      <a:pt x="2" y="35"/>
                    </a:cubicBezTo>
                    <a:cubicBezTo>
                      <a:pt x="3" y="34"/>
                      <a:pt x="3" y="33"/>
                      <a:pt x="3" y="32"/>
                    </a:cubicBezTo>
                    <a:cubicBezTo>
                      <a:pt x="3" y="30"/>
                      <a:pt x="2" y="29"/>
                      <a:pt x="2" y="28"/>
                    </a:cubicBezTo>
                    <a:cubicBezTo>
                      <a:pt x="2" y="27"/>
                      <a:pt x="2" y="27"/>
                      <a:pt x="2" y="26"/>
                    </a:cubicBezTo>
                    <a:cubicBezTo>
                      <a:pt x="1" y="25"/>
                      <a:pt x="1" y="23"/>
                      <a:pt x="2" y="22"/>
                    </a:cubicBezTo>
                    <a:cubicBezTo>
                      <a:pt x="2" y="22"/>
                      <a:pt x="2" y="22"/>
                      <a:pt x="3" y="21"/>
                    </a:cubicBezTo>
                    <a:cubicBezTo>
                      <a:pt x="4" y="21"/>
                      <a:pt x="4" y="21"/>
                      <a:pt x="4" y="20"/>
                    </a:cubicBezTo>
                    <a:cubicBezTo>
                      <a:pt x="4" y="19"/>
                      <a:pt x="4" y="18"/>
                      <a:pt x="4" y="18"/>
                    </a:cubicBezTo>
                    <a:cubicBezTo>
                      <a:pt x="4" y="17"/>
                      <a:pt x="4" y="17"/>
                      <a:pt x="4" y="16"/>
                    </a:cubicBezTo>
                    <a:cubicBezTo>
                      <a:pt x="5" y="16"/>
                      <a:pt x="5" y="14"/>
                      <a:pt x="5" y="13"/>
                    </a:cubicBezTo>
                    <a:cubicBezTo>
                      <a:pt x="6" y="11"/>
                      <a:pt x="6" y="9"/>
                      <a:pt x="6" y="8"/>
                    </a:cubicBezTo>
                    <a:cubicBezTo>
                      <a:pt x="6" y="7"/>
                      <a:pt x="6" y="6"/>
                      <a:pt x="5" y="6"/>
                    </a:cubicBezTo>
                    <a:cubicBezTo>
                      <a:pt x="5" y="6"/>
                      <a:pt x="5" y="6"/>
                      <a:pt x="6" y="5"/>
                    </a:cubicBezTo>
                    <a:cubicBezTo>
                      <a:pt x="6" y="4"/>
                      <a:pt x="7" y="3"/>
                      <a:pt x="7" y="2"/>
                    </a:cubicBezTo>
                    <a:cubicBezTo>
                      <a:pt x="8" y="2"/>
                      <a:pt x="8" y="1"/>
                      <a:pt x="8" y="1"/>
                    </a:cubicBezTo>
                    <a:cubicBezTo>
                      <a:pt x="10" y="1"/>
                      <a:pt x="13" y="3"/>
                      <a:pt x="13" y="3"/>
                    </a:cubicBezTo>
                    <a:cubicBezTo>
                      <a:pt x="14" y="2"/>
                      <a:pt x="14" y="1"/>
                      <a:pt x="15" y="1"/>
                    </a:cubicBezTo>
                    <a:cubicBezTo>
                      <a:pt x="15" y="0"/>
                      <a:pt x="15" y="0"/>
                      <a:pt x="15" y="0"/>
                    </a:cubicBezTo>
                    <a:cubicBezTo>
                      <a:pt x="15" y="0"/>
                      <a:pt x="15" y="0"/>
                      <a:pt x="15" y="0"/>
                    </a:cubicBezTo>
                    <a:cubicBezTo>
                      <a:pt x="15" y="0"/>
                      <a:pt x="16" y="0"/>
                      <a:pt x="17" y="0"/>
                    </a:cubicBezTo>
                    <a:cubicBezTo>
                      <a:pt x="18" y="0"/>
                      <a:pt x="18" y="0"/>
                      <a:pt x="18" y="0"/>
                    </a:cubicBezTo>
                    <a:cubicBezTo>
                      <a:pt x="18" y="0"/>
                      <a:pt x="19" y="2"/>
                      <a:pt x="21" y="3"/>
                    </a:cubicBezTo>
                    <a:cubicBezTo>
                      <a:pt x="23" y="5"/>
                      <a:pt x="24" y="7"/>
                      <a:pt x="25" y="8"/>
                    </a:cubicBezTo>
                    <a:cubicBezTo>
                      <a:pt x="25" y="8"/>
                      <a:pt x="25" y="9"/>
                      <a:pt x="25" y="9"/>
                    </a:cubicBezTo>
                    <a:cubicBezTo>
                      <a:pt x="25" y="11"/>
                      <a:pt x="25" y="12"/>
                      <a:pt x="26" y="12"/>
                    </a:cubicBezTo>
                    <a:cubicBezTo>
                      <a:pt x="27" y="12"/>
                      <a:pt x="28" y="12"/>
                      <a:pt x="28" y="11"/>
                    </a:cubicBezTo>
                    <a:cubicBezTo>
                      <a:pt x="29" y="10"/>
                      <a:pt x="30" y="9"/>
                      <a:pt x="31" y="9"/>
                    </a:cubicBezTo>
                    <a:cubicBezTo>
                      <a:pt x="31" y="9"/>
                      <a:pt x="31" y="9"/>
                      <a:pt x="31" y="9"/>
                    </a:cubicBezTo>
                    <a:cubicBezTo>
                      <a:pt x="31" y="9"/>
                      <a:pt x="31" y="9"/>
                      <a:pt x="32" y="10"/>
                    </a:cubicBezTo>
                    <a:cubicBezTo>
                      <a:pt x="33" y="11"/>
                      <a:pt x="34" y="13"/>
                      <a:pt x="34" y="13"/>
                    </a:cubicBezTo>
                    <a:cubicBezTo>
                      <a:pt x="34" y="15"/>
                      <a:pt x="38" y="15"/>
                      <a:pt x="40" y="16"/>
                    </a:cubicBezTo>
                    <a:cubicBezTo>
                      <a:pt x="41" y="16"/>
                      <a:pt x="41" y="16"/>
                      <a:pt x="41" y="16"/>
                    </a:cubicBezTo>
                    <a:cubicBezTo>
                      <a:pt x="42" y="16"/>
                      <a:pt x="42" y="17"/>
                      <a:pt x="42" y="17"/>
                    </a:cubicBezTo>
                    <a:cubicBezTo>
                      <a:pt x="42" y="18"/>
                      <a:pt x="42" y="18"/>
                      <a:pt x="43" y="19"/>
                    </a:cubicBezTo>
                    <a:cubicBezTo>
                      <a:pt x="43" y="19"/>
                      <a:pt x="45" y="20"/>
                      <a:pt x="46" y="21"/>
                    </a:cubicBezTo>
                    <a:cubicBezTo>
                      <a:pt x="47" y="21"/>
                      <a:pt x="48" y="22"/>
                      <a:pt x="49" y="22"/>
                    </a:cubicBezTo>
                    <a:cubicBezTo>
                      <a:pt x="49" y="23"/>
                      <a:pt x="49" y="23"/>
                      <a:pt x="50" y="23"/>
                    </a:cubicBezTo>
                    <a:cubicBezTo>
                      <a:pt x="50" y="24"/>
                      <a:pt x="50" y="24"/>
                      <a:pt x="51" y="25"/>
                    </a:cubicBezTo>
                    <a:cubicBezTo>
                      <a:pt x="51" y="25"/>
                      <a:pt x="51" y="26"/>
                      <a:pt x="52" y="28"/>
                    </a:cubicBezTo>
                    <a:cubicBezTo>
                      <a:pt x="52" y="30"/>
                      <a:pt x="53" y="33"/>
                      <a:pt x="53" y="34"/>
                    </a:cubicBezTo>
                    <a:cubicBezTo>
                      <a:pt x="53" y="36"/>
                      <a:pt x="53" y="37"/>
                      <a:pt x="53" y="39"/>
                    </a:cubicBezTo>
                    <a:cubicBezTo>
                      <a:pt x="53" y="40"/>
                      <a:pt x="53" y="41"/>
                      <a:pt x="53" y="42"/>
                    </a:cubicBezTo>
                    <a:cubicBezTo>
                      <a:pt x="53" y="43"/>
                      <a:pt x="54" y="44"/>
                      <a:pt x="55" y="4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31" name="Freeform 322"/>
              <p:cNvSpPr>
                <a:spLocks/>
              </p:cNvSpPr>
              <p:nvPr/>
            </p:nvSpPr>
            <p:spPr bwMode="auto">
              <a:xfrm>
                <a:off x="2198687" y="4083051"/>
                <a:ext cx="322263" cy="468313"/>
              </a:xfrm>
              <a:custGeom>
                <a:avLst/>
                <a:gdLst>
                  <a:gd name="T0" fmla="*/ 111 w 140"/>
                  <a:gd name="T1" fmla="*/ 196 h 203"/>
                  <a:gd name="T2" fmla="*/ 81 w 140"/>
                  <a:gd name="T3" fmla="*/ 176 h 203"/>
                  <a:gd name="T4" fmla="*/ 58 w 140"/>
                  <a:gd name="T5" fmla="*/ 156 h 203"/>
                  <a:gd name="T6" fmla="*/ 48 w 140"/>
                  <a:gd name="T7" fmla="*/ 132 h 203"/>
                  <a:gd name="T8" fmla="*/ 37 w 140"/>
                  <a:gd name="T9" fmla="*/ 112 h 203"/>
                  <a:gd name="T10" fmla="*/ 23 w 140"/>
                  <a:gd name="T11" fmla="*/ 85 h 203"/>
                  <a:gd name="T12" fmla="*/ 3 w 140"/>
                  <a:gd name="T13" fmla="*/ 66 h 203"/>
                  <a:gd name="T14" fmla="*/ 10 w 140"/>
                  <a:gd name="T15" fmla="*/ 37 h 203"/>
                  <a:gd name="T16" fmla="*/ 13 w 140"/>
                  <a:gd name="T17" fmla="*/ 41 h 203"/>
                  <a:gd name="T18" fmla="*/ 10 w 140"/>
                  <a:gd name="T19" fmla="*/ 48 h 203"/>
                  <a:gd name="T20" fmla="*/ 11 w 140"/>
                  <a:gd name="T21" fmla="*/ 48 h 203"/>
                  <a:gd name="T22" fmla="*/ 17 w 140"/>
                  <a:gd name="T23" fmla="*/ 46 h 203"/>
                  <a:gd name="T24" fmla="*/ 23 w 140"/>
                  <a:gd name="T25" fmla="*/ 53 h 203"/>
                  <a:gd name="T26" fmla="*/ 32 w 140"/>
                  <a:gd name="T27" fmla="*/ 49 h 203"/>
                  <a:gd name="T28" fmla="*/ 35 w 140"/>
                  <a:gd name="T29" fmla="*/ 38 h 203"/>
                  <a:gd name="T30" fmla="*/ 40 w 140"/>
                  <a:gd name="T31" fmla="*/ 32 h 203"/>
                  <a:gd name="T32" fmla="*/ 57 w 140"/>
                  <a:gd name="T33" fmla="*/ 23 h 203"/>
                  <a:gd name="T34" fmla="*/ 66 w 140"/>
                  <a:gd name="T35" fmla="*/ 4 h 203"/>
                  <a:gd name="T36" fmla="*/ 68 w 140"/>
                  <a:gd name="T37" fmla="*/ 1 h 203"/>
                  <a:gd name="T38" fmla="*/ 79 w 140"/>
                  <a:gd name="T39" fmla="*/ 7 h 203"/>
                  <a:gd name="T40" fmla="*/ 87 w 140"/>
                  <a:gd name="T41" fmla="*/ 18 h 203"/>
                  <a:gd name="T42" fmla="*/ 92 w 140"/>
                  <a:gd name="T43" fmla="*/ 20 h 203"/>
                  <a:gd name="T44" fmla="*/ 99 w 140"/>
                  <a:gd name="T45" fmla="*/ 26 h 203"/>
                  <a:gd name="T46" fmla="*/ 110 w 140"/>
                  <a:gd name="T47" fmla="*/ 26 h 203"/>
                  <a:gd name="T48" fmla="*/ 125 w 140"/>
                  <a:gd name="T49" fmla="*/ 29 h 203"/>
                  <a:gd name="T50" fmla="*/ 122 w 140"/>
                  <a:gd name="T51" fmla="*/ 41 h 203"/>
                  <a:gd name="T52" fmla="*/ 126 w 140"/>
                  <a:gd name="T53" fmla="*/ 45 h 203"/>
                  <a:gd name="T54" fmla="*/ 123 w 140"/>
                  <a:gd name="T55" fmla="*/ 45 h 203"/>
                  <a:gd name="T56" fmla="*/ 118 w 140"/>
                  <a:gd name="T57" fmla="*/ 45 h 203"/>
                  <a:gd name="T58" fmla="*/ 111 w 140"/>
                  <a:gd name="T59" fmla="*/ 47 h 203"/>
                  <a:gd name="T60" fmla="*/ 104 w 140"/>
                  <a:gd name="T61" fmla="*/ 48 h 203"/>
                  <a:gd name="T62" fmla="*/ 93 w 140"/>
                  <a:gd name="T63" fmla="*/ 62 h 203"/>
                  <a:gd name="T64" fmla="*/ 91 w 140"/>
                  <a:gd name="T65" fmla="*/ 69 h 203"/>
                  <a:gd name="T66" fmla="*/ 85 w 140"/>
                  <a:gd name="T67" fmla="*/ 75 h 203"/>
                  <a:gd name="T68" fmla="*/ 85 w 140"/>
                  <a:gd name="T69" fmla="*/ 79 h 203"/>
                  <a:gd name="T70" fmla="*/ 84 w 140"/>
                  <a:gd name="T71" fmla="*/ 83 h 203"/>
                  <a:gd name="T72" fmla="*/ 89 w 140"/>
                  <a:gd name="T73" fmla="*/ 94 h 203"/>
                  <a:gd name="T74" fmla="*/ 96 w 140"/>
                  <a:gd name="T75" fmla="*/ 104 h 203"/>
                  <a:gd name="T76" fmla="*/ 102 w 140"/>
                  <a:gd name="T77" fmla="*/ 108 h 203"/>
                  <a:gd name="T78" fmla="*/ 103 w 140"/>
                  <a:gd name="T79" fmla="*/ 110 h 203"/>
                  <a:gd name="T80" fmla="*/ 116 w 140"/>
                  <a:gd name="T81" fmla="*/ 107 h 203"/>
                  <a:gd name="T82" fmla="*/ 119 w 140"/>
                  <a:gd name="T83" fmla="*/ 108 h 203"/>
                  <a:gd name="T84" fmla="*/ 119 w 140"/>
                  <a:gd name="T85" fmla="*/ 121 h 203"/>
                  <a:gd name="T86" fmla="*/ 126 w 140"/>
                  <a:gd name="T87" fmla="*/ 120 h 203"/>
                  <a:gd name="T88" fmla="*/ 131 w 140"/>
                  <a:gd name="T89" fmla="*/ 121 h 203"/>
                  <a:gd name="T90" fmla="*/ 139 w 140"/>
                  <a:gd name="T91" fmla="*/ 140 h 203"/>
                  <a:gd name="T92" fmla="*/ 136 w 140"/>
                  <a:gd name="T93" fmla="*/ 150 h 203"/>
                  <a:gd name="T94" fmla="*/ 133 w 140"/>
                  <a:gd name="T95" fmla="*/ 163 h 203"/>
                  <a:gd name="T96" fmla="*/ 135 w 140"/>
                  <a:gd name="T97" fmla="*/ 168 h 203"/>
                  <a:gd name="T98" fmla="*/ 134 w 140"/>
                  <a:gd name="T99" fmla="*/ 176 h 203"/>
                  <a:gd name="T100" fmla="*/ 138 w 140"/>
                  <a:gd name="T101" fmla="*/ 180 h 203"/>
                  <a:gd name="T102" fmla="*/ 134 w 140"/>
                  <a:gd name="T103" fmla="*/ 187 h 203"/>
                  <a:gd name="T104" fmla="*/ 131 w 140"/>
                  <a:gd name="T105" fmla="*/ 194 h 203"/>
                  <a:gd name="T106" fmla="*/ 128 w 140"/>
                  <a:gd name="T107" fmla="*/ 20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0" h="203">
                    <a:moveTo>
                      <a:pt x="121" y="203"/>
                    </a:moveTo>
                    <a:cubicBezTo>
                      <a:pt x="120" y="202"/>
                      <a:pt x="119" y="201"/>
                      <a:pt x="118" y="200"/>
                    </a:cubicBezTo>
                    <a:cubicBezTo>
                      <a:pt x="117" y="199"/>
                      <a:pt x="116" y="198"/>
                      <a:pt x="115" y="198"/>
                    </a:cubicBezTo>
                    <a:cubicBezTo>
                      <a:pt x="113" y="197"/>
                      <a:pt x="111" y="197"/>
                      <a:pt x="111" y="196"/>
                    </a:cubicBezTo>
                    <a:cubicBezTo>
                      <a:pt x="111" y="194"/>
                      <a:pt x="111" y="192"/>
                      <a:pt x="110" y="191"/>
                    </a:cubicBezTo>
                    <a:cubicBezTo>
                      <a:pt x="109" y="190"/>
                      <a:pt x="103" y="186"/>
                      <a:pt x="100" y="184"/>
                    </a:cubicBezTo>
                    <a:cubicBezTo>
                      <a:pt x="96" y="183"/>
                      <a:pt x="93" y="184"/>
                      <a:pt x="89" y="181"/>
                    </a:cubicBezTo>
                    <a:cubicBezTo>
                      <a:pt x="85" y="178"/>
                      <a:pt x="84" y="178"/>
                      <a:pt x="81" y="176"/>
                    </a:cubicBezTo>
                    <a:cubicBezTo>
                      <a:pt x="78" y="174"/>
                      <a:pt x="72" y="174"/>
                      <a:pt x="70" y="171"/>
                    </a:cubicBezTo>
                    <a:cubicBezTo>
                      <a:pt x="67" y="167"/>
                      <a:pt x="69" y="166"/>
                      <a:pt x="66" y="164"/>
                    </a:cubicBezTo>
                    <a:cubicBezTo>
                      <a:pt x="62" y="162"/>
                      <a:pt x="62" y="164"/>
                      <a:pt x="60" y="161"/>
                    </a:cubicBezTo>
                    <a:cubicBezTo>
                      <a:pt x="59" y="159"/>
                      <a:pt x="59" y="158"/>
                      <a:pt x="58" y="156"/>
                    </a:cubicBezTo>
                    <a:cubicBezTo>
                      <a:pt x="57" y="155"/>
                      <a:pt x="54" y="155"/>
                      <a:pt x="55" y="153"/>
                    </a:cubicBezTo>
                    <a:cubicBezTo>
                      <a:pt x="57" y="150"/>
                      <a:pt x="58" y="151"/>
                      <a:pt x="58" y="150"/>
                    </a:cubicBezTo>
                    <a:cubicBezTo>
                      <a:pt x="58" y="148"/>
                      <a:pt x="59" y="148"/>
                      <a:pt x="57" y="146"/>
                    </a:cubicBezTo>
                    <a:cubicBezTo>
                      <a:pt x="56" y="143"/>
                      <a:pt x="48" y="134"/>
                      <a:pt x="48" y="132"/>
                    </a:cubicBezTo>
                    <a:cubicBezTo>
                      <a:pt x="48" y="130"/>
                      <a:pt x="49" y="129"/>
                      <a:pt x="48" y="128"/>
                    </a:cubicBezTo>
                    <a:cubicBezTo>
                      <a:pt x="47" y="127"/>
                      <a:pt x="42" y="126"/>
                      <a:pt x="42" y="124"/>
                    </a:cubicBezTo>
                    <a:cubicBezTo>
                      <a:pt x="41" y="121"/>
                      <a:pt x="43" y="121"/>
                      <a:pt x="42" y="119"/>
                    </a:cubicBezTo>
                    <a:cubicBezTo>
                      <a:pt x="41" y="117"/>
                      <a:pt x="39" y="116"/>
                      <a:pt x="37" y="112"/>
                    </a:cubicBezTo>
                    <a:cubicBezTo>
                      <a:pt x="36" y="108"/>
                      <a:pt x="36" y="107"/>
                      <a:pt x="35" y="105"/>
                    </a:cubicBezTo>
                    <a:cubicBezTo>
                      <a:pt x="34" y="102"/>
                      <a:pt x="32" y="102"/>
                      <a:pt x="31" y="99"/>
                    </a:cubicBezTo>
                    <a:cubicBezTo>
                      <a:pt x="30" y="97"/>
                      <a:pt x="29" y="93"/>
                      <a:pt x="27" y="90"/>
                    </a:cubicBezTo>
                    <a:cubicBezTo>
                      <a:pt x="25" y="87"/>
                      <a:pt x="24" y="87"/>
                      <a:pt x="23" y="85"/>
                    </a:cubicBezTo>
                    <a:cubicBezTo>
                      <a:pt x="21" y="82"/>
                      <a:pt x="22" y="81"/>
                      <a:pt x="21" y="79"/>
                    </a:cubicBezTo>
                    <a:cubicBezTo>
                      <a:pt x="19" y="76"/>
                      <a:pt x="18" y="74"/>
                      <a:pt x="16" y="73"/>
                    </a:cubicBezTo>
                    <a:cubicBezTo>
                      <a:pt x="14" y="72"/>
                      <a:pt x="12" y="71"/>
                      <a:pt x="10" y="69"/>
                    </a:cubicBezTo>
                    <a:cubicBezTo>
                      <a:pt x="8" y="67"/>
                      <a:pt x="2" y="68"/>
                      <a:pt x="3" y="66"/>
                    </a:cubicBezTo>
                    <a:cubicBezTo>
                      <a:pt x="3" y="64"/>
                      <a:pt x="6" y="65"/>
                      <a:pt x="6" y="62"/>
                    </a:cubicBezTo>
                    <a:cubicBezTo>
                      <a:pt x="7" y="59"/>
                      <a:pt x="2" y="53"/>
                      <a:pt x="2" y="51"/>
                    </a:cubicBezTo>
                    <a:cubicBezTo>
                      <a:pt x="1" y="49"/>
                      <a:pt x="0" y="48"/>
                      <a:pt x="1" y="46"/>
                    </a:cubicBezTo>
                    <a:cubicBezTo>
                      <a:pt x="3" y="44"/>
                      <a:pt x="9" y="37"/>
                      <a:pt x="10" y="37"/>
                    </a:cubicBezTo>
                    <a:cubicBezTo>
                      <a:pt x="11" y="37"/>
                      <a:pt x="11" y="36"/>
                      <a:pt x="12" y="36"/>
                    </a:cubicBezTo>
                    <a:cubicBezTo>
                      <a:pt x="12" y="37"/>
                      <a:pt x="13" y="38"/>
                      <a:pt x="13" y="39"/>
                    </a:cubicBezTo>
                    <a:cubicBezTo>
                      <a:pt x="13" y="40"/>
                      <a:pt x="13" y="41"/>
                      <a:pt x="13" y="41"/>
                    </a:cubicBezTo>
                    <a:cubicBezTo>
                      <a:pt x="13" y="41"/>
                      <a:pt x="13" y="41"/>
                      <a:pt x="13" y="41"/>
                    </a:cubicBezTo>
                    <a:cubicBezTo>
                      <a:pt x="12" y="41"/>
                      <a:pt x="11" y="42"/>
                      <a:pt x="10" y="43"/>
                    </a:cubicBezTo>
                    <a:cubicBezTo>
                      <a:pt x="10" y="43"/>
                      <a:pt x="10" y="43"/>
                      <a:pt x="10" y="44"/>
                    </a:cubicBezTo>
                    <a:cubicBezTo>
                      <a:pt x="10" y="44"/>
                      <a:pt x="10" y="45"/>
                      <a:pt x="10" y="46"/>
                    </a:cubicBezTo>
                    <a:cubicBezTo>
                      <a:pt x="10" y="47"/>
                      <a:pt x="10" y="48"/>
                      <a:pt x="10" y="48"/>
                    </a:cubicBezTo>
                    <a:cubicBezTo>
                      <a:pt x="10" y="48"/>
                      <a:pt x="10" y="48"/>
                      <a:pt x="10" y="48"/>
                    </a:cubicBezTo>
                    <a:cubicBezTo>
                      <a:pt x="11" y="48"/>
                      <a:pt x="11" y="48"/>
                      <a:pt x="11" y="48"/>
                    </a:cubicBezTo>
                    <a:cubicBezTo>
                      <a:pt x="11" y="48"/>
                      <a:pt x="11" y="48"/>
                      <a:pt x="11" y="48"/>
                    </a:cubicBezTo>
                    <a:cubicBezTo>
                      <a:pt x="11" y="48"/>
                      <a:pt x="11" y="48"/>
                      <a:pt x="11" y="48"/>
                    </a:cubicBezTo>
                    <a:cubicBezTo>
                      <a:pt x="12" y="48"/>
                      <a:pt x="12" y="49"/>
                      <a:pt x="13" y="48"/>
                    </a:cubicBezTo>
                    <a:cubicBezTo>
                      <a:pt x="13" y="47"/>
                      <a:pt x="14" y="47"/>
                      <a:pt x="14" y="47"/>
                    </a:cubicBezTo>
                    <a:cubicBezTo>
                      <a:pt x="14" y="46"/>
                      <a:pt x="14" y="46"/>
                      <a:pt x="15" y="46"/>
                    </a:cubicBezTo>
                    <a:cubicBezTo>
                      <a:pt x="15" y="46"/>
                      <a:pt x="16" y="46"/>
                      <a:pt x="17" y="46"/>
                    </a:cubicBezTo>
                    <a:cubicBezTo>
                      <a:pt x="18" y="47"/>
                      <a:pt x="19" y="47"/>
                      <a:pt x="19" y="48"/>
                    </a:cubicBezTo>
                    <a:cubicBezTo>
                      <a:pt x="20" y="48"/>
                      <a:pt x="21" y="49"/>
                      <a:pt x="22" y="51"/>
                    </a:cubicBezTo>
                    <a:cubicBezTo>
                      <a:pt x="22" y="51"/>
                      <a:pt x="23" y="52"/>
                      <a:pt x="23" y="53"/>
                    </a:cubicBezTo>
                    <a:cubicBezTo>
                      <a:pt x="23" y="53"/>
                      <a:pt x="23" y="53"/>
                      <a:pt x="23" y="53"/>
                    </a:cubicBezTo>
                    <a:cubicBezTo>
                      <a:pt x="24" y="53"/>
                      <a:pt x="24" y="53"/>
                      <a:pt x="25" y="54"/>
                    </a:cubicBezTo>
                    <a:cubicBezTo>
                      <a:pt x="25" y="54"/>
                      <a:pt x="26" y="54"/>
                      <a:pt x="27" y="54"/>
                    </a:cubicBezTo>
                    <a:cubicBezTo>
                      <a:pt x="27" y="54"/>
                      <a:pt x="29" y="53"/>
                      <a:pt x="30" y="52"/>
                    </a:cubicBezTo>
                    <a:cubicBezTo>
                      <a:pt x="31" y="51"/>
                      <a:pt x="31" y="50"/>
                      <a:pt x="32" y="49"/>
                    </a:cubicBezTo>
                    <a:cubicBezTo>
                      <a:pt x="32" y="48"/>
                      <a:pt x="32" y="47"/>
                      <a:pt x="32" y="46"/>
                    </a:cubicBezTo>
                    <a:cubicBezTo>
                      <a:pt x="32" y="46"/>
                      <a:pt x="32" y="46"/>
                      <a:pt x="32" y="46"/>
                    </a:cubicBezTo>
                    <a:cubicBezTo>
                      <a:pt x="33" y="43"/>
                      <a:pt x="33" y="39"/>
                      <a:pt x="34" y="38"/>
                    </a:cubicBezTo>
                    <a:cubicBezTo>
                      <a:pt x="34" y="38"/>
                      <a:pt x="34" y="38"/>
                      <a:pt x="35" y="38"/>
                    </a:cubicBezTo>
                    <a:cubicBezTo>
                      <a:pt x="36" y="38"/>
                      <a:pt x="37" y="38"/>
                      <a:pt x="37" y="37"/>
                    </a:cubicBezTo>
                    <a:cubicBezTo>
                      <a:pt x="37" y="36"/>
                      <a:pt x="38" y="36"/>
                      <a:pt x="38" y="36"/>
                    </a:cubicBezTo>
                    <a:cubicBezTo>
                      <a:pt x="38" y="35"/>
                      <a:pt x="38" y="35"/>
                      <a:pt x="39" y="34"/>
                    </a:cubicBezTo>
                    <a:cubicBezTo>
                      <a:pt x="39" y="33"/>
                      <a:pt x="39" y="33"/>
                      <a:pt x="40" y="32"/>
                    </a:cubicBezTo>
                    <a:cubicBezTo>
                      <a:pt x="40" y="32"/>
                      <a:pt x="40" y="32"/>
                      <a:pt x="41" y="31"/>
                    </a:cubicBezTo>
                    <a:cubicBezTo>
                      <a:pt x="42" y="31"/>
                      <a:pt x="43" y="31"/>
                      <a:pt x="45" y="30"/>
                    </a:cubicBezTo>
                    <a:cubicBezTo>
                      <a:pt x="48" y="29"/>
                      <a:pt x="52" y="28"/>
                      <a:pt x="53" y="27"/>
                    </a:cubicBezTo>
                    <a:cubicBezTo>
                      <a:pt x="54" y="27"/>
                      <a:pt x="55" y="25"/>
                      <a:pt x="57" y="23"/>
                    </a:cubicBezTo>
                    <a:cubicBezTo>
                      <a:pt x="62" y="18"/>
                      <a:pt x="69" y="10"/>
                      <a:pt x="69" y="9"/>
                    </a:cubicBezTo>
                    <a:cubicBezTo>
                      <a:pt x="69" y="9"/>
                      <a:pt x="69" y="9"/>
                      <a:pt x="69" y="8"/>
                    </a:cubicBezTo>
                    <a:cubicBezTo>
                      <a:pt x="69" y="7"/>
                      <a:pt x="69" y="7"/>
                      <a:pt x="68" y="6"/>
                    </a:cubicBezTo>
                    <a:cubicBezTo>
                      <a:pt x="68" y="5"/>
                      <a:pt x="67" y="4"/>
                      <a:pt x="66" y="4"/>
                    </a:cubicBezTo>
                    <a:cubicBezTo>
                      <a:pt x="66" y="3"/>
                      <a:pt x="65" y="2"/>
                      <a:pt x="65" y="2"/>
                    </a:cubicBezTo>
                    <a:cubicBezTo>
                      <a:pt x="65" y="2"/>
                      <a:pt x="65" y="1"/>
                      <a:pt x="65" y="0"/>
                    </a:cubicBezTo>
                    <a:cubicBezTo>
                      <a:pt x="66" y="0"/>
                      <a:pt x="66" y="0"/>
                      <a:pt x="66" y="0"/>
                    </a:cubicBezTo>
                    <a:cubicBezTo>
                      <a:pt x="66" y="0"/>
                      <a:pt x="67" y="1"/>
                      <a:pt x="68" y="1"/>
                    </a:cubicBezTo>
                    <a:cubicBezTo>
                      <a:pt x="70" y="1"/>
                      <a:pt x="71" y="1"/>
                      <a:pt x="72" y="1"/>
                    </a:cubicBezTo>
                    <a:cubicBezTo>
                      <a:pt x="73" y="1"/>
                      <a:pt x="75" y="2"/>
                      <a:pt x="76" y="3"/>
                    </a:cubicBezTo>
                    <a:cubicBezTo>
                      <a:pt x="77" y="4"/>
                      <a:pt x="77" y="5"/>
                      <a:pt x="78" y="5"/>
                    </a:cubicBezTo>
                    <a:cubicBezTo>
                      <a:pt x="79" y="5"/>
                      <a:pt x="79" y="6"/>
                      <a:pt x="79" y="7"/>
                    </a:cubicBezTo>
                    <a:cubicBezTo>
                      <a:pt x="79" y="8"/>
                      <a:pt x="79" y="9"/>
                      <a:pt x="79" y="10"/>
                    </a:cubicBezTo>
                    <a:cubicBezTo>
                      <a:pt x="80" y="11"/>
                      <a:pt x="81" y="12"/>
                      <a:pt x="83" y="13"/>
                    </a:cubicBezTo>
                    <a:cubicBezTo>
                      <a:pt x="84" y="13"/>
                      <a:pt x="85" y="13"/>
                      <a:pt x="86" y="14"/>
                    </a:cubicBezTo>
                    <a:cubicBezTo>
                      <a:pt x="88" y="15"/>
                      <a:pt x="88" y="17"/>
                      <a:pt x="87" y="18"/>
                    </a:cubicBezTo>
                    <a:cubicBezTo>
                      <a:pt x="87" y="18"/>
                      <a:pt x="87" y="18"/>
                      <a:pt x="87" y="18"/>
                    </a:cubicBezTo>
                    <a:cubicBezTo>
                      <a:pt x="87" y="19"/>
                      <a:pt x="87" y="19"/>
                      <a:pt x="87" y="19"/>
                    </a:cubicBezTo>
                    <a:cubicBezTo>
                      <a:pt x="87" y="20"/>
                      <a:pt x="89" y="20"/>
                      <a:pt x="91" y="20"/>
                    </a:cubicBezTo>
                    <a:cubicBezTo>
                      <a:pt x="91" y="20"/>
                      <a:pt x="92" y="20"/>
                      <a:pt x="92" y="20"/>
                    </a:cubicBezTo>
                    <a:cubicBezTo>
                      <a:pt x="93" y="20"/>
                      <a:pt x="94" y="26"/>
                      <a:pt x="94" y="26"/>
                    </a:cubicBezTo>
                    <a:cubicBezTo>
                      <a:pt x="94" y="27"/>
                      <a:pt x="94" y="27"/>
                      <a:pt x="94" y="27"/>
                    </a:cubicBezTo>
                    <a:cubicBezTo>
                      <a:pt x="95" y="27"/>
                      <a:pt x="95" y="27"/>
                      <a:pt x="95" y="27"/>
                    </a:cubicBezTo>
                    <a:cubicBezTo>
                      <a:pt x="95" y="27"/>
                      <a:pt x="98" y="26"/>
                      <a:pt x="99" y="26"/>
                    </a:cubicBezTo>
                    <a:cubicBezTo>
                      <a:pt x="99" y="26"/>
                      <a:pt x="100" y="26"/>
                      <a:pt x="100" y="26"/>
                    </a:cubicBezTo>
                    <a:cubicBezTo>
                      <a:pt x="102" y="26"/>
                      <a:pt x="104" y="27"/>
                      <a:pt x="105" y="26"/>
                    </a:cubicBezTo>
                    <a:cubicBezTo>
                      <a:pt x="105" y="26"/>
                      <a:pt x="106" y="25"/>
                      <a:pt x="106" y="24"/>
                    </a:cubicBezTo>
                    <a:cubicBezTo>
                      <a:pt x="107" y="25"/>
                      <a:pt x="109" y="25"/>
                      <a:pt x="110" y="26"/>
                    </a:cubicBezTo>
                    <a:cubicBezTo>
                      <a:pt x="111" y="26"/>
                      <a:pt x="112" y="25"/>
                      <a:pt x="114" y="25"/>
                    </a:cubicBezTo>
                    <a:cubicBezTo>
                      <a:pt x="114" y="24"/>
                      <a:pt x="115" y="24"/>
                      <a:pt x="115" y="24"/>
                    </a:cubicBezTo>
                    <a:cubicBezTo>
                      <a:pt x="116" y="24"/>
                      <a:pt x="118" y="25"/>
                      <a:pt x="120" y="26"/>
                    </a:cubicBezTo>
                    <a:cubicBezTo>
                      <a:pt x="122" y="27"/>
                      <a:pt x="124" y="29"/>
                      <a:pt x="125" y="29"/>
                    </a:cubicBezTo>
                    <a:cubicBezTo>
                      <a:pt x="125" y="29"/>
                      <a:pt x="123" y="32"/>
                      <a:pt x="122" y="34"/>
                    </a:cubicBezTo>
                    <a:cubicBezTo>
                      <a:pt x="120" y="36"/>
                      <a:pt x="119" y="39"/>
                      <a:pt x="119" y="40"/>
                    </a:cubicBezTo>
                    <a:cubicBezTo>
                      <a:pt x="119" y="41"/>
                      <a:pt x="120" y="41"/>
                      <a:pt x="121" y="41"/>
                    </a:cubicBezTo>
                    <a:cubicBezTo>
                      <a:pt x="121" y="41"/>
                      <a:pt x="121" y="41"/>
                      <a:pt x="122" y="41"/>
                    </a:cubicBezTo>
                    <a:cubicBezTo>
                      <a:pt x="122" y="40"/>
                      <a:pt x="123" y="40"/>
                      <a:pt x="123" y="41"/>
                    </a:cubicBezTo>
                    <a:cubicBezTo>
                      <a:pt x="124" y="41"/>
                      <a:pt x="124" y="42"/>
                      <a:pt x="125" y="43"/>
                    </a:cubicBezTo>
                    <a:cubicBezTo>
                      <a:pt x="126" y="43"/>
                      <a:pt x="126" y="44"/>
                      <a:pt x="126" y="45"/>
                    </a:cubicBezTo>
                    <a:cubicBezTo>
                      <a:pt x="126" y="45"/>
                      <a:pt x="126" y="45"/>
                      <a:pt x="126" y="45"/>
                    </a:cubicBezTo>
                    <a:cubicBezTo>
                      <a:pt x="126" y="46"/>
                      <a:pt x="126" y="46"/>
                      <a:pt x="125" y="46"/>
                    </a:cubicBezTo>
                    <a:cubicBezTo>
                      <a:pt x="125" y="46"/>
                      <a:pt x="124" y="46"/>
                      <a:pt x="124" y="45"/>
                    </a:cubicBezTo>
                    <a:cubicBezTo>
                      <a:pt x="124" y="45"/>
                      <a:pt x="124" y="45"/>
                      <a:pt x="123" y="45"/>
                    </a:cubicBezTo>
                    <a:cubicBezTo>
                      <a:pt x="123" y="45"/>
                      <a:pt x="123" y="45"/>
                      <a:pt x="123" y="45"/>
                    </a:cubicBezTo>
                    <a:cubicBezTo>
                      <a:pt x="123" y="44"/>
                      <a:pt x="123" y="44"/>
                      <a:pt x="122" y="44"/>
                    </a:cubicBezTo>
                    <a:cubicBezTo>
                      <a:pt x="122" y="44"/>
                      <a:pt x="121" y="44"/>
                      <a:pt x="120" y="44"/>
                    </a:cubicBezTo>
                    <a:cubicBezTo>
                      <a:pt x="120" y="43"/>
                      <a:pt x="119" y="44"/>
                      <a:pt x="119" y="44"/>
                    </a:cubicBezTo>
                    <a:cubicBezTo>
                      <a:pt x="118" y="44"/>
                      <a:pt x="118" y="44"/>
                      <a:pt x="118" y="45"/>
                    </a:cubicBezTo>
                    <a:cubicBezTo>
                      <a:pt x="117" y="45"/>
                      <a:pt x="117" y="46"/>
                      <a:pt x="116" y="46"/>
                    </a:cubicBezTo>
                    <a:cubicBezTo>
                      <a:pt x="116" y="46"/>
                      <a:pt x="115" y="46"/>
                      <a:pt x="115" y="46"/>
                    </a:cubicBezTo>
                    <a:cubicBezTo>
                      <a:pt x="113" y="46"/>
                      <a:pt x="112" y="46"/>
                      <a:pt x="112" y="46"/>
                    </a:cubicBezTo>
                    <a:cubicBezTo>
                      <a:pt x="112" y="46"/>
                      <a:pt x="111" y="47"/>
                      <a:pt x="111" y="47"/>
                    </a:cubicBezTo>
                    <a:cubicBezTo>
                      <a:pt x="111" y="47"/>
                      <a:pt x="111" y="47"/>
                      <a:pt x="111" y="47"/>
                    </a:cubicBezTo>
                    <a:cubicBezTo>
                      <a:pt x="111" y="47"/>
                      <a:pt x="110" y="47"/>
                      <a:pt x="109" y="47"/>
                    </a:cubicBezTo>
                    <a:cubicBezTo>
                      <a:pt x="108" y="47"/>
                      <a:pt x="107" y="48"/>
                      <a:pt x="106" y="48"/>
                    </a:cubicBezTo>
                    <a:cubicBezTo>
                      <a:pt x="106" y="48"/>
                      <a:pt x="105" y="48"/>
                      <a:pt x="104" y="48"/>
                    </a:cubicBezTo>
                    <a:cubicBezTo>
                      <a:pt x="104" y="49"/>
                      <a:pt x="103" y="49"/>
                      <a:pt x="102" y="50"/>
                    </a:cubicBezTo>
                    <a:cubicBezTo>
                      <a:pt x="99" y="52"/>
                      <a:pt x="95" y="54"/>
                      <a:pt x="94" y="55"/>
                    </a:cubicBezTo>
                    <a:cubicBezTo>
                      <a:pt x="94" y="55"/>
                      <a:pt x="94" y="57"/>
                      <a:pt x="93" y="59"/>
                    </a:cubicBezTo>
                    <a:cubicBezTo>
                      <a:pt x="93" y="60"/>
                      <a:pt x="93" y="61"/>
                      <a:pt x="93" y="62"/>
                    </a:cubicBezTo>
                    <a:cubicBezTo>
                      <a:pt x="93" y="62"/>
                      <a:pt x="92" y="63"/>
                      <a:pt x="92" y="64"/>
                    </a:cubicBezTo>
                    <a:cubicBezTo>
                      <a:pt x="92" y="64"/>
                      <a:pt x="92" y="64"/>
                      <a:pt x="92" y="64"/>
                    </a:cubicBezTo>
                    <a:cubicBezTo>
                      <a:pt x="91" y="65"/>
                      <a:pt x="91" y="66"/>
                      <a:pt x="91" y="66"/>
                    </a:cubicBezTo>
                    <a:cubicBezTo>
                      <a:pt x="91" y="67"/>
                      <a:pt x="91" y="68"/>
                      <a:pt x="91" y="69"/>
                    </a:cubicBezTo>
                    <a:cubicBezTo>
                      <a:pt x="91" y="69"/>
                      <a:pt x="91" y="69"/>
                      <a:pt x="91" y="69"/>
                    </a:cubicBezTo>
                    <a:cubicBezTo>
                      <a:pt x="91" y="69"/>
                      <a:pt x="90" y="70"/>
                      <a:pt x="89" y="71"/>
                    </a:cubicBezTo>
                    <a:cubicBezTo>
                      <a:pt x="87" y="72"/>
                      <a:pt x="86" y="73"/>
                      <a:pt x="86" y="73"/>
                    </a:cubicBezTo>
                    <a:cubicBezTo>
                      <a:pt x="85" y="74"/>
                      <a:pt x="85" y="74"/>
                      <a:pt x="85" y="75"/>
                    </a:cubicBezTo>
                    <a:cubicBezTo>
                      <a:pt x="84" y="76"/>
                      <a:pt x="84" y="77"/>
                      <a:pt x="84" y="77"/>
                    </a:cubicBezTo>
                    <a:cubicBezTo>
                      <a:pt x="84" y="77"/>
                      <a:pt x="84" y="78"/>
                      <a:pt x="84" y="78"/>
                    </a:cubicBezTo>
                    <a:cubicBezTo>
                      <a:pt x="84" y="78"/>
                      <a:pt x="84" y="78"/>
                      <a:pt x="84" y="78"/>
                    </a:cubicBezTo>
                    <a:cubicBezTo>
                      <a:pt x="84" y="79"/>
                      <a:pt x="84" y="79"/>
                      <a:pt x="85" y="79"/>
                    </a:cubicBezTo>
                    <a:cubicBezTo>
                      <a:pt x="85" y="79"/>
                      <a:pt x="85" y="79"/>
                      <a:pt x="85" y="79"/>
                    </a:cubicBezTo>
                    <a:cubicBezTo>
                      <a:pt x="85" y="79"/>
                      <a:pt x="84" y="80"/>
                      <a:pt x="84" y="80"/>
                    </a:cubicBezTo>
                    <a:cubicBezTo>
                      <a:pt x="83" y="80"/>
                      <a:pt x="82" y="81"/>
                      <a:pt x="82" y="81"/>
                    </a:cubicBezTo>
                    <a:cubicBezTo>
                      <a:pt x="82" y="82"/>
                      <a:pt x="83" y="83"/>
                      <a:pt x="84" y="83"/>
                    </a:cubicBezTo>
                    <a:cubicBezTo>
                      <a:pt x="84" y="84"/>
                      <a:pt x="85" y="84"/>
                      <a:pt x="85" y="85"/>
                    </a:cubicBezTo>
                    <a:cubicBezTo>
                      <a:pt x="85" y="85"/>
                      <a:pt x="85" y="86"/>
                      <a:pt x="85" y="87"/>
                    </a:cubicBezTo>
                    <a:cubicBezTo>
                      <a:pt x="86" y="89"/>
                      <a:pt x="87" y="91"/>
                      <a:pt x="87" y="92"/>
                    </a:cubicBezTo>
                    <a:cubicBezTo>
                      <a:pt x="88" y="92"/>
                      <a:pt x="88" y="93"/>
                      <a:pt x="89" y="94"/>
                    </a:cubicBezTo>
                    <a:cubicBezTo>
                      <a:pt x="91" y="96"/>
                      <a:pt x="93" y="98"/>
                      <a:pt x="93" y="99"/>
                    </a:cubicBezTo>
                    <a:cubicBezTo>
                      <a:pt x="93" y="99"/>
                      <a:pt x="93" y="100"/>
                      <a:pt x="92" y="100"/>
                    </a:cubicBezTo>
                    <a:cubicBezTo>
                      <a:pt x="91" y="101"/>
                      <a:pt x="90" y="102"/>
                      <a:pt x="91" y="103"/>
                    </a:cubicBezTo>
                    <a:cubicBezTo>
                      <a:pt x="91" y="103"/>
                      <a:pt x="94" y="104"/>
                      <a:pt x="96" y="104"/>
                    </a:cubicBezTo>
                    <a:cubicBezTo>
                      <a:pt x="98" y="104"/>
                      <a:pt x="100" y="104"/>
                      <a:pt x="100" y="104"/>
                    </a:cubicBezTo>
                    <a:cubicBezTo>
                      <a:pt x="101" y="105"/>
                      <a:pt x="101" y="105"/>
                      <a:pt x="101" y="105"/>
                    </a:cubicBezTo>
                    <a:cubicBezTo>
                      <a:pt x="101" y="106"/>
                      <a:pt x="101" y="106"/>
                      <a:pt x="101" y="106"/>
                    </a:cubicBezTo>
                    <a:cubicBezTo>
                      <a:pt x="101" y="107"/>
                      <a:pt x="102" y="107"/>
                      <a:pt x="102" y="108"/>
                    </a:cubicBezTo>
                    <a:cubicBezTo>
                      <a:pt x="102" y="108"/>
                      <a:pt x="102" y="108"/>
                      <a:pt x="102" y="108"/>
                    </a:cubicBezTo>
                    <a:cubicBezTo>
                      <a:pt x="102" y="108"/>
                      <a:pt x="102" y="108"/>
                      <a:pt x="102" y="108"/>
                    </a:cubicBezTo>
                    <a:cubicBezTo>
                      <a:pt x="102" y="108"/>
                      <a:pt x="102" y="109"/>
                      <a:pt x="102" y="109"/>
                    </a:cubicBezTo>
                    <a:cubicBezTo>
                      <a:pt x="102" y="110"/>
                      <a:pt x="102" y="110"/>
                      <a:pt x="103" y="110"/>
                    </a:cubicBezTo>
                    <a:cubicBezTo>
                      <a:pt x="104" y="110"/>
                      <a:pt x="107" y="110"/>
                      <a:pt x="110" y="110"/>
                    </a:cubicBezTo>
                    <a:cubicBezTo>
                      <a:pt x="111" y="110"/>
                      <a:pt x="112" y="110"/>
                      <a:pt x="112" y="110"/>
                    </a:cubicBezTo>
                    <a:cubicBezTo>
                      <a:pt x="113" y="110"/>
                      <a:pt x="114" y="108"/>
                      <a:pt x="116" y="107"/>
                    </a:cubicBezTo>
                    <a:cubicBezTo>
                      <a:pt x="116" y="107"/>
                      <a:pt x="116" y="107"/>
                      <a:pt x="116" y="107"/>
                    </a:cubicBezTo>
                    <a:cubicBezTo>
                      <a:pt x="118" y="106"/>
                      <a:pt x="120" y="104"/>
                      <a:pt x="120" y="103"/>
                    </a:cubicBezTo>
                    <a:cubicBezTo>
                      <a:pt x="120" y="104"/>
                      <a:pt x="120" y="104"/>
                      <a:pt x="120" y="104"/>
                    </a:cubicBezTo>
                    <a:cubicBezTo>
                      <a:pt x="120" y="105"/>
                      <a:pt x="119" y="106"/>
                      <a:pt x="120" y="106"/>
                    </a:cubicBezTo>
                    <a:cubicBezTo>
                      <a:pt x="120" y="107"/>
                      <a:pt x="120" y="107"/>
                      <a:pt x="119" y="108"/>
                    </a:cubicBezTo>
                    <a:cubicBezTo>
                      <a:pt x="119" y="108"/>
                      <a:pt x="119" y="108"/>
                      <a:pt x="119" y="108"/>
                    </a:cubicBezTo>
                    <a:cubicBezTo>
                      <a:pt x="119" y="108"/>
                      <a:pt x="119" y="109"/>
                      <a:pt x="119" y="109"/>
                    </a:cubicBezTo>
                    <a:cubicBezTo>
                      <a:pt x="119" y="110"/>
                      <a:pt x="119" y="111"/>
                      <a:pt x="119" y="112"/>
                    </a:cubicBezTo>
                    <a:cubicBezTo>
                      <a:pt x="119" y="116"/>
                      <a:pt x="119" y="120"/>
                      <a:pt x="119" y="121"/>
                    </a:cubicBezTo>
                    <a:cubicBezTo>
                      <a:pt x="119" y="121"/>
                      <a:pt x="120" y="122"/>
                      <a:pt x="121" y="122"/>
                    </a:cubicBezTo>
                    <a:cubicBezTo>
                      <a:pt x="122" y="122"/>
                      <a:pt x="122" y="122"/>
                      <a:pt x="123" y="122"/>
                    </a:cubicBezTo>
                    <a:cubicBezTo>
                      <a:pt x="123" y="122"/>
                      <a:pt x="124" y="122"/>
                      <a:pt x="124" y="121"/>
                    </a:cubicBezTo>
                    <a:cubicBezTo>
                      <a:pt x="125" y="121"/>
                      <a:pt x="125" y="120"/>
                      <a:pt x="126" y="120"/>
                    </a:cubicBezTo>
                    <a:cubicBezTo>
                      <a:pt x="127" y="120"/>
                      <a:pt x="127" y="120"/>
                      <a:pt x="127" y="120"/>
                    </a:cubicBezTo>
                    <a:cubicBezTo>
                      <a:pt x="128" y="121"/>
                      <a:pt x="128" y="121"/>
                      <a:pt x="129" y="121"/>
                    </a:cubicBezTo>
                    <a:cubicBezTo>
                      <a:pt x="129" y="121"/>
                      <a:pt x="130" y="121"/>
                      <a:pt x="130" y="121"/>
                    </a:cubicBezTo>
                    <a:cubicBezTo>
                      <a:pt x="131" y="121"/>
                      <a:pt x="131" y="121"/>
                      <a:pt x="131" y="121"/>
                    </a:cubicBezTo>
                    <a:cubicBezTo>
                      <a:pt x="131" y="121"/>
                      <a:pt x="134" y="126"/>
                      <a:pt x="136" y="130"/>
                    </a:cubicBezTo>
                    <a:cubicBezTo>
                      <a:pt x="138" y="134"/>
                      <a:pt x="140" y="137"/>
                      <a:pt x="140" y="137"/>
                    </a:cubicBezTo>
                    <a:cubicBezTo>
                      <a:pt x="140" y="137"/>
                      <a:pt x="140" y="137"/>
                      <a:pt x="140" y="137"/>
                    </a:cubicBezTo>
                    <a:cubicBezTo>
                      <a:pt x="140" y="138"/>
                      <a:pt x="140" y="139"/>
                      <a:pt x="139" y="140"/>
                    </a:cubicBezTo>
                    <a:cubicBezTo>
                      <a:pt x="138" y="141"/>
                      <a:pt x="137" y="142"/>
                      <a:pt x="137" y="143"/>
                    </a:cubicBezTo>
                    <a:cubicBezTo>
                      <a:pt x="137" y="143"/>
                      <a:pt x="137" y="143"/>
                      <a:pt x="137" y="143"/>
                    </a:cubicBezTo>
                    <a:cubicBezTo>
                      <a:pt x="137" y="144"/>
                      <a:pt x="137" y="144"/>
                      <a:pt x="137" y="144"/>
                    </a:cubicBezTo>
                    <a:cubicBezTo>
                      <a:pt x="137" y="145"/>
                      <a:pt x="136" y="149"/>
                      <a:pt x="136" y="150"/>
                    </a:cubicBezTo>
                    <a:cubicBezTo>
                      <a:pt x="136" y="151"/>
                      <a:pt x="137" y="153"/>
                      <a:pt x="137" y="154"/>
                    </a:cubicBezTo>
                    <a:cubicBezTo>
                      <a:pt x="138" y="155"/>
                      <a:pt x="138" y="156"/>
                      <a:pt x="138" y="156"/>
                    </a:cubicBezTo>
                    <a:cubicBezTo>
                      <a:pt x="138" y="156"/>
                      <a:pt x="137" y="157"/>
                      <a:pt x="136" y="158"/>
                    </a:cubicBezTo>
                    <a:cubicBezTo>
                      <a:pt x="135" y="160"/>
                      <a:pt x="133" y="162"/>
                      <a:pt x="133" y="163"/>
                    </a:cubicBezTo>
                    <a:cubicBezTo>
                      <a:pt x="133" y="163"/>
                      <a:pt x="133" y="164"/>
                      <a:pt x="133" y="165"/>
                    </a:cubicBezTo>
                    <a:cubicBezTo>
                      <a:pt x="133" y="166"/>
                      <a:pt x="134" y="166"/>
                      <a:pt x="134" y="167"/>
                    </a:cubicBezTo>
                    <a:cubicBezTo>
                      <a:pt x="134" y="167"/>
                      <a:pt x="134" y="168"/>
                      <a:pt x="135" y="168"/>
                    </a:cubicBezTo>
                    <a:cubicBezTo>
                      <a:pt x="135" y="168"/>
                      <a:pt x="135" y="168"/>
                      <a:pt x="135" y="168"/>
                    </a:cubicBezTo>
                    <a:cubicBezTo>
                      <a:pt x="135" y="168"/>
                      <a:pt x="135" y="168"/>
                      <a:pt x="135" y="168"/>
                    </a:cubicBezTo>
                    <a:cubicBezTo>
                      <a:pt x="135" y="168"/>
                      <a:pt x="135" y="169"/>
                      <a:pt x="134" y="169"/>
                    </a:cubicBezTo>
                    <a:cubicBezTo>
                      <a:pt x="134" y="170"/>
                      <a:pt x="133" y="171"/>
                      <a:pt x="133" y="171"/>
                    </a:cubicBezTo>
                    <a:cubicBezTo>
                      <a:pt x="133" y="172"/>
                      <a:pt x="134" y="174"/>
                      <a:pt x="134" y="176"/>
                    </a:cubicBezTo>
                    <a:cubicBezTo>
                      <a:pt x="135" y="178"/>
                      <a:pt x="136" y="179"/>
                      <a:pt x="136" y="180"/>
                    </a:cubicBezTo>
                    <a:cubicBezTo>
                      <a:pt x="137" y="180"/>
                      <a:pt x="137" y="180"/>
                      <a:pt x="137" y="180"/>
                    </a:cubicBezTo>
                    <a:cubicBezTo>
                      <a:pt x="137" y="180"/>
                      <a:pt x="137" y="180"/>
                      <a:pt x="137" y="180"/>
                    </a:cubicBezTo>
                    <a:cubicBezTo>
                      <a:pt x="137" y="180"/>
                      <a:pt x="138" y="180"/>
                      <a:pt x="138" y="180"/>
                    </a:cubicBezTo>
                    <a:cubicBezTo>
                      <a:pt x="138" y="180"/>
                      <a:pt x="139" y="181"/>
                      <a:pt x="139" y="181"/>
                    </a:cubicBezTo>
                    <a:cubicBezTo>
                      <a:pt x="139" y="181"/>
                      <a:pt x="139" y="181"/>
                      <a:pt x="139" y="181"/>
                    </a:cubicBezTo>
                    <a:cubicBezTo>
                      <a:pt x="139" y="181"/>
                      <a:pt x="137" y="183"/>
                      <a:pt x="136" y="184"/>
                    </a:cubicBezTo>
                    <a:cubicBezTo>
                      <a:pt x="135" y="186"/>
                      <a:pt x="134" y="187"/>
                      <a:pt x="134" y="187"/>
                    </a:cubicBezTo>
                    <a:cubicBezTo>
                      <a:pt x="134" y="187"/>
                      <a:pt x="133" y="188"/>
                      <a:pt x="132" y="189"/>
                    </a:cubicBezTo>
                    <a:cubicBezTo>
                      <a:pt x="131" y="190"/>
                      <a:pt x="130" y="190"/>
                      <a:pt x="129" y="191"/>
                    </a:cubicBezTo>
                    <a:cubicBezTo>
                      <a:pt x="129" y="191"/>
                      <a:pt x="130" y="192"/>
                      <a:pt x="131" y="193"/>
                    </a:cubicBezTo>
                    <a:cubicBezTo>
                      <a:pt x="131" y="193"/>
                      <a:pt x="131" y="194"/>
                      <a:pt x="131" y="194"/>
                    </a:cubicBezTo>
                    <a:cubicBezTo>
                      <a:pt x="131" y="194"/>
                      <a:pt x="131" y="194"/>
                      <a:pt x="130" y="194"/>
                    </a:cubicBezTo>
                    <a:cubicBezTo>
                      <a:pt x="129" y="195"/>
                      <a:pt x="128" y="195"/>
                      <a:pt x="128" y="196"/>
                    </a:cubicBezTo>
                    <a:cubicBezTo>
                      <a:pt x="128" y="196"/>
                      <a:pt x="128" y="197"/>
                      <a:pt x="128" y="197"/>
                    </a:cubicBezTo>
                    <a:cubicBezTo>
                      <a:pt x="128" y="199"/>
                      <a:pt x="128" y="200"/>
                      <a:pt x="128" y="201"/>
                    </a:cubicBezTo>
                    <a:cubicBezTo>
                      <a:pt x="127" y="201"/>
                      <a:pt x="124" y="202"/>
                      <a:pt x="121" y="20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32" name="Freeform 323"/>
              <p:cNvSpPr>
                <a:spLocks/>
              </p:cNvSpPr>
              <p:nvPr/>
            </p:nvSpPr>
            <p:spPr bwMode="auto">
              <a:xfrm>
                <a:off x="2209800" y="4048126"/>
                <a:ext cx="144463" cy="157163"/>
              </a:xfrm>
              <a:custGeom>
                <a:avLst/>
                <a:gdLst>
                  <a:gd name="T0" fmla="*/ 11 w 63"/>
                  <a:gd name="T1" fmla="*/ 49 h 68"/>
                  <a:gd name="T2" fmla="*/ 14 w 63"/>
                  <a:gd name="T3" fmla="*/ 42 h 68"/>
                  <a:gd name="T4" fmla="*/ 14 w 63"/>
                  <a:gd name="T5" fmla="*/ 36 h 68"/>
                  <a:gd name="T6" fmla="*/ 12 w 63"/>
                  <a:gd name="T7" fmla="*/ 37 h 68"/>
                  <a:gd name="T8" fmla="*/ 11 w 63"/>
                  <a:gd name="T9" fmla="*/ 41 h 68"/>
                  <a:gd name="T10" fmla="*/ 8 w 63"/>
                  <a:gd name="T11" fmla="*/ 43 h 68"/>
                  <a:gd name="T12" fmla="*/ 4 w 63"/>
                  <a:gd name="T13" fmla="*/ 41 h 68"/>
                  <a:gd name="T14" fmla="*/ 3 w 63"/>
                  <a:gd name="T15" fmla="*/ 37 h 68"/>
                  <a:gd name="T16" fmla="*/ 3 w 63"/>
                  <a:gd name="T17" fmla="*/ 28 h 68"/>
                  <a:gd name="T18" fmla="*/ 5 w 63"/>
                  <a:gd name="T19" fmla="*/ 22 h 68"/>
                  <a:gd name="T20" fmla="*/ 6 w 63"/>
                  <a:gd name="T21" fmla="*/ 18 h 68"/>
                  <a:gd name="T22" fmla="*/ 10 w 63"/>
                  <a:gd name="T23" fmla="*/ 13 h 68"/>
                  <a:gd name="T24" fmla="*/ 10 w 63"/>
                  <a:gd name="T25" fmla="*/ 4 h 68"/>
                  <a:gd name="T26" fmla="*/ 15 w 63"/>
                  <a:gd name="T27" fmla="*/ 3 h 68"/>
                  <a:gd name="T28" fmla="*/ 22 w 63"/>
                  <a:gd name="T29" fmla="*/ 1 h 68"/>
                  <a:gd name="T30" fmla="*/ 26 w 63"/>
                  <a:gd name="T31" fmla="*/ 0 h 68"/>
                  <a:gd name="T32" fmla="*/ 31 w 63"/>
                  <a:gd name="T33" fmla="*/ 3 h 68"/>
                  <a:gd name="T34" fmla="*/ 37 w 63"/>
                  <a:gd name="T35" fmla="*/ 4 h 68"/>
                  <a:gd name="T36" fmla="*/ 39 w 63"/>
                  <a:gd name="T37" fmla="*/ 9 h 68"/>
                  <a:gd name="T38" fmla="*/ 46 w 63"/>
                  <a:gd name="T39" fmla="*/ 11 h 68"/>
                  <a:gd name="T40" fmla="*/ 51 w 63"/>
                  <a:gd name="T41" fmla="*/ 10 h 68"/>
                  <a:gd name="T42" fmla="*/ 60 w 63"/>
                  <a:gd name="T43" fmla="*/ 14 h 68"/>
                  <a:gd name="T44" fmla="*/ 60 w 63"/>
                  <a:gd name="T45" fmla="*/ 19 h 68"/>
                  <a:gd name="T46" fmla="*/ 63 w 63"/>
                  <a:gd name="T47" fmla="*/ 23 h 68"/>
                  <a:gd name="T48" fmla="*/ 52 w 63"/>
                  <a:gd name="T49" fmla="*/ 37 h 68"/>
                  <a:gd name="T50" fmla="*/ 40 w 63"/>
                  <a:gd name="T51" fmla="*/ 44 h 68"/>
                  <a:gd name="T52" fmla="*/ 34 w 63"/>
                  <a:gd name="T53" fmla="*/ 47 h 68"/>
                  <a:gd name="T54" fmla="*/ 32 w 63"/>
                  <a:gd name="T55" fmla="*/ 50 h 68"/>
                  <a:gd name="T56" fmla="*/ 30 w 63"/>
                  <a:gd name="T57" fmla="*/ 52 h 68"/>
                  <a:gd name="T58" fmla="*/ 26 w 63"/>
                  <a:gd name="T59" fmla="*/ 61 h 68"/>
                  <a:gd name="T60" fmla="*/ 26 w 63"/>
                  <a:gd name="T61" fmla="*/ 64 h 68"/>
                  <a:gd name="T62" fmla="*/ 21 w 63"/>
                  <a:gd name="T63" fmla="*/ 68 h 68"/>
                  <a:gd name="T64" fmla="*/ 19 w 63"/>
                  <a:gd name="T65" fmla="*/ 67 h 68"/>
                  <a:gd name="T66" fmla="*/ 17 w 63"/>
                  <a:gd name="T67" fmla="*/ 65 h 68"/>
                  <a:gd name="T68" fmla="*/ 12 w 63"/>
                  <a:gd name="T69" fmla="*/ 60 h 68"/>
                  <a:gd name="T70" fmla="*/ 8 w 63"/>
                  <a:gd name="T71" fmla="*/ 61 h 68"/>
                  <a:gd name="T72" fmla="*/ 7 w 63"/>
                  <a:gd name="T73" fmla="*/ 62 h 68"/>
                  <a:gd name="T74" fmla="*/ 6 w 63"/>
                  <a:gd name="T75" fmla="*/ 61 h 68"/>
                  <a:gd name="T76" fmla="*/ 6 w 63"/>
                  <a:gd name="T77" fmla="*/ 58 h 68"/>
                  <a:gd name="T78" fmla="*/ 9 w 63"/>
                  <a:gd name="T79" fmla="*/ 56 h 68"/>
                  <a:gd name="T80" fmla="*/ 8 w 63"/>
                  <a:gd name="T81"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3" h="68">
                    <a:moveTo>
                      <a:pt x="8" y="51"/>
                    </a:moveTo>
                    <a:cubicBezTo>
                      <a:pt x="9" y="50"/>
                      <a:pt x="10" y="50"/>
                      <a:pt x="11" y="49"/>
                    </a:cubicBezTo>
                    <a:cubicBezTo>
                      <a:pt x="12" y="48"/>
                      <a:pt x="13" y="47"/>
                      <a:pt x="13" y="46"/>
                    </a:cubicBezTo>
                    <a:cubicBezTo>
                      <a:pt x="13" y="45"/>
                      <a:pt x="14" y="44"/>
                      <a:pt x="14" y="42"/>
                    </a:cubicBezTo>
                    <a:cubicBezTo>
                      <a:pt x="14" y="41"/>
                      <a:pt x="13" y="40"/>
                      <a:pt x="13" y="39"/>
                    </a:cubicBezTo>
                    <a:cubicBezTo>
                      <a:pt x="13" y="38"/>
                      <a:pt x="13" y="37"/>
                      <a:pt x="14" y="36"/>
                    </a:cubicBezTo>
                    <a:cubicBezTo>
                      <a:pt x="15" y="35"/>
                      <a:pt x="14" y="34"/>
                      <a:pt x="14" y="35"/>
                    </a:cubicBezTo>
                    <a:cubicBezTo>
                      <a:pt x="13" y="35"/>
                      <a:pt x="11" y="36"/>
                      <a:pt x="12" y="37"/>
                    </a:cubicBezTo>
                    <a:cubicBezTo>
                      <a:pt x="12" y="38"/>
                      <a:pt x="13" y="39"/>
                      <a:pt x="12" y="40"/>
                    </a:cubicBezTo>
                    <a:cubicBezTo>
                      <a:pt x="12" y="41"/>
                      <a:pt x="12" y="42"/>
                      <a:pt x="11" y="41"/>
                    </a:cubicBezTo>
                    <a:cubicBezTo>
                      <a:pt x="11" y="41"/>
                      <a:pt x="11" y="39"/>
                      <a:pt x="11" y="39"/>
                    </a:cubicBezTo>
                    <a:cubicBezTo>
                      <a:pt x="10" y="40"/>
                      <a:pt x="8" y="42"/>
                      <a:pt x="8" y="43"/>
                    </a:cubicBezTo>
                    <a:cubicBezTo>
                      <a:pt x="8" y="43"/>
                      <a:pt x="7" y="45"/>
                      <a:pt x="7" y="44"/>
                    </a:cubicBezTo>
                    <a:cubicBezTo>
                      <a:pt x="6" y="43"/>
                      <a:pt x="5" y="42"/>
                      <a:pt x="4" y="41"/>
                    </a:cubicBezTo>
                    <a:cubicBezTo>
                      <a:pt x="2" y="40"/>
                      <a:pt x="0" y="39"/>
                      <a:pt x="0" y="38"/>
                    </a:cubicBezTo>
                    <a:cubicBezTo>
                      <a:pt x="0" y="37"/>
                      <a:pt x="3" y="38"/>
                      <a:pt x="3" y="37"/>
                    </a:cubicBezTo>
                    <a:cubicBezTo>
                      <a:pt x="3" y="36"/>
                      <a:pt x="2" y="34"/>
                      <a:pt x="2" y="32"/>
                    </a:cubicBezTo>
                    <a:cubicBezTo>
                      <a:pt x="2" y="30"/>
                      <a:pt x="3" y="30"/>
                      <a:pt x="3" y="28"/>
                    </a:cubicBezTo>
                    <a:cubicBezTo>
                      <a:pt x="2" y="26"/>
                      <a:pt x="0" y="26"/>
                      <a:pt x="1" y="25"/>
                    </a:cubicBezTo>
                    <a:cubicBezTo>
                      <a:pt x="2" y="24"/>
                      <a:pt x="4" y="23"/>
                      <a:pt x="5" y="22"/>
                    </a:cubicBezTo>
                    <a:cubicBezTo>
                      <a:pt x="6" y="22"/>
                      <a:pt x="9" y="21"/>
                      <a:pt x="8" y="20"/>
                    </a:cubicBezTo>
                    <a:cubicBezTo>
                      <a:pt x="7" y="19"/>
                      <a:pt x="6" y="20"/>
                      <a:pt x="6" y="18"/>
                    </a:cubicBezTo>
                    <a:cubicBezTo>
                      <a:pt x="6" y="17"/>
                      <a:pt x="6" y="17"/>
                      <a:pt x="7" y="16"/>
                    </a:cubicBezTo>
                    <a:cubicBezTo>
                      <a:pt x="9" y="15"/>
                      <a:pt x="9" y="15"/>
                      <a:pt x="10" y="13"/>
                    </a:cubicBezTo>
                    <a:cubicBezTo>
                      <a:pt x="10" y="12"/>
                      <a:pt x="11" y="12"/>
                      <a:pt x="11" y="9"/>
                    </a:cubicBezTo>
                    <a:cubicBezTo>
                      <a:pt x="10" y="7"/>
                      <a:pt x="9" y="5"/>
                      <a:pt x="10" y="4"/>
                    </a:cubicBezTo>
                    <a:cubicBezTo>
                      <a:pt x="11" y="4"/>
                      <a:pt x="14" y="6"/>
                      <a:pt x="15" y="5"/>
                    </a:cubicBezTo>
                    <a:cubicBezTo>
                      <a:pt x="15" y="3"/>
                      <a:pt x="14" y="3"/>
                      <a:pt x="15" y="3"/>
                    </a:cubicBezTo>
                    <a:cubicBezTo>
                      <a:pt x="17" y="2"/>
                      <a:pt x="17" y="2"/>
                      <a:pt x="19" y="2"/>
                    </a:cubicBezTo>
                    <a:cubicBezTo>
                      <a:pt x="20" y="2"/>
                      <a:pt x="21" y="2"/>
                      <a:pt x="22" y="1"/>
                    </a:cubicBezTo>
                    <a:cubicBezTo>
                      <a:pt x="23" y="1"/>
                      <a:pt x="23" y="0"/>
                      <a:pt x="23" y="0"/>
                    </a:cubicBezTo>
                    <a:cubicBezTo>
                      <a:pt x="24" y="0"/>
                      <a:pt x="25" y="0"/>
                      <a:pt x="26" y="0"/>
                    </a:cubicBezTo>
                    <a:cubicBezTo>
                      <a:pt x="26" y="0"/>
                      <a:pt x="27" y="1"/>
                      <a:pt x="28" y="1"/>
                    </a:cubicBezTo>
                    <a:cubicBezTo>
                      <a:pt x="29" y="2"/>
                      <a:pt x="30" y="3"/>
                      <a:pt x="31" y="3"/>
                    </a:cubicBezTo>
                    <a:cubicBezTo>
                      <a:pt x="32" y="4"/>
                      <a:pt x="34" y="4"/>
                      <a:pt x="36" y="4"/>
                    </a:cubicBezTo>
                    <a:cubicBezTo>
                      <a:pt x="37" y="4"/>
                      <a:pt x="37" y="4"/>
                      <a:pt x="37" y="4"/>
                    </a:cubicBezTo>
                    <a:cubicBezTo>
                      <a:pt x="38" y="5"/>
                      <a:pt x="38" y="5"/>
                      <a:pt x="38" y="6"/>
                    </a:cubicBezTo>
                    <a:cubicBezTo>
                      <a:pt x="38" y="7"/>
                      <a:pt x="39" y="8"/>
                      <a:pt x="39" y="9"/>
                    </a:cubicBezTo>
                    <a:cubicBezTo>
                      <a:pt x="40" y="10"/>
                      <a:pt x="43" y="10"/>
                      <a:pt x="45" y="11"/>
                    </a:cubicBezTo>
                    <a:cubicBezTo>
                      <a:pt x="46" y="11"/>
                      <a:pt x="46" y="11"/>
                      <a:pt x="46" y="11"/>
                    </a:cubicBezTo>
                    <a:cubicBezTo>
                      <a:pt x="48" y="11"/>
                      <a:pt x="49" y="10"/>
                      <a:pt x="50" y="10"/>
                    </a:cubicBezTo>
                    <a:cubicBezTo>
                      <a:pt x="51" y="10"/>
                      <a:pt x="51" y="10"/>
                      <a:pt x="51" y="10"/>
                    </a:cubicBezTo>
                    <a:cubicBezTo>
                      <a:pt x="52" y="10"/>
                      <a:pt x="56" y="12"/>
                      <a:pt x="59" y="14"/>
                    </a:cubicBezTo>
                    <a:cubicBezTo>
                      <a:pt x="60" y="14"/>
                      <a:pt x="60" y="14"/>
                      <a:pt x="60" y="14"/>
                    </a:cubicBezTo>
                    <a:cubicBezTo>
                      <a:pt x="59" y="15"/>
                      <a:pt x="59" y="17"/>
                      <a:pt x="59" y="17"/>
                    </a:cubicBezTo>
                    <a:cubicBezTo>
                      <a:pt x="59" y="18"/>
                      <a:pt x="60" y="19"/>
                      <a:pt x="60" y="19"/>
                    </a:cubicBezTo>
                    <a:cubicBezTo>
                      <a:pt x="61" y="20"/>
                      <a:pt x="62" y="21"/>
                      <a:pt x="62" y="21"/>
                    </a:cubicBezTo>
                    <a:cubicBezTo>
                      <a:pt x="63" y="22"/>
                      <a:pt x="63" y="23"/>
                      <a:pt x="63" y="23"/>
                    </a:cubicBezTo>
                    <a:cubicBezTo>
                      <a:pt x="63" y="24"/>
                      <a:pt x="63" y="24"/>
                      <a:pt x="63" y="24"/>
                    </a:cubicBezTo>
                    <a:cubicBezTo>
                      <a:pt x="63" y="25"/>
                      <a:pt x="56" y="32"/>
                      <a:pt x="52" y="37"/>
                    </a:cubicBezTo>
                    <a:cubicBezTo>
                      <a:pt x="50" y="39"/>
                      <a:pt x="48" y="41"/>
                      <a:pt x="47" y="41"/>
                    </a:cubicBezTo>
                    <a:cubicBezTo>
                      <a:pt x="47" y="42"/>
                      <a:pt x="43" y="43"/>
                      <a:pt x="40" y="44"/>
                    </a:cubicBezTo>
                    <a:cubicBezTo>
                      <a:pt x="38" y="45"/>
                      <a:pt x="36" y="45"/>
                      <a:pt x="36" y="45"/>
                    </a:cubicBezTo>
                    <a:cubicBezTo>
                      <a:pt x="35" y="46"/>
                      <a:pt x="34" y="46"/>
                      <a:pt x="34" y="47"/>
                    </a:cubicBezTo>
                    <a:cubicBezTo>
                      <a:pt x="33" y="47"/>
                      <a:pt x="33" y="47"/>
                      <a:pt x="33" y="48"/>
                    </a:cubicBezTo>
                    <a:cubicBezTo>
                      <a:pt x="32" y="49"/>
                      <a:pt x="32" y="50"/>
                      <a:pt x="32" y="50"/>
                    </a:cubicBezTo>
                    <a:cubicBezTo>
                      <a:pt x="32" y="51"/>
                      <a:pt x="31" y="51"/>
                      <a:pt x="31" y="51"/>
                    </a:cubicBezTo>
                    <a:cubicBezTo>
                      <a:pt x="31" y="52"/>
                      <a:pt x="31" y="52"/>
                      <a:pt x="30" y="52"/>
                    </a:cubicBezTo>
                    <a:cubicBezTo>
                      <a:pt x="29" y="52"/>
                      <a:pt x="29" y="52"/>
                      <a:pt x="28" y="52"/>
                    </a:cubicBezTo>
                    <a:cubicBezTo>
                      <a:pt x="27" y="53"/>
                      <a:pt x="27" y="58"/>
                      <a:pt x="26" y="61"/>
                    </a:cubicBezTo>
                    <a:cubicBezTo>
                      <a:pt x="26" y="61"/>
                      <a:pt x="26" y="61"/>
                      <a:pt x="26" y="61"/>
                    </a:cubicBezTo>
                    <a:cubicBezTo>
                      <a:pt x="26" y="62"/>
                      <a:pt x="26" y="63"/>
                      <a:pt x="26" y="64"/>
                    </a:cubicBezTo>
                    <a:cubicBezTo>
                      <a:pt x="25" y="64"/>
                      <a:pt x="25" y="65"/>
                      <a:pt x="24" y="66"/>
                    </a:cubicBezTo>
                    <a:cubicBezTo>
                      <a:pt x="23" y="67"/>
                      <a:pt x="22" y="68"/>
                      <a:pt x="21" y="68"/>
                    </a:cubicBezTo>
                    <a:cubicBezTo>
                      <a:pt x="21" y="68"/>
                      <a:pt x="21" y="68"/>
                      <a:pt x="20" y="68"/>
                    </a:cubicBezTo>
                    <a:cubicBezTo>
                      <a:pt x="20" y="68"/>
                      <a:pt x="19" y="67"/>
                      <a:pt x="19" y="67"/>
                    </a:cubicBezTo>
                    <a:cubicBezTo>
                      <a:pt x="19" y="67"/>
                      <a:pt x="19" y="67"/>
                      <a:pt x="19" y="67"/>
                    </a:cubicBezTo>
                    <a:cubicBezTo>
                      <a:pt x="19" y="66"/>
                      <a:pt x="18" y="66"/>
                      <a:pt x="17" y="65"/>
                    </a:cubicBezTo>
                    <a:cubicBezTo>
                      <a:pt x="17" y="64"/>
                      <a:pt x="15" y="62"/>
                      <a:pt x="15" y="62"/>
                    </a:cubicBezTo>
                    <a:cubicBezTo>
                      <a:pt x="14" y="61"/>
                      <a:pt x="13" y="61"/>
                      <a:pt x="12" y="60"/>
                    </a:cubicBezTo>
                    <a:cubicBezTo>
                      <a:pt x="11" y="60"/>
                      <a:pt x="10" y="60"/>
                      <a:pt x="10" y="60"/>
                    </a:cubicBezTo>
                    <a:cubicBezTo>
                      <a:pt x="9" y="60"/>
                      <a:pt x="8" y="60"/>
                      <a:pt x="8" y="61"/>
                    </a:cubicBezTo>
                    <a:cubicBezTo>
                      <a:pt x="8" y="61"/>
                      <a:pt x="8" y="62"/>
                      <a:pt x="7" y="62"/>
                    </a:cubicBezTo>
                    <a:cubicBezTo>
                      <a:pt x="7" y="62"/>
                      <a:pt x="7" y="62"/>
                      <a:pt x="7" y="62"/>
                    </a:cubicBezTo>
                    <a:cubicBezTo>
                      <a:pt x="6" y="62"/>
                      <a:pt x="6" y="62"/>
                      <a:pt x="6" y="62"/>
                    </a:cubicBezTo>
                    <a:cubicBezTo>
                      <a:pt x="6" y="62"/>
                      <a:pt x="6" y="61"/>
                      <a:pt x="6" y="61"/>
                    </a:cubicBezTo>
                    <a:cubicBezTo>
                      <a:pt x="6" y="60"/>
                      <a:pt x="6" y="59"/>
                      <a:pt x="6" y="59"/>
                    </a:cubicBezTo>
                    <a:cubicBezTo>
                      <a:pt x="6" y="58"/>
                      <a:pt x="6" y="58"/>
                      <a:pt x="6" y="58"/>
                    </a:cubicBezTo>
                    <a:cubicBezTo>
                      <a:pt x="6" y="58"/>
                      <a:pt x="7" y="57"/>
                      <a:pt x="8" y="57"/>
                    </a:cubicBezTo>
                    <a:cubicBezTo>
                      <a:pt x="9" y="57"/>
                      <a:pt x="9" y="57"/>
                      <a:pt x="9" y="56"/>
                    </a:cubicBezTo>
                    <a:cubicBezTo>
                      <a:pt x="9" y="56"/>
                      <a:pt x="9" y="55"/>
                      <a:pt x="9" y="54"/>
                    </a:cubicBezTo>
                    <a:cubicBezTo>
                      <a:pt x="9" y="53"/>
                      <a:pt x="8" y="52"/>
                      <a:pt x="8" y="5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33" name="Rectangle 324"/>
              <p:cNvSpPr>
                <a:spLocks noChangeArrowheads="1"/>
              </p:cNvSpPr>
              <p:nvPr/>
            </p:nvSpPr>
            <p:spPr bwMode="auto">
              <a:xfrm>
                <a:off x="2735262" y="3898901"/>
                <a:ext cx="1588" cy="1588"/>
              </a:xfrm>
              <a:prstGeom prst="rect">
                <a:avLst/>
              </a:pr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34" name="Freeform 325"/>
              <p:cNvSpPr>
                <a:spLocks/>
              </p:cNvSpPr>
              <p:nvPr/>
            </p:nvSpPr>
            <p:spPr bwMode="auto">
              <a:xfrm>
                <a:off x="2500312" y="4329113"/>
                <a:ext cx="307975" cy="344488"/>
              </a:xfrm>
              <a:custGeom>
                <a:avLst/>
                <a:gdLst>
                  <a:gd name="T0" fmla="*/ 10 w 134"/>
                  <a:gd name="T1" fmla="*/ 30 h 149"/>
                  <a:gd name="T2" fmla="*/ 7 w 134"/>
                  <a:gd name="T3" fmla="*/ 36 h 149"/>
                  <a:gd name="T4" fmla="*/ 6 w 134"/>
                  <a:gd name="T5" fmla="*/ 43 h 149"/>
                  <a:gd name="T6" fmla="*/ 6 w 134"/>
                  <a:gd name="T7" fmla="*/ 52 h 149"/>
                  <a:gd name="T8" fmla="*/ 4 w 134"/>
                  <a:gd name="T9" fmla="*/ 59 h 149"/>
                  <a:gd name="T10" fmla="*/ 5 w 134"/>
                  <a:gd name="T11" fmla="*/ 61 h 149"/>
                  <a:gd name="T12" fmla="*/ 4 w 134"/>
                  <a:gd name="T13" fmla="*/ 69 h 149"/>
                  <a:gd name="T14" fmla="*/ 6 w 134"/>
                  <a:gd name="T15" fmla="*/ 72 h 149"/>
                  <a:gd name="T16" fmla="*/ 9 w 134"/>
                  <a:gd name="T17" fmla="*/ 74 h 149"/>
                  <a:gd name="T18" fmla="*/ 1 w 134"/>
                  <a:gd name="T19" fmla="*/ 83 h 149"/>
                  <a:gd name="T20" fmla="*/ 1 w 134"/>
                  <a:gd name="T21" fmla="*/ 87 h 149"/>
                  <a:gd name="T22" fmla="*/ 4 w 134"/>
                  <a:gd name="T23" fmla="*/ 92 h 149"/>
                  <a:gd name="T24" fmla="*/ 7 w 134"/>
                  <a:gd name="T25" fmla="*/ 102 h 149"/>
                  <a:gd name="T26" fmla="*/ 11 w 134"/>
                  <a:gd name="T27" fmla="*/ 111 h 149"/>
                  <a:gd name="T28" fmla="*/ 11 w 134"/>
                  <a:gd name="T29" fmla="*/ 113 h 149"/>
                  <a:gd name="T30" fmla="*/ 11 w 134"/>
                  <a:gd name="T31" fmla="*/ 116 h 149"/>
                  <a:gd name="T32" fmla="*/ 10 w 134"/>
                  <a:gd name="T33" fmla="*/ 119 h 149"/>
                  <a:gd name="T34" fmla="*/ 11 w 134"/>
                  <a:gd name="T35" fmla="*/ 120 h 149"/>
                  <a:gd name="T36" fmla="*/ 12 w 134"/>
                  <a:gd name="T37" fmla="*/ 124 h 149"/>
                  <a:gd name="T38" fmla="*/ 15 w 134"/>
                  <a:gd name="T39" fmla="*/ 130 h 149"/>
                  <a:gd name="T40" fmla="*/ 20 w 134"/>
                  <a:gd name="T41" fmla="*/ 142 h 149"/>
                  <a:gd name="T42" fmla="*/ 19 w 134"/>
                  <a:gd name="T43" fmla="*/ 147 h 149"/>
                  <a:gd name="T44" fmla="*/ 27 w 134"/>
                  <a:gd name="T45" fmla="*/ 145 h 149"/>
                  <a:gd name="T46" fmla="*/ 32 w 134"/>
                  <a:gd name="T47" fmla="*/ 141 h 149"/>
                  <a:gd name="T48" fmla="*/ 36 w 134"/>
                  <a:gd name="T49" fmla="*/ 135 h 149"/>
                  <a:gd name="T50" fmla="*/ 42 w 134"/>
                  <a:gd name="T51" fmla="*/ 139 h 149"/>
                  <a:gd name="T52" fmla="*/ 48 w 134"/>
                  <a:gd name="T53" fmla="*/ 139 h 149"/>
                  <a:gd name="T54" fmla="*/ 58 w 134"/>
                  <a:gd name="T55" fmla="*/ 146 h 149"/>
                  <a:gd name="T56" fmla="*/ 59 w 134"/>
                  <a:gd name="T57" fmla="*/ 146 h 149"/>
                  <a:gd name="T58" fmla="*/ 62 w 134"/>
                  <a:gd name="T59" fmla="*/ 138 h 149"/>
                  <a:gd name="T60" fmla="*/ 76 w 134"/>
                  <a:gd name="T61" fmla="*/ 139 h 149"/>
                  <a:gd name="T62" fmla="*/ 81 w 134"/>
                  <a:gd name="T63" fmla="*/ 124 h 149"/>
                  <a:gd name="T64" fmla="*/ 87 w 134"/>
                  <a:gd name="T65" fmla="*/ 111 h 149"/>
                  <a:gd name="T66" fmla="*/ 106 w 134"/>
                  <a:gd name="T67" fmla="*/ 107 h 149"/>
                  <a:gd name="T68" fmla="*/ 127 w 134"/>
                  <a:gd name="T69" fmla="*/ 112 h 149"/>
                  <a:gd name="T70" fmla="*/ 133 w 134"/>
                  <a:gd name="T71" fmla="*/ 95 h 149"/>
                  <a:gd name="T72" fmla="*/ 131 w 134"/>
                  <a:gd name="T73" fmla="*/ 93 h 149"/>
                  <a:gd name="T74" fmla="*/ 122 w 134"/>
                  <a:gd name="T75" fmla="*/ 80 h 149"/>
                  <a:gd name="T76" fmla="*/ 122 w 134"/>
                  <a:gd name="T77" fmla="*/ 76 h 149"/>
                  <a:gd name="T78" fmla="*/ 105 w 134"/>
                  <a:gd name="T79" fmla="*/ 73 h 149"/>
                  <a:gd name="T80" fmla="*/ 103 w 134"/>
                  <a:gd name="T81" fmla="*/ 64 h 149"/>
                  <a:gd name="T82" fmla="*/ 102 w 134"/>
                  <a:gd name="T83" fmla="*/ 58 h 149"/>
                  <a:gd name="T84" fmla="*/ 101 w 134"/>
                  <a:gd name="T85" fmla="*/ 46 h 149"/>
                  <a:gd name="T86" fmla="*/ 88 w 134"/>
                  <a:gd name="T87" fmla="*/ 43 h 149"/>
                  <a:gd name="T88" fmla="*/ 81 w 134"/>
                  <a:gd name="T89" fmla="*/ 38 h 149"/>
                  <a:gd name="T90" fmla="*/ 72 w 134"/>
                  <a:gd name="T91" fmla="*/ 34 h 149"/>
                  <a:gd name="T92" fmla="*/ 64 w 134"/>
                  <a:gd name="T93" fmla="*/ 30 h 149"/>
                  <a:gd name="T94" fmla="*/ 53 w 134"/>
                  <a:gd name="T95" fmla="*/ 26 h 149"/>
                  <a:gd name="T96" fmla="*/ 46 w 134"/>
                  <a:gd name="T97" fmla="*/ 15 h 149"/>
                  <a:gd name="T98" fmla="*/ 47 w 134"/>
                  <a:gd name="T99" fmla="*/ 4 h 149"/>
                  <a:gd name="T100" fmla="*/ 46 w 134"/>
                  <a:gd name="T101" fmla="*/ 0 h 149"/>
                  <a:gd name="T102" fmla="*/ 42 w 134"/>
                  <a:gd name="T103" fmla="*/ 0 h 149"/>
                  <a:gd name="T104" fmla="*/ 32 w 134"/>
                  <a:gd name="T105" fmla="*/ 2 h 149"/>
                  <a:gd name="T106" fmla="*/ 19 w 134"/>
                  <a:gd name="T107" fmla="*/ 11 h 149"/>
                  <a:gd name="T108" fmla="*/ 2 w 134"/>
                  <a:gd name="T109" fmla="*/ 14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 h="149">
                    <a:moveTo>
                      <a:pt x="2" y="14"/>
                    </a:moveTo>
                    <a:cubicBezTo>
                      <a:pt x="3" y="16"/>
                      <a:pt x="5" y="19"/>
                      <a:pt x="6" y="22"/>
                    </a:cubicBezTo>
                    <a:cubicBezTo>
                      <a:pt x="8" y="26"/>
                      <a:pt x="10" y="30"/>
                      <a:pt x="10" y="30"/>
                    </a:cubicBezTo>
                    <a:cubicBezTo>
                      <a:pt x="10" y="30"/>
                      <a:pt x="10" y="30"/>
                      <a:pt x="10" y="30"/>
                    </a:cubicBezTo>
                    <a:cubicBezTo>
                      <a:pt x="10" y="31"/>
                      <a:pt x="10" y="32"/>
                      <a:pt x="9" y="33"/>
                    </a:cubicBezTo>
                    <a:cubicBezTo>
                      <a:pt x="8" y="35"/>
                      <a:pt x="7" y="36"/>
                      <a:pt x="7" y="36"/>
                    </a:cubicBezTo>
                    <a:cubicBezTo>
                      <a:pt x="7" y="36"/>
                      <a:pt x="7" y="36"/>
                      <a:pt x="7" y="36"/>
                    </a:cubicBezTo>
                    <a:cubicBezTo>
                      <a:pt x="7" y="37"/>
                      <a:pt x="7" y="37"/>
                      <a:pt x="7" y="37"/>
                    </a:cubicBezTo>
                    <a:cubicBezTo>
                      <a:pt x="7" y="38"/>
                      <a:pt x="6" y="42"/>
                      <a:pt x="6" y="43"/>
                    </a:cubicBezTo>
                    <a:cubicBezTo>
                      <a:pt x="6" y="44"/>
                      <a:pt x="7" y="45"/>
                      <a:pt x="7" y="47"/>
                    </a:cubicBezTo>
                    <a:cubicBezTo>
                      <a:pt x="8" y="48"/>
                      <a:pt x="8" y="49"/>
                      <a:pt x="8" y="49"/>
                    </a:cubicBezTo>
                    <a:cubicBezTo>
                      <a:pt x="8" y="50"/>
                      <a:pt x="7" y="51"/>
                      <a:pt x="6" y="52"/>
                    </a:cubicBezTo>
                    <a:cubicBezTo>
                      <a:pt x="5" y="54"/>
                      <a:pt x="3" y="56"/>
                      <a:pt x="3" y="56"/>
                    </a:cubicBezTo>
                    <a:cubicBezTo>
                      <a:pt x="3" y="56"/>
                      <a:pt x="3" y="57"/>
                      <a:pt x="3" y="58"/>
                    </a:cubicBezTo>
                    <a:cubicBezTo>
                      <a:pt x="3" y="58"/>
                      <a:pt x="4" y="59"/>
                      <a:pt x="4" y="59"/>
                    </a:cubicBezTo>
                    <a:cubicBezTo>
                      <a:pt x="4" y="60"/>
                      <a:pt x="4" y="60"/>
                      <a:pt x="4" y="60"/>
                    </a:cubicBezTo>
                    <a:cubicBezTo>
                      <a:pt x="4" y="60"/>
                      <a:pt x="4" y="60"/>
                      <a:pt x="4" y="60"/>
                    </a:cubicBezTo>
                    <a:cubicBezTo>
                      <a:pt x="5" y="60"/>
                      <a:pt x="5" y="61"/>
                      <a:pt x="5" y="61"/>
                    </a:cubicBezTo>
                    <a:cubicBezTo>
                      <a:pt x="5" y="62"/>
                      <a:pt x="5" y="62"/>
                      <a:pt x="4" y="63"/>
                    </a:cubicBezTo>
                    <a:cubicBezTo>
                      <a:pt x="4" y="63"/>
                      <a:pt x="3" y="64"/>
                      <a:pt x="3" y="64"/>
                    </a:cubicBezTo>
                    <a:cubicBezTo>
                      <a:pt x="3" y="65"/>
                      <a:pt x="4" y="67"/>
                      <a:pt x="4" y="69"/>
                    </a:cubicBezTo>
                    <a:cubicBezTo>
                      <a:pt x="5" y="71"/>
                      <a:pt x="6" y="72"/>
                      <a:pt x="6" y="72"/>
                    </a:cubicBezTo>
                    <a:cubicBezTo>
                      <a:pt x="6" y="72"/>
                      <a:pt x="6" y="72"/>
                      <a:pt x="6" y="72"/>
                    </a:cubicBezTo>
                    <a:cubicBezTo>
                      <a:pt x="6" y="72"/>
                      <a:pt x="6" y="72"/>
                      <a:pt x="6" y="72"/>
                    </a:cubicBezTo>
                    <a:cubicBezTo>
                      <a:pt x="6" y="72"/>
                      <a:pt x="7" y="72"/>
                      <a:pt x="7" y="72"/>
                    </a:cubicBezTo>
                    <a:cubicBezTo>
                      <a:pt x="8" y="73"/>
                      <a:pt x="8" y="73"/>
                      <a:pt x="8" y="73"/>
                    </a:cubicBezTo>
                    <a:cubicBezTo>
                      <a:pt x="9" y="73"/>
                      <a:pt x="9" y="74"/>
                      <a:pt x="9" y="74"/>
                    </a:cubicBezTo>
                    <a:cubicBezTo>
                      <a:pt x="9" y="74"/>
                      <a:pt x="7" y="76"/>
                      <a:pt x="6" y="78"/>
                    </a:cubicBezTo>
                    <a:cubicBezTo>
                      <a:pt x="5" y="79"/>
                      <a:pt x="4" y="80"/>
                      <a:pt x="4" y="81"/>
                    </a:cubicBezTo>
                    <a:cubicBezTo>
                      <a:pt x="3" y="81"/>
                      <a:pt x="2" y="82"/>
                      <a:pt x="1" y="83"/>
                    </a:cubicBezTo>
                    <a:cubicBezTo>
                      <a:pt x="0" y="83"/>
                      <a:pt x="0" y="84"/>
                      <a:pt x="0" y="84"/>
                    </a:cubicBezTo>
                    <a:cubicBezTo>
                      <a:pt x="0" y="84"/>
                      <a:pt x="0" y="85"/>
                      <a:pt x="0" y="85"/>
                    </a:cubicBezTo>
                    <a:cubicBezTo>
                      <a:pt x="1" y="86"/>
                      <a:pt x="1" y="86"/>
                      <a:pt x="1" y="87"/>
                    </a:cubicBezTo>
                    <a:cubicBezTo>
                      <a:pt x="1" y="87"/>
                      <a:pt x="1" y="87"/>
                      <a:pt x="1" y="87"/>
                    </a:cubicBezTo>
                    <a:cubicBezTo>
                      <a:pt x="2" y="88"/>
                      <a:pt x="3" y="91"/>
                      <a:pt x="3" y="92"/>
                    </a:cubicBezTo>
                    <a:cubicBezTo>
                      <a:pt x="3" y="92"/>
                      <a:pt x="4" y="92"/>
                      <a:pt x="4" y="92"/>
                    </a:cubicBezTo>
                    <a:cubicBezTo>
                      <a:pt x="5" y="92"/>
                      <a:pt x="6" y="92"/>
                      <a:pt x="6" y="93"/>
                    </a:cubicBezTo>
                    <a:cubicBezTo>
                      <a:pt x="7" y="94"/>
                      <a:pt x="7" y="97"/>
                      <a:pt x="7" y="100"/>
                    </a:cubicBezTo>
                    <a:cubicBezTo>
                      <a:pt x="7" y="101"/>
                      <a:pt x="7" y="102"/>
                      <a:pt x="7" y="102"/>
                    </a:cubicBezTo>
                    <a:cubicBezTo>
                      <a:pt x="7" y="104"/>
                      <a:pt x="9" y="105"/>
                      <a:pt x="11" y="106"/>
                    </a:cubicBezTo>
                    <a:cubicBezTo>
                      <a:pt x="12" y="107"/>
                      <a:pt x="12" y="107"/>
                      <a:pt x="12" y="107"/>
                    </a:cubicBezTo>
                    <a:cubicBezTo>
                      <a:pt x="13" y="109"/>
                      <a:pt x="12" y="110"/>
                      <a:pt x="11" y="111"/>
                    </a:cubicBezTo>
                    <a:cubicBezTo>
                      <a:pt x="11" y="112"/>
                      <a:pt x="11" y="112"/>
                      <a:pt x="11" y="112"/>
                    </a:cubicBezTo>
                    <a:cubicBezTo>
                      <a:pt x="10" y="112"/>
                      <a:pt x="11" y="113"/>
                      <a:pt x="11" y="113"/>
                    </a:cubicBezTo>
                    <a:cubicBezTo>
                      <a:pt x="11" y="113"/>
                      <a:pt x="11" y="113"/>
                      <a:pt x="11" y="113"/>
                    </a:cubicBezTo>
                    <a:cubicBezTo>
                      <a:pt x="11" y="113"/>
                      <a:pt x="12" y="113"/>
                      <a:pt x="12" y="114"/>
                    </a:cubicBezTo>
                    <a:cubicBezTo>
                      <a:pt x="12" y="114"/>
                      <a:pt x="12" y="115"/>
                      <a:pt x="12" y="115"/>
                    </a:cubicBezTo>
                    <a:cubicBezTo>
                      <a:pt x="11" y="115"/>
                      <a:pt x="11" y="116"/>
                      <a:pt x="11" y="116"/>
                    </a:cubicBezTo>
                    <a:cubicBezTo>
                      <a:pt x="11" y="116"/>
                      <a:pt x="11" y="116"/>
                      <a:pt x="11" y="116"/>
                    </a:cubicBezTo>
                    <a:cubicBezTo>
                      <a:pt x="10" y="116"/>
                      <a:pt x="10" y="116"/>
                      <a:pt x="10" y="116"/>
                    </a:cubicBezTo>
                    <a:cubicBezTo>
                      <a:pt x="9" y="117"/>
                      <a:pt x="9" y="118"/>
                      <a:pt x="10" y="119"/>
                    </a:cubicBezTo>
                    <a:cubicBezTo>
                      <a:pt x="10" y="119"/>
                      <a:pt x="10" y="119"/>
                      <a:pt x="10" y="119"/>
                    </a:cubicBezTo>
                    <a:cubicBezTo>
                      <a:pt x="10" y="119"/>
                      <a:pt x="10" y="119"/>
                      <a:pt x="10" y="119"/>
                    </a:cubicBezTo>
                    <a:cubicBezTo>
                      <a:pt x="10" y="120"/>
                      <a:pt x="10" y="120"/>
                      <a:pt x="11" y="120"/>
                    </a:cubicBezTo>
                    <a:cubicBezTo>
                      <a:pt x="11" y="121"/>
                      <a:pt x="12" y="121"/>
                      <a:pt x="12" y="121"/>
                    </a:cubicBezTo>
                    <a:cubicBezTo>
                      <a:pt x="12" y="121"/>
                      <a:pt x="12" y="121"/>
                      <a:pt x="12" y="121"/>
                    </a:cubicBezTo>
                    <a:cubicBezTo>
                      <a:pt x="13" y="122"/>
                      <a:pt x="13" y="123"/>
                      <a:pt x="12" y="124"/>
                    </a:cubicBezTo>
                    <a:cubicBezTo>
                      <a:pt x="12" y="124"/>
                      <a:pt x="12" y="125"/>
                      <a:pt x="12" y="126"/>
                    </a:cubicBezTo>
                    <a:cubicBezTo>
                      <a:pt x="12" y="127"/>
                      <a:pt x="13" y="128"/>
                      <a:pt x="14" y="129"/>
                    </a:cubicBezTo>
                    <a:cubicBezTo>
                      <a:pt x="15" y="129"/>
                      <a:pt x="15" y="129"/>
                      <a:pt x="15" y="130"/>
                    </a:cubicBezTo>
                    <a:cubicBezTo>
                      <a:pt x="15" y="130"/>
                      <a:pt x="15" y="130"/>
                      <a:pt x="15" y="130"/>
                    </a:cubicBezTo>
                    <a:cubicBezTo>
                      <a:pt x="16" y="130"/>
                      <a:pt x="17" y="133"/>
                      <a:pt x="17" y="136"/>
                    </a:cubicBezTo>
                    <a:cubicBezTo>
                      <a:pt x="18" y="138"/>
                      <a:pt x="19" y="141"/>
                      <a:pt x="20" y="142"/>
                    </a:cubicBezTo>
                    <a:cubicBezTo>
                      <a:pt x="20" y="144"/>
                      <a:pt x="20" y="145"/>
                      <a:pt x="20" y="146"/>
                    </a:cubicBezTo>
                    <a:cubicBezTo>
                      <a:pt x="20" y="146"/>
                      <a:pt x="19" y="147"/>
                      <a:pt x="19" y="147"/>
                    </a:cubicBezTo>
                    <a:cubicBezTo>
                      <a:pt x="19" y="147"/>
                      <a:pt x="19" y="147"/>
                      <a:pt x="19" y="147"/>
                    </a:cubicBezTo>
                    <a:cubicBezTo>
                      <a:pt x="19" y="148"/>
                      <a:pt x="23" y="149"/>
                      <a:pt x="25" y="149"/>
                    </a:cubicBezTo>
                    <a:cubicBezTo>
                      <a:pt x="26" y="148"/>
                      <a:pt x="26" y="147"/>
                      <a:pt x="26" y="147"/>
                    </a:cubicBezTo>
                    <a:cubicBezTo>
                      <a:pt x="27" y="146"/>
                      <a:pt x="27" y="146"/>
                      <a:pt x="27" y="145"/>
                    </a:cubicBezTo>
                    <a:cubicBezTo>
                      <a:pt x="27" y="145"/>
                      <a:pt x="28" y="145"/>
                      <a:pt x="29" y="144"/>
                    </a:cubicBezTo>
                    <a:cubicBezTo>
                      <a:pt x="29" y="143"/>
                      <a:pt x="29" y="143"/>
                      <a:pt x="30" y="142"/>
                    </a:cubicBezTo>
                    <a:cubicBezTo>
                      <a:pt x="30" y="142"/>
                      <a:pt x="31" y="142"/>
                      <a:pt x="32" y="141"/>
                    </a:cubicBezTo>
                    <a:cubicBezTo>
                      <a:pt x="34" y="140"/>
                      <a:pt x="36" y="140"/>
                      <a:pt x="36" y="139"/>
                    </a:cubicBezTo>
                    <a:cubicBezTo>
                      <a:pt x="36" y="139"/>
                      <a:pt x="36" y="138"/>
                      <a:pt x="36" y="137"/>
                    </a:cubicBezTo>
                    <a:cubicBezTo>
                      <a:pt x="36" y="137"/>
                      <a:pt x="36" y="136"/>
                      <a:pt x="36" y="135"/>
                    </a:cubicBezTo>
                    <a:cubicBezTo>
                      <a:pt x="37" y="135"/>
                      <a:pt x="37" y="135"/>
                      <a:pt x="38" y="135"/>
                    </a:cubicBezTo>
                    <a:cubicBezTo>
                      <a:pt x="38" y="135"/>
                      <a:pt x="40" y="137"/>
                      <a:pt x="41" y="138"/>
                    </a:cubicBezTo>
                    <a:cubicBezTo>
                      <a:pt x="41" y="138"/>
                      <a:pt x="42" y="139"/>
                      <a:pt x="42" y="139"/>
                    </a:cubicBezTo>
                    <a:cubicBezTo>
                      <a:pt x="42" y="139"/>
                      <a:pt x="44" y="139"/>
                      <a:pt x="46" y="139"/>
                    </a:cubicBezTo>
                    <a:cubicBezTo>
                      <a:pt x="47" y="139"/>
                      <a:pt x="47" y="139"/>
                      <a:pt x="48" y="139"/>
                    </a:cubicBezTo>
                    <a:cubicBezTo>
                      <a:pt x="48" y="139"/>
                      <a:pt x="48" y="139"/>
                      <a:pt x="48" y="139"/>
                    </a:cubicBezTo>
                    <a:cubicBezTo>
                      <a:pt x="49" y="139"/>
                      <a:pt x="49" y="139"/>
                      <a:pt x="49" y="139"/>
                    </a:cubicBezTo>
                    <a:cubicBezTo>
                      <a:pt x="52" y="139"/>
                      <a:pt x="52" y="139"/>
                      <a:pt x="55" y="140"/>
                    </a:cubicBezTo>
                    <a:cubicBezTo>
                      <a:pt x="57" y="140"/>
                      <a:pt x="58" y="144"/>
                      <a:pt x="58" y="146"/>
                    </a:cubicBezTo>
                    <a:cubicBezTo>
                      <a:pt x="59" y="147"/>
                      <a:pt x="59" y="147"/>
                      <a:pt x="59" y="147"/>
                    </a:cubicBezTo>
                    <a:cubicBezTo>
                      <a:pt x="59" y="147"/>
                      <a:pt x="59" y="146"/>
                      <a:pt x="59" y="146"/>
                    </a:cubicBezTo>
                    <a:cubicBezTo>
                      <a:pt x="59" y="146"/>
                      <a:pt x="59" y="146"/>
                      <a:pt x="59" y="146"/>
                    </a:cubicBezTo>
                    <a:cubicBezTo>
                      <a:pt x="59" y="145"/>
                      <a:pt x="59" y="143"/>
                      <a:pt x="60" y="143"/>
                    </a:cubicBezTo>
                    <a:cubicBezTo>
                      <a:pt x="60" y="142"/>
                      <a:pt x="60" y="141"/>
                      <a:pt x="61" y="140"/>
                    </a:cubicBezTo>
                    <a:cubicBezTo>
                      <a:pt x="61" y="139"/>
                      <a:pt x="61" y="138"/>
                      <a:pt x="62" y="138"/>
                    </a:cubicBezTo>
                    <a:cubicBezTo>
                      <a:pt x="62" y="138"/>
                      <a:pt x="67" y="137"/>
                      <a:pt x="70" y="137"/>
                    </a:cubicBezTo>
                    <a:cubicBezTo>
                      <a:pt x="72" y="137"/>
                      <a:pt x="74" y="138"/>
                      <a:pt x="75" y="138"/>
                    </a:cubicBezTo>
                    <a:cubicBezTo>
                      <a:pt x="76" y="138"/>
                      <a:pt x="76" y="138"/>
                      <a:pt x="76" y="139"/>
                    </a:cubicBezTo>
                    <a:cubicBezTo>
                      <a:pt x="76" y="139"/>
                      <a:pt x="76" y="139"/>
                      <a:pt x="76" y="139"/>
                    </a:cubicBezTo>
                    <a:cubicBezTo>
                      <a:pt x="77" y="137"/>
                      <a:pt x="80" y="131"/>
                      <a:pt x="81" y="128"/>
                    </a:cubicBezTo>
                    <a:cubicBezTo>
                      <a:pt x="81" y="127"/>
                      <a:pt x="81" y="126"/>
                      <a:pt x="81" y="124"/>
                    </a:cubicBezTo>
                    <a:cubicBezTo>
                      <a:pt x="81" y="123"/>
                      <a:pt x="81" y="121"/>
                      <a:pt x="81" y="120"/>
                    </a:cubicBezTo>
                    <a:cubicBezTo>
                      <a:pt x="81" y="120"/>
                      <a:pt x="82" y="119"/>
                      <a:pt x="83" y="117"/>
                    </a:cubicBezTo>
                    <a:cubicBezTo>
                      <a:pt x="85" y="115"/>
                      <a:pt x="87" y="112"/>
                      <a:pt x="87" y="111"/>
                    </a:cubicBezTo>
                    <a:cubicBezTo>
                      <a:pt x="88" y="110"/>
                      <a:pt x="97" y="108"/>
                      <a:pt x="102" y="107"/>
                    </a:cubicBezTo>
                    <a:cubicBezTo>
                      <a:pt x="104" y="107"/>
                      <a:pt x="106" y="107"/>
                      <a:pt x="106" y="107"/>
                    </a:cubicBezTo>
                    <a:cubicBezTo>
                      <a:pt x="106" y="107"/>
                      <a:pt x="106" y="107"/>
                      <a:pt x="106" y="107"/>
                    </a:cubicBezTo>
                    <a:cubicBezTo>
                      <a:pt x="108" y="106"/>
                      <a:pt x="115" y="106"/>
                      <a:pt x="117" y="106"/>
                    </a:cubicBezTo>
                    <a:cubicBezTo>
                      <a:pt x="117" y="106"/>
                      <a:pt x="119" y="107"/>
                      <a:pt x="121" y="108"/>
                    </a:cubicBezTo>
                    <a:cubicBezTo>
                      <a:pt x="123" y="110"/>
                      <a:pt x="126" y="111"/>
                      <a:pt x="127" y="112"/>
                    </a:cubicBezTo>
                    <a:cubicBezTo>
                      <a:pt x="128" y="110"/>
                      <a:pt x="131" y="101"/>
                      <a:pt x="131" y="100"/>
                    </a:cubicBezTo>
                    <a:cubicBezTo>
                      <a:pt x="131" y="99"/>
                      <a:pt x="132" y="98"/>
                      <a:pt x="132" y="97"/>
                    </a:cubicBezTo>
                    <a:cubicBezTo>
                      <a:pt x="133" y="96"/>
                      <a:pt x="133" y="96"/>
                      <a:pt x="133" y="95"/>
                    </a:cubicBezTo>
                    <a:cubicBezTo>
                      <a:pt x="134" y="95"/>
                      <a:pt x="132" y="94"/>
                      <a:pt x="132" y="93"/>
                    </a:cubicBezTo>
                    <a:cubicBezTo>
                      <a:pt x="131" y="93"/>
                      <a:pt x="131" y="93"/>
                      <a:pt x="131" y="93"/>
                    </a:cubicBezTo>
                    <a:cubicBezTo>
                      <a:pt x="131" y="93"/>
                      <a:pt x="131" y="93"/>
                      <a:pt x="131" y="93"/>
                    </a:cubicBezTo>
                    <a:cubicBezTo>
                      <a:pt x="130" y="92"/>
                      <a:pt x="130" y="89"/>
                      <a:pt x="130" y="88"/>
                    </a:cubicBezTo>
                    <a:cubicBezTo>
                      <a:pt x="129" y="87"/>
                      <a:pt x="125" y="85"/>
                      <a:pt x="123" y="84"/>
                    </a:cubicBezTo>
                    <a:cubicBezTo>
                      <a:pt x="121" y="83"/>
                      <a:pt x="122" y="81"/>
                      <a:pt x="122" y="80"/>
                    </a:cubicBezTo>
                    <a:cubicBezTo>
                      <a:pt x="122" y="79"/>
                      <a:pt x="122" y="79"/>
                      <a:pt x="122" y="78"/>
                    </a:cubicBezTo>
                    <a:cubicBezTo>
                      <a:pt x="122" y="78"/>
                      <a:pt x="122" y="77"/>
                      <a:pt x="122" y="76"/>
                    </a:cubicBezTo>
                    <a:cubicBezTo>
                      <a:pt x="122" y="76"/>
                      <a:pt x="122" y="76"/>
                      <a:pt x="122" y="76"/>
                    </a:cubicBezTo>
                    <a:cubicBezTo>
                      <a:pt x="123" y="75"/>
                      <a:pt x="123" y="74"/>
                      <a:pt x="123" y="73"/>
                    </a:cubicBezTo>
                    <a:cubicBezTo>
                      <a:pt x="123" y="73"/>
                      <a:pt x="116" y="73"/>
                      <a:pt x="111" y="73"/>
                    </a:cubicBezTo>
                    <a:cubicBezTo>
                      <a:pt x="108" y="73"/>
                      <a:pt x="106" y="73"/>
                      <a:pt x="105" y="73"/>
                    </a:cubicBezTo>
                    <a:cubicBezTo>
                      <a:pt x="103" y="73"/>
                      <a:pt x="102" y="71"/>
                      <a:pt x="102" y="69"/>
                    </a:cubicBezTo>
                    <a:cubicBezTo>
                      <a:pt x="102" y="68"/>
                      <a:pt x="103" y="66"/>
                      <a:pt x="103" y="66"/>
                    </a:cubicBezTo>
                    <a:cubicBezTo>
                      <a:pt x="103" y="65"/>
                      <a:pt x="103" y="65"/>
                      <a:pt x="103" y="64"/>
                    </a:cubicBezTo>
                    <a:cubicBezTo>
                      <a:pt x="103" y="64"/>
                      <a:pt x="102" y="63"/>
                      <a:pt x="101" y="62"/>
                    </a:cubicBezTo>
                    <a:cubicBezTo>
                      <a:pt x="100" y="61"/>
                      <a:pt x="99" y="60"/>
                      <a:pt x="99" y="59"/>
                    </a:cubicBezTo>
                    <a:cubicBezTo>
                      <a:pt x="100" y="59"/>
                      <a:pt x="101" y="58"/>
                      <a:pt x="102" y="58"/>
                    </a:cubicBezTo>
                    <a:cubicBezTo>
                      <a:pt x="102" y="58"/>
                      <a:pt x="103" y="58"/>
                      <a:pt x="103" y="58"/>
                    </a:cubicBezTo>
                    <a:cubicBezTo>
                      <a:pt x="103" y="58"/>
                      <a:pt x="102" y="53"/>
                      <a:pt x="102" y="50"/>
                    </a:cubicBezTo>
                    <a:cubicBezTo>
                      <a:pt x="102" y="48"/>
                      <a:pt x="101" y="46"/>
                      <a:pt x="101" y="46"/>
                    </a:cubicBezTo>
                    <a:cubicBezTo>
                      <a:pt x="100" y="46"/>
                      <a:pt x="99" y="45"/>
                      <a:pt x="98" y="44"/>
                    </a:cubicBezTo>
                    <a:cubicBezTo>
                      <a:pt x="96" y="43"/>
                      <a:pt x="95" y="43"/>
                      <a:pt x="94" y="42"/>
                    </a:cubicBezTo>
                    <a:cubicBezTo>
                      <a:pt x="92" y="42"/>
                      <a:pt x="90" y="42"/>
                      <a:pt x="88" y="43"/>
                    </a:cubicBezTo>
                    <a:cubicBezTo>
                      <a:pt x="87" y="43"/>
                      <a:pt x="86" y="43"/>
                      <a:pt x="86" y="43"/>
                    </a:cubicBezTo>
                    <a:cubicBezTo>
                      <a:pt x="84" y="43"/>
                      <a:pt x="84" y="42"/>
                      <a:pt x="83" y="40"/>
                    </a:cubicBezTo>
                    <a:cubicBezTo>
                      <a:pt x="83" y="39"/>
                      <a:pt x="82" y="38"/>
                      <a:pt x="81" y="38"/>
                    </a:cubicBezTo>
                    <a:cubicBezTo>
                      <a:pt x="80" y="37"/>
                      <a:pt x="79" y="37"/>
                      <a:pt x="77" y="37"/>
                    </a:cubicBezTo>
                    <a:cubicBezTo>
                      <a:pt x="77" y="37"/>
                      <a:pt x="76" y="37"/>
                      <a:pt x="75" y="37"/>
                    </a:cubicBezTo>
                    <a:cubicBezTo>
                      <a:pt x="73" y="37"/>
                      <a:pt x="73" y="35"/>
                      <a:pt x="72" y="34"/>
                    </a:cubicBezTo>
                    <a:cubicBezTo>
                      <a:pt x="72" y="33"/>
                      <a:pt x="72" y="33"/>
                      <a:pt x="72" y="32"/>
                    </a:cubicBezTo>
                    <a:cubicBezTo>
                      <a:pt x="72" y="32"/>
                      <a:pt x="70" y="31"/>
                      <a:pt x="69" y="31"/>
                    </a:cubicBezTo>
                    <a:cubicBezTo>
                      <a:pt x="67" y="30"/>
                      <a:pt x="66" y="30"/>
                      <a:pt x="64" y="30"/>
                    </a:cubicBezTo>
                    <a:cubicBezTo>
                      <a:pt x="62" y="30"/>
                      <a:pt x="61" y="30"/>
                      <a:pt x="61" y="30"/>
                    </a:cubicBezTo>
                    <a:cubicBezTo>
                      <a:pt x="59" y="30"/>
                      <a:pt x="59" y="30"/>
                      <a:pt x="57" y="30"/>
                    </a:cubicBezTo>
                    <a:cubicBezTo>
                      <a:pt x="56" y="30"/>
                      <a:pt x="54" y="27"/>
                      <a:pt x="53" y="26"/>
                    </a:cubicBezTo>
                    <a:cubicBezTo>
                      <a:pt x="52" y="25"/>
                      <a:pt x="51" y="24"/>
                      <a:pt x="51" y="24"/>
                    </a:cubicBezTo>
                    <a:cubicBezTo>
                      <a:pt x="50" y="23"/>
                      <a:pt x="49" y="22"/>
                      <a:pt x="48" y="20"/>
                    </a:cubicBezTo>
                    <a:cubicBezTo>
                      <a:pt x="47" y="18"/>
                      <a:pt x="46" y="16"/>
                      <a:pt x="46" y="15"/>
                    </a:cubicBezTo>
                    <a:cubicBezTo>
                      <a:pt x="46" y="14"/>
                      <a:pt x="46" y="11"/>
                      <a:pt x="46" y="9"/>
                    </a:cubicBezTo>
                    <a:cubicBezTo>
                      <a:pt x="46" y="8"/>
                      <a:pt x="46" y="8"/>
                      <a:pt x="46" y="7"/>
                    </a:cubicBezTo>
                    <a:cubicBezTo>
                      <a:pt x="46" y="6"/>
                      <a:pt x="47" y="5"/>
                      <a:pt x="47" y="4"/>
                    </a:cubicBezTo>
                    <a:cubicBezTo>
                      <a:pt x="48" y="3"/>
                      <a:pt x="48" y="3"/>
                      <a:pt x="48" y="3"/>
                    </a:cubicBezTo>
                    <a:cubicBezTo>
                      <a:pt x="48" y="2"/>
                      <a:pt x="47" y="2"/>
                      <a:pt x="47" y="1"/>
                    </a:cubicBezTo>
                    <a:cubicBezTo>
                      <a:pt x="47" y="0"/>
                      <a:pt x="46" y="0"/>
                      <a:pt x="46" y="0"/>
                    </a:cubicBezTo>
                    <a:cubicBezTo>
                      <a:pt x="46" y="0"/>
                      <a:pt x="46" y="0"/>
                      <a:pt x="45" y="0"/>
                    </a:cubicBezTo>
                    <a:cubicBezTo>
                      <a:pt x="45" y="1"/>
                      <a:pt x="45" y="1"/>
                      <a:pt x="44" y="1"/>
                    </a:cubicBezTo>
                    <a:cubicBezTo>
                      <a:pt x="43" y="2"/>
                      <a:pt x="43" y="1"/>
                      <a:pt x="42" y="0"/>
                    </a:cubicBezTo>
                    <a:cubicBezTo>
                      <a:pt x="42" y="0"/>
                      <a:pt x="42" y="0"/>
                      <a:pt x="42" y="0"/>
                    </a:cubicBezTo>
                    <a:cubicBezTo>
                      <a:pt x="41" y="0"/>
                      <a:pt x="39" y="0"/>
                      <a:pt x="36" y="0"/>
                    </a:cubicBezTo>
                    <a:cubicBezTo>
                      <a:pt x="34" y="1"/>
                      <a:pt x="33" y="1"/>
                      <a:pt x="32" y="2"/>
                    </a:cubicBezTo>
                    <a:cubicBezTo>
                      <a:pt x="31" y="2"/>
                      <a:pt x="29" y="3"/>
                      <a:pt x="28" y="4"/>
                    </a:cubicBezTo>
                    <a:cubicBezTo>
                      <a:pt x="27" y="5"/>
                      <a:pt x="25" y="6"/>
                      <a:pt x="24" y="7"/>
                    </a:cubicBezTo>
                    <a:cubicBezTo>
                      <a:pt x="23" y="8"/>
                      <a:pt x="21" y="9"/>
                      <a:pt x="19" y="11"/>
                    </a:cubicBezTo>
                    <a:cubicBezTo>
                      <a:pt x="16" y="13"/>
                      <a:pt x="13" y="15"/>
                      <a:pt x="12" y="15"/>
                    </a:cubicBezTo>
                    <a:cubicBezTo>
                      <a:pt x="11" y="16"/>
                      <a:pt x="7" y="15"/>
                      <a:pt x="4" y="15"/>
                    </a:cubicBezTo>
                    <a:cubicBezTo>
                      <a:pt x="3" y="15"/>
                      <a:pt x="2" y="14"/>
                      <a:pt x="2" y="1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1" name="NorthAmerica"/>
            <p:cNvGrpSpPr/>
            <p:nvPr/>
          </p:nvGrpSpPr>
          <p:grpSpPr>
            <a:xfrm>
              <a:off x="12700" y="1194593"/>
              <a:ext cx="3971925" cy="2406651"/>
              <a:chOff x="-1588" y="1184275"/>
              <a:chExt cx="3971925" cy="2406651"/>
            </a:xfrm>
            <a:grpFill/>
          </p:grpSpPr>
          <p:sp>
            <p:nvSpPr>
              <p:cNvPr id="26" name="Freeform 65"/>
              <p:cNvSpPr>
                <a:spLocks/>
              </p:cNvSpPr>
              <p:nvPr/>
            </p:nvSpPr>
            <p:spPr bwMode="auto">
              <a:xfrm>
                <a:off x="2411412" y="1184275"/>
                <a:ext cx="1558925" cy="1147763"/>
              </a:xfrm>
              <a:custGeom>
                <a:avLst/>
                <a:gdLst>
                  <a:gd name="T0" fmla="*/ 258 w 676"/>
                  <a:gd name="T1" fmla="*/ 53 h 498"/>
                  <a:gd name="T2" fmla="*/ 313 w 676"/>
                  <a:gd name="T3" fmla="*/ 50 h 498"/>
                  <a:gd name="T4" fmla="*/ 348 w 676"/>
                  <a:gd name="T5" fmla="*/ 28 h 498"/>
                  <a:gd name="T6" fmla="*/ 324 w 676"/>
                  <a:gd name="T7" fmla="*/ 18 h 498"/>
                  <a:gd name="T8" fmla="*/ 379 w 676"/>
                  <a:gd name="T9" fmla="*/ 18 h 498"/>
                  <a:gd name="T10" fmla="*/ 415 w 676"/>
                  <a:gd name="T11" fmla="*/ 2 h 498"/>
                  <a:gd name="T12" fmla="*/ 440 w 676"/>
                  <a:gd name="T13" fmla="*/ 15 h 498"/>
                  <a:gd name="T14" fmla="*/ 530 w 676"/>
                  <a:gd name="T15" fmla="*/ 21 h 498"/>
                  <a:gd name="T16" fmla="*/ 472 w 676"/>
                  <a:gd name="T17" fmla="*/ 41 h 498"/>
                  <a:gd name="T18" fmla="*/ 528 w 676"/>
                  <a:gd name="T19" fmla="*/ 54 h 498"/>
                  <a:gd name="T20" fmla="*/ 571 w 676"/>
                  <a:gd name="T21" fmla="*/ 61 h 498"/>
                  <a:gd name="T22" fmla="*/ 670 w 676"/>
                  <a:gd name="T23" fmla="*/ 57 h 498"/>
                  <a:gd name="T24" fmla="*/ 620 w 676"/>
                  <a:gd name="T25" fmla="*/ 80 h 498"/>
                  <a:gd name="T26" fmla="*/ 613 w 676"/>
                  <a:gd name="T27" fmla="*/ 94 h 498"/>
                  <a:gd name="T28" fmla="*/ 566 w 676"/>
                  <a:gd name="T29" fmla="*/ 141 h 498"/>
                  <a:gd name="T30" fmla="*/ 594 w 676"/>
                  <a:gd name="T31" fmla="*/ 162 h 498"/>
                  <a:gd name="T32" fmla="*/ 568 w 676"/>
                  <a:gd name="T33" fmla="*/ 181 h 498"/>
                  <a:gd name="T34" fmla="*/ 578 w 676"/>
                  <a:gd name="T35" fmla="*/ 206 h 498"/>
                  <a:gd name="T36" fmla="*/ 594 w 676"/>
                  <a:gd name="T37" fmla="*/ 223 h 498"/>
                  <a:gd name="T38" fmla="*/ 582 w 676"/>
                  <a:gd name="T39" fmla="*/ 240 h 498"/>
                  <a:gd name="T40" fmla="*/ 527 w 676"/>
                  <a:gd name="T41" fmla="*/ 241 h 498"/>
                  <a:gd name="T42" fmla="*/ 529 w 676"/>
                  <a:gd name="T43" fmla="*/ 256 h 498"/>
                  <a:gd name="T44" fmla="*/ 544 w 676"/>
                  <a:gd name="T45" fmla="*/ 275 h 498"/>
                  <a:gd name="T46" fmla="*/ 563 w 676"/>
                  <a:gd name="T47" fmla="*/ 296 h 498"/>
                  <a:gd name="T48" fmla="*/ 516 w 676"/>
                  <a:gd name="T49" fmla="*/ 286 h 498"/>
                  <a:gd name="T50" fmla="*/ 522 w 676"/>
                  <a:gd name="T51" fmla="*/ 295 h 498"/>
                  <a:gd name="T52" fmla="*/ 504 w 676"/>
                  <a:gd name="T53" fmla="*/ 318 h 498"/>
                  <a:gd name="T54" fmla="*/ 533 w 676"/>
                  <a:gd name="T55" fmla="*/ 330 h 498"/>
                  <a:gd name="T56" fmla="*/ 465 w 676"/>
                  <a:gd name="T57" fmla="*/ 355 h 498"/>
                  <a:gd name="T58" fmla="*/ 431 w 676"/>
                  <a:gd name="T59" fmla="*/ 377 h 498"/>
                  <a:gd name="T60" fmla="*/ 392 w 676"/>
                  <a:gd name="T61" fmla="*/ 396 h 498"/>
                  <a:gd name="T62" fmla="*/ 369 w 676"/>
                  <a:gd name="T63" fmla="*/ 399 h 498"/>
                  <a:gd name="T64" fmla="*/ 357 w 676"/>
                  <a:gd name="T65" fmla="*/ 431 h 498"/>
                  <a:gd name="T66" fmla="*/ 336 w 676"/>
                  <a:gd name="T67" fmla="*/ 449 h 498"/>
                  <a:gd name="T68" fmla="*/ 336 w 676"/>
                  <a:gd name="T69" fmla="*/ 475 h 498"/>
                  <a:gd name="T70" fmla="*/ 319 w 676"/>
                  <a:gd name="T71" fmla="*/ 487 h 498"/>
                  <a:gd name="T72" fmla="*/ 306 w 676"/>
                  <a:gd name="T73" fmla="*/ 485 h 498"/>
                  <a:gd name="T74" fmla="*/ 281 w 676"/>
                  <a:gd name="T75" fmla="*/ 482 h 498"/>
                  <a:gd name="T76" fmla="*/ 264 w 676"/>
                  <a:gd name="T77" fmla="*/ 466 h 498"/>
                  <a:gd name="T78" fmla="*/ 254 w 676"/>
                  <a:gd name="T79" fmla="*/ 443 h 498"/>
                  <a:gd name="T80" fmla="*/ 240 w 676"/>
                  <a:gd name="T81" fmla="*/ 428 h 498"/>
                  <a:gd name="T82" fmla="*/ 245 w 676"/>
                  <a:gd name="T83" fmla="*/ 413 h 498"/>
                  <a:gd name="T84" fmla="*/ 248 w 676"/>
                  <a:gd name="T85" fmla="*/ 399 h 498"/>
                  <a:gd name="T86" fmla="*/ 221 w 676"/>
                  <a:gd name="T87" fmla="*/ 391 h 498"/>
                  <a:gd name="T88" fmla="*/ 225 w 676"/>
                  <a:gd name="T89" fmla="*/ 383 h 498"/>
                  <a:gd name="T90" fmla="*/ 247 w 676"/>
                  <a:gd name="T91" fmla="*/ 370 h 498"/>
                  <a:gd name="T92" fmla="*/ 243 w 676"/>
                  <a:gd name="T93" fmla="*/ 358 h 498"/>
                  <a:gd name="T94" fmla="*/ 243 w 676"/>
                  <a:gd name="T95" fmla="*/ 343 h 498"/>
                  <a:gd name="T96" fmla="*/ 246 w 676"/>
                  <a:gd name="T97" fmla="*/ 327 h 498"/>
                  <a:gd name="T98" fmla="*/ 240 w 676"/>
                  <a:gd name="T99" fmla="*/ 310 h 498"/>
                  <a:gd name="T100" fmla="*/ 237 w 676"/>
                  <a:gd name="T101" fmla="*/ 291 h 498"/>
                  <a:gd name="T102" fmla="*/ 214 w 676"/>
                  <a:gd name="T103" fmla="*/ 271 h 498"/>
                  <a:gd name="T104" fmla="*/ 199 w 676"/>
                  <a:gd name="T105" fmla="*/ 273 h 498"/>
                  <a:gd name="T106" fmla="*/ 191 w 676"/>
                  <a:gd name="T107" fmla="*/ 241 h 498"/>
                  <a:gd name="T108" fmla="*/ 162 w 676"/>
                  <a:gd name="T109" fmla="*/ 206 h 498"/>
                  <a:gd name="T110" fmla="*/ 74 w 676"/>
                  <a:gd name="T111" fmla="*/ 188 h 498"/>
                  <a:gd name="T112" fmla="*/ 35 w 676"/>
                  <a:gd name="T113" fmla="*/ 168 h 498"/>
                  <a:gd name="T114" fmla="*/ 53 w 676"/>
                  <a:gd name="T115" fmla="*/ 162 h 498"/>
                  <a:gd name="T116" fmla="*/ 27 w 676"/>
                  <a:gd name="T117" fmla="*/ 152 h 498"/>
                  <a:gd name="T118" fmla="*/ 62 w 676"/>
                  <a:gd name="T119" fmla="*/ 117 h 498"/>
                  <a:gd name="T120" fmla="*/ 67 w 676"/>
                  <a:gd name="T121" fmla="*/ 94 h 498"/>
                  <a:gd name="T122" fmla="*/ 138 w 676"/>
                  <a:gd name="T123" fmla="*/ 48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6" h="498">
                    <a:moveTo>
                      <a:pt x="175" y="38"/>
                    </a:moveTo>
                    <a:cubicBezTo>
                      <a:pt x="180" y="38"/>
                      <a:pt x="182" y="38"/>
                      <a:pt x="186" y="37"/>
                    </a:cubicBezTo>
                    <a:cubicBezTo>
                      <a:pt x="191" y="36"/>
                      <a:pt x="193" y="37"/>
                      <a:pt x="193" y="36"/>
                    </a:cubicBezTo>
                    <a:cubicBezTo>
                      <a:pt x="194" y="35"/>
                      <a:pt x="195" y="34"/>
                      <a:pt x="197" y="34"/>
                    </a:cubicBezTo>
                    <a:cubicBezTo>
                      <a:pt x="199" y="34"/>
                      <a:pt x="200" y="33"/>
                      <a:pt x="203" y="34"/>
                    </a:cubicBezTo>
                    <a:cubicBezTo>
                      <a:pt x="206" y="34"/>
                      <a:pt x="207" y="35"/>
                      <a:pt x="209" y="37"/>
                    </a:cubicBezTo>
                    <a:cubicBezTo>
                      <a:pt x="211" y="39"/>
                      <a:pt x="214" y="39"/>
                      <a:pt x="215" y="41"/>
                    </a:cubicBezTo>
                    <a:cubicBezTo>
                      <a:pt x="215" y="42"/>
                      <a:pt x="214" y="42"/>
                      <a:pt x="215" y="43"/>
                    </a:cubicBezTo>
                    <a:cubicBezTo>
                      <a:pt x="215" y="45"/>
                      <a:pt x="216" y="45"/>
                      <a:pt x="216" y="46"/>
                    </a:cubicBezTo>
                    <a:cubicBezTo>
                      <a:pt x="215" y="48"/>
                      <a:pt x="214" y="48"/>
                      <a:pt x="213" y="50"/>
                    </a:cubicBezTo>
                    <a:cubicBezTo>
                      <a:pt x="212" y="52"/>
                      <a:pt x="211" y="54"/>
                      <a:pt x="212" y="54"/>
                    </a:cubicBezTo>
                    <a:cubicBezTo>
                      <a:pt x="212" y="55"/>
                      <a:pt x="213" y="57"/>
                      <a:pt x="215" y="58"/>
                    </a:cubicBezTo>
                    <a:cubicBezTo>
                      <a:pt x="216" y="58"/>
                      <a:pt x="217" y="59"/>
                      <a:pt x="217" y="58"/>
                    </a:cubicBezTo>
                    <a:cubicBezTo>
                      <a:pt x="217" y="57"/>
                      <a:pt x="215" y="55"/>
                      <a:pt x="215" y="54"/>
                    </a:cubicBezTo>
                    <a:cubicBezTo>
                      <a:pt x="215" y="53"/>
                      <a:pt x="215" y="51"/>
                      <a:pt x="217" y="50"/>
                    </a:cubicBezTo>
                    <a:cubicBezTo>
                      <a:pt x="219" y="48"/>
                      <a:pt x="221" y="46"/>
                      <a:pt x="221" y="45"/>
                    </a:cubicBezTo>
                    <a:cubicBezTo>
                      <a:pt x="221" y="44"/>
                      <a:pt x="220" y="44"/>
                      <a:pt x="221" y="43"/>
                    </a:cubicBezTo>
                    <a:cubicBezTo>
                      <a:pt x="222" y="43"/>
                      <a:pt x="223" y="43"/>
                      <a:pt x="226" y="44"/>
                    </a:cubicBezTo>
                    <a:cubicBezTo>
                      <a:pt x="230" y="45"/>
                      <a:pt x="230" y="45"/>
                      <a:pt x="234" y="45"/>
                    </a:cubicBezTo>
                    <a:cubicBezTo>
                      <a:pt x="237" y="46"/>
                      <a:pt x="240" y="46"/>
                      <a:pt x="242" y="47"/>
                    </a:cubicBezTo>
                    <a:cubicBezTo>
                      <a:pt x="244" y="48"/>
                      <a:pt x="248" y="49"/>
                      <a:pt x="249" y="50"/>
                    </a:cubicBezTo>
                    <a:cubicBezTo>
                      <a:pt x="251" y="52"/>
                      <a:pt x="250" y="52"/>
                      <a:pt x="251" y="53"/>
                    </a:cubicBezTo>
                    <a:cubicBezTo>
                      <a:pt x="252" y="54"/>
                      <a:pt x="258" y="54"/>
                      <a:pt x="258" y="53"/>
                    </a:cubicBezTo>
                    <a:cubicBezTo>
                      <a:pt x="257" y="52"/>
                      <a:pt x="254" y="50"/>
                      <a:pt x="252" y="50"/>
                    </a:cubicBezTo>
                    <a:cubicBezTo>
                      <a:pt x="251" y="49"/>
                      <a:pt x="246" y="47"/>
                      <a:pt x="247" y="46"/>
                    </a:cubicBezTo>
                    <a:cubicBezTo>
                      <a:pt x="247" y="46"/>
                      <a:pt x="251" y="47"/>
                      <a:pt x="254" y="47"/>
                    </a:cubicBezTo>
                    <a:cubicBezTo>
                      <a:pt x="257" y="47"/>
                      <a:pt x="260" y="47"/>
                      <a:pt x="260" y="46"/>
                    </a:cubicBezTo>
                    <a:cubicBezTo>
                      <a:pt x="261" y="45"/>
                      <a:pt x="259" y="44"/>
                      <a:pt x="257" y="43"/>
                    </a:cubicBezTo>
                    <a:cubicBezTo>
                      <a:pt x="255" y="43"/>
                      <a:pt x="251" y="42"/>
                      <a:pt x="250" y="40"/>
                    </a:cubicBezTo>
                    <a:cubicBezTo>
                      <a:pt x="249" y="39"/>
                      <a:pt x="247" y="39"/>
                      <a:pt x="247" y="37"/>
                    </a:cubicBezTo>
                    <a:cubicBezTo>
                      <a:pt x="247" y="36"/>
                      <a:pt x="246" y="33"/>
                      <a:pt x="245" y="33"/>
                    </a:cubicBezTo>
                    <a:cubicBezTo>
                      <a:pt x="244" y="32"/>
                      <a:pt x="242" y="31"/>
                      <a:pt x="243" y="30"/>
                    </a:cubicBezTo>
                    <a:cubicBezTo>
                      <a:pt x="244" y="29"/>
                      <a:pt x="246" y="29"/>
                      <a:pt x="249" y="30"/>
                    </a:cubicBezTo>
                    <a:cubicBezTo>
                      <a:pt x="252" y="31"/>
                      <a:pt x="253" y="30"/>
                      <a:pt x="257" y="30"/>
                    </a:cubicBezTo>
                    <a:cubicBezTo>
                      <a:pt x="260" y="30"/>
                      <a:pt x="261" y="31"/>
                      <a:pt x="262" y="31"/>
                    </a:cubicBezTo>
                    <a:cubicBezTo>
                      <a:pt x="264" y="32"/>
                      <a:pt x="264" y="32"/>
                      <a:pt x="267" y="34"/>
                    </a:cubicBezTo>
                    <a:cubicBezTo>
                      <a:pt x="271" y="35"/>
                      <a:pt x="271" y="36"/>
                      <a:pt x="274" y="36"/>
                    </a:cubicBezTo>
                    <a:cubicBezTo>
                      <a:pt x="278" y="37"/>
                      <a:pt x="279" y="36"/>
                      <a:pt x="280" y="37"/>
                    </a:cubicBezTo>
                    <a:cubicBezTo>
                      <a:pt x="282" y="38"/>
                      <a:pt x="279" y="39"/>
                      <a:pt x="282" y="39"/>
                    </a:cubicBezTo>
                    <a:cubicBezTo>
                      <a:pt x="286" y="40"/>
                      <a:pt x="288" y="40"/>
                      <a:pt x="290" y="40"/>
                    </a:cubicBezTo>
                    <a:cubicBezTo>
                      <a:pt x="293" y="41"/>
                      <a:pt x="294" y="41"/>
                      <a:pt x="295" y="41"/>
                    </a:cubicBezTo>
                    <a:cubicBezTo>
                      <a:pt x="296" y="42"/>
                      <a:pt x="298" y="42"/>
                      <a:pt x="298" y="43"/>
                    </a:cubicBezTo>
                    <a:cubicBezTo>
                      <a:pt x="299" y="44"/>
                      <a:pt x="296" y="45"/>
                      <a:pt x="299" y="45"/>
                    </a:cubicBezTo>
                    <a:cubicBezTo>
                      <a:pt x="302" y="46"/>
                      <a:pt x="304" y="46"/>
                      <a:pt x="305" y="47"/>
                    </a:cubicBezTo>
                    <a:cubicBezTo>
                      <a:pt x="306" y="49"/>
                      <a:pt x="308" y="49"/>
                      <a:pt x="309" y="50"/>
                    </a:cubicBezTo>
                    <a:cubicBezTo>
                      <a:pt x="310" y="50"/>
                      <a:pt x="311" y="50"/>
                      <a:pt x="313" y="50"/>
                    </a:cubicBezTo>
                    <a:cubicBezTo>
                      <a:pt x="315" y="50"/>
                      <a:pt x="316" y="50"/>
                      <a:pt x="317" y="49"/>
                    </a:cubicBezTo>
                    <a:cubicBezTo>
                      <a:pt x="317" y="48"/>
                      <a:pt x="317" y="47"/>
                      <a:pt x="316" y="46"/>
                    </a:cubicBezTo>
                    <a:cubicBezTo>
                      <a:pt x="315" y="45"/>
                      <a:pt x="314" y="43"/>
                      <a:pt x="315" y="42"/>
                    </a:cubicBezTo>
                    <a:cubicBezTo>
                      <a:pt x="315" y="42"/>
                      <a:pt x="316" y="41"/>
                      <a:pt x="315" y="40"/>
                    </a:cubicBezTo>
                    <a:cubicBezTo>
                      <a:pt x="315" y="39"/>
                      <a:pt x="313" y="38"/>
                      <a:pt x="314" y="37"/>
                    </a:cubicBezTo>
                    <a:cubicBezTo>
                      <a:pt x="314" y="36"/>
                      <a:pt x="316" y="36"/>
                      <a:pt x="317" y="36"/>
                    </a:cubicBezTo>
                    <a:cubicBezTo>
                      <a:pt x="319" y="36"/>
                      <a:pt x="320" y="35"/>
                      <a:pt x="323" y="36"/>
                    </a:cubicBezTo>
                    <a:cubicBezTo>
                      <a:pt x="325" y="37"/>
                      <a:pt x="326" y="36"/>
                      <a:pt x="329" y="36"/>
                    </a:cubicBezTo>
                    <a:cubicBezTo>
                      <a:pt x="332" y="37"/>
                      <a:pt x="338" y="38"/>
                      <a:pt x="338" y="37"/>
                    </a:cubicBezTo>
                    <a:cubicBezTo>
                      <a:pt x="338" y="37"/>
                      <a:pt x="336" y="37"/>
                      <a:pt x="334" y="36"/>
                    </a:cubicBezTo>
                    <a:cubicBezTo>
                      <a:pt x="332" y="35"/>
                      <a:pt x="330" y="35"/>
                      <a:pt x="329" y="35"/>
                    </a:cubicBezTo>
                    <a:cubicBezTo>
                      <a:pt x="327" y="34"/>
                      <a:pt x="324" y="34"/>
                      <a:pt x="323" y="34"/>
                    </a:cubicBezTo>
                    <a:cubicBezTo>
                      <a:pt x="322" y="33"/>
                      <a:pt x="320" y="33"/>
                      <a:pt x="319" y="31"/>
                    </a:cubicBezTo>
                    <a:cubicBezTo>
                      <a:pt x="318" y="30"/>
                      <a:pt x="314" y="28"/>
                      <a:pt x="312" y="27"/>
                    </a:cubicBezTo>
                    <a:cubicBezTo>
                      <a:pt x="311" y="26"/>
                      <a:pt x="304" y="23"/>
                      <a:pt x="306" y="22"/>
                    </a:cubicBezTo>
                    <a:cubicBezTo>
                      <a:pt x="307" y="22"/>
                      <a:pt x="307" y="22"/>
                      <a:pt x="313" y="23"/>
                    </a:cubicBezTo>
                    <a:cubicBezTo>
                      <a:pt x="319" y="23"/>
                      <a:pt x="321" y="22"/>
                      <a:pt x="326" y="23"/>
                    </a:cubicBezTo>
                    <a:cubicBezTo>
                      <a:pt x="330" y="23"/>
                      <a:pt x="332" y="22"/>
                      <a:pt x="335" y="23"/>
                    </a:cubicBezTo>
                    <a:cubicBezTo>
                      <a:pt x="339" y="25"/>
                      <a:pt x="340" y="23"/>
                      <a:pt x="341" y="23"/>
                    </a:cubicBezTo>
                    <a:cubicBezTo>
                      <a:pt x="343" y="24"/>
                      <a:pt x="345" y="25"/>
                      <a:pt x="344" y="26"/>
                    </a:cubicBezTo>
                    <a:cubicBezTo>
                      <a:pt x="344" y="27"/>
                      <a:pt x="343" y="28"/>
                      <a:pt x="344" y="30"/>
                    </a:cubicBezTo>
                    <a:cubicBezTo>
                      <a:pt x="346" y="31"/>
                      <a:pt x="346" y="32"/>
                      <a:pt x="347" y="31"/>
                    </a:cubicBezTo>
                    <a:cubicBezTo>
                      <a:pt x="348" y="29"/>
                      <a:pt x="349" y="29"/>
                      <a:pt x="348" y="28"/>
                    </a:cubicBezTo>
                    <a:cubicBezTo>
                      <a:pt x="347" y="26"/>
                      <a:pt x="345" y="24"/>
                      <a:pt x="346" y="24"/>
                    </a:cubicBezTo>
                    <a:cubicBezTo>
                      <a:pt x="347" y="23"/>
                      <a:pt x="350" y="24"/>
                      <a:pt x="352" y="25"/>
                    </a:cubicBezTo>
                    <a:cubicBezTo>
                      <a:pt x="354" y="27"/>
                      <a:pt x="356" y="28"/>
                      <a:pt x="359" y="28"/>
                    </a:cubicBezTo>
                    <a:cubicBezTo>
                      <a:pt x="361" y="28"/>
                      <a:pt x="361" y="27"/>
                      <a:pt x="362" y="28"/>
                    </a:cubicBezTo>
                    <a:cubicBezTo>
                      <a:pt x="364" y="29"/>
                      <a:pt x="365" y="30"/>
                      <a:pt x="364" y="31"/>
                    </a:cubicBezTo>
                    <a:cubicBezTo>
                      <a:pt x="364" y="32"/>
                      <a:pt x="362" y="32"/>
                      <a:pt x="364" y="33"/>
                    </a:cubicBezTo>
                    <a:cubicBezTo>
                      <a:pt x="365" y="34"/>
                      <a:pt x="367" y="35"/>
                      <a:pt x="367" y="34"/>
                    </a:cubicBezTo>
                    <a:cubicBezTo>
                      <a:pt x="367" y="33"/>
                      <a:pt x="369" y="31"/>
                      <a:pt x="368" y="30"/>
                    </a:cubicBezTo>
                    <a:cubicBezTo>
                      <a:pt x="367" y="29"/>
                      <a:pt x="365" y="29"/>
                      <a:pt x="366" y="28"/>
                    </a:cubicBezTo>
                    <a:cubicBezTo>
                      <a:pt x="366" y="27"/>
                      <a:pt x="368" y="27"/>
                      <a:pt x="366" y="26"/>
                    </a:cubicBezTo>
                    <a:cubicBezTo>
                      <a:pt x="365" y="24"/>
                      <a:pt x="365" y="24"/>
                      <a:pt x="363" y="24"/>
                    </a:cubicBezTo>
                    <a:cubicBezTo>
                      <a:pt x="361" y="24"/>
                      <a:pt x="358" y="24"/>
                      <a:pt x="356" y="24"/>
                    </a:cubicBezTo>
                    <a:cubicBezTo>
                      <a:pt x="354" y="23"/>
                      <a:pt x="351" y="23"/>
                      <a:pt x="350" y="22"/>
                    </a:cubicBezTo>
                    <a:cubicBezTo>
                      <a:pt x="348" y="22"/>
                      <a:pt x="345" y="22"/>
                      <a:pt x="344" y="22"/>
                    </a:cubicBezTo>
                    <a:cubicBezTo>
                      <a:pt x="342" y="22"/>
                      <a:pt x="339" y="22"/>
                      <a:pt x="337" y="21"/>
                    </a:cubicBezTo>
                    <a:cubicBezTo>
                      <a:pt x="336" y="20"/>
                      <a:pt x="331" y="21"/>
                      <a:pt x="328" y="21"/>
                    </a:cubicBezTo>
                    <a:cubicBezTo>
                      <a:pt x="326" y="20"/>
                      <a:pt x="321" y="20"/>
                      <a:pt x="318" y="20"/>
                    </a:cubicBezTo>
                    <a:cubicBezTo>
                      <a:pt x="316" y="19"/>
                      <a:pt x="307" y="19"/>
                      <a:pt x="305" y="19"/>
                    </a:cubicBezTo>
                    <a:cubicBezTo>
                      <a:pt x="302" y="19"/>
                      <a:pt x="295" y="18"/>
                      <a:pt x="295" y="17"/>
                    </a:cubicBezTo>
                    <a:cubicBezTo>
                      <a:pt x="295" y="17"/>
                      <a:pt x="298" y="17"/>
                      <a:pt x="300" y="17"/>
                    </a:cubicBezTo>
                    <a:cubicBezTo>
                      <a:pt x="302" y="17"/>
                      <a:pt x="304" y="18"/>
                      <a:pt x="307" y="18"/>
                    </a:cubicBezTo>
                    <a:cubicBezTo>
                      <a:pt x="309" y="18"/>
                      <a:pt x="310" y="18"/>
                      <a:pt x="313" y="18"/>
                    </a:cubicBezTo>
                    <a:cubicBezTo>
                      <a:pt x="316" y="18"/>
                      <a:pt x="324" y="19"/>
                      <a:pt x="324" y="18"/>
                    </a:cubicBezTo>
                    <a:cubicBezTo>
                      <a:pt x="324" y="17"/>
                      <a:pt x="319" y="17"/>
                      <a:pt x="317" y="16"/>
                    </a:cubicBezTo>
                    <a:cubicBezTo>
                      <a:pt x="314" y="16"/>
                      <a:pt x="309" y="16"/>
                      <a:pt x="309" y="15"/>
                    </a:cubicBezTo>
                    <a:cubicBezTo>
                      <a:pt x="308" y="15"/>
                      <a:pt x="305" y="14"/>
                      <a:pt x="305" y="13"/>
                    </a:cubicBezTo>
                    <a:cubicBezTo>
                      <a:pt x="306" y="12"/>
                      <a:pt x="311" y="13"/>
                      <a:pt x="313" y="13"/>
                    </a:cubicBezTo>
                    <a:cubicBezTo>
                      <a:pt x="316" y="13"/>
                      <a:pt x="319" y="13"/>
                      <a:pt x="321" y="13"/>
                    </a:cubicBezTo>
                    <a:cubicBezTo>
                      <a:pt x="323" y="13"/>
                      <a:pt x="326" y="13"/>
                      <a:pt x="327" y="13"/>
                    </a:cubicBezTo>
                    <a:cubicBezTo>
                      <a:pt x="329" y="13"/>
                      <a:pt x="333" y="15"/>
                      <a:pt x="333" y="14"/>
                    </a:cubicBezTo>
                    <a:cubicBezTo>
                      <a:pt x="333" y="13"/>
                      <a:pt x="335" y="14"/>
                      <a:pt x="332" y="13"/>
                    </a:cubicBezTo>
                    <a:cubicBezTo>
                      <a:pt x="330" y="12"/>
                      <a:pt x="325" y="12"/>
                      <a:pt x="324" y="11"/>
                    </a:cubicBezTo>
                    <a:cubicBezTo>
                      <a:pt x="322" y="11"/>
                      <a:pt x="321" y="10"/>
                      <a:pt x="322" y="10"/>
                    </a:cubicBezTo>
                    <a:cubicBezTo>
                      <a:pt x="323" y="9"/>
                      <a:pt x="329" y="8"/>
                      <a:pt x="331" y="8"/>
                    </a:cubicBezTo>
                    <a:cubicBezTo>
                      <a:pt x="334" y="9"/>
                      <a:pt x="337" y="10"/>
                      <a:pt x="340" y="10"/>
                    </a:cubicBezTo>
                    <a:cubicBezTo>
                      <a:pt x="343" y="10"/>
                      <a:pt x="344" y="10"/>
                      <a:pt x="345" y="11"/>
                    </a:cubicBezTo>
                    <a:cubicBezTo>
                      <a:pt x="346" y="11"/>
                      <a:pt x="346" y="11"/>
                      <a:pt x="346" y="12"/>
                    </a:cubicBezTo>
                    <a:cubicBezTo>
                      <a:pt x="346" y="13"/>
                      <a:pt x="342" y="14"/>
                      <a:pt x="344" y="14"/>
                    </a:cubicBezTo>
                    <a:cubicBezTo>
                      <a:pt x="345" y="15"/>
                      <a:pt x="348" y="14"/>
                      <a:pt x="349" y="14"/>
                    </a:cubicBezTo>
                    <a:cubicBezTo>
                      <a:pt x="351" y="14"/>
                      <a:pt x="356" y="17"/>
                      <a:pt x="358" y="17"/>
                    </a:cubicBezTo>
                    <a:cubicBezTo>
                      <a:pt x="360" y="17"/>
                      <a:pt x="364" y="17"/>
                      <a:pt x="368" y="17"/>
                    </a:cubicBezTo>
                    <a:cubicBezTo>
                      <a:pt x="371" y="18"/>
                      <a:pt x="371" y="17"/>
                      <a:pt x="373" y="18"/>
                    </a:cubicBezTo>
                    <a:cubicBezTo>
                      <a:pt x="374" y="19"/>
                      <a:pt x="375" y="19"/>
                      <a:pt x="375" y="19"/>
                    </a:cubicBezTo>
                    <a:cubicBezTo>
                      <a:pt x="375" y="20"/>
                      <a:pt x="375" y="21"/>
                      <a:pt x="377" y="22"/>
                    </a:cubicBezTo>
                    <a:cubicBezTo>
                      <a:pt x="379" y="22"/>
                      <a:pt x="380" y="24"/>
                      <a:pt x="380" y="23"/>
                    </a:cubicBezTo>
                    <a:cubicBezTo>
                      <a:pt x="381" y="23"/>
                      <a:pt x="380" y="19"/>
                      <a:pt x="379" y="18"/>
                    </a:cubicBezTo>
                    <a:cubicBezTo>
                      <a:pt x="378" y="18"/>
                      <a:pt x="375" y="17"/>
                      <a:pt x="376" y="17"/>
                    </a:cubicBezTo>
                    <a:cubicBezTo>
                      <a:pt x="377" y="16"/>
                      <a:pt x="378" y="16"/>
                      <a:pt x="380" y="16"/>
                    </a:cubicBezTo>
                    <a:cubicBezTo>
                      <a:pt x="383" y="16"/>
                      <a:pt x="384" y="16"/>
                      <a:pt x="387" y="16"/>
                    </a:cubicBezTo>
                    <a:cubicBezTo>
                      <a:pt x="390" y="17"/>
                      <a:pt x="394" y="17"/>
                      <a:pt x="394" y="16"/>
                    </a:cubicBezTo>
                    <a:cubicBezTo>
                      <a:pt x="393" y="16"/>
                      <a:pt x="391" y="15"/>
                      <a:pt x="389" y="15"/>
                    </a:cubicBezTo>
                    <a:cubicBezTo>
                      <a:pt x="386" y="15"/>
                      <a:pt x="383" y="15"/>
                      <a:pt x="383" y="15"/>
                    </a:cubicBezTo>
                    <a:cubicBezTo>
                      <a:pt x="383" y="14"/>
                      <a:pt x="385" y="13"/>
                      <a:pt x="387" y="13"/>
                    </a:cubicBezTo>
                    <a:cubicBezTo>
                      <a:pt x="389" y="13"/>
                      <a:pt x="392" y="14"/>
                      <a:pt x="394" y="13"/>
                    </a:cubicBezTo>
                    <a:cubicBezTo>
                      <a:pt x="397" y="13"/>
                      <a:pt x="399" y="13"/>
                      <a:pt x="398" y="12"/>
                    </a:cubicBezTo>
                    <a:cubicBezTo>
                      <a:pt x="398" y="12"/>
                      <a:pt x="394" y="12"/>
                      <a:pt x="391" y="12"/>
                    </a:cubicBezTo>
                    <a:cubicBezTo>
                      <a:pt x="388" y="12"/>
                      <a:pt x="384" y="11"/>
                      <a:pt x="382" y="11"/>
                    </a:cubicBezTo>
                    <a:cubicBezTo>
                      <a:pt x="380" y="10"/>
                      <a:pt x="379" y="11"/>
                      <a:pt x="379" y="10"/>
                    </a:cubicBezTo>
                    <a:cubicBezTo>
                      <a:pt x="378" y="8"/>
                      <a:pt x="377" y="7"/>
                      <a:pt x="378" y="5"/>
                    </a:cubicBezTo>
                    <a:cubicBezTo>
                      <a:pt x="378" y="4"/>
                      <a:pt x="379" y="5"/>
                      <a:pt x="382" y="6"/>
                    </a:cubicBezTo>
                    <a:cubicBezTo>
                      <a:pt x="384" y="6"/>
                      <a:pt x="385" y="6"/>
                      <a:pt x="386" y="6"/>
                    </a:cubicBezTo>
                    <a:cubicBezTo>
                      <a:pt x="388" y="7"/>
                      <a:pt x="388" y="7"/>
                      <a:pt x="388" y="6"/>
                    </a:cubicBezTo>
                    <a:cubicBezTo>
                      <a:pt x="388" y="6"/>
                      <a:pt x="387" y="5"/>
                      <a:pt x="388" y="4"/>
                    </a:cubicBezTo>
                    <a:cubicBezTo>
                      <a:pt x="388" y="4"/>
                      <a:pt x="391" y="3"/>
                      <a:pt x="393" y="3"/>
                    </a:cubicBezTo>
                    <a:cubicBezTo>
                      <a:pt x="394" y="4"/>
                      <a:pt x="399" y="5"/>
                      <a:pt x="400" y="5"/>
                    </a:cubicBezTo>
                    <a:cubicBezTo>
                      <a:pt x="402" y="6"/>
                      <a:pt x="403" y="7"/>
                      <a:pt x="403" y="6"/>
                    </a:cubicBezTo>
                    <a:cubicBezTo>
                      <a:pt x="403" y="6"/>
                      <a:pt x="401" y="4"/>
                      <a:pt x="401" y="3"/>
                    </a:cubicBezTo>
                    <a:cubicBezTo>
                      <a:pt x="401" y="2"/>
                      <a:pt x="403" y="2"/>
                      <a:pt x="404" y="2"/>
                    </a:cubicBezTo>
                    <a:cubicBezTo>
                      <a:pt x="405" y="2"/>
                      <a:pt x="412" y="2"/>
                      <a:pt x="415" y="2"/>
                    </a:cubicBezTo>
                    <a:cubicBezTo>
                      <a:pt x="418" y="1"/>
                      <a:pt x="419" y="2"/>
                      <a:pt x="420" y="1"/>
                    </a:cubicBezTo>
                    <a:cubicBezTo>
                      <a:pt x="421" y="1"/>
                      <a:pt x="421" y="0"/>
                      <a:pt x="423" y="0"/>
                    </a:cubicBezTo>
                    <a:cubicBezTo>
                      <a:pt x="425" y="0"/>
                      <a:pt x="427" y="1"/>
                      <a:pt x="427" y="1"/>
                    </a:cubicBezTo>
                    <a:cubicBezTo>
                      <a:pt x="428" y="2"/>
                      <a:pt x="431" y="4"/>
                      <a:pt x="432" y="4"/>
                    </a:cubicBezTo>
                    <a:cubicBezTo>
                      <a:pt x="433" y="3"/>
                      <a:pt x="431" y="1"/>
                      <a:pt x="432" y="1"/>
                    </a:cubicBezTo>
                    <a:cubicBezTo>
                      <a:pt x="432" y="0"/>
                      <a:pt x="434" y="0"/>
                      <a:pt x="435" y="0"/>
                    </a:cubicBezTo>
                    <a:cubicBezTo>
                      <a:pt x="436" y="0"/>
                      <a:pt x="437" y="0"/>
                      <a:pt x="444" y="0"/>
                    </a:cubicBezTo>
                    <a:cubicBezTo>
                      <a:pt x="451" y="1"/>
                      <a:pt x="452" y="0"/>
                      <a:pt x="456" y="0"/>
                    </a:cubicBezTo>
                    <a:cubicBezTo>
                      <a:pt x="459" y="0"/>
                      <a:pt x="466" y="0"/>
                      <a:pt x="469" y="0"/>
                    </a:cubicBezTo>
                    <a:cubicBezTo>
                      <a:pt x="471" y="0"/>
                      <a:pt x="472" y="0"/>
                      <a:pt x="474" y="1"/>
                    </a:cubicBezTo>
                    <a:cubicBezTo>
                      <a:pt x="477" y="1"/>
                      <a:pt x="487" y="3"/>
                      <a:pt x="492" y="4"/>
                    </a:cubicBezTo>
                    <a:cubicBezTo>
                      <a:pt x="496" y="4"/>
                      <a:pt x="500" y="5"/>
                      <a:pt x="504" y="6"/>
                    </a:cubicBezTo>
                    <a:cubicBezTo>
                      <a:pt x="509" y="6"/>
                      <a:pt x="521" y="8"/>
                      <a:pt x="521" y="8"/>
                    </a:cubicBezTo>
                    <a:cubicBezTo>
                      <a:pt x="521" y="9"/>
                      <a:pt x="519" y="10"/>
                      <a:pt x="516" y="10"/>
                    </a:cubicBezTo>
                    <a:cubicBezTo>
                      <a:pt x="513" y="10"/>
                      <a:pt x="510" y="11"/>
                      <a:pt x="507" y="11"/>
                    </a:cubicBezTo>
                    <a:cubicBezTo>
                      <a:pt x="504" y="11"/>
                      <a:pt x="490" y="11"/>
                      <a:pt x="486" y="11"/>
                    </a:cubicBezTo>
                    <a:cubicBezTo>
                      <a:pt x="483" y="10"/>
                      <a:pt x="476" y="10"/>
                      <a:pt x="472" y="10"/>
                    </a:cubicBezTo>
                    <a:cubicBezTo>
                      <a:pt x="468" y="10"/>
                      <a:pt x="465" y="12"/>
                      <a:pt x="462" y="13"/>
                    </a:cubicBezTo>
                    <a:cubicBezTo>
                      <a:pt x="460" y="13"/>
                      <a:pt x="456" y="14"/>
                      <a:pt x="454" y="14"/>
                    </a:cubicBezTo>
                    <a:cubicBezTo>
                      <a:pt x="451" y="13"/>
                      <a:pt x="447" y="13"/>
                      <a:pt x="444" y="13"/>
                    </a:cubicBezTo>
                    <a:cubicBezTo>
                      <a:pt x="442" y="12"/>
                      <a:pt x="437" y="11"/>
                      <a:pt x="437" y="12"/>
                    </a:cubicBezTo>
                    <a:cubicBezTo>
                      <a:pt x="437" y="13"/>
                      <a:pt x="440" y="13"/>
                      <a:pt x="440" y="14"/>
                    </a:cubicBezTo>
                    <a:cubicBezTo>
                      <a:pt x="440" y="15"/>
                      <a:pt x="442" y="15"/>
                      <a:pt x="440" y="15"/>
                    </a:cubicBezTo>
                    <a:cubicBezTo>
                      <a:pt x="437" y="16"/>
                      <a:pt x="432" y="17"/>
                      <a:pt x="430" y="17"/>
                    </a:cubicBezTo>
                    <a:cubicBezTo>
                      <a:pt x="427" y="17"/>
                      <a:pt x="423" y="17"/>
                      <a:pt x="420" y="17"/>
                    </a:cubicBezTo>
                    <a:cubicBezTo>
                      <a:pt x="418" y="17"/>
                      <a:pt x="412" y="17"/>
                      <a:pt x="412" y="18"/>
                    </a:cubicBezTo>
                    <a:cubicBezTo>
                      <a:pt x="413" y="19"/>
                      <a:pt x="415" y="19"/>
                      <a:pt x="414" y="21"/>
                    </a:cubicBezTo>
                    <a:cubicBezTo>
                      <a:pt x="413" y="22"/>
                      <a:pt x="412" y="24"/>
                      <a:pt x="413" y="24"/>
                    </a:cubicBezTo>
                    <a:cubicBezTo>
                      <a:pt x="414" y="24"/>
                      <a:pt x="415" y="23"/>
                      <a:pt x="416" y="22"/>
                    </a:cubicBezTo>
                    <a:cubicBezTo>
                      <a:pt x="418" y="21"/>
                      <a:pt x="419" y="21"/>
                      <a:pt x="421" y="20"/>
                    </a:cubicBezTo>
                    <a:cubicBezTo>
                      <a:pt x="422" y="20"/>
                      <a:pt x="422" y="19"/>
                      <a:pt x="425" y="20"/>
                    </a:cubicBezTo>
                    <a:cubicBezTo>
                      <a:pt x="428" y="22"/>
                      <a:pt x="431" y="23"/>
                      <a:pt x="432" y="22"/>
                    </a:cubicBezTo>
                    <a:cubicBezTo>
                      <a:pt x="433" y="22"/>
                      <a:pt x="434" y="19"/>
                      <a:pt x="437" y="19"/>
                    </a:cubicBezTo>
                    <a:cubicBezTo>
                      <a:pt x="439" y="18"/>
                      <a:pt x="442" y="18"/>
                      <a:pt x="445" y="18"/>
                    </a:cubicBezTo>
                    <a:cubicBezTo>
                      <a:pt x="448" y="18"/>
                      <a:pt x="453" y="17"/>
                      <a:pt x="458" y="17"/>
                    </a:cubicBezTo>
                    <a:cubicBezTo>
                      <a:pt x="464" y="17"/>
                      <a:pt x="470" y="14"/>
                      <a:pt x="476" y="14"/>
                    </a:cubicBezTo>
                    <a:cubicBezTo>
                      <a:pt x="481" y="14"/>
                      <a:pt x="483" y="14"/>
                      <a:pt x="491" y="14"/>
                    </a:cubicBezTo>
                    <a:cubicBezTo>
                      <a:pt x="499" y="14"/>
                      <a:pt x="510" y="14"/>
                      <a:pt x="512" y="14"/>
                    </a:cubicBezTo>
                    <a:cubicBezTo>
                      <a:pt x="515" y="14"/>
                      <a:pt x="519" y="14"/>
                      <a:pt x="521" y="13"/>
                    </a:cubicBezTo>
                    <a:cubicBezTo>
                      <a:pt x="524" y="13"/>
                      <a:pt x="525" y="12"/>
                      <a:pt x="526" y="12"/>
                    </a:cubicBezTo>
                    <a:cubicBezTo>
                      <a:pt x="528" y="12"/>
                      <a:pt x="528" y="13"/>
                      <a:pt x="529" y="14"/>
                    </a:cubicBezTo>
                    <a:cubicBezTo>
                      <a:pt x="530" y="15"/>
                      <a:pt x="532" y="16"/>
                      <a:pt x="532" y="16"/>
                    </a:cubicBezTo>
                    <a:cubicBezTo>
                      <a:pt x="532" y="17"/>
                      <a:pt x="531" y="19"/>
                      <a:pt x="529" y="19"/>
                    </a:cubicBezTo>
                    <a:cubicBezTo>
                      <a:pt x="527" y="20"/>
                      <a:pt x="522" y="20"/>
                      <a:pt x="521" y="22"/>
                    </a:cubicBezTo>
                    <a:cubicBezTo>
                      <a:pt x="520" y="23"/>
                      <a:pt x="519" y="24"/>
                      <a:pt x="522" y="24"/>
                    </a:cubicBezTo>
                    <a:cubicBezTo>
                      <a:pt x="524" y="23"/>
                      <a:pt x="527" y="22"/>
                      <a:pt x="530" y="21"/>
                    </a:cubicBezTo>
                    <a:cubicBezTo>
                      <a:pt x="533" y="21"/>
                      <a:pt x="538" y="19"/>
                      <a:pt x="540" y="20"/>
                    </a:cubicBezTo>
                    <a:cubicBezTo>
                      <a:pt x="542" y="20"/>
                      <a:pt x="543" y="20"/>
                      <a:pt x="543" y="21"/>
                    </a:cubicBezTo>
                    <a:cubicBezTo>
                      <a:pt x="543" y="21"/>
                      <a:pt x="542" y="22"/>
                      <a:pt x="542" y="23"/>
                    </a:cubicBezTo>
                    <a:cubicBezTo>
                      <a:pt x="542" y="24"/>
                      <a:pt x="543" y="25"/>
                      <a:pt x="545" y="24"/>
                    </a:cubicBezTo>
                    <a:cubicBezTo>
                      <a:pt x="547" y="23"/>
                      <a:pt x="555" y="23"/>
                      <a:pt x="557" y="23"/>
                    </a:cubicBezTo>
                    <a:cubicBezTo>
                      <a:pt x="559" y="23"/>
                      <a:pt x="560" y="23"/>
                      <a:pt x="562" y="24"/>
                    </a:cubicBezTo>
                    <a:cubicBezTo>
                      <a:pt x="564" y="25"/>
                      <a:pt x="565" y="25"/>
                      <a:pt x="567" y="26"/>
                    </a:cubicBezTo>
                    <a:cubicBezTo>
                      <a:pt x="570" y="27"/>
                      <a:pt x="571" y="27"/>
                      <a:pt x="570" y="28"/>
                    </a:cubicBezTo>
                    <a:cubicBezTo>
                      <a:pt x="569" y="28"/>
                      <a:pt x="563" y="30"/>
                      <a:pt x="562" y="32"/>
                    </a:cubicBezTo>
                    <a:cubicBezTo>
                      <a:pt x="560" y="33"/>
                      <a:pt x="561" y="34"/>
                      <a:pt x="558" y="34"/>
                    </a:cubicBezTo>
                    <a:cubicBezTo>
                      <a:pt x="555" y="34"/>
                      <a:pt x="547" y="34"/>
                      <a:pt x="544" y="35"/>
                    </a:cubicBezTo>
                    <a:cubicBezTo>
                      <a:pt x="542" y="35"/>
                      <a:pt x="539" y="36"/>
                      <a:pt x="536" y="37"/>
                    </a:cubicBezTo>
                    <a:cubicBezTo>
                      <a:pt x="534" y="38"/>
                      <a:pt x="532" y="39"/>
                      <a:pt x="528" y="39"/>
                    </a:cubicBezTo>
                    <a:cubicBezTo>
                      <a:pt x="525" y="38"/>
                      <a:pt x="517" y="38"/>
                      <a:pt x="515" y="38"/>
                    </a:cubicBezTo>
                    <a:cubicBezTo>
                      <a:pt x="513" y="38"/>
                      <a:pt x="503" y="38"/>
                      <a:pt x="500" y="38"/>
                    </a:cubicBezTo>
                    <a:cubicBezTo>
                      <a:pt x="497" y="38"/>
                      <a:pt x="492" y="38"/>
                      <a:pt x="489" y="39"/>
                    </a:cubicBezTo>
                    <a:cubicBezTo>
                      <a:pt x="486" y="39"/>
                      <a:pt x="479" y="39"/>
                      <a:pt x="478" y="39"/>
                    </a:cubicBezTo>
                    <a:cubicBezTo>
                      <a:pt x="476" y="39"/>
                      <a:pt x="472" y="38"/>
                      <a:pt x="471" y="38"/>
                    </a:cubicBezTo>
                    <a:cubicBezTo>
                      <a:pt x="469" y="38"/>
                      <a:pt x="467" y="38"/>
                      <a:pt x="464" y="38"/>
                    </a:cubicBezTo>
                    <a:cubicBezTo>
                      <a:pt x="461" y="37"/>
                      <a:pt x="456" y="36"/>
                      <a:pt x="456" y="37"/>
                    </a:cubicBezTo>
                    <a:cubicBezTo>
                      <a:pt x="457" y="38"/>
                      <a:pt x="456" y="38"/>
                      <a:pt x="459" y="39"/>
                    </a:cubicBezTo>
                    <a:cubicBezTo>
                      <a:pt x="462" y="39"/>
                      <a:pt x="464" y="40"/>
                      <a:pt x="466" y="40"/>
                    </a:cubicBezTo>
                    <a:cubicBezTo>
                      <a:pt x="468" y="40"/>
                      <a:pt x="473" y="41"/>
                      <a:pt x="472" y="41"/>
                    </a:cubicBezTo>
                    <a:cubicBezTo>
                      <a:pt x="472" y="42"/>
                      <a:pt x="465" y="42"/>
                      <a:pt x="461" y="43"/>
                    </a:cubicBezTo>
                    <a:cubicBezTo>
                      <a:pt x="458" y="44"/>
                      <a:pt x="458" y="45"/>
                      <a:pt x="453" y="45"/>
                    </a:cubicBezTo>
                    <a:cubicBezTo>
                      <a:pt x="448" y="45"/>
                      <a:pt x="442" y="47"/>
                      <a:pt x="441" y="47"/>
                    </a:cubicBezTo>
                    <a:cubicBezTo>
                      <a:pt x="441" y="48"/>
                      <a:pt x="439" y="52"/>
                      <a:pt x="441" y="52"/>
                    </a:cubicBezTo>
                    <a:cubicBezTo>
                      <a:pt x="443" y="53"/>
                      <a:pt x="442" y="53"/>
                      <a:pt x="447" y="52"/>
                    </a:cubicBezTo>
                    <a:cubicBezTo>
                      <a:pt x="452" y="50"/>
                      <a:pt x="450" y="49"/>
                      <a:pt x="455" y="48"/>
                    </a:cubicBezTo>
                    <a:cubicBezTo>
                      <a:pt x="461" y="48"/>
                      <a:pt x="461" y="48"/>
                      <a:pt x="466" y="48"/>
                    </a:cubicBezTo>
                    <a:cubicBezTo>
                      <a:pt x="472" y="47"/>
                      <a:pt x="475" y="45"/>
                      <a:pt x="480" y="45"/>
                    </a:cubicBezTo>
                    <a:cubicBezTo>
                      <a:pt x="485" y="44"/>
                      <a:pt x="486" y="44"/>
                      <a:pt x="489" y="44"/>
                    </a:cubicBezTo>
                    <a:cubicBezTo>
                      <a:pt x="491" y="44"/>
                      <a:pt x="494" y="44"/>
                      <a:pt x="499" y="44"/>
                    </a:cubicBezTo>
                    <a:cubicBezTo>
                      <a:pt x="503" y="45"/>
                      <a:pt x="505" y="44"/>
                      <a:pt x="509" y="44"/>
                    </a:cubicBezTo>
                    <a:cubicBezTo>
                      <a:pt x="512" y="44"/>
                      <a:pt x="517" y="45"/>
                      <a:pt x="520" y="45"/>
                    </a:cubicBezTo>
                    <a:cubicBezTo>
                      <a:pt x="524" y="45"/>
                      <a:pt x="527" y="44"/>
                      <a:pt x="527" y="45"/>
                    </a:cubicBezTo>
                    <a:cubicBezTo>
                      <a:pt x="528" y="46"/>
                      <a:pt x="528" y="47"/>
                      <a:pt x="527" y="48"/>
                    </a:cubicBezTo>
                    <a:cubicBezTo>
                      <a:pt x="527" y="49"/>
                      <a:pt x="526" y="50"/>
                      <a:pt x="524" y="50"/>
                    </a:cubicBezTo>
                    <a:cubicBezTo>
                      <a:pt x="522" y="51"/>
                      <a:pt x="516" y="52"/>
                      <a:pt x="515" y="53"/>
                    </a:cubicBezTo>
                    <a:cubicBezTo>
                      <a:pt x="513" y="53"/>
                      <a:pt x="510" y="55"/>
                      <a:pt x="507" y="55"/>
                    </a:cubicBezTo>
                    <a:cubicBezTo>
                      <a:pt x="503" y="55"/>
                      <a:pt x="500" y="56"/>
                      <a:pt x="501" y="57"/>
                    </a:cubicBezTo>
                    <a:cubicBezTo>
                      <a:pt x="501" y="57"/>
                      <a:pt x="505" y="57"/>
                      <a:pt x="505" y="58"/>
                    </a:cubicBezTo>
                    <a:cubicBezTo>
                      <a:pt x="504" y="59"/>
                      <a:pt x="503" y="60"/>
                      <a:pt x="504" y="61"/>
                    </a:cubicBezTo>
                    <a:cubicBezTo>
                      <a:pt x="505" y="61"/>
                      <a:pt x="507" y="60"/>
                      <a:pt x="510" y="59"/>
                    </a:cubicBezTo>
                    <a:cubicBezTo>
                      <a:pt x="512" y="58"/>
                      <a:pt x="515" y="57"/>
                      <a:pt x="518" y="57"/>
                    </a:cubicBezTo>
                    <a:cubicBezTo>
                      <a:pt x="520" y="56"/>
                      <a:pt x="526" y="55"/>
                      <a:pt x="528" y="54"/>
                    </a:cubicBezTo>
                    <a:cubicBezTo>
                      <a:pt x="529" y="53"/>
                      <a:pt x="533" y="52"/>
                      <a:pt x="535" y="52"/>
                    </a:cubicBezTo>
                    <a:cubicBezTo>
                      <a:pt x="537" y="52"/>
                      <a:pt x="538" y="52"/>
                      <a:pt x="539" y="51"/>
                    </a:cubicBezTo>
                    <a:cubicBezTo>
                      <a:pt x="539" y="50"/>
                      <a:pt x="541" y="44"/>
                      <a:pt x="542" y="43"/>
                    </a:cubicBezTo>
                    <a:cubicBezTo>
                      <a:pt x="544" y="42"/>
                      <a:pt x="544" y="42"/>
                      <a:pt x="548" y="42"/>
                    </a:cubicBezTo>
                    <a:cubicBezTo>
                      <a:pt x="552" y="43"/>
                      <a:pt x="555" y="42"/>
                      <a:pt x="557" y="42"/>
                    </a:cubicBezTo>
                    <a:cubicBezTo>
                      <a:pt x="559" y="41"/>
                      <a:pt x="560" y="40"/>
                      <a:pt x="561" y="42"/>
                    </a:cubicBezTo>
                    <a:cubicBezTo>
                      <a:pt x="563" y="43"/>
                      <a:pt x="563" y="44"/>
                      <a:pt x="563" y="45"/>
                    </a:cubicBezTo>
                    <a:cubicBezTo>
                      <a:pt x="564" y="47"/>
                      <a:pt x="565" y="48"/>
                      <a:pt x="564" y="50"/>
                    </a:cubicBezTo>
                    <a:cubicBezTo>
                      <a:pt x="563" y="52"/>
                      <a:pt x="561" y="55"/>
                      <a:pt x="560" y="58"/>
                    </a:cubicBezTo>
                    <a:cubicBezTo>
                      <a:pt x="558" y="60"/>
                      <a:pt x="557" y="61"/>
                      <a:pt x="555" y="61"/>
                    </a:cubicBezTo>
                    <a:cubicBezTo>
                      <a:pt x="554" y="62"/>
                      <a:pt x="552" y="62"/>
                      <a:pt x="552" y="64"/>
                    </a:cubicBezTo>
                    <a:cubicBezTo>
                      <a:pt x="551" y="65"/>
                      <a:pt x="551" y="66"/>
                      <a:pt x="549" y="67"/>
                    </a:cubicBezTo>
                    <a:cubicBezTo>
                      <a:pt x="548" y="69"/>
                      <a:pt x="546" y="69"/>
                      <a:pt x="544" y="71"/>
                    </a:cubicBezTo>
                    <a:cubicBezTo>
                      <a:pt x="543" y="73"/>
                      <a:pt x="543" y="73"/>
                      <a:pt x="543" y="74"/>
                    </a:cubicBezTo>
                    <a:cubicBezTo>
                      <a:pt x="542" y="75"/>
                      <a:pt x="542" y="75"/>
                      <a:pt x="541" y="76"/>
                    </a:cubicBezTo>
                    <a:cubicBezTo>
                      <a:pt x="540" y="77"/>
                      <a:pt x="538" y="76"/>
                      <a:pt x="537" y="77"/>
                    </a:cubicBezTo>
                    <a:cubicBezTo>
                      <a:pt x="536" y="79"/>
                      <a:pt x="534" y="83"/>
                      <a:pt x="535" y="83"/>
                    </a:cubicBezTo>
                    <a:cubicBezTo>
                      <a:pt x="537" y="82"/>
                      <a:pt x="539" y="80"/>
                      <a:pt x="540" y="79"/>
                    </a:cubicBezTo>
                    <a:cubicBezTo>
                      <a:pt x="541" y="79"/>
                      <a:pt x="545" y="77"/>
                      <a:pt x="546" y="77"/>
                    </a:cubicBezTo>
                    <a:cubicBezTo>
                      <a:pt x="547" y="76"/>
                      <a:pt x="550" y="75"/>
                      <a:pt x="551" y="73"/>
                    </a:cubicBezTo>
                    <a:cubicBezTo>
                      <a:pt x="553" y="71"/>
                      <a:pt x="555" y="70"/>
                      <a:pt x="557" y="69"/>
                    </a:cubicBezTo>
                    <a:cubicBezTo>
                      <a:pt x="558" y="68"/>
                      <a:pt x="563" y="65"/>
                      <a:pt x="566" y="63"/>
                    </a:cubicBezTo>
                    <a:cubicBezTo>
                      <a:pt x="569" y="62"/>
                      <a:pt x="570" y="62"/>
                      <a:pt x="571" y="61"/>
                    </a:cubicBezTo>
                    <a:cubicBezTo>
                      <a:pt x="571" y="59"/>
                      <a:pt x="570" y="59"/>
                      <a:pt x="571" y="58"/>
                    </a:cubicBezTo>
                    <a:cubicBezTo>
                      <a:pt x="572" y="58"/>
                      <a:pt x="574" y="56"/>
                      <a:pt x="576" y="56"/>
                    </a:cubicBezTo>
                    <a:cubicBezTo>
                      <a:pt x="578" y="55"/>
                      <a:pt x="578" y="54"/>
                      <a:pt x="580" y="54"/>
                    </a:cubicBezTo>
                    <a:cubicBezTo>
                      <a:pt x="582" y="54"/>
                      <a:pt x="584" y="52"/>
                      <a:pt x="586" y="53"/>
                    </a:cubicBezTo>
                    <a:cubicBezTo>
                      <a:pt x="587" y="53"/>
                      <a:pt x="584" y="54"/>
                      <a:pt x="584" y="56"/>
                    </a:cubicBezTo>
                    <a:cubicBezTo>
                      <a:pt x="584" y="58"/>
                      <a:pt x="582" y="60"/>
                      <a:pt x="583" y="60"/>
                    </a:cubicBezTo>
                    <a:cubicBezTo>
                      <a:pt x="585" y="59"/>
                      <a:pt x="589" y="56"/>
                      <a:pt x="590" y="56"/>
                    </a:cubicBezTo>
                    <a:cubicBezTo>
                      <a:pt x="591" y="55"/>
                      <a:pt x="594" y="55"/>
                      <a:pt x="599" y="57"/>
                    </a:cubicBezTo>
                    <a:cubicBezTo>
                      <a:pt x="603" y="58"/>
                      <a:pt x="604" y="60"/>
                      <a:pt x="606" y="59"/>
                    </a:cubicBezTo>
                    <a:cubicBezTo>
                      <a:pt x="607" y="57"/>
                      <a:pt x="608" y="57"/>
                      <a:pt x="608" y="56"/>
                    </a:cubicBezTo>
                    <a:cubicBezTo>
                      <a:pt x="608" y="55"/>
                      <a:pt x="605" y="54"/>
                      <a:pt x="607" y="54"/>
                    </a:cubicBezTo>
                    <a:cubicBezTo>
                      <a:pt x="608" y="54"/>
                      <a:pt x="613" y="55"/>
                      <a:pt x="613" y="54"/>
                    </a:cubicBezTo>
                    <a:cubicBezTo>
                      <a:pt x="613" y="53"/>
                      <a:pt x="610" y="52"/>
                      <a:pt x="610" y="52"/>
                    </a:cubicBezTo>
                    <a:cubicBezTo>
                      <a:pt x="610" y="51"/>
                      <a:pt x="610" y="51"/>
                      <a:pt x="611" y="50"/>
                    </a:cubicBezTo>
                    <a:cubicBezTo>
                      <a:pt x="612" y="50"/>
                      <a:pt x="614" y="51"/>
                      <a:pt x="614" y="50"/>
                    </a:cubicBezTo>
                    <a:cubicBezTo>
                      <a:pt x="615" y="49"/>
                      <a:pt x="613" y="48"/>
                      <a:pt x="615" y="47"/>
                    </a:cubicBezTo>
                    <a:cubicBezTo>
                      <a:pt x="616" y="47"/>
                      <a:pt x="620" y="47"/>
                      <a:pt x="622" y="46"/>
                    </a:cubicBezTo>
                    <a:cubicBezTo>
                      <a:pt x="623" y="45"/>
                      <a:pt x="623" y="45"/>
                      <a:pt x="625" y="45"/>
                    </a:cubicBezTo>
                    <a:cubicBezTo>
                      <a:pt x="627" y="45"/>
                      <a:pt x="631" y="45"/>
                      <a:pt x="634" y="46"/>
                    </a:cubicBezTo>
                    <a:cubicBezTo>
                      <a:pt x="637" y="46"/>
                      <a:pt x="644" y="45"/>
                      <a:pt x="645" y="45"/>
                    </a:cubicBezTo>
                    <a:cubicBezTo>
                      <a:pt x="646" y="45"/>
                      <a:pt x="657" y="48"/>
                      <a:pt x="661" y="50"/>
                    </a:cubicBezTo>
                    <a:cubicBezTo>
                      <a:pt x="665" y="52"/>
                      <a:pt x="675" y="53"/>
                      <a:pt x="676" y="54"/>
                    </a:cubicBezTo>
                    <a:cubicBezTo>
                      <a:pt x="676" y="56"/>
                      <a:pt x="673" y="56"/>
                      <a:pt x="670" y="57"/>
                    </a:cubicBezTo>
                    <a:cubicBezTo>
                      <a:pt x="666" y="58"/>
                      <a:pt x="653" y="65"/>
                      <a:pt x="651" y="66"/>
                    </a:cubicBezTo>
                    <a:cubicBezTo>
                      <a:pt x="650" y="67"/>
                      <a:pt x="644" y="69"/>
                      <a:pt x="644" y="70"/>
                    </a:cubicBezTo>
                    <a:cubicBezTo>
                      <a:pt x="645" y="71"/>
                      <a:pt x="647" y="72"/>
                      <a:pt x="647" y="72"/>
                    </a:cubicBezTo>
                    <a:cubicBezTo>
                      <a:pt x="646" y="73"/>
                      <a:pt x="642" y="73"/>
                      <a:pt x="638" y="74"/>
                    </a:cubicBezTo>
                    <a:cubicBezTo>
                      <a:pt x="635" y="74"/>
                      <a:pt x="628" y="75"/>
                      <a:pt x="627" y="76"/>
                    </a:cubicBezTo>
                    <a:cubicBezTo>
                      <a:pt x="625" y="77"/>
                      <a:pt x="625" y="78"/>
                      <a:pt x="622" y="77"/>
                    </a:cubicBezTo>
                    <a:cubicBezTo>
                      <a:pt x="620" y="77"/>
                      <a:pt x="614" y="77"/>
                      <a:pt x="613" y="77"/>
                    </a:cubicBezTo>
                    <a:cubicBezTo>
                      <a:pt x="612" y="76"/>
                      <a:pt x="611" y="76"/>
                      <a:pt x="610" y="75"/>
                    </a:cubicBezTo>
                    <a:cubicBezTo>
                      <a:pt x="609" y="75"/>
                      <a:pt x="609" y="74"/>
                      <a:pt x="608" y="74"/>
                    </a:cubicBezTo>
                    <a:cubicBezTo>
                      <a:pt x="607" y="75"/>
                      <a:pt x="608" y="77"/>
                      <a:pt x="606" y="77"/>
                    </a:cubicBezTo>
                    <a:cubicBezTo>
                      <a:pt x="603" y="77"/>
                      <a:pt x="601" y="79"/>
                      <a:pt x="599" y="79"/>
                    </a:cubicBezTo>
                    <a:cubicBezTo>
                      <a:pt x="598" y="79"/>
                      <a:pt x="594" y="78"/>
                      <a:pt x="592" y="78"/>
                    </a:cubicBezTo>
                    <a:cubicBezTo>
                      <a:pt x="591" y="77"/>
                      <a:pt x="587" y="76"/>
                      <a:pt x="586" y="77"/>
                    </a:cubicBezTo>
                    <a:cubicBezTo>
                      <a:pt x="584" y="77"/>
                      <a:pt x="581" y="80"/>
                      <a:pt x="579" y="80"/>
                    </a:cubicBezTo>
                    <a:cubicBezTo>
                      <a:pt x="576" y="80"/>
                      <a:pt x="571" y="79"/>
                      <a:pt x="571" y="80"/>
                    </a:cubicBezTo>
                    <a:cubicBezTo>
                      <a:pt x="572" y="81"/>
                      <a:pt x="572" y="81"/>
                      <a:pt x="575" y="82"/>
                    </a:cubicBezTo>
                    <a:cubicBezTo>
                      <a:pt x="577" y="82"/>
                      <a:pt x="576" y="84"/>
                      <a:pt x="578" y="83"/>
                    </a:cubicBezTo>
                    <a:cubicBezTo>
                      <a:pt x="580" y="83"/>
                      <a:pt x="580" y="82"/>
                      <a:pt x="581" y="82"/>
                    </a:cubicBezTo>
                    <a:cubicBezTo>
                      <a:pt x="583" y="81"/>
                      <a:pt x="584" y="80"/>
                      <a:pt x="585" y="80"/>
                    </a:cubicBezTo>
                    <a:cubicBezTo>
                      <a:pt x="587" y="80"/>
                      <a:pt x="590" y="80"/>
                      <a:pt x="592" y="80"/>
                    </a:cubicBezTo>
                    <a:cubicBezTo>
                      <a:pt x="594" y="81"/>
                      <a:pt x="600" y="82"/>
                      <a:pt x="602" y="81"/>
                    </a:cubicBezTo>
                    <a:cubicBezTo>
                      <a:pt x="604" y="81"/>
                      <a:pt x="612" y="80"/>
                      <a:pt x="613" y="80"/>
                    </a:cubicBezTo>
                    <a:cubicBezTo>
                      <a:pt x="615" y="79"/>
                      <a:pt x="618" y="80"/>
                      <a:pt x="620" y="80"/>
                    </a:cubicBezTo>
                    <a:cubicBezTo>
                      <a:pt x="621" y="81"/>
                      <a:pt x="627" y="82"/>
                      <a:pt x="628" y="82"/>
                    </a:cubicBezTo>
                    <a:cubicBezTo>
                      <a:pt x="629" y="82"/>
                      <a:pt x="630" y="83"/>
                      <a:pt x="630" y="83"/>
                    </a:cubicBezTo>
                    <a:cubicBezTo>
                      <a:pt x="629" y="83"/>
                      <a:pt x="628" y="84"/>
                      <a:pt x="627" y="84"/>
                    </a:cubicBezTo>
                    <a:cubicBezTo>
                      <a:pt x="626" y="85"/>
                      <a:pt x="625" y="86"/>
                      <a:pt x="624" y="87"/>
                    </a:cubicBezTo>
                    <a:cubicBezTo>
                      <a:pt x="624" y="88"/>
                      <a:pt x="621" y="89"/>
                      <a:pt x="619" y="89"/>
                    </a:cubicBezTo>
                    <a:cubicBezTo>
                      <a:pt x="618" y="89"/>
                      <a:pt x="613" y="90"/>
                      <a:pt x="610" y="90"/>
                    </a:cubicBezTo>
                    <a:cubicBezTo>
                      <a:pt x="607" y="90"/>
                      <a:pt x="605" y="90"/>
                      <a:pt x="602" y="90"/>
                    </a:cubicBezTo>
                    <a:cubicBezTo>
                      <a:pt x="599" y="89"/>
                      <a:pt x="597" y="89"/>
                      <a:pt x="595" y="89"/>
                    </a:cubicBezTo>
                    <a:cubicBezTo>
                      <a:pt x="593" y="88"/>
                      <a:pt x="590" y="87"/>
                      <a:pt x="589" y="88"/>
                    </a:cubicBezTo>
                    <a:cubicBezTo>
                      <a:pt x="587" y="89"/>
                      <a:pt x="587" y="90"/>
                      <a:pt x="585" y="91"/>
                    </a:cubicBezTo>
                    <a:cubicBezTo>
                      <a:pt x="583" y="92"/>
                      <a:pt x="580" y="92"/>
                      <a:pt x="580" y="92"/>
                    </a:cubicBezTo>
                    <a:cubicBezTo>
                      <a:pt x="580" y="93"/>
                      <a:pt x="581" y="93"/>
                      <a:pt x="581" y="93"/>
                    </a:cubicBezTo>
                    <a:cubicBezTo>
                      <a:pt x="581" y="94"/>
                      <a:pt x="580" y="95"/>
                      <a:pt x="579" y="97"/>
                    </a:cubicBezTo>
                    <a:cubicBezTo>
                      <a:pt x="578" y="98"/>
                      <a:pt x="577" y="98"/>
                      <a:pt x="578" y="99"/>
                    </a:cubicBezTo>
                    <a:cubicBezTo>
                      <a:pt x="579" y="100"/>
                      <a:pt x="581" y="100"/>
                      <a:pt x="582" y="101"/>
                    </a:cubicBezTo>
                    <a:cubicBezTo>
                      <a:pt x="583" y="101"/>
                      <a:pt x="585" y="101"/>
                      <a:pt x="585" y="101"/>
                    </a:cubicBezTo>
                    <a:cubicBezTo>
                      <a:pt x="586" y="100"/>
                      <a:pt x="588" y="100"/>
                      <a:pt x="586" y="99"/>
                    </a:cubicBezTo>
                    <a:cubicBezTo>
                      <a:pt x="585" y="99"/>
                      <a:pt x="583" y="99"/>
                      <a:pt x="583" y="99"/>
                    </a:cubicBezTo>
                    <a:cubicBezTo>
                      <a:pt x="583" y="98"/>
                      <a:pt x="583" y="98"/>
                      <a:pt x="585" y="97"/>
                    </a:cubicBezTo>
                    <a:cubicBezTo>
                      <a:pt x="586" y="97"/>
                      <a:pt x="586" y="98"/>
                      <a:pt x="589" y="97"/>
                    </a:cubicBezTo>
                    <a:cubicBezTo>
                      <a:pt x="592" y="97"/>
                      <a:pt x="595" y="97"/>
                      <a:pt x="598" y="96"/>
                    </a:cubicBezTo>
                    <a:cubicBezTo>
                      <a:pt x="601" y="96"/>
                      <a:pt x="604" y="95"/>
                      <a:pt x="606" y="95"/>
                    </a:cubicBezTo>
                    <a:cubicBezTo>
                      <a:pt x="609" y="94"/>
                      <a:pt x="612" y="94"/>
                      <a:pt x="613" y="94"/>
                    </a:cubicBezTo>
                    <a:cubicBezTo>
                      <a:pt x="615" y="94"/>
                      <a:pt x="614" y="95"/>
                      <a:pt x="612" y="97"/>
                    </a:cubicBezTo>
                    <a:cubicBezTo>
                      <a:pt x="610" y="98"/>
                      <a:pt x="609" y="99"/>
                      <a:pt x="608" y="101"/>
                    </a:cubicBezTo>
                    <a:cubicBezTo>
                      <a:pt x="607" y="102"/>
                      <a:pt x="605" y="102"/>
                      <a:pt x="603" y="101"/>
                    </a:cubicBezTo>
                    <a:cubicBezTo>
                      <a:pt x="600" y="101"/>
                      <a:pt x="596" y="100"/>
                      <a:pt x="595" y="101"/>
                    </a:cubicBezTo>
                    <a:cubicBezTo>
                      <a:pt x="595" y="101"/>
                      <a:pt x="593" y="102"/>
                      <a:pt x="592" y="102"/>
                    </a:cubicBezTo>
                    <a:cubicBezTo>
                      <a:pt x="592" y="102"/>
                      <a:pt x="591" y="102"/>
                      <a:pt x="591" y="103"/>
                    </a:cubicBezTo>
                    <a:cubicBezTo>
                      <a:pt x="590" y="104"/>
                      <a:pt x="590" y="106"/>
                      <a:pt x="590" y="106"/>
                    </a:cubicBezTo>
                    <a:cubicBezTo>
                      <a:pt x="589" y="107"/>
                      <a:pt x="590" y="110"/>
                      <a:pt x="590" y="110"/>
                    </a:cubicBezTo>
                    <a:cubicBezTo>
                      <a:pt x="590" y="111"/>
                      <a:pt x="589" y="114"/>
                      <a:pt x="588" y="116"/>
                    </a:cubicBezTo>
                    <a:cubicBezTo>
                      <a:pt x="587" y="117"/>
                      <a:pt x="586" y="118"/>
                      <a:pt x="586" y="119"/>
                    </a:cubicBezTo>
                    <a:cubicBezTo>
                      <a:pt x="586" y="121"/>
                      <a:pt x="586" y="122"/>
                      <a:pt x="586" y="123"/>
                    </a:cubicBezTo>
                    <a:cubicBezTo>
                      <a:pt x="586" y="123"/>
                      <a:pt x="587" y="123"/>
                      <a:pt x="585" y="123"/>
                    </a:cubicBezTo>
                    <a:cubicBezTo>
                      <a:pt x="582" y="123"/>
                      <a:pt x="579" y="123"/>
                      <a:pt x="578" y="123"/>
                    </a:cubicBezTo>
                    <a:cubicBezTo>
                      <a:pt x="577" y="123"/>
                      <a:pt x="573" y="124"/>
                      <a:pt x="573" y="125"/>
                    </a:cubicBezTo>
                    <a:cubicBezTo>
                      <a:pt x="573" y="125"/>
                      <a:pt x="574" y="126"/>
                      <a:pt x="573" y="126"/>
                    </a:cubicBezTo>
                    <a:cubicBezTo>
                      <a:pt x="573" y="127"/>
                      <a:pt x="573" y="127"/>
                      <a:pt x="574" y="128"/>
                    </a:cubicBezTo>
                    <a:cubicBezTo>
                      <a:pt x="574" y="128"/>
                      <a:pt x="570" y="128"/>
                      <a:pt x="570" y="129"/>
                    </a:cubicBezTo>
                    <a:cubicBezTo>
                      <a:pt x="570" y="129"/>
                      <a:pt x="571" y="130"/>
                      <a:pt x="573" y="130"/>
                    </a:cubicBezTo>
                    <a:cubicBezTo>
                      <a:pt x="574" y="130"/>
                      <a:pt x="576" y="129"/>
                      <a:pt x="576" y="130"/>
                    </a:cubicBezTo>
                    <a:cubicBezTo>
                      <a:pt x="575" y="131"/>
                      <a:pt x="572" y="134"/>
                      <a:pt x="571" y="135"/>
                    </a:cubicBezTo>
                    <a:cubicBezTo>
                      <a:pt x="571" y="137"/>
                      <a:pt x="571" y="138"/>
                      <a:pt x="571" y="139"/>
                    </a:cubicBezTo>
                    <a:cubicBezTo>
                      <a:pt x="571" y="140"/>
                      <a:pt x="571" y="140"/>
                      <a:pt x="570" y="140"/>
                    </a:cubicBezTo>
                    <a:cubicBezTo>
                      <a:pt x="569" y="141"/>
                      <a:pt x="566" y="140"/>
                      <a:pt x="566" y="141"/>
                    </a:cubicBezTo>
                    <a:cubicBezTo>
                      <a:pt x="566" y="141"/>
                      <a:pt x="569" y="141"/>
                      <a:pt x="569" y="142"/>
                    </a:cubicBezTo>
                    <a:cubicBezTo>
                      <a:pt x="568" y="143"/>
                      <a:pt x="564" y="145"/>
                      <a:pt x="565" y="145"/>
                    </a:cubicBezTo>
                    <a:cubicBezTo>
                      <a:pt x="566" y="146"/>
                      <a:pt x="568" y="145"/>
                      <a:pt x="568" y="146"/>
                    </a:cubicBezTo>
                    <a:cubicBezTo>
                      <a:pt x="567" y="147"/>
                      <a:pt x="562" y="151"/>
                      <a:pt x="563" y="152"/>
                    </a:cubicBezTo>
                    <a:cubicBezTo>
                      <a:pt x="563" y="152"/>
                      <a:pt x="568" y="151"/>
                      <a:pt x="568" y="152"/>
                    </a:cubicBezTo>
                    <a:cubicBezTo>
                      <a:pt x="568" y="153"/>
                      <a:pt x="565" y="156"/>
                      <a:pt x="566" y="156"/>
                    </a:cubicBezTo>
                    <a:cubicBezTo>
                      <a:pt x="567" y="156"/>
                      <a:pt x="572" y="154"/>
                      <a:pt x="571" y="153"/>
                    </a:cubicBezTo>
                    <a:cubicBezTo>
                      <a:pt x="571" y="152"/>
                      <a:pt x="570" y="151"/>
                      <a:pt x="570" y="150"/>
                    </a:cubicBezTo>
                    <a:cubicBezTo>
                      <a:pt x="571" y="149"/>
                      <a:pt x="572" y="149"/>
                      <a:pt x="574" y="147"/>
                    </a:cubicBezTo>
                    <a:cubicBezTo>
                      <a:pt x="575" y="146"/>
                      <a:pt x="575" y="144"/>
                      <a:pt x="577" y="145"/>
                    </a:cubicBezTo>
                    <a:cubicBezTo>
                      <a:pt x="579" y="145"/>
                      <a:pt x="578" y="146"/>
                      <a:pt x="581" y="147"/>
                    </a:cubicBezTo>
                    <a:cubicBezTo>
                      <a:pt x="584" y="148"/>
                      <a:pt x="584" y="148"/>
                      <a:pt x="586" y="148"/>
                    </a:cubicBezTo>
                    <a:cubicBezTo>
                      <a:pt x="587" y="148"/>
                      <a:pt x="590" y="149"/>
                      <a:pt x="590" y="149"/>
                    </a:cubicBezTo>
                    <a:cubicBezTo>
                      <a:pt x="590" y="148"/>
                      <a:pt x="592" y="148"/>
                      <a:pt x="593" y="149"/>
                    </a:cubicBezTo>
                    <a:cubicBezTo>
                      <a:pt x="595" y="150"/>
                      <a:pt x="598" y="152"/>
                      <a:pt x="597" y="153"/>
                    </a:cubicBezTo>
                    <a:cubicBezTo>
                      <a:pt x="597" y="154"/>
                      <a:pt x="596" y="156"/>
                      <a:pt x="593" y="154"/>
                    </a:cubicBezTo>
                    <a:cubicBezTo>
                      <a:pt x="591" y="153"/>
                      <a:pt x="587" y="152"/>
                      <a:pt x="585" y="151"/>
                    </a:cubicBezTo>
                    <a:cubicBezTo>
                      <a:pt x="584" y="151"/>
                      <a:pt x="579" y="151"/>
                      <a:pt x="578" y="151"/>
                    </a:cubicBezTo>
                    <a:cubicBezTo>
                      <a:pt x="577" y="152"/>
                      <a:pt x="577" y="152"/>
                      <a:pt x="579" y="153"/>
                    </a:cubicBezTo>
                    <a:cubicBezTo>
                      <a:pt x="581" y="153"/>
                      <a:pt x="583" y="153"/>
                      <a:pt x="583" y="154"/>
                    </a:cubicBezTo>
                    <a:cubicBezTo>
                      <a:pt x="583" y="155"/>
                      <a:pt x="578" y="154"/>
                      <a:pt x="580" y="155"/>
                    </a:cubicBezTo>
                    <a:cubicBezTo>
                      <a:pt x="582" y="156"/>
                      <a:pt x="589" y="159"/>
                      <a:pt x="590" y="160"/>
                    </a:cubicBezTo>
                    <a:cubicBezTo>
                      <a:pt x="591" y="162"/>
                      <a:pt x="593" y="162"/>
                      <a:pt x="594" y="162"/>
                    </a:cubicBezTo>
                    <a:cubicBezTo>
                      <a:pt x="596" y="162"/>
                      <a:pt x="596" y="163"/>
                      <a:pt x="599" y="162"/>
                    </a:cubicBezTo>
                    <a:cubicBezTo>
                      <a:pt x="602" y="161"/>
                      <a:pt x="602" y="161"/>
                      <a:pt x="604" y="162"/>
                    </a:cubicBezTo>
                    <a:cubicBezTo>
                      <a:pt x="606" y="162"/>
                      <a:pt x="605" y="162"/>
                      <a:pt x="606" y="165"/>
                    </a:cubicBezTo>
                    <a:cubicBezTo>
                      <a:pt x="606" y="167"/>
                      <a:pt x="607" y="167"/>
                      <a:pt x="607" y="169"/>
                    </a:cubicBezTo>
                    <a:cubicBezTo>
                      <a:pt x="606" y="170"/>
                      <a:pt x="604" y="172"/>
                      <a:pt x="604" y="172"/>
                    </a:cubicBezTo>
                    <a:cubicBezTo>
                      <a:pt x="603" y="173"/>
                      <a:pt x="602" y="172"/>
                      <a:pt x="602" y="173"/>
                    </a:cubicBezTo>
                    <a:cubicBezTo>
                      <a:pt x="602" y="173"/>
                      <a:pt x="600" y="171"/>
                      <a:pt x="597" y="171"/>
                    </a:cubicBezTo>
                    <a:cubicBezTo>
                      <a:pt x="595" y="171"/>
                      <a:pt x="594" y="172"/>
                      <a:pt x="592" y="171"/>
                    </a:cubicBezTo>
                    <a:cubicBezTo>
                      <a:pt x="590" y="170"/>
                      <a:pt x="590" y="169"/>
                      <a:pt x="587" y="169"/>
                    </a:cubicBezTo>
                    <a:cubicBezTo>
                      <a:pt x="584" y="168"/>
                      <a:pt x="579" y="167"/>
                      <a:pt x="578" y="168"/>
                    </a:cubicBezTo>
                    <a:cubicBezTo>
                      <a:pt x="577" y="168"/>
                      <a:pt x="574" y="168"/>
                      <a:pt x="574" y="169"/>
                    </a:cubicBezTo>
                    <a:cubicBezTo>
                      <a:pt x="575" y="170"/>
                      <a:pt x="577" y="170"/>
                      <a:pt x="576" y="170"/>
                    </a:cubicBezTo>
                    <a:cubicBezTo>
                      <a:pt x="575" y="171"/>
                      <a:pt x="570" y="169"/>
                      <a:pt x="570" y="170"/>
                    </a:cubicBezTo>
                    <a:cubicBezTo>
                      <a:pt x="570" y="171"/>
                      <a:pt x="572" y="172"/>
                      <a:pt x="572" y="173"/>
                    </a:cubicBezTo>
                    <a:cubicBezTo>
                      <a:pt x="572" y="173"/>
                      <a:pt x="568" y="176"/>
                      <a:pt x="567" y="175"/>
                    </a:cubicBezTo>
                    <a:cubicBezTo>
                      <a:pt x="566" y="175"/>
                      <a:pt x="561" y="170"/>
                      <a:pt x="560" y="171"/>
                    </a:cubicBezTo>
                    <a:cubicBezTo>
                      <a:pt x="560" y="171"/>
                      <a:pt x="559" y="171"/>
                      <a:pt x="559" y="172"/>
                    </a:cubicBezTo>
                    <a:cubicBezTo>
                      <a:pt x="559" y="173"/>
                      <a:pt x="560" y="174"/>
                      <a:pt x="559" y="174"/>
                    </a:cubicBezTo>
                    <a:cubicBezTo>
                      <a:pt x="558" y="175"/>
                      <a:pt x="556" y="174"/>
                      <a:pt x="556" y="175"/>
                    </a:cubicBezTo>
                    <a:cubicBezTo>
                      <a:pt x="556" y="176"/>
                      <a:pt x="560" y="178"/>
                      <a:pt x="559" y="179"/>
                    </a:cubicBezTo>
                    <a:cubicBezTo>
                      <a:pt x="559" y="179"/>
                      <a:pt x="556" y="180"/>
                      <a:pt x="558" y="181"/>
                    </a:cubicBezTo>
                    <a:cubicBezTo>
                      <a:pt x="561" y="182"/>
                      <a:pt x="562" y="182"/>
                      <a:pt x="564" y="181"/>
                    </a:cubicBezTo>
                    <a:cubicBezTo>
                      <a:pt x="566" y="181"/>
                      <a:pt x="567" y="180"/>
                      <a:pt x="568" y="181"/>
                    </a:cubicBezTo>
                    <a:cubicBezTo>
                      <a:pt x="568" y="182"/>
                      <a:pt x="567" y="184"/>
                      <a:pt x="567" y="185"/>
                    </a:cubicBezTo>
                    <a:cubicBezTo>
                      <a:pt x="568" y="185"/>
                      <a:pt x="570" y="185"/>
                      <a:pt x="571" y="185"/>
                    </a:cubicBezTo>
                    <a:cubicBezTo>
                      <a:pt x="572" y="184"/>
                      <a:pt x="573" y="184"/>
                      <a:pt x="574" y="185"/>
                    </a:cubicBezTo>
                    <a:cubicBezTo>
                      <a:pt x="575" y="187"/>
                      <a:pt x="578" y="189"/>
                      <a:pt x="578" y="188"/>
                    </a:cubicBezTo>
                    <a:cubicBezTo>
                      <a:pt x="579" y="187"/>
                      <a:pt x="576" y="186"/>
                      <a:pt x="578" y="185"/>
                    </a:cubicBezTo>
                    <a:cubicBezTo>
                      <a:pt x="579" y="184"/>
                      <a:pt x="583" y="186"/>
                      <a:pt x="584" y="186"/>
                    </a:cubicBezTo>
                    <a:cubicBezTo>
                      <a:pt x="586" y="186"/>
                      <a:pt x="587" y="187"/>
                      <a:pt x="588" y="187"/>
                    </a:cubicBezTo>
                    <a:cubicBezTo>
                      <a:pt x="589" y="188"/>
                      <a:pt x="591" y="190"/>
                      <a:pt x="588" y="190"/>
                    </a:cubicBezTo>
                    <a:cubicBezTo>
                      <a:pt x="585" y="190"/>
                      <a:pt x="582" y="191"/>
                      <a:pt x="579" y="191"/>
                    </a:cubicBezTo>
                    <a:cubicBezTo>
                      <a:pt x="577" y="191"/>
                      <a:pt x="571" y="191"/>
                      <a:pt x="570" y="191"/>
                    </a:cubicBezTo>
                    <a:cubicBezTo>
                      <a:pt x="568" y="191"/>
                      <a:pt x="564" y="189"/>
                      <a:pt x="564" y="191"/>
                    </a:cubicBezTo>
                    <a:cubicBezTo>
                      <a:pt x="564" y="192"/>
                      <a:pt x="562" y="193"/>
                      <a:pt x="565" y="193"/>
                    </a:cubicBezTo>
                    <a:cubicBezTo>
                      <a:pt x="567" y="193"/>
                      <a:pt x="570" y="193"/>
                      <a:pt x="572" y="193"/>
                    </a:cubicBezTo>
                    <a:cubicBezTo>
                      <a:pt x="575" y="193"/>
                      <a:pt x="575" y="192"/>
                      <a:pt x="578" y="192"/>
                    </a:cubicBezTo>
                    <a:cubicBezTo>
                      <a:pt x="582" y="192"/>
                      <a:pt x="583" y="192"/>
                      <a:pt x="585" y="192"/>
                    </a:cubicBezTo>
                    <a:cubicBezTo>
                      <a:pt x="586" y="193"/>
                      <a:pt x="586" y="193"/>
                      <a:pt x="588" y="194"/>
                    </a:cubicBezTo>
                    <a:cubicBezTo>
                      <a:pt x="590" y="196"/>
                      <a:pt x="592" y="196"/>
                      <a:pt x="591" y="197"/>
                    </a:cubicBezTo>
                    <a:cubicBezTo>
                      <a:pt x="591" y="198"/>
                      <a:pt x="589" y="197"/>
                      <a:pt x="590" y="199"/>
                    </a:cubicBezTo>
                    <a:cubicBezTo>
                      <a:pt x="591" y="201"/>
                      <a:pt x="594" y="203"/>
                      <a:pt x="593" y="205"/>
                    </a:cubicBezTo>
                    <a:cubicBezTo>
                      <a:pt x="592" y="206"/>
                      <a:pt x="592" y="207"/>
                      <a:pt x="591" y="208"/>
                    </a:cubicBezTo>
                    <a:cubicBezTo>
                      <a:pt x="590" y="209"/>
                      <a:pt x="585" y="209"/>
                      <a:pt x="585" y="209"/>
                    </a:cubicBezTo>
                    <a:cubicBezTo>
                      <a:pt x="585" y="209"/>
                      <a:pt x="586" y="206"/>
                      <a:pt x="584" y="206"/>
                    </a:cubicBezTo>
                    <a:cubicBezTo>
                      <a:pt x="581" y="206"/>
                      <a:pt x="579" y="206"/>
                      <a:pt x="578" y="206"/>
                    </a:cubicBezTo>
                    <a:cubicBezTo>
                      <a:pt x="577" y="206"/>
                      <a:pt x="573" y="203"/>
                      <a:pt x="572" y="202"/>
                    </a:cubicBezTo>
                    <a:cubicBezTo>
                      <a:pt x="571" y="201"/>
                      <a:pt x="561" y="198"/>
                      <a:pt x="561" y="198"/>
                    </a:cubicBezTo>
                    <a:cubicBezTo>
                      <a:pt x="561" y="199"/>
                      <a:pt x="565" y="200"/>
                      <a:pt x="563" y="201"/>
                    </a:cubicBezTo>
                    <a:cubicBezTo>
                      <a:pt x="562" y="201"/>
                      <a:pt x="557" y="200"/>
                      <a:pt x="557" y="201"/>
                    </a:cubicBezTo>
                    <a:cubicBezTo>
                      <a:pt x="558" y="202"/>
                      <a:pt x="561" y="203"/>
                      <a:pt x="565" y="203"/>
                    </a:cubicBezTo>
                    <a:cubicBezTo>
                      <a:pt x="569" y="204"/>
                      <a:pt x="575" y="206"/>
                      <a:pt x="575" y="207"/>
                    </a:cubicBezTo>
                    <a:cubicBezTo>
                      <a:pt x="576" y="207"/>
                      <a:pt x="579" y="209"/>
                      <a:pt x="579" y="209"/>
                    </a:cubicBezTo>
                    <a:cubicBezTo>
                      <a:pt x="578" y="210"/>
                      <a:pt x="576" y="211"/>
                      <a:pt x="574" y="211"/>
                    </a:cubicBezTo>
                    <a:cubicBezTo>
                      <a:pt x="572" y="210"/>
                      <a:pt x="568" y="213"/>
                      <a:pt x="567" y="212"/>
                    </a:cubicBezTo>
                    <a:cubicBezTo>
                      <a:pt x="565" y="212"/>
                      <a:pt x="564" y="210"/>
                      <a:pt x="563" y="210"/>
                    </a:cubicBezTo>
                    <a:cubicBezTo>
                      <a:pt x="561" y="210"/>
                      <a:pt x="558" y="209"/>
                      <a:pt x="558" y="209"/>
                    </a:cubicBezTo>
                    <a:cubicBezTo>
                      <a:pt x="558" y="210"/>
                      <a:pt x="560" y="212"/>
                      <a:pt x="562" y="213"/>
                    </a:cubicBezTo>
                    <a:cubicBezTo>
                      <a:pt x="564" y="214"/>
                      <a:pt x="564" y="215"/>
                      <a:pt x="566" y="215"/>
                    </a:cubicBezTo>
                    <a:cubicBezTo>
                      <a:pt x="568" y="214"/>
                      <a:pt x="569" y="214"/>
                      <a:pt x="572" y="213"/>
                    </a:cubicBezTo>
                    <a:cubicBezTo>
                      <a:pt x="574" y="213"/>
                      <a:pt x="576" y="213"/>
                      <a:pt x="576" y="213"/>
                    </a:cubicBezTo>
                    <a:cubicBezTo>
                      <a:pt x="577" y="213"/>
                      <a:pt x="577" y="214"/>
                      <a:pt x="577" y="216"/>
                    </a:cubicBezTo>
                    <a:cubicBezTo>
                      <a:pt x="576" y="217"/>
                      <a:pt x="578" y="218"/>
                      <a:pt x="578" y="219"/>
                    </a:cubicBezTo>
                    <a:cubicBezTo>
                      <a:pt x="577" y="219"/>
                      <a:pt x="571" y="219"/>
                      <a:pt x="572" y="220"/>
                    </a:cubicBezTo>
                    <a:cubicBezTo>
                      <a:pt x="573" y="221"/>
                      <a:pt x="575" y="221"/>
                      <a:pt x="578" y="221"/>
                    </a:cubicBezTo>
                    <a:cubicBezTo>
                      <a:pt x="580" y="221"/>
                      <a:pt x="581" y="221"/>
                      <a:pt x="583" y="221"/>
                    </a:cubicBezTo>
                    <a:cubicBezTo>
                      <a:pt x="585" y="221"/>
                      <a:pt x="586" y="223"/>
                      <a:pt x="588" y="222"/>
                    </a:cubicBezTo>
                    <a:cubicBezTo>
                      <a:pt x="590" y="222"/>
                      <a:pt x="592" y="220"/>
                      <a:pt x="593" y="221"/>
                    </a:cubicBezTo>
                    <a:cubicBezTo>
                      <a:pt x="593" y="221"/>
                      <a:pt x="594" y="222"/>
                      <a:pt x="594" y="223"/>
                    </a:cubicBezTo>
                    <a:cubicBezTo>
                      <a:pt x="593" y="223"/>
                      <a:pt x="597" y="224"/>
                      <a:pt x="597" y="225"/>
                    </a:cubicBezTo>
                    <a:cubicBezTo>
                      <a:pt x="597" y="226"/>
                      <a:pt x="596" y="227"/>
                      <a:pt x="595" y="228"/>
                    </a:cubicBezTo>
                    <a:cubicBezTo>
                      <a:pt x="593" y="229"/>
                      <a:pt x="592" y="230"/>
                      <a:pt x="589" y="230"/>
                    </a:cubicBezTo>
                    <a:cubicBezTo>
                      <a:pt x="587" y="230"/>
                      <a:pt x="585" y="230"/>
                      <a:pt x="584" y="229"/>
                    </a:cubicBezTo>
                    <a:cubicBezTo>
                      <a:pt x="583" y="228"/>
                      <a:pt x="583" y="225"/>
                      <a:pt x="581" y="225"/>
                    </a:cubicBezTo>
                    <a:cubicBezTo>
                      <a:pt x="579" y="225"/>
                      <a:pt x="575" y="225"/>
                      <a:pt x="573" y="225"/>
                    </a:cubicBezTo>
                    <a:cubicBezTo>
                      <a:pt x="571" y="225"/>
                      <a:pt x="569" y="226"/>
                      <a:pt x="567" y="225"/>
                    </a:cubicBezTo>
                    <a:cubicBezTo>
                      <a:pt x="565" y="223"/>
                      <a:pt x="565" y="222"/>
                      <a:pt x="563" y="222"/>
                    </a:cubicBezTo>
                    <a:cubicBezTo>
                      <a:pt x="561" y="222"/>
                      <a:pt x="562" y="223"/>
                      <a:pt x="563" y="224"/>
                    </a:cubicBezTo>
                    <a:cubicBezTo>
                      <a:pt x="564" y="225"/>
                      <a:pt x="565" y="227"/>
                      <a:pt x="564" y="227"/>
                    </a:cubicBezTo>
                    <a:cubicBezTo>
                      <a:pt x="564" y="228"/>
                      <a:pt x="559" y="228"/>
                      <a:pt x="558" y="228"/>
                    </a:cubicBezTo>
                    <a:cubicBezTo>
                      <a:pt x="558" y="228"/>
                      <a:pt x="562" y="228"/>
                      <a:pt x="562" y="229"/>
                    </a:cubicBezTo>
                    <a:cubicBezTo>
                      <a:pt x="562" y="230"/>
                      <a:pt x="562" y="233"/>
                      <a:pt x="561" y="233"/>
                    </a:cubicBezTo>
                    <a:cubicBezTo>
                      <a:pt x="560" y="233"/>
                      <a:pt x="556" y="232"/>
                      <a:pt x="558" y="234"/>
                    </a:cubicBezTo>
                    <a:cubicBezTo>
                      <a:pt x="561" y="235"/>
                      <a:pt x="563" y="236"/>
                      <a:pt x="564" y="237"/>
                    </a:cubicBezTo>
                    <a:cubicBezTo>
                      <a:pt x="565" y="239"/>
                      <a:pt x="564" y="244"/>
                      <a:pt x="565" y="243"/>
                    </a:cubicBezTo>
                    <a:cubicBezTo>
                      <a:pt x="566" y="243"/>
                      <a:pt x="568" y="242"/>
                      <a:pt x="568" y="242"/>
                    </a:cubicBezTo>
                    <a:cubicBezTo>
                      <a:pt x="568" y="241"/>
                      <a:pt x="566" y="238"/>
                      <a:pt x="566" y="237"/>
                    </a:cubicBezTo>
                    <a:cubicBezTo>
                      <a:pt x="566" y="236"/>
                      <a:pt x="565" y="235"/>
                      <a:pt x="566" y="235"/>
                    </a:cubicBezTo>
                    <a:cubicBezTo>
                      <a:pt x="566" y="234"/>
                      <a:pt x="566" y="234"/>
                      <a:pt x="568" y="234"/>
                    </a:cubicBezTo>
                    <a:cubicBezTo>
                      <a:pt x="569" y="234"/>
                      <a:pt x="571" y="235"/>
                      <a:pt x="573" y="236"/>
                    </a:cubicBezTo>
                    <a:cubicBezTo>
                      <a:pt x="576" y="236"/>
                      <a:pt x="584" y="236"/>
                      <a:pt x="584" y="238"/>
                    </a:cubicBezTo>
                    <a:cubicBezTo>
                      <a:pt x="583" y="239"/>
                      <a:pt x="583" y="239"/>
                      <a:pt x="582" y="240"/>
                    </a:cubicBezTo>
                    <a:cubicBezTo>
                      <a:pt x="581" y="240"/>
                      <a:pt x="579" y="241"/>
                      <a:pt x="579" y="242"/>
                    </a:cubicBezTo>
                    <a:cubicBezTo>
                      <a:pt x="579" y="243"/>
                      <a:pt x="581" y="244"/>
                      <a:pt x="581" y="245"/>
                    </a:cubicBezTo>
                    <a:cubicBezTo>
                      <a:pt x="581" y="246"/>
                      <a:pt x="581" y="247"/>
                      <a:pt x="579" y="247"/>
                    </a:cubicBezTo>
                    <a:cubicBezTo>
                      <a:pt x="578" y="247"/>
                      <a:pt x="569" y="246"/>
                      <a:pt x="569" y="246"/>
                    </a:cubicBezTo>
                    <a:cubicBezTo>
                      <a:pt x="569" y="246"/>
                      <a:pt x="569" y="247"/>
                      <a:pt x="569" y="248"/>
                    </a:cubicBezTo>
                    <a:cubicBezTo>
                      <a:pt x="568" y="248"/>
                      <a:pt x="561" y="252"/>
                      <a:pt x="559" y="251"/>
                    </a:cubicBezTo>
                    <a:cubicBezTo>
                      <a:pt x="557" y="250"/>
                      <a:pt x="548" y="248"/>
                      <a:pt x="547" y="247"/>
                    </a:cubicBezTo>
                    <a:cubicBezTo>
                      <a:pt x="546" y="246"/>
                      <a:pt x="543" y="244"/>
                      <a:pt x="542" y="244"/>
                    </a:cubicBezTo>
                    <a:cubicBezTo>
                      <a:pt x="542" y="243"/>
                      <a:pt x="542" y="242"/>
                      <a:pt x="542" y="242"/>
                    </a:cubicBezTo>
                    <a:cubicBezTo>
                      <a:pt x="542" y="241"/>
                      <a:pt x="545" y="241"/>
                      <a:pt x="546" y="242"/>
                    </a:cubicBezTo>
                    <a:cubicBezTo>
                      <a:pt x="548" y="242"/>
                      <a:pt x="549" y="243"/>
                      <a:pt x="551" y="244"/>
                    </a:cubicBezTo>
                    <a:cubicBezTo>
                      <a:pt x="554" y="245"/>
                      <a:pt x="560" y="244"/>
                      <a:pt x="560" y="244"/>
                    </a:cubicBezTo>
                    <a:cubicBezTo>
                      <a:pt x="561" y="243"/>
                      <a:pt x="557" y="243"/>
                      <a:pt x="555" y="243"/>
                    </a:cubicBezTo>
                    <a:cubicBezTo>
                      <a:pt x="554" y="243"/>
                      <a:pt x="552" y="242"/>
                      <a:pt x="550" y="241"/>
                    </a:cubicBezTo>
                    <a:cubicBezTo>
                      <a:pt x="548" y="240"/>
                      <a:pt x="544" y="239"/>
                      <a:pt x="542" y="239"/>
                    </a:cubicBezTo>
                    <a:cubicBezTo>
                      <a:pt x="540" y="239"/>
                      <a:pt x="538" y="240"/>
                      <a:pt x="537" y="241"/>
                    </a:cubicBezTo>
                    <a:cubicBezTo>
                      <a:pt x="537" y="242"/>
                      <a:pt x="538" y="245"/>
                      <a:pt x="537" y="245"/>
                    </a:cubicBezTo>
                    <a:cubicBezTo>
                      <a:pt x="535" y="245"/>
                      <a:pt x="533" y="244"/>
                      <a:pt x="532" y="243"/>
                    </a:cubicBezTo>
                    <a:cubicBezTo>
                      <a:pt x="531" y="242"/>
                      <a:pt x="532" y="242"/>
                      <a:pt x="530" y="240"/>
                    </a:cubicBezTo>
                    <a:cubicBezTo>
                      <a:pt x="529" y="239"/>
                      <a:pt x="525" y="239"/>
                      <a:pt x="524" y="238"/>
                    </a:cubicBezTo>
                    <a:cubicBezTo>
                      <a:pt x="523" y="236"/>
                      <a:pt x="522" y="235"/>
                      <a:pt x="522" y="236"/>
                    </a:cubicBezTo>
                    <a:cubicBezTo>
                      <a:pt x="522" y="237"/>
                      <a:pt x="522" y="238"/>
                      <a:pt x="523" y="239"/>
                    </a:cubicBezTo>
                    <a:cubicBezTo>
                      <a:pt x="524" y="240"/>
                      <a:pt x="525" y="240"/>
                      <a:pt x="527" y="241"/>
                    </a:cubicBezTo>
                    <a:cubicBezTo>
                      <a:pt x="529" y="242"/>
                      <a:pt x="529" y="242"/>
                      <a:pt x="529" y="243"/>
                    </a:cubicBezTo>
                    <a:cubicBezTo>
                      <a:pt x="529" y="243"/>
                      <a:pt x="527" y="244"/>
                      <a:pt x="526" y="246"/>
                    </a:cubicBezTo>
                    <a:cubicBezTo>
                      <a:pt x="525" y="247"/>
                      <a:pt x="523" y="250"/>
                      <a:pt x="522" y="250"/>
                    </a:cubicBezTo>
                    <a:cubicBezTo>
                      <a:pt x="521" y="250"/>
                      <a:pt x="519" y="250"/>
                      <a:pt x="519" y="250"/>
                    </a:cubicBezTo>
                    <a:cubicBezTo>
                      <a:pt x="518" y="250"/>
                      <a:pt x="516" y="249"/>
                      <a:pt x="515" y="249"/>
                    </a:cubicBezTo>
                    <a:cubicBezTo>
                      <a:pt x="513" y="248"/>
                      <a:pt x="510" y="249"/>
                      <a:pt x="509" y="248"/>
                    </a:cubicBezTo>
                    <a:cubicBezTo>
                      <a:pt x="508" y="247"/>
                      <a:pt x="504" y="245"/>
                      <a:pt x="503" y="245"/>
                    </a:cubicBezTo>
                    <a:cubicBezTo>
                      <a:pt x="502" y="246"/>
                      <a:pt x="501" y="247"/>
                      <a:pt x="502" y="248"/>
                    </a:cubicBezTo>
                    <a:cubicBezTo>
                      <a:pt x="503" y="248"/>
                      <a:pt x="505" y="248"/>
                      <a:pt x="506" y="249"/>
                    </a:cubicBezTo>
                    <a:cubicBezTo>
                      <a:pt x="508" y="249"/>
                      <a:pt x="508" y="250"/>
                      <a:pt x="510" y="250"/>
                    </a:cubicBezTo>
                    <a:cubicBezTo>
                      <a:pt x="512" y="251"/>
                      <a:pt x="513" y="251"/>
                      <a:pt x="512" y="251"/>
                    </a:cubicBezTo>
                    <a:cubicBezTo>
                      <a:pt x="512" y="252"/>
                      <a:pt x="509" y="252"/>
                      <a:pt x="508" y="252"/>
                    </a:cubicBezTo>
                    <a:cubicBezTo>
                      <a:pt x="506" y="252"/>
                      <a:pt x="502" y="252"/>
                      <a:pt x="501" y="253"/>
                    </a:cubicBezTo>
                    <a:cubicBezTo>
                      <a:pt x="501" y="254"/>
                      <a:pt x="499" y="254"/>
                      <a:pt x="502" y="254"/>
                    </a:cubicBezTo>
                    <a:cubicBezTo>
                      <a:pt x="504" y="255"/>
                      <a:pt x="503" y="255"/>
                      <a:pt x="503" y="257"/>
                    </a:cubicBezTo>
                    <a:cubicBezTo>
                      <a:pt x="504" y="258"/>
                      <a:pt x="505" y="258"/>
                      <a:pt x="505" y="257"/>
                    </a:cubicBezTo>
                    <a:cubicBezTo>
                      <a:pt x="506" y="256"/>
                      <a:pt x="504" y="255"/>
                      <a:pt x="506" y="255"/>
                    </a:cubicBezTo>
                    <a:cubicBezTo>
                      <a:pt x="508" y="254"/>
                      <a:pt x="509" y="254"/>
                      <a:pt x="510" y="255"/>
                    </a:cubicBezTo>
                    <a:cubicBezTo>
                      <a:pt x="512" y="255"/>
                      <a:pt x="513" y="255"/>
                      <a:pt x="514" y="254"/>
                    </a:cubicBezTo>
                    <a:cubicBezTo>
                      <a:pt x="514" y="253"/>
                      <a:pt x="512" y="252"/>
                      <a:pt x="515" y="252"/>
                    </a:cubicBezTo>
                    <a:cubicBezTo>
                      <a:pt x="518" y="252"/>
                      <a:pt x="518" y="252"/>
                      <a:pt x="521" y="252"/>
                    </a:cubicBezTo>
                    <a:cubicBezTo>
                      <a:pt x="523" y="253"/>
                      <a:pt x="525" y="254"/>
                      <a:pt x="527" y="254"/>
                    </a:cubicBezTo>
                    <a:cubicBezTo>
                      <a:pt x="528" y="254"/>
                      <a:pt x="530" y="255"/>
                      <a:pt x="529" y="256"/>
                    </a:cubicBezTo>
                    <a:cubicBezTo>
                      <a:pt x="529" y="256"/>
                      <a:pt x="530" y="257"/>
                      <a:pt x="528" y="258"/>
                    </a:cubicBezTo>
                    <a:cubicBezTo>
                      <a:pt x="527" y="258"/>
                      <a:pt x="524" y="257"/>
                      <a:pt x="523" y="258"/>
                    </a:cubicBezTo>
                    <a:cubicBezTo>
                      <a:pt x="521" y="259"/>
                      <a:pt x="520" y="260"/>
                      <a:pt x="518" y="260"/>
                    </a:cubicBezTo>
                    <a:cubicBezTo>
                      <a:pt x="517" y="261"/>
                      <a:pt x="515" y="259"/>
                      <a:pt x="513" y="259"/>
                    </a:cubicBezTo>
                    <a:cubicBezTo>
                      <a:pt x="511" y="259"/>
                      <a:pt x="504" y="260"/>
                      <a:pt x="505" y="260"/>
                    </a:cubicBezTo>
                    <a:cubicBezTo>
                      <a:pt x="506" y="261"/>
                      <a:pt x="510" y="260"/>
                      <a:pt x="510" y="260"/>
                    </a:cubicBezTo>
                    <a:cubicBezTo>
                      <a:pt x="511" y="261"/>
                      <a:pt x="509" y="263"/>
                      <a:pt x="511" y="263"/>
                    </a:cubicBezTo>
                    <a:cubicBezTo>
                      <a:pt x="512" y="263"/>
                      <a:pt x="516" y="260"/>
                      <a:pt x="516" y="262"/>
                    </a:cubicBezTo>
                    <a:cubicBezTo>
                      <a:pt x="516" y="264"/>
                      <a:pt x="515" y="265"/>
                      <a:pt x="516" y="265"/>
                    </a:cubicBezTo>
                    <a:cubicBezTo>
                      <a:pt x="517" y="264"/>
                      <a:pt x="518" y="263"/>
                      <a:pt x="519" y="262"/>
                    </a:cubicBezTo>
                    <a:cubicBezTo>
                      <a:pt x="520" y="261"/>
                      <a:pt x="522" y="261"/>
                      <a:pt x="523" y="261"/>
                    </a:cubicBezTo>
                    <a:cubicBezTo>
                      <a:pt x="525" y="261"/>
                      <a:pt x="526" y="260"/>
                      <a:pt x="528" y="261"/>
                    </a:cubicBezTo>
                    <a:cubicBezTo>
                      <a:pt x="530" y="262"/>
                      <a:pt x="533" y="261"/>
                      <a:pt x="533" y="263"/>
                    </a:cubicBezTo>
                    <a:cubicBezTo>
                      <a:pt x="534" y="265"/>
                      <a:pt x="535" y="265"/>
                      <a:pt x="535" y="266"/>
                    </a:cubicBezTo>
                    <a:cubicBezTo>
                      <a:pt x="534" y="267"/>
                      <a:pt x="532" y="267"/>
                      <a:pt x="530" y="267"/>
                    </a:cubicBezTo>
                    <a:cubicBezTo>
                      <a:pt x="528" y="268"/>
                      <a:pt x="521" y="267"/>
                      <a:pt x="521" y="268"/>
                    </a:cubicBezTo>
                    <a:cubicBezTo>
                      <a:pt x="521" y="270"/>
                      <a:pt x="523" y="270"/>
                      <a:pt x="525" y="270"/>
                    </a:cubicBezTo>
                    <a:cubicBezTo>
                      <a:pt x="527" y="270"/>
                      <a:pt x="523" y="275"/>
                      <a:pt x="525" y="275"/>
                    </a:cubicBezTo>
                    <a:cubicBezTo>
                      <a:pt x="527" y="275"/>
                      <a:pt x="528" y="271"/>
                      <a:pt x="529" y="270"/>
                    </a:cubicBezTo>
                    <a:cubicBezTo>
                      <a:pt x="529" y="269"/>
                      <a:pt x="531" y="269"/>
                      <a:pt x="532" y="269"/>
                    </a:cubicBezTo>
                    <a:cubicBezTo>
                      <a:pt x="534" y="269"/>
                      <a:pt x="536" y="269"/>
                      <a:pt x="537" y="270"/>
                    </a:cubicBezTo>
                    <a:cubicBezTo>
                      <a:pt x="539" y="271"/>
                      <a:pt x="542" y="271"/>
                      <a:pt x="542" y="272"/>
                    </a:cubicBezTo>
                    <a:cubicBezTo>
                      <a:pt x="542" y="273"/>
                      <a:pt x="543" y="275"/>
                      <a:pt x="544" y="275"/>
                    </a:cubicBezTo>
                    <a:cubicBezTo>
                      <a:pt x="545" y="275"/>
                      <a:pt x="545" y="274"/>
                      <a:pt x="547" y="275"/>
                    </a:cubicBezTo>
                    <a:cubicBezTo>
                      <a:pt x="549" y="275"/>
                      <a:pt x="549" y="274"/>
                      <a:pt x="550" y="276"/>
                    </a:cubicBezTo>
                    <a:cubicBezTo>
                      <a:pt x="551" y="278"/>
                      <a:pt x="551" y="278"/>
                      <a:pt x="554" y="279"/>
                    </a:cubicBezTo>
                    <a:cubicBezTo>
                      <a:pt x="557" y="279"/>
                      <a:pt x="559" y="278"/>
                      <a:pt x="558" y="279"/>
                    </a:cubicBezTo>
                    <a:cubicBezTo>
                      <a:pt x="558" y="280"/>
                      <a:pt x="554" y="281"/>
                      <a:pt x="553" y="282"/>
                    </a:cubicBezTo>
                    <a:cubicBezTo>
                      <a:pt x="552" y="283"/>
                      <a:pt x="551" y="284"/>
                      <a:pt x="552" y="284"/>
                    </a:cubicBezTo>
                    <a:cubicBezTo>
                      <a:pt x="553" y="284"/>
                      <a:pt x="555" y="283"/>
                      <a:pt x="557" y="283"/>
                    </a:cubicBezTo>
                    <a:cubicBezTo>
                      <a:pt x="558" y="282"/>
                      <a:pt x="559" y="282"/>
                      <a:pt x="558" y="283"/>
                    </a:cubicBezTo>
                    <a:cubicBezTo>
                      <a:pt x="557" y="284"/>
                      <a:pt x="556" y="285"/>
                      <a:pt x="557" y="285"/>
                    </a:cubicBezTo>
                    <a:cubicBezTo>
                      <a:pt x="558" y="286"/>
                      <a:pt x="560" y="284"/>
                      <a:pt x="560" y="283"/>
                    </a:cubicBezTo>
                    <a:cubicBezTo>
                      <a:pt x="561" y="282"/>
                      <a:pt x="562" y="283"/>
                      <a:pt x="562" y="283"/>
                    </a:cubicBezTo>
                    <a:cubicBezTo>
                      <a:pt x="563" y="283"/>
                      <a:pt x="566" y="281"/>
                      <a:pt x="565" y="283"/>
                    </a:cubicBezTo>
                    <a:cubicBezTo>
                      <a:pt x="564" y="284"/>
                      <a:pt x="563" y="284"/>
                      <a:pt x="563" y="285"/>
                    </a:cubicBezTo>
                    <a:cubicBezTo>
                      <a:pt x="562" y="286"/>
                      <a:pt x="562" y="286"/>
                      <a:pt x="560" y="286"/>
                    </a:cubicBezTo>
                    <a:cubicBezTo>
                      <a:pt x="558" y="287"/>
                      <a:pt x="558" y="286"/>
                      <a:pt x="558" y="288"/>
                    </a:cubicBezTo>
                    <a:cubicBezTo>
                      <a:pt x="558" y="289"/>
                      <a:pt x="558" y="292"/>
                      <a:pt x="559" y="293"/>
                    </a:cubicBezTo>
                    <a:cubicBezTo>
                      <a:pt x="559" y="293"/>
                      <a:pt x="561" y="289"/>
                      <a:pt x="562" y="288"/>
                    </a:cubicBezTo>
                    <a:cubicBezTo>
                      <a:pt x="563" y="288"/>
                      <a:pt x="564" y="287"/>
                      <a:pt x="565" y="288"/>
                    </a:cubicBezTo>
                    <a:cubicBezTo>
                      <a:pt x="566" y="289"/>
                      <a:pt x="564" y="289"/>
                      <a:pt x="565" y="290"/>
                    </a:cubicBezTo>
                    <a:cubicBezTo>
                      <a:pt x="566" y="290"/>
                      <a:pt x="567" y="290"/>
                      <a:pt x="566" y="291"/>
                    </a:cubicBezTo>
                    <a:cubicBezTo>
                      <a:pt x="565" y="292"/>
                      <a:pt x="565" y="292"/>
                      <a:pt x="565" y="293"/>
                    </a:cubicBezTo>
                    <a:cubicBezTo>
                      <a:pt x="566" y="293"/>
                      <a:pt x="566" y="294"/>
                      <a:pt x="565" y="294"/>
                    </a:cubicBezTo>
                    <a:cubicBezTo>
                      <a:pt x="565" y="295"/>
                      <a:pt x="564" y="295"/>
                      <a:pt x="563" y="296"/>
                    </a:cubicBezTo>
                    <a:cubicBezTo>
                      <a:pt x="561" y="296"/>
                      <a:pt x="560" y="297"/>
                      <a:pt x="561" y="297"/>
                    </a:cubicBezTo>
                    <a:cubicBezTo>
                      <a:pt x="561" y="297"/>
                      <a:pt x="566" y="296"/>
                      <a:pt x="566" y="297"/>
                    </a:cubicBezTo>
                    <a:cubicBezTo>
                      <a:pt x="566" y="298"/>
                      <a:pt x="563" y="298"/>
                      <a:pt x="564" y="299"/>
                    </a:cubicBezTo>
                    <a:cubicBezTo>
                      <a:pt x="565" y="299"/>
                      <a:pt x="568" y="298"/>
                      <a:pt x="567" y="300"/>
                    </a:cubicBezTo>
                    <a:cubicBezTo>
                      <a:pt x="567" y="301"/>
                      <a:pt x="568" y="302"/>
                      <a:pt x="567" y="302"/>
                    </a:cubicBezTo>
                    <a:cubicBezTo>
                      <a:pt x="565" y="302"/>
                      <a:pt x="564" y="302"/>
                      <a:pt x="565" y="302"/>
                    </a:cubicBezTo>
                    <a:cubicBezTo>
                      <a:pt x="565" y="303"/>
                      <a:pt x="567" y="304"/>
                      <a:pt x="567" y="304"/>
                    </a:cubicBezTo>
                    <a:cubicBezTo>
                      <a:pt x="567" y="305"/>
                      <a:pt x="566" y="306"/>
                      <a:pt x="567" y="306"/>
                    </a:cubicBezTo>
                    <a:cubicBezTo>
                      <a:pt x="567" y="307"/>
                      <a:pt x="568" y="307"/>
                      <a:pt x="568" y="308"/>
                    </a:cubicBezTo>
                    <a:cubicBezTo>
                      <a:pt x="568" y="308"/>
                      <a:pt x="568" y="309"/>
                      <a:pt x="566" y="308"/>
                    </a:cubicBezTo>
                    <a:cubicBezTo>
                      <a:pt x="564" y="308"/>
                      <a:pt x="562" y="308"/>
                      <a:pt x="561" y="309"/>
                    </a:cubicBezTo>
                    <a:cubicBezTo>
                      <a:pt x="560" y="309"/>
                      <a:pt x="560" y="310"/>
                      <a:pt x="560" y="309"/>
                    </a:cubicBezTo>
                    <a:cubicBezTo>
                      <a:pt x="559" y="307"/>
                      <a:pt x="559" y="302"/>
                      <a:pt x="558" y="302"/>
                    </a:cubicBezTo>
                    <a:cubicBezTo>
                      <a:pt x="558" y="303"/>
                      <a:pt x="557" y="308"/>
                      <a:pt x="556" y="308"/>
                    </a:cubicBezTo>
                    <a:cubicBezTo>
                      <a:pt x="555" y="308"/>
                      <a:pt x="550" y="309"/>
                      <a:pt x="549" y="308"/>
                    </a:cubicBezTo>
                    <a:cubicBezTo>
                      <a:pt x="547" y="308"/>
                      <a:pt x="542" y="306"/>
                      <a:pt x="542" y="305"/>
                    </a:cubicBezTo>
                    <a:cubicBezTo>
                      <a:pt x="541" y="304"/>
                      <a:pt x="540" y="302"/>
                      <a:pt x="540" y="301"/>
                    </a:cubicBezTo>
                    <a:cubicBezTo>
                      <a:pt x="540" y="300"/>
                      <a:pt x="541" y="297"/>
                      <a:pt x="539" y="297"/>
                    </a:cubicBezTo>
                    <a:cubicBezTo>
                      <a:pt x="538" y="296"/>
                      <a:pt x="535" y="294"/>
                      <a:pt x="535" y="292"/>
                    </a:cubicBezTo>
                    <a:cubicBezTo>
                      <a:pt x="535" y="291"/>
                      <a:pt x="536" y="290"/>
                      <a:pt x="534" y="290"/>
                    </a:cubicBezTo>
                    <a:cubicBezTo>
                      <a:pt x="533" y="290"/>
                      <a:pt x="531" y="291"/>
                      <a:pt x="530" y="291"/>
                    </a:cubicBezTo>
                    <a:cubicBezTo>
                      <a:pt x="529" y="291"/>
                      <a:pt x="527" y="287"/>
                      <a:pt x="523" y="286"/>
                    </a:cubicBezTo>
                    <a:cubicBezTo>
                      <a:pt x="519" y="286"/>
                      <a:pt x="519" y="285"/>
                      <a:pt x="516" y="286"/>
                    </a:cubicBezTo>
                    <a:cubicBezTo>
                      <a:pt x="512" y="286"/>
                      <a:pt x="512" y="287"/>
                      <a:pt x="511" y="286"/>
                    </a:cubicBezTo>
                    <a:cubicBezTo>
                      <a:pt x="510" y="285"/>
                      <a:pt x="504" y="279"/>
                      <a:pt x="501" y="278"/>
                    </a:cubicBezTo>
                    <a:cubicBezTo>
                      <a:pt x="499" y="277"/>
                      <a:pt x="497" y="277"/>
                      <a:pt x="495" y="276"/>
                    </a:cubicBezTo>
                    <a:cubicBezTo>
                      <a:pt x="493" y="276"/>
                      <a:pt x="489" y="274"/>
                      <a:pt x="489" y="275"/>
                    </a:cubicBezTo>
                    <a:cubicBezTo>
                      <a:pt x="489" y="276"/>
                      <a:pt x="489" y="276"/>
                      <a:pt x="491" y="277"/>
                    </a:cubicBezTo>
                    <a:cubicBezTo>
                      <a:pt x="492" y="278"/>
                      <a:pt x="491" y="278"/>
                      <a:pt x="492" y="279"/>
                    </a:cubicBezTo>
                    <a:cubicBezTo>
                      <a:pt x="494" y="280"/>
                      <a:pt x="495" y="280"/>
                      <a:pt x="497" y="280"/>
                    </a:cubicBezTo>
                    <a:cubicBezTo>
                      <a:pt x="499" y="280"/>
                      <a:pt x="498" y="281"/>
                      <a:pt x="499" y="281"/>
                    </a:cubicBezTo>
                    <a:cubicBezTo>
                      <a:pt x="500" y="282"/>
                      <a:pt x="502" y="282"/>
                      <a:pt x="503" y="283"/>
                    </a:cubicBezTo>
                    <a:cubicBezTo>
                      <a:pt x="503" y="284"/>
                      <a:pt x="503" y="285"/>
                      <a:pt x="501" y="285"/>
                    </a:cubicBezTo>
                    <a:cubicBezTo>
                      <a:pt x="499" y="285"/>
                      <a:pt x="491" y="286"/>
                      <a:pt x="492" y="286"/>
                    </a:cubicBezTo>
                    <a:cubicBezTo>
                      <a:pt x="493" y="287"/>
                      <a:pt x="495" y="287"/>
                      <a:pt x="496" y="287"/>
                    </a:cubicBezTo>
                    <a:cubicBezTo>
                      <a:pt x="498" y="287"/>
                      <a:pt x="501" y="286"/>
                      <a:pt x="502" y="286"/>
                    </a:cubicBezTo>
                    <a:cubicBezTo>
                      <a:pt x="503" y="286"/>
                      <a:pt x="504" y="285"/>
                      <a:pt x="505" y="286"/>
                    </a:cubicBezTo>
                    <a:cubicBezTo>
                      <a:pt x="505" y="287"/>
                      <a:pt x="504" y="289"/>
                      <a:pt x="506" y="288"/>
                    </a:cubicBezTo>
                    <a:cubicBezTo>
                      <a:pt x="507" y="288"/>
                      <a:pt x="507" y="287"/>
                      <a:pt x="508" y="287"/>
                    </a:cubicBezTo>
                    <a:cubicBezTo>
                      <a:pt x="509" y="287"/>
                      <a:pt x="510" y="288"/>
                      <a:pt x="512" y="288"/>
                    </a:cubicBezTo>
                    <a:cubicBezTo>
                      <a:pt x="514" y="289"/>
                      <a:pt x="515" y="288"/>
                      <a:pt x="517" y="288"/>
                    </a:cubicBezTo>
                    <a:cubicBezTo>
                      <a:pt x="518" y="288"/>
                      <a:pt x="519" y="287"/>
                      <a:pt x="521" y="288"/>
                    </a:cubicBezTo>
                    <a:cubicBezTo>
                      <a:pt x="522" y="289"/>
                      <a:pt x="524" y="289"/>
                      <a:pt x="524" y="291"/>
                    </a:cubicBezTo>
                    <a:cubicBezTo>
                      <a:pt x="524" y="292"/>
                      <a:pt x="526" y="293"/>
                      <a:pt x="524" y="293"/>
                    </a:cubicBezTo>
                    <a:cubicBezTo>
                      <a:pt x="522" y="293"/>
                      <a:pt x="522" y="291"/>
                      <a:pt x="522" y="293"/>
                    </a:cubicBezTo>
                    <a:cubicBezTo>
                      <a:pt x="522" y="294"/>
                      <a:pt x="523" y="294"/>
                      <a:pt x="522" y="295"/>
                    </a:cubicBezTo>
                    <a:cubicBezTo>
                      <a:pt x="521" y="295"/>
                      <a:pt x="516" y="298"/>
                      <a:pt x="513" y="298"/>
                    </a:cubicBezTo>
                    <a:cubicBezTo>
                      <a:pt x="510" y="298"/>
                      <a:pt x="506" y="299"/>
                      <a:pt x="504" y="298"/>
                    </a:cubicBezTo>
                    <a:cubicBezTo>
                      <a:pt x="503" y="297"/>
                      <a:pt x="501" y="294"/>
                      <a:pt x="501" y="294"/>
                    </a:cubicBezTo>
                    <a:cubicBezTo>
                      <a:pt x="500" y="295"/>
                      <a:pt x="503" y="298"/>
                      <a:pt x="501" y="298"/>
                    </a:cubicBezTo>
                    <a:cubicBezTo>
                      <a:pt x="499" y="299"/>
                      <a:pt x="494" y="296"/>
                      <a:pt x="493" y="297"/>
                    </a:cubicBezTo>
                    <a:cubicBezTo>
                      <a:pt x="493" y="298"/>
                      <a:pt x="494" y="298"/>
                      <a:pt x="495" y="299"/>
                    </a:cubicBezTo>
                    <a:cubicBezTo>
                      <a:pt x="496" y="300"/>
                      <a:pt x="495" y="302"/>
                      <a:pt x="495" y="302"/>
                    </a:cubicBezTo>
                    <a:cubicBezTo>
                      <a:pt x="495" y="303"/>
                      <a:pt x="494" y="305"/>
                      <a:pt x="492" y="305"/>
                    </a:cubicBezTo>
                    <a:cubicBezTo>
                      <a:pt x="491" y="306"/>
                      <a:pt x="482" y="308"/>
                      <a:pt x="482" y="309"/>
                    </a:cubicBezTo>
                    <a:cubicBezTo>
                      <a:pt x="483" y="310"/>
                      <a:pt x="485" y="310"/>
                      <a:pt x="487" y="309"/>
                    </a:cubicBezTo>
                    <a:cubicBezTo>
                      <a:pt x="489" y="309"/>
                      <a:pt x="493" y="307"/>
                      <a:pt x="493" y="308"/>
                    </a:cubicBezTo>
                    <a:cubicBezTo>
                      <a:pt x="494" y="310"/>
                      <a:pt x="493" y="311"/>
                      <a:pt x="494" y="310"/>
                    </a:cubicBezTo>
                    <a:cubicBezTo>
                      <a:pt x="496" y="310"/>
                      <a:pt x="497" y="310"/>
                      <a:pt x="500" y="310"/>
                    </a:cubicBezTo>
                    <a:cubicBezTo>
                      <a:pt x="502" y="309"/>
                      <a:pt x="505" y="309"/>
                      <a:pt x="507" y="309"/>
                    </a:cubicBezTo>
                    <a:cubicBezTo>
                      <a:pt x="509" y="309"/>
                      <a:pt x="511" y="308"/>
                      <a:pt x="513" y="308"/>
                    </a:cubicBezTo>
                    <a:cubicBezTo>
                      <a:pt x="514" y="309"/>
                      <a:pt x="517" y="310"/>
                      <a:pt x="516" y="310"/>
                    </a:cubicBezTo>
                    <a:cubicBezTo>
                      <a:pt x="515" y="311"/>
                      <a:pt x="512" y="312"/>
                      <a:pt x="511" y="312"/>
                    </a:cubicBezTo>
                    <a:cubicBezTo>
                      <a:pt x="510" y="312"/>
                      <a:pt x="509" y="310"/>
                      <a:pt x="507" y="311"/>
                    </a:cubicBezTo>
                    <a:cubicBezTo>
                      <a:pt x="505" y="312"/>
                      <a:pt x="502" y="314"/>
                      <a:pt x="501" y="314"/>
                    </a:cubicBezTo>
                    <a:cubicBezTo>
                      <a:pt x="500" y="315"/>
                      <a:pt x="498" y="314"/>
                      <a:pt x="495" y="314"/>
                    </a:cubicBezTo>
                    <a:cubicBezTo>
                      <a:pt x="492" y="314"/>
                      <a:pt x="488" y="315"/>
                      <a:pt x="490" y="316"/>
                    </a:cubicBezTo>
                    <a:cubicBezTo>
                      <a:pt x="492" y="317"/>
                      <a:pt x="495" y="317"/>
                      <a:pt x="497" y="317"/>
                    </a:cubicBezTo>
                    <a:cubicBezTo>
                      <a:pt x="499" y="317"/>
                      <a:pt x="503" y="319"/>
                      <a:pt x="504" y="318"/>
                    </a:cubicBezTo>
                    <a:cubicBezTo>
                      <a:pt x="506" y="317"/>
                      <a:pt x="505" y="316"/>
                      <a:pt x="507" y="315"/>
                    </a:cubicBezTo>
                    <a:cubicBezTo>
                      <a:pt x="509" y="315"/>
                      <a:pt x="512" y="314"/>
                      <a:pt x="514" y="314"/>
                    </a:cubicBezTo>
                    <a:cubicBezTo>
                      <a:pt x="517" y="314"/>
                      <a:pt x="517" y="314"/>
                      <a:pt x="521" y="312"/>
                    </a:cubicBezTo>
                    <a:cubicBezTo>
                      <a:pt x="524" y="310"/>
                      <a:pt x="527" y="307"/>
                      <a:pt x="528" y="309"/>
                    </a:cubicBezTo>
                    <a:cubicBezTo>
                      <a:pt x="528" y="310"/>
                      <a:pt x="526" y="311"/>
                      <a:pt x="528" y="311"/>
                    </a:cubicBezTo>
                    <a:cubicBezTo>
                      <a:pt x="531" y="311"/>
                      <a:pt x="535" y="312"/>
                      <a:pt x="537" y="313"/>
                    </a:cubicBezTo>
                    <a:cubicBezTo>
                      <a:pt x="539" y="314"/>
                      <a:pt x="537" y="314"/>
                      <a:pt x="541" y="314"/>
                    </a:cubicBezTo>
                    <a:cubicBezTo>
                      <a:pt x="546" y="314"/>
                      <a:pt x="544" y="314"/>
                      <a:pt x="550" y="314"/>
                    </a:cubicBezTo>
                    <a:cubicBezTo>
                      <a:pt x="557" y="314"/>
                      <a:pt x="563" y="313"/>
                      <a:pt x="563" y="314"/>
                    </a:cubicBezTo>
                    <a:cubicBezTo>
                      <a:pt x="562" y="315"/>
                      <a:pt x="560" y="317"/>
                      <a:pt x="559" y="317"/>
                    </a:cubicBezTo>
                    <a:cubicBezTo>
                      <a:pt x="557" y="318"/>
                      <a:pt x="554" y="318"/>
                      <a:pt x="552" y="319"/>
                    </a:cubicBezTo>
                    <a:cubicBezTo>
                      <a:pt x="550" y="319"/>
                      <a:pt x="554" y="320"/>
                      <a:pt x="553" y="321"/>
                    </a:cubicBezTo>
                    <a:cubicBezTo>
                      <a:pt x="551" y="322"/>
                      <a:pt x="549" y="320"/>
                      <a:pt x="548" y="321"/>
                    </a:cubicBezTo>
                    <a:cubicBezTo>
                      <a:pt x="548" y="322"/>
                      <a:pt x="550" y="322"/>
                      <a:pt x="549" y="323"/>
                    </a:cubicBezTo>
                    <a:cubicBezTo>
                      <a:pt x="548" y="323"/>
                      <a:pt x="543" y="321"/>
                      <a:pt x="542" y="322"/>
                    </a:cubicBezTo>
                    <a:cubicBezTo>
                      <a:pt x="541" y="323"/>
                      <a:pt x="546" y="323"/>
                      <a:pt x="545" y="325"/>
                    </a:cubicBezTo>
                    <a:cubicBezTo>
                      <a:pt x="545" y="326"/>
                      <a:pt x="545" y="327"/>
                      <a:pt x="543" y="327"/>
                    </a:cubicBezTo>
                    <a:cubicBezTo>
                      <a:pt x="542" y="327"/>
                      <a:pt x="538" y="325"/>
                      <a:pt x="537" y="325"/>
                    </a:cubicBezTo>
                    <a:cubicBezTo>
                      <a:pt x="537" y="326"/>
                      <a:pt x="537" y="327"/>
                      <a:pt x="537" y="327"/>
                    </a:cubicBezTo>
                    <a:cubicBezTo>
                      <a:pt x="537" y="327"/>
                      <a:pt x="540" y="328"/>
                      <a:pt x="540" y="329"/>
                    </a:cubicBezTo>
                    <a:cubicBezTo>
                      <a:pt x="539" y="329"/>
                      <a:pt x="537" y="330"/>
                      <a:pt x="537" y="330"/>
                    </a:cubicBezTo>
                    <a:cubicBezTo>
                      <a:pt x="536" y="330"/>
                      <a:pt x="533" y="329"/>
                      <a:pt x="533" y="329"/>
                    </a:cubicBezTo>
                    <a:cubicBezTo>
                      <a:pt x="533" y="329"/>
                      <a:pt x="533" y="330"/>
                      <a:pt x="533" y="330"/>
                    </a:cubicBezTo>
                    <a:cubicBezTo>
                      <a:pt x="533" y="330"/>
                      <a:pt x="534" y="332"/>
                      <a:pt x="533" y="332"/>
                    </a:cubicBezTo>
                    <a:cubicBezTo>
                      <a:pt x="533" y="333"/>
                      <a:pt x="528" y="331"/>
                      <a:pt x="528" y="332"/>
                    </a:cubicBezTo>
                    <a:cubicBezTo>
                      <a:pt x="528" y="333"/>
                      <a:pt x="528" y="334"/>
                      <a:pt x="528" y="334"/>
                    </a:cubicBezTo>
                    <a:cubicBezTo>
                      <a:pt x="527" y="334"/>
                      <a:pt x="528" y="337"/>
                      <a:pt x="527" y="337"/>
                    </a:cubicBezTo>
                    <a:cubicBezTo>
                      <a:pt x="527" y="337"/>
                      <a:pt x="523" y="335"/>
                      <a:pt x="523" y="336"/>
                    </a:cubicBezTo>
                    <a:cubicBezTo>
                      <a:pt x="523" y="336"/>
                      <a:pt x="523" y="338"/>
                      <a:pt x="522" y="338"/>
                    </a:cubicBezTo>
                    <a:cubicBezTo>
                      <a:pt x="521" y="339"/>
                      <a:pt x="520" y="340"/>
                      <a:pt x="520" y="341"/>
                    </a:cubicBezTo>
                    <a:cubicBezTo>
                      <a:pt x="519" y="342"/>
                      <a:pt x="503" y="347"/>
                      <a:pt x="502" y="347"/>
                    </a:cubicBezTo>
                    <a:cubicBezTo>
                      <a:pt x="502" y="347"/>
                      <a:pt x="499" y="345"/>
                      <a:pt x="498" y="346"/>
                    </a:cubicBezTo>
                    <a:cubicBezTo>
                      <a:pt x="496" y="346"/>
                      <a:pt x="496" y="347"/>
                      <a:pt x="493" y="348"/>
                    </a:cubicBezTo>
                    <a:cubicBezTo>
                      <a:pt x="491" y="349"/>
                      <a:pt x="489" y="350"/>
                      <a:pt x="488" y="350"/>
                    </a:cubicBezTo>
                    <a:cubicBezTo>
                      <a:pt x="487" y="350"/>
                      <a:pt x="484" y="349"/>
                      <a:pt x="483" y="349"/>
                    </a:cubicBezTo>
                    <a:cubicBezTo>
                      <a:pt x="483" y="349"/>
                      <a:pt x="483" y="352"/>
                      <a:pt x="482" y="352"/>
                    </a:cubicBezTo>
                    <a:cubicBezTo>
                      <a:pt x="481" y="352"/>
                      <a:pt x="478" y="351"/>
                      <a:pt x="478" y="350"/>
                    </a:cubicBezTo>
                    <a:cubicBezTo>
                      <a:pt x="478" y="349"/>
                      <a:pt x="478" y="347"/>
                      <a:pt x="476" y="348"/>
                    </a:cubicBezTo>
                    <a:cubicBezTo>
                      <a:pt x="475" y="348"/>
                      <a:pt x="474" y="350"/>
                      <a:pt x="473" y="351"/>
                    </a:cubicBezTo>
                    <a:cubicBezTo>
                      <a:pt x="471" y="351"/>
                      <a:pt x="474" y="351"/>
                      <a:pt x="474" y="352"/>
                    </a:cubicBezTo>
                    <a:cubicBezTo>
                      <a:pt x="474" y="353"/>
                      <a:pt x="475" y="354"/>
                      <a:pt x="474" y="354"/>
                    </a:cubicBezTo>
                    <a:cubicBezTo>
                      <a:pt x="473" y="355"/>
                      <a:pt x="472" y="355"/>
                      <a:pt x="471" y="354"/>
                    </a:cubicBezTo>
                    <a:cubicBezTo>
                      <a:pt x="470" y="353"/>
                      <a:pt x="472" y="353"/>
                      <a:pt x="470" y="352"/>
                    </a:cubicBezTo>
                    <a:cubicBezTo>
                      <a:pt x="468" y="351"/>
                      <a:pt x="465" y="350"/>
                      <a:pt x="465" y="351"/>
                    </a:cubicBezTo>
                    <a:cubicBezTo>
                      <a:pt x="465" y="352"/>
                      <a:pt x="467" y="352"/>
                      <a:pt x="467" y="353"/>
                    </a:cubicBezTo>
                    <a:cubicBezTo>
                      <a:pt x="467" y="353"/>
                      <a:pt x="466" y="355"/>
                      <a:pt x="465" y="355"/>
                    </a:cubicBezTo>
                    <a:cubicBezTo>
                      <a:pt x="463" y="356"/>
                      <a:pt x="456" y="355"/>
                      <a:pt x="456" y="354"/>
                    </a:cubicBezTo>
                    <a:cubicBezTo>
                      <a:pt x="456" y="354"/>
                      <a:pt x="456" y="353"/>
                      <a:pt x="457" y="353"/>
                    </a:cubicBezTo>
                    <a:cubicBezTo>
                      <a:pt x="458" y="352"/>
                      <a:pt x="459" y="352"/>
                      <a:pt x="459" y="352"/>
                    </a:cubicBezTo>
                    <a:cubicBezTo>
                      <a:pt x="459" y="351"/>
                      <a:pt x="455" y="351"/>
                      <a:pt x="454" y="351"/>
                    </a:cubicBezTo>
                    <a:cubicBezTo>
                      <a:pt x="453" y="351"/>
                      <a:pt x="453" y="351"/>
                      <a:pt x="452" y="350"/>
                    </a:cubicBezTo>
                    <a:cubicBezTo>
                      <a:pt x="452" y="348"/>
                      <a:pt x="447" y="342"/>
                      <a:pt x="447" y="343"/>
                    </a:cubicBezTo>
                    <a:cubicBezTo>
                      <a:pt x="447" y="344"/>
                      <a:pt x="447" y="348"/>
                      <a:pt x="447" y="348"/>
                    </a:cubicBezTo>
                    <a:cubicBezTo>
                      <a:pt x="448" y="348"/>
                      <a:pt x="449" y="349"/>
                      <a:pt x="450" y="349"/>
                    </a:cubicBezTo>
                    <a:cubicBezTo>
                      <a:pt x="450" y="350"/>
                      <a:pt x="448" y="352"/>
                      <a:pt x="448" y="352"/>
                    </a:cubicBezTo>
                    <a:cubicBezTo>
                      <a:pt x="449" y="352"/>
                      <a:pt x="449" y="353"/>
                      <a:pt x="451" y="353"/>
                    </a:cubicBezTo>
                    <a:cubicBezTo>
                      <a:pt x="453" y="354"/>
                      <a:pt x="451" y="355"/>
                      <a:pt x="451" y="356"/>
                    </a:cubicBezTo>
                    <a:cubicBezTo>
                      <a:pt x="452" y="356"/>
                      <a:pt x="453" y="357"/>
                      <a:pt x="452" y="357"/>
                    </a:cubicBezTo>
                    <a:cubicBezTo>
                      <a:pt x="452" y="358"/>
                      <a:pt x="450" y="358"/>
                      <a:pt x="448" y="358"/>
                    </a:cubicBezTo>
                    <a:cubicBezTo>
                      <a:pt x="446" y="359"/>
                      <a:pt x="443" y="361"/>
                      <a:pt x="441" y="361"/>
                    </a:cubicBezTo>
                    <a:cubicBezTo>
                      <a:pt x="439" y="362"/>
                      <a:pt x="442" y="363"/>
                      <a:pt x="441" y="363"/>
                    </a:cubicBezTo>
                    <a:cubicBezTo>
                      <a:pt x="441" y="364"/>
                      <a:pt x="440" y="364"/>
                      <a:pt x="439" y="364"/>
                    </a:cubicBezTo>
                    <a:cubicBezTo>
                      <a:pt x="439" y="364"/>
                      <a:pt x="438" y="365"/>
                      <a:pt x="439" y="366"/>
                    </a:cubicBezTo>
                    <a:cubicBezTo>
                      <a:pt x="440" y="367"/>
                      <a:pt x="437" y="368"/>
                      <a:pt x="437" y="368"/>
                    </a:cubicBezTo>
                    <a:cubicBezTo>
                      <a:pt x="436" y="369"/>
                      <a:pt x="437" y="369"/>
                      <a:pt x="437" y="369"/>
                    </a:cubicBezTo>
                    <a:cubicBezTo>
                      <a:pt x="437" y="370"/>
                      <a:pt x="436" y="370"/>
                      <a:pt x="436" y="370"/>
                    </a:cubicBezTo>
                    <a:cubicBezTo>
                      <a:pt x="435" y="371"/>
                      <a:pt x="436" y="371"/>
                      <a:pt x="436" y="372"/>
                    </a:cubicBezTo>
                    <a:cubicBezTo>
                      <a:pt x="436" y="373"/>
                      <a:pt x="434" y="374"/>
                      <a:pt x="433" y="375"/>
                    </a:cubicBezTo>
                    <a:cubicBezTo>
                      <a:pt x="431" y="376"/>
                      <a:pt x="431" y="375"/>
                      <a:pt x="431" y="377"/>
                    </a:cubicBezTo>
                    <a:cubicBezTo>
                      <a:pt x="430" y="379"/>
                      <a:pt x="429" y="382"/>
                      <a:pt x="428" y="383"/>
                    </a:cubicBezTo>
                    <a:cubicBezTo>
                      <a:pt x="428" y="383"/>
                      <a:pt x="427" y="378"/>
                      <a:pt x="426" y="379"/>
                    </a:cubicBezTo>
                    <a:cubicBezTo>
                      <a:pt x="425" y="380"/>
                      <a:pt x="425" y="381"/>
                      <a:pt x="425" y="382"/>
                    </a:cubicBezTo>
                    <a:cubicBezTo>
                      <a:pt x="425" y="382"/>
                      <a:pt x="426" y="382"/>
                      <a:pt x="426" y="383"/>
                    </a:cubicBezTo>
                    <a:cubicBezTo>
                      <a:pt x="426" y="384"/>
                      <a:pt x="425" y="385"/>
                      <a:pt x="424" y="386"/>
                    </a:cubicBezTo>
                    <a:cubicBezTo>
                      <a:pt x="422" y="387"/>
                      <a:pt x="422" y="388"/>
                      <a:pt x="421" y="388"/>
                    </a:cubicBezTo>
                    <a:cubicBezTo>
                      <a:pt x="420" y="387"/>
                      <a:pt x="419" y="385"/>
                      <a:pt x="419" y="386"/>
                    </a:cubicBezTo>
                    <a:cubicBezTo>
                      <a:pt x="418" y="386"/>
                      <a:pt x="417" y="387"/>
                      <a:pt x="418" y="387"/>
                    </a:cubicBezTo>
                    <a:cubicBezTo>
                      <a:pt x="418" y="388"/>
                      <a:pt x="419" y="389"/>
                      <a:pt x="419" y="389"/>
                    </a:cubicBezTo>
                    <a:cubicBezTo>
                      <a:pt x="419" y="389"/>
                      <a:pt x="415" y="389"/>
                      <a:pt x="414" y="388"/>
                    </a:cubicBezTo>
                    <a:cubicBezTo>
                      <a:pt x="413" y="387"/>
                      <a:pt x="411" y="384"/>
                      <a:pt x="411" y="385"/>
                    </a:cubicBezTo>
                    <a:cubicBezTo>
                      <a:pt x="411" y="385"/>
                      <a:pt x="411" y="387"/>
                      <a:pt x="411" y="388"/>
                    </a:cubicBezTo>
                    <a:cubicBezTo>
                      <a:pt x="411" y="389"/>
                      <a:pt x="413" y="391"/>
                      <a:pt x="412" y="391"/>
                    </a:cubicBezTo>
                    <a:cubicBezTo>
                      <a:pt x="412" y="392"/>
                      <a:pt x="410" y="391"/>
                      <a:pt x="409" y="392"/>
                    </a:cubicBezTo>
                    <a:cubicBezTo>
                      <a:pt x="409" y="393"/>
                      <a:pt x="409" y="394"/>
                      <a:pt x="408" y="394"/>
                    </a:cubicBezTo>
                    <a:cubicBezTo>
                      <a:pt x="407" y="395"/>
                      <a:pt x="406" y="396"/>
                      <a:pt x="405" y="395"/>
                    </a:cubicBezTo>
                    <a:cubicBezTo>
                      <a:pt x="404" y="394"/>
                      <a:pt x="405" y="392"/>
                      <a:pt x="404" y="392"/>
                    </a:cubicBezTo>
                    <a:cubicBezTo>
                      <a:pt x="402" y="392"/>
                      <a:pt x="402" y="393"/>
                      <a:pt x="400" y="394"/>
                    </a:cubicBezTo>
                    <a:cubicBezTo>
                      <a:pt x="398" y="396"/>
                      <a:pt x="398" y="397"/>
                      <a:pt x="398" y="396"/>
                    </a:cubicBezTo>
                    <a:cubicBezTo>
                      <a:pt x="397" y="395"/>
                      <a:pt x="398" y="391"/>
                      <a:pt x="397" y="392"/>
                    </a:cubicBezTo>
                    <a:cubicBezTo>
                      <a:pt x="396" y="393"/>
                      <a:pt x="394" y="395"/>
                      <a:pt x="395" y="396"/>
                    </a:cubicBezTo>
                    <a:cubicBezTo>
                      <a:pt x="395" y="397"/>
                      <a:pt x="396" y="399"/>
                      <a:pt x="395" y="398"/>
                    </a:cubicBezTo>
                    <a:cubicBezTo>
                      <a:pt x="394" y="398"/>
                      <a:pt x="394" y="397"/>
                      <a:pt x="392" y="396"/>
                    </a:cubicBezTo>
                    <a:cubicBezTo>
                      <a:pt x="391" y="395"/>
                      <a:pt x="389" y="396"/>
                      <a:pt x="389" y="395"/>
                    </a:cubicBezTo>
                    <a:cubicBezTo>
                      <a:pt x="390" y="394"/>
                      <a:pt x="389" y="393"/>
                      <a:pt x="391" y="392"/>
                    </a:cubicBezTo>
                    <a:cubicBezTo>
                      <a:pt x="392" y="391"/>
                      <a:pt x="393" y="390"/>
                      <a:pt x="395" y="389"/>
                    </a:cubicBezTo>
                    <a:cubicBezTo>
                      <a:pt x="396" y="389"/>
                      <a:pt x="397" y="388"/>
                      <a:pt x="397" y="387"/>
                    </a:cubicBezTo>
                    <a:cubicBezTo>
                      <a:pt x="396" y="386"/>
                      <a:pt x="394" y="387"/>
                      <a:pt x="393" y="387"/>
                    </a:cubicBezTo>
                    <a:cubicBezTo>
                      <a:pt x="392" y="387"/>
                      <a:pt x="391" y="388"/>
                      <a:pt x="391" y="387"/>
                    </a:cubicBezTo>
                    <a:cubicBezTo>
                      <a:pt x="390" y="386"/>
                      <a:pt x="388" y="384"/>
                      <a:pt x="388" y="385"/>
                    </a:cubicBezTo>
                    <a:cubicBezTo>
                      <a:pt x="388" y="385"/>
                      <a:pt x="389" y="386"/>
                      <a:pt x="388" y="386"/>
                    </a:cubicBezTo>
                    <a:cubicBezTo>
                      <a:pt x="387" y="386"/>
                      <a:pt x="384" y="386"/>
                      <a:pt x="384" y="387"/>
                    </a:cubicBezTo>
                    <a:cubicBezTo>
                      <a:pt x="384" y="388"/>
                      <a:pt x="386" y="389"/>
                      <a:pt x="387" y="389"/>
                    </a:cubicBezTo>
                    <a:cubicBezTo>
                      <a:pt x="388" y="389"/>
                      <a:pt x="388" y="389"/>
                      <a:pt x="388" y="390"/>
                    </a:cubicBezTo>
                    <a:cubicBezTo>
                      <a:pt x="387" y="390"/>
                      <a:pt x="386" y="391"/>
                      <a:pt x="386" y="391"/>
                    </a:cubicBezTo>
                    <a:cubicBezTo>
                      <a:pt x="386" y="392"/>
                      <a:pt x="385" y="393"/>
                      <a:pt x="384" y="392"/>
                    </a:cubicBezTo>
                    <a:cubicBezTo>
                      <a:pt x="383" y="392"/>
                      <a:pt x="381" y="393"/>
                      <a:pt x="381" y="393"/>
                    </a:cubicBezTo>
                    <a:cubicBezTo>
                      <a:pt x="381" y="394"/>
                      <a:pt x="381" y="395"/>
                      <a:pt x="382" y="396"/>
                    </a:cubicBezTo>
                    <a:cubicBezTo>
                      <a:pt x="383" y="396"/>
                      <a:pt x="385" y="396"/>
                      <a:pt x="385" y="397"/>
                    </a:cubicBezTo>
                    <a:cubicBezTo>
                      <a:pt x="384" y="398"/>
                      <a:pt x="383" y="400"/>
                      <a:pt x="381" y="400"/>
                    </a:cubicBezTo>
                    <a:cubicBezTo>
                      <a:pt x="380" y="399"/>
                      <a:pt x="379" y="398"/>
                      <a:pt x="378" y="399"/>
                    </a:cubicBezTo>
                    <a:cubicBezTo>
                      <a:pt x="378" y="399"/>
                      <a:pt x="379" y="400"/>
                      <a:pt x="378" y="400"/>
                    </a:cubicBezTo>
                    <a:cubicBezTo>
                      <a:pt x="377" y="401"/>
                      <a:pt x="375" y="401"/>
                      <a:pt x="375" y="401"/>
                    </a:cubicBezTo>
                    <a:cubicBezTo>
                      <a:pt x="375" y="401"/>
                      <a:pt x="373" y="397"/>
                      <a:pt x="372" y="398"/>
                    </a:cubicBezTo>
                    <a:cubicBezTo>
                      <a:pt x="372" y="399"/>
                      <a:pt x="373" y="402"/>
                      <a:pt x="371" y="401"/>
                    </a:cubicBezTo>
                    <a:cubicBezTo>
                      <a:pt x="369" y="400"/>
                      <a:pt x="370" y="399"/>
                      <a:pt x="369" y="399"/>
                    </a:cubicBezTo>
                    <a:cubicBezTo>
                      <a:pt x="367" y="399"/>
                      <a:pt x="368" y="401"/>
                      <a:pt x="367" y="402"/>
                    </a:cubicBezTo>
                    <a:cubicBezTo>
                      <a:pt x="366" y="402"/>
                      <a:pt x="364" y="401"/>
                      <a:pt x="363" y="401"/>
                    </a:cubicBezTo>
                    <a:cubicBezTo>
                      <a:pt x="362" y="402"/>
                      <a:pt x="361" y="402"/>
                      <a:pt x="361" y="403"/>
                    </a:cubicBezTo>
                    <a:cubicBezTo>
                      <a:pt x="362" y="404"/>
                      <a:pt x="365" y="403"/>
                      <a:pt x="365" y="404"/>
                    </a:cubicBezTo>
                    <a:cubicBezTo>
                      <a:pt x="365" y="404"/>
                      <a:pt x="364" y="404"/>
                      <a:pt x="365" y="405"/>
                    </a:cubicBezTo>
                    <a:cubicBezTo>
                      <a:pt x="365" y="406"/>
                      <a:pt x="367" y="406"/>
                      <a:pt x="366" y="407"/>
                    </a:cubicBezTo>
                    <a:cubicBezTo>
                      <a:pt x="365" y="407"/>
                      <a:pt x="363" y="408"/>
                      <a:pt x="363" y="409"/>
                    </a:cubicBezTo>
                    <a:cubicBezTo>
                      <a:pt x="362" y="410"/>
                      <a:pt x="362" y="411"/>
                      <a:pt x="362" y="411"/>
                    </a:cubicBezTo>
                    <a:cubicBezTo>
                      <a:pt x="361" y="411"/>
                      <a:pt x="353" y="409"/>
                      <a:pt x="352" y="409"/>
                    </a:cubicBezTo>
                    <a:cubicBezTo>
                      <a:pt x="351" y="409"/>
                      <a:pt x="351" y="412"/>
                      <a:pt x="352" y="412"/>
                    </a:cubicBezTo>
                    <a:cubicBezTo>
                      <a:pt x="352" y="413"/>
                      <a:pt x="352" y="413"/>
                      <a:pt x="354" y="414"/>
                    </a:cubicBezTo>
                    <a:cubicBezTo>
                      <a:pt x="356" y="416"/>
                      <a:pt x="357" y="417"/>
                      <a:pt x="357" y="418"/>
                    </a:cubicBezTo>
                    <a:cubicBezTo>
                      <a:pt x="357" y="419"/>
                      <a:pt x="357" y="420"/>
                      <a:pt x="357" y="420"/>
                    </a:cubicBezTo>
                    <a:cubicBezTo>
                      <a:pt x="358" y="421"/>
                      <a:pt x="360" y="423"/>
                      <a:pt x="359" y="423"/>
                    </a:cubicBezTo>
                    <a:cubicBezTo>
                      <a:pt x="359" y="423"/>
                      <a:pt x="356" y="422"/>
                      <a:pt x="355" y="422"/>
                    </a:cubicBezTo>
                    <a:cubicBezTo>
                      <a:pt x="354" y="423"/>
                      <a:pt x="354" y="424"/>
                      <a:pt x="352" y="424"/>
                    </a:cubicBezTo>
                    <a:cubicBezTo>
                      <a:pt x="350" y="423"/>
                      <a:pt x="348" y="423"/>
                      <a:pt x="347" y="423"/>
                    </a:cubicBezTo>
                    <a:cubicBezTo>
                      <a:pt x="347" y="424"/>
                      <a:pt x="346" y="425"/>
                      <a:pt x="347" y="425"/>
                    </a:cubicBezTo>
                    <a:cubicBezTo>
                      <a:pt x="347" y="426"/>
                      <a:pt x="351" y="428"/>
                      <a:pt x="352" y="428"/>
                    </a:cubicBezTo>
                    <a:cubicBezTo>
                      <a:pt x="354" y="428"/>
                      <a:pt x="354" y="427"/>
                      <a:pt x="355" y="427"/>
                    </a:cubicBezTo>
                    <a:cubicBezTo>
                      <a:pt x="355" y="427"/>
                      <a:pt x="357" y="427"/>
                      <a:pt x="357" y="427"/>
                    </a:cubicBezTo>
                    <a:cubicBezTo>
                      <a:pt x="357" y="428"/>
                      <a:pt x="355" y="430"/>
                      <a:pt x="355" y="430"/>
                    </a:cubicBezTo>
                    <a:cubicBezTo>
                      <a:pt x="356" y="431"/>
                      <a:pt x="357" y="430"/>
                      <a:pt x="357" y="431"/>
                    </a:cubicBezTo>
                    <a:cubicBezTo>
                      <a:pt x="358" y="432"/>
                      <a:pt x="358" y="434"/>
                      <a:pt x="358" y="434"/>
                    </a:cubicBezTo>
                    <a:cubicBezTo>
                      <a:pt x="358" y="434"/>
                      <a:pt x="355" y="434"/>
                      <a:pt x="353" y="434"/>
                    </a:cubicBezTo>
                    <a:cubicBezTo>
                      <a:pt x="350" y="433"/>
                      <a:pt x="346" y="432"/>
                      <a:pt x="346" y="433"/>
                    </a:cubicBezTo>
                    <a:cubicBezTo>
                      <a:pt x="346" y="434"/>
                      <a:pt x="348" y="434"/>
                      <a:pt x="349" y="435"/>
                    </a:cubicBezTo>
                    <a:cubicBezTo>
                      <a:pt x="351" y="435"/>
                      <a:pt x="354" y="436"/>
                      <a:pt x="354" y="436"/>
                    </a:cubicBezTo>
                    <a:cubicBezTo>
                      <a:pt x="354" y="437"/>
                      <a:pt x="355" y="437"/>
                      <a:pt x="355" y="437"/>
                    </a:cubicBezTo>
                    <a:cubicBezTo>
                      <a:pt x="354" y="438"/>
                      <a:pt x="352" y="438"/>
                      <a:pt x="352" y="437"/>
                    </a:cubicBezTo>
                    <a:cubicBezTo>
                      <a:pt x="351" y="437"/>
                      <a:pt x="349" y="436"/>
                      <a:pt x="349" y="437"/>
                    </a:cubicBezTo>
                    <a:cubicBezTo>
                      <a:pt x="348" y="437"/>
                      <a:pt x="349" y="438"/>
                      <a:pt x="349" y="438"/>
                    </a:cubicBezTo>
                    <a:cubicBezTo>
                      <a:pt x="348" y="438"/>
                      <a:pt x="347" y="438"/>
                      <a:pt x="346" y="438"/>
                    </a:cubicBezTo>
                    <a:cubicBezTo>
                      <a:pt x="344" y="438"/>
                      <a:pt x="342" y="438"/>
                      <a:pt x="343" y="439"/>
                    </a:cubicBezTo>
                    <a:cubicBezTo>
                      <a:pt x="343" y="440"/>
                      <a:pt x="346" y="440"/>
                      <a:pt x="347" y="442"/>
                    </a:cubicBezTo>
                    <a:cubicBezTo>
                      <a:pt x="347" y="444"/>
                      <a:pt x="348" y="444"/>
                      <a:pt x="347" y="444"/>
                    </a:cubicBezTo>
                    <a:cubicBezTo>
                      <a:pt x="347" y="445"/>
                      <a:pt x="343" y="442"/>
                      <a:pt x="343" y="442"/>
                    </a:cubicBezTo>
                    <a:cubicBezTo>
                      <a:pt x="342" y="443"/>
                      <a:pt x="343" y="444"/>
                      <a:pt x="344" y="444"/>
                    </a:cubicBezTo>
                    <a:cubicBezTo>
                      <a:pt x="344" y="445"/>
                      <a:pt x="343" y="445"/>
                      <a:pt x="342" y="445"/>
                    </a:cubicBezTo>
                    <a:cubicBezTo>
                      <a:pt x="341" y="444"/>
                      <a:pt x="340" y="443"/>
                      <a:pt x="340" y="444"/>
                    </a:cubicBezTo>
                    <a:cubicBezTo>
                      <a:pt x="339" y="445"/>
                      <a:pt x="340" y="445"/>
                      <a:pt x="341" y="446"/>
                    </a:cubicBezTo>
                    <a:cubicBezTo>
                      <a:pt x="342" y="447"/>
                      <a:pt x="345" y="447"/>
                      <a:pt x="345" y="448"/>
                    </a:cubicBezTo>
                    <a:cubicBezTo>
                      <a:pt x="345" y="448"/>
                      <a:pt x="345" y="449"/>
                      <a:pt x="344" y="449"/>
                    </a:cubicBezTo>
                    <a:cubicBezTo>
                      <a:pt x="343" y="449"/>
                      <a:pt x="340" y="450"/>
                      <a:pt x="339" y="449"/>
                    </a:cubicBezTo>
                    <a:cubicBezTo>
                      <a:pt x="339" y="449"/>
                      <a:pt x="339" y="447"/>
                      <a:pt x="338" y="448"/>
                    </a:cubicBezTo>
                    <a:cubicBezTo>
                      <a:pt x="338" y="448"/>
                      <a:pt x="336" y="448"/>
                      <a:pt x="336" y="449"/>
                    </a:cubicBezTo>
                    <a:cubicBezTo>
                      <a:pt x="336" y="450"/>
                      <a:pt x="336" y="451"/>
                      <a:pt x="336" y="451"/>
                    </a:cubicBezTo>
                    <a:cubicBezTo>
                      <a:pt x="335" y="451"/>
                      <a:pt x="333" y="451"/>
                      <a:pt x="332" y="451"/>
                    </a:cubicBezTo>
                    <a:cubicBezTo>
                      <a:pt x="330" y="451"/>
                      <a:pt x="329" y="451"/>
                      <a:pt x="329" y="451"/>
                    </a:cubicBezTo>
                    <a:cubicBezTo>
                      <a:pt x="329" y="452"/>
                      <a:pt x="329" y="453"/>
                      <a:pt x="330" y="453"/>
                    </a:cubicBezTo>
                    <a:cubicBezTo>
                      <a:pt x="331" y="453"/>
                      <a:pt x="336" y="453"/>
                      <a:pt x="336" y="454"/>
                    </a:cubicBezTo>
                    <a:cubicBezTo>
                      <a:pt x="336" y="455"/>
                      <a:pt x="337" y="456"/>
                      <a:pt x="336" y="456"/>
                    </a:cubicBezTo>
                    <a:cubicBezTo>
                      <a:pt x="335" y="456"/>
                      <a:pt x="331" y="455"/>
                      <a:pt x="331" y="455"/>
                    </a:cubicBezTo>
                    <a:cubicBezTo>
                      <a:pt x="331" y="455"/>
                      <a:pt x="332" y="457"/>
                      <a:pt x="334" y="458"/>
                    </a:cubicBezTo>
                    <a:cubicBezTo>
                      <a:pt x="336" y="459"/>
                      <a:pt x="338" y="458"/>
                      <a:pt x="338" y="459"/>
                    </a:cubicBezTo>
                    <a:cubicBezTo>
                      <a:pt x="339" y="459"/>
                      <a:pt x="337" y="463"/>
                      <a:pt x="337" y="464"/>
                    </a:cubicBezTo>
                    <a:cubicBezTo>
                      <a:pt x="337" y="464"/>
                      <a:pt x="336" y="465"/>
                      <a:pt x="337" y="465"/>
                    </a:cubicBezTo>
                    <a:cubicBezTo>
                      <a:pt x="337" y="466"/>
                      <a:pt x="338" y="465"/>
                      <a:pt x="338" y="466"/>
                    </a:cubicBezTo>
                    <a:cubicBezTo>
                      <a:pt x="339" y="467"/>
                      <a:pt x="340" y="467"/>
                      <a:pt x="339" y="468"/>
                    </a:cubicBezTo>
                    <a:cubicBezTo>
                      <a:pt x="338" y="468"/>
                      <a:pt x="338" y="468"/>
                      <a:pt x="336" y="468"/>
                    </a:cubicBezTo>
                    <a:cubicBezTo>
                      <a:pt x="334" y="467"/>
                      <a:pt x="332" y="467"/>
                      <a:pt x="332" y="468"/>
                    </a:cubicBezTo>
                    <a:cubicBezTo>
                      <a:pt x="332" y="468"/>
                      <a:pt x="333" y="469"/>
                      <a:pt x="334" y="469"/>
                    </a:cubicBezTo>
                    <a:cubicBezTo>
                      <a:pt x="335" y="469"/>
                      <a:pt x="337" y="469"/>
                      <a:pt x="337" y="469"/>
                    </a:cubicBezTo>
                    <a:cubicBezTo>
                      <a:pt x="338" y="470"/>
                      <a:pt x="338" y="471"/>
                      <a:pt x="337" y="471"/>
                    </a:cubicBezTo>
                    <a:cubicBezTo>
                      <a:pt x="336" y="471"/>
                      <a:pt x="332" y="470"/>
                      <a:pt x="331" y="471"/>
                    </a:cubicBezTo>
                    <a:cubicBezTo>
                      <a:pt x="331" y="471"/>
                      <a:pt x="330" y="471"/>
                      <a:pt x="331" y="472"/>
                    </a:cubicBezTo>
                    <a:cubicBezTo>
                      <a:pt x="331" y="472"/>
                      <a:pt x="334" y="473"/>
                      <a:pt x="335" y="473"/>
                    </a:cubicBezTo>
                    <a:cubicBezTo>
                      <a:pt x="336" y="473"/>
                      <a:pt x="337" y="473"/>
                      <a:pt x="337" y="474"/>
                    </a:cubicBezTo>
                    <a:cubicBezTo>
                      <a:pt x="337" y="474"/>
                      <a:pt x="336" y="475"/>
                      <a:pt x="336" y="475"/>
                    </a:cubicBezTo>
                    <a:cubicBezTo>
                      <a:pt x="336" y="475"/>
                      <a:pt x="335" y="475"/>
                      <a:pt x="333" y="475"/>
                    </a:cubicBezTo>
                    <a:cubicBezTo>
                      <a:pt x="331" y="475"/>
                      <a:pt x="329" y="474"/>
                      <a:pt x="329" y="475"/>
                    </a:cubicBezTo>
                    <a:cubicBezTo>
                      <a:pt x="328" y="476"/>
                      <a:pt x="329" y="476"/>
                      <a:pt x="330" y="476"/>
                    </a:cubicBezTo>
                    <a:cubicBezTo>
                      <a:pt x="331" y="477"/>
                      <a:pt x="332" y="477"/>
                      <a:pt x="332" y="477"/>
                    </a:cubicBezTo>
                    <a:cubicBezTo>
                      <a:pt x="332" y="477"/>
                      <a:pt x="329" y="477"/>
                      <a:pt x="329" y="477"/>
                    </a:cubicBezTo>
                    <a:cubicBezTo>
                      <a:pt x="329" y="478"/>
                      <a:pt x="330" y="478"/>
                      <a:pt x="330" y="479"/>
                    </a:cubicBezTo>
                    <a:cubicBezTo>
                      <a:pt x="329" y="479"/>
                      <a:pt x="325" y="478"/>
                      <a:pt x="325" y="479"/>
                    </a:cubicBezTo>
                    <a:cubicBezTo>
                      <a:pt x="325" y="479"/>
                      <a:pt x="325" y="480"/>
                      <a:pt x="326" y="480"/>
                    </a:cubicBezTo>
                    <a:cubicBezTo>
                      <a:pt x="327" y="480"/>
                      <a:pt x="331" y="480"/>
                      <a:pt x="332" y="480"/>
                    </a:cubicBezTo>
                    <a:cubicBezTo>
                      <a:pt x="332" y="480"/>
                      <a:pt x="333" y="481"/>
                      <a:pt x="332" y="481"/>
                    </a:cubicBezTo>
                    <a:cubicBezTo>
                      <a:pt x="332" y="482"/>
                      <a:pt x="330" y="482"/>
                      <a:pt x="328" y="482"/>
                    </a:cubicBezTo>
                    <a:cubicBezTo>
                      <a:pt x="327" y="482"/>
                      <a:pt x="326" y="482"/>
                      <a:pt x="326" y="482"/>
                    </a:cubicBezTo>
                    <a:cubicBezTo>
                      <a:pt x="325" y="482"/>
                      <a:pt x="326" y="483"/>
                      <a:pt x="327" y="483"/>
                    </a:cubicBezTo>
                    <a:cubicBezTo>
                      <a:pt x="328" y="484"/>
                      <a:pt x="326" y="484"/>
                      <a:pt x="326" y="484"/>
                    </a:cubicBezTo>
                    <a:cubicBezTo>
                      <a:pt x="326" y="485"/>
                      <a:pt x="328" y="485"/>
                      <a:pt x="330" y="485"/>
                    </a:cubicBezTo>
                    <a:cubicBezTo>
                      <a:pt x="331" y="485"/>
                      <a:pt x="332" y="486"/>
                      <a:pt x="332" y="486"/>
                    </a:cubicBezTo>
                    <a:cubicBezTo>
                      <a:pt x="332" y="486"/>
                      <a:pt x="329" y="486"/>
                      <a:pt x="329" y="487"/>
                    </a:cubicBezTo>
                    <a:cubicBezTo>
                      <a:pt x="329" y="487"/>
                      <a:pt x="331" y="487"/>
                      <a:pt x="331" y="488"/>
                    </a:cubicBezTo>
                    <a:cubicBezTo>
                      <a:pt x="331" y="489"/>
                      <a:pt x="329" y="488"/>
                      <a:pt x="328" y="488"/>
                    </a:cubicBezTo>
                    <a:cubicBezTo>
                      <a:pt x="327" y="488"/>
                      <a:pt x="326" y="489"/>
                      <a:pt x="325" y="488"/>
                    </a:cubicBezTo>
                    <a:cubicBezTo>
                      <a:pt x="325" y="487"/>
                      <a:pt x="324" y="485"/>
                      <a:pt x="323" y="486"/>
                    </a:cubicBezTo>
                    <a:cubicBezTo>
                      <a:pt x="323" y="487"/>
                      <a:pt x="324" y="488"/>
                      <a:pt x="323" y="488"/>
                    </a:cubicBezTo>
                    <a:cubicBezTo>
                      <a:pt x="322" y="488"/>
                      <a:pt x="320" y="487"/>
                      <a:pt x="319" y="487"/>
                    </a:cubicBezTo>
                    <a:cubicBezTo>
                      <a:pt x="319" y="487"/>
                      <a:pt x="318" y="487"/>
                      <a:pt x="318" y="488"/>
                    </a:cubicBezTo>
                    <a:cubicBezTo>
                      <a:pt x="319" y="489"/>
                      <a:pt x="319" y="488"/>
                      <a:pt x="321" y="489"/>
                    </a:cubicBezTo>
                    <a:cubicBezTo>
                      <a:pt x="323" y="489"/>
                      <a:pt x="325" y="490"/>
                      <a:pt x="325" y="490"/>
                    </a:cubicBezTo>
                    <a:cubicBezTo>
                      <a:pt x="326" y="491"/>
                      <a:pt x="326" y="491"/>
                      <a:pt x="325" y="492"/>
                    </a:cubicBezTo>
                    <a:cubicBezTo>
                      <a:pt x="324" y="492"/>
                      <a:pt x="324" y="493"/>
                      <a:pt x="325" y="493"/>
                    </a:cubicBezTo>
                    <a:cubicBezTo>
                      <a:pt x="326" y="493"/>
                      <a:pt x="327" y="492"/>
                      <a:pt x="328" y="492"/>
                    </a:cubicBezTo>
                    <a:cubicBezTo>
                      <a:pt x="329" y="492"/>
                      <a:pt x="330" y="491"/>
                      <a:pt x="330" y="493"/>
                    </a:cubicBezTo>
                    <a:cubicBezTo>
                      <a:pt x="330" y="494"/>
                      <a:pt x="331" y="495"/>
                      <a:pt x="330" y="495"/>
                    </a:cubicBezTo>
                    <a:cubicBezTo>
                      <a:pt x="328" y="495"/>
                      <a:pt x="325" y="495"/>
                      <a:pt x="324" y="495"/>
                    </a:cubicBezTo>
                    <a:cubicBezTo>
                      <a:pt x="322" y="495"/>
                      <a:pt x="319" y="495"/>
                      <a:pt x="319" y="494"/>
                    </a:cubicBezTo>
                    <a:cubicBezTo>
                      <a:pt x="320" y="493"/>
                      <a:pt x="321" y="491"/>
                      <a:pt x="320" y="491"/>
                    </a:cubicBezTo>
                    <a:cubicBezTo>
                      <a:pt x="319" y="491"/>
                      <a:pt x="317" y="492"/>
                      <a:pt x="317" y="492"/>
                    </a:cubicBezTo>
                    <a:cubicBezTo>
                      <a:pt x="317" y="493"/>
                      <a:pt x="318" y="494"/>
                      <a:pt x="317" y="494"/>
                    </a:cubicBezTo>
                    <a:cubicBezTo>
                      <a:pt x="316" y="495"/>
                      <a:pt x="316" y="494"/>
                      <a:pt x="315" y="495"/>
                    </a:cubicBezTo>
                    <a:cubicBezTo>
                      <a:pt x="315" y="496"/>
                      <a:pt x="315" y="497"/>
                      <a:pt x="314" y="497"/>
                    </a:cubicBezTo>
                    <a:cubicBezTo>
                      <a:pt x="313" y="497"/>
                      <a:pt x="312" y="498"/>
                      <a:pt x="312" y="497"/>
                    </a:cubicBezTo>
                    <a:cubicBezTo>
                      <a:pt x="312" y="497"/>
                      <a:pt x="311" y="496"/>
                      <a:pt x="312" y="495"/>
                    </a:cubicBezTo>
                    <a:cubicBezTo>
                      <a:pt x="312" y="494"/>
                      <a:pt x="317" y="488"/>
                      <a:pt x="316" y="489"/>
                    </a:cubicBezTo>
                    <a:cubicBezTo>
                      <a:pt x="315" y="489"/>
                      <a:pt x="311" y="492"/>
                      <a:pt x="311" y="491"/>
                    </a:cubicBezTo>
                    <a:cubicBezTo>
                      <a:pt x="311" y="491"/>
                      <a:pt x="314" y="486"/>
                      <a:pt x="314" y="486"/>
                    </a:cubicBezTo>
                    <a:cubicBezTo>
                      <a:pt x="314" y="485"/>
                      <a:pt x="309" y="490"/>
                      <a:pt x="309" y="489"/>
                    </a:cubicBezTo>
                    <a:cubicBezTo>
                      <a:pt x="309" y="488"/>
                      <a:pt x="309" y="487"/>
                      <a:pt x="309" y="486"/>
                    </a:cubicBezTo>
                    <a:cubicBezTo>
                      <a:pt x="309" y="485"/>
                      <a:pt x="307" y="485"/>
                      <a:pt x="306" y="485"/>
                    </a:cubicBezTo>
                    <a:cubicBezTo>
                      <a:pt x="306" y="485"/>
                      <a:pt x="305" y="486"/>
                      <a:pt x="305" y="487"/>
                    </a:cubicBezTo>
                    <a:cubicBezTo>
                      <a:pt x="304" y="487"/>
                      <a:pt x="303" y="487"/>
                      <a:pt x="303" y="486"/>
                    </a:cubicBezTo>
                    <a:cubicBezTo>
                      <a:pt x="304" y="485"/>
                      <a:pt x="303" y="485"/>
                      <a:pt x="303" y="485"/>
                    </a:cubicBezTo>
                    <a:cubicBezTo>
                      <a:pt x="304" y="484"/>
                      <a:pt x="304" y="484"/>
                      <a:pt x="305" y="484"/>
                    </a:cubicBezTo>
                    <a:cubicBezTo>
                      <a:pt x="305" y="483"/>
                      <a:pt x="305" y="482"/>
                      <a:pt x="306" y="481"/>
                    </a:cubicBezTo>
                    <a:cubicBezTo>
                      <a:pt x="307" y="480"/>
                      <a:pt x="308" y="479"/>
                      <a:pt x="307" y="478"/>
                    </a:cubicBezTo>
                    <a:cubicBezTo>
                      <a:pt x="307" y="476"/>
                      <a:pt x="307" y="478"/>
                      <a:pt x="306" y="478"/>
                    </a:cubicBezTo>
                    <a:cubicBezTo>
                      <a:pt x="304" y="477"/>
                      <a:pt x="304" y="476"/>
                      <a:pt x="304" y="477"/>
                    </a:cubicBezTo>
                    <a:cubicBezTo>
                      <a:pt x="304" y="477"/>
                      <a:pt x="304" y="478"/>
                      <a:pt x="304" y="479"/>
                    </a:cubicBezTo>
                    <a:cubicBezTo>
                      <a:pt x="304" y="479"/>
                      <a:pt x="302" y="481"/>
                      <a:pt x="302" y="480"/>
                    </a:cubicBezTo>
                    <a:cubicBezTo>
                      <a:pt x="301" y="480"/>
                      <a:pt x="303" y="479"/>
                      <a:pt x="302" y="478"/>
                    </a:cubicBezTo>
                    <a:cubicBezTo>
                      <a:pt x="301" y="477"/>
                      <a:pt x="300" y="477"/>
                      <a:pt x="301" y="476"/>
                    </a:cubicBezTo>
                    <a:cubicBezTo>
                      <a:pt x="302" y="475"/>
                      <a:pt x="302" y="475"/>
                      <a:pt x="301" y="475"/>
                    </a:cubicBezTo>
                    <a:cubicBezTo>
                      <a:pt x="300" y="475"/>
                      <a:pt x="296" y="476"/>
                      <a:pt x="296" y="477"/>
                    </a:cubicBezTo>
                    <a:cubicBezTo>
                      <a:pt x="297" y="478"/>
                      <a:pt x="299" y="478"/>
                      <a:pt x="299" y="478"/>
                    </a:cubicBezTo>
                    <a:cubicBezTo>
                      <a:pt x="298" y="479"/>
                      <a:pt x="295" y="478"/>
                      <a:pt x="294" y="479"/>
                    </a:cubicBezTo>
                    <a:cubicBezTo>
                      <a:pt x="293" y="480"/>
                      <a:pt x="295" y="480"/>
                      <a:pt x="293" y="481"/>
                    </a:cubicBezTo>
                    <a:cubicBezTo>
                      <a:pt x="292" y="481"/>
                      <a:pt x="291" y="480"/>
                      <a:pt x="291" y="481"/>
                    </a:cubicBezTo>
                    <a:cubicBezTo>
                      <a:pt x="290" y="482"/>
                      <a:pt x="291" y="482"/>
                      <a:pt x="290" y="482"/>
                    </a:cubicBezTo>
                    <a:cubicBezTo>
                      <a:pt x="289" y="482"/>
                      <a:pt x="289" y="482"/>
                      <a:pt x="289" y="483"/>
                    </a:cubicBezTo>
                    <a:cubicBezTo>
                      <a:pt x="289" y="483"/>
                      <a:pt x="287" y="484"/>
                      <a:pt x="287" y="483"/>
                    </a:cubicBezTo>
                    <a:cubicBezTo>
                      <a:pt x="287" y="482"/>
                      <a:pt x="287" y="481"/>
                      <a:pt x="286" y="481"/>
                    </a:cubicBezTo>
                    <a:cubicBezTo>
                      <a:pt x="284" y="481"/>
                      <a:pt x="282" y="482"/>
                      <a:pt x="281" y="482"/>
                    </a:cubicBezTo>
                    <a:cubicBezTo>
                      <a:pt x="280" y="483"/>
                      <a:pt x="278" y="483"/>
                      <a:pt x="278" y="482"/>
                    </a:cubicBezTo>
                    <a:cubicBezTo>
                      <a:pt x="279" y="481"/>
                      <a:pt x="281" y="481"/>
                      <a:pt x="279" y="480"/>
                    </a:cubicBezTo>
                    <a:cubicBezTo>
                      <a:pt x="278" y="480"/>
                      <a:pt x="277" y="481"/>
                      <a:pt x="278" y="480"/>
                    </a:cubicBezTo>
                    <a:cubicBezTo>
                      <a:pt x="278" y="479"/>
                      <a:pt x="279" y="478"/>
                      <a:pt x="279" y="477"/>
                    </a:cubicBezTo>
                    <a:cubicBezTo>
                      <a:pt x="278" y="477"/>
                      <a:pt x="276" y="479"/>
                      <a:pt x="275" y="479"/>
                    </a:cubicBezTo>
                    <a:cubicBezTo>
                      <a:pt x="275" y="479"/>
                      <a:pt x="274" y="478"/>
                      <a:pt x="274" y="478"/>
                    </a:cubicBezTo>
                    <a:cubicBezTo>
                      <a:pt x="275" y="477"/>
                      <a:pt x="278" y="476"/>
                      <a:pt x="277" y="476"/>
                    </a:cubicBezTo>
                    <a:cubicBezTo>
                      <a:pt x="277" y="475"/>
                      <a:pt x="275" y="475"/>
                      <a:pt x="275" y="475"/>
                    </a:cubicBezTo>
                    <a:cubicBezTo>
                      <a:pt x="274" y="475"/>
                      <a:pt x="272" y="477"/>
                      <a:pt x="272" y="477"/>
                    </a:cubicBezTo>
                    <a:cubicBezTo>
                      <a:pt x="272" y="476"/>
                      <a:pt x="274" y="475"/>
                      <a:pt x="273" y="474"/>
                    </a:cubicBezTo>
                    <a:cubicBezTo>
                      <a:pt x="271" y="474"/>
                      <a:pt x="270" y="473"/>
                      <a:pt x="271" y="473"/>
                    </a:cubicBezTo>
                    <a:cubicBezTo>
                      <a:pt x="272" y="473"/>
                      <a:pt x="274" y="473"/>
                      <a:pt x="274" y="472"/>
                    </a:cubicBezTo>
                    <a:cubicBezTo>
                      <a:pt x="273" y="471"/>
                      <a:pt x="274" y="470"/>
                      <a:pt x="272" y="471"/>
                    </a:cubicBezTo>
                    <a:cubicBezTo>
                      <a:pt x="271" y="471"/>
                      <a:pt x="268" y="472"/>
                      <a:pt x="267" y="472"/>
                    </a:cubicBezTo>
                    <a:cubicBezTo>
                      <a:pt x="267" y="472"/>
                      <a:pt x="266" y="471"/>
                      <a:pt x="267" y="471"/>
                    </a:cubicBezTo>
                    <a:cubicBezTo>
                      <a:pt x="268" y="470"/>
                      <a:pt x="270" y="471"/>
                      <a:pt x="270" y="470"/>
                    </a:cubicBezTo>
                    <a:cubicBezTo>
                      <a:pt x="270" y="470"/>
                      <a:pt x="270" y="469"/>
                      <a:pt x="269" y="469"/>
                    </a:cubicBezTo>
                    <a:cubicBezTo>
                      <a:pt x="269" y="469"/>
                      <a:pt x="267" y="470"/>
                      <a:pt x="267" y="469"/>
                    </a:cubicBezTo>
                    <a:cubicBezTo>
                      <a:pt x="267" y="468"/>
                      <a:pt x="268" y="468"/>
                      <a:pt x="267" y="468"/>
                    </a:cubicBezTo>
                    <a:cubicBezTo>
                      <a:pt x="267" y="467"/>
                      <a:pt x="266" y="468"/>
                      <a:pt x="266" y="467"/>
                    </a:cubicBezTo>
                    <a:cubicBezTo>
                      <a:pt x="266" y="466"/>
                      <a:pt x="267" y="466"/>
                      <a:pt x="268" y="465"/>
                    </a:cubicBezTo>
                    <a:cubicBezTo>
                      <a:pt x="269" y="465"/>
                      <a:pt x="269" y="464"/>
                      <a:pt x="268" y="464"/>
                    </a:cubicBezTo>
                    <a:cubicBezTo>
                      <a:pt x="268" y="463"/>
                      <a:pt x="265" y="466"/>
                      <a:pt x="264" y="466"/>
                    </a:cubicBezTo>
                    <a:cubicBezTo>
                      <a:pt x="263" y="466"/>
                      <a:pt x="262" y="466"/>
                      <a:pt x="262" y="465"/>
                    </a:cubicBezTo>
                    <a:cubicBezTo>
                      <a:pt x="263" y="465"/>
                      <a:pt x="264" y="464"/>
                      <a:pt x="265" y="464"/>
                    </a:cubicBezTo>
                    <a:cubicBezTo>
                      <a:pt x="266" y="463"/>
                      <a:pt x="268" y="463"/>
                      <a:pt x="267" y="462"/>
                    </a:cubicBezTo>
                    <a:cubicBezTo>
                      <a:pt x="267" y="462"/>
                      <a:pt x="265" y="463"/>
                      <a:pt x="265" y="462"/>
                    </a:cubicBezTo>
                    <a:cubicBezTo>
                      <a:pt x="265" y="461"/>
                      <a:pt x="266" y="460"/>
                      <a:pt x="265" y="460"/>
                    </a:cubicBezTo>
                    <a:cubicBezTo>
                      <a:pt x="265" y="460"/>
                      <a:pt x="264" y="461"/>
                      <a:pt x="264" y="462"/>
                    </a:cubicBezTo>
                    <a:cubicBezTo>
                      <a:pt x="263" y="463"/>
                      <a:pt x="262" y="463"/>
                      <a:pt x="262" y="462"/>
                    </a:cubicBezTo>
                    <a:cubicBezTo>
                      <a:pt x="262" y="462"/>
                      <a:pt x="264" y="460"/>
                      <a:pt x="263" y="459"/>
                    </a:cubicBezTo>
                    <a:cubicBezTo>
                      <a:pt x="261" y="459"/>
                      <a:pt x="258" y="459"/>
                      <a:pt x="258" y="459"/>
                    </a:cubicBezTo>
                    <a:cubicBezTo>
                      <a:pt x="257" y="458"/>
                      <a:pt x="252" y="456"/>
                      <a:pt x="252" y="455"/>
                    </a:cubicBezTo>
                    <a:cubicBezTo>
                      <a:pt x="252" y="455"/>
                      <a:pt x="252" y="454"/>
                      <a:pt x="253" y="453"/>
                    </a:cubicBezTo>
                    <a:cubicBezTo>
                      <a:pt x="253" y="452"/>
                      <a:pt x="254" y="451"/>
                      <a:pt x="255" y="451"/>
                    </a:cubicBezTo>
                    <a:cubicBezTo>
                      <a:pt x="255" y="450"/>
                      <a:pt x="256" y="449"/>
                      <a:pt x="256" y="449"/>
                    </a:cubicBezTo>
                    <a:cubicBezTo>
                      <a:pt x="255" y="448"/>
                      <a:pt x="254" y="450"/>
                      <a:pt x="253" y="450"/>
                    </a:cubicBezTo>
                    <a:cubicBezTo>
                      <a:pt x="253" y="449"/>
                      <a:pt x="252" y="449"/>
                      <a:pt x="253" y="449"/>
                    </a:cubicBezTo>
                    <a:cubicBezTo>
                      <a:pt x="253" y="448"/>
                      <a:pt x="255" y="448"/>
                      <a:pt x="256" y="447"/>
                    </a:cubicBezTo>
                    <a:cubicBezTo>
                      <a:pt x="257" y="447"/>
                      <a:pt x="258" y="446"/>
                      <a:pt x="257" y="446"/>
                    </a:cubicBezTo>
                    <a:cubicBezTo>
                      <a:pt x="257" y="445"/>
                      <a:pt x="254" y="447"/>
                      <a:pt x="253" y="447"/>
                    </a:cubicBezTo>
                    <a:cubicBezTo>
                      <a:pt x="252" y="446"/>
                      <a:pt x="252" y="446"/>
                      <a:pt x="252" y="446"/>
                    </a:cubicBezTo>
                    <a:cubicBezTo>
                      <a:pt x="251" y="446"/>
                      <a:pt x="251" y="447"/>
                      <a:pt x="250" y="447"/>
                    </a:cubicBezTo>
                    <a:cubicBezTo>
                      <a:pt x="249" y="447"/>
                      <a:pt x="248" y="447"/>
                      <a:pt x="248" y="446"/>
                    </a:cubicBezTo>
                    <a:cubicBezTo>
                      <a:pt x="249" y="446"/>
                      <a:pt x="248" y="445"/>
                      <a:pt x="250" y="445"/>
                    </a:cubicBezTo>
                    <a:cubicBezTo>
                      <a:pt x="252" y="444"/>
                      <a:pt x="253" y="444"/>
                      <a:pt x="254" y="443"/>
                    </a:cubicBezTo>
                    <a:cubicBezTo>
                      <a:pt x="254" y="442"/>
                      <a:pt x="253" y="443"/>
                      <a:pt x="251" y="443"/>
                    </a:cubicBezTo>
                    <a:cubicBezTo>
                      <a:pt x="249" y="443"/>
                      <a:pt x="246" y="444"/>
                      <a:pt x="246" y="443"/>
                    </a:cubicBezTo>
                    <a:cubicBezTo>
                      <a:pt x="246" y="443"/>
                      <a:pt x="246" y="442"/>
                      <a:pt x="246" y="442"/>
                    </a:cubicBezTo>
                    <a:cubicBezTo>
                      <a:pt x="245" y="442"/>
                      <a:pt x="243" y="443"/>
                      <a:pt x="243" y="443"/>
                    </a:cubicBezTo>
                    <a:cubicBezTo>
                      <a:pt x="243" y="442"/>
                      <a:pt x="243" y="442"/>
                      <a:pt x="243" y="441"/>
                    </a:cubicBezTo>
                    <a:cubicBezTo>
                      <a:pt x="243" y="441"/>
                      <a:pt x="245" y="441"/>
                      <a:pt x="247" y="441"/>
                    </a:cubicBezTo>
                    <a:cubicBezTo>
                      <a:pt x="248" y="441"/>
                      <a:pt x="251" y="441"/>
                      <a:pt x="251" y="440"/>
                    </a:cubicBezTo>
                    <a:cubicBezTo>
                      <a:pt x="251" y="440"/>
                      <a:pt x="252" y="439"/>
                      <a:pt x="250" y="439"/>
                    </a:cubicBezTo>
                    <a:cubicBezTo>
                      <a:pt x="249" y="439"/>
                      <a:pt x="243" y="440"/>
                      <a:pt x="244" y="440"/>
                    </a:cubicBezTo>
                    <a:cubicBezTo>
                      <a:pt x="244" y="439"/>
                      <a:pt x="246" y="438"/>
                      <a:pt x="247" y="438"/>
                    </a:cubicBezTo>
                    <a:cubicBezTo>
                      <a:pt x="247" y="437"/>
                      <a:pt x="244" y="437"/>
                      <a:pt x="244" y="437"/>
                    </a:cubicBezTo>
                    <a:cubicBezTo>
                      <a:pt x="244" y="436"/>
                      <a:pt x="249" y="436"/>
                      <a:pt x="249" y="436"/>
                    </a:cubicBezTo>
                    <a:cubicBezTo>
                      <a:pt x="249" y="435"/>
                      <a:pt x="249" y="435"/>
                      <a:pt x="248" y="435"/>
                    </a:cubicBezTo>
                    <a:cubicBezTo>
                      <a:pt x="247" y="435"/>
                      <a:pt x="243" y="435"/>
                      <a:pt x="242" y="435"/>
                    </a:cubicBezTo>
                    <a:cubicBezTo>
                      <a:pt x="241" y="435"/>
                      <a:pt x="241" y="436"/>
                      <a:pt x="240" y="437"/>
                    </a:cubicBezTo>
                    <a:cubicBezTo>
                      <a:pt x="240" y="437"/>
                      <a:pt x="238" y="437"/>
                      <a:pt x="238" y="436"/>
                    </a:cubicBezTo>
                    <a:cubicBezTo>
                      <a:pt x="239" y="435"/>
                      <a:pt x="239" y="435"/>
                      <a:pt x="240" y="435"/>
                    </a:cubicBezTo>
                    <a:cubicBezTo>
                      <a:pt x="240" y="434"/>
                      <a:pt x="239" y="434"/>
                      <a:pt x="240" y="433"/>
                    </a:cubicBezTo>
                    <a:cubicBezTo>
                      <a:pt x="240" y="433"/>
                      <a:pt x="242" y="432"/>
                      <a:pt x="243" y="432"/>
                    </a:cubicBezTo>
                    <a:cubicBezTo>
                      <a:pt x="244" y="431"/>
                      <a:pt x="246" y="430"/>
                      <a:pt x="244" y="430"/>
                    </a:cubicBezTo>
                    <a:cubicBezTo>
                      <a:pt x="243" y="430"/>
                      <a:pt x="239" y="432"/>
                      <a:pt x="239" y="431"/>
                    </a:cubicBezTo>
                    <a:cubicBezTo>
                      <a:pt x="239" y="430"/>
                      <a:pt x="240" y="430"/>
                      <a:pt x="240" y="429"/>
                    </a:cubicBezTo>
                    <a:cubicBezTo>
                      <a:pt x="240" y="429"/>
                      <a:pt x="240" y="428"/>
                      <a:pt x="240" y="428"/>
                    </a:cubicBezTo>
                    <a:cubicBezTo>
                      <a:pt x="241" y="428"/>
                      <a:pt x="242" y="428"/>
                      <a:pt x="244" y="428"/>
                    </a:cubicBezTo>
                    <a:cubicBezTo>
                      <a:pt x="245" y="428"/>
                      <a:pt x="246" y="427"/>
                      <a:pt x="248" y="427"/>
                    </a:cubicBezTo>
                    <a:cubicBezTo>
                      <a:pt x="250" y="427"/>
                      <a:pt x="250" y="426"/>
                      <a:pt x="251" y="427"/>
                    </a:cubicBezTo>
                    <a:cubicBezTo>
                      <a:pt x="252" y="427"/>
                      <a:pt x="253" y="429"/>
                      <a:pt x="254" y="428"/>
                    </a:cubicBezTo>
                    <a:cubicBezTo>
                      <a:pt x="254" y="427"/>
                      <a:pt x="254" y="425"/>
                      <a:pt x="253" y="425"/>
                    </a:cubicBezTo>
                    <a:cubicBezTo>
                      <a:pt x="252" y="425"/>
                      <a:pt x="252" y="425"/>
                      <a:pt x="251" y="425"/>
                    </a:cubicBezTo>
                    <a:cubicBezTo>
                      <a:pt x="251" y="424"/>
                      <a:pt x="250" y="424"/>
                      <a:pt x="251" y="423"/>
                    </a:cubicBezTo>
                    <a:cubicBezTo>
                      <a:pt x="252" y="422"/>
                      <a:pt x="252" y="422"/>
                      <a:pt x="253" y="422"/>
                    </a:cubicBezTo>
                    <a:cubicBezTo>
                      <a:pt x="254" y="422"/>
                      <a:pt x="255" y="423"/>
                      <a:pt x="256" y="423"/>
                    </a:cubicBezTo>
                    <a:cubicBezTo>
                      <a:pt x="258" y="424"/>
                      <a:pt x="260" y="424"/>
                      <a:pt x="259" y="423"/>
                    </a:cubicBezTo>
                    <a:cubicBezTo>
                      <a:pt x="259" y="422"/>
                      <a:pt x="255" y="421"/>
                      <a:pt x="254" y="420"/>
                    </a:cubicBezTo>
                    <a:cubicBezTo>
                      <a:pt x="254" y="419"/>
                      <a:pt x="254" y="419"/>
                      <a:pt x="254" y="417"/>
                    </a:cubicBezTo>
                    <a:cubicBezTo>
                      <a:pt x="255" y="415"/>
                      <a:pt x="256" y="413"/>
                      <a:pt x="255" y="413"/>
                    </a:cubicBezTo>
                    <a:cubicBezTo>
                      <a:pt x="253" y="414"/>
                      <a:pt x="253" y="415"/>
                      <a:pt x="251" y="415"/>
                    </a:cubicBezTo>
                    <a:cubicBezTo>
                      <a:pt x="249" y="416"/>
                      <a:pt x="248" y="416"/>
                      <a:pt x="248" y="415"/>
                    </a:cubicBezTo>
                    <a:cubicBezTo>
                      <a:pt x="248" y="413"/>
                      <a:pt x="249" y="413"/>
                      <a:pt x="248" y="412"/>
                    </a:cubicBezTo>
                    <a:cubicBezTo>
                      <a:pt x="247" y="412"/>
                      <a:pt x="246" y="413"/>
                      <a:pt x="247" y="411"/>
                    </a:cubicBezTo>
                    <a:cubicBezTo>
                      <a:pt x="247" y="409"/>
                      <a:pt x="248" y="407"/>
                      <a:pt x="247" y="407"/>
                    </a:cubicBezTo>
                    <a:cubicBezTo>
                      <a:pt x="245" y="407"/>
                      <a:pt x="246" y="409"/>
                      <a:pt x="245" y="408"/>
                    </a:cubicBezTo>
                    <a:cubicBezTo>
                      <a:pt x="243" y="408"/>
                      <a:pt x="243" y="407"/>
                      <a:pt x="243" y="408"/>
                    </a:cubicBezTo>
                    <a:cubicBezTo>
                      <a:pt x="243" y="408"/>
                      <a:pt x="243" y="409"/>
                      <a:pt x="244" y="410"/>
                    </a:cubicBezTo>
                    <a:cubicBezTo>
                      <a:pt x="244" y="411"/>
                      <a:pt x="244" y="412"/>
                      <a:pt x="245" y="412"/>
                    </a:cubicBezTo>
                    <a:cubicBezTo>
                      <a:pt x="245" y="412"/>
                      <a:pt x="245" y="412"/>
                      <a:pt x="245" y="413"/>
                    </a:cubicBezTo>
                    <a:cubicBezTo>
                      <a:pt x="245" y="414"/>
                      <a:pt x="245" y="414"/>
                      <a:pt x="246" y="415"/>
                    </a:cubicBezTo>
                    <a:cubicBezTo>
                      <a:pt x="246" y="416"/>
                      <a:pt x="246" y="416"/>
                      <a:pt x="245" y="416"/>
                    </a:cubicBezTo>
                    <a:cubicBezTo>
                      <a:pt x="245" y="417"/>
                      <a:pt x="242" y="419"/>
                      <a:pt x="242" y="417"/>
                    </a:cubicBezTo>
                    <a:cubicBezTo>
                      <a:pt x="242" y="416"/>
                      <a:pt x="244" y="415"/>
                      <a:pt x="242" y="415"/>
                    </a:cubicBezTo>
                    <a:cubicBezTo>
                      <a:pt x="240" y="415"/>
                      <a:pt x="240" y="416"/>
                      <a:pt x="240" y="416"/>
                    </a:cubicBezTo>
                    <a:cubicBezTo>
                      <a:pt x="239" y="417"/>
                      <a:pt x="238" y="420"/>
                      <a:pt x="236" y="422"/>
                    </a:cubicBezTo>
                    <a:cubicBezTo>
                      <a:pt x="234" y="424"/>
                      <a:pt x="234" y="426"/>
                      <a:pt x="233" y="425"/>
                    </a:cubicBezTo>
                    <a:cubicBezTo>
                      <a:pt x="231" y="424"/>
                      <a:pt x="230" y="418"/>
                      <a:pt x="231" y="417"/>
                    </a:cubicBezTo>
                    <a:cubicBezTo>
                      <a:pt x="233" y="416"/>
                      <a:pt x="234" y="416"/>
                      <a:pt x="235" y="415"/>
                    </a:cubicBezTo>
                    <a:cubicBezTo>
                      <a:pt x="237" y="414"/>
                      <a:pt x="238" y="414"/>
                      <a:pt x="239" y="413"/>
                    </a:cubicBezTo>
                    <a:cubicBezTo>
                      <a:pt x="240" y="411"/>
                      <a:pt x="239" y="412"/>
                      <a:pt x="238" y="412"/>
                    </a:cubicBezTo>
                    <a:cubicBezTo>
                      <a:pt x="236" y="412"/>
                      <a:pt x="236" y="410"/>
                      <a:pt x="235" y="411"/>
                    </a:cubicBezTo>
                    <a:cubicBezTo>
                      <a:pt x="235" y="412"/>
                      <a:pt x="234" y="415"/>
                      <a:pt x="233" y="414"/>
                    </a:cubicBezTo>
                    <a:cubicBezTo>
                      <a:pt x="232" y="413"/>
                      <a:pt x="233" y="414"/>
                      <a:pt x="232" y="412"/>
                    </a:cubicBezTo>
                    <a:cubicBezTo>
                      <a:pt x="230" y="410"/>
                      <a:pt x="230" y="411"/>
                      <a:pt x="230" y="410"/>
                    </a:cubicBezTo>
                    <a:cubicBezTo>
                      <a:pt x="230" y="409"/>
                      <a:pt x="233" y="407"/>
                      <a:pt x="232" y="406"/>
                    </a:cubicBezTo>
                    <a:cubicBezTo>
                      <a:pt x="231" y="406"/>
                      <a:pt x="230" y="407"/>
                      <a:pt x="229" y="406"/>
                    </a:cubicBezTo>
                    <a:cubicBezTo>
                      <a:pt x="229" y="405"/>
                      <a:pt x="227" y="407"/>
                      <a:pt x="227" y="406"/>
                    </a:cubicBezTo>
                    <a:cubicBezTo>
                      <a:pt x="228" y="404"/>
                      <a:pt x="230" y="404"/>
                      <a:pt x="231" y="403"/>
                    </a:cubicBezTo>
                    <a:cubicBezTo>
                      <a:pt x="233" y="402"/>
                      <a:pt x="234" y="402"/>
                      <a:pt x="234" y="401"/>
                    </a:cubicBezTo>
                    <a:cubicBezTo>
                      <a:pt x="234" y="401"/>
                      <a:pt x="233" y="401"/>
                      <a:pt x="235" y="400"/>
                    </a:cubicBezTo>
                    <a:cubicBezTo>
                      <a:pt x="237" y="399"/>
                      <a:pt x="238" y="398"/>
                      <a:pt x="240" y="399"/>
                    </a:cubicBezTo>
                    <a:cubicBezTo>
                      <a:pt x="241" y="399"/>
                      <a:pt x="249" y="400"/>
                      <a:pt x="248" y="399"/>
                    </a:cubicBezTo>
                    <a:cubicBezTo>
                      <a:pt x="248" y="398"/>
                      <a:pt x="248" y="399"/>
                      <a:pt x="245" y="398"/>
                    </a:cubicBezTo>
                    <a:cubicBezTo>
                      <a:pt x="242" y="397"/>
                      <a:pt x="239" y="397"/>
                      <a:pt x="237" y="397"/>
                    </a:cubicBezTo>
                    <a:cubicBezTo>
                      <a:pt x="235" y="397"/>
                      <a:pt x="233" y="398"/>
                      <a:pt x="232" y="398"/>
                    </a:cubicBezTo>
                    <a:cubicBezTo>
                      <a:pt x="232" y="399"/>
                      <a:pt x="232" y="400"/>
                      <a:pt x="232" y="400"/>
                    </a:cubicBezTo>
                    <a:cubicBezTo>
                      <a:pt x="231" y="401"/>
                      <a:pt x="229" y="402"/>
                      <a:pt x="228" y="402"/>
                    </a:cubicBezTo>
                    <a:cubicBezTo>
                      <a:pt x="228" y="402"/>
                      <a:pt x="227" y="402"/>
                      <a:pt x="227" y="401"/>
                    </a:cubicBezTo>
                    <a:cubicBezTo>
                      <a:pt x="227" y="401"/>
                      <a:pt x="229" y="400"/>
                      <a:pt x="227" y="399"/>
                    </a:cubicBezTo>
                    <a:cubicBezTo>
                      <a:pt x="226" y="399"/>
                      <a:pt x="224" y="400"/>
                      <a:pt x="225" y="398"/>
                    </a:cubicBezTo>
                    <a:cubicBezTo>
                      <a:pt x="225" y="397"/>
                      <a:pt x="225" y="396"/>
                      <a:pt x="225" y="397"/>
                    </a:cubicBezTo>
                    <a:cubicBezTo>
                      <a:pt x="224" y="397"/>
                      <a:pt x="223" y="398"/>
                      <a:pt x="223" y="397"/>
                    </a:cubicBezTo>
                    <a:cubicBezTo>
                      <a:pt x="222" y="397"/>
                      <a:pt x="223" y="395"/>
                      <a:pt x="223" y="395"/>
                    </a:cubicBezTo>
                    <a:cubicBezTo>
                      <a:pt x="224" y="395"/>
                      <a:pt x="225" y="396"/>
                      <a:pt x="227" y="396"/>
                    </a:cubicBezTo>
                    <a:cubicBezTo>
                      <a:pt x="228" y="396"/>
                      <a:pt x="229" y="397"/>
                      <a:pt x="230" y="396"/>
                    </a:cubicBezTo>
                    <a:cubicBezTo>
                      <a:pt x="231" y="395"/>
                      <a:pt x="232" y="395"/>
                      <a:pt x="232" y="394"/>
                    </a:cubicBezTo>
                    <a:cubicBezTo>
                      <a:pt x="233" y="394"/>
                      <a:pt x="234" y="395"/>
                      <a:pt x="235" y="394"/>
                    </a:cubicBezTo>
                    <a:cubicBezTo>
                      <a:pt x="236" y="393"/>
                      <a:pt x="236" y="391"/>
                      <a:pt x="235" y="391"/>
                    </a:cubicBezTo>
                    <a:cubicBezTo>
                      <a:pt x="234" y="392"/>
                      <a:pt x="232" y="393"/>
                      <a:pt x="232" y="393"/>
                    </a:cubicBezTo>
                    <a:cubicBezTo>
                      <a:pt x="231" y="393"/>
                      <a:pt x="230" y="393"/>
                      <a:pt x="229" y="394"/>
                    </a:cubicBezTo>
                    <a:cubicBezTo>
                      <a:pt x="229" y="394"/>
                      <a:pt x="227" y="392"/>
                      <a:pt x="226" y="393"/>
                    </a:cubicBezTo>
                    <a:cubicBezTo>
                      <a:pt x="224" y="393"/>
                      <a:pt x="223" y="395"/>
                      <a:pt x="222" y="394"/>
                    </a:cubicBezTo>
                    <a:cubicBezTo>
                      <a:pt x="221" y="394"/>
                      <a:pt x="224" y="393"/>
                      <a:pt x="223" y="392"/>
                    </a:cubicBezTo>
                    <a:cubicBezTo>
                      <a:pt x="222" y="392"/>
                      <a:pt x="219" y="393"/>
                      <a:pt x="219" y="392"/>
                    </a:cubicBezTo>
                    <a:cubicBezTo>
                      <a:pt x="219" y="392"/>
                      <a:pt x="220" y="391"/>
                      <a:pt x="221" y="391"/>
                    </a:cubicBezTo>
                    <a:cubicBezTo>
                      <a:pt x="223" y="390"/>
                      <a:pt x="223" y="389"/>
                      <a:pt x="226" y="389"/>
                    </a:cubicBezTo>
                    <a:cubicBezTo>
                      <a:pt x="228" y="388"/>
                      <a:pt x="230" y="387"/>
                      <a:pt x="231" y="386"/>
                    </a:cubicBezTo>
                    <a:cubicBezTo>
                      <a:pt x="233" y="384"/>
                      <a:pt x="233" y="383"/>
                      <a:pt x="234" y="382"/>
                    </a:cubicBezTo>
                    <a:cubicBezTo>
                      <a:pt x="236" y="381"/>
                      <a:pt x="239" y="379"/>
                      <a:pt x="240" y="379"/>
                    </a:cubicBezTo>
                    <a:cubicBezTo>
                      <a:pt x="241" y="379"/>
                      <a:pt x="249" y="379"/>
                      <a:pt x="250" y="379"/>
                    </a:cubicBezTo>
                    <a:cubicBezTo>
                      <a:pt x="250" y="378"/>
                      <a:pt x="246" y="378"/>
                      <a:pt x="246" y="377"/>
                    </a:cubicBezTo>
                    <a:cubicBezTo>
                      <a:pt x="246" y="376"/>
                      <a:pt x="246" y="376"/>
                      <a:pt x="248" y="376"/>
                    </a:cubicBezTo>
                    <a:cubicBezTo>
                      <a:pt x="250" y="376"/>
                      <a:pt x="254" y="377"/>
                      <a:pt x="254" y="376"/>
                    </a:cubicBezTo>
                    <a:cubicBezTo>
                      <a:pt x="254" y="375"/>
                      <a:pt x="253" y="375"/>
                      <a:pt x="251" y="374"/>
                    </a:cubicBezTo>
                    <a:cubicBezTo>
                      <a:pt x="250" y="373"/>
                      <a:pt x="251" y="373"/>
                      <a:pt x="250" y="373"/>
                    </a:cubicBezTo>
                    <a:cubicBezTo>
                      <a:pt x="248" y="374"/>
                      <a:pt x="244" y="374"/>
                      <a:pt x="242" y="375"/>
                    </a:cubicBezTo>
                    <a:cubicBezTo>
                      <a:pt x="241" y="377"/>
                      <a:pt x="241" y="377"/>
                      <a:pt x="239" y="378"/>
                    </a:cubicBezTo>
                    <a:cubicBezTo>
                      <a:pt x="236" y="379"/>
                      <a:pt x="233" y="380"/>
                      <a:pt x="232" y="381"/>
                    </a:cubicBezTo>
                    <a:cubicBezTo>
                      <a:pt x="231" y="382"/>
                      <a:pt x="232" y="382"/>
                      <a:pt x="230" y="383"/>
                    </a:cubicBezTo>
                    <a:cubicBezTo>
                      <a:pt x="229" y="384"/>
                      <a:pt x="227" y="385"/>
                      <a:pt x="226" y="386"/>
                    </a:cubicBezTo>
                    <a:cubicBezTo>
                      <a:pt x="224" y="387"/>
                      <a:pt x="223" y="387"/>
                      <a:pt x="222" y="388"/>
                    </a:cubicBezTo>
                    <a:cubicBezTo>
                      <a:pt x="220" y="389"/>
                      <a:pt x="218" y="391"/>
                      <a:pt x="216" y="390"/>
                    </a:cubicBezTo>
                    <a:cubicBezTo>
                      <a:pt x="215" y="390"/>
                      <a:pt x="215" y="389"/>
                      <a:pt x="217" y="389"/>
                    </a:cubicBezTo>
                    <a:cubicBezTo>
                      <a:pt x="218" y="388"/>
                      <a:pt x="220" y="389"/>
                      <a:pt x="218" y="388"/>
                    </a:cubicBezTo>
                    <a:cubicBezTo>
                      <a:pt x="217" y="386"/>
                      <a:pt x="214" y="387"/>
                      <a:pt x="215" y="386"/>
                    </a:cubicBezTo>
                    <a:cubicBezTo>
                      <a:pt x="215" y="385"/>
                      <a:pt x="216" y="385"/>
                      <a:pt x="217" y="384"/>
                    </a:cubicBezTo>
                    <a:cubicBezTo>
                      <a:pt x="218" y="384"/>
                      <a:pt x="218" y="385"/>
                      <a:pt x="221" y="384"/>
                    </a:cubicBezTo>
                    <a:cubicBezTo>
                      <a:pt x="223" y="384"/>
                      <a:pt x="225" y="384"/>
                      <a:pt x="225" y="383"/>
                    </a:cubicBezTo>
                    <a:cubicBezTo>
                      <a:pt x="226" y="383"/>
                      <a:pt x="220" y="383"/>
                      <a:pt x="219" y="382"/>
                    </a:cubicBezTo>
                    <a:cubicBezTo>
                      <a:pt x="218" y="382"/>
                      <a:pt x="220" y="381"/>
                      <a:pt x="222" y="381"/>
                    </a:cubicBezTo>
                    <a:cubicBezTo>
                      <a:pt x="225" y="380"/>
                      <a:pt x="226" y="381"/>
                      <a:pt x="226" y="380"/>
                    </a:cubicBezTo>
                    <a:cubicBezTo>
                      <a:pt x="225" y="379"/>
                      <a:pt x="224" y="379"/>
                      <a:pt x="225" y="378"/>
                    </a:cubicBezTo>
                    <a:cubicBezTo>
                      <a:pt x="226" y="378"/>
                      <a:pt x="226" y="378"/>
                      <a:pt x="228" y="378"/>
                    </a:cubicBezTo>
                    <a:cubicBezTo>
                      <a:pt x="229" y="378"/>
                      <a:pt x="230" y="377"/>
                      <a:pt x="229" y="376"/>
                    </a:cubicBezTo>
                    <a:cubicBezTo>
                      <a:pt x="228" y="376"/>
                      <a:pt x="227" y="374"/>
                      <a:pt x="226" y="375"/>
                    </a:cubicBezTo>
                    <a:cubicBezTo>
                      <a:pt x="225" y="376"/>
                      <a:pt x="225" y="377"/>
                      <a:pt x="223" y="377"/>
                    </a:cubicBezTo>
                    <a:cubicBezTo>
                      <a:pt x="221" y="377"/>
                      <a:pt x="219" y="377"/>
                      <a:pt x="218" y="377"/>
                    </a:cubicBezTo>
                    <a:cubicBezTo>
                      <a:pt x="217" y="376"/>
                      <a:pt x="214" y="376"/>
                      <a:pt x="215" y="376"/>
                    </a:cubicBezTo>
                    <a:cubicBezTo>
                      <a:pt x="216" y="375"/>
                      <a:pt x="219" y="376"/>
                      <a:pt x="219" y="375"/>
                    </a:cubicBezTo>
                    <a:cubicBezTo>
                      <a:pt x="219" y="374"/>
                      <a:pt x="213" y="375"/>
                      <a:pt x="214" y="374"/>
                    </a:cubicBezTo>
                    <a:cubicBezTo>
                      <a:pt x="215" y="373"/>
                      <a:pt x="217" y="374"/>
                      <a:pt x="217" y="373"/>
                    </a:cubicBezTo>
                    <a:cubicBezTo>
                      <a:pt x="216" y="372"/>
                      <a:pt x="212" y="372"/>
                      <a:pt x="215" y="372"/>
                    </a:cubicBezTo>
                    <a:cubicBezTo>
                      <a:pt x="217" y="371"/>
                      <a:pt x="218" y="372"/>
                      <a:pt x="220" y="371"/>
                    </a:cubicBezTo>
                    <a:cubicBezTo>
                      <a:pt x="223" y="370"/>
                      <a:pt x="225" y="370"/>
                      <a:pt x="226" y="369"/>
                    </a:cubicBezTo>
                    <a:cubicBezTo>
                      <a:pt x="228" y="369"/>
                      <a:pt x="230" y="369"/>
                      <a:pt x="231" y="369"/>
                    </a:cubicBezTo>
                    <a:cubicBezTo>
                      <a:pt x="232" y="369"/>
                      <a:pt x="233" y="369"/>
                      <a:pt x="235" y="369"/>
                    </a:cubicBezTo>
                    <a:cubicBezTo>
                      <a:pt x="236" y="370"/>
                      <a:pt x="237" y="368"/>
                      <a:pt x="238" y="370"/>
                    </a:cubicBezTo>
                    <a:cubicBezTo>
                      <a:pt x="239" y="372"/>
                      <a:pt x="239" y="373"/>
                      <a:pt x="240" y="373"/>
                    </a:cubicBezTo>
                    <a:cubicBezTo>
                      <a:pt x="241" y="373"/>
                      <a:pt x="242" y="373"/>
                      <a:pt x="243" y="373"/>
                    </a:cubicBezTo>
                    <a:cubicBezTo>
                      <a:pt x="245" y="372"/>
                      <a:pt x="250" y="372"/>
                      <a:pt x="249" y="371"/>
                    </a:cubicBezTo>
                    <a:cubicBezTo>
                      <a:pt x="249" y="370"/>
                      <a:pt x="248" y="370"/>
                      <a:pt x="247" y="370"/>
                    </a:cubicBezTo>
                    <a:cubicBezTo>
                      <a:pt x="246" y="370"/>
                      <a:pt x="241" y="372"/>
                      <a:pt x="241" y="371"/>
                    </a:cubicBezTo>
                    <a:cubicBezTo>
                      <a:pt x="241" y="370"/>
                      <a:pt x="239" y="369"/>
                      <a:pt x="241" y="368"/>
                    </a:cubicBezTo>
                    <a:cubicBezTo>
                      <a:pt x="242" y="368"/>
                      <a:pt x="242" y="366"/>
                      <a:pt x="241" y="366"/>
                    </a:cubicBezTo>
                    <a:cubicBezTo>
                      <a:pt x="240" y="366"/>
                      <a:pt x="239" y="368"/>
                      <a:pt x="237" y="367"/>
                    </a:cubicBezTo>
                    <a:cubicBezTo>
                      <a:pt x="235" y="367"/>
                      <a:pt x="234" y="367"/>
                      <a:pt x="232" y="367"/>
                    </a:cubicBezTo>
                    <a:cubicBezTo>
                      <a:pt x="230" y="367"/>
                      <a:pt x="225" y="367"/>
                      <a:pt x="224" y="368"/>
                    </a:cubicBezTo>
                    <a:cubicBezTo>
                      <a:pt x="223" y="368"/>
                      <a:pt x="221" y="369"/>
                      <a:pt x="220" y="369"/>
                    </a:cubicBezTo>
                    <a:cubicBezTo>
                      <a:pt x="219" y="368"/>
                      <a:pt x="217" y="369"/>
                      <a:pt x="215" y="369"/>
                    </a:cubicBezTo>
                    <a:cubicBezTo>
                      <a:pt x="214" y="370"/>
                      <a:pt x="212" y="371"/>
                      <a:pt x="212" y="370"/>
                    </a:cubicBezTo>
                    <a:cubicBezTo>
                      <a:pt x="212" y="369"/>
                      <a:pt x="212" y="368"/>
                      <a:pt x="214" y="367"/>
                    </a:cubicBezTo>
                    <a:cubicBezTo>
                      <a:pt x="215" y="367"/>
                      <a:pt x="219" y="366"/>
                      <a:pt x="220" y="365"/>
                    </a:cubicBezTo>
                    <a:cubicBezTo>
                      <a:pt x="221" y="363"/>
                      <a:pt x="224" y="361"/>
                      <a:pt x="226" y="361"/>
                    </a:cubicBezTo>
                    <a:cubicBezTo>
                      <a:pt x="229" y="361"/>
                      <a:pt x="231" y="362"/>
                      <a:pt x="233" y="362"/>
                    </a:cubicBezTo>
                    <a:cubicBezTo>
                      <a:pt x="235" y="363"/>
                      <a:pt x="237" y="363"/>
                      <a:pt x="238" y="363"/>
                    </a:cubicBezTo>
                    <a:cubicBezTo>
                      <a:pt x="240" y="363"/>
                      <a:pt x="242" y="364"/>
                      <a:pt x="244" y="364"/>
                    </a:cubicBezTo>
                    <a:cubicBezTo>
                      <a:pt x="245" y="364"/>
                      <a:pt x="245" y="366"/>
                      <a:pt x="248" y="366"/>
                    </a:cubicBezTo>
                    <a:cubicBezTo>
                      <a:pt x="252" y="366"/>
                      <a:pt x="254" y="367"/>
                      <a:pt x="254" y="366"/>
                    </a:cubicBezTo>
                    <a:cubicBezTo>
                      <a:pt x="254" y="365"/>
                      <a:pt x="251" y="366"/>
                      <a:pt x="252" y="365"/>
                    </a:cubicBezTo>
                    <a:cubicBezTo>
                      <a:pt x="253" y="363"/>
                      <a:pt x="257" y="362"/>
                      <a:pt x="255" y="362"/>
                    </a:cubicBezTo>
                    <a:cubicBezTo>
                      <a:pt x="252" y="361"/>
                      <a:pt x="250" y="364"/>
                      <a:pt x="249" y="362"/>
                    </a:cubicBezTo>
                    <a:cubicBezTo>
                      <a:pt x="248" y="361"/>
                      <a:pt x="251" y="360"/>
                      <a:pt x="251" y="359"/>
                    </a:cubicBezTo>
                    <a:cubicBezTo>
                      <a:pt x="251" y="358"/>
                      <a:pt x="246" y="360"/>
                      <a:pt x="245" y="360"/>
                    </a:cubicBezTo>
                    <a:cubicBezTo>
                      <a:pt x="244" y="360"/>
                      <a:pt x="243" y="359"/>
                      <a:pt x="243" y="358"/>
                    </a:cubicBezTo>
                    <a:cubicBezTo>
                      <a:pt x="244" y="358"/>
                      <a:pt x="245" y="357"/>
                      <a:pt x="245" y="357"/>
                    </a:cubicBezTo>
                    <a:cubicBezTo>
                      <a:pt x="246" y="357"/>
                      <a:pt x="250" y="358"/>
                      <a:pt x="251" y="358"/>
                    </a:cubicBezTo>
                    <a:cubicBezTo>
                      <a:pt x="253" y="358"/>
                      <a:pt x="254" y="357"/>
                      <a:pt x="252" y="357"/>
                    </a:cubicBezTo>
                    <a:cubicBezTo>
                      <a:pt x="251" y="357"/>
                      <a:pt x="246" y="356"/>
                      <a:pt x="245" y="355"/>
                    </a:cubicBezTo>
                    <a:cubicBezTo>
                      <a:pt x="245" y="354"/>
                      <a:pt x="245" y="354"/>
                      <a:pt x="244" y="354"/>
                    </a:cubicBezTo>
                    <a:cubicBezTo>
                      <a:pt x="243" y="354"/>
                      <a:pt x="242" y="354"/>
                      <a:pt x="241" y="353"/>
                    </a:cubicBezTo>
                    <a:cubicBezTo>
                      <a:pt x="241" y="353"/>
                      <a:pt x="240" y="352"/>
                      <a:pt x="242" y="352"/>
                    </a:cubicBezTo>
                    <a:cubicBezTo>
                      <a:pt x="243" y="352"/>
                      <a:pt x="243" y="350"/>
                      <a:pt x="244" y="349"/>
                    </a:cubicBezTo>
                    <a:cubicBezTo>
                      <a:pt x="244" y="348"/>
                      <a:pt x="246" y="347"/>
                      <a:pt x="245" y="347"/>
                    </a:cubicBezTo>
                    <a:cubicBezTo>
                      <a:pt x="244" y="347"/>
                      <a:pt x="239" y="348"/>
                      <a:pt x="238" y="348"/>
                    </a:cubicBezTo>
                    <a:cubicBezTo>
                      <a:pt x="237" y="348"/>
                      <a:pt x="235" y="347"/>
                      <a:pt x="236" y="348"/>
                    </a:cubicBezTo>
                    <a:cubicBezTo>
                      <a:pt x="236" y="349"/>
                      <a:pt x="239" y="350"/>
                      <a:pt x="238" y="351"/>
                    </a:cubicBezTo>
                    <a:cubicBezTo>
                      <a:pt x="237" y="351"/>
                      <a:pt x="232" y="352"/>
                      <a:pt x="231" y="352"/>
                    </a:cubicBezTo>
                    <a:cubicBezTo>
                      <a:pt x="229" y="352"/>
                      <a:pt x="229" y="353"/>
                      <a:pt x="228" y="352"/>
                    </a:cubicBezTo>
                    <a:cubicBezTo>
                      <a:pt x="227" y="351"/>
                      <a:pt x="226" y="349"/>
                      <a:pt x="225" y="350"/>
                    </a:cubicBezTo>
                    <a:cubicBezTo>
                      <a:pt x="224" y="350"/>
                      <a:pt x="222" y="351"/>
                      <a:pt x="222" y="350"/>
                    </a:cubicBezTo>
                    <a:cubicBezTo>
                      <a:pt x="223" y="349"/>
                      <a:pt x="227" y="348"/>
                      <a:pt x="227" y="347"/>
                    </a:cubicBezTo>
                    <a:cubicBezTo>
                      <a:pt x="227" y="347"/>
                      <a:pt x="224" y="347"/>
                      <a:pt x="226" y="346"/>
                    </a:cubicBezTo>
                    <a:cubicBezTo>
                      <a:pt x="227" y="345"/>
                      <a:pt x="229" y="345"/>
                      <a:pt x="231" y="345"/>
                    </a:cubicBezTo>
                    <a:cubicBezTo>
                      <a:pt x="233" y="345"/>
                      <a:pt x="233" y="346"/>
                      <a:pt x="234" y="346"/>
                    </a:cubicBezTo>
                    <a:cubicBezTo>
                      <a:pt x="235" y="346"/>
                      <a:pt x="236" y="346"/>
                      <a:pt x="237" y="346"/>
                    </a:cubicBezTo>
                    <a:cubicBezTo>
                      <a:pt x="238" y="346"/>
                      <a:pt x="243" y="346"/>
                      <a:pt x="243" y="345"/>
                    </a:cubicBezTo>
                    <a:cubicBezTo>
                      <a:pt x="243" y="344"/>
                      <a:pt x="242" y="343"/>
                      <a:pt x="243" y="343"/>
                    </a:cubicBezTo>
                    <a:cubicBezTo>
                      <a:pt x="244" y="344"/>
                      <a:pt x="245" y="345"/>
                      <a:pt x="245" y="344"/>
                    </a:cubicBezTo>
                    <a:cubicBezTo>
                      <a:pt x="246" y="344"/>
                      <a:pt x="247" y="340"/>
                      <a:pt x="247" y="340"/>
                    </a:cubicBezTo>
                    <a:cubicBezTo>
                      <a:pt x="246" y="340"/>
                      <a:pt x="245" y="341"/>
                      <a:pt x="244" y="341"/>
                    </a:cubicBezTo>
                    <a:cubicBezTo>
                      <a:pt x="243" y="341"/>
                      <a:pt x="242" y="341"/>
                      <a:pt x="243" y="340"/>
                    </a:cubicBezTo>
                    <a:cubicBezTo>
                      <a:pt x="244" y="339"/>
                      <a:pt x="245" y="338"/>
                      <a:pt x="244" y="338"/>
                    </a:cubicBezTo>
                    <a:cubicBezTo>
                      <a:pt x="243" y="338"/>
                      <a:pt x="242" y="340"/>
                      <a:pt x="242" y="338"/>
                    </a:cubicBezTo>
                    <a:cubicBezTo>
                      <a:pt x="243" y="336"/>
                      <a:pt x="243" y="334"/>
                      <a:pt x="244" y="335"/>
                    </a:cubicBezTo>
                    <a:cubicBezTo>
                      <a:pt x="245" y="336"/>
                      <a:pt x="245" y="337"/>
                      <a:pt x="246" y="337"/>
                    </a:cubicBezTo>
                    <a:cubicBezTo>
                      <a:pt x="247" y="336"/>
                      <a:pt x="248" y="336"/>
                      <a:pt x="248" y="337"/>
                    </a:cubicBezTo>
                    <a:cubicBezTo>
                      <a:pt x="249" y="338"/>
                      <a:pt x="250" y="339"/>
                      <a:pt x="251" y="339"/>
                    </a:cubicBezTo>
                    <a:cubicBezTo>
                      <a:pt x="251" y="339"/>
                      <a:pt x="249" y="337"/>
                      <a:pt x="250" y="337"/>
                    </a:cubicBezTo>
                    <a:cubicBezTo>
                      <a:pt x="251" y="337"/>
                      <a:pt x="252" y="339"/>
                      <a:pt x="253" y="338"/>
                    </a:cubicBezTo>
                    <a:cubicBezTo>
                      <a:pt x="253" y="336"/>
                      <a:pt x="252" y="336"/>
                      <a:pt x="252" y="335"/>
                    </a:cubicBezTo>
                    <a:cubicBezTo>
                      <a:pt x="251" y="335"/>
                      <a:pt x="251" y="334"/>
                      <a:pt x="251" y="334"/>
                    </a:cubicBezTo>
                    <a:cubicBezTo>
                      <a:pt x="252" y="334"/>
                      <a:pt x="253" y="332"/>
                      <a:pt x="253" y="332"/>
                    </a:cubicBezTo>
                    <a:cubicBezTo>
                      <a:pt x="252" y="332"/>
                      <a:pt x="251" y="333"/>
                      <a:pt x="251" y="332"/>
                    </a:cubicBezTo>
                    <a:cubicBezTo>
                      <a:pt x="251" y="331"/>
                      <a:pt x="251" y="329"/>
                      <a:pt x="250" y="330"/>
                    </a:cubicBezTo>
                    <a:cubicBezTo>
                      <a:pt x="249" y="331"/>
                      <a:pt x="248" y="333"/>
                      <a:pt x="247" y="333"/>
                    </a:cubicBezTo>
                    <a:cubicBezTo>
                      <a:pt x="245" y="333"/>
                      <a:pt x="244" y="334"/>
                      <a:pt x="244" y="332"/>
                    </a:cubicBezTo>
                    <a:cubicBezTo>
                      <a:pt x="245" y="331"/>
                      <a:pt x="245" y="329"/>
                      <a:pt x="245" y="329"/>
                    </a:cubicBezTo>
                    <a:cubicBezTo>
                      <a:pt x="246" y="328"/>
                      <a:pt x="248" y="328"/>
                      <a:pt x="249" y="328"/>
                    </a:cubicBezTo>
                    <a:cubicBezTo>
                      <a:pt x="251" y="328"/>
                      <a:pt x="253" y="328"/>
                      <a:pt x="252" y="327"/>
                    </a:cubicBezTo>
                    <a:cubicBezTo>
                      <a:pt x="251" y="326"/>
                      <a:pt x="246" y="327"/>
                      <a:pt x="246" y="327"/>
                    </a:cubicBezTo>
                    <a:cubicBezTo>
                      <a:pt x="246" y="326"/>
                      <a:pt x="245" y="326"/>
                      <a:pt x="246" y="325"/>
                    </a:cubicBezTo>
                    <a:cubicBezTo>
                      <a:pt x="247" y="325"/>
                      <a:pt x="247" y="325"/>
                      <a:pt x="248" y="325"/>
                    </a:cubicBezTo>
                    <a:cubicBezTo>
                      <a:pt x="249" y="325"/>
                      <a:pt x="249" y="325"/>
                      <a:pt x="249" y="324"/>
                    </a:cubicBezTo>
                    <a:cubicBezTo>
                      <a:pt x="249" y="323"/>
                      <a:pt x="249" y="323"/>
                      <a:pt x="250" y="323"/>
                    </a:cubicBezTo>
                    <a:cubicBezTo>
                      <a:pt x="251" y="323"/>
                      <a:pt x="252" y="323"/>
                      <a:pt x="252" y="322"/>
                    </a:cubicBezTo>
                    <a:cubicBezTo>
                      <a:pt x="251" y="321"/>
                      <a:pt x="249" y="320"/>
                      <a:pt x="249" y="319"/>
                    </a:cubicBezTo>
                    <a:cubicBezTo>
                      <a:pt x="250" y="318"/>
                      <a:pt x="252" y="317"/>
                      <a:pt x="251" y="317"/>
                    </a:cubicBezTo>
                    <a:cubicBezTo>
                      <a:pt x="250" y="316"/>
                      <a:pt x="248" y="318"/>
                      <a:pt x="246" y="318"/>
                    </a:cubicBezTo>
                    <a:cubicBezTo>
                      <a:pt x="245" y="318"/>
                      <a:pt x="244" y="317"/>
                      <a:pt x="243" y="317"/>
                    </a:cubicBezTo>
                    <a:cubicBezTo>
                      <a:pt x="241" y="316"/>
                      <a:pt x="242" y="317"/>
                      <a:pt x="240" y="317"/>
                    </a:cubicBezTo>
                    <a:cubicBezTo>
                      <a:pt x="238" y="317"/>
                      <a:pt x="237" y="317"/>
                      <a:pt x="234" y="316"/>
                    </a:cubicBezTo>
                    <a:cubicBezTo>
                      <a:pt x="232" y="315"/>
                      <a:pt x="230" y="315"/>
                      <a:pt x="226" y="314"/>
                    </a:cubicBezTo>
                    <a:cubicBezTo>
                      <a:pt x="223" y="312"/>
                      <a:pt x="216" y="310"/>
                      <a:pt x="213" y="308"/>
                    </a:cubicBezTo>
                    <a:cubicBezTo>
                      <a:pt x="210" y="307"/>
                      <a:pt x="207" y="305"/>
                      <a:pt x="206" y="305"/>
                    </a:cubicBezTo>
                    <a:cubicBezTo>
                      <a:pt x="205" y="305"/>
                      <a:pt x="203" y="306"/>
                      <a:pt x="204" y="305"/>
                    </a:cubicBezTo>
                    <a:cubicBezTo>
                      <a:pt x="204" y="303"/>
                      <a:pt x="204" y="304"/>
                      <a:pt x="206" y="302"/>
                    </a:cubicBezTo>
                    <a:cubicBezTo>
                      <a:pt x="208" y="301"/>
                      <a:pt x="209" y="301"/>
                      <a:pt x="211" y="301"/>
                    </a:cubicBezTo>
                    <a:cubicBezTo>
                      <a:pt x="212" y="302"/>
                      <a:pt x="212" y="303"/>
                      <a:pt x="215" y="303"/>
                    </a:cubicBezTo>
                    <a:cubicBezTo>
                      <a:pt x="218" y="303"/>
                      <a:pt x="219" y="302"/>
                      <a:pt x="221" y="302"/>
                    </a:cubicBezTo>
                    <a:cubicBezTo>
                      <a:pt x="223" y="302"/>
                      <a:pt x="224" y="302"/>
                      <a:pt x="227" y="304"/>
                    </a:cubicBezTo>
                    <a:cubicBezTo>
                      <a:pt x="229" y="305"/>
                      <a:pt x="229" y="304"/>
                      <a:pt x="231" y="306"/>
                    </a:cubicBezTo>
                    <a:cubicBezTo>
                      <a:pt x="233" y="307"/>
                      <a:pt x="236" y="308"/>
                      <a:pt x="237" y="309"/>
                    </a:cubicBezTo>
                    <a:cubicBezTo>
                      <a:pt x="239" y="309"/>
                      <a:pt x="236" y="309"/>
                      <a:pt x="240" y="310"/>
                    </a:cubicBezTo>
                    <a:cubicBezTo>
                      <a:pt x="243" y="311"/>
                      <a:pt x="247" y="312"/>
                      <a:pt x="247" y="311"/>
                    </a:cubicBezTo>
                    <a:cubicBezTo>
                      <a:pt x="248" y="310"/>
                      <a:pt x="247" y="310"/>
                      <a:pt x="248" y="309"/>
                    </a:cubicBezTo>
                    <a:cubicBezTo>
                      <a:pt x="249" y="308"/>
                      <a:pt x="250" y="307"/>
                      <a:pt x="249" y="307"/>
                    </a:cubicBezTo>
                    <a:cubicBezTo>
                      <a:pt x="249" y="307"/>
                      <a:pt x="248" y="308"/>
                      <a:pt x="247" y="308"/>
                    </a:cubicBezTo>
                    <a:cubicBezTo>
                      <a:pt x="246" y="309"/>
                      <a:pt x="244" y="309"/>
                      <a:pt x="244" y="308"/>
                    </a:cubicBezTo>
                    <a:cubicBezTo>
                      <a:pt x="245" y="307"/>
                      <a:pt x="246" y="308"/>
                      <a:pt x="246" y="307"/>
                    </a:cubicBezTo>
                    <a:cubicBezTo>
                      <a:pt x="246" y="306"/>
                      <a:pt x="245" y="306"/>
                      <a:pt x="246" y="305"/>
                    </a:cubicBezTo>
                    <a:cubicBezTo>
                      <a:pt x="247" y="305"/>
                      <a:pt x="249" y="306"/>
                      <a:pt x="248" y="305"/>
                    </a:cubicBezTo>
                    <a:cubicBezTo>
                      <a:pt x="247" y="304"/>
                      <a:pt x="243" y="306"/>
                      <a:pt x="244" y="304"/>
                    </a:cubicBezTo>
                    <a:cubicBezTo>
                      <a:pt x="244" y="302"/>
                      <a:pt x="245" y="303"/>
                      <a:pt x="246" y="303"/>
                    </a:cubicBezTo>
                    <a:cubicBezTo>
                      <a:pt x="247" y="303"/>
                      <a:pt x="248" y="303"/>
                      <a:pt x="248" y="302"/>
                    </a:cubicBezTo>
                    <a:cubicBezTo>
                      <a:pt x="247" y="301"/>
                      <a:pt x="246" y="300"/>
                      <a:pt x="245" y="300"/>
                    </a:cubicBezTo>
                    <a:cubicBezTo>
                      <a:pt x="243" y="300"/>
                      <a:pt x="243" y="301"/>
                      <a:pt x="241" y="300"/>
                    </a:cubicBezTo>
                    <a:cubicBezTo>
                      <a:pt x="239" y="300"/>
                      <a:pt x="233" y="298"/>
                      <a:pt x="234" y="297"/>
                    </a:cubicBezTo>
                    <a:cubicBezTo>
                      <a:pt x="234" y="296"/>
                      <a:pt x="235" y="296"/>
                      <a:pt x="237" y="297"/>
                    </a:cubicBezTo>
                    <a:cubicBezTo>
                      <a:pt x="239" y="298"/>
                      <a:pt x="240" y="299"/>
                      <a:pt x="242" y="298"/>
                    </a:cubicBezTo>
                    <a:cubicBezTo>
                      <a:pt x="243" y="298"/>
                      <a:pt x="245" y="298"/>
                      <a:pt x="244" y="297"/>
                    </a:cubicBezTo>
                    <a:cubicBezTo>
                      <a:pt x="243" y="296"/>
                      <a:pt x="239" y="297"/>
                      <a:pt x="240" y="296"/>
                    </a:cubicBezTo>
                    <a:cubicBezTo>
                      <a:pt x="240" y="295"/>
                      <a:pt x="243" y="294"/>
                      <a:pt x="241" y="294"/>
                    </a:cubicBezTo>
                    <a:cubicBezTo>
                      <a:pt x="239" y="294"/>
                      <a:pt x="237" y="294"/>
                      <a:pt x="235" y="294"/>
                    </a:cubicBezTo>
                    <a:cubicBezTo>
                      <a:pt x="233" y="294"/>
                      <a:pt x="231" y="295"/>
                      <a:pt x="232" y="294"/>
                    </a:cubicBezTo>
                    <a:cubicBezTo>
                      <a:pt x="233" y="293"/>
                      <a:pt x="234" y="292"/>
                      <a:pt x="235" y="292"/>
                    </a:cubicBezTo>
                    <a:cubicBezTo>
                      <a:pt x="237" y="292"/>
                      <a:pt x="238" y="292"/>
                      <a:pt x="237" y="291"/>
                    </a:cubicBezTo>
                    <a:cubicBezTo>
                      <a:pt x="236" y="290"/>
                      <a:pt x="235" y="290"/>
                      <a:pt x="234" y="291"/>
                    </a:cubicBezTo>
                    <a:cubicBezTo>
                      <a:pt x="233" y="291"/>
                      <a:pt x="230" y="293"/>
                      <a:pt x="230" y="292"/>
                    </a:cubicBezTo>
                    <a:cubicBezTo>
                      <a:pt x="230" y="292"/>
                      <a:pt x="230" y="289"/>
                      <a:pt x="231" y="289"/>
                    </a:cubicBezTo>
                    <a:cubicBezTo>
                      <a:pt x="233" y="289"/>
                      <a:pt x="236" y="289"/>
                      <a:pt x="237" y="289"/>
                    </a:cubicBezTo>
                    <a:cubicBezTo>
                      <a:pt x="238" y="288"/>
                      <a:pt x="239" y="288"/>
                      <a:pt x="238" y="287"/>
                    </a:cubicBezTo>
                    <a:cubicBezTo>
                      <a:pt x="237" y="287"/>
                      <a:pt x="235" y="287"/>
                      <a:pt x="234" y="287"/>
                    </a:cubicBezTo>
                    <a:cubicBezTo>
                      <a:pt x="234" y="288"/>
                      <a:pt x="232" y="288"/>
                      <a:pt x="230" y="289"/>
                    </a:cubicBezTo>
                    <a:cubicBezTo>
                      <a:pt x="229" y="289"/>
                      <a:pt x="221" y="291"/>
                      <a:pt x="223" y="289"/>
                    </a:cubicBezTo>
                    <a:cubicBezTo>
                      <a:pt x="225" y="287"/>
                      <a:pt x="226" y="286"/>
                      <a:pt x="227" y="286"/>
                    </a:cubicBezTo>
                    <a:cubicBezTo>
                      <a:pt x="229" y="286"/>
                      <a:pt x="230" y="286"/>
                      <a:pt x="232" y="286"/>
                    </a:cubicBezTo>
                    <a:cubicBezTo>
                      <a:pt x="233" y="286"/>
                      <a:pt x="235" y="284"/>
                      <a:pt x="235" y="283"/>
                    </a:cubicBezTo>
                    <a:cubicBezTo>
                      <a:pt x="235" y="282"/>
                      <a:pt x="232" y="284"/>
                      <a:pt x="231" y="284"/>
                    </a:cubicBezTo>
                    <a:cubicBezTo>
                      <a:pt x="229" y="284"/>
                      <a:pt x="228" y="284"/>
                      <a:pt x="227" y="283"/>
                    </a:cubicBezTo>
                    <a:cubicBezTo>
                      <a:pt x="225" y="283"/>
                      <a:pt x="221" y="284"/>
                      <a:pt x="221" y="283"/>
                    </a:cubicBezTo>
                    <a:cubicBezTo>
                      <a:pt x="221" y="282"/>
                      <a:pt x="222" y="282"/>
                      <a:pt x="223" y="281"/>
                    </a:cubicBezTo>
                    <a:cubicBezTo>
                      <a:pt x="223" y="279"/>
                      <a:pt x="224" y="279"/>
                      <a:pt x="224" y="278"/>
                    </a:cubicBezTo>
                    <a:cubicBezTo>
                      <a:pt x="224" y="278"/>
                      <a:pt x="227" y="277"/>
                      <a:pt x="225" y="277"/>
                    </a:cubicBezTo>
                    <a:cubicBezTo>
                      <a:pt x="223" y="276"/>
                      <a:pt x="221" y="278"/>
                      <a:pt x="221" y="278"/>
                    </a:cubicBezTo>
                    <a:cubicBezTo>
                      <a:pt x="221" y="279"/>
                      <a:pt x="222" y="280"/>
                      <a:pt x="220" y="280"/>
                    </a:cubicBezTo>
                    <a:cubicBezTo>
                      <a:pt x="218" y="281"/>
                      <a:pt x="217" y="284"/>
                      <a:pt x="217" y="281"/>
                    </a:cubicBezTo>
                    <a:cubicBezTo>
                      <a:pt x="218" y="278"/>
                      <a:pt x="219" y="276"/>
                      <a:pt x="217" y="276"/>
                    </a:cubicBezTo>
                    <a:cubicBezTo>
                      <a:pt x="216" y="275"/>
                      <a:pt x="213" y="274"/>
                      <a:pt x="213" y="273"/>
                    </a:cubicBezTo>
                    <a:cubicBezTo>
                      <a:pt x="213" y="272"/>
                      <a:pt x="214" y="272"/>
                      <a:pt x="214" y="271"/>
                    </a:cubicBezTo>
                    <a:cubicBezTo>
                      <a:pt x="215" y="270"/>
                      <a:pt x="217" y="269"/>
                      <a:pt x="214" y="269"/>
                    </a:cubicBezTo>
                    <a:cubicBezTo>
                      <a:pt x="211" y="270"/>
                      <a:pt x="210" y="269"/>
                      <a:pt x="210" y="271"/>
                    </a:cubicBezTo>
                    <a:cubicBezTo>
                      <a:pt x="210" y="273"/>
                      <a:pt x="210" y="275"/>
                      <a:pt x="212" y="275"/>
                    </a:cubicBezTo>
                    <a:cubicBezTo>
                      <a:pt x="213" y="276"/>
                      <a:pt x="213" y="275"/>
                      <a:pt x="214" y="277"/>
                    </a:cubicBezTo>
                    <a:cubicBezTo>
                      <a:pt x="215" y="278"/>
                      <a:pt x="216" y="278"/>
                      <a:pt x="215" y="280"/>
                    </a:cubicBezTo>
                    <a:cubicBezTo>
                      <a:pt x="215" y="281"/>
                      <a:pt x="213" y="282"/>
                      <a:pt x="213" y="282"/>
                    </a:cubicBezTo>
                    <a:cubicBezTo>
                      <a:pt x="212" y="282"/>
                      <a:pt x="213" y="284"/>
                      <a:pt x="212" y="284"/>
                    </a:cubicBezTo>
                    <a:cubicBezTo>
                      <a:pt x="211" y="284"/>
                      <a:pt x="209" y="282"/>
                      <a:pt x="209" y="283"/>
                    </a:cubicBezTo>
                    <a:cubicBezTo>
                      <a:pt x="208" y="283"/>
                      <a:pt x="210" y="286"/>
                      <a:pt x="211" y="286"/>
                    </a:cubicBezTo>
                    <a:cubicBezTo>
                      <a:pt x="211" y="287"/>
                      <a:pt x="211" y="288"/>
                      <a:pt x="210" y="288"/>
                    </a:cubicBezTo>
                    <a:cubicBezTo>
                      <a:pt x="209" y="289"/>
                      <a:pt x="206" y="289"/>
                      <a:pt x="205" y="289"/>
                    </a:cubicBezTo>
                    <a:cubicBezTo>
                      <a:pt x="204" y="290"/>
                      <a:pt x="204" y="292"/>
                      <a:pt x="201" y="290"/>
                    </a:cubicBezTo>
                    <a:cubicBezTo>
                      <a:pt x="199" y="289"/>
                      <a:pt x="193" y="285"/>
                      <a:pt x="192" y="284"/>
                    </a:cubicBezTo>
                    <a:cubicBezTo>
                      <a:pt x="191" y="284"/>
                      <a:pt x="191" y="283"/>
                      <a:pt x="192" y="283"/>
                    </a:cubicBezTo>
                    <a:cubicBezTo>
                      <a:pt x="193" y="282"/>
                      <a:pt x="194" y="282"/>
                      <a:pt x="195" y="282"/>
                    </a:cubicBezTo>
                    <a:cubicBezTo>
                      <a:pt x="196" y="282"/>
                      <a:pt x="195" y="280"/>
                      <a:pt x="196" y="280"/>
                    </a:cubicBezTo>
                    <a:cubicBezTo>
                      <a:pt x="197" y="279"/>
                      <a:pt x="199" y="279"/>
                      <a:pt x="200" y="279"/>
                    </a:cubicBezTo>
                    <a:cubicBezTo>
                      <a:pt x="201" y="279"/>
                      <a:pt x="204" y="278"/>
                      <a:pt x="204" y="277"/>
                    </a:cubicBezTo>
                    <a:cubicBezTo>
                      <a:pt x="205" y="275"/>
                      <a:pt x="206" y="273"/>
                      <a:pt x="206" y="273"/>
                    </a:cubicBezTo>
                    <a:cubicBezTo>
                      <a:pt x="205" y="273"/>
                      <a:pt x="203" y="275"/>
                      <a:pt x="202" y="276"/>
                    </a:cubicBezTo>
                    <a:cubicBezTo>
                      <a:pt x="201" y="277"/>
                      <a:pt x="201" y="278"/>
                      <a:pt x="199" y="277"/>
                    </a:cubicBezTo>
                    <a:cubicBezTo>
                      <a:pt x="198" y="277"/>
                      <a:pt x="191" y="278"/>
                      <a:pt x="193" y="277"/>
                    </a:cubicBezTo>
                    <a:cubicBezTo>
                      <a:pt x="195" y="275"/>
                      <a:pt x="198" y="274"/>
                      <a:pt x="199" y="273"/>
                    </a:cubicBezTo>
                    <a:cubicBezTo>
                      <a:pt x="200" y="272"/>
                      <a:pt x="200" y="270"/>
                      <a:pt x="201" y="270"/>
                    </a:cubicBezTo>
                    <a:cubicBezTo>
                      <a:pt x="201" y="269"/>
                      <a:pt x="203" y="270"/>
                      <a:pt x="202" y="269"/>
                    </a:cubicBezTo>
                    <a:cubicBezTo>
                      <a:pt x="202" y="269"/>
                      <a:pt x="203" y="268"/>
                      <a:pt x="204" y="268"/>
                    </a:cubicBezTo>
                    <a:cubicBezTo>
                      <a:pt x="206" y="268"/>
                      <a:pt x="208" y="268"/>
                      <a:pt x="206" y="267"/>
                    </a:cubicBezTo>
                    <a:cubicBezTo>
                      <a:pt x="205" y="266"/>
                      <a:pt x="202" y="267"/>
                      <a:pt x="201" y="266"/>
                    </a:cubicBezTo>
                    <a:cubicBezTo>
                      <a:pt x="200" y="266"/>
                      <a:pt x="199" y="265"/>
                      <a:pt x="201" y="265"/>
                    </a:cubicBezTo>
                    <a:cubicBezTo>
                      <a:pt x="202" y="265"/>
                      <a:pt x="203" y="265"/>
                      <a:pt x="203" y="264"/>
                    </a:cubicBezTo>
                    <a:cubicBezTo>
                      <a:pt x="203" y="264"/>
                      <a:pt x="201" y="264"/>
                      <a:pt x="202" y="263"/>
                    </a:cubicBezTo>
                    <a:cubicBezTo>
                      <a:pt x="203" y="262"/>
                      <a:pt x="206" y="261"/>
                      <a:pt x="204" y="260"/>
                    </a:cubicBezTo>
                    <a:cubicBezTo>
                      <a:pt x="203" y="260"/>
                      <a:pt x="202" y="262"/>
                      <a:pt x="202" y="260"/>
                    </a:cubicBezTo>
                    <a:cubicBezTo>
                      <a:pt x="202" y="259"/>
                      <a:pt x="203" y="258"/>
                      <a:pt x="202" y="257"/>
                    </a:cubicBezTo>
                    <a:cubicBezTo>
                      <a:pt x="201" y="256"/>
                      <a:pt x="200" y="255"/>
                      <a:pt x="199" y="255"/>
                    </a:cubicBezTo>
                    <a:cubicBezTo>
                      <a:pt x="198" y="256"/>
                      <a:pt x="199" y="256"/>
                      <a:pt x="197" y="256"/>
                    </a:cubicBezTo>
                    <a:cubicBezTo>
                      <a:pt x="195" y="256"/>
                      <a:pt x="191" y="255"/>
                      <a:pt x="192" y="255"/>
                    </a:cubicBezTo>
                    <a:cubicBezTo>
                      <a:pt x="194" y="254"/>
                      <a:pt x="195" y="255"/>
                      <a:pt x="195" y="254"/>
                    </a:cubicBezTo>
                    <a:cubicBezTo>
                      <a:pt x="196" y="253"/>
                      <a:pt x="196" y="252"/>
                      <a:pt x="197" y="252"/>
                    </a:cubicBezTo>
                    <a:cubicBezTo>
                      <a:pt x="198" y="252"/>
                      <a:pt x="195" y="251"/>
                      <a:pt x="195" y="250"/>
                    </a:cubicBezTo>
                    <a:cubicBezTo>
                      <a:pt x="195" y="249"/>
                      <a:pt x="196" y="249"/>
                      <a:pt x="196" y="249"/>
                    </a:cubicBezTo>
                    <a:cubicBezTo>
                      <a:pt x="197" y="248"/>
                      <a:pt x="199" y="249"/>
                      <a:pt x="198" y="248"/>
                    </a:cubicBezTo>
                    <a:cubicBezTo>
                      <a:pt x="197" y="247"/>
                      <a:pt x="195" y="247"/>
                      <a:pt x="194" y="246"/>
                    </a:cubicBezTo>
                    <a:cubicBezTo>
                      <a:pt x="193" y="245"/>
                      <a:pt x="190" y="243"/>
                      <a:pt x="189" y="243"/>
                    </a:cubicBezTo>
                    <a:cubicBezTo>
                      <a:pt x="189" y="243"/>
                      <a:pt x="188" y="241"/>
                      <a:pt x="189" y="241"/>
                    </a:cubicBezTo>
                    <a:cubicBezTo>
                      <a:pt x="189" y="241"/>
                      <a:pt x="191" y="242"/>
                      <a:pt x="191" y="241"/>
                    </a:cubicBezTo>
                    <a:cubicBezTo>
                      <a:pt x="192" y="240"/>
                      <a:pt x="189" y="239"/>
                      <a:pt x="190" y="239"/>
                    </a:cubicBezTo>
                    <a:cubicBezTo>
                      <a:pt x="191" y="238"/>
                      <a:pt x="192" y="238"/>
                      <a:pt x="192" y="238"/>
                    </a:cubicBezTo>
                    <a:cubicBezTo>
                      <a:pt x="192" y="237"/>
                      <a:pt x="188" y="236"/>
                      <a:pt x="188" y="236"/>
                    </a:cubicBezTo>
                    <a:cubicBezTo>
                      <a:pt x="188" y="235"/>
                      <a:pt x="189" y="235"/>
                      <a:pt x="188" y="234"/>
                    </a:cubicBezTo>
                    <a:cubicBezTo>
                      <a:pt x="188" y="233"/>
                      <a:pt x="185" y="235"/>
                      <a:pt x="185" y="233"/>
                    </a:cubicBezTo>
                    <a:cubicBezTo>
                      <a:pt x="186" y="231"/>
                      <a:pt x="187" y="230"/>
                      <a:pt x="187" y="229"/>
                    </a:cubicBezTo>
                    <a:cubicBezTo>
                      <a:pt x="186" y="229"/>
                      <a:pt x="182" y="232"/>
                      <a:pt x="181" y="232"/>
                    </a:cubicBezTo>
                    <a:cubicBezTo>
                      <a:pt x="180" y="232"/>
                      <a:pt x="175" y="233"/>
                      <a:pt x="177" y="232"/>
                    </a:cubicBezTo>
                    <a:cubicBezTo>
                      <a:pt x="178" y="231"/>
                      <a:pt x="181" y="230"/>
                      <a:pt x="182" y="229"/>
                    </a:cubicBezTo>
                    <a:cubicBezTo>
                      <a:pt x="184" y="228"/>
                      <a:pt x="184" y="229"/>
                      <a:pt x="184" y="228"/>
                    </a:cubicBezTo>
                    <a:cubicBezTo>
                      <a:pt x="184" y="227"/>
                      <a:pt x="182" y="227"/>
                      <a:pt x="183" y="227"/>
                    </a:cubicBezTo>
                    <a:cubicBezTo>
                      <a:pt x="185" y="226"/>
                      <a:pt x="187" y="227"/>
                      <a:pt x="186" y="226"/>
                    </a:cubicBezTo>
                    <a:cubicBezTo>
                      <a:pt x="186" y="225"/>
                      <a:pt x="184" y="226"/>
                      <a:pt x="185" y="225"/>
                    </a:cubicBezTo>
                    <a:cubicBezTo>
                      <a:pt x="185" y="224"/>
                      <a:pt x="186" y="223"/>
                      <a:pt x="185" y="222"/>
                    </a:cubicBezTo>
                    <a:cubicBezTo>
                      <a:pt x="184" y="222"/>
                      <a:pt x="182" y="222"/>
                      <a:pt x="182" y="221"/>
                    </a:cubicBezTo>
                    <a:cubicBezTo>
                      <a:pt x="182" y="221"/>
                      <a:pt x="183" y="220"/>
                      <a:pt x="182" y="220"/>
                    </a:cubicBezTo>
                    <a:cubicBezTo>
                      <a:pt x="182" y="220"/>
                      <a:pt x="177" y="220"/>
                      <a:pt x="177" y="219"/>
                    </a:cubicBezTo>
                    <a:cubicBezTo>
                      <a:pt x="178" y="218"/>
                      <a:pt x="179" y="218"/>
                      <a:pt x="178" y="217"/>
                    </a:cubicBezTo>
                    <a:cubicBezTo>
                      <a:pt x="178" y="216"/>
                      <a:pt x="177" y="215"/>
                      <a:pt x="176" y="215"/>
                    </a:cubicBezTo>
                    <a:cubicBezTo>
                      <a:pt x="175" y="215"/>
                      <a:pt x="174" y="215"/>
                      <a:pt x="173" y="215"/>
                    </a:cubicBezTo>
                    <a:cubicBezTo>
                      <a:pt x="172" y="214"/>
                      <a:pt x="171" y="214"/>
                      <a:pt x="170" y="213"/>
                    </a:cubicBezTo>
                    <a:cubicBezTo>
                      <a:pt x="169" y="211"/>
                      <a:pt x="168" y="209"/>
                      <a:pt x="167" y="209"/>
                    </a:cubicBezTo>
                    <a:cubicBezTo>
                      <a:pt x="165" y="208"/>
                      <a:pt x="161" y="207"/>
                      <a:pt x="162" y="206"/>
                    </a:cubicBezTo>
                    <a:cubicBezTo>
                      <a:pt x="163" y="205"/>
                      <a:pt x="161" y="205"/>
                      <a:pt x="161" y="204"/>
                    </a:cubicBezTo>
                    <a:cubicBezTo>
                      <a:pt x="162" y="204"/>
                      <a:pt x="164" y="203"/>
                      <a:pt x="164" y="202"/>
                    </a:cubicBezTo>
                    <a:cubicBezTo>
                      <a:pt x="164" y="202"/>
                      <a:pt x="162" y="201"/>
                      <a:pt x="162" y="200"/>
                    </a:cubicBezTo>
                    <a:cubicBezTo>
                      <a:pt x="162" y="199"/>
                      <a:pt x="164" y="199"/>
                      <a:pt x="163" y="199"/>
                    </a:cubicBezTo>
                    <a:cubicBezTo>
                      <a:pt x="162" y="198"/>
                      <a:pt x="161" y="198"/>
                      <a:pt x="161" y="198"/>
                    </a:cubicBezTo>
                    <a:cubicBezTo>
                      <a:pt x="161" y="197"/>
                      <a:pt x="162" y="197"/>
                      <a:pt x="160" y="196"/>
                    </a:cubicBezTo>
                    <a:cubicBezTo>
                      <a:pt x="159" y="196"/>
                      <a:pt x="154" y="195"/>
                      <a:pt x="150" y="194"/>
                    </a:cubicBezTo>
                    <a:cubicBezTo>
                      <a:pt x="147" y="192"/>
                      <a:pt x="136" y="188"/>
                      <a:pt x="136" y="187"/>
                    </a:cubicBezTo>
                    <a:cubicBezTo>
                      <a:pt x="135" y="187"/>
                      <a:pt x="133" y="187"/>
                      <a:pt x="127" y="187"/>
                    </a:cubicBezTo>
                    <a:cubicBezTo>
                      <a:pt x="120" y="187"/>
                      <a:pt x="119" y="187"/>
                      <a:pt x="114" y="187"/>
                    </a:cubicBezTo>
                    <a:cubicBezTo>
                      <a:pt x="109" y="186"/>
                      <a:pt x="103" y="186"/>
                      <a:pt x="103" y="186"/>
                    </a:cubicBezTo>
                    <a:cubicBezTo>
                      <a:pt x="102" y="186"/>
                      <a:pt x="100" y="188"/>
                      <a:pt x="99" y="188"/>
                    </a:cubicBezTo>
                    <a:cubicBezTo>
                      <a:pt x="98" y="187"/>
                      <a:pt x="97" y="183"/>
                      <a:pt x="96" y="183"/>
                    </a:cubicBezTo>
                    <a:cubicBezTo>
                      <a:pt x="95" y="183"/>
                      <a:pt x="96" y="185"/>
                      <a:pt x="95" y="186"/>
                    </a:cubicBezTo>
                    <a:cubicBezTo>
                      <a:pt x="94" y="186"/>
                      <a:pt x="93" y="186"/>
                      <a:pt x="93" y="187"/>
                    </a:cubicBezTo>
                    <a:cubicBezTo>
                      <a:pt x="93" y="187"/>
                      <a:pt x="94" y="188"/>
                      <a:pt x="93" y="188"/>
                    </a:cubicBezTo>
                    <a:cubicBezTo>
                      <a:pt x="92" y="188"/>
                      <a:pt x="90" y="188"/>
                      <a:pt x="89" y="189"/>
                    </a:cubicBezTo>
                    <a:cubicBezTo>
                      <a:pt x="88" y="189"/>
                      <a:pt x="86" y="191"/>
                      <a:pt x="85" y="190"/>
                    </a:cubicBezTo>
                    <a:cubicBezTo>
                      <a:pt x="84" y="190"/>
                      <a:pt x="80" y="188"/>
                      <a:pt x="80" y="188"/>
                    </a:cubicBezTo>
                    <a:cubicBezTo>
                      <a:pt x="80" y="187"/>
                      <a:pt x="81" y="187"/>
                      <a:pt x="81" y="186"/>
                    </a:cubicBezTo>
                    <a:cubicBezTo>
                      <a:pt x="82" y="186"/>
                      <a:pt x="83" y="185"/>
                      <a:pt x="82" y="185"/>
                    </a:cubicBezTo>
                    <a:cubicBezTo>
                      <a:pt x="80" y="185"/>
                      <a:pt x="78" y="184"/>
                      <a:pt x="77" y="185"/>
                    </a:cubicBezTo>
                    <a:cubicBezTo>
                      <a:pt x="76" y="185"/>
                      <a:pt x="74" y="187"/>
                      <a:pt x="74" y="188"/>
                    </a:cubicBezTo>
                    <a:cubicBezTo>
                      <a:pt x="74" y="188"/>
                      <a:pt x="74" y="189"/>
                      <a:pt x="73" y="189"/>
                    </a:cubicBezTo>
                    <a:cubicBezTo>
                      <a:pt x="72" y="189"/>
                      <a:pt x="70" y="187"/>
                      <a:pt x="70" y="187"/>
                    </a:cubicBezTo>
                    <a:cubicBezTo>
                      <a:pt x="70" y="186"/>
                      <a:pt x="71" y="186"/>
                      <a:pt x="69" y="185"/>
                    </a:cubicBezTo>
                    <a:cubicBezTo>
                      <a:pt x="68" y="184"/>
                      <a:pt x="65" y="184"/>
                      <a:pt x="65" y="185"/>
                    </a:cubicBezTo>
                    <a:cubicBezTo>
                      <a:pt x="65" y="186"/>
                      <a:pt x="65" y="188"/>
                      <a:pt x="66" y="188"/>
                    </a:cubicBezTo>
                    <a:cubicBezTo>
                      <a:pt x="67" y="189"/>
                      <a:pt x="69" y="191"/>
                      <a:pt x="70" y="191"/>
                    </a:cubicBezTo>
                    <a:cubicBezTo>
                      <a:pt x="72" y="192"/>
                      <a:pt x="72" y="192"/>
                      <a:pt x="72" y="193"/>
                    </a:cubicBezTo>
                    <a:cubicBezTo>
                      <a:pt x="73" y="193"/>
                      <a:pt x="69" y="193"/>
                      <a:pt x="66" y="192"/>
                    </a:cubicBezTo>
                    <a:cubicBezTo>
                      <a:pt x="62" y="190"/>
                      <a:pt x="60" y="190"/>
                      <a:pt x="59" y="190"/>
                    </a:cubicBezTo>
                    <a:cubicBezTo>
                      <a:pt x="58" y="190"/>
                      <a:pt x="55" y="190"/>
                      <a:pt x="53" y="189"/>
                    </a:cubicBezTo>
                    <a:cubicBezTo>
                      <a:pt x="50" y="189"/>
                      <a:pt x="49" y="189"/>
                      <a:pt x="48" y="188"/>
                    </a:cubicBezTo>
                    <a:cubicBezTo>
                      <a:pt x="46" y="187"/>
                      <a:pt x="37" y="183"/>
                      <a:pt x="38" y="182"/>
                    </a:cubicBezTo>
                    <a:cubicBezTo>
                      <a:pt x="39" y="181"/>
                      <a:pt x="42" y="181"/>
                      <a:pt x="44" y="180"/>
                    </a:cubicBezTo>
                    <a:cubicBezTo>
                      <a:pt x="46" y="178"/>
                      <a:pt x="47" y="178"/>
                      <a:pt x="47" y="178"/>
                    </a:cubicBezTo>
                    <a:cubicBezTo>
                      <a:pt x="48" y="178"/>
                      <a:pt x="51" y="178"/>
                      <a:pt x="53" y="178"/>
                    </a:cubicBezTo>
                    <a:cubicBezTo>
                      <a:pt x="55" y="177"/>
                      <a:pt x="55" y="178"/>
                      <a:pt x="55" y="177"/>
                    </a:cubicBezTo>
                    <a:cubicBezTo>
                      <a:pt x="56" y="177"/>
                      <a:pt x="56" y="176"/>
                      <a:pt x="55" y="175"/>
                    </a:cubicBezTo>
                    <a:cubicBezTo>
                      <a:pt x="54" y="175"/>
                      <a:pt x="52" y="176"/>
                      <a:pt x="50" y="176"/>
                    </a:cubicBezTo>
                    <a:cubicBezTo>
                      <a:pt x="48" y="176"/>
                      <a:pt x="43" y="175"/>
                      <a:pt x="42" y="175"/>
                    </a:cubicBezTo>
                    <a:cubicBezTo>
                      <a:pt x="41" y="175"/>
                      <a:pt x="34" y="174"/>
                      <a:pt x="34" y="173"/>
                    </a:cubicBezTo>
                    <a:cubicBezTo>
                      <a:pt x="34" y="172"/>
                      <a:pt x="33" y="171"/>
                      <a:pt x="34" y="171"/>
                    </a:cubicBezTo>
                    <a:cubicBezTo>
                      <a:pt x="35" y="170"/>
                      <a:pt x="39" y="167"/>
                      <a:pt x="39" y="167"/>
                    </a:cubicBezTo>
                    <a:cubicBezTo>
                      <a:pt x="39" y="167"/>
                      <a:pt x="36" y="167"/>
                      <a:pt x="35" y="168"/>
                    </a:cubicBezTo>
                    <a:cubicBezTo>
                      <a:pt x="34" y="169"/>
                      <a:pt x="33" y="170"/>
                      <a:pt x="32" y="171"/>
                    </a:cubicBezTo>
                    <a:cubicBezTo>
                      <a:pt x="30" y="171"/>
                      <a:pt x="28" y="173"/>
                      <a:pt x="27" y="173"/>
                    </a:cubicBezTo>
                    <a:cubicBezTo>
                      <a:pt x="26" y="172"/>
                      <a:pt x="25" y="172"/>
                      <a:pt x="25" y="172"/>
                    </a:cubicBezTo>
                    <a:cubicBezTo>
                      <a:pt x="26" y="171"/>
                      <a:pt x="27" y="170"/>
                      <a:pt x="26" y="169"/>
                    </a:cubicBezTo>
                    <a:cubicBezTo>
                      <a:pt x="24" y="169"/>
                      <a:pt x="23" y="168"/>
                      <a:pt x="22" y="169"/>
                    </a:cubicBezTo>
                    <a:cubicBezTo>
                      <a:pt x="22" y="169"/>
                      <a:pt x="22" y="170"/>
                      <a:pt x="21" y="169"/>
                    </a:cubicBezTo>
                    <a:cubicBezTo>
                      <a:pt x="20" y="168"/>
                      <a:pt x="19" y="168"/>
                      <a:pt x="19" y="167"/>
                    </a:cubicBezTo>
                    <a:cubicBezTo>
                      <a:pt x="19" y="167"/>
                      <a:pt x="19" y="165"/>
                      <a:pt x="21" y="165"/>
                    </a:cubicBezTo>
                    <a:cubicBezTo>
                      <a:pt x="22" y="165"/>
                      <a:pt x="24" y="165"/>
                      <a:pt x="25" y="165"/>
                    </a:cubicBezTo>
                    <a:cubicBezTo>
                      <a:pt x="26" y="164"/>
                      <a:pt x="25" y="164"/>
                      <a:pt x="26" y="164"/>
                    </a:cubicBezTo>
                    <a:cubicBezTo>
                      <a:pt x="26" y="163"/>
                      <a:pt x="31" y="163"/>
                      <a:pt x="32" y="162"/>
                    </a:cubicBezTo>
                    <a:cubicBezTo>
                      <a:pt x="33" y="162"/>
                      <a:pt x="36" y="162"/>
                      <a:pt x="38" y="163"/>
                    </a:cubicBezTo>
                    <a:cubicBezTo>
                      <a:pt x="40" y="163"/>
                      <a:pt x="43" y="163"/>
                      <a:pt x="45" y="164"/>
                    </a:cubicBezTo>
                    <a:cubicBezTo>
                      <a:pt x="47" y="164"/>
                      <a:pt x="49" y="165"/>
                      <a:pt x="51" y="164"/>
                    </a:cubicBezTo>
                    <a:cubicBezTo>
                      <a:pt x="53" y="164"/>
                      <a:pt x="55" y="164"/>
                      <a:pt x="57" y="164"/>
                    </a:cubicBezTo>
                    <a:cubicBezTo>
                      <a:pt x="59" y="164"/>
                      <a:pt x="63" y="165"/>
                      <a:pt x="64" y="165"/>
                    </a:cubicBezTo>
                    <a:cubicBezTo>
                      <a:pt x="66" y="166"/>
                      <a:pt x="69" y="166"/>
                      <a:pt x="70" y="166"/>
                    </a:cubicBezTo>
                    <a:cubicBezTo>
                      <a:pt x="72" y="166"/>
                      <a:pt x="74" y="166"/>
                      <a:pt x="74" y="166"/>
                    </a:cubicBezTo>
                    <a:cubicBezTo>
                      <a:pt x="75" y="165"/>
                      <a:pt x="75" y="164"/>
                      <a:pt x="75" y="164"/>
                    </a:cubicBezTo>
                    <a:cubicBezTo>
                      <a:pt x="75" y="163"/>
                      <a:pt x="73" y="164"/>
                      <a:pt x="70" y="164"/>
                    </a:cubicBezTo>
                    <a:cubicBezTo>
                      <a:pt x="67" y="164"/>
                      <a:pt x="67" y="165"/>
                      <a:pt x="64" y="164"/>
                    </a:cubicBezTo>
                    <a:cubicBezTo>
                      <a:pt x="62" y="163"/>
                      <a:pt x="61" y="163"/>
                      <a:pt x="59" y="163"/>
                    </a:cubicBezTo>
                    <a:cubicBezTo>
                      <a:pt x="57" y="162"/>
                      <a:pt x="55" y="162"/>
                      <a:pt x="53" y="162"/>
                    </a:cubicBezTo>
                    <a:cubicBezTo>
                      <a:pt x="51" y="162"/>
                      <a:pt x="44" y="162"/>
                      <a:pt x="46" y="162"/>
                    </a:cubicBezTo>
                    <a:cubicBezTo>
                      <a:pt x="47" y="161"/>
                      <a:pt x="49" y="160"/>
                      <a:pt x="51" y="160"/>
                    </a:cubicBezTo>
                    <a:cubicBezTo>
                      <a:pt x="53" y="159"/>
                      <a:pt x="53" y="159"/>
                      <a:pt x="56" y="159"/>
                    </a:cubicBezTo>
                    <a:cubicBezTo>
                      <a:pt x="59" y="159"/>
                      <a:pt x="61" y="159"/>
                      <a:pt x="64" y="159"/>
                    </a:cubicBezTo>
                    <a:cubicBezTo>
                      <a:pt x="67" y="160"/>
                      <a:pt x="68" y="160"/>
                      <a:pt x="69" y="160"/>
                    </a:cubicBezTo>
                    <a:cubicBezTo>
                      <a:pt x="70" y="160"/>
                      <a:pt x="71" y="161"/>
                      <a:pt x="73" y="161"/>
                    </a:cubicBezTo>
                    <a:cubicBezTo>
                      <a:pt x="74" y="161"/>
                      <a:pt x="74" y="161"/>
                      <a:pt x="74" y="160"/>
                    </a:cubicBezTo>
                    <a:cubicBezTo>
                      <a:pt x="73" y="159"/>
                      <a:pt x="71" y="158"/>
                      <a:pt x="72" y="158"/>
                    </a:cubicBezTo>
                    <a:cubicBezTo>
                      <a:pt x="74" y="157"/>
                      <a:pt x="76" y="158"/>
                      <a:pt x="77" y="157"/>
                    </a:cubicBezTo>
                    <a:cubicBezTo>
                      <a:pt x="78" y="156"/>
                      <a:pt x="77" y="154"/>
                      <a:pt x="75" y="154"/>
                    </a:cubicBezTo>
                    <a:cubicBezTo>
                      <a:pt x="73" y="154"/>
                      <a:pt x="73" y="155"/>
                      <a:pt x="69" y="155"/>
                    </a:cubicBezTo>
                    <a:cubicBezTo>
                      <a:pt x="65" y="155"/>
                      <a:pt x="65" y="155"/>
                      <a:pt x="63" y="155"/>
                    </a:cubicBezTo>
                    <a:cubicBezTo>
                      <a:pt x="60" y="155"/>
                      <a:pt x="59" y="155"/>
                      <a:pt x="58" y="155"/>
                    </a:cubicBezTo>
                    <a:cubicBezTo>
                      <a:pt x="56" y="156"/>
                      <a:pt x="53" y="157"/>
                      <a:pt x="52" y="156"/>
                    </a:cubicBezTo>
                    <a:cubicBezTo>
                      <a:pt x="52" y="155"/>
                      <a:pt x="49" y="150"/>
                      <a:pt x="49" y="152"/>
                    </a:cubicBezTo>
                    <a:cubicBezTo>
                      <a:pt x="48" y="155"/>
                      <a:pt x="50" y="156"/>
                      <a:pt x="48" y="156"/>
                    </a:cubicBezTo>
                    <a:cubicBezTo>
                      <a:pt x="46" y="157"/>
                      <a:pt x="44" y="157"/>
                      <a:pt x="43" y="157"/>
                    </a:cubicBezTo>
                    <a:cubicBezTo>
                      <a:pt x="42" y="156"/>
                      <a:pt x="43" y="156"/>
                      <a:pt x="41" y="155"/>
                    </a:cubicBezTo>
                    <a:cubicBezTo>
                      <a:pt x="39" y="154"/>
                      <a:pt x="36" y="153"/>
                      <a:pt x="37" y="153"/>
                    </a:cubicBezTo>
                    <a:cubicBezTo>
                      <a:pt x="38" y="152"/>
                      <a:pt x="40" y="151"/>
                      <a:pt x="39" y="151"/>
                    </a:cubicBezTo>
                    <a:cubicBezTo>
                      <a:pt x="39" y="150"/>
                      <a:pt x="40" y="149"/>
                      <a:pt x="37" y="150"/>
                    </a:cubicBezTo>
                    <a:cubicBezTo>
                      <a:pt x="35" y="151"/>
                      <a:pt x="36" y="151"/>
                      <a:pt x="33" y="152"/>
                    </a:cubicBezTo>
                    <a:cubicBezTo>
                      <a:pt x="30" y="152"/>
                      <a:pt x="25" y="153"/>
                      <a:pt x="27" y="152"/>
                    </a:cubicBezTo>
                    <a:cubicBezTo>
                      <a:pt x="29" y="150"/>
                      <a:pt x="30" y="149"/>
                      <a:pt x="32" y="149"/>
                    </a:cubicBezTo>
                    <a:cubicBezTo>
                      <a:pt x="33" y="149"/>
                      <a:pt x="35" y="149"/>
                      <a:pt x="34" y="148"/>
                    </a:cubicBezTo>
                    <a:cubicBezTo>
                      <a:pt x="33" y="148"/>
                      <a:pt x="28" y="148"/>
                      <a:pt x="27" y="148"/>
                    </a:cubicBezTo>
                    <a:cubicBezTo>
                      <a:pt x="26" y="149"/>
                      <a:pt x="23" y="149"/>
                      <a:pt x="22" y="149"/>
                    </a:cubicBezTo>
                    <a:cubicBezTo>
                      <a:pt x="21" y="150"/>
                      <a:pt x="19" y="150"/>
                      <a:pt x="20" y="149"/>
                    </a:cubicBezTo>
                    <a:cubicBezTo>
                      <a:pt x="21" y="148"/>
                      <a:pt x="20" y="147"/>
                      <a:pt x="19" y="146"/>
                    </a:cubicBezTo>
                    <a:cubicBezTo>
                      <a:pt x="17" y="146"/>
                      <a:pt x="14" y="146"/>
                      <a:pt x="12" y="144"/>
                    </a:cubicBezTo>
                    <a:cubicBezTo>
                      <a:pt x="11" y="143"/>
                      <a:pt x="2" y="142"/>
                      <a:pt x="1" y="141"/>
                    </a:cubicBezTo>
                    <a:cubicBezTo>
                      <a:pt x="1" y="141"/>
                      <a:pt x="0" y="141"/>
                      <a:pt x="0" y="140"/>
                    </a:cubicBezTo>
                    <a:cubicBezTo>
                      <a:pt x="1" y="139"/>
                      <a:pt x="1" y="138"/>
                      <a:pt x="2" y="137"/>
                    </a:cubicBezTo>
                    <a:cubicBezTo>
                      <a:pt x="3" y="135"/>
                      <a:pt x="4" y="135"/>
                      <a:pt x="4" y="135"/>
                    </a:cubicBezTo>
                    <a:cubicBezTo>
                      <a:pt x="5" y="134"/>
                      <a:pt x="4" y="134"/>
                      <a:pt x="5" y="133"/>
                    </a:cubicBezTo>
                    <a:cubicBezTo>
                      <a:pt x="5" y="132"/>
                      <a:pt x="5" y="132"/>
                      <a:pt x="6" y="132"/>
                    </a:cubicBezTo>
                    <a:cubicBezTo>
                      <a:pt x="7" y="132"/>
                      <a:pt x="8" y="132"/>
                      <a:pt x="12" y="132"/>
                    </a:cubicBezTo>
                    <a:cubicBezTo>
                      <a:pt x="16" y="131"/>
                      <a:pt x="18" y="131"/>
                      <a:pt x="21" y="131"/>
                    </a:cubicBezTo>
                    <a:cubicBezTo>
                      <a:pt x="24" y="130"/>
                      <a:pt x="24" y="131"/>
                      <a:pt x="28" y="129"/>
                    </a:cubicBezTo>
                    <a:cubicBezTo>
                      <a:pt x="33" y="128"/>
                      <a:pt x="37" y="127"/>
                      <a:pt x="40" y="126"/>
                    </a:cubicBezTo>
                    <a:cubicBezTo>
                      <a:pt x="43" y="125"/>
                      <a:pt x="47" y="125"/>
                      <a:pt x="46" y="124"/>
                    </a:cubicBezTo>
                    <a:cubicBezTo>
                      <a:pt x="45" y="123"/>
                      <a:pt x="45" y="122"/>
                      <a:pt x="44" y="122"/>
                    </a:cubicBezTo>
                    <a:cubicBezTo>
                      <a:pt x="43" y="122"/>
                      <a:pt x="42" y="123"/>
                      <a:pt x="43" y="122"/>
                    </a:cubicBezTo>
                    <a:cubicBezTo>
                      <a:pt x="43" y="121"/>
                      <a:pt x="45" y="120"/>
                      <a:pt x="48" y="119"/>
                    </a:cubicBezTo>
                    <a:cubicBezTo>
                      <a:pt x="51" y="119"/>
                      <a:pt x="54" y="119"/>
                      <a:pt x="56" y="118"/>
                    </a:cubicBezTo>
                    <a:cubicBezTo>
                      <a:pt x="59" y="117"/>
                      <a:pt x="60" y="117"/>
                      <a:pt x="62" y="117"/>
                    </a:cubicBezTo>
                    <a:cubicBezTo>
                      <a:pt x="63" y="117"/>
                      <a:pt x="66" y="116"/>
                      <a:pt x="67" y="117"/>
                    </a:cubicBezTo>
                    <a:cubicBezTo>
                      <a:pt x="68" y="117"/>
                      <a:pt x="66" y="120"/>
                      <a:pt x="68" y="119"/>
                    </a:cubicBezTo>
                    <a:cubicBezTo>
                      <a:pt x="70" y="118"/>
                      <a:pt x="69" y="117"/>
                      <a:pt x="71" y="117"/>
                    </a:cubicBezTo>
                    <a:cubicBezTo>
                      <a:pt x="72" y="117"/>
                      <a:pt x="73" y="118"/>
                      <a:pt x="76" y="117"/>
                    </a:cubicBezTo>
                    <a:cubicBezTo>
                      <a:pt x="78" y="117"/>
                      <a:pt x="79" y="118"/>
                      <a:pt x="79" y="117"/>
                    </a:cubicBezTo>
                    <a:cubicBezTo>
                      <a:pt x="80" y="116"/>
                      <a:pt x="82" y="114"/>
                      <a:pt x="83" y="112"/>
                    </a:cubicBezTo>
                    <a:cubicBezTo>
                      <a:pt x="84" y="110"/>
                      <a:pt x="85" y="108"/>
                      <a:pt x="86" y="107"/>
                    </a:cubicBezTo>
                    <a:cubicBezTo>
                      <a:pt x="88" y="106"/>
                      <a:pt x="89" y="104"/>
                      <a:pt x="89" y="103"/>
                    </a:cubicBezTo>
                    <a:cubicBezTo>
                      <a:pt x="89" y="102"/>
                      <a:pt x="87" y="101"/>
                      <a:pt x="88" y="99"/>
                    </a:cubicBezTo>
                    <a:cubicBezTo>
                      <a:pt x="88" y="98"/>
                      <a:pt x="89" y="97"/>
                      <a:pt x="89" y="96"/>
                    </a:cubicBezTo>
                    <a:cubicBezTo>
                      <a:pt x="89" y="96"/>
                      <a:pt x="87" y="96"/>
                      <a:pt x="88" y="95"/>
                    </a:cubicBezTo>
                    <a:cubicBezTo>
                      <a:pt x="89" y="95"/>
                      <a:pt x="90" y="95"/>
                      <a:pt x="92" y="95"/>
                    </a:cubicBezTo>
                    <a:cubicBezTo>
                      <a:pt x="94" y="95"/>
                      <a:pt x="94" y="94"/>
                      <a:pt x="96" y="94"/>
                    </a:cubicBezTo>
                    <a:cubicBezTo>
                      <a:pt x="99" y="93"/>
                      <a:pt x="102" y="93"/>
                      <a:pt x="103" y="92"/>
                    </a:cubicBezTo>
                    <a:cubicBezTo>
                      <a:pt x="103" y="92"/>
                      <a:pt x="101" y="93"/>
                      <a:pt x="99" y="91"/>
                    </a:cubicBezTo>
                    <a:cubicBezTo>
                      <a:pt x="97" y="90"/>
                      <a:pt x="98" y="86"/>
                      <a:pt x="97" y="87"/>
                    </a:cubicBezTo>
                    <a:cubicBezTo>
                      <a:pt x="96" y="89"/>
                      <a:pt x="95" y="91"/>
                      <a:pt x="94" y="91"/>
                    </a:cubicBezTo>
                    <a:cubicBezTo>
                      <a:pt x="93" y="92"/>
                      <a:pt x="92" y="93"/>
                      <a:pt x="90" y="93"/>
                    </a:cubicBezTo>
                    <a:cubicBezTo>
                      <a:pt x="88" y="93"/>
                      <a:pt x="88" y="92"/>
                      <a:pt x="86" y="92"/>
                    </a:cubicBezTo>
                    <a:cubicBezTo>
                      <a:pt x="83" y="93"/>
                      <a:pt x="84" y="93"/>
                      <a:pt x="81" y="94"/>
                    </a:cubicBezTo>
                    <a:cubicBezTo>
                      <a:pt x="79" y="95"/>
                      <a:pt x="79" y="96"/>
                      <a:pt x="77" y="95"/>
                    </a:cubicBezTo>
                    <a:cubicBezTo>
                      <a:pt x="75" y="93"/>
                      <a:pt x="75" y="92"/>
                      <a:pt x="73" y="92"/>
                    </a:cubicBezTo>
                    <a:cubicBezTo>
                      <a:pt x="70" y="93"/>
                      <a:pt x="68" y="94"/>
                      <a:pt x="67" y="94"/>
                    </a:cubicBezTo>
                    <a:cubicBezTo>
                      <a:pt x="67" y="94"/>
                      <a:pt x="66" y="92"/>
                      <a:pt x="65" y="91"/>
                    </a:cubicBezTo>
                    <a:cubicBezTo>
                      <a:pt x="63" y="91"/>
                      <a:pt x="61" y="92"/>
                      <a:pt x="60" y="91"/>
                    </a:cubicBezTo>
                    <a:cubicBezTo>
                      <a:pt x="59" y="90"/>
                      <a:pt x="59" y="88"/>
                      <a:pt x="59" y="88"/>
                    </a:cubicBezTo>
                    <a:cubicBezTo>
                      <a:pt x="60" y="87"/>
                      <a:pt x="61" y="87"/>
                      <a:pt x="64" y="86"/>
                    </a:cubicBezTo>
                    <a:cubicBezTo>
                      <a:pt x="67" y="85"/>
                      <a:pt x="71" y="82"/>
                      <a:pt x="75" y="81"/>
                    </a:cubicBezTo>
                    <a:cubicBezTo>
                      <a:pt x="78" y="80"/>
                      <a:pt x="86" y="78"/>
                      <a:pt x="89" y="76"/>
                    </a:cubicBezTo>
                    <a:cubicBezTo>
                      <a:pt x="93" y="74"/>
                      <a:pt x="95" y="71"/>
                      <a:pt x="99" y="71"/>
                    </a:cubicBezTo>
                    <a:cubicBezTo>
                      <a:pt x="102" y="70"/>
                      <a:pt x="105" y="68"/>
                      <a:pt x="105" y="68"/>
                    </a:cubicBezTo>
                    <a:cubicBezTo>
                      <a:pt x="106" y="68"/>
                      <a:pt x="106" y="71"/>
                      <a:pt x="106" y="71"/>
                    </a:cubicBezTo>
                    <a:cubicBezTo>
                      <a:pt x="107" y="72"/>
                      <a:pt x="109" y="73"/>
                      <a:pt x="110" y="74"/>
                    </a:cubicBezTo>
                    <a:cubicBezTo>
                      <a:pt x="110" y="75"/>
                      <a:pt x="113" y="77"/>
                      <a:pt x="113" y="76"/>
                    </a:cubicBezTo>
                    <a:cubicBezTo>
                      <a:pt x="114" y="75"/>
                      <a:pt x="111" y="73"/>
                      <a:pt x="111" y="72"/>
                    </a:cubicBezTo>
                    <a:cubicBezTo>
                      <a:pt x="110" y="71"/>
                      <a:pt x="108" y="69"/>
                      <a:pt x="108" y="68"/>
                    </a:cubicBezTo>
                    <a:cubicBezTo>
                      <a:pt x="108" y="67"/>
                      <a:pt x="107" y="66"/>
                      <a:pt x="108" y="66"/>
                    </a:cubicBezTo>
                    <a:cubicBezTo>
                      <a:pt x="108" y="65"/>
                      <a:pt x="113" y="65"/>
                      <a:pt x="115" y="65"/>
                    </a:cubicBezTo>
                    <a:cubicBezTo>
                      <a:pt x="117" y="65"/>
                      <a:pt x="117" y="65"/>
                      <a:pt x="119" y="65"/>
                    </a:cubicBezTo>
                    <a:cubicBezTo>
                      <a:pt x="120" y="66"/>
                      <a:pt x="126" y="68"/>
                      <a:pt x="126" y="68"/>
                    </a:cubicBezTo>
                    <a:cubicBezTo>
                      <a:pt x="127" y="68"/>
                      <a:pt x="130" y="68"/>
                      <a:pt x="131" y="67"/>
                    </a:cubicBezTo>
                    <a:cubicBezTo>
                      <a:pt x="132" y="67"/>
                      <a:pt x="133" y="65"/>
                      <a:pt x="131" y="64"/>
                    </a:cubicBezTo>
                    <a:cubicBezTo>
                      <a:pt x="130" y="62"/>
                      <a:pt x="129" y="62"/>
                      <a:pt x="129" y="60"/>
                    </a:cubicBezTo>
                    <a:cubicBezTo>
                      <a:pt x="130" y="59"/>
                      <a:pt x="133" y="56"/>
                      <a:pt x="132" y="55"/>
                    </a:cubicBezTo>
                    <a:cubicBezTo>
                      <a:pt x="132" y="53"/>
                      <a:pt x="127" y="51"/>
                      <a:pt x="128" y="50"/>
                    </a:cubicBezTo>
                    <a:cubicBezTo>
                      <a:pt x="129" y="49"/>
                      <a:pt x="135" y="49"/>
                      <a:pt x="138" y="48"/>
                    </a:cubicBezTo>
                    <a:cubicBezTo>
                      <a:pt x="142" y="48"/>
                      <a:pt x="147" y="47"/>
                      <a:pt x="148" y="47"/>
                    </a:cubicBezTo>
                    <a:cubicBezTo>
                      <a:pt x="150" y="46"/>
                      <a:pt x="152" y="46"/>
                      <a:pt x="153" y="47"/>
                    </a:cubicBezTo>
                    <a:cubicBezTo>
                      <a:pt x="154" y="47"/>
                      <a:pt x="156" y="48"/>
                      <a:pt x="157" y="49"/>
                    </a:cubicBezTo>
                    <a:cubicBezTo>
                      <a:pt x="157" y="50"/>
                      <a:pt x="156" y="50"/>
                      <a:pt x="157" y="52"/>
                    </a:cubicBezTo>
                    <a:cubicBezTo>
                      <a:pt x="158" y="53"/>
                      <a:pt x="160" y="53"/>
                      <a:pt x="161" y="53"/>
                    </a:cubicBezTo>
                    <a:cubicBezTo>
                      <a:pt x="162" y="54"/>
                      <a:pt x="166" y="54"/>
                      <a:pt x="167" y="54"/>
                    </a:cubicBezTo>
                    <a:cubicBezTo>
                      <a:pt x="168" y="55"/>
                      <a:pt x="173" y="57"/>
                      <a:pt x="174" y="58"/>
                    </a:cubicBezTo>
                    <a:cubicBezTo>
                      <a:pt x="175" y="60"/>
                      <a:pt x="172" y="60"/>
                      <a:pt x="176" y="61"/>
                    </a:cubicBezTo>
                    <a:cubicBezTo>
                      <a:pt x="179" y="61"/>
                      <a:pt x="184" y="62"/>
                      <a:pt x="184" y="61"/>
                    </a:cubicBezTo>
                    <a:cubicBezTo>
                      <a:pt x="185" y="60"/>
                      <a:pt x="179" y="59"/>
                      <a:pt x="178" y="57"/>
                    </a:cubicBezTo>
                    <a:cubicBezTo>
                      <a:pt x="176" y="56"/>
                      <a:pt x="173" y="54"/>
                      <a:pt x="171" y="53"/>
                    </a:cubicBezTo>
                    <a:cubicBezTo>
                      <a:pt x="169" y="52"/>
                      <a:pt x="165" y="52"/>
                      <a:pt x="162" y="49"/>
                    </a:cubicBezTo>
                    <a:cubicBezTo>
                      <a:pt x="160" y="47"/>
                      <a:pt x="150" y="44"/>
                      <a:pt x="152" y="43"/>
                    </a:cubicBezTo>
                    <a:cubicBezTo>
                      <a:pt x="153" y="42"/>
                      <a:pt x="157" y="41"/>
                      <a:pt x="160" y="41"/>
                    </a:cubicBezTo>
                    <a:cubicBezTo>
                      <a:pt x="163" y="40"/>
                      <a:pt x="165" y="39"/>
                      <a:pt x="167" y="39"/>
                    </a:cubicBezTo>
                    <a:cubicBezTo>
                      <a:pt x="169" y="39"/>
                      <a:pt x="175" y="38"/>
                      <a:pt x="175" y="38"/>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81"/>
              <p:cNvSpPr>
                <a:spLocks/>
              </p:cNvSpPr>
              <p:nvPr/>
            </p:nvSpPr>
            <p:spPr bwMode="auto">
              <a:xfrm>
                <a:off x="3046412" y="1241425"/>
                <a:ext cx="87313" cy="44450"/>
              </a:xfrm>
              <a:custGeom>
                <a:avLst/>
                <a:gdLst>
                  <a:gd name="T0" fmla="*/ 9 w 38"/>
                  <a:gd name="T1" fmla="*/ 1 h 19"/>
                  <a:gd name="T2" fmla="*/ 5 w 38"/>
                  <a:gd name="T3" fmla="*/ 3 h 19"/>
                  <a:gd name="T4" fmla="*/ 17 w 38"/>
                  <a:gd name="T5" fmla="*/ 7 h 19"/>
                  <a:gd name="T6" fmla="*/ 27 w 38"/>
                  <a:gd name="T7" fmla="*/ 14 h 19"/>
                  <a:gd name="T8" fmla="*/ 33 w 38"/>
                  <a:gd name="T9" fmla="*/ 17 h 19"/>
                  <a:gd name="T10" fmla="*/ 32 w 38"/>
                  <a:gd name="T11" fmla="*/ 11 h 19"/>
                  <a:gd name="T12" fmla="*/ 38 w 38"/>
                  <a:gd name="T13" fmla="*/ 8 h 19"/>
                  <a:gd name="T14" fmla="*/ 29 w 38"/>
                  <a:gd name="T15" fmla="*/ 2 h 19"/>
                  <a:gd name="T16" fmla="*/ 19 w 38"/>
                  <a:gd name="T17" fmla="*/ 0 h 19"/>
                  <a:gd name="T18" fmla="*/ 15 w 38"/>
                  <a:gd name="T19" fmla="*/ 1 h 19"/>
                  <a:gd name="T20" fmla="*/ 9 w 38"/>
                  <a:gd name="T21"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19">
                    <a:moveTo>
                      <a:pt x="9" y="1"/>
                    </a:moveTo>
                    <a:cubicBezTo>
                      <a:pt x="5" y="1"/>
                      <a:pt x="0" y="1"/>
                      <a:pt x="5" y="3"/>
                    </a:cubicBezTo>
                    <a:cubicBezTo>
                      <a:pt x="10" y="5"/>
                      <a:pt x="12" y="5"/>
                      <a:pt x="17" y="7"/>
                    </a:cubicBezTo>
                    <a:cubicBezTo>
                      <a:pt x="21" y="9"/>
                      <a:pt x="22" y="10"/>
                      <a:pt x="27" y="14"/>
                    </a:cubicBezTo>
                    <a:cubicBezTo>
                      <a:pt x="31" y="17"/>
                      <a:pt x="33" y="19"/>
                      <a:pt x="33" y="17"/>
                    </a:cubicBezTo>
                    <a:cubicBezTo>
                      <a:pt x="34" y="15"/>
                      <a:pt x="30" y="13"/>
                      <a:pt x="32" y="11"/>
                    </a:cubicBezTo>
                    <a:cubicBezTo>
                      <a:pt x="33" y="9"/>
                      <a:pt x="38" y="10"/>
                      <a:pt x="38" y="8"/>
                    </a:cubicBezTo>
                    <a:cubicBezTo>
                      <a:pt x="37" y="6"/>
                      <a:pt x="34" y="3"/>
                      <a:pt x="29" y="2"/>
                    </a:cubicBezTo>
                    <a:cubicBezTo>
                      <a:pt x="24" y="2"/>
                      <a:pt x="22" y="0"/>
                      <a:pt x="19" y="0"/>
                    </a:cubicBezTo>
                    <a:cubicBezTo>
                      <a:pt x="16" y="0"/>
                      <a:pt x="18" y="1"/>
                      <a:pt x="15" y="1"/>
                    </a:cubicBezTo>
                    <a:cubicBezTo>
                      <a:pt x="13" y="1"/>
                      <a:pt x="12" y="0"/>
                      <a:pt x="9"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87"/>
              <p:cNvSpPr>
                <a:spLocks/>
              </p:cNvSpPr>
              <p:nvPr/>
            </p:nvSpPr>
            <p:spPr bwMode="auto">
              <a:xfrm>
                <a:off x="2870200" y="1901825"/>
                <a:ext cx="80963" cy="52388"/>
              </a:xfrm>
              <a:custGeom>
                <a:avLst/>
                <a:gdLst>
                  <a:gd name="T0" fmla="*/ 10 w 35"/>
                  <a:gd name="T1" fmla="*/ 1 h 23"/>
                  <a:gd name="T2" fmla="*/ 18 w 35"/>
                  <a:gd name="T3" fmla="*/ 3 h 23"/>
                  <a:gd name="T4" fmla="*/ 24 w 35"/>
                  <a:gd name="T5" fmla="*/ 8 h 23"/>
                  <a:gd name="T6" fmla="*/ 29 w 35"/>
                  <a:gd name="T7" fmla="*/ 9 h 23"/>
                  <a:gd name="T8" fmla="*/ 33 w 35"/>
                  <a:gd name="T9" fmla="*/ 11 h 23"/>
                  <a:gd name="T10" fmla="*/ 34 w 35"/>
                  <a:gd name="T11" fmla="*/ 14 h 23"/>
                  <a:gd name="T12" fmla="*/ 32 w 35"/>
                  <a:gd name="T13" fmla="*/ 17 h 23"/>
                  <a:gd name="T14" fmla="*/ 27 w 35"/>
                  <a:gd name="T15" fmla="*/ 19 h 23"/>
                  <a:gd name="T16" fmla="*/ 15 w 35"/>
                  <a:gd name="T17" fmla="*/ 22 h 23"/>
                  <a:gd name="T18" fmla="*/ 11 w 35"/>
                  <a:gd name="T19" fmla="*/ 20 h 23"/>
                  <a:gd name="T20" fmla="*/ 17 w 35"/>
                  <a:gd name="T21" fmla="*/ 18 h 23"/>
                  <a:gd name="T22" fmla="*/ 14 w 35"/>
                  <a:gd name="T23" fmla="*/ 17 h 23"/>
                  <a:gd name="T24" fmla="*/ 11 w 35"/>
                  <a:gd name="T25" fmla="*/ 15 h 23"/>
                  <a:gd name="T26" fmla="*/ 4 w 35"/>
                  <a:gd name="T27" fmla="*/ 14 h 23"/>
                  <a:gd name="T28" fmla="*/ 1 w 35"/>
                  <a:gd name="T29" fmla="*/ 12 h 23"/>
                  <a:gd name="T30" fmla="*/ 7 w 35"/>
                  <a:gd name="T31" fmla="*/ 12 h 23"/>
                  <a:gd name="T32" fmla="*/ 3 w 35"/>
                  <a:gd name="T33" fmla="*/ 9 h 23"/>
                  <a:gd name="T34" fmla="*/ 6 w 35"/>
                  <a:gd name="T35" fmla="*/ 8 h 23"/>
                  <a:gd name="T36" fmla="*/ 8 w 35"/>
                  <a:gd name="T37" fmla="*/ 7 h 23"/>
                  <a:gd name="T38" fmla="*/ 4 w 35"/>
                  <a:gd name="T39" fmla="*/ 5 h 23"/>
                  <a:gd name="T40" fmla="*/ 3 w 35"/>
                  <a:gd name="T41" fmla="*/ 2 h 23"/>
                  <a:gd name="T42" fmla="*/ 7 w 35"/>
                  <a:gd name="T43" fmla="*/ 0 h 23"/>
                  <a:gd name="T44" fmla="*/ 10 w 35"/>
                  <a:gd name="T45"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 h="23">
                    <a:moveTo>
                      <a:pt x="10" y="1"/>
                    </a:moveTo>
                    <a:cubicBezTo>
                      <a:pt x="15" y="2"/>
                      <a:pt x="16" y="1"/>
                      <a:pt x="18" y="3"/>
                    </a:cubicBezTo>
                    <a:cubicBezTo>
                      <a:pt x="21" y="4"/>
                      <a:pt x="23" y="7"/>
                      <a:pt x="24" y="8"/>
                    </a:cubicBezTo>
                    <a:cubicBezTo>
                      <a:pt x="26" y="8"/>
                      <a:pt x="26" y="8"/>
                      <a:pt x="29" y="9"/>
                    </a:cubicBezTo>
                    <a:cubicBezTo>
                      <a:pt x="32" y="10"/>
                      <a:pt x="33" y="10"/>
                      <a:pt x="33" y="11"/>
                    </a:cubicBezTo>
                    <a:cubicBezTo>
                      <a:pt x="34" y="12"/>
                      <a:pt x="33" y="13"/>
                      <a:pt x="34" y="14"/>
                    </a:cubicBezTo>
                    <a:cubicBezTo>
                      <a:pt x="35" y="15"/>
                      <a:pt x="33" y="17"/>
                      <a:pt x="32" y="17"/>
                    </a:cubicBezTo>
                    <a:cubicBezTo>
                      <a:pt x="32" y="17"/>
                      <a:pt x="29" y="18"/>
                      <a:pt x="27" y="19"/>
                    </a:cubicBezTo>
                    <a:cubicBezTo>
                      <a:pt x="25" y="20"/>
                      <a:pt x="16" y="22"/>
                      <a:pt x="15" y="22"/>
                    </a:cubicBezTo>
                    <a:cubicBezTo>
                      <a:pt x="14" y="23"/>
                      <a:pt x="10" y="20"/>
                      <a:pt x="11" y="20"/>
                    </a:cubicBezTo>
                    <a:cubicBezTo>
                      <a:pt x="12" y="19"/>
                      <a:pt x="16" y="20"/>
                      <a:pt x="17" y="18"/>
                    </a:cubicBezTo>
                    <a:cubicBezTo>
                      <a:pt x="18" y="17"/>
                      <a:pt x="15" y="17"/>
                      <a:pt x="14" y="17"/>
                    </a:cubicBezTo>
                    <a:cubicBezTo>
                      <a:pt x="12" y="16"/>
                      <a:pt x="12" y="16"/>
                      <a:pt x="11" y="15"/>
                    </a:cubicBezTo>
                    <a:cubicBezTo>
                      <a:pt x="9" y="15"/>
                      <a:pt x="6" y="15"/>
                      <a:pt x="4" y="14"/>
                    </a:cubicBezTo>
                    <a:cubicBezTo>
                      <a:pt x="3" y="14"/>
                      <a:pt x="0" y="13"/>
                      <a:pt x="1" y="12"/>
                    </a:cubicBezTo>
                    <a:cubicBezTo>
                      <a:pt x="2" y="12"/>
                      <a:pt x="7" y="13"/>
                      <a:pt x="7" y="12"/>
                    </a:cubicBezTo>
                    <a:cubicBezTo>
                      <a:pt x="6" y="11"/>
                      <a:pt x="2" y="10"/>
                      <a:pt x="3" y="9"/>
                    </a:cubicBezTo>
                    <a:cubicBezTo>
                      <a:pt x="4" y="8"/>
                      <a:pt x="5" y="8"/>
                      <a:pt x="6" y="8"/>
                    </a:cubicBezTo>
                    <a:cubicBezTo>
                      <a:pt x="8" y="8"/>
                      <a:pt x="9" y="8"/>
                      <a:pt x="8" y="7"/>
                    </a:cubicBezTo>
                    <a:cubicBezTo>
                      <a:pt x="8" y="6"/>
                      <a:pt x="5" y="7"/>
                      <a:pt x="4" y="5"/>
                    </a:cubicBezTo>
                    <a:cubicBezTo>
                      <a:pt x="3" y="3"/>
                      <a:pt x="1" y="3"/>
                      <a:pt x="3" y="2"/>
                    </a:cubicBezTo>
                    <a:cubicBezTo>
                      <a:pt x="5" y="0"/>
                      <a:pt x="5" y="0"/>
                      <a:pt x="7" y="0"/>
                    </a:cubicBezTo>
                    <a:cubicBezTo>
                      <a:pt x="9" y="1"/>
                      <a:pt x="10" y="1"/>
                      <a:pt x="10"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96"/>
              <p:cNvSpPr>
                <a:spLocks/>
              </p:cNvSpPr>
              <p:nvPr/>
            </p:nvSpPr>
            <p:spPr bwMode="auto">
              <a:xfrm>
                <a:off x="300037" y="3554413"/>
                <a:ext cx="33338" cy="36513"/>
              </a:xfrm>
              <a:custGeom>
                <a:avLst/>
                <a:gdLst>
                  <a:gd name="T0" fmla="*/ 2 w 15"/>
                  <a:gd name="T1" fmla="*/ 2 h 16"/>
                  <a:gd name="T2" fmla="*/ 1 w 15"/>
                  <a:gd name="T3" fmla="*/ 6 h 16"/>
                  <a:gd name="T4" fmla="*/ 1 w 15"/>
                  <a:gd name="T5" fmla="*/ 10 h 16"/>
                  <a:gd name="T6" fmla="*/ 1 w 15"/>
                  <a:gd name="T7" fmla="*/ 13 h 16"/>
                  <a:gd name="T8" fmla="*/ 3 w 15"/>
                  <a:gd name="T9" fmla="*/ 16 h 16"/>
                  <a:gd name="T10" fmla="*/ 7 w 15"/>
                  <a:gd name="T11" fmla="*/ 12 h 16"/>
                  <a:gd name="T12" fmla="*/ 14 w 15"/>
                  <a:gd name="T13" fmla="*/ 9 h 16"/>
                  <a:gd name="T14" fmla="*/ 9 w 15"/>
                  <a:gd name="T15" fmla="*/ 5 h 16"/>
                  <a:gd name="T16" fmla="*/ 5 w 15"/>
                  <a:gd name="T17" fmla="*/ 2 h 16"/>
                  <a:gd name="T18" fmla="*/ 2 w 15"/>
                  <a:gd name="T19"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6">
                    <a:moveTo>
                      <a:pt x="2" y="2"/>
                    </a:moveTo>
                    <a:cubicBezTo>
                      <a:pt x="2" y="4"/>
                      <a:pt x="1" y="5"/>
                      <a:pt x="1" y="6"/>
                    </a:cubicBezTo>
                    <a:cubicBezTo>
                      <a:pt x="0" y="7"/>
                      <a:pt x="0" y="8"/>
                      <a:pt x="1" y="10"/>
                    </a:cubicBezTo>
                    <a:cubicBezTo>
                      <a:pt x="2" y="11"/>
                      <a:pt x="1" y="10"/>
                      <a:pt x="1" y="13"/>
                    </a:cubicBezTo>
                    <a:cubicBezTo>
                      <a:pt x="1" y="15"/>
                      <a:pt x="1" y="16"/>
                      <a:pt x="3" y="16"/>
                    </a:cubicBezTo>
                    <a:cubicBezTo>
                      <a:pt x="5" y="16"/>
                      <a:pt x="5" y="14"/>
                      <a:pt x="7" y="12"/>
                    </a:cubicBezTo>
                    <a:cubicBezTo>
                      <a:pt x="9" y="11"/>
                      <a:pt x="15" y="11"/>
                      <a:pt x="14" y="9"/>
                    </a:cubicBezTo>
                    <a:cubicBezTo>
                      <a:pt x="14" y="7"/>
                      <a:pt x="11" y="7"/>
                      <a:pt x="9" y="5"/>
                    </a:cubicBezTo>
                    <a:cubicBezTo>
                      <a:pt x="8" y="3"/>
                      <a:pt x="7" y="2"/>
                      <a:pt x="5" y="2"/>
                    </a:cubicBezTo>
                    <a:cubicBezTo>
                      <a:pt x="3" y="2"/>
                      <a:pt x="1" y="0"/>
                      <a:pt x="2"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97"/>
              <p:cNvSpPr>
                <a:spLocks/>
              </p:cNvSpPr>
              <p:nvPr/>
            </p:nvSpPr>
            <p:spPr bwMode="auto">
              <a:xfrm>
                <a:off x="271462" y="3538538"/>
                <a:ext cx="7938" cy="6350"/>
              </a:xfrm>
              <a:custGeom>
                <a:avLst/>
                <a:gdLst>
                  <a:gd name="T0" fmla="*/ 0 w 3"/>
                  <a:gd name="T1" fmla="*/ 1 h 3"/>
                  <a:gd name="T2" fmla="*/ 1 w 3"/>
                  <a:gd name="T3" fmla="*/ 2 h 3"/>
                  <a:gd name="T4" fmla="*/ 3 w 3"/>
                  <a:gd name="T5" fmla="*/ 2 h 3"/>
                  <a:gd name="T6" fmla="*/ 0 w 3"/>
                  <a:gd name="T7" fmla="*/ 1 h 3"/>
                </a:gdLst>
                <a:ahLst/>
                <a:cxnLst>
                  <a:cxn ang="0">
                    <a:pos x="T0" y="T1"/>
                  </a:cxn>
                  <a:cxn ang="0">
                    <a:pos x="T2" y="T3"/>
                  </a:cxn>
                  <a:cxn ang="0">
                    <a:pos x="T4" y="T5"/>
                  </a:cxn>
                  <a:cxn ang="0">
                    <a:pos x="T6" y="T7"/>
                  </a:cxn>
                </a:cxnLst>
                <a:rect l="0" t="0" r="r" b="b"/>
                <a:pathLst>
                  <a:path w="3" h="3">
                    <a:moveTo>
                      <a:pt x="0" y="1"/>
                    </a:moveTo>
                    <a:cubicBezTo>
                      <a:pt x="0" y="1"/>
                      <a:pt x="1" y="2"/>
                      <a:pt x="1" y="2"/>
                    </a:cubicBezTo>
                    <a:cubicBezTo>
                      <a:pt x="2" y="2"/>
                      <a:pt x="3" y="3"/>
                      <a:pt x="3" y="2"/>
                    </a:cubicBezTo>
                    <a:cubicBezTo>
                      <a:pt x="3" y="1"/>
                      <a:pt x="1" y="0"/>
                      <a:pt x="0"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98"/>
              <p:cNvSpPr>
                <a:spLocks/>
              </p:cNvSpPr>
              <p:nvPr/>
            </p:nvSpPr>
            <p:spPr bwMode="auto">
              <a:xfrm>
                <a:off x="203200" y="3502025"/>
                <a:ext cx="12700" cy="11113"/>
              </a:xfrm>
              <a:custGeom>
                <a:avLst/>
                <a:gdLst>
                  <a:gd name="T0" fmla="*/ 2 w 6"/>
                  <a:gd name="T1" fmla="*/ 1 h 5"/>
                  <a:gd name="T2" fmla="*/ 6 w 6"/>
                  <a:gd name="T3" fmla="*/ 1 h 5"/>
                  <a:gd name="T4" fmla="*/ 5 w 6"/>
                  <a:gd name="T5" fmla="*/ 3 h 5"/>
                  <a:gd name="T6" fmla="*/ 5 w 6"/>
                  <a:gd name="T7" fmla="*/ 5 h 5"/>
                  <a:gd name="T8" fmla="*/ 0 w 6"/>
                  <a:gd name="T9" fmla="*/ 3 h 5"/>
                  <a:gd name="T10" fmla="*/ 2 w 6"/>
                  <a:gd name="T11" fmla="*/ 1 h 5"/>
                </a:gdLst>
                <a:ahLst/>
                <a:cxnLst>
                  <a:cxn ang="0">
                    <a:pos x="T0" y="T1"/>
                  </a:cxn>
                  <a:cxn ang="0">
                    <a:pos x="T2" y="T3"/>
                  </a:cxn>
                  <a:cxn ang="0">
                    <a:pos x="T4" y="T5"/>
                  </a:cxn>
                  <a:cxn ang="0">
                    <a:pos x="T6" y="T7"/>
                  </a:cxn>
                  <a:cxn ang="0">
                    <a:pos x="T8" y="T9"/>
                  </a:cxn>
                  <a:cxn ang="0">
                    <a:pos x="T10" y="T11"/>
                  </a:cxn>
                </a:cxnLst>
                <a:rect l="0" t="0" r="r" b="b"/>
                <a:pathLst>
                  <a:path w="6" h="5">
                    <a:moveTo>
                      <a:pt x="2" y="1"/>
                    </a:moveTo>
                    <a:cubicBezTo>
                      <a:pt x="4" y="1"/>
                      <a:pt x="6" y="0"/>
                      <a:pt x="6" y="1"/>
                    </a:cubicBezTo>
                    <a:cubicBezTo>
                      <a:pt x="5" y="2"/>
                      <a:pt x="5" y="2"/>
                      <a:pt x="5" y="3"/>
                    </a:cubicBezTo>
                    <a:cubicBezTo>
                      <a:pt x="5" y="4"/>
                      <a:pt x="6" y="5"/>
                      <a:pt x="5" y="5"/>
                    </a:cubicBezTo>
                    <a:cubicBezTo>
                      <a:pt x="3" y="4"/>
                      <a:pt x="0" y="5"/>
                      <a:pt x="0" y="3"/>
                    </a:cubicBezTo>
                    <a:cubicBezTo>
                      <a:pt x="1" y="2"/>
                      <a:pt x="0" y="1"/>
                      <a:pt x="2"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99"/>
              <p:cNvSpPr>
                <a:spLocks/>
              </p:cNvSpPr>
              <p:nvPr/>
            </p:nvSpPr>
            <p:spPr bwMode="auto">
              <a:xfrm>
                <a:off x="239712" y="3514725"/>
                <a:ext cx="15875" cy="14288"/>
              </a:xfrm>
              <a:custGeom>
                <a:avLst/>
                <a:gdLst>
                  <a:gd name="T0" fmla="*/ 5 w 7"/>
                  <a:gd name="T1" fmla="*/ 2 h 6"/>
                  <a:gd name="T2" fmla="*/ 7 w 7"/>
                  <a:gd name="T3" fmla="*/ 5 h 6"/>
                  <a:gd name="T4" fmla="*/ 6 w 7"/>
                  <a:gd name="T5" fmla="*/ 6 h 6"/>
                  <a:gd name="T6" fmla="*/ 4 w 7"/>
                  <a:gd name="T7" fmla="*/ 5 h 6"/>
                  <a:gd name="T8" fmla="*/ 2 w 7"/>
                  <a:gd name="T9" fmla="*/ 5 h 6"/>
                  <a:gd name="T10" fmla="*/ 1 w 7"/>
                  <a:gd name="T11" fmla="*/ 3 h 6"/>
                  <a:gd name="T12" fmla="*/ 2 w 7"/>
                  <a:gd name="T13" fmla="*/ 1 h 6"/>
                  <a:gd name="T14" fmla="*/ 5 w 7"/>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6">
                    <a:moveTo>
                      <a:pt x="5" y="2"/>
                    </a:moveTo>
                    <a:cubicBezTo>
                      <a:pt x="6" y="3"/>
                      <a:pt x="7" y="4"/>
                      <a:pt x="7" y="5"/>
                    </a:cubicBezTo>
                    <a:cubicBezTo>
                      <a:pt x="7" y="5"/>
                      <a:pt x="7" y="6"/>
                      <a:pt x="6" y="6"/>
                    </a:cubicBezTo>
                    <a:cubicBezTo>
                      <a:pt x="5" y="6"/>
                      <a:pt x="5" y="5"/>
                      <a:pt x="4" y="5"/>
                    </a:cubicBezTo>
                    <a:cubicBezTo>
                      <a:pt x="3" y="5"/>
                      <a:pt x="3" y="6"/>
                      <a:pt x="2" y="5"/>
                    </a:cubicBezTo>
                    <a:cubicBezTo>
                      <a:pt x="1" y="4"/>
                      <a:pt x="0" y="4"/>
                      <a:pt x="1" y="3"/>
                    </a:cubicBezTo>
                    <a:cubicBezTo>
                      <a:pt x="2" y="2"/>
                      <a:pt x="1" y="2"/>
                      <a:pt x="2" y="1"/>
                    </a:cubicBezTo>
                    <a:cubicBezTo>
                      <a:pt x="3" y="0"/>
                      <a:pt x="4" y="1"/>
                      <a:pt x="5"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100"/>
              <p:cNvSpPr>
                <a:spLocks/>
              </p:cNvSpPr>
              <p:nvPr/>
            </p:nvSpPr>
            <p:spPr bwMode="auto">
              <a:xfrm>
                <a:off x="265112" y="3529013"/>
                <a:ext cx="15875" cy="7938"/>
              </a:xfrm>
              <a:custGeom>
                <a:avLst/>
                <a:gdLst>
                  <a:gd name="T0" fmla="*/ 1 w 7"/>
                  <a:gd name="T1" fmla="*/ 0 h 3"/>
                  <a:gd name="T2" fmla="*/ 5 w 7"/>
                  <a:gd name="T3" fmla="*/ 1 h 3"/>
                  <a:gd name="T4" fmla="*/ 7 w 7"/>
                  <a:gd name="T5" fmla="*/ 1 h 3"/>
                  <a:gd name="T6" fmla="*/ 5 w 7"/>
                  <a:gd name="T7" fmla="*/ 2 h 3"/>
                  <a:gd name="T8" fmla="*/ 1 w 7"/>
                  <a:gd name="T9" fmla="*/ 2 h 3"/>
                  <a:gd name="T10" fmla="*/ 1 w 7"/>
                  <a:gd name="T11" fmla="*/ 0 h 3"/>
                </a:gdLst>
                <a:ahLst/>
                <a:cxnLst>
                  <a:cxn ang="0">
                    <a:pos x="T0" y="T1"/>
                  </a:cxn>
                  <a:cxn ang="0">
                    <a:pos x="T2" y="T3"/>
                  </a:cxn>
                  <a:cxn ang="0">
                    <a:pos x="T4" y="T5"/>
                  </a:cxn>
                  <a:cxn ang="0">
                    <a:pos x="T6" y="T7"/>
                  </a:cxn>
                  <a:cxn ang="0">
                    <a:pos x="T8" y="T9"/>
                  </a:cxn>
                  <a:cxn ang="0">
                    <a:pos x="T10" y="T11"/>
                  </a:cxn>
                </a:cxnLst>
                <a:rect l="0" t="0" r="r" b="b"/>
                <a:pathLst>
                  <a:path w="7" h="3">
                    <a:moveTo>
                      <a:pt x="1" y="0"/>
                    </a:moveTo>
                    <a:cubicBezTo>
                      <a:pt x="3" y="1"/>
                      <a:pt x="4" y="1"/>
                      <a:pt x="5" y="1"/>
                    </a:cubicBezTo>
                    <a:cubicBezTo>
                      <a:pt x="6" y="1"/>
                      <a:pt x="7" y="1"/>
                      <a:pt x="7" y="1"/>
                    </a:cubicBezTo>
                    <a:cubicBezTo>
                      <a:pt x="6" y="1"/>
                      <a:pt x="6" y="2"/>
                      <a:pt x="5" y="2"/>
                    </a:cubicBezTo>
                    <a:cubicBezTo>
                      <a:pt x="3" y="2"/>
                      <a:pt x="1" y="3"/>
                      <a:pt x="1" y="2"/>
                    </a:cubicBezTo>
                    <a:cubicBezTo>
                      <a:pt x="0" y="1"/>
                      <a:pt x="0" y="0"/>
                      <a:pt x="1"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101"/>
              <p:cNvSpPr>
                <a:spLocks/>
              </p:cNvSpPr>
              <p:nvPr/>
            </p:nvSpPr>
            <p:spPr bwMode="auto">
              <a:xfrm>
                <a:off x="284162" y="3533775"/>
                <a:ext cx="15875" cy="14288"/>
              </a:xfrm>
              <a:custGeom>
                <a:avLst/>
                <a:gdLst>
                  <a:gd name="T0" fmla="*/ 3 w 7"/>
                  <a:gd name="T1" fmla="*/ 1 h 6"/>
                  <a:gd name="T2" fmla="*/ 0 w 7"/>
                  <a:gd name="T3" fmla="*/ 1 h 6"/>
                  <a:gd name="T4" fmla="*/ 1 w 7"/>
                  <a:gd name="T5" fmla="*/ 3 h 6"/>
                  <a:gd name="T6" fmla="*/ 3 w 7"/>
                  <a:gd name="T7" fmla="*/ 5 h 6"/>
                  <a:gd name="T8" fmla="*/ 5 w 7"/>
                  <a:gd name="T9" fmla="*/ 6 h 6"/>
                  <a:gd name="T10" fmla="*/ 7 w 7"/>
                  <a:gd name="T11" fmla="*/ 3 h 6"/>
                  <a:gd name="T12" fmla="*/ 3 w 7"/>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3" y="1"/>
                    </a:moveTo>
                    <a:cubicBezTo>
                      <a:pt x="2" y="1"/>
                      <a:pt x="0" y="0"/>
                      <a:pt x="0" y="1"/>
                    </a:cubicBezTo>
                    <a:cubicBezTo>
                      <a:pt x="0" y="2"/>
                      <a:pt x="0" y="3"/>
                      <a:pt x="1" y="3"/>
                    </a:cubicBezTo>
                    <a:cubicBezTo>
                      <a:pt x="2" y="4"/>
                      <a:pt x="3" y="5"/>
                      <a:pt x="3" y="5"/>
                    </a:cubicBezTo>
                    <a:cubicBezTo>
                      <a:pt x="3" y="6"/>
                      <a:pt x="4" y="6"/>
                      <a:pt x="5" y="6"/>
                    </a:cubicBezTo>
                    <a:cubicBezTo>
                      <a:pt x="6" y="5"/>
                      <a:pt x="7" y="4"/>
                      <a:pt x="7" y="3"/>
                    </a:cubicBezTo>
                    <a:cubicBezTo>
                      <a:pt x="7" y="3"/>
                      <a:pt x="5" y="1"/>
                      <a:pt x="3"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120"/>
              <p:cNvSpPr>
                <a:spLocks/>
              </p:cNvSpPr>
              <p:nvPr/>
            </p:nvSpPr>
            <p:spPr bwMode="auto">
              <a:xfrm>
                <a:off x="-1588" y="1851025"/>
                <a:ext cx="962025" cy="673100"/>
              </a:xfrm>
              <a:custGeom>
                <a:avLst/>
                <a:gdLst>
                  <a:gd name="T0" fmla="*/ 86 w 418"/>
                  <a:gd name="T1" fmla="*/ 18 h 292"/>
                  <a:gd name="T2" fmla="*/ 91 w 418"/>
                  <a:gd name="T3" fmla="*/ 12 h 292"/>
                  <a:gd name="T4" fmla="*/ 134 w 418"/>
                  <a:gd name="T5" fmla="*/ 12 h 292"/>
                  <a:gd name="T6" fmla="*/ 174 w 418"/>
                  <a:gd name="T7" fmla="*/ 17 h 292"/>
                  <a:gd name="T8" fmla="*/ 281 w 418"/>
                  <a:gd name="T9" fmla="*/ 29 h 292"/>
                  <a:gd name="T10" fmla="*/ 317 w 418"/>
                  <a:gd name="T11" fmla="*/ 204 h 292"/>
                  <a:gd name="T12" fmla="*/ 343 w 418"/>
                  <a:gd name="T13" fmla="*/ 222 h 292"/>
                  <a:gd name="T14" fmla="*/ 363 w 418"/>
                  <a:gd name="T15" fmla="*/ 219 h 292"/>
                  <a:gd name="T16" fmla="*/ 393 w 418"/>
                  <a:gd name="T17" fmla="*/ 256 h 292"/>
                  <a:gd name="T18" fmla="*/ 418 w 418"/>
                  <a:gd name="T19" fmla="*/ 284 h 292"/>
                  <a:gd name="T20" fmla="*/ 409 w 418"/>
                  <a:gd name="T21" fmla="*/ 277 h 292"/>
                  <a:gd name="T22" fmla="*/ 397 w 418"/>
                  <a:gd name="T23" fmla="*/ 271 h 292"/>
                  <a:gd name="T24" fmla="*/ 382 w 418"/>
                  <a:gd name="T25" fmla="*/ 253 h 292"/>
                  <a:gd name="T26" fmla="*/ 377 w 418"/>
                  <a:gd name="T27" fmla="*/ 244 h 292"/>
                  <a:gd name="T28" fmla="*/ 372 w 418"/>
                  <a:gd name="T29" fmla="*/ 237 h 292"/>
                  <a:gd name="T30" fmla="*/ 356 w 418"/>
                  <a:gd name="T31" fmla="*/ 220 h 292"/>
                  <a:gd name="T32" fmla="*/ 357 w 418"/>
                  <a:gd name="T33" fmla="*/ 235 h 292"/>
                  <a:gd name="T34" fmla="*/ 342 w 418"/>
                  <a:gd name="T35" fmla="*/ 225 h 292"/>
                  <a:gd name="T36" fmla="*/ 346 w 418"/>
                  <a:gd name="T37" fmla="*/ 235 h 292"/>
                  <a:gd name="T38" fmla="*/ 313 w 418"/>
                  <a:gd name="T39" fmla="*/ 215 h 292"/>
                  <a:gd name="T40" fmla="*/ 304 w 418"/>
                  <a:gd name="T41" fmla="*/ 214 h 292"/>
                  <a:gd name="T42" fmla="*/ 262 w 418"/>
                  <a:gd name="T43" fmla="*/ 207 h 292"/>
                  <a:gd name="T44" fmla="*/ 239 w 418"/>
                  <a:gd name="T45" fmla="*/ 198 h 292"/>
                  <a:gd name="T46" fmla="*/ 229 w 418"/>
                  <a:gd name="T47" fmla="*/ 192 h 292"/>
                  <a:gd name="T48" fmla="*/ 214 w 418"/>
                  <a:gd name="T49" fmla="*/ 190 h 292"/>
                  <a:gd name="T50" fmla="*/ 219 w 418"/>
                  <a:gd name="T51" fmla="*/ 199 h 292"/>
                  <a:gd name="T52" fmla="*/ 202 w 418"/>
                  <a:gd name="T53" fmla="*/ 210 h 292"/>
                  <a:gd name="T54" fmla="*/ 191 w 418"/>
                  <a:gd name="T55" fmla="*/ 215 h 292"/>
                  <a:gd name="T56" fmla="*/ 185 w 418"/>
                  <a:gd name="T57" fmla="*/ 214 h 292"/>
                  <a:gd name="T58" fmla="*/ 189 w 418"/>
                  <a:gd name="T59" fmla="*/ 194 h 292"/>
                  <a:gd name="T60" fmla="*/ 199 w 418"/>
                  <a:gd name="T61" fmla="*/ 186 h 292"/>
                  <a:gd name="T62" fmla="*/ 165 w 418"/>
                  <a:gd name="T63" fmla="*/ 205 h 292"/>
                  <a:gd name="T64" fmla="*/ 155 w 418"/>
                  <a:gd name="T65" fmla="*/ 217 h 292"/>
                  <a:gd name="T66" fmla="*/ 149 w 418"/>
                  <a:gd name="T67" fmla="*/ 236 h 292"/>
                  <a:gd name="T68" fmla="*/ 125 w 418"/>
                  <a:gd name="T69" fmla="*/ 258 h 292"/>
                  <a:gd name="T70" fmla="*/ 104 w 418"/>
                  <a:gd name="T71" fmla="*/ 273 h 292"/>
                  <a:gd name="T72" fmla="*/ 80 w 418"/>
                  <a:gd name="T73" fmla="*/ 279 h 292"/>
                  <a:gd name="T74" fmla="*/ 63 w 418"/>
                  <a:gd name="T75" fmla="*/ 286 h 292"/>
                  <a:gd name="T76" fmla="*/ 53 w 418"/>
                  <a:gd name="T77" fmla="*/ 284 h 292"/>
                  <a:gd name="T78" fmla="*/ 84 w 418"/>
                  <a:gd name="T79" fmla="*/ 275 h 292"/>
                  <a:gd name="T80" fmla="*/ 113 w 418"/>
                  <a:gd name="T81" fmla="*/ 249 h 292"/>
                  <a:gd name="T82" fmla="*/ 120 w 418"/>
                  <a:gd name="T83" fmla="*/ 228 h 292"/>
                  <a:gd name="T84" fmla="*/ 101 w 418"/>
                  <a:gd name="T85" fmla="*/ 226 h 292"/>
                  <a:gd name="T86" fmla="*/ 77 w 418"/>
                  <a:gd name="T87" fmla="*/ 227 h 292"/>
                  <a:gd name="T88" fmla="*/ 65 w 418"/>
                  <a:gd name="T89" fmla="*/ 221 h 292"/>
                  <a:gd name="T90" fmla="*/ 56 w 418"/>
                  <a:gd name="T91" fmla="*/ 204 h 292"/>
                  <a:gd name="T92" fmla="*/ 32 w 418"/>
                  <a:gd name="T93" fmla="*/ 197 h 292"/>
                  <a:gd name="T94" fmla="*/ 45 w 418"/>
                  <a:gd name="T95" fmla="*/ 192 h 292"/>
                  <a:gd name="T96" fmla="*/ 35 w 418"/>
                  <a:gd name="T97" fmla="*/ 182 h 292"/>
                  <a:gd name="T98" fmla="*/ 19 w 418"/>
                  <a:gd name="T99" fmla="*/ 182 h 292"/>
                  <a:gd name="T100" fmla="*/ 34 w 418"/>
                  <a:gd name="T101" fmla="*/ 164 h 292"/>
                  <a:gd name="T102" fmla="*/ 75 w 418"/>
                  <a:gd name="T103" fmla="*/ 149 h 292"/>
                  <a:gd name="T104" fmla="*/ 66 w 418"/>
                  <a:gd name="T105" fmla="*/ 128 h 292"/>
                  <a:gd name="T106" fmla="*/ 31 w 418"/>
                  <a:gd name="T107" fmla="*/ 133 h 292"/>
                  <a:gd name="T108" fmla="*/ 15 w 418"/>
                  <a:gd name="T109" fmla="*/ 117 h 292"/>
                  <a:gd name="T110" fmla="*/ 28 w 418"/>
                  <a:gd name="T111" fmla="*/ 97 h 292"/>
                  <a:gd name="T112" fmla="*/ 54 w 418"/>
                  <a:gd name="T113" fmla="*/ 104 h 292"/>
                  <a:gd name="T114" fmla="*/ 72 w 418"/>
                  <a:gd name="T115" fmla="*/ 95 h 292"/>
                  <a:gd name="T116" fmla="*/ 70 w 418"/>
                  <a:gd name="T117" fmla="*/ 86 h 292"/>
                  <a:gd name="T118" fmla="*/ 27 w 418"/>
                  <a:gd name="T119" fmla="*/ 66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8" h="292">
                    <a:moveTo>
                      <a:pt x="19" y="51"/>
                    </a:moveTo>
                    <a:cubicBezTo>
                      <a:pt x="26" y="51"/>
                      <a:pt x="25" y="52"/>
                      <a:pt x="30" y="51"/>
                    </a:cubicBezTo>
                    <a:cubicBezTo>
                      <a:pt x="36" y="49"/>
                      <a:pt x="41" y="49"/>
                      <a:pt x="44" y="48"/>
                    </a:cubicBezTo>
                    <a:cubicBezTo>
                      <a:pt x="46" y="48"/>
                      <a:pt x="48" y="46"/>
                      <a:pt x="50" y="43"/>
                    </a:cubicBezTo>
                    <a:cubicBezTo>
                      <a:pt x="52" y="39"/>
                      <a:pt x="51" y="37"/>
                      <a:pt x="55" y="33"/>
                    </a:cubicBezTo>
                    <a:cubicBezTo>
                      <a:pt x="59" y="29"/>
                      <a:pt x="60" y="25"/>
                      <a:pt x="64" y="23"/>
                    </a:cubicBezTo>
                    <a:cubicBezTo>
                      <a:pt x="67" y="21"/>
                      <a:pt x="67" y="23"/>
                      <a:pt x="68" y="23"/>
                    </a:cubicBezTo>
                    <a:cubicBezTo>
                      <a:pt x="68" y="24"/>
                      <a:pt x="66" y="25"/>
                      <a:pt x="67" y="25"/>
                    </a:cubicBezTo>
                    <a:cubicBezTo>
                      <a:pt x="68" y="25"/>
                      <a:pt x="71" y="25"/>
                      <a:pt x="73" y="24"/>
                    </a:cubicBezTo>
                    <a:cubicBezTo>
                      <a:pt x="75" y="23"/>
                      <a:pt x="77" y="22"/>
                      <a:pt x="80" y="20"/>
                    </a:cubicBezTo>
                    <a:cubicBezTo>
                      <a:pt x="82" y="18"/>
                      <a:pt x="84" y="17"/>
                      <a:pt x="85" y="17"/>
                    </a:cubicBezTo>
                    <a:cubicBezTo>
                      <a:pt x="86" y="17"/>
                      <a:pt x="87" y="18"/>
                      <a:pt x="86" y="18"/>
                    </a:cubicBezTo>
                    <a:cubicBezTo>
                      <a:pt x="85" y="19"/>
                      <a:pt x="84" y="20"/>
                      <a:pt x="84" y="20"/>
                    </a:cubicBezTo>
                    <a:cubicBezTo>
                      <a:pt x="85" y="20"/>
                      <a:pt x="87" y="19"/>
                      <a:pt x="87" y="20"/>
                    </a:cubicBezTo>
                    <a:cubicBezTo>
                      <a:pt x="87" y="20"/>
                      <a:pt x="84" y="24"/>
                      <a:pt x="86" y="23"/>
                    </a:cubicBezTo>
                    <a:cubicBezTo>
                      <a:pt x="87" y="22"/>
                      <a:pt x="87" y="20"/>
                      <a:pt x="87" y="22"/>
                    </a:cubicBezTo>
                    <a:cubicBezTo>
                      <a:pt x="88" y="23"/>
                      <a:pt x="90" y="26"/>
                      <a:pt x="90" y="25"/>
                    </a:cubicBezTo>
                    <a:cubicBezTo>
                      <a:pt x="90" y="24"/>
                      <a:pt x="89" y="22"/>
                      <a:pt x="89" y="21"/>
                    </a:cubicBezTo>
                    <a:cubicBezTo>
                      <a:pt x="89" y="20"/>
                      <a:pt x="89" y="19"/>
                      <a:pt x="90" y="19"/>
                    </a:cubicBezTo>
                    <a:cubicBezTo>
                      <a:pt x="91" y="19"/>
                      <a:pt x="95" y="19"/>
                      <a:pt x="95" y="18"/>
                    </a:cubicBezTo>
                    <a:cubicBezTo>
                      <a:pt x="95" y="17"/>
                      <a:pt x="90" y="19"/>
                      <a:pt x="89" y="18"/>
                    </a:cubicBezTo>
                    <a:cubicBezTo>
                      <a:pt x="89" y="17"/>
                      <a:pt x="89" y="16"/>
                      <a:pt x="88" y="16"/>
                    </a:cubicBezTo>
                    <a:cubicBezTo>
                      <a:pt x="87" y="16"/>
                      <a:pt x="85" y="16"/>
                      <a:pt x="86" y="16"/>
                    </a:cubicBezTo>
                    <a:cubicBezTo>
                      <a:pt x="87" y="15"/>
                      <a:pt x="90" y="13"/>
                      <a:pt x="91" y="12"/>
                    </a:cubicBezTo>
                    <a:cubicBezTo>
                      <a:pt x="93" y="12"/>
                      <a:pt x="92" y="12"/>
                      <a:pt x="94" y="12"/>
                    </a:cubicBezTo>
                    <a:cubicBezTo>
                      <a:pt x="96" y="11"/>
                      <a:pt x="93" y="13"/>
                      <a:pt x="94" y="13"/>
                    </a:cubicBezTo>
                    <a:cubicBezTo>
                      <a:pt x="96" y="13"/>
                      <a:pt x="100" y="13"/>
                      <a:pt x="104" y="13"/>
                    </a:cubicBezTo>
                    <a:cubicBezTo>
                      <a:pt x="107" y="12"/>
                      <a:pt x="108" y="13"/>
                      <a:pt x="111" y="11"/>
                    </a:cubicBezTo>
                    <a:cubicBezTo>
                      <a:pt x="114" y="10"/>
                      <a:pt x="124" y="2"/>
                      <a:pt x="125" y="1"/>
                    </a:cubicBezTo>
                    <a:cubicBezTo>
                      <a:pt x="127" y="0"/>
                      <a:pt x="127" y="0"/>
                      <a:pt x="128" y="0"/>
                    </a:cubicBezTo>
                    <a:cubicBezTo>
                      <a:pt x="128" y="1"/>
                      <a:pt x="126" y="1"/>
                      <a:pt x="127" y="2"/>
                    </a:cubicBezTo>
                    <a:cubicBezTo>
                      <a:pt x="127" y="3"/>
                      <a:pt x="128" y="4"/>
                      <a:pt x="130" y="5"/>
                    </a:cubicBezTo>
                    <a:cubicBezTo>
                      <a:pt x="133" y="5"/>
                      <a:pt x="137" y="5"/>
                      <a:pt x="136" y="6"/>
                    </a:cubicBezTo>
                    <a:cubicBezTo>
                      <a:pt x="136" y="7"/>
                      <a:pt x="132" y="7"/>
                      <a:pt x="132" y="9"/>
                    </a:cubicBezTo>
                    <a:cubicBezTo>
                      <a:pt x="132" y="10"/>
                      <a:pt x="131" y="13"/>
                      <a:pt x="132" y="13"/>
                    </a:cubicBezTo>
                    <a:cubicBezTo>
                      <a:pt x="132" y="13"/>
                      <a:pt x="132" y="12"/>
                      <a:pt x="134" y="12"/>
                    </a:cubicBezTo>
                    <a:cubicBezTo>
                      <a:pt x="136" y="11"/>
                      <a:pt x="137" y="10"/>
                      <a:pt x="137" y="10"/>
                    </a:cubicBezTo>
                    <a:cubicBezTo>
                      <a:pt x="138" y="9"/>
                      <a:pt x="141" y="10"/>
                      <a:pt x="141" y="9"/>
                    </a:cubicBezTo>
                    <a:cubicBezTo>
                      <a:pt x="140" y="8"/>
                      <a:pt x="138" y="8"/>
                      <a:pt x="139" y="7"/>
                    </a:cubicBezTo>
                    <a:cubicBezTo>
                      <a:pt x="141" y="6"/>
                      <a:pt x="142" y="5"/>
                      <a:pt x="142" y="5"/>
                    </a:cubicBezTo>
                    <a:cubicBezTo>
                      <a:pt x="142" y="6"/>
                      <a:pt x="141" y="9"/>
                      <a:pt x="142" y="8"/>
                    </a:cubicBezTo>
                    <a:cubicBezTo>
                      <a:pt x="143" y="8"/>
                      <a:pt x="144" y="7"/>
                      <a:pt x="145" y="7"/>
                    </a:cubicBezTo>
                    <a:cubicBezTo>
                      <a:pt x="146" y="7"/>
                      <a:pt x="147" y="8"/>
                      <a:pt x="147" y="9"/>
                    </a:cubicBezTo>
                    <a:cubicBezTo>
                      <a:pt x="147" y="10"/>
                      <a:pt x="146" y="12"/>
                      <a:pt x="148" y="12"/>
                    </a:cubicBezTo>
                    <a:cubicBezTo>
                      <a:pt x="150" y="13"/>
                      <a:pt x="153" y="12"/>
                      <a:pt x="154" y="11"/>
                    </a:cubicBezTo>
                    <a:cubicBezTo>
                      <a:pt x="156" y="10"/>
                      <a:pt x="171" y="11"/>
                      <a:pt x="172" y="12"/>
                    </a:cubicBezTo>
                    <a:cubicBezTo>
                      <a:pt x="173" y="12"/>
                      <a:pt x="170" y="13"/>
                      <a:pt x="171" y="14"/>
                    </a:cubicBezTo>
                    <a:cubicBezTo>
                      <a:pt x="172" y="16"/>
                      <a:pt x="175" y="16"/>
                      <a:pt x="174" y="17"/>
                    </a:cubicBezTo>
                    <a:cubicBezTo>
                      <a:pt x="173" y="17"/>
                      <a:pt x="169" y="18"/>
                      <a:pt x="171" y="18"/>
                    </a:cubicBezTo>
                    <a:cubicBezTo>
                      <a:pt x="172" y="18"/>
                      <a:pt x="178" y="17"/>
                      <a:pt x="179" y="17"/>
                    </a:cubicBezTo>
                    <a:cubicBezTo>
                      <a:pt x="179" y="17"/>
                      <a:pt x="178" y="19"/>
                      <a:pt x="179" y="19"/>
                    </a:cubicBezTo>
                    <a:cubicBezTo>
                      <a:pt x="180" y="20"/>
                      <a:pt x="182" y="21"/>
                      <a:pt x="184" y="20"/>
                    </a:cubicBezTo>
                    <a:cubicBezTo>
                      <a:pt x="185" y="20"/>
                      <a:pt x="186" y="20"/>
                      <a:pt x="188" y="20"/>
                    </a:cubicBezTo>
                    <a:cubicBezTo>
                      <a:pt x="190" y="20"/>
                      <a:pt x="193" y="19"/>
                      <a:pt x="199" y="20"/>
                    </a:cubicBezTo>
                    <a:cubicBezTo>
                      <a:pt x="204" y="21"/>
                      <a:pt x="225" y="25"/>
                      <a:pt x="228" y="25"/>
                    </a:cubicBezTo>
                    <a:cubicBezTo>
                      <a:pt x="231" y="25"/>
                      <a:pt x="240" y="25"/>
                      <a:pt x="243" y="25"/>
                    </a:cubicBezTo>
                    <a:cubicBezTo>
                      <a:pt x="246" y="25"/>
                      <a:pt x="247" y="29"/>
                      <a:pt x="253" y="29"/>
                    </a:cubicBezTo>
                    <a:cubicBezTo>
                      <a:pt x="258" y="30"/>
                      <a:pt x="262" y="30"/>
                      <a:pt x="263" y="29"/>
                    </a:cubicBezTo>
                    <a:cubicBezTo>
                      <a:pt x="264" y="28"/>
                      <a:pt x="263" y="28"/>
                      <a:pt x="265" y="28"/>
                    </a:cubicBezTo>
                    <a:cubicBezTo>
                      <a:pt x="267" y="28"/>
                      <a:pt x="275" y="28"/>
                      <a:pt x="281" y="29"/>
                    </a:cubicBezTo>
                    <a:cubicBezTo>
                      <a:pt x="286" y="30"/>
                      <a:pt x="289" y="33"/>
                      <a:pt x="296" y="35"/>
                    </a:cubicBezTo>
                    <a:cubicBezTo>
                      <a:pt x="296" y="204"/>
                      <a:pt x="296" y="204"/>
                      <a:pt x="296" y="204"/>
                    </a:cubicBezTo>
                    <a:cubicBezTo>
                      <a:pt x="296" y="204"/>
                      <a:pt x="296" y="204"/>
                      <a:pt x="296" y="204"/>
                    </a:cubicBezTo>
                    <a:cubicBezTo>
                      <a:pt x="297" y="204"/>
                      <a:pt x="297" y="204"/>
                      <a:pt x="297" y="204"/>
                    </a:cubicBezTo>
                    <a:cubicBezTo>
                      <a:pt x="298" y="204"/>
                      <a:pt x="300" y="205"/>
                      <a:pt x="301" y="205"/>
                    </a:cubicBezTo>
                    <a:cubicBezTo>
                      <a:pt x="305" y="206"/>
                      <a:pt x="308" y="207"/>
                      <a:pt x="309" y="206"/>
                    </a:cubicBezTo>
                    <a:cubicBezTo>
                      <a:pt x="310" y="206"/>
                      <a:pt x="310" y="205"/>
                      <a:pt x="310" y="204"/>
                    </a:cubicBezTo>
                    <a:cubicBezTo>
                      <a:pt x="311" y="204"/>
                      <a:pt x="311" y="203"/>
                      <a:pt x="312" y="203"/>
                    </a:cubicBezTo>
                    <a:cubicBezTo>
                      <a:pt x="312" y="203"/>
                      <a:pt x="313" y="203"/>
                      <a:pt x="315" y="203"/>
                    </a:cubicBezTo>
                    <a:cubicBezTo>
                      <a:pt x="316" y="203"/>
                      <a:pt x="317" y="203"/>
                      <a:pt x="318" y="203"/>
                    </a:cubicBezTo>
                    <a:cubicBezTo>
                      <a:pt x="318" y="203"/>
                      <a:pt x="318" y="203"/>
                      <a:pt x="318" y="203"/>
                    </a:cubicBezTo>
                    <a:cubicBezTo>
                      <a:pt x="318" y="203"/>
                      <a:pt x="317" y="204"/>
                      <a:pt x="317" y="204"/>
                    </a:cubicBezTo>
                    <a:cubicBezTo>
                      <a:pt x="317" y="205"/>
                      <a:pt x="316" y="206"/>
                      <a:pt x="317" y="207"/>
                    </a:cubicBezTo>
                    <a:cubicBezTo>
                      <a:pt x="317" y="207"/>
                      <a:pt x="317" y="207"/>
                      <a:pt x="317" y="207"/>
                    </a:cubicBezTo>
                    <a:cubicBezTo>
                      <a:pt x="317" y="207"/>
                      <a:pt x="317" y="208"/>
                      <a:pt x="318" y="209"/>
                    </a:cubicBezTo>
                    <a:cubicBezTo>
                      <a:pt x="319" y="209"/>
                      <a:pt x="319" y="210"/>
                      <a:pt x="320" y="210"/>
                    </a:cubicBezTo>
                    <a:cubicBezTo>
                      <a:pt x="320" y="211"/>
                      <a:pt x="323" y="212"/>
                      <a:pt x="325" y="214"/>
                    </a:cubicBezTo>
                    <a:cubicBezTo>
                      <a:pt x="329" y="217"/>
                      <a:pt x="333" y="221"/>
                      <a:pt x="334" y="221"/>
                    </a:cubicBezTo>
                    <a:cubicBezTo>
                      <a:pt x="334" y="222"/>
                      <a:pt x="334" y="223"/>
                      <a:pt x="334" y="224"/>
                    </a:cubicBezTo>
                    <a:cubicBezTo>
                      <a:pt x="334" y="225"/>
                      <a:pt x="334" y="226"/>
                      <a:pt x="335" y="227"/>
                    </a:cubicBezTo>
                    <a:cubicBezTo>
                      <a:pt x="336" y="227"/>
                      <a:pt x="337" y="226"/>
                      <a:pt x="338" y="225"/>
                    </a:cubicBezTo>
                    <a:cubicBezTo>
                      <a:pt x="339" y="224"/>
                      <a:pt x="339" y="224"/>
                      <a:pt x="339" y="224"/>
                    </a:cubicBezTo>
                    <a:cubicBezTo>
                      <a:pt x="340" y="223"/>
                      <a:pt x="341" y="223"/>
                      <a:pt x="341" y="223"/>
                    </a:cubicBezTo>
                    <a:cubicBezTo>
                      <a:pt x="342" y="222"/>
                      <a:pt x="343" y="222"/>
                      <a:pt x="343" y="222"/>
                    </a:cubicBezTo>
                    <a:cubicBezTo>
                      <a:pt x="343" y="222"/>
                      <a:pt x="344" y="222"/>
                      <a:pt x="344" y="222"/>
                    </a:cubicBezTo>
                    <a:cubicBezTo>
                      <a:pt x="345" y="223"/>
                      <a:pt x="346" y="223"/>
                      <a:pt x="346" y="222"/>
                    </a:cubicBezTo>
                    <a:cubicBezTo>
                      <a:pt x="346" y="222"/>
                      <a:pt x="346" y="221"/>
                      <a:pt x="346" y="221"/>
                    </a:cubicBezTo>
                    <a:cubicBezTo>
                      <a:pt x="346" y="220"/>
                      <a:pt x="346" y="219"/>
                      <a:pt x="347" y="218"/>
                    </a:cubicBezTo>
                    <a:cubicBezTo>
                      <a:pt x="347" y="218"/>
                      <a:pt x="348" y="218"/>
                      <a:pt x="348" y="218"/>
                    </a:cubicBezTo>
                    <a:cubicBezTo>
                      <a:pt x="349" y="218"/>
                      <a:pt x="350" y="218"/>
                      <a:pt x="350" y="217"/>
                    </a:cubicBezTo>
                    <a:cubicBezTo>
                      <a:pt x="350" y="216"/>
                      <a:pt x="350" y="216"/>
                      <a:pt x="350" y="215"/>
                    </a:cubicBezTo>
                    <a:cubicBezTo>
                      <a:pt x="349" y="215"/>
                      <a:pt x="349" y="215"/>
                      <a:pt x="349" y="215"/>
                    </a:cubicBezTo>
                    <a:cubicBezTo>
                      <a:pt x="350" y="215"/>
                      <a:pt x="351" y="214"/>
                      <a:pt x="353" y="214"/>
                    </a:cubicBezTo>
                    <a:cubicBezTo>
                      <a:pt x="355" y="213"/>
                      <a:pt x="358" y="212"/>
                      <a:pt x="358" y="212"/>
                    </a:cubicBezTo>
                    <a:cubicBezTo>
                      <a:pt x="358" y="212"/>
                      <a:pt x="360" y="215"/>
                      <a:pt x="361" y="217"/>
                    </a:cubicBezTo>
                    <a:cubicBezTo>
                      <a:pt x="362" y="218"/>
                      <a:pt x="363" y="219"/>
                      <a:pt x="363" y="219"/>
                    </a:cubicBezTo>
                    <a:cubicBezTo>
                      <a:pt x="363" y="219"/>
                      <a:pt x="363" y="219"/>
                      <a:pt x="363" y="219"/>
                    </a:cubicBezTo>
                    <a:cubicBezTo>
                      <a:pt x="364" y="220"/>
                      <a:pt x="365" y="221"/>
                      <a:pt x="366" y="221"/>
                    </a:cubicBezTo>
                    <a:cubicBezTo>
                      <a:pt x="367" y="222"/>
                      <a:pt x="368" y="223"/>
                      <a:pt x="369" y="223"/>
                    </a:cubicBezTo>
                    <a:cubicBezTo>
                      <a:pt x="369" y="223"/>
                      <a:pt x="369" y="223"/>
                      <a:pt x="369" y="224"/>
                    </a:cubicBezTo>
                    <a:cubicBezTo>
                      <a:pt x="370" y="225"/>
                      <a:pt x="370" y="227"/>
                      <a:pt x="371" y="227"/>
                    </a:cubicBezTo>
                    <a:cubicBezTo>
                      <a:pt x="372" y="228"/>
                      <a:pt x="375" y="230"/>
                      <a:pt x="378" y="232"/>
                    </a:cubicBezTo>
                    <a:cubicBezTo>
                      <a:pt x="379" y="233"/>
                      <a:pt x="381" y="234"/>
                      <a:pt x="381" y="235"/>
                    </a:cubicBezTo>
                    <a:cubicBezTo>
                      <a:pt x="382" y="236"/>
                      <a:pt x="387" y="242"/>
                      <a:pt x="390" y="247"/>
                    </a:cubicBezTo>
                    <a:cubicBezTo>
                      <a:pt x="392" y="250"/>
                      <a:pt x="394" y="253"/>
                      <a:pt x="394" y="253"/>
                    </a:cubicBezTo>
                    <a:cubicBezTo>
                      <a:pt x="394" y="253"/>
                      <a:pt x="394" y="254"/>
                      <a:pt x="393" y="254"/>
                    </a:cubicBezTo>
                    <a:cubicBezTo>
                      <a:pt x="393" y="255"/>
                      <a:pt x="393" y="255"/>
                      <a:pt x="393" y="256"/>
                    </a:cubicBezTo>
                    <a:cubicBezTo>
                      <a:pt x="393" y="256"/>
                      <a:pt x="393" y="256"/>
                      <a:pt x="393" y="256"/>
                    </a:cubicBezTo>
                    <a:cubicBezTo>
                      <a:pt x="393" y="257"/>
                      <a:pt x="394" y="259"/>
                      <a:pt x="396" y="261"/>
                    </a:cubicBezTo>
                    <a:cubicBezTo>
                      <a:pt x="397" y="262"/>
                      <a:pt x="398" y="264"/>
                      <a:pt x="398" y="264"/>
                    </a:cubicBezTo>
                    <a:cubicBezTo>
                      <a:pt x="399" y="264"/>
                      <a:pt x="402" y="265"/>
                      <a:pt x="405" y="266"/>
                    </a:cubicBezTo>
                    <a:cubicBezTo>
                      <a:pt x="408" y="267"/>
                      <a:pt x="410" y="268"/>
                      <a:pt x="411" y="268"/>
                    </a:cubicBezTo>
                    <a:cubicBezTo>
                      <a:pt x="413" y="269"/>
                      <a:pt x="415" y="270"/>
                      <a:pt x="416" y="271"/>
                    </a:cubicBezTo>
                    <a:cubicBezTo>
                      <a:pt x="416" y="272"/>
                      <a:pt x="416" y="272"/>
                      <a:pt x="417" y="272"/>
                    </a:cubicBezTo>
                    <a:cubicBezTo>
                      <a:pt x="417" y="272"/>
                      <a:pt x="417" y="273"/>
                      <a:pt x="417" y="274"/>
                    </a:cubicBezTo>
                    <a:cubicBezTo>
                      <a:pt x="417" y="274"/>
                      <a:pt x="417" y="275"/>
                      <a:pt x="417" y="275"/>
                    </a:cubicBezTo>
                    <a:cubicBezTo>
                      <a:pt x="417" y="275"/>
                      <a:pt x="417" y="275"/>
                      <a:pt x="417" y="276"/>
                    </a:cubicBezTo>
                    <a:cubicBezTo>
                      <a:pt x="417" y="276"/>
                      <a:pt x="416" y="277"/>
                      <a:pt x="416" y="277"/>
                    </a:cubicBezTo>
                    <a:cubicBezTo>
                      <a:pt x="416" y="278"/>
                      <a:pt x="417" y="280"/>
                      <a:pt x="418" y="283"/>
                    </a:cubicBezTo>
                    <a:cubicBezTo>
                      <a:pt x="418" y="283"/>
                      <a:pt x="418" y="284"/>
                      <a:pt x="418" y="284"/>
                    </a:cubicBezTo>
                    <a:cubicBezTo>
                      <a:pt x="417" y="286"/>
                      <a:pt x="416" y="288"/>
                      <a:pt x="415" y="289"/>
                    </a:cubicBezTo>
                    <a:cubicBezTo>
                      <a:pt x="415" y="290"/>
                      <a:pt x="414" y="291"/>
                      <a:pt x="413" y="291"/>
                    </a:cubicBezTo>
                    <a:cubicBezTo>
                      <a:pt x="412" y="292"/>
                      <a:pt x="410" y="292"/>
                      <a:pt x="409" y="292"/>
                    </a:cubicBezTo>
                    <a:cubicBezTo>
                      <a:pt x="408" y="291"/>
                      <a:pt x="408" y="290"/>
                      <a:pt x="408" y="289"/>
                    </a:cubicBezTo>
                    <a:cubicBezTo>
                      <a:pt x="408" y="288"/>
                      <a:pt x="412" y="287"/>
                      <a:pt x="411" y="287"/>
                    </a:cubicBezTo>
                    <a:cubicBezTo>
                      <a:pt x="410" y="286"/>
                      <a:pt x="409" y="287"/>
                      <a:pt x="408" y="287"/>
                    </a:cubicBezTo>
                    <a:cubicBezTo>
                      <a:pt x="408" y="286"/>
                      <a:pt x="407" y="287"/>
                      <a:pt x="407" y="286"/>
                    </a:cubicBezTo>
                    <a:cubicBezTo>
                      <a:pt x="408" y="285"/>
                      <a:pt x="408" y="284"/>
                      <a:pt x="409" y="284"/>
                    </a:cubicBezTo>
                    <a:cubicBezTo>
                      <a:pt x="410" y="284"/>
                      <a:pt x="412" y="285"/>
                      <a:pt x="412" y="284"/>
                    </a:cubicBezTo>
                    <a:cubicBezTo>
                      <a:pt x="412" y="283"/>
                      <a:pt x="410" y="283"/>
                      <a:pt x="410" y="282"/>
                    </a:cubicBezTo>
                    <a:cubicBezTo>
                      <a:pt x="409" y="282"/>
                      <a:pt x="409" y="281"/>
                      <a:pt x="409" y="280"/>
                    </a:cubicBezTo>
                    <a:cubicBezTo>
                      <a:pt x="409" y="279"/>
                      <a:pt x="410" y="278"/>
                      <a:pt x="409" y="277"/>
                    </a:cubicBezTo>
                    <a:cubicBezTo>
                      <a:pt x="408" y="276"/>
                      <a:pt x="406" y="275"/>
                      <a:pt x="406" y="274"/>
                    </a:cubicBezTo>
                    <a:cubicBezTo>
                      <a:pt x="406" y="273"/>
                      <a:pt x="408" y="271"/>
                      <a:pt x="407" y="271"/>
                    </a:cubicBezTo>
                    <a:cubicBezTo>
                      <a:pt x="406" y="271"/>
                      <a:pt x="404" y="272"/>
                      <a:pt x="402" y="273"/>
                    </a:cubicBezTo>
                    <a:cubicBezTo>
                      <a:pt x="401" y="273"/>
                      <a:pt x="399" y="274"/>
                      <a:pt x="398" y="274"/>
                    </a:cubicBezTo>
                    <a:cubicBezTo>
                      <a:pt x="398" y="275"/>
                      <a:pt x="397" y="275"/>
                      <a:pt x="398" y="275"/>
                    </a:cubicBezTo>
                    <a:cubicBezTo>
                      <a:pt x="398" y="276"/>
                      <a:pt x="399" y="276"/>
                      <a:pt x="398" y="276"/>
                    </a:cubicBezTo>
                    <a:cubicBezTo>
                      <a:pt x="398" y="277"/>
                      <a:pt x="396" y="278"/>
                      <a:pt x="396" y="278"/>
                    </a:cubicBezTo>
                    <a:cubicBezTo>
                      <a:pt x="396" y="278"/>
                      <a:pt x="397" y="280"/>
                      <a:pt x="396" y="280"/>
                    </a:cubicBezTo>
                    <a:cubicBezTo>
                      <a:pt x="396" y="280"/>
                      <a:pt x="393" y="278"/>
                      <a:pt x="394" y="277"/>
                    </a:cubicBezTo>
                    <a:cubicBezTo>
                      <a:pt x="395" y="276"/>
                      <a:pt x="396" y="277"/>
                      <a:pt x="396" y="276"/>
                    </a:cubicBezTo>
                    <a:cubicBezTo>
                      <a:pt x="396" y="275"/>
                      <a:pt x="397" y="274"/>
                      <a:pt x="397" y="273"/>
                    </a:cubicBezTo>
                    <a:cubicBezTo>
                      <a:pt x="397" y="272"/>
                      <a:pt x="396" y="271"/>
                      <a:pt x="397" y="271"/>
                    </a:cubicBezTo>
                    <a:cubicBezTo>
                      <a:pt x="398" y="270"/>
                      <a:pt x="399" y="270"/>
                      <a:pt x="398" y="269"/>
                    </a:cubicBezTo>
                    <a:cubicBezTo>
                      <a:pt x="398" y="269"/>
                      <a:pt x="395" y="268"/>
                      <a:pt x="394" y="266"/>
                    </a:cubicBezTo>
                    <a:cubicBezTo>
                      <a:pt x="394" y="265"/>
                      <a:pt x="391" y="264"/>
                      <a:pt x="391" y="263"/>
                    </a:cubicBezTo>
                    <a:cubicBezTo>
                      <a:pt x="391" y="262"/>
                      <a:pt x="393" y="261"/>
                      <a:pt x="392" y="260"/>
                    </a:cubicBezTo>
                    <a:cubicBezTo>
                      <a:pt x="391" y="260"/>
                      <a:pt x="388" y="260"/>
                      <a:pt x="388" y="259"/>
                    </a:cubicBezTo>
                    <a:cubicBezTo>
                      <a:pt x="387" y="259"/>
                      <a:pt x="386" y="258"/>
                      <a:pt x="387" y="258"/>
                    </a:cubicBezTo>
                    <a:cubicBezTo>
                      <a:pt x="387" y="257"/>
                      <a:pt x="389" y="258"/>
                      <a:pt x="389" y="257"/>
                    </a:cubicBezTo>
                    <a:cubicBezTo>
                      <a:pt x="389" y="256"/>
                      <a:pt x="388" y="257"/>
                      <a:pt x="388" y="256"/>
                    </a:cubicBezTo>
                    <a:cubicBezTo>
                      <a:pt x="387" y="255"/>
                      <a:pt x="387" y="255"/>
                      <a:pt x="385" y="255"/>
                    </a:cubicBezTo>
                    <a:cubicBezTo>
                      <a:pt x="384" y="255"/>
                      <a:pt x="383" y="254"/>
                      <a:pt x="382" y="254"/>
                    </a:cubicBezTo>
                    <a:cubicBezTo>
                      <a:pt x="381" y="254"/>
                      <a:pt x="379" y="254"/>
                      <a:pt x="379" y="254"/>
                    </a:cubicBezTo>
                    <a:cubicBezTo>
                      <a:pt x="379" y="253"/>
                      <a:pt x="381" y="253"/>
                      <a:pt x="382" y="253"/>
                    </a:cubicBezTo>
                    <a:cubicBezTo>
                      <a:pt x="384" y="252"/>
                      <a:pt x="386" y="252"/>
                      <a:pt x="385" y="251"/>
                    </a:cubicBezTo>
                    <a:cubicBezTo>
                      <a:pt x="385" y="251"/>
                      <a:pt x="383" y="251"/>
                      <a:pt x="382" y="251"/>
                    </a:cubicBezTo>
                    <a:cubicBezTo>
                      <a:pt x="381" y="251"/>
                      <a:pt x="380" y="251"/>
                      <a:pt x="380" y="251"/>
                    </a:cubicBezTo>
                    <a:cubicBezTo>
                      <a:pt x="380" y="250"/>
                      <a:pt x="380" y="250"/>
                      <a:pt x="381" y="249"/>
                    </a:cubicBezTo>
                    <a:cubicBezTo>
                      <a:pt x="382" y="248"/>
                      <a:pt x="382" y="248"/>
                      <a:pt x="382" y="247"/>
                    </a:cubicBezTo>
                    <a:cubicBezTo>
                      <a:pt x="382" y="247"/>
                      <a:pt x="381" y="246"/>
                      <a:pt x="380" y="246"/>
                    </a:cubicBezTo>
                    <a:cubicBezTo>
                      <a:pt x="380" y="245"/>
                      <a:pt x="380" y="245"/>
                      <a:pt x="380" y="244"/>
                    </a:cubicBezTo>
                    <a:cubicBezTo>
                      <a:pt x="380" y="244"/>
                      <a:pt x="379" y="244"/>
                      <a:pt x="380" y="243"/>
                    </a:cubicBezTo>
                    <a:cubicBezTo>
                      <a:pt x="381" y="243"/>
                      <a:pt x="383" y="244"/>
                      <a:pt x="383" y="243"/>
                    </a:cubicBezTo>
                    <a:cubicBezTo>
                      <a:pt x="383" y="242"/>
                      <a:pt x="383" y="243"/>
                      <a:pt x="381" y="242"/>
                    </a:cubicBezTo>
                    <a:cubicBezTo>
                      <a:pt x="379" y="242"/>
                      <a:pt x="379" y="242"/>
                      <a:pt x="378" y="243"/>
                    </a:cubicBezTo>
                    <a:cubicBezTo>
                      <a:pt x="378" y="244"/>
                      <a:pt x="377" y="245"/>
                      <a:pt x="377" y="244"/>
                    </a:cubicBezTo>
                    <a:cubicBezTo>
                      <a:pt x="377" y="243"/>
                      <a:pt x="375" y="243"/>
                      <a:pt x="376" y="242"/>
                    </a:cubicBezTo>
                    <a:cubicBezTo>
                      <a:pt x="377" y="242"/>
                      <a:pt x="378" y="242"/>
                      <a:pt x="378" y="242"/>
                    </a:cubicBezTo>
                    <a:cubicBezTo>
                      <a:pt x="378" y="241"/>
                      <a:pt x="377" y="241"/>
                      <a:pt x="377" y="240"/>
                    </a:cubicBezTo>
                    <a:cubicBezTo>
                      <a:pt x="378" y="240"/>
                      <a:pt x="379" y="239"/>
                      <a:pt x="378" y="238"/>
                    </a:cubicBezTo>
                    <a:cubicBezTo>
                      <a:pt x="377" y="238"/>
                      <a:pt x="377" y="239"/>
                      <a:pt x="376" y="240"/>
                    </a:cubicBezTo>
                    <a:cubicBezTo>
                      <a:pt x="375" y="240"/>
                      <a:pt x="374" y="241"/>
                      <a:pt x="374" y="240"/>
                    </a:cubicBezTo>
                    <a:cubicBezTo>
                      <a:pt x="374" y="238"/>
                      <a:pt x="375" y="238"/>
                      <a:pt x="375" y="237"/>
                    </a:cubicBezTo>
                    <a:cubicBezTo>
                      <a:pt x="375" y="236"/>
                      <a:pt x="374" y="236"/>
                      <a:pt x="375" y="235"/>
                    </a:cubicBezTo>
                    <a:cubicBezTo>
                      <a:pt x="376" y="234"/>
                      <a:pt x="376" y="234"/>
                      <a:pt x="376" y="233"/>
                    </a:cubicBezTo>
                    <a:cubicBezTo>
                      <a:pt x="376" y="232"/>
                      <a:pt x="375" y="233"/>
                      <a:pt x="374" y="233"/>
                    </a:cubicBezTo>
                    <a:cubicBezTo>
                      <a:pt x="374" y="233"/>
                      <a:pt x="373" y="234"/>
                      <a:pt x="373" y="235"/>
                    </a:cubicBezTo>
                    <a:cubicBezTo>
                      <a:pt x="373" y="235"/>
                      <a:pt x="373" y="237"/>
                      <a:pt x="372" y="237"/>
                    </a:cubicBezTo>
                    <a:cubicBezTo>
                      <a:pt x="372" y="237"/>
                      <a:pt x="372" y="238"/>
                      <a:pt x="371" y="237"/>
                    </a:cubicBezTo>
                    <a:cubicBezTo>
                      <a:pt x="369" y="236"/>
                      <a:pt x="368" y="235"/>
                      <a:pt x="367" y="235"/>
                    </a:cubicBezTo>
                    <a:cubicBezTo>
                      <a:pt x="366" y="235"/>
                      <a:pt x="366" y="236"/>
                      <a:pt x="365" y="234"/>
                    </a:cubicBezTo>
                    <a:cubicBezTo>
                      <a:pt x="365" y="233"/>
                      <a:pt x="365" y="232"/>
                      <a:pt x="364" y="231"/>
                    </a:cubicBezTo>
                    <a:cubicBezTo>
                      <a:pt x="364" y="230"/>
                      <a:pt x="365" y="229"/>
                      <a:pt x="364" y="229"/>
                    </a:cubicBezTo>
                    <a:cubicBezTo>
                      <a:pt x="364" y="228"/>
                      <a:pt x="363" y="228"/>
                      <a:pt x="363" y="228"/>
                    </a:cubicBezTo>
                    <a:cubicBezTo>
                      <a:pt x="362" y="228"/>
                      <a:pt x="362" y="228"/>
                      <a:pt x="361" y="227"/>
                    </a:cubicBezTo>
                    <a:cubicBezTo>
                      <a:pt x="361" y="226"/>
                      <a:pt x="360" y="223"/>
                      <a:pt x="360" y="222"/>
                    </a:cubicBezTo>
                    <a:cubicBezTo>
                      <a:pt x="360" y="221"/>
                      <a:pt x="360" y="220"/>
                      <a:pt x="360" y="219"/>
                    </a:cubicBezTo>
                    <a:cubicBezTo>
                      <a:pt x="360" y="218"/>
                      <a:pt x="360" y="217"/>
                      <a:pt x="359" y="217"/>
                    </a:cubicBezTo>
                    <a:cubicBezTo>
                      <a:pt x="359" y="218"/>
                      <a:pt x="359" y="220"/>
                      <a:pt x="358" y="220"/>
                    </a:cubicBezTo>
                    <a:cubicBezTo>
                      <a:pt x="356" y="220"/>
                      <a:pt x="356" y="220"/>
                      <a:pt x="356" y="220"/>
                    </a:cubicBezTo>
                    <a:cubicBezTo>
                      <a:pt x="356" y="220"/>
                      <a:pt x="357" y="221"/>
                      <a:pt x="357" y="221"/>
                    </a:cubicBezTo>
                    <a:cubicBezTo>
                      <a:pt x="357" y="221"/>
                      <a:pt x="356" y="222"/>
                      <a:pt x="356" y="222"/>
                    </a:cubicBezTo>
                    <a:cubicBezTo>
                      <a:pt x="357" y="222"/>
                      <a:pt x="358" y="223"/>
                      <a:pt x="358" y="224"/>
                    </a:cubicBezTo>
                    <a:cubicBezTo>
                      <a:pt x="359" y="224"/>
                      <a:pt x="358" y="226"/>
                      <a:pt x="359" y="226"/>
                    </a:cubicBezTo>
                    <a:cubicBezTo>
                      <a:pt x="359" y="227"/>
                      <a:pt x="361" y="230"/>
                      <a:pt x="361" y="231"/>
                    </a:cubicBezTo>
                    <a:cubicBezTo>
                      <a:pt x="361" y="231"/>
                      <a:pt x="360" y="230"/>
                      <a:pt x="360" y="232"/>
                    </a:cubicBezTo>
                    <a:cubicBezTo>
                      <a:pt x="361" y="233"/>
                      <a:pt x="361" y="233"/>
                      <a:pt x="361" y="234"/>
                    </a:cubicBezTo>
                    <a:cubicBezTo>
                      <a:pt x="361" y="235"/>
                      <a:pt x="362" y="236"/>
                      <a:pt x="362" y="236"/>
                    </a:cubicBezTo>
                    <a:cubicBezTo>
                      <a:pt x="361" y="237"/>
                      <a:pt x="360" y="237"/>
                      <a:pt x="360" y="236"/>
                    </a:cubicBezTo>
                    <a:cubicBezTo>
                      <a:pt x="359" y="236"/>
                      <a:pt x="359" y="235"/>
                      <a:pt x="359" y="234"/>
                    </a:cubicBezTo>
                    <a:cubicBezTo>
                      <a:pt x="358" y="233"/>
                      <a:pt x="358" y="233"/>
                      <a:pt x="357" y="233"/>
                    </a:cubicBezTo>
                    <a:cubicBezTo>
                      <a:pt x="357" y="233"/>
                      <a:pt x="358" y="235"/>
                      <a:pt x="357" y="235"/>
                    </a:cubicBezTo>
                    <a:cubicBezTo>
                      <a:pt x="356" y="235"/>
                      <a:pt x="354" y="235"/>
                      <a:pt x="354" y="235"/>
                    </a:cubicBezTo>
                    <a:cubicBezTo>
                      <a:pt x="353" y="234"/>
                      <a:pt x="355" y="233"/>
                      <a:pt x="354" y="232"/>
                    </a:cubicBezTo>
                    <a:cubicBezTo>
                      <a:pt x="354" y="231"/>
                      <a:pt x="352" y="229"/>
                      <a:pt x="352" y="228"/>
                    </a:cubicBezTo>
                    <a:cubicBezTo>
                      <a:pt x="353" y="228"/>
                      <a:pt x="356" y="227"/>
                      <a:pt x="355" y="227"/>
                    </a:cubicBezTo>
                    <a:cubicBezTo>
                      <a:pt x="354" y="226"/>
                      <a:pt x="352" y="227"/>
                      <a:pt x="352" y="227"/>
                    </a:cubicBezTo>
                    <a:cubicBezTo>
                      <a:pt x="351" y="226"/>
                      <a:pt x="350" y="223"/>
                      <a:pt x="350" y="224"/>
                    </a:cubicBezTo>
                    <a:cubicBezTo>
                      <a:pt x="350" y="224"/>
                      <a:pt x="351" y="227"/>
                      <a:pt x="350" y="228"/>
                    </a:cubicBezTo>
                    <a:cubicBezTo>
                      <a:pt x="350" y="228"/>
                      <a:pt x="348" y="227"/>
                      <a:pt x="347" y="227"/>
                    </a:cubicBezTo>
                    <a:cubicBezTo>
                      <a:pt x="347" y="227"/>
                      <a:pt x="347" y="226"/>
                      <a:pt x="347" y="225"/>
                    </a:cubicBezTo>
                    <a:cubicBezTo>
                      <a:pt x="346" y="225"/>
                      <a:pt x="346" y="226"/>
                      <a:pt x="345" y="226"/>
                    </a:cubicBezTo>
                    <a:cubicBezTo>
                      <a:pt x="345" y="226"/>
                      <a:pt x="346" y="225"/>
                      <a:pt x="344" y="225"/>
                    </a:cubicBezTo>
                    <a:cubicBezTo>
                      <a:pt x="343" y="225"/>
                      <a:pt x="343" y="225"/>
                      <a:pt x="342" y="225"/>
                    </a:cubicBezTo>
                    <a:cubicBezTo>
                      <a:pt x="341" y="225"/>
                      <a:pt x="340" y="225"/>
                      <a:pt x="341" y="225"/>
                    </a:cubicBezTo>
                    <a:cubicBezTo>
                      <a:pt x="341" y="226"/>
                      <a:pt x="342" y="226"/>
                      <a:pt x="341" y="227"/>
                    </a:cubicBezTo>
                    <a:cubicBezTo>
                      <a:pt x="339" y="228"/>
                      <a:pt x="338" y="229"/>
                      <a:pt x="339" y="229"/>
                    </a:cubicBezTo>
                    <a:cubicBezTo>
                      <a:pt x="340" y="229"/>
                      <a:pt x="342" y="228"/>
                      <a:pt x="343" y="228"/>
                    </a:cubicBezTo>
                    <a:cubicBezTo>
                      <a:pt x="344" y="228"/>
                      <a:pt x="344" y="228"/>
                      <a:pt x="345" y="228"/>
                    </a:cubicBezTo>
                    <a:cubicBezTo>
                      <a:pt x="346" y="229"/>
                      <a:pt x="347" y="229"/>
                      <a:pt x="347" y="230"/>
                    </a:cubicBezTo>
                    <a:cubicBezTo>
                      <a:pt x="347" y="230"/>
                      <a:pt x="346" y="232"/>
                      <a:pt x="346" y="232"/>
                    </a:cubicBezTo>
                    <a:cubicBezTo>
                      <a:pt x="347" y="232"/>
                      <a:pt x="348" y="231"/>
                      <a:pt x="349" y="231"/>
                    </a:cubicBezTo>
                    <a:cubicBezTo>
                      <a:pt x="350" y="231"/>
                      <a:pt x="351" y="233"/>
                      <a:pt x="351" y="233"/>
                    </a:cubicBezTo>
                    <a:cubicBezTo>
                      <a:pt x="351" y="233"/>
                      <a:pt x="351" y="236"/>
                      <a:pt x="351" y="236"/>
                    </a:cubicBezTo>
                    <a:cubicBezTo>
                      <a:pt x="350" y="236"/>
                      <a:pt x="349" y="234"/>
                      <a:pt x="348" y="234"/>
                    </a:cubicBezTo>
                    <a:cubicBezTo>
                      <a:pt x="346" y="234"/>
                      <a:pt x="346" y="234"/>
                      <a:pt x="346" y="235"/>
                    </a:cubicBezTo>
                    <a:cubicBezTo>
                      <a:pt x="346" y="235"/>
                      <a:pt x="348" y="236"/>
                      <a:pt x="347" y="236"/>
                    </a:cubicBezTo>
                    <a:cubicBezTo>
                      <a:pt x="347" y="236"/>
                      <a:pt x="345" y="236"/>
                      <a:pt x="345" y="236"/>
                    </a:cubicBezTo>
                    <a:cubicBezTo>
                      <a:pt x="344" y="236"/>
                      <a:pt x="345" y="238"/>
                      <a:pt x="344" y="238"/>
                    </a:cubicBezTo>
                    <a:cubicBezTo>
                      <a:pt x="343" y="238"/>
                      <a:pt x="342" y="236"/>
                      <a:pt x="341" y="235"/>
                    </a:cubicBezTo>
                    <a:cubicBezTo>
                      <a:pt x="340" y="234"/>
                      <a:pt x="337" y="233"/>
                      <a:pt x="335" y="232"/>
                    </a:cubicBezTo>
                    <a:cubicBezTo>
                      <a:pt x="333" y="231"/>
                      <a:pt x="332" y="230"/>
                      <a:pt x="331" y="228"/>
                    </a:cubicBezTo>
                    <a:cubicBezTo>
                      <a:pt x="329" y="227"/>
                      <a:pt x="326" y="225"/>
                      <a:pt x="325" y="224"/>
                    </a:cubicBezTo>
                    <a:cubicBezTo>
                      <a:pt x="324" y="224"/>
                      <a:pt x="326" y="223"/>
                      <a:pt x="325" y="222"/>
                    </a:cubicBezTo>
                    <a:cubicBezTo>
                      <a:pt x="325" y="222"/>
                      <a:pt x="325" y="223"/>
                      <a:pt x="322" y="222"/>
                    </a:cubicBezTo>
                    <a:cubicBezTo>
                      <a:pt x="320" y="222"/>
                      <a:pt x="319" y="221"/>
                      <a:pt x="317" y="220"/>
                    </a:cubicBezTo>
                    <a:cubicBezTo>
                      <a:pt x="315" y="219"/>
                      <a:pt x="310" y="217"/>
                      <a:pt x="310" y="217"/>
                    </a:cubicBezTo>
                    <a:cubicBezTo>
                      <a:pt x="309" y="216"/>
                      <a:pt x="312" y="216"/>
                      <a:pt x="313" y="215"/>
                    </a:cubicBezTo>
                    <a:cubicBezTo>
                      <a:pt x="313" y="215"/>
                      <a:pt x="314" y="215"/>
                      <a:pt x="314" y="214"/>
                    </a:cubicBezTo>
                    <a:cubicBezTo>
                      <a:pt x="313" y="213"/>
                      <a:pt x="312" y="211"/>
                      <a:pt x="313" y="211"/>
                    </a:cubicBezTo>
                    <a:cubicBezTo>
                      <a:pt x="313" y="210"/>
                      <a:pt x="314" y="210"/>
                      <a:pt x="314" y="211"/>
                    </a:cubicBezTo>
                    <a:cubicBezTo>
                      <a:pt x="315" y="211"/>
                      <a:pt x="316" y="213"/>
                      <a:pt x="315" y="214"/>
                    </a:cubicBezTo>
                    <a:cubicBezTo>
                      <a:pt x="315" y="215"/>
                      <a:pt x="315" y="216"/>
                      <a:pt x="316" y="216"/>
                    </a:cubicBezTo>
                    <a:cubicBezTo>
                      <a:pt x="316" y="215"/>
                      <a:pt x="316" y="213"/>
                      <a:pt x="317" y="213"/>
                    </a:cubicBezTo>
                    <a:cubicBezTo>
                      <a:pt x="317" y="212"/>
                      <a:pt x="318" y="213"/>
                      <a:pt x="319" y="212"/>
                    </a:cubicBezTo>
                    <a:cubicBezTo>
                      <a:pt x="319" y="211"/>
                      <a:pt x="318" y="211"/>
                      <a:pt x="317" y="210"/>
                    </a:cubicBezTo>
                    <a:cubicBezTo>
                      <a:pt x="316" y="210"/>
                      <a:pt x="315" y="209"/>
                      <a:pt x="314" y="208"/>
                    </a:cubicBezTo>
                    <a:cubicBezTo>
                      <a:pt x="313" y="207"/>
                      <a:pt x="311" y="210"/>
                      <a:pt x="310" y="211"/>
                    </a:cubicBezTo>
                    <a:cubicBezTo>
                      <a:pt x="310" y="211"/>
                      <a:pt x="309" y="212"/>
                      <a:pt x="308" y="212"/>
                    </a:cubicBezTo>
                    <a:cubicBezTo>
                      <a:pt x="307" y="212"/>
                      <a:pt x="305" y="213"/>
                      <a:pt x="304" y="214"/>
                    </a:cubicBezTo>
                    <a:cubicBezTo>
                      <a:pt x="303" y="214"/>
                      <a:pt x="301" y="213"/>
                      <a:pt x="300" y="212"/>
                    </a:cubicBezTo>
                    <a:cubicBezTo>
                      <a:pt x="298" y="212"/>
                      <a:pt x="295" y="211"/>
                      <a:pt x="294" y="211"/>
                    </a:cubicBezTo>
                    <a:cubicBezTo>
                      <a:pt x="293" y="211"/>
                      <a:pt x="291" y="211"/>
                      <a:pt x="292" y="210"/>
                    </a:cubicBezTo>
                    <a:cubicBezTo>
                      <a:pt x="293" y="210"/>
                      <a:pt x="294" y="210"/>
                      <a:pt x="294" y="209"/>
                    </a:cubicBezTo>
                    <a:cubicBezTo>
                      <a:pt x="294" y="208"/>
                      <a:pt x="293" y="206"/>
                      <a:pt x="292" y="206"/>
                    </a:cubicBezTo>
                    <a:cubicBezTo>
                      <a:pt x="291" y="206"/>
                      <a:pt x="290" y="207"/>
                      <a:pt x="291" y="207"/>
                    </a:cubicBezTo>
                    <a:cubicBezTo>
                      <a:pt x="291" y="208"/>
                      <a:pt x="293" y="208"/>
                      <a:pt x="292" y="208"/>
                    </a:cubicBezTo>
                    <a:cubicBezTo>
                      <a:pt x="291" y="209"/>
                      <a:pt x="290" y="210"/>
                      <a:pt x="289" y="210"/>
                    </a:cubicBezTo>
                    <a:cubicBezTo>
                      <a:pt x="287" y="209"/>
                      <a:pt x="282" y="207"/>
                      <a:pt x="281" y="207"/>
                    </a:cubicBezTo>
                    <a:cubicBezTo>
                      <a:pt x="280" y="207"/>
                      <a:pt x="275" y="207"/>
                      <a:pt x="273" y="207"/>
                    </a:cubicBezTo>
                    <a:cubicBezTo>
                      <a:pt x="270" y="208"/>
                      <a:pt x="262" y="210"/>
                      <a:pt x="262" y="208"/>
                    </a:cubicBezTo>
                    <a:cubicBezTo>
                      <a:pt x="262" y="207"/>
                      <a:pt x="262" y="208"/>
                      <a:pt x="262" y="207"/>
                    </a:cubicBezTo>
                    <a:cubicBezTo>
                      <a:pt x="261" y="206"/>
                      <a:pt x="260" y="206"/>
                      <a:pt x="258" y="206"/>
                    </a:cubicBezTo>
                    <a:cubicBezTo>
                      <a:pt x="256" y="205"/>
                      <a:pt x="253" y="204"/>
                      <a:pt x="253" y="204"/>
                    </a:cubicBezTo>
                    <a:cubicBezTo>
                      <a:pt x="254" y="203"/>
                      <a:pt x="254" y="201"/>
                      <a:pt x="255" y="200"/>
                    </a:cubicBezTo>
                    <a:cubicBezTo>
                      <a:pt x="256" y="199"/>
                      <a:pt x="258" y="197"/>
                      <a:pt x="257" y="197"/>
                    </a:cubicBezTo>
                    <a:cubicBezTo>
                      <a:pt x="256" y="196"/>
                      <a:pt x="255" y="198"/>
                      <a:pt x="253" y="199"/>
                    </a:cubicBezTo>
                    <a:cubicBezTo>
                      <a:pt x="252" y="199"/>
                      <a:pt x="251" y="202"/>
                      <a:pt x="250" y="202"/>
                    </a:cubicBezTo>
                    <a:cubicBezTo>
                      <a:pt x="249" y="201"/>
                      <a:pt x="245" y="201"/>
                      <a:pt x="244" y="201"/>
                    </a:cubicBezTo>
                    <a:cubicBezTo>
                      <a:pt x="242" y="201"/>
                      <a:pt x="241" y="202"/>
                      <a:pt x="242" y="201"/>
                    </a:cubicBezTo>
                    <a:cubicBezTo>
                      <a:pt x="242" y="200"/>
                      <a:pt x="244" y="200"/>
                      <a:pt x="245" y="199"/>
                    </a:cubicBezTo>
                    <a:cubicBezTo>
                      <a:pt x="245" y="198"/>
                      <a:pt x="246" y="198"/>
                      <a:pt x="245" y="197"/>
                    </a:cubicBezTo>
                    <a:cubicBezTo>
                      <a:pt x="244" y="197"/>
                      <a:pt x="243" y="198"/>
                      <a:pt x="241" y="198"/>
                    </a:cubicBezTo>
                    <a:cubicBezTo>
                      <a:pt x="240" y="198"/>
                      <a:pt x="238" y="199"/>
                      <a:pt x="239" y="198"/>
                    </a:cubicBezTo>
                    <a:cubicBezTo>
                      <a:pt x="239" y="197"/>
                      <a:pt x="242" y="196"/>
                      <a:pt x="241" y="195"/>
                    </a:cubicBezTo>
                    <a:cubicBezTo>
                      <a:pt x="241" y="195"/>
                      <a:pt x="240" y="196"/>
                      <a:pt x="239" y="196"/>
                    </a:cubicBezTo>
                    <a:cubicBezTo>
                      <a:pt x="238" y="196"/>
                      <a:pt x="236" y="198"/>
                      <a:pt x="235" y="197"/>
                    </a:cubicBezTo>
                    <a:cubicBezTo>
                      <a:pt x="234" y="197"/>
                      <a:pt x="235" y="196"/>
                      <a:pt x="237" y="195"/>
                    </a:cubicBezTo>
                    <a:cubicBezTo>
                      <a:pt x="238" y="195"/>
                      <a:pt x="239" y="194"/>
                      <a:pt x="239" y="194"/>
                    </a:cubicBezTo>
                    <a:cubicBezTo>
                      <a:pt x="238" y="193"/>
                      <a:pt x="235" y="195"/>
                      <a:pt x="235" y="194"/>
                    </a:cubicBezTo>
                    <a:cubicBezTo>
                      <a:pt x="234" y="193"/>
                      <a:pt x="234" y="193"/>
                      <a:pt x="235" y="192"/>
                    </a:cubicBezTo>
                    <a:cubicBezTo>
                      <a:pt x="236" y="192"/>
                      <a:pt x="236" y="191"/>
                      <a:pt x="236" y="191"/>
                    </a:cubicBezTo>
                    <a:cubicBezTo>
                      <a:pt x="237" y="190"/>
                      <a:pt x="239" y="190"/>
                      <a:pt x="238" y="190"/>
                    </a:cubicBezTo>
                    <a:cubicBezTo>
                      <a:pt x="238" y="189"/>
                      <a:pt x="236" y="189"/>
                      <a:pt x="235" y="189"/>
                    </a:cubicBezTo>
                    <a:cubicBezTo>
                      <a:pt x="234" y="190"/>
                      <a:pt x="233" y="191"/>
                      <a:pt x="233" y="192"/>
                    </a:cubicBezTo>
                    <a:cubicBezTo>
                      <a:pt x="232" y="192"/>
                      <a:pt x="230" y="192"/>
                      <a:pt x="229" y="192"/>
                    </a:cubicBezTo>
                    <a:cubicBezTo>
                      <a:pt x="227" y="192"/>
                      <a:pt x="227" y="192"/>
                      <a:pt x="227" y="193"/>
                    </a:cubicBezTo>
                    <a:cubicBezTo>
                      <a:pt x="226" y="193"/>
                      <a:pt x="226" y="192"/>
                      <a:pt x="226" y="191"/>
                    </a:cubicBezTo>
                    <a:cubicBezTo>
                      <a:pt x="225" y="191"/>
                      <a:pt x="225" y="192"/>
                      <a:pt x="225" y="191"/>
                    </a:cubicBezTo>
                    <a:cubicBezTo>
                      <a:pt x="224" y="190"/>
                      <a:pt x="225" y="189"/>
                      <a:pt x="225" y="189"/>
                    </a:cubicBezTo>
                    <a:cubicBezTo>
                      <a:pt x="224" y="189"/>
                      <a:pt x="223" y="191"/>
                      <a:pt x="223" y="191"/>
                    </a:cubicBezTo>
                    <a:cubicBezTo>
                      <a:pt x="223" y="192"/>
                      <a:pt x="224" y="193"/>
                      <a:pt x="223" y="193"/>
                    </a:cubicBezTo>
                    <a:cubicBezTo>
                      <a:pt x="222" y="193"/>
                      <a:pt x="222" y="193"/>
                      <a:pt x="221" y="193"/>
                    </a:cubicBezTo>
                    <a:cubicBezTo>
                      <a:pt x="220" y="194"/>
                      <a:pt x="219" y="194"/>
                      <a:pt x="220" y="193"/>
                    </a:cubicBezTo>
                    <a:cubicBezTo>
                      <a:pt x="220" y="192"/>
                      <a:pt x="221" y="191"/>
                      <a:pt x="221" y="190"/>
                    </a:cubicBezTo>
                    <a:cubicBezTo>
                      <a:pt x="222" y="189"/>
                      <a:pt x="223" y="187"/>
                      <a:pt x="222" y="187"/>
                    </a:cubicBezTo>
                    <a:cubicBezTo>
                      <a:pt x="222" y="187"/>
                      <a:pt x="221" y="189"/>
                      <a:pt x="219" y="189"/>
                    </a:cubicBezTo>
                    <a:cubicBezTo>
                      <a:pt x="217" y="190"/>
                      <a:pt x="215" y="190"/>
                      <a:pt x="214" y="190"/>
                    </a:cubicBezTo>
                    <a:cubicBezTo>
                      <a:pt x="214" y="191"/>
                      <a:pt x="214" y="191"/>
                      <a:pt x="215" y="192"/>
                    </a:cubicBezTo>
                    <a:cubicBezTo>
                      <a:pt x="216" y="193"/>
                      <a:pt x="216" y="193"/>
                      <a:pt x="216" y="193"/>
                    </a:cubicBezTo>
                    <a:cubicBezTo>
                      <a:pt x="216" y="194"/>
                      <a:pt x="215" y="194"/>
                      <a:pt x="214" y="194"/>
                    </a:cubicBezTo>
                    <a:cubicBezTo>
                      <a:pt x="213" y="194"/>
                      <a:pt x="211" y="195"/>
                      <a:pt x="211" y="195"/>
                    </a:cubicBezTo>
                    <a:cubicBezTo>
                      <a:pt x="212" y="196"/>
                      <a:pt x="213" y="195"/>
                      <a:pt x="213" y="196"/>
                    </a:cubicBezTo>
                    <a:cubicBezTo>
                      <a:pt x="213" y="197"/>
                      <a:pt x="211" y="197"/>
                      <a:pt x="212" y="198"/>
                    </a:cubicBezTo>
                    <a:cubicBezTo>
                      <a:pt x="212" y="198"/>
                      <a:pt x="213" y="197"/>
                      <a:pt x="214" y="197"/>
                    </a:cubicBezTo>
                    <a:cubicBezTo>
                      <a:pt x="215" y="197"/>
                      <a:pt x="214" y="199"/>
                      <a:pt x="213" y="199"/>
                    </a:cubicBezTo>
                    <a:cubicBezTo>
                      <a:pt x="213" y="200"/>
                      <a:pt x="211" y="201"/>
                      <a:pt x="212" y="201"/>
                    </a:cubicBezTo>
                    <a:cubicBezTo>
                      <a:pt x="213" y="202"/>
                      <a:pt x="214" y="202"/>
                      <a:pt x="215" y="202"/>
                    </a:cubicBezTo>
                    <a:cubicBezTo>
                      <a:pt x="216" y="201"/>
                      <a:pt x="217" y="201"/>
                      <a:pt x="218" y="200"/>
                    </a:cubicBezTo>
                    <a:cubicBezTo>
                      <a:pt x="218" y="199"/>
                      <a:pt x="219" y="199"/>
                      <a:pt x="219" y="199"/>
                    </a:cubicBezTo>
                    <a:cubicBezTo>
                      <a:pt x="220" y="199"/>
                      <a:pt x="220" y="201"/>
                      <a:pt x="220" y="201"/>
                    </a:cubicBezTo>
                    <a:cubicBezTo>
                      <a:pt x="219" y="202"/>
                      <a:pt x="216" y="204"/>
                      <a:pt x="215" y="204"/>
                    </a:cubicBezTo>
                    <a:cubicBezTo>
                      <a:pt x="215" y="204"/>
                      <a:pt x="214" y="204"/>
                      <a:pt x="215" y="205"/>
                    </a:cubicBezTo>
                    <a:cubicBezTo>
                      <a:pt x="215" y="205"/>
                      <a:pt x="217" y="205"/>
                      <a:pt x="217" y="205"/>
                    </a:cubicBezTo>
                    <a:cubicBezTo>
                      <a:pt x="217" y="206"/>
                      <a:pt x="215" y="206"/>
                      <a:pt x="215" y="206"/>
                    </a:cubicBezTo>
                    <a:cubicBezTo>
                      <a:pt x="215" y="207"/>
                      <a:pt x="215" y="208"/>
                      <a:pt x="214" y="208"/>
                    </a:cubicBezTo>
                    <a:cubicBezTo>
                      <a:pt x="214" y="208"/>
                      <a:pt x="212" y="209"/>
                      <a:pt x="211" y="209"/>
                    </a:cubicBezTo>
                    <a:cubicBezTo>
                      <a:pt x="211" y="209"/>
                      <a:pt x="208" y="207"/>
                      <a:pt x="207" y="207"/>
                    </a:cubicBezTo>
                    <a:cubicBezTo>
                      <a:pt x="207" y="208"/>
                      <a:pt x="206" y="210"/>
                      <a:pt x="206" y="209"/>
                    </a:cubicBezTo>
                    <a:cubicBezTo>
                      <a:pt x="205" y="209"/>
                      <a:pt x="204" y="206"/>
                      <a:pt x="204" y="206"/>
                    </a:cubicBezTo>
                    <a:cubicBezTo>
                      <a:pt x="203" y="207"/>
                      <a:pt x="203" y="208"/>
                      <a:pt x="203" y="208"/>
                    </a:cubicBezTo>
                    <a:cubicBezTo>
                      <a:pt x="203" y="209"/>
                      <a:pt x="202" y="211"/>
                      <a:pt x="202" y="210"/>
                    </a:cubicBezTo>
                    <a:cubicBezTo>
                      <a:pt x="201" y="210"/>
                      <a:pt x="202" y="210"/>
                      <a:pt x="201" y="209"/>
                    </a:cubicBezTo>
                    <a:cubicBezTo>
                      <a:pt x="200" y="208"/>
                      <a:pt x="200" y="210"/>
                      <a:pt x="199" y="210"/>
                    </a:cubicBezTo>
                    <a:cubicBezTo>
                      <a:pt x="199" y="211"/>
                      <a:pt x="198" y="211"/>
                      <a:pt x="198" y="211"/>
                    </a:cubicBezTo>
                    <a:cubicBezTo>
                      <a:pt x="198" y="211"/>
                      <a:pt x="199" y="212"/>
                      <a:pt x="199" y="212"/>
                    </a:cubicBezTo>
                    <a:cubicBezTo>
                      <a:pt x="198" y="213"/>
                      <a:pt x="197" y="211"/>
                      <a:pt x="196" y="212"/>
                    </a:cubicBezTo>
                    <a:cubicBezTo>
                      <a:pt x="196" y="212"/>
                      <a:pt x="197" y="212"/>
                      <a:pt x="197" y="213"/>
                    </a:cubicBezTo>
                    <a:cubicBezTo>
                      <a:pt x="196" y="213"/>
                      <a:pt x="196" y="213"/>
                      <a:pt x="196" y="213"/>
                    </a:cubicBezTo>
                    <a:cubicBezTo>
                      <a:pt x="195" y="214"/>
                      <a:pt x="196" y="214"/>
                      <a:pt x="195" y="215"/>
                    </a:cubicBezTo>
                    <a:cubicBezTo>
                      <a:pt x="195" y="215"/>
                      <a:pt x="194" y="215"/>
                      <a:pt x="194" y="215"/>
                    </a:cubicBezTo>
                    <a:cubicBezTo>
                      <a:pt x="194" y="214"/>
                      <a:pt x="194" y="213"/>
                      <a:pt x="193" y="214"/>
                    </a:cubicBezTo>
                    <a:cubicBezTo>
                      <a:pt x="193" y="214"/>
                      <a:pt x="193" y="215"/>
                      <a:pt x="192" y="215"/>
                    </a:cubicBezTo>
                    <a:cubicBezTo>
                      <a:pt x="192" y="216"/>
                      <a:pt x="192" y="215"/>
                      <a:pt x="191" y="215"/>
                    </a:cubicBezTo>
                    <a:cubicBezTo>
                      <a:pt x="190" y="215"/>
                      <a:pt x="190" y="217"/>
                      <a:pt x="189" y="218"/>
                    </a:cubicBezTo>
                    <a:cubicBezTo>
                      <a:pt x="189" y="218"/>
                      <a:pt x="188" y="219"/>
                      <a:pt x="187" y="219"/>
                    </a:cubicBezTo>
                    <a:cubicBezTo>
                      <a:pt x="186" y="219"/>
                      <a:pt x="184" y="220"/>
                      <a:pt x="182" y="220"/>
                    </a:cubicBezTo>
                    <a:cubicBezTo>
                      <a:pt x="181" y="221"/>
                      <a:pt x="179" y="222"/>
                      <a:pt x="178" y="222"/>
                    </a:cubicBezTo>
                    <a:cubicBezTo>
                      <a:pt x="177" y="222"/>
                      <a:pt x="176" y="221"/>
                      <a:pt x="176" y="220"/>
                    </a:cubicBezTo>
                    <a:cubicBezTo>
                      <a:pt x="177" y="220"/>
                      <a:pt x="178" y="220"/>
                      <a:pt x="178" y="219"/>
                    </a:cubicBezTo>
                    <a:cubicBezTo>
                      <a:pt x="178" y="219"/>
                      <a:pt x="177" y="219"/>
                      <a:pt x="178" y="219"/>
                    </a:cubicBezTo>
                    <a:cubicBezTo>
                      <a:pt x="178" y="218"/>
                      <a:pt x="178" y="218"/>
                      <a:pt x="179" y="218"/>
                    </a:cubicBezTo>
                    <a:cubicBezTo>
                      <a:pt x="180" y="218"/>
                      <a:pt x="181" y="218"/>
                      <a:pt x="182" y="218"/>
                    </a:cubicBezTo>
                    <a:cubicBezTo>
                      <a:pt x="183" y="217"/>
                      <a:pt x="182" y="217"/>
                      <a:pt x="182" y="216"/>
                    </a:cubicBezTo>
                    <a:cubicBezTo>
                      <a:pt x="183" y="216"/>
                      <a:pt x="183" y="216"/>
                      <a:pt x="184" y="216"/>
                    </a:cubicBezTo>
                    <a:cubicBezTo>
                      <a:pt x="184" y="216"/>
                      <a:pt x="185" y="215"/>
                      <a:pt x="185" y="214"/>
                    </a:cubicBezTo>
                    <a:cubicBezTo>
                      <a:pt x="185" y="213"/>
                      <a:pt x="186" y="212"/>
                      <a:pt x="186" y="212"/>
                    </a:cubicBezTo>
                    <a:cubicBezTo>
                      <a:pt x="185" y="211"/>
                      <a:pt x="185" y="213"/>
                      <a:pt x="183" y="213"/>
                    </a:cubicBezTo>
                    <a:cubicBezTo>
                      <a:pt x="182" y="214"/>
                      <a:pt x="182" y="215"/>
                      <a:pt x="181" y="214"/>
                    </a:cubicBezTo>
                    <a:cubicBezTo>
                      <a:pt x="180" y="214"/>
                      <a:pt x="180" y="213"/>
                      <a:pt x="179" y="213"/>
                    </a:cubicBezTo>
                    <a:cubicBezTo>
                      <a:pt x="178" y="213"/>
                      <a:pt x="177" y="213"/>
                      <a:pt x="177" y="212"/>
                    </a:cubicBezTo>
                    <a:cubicBezTo>
                      <a:pt x="177" y="212"/>
                      <a:pt x="179" y="210"/>
                      <a:pt x="180" y="209"/>
                    </a:cubicBezTo>
                    <a:cubicBezTo>
                      <a:pt x="181" y="207"/>
                      <a:pt x="181" y="205"/>
                      <a:pt x="182" y="204"/>
                    </a:cubicBezTo>
                    <a:cubicBezTo>
                      <a:pt x="183" y="203"/>
                      <a:pt x="184" y="203"/>
                      <a:pt x="184" y="202"/>
                    </a:cubicBezTo>
                    <a:cubicBezTo>
                      <a:pt x="184" y="201"/>
                      <a:pt x="184" y="200"/>
                      <a:pt x="184" y="199"/>
                    </a:cubicBezTo>
                    <a:cubicBezTo>
                      <a:pt x="183" y="198"/>
                      <a:pt x="181" y="197"/>
                      <a:pt x="182" y="197"/>
                    </a:cubicBezTo>
                    <a:cubicBezTo>
                      <a:pt x="184" y="196"/>
                      <a:pt x="184" y="197"/>
                      <a:pt x="186" y="196"/>
                    </a:cubicBezTo>
                    <a:cubicBezTo>
                      <a:pt x="187" y="195"/>
                      <a:pt x="187" y="195"/>
                      <a:pt x="189" y="194"/>
                    </a:cubicBezTo>
                    <a:cubicBezTo>
                      <a:pt x="190" y="193"/>
                      <a:pt x="191" y="192"/>
                      <a:pt x="192" y="192"/>
                    </a:cubicBezTo>
                    <a:cubicBezTo>
                      <a:pt x="192" y="193"/>
                      <a:pt x="195" y="195"/>
                      <a:pt x="197" y="194"/>
                    </a:cubicBezTo>
                    <a:cubicBezTo>
                      <a:pt x="198" y="193"/>
                      <a:pt x="198" y="192"/>
                      <a:pt x="199" y="193"/>
                    </a:cubicBezTo>
                    <a:cubicBezTo>
                      <a:pt x="200" y="193"/>
                      <a:pt x="203" y="194"/>
                      <a:pt x="204" y="194"/>
                    </a:cubicBezTo>
                    <a:cubicBezTo>
                      <a:pt x="206" y="194"/>
                      <a:pt x="207" y="194"/>
                      <a:pt x="207" y="194"/>
                    </a:cubicBezTo>
                    <a:cubicBezTo>
                      <a:pt x="206" y="193"/>
                      <a:pt x="202" y="192"/>
                      <a:pt x="201" y="191"/>
                    </a:cubicBezTo>
                    <a:cubicBezTo>
                      <a:pt x="200" y="190"/>
                      <a:pt x="199" y="189"/>
                      <a:pt x="200" y="188"/>
                    </a:cubicBezTo>
                    <a:cubicBezTo>
                      <a:pt x="200" y="188"/>
                      <a:pt x="200" y="187"/>
                      <a:pt x="201" y="186"/>
                    </a:cubicBezTo>
                    <a:cubicBezTo>
                      <a:pt x="202" y="186"/>
                      <a:pt x="204" y="185"/>
                      <a:pt x="205" y="185"/>
                    </a:cubicBezTo>
                    <a:cubicBezTo>
                      <a:pt x="205" y="184"/>
                      <a:pt x="206" y="184"/>
                      <a:pt x="206" y="183"/>
                    </a:cubicBezTo>
                    <a:cubicBezTo>
                      <a:pt x="206" y="183"/>
                      <a:pt x="202" y="183"/>
                      <a:pt x="201" y="183"/>
                    </a:cubicBezTo>
                    <a:cubicBezTo>
                      <a:pt x="200" y="184"/>
                      <a:pt x="200" y="185"/>
                      <a:pt x="199" y="186"/>
                    </a:cubicBezTo>
                    <a:cubicBezTo>
                      <a:pt x="197" y="186"/>
                      <a:pt x="198" y="186"/>
                      <a:pt x="195" y="186"/>
                    </a:cubicBezTo>
                    <a:cubicBezTo>
                      <a:pt x="193" y="185"/>
                      <a:pt x="191" y="185"/>
                      <a:pt x="191" y="186"/>
                    </a:cubicBezTo>
                    <a:cubicBezTo>
                      <a:pt x="190" y="186"/>
                      <a:pt x="189" y="188"/>
                      <a:pt x="187" y="188"/>
                    </a:cubicBezTo>
                    <a:cubicBezTo>
                      <a:pt x="186" y="189"/>
                      <a:pt x="187" y="189"/>
                      <a:pt x="185" y="190"/>
                    </a:cubicBezTo>
                    <a:cubicBezTo>
                      <a:pt x="184" y="191"/>
                      <a:pt x="179" y="192"/>
                      <a:pt x="179" y="192"/>
                    </a:cubicBezTo>
                    <a:cubicBezTo>
                      <a:pt x="178" y="193"/>
                      <a:pt x="178" y="195"/>
                      <a:pt x="177" y="196"/>
                    </a:cubicBezTo>
                    <a:cubicBezTo>
                      <a:pt x="176" y="196"/>
                      <a:pt x="174" y="198"/>
                      <a:pt x="173" y="199"/>
                    </a:cubicBezTo>
                    <a:cubicBezTo>
                      <a:pt x="172" y="199"/>
                      <a:pt x="171" y="200"/>
                      <a:pt x="171" y="201"/>
                    </a:cubicBezTo>
                    <a:cubicBezTo>
                      <a:pt x="172" y="201"/>
                      <a:pt x="173" y="202"/>
                      <a:pt x="171" y="202"/>
                    </a:cubicBezTo>
                    <a:cubicBezTo>
                      <a:pt x="170" y="202"/>
                      <a:pt x="167" y="202"/>
                      <a:pt x="165" y="203"/>
                    </a:cubicBezTo>
                    <a:cubicBezTo>
                      <a:pt x="163" y="203"/>
                      <a:pt x="162" y="203"/>
                      <a:pt x="162" y="204"/>
                    </a:cubicBezTo>
                    <a:cubicBezTo>
                      <a:pt x="163" y="205"/>
                      <a:pt x="165" y="204"/>
                      <a:pt x="165" y="205"/>
                    </a:cubicBezTo>
                    <a:cubicBezTo>
                      <a:pt x="166" y="206"/>
                      <a:pt x="166" y="206"/>
                      <a:pt x="167" y="207"/>
                    </a:cubicBezTo>
                    <a:cubicBezTo>
                      <a:pt x="168" y="208"/>
                      <a:pt x="168" y="208"/>
                      <a:pt x="167" y="209"/>
                    </a:cubicBezTo>
                    <a:cubicBezTo>
                      <a:pt x="166" y="209"/>
                      <a:pt x="164" y="209"/>
                      <a:pt x="163" y="210"/>
                    </a:cubicBezTo>
                    <a:cubicBezTo>
                      <a:pt x="162" y="210"/>
                      <a:pt x="161" y="211"/>
                      <a:pt x="161" y="211"/>
                    </a:cubicBezTo>
                    <a:cubicBezTo>
                      <a:pt x="162" y="212"/>
                      <a:pt x="164" y="211"/>
                      <a:pt x="163" y="212"/>
                    </a:cubicBezTo>
                    <a:cubicBezTo>
                      <a:pt x="163" y="213"/>
                      <a:pt x="161" y="214"/>
                      <a:pt x="161" y="214"/>
                    </a:cubicBezTo>
                    <a:cubicBezTo>
                      <a:pt x="160" y="214"/>
                      <a:pt x="159" y="215"/>
                      <a:pt x="159" y="214"/>
                    </a:cubicBezTo>
                    <a:cubicBezTo>
                      <a:pt x="159" y="213"/>
                      <a:pt x="159" y="212"/>
                      <a:pt x="159" y="212"/>
                    </a:cubicBezTo>
                    <a:cubicBezTo>
                      <a:pt x="158" y="212"/>
                      <a:pt x="156" y="214"/>
                      <a:pt x="156" y="214"/>
                    </a:cubicBezTo>
                    <a:cubicBezTo>
                      <a:pt x="156" y="215"/>
                      <a:pt x="158" y="215"/>
                      <a:pt x="157" y="215"/>
                    </a:cubicBezTo>
                    <a:cubicBezTo>
                      <a:pt x="157" y="215"/>
                      <a:pt x="154" y="215"/>
                      <a:pt x="154" y="216"/>
                    </a:cubicBezTo>
                    <a:cubicBezTo>
                      <a:pt x="154" y="216"/>
                      <a:pt x="155" y="217"/>
                      <a:pt x="155" y="217"/>
                    </a:cubicBezTo>
                    <a:cubicBezTo>
                      <a:pt x="155" y="218"/>
                      <a:pt x="152" y="218"/>
                      <a:pt x="151" y="218"/>
                    </a:cubicBezTo>
                    <a:cubicBezTo>
                      <a:pt x="150" y="219"/>
                      <a:pt x="150" y="220"/>
                      <a:pt x="151" y="220"/>
                    </a:cubicBezTo>
                    <a:cubicBezTo>
                      <a:pt x="151" y="220"/>
                      <a:pt x="153" y="219"/>
                      <a:pt x="153" y="220"/>
                    </a:cubicBezTo>
                    <a:cubicBezTo>
                      <a:pt x="152" y="221"/>
                      <a:pt x="150" y="222"/>
                      <a:pt x="150" y="223"/>
                    </a:cubicBezTo>
                    <a:cubicBezTo>
                      <a:pt x="150" y="224"/>
                      <a:pt x="150" y="224"/>
                      <a:pt x="151" y="224"/>
                    </a:cubicBezTo>
                    <a:cubicBezTo>
                      <a:pt x="152" y="224"/>
                      <a:pt x="155" y="224"/>
                      <a:pt x="156" y="224"/>
                    </a:cubicBezTo>
                    <a:cubicBezTo>
                      <a:pt x="156" y="224"/>
                      <a:pt x="158" y="225"/>
                      <a:pt x="159" y="226"/>
                    </a:cubicBezTo>
                    <a:cubicBezTo>
                      <a:pt x="160" y="227"/>
                      <a:pt x="161" y="227"/>
                      <a:pt x="160" y="228"/>
                    </a:cubicBezTo>
                    <a:cubicBezTo>
                      <a:pt x="160" y="229"/>
                      <a:pt x="158" y="229"/>
                      <a:pt x="156" y="230"/>
                    </a:cubicBezTo>
                    <a:cubicBezTo>
                      <a:pt x="154" y="231"/>
                      <a:pt x="152" y="232"/>
                      <a:pt x="152" y="233"/>
                    </a:cubicBezTo>
                    <a:cubicBezTo>
                      <a:pt x="152" y="234"/>
                      <a:pt x="153" y="234"/>
                      <a:pt x="152" y="235"/>
                    </a:cubicBezTo>
                    <a:cubicBezTo>
                      <a:pt x="151" y="235"/>
                      <a:pt x="148" y="235"/>
                      <a:pt x="149" y="236"/>
                    </a:cubicBezTo>
                    <a:cubicBezTo>
                      <a:pt x="149" y="237"/>
                      <a:pt x="151" y="236"/>
                      <a:pt x="151" y="237"/>
                    </a:cubicBezTo>
                    <a:cubicBezTo>
                      <a:pt x="151" y="238"/>
                      <a:pt x="149" y="239"/>
                      <a:pt x="148" y="239"/>
                    </a:cubicBezTo>
                    <a:cubicBezTo>
                      <a:pt x="148" y="240"/>
                      <a:pt x="148" y="237"/>
                      <a:pt x="147" y="237"/>
                    </a:cubicBezTo>
                    <a:cubicBezTo>
                      <a:pt x="146" y="237"/>
                      <a:pt x="143" y="239"/>
                      <a:pt x="142" y="240"/>
                    </a:cubicBezTo>
                    <a:cubicBezTo>
                      <a:pt x="141" y="241"/>
                      <a:pt x="139" y="244"/>
                      <a:pt x="138" y="244"/>
                    </a:cubicBezTo>
                    <a:cubicBezTo>
                      <a:pt x="137" y="245"/>
                      <a:pt x="135" y="243"/>
                      <a:pt x="135" y="244"/>
                    </a:cubicBezTo>
                    <a:cubicBezTo>
                      <a:pt x="134" y="244"/>
                      <a:pt x="135" y="245"/>
                      <a:pt x="134" y="246"/>
                    </a:cubicBezTo>
                    <a:cubicBezTo>
                      <a:pt x="134" y="247"/>
                      <a:pt x="132" y="248"/>
                      <a:pt x="131" y="248"/>
                    </a:cubicBezTo>
                    <a:cubicBezTo>
                      <a:pt x="129" y="249"/>
                      <a:pt x="124" y="251"/>
                      <a:pt x="124" y="252"/>
                    </a:cubicBezTo>
                    <a:cubicBezTo>
                      <a:pt x="125" y="253"/>
                      <a:pt x="126" y="252"/>
                      <a:pt x="126" y="253"/>
                    </a:cubicBezTo>
                    <a:cubicBezTo>
                      <a:pt x="126" y="254"/>
                      <a:pt x="124" y="256"/>
                      <a:pt x="124" y="256"/>
                    </a:cubicBezTo>
                    <a:cubicBezTo>
                      <a:pt x="124" y="256"/>
                      <a:pt x="125" y="257"/>
                      <a:pt x="125" y="258"/>
                    </a:cubicBezTo>
                    <a:cubicBezTo>
                      <a:pt x="124" y="258"/>
                      <a:pt x="122" y="256"/>
                      <a:pt x="122" y="257"/>
                    </a:cubicBezTo>
                    <a:cubicBezTo>
                      <a:pt x="122" y="257"/>
                      <a:pt x="122" y="258"/>
                      <a:pt x="121" y="259"/>
                    </a:cubicBezTo>
                    <a:cubicBezTo>
                      <a:pt x="120" y="259"/>
                      <a:pt x="118" y="260"/>
                      <a:pt x="118" y="260"/>
                    </a:cubicBezTo>
                    <a:cubicBezTo>
                      <a:pt x="117" y="260"/>
                      <a:pt x="115" y="260"/>
                      <a:pt x="114" y="260"/>
                    </a:cubicBezTo>
                    <a:cubicBezTo>
                      <a:pt x="114" y="261"/>
                      <a:pt x="113" y="261"/>
                      <a:pt x="113" y="261"/>
                    </a:cubicBezTo>
                    <a:cubicBezTo>
                      <a:pt x="113" y="262"/>
                      <a:pt x="114" y="263"/>
                      <a:pt x="114" y="263"/>
                    </a:cubicBezTo>
                    <a:cubicBezTo>
                      <a:pt x="114" y="263"/>
                      <a:pt x="112" y="262"/>
                      <a:pt x="110" y="262"/>
                    </a:cubicBezTo>
                    <a:cubicBezTo>
                      <a:pt x="109" y="262"/>
                      <a:pt x="105" y="265"/>
                      <a:pt x="105" y="265"/>
                    </a:cubicBezTo>
                    <a:cubicBezTo>
                      <a:pt x="104" y="265"/>
                      <a:pt x="101" y="267"/>
                      <a:pt x="102" y="268"/>
                    </a:cubicBezTo>
                    <a:cubicBezTo>
                      <a:pt x="102" y="268"/>
                      <a:pt x="106" y="267"/>
                      <a:pt x="105" y="268"/>
                    </a:cubicBezTo>
                    <a:cubicBezTo>
                      <a:pt x="105" y="269"/>
                      <a:pt x="103" y="270"/>
                      <a:pt x="103" y="271"/>
                    </a:cubicBezTo>
                    <a:cubicBezTo>
                      <a:pt x="104" y="272"/>
                      <a:pt x="104" y="273"/>
                      <a:pt x="104" y="273"/>
                    </a:cubicBezTo>
                    <a:cubicBezTo>
                      <a:pt x="103" y="274"/>
                      <a:pt x="102" y="273"/>
                      <a:pt x="102" y="272"/>
                    </a:cubicBezTo>
                    <a:cubicBezTo>
                      <a:pt x="102" y="271"/>
                      <a:pt x="101" y="269"/>
                      <a:pt x="101" y="270"/>
                    </a:cubicBezTo>
                    <a:cubicBezTo>
                      <a:pt x="101" y="270"/>
                      <a:pt x="102" y="272"/>
                      <a:pt x="101" y="273"/>
                    </a:cubicBezTo>
                    <a:cubicBezTo>
                      <a:pt x="100" y="273"/>
                      <a:pt x="95" y="275"/>
                      <a:pt x="94" y="275"/>
                    </a:cubicBezTo>
                    <a:cubicBezTo>
                      <a:pt x="93" y="275"/>
                      <a:pt x="91" y="273"/>
                      <a:pt x="91" y="274"/>
                    </a:cubicBezTo>
                    <a:cubicBezTo>
                      <a:pt x="91" y="275"/>
                      <a:pt x="92" y="277"/>
                      <a:pt x="92" y="277"/>
                    </a:cubicBezTo>
                    <a:cubicBezTo>
                      <a:pt x="92" y="278"/>
                      <a:pt x="91" y="279"/>
                      <a:pt x="91" y="279"/>
                    </a:cubicBezTo>
                    <a:cubicBezTo>
                      <a:pt x="90" y="279"/>
                      <a:pt x="91" y="277"/>
                      <a:pt x="90" y="276"/>
                    </a:cubicBezTo>
                    <a:cubicBezTo>
                      <a:pt x="90" y="276"/>
                      <a:pt x="89" y="276"/>
                      <a:pt x="87" y="277"/>
                    </a:cubicBezTo>
                    <a:cubicBezTo>
                      <a:pt x="85" y="277"/>
                      <a:pt x="83" y="277"/>
                      <a:pt x="82" y="278"/>
                    </a:cubicBezTo>
                    <a:cubicBezTo>
                      <a:pt x="82" y="279"/>
                      <a:pt x="82" y="281"/>
                      <a:pt x="81" y="281"/>
                    </a:cubicBezTo>
                    <a:cubicBezTo>
                      <a:pt x="81" y="280"/>
                      <a:pt x="80" y="279"/>
                      <a:pt x="80" y="279"/>
                    </a:cubicBezTo>
                    <a:cubicBezTo>
                      <a:pt x="79" y="279"/>
                      <a:pt x="78" y="280"/>
                      <a:pt x="78" y="280"/>
                    </a:cubicBezTo>
                    <a:cubicBezTo>
                      <a:pt x="79" y="281"/>
                      <a:pt x="80" y="281"/>
                      <a:pt x="79" y="282"/>
                    </a:cubicBezTo>
                    <a:cubicBezTo>
                      <a:pt x="78" y="282"/>
                      <a:pt x="75" y="283"/>
                      <a:pt x="73" y="283"/>
                    </a:cubicBezTo>
                    <a:cubicBezTo>
                      <a:pt x="72" y="283"/>
                      <a:pt x="71" y="283"/>
                      <a:pt x="71" y="282"/>
                    </a:cubicBezTo>
                    <a:cubicBezTo>
                      <a:pt x="71" y="282"/>
                      <a:pt x="71" y="281"/>
                      <a:pt x="72" y="281"/>
                    </a:cubicBezTo>
                    <a:cubicBezTo>
                      <a:pt x="73" y="280"/>
                      <a:pt x="74" y="281"/>
                      <a:pt x="74" y="280"/>
                    </a:cubicBezTo>
                    <a:cubicBezTo>
                      <a:pt x="75" y="280"/>
                      <a:pt x="73" y="279"/>
                      <a:pt x="72" y="279"/>
                    </a:cubicBezTo>
                    <a:cubicBezTo>
                      <a:pt x="71" y="279"/>
                      <a:pt x="69" y="278"/>
                      <a:pt x="68" y="278"/>
                    </a:cubicBezTo>
                    <a:cubicBezTo>
                      <a:pt x="68" y="278"/>
                      <a:pt x="68" y="280"/>
                      <a:pt x="68" y="281"/>
                    </a:cubicBezTo>
                    <a:cubicBezTo>
                      <a:pt x="68" y="282"/>
                      <a:pt x="67" y="283"/>
                      <a:pt x="66" y="284"/>
                    </a:cubicBezTo>
                    <a:cubicBezTo>
                      <a:pt x="64" y="284"/>
                      <a:pt x="64" y="285"/>
                      <a:pt x="64" y="286"/>
                    </a:cubicBezTo>
                    <a:cubicBezTo>
                      <a:pt x="64" y="287"/>
                      <a:pt x="63" y="286"/>
                      <a:pt x="63" y="286"/>
                    </a:cubicBezTo>
                    <a:cubicBezTo>
                      <a:pt x="62" y="287"/>
                      <a:pt x="62" y="287"/>
                      <a:pt x="62" y="287"/>
                    </a:cubicBezTo>
                    <a:cubicBezTo>
                      <a:pt x="61" y="287"/>
                      <a:pt x="60" y="287"/>
                      <a:pt x="60" y="286"/>
                    </a:cubicBezTo>
                    <a:cubicBezTo>
                      <a:pt x="60" y="286"/>
                      <a:pt x="58" y="283"/>
                      <a:pt x="57" y="284"/>
                    </a:cubicBezTo>
                    <a:cubicBezTo>
                      <a:pt x="57" y="285"/>
                      <a:pt x="58" y="286"/>
                      <a:pt x="58" y="287"/>
                    </a:cubicBezTo>
                    <a:cubicBezTo>
                      <a:pt x="58" y="288"/>
                      <a:pt x="59" y="288"/>
                      <a:pt x="58" y="289"/>
                    </a:cubicBezTo>
                    <a:cubicBezTo>
                      <a:pt x="57" y="290"/>
                      <a:pt x="56" y="289"/>
                      <a:pt x="56" y="289"/>
                    </a:cubicBezTo>
                    <a:cubicBezTo>
                      <a:pt x="55" y="289"/>
                      <a:pt x="53" y="286"/>
                      <a:pt x="53" y="287"/>
                    </a:cubicBezTo>
                    <a:cubicBezTo>
                      <a:pt x="53" y="287"/>
                      <a:pt x="53" y="287"/>
                      <a:pt x="52" y="288"/>
                    </a:cubicBezTo>
                    <a:cubicBezTo>
                      <a:pt x="52" y="289"/>
                      <a:pt x="51" y="290"/>
                      <a:pt x="51" y="290"/>
                    </a:cubicBezTo>
                    <a:cubicBezTo>
                      <a:pt x="50" y="289"/>
                      <a:pt x="51" y="288"/>
                      <a:pt x="51" y="287"/>
                    </a:cubicBezTo>
                    <a:cubicBezTo>
                      <a:pt x="51" y="287"/>
                      <a:pt x="50" y="286"/>
                      <a:pt x="51" y="285"/>
                    </a:cubicBezTo>
                    <a:cubicBezTo>
                      <a:pt x="52" y="285"/>
                      <a:pt x="52" y="284"/>
                      <a:pt x="53" y="284"/>
                    </a:cubicBezTo>
                    <a:cubicBezTo>
                      <a:pt x="54" y="285"/>
                      <a:pt x="54" y="285"/>
                      <a:pt x="55" y="284"/>
                    </a:cubicBezTo>
                    <a:cubicBezTo>
                      <a:pt x="56" y="283"/>
                      <a:pt x="58" y="281"/>
                      <a:pt x="59" y="280"/>
                    </a:cubicBezTo>
                    <a:cubicBezTo>
                      <a:pt x="61" y="279"/>
                      <a:pt x="61" y="278"/>
                      <a:pt x="64" y="277"/>
                    </a:cubicBezTo>
                    <a:cubicBezTo>
                      <a:pt x="66" y="276"/>
                      <a:pt x="66" y="275"/>
                      <a:pt x="69" y="274"/>
                    </a:cubicBezTo>
                    <a:cubicBezTo>
                      <a:pt x="71" y="274"/>
                      <a:pt x="72" y="274"/>
                      <a:pt x="73" y="273"/>
                    </a:cubicBezTo>
                    <a:cubicBezTo>
                      <a:pt x="74" y="273"/>
                      <a:pt x="77" y="273"/>
                      <a:pt x="77" y="273"/>
                    </a:cubicBezTo>
                    <a:cubicBezTo>
                      <a:pt x="77" y="273"/>
                      <a:pt x="75" y="274"/>
                      <a:pt x="76" y="275"/>
                    </a:cubicBezTo>
                    <a:cubicBezTo>
                      <a:pt x="76" y="275"/>
                      <a:pt x="78" y="277"/>
                      <a:pt x="79" y="277"/>
                    </a:cubicBezTo>
                    <a:cubicBezTo>
                      <a:pt x="79" y="277"/>
                      <a:pt x="80" y="278"/>
                      <a:pt x="80" y="277"/>
                    </a:cubicBezTo>
                    <a:cubicBezTo>
                      <a:pt x="80" y="277"/>
                      <a:pt x="79" y="275"/>
                      <a:pt x="80" y="275"/>
                    </a:cubicBezTo>
                    <a:cubicBezTo>
                      <a:pt x="80" y="275"/>
                      <a:pt x="82" y="276"/>
                      <a:pt x="82" y="276"/>
                    </a:cubicBezTo>
                    <a:cubicBezTo>
                      <a:pt x="83" y="276"/>
                      <a:pt x="84" y="276"/>
                      <a:pt x="84" y="275"/>
                    </a:cubicBezTo>
                    <a:cubicBezTo>
                      <a:pt x="84" y="275"/>
                      <a:pt x="82" y="274"/>
                      <a:pt x="82" y="274"/>
                    </a:cubicBezTo>
                    <a:cubicBezTo>
                      <a:pt x="82" y="273"/>
                      <a:pt x="81" y="273"/>
                      <a:pt x="81" y="272"/>
                    </a:cubicBezTo>
                    <a:cubicBezTo>
                      <a:pt x="82" y="271"/>
                      <a:pt x="82" y="270"/>
                      <a:pt x="83" y="269"/>
                    </a:cubicBezTo>
                    <a:cubicBezTo>
                      <a:pt x="84" y="268"/>
                      <a:pt x="85" y="267"/>
                      <a:pt x="88" y="266"/>
                    </a:cubicBezTo>
                    <a:cubicBezTo>
                      <a:pt x="91" y="264"/>
                      <a:pt x="93" y="262"/>
                      <a:pt x="95" y="261"/>
                    </a:cubicBezTo>
                    <a:cubicBezTo>
                      <a:pt x="96" y="260"/>
                      <a:pt x="98" y="259"/>
                      <a:pt x="99" y="259"/>
                    </a:cubicBezTo>
                    <a:cubicBezTo>
                      <a:pt x="100" y="258"/>
                      <a:pt x="98" y="260"/>
                      <a:pt x="99" y="261"/>
                    </a:cubicBezTo>
                    <a:cubicBezTo>
                      <a:pt x="100" y="261"/>
                      <a:pt x="101" y="262"/>
                      <a:pt x="102" y="261"/>
                    </a:cubicBezTo>
                    <a:cubicBezTo>
                      <a:pt x="102" y="260"/>
                      <a:pt x="101" y="258"/>
                      <a:pt x="102" y="256"/>
                    </a:cubicBezTo>
                    <a:cubicBezTo>
                      <a:pt x="103" y="255"/>
                      <a:pt x="105" y="253"/>
                      <a:pt x="107" y="252"/>
                    </a:cubicBezTo>
                    <a:cubicBezTo>
                      <a:pt x="109" y="251"/>
                      <a:pt x="110" y="249"/>
                      <a:pt x="111" y="248"/>
                    </a:cubicBezTo>
                    <a:cubicBezTo>
                      <a:pt x="112" y="248"/>
                      <a:pt x="112" y="248"/>
                      <a:pt x="113" y="249"/>
                    </a:cubicBezTo>
                    <a:cubicBezTo>
                      <a:pt x="113" y="249"/>
                      <a:pt x="114" y="250"/>
                      <a:pt x="115" y="250"/>
                    </a:cubicBezTo>
                    <a:cubicBezTo>
                      <a:pt x="117" y="250"/>
                      <a:pt x="118" y="249"/>
                      <a:pt x="117" y="249"/>
                    </a:cubicBezTo>
                    <a:cubicBezTo>
                      <a:pt x="116" y="249"/>
                      <a:pt x="114" y="249"/>
                      <a:pt x="114" y="248"/>
                    </a:cubicBezTo>
                    <a:cubicBezTo>
                      <a:pt x="114" y="248"/>
                      <a:pt x="114" y="247"/>
                      <a:pt x="114" y="247"/>
                    </a:cubicBezTo>
                    <a:cubicBezTo>
                      <a:pt x="113" y="247"/>
                      <a:pt x="112" y="247"/>
                      <a:pt x="112" y="246"/>
                    </a:cubicBezTo>
                    <a:cubicBezTo>
                      <a:pt x="112" y="245"/>
                      <a:pt x="113" y="244"/>
                      <a:pt x="113" y="242"/>
                    </a:cubicBezTo>
                    <a:cubicBezTo>
                      <a:pt x="114" y="240"/>
                      <a:pt x="114" y="239"/>
                      <a:pt x="114" y="239"/>
                    </a:cubicBezTo>
                    <a:cubicBezTo>
                      <a:pt x="115" y="239"/>
                      <a:pt x="119" y="239"/>
                      <a:pt x="119" y="239"/>
                    </a:cubicBezTo>
                    <a:cubicBezTo>
                      <a:pt x="120" y="238"/>
                      <a:pt x="118" y="238"/>
                      <a:pt x="117" y="237"/>
                    </a:cubicBezTo>
                    <a:cubicBezTo>
                      <a:pt x="116" y="237"/>
                      <a:pt x="114" y="237"/>
                      <a:pt x="114" y="236"/>
                    </a:cubicBezTo>
                    <a:cubicBezTo>
                      <a:pt x="114" y="235"/>
                      <a:pt x="122" y="230"/>
                      <a:pt x="121" y="229"/>
                    </a:cubicBezTo>
                    <a:cubicBezTo>
                      <a:pt x="121" y="228"/>
                      <a:pt x="120" y="229"/>
                      <a:pt x="120" y="228"/>
                    </a:cubicBezTo>
                    <a:cubicBezTo>
                      <a:pt x="121" y="226"/>
                      <a:pt x="123" y="223"/>
                      <a:pt x="122" y="222"/>
                    </a:cubicBezTo>
                    <a:cubicBezTo>
                      <a:pt x="122" y="222"/>
                      <a:pt x="120" y="226"/>
                      <a:pt x="119" y="226"/>
                    </a:cubicBezTo>
                    <a:cubicBezTo>
                      <a:pt x="117" y="227"/>
                      <a:pt x="111" y="229"/>
                      <a:pt x="111" y="229"/>
                    </a:cubicBezTo>
                    <a:cubicBezTo>
                      <a:pt x="110" y="230"/>
                      <a:pt x="107" y="232"/>
                      <a:pt x="107" y="231"/>
                    </a:cubicBezTo>
                    <a:cubicBezTo>
                      <a:pt x="106" y="231"/>
                      <a:pt x="104" y="229"/>
                      <a:pt x="104" y="228"/>
                    </a:cubicBezTo>
                    <a:cubicBezTo>
                      <a:pt x="104" y="227"/>
                      <a:pt x="103" y="226"/>
                      <a:pt x="104" y="226"/>
                    </a:cubicBezTo>
                    <a:cubicBezTo>
                      <a:pt x="105" y="225"/>
                      <a:pt x="106" y="225"/>
                      <a:pt x="107" y="226"/>
                    </a:cubicBezTo>
                    <a:cubicBezTo>
                      <a:pt x="107" y="226"/>
                      <a:pt x="108" y="228"/>
                      <a:pt x="109" y="227"/>
                    </a:cubicBezTo>
                    <a:cubicBezTo>
                      <a:pt x="110" y="226"/>
                      <a:pt x="109" y="225"/>
                      <a:pt x="108" y="224"/>
                    </a:cubicBezTo>
                    <a:cubicBezTo>
                      <a:pt x="107" y="223"/>
                      <a:pt x="103" y="221"/>
                      <a:pt x="102" y="222"/>
                    </a:cubicBezTo>
                    <a:cubicBezTo>
                      <a:pt x="102" y="222"/>
                      <a:pt x="103" y="223"/>
                      <a:pt x="103" y="224"/>
                    </a:cubicBezTo>
                    <a:cubicBezTo>
                      <a:pt x="103" y="224"/>
                      <a:pt x="101" y="226"/>
                      <a:pt x="101" y="226"/>
                    </a:cubicBezTo>
                    <a:cubicBezTo>
                      <a:pt x="101" y="226"/>
                      <a:pt x="100" y="225"/>
                      <a:pt x="100" y="225"/>
                    </a:cubicBezTo>
                    <a:cubicBezTo>
                      <a:pt x="99" y="226"/>
                      <a:pt x="100" y="226"/>
                      <a:pt x="99" y="227"/>
                    </a:cubicBezTo>
                    <a:cubicBezTo>
                      <a:pt x="99" y="228"/>
                      <a:pt x="98" y="228"/>
                      <a:pt x="98" y="229"/>
                    </a:cubicBezTo>
                    <a:cubicBezTo>
                      <a:pt x="98" y="229"/>
                      <a:pt x="101" y="232"/>
                      <a:pt x="101" y="233"/>
                    </a:cubicBezTo>
                    <a:cubicBezTo>
                      <a:pt x="101" y="234"/>
                      <a:pt x="99" y="235"/>
                      <a:pt x="98" y="234"/>
                    </a:cubicBezTo>
                    <a:cubicBezTo>
                      <a:pt x="98" y="234"/>
                      <a:pt x="96" y="233"/>
                      <a:pt x="95" y="231"/>
                    </a:cubicBezTo>
                    <a:cubicBezTo>
                      <a:pt x="94" y="230"/>
                      <a:pt x="92" y="225"/>
                      <a:pt x="91" y="225"/>
                    </a:cubicBezTo>
                    <a:cubicBezTo>
                      <a:pt x="91" y="225"/>
                      <a:pt x="88" y="228"/>
                      <a:pt x="88" y="228"/>
                    </a:cubicBezTo>
                    <a:cubicBezTo>
                      <a:pt x="87" y="228"/>
                      <a:pt x="87" y="226"/>
                      <a:pt x="86" y="226"/>
                    </a:cubicBezTo>
                    <a:cubicBezTo>
                      <a:pt x="85" y="226"/>
                      <a:pt x="84" y="227"/>
                      <a:pt x="84" y="226"/>
                    </a:cubicBezTo>
                    <a:cubicBezTo>
                      <a:pt x="83" y="224"/>
                      <a:pt x="84" y="223"/>
                      <a:pt x="83" y="223"/>
                    </a:cubicBezTo>
                    <a:cubicBezTo>
                      <a:pt x="82" y="224"/>
                      <a:pt x="78" y="227"/>
                      <a:pt x="77" y="227"/>
                    </a:cubicBezTo>
                    <a:cubicBezTo>
                      <a:pt x="76" y="227"/>
                      <a:pt x="72" y="227"/>
                      <a:pt x="72" y="228"/>
                    </a:cubicBezTo>
                    <a:cubicBezTo>
                      <a:pt x="72" y="228"/>
                      <a:pt x="73" y="230"/>
                      <a:pt x="72" y="230"/>
                    </a:cubicBezTo>
                    <a:cubicBezTo>
                      <a:pt x="70" y="231"/>
                      <a:pt x="69" y="232"/>
                      <a:pt x="68" y="231"/>
                    </a:cubicBezTo>
                    <a:cubicBezTo>
                      <a:pt x="67" y="230"/>
                      <a:pt x="67" y="231"/>
                      <a:pt x="66" y="231"/>
                    </a:cubicBezTo>
                    <a:cubicBezTo>
                      <a:pt x="66" y="231"/>
                      <a:pt x="64" y="231"/>
                      <a:pt x="64" y="231"/>
                    </a:cubicBezTo>
                    <a:cubicBezTo>
                      <a:pt x="64" y="230"/>
                      <a:pt x="68" y="229"/>
                      <a:pt x="68" y="229"/>
                    </a:cubicBezTo>
                    <a:cubicBezTo>
                      <a:pt x="68" y="228"/>
                      <a:pt x="67" y="228"/>
                      <a:pt x="67" y="227"/>
                    </a:cubicBezTo>
                    <a:cubicBezTo>
                      <a:pt x="67" y="226"/>
                      <a:pt x="67" y="226"/>
                      <a:pt x="68" y="225"/>
                    </a:cubicBezTo>
                    <a:cubicBezTo>
                      <a:pt x="68" y="225"/>
                      <a:pt x="71" y="224"/>
                      <a:pt x="70" y="223"/>
                    </a:cubicBezTo>
                    <a:cubicBezTo>
                      <a:pt x="70" y="222"/>
                      <a:pt x="69" y="223"/>
                      <a:pt x="68" y="223"/>
                    </a:cubicBezTo>
                    <a:cubicBezTo>
                      <a:pt x="67" y="223"/>
                      <a:pt x="66" y="224"/>
                      <a:pt x="66" y="223"/>
                    </a:cubicBezTo>
                    <a:cubicBezTo>
                      <a:pt x="65" y="222"/>
                      <a:pt x="64" y="222"/>
                      <a:pt x="65" y="221"/>
                    </a:cubicBezTo>
                    <a:cubicBezTo>
                      <a:pt x="66" y="220"/>
                      <a:pt x="68" y="218"/>
                      <a:pt x="68" y="217"/>
                    </a:cubicBezTo>
                    <a:cubicBezTo>
                      <a:pt x="68" y="217"/>
                      <a:pt x="65" y="214"/>
                      <a:pt x="64" y="211"/>
                    </a:cubicBezTo>
                    <a:cubicBezTo>
                      <a:pt x="64" y="208"/>
                      <a:pt x="64" y="205"/>
                      <a:pt x="63" y="204"/>
                    </a:cubicBezTo>
                    <a:cubicBezTo>
                      <a:pt x="62" y="204"/>
                      <a:pt x="62" y="206"/>
                      <a:pt x="61" y="205"/>
                    </a:cubicBezTo>
                    <a:cubicBezTo>
                      <a:pt x="61" y="204"/>
                      <a:pt x="60" y="204"/>
                      <a:pt x="61" y="203"/>
                    </a:cubicBezTo>
                    <a:cubicBezTo>
                      <a:pt x="61" y="202"/>
                      <a:pt x="62" y="201"/>
                      <a:pt x="63" y="199"/>
                    </a:cubicBezTo>
                    <a:cubicBezTo>
                      <a:pt x="65" y="198"/>
                      <a:pt x="67" y="197"/>
                      <a:pt x="67" y="197"/>
                    </a:cubicBezTo>
                    <a:cubicBezTo>
                      <a:pt x="67" y="196"/>
                      <a:pt x="63" y="195"/>
                      <a:pt x="62" y="196"/>
                    </a:cubicBezTo>
                    <a:cubicBezTo>
                      <a:pt x="61" y="197"/>
                      <a:pt x="61" y="198"/>
                      <a:pt x="61" y="199"/>
                    </a:cubicBezTo>
                    <a:cubicBezTo>
                      <a:pt x="61" y="199"/>
                      <a:pt x="61" y="201"/>
                      <a:pt x="60" y="202"/>
                    </a:cubicBezTo>
                    <a:cubicBezTo>
                      <a:pt x="58" y="202"/>
                      <a:pt x="57" y="202"/>
                      <a:pt x="58" y="203"/>
                    </a:cubicBezTo>
                    <a:cubicBezTo>
                      <a:pt x="58" y="204"/>
                      <a:pt x="56" y="204"/>
                      <a:pt x="56" y="204"/>
                    </a:cubicBezTo>
                    <a:cubicBezTo>
                      <a:pt x="56" y="205"/>
                      <a:pt x="58" y="206"/>
                      <a:pt x="59" y="206"/>
                    </a:cubicBezTo>
                    <a:cubicBezTo>
                      <a:pt x="59" y="206"/>
                      <a:pt x="59" y="206"/>
                      <a:pt x="59" y="207"/>
                    </a:cubicBezTo>
                    <a:cubicBezTo>
                      <a:pt x="59" y="208"/>
                      <a:pt x="59" y="208"/>
                      <a:pt x="58" y="208"/>
                    </a:cubicBezTo>
                    <a:cubicBezTo>
                      <a:pt x="57" y="208"/>
                      <a:pt x="56" y="208"/>
                      <a:pt x="56" y="209"/>
                    </a:cubicBezTo>
                    <a:cubicBezTo>
                      <a:pt x="55" y="209"/>
                      <a:pt x="53" y="210"/>
                      <a:pt x="52" y="210"/>
                    </a:cubicBezTo>
                    <a:cubicBezTo>
                      <a:pt x="51" y="211"/>
                      <a:pt x="48" y="213"/>
                      <a:pt x="46" y="212"/>
                    </a:cubicBezTo>
                    <a:cubicBezTo>
                      <a:pt x="44" y="211"/>
                      <a:pt x="42" y="212"/>
                      <a:pt x="41" y="210"/>
                    </a:cubicBezTo>
                    <a:cubicBezTo>
                      <a:pt x="40" y="209"/>
                      <a:pt x="37" y="203"/>
                      <a:pt x="36" y="203"/>
                    </a:cubicBezTo>
                    <a:cubicBezTo>
                      <a:pt x="34" y="202"/>
                      <a:pt x="32" y="202"/>
                      <a:pt x="32" y="201"/>
                    </a:cubicBezTo>
                    <a:cubicBezTo>
                      <a:pt x="31" y="201"/>
                      <a:pt x="33" y="200"/>
                      <a:pt x="32" y="199"/>
                    </a:cubicBezTo>
                    <a:cubicBezTo>
                      <a:pt x="31" y="199"/>
                      <a:pt x="28" y="200"/>
                      <a:pt x="29" y="199"/>
                    </a:cubicBezTo>
                    <a:cubicBezTo>
                      <a:pt x="29" y="198"/>
                      <a:pt x="31" y="198"/>
                      <a:pt x="32" y="197"/>
                    </a:cubicBezTo>
                    <a:cubicBezTo>
                      <a:pt x="32" y="195"/>
                      <a:pt x="32" y="194"/>
                      <a:pt x="33" y="194"/>
                    </a:cubicBezTo>
                    <a:cubicBezTo>
                      <a:pt x="34" y="194"/>
                      <a:pt x="35" y="195"/>
                      <a:pt x="36" y="195"/>
                    </a:cubicBezTo>
                    <a:cubicBezTo>
                      <a:pt x="37" y="196"/>
                      <a:pt x="39" y="196"/>
                      <a:pt x="39" y="196"/>
                    </a:cubicBezTo>
                    <a:cubicBezTo>
                      <a:pt x="40" y="197"/>
                      <a:pt x="37" y="198"/>
                      <a:pt x="37" y="199"/>
                    </a:cubicBezTo>
                    <a:cubicBezTo>
                      <a:pt x="38" y="200"/>
                      <a:pt x="39" y="200"/>
                      <a:pt x="40" y="199"/>
                    </a:cubicBezTo>
                    <a:cubicBezTo>
                      <a:pt x="40" y="198"/>
                      <a:pt x="42" y="195"/>
                      <a:pt x="43" y="196"/>
                    </a:cubicBezTo>
                    <a:cubicBezTo>
                      <a:pt x="44" y="197"/>
                      <a:pt x="44" y="198"/>
                      <a:pt x="45" y="199"/>
                    </a:cubicBezTo>
                    <a:cubicBezTo>
                      <a:pt x="46" y="199"/>
                      <a:pt x="47" y="199"/>
                      <a:pt x="47" y="199"/>
                    </a:cubicBezTo>
                    <a:cubicBezTo>
                      <a:pt x="48" y="198"/>
                      <a:pt x="50" y="197"/>
                      <a:pt x="49" y="196"/>
                    </a:cubicBezTo>
                    <a:cubicBezTo>
                      <a:pt x="48" y="196"/>
                      <a:pt x="45" y="195"/>
                      <a:pt x="46" y="195"/>
                    </a:cubicBezTo>
                    <a:cubicBezTo>
                      <a:pt x="46" y="194"/>
                      <a:pt x="48" y="194"/>
                      <a:pt x="48" y="193"/>
                    </a:cubicBezTo>
                    <a:cubicBezTo>
                      <a:pt x="48" y="193"/>
                      <a:pt x="46" y="192"/>
                      <a:pt x="45" y="192"/>
                    </a:cubicBezTo>
                    <a:cubicBezTo>
                      <a:pt x="44" y="192"/>
                      <a:pt x="45" y="193"/>
                      <a:pt x="45" y="194"/>
                    </a:cubicBezTo>
                    <a:cubicBezTo>
                      <a:pt x="44" y="194"/>
                      <a:pt x="43" y="194"/>
                      <a:pt x="42" y="194"/>
                    </a:cubicBezTo>
                    <a:cubicBezTo>
                      <a:pt x="40" y="194"/>
                      <a:pt x="37" y="194"/>
                      <a:pt x="36" y="193"/>
                    </a:cubicBezTo>
                    <a:cubicBezTo>
                      <a:pt x="35" y="193"/>
                      <a:pt x="33" y="192"/>
                      <a:pt x="32" y="192"/>
                    </a:cubicBezTo>
                    <a:cubicBezTo>
                      <a:pt x="32" y="192"/>
                      <a:pt x="34" y="191"/>
                      <a:pt x="34" y="191"/>
                    </a:cubicBezTo>
                    <a:cubicBezTo>
                      <a:pt x="34" y="190"/>
                      <a:pt x="34" y="190"/>
                      <a:pt x="34" y="190"/>
                    </a:cubicBezTo>
                    <a:cubicBezTo>
                      <a:pt x="33" y="190"/>
                      <a:pt x="31" y="190"/>
                      <a:pt x="31" y="189"/>
                    </a:cubicBezTo>
                    <a:cubicBezTo>
                      <a:pt x="31" y="189"/>
                      <a:pt x="32" y="188"/>
                      <a:pt x="31" y="188"/>
                    </a:cubicBezTo>
                    <a:cubicBezTo>
                      <a:pt x="31" y="188"/>
                      <a:pt x="30" y="189"/>
                      <a:pt x="30" y="189"/>
                    </a:cubicBezTo>
                    <a:cubicBezTo>
                      <a:pt x="29" y="188"/>
                      <a:pt x="30" y="186"/>
                      <a:pt x="30" y="186"/>
                    </a:cubicBezTo>
                    <a:cubicBezTo>
                      <a:pt x="31" y="185"/>
                      <a:pt x="33" y="185"/>
                      <a:pt x="33" y="184"/>
                    </a:cubicBezTo>
                    <a:cubicBezTo>
                      <a:pt x="34" y="184"/>
                      <a:pt x="35" y="182"/>
                      <a:pt x="35" y="182"/>
                    </a:cubicBezTo>
                    <a:cubicBezTo>
                      <a:pt x="35" y="181"/>
                      <a:pt x="35" y="180"/>
                      <a:pt x="34" y="181"/>
                    </a:cubicBezTo>
                    <a:cubicBezTo>
                      <a:pt x="34" y="181"/>
                      <a:pt x="33" y="182"/>
                      <a:pt x="32" y="183"/>
                    </a:cubicBezTo>
                    <a:cubicBezTo>
                      <a:pt x="31" y="183"/>
                      <a:pt x="29" y="184"/>
                      <a:pt x="29" y="185"/>
                    </a:cubicBezTo>
                    <a:cubicBezTo>
                      <a:pt x="29" y="185"/>
                      <a:pt x="28" y="187"/>
                      <a:pt x="28" y="187"/>
                    </a:cubicBezTo>
                    <a:cubicBezTo>
                      <a:pt x="28" y="187"/>
                      <a:pt x="27" y="187"/>
                      <a:pt x="27" y="188"/>
                    </a:cubicBezTo>
                    <a:cubicBezTo>
                      <a:pt x="27" y="189"/>
                      <a:pt x="28" y="190"/>
                      <a:pt x="27" y="190"/>
                    </a:cubicBezTo>
                    <a:cubicBezTo>
                      <a:pt x="27" y="190"/>
                      <a:pt x="25" y="190"/>
                      <a:pt x="25" y="190"/>
                    </a:cubicBezTo>
                    <a:cubicBezTo>
                      <a:pt x="25" y="190"/>
                      <a:pt x="26" y="188"/>
                      <a:pt x="25" y="187"/>
                    </a:cubicBezTo>
                    <a:cubicBezTo>
                      <a:pt x="24" y="187"/>
                      <a:pt x="22" y="187"/>
                      <a:pt x="22" y="186"/>
                    </a:cubicBezTo>
                    <a:cubicBezTo>
                      <a:pt x="22" y="186"/>
                      <a:pt x="22" y="185"/>
                      <a:pt x="22" y="184"/>
                    </a:cubicBezTo>
                    <a:cubicBezTo>
                      <a:pt x="22" y="184"/>
                      <a:pt x="23" y="183"/>
                      <a:pt x="22" y="183"/>
                    </a:cubicBezTo>
                    <a:cubicBezTo>
                      <a:pt x="22" y="183"/>
                      <a:pt x="20" y="183"/>
                      <a:pt x="19" y="182"/>
                    </a:cubicBezTo>
                    <a:cubicBezTo>
                      <a:pt x="18" y="182"/>
                      <a:pt x="19" y="181"/>
                      <a:pt x="19" y="181"/>
                    </a:cubicBezTo>
                    <a:cubicBezTo>
                      <a:pt x="19" y="181"/>
                      <a:pt x="22" y="181"/>
                      <a:pt x="22" y="181"/>
                    </a:cubicBezTo>
                    <a:cubicBezTo>
                      <a:pt x="23" y="181"/>
                      <a:pt x="21" y="179"/>
                      <a:pt x="21" y="179"/>
                    </a:cubicBezTo>
                    <a:cubicBezTo>
                      <a:pt x="21" y="178"/>
                      <a:pt x="23" y="178"/>
                      <a:pt x="24" y="178"/>
                    </a:cubicBezTo>
                    <a:cubicBezTo>
                      <a:pt x="25" y="178"/>
                      <a:pt x="24" y="176"/>
                      <a:pt x="24" y="175"/>
                    </a:cubicBezTo>
                    <a:cubicBezTo>
                      <a:pt x="24" y="174"/>
                      <a:pt x="25" y="171"/>
                      <a:pt x="27" y="170"/>
                    </a:cubicBezTo>
                    <a:cubicBezTo>
                      <a:pt x="28" y="169"/>
                      <a:pt x="29" y="167"/>
                      <a:pt x="30" y="167"/>
                    </a:cubicBezTo>
                    <a:cubicBezTo>
                      <a:pt x="31" y="166"/>
                      <a:pt x="33" y="166"/>
                      <a:pt x="33" y="166"/>
                    </a:cubicBezTo>
                    <a:cubicBezTo>
                      <a:pt x="33" y="167"/>
                      <a:pt x="37" y="169"/>
                      <a:pt x="37" y="169"/>
                    </a:cubicBezTo>
                    <a:cubicBezTo>
                      <a:pt x="38" y="168"/>
                      <a:pt x="35" y="167"/>
                      <a:pt x="35" y="166"/>
                    </a:cubicBezTo>
                    <a:cubicBezTo>
                      <a:pt x="36" y="165"/>
                      <a:pt x="39" y="163"/>
                      <a:pt x="38" y="162"/>
                    </a:cubicBezTo>
                    <a:cubicBezTo>
                      <a:pt x="37" y="162"/>
                      <a:pt x="35" y="165"/>
                      <a:pt x="34" y="164"/>
                    </a:cubicBezTo>
                    <a:cubicBezTo>
                      <a:pt x="33" y="163"/>
                      <a:pt x="33" y="162"/>
                      <a:pt x="33" y="161"/>
                    </a:cubicBezTo>
                    <a:cubicBezTo>
                      <a:pt x="34" y="160"/>
                      <a:pt x="34" y="158"/>
                      <a:pt x="35" y="158"/>
                    </a:cubicBezTo>
                    <a:cubicBezTo>
                      <a:pt x="36" y="157"/>
                      <a:pt x="40" y="159"/>
                      <a:pt x="39" y="158"/>
                    </a:cubicBezTo>
                    <a:cubicBezTo>
                      <a:pt x="39" y="156"/>
                      <a:pt x="37" y="156"/>
                      <a:pt x="37" y="155"/>
                    </a:cubicBezTo>
                    <a:cubicBezTo>
                      <a:pt x="38" y="155"/>
                      <a:pt x="41" y="155"/>
                      <a:pt x="42" y="154"/>
                    </a:cubicBezTo>
                    <a:cubicBezTo>
                      <a:pt x="43" y="154"/>
                      <a:pt x="45" y="154"/>
                      <a:pt x="46" y="155"/>
                    </a:cubicBezTo>
                    <a:cubicBezTo>
                      <a:pt x="46" y="155"/>
                      <a:pt x="50" y="157"/>
                      <a:pt x="51" y="157"/>
                    </a:cubicBezTo>
                    <a:cubicBezTo>
                      <a:pt x="52" y="157"/>
                      <a:pt x="53" y="157"/>
                      <a:pt x="55" y="155"/>
                    </a:cubicBezTo>
                    <a:cubicBezTo>
                      <a:pt x="57" y="154"/>
                      <a:pt x="58" y="154"/>
                      <a:pt x="58" y="153"/>
                    </a:cubicBezTo>
                    <a:cubicBezTo>
                      <a:pt x="59" y="152"/>
                      <a:pt x="60" y="150"/>
                      <a:pt x="62" y="149"/>
                    </a:cubicBezTo>
                    <a:cubicBezTo>
                      <a:pt x="63" y="148"/>
                      <a:pt x="65" y="148"/>
                      <a:pt x="68" y="149"/>
                    </a:cubicBezTo>
                    <a:cubicBezTo>
                      <a:pt x="71" y="149"/>
                      <a:pt x="74" y="149"/>
                      <a:pt x="75" y="149"/>
                    </a:cubicBezTo>
                    <a:cubicBezTo>
                      <a:pt x="75" y="148"/>
                      <a:pt x="78" y="147"/>
                      <a:pt x="78" y="145"/>
                    </a:cubicBezTo>
                    <a:cubicBezTo>
                      <a:pt x="78" y="144"/>
                      <a:pt x="79" y="144"/>
                      <a:pt x="78" y="142"/>
                    </a:cubicBezTo>
                    <a:cubicBezTo>
                      <a:pt x="78" y="139"/>
                      <a:pt x="77" y="139"/>
                      <a:pt x="77" y="138"/>
                    </a:cubicBezTo>
                    <a:cubicBezTo>
                      <a:pt x="77" y="136"/>
                      <a:pt x="78" y="136"/>
                      <a:pt x="76" y="135"/>
                    </a:cubicBezTo>
                    <a:cubicBezTo>
                      <a:pt x="75" y="135"/>
                      <a:pt x="72" y="133"/>
                      <a:pt x="72" y="132"/>
                    </a:cubicBezTo>
                    <a:cubicBezTo>
                      <a:pt x="73" y="131"/>
                      <a:pt x="74" y="131"/>
                      <a:pt x="76" y="130"/>
                    </a:cubicBezTo>
                    <a:cubicBezTo>
                      <a:pt x="77" y="129"/>
                      <a:pt x="79" y="129"/>
                      <a:pt x="78" y="127"/>
                    </a:cubicBezTo>
                    <a:cubicBezTo>
                      <a:pt x="78" y="126"/>
                      <a:pt x="77" y="124"/>
                      <a:pt x="76" y="124"/>
                    </a:cubicBezTo>
                    <a:cubicBezTo>
                      <a:pt x="75" y="124"/>
                      <a:pt x="74" y="123"/>
                      <a:pt x="73" y="124"/>
                    </a:cubicBezTo>
                    <a:cubicBezTo>
                      <a:pt x="72" y="125"/>
                      <a:pt x="72" y="127"/>
                      <a:pt x="71" y="126"/>
                    </a:cubicBezTo>
                    <a:cubicBezTo>
                      <a:pt x="70" y="126"/>
                      <a:pt x="68" y="125"/>
                      <a:pt x="68" y="126"/>
                    </a:cubicBezTo>
                    <a:cubicBezTo>
                      <a:pt x="67" y="126"/>
                      <a:pt x="67" y="127"/>
                      <a:pt x="66" y="128"/>
                    </a:cubicBezTo>
                    <a:cubicBezTo>
                      <a:pt x="64" y="128"/>
                      <a:pt x="63" y="128"/>
                      <a:pt x="63" y="128"/>
                    </a:cubicBezTo>
                    <a:cubicBezTo>
                      <a:pt x="62" y="129"/>
                      <a:pt x="59" y="129"/>
                      <a:pt x="58" y="131"/>
                    </a:cubicBezTo>
                    <a:cubicBezTo>
                      <a:pt x="58" y="132"/>
                      <a:pt x="59" y="133"/>
                      <a:pt x="58" y="133"/>
                    </a:cubicBezTo>
                    <a:cubicBezTo>
                      <a:pt x="58" y="134"/>
                      <a:pt x="57" y="136"/>
                      <a:pt x="56" y="134"/>
                    </a:cubicBezTo>
                    <a:cubicBezTo>
                      <a:pt x="55" y="133"/>
                      <a:pt x="56" y="132"/>
                      <a:pt x="55" y="131"/>
                    </a:cubicBezTo>
                    <a:cubicBezTo>
                      <a:pt x="54" y="130"/>
                      <a:pt x="52" y="128"/>
                      <a:pt x="51" y="128"/>
                    </a:cubicBezTo>
                    <a:cubicBezTo>
                      <a:pt x="50" y="129"/>
                      <a:pt x="49" y="130"/>
                      <a:pt x="50" y="130"/>
                    </a:cubicBezTo>
                    <a:cubicBezTo>
                      <a:pt x="50" y="130"/>
                      <a:pt x="54" y="131"/>
                      <a:pt x="53" y="132"/>
                    </a:cubicBezTo>
                    <a:cubicBezTo>
                      <a:pt x="52" y="133"/>
                      <a:pt x="51" y="133"/>
                      <a:pt x="50" y="133"/>
                    </a:cubicBezTo>
                    <a:cubicBezTo>
                      <a:pt x="50" y="133"/>
                      <a:pt x="50" y="131"/>
                      <a:pt x="49" y="131"/>
                    </a:cubicBezTo>
                    <a:cubicBezTo>
                      <a:pt x="47" y="130"/>
                      <a:pt x="41" y="130"/>
                      <a:pt x="39" y="130"/>
                    </a:cubicBezTo>
                    <a:cubicBezTo>
                      <a:pt x="38" y="130"/>
                      <a:pt x="33" y="133"/>
                      <a:pt x="31" y="133"/>
                    </a:cubicBezTo>
                    <a:cubicBezTo>
                      <a:pt x="29" y="133"/>
                      <a:pt x="26" y="131"/>
                      <a:pt x="23" y="131"/>
                    </a:cubicBezTo>
                    <a:cubicBezTo>
                      <a:pt x="21" y="131"/>
                      <a:pt x="19" y="131"/>
                      <a:pt x="18" y="130"/>
                    </a:cubicBezTo>
                    <a:cubicBezTo>
                      <a:pt x="17" y="129"/>
                      <a:pt x="15" y="128"/>
                      <a:pt x="15" y="127"/>
                    </a:cubicBezTo>
                    <a:cubicBezTo>
                      <a:pt x="16" y="126"/>
                      <a:pt x="17" y="125"/>
                      <a:pt x="16" y="124"/>
                    </a:cubicBezTo>
                    <a:cubicBezTo>
                      <a:pt x="14" y="123"/>
                      <a:pt x="13" y="123"/>
                      <a:pt x="12" y="122"/>
                    </a:cubicBezTo>
                    <a:cubicBezTo>
                      <a:pt x="10" y="121"/>
                      <a:pt x="9" y="120"/>
                      <a:pt x="10" y="119"/>
                    </a:cubicBezTo>
                    <a:cubicBezTo>
                      <a:pt x="11" y="118"/>
                      <a:pt x="11" y="117"/>
                      <a:pt x="11" y="118"/>
                    </a:cubicBezTo>
                    <a:cubicBezTo>
                      <a:pt x="12" y="119"/>
                      <a:pt x="11" y="120"/>
                      <a:pt x="12" y="120"/>
                    </a:cubicBezTo>
                    <a:cubicBezTo>
                      <a:pt x="13" y="120"/>
                      <a:pt x="14" y="121"/>
                      <a:pt x="15" y="120"/>
                    </a:cubicBezTo>
                    <a:cubicBezTo>
                      <a:pt x="16" y="119"/>
                      <a:pt x="15" y="118"/>
                      <a:pt x="16" y="118"/>
                    </a:cubicBezTo>
                    <a:cubicBezTo>
                      <a:pt x="18" y="118"/>
                      <a:pt x="22" y="118"/>
                      <a:pt x="21" y="118"/>
                    </a:cubicBezTo>
                    <a:cubicBezTo>
                      <a:pt x="20" y="117"/>
                      <a:pt x="15" y="117"/>
                      <a:pt x="15" y="117"/>
                    </a:cubicBezTo>
                    <a:cubicBezTo>
                      <a:pt x="14" y="116"/>
                      <a:pt x="12" y="115"/>
                      <a:pt x="11" y="115"/>
                    </a:cubicBezTo>
                    <a:cubicBezTo>
                      <a:pt x="10" y="115"/>
                      <a:pt x="6" y="116"/>
                      <a:pt x="5" y="115"/>
                    </a:cubicBezTo>
                    <a:cubicBezTo>
                      <a:pt x="4" y="114"/>
                      <a:pt x="2" y="114"/>
                      <a:pt x="1" y="113"/>
                    </a:cubicBezTo>
                    <a:cubicBezTo>
                      <a:pt x="0" y="112"/>
                      <a:pt x="1" y="111"/>
                      <a:pt x="3" y="110"/>
                    </a:cubicBezTo>
                    <a:cubicBezTo>
                      <a:pt x="4" y="109"/>
                      <a:pt x="5" y="107"/>
                      <a:pt x="5" y="107"/>
                    </a:cubicBezTo>
                    <a:cubicBezTo>
                      <a:pt x="6" y="106"/>
                      <a:pt x="8" y="108"/>
                      <a:pt x="9" y="107"/>
                    </a:cubicBezTo>
                    <a:cubicBezTo>
                      <a:pt x="10" y="106"/>
                      <a:pt x="9" y="105"/>
                      <a:pt x="11" y="104"/>
                    </a:cubicBezTo>
                    <a:cubicBezTo>
                      <a:pt x="13" y="103"/>
                      <a:pt x="15" y="102"/>
                      <a:pt x="17" y="102"/>
                    </a:cubicBezTo>
                    <a:cubicBezTo>
                      <a:pt x="19" y="101"/>
                      <a:pt x="20" y="103"/>
                      <a:pt x="22" y="103"/>
                    </a:cubicBezTo>
                    <a:cubicBezTo>
                      <a:pt x="24" y="103"/>
                      <a:pt x="26" y="103"/>
                      <a:pt x="26" y="102"/>
                    </a:cubicBezTo>
                    <a:cubicBezTo>
                      <a:pt x="26" y="101"/>
                      <a:pt x="21" y="101"/>
                      <a:pt x="23" y="100"/>
                    </a:cubicBezTo>
                    <a:cubicBezTo>
                      <a:pt x="25" y="98"/>
                      <a:pt x="26" y="98"/>
                      <a:pt x="28" y="97"/>
                    </a:cubicBezTo>
                    <a:cubicBezTo>
                      <a:pt x="29" y="97"/>
                      <a:pt x="30" y="96"/>
                      <a:pt x="30" y="97"/>
                    </a:cubicBezTo>
                    <a:cubicBezTo>
                      <a:pt x="31" y="97"/>
                      <a:pt x="30" y="98"/>
                      <a:pt x="31" y="98"/>
                    </a:cubicBezTo>
                    <a:cubicBezTo>
                      <a:pt x="32" y="98"/>
                      <a:pt x="33" y="97"/>
                      <a:pt x="34" y="96"/>
                    </a:cubicBezTo>
                    <a:cubicBezTo>
                      <a:pt x="34" y="95"/>
                      <a:pt x="34" y="95"/>
                      <a:pt x="35" y="94"/>
                    </a:cubicBezTo>
                    <a:cubicBezTo>
                      <a:pt x="36" y="94"/>
                      <a:pt x="41" y="95"/>
                      <a:pt x="42" y="94"/>
                    </a:cubicBezTo>
                    <a:cubicBezTo>
                      <a:pt x="44" y="94"/>
                      <a:pt x="46" y="93"/>
                      <a:pt x="46" y="94"/>
                    </a:cubicBezTo>
                    <a:cubicBezTo>
                      <a:pt x="47" y="94"/>
                      <a:pt x="45" y="94"/>
                      <a:pt x="45" y="95"/>
                    </a:cubicBezTo>
                    <a:cubicBezTo>
                      <a:pt x="45" y="96"/>
                      <a:pt x="45" y="96"/>
                      <a:pt x="44" y="97"/>
                    </a:cubicBezTo>
                    <a:cubicBezTo>
                      <a:pt x="44" y="97"/>
                      <a:pt x="45" y="99"/>
                      <a:pt x="44" y="100"/>
                    </a:cubicBezTo>
                    <a:cubicBezTo>
                      <a:pt x="44" y="100"/>
                      <a:pt x="43" y="100"/>
                      <a:pt x="43" y="101"/>
                    </a:cubicBezTo>
                    <a:cubicBezTo>
                      <a:pt x="43" y="101"/>
                      <a:pt x="45" y="103"/>
                      <a:pt x="46" y="103"/>
                    </a:cubicBezTo>
                    <a:cubicBezTo>
                      <a:pt x="47" y="103"/>
                      <a:pt x="49" y="103"/>
                      <a:pt x="54" y="104"/>
                    </a:cubicBezTo>
                    <a:cubicBezTo>
                      <a:pt x="60" y="104"/>
                      <a:pt x="63" y="105"/>
                      <a:pt x="65" y="105"/>
                    </a:cubicBezTo>
                    <a:cubicBezTo>
                      <a:pt x="67" y="105"/>
                      <a:pt x="67" y="106"/>
                      <a:pt x="68" y="104"/>
                    </a:cubicBezTo>
                    <a:cubicBezTo>
                      <a:pt x="68" y="103"/>
                      <a:pt x="67" y="101"/>
                      <a:pt x="69" y="101"/>
                    </a:cubicBezTo>
                    <a:cubicBezTo>
                      <a:pt x="71" y="101"/>
                      <a:pt x="73" y="99"/>
                      <a:pt x="73" y="101"/>
                    </a:cubicBezTo>
                    <a:cubicBezTo>
                      <a:pt x="74" y="102"/>
                      <a:pt x="72" y="104"/>
                      <a:pt x="74" y="104"/>
                    </a:cubicBezTo>
                    <a:cubicBezTo>
                      <a:pt x="75" y="103"/>
                      <a:pt x="76" y="101"/>
                      <a:pt x="76" y="100"/>
                    </a:cubicBezTo>
                    <a:cubicBezTo>
                      <a:pt x="76" y="99"/>
                      <a:pt x="75" y="97"/>
                      <a:pt x="73" y="98"/>
                    </a:cubicBezTo>
                    <a:cubicBezTo>
                      <a:pt x="72" y="98"/>
                      <a:pt x="70" y="96"/>
                      <a:pt x="69" y="97"/>
                    </a:cubicBezTo>
                    <a:cubicBezTo>
                      <a:pt x="68" y="98"/>
                      <a:pt x="67" y="100"/>
                      <a:pt x="66" y="99"/>
                    </a:cubicBezTo>
                    <a:cubicBezTo>
                      <a:pt x="65" y="98"/>
                      <a:pt x="66" y="96"/>
                      <a:pt x="66" y="95"/>
                    </a:cubicBezTo>
                    <a:cubicBezTo>
                      <a:pt x="66" y="95"/>
                      <a:pt x="68" y="94"/>
                      <a:pt x="69" y="94"/>
                    </a:cubicBezTo>
                    <a:cubicBezTo>
                      <a:pt x="70" y="95"/>
                      <a:pt x="70" y="95"/>
                      <a:pt x="72" y="95"/>
                    </a:cubicBezTo>
                    <a:cubicBezTo>
                      <a:pt x="73" y="95"/>
                      <a:pt x="73" y="94"/>
                      <a:pt x="75" y="95"/>
                    </a:cubicBezTo>
                    <a:cubicBezTo>
                      <a:pt x="76" y="96"/>
                      <a:pt x="78" y="98"/>
                      <a:pt x="80" y="98"/>
                    </a:cubicBezTo>
                    <a:cubicBezTo>
                      <a:pt x="81" y="98"/>
                      <a:pt x="85" y="98"/>
                      <a:pt x="85" y="97"/>
                    </a:cubicBezTo>
                    <a:cubicBezTo>
                      <a:pt x="85" y="96"/>
                      <a:pt x="85" y="95"/>
                      <a:pt x="85" y="94"/>
                    </a:cubicBezTo>
                    <a:cubicBezTo>
                      <a:pt x="84" y="93"/>
                      <a:pt x="84" y="91"/>
                      <a:pt x="84" y="92"/>
                    </a:cubicBezTo>
                    <a:cubicBezTo>
                      <a:pt x="83" y="92"/>
                      <a:pt x="81" y="95"/>
                      <a:pt x="80" y="94"/>
                    </a:cubicBezTo>
                    <a:cubicBezTo>
                      <a:pt x="79" y="93"/>
                      <a:pt x="78" y="92"/>
                      <a:pt x="77" y="92"/>
                    </a:cubicBezTo>
                    <a:cubicBezTo>
                      <a:pt x="76" y="92"/>
                      <a:pt x="76" y="92"/>
                      <a:pt x="74" y="93"/>
                    </a:cubicBezTo>
                    <a:cubicBezTo>
                      <a:pt x="73" y="93"/>
                      <a:pt x="71" y="94"/>
                      <a:pt x="70" y="93"/>
                    </a:cubicBezTo>
                    <a:cubicBezTo>
                      <a:pt x="69" y="92"/>
                      <a:pt x="67" y="91"/>
                      <a:pt x="67" y="91"/>
                    </a:cubicBezTo>
                    <a:cubicBezTo>
                      <a:pt x="67" y="90"/>
                      <a:pt x="68" y="89"/>
                      <a:pt x="68" y="88"/>
                    </a:cubicBezTo>
                    <a:cubicBezTo>
                      <a:pt x="69" y="88"/>
                      <a:pt x="71" y="87"/>
                      <a:pt x="70" y="86"/>
                    </a:cubicBezTo>
                    <a:cubicBezTo>
                      <a:pt x="69" y="86"/>
                      <a:pt x="68" y="86"/>
                      <a:pt x="66" y="85"/>
                    </a:cubicBezTo>
                    <a:cubicBezTo>
                      <a:pt x="64" y="85"/>
                      <a:pt x="62" y="85"/>
                      <a:pt x="61" y="86"/>
                    </a:cubicBezTo>
                    <a:cubicBezTo>
                      <a:pt x="61" y="86"/>
                      <a:pt x="62" y="83"/>
                      <a:pt x="61" y="82"/>
                    </a:cubicBezTo>
                    <a:cubicBezTo>
                      <a:pt x="61" y="82"/>
                      <a:pt x="60" y="85"/>
                      <a:pt x="59" y="85"/>
                    </a:cubicBezTo>
                    <a:cubicBezTo>
                      <a:pt x="57" y="85"/>
                      <a:pt x="57" y="84"/>
                      <a:pt x="56" y="85"/>
                    </a:cubicBezTo>
                    <a:cubicBezTo>
                      <a:pt x="56" y="85"/>
                      <a:pt x="56" y="86"/>
                      <a:pt x="55" y="85"/>
                    </a:cubicBezTo>
                    <a:cubicBezTo>
                      <a:pt x="54" y="85"/>
                      <a:pt x="51" y="84"/>
                      <a:pt x="50" y="84"/>
                    </a:cubicBezTo>
                    <a:cubicBezTo>
                      <a:pt x="49" y="84"/>
                      <a:pt x="47" y="85"/>
                      <a:pt x="46" y="84"/>
                    </a:cubicBezTo>
                    <a:cubicBezTo>
                      <a:pt x="46" y="82"/>
                      <a:pt x="45" y="80"/>
                      <a:pt x="45" y="79"/>
                    </a:cubicBezTo>
                    <a:cubicBezTo>
                      <a:pt x="44" y="78"/>
                      <a:pt x="42" y="75"/>
                      <a:pt x="41" y="74"/>
                    </a:cubicBezTo>
                    <a:cubicBezTo>
                      <a:pt x="39" y="74"/>
                      <a:pt x="35" y="71"/>
                      <a:pt x="34" y="70"/>
                    </a:cubicBezTo>
                    <a:cubicBezTo>
                      <a:pt x="32" y="69"/>
                      <a:pt x="29" y="67"/>
                      <a:pt x="27" y="66"/>
                    </a:cubicBezTo>
                    <a:cubicBezTo>
                      <a:pt x="25" y="66"/>
                      <a:pt x="22" y="66"/>
                      <a:pt x="21" y="64"/>
                    </a:cubicBezTo>
                    <a:cubicBezTo>
                      <a:pt x="19" y="63"/>
                      <a:pt x="18" y="61"/>
                      <a:pt x="17" y="61"/>
                    </a:cubicBezTo>
                    <a:cubicBezTo>
                      <a:pt x="16" y="61"/>
                      <a:pt x="12" y="61"/>
                      <a:pt x="12" y="60"/>
                    </a:cubicBezTo>
                    <a:cubicBezTo>
                      <a:pt x="12" y="60"/>
                      <a:pt x="16" y="60"/>
                      <a:pt x="17" y="59"/>
                    </a:cubicBezTo>
                    <a:cubicBezTo>
                      <a:pt x="18" y="58"/>
                      <a:pt x="18" y="58"/>
                      <a:pt x="18" y="57"/>
                    </a:cubicBezTo>
                    <a:cubicBezTo>
                      <a:pt x="18" y="56"/>
                      <a:pt x="18" y="54"/>
                      <a:pt x="18" y="52"/>
                    </a:cubicBezTo>
                    <a:cubicBezTo>
                      <a:pt x="18" y="51"/>
                      <a:pt x="18" y="51"/>
                      <a:pt x="19" y="5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142"/>
              <p:cNvSpPr>
                <a:spLocks/>
              </p:cNvSpPr>
              <p:nvPr/>
            </p:nvSpPr>
            <p:spPr bwMode="auto">
              <a:xfrm>
                <a:off x="330200" y="2408238"/>
                <a:ext cx="66675" cy="34925"/>
              </a:xfrm>
              <a:custGeom>
                <a:avLst/>
                <a:gdLst>
                  <a:gd name="T0" fmla="*/ 7 w 29"/>
                  <a:gd name="T1" fmla="*/ 5 h 15"/>
                  <a:gd name="T2" fmla="*/ 5 w 29"/>
                  <a:gd name="T3" fmla="*/ 6 h 15"/>
                  <a:gd name="T4" fmla="*/ 2 w 29"/>
                  <a:gd name="T5" fmla="*/ 7 h 15"/>
                  <a:gd name="T6" fmla="*/ 0 w 29"/>
                  <a:gd name="T7" fmla="*/ 10 h 15"/>
                  <a:gd name="T8" fmla="*/ 2 w 29"/>
                  <a:gd name="T9" fmla="*/ 10 h 15"/>
                  <a:gd name="T10" fmla="*/ 3 w 29"/>
                  <a:gd name="T11" fmla="*/ 13 h 15"/>
                  <a:gd name="T12" fmla="*/ 9 w 29"/>
                  <a:gd name="T13" fmla="*/ 13 h 15"/>
                  <a:gd name="T14" fmla="*/ 8 w 29"/>
                  <a:gd name="T15" fmla="*/ 15 h 15"/>
                  <a:gd name="T16" fmla="*/ 11 w 29"/>
                  <a:gd name="T17" fmla="*/ 13 h 15"/>
                  <a:gd name="T18" fmla="*/ 13 w 29"/>
                  <a:gd name="T19" fmla="*/ 14 h 15"/>
                  <a:gd name="T20" fmla="*/ 15 w 29"/>
                  <a:gd name="T21" fmla="*/ 12 h 15"/>
                  <a:gd name="T22" fmla="*/ 18 w 29"/>
                  <a:gd name="T23" fmla="*/ 12 h 15"/>
                  <a:gd name="T24" fmla="*/ 20 w 29"/>
                  <a:gd name="T25" fmla="*/ 11 h 15"/>
                  <a:gd name="T26" fmla="*/ 17 w 29"/>
                  <a:gd name="T27" fmla="*/ 10 h 15"/>
                  <a:gd name="T28" fmla="*/ 23 w 29"/>
                  <a:gd name="T29" fmla="*/ 9 h 15"/>
                  <a:gd name="T30" fmla="*/ 21 w 29"/>
                  <a:gd name="T31" fmla="*/ 7 h 15"/>
                  <a:gd name="T32" fmla="*/ 28 w 29"/>
                  <a:gd name="T33" fmla="*/ 7 h 15"/>
                  <a:gd name="T34" fmla="*/ 29 w 29"/>
                  <a:gd name="T35" fmla="*/ 6 h 15"/>
                  <a:gd name="T36" fmla="*/ 26 w 29"/>
                  <a:gd name="T37" fmla="*/ 5 h 15"/>
                  <a:gd name="T38" fmla="*/ 27 w 29"/>
                  <a:gd name="T39" fmla="*/ 1 h 15"/>
                  <a:gd name="T40" fmla="*/ 24 w 29"/>
                  <a:gd name="T41" fmla="*/ 1 h 15"/>
                  <a:gd name="T42" fmla="*/ 23 w 29"/>
                  <a:gd name="T43" fmla="*/ 3 h 15"/>
                  <a:gd name="T44" fmla="*/ 19 w 29"/>
                  <a:gd name="T45" fmla="*/ 0 h 15"/>
                  <a:gd name="T46" fmla="*/ 20 w 29"/>
                  <a:gd name="T47" fmla="*/ 2 h 15"/>
                  <a:gd name="T48" fmla="*/ 17 w 29"/>
                  <a:gd name="T49" fmla="*/ 3 h 15"/>
                  <a:gd name="T50" fmla="*/ 17 w 29"/>
                  <a:gd name="T51" fmla="*/ 4 h 15"/>
                  <a:gd name="T52" fmla="*/ 15 w 29"/>
                  <a:gd name="T53" fmla="*/ 4 h 15"/>
                  <a:gd name="T54" fmla="*/ 12 w 29"/>
                  <a:gd name="T55" fmla="*/ 1 h 15"/>
                  <a:gd name="T56" fmla="*/ 10 w 29"/>
                  <a:gd name="T57" fmla="*/ 3 h 15"/>
                  <a:gd name="T58" fmla="*/ 13 w 29"/>
                  <a:gd name="T59" fmla="*/ 5 h 15"/>
                  <a:gd name="T60" fmla="*/ 11 w 29"/>
                  <a:gd name="T61" fmla="*/ 5 h 15"/>
                  <a:gd name="T62" fmla="*/ 11 w 29"/>
                  <a:gd name="T63" fmla="*/ 7 h 15"/>
                  <a:gd name="T64" fmla="*/ 8 w 29"/>
                  <a:gd name="T65" fmla="*/ 7 h 15"/>
                  <a:gd name="T66" fmla="*/ 7 w 29"/>
                  <a:gd name="T6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 h="15">
                    <a:moveTo>
                      <a:pt x="7" y="5"/>
                    </a:moveTo>
                    <a:cubicBezTo>
                      <a:pt x="6" y="5"/>
                      <a:pt x="6" y="5"/>
                      <a:pt x="5" y="6"/>
                    </a:cubicBezTo>
                    <a:cubicBezTo>
                      <a:pt x="4" y="7"/>
                      <a:pt x="3" y="6"/>
                      <a:pt x="2" y="7"/>
                    </a:cubicBezTo>
                    <a:cubicBezTo>
                      <a:pt x="2" y="7"/>
                      <a:pt x="0" y="10"/>
                      <a:pt x="0" y="10"/>
                    </a:cubicBezTo>
                    <a:cubicBezTo>
                      <a:pt x="1" y="10"/>
                      <a:pt x="2" y="10"/>
                      <a:pt x="2" y="10"/>
                    </a:cubicBezTo>
                    <a:cubicBezTo>
                      <a:pt x="3" y="11"/>
                      <a:pt x="2" y="13"/>
                      <a:pt x="3" y="13"/>
                    </a:cubicBezTo>
                    <a:cubicBezTo>
                      <a:pt x="4" y="13"/>
                      <a:pt x="9" y="12"/>
                      <a:pt x="9" y="13"/>
                    </a:cubicBezTo>
                    <a:cubicBezTo>
                      <a:pt x="8" y="13"/>
                      <a:pt x="7" y="14"/>
                      <a:pt x="8" y="15"/>
                    </a:cubicBezTo>
                    <a:cubicBezTo>
                      <a:pt x="9" y="15"/>
                      <a:pt x="11" y="13"/>
                      <a:pt x="11" y="13"/>
                    </a:cubicBezTo>
                    <a:cubicBezTo>
                      <a:pt x="12" y="13"/>
                      <a:pt x="13" y="14"/>
                      <a:pt x="13" y="14"/>
                    </a:cubicBezTo>
                    <a:cubicBezTo>
                      <a:pt x="14" y="14"/>
                      <a:pt x="14" y="13"/>
                      <a:pt x="15" y="12"/>
                    </a:cubicBezTo>
                    <a:cubicBezTo>
                      <a:pt x="15" y="12"/>
                      <a:pt x="17" y="12"/>
                      <a:pt x="18" y="12"/>
                    </a:cubicBezTo>
                    <a:cubicBezTo>
                      <a:pt x="20" y="12"/>
                      <a:pt x="21" y="11"/>
                      <a:pt x="20" y="11"/>
                    </a:cubicBezTo>
                    <a:cubicBezTo>
                      <a:pt x="19" y="11"/>
                      <a:pt x="17" y="10"/>
                      <a:pt x="17" y="10"/>
                    </a:cubicBezTo>
                    <a:cubicBezTo>
                      <a:pt x="18" y="9"/>
                      <a:pt x="22" y="9"/>
                      <a:pt x="23" y="9"/>
                    </a:cubicBezTo>
                    <a:cubicBezTo>
                      <a:pt x="24" y="9"/>
                      <a:pt x="19" y="8"/>
                      <a:pt x="21" y="7"/>
                    </a:cubicBezTo>
                    <a:cubicBezTo>
                      <a:pt x="23" y="6"/>
                      <a:pt x="27" y="7"/>
                      <a:pt x="28" y="7"/>
                    </a:cubicBezTo>
                    <a:cubicBezTo>
                      <a:pt x="28" y="7"/>
                      <a:pt x="29" y="6"/>
                      <a:pt x="29" y="6"/>
                    </a:cubicBezTo>
                    <a:cubicBezTo>
                      <a:pt x="29" y="5"/>
                      <a:pt x="25" y="6"/>
                      <a:pt x="26" y="5"/>
                    </a:cubicBezTo>
                    <a:cubicBezTo>
                      <a:pt x="26" y="3"/>
                      <a:pt x="28" y="2"/>
                      <a:pt x="27" y="1"/>
                    </a:cubicBezTo>
                    <a:cubicBezTo>
                      <a:pt x="26" y="0"/>
                      <a:pt x="24" y="0"/>
                      <a:pt x="24" y="1"/>
                    </a:cubicBezTo>
                    <a:cubicBezTo>
                      <a:pt x="23" y="2"/>
                      <a:pt x="24" y="4"/>
                      <a:pt x="23" y="3"/>
                    </a:cubicBezTo>
                    <a:cubicBezTo>
                      <a:pt x="21" y="2"/>
                      <a:pt x="20" y="0"/>
                      <a:pt x="19" y="0"/>
                    </a:cubicBezTo>
                    <a:cubicBezTo>
                      <a:pt x="18" y="0"/>
                      <a:pt x="21" y="2"/>
                      <a:pt x="20" y="2"/>
                    </a:cubicBezTo>
                    <a:cubicBezTo>
                      <a:pt x="19" y="3"/>
                      <a:pt x="18" y="2"/>
                      <a:pt x="17" y="3"/>
                    </a:cubicBezTo>
                    <a:cubicBezTo>
                      <a:pt x="17" y="3"/>
                      <a:pt x="18" y="4"/>
                      <a:pt x="17" y="4"/>
                    </a:cubicBezTo>
                    <a:cubicBezTo>
                      <a:pt x="16" y="4"/>
                      <a:pt x="15" y="4"/>
                      <a:pt x="15" y="4"/>
                    </a:cubicBezTo>
                    <a:cubicBezTo>
                      <a:pt x="14" y="4"/>
                      <a:pt x="13" y="1"/>
                      <a:pt x="12" y="1"/>
                    </a:cubicBezTo>
                    <a:cubicBezTo>
                      <a:pt x="11" y="2"/>
                      <a:pt x="9" y="2"/>
                      <a:pt x="10" y="3"/>
                    </a:cubicBezTo>
                    <a:cubicBezTo>
                      <a:pt x="12" y="4"/>
                      <a:pt x="14" y="5"/>
                      <a:pt x="13" y="5"/>
                    </a:cubicBezTo>
                    <a:cubicBezTo>
                      <a:pt x="13" y="6"/>
                      <a:pt x="11" y="4"/>
                      <a:pt x="11" y="5"/>
                    </a:cubicBezTo>
                    <a:cubicBezTo>
                      <a:pt x="11" y="6"/>
                      <a:pt x="12" y="7"/>
                      <a:pt x="11" y="7"/>
                    </a:cubicBezTo>
                    <a:cubicBezTo>
                      <a:pt x="11" y="7"/>
                      <a:pt x="7" y="8"/>
                      <a:pt x="8" y="7"/>
                    </a:cubicBezTo>
                    <a:cubicBezTo>
                      <a:pt x="8" y="6"/>
                      <a:pt x="9" y="5"/>
                      <a:pt x="7" y="5"/>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143"/>
              <p:cNvSpPr>
                <a:spLocks/>
              </p:cNvSpPr>
              <p:nvPr/>
            </p:nvSpPr>
            <p:spPr bwMode="auto">
              <a:xfrm>
                <a:off x="6350" y="2549525"/>
                <a:ext cx="33338" cy="25400"/>
              </a:xfrm>
              <a:custGeom>
                <a:avLst/>
                <a:gdLst>
                  <a:gd name="T0" fmla="*/ 8 w 14"/>
                  <a:gd name="T1" fmla="*/ 1 h 11"/>
                  <a:gd name="T2" fmla="*/ 10 w 14"/>
                  <a:gd name="T3" fmla="*/ 2 h 11"/>
                  <a:gd name="T4" fmla="*/ 12 w 14"/>
                  <a:gd name="T5" fmla="*/ 1 h 11"/>
                  <a:gd name="T6" fmla="*/ 14 w 14"/>
                  <a:gd name="T7" fmla="*/ 2 h 11"/>
                  <a:gd name="T8" fmla="*/ 11 w 14"/>
                  <a:gd name="T9" fmla="*/ 4 h 11"/>
                  <a:gd name="T10" fmla="*/ 13 w 14"/>
                  <a:gd name="T11" fmla="*/ 5 h 11"/>
                  <a:gd name="T12" fmla="*/ 9 w 14"/>
                  <a:gd name="T13" fmla="*/ 7 h 11"/>
                  <a:gd name="T14" fmla="*/ 8 w 14"/>
                  <a:gd name="T15" fmla="*/ 9 h 11"/>
                  <a:gd name="T16" fmla="*/ 5 w 14"/>
                  <a:gd name="T17" fmla="*/ 8 h 11"/>
                  <a:gd name="T18" fmla="*/ 0 w 14"/>
                  <a:gd name="T19" fmla="*/ 10 h 11"/>
                  <a:gd name="T20" fmla="*/ 2 w 14"/>
                  <a:gd name="T21" fmla="*/ 7 h 11"/>
                  <a:gd name="T22" fmla="*/ 5 w 14"/>
                  <a:gd name="T23" fmla="*/ 6 h 11"/>
                  <a:gd name="T24" fmla="*/ 8 w 14"/>
                  <a:gd name="T25" fmla="*/ 5 h 11"/>
                  <a:gd name="T26" fmla="*/ 5 w 14"/>
                  <a:gd name="T27" fmla="*/ 3 h 11"/>
                  <a:gd name="T28" fmla="*/ 5 w 14"/>
                  <a:gd name="T29" fmla="*/ 1 h 11"/>
                  <a:gd name="T30" fmla="*/ 8 w 14"/>
                  <a:gd name="T3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1">
                    <a:moveTo>
                      <a:pt x="8" y="1"/>
                    </a:moveTo>
                    <a:cubicBezTo>
                      <a:pt x="10" y="1"/>
                      <a:pt x="9" y="2"/>
                      <a:pt x="10" y="2"/>
                    </a:cubicBezTo>
                    <a:cubicBezTo>
                      <a:pt x="11" y="2"/>
                      <a:pt x="11" y="1"/>
                      <a:pt x="12" y="1"/>
                    </a:cubicBezTo>
                    <a:cubicBezTo>
                      <a:pt x="13" y="1"/>
                      <a:pt x="14" y="2"/>
                      <a:pt x="14" y="2"/>
                    </a:cubicBezTo>
                    <a:cubicBezTo>
                      <a:pt x="14" y="2"/>
                      <a:pt x="11" y="4"/>
                      <a:pt x="11" y="4"/>
                    </a:cubicBezTo>
                    <a:cubicBezTo>
                      <a:pt x="12" y="5"/>
                      <a:pt x="13" y="4"/>
                      <a:pt x="13" y="5"/>
                    </a:cubicBezTo>
                    <a:cubicBezTo>
                      <a:pt x="13" y="6"/>
                      <a:pt x="10" y="6"/>
                      <a:pt x="9" y="7"/>
                    </a:cubicBezTo>
                    <a:cubicBezTo>
                      <a:pt x="9" y="8"/>
                      <a:pt x="10" y="9"/>
                      <a:pt x="8" y="9"/>
                    </a:cubicBezTo>
                    <a:cubicBezTo>
                      <a:pt x="7" y="8"/>
                      <a:pt x="7" y="7"/>
                      <a:pt x="5" y="8"/>
                    </a:cubicBezTo>
                    <a:cubicBezTo>
                      <a:pt x="4" y="9"/>
                      <a:pt x="0" y="11"/>
                      <a:pt x="0" y="10"/>
                    </a:cubicBezTo>
                    <a:cubicBezTo>
                      <a:pt x="0" y="10"/>
                      <a:pt x="0" y="8"/>
                      <a:pt x="2" y="7"/>
                    </a:cubicBezTo>
                    <a:cubicBezTo>
                      <a:pt x="4" y="7"/>
                      <a:pt x="5" y="7"/>
                      <a:pt x="5" y="6"/>
                    </a:cubicBezTo>
                    <a:cubicBezTo>
                      <a:pt x="5" y="5"/>
                      <a:pt x="8" y="5"/>
                      <a:pt x="8" y="5"/>
                    </a:cubicBezTo>
                    <a:cubicBezTo>
                      <a:pt x="8" y="4"/>
                      <a:pt x="6" y="4"/>
                      <a:pt x="5" y="3"/>
                    </a:cubicBezTo>
                    <a:cubicBezTo>
                      <a:pt x="5" y="2"/>
                      <a:pt x="4" y="2"/>
                      <a:pt x="5" y="1"/>
                    </a:cubicBezTo>
                    <a:cubicBezTo>
                      <a:pt x="6" y="0"/>
                      <a:pt x="7" y="1"/>
                      <a:pt x="8"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147"/>
              <p:cNvSpPr>
                <a:spLocks/>
              </p:cNvSpPr>
              <p:nvPr/>
            </p:nvSpPr>
            <p:spPr bwMode="auto">
              <a:xfrm>
                <a:off x="69850" y="2513013"/>
                <a:ext cx="41275" cy="22225"/>
              </a:xfrm>
              <a:custGeom>
                <a:avLst/>
                <a:gdLst>
                  <a:gd name="T0" fmla="*/ 9 w 18"/>
                  <a:gd name="T1" fmla="*/ 2 h 10"/>
                  <a:gd name="T2" fmla="*/ 5 w 18"/>
                  <a:gd name="T3" fmla="*/ 3 h 10"/>
                  <a:gd name="T4" fmla="*/ 2 w 18"/>
                  <a:gd name="T5" fmla="*/ 7 h 10"/>
                  <a:gd name="T6" fmla="*/ 2 w 18"/>
                  <a:gd name="T7" fmla="*/ 10 h 10"/>
                  <a:gd name="T8" fmla="*/ 6 w 18"/>
                  <a:gd name="T9" fmla="*/ 10 h 10"/>
                  <a:gd name="T10" fmla="*/ 8 w 18"/>
                  <a:gd name="T11" fmla="*/ 8 h 10"/>
                  <a:gd name="T12" fmla="*/ 13 w 18"/>
                  <a:gd name="T13" fmla="*/ 8 h 10"/>
                  <a:gd name="T14" fmla="*/ 16 w 18"/>
                  <a:gd name="T15" fmla="*/ 7 h 10"/>
                  <a:gd name="T16" fmla="*/ 18 w 18"/>
                  <a:gd name="T17" fmla="*/ 5 h 10"/>
                  <a:gd name="T18" fmla="*/ 17 w 18"/>
                  <a:gd name="T19" fmla="*/ 1 h 10"/>
                  <a:gd name="T20" fmla="*/ 12 w 18"/>
                  <a:gd name="T21" fmla="*/ 1 h 10"/>
                  <a:gd name="T22" fmla="*/ 9 w 18"/>
                  <a:gd name="T2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0">
                    <a:moveTo>
                      <a:pt x="9" y="2"/>
                    </a:moveTo>
                    <a:cubicBezTo>
                      <a:pt x="7" y="2"/>
                      <a:pt x="6" y="2"/>
                      <a:pt x="5" y="3"/>
                    </a:cubicBezTo>
                    <a:cubicBezTo>
                      <a:pt x="4" y="4"/>
                      <a:pt x="2" y="7"/>
                      <a:pt x="2" y="7"/>
                    </a:cubicBezTo>
                    <a:cubicBezTo>
                      <a:pt x="2" y="8"/>
                      <a:pt x="0" y="10"/>
                      <a:pt x="2" y="10"/>
                    </a:cubicBezTo>
                    <a:cubicBezTo>
                      <a:pt x="4" y="10"/>
                      <a:pt x="5" y="10"/>
                      <a:pt x="6" y="10"/>
                    </a:cubicBezTo>
                    <a:cubicBezTo>
                      <a:pt x="7" y="10"/>
                      <a:pt x="7" y="8"/>
                      <a:pt x="8" y="8"/>
                    </a:cubicBezTo>
                    <a:cubicBezTo>
                      <a:pt x="9" y="8"/>
                      <a:pt x="11" y="8"/>
                      <a:pt x="13" y="8"/>
                    </a:cubicBezTo>
                    <a:cubicBezTo>
                      <a:pt x="14" y="8"/>
                      <a:pt x="15" y="8"/>
                      <a:pt x="16" y="7"/>
                    </a:cubicBezTo>
                    <a:cubicBezTo>
                      <a:pt x="17" y="7"/>
                      <a:pt x="18" y="6"/>
                      <a:pt x="18" y="5"/>
                    </a:cubicBezTo>
                    <a:cubicBezTo>
                      <a:pt x="18" y="4"/>
                      <a:pt x="17" y="2"/>
                      <a:pt x="17" y="1"/>
                    </a:cubicBezTo>
                    <a:cubicBezTo>
                      <a:pt x="16" y="0"/>
                      <a:pt x="14" y="1"/>
                      <a:pt x="12" y="1"/>
                    </a:cubicBezTo>
                    <a:cubicBezTo>
                      <a:pt x="11" y="1"/>
                      <a:pt x="10" y="2"/>
                      <a:pt x="9"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148"/>
              <p:cNvSpPr>
                <a:spLocks/>
              </p:cNvSpPr>
              <p:nvPr/>
            </p:nvSpPr>
            <p:spPr bwMode="auto">
              <a:xfrm>
                <a:off x="682625" y="1720850"/>
                <a:ext cx="2171700" cy="1227138"/>
              </a:xfrm>
              <a:custGeom>
                <a:avLst/>
                <a:gdLst>
                  <a:gd name="T0" fmla="*/ 112 w 943"/>
                  <a:gd name="T1" fmla="*/ 92 h 532"/>
                  <a:gd name="T2" fmla="*/ 119 w 943"/>
                  <a:gd name="T3" fmla="*/ 91 h 532"/>
                  <a:gd name="T4" fmla="*/ 177 w 943"/>
                  <a:gd name="T5" fmla="*/ 92 h 532"/>
                  <a:gd name="T6" fmla="*/ 289 w 943"/>
                  <a:gd name="T7" fmla="*/ 108 h 532"/>
                  <a:gd name="T8" fmla="*/ 365 w 943"/>
                  <a:gd name="T9" fmla="*/ 137 h 532"/>
                  <a:gd name="T10" fmla="*/ 366 w 943"/>
                  <a:gd name="T11" fmla="*/ 126 h 532"/>
                  <a:gd name="T12" fmla="*/ 467 w 943"/>
                  <a:gd name="T13" fmla="*/ 122 h 532"/>
                  <a:gd name="T14" fmla="*/ 495 w 943"/>
                  <a:gd name="T15" fmla="*/ 121 h 532"/>
                  <a:gd name="T16" fmla="*/ 498 w 943"/>
                  <a:gd name="T17" fmla="*/ 145 h 532"/>
                  <a:gd name="T18" fmla="*/ 526 w 943"/>
                  <a:gd name="T19" fmla="*/ 97 h 532"/>
                  <a:gd name="T20" fmla="*/ 504 w 943"/>
                  <a:gd name="T21" fmla="*/ 57 h 532"/>
                  <a:gd name="T22" fmla="*/ 505 w 943"/>
                  <a:gd name="T23" fmla="*/ 5 h 532"/>
                  <a:gd name="T24" fmla="*/ 519 w 943"/>
                  <a:gd name="T25" fmla="*/ 40 h 532"/>
                  <a:gd name="T26" fmla="*/ 535 w 943"/>
                  <a:gd name="T27" fmla="*/ 83 h 532"/>
                  <a:gd name="T28" fmla="*/ 557 w 943"/>
                  <a:gd name="T29" fmla="*/ 115 h 532"/>
                  <a:gd name="T30" fmla="*/ 599 w 943"/>
                  <a:gd name="T31" fmla="*/ 134 h 532"/>
                  <a:gd name="T32" fmla="*/ 613 w 943"/>
                  <a:gd name="T33" fmla="*/ 93 h 532"/>
                  <a:gd name="T34" fmla="*/ 646 w 943"/>
                  <a:gd name="T35" fmla="*/ 113 h 532"/>
                  <a:gd name="T36" fmla="*/ 617 w 943"/>
                  <a:gd name="T37" fmla="*/ 145 h 532"/>
                  <a:gd name="T38" fmla="*/ 568 w 943"/>
                  <a:gd name="T39" fmla="*/ 161 h 532"/>
                  <a:gd name="T40" fmla="*/ 542 w 943"/>
                  <a:gd name="T41" fmla="*/ 200 h 532"/>
                  <a:gd name="T42" fmla="*/ 535 w 943"/>
                  <a:gd name="T43" fmla="*/ 220 h 532"/>
                  <a:gd name="T44" fmla="*/ 511 w 943"/>
                  <a:gd name="T45" fmla="*/ 275 h 532"/>
                  <a:gd name="T46" fmla="*/ 581 w 943"/>
                  <a:gd name="T47" fmla="*/ 320 h 532"/>
                  <a:gd name="T48" fmla="*/ 653 w 943"/>
                  <a:gd name="T49" fmla="*/ 386 h 532"/>
                  <a:gd name="T50" fmla="*/ 690 w 943"/>
                  <a:gd name="T51" fmla="*/ 382 h 532"/>
                  <a:gd name="T52" fmla="*/ 692 w 943"/>
                  <a:gd name="T53" fmla="*/ 288 h 532"/>
                  <a:gd name="T54" fmla="*/ 691 w 943"/>
                  <a:gd name="T55" fmla="*/ 251 h 532"/>
                  <a:gd name="T56" fmla="*/ 760 w 943"/>
                  <a:gd name="T57" fmla="*/ 234 h 532"/>
                  <a:gd name="T58" fmla="*/ 786 w 943"/>
                  <a:gd name="T59" fmla="*/ 264 h 532"/>
                  <a:gd name="T60" fmla="*/ 795 w 943"/>
                  <a:gd name="T61" fmla="*/ 283 h 532"/>
                  <a:gd name="T62" fmla="*/ 824 w 943"/>
                  <a:gd name="T63" fmla="*/ 284 h 532"/>
                  <a:gd name="T64" fmla="*/ 837 w 943"/>
                  <a:gd name="T65" fmla="*/ 268 h 532"/>
                  <a:gd name="T66" fmla="*/ 853 w 943"/>
                  <a:gd name="T67" fmla="*/ 276 h 532"/>
                  <a:gd name="T68" fmla="*/ 860 w 943"/>
                  <a:gd name="T69" fmla="*/ 292 h 532"/>
                  <a:gd name="T70" fmla="*/ 874 w 943"/>
                  <a:gd name="T71" fmla="*/ 307 h 532"/>
                  <a:gd name="T72" fmla="*/ 878 w 943"/>
                  <a:gd name="T73" fmla="*/ 329 h 532"/>
                  <a:gd name="T74" fmla="*/ 893 w 943"/>
                  <a:gd name="T75" fmla="*/ 343 h 532"/>
                  <a:gd name="T76" fmla="*/ 914 w 943"/>
                  <a:gd name="T77" fmla="*/ 355 h 532"/>
                  <a:gd name="T78" fmla="*/ 906 w 943"/>
                  <a:gd name="T79" fmla="*/ 362 h 532"/>
                  <a:gd name="T80" fmla="*/ 941 w 943"/>
                  <a:gd name="T81" fmla="*/ 377 h 532"/>
                  <a:gd name="T82" fmla="*/ 893 w 943"/>
                  <a:gd name="T83" fmla="*/ 416 h 532"/>
                  <a:gd name="T84" fmla="*/ 781 w 943"/>
                  <a:gd name="T85" fmla="*/ 443 h 532"/>
                  <a:gd name="T86" fmla="*/ 843 w 943"/>
                  <a:gd name="T87" fmla="*/ 443 h 532"/>
                  <a:gd name="T88" fmla="*/ 850 w 943"/>
                  <a:gd name="T89" fmla="*/ 473 h 532"/>
                  <a:gd name="T90" fmla="*/ 852 w 943"/>
                  <a:gd name="T91" fmla="*/ 493 h 532"/>
                  <a:gd name="T92" fmla="*/ 849 w 943"/>
                  <a:gd name="T93" fmla="*/ 488 h 532"/>
                  <a:gd name="T94" fmla="*/ 817 w 943"/>
                  <a:gd name="T95" fmla="*/ 486 h 532"/>
                  <a:gd name="T96" fmla="*/ 793 w 943"/>
                  <a:gd name="T97" fmla="*/ 455 h 532"/>
                  <a:gd name="T98" fmla="*/ 726 w 943"/>
                  <a:gd name="T99" fmla="*/ 490 h 532"/>
                  <a:gd name="T100" fmla="*/ 640 w 943"/>
                  <a:gd name="T101" fmla="*/ 528 h 532"/>
                  <a:gd name="T102" fmla="*/ 623 w 943"/>
                  <a:gd name="T103" fmla="*/ 468 h 532"/>
                  <a:gd name="T104" fmla="*/ 532 w 943"/>
                  <a:gd name="T105" fmla="*/ 438 h 532"/>
                  <a:gd name="T106" fmla="*/ 193 w 943"/>
                  <a:gd name="T107" fmla="*/ 427 h 532"/>
                  <a:gd name="T108" fmla="*/ 173 w 943"/>
                  <a:gd name="T109" fmla="*/ 411 h 532"/>
                  <a:gd name="T110" fmla="*/ 147 w 943"/>
                  <a:gd name="T111" fmla="*/ 401 h 532"/>
                  <a:gd name="T112" fmla="*/ 157 w 943"/>
                  <a:gd name="T113" fmla="*/ 387 h 532"/>
                  <a:gd name="T114" fmla="*/ 134 w 943"/>
                  <a:gd name="T115" fmla="*/ 367 h 532"/>
                  <a:gd name="T116" fmla="*/ 121 w 943"/>
                  <a:gd name="T117" fmla="*/ 358 h 532"/>
                  <a:gd name="T118" fmla="*/ 124 w 943"/>
                  <a:gd name="T119" fmla="*/ 345 h 532"/>
                  <a:gd name="T120" fmla="*/ 97 w 943"/>
                  <a:gd name="T121" fmla="*/ 311 h 532"/>
                  <a:gd name="T122" fmla="*/ 44 w 943"/>
                  <a:gd name="T123" fmla="*/ 278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43" h="532">
                    <a:moveTo>
                      <a:pt x="0" y="91"/>
                    </a:moveTo>
                    <a:cubicBezTo>
                      <a:pt x="7" y="93"/>
                      <a:pt x="17" y="93"/>
                      <a:pt x="18" y="93"/>
                    </a:cubicBezTo>
                    <a:cubicBezTo>
                      <a:pt x="20" y="93"/>
                      <a:pt x="18" y="93"/>
                      <a:pt x="20" y="92"/>
                    </a:cubicBezTo>
                    <a:cubicBezTo>
                      <a:pt x="22" y="91"/>
                      <a:pt x="25" y="92"/>
                      <a:pt x="25" y="93"/>
                    </a:cubicBezTo>
                    <a:cubicBezTo>
                      <a:pt x="24" y="94"/>
                      <a:pt x="22" y="95"/>
                      <a:pt x="25" y="96"/>
                    </a:cubicBezTo>
                    <a:cubicBezTo>
                      <a:pt x="27" y="97"/>
                      <a:pt x="62" y="110"/>
                      <a:pt x="63" y="110"/>
                    </a:cubicBezTo>
                    <a:cubicBezTo>
                      <a:pt x="65" y="111"/>
                      <a:pt x="62" y="109"/>
                      <a:pt x="62" y="108"/>
                    </a:cubicBezTo>
                    <a:cubicBezTo>
                      <a:pt x="63" y="108"/>
                      <a:pt x="65" y="108"/>
                      <a:pt x="67" y="107"/>
                    </a:cubicBezTo>
                    <a:cubicBezTo>
                      <a:pt x="68" y="106"/>
                      <a:pt x="70" y="108"/>
                      <a:pt x="72" y="109"/>
                    </a:cubicBezTo>
                    <a:cubicBezTo>
                      <a:pt x="74" y="110"/>
                      <a:pt x="75" y="111"/>
                      <a:pt x="75" y="110"/>
                    </a:cubicBezTo>
                    <a:cubicBezTo>
                      <a:pt x="75" y="109"/>
                      <a:pt x="70" y="106"/>
                      <a:pt x="71" y="105"/>
                    </a:cubicBezTo>
                    <a:cubicBezTo>
                      <a:pt x="72" y="103"/>
                      <a:pt x="73" y="100"/>
                      <a:pt x="77" y="99"/>
                    </a:cubicBezTo>
                    <a:cubicBezTo>
                      <a:pt x="81" y="97"/>
                      <a:pt x="86" y="92"/>
                      <a:pt x="89" y="92"/>
                    </a:cubicBezTo>
                    <a:cubicBezTo>
                      <a:pt x="92" y="92"/>
                      <a:pt x="93" y="92"/>
                      <a:pt x="94" y="92"/>
                    </a:cubicBezTo>
                    <a:cubicBezTo>
                      <a:pt x="95" y="92"/>
                      <a:pt x="94" y="91"/>
                      <a:pt x="94" y="90"/>
                    </a:cubicBezTo>
                    <a:cubicBezTo>
                      <a:pt x="95" y="89"/>
                      <a:pt x="97" y="91"/>
                      <a:pt x="99" y="91"/>
                    </a:cubicBezTo>
                    <a:cubicBezTo>
                      <a:pt x="100" y="90"/>
                      <a:pt x="105" y="85"/>
                      <a:pt x="106" y="86"/>
                    </a:cubicBezTo>
                    <a:cubicBezTo>
                      <a:pt x="108" y="87"/>
                      <a:pt x="107" y="89"/>
                      <a:pt x="109" y="88"/>
                    </a:cubicBezTo>
                    <a:cubicBezTo>
                      <a:pt x="110" y="86"/>
                      <a:pt x="110" y="83"/>
                      <a:pt x="112" y="83"/>
                    </a:cubicBezTo>
                    <a:cubicBezTo>
                      <a:pt x="114" y="83"/>
                      <a:pt x="119" y="84"/>
                      <a:pt x="121" y="83"/>
                    </a:cubicBezTo>
                    <a:cubicBezTo>
                      <a:pt x="124" y="81"/>
                      <a:pt x="123" y="80"/>
                      <a:pt x="125" y="80"/>
                    </a:cubicBezTo>
                    <a:cubicBezTo>
                      <a:pt x="126" y="81"/>
                      <a:pt x="128" y="83"/>
                      <a:pt x="127" y="83"/>
                    </a:cubicBezTo>
                    <a:cubicBezTo>
                      <a:pt x="127" y="84"/>
                      <a:pt x="118" y="87"/>
                      <a:pt x="116" y="89"/>
                    </a:cubicBezTo>
                    <a:cubicBezTo>
                      <a:pt x="114" y="90"/>
                      <a:pt x="113" y="92"/>
                      <a:pt x="112" y="92"/>
                    </a:cubicBezTo>
                    <a:cubicBezTo>
                      <a:pt x="111" y="92"/>
                      <a:pt x="110" y="91"/>
                      <a:pt x="108" y="91"/>
                    </a:cubicBezTo>
                    <a:cubicBezTo>
                      <a:pt x="107" y="92"/>
                      <a:pt x="100" y="92"/>
                      <a:pt x="100" y="93"/>
                    </a:cubicBezTo>
                    <a:cubicBezTo>
                      <a:pt x="99" y="94"/>
                      <a:pt x="98" y="97"/>
                      <a:pt x="96" y="98"/>
                    </a:cubicBezTo>
                    <a:cubicBezTo>
                      <a:pt x="94" y="99"/>
                      <a:pt x="94" y="99"/>
                      <a:pt x="93" y="98"/>
                    </a:cubicBezTo>
                    <a:cubicBezTo>
                      <a:pt x="92" y="98"/>
                      <a:pt x="91" y="98"/>
                      <a:pt x="91" y="99"/>
                    </a:cubicBezTo>
                    <a:cubicBezTo>
                      <a:pt x="91" y="99"/>
                      <a:pt x="91" y="101"/>
                      <a:pt x="90" y="102"/>
                    </a:cubicBezTo>
                    <a:cubicBezTo>
                      <a:pt x="88" y="102"/>
                      <a:pt x="87" y="101"/>
                      <a:pt x="86" y="103"/>
                    </a:cubicBezTo>
                    <a:cubicBezTo>
                      <a:pt x="84" y="104"/>
                      <a:pt x="81" y="106"/>
                      <a:pt x="83" y="108"/>
                    </a:cubicBezTo>
                    <a:cubicBezTo>
                      <a:pt x="84" y="109"/>
                      <a:pt x="88" y="111"/>
                      <a:pt x="89" y="110"/>
                    </a:cubicBezTo>
                    <a:cubicBezTo>
                      <a:pt x="90" y="109"/>
                      <a:pt x="86" y="108"/>
                      <a:pt x="88" y="108"/>
                    </a:cubicBezTo>
                    <a:cubicBezTo>
                      <a:pt x="89" y="108"/>
                      <a:pt x="94" y="110"/>
                      <a:pt x="94" y="108"/>
                    </a:cubicBezTo>
                    <a:cubicBezTo>
                      <a:pt x="94" y="106"/>
                      <a:pt x="94" y="106"/>
                      <a:pt x="93" y="106"/>
                    </a:cubicBezTo>
                    <a:cubicBezTo>
                      <a:pt x="92" y="106"/>
                      <a:pt x="91" y="107"/>
                      <a:pt x="91" y="106"/>
                    </a:cubicBezTo>
                    <a:cubicBezTo>
                      <a:pt x="91" y="104"/>
                      <a:pt x="89" y="103"/>
                      <a:pt x="91" y="103"/>
                    </a:cubicBezTo>
                    <a:cubicBezTo>
                      <a:pt x="93" y="102"/>
                      <a:pt x="95" y="102"/>
                      <a:pt x="97" y="101"/>
                    </a:cubicBezTo>
                    <a:cubicBezTo>
                      <a:pt x="99" y="100"/>
                      <a:pt x="99" y="97"/>
                      <a:pt x="101" y="97"/>
                    </a:cubicBezTo>
                    <a:cubicBezTo>
                      <a:pt x="103" y="96"/>
                      <a:pt x="105" y="95"/>
                      <a:pt x="105" y="96"/>
                    </a:cubicBezTo>
                    <a:cubicBezTo>
                      <a:pt x="105" y="98"/>
                      <a:pt x="104" y="99"/>
                      <a:pt x="106" y="98"/>
                    </a:cubicBezTo>
                    <a:cubicBezTo>
                      <a:pt x="107" y="98"/>
                      <a:pt x="107" y="96"/>
                      <a:pt x="108" y="97"/>
                    </a:cubicBezTo>
                    <a:cubicBezTo>
                      <a:pt x="110" y="98"/>
                      <a:pt x="108" y="98"/>
                      <a:pt x="109" y="99"/>
                    </a:cubicBezTo>
                    <a:cubicBezTo>
                      <a:pt x="110" y="99"/>
                      <a:pt x="110" y="98"/>
                      <a:pt x="110" y="99"/>
                    </a:cubicBezTo>
                    <a:cubicBezTo>
                      <a:pt x="110" y="100"/>
                      <a:pt x="109" y="102"/>
                      <a:pt x="110" y="102"/>
                    </a:cubicBezTo>
                    <a:cubicBezTo>
                      <a:pt x="111" y="103"/>
                      <a:pt x="113" y="96"/>
                      <a:pt x="114" y="95"/>
                    </a:cubicBezTo>
                    <a:cubicBezTo>
                      <a:pt x="115" y="94"/>
                      <a:pt x="117" y="92"/>
                      <a:pt x="119" y="91"/>
                    </a:cubicBezTo>
                    <a:cubicBezTo>
                      <a:pt x="121" y="90"/>
                      <a:pt x="127" y="89"/>
                      <a:pt x="129" y="88"/>
                    </a:cubicBezTo>
                    <a:cubicBezTo>
                      <a:pt x="131" y="88"/>
                      <a:pt x="132" y="87"/>
                      <a:pt x="133" y="87"/>
                    </a:cubicBezTo>
                    <a:cubicBezTo>
                      <a:pt x="134" y="87"/>
                      <a:pt x="132" y="88"/>
                      <a:pt x="131" y="89"/>
                    </a:cubicBezTo>
                    <a:cubicBezTo>
                      <a:pt x="131" y="90"/>
                      <a:pt x="131" y="92"/>
                      <a:pt x="131" y="92"/>
                    </a:cubicBezTo>
                    <a:cubicBezTo>
                      <a:pt x="132" y="92"/>
                      <a:pt x="133" y="91"/>
                      <a:pt x="134" y="91"/>
                    </a:cubicBezTo>
                    <a:cubicBezTo>
                      <a:pt x="135" y="91"/>
                      <a:pt x="139" y="87"/>
                      <a:pt x="140" y="86"/>
                    </a:cubicBezTo>
                    <a:cubicBezTo>
                      <a:pt x="140" y="85"/>
                      <a:pt x="139" y="84"/>
                      <a:pt x="141" y="83"/>
                    </a:cubicBezTo>
                    <a:cubicBezTo>
                      <a:pt x="142" y="82"/>
                      <a:pt x="147" y="81"/>
                      <a:pt x="148" y="81"/>
                    </a:cubicBezTo>
                    <a:cubicBezTo>
                      <a:pt x="148" y="80"/>
                      <a:pt x="145" y="80"/>
                      <a:pt x="145" y="79"/>
                    </a:cubicBezTo>
                    <a:cubicBezTo>
                      <a:pt x="144" y="78"/>
                      <a:pt x="145" y="77"/>
                      <a:pt x="145" y="77"/>
                    </a:cubicBezTo>
                    <a:cubicBezTo>
                      <a:pt x="144" y="76"/>
                      <a:pt x="142" y="77"/>
                      <a:pt x="142" y="76"/>
                    </a:cubicBezTo>
                    <a:cubicBezTo>
                      <a:pt x="142" y="75"/>
                      <a:pt x="143" y="74"/>
                      <a:pt x="143" y="74"/>
                    </a:cubicBezTo>
                    <a:cubicBezTo>
                      <a:pt x="144" y="73"/>
                      <a:pt x="148" y="75"/>
                      <a:pt x="149" y="77"/>
                    </a:cubicBezTo>
                    <a:cubicBezTo>
                      <a:pt x="150" y="78"/>
                      <a:pt x="156" y="83"/>
                      <a:pt x="157" y="85"/>
                    </a:cubicBezTo>
                    <a:cubicBezTo>
                      <a:pt x="158" y="86"/>
                      <a:pt x="156" y="88"/>
                      <a:pt x="158" y="90"/>
                    </a:cubicBezTo>
                    <a:cubicBezTo>
                      <a:pt x="160" y="92"/>
                      <a:pt x="162" y="93"/>
                      <a:pt x="163" y="95"/>
                    </a:cubicBezTo>
                    <a:cubicBezTo>
                      <a:pt x="165" y="96"/>
                      <a:pt x="169" y="98"/>
                      <a:pt x="171" y="98"/>
                    </a:cubicBezTo>
                    <a:cubicBezTo>
                      <a:pt x="173" y="98"/>
                      <a:pt x="175" y="98"/>
                      <a:pt x="175" y="97"/>
                    </a:cubicBezTo>
                    <a:cubicBezTo>
                      <a:pt x="174" y="96"/>
                      <a:pt x="173" y="96"/>
                      <a:pt x="173" y="95"/>
                    </a:cubicBezTo>
                    <a:cubicBezTo>
                      <a:pt x="172" y="94"/>
                      <a:pt x="175" y="95"/>
                      <a:pt x="175" y="94"/>
                    </a:cubicBezTo>
                    <a:cubicBezTo>
                      <a:pt x="176" y="94"/>
                      <a:pt x="175" y="92"/>
                      <a:pt x="174" y="92"/>
                    </a:cubicBezTo>
                    <a:cubicBezTo>
                      <a:pt x="172" y="92"/>
                      <a:pt x="172" y="92"/>
                      <a:pt x="172" y="91"/>
                    </a:cubicBezTo>
                    <a:cubicBezTo>
                      <a:pt x="172" y="91"/>
                      <a:pt x="173" y="90"/>
                      <a:pt x="174" y="91"/>
                    </a:cubicBezTo>
                    <a:cubicBezTo>
                      <a:pt x="176" y="91"/>
                      <a:pt x="177" y="92"/>
                      <a:pt x="177" y="92"/>
                    </a:cubicBezTo>
                    <a:cubicBezTo>
                      <a:pt x="178" y="91"/>
                      <a:pt x="178" y="90"/>
                      <a:pt x="177" y="89"/>
                    </a:cubicBezTo>
                    <a:cubicBezTo>
                      <a:pt x="177" y="88"/>
                      <a:pt x="175" y="89"/>
                      <a:pt x="175" y="88"/>
                    </a:cubicBezTo>
                    <a:cubicBezTo>
                      <a:pt x="175" y="87"/>
                      <a:pt x="177" y="86"/>
                      <a:pt x="177" y="85"/>
                    </a:cubicBezTo>
                    <a:cubicBezTo>
                      <a:pt x="177" y="85"/>
                      <a:pt x="175" y="85"/>
                      <a:pt x="176" y="84"/>
                    </a:cubicBezTo>
                    <a:cubicBezTo>
                      <a:pt x="176" y="83"/>
                      <a:pt x="179" y="84"/>
                      <a:pt x="179" y="83"/>
                    </a:cubicBezTo>
                    <a:cubicBezTo>
                      <a:pt x="180" y="83"/>
                      <a:pt x="180" y="82"/>
                      <a:pt x="180" y="82"/>
                    </a:cubicBezTo>
                    <a:cubicBezTo>
                      <a:pt x="181" y="81"/>
                      <a:pt x="183" y="81"/>
                      <a:pt x="183" y="82"/>
                    </a:cubicBezTo>
                    <a:cubicBezTo>
                      <a:pt x="183" y="83"/>
                      <a:pt x="181" y="88"/>
                      <a:pt x="182" y="89"/>
                    </a:cubicBezTo>
                    <a:cubicBezTo>
                      <a:pt x="184" y="90"/>
                      <a:pt x="185" y="90"/>
                      <a:pt x="186" y="91"/>
                    </a:cubicBezTo>
                    <a:cubicBezTo>
                      <a:pt x="186" y="92"/>
                      <a:pt x="181" y="96"/>
                      <a:pt x="182" y="96"/>
                    </a:cubicBezTo>
                    <a:cubicBezTo>
                      <a:pt x="183" y="97"/>
                      <a:pt x="182" y="97"/>
                      <a:pt x="184" y="97"/>
                    </a:cubicBezTo>
                    <a:cubicBezTo>
                      <a:pt x="185" y="97"/>
                      <a:pt x="189" y="96"/>
                      <a:pt x="191" y="96"/>
                    </a:cubicBezTo>
                    <a:cubicBezTo>
                      <a:pt x="193" y="95"/>
                      <a:pt x="197" y="96"/>
                      <a:pt x="197" y="94"/>
                    </a:cubicBezTo>
                    <a:cubicBezTo>
                      <a:pt x="197" y="93"/>
                      <a:pt x="197" y="90"/>
                      <a:pt x="197" y="89"/>
                    </a:cubicBezTo>
                    <a:cubicBezTo>
                      <a:pt x="198" y="89"/>
                      <a:pt x="198" y="89"/>
                      <a:pt x="199" y="88"/>
                    </a:cubicBezTo>
                    <a:cubicBezTo>
                      <a:pt x="201" y="88"/>
                      <a:pt x="213" y="89"/>
                      <a:pt x="215" y="89"/>
                    </a:cubicBezTo>
                    <a:cubicBezTo>
                      <a:pt x="217" y="89"/>
                      <a:pt x="229" y="97"/>
                      <a:pt x="232" y="97"/>
                    </a:cubicBezTo>
                    <a:cubicBezTo>
                      <a:pt x="234" y="98"/>
                      <a:pt x="242" y="98"/>
                      <a:pt x="245" y="99"/>
                    </a:cubicBezTo>
                    <a:cubicBezTo>
                      <a:pt x="248" y="100"/>
                      <a:pt x="252" y="104"/>
                      <a:pt x="254" y="104"/>
                    </a:cubicBezTo>
                    <a:cubicBezTo>
                      <a:pt x="256" y="104"/>
                      <a:pt x="259" y="106"/>
                      <a:pt x="263" y="106"/>
                    </a:cubicBezTo>
                    <a:cubicBezTo>
                      <a:pt x="267" y="107"/>
                      <a:pt x="273" y="108"/>
                      <a:pt x="275" y="108"/>
                    </a:cubicBezTo>
                    <a:cubicBezTo>
                      <a:pt x="276" y="108"/>
                      <a:pt x="273" y="106"/>
                      <a:pt x="273" y="105"/>
                    </a:cubicBezTo>
                    <a:cubicBezTo>
                      <a:pt x="273" y="104"/>
                      <a:pt x="276" y="104"/>
                      <a:pt x="277" y="104"/>
                    </a:cubicBezTo>
                    <a:cubicBezTo>
                      <a:pt x="278" y="105"/>
                      <a:pt x="287" y="107"/>
                      <a:pt x="289" y="108"/>
                    </a:cubicBezTo>
                    <a:cubicBezTo>
                      <a:pt x="291" y="109"/>
                      <a:pt x="294" y="111"/>
                      <a:pt x="295" y="112"/>
                    </a:cubicBezTo>
                    <a:cubicBezTo>
                      <a:pt x="297" y="113"/>
                      <a:pt x="298" y="114"/>
                      <a:pt x="297" y="115"/>
                    </a:cubicBezTo>
                    <a:cubicBezTo>
                      <a:pt x="297" y="115"/>
                      <a:pt x="296" y="115"/>
                      <a:pt x="297" y="116"/>
                    </a:cubicBezTo>
                    <a:cubicBezTo>
                      <a:pt x="297" y="116"/>
                      <a:pt x="298" y="115"/>
                      <a:pt x="299" y="117"/>
                    </a:cubicBezTo>
                    <a:cubicBezTo>
                      <a:pt x="299" y="118"/>
                      <a:pt x="298" y="118"/>
                      <a:pt x="298" y="118"/>
                    </a:cubicBezTo>
                    <a:cubicBezTo>
                      <a:pt x="297" y="119"/>
                      <a:pt x="290" y="118"/>
                      <a:pt x="290" y="119"/>
                    </a:cubicBezTo>
                    <a:cubicBezTo>
                      <a:pt x="289" y="120"/>
                      <a:pt x="289" y="120"/>
                      <a:pt x="288" y="120"/>
                    </a:cubicBezTo>
                    <a:cubicBezTo>
                      <a:pt x="287" y="120"/>
                      <a:pt x="285" y="120"/>
                      <a:pt x="285" y="121"/>
                    </a:cubicBezTo>
                    <a:cubicBezTo>
                      <a:pt x="284" y="121"/>
                      <a:pt x="284" y="122"/>
                      <a:pt x="284" y="122"/>
                    </a:cubicBezTo>
                    <a:cubicBezTo>
                      <a:pt x="285" y="123"/>
                      <a:pt x="286" y="122"/>
                      <a:pt x="286" y="123"/>
                    </a:cubicBezTo>
                    <a:cubicBezTo>
                      <a:pt x="285" y="124"/>
                      <a:pt x="282" y="124"/>
                      <a:pt x="282" y="125"/>
                    </a:cubicBezTo>
                    <a:cubicBezTo>
                      <a:pt x="282" y="126"/>
                      <a:pt x="284" y="127"/>
                      <a:pt x="287" y="128"/>
                    </a:cubicBezTo>
                    <a:cubicBezTo>
                      <a:pt x="290" y="128"/>
                      <a:pt x="305" y="130"/>
                      <a:pt x="308" y="130"/>
                    </a:cubicBezTo>
                    <a:cubicBezTo>
                      <a:pt x="311" y="129"/>
                      <a:pt x="321" y="129"/>
                      <a:pt x="327" y="128"/>
                    </a:cubicBezTo>
                    <a:cubicBezTo>
                      <a:pt x="333" y="127"/>
                      <a:pt x="342" y="126"/>
                      <a:pt x="344" y="127"/>
                    </a:cubicBezTo>
                    <a:cubicBezTo>
                      <a:pt x="346" y="127"/>
                      <a:pt x="345" y="128"/>
                      <a:pt x="347" y="129"/>
                    </a:cubicBezTo>
                    <a:cubicBezTo>
                      <a:pt x="349" y="129"/>
                      <a:pt x="351" y="128"/>
                      <a:pt x="352" y="129"/>
                    </a:cubicBezTo>
                    <a:cubicBezTo>
                      <a:pt x="353" y="129"/>
                      <a:pt x="354" y="132"/>
                      <a:pt x="354" y="132"/>
                    </a:cubicBezTo>
                    <a:cubicBezTo>
                      <a:pt x="354" y="133"/>
                      <a:pt x="353" y="133"/>
                      <a:pt x="353" y="134"/>
                    </a:cubicBezTo>
                    <a:cubicBezTo>
                      <a:pt x="354" y="134"/>
                      <a:pt x="355" y="136"/>
                      <a:pt x="355" y="135"/>
                    </a:cubicBezTo>
                    <a:cubicBezTo>
                      <a:pt x="356" y="135"/>
                      <a:pt x="356" y="131"/>
                      <a:pt x="357" y="131"/>
                    </a:cubicBezTo>
                    <a:cubicBezTo>
                      <a:pt x="357" y="131"/>
                      <a:pt x="358" y="132"/>
                      <a:pt x="358" y="133"/>
                    </a:cubicBezTo>
                    <a:cubicBezTo>
                      <a:pt x="359" y="134"/>
                      <a:pt x="358" y="135"/>
                      <a:pt x="359" y="136"/>
                    </a:cubicBezTo>
                    <a:cubicBezTo>
                      <a:pt x="360" y="136"/>
                      <a:pt x="364" y="137"/>
                      <a:pt x="365" y="137"/>
                    </a:cubicBezTo>
                    <a:cubicBezTo>
                      <a:pt x="365" y="138"/>
                      <a:pt x="366" y="140"/>
                      <a:pt x="366" y="141"/>
                    </a:cubicBezTo>
                    <a:cubicBezTo>
                      <a:pt x="365" y="141"/>
                      <a:pt x="363" y="141"/>
                      <a:pt x="362" y="141"/>
                    </a:cubicBezTo>
                    <a:cubicBezTo>
                      <a:pt x="361" y="140"/>
                      <a:pt x="359" y="139"/>
                      <a:pt x="358" y="139"/>
                    </a:cubicBezTo>
                    <a:cubicBezTo>
                      <a:pt x="357" y="139"/>
                      <a:pt x="356" y="140"/>
                      <a:pt x="358" y="141"/>
                    </a:cubicBezTo>
                    <a:cubicBezTo>
                      <a:pt x="360" y="142"/>
                      <a:pt x="363" y="142"/>
                      <a:pt x="363" y="143"/>
                    </a:cubicBezTo>
                    <a:cubicBezTo>
                      <a:pt x="362" y="144"/>
                      <a:pt x="361" y="143"/>
                      <a:pt x="361" y="145"/>
                    </a:cubicBezTo>
                    <a:cubicBezTo>
                      <a:pt x="361" y="146"/>
                      <a:pt x="364" y="145"/>
                      <a:pt x="364" y="146"/>
                    </a:cubicBezTo>
                    <a:cubicBezTo>
                      <a:pt x="365" y="148"/>
                      <a:pt x="365" y="149"/>
                      <a:pt x="366" y="149"/>
                    </a:cubicBezTo>
                    <a:cubicBezTo>
                      <a:pt x="367" y="149"/>
                      <a:pt x="371" y="155"/>
                      <a:pt x="373" y="155"/>
                    </a:cubicBezTo>
                    <a:cubicBezTo>
                      <a:pt x="374" y="154"/>
                      <a:pt x="367" y="148"/>
                      <a:pt x="368" y="147"/>
                    </a:cubicBezTo>
                    <a:cubicBezTo>
                      <a:pt x="368" y="146"/>
                      <a:pt x="368" y="146"/>
                      <a:pt x="368" y="145"/>
                    </a:cubicBezTo>
                    <a:cubicBezTo>
                      <a:pt x="368" y="144"/>
                      <a:pt x="367" y="144"/>
                      <a:pt x="368" y="143"/>
                    </a:cubicBezTo>
                    <a:cubicBezTo>
                      <a:pt x="368" y="141"/>
                      <a:pt x="370" y="143"/>
                      <a:pt x="370" y="143"/>
                    </a:cubicBezTo>
                    <a:cubicBezTo>
                      <a:pt x="370" y="144"/>
                      <a:pt x="369" y="144"/>
                      <a:pt x="370" y="145"/>
                    </a:cubicBezTo>
                    <a:cubicBezTo>
                      <a:pt x="370" y="145"/>
                      <a:pt x="370" y="146"/>
                      <a:pt x="371" y="145"/>
                    </a:cubicBezTo>
                    <a:cubicBezTo>
                      <a:pt x="372" y="145"/>
                      <a:pt x="371" y="144"/>
                      <a:pt x="373" y="145"/>
                    </a:cubicBezTo>
                    <a:cubicBezTo>
                      <a:pt x="374" y="146"/>
                      <a:pt x="375" y="146"/>
                      <a:pt x="375" y="146"/>
                    </a:cubicBezTo>
                    <a:cubicBezTo>
                      <a:pt x="375" y="146"/>
                      <a:pt x="371" y="142"/>
                      <a:pt x="372" y="142"/>
                    </a:cubicBezTo>
                    <a:cubicBezTo>
                      <a:pt x="373" y="141"/>
                      <a:pt x="374" y="140"/>
                      <a:pt x="374" y="140"/>
                    </a:cubicBezTo>
                    <a:cubicBezTo>
                      <a:pt x="373" y="139"/>
                      <a:pt x="371" y="139"/>
                      <a:pt x="371" y="138"/>
                    </a:cubicBezTo>
                    <a:cubicBezTo>
                      <a:pt x="370" y="138"/>
                      <a:pt x="368" y="135"/>
                      <a:pt x="369" y="135"/>
                    </a:cubicBezTo>
                    <a:cubicBezTo>
                      <a:pt x="369" y="134"/>
                      <a:pt x="370" y="134"/>
                      <a:pt x="370" y="133"/>
                    </a:cubicBezTo>
                    <a:cubicBezTo>
                      <a:pt x="370" y="132"/>
                      <a:pt x="365" y="130"/>
                      <a:pt x="365" y="129"/>
                    </a:cubicBezTo>
                    <a:cubicBezTo>
                      <a:pt x="365" y="128"/>
                      <a:pt x="365" y="127"/>
                      <a:pt x="366" y="126"/>
                    </a:cubicBezTo>
                    <a:cubicBezTo>
                      <a:pt x="366" y="126"/>
                      <a:pt x="368" y="125"/>
                      <a:pt x="368" y="125"/>
                    </a:cubicBezTo>
                    <a:cubicBezTo>
                      <a:pt x="368" y="124"/>
                      <a:pt x="367" y="124"/>
                      <a:pt x="368" y="123"/>
                    </a:cubicBezTo>
                    <a:cubicBezTo>
                      <a:pt x="369" y="123"/>
                      <a:pt x="376" y="120"/>
                      <a:pt x="377" y="119"/>
                    </a:cubicBezTo>
                    <a:cubicBezTo>
                      <a:pt x="378" y="119"/>
                      <a:pt x="379" y="119"/>
                      <a:pt x="379" y="119"/>
                    </a:cubicBezTo>
                    <a:cubicBezTo>
                      <a:pt x="379" y="119"/>
                      <a:pt x="381" y="121"/>
                      <a:pt x="382" y="121"/>
                    </a:cubicBezTo>
                    <a:cubicBezTo>
                      <a:pt x="382" y="121"/>
                      <a:pt x="382" y="118"/>
                      <a:pt x="383" y="117"/>
                    </a:cubicBezTo>
                    <a:cubicBezTo>
                      <a:pt x="384" y="117"/>
                      <a:pt x="388" y="115"/>
                      <a:pt x="389" y="115"/>
                    </a:cubicBezTo>
                    <a:cubicBezTo>
                      <a:pt x="390" y="114"/>
                      <a:pt x="390" y="114"/>
                      <a:pt x="390" y="113"/>
                    </a:cubicBezTo>
                    <a:cubicBezTo>
                      <a:pt x="390" y="112"/>
                      <a:pt x="391" y="112"/>
                      <a:pt x="391" y="112"/>
                    </a:cubicBezTo>
                    <a:cubicBezTo>
                      <a:pt x="392" y="112"/>
                      <a:pt x="394" y="114"/>
                      <a:pt x="394" y="114"/>
                    </a:cubicBezTo>
                    <a:cubicBezTo>
                      <a:pt x="394" y="115"/>
                      <a:pt x="391" y="114"/>
                      <a:pt x="392" y="115"/>
                    </a:cubicBezTo>
                    <a:cubicBezTo>
                      <a:pt x="393" y="117"/>
                      <a:pt x="394" y="116"/>
                      <a:pt x="395" y="117"/>
                    </a:cubicBezTo>
                    <a:cubicBezTo>
                      <a:pt x="396" y="118"/>
                      <a:pt x="397" y="119"/>
                      <a:pt x="397" y="119"/>
                    </a:cubicBezTo>
                    <a:cubicBezTo>
                      <a:pt x="398" y="119"/>
                      <a:pt x="400" y="119"/>
                      <a:pt x="401" y="119"/>
                    </a:cubicBezTo>
                    <a:cubicBezTo>
                      <a:pt x="402" y="120"/>
                      <a:pt x="400" y="121"/>
                      <a:pt x="401" y="122"/>
                    </a:cubicBezTo>
                    <a:cubicBezTo>
                      <a:pt x="402" y="123"/>
                      <a:pt x="401" y="123"/>
                      <a:pt x="404" y="123"/>
                    </a:cubicBezTo>
                    <a:cubicBezTo>
                      <a:pt x="406" y="124"/>
                      <a:pt x="414" y="123"/>
                      <a:pt x="416" y="123"/>
                    </a:cubicBezTo>
                    <a:cubicBezTo>
                      <a:pt x="417" y="123"/>
                      <a:pt x="425" y="129"/>
                      <a:pt x="428" y="129"/>
                    </a:cubicBezTo>
                    <a:cubicBezTo>
                      <a:pt x="430" y="130"/>
                      <a:pt x="434" y="130"/>
                      <a:pt x="437" y="130"/>
                    </a:cubicBezTo>
                    <a:cubicBezTo>
                      <a:pt x="440" y="129"/>
                      <a:pt x="447" y="127"/>
                      <a:pt x="450" y="127"/>
                    </a:cubicBezTo>
                    <a:cubicBezTo>
                      <a:pt x="453" y="127"/>
                      <a:pt x="463" y="130"/>
                      <a:pt x="464" y="129"/>
                    </a:cubicBezTo>
                    <a:cubicBezTo>
                      <a:pt x="466" y="129"/>
                      <a:pt x="468" y="126"/>
                      <a:pt x="468" y="125"/>
                    </a:cubicBezTo>
                    <a:cubicBezTo>
                      <a:pt x="468" y="125"/>
                      <a:pt x="467" y="124"/>
                      <a:pt x="467" y="124"/>
                    </a:cubicBezTo>
                    <a:cubicBezTo>
                      <a:pt x="467" y="123"/>
                      <a:pt x="467" y="122"/>
                      <a:pt x="467" y="122"/>
                    </a:cubicBezTo>
                    <a:cubicBezTo>
                      <a:pt x="468" y="122"/>
                      <a:pt x="469" y="122"/>
                      <a:pt x="470" y="123"/>
                    </a:cubicBezTo>
                    <a:cubicBezTo>
                      <a:pt x="470" y="124"/>
                      <a:pt x="471" y="126"/>
                      <a:pt x="473" y="128"/>
                    </a:cubicBezTo>
                    <a:cubicBezTo>
                      <a:pt x="476" y="129"/>
                      <a:pt x="477" y="131"/>
                      <a:pt x="479" y="131"/>
                    </a:cubicBezTo>
                    <a:cubicBezTo>
                      <a:pt x="482" y="131"/>
                      <a:pt x="484" y="131"/>
                      <a:pt x="485" y="130"/>
                    </a:cubicBezTo>
                    <a:cubicBezTo>
                      <a:pt x="485" y="129"/>
                      <a:pt x="484" y="125"/>
                      <a:pt x="484" y="124"/>
                    </a:cubicBezTo>
                    <a:cubicBezTo>
                      <a:pt x="484" y="123"/>
                      <a:pt x="483" y="125"/>
                      <a:pt x="482" y="125"/>
                    </a:cubicBezTo>
                    <a:cubicBezTo>
                      <a:pt x="481" y="125"/>
                      <a:pt x="479" y="123"/>
                      <a:pt x="479" y="123"/>
                    </a:cubicBezTo>
                    <a:cubicBezTo>
                      <a:pt x="478" y="123"/>
                      <a:pt x="475" y="125"/>
                      <a:pt x="474" y="125"/>
                    </a:cubicBezTo>
                    <a:cubicBezTo>
                      <a:pt x="474" y="125"/>
                      <a:pt x="471" y="123"/>
                      <a:pt x="471" y="122"/>
                    </a:cubicBezTo>
                    <a:cubicBezTo>
                      <a:pt x="471" y="121"/>
                      <a:pt x="472" y="120"/>
                      <a:pt x="471" y="119"/>
                    </a:cubicBezTo>
                    <a:cubicBezTo>
                      <a:pt x="470" y="119"/>
                      <a:pt x="468" y="118"/>
                      <a:pt x="469" y="117"/>
                    </a:cubicBezTo>
                    <a:cubicBezTo>
                      <a:pt x="470" y="117"/>
                      <a:pt x="474" y="118"/>
                      <a:pt x="475" y="117"/>
                    </a:cubicBezTo>
                    <a:cubicBezTo>
                      <a:pt x="477" y="117"/>
                      <a:pt x="477" y="117"/>
                      <a:pt x="477" y="116"/>
                    </a:cubicBezTo>
                    <a:cubicBezTo>
                      <a:pt x="477" y="116"/>
                      <a:pt x="476" y="115"/>
                      <a:pt x="477" y="114"/>
                    </a:cubicBezTo>
                    <a:cubicBezTo>
                      <a:pt x="479" y="114"/>
                      <a:pt x="478" y="115"/>
                      <a:pt x="481" y="115"/>
                    </a:cubicBezTo>
                    <a:cubicBezTo>
                      <a:pt x="483" y="115"/>
                      <a:pt x="483" y="115"/>
                      <a:pt x="484" y="115"/>
                    </a:cubicBezTo>
                    <a:cubicBezTo>
                      <a:pt x="484" y="116"/>
                      <a:pt x="485" y="117"/>
                      <a:pt x="485" y="117"/>
                    </a:cubicBezTo>
                    <a:cubicBezTo>
                      <a:pt x="484" y="118"/>
                      <a:pt x="484" y="118"/>
                      <a:pt x="485" y="119"/>
                    </a:cubicBezTo>
                    <a:cubicBezTo>
                      <a:pt x="486" y="119"/>
                      <a:pt x="487" y="119"/>
                      <a:pt x="488" y="119"/>
                    </a:cubicBezTo>
                    <a:cubicBezTo>
                      <a:pt x="489" y="119"/>
                      <a:pt x="488" y="120"/>
                      <a:pt x="489" y="120"/>
                    </a:cubicBezTo>
                    <a:cubicBezTo>
                      <a:pt x="490" y="120"/>
                      <a:pt x="490" y="120"/>
                      <a:pt x="490" y="120"/>
                    </a:cubicBezTo>
                    <a:cubicBezTo>
                      <a:pt x="490" y="121"/>
                      <a:pt x="487" y="122"/>
                      <a:pt x="488" y="123"/>
                    </a:cubicBezTo>
                    <a:cubicBezTo>
                      <a:pt x="489" y="124"/>
                      <a:pt x="490" y="123"/>
                      <a:pt x="491" y="123"/>
                    </a:cubicBezTo>
                    <a:cubicBezTo>
                      <a:pt x="492" y="123"/>
                      <a:pt x="494" y="122"/>
                      <a:pt x="495" y="121"/>
                    </a:cubicBezTo>
                    <a:cubicBezTo>
                      <a:pt x="496" y="120"/>
                      <a:pt x="495" y="123"/>
                      <a:pt x="495" y="125"/>
                    </a:cubicBezTo>
                    <a:cubicBezTo>
                      <a:pt x="494" y="126"/>
                      <a:pt x="494" y="127"/>
                      <a:pt x="494" y="128"/>
                    </a:cubicBezTo>
                    <a:cubicBezTo>
                      <a:pt x="494" y="129"/>
                      <a:pt x="494" y="129"/>
                      <a:pt x="493" y="129"/>
                    </a:cubicBezTo>
                    <a:cubicBezTo>
                      <a:pt x="492" y="129"/>
                      <a:pt x="490" y="133"/>
                      <a:pt x="491" y="133"/>
                    </a:cubicBezTo>
                    <a:cubicBezTo>
                      <a:pt x="492" y="134"/>
                      <a:pt x="495" y="134"/>
                      <a:pt x="495" y="134"/>
                    </a:cubicBezTo>
                    <a:cubicBezTo>
                      <a:pt x="495" y="135"/>
                      <a:pt x="493" y="136"/>
                      <a:pt x="494" y="137"/>
                    </a:cubicBezTo>
                    <a:cubicBezTo>
                      <a:pt x="494" y="138"/>
                      <a:pt x="495" y="139"/>
                      <a:pt x="496" y="138"/>
                    </a:cubicBezTo>
                    <a:cubicBezTo>
                      <a:pt x="497" y="137"/>
                      <a:pt x="499" y="135"/>
                      <a:pt x="500" y="135"/>
                    </a:cubicBezTo>
                    <a:cubicBezTo>
                      <a:pt x="500" y="136"/>
                      <a:pt x="500" y="136"/>
                      <a:pt x="501" y="136"/>
                    </a:cubicBezTo>
                    <a:cubicBezTo>
                      <a:pt x="501" y="136"/>
                      <a:pt x="501" y="136"/>
                      <a:pt x="501" y="136"/>
                    </a:cubicBezTo>
                    <a:cubicBezTo>
                      <a:pt x="501" y="136"/>
                      <a:pt x="499" y="138"/>
                      <a:pt x="499" y="139"/>
                    </a:cubicBezTo>
                    <a:cubicBezTo>
                      <a:pt x="499" y="139"/>
                      <a:pt x="501" y="139"/>
                      <a:pt x="502" y="139"/>
                    </a:cubicBezTo>
                    <a:cubicBezTo>
                      <a:pt x="503" y="139"/>
                      <a:pt x="504" y="141"/>
                      <a:pt x="503" y="141"/>
                    </a:cubicBezTo>
                    <a:cubicBezTo>
                      <a:pt x="503" y="142"/>
                      <a:pt x="500" y="142"/>
                      <a:pt x="499" y="142"/>
                    </a:cubicBezTo>
                    <a:cubicBezTo>
                      <a:pt x="498" y="142"/>
                      <a:pt x="499" y="141"/>
                      <a:pt x="498" y="141"/>
                    </a:cubicBezTo>
                    <a:cubicBezTo>
                      <a:pt x="497" y="141"/>
                      <a:pt x="497" y="142"/>
                      <a:pt x="497" y="142"/>
                    </a:cubicBezTo>
                    <a:cubicBezTo>
                      <a:pt x="497" y="143"/>
                      <a:pt x="496" y="143"/>
                      <a:pt x="495" y="142"/>
                    </a:cubicBezTo>
                    <a:cubicBezTo>
                      <a:pt x="495" y="141"/>
                      <a:pt x="496" y="141"/>
                      <a:pt x="494" y="141"/>
                    </a:cubicBezTo>
                    <a:cubicBezTo>
                      <a:pt x="493" y="140"/>
                      <a:pt x="491" y="140"/>
                      <a:pt x="492" y="141"/>
                    </a:cubicBezTo>
                    <a:cubicBezTo>
                      <a:pt x="493" y="142"/>
                      <a:pt x="493" y="143"/>
                      <a:pt x="494" y="144"/>
                    </a:cubicBezTo>
                    <a:cubicBezTo>
                      <a:pt x="495" y="145"/>
                      <a:pt x="497" y="146"/>
                      <a:pt x="497" y="147"/>
                    </a:cubicBezTo>
                    <a:cubicBezTo>
                      <a:pt x="498" y="147"/>
                      <a:pt x="498" y="151"/>
                      <a:pt x="499" y="151"/>
                    </a:cubicBezTo>
                    <a:cubicBezTo>
                      <a:pt x="500" y="150"/>
                      <a:pt x="500" y="148"/>
                      <a:pt x="500" y="147"/>
                    </a:cubicBezTo>
                    <a:cubicBezTo>
                      <a:pt x="499" y="146"/>
                      <a:pt x="498" y="145"/>
                      <a:pt x="498" y="145"/>
                    </a:cubicBezTo>
                    <a:cubicBezTo>
                      <a:pt x="498" y="144"/>
                      <a:pt x="503" y="145"/>
                      <a:pt x="504" y="144"/>
                    </a:cubicBezTo>
                    <a:cubicBezTo>
                      <a:pt x="505" y="144"/>
                      <a:pt x="505" y="143"/>
                      <a:pt x="505" y="142"/>
                    </a:cubicBezTo>
                    <a:cubicBezTo>
                      <a:pt x="506" y="141"/>
                      <a:pt x="505" y="132"/>
                      <a:pt x="504" y="132"/>
                    </a:cubicBezTo>
                    <a:cubicBezTo>
                      <a:pt x="504" y="131"/>
                      <a:pt x="500" y="129"/>
                      <a:pt x="501" y="128"/>
                    </a:cubicBezTo>
                    <a:cubicBezTo>
                      <a:pt x="501" y="128"/>
                      <a:pt x="503" y="123"/>
                      <a:pt x="503" y="123"/>
                    </a:cubicBezTo>
                    <a:cubicBezTo>
                      <a:pt x="503" y="122"/>
                      <a:pt x="505" y="122"/>
                      <a:pt x="506" y="122"/>
                    </a:cubicBezTo>
                    <a:cubicBezTo>
                      <a:pt x="508" y="122"/>
                      <a:pt x="510" y="123"/>
                      <a:pt x="511" y="123"/>
                    </a:cubicBezTo>
                    <a:cubicBezTo>
                      <a:pt x="512" y="122"/>
                      <a:pt x="516" y="117"/>
                      <a:pt x="518" y="116"/>
                    </a:cubicBezTo>
                    <a:cubicBezTo>
                      <a:pt x="520" y="114"/>
                      <a:pt x="522" y="113"/>
                      <a:pt x="523" y="113"/>
                    </a:cubicBezTo>
                    <a:cubicBezTo>
                      <a:pt x="524" y="112"/>
                      <a:pt x="525" y="112"/>
                      <a:pt x="526" y="111"/>
                    </a:cubicBezTo>
                    <a:cubicBezTo>
                      <a:pt x="526" y="111"/>
                      <a:pt x="523" y="112"/>
                      <a:pt x="522" y="111"/>
                    </a:cubicBezTo>
                    <a:cubicBezTo>
                      <a:pt x="522" y="110"/>
                      <a:pt x="522" y="106"/>
                      <a:pt x="522" y="105"/>
                    </a:cubicBezTo>
                    <a:cubicBezTo>
                      <a:pt x="522" y="104"/>
                      <a:pt x="522" y="105"/>
                      <a:pt x="521" y="104"/>
                    </a:cubicBezTo>
                    <a:cubicBezTo>
                      <a:pt x="520" y="104"/>
                      <a:pt x="520" y="104"/>
                      <a:pt x="520" y="104"/>
                    </a:cubicBezTo>
                    <a:cubicBezTo>
                      <a:pt x="520" y="103"/>
                      <a:pt x="518" y="105"/>
                      <a:pt x="518" y="106"/>
                    </a:cubicBezTo>
                    <a:cubicBezTo>
                      <a:pt x="518" y="107"/>
                      <a:pt x="520" y="106"/>
                      <a:pt x="520" y="107"/>
                    </a:cubicBezTo>
                    <a:cubicBezTo>
                      <a:pt x="520" y="107"/>
                      <a:pt x="519" y="108"/>
                      <a:pt x="519" y="109"/>
                    </a:cubicBezTo>
                    <a:cubicBezTo>
                      <a:pt x="518" y="109"/>
                      <a:pt x="514" y="110"/>
                      <a:pt x="513" y="109"/>
                    </a:cubicBezTo>
                    <a:cubicBezTo>
                      <a:pt x="512" y="108"/>
                      <a:pt x="512" y="106"/>
                      <a:pt x="513" y="105"/>
                    </a:cubicBezTo>
                    <a:cubicBezTo>
                      <a:pt x="514" y="104"/>
                      <a:pt x="516" y="103"/>
                      <a:pt x="516" y="102"/>
                    </a:cubicBezTo>
                    <a:cubicBezTo>
                      <a:pt x="516" y="100"/>
                      <a:pt x="516" y="99"/>
                      <a:pt x="516" y="98"/>
                    </a:cubicBezTo>
                    <a:cubicBezTo>
                      <a:pt x="516" y="98"/>
                      <a:pt x="519" y="99"/>
                      <a:pt x="520" y="99"/>
                    </a:cubicBezTo>
                    <a:cubicBezTo>
                      <a:pt x="520" y="100"/>
                      <a:pt x="520" y="101"/>
                      <a:pt x="521" y="101"/>
                    </a:cubicBezTo>
                    <a:cubicBezTo>
                      <a:pt x="522" y="101"/>
                      <a:pt x="525" y="98"/>
                      <a:pt x="526" y="97"/>
                    </a:cubicBezTo>
                    <a:cubicBezTo>
                      <a:pt x="526" y="96"/>
                      <a:pt x="525" y="97"/>
                      <a:pt x="525" y="96"/>
                    </a:cubicBezTo>
                    <a:cubicBezTo>
                      <a:pt x="524" y="95"/>
                      <a:pt x="525" y="96"/>
                      <a:pt x="525" y="95"/>
                    </a:cubicBezTo>
                    <a:cubicBezTo>
                      <a:pt x="525" y="94"/>
                      <a:pt x="523" y="94"/>
                      <a:pt x="522" y="94"/>
                    </a:cubicBezTo>
                    <a:cubicBezTo>
                      <a:pt x="521" y="94"/>
                      <a:pt x="517" y="96"/>
                      <a:pt x="516" y="95"/>
                    </a:cubicBezTo>
                    <a:cubicBezTo>
                      <a:pt x="515" y="95"/>
                      <a:pt x="513" y="91"/>
                      <a:pt x="512" y="91"/>
                    </a:cubicBezTo>
                    <a:cubicBezTo>
                      <a:pt x="511" y="91"/>
                      <a:pt x="508" y="93"/>
                      <a:pt x="507" y="92"/>
                    </a:cubicBezTo>
                    <a:cubicBezTo>
                      <a:pt x="506" y="91"/>
                      <a:pt x="502" y="89"/>
                      <a:pt x="501" y="89"/>
                    </a:cubicBezTo>
                    <a:cubicBezTo>
                      <a:pt x="500" y="89"/>
                      <a:pt x="498" y="89"/>
                      <a:pt x="497" y="89"/>
                    </a:cubicBezTo>
                    <a:cubicBezTo>
                      <a:pt x="496" y="88"/>
                      <a:pt x="494" y="88"/>
                      <a:pt x="495" y="87"/>
                    </a:cubicBezTo>
                    <a:cubicBezTo>
                      <a:pt x="495" y="86"/>
                      <a:pt x="496" y="86"/>
                      <a:pt x="496" y="85"/>
                    </a:cubicBezTo>
                    <a:cubicBezTo>
                      <a:pt x="496" y="85"/>
                      <a:pt x="492" y="84"/>
                      <a:pt x="492" y="82"/>
                    </a:cubicBezTo>
                    <a:cubicBezTo>
                      <a:pt x="491" y="80"/>
                      <a:pt x="491" y="78"/>
                      <a:pt x="491" y="78"/>
                    </a:cubicBezTo>
                    <a:cubicBezTo>
                      <a:pt x="492" y="77"/>
                      <a:pt x="494" y="74"/>
                      <a:pt x="495" y="73"/>
                    </a:cubicBezTo>
                    <a:cubicBezTo>
                      <a:pt x="496" y="72"/>
                      <a:pt x="498" y="71"/>
                      <a:pt x="498" y="71"/>
                    </a:cubicBezTo>
                    <a:cubicBezTo>
                      <a:pt x="499" y="70"/>
                      <a:pt x="496" y="71"/>
                      <a:pt x="495" y="71"/>
                    </a:cubicBezTo>
                    <a:cubicBezTo>
                      <a:pt x="493" y="71"/>
                      <a:pt x="491" y="70"/>
                      <a:pt x="491" y="69"/>
                    </a:cubicBezTo>
                    <a:cubicBezTo>
                      <a:pt x="490" y="67"/>
                      <a:pt x="493" y="63"/>
                      <a:pt x="493" y="63"/>
                    </a:cubicBezTo>
                    <a:cubicBezTo>
                      <a:pt x="493" y="62"/>
                      <a:pt x="491" y="63"/>
                      <a:pt x="491" y="62"/>
                    </a:cubicBezTo>
                    <a:cubicBezTo>
                      <a:pt x="492" y="61"/>
                      <a:pt x="492" y="61"/>
                      <a:pt x="492" y="61"/>
                    </a:cubicBezTo>
                    <a:cubicBezTo>
                      <a:pt x="492" y="60"/>
                      <a:pt x="491" y="60"/>
                      <a:pt x="492" y="59"/>
                    </a:cubicBezTo>
                    <a:cubicBezTo>
                      <a:pt x="493" y="58"/>
                      <a:pt x="493" y="58"/>
                      <a:pt x="495" y="57"/>
                    </a:cubicBezTo>
                    <a:cubicBezTo>
                      <a:pt x="496" y="57"/>
                      <a:pt x="501" y="59"/>
                      <a:pt x="502" y="59"/>
                    </a:cubicBezTo>
                    <a:cubicBezTo>
                      <a:pt x="503" y="59"/>
                      <a:pt x="502" y="58"/>
                      <a:pt x="502" y="57"/>
                    </a:cubicBezTo>
                    <a:cubicBezTo>
                      <a:pt x="503" y="57"/>
                      <a:pt x="504" y="57"/>
                      <a:pt x="504" y="57"/>
                    </a:cubicBezTo>
                    <a:cubicBezTo>
                      <a:pt x="504" y="56"/>
                      <a:pt x="502" y="57"/>
                      <a:pt x="503" y="56"/>
                    </a:cubicBezTo>
                    <a:cubicBezTo>
                      <a:pt x="504" y="55"/>
                      <a:pt x="504" y="55"/>
                      <a:pt x="504" y="54"/>
                    </a:cubicBezTo>
                    <a:cubicBezTo>
                      <a:pt x="504" y="54"/>
                      <a:pt x="501" y="55"/>
                      <a:pt x="500" y="54"/>
                    </a:cubicBezTo>
                    <a:cubicBezTo>
                      <a:pt x="498" y="54"/>
                      <a:pt x="498" y="54"/>
                      <a:pt x="498" y="53"/>
                    </a:cubicBezTo>
                    <a:cubicBezTo>
                      <a:pt x="498" y="53"/>
                      <a:pt x="498" y="53"/>
                      <a:pt x="499" y="52"/>
                    </a:cubicBezTo>
                    <a:cubicBezTo>
                      <a:pt x="499" y="52"/>
                      <a:pt x="504" y="51"/>
                      <a:pt x="505" y="50"/>
                    </a:cubicBezTo>
                    <a:cubicBezTo>
                      <a:pt x="506" y="48"/>
                      <a:pt x="506" y="47"/>
                      <a:pt x="506" y="46"/>
                    </a:cubicBezTo>
                    <a:cubicBezTo>
                      <a:pt x="506" y="45"/>
                      <a:pt x="507" y="44"/>
                      <a:pt x="508" y="43"/>
                    </a:cubicBezTo>
                    <a:cubicBezTo>
                      <a:pt x="509" y="42"/>
                      <a:pt x="511" y="41"/>
                      <a:pt x="510" y="41"/>
                    </a:cubicBezTo>
                    <a:cubicBezTo>
                      <a:pt x="510" y="41"/>
                      <a:pt x="506" y="42"/>
                      <a:pt x="506" y="41"/>
                    </a:cubicBezTo>
                    <a:cubicBezTo>
                      <a:pt x="506" y="40"/>
                      <a:pt x="507" y="34"/>
                      <a:pt x="506" y="34"/>
                    </a:cubicBezTo>
                    <a:cubicBezTo>
                      <a:pt x="505" y="33"/>
                      <a:pt x="505" y="34"/>
                      <a:pt x="505" y="33"/>
                    </a:cubicBezTo>
                    <a:cubicBezTo>
                      <a:pt x="504" y="32"/>
                      <a:pt x="505" y="31"/>
                      <a:pt x="504" y="31"/>
                    </a:cubicBezTo>
                    <a:cubicBezTo>
                      <a:pt x="503" y="30"/>
                      <a:pt x="502" y="31"/>
                      <a:pt x="502" y="30"/>
                    </a:cubicBezTo>
                    <a:cubicBezTo>
                      <a:pt x="502" y="29"/>
                      <a:pt x="502" y="28"/>
                      <a:pt x="502" y="28"/>
                    </a:cubicBezTo>
                    <a:cubicBezTo>
                      <a:pt x="501" y="27"/>
                      <a:pt x="500" y="25"/>
                      <a:pt x="500" y="24"/>
                    </a:cubicBezTo>
                    <a:cubicBezTo>
                      <a:pt x="500" y="24"/>
                      <a:pt x="502" y="22"/>
                      <a:pt x="502" y="20"/>
                    </a:cubicBezTo>
                    <a:cubicBezTo>
                      <a:pt x="502" y="18"/>
                      <a:pt x="501" y="15"/>
                      <a:pt x="501" y="14"/>
                    </a:cubicBezTo>
                    <a:cubicBezTo>
                      <a:pt x="501" y="13"/>
                      <a:pt x="500" y="10"/>
                      <a:pt x="500" y="9"/>
                    </a:cubicBezTo>
                    <a:cubicBezTo>
                      <a:pt x="500" y="8"/>
                      <a:pt x="503" y="9"/>
                      <a:pt x="504" y="9"/>
                    </a:cubicBezTo>
                    <a:cubicBezTo>
                      <a:pt x="506" y="9"/>
                      <a:pt x="511" y="10"/>
                      <a:pt x="512" y="10"/>
                    </a:cubicBezTo>
                    <a:cubicBezTo>
                      <a:pt x="512" y="9"/>
                      <a:pt x="507" y="8"/>
                      <a:pt x="508" y="7"/>
                    </a:cubicBezTo>
                    <a:cubicBezTo>
                      <a:pt x="508" y="6"/>
                      <a:pt x="509" y="5"/>
                      <a:pt x="508" y="5"/>
                    </a:cubicBezTo>
                    <a:cubicBezTo>
                      <a:pt x="508" y="5"/>
                      <a:pt x="506" y="6"/>
                      <a:pt x="505" y="5"/>
                    </a:cubicBezTo>
                    <a:cubicBezTo>
                      <a:pt x="504" y="4"/>
                      <a:pt x="504" y="5"/>
                      <a:pt x="505" y="3"/>
                    </a:cubicBezTo>
                    <a:cubicBezTo>
                      <a:pt x="505" y="2"/>
                      <a:pt x="505" y="2"/>
                      <a:pt x="506" y="1"/>
                    </a:cubicBezTo>
                    <a:cubicBezTo>
                      <a:pt x="507" y="1"/>
                      <a:pt x="509" y="1"/>
                      <a:pt x="511" y="0"/>
                    </a:cubicBezTo>
                    <a:cubicBezTo>
                      <a:pt x="512" y="0"/>
                      <a:pt x="520" y="0"/>
                      <a:pt x="523" y="0"/>
                    </a:cubicBezTo>
                    <a:cubicBezTo>
                      <a:pt x="526" y="0"/>
                      <a:pt x="532" y="1"/>
                      <a:pt x="534" y="1"/>
                    </a:cubicBezTo>
                    <a:cubicBezTo>
                      <a:pt x="536" y="1"/>
                      <a:pt x="537" y="1"/>
                      <a:pt x="538" y="2"/>
                    </a:cubicBezTo>
                    <a:cubicBezTo>
                      <a:pt x="538" y="3"/>
                      <a:pt x="537" y="4"/>
                      <a:pt x="539" y="4"/>
                    </a:cubicBezTo>
                    <a:cubicBezTo>
                      <a:pt x="541" y="4"/>
                      <a:pt x="544" y="2"/>
                      <a:pt x="547" y="2"/>
                    </a:cubicBezTo>
                    <a:cubicBezTo>
                      <a:pt x="549" y="1"/>
                      <a:pt x="560" y="4"/>
                      <a:pt x="561" y="4"/>
                    </a:cubicBezTo>
                    <a:cubicBezTo>
                      <a:pt x="561" y="4"/>
                      <a:pt x="555" y="11"/>
                      <a:pt x="554" y="12"/>
                    </a:cubicBezTo>
                    <a:cubicBezTo>
                      <a:pt x="554" y="12"/>
                      <a:pt x="553" y="12"/>
                      <a:pt x="552" y="12"/>
                    </a:cubicBezTo>
                    <a:cubicBezTo>
                      <a:pt x="552" y="13"/>
                      <a:pt x="553" y="13"/>
                      <a:pt x="553" y="14"/>
                    </a:cubicBezTo>
                    <a:cubicBezTo>
                      <a:pt x="552" y="14"/>
                      <a:pt x="550" y="18"/>
                      <a:pt x="549" y="18"/>
                    </a:cubicBezTo>
                    <a:cubicBezTo>
                      <a:pt x="548" y="18"/>
                      <a:pt x="546" y="18"/>
                      <a:pt x="546" y="18"/>
                    </a:cubicBezTo>
                    <a:cubicBezTo>
                      <a:pt x="546" y="18"/>
                      <a:pt x="548" y="19"/>
                      <a:pt x="548" y="20"/>
                    </a:cubicBezTo>
                    <a:cubicBezTo>
                      <a:pt x="548" y="20"/>
                      <a:pt x="541" y="27"/>
                      <a:pt x="541" y="28"/>
                    </a:cubicBezTo>
                    <a:cubicBezTo>
                      <a:pt x="541" y="29"/>
                      <a:pt x="538" y="29"/>
                      <a:pt x="537" y="29"/>
                    </a:cubicBezTo>
                    <a:cubicBezTo>
                      <a:pt x="536" y="29"/>
                      <a:pt x="529" y="27"/>
                      <a:pt x="527" y="27"/>
                    </a:cubicBezTo>
                    <a:cubicBezTo>
                      <a:pt x="524" y="27"/>
                      <a:pt x="516" y="27"/>
                      <a:pt x="516" y="28"/>
                    </a:cubicBezTo>
                    <a:cubicBezTo>
                      <a:pt x="515" y="29"/>
                      <a:pt x="514" y="30"/>
                      <a:pt x="517" y="29"/>
                    </a:cubicBezTo>
                    <a:cubicBezTo>
                      <a:pt x="519" y="29"/>
                      <a:pt x="520" y="29"/>
                      <a:pt x="521" y="29"/>
                    </a:cubicBezTo>
                    <a:cubicBezTo>
                      <a:pt x="522" y="30"/>
                      <a:pt x="519" y="30"/>
                      <a:pt x="522" y="32"/>
                    </a:cubicBezTo>
                    <a:cubicBezTo>
                      <a:pt x="524" y="33"/>
                      <a:pt x="525" y="34"/>
                      <a:pt x="525" y="35"/>
                    </a:cubicBezTo>
                    <a:cubicBezTo>
                      <a:pt x="524" y="36"/>
                      <a:pt x="520" y="39"/>
                      <a:pt x="519" y="40"/>
                    </a:cubicBezTo>
                    <a:cubicBezTo>
                      <a:pt x="519" y="42"/>
                      <a:pt x="520" y="42"/>
                      <a:pt x="518" y="43"/>
                    </a:cubicBezTo>
                    <a:cubicBezTo>
                      <a:pt x="517" y="44"/>
                      <a:pt x="515" y="44"/>
                      <a:pt x="515" y="45"/>
                    </a:cubicBezTo>
                    <a:cubicBezTo>
                      <a:pt x="514" y="46"/>
                      <a:pt x="513" y="47"/>
                      <a:pt x="513" y="48"/>
                    </a:cubicBezTo>
                    <a:cubicBezTo>
                      <a:pt x="512" y="48"/>
                      <a:pt x="512" y="49"/>
                      <a:pt x="513" y="49"/>
                    </a:cubicBezTo>
                    <a:cubicBezTo>
                      <a:pt x="513" y="49"/>
                      <a:pt x="514" y="48"/>
                      <a:pt x="515" y="48"/>
                    </a:cubicBezTo>
                    <a:cubicBezTo>
                      <a:pt x="515" y="49"/>
                      <a:pt x="514" y="51"/>
                      <a:pt x="515" y="51"/>
                    </a:cubicBezTo>
                    <a:cubicBezTo>
                      <a:pt x="515" y="51"/>
                      <a:pt x="517" y="49"/>
                      <a:pt x="517" y="48"/>
                    </a:cubicBezTo>
                    <a:cubicBezTo>
                      <a:pt x="518" y="48"/>
                      <a:pt x="522" y="48"/>
                      <a:pt x="522" y="49"/>
                    </a:cubicBezTo>
                    <a:cubicBezTo>
                      <a:pt x="522" y="49"/>
                      <a:pt x="521" y="52"/>
                      <a:pt x="522" y="52"/>
                    </a:cubicBezTo>
                    <a:cubicBezTo>
                      <a:pt x="523" y="52"/>
                      <a:pt x="530" y="57"/>
                      <a:pt x="530" y="57"/>
                    </a:cubicBezTo>
                    <a:cubicBezTo>
                      <a:pt x="530" y="58"/>
                      <a:pt x="531" y="66"/>
                      <a:pt x="530" y="66"/>
                    </a:cubicBezTo>
                    <a:cubicBezTo>
                      <a:pt x="530" y="67"/>
                      <a:pt x="529" y="67"/>
                      <a:pt x="529" y="67"/>
                    </a:cubicBezTo>
                    <a:cubicBezTo>
                      <a:pt x="530" y="68"/>
                      <a:pt x="534" y="69"/>
                      <a:pt x="534" y="69"/>
                    </a:cubicBezTo>
                    <a:cubicBezTo>
                      <a:pt x="534" y="70"/>
                      <a:pt x="533" y="71"/>
                      <a:pt x="535" y="71"/>
                    </a:cubicBezTo>
                    <a:cubicBezTo>
                      <a:pt x="536" y="72"/>
                      <a:pt x="538" y="71"/>
                      <a:pt x="539" y="72"/>
                    </a:cubicBezTo>
                    <a:cubicBezTo>
                      <a:pt x="540" y="73"/>
                      <a:pt x="540" y="80"/>
                      <a:pt x="542" y="79"/>
                    </a:cubicBezTo>
                    <a:cubicBezTo>
                      <a:pt x="543" y="78"/>
                      <a:pt x="543" y="77"/>
                      <a:pt x="543" y="77"/>
                    </a:cubicBezTo>
                    <a:cubicBezTo>
                      <a:pt x="544" y="77"/>
                      <a:pt x="544" y="77"/>
                      <a:pt x="545" y="77"/>
                    </a:cubicBezTo>
                    <a:cubicBezTo>
                      <a:pt x="545" y="78"/>
                      <a:pt x="544" y="79"/>
                      <a:pt x="545" y="80"/>
                    </a:cubicBezTo>
                    <a:cubicBezTo>
                      <a:pt x="545" y="80"/>
                      <a:pt x="546" y="81"/>
                      <a:pt x="547" y="81"/>
                    </a:cubicBezTo>
                    <a:cubicBezTo>
                      <a:pt x="547" y="82"/>
                      <a:pt x="544" y="82"/>
                      <a:pt x="543" y="82"/>
                    </a:cubicBezTo>
                    <a:cubicBezTo>
                      <a:pt x="541" y="82"/>
                      <a:pt x="538" y="79"/>
                      <a:pt x="538" y="80"/>
                    </a:cubicBezTo>
                    <a:cubicBezTo>
                      <a:pt x="537" y="80"/>
                      <a:pt x="537" y="81"/>
                      <a:pt x="537" y="81"/>
                    </a:cubicBezTo>
                    <a:cubicBezTo>
                      <a:pt x="536" y="82"/>
                      <a:pt x="535" y="82"/>
                      <a:pt x="535" y="83"/>
                    </a:cubicBezTo>
                    <a:cubicBezTo>
                      <a:pt x="534" y="84"/>
                      <a:pt x="539" y="83"/>
                      <a:pt x="540" y="83"/>
                    </a:cubicBezTo>
                    <a:cubicBezTo>
                      <a:pt x="541" y="84"/>
                      <a:pt x="541" y="84"/>
                      <a:pt x="542" y="85"/>
                    </a:cubicBezTo>
                    <a:cubicBezTo>
                      <a:pt x="542" y="85"/>
                      <a:pt x="530" y="91"/>
                      <a:pt x="531" y="91"/>
                    </a:cubicBezTo>
                    <a:cubicBezTo>
                      <a:pt x="532" y="91"/>
                      <a:pt x="534" y="91"/>
                      <a:pt x="536" y="91"/>
                    </a:cubicBezTo>
                    <a:cubicBezTo>
                      <a:pt x="537" y="91"/>
                      <a:pt x="543" y="94"/>
                      <a:pt x="544" y="94"/>
                    </a:cubicBezTo>
                    <a:cubicBezTo>
                      <a:pt x="545" y="93"/>
                      <a:pt x="546" y="91"/>
                      <a:pt x="547" y="91"/>
                    </a:cubicBezTo>
                    <a:cubicBezTo>
                      <a:pt x="548" y="91"/>
                      <a:pt x="550" y="91"/>
                      <a:pt x="550" y="92"/>
                    </a:cubicBezTo>
                    <a:cubicBezTo>
                      <a:pt x="551" y="92"/>
                      <a:pt x="545" y="94"/>
                      <a:pt x="546" y="94"/>
                    </a:cubicBezTo>
                    <a:cubicBezTo>
                      <a:pt x="547" y="95"/>
                      <a:pt x="550" y="93"/>
                      <a:pt x="551" y="94"/>
                    </a:cubicBezTo>
                    <a:cubicBezTo>
                      <a:pt x="553" y="94"/>
                      <a:pt x="554" y="95"/>
                      <a:pt x="554" y="94"/>
                    </a:cubicBezTo>
                    <a:cubicBezTo>
                      <a:pt x="555" y="94"/>
                      <a:pt x="554" y="94"/>
                      <a:pt x="556" y="93"/>
                    </a:cubicBezTo>
                    <a:cubicBezTo>
                      <a:pt x="557" y="93"/>
                      <a:pt x="560" y="95"/>
                      <a:pt x="560" y="95"/>
                    </a:cubicBezTo>
                    <a:cubicBezTo>
                      <a:pt x="560" y="96"/>
                      <a:pt x="555" y="95"/>
                      <a:pt x="555" y="96"/>
                    </a:cubicBezTo>
                    <a:cubicBezTo>
                      <a:pt x="554" y="97"/>
                      <a:pt x="554" y="99"/>
                      <a:pt x="554" y="99"/>
                    </a:cubicBezTo>
                    <a:cubicBezTo>
                      <a:pt x="553" y="99"/>
                      <a:pt x="553" y="97"/>
                      <a:pt x="553" y="97"/>
                    </a:cubicBezTo>
                    <a:cubicBezTo>
                      <a:pt x="552" y="97"/>
                      <a:pt x="552" y="98"/>
                      <a:pt x="551" y="98"/>
                    </a:cubicBezTo>
                    <a:cubicBezTo>
                      <a:pt x="549" y="98"/>
                      <a:pt x="548" y="97"/>
                      <a:pt x="547" y="97"/>
                    </a:cubicBezTo>
                    <a:cubicBezTo>
                      <a:pt x="547" y="98"/>
                      <a:pt x="549" y="99"/>
                      <a:pt x="551" y="100"/>
                    </a:cubicBezTo>
                    <a:cubicBezTo>
                      <a:pt x="553" y="101"/>
                      <a:pt x="555" y="102"/>
                      <a:pt x="556" y="103"/>
                    </a:cubicBezTo>
                    <a:cubicBezTo>
                      <a:pt x="557" y="104"/>
                      <a:pt x="559" y="107"/>
                      <a:pt x="559" y="107"/>
                    </a:cubicBezTo>
                    <a:cubicBezTo>
                      <a:pt x="558" y="108"/>
                      <a:pt x="557" y="108"/>
                      <a:pt x="557" y="108"/>
                    </a:cubicBezTo>
                    <a:cubicBezTo>
                      <a:pt x="557" y="109"/>
                      <a:pt x="557" y="109"/>
                      <a:pt x="558" y="110"/>
                    </a:cubicBezTo>
                    <a:cubicBezTo>
                      <a:pt x="558" y="110"/>
                      <a:pt x="559" y="112"/>
                      <a:pt x="558" y="113"/>
                    </a:cubicBezTo>
                    <a:cubicBezTo>
                      <a:pt x="558" y="114"/>
                      <a:pt x="557" y="114"/>
                      <a:pt x="557" y="115"/>
                    </a:cubicBezTo>
                    <a:cubicBezTo>
                      <a:pt x="557" y="116"/>
                      <a:pt x="560" y="119"/>
                      <a:pt x="560" y="119"/>
                    </a:cubicBezTo>
                    <a:cubicBezTo>
                      <a:pt x="561" y="118"/>
                      <a:pt x="564" y="115"/>
                      <a:pt x="565" y="114"/>
                    </a:cubicBezTo>
                    <a:cubicBezTo>
                      <a:pt x="565" y="114"/>
                      <a:pt x="564" y="113"/>
                      <a:pt x="564" y="112"/>
                    </a:cubicBezTo>
                    <a:cubicBezTo>
                      <a:pt x="565" y="111"/>
                      <a:pt x="565" y="110"/>
                      <a:pt x="565" y="110"/>
                    </a:cubicBezTo>
                    <a:cubicBezTo>
                      <a:pt x="566" y="110"/>
                      <a:pt x="566" y="112"/>
                      <a:pt x="567" y="111"/>
                    </a:cubicBezTo>
                    <a:cubicBezTo>
                      <a:pt x="567" y="111"/>
                      <a:pt x="566" y="104"/>
                      <a:pt x="567" y="104"/>
                    </a:cubicBezTo>
                    <a:cubicBezTo>
                      <a:pt x="568" y="103"/>
                      <a:pt x="570" y="100"/>
                      <a:pt x="571" y="100"/>
                    </a:cubicBezTo>
                    <a:cubicBezTo>
                      <a:pt x="572" y="99"/>
                      <a:pt x="573" y="99"/>
                      <a:pt x="574" y="99"/>
                    </a:cubicBezTo>
                    <a:cubicBezTo>
                      <a:pt x="575" y="99"/>
                      <a:pt x="585" y="108"/>
                      <a:pt x="586" y="109"/>
                    </a:cubicBezTo>
                    <a:cubicBezTo>
                      <a:pt x="586" y="109"/>
                      <a:pt x="587" y="116"/>
                      <a:pt x="588" y="117"/>
                    </a:cubicBezTo>
                    <a:cubicBezTo>
                      <a:pt x="588" y="117"/>
                      <a:pt x="586" y="118"/>
                      <a:pt x="585" y="119"/>
                    </a:cubicBezTo>
                    <a:cubicBezTo>
                      <a:pt x="584" y="119"/>
                      <a:pt x="584" y="119"/>
                      <a:pt x="583" y="119"/>
                    </a:cubicBezTo>
                    <a:cubicBezTo>
                      <a:pt x="583" y="119"/>
                      <a:pt x="584" y="116"/>
                      <a:pt x="583" y="116"/>
                    </a:cubicBezTo>
                    <a:cubicBezTo>
                      <a:pt x="583" y="116"/>
                      <a:pt x="581" y="117"/>
                      <a:pt x="581" y="118"/>
                    </a:cubicBezTo>
                    <a:cubicBezTo>
                      <a:pt x="581" y="119"/>
                      <a:pt x="582" y="120"/>
                      <a:pt x="582" y="121"/>
                    </a:cubicBezTo>
                    <a:cubicBezTo>
                      <a:pt x="582" y="122"/>
                      <a:pt x="581" y="123"/>
                      <a:pt x="582" y="124"/>
                    </a:cubicBezTo>
                    <a:cubicBezTo>
                      <a:pt x="582" y="125"/>
                      <a:pt x="583" y="129"/>
                      <a:pt x="584" y="130"/>
                    </a:cubicBezTo>
                    <a:cubicBezTo>
                      <a:pt x="585" y="130"/>
                      <a:pt x="590" y="134"/>
                      <a:pt x="591" y="135"/>
                    </a:cubicBezTo>
                    <a:cubicBezTo>
                      <a:pt x="592" y="136"/>
                      <a:pt x="593" y="140"/>
                      <a:pt x="593" y="140"/>
                    </a:cubicBezTo>
                    <a:cubicBezTo>
                      <a:pt x="594" y="140"/>
                      <a:pt x="594" y="138"/>
                      <a:pt x="594" y="138"/>
                    </a:cubicBezTo>
                    <a:cubicBezTo>
                      <a:pt x="595" y="138"/>
                      <a:pt x="595" y="139"/>
                      <a:pt x="596" y="139"/>
                    </a:cubicBezTo>
                    <a:cubicBezTo>
                      <a:pt x="597" y="138"/>
                      <a:pt x="597" y="138"/>
                      <a:pt x="597" y="138"/>
                    </a:cubicBezTo>
                    <a:cubicBezTo>
                      <a:pt x="597" y="137"/>
                      <a:pt x="596" y="137"/>
                      <a:pt x="596" y="136"/>
                    </a:cubicBezTo>
                    <a:cubicBezTo>
                      <a:pt x="597" y="135"/>
                      <a:pt x="598" y="134"/>
                      <a:pt x="599" y="134"/>
                    </a:cubicBezTo>
                    <a:cubicBezTo>
                      <a:pt x="599" y="134"/>
                      <a:pt x="601" y="137"/>
                      <a:pt x="602" y="136"/>
                    </a:cubicBezTo>
                    <a:cubicBezTo>
                      <a:pt x="602" y="134"/>
                      <a:pt x="601" y="131"/>
                      <a:pt x="602" y="129"/>
                    </a:cubicBezTo>
                    <a:cubicBezTo>
                      <a:pt x="604" y="127"/>
                      <a:pt x="605" y="123"/>
                      <a:pt x="607" y="123"/>
                    </a:cubicBezTo>
                    <a:cubicBezTo>
                      <a:pt x="609" y="123"/>
                      <a:pt x="609" y="124"/>
                      <a:pt x="609" y="122"/>
                    </a:cubicBezTo>
                    <a:cubicBezTo>
                      <a:pt x="609" y="121"/>
                      <a:pt x="609" y="118"/>
                      <a:pt x="610" y="117"/>
                    </a:cubicBezTo>
                    <a:cubicBezTo>
                      <a:pt x="610" y="117"/>
                      <a:pt x="612" y="117"/>
                      <a:pt x="611" y="115"/>
                    </a:cubicBezTo>
                    <a:cubicBezTo>
                      <a:pt x="611" y="114"/>
                      <a:pt x="610" y="112"/>
                      <a:pt x="611" y="111"/>
                    </a:cubicBezTo>
                    <a:cubicBezTo>
                      <a:pt x="612" y="110"/>
                      <a:pt x="611" y="110"/>
                      <a:pt x="612" y="109"/>
                    </a:cubicBezTo>
                    <a:cubicBezTo>
                      <a:pt x="613" y="109"/>
                      <a:pt x="613" y="109"/>
                      <a:pt x="614" y="109"/>
                    </a:cubicBezTo>
                    <a:cubicBezTo>
                      <a:pt x="615" y="109"/>
                      <a:pt x="616" y="110"/>
                      <a:pt x="616" y="109"/>
                    </a:cubicBezTo>
                    <a:cubicBezTo>
                      <a:pt x="617" y="109"/>
                      <a:pt x="617" y="109"/>
                      <a:pt x="618" y="109"/>
                    </a:cubicBezTo>
                    <a:cubicBezTo>
                      <a:pt x="619" y="109"/>
                      <a:pt x="621" y="110"/>
                      <a:pt x="621" y="110"/>
                    </a:cubicBezTo>
                    <a:cubicBezTo>
                      <a:pt x="621" y="109"/>
                      <a:pt x="621" y="108"/>
                      <a:pt x="620" y="108"/>
                    </a:cubicBezTo>
                    <a:cubicBezTo>
                      <a:pt x="619" y="108"/>
                      <a:pt x="617" y="108"/>
                      <a:pt x="617" y="107"/>
                    </a:cubicBezTo>
                    <a:cubicBezTo>
                      <a:pt x="617" y="106"/>
                      <a:pt x="617" y="106"/>
                      <a:pt x="617" y="106"/>
                    </a:cubicBezTo>
                    <a:cubicBezTo>
                      <a:pt x="618" y="105"/>
                      <a:pt x="620" y="106"/>
                      <a:pt x="620" y="106"/>
                    </a:cubicBezTo>
                    <a:cubicBezTo>
                      <a:pt x="620" y="105"/>
                      <a:pt x="620" y="105"/>
                      <a:pt x="620" y="104"/>
                    </a:cubicBezTo>
                    <a:cubicBezTo>
                      <a:pt x="620" y="104"/>
                      <a:pt x="623" y="105"/>
                      <a:pt x="623" y="104"/>
                    </a:cubicBezTo>
                    <a:cubicBezTo>
                      <a:pt x="623" y="103"/>
                      <a:pt x="620" y="104"/>
                      <a:pt x="620" y="103"/>
                    </a:cubicBezTo>
                    <a:cubicBezTo>
                      <a:pt x="619" y="102"/>
                      <a:pt x="619" y="101"/>
                      <a:pt x="618" y="101"/>
                    </a:cubicBezTo>
                    <a:cubicBezTo>
                      <a:pt x="616" y="101"/>
                      <a:pt x="614" y="100"/>
                      <a:pt x="614" y="99"/>
                    </a:cubicBezTo>
                    <a:cubicBezTo>
                      <a:pt x="614" y="98"/>
                      <a:pt x="615" y="96"/>
                      <a:pt x="614" y="95"/>
                    </a:cubicBezTo>
                    <a:cubicBezTo>
                      <a:pt x="613" y="95"/>
                      <a:pt x="612" y="96"/>
                      <a:pt x="613" y="95"/>
                    </a:cubicBezTo>
                    <a:cubicBezTo>
                      <a:pt x="613" y="94"/>
                      <a:pt x="614" y="94"/>
                      <a:pt x="613" y="93"/>
                    </a:cubicBezTo>
                    <a:cubicBezTo>
                      <a:pt x="613" y="92"/>
                      <a:pt x="612" y="92"/>
                      <a:pt x="613" y="91"/>
                    </a:cubicBezTo>
                    <a:cubicBezTo>
                      <a:pt x="613" y="90"/>
                      <a:pt x="614" y="90"/>
                      <a:pt x="614" y="89"/>
                    </a:cubicBezTo>
                    <a:cubicBezTo>
                      <a:pt x="613" y="89"/>
                      <a:pt x="612" y="88"/>
                      <a:pt x="613" y="88"/>
                    </a:cubicBezTo>
                    <a:cubicBezTo>
                      <a:pt x="613" y="87"/>
                      <a:pt x="615" y="90"/>
                      <a:pt x="617" y="89"/>
                    </a:cubicBezTo>
                    <a:cubicBezTo>
                      <a:pt x="620" y="89"/>
                      <a:pt x="623" y="88"/>
                      <a:pt x="624" y="88"/>
                    </a:cubicBezTo>
                    <a:cubicBezTo>
                      <a:pt x="626" y="87"/>
                      <a:pt x="630" y="91"/>
                      <a:pt x="632" y="91"/>
                    </a:cubicBezTo>
                    <a:cubicBezTo>
                      <a:pt x="634" y="90"/>
                      <a:pt x="642" y="91"/>
                      <a:pt x="644" y="91"/>
                    </a:cubicBezTo>
                    <a:cubicBezTo>
                      <a:pt x="646" y="90"/>
                      <a:pt x="649" y="91"/>
                      <a:pt x="649" y="92"/>
                    </a:cubicBezTo>
                    <a:cubicBezTo>
                      <a:pt x="649" y="92"/>
                      <a:pt x="646" y="92"/>
                      <a:pt x="646" y="92"/>
                    </a:cubicBezTo>
                    <a:cubicBezTo>
                      <a:pt x="646" y="93"/>
                      <a:pt x="646" y="94"/>
                      <a:pt x="646" y="94"/>
                    </a:cubicBezTo>
                    <a:cubicBezTo>
                      <a:pt x="646" y="94"/>
                      <a:pt x="639" y="93"/>
                      <a:pt x="639" y="93"/>
                    </a:cubicBezTo>
                    <a:cubicBezTo>
                      <a:pt x="638" y="93"/>
                      <a:pt x="640" y="94"/>
                      <a:pt x="641" y="94"/>
                    </a:cubicBezTo>
                    <a:cubicBezTo>
                      <a:pt x="642" y="95"/>
                      <a:pt x="645" y="95"/>
                      <a:pt x="646" y="96"/>
                    </a:cubicBezTo>
                    <a:cubicBezTo>
                      <a:pt x="647" y="96"/>
                      <a:pt x="649" y="96"/>
                      <a:pt x="649" y="96"/>
                    </a:cubicBezTo>
                    <a:cubicBezTo>
                      <a:pt x="650" y="97"/>
                      <a:pt x="649" y="99"/>
                      <a:pt x="651" y="99"/>
                    </a:cubicBezTo>
                    <a:cubicBezTo>
                      <a:pt x="652" y="99"/>
                      <a:pt x="653" y="99"/>
                      <a:pt x="655" y="99"/>
                    </a:cubicBezTo>
                    <a:cubicBezTo>
                      <a:pt x="656" y="99"/>
                      <a:pt x="658" y="101"/>
                      <a:pt x="659" y="101"/>
                    </a:cubicBezTo>
                    <a:cubicBezTo>
                      <a:pt x="659" y="101"/>
                      <a:pt x="659" y="102"/>
                      <a:pt x="659" y="102"/>
                    </a:cubicBezTo>
                    <a:cubicBezTo>
                      <a:pt x="659" y="103"/>
                      <a:pt x="656" y="106"/>
                      <a:pt x="656" y="107"/>
                    </a:cubicBezTo>
                    <a:cubicBezTo>
                      <a:pt x="657" y="107"/>
                      <a:pt x="658" y="106"/>
                      <a:pt x="659" y="107"/>
                    </a:cubicBezTo>
                    <a:cubicBezTo>
                      <a:pt x="659" y="107"/>
                      <a:pt x="660" y="108"/>
                      <a:pt x="660" y="108"/>
                    </a:cubicBezTo>
                    <a:cubicBezTo>
                      <a:pt x="660" y="109"/>
                      <a:pt x="660" y="110"/>
                      <a:pt x="660" y="111"/>
                    </a:cubicBezTo>
                    <a:cubicBezTo>
                      <a:pt x="660" y="112"/>
                      <a:pt x="654" y="114"/>
                      <a:pt x="653" y="114"/>
                    </a:cubicBezTo>
                    <a:cubicBezTo>
                      <a:pt x="652" y="114"/>
                      <a:pt x="647" y="113"/>
                      <a:pt x="646" y="113"/>
                    </a:cubicBezTo>
                    <a:cubicBezTo>
                      <a:pt x="645" y="113"/>
                      <a:pt x="644" y="115"/>
                      <a:pt x="645" y="115"/>
                    </a:cubicBezTo>
                    <a:cubicBezTo>
                      <a:pt x="646" y="116"/>
                      <a:pt x="648" y="116"/>
                      <a:pt x="648" y="117"/>
                    </a:cubicBezTo>
                    <a:cubicBezTo>
                      <a:pt x="647" y="117"/>
                      <a:pt x="646" y="118"/>
                      <a:pt x="647" y="118"/>
                    </a:cubicBezTo>
                    <a:cubicBezTo>
                      <a:pt x="648" y="118"/>
                      <a:pt x="648" y="117"/>
                      <a:pt x="648" y="118"/>
                    </a:cubicBezTo>
                    <a:cubicBezTo>
                      <a:pt x="649" y="119"/>
                      <a:pt x="647" y="120"/>
                      <a:pt x="648" y="121"/>
                    </a:cubicBezTo>
                    <a:cubicBezTo>
                      <a:pt x="649" y="121"/>
                      <a:pt x="649" y="121"/>
                      <a:pt x="650" y="121"/>
                    </a:cubicBezTo>
                    <a:cubicBezTo>
                      <a:pt x="650" y="121"/>
                      <a:pt x="651" y="120"/>
                      <a:pt x="652" y="120"/>
                    </a:cubicBezTo>
                    <a:cubicBezTo>
                      <a:pt x="652" y="121"/>
                      <a:pt x="650" y="123"/>
                      <a:pt x="650" y="124"/>
                    </a:cubicBezTo>
                    <a:cubicBezTo>
                      <a:pt x="650" y="125"/>
                      <a:pt x="651" y="125"/>
                      <a:pt x="651" y="126"/>
                    </a:cubicBezTo>
                    <a:cubicBezTo>
                      <a:pt x="652" y="126"/>
                      <a:pt x="660" y="133"/>
                      <a:pt x="660" y="133"/>
                    </a:cubicBezTo>
                    <a:cubicBezTo>
                      <a:pt x="660" y="134"/>
                      <a:pt x="658" y="142"/>
                      <a:pt x="657" y="142"/>
                    </a:cubicBezTo>
                    <a:cubicBezTo>
                      <a:pt x="656" y="143"/>
                      <a:pt x="652" y="143"/>
                      <a:pt x="652" y="144"/>
                    </a:cubicBezTo>
                    <a:cubicBezTo>
                      <a:pt x="651" y="145"/>
                      <a:pt x="651" y="146"/>
                      <a:pt x="650" y="147"/>
                    </a:cubicBezTo>
                    <a:cubicBezTo>
                      <a:pt x="650" y="147"/>
                      <a:pt x="639" y="154"/>
                      <a:pt x="637" y="154"/>
                    </a:cubicBezTo>
                    <a:cubicBezTo>
                      <a:pt x="635" y="153"/>
                      <a:pt x="631" y="151"/>
                      <a:pt x="631" y="150"/>
                    </a:cubicBezTo>
                    <a:cubicBezTo>
                      <a:pt x="630" y="148"/>
                      <a:pt x="631" y="146"/>
                      <a:pt x="631" y="145"/>
                    </a:cubicBezTo>
                    <a:cubicBezTo>
                      <a:pt x="631" y="144"/>
                      <a:pt x="629" y="148"/>
                      <a:pt x="628" y="147"/>
                    </a:cubicBezTo>
                    <a:cubicBezTo>
                      <a:pt x="627" y="146"/>
                      <a:pt x="626" y="146"/>
                      <a:pt x="626" y="145"/>
                    </a:cubicBezTo>
                    <a:cubicBezTo>
                      <a:pt x="626" y="145"/>
                      <a:pt x="627" y="145"/>
                      <a:pt x="626" y="144"/>
                    </a:cubicBezTo>
                    <a:cubicBezTo>
                      <a:pt x="625" y="143"/>
                      <a:pt x="624" y="144"/>
                      <a:pt x="624" y="143"/>
                    </a:cubicBezTo>
                    <a:cubicBezTo>
                      <a:pt x="625" y="142"/>
                      <a:pt x="626" y="142"/>
                      <a:pt x="623" y="141"/>
                    </a:cubicBezTo>
                    <a:cubicBezTo>
                      <a:pt x="620" y="141"/>
                      <a:pt x="618" y="140"/>
                      <a:pt x="618" y="141"/>
                    </a:cubicBezTo>
                    <a:cubicBezTo>
                      <a:pt x="619" y="141"/>
                      <a:pt x="620" y="142"/>
                      <a:pt x="620" y="143"/>
                    </a:cubicBezTo>
                    <a:cubicBezTo>
                      <a:pt x="620" y="143"/>
                      <a:pt x="616" y="144"/>
                      <a:pt x="617" y="145"/>
                    </a:cubicBezTo>
                    <a:cubicBezTo>
                      <a:pt x="618" y="146"/>
                      <a:pt x="622" y="143"/>
                      <a:pt x="622" y="144"/>
                    </a:cubicBezTo>
                    <a:cubicBezTo>
                      <a:pt x="623" y="146"/>
                      <a:pt x="622" y="146"/>
                      <a:pt x="623" y="146"/>
                    </a:cubicBezTo>
                    <a:cubicBezTo>
                      <a:pt x="624" y="146"/>
                      <a:pt x="625" y="146"/>
                      <a:pt x="625" y="147"/>
                    </a:cubicBezTo>
                    <a:cubicBezTo>
                      <a:pt x="625" y="148"/>
                      <a:pt x="626" y="148"/>
                      <a:pt x="627" y="148"/>
                    </a:cubicBezTo>
                    <a:cubicBezTo>
                      <a:pt x="627" y="148"/>
                      <a:pt x="627" y="148"/>
                      <a:pt x="628" y="149"/>
                    </a:cubicBezTo>
                    <a:cubicBezTo>
                      <a:pt x="628" y="151"/>
                      <a:pt x="628" y="151"/>
                      <a:pt x="630" y="152"/>
                    </a:cubicBezTo>
                    <a:cubicBezTo>
                      <a:pt x="631" y="153"/>
                      <a:pt x="634" y="156"/>
                      <a:pt x="633" y="157"/>
                    </a:cubicBezTo>
                    <a:cubicBezTo>
                      <a:pt x="632" y="158"/>
                      <a:pt x="633" y="158"/>
                      <a:pt x="631" y="157"/>
                    </a:cubicBezTo>
                    <a:cubicBezTo>
                      <a:pt x="630" y="156"/>
                      <a:pt x="624" y="152"/>
                      <a:pt x="624" y="153"/>
                    </a:cubicBezTo>
                    <a:cubicBezTo>
                      <a:pt x="624" y="154"/>
                      <a:pt x="624" y="155"/>
                      <a:pt x="624" y="156"/>
                    </a:cubicBezTo>
                    <a:cubicBezTo>
                      <a:pt x="625" y="156"/>
                      <a:pt x="626" y="157"/>
                      <a:pt x="624" y="157"/>
                    </a:cubicBezTo>
                    <a:cubicBezTo>
                      <a:pt x="623" y="157"/>
                      <a:pt x="617" y="157"/>
                      <a:pt x="616" y="155"/>
                    </a:cubicBezTo>
                    <a:cubicBezTo>
                      <a:pt x="614" y="153"/>
                      <a:pt x="615" y="150"/>
                      <a:pt x="613" y="150"/>
                    </a:cubicBezTo>
                    <a:cubicBezTo>
                      <a:pt x="611" y="150"/>
                      <a:pt x="602" y="150"/>
                      <a:pt x="601" y="150"/>
                    </a:cubicBezTo>
                    <a:cubicBezTo>
                      <a:pt x="600" y="151"/>
                      <a:pt x="598" y="152"/>
                      <a:pt x="600" y="154"/>
                    </a:cubicBezTo>
                    <a:cubicBezTo>
                      <a:pt x="602" y="155"/>
                      <a:pt x="608" y="156"/>
                      <a:pt x="608" y="157"/>
                    </a:cubicBezTo>
                    <a:cubicBezTo>
                      <a:pt x="608" y="159"/>
                      <a:pt x="610" y="159"/>
                      <a:pt x="608" y="160"/>
                    </a:cubicBezTo>
                    <a:cubicBezTo>
                      <a:pt x="606" y="161"/>
                      <a:pt x="603" y="161"/>
                      <a:pt x="603" y="163"/>
                    </a:cubicBezTo>
                    <a:cubicBezTo>
                      <a:pt x="603" y="164"/>
                      <a:pt x="602" y="165"/>
                      <a:pt x="601" y="166"/>
                    </a:cubicBezTo>
                    <a:cubicBezTo>
                      <a:pt x="601" y="167"/>
                      <a:pt x="595" y="171"/>
                      <a:pt x="594" y="172"/>
                    </a:cubicBezTo>
                    <a:cubicBezTo>
                      <a:pt x="593" y="172"/>
                      <a:pt x="586" y="172"/>
                      <a:pt x="585" y="171"/>
                    </a:cubicBezTo>
                    <a:cubicBezTo>
                      <a:pt x="583" y="170"/>
                      <a:pt x="578" y="168"/>
                      <a:pt x="579" y="167"/>
                    </a:cubicBezTo>
                    <a:cubicBezTo>
                      <a:pt x="580" y="166"/>
                      <a:pt x="582" y="167"/>
                      <a:pt x="581" y="166"/>
                    </a:cubicBezTo>
                    <a:cubicBezTo>
                      <a:pt x="581" y="165"/>
                      <a:pt x="570" y="161"/>
                      <a:pt x="568" y="161"/>
                    </a:cubicBezTo>
                    <a:cubicBezTo>
                      <a:pt x="566" y="161"/>
                      <a:pt x="568" y="163"/>
                      <a:pt x="565" y="162"/>
                    </a:cubicBezTo>
                    <a:cubicBezTo>
                      <a:pt x="561" y="162"/>
                      <a:pt x="550" y="161"/>
                      <a:pt x="548" y="161"/>
                    </a:cubicBezTo>
                    <a:cubicBezTo>
                      <a:pt x="546" y="162"/>
                      <a:pt x="547" y="163"/>
                      <a:pt x="551" y="163"/>
                    </a:cubicBezTo>
                    <a:cubicBezTo>
                      <a:pt x="555" y="164"/>
                      <a:pt x="559" y="163"/>
                      <a:pt x="562" y="164"/>
                    </a:cubicBezTo>
                    <a:cubicBezTo>
                      <a:pt x="565" y="166"/>
                      <a:pt x="567" y="166"/>
                      <a:pt x="569" y="168"/>
                    </a:cubicBezTo>
                    <a:cubicBezTo>
                      <a:pt x="571" y="170"/>
                      <a:pt x="570" y="173"/>
                      <a:pt x="573" y="173"/>
                    </a:cubicBezTo>
                    <a:cubicBezTo>
                      <a:pt x="577" y="173"/>
                      <a:pt x="582" y="174"/>
                      <a:pt x="587" y="174"/>
                    </a:cubicBezTo>
                    <a:cubicBezTo>
                      <a:pt x="592" y="174"/>
                      <a:pt x="595" y="173"/>
                      <a:pt x="596" y="174"/>
                    </a:cubicBezTo>
                    <a:cubicBezTo>
                      <a:pt x="597" y="176"/>
                      <a:pt x="597" y="176"/>
                      <a:pt x="597" y="177"/>
                    </a:cubicBezTo>
                    <a:cubicBezTo>
                      <a:pt x="596" y="177"/>
                      <a:pt x="587" y="191"/>
                      <a:pt x="586" y="192"/>
                    </a:cubicBezTo>
                    <a:cubicBezTo>
                      <a:pt x="584" y="193"/>
                      <a:pt x="579" y="196"/>
                      <a:pt x="578" y="196"/>
                    </a:cubicBezTo>
                    <a:cubicBezTo>
                      <a:pt x="576" y="196"/>
                      <a:pt x="570" y="197"/>
                      <a:pt x="569" y="197"/>
                    </a:cubicBezTo>
                    <a:cubicBezTo>
                      <a:pt x="568" y="196"/>
                      <a:pt x="567" y="193"/>
                      <a:pt x="565" y="193"/>
                    </a:cubicBezTo>
                    <a:cubicBezTo>
                      <a:pt x="564" y="193"/>
                      <a:pt x="563" y="194"/>
                      <a:pt x="563" y="195"/>
                    </a:cubicBezTo>
                    <a:cubicBezTo>
                      <a:pt x="564" y="196"/>
                      <a:pt x="565" y="197"/>
                      <a:pt x="565" y="198"/>
                    </a:cubicBezTo>
                    <a:cubicBezTo>
                      <a:pt x="565" y="198"/>
                      <a:pt x="561" y="196"/>
                      <a:pt x="561" y="197"/>
                    </a:cubicBezTo>
                    <a:cubicBezTo>
                      <a:pt x="560" y="197"/>
                      <a:pt x="563" y="199"/>
                      <a:pt x="563" y="200"/>
                    </a:cubicBezTo>
                    <a:cubicBezTo>
                      <a:pt x="563" y="201"/>
                      <a:pt x="560" y="203"/>
                      <a:pt x="559" y="203"/>
                    </a:cubicBezTo>
                    <a:cubicBezTo>
                      <a:pt x="558" y="203"/>
                      <a:pt x="556" y="200"/>
                      <a:pt x="556" y="201"/>
                    </a:cubicBezTo>
                    <a:cubicBezTo>
                      <a:pt x="556" y="202"/>
                      <a:pt x="557" y="203"/>
                      <a:pt x="556" y="203"/>
                    </a:cubicBezTo>
                    <a:cubicBezTo>
                      <a:pt x="555" y="204"/>
                      <a:pt x="554" y="204"/>
                      <a:pt x="553" y="204"/>
                    </a:cubicBezTo>
                    <a:cubicBezTo>
                      <a:pt x="552" y="203"/>
                      <a:pt x="546" y="202"/>
                      <a:pt x="545" y="201"/>
                    </a:cubicBezTo>
                    <a:cubicBezTo>
                      <a:pt x="545" y="201"/>
                      <a:pt x="545" y="200"/>
                      <a:pt x="544" y="200"/>
                    </a:cubicBezTo>
                    <a:cubicBezTo>
                      <a:pt x="543" y="200"/>
                      <a:pt x="543" y="200"/>
                      <a:pt x="542" y="200"/>
                    </a:cubicBezTo>
                    <a:cubicBezTo>
                      <a:pt x="542" y="200"/>
                      <a:pt x="542" y="199"/>
                      <a:pt x="541" y="199"/>
                    </a:cubicBezTo>
                    <a:cubicBezTo>
                      <a:pt x="541" y="199"/>
                      <a:pt x="540" y="201"/>
                      <a:pt x="539" y="200"/>
                    </a:cubicBezTo>
                    <a:cubicBezTo>
                      <a:pt x="539" y="200"/>
                      <a:pt x="529" y="198"/>
                      <a:pt x="528" y="197"/>
                    </a:cubicBezTo>
                    <a:cubicBezTo>
                      <a:pt x="527" y="196"/>
                      <a:pt x="524" y="194"/>
                      <a:pt x="522" y="193"/>
                    </a:cubicBezTo>
                    <a:cubicBezTo>
                      <a:pt x="521" y="192"/>
                      <a:pt x="523" y="195"/>
                      <a:pt x="523" y="196"/>
                    </a:cubicBezTo>
                    <a:cubicBezTo>
                      <a:pt x="522" y="197"/>
                      <a:pt x="521" y="197"/>
                      <a:pt x="522" y="198"/>
                    </a:cubicBezTo>
                    <a:cubicBezTo>
                      <a:pt x="522" y="198"/>
                      <a:pt x="522" y="199"/>
                      <a:pt x="523" y="199"/>
                    </a:cubicBezTo>
                    <a:cubicBezTo>
                      <a:pt x="524" y="199"/>
                      <a:pt x="526" y="200"/>
                      <a:pt x="526" y="199"/>
                    </a:cubicBezTo>
                    <a:cubicBezTo>
                      <a:pt x="527" y="199"/>
                      <a:pt x="526" y="197"/>
                      <a:pt x="528" y="198"/>
                    </a:cubicBezTo>
                    <a:cubicBezTo>
                      <a:pt x="530" y="199"/>
                      <a:pt x="537" y="201"/>
                      <a:pt x="537" y="201"/>
                    </a:cubicBezTo>
                    <a:cubicBezTo>
                      <a:pt x="538" y="202"/>
                      <a:pt x="533" y="203"/>
                      <a:pt x="535" y="204"/>
                    </a:cubicBezTo>
                    <a:cubicBezTo>
                      <a:pt x="538" y="205"/>
                      <a:pt x="539" y="205"/>
                      <a:pt x="540" y="204"/>
                    </a:cubicBezTo>
                    <a:cubicBezTo>
                      <a:pt x="541" y="202"/>
                      <a:pt x="542" y="202"/>
                      <a:pt x="543" y="202"/>
                    </a:cubicBezTo>
                    <a:cubicBezTo>
                      <a:pt x="545" y="202"/>
                      <a:pt x="547" y="206"/>
                      <a:pt x="549" y="206"/>
                    </a:cubicBezTo>
                    <a:cubicBezTo>
                      <a:pt x="550" y="206"/>
                      <a:pt x="551" y="205"/>
                      <a:pt x="553" y="206"/>
                    </a:cubicBezTo>
                    <a:cubicBezTo>
                      <a:pt x="555" y="208"/>
                      <a:pt x="556" y="208"/>
                      <a:pt x="556" y="209"/>
                    </a:cubicBezTo>
                    <a:cubicBezTo>
                      <a:pt x="556" y="209"/>
                      <a:pt x="557" y="211"/>
                      <a:pt x="556" y="213"/>
                    </a:cubicBezTo>
                    <a:cubicBezTo>
                      <a:pt x="556" y="214"/>
                      <a:pt x="551" y="218"/>
                      <a:pt x="547" y="217"/>
                    </a:cubicBezTo>
                    <a:cubicBezTo>
                      <a:pt x="544" y="217"/>
                      <a:pt x="542" y="216"/>
                      <a:pt x="540" y="216"/>
                    </a:cubicBezTo>
                    <a:cubicBezTo>
                      <a:pt x="537" y="216"/>
                      <a:pt x="536" y="216"/>
                      <a:pt x="536" y="217"/>
                    </a:cubicBezTo>
                    <a:cubicBezTo>
                      <a:pt x="536" y="218"/>
                      <a:pt x="536" y="219"/>
                      <a:pt x="538" y="219"/>
                    </a:cubicBezTo>
                    <a:cubicBezTo>
                      <a:pt x="540" y="220"/>
                      <a:pt x="542" y="220"/>
                      <a:pt x="543" y="220"/>
                    </a:cubicBezTo>
                    <a:cubicBezTo>
                      <a:pt x="543" y="221"/>
                      <a:pt x="538" y="223"/>
                      <a:pt x="537" y="222"/>
                    </a:cubicBezTo>
                    <a:cubicBezTo>
                      <a:pt x="536" y="222"/>
                      <a:pt x="535" y="220"/>
                      <a:pt x="535" y="220"/>
                    </a:cubicBezTo>
                    <a:cubicBezTo>
                      <a:pt x="534" y="221"/>
                      <a:pt x="536" y="223"/>
                      <a:pt x="535" y="223"/>
                    </a:cubicBezTo>
                    <a:cubicBezTo>
                      <a:pt x="534" y="223"/>
                      <a:pt x="532" y="223"/>
                      <a:pt x="533" y="224"/>
                    </a:cubicBezTo>
                    <a:cubicBezTo>
                      <a:pt x="533" y="224"/>
                      <a:pt x="537" y="228"/>
                      <a:pt x="536" y="229"/>
                    </a:cubicBezTo>
                    <a:cubicBezTo>
                      <a:pt x="536" y="229"/>
                      <a:pt x="532" y="226"/>
                      <a:pt x="531" y="225"/>
                    </a:cubicBezTo>
                    <a:cubicBezTo>
                      <a:pt x="530" y="225"/>
                      <a:pt x="527" y="225"/>
                      <a:pt x="527" y="225"/>
                    </a:cubicBezTo>
                    <a:cubicBezTo>
                      <a:pt x="527" y="226"/>
                      <a:pt x="530" y="227"/>
                      <a:pt x="530" y="227"/>
                    </a:cubicBezTo>
                    <a:cubicBezTo>
                      <a:pt x="530" y="228"/>
                      <a:pt x="528" y="228"/>
                      <a:pt x="528" y="229"/>
                    </a:cubicBezTo>
                    <a:cubicBezTo>
                      <a:pt x="529" y="230"/>
                      <a:pt x="530" y="230"/>
                      <a:pt x="529" y="230"/>
                    </a:cubicBezTo>
                    <a:cubicBezTo>
                      <a:pt x="528" y="231"/>
                      <a:pt x="528" y="231"/>
                      <a:pt x="526" y="231"/>
                    </a:cubicBezTo>
                    <a:cubicBezTo>
                      <a:pt x="525" y="230"/>
                      <a:pt x="527" y="232"/>
                      <a:pt x="526" y="232"/>
                    </a:cubicBezTo>
                    <a:cubicBezTo>
                      <a:pt x="525" y="233"/>
                      <a:pt x="524" y="232"/>
                      <a:pt x="524" y="233"/>
                    </a:cubicBezTo>
                    <a:cubicBezTo>
                      <a:pt x="524" y="233"/>
                      <a:pt x="527" y="235"/>
                      <a:pt x="527" y="235"/>
                    </a:cubicBezTo>
                    <a:cubicBezTo>
                      <a:pt x="526" y="236"/>
                      <a:pt x="522" y="238"/>
                      <a:pt x="522" y="238"/>
                    </a:cubicBezTo>
                    <a:cubicBezTo>
                      <a:pt x="521" y="238"/>
                      <a:pt x="520" y="239"/>
                      <a:pt x="520" y="240"/>
                    </a:cubicBezTo>
                    <a:cubicBezTo>
                      <a:pt x="520" y="240"/>
                      <a:pt x="522" y="242"/>
                      <a:pt x="521" y="242"/>
                    </a:cubicBezTo>
                    <a:cubicBezTo>
                      <a:pt x="520" y="243"/>
                      <a:pt x="518" y="241"/>
                      <a:pt x="518" y="242"/>
                    </a:cubicBezTo>
                    <a:cubicBezTo>
                      <a:pt x="518" y="243"/>
                      <a:pt x="519" y="244"/>
                      <a:pt x="519" y="246"/>
                    </a:cubicBezTo>
                    <a:cubicBezTo>
                      <a:pt x="519" y="247"/>
                      <a:pt x="518" y="247"/>
                      <a:pt x="517" y="248"/>
                    </a:cubicBezTo>
                    <a:cubicBezTo>
                      <a:pt x="516" y="250"/>
                      <a:pt x="514" y="255"/>
                      <a:pt x="512" y="255"/>
                    </a:cubicBezTo>
                    <a:cubicBezTo>
                      <a:pt x="511" y="256"/>
                      <a:pt x="510" y="256"/>
                      <a:pt x="510" y="256"/>
                    </a:cubicBezTo>
                    <a:cubicBezTo>
                      <a:pt x="510" y="257"/>
                      <a:pt x="512" y="258"/>
                      <a:pt x="512" y="259"/>
                    </a:cubicBezTo>
                    <a:cubicBezTo>
                      <a:pt x="512" y="259"/>
                      <a:pt x="510" y="264"/>
                      <a:pt x="510" y="264"/>
                    </a:cubicBezTo>
                    <a:cubicBezTo>
                      <a:pt x="510" y="265"/>
                      <a:pt x="510" y="270"/>
                      <a:pt x="511" y="271"/>
                    </a:cubicBezTo>
                    <a:cubicBezTo>
                      <a:pt x="511" y="273"/>
                      <a:pt x="511" y="274"/>
                      <a:pt x="511" y="275"/>
                    </a:cubicBezTo>
                    <a:cubicBezTo>
                      <a:pt x="511" y="276"/>
                      <a:pt x="511" y="278"/>
                      <a:pt x="510" y="279"/>
                    </a:cubicBezTo>
                    <a:cubicBezTo>
                      <a:pt x="509" y="280"/>
                      <a:pt x="508" y="279"/>
                      <a:pt x="508" y="280"/>
                    </a:cubicBezTo>
                    <a:cubicBezTo>
                      <a:pt x="508" y="281"/>
                      <a:pt x="508" y="282"/>
                      <a:pt x="511" y="283"/>
                    </a:cubicBezTo>
                    <a:cubicBezTo>
                      <a:pt x="514" y="284"/>
                      <a:pt x="515" y="284"/>
                      <a:pt x="515" y="284"/>
                    </a:cubicBezTo>
                    <a:cubicBezTo>
                      <a:pt x="516" y="284"/>
                      <a:pt x="516" y="288"/>
                      <a:pt x="516" y="290"/>
                    </a:cubicBezTo>
                    <a:cubicBezTo>
                      <a:pt x="515" y="291"/>
                      <a:pt x="514" y="293"/>
                      <a:pt x="515" y="294"/>
                    </a:cubicBezTo>
                    <a:cubicBezTo>
                      <a:pt x="515" y="294"/>
                      <a:pt x="517" y="292"/>
                      <a:pt x="517" y="290"/>
                    </a:cubicBezTo>
                    <a:cubicBezTo>
                      <a:pt x="518" y="288"/>
                      <a:pt x="517" y="287"/>
                      <a:pt x="518" y="286"/>
                    </a:cubicBezTo>
                    <a:cubicBezTo>
                      <a:pt x="519" y="285"/>
                      <a:pt x="527" y="285"/>
                      <a:pt x="528" y="286"/>
                    </a:cubicBezTo>
                    <a:cubicBezTo>
                      <a:pt x="529" y="286"/>
                      <a:pt x="531" y="293"/>
                      <a:pt x="532" y="295"/>
                    </a:cubicBezTo>
                    <a:cubicBezTo>
                      <a:pt x="533" y="297"/>
                      <a:pt x="530" y="299"/>
                      <a:pt x="532" y="301"/>
                    </a:cubicBezTo>
                    <a:cubicBezTo>
                      <a:pt x="535" y="303"/>
                      <a:pt x="535" y="304"/>
                      <a:pt x="536" y="306"/>
                    </a:cubicBezTo>
                    <a:cubicBezTo>
                      <a:pt x="537" y="308"/>
                      <a:pt x="537" y="309"/>
                      <a:pt x="536" y="310"/>
                    </a:cubicBezTo>
                    <a:cubicBezTo>
                      <a:pt x="535" y="311"/>
                      <a:pt x="535" y="311"/>
                      <a:pt x="533" y="312"/>
                    </a:cubicBezTo>
                    <a:cubicBezTo>
                      <a:pt x="532" y="314"/>
                      <a:pt x="530" y="314"/>
                      <a:pt x="531" y="315"/>
                    </a:cubicBezTo>
                    <a:cubicBezTo>
                      <a:pt x="532" y="315"/>
                      <a:pt x="535" y="312"/>
                      <a:pt x="536" y="312"/>
                    </a:cubicBezTo>
                    <a:cubicBezTo>
                      <a:pt x="538" y="311"/>
                      <a:pt x="539" y="312"/>
                      <a:pt x="538" y="312"/>
                    </a:cubicBezTo>
                    <a:cubicBezTo>
                      <a:pt x="538" y="313"/>
                      <a:pt x="536" y="313"/>
                      <a:pt x="537" y="314"/>
                    </a:cubicBezTo>
                    <a:cubicBezTo>
                      <a:pt x="538" y="315"/>
                      <a:pt x="539" y="315"/>
                      <a:pt x="540" y="314"/>
                    </a:cubicBezTo>
                    <a:cubicBezTo>
                      <a:pt x="541" y="313"/>
                      <a:pt x="543" y="312"/>
                      <a:pt x="545" y="311"/>
                    </a:cubicBezTo>
                    <a:cubicBezTo>
                      <a:pt x="548" y="310"/>
                      <a:pt x="550" y="310"/>
                      <a:pt x="552" y="309"/>
                    </a:cubicBezTo>
                    <a:cubicBezTo>
                      <a:pt x="554" y="309"/>
                      <a:pt x="565" y="314"/>
                      <a:pt x="568" y="315"/>
                    </a:cubicBezTo>
                    <a:cubicBezTo>
                      <a:pt x="571" y="315"/>
                      <a:pt x="570" y="313"/>
                      <a:pt x="574" y="315"/>
                    </a:cubicBezTo>
                    <a:cubicBezTo>
                      <a:pt x="578" y="317"/>
                      <a:pt x="579" y="318"/>
                      <a:pt x="581" y="320"/>
                    </a:cubicBezTo>
                    <a:cubicBezTo>
                      <a:pt x="584" y="321"/>
                      <a:pt x="585" y="319"/>
                      <a:pt x="587" y="322"/>
                    </a:cubicBezTo>
                    <a:cubicBezTo>
                      <a:pt x="588" y="325"/>
                      <a:pt x="586" y="328"/>
                      <a:pt x="590" y="328"/>
                    </a:cubicBezTo>
                    <a:cubicBezTo>
                      <a:pt x="593" y="329"/>
                      <a:pt x="592" y="329"/>
                      <a:pt x="597" y="330"/>
                    </a:cubicBezTo>
                    <a:cubicBezTo>
                      <a:pt x="602" y="332"/>
                      <a:pt x="609" y="336"/>
                      <a:pt x="612" y="337"/>
                    </a:cubicBezTo>
                    <a:cubicBezTo>
                      <a:pt x="614" y="337"/>
                      <a:pt x="616" y="337"/>
                      <a:pt x="616" y="338"/>
                    </a:cubicBezTo>
                    <a:cubicBezTo>
                      <a:pt x="617" y="339"/>
                      <a:pt x="613" y="345"/>
                      <a:pt x="614" y="345"/>
                    </a:cubicBezTo>
                    <a:cubicBezTo>
                      <a:pt x="615" y="345"/>
                      <a:pt x="617" y="341"/>
                      <a:pt x="618" y="341"/>
                    </a:cubicBezTo>
                    <a:cubicBezTo>
                      <a:pt x="619" y="340"/>
                      <a:pt x="620" y="341"/>
                      <a:pt x="623" y="340"/>
                    </a:cubicBezTo>
                    <a:cubicBezTo>
                      <a:pt x="626" y="340"/>
                      <a:pt x="626" y="339"/>
                      <a:pt x="628" y="340"/>
                    </a:cubicBezTo>
                    <a:cubicBezTo>
                      <a:pt x="629" y="340"/>
                      <a:pt x="631" y="342"/>
                      <a:pt x="633" y="342"/>
                    </a:cubicBezTo>
                    <a:cubicBezTo>
                      <a:pt x="635" y="341"/>
                      <a:pt x="632" y="341"/>
                      <a:pt x="633" y="340"/>
                    </a:cubicBezTo>
                    <a:cubicBezTo>
                      <a:pt x="634" y="339"/>
                      <a:pt x="641" y="340"/>
                      <a:pt x="642" y="341"/>
                    </a:cubicBezTo>
                    <a:cubicBezTo>
                      <a:pt x="643" y="342"/>
                      <a:pt x="640" y="343"/>
                      <a:pt x="642" y="343"/>
                    </a:cubicBezTo>
                    <a:cubicBezTo>
                      <a:pt x="644" y="343"/>
                      <a:pt x="648" y="342"/>
                      <a:pt x="649" y="342"/>
                    </a:cubicBezTo>
                    <a:cubicBezTo>
                      <a:pt x="650" y="343"/>
                      <a:pt x="649" y="344"/>
                      <a:pt x="649" y="346"/>
                    </a:cubicBezTo>
                    <a:cubicBezTo>
                      <a:pt x="649" y="348"/>
                      <a:pt x="646" y="356"/>
                      <a:pt x="646" y="357"/>
                    </a:cubicBezTo>
                    <a:cubicBezTo>
                      <a:pt x="647" y="357"/>
                      <a:pt x="648" y="357"/>
                      <a:pt x="648" y="358"/>
                    </a:cubicBezTo>
                    <a:cubicBezTo>
                      <a:pt x="648" y="359"/>
                      <a:pt x="650" y="364"/>
                      <a:pt x="650" y="365"/>
                    </a:cubicBezTo>
                    <a:cubicBezTo>
                      <a:pt x="650" y="367"/>
                      <a:pt x="651" y="369"/>
                      <a:pt x="650" y="370"/>
                    </a:cubicBezTo>
                    <a:cubicBezTo>
                      <a:pt x="650" y="372"/>
                      <a:pt x="648" y="373"/>
                      <a:pt x="649" y="375"/>
                    </a:cubicBezTo>
                    <a:cubicBezTo>
                      <a:pt x="649" y="377"/>
                      <a:pt x="649" y="375"/>
                      <a:pt x="651" y="377"/>
                    </a:cubicBezTo>
                    <a:cubicBezTo>
                      <a:pt x="652" y="379"/>
                      <a:pt x="655" y="382"/>
                      <a:pt x="656" y="383"/>
                    </a:cubicBezTo>
                    <a:cubicBezTo>
                      <a:pt x="657" y="385"/>
                      <a:pt x="658" y="385"/>
                      <a:pt x="657" y="385"/>
                    </a:cubicBezTo>
                    <a:cubicBezTo>
                      <a:pt x="656" y="385"/>
                      <a:pt x="653" y="385"/>
                      <a:pt x="653" y="386"/>
                    </a:cubicBezTo>
                    <a:cubicBezTo>
                      <a:pt x="653" y="387"/>
                      <a:pt x="655" y="387"/>
                      <a:pt x="656" y="387"/>
                    </a:cubicBezTo>
                    <a:cubicBezTo>
                      <a:pt x="658" y="387"/>
                      <a:pt x="657" y="387"/>
                      <a:pt x="658" y="388"/>
                    </a:cubicBezTo>
                    <a:cubicBezTo>
                      <a:pt x="659" y="389"/>
                      <a:pt x="660" y="389"/>
                      <a:pt x="662" y="389"/>
                    </a:cubicBezTo>
                    <a:cubicBezTo>
                      <a:pt x="664" y="390"/>
                      <a:pt x="668" y="396"/>
                      <a:pt x="668" y="397"/>
                    </a:cubicBezTo>
                    <a:cubicBezTo>
                      <a:pt x="668" y="398"/>
                      <a:pt x="668" y="399"/>
                      <a:pt x="668" y="399"/>
                    </a:cubicBezTo>
                    <a:cubicBezTo>
                      <a:pt x="668" y="399"/>
                      <a:pt x="663" y="402"/>
                      <a:pt x="663" y="403"/>
                    </a:cubicBezTo>
                    <a:cubicBezTo>
                      <a:pt x="664" y="403"/>
                      <a:pt x="668" y="400"/>
                      <a:pt x="670" y="400"/>
                    </a:cubicBezTo>
                    <a:cubicBezTo>
                      <a:pt x="671" y="400"/>
                      <a:pt x="672" y="399"/>
                      <a:pt x="673" y="400"/>
                    </a:cubicBezTo>
                    <a:cubicBezTo>
                      <a:pt x="674" y="401"/>
                      <a:pt x="677" y="404"/>
                      <a:pt x="679" y="406"/>
                    </a:cubicBezTo>
                    <a:cubicBezTo>
                      <a:pt x="682" y="407"/>
                      <a:pt x="680" y="406"/>
                      <a:pt x="679" y="404"/>
                    </a:cubicBezTo>
                    <a:cubicBezTo>
                      <a:pt x="678" y="403"/>
                      <a:pt x="677" y="402"/>
                      <a:pt x="677" y="401"/>
                    </a:cubicBezTo>
                    <a:cubicBezTo>
                      <a:pt x="677" y="400"/>
                      <a:pt x="677" y="399"/>
                      <a:pt x="678" y="398"/>
                    </a:cubicBezTo>
                    <a:cubicBezTo>
                      <a:pt x="678" y="398"/>
                      <a:pt x="679" y="397"/>
                      <a:pt x="681" y="396"/>
                    </a:cubicBezTo>
                    <a:cubicBezTo>
                      <a:pt x="683" y="395"/>
                      <a:pt x="682" y="395"/>
                      <a:pt x="683" y="397"/>
                    </a:cubicBezTo>
                    <a:cubicBezTo>
                      <a:pt x="684" y="398"/>
                      <a:pt x="684" y="398"/>
                      <a:pt x="685" y="400"/>
                    </a:cubicBezTo>
                    <a:cubicBezTo>
                      <a:pt x="686" y="402"/>
                      <a:pt x="687" y="402"/>
                      <a:pt x="687" y="401"/>
                    </a:cubicBezTo>
                    <a:cubicBezTo>
                      <a:pt x="687" y="400"/>
                      <a:pt x="686" y="400"/>
                      <a:pt x="687" y="399"/>
                    </a:cubicBezTo>
                    <a:cubicBezTo>
                      <a:pt x="688" y="398"/>
                      <a:pt x="690" y="397"/>
                      <a:pt x="689" y="397"/>
                    </a:cubicBezTo>
                    <a:cubicBezTo>
                      <a:pt x="689" y="396"/>
                      <a:pt x="687" y="397"/>
                      <a:pt x="688" y="396"/>
                    </a:cubicBezTo>
                    <a:cubicBezTo>
                      <a:pt x="688" y="395"/>
                      <a:pt x="688" y="395"/>
                      <a:pt x="688" y="395"/>
                    </a:cubicBezTo>
                    <a:cubicBezTo>
                      <a:pt x="687" y="394"/>
                      <a:pt x="686" y="394"/>
                      <a:pt x="686" y="394"/>
                    </a:cubicBezTo>
                    <a:cubicBezTo>
                      <a:pt x="686" y="393"/>
                      <a:pt x="689" y="390"/>
                      <a:pt x="690" y="389"/>
                    </a:cubicBezTo>
                    <a:cubicBezTo>
                      <a:pt x="690" y="388"/>
                      <a:pt x="691" y="387"/>
                      <a:pt x="691" y="386"/>
                    </a:cubicBezTo>
                    <a:cubicBezTo>
                      <a:pt x="691" y="385"/>
                      <a:pt x="690" y="382"/>
                      <a:pt x="690" y="382"/>
                    </a:cubicBezTo>
                    <a:cubicBezTo>
                      <a:pt x="689" y="382"/>
                      <a:pt x="688" y="382"/>
                      <a:pt x="688" y="381"/>
                    </a:cubicBezTo>
                    <a:cubicBezTo>
                      <a:pt x="688" y="380"/>
                      <a:pt x="689" y="377"/>
                      <a:pt x="688" y="377"/>
                    </a:cubicBezTo>
                    <a:cubicBezTo>
                      <a:pt x="687" y="376"/>
                      <a:pt x="686" y="375"/>
                      <a:pt x="686" y="375"/>
                    </a:cubicBezTo>
                    <a:cubicBezTo>
                      <a:pt x="686" y="374"/>
                      <a:pt x="687" y="372"/>
                      <a:pt x="686" y="371"/>
                    </a:cubicBezTo>
                    <a:cubicBezTo>
                      <a:pt x="686" y="370"/>
                      <a:pt x="683" y="368"/>
                      <a:pt x="684" y="367"/>
                    </a:cubicBezTo>
                    <a:cubicBezTo>
                      <a:pt x="685" y="366"/>
                      <a:pt x="686" y="367"/>
                      <a:pt x="686" y="366"/>
                    </a:cubicBezTo>
                    <a:cubicBezTo>
                      <a:pt x="685" y="365"/>
                      <a:pt x="683" y="364"/>
                      <a:pt x="683" y="363"/>
                    </a:cubicBezTo>
                    <a:cubicBezTo>
                      <a:pt x="684" y="363"/>
                      <a:pt x="683" y="362"/>
                      <a:pt x="684" y="362"/>
                    </a:cubicBezTo>
                    <a:cubicBezTo>
                      <a:pt x="685" y="362"/>
                      <a:pt x="686" y="363"/>
                      <a:pt x="686" y="362"/>
                    </a:cubicBezTo>
                    <a:cubicBezTo>
                      <a:pt x="686" y="362"/>
                      <a:pt x="684" y="361"/>
                      <a:pt x="684" y="360"/>
                    </a:cubicBezTo>
                    <a:cubicBezTo>
                      <a:pt x="684" y="359"/>
                      <a:pt x="686" y="359"/>
                      <a:pt x="686" y="359"/>
                    </a:cubicBezTo>
                    <a:cubicBezTo>
                      <a:pt x="686" y="358"/>
                      <a:pt x="683" y="359"/>
                      <a:pt x="683" y="358"/>
                    </a:cubicBezTo>
                    <a:cubicBezTo>
                      <a:pt x="683" y="357"/>
                      <a:pt x="684" y="357"/>
                      <a:pt x="684" y="356"/>
                    </a:cubicBezTo>
                    <a:cubicBezTo>
                      <a:pt x="683" y="356"/>
                      <a:pt x="681" y="356"/>
                      <a:pt x="681" y="355"/>
                    </a:cubicBezTo>
                    <a:cubicBezTo>
                      <a:pt x="680" y="355"/>
                      <a:pt x="680" y="352"/>
                      <a:pt x="679" y="351"/>
                    </a:cubicBezTo>
                    <a:cubicBezTo>
                      <a:pt x="678" y="350"/>
                      <a:pt x="676" y="350"/>
                      <a:pt x="677" y="349"/>
                    </a:cubicBezTo>
                    <a:cubicBezTo>
                      <a:pt x="678" y="348"/>
                      <a:pt x="689" y="345"/>
                      <a:pt x="691" y="344"/>
                    </a:cubicBezTo>
                    <a:cubicBezTo>
                      <a:pt x="693" y="343"/>
                      <a:pt x="696" y="341"/>
                      <a:pt x="698" y="340"/>
                    </a:cubicBezTo>
                    <a:cubicBezTo>
                      <a:pt x="700" y="338"/>
                      <a:pt x="705" y="334"/>
                      <a:pt x="707" y="332"/>
                    </a:cubicBezTo>
                    <a:cubicBezTo>
                      <a:pt x="710" y="329"/>
                      <a:pt x="712" y="326"/>
                      <a:pt x="712" y="325"/>
                    </a:cubicBezTo>
                    <a:cubicBezTo>
                      <a:pt x="712" y="323"/>
                      <a:pt x="712" y="313"/>
                      <a:pt x="712" y="311"/>
                    </a:cubicBezTo>
                    <a:cubicBezTo>
                      <a:pt x="712" y="309"/>
                      <a:pt x="710" y="305"/>
                      <a:pt x="709" y="302"/>
                    </a:cubicBezTo>
                    <a:cubicBezTo>
                      <a:pt x="708" y="299"/>
                      <a:pt x="706" y="298"/>
                      <a:pt x="703" y="295"/>
                    </a:cubicBezTo>
                    <a:cubicBezTo>
                      <a:pt x="700" y="292"/>
                      <a:pt x="694" y="290"/>
                      <a:pt x="692" y="288"/>
                    </a:cubicBezTo>
                    <a:cubicBezTo>
                      <a:pt x="690" y="287"/>
                      <a:pt x="691" y="288"/>
                      <a:pt x="691" y="286"/>
                    </a:cubicBezTo>
                    <a:cubicBezTo>
                      <a:pt x="690" y="285"/>
                      <a:pt x="690" y="283"/>
                      <a:pt x="690" y="282"/>
                    </a:cubicBezTo>
                    <a:cubicBezTo>
                      <a:pt x="690" y="281"/>
                      <a:pt x="692" y="283"/>
                      <a:pt x="692" y="282"/>
                    </a:cubicBezTo>
                    <a:cubicBezTo>
                      <a:pt x="693" y="281"/>
                      <a:pt x="694" y="279"/>
                      <a:pt x="695" y="278"/>
                    </a:cubicBezTo>
                    <a:cubicBezTo>
                      <a:pt x="695" y="277"/>
                      <a:pt x="697" y="276"/>
                      <a:pt x="698" y="275"/>
                    </a:cubicBezTo>
                    <a:cubicBezTo>
                      <a:pt x="699" y="274"/>
                      <a:pt x="700" y="275"/>
                      <a:pt x="699" y="274"/>
                    </a:cubicBezTo>
                    <a:cubicBezTo>
                      <a:pt x="698" y="274"/>
                      <a:pt x="697" y="274"/>
                      <a:pt x="698" y="274"/>
                    </a:cubicBezTo>
                    <a:cubicBezTo>
                      <a:pt x="698" y="273"/>
                      <a:pt x="699" y="273"/>
                      <a:pt x="699" y="272"/>
                    </a:cubicBezTo>
                    <a:cubicBezTo>
                      <a:pt x="699" y="271"/>
                      <a:pt x="698" y="270"/>
                      <a:pt x="699" y="270"/>
                    </a:cubicBezTo>
                    <a:cubicBezTo>
                      <a:pt x="700" y="269"/>
                      <a:pt x="701" y="270"/>
                      <a:pt x="701" y="270"/>
                    </a:cubicBezTo>
                    <a:cubicBezTo>
                      <a:pt x="701" y="271"/>
                      <a:pt x="703" y="273"/>
                      <a:pt x="704" y="272"/>
                    </a:cubicBezTo>
                    <a:cubicBezTo>
                      <a:pt x="704" y="272"/>
                      <a:pt x="703" y="271"/>
                      <a:pt x="702" y="270"/>
                    </a:cubicBezTo>
                    <a:cubicBezTo>
                      <a:pt x="702" y="269"/>
                      <a:pt x="701" y="269"/>
                      <a:pt x="702" y="269"/>
                    </a:cubicBezTo>
                    <a:cubicBezTo>
                      <a:pt x="703" y="268"/>
                      <a:pt x="704" y="269"/>
                      <a:pt x="704" y="268"/>
                    </a:cubicBezTo>
                    <a:cubicBezTo>
                      <a:pt x="704" y="267"/>
                      <a:pt x="703" y="266"/>
                      <a:pt x="703" y="266"/>
                    </a:cubicBezTo>
                    <a:cubicBezTo>
                      <a:pt x="703" y="265"/>
                      <a:pt x="705" y="265"/>
                      <a:pt x="704" y="265"/>
                    </a:cubicBezTo>
                    <a:cubicBezTo>
                      <a:pt x="703" y="264"/>
                      <a:pt x="701" y="264"/>
                      <a:pt x="700" y="263"/>
                    </a:cubicBezTo>
                    <a:cubicBezTo>
                      <a:pt x="700" y="262"/>
                      <a:pt x="698" y="259"/>
                      <a:pt x="699" y="258"/>
                    </a:cubicBezTo>
                    <a:cubicBezTo>
                      <a:pt x="700" y="257"/>
                      <a:pt x="703" y="256"/>
                      <a:pt x="702" y="255"/>
                    </a:cubicBezTo>
                    <a:cubicBezTo>
                      <a:pt x="701" y="254"/>
                      <a:pt x="699" y="255"/>
                      <a:pt x="699" y="254"/>
                    </a:cubicBezTo>
                    <a:cubicBezTo>
                      <a:pt x="699" y="253"/>
                      <a:pt x="702" y="251"/>
                      <a:pt x="701" y="251"/>
                    </a:cubicBezTo>
                    <a:cubicBezTo>
                      <a:pt x="700" y="250"/>
                      <a:pt x="696" y="251"/>
                      <a:pt x="694" y="251"/>
                    </a:cubicBezTo>
                    <a:cubicBezTo>
                      <a:pt x="693" y="251"/>
                      <a:pt x="691" y="253"/>
                      <a:pt x="690" y="252"/>
                    </a:cubicBezTo>
                    <a:cubicBezTo>
                      <a:pt x="690" y="252"/>
                      <a:pt x="690" y="251"/>
                      <a:pt x="691" y="251"/>
                    </a:cubicBezTo>
                    <a:cubicBezTo>
                      <a:pt x="693" y="251"/>
                      <a:pt x="694" y="251"/>
                      <a:pt x="695" y="250"/>
                    </a:cubicBezTo>
                    <a:cubicBezTo>
                      <a:pt x="696" y="249"/>
                      <a:pt x="698" y="248"/>
                      <a:pt x="698" y="247"/>
                    </a:cubicBezTo>
                    <a:cubicBezTo>
                      <a:pt x="699" y="246"/>
                      <a:pt x="699" y="245"/>
                      <a:pt x="699" y="244"/>
                    </a:cubicBezTo>
                    <a:cubicBezTo>
                      <a:pt x="699" y="243"/>
                      <a:pt x="698" y="241"/>
                      <a:pt x="699" y="241"/>
                    </a:cubicBezTo>
                    <a:cubicBezTo>
                      <a:pt x="699" y="240"/>
                      <a:pt x="700" y="242"/>
                      <a:pt x="700" y="241"/>
                    </a:cubicBezTo>
                    <a:cubicBezTo>
                      <a:pt x="700" y="240"/>
                      <a:pt x="700" y="239"/>
                      <a:pt x="700" y="239"/>
                    </a:cubicBezTo>
                    <a:cubicBezTo>
                      <a:pt x="701" y="239"/>
                      <a:pt x="702" y="240"/>
                      <a:pt x="702" y="239"/>
                    </a:cubicBezTo>
                    <a:cubicBezTo>
                      <a:pt x="702" y="238"/>
                      <a:pt x="699" y="238"/>
                      <a:pt x="699" y="236"/>
                    </a:cubicBezTo>
                    <a:cubicBezTo>
                      <a:pt x="698" y="235"/>
                      <a:pt x="695" y="228"/>
                      <a:pt x="695" y="227"/>
                    </a:cubicBezTo>
                    <a:cubicBezTo>
                      <a:pt x="695" y="225"/>
                      <a:pt x="701" y="222"/>
                      <a:pt x="702" y="221"/>
                    </a:cubicBezTo>
                    <a:cubicBezTo>
                      <a:pt x="703" y="220"/>
                      <a:pt x="718" y="226"/>
                      <a:pt x="720" y="226"/>
                    </a:cubicBezTo>
                    <a:cubicBezTo>
                      <a:pt x="722" y="226"/>
                      <a:pt x="718" y="228"/>
                      <a:pt x="719" y="228"/>
                    </a:cubicBezTo>
                    <a:cubicBezTo>
                      <a:pt x="720" y="229"/>
                      <a:pt x="724" y="227"/>
                      <a:pt x="726" y="226"/>
                    </a:cubicBezTo>
                    <a:cubicBezTo>
                      <a:pt x="727" y="226"/>
                      <a:pt x="730" y="229"/>
                      <a:pt x="732" y="229"/>
                    </a:cubicBezTo>
                    <a:cubicBezTo>
                      <a:pt x="734" y="230"/>
                      <a:pt x="734" y="230"/>
                      <a:pt x="734" y="229"/>
                    </a:cubicBezTo>
                    <a:cubicBezTo>
                      <a:pt x="734" y="228"/>
                      <a:pt x="733" y="228"/>
                      <a:pt x="734" y="227"/>
                    </a:cubicBezTo>
                    <a:cubicBezTo>
                      <a:pt x="734" y="226"/>
                      <a:pt x="742" y="224"/>
                      <a:pt x="743" y="223"/>
                    </a:cubicBezTo>
                    <a:cubicBezTo>
                      <a:pt x="745" y="223"/>
                      <a:pt x="745" y="224"/>
                      <a:pt x="746" y="225"/>
                    </a:cubicBezTo>
                    <a:cubicBezTo>
                      <a:pt x="748" y="226"/>
                      <a:pt x="748" y="226"/>
                      <a:pt x="750" y="227"/>
                    </a:cubicBezTo>
                    <a:cubicBezTo>
                      <a:pt x="751" y="227"/>
                      <a:pt x="755" y="228"/>
                      <a:pt x="755" y="229"/>
                    </a:cubicBezTo>
                    <a:cubicBezTo>
                      <a:pt x="755" y="230"/>
                      <a:pt x="754" y="231"/>
                      <a:pt x="754" y="232"/>
                    </a:cubicBezTo>
                    <a:cubicBezTo>
                      <a:pt x="754" y="233"/>
                      <a:pt x="755" y="236"/>
                      <a:pt x="756" y="235"/>
                    </a:cubicBezTo>
                    <a:cubicBezTo>
                      <a:pt x="756" y="234"/>
                      <a:pt x="756" y="233"/>
                      <a:pt x="757" y="232"/>
                    </a:cubicBezTo>
                    <a:cubicBezTo>
                      <a:pt x="758" y="232"/>
                      <a:pt x="760" y="232"/>
                      <a:pt x="760" y="234"/>
                    </a:cubicBezTo>
                    <a:cubicBezTo>
                      <a:pt x="760" y="235"/>
                      <a:pt x="761" y="235"/>
                      <a:pt x="761" y="236"/>
                    </a:cubicBezTo>
                    <a:cubicBezTo>
                      <a:pt x="762" y="237"/>
                      <a:pt x="758" y="238"/>
                      <a:pt x="759" y="238"/>
                    </a:cubicBezTo>
                    <a:cubicBezTo>
                      <a:pt x="760" y="239"/>
                      <a:pt x="763" y="236"/>
                      <a:pt x="765" y="236"/>
                    </a:cubicBezTo>
                    <a:cubicBezTo>
                      <a:pt x="766" y="237"/>
                      <a:pt x="769" y="238"/>
                      <a:pt x="768" y="238"/>
                    </a:cubicBezTo>
                    <a:cubicBezTo>
                      <a:pt x="767" y="239"/>
                      <a:pt x="764" y="238"/>
                      <a:pt x="764" y="239"/>
                    </a:cubicBezTo>
                    <a:cubicBezTo>
                      <a:pt x="764" y="239"/>
                      <a:pt x="764" y="240"/>
                      <a:pt x="765" y="240"/>
                    </a:cubicBezTo>
                    <a:cubicBezTo>
                      <a:pt x="766" y="240"/>
                      <a:pt x="768" y="241"/>
                      <a:pt x="768" y="241"/>
                    </a:cubicBezTo>
                    <a:cubicBezTo>
                      <a:pt x="768" y="242"/>
                      <a:pt x="764" y="241"/>
                      <a:pt x="765" y="242"/>
                    </a:cubicBezTo>
                    <a:cubicBezTo>
                      <a:pt x="766" y="243"/>
                      <a:pt x="768" y="245"/>
                      <a:pt x="769" y="245"/>
                    </a:cubicBezTo>
                    <a:cubicBezTo>
                      <a:pt x="771" y="245"/>
                      <a:pt x="776" y="249"/>
                      <a:pt x="778" y="248"/>
                    </a:cubicBezTo>
                    <a:cubicBezTo>
                      <a:pt x="780" y="247"/>
                      <a:pt x="780" y="247"/>
                      <a:pt x="782" y="247"/>
                    </a:cubicBezTo>
                    <a:cubicBezTo>
                      <a:pt x="784" y="247"/>
                      <a:pt x="784" y="250"/>
                      <a:pt x="785" y="251"/>
                    </a:cubicBezTo>
                    <a:cubicBezTo>
                      <a:pt x="785" y="252"/>
                      <a:pt x="786" y="250"/>
                      <a:pt x="786" y="250"/>
                    </a:cubicBezTo>
                    <a:cubicBezTo>
                      <a:pt x="787" y="250"/>
                      <a:pt x="787" y="250"/>
                      <a:pt x="787" y="250"/>
                    </a:cubicBezTo>
                    <a:cubicBezTo>
                      <a:pt x="788" y="250"/>
                      <a:pt x="788" y="249"/>
                      <a:pt x="788" y="249"/>
                    </a:cubicBezTo>
                    <a:cubicBezTo>
                      <a:pt x="789" y="248"/>
                      <a:pt x="789" y="247"/>
                      <a:pt x="790" y="247"/>
                    </a:cubicBezTo>
                    <a:cubicBezTo>
                      <a:pt x="790" y="247"/>
                      <a:pt x="792" y="251"/>
                      <a:pt x="791" y="251"/>
                    </a:cubicBezTo>
                    <a:cubicBezTo>
                      <a:pt x="791" y="252"/>
                      <a:pt x="788" y="253"/>
                      <a:pt x="788" y="253"/>
                    </a:cubicBezTo>
                    <a:cubicBezTo>
                      <a:pt x="788" y="254"/>
                      <a:pt x="788" y="254"/>
                      <a:pt x="788" y="255"/>
                    </a:cubicBezTo>
                    <a:cubicBezTo>
                      <a:pt x="788" y="256"/>
                      <a:pt x="786" y="256"/>
                      <a:pt x="786" y="256"/>
                    </a:cubicBezTo>
                    <a:cubicBezTo>
                      <a:pt x="786" y="257"/>
                      <a:pt x="786" y="259"/>
                      <a:pt x="787" y="259"/>
                    </a:cubicBezTo>
                    <a:cubicBezTo>
                      <a:pt x="788" y="260"/>
                      <a:pt x="789" y="260"/>
                      <a:pt x="789" y="261"/>
                    </a:cubicBezTo>
                    <a:cubicBezTo>
                      <a:pt x="789" y="262"/>
                      <a:pt x="789" y="263"/>
                      <a:pt x="788" y="263"/>
                    </a:cubicBezTo>
                    <a:cubicBezTo>
                      <a:pt x="788" y="264"/>
                      <a:pt x="786" y="263"/>
                      <a:pt x="786" y="264"/>
                    </a:cubicBezTo>
                    <a:cubicBezTo>
                      <a:pt x="786" y="264"/>
                      <a:pt x="786" y="264"/>
                      <a:pt x="786" y="265"/>
                    </a:cubicBezTo>
                    <a:cubicBezTo>
                      <a:pt x="785" y="265"/>
                      <a:pt x="779" y="264"/>
                      <a:pt x="778" y="265"/>
                    </a:cubicBezTo>
                    <a:cubicBezTo>
                      <a:pt x="777" y="266"/>
                      <a:pt x="778" y="265"/>
                      <a:pt x="780" y="266"/>
                    </a:cubicBezTo>
                    <a:cubicBezTo>
                      <a:pt x="782" y="266"/>
                      <a:pt x="786" y="266"/>
                      <a:pt x="787" y="266"/>
                    </a:cubicBezTo>
                    <a:cubicBezTo>
                      <a:pt x="788" y="266"/>
                      <a:pt x="789" y="267"/>
                      <a:pt x="789" y="267"/>
                    </a:cubicBezTo>
                    <a:cubicBezTo>
                      <a:pt x="789" y="267"/>
                      <a:pt x="789" y="270"/>
                      <a:pt x="789" y="270"/>
                    </a:cubicBezTo>
                    <a:cubicBezTo>
                      <a:pt x="789" y="271"/>
                      <a:pt x="786" y="272"/>
                      <a:pt x="787" y="273"/>
                    </a:cubicBezTo>
                    <a:cubicBezTo>
                      <a:pt x="787" y="273"/>
                      <a:pt x="788" y="274"/>
                      <a:pt x="788" y="274"/>
                    </a:cubicBezTo>
                    <a:cubicBezTo>
                      <a:pt x="788" y="275"/>
                      <a:pt x="785" y="276"/>
                      <a:pt x="786" y="276"/>
                    </a:cubicBezTo>
                    <a:cubicBezTo>
                      <a:pt x="787" y="277"/>
                      <a:pt x="792" y="275"/>
                      <a:pt x="792" y="276"/>
                    </a:cubicBezTo>
                    <a:cubicBezTo>
                      <a:pt x="793" y="276"/>
                      <a:pt x="793" y="277"/>
                      <a:pt x="793" y="277"/>
                    </a:cubicBezTo>
                    <a:cubicBezTo>
                      <a:pt x="792" y="277"/>
                      <a:pt x="791" y="277"/>
                      <a:pt x="791" y="278"/>
                    </a:cubicBezTo>
                    <a:cubicBezTo>
                      <a:pt x="791" y="279"/>
                      <a:pt x="792" y="280"/>
                      <a:pt x="791" y="280"/>
                    </a:cubicBezTo>
                    <a:cubicBezTo>
                      <a:pt x="791" y="280"/>
                      <a:pt x="790" y="280"/>
                      <a:pt x="790" y="280"/>
                    </a:cubicBezTo>
                    <a:cubicBezTo>
                      <a:pt x="790" y="280"/>
                      <a:pt x="790" y="283"/>
                      <a:pt x="790" y="283"/>
                    </a:cubicBezTo>
                    <a:cubicBezTo>
                      <a:pt x="789" y="283"/>
                      <a:pt x="787" y="280"/>
                      <a:pt x="786" y="280"/>
                    </a:cubicBezTo>
                    <a:cubicBezTo>
                      <a:pt x="786" y="281"/>
                      <a:pt x="787" y="283"/>
                      <a:pt x="786" y="283"/>
                    </a:cubicBezTo>
                    <a:cubicBezTo>
                      <a:pt x="786" y="283"/>
                      <a:pt x="785" y="283"/>
                      <a:pt x="784" y="283"/>
                    </a:cubicBezTo>
                    <a:cubicBezTo>
                      <a:pt x="783" y="284"/>
                      <a:pt x="782" y="284"/>
                      <a:pt x="782" y="285"/>
                    </a:cubicBezTo>
                    <a:cubicBezTo>
                      <a:pt x="782" y="285"/>
                      <a:pt x="783" y="285"/>
                      <a:pt x="784" y="285"/>
                    </a:cubicBezTo>
                    <a:cubicBezTo>
                      <a:pt x="785" y="285"/>
                      <a:pt x="785" y="287"/>
                      <a:pt x="787" y="287"/>
                    </a:cubicBezTo>
                    <a:cubicBezTo>
                      <a:pt x="788" y="287"/>
                      <a:pt x="789" y="286"/>
                      <a:pt x="789" y="285"/>
                    </a:cubicBezTo>
                    <a:cubicBezTo>
                      <a:pt x="790" y="284"/>
                      <a:pt x="791" y="284"/>
                      <a:pt x="792" y="284"/>
                    </a:cubicBezTo>
                    <a:cubicBezTo>
                      <a:pt x="793" y="284"/>
                      <a:pt x="793" y="284"/>
                      <a:pt x="795" y="283"/>
                    </a:cubicBezTo>
                    <a:cubicBezTo>
                      <a:pt x="797" y="283"/>
                      <a:pt x="799" y="283"/>
                      <a:pt x="801" y="284"/>
                    </a:cubicBezTo>
                    <a:cubicBezTo>
                      <a:pt x="802" y="284"/>
                      <a:pt x="803" y="286"/>
                      <a:pt x="803" y="287"/>
                    </a:cubicBezTo>
                    <a:cubicBezTo>
                      <a:pt x="803" y="288"/>
                      <a:pt x="804" y="289"/>
                      <a:pt x="803" y="291"/>
                    </a:cubicBezTo>
                    <a:cubicBezTo>
                      <a:pt x="802" y="293"/>
                      <a:pt x="802" y="294"/>
                      <a:pt x="801" y="295"/>
                    </a:cubicBezTo>
                    <a:cubicBezTo>
                      <a:pt x="800" y="295"/>
                      <a:pt x="798" y="297"/>
                      <a:pt x="796" y="298"/>
                    </a:cubicBezTo>
                    <a:cubicBezTo>
                      <a:pt x="794" y="298"/>
                      <a:pt x="791" y="300"/>
                      <a:pt x="792" y="301"/>
                    </a:cubicBezTo>
                    <a:cubicBezTo>
                      <a:pt x="792" y="303"/>
                      <a:pt x="794" y="300"/>
                      <a:pt x="796" y="299"/>
                    </a:cubicBezTo>
                    <a:cubicBezTo>
                      <a:pt x="797" y="298"/>
                      <a:pt x="798" y="298"/>
                      <a:pt x="799" y="298"/>
                    </a:cubicBezTo>
                    <a:cubicBezTo>
                      <a:pt x="801" y="297"/>
                      <a:pt x="802" y="297"/>
                      <a:pt x="802" y="296"/>
                    </a:cubicBezTo>
                    <a:cubicBezTo>
                      <a:pt x="803" y="295"/>
                      <a:pt x="804" y="292"/>
                      <a:pt x="804" y="290"/>
                    </a:cubicBezTo>
                    <a:cubicBezTo>
                      <a:pt x="805" y="289"/>
                      <a:pt x="806" y="289"/>
                      <a:pt x="807" y="289"/>
                    </a:cubicBezTo>
                    <a:cubicBezTo>
                      <a:pt x="807" y="288"/>
                      <a:pt x="808" y="290"/>
                      <a:pt x="807" y="291"/>
                    </a:cubicBezTo>
                    <a:cubicBezTo>
                      <a:pt x="807" y="292"/>
                      <a:pt x="806" y="294"/>
                      <a:pt x="805" y="295"/>
                    </a:cubicBezTo>
                    <a:cubicBezTo>
                      <a:pt x="804" y="295"/>
                      <a:pt x="804" y="297"/>
                      <a:pt x="805" y="297"/>
                    </a:cubicBezTo>
                    <a:cubicBezTo>
                      <a:pt x="805" y="297"/>
                      <a:pt x="807" y="296"/>
                      <a:pt x="808" y="294"/>
                    </a:cubicBezTo>
                    <a:cubicBezTo>
                      <a:pt x="809" y="293"/>
                      <a:pt x="809" y="292"/>
                      <a:pt x="809" y="292"/>
                    </a:cubicBezTo>
                    <a:cubicBezTo>
                      <a:pt x="809" y="291"/>
                      <a:pt x="810" y="292"/>
                      <a:pt x="810" y="292"/>
                    </a:cubicBezTo>
                    <a:cubicBezTo>
                      <a:pt x="810" y="293"/>
                      <a:pt x="809" y="295"/>
                      <a:pt x="809" y="296"/>
                    </a:cubicBezTo>
                    <a:cubicBezTo>
                      <a:pt x="809" y="297"/>
                      <a:pt x="809" y="298"/>
                      <a:pt x="810" y="299"/>
                    </a:cubicBezTo>
                    <a:cubicBezTo>
                      <a:pt x="810" y="299"/>
                      <a:pt x="810" y="295"/>
                      <a:pt x="812" y="294"/>
                    </a:cubicBezTo>
                    <a:cubicBezTo>
                      <a:pt x="813" y="293"/>
                      <a:pt x="812" y="293"/>
                      <a:pt x="815" y="292"/>
                    </a:cubicBezTo>
                    <a:cubicBezTo>
                      <a:pt x="818" y="291"/>
                      <a:pt x="821" y="290"/>
                      <a:pt x="821" y="289"/>
                    </a:cubicBezTo>
                    <a:cubicBezTo>
                      <a:pt x="822" y="289"/>
                      <a:pt x="822" y="289"/>
                      <a:pt x="822" y="288"/>
                    </a:cubicBezTo>
                    <a:cubicBezTo>
                      <a:pt x="822" y="287"/>
                      <a:pt x="823" y="285"/>
                      <a:pt x="824" y="284"/>
                    </a:cubicBezTo>
                    <a:cubicBezTo>
                      <a:pt x="825" y="284"/>
                      <a:pt x="825" y="283"/>
                      <a:pt x="825" y="284"/>
                    </a:cubicBezTo>
                    <a:cubicBezTo>
                      <a:pt x="826" y="285"/>
                      <a:pt x="826" y="285"/>
                      <a:pt x="827" y="286"/>
                    </a:cubicBezTo>
                    <a:cubicBezTo>
                      <a:pt x="828" y="287"/>
                      <a:pt x="828" y="287"/>
                      <a:pt x="828" y="288"/>
                    </a:cubicBezTo>
                    <a:cubicBezTo>
                      <a:pt x="828" y="289"/>
                      <a:pt x="827" y="292"/>
                      <a:pt x="828" y="292"/>
                    </a:cubicBezTo>
                    <a:cubicBezTo>
                      <a:pt x="828" y="292"/>
                      <a:pt x="828" y="291"/>
                      <a:pt x="829" y="290"/>
                    </a:cubicBezTo>
                    <a:cubicBezTo>
                      <a:pt x="830" y="289"/>
                      <a:pt x="831" y="289"/>
                      <a:pt x="830" y="288"/>
                    </a:cubicBezTo>
                    <a:cubicBezTo>
                      <a:pt x="830" y="287"/>
                      <a:pt x="829" y="287"/>
                      <a:pt x="830" y="286"/>
                    </a:cubicBezTo>
                    <a:cubicBezTo>
                      <a:pt x="830" y="285"/>
                      <a:pt x="831" y="285"/>
                      <a:pt x="831" y="285"/>
                    </a:cubicBezTo>
                    <a:cubicBezTo>
                      <a:pt x="831" y="284"/>
                      <a:pt x="829" y="283"/>
                      <a:pt x="830" y="283"/>
                    </a:cubicBezTo>
                    <a:cubicBezTo>
                      <a:pt x="830" y="282"/>
                      <a:pt x="830" y="281"/>
                      <a:pt x="830" y="281"/>
                    </a:cubicBezTo>
                    <a:cubicBezTo>
                      <a:pt x="831" y="281"/>
                      <a:pt x="832" y="283"/>
                      <a:pt x="832" y="282"/>
                    </a:cubicBezTo>
                    <a:cubicBezTo>
                      <a:pt x="832" y="282"/>
                      <a:pt x="832" y="281"/>
                      <a:pt x="833" y="281"/>
                    </a:cubicBezTo>
                    <a:cubicBezTo>
                      <a:pt x="833" y="281"/>
                      <a:pt x="835" y="281"/>
                      <a:pt x="836" y="280"/>
                    </a:cubicBezTo>
                    <a:cubicBezTo>
                      <a:pt x="836" y="280"/>
                      <a:pt x="833" y="280"/>
                      <a:pt x="832" y="279"/>
                    </a:cubicBezTo>
                    <a:cubicBezTo>
                      <a:pt x="832" y="279"/>
                      <a:pt x="831" y="278"/>
                      <a:pt x="832" y="277"/>
                    </a:cubicBezTo>
                    <a:cubicBezTo>
                      <a:pt x="832" y="277"/>
                      <a:pt x="833" y="278"/>
                      <a:pt x="833" y="278"/>
                    </a:cubicBezTo>
                    <a:cubicBezTo>
                      <a:pt x="834" y="277"/>
                      <a:pt x="834" y="276"/>
                      <a:pt x="834" y="276"/>
                    </a:cubicBezTo>
                    <a:cubicBezTo>
                      <a:pt x="834" y="276"/>
                      <a:pt x="834" y="277"/>
                      <a:pt x="836" y="276"/>
                    </a:cubicBezTo>
                    <a:cubicBezTo>
                      <a:pt x="837" y="276"/>
                      <a:pt x="836" y="275"/>
                      <a:pt x="836" y="274"/>
                    </a:cubicBezTo>
                    <a:cubicBezTo>
                      <a:pt x="837" y="274"/>
                      <a:pt x="838" y="275"/>
                      <a:pt x="839" y="275"/>
                    </a:cubicBezTo>
                    <a:cubicBezTo>
                      <a:pt x="840" y="274"/>
                      <a:pt x="836" y="273"/>
                      <a:pt x="836" y="272"/>
                    </a:cubicBezTo>
                    <a:cubicBezTo>
                      <a:pt x="835" y="271"/>
                      <a:pt x="836" y="271"/>
                      <a:pt x="835" y="270"/>
                    </a:cubicBezTo>
                    <a:cubicBezTo>
                      <a:pt x="835" y="269"/>
                      <a:pt x="835" y="269"/>
                      <a:pt x="835" y="268"/>
                    </a:cubicBezTo>
                    <a:cubicBezTo>
                      <a:pt x="836" y="268"/>
                      <a:pt x="836" y="268"/>
                      <a:pt x="837" y="268"/>
                    </a:cubicBezTo>
                    <a:cubicBezTo>
                      <a:pt x="839" y="268"/>
                      <a:pt x="840" y="269"/>
                      <a:pt x="840" y="269"/>
                    </a:cubicBezTo>
                    <a:cubicBezTo>
                      <a:pt x="839" y="268"/>
                      <a:pt x="838" y="268"/>
                      <a:pt x="838" y="267"/>
                    </a:cubicBezTo>
                    <a:cubicBezTo>
                      <a:pt x="838" y="266"/>
                      <a:pt x="839" y="263"/>
                      <a:pt x="840" y="262"/>
                    </a:cubicBezTo>
                    <a:cubicBezTo>
                      <a:pt x="841" y="260"/>
                      <a:pt x="842" y="259"/>
                      <a:pt x="842" y="259"/>
                    </a:cubicBezTo>
                    <a:cubicBezTo>
                      <a:pt x="842" y="258"/>
                      <a:pt x="841" y="257"/>
                      <a:pt x="842" y="257"/>
                    </a:cubicBezTo>
                    <a:cubicBezTo>
                      <a:pt x="842" y="257"/>
                      <a:pt x="845" y="258"/>
                      <a:pt x="845" y="258"/>
                    </a:cubicBezTo>
                    <a:cubicBezTo>
                      <a:pt x="845" y="259"/>
                      <a:pt x="843" y="259"/>
                      <a:pt x="844" y="260"/>
                    </a:cubicBezTo>
                    <a:cubicBezTo>
                      <a:pt x="844" y="261"/>
                      <a:pt x="845" y="260"/>
                      <a:pt x="844" y="261"/>
                    </a:cubicBezTo>
                    <a:cubicBezTo>
                      <a:pt x="844" y="262"/>
                      <a:pt x="843" y="262"/>
                      <a:pt x="843" y="263"/>
                    </a:cubicBezTo>
                    <a:cubicBezTo>
                      <a:pt x="843" y="263"/>
                      <a:pt x="842" y="263"/>
                      <a:pt x="843" y="264"/>
                    </a:cubicBezTo>
                    <a:cubicBezTo>
                      <a:pt x="844" y="265"/>
                      <a:pt x="845" y="264"/>
                      <a:pt x="845" y="264"/>
                    </a:cubicBezTo>
                    <a:cubicBezTo>
                      <a:pt x="845" y="265"/>
                      <a:pt x="844" y="266"/>
                      <a:pt x="845" y="266"/>
                    </a:cubicBezTo>
                    <a:cubicBezTo>
                      <a:pt x="846" y="266"/>
                      <a:pt x="847" y="266"/>
                      <a:pt x="847" y="265"/>
                    </a:cubicBezTo>
                    <a:cubicBezTo>
                      <a:pt x="848" y="265"/>
                      <a:pt x="847" y="266"/>
                      <a:pt x="848" y="267"/>
                    </a:cubicBezTo>
                    <a:cubicBezTo>
                      <a:pt x="848" y="267"/>
                      <a:pt x="849" y="267"/>
                      <a:pt x="849" y="268"/>
                    </a:cubicBezTo>
                    <a:cubicBezTo>
                      <a:pt x="848" y="268"/>
                      <a:pt x="848" y="268"/>
                      <a:pt x="848" y="269"/>
                    </a:cubicBezTo>
                    <a:cubicBezTo>
                      <a:pt x="849" y="270"/>
                      <a:pt x="849" y="269"/>
                      <a:pt x="850" y="270"/>
                    </a:cubicBezTo>
                    <a:cubicBezTo>
                      <a:pt x="850" y="271"/>
                      <a:pt x="849" y="272"/>
                      <a:pt x="849" y="272"/>
                    </a:cubicBezTo>
                    <a:cubicBezTo>
                      <a:pt x="850" y="273"/>
                      <a:pt x="851" y="271"/>
                      <a:pt x="851" y="272"/>
                    </a:cubicBezTo>
                    <a:cubicBezTo>
                      <a:pt x="851" y="272"/>
                      <a:pt x="849" y="272"/>
                      <a:pt x="851" y="273"/>
                    </a:cubicBezTo>
                    <a:cubicBezTo>
                      <a:pt x="852" y="274"/>
                      <a:pt x="853" y="273"/>
                      <a:pt x="853" y="274"/>
                    </a:cubicBezTo>
                    <a:cubicBezTo>
                      <a:pt x="853" y="274"/>
                      <a:pt x="851" y="274"/>
                      <a:pt x="850" y="275"/>
                    </a:cubicBezTo>
                    <a:cubicBezTo>
                      <a:pt x="850" y="275"/>
                      <a:pt x="850" y="276"/>
                      <a:pt x="850" y="276"/>
                    </a:cubicBezTo>
                    <a:cubicBezTo>
                      <a:pt x="851" y="276"/>
                      <a:pt x="852" y="275"/>
                      <a:pt x="853" y="276"/>
                    </a:cubicBezTo>
                    <a:cubicBezTo>
                      <a:pt x="853" y="277"/>
                      <a:pt x="852" y="277"/>
                      <a:pt x="853" y="278"/>
                    </a:cubicBezTo>
                    <a:cubicBezTo>
                      <a:pt x="854" y="278"/>
                      <a:pt x="854" y="276"/>
                      <a:pt x="854" y="277"/>
                    </a:cubicBezTo>
                    <a:cubicBezTo>
                      <a:pt x="855" y="278"/>
                      <a:pt x="854" y="278"/>
                      <a:pt x="855" y="278"/>
                    </a:cubicBezTo>
                    <a:cubicBezTo>
                      <a:pt x="856" y="278"/>
                      <a:pt x="856" y="278"/>
                      <a:pt x="856" y="279"/>
                    </a:cubicBezTo>
                    <a:cubicBezTo>
                      <a:pt x="856" y="279"/>
                      <a:pt x="856" y="279"/>
                      <a:pt x="855" y="279"/>
                    </a:cubicBezTo>
                    <a:cubicBezTo>
                      <a:pt x="854" y="279"/>
                      <a:pt x="851" y="279"/>
                      <a:pt x="851" y="280"/>
                    </a:cubicBezTo>
                    <a:cubicBezTo>
                      <a:pt x="850" y="280"/>
                      <a:pt x="849" y="280"/>
                      <a:pt x="850" y="281"/>
                    </a:cubicBezTo>
                    <a:cubicBezTo>
                      <a:pt x="851" y="282"/>
                      <a:pt x="852" y="283"/>
                      <a:pt x="852" y="282"/>
                    </a:cubicBezTo>
                    <a:cubicBezTo>
                      <a:pt x="853" y="282"/>
                      <a:pt x="852" y="281"/>
                      <a:pt x="853" y="281"/>
                    </a:cubicBezTo>
                    <a:cubicBezTo>
                      <a:pt x="854" y="281"/>
                      <a:pt x="856" y="281"/>
                      <a:pt x="856" y="281"/>
                    </a:cubicBezTo>
                    <a:cubicBezTo>
                      <a:pt x="857" y="281"/>
                      <a:pt x="857" y="280"/>
                      <a:pt x="858" y="280"/>
                    </a:cubicBezTo>
                    <a:cubicBezTo>
                      <a:pt x="858" y="280"/>
                      <a:pt x="859" y="280"/>
                      <a:pt x="859" y="281"/>
                    </a:cubicBezTo>
                    <a:cubicBezTo>
                      <a:pt x="859" y="281"/>
                      <a:pt x="858" y="281"/>
                      <a:pt x="858" y="282"/>
                    </a:cubicBezTo>
                    <a:cubicBezTo>
                      <a:pt x="858" y="282"/>
                      <a:pt x="859" y="282"/>
                      <a:pt x="858" y="283"/>
                    </a:cubicBezTo>
                    <a:cubicBezTo>
                      <a:pt x="858" y="284"/>
                      <a:pt x="857" y="284"/>
                      <a:pt x="858" y="284"/>
                    </a:cubicBezTo>
                    <a:cubicBezTo>
                      <a:pt x="858" y="284"/>
                      <a:pt x="861" y="284"/>
                      <a:pt x="861" y="284"/>
                    </a:cubicBezTo>
                    <a:cubicBezTo>
                      <a:pt x="861" y="285"/>
                      <a:pt x="860" y="286"/>
                      <a:pt x="861" y="286"/>
                    </a:cubicBezTo>
                    <a:cubicBezTo>
                      <a:pt x="861" y="286"/>
                      <a:pt x="862" y="286"/>
                      <a:pt x="862" y="287"/>
                    </a:cubicBezTo>
                    <a:cubicBezTo>
                      <a:pt x="862" y="287"/>
                      <a:pt x="861" y="288"/>
                      <a:pt x="860" y="289"/>
                    </a:cubicBezTo>
                    <a:cubicBezTo>
                      <a:pt x="859" y="289"/>
                      <a:pt x="856" y="288"/>
                      <a:pt x="856" y="289"/>
                    </a:cubicBezTo>
                    <a:cubicBezTo>
                      <a:pt x="855" y="289"/>
                      <a:pt x="856" y="290"/>
                      <a:pt x="856" y="290"/>
                    </a:cubicBezTo>
                    <a:cubicBezTo>
                      <a:pt x="856" y="290"/>
                      <a:pt x="854" y="292"/>
                      <a:pt x="855" y="293"/>
                    </a:cubicBezTo>
                    <a:cubicBezTo>
                      <a:pt x="855" y="293"/>
                      <a:pt x="859" y="291"/>
                      <a:pt x="859" y="290"/>
                    </a:cubicBezTo>
                    <a:cubicBezTo>
                      <a:pt x="859" y="290"/>
                      <a:pt x="860" y="292"/>
                      <a:pt x="860" y="292"/>
                    </a:cubicBezTo>
                    <a:cubicBezTo>
                      <a:pt x="861" y="291"/>
                      <a:pt x="861" y="291"/>
                      <a:pt x="863" y="290"/>
                    </a:cubicBezTo>
                    <a:cubicBezTo>
                      <a:pt x="865" y="290"/>
                      <a:pt x="865" y="289"/>
                      <a:pt x="866" y="290"/>
                    </a:cubicBezTo>
                    <a:cubicBezTo>
                      <a:pt x="866" y="291"/>
                      <a:pt x="866" y="292"/>
                      <a:pt x="865" y="292"/>
                    </a:cubicBezTo>
                    <a:cubicBezTo>
                      <a:pt x="865" y="293"/>
                      <a:pt x="862" y="294"/>
                      <a:pt x="861" y="294"/>
                    </a:cubicBezTo>
                    <a:cubicBezTo>
                      <a:pt x="860" y="295"/>
                      <a:pt x="857" y="296"/>
                      <a:pt x="858" y="297"/>
                    </a:cubicBezTo>
                    <a:cubicBezTo>
                      <a:pt x="859" y="298"/>
                      <a:pt x="860" y="298"/>
                      <a:pt x="861" y="297"/>
                    </a:cubicBezTo>
                    <a:cubicBezTo>
                      <a:pt x="861" y="297"/>
                      <a:pt x="862" y="296"/>
                      <a:pt x="863" y="296"/>
                    </a:cubicBezTo>
                    <a:cubicBezTo>
                      <a:pt x="864" y="295"/>
                      <a:pt x="866" y="295"/>
                      <a:pt x="867" y="295"/>
                    </a:cubicBezTo>
                    <a:cubicBezTo>
                      <a:pt x="867" y="296"/>
                      <a:pt x="866" y="296"/>
                      <a:pt x="867" y="296"/>
                    </a:cubicBezTo>
                    <a:cubicBezTo>
                      <a:pt x="867" y="297"/>
                      <a:pt x="868" y="297"/>
                      <a:pt x="867" y="297"/>
                    </a:cubicBezTo>
                    <a:cubicBezTo>
                      <a:pt x="867" y="298"/>
                      <a:pt x="866" y="297"/>
                      <a:pt x="865" y="298"/>
                    </a:cubicBezTo>
                    <a:cubicBezTo>
                      <a:pt x="865" y="298"/>
                      <a:pt x="865" y="299"/>
                      <a:pt x="865" y="299"/>
                    </a:cubicBezTo>
                    <a:cubicBezTo>
                      <a:pt x="866" y="299"/>
                      <a:pt x="866" y="298"/>
                      <a:pt x="866" y="298"/>
                    </a:cubicBezTo>
                    <a:cubicBezTo>
                      <a:pt x="867" y="299"/>
                      <a:pt x="868" y="300"/>
                      <a:pt x="868" y="300"/>
                    </a:cubicBezTo>
                    <a:cubicBezTo>
                      <a:pt x="869" y="299"/>
                      <a:pt x="868" y="299"/>
                      <a:pt x="869" y="299"/>
                    </a:cubicBezTo>
                    <a:cubicBezTo>
                      <a:pt x="870" y="299"/>
                      <a:pt x="871" y="301"/>
                      <a:pt x="872" y="302"/>
                    </a:cubicBezTo>
                    <a:cubicBezTo>
                      <a:pt x="873" y="302"/>
                      <a:pt x="873" y="303"/>
                      <a:pt x="873" y="303"/>
                    </a:cubicBezTo>
                    <a:cubicBezTo>
                      <a:pt x="873" y="304"/>
                      <a:pt x="872" y="304"/>
                      <a:pt x="871" y="304"/>
                    </a:cubicBezTo>
                    <a:cubicBezTo>
                      <a:pt x="870" y="305"/>
                      <a:pt x="870" y="305"/>
                      <a:pt x="869" y="305"/>
                    </a:cubicBezTo>
                    <a:cubicBezTo>
                      <a:pt x="868" y="305"/>
                      <a:pt x="867" y="304"/>
                      <a:pt x="866" y="304"/>
                    </a:cubicBezTo>
                    <a:cubicBezTo>
                      <a:pt x="866" y="305"/>
                      <a:pt x="865" y="305"/>
                      <a:pt x="866" y="306"/>
                    </a:cubicBezTo>
                    <a:cubicBezTo>
                      <a:pt x="867" y="307"/>
                      <a:pt x="868" y="307"/>
                      <a:pt x="868" y="307"/>
                    </a:cubicBezTo>
                    <a:cubicBezTo>
                      <a:pt x="869" y="307"/>
                      <a:pt x="871" y="306"/>
                      <a:pt x="872" y="306"/>
                    </a:cubicBezTo>
                    <a:cubicBezTo>
                      <a:pt x="873" y="307"/>
                      <a:pt x="874" y="306"/>
                      <a:pt x="874" y="307"/>
                    </a:cubicBezTo>
                    <a:cubicBezTo>
                      <a:pt x="874" y="308"/>
                      <a:pt x="872" y="308"/>
                      <a:pt x="872" y="309"/>
                    </a:cubicBezTo>
                    <a:cubicBezTo>
                      <a:pt x="873" y="310"/>
                      <a:pt x="874" y="311"/>
                      <a:pt x="874" y="311"/>
                    </a:cubicBezTo>
                    <a:cubicBezTo>
                      <a:pt x="875" y="311"/>
                      <a:pt x="876" y="311"/>
                      <a:pt x="876" y="311"/>
                    </a:cubicBezTo>
                    <a:cubicBezTo>
                      <a:pt x="877" y="311"/>
                      <a:pt x="877" y="312"/>
                      <a:pt x="878" y="312"/>
                    </a:cubicBezTo>
                    <a:cubicBezTo>
                      <a:pt x="879" y="312"/>
                      <a:pt x="880" y="312"/>
                      <a:pt x="880" y="313"/>
                    </a:cubicBezTo>
                    <a:cubicBezTo>
                      <a:pt x="879" y="313"/>
                      <a:pt x="879" y="314"/>
                      <a:pt x="878" y="314"/>
                    </a:cubicBezTo>
                    <a:cubicBezTo>
                      <a:pt x="877" y="314"/>
                      <a:pt x="876" y="315"/>
                      <a:pt x="875" y="316"/>
                    </a:cubicBezTo>
                    <a:cubicBezTo>
                      <a:pt x="875" y="317"/>
                      <a:pt x="874" y="318"/>
                      <a:pt x="873" y="318"/>
                    </a:cubicBezTo>
                    <a:cubicBezTo>
                      <a:pt x="873" y="318"/>
                      <a:pt x="870" y="318"/>
                      <a:pt x="871" y="317"/>
                    </a:cubicBezTo>
                    <a:cubicBezTo>
                      <a:pt x="872" y="316"/>
                      <a:pt x="874" y="316"/>
                      <a:pt x="873" y="316"/>
                    </a:cubicBezTo>
                    <a:cubicBezTo>
                      <a:pt x="872" y="315"/>
                      <a:pt x="869" y="315"/>
                      <a:pt x="868" y="315"/>
                    </a:cubicBezTo>
                    <a:cubicBezTo>
                      <a:pt x="867" y="316"/>
                      <a:pt x="864" y="316"/>
                      <a:pt x="866" y="316"/>
                    </a:cubicBezTo>
                    <a:cubicBezTo>
                      <a:pt x="867" y="317"/>
                      <a:pt x="869" y="317"/>
                      <a:pt x="869" y="318"/>
                    </a:cubicBezTo>
                    <a:cubicBezTo>
                      <a:pt x="870" y="320"/>
                      <a:pt x="869" y="319"/>
                      <a:pt x="870" y="320"/>
                    </a:cubicBezTo>
                    <a:cubicBezTo>
                      <a:pt x="871" y="320"/>
                      <a:pt x="874" y="320"/>
                      <a:pt x="874" y="321"/>
                    </a:cubicBezTo>
                    <a:cubicBezTo>
                      <a:pt x="874" y="321"/>
                      <a:pt x="871" y="321"/>
                      <a:pt x="871" y="321"/>
                    </a:cubicBezTo>
                    <a:cubicBezTo>
                      <a:pt x="870" y="322"/>
                      <a:pt x="870" y="322"/>
                      <a:pt x="871" y="322"/>
                    </a:cubicBezTo>
                    <a:cubicBezTo>
                      <a:pt x="872" y="323"/>
                      <a:pt x="872" y="322"/>
                      <a:pt x="873" y="323"/>
                    </a:cubicBezTo>
                    <a:cubicBezTo>
                      <a:pt x="874" y="323"/>
                      <a:pt x="875" y="323"/>
                      <a:pt x="875" y="324"/>
                    </a:cubicBezTo>
                    <a:cubicBezTo>
                      <a:pt x="875" y="324"/>
                      <a:pt x="872" y="323"/>
                      <a:pt x="872" y="324"/>
                    </a:cubicBezTo>
                    <a:cubicBezTo>
                      <a:pt x="872" y="325"/>
                      <a:pt x="872" y="325"/>
                      <a:pt x="874" y="326"/>
                    </a:cubicBezTo>
                    <a:cubicBezTo>
                      <a:pt x="875" y="326"/>
                      <a:pt x="877" y="326"/>
                      <a:pt x="878" y="326"/>
                    </a:cubicBezTo>
                    <a:cubicBezTo>
                      <a:pt x="879" y="326"/>
                      <a:pt x="879" y="327"/>
                      <a:pt x="879" y="327"/>
                    </a:cubicBezTo>
                    <a:cubicBezTo>
                      <a:pt x="879" y="328"/>
                      <a:pt x="877" y="328"/>
                      <a:pt x="878" y="329"/>
                    </a:cubicBezTo>
                    <a:cubicBezTo>
                      <a:pt x="879" y="329"/>
                      <a:pt x="880" y="329"/>
                      <a:pt x="880" y="329"/>
                    </a:cubicBezTo>
                    <a:cubicBezTo>
                      <a:pt x="881" y="329"/>
                      <a:pt x="881" y="330"/>
                      <a:pt x="881" y="330"/>
                    </a:cubicBezTo>
                    <a:cubicBezTo>
                      <a:pt x="882" y="330"/>
                      <a:pt x="882" y="331"/>
                      <a:pt x="882" y="331"/>
                    </a:cubicBezTo>
                    <a:cubicBezTo>
                      <a:pt x="883" y="332"/>
                      <a:pt x="883" y="331"/>
                      <a:pt x="884" y="331"/>
                    </a:cubicBezTo>
                    <a:cubicBezTo>
                      <a:pt x="885" y="331"/>
                      <a:pt x="885" y="331"/>
                      <a:pt x="885" y="332"/>
                    </a:cubicBezTo>
                    <a:cubicBezTo>
                      <a:pt x="885" y="333"/>
                      <a:pt x="884" y="333"/>
                      <a:pt x="885" y="333"/>
                    </a:cubicBezTo>
                    <a:cubicBezTo>
                      <a:pt x="886" y="333"/>
                      <a:pt x="886" y="332"/>
                      <a:pt x="887" y="332"/>
                    </a:cubicBezTo>
                    <a:cubicBezTo>
                      <a:pt x="888" y="332"/>
                      <a:pt x="888" y="333"/>
                      <a:pt x="888" y="334"/>
                    </a:cubicBezTo>
                    <a:cubicBezTo>
                      <a:pt x="888" y="335"/>
                      <a:pt x="888" y="336"/>
                      <a:pt x="888" y="335"/>
                    </a:cubicBezTo>
                    <a:cubicBezTo>
                      <a:pt x="889" y="335"/>
                      <a:pt x="889" y="334"/>
                      <a:pt x="889" y="333"/>
                    </a:cubicBezTo>
                    <a:cubicBezTo>
                      <a:pt x="890" y="333"/>
                      <a:pt x="891" y="333"/>
                      <a:pt x="891" y="333"/>
                    </a:cubicBezTo>
                    <a:cubicBezTo>
                      <a:pt x="891" y="334"/>
                      <a:pt x="890" y="334"/>
                      <a:pt x="890" y="335"/>
                    </a:cubicBezTo>
                    <a:cubicBezTo>
                      <a:pt x="889" y="335"/>
                      <a:pt x="889" y="335"/>
                      <a:pt x="889" y="336"/>
                    </a:cubicBezTo>
                    <a:cubicBezTo>
                      <a:pt x="890" y="337"/>
                      <a:pt x="890" y="336"/>
                      <a:pt x="890" y="337"/>
                    </a:cubicBezTo>
                    <a:cubicBezTo>
                      <a:pt x="890" y="337"/>
                      <a:pt x="890" y="338"/>
                      <a:pt x="890" y="338"/>
                    </a:cubicBezTo>
                    <a:cubicBezTo>
                      <a:pt x="889" y="339"/>
                      <a:pt x="890" y="339"/>
                      <a:pt x="890" y="339"/>
                    </a:cubicBezTo>
                    <a:cubicBezTo>
                      <a:pt x="890" y="340"/>
                      <a:pt x="888" y="340"/>
                      <a:pt x="888" y="341"/>
                    </a:cubicBezTo>
                    <a:cubicBezTo>
                      <a:pt x="888" y="342"/>
                      <a:pt x="888" y="342"/>
                      <a:pt x="888" y="342"/>
                    </a:cubicBezTo>
                    <a:cubicBezTo>
                      <a:pt x="888" y="343"/>
                      <a:pt x="887" y="344"/>
                      <a:pt x="887" y="344"/>
                    </a:cubicBezTo>
                    <a:cubicBezTo>
                      <a:pt x="887" y="345"/>
                      <a:pt x="888" y="345"/>
                      <a:pt x="889" y="344"/>
                    </a:cubicBezTo>
                    <a:cubicBezTo>
                      <a:pt x="889" y="344"/>
                      <a:pt x="891" y="342"/>
                      <a:pt x="892" y="341"/>
                    </a:cubicBezTo>
                    <a:cubicBezTo>
                      <a:pt x="892" y="341"/>
                      <a:pt x="893" y="341"/>
                      <a:pt x="893" y="342"/>
                    </a:cubicBezTo>
                    <a:cubicBezTo>
                      <a:pt x="892" y="342"/>
                      <a:pt x="891" y="344"/>
                      <a:pt x="891" y="344"/>
                    </a:cubicBezTo>
                    <a:cubicBezTo>
                      <a:pt x="892" y="345"/>
                      <a:pt x="893" y="344"/>
                      <a:pt x="893" y="343"/>
                    </a:cubicBezTo>
                    <a:cubicBezTo>
                      <a:pt x="894" y="342"/>
                      <a:pt x="895" y="341"/>
                      <a:pt x="896" y="341"/>
                    </a:cubicBezTo>
                    <a:cubicBezTo>
                      <a:pt x="897" y="340"/>
                      <a:pt x="897" y="340"/>
                      <a:pt x="897" y="340"/>
                    </a:cubicBezTo>
                    <a:cubicBezTo>
                      <a:pt x="898" y="341"/>
                      <a:pt x="897" y="342"/>
                      <a:pt x="896" y="342"/>
                    </a:cubicBezTo>
                    <a:cubicBezTo>
                      <a:pt x="896" y="343"/>
                      <a:pt x="896" y="343"/>
                      <a:pt x="897" y="343"/>
                    </a:cubicBezTo>
                    <a:cubicBezTo>
                      <a:pt x="898" y="343"/>
                      <a:pt x="900" y="342"/>
                      <a:pt x="900" y="343"/>
                    </a:cubicBezTo>
                    <a:cubicBezTo>
                      <a:pt x="900" y="343"/>
                      <a:pt x="899" y="344"/>
                      <a:pt x="898" y="344"/>
                    </a:cubicBezTo>
                    <a:cubicBezTo>
                      <a:pt x="898" y="345"/>
                      <a:pt x="897" y="345"/>
                      <a:pt x="896" y="346"/>
                    </a:cubicBezTo>
                    <a:cubicBezTo>
                      <a:pt x="896" y="347"/>
                      <a:pt x="895" y="349"/>
                      <a:pt x="896" y="349"/>
                    </a:cubicBezTo>
                    <a:cubicBezTo>
                      <a:pt x="897" y="348"/>
                      <a:pt x="897" y="347"/>
                      <a:pt x="898" y="346"/>
                    </a:cubicBezTo>
                    <a:cubicBezTo>
                      <a:pt x="899" y="346"/>
                      <a:pt x="900" y="345"/>
                      <a:pt x="901" y="344"/>
                    </a:cubicBezTo>
                    <a:cubicBezTo>
                      <a:pt x="902" y="344"/>
                      <a:pt x="901" y="346"/>
                      <a:pt x="902" y="345"/>
                    </a:cubicBezTo>
                    <a:cubicBezTo>
                      <a:pt x="903" y="345"/>
                      <a:pt x="903" y="344"/>
                      <a:pt x="904" y="343"/>
                    </a:cubicBezTo>
                    <a:cubicBezTo>
                      <a:pt x="905" y="343"/>
                      <a:pt x="906" y="343"/>
                      <a:pt x="906" y="342"/>
                    </a:cubicBezTo>
                    <a:cubicBezTo>
                      <a:pt x="907" y="342"/>
                      <a:pt x="907" y="344"/>
                      <a:pt x="907" y="345"/>
                    </a:cubicBezTo>
                    <a:cubicBezTo>
                      <a:pt x="907" y="346"/>
                      <a:pt x="905" y="345"/>
                      <a:pt x="906" y="346"/>
                    </a:cubicBezTo>
                    <a:cubicBezTo>
                      <a:pt x="907" y="347"/>
                      <a:pt x="912" y="349"/>
                      <a:pt x="913" y="348"/>
                    </a:cubicBezTo>
                    <a:cubicBezTo>
                      <a:pt x="914" y="348"/>
                      <a:pt x="913" y="347"/>
                      <a:pt x="914" y="347"/>
                    </a:cubicBezTo>
                    <a:cubicBezTo>
                      <a:pt x="915" y="347"/>
                      <a:pt x="916" y="347"/>
                      <a:pt x="917" y="348"/>
                    </a:cubicBezTo>
                    <a:cubicBezTo>
                      <a:pt x="918" y="348"/>
                      <a:pt x="918" y="348"/>
                      <a:pt x="919" y="349"/>
                    </a:cubicBezTo>
                    <a:cubicBezTo>
                      <a:pt x="921" y="349"/>
                      <a:pt x="924" y="351"/>
                      <a:pt x="924" y="351"/>
                    </a:cubicBezTo>
                    <a:cubicBezTo>
                      <a:pt x="924" y="352"/>
                      <a:pt x="920" y="352"/>
                      <a:pt x="920" y="352"/>
                    </a:cubicBezTo>
                    <a:cubicBezTo>
                      <a:pt x="920" y="353"/>
                      <a:pt x="922" y="353"/>
                      <a:pt x="921" y="353"/>
                    </a:cubicBezTo>
                    <a:cubicBezTo>
                      <a:pt x="921" y="354"/>
                      <a:pt x="917" y="354"/>
                      <a:pt x="916" y="354"/>
                    </a:cubicBezTo>
                    <a:cubicBezTo>
                      <a:pt x="915" y="354"/>
                      <a:pt x="915" y="355"/>
                      <a:pt x="914" y="355"/>
                    </a:cubicBezTo>
                    <a:cubicBezTo>
                      <a:pt x="914" y="356"/>
                      <a:pt x="909" y="356"/>
                      <a:pt x="908" y="357"/>
                    </a:cubicBezTo>
                    <a:cubicBezTo>
                      <a:pt x="906" y="357"/>
                      <a:pt x="899" y="358"/>
                      <a:pt x="899" y="359"/>
                    </a:cubicBezTo>
                    <a:cubicBezTo>
                      <a:pt x="899" y="359"/>
                      <a:pt x="901" y="359"/>
                      <a:pt x="903" y="359"/>
                    </a:cubicBezTo>
                    <a:cubicBezTo>
                      <a:pt x="906" y="359"/>
                      <a:pt x="906" y="359"/>
                      <a:pt x="906" y="360"/>
                    </a:cubicBezTo>
                    <a:cubicBezTo>
                      <a:pt x="905" y="360"/>
                      <a:pt x="903" y="361"/>
                      <a:pt x="902" y="361"/>
                    </a:cubicBezTo>
                    <a:cubicBezTo>
                      <a:pt x="902" y="361"/>
                      <a:pt x="900" y="362"/>
                      <a:pt x="899" y="362"/>
                    </a:cubicBezTo>
                    <a:cubicBezTo>
                      <a:pt x="897" y="362"/>
                      <a:pt x="895" y="362"/>
                      <a:pt x="895" y="363"/>
                    </a:cubicBezTo>
                    <a:cubicBezTo>
                      <a:pt x="894" y="364"/>
                      <a:pt x="894" y="366"/>
                      <a:pt x="894" y="366"/>
                    </a:cubicBezTo>
                    <a:cubicBezTo>
                      <a:pt x="893" y="366"/>
                      <a:pt x="891" y="365"/>
                      <a:pt x="890" y="364"/>
                    </a:cubicBezTo>
                    <a:cubicBezTo>
                      <a:pt x="888" y="363"/>
                      <a:pt x="886" y="361"/>
                      <a:pt x="885" y="362"/>
                    </a:cubicBezTo>
                    <a:cubicBezTo>
                      <a:pt x="884" y="362"/>
                      <a:pt x="883" y="364"/>
                      <a:pt x="884" y="364"/>
                    </a:cubicBezTo>
                    <a:cubicBezTo>
                      <a:pt x="885" y="365"/>
                      <a:pt x="885" y="363"/>
                      <a:pt x="887" y="364"/>
                    </a:cubicBezTo>
                    <a:cubicBezTo>
                      <a:pt x="889" y="365"/>
                      <a:pt x="890" y="365"/>
                      <a:pt x="891" y="366"/>
                    </a:cubicBezTo>
                    <a:cubicBezTo>
                      <a:pt x="891" y="367"/>
                      <a:pt x="892" y="367"/>
                      <a:pt x="893" y="367"/>
                    </a:cubicBezTo>
                    <a:cubicBezTo>
                      <a:pt x="894" y="368"/>
                      <a:pt x="892" y="368"/>
                      <a:pt x="891" y="369"/>
                    </a:cubicBezTo>
                    <a:cubicBezTo>
                      <a:pt x="890" y="369"/>
                      <a:pt x="889" y="370"/>
                      <a:pt x="890" y="370"/>
                    </a:cubicBezTo>
                    <a:cubicBezTo>
                      <a:pt x="891" y="371"/>
                      <a:pt x="894" y="371"/>
                      <a:pt x="894" y="371"/>
                    </a:cubicBezTo>
                    <a:cubicBezTo>
                      <a:pt x="894" y="370"/>
                      <a:pt x="893" y="370"/>
                      <a:pt x="894" y="369"/>
                    </a:cubicBezTo>
                    <a:cubicBezTo>
                      <a:pt x="895" y="368"/>
                      <a:pt x="896" y="369"/>
                      <a:pt x="896" y="368"/>
                    </a:cubicBezTo>
                    <a:cubicBezTo>
                      <a:pt x="896" y="367"/>
                      <a:pt x="895" y="367"/>
                      <a:pt x="897" y="367"/>
                    </a:cubicBezTo>
                    <a:cubicBezTo>
                      <a:pt x="898" y="366"/>
                      <a:pt x="898" y="367"/>
                      <a:pt x="899" y="366"/>
                    </a:cubicBezTo>
                    <a:cubicBezTo>
                      <a:pt x="901" y="365"/>
                      <a:pt x="900" y="364"/>
                      <a:pt x="902" y="364"/>
                    </a:cubicBezTo>
                    <a:cubicBezTo>
                      <a:pt x="904" y="364"/>
                      <a:pt x="905" y="365"/>
                      <a:pt x="905" y="364"/>
                    </a:cubicBezTo>
                    <a:cubicBezTo>
                      <a:pt x="905" y="363"/>
                      <a:pt x="903" y="363"/>
                      <a:pt x="906" y="362"/>
                    </a:cubicBezTo>
                    <a:cubicBezTo>
                      <a:pt x="908" y="360"/>
                      <a:pt x="909" y="361"/>
                      <a:pt x="909" y="360"/>
                    </a:cubicBezTo>
                    <a:cubicBezTo>
                      <a:pt x="909" y="359"/>
                      <a:pt x="911" y="359"/>
                      <a:pt x="913" y="359"/>
                    </a:cubicBezTo>
                    <a:cubicBezTo>
                      <a:pt x="915" y="359"/>
                      <a:pt x="917" y="359"/>
                      <a:pt x="918" y="358"/>
                    </a:cubicBezTo>
                    <a:cubicBezTo>
                      <a:pt x="919" y="358"/>
                      <a:pt x="913" y="358"/>
                      <a:pt x="914" y="357"/>
                    </a:cubicBezTo>
                    <a:cubicBezTo>
                      <a:pt x="915" y="356"/>
                      <a:pt x="916" y="356"/>
                      <a:pt x="918" y="356"/>
                    </a:cubicBezTo>
                    <a:cubicBezTo>
                      <a:pt x="919" y="356"/>
                      <a:pt x="920" y="356"/>
                      <a:pt x="921" y="357"/>
                    </a:cubicBezTo>
                    <a:cubicBezTo>
                      <a:pt x="922" y="357"/>
                      <a:pt x="926" y="359"/>
                      <a:pt x="927" y="361"/>
                    </a:cubicBezTo>
                    <a:cubicBezTo>
                      <a:pt x="927" y="362"/>
                      <a:pt x="926" y="363"/>
                      <a:pt x="924" y="364"/>
                    </a:cubicBezTo>
                    <a:cubicBezTo>
                      <a:pt x="923" y="365"/>
                      <a:pt x="921" y="366"/>
                      <a:pt x="924" y="366"/>
                    </a:cubicBezTo>
                    <a:cubicBezTo>
                      <a:pt x="926" y="366"/>
                      <a:pt x="927" y="364"/>
                      <a:pt x="928" y="364"/>
                    </a:cubicBezTo>
                    <a:cubicBezTo>
                      <a:pt x="929" y="364"/>
                      <a:pt x="929" y="365"/>
                      <a:pt x="931" y="364"/>
                    </a:cubicBezTo>
                    <a:cubicBezTo>
                      <a:pt x="932" y="363"/>
                      <a:pt x="931" y="363"/>
                      <a:pt x="933" y="363"/>
                    </a:cubicBezTo>
                    <a:cubicBezTo>
                      <a:pt x="934" y="363"/>
                      <a:pt x="935" y="364"/>
                      <a:pt x="935" y="364"/>
                    </a:cubicBezTo>
                    <a:cubicBezTo>
                      <a:pt x="934" y="364"/>
                      <a:pt x="932" y="365"/>
                      <a:pt x="933" y="365"/>
                    </a:cubicBezTo>
                    <a:cubicBezTo>
                      <a:pt x="934" y="365"/>
                      <a:pt x="936" y="366"/>
                      <a:pt x="937" y="366"/>
                    </a:cubicBezTo>
                    <a:cubicBezTo>
                      <a:pt x="939" y="366"/>
                      <a:pt x="939" y="366"/>
                      <a:pt x="939" y="366"/>
                    </a:cubicBezTo>
                    <a:cubicBezTo>
                      <a:pt x="940" y="367"/>
                      <a:pt x="939" y="367"/>
                      <a:pt x="938" y="367"/>
                    </a:cubicBezTo>
                    <a:cubicBezTo>
                      <a:pt x="937" y="368"/>
                      <a:pt x="937" y="368"/>
                      <a:pt x="939" y="369"/>
                    </a:cubicBezTo>
                    <a:cubicBezTo>
                      <a:pt x="940" y="370"/>
                      <a:pt x="941" y="370"/>
                      <a:pt x="941" y="369"/>
                    </a:cubicBezTo>
                    <a:cubicBezTo>
                      <a:pt x="942" y="369"/>
                      <a:pt x="942" y="371"/>
                      <a:pt x="942" y="372"/>
                    </a:cubicBezTo>
                    <a:cubicBezTo>
                      <a:pt x="942" y="372"/>
                      <a:pt x="942" y="373"/>
                      <a:pt x="941" y="373"/>
                    </a:cubicBezTo>
                    <a:cubicBezTo>
                      <a:pt x="941" y="373"/>
                      <a:pt x="938" y="374"/>
                      <a:pt x="938" y="375"/>
                    </a:cubicBezTo>
                    <a:cubicBezTo>
                      <a:pt x="939" y="375"/>
                      <a:pt x="940" y="375"/>
                      <a:pt x="941" y="376"/>
                    </a:cubicBezTo>
                    <a:cubicBezTo>
                      <a:pt x="941" y="376"/>
                      <a:pt x="941" y="377"/>
                      <a:pt x="941" y="377"/>
                    </a:cubicBezTo>
                    <a:cubicBezTo>
                      <a:pt x="941" y="378"/>
                      <a:pt x="938" y="377"/>
                      <a:pt x="939" y="378"/>
                    </a:cubicBezTo>
                    <a:cubicBezTo>
                      <a:pt x="939" y="378"/>
                      <a:pt x="942" y="380"/>
                      <a:pt x="942" y="380"/>
                    </a:cubicBezTo>
                    <a:cubicBezTo>
                      <a:pt x="942" y="380"/>
                      <a:pt x="940" y="380"/>
                      <a:pt x="939" y="380"/>
                    </a:cubicBezTo>
                    <a:cubicBezTo>
                      <a:pt x="939" y="381"/>
                      <a:pt x="940" y="381"/>
                      <a:pt x="939" y="381"/>
                    </a:cubicBezTo>
                    <a:cubicBezTo>
                      <a:pt x="939" y="381"/>
                      <a:pt x="935" y="380"/>
                      <a:pt x="935" y="380"/>
                    </a:cubicBezTo>
                    <a:cubicBezTo>
                      <a:pt x="934" y="381"/>
                      <a:pt x="936" y="381"/>
                      <a:pt x="938" y="382"/>
                    </a:cubicBezTo>
                    <a:cubicBezTo>
                      <a:pt x="939" y="382"/>
                      <a:pt x="943" y="382"/>
                      <a:pt x="943" y="383"/>
                    </a:cubicBezTo>
                    <a:cubicBezTo>
                      <a:pt x="943" y="384"/>
                      <a:pt x="943" y="385"/>
                      <a:pt x="942" y="385"/>
                    </a:cubicBezTo>
                    <a:cubicBezTo>
                      <a:pt x="941" y="384"/>
                      <a:pt x="938" y="383"/>
                      <a:pt x="938" y="384"/>
                    </a:cubicBezTo>
                    <a:cubicBezTo>
                      <a:pt x="938" y="384"/>
                      <a:pt x="939" y="385"/>
                      <a:pt x="940" y="386"/>
                    </a:cubicBezTo>
                    <a:cubicBezTo>
                      <a:pt x="942" y="386"/>
                      <a:pt x="943" y="386"/>
                      <a:pt x="943" y="387"/>
                    </a:cubicBezTo>
                    <a:cubicBezTo>
                      <a:pt x="943" y="387"/>
                      <a:pt x="942" y="387"/>
                      <a:pt x="941" y="388"/>
                    </a:cubicBezTo>
                    <a:cubicBezTo>
                      <a:pt x="941" y="388"/>
                      <a:pt x="941" y="390"/>
                      <a:pt x="940" y="390"/>
                    </a:cubicBezTo>
                    <a:cubicBezTo>
                      <a:pt x="940" y="391"/>
                      <a:pt x="935" y="393"/>
                      <a:pt x="934" y="394"/>
                    </a:cubicBezTo>
                    <a:cubicBezTo>
                      <a:pt x="932" y="395"/>
                      <a:pt x="929" y="398"/>
                      <a:pt x="927" y="398"/>
                    </a:cubicBezTo>
                    <a:cubicBezTo>
                      <a:pt x="926" y="398"/>
                      <a:pt x="921" y="397"/>
                      <a:pt x="920" y="397"/>
                    </a:cubicBezTo>
                    <a:cubicBezTo>
                      <a:pt x="919" y="398"/>
                      <a:pt x="910" y="400"/>
                      <a:pt x="910" y="400"/>
                    </a:cubicBezTo>
                    <a:cubicBezTo>
                      <a:pt x="910" y="401"/>
                      <a:pt x="910" y="401"/>
                      <a:pt x="910" y="402"/>
                    </a:cubicBezTo>
                    <a:cubicBezTo>
                      <a:pt x="910" y="402"/>
                      <a:pt x="907" y="403"/>
                      <a:pt x="907" y="404"/>
                    </a:cubicBezTo>
                    <a:cubicBezTo>
                      <a:pt x="906" y="405"/>
                      <a:pt x="907" y="405"/>
                      <a:pt x="907" y="406"/>
                    </a:cubicBezTo>
                    <a:cubicBezTo>
                      <a:pt x="906" y="407"/>
                      <a:pt x="906" y="408"/>
                      <a:pt x="905" y="408"/>
                    </a:cubicBezTo>
                    <a:cubicBezTo>
                      <a:pt x="905" y="409"/>
                      <a:pt x="906" y="406"/>
                      <a:pt x="905" y="406"/>
                    </a:cubicBezTo>
                    <a:cubicBezTo>
                      <a:pt x="903" y="406"/>
                      <a:pt x="899" y="410"/>
                      <a:pt x="898" y="411"/>
                    </a:cubicBezTo>
                    <a:cubicBezTo>
                      <a:pt x="898" y="412"/>
                      <a:pt x="895" y="415"/>
                      <a:pt x="893" y="416"/>
                    </a:cubicBezTo>
                    <a:cubicBezTo>
                      <a:pt x="892" y="416"/>
                      <a:pt x="890" y="415"/>
                      <a:pt x="886" y="415"/>
                    </a:cubicBezTo>
                    <a:cubicBezTo>
                      <a:pt x="882" y="416"/>
                      <a:pt x="877" y="417"/>
                      <a:pt x="876" y="417"/>
                    </a:cubicBezTo>
                    <a:cubicBezTo>
                      <a:pt x="875" y="417"/>
                      <a:pt x="877" y="416"/>
                      <a:pt x="874" y="415"/>
                    </a:cubicBezTo>
                    <a:cubicBezTo>
                      <a:pt x="871" y="415"/>
                      <a:pt x="866" y="414"/>
                      <a:pt x="865" y="415"/>
                    </a:cubicBezTo>
                    <a:cubicBezTo>
                      <a:pt x="864" y="415"/>
                      <a:pt x="858" y="416"/>
                      <a:pt x="856" y="415"/>
                    </a:cubicBezTo>
                    <a:cubicBezTo>
                      <a:pt x="855" y="415"/>
                      <a:pt x="856" y="414"/>
                      <a:pt x="854" y="414"/>
                    </a:cubicBezTo>
                    <a:cubicBezTo>
                      <a:pt x="851" y="414"/>
                      <a:pt x="839" y="414"/>
                      <a:pt x="837" y="414"/>
                    </a:cubicBezTo>
                    <a:cubicBezTo>
                      <a:pt x="835" y="415"/>
                      <a:pt x="829" y="417"/>
                      <a:pt x="827" y="416"/>
                    </a:cubicBezTo>
                    <a:cubicBezTo>
                      <a:pt x="825" y="415"/>
                      <a:pt x="824" y="414"/>
                      <a:pt x="823" y="415"/>
                    </a:cubicBezTo>
                    <a:cubicBezTo>
                      <a:pt x="822" y="415"/>
                      <a:pt x="816" y="420"/>
                      <a:pt x="816" y="421"/>
                    </a:cubicBezTo>
                    <a:cubicBezTo>
                      <a:pt x="816" y="422"/>
                      <a:pt x="816" y="426"/>
                      <a:pt x="815" y="426"/>
                    </a:cubicBezTo>
                    <a:cubicBezTo>
                      <a:pt x="814" y="427"/>
                      <a:pt x="807" y="428"/>
                      <a:pt x="806" y="429"/>
                    </a:cubicBezTo>
                    <a:cubicBezTo>
                      <a:pt x="804" y="430"/>
                      <a:pt x="803" y="432"/>
                      <a:pt x="802" y="432"/>
                    </a:cubicBezTo>
                    <a:cubicBezTo>
                      <a:pt x="801" y="431"/>
                      <a:pt x="802" y="430"/>
                      <a:pt x="801" y="430"/>
                    </a:cubicBezTo>
                    <a:cubicBezTo>
                      <a:pt x="800" y="430"/>
                      <a:pt x="800" y="432"/>
                      <a:pt x="799" y="433"/>
                    </a:cubicBezTo>
                    <a:cubicBezTo>
                      <a:pt x="799" y="434"/>
                      <a:pt x="796" y="435"/>
                      <a:pt x="795" y="436"/>
                    </a:cubicBezTo>
                    <a:cubicBezTo>
                      <a:pt x="794" y="438"/>
                      <a:pt x="792" y="442"/>
                      <a:pt x="791" y="442"/>
                    </a:cubicBezTo>
                    <a:cubicBezTo>
                      <a:pt x="790" y="443"/>
                      <a:pt x="789" y="445"/>
                      <a:pt x="788" y="445"/>
                    </a:cubicBezTo>
                    <a:cubicBezTo>
                      <a:pt x="787" y="444"/>
                      <a:pt x="782" y="442"/>
                      <a:pt x="781" y="442"/>
                    </a:cubicBezTo>
                    <a:cubicBezTo>
                      <a:pt x="780" y="442"/>
                      <a:pt x="773" y="440"/>
                      <a:pt x="772" y="441"/>
                    </a:cubicBezTo>
                    <a:cubicBezTo>
                      <a:pt x="771" y="441"/>
                      <a:pt x="773" y="442"/>
                      <a:pt x="774" y="442"/>
                    </a:cubicBezTo>
                    <a:cubicBezTo>
                      <a:pt x="775" y="443"/>
                      <a:pt x="773" y="444"/>
                      <a:pt x="774" y="444"/>
                    </a:cubicBezTo>
                    <a:cubicBezTo>
                      <a:pt x="775" y="444"/>
                      <a:pt x="774" y="443"/>
                      <a:pt x="776" y="443"/>
                    </a:cubicBezTo>
                    <a:cubicBezTo>
                      <a:pt x="778" y="443"/>
                      <a:pt x="779" y="443"/>
                      <a:pt x="781" y="443"/>
                    </a:cubicBezTo>
                    <a:cubicBezTo>
                      <a:pt x="783" y="444"/>
                      <a:pt x="784" y="444"/>
                      <a:pt x="785" y="445"/>
                    </a:cubicBezTo>
                    <a:cubicBezTo>
                      <a:pt x="786" y="447"/>
                      <a:pt x="786" y="446"/>
                      <a:pt x="786" y="447"/>
                    </a:cubicBezTo>
                    <a:cubicBezTo>
                      <a:pt x="786" y="448"/>
                      <a:pt x="786" y="449"/>
                      <a:pt x="785" y="450"/>
                    </a:cubicBezTo>
                    <a:cubicBezTo>
                      <a:pt x="784" y="451"/>
                      <a:pt x="779" y="453"/>
                      <a:pt x="779" y="455"/>
                    </a:cubicBezTo>
                    <a:cubicBezTo>
                      <a:pt x="779" y="456"/>
                      <a:pt x="777" y="459"/>
                      <a:pt x="776" y="459"/>
                    </a:cubicBezTo>
                    <a:cubicBezTo>
                      <a:pt x="775" y="460"/>
                      <a:pt x="770" y="463"/>
                      <a:pt x="771" y="464"/>
                    </a:cubicBezTo>
                    <a:cubicBezTo>
                      <a:pt x="772" y="464"/>
                      <a:pt x="776" y="463"/>
                      <a:pt x="778" y="461"/>
                    </a:cubicBezTo>
                    <a:cubicBezTo>
                      <a:pt x="780" y="459"/>
                      <a:pt x="785" y="455"/>
                      <a:pt x="786" y="454"/>
                    </a:cubicBezTo>
                    <a:cubicBezTo>
                      <a:pt x="787" y="452"/>
                      <a:pt x="790" y="451"/>
                      <a:pt x="791" y="449"/>
                    </a:cubicBezTo>
                    <a:cubicBezTo>
                      <a:pt x="792" y="448"/>
                      <a:pt x="795" y="443"/>
                      <a:pt x="797" y="442"/>
                    </a:cubicBezTo>
                    <a:cubicBezTo>
                      <a:pt x="798" y="441"/>
                      <a:pt x="804" y="439"/>
                      <a:pt x="807" y="438"/>
                    </a:cubicBezTo>
                    <a:cubicBezTo>
                      <a:pt x="809" y="436"/>
                      <a:pt x="809" y="435"/>
                      <a:pt x="813" y="434"/>
                    </a:cubicBezTo>
                    <a:cubicBezTo>
                      <a:pt x="817" y="433"/>
                      <a:pt x="821" y="431"/>
                      <a:pt x="825" y="430"/>
                    </a:cubicBezTo>
                    <a:cubicBezTo>
                      <a:pt x="828" y="430"/>
                      <a:pt x="829" y="429"/>
                      <a:pt x="832" y="429"/>
                    </a:cubicBezTo>
                    <a:cubicBezTo>
                      <a:pt x="836" y="429"/>
                      <a:pt x="839" y="430"/>
                      <a:pt x="841" y="430"/>
                    </a:cubicBezTo>
                    <a:cubicBezTo>
                      <a:pt x="843" y="431"/>
                      <a:pt x="844" y="431"/>
                      <a:pt x="846" y="432"/>
                    </a:cubicBezTo>
                    <a:cubicBezTo>
                      <a:pt x="847" y="434"/>
                      <a:pt x="848" y="434"/>
                      <a:pt x="849" y="435"/>
                    </a:cubicBezTo>
                    <a:cubicBezTo>
                      <a:pt x="849" y="435"/>
                      <a:pt x="850" y="436"/>
                      <a:pt x="849" y="436"/>
                    </a:cubicBezTo>
                    <a:cubicBezTo>
                      <a:pt x="848" y="436"/>
                      <a:pt x="846" y="434"/>
                      <a:pt x="845" y="435"/>
                    </a:cubicBezTo>
                    <a:cubicBezTo>
                      <a:pt x="844" y="435"/>
                      <a:pt x="845" y="436"/>
                      <a:pt x="846" y="437"/>
                    </a:cubicBezTo>
                    <a:cubicBezTo>
                      <a:pt x="847" y="437"/>
                      <a:pt x="849" y="438"/>
                      <a:pt x="848" y="438"/>
                    </a:cubicBezTo>
                    <a:cubicBezTo>
                      <a:pt x="848" y="439"/>
                      <a:pt x="847" y="439"/>
                      <a:pt x="848" y="440"/>
                    </a:cubicBezTo>
                    <a:cubicBezTo>
                      <a:pt x="848" y="441"/>
                      <a:pt x="848" y="441"/>
                      <a:pt x="847" y="442"/>
                    </a:cubicBezTo>
                    <a:cubicBezTo>
                      <a:pt x="845" y="442"/>
                      <a:pt x="843" y="442"/>
                      <a:pt x="843" y="443"/>
                    </a:cubicBezTo>
                    <a:cubicBezTo>
                      <a:pt x="843" y="444"/>
                      <a:pt x="842" y="444"/>
                      <a:pt x="842" y="445"/>
                    </a:cubicBezTo>
                    <a:cubicBezTo>
                      <a:pt x="841" y="445"/>
                      <a:pt x="839" y="446"/>
                      <a:pt x="837" y="447"/>
                    </a:cubicBezTo>
                    <a:cubicBezTo>
                      <a:pt x="835" y="447"/>
                      <a:pt x="831" y="444"/>
                      <a:pt x="830" y="445"/>
                    </a:cubicBezTo>
                    <a:cubicBezTo>
                      <a:pt x="828" y="445"/>
                      <a:pt x="825" y="445"/>
                      <a:pt x="823" y="446"/>
                    </a:cubicBezTo>
                    <a:cubicBezTo>
                      <a:pt x="822" y="447"/>
                      <a:pt x="821" y="447"/>
                      <a:pt x="822" y="447"/>
                    </a:cubicBezTo>
                    <a:cubicBezTo>
                      <a:pt x="823" y="447"/>
                      <a:pt x="825" y="447"/>
                      <a:pt x="826" y="447"/>
                    </a:cubicBezTo>
                    <a:cubicBezTo>
                      <a:pt x="827" y="447"/>
                      <a:pt x="830" y="447"/>
                      <a:pt x="831" y="449"/>
                    </a:cubicBezTo>
                    <a:cubicBezTo>
                      <a:pt x="831" y="450"/>
                      <a:pt x="831" y="453"/>
                      <a:pt x="833" y="453"/>
                    </a:cubicBezTo>
                    <a:cubicBezTo>
                      <a:pt x="834" y="452"/>
                      <a:pt x="833" y="451"/>
                      <a:pt x="835" y="451"/>
                    </a:cubicBezTo>
                    <a:cubicBezTo>
                      <a:pt x="837" y="451"/>
                      <a:pt x="839" y="451"/>
                      <a:pt x="840" y="451"/>
                    </a:cubicBezTo>
                    <a:cubicBezTo>
                      <a:pt x="842" y="451"/>
                      <a:pt x="843" y="450"/>
                      <a:pt x="843" y="451"/>
                    </a:cubicBezTo>
                    <a:cubicBezTo>
                      <a:pt x="843" y="452"/>
                      <a:pt x="842" y="452"/>
                      <a:pt x="841" y="453"/>
                    </a:cubicBezTo>
                    <a:cubicBezTo>
                      <a:pt x="840" y="454"/>
                      <a:pt x="841" y="456"/>
                      <a:pt x="840" y="457"/>
                    </a:cubicBezTo>
                    <a:cubicBezTo>
                      <a:pt x="839" y="458"/>
                      <a:pt x="835" y="459"/>
                      <a:pt x="835" y="460"/>
                    </a:cubicBezTo>
                    <a:cubicBezTo>
                      <a:pt x="836" y="460"/>
                      <a:pt x="838" y="460"/>
                      <a:pt x="839" y="460"/>
                    </a:cubicBezTo>
                    <a:cubicBezTo>
                      <a:pt x="840" y="460"/>
                      <a:pt x="842" y="459"/>
                      <a:pt x="842" y="460"/>
                    </a:cubicBezTo>
                    <a:cubicBezTo>
                      <a:pt x="842" y="461"/>
                      <a:pt x="840" y="461"/>
                      <a:pt x="841" y="462"/>
                    </a:cubicBezTo>
                    <a:cubicBezTo>
                      <a:pt x="841" y="464"/>
                      <a:pt x="842" y="464"/>
                      <a:pt x="842" y="465"/>
                    </a:cubicBezTo>
                    <a:cubicBezTo>
                      <a:pt x="843" y="466"/>
                      <a:pt x="843" y="466"/>
                      <a:pt x="843" y="467"/>
                    </a:cubicBezTo>
                    <a:cubicBezTo>
                      <a:pt x="843" y="468"/>
                      <a:pt x="844" y="468"/>
                      <a:pt x="843" y="469"/>
                    </a:cubicBezTo>
                    <a:cubicBezTo>
                      <a:pt x="842" y="471"/>
                      <a:pt x="842" y="471"/>
                      <a:pt x="843" y="471"/>
                    </a:cubicBezTo>
                    <a:cubicBezTo>
                      <a:pt x="843" y="471"/>
                      <a:pt x="844" y="470"/>
                      <a:pt x="844" y="470"/>
                    </a:cubicBezTo>
                    <a:cubicBezTo>
                      <a:pt x="845" y="471"/>
                      <a:pt x="843" y="471"/>
                      <a:pt x="845" y="472"/>
                    </a:cubicBezTo>
                    <a:cubicBezTo>
                      <a:pt x="846" y="472"/>
                      <a:pt x="848" y="472"/>
                      <a:pt x="850" y="473"/>
                    </a:cubicBezTo>
                    <a:cubicBezTo>
                      <a:pt x="852" y="473"/>
                      <a:pt x="853" y="473"/>
                      <a:pt x="853" y="474"/>
                    </a:cubicBezTo>
                    <a:cubicBezTo>
                      <a:pt x="853" y="474"/>
                      <a:pt x="848" y="474"/>
                      <a:pt x="850" y="475"/>
                    </a:cubicBezTo>
                    <a:cubicBezTo>
                      <a:pt x="853" y="477"/>
                      <a:pt x="857" y="477"/>
                      <a:pt x="858" y="478"/>
                    </a:cubicBezTo>
                    <a:cubicBezTo>
                      <a:pt x="858" y="478"/>
                      <a:pt x="856" y="479"/>
                      <a:pt x="859" y="479"/>
                    </a:cubicBezTo>
                    <a:cubicBezTo>
                      <a:pt x="861" y="479"/>
                      <a:pt x="864" y="478"/>
                      <a:pt x="865" y="479"/>
                    </a:cubicBezTo>
                    <a:cubicBezTo>
                      <a:pt x="865" y="479"/>
                      <a:pt x="864" y="480"/>
                      <a:pt x="865" y="480"/>
                    </a:cubicBezTo>
                    <a:cubicBezTo>
                      <a:pt x="867" y="481"/>
                      <a:pt x="868" y="479"/>
                      <a:pt x="870" y="479"/>
                    </a:cubicBezTo>
                    <a:cubicBezTo>
                      <a:pt x="871" y="478"/>
                      <a:pt x="873" y="477"/>
                      <a:pt x="873" y="477"/>
                    </a:cubicBezTo>
                    <a:cubicBezTo>
                      <a:pt x="874" y="477"/>
                      <a:pt x="874" y="479"/>
                      <a:pt x="874" y="479"/>
                    </a:cubicBezTo>
                    <a:cubicBezTo>
                      <a:pt x="874" y="480"/>
                      <a:pt x="873" y="480"/>
                      <a:pt x="875" y="480"/>
                    </a:cubicBezTo>
                    <a:cubicBezTo>
                      <a:pt x="876" y="480"/>
                      <a:pt x="877" y="480"/>
                      <a:pt x="878" y="480"/>
                    </a:cubicBezTo>
                    <a:cubicBezTo>
                      <a:pt x="878" y="480"/>
                      <a:pt x="878" y="480"/>
                      <a:pt x="879" y="481"/>
                    </a:cubicBezTo>
                    <a:cubicBezTo>
                      <a:pt x="880" y="482"/>
                      <a:pt x="881" y="482"/>
                      <a:pt x="882" y="483"/>
                    </a:cubicBezTo>
                    <a:cubicBezTo>
                      <a:pt x="883" y="484"/>
                      <a:pt x="884" y="484"/>
                      <a:pt x="884" y="485"/>
                    </a:cubicBezTo>
                    <a:cubicBezTo>
                      <a:pt x="883" y="486"/>
                      <a:pt x="881" y="486"/>
                      <a:pt x="879" y="487"/>
                    </a:cubicBezTo>
                    <a:cubicBezTo>
                      <a:pt x="876" y="487"/>
                      <a:pt x="874" y="488"/>
                      <a:pt x="872" y="489"/>
                    </a:cubicBezTo>
                    <a:cubicBezTo>
                      <a:pt x="870" y="490"/>
                      <a:pt x="867" y="492"/>
                      <a:pt x="864" y="492"/>
                    </a:cubicBezTo>
                    <a:cubicBezTo>
                      <a:pt x="862" y="492"/>
                      <a:pt x="859" y="494"/>
                      <a:pt x="858" y="494"/>
                    </a:cubicBezTo>
                    <a:cubicBezTo>
                      <a:pt x="857" y="494"/>
                      <a:pt x="856" y="492"/>
                      <a:pt x="855" y="492"/>
                    </a:cubicBezTo>
                    <a:cubicBezTo>
                      <a:pt x="854" y="493"/>
                      <a:pt x="854" y="493"/>
                      <a:pt x="855" y="494"/>
                    </a:cubicBezTo>
                    <a:cubicBezTo>
                      <a:pt x="855" y="495"/>
                      <a:pt x="855" y="496"/>
                      <a:pt x="854" y="496"/>
                    </a:cubicBezTo>
                    <a:cubicBezTo>
                      <a:pt x="854" y="497"/>
                      <a:pt x="854" y="496"/>
                      <a:pt x="853" y="496"/>
                    </a:cubicBezTo>
                    <a:cubicBezTo>
                      <a:pt x="852" y="495"/>
                      <a:pt x="852" y="496"/>
                      <a:pt x="852" y="495"/>
                    </a:cubicBezTo>
                    <a:cubicBezTo>
                      <a:pt x="851" y="494"/>
                      <a:pt x="853" y="494"/>
                      <a:pt x="852" y="493"/>
                    </a:cubicBezTo>
                    <a:cubicBezTo>
                      <a:pt x="850" y="493"/>
                      <a:pt x="851" y="495"/>
                      <a:pt x="850" y="496"/>
                    </a:cubicBezTo>
                    <a:cubicBezTo>
                      <a:pt x="848" y="496"/>
                      <a:pt x="847" y="494"/>
                      <a:pt x="847" y="495"/>
                    </a:cubicBezTo>
                    <a:cubicBezTo>
                      <a:pt x="847" y="495"/>
                      <a:pt x="848" y="498"/>
                      <a:pt x="847" y="498"/>
                    </a:cubicBezTo>
                    <a:cubicBezTo>
                      <a:pt x="846" y="499"/>
                      <a:pt x="845" y="497"/>
                      <a:pt x="845" y="498"/>
                    </a:cubicBezTo>
                    <a:cubicBezTo>
                      <a:pt x="845" y="498"/>
                      <a:pt x="846" y="499"/>
                      <a:pt x="845" y="500"/>
                    </a:cubicBezTo>
                    <a:cubicBezTo>
                      <a:pt x="844" y="501"/>
                      <a:pt x="841" y="502"/>
                      <a:pt x="841" y="504"/>
                    </a:cubicBezTo>
                    <a:cubicBezTo>
                      <a:pt x="840" y="505"/>
                      <a:pt x="839" y="506"/>
                      <a:pt x="839" y="506"/>
                    </a:cubicBezTo>
                    <a:cubicBezTo>
                      <a:pt x="838" y="506"/>
                      <a:pt x="837" y="504"/>
                      <a:pt x="837" y="505"/>
                    </a:cubicBezTo>
                    <a:cubicBezTo>
                      <a:pt x="837" y="506"/>
                      <a:pt x="837" y="506"/>
                      <a:pt x="836" y="506"/>
                    </a:cubicBezTo>
                    <a:cubicBezTo>
                      <a:pt x="836" y="506"/>
                      <a:pt x="835" y="506"/>
                      <a:pt x="835" y="506"/>
                    </a:cubicBezTo>
                    <a:cubicBezTo>
                      <a:pt x="835" y="507"/>
                      <a:pt x="835" y="509"/>
                      <a:pt x="834" y="509"/>
                    </a:cubicBezTo>
                    <a:cubicBezTo>
                      <a:pt x="833" y="509"/>
                      <a:pt x="833" y="510"/>
                      <a:pt x="832" y="509"/>
                    </a:cubicBezTo>
                    <a:cubicBezTo>
                      <a:pt x="830" y="507"/>
                      <a:pt x="829" y="504"/>
                      <a:pt x="829" y="505"/>
                    </a:cubicBezTo>
                    <a:cubicBezTo>
                      <a:pt x="828" y="505"/>
                      <a:pt x="829" y="507"/>
                      <a:pt x="828" y="506"/>
                    </a:cubicBezTo>
                    <a:cubicBezTo>
                      <a:pt x="827" y="505"/>
                      <a:pt x="826" y="503"/>
                      <a:pt x="826" y="501"/>
                    </a:cubicBezTo>
                    <a:cubicBezTo>
                      <a:pt x="827" y="499"/>
                      <a:pt x="829" y="496"/>
                      <a:pt x="829" y="496"/>
                    </a:cubicBezTo>
                    <a:cubicBezTo>
                      <a:pt x="828" y="496"/>
                      <a:pt x="827" y="497"/>
                      <a:pt x="827" y="496"/>
                    </a:cubicBezTo>
                    <a:cubicBezTo>
                      <a:pt x="827" y="495"/>
                      <a:pt x="829" y="495"/>
                      <a:pt x="830" y="494"/>
                    </a:cubicBezTo>
                    <a:cubicBezTo>
                      <a:pt x="831" y="493"/>
                      <a:pt x="836" y="491"/>
                      <a:pt x="837" y="490"/>
                    </a:cubicBezTo>
                    <a:cubicBezTo>
                      <a:pt x="837" y="489"/>
                      <a:pt x="840" y="487"/>
                      <a:pt x="841" y="487"/>
                    </a:cubicBezTo>
                    <a:cubicBezTo>
                      <a:pt x="842" y="486"/>
                      <a:pt x="844" y="485"/>
                      <a:pt x="845" y="485"/>
                    </a:cubicBezTo>
                    <a:cubicBezTo>
                      <a:pt x="846" y="485"/>
                      <a:pt x="847" y="484"/>
                      <a:pt x="847" y="485"/>
                    </a:cubicBezTo>
                    <a:cubicBezTo>
                      <a:pt x="847" y="485"/>
                      <a:pt x="846" y="487"/>
                      <a:pt x="846" y="487"/>
                    </a:cubicBezTo>
                    <a:cubicBezTo>
                      <a:pt x="847" y="488"/>
                      <a:pt x="848" y="489"/>
                      <a:pt x="849" y="488"/>
                    </a:cubicBezTo>
                    <a:cubicBezTo>
                      <a:pt x="850" y="488"/>
                      <a:pt x="851" y="488"/>
                      <a:pt x="853" y="487"/>
                    </a:cubicBezTo>
                    <a:cubicBezTo>
                      <a:pt x="854" y="485"/>
                      <a:pt x="856" y="485"/>
                      <a:pt x="857" y="484"/>
                    </a:cubicBezTo>
                    <a:cubicBezTo>
                      <a:pt x="858" y="484"/>
                      <a:pt x="855" y="483"/>
                      <a:pt x="853" y="484"/>
                    </a:cubicBezTo>
                    <a:cubicBezTo>
                      <a:pt x="851" y="484"/>
                      <a:pt x="849" y="483"/>
                      <a:pt x="848" y="483"/>
                    </a:cubicBezTo>
                    <a:cubicBezTo>
                      <a:pt x="846" y="483"/>
                      <a:pt x="845" y="483"/>
                      <a:pt x="845" y="483"/>
                    </a:cubicBezTo>
                    <a:cubicBezTo>
                      <a:pt x="844" y="483"/>
                      <a:pt x="843" y="485"/>
                      <a:pt x="843" y="484"/>
                    </a:cubicBezTo>
                    <a:cubicBezTo>
                      <a:pt x="843" y="483"/>
                      <a:pt x="844" y="482"/>
                      <a:pt x="845" y="481"/>
                    </a:cubicBezTo>
                    <a:cubicBezTo>
                      <a:pt x="846" y="480"/>
                      <a:pt x="848" y="478"/>
                      <a:pt x="848" y="478"/>
                    </a:cubicBezTo>
                    <a:cubicBezTo>
                      <a:pt x="848" y="477"/>
                      <a:pt x="846" y="478"/>
                      <a:pt x="846" y="478"/>
                    </a:cubicBezTo>
                    <a:cubicBezTo>
                      <a:pt x="845" y="478"/>
                      <a:pt x="845" y="478"/>
                      <a:pt x="845" y="477"/>
                    </a:cubicBezTo>
                    <a:cubicBezTo>
                      <a:pt x="845" y="476"/>
                      <a:pt x="844" y="475"/>
                      <a:pt x="843" y="475"/>
                    </a:cubicBezTo>
                    <a:cubicBezTo>
                      <a:pt x="843" y="474"/>
                      <a:pt x="842" y="473"/>
                      <a:pt x="842" y="474"/>
                    </a:cubicBezTo>
                    <a:cubicBezTo>
                      <a:pt x="842" y="474"/>
                      <a:pt x="842" y="475"/>
                      <a:pt x="842" y="476"/>
                    </a:cubicBezTo>
                    <a:cubicBezTo>
                      <a:pt x="843" y="477"/>
                      <a:pt x="844" y="477"/>
                      <a:pt x="843" y="478"/>
                    </a:cubicBezTo>
                    <a:cubicBezTo>
                      <a:pt x="842" y="479"/>
                      <a:pt x="837" y="481"/>
                      <a:pt x="836" y="482"/>
                    </a:cubicBezTo>
                    <a:cubicBezTo>
                      <a:pt x="835" y="483"/>
                      <a:pt x="831" y="485"/>
                      <a:pt x="830" y="485"/>
                    </a:cubicBezTo>
                    <a:cubicBezTo>
                      <a:pt x="830" y="486"/>
                      <a:pt x="829" y="486"/>
                      <a:pt x="829" y="485"/>
                    </a:cubicBezTo>
                    <a:cubicBezTo>
                      <a:pt x="828" y="485"/>
                      <a:pt x="827" y="485"/>
                      <a:pt x="828" y="484"/>
                    </a:cubicBezTo>
                    <a:cubicBezTo>
                      <a:pt x="829" y="483"/>
                      <a:pt x="829" y="482"/>
                      <a:pt x="829" y="482"/>
                    </a:cubicBezTo>
                    <a:cubicBezTo>
                      <a:pt x="828" y="482"/>
                      <a:pt x="826" y="484"/>
                      <a:pt x="826" y="485"/>
                    </a:cubicBezTo>
                    <a:cubicBezTo>
                      <a:pt x="825" y="486"/>
                      <a:pt x="825" y="487"/>
                      <a:pt x="823" y="487"/>
                    </a:cubicBezTo>
                    <a:cubicBezTo>
                      <a:pt x="822" y="488"/>
                      <a:pt x="818" y="488"/>
                      <a:pt x="818" y="488"/>
                    </a:cubicBezTo>
                    <a:cubicBezTo>
                      <a:pt x="818" y="488"/>
                      <a:pt x="818" y="488"/>
                      <a:pt x="818" y="488"/>
                    </a:cubicBezTo>
                    <a:cubicBezTo>
                      <a:pt x="817" y="486"/>
                      <a:pt x="817" y="486"/>
                      <a:pt x="817" y="486"/>
                    </a:cubicBezTo>
                    <a:cubicBezTo>
                      <a:pt x="817" y="486"/>
                      <a:pt x="817" y="486"/>
                      <a:pt x="817" y="486"/>
                    </a:cubicBezTo>
                    <a:cubicBezTo>
                      <a:pt x="816" y="486"/>
                      <a:pt x="815" y="486"/>
                      <a:pt x="814" y="486"/>
                    </a:cubicBezTo>
                    <a:cubicBezTo>
                      <a:pt x="814" y="486"/>
                      <a:pt x="814" y="485"/>
                      <a:pt x="813" y="485"/>
                    </a:cubicBezTo>
                    <a:cubicBezTo>
                      <a:pt x="813" y="485"/>
                      <a:pt x="813" y="483"/>
                      <a:pt x="813" y="482"/>
                    </a:cubicBezTo>
                    <a:cubicBezTo>
                      <a:pt x="813" y="481"/>
                      <a:pt x="813" y="481"/>
                      <a:pt x="813" y="481"/>
                    </a:cubicBezTo>
                    <a:cubicBezTo>
                      <a:pt x="813" y="480"/>
                      <a:pt x="812" y="479"/>
                      <a:pt x="811" y="479"/>
                    </a:cubicBezTo>
                    <a:cubicBezTo>
                      <a:pt x="810" y="479"/>
                      <a:pt x="810" y="479"/>
                      <a:pt x="810" y="479"/>
                    </a:cubicBezTo>
                    <a:cubicBezTo>
                      <a:pt x="809" y="478"/>
                      <a:pt x="809" y="473"/>
                      <a:pt x="809" y="469"/>
                    </a:cubicBezTo>
                    <a:cubicBezTo>
                      <a:pt x="809" y="464"/>
                      <a:pt x="809" y="460"/>
                      <a:pt x="809" y="460"/>
                    </a:cubicBezTo>
                    <a:cubicBezTo>
                      <a:pt x="808" y="459"/>
                      <a:pt x="807" y="458"/>
                      <a:pt x="806" y="457"/>
                    </a:cubicBezTo>
                    <a:cubicBezTo>
                      <a:pt x="805" y="456"/>
                      <a:pt x="804" y="456"/>
                      <a:pt x="803" y="456"/>
                    </a:cubicBezTo>
                    <a:cubicBezTo>
                      <a:pt x="803" y="456"/>
                      <a:pt x="802" y="456"/>
                      <a:pt x="801" y="457"/>
                    </a:cubicBezTo>
                    <a:cubicBezTo>
                      <a:pt x="799" y="457"/>
                      <a:pt x="798" y="458"/>
                      <a:pt x="797" y="458"/>
                    </a:cubicBezTo>
                    <a:cubicBezTo>
                      <a:pt x="797" y="459"/>
                      <a:pt x="796" y="458"/>
                      <a:pt x="796" y="457"/>
                    </a:cubicBezTo>
                    <a:cubicBezTo>
                      <a:pt x="796" y="457"/>
                      <a:pt x="796" y="457"/>
                      <a:pt x="796" y="457"/>
                    </a:cubicBezTo>
                    <a:cubicBezTo>
                      <a:pt x="796" y="457"/>
                      <a:pt x="796" y="457"/>
                      <a:pt x="796" y="457"/>
                    </a:cubicBezTo>
                    <a:cubicBezTo>
                      <a:pt x="796" y="457"/>
                      <a:pt x="796" y="457"/>
                      <a:pt x="796" y="457"/>
                    </a:cubicBezTo>
                    <a:cubicBezTo>
                      <a:pt x="796" y="457"/>
                      <a:pt x="796" y="457"/>
                      <a:pt x="796" y="457"/>
                    </a:cubicBezTo>
                    <a:cubicBezTo>
                      <a:pt x="796" y="456"/>
                      <a:pt x="796" y="456"/>
                      <a:pt x="795" y="455"/>
                    </a:cubicBezTo>
                    <a:cubicBezTo>
                      <a:pt x="795" y="455"/>
                      <a:pt x="795" y="455"/>
                      <a:pt x="795" y="455"/>
                    </a:cubicBezTo>
                    <a:cubicBezTo>
                      <a:pt x="795" y="455"/>
                      <a:pt x="795" y="455"/>
                      <a:pt x="795" y="455"/>
                    </a:cubicBezTo>
                    <a:cubicBezTo>
                      <a:pt x="795" y="455"/>
                      <a:pt x="795" y="455"/>
                      <a:pt x="795" y="455"/>
                    </a:cubicBezTo>
                    <a:cubicBezTo>
                      <a:pt x="795" y="455"/>
                      <a:pt x="795" y="454"/>
                      <a:pt x="794" y="454"/>
                    </a:cubicBezTo>
                    <a:cubicBezTo>
                      <a:pt x="794" y="454"/>
                      <a:pt x="793" y="454"/>
                      <a:pt x="793" y="455"/>
                    </a:cubicBezTo>
                    <a:cubicBezTo>
                      <a:pt x="793" y="455"/>
                      <a:pt x="792" y="455"/>
                      <a:pt x="792" y="455"/>
                    </a:cubicBezTo>
                    <a:cubicBezTo>
                      <a:pt x="792" y="455"/>
                      <a:pt x="792" y="455"/>
                      <a:pt x="792" y="455"/>
                    </a:cubicBezTo>
                    <a:cubicBezTo>
                      <a:pt x="792" y="455"/>
                      <a:pt x="791" y="456"/>
                      <a:pt x="791" y="458"/>
                    </a:cubicBezTo>
                    <a:cubicBezTo>
                      <a:pt x="790" y="458"/>
                      <a:pt x="790" y="459"/>
                      <a:pt x="789" y="459"/>
                    </a:cubicBezTo>
                    <a:cubicBezTo>
                      <a:pt x="789" y="460"/>
                      <a:pt x="788" y="462"/>
                      <a:pt x="787" y="464"/>
                    </a:cubicBezTo>
                    <a:cubicBezTo>
                      <a:pt x="784" y="467"/>
                      <a:pt x="782" y="472"/>
                      <a:pt x="781" y="472"/>
                    </a:cubicBezTo>
                    <a:cubicBezTo>
                      <a:pt x="781" y="473"/>
                      <a:pt x="781" y="474"/>
                      <a:pt x="781" y="475"/>
                    </a:cubicBezTo>
                    <a:cubicBezTo>
                      <a:pt x="781" y="476"/>
                      <a:pt x="781" y="476"/>
                      <a:pt x="781" y="477"/>
                    </a:cubicBezTo>
                    <a:cubicBezTo>
                      <a:pt x="781" y="477"/>
                      <a:pt x="781" y="477"/>
                      <a:pt x="781" y="477"/>
                    </a:cubicBezTo>
                    <a:cubicBezTo>
                      <a:pt x="781" y="477"/>
                      <a:pt x="780" y="478"/>
                      <a:pt x="780" y="479"/>
                    </a:cubicBezTo>
                    <a:cubicBezTo>
                      <a:pt x="779" y="481"/>
                      <a:pt x="778" y="482"/>
                      <a:pt x="778" y="482"/>
                    </a:cubicBezTo>
                    <a:cubicBezTo>
                      <a:pt x="777" y="483"/>
                      <a:pt x="776" y="483"/>
                      <a:pt x="776" y="484"/>
                    </a:cubicBezTo>
                    <a:cubicBezTo>
                      <a:pt x="775" y="484"/>
                      <a:pt x="775" y="485"/>
                      <a:pt x="775" y="485"/>
                    </a:cubicBezTo>
                    <a:cubicBezTo>
                      <a:pt x="775" y="485"/>
                      <a:pt x="774" y="484"/>
                      <a:pt x="773" y="484"/>
                    </a:cubicBezTo>
                    <a:cubicBezTo>
                      <a:pt x="773" y="484"/>
                      <a:pt x="772" y="484"/>
                      <a:pt x="772" y="484"/>
                    </a:cubicBezTo>
                    <a:cubicBezTo>
                      <a:pt x="772" y="484"/>
                      <a:pt x="771" y="484"/>
                      <a:pt x="770" y="484"/>
                    </a:cubicBezTo>
                    <a:cubicBezTo>
                      <a:pt x="770" y="484"/>
                      <a:pt x="769" y="484"/>
                      <a:pt x="768" y="484"/>
                    </a:cubicBezTo>
                    <a:cubicBezTo>
                      <a:pt x="767" y="485"/>
                      <a:pt x="767" y="486"/>
                      <a:pt x="767" y="487"/>
                    </a:cubicBezTo>
                    <a:cubicBezTo>
                      <a:pt x="767" y="488"/>
                      <a:pt x="767" y="488"/>
                      <a:pt x="767" y="488"/>
                    </a:cubicBezTo>
                    <a:cubicBezTo>
                      <a:pt x="767" y="488"/>
                      <a:pt x="767" y="488"/>
                      <a:pt x="767" y="488"/>
                    </a:cubicBezTo>
                    <a:cubicBezTo>
                      <a:pt x="767" y="488"/>
                      <a:pt x="759" y="488"/>
                      <a:pt x="751" y="488"/>
                    </a:cubicBezTo>
                    <a:cubicBezTo>
                      <a:pt x="742" y="488"/>
                      <a:pt x="733" y="488"/>
                      <a:pt x="732" y="488"/>
                    </a:cubicBezTo>
                    <a:cubicBezTo>
                      <a:pt x="731" y="489"/>
                      <a:pt x="729" y="489"/>
                      <a:pt x="728" y="489"/>
                    </a:cubicBezTo>
                    <a:cubicBezTo>
                      <a:pt x="727" y="490"/>
                      <a:pt x="726" y="490"/>
                      <a:pt x="726" y="490"/>
                    </a:cubicBezTo>
                    <a:cubicBezTo>
                      <a:pt x="725" y="491"/>
                      <a:pt x="721" y="494"/>
                      <a:pt x="718" y="497"/>
                    </a:cubicBezTo>
                    <a:cubicBezTo>
                      <a:pt x="715" y="498"/>
                      <a:pt x="713" y="500"/>
                      <a:pt x="713" y="500"/>
                    </a:cubicBezTo>
                    <a:cubicBezTo>
                      <a:pt x="712" y="501"/>
                      <a:pt x="710" y="504"/>
                      <a:pt x="709" y="506"/>
                    </a:cubicBezTo>
                    <a:cubicBezTo>
                      <a:pt x="709" y="507"/>
                      <a:pt x="709" y="507"/>
                      <a:pt x="709" y="507"/>
                    </a:cubicBezTo>
                    <a:cubicBezTo>
                      <a:pt x="708" y="507"/>
                      <a:pt x="698" y="507"/>
                      <a:pt x="693" y="506"/>
                    </a:cubicBezTo>
                    <a:cubicBezTo>
                      <a:pt x="691" y="506"/>
                      <a:pt x="690" y="506"/>
                      <a:pt x="690" y="506"/>
                    </a:cubicBezTo>
                    <a:cubicBezTo>
                      <a:pt x="689" y="506"/>
                      <a:pt x="688" y="507"/>
                      <a:pt x="686" y="507"/>
                    </a:cubicBezTo>
                    <a:cubicBezTo>
                      <a:pt x="684" y="508"/>
                      <a:pt x="683" y="508"/>
                      <a:pt x="682" y="509"/>
                    </a:cubicBezTo>
                    <a:cubicBezTo>
                      <a:pt x="681" y="510"/>
                      <a:pt x="682" y="510"/>
                      <a:pt x="683" y="511"/>
                    </a:cubicBezTo>
                    <a:cubicBezTo>
                      <a:pt x="683" y="511"/>
                      <a:pt x="683" y="512"/>
                      <a:pt x="684" y="512"/>
                    </a:cubicBezTo>
                    <a:cubicBezTo>
                      <a:pt x="684" y="513"/>
                      <a:pt x="684" y="514"/>
                      <a:pt x="684" y="514"/>
                    </a:cubicBezTo>
                    <a:cubicBezTo>
                      <a:pt x="684" y="514"/>
                      <a:pt x="684" y="515"/>
                      <a:pt x="684" y="515"/>
                    </a:cubicBezTo>
                    <a:cubicBezTo>
                      <a:pt x="684" y="515"/>
                      <a:pt x="684" y="516"/>
                      <a:pt x="684" y="516"/>
                    </a:cubicBezTo>
                    <a:cubicBezTo>
                      <a:pt x="684" y="517"/>
                      <a:pt x="685" y="518"/>
                      <a:pt x="684" y="518"/>
                    </a:cubicBezTo>
                    <a:cubicBezTo>
                      <a:pt x="684" y="518"/>
                      <a:pt x="683" y="519"/>
                      <a:pt x="681" y="520"/>
                    </a:cubicBezTo>
                    <a:cubicBezTo>
                      <a:pt x="678" y="521"/>
                      <a:pt x="675" y="522"/>
                      <a:pt x="674" y="523"/>
                    </a:cubicBezTo>
                    <a:cubicBezTo>
                      <a:pt x="672" y="523"/>
                      <a:pt x="669" y="524"/>
                      <a:pt x="666" y="524"/>
                    </a:cubicBezTo>
                    <a:cubicBezTo>
                      <a:pt x="666" y="525"/>
                      <a:pt x="665" y="525"/>
                      <a:pt x="664" y="525"/>
                    </a:cubicBezTo>
                    <a:cubicBezTo>
                      <a:pt x="663" y="525"/>
                      <a:pt x="661" y="526"/>
                      <a:pt x="657" y="528"/>
                    </a:cubicBezTo>
                    <a:cubicBezTo>
                      <a:pt x="652" y="530"/>
                      <a:pt x="646" y="532"/>
                      <a:pt x="645" y="532"/>
                    </a:cubicBezTo>
                    <a:cubicBezTo>
                      <a:pt x="644" y="532"/>
                      <a:pt x="643" y="532"/>
                      <a:pt x="642" y="532"/>
                    </a:cubicBezTo>
                    <a:cubicBezTo>
                      <a:pt x="642" y="532"/>
                      <a:pt x="641" y="532"/>
                      <a:pt x="641" y="531"/>
                    </a:cubicBezTo>
                    <a:cubicBezTo>
                      <a:pt x="640" y="530"/>
                      <a:pt x="640" y="530"/>
                      <a:pt x="640" y="529"/>
                    </a:cubicBezTo>
                    <a:cubicBezTo>
                      <a:pt x="640" y="529"/>
                      <a:pt x="640" y="529"/>
                      <a:pt x="640" y="528"/>
                    </a:cubicBezTo>
                    <a:cubicBezTo>
                      <a:pt x="639" y="527"/>
                      <a:pt x="640" y="526"/>
                      <a:pt x="640" y="525"/>
                    </a:cubicBezTo>
                    <a:cubicBezTo>
                      <a:pt x="640" y="525"/>
                      <a:pt x="640" y="525"/>
                      <a:pt x="640" y="525"/>
                    </a:cubicBezTo>
                    <a:cubicBezTo>
                      <a:pt x="640" y="525"/>
                      <a:pt x="640" y="525"/>
                      <a:pt x="640" y="524"/>
                    </a:cubicBezTo>
                    <a:cubicBezTo>
                      <a:pt x="641" y="524"/>
                      <a:pt x="642" y="524"/>
                      <a:pt x="643" y="523"/>
                    </a:cubicBezTo>
                    <a:cubicBezTo>
                      <a:pt x="644" y="523"/>
                      <a:pt x="645" y="522"/>
                      <a:pt x="645" y="522"/>
                    </a:cubicBezTo>
                    <a:cubicBezTo>
                      <a:pt x="646" y="521"/>
                      <a:pt x="648" y="517"/>
                      <a:pt x="649" y="513"/>
                    </a:cubicBezTo>
                    <a:cubicBezTo>
                      <a:pt x="650" y="510"/>
                      <a:pt x="650" y="508"/>
                      <a:pt x="650" y="507"/>
                    </a:cubicBezTo>
                    <a:cubicBezTo>
                      <a:pt x="650" y="505"/>
                      <a:pt x="649" y="497"/>
                      <a:pt x="647" y="491"/>
                    </a:cubicBezTo>
                    <a:cubicBezTo>
                      <a:pt x="647" y="487"/>
                      <a:pt x="646" y="484"/>
                      <a:pt x="646" y="483"/>
                    </a:cubicBezTo>
                    <a:cubicBezTo>
                      <a:pt x="645" y="483"/>
                      <a:pt x="642" y="481"/>
                      <a:pt x="639" y="479"/>
                    </a:cubicBezTo>
                    <a:cubicBezTo>
                      <a:pt x="637" y="478"/>
                      <a:pt x="636" y="477"/>
                      <a:pt x="636" y="477"/>
                    </a:cubicBezTo>
                    <a:cubicBezTo>
                      <a:pt x="635" y="477"/>
                      <a:pt x="635" y="477"/>
                      <a:pt x="635" y="476"/>
                    </a:cubicBezTo>
                    <a:cubicBezTo>
                      <a:pt x="636" y="476"/>
                      <a:pt x="636" y="475"/>
                      <a:pt x="635" y="475"/>
                    </a:cubicBezTo>
                    <a:cubicBezTo>
                      <a:pt x="635" y="474"/>
                      <a:pt x="631" y="473"/>
                      <a:pt x="630" y="473"/>
                    </a:cubicBezTo>
                    <a:cubicBezTo>
                      <a:pt x="630" y="473"/>
                      <a:pt x="630" y="473"/>
                      <a:pt x="630" y="473"/>
                    </a:cubicBezTo>
                    <a:cubicBezTo>
                      <a:pt x="629" y="473"/>
                      <a:pt x="629" y="473"/>
                      <a:pt x="629" y="473"/>
                    </a:cubicBezTo>
                    <a:cubicBezTo>
                      <a:pt x="629" y="473"/>
                      <a:pt x="629" y="472"/>
                      <a:pt x="629" y="471"/>
                    </a:cubicBezTo>
                    <a:cubicBezTo>
                      <a:pt x="629" y="470"/>
                      <a:pt x="629" y="468"/>
                      <a:pt x="628" y="468"/>
                    </a:cubicBezTo>
                    <a:cubicBezTo>
                      <a:pt x="628" y="467"/>
                      <a:pt x="627" y="467"/>
                      <a:pt x="626" y="467"/>
                    </a:cubicBezTo>
                    <a:cubicBezTo>
                      <a:pt x="626" y="467"/>
                      <a:pt x="626" y="467"/>
                      <a:pt x="626" y="467"/>
                    </a:cubicBezTo>
                    <a:cubicBezTo>
                      <a:pt x="626" y="467"/>
                      <a:pt x="626" y="468"/>
                      <a:pt x="626" y="468"/>
                    </a:cubicBezTo>
                    <a:cubicBezTo>
                      <a:pt x="626" y="468"/>
                      <a:pt x="626" y="468"/>
                      <a:pt x="626" y="468"/>
                    </a:cubicBezTo>
                    <a:cubicBezTo>
                      <a:pt x="625" y="468"/>
                      <a:pt x="625" y="468"/>
                      <a:pt x="624" y="468"/>
                    </a:cubicBezTo>
                    <a:cubicBezTo>
                      <a:pt x="624" y="468"/>
                      <a:pt x="623" y="468"/>
                      <a:pt x="623" y="468"/>
                    </a:cubicBezTo>
                    <a:cubicBezTo>
                      <a:pt x="623" y="467"/>
                      <a:pt x="622" y="467"/>
                      <a:pt x="622" y="466"/>
                    </a:cubicBezTo>
                    <a:cubicBezTo>
                      <a:pt x="622" y="465"/>
                      <a:pt x="621" y="464"/>
                      <a:pt x="621" y="463"/>
                    </a:cubicBezTo>
                    <a:cubicBezTo>
                      <a:pt x="620" y="462"/>
                      <a:pt x="620" y="462"/>
                      <a:pt x="619" y="461"/>
                    </a:cubicBezTo>
                    <a:cubicBezTo>
                      <a:pt x="619" y="461"/>
                      <a:pt x="604" y="453"/>
                      <a:pt x="593" y="448"/>
                    </a:cubicBezTo>
                    <a:cubicBezTo>
                      <a:pt x="587" y="445"/>
                      <a:pt x="582" y="443"/>
                      <a:pt x="581" y="443"/>
                    </a:cubicBezTo>
                    <a:cubicBezTo>
                      <a:pt x="581" y="443"/>
                      <a:pt x="580" y="443"/>
                      <a:pt x="578" y="444"/>
                    </a:cubicBezTo>
                    <a:cubicBezTo>
                      <a:pt x="575" y="445"/>
                      <a:pt x="569" y="447"/>
                      <a:pt x="568" y="447"/>
                    </a:cubicBezTo>
                    <a:cubicBezTo>
                      <a:pt x="568" y="447"/>
                      <a:pt x="566" y="447"/>
                      <a:pt x="564" y="447"/>
                    </a:cubicBezTo>
                    <a:cubicBezTo>
                      <a:pt x="561" y="446"/>
                      <a:pt x="557" y="446"/>
                      <a:pt x="556" y="446"/>
                    </a:cubicBezTo>
                    <a:cubicBezTo>
                      <a:pt x="555" y="446"/>
                      <a:pt x="555" y="445"/>
                      <a:pt x="555" y="445"/>
                    </a:cubicBezTo>
                    <a:cubicBezTo>
                      <a:pt x="555" y="444"/>
                      <a:pt x="555" y="443"/>
                      <a:pt x="554" y="443"/>
                    </a:cubicBezTo>
                    <a:cubicBezTo>
                      <a:pt x="553" y="443"/>
                      <a:pt x="550" y="444"/>
                      <a:pt x="548" y="445"/>
                    </a:cubicBezTo>
                    <a:cubicBezTo>
                      <a:pt x="547" y="446"/>
                      <a:pt x="546" y="446"/>
                      <a:pt x="546" y="446"/>
                    </a:cubicBezTo>
                    <a:cubicBezTo>
                      <a:pt x="545" y="446"/>
                      <a:pt x="544" y="445"/>
                      <a:pt x="544" y="444"/>
                    </a:cubicBezTo>
                    <a:cubicBezTo>
                      <a:pt x="543" y="443"/>
                      <a:pt x="542" y="442"/>
                      <a:pt x="542" y="442"/>
                    </a:cubicBezTo>
                    <a:cubicBezTo>
                      <a:pt x="541" y="442"/>
                      <a:pt x="541" y="442"/>
                      <a:pt x="540" y="442"/>
                    </a:cubicBezTo>
                    <a:cubicBezTo>
                      <a:pt x="539" y="442"/>
                      <a:pt x="539" y="442"/>
                      <a:pt x="539" y="442"/>
                    </a:cubicBezTo>
                    <a:cubicBezTo>
                      <a:pt x="539" y="442"/>
                      <a:pt x="539" y="442"/>
                      <a:pt x="539" y="442"/>
                    </a:cubicBezTo>
                    <a:cubicBezTo>
                      <a:pt x="538" y="442"/>
                      <a:pt x="538" y="442"/>
                      <a:pt x="537" y="443"/>
                    </a:cubicBezTo>
                    <a:cubicBezTo>
                      <a:pt x="537" y="443"/>
                      <a:pt x="537" y="444"/>
                      <a:pt x="536" y="444"/>
                    </a:cubicBezTo>
                    <a:cubicBezTo>
                      <a:pt x="536" y="444"/>
                      <a:pt x="535" y="442"/>
                      <a:pt x="535" y="441"/>
                    </a:cubicBezTo>
                    <a:cubicBezTo>
                      <a:pt x="535" y="440"/>
                      <a:pt x="535" y="440"/>
                      <a:pt x="534" y="439"/>
                    </a:cubicBezTo>
                    <a:cubicBezTo>
                      <a:pt x="534" y="439"/>
                      <a:pt x="534" y="439"/>
                      <a:pt x="534" y="439"/>
                    </a:cubicBezTo>
                    <a:cubicBezTo>
                      <a:pt x="534" y="439"/>
                      <a:pt x="533" y="439"/>
                      <a:pt x="532" y="438"/>
                    </a:cubicBezTo>
                    <a:cubicBezTo>
                      <a:pt x="530" y="438"/>
                      <a:pt x="529" y="438"/>
                      <a:pt x="528" y="438"/>
                    </a:cubicBezTo>
                    <a:cubicBezTo>
                      <a:pt x="526" y="438"/>
                      <a:pt x="524" y="438"/>
                      <a:pt x="523" y="438"/>
                    </a:cubicBezTo>
                    <a:cubicBezTo>
                      <a:pt x="522" y="438"/>
                      <a:pt x="521" y="439"/>
                      <a:pt x="520" y="439"/>
                    </a:cubicBezTo>
                    <a:cubicBezTo>
                      <a:pt x="520" y="439"/>
                      <a:pt x="518" y="439"/>
                      <a:pt x="517" y="438"/>
                    </a:cubicBezTo>
                    <a:cubicBezTo>
                      <a:pt x="516" y="438"/>
                      <a:pt x="514" y="437"/>
                      <a:pt x="513" y="436"/>
                    </a:cubicBezTo>
                    <a:cubicBezTo>
                      <a:pt x="513" y="436"/>
                      <a:pt x="512" y="434"/>
                      <a:pt x="512" y="432"/>
                    </a:cubicBezTo>
                    <a:cubicBezTo>
                      <a:pt x="512" y="430"/>
                      <a:pt x="512" y="429"/>
                      <a:pt x="511" y="429"/>
                    </a:cubicBezTo>
                    <a:cubicBezTo>
                      <a:pt x="511" y="429"/>
                      <a:pt x="510" y="428"/>
                      <a:pt x="509" y="428"/>
                    </a:cubicBezTo>
                    <a:cubicBezTo>
                      <a:pt x="508" y="428"/>
                      <a:pt x="508" y="427"/>
                      <a:pt x="507" y="427"/>
                    </a:cubicBezTo>
                    <a:cubicBezTo>
                      <a:pt x="507" y="427"/>
                      <a:pt x="506" y="427"/>
                      <a:pt x="506" y="428"/>
                    </a:cubicBezTo>
                    <a:cubicBezTo>
                      <a:pt x="506" y="428"/>
                      <a:pt x="506" y="428"/>
                      <a:pt x="506" y="428"/>
                    </a:cubicBezTo>
                    <a:cubicBezTo>
                      <a:pt x="506" y="428"/>
                      <a:pt x="506" y="428"/>
                      <a:pt x="506" y="428"/>
                    </a:cubicBezTo>
                    <a:cubicBezTo>
                      <a:pt x="505" y="429"/>
                      <a:pt x="505" y="431"/>
                      <a:pt x="505" y="432"/>
                    </a:cubicBezTo>
                    <a:cubicBezTo>
                      <a:pt x="423" y="432"/>
                      <a:pt x="423" y="432"/>
                      <a:pt x="423" y="432"/>
                    </a:cubicBezTo>
                    <a:cubicBezTo>
                      <a:pt x="300" y="432"/>
                      <a:pt x="300" y="432"/>
                      <a:pt x="300" y="432"/>
                    </a:cubicBezTo>
                    <a:cubicBezTo>
                      <a:pt x="246" y="432"/>
                      <a:pt x="246" y="432"/>
                      <a:pt x="246" y="432"/>
                    </a:cubicBezTo>
                    <a:cubicBezTo>
                      <a:pt x="198" y="432"/>
                      <a:pt x="198" y="432"/>
                      <a:pt x="198" y="432"/>
                    </a:cubicBezTo>
                    <a:cubicBezTo>
                      <a:pt x="198" y="431"/>
                      <a:pt x="199" y="431"/>
                      <a:pt x="200" y="430"/>
                    </a:cubicBezTo>
                    <a:cubicBezTo>
                      <a:pt x="200" y="428"/>
                      <a:pt x="202" y="427"/>
                      <a:pt x="201" y="427"/>
                    </a:cubicBezTo>
                    <a:cubicBezTo>
                      <a:pt x="200" y="427"/>
                      <a:pt x="200" y="429"/>
                      <a:pt x="198" y="429"/>
                    </a:cubicBezTo>
                    <a:cubicBezTo>
                      <a:pt x="197" y="429"/>
                      <a:pt x="196" y="428"/>
                      <a:pt x="196" y="427"/>
                    </a:cubicBezTo>
                    <a:cubicBezTo>
                      <a:pt x="196" y="426"/>
                      <a:pt x="197" y="424"/>
                      <a:pt x="196" y="424"/>
                    </a:cubicBezTo>
                    <a:cubicBezTo>
                      <a:pt x="196" y="423"/>
                      <a:pt x="193" y="425"/>
                      <a:pt x="193" y="426"/>
                    </a:cubicBezTo>
                    <a:cubicBezTo>
                      <a:pt x="193" y="426"/>
                      <a:pt x="194" y="427"/>
                      <a:pt x="193" y="427"/>
                    </a:cubicBezTo>
                    <a:cubicBezTo>
                      <a:pt x="192" y="427"/>
                      <a:pt x="188" y="427"/>
                      <a:pt x="190" y="425"/>
                    </a:cubicBezTo>
                    <a:cubicBezTo>
                      <a:pt x="191" y="424"/>
                      <a:pt x="194" y="423"/>
                      <a:pt x="193" y="423"/>
                    </a:cubicBezTo>
                    <a:cubicBezTo>
                      <a:pt x="192" y="423"/>
                      <a:pt x="190" y="422"/>
                      <a:pt x="190" y="423"/>
                    </a:cubicBezTo>
                    <a:cubicBezTo>
                      <a:pt x="189" y="423"/>
                      <a:pt x="188" y="423"/>
                      <a:pt x="188" y="422"/>
                    </a:cubicBezTo>
                    <a:cubicBezTo>
                      <a:pt x="188" y="420"/>
                      <a:pt x="188" y="420"/>
                      <a:pt x="189" y="419"/>
                    </a:cubicBezTo>
                    <a:cubicBezTo>
                      <a:pt x="190" y="418"/>
                      <a:pt x="189" y="415"/>
                      <a:pt x="188" y="415"/>
                    </a:cubicBezTo>
                    <a:cubicBezTo>
                      <a:pt x="188" y="415"/>
                      <a:pt x="188" y="417"/>
                      <a:pt x="188" y="417"/>
                    </a:cubicBezTo>
                    <a:cubicBezTo>
                      <a:pt x="188" y="418"/>
                      <a:pt x="188" y="418"/>
                      <a:pt x="187" y="419"/>
                    </a:cubicBezTo>
                    <a:cubicBezTo>
                      <a:pt x="187" y="419"/>
                      <a:pt x="186" y="420"/>
                      <a:pt x="186" y="420"/>
                    </a:cubicBezTo>
                    <a:cubicBezTo>
                      <a:pt x="186" y="421"/>
                      <a:pt x="185" y="422"/>
                      <a:pt x="185" y="422"/>
                    </a:cubicBezTo>
                    <a:cubicBezTo>
                      <a:pt x="185" y="422"/>
                      <a:pt x="181" y="419"/>
                      <a:pt x="181" y="419"/>
                    </a:cubicBezTo>
                    <a:cubicBezTo>
                      <a:pt x="180" y="418"/>
                      <a:pt x="181" y="418"/>
                      <a:pt x="181" y="417"/>
                    </a:cubicBezTo>
                    <a:cubicBezTo>
                      <a:pt x="181" y="415"/>
                      <a:pt x="180" y="414"/>
                      <a:pt x="180" y="414"/>
                    </a:cubicBezTo>
                    <a:cubicBezTo>
                      <a:pt x="181" y="414"/>
                      <a:pt x="183" y="413"/>
                      <a:pt x="184" y="412"/>
                    </a:cubicBezTo>
                    <a:cubicBezTo>
                      <a:pt x="184" y="411"/>
                      <a:pt x="183" y="412"/>
                      <a:pt x="182" y="412"/>
                    </a:cubicBezTo>
                    <a:cubicBezTo>
                      <a:pt x="181" y="412"/>
                      <a:pt x="179" y="414"/>
                      <a:pt x="178" y="413"/>
                    </a:cubicBezTo>
                    <a:cubicBezTo>
                      <a:pt x="178" y="413"/>
                      <a:pt x="177" y="413"/>
                      <a:pt x="177" y="412"/>
                    </a:cubicBezTo>
                    <a:cubicBezTo>
                      <a:pt x="178" y="411"/>
                      <a:pt x="179" y="411"/>
                      <a:pt x="179" y="410"/>
                    </a:cubicBezTo>
                    <a:cubicBezTo>
                      <a:pt x="179" y="409"/>
                      <a:pt x="178" y="408"/>
                      <a:pt x="178" y="407"/>
                    </a:cubicBezTo>
                    <a:cubicBezTo>
                      <a:pt x="179" y="406"/>
                      <a:pt x="180" y="405"/>
                      <a:pt x="179" y="405"/>
                    </a:cubicBezTo>
                    <a:cubicBezTo>
                      <a:pt x="179" y="404"/>
                      <a:pt x="177" y="406"/>
                      <a:pt x="176" y="406"/>
                    </a:cubicBezTo>
                    <a:cubicBezTo>
                      <a:pt x="176" y="407"/>
                      <a:pt x="177" y="408"/>
                      <a:pt x="176" y="409"/>
                    </a:cubicBezTo>
                    <a:cubicBezTo>
                      <a:pt x="176" y="410"/>
                      <a:pt x="176" y="412"/>
                      <a:pt x="175" y="412"/>
                    </a:cubicBezTo>
                    <a:cubicBezTo>
                      <a:pt x="174" y="411"/>
                      <a:pt x="173" y="411"/>
                      <a:pt x="173" y="411"/>
                    </a:cubicBezTo>
                    <a:cubicBezTo>
                      <a:pt x="172" y="411"/>
                      <a:pt x="171" y="412"/>
                      <a:pt x="171" y="411"/>
                    </a:cubicBezTo>
                    <a:cubicBezTo>
                      <a:pt x="171" y="410"/>
                      <a:pt x="173" y="408"/>
                      <a:pt x="172" y="408"/>
                    </a:cubicBezTo>
                    <a:cubicBezTo>
                      <a:pt x="171" y="408"/>
                      <a:pt x="170" y="410"/>
                      <a:pt x="170" y="411"/>
                    </a:cubicBezTo>
                    <a:cubicBezTo>
                      <a:pt x="169" y="411"/>
                      <a:pt x="168" y="410"/>
                      <a:pt x="167" y="411"/>
                    </a:cubicBezTo>
                    <a:cubicBezTo>
                      <a:pt x="167" y="411"/>
                      <a:pt x="166" y="412"/>
                      <a:pt x="165" y="411"/>
                    </a:cubicBezTo>
                    <a:cubicBezTo>
                      <a:pt x="164" y="411"/>
                      <a:pt x="164" y="410"/>
                      <a:pt x="165" y="410"/>
                    </a:cubicBezTo>
                    <a:cubicBezTo>
                      <a:pt x="166" y="409"/>
                      <a:pt x="168" y="409"/>
                      <a:pt x="168" y="409"/>
                    </a:cubicBezTo>
                    <a:cubicBezTo>
                      <a:pt x="169" y="408"/>
                      <a:pt x="169" y="408"/>
                      <a:pt x="170" y="407"/>
                    </a:cubicBezTo>
                    <a:cubicBezTo>
                      <a:pt x="170" y="406"/>
                      <a:pt x="171" y="405"/>
                      <a:pt x="171" y="404"/>
                    </a:cubicBezTo>
                    <a:cubicBezTo>
                      <a:pt x="170" y="403"/>
                      <a:pt x="169" y="401"/>
                      <a:pt x="169" y="402"/>
                    </a:cubicBezTo>
                    <a:cubicBezTo>
                      <a:pt x="169" y="403"/>
                      <a:pt x="169" y="404"/>
                      <a:pt x="169" y="405"/>
                    </a:cubicBezTo>
                    <a:cubicBezTo>
                      <a:pt x="168" y="406"/>
                      <a:pt x="167" y="407"/>
                      <a:pt x="166" y="407"/>
                    </a:cubicBezTo>
                    <a:cubicBezTo>
                      <a:pt x="165" y="408"/>
                      <a:pt x="165" y="406"/>
                      <a:pt x="164" y="406"/>
                    </a:cubicBezTo>
                    <a:cubicBezTo>
                      <a:pt x="164" y="406"/>
                      <a:pt x="162" y="406"/>
                      <a:pt x="163" y="405"/>
                    </a:cubicBezTo>
                    <a:cubicBezTo>
                      <a:pt x="164" y="405"/>
                      <a:pt x="165" y="405"/>
                      <a:pt x="164" y="404"/>
                    </a:cubicBezTo>
                    <a:cubicBezTo>
                      <a:pt x="163" y="404"/>
                      <a:pt x="161" y="404"/>
                      <a:pt x="160" y="403"/>
                    </a:cubicBezTo>
                    <a:cubicBezTo>
                      <a:pt x="160" y="403"/>
                      <a:pt x="160" y="404"/>
                      <a:pt x="160" y="404"/>
                    </a:cubicBezTo>
                    <a:cubicBezTo>
                      <a:pt x="159" y="405"/>
                      <a:pt x="159" y="406"/>
                      <a:pt x="158" y="405"/>
                    </a:cubicBezTo>
                    <a:cubicBezTo>
                      <a:pt x="157" y="405"/>
                      <a:pt x="156" y="405"/>
                      <a:pt x="157" y="404"/>
                    </a:cubicBezTo>
                    <a:cubicBezTo>
                      <a:pt x="158" y="403"/>
                      <a:pt x="159" y="402"/>
                      <a:pt x="159" y="401"/>
                    </a:cubicBezTo>
                    <a:cubicBezTo>
                      <a:pt x="159" y="401"/>
                      <a:pt x="158" y="400"/>
                      <a:pt x="158" y="401"/>
                    </a:cubicBezTo>
                    <a:cubicBezTo>
                      <a:pt x="157" y="401"/>
                      <a:pt x="157" y="402"/>
                      <a:pt x="156" y="402"/>
                    </a:cubicBezTo>
                    <a:cubicBezTo>
                      <a:pt x="155" y="402"/>
                      <a:pt x="152" y="403"/>
                      <a:pt x="151" y="402"/>
                    </a:cubicBezTo>
                    <a:cubicBezTo>
                      <a:pt x="150" y="402"/>
                      <a:pt x="146" y="402"/>
                      <a:pt x="147" y="401"/>
                    </a:cubicBezTo>
                    <a:cubicBezTo>
                      <a:pt x="147" y="401"/>
                      <a:pt x="150" y="401"/>
                      <a:pt x="151" y="401"/>
                    </a:cubicBezTo>
                    <a:cubicBezTo>
                      <a:pt x="153" y="400"/>
                      <a:pt x="154" y="399"/>
                      <a:pt x="154" y="399"/>
                    </a:cubicBezTo>
                    <a:cubicBezTo>
                      <a:pt x="154" y="398"/>
                      <a:pt x="151" y="399"/>
                      <a:pt x="150" y="399"/>
                    </a:cubicBezTo>
                    <a:cubicBezTo>
                      <a:pt x="150" y="399"/>
                      <a:pt x="146" y="400"/>
                      <a:pt x="147" y="399"/>
                    </a:cubicBezTo>
                    <a:cubicBezTo>
                      <a:pt x="148" y="398"/>
                      <a:pt x="150" y="397"/>
                      <a:pt x="150" y="397"/>
                    </a:cubicBezTo>
                    <a:cubicBezTo>
                      <a:pt x="150" y="396"/>
                      <a:pt x="150" y="395"/>
                      <a:pt x="151" y="395"/>
                    </a:cubicBezTo>
                    <a:cubicBezTo>
                      <a:pt x="153" y="395"/>
                      <a:pt x="154" y="395"/>
                      <a:pt x="156" y="395"/>
                    </a:cubicBezTo>
                    <a:cubicBezTo>
                      <a:pt x="157" y="395"/>
                      <a:pt x="158" y="396"/>
                      <a:pt x="159" y="395"/>
                    </a:cubicBezTo>
                    <a:cubicBezTo>
                      <a:pt x="159" y="394"/>
                      <a:pt x="159" y="391"/>
                      <a:pt x="158" y="392"/>
                    </a:cubicBezTo>
                    <a:cubicBezTo>
                      <a:pt x="158" y="392"/>
                      <a:pt x="158" y="393"/>
                      <a:pt x="157" y="394"/>
                    </a:cubicBezTo>
                    <a:cubicBezTo>
                      <a:pt x="156" y="394"/>
                      <a:pt x="154" y="394"/>
                      <a:pt x="153" y="394"/>
                    </a:cubicBezTo>
                    <a:cubicBezTo>
                      <a:pt x="152" y="394"/>
                      <a:pt x="151" y="395"/>
                      <a:pt x="151" y="394"/>
                    </a:cubicBezTo>
                    <a:cubicBezTo>
                      <a:pt x="151" y="393"/>
                      <a:pt x="152" y="391"/>
                      <a:pt x="151" y="391"/>
                    </a:cubicBezTo>
                    <a:cubicBezTo>
                      <a:pt x="150" y="391"/>
                      <a:pt x="149" y="393"/>
                      <a:pt x="149" y="394"/>
                    </a:cubicBezTo>
                    <a:cubicBezTo>
                      <a:pt x="149" y="395"/>
                      <a:pt x="148" y="396"/>
                      <a:pt x="148" y="396"/>
                    </a:cubicBezTo>
                    <a:cubicBezTo>
                      <a:pt x="147" y="396"/>
                      <a:pt x="146" y="396"/>
                      <a:pt x="146" y="395"/>
                    </a:cubicBezTo>
                    <a:cubicBezTo>
                      <a:pt x="146" y="394"/>
                      <a:pt x="144" y="392"/>
                      <a:pt x="146" y="392"/>
                    </a:cubicBezTo>
                    <a:cubicBezTo>
                      <a:pt x="147" y="391"/>
                      <a:pt x="148" y="391"/>
                      <a:pt x="148" y="390"/>
                    </a:cubicBezTo>
                    <a:cubicBezTo>
                      <a:pt x="148" y="390"/>
                      <a:pt x="149" y="389"/>
                      <a:pt x="150" y="389"/>
                    </a:cubicBezTo>
                    <a:cubicBezTo>
                      <a:pt x="151" y="389"/>
                      <a:pt x="150" y="387"/>
                      <a:pt x="151" y="387"/>
                    </a:cubicBezTo>
                    <a:cubicBezTo>
                      <a:pt x="152" y="386"/>
                      <a:pt x="151" y="385"/>
                      <a:pt x="152" y="386"/>
                    </a:cubicBezTo>
                    <a:cubicBezTo>
                      <a:pt x="153" y="386"/>
                      <a:pt x="155" y="387"/>
                      <a:pt x="155" y="388"/>
                    </a:cubicBezTo>
                    <a:cubicBezTo>
                      <a:pt x="156" y="389"/>
                      <a:pt x="158" y="391"/>
                      <a:pt x="158" y="390"/>
                    </a:cubicBezTo>
                    <a:cubicBezTo>
                      <a:pt x="158" y="389"/>
                      <a:pt x="158" y="388"/>
                      <a:pt x="157" y="387"/>
                    </a:cubicBezTo>
                    <a:cubicBezTo>
                      <a:pt x="156" y="386"/>
                      <a:pt x="156" y="385"/>
                      <a:pt x="156" y="385"/>
                    </a:cubicBezTo>
                    <a:cubicBezTo>
                      <a:pt x="157" y="385"/>
                      <a:pt x="158" y="384"/>
                      <a:pt x="158" y="384"/>
                    </a:cubicBezTo>
                    <a:cubicBezTo>
                      <a:pt x="158" y="383"/>
                      <a:pt x="157" y="384"/>
                      <a:pt x="155" y="383"/>
                    </a:cubicBezTo>
                    <a:cubicBezTo>
                      <a:pt x="154" y="383"/>
                      <a:pt x="153" y="383"/>
                      <a:pt x="153" y="383"/>
                    </a:cubicBezTo>
                    <a:cubicBezTo>
                      <a:pt x="153" y="382"/>
                      <a:pt x="154" y="382"/>
                      <a:pt x="155" y="381"/>
                    </a:cubicBezTo>
                    <a:cubicBezTo>
                      <a:pt x="156" y="380"/>
                      <a:pt x="155" y="379"/>
                      <a:pt x="155" y="378"/>
                    </a:cubicBezTo>
                    <a:cubicBezTo>
                      <a:pt x="155" y="378"/>
                      <a:pt x="155" y="376"/>
                      <a:pt x="154" y="376"/>
                    </a:cubicBezTo>
                    <a:cubicBezTo>
                      <a:pt x="153" y="376"/>
                      <a:pt x="153" y="376"/>
                      <a:pt x="153" y="377"/>
                    </a:cubicBezTo>
                    <a:cubicBezTo>
                      <a:pt x="153" y="377"/>
                      <a:pt x="154" y="378"/>
                      <a:pt x="154" y="379"/>
                    </a:cubicBezTo>
                    <a:cubicBezTo>
                      <a:pt x="153" y="379"/>
                      <a:pt x="152" y="381"/>
                      <a:pt x="151" y="381"/>
                    </a:cubicBezTo>
                    <a:cubicBezTo>
                      <a:pt x="151" y="381"/>
                      <a:pt x="149" y="384"/>
                      <a:pt x="148" y="384"/>
                    </a:cubicBezTo>
                    <a:cubicBezTo>
                      <a:pt x="147" y="384"/>
                      <a:pt x="148" y="383"/>
                      <a:pt x="147" y="384"/>
                    </a:cubicBezTo>
                    <a:cubicBezTo>
                      <a:pt x="146" y="384"/>
                      <a:pt x="146" y="384"/>
                      <a:pt x="145" y="384"/>
                    </a:cubicBezTo>
                    <a:cubicBezTo>
                      <a:pt x="145" y="384"/>
                      <a:pt x="146" y="381"/>
                      <a:pt x="145" y="381"/>
                    </a:cubicBezTo>
                    <a:cubicBezTo>
                      <a:pt x="144" y="380"/>
                      <a:pt x="143" y="382"/>
                      <a:pt x="142" y="382"/>
                    </a:cubicBezTo>
                    <a:cubicBezTo>
                      <a:pt x="141" y="383"/>
                      <a:pt x="140" y="384"/>
                      <a:pt x="140" y="383"/>
                    </a:cubicBezTo>
                    <a:cubicBezTo>
                      <a:pt x="140" y="382"/>
                      <a:pt x="142" y="381"/>
                      <a:pt x="142" y="380"/>
                    </a:cubicBezTo>
                    <a:cubicBezTo>
                      <a:pt x="143" y="379"/>
                      <a:pt x="145" y="375"/>
                      <a:pt x="143" y="375"/>
                    </a:cubicBezTo>
                    <a:cubicBezTo>
                      <a:pt x="142" y="375"/>
                      <a:pt x="142" y="377"/>
                      <a:pt x="141" y="377"/>
                    </a:cubicBezTo>
                    <a:cubicBezTo>
                      <a:pt x="140" y="377"/>
                      <a:pt x="139" y="377"/>
                      <a:pt x="139" y="376"/>
                    </a:cubicBezTo>
                    <a:cubicBezTo>
                      <a:pt x="139" y="376"/>
                      <a:pt x="139" y="375"/>
                      <a:pt x="139" y="374"/>
                    </a:cubicBezTo>
                    <a:cubicBezTo>
                      <a:pt x="139" y="373"/>
                      <a:pt x="139" y="372"/>
                      <a:pt x="138" y="372"/>
                    </a:cubicBezTo>
                    <a:cubicBezTo>
                      <a:pt x="137" y="371"/>
                      <a:pt x="135" y="371"/>
                      <a:pt x="135" y="370"/>
                    </a:cubicBezTo>
                    <a:cubicBezTo>
                      <a:pt x="134" y="369"/>
                      <a:pt x="134" y="368"/>
                      <a:pt x="134" y="367"/>
                    </a:cubicBezTo>
                    <a:cubicBezTo>
                      <a:pt x="135" y="367"/>
                      <a:pt x="136" y="368"/>
                      <a:pt x="137" y="369"/>
                    </a:cubicBezTo>
                    <a:cubicBezTo>
                      <a:pt x="137" y="370"/>
                      <a:pt x="137" y="370"/>
                      <a:pt x="138" y="370"/>
                    </a:cubicBezTo>
                    <a:cubicBezTo>
                      <a:pt x="139" y="370"/>
                      <a:pt x="139" y="369"/>
                      <a:pt x="140" y="369"/>
                    </a:cubicBezTo>
                    <a:cubicBezTo>
                      <a:pt x="141" y="369"/>
                      <a:pt x="142" y="370"/>
                      <a:pt x="143" y="369"/>
                    </a:cubicBezTo>
                    <a:cubicBezTo>
                      <a:pt x="143" y="368"/>
                      <a:pt x="144" y="367"/>
                      <a:pt x="142" y="367"/>
                    </a:cubicBezTo>
                    <a:cubicBezTo>
                      <a:pt x="141" y="367"/>
                      <a:pt x="140" y="368"/>
                      <a:pt x="139" y="367"/>
                    </a:cubicBezTo>
                    <a:cubicBezTo>
                      <a:pt x="137" y="366"/>
                      <a:pt x="137" y="366"/>
                      <a:pt x="136" y="366"/>
                    </a:cubicBezTo>
                    <a:cubicBezTo>
                      <a:pt x="135" y="365"/>
                      <a:pt x="135" y="365"/>
                      <a:pt x="135" y="365"/>
                    </a:cubicBezTo>
                    <a:cubicBezTo>
                      <a:pt x="135" y="364"/>
                      <a:pt x="135" y="364"/>
                      <a:pt x="135" y="363"/>
                    </a:cubicBezTo>
                    <a:cubicBezTo>
                      <a:pt x="135" y="363"/>
                      <a:pt x="136" y="363"/>
                      <a:pt x="137" y="363"/>
                    </a:cubicBezTo>
                    <a:cubicBezTo>
                      <a:pt x="137" y="362"/>
                      <a:pt x="138" y="362"/>
                      <a:pt x="138" y="362"/>
                    </a:cubicBezTo>
                    <a:cubicBezTo>
                      <a:pt x="138" y="361"/>
                      <a:pt x="137" y="361"/>
                      <a:pt x="137" y="361"/>
                    </a:cubicBezTo>
                    <a:cubicBezTo>
                      <a:pt x="137" y="360"/>
                      <a:pt x="138" y="359"/>
                      <a:pt x="137" y="359"/>
                    </a:cubicBezTo>
                    <a:cubicBezTo>
                      <a:pt x="136" y="359"/>
                      <a:pt x="135" y="361"/>
                      <a:pt x="134" y="361"/>
                    </a:cubicBezTo>
                    <a:cubicBezTo>
                      <a:pt x="133" y="361"/>
                      <a:pt x="133" y="360"/>
                      <a:pt x="132" y="361"/>
                    </a:cubicBezTo>
                    <a:cubicBezTo>
                      <a:pt x="132" y="361"/>
                      <a:pt x="132" y="362"/>
                      <a:pt x="132" y="362"/>
                    </a:cubicBezTo>
                    <a:cubicBezTo>
                      <a:pt x="131" y="362"/>
                      <a:pt x="131" y="363"/>
                      <a:pt x="131" y="363"/>
                    </a:cubicBezTo>
                    <a:cubicBezTo>
                      <a:pt x="131" y="363"/>
                      <a:pt x="131" y="364"/>
                      <a:pt x="131" y="364"/>
                    </a:cubicBezTo>
                    <a:cubicBezTo>
                      <a:pt x="130" y="364"/>
                      <a:pt x="129" y="365"/>
                      <a:pt x="129" y="366"/>
                    </a:cubicBezTo>
                    <a:cubicBezTo>
                      <a:pt x="129" y="366"/>
                      <a:pt x="130" y="366"/>
                      <a:pt x="129" y="366"/>
                    </a:cubicBezTo>
                    <a:cubicBezTo>
                      <a:pt x="129" y="367"/>
                      <a:pt x="127" y="365"/>
                      <a:pt x="126" y="364"/>
                    </a:cubicBezTo>
                    <a:cubicBezTo>
                      <a:pt x="125" y="363"/>
                      <a:pt x="123" y="362"/>
                      <a:pt x="122" y="362"/>
                    </a:cubicBezTo>
                    <a:cubicBezTo>
                      <a:pt x="122" y="361"/>
                      <a:pt x="121" y="361"/>
                      <a:pt x="121" y="360"/>
                    </a:cubicBezTo>
                    <a:cubicBezTo>
                      <a:pt x="121" y="359"/>
                      <a:pt x="121" y="359"/>
                      <a:pt x="121" y="358"/>
                    </a:cubicBezTo>
                    <a:cubicBezTo>
                      <a:pt x="122" y="358"/>
                      <a:pt x="122" y="359"/>
                      <a:pt x="123" y="359"/>
                    </a:cubicBezTo>
                    <a:cubicBezTo>
                      <a:pt x="123" y="360"/>
                      <a:pt x="124" y="361"/>
                      <a:pt x="124" y="361"/>
                    </a:cubicBezTo>
                    <a:cubicBezTo>
                      <a:pt x="125" y="360"/>
                      <a:pt x="125" y="360"/>
                      <a:pt x="125" y="359"/>
                    </a:cubicBezTo>
                    <a:cubicBezTo>
                      <a:pt x="124" y="359"/>
                      <a:pt x="123" y="358"/>
                      <a:pt x="123" y="357"/>
                    </a:cubicBezTo>
                    <a:cubicBezTo>
                      <a:pt x="123" y="357"/>
                      <a:pt x="124" y="357"/>
                      <a:pt x="126" y="357"/>
                    </a:cubicBezTo>
                    <a:cubicBezTo>
                      <a:pt x="127" y="357"/>
                      <a:pt x="128" y="356"/>
                      <a:pt x="128" y="356"/>
                    </a:cubicBezTo>
                    <a:cubicBezTo>
                      <a:pt x="128" y="355"/>
                      <a:pt x="127" y="355"/>
                      <a:pt x="126" y="355"/>
                    </a:cubicBezTo>
                    <a:cubicBezTo>
                      <a:pt x="126" y="355"/>
                      <a:pt x="124" y="356"/>
                      <a:pt x="124" y="356"/>
                    </a:cubicBezTo>
                    <a:cubicBezTo>
                      <a:pt x="123" y="356"/>
                      <a:pt x="122" y="356"/>
                      <a:pt x="121" y="356"/>
                    </a:cubicBezTo>
                    <a:cubicBezTo>
                      <a:pt x="120" y="356"/>
                      <a:pt x="119" y="356"/>
                      <a:pt x="119" y="356"/>
                    </a:cubicBezTo>
                    <a:cubicBezTo>
                      <a:pt x="119" y="355"/>
                      <a:pt x="119" y="354"/>
                      <a:pt x="119" y="354"/>
                    </a:cubicBezTo>
                    <a:cubicBezTo>
                      <a:pt x="120" y="353"/>
                      <a:pt x="121" y="355"/>
                      <a:pt x="121" y="355"/>
                    </a:cubicBezTo>
                    <a:cubicBezTo>
                      <a:pt x="121" y="354"/>
                      <a:pt x="121" y="353"/>
                      <a:pt x="121" y="353"/>
                    </a:cubicBezTo>
                    <a:cubicBezTo>
                      <a:pt x="121" y="353"/>
                      <a:pt x="122" y="353"/>
                      <a:pt x="122" y="352"/>
                    </a:cubicBezTo>
                    <a:cubicBezTo>
                      <a:pt x="122" y="351"/>
                      <a:pt x="122" y="351"/>
                      <a:pt x="120" y="351"/>
                    </a:cubicBezTo>
                    <a:cubicBezTo>
                      <a:pt x="119" y="350"/>
                      <a:pt x="118" y="350"/>
                      <a:pt x="118" y="350"/>
                    </a:cubicBezTo>
                    <a:cubicBezTo>
                      <a:pt x="119" y="349"/>
                      <a:pt x="120" y="349"/>
                      <a:pt x="120" y="349"/>
                    </a:cubicBezTo>
                    <a:cubicBezTo>
                      <a:pt x="121" y="350"/>
                      <a:pt x="122" y="350"/>
                      <a:pt x="122" y="350"/>
                    </a:cubicBezTo>
                    <a:cubicBezTo>
                      <a:pt x="123" y="350"/>
                      <a:pt x="123" y="349"/>
                      <a:pt x="123" y="349"/>
                    </a:cubicBezTo>
                    <a:cubicBezTo>
                      <a:pt x="123" y="349"/>
                      <a:pt x="122" y="349"/>
                      <a:pt x="121" y="348"/>
                    </a:cubicBezTo>
                    <a:cubicBezTo>
                      <a:pt x="121" y="348"/>
                      <a:pt x="120" y="348"/>
                      <a:pt x="120" y="348"/>
                    </a:cubicBezTo>
                    <a:cubicBezTo>
                      <a:pt x="120" y="347"/>
                      <a:pt x="121" y="347"/>
                      <a:pt x="121" y="346"/>
                    </a:cubicBezTo>
                    <a:cubicBezTo>
                      <a:pt x="121" y="346"/>
                      <a:pt x="121" y="346"/>
                      <a:pt x="121" y="345"/>
                    </a:cubicBezTo>
                    <a:cubicBezTo>
                      <a:pt x="122" y="345"/>
                      <a:pt x="123" y="345"/>
                      <a:pt x="124" y="345"/>
                    </a:cubicBezTo>
                    <a:cubicBezTo>
                      <a:pt x="125" y="345"/>
                      <a:pt x="126" y="345"/>
                      <a:pt x="126" y="344"/>
                    </a:cubicBezTo>
                    <a:cubicBezTo>
                      <a:pt x="126" y="344"/>
                      <a:pt x="125" y="344"/>
                      <a:pt x="124" y="344"/>
                    </a:cubicBezTo>
                    <a:cubicBezTo>
                      <a:pt x="123" y="344"/>
                      <a:pt x="122" y="344"/>
                      <a:pt x="122" y="343"/>
                    </a:cubicBezTo>
                    <a:cubicBezTo>
                      <a:pt x="123" y="343"/>
                      <a:pt x="124" y="341"/>
                      <a:pt x="124" y="340"/>
                    </a:cubicBezTo>
                    <a:cubicBezTo>
                      <a:pt x="125" y="339"/>
                      <a:pt x="125" y="338"/>
                      <a:pt x="126" y="338"/>
                    </a:cubicBezTo>
                    <a:cubicBezTo>
                      <a:pt x="126" y="337"/>
                      <a:pt x="127" y="338"/>
                      <a:pt x="127" y="337"/>
                    </a:cubicBezTo>
                    <a:cubicBezTo>
                      <a:pt x="127" y="336"/>
                      <a:pt x="126" y="337"/>
                      <a:pt x="126" y="336"/>
                    </a:cubicBezTo>
                    <a:cubicBezTo>
                      <a:pt x="125" y="335"/>
                      <a:pt x="124" y="334"/>
                      <a:pt x="123" y="334"/>
                    </a:cubicBezTo>
                    <a:cubicBezTo>
                      <a:pt x="123" y="335"/>
                      <a:pt x="123" y="337"/>
                      <a:pt x="123" y="338"/>
                    </a:cubicBezTo>
                    <a:cubicBezTo>
                      <a:pt x="123" y="339"/>
                      <a:pt x="122" y="339"/>
                      <a:pt x="122" y="339"/>
                    </a:cubicBezTo>
                    <a:cubicBezTo>
                      <a:pt x="122" y="338"/>
                      <a:pt x="122" y="338"/>
                      <a:pt x="122" y="338"/>
                    </a:cubicBezTo>
                    <a:cubicBezTo>
                      <a:pt x="121" y="336"/>
                      <a:pt x="120" y="334"/>
                      <a:pt x="120" y="334"/>
                    </a:cubicBezTo>
                    <a:cubicBezTo>
                      <a:pt x="120" y="333"/>
                      <a:pt x="121" y="333"/>
                      <a:pt x="121" y="332"/>
                    </a:cubicBezTo>
                    <a:cubicBezTo>
                      <a:pt x="121" y="331"/>
                      <a:pt x="122" y="331"/>
                      <a:pt x="121" y="330"/>
                    </a:cubicBezTo>
                    <a:cubicBezTo>
                      <a:pt x="121" y="330"/>
                      <a:pt x="121" y="330"/>
                      <a:pt x="121" y="330"/>
                    </a:cubicBezTo>
                    <a:cubicBezTo>
                      <a:pt x="121" y="329"/>
                      <a:pt x="121" y="327"/>
                      <a:pt x="120" y="327"/>
                    </a:cubicBezTo>
                    <a:cubicBezTo>
                      <a:pt x="120" y="327"/>
                      <a:pt x="120" y="327"/>
                      <a:pt x="119" y="326"/>
                    </a:cubicBezTo>
                    <a:cubicBezTo>
                      <a:pt x="118" y="326"/>
                      <a:pt x="117" y="324"/>
                      <a:pt x="115" y="323"/>
                    </a:cubicBezTo>
                    <a:cubicBezTo>
                      <a:pt x="114" y="323"/>
                      <a:pt x="111" y="322"/>
                      <a:pt x="109" y="321"/>
                    </a:cubicBezTo>
                    <a:cubicBezTo>
                      <a:pt x="106" y="320"/>
                      <a:pt x="103" y="319"/>
                      <a:pt x="102" y="319"/>
                    </a:cubicBezTo>
                    <a:cubicBezTo>
                      <a:pt x="101" y="319"/>
                      <a:pt x="100" y="318"/>
                      <a:pt x="99" y="316"/>
                    </a:cubicBezTo>
                    <a:cubicBezTo>
                      <a:pt x="98" y="314"/>
                      <a:pt x="97" y="312"/>
                      <a:pt x="97" y="312"/>
                    </a:cubicBezTo>
                    <a:cubicBezTo>
                      <a:pt x="97" y="312"/>
                      <a:pt x="97" y="312"/>
                      <a:pt x="97" y="312"/>
                    </a:cubicBezTo>
                    <a:cubicBezTo>
                      <a:pt x="97" y="312"/>
                      <a:pt x="97" y="311"/>
                      <a:pt x="97" y="311"/>
                    </a:cubicBezTo>
                    <a:cubicBezTo>
                      <a:pt x="98" y="310"/>
                      <a:pt x="98" y="310"/>
                      <a:pt x="98" y="309"/>
                    </a:cubicBezTo>
                    <a:cubicBezTo>
                      <a:pt x="98" y="309"/>
                      <a:pt x="96" y="306"/>
                      <a:pt x="94" y="303"/>
                    </a:cubicBezTo>
                    <a:cubicBezTo>
                      <a:pt x="90" y="297"/>
                      <a:pt x="86" y="291"/>
                      <a:pt x="85" y="290"/>
                    </a:cubicBezTo>
                    <a:cubicBezTo>
                      <a:pt x="85" y="289"/>
                      <a:pt x="83" y="288"/>
                      <a:pt x="82" y="287"/>
                    </a:cubicBezTo>
                    <a:cubicBezTo>
                      <a:pt x="79" y="285"/>
                      <a:pt x="76" y="283"/>
                      <a:pt x="75" y="282"/>
                    </a:cubicBezTo>
                    <a:cubicBezTo>
                      <a:pt x="74" y="282"/>
                      <a:pt x="73" y="281"/>
                      <a:pt x="73" y="280"/>
                    </a:cubicBezTo>
                    <a:cubicBezTo>
                      <a:pt x="73" y="279"/>
                      <a:pt x="73" y="278"/>
                      <a:pt x="72" y="278"/>
                    </a:cubicBezTo>
                    <a:cubicBezTo>
                      <a:pt x="72" y="278"/>
                      <a:pt x="71" y="277"/>
                      <a:pt x="70" y="276"/>
                    </a:cubicBezTo>
                    <a:cubicBezTo>
                      <a:pt x="69" y="276"/>
                      <a:pt x="67" y="275"/>
                      <a:pt x="67" y="275"/>
                    </a:cubicBezTo>
                    <a:cubicBezTo>
                      <a:pt x="67" y="275"/>
                      <a:pt x="67" y="275"/>
                      <a:pt x="67" y="275"/>
                    </a:cubicBezTo>
                    <a:cubicBezTo>
                      <a:pt x="67" y="274"/>
                      <a:pt x="66" y="273"/>
                      <a:pt x="65" y="272"/>
                    </a:cubicBezTo>
                    <a:cubicBezTo>
                      <a:pt x="63" y="270"/>
                      <a:pt x="61" y="267"/>
                      <a:pt x="61" y="267"/>
                    </a:cubicBezTo>
                    <a:cubicBezTo>
                      <a:pt x="60" y="267"/>
                      <a:pt x="58" y="268"/>
                      <a:pt x="55" y="269"/>
                    </a:cubicBezTo>
                    <a:cubicBezTo>
                      <a:pt x="53" y="270"/>
                      <a:pt x="52" y="270"/>
                      <a:pt x="52" y="270"/>
                    </a:cubicBezTo>
                    <a:cubicBezTo>
                      <a:pt x="51" y="271"/>
                      <a:pt x="51" y="271"/>
                      <a:pt x="51" y="272"/>
                    </a:cubicBezTo>
                    <a:cubicBezTo>
                      <a:pt x="51" y="272"/>
                      <a:pt x="52" y="272"/>
                      <a:pt x="52" y="272"/>
                    </a:cubicBezTo>
                    <a:cubicBezTo>
                      <a:pt x="52" y="272"/>
                      <a:pt x="52" y="273"/>
                      <a:pt x="52" y="273"/>
                    </a:cubicBezTo>
                    <a:cubicBezTo>
                      <a:pt x="52" y="273"/>
                      <a:pt x="52" y="273"/>
                      <a:pt x="51" y="273"/>
                    </a:cubicBezTo>
                    <a:cubicBezTo>
                      <a:pt x="51" y="273"/>
                      <a:pt x="50" y="273"/>
                      <a:pt x="49" y="273"/>
                    </a:cubicBezTo>
                    <a:cubicBezTo>
                      <a:pt x="48" y="274"/>
                      <a:pt x="48" y="276"/>
                      <a:pt x="48" y="277"/>
                    </a:cubicBezTo>
                    <a:cubicBezTo>
                      <a:pt x="48" y="277"/>
                      <a:pt x="48" y="278"/>
                      <a:pt x="48" y="278"/>
                    </a:cubicBezTo>
                    <a:cubicBezTo>
                      <a:pt x="48" y="278"/>
                      <a:pt x="48" y="278"/>
                      <a:pt x="47" y="277"/>
                    </a:cubicBezTo>
                    <a:cubicBezTo>
                      <a:pt x="47" y="277"/>
                      <a:pt x="46" y="277"/>
                      <a:pt x="46" y="277"/>
                    </a:cubicBezTo>
                    <a:cubicBezTo>
                      <a:pt x="45" y="277"/>
                      <a:pt x="45" y="277"/>
                      <a:pt x="44" y="278"/>
                    </a:cubicBezTo>
                    <a:cubicBezTo>
                      <a:pt x="43" y="278"/>
                      <a:pt x="42" y="278"/>
                      <a:pt x="42" y="279"/>
                    </a:cubicBezTo>
                    <a:cubicBezTo>
                      <a:pt x="41" y="279"/>
                      <a:pt x="41" y="279"/>
                      <a:pt x="40" y="280"/>
                    </a:cubicBezTo>
                    <a:cubicBezTo>
                      <a:pt x="40" y="281"/>
                      <a:pt x="39" y="282"/>
                      <a:pt x="39" y="282"/>
                    </a:cubicBezTo>
                    <a:cubicBezTo>
                      <a:pt x="38" y="280"/>
                      <a:pt x="38" y="280"/>
                      <a:pt x="38" y="280"/>
                    </a:cubicBezTo>
                    <a:cubicBezTo>
                      <a:pt x="38" y="279"/>
                      <a:pt x="38" y="277"/>
                      <a:pt x="37" y="276"/>
                    </a:cubicBezTo>
                    <a:cubicBezTo>
                      <a:pt x="37" y="276"/>
                      <a:pt x="32" y="272"/>
                      <a:pt x="29" y="270"/>
                    </a:cubicBezTo>
                    <a:cubicBezTo>
                      <a:pt x="26" y="268"/>
                      <a:pt x="24" y="266"/>
                      <a:pt x="24" y="266"/>
                    </a:cubicBezTo>
                    <a:cubicBezTo>
                      <a:pt x="23" y="265"/>
                      <a:pt x="22" y="265"/>
                      <a:pt x="22" y="264"/>
                    </a:cubicBezTo>
                    <a:cubicBezTo>
                      <a:pt x="21" y="263"/>
                      <a:pt x="21" y="263"/>
                      <a:pt x="21" y="262"/>
                    </a:cubicBezTo>
                    <a:cubicBezTo>
                      <a:pt x="21" y="262"/>
                      <a:pt x="21" y="262"/>
                      <a:pt x="21" y="262"/>
                    </a:cubicBezTo>
                    <a:cubicBezTo>
                      <a:pt x="20" y="262"/>
                      <a:pt x="21" y="261"/>
                      <a:pt x="21" y="261"/>
                    </a:cubicBezTo>
                    <a:cubicBezTo>
                      <a:pt x="21" y="260"/>
                      <a:pt x="22" y="259"/>
                      <a:pt x="21" y="258"/>
                    </a:cubicBezTo>
                    <a:cubicBezTo>
                      <a:pt x="21" y="258"/>
                      <a:pt x="21" y="258"/>
                      <a:pt x="21" y="258"/>
                    </a:cubicBezTo>
                    <a:cubicBezTo>
                      <a:pt x="21" y="258"/>
                      <a:pt x="19" y="258"/>
                      <a:pt x="18" y="258"/>
                    </a:cubicBezTo>
                    <a:cubicBezTo>
                      <a:pt x="16" y="258"/>
                      <a:pt x="15" y="258"/>
                      <a:pt x="14" y="258"/>
                    </a:cubicBezTo>
                    <a:cubicBezTo>
                      <a:pt x="14" y="258"/>
                      <a:pt x="13" y="259"/>
                      <a:pt x="13" y="260"/>
                    </a:cubicBezTo>
                    <a:cubicBezTo>
                      <a:pt x="12" y="260"/>
                      <a:pt x="12" y="261"/>
                      <a:pt x="11" y="261"/>
                    </a:cubicBezTo>
                    <a:cubicBezTo>
                      <a:pt x="11" y="261"/>
                      <a:pt x="8" y="261"/>
                      <a:pt x="4" y="260"/>
                    </a:cubicBezTo>
                    <a:cubicBezTo>
                      <a:pt x="3" y="260"/>
                      <a:pt x="1" y="259"/>
                      <a:pt x="0" y="259"/>
                    </a:cubicBezTo>
                    <a:cubicBezTo>
                      <a:pt x="0" y="91"/>
                      <a:pt x="0" y="91"/>
                      <a:pt x="0" y="9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152"/>
              <p:cNvSpPr>
                <a:spLocks/>
              </p:cNvSpPr>
              <p:nvPr/>
            </p:nvSpPr>
            <p:spPr bwMode="auto">
              <a:xfrm>
                <a:off x="1022350" y="2652713"/>
                <a:ext cx="17463" cy="7938"/>
              </a:xfrm>
              <a:custGeom>
                <a:avLst/>
                <a:gdLst>
                  <a:gd name="T0" fmla="*/ 4 w 7"/>
                  <a:gd name="T1" fmla="*/ 0 h 3"/>
                  <a:gd name="T2" fmla="*/ 6 w 7"/>
                  <a:gd name="T3" fmla="*/ 1 h 3"/>
                  <a:gd name="T4" fmla="*/ 6 w 7"/>
                  <a:gd name="T5" fmla="*/ 3 h 3"/>
                  <a:gd name="T6" fmla="*/ 0 w 7"/>
                  <a:gd name="T7" fmla="*/ 0 h 3"/>
                  <a:gd name="T8" fmla="*/ 4 w 7"/>
                  <a:gd name="T9" fmla="*/ 0 h 3"/>
                </a:gdLst>
                <a:ahLst/>
                <a:cxnLst>
                  <a:cxn ang="0">
                    <a:pos x="T0" y="T1"/>
                  </a:cxn>
                  <a:cxn ang="0">
                    <a:pos x="T2" y="T3"/>
                  </a:cxn>
                  <a:cxn ang="0">
                    <a:pos x="T4" y="T5"/>
                  </a:cxn>
                  <a:cxn ang="0">
                    <a:pos x="T6" y="T7"/>
                  </a:cxn>
                  <a:cxn ang="0">
                    <a:pos x="T8" y="T9"/>
                  </a:cxn>
                </a:cxnLst>
                <a:rect l="0" t="0" r="r" b="b"/>
                <a:pathLst>
                  <a:path w="7" h="3">
                    <a:moveTo>
                      <a:pt x="4" y="0"/>
                    </a:moveTo>
                    <a:cubicBezTo>
                      <a:pt x="5" y="0"/>
                      <a:pt x="6" y="0"/>
                      <a:pt x="6" y="1"/>
                    </a:cubicBezTo>
                    <a:cubicBezTo>
                      <a:pt x="7" y="2"/>
                      <a:pt x="7" y="3"/>
                      <a:pt x="6" y="3"/>
                    </a:cubicBezTo>
                    <a:cubicBezTo>
                      <a:pt x="6" y="3"/>
                      <a:pt x="0" y="1"/>
                      <a:pt x="0" y="0"/>
                    </a:cubicBezTo>
                    <a:cubicBezTo>
                      <a:pt x="1" y="0"/>
                      <a:pt x="3" y="0"/>
                      <a:pt x="4"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153"/>
              <p:cNvSpPr>
                <a:spLocks/>
              </p:cNvSpPr>
              <p:nvPr/>
            </p:nvSpPr>
            <p:spPr bwMode="auto">
              <a:xfrm>
                <a:off x="1004887" y="2627313"/>
                <a:ext cx="9525" cy="12700"/>
              </a:xfrm>
              <a:custGeom>
                <a:avLst/>
                <a:gdLst>
                  <a:gd name="T0" fmla="*/ 3 w 4"/>
                  <a:gd name="T1" fmla="*/ 2 h 5"/>
                  <a:gd name="T2" fmla="*/ 4 w 4"/>
                  <a:gd name="T3" fmla="*/ 5 h 5"/>
                  <a:gd name="T4" fmla="*/ 0 w 4"/>
                  <a:gd name="T5" fmla="*/ 3 h 5"/>
                  <a:gd name="T6" fmla="*/ 3 w 4"/>
                  <a:gd name="T7" fmla="*/ 2 h 5"/>
                </a:gdLst>
                <a:ahLst/>
                <a:cxnLst>
                  <a:cxn ang="0">
                    <a:pos x="T0" y="T1"/>
                  </a:cxn>
                  <a:cxn ang="0">
                    <a:pos x="T2" y="T3"/>
                  </a:cxn>
                  <a:cxn ang="0">
                    <a:pos x="T4" y="T5"/>
                  </a:cxn>
                  <a:cxn ang="0">
                    <a:pos x="T6" y="T7"/>
                  </a:cxn>
                </a:cxnLst>
                <a:rect l="0" t="0" r="r" b="b"/>
                <a:pathLst>
                  <a:path w="4" h="5">
                    <a:moveTo>
                      <a:pt x="3" y="2"/>
                    </a:moveTo>
                    <a:cubicBezTo>
                      <a:pt x="3" y="4"/>
                      <a:pt x="4" y="5"/>
                      <a:pt x="4" y="5"/>
                    </a:cubicBezTo>
                    <a:cubicBezTo>
                      <a:pt x="4" y="5"/>
                      <a:pt x="0" y="4"/>
                      <a:pt x="0" y="3"/>
                    </a:cubicBezTo>
                    <a:cubicBezTo>
                      <a:pt x="0" y="1"/>
                      <a:pt x="2" y="0"/>
                      <a:pt x="3"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154"/>
              <p:cNvSpPr>
                <a:spLocks/>
              </p:cNvSpPr>
              <p:nvPr/>
            </p:nvSpPr>
            <p:spPr bwMode="auto">
              <a:xfrm>
                <a:off x="1011237" y="2611438"/>
                <a:ext cx="11113" cy="9525"/>
              </a:xfrm>
              <a:custGeom>
                <a:avLst/>
                <a:gdLst>
                  <a:gd name="T0" fmla="*/ 2 w 5"/>
                  <a:gd name="T1" fmla="*/ 0 h 4"/>
                  <a:gd name="T2" fmla="*/ 4 w 5"/>
                  <a:gd name="T3" fmla="*/ 0 h 4"/>
                  <a:gd name="T4" fmla="*/ 4 w 5"/>
                  <a:gd name="T5" fmla="*/ 2 h 4"/>
                  <a:gd name="T6" fmla="*/ 1 w 5"/>
                  <a:gd name="T7" fmla="*/ 4 h 4"/>
                  <a:gd name="T8" fmla="*/ 2 w 5"/>
                  <a:gd name="T9" fmla="*/ 0 h 4"/>
                </a:gdLst>
                <a:ahLst/>
                <a:cxnLst>
                  <a:cxn ang="0">
                    <a:pos x="T0" y="T1"/>
                  </a:cxn>
                  <a:cxn ang="0">
                    <a:pos x="T2" y="T3"/>
                  </a:cxn>
                  <a:cxn ang="0">
                    <a:pos x="T4" y="T5"/>
                  </a:cxn>
                  <a:cxn ang="0">
                    <a:pos x="T6" y="T7"/>
                  </a:cxn>
                  <a:cxn ang="0">
                    <a:pos x="T8" y="T9"/>
                  </a:cxn>
                </a:cxnLst>
                <a:rect l="0" t="0" r="r" b="b"/>
                <a:pathLst>
                  <a:path w="5" h="4">
                    <a:moveTo>
                      <a:pt x="2" y="0"/>
                    </a:moveTo>
                    <a:cubicBezTo>
                      <a:pt x="2" y="0"/>
                      <a:pt x="4" y="0"/>
                      <a:pt x="4" y="0"/>
                    </a:cubicBezTo>
                    <a:cubicBezTo>
                      <a:pt x="5" y="0"/>
                      <a:pt x="5" y="1"/>
                      <a:pt x="4" y="2"/>
                    </a:cubicBezTo>
                    <a:cubicBezTo>
                      <a:pt x="3" y="2"/>
                      <a:pt x="2" y="3"/>
                      <a:pt x="1" y="4"/>
                    </a:cubicBezTo>
                    <a:cubicBezTo>
                      <a:pt x="0" y="4"/>
                      <a:pt x="1" y="1"/>
                      <a:pt x="2"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155"/>
              <p:cNvSpPr>
                <a:spLocks/>
              </p:cNvSpPr>
              <p:nvPr/>
            </p:nvSpPr>
            <p:spPr bwMode="auto">
              <a:xfrm>
                <a:off x="1031875" y="2692400"/>
                <a:ext cx="14288" cy="9525"/>
              </a:xfrm>
              <a:custGeom>
                <a:avLst/>
                <a:gdLst>
                  <a:gd name="T0" fmla="*/ 1 w 6"/>
                  <a:gd name="T1" fmla="*/ 2 h 4"/>
                  <a:gd name="T2" fmla="*/ 4 w 6"/>
                  <a:gd name="T3" fmla="*/ 0 h 4"/>
                  <a:gd name="T4" fmla="*/ 6 w 6"/>
                  <a:gd name="T5" fmla="*/ 3 h 4"/>
                  <a:gd name="T6" fmla="*/ 1 w 6"/>
                  <a:gd name="T7" fmla="*/ 2 h 4"/>
                </a:gdLst>
                <a:ahLst/>
                <a:cxnLst>
                  <a:cxn ang="0">
                    <a:pos x="T0" y="T1"/>
                  </a:cxn>
                  <a:cxn ang="0">
                    <a:pos x="T2" y="T3"/>
                  </a:cxn>
                  <a:cxn ang="0">
                    <a:pos x="T4" y="T5"/>
                  </a:cxn>
                  <a:cxn ang="0">
                    <a:pos x="T6" y="T7"/>
                  </a:cxn>
                </a:cxnLst>
                <a:rect l="0" t="0" r="r" b="b"/>
                <a:pathLst>
                  <a:path w="6" h="4">
                    <a:moveTo>
                      <a:pt x="1" y="2"/>
                    </a:moveTo>
                    <a:cubicBezTo>
                      <a:pt x="2" y="1"/>
                      <a:pt x="2" y="0"/>
                      <a:pt x="4" y="0"/>
                    </a:cubicBezTo>
                    <a:cubicBezTo>
                      <a:pt x="5" y="1"/>
                      <a:pt x="6" y="2"/>
                      <a:pt x="6" y="3"/>
                    </a:cubicBezTo>
                    <a:cubicBezTo>
                      <a:pt x="5" y="4"/>
                      <a:pt x="0" y="3"/>
                      <a:pt x="1"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156"/>
              <p:cNvSpPr>
                <a:spLocks/>
              </p:cNvSpPr>
              <p:nvPr/>
            </p:nvSpPr>
            <p:spPr bwMode="auto">
              <a:xfrm>
                <a:off x="1000125" y="2657475"/>
                <a:ext cx="133350" cy="85725"/>
              </a:xfrm>
              <a:custGeom>
                <a:avLst/>
                <a:gdLst>
                  <a:gd name="T0" fmla="*/ 8 w 58"/>
                  <a:gd name="T1" fmla="*/ 1 h 37"/>
                  <a:gd name="T2" fmla="*/ 17 w 58"/>
                  <a:gd name="T3" fmla="*/ 4 h 37"/>
                  <a:gd name="T4" fmla="*/ 29 w 58"/>
                  <a:gd name="T5" fmla="*/ 7 h 37"/>
                  <a:gd name="T6" fmla="*/ 33 w 58"/>
                  <a:gd name="T7" fmla="*/ 8 h 37"/>
                  <a:gd name="T8" fmla="*/ 37 w 58"/>
                  <a:gd name="T9" fmla="*/ 15 h 37"/>
                  <a:gd name="T10" fmla="*/ 41 w 58"/>
                  <a:gd name="T11" fmla="*/ 20 h 37"/>
                  <a:gd name="T12" fmla="*/ 51 w 58"/>
                  <a:gd name="T13" fmla="*/ 24 h 37"/>
                  <a:gd name="T14" fmla="*/ 52 w 58"/>
                  <a:gd name="T15" fmla="*/ 27 h 37"/>
                  <a:gd name="T16" fmla="*/ 54 w 58"/>
                  <a:gd name="T17" fmla="*/ 29 h 37"/>
                  <a:gd name="T18" fmla="*/ 55 w 58"/>
                  <a:gd name="T19" fmla="*/ 32 h 37"/>
                  <a:gd name="T20" fmla="*/ 58 w 58"/>
                  <a:gd name="T21" fmla="*/ 34 h 37"/>
                  <a:gd name="T22" fmla="*/ 54 w 58"/>
                  <a:gd name="T23" fmla="*/ 36 h 37"/>
                  <a:gd name="T24" fmla="*/ 42 w 58"/>
                  <a:gd name="T25" fmla="*/ 33 h 37"/>
                  <a:gd name="T26" fmla="*/ 37 w 58"/>
                  <a:gd name="T27" fmla="*/ 30 h 37"/>
                  <a:gd name="T28" fmla="*/ 40 w 58"/>
                  <a:gd name="T29" fmla="*/ 28 h 37"/>
                  <a:gd name="T30" fmla="*/ 41 w 58"/>
                  <a:gd name="T31" fmla="*/ 24 h 37"/>
                  <a:gd name="T32" fmla="*/ 38 w 58"/>
                  <a:gd name="T33" fmla="*/ 26 h 37"/>
                  <a:gd name="T34" fmla="*/ 33 w 58"/>
                  <a:gd name="T35" fmla="*/ 27 h 37"/>
                  <a:gd name="T36" fmla="*/ 32 w 58"/>
                  <a:gd name="T37" fmla="*/ 24 h 37"/>
                  <a:gd name="T38" fmla="*/ 29 w 58"/>
                  <a:gd name="T39" fmla="*/ 23 h 37"/>
                  <a:gd name="T40" fmla="*/ 28 w 58"/>
                  <a:gd name="T41" fmla="*/ 20 h 37"/>
                  <a:gd name="T42" fmla="*/ 22 w 58"/>
                  <a:gd name="T43" fmla="*/ 20 h 37"/>
                  <a:gd name="T44" fmla="*/ 25 w 58"/>
                  <a:gd name="T45" fmla="*/ 18 h 37"/>
                  <a:gd name="T46" fmla="*/ 26 w 58"/>
                  <a:gd name="T47" fmla="*/ 17 h 37"/>
                  <a:gd name="T48" fmla="*/ 22 w 58"/>
                  <a:gd name="T49" fmla="*/ 16 h 37"/>
                  <a:gd name="T50" fmla="*/ 22 w 58"/>
                  <a:gd name="T51" fmla="*/ 15 h 37"/>
                  <a:gd name="T52" fmla="*/ 19 w 58"/>
                  <a:gd name="T53" fmla="*/ 13 h 37"/>
                  <a:gd name="T54" fmla="*/ 17 w 58"/>
                  <a:gd name="T55" fmla="*/ 13 h 37"/>
                  <a:gd name="T56" fmla="*/ 15 w 58"/>
                  <a:gd name="T57" fmla="*/ 14 h 37"/>
                  <a:gd name="T58" fmla="*/ 15 w 58"/>
                  <a:gd name="T59" fmla="*/ 10 h 37"/>
                  <a:gd name="T60" fmla="*/ 12 w 58"/>
                  <a:gd name="T61" fmla="*/ 11 h 37"/>
                  <a:gd name="T62" fmla="*/ 11 w 58"/>
                  <a:gd name="T63" fmla="*/ 10 h 37"/>
                  <a:gd name="T64" fmla="*/ 7 w 58"/>
                  <a:gd name="T65" fmla="*/ 10 h 37"/>
                  <a:gd name="T66" fmla="*/ 7 w 58"/>
                  <a:gd name="T67" fmla="*/ 8 h 37"/>
                  <a:gd name="T68" fmla="*/ 8 w 58"/>
                  <a:gd name="T69" fmla="*/ 6 h 37"/>
                  <a:gd name="T70" fmla="*/ 11 w 58"/>
                  <a:gd name="T71" fmla="*/ 7 h 37"/>
                  <a:gd name="T72" fmla="*/ 11 w 58"/>
                  <a:gd name="T73" fmla="*/ 6 h 37"/>
                  <a:gd name="T74" fmla="*/ 12 w 58"/>
                  <a:gd name="T75" fmla="*/ 4 h 37"/>
                  <a:gd name="T76" fmla="*/ 8 w 58"/>
                  <a:gd name="T77" fmla="*/ 5 h 37"/>
                  <a:gd name="T78" fmla="*/ 4 w 58"/>
                  <a:gd name="T79" fmla="*/ 5 h 37"/>
                  <a:gd name="T80" fmla="*/ 2 w 58"/>
                  <a:gd name="T81" fmla="*/ 2 h 37"/>
                  <a:gd name="T82" fmla="*/ 6 w 58"/>
                  <a:gd name="T83" fmla="*/ 0 h 37"/>
                  <a:gd name="T84" fmla="*/ 8 w 58"/>
                  <a:gd name="T85"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 h="37">
                    <a:moveTo>
                      <a:pt x="8" y="1"/>
                    </a:moveTo>
                    <a:cubicBezTo>
                      <a:pt x="10" y="2"/>
                      <a:pt x="13" y="3"/>
                      <a:pt x="17" y="4"/>
                    </a:cubicBezTo>
                    <a:cubicBezTo>
                      <a:pt x="22" y="5"/>
                      <a:pt x="27" y="7"/>
                      <a:pt x="29" y="7"/>
                    </a:cubicBezTo>
                    <a:cubicBezTo>
                      <a:pt x="31" y="7"/>
                      <a:pt x="31" y="6"/>
                      <a:pt x="33" y="8"/>
                    </a:cubicBezTo>
                    <a:cubicBezTo>
                      <a:pt x="35" y="10"/>
                      <a:pt x="36" y="13"/>
                      <a:pt x="37" y="15"/>
                    </a:cubicBezTo>
                    <a:cubicBezTo>
                      <a:pt x="38" y="17"/>
                      <a:pt x="38" y="18"/>
                      <a:pt x="41" y="20"/>
                    </a:cubicBezTo>
                    <a:cubicBezTo>
                      <a:pt x="44" y="22"/>
                      <a:pt x="50" y="23"/>
                      <a:pt x="51" y="24"/>
                    </a:cubicBezTo>
                    <a:cubicBezTo>
                      <a:pt x="52" y="25"/>
                      <a:pt x="51" y="26"/>
                      <a:pt x="52" y="27"/>
                    </a:cubicBezTo>
                    <a:cubicBezTo>
                      <a:pt x="53" y="29"/>
                      <a:pt x="54" y="28"/>
                      <a:pt x="54" y="29"/>
                    </a:cubicBezTo>
                    <a:cubicBezTo>
                      <a:pt x="55" y="30"/>
                      <a:pt x="54" y="30"/>
                      <a:pt x="55" y="32"/>
                    </a:cubicBezTo>
                    <a:cubicBezTo>
                      <a:pt x="57" y="33"/>
                      <a:pt x="58" y="33"/>
                      <a:pt x="58" y="34"/>
                    </a:cubicBezTo>
                    <a:cubicBezTo>
                      <a:pt x="57" y="35"/>
                      <a:pt x="55" y="36"/>
                      <a:pt x="54" y="36"/>
                    </a:cubicBezTo>
                    <a:cubicBezTo>
                      <a:pt x="54" y="37"/>
                      <a:pt x="45" y="34"/>
                      <a:pt x="42" y="33"/>
                    </a:cubicBezTo>
                    <a:cubicBezTo>
                      <a:pt x="40" y="32"/>
                      <a:pt x="37" y="31"/>
                      <a:pt x="37" y="30"/>
                    </a:cubicBezTo>
                    <a:cubicBezTo>
                      <a:pt x="37" y="30"/>
                      <a:pt x="40" y="29"/>
                      <a:pt x="40" y="28"/>
                    </a:cubicBezTo>
                    <a:cubicBezTo>
                      <a:pt x="41" y="27"/>
                      <a:pt x="42" y="25"/>
                      <a:pt x="41" y="24"/>
                    </a:cubicBezTo>
                    <a:cubicBezTo>
                      <a:pt x="40" y="23"/>
                      <a:pt x="40" y="25"/>
                      <a:pt x="38" y="26"/>
                    </a:cubicBezTo>
                    <a:cubicBezTo>
                      <a:pt x="37" y="27"/>
                      <a:pt x="36" y="27"/>
                      <a:pt x="33" y="27"/>
                    </a:cubicBezTo>
                    <a:cubicBezTo>
                      <a:pt x="30" y="26"/>
                      <a:pt x="32" y="25"/>
                      <a:pt x="32" y="24"/>
                    </a:cubicBezTo>
                    <a:cubicBezTo>
                      <a:pt x="32" y="23"/>
                      <a:pt x="29" y="24"/>
                      <a:pt x="29" y="23"/>
                    </a:cubicBezTo>
                    <a:cubicBezTo>
                      <a:pt x="30" y="22"/>
                      <a:pt x="29" y="20"/>
                      <a:pt x="28" y="20"/>
                    </a:cubicBezTo>
                    <a:cubicBezTo>
                      <a:pt x="26" y="20"/>
                      <a:pt x="22" y="21"/>
                      <a:pt x="22" y="20"/>
                    </a:cubicBezTo>
                    <a:cubicBezTo>
                      <a:pt x="22" y="19"/>
                      <a:pt x="24" y="18"/>
                      <a:pt x="25" y="18"/>
                    </a:cubicBezTo>
                    <a:cubicBezTo>
                      <a:pt x="26" y="18"/>
                      <a:pt x="27" y="17"/>
                      <a:pt x="26" y="17"/>
                    </a:cubicBezTo>
                    <a:cubicBezTo>
                      <a:pt x="25" y="17"/>
                      <a:pt x="22" y="17"/>
                      <a:pt x="22" y="16"/>
                    </a:cubicBezTo>
                    <a:cubicBezTo>
                      <a:pt x="22" y="16"/>
                      <a:pt x="23" y="14"/>
                      <a:pt x="22" y="15"/>
                    </a:cubicBezTo>
                    <a:cubicBezTo>
                      <a:pt x="21" y="15"/>
                      <a:pt x="20" y="14"/>
                      <a:pt x="19" y="13"/>
                    </a:cubicBezTo>
                    <a:cubicBezTo>
                      <a:pt x="19" y="13"/>
                      <a:pt x="19" y="12"/>
                      <a:pt x="17" y="13"/>
                    </a:cubicBezTo>
                    <a:cubicBezTo>
                      <a:pt x="16" y="13"/>
                      <a:pt x="15" y="15"/>
                      <a:pt x="15" y="14"/>
                    </a:cubicBezTo>
                    <a:cubicBezTo>
                      <a:pt x="14" y="12"/>
                      <a:pt x="17" y="10"/>
                      <a:pt x="15" y="10"/>
                    </a:cubicBezTo>
                    <a:cubicBezTo>
                      <a:pt x="14" y="10"/>
                      <a:pt x="13" y="10"/>
                      <a:pt x="12" y="11"/>
                    </a:cubicBezTo>
                    <a:cubicBezTo>
                      <a:pt x="12" y="11"/>
                      <a:pt x="12" y="10"/>
                      <a:pt x="11" y="10"/>
                    </a:cubicBezTo>
                    <a:cubicBezTo>
                      <a:pt x="9" y="10"/>
                      <a:pt x="8" y="11"/>
                      <a:pt x="7" y="10"/>
                    </a:cubicBezTo>
                    <a:cubicBezTo>
                      <a:pt x="7" y="9"/>
                      <a:pt x="7" y="8"/>
                      <a:pt x="7" y="8"/>
                    </a:cubicBezTo>
                    <a:cubicBezTo>
                      <a:pt x="7" y="7"/>
                      <a:pt x="7" y="6"/>
                      <a:pt x="8" y="6"/>
                    </a:cubicBezTo>
                    <a:cubicBezTo>
                      <a:pt x="9" y="6"/>
                      <a:pt x="10" y="8"/>
                      <a:pt x="11" y="7"/>
                    </a:cubicBezTo>
                    <a:cubicBezTo>
                      <a:pt x="11" y="7"/>
                      <a:pt x="10" y="7"/>
                      <a:pt x="11" y="6"/>
                    </a:cubicBezTo>
                    <a:cubicBezTo>
                      <a:pt x="12" y="4"/>
                      <a:pt x="13" y="4"/>
                      <a:pt x="12" y="4"/>
                    </a:cubicBezTo>
                    <a:cubicBezTo>
                      <a:pt x="10" y="4"/>
                      <a:pt x="10" y="4"/>
                      <a:pt x="8" y="5"/>
                    </a:cubicBezTo>
                    <a:cubicBezTo>
                      <a:pt x="6" y="5"/>
                      <a:pt x="5" y="7"/>
                      <a:pt x="4" y="5"/>
                    </a:cubicBezTo>
                    <a:cubicBezTo>
                      <a:pt x="3" y="3"/>
                      <a:pt x="0" y="3"/>
                      <a:pt x="2" y="2"/>
                    </a:cubicBezTo>
                    <a:cubicBezTo>
                      <a:pt x="4" y="1"/>
                      <a:pt x="5" y="0"/>
                      <a:pt x="6" y="0"/>
                    </a:cubicBezTo>
                    <a:cubicBezTo>
                      <a:pt x="7" y="0"/>
                      <a:pt x="8" y="0"/>
                      <a:pt x="8"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168"/>
              <p:cNvSpPr>
                <a:spLocks/>
              </p:cNvSpPr>
              <p:nvPr/>
            </p:nvSpPr>
            <p:spPr bwMode="auto">
              <a:xfrm>
                <a:off x="2757487" y="2632075"/>
                <a:ext cx="174625" cy="166688"/>
              </a:xfrm>
              <a:custGeom>
                <a:avLst/>
                <a:gdLst>
                  <a:gd name="T0" fmla="*/ 30 w 76"/>
                  <a:gd name="T1" fmla="*/ 5 h 72"/>
                  <a:gd name="T2" fmla="*/ 27 w 76"/>
                  <a:gd name="T3" fmla="*/ 11 h 72"/>
                  <a:gd name="T4" fmla="*/ 22 w 76"/>
                  <a:gd name="T5" fmla="*/ 17 h 72"/>
                  <a:gd name="T6" fmla="*/ 14 w 76"/>
                  <a:gd name="T7" fmla="*/ 33 h 72"/>
                  <a:gd name="T8" fmla="*/ 15 w 76"/>
                  <a:gd name="T9" fmla="*/ 36 h 72"/>
                  <a:gd name="T10" fmla="*/ 11 w 76"/>
                  <a:gd name="T11" fmla="*/ 36 h 72"/>
                  <a:gd name="T12" fmla="*/ 7 w 76"/>
                  <a:gd name="T13" fmla="*/ 41 h 72"/>
                  <a:gd name="T14" fmla="*/ 11 w 76"/>
                  <a:gd name="T15" fmla="*/ 46 h 72"/>
                  <a:gd name="T16" fmla="*/ 3 w 76"/>
                  <a:gd name="T17" fmla="*/ 58 h 72"/>
                  <a:gd name="T18" fmla="*/ 14 w 76"/>
                  <a:gd name="T19" fmla="*/ 57 h 72"/>
                  <a:gd name="T20" fmla="*/ 28 w 76"/>
                  <a:gd name="T21" fmla="*/ 59 h 72"/>
                  <a:gd name="T22" fmla="*/ 34 w 76"/>
                  <a:gd name="T23" fmla="*/ 55 h 72"/>
                  <a:gd name="T24" fmla="*/ 40 w 76"/>
                  <a:gd name="T25" fmla="*/ 53 h 72"/>
                  <a:gd name="T26" fmla="*/ 39 w 76"/>
                  <a:gd name="T27" fmla="*/ 59 h 72"/>
                  <a:gd name="T28" fmla="*/ 45 w 76"/>
                  <a:gd name="T29" fmla="*/ 56 h 72"/>
                  <a:gd name="T30" fmla="*/ 50 w 76"/>
                  <a:gd name="T31" fmla="*/ 57 h 72"/>
                  <a:gd name="T32" fmla="*/ 43 w 76"/>
                  <a:gd name="T33" fmla="*/ 63 h 72"/>
                  <a:gd name="T34" fmla="*/ 38 w 76"/>
                  <a:gd name="T35" fmla="*/ 69 h 72"/>
                  <a:gd name="T36" fmla="*/ 49 w 76"/>
                  <a:gd name="T37" fmla="*/ 63 h 72"/>
                  <a:gd name="T38" fmla="*/ 56 w 76"/>
                  <a:gd name="T39" fmla="*/ 59 h 72"/>
                  <a:gd name="T40" fmla="*/ 61 w 76"/>
                  <a:gd name="T41" fmla="*/ 57 h 72"/>
                  <a:gd name="T42" fmla="*/ 59 w 76"/>
                  <a:gd name="T43" fmla="*/ 67 h 72"/>
                  <a:gd name="T44" fmla="*/ 64 w 76"/>
                  <a:gd name="T45" fmla="*/ 64 h 72"/>
                  <a:gd name="T46" fmla="*/ 65 w 76"/>
                  <a:gd name="T47" fmla="*/ 70 h 72"/>
                  <a:gd name="T48" fmla="*/ 69 w 76"/>
                  <a:gd name="T49" fmla="*/ 71 h 72"/>
                  <a:gd name="T50" fmla="*/ 75 w 76"/>
                  <a:gd name="T51" fmla="*/ 60 h 72"/>
                  <a:gd name="T52" fmla="*/ 69 w 76"/>
                  <a:gd name="T53" fmla="*/ 56 h 72"/>
                  <a:gd name="T54" fmla="*/ 65 w 76"/>
                  <a:gd name="T55" fmla="*/ 59 h 72"/>
                  <a:gd name="T56" fmla="*/ 61 w 76"/>
                  <a:gd name="T57" fmla="*/ 52 h 72"/>
                  <a:gd name="T58" fmla="*/ 67 w 76"/>
                  <a:gd name="T59" fmla="*/ 48 h 72"/>
                  <a:gd name="T60" fmla="*/ 71 w 76"/>
                  <a:gd name="T61" fmla="*/ 44 h 72"/>
                  <a:gd name="T62" fmla="*/ 66 w 76"/>
                  <a:gd name="T63" fmla="*/ 44 h 72"/>
                  <a:gd name="T64" fmla="*/ 61 w 76"/>
                  <a:gd name="T65" fmla="*/ 47 h 72"/>
                  <a:gd name="T66" fmla="*/ 61 w 76"/>
                  <a:gd name="T67" fmla="*/ 44 h 72"/>
                  <a:gd name="T68" fmla="*/ 57 w 76"/>
                  <a:gd name="T69" fmla="*/ 41 h 72"/>
                  <a:gd name="T70" fmla="*/ 66 w 76"/>
                  <a:gd name="T71" fmla="*/ 35 h 72"/>
                  <a:gd name="T72" fmla="*/ 57 w 76"/>
                  <a:gd name="T73" fmla="*/ 33 h 72"/>
                  <a:gd name="T74" fmla="*/ 54 w 76"/>
                  <a:gd name="T75" fmla="*/ 31 h 72"/>
                  <a:gd name="T76" fmla="*/ 46 w 76"/>
                  <a:gd name="T77" fmla="*/ 38 h 72"/>
                  <a:gd name="T78" fmla="*/ 44 w 76"/>
                  <a:gd name="T79" fmla="*/ 32 h 72"/>
                  <a:gd name="T80" fmla="*/ 37 w 76"/>
                  <a:gd name="T81" fmla="*/ 32 h 72"/>
                  <a:gd name="T82" fmla="*/ 38 w 76"/>
                  <a:gd name="T83" fmla="*/ 28 h 72"/>
                  <a:gd name="T84" fmla="*/ 38 w 76"/>
                  <a:gd name="T85" fmla="*/ 23 h 72"/>
                  <a:gd name="T86" fmla="*/ 31 w 76"/>
                  <a:gd name="T87" fmla="*/ 28 h 72"/>
                  <a:gd name="T88" fmla="*/ 31 w 76"/>
                  <a:gd name="T89" fmla="*/ 22 h 72"/>
                  <a:gd name="T90" fmla="*/ 38 w 76"/>
                  <a:gd name="T91" fmla="*/ 12 h 72"/>
                  <a:gd name="T92" fmla="*/ 38 w 76"/>
                  <a:gd name="T93" fmla="*/ 6 h 72"/>
                  <a:gd name="T94" fmla="*/ 43 w 76"/>
                  <a:gd name="T95" fmla="*/ 4 h 72"/>
                  <a:gd name="T96" fmla="*/ 42 w 76"/>
                  <a:gd name="T97" fmla="*/ 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 h="72">
                    <a:moveTo>
                      <a:pt x="38" y="0"/>
                    </a:moveTo>
                    <a:cubicBezTo>
                      <a:pt x="37" y="1"/>
                      <a:pt x="34" y="2"/>
                      <a:pt x="33" y="3"/>
                    </a:cubicBezTo>
                    <a:cubicBezTo>
                      <a:pt x="31" y="4"/>
                      <a:pt x="30" y="4"/>
                      <a:pt x="30" y="5"/>
                    </a:cubicBezTo>
                    <a:cubicBezTo>
                      <a:pt x="30" y="7"/>
                      <a:pt x="30" y="8"/>
                      <a:pt x="29" y="8"/>
                    </a:cubicBezTo>
                    <a:cubicBezTo>
                      <a:pt x="28" y="8"/>
                      <a:pt x="26" y="8"/>
                      <a:pt x="27" y="9"/>
                    </a:cubicBezTo>
                    <a:cubicBezTo>
                      <a:pt x="27" y="10"/>
                      <a:pt x="28" y="10"/>
                      <a:pt x="27" y="11"/>
                    </a:cubicBezTo>
                    <a:cubicBezTo>
                      <a:pt x="27" y="12"/>
                      <a:pt x="23" y="12"/>
                      <a:pt x="24" y="13"/>
                    </a:cubicBezTo>
                    <a:cubicBezTo>
                      <a:pt x="24" y="14"/>
                      <a:pt x="25" y="14"/>
                      <a:pt x="25" y="15"/>
                    </a:cubicBezTo>
                    <a:cubicBezTo>
                      <a:pt x="25" y="16"/>
                      <a:pt x="23" y="16"/>
                      <a:pt x="22" y="17"/>
                    </a:cubicBezTo>
                    <a:cubicBezTo>
                      <a:pt x="21" y="18"/>
                      <a:pt x="19" y="24"/>
                      <a:pt x="18" y="26"/>
                    </a:cubicBezTo>
                    <a:cubicBezTo>
                      <a:pt x="18" y="27"/>
                      <a:pt x="17" y="29"/>
                      <a:pt x="16" y="30"/>
                    </a:cubicBezTo>
                    <a:cubicBezTo>
                      <a:pt x="15" y="30"/>
                      <a:pt x="13" y="32"/>
                      <a:pt x="14" y="33"/>
                    </a:cubicBezTo>
                    <a:cubicBezTo>
                      <a:pt x="14" y="33"/>
                      <a:pt x="14" y="34"/>
                      <a:pt x="16" y="34"/>
                    </a:cubicBezTo>
                    <a:cubicBezTo>
                      <a:pt x="17" y="35"/>
                      <a:pt x="18" y="35"/>
                      <a:pt x="18" y="36"/>
                    </a:cubicBezTo>
                    <a:cubicBezTo>
                      <a:pt x="17" y="36"/>
                      <a:pt x="15" y="35"/>
                      <a:pt x="15" y="36"/>
                    </a:cubicBezTo>
                    <a:cubicBezTo>
                      <a:pt x="16" y="37"/>
                      <a:pt x="17" y="38"/>
                      <a:pt x="16" y="38"/>
                    </a:cubicBezTo>
                    <a:cubicBezTo>
                      <a:pt x="16" y="39"/>
                      <a:pt x="13" y="38"/>
                      <a:pt x="13" y="38"/>
                    </a:cubicBezTo>
                    <a:cubicBezTo>
                      <a:pt x="12" y="38"/>
                      <a:pt x="12" y="35"/>
                      <a:pt x="11" y="36"/>
                    </a:cubicBezTo>
                    <a:cubicBezTo>
                      <a:pt x="10" y="37"/>
                      <a:pt x="9" y="43"/>
                      <a:pt x="9" y="44"/>
                    </a:cubicBezTo>
                    <a:cubicBezTo>
                      <a:pt x="9" y="44"/>
                      <a:pt x="7" y="45"/>
                      <a:pt x="6" y="44"/>
                    </a:cubicBezTo>
                    <a:cubicBezTo>
                      <a:pt x="6" y="43"/>
                      <a:pt x="8" y="40"/>
                      <a:pt x="7" y="41"/>
                    </a:cubicBezTo>
                    <a:cubicBezTo>
                      <a:pt x="5" y="41"/>
                      <a:pt x="0" y="45"/>
                      <a:pt x="2" y="45"/>
                    </a:cubicBezTo>
                    <a:cubicBezTo>
                      <a:pt x="3" y="46"/>
                      <a:pt x="4" y="46"/>
                      <a:pt x="5" y="46"/>
                    </a:cubicBezTo>
                    <a:cubicBezTo>
                      <a:pt x="6" y="46"/>
                      <a:pt x="12" y="45"/>
                      <a:pt x="11" y="46"/>
                    </a:cubicBezTo>
                    <a:cubicBezTo>
                      <a:pt x="11" y="47"/>
                      <a:pt x="8" y="48"/>
                      <a:pt x="6" y="49"/>
                    </a:cubicBezTo>
                    <a:cubicBezTo>
                      <a:pt x="4" y="50"/>
                      <a:pt x="0" y="52"/>
                      <a:pt x="1" y="53"/>
                    </a:cubicBezTo>
                    <a:cubicBezTo>
                      <a:pt x="1" y="55"/>
                      <a:pt x="1" y="58"/>
                      <a:pt x="3" y="58"/>
                    </a:cubicBezTo>
                    <a:cubicBezTo>
                      <a:pt x="4" y="58"/>
                      <a:pt x="10" y="58"/>
                      <a:pt x="11" y="57"/>
                    </a:cubicBezTo>
                    <a:cubicBezTo>
                      <a:pt x="12" y="56"/>
                      <a:pt x="13" y="53"/>
                      <a:pt x="13" y="54"/>
                    </a:cubicBezTo>
                    <a:cubicBezTo>
                      <a:pt x="14" y="55"/>
                      <a:pt x="12" y="57"/>
                      <a:pt x="14" y="57"/>
                    </a:cubicBezTo>
                    <a:cubicBezTo>
                      <a:pt x="16" y="57"/>
                      <a:pt x="15" y="56"/>
                      <a:pt x="17" y="56"/>
                    </a:cubicBezTo>
                    <a:cubicBezTo>
                      <a:pt x="19" y="57"/>
                      <a:pt x="20" y="57"/>
                      <a:pt x="22" y="57"/>
                    </a:cubicBezTo>
                    <a:cubicBezTo>
                      <a:pt x="24" y="58"/>
                      <a:pt x="27" y="59"/>
                      <a:pt x="28" y="59"/>
                    </a:cubicBezTo>
                    <a:cubicBezTo>
                      <a:pt x="29" y="58"/>
                      <a:pt x="27" y="57"/>
                      <a:pt x="30" y="57"/>
                    </a:cubicBezTo>
                    <a:cubicBezTo>
                      <a:pt x="32" y="57"/>
                      <a:pt x="33" y="59"/>
                      <a:pt x="34" y="57"/>
                    </a:cubicBezTo>
                    <a:cubicBezTo>
                      <a:pt x="34" y="56"/>
                      <a:pt x="33" y="54"/>
                      <a:pt x="34" y="55"/>
                    </a:cubicBezTo>
                    <a:cubicBezTo>
                      <a:pt x="35" y="56"/>
                      <a:pt x="36" y="57"/>
                      <a:pt x="37" y="56"/>
                    </a:cubicBezTo>
                    <a:cubicBezTo>
                      <a:pt x="37" y="55"/>
                      <a:pt x="37" y="54"/>
                      <a:pt x="38" y="55"/>
                    </a:cubicBezTo>
                    <a:cubicBezTo>
                      <a:pt x="39" y="55"/>
                      <a:pt x="39" y="54"/>
                      <a:pt x="40" y="53"/>
                    </a:cubicBezTo>
                    <a:cubicBezTo>
                      <a:pt x="41" y="51"/>
                      <a:pt x="40" y="56"/>
                      <a:pt x="41" y="56"/>
                    </a:cubicBezTo>
                    <a:cubicBezTo>
                      <a:pt x="41" y="57"/>
                      <a:pt x="43" y="56"/>
                      <a:pt x="42" y="57"/>
                    </a:cubicBezTo>
                    <a:cubicBezTo>
                      <a:pt x="41" y="58"/>
                      <a:pt x="38" y="58"/>
                      <a:pt x="39" y="59"/>
                    </a:cubicBezTo>
                    <a:cubicBezTo>
                      <a:pt x="40" y="60"/>
                      <a:pt x="41" y="58"/>
                      <a:pt x="42" y="59"/>
                    </a:cubicBezTo>
                    <a:cubicBezTo>
                      <a:pt x="43" y="59"/>
                      <a:pt x="43" y="60"/>
                      <a:pt x="44" y="59"/>
                    </a:cubicBezTo>
                    <a:cubicBezTo>
                      <a:pt x="45" y="59"/>
                      <a:pt x="43" y="55"/>
                      <a:pt x="45" y="56"/>
                    </a:cubicBezTo>
                    <a:cubicBezTo>
                      <a:pt x="47" y="57"/>
                      <a:pt x="47" y="58"/>
                      <a:pt x="48" y="58"/>
                    </a:cubicBezTo>
                    <a:cubicBezTo>
                      <a:pt x="49" y="57"/>
                      <a:pt x="49" y="55"/>
                      <a:pt x="49" y="55"/>
                    </a:cubicBezTo>
                    <a:cubicBezTo>
                      <a:pt x="50" y="56"/>
                      <a:pt x="49" y="56"/>
                      <a:pt x="50" y="57"/>
                    </a:cubicBezTo>
                    <a:cubicBezTo>
                      <a:pt x="51" y="57"/>
                      <a:pt x="53" y="56"/>
                      <a:pt x="53" y="57"/>
                    </a:cubicBezTo>
                    <a:cubicBezTo>
                      <a:pt x="53" y="58"/>
                      <a:pt x="51" y="58"/>
                      <a:pt x="49" y="59"/>
                    </a:cubicBezTo>
                    <a:cubicBezTo>
                      <a:pt x="47" y="61"/>
                      <a:pt x="44" y="62"/>
                      <a:pt x="43" y="63"/>
                    </a:cubicBezTo>
                    <a:cubicBezTo>
                      <a:pt x="42" y="64"/>
                      <a:pt x="40" y="64"/>
                      <a:pt x="40" y="65"/>
                    </a:cubicBezTo>
                    <a:cubicBezTo>
                      <a:pt x="40" y="66"/>
                      <a:pt x="40" y="66"/>
                      <a:pt x="39" y="67"/>
                    </a:cubicBezTo>
                    <a:cubicBezTo>
                      <a:pt x="38" y="68"/>
                      <a:pt x="37" y="69"/>
                      <a:pt x="38" y="69"/>
                    </a:cubicBezTo>
                    <a:cubicBezTo>
                      <a:pt x="40" y="69"/>
                      <a:pt x="41" y="68"/>
                      <a:pt x="42" y="68"/>
                    </a:cubicBezTo>
                    <a:cubicBezTo>
                      <a:pt x="44" y="68"/>
                      <a:pt x="46" y="68"/>
                      <a:pt x="46" y="68"/>
                    </a:cubicBezTo>
                    <a:cubicBezTo>
                      <a:pt x="47" y="67"/>
                      <a:pt x="48" y="64"/>
                      <a:pt x="49" y="63"/>
                    </a:cubicBezTo>
                    <a:cubicBezTo>
                      <a:pt x="50" y="62"/>
                      <a:pt x="50" y="61"/>
                      <a:pt x="51" y="61"/>
                    </a:cubicBezTo>
                    <a:cubicBezTo>
                      <a:pt x="52" y="60"/>
                      <a:pt x="52" y="60"/>
                      <a:pt x="53" y="60"/>
                    </a:cubicBezTo>
                    <a:cubicBezTo>
                      <a:pt x="55" y="60"/>
                      <a:pt x="56" y="61"/>
                      <a:pt x="56" y="59"/>
                    </a:cubicBezTo>
                    <a:cubicBezTo>
                      <a:pt x="56" y="57"/>
                      <a:pt x="57" y="54"/>
                      <a:pt x="58" y="54"/>
                    </a:cubicBezTo>
                    <a:cubicBezTo>
                      <a:pt x="59" y="54"/>
                      <a:pt x="59" y="53"/>
                      <a:pt x="59" y="54"/>
                    </a:cubicBezTo>
                    <a:cubicBezTo>
                      <a:pt x="60" y="55"/>
                      <a:pt x="60" y="56"/>
                      <a:pt x="61" y="57"/>
                    </a:cubicBezTo>
                    <a:cubicBezTo>
                      <a:pt x="61" y="58"/>
                      <a:pt x="62" y="59"/>
                      <a:pt x="62" y="60"/>
                    </a:cubicBezTo>
                    <a:cubicBezTo>
                      <a:pt x="61" y="61"/>
                      <a:pt x="61" y="61"/>
                      <a:pt x="60" y="62"/>
                    </a:cubicBezTo>
                    <a:cubicBezTo>
                      <a:pt x="60" y="62"/>
                      <a:pt x="59" y="66"/>
                      <a:pt x="59" y="67"/>
                    </a:cubicBezTo>
                    <a:cubicBezTo>
                      <a:pt x="58" y="68"/>
                      <a:pt x="57" y="68"/>
                      <a:pt x="58" y="69"/>
                    </a:cubicBezTo>
                    <a:cubicBezTo>
                      <a:pt x="59" y="69"/>
                      <a:pt x="59" y="69"/>
                      <a:pt x="60" y="68"/>
                    </a:cubicBezTo>
                    <a:cubicBezTo>
                      <a:pt x="61" y="67"/>
                      <a:pt x="63" y="65"/>
                      <a:pt x="64" y="64"/>
                    </a:cubicBezTo>
                    <a:cubicBezTo>
                      <a:pt x="65" y="63"/>
                      <a:pt x="64" y="67"/>
                      <a:pt x="64" y="68"/>
                    </a:cubicBezTo>
                    <a:cubicBezTo>
                      <a:pt x="64" y="68"/>
                      <a:pt x="66" y="67"/>
                      <a:pt x="66" y="68"/>
                    </a:cubicBezTo>
                    <a:cubicBezTo>
                      <a:pt x="66" y="68"/>
                      <a:pt x="65" y="70"/>
                      <a:pt x="65" y="70"/>
                    </a:cubicBezTo>
                    <a:cubicBezTo>
                      <a:pt x="65" y="71"/>
                      <a:pt x="65" y="72"/>
                      <a:pt x="66" y="71"/>
                    </a:cubicBezTo>
                    <a:cubicBezTo>
                      <a:pt x="67" y="70"/>
                      <a:pt x="68" y="69"/>
                      <a:pt x="68" y="70"/>
                    </a:cubicBezTo>
                    <a:cubicBezTo>
                      <a:pt x="69" y="70"/>
                      <a:pt x="68" y="72"/>
                      <a:pt x="69" y="71"/>
                    </a:cubicBezTo>
                    <a:cubicBezTo>
                      <a:pt x="71" y="70"/>
                      <a:pt x="72" y="71"/>
                      <a:pt x="72" y="69"/>
                    </a:cubicBezTo>
                    <a:cubicBezTo>
                      <a:pt x="72" y="67"/>
                      <a:pt x="72" y="66"/>
                      <a:pt x="73" y="64"/>
                    </a:cubicBezTo>
                    <a:cubicBezTo>
                      <a:pt x="73" y="62"/>
                      <a:pt x="76" y="61"/>
                      <a:pt x="75" y="60"/>
                    </a:cubicBezTo>
                    <a:cubicBezTo>
                      <a:pt x="75" y="59"/>
                      <a:pt x="75" y="57"/>
                      <a:pt x="73" y="57"/>
                    </a:cubicBezTo>
                    <a:cubicBezTo>
                      <a:pt x="72" y="58"/>
                      <a:pt x="69" y="62"/>
                      <a:pt x="69" y="60"/>
                    </a:cubicBezTo>
                    <a:cubicBezTo>
                      <a:pt x="69" y="59"/>
                      <a:pt x="68" y="58"/>
                      <a:pt x="69" y="56"/>
                    </a:cubicBezTo>
                    <a:cubicBezTo>
                      <a:pt x="70" y="55"/>
                      <a:pt x="74" y="51"/>
                      <a:pt x="73" y="50"/>
                    </a:cubicBezTo>
                    <a:cubicBezTo>
                      <a:pt x="72" y="50"/>
                      <a:pt x="69" y="51"/>
                      <a:pt x="68" y="52"/>
                    </a:cubicBezTo>
                    <a:cubicBezTo>
                      <a:pt x="68" y="54"/>
                      <a:pt x="66" y="59"/>
                      <a:pt x="65" y="59"/>
                    </a:cubicBezTo>
                    <a:cubicBezTo>
                      <a:pt x="65" y="58"/>
                      <a:pt x="62" y="58"/>
                      <a:pt x="63" y="56"/>
                    </a:cubicBezTo>
                    <a:cubicBezTo>
                      <a:pt x="63" y="55"/>
                      <a:pt x="65" y="52"/>
                      <a:pt x="64" y="52"/>
                    </a:cubicBezTo>
                    <a:cubicBezTo>
                      <a:pt x="63" y="52"/>
                      <a:pt x="61" y="52"/>
                      <a:pt x="61" y="52"/>
                    </a:cubicBezTo>
                    <a:cubicBezTo>
                      <a:pt x="62" y="51"/>
                      <a:pt x="62" y="51"/>
                      <a:pt x="61" y="50"/>
                    </a:cubicBezTo>
                    <a:cubicBezTo>
                      <a:pt x="61" y="49"/>
                      <a:pt x="63" y="51"/>
                      <a:pt x="64" y="50"/>
                    </a:cubicBezTo>
                    <a:cubicBezTo>
                      <a:pt x="65" y="50"/>
                      <a:pt x="67" y="49"/>
                      <a:pt x="67" y="48"/>
                    </a:cubicBezTo>
                    <a:cubicBezTo>
                      <a:pt x="67" y="47"/>
                      <a:pt x="67" y="47"/>
                      <a:pt x="67" y="47"/>
                    </a:cubicBezTo>
                    <a:cubicBezTo>
                      <a:pt x="68" y="47"/>
                      <a:pt x="69" y="48"/>
                      <a:pt x="69" y="47"/>
                    </a:cubicBezTo>
                    <a:cubicBezTo>
                      <a:pt x="70" y="46"/>
                      <a:pt x="71" y="45"/>
                      <a:pt x="71" y="44"/>
                    </a:cubicBezTo>
                    <a:cubicBezTo>
                      <a:pt x="71" y="43"/>
                      <a:pt x="70" y="43"/>
                      <a:pt x="69" y="43"/>
                    </a:cubicBezTo>
                    <a:cubicBezTo>
                      <a:pt x="69" y="44"/>
                      <a:pt x="69" y="45"/>
                      <a:pt x="68" y="45"/>
                    </a:cubicBezTo>
                    <a:cubicBezTo>
                      <a:pt x="67" y="44"/>
                      <a:pt x="66" y="43"/>
                      <a:pt x="66" y="44"/>
                    </a:cubicBezTo>
                    <a:cubicBezTo>
                      <a:pt x="66" y="44"/>
                      <a:pt x="66" y="46"/>
                      <a:pt x="65" y="46"/>
                    </a:cubicBezTo>
                    <a:cubicBezTo>
                      <a:pt x="64" y="46"/>
                      <a:pt x="64" y="46"/>
                      <a:pt x="63" y="46"/>
                    </a:cubicBezTo>
                    <a:cubicBezTo>
                      <a:pt x="63" y="46"/>
                      <a:pt x="62" y="48"/>
                      <a:pt x="61" y="47"/>
                    </a:cubicBezTo>
                    <a:cubicBezTo>
                      <a:pt x="61" y="47"/>
                      <a:pt x="61" y="46"/>
                      <a:pt x="60" y="47"/>
                    </a:cubicBezTo>
                    <a:cubicBezTo>
                      <a:pt x="59" y="47"/>
                      <a:pt x="58" y="49"/>
                      <a:pt x="58" y="47"/>
                    </a:cubicBezTo>
                    <a:cubicBezTo>
                      <a:pt x="59" y="45"/>
                      <a:pt x="61" y="45"/>
                      <a:pt x="61" y="44"/>
                    </a:cubicBezTo>
                    <a:cubicBezTo>
                      <a:pt x="61" y="43"/>
                      <a:pt x="62" y="44"/>
                      <a:pt x="63" y="43"/>
                    </a:cubicBezTo>
                    <a:cubicBezTo>
                      <a:pt x="63" y="42"/>
                      <a:pt x="61" y="42"/>
                      <a:pt x="60" y="42"/>
                    </a:cubicBezTo>
                    <a:cubicBezTo>
                      <a:pt x="59" y="42"/>
                      <a:pt x="57" y="42"/>
                      <a:pt x="57" y="41"/>
                    </a:cubicBezTo>
                    <a:cubicBezTo>
                      <a:pt x="58" y="40"/>
                      <a:pt x="60" y="40"/>
                      <a:pt x="62" y="39"/>
                    </a:cubicBezTo>
                    <a:cubicBezTo>
                      <a:pt x="63" y="38"/>
                      <a:pt x="64" y="38"/>
                      <a:pt x="65" y="37"/>
                    </a:cubicBezTo>
                    <a:cubicBezTo>
                      <a:pt x="65" y="36"/>
                      <a:pt x="66" y="36"/>
                      <a:pt x="66" y="35"/>
                    </a:cubicBezTo>
                    <a:cubicBezTo>
                      <a:pt x="65" y="33"/>
                      <a:pt x="64" y="33"/>
                      <a:pt x="62" y="32"/>
                    </a:cubicBezTo>
                    <a:cubicBezTo>
                      <a:pt x="61" y="32"/>
                      <a:pt x="59" y="31"/>
                      <a:pt x="59" y="31"/>
                    </a:cubicBezTo>
                    <a:cubicBezTo>
                      <a:pt x="58" y="32"/>
                      <a:pt x="58" y="33"/>
                      <a:pt x="57" y="33"/>
                    </a:cubicBezTo>
                    <a:cubicBezTo>
                      <a:pt x="57" y="32"/>
                      <a:pt x="56" y="32"/>
                      <a:pt x="56" y="32"/>
                    </a:cubicBezTo>
                    <a:cubicBezTo>
                      <a:pt x="55" y="33"/>
                      <a:pt x="55" y="35"/>
                      <a:pt x="54" y="34"/>
                    </a:cubicBezTo>
                    <a:cubicBezTo>
                      <a:pt x="54" y="34"/>
                      <a:pt x="55" y="31"/>
                      <a:pt x="54" y="31"/>
                    </a:cubicBezTo>
                    <a:cubicBezTo>
                      <a:pt x="53" y="31"/>
                      <a:pt x="52" y="33"/>
                      <a:pt x="51" y="34"/>
                    </a:cubicBezTo>
                    <a:cubicBezTo>
                      <a:pt x="50" y="35"/>
                      <a:pt x="50" y="34"/>
                      <a:pt x="48" y="35"/>
                    </a:cubicBezTo>
                    <a:cubicBezTo>
                      <a:pt x="47" y="35"/>
                      <a:pt x="47" y="37"/>
                      <a:pt x="46" y="38"/>
                    </a:cubicBezTo>
                    <a:cubicBezTo>
                      <a:pt x="46" y="38"/>
                      <a:pt x="43" y="40"/>
                      <a:pt x="44" y="38"/>
                    </a:cubicBezTo>
                    <a:cubicBezTo>
                      <a:pt x="45" y="36"/>
                      <a:pt x="46" y="34"/>
                      <a:pt x="46" y="34"/>
                    </a:cubicBezTo>
                    <a:cubicBezTo>
                      <a:pt x="45" y="33"/>
                      <a:pt x="45" y="33"/>
                      <a:pt x="44" y="32"/>
                    </a:cubicBezTo>
                    <a:cubicBezTo>
                      <a:pt x="44" y="31"/>
                      <a:pt x="44" y="32"/>
                      <a:pt x="43" y="32"/>
                    </a:cubicBezTo>
                    <a:cubicBezTo>
                      <a:pt x="41" y="32"/>
                      <a:pt x="41" y="32"/>
                      <a:pt x="40" y="31"/>
                    </a:cubicBezTo>
                    <a:cubicBezTo>
                      <a:pt x="39" y="31"/>
                      <a:pt x="36" y="34"/>
                      <a:pt x="37" y="32"/>
                    </a:cubicBezTo>
                    <a:cubicBezTo>
                      <a:pt x="38" y="30"/>
                      <a:pt x="40" y="30"/>
                      <a:pt x="38" y="30"/>
                    </a:cubicBezTo>
                    <a:cubicBezTo>
                      <a:pt x="37" y="30"/>
                      <a:pt x="36" y="31"/>
                      <a:pt x="36" y="30"/>
                    </a:cubicBezTo>
                    <a:cubicBezTo>
                      <a:pt x="35" y="30"/>
                      <a:pt x="36" y="29"/>
                      <a:pt x="38" y="28"/>
                    </a:cubicBezTo>
                    <a:cubicBezTo>
                      <a:pt x="39" y="27"/>
                      <a:pt x="45" y="25"/>
                      <a:pt x="44" y="24"/>
                    </a:cubicBezTo>
                    <a:cubicBezTo>
                      <a:pt x="42" y="24"/>
                      <a:pt x="41" y="25"/>
                      <a:pt x="40" y="25"/>
                    </a:cubicBezTo>
                    <a:cubicBezTo>
                      <a:pt x="39" y="24"/>
                      <a:pt x="39" y="23"/>
                      <a:pt x="38" y="23"/>
                    </a:cubicBezTo>
                    <a:cubicBezTo>
                      <a:pt x="37" y="24"/>
                      <a:pt x="36" y="25"/>
                      <a:pt x="36" y="24"/>
                    </a:cubicBezTo>
                    <a:cubicBezTo>
                      <a:pt x="36" y="23"/>
                      <a:pt x="37" y="21"/>
                      <a:pt x="36" y="22"/>
                    </a:cubicBezTo>
                    <a:cubicBezTo>
                      <a:pt x="34" y="23"/>
                      <a:pt x="33" y="27"/>
                      <a:pt x="31" y="28"/>
                    </a:cubicBezTo>
                    <a:cubicBezTo>
                      <a:pt x="30" y="29"/>
                      <a:pt x="29" y="30"/>
                      <a:pt x="29" y="29"/>
                    </a:cubicBezTo>
                    <a:cubicBezTo>
                      <a:pt x="28" y="29"/>
                      <a:pt x="27" y="28"/>
                      <a:pt x="28" y="27"/>
                    </a:cubicBezTo>
                    <a:cubicBezTo>
                      <a:pt x="29" y="25"/>
                      <a:pt x="28" y="25"/>
                      <a:pt x="31" y="22"/>
                    </a:cubicBezTo>
                    <a:cubicBezTo>
                      <a:pt x="33" y="19"/>
                      <a:pt x="37" y="16"/>
                      <a:pt x="37" y="15"/>
                    </a:cubicBezTo>
                    <a:cubicBezTo>
                      <a:pt x="36" y="13"/>
                      <a:pt x="35" y="11"/>
                      <a:pt x="36" y="11"/>
                    </a:cubicBezTo>
                    <a:cubicBezTo>
                      <a:pt x="37" y="11"/>
                      <a:pt x="37" y="13"/>
                      <a:pt x="38" y="12"/>
                    </a:cubicBezTo>
                    <a:cubicBezTo>
                      <a:pt x="39" y="12"/>
                      <a:pt x="39" y="11"/>
                      <a:pt x="40" y="11"/>
                    </a:cubicBezTo>
                    <a:cubicBezTo>
                      <a:pt x="40" y="10"/>
                      <a:pt x="40" y="8"/>
                      <a:pt x="40" y="7"/>
                    </a:cubicBezTo>
                    <a:cubicBezTo>
                      <a:pt x="40" y="6"/>
                      <a:pt x="39" y="7"/>
                      <a:pt x="38" y="6"/>
                    </a:cubicBezTo>
                    <a:cubicBezTo>
                      <a:pt x="37" y="5"/>
                      <a:pt x="36" y="5"/>
                      <a:pt x="37" y="4"/>
                    </a:cubicBezTo>
                    <a:cubicBezTo>
                      <a:pt x="38" y="3"/>
                      <a:pt x="39" y="5"/>
                      <a:pt x="40" y="5"/>
                    </a:cubicBezTo>
                    <a:cubicBezTo>
                      <a:pt x="42" y="5"/>
                      <a:pt x="42" y="5"/>
                      <a:pt x="43" y="4"/>
                    </a:cubicBezTo>
                    <a:cubicBezTo>
                      <a:pt x="43" y="3"/>
                      <a:pt x="44" y="2"/>
                      <a:pt x="44" y="1"/>
                    </a:cubicBezTo>
                    <a:cubicBezTo>
                      <a:pt x="44" y="0"/>
                      <a:pt x="41" y="0"/>
                      <a:pt x="41" y="0"/>
                    </a:cubicBezTo>
                    <a:cubicBezTo>
                      <a:pt x="41" y="1"/>
                      <a:pt x="42" y="1"/>
                      <a:pt x="42" y="2"/>
                    </a:cubicBezTo>
                    <a:cubicBezTo>
                      <a:pt x="41" y="2"/>
                      <a:pt x="40" y="3"/>
                      <a:pt x="40" y="2"/>
                    </a:cubicBezTo>
                    <a:cubicBezTo>
                      <a:pt x="39" y="1"/>
                      <a:pt x="39" y="0"/>
                      <a:pt x="38"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169"/>
              <p:cNvSpPr>
                <a:spLocks/>
              </p:cNvSpPr>
              <p:nvPr/>
            </p:nvSpPr>
            <p:spPr bwMode="auto">
              <a:xfrm>
                <a:off x="2725737" y="2808288"/>
                <a:ext cx="22225" cy="22225"/>
              </a:xfrm>
              <a:custGeom>
                <a:avLst/>
                <a:gdLst>
                  <a:gd name="T0" fmla="*/ 6 w 10"/>
                  <a:gd name="T1" fmla="*/ 0 h 10"/>
                  <a:gd name="T2" fmla="*/ 4 w 10"/>
                  <a:gd name="T3" fmla="*/ 2 h 10"/>
                  <a:gd name="T4" fmla="*/ 3 w 10"/>
                  <a:gd name="T5" fmla="*/ 4 h 10"/>
                  <a:gd name="T6" fmla="*/ 0 w 10"/>
                  <a:gd name="T7" fmla="*/ 5 h 10"/>
                  <a:gd name="T8" fmla="*/ 2 w 10"/>
                  <a:gd name="T9" fmla="*/ 6 h 10"/>
                  <a:gd name="T10" fmla="*/ 0 w 10"/>
                  <a:gd name="T11" fmla="*/ 9 h 10"/>
                  <a:gd name="T12" fmla="*/ 1 w 10"/>
                  <a:gd name="T13" fmla="*/ 10 h 10"/>
                  <a:gd name="T14" fmla="*/ 6 w 10"/>
                  <a:gd name="T15" fmla="*/ 6 h 10"/>
                  <a:gd name="T16" fmla="*/ 9 w 10"/>
                  <a:gd name="T17" fmla="*/ 4 h 10"/>
                  <a:gd name="T18" fmla="*/ 9 w 10"/>
                  <a:gd name="T19" fmla="*/ 2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cubicBezTo>
                      <a:pt x="5" y="0"/>
                      <a:pt x="5" y="1"/>
                      <a:pt x="4" y="2"/>
                    </a:cubicBezTo>
                    <a:cubicBezTo>
                      <a:pt x="4" y="3"/>
                      <a:pt x="4" y="3"/>
                      <a:pt x="3" y="4"/>
                    </a:cubicBezTo>
                    <a:cubicBezTo>
                      <a:pt x="1" y="4"/>
                      <a:pt x="0" y="4"/>
                      <a:pt x="0" y="5"/>
                    </a:cubicBezTo>
                    <a:cubicBezTo>
                      <a:pt x="1" y="5"/>
                      <a:pt x="2" y="5"/>
                      <a:pt x="2" y="6"/>
                    </a:cubicBezTo>
                    <a:cubicBezTo>
                      <a:pt x="2" y="7"/>
                      <a:pt x="0" y="8"/>
                      <a:pt x="0" y="9"/>
                    </a:cubicBezTo>
                    <a:cubicBezTo>
                      <a:pt x="0" y="9"/>
                      <a:pt x="0" y="10"/>
                      <a:pt x="1" y="10"/>
                    </a:cubicBezTo>
                    <a:cubicBezTo>
                      <a:pt x="2" y="9"/>
                      <a:pt x="4" y="8"/>
                      <a:pt x="6" y="6"/>
                    </a:cubicBezTo>
                    <a:cubicBezTo>
                      <a:pt x="7" y="5"/>
                      <a:pt x="8" y="5"/>
                      <a:pt x="9" y="4"/>
                    </a:cubicBezTo>
                    <a:cubicBezTo>
                      <a:pt x="10" y="3"/>
                      <a:pt x="10" y="2"/>
                      <a:pt x="9" y="2"/>
                    </a:cubicBezTo>
                    <a:cubicBezTo>
                      <a:pt x="8" y="1"/>
                      <a:pt x="7" y="0"/>
                      <a:pt x="6"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170"/>
              <p:cNvSpPr>
                <a:spLocks/>
              </p:cNvSpPr>
              <p:nvPr/>
            </p:nvSpPr>
            <p:spPr bwMode="auto">
              <a:xfrm>
                <a:off x="2705100" y="2779713"/>
                <a:ext cx="30163" cy="49213"/>
              </a:xfrm>
              <a:custGeom>
                <a:avLst/>
                <a:gdLst>
                  <a:gd name="T0" fmla="*/ 10 w 13"/>
                  <a:gd name="T1" fmla="*/ 2 h 21"/>
                  <a:gd name="T2" fmla="*/ 7 w 13"/>
                  <a:gd name="T3" fmla="*/ 6 h 21"/>
                  <a:gd name="T4" fmla="*/ 4 w 13"/>
                  <a:gd name="T5" fmla="*/ 10 h 21"/>
                  <a:gd name="T6" fmla="*/ 2 w 13"/>
                  <a:gd name="T7" fmla="*/ 13 h 21"/>
                  <a:gd name="T8" fmla="*/ 1 w 13"/>
                  <a:gd name="T9" fmla="*/ 16 h 21"/>
                  <a:gd name="T10" fmla="*/ 2 w 13"/>
                  <a:gd name="T11" fmla="*/ 19 h 21"/>
                  <a:gd name="T12" fmla="*/ 5 w 13"/>
                  <a:gd name="T13" fmla="*/ 20 h 21"/>
                  <a:gd name="T14" fmla="*/ 5 w 13"/>
                  <a:gd name="T15" fmla="*/ 19 h 21"/>
                  <a:gd name="T16" fmla="*/ 4 w 13"/>
                  <a:gd name="T17" fmla="*/ 16 h 21"/>
                  <a:gd name="T18" fmla="*/ 8 w 13"/>
                  <a:gd name="T19" fmla="*/ 14 h 21"/>
                  <a:gd name="T20" fmla="*/ 9 w 13"/>
                  <a:gd name="T21" fmla="*/ 12 h 21"/>
                  <a:gd name="T22" fmla="*/ 11 w 13"/>
                  <a:gd name="T23" fmla="*/ 8 h 21"/>
                  <a:gd name="T24" fmla="*/ 13 w 13"/>
                  <a:gd name="T25" fmla="*/ 5 h 21"/>
                  <a:gd name="T26" fmla="*/ 11 w 13"/>
                  <a:gd name="T27" fmla="*/ 4 h 21"/>
                  <a:gd name="T28" fmla="*/ 12 w 13"/>
                  <a:gd name="T29" fmla="*/ 1 h 21"/>
                  <a:gd name="T30" fmla="*/ 10 w 13"/>
                  <a:gd name="T31"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21">
                    <a:moveTo>
                      <a:pt x="10" y="2"/>
                    </a:moveTo>
                    <a:cubicBezTo>
                      <a:pt x="9" y="3"/>
                      <a:pt x="8" y="5"/>
                      <a:pt x="7" y="6"/>
                    </a:cubicBezTo>
                    <a:cubicBezTo>
                      <a:pt x="6" y="7"/>
                      <a:pt x="5" y="9"/>
                      <a:pt x="4" y="10"/>
                    </a:cubicBezTo>
                    <a:cubicBezTo>
                      <a:pt x="3" y="11"/>
                      <a:pt x="3" y="12"/>
                      <a:pt x="2" y="13"/>
                    </a:cubicBezTo>
                    <a:cubicBezTo>
                      <a:pt x="2" y="14"/>
                      <a:pt x="0" y="16"/>
                      <a:pt x="1" y="16"/>
                    </a:cubicBezTo>
                    <a:cubicBezTo>
                      <a:pt x="1" y="17"/>
                      <a:pt x="1" y="18"/>
                      <a:pt x="2" y="19"/>
                    </a:cubicBezTo>
                    <a:cubicBezTo>
                      <a:pt x="3" y="20"/>
                      <a:pt x="4" y="21"/>
                      <a:pt x="5" y="20"/>
                    </a:cubicBezTo>
                    <a:cubicBezTo>
                      <a:pt x="6" y="20"/>
                      <a:pt x="5" y="20"/>
                      <a:pt x="5" y="19"/>
                    </a:cubicBezTo>
                    <a:cubicBezTo>
                      <a:pt x="5" y="18"/>
                      <a:pt x="5" y="17"/>
                      <a:pt x="4" y="16"/>
                    </a:cubicBezTo>
                    <a:cubicBezTo>
                      <a:pt x="4" y="15"/>
                      <a:pt x="8" y="15"/>
                      <a:pt x="8" y="14"/>
                    </a:cubicBezTo>
                    <a:cubicBezTo>
                      <a:pt x="9" y="14"/>
                      <a:pt x="9" y="14"/>
                      <a:pt x="9" y="12"/>
                    </a:cubicBezTo>
                    <a:cubicBezTo>
                      <a:pt x="10" y="10"/>
                      <a:pt x="11" y="9"/>
                      <a:pt x="11" y="8"/>
                    </a:cubicBezTo>
                    <a:cubicBezTo>
                      <a:pt x="12" y="7"/>
                      <a:pt x="13" y="5"/>
                      <a:pt x="13" y="5"/>
                    </a:cubicBezTo>
                    <a:cubicBezTo>
                      <a:pt x="12" y="4"/>
                      <a:pt x="11" y="5"/>
                      <a:pt x="11" y="4"/>
                    </a:cubicBezTo>
                    <a:cubicBezTo>
                      <a:pt x="11" y="2"/>
                      <a:pt x="12" y="2"/>
                      <a:pt x="12" y="1"/>
                    </a:cubicBezTo>
                    <a:cubicBezTo>
                      <a:pt x="12" y="0"/>
                      <a:pt x="11" y="1"/>
                      <a:pt x="10"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171"/>
              <p:cNvSpPr>
                <a:spLocks/>
              </p:cNvSpPr>
              <p:nvPr/>
            </p:nvSpPr>
            <p:spPr bwMode="auto">
              <a:xfrm>
                <a:off x="2625725" y="2782888"/>
                <a:ext cx="17463" cy="17463"/>
              </a:xfrm>
              <a:custGeom>
                <a:avLst/>
                <a:gdLst>
                  <a:gd name="T0" fmla="*/ 5 w 7"/>
                  <a:gd name="T1" fmla="*/ 0 h 8"/>
                  <a:gd name="T2" fmla="*/ 6 w 7"/>
                  <a:gd name="T3" fmla="*/ 1 h 8"/>
                  <a:gd name="T4" fmla="*/ 6 w 7"/>
                  <a:gd name="T5" fmla="*/ 4 h 8"/>
                  <a:gd name="T6" fmla="*/ 7 w 7"/>
                  <a:gd name="T7" fmla="*/ 6 h 8"/>
                  <a:gd name="T8" fmla="*/ 5 w 7"/>
                  <a:gd name="T9" fmla="*/ 8 h 8"/>
                  <a:gd name="T10" fmla="*/ 4 w 7"/>
                  <a:gd name="T11" fmla="*/ 5 h 8"/>
                  <a:gd name="T12" fmla="*/ 2 w 7"/>
                  <a:gd name="T13" fmla="*/ 4 h 8"/>
                  <a:gd name="T14" fmla="*/ 1 w 7"/>
                  <a:gd name="T15" fmla="*/ 3 h 8"/>
                  <a:gd name="T16" fmla="*/ 4 w 7"/>
                  <a:gd name="T17" fmla="*/ 2 h 8"/>
                  <a:gd name="T18" fmla="*/ 5 w 7"/>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5" y="0"/>
                    </a:moveTo>
                    <a:cubicBezTo>
                      <a:pt x="6" y="0"/>
                      <a:pt x="7" y="0"/>
                      <a:pt x="6" y="1"/>
                    </a:cubicBezTo>
                    <a:cubicBezTo>
                      <a:pt x="6" y="2"/>
                      <a:pt x="5" y="3"/>
                      <a:pt x="6" y="4"/>
                    </a:cubicBezTo>
                    <a:cubicBezTo>
                      <a:pt x="6" y="4"/>
                      <a:pt x="7" y="5"/>
                      <a:pt x="7" y="6"/>
                    </a:cubicBezTo>
                    <a:cubicBezTo>
                      <a:pt x="7" y="6"/>
                      <a:pt x="6" y="8"/>
                      <a:pt x="5" y="8"/>
                    </a:cubicBezTo>
                    <a:cubicBezTo>
                      <a:pt x="4" y="8"/>
                      <a:pt x="4" y="6"/>
                      <a:pt x="4" y="5"/>
                    </a:cubicBezTo>
                    <a:cubicBezTo>
                      <a:pt x="4" y="5"/>
                      <a:pt x="4" y="5"/>
                      <a:pt x="2" y="4"/>
                    </a:cubicBezTo>
                    <a:cubicBezTo>
                      <a:pt x="1" y="4"/>
                      <a:pt x="0" y="4"/>
                      <a:pt x="1" y="3"/>
                    </a:cubicBezTo>
                    <a:cubicBezTo>
                      <a:pt x="2" y="3"/>
                      <a:pt x="3" y="3"/>
                      <a:pt x="4" y="2"/>
                    </a:cubicBezTo>
                    <a:cubicBezTo>
                      <a:pt x="5" y="1"/>
                      <a:pt x="3" y="0"/>
                      <a:pt x="5"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172"/>
              <p:cNvSpPr>
                <a:spLocks/>
              </p:cNvSpPr>
              <p:nvPr/>
            </p:nvSpPr>
            <p:spPr bwMode="auto">
              <a:xfrm>
                <a:off x="2644775" y="2800350"/>
                <a:ext cx="46038" cy="19050"/>
              </a:xfrm>
              <a:custGeom>
                <a:avLst/>
                <a:gdLst>
                  <a:gd name="T0" fmla="*/ 9 w 20"/>
                  <a:gd name="T1" fmla="*/ 1 h 8"/>
                  <a:gd name="T2" fmla="*/ 16 w 20"/>
                  <a:gd name="T3" fmla="*/ 0 h 8"/>
                  <a:gd name="T4" fmla="*/ 20 w 20"/>
                  <a:gd name="T5" fmla="*/ 0 h 8"/>
                  <a:gd name="T6" fmla="*/ 16 w 20"/>
                  <a:gd name="T7" fmla="*/ 3 h 8"/>
                  <a:gd name="T8" fmla="*/ 15 w 20"/>
                  <a:gd name="T9" fmla="*/ 5 h 8"/>
                  <a:gd name="T10" fmla="*/ 15 w 20"/>
                  <a:gd name="T11" fmla="*/ 7 h 8"/>
                  <a:gd name="T12" fmla="*/ 13 w 20"/>
                  <a:gd name="T13" fmla="*/ 8 h 8"/>
                  <a:gd name="T14" fmla="*/ 9 w 20"/>
                  <a:gd name="T15" fmla="*/ 6 h 8"/>
                  <a:gd name="T16" fmla="*/ 8 w 20"/>
                  <a:gd name="T17" fmla="*/ 4 h 8"/>
                  <a:gd name="T18" fmla="*/ 6 w 20"/>
                  <a:gd name="T19" fmla="*/ 5 h 8"/>
                  <a:gd name="T20" fmla="*/ 2 w 20"/>
                  <a:gd name="T21" fmla="*/ 3 h 8"/>
                  <a:gd name="T22" fmla="*/ 1 w 20"/>
                  <a:gd name="T23" fmla="*/ 1 h 8"/>
                  <a:gd name="T24" fmla="*/ 5 w 20"/>
                  <a:gd name="T25" fmla="*/ 1 h 8"/>
                  <a:gd name="T26" fmla="*/ 9 w 20"/>
                  <a:gd name="T2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8">
                    <a:moveTo>
                      <a:pt x="9" y="1"/>
                    </a:moveTo>
                    <a:cubicBezTo>
                      <a:pt x="12" y="1"/>
                      <a:pt x="14" y="1"/>
                      <a:pt x="16" y="0"/>
                    </a:cubicBezTo>
                    <a:cubicBezTo>
                      <a:pt x="18" y="0"/>
                      <a:pt x="20" y="0"/>
                      <a:pt x="20" y="0"/>
                    </a:cubicBezTo>
                    <a:cubicBezTo>
                      <a:pt x="19" y="1"/>
                      <a:pt x="16" y="2"/>
                      <a:pt x="16" y="3"/>
                    </a:cubicBezTo>
                    <a:cubicBezTo>
                      <a:pt x="16" y="4"/>
                      <a:pt x="16" y="5"/>
                      <a:pt x="15" y="5"/>
                    </a:cubicBezTo>
                    <a:cubicBezTo>
                      <a:pt x="14" y="5"/>
                      <a:pt x="15" y="6"/>
                      <a:pt x="15" y="7"/>
                    </a:cubicBezTo>
                    <a:cubicBezTo>
                      <a:pt x="15" y="7"/>
                      <a:pt x="14" y="8"/>
                      <a:pt x="13" y="8"/>
                    </a:cubicBezTo>
                    <a:cubicBezTo>
                      <a:pt x="11" y="8"/>
                      <a:pt x="9" y="7"/>
                      <a:pt x="9" y="6"/>
                    </a:cubicBezTo>
                    <a:cubicBezTo>
                      <a:pt x="9" y="5"/>
                      <a:pt x="8" y="3"/>
                      <a:pt x="8" y="4"/>
                    </a:cubicBezTo>
                    <a:cubicBezTo>
                      <a:pt x="7" y="4"/>
                      <a:pt x="8" y="5"/>
                      <a:pt x="6" y="5"/>
                    </a:cubicBezTo>
                    <a:cubicBezTo>
                      <a:pt x="5" y="4"/>
                      <a:pt x="3" y="4"/>
                      <a:pt x="2" y="3"/>
                    </a:cubicBezTo>
                    <a:cubicBezTo>
                      <a:pt x="2" y="2"/>
                      <a:pt x="0" y="1"/>
                      <a:pt x="1" y="1"/>
                    </a:cubicBezTo>
                    <a:cubicBezTo>
                      <a:pt x="2" y="0"/>
                      <a:pt x="4" y="0"/>
                      <a:pt x="5" y="1"/>
                    </a:cubicBezTo>
                    <a:cubicBezTo>
                      <a:pt x="7" y="1"/>
                      <a:pt x="8" y="1"/>
                      <a:pt x="9"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173"/>
              <p:cNvSpPr>
                <a:spLocks/>
              </p:cNvSpPr>
              <p:nvPr/>
            </p:nvSpPr>
            <p:spPr bwMode="auto">
              <a:xfrm>
                <a:off x="2630487" y="2690813"/>
                <a:ext cx="69850" cy="26988"/>
              </a:xfrm>
              <a:custGeom>
                <a:avLst/>
                <a:gdLst>
                  <a:gd name="T0" fmla="*/ 7 w 30"/>
                  <a:gd name="T1" fmla="*/ 1 h 12"/>
                  <a:gd name="T2" fmla="*/ 0 w 30"/>
                  <a:gd name="T3" fmla="*/ 1 h 12"/>
                  <a:gd name="T4" fmla="*/ 3 w 30"/>
                  <a:gd name="T5" fmla="*/ 3 h 12"/>
                  <a:gd name="T6" fmla="*/ 8 w 30"/>
                  <a:gd name="T7" fmla="*/ 6 h 12"/>
                  <a:gd name="T8" fmla="*/ 12 w 30"/>
                  <a:gd name="T9" fmla="*/ 9 h 12"/>
                  <a:gd name="T10" fmla="*/ 17 w 30"/>
                  <a:gd name="T11" fmla="*/ 10 h 12"/>
                  <a:gd name="T12" fmla="*/ 23 w 30"/>
                  <a:gd name="T13" fmla="*/ 12 h 12"/>
                  <a:gd name="T14" fmla="*/ 28 w 30"/>
                  <a:gd name="T15" fmla="*/ 12 h 12"/>
                  <a:gd name="T16" fmla="*/ 30 w 30"/>
                  <a:gd name="T17" fmla="*/ 11 h 12"/>
                  <a:gd name="T18" fmla="*/ 28 w 30"/>
                  <a:gd name="T19" fmla="*/ 8 h 12"/>
                  <a:gd name="T20" fmla="*/ 24 w 30"/>
                  <a:gd name="T21" fmla="*/ 7 h 12"/>
                  <a:gd name="T22" fmla="*/ 19 w 30"/>
                  <a:gd name="T23" fmla="*/ 4 h 12"/>
                  <a:gd name="T24" fmla="*/ 11 w 30"/>
                  <a:gd name="T25" fmla="*/ 1 h 12"/>
                  <a:gd name="T26" fmla="*/ 7 w 30"/>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12">
                    <a:moveTo>
                      <a:pt x="7" y="1"/>
                    </a:moveTo>
                    <a:cubicBezTo>
                      <a:pt x="2" y="1"/>
                      <a:pt x="0" y="0"/>
                      <a:pt x="0" y="1"/>
                    </a:cubicBezTo>
                    <a:cubicBezTo>
                      <a:pt x="0" y="2"/>
                      <a:pt x="0" y="2"/>
                      <a:pt x="3" y="3"/>
                    </a:cubicBezTo>
                    <a:cubicBezTo>
                      <a:pt x="6" y="4"/>
                      <a:pt x="7" y="4"/>
                      <a:pt x="8" y="6"/>
                    </a:cubicBezTo>
                    <a:cubicBezTo>
                      <a:pt x="9" y="8"/>
                      <a:pt x="10" y="8"/>
                      <a:pt x="12" y="9"/>
                    </a:cubicBezTo>
                    <a:cubicBezTo>
                      <a:pt x="14" y="10"/>
                      <a:pt x="15" y="10"/>
                      <a:pt x="17" y="10"/>
                    </a:cubicBezTo>
                    <a:cubicBezTo>
                      <a:pt x="20" y="11"/>
                      <a:pt x="21" y="12"/>
                      <a:pt x="23" y="12"/>
                    </a:cubicBezTo>
                    <a:cubicBezTo>
                      <a:pt x="25" y="12"/>
                      <a:pt x="26" y="12"/>
                      <a:pt x="28" y="12"/>
                    </a:cubicBezTo>
                    <a:cubicBezTo>
                      <a:pt x="29" y="12"/>
                      <a:pt x="30" y="12"/>
                      <a:pt x="30" y="11"/>
                    </a:cubicBezTo>
                    <a:cubicBezTo>
                      <a:pt x="30" y="10"/>
                      <a:pt x="29" y="9"/>
                      <a:pt x="28" y="8"/>
                    </a:cubicBezTo>
                    <a:cubicBezTo>
                      <a:pt x="26" y="7"/>
                      <a:pt x="26" y="9"/>
                      <a:pt x="24" y="7"/>
                    </a:cubicBezTo>
                    <a:cubicBezTo>
                      <a:pt x="22" y="6"/>
                      <a:pt x="22" y="5"/>
                      <a:pt x="19" y="4"/>
                    </a:cubicBezTo>
                    <a:cubicBezTo>
                      <a:pt x="17" y="4"/>
                      <a:pt x="13" y="1"/>
                      <a:pt x="11" y="1"/>
                    </a:cubicBezTo>
                    <a:cubicBezTo>
                      <a:pt x="10" y="0"/>
                      <a:pt x="9" y="1"/>
                      <a:pt x="7"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175"/>
              <p:cNvSpPr>
                <a:spLocks/>
              </p:cNvSpPr>
              <p:nvPr/>
            </p:nvSpPr>
            <p:spPr bwMode="auto">
              <a:xfrm>
                <a:off x="806450" y="1922463"/>
                <a:ext cx="57150" cy="41275"/>
              </a:xfrm>
              <a:custGeom>
                <a:avLst/>
                <a:gdLst>
                  <a:gd name="T0" fmla="*/ 17 w 25"/>
                  <a:gd name="T1" fmla="*/ 3 h 18"/>
                  <a:gd name="T2" fmla="*/ 15 w 25"/>
                  <a:gd name="T3" fmla="*/ 6 h 18"/>
                  <a:gd name="T4" fmla="*/ 11 w 25"/>
                  <a:gd name="T5" fmla="*/ 7 h 18"/>
                  <a:gd name="T6" fmla="*/ 9 w 25"/>
                  <a:gd name="T7" fmla="*/ 10 h 18"/>
                  <a:gd name="T8" fmla="*/ 7 w 25"/>
                  <a:gd name="T9" fmla="*/ 11 h 18"/>
                  <a:gd name="T10" fmla="*/ 5 w 25"/>
                  <a:gd name="T11" fmla="*/ 12 h 18"/>
                  <a:gd name="T12" fmla="*/ 6 w 25"/>
                  <a:gd name="T13" fmla="*/ 15 h 18"/>
                  <a:gd name="T14" fmla="*/ 2 w 25"/>
                  <a:gd name="T15" fmla="*/ 14 h 18"/>
                  <a:gd name="T16" fmla="*/ 2 w 25"/>
                  <a:gd name="T17" fmla="*/ 18 h 18"/>
                  <a:gd name="T18" fmla="*/ 8 w 25"/>
                  <a:gd name="T19" fmla="*/ 17 h 18"/>
                  <a:gd name="T20" fmla="*/ 13 w 25"/>
                  <a:gd name="T21" fmla="*/ 17 h 18"/>
                  <a:gd name="T22" fmla="*/ 14 w 25"/>
                  <a:gd name="T23" fmla="*/ 15 h 18"/>
                  <a:gd name="T24" fmla="*/ 16 w 25"/>
                  <a:gd name="T25" fmla="*/ 10 h 18"/>
                  <a:gd name="T26" fmla="*/ 23 w 25"/>
                  <a:gd name="T27" fmla="*/ 8 h 18"/>
                  <a:gd name="T28" fmla="*/ 25 w 25"/>
                  <a:gd name="T29" fmla="*/ 4 h 18"/>
                  <a:gd name="T30" fmla="*/ 20 w 25"/>
                  <a:gd name="T31" fmla="*/ 5 h 18"/>
                  <a:gd name="T32" fmla="*/ 19 w 25"/>
                  <a:gd name="T33" fmla="*/ 0 h 18"/>
                  <a:gd name="T34" fmla="*/ 17 w 25"/>
                  <a:gd name="T35"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 h="18">
                    <a:moveTo>
                      <a:pt x="17" y="3"/>
                    </a:moveTo>
                    <a:cubicBezTo>
                      <a:pt x="17" y="5"/>
                      <a:pt x="17" y="6"/>
                      <a:pt x="15" y="6"/>
                    </a:cubicBezTo>
                    <a:cubicBezTo>
                      <a:pt x="14" y="7"/>
                      <a:pt x="12" y="7"/>
                      <a:pt x="11" y="7"/>
                    </a:cubicBezTo>
                    <a:cubicBezTo>
                      <a:pt x="10" y="8"/>
                      <a:pt x="8" y="9"/>
                      <a:pt x="9" y="10"/>
                    </a:cubicBezTo>
                    <a:cubicBezTo>
                      <a:pt x="9" y="10"/>
                      <a:pt x="8" y="11"/>
                      <a:pt x="7" y="11"/>
                    </a:cubicBezTo>
                    <a:cubicBezTo>
                      <a:pt x="6" y="11"/>
                      <a:pt x="5" y="11"/>
                      <a:pt x="5" y="12"/>
                    </a:cubicBezTo>
                    <a:cubicBezTo>
                      <a:pt x="5" y="14"/>
                      <a:pt x="8" y="16"/>
                      <a:pt x="6" y="15"/>
                    </a:cubicBezTo>
                    <a:cubicBezTo>
                      <a:pt x="4" y="15"/>
                      <a:pt x="2" y="13"/>
                      <a:pt x="2" y="14"/>
                    </a:cubicBezTo>
                    <a:cubicBezTo>
                      <a:pt x="1" y="15"/>
                      <a:pt x="0" y="18"/>
                      <a:pt x="2" y="18"/>
                    </a:cubicBezTo>
                    <a:cubicBezTo>
                      <a:pt x="4" y="18"/>
                      <a:pt x="6" y="17"/>
                      <a:pt x="8" y="17"/>
                    </a:cubicBezTo>
                    <a:cubicBezTo>
                      <a:pt x="9" y="17"/>
                      <a:pt x="13" y="17"/>
                      <a:pt x="13" y="17"/>
                    </a:cubicBezTo>
                    <a:cubicBezTo>
                      <a:pt x="13" y="17"/>
                      <a:pt x="15" y="18"/>
                      <a:pt x="14" y="15"/>
                    </a:cubicBezTo>
                    <a:cubicBezTo>
                      <a:pt x="14" y="13"/>
                      <a:pt x="15" y="11"/>
                      <a:pt x="16" y="10"/>
                    </a:cubicBezTo>
                    <a:cubicBezTo>
                      <a:pt x="18" y="10"/>
                      <a:pt x="23" y="8"/>
                      <a:pt x="23" y="8"/>
                    </a:cubicBezTo>
                    <a:cubicBezTo>
                      <a:pt x="24" y="7"/>
                      <a:pt x="25" y="4"/>
                      <a:pt x="25" y="4"/>
                    </a:cubicBezTo>
                    <a:cubicBezTo>
                      <a:pt x="24" y="5"/>
                      <a:pt x="20" y="6"/>
                      <a:pt x="20" y="5"/>
                    </a:cubicBezTo>
                    <a:cubicBezTo>
                      <a:pt x="19" y="4"/>
                      <a:pt x="19" y="0"/>
                      <a:pt x="19" y="0"/>
                    </a:cubicBezTo>
                    <a:cubicBezTo>
                      <a:pt x="18" y="0"/>
                      <a:pt x="18" y="2"/>
                      <a:pt x="17" y="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177"/>
              <p:cNvSpPr>
                <a:spLocks/>
              </p:cNvSpPr>
              <p:nvPr/>
            </p:nvSpPr>
            <p:spPr bwMode="auto">
              <a:xfrm>
                <a:off x="1501775" y="1963738"/>
                <a:ext cx="80963" cy="34925"/>
              </a:xfrm>
              <a:custGeom>
                <a:avLst/>
                <a:gdLst>
                  <a:gd name="T0" fmla="*/ 18 w 35"/>
                  <a:gd name="T1" fmla="*/ 3 h 15"/>
                  <a:gd name="T2" fmla="*/ 24 w 35"/>
                  <a:gd name="T3" fmla="*/ 1 h 15"/>
                  <a:gd name="T4" fmla="*/ 28 w 35"/>
                  <a:gd name="T5" fmla="*/ 0 h 15"/>
                  <a:gd name="T6" fmla="*/ 32 w 35"/>
                  <a:gd name="T7" fmla="*/ 2 h 15"/>
                  <a:gd name="T8" fmla="*/ 35 w 35"/>
                  <a:gd name="T9" fmla="*/ 4 h 15"/>
                  <a:gd name="T10" fmla="*/ 32 w 35"/>
                  <a:gd name="T11" fmla="*/ 6 h 15"/>
                  <a:gd name="T12" fmla="*/ 25 w 35"/>
                  <a:gd name="T13" fmla="*/ 8 h 15"/>
                  <a:gd name="T14" fmla="*/ 24 w 35"/>
                  <a:gd name="T15" fmla="*/ 11 h 15"/>
                  <a:gd name="T16" fmla="*/ 21 w 35"/>
                  <a:gd name="T17" fmla="*/ 10 h 15"/>
                  <a:gd name="T18" fmla="*/ 17 w 35"/>
                  <a:gd name="T19" fmla="*/ 12 h 15"/>
                  <a:gd name="T20" fmla="*/ 11 w 35"/>
                  <a:gd name="T21" fmla="*/ 12 h 15"/>
                  <a:gd name="T22" fmla="*/ 12 w 35"/>
                  <a:gd name="T23" fmla="*/ 15 h 15"/>
                  <a:gd name="T24" fmla="*/ 4 w 35"/>
                  <a:gd name="T25" fmla="*/ 14 h 15"/>
                  <a:gd name="T26" fmla="*/ 3 w 35"/>
                  <a:gd name="T27" fmla="*/ 12 h 15"/>
                  <a:gd name="T28" fmla="*/ 0 w 35"/>
                  <a:gd name="T29" fmla="*/ 13 h 15"/>
                  <a:gd name="T30" fmla="*/ 4 w 35"/>
                  <a:gd name="T31" fmla="*/ 7 h 15"/>
                  <a:gd name="T32" fmla="*/ 10 w 35"/>
                  <a:gd name="T33" fmla="*/ 5 h 15"/>
                  <a:gd name="T34" fmla="*/ 18 w 35"/>
                  <a:gd name="T3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5">
                    <a:moveTo>
                      <a:pt x="18" y="3"/>
                    </a:moveTo>
                    <a:cubicBezTo>
                      <a:pt x="20" y="2"/>
                      <a:pt x="22" y="1"/>
                      <a:pt x="24" y="1"/>
                    </a:cubicBezTo>
                    <a:cubicBezTo>
                      <a:pt x="26" y="0"/>
                      <a:pt x="26" y="0"/>
                      <a:pt x="28" y="0"/>
                    </a:cubicBezTo>
                    <a:cubicBezTo>
                      <a:pt x="30" y="1"/>
                      <a:pt x="31" y="1"/>
                      <a:pt x="32" y="2"/>
                    </a:cubicBezTo>
                    <a:cubicBezTo>
                      <a:pt x="34" y="3"/>
                      <a:pt x="35" y="2"/>
                      <a:pt x="35" y="4"/>
                    </a:cubicBezTo>
                    <a:cubicBezTo>
                      <a:pt x="34" y="5"/>
                      <a:pt x="34" y="5"/>
                      <a:pt x="32" y="6"/>
                    </a:cubicBezTo>
                    <a:cubicBezTo>
                      <a:pt x="30" y="7"/>
                      <a:pt x="25" y="8"/>
                      <a:pt x="25" y="8"/>
                    </a:cubicBezTo>
                    <a:cubicBezTo>
                      <a:pt x="24" y="9"/>
                      <a:pt x="25" y="10"/>
                      <a:pt x="24" y="11"/>
                    </a:cubicBezTo>
                    <a:cubicBezTo>
                      <a:pt x="23" y="11"/>
                      <a:pt x="22" y="10"/>
                      <a:pt x="21" y="10"/>
                    </a:cubicBezTo>
                    <a:cubicBezTo>
                      <a:pt x="20" y="11"/>
                      <a:pt x="18" y="13"/>
                      <a:pt x="17" y="12"/>
                    </a:cubicBezTo>
                    <a:cubicBezTo>
                      <a:pt x="16" y="12"/>
                      <a:pt x="12" y="11"/>
                      <a:pt x="11" y="12"/>
                    </a:cubicBezTo>
                    <a:cubicBezTo>
                      <a:pt x="10" y="13"/>
                      <a:pt x="12" y="15"/>
                      <a:pt x="12" y="15"/>
                    </a:cubicBezTo>
                    <a:cubicBezTo>
                      <a:pt x="11" y="15"/>
                      <a:pt x="4" y="15"/>
                      <a:pt x="4" y="14"/>
                    </a:cubicBezTo>
                    <a:cubicBezTo>
                      <a:pt x="4" y="13"/>
                      <a:pt x="4" y="12"/>
                      <a:pt x="3" y="12"/>
                    </a:cubicBezTo>
                    <a:cubicBezTo>
                      <a:pt x="2" y="12"/>
                      <a:pt x="0" y="15"/>
                      <a:pt x="0" y="13"/>
                    </a:cubicBezTo>
                    <a:cubicBezTo>
                      <a:pt x="0" y="11"/>
                      <a:pt x="3" y="8"/>
                      <a:pt x="4" y="7"/>
                    </a:cubicBezTo>
                    <a:cubicBezTo>
                      <a:pt x="4" y="6"/>
                      <a:pt x="7" y="5"/>
                      <a:pt x="10" y="5"/>
                    </a:cubicBezTo>
                    <a:cubicBezTo>
                      <a:pt x="12" y="5"/>
                      <a:pt x="15" y="4"/>
                      <a:pt x="18" y="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183"/>
              <p:cNvSpPr>
                <a:spLocks/>
              </p:cNvSpPr>
              <p:nvPr/>
            </p:nvSpPr>
            <p:spPr bwMode="auto">
              <a:xfrm>
                <a:off x="1735137" y="1917700"/>
                <a:ext cx="112713" cy="66675"/>
              </a:xfrm>
              <a:custGeom>
                <a:avLst/>
                <a:gdLst>
                  <a:gd name="T0" fmla="*/ 16 w 49"/>
                  <a:gd name="T1" fmla="*/ 1 h 29"/>
                  <a:gd name="T2" fmla="*/ 13 w 49"/>
                  <a:gd name="T3" fmla="*/ 7 h 29"/>
                  <a:gd name="T4" fmla="*/ 11 w 49"/>
                  <a:gd name="T5" fmla="*/ 12 h 29"/>
                  <a:gd name="T6" fmla="*/ 10 w 49"/>
                  <a:gd name="T7" fmla="*/ 15 h 29"/>
                  <a:gd name="T8" fmla="*/ 3 w 49"/>
                  <a:gd name="T9" fmla="*/ 16 h 29"/>
                  <a:gd name="T10" fmla="*/ 3 w 49"/>
                  <a:gd name="T11" fmla="*/ 23 h 29"/>
                  <a:gd name="T12" fmla="*/ 8 w 49"/>
                  <a:gd name="T13" fmla="*/ 21 h 29"/>
                  <a:gd name="T14" fmla="*/ 11 w 49"/>
                  <a:gd name="T15" fmla="*/ 24 h 29"/>
                  <a:gd name="T16" fmla="*/ 15 w 49"/>
                  <a:gd name="T17" fmla="*/ 22 h 29"/>
                  <a:gd name="T18" fmla="*/ 19 w 49"/>
                  <a:gd name="T19" fmla="*/ 26 h 29"/>
                  <a:gd name="T20" fmla="*/ 23 w 49"/>
                  <a:gd name="T21" fmla="*/ 26 h 29"/>
                  <a:gd name="T22" fmla="*/ 27 w 49"/>
                  <a:gd name="T23" fmla="*/ 28 h 29"/>
                  <a:gd name="T24" fmla="*/ 32 w 49"/>
                  <a:gd name="T25" fmla="*/ 28 h 29"/>
                  <a:gd name="T26" fmla="*/ 37 w 49"/>
                  <a:gd name="T27" fmla="*/ 29 h 29"/>
                  <a:gd name="T28" fmla="*/ 41 w 49"/>
                  <a:gd name="T29" fmla="*/ 26 h 29"/>
                  <a:gd name="T30" fmla="*/ 49 w 49"/>
                  <a:gd name="T31" fmla="*/ 22 h 29"/>
                  <a:gd name="T32" fmla="*/ 44 w 49"/>
                  <a:gd name="T33" fmla="*/ 22 h 29"/>
                  <a:gd name="T34" fmla="*/ 41 w 49"/>
                  <a:gd name="T35" fmla="*/ 15 h 29"/>
                  <a:gd name="T36" fmla="*/ 37 w 49"/>
                  <a:gd name="T37" fmla="*/ 18 h 29"/>
                  <a:gd name="T38" fmla="*/ 34 w 49"/>
                  <a:gd name="T39" fmla="*/ 11 h 29"/>
                  <a:gd name="T40" fmla="*/ 25 w 49"/>
                  <a:gd name="T41" fmla="*/ 7 h 29"/>
                  <a:gd name="T42" fmla="*/ 21 w 49"/>
                  <a:gd name="T43" fmla="*/ 2 h 29"/>
                  <a:gd name="T44" fmla="*/ 16 w 49"/>
                  <a:gd name="T45"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 h="29">
                    <a:moveTo>
                      <a:pt x="16" y="1"/>
                    </a:moveTo>
                    <a:cubicBezTo>
                      <a:pt x="13" y="4"/>
                      <a:pt x="15" y="5"/>
                      <a:pt x="13" y="7"/>
                    </a:cubicBezTo>
                    <a:cubicBezTo>
                      <a:pt x="10" y="8"/>
                      <a:pt x="10" y="11"/>
                      <a:pt x="11" y="12"/>
                    </a:cubicBezTo>
                    <a:cubicBezTo>
                      <a:pt x="13" y="13"/>
                      <a:pt x="12" y="14"/>
                      <a:pt x="10" y="15"/>
                    </a:cubicBezTo>
                    <a:cubicBezTo>
                      <a:pt x="7" y="16"/>
                      <a:pt x="5" y="14"/>
                      <a:pt x="3" y="16"/>
                    </a:cubicBezTo>
                    <a:cubicBezTo>
                      <a:pt x="0" y="18"/>
                      <a:pt x="2" y="23"/>
                      <a:pt x="3" y="23"/>
                    </a:cubicBezTo>
                    <a:cubicBezTo>
                      <a:pt x="5" y="23"/>
                      <a:pt x="6" y="21"/>
                      <a:pt x="8" y="21"/>
                    </a:cubicBezTo>
                    <a:cubicBezTo>
                      <a:pt x="9" y="21"/>
                      <a:pt x="10" y="24"/>
                      <a:pt x="11" y="24"/>
                    </a:cubicBezTo>
                    <a:cubicBezTo>
                      <a:pt x="13" y="23"/>
                      <a:pt x="13" y="21"/>
                      <a:pt x="15" y="22"/>
                    </a:cubicBezTo>
                    <a:cubicBezTo>
                      <a:pt x="16" y="23"/>
                      <a:pt x="17" y="26"/>
                      <a:pt x="19" y="26"/>
                    </a:cubicBezTo>
                    <a:cubicBezTo>
                      <a:pt x="21" y="26"/>
                      <a:pt x="20" y="25"/>
                      <a:pt x="23" y="26"/>
                    </a:cubicBezTo>
                    <a:cubicBezTo>
                      <a:pt x="26" y="28"/>
                      <a:pt x="26" y="29"/>
                      <a:pt x="27" y="28"/>
                    </a:cubicBezTo>
                    <a:cubicBezTo>
                      <a:pt x="28" y="27"/>
                      <a:pt x="30" y="27"/>
                      <a:pt x="32" y="28"/>
                    </a:cubicBezTo>
                    <a:cubicBezTo>
                      <a:pt x="34" y="29"/>
                      <a:pt x="36" y="29"/>
                      <a:pt x="37" y="29"/>
                    </a:cubicBezTo>
                    <a:cubicBezTo>
                      <a:pt x="38" y="28"/>
                      <a:pt x="39" y="27"/>
                      <a:pt x="41" y="26"/>
                    </a:cubicBezTo>
                    <a:cubicBezTo>
                      <a:pt x="44" y="25"/>
                      <a:pt x="49" y="24"/>
                      <a:pt x="49" y="22"/>
                    </a:cubicBezTo>
                    <a:cubicBezTo>
                      <a:pt x="49" y="21"/>
                      <a:pt x="46" y="23"/>
                      <a:pt x="44" y="22"/>
                    </a:cubicBezTo>
                    <a:cubicBezTo>
                      <a:pt x="42" y="20"/>
                      <a:pt x="44" y="13"/>
                      <a:pt x="41" y="15"/>
                    </a:cubicBezTo>
                    <a:cubicBezTo>
                      <a:pt x="38" y="18"/>
                      <a:pt x="38" y="22"/>
                      <a:pt x="37" y="18"/>
                    </a:cubicBezTo>
                    <a:cubicBezTo>
                      <a:pt x="35" y="13"/>
                      <a:pt x="38" y="12"/>
                      <a:pt x="34" y="11"/>
                    </a:cubicBezTo>
                    <a:cubicBezTo>
                      <a:pt x="30" y="9"/>
                      <a:pt x="28" y="11"/>
                      <a:pt x="25" y="7"/>
                    </a:cubicBezTo>
                    <a:cubicBezTo>
                      <a:pt x="21" y="3"/>
                      <a:pt x="22" y="2"/>
                      <a:pt x="21" y="2"/>
                    </a:cubicBezTo>
                    <a:cubicBezTo>
                      <a:pt x="20" y="2"/>
                      <a:pt x="19" y="0"/>
                      <a:pt x="16"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186"/>
              <p:cNvSpPr>
                <a:spLocks/>
              </p:cNvSpPr>
              <p:nvPr/>
            </p:nvSpPr>
            <p:spPr bwMode="auto">
              <a:xfrm>
                <a:off x="1546225" y="1738313"/>
                <a:ext cx="66675" cy="38100"/>
              </a:xfrm>
              <a:custGeom>
                <a:avLst/>
                <a:gdLst>
                  <a:gd name="T0" fmla="*/ 5 w 29"/>
                  <a:gd name="T1" fmla="*/ 0 h 17"/>
                  <a:gd name="T2" fmla="*/ 0 w 29"/>
                  <a:gd name="T3" fmla="*/ 5 h 17"/>
                  <a:gd name="T4" fmla="*/ 2 w 29"/>
                  <a:gd name="T5" fmla="*/ 6 h 17"/>
                  <a:gd name="T6" fmla="*/ 8 w 29"/>
                  <a:gd name="T7" fmla="*/ 8 h 17"/>
                  <a:gd name="T8" fmla="*/ 11 w 29"/>
                  <a:gd name="T9" fmla="*/ 10 h 17"/>
                  <a:gd name="T10" fmla="*/ 12 w 29"/>
                  <a:gd name="T11" fmla="*/ 13 h 17"/>
                  <a:gd name="T12" fmla="*/ 20 w 29"/>
                  <a:gd name="T13" fmla="*/ 17 h 17"/>
                  <a:gd name="T14" fmla="*/ 24 w 29"/>
                  <a:gd name="T15" fmla="*/ 15 h 17"/>
                  <a:gd name="T16" fmla="*/ 27 w 29"/>
                  <a:gd name="T17" fmla="*/ 10 h 17"/>
                  <a:gd name="T18" fmla="*/ 27 w 29"/>
                  <a:gd name="T19" fmla="*/ 4 h 17"/>
                  <a:gd name="T20" fmla="*/ 20 w 29"/>
                  <a:gd name="T21" fmla="*/ 0 h 17"/>
                  <a:gd name="T22" fmla="*/ 11 w 29"/>
                  <a:gd name="T23" fmla="*/ 1 h 17"/>
                  <a:gd name="T24" fmla="*/ 5 w 29"/>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17">
                    <a:moveTo>
                      <a:pt x="5" y="0"/>
                    </a:moveTo>
                    <a:cubicBezTo>
                      <a:pt x="4" y="1"/>
                      <a:pt x="1" y="4"/>
                      <a:pt x="0" y="5"/>
                    </a:cubicBezTo>
                    <a:cubicBezTo>
                      <a:pt x="0" y="6"/>
                      <a:pt x="1" y="6"/>
                      <a:pt x="2" y="6"/>
                    </a:cubicBezTo>
                    <a:cubicBezTo>
                      <a:pt x="4" y="6"/>
                      <a:pt x="7" y="7"/>
                      <a:pt x="8" y="8"/>
                    </a:cubicBezTo>
                    <a:cubicBezTo>
                      <a:pt x="9" y="8"/>
                      <a:pt x="11" y="10"/>
                      <a:pt x="11" y="10"/>
                    </a:cubicBezTo>
                    <a:cubicBezTo>
                      <a:pt x="11" y="11"/>
                      <a:pt x="10" y="11"/>
                      <a:pt x="12" y="13"/>
                    </a:cubicBezTo>
                    <a:cubicBezTo>
                      <a:pt x="15" y="15"/>
                      <a:pt x="18" y="17"/>
                      <a:pt x="20" y="17"/>
                    </a:cubicBezTo>
                    <a:cubicBezTo>
                      <a:pt x="21" y="17"/>
                      <a:pt x="23" y="16"/>
                      <a:pt x="24" y="15"/>
                    </a:cubicBezTo>
                    <a:cubicBezTo>
                      <a:pt x="25" y="14"/>
                      <a:pt x="27" y="11"/>
                      <a:pt x="27" y="10"/>
                    </a:cubicBezTo>
                    <a:cubicBezTo>
                      <a:pt x="28" y="8"/>
                      <a:pt x="29" y="6"/>
                      <a:pt x="27" y="4"/>
                    </a:cubicBezTo>
                    <a:cubicBezTo>
                      <a:pt x="26" y="2"/>
                      <a:pt x="22" y="0"/>
                      <a:pt x="20" y="0"/>
                    </a:cubicBezTo>
                    <a:cubicBezTo>
                      <a:pt x="17" y="0"/>
                      <a:pt x="15" y="1"/>
                      <a:pt x="11" y="1"/>
                    </a:cubicBezTo>
                    <a:cubicBezTo>
                      <a:pt x="6" y="0"/>
                      <a:pt x="6" y="0"/>
                      <a:pt x="5"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187"/>
              <p:cNvSpPr>
                <a:spLocks/>
              </p:cNvSpPr>
              <p:nvPr/>
            </p:nvSpPr>
            <p:spPr bwMode="auto">
              <a:xfrm>
                <a:off x="1231900" y="1755775"/>
                <a:ext cx="471488" cy="228600"/>
              </a:xfrm>
              <a:custGeom>
                <a:avLst/>
                <a:gdLst>
                  <a:gd name="T0" fmla="*/ 9 w 204"/>
                  <a:gd name="T1" fmla="*/ 19 h 99"/>
                  <a:gd name="T2" fmla="*/ 3 w 204"/>
                  <a:gd name="T3" fmla="*/ 31 h 99"/>
                  <a:gd name="T4" fmla="*/ 12 w 204"/>
                  <a:gd name="T5" fmla="*/ 40 h 99"/>
                  <a:gd name="T6" fmla="*/ 23 w 204"/>
                  <a:gd name="T7" fmla="*/ 42 h 99"/>
                  <a:gd name="T8" fmla="*/ 13 w 204"/>
                  <a:gd name="T9" fmla="*/ 53 h 99"/>
                  <a:gd name="T10" fmla="*/ 37 w 204"/>
                  <a:gd name="T11" fmla="*/ 58 h 99"/>
                  <a:gd name="T12" fmla="*/ 66 w 204"/>
                  <a:gd name="T13" fmla="*/ 56 h 99"/>
                  <a:gd name="T14" fmla="*/ 86 w 204"/>
                  <a:gd name="T15" fmla="*/ 62 h 99"/>
                  <a:gd name="T16" fmla="*/ 63 w 204"/>
                  <a:gd name="T17" fmla="*/ 64 h 99"/>
                  <a:gd name="T18" fmla="*/ 21 w 204"/>
                  <a:gd name="T19" fmla="*/ 70 h 99"/>
                  <a:gd name="T20" fmla="*/ 37 w 204"/>
                  <a:gd name="T21" fmla="*/ 83 h 99"/>
                  <a:gd name="T22" fmla="*/ 63 w 204"/>
                  <a:gd name="T23" fmla="*/ 87 h 99"/>
                  <a:gd name="T24" fmla="*/ 68 w 204"/>
                  <a:gd name="T25" fmla="*/ 99 h 99"/>
                  <a:gd name="T26" fmla="*/ 109 w 204"/>
                  <a:gd name="T27" fmla="*/ 95 h 99"/>
                  <a:gd name="T28" fmla="*/ 130 w 204"/>
                  <a:gd name="T29" fmla="*/ 89 h 99"/>
                  <a:gd name="T30" fmla="*/ 144 w 204"/>
                  <a:gd name="T31" fmla="*/ 81 h 99"/>
                  <a:gd name="T32" fmla="*/ 159 w 204"/>
                  <a:gd name="T33" fmla="*/ 88 h 99"/>
                  <a:gd name="T34" fmla="*/ 178 w 204"/>
                  <a:gd name="T35" fmla="*/ 93 h 99"/>
                  <a:gd name="T36" fmla="*/ 194 w 204"/>
                  <a:gd name="T37" fmla="*/ 86 h 99"/>
                  <a:gd name="T38" fmla="*/ 192 w 204"/>
                  <a:gd name="T39" fmla="*/ 81 h 99"/>
                  <a:gd name="T40" fmla="*/ 180 w 204"/>
                  <a:gd name="T41" fmla="*/ 81 h 99"/>
                  <a:gd name="T42" fmla="*/ 183 w 204"/>
                  <a:gd name="T43" fmla="*/ 78 h 99"/>
                  <a:gd name="T44" fmla="*/ 188 w 204"/>
                  <a:gd name="T45" fmla="*/ 74 h 99"/>
                  <a:gd name="T46" fmla="*/ 198 w 204"/>
                  <a:gd name="T47" fmla="*/ 72 h 99"/>
                  <a:gd name="T48" fmla="*/ 202 w 204"/>
                  <a:gd name="T49" fmla="*/ 67 h 99"/>
                  <a:gd name="T50" fmla="*/ 196 w 204"/>
                  <a:gd name="T51" fmla="*/ 64 h 99"/>
                  <a:gd name="T52" fmla="*/ 183 w 204"/>
                  <a:gd name="T53" fmla="*/ 58 h 99"/>
                  <a:gd name="T54" fmla="*/ 170 w 204"/>
                  <a:gd name="T55" fmla="*/ 55 h 99"/>
                  <a:gd name="T56" fmla="*/ 166 w 204"/>
                  <a:gd name="T57" fmla="*/ 38 h 99"/>
                  <a:gd name="T58" fmla="*/ 153 w 204"/>
                  <a:gd name="T59" fmla="*/ 12 h 99"/>
                  <a:gd name="T60" fmla="*/ 138 w 204"/>
                  <a:gd name="T61" fmla="*/ 2 h 99"/>
                  <a:gd name="T62" fmla="*/ 126 w 204"/>
                  <a:gd name="T63" fmla="*/ 1 h 99"/>
                  <a:gd name="T64" fmla="*/ 122 w 204"/>
                  <a:gd name="T65" fmla="*/ 7 h 99"/>
                  <a:gd name="T66" fmla="*/ 127 w 204"/>
                  <a:gd name="T67" fmla="*/ 24 h 99"/>
                  <a:gd name="T68" fmla="*/ 133 w 204"/>
                  <a:gd name="T69" fmla="*/ 34 h 99"/>
                  <a:gd name="T70" fmla="*/ 123 w 204"/>
                  <a:gd name="T71" fmla="*/ 30 h 99"/>
                  <a:gd name="T72" fmla="*/ 118 w 204"/>
                  <a:gd name="T73" fmla="*/ 18 h 99"/>
                  <a:gd name="T74" fmla="*/ 109 w 204"/>
                  <a:gd name="T75" fmla="*/ 14 h 99"/>
                  <a:gd name="T76" fmla="*/ 95 w 204"/>
                  <a:gd name="T77" fmla="*/ 9 h 99"/>
                  <a:gd name="T78" fmla="*/ 105 w 204"/>
                  <a:gd name="T79" fmla="*/ 14 h 99"/>
                  <a:gd name="T80" fmla="*/ 102 w 204"/>
                  <a:gd name="T81" fmla="*/ 19 h 99"/>
                  <a:gd name="T82" fmla="*/ 92 w 204"/>
                  <a:gd name="T83" fmla="*/ 23 h 99"/>
                  <a:gd name="T84" fmla="*/ 86 w 204"/>
                  <a:gd name="T85" fmla="*/ 24 h 99"/>
                  <a:gd name="T86" fmla="*/ 85 w 204"/>
                  <a:gd name="T87" fmla="*/ 20 h 99"/>
                  <a:gd name="T88" fmla="*/ 67 w 204"/>
                  <a:gd name="T89" fmla="*/ 10 h 99"/>
                  <a:gd name="T90" fmla="*/ 61 w 204"/>
                  <a:gd name="T91" fmla="*/ 16 h 99"/>
                  <a:gd name="T92" fmla="*/ 55 w 204"/>
                  <a:gd name="T93" fmla="*/ 13 h 99"/>
                  <a:gd name="T94" fmla="*/ 54 w 204"/>
                  <a:gd name="T95" fmla="*/ 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4" h="99">
                    <a:moveTo>
                      <a:pt x="52" y="0"/>
                    </a:moveTo>
                    <a:cubicBezTo>
                      <a:pt x="49" y="2"/>
                      <a:pt x="37" y="6"/>
                      <a:pt x="34" y="7"/>
                    </a:cubicBezTo>
                    <a:cubicBezTo>
                      <a:pt x="30" y="7"/>
                      <a:pt x="23" y="9"/>
                      <a:pt x="21" y="10"/>
                    </a:cubicBezTo>
                    <a:cubicBezTo>
                      <a:pt x="20" y="11"/>
                      <a:pt x="9" y="19"/>
                      <a:pt x="9" y="19"/>
                    </a:cubicBezTo>
                    <a:cubicBezTo>
                      <a:pt x="9" y="19"/>
                      <a:pt x="8" y="21"/>
                      <a:pt x="9" y="22"/>
                    </a:cubicBezTo>
                    <a:cubicBezTo>
                      <a:pt x="11" y="22"/>
                      <a:pt x="14" y="22"/>
                      <a:pt x="14" y="23"/>
                    </a:cubicBezTo>
                    <a:cubicBezTo>
                      <a:pt x="13" y="24"/>
                      <a:pt x="9" y="25"/>
                      <a:pt x="8" y="26"/>
                    </a:cubicBezTo>
                    <a:cubicBezTo>
                      <a:pt x="8" y="27"/>
                      <a:pt x="3" y="30"/>
                      <a:pt x="3" y="31"/>
                    </a:cubicBezTo>
                    <a:cubicBezTo>
                      <a:pt x="3" y="32"/>
                      <a:pt x="0" y="35"/>
                      <a:pt x="4" y="36"/>
                    </a:cubicBezTo>
                    <a:cubicBezTo>
                      <a:pt x="7" y="37"/>
                      <a:pt x="8" y="35"/>
                      <a:pt x="9" y="37"/>
                    </a:cubicBezTo>
                    <a:cubicBezTo>
                      <a:pt x="10" y="38"/>
                      <a:pt x="15" y="36"/>
                      <a:pt x="15" y="36"/>
                    </a:cubicBezTo>
                    <a:cubicBezTo>
                      <a:pt x="16" y="36"/>
                      <a:pt x="11" y="40"/>
                      <a:pt x="12" y="40"/>
                    </a:cubicBezTo>
                    <a:cubicBezTo>
                      <a:pt x="12" y="41"/>
                      <a:pt x="13" y="42"/>
                      <a:pt x="14" y="42"/>
                    </a:cubicBezTo>
                    <a:cubicBezTo>
                      <a:pt x="15" y="42"/>
                      <a:pt x="19" y="42"/>
                      <a:pt x="20" y="42"/>
                    </a:cubicBezTo>
                    <a:cubicBezTo>
                      <a:pt x="20" y="41"/>
                      <a:pt x="20" y="39"/>
                      <a:pt x="20" y="39"/>
                    </a:cubicBezTo>
                    <a:cubicBezTo>
                      <a:pt x="21" y="39"/>
                      <a:pt x="22" y="42"/>
                      <a:pt x="23" y="42"/>
                    </a:cubicBezTo>
                    <a:cubicBezTo>
                      <a:pt x="24" y="41"/>
                      <a:pt x="32" y="40"/>
                      <a:pt x="35" y="40"/>
                    </a:cubicBezTo>
                    <a:cubicBezTo>
                      <a:pt x="37" y="39"/>
                      <a:pt x="26" y="45"/>
                      <a:pt x="23" y="46"/>
                    </a:cubicBezTo>
                    <a:cubicBezTo>
                      <a:pt x="21" y="47"/>
                      <a:pt x="11" y="49"/>
                      <a:pt x="11" y="50"/>
                    </a:cubicBezTo>
                    <a:cubicBezTo>
                      <a:pt x="10" y="51"/>
                      <a:pt x="12" y="52"/>
                      <a:pt x="13" y="53"/>
                    </a:cubicBezTo>
                    <a:cubicBezTo>
                      <a:pt x="14" y="54"/>
                      <a:pt x="18" y="56"/>
                      <a:pt x="19" y="57"/>
                    </a:cubicBezTo>
                    <a:cubicBezTo>
                      <a:pt x="20" y="58"/>
                      <a:pt x="22" y="57"/>
                      <a:pt x="23" y="57"/>
                    </a:cubicBezTo>
                    <a:cubicBezTo>
                      <a:pt x="24" y="57"/>
                      <a:pt x="31" y="57"/>
                      <a:pt x="34" y="57"/>
                    </a:cubicBezTo>
                    <a:cubicBezTo>
                      <a:pt x="36" y="58"/>
                      <a:pt x="35" y="58"/>
                      <a:pt x="37" y="58"/>
                    </a:cubicBezTo>
                    <a:cubicBezTo>
                      <a:pt x="39" y="59"/>
                      <a:pt x="40" y="59"/>
                      <a:pt x="43" y="58"/>
                    </a:cubicBezTo>
                    <a:cubicBezTo>
                      <a:pt x="45" y="58"/>
                      <a:pt x="52" y="57"/>
                      <a:pt x="54" y="56"/>
                    </a:cubicBezTo>
                    <a:cubicBezTo>
                      <a:pt x="57" y="56"/>
                      <a:pt x="57" y="56"/>
                      <a:pt x="60" y="56"/>
                    </a:cubicBezTo>
                    <a:cubicBezTo>
                      <a:pt x="62" y="56"/>
                      <a:pt x="64" y="56"/>
                      <a:pt x="66" y="56"/>
                    </a:cubicBezTo>
                    <a:cubicBezTo>
                      <a:pt x="68" y="57"/>
                      <a:pt x="68" y="58"/>
                      <a:pt x="71" y="58"/>
                    </a:cubicBezTo>
                    <a:cubicBezTo>
                      <a:pt x="73" y="59"/>
                      <a:pt x="78" y="59"/>
                      <a:pt x="79" y="60"/>
                    </a:cubicBezTo>
                    <a:cubicBezTo>
                      <a:pt x="80" y="60"/>
                      <a:pt x="79" y="61"/>
                      <a:pt x="81" y="61"/>
                    </a:cubicBezTo>
                    <a:cubicBezTo>
                      <a:pt x="82" y="62"/>
                      <a:pt x="86" y="62"/>
                      <a:pt x="86" y="62"/>
                    </a:cubicBezTo>
                    <a:cubicBezTo>
                      <a:pt x="86" y="63"/>
                      <a:pt x="88" y="64"/>
                      <a:pt x="87" y="64"/>
                    </a:cubicBezTo>
                    <a:cubicBezTo>
                      <a:pt x="87" y="65"/>
                      <a:pt x="80" y="64"/>
                      <a:pt x="79" y="64"/>
                    </a:cubicBezTo>
                    <a:cubicBezTo>
                      <a:pt x="78" y="65"/>
                      <a:pt x="76" y="67"/>
                      <a:pt x="75" y="67"/>
                    </a:cubicBezTo>
                    <a:cubicBezTo>
                      <a:pt x="73" y="66"/>
                      <a:pt x="66" y="65"/>
                      <a:pt x="63" y="64"/>
                    </a:cubicBezTo>
                    <a:cubicBezTo>
                      <a:pt x="60" y="64"/>
                      <a:pt x="54" y="63"/>
                      <a:pt x="53" y="64"/>
                    </a:cubicBezTo>
                    <a:cubicBezTo>
                      <a:pt x="51" y="64"/>
                      <a:pt x="38" y="65"/>
                      <a:pt x="36" y="65"/>
                    </a:cubicBezTo>
                    <a:cubicBezTo>
                      <a:pt x="35" y="66"/>
                      <a:pt x="28" y="68"/>
                      <a:pt x="27" y="68"/>
                    </a:cubicBezTo>
                    <a:cubicBezTo>
                      <a:pt x="25" y="69"/>
                      <a:pt x="22" y="69"/>
                      <a:pt x="21" y="70"/>
                    </a:cubicBezTo>
                    <a:cubicBezTo>
                      <a:pt x="21" y="71"/>
                      <a:pt x="21" y="74"/>
                      <a:pt x="23" y="74"/>
                    </a:cubicBezTo>
                    <a:cubicBezTo>
                      <a:pt x="25" y="75"/>
                      <a:pt x="28" y="76"/>
                      <a:pt x="27" y="76"/>
                    </a:cubicBezTo>
                    <a:cubicBezTo>
                      <a:pt x="27" y="77"/>
                      <a:pt x="26" y="78"/>
                      <a:pt x="28" y="78"/>
                    </a:cubicBezTo>
                    <a:cubicBezTo>
                      <a:pt x="29" y="79"/>
                      <a:pt x="35" y="83"/>
                      <a:pt x="37" y="83"/>
                    </a:cubicBezTo>
                    <a:cubicBezTo>
                      <a:pt x="39" y="83"/>
                      <a:pt x="47" y="84"/>
                      <a:pt x="51" y="84"/>
                    </a:cubicBezTo>
                    <a:cubicBezTo>
                      <a:pt x="55" y="84"/>
                      <a:pt x="57" y="85"/>
                      <a:pt x="59" y="85"/>
                    </a:cubicBezTo>
                    <a:cubicBezTo>
                      <a:pt x="61" y="85"/>
                      <a:pt x="64" y="85"/>
                      <a:pt x="64" y="85"/>
                    </a:cubicBezTo>
                    <a:cubicBezTo>
                      <a:pt x="64" y="86"/>
                      <a:pt x="63" y="87"/>
                      <a:pt x="63" y="87"/>
                    </a:cubicBezTo>
                    <a:cubicBezTo>
                      <a:pt x="64" y="88"/>
                      <a:pt x="64" y="88"/>
                      <a:pt x="64" y="89"/>
                    </a:cubicBezTo>
                    <a:cubicBezTo>
                      <a:pt x="64" y="89"/>
                      <a:pt x="62" y="91"/>
                      <a:pt x="63" y="92"/>
                    </a:cubicBezTo>
                    <a:cubicBezTo>
                      <a:pt x="64" y="93"/>
                      <a:pt x="66" y="95"/>
                      <a:pt x="67" y="96"/>
                    </a:cubicBezTo>
                    <a:cubicBezTo>
                      <a:pt x="67" y="97"/>
                      <a:pt x="67" y="99"/>
                      <a:pt x="68" y="99"/>
                    </a:cubicBezTo>
                    <a:cubicBezTo>
                      <a:pt x="69" y="99"/>
                      <a:pt x="74" y="98"/>
                      <a:pt x="77" y="98"/>
                    </a:cubicBezTo>
                    <a:cubicBezTo>
                      <a:pt x="79" y="98"/>
                      <a:pt x="83" y="97"/>
                      <a:pt x="89" y="97"/>
                    </a:cubicBezTo>
                    <a:cubicBezTo>
                      <a:pt x="95" y="97"/>
                      <a:pt x="97" y="97"/>
                      <a:pt x="100" y="97"/>
                    </a:cubicBezTo>
                    <a:cubicBezTo>
                      <a:pt x="103" y="97"/>
                      <a:pt x="106" y="96"/>
                      <a:pt x="109" y="95"/>
                    </a:cubicBezTo>
                    <a:cubicBezTo>
                      <a:pt x="111" y="95"/>
                      <a:pt x="112" y="96"/>
                      <a:pt x="114" y="95"/>
                    </a:cubicBezTo>
                    <a:cubicBezTo>
                      <a:pt x="116" y="93"/>
                      <a:pt x="117" y="91"/>
                      <a:pt x="120" y="91"/>
                    </a:cubicBezTo>
                    <a:cubicBezTo>
                      <a:pt x="122" y="90"/>
                      <a:pt x="126" y="90"/>
                      <a:pt x="127" y="90"/>
                    </a:cubicBezTo>
                    <a:cubicBezTo>
                      <a:pt x="129" y="89"/>
                      <a:pt x="130" y="89"/>
                      <a:pt x="130" y="89"/>
                    </a:cubicBezTo>
                    <a:cubicBezTo>
                      <a:pt x="131" y="89"/>
                      <a:pt x="136" y="86"/>
                      <a:pt x="137" y="85"/>
                    </a:cubicBezTo>
                    <a:cubicBezTo>
                      <a:pt x="137" y="84"/>
                      <a:pt x="137" y="84"/>
                      <a:pt x="137" y="84"/>
                    </a:cubicBezTo>
                    <a:cubicBezTo>
                      <a:pt x="137" y="83"/>
                      <a:pt x="141" y="80"/>
                      <a:pt x="141" y="80"/>
                    </a:cubicBezTo>
                    <a:cubicBezTo>
                      <a:pt x="142" y="79"/>
                      <a:pt x="143" y="80"/>
                      <a:pt x="144" y="81"/>
                    </a:cubicBezTo>
                    <a:cubicBezTo>
                      <a:pt x="145" y="82"/>
                      <a:pt x="145" y="83"/>
                      <a:pt x="145" y="84"/>
                    </a:cubicBezTo>
                    <a:cubicBezTo>
                      <a:pt x="144" y="85"/>
                      <a:pt x="142" y="86"/>
                      <a:pt x="144" y="86"/>
                    </a:cubicBezTo>
                    <a:cubicBezTo>
                      <a:pt x="147" y="86"/>
                      <a:pt x="151" y="87"/>
                      <a:pt x="153" y="87"/>
                    </a:cubicBezTo>
                    <a:cubicBezTo>
                      <a:pt x="155" y="87"/>
                      <a:pt x="159" y="87"/>
                      <a:pt x="159" y="88"/>
                    </a:cubicBezTo>
                    <a:cubicBezTo>
                      <a:pt x="159" y="88"/>
                      <a:pt x="156" y="90"/>
                      <a:pt x="156" y="90"/>
                    </a:cubicBezTo>
                    <a:cubicBezTo>
                      <a:pt x="157" y="91"/>
                      <a:pt x="163" y="90"/>
                      <a:pt x="165" y="90"/>
                    </a:cubicBezTo>
                    <a:cubicBezTo>
                      <a:pt x="167" y="90"/>
                      <a:pt x="167" y="91"/>
                      <a:pt x="168" y="92"/>
                    </a:cubicBezTo>
                    <a:cubicBezTo>
                      <a:pt x="170" y="92"/>
                      <a:pt x="177" y="93"/>
                      <a:pt x="178" y="93"/>
                    </a:cubicBezTo>
                    <a:cubicBezTo>
                      <a:pt x="180" y="93"/>
                      <a:pt x="182" y="93"/>
                      <a:pt x="183" y="93"/>
                    </a:cubicBezTo>
                    <a:cubicBezTo>
                      <a:pt x="184" y="93"/>
                      <a:pt x="188" y="91"/>
                      <a:pt x="190" y="90"/>
                    </a:cubicBezTo>
                    <a:cubicBezTo>
                      <a:pt x="191" y="90"/>
                      <a:pt x="193" y="90"/>
                      <a:pt x="194" y="89"/>
                    </a:cubicBezTo>
                    <a:cubicBezTo>
                      <a:pt x="194" y="89"/>
                      <a:pt x="194" y="87"/>
                      <a:pt x="194" y="86"/>
                    </a:cubicBezTo>
                    <a:cubicBezTo>
                      <a:pt x="194" y="86"/>
                      <a:pt x="190" y="86"/>
                      <a:pt x="190" y="86"/>
                    </a:cubicBezTo>
                    <a:cubicBezTo>
                      <a:pt x="190" y="85"/>
                      <a:pt x="191" y="85"/>
                      <a:pt x="191" y="84"/>
                    </a:cubicBezTo>
                    <a:cubicBezTo>
                      <a:pt x="191" y="84"/>
                      <a:pt x="190" y="83"/>
                      <a:pt x="190" y="83"/>
                    </a:cubicBezTo>
                    <a:cubicBezTo>
                      <a:pt x="190" y="83"/>
                      <a:pt x="192" y="81"/>
                      <a:pt x="192" y="81"/>
                    </a:cubicBezTo>
                    <a:cubicBezTo>
                      <a:pt x="192" y="81"/>
                      <a:pt x="188" y="80"/>
                      <a:pt x="187" y="80"/>
                    </a:cubicBezTo>
                    <a:cubicBezTo>
                      <a:pt x="187" y="80"/>
                      <a:pt x="183" y="81"/>
                      <a:pt x="182" y="82"/>
                    </a:cubicBezTo>
                    <a:cubicBezTo>
                      <a:pt x="182" y="82"/>
                      <a:pt x="179" y="88"/>
                      <a:pt x="179" y="87"/>
                    </a:cubicBezTo>
                    <a:cubicBezTo>
                      <a:pt x="178" y="87"/>
                      <a:pt x="181" y="81"/>
                      <a:pt x="180" y="81"/>
                    </a:cubicBezTo>
                    <a:cubicBezTo>
                      <a:pt x="180" y="80"/>
                      <a:pt x="176" y="78"/>
                      <a:pt x="176" y="78"/>
                    </a:cubicBezTo>
                    <a:cubicBezTo>
                      <a:pt x="176" y="77"/>
                      <a:pt x="176" y="76"/>
                      <a:pt x="176" y="76"/>
                    </a:cubicBezTo>
                    <a:cubicBezTo>
                      <a:pt x="177" y="75"/>
                      <a:pt x="178" y="77"/>
                      <a:pt x="179" y="77"/>
                    </a:cubicBezTo>
                    <a:cubicBezTo>
                      <a:pt x="181" y="78"/>
                      <a:pt x="182" y="78"/>
                      <a:pt x="183" y="78"/>
                    </a:cubicBezTo>
                    <a:cubicBezTo>
                      <a:pt x="185" y="78"/>
                      <a:pt x="185" y="78"/>
                      <a:pt x="186" y="78"/>
                    </a:cubicBezTo>
                    <a:cubicBezTo>
                      <a:pt x="186" y="77"/>
                      <a:pt x="186" y="76"/>
                      <a:pt x="186" y="76"/>
                    </a:cubicBezTo>
                    <a:cubicBezTo>
                      <a:pt x="186" y="76"/>
                      <a:pt x="184" y="76"/>
                      <a:pt x="184" y="75"/>
                    </a:cubicBezTo>
                    <a:cubicBezTo>
                      <a:pt x="185" y="75"/>
                      <a:pt x="187" y="74"/>
                      <a:pt x="188" y="74"/>
                    </a:cubicBezTo>
                    <a:cubicBezTo>
                      <a:pt x="188" y="73"/>
                      <a:pt x="189" y="71"/>
                      <a:pt x="189" y="71"/>
                    </a:cubicBezTo>
                    <a:cubicBezTo>
                      <a:pt x="190" y="71"/>
                      <a:pt x="193" y="74"/>
                      <a:pt x="194" y="75"/>
                    </a:cubicBezTo>
                    <a:cubicBezTo>
                      <a:pt x="195" y="76"/>
                      <a:pt x="195" y="76"/>
                      <a:pt x="196" y="76"/>
                    </a:cubicBezTo>
                    <a:cubicBezTo>
                      <a:pt x="196" y="75"/>
                      <a:pt x="197" y="72"/>
                      <a:pt x="198" y="72"/>
                    </a:cubicBezTo>
                    <a:cubicBezTo>
                      <a:pt x="199" y="71"/>
                      <a:pt x="198" y="74"/>
                      <a:pt x="199" y="75"/>
                    </a:cubicBezTo>
                    <a:cubicBezTo>
                      <a:pt x="199" y="75"/>
                      <a:pt x="202" y="76"/>
                      <a:pt x="203" y="76"/>
                    </a:cubicBezTo>
                    <a:cubicBezTo>
                      <a:pt x="203" y="76"/>
                      <a:pt x="204" y="74"/>
                      <a:pt x="204" y="73"/>
                    </a:cubicBezTo>
                    <a:cubicBezTo>
                      <a:pt x="204" y="72"/>
                      <a:pt x="204" y="67"/>
                      <a:pt x="202" y="67"/>
                    </a:cubicBezTo>
                    <a:cubicBezTo>
                      <a:pt x="201" y="67"/>
                      <a:pt x="201" y="68"/>
                      <a:pt x="200" y="67"/>
                    </a:cubicBezTo>
                    <a:cubicBezTo>
                      <a:pt x="200" y="67"/>
                      <a:pt x="200" y="66"/>
                      <a:pt x="199" y="66"/>
                    </a:cubicBezTo>
                    <a:cubicBezTo>
                      <a:pt x="198" y="67"/>
                      <a:pt x="197" y="68"/>
                      <a:pt x="197" y="67"/>
                    </a:cubicBezTo>
                    <a:cubicBezTo>
                      <a:pt x="196" y="67"/>
                      <a:pt x="197" y="65"/>
                      <a:pt x="196" y="64"/>
                    </a:cubicBezTo>
                    <a:cubicBezTo>
                      <a:pt x="196" y="64"/>
                      <a:pt x="195" y="63"/>
                      <a:pt x="195" y="64"/>
                    </a:cubicBezTo>
                    <a:cubicBezTo>
                      <a:pt x="194" y="64"/>
                      <a:pt x="194" y="65"/>
                      <a:pt x="193" y="65"/>
                    </a:cubicBezTo>
                    <a:cubicBezTo>
                      <a:pt x="192" y="64"/>
                      <a:pt x="184" y="61"/>
                      <a:pt x="184" y="60"/>
                    </a:cubicBezTo>
                    <a:cubicBezTo>
                      <a:pt x="184" y="60"/>
                      <a:pt x="183" y="58"/>
                      <a:pt x="183" y="58"/>
                    </a:cubicBezTo>
                    <a:cubicBezTo>
                      <a:pt x="182" y="58"/>
                      <a:pt x="179" y="57"/>
                      <a:pt x="179" y="57"/>
                    </a:cubicBezTo>
                    <a:cubicBezTo>
                      <a:pt x="179" y="57"/>
                      <a:pt x="181" y="59"/>
                      <a:pt x="180" y="60"/>
                    </a:cubicBezTo>
                    <a:cubicBezTo>
                      <a:pt x="180" y="60"/>
                      <a:pt x="176" y="59"/>
                      <a:pt x="175" y="58"/>
                    </a:cubicBezTo>
                    <a:cubicBezTo>
                      <a:pt x="173" y="56"/>
                      <a:pt x="170" y="57"/>
                      <a:pt x="170" y="55"/>
                    </a:cubicBezTo>
                    <a:cubicBezTo>
                      <a:pt x="169" y="53"/>
                      <a:pt x="168" y="51"/>
                      <a:pt x="167" y="50"/>
                    </a:cubicBezTo>
                    <a:cubicBezTo>
                      <a:pt x="166" y="50"/>
                      <a:pt x="163" y="50"/>
                      <a:pt x="163" y="48"/>
                    </a:cubicBezTo>
                    <a:cubicBezTo>
                      <a:pt x="164" y="47"/>
                      <a:pt x="167" y="44"/>
                      <a:pt x="167" y="42"/>
                    </a:cubicBezTo>
                    <a:cubicBezTo>
                      <a:pt x="167" y="41"/>
                      <a:pt x="166" y="39"/>
                      <a:pt x="166" y="38"/>
                    </a:cubicBezTo>
                    <a:cubicBezTo>
                      <a:pt x="165" y="36"/>
                      <a:pt x="161" y="34"/>
                      <a:pt x="161" y="32"/>
                    </a:cubicBezTo>
                    <a:cubicBezTo>
                      <a:pt x="160" y="30"/>
                      <a:pt x="157" y="20"/>
                      <a:pt x="156" y="18"/>
                    </a:cubicBezTo>
                    <a:cubicBezTo>
                      <a:pt x="155" y="16"/>
                      <a:pt x="154" y="16"/>
                      <a:pt x="153" y="14"/>
                    </a:cubicBezTo>
                    <a:cubicBezTo>
                      <a:pt x="153" y="13"/>
                      <a:pt x="154" y="13"/>
                      <a:pt x="153" y="12"/>
                    </a:cubicBezTo>
                    <a:cubicBezTo>
                      <a:pt x="152" y="11"/>
                      <a:pt x="149" y="8"/>
                      <a:pt x="148" y="8"/>
                    </a:cubicBezTo>
                    <a:cubicBezTo>
                      <a:pt x="147" y="8"/>
                      <a:pt x="145" y="8"/>
                      <a:pt x="144" y="7"/>
                    </a:cubicBezTo>
                    <a:cubicBezTo>
                      <a:pt x="144" y="6"/>
                      <a:pt x="143" y="5"/>
                      <a:pt x="142" y="4"/>
                    </a:cubicBezTo>
                    <a:cubicBezTo>
                      <a:pt x="141" y="4"/>
                      <a:pt x="139" y="2"/>
                      <a:pt x="138" y="2"/>
                    </a:cubicBezTo>
                    <a:cubicBezTo>
                      <a:pt x="137" y="2"/>
                      <a:pt x="135" y="3"/>
                      <a:pt x="135" y="3"/>
                    </a:cubicBezTo>
                    <a:cubicBezTo>
                      <a:pt x="135" y="4"/>
                      <a:pt x="137" y="5"/>
                      <a:pt x="136" y="5"/>
                    </a:cubicBezTo>
                    <a:cubicBezTo>
                      <a:pt x="134" y="5"/>
                      <a:pt x="133" y="3"/>
                      <a:pt x="131" y="2"/>
                    </a:cubicBezTo>
                    <a:cubicBezTo>
                      <a:pt x="130" y="2"/>
                      <a:pt x="127" y="1"/>
                      <a:pt x="126" y="1"/>
                    </a:cubicBezTo>
                    <a:cubicBezTo>
                      <a:pt x="125" y="2"/>
                      <a:pt x="124" y="3"/>
                      <a:pt x="125" y="3"/>
                    </a:cubicBezTo>
                    <a:cubicBezTo>
                      <a:pt x="125" y="3"/>
                      <a:pt x="127" y="4"/>
                      <a:pt x="127" y="4"/>
                    </a:cubicBezTo>
                    <a:cubicBezTo>
                      <a:pt x="126" y="5"/>
                      <a:pt x="124" y="5"/>
                      <a:pt x="123" y="5"/>
                    </a:cubicBezTo>
                    <a:cubicBezTo>
                      <a:pt x="123" y="5"/>
                      <a:pt x="122" y="6"/>
                      <a:pt x="122" y="7"/>
                    </a:cubicBezTo>
                    <a:cubicBezTo>
                      <a:pt x="122" y="8"/>
                      <a:pt x="126" y="15"/>
                      <a:pt x="126" y="16"/>
                    </a:cubicBezTo>
                    <a:cubicBezTo>
                      <a:pt x="126" y="17"/>
                      <a:pt x="125" y="18"/>
                      <a:pt x="126" y="19"/>
                    </a:cubicBezTo>
                    <a:cubicBezTo>
                      <a:pt x="126" y="19"/>
                      <a:pt x="129" y="23"/>
                      <a:pt x="128" y="23"/>
                    </a:cubicBezTo>
                    <a:cubicBezTo>
                      <a:pt x="128" y="23"/>
                      <a:pt x="127" y="24"/>
                      <a:pt x="127" y="24"/>
                    </a:cubicBezTo>
                    <a:cubicBezTo>
                      <a:pt x="127" y="25"/>
                      <a:pt x="128" y="26"/>
                      <a:pt x="128" y="27"/>
                    </a:cubicBezTo>
                    <a:cubicBezTo>
                      <a:pt x="129" y="27"/>
                      <a:pt x="134" y="31"/>
                      <a:pt x="134" y="31"/>
                    </a:cubicBezTo>
                    <a:cubicBezTo>
                      <a:pt x="134" y="32"/>
                      <a:pt x="131" y="32"/>
                      <a:pt x="132" y="32"/>
                    </a:cubicBezTo>
                    <a:cubicBezTo>
                      <a:pt x="132" y="33"/>
                      <a:pt x="133" y="34"/>
                      <a:pt x="133" y="34"/>
                    </a:cubicBezTo>
                    <a:cubicBezTo>
                      <a:pt x="133" y="34"/>
                      <a:pt x="128" y="35"/>
                      <a:pt x="128" y="35"/>
                    </a:cubicBezTo>
                    <a:cubicBezTo>
                      <a:pt x="128" y="36"/>
                      <a:pt x="129" y="37"/>
                      <a:pt x="128" y="38"/>
                    </a:cubicBezTo>
                    <a:cubicBezTo>
                      <a:pt x="128" y="38"/>
                      <a:pt x="124" y="36"/>
                      <a:pt x="124" y="35"/>
                    </a:cubicBezTo>
                    <a:cubicBezTo>
                      <a:pt x="123" y="34"/>
                      <a:pt x="124" y="31"/>
                      <a:pt x="123" y="30"/>
                    </a:cubicBezTo>
                    <a:cubicBezTo>
                      <a:pt x="122" y="30"/>
                      <a:pt x="121" y="31"/>
                      <a:pt x="121" y="29"/>
                    </a:cubicBezTo>
                    <a:cubicBezTo>
                      <a:pt x="121" y="28"/>
                      <a:pt x="122" y="27"/>
                      <a:pt x="120" y="26"/>
                    </a:cubicBezTo>
                    <a:cubicBezTo>
                      <a:pt x="119" y="26"/>
                      <a:pt x="119" y="25"/>
                      <a:pt x="119" y="24"/>
                    </a:cubicBezTo>
                    <a:cubicBezTo>
                      <a:pt x="119" y="23"/>
                      <a:pt x="119" y="19"/>
                      <a:pt x="118" y="18"/>
                    </a:cubicBezTo>
                    <a:cubicBezTo>
                      <a:pt x="118" y="18"/>
                      <a:pt x="115" y="17"/>
                      <a:pt x="115" y="17"/>
                    </a:cubicBezTo>
                    <a:cubicBezTo>
                      <a:pt x="115" y="16"/>
                      <a:pt x="115" y="15"/>
                      <a:pt x="114" y="15"/>
                    </a:cubicBezTo>
                    <a:cubicBezTo>
                      <a:pt x="113" y="14"/>
                      <a:pt x="113" y="14"/>
                      <a:pt x="112" y="14"/>
                    </a:cubicBezTo>
                    <a:cubicBezTo>
                      <a:pt x="111" y="14"/>
                      <a:pt x="110" y="14"/>
                      <a:pt x="109" y="14"/>
                    </a:cubicBezTo>
                    <a:cubicBezTo>
                      <a:pt x="108" y="13"/>
                      <a:pt x="107" y="12"/>
                      <a:pt x="107" y="12"/>
                    </a:cubicBezTo>
                    <a:cubicBezTo>
                      <a:pt x="107" y="11"/>
                      <a:pt x="107" y="10"/>
                      <a:pt x="106" y="10"/>
                    </a:cubicBezTo>
                    <a:cubicBezTo>
                      <a:pt x="105" y="9"/>
                      <a:pt x="104" y="9"/>
                      <a:pt x="103" y="9"/>
                    </a:cubicBezTo>
                    <a:cubicBezTo>
                      <a:pt x="101" y="9"/>
                      <a:pt x="94" y="8"/>
                      <a:pt x="95" y="9"/>
                    </a:cubicBezTo>
                    <a:cubicBezTo>
                      <a:pt x="96" y="10"/>
                      <a:pt x="96" y="11"/>
                      <a:pt x="97" y="11"/>
                    </a:cubicBezTo>
                    <a:cubicBezTo>
                      <a:pt x="98" y="12"/>
                      <a:pt x="100" y="11"/>
                      <a:pt x="100" y="12"/>
                    </a:cubicBezTo>
                    <a:cubicBezTo>
                      <a:pt x="101" y="13"/>
                      <a:pt x="101" y="14"/>
                      <a:pt x="101" y="14"/>
                    </a:cubicBezTo>
                    <a:cubicBezTo>
                      <a:pt x="102" y="14"/>
                      <a:pt x="105" y="14"/>
                      <a:pt x="105" y="14"/>
                    </a:cubicBezTo>
                    <a:cubicBezTo>
                      <a:pt x="105" y="15"/>
                      <a:pt x="102" y="15"/>
                      <a:pt x="102" y="15"/>
                    </a:cubicBezTo>
                    <a:cubicBezTo>
                      <a:pt x="102" y="16"/>
                      <a:pt x="103" y="16"/>
                      <a:pt x="104" y="17"/>
                    </a:cubicBezTo>
                    <a:cubicBezTo>
                      <a:pt x="105" y="18"/>
                      <a:pt x="106" y="18"/>
                      <a:pt x="105" y="19"/>
                    </a:cubicBezTo>
                    <a:cubicBezTo>
                      <a:pt x="104" y="19"/>
                      <a:pt x="102" y="18"/>
                      <a:pt x="102" y="19"/>
                    </a:cubicBezTo>
                    <a:cubicBezTo>
                      <a:pt x="102" y="19"/>
                      <a:pt x="100" y="19"/>
                      <a:pt x="99" y="19"/>
                    </a:cubicBezTo>
                    <a:cubicBezTo>
                      <a:pt x="99" y="19"/>
                      <a:pt x="96" y="18"/>
                      <a:pt x="96" y="18"/>
                    </a:cubicBezTo>
                    <a:cubicBezTo>
                      <a:pt x="95" y="18"/>
                      <a:pt x="92" y="20"/>
                      <a:pt x="91" y="21"/>
                    </a:cubicBezTo>
                    <a:cubicBezTo>
                      <a:pt x="91" y="21"/>
                      <a:pt x="92" y="23"/>
                      <a:pt x="92" y="23"/>
                    </a:cubicBezTo>
                    <a:cubicBezTo>
                      <a:pt x="91" y="23"/>
                      <a:pt x="89" y="23"/>
                      <a:pt x="89" y="22"/>
                    </a:cubicBezTo>
                    <a:cubicBezTo>
                      <a:pt x="89" y="22"/>
                      <a:pt x="89" y="21"/>
                      <a:pt x="88" y="21"/>
                    </a:cubicBezTo>
                    <a:cubicBezTo>
                      <a:pt x="88" y="21"/>
                      <a:pt x="86" y="21"/>
                      <a:pt x="86" y="22"/>
                    </a:cubicBezTo>
                    <a:cubicBezTo>
                      <a:pt x="86" y="22"/>
                      <a:pt x="87" y="23"/>
                      <a:pt x="86" y="24"/>
                    </a:cubicBezTo>
                    <a:cubicBezTo>
                      <a:pt x="85" y="24"/>
                      <a:pt x="83" y="26"/>
                      <a:pt x="83" y="26"/>
                    </a:cubicBezTo>
                    <a:cubicBezTo>
                      <a:pt x="83" y="25"/>
                      <a:pt x="85" y="24"/>
                      <a:pt x="83" y="23"/>
                    </a:cubicBezTo>
                    <a:cubicBezTo>
                      <a:pt x="82" y="22"/>
                      <a:pt x="81" y="22"/>
                      <a:pt x="81" y="22"/>
                    </a:cubicBezTo>
                    <a:cubicBezTo>
                      <a:pt x="82" y="21"/>
                      <a:pt x="85" y="20"/>
                      <a:pt x="85" y="20"/>
                    </a:cubicBezTo>
                    <a:cubicBezTo>
                      <a:pt x="86" y="20"/>
                      <a:pt x="90" y="18"/>
                      <a:pt x="89" y="17"/>
                    </a:cubicBezTo>
                    <a:cubicBezTo>
                      <a:pt x="88" y="17"/>
                      <a:pt x="84" y="15"/>
                      <a:pt x="81" y="14"/>
                    </a:cubicBezTo>
                    <a:cubicBezTo>
                      <a:pt x="78" y="13"/>
                      <a:pt x="72" y="9"/>
                      <a:pt x="70" y="9"/>
                    </a:cubicBezTo>
                    <a:cubicBezTo>
                      <a:pt x="69" y="9"/>
                      <a:pt x="68" y="9"/>
                      <a:pt x="67" y="10"/>
                    </a:cubicBezTo>
                    <a:cubicBezTo>
                      <a:pt x="66" y="11"/>
                      <a:pt x="64" y="12"/>
                      <a:pt x="65" y="13"/>
                    </a:cubicBezTo>
                    <a:cubicBezTo>
                      <a:pt x="65" y="13"/>
                      <a:pt x="66" y="13"/>
                      <a:pt x="66" y="14"/>
                    </a:cubicBezTo>
                    <a:cubicBezTo>
                      <a:pt x="66" y="14"/>
                      <a:pt x="64" y="16"/>
                      <a:pt x="63" y="16"/>
                    </a:cubicBezTo>
                    <a:cubicBezTo>
                      <a:pt x="62" y="16"/>
                      <a:pt x="63" y="16"/>
                      <a:pt x="61" y="16"/>
                    </a:cubicBezTo>
                    <a:cubicBezTo>
                      <a:pt x="59" y="16"/>
                      <a:pt x="54" y="18"/>
                      <a:pt x="53" y="18"/>
                    </a:cubicBezTo>
                    <a:cubicBezTo>
                      <a:pt x="53" y="18"/>
                      <a:pt x="51" y="17"/>
                      <a:pt x="52" y="16"/>
                    </a:cubicBezTo>
                    <a:cubicBezTo>
                      <a:pt x="53" y="16"/>
                      <a:pt x="55" y="15"/>
                      <a:pt x="55" y="15"/>
                    </a:cubicBezTo>
                    <a:cubicBezTo>
                      <a:pt x="55" y="14"/>
                      <a:pt x="54" y="14"/>
                      <a:pt x="55" y="13"/>
                    </a:cubicBezTo>
                    <a:cubicBezTo>
                      <a:pt x="56" y="12"/>
                      <a:pt x="58" y="12"/>
                      <a:pt x="58" y="12"/>
                    </a:cubicBezTo>
                    <a:cubicBezTo>
                      <a:pt x="59" y="11"/>
                      <a:pt x="58" y="11"/>
                      <a:pt x="58" y="10"/>
                    </a:cubicBezTo>
                    <a:cubicBezTo>
                      <a:pt x="58" y="9"/>
                      <a:pt x="59" y="6"/>
                      <a:pt x="59" y="5"/>
                    </a:cubicBezTo>
                    <a:cubicBezTo>
                      <a:pt x="58" y="5"/>
                      <a:pt x="55" y="3"/>
                      <a:pt x="54" y="2"/>
                    </a:cubicBezTo>
                    <a:cubicBezTo>
                      <a:pt x="53" y="1"/>
                      <a:pt x="52" y="0"/>
                      <a:pt x="52"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188"/>
              <p:cNvSpPr>
                <a:spLocks/>
              </p:cNvSpPr>
              <p:nvPr/>
            </p:nvSpPr>
            <p:spPr bwMode="auto">
              <a:xfrm>
                <a:off x="1062037" y="1698625"/>
                <a:ext cx="274638" cy="168275"/>
              </a:xfrm>
              <a:custGeom>
                <a:avLst/>
                <a:gdLst>
                  <a:gd name="T0" fmla="*/ 20 w 119"/>
                  <a:gd name="T1" fmla="*/ 4 h 73"/>
                  <a:gd name="T2" fmla="*/ 14 w 119"/>
                  <a:gd name="T3" fmla="*/ 5 h 73"/>
                  <a:gd name="T4" fmla="*/ 17 w 119"/>
                  <a:gd name="T5" fmla="*/ 7 h 73"/>
                  <a:gd name="T6" fmla="*/ 20 w 119"/>
                  <a:gd name="T7" fmla="*/ 14 h 73"/>
                  <a:gd name="T8" fmla="*/ 25 w 119"/>
                  <a:gd name="T9" fmla="*/ 16 h 73"/>
                  <a:gd name="T10" fmla="*/ 23 w 119"/>
                  <a:gd name="T11" fmla="*/ 18 h 73"/>
                  <a:gd name="T12" fmla="*/ 22 w 119"/>
                  <a:gd name="T13" fmla="*/ 22 h 73"/>
                  <a:gd name="T14" fmla="*/ 18 w 119"/>
                  <a:gd name="T15" fmla="*/ 25 h 73"/>
                  <a:gd name="T16" fmla="*/ 15 w 119"/>
                  <a:gd name="T17" fmla="*/ 30 h 73"/>
                  <a:gd name="T18" fmla="*/ 13 w 119"/>
                  <a:gd name="T19" fmla="*/ 32 h 73"/>
                  <a:gd name="T20" fmla="*/ 17 w 119"/>
                  <a:gd name="T21" fmla="*/ 35 h 73"/>
                  <a:gd name="T22" fmla="*/ 11 w 119"/>
                  <a:gd name="T23" fmla="*/ 36 h 73"/>
                  <a:gd name="T24" fmla="*/ 11 w 119"/>
                  <a:gd name="T25" fmla="*/ 41 h 73"/>
                  <a:gd name="T26" fmla="*/ 8 w 119"/>
                  <a:gd name="T27" fmla="*/ 45 h 73"/>
                  <a:gd name="T28" fmla="*/ 6 w 119"/>
                  <a:gd name="T29" fmla="*/ 49 h 73"/>
                  <a:gd name="T30" fmla="*/ 4 w 119"/>
                  <a:gd name="T31" fmla="*/ 49 h 73"/>
                  <a:gd name="T32" fmla="*/ 3 w 119"/>
                  <a:gd name="T33" fmla="*/ 54 h 73"/>
                  <a:gd name="T34" fmla="*/ 0 w 119"/>
                  <a:gd name="T35" fmla="*/ 55 h 73"/>
                  <a:gd name="T36" fmla="*/ 6 w 119"/>
                  <a:gd name="T37" fmla="*/ 55 h 73"/>
                  <a:gd name="T38" fmla="*/ 11 w 119"/>
                  <a:gd name="T39" fmla="*/ 55 h 73"/>
                  <a:gd name="T40" fmla="*/ 12 w 119"/>
                  <a:gd name="T41" fmla="*/ 57 h 73"/>
                  <a:gd name="T42" fmla="*/ 21 w 119"/>
                  <a:gd name="T43" fmla="*/ 60 h 73"/>
                  <a:gd name="T44" fmla="*/ 28 w 119"/>
                  <a:gd name="T45" fmla="*/ 67 h 73"/>
                  <a:gd name="T46" fmla="*/ 32 w 119"/>
                  <a:gd name="T47" fmla="*/ 72 h 73"/>
                  <a:gd name="T48" fmla="*/ 37 w 119"/>
                  <a:gd name="T49" fmla="*/ 72 h 73"/>
                  <a:gd name="T50" fmla="*/ 44 w 119"/>
                  <a:gd name="T51" fmla="*/ 69 h 73"/>
                  <a:gd name="T52" fmla="*/ 48 w 119"/>
                  <a:gd name="T53" fmla="*/ 65 h 73"/>
                  <a:gd name="T54" fmla="*/ 52 w 119"/>
                  <a:gd name="T55" fmla="*/ 67 h 73"/>
                  <a:gd name="T56" fmla="*/ 59 w 119"/>
                  <a:gd name="T57" fmla="*/ 65 h 73"/>
                  <a:gd name="T58" fmla="*/ 62 w 119"/>
                  <a:gd name="T59" fmla="*/ 61 h 73"/>
                  <a:gd name="T60" fmla="*/ 62 w 119"/>
                  <a:gd name="T61" fmla="*/ 54 h 73"/>
                  <a:gd name="T62" fmla="*/ 65 w 119"/>
                  <a:gd name="T63" fmla="*/ 52 h 73"/>
                  <a:gd name="T64" fmla="*/ 64 w 119"/>
                  <a:gd name="T65" fmla="*/ 48 h 73"/>
                  <a:gd name="T66" fmla="*/ 69 w 119"/>
                  <a:gd name="T67" fmla="*/ 49 h 73"/>
                  <a:gd name="T68" fmla="*/ 74 w 119"/>
                  <a:gd name="T69" fmla="*/ 47 h 73"/>
                  <a:gd name="T70" fmla="*/ 77 w 119"/>
                  <a:gd name="T71" fmla="*/ 41 h 73"/>
                  <a:gd name="T72" fmla="*/ 87 w 119"/>
                  <a:gd name="T73" fmla="*/ 37 h 73"/>
                  <a:gd name="T74" fmla="*/ 99 w 119"/>
                  <a:gd name="T75" fmla="*/ 31 h 73"/>
                  <a:gd name="T76" fmla="*/ 108 w 119"/>
                  <a:gd name="T77" fmla="*/ 27 h 73"/>
                  <a:gd name="T78" fmla="*/ 118 w 119"/>
                  <a:gd name="T79" fmla="*/ 23 h 73"/>
                  <a:gd name="T80" fmla="*/ 117 w 119"/>
                  <a:gd name="T81" fmla="*/ 20 h 73"/>
                  <a:gd name="T82" fmla="*/ 108 w 119"/>
                  <a:gd name="T83" fmla="*/ 15 h 73"/>
                  <a:gd name="T84" fmla="*/ 102 w 119"/>
                  <a:gd name="T85" fmla="*/ 11 h 73"/>
                  <a:gd name="T86" fmla="*/ 95 w 119"/>
                  <a:gd name="T87" fmla="*/ 6 h 73"/>
                  <a:gd name="T88" fmla="*/ 87 w 119"/>
                  <a:gd name="T89" fmla="*/ 6 h 73"/>
                  <a:gd name="T90" fmla="*/ 80 w 119"/>
                  <a:gd name="T91" fmla="*/ 8 h 73"/>
                  <a:gd name="T92" fmla="*/ 80 w 119"/>
                  <a:gd name="T93" fmla="*/ 11 h 73"/>
                  <a:gd name="T94" fmla="*/ 76 w 119"/>
                  <a:gd name="T95" fmla="*/ 12 h 73"/>
                  <a:gd name="T96" fmla="*/ 76 w 119"/>
                  <a:gd name="T97" fmla="*/ 8 h 73"/>
                  <a:gd name="T98" fmla="*/ 72 w 119"/>
                  <a:gd name="T99" fmla="*/ 7 h 73"/>
                  <a:gd name="T100" fmla="*/ 69 w 119"/>
                  <a:gd name="T101" fmla="*/ 10 h 73"/>
                  <a:gd name="T102" fmla="*/ 69 w 119"/>
                  <a:gd name="T103" fmla="*/ 6 h 73"/>
                  <a:gd name="T104" fmla="*/ 63 w 119"/>
                  <a:gd name="T105" fmla="*/ 5 h 73"/>
                  <a:gd name="T106" fmla="*/ 56 w 119"/>
                  <a:gd name="T107" fmla="*/ 2 h 73"/>
                  <a:gd name="T108" fmla="*/ 53 w 119"/>
                  <a:gd name="T109" fmla="*/ 0 h 73"/>
                  <a:gd name="T110" fmla="*/ 48 w 119"/>
                  <a:gd name="T111" fmla="*/ 0 h 73"/>
                  <a:gd name="T112" fmla="*/ 29 w 119"/>
                  <a:gd name="T113" fmla="*/ 2 h 73"/>
                  <a:gd name="T114" fmla="*/ 20 w 119"/>
                  <a:gd name="T115" fmla="*/ 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9" h="73">
                    <a:moveTo>
                      <a:pt x="20" y="4"/>
                    </a:moveTo>
                    <a:cubicBezTo>
                      <a:pt x="15" y="4"/>
                      <a:pt x="14" y="4"/>
                      <a:pt x="14" y="5"/>
                    </a:cubicBezTo>
                    <a:cubicBezTo>
                      <a:pt x="15" y="6"/>
                      <a:pt x="17" y="6"/>
                      <a:pt x="17" y="7"/>
                    </a:cubicBezTo>
                    <a:cubicBezTo>
                      <a:pt x="18" y="9"/>
                      <a:pt x="19" y="13"/>
                      <a:pt x="20" y="14"/>
                    </a:cubicBezTo>
                    <a:cubicBezTo>
                      <a:pt x="22" y="15"/>
                      <a:pt x="26" y="15"/>
                      <a:pt x="25" y="16"/>
                    </a:cubicBezTo>
                    <a:cubicBezTo>
                      <a:pt x="25" y="17"/>
                      <a:pt x="24" y="17"/>
                      <a:pt x="23" y="18"/>
                    </a:cubicBezTo>
                    <a:cubicBezTo>
                      <a:pt x="22" y="19"/>
                      <a:pt x="22" y="21"/>
                      <a:pt x="22" y="22"/>
                    </a:cubicBezTo>
                    <a:cubicBezTo>
                      <a:pt x="21" y="23"/>
                      <a:pt x="18" y="24"/>
                      <a:pt x="18" y="25"/>
                    </a:cubicBezTo>
                    <a:cubicBezTo>
                      <a:pt x="17" y="26"/>
                      <a:pt x="16" y="29"/>
                      <a:pt x="15" y="30"/>
                    </a:cubicBezTo>
                    <a:cubicBezTo>
                      <a:pt x="14" y="31"/>
                      <a:pt x="11" y="31"/>
                      <a:pt x="13" y="32"/>
                    </a:cubicBezTo>
                    <a:cubicBezTo>
                      <a:pt x="14" y="33"/>
                      <a:pt x="17" y="34"/>
                      <a:pt x="17" y="35"/>
                    </a:cubicBezTo>
                    <a:cubicBezTo>
                      <a:pt x="17" y="36"/>
                      <a:pt x="11" y="35"/>
                      <a:pt x="11" y="36"/>
                    </a:cubicBezTo>
                    <a:cubicBezTo>
                      <a:pt x="10" y="38"/>
                      <a:pt x="11" y="40"/>
                      <a:pt x="11" y="41"/>
                    </a:cubicBezTo>
                    <a:cubicBezTo>
                      <a:pt x="11" y="43"/>
                      <a:pt x="8" y="44"/>
                      <a:pt x="8" y="45"/>
                    </a:cubicBezTo>
                    <a:cubicBezTo>
                      <a:pt x="7" y="46"/>
                      <a:pt x="6" y="48"/>
                      <a:pt x="6" y="49"/>
                    </a:cubicBezTo>
                    <a:cubicBezTo>
                      <a:pt x="6" y="49"/>
                      <a:pt x="5" y="49"/>
                      <a:pt x="4" y="49"/>
                    </a:cubicBezTo>
                    <a:cubicBezTo>
                      <a:pt x="4" y="50"/>
                      <a:pt x="4" y="53"/>
                      <a:pt x="3" y="54"/>
                    </a:cubicBezTo>
                    <a:cubicBezTo>
                      <a:pt x="2" y="54"/>
                      <a:pt x="0" y="55"/>
                      <a:pt x="0" y="55"/>
                    </a:cubicBezTo>
                    <a:cubicBezTo>
                      <a:pt x="1" y="55"/>
                      <a:pt x="5" y="56"/>
                      <a:pt x="6" y="55"/>
                    </a:cubicBezTo>
                    <a:cubicBezTo>
                      <a:pt x="8" y="55"/>
                      <a:pt x="12" y="54"/>
                      <a:pt x="11" y="55"/>
                    </a:cubicBezTo>
                    <a:cubicBezTo>
                      <a:pt x="11" y="56"/>
                      <a:pt x="10" y="56"/>
                      <a:pt x="12" y="57"/>
                    </a:cubicBezTo>
                    <a:cubicBezTo>
                      <a:pt x="14" y="57"/>
                      <a:pt x="20" y="59"/>
                      <a:pt x="21" y="60"/>
                    </a:cubicBezTo>
                    <a:cubicBezTo>
                      <a:pt x="22" y="61"/>
                      <a:pt x="26" y="65"/>
                      <a:pt x="28" y="67"/>
                    </a:cubicBezTo>
                    <a:cubicBezTo>
                      <a:pt x="30" y="70"/>
                      <a:pt x="30" y="71"/>
                      <a:pt x="32" y="72"/>
                    </a:cubicBezTo>
                    <a:cubicBezTo>
                      <a:pt x="34" y="73"/>
                      <a:pt x="36" y="73"/>
                      <a:pt x="37" y="72"/>
                    </a:cubicBezTo>
                    <a:cubicBezTo>
                      <a:pt x="39" y="71"/>
                      <a:pt x="43" y="70"/>
                      <a:pt x="44" y="69"/>
                    </a:cubicBezTo>
                    <a:cubicBezTo>
                      <a:pt x="46" y="68"/>
                      <a:pt x="47" y="65"/>
                      <a:pt x="48" y="65"/>
                    </a:cubicBezTo>
                    <a:cubicBezTo>
                      <a:pt x="49" y="65"/>
                      <a:pt x="51" y="67"/>
                      <a:pt x="52" y="67"/>
                    </a:cubicBezTo>
                    <a:cubicBezTo>
                      <a:pt x="54" y="67"/>
                      <a:pt x="58" y="66"/>
                      <a:pt x="59" y="65"/>
                    </a:cubicBezTo>
                    <a:cubicBezTo>
                      <a:pt x="60" y="64"/>
                      <a:pt x="61" y="62"/>
                      <a:pt x="62" y="61"/>
                    </a:cubicBezTo>
                    <a:cubicBezTo>
                      <a:pt x="63" y="60"/>
                      <a:pt x="62" y="56"/>
                      <a:pt x="62" y="54"/>
                    </a:cubicBezTo>
                    <a:cubicBezTo>
                      <a:pt x="63" y="53"/>
                      <a:pt x="65" y="53"/>
                      <a:pt x="65" y="52"/>
                    </a:cubicBezTo>
                    <a:cubicBezTo>
                      <a:pt x="65" y="51"/>
                      <a:pt x="63" y="49"/>
                      <a:pt x="64" y="48"/>
                    </a:cubicBezTo>
                    <a:cubicBezTo>
                      <a:pt x="64" y="48"/>
                      <a:pt x="68" y="50"/>
                      <a:pt x="69" y="49"/>
                    </a:cubicBezTo>
                    <a:cubicBezTo>
                      <a:pt x="70" y="49"/>
                      <a:pt x="73" y="48"/>
                      <a:pt x="74" y="47"/>
                    </a:cubicBezTo>
                    <a:cubicBezTo>
                      <a:pt x="74" y="46"/>
                      <a:pt x="75" y="43"/>
                      <a:pt x="77" y="41"/>
                    </a:cubicBezTo>
                    <a:cubicBezTo>
                      <a:pt x="79" y="39"/>
                      <a:pt x="85" y="38"/>
                      <a:pt x="87" y="37"/>
                    </a:cubicBezTo>
                    <a:cubicBezTo>
                      <a:pt x="89" y="36"/>
                      <a:pt x="97" y="33"/>
                      <a:pt x="99" y="31"/>
                    </a:cubicBezTo>
                    <a:cubicBezTo>
                      <a:pt x="102" y="29"/>
                      <a:pt x="104" y="28"/>
                      <a:pt x="108" y="27"/>
                    </a:cubicBezTo>
                    <a:cubicBezTo>
                      <a:pt x="113" y="25"/>
                      <a:pt x="118" y="24"/>
                      <a:pt x="118" y="23"/>
                    </a:cubicBezTo>
                    <a:cubicBezTo>
                      <a:pt x="118" y="23"/>
                      <a:pt x="119" y="22"/>
                      <a:pt x="117" y="20"/>
                    </a:cubicBezTo>
                    <a:cubicBezTo>
                      <a:pt x="114" y="19"/>
                      <a:pt x="109" y="17"/>
                      <a:pt x="108" y="15"/>
                    </a:cubicBezTo>
                    <a:cubicBezTo>
                      <a:pt x="106" y="13"/>
                      <a:pt x="103" y="11"/>
                      <a:pt x="102" y="11"/>
                    </a:cubicBezTo>
                    <a:cubicBezTo>
                      <a:pt x="100" y="10"/>
                      <a:pt x="98" y="7"/>
                      <a:pt x="95" y="6"/>
                    </a:cubicBezTo>
                    <a:cubicBezTo>
                      <a:pt x="91" y="6"/>
                      <a:pt x="88" y="6"/>
                      <a:pt x="87" y="6"/>
                    </a:cubicBezTo>
                    <a:cubicBezTo>
                      <a:pt x="86" y="6"/>
                      <a:pt x="80" y="6"/>
                      <a:pt x="80" y="8"/>
                    </a:cubicBezTo>
                    <a:cubicBezTo>
                      <a:pt x="80" y="9"/>
                      <a:pt x="81" y="10"/>
                      <a:pt x="80" y="11"/>
                    </a:cubicBezTo>
                    <a:cubicBezTo>
                      <a:pt x="79" y="11"/>
                      <a:pt x="77" y="13"/>
                      <a:pt x="76" y="12"/>
                    </a:cubicBezTo>
                    <a:cubicBezTo>
                      <a:pt x="75" y="11"/>
                      <a:pt x="77" y="8"/>
                      <a:pt x="76" y="8"/>
                    </a:cubicBezTo>
                    <a:cubicBezTo>
                      <a:pt x="74" y="7"/>
                      <a:pt x="73" y="6"/>
                      <a:pt x="72" y="7"/>
                    </a:cubicBezTo>
                    <a:cubicBezTo>
                      <a:pt x="72" y="8"/>
                      <a:pt x="69" y="11"/>
                      <a:pt x="69" y="10"/>
                    </a:cubicBezTo>
                    <a:cubicBezTo>
                      <a:pt x="68" y="9"/>
                      <a:pt x="70" y="7"/>
                      <a:pt x="69" y="6"/>
                    </a:cubicBezTo>
                    <a:cubicBezTo>
                      <a:pt x="68" y="6"/>
                      <a:pt x="65" y="6"/>
                      <a:pt x="63" y="5"/>
                    </a:cubicBezTo>
                    <a:cubicBezTo>
                      <a:pt x="60" y="4"/>
                      <a:pt x="56" y="3"/>
                      <a:pt x="56" y="2"/>
                    </a:cubicBezTo>
                    <a:cubicBezTo>
                      <a:pt x="55" y="1"/>
                      <a:pt x="56" y="1"/>
                      <a:pt x="53" y="0"/>
                    </a:cubicBezTo>
                    <a:cubicBezTo>
                      <a:pt x="51" y="0"/>
                      <a:pt x="51" y="0"/>
                      <a:pt x="48" y="0"/>
                    </a:cubicBezTo>
                    <a:cubicBezTo>
                      <a:pt x="45" y="0"/>
                      <a:pt x="32" y="2"/>
                      <a:pt x="29" y="2"/>
                    </a:cubicBezTo>
                    <a:cubicBezTo>
                      <a:pt x="25" y="2"/>
                      <a:pt x="23" y="4"/>
                      <a:pt x="20" y="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191"/>
              <p:cNvSpPr>
                <a:spLocks/>
              </p:cNvSpPr>
              <p:nvPr/>
            </p:nvSpPr>
            <p:spPr bwMode="auto">
              <a:xfrm>
                <a:off x="1655762" y="1730375"/>
                <a:ext cx="161925" cy="127000"/>
              </a:xfrm>
              <a:custGeom>
                <a:avLst/>
                <a:gdLst>
                  <a:gd name="T0" fmla="*/ 30 w 70"/>
                  <a:gd name="T1" fmla="*/ 4 h 55"/>
                  <a:gd name="T2" fmla="*/ 22 w 70"/>
                  <a:gd name="T3" fmla="*/ 2 h 55"/>
                  <a:gd name="T4" fmla="*/ 19 w 70"/>
                  <a:gd name="T5" fmla="*/ 5 h 55"/>
                  <a:gd name="T6" fmla="*/ 25 w 70"/>
                  <a:gd name="T7" fmla="*/ 10 h 55"/>
                  <a:gd name="T8" fmla="*/ 30 w 70"/>
                  <a:gd name="T9" fmla="*/ 14 h 55"/>
                  <a:gd name="T10" fmla="*/ 29 w 70"/>
                  <a:gd name="T11" fmla="*/ 15 h 55"/>
                  <a:gd name="T12" fmla="*/ 24 w 70"/>
                  <a:gd name="T13" fmla="*/ 16 h 55"/>
                  <a:gd name="T14" fmla="*/ 28 w 70"/>
                  <a:gd name="T15" fmla="*/ 17 h 55"/>
                  <a:gd name="T16" fmla="*/ 27 w 70"/>
                  <a:gd name="T17" fmla="*/ 22 h 55"/>
                  <a:gd name="T18" fmla="*/ 26 w 70"/>
                  <a:gd name="T19" fmla="*/ 24 h 55"/>
                  <a:gd name="T20" fmla="*/ 19 w 70"/>
                  <a:gd name="T21" fmla="*/ 26 h 55"/>
                  <a:gd name="T22" fmla="*/ 8 w 70"/>
                  <a:gd name="T23" fmla="*/ 18 h 55"/>
                  <a:gd name="T24" fmla="*/ 2 w 70"/>
                  <a:gd name="T25" fmla="*/ 20 h 55"/>
                  <a:gd name="T26" fmla="*/ 3 w 70"/>
                  <a:gd name="T27" fmla="*/ 28 h 55"/>
                  <a:gd name="T28" fmla="*/ 10 w 70"/>
                  <a:gd name="T29" fmla="*/ 34 h 55"/>
                  <a:gd name="T30" fmla="*/ 16 w 70"/>
                  <a:gd name="T31" fmla="*/ 33 h 55"/>
                  <a:gd name="T32" fmla="*/ 23 w 70"/>
                  <a:gd name="T33" fmla="*/ 37 h 55"/>
                  <a:gd name="T34" fmla="*/ 34 w 70"/>
                  <a:gd name="T35" fmla="*/ 45 h 55"/>
                  <a:gd name="T36" fmla="*/ 41 w 70"/>
                  <a:gd name="T37" fmla="*/ 52 h 55"/>
                  <a:gd name="T38" fmla="*/ 51 w 70"/>
                  <a:gd name="T39" fmla="*/ 50 h 55"/>
                  <a:gd name="T40" fmla="*/ 48 w 70"/>
                  <a:gd name="T41" fmla="*/ 46 h 55"/>
                  <a:gd name="T42" fmla="*/ 50 w 70"/>
                  <a:gd name="T43" fmla="*/ 46 h 55"/>
                  <a:gd name="T44" fmla="*/ 57 w 70"/>
                  <a:gd name="T45" fmla="*/ 46 h 55"/>
                  <a:gd name="T46" fmla="*/ 68 w 70"/>
                  <a:gd name="T47" fmla="*/ 40 h 55"/>
                  <a:gd name="T48" fmla="*/ 68 w 70"/>
                  <a:gd name="T49" fmla="*/ 37 h 55"/>
                  <a:gd name="T50" fmla="*/ 65 w 70"/>
                  <a:gd name="T51" fmla="*/ 34 h 55"/>
                  <a:gd name="T52" fmla="*/ 70 w 70"/>
                  <a:gd name="T53" fmla="*/ 31 h 55"/>
                  <a:gd name="T54" fmla="*/ 62 w 70"/>
                  <a:gd name="T55" fmla="*/ 28 h 55"/>
                  <a:gd name="T56" fmla="*/ 61 w 70"/>
                  <a:gd name="T57" fmla="*/ 24 h 55"/>
                  <a:gd name="T58" fmla="*/ 53 w 70"/>
                  <a:gd name="T59" fmla="*/ 19 h 55"/>
                  <a:gd name="T60" fmla="*/ 48 w 70"/>
                  <a:gd name="T61" fmla="*/ 22 h 55"/>
                  <a:gd name="T62" fmla="*/ 53 w 70"/>
                  <a:gd name="T63" fmla="*/ 13 h 55"/>
                  <a:gd name="T64" fmla="*/ 60 w 70"/>
                  <a:gd name="T65" fmla="*/ 9 h 55"/>
                  <a:gd name="T66" fmla="*/ 56 w 70"/>
                  <a:gd name="T67" fmla="*/ 8 h 55"/>
                  <a:gd name="T68" fmla="*/ 63 w 70"/>
                  <a:gd name="T69" fmla="*/ 4 h 55"/>
                  <a:gd name="T70" fmla="*/ 55 w 70"/>
                  <a:gd name="T71" fmla="*/ 0 h 55"/>
                  <a:gd name="T72" fmla="*/ 40 w 70"/>
                  <a:gd name="T73" fmla="*/ 4 h 55"/>
                  <a:gd name="T74" fmla="*/ 32 w 70"/>
                  <a:gd name="T75"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55">
                    <a:moveTo>
                      <a:pt x="32" y="1"/>
                    </a:moveTo>
                    <a:cubicBezTo>
                      <a:pt x="31" y="3"/>
                      <a:pt x="30" y="4"/>
                      <a:pt x="30" y="4"/>
                    </a:cubicBezTo>
                    <a:cubicBezTo>
                      <a:pt x="29" y="4"/>
                      <a:pt x="26" y="2"/>
                      <a:pt x="25" y="2"/>
                    </a:cubicBezTo>
                    <a:cubicBezTo>
                      <a:pt x="24" y="2"/>
                      <a:pt x="22" y="1"/>
                      <a:pt x="22" y="2"/>
                    </a:cubicBezTo>
                    <a:cubicBezTo>
                      <a:pt x="21" y="2"/>
                      <a:pt x="19" y="2"/>
                      <a:pt x="19" y="3"/>
                    </a:cubicBezTo>
                    <a:cubicBezTo>
                      <a:pt x="19" y="4"/>
                      <a:pt x="18" y="4"/>
                      <a:pt x="19" y="5"/>
                    </a:cubicBezTo>
                    <a:cubicBezTo>
                      <a:pt x="20" y="5"/>
                      <a:pt x="23" y="6"/>
                      <a:pt x="24" y="6"/>
                    </a:cubicBezTo>
                    <a:cubicBezTo>
                      <a:pt x="24" y="7"/>
                      <a:pt x="25" y="9"/>
                      <a:pt x="25" y="10"/>
                    </a:cubicBezTo>
                    <a:cubicBezTo>
                      <a:pt x="25" y="10"/>
                      <a:pt x="26" y="11"/>
                      <a:pt x="27" y="11"/>
                    </a:cubicBezTo>
                    <a:cubicBezTo>
                      <a:pt x="28" y="12"/>
                      <a:pt x="28" y="13"/>
                      <a:pt x="30" y="14"/>
                    </a:cubicBezTo>
                    <a:cubicBezTo>
                      <a:pt x="33" y="14"/>
                      <a:pt x="33" y="15"/>
                      <a:pt x="33" y="15"/>
                    </a:cubicBezTo>
                    <a:cubicBezTo>
                      <a:pt x="33" y="15"/>
                      <a:pt x="31" y="16"/>
                      <a:pt x="29" y="15"/>
                    </a:cubicBezTo>
                    <a:cubicBezTo>
                      <a:pt x="28" y="15"/>
                      <a:pt x="26" y="14"/>
                      <a:pt x="26" y="14"/>
                    </a:cubicBezTo>
                    <a:cubicBezTo>
                      <a:pt x="25" y="14"/>
                      <a:pt x="24" y="15"/>
                      <a:pt x="24" y="16"/>
                    </a:cubicBezTo>
                    <a:cubicBezTo>
                      <a:pt x="24" y="17"/>
                      <a:pt x="24" y="17"/>
                      <a:pt x="25" y="18"/>
                    </a:cubicBezTo>
                    <a:cubicBezTo>
                      <a:pt x="25" y="18"/>
                      <a:pt x="28" y="17"/>
                      <a:pt x="28" y="17"/>
                    </a:cubicBezTo>
                    <a:cubicBezTo>
                      <a:pt x="28" y="18"/>
                      <a:pt x="29" y="21"/>
                      <a:pt x="29" y="21"/>
                    </a:cubicBezTo>
                    <a:cubicBezTo>
                      <a:pt x="29" y="21"/>
                      <a:pt x="28" y="22"/>
                      <a:pt x="27" y="22"/>
                    </a:cubicBezTo>
                    <a:cubicBezTo>
                      <a:pt x="26" y="21"/>
                      <a:pt x="26" y="21"/>
                      <a:pt x="25" y="21"/>
                    </a:cubicBezTo>
                    <a:cubicBezTo>
                      <a:pt x="25" y="21"/>
                      <a:pt x="27" y="24"/>
                      <a:pt x="26" y="24"/>
                    </a:cubicBezTo>
                    <a:cubicBezTo>
                      <a:pt x="24" y="25"/>
                      <a:pt x="21" y="24"/>
                      <a:pt x="21" y="25"/>
                    </a:cubicBezTo>
                    <a:cubicBezTo>
                      <a:pt x="21" y="26"/>
                      <a:pt x="20" y="26"/>
                      <a:pt x="19" y="26"/>
                    </a:cubicBezTo>
                    <a:cubicBezTo>
                      <a:pt x="18" y="26"/>
                      <a:pt x="17" y="23"/>
                      <a:pt x="15" y="22"/>
                    </a:cubicBezTo>
                    <a:cubicBezTo>
                      <a:pt x="13" y="21"/>
                      <a:pt x="10" y="18"/>
                      <a:pt x="8" y="18"/>
                    </a:cubicBezTo>
                    <a:cubicBezTo>
                      <a:pt x="7" y="18"/>
                      <a:pt x="5" y="18"/>
                      <a:pt x="4" y="18"/>
                    </a:cubicBezTo>
                    <a:cubicBezTo>
                      <a:pt x="4" y="18"/>
                      <a:pt x="2" y="19"/>
                      <a:pt x="2" y="20"/>
                    </a:cubicBezTo>
                    <a:cubicBezTo>
                      <a:pt x="1" y="20"/>
                      <a:pt x="0" y="24"/>
                      <a:pt x="0" y="25"/>
                    </a:cubicBezTo>
                    <a:cubicBezTo>
                      <a:pt x="0" y="25"/>
                      <a:pt x="3" y="28"/>
                      <a:pt x="3" y="28"/>
                    </a:cubicBezTo>
                    <a:cubicBezTo>
                      <a:pt x="4" y="28"/>
                      <a:pt x="7" y="28"/>
                      <a:pt x="8" y="29"/>
                    </a:cubicBezTo>
                    <a:cubicBezTo>
                      <a:pt x="8" y="30"/>
                      <a:pt x="9" y="33"/>
                      <a:pt x="10" y="34"/>
                    </a:cubicBezTo>
                    <a:cubicBezTo>
                      <a:pt x="11" y="34"/>
                      <a:pt x="13" y="34"/>
                      <a:pt x="13" y="35"/>
                    </a:cubicBezTo>
                    <a:cubicBezTo>
                      <a:pt x="14" y="35"/>
                      <a:pt x="15" y="34"/>
                      <a:pt x="16" y="33"/>
                    </a:cubicBezTo>
                    <a:cubicBezTo>
                      <a:pt x="17" y="33"/>
                      <a:pt x="17" y="36"/>
                      <a:pt x="19" y="36"/>
                    </a:cubicBezTo>
                    <a:cubicBezTo>
                      <a:pt x="21" y="37"/>
                      <a:pt x="22" y="36"/>
                      <a:pt x="23" y="37"/>
                    </a:cubicBezTo>
                    <a:cubicBezTo>
                      <a:pt x="24" y="37"/>
                      <a:pt x="27" y="41"/>
                      <a:pt x="28" y="42"/>
                    </a:cubicBezTo>
                    <a:cubicBezTo>
                      <a:pt x="30" y="43"/>
                      <a:pt x="33" y="43"/>
                      <a:pt x="34" y="45"/>
                    </a:cubicBezTo>
                    <a:cubicBezTo>
                      <a:pt x="35" y="47"/>
                      <a:pt x="38" y="53"/>
                      <a:pt x="38" y="53"/>
                    </a:cubicBezTo>
                    <a:cubicBezTo>
                      <a:pt x="39" y="53"/>
                      <a:pt x="41" y="52"/>
                      <a:pt x="41" y="52"/>
                    </a:cubicBezTo>
                    <a:cubicBezTo>
                      <a:pt x="42" y="53"/>
                      <a:pt x="43" y="55"/>
                      <a:pt x="44" y="55"/>
                    </a:cubicBezTo>
                    <a:cubicBezTo>
                      <a:pt x="45" y="54"/>
                      <a:pt x="51" y="51"/>
                      <a:pt x="51" y="50"/>
                    </a:cubicBezTo>
                    <a:cubicBezTo>
                      <a:pt x="50" y="49"/>
                      <a:pt x="48" y="49"/>
                      <a:pt x="48" y="48"/>
                    </a:cubicBezTo>
                    <a:cubicBezTo>
                      <a:pt x="48" y="47"/>
                      <a:pt x="48" y="47"/>
                      <a:pt x="48" y="46"/>
                    </a:cubicBezTo>
                    <a:cubicBezTo>
                      <a:pt x="48" y="44"/>
                      <a:pt x="49" y="43"/>
                      <a:pt x="49" y="42"/>
                    </a:cubicBezTo>
                    <a:cubicBezTo>
                      <a:pt x="50" y="42"/>
                      <a:pt x="49" y="45"/>
                      <a:pt x="50" y="46"/>
                    </a:cubicBezTo>
                    <a:cubicBezTo>
                      <a:pt x="51" y="47"/>
                      <a:pt x="51" y="48"/>
                      <a:pt x="52" y="47"/>
                    </a:cubicBezTo>
                    <a:cubicBezTo>
                      <a:pt x="54" y="47"/>
                      <a:pt x="55" y="47"/>
                      <a:pt x="57" y="46"/>
                    </a:cubicBezTo>
                    <a:cubicBezTo>
                      <a:pt x="58" y="46"/>
                      <a:pt x="69" y="42"/>
                      <a:pt x="69" y="42"/>
                    </a:cubicBezTo>
                    <a:cubicBezTo>
                      <a:pt x="69" y="42"/>
                      <a:pt x="69" y="40"/>
                      <a:pt x="68" y="40"/>
                    </a:cubicBezTo>
                    <a:cubicBezTo>
                      <a:pt x="68" y="40"/>
                      <a:pt x="67" y="40"/>
                      <a:pt x="67" y="40"/>
                    </a:cubicBezTo>
                    <a:cubicBezTo>
                      <a:pt x="67" y="39"/>
                      <a:pt x="68" y="38"/>
                      <a:pt x="68" y="37"/>
                    </a:cubicBezTo>
                    <a:cubicBezTo>
                      <a:pt x="68" y="37"/>
                      <a:pt x="68" y="35"/>
                      <a:pt x="68" y="35"/>
                    </a:cubicBezTo>
                    <a:cubicBezTo>
                      <a:pt x="67" y="35"/>
                      <a:pt x="64" y="34"/>
                      <a:pt x="65" y="34"/>
                    </a:cubicBezTo>
                    <a:cubicBezTo>
                      <a:pt x="65" y="33"/>
                      <a:pt x="68" y="32"/>
                      <a:pt x="69" y="31"/>
                    </a:cubicBezTo>
                    <a:cubicBezTo>
                      <a:pt x="69" y="31"/>
                      <a:pt x="70" y="31"/>
                      <a:pt x="70" y="31"/>
                    </a:cubicBezTo>
                    <a:cubicBezTo>
                      <a:pt x="70" y="30"/>
                      <a:pt x="68" y="24"/>
                      <a:pt x="68" y="25"/>
                    </a:cubicBezTo>
                    <a:cubicBezTo>
                      <a:pt x="67" y="25"/>
                      <a:pt x="62" y="28"/>
                      <a:pt x="62" y="28"/>
                    </a:cubicBezTo>
                    <a:cubicBezTo>
                      <a:pt x="62" y="27"/>
                      <a:pt x="63" y="25"/>
                      <a:pt x="63" y="25"/>
                    </a:cubicBezTo>
                    <a:cubicBezTo>
                      <a:pt x="62" y="24"/>
                      <a:pt x="60" y="25"/>
                      <a:pt x="61" y="24"/>
                    </a:cubicBezTo>
                    <a:cubicBezTo>
                      <a:pt x="61" y="23"/>
                      <a:pt x="60" y="21"/>
                      <a:pt x="59" y="20"/>
                    </a:cubicBezTo>
                    <a:cubicBezTo>
                      <a:pt x="59" y="20"/>
                      <a:pt x="54" y="19"/>
                      <a:pt x="53" y="19"/>
                    </a:cubicBezTo>
                    <a:cubicBezTo>
                      <a:pt x="52" y="19"/>
                      <a:pt x="49" y="20"/>
                      <a:pt x="49" y="20"/>
                    </a:cubicBezTo>
                    <a:cubicBezTo>
                      <a:pt x="49" y="21"/>
                      <a:pt x="48" y="22"/>
                      <a:pt x="48" y="22"/>
                    </a:cubicBezTo>
                    <a:cubicBezTo>
                      <a:pt x="47" y="23"/>
                      <a:pt x="46" y="20"/>
                      <a:pt x="46" y="19"/>
                    </a:cubicBezTo>
                    <a:cubicBezTo>
                      <a:pt x="47" y="19"/>
                      <a:pt x="52" y="14"/>
                      <a:pt x="53" y="13"/>
                    </a:cubicBezTo>
                    <a:cubicBezTo>
                      <a:pt x="55" y="13"/>
                      <a:pt x="60" y="12"/>
                      <a:pt x="60" y="11"/>
                    </a:cubicBezTo>
                    <a:cubicBezTo>
                      <a:pt x="61" y="10"/>
                      <a:pt x="60" y="9"/>
                      <a:pt x="60" y="9"/>
                    </a:cubicBezTo>
                    <a:cubicBezTo>
                      <a:pt x="59" y="9"/>
                      <a:pt x="57" y="10"/>
                      <a:pt x="57" y="9"/>
                    </a:cubicBezTo>
                    <a:cubicBezTo>
                      <a:pt x="57" y="9"/>
                      <a:pt x="56" y="9"/>
                      <a:pt x="56" y="8"/>
                    </a:cubicBezTo>
                    <a:cubicBezTo>
                      <a:pt x="57" y="7"/>
                      <a:pt x="59" y="8"/>
                      <a:pt x="60" y="7"/>
                    </a:cubicBezTo>
                    <a:cubicBezTo>
                      <a:pt x="61" y="7"/>
                      <a:pt x="62" y="5"/>
                      <a:pt x="63" y="4"/>
                    </a:cubicBezTo>
                    <a:cubicBezTo>
                      <a:pt x="63" y="3"/>
                      <a:pt x="62" y="2"/>
                      <a:pt x="60" y="2"/>
                    </a:cubicBezTo>
                    <a:cubicBezTo>
                      <a:pt x="59" y="1"/>
                      <a:pt x="56" y="0"/>
                      <a:pt x="55" y="0"/>
                    </a:cubicBezTo>
                    <a:cubicBezTo>
                      <a:pt x="53" y="1"/>
                      <a:pt x="51" y="2"/>
                      <a:pt x="50" y="3"/>
                    </a:cubicBezTo>
                    <a:cubicBezTo>
                      <a:pt x="49" y="3"/>
                      <a:pt x="41" y="5"/>
                      <a:pt x="40" y="4"/>
                    </a:cubicBezTo>
                    <a:cubicBezTo>
                      <a:pt x="38" y="4"/>
                      <a:pt x="35" y="2"/>
                      <a:pt x="34" y="1"/>
                    </a:cubicBezTo>
                    <a:cubicBezTo>
                      <a:pt x="33" y="1"/>
                      <a:pt x="32" y="1"/>
                      <a:pt x="32"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194"/>
              <p:cNvSpPr>
                <a:spLocks/>
              </p:cNvSpPr>
              <p:nvPr/>
            </p:nvSpPr>
            <p:spPr bwMode="auto">
              <a:xfrm>
                <a:off x="1274762" y="1577975"/>
                <a:ext cx="312738" cy="127000"/>
              </a:xfrm>
              <a:custGeom>
                <a:avLst/>
                <a:gdLst>
                  <a:gd name="T0" fmla="*/ 0 w 136"/>
                  <a:gd name="T1" fmla="*/ 37 h 55"/>
                  <a:gd name="T2" fmla="*/ 10 w 136"/>
                  <a:gd name="T3" fmla="*/ 39 h 55"/>
                  <a:gd name="T4" fmla="*/ 16 w 136"/>
                  <a:gd name="T5" fmla="*/ 39 h 55"/>
                  <a:gd name="T6" fmla="*/ 18 w 136"/>
                  <a:gd name="T7" fmla="*/ 41 h 55"/>
                  <a:gd name="T8" fmla="*/ 23 w 136"/>
                  <a:gd name="T9" fmla="*/ 43 h 55"/>
                  <a:gd name="T10" fmla="*/ 23 w 136"/>
                  <a:gd name="T11" fmla="*/ 39 h 55"/>
                  <a:gd name="T12" fmla="*/ 27 w 136"/>
                  <a:gd name="T13" fmla="*/ 38 h 55"/>
                  <a:gd name="T14" fmla="*/ 30 w 136"/>
                  <a:gd name="T15" fmla="*/ 42 h 55"/>
                  <a:gd name="T16" fmla="*/ 37 w 136"/>
                  <a:gd name="T17" fmla="*/ 39 h 55"/>
                  <a:gd name="T18" fmla="*/ 39 w 136"/>
                  <a:gd name="T19" fmla="*/ 36 h 55"/>
                  <a:gd name="T20" fmla="*/ 43 w 136"/>
                  <a:gd name="T21" fmla="*/ 33 h 55"/>
                  <a:gd name="T22" fmla="*/ 43 w 136"/>
                  <a:gd name="T23" fmla="*/ 38 h 55"/>
                  <a:gd name="T24" fmla="*/ 54 w 136"/>
                  <a:gd name="T25" fmla="*/ 39 h 55"/>
                  <a:gd name="T26" fmla="*/ 57 w 136"/>
                  <a:gd name="T27" fmla="*/ 37 h 55"/>
                  <a:gd name="T28" fmla="*/ 59 w 136"/>
                  <a:gd name="T29" fmla="*/ 39 h 55"/>
                  <a:gd name="T30" fmla="*/ 66 w 136"/>
                  <a:gd name="T31" fmla="*/ 38 h 55"/>
                  <a:gd name="T32" fmla="*/ 71 w 136"/>
                  <a:gd name="T33" fmla="*/ 39 h 55"/>
                  <a:gd name="T34" fmla="*/ 59 w 136"/>
                  <a:gd name="T35" fmla="*/ 43 h 55"/>
                  <a:gd name="T36" fmla="*/ 38 w 136"/>
                  <a:gd name="T37" fmla="*/ 50 h 55"/>
                  <a:gd name="T38" fmla="*/ 54 w 136"/>
                  <a:gd name="T39" fmla="*/ 55 h 55"/>
                  <a:gd name="T40" fmla="*/ 79 w 136"/>
                  <a:gd name="T41" fmla="*/ 47 h 55"/>
                  <a:gd name="T42" fmla="*/ 98 w 136"/>
                  <a:gd name="T43" fmla="*/ 40 h 55"/>
                  <a:gd name="T44" fmla="*/ 110 w 136"/>
                  <a:gd name="T45" fmla="*/ 40 h 55"/>
                  <a:gd name="T46" fmla="*/ 128 w 136"/>
                  <a:gd name="T47" fmla="*/ 40 h 55"/>
                  <a:gd name="T48" fmla="*/ 130 w 136"/>
                  <a:gd name="T49" fmla="*/ 38 h 55"/>
                  <a:gd name="T50" fmla="*/ 133 w 136"/>
                  <a:gd name="T51" fmla="*/ 34 h 55"/>
                  <a:gd name="T52" fmla="*/ 132 w 136"/>
                  <a:gd name="T53" fmla="*/ 31 h 55"/>
                  <a:gd name="T54" fmla="*/ 135 w 136"/>
                  <a:gd name="T55" fmla="*/ 24 h 55"/>
                  <a:gd name="T56" fmla="*/ 123 w 136"/>
                  <a:gd name="T57" fmla="*/ 20 h 55"/>
                  <a:gd name="T58" fmla="*/ 120 w 136"/>
                  <a:gd name="T59" fmla="*/ 23 h 55"/>
                  <a:gd name="T60" fmla="*/ 121 w 136"/>
                  <a:gd name="T61" fmla="*/ 25 h 55"/>
                  <a:gd name="T62" fmla="*/ 118 w 136"/>
                  <a:gd name="T63" fmla="*/ 23 h 55"/>
                  <a:gd name="T64" fmla="*/ 110 w 136"/>
                  <a:gd name="T65" fmla="*/ 20 h 55"/>
                  <a:gd name="T66" fmla="*/ 106 w 136"/>
                  <a:gd name="T67" fmla="*/ 14 h 55"/>
                  <a:gd name="T68" fmla="*/ 101 w 136"/>
                  <a:gd name="T69" fmla="*/ 7 h 55"/>
                  <a:gd name="T70" fmla="*/ 101 w 136"/>
                  <a:gd name="T71" fmla="*/ 3 h 55"/>
                  <a:gd name="T72" fmla="*/ 93 w 136"/>
                  <a:gd name="T73" fmla="*/ 2 h 55"/>
                  <a:gd name="T74" fmla="*/ 89 w 136"/>
                  <a:gd name="T75" fmla="*/ 8 h 55"/>
                  <a:gd name="T76" fmla="*/ 82 w 136"/>
                  <a:gd name="T77" fmla="*/ 11 h 55"/>
                  <a:gd name="T78" fmla="*/ 87 w 136"/>
                  <a:gd name="T79" fmla="*/ 15 h 55"/>
                  <a:gd name="T80" fmla="*/ 86 w 136"/>
                  <a:gd name="T81" fmla="*/ 22 h 55"/>
                  <a:gd name="T82" fmla="*/ 98 w 136"/>
                  <a:gd name="T83" fmla="*/ 27 h 55"/>
                  <a:gd name="T84" fmla="*/ 85 w 136"/>
                  <a:gd name="T85" fmla="*/ 30 h 55"/>
                  <a:gd name="T86" fmla="*/ 70 w 136"/>
                  <a:gd name="T87" fmla="*/ 28 h 55"/>
                  <a:gd name="T88" fmla="*/ 61 w 136"/>
                  <a:gd name="T89" fmla="*/ 24 h 55"/>
                  <a:gd name="T90" fmla="*/ 53 w 136"/>
                  <a:gd name="T91" fmla="*/ 14 h 55"/>
                  <a:gd name="T92" fmla="*/ 41 w 136"/>
                  <a:gd name="T93" fmla="*/ 15 h 55"/>
                  <a:gd name="T94" fmla="*/ 36 w 136"/>
                  <a:gd name="T95" fmla="*/ 9 h 55"/>
                  <a:gd name="T96" fmla="*/ 25 w 136"/>
                  <a:gd name="T97" fmla="*/ 10 h 55"/>
                  <a:gd name="T98" fmla="*/ 21 w 136"/>
                  <a:gd name="T99" fmla="*/ 13 h 55"/>
                  <a:gd name="T100" fmla="*/ 34 w 136"/>
                  <a:gd name="T101" fmla="*/ 16 h 55"/>
                  <a:gd name="T102" fmla="*/ 20 w 136"/>
                  <a:gd name="T103" fmla="*/ 16 h 55"/>
                  <a:gd name="T104" fmla="*/ 12 w 136"/>
                  <a:gd name="T105" fmla="*/ 18 h 55"/>
                  <a:gd name="T106" fmla="*/ 12 w 136"/>
                  <a:gd name="T107" fmla="*/ 21 h 55"/>
                  <a:gd name="T108" fmla="*/ 23 w 136"/>
                  <a:gd name="T109" fmla="*/ 23 h 55"/>
                  <a:gd name="T110" fmla="*/ 28 w 136"/>
                  <a:gd name="T111" fmla="*/ 24 h 55"/>
                  <a:gd name="T112" fmla="*/ 9 w 136"/>
                  <a:gd name="T113" fmla="*/ 25 h 55"/>
                  <a:gd name="T114" fmla="*/ 16 w 136"/>
                  <a:gd name="T115" fmla="*/ 29 h 55"/>
                  <a:gd name="T116" fmla="*/ 30 w 136"/>
                  <a:gd name="T117" fmla="*/ 27 h 55"/>
                  <a:gd name="T118" fmla="*/ 18 w 136"/>
                  <a:gd name="T119" fmla="*/ 31 h 55"/>
                  <a:gd name="T120" fmla="*/ 2 w 136"/>
                  <a:gd name="T121"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 h="55">
                    <a:moveTo>
                      <a:pt x="2" y="35"/>
                    </a:moveTo>
                    <a:cubicBezTo>
                      <a:pt x="1" y="35"/>
                      <a:pt x="0" y="37"/>
                      <a:pt x="0" y="37"/>
                    </a:cubicBezTo>
                    <a:cubicBezTo>
                      <a:pt x="1" y="38"/>
                      <a:pt x="3" y="38"/>
                      <a:pt x="5" y="39"/>
                    </a:cubicBezTo>
                    <a:cubicBezTo>
                      <a:pt x="6" y="39"/>
                      <a:pt x="8" y="40"/>
                      <a:pt x="10" y="39"/>
                    </a:cubicBezTo>
                    <a:cubicBezTo>
                      <a:pt x="12" y="39"/>
                      <a:pt x="15" y="38"/>
                      <a:pt x="16" y="38"/>
                    </a:cubicBezTo>
                    <a:cubicBezTo>
                      <a:pt x="17" y="37"/>
                      <a:pt x="16" y="39"/>
                      <a:pt x="16" y="39"/>
                    </a:cubicBezTo>
                    <a:cubicBezTo>
                      <a:pt x="16" y="40"/>
                      <a:pt x="16" y="40"/>
                      <a:pt x="17" y="40"/>
                    </a:cubicBezTo>
                    <a:cubicBezTo>
                      <a:pt x="17" y="40"/>
                      <a:pt x="17" y="41"/>
                      <a:pt x="18" y="41"/>
                    </a:cubicBezTo>
                    <a:cubicBezTo>
                      <a:pt x="18" y="42"/>
                      <a:pt x="20" y="42"/>
                      <a:pt x="21" y="42"/>
                    </a:cubicBezTo>
                    <a:cubicBezTo>
                      <a:pt x="22" y="43"/>
                      <a:pt x="22" y="43"/>
                      <a:pt x="23" y="43"/>
                    </a:cubicBezTo>
                    <a:cubicBezTo>
                      <a:pt x="23" y="42"/>
                      <a:pt x="24" y="42"/>
                      <a:pt x="24" y="41"/>
                    </a:cubicBezTo>
                    <a:cubicBezTo>
                      <a:pt x="24" y="41"/>
                      <a:pt x="23" y="39"/>
                      <a:pt x="23" y="39"/>
                    </a:cubicBezTo>
                    <a:cubicBezTo>
                      <a:pt x="23" y="38"/>
                      <a:pt x="24" y="40"/>
                      <a:pt x="25" y="39"/>
                    </a:cubicBezTo>
                    <a:cubicBezTo>
                      <a:pt x="26" y="39"/>
                      <a:pt x="27" y="38"/>
                      <a:pt x="27" y="38"/>
                    </a:cubicBezTo>
                    <a:cubicBezTo>
                      <a:pt x="28" y="38"/>
                      <a:pt x="28" y="41"/>
                      <a:pt x="28" y="41"/>
                    </a:cubicBezTo>
                    <a:cubicBezTo>
                      <a:pt x="28" y="41"/>
                      <a:pt x="29" y="43"/>
                      <a:pt x="30" y="42"/>
                    </a:cubicBezTo>
                    <a:cubicBezTo>
                      <a:pt x="31" y="42"/>
                      <a:pt x="33" y="41"/>
                      <a:pt x="34" y="41"/>
                    </a:cubicBezTo>
                    <a:cubicBezTo>
                      <a:pt x="35" y="41"/>
                      <a:pt x="37" y="40"/>
                      <a:pt x="37" y="39"/>
                    </a:cubicBezTo>
                    <a:cubicBezTo>
                      <a:pt x="37" y="38"/>
                      <a:pt x="34" y="35"/>
                      <a:pt x="35" y="35"/>
                    </a:cubicBezTo>
                    <a:cubicBezTo>
                      <a:pt x="36" y="35"/>
                      <a:pt x="37" y="36"/>
                      <a:pt x="39" y="36"/>
                    </a:cubicBezTo>
                    <a:cubicBezTo>
                      <a:pt x="40" y="36"/>
                      <a:pt x="40" y="32"/>
                      <a:pt x="40" y="32"/>
                    </a:cubicBezTo>
                    <a:cubicBezTo>
                      <a:pt x="41" y="31"/>
                      <a:pt x="42" y="33"/>
                      <a:pt x="43" y="33"/>
                    </a:cubicBezTo>
                    <a:cubicBezTo>
                      <a:pt x="43" y="33"/>
                      <a:pt x="45" y="33"/>
                      <a:pt x="46" y="33"/>
                    </a:cubicBezTo>
                    <a:cubicBezTo>
                      <a:pt x="46" y="33"/>
                      <a:pt x="43" y="37"/>
                      <a:pt x="43" y="38"/>
                    </a:cubicBezTo>
                    <a:cubicBezTo>
                      <a:pt x="43" y="38"/>
                      <a:pt x="42" y="40"/>
                      <a:pt x="43" y="40"/>
                    </a:cubicBezTo>
                    <a:cubicBezTo>
                      <a:pt x="45" y="40"/>
                      <a:pt x="54" y="39"/>
                      <a:pt x="54" y="39"/>
                    </a:cubicBezTo>
                    <a:cubicBezTo>
                      <a:pt x="55" y="38"/>
                      <a:pt x="55" y="37"/>
                      <a:pt x="56" y="36"/>
                    </a:cubicBezTo>
                    <a:cubicBezTo>
                      <a:pt x="56" y="35"/>
                      <a:pt x="56" y="37"/>
                      <a:pt x="57" y="37"/>
                    </a:cubicBezTo>
                    <a:cubicBezTo>
                      <a:pt x="58" y="37"/>
                      <a:pt x="59" y="36"/>
                      <a:pt x="59" y="37"/>
                    </a:cubicBezTo>
                    <a:cubicBezTo>
                      <a:pt x="60" y="37"/>
                      <a:pt x="59" y="39"/>
                      <a:pt x="59" y="39"/>
                    </a:cubicBezTo>
                    <a:cubicBezTo>
                      <a:pt x="60" y="39"/>
                      <a:pt x="63" y="39"/>
                      <a:pt x="64" y="38"/>
                    </a:cubicBezTo>
                    <a:cubicBezTo>
                      <a:pt x="65" y="37"/>
                      <a:pt x="65" y="38"/>
                      <a:pt x="66" y="38"/>
                    </a:cubicBezTo>
                    <a:cubicBezTo>
                      <a:pt x="68" y="38"/>
                      <a:pt x="72" y="36"/>
                      <a:pt x="72" y="36"/>
                    </a:cubicBezTo>
                    <a:cubicBezTo>
                      <a:pt x="73" y="36"/>
                      <a:pt x="73" y="38"/>
                      <a:pt x="71" y="39"/>
                    </a:cubicBezTo>
                    <a:cubicBezTo>
                      <a:pt x="70" y="41"/>
                      <a:pt x="70" y="42"/>
                      <a:pt x="69" y="42"/>
                    </a:cubicBezTo>
                    <a:cubicBezTo>
                      <a:pt x="67" y="43"/>
                      <a:pt x="60" y="43"/>
                      <a:pt x="59" y="43"/>
                    </a:cubicBezTo>
                    <a:cubicBezTo>
                      <a:pt x="59" y="44"/>
                      <a:pt x="54" y="44"/>
                      <a:pt x="52" y="45"/>
                    </a:cubicBezTo>
                    <a:cubicBezTo>
                      <a:pt x="50" y="46"/>
                      <a:pt x="39" y="49"/>
                      <a:pt x="38" y="50"/>
                    </a:cubicBezTo>
                    <a:cubicBezTo>
                      <a:pt x="38" y="50"/>
                      <a:pt x="43" y="53"/>
                      <a:pt x="44" y="53"/>
                    </a:cubicBezTo>
                    <a:cubicBezTo>
                      <a:pt x="46" y="54"/>
                      <a:pt x="52" y="55"/>
                      <a:pt x="54" y="55"/>
                    </a:cubicBezTo>
                    <a:cubicBezTo>
                      <a:pt x="55" y="54"/>
                      <a:pt x="60" y="53"/>
                      <a:pt x="64" y="51"/>
                    </a:cubicBezTo>
                    <a:cubicBezTo>
                      <a:pt x="68" y="50"/>
                      <a:pt x="77" y="47"/>
                      <a:pt x="79" y="47"/>
                    </a:cubicBezTo>
                    <a:cubicBezTo>
                      <a:pt x="82" y="46"/>
                      <a:pt x="90" y="44"/>
                      <a:pt x="92" y="42"/>
                    </a:cubicBezTo>
                    <a:cubicBezTo>
                      <a:pt x="94" y="41"/>
                      <a:pt x="96" y="40"/>
                      <a:pt x="98" y="40"/>
                    </a:cubicBezTo>
                    <a:cubicBezTo>
                      <a:pt x="100" y="40"/>
                      <a:pt x="107" y="43"/>
                      <a:pt x="108" y="43"/>
                    </a:cubicBezTo>
                    <a:cubicBezTo>
                      <a:pt x="109" y="42"/>
                      <a:pt x="108" y="40"/>
                      <a:pt x="110" y="40"/>
                    </a:cubicBezTo>
                    <a:cubicBezTo>
                      <a:pt x="112" y="39"/>
                      <a:pt x="114" y="40"/>
                      <a:pt x="117" y="40"/>
                    </a:cubicBezTo>
                    <a:cubicBezTo>
                      <a:pt x="120" y="40"/>
                      <a:pt x="128" y="41"/>
                      <a:pt x="128" y="40"/>
                    </a:cubicBezTo>
                    <a:cubicBezTo>
                      <a:pt x="128" y="40"/>
                      <a:pt x="128" y="39"/>
                      <a:pt x="128" y="39"/>
                    </a:cubicBezTo>
                    <a:cubicBezTo>
                      <a:pt x="129" y="39"/>
                      <a:pt x="130" y="39"/>
                      <a:pt x="130" y="38"/>
                    </a:cubicBezTo>
                    <a:cubicBezTo>
                      <a:pt x="130" y="38"/>
                      <a:pt x="129" y="38"/>
                      <a:pt x="130" y="37"/>
                    </a:cubicBezTo>
                    <a:cubicBezTo>
                      <a:pt x="130" y="36"/>
                      <a:pt x="133" y="35"/>
                      <a:pt x="133" y="34"/>
                    </a:cubicBezTo>
                    <a:cubicBezTo>
                      <a:pt x="132" y="34"/>
                      <a:pt x="132" y="33"/>
                      <a:pt x="132" y="33"/>
                    </a:cubicBezTo>
                    <a:cubicBezTo>
                      <a:pt x="133" y="32"/>
                      <a:pt x="132" y="32"/>
                      <a:pt x="132" y="31"/>
                    </a:cubicBezTo>
                    <a:cubicBezTo>
                      <a:pt x="132" y="31"/>
                      <a:pt x="135" y="28"/>
                      <a:pt x="135" y="27"/>
                    </a:cubicBezTo>
                    <a:cubicBezTo>
                      <a:pt x="136" y="26"/>
                      <a:pt x="135" y="25"/>
                      <a:pt x="135" y="24"/>
                    </a:cubicBezTo>
                    <a:cubicBezTo>
                      <a:pt x="134" y="23"/>
                      <a:pt x="132" y="20"/>
                      <a:pt x="130" y="20"/>
                    </a:cubicBezTo>
                    <a:cubicBezTo>
                      <a:pt x="129" y="20"/>
                      <a:pt x="123" y="19"/>
                      <a:pt x="123" y="20"/>
                    </a:cubicBezTo>
                    <a:cubicBezTo>
                      <a:pt x="122" y="20"/>
                      <a:pt x="121" y="21"/>
                      <a:pt x="121" y="21"/>
                    </a:cubicBezTo>
                    <a:cubicBezTo>
                      <a:pt x="120" y="22"/>
                      <a:pt x="120" y="22"/>
                      <a:pt x="120" y="23"/>
                    </a:cubicBezTo>
                    <a:cubicBezTo>
                      <a:pt x="121" y="23"/>
                      <a:pt x="123" y="24"/>
                      <a:pt x="123" y="24"/>
                    </a:cubicBezTo>
                    <a:cubicBezTo>
                      <a:pt x="123" y="25"/>
                      <a:pt x="122" y="24"/>
                      <a:pt x="121" y="25"/>
                    </a:cubicBezTo>
                    <a:cubicBezTo>
                      <a:pt x="120" y="26"/>
                      <a:pt x="120" y="29"/>
                      <a:pt x="120" y="29"/>
                    </a:cubicBezTo>
                    <a:cubicBezTo>
                      <a:pt x="119" y="29"/>
                      <a:pt x="119" y="23"/>
                      <a:pt x="118" y="23"/>
                    </a:cubicBezTo>
                    <a:cubicBezTo>
                      <a:pt x="116" y="23"/>
                      <a:pt x="113" y="23"/>
                      <a:pt x="112" y="23"/>
                    </a:cubicBezTo>
                    <a:cubicBezTo>
                      <a:pt x="111" y="22"/>
                      <a:pt x="112" y="20"/>
                      <a:pt x="110" y="20"/>
                    </a:cubicBezTo>
                    <a:cubicBezTo>
                      <a:pt x="107" y="20"/>
                      <a:pt x="105" y="20"/>
                      <a:pt x="105" y="19"/>
                    </a:cubicBezTo>
                    <a:cubicBezTo>
                      <a:pt x="104" y="19"/>
                      <a:pt x="107" y="15"/>
                      <a:pt x="106" y="14"/>
                    </a:cubicBezTo>
                    <a:cubicBezTo>
                      <a:pt x="104" y="13"/>
                      <a:pt x="102" y="12"/>
                      <a:pt x="102" y="11"/>
                    </a:cubicBezTo>
                    <a:cubicBezTo>
                      <a:pt x="102" y="10"/>
                      <a:pt x="101" y="8"/>
                      <a:pt x="101" y="7"/>
                    </a:cubicBezTo>
                    <a:cubicBezTo>
                      <a:pt x="100" y="7"/>
                      <a:pt x="99" y="6"/>
                      <a:pt x="99" y="5"/>
                    </a:cubicBezTo>
                    <a:cubicBezTo>
                      <a:pt x="99" y="5"/>
                      <a:pt x="102" y="4"/>
                      <a:pt x="101" y="3"/>
                    </a:cubicBezTo>
                    <a:cubicBezTo>
                      <a:pt x="101" y="2"/>
                      <a:pt x="100" y="0"/>
                      <a:pt x="98" y="1"/>
                    </a:cubicBezTo>
                    <a:cubicBezTo>
                      <a:pt x="97" y="1"/>
                      <a:pt x="94" y="1"/>
                      <a:pt x="93" y="2"/>
                    </a:cubicBezTo>
                    <a:cubicBezTo>
                      <a:pt x="92" y="3"/>
                      <a:pt x="88" y="7"/>
                      <a:pt x="88" y="7"/>
                    </a:cubicBezTo>
                    <a:cubicBezTo>
                      <a:pt x="89" y="7"/>
                      <a:pt x="90" y="8"/>
                      <a:pt x="89" y="8"/>
                    </a:cubicBezTo>
                    <a:cubicBezTo>
                      <a:pt x="88" y="9"/>
                      <a:pt x="87" y="9"/>
                      <a:pt x="85" y="9"/>
                    </a:cubicBezTo>
                    <a:cubicBezTo>
                      <a:pt x="84" y="10"/>
                      <a:pt x="82" y="11"/>
                      <a:pt x="82" y="11"/>
                    </a:cubicBezTo>
                    <a:cubicBezTo>
                      <a:pt x="82" y="12"/>
                      <a:pt x="81" y="12"/>
                      <a:pt x="82" y="13"/>
                    </a:cubicBezTo>
                    <a:cubicBezTo>
                      <a:pt x="82" y="13"/>
                      <a:pt x="86" y="14"/>
                      <a:pt x="87" y="15"/>
                    </a:cubicBezTo>
                    <a:cubicBezTo>
                      <a:pt x="88" y="16"/>
                      <a:pt x="95" y="18"/>
                      <a:pt x="94" y="19"/>
                    </a:cubicBezTo>
                    <a:cubicBezTo>
                      <a:pt x="92" y="20"/>
                      <a:pt x="86" y="22"/>
                      <a:pt x="86" y="22"/>
                    </a:cubicBezTo>
                    <a:cubicBezTo>
                      <a:pt x="87" y="23"/>
                      <a:pt x="90" y="24"/>
                      <a:pt x="92" y="25"/>
                    </a:cubicBezTo>
                    <a:cubicBezTo>
                      <a:pt x="94" y="25"/>
                      <a:pt x="98" y="26"/>
                      <a:pt x="98" y="27"/>
                    </a:cubicBezTo>
                    <a:cubicBezTo>
                      <a:pt x="98" y="27"/>
                      <a:pt x="98" y="31"/>
                      <a:pt x="97" y="31"/>
                    </a:cubicBezTo>
                    <a:cubicBezTo>
                      <a:pt x="97" y="32"/>
                      <a:pt x="87" y="30"/>
                      <a:pt x="85" y="30"/>
                    </a:cubicBezTo>
                    <a:cubicBezTo>
                      <a:pt x="84" y="30"/>
                      <a:pt x="73" y="31"/>
                      <a:pt x="72" y="30"/>
                    </a:cubicBezTo>
                    <a:cubicBezTo>
                      <a:pt x="71" y="30"/>
                      <a:pt x="70" y="29"/>
                      <a:pt x="70" y="28"/>
                    </a:cubicBezTo>
                    <a:cubicBezTo>
                      <a:pt x="70" y="27"/>
                      <a:pt x="70" y="24"/>
                      <a:pt x="69" y="24"/>
                    </a:cubicBezTo>
                    <a:cubicBezTo>
                      <a:pt x="68" y="24"/>
                      <a:pt x="61" y="25"/>
                      <a:pt x="61" y="24"/>
                    </a:cubicBezTo>
                    <a:cubicBezTo>
                      <a:pt x="62" y="23"/>
                      <a:pt x="65" y="23"/>
                      <a:pt x="64" y="22"/>
                    </a:cubicBezTo>
                    <a:cubicBezTo>
                      <a:pt x="63" y="21"/>
                      <a:pt x="55" y="15"/>
                      <a:pt x="53" y="14"/>
                    </a:cubicBezTo>
                    <a:cubicBezTo>
                      <a:pt x="51" y="14"/>
                      <a:pt x="51" y="15"/>
                      <a:pt x="49" y="15"/>
                    </a:cubicBezTo>
                    <a:cubicBezTo>
                      <a:pt x="46" y="15"/>
                      <a:pt x="42" y="15"/>
                      <a:pt x="41" y="15"/>
                    </a:cubicBezTo>
                    <a:cubicBezTo>
                      <a:pt x="40" y="14"/>
                      <a:pt x="41" y="14"/>
                      <a:pt x="40" y="13"/>
                    </a:cubicBezTo>
                    <a:cubicBezTo>
                      <a:pt x="39" y="12"/>
                      <a:pt x="38" y="10"/>
                      <a:pt x="36" y="9"/>
                    </a:cubicBezTo>
                    <a:cubicBezTo>
                      <a:pt x="35" y="9"/>
                      <a:pt x="31" y="8"/>
                      <a:pt x="30" y="8"/>
                    </a:cubicBezTo>
                    <a:cubicBezTo>
                      <a:pt x="29" y="9"/>
                      <a:pt x="26" y="9"/>
                      <a:pt x="25" y="10"/>
                    </a:cubicBezTo>
                    <a:cubicBezTo>
                      <a:pt x="23" y="10"/>
                      <a:pt x="20" y="12"/>
                      <a:pt x="20" y="12"/>
                    </a:cubicBezTo>
                    <a:cubicBezTo>
                      <a:pt x="20" y="12"/>
                      <a:pt x="21" y="13"/>
                      <a:pt x="21" y="13"/>
                    </a:cubicBezTo>
                    <a:cubicBezTo>
                      <a:pt x="21" y="13"/>
                      <a:pt x="25" y="13"/>
                      <a:pt x="26" y="14"/>
                    </a:cubicBezTo>
                    <a:cubicBezTo>
                      <a:pt x="28" y="15"/>
                      <a:pt x="34" y="16"/>
                      <a:pt x="34" y="16"/>
                    </a:cubicBezTo>
                    <a:cubicBezTo>
                      <a:pt x="34" y="16"/>
                      <a:pt x="33" y="17"/>
                      <a:pt x="32" y="17"/>
                    </a:cubicBezTo>
                    <a:cubicBezTo>
                      <a:pt x="31" y="17"/>
                      <a:pt x="23" y="16"/>
                      <a:pt x="20" y="16"/>
                    </a:cubicBezTo>
                    <a:cubicBezTo>
                      <a:pt x="18" y="16"/>
                      <a:pt x="15" y="16"/>
                      <a:pt x="14" y="16"/>
                    </a:cubicBezTo>
                    <a:cubicBezTo>
                      <a:pt x="13" y="16"/>
                      <a:pt x="12" y="18"/>
                      <a:pt x="12" y="18"/>
                    </a:cubicBezTo>
                    <a:cubicBezTo>
                      <a:pt x="12" y="18"/>
                      <a:pt x="13" y="19"/>
                      <a:pt x="13" y="19"/>
                    </a:cubicBezTo>
                    <a:cubicBezTo>
                      <a:pt x="13" y="20"/>
                      <a:pt x="12" y="21"/>
                      <a:pt x="12" y="21"/>
                    </a:cubicBezTo>
                    <a:cubicBezTo>
                      <a:pt x="13" y="22"/>
                      <a:pt x="15" y="22"/>
                      <a:pt x="17" y="22"/>
                    </a:cubicBezTo>
                    <a:cubicBezTo>
                      <a:pt x="18" y="23"/>
                      <a:pt x="20" y="23"/>
                      <a:pt x="23" y="23"/>
                    </a:cubicBezTo>
                    <a:cubicBezTo>
                      <a:pt x="25" y="22"/>
                      <a:pt x="30" y="22"/>
                      <a:pt x="30" y="22"/>
                    </a:cubicBezTo>
                    <a:cubicBezTo>
                      <a:pt x="30" y="23"/>
                      <a:pt x="29" y="24"/>
                      <a:pt x="28" y="24"/>
                    </a:cubicBezTo>
                    <a:cubicBezTo>
                      <a:pt x="27" y="24"/>
                      <a:pt x="14" y="24"/>
                      <a:pt x="14" y="25"/>
                    </a:cubicBezTo>
                    <a:cubicBezTo>
                      <a:pt x="14" y="25"/>
                      <a:pt x="10" y="24"/>
                      <a:pt x="9" y="25"/>
                    </a:cubicBezTo>
                    <a:cubicBezTo>
                      <a:pt x="8" y="26"/>
                      <a:pt x="6" y="28"/>
                      <a:pt x="6" y="29"/>
                    </a:cubicBezTo>
                    <a:cubicBezTo>
                      <a:pt x="7" y="29"/>
                      <a:pt x="14" y="30"/>
                      <a:pt x="16" y="29"/>
                    </a:cubicBezTo>
                    <a:cubicBezTo>
                      <a:pt x="18" y="29"/>
                      <a:pt x="22" y="28"/>
                      <a:pt x="23" y="27"/>
                    </a:cubicBezTo>
                    <a:cubicBezTo>
                      <a:pt x="24" y="27"/>
                      <a:pt x="30" y="26"/>
                      <a:pt x="30" y="27"/>
                    </a:cubicBezTo>
                    <a:cubicBezTo>
                      <a:pt x="30" y="27"/>
                      <a:pt x="25" y="29"/>
                      <a:pt x="24" y="29"/>
                    </a:cubicBezTo>
                    <a:cubicBezTo>
                      <a:pt x="23" y="30"/>
                      <a:pt x="21" y="31"/>
                      <a:pt x="18" y="31"/>
                    </a:cubicBezTo>
                    <a:cubicBezTo>
                      <a:pt x="16" y="31"/>
                      <a:pt x="9" y="32"/>
                      <a:pt x="7" y="33"/>
                    </a:cubicBezTo>
                    <a:cubicBezTo>
                      <a:pt x="4" y="33"/>
                      <a:pt x="4" y="33"/>
                      <a:pt x="2" y="35"/>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195"/>
              <p:cNvSpPr>
                <a:spLocks/>
              </p:cNvSpPr>
              <p:nvPr/>
            </p:nvSpPr>
            <p:spPr bwMode="auto">
              <a:xfrm>
                <a:off x="1230312" y="1617663"/>
                <a:ext cx="50800" cy="31750"/>
              </a:xfrm>
              <a:custGeom>
                <a:avLst/>
                <a:gdLst>
                  <a:gd name="T0" fmla="*/ 8 w 22"/>
                  <a:gd name="T1" fmla="*/ 5 h 14"/>
                  <a:gd name="T2" fmla="*/ 4 w 22"/>
                  <a:gd name="T3" fmla="*/ 9 h 14"/>
                  <a:gd name="T4" fmla="*/ 1 w 22"/>
                  <a:gd name="T5" fmla="*/ 11 h 14"/>
                  <a:gd name="T6" fmla="*/ 4 w 22"/>
                  <a:gd name="T7" fmla="*/ 12 h 14"/>
                  <a:gd name="T8" fmla="*/ 8 w 22"/>
                  <a:gd name="T9" fmla="*/ 14 h 14"/>
                  <a:gd name="T10" fmla="*/ 12 w 22"/>
                  <a:gd name="T11" fmla="*/ 13 h 14"/>
                  <a:gd name="T12" fmla="*/ 14 w 22"/>
                  <a:gd name="T13" fmla="*/ 10 h 14"/>
                  <a:gd name="T14" fmla="*/ 19 w 22"/>
                  <a:gd name="T15" fmla="*/ 5 h 14"/>
                  <a:gd name="T16" fmla="*/ 21 w 22"/>
                  <a:gd name="T17" fmla="*/ 2 h 14"/>
                  <a:gd name="T18" fmla="*/ 20 w 22"/>
                  <a:gd name="T19" fmla="*/ 0 h 14"/>
                  <a:gd name="T20" fmla="*/ 15 w 22"/>
                  <a:gd name="T21" fmla="*/ 2 h 14"/>
                  <a:gd name="T22" fmla="*/ 15 w 22"/>
                  <a:gd name="T23" fmla="*/ 4 h 14"/>
                  <a:gd name="T24" fmla="*/ 8 w 22"/>
                  <a:gd name="T25"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4">
                    <a:moveTo>
                      <a:pt x="8" y="5"/>
                    </a:moveTo>
                    <a:cubicBezTo>
                      <a:pt x="7" y="6"/>
                      <a:pt x="6" y="8"/>
                      <a:pt x="4" y="9"/>
                    </a:cubicBezTo>
                    <a:cubicBezTo>
                      <a:pt x="2" y="10"/>
                      <a:pt x="0" y="11"/>
                      <a:pt x="1" y="11"/>
                    </a:cubicBezTo>
                    <a:cubicBezTo>
                      <a:pt x="1" y="12"/>
                      <a:pt x="2" y="12"/>
                      <a:pt x="4" y="12"/>
                    </a:cubicBezTo>
                    <a:cubicBezTo>
                      <a:pt x="6" y="13"/>
                      <a:pt x="7" y="14"/>
                      <a:pt x="8" y="14"/>
                    </a:cubicBezTo>
                    <a:cubicBezTo>
                      <a:pt x="10" y="14"/>
                      <a:pt x="11" y="13"/>
                      <a:pt x="12" y="13"/>
                    </a:cubicBezTo>
                    <a:cubicBezTo>
                      <a:pt x="13" y="12"/>
                      <a:pt x="13" y="12"/>
                      <a:pt x="14" y="10"/>
                    </a:cubicBezTo>
                    <a:cubicBezTo>
                      <a:pt x="15" y="9"/>
                      <a:pt x="18" y="7"/>
                      <a:pt x="19" y="5"/>
                    </a:cubicBezTo>
                    <a:cubicBezTo>
                      <a:pt x="20" y="4"/>
                      <a:pt x="22" y="3"/>
                      <a:pt x="21" y="2"/>
                    </a:cubicBezTo>
                    <a:cubicBezTo>
                      <a:pt x="21" y="2"/>
                      <a:pt x="21" y="0"/>
                      <a:pt x="20" y="0"/>
                    </a:cubicBezTo>
                    <a:cubicBezTo>
                      <a:pt x="19" y="0"/>
                      <a:pt x="16" y="1"/>
                      <a:pt x="15" y="2"/>
                    </a:cubicBezTo>
                    <a:cubicBezTo>
                      <a:pt x="15" y="3"/>
                      <a:pt x="16" y="3"/>
                      <a:pt x="15" y="4"/>
                    </a:cubicBezTo>
                    <a:cubicBezTo>
                      <a:pt x="13" y="4"/>
                      <a:pt x="11" y="4"/>
                      <a:pt x="8" y="5"/>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196"/>
              <p:cNvSpPr>
                <a:spLocks/>
              </p:cNvSpPr>
              <p:nvPr/>
            </p:nvSpPr>
            <p:spPr bwMode="auto">
              <a:xfrm>
                <a:off x="1138237" y="1541463"/>
                <a:ext cx="195263" cy="92075"/>
              </a:xfrm>
              <a:custGeom>
                <a:avLst/>
                <a:gdLst>
                  <a:gd name="T0" fmla="*/ 85 w 85"/>
                  <a:gd name="T1" fmla="*/ 5 h 40"/>
                  <a:gd name="T2" fmla="*/ 76 w 85"/>
                  <a:gd name="T3" fmla="*/ 9 h 40"/>
                  <a:gd name="T4" fmla="*/ 82 w 85"/>
                  <a:gd name="T5" fmla="*/ 14 h 40"/>
                  <a:gd name="T6" fmla="*/ 77 w 85"/>
                  <a:gd name="T7" fmla="*/ 17 h 40"/>
                  <a:gd name="T8" fmla="*/ 71 w 85"/>
                  <a:gd name="T9" fmla="*/ 25 h 40"/>
                  <a:gd name="T10" fmla="*/ 61 w 85"/>
                  <a:gd name="T11" fmla="*/ 29 h 40"/>
                  <a:gd name="T12" fmla="*/ 56 w 85"/>
                  <a:gd name="T13" fmla="*/ 26 h 40"/>
                  <a:gd name="T14" fmla="*/ 57 w 85"/>
                  <a:gd name="T15" fmla="*/ 20 h 40"/>
                  <a:gd name="T16" fmla="*/ 58 w 85"/>
                  <a:gd name="T17" fmla="*/ 17 h 40"/>
                  <a:gd name="T18" fmla="*/ 53 w 85"/>
                  <a:gd name="T19" fmla="*/ 21 h 40"/>
                  <a:gd name="T20" fmla="*/ 47 w 85"/>
                  <a:gd name="T21" fmla="*/ 24 h 40"/>
                  <a:gd name="T22" fmla="*/ 48 w 85"/>
                  <a:gd name="T23" fmla="*/ 30 h 40"/>
                  <a:gd name="T24" fmla="*/ 42 w 85"/>
                  <a:gd name="T25" fmla="*/ 32 h 40"/>
                  <a:gd name="T26" fmla="*/ 39 w 85"/>
                  <a:gd name="T27" fmla="*/ 27 h 40"/>
                  <a:gd name="T28" fmla="*/ 38 w 85"/>
                  <a:gd name="T29" fmla="*/ 31 h 40"/>
                  <a:gd name="T30" fmla="*/ 30 w 85"/>
                  <a:gd name="T31" fmla="*/ 40 h 40"/>
                  <a:gd name="T32" fmla="*/ 29 w 85"/>
                  <a:gd name="T33" fmla="*/ 35 h 40"/>
                  <a:gd name="T34" fmla="*/ 27 w 85"/>
                  <a:gd name="T35" fmla="*/ 32 h 40"/>
                  <a:gd name="T36" fmla="*/ 23 w 85"/>
                  <a:gd name="T37" fmla="*/ 34 h 40"/>
                  <a:gd name="T38" fmla="*/ 19 w 85"/>
                  <a:gd name="T39" fmla="*/ 38 h 40"/>
                  <a:gd name="T40" fmla="*/ 7 w 85"/>
                  <a:gd name="T41" fmla="*/ 33 h 40"/>
                  <a:gd name="T42" fmla="*/ 1 w 85"/>
                  <a:gd name="T43" fmla="*/ 34 h 40"/>
                  <a:gd name="T44" fmla="*/ 5 w 85"/>
                  <a:gd name="T45" fmla="*/ 30 h 40"/>
                  <a:gd name="T46" fmla="*/ 12 w 85"/>
                  <a:gd name="T47" fmla="*/ 26 h 40"/>
                  <a:gd name="T48" fmla="*/ 21 w 85"/>
                  <a:gd name="T49" fmla="*/ 21 h 40"/>
                  <a:gd name="T50" fmla="*/ 30 w 85"/>
                  <a:gd name="T51" fmla="*/ 16 h 40"/>
                  <a:gd name="T52" fmla="*/ 41 w 85"/>
                  <a:gd name="T53" fmla="*/ 8 h 40"/>
                  <a:gd name="T54" fmla="*/ 50 w 85"/>
                  <a:gd name="T55" fmla="*/ 4 h 40"/>
                  <a:gd name="T56" fmla="*/ 63 w 85"/>
                  <a:gd name="T57" fmla="*/ 5 h 40"/>
                  <a:gd name="T58" fmla="*/ 66 w 85"/>
                  <a:gd name="T59" fmla="*/ 5 h 40"/>
                  <a:gd name="T60" fmla="*/ 70 w 85"/>
                  <a:gd name="T61" fmla="*/ 4 h 40"/>
                  <a:gd name="T62" fmla="*/ 66 w 85"/>
                  <a:gd name="T63" fmla="*/ 2 h 40"/>
                  <a:gd name="T64" fmla="*/ 72 w 85"/>
                  <a:gd name="T6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 h="40">
                    <a:moveTo>
                      <a:pt x="76" y="1"/>
                    </a:moveTo>
                    <a:cubicBezTo>
                      <a:pt x="80" y="4"/>
                      <a:pt x="85" y="4"/>
                      <a:pt x="85" y="5"/>
                    </a:cubicBezTo>
                    <a:cubicBezTo>
                      <a:pt x="84" y="7"/>
                      <a:pt x="79" y="7"/>
                      <a:pt x="78" y="7"/>
                    </a:cubicBezTo>
                    <a:cubicBezTo>
                      <a:pt x="77" y="8"/>
                      <a:pt x="76" y="9"/>
                      <a:pt x="76" y="9"/>
                    </a:cubicBezTo>
                    <a:cubicBezTo>
                      <a:pt x="75" y="9"/>
                      <a:pt x="75" y="11"/>
                      <a:pt x="75" y="11"/>
                    </a:cubicBezTo>
                    <a:cubicBezTo>
                      <a:pt x="76" y="12"/>
                      <a:pt x="82" y="14"/>
                      <a:pt x="82" y="14"/>
                    </a:cubicBezTo>
                    <a:cubicBezTo>
                      <a:pt x="81" y="15"/>
                      <a:pt x="74" y="14"/>
                      <a:pt x="74" y="15"/>
                    </a:cubicBezTo>
                    <a:cubicBezTo>
                      <a:pt x="74" y="16"/>
                      <a:pt x="77" y="16"/>
                      <a:pt x="77" y="17"/>
                    </a:cubicBezTo>
                    <a:cubicBezTo>
                      <a:pt x="78" y="17"/>
                      <a:pt x="79" y="19"/>
                      <a:pt x="79" y="20"/>
                    </a:cubicBezTo>
                    <a:cubicBezTo>
                      <a:pt x="79" y="20"/>
                      <a:pt x="74" y="23"/>
                      <a:pt x="71" y="25"/>
                    </a:cubicBezTo>
                    <a:cubicBezTo>
                      <a:pt x="69" y="27"/>
                      <a:pt x="68" y="28"/>
                      <a:pt x="67" y="29"/>
                    </a:cubicBezTo>
                    <a:cubicBezTo>
                      <a:pt x="66" y="29"/>
                      <a:pt x="63" y="29"/>
                      <a:pt x="61" y="29"/>
                    </a:cubicBezTo>
                    <a:cubicBezTo>
                      <a:pt x="60" y="29"/>
                      <a:pt x="57" y="29"/>
                      <a:pt x="57" y="28"/>
                    </a:cubicBezTo>
                    <a:cubicBezTo>
                      <a:pt x="56" y="28"/>
                      <a:pt x="55" y="27"/>
                      <a:pt x="56" y="26"/>
                    </a:cubicBezTo>
                    <a:cubicBezTo>
                      <a:pt x="56" y="25"/>
                      <a:pt x="57" y="25"/>
                      <a:pt x="57" y="24"/>
                    </a:cubicBezTo>
                    <a:cubicBezTo>
                      <a:pt x="57" y="22"/>
                      <a:pt x="56" y="21"/>
                      <a:pt x="57" y="20"/>
                    </a:cubicBezTo>
                    <a:cubicBezTo>
                      <a:pt x="58" y="19"/>
                      <a:pt x="59" y="18"/>
                      <a:pt x="59" y="18"/>
                    </a:cubicBezTo>
                    <a:cubicBezTo>
                      <a:pt x="59" y="18"/>
                      <a:pt x="58" y="17"/>
                      <a:pt x="58" y="17"/>
                    </a:cubicBezTo>
                    <a:cubicBezTo>
                      <a:pt x="57" y="17"/>
                      <a:pt x="53" y="17"/>
                      <a:pt x="53" y="18"/>
                    </a:cubicBezTo>
                    <a:cubicBezTo>
                      <a:pt x="53" y="19"/>
                      <a:pt x="53" y="20"/>
                      <a:pt x="53" y="21"/>
                    </a:cubicBezTo>
                    <a:cubicBezTo>
                      <a:pt x="53" y="22"/>
                      <a:pt x="53" y="23"/>
                      <a:pt x="52" y="23"/>
                    </a:cubicBezTo>
                    <a:cubicBezTo>
                      <a:pt x="52" y="23"/>
                      <a:pt x="47" y="23"/>
                      <a:pt x="47" y="24"/>
                    </a:cubicBezTo>
                    <a:cubicBezTo>
                      <a:pt x="47" y="25"/>
                      <a:pt x="50" y="28"/>
                      <a:pt x="50" y="28"/>
                    </a:cubicBezTo>
                    <a:cubicBezTo>
                      <a:pt x="50" y="29"/>
                      <a:pt x="49" y="30"/>
                      <a:pt x="48" y="30"/>
                    </a:cubicBezTo>
                    <a:cubicBezTo>
                      <a:pt x="47" y="31"/>
                      <a:pt x="45" y="32"/>
                      <a:pt x="44" y="32"/>
                    </a:cubicBezTo>
                    <a:cubicBezTo>
                      <a:pt x="44" y="32"/>
                      <a:pt x="43" y="33"/>
                      <a:pt x="42" y="32"/>
                    </a:cubicBezTo>
                    <a:cubicBezTo>
                      <a:pt x="41" y="32"/>
                      <a:pt x="40" y="31"/>
                      <a:pt x="40" y="30"/>
                    </a:cubicBezTo>
                    <a:cubicBezTo>
                      <a:pt x="40" y="30"/>
                      <a:pt x="40" y="27"/>
                      <a:pt x="39" y="27"/>
                    </a:cubicBezTo>
                    <a:cubicBezTo>
                      <a:pt x="38" y="27"/>
                      <a:pt x="37" y="28"/>
                      <a:pt x="37" y="29"/>
                    </a:cubicBezTo>
                    <a:cubicBezTo>
                      <a:pt x="37" y="29"/>
                      <a:pt x="37" y="30"/>
                      <a:pt x="38" y="31"/>
                    </a:cubicBezTo>
                    <a:cubicBezTo>
                      <a:pt x="38" y="32"/>
                      <a:pt x="40" y="35"/>
                      <a:pt x="39" y="36"/>
                    </a:cubicBezTo>
                    <a:cubicBezTo>
                      <a:pt x="39" y="36"/>
                      <a:pt x="31" y="40"/>
                      <a:pt x="30" y="40"/>
                    </a:cubicBezTo>
                    <a:cubicBezTo>
                      <a:pt x="30" y="40"/>
                      <a:pt x="30" y="37"/>
                      <a:pt x="30" y="37"/>
                    </a:cubicBezTo>
                    <a:cubicBezTo>
                      <a:pt x="30" y="36"/>
                      <a:pt x="30" y="35"/>
                      <a:pt x="29" y="35"/>
                    </a:cubicBezTo>
                    <a:cubicBezTo>
                      <a:pt x="28" y="35"/>
                      <a:pt x="27" y="35"/>
                      <a:pt x="27" y="34"/>
                    </a:cubicBezTo>
                    <a:cubicBezTo>
                      <a:pt x="27" y="34"/>
                      <a:pt x="28" y="33"/>
                      <a:pt x="27" y="32"/>
                    </a:cubicBezTo>
                    <a:cubicBezTo>
                      <a:pt x="25" y="32"/>
                      <a:pt x="25" y="31"/>
                      <a:pt x="24" y="31"/>
                    </a:cubicBezTo>
                    <a:cubicBezTo>
                      <a:pt x="24" y="32"/>
                      <a:pt x="23" y="33"/>
                      <a:pt x="23" y="34"/>
                    </a:cubicBezTo>
                    <a:cubicBezTo>
                      <a:pt x="23" y="34"/>
                      <a:pt x="24" y="36"/>
                      <a:pt x="23" y="37"/>
                    </a:cubicBezTo>
                    <a:cubicBezTo>
                      <a:pt x="23" y="37"/>
                      <a:pt x="21" y="38"/>
                      <a:pt x="19" y="38"/>
                    </a:cubicBezTo>
                    <a:cubicBezTo>
                      <a:pt x="17" y="38"/>
                      <a:pt x="6" y="38"/>
                      <a:pt x="6" y="37"/>
                    </a:cubicBezTo>
                    <a:cubicBezTo>
                      <a:pt x="6" y="36"/>
                      <a:pt x="8" y="34"/>
                      <a:pt x="7" y="33"/>
                    </a:cubicBezTo>
                    <a:cubicBezTo>
                      <a:pt x="6" y="33"/>
                      <a:pt x="6" y="32"/>
                      <a:pt x="5" y="32"/>
                    </a:cubicBezTo>
                    <a:cubicBezTo>
                      <a:pt x="4" y="33"/>
                      <a:pt x="0" y="35"/>
                      <a:pt x="1" y="34"/>
                    </a:cubicBezTo>
                    <a:cubicBezTo>
                      <a:pt x="1" y="33"/>
                      <a:pt x="2" y="31"/>
                      <a:pt x="3" y="31"/>
                    </a:cubicBezTo>
                    <a:cubicBezTo>
                      <a:pt x="3" y="30"/>
                      <a:pt x="4" y="31"/>
                      <a:pt x="5" y="30"/>
                    </a:cubicBezTo>
                    <a:cubicBezTo>
                      <a:pt x="6" y="29"/>
                      <a:pt x="5" y="28"/>
                      <a:pt x="6" y="28"/>
                    </a:cubicBezTo>
                    <a:cubicBezTo>
                      <a:pt x="7" y="27"/>
                      <a:pt x="11" y="27"/>
                      <a:pt x="12" y="26"/>
                    </a:cubicBezTo>
                    <a:cubicBezTo>
                      <a:pt x="13" y="26"/>
                      <a:pt x="15" y="26"/>
                      <a:pt x="17" y="26"/>
                    </a:cubicBezTo>
                    <a:cubicBezTo>
                      <a:pt x="19" y="25"/>
                      <a:pt x="19" y="22"/>
                      <a:pt x="21" y="21"/>
                    </a:cubicBezTo>
                    <a:cubicBezTo>
                      <a:pt x="23" y="20"/>
                      <a:pt x="29" y="19"/>
                      <a:pt x="30" y="18"/>
                    </a:cubicBezTo>
                    <a:cubicBezTo>
                      <a:pt x="30" y="17"/>
                      <a:pt x="30" y="17"/>
                      <a:pt x="30" y="16"/>
                    </a:cubicBezTo>
                    <a:cubicBezTo>
                      <a:pt x="31" y="15"/>
                      <a:pt x="35" y="11"/>
                      <a:pt x="36" y="10"/>
                    </a:cubicBezTo>
                    <a:cubicBezTo>
                      <a:pt x="37" y="10"/>
                      <a:pt x="40" y="9"/>
                      <a:pt x="41" y="8"/>
                    </a:cubicBezTo>
                    <a:cubicBezTo>
                      <a:pt x="42" y="7"/>
                      <a:pt x="41" y="6"/>
                      <a:pt x="43" y="6"/>
                    </a:cubicBezTo>
                    <a:cubicBezTo>
                      <a:pt x="45" y="5"/>
                      <a:pt x="47" y="5"/>
                      <a:pt x="50" y="4"/>
                    </a:cubicBezTo>
                    <a:cubicBezTo>
                      <a:pt x="52" y="4"/>
                      <a:pt x="56" y="4"/>
                      <a:pt x="57" y="4"/>
                    </a:cubicBezTo>
                    <a:cubicBezTo>
                      <a:pt x="58" y="4"/>
                      <a:pt x="62" y="5"/>
                      <a:pt x="63" y="5"/>
                    </a:cubicBezTo>
                    <a:cubicBezTo>
                      <a:pt x="65" y="6"/>
                      <a:pt x="66" y="7"/>
                      <a:pt x="66" y="6"/>
                    </a:cubicBezTo>
                    <a:cubicBezTo>
                      <a:pt x="66" y="6"/>
                      <a:pt x="65" y="5"/>
                      <a:pt x="66" y="5"/>
                    </a:cubicBezTo>
                    <a:cubicBezTo>
                      <a:pt x="67" y="5"/>
                      <a:pt x="68" y="5"/>
                      <a:pt x="69" y="5"/>
                    </a:cubicBezTo>
                    <a:cubicBezTo>
                      <a:pt x="69" y="5"/>
                      <a:pt x="70" y="4"/>
                      <a:pt x="70" y="4"/>
                    </a:cubicBezTo>
                    <a:cubicBezTo>
                      <a:pt x="70" y="4"/>
                      <a:pt x="69" y="4"/>
                      <a:pt x="68" y="4"/>
                    </a:cubicBezTo>
                    <a:cubicBezTo>
                      <a:pt x="67" y="3"/>
                      <a:pt x="66" y="2"/>
                      <a:pt x="66" y="2"/>
                    </a:cubicBezTo>
                    <a:cubicBezTo>
                      <a:pt x="67" y="2"/>
                      <a:pt x="69" y="2"/>
                      <a:pt x="69" y="1"/>
                    </a:cubicBezTo>
                    <a:cubicBezTo>
                      <a:pt x="70" y="1"/>
                      <a:pt x="70" y="0"/>
                      <a:pt x="72" y="0"/>
                    </a:cubicBezTo>
                    <a:cubicBezTo>
                      <a:pt x="73" y="0"/>
                      <a:pt x="74" y="0"/>
                      <a:pt x="76"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198"/>
              <p:cNvSpPr>
                <a:spLocks/>
              </p:cNvSpPr>
              <p:nvPr/>
            </p:nvSpPr>
            <p:spPr bwMode="auto">
              <a:xfrm>
                <a:off x="1384300" y="1511300"/>
                <a:ext cx="96838" cy="41275"/>
              </a:xfrm>
              <a:custGeom>
                <a:avLst/>
                <a:gdLst>
                  <a:gd name="T0" fmla="*/ 19 w 42"/>
                  <a:gd name="T1" fmla="*/ 2 h 18"/>
                  <a:gd name="T2" fmla="*/ 36 w 42"/>
                  <a:gd name="T3" fmla="*/ 0 h 18"/>
                  <a:gd name="T4" fmla="*/ 41 w 42"/>
                  <a:gd name="T5" fmla="*/ 1 h 18"/>
                  <a:gd name="T6" fmla="*/ 37 w 42"/>
                  <a:gd name="T7" fmla="*/ 4 h 18"/>
                  <a:gd name="T8" fmla="*/ 28 w 42"/>
                  <a:gd name="T9" fmla="*/ 5 h 18"/>
                  <a:gd name="T10" fmla="*/ 30 w 42"/>
                  <a:gd name="T11" fmla="*/ 8 h 18"/>
                  <a:gd name="T12" fmla="*/ 36 w 42"/>
                  <a:gd name="T13" fmla="*/ 8 h 18"/>
                  <a:gd name="T14" fmla="*/ 37 w 42"/>
                  <a:gd name="T15" fmla="*/ 11 h 18"/>
                  <a:gd name="T16" fmla="*/ 35 w 42"/>
                  <a:gd name="T17" fmla="*/ 14 h 18"/>
                  <a:gd name="T18" fmla="*/ 26 w 42"/>
                  <a:gd name="T19" fmla="*/ 16 h 18"/>
                  <a:gd name="T20" fmla="*/ 15 w 42"/>
                  <a:gd name="T21" fmla="*/ 18 h 18"/>
                  <a:gd name="T22" fmla="*/ 10 w 42"/>
                  <a:gd name="T23" fmla="*/ 17 h 18"/>
                  <a:gd name="T24" fmla="*/ 8 w 42"/>
                  <a:gd name="T25" fmla="*/ 15 h 18"/>
                  <a:gd name="T26" fmla="*/ 6 w 42"/>
                  <a:gd name="T27" fmla="*/ 15 h 18"/>
                  <a:gd name="T28" fmla="*/ 2 w 42"/>
                  <a:gd name="T29" fmla="*/ 13 h 18"/>
                  <a:gd name="T30" fmla="*/ 3 w 42"/>
                  <a:gd name="T31" fmla="*/ 10 h 18"/>
                  <a:gd name="T32" fmla="*/ 1 w 42"/>
                  <a:gd name="T33" fmla="*/ 7 h 18"/>
                  <a:gd name="T34" fmla="*/ 2 w 42"/>
                  <a:gd name="T35" fmla="*/ 5 h 18"/>
                  <a:gd name="T36" fmla="*/ 19 w 42"/>
                  <a:gd name="T3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18">
                    <a:moveTo>
                      <a:pt x="19" y="2"/>
                    </a:moveTo>
                    <a:cubicBezTo>
                      <a:pt x="21" y="2"/>
                      <a:pt x="34" y="0"/>
                      <a:pt x="36" y="0"/>
                    </a:cubicBezTo>
                    <a:cubicBezTo>
                      <a:pt x="38" y="0"/>
                      <a:pt x="42" y="0"/>
                      <a:pt x="41" y="1"/>
                    </a:cubicBezTo>
                    <a:cubicBezTo>
                      <a:pt x="41" y="2"/>
                      <a:pt x="39" y="4"/>
                      <a:pt x="37" y="4"/>
                    </a:cubicBezTo>
                    <a:cubicBezTo>
                      <a:pt x="36" y="4"/>
                      <a:pt x="28" y="5"/>
                      <a:pt x="28" y="5"/>
                    </a:cubicBezTo>
                    <a:cubicBezTo>
                      <a:pt x="28" y="6"/>
                      <a:pt x="29" y="8"/>
                      <a:pt x="30" y="8"/>
                    </a:cubicBezTo>
                    <a:cubicBezTo>
                      <a:pt x="31" y="8"/>
                      <a:pt x="36" y="8"/>
                      <a:pt x="36" y="8"/>
                    </a:cubicBezTo>
                    <a:cubicBezTo>
                      <a:pt x="36" y="8"/>
                      <a:pt x="37" y="10"/>
                      <a:pt x="37" y="11"/>
                    </a:cubicBezTo>
                    <a:cubicBezTo>
                      <a:pt x="37" y="11"/>
                      <a:pt x="36" y="13"/>
                      <a:pt x="35" y="14"/>
                    </a:cubicBezTo>
                    <a:cubicBezTo>
                      <a:pt x="34" y="14"/>
                      <a:pt x="29" y="15"/>
                      <a:pt x="26" y="16"/>
                    </a:cubicBezTo>
                    <a:cubicBezTo>
                      <a:pt x="22" y="17"/>
                      <a:pt x="17" y="18"/>
                      <a:pt x="15" y="18"/>
                    </a:cubicBezTo>
                    <a:cubicBezTo>
                      <a:pt x="14" y="18"/>
                      <a:pt x="11" y="18"/>
                      <a:pt x="10" y="17"/>
                    </a:cubicBezTo>
                    <a:cubicBezTo>
                      <a:pt x="10" y="17"/>
                      <a:pt x="8" y="15"/>
                      <a:pt x="8" y="15"/>
                    </a:cubicBezTo>
                    <a:cubicBezTo>
                      <a:pt x="7" y="15"/>
                      <a:pt x="7" y="16"/>
                      <a:pt x="6" y="15"/>
                    </a:cubicBezTo>
                    <a:cubicBezTo>
                      <a:pt x="5" y="15"/>
                      <a:pt x="3" y="14"/>
                      <a:pt x="2" y="13"/>
                    </a:cubicBezTo>
                    <a:cubicBezTo>
                      <a:pt x="2" y="12"/>
                      <a:pt x="3" y="11"/>
                      <a:pt x="3" y="10"/>
                    </a:cubicBezTo>
                    <a:cubicBezTo>
                      <a:pt x="2" y="9"/>
                      <a:pt x="0" y="8"/>
                      <a:pt x="1" y="7"/>
                    </a:cubicBezTo>
                    <a:cubicBezTo>
                      <a:pt x="1" y="6"/>
                      <a:pt x="1" y="5"/>
                      <a:pt x="2" y="5"/>
                    </a:cubicBezTo>
                    <a:cubicBezTo>
                      <a:pt x="4" y="4"/>
                      <a:pt x="17" y="3"/>
                      <a:pt x="19"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199"/>
              <p:cNvSpPr>
                <a:spLocks/>
              </p:cNvSpPr>
              <p:nvPr/>
            </p:nvSpPr>
            <p:spPr bwMode="auto">
              <a:xfrm>
                <a:off x="1384300" y="1474788"/>
                <a:ext cx="106363" cy="30163"/>
              </a:xfrm>
              <a:custGeom>
                <a:avLst/>
                <a:gdLst>
                  <a:gd name="T0" fmla="*/ 20 w 46"/>
                  <a:gd name="T1" fmla="*/ 3 h 13"/>
                  <a:gd name="T2" fmla="*/ 8 w 46"/>
                  <a:gd name="T3" fmla="*/ 7 h 13"/>
                  <a:gd name="T4" fmla="*/ 1 w 46"/>
                  <a:gd name="T5" fmla="*/ 9 h 13"/>
                  <a:gd name="T6" fmla="*/ 1 w 46"/>
                  <a:gd name="T7" fmla="*/ 11 h 13"/>
                  <a:gd name="T8" fmla="*/ 3 w 46"/>
                  <a:gd name="T9" fmla="*/ 12 h 13"/>
                  <a:gd name="T10" fmla="*/ 14 w 46"/>
                  <a:gd name="T11" fmla="*/ 10 h 13"/>
                  <a:gd name="T12" fmla="*/ 21 w 46"/>
                  <a:gd name="T13" fmla="*/ 12 h 13"/>
                  <a:gd name="T14" fmla="*/ 25 w 46"/>
                  <a:gd name="T15" fmla="*/ 9 h 13"/>
                  <a:gd name="T16" fmla="*/ 38 w 46"/>
                  <a:gd name="T17" fmla="*/ 11 h 13"/>
                  <a:gd name="T18" fmla="*/ 43 w 46"/>
                  <a:gd name="T19" fmla="*/ 11 h 13"/>
                  <a:gd name="T20" fmla="*/ 45 w 46"/>
                  <a:gd name="T21" fmla="*/ 7 h 13"/>
                  <a:gd name="T22" fmla="*/ 43 w 46"/>
                  <a:gd name="T23" fmla="*/ 5 h 13"/>
                  <a:gd name="T24" fmla="*/ 37 w 46"/>
                  <a:gd name="T25" fmla="*/ 2 h 13"/>
                  <a:gd name="T26" fmla="*/ 29 w 46"/>
                  <a:gd name="T27" fmla="*/ 1 h 13"/>
                  <a:gd name="T28" fmla="*/ 20 w 46"/>
                  <a:gd name="T29"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13">
                    <a:moveTo>
                      <a:pt x="20" y="3"/>
                    </a:moveTo>
                    <a:cubicBezTo>
                      <a:pt x="16" y="4"/>
                      <a:pt x="11" y="6"/>
                      <a:pt x="8" y="7"/>
                    </a:cubicBezTo>
                    <a:cubicBezTo>
                      <a:pt x="5" y="8"/>
                      <a:pt x="1" y="9"/>
                      <a:pt x="1" y="9"/>
                    </a:cubicBezTo>
                    <a:cubicBezTo>
                      <a:pt x="1" y="10"/>
                      <a:pt x="0" y="11"/>
                      <a:pt x="1" y="11"/>
                    </a:cubicBezTo>
                    <a:cubicBezTo>
                      <a:pt x="1" y="12"/>
                      <a:pt x="2" y="12"/>
                      <a:pt x="3" y="12"/>
                    </a:cubicBezTo>
                    <a:cubicBezTo>
                      <a:pt x="5" y="12"/>
                      <a:pt x="12" y="9"/>
                      <a:pt x="14" y="10"/>
                    </a:cubicBezTo>
                    <a:cubicBezTo>
                      <a:pt x="16" y="10"/>
                      <a:pt x="19" y="13"/>
                      <a:pt x="21" y="12"/>
                    </a:cubicBezTo>
                    <a:cubicBezTo>
                      <a:pt x="23" y="10"/>
                      <a:pt x="23" y="9"/>
                      <a:pt x="25" y="9"/>
                    </a:cubicBezTo>
                    <a:cubicBezTo>
                      <a:pt x="28" y="9"/>
                      <a:pt x="35" y="11"/>
                      <a:pt x="38" y="11"/>
                    </a:cubicBezTo>
                    <a:cubicBezTo>
                      <a:pt x="40" y="11"/>
                      <a:pt x="42" y="11"/>
                      <a:pt x="43" y="11"/>
                    </a:cubicBezTo>
                    <a:cubicBezTo>
                      <a:pt x="44" y="10"/>
                      <a:pt x="46" y="8"/>
                      <a:pt x="45" y="7"/>
                    </a:cubicBezTo>
                    <a:cubicBezTo>
                      <a:pt x="45" y="6"/>
                      <a:pt x="46" y="6"/>
                      <a:pt x="43" y="5"/>
                    </a:cubicBezTo>
                    <a:cubicBezTo>
                      <a:pt x="41" y="4"/>
                      <a:pt x="39" y="2"/>
                      <a:pt x="37" y="2"/>
                    </a:cubicBezTo>
                    <a:cubicBezTo>
                      <a:pt x="34" y="2"/>
                      <a:pt x="31" y="0"/>
                      <a:pt x="29" y="1"/>
                    </a:cubicBezTo>
                    <a:cubicBezTo>
                      <a:pt x="26" y="1"/>
                      <a:pt x="22" y="2"/>
                      <a:pt x="20" y="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200"/>
              <p:cNvSpPr>
                <a:spLocks/>
              </p:cNvSpPr>
              <p:nvPr/>
            </p:nvSpPr>
            <p:spPr bwMode="auto">
              <a:xfrm>
                <a:off x="1571625" y="1531938"/>
                <a:ext cx="42863" cy="33338"/>
              </a:xfrm>
              <a:custGeom>
                <a:avLst/>
                <a:gdLst>
                  <a:gd name="T0" fmla="*/ 3 w 19"/>
                  <a:gd name="T1" fmla="*/ 5 h 14"/>
                  <a:gd name="T2" fmla="*/ 6 w 19"/>
                  <a:gd name="T3" fmla="*/ 11 h 14"/>
                  <a:gd name="T4" fmla="*/ 13 w 19"/>
                  <a:gd name="T5" fmla="*/ 14 h 14"/>
                  <a:gd name="T6" fmla="*/ 17 w 19"/>
                  <a:gd name="T7" fmla="*/ 13 h 14"/>
                  <a:gd name="T8" fmla="*/ 19 w 19"/>
                  <a:gd name="T9" fmla="*/ 11 h 14"/>
                  <a:gd name="T10" fmla="*/ 15 w 19"/>
                  <a:gd name="T11" fmla="*/ 8 h 14"/>
                  <a:gd name="T12" fmla="*/ 12 w 19"/>
                  <a:gd name="T13" fmla="*/ 8 h 14"/>
                  <a:gd name="T14" fmla="*/ 11 w 19"/>
                  <a:gd name="T15" fmla="*/ 4 h 14"/>
                  <a:gd name="T16" fmla="*/ 5 w 19"/>
                  <a:gd name="T17" fmla="*/ 0 h 14"/>
                  <a:gd name="T18" fmla="*/ 0 w 19"/>
                  <a:gd name="T19" fmla="*/ 0 h 14"/>
                  <a:gd name="T20" fmla="*/ 3 w 19"/>
                  <a:gd name="T21"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4">
                    <a:moveTo>
                      <a:pt x="3" y="5"/>
                    </a:moveTo>
                    <a:cubicBezTo>
                      <a:pt x="5" y="8"/>
                      <a:pt x="5" y="9"/>
                      <a:pt x="6" y="11"/>
                    </a:cubicBezTo>
                    <a:cubicBezTo>
                      <a:pt x="8" y="12"/>
                      <a:pt x="11" y="14"/>
                      <a:pt x="13" y="14"/>
                    </a:cubicBezTo>
                    <a:cubicBezTo>
                      <a:pt x="15" y="14"/>
                      <a:pt x="17" y="14"/>
                      <a:pt x="17" y="13"/>
                    </a:cubicBezTo>
                    <a:cubicBezTo>
                      <a:pt x="18" y="13"/>
                      <a:pt x="19" y="12"/>
                      <a:pt x="19" y="11"/>
                    </a:cubicBezTo>
                    <a:cubicBezTo>
                      <a:pt x="18" y="10"/>
                      <a:pt x="17" y="8"/>
                      <a:pt x="15" y="8"/>
                    </a:cubicBezTo>
                    <a:cubicBezTo>
                      <a:pt x="13" y="8"/>
                      <a:pt x="13" y="9"/>
                      <a:pt x="12" y="8"/>
                    </a:cubicBezTo>
                    <a:cubicBezTo>
                      <a:pt x="12" y="6"/>
                      <a:pt x="13" y="5"/>
                      <a:pt x="11" y="4"/>
                    </a:cubicBezTo>
                    <a:cubicBezTo>
                      <a:pt x="9" y="3"/>
                      <a:pt x="6" y="0"/>
                      <a:pt x="5" y="0"/>
                    </a:cubicBezTo>
                    <a:cubicBezTo>
                      <a:pt x="4" y="0"/>
                      <a:pt x="1" y="0"/>
                      <a:pt x="0" y="0"/>
                    </a:cubicBezTo>
                    <a:cubicBezTo>
                      <a:pt x="0" y="1"/>
                      <a:pt x="2" y="3"/>
                      <a:pt x="3" y="5"/>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202"/>
              <p:cNvSpPr>
                <a:spLocks/>
              </p:cNvSpPr>
              <p:nvPr/>
            </p:nvSpPr>
            <p:spPr bwMode="auto">
              <a:xfrm>
                <a:off x="1577975" y="1439863"/>
                <a:ext cx="173038" cy="87313"/>
              </a:xfrm>
              <a:custGeom>
                <a:avLst/>
                <a:gdLst>
                  <a:gd name="T0" fmla="*/ 9 w 75"/>
                  <a:gd name="T1" fmla="*/ 1 h 38"/>
                  <a:gd name="T2" fmla="*/ 3 w 75"/>
                  <a:gd name="T3" fmla="*/ 1 h 38"/>
                  <a:gd name="T4" fmla="*/ 4 w 75"/>
                  <a:gd name="T5" fmla="*/ 4 h 38"/>
                  <a:gd name="T6" fmla="*/ 2 w 75"/>
                  <a:gd name="T7" fmla="*/ 6 h 38"/>
                  <a:gd name="T8" fmla="*/ 3 w 75"/>
                  <a:gd name="T9" fmla="*/ 9 h 38"/>
                  <a:gd name="T10" fmla="*/ 8 w 75"/>
                  <a:gd name="T11" fmla="*/ 9 h 38"/>
                  <a:gd name="T12" fmla="*/ 12 w 75"/>
                  <a:gd name="T13" fmla="*/ 9 h 38"/>
                  <a:gd name="T14" fmla="*/ 9 w 75"/>
                  <a:gd name="T15" fmla="*/ 13 h 38"/>
                  <a:gd name="T16" fmla="*/ 14 w 75"/>
                  <a:gd name="T17" fmla="*/ 12 h 38"/>
                  <a:gd name="T18" fmla="*/ 16 w 75"/>
                  <a:gd name="T19" fmla="*/ 10 h 38"/>
                  <a:gd name="T20" fmla="*/ 18 w 75"/>
                  <a:gd name="T21" fmla="*/ 10 h 38"/>
                  <a:gd name="T22" fmla="*/ 22 w 75"/>
                  <a:gd name="T23" fmla="*/ 12 h 38"/>
                  <a:gd name="T24" fmla="*/ 19 w 75"/>
                  <a:gd name="T25" fmla="*/ 15 h 38"/>
                  <a:gd name="T26" fmla="*/ 23 w 75"/>
                  <a:gd name="T27" fmla="*/ 15 h 38"/>
                  <a:gd name="T28" fmla="*/ 26 w 75"/>
                  <a:gd name="T29" fmla="*/ 14 h 38"/>
                  <a:gd name="T30" fmla="*/ 27 w 75"/>
                  <a:gd name="T31" fmla="*/ 15 h 38"/>
                  <a:gd name="T32" fmla="*/ 25 w 75"/>
                  <a:gd name="T33" fmla="*/ 17 h 38"/>
                  <a:gd name="T34" fmla="*/ 22 w 75"/>
                  <a:gd name="T35" fmla="*/ 18 h 38"/>
                  <a:gd name="T36" fmla="*/ 26 w 75"/>
                  <a:gd name="T37" fmla="*/ 19 h 38"/>
                  <a:gd name="T38" fmla="*/ 25 w 75"/>
                  <a:gd name="T39" fmla="*/ 21 h 38"/>
                  <a:gd name="T40" fmla="*/ 14 w 75"/>
                  <a:gd name="T41" fmla="*/ 20 h 38"/>
                  <a:gd name="T42" fmla="*/ 10 w 75"/>
                  <a:gd name="T43" fmla="*/ 20 h 38"/>
                  <a:gd name="T44" fmla="*/ 8 w 75"/>
                  <a:gd name="T45" fmla="*/ 22 h 38"/>
                  <a:gd name="T46" fmla="*/ 11 w 75"/>
                  <a:gd name="T47" fmla="*/ 25 h 38"/>
                  <a:gd name="T48" fmla="*/ 15 w 75"/>
                  <a:gd name="T49" fmla="*/ 27 h 38"/>
                  <a:gd name="T50" fmla="*/ 19 w 75"/>
                  <a:gd name="T51" fmla="*/ 27 h 38"/>
                  <a:gd name="T52" fmla="*/ 23 w 75"/>
                  <a:gd name="T53" fmla="*/ 26 h 38"/>
                  <a:gd name="T54" fmla="*/ 32 w 75"/>
                  <a:gd name="T55" fmla="*/ 25 h 38"/>
                  <a:gd name="T56" fmla="*/ 33 w 75"/>
                  <a:gd name="T57" fmla="*/ 26 h 38"/>
                  <a:gd name="T58" fmla="*/ 35 w 75"/>
                  <a:gd name="T59" fmla="*/ 27 h 38"/>
                  <a:gd name="T60" fmla="*/ 39 w 75"/>
                  <a:gd name="T61" fmla="*/ 27 h 38"/>
                  <a:gd name="T62" fmla="*/ 44 w 75"/>
                  <a:gd name="T63" fmla="*/ 27 h 38"/>
                  <a:gd name="T64" fmla="*/ 52 w 75"/>
                  <a:gd name="T65" fmla="*/ 28 h 38"/>
                  <a:gd name="T66" fmla="*/ 57 w 75"/>
                  <a:gd name="T67" fmla="*/ 36 h 38"/>
                  <a:gd name="T68" fmla="*/ 63 w 75"/>
                  <a:gd name="T69" fmla="*/ 38 h 38"/>
                  <a:gd name="T70" fmla="*/ 74 w 75"/>
                  <a:gd name="T71" fmla="*/ 36 h 38"/>
                  <a:gd name="T72" fmla="*/ 74 w 75"/>
                  <a:gd name="T73" fmla="*/ 32 h 38"/>
                  <a:gd name="T74" fmla="*/ 69 w 75"/>
                  <a:gd name="T75" fmla="*/ 27 h 38"/>
                  <a:gd name="T76" fmla="*/ 67 w 75"/>
                  <a:gd name="T77" fmla="*/ 27 h 38"/>
                  <a:gd name="T78" fmla="*/ 66 w 75"/>
                  <a:gd name="T79" fmla="*/ 23 h 38"/>
                  <a:gd name="T80" fmla="*/ 68 w 75"/>
                  <a:gd name="T81" fmla="*/ 19 h 38"/>
                  <a:gd name="T82" fmla="*/ 63 w 75"/>
                  <a:gd name="T83" fmla="*/ 18 h 38"/>
                  <a:gd name="T84" fmla="*/ 64 w 75"/>
                  <a:gd name="T85" fmla="*/ 16 h 38"/>
                  <a:gd name="T86" fmla="*/ 59 w 75"/>
                  <a:gd name="T87" fmla="*/ 13 h 38"/>
                  <a:gd name="T88" fmla="*/ 54 w 75"/>
                  <a:gd name="T89" fmla="*/ 15 h 38"/>
                  <a:gd name="T90" fmla="*/ 51 w 75"/>
                  <a:gd name="T91" fmla="*/ 14 h 38"/>
                  <a:gd name="T92" fmla="*/ 51 w 75"/>
                  <a:gd name="T93" fmla="*/ 10 h 38"/>
                  <a:gd name="T94" fmla="*/ 46 w 75"/>
                  <a:gd name="T95" fmla="*/ 7 h 38"/>
                  <a:gd name="T96" fmla="*/ 41 w 75"/>
                  <a:gd name="T97" fmla="*/ 7 h 38"/>
                  <a:gd name="T98" fmla="*/ 37 w 75"/>
                  <a:gd name="T99" fmla="*/ 9 h 38"/>
                  <a:gd name="T100" fmla="*/ 37 w 75"/>
                  <a:gd name="T101" fmla="*/ 11 h 38"/>
                  <a:gd name="T102" fmla="*/ 33 w 75"/>
                  <a:gd name="T103" fmla="*/ 11 h 38"/>
                  <a:gd name="T104" fmla="*/ 33 w 75"/>
                  <a:gd name="T105" fmla="*/ 8 h 38"/>
                  <a:gd name="T106" fmla="*/ 30 w 75"/>
                  <a:gd name="T107" fmla="*/ 3 h 38"/>
                  <a:gd name="T108" fmla="*/ 22 w 75"/>
                  <a:gd name="T109" fmla="*/ 0 h 38"/>
                  <a:gd name="T110" fmla="*/ 9 w 75"/>
                  <a:gd name="T111"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5" h="38">
                    <a:moveTo>
                      <a:pt x="9" y="1"/>
                    </a:moveTo>
                    <a:cubicBezTo>
                      <a:pt x="5" y="1"/>
                      <a:pt x="3" y="0"/>
                      <a:pt x="3" y="1"/>
                    </a:cubicBezTo>
                    <a:cubicBezTo>
                      <a:pt x="3" y="2"/>
                      <a:pt x="5" y="3"/>
                      <a:pt x="4" y="4"/>
                    </a:cubicBezTo>
                    <a:cubicBezTo>
                      <a:pt x="2" y="5"/>
                      <a:pt x="1" y="5"/>
                      <a:pt x="2" y="6"/>
                    </a:cubicBezTo>
                    <a:cubicBezTo>
                      <a:pt x="2" y="7"/>
                      <a:pt x="0" y="8"/>
                      <a:pt x="3" y="9"/>
                    </a:cubicBezTo>
                    <a:cubicBezTo>
                      <a:pt x="5" y="9"/>
                      <a:pt x="5" y="9"/>
                      <a:pt x="8" y="9"/>
                    </a:cubicBezTo>
                    <a:cubicBezTo>
                      <a:pt x="10" y="9"/>
                      <a:pt x="13" y="8"/>
                      <a:pt x="12" y="9"/>
                    </a:cubicBezTo>
                    <a:cubicBezTo>
                      <a:pt x="12" y="10"/>
                      <a:pt x="7" y="13"/>
                      <a:pt x="9" y="13"/>
                    </a:cubicBezTo>
                    <a:cubicBezTo>
                      <a:pt x="11" y="13"/>
                      <a:pt x="13" y="13"/>
                      <a:pt x="14" y="12"/>
                    </a:cubicBezTo>
                    <a:cubicBezTo>
                      <a:pt x="15" y="12"/>
                      <a:pt x="15" y="10"/>
                      <a:pt x="16" y="10"/>
                    </a:cubicBezTo>
                    <a:cubicBezTo>
                      <a:pt x="17" y="10"/>
                      <a:pt x="17" y="10"/>
                      <a:pt x="18" y="10"/>
                    </a:cubicBezTo>
                    <a:cubicBezTo>
                      <a:pt x="19" y="10"/>
                      <a:pt x="23" y="11"/>
                      <a:pt x="22" y="12"/>
                    </a:cubicBezTo>
                    <a:cubicBezTo>
                      <a:pt x="21" y="12"/>
                      <a:pt x="18" y="14"/>
                      <a:pt x="19" y="15"/>
                    </a:cubicBezTo>
                    <a:cubicBezTo>
                      <a:pt x="19" y="15"/>
                      <a:pt x="23" y="16"/>
                      <a:pt x="23" y="15"/>
                    </a:cubicBezTo>
                    <a:cubicBezTo>
                      <a:pt x="24" y="15"/>
                      <a:pt x="26" y="14"/>
                      <a:pt x="26" y="14"/>
                    </a:cubicBezTo>
                    <a:cubicBezTo>
                      <a:pt x="27" y="15"/>
                      <a:pt x="28" y="15"/>
                      <a:pt x="27" y="15"/>
                    </a:cubicBezTo>
                    <a:cubicBezTo>
                      <a:pt x="26" y="16"/>
                      <a:pt x="25" y="16"/>
                      <a:pt x="25" y="17"/>
                    </a:cubicBezTo>
                    <a:cubicBezTo>
                      <a:pt x="25" y="17"/>
                      <a:pt x="21" y="18"/>
                      <a:pt x="22" y="18"/>
                    </a:cubicBezTo>
                    <a:cubicBezTo>
                      <a:pt x="23" y="19"/>
                      <a:pt x="26" y="18"/>
                      <a:pt x="26" y="19"/>
                    </a:cubicBezTo>
                    <a:cubicBezTo>
                      <a:pt x="26" y="19"/>
                      <a:pt x="25" y="21"/>
                      <a:pt x="25" y="21"/>
                    </a:cubicBezTo>
                    <a:cubicBezTo>
                      <a:pt x="24" y="21"/>
                      <a:pt x="16" y="20"/>
                      <a:pt x="14" y="20"/>
                    </a:cubicBezTo>
                    <a:cubicBezTo>
                      <a:pt x="13" y="20"/>
                      <a:pt x="10" y="20"/>
                      <a:pt x="10" y="20"/>
                    </a:cubicBezTo>
                    <a:cubicBezTo>
                      <a:pt x="10" y="20"/>
                      <a:pt x="8" y="21"/>
                      <a:pt x="8" y="22"/>
                    </a:cubicBezTo>
                    <a:cubicBezTo>
                      <a:pt x="9" y="22"/>
                      <a:pt x="10" y="24"/>
                      <a:pt x="11" y="25"/>
                    </a:cubicBezTo>
                    <a:cubicBezTo>
                      <a:pt x="13" y="26"/>
                      <a:pt x="14" y="27"/>
                      <a:pt x="15" y="27"/>
                    </a:cubicBezTo>
                    <a:cubicBezTo>
                      <a:pt x="16" y="27"/>
                      <a:pt x="17" y="28"/>
                      <a:pt x="19" y="27"/>
                    </a:cubicBezTo>
                    <a:cubicBezTo>
                      <a:pt x="21" y="27"/>
                      <a:pt x="22" y="26"/>
                      <a:pt x="23" y="26"/>
                    </a:cubicBezTo>
                    <a:cubicBezTo>
                      <a:pt x="24" y="25"/>
                      <a:pt x="32" y="24"/>
                      <a:pt x="32" y="25"/>
                    </a:cubicBezTo>
                    <a:cubicBezTo>
                      <a:pt x="32" y="25"/>
                      <a:pt x="32" y="26"/>
                      <a:pt x="33" y="26"/>
                    </a:cubicBezTo>
                    <a:cubicBezTo>
                      <a:pt x="33" y="27"/>
                      <a:pt x="33" y="27"/>
                      <a:pt x="35" y="27"/>
                    </a:cubicBezTo>
                    <a:cubicBezTo>
                      <a:pt x="36" y="27"/>
                      <a:pt x="37" y="27"/>
                      <a:pt x="39" y="27"/>
                    </a:cubicBezTo>
                    <a:cubicBezTo>
                      <a:pt x="40" y="26"/>
                      <a:pt x="42" y="27"/>
                      <a:pt x="44" y="27"/>
                    </a:cubicBezTo>
                    <a:cubicBezTo>
                      <a:pt x="47" y="28"/>
                      <a:pt x="51" y="26"/>
                      <a:pt x="52" y="28"/>
                    </a:cubicBezTo>
                    <a:cubicBezTo>
                      <a:pt x="53" y="30"/>
                      <a:pt x="56" y="35"/>
                      <a:pt x="57" y="36"/>
                    </a:cubicBezTo>
                    <a:cubicBezTo>
                      <a:pt x="58" y="37"/>
                      <a:pt x="61" y="37"/>
                      <a:pt x="63" y="38"/>
                    </a:cubicBezTo>
                    <a:cubicBezTo>
                      <a:pt x="65" y="38"/>
                      <a:pt x="73" y="36"/>
                      <a:pt x="74" y="36"/>
                    </a:cubicBezTo>
                    <a:cubicBezTo>
                      <a:pt x="74" y="35"/>
                      <a:pt x="75" y="33"/>
                      <a:pt x="74" y="32"/>
                    </a:cubicBezTo>
                    <a:cubicBezTo>
                      <a:pt x="74" y="31"/>
                      <a:pt x="70" y="27"/>
                      <a:pt x="69" y="27"/>
                    </a:cubicBezTo>
                    <a:cubicBezTo>
                      <a:pt x="69" y="27"/>
                      <a:pt x="67" y="27"/>
                      <a:pt x="67" y="27"/>
                    </a:cubicBezTo>
                    <a:cubicBezTo>
                      <a:pt x="66" y="26"/>
                      <a:pt x="65" y="24"/>
                      <a:pt x="66" y="23"/>
                    </a:cubicBezTo>
                    <a:cubicBezTo>
                      <a:pt x="66" y="22"/>
                      <a:pt x="68" y="20"/>
                      <a:pt x="68" y="19"/>
                    </a:cubicBezTo>
                    <a:cubicBezTo>
                      <a:pt x="68" y="19"/>
                      <a:pt x="63" y="19"/>
                      <a:pt x="63" y="18"/>
                    </a:cubicBezTo>
                    <a:cubicBezTo>
                      <a:pt x="64" y="17"/>
                      <a:pt x="66" y="17"/>
                      <a:pt x="64" y="16"/>
                    </a:cubicBezTo>
                    <a:cubicBezTo>
                      <a:pt x="63" y="15"/>
                      <a:pt x="59" y="13"/>
                      <a:pt x="59" y="13"/>
                    </a:cubicBezTo>
                    <a:cubicBezTo>
                      <a:pt x="58" y="14"/>
                      <a:pt x="55" y="16"/>
                      <a:pt x="54" y="15"/>
                    </a:cubicBezTo>
                    <a:cubicBezTo>
                      <a:pt x="52" y="14"/>
                      <a:pt x="51" y="14"/>
                      <a:pt x="51" y="14"/>
                    </a:cubicBezTo>
                    <a:cubicBezTo>
                      <a:pt x="51" y="13"/>
                      <a:pt x="53" y="11"/>
                      <a:pt x="51" y="10"/>
                    </a:cubicBezTo>
                    <a:cubicBezTo>
                      <a:pt x="50" y="9"/>
                      <a:pt x="46" y="7"/>
                      <a:pt x="46" y="7"/>
                    </a:cubicBezTo>
                    <a:cubicBezTo>
                      <a:pt x="45" y="7"/>
                      <a:pt x="42" y="7"/>
                      <a:pt x="41" y="7"/>
                    </a:cubicBezTo>
                    <a:cubicBezTo>
                      <a:pt x="40" y="7"/>
                      <a:pt x="37" y="8"/>
                      <a:pt x="37" y="9"/>
                    </a:cubicBezTo>
                    <a:cubicBezTo>
                      <a:pt x="37" y="9"/>
                      <a:pt x="37" y="11"/>
                      <a:pt x="37" y="11"/>
                    </a:cubicBezTo>
                    <a:cubicBezTo>
                      <a:pt x="37" y="11"/>
                      <a:pt x="34" y="11"/>
                      <a:pt x="33" y="11"/>
                    </a:cubicBezTo>
                    <a:cubicBezTo>
                      <a:pt x="33" y="10"/>
                      <a:pt x="33" y="8"/>
                      <a:pt x="33" y="8"/>
                    </a:cubicBezTo>
                    <a:cubicBezTo>
                      <a:pt x="33" y="7"/>
                      <a:pt x="31" y="3"/>
                      <a:pt x="30" y="3"/>
                    </a:cubicBezTo>
                    <a:cubicBezTo>
                      <a:pt x="29" y="2"/>
                      <a:pt x="22" y="0"/>
                      <a:pt x="22" y="0"/>
                    </a:cubicBezTo>
                    <a:cubicBezTo>
                      <a:pt x="21" y="0"/>
                      <a:pt x="11" y="1"/>
                      <a:pt x="9"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206"/>
              <p:cNvSpPr>
                <a:spLocks/>
              </p:cNvSpPr>
              <p:nvPr/>
            </p:nvSpPr>
            <p:spPr bwMode="auto">
              <a:xfrm>
                <a:off x="1606550" y="1585913"/>
                <a:ext cx="41275" cy="22225"/>
              </a:xfrm>
              <a:custGeom>
                <a:avLst/>
                <a:gdLst>
                  <a:gd name="T0" fmla="*/ 6 w 18"/>
                  <a:gd name="T1" fmla="*/ 1 h 10"/>
                  <a:gd name="T2" fmla="*/ 12 w 18"/>
                  <a:gd name="T3" fmla="*/ 4 h 10"/>
                  <a:gd name="T4" fmla="*/ 16 w 18"/>
                  <a:gd name="T5" fmla="*/ 6 h 10"/>
                  <a:gd name="T6" fmla="*/ 11 w 18"/>
                  <a:gd name="T7" fmla="*/ 9 h 10"/>
                  <a:gd name="T8" fmla="*/ 4 w 18"/>
                  <a:gd name="T9" fmla="*/ 9 h 10"/>
                  <a:gd name="T10" fmla="*/ 3 w 18"/>
                  <a:gd name="T11" fmla="*/ 6 h 10"/>
                  <a:gd name="T12" fmla="*/ 0 w 18"/>
                  <a:gd name="T13" fmla="*/ 4 h 10"/>
                  <a:gd name="T14" fmla="*/ 6 w 18"/>
                  <a:gd name="T15" fmla="*/ 1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0">
                    <a:moveTo>
                      <a:pt x="6" y="1"/>
                    </a:moveTo>
                    <a:cubicBezTo>
                      <a:pt x="8" y="2"/>
                      <a:pt x="9" y="3"/>
                      <a:pt x="12" y="4"/>
                    </a:cubicBezTo>
                    <a:cubicBezTo>
                      <a:pt x="14" y="5"/>
                      <a:pt x="15" y="5"/>
                      <a:pt x="16" y="6"/>
                    </a:cubicBezTo>
                    <a:cubicBezTo>
                      <a:pt x="18" y="7"/>
                      <a:pt x="12" y="9"/>
                      <a:pt x="11" y="9"/>
                    </a:cubicBezTo>
                    <a:cubicBezTo>
                      <a:pt x="11" y="9"/>
                      <a:pt x="4" y="10"/>
                      <a:pt x="4" y="9"/>
                    </a:cubicBezTo>
                    <a:cubicBezTo>
                      <a:pt x="4" y="7"/>
                      <a:pt x="4" y="6"/>
                      <a:pt x="3" y="6"/>
                    </a:cubicBezTo>
                    <a:cubicBezTo>
                      <a:pt x="2" y="6"/>
                      <a:pt x="0" y="5"/>
                      <a:pt x="0" y="4"/>
                    </a:cubicBezTo>
                    <a:cubicBezTo>
                      <a:pt x="0" y="2"/>
                      <a:pt x="5" y="0"/>
                      <a:pt x="6"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209"/>
              <p:cNvSpPr>
                <a:spLocks/>
              </p:cNvSpPr>
              <p:nvPr/>
            </p:nvSpPr>
            <p:spPr bwMode="auto">
              <a:xfrm>
                <a:off x="1649412" y="1585913"/>
                <a:ext cx="146050" cy="88900"/>
              </a:xfrm>
              <a:custGeom>
                <a:avLst/>
                <a:gdLst>
                  <a:gd name="T0" fmla="*/ 50 w 63"/>
                  <a:gd name="T1" fmla="*/ 1 h 39"/>
                  <a:gd name="T2" fmla="*/ 52 w 63"/>
                  <a:gd name="T3" fmla="*/ 5 h 39"/>
                  <a:gd name="T4" fmla="*/ 58 w 63"/>
                  <a:gd name="T5" fmla="*/ 6 h 39"/>
                  <a:gd name="T6" fmla="*/ 61 w 63"/>
                  <a:gd name="T7" fmla="*/ 13 h 39"/>
                  <a:gd name="T8" fmla="*/ 59 w 63"/>
                  <a:gd name="T9" fmla="*/ 23 h 39"/>
                  <a:gd name="T10" fmla="*/ 61 w 63"/>
                  <a:gd name="T11" fmla="*/ 27 h 39"/>
                  <a:gd name="T12" fmla="*/ 58 w 63"/>
                  <a:gd name="T13" fmla="*/ 27 h 39"/>
                  <a:gd name="T14" fmla="*/ 55 w 63"/>
                  <a:gd name="T15" fmla="*/ 32 h 39"/>
                  <a:gd name="T16" fmla="*/ 54 w 63"/>
                  <a:gd name="T17" fmla="*/ 34 h 39"/>
                  <a:gd name="T18" fmla="*/ 47 w 63"/>
                  <a:gd name="T19" fmla="*/ 37 h 39"/>
                  <a:gd name="T20" fmla="*/ 41 w 63"/>
                  <a:gd name="T21" fmla="*/ 35 h 39"/>
                  <a:gd name="T22" fmla="*/ 32 w 63"/>
                  <a:gd name="T23" fmla="*/ 39 h 39"/>
                  <a:gd name="T24" fmla="*/ 28 w 63"/>
                  <a:gd name="T25" fmla="*/ 35 h 39"/>
                  <a:gd name="T26" fmla="*/ 33 w 63"/>
                  <a:gd name="T27" fmla="*/ 34 h 39"/>
                  <a:gd name="T28" fmla="*/ 28 w 63"/>
                  <a:gd name="T29" fmla="*/ 30 h 39"/>
                  <a:gd name="T30" fmla="*/ 31 w 63"/>
                  <a:gd name="T31" fmla="*/ 29 h 39"/>
                  <a:gd name="T32" fmla="*/ 35 w 63"/>
                  <a:gd name="T33" fmla="*/ 26 h 39"/>
                  <a:gd name="T34" fmla="*/ 43 w 63"/>
                  <a:gd name="T35" fmla="*/ 24 h 39"/>
                  <a:gd name="T36" fmla="*/ 32 w 63"/>
                  <a:gd name="T37" fmla="*/ 24 h 39"/>
                  <a:gd name="T38" fmla="*/ 13 w 63"/>
                  <a:gd name="T39" fmla="*/ 26 h 39"/>
                  <a:gd name="T40" fmla="*/ 1 w 63"/>
                  <a:gd name="T41" fmla="*/ 25 h 39"/>
                  <a:gd name="T42" fmla="*/ 10 w 63"/>
                  <a:gd name="T43" fmla="*/ 24 h 39"/>
                  <a:gd name="T44" fmla="*/ 11 w 63"/>
                  <a:gd name="T45" fmla="*/ 19 h 39"/>
                  <a:gd name="T46" fmla="*/ 17 w 63"/>
                  <a:gd name="T47" fmla="*/ 22 h 39"/>
                  <a:gd name="T48" fmla="*/ 23 w 63"/>
                  <a:gd name="T49" fmla="*/ 21 h 39"/>
                  <a:gd name="T50" fmla="*/ 17 w 63"/>
                  <a:gd name="T51" fmla="*/ 19 h 39"/>
                  <a:gd name="T52" fmla="*/ 15 w 63"/>
                  <a:gd name="T53" fmla="*/ 16 h 39"/>
                  <a:gd name="T54" fmla="*/ 14 w 63"/>
                  <a:gd name="T55" fmla="*/ 13 h 39"/>
                  <a:gd name="T56" fmla="*/ 13 w 63"/>
                  <a:gd name="T57" fmla="*/ 11 h 39"/>
                  <a:gd name="T58" fmla="*/ 13 w 63"/>
                  <a:gd name="T59" fmla="*/ 8 h 39"/>
                  <a:gd name="T60" fmla="*/ 19 w 63"/>
                  <a:gd name="T61" fmla="*/ 9 h 39"/>
                  <a:gd name="T62" fmla="*/ 25 w 63"/>
                  <a:gd name="T63" fmla="*/ 14 h 39"/>
                  <a:gd name="T64" fmla="*/ 28 w 63"/>
                  <a:gd name="T65" fmla="*/ 16 h 39"/>
                  <a:gd name="T66" fmla="*/ 34 w 63"/>
                  <a:gd name="T67" fmla="*/ 20 h 39"/>
                  <a:gd name="T68" fmla="*/ 36 w 63"/>
                  <a:gd name="T69" fmla="*/ 17 h 39"/>
                  <a:gd name="T70" fmla="*/ 32 w 63"/>
                  <a:gd name="T71" fmla="*/ 14 h 39"/>
                  <a:gd name="T72" fmla="*/ 40 w 63"/>
                  <a:gd name="T73" fmla="*/ 13 h 39"/>
                  <a:gd name="T74" fmla="*/ 30 w 63"/>
                  <a:gd name="T75" fmla="*/ 11 h 39"/>
                  <a:gd name="T76" fmla="*/ 31 w 63"/>
                  <a:gd name="T77" fmla="*/ 8 h 39"/>
                  <a:gd name="T78" fmla="*/ 24 w 63"/>
                  <a:gd name="T79" fmla="*/ 5 h 39"/>
                  <a:gd name="T80" fmla="*/ 36 w 63"/>
                  <a:gd name="T81" fmla="*/ 3 h 39"/>
                  <a:gd name="T82" fmla="*/ 41 w 63"/>
                  <a:gd name="T83" fmla="*/ 7 h 39"/>
                  <a:gd name="T84" fmla="*/ 44 w 63"/>
                  <a:gd name="T85" fmla="*/ 7 h 39"/>
                  <a:gd name="T86" fmla="*/ 45 w 63"/>
                  <a:gd name="T87" fmla="*/ 4 h 39"/>
                  <a:gd name="T88" fmla="*/ 48 w 63"/>
                  <a:gd name="T8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 h="39">
                    <a:moveTo>
                      <a:pt x="48" y="2"/>
                    </a:moveTo>
                    <a:cubicBezTo>
                      <a:pt x="49" y="2"/>
                      <a:pt x="49" y="0"/>
                      <a:pt x="50" y="1"/>
                    </a:cubicBezTo>
                    <a:cubicBezTo>
                      <a:pt x="51" y="2"/>
                      <a:pt x="53" y="3"/>
                      <a:pt x="53" y="3"/>
                    </a:cubicBezTo>
                    <a:cubicBezTo>
                      <a:pt x="52" y="4"/>
                      <a:pt x="50" y="4"/>
                      <a:pt x="52" y="5"/>
                    </a:cubicBezTo>
                    <a:cubicBezTo>
                      <a:pt x="53" y="5"/>
                      <a:pt x="55" y="5"/>
                      <a:pt x="56" y="5"/>
                    </a:cubicBezTo>
                    <a:cubicBezTo>
                      <a:pt x="57" y="5"/>
                      <a:pt x="58" y="5"/>
                      <a:pt x="58" y="6"/>
                    </a:cubicBezTo>
                    <a:cubicBezTo>
                      <a:pt x="58" y="7"/>
                      <a:pt x="58" y="10"/>
                      <a:pt x="58" y="11"/>
                    </a:cubicBezTo>
                    <a:cubicBezTo>
                      <a:pt x="59" y="12"/>
                      <a:pt x="61" y="12"/>
                      <a:pt x="61" y="13"/>
                    </a:cubicBezTo>
                    <a:cubicBezTo>
                      <a:pt x="60" y="15"/>
                      <a:pt x="60" y="16"/>
                      <a:pt x="59" y="18"/>
                    </a:cubicBezTo>
                    <a:cubicBezTo>
                      <a:pt x="59" y="20"/>
                      <a:pt x="57" y="22"/>
                      <a:pt x="59" y="23"/>
                    </a:cubicBezTo>
                    <a:cubicBezTo>
                      <a:pt x="60" y="24"/>
                      <a:pt x="63" y="23"/>
                      <a:pt x="62" y="24"/>
                    </a:cubicBezTo>
                    <a:cubicBezTo>
                      <a:pt x="62" y="26"/>
                      <a:pt x="61" y="26"/>
                      <a:pt x="61" y="27"/>
                    </a:cubicBezTo>
                    <a:cubicBezTo>
                      <a:pt x="62" y="28"/>
                      <a:pt x="63" y="30"/>
                      <a:pt x="63" y="30"/>
                    </a:cubicBezTo>
                    <a:cubicBezTo>
                      <a:pt x="62" y="31"/>
                      <a:pt x="59" y="26"/>
                      <a:pt x="58" y="27"/>
                    </a:cubicBezTo>
                    <a:cubicBezTo>
                      <a:pt x="57" y="28"/>
                      <a:pt x="59" y="29"/>
                      <a:pt x="57" y="30"/>
                    </a:cubicBezTo>
                    <a:cubicBezTo>
                      <a:pt x="56" y="31"/>
                      <a:pt x="54" y="31"/>
                      <a:pt x="55" y="32"/>
                    </a:cubicBezTo>
                    <a:cubicBezTo>
                      <a:pt x="56" y="33"/>
                      <a:pt x="61" y="35"/>
                      <a:pt x="60" y="36"/>
                    </a:cubicBezTo>
                    <a:cubicBezTo>
                      <a:pt x="59" y="36"/>
                      <a:pt x="55" y="33"/>
                      <a:pt x="54" y="34"/>
                    </a:cubicBezTo>
                    <a:cubicBezTo>
                      <a:pt x="54" y="36"/>
                      <a:pt x="58" y="38"/>
                      <a:pt x="55" y="38"/>
                    </a:cubicBezTo>
                    <a:cubicBezTo>
                      <a:pt x="53" y="39"/>
                      <a:pt x="49" y="38"/>
                      <a:pt x="47" y="37"/>
                    </a:cubicBezTo>
                    <a:cubicBezTo>
                      <a:pt x="45" y="37"/>
                      <a:pt x="43" y="38"/>
                      <a:pt x="42" y="37"/>
                    </a:cubicBezTo>
                    <a:cubicBezTo>
                      <a:pt x="41" y="37"/>
                      <a:pt x="41" y="35"/>
                      <a:pt x="41" y="35"/>
                    </a:cubicBezTo>
                    <a:cubicBezTo>
                      <a:pt x="40" y="36"/>
                      <a:pt x="38" y="39"/>
                      <a:pt x="37" y="39"/>
                    </a:cubicBezTo>
                    <a:cubicBezTo>
                      <a:pt x="36" y="39"/>
                      <a:pt x="34" y="39"/>
                      <a:pt x="32" y="39"/>
                    </a:cubicBezTo>
                    <a:cubicBezTo>
                      <a:pt x="31" y="38"/>
                      <a:pt x="30" y="39"/>
                      <a:pt x="29" y="38"/>
                    </a:cubicBezTo>
                    <a:cubicBezTo>
                      <a:pt x="28" y="38"/>
                      <a:pt x="27" y="35"/>
                      <a:pt x="28" y="35"/>
                    </a:cubicBezTo>
                    <a:cubicBezTo>
                      <a:pt x="28" y="35"/>
                      <a:pt x="30" y="34"/>
                      <a:pt x="30" y="34"/>
                    </a:cubicBezTo>
                    <a:cubicBezTo>
                      <a:pt x="31" y="34"/>
                      <a:pt x="33" y="35"/>
                      <a:pt x="33" y="34"/>
                    </a:cubicBezTo>
                    <a:cubicBezTo>
                      <a:pt x="33" y="33"/>
                      <a:pt x="27" y="32"/>
                      <a:pt x="27" y="32"/>
                    </a:cubicBezTo>
                    <a:cubicBezTo>
                      <a:pt x="26" y="31"/>
                      <a:pt x="28" y="31"/>
                      <a:pt x="28" y="30"/>
                    </a:cubicBezTo>
                    <a:cubicBezTo>
                      <a:pt x="28" y="30"/>
                      <a:pt x="28" y="30"/>
                      <a:pt x="28" y="29"/>
                    </a:cubicBezTo>
                    <a:cubicBezTo>
                      <a:pt x="29" y="29"/>
                      <a:pt x="30" y="29"/>
                      <a:pt x="31" y="29"/>
                    </a:cubicBezTo>
                    <a:cubicBezTo>
                      <a:pt x="32" y="28"/>
                      <a:pt x="32" y="28"/>
                      <a:pt x="33" y="27"/>
                    </a:cubicBezTo>
                    <a:cubicBezTo>
                      <a:pt x="33" y="27"/>
                      <a:pt x="34" y="27"/>
                      <a:pt x="35" y="26"/>
                    </a:cubicBezTo>
                    <a:cubicBezTo>
                      <a:pt x="35" y="26"/>
                      <a:pt x="35" y="26"/>
                      <a:pt x="36" y="25"/>
                    </a:cubicBezTo>
                    <a:cubicBezTo>
                      <a:pt x="36" y="25"/>
                      <a:pt x="43" y="25"/>
                      <a:pt x="43" y="24"/>
                    </a:cubicBezTo>
                    <a:cubicBezTo>
                      <a:pt x="43" y="23"/>
                      <a:pt x="42" y="23"/>
                      <a:pt x="40" y="24"/>
                    </a:cubicBezTo>
                    <a:cubicBezTo>
                      <a:pt x="37" y="24"/>
                      <a:pt x="36" y="24"/>
                      <a:pt x="32" y="24"/>
                    </a:cubicBezTo>
                    <a:cubicBezTo>
                      <a:pt x="27" y="24"/>
                      <a:pt x="24" y="25"/>
                      <a:pt x="21" y="25"/>
                    </a:cubicBezTo>
                    <a:cubicBezTo>
                      <a:pt x="18" y="26"/>
                      <a:pt x="16" y="25"/>
                      <a:pt x="13" y="26"/>
                    </a:cubicBezTo>
                    <a:cubicBezTo>
                      <a:pt x="11" y="27"/>
                      <a:pt x="6" y="28"/>
                      <a:pt x="5" y="28"/>
                    </a:cubicBezTo>
                    <a:cubicBezTo>
                      <a:pt x="4" y="28"/>
                      <a:pt x="0" y="27"/>
                      <a:pt x="1" y="25"/>
                    </a:cubicBezTo>
                    <a:cubicBezTo>
                      <a:pt x="2" y="24"/>
                      <a:pt x="4" y="23"/>
                      <a:pt x="5" y="23"/>
                    </a:cubicBezTo>
                    <a:cubicBezTo>
                      <a:pt x="6" y="23"/>
                      <a:pt x="10" y="24"/>
                      <a:pt x="10" y="24"/>
                    </a:cubicBezTo>
                    <a:cubicBezTo>
                      <a:pt x="10" y="23"/>
                      <a:pt x="7" y="22"/>
                      <a:pt x="8" y="21"/>
                    </a:cubicBezTo>
                    <a:cubicBezTo>
                      <a:pt x="9" y="20"/>
                      <a:pt x="10" y="19"/>
                      <a:pt x="11" y="19"/>
                    </a:cubicBezTo>
                    <a:cubicBezTo>
                      <a:pt x="12" y="19"/>
                      <a:pt x="13" y="19"/>
                      <a:pt x="14" y="20"/>
                    </a:cubicBezTo>
                    <a:cubicBezTo>
                      <a:pt x="15" y="21"/>
                      <a:pt x="15" y="21"/>
                      <a:pt x="17" y="22"/>
                    </a:cubicBezTo>
                    <a:cubicBezTo>
                      <a:pt x="18" y="22"/>
                      <a:pt x="19" y="23"/>
                      <a:pt x="21" y="22"/>
                    </a:cubicBezTo>
                    <a:cubicBezTo>
                      <a:pt x="22" y="22"/>
                      <a:pt x="23" y="21"/>
                      <a:pt x="23" y="21"/>
                    </a:cubicBezTo>
                    <a:cubicBezTo>
                      <a:pt x="22" y="21"/>
                      <a:pt x="22" y="21"/>
                      <a:pt x="20" y="21"/>
                    </a:cubicBezTo>
                    <a:cubicBezTo>
                      <a:pt x="18" y="21"/>
                      <a:pt x="17" y="20"/>
                      <a:pt x="17" y="19"/>
                    </a:cubicBezTo>
                    <a:cubicBezTo>
                      <a:pt x="17" y="18"/>
                      <a:pt x="19" y="17"/>
                      <a:pt x="19" y="17"/>
                    </a:cubicBezTo>
                    <a:cubicBezTo>
                      <a:pt x="18" y="16"/>
                      <a:pt x="17" y="16"/>
                      <a:pt x="15" y="16"/>
                    </a:cubicBezTo>
                    <a:cubicBezTo>
                      <a:pt x="14" y="16"/>
                      <a:pt x="13" y="16"/>
                      <a:pt x="13" y="15"/>
                    </a:cubicBezTo>
                    <a:cubicBezTo>
                      <a:pt x="14" y="14"/>
                      <a:pt x="13" y="14"/>
                      <a:pt x="14" y="13"/>
                    </a:cubicBezTo>
                    <a:cubicBezTo>
                      <a:pt x="15" y="13"/>
                      <a:pt x="18" y="11"/>
                      <a:pt x="18" y="11"/>
                    </a:cubicBezTo>
                    <a:cubicBezTo>
                      <a:pt x="17" y="11"/>
                      <a:pt x="15" y="11"/>
                      <a:pt x="13" y="11"/>
                    </a:cubicBezTo>
                    <a:cubicBezTo>
                      <a:pt x="11" y="11"/>
                      <a:pt x="11" y="11"/>
                      <a:pt x="11" y="10"/>
                    </a:cubicBezTo>
                    <a:cubicBezTo>
                      <a:pt x="11" y="9"/>
                      <a:pt x="11" y="8"/>
                      <a:pt x="13" y="8"/>
                    </a:cubicBezTo>
                    <a:cubicBezTo>
                      <a:pt x="14" y="7"/>
                      <a:pt x="15" y="7"/>
                      <a:pt x="16" y="7"/>
                    </a:cubicBezTo>
                    <a:cubicBezTo>
                      <a:pt x="17" y="7"/>
                      <a:pt x="17" y="7"/>
                      <a:pt x="19" y="9"/>
                    </a:cubicBezTo>
                    <a:cubicBezTo>
                      <a:pt x="20" y="10"/>
                      <a:pt x="20" y="10"/>
                      <a:pt x="22" y="12"/>
                    </a:cubicBezTo>
                    <a:cubicBezTo>
                      <a:pt x="24" y="13"/>
                      <a:pt x="24" y="14"/>
                      <a:pt x="25" y="14"/>
                    </a:cubicBezTo>
                    <a:cubicBezTo>
                      <a:pt x="26" y="14"/>
                      <a:pt x="27" y="14"/>
                      <a:pt x="27" y="15"/>
                    </a:cubicBezTo>
                    <a:cubicBezTo>
                      <a:pt x="27" y="15"/>
                      <a:pt x="27" y="15"/>
                      <a:pt x="28" y="16"/>
                    </a:cubicBezTo>
                    <a:cubicBezTo>
                      <a:pt x="29" y="16"/>
                      <a:pt x="31" y="17"/>
                      <a:pt x="31" y="17"/>
                    </a:cubicBezTo>
                    <a:cubicBezTo>
                      <a:pt x="32" y="18"/>
                      <a:pt x="32" y="20"/>
                      <a:pt x="34" y="20"/>
                    </a:cubicBezTo>
                    <a:cubicBezTo>
                      <a:pt x="35" y="20"/>
                      <a:pt x="39" y="19"/>
                      <a:pt x="39" y="18"/>
                    </a:cubicBezTo>
                    <a:cubicBezTo>
                      <a:pt x="39" y="17"/>
                      <a:pt x="38" y="17"/>
                      <a:pt x="36" y="17"/>
                    </a:cubicBezTo>
                    <a:cubicBezTo>
                      <a:pt x="35" y="17"/>
                      <a:pt x="35" y="18"/>
                      <a:pt x="34" y="17"/>
                    </a:cubicBezTo>
                    <a:cubicBezTo>
                      <a:pt x="34" y="16"/>
                      <a:pt x="32" y="15"/>
                      <a:pt x="32" y="14"/>
                    </a:cubicBezTo>
                    <a:cubicBezTo>
                      <a:pt x="33" y="14"/>
                      <a:pt x="37" y="14"/>
                      <a:pt x="38" y="14"/>
                    </a:cubicBezTo>
                    <a:cubicBezTo>
                      <a:pt x="39" y="14"/>
                      <a:pt x="40" y="14"/>
                      <a:pt x="40" y="13"/>
                    </a:cubicBezTo>
                    <a:cubicBezTo>
                      <a:pt x="39" y="12"/>
                      <a:pt x="36" y="12"/>
                      <a:pt x="35" y="12"/>
                    </a:cubicBezTo>
                    <a:cubicBezTo>
                      <a:pt x="33" y="12"/>
                      <a:pt x="30" y="12"/>
                      <a:pt x="30" y="11"/>
                    </a:cubicBezTo>
                    <a:cubicBezTo>
                      <a:pt x="31" y="11"/>
                      <a:pt x="34" y="11"/>
                      <a:pt x="34" y="10"/>
                    </a:cubicBezTo>
                    <a:cubicBezTo>
                      <a:pt x="34" y="10"/>
                      <a:pt x="33" y="8"/>
                      <a:pt x="31" y="8"/>
                    </a:cubicBezTo>
                    <a:cubicBezTo>
                      <a:pt x="29" y="8"/>
                      <a:pt x="26" y="8"/>
                      <a:pt x="25" y="8"/>
                    </a:cubicBezTo>
                    <a:cubicBezTo>
                      <a:pt x="25" y="7"/>
                      <a:pt x="22" y="7"/>
                      <a:pt x="24" y="5"/>
                    </a:cubicBezTo>
                    <a:cubicBezTo>
                      <a:pt x="25" y="4"/>
                      <a:pt x="26" y="3"/>
                      <a:pt x="28" y="3"/>
                    </a:cubicBezTo>
                    <a:cubicBezTo>
                      <a:pt x="30" y="2"/>
                      <a:pt x="35" y="3"/>
                      <a:pt x="36" y="3"/>
                    </a:cubicBezTo>
                    <a:cubicBezTo>
                      <a:pt x="36" y="3"/>
                      <a:pt x="41" y="5"/>
                      <a:pt x="41" y="5"/>
                    </a:cubicBezTo>
                    <a:cubicBezTo>
                      <a:pt x="40" y="6"/>
                      <a:pt x="40" y="6"/>
                      <a:pt x="41" y="7"/>
                    </a:cubicBezTo>
                    <a:cubicBezTo>
                      <a:pt x="41" y="7"/>
                      <a:pt x="42" y="9"/>
                      <a:pt x="43" y="8"/>
                    </a:cubicBezTo>
                    <a:cubicBezTo>
                      <a:pt x="43" y="8"/>
                      <a:pt x="43" y="6"/>
                      <a:pt x="44" y="7"/>
                    </a:cubicBezTo>
                    <a:cubicBezTo>
                      <a:pt x="45" y="7"/>
                      <a:pt x="45" y="8"/>
                      <a:pt x="45" y="7"/>
                    </a:cubicBezTo>
                    <a:cubicBezTo>
                      <a:pt x="46" y="7"/>
                      <a:pt x="45" y="5"/>
                      <a:pt x="45" y="4"/>
                    </a:cubicBezTo>
                    <a:cubicBezTo>
                      <a:pt x="45" y="3"/>
                      <a:pt x="44" y="3"/>
                      <a:pt x="45" y="3"/>
                    </a:cubicBezTo>
                    <a:cubicBezTo>
                      <a:pt x="47" y="3"/>
                      <a:pt x="48" y="3"/>
                      <a:pt x="48"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210"/>
              <p:cNvSpPr>
                <a:spLocks/>
              </p:cNvSpPr>
              <p:nvPr/>
            </p:nvSpPr>
            <p:spPr bwMode="auto">
              <a:xfrm>
                <a:off x="1811337" y="1643063"/>
                <a:ext cx="82550" cy="53975"/>
              </a:xfrm>
              <a:custGeom>
                <a:avLst/>
                <a:gdLst>
                  <a:gd name="T0" fmla="*/ 20 w 36"/>
                  <a:gd name="T1" fmla="*/ 0 h 23"/>
                  <a:gd name="T2" fmla="*/ 25 w 36"/>
                  <a:gd name="T3" fmla="*/ 1 h 23"/>
                  <a:gd name="T4" fmla="*/ 30 w 36"/>
                  <a:gd name="T5" fmla="*/ 5 h 23"/>
                  <a:gd name="T6" fmla="*/ 35 w 36"/>
                  <a:gd name="T7" fmla="*/ 8 h 23"/>
                  <a:gd name="T8" fmla="*/ 35 w 36"/>
                  <a:gd name="T9" fmla="*/ 12 h 23"/>
                  <a:gd name="T10" fmla="*/ 33 w 36"/>
                  <a:gd name="T11" fmla="*/ 14 h 23"/>
                  <a:gd name="T12" fmla="*/ 36 w 36"/>
                  <a:gd name="T13" fmla="*/ 15 h 23"/>
                  <a:gd name="T14" fmla="*/ 35 w 36"/>
                  <a:gd name="T15" fmla="*/ 18 h 23"/>
                  <a:gd name="T16" fmla="*/ 33 w 36"/>
                  <a:gd name="T17" fmla="*/ 21 h 23"/>
                  <a:gd name="T18" fmla="*/ 26 w 36"/>
                  <a:gd name="T19" fmla="*/ 22 h 23"/>
                  <a:gd name="T20" fmla="*/ 22 w 36"/>
                  <a:gd name="T21" fmla="*/ 22 h 23"/>
                  <a:gd name="T22" fmla="*/ 18 w 36"/>
                  <a:gd name="T23" fmla="*/ 21 h 23"/>
                  <a:gd name="T24" fmla="*/ 15 w 36"/>
                  <a:gd name="T25" fmla="*/ 19 h 23"/>
                  <a:gd name="T26" fmla="*/ 12 w 36"/>
                  <a:gd name="T27" fmla="*/ 20 h 23"/>
                  <a:gd name="T28" fmla="*/ 10 w 36"/>
                  <a:gd name="T29" fmla="*/ 18 h 23"/>
                  <a:gd name="T30" fmla="*/ 8 w 36"/>
                  <a:gd name="T31" fmla="*/ 18 h 23"/>
                  <a:gd name="T32" fmla="*/ 5 w 36"/>
                  <a:gd name="T33" fmla="*/ 15 h 23"/>
                  <a:gd name="T34" fmla="*/ 4 w 36"/>
                  <a:gd name="T35" fmla="*/ 16 h 23"/>
                  <a:gd name="T36" fmla="*/ 2 w 36"/>
                  <a:gd name="T37" fmla="*/ 15 h 23"/>
                  <a:gd name="T38" fmla="*/ 0 w 36"/>
                  <a:gd name="T39" fmla="*/ 14 h 23"/>
                  <a:gd name="T40" fmla="*/ 2 w 36"/>
                  <a:gd name="T41" fmla="*/ 10 h 23"/>
                  <a:gd name="T42" fmla="*/ 7 w 36"/>
                  <a:gd name="T43" fmla="*/ 6 h 23"/>
                  <a:gd name="T44" fmla="*/ 6 w 36"/>
                  <a:gd name="T45" fmla="*/ 5 h 23"/>
                  <a:gd name="T46" fmla="*/ 20 w 36"/>
                  <a:gd name="T4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 h="23">
                    <a:moveTo>
                      <a:pt x="20" y="0"/>
                    </a:moveTo>
                    <a:cubicBezTo>
                      <a:pt x="23" y="0"/>
                      <a:pt x="24" y="0"/>
                      <a:pt x="25" y="1"/>
                    </a:cubicBezTo>
                    <a:cubicBezTo>
                      <a:pt x="26" y="2"/>
                      <a:pt x="28" y="4"/>
                      <a:pt x="30" y="5"/>
                    </a:cubicBezTo>
                    <a:cubicBezTo>
                      <a:pt x="32" y="7"/>
                      <a:pt x="35" y="7"/>
                      <a:pt x="35" y="8"/>
                    </a:cubicBezTo>
                    <a:cubicBezTo>
                      <a:pt x="35" y="9"/>
                      <a:pt x="35" y="11"/>
                      <a:pt x="35" y="12"/>
                    </a:cubicBezTo>
                    <a:cubicBezTo>
                      <a:pt x="34" y="12"/>
                      <a:pt x="32" y="13"/>
                      <a:pt x="33" y="14"/>
                    </a:cubicBezTo>
                    <a:cubicBezTo>
                      <a:pt x="34" y="14"/>
                      <a:pt x="35" y="14"/>
                      <a:pt x="36" y="15"/>
                    </a:cubicBezTo>
                    <a:cubicBezTo>
                      <a:pt x="36" y="17"/>
                      <a:pt x="36" y="17"/>
                      <a:pt x="35" y="18"/>
                    </a:cubicBezTo>
                    <a:cubicBezTo>
                      <a:pt x="34" y="19"/>
                      <a:pt x="34" y="21"/>
                      <a:pt x="33" y="21"/>
                    </a:cubicBezTo>
                    <a:cubicBezTo>
                      <a:pt x="32" y="22"/>
                      <a:pt x="28" y="22"/>
                      <a:pt x="26" y="22"/>
                    </a:cubicBezTo>
                    <a:cubicBezTo>
                      <a:pt x="24" y="22"/>
                      <a:pt x="23" y="23"/>
                      <a:pt x="22" y="22"/>
                    </a:cubicBezTo>
                    <a:cubicBezTo>
                      <a:pt x="20" y="22"/>
                      <a:pt x="19" y="22"/>
                      <a:pt x="18" y="21"/>
                    </a:cubicBezTo>
                    <a:cubicBezTo>
                      <a:pt x="17" y="20"/>
                      <a:pt x="15" y="18"/>
                      <a:pt x="15" y="19"/>
                    </a:cubicBezTo>
                    <a:cubicBezTo>
                      <a:pt x="14" y="19"/>
                      <a:pt x="13" y="21"/>
                      <a:pt x="12" y="20"/>
                    </a:cubicBezTo>
                    <a:cubicBezTo>
                      <a:pt x="11" y="19"/>
                      <a:pt x="11" y="18"/>
                      <a:pt x="10" y="18"/>
                    </a:cubicBezTo>
                    <a:cubicBezTo>
                      <a:pt x="9" y="18"/>
                      <a:pt x="9" y="19"/>
                      <a:pt x="8" y="18"/>
                    </a:cubicBezTo>
                    <a:cubicBezTo>
                      <a:pt x="7" y="17"/>
                      <a:pt x="6" y="15"/>
                      <a:pt x="5" y="15"/>
                    </a:cubicBezTo>
                    <a:cubicBezTo>
                      <a:pt x="5" y="15"/>
                      <a:pt x="5" y="16"/>
                      <a:pt x="4" y="16"/>
                    </a:cubicBezTo>
                    <a:cubicBezTo>
                      <a:pt x="3" y="16"/>
                      <a:pt x="3" y="15"/>
                      <a:pt x="2" y="15"/>
                    </a:cubicBezTo>
                    <a:cubicBezTo>
                      <a:pt x="1" y="15"/>
                      <a:pt x="0" y="15"/>
                      <a:pt x="0" y="14"/>
                    </a:cubicBezTo>
                    <a:cubicBezTo>
                      <a:pt x="0" y="13"/>
                      <a:pt x="1" y="12"/>
                      <a:pt x="2" y="10"/>
                    </a:cubicBezTo>
                    <a:cubicBezTo>
                      <a:pt x="4" y="8"/>
                      <a:pt x="7" y="7"/>
                      <a:pt x="7" y="6"/>
                    </a:cubicBezTo>
                    <a:cubicBezTo>
                      <a:pt x="7" y="6"/>
                      <a:pt x="5" y="6"/>
                      <a:pt x="6" y="5"/>
                    </a:cubicBezTo>
                    <a:cubicBezTo>
                      <a:pt x="7" y="4"/>
                      <a:pt x="15" y="0"/>
                      <a:pt x="20"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213"/>
              <p:cNvSpPr>
                <a:spLocks/>
              </p:cNvSpPr>
              <p:nvPr/>
            </p:nvSpPr>
            <p:spPr bwMode="auto">
              <a:xfrm>
                <a:off x="1817687" y="1527176"/>
                <a:ext cx="85725" cy="23813"/>
              </a:xfrm>
              <a:custGeom>
                <a:avLst/>
                <a:gdLst>
                  <a:gd name="T0" fmla="*/ 5 w 37"/>
                  <a:gd name="T1" fmla="*/ 1 h 10"/>
                  <a:gd name="T2" fmla="*/ 2 w 37"/>
                  <a:gd name="T3" fmla="*/ 2 h 10"/>
                  <a:gd name="T4" fmla="*/ 1 w 37"/>
                  <a:gd name="T5" fmla="*/ 4 h 10"/>
                  <a:gd name="T6" fmla="*/ 4 w 37"/>
                  <a:gd name="T7" fmla="*/ 7 h 10"/>
                  <a:gd name="T8" fmla="*/ 8 w 37"/>
                  <a:gd name="T9" fmla="*/ 8 h 10"/>
                  <a:gd name="T10" fmla="*/ 17 w 37"/>
                  <a:gd name="T11" fmla="*/ 8 h 10"/>
                  <a:gd name="T12" fmla="*/ 27 w 37"/>
                  <a:gd name="T13" fmla="*/ 8 h 10"/>
                  <a:gd name="T14" fmla="*/ 30 w 37"/>
                  <a:gd name="T15" fmla="*/ 8 h 10"/>
                  <a:gd name="T16" fmla="*/ 35 w 37"/>
                  <a:gd name="T17" fmla="*/ 3 h 10"/>
                  <a:gd name="T18" fmla="*/ 30 w 37"/>
                  <a:gd name="T19" fmla="*/ 1 h 10"/>
                  <a:gd name="T20" fmla="*/ 26 w 37"/>
                  <a:gd name="T21" fmla="*/ 2 h 10"/>
                  <a:gd name="T22" fmla="*/ 17 w 37"/>
                  <a:gd name="T23" fmla="*/ 0 h 10"/>
                  <a:gd name="T24" fmla="*/ 11 w 37"/>
                  <a:gd name="T25" fmla="*/ 2 h 10"/>
                  <a:gd name="T26" fmla="*/ 10 w 37"/>
                  <a:gd name="T27" fmla="*/ 0 h 10"/>
                  <a:gd name="T28" fmla="*/ 5 w 37"/>
                  <a:gd name="T2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10">
                    <a:moveTo>
                      <a:pt x="5" y="1"/>
                    </a:moveTo>
                    <a:cubicBezTo>
                      <a:pt x="3" y="2"/>
                      <a:pt x="2" y="2"/>
                      <a:pt x="2" y="2"/>
                    </a:cubicBezTo>
                    <a:cubicBezTo>
                      <a:pt x="1" y="3"/>
                      <a:pt x="0" y="4"/>
                      <a:pt x="1" y="4"/>
                    </a:cubicBezTo>
                    <a:cubicBezTo>
                      <a:pt x="1" y="5"/>
                      <a:pt x="2" y="7"/>
                      <a:pt x="4" y="7"/>
                    </a:cubicBezTo>
                    <a:cubicBezTo>
                      <a:pt x="5" y="8"/>
                      <a:pt x="6" y="8"/>
                      <a:pt x="8" y="8"/>
                    </a:cubicBezTo>
                    <a:cubicBezTo>
                      <a:pt x="11" y="8"/>
                      <a:pt x="14" y="8"/>
                      <a:pt x="17" y="8"/>
                    </a:cubicBezTo>
                    <a:cubicBezTo>
                      <a:pt x="20" y="8"/>
                      <a:pt x="27" y="8"/>
                      <a:pt x="27" y="8"/>
                    </a:cubicBezTo>
                    <a:cubicBezTo>
                      <a:pt x="28" y="8"/>
                      <a:pt x="28" y="10"/>
                      <a:pt x="30" y="8"/>
                    </a:cubicBezTo>
                    <a:cubicBezTo>
                      <a:pt x="31" y="7"/>
                      <a:pt x="37" y="3"/>
                      <a:pt x="35" y="3"/>
                    </a:cubicBezTo>
                    <a:cubicBezTo>
                      <a:pt x="33" y="2"/>
                      <a:pt x="31" y="0"/>
                      <a:pt x="30" y="1"/>
                    </a:cubicBezTo>
                    <a:cubicBezTo>
                      <a:pt x="28" y="1"/>
                      <a:pt x="28" y="3"/>
                      <a:pt x="26" y="2"/>
                    </a:cubicBezTo>
                    <a:cubicBezTo>
                      <a:pt x="25" y="1"/>
                      <a:pt x="19" y="0"/>
                      <a:pt x="17" y="0"/>
                    </a:cubicBezTo>
                    <a:cubicBezTo>
                      <a:pt x="14" y="1"/>
                      <a:pt x="11" y="3"/>
                      <a:pt x="11" y="2"/>
                    </a:cubicBezTo>
                    <a:cubicBezTo>
                      <a:pt x="10" y="0"/>
                      <a:pt x="11" y="0"/>
                      <a:pt x="10" y="0"/>
                    </a:cubicBezTo>
                    <a:cubicBezTo>
                      <a:pt x="8" y="0"/>
                      <a:pt x="6" y="1"/>
                      <a:pt x="5"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214"/>
              <p:cNvSpPr>
                <a:spLocks/>
              </p:cNvSpPr>
              <p:nvPr/>
            </p:nvSpPr>
            <p:spPr bwMode="auto">
              <a:xfrm>
                <a:off x="1765300" y="1470026"/>
                <a:ext cx="93663" cy="60325"/>
              </a:xfrm>
              <a:custGeom>
                <a:avLst/>
                <a:gdLst>
                  <a:gd name="T0" fmla="*/ 7 w 41"/>
                  <a:gd name="T1" fmla="*/ 1 h 26"/>
                  <a:gd name="T2" fmla="*/ 1 w 41"/>
                  <a:gd name="T3" fmla="*/ 2 h 26"/>
                  <a:gd name="T4" fmla="*/ 2 w 41"/>
                  <a:gd name="T5" fmla="*/ 5 h 26"/>
                  <a:gd name="T6" fmla="*/ 5 w 41"/>
                  <a:gd name="T7" fmla="*/ 7 h 26"/>
                  <a:gd name="T8" fmla="*/ 1 w 41"/>
                  <a:gd name="T9" fmla="*/ 9 h 26"/>
                  <a:gd name="T10" fmla="*/ 4 w 41"/>
                  <a:gd name="T11" fmla="*/ 11 h 26"/>
                  <a:gd name="T12" fmla="*/ 6 w 41"/>
                  <a:gd name="T13" fmla="*/ 15 h 26"/>
                  <a:gd name="T14" fmla="*/ 11 w 41"/>
                  <a:gd name="T15" fmla="*/ 15 h 26"/>
                  <a:gd name="T16" fmla="*/ 17 w 41"/>
                  <a:gd name="T17" fmla="*/ 18 h 26"/>
                  <a:gd name="T18" fmla="*/ 10 w 41"/>
                  <a:gd name="T19" fmla="*/ 19 h 26"/>
                  <a:gd name="T20" fmla="*/ 7 w 41"/>
                  <a:gd name="T21" fmla="*/ 20 h 26"/>
                  <a:gd name="T22" fmla="*/ 14 w 41"/>
                  <a:gd name="T23" fmla="*/ 23 h 26"/>
                  <a:gd name="T24" fmla="*/ 15 w 41"/>
                  <a:gd name="T25" fmla="*/ 25 h 26"/>
                  <a:gd name="T26" fmla="*/ 19 w 41"/>
                  <a:gd name="T27" fmla="*/ 25 h 26"/>
                  <a:gd name="T28" fmla="*/ 29 w 41"/>
                  <a:gd name="T29" fmla="*/ 23 h 26"/>
                  <a:gd name="T30" fmla="*/ 37 w 41"/>
                  <a:gd name="T31" fmla="*/ 22 h 26"/>
                  <a:gd name="T32" fmla="*/ 39 w 41"/>
                  <a:gd name="T33" fmla="*/ 19 h 26"/>
                  <a:gd name="T34" fmla="*/ 37 w 41"/>
                  <a:gd name="T35" fmla="*/ 17 h 26"/>
                  <a:gd name="T36" fmla="*/ 39 w 41"/>
                  <a:gd name="T37" fmla="*/ 12 h 26"/>
                  <a:gd name="T38" fmla="*/ 32 w 41"/>
                  <a:gd name="T39" fmla="*/ 8 h 26"/>
                  <a:gd name="T40" fmla="*/ 26 w 41"/>
                  <a:gd name="T41" fmla="*/ 9 h 26"/>
                  <a:gd name="T42" fmla="*/ 23 w 41"/>
                  <a:gd name="T43" fmla="*/ 5 h 26"/>
                  <a:gd name="T44" fmla="*/ 13 w 41"/>
                  <a:gd name="T45" fmla="*/ 2 h 26"/>
                  <a:gd name="T46" fmla="*/ 7 w 41"/>
                  <a:gd name="T47"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 h="26">
                    <a:moveTo>
                      <a:pt x="7" y="1"/>
                    </a:moveTo>
                    <a:cubicBezTo>
                      <a:pt x="5" y="1"/>
                      <a:pt x="2" y="0"/>
                      <a:pt x="1" y="2"/>
                    </a:cubicBezTo>
                    <a:cubicBezTo>
                      <a:pt x="1" y="4"/>
                      <a:pt x="0" y="4"/>
                      <a:pt x="2" y="5"/>
                    </a:cubicBezTo>
                    <a:cubicBezTo>
                      <a:pt x="3" y="5"/>
                      <a:pt x="5" y="6"/>
                      <a:pt x="5" y="7"/>
                    </a:cubicBezTo>
                    <a:cubicBezTo>
                      <a:pt x="4" y="8"/>
                      <a:pt x="0" y="7"/>
                      <a:pt x="1" y="9"/>
                    </a:cubicBezTo>
                    <a:cubicBezTo>
                      <a:pt x="2" y="10"/>
                      <a:pt x="4" y="10"/>
                      <a:pt x="4" y="11"/>
                    </a:cubicBezTo>
                    <a:cubicBezTo>
                      <a:pt x="4" y="12"/>
                      <a:pt x="4" y="14"/>
                      <a:pt x="6" y="15"/>
                    </a:cubicBezTo>
                    <a:cubicBezTo>
                      <a:pt x="7" y="15"/>
                      <a:pt x="9" y="15"/>
                      <a:pt x="11" y="15"/>
                    </a:cubicBezTo>
                    <a:cubicBezTo>
                      <a:pt x="13" y="15"/>
                      <a:pt x="19" y="17"/>
                      <a:pt x="17" y="18"/>
                    </a:cubicBezTo>
                    <a:cubicBezTo>
                      <a:pt x="16" y="19"/>
                      <a:pt x="11" y="18"/>
                      <a:pt x="10" y="19"/>
                    </a:cubicBezTo>
                    <a:cubicBezTo>
                      <a:pt x="8" y="19"/>
                      <a:pt x="7" y="20"/>
                      <a:pt x="7" y="20"/>
                    </a:cubicBezTo>
                    <a:cubicBezTo>
                      <a:pt x="8" y="21"/>
                      <a:pt x="14" y="20"/>
                      <a:pt x="14" y="23"/>
                    </a:cubicBezTo>
                    <a:cubicBezTo>
                      <a:pt x="15" y="25"/>
                      <a:pt x="14" y="25"/>
                      <a:pt x="15" y="25"/>
                    </a:cubicBezTo>
                    <a:cubicBezTo>
                      <a:pt x="17" y="25"/>
                      <a:pt x="17" y="26"/>
                      <a:pt x="19" y="25"/>
                    </a:cubicBezTo>
                    <a:cubicBezTo>
                      <a:pt x="21" y="25"/>
                      <a:pt x="26" y="24"/>
                      <a:pt x="29" y="23"/>
                    </a:cubicBezTo>
                    <a:cubicBezTo>
                      <a:pt x="32" y="22"/>
                      <a:pt x="36" y="23"/>
                      <a:pt x="37" y="22"/>
                    </a:cubicBezTo>
                    <a:cubicBezTo>
                      <a:pt x="38" y="21"/>
                      <a:pt x="39" y="20"/>
                      <a:pt x="39" y="19"/>
                    </a:cubicBezTo>
                    <a:cubicBezTo>
                      <a:pt x="39" y="18"/>
                      <a:pt x="36" y="19"/>
                      <a:pt x="37" y="17"/>
                    </a:cubicBezTo>
                    <a:cubicBezTo>
                      <a:pt x="37" y="15"/>
                      <a:pt x="41" y="13"/>
                      <a:pt x="39" y="12"/>
                    </a:cubicBezTo>
                    <a:cubicBezTo>
                      <a:pt x="38" y="11"/>
                      <a:pt x="34" y="8"/>
                      <a:pt x="32" y="8"/>
                    </a:cubicBezTo>
                    <a:cubicBezTo>
                      <a:pt x="30" y="9"/>
                      <a:pt x="27" y="10"/>
                      <a:pt x="26" y="9"/>
                    </a:cubicBezTo>
                    <a:cubicBezTo>
                      <a:pt x="26" y="8"/>
                      <a:pt x="24" y="5"/>
                      <a:pt x="23" y="5"/>
                    </a:cubicBezTo>
                    <a:cubicBezTo>
                      <a:pt x="22" y="4"/>
                      <a:pt x="16" y="3"/>
                      <a:pt x="13" y="2"/>
                    </a:cubicBezTo>
                    <a:cubicBezTo>
                      <a:pt x="11" y="1"/>
                      <a:pt x="10" y="1"/>
                      <a:pt x="7"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215"/>
              <p:cNvSpPr>
                <a:spLocks/>
              </p:cNvSpPr>
              <p:nvPr/>
            </p:nvSpPr>
            <p:spPr bwMode="auto">
              <a:xfrm>
                <a:off x="1719262" y="1393826"/>
                <a:ext cx="42863" cy="30163"/>
              </a:xfrm>
              <a:custGeom>
                <a:avLst/>
                <a:gdLst>
                  <a:gd name="T0" fmla="*/ 5 w 19"/>
                  <a:gd name="T1" fmla="*/ 1 h 13"/>
                  <a:gd name="T2" fmla="*/ 0 w 19"/>
                  <a:gd name="T3" fmla="*/ 4 h 13"/>
                  <a:gd name="T4" fmla="*/ 1 w 19"/>
                  <a:gd name="T5" fmla="*/ 6 h 13"/>
                  <a:gd name="T6" fmla="*/ 5 w 19"/>
                  <a:gd name="T7" fmla="*/ 8 h 13"/>
                  <a:gd name="T8" fmla="*/ 11 w 19"/>
                  <a:gd name="T9" fmla="*/ 11 h 13"/>
                  <a:gd name="T10" fmla="*/ 15 w 19"/>
                  <a:gd name="T11" fmla="*/ 13 h 13"/>
                  <a:gd name="T12" fmla="*/ 18 w 19"/>
                  <a:gd name="T13" fmla="*/ 10 h 13"/>
                  <a:gd name="T14" fmla="*/ 15 w 19"/>
                  <a:gd name="T15" fmla="*/ 4 h 13"/>
                  <a:gd name="T16" fmla="*/ 12 w 19"/>
                  <a:gd name="T17" fmla="*/ 1 h 13"/>
                  <a:gd name="T18" fmla="*/ 8 w 19"/>
                  <a:gd name="T19" fmla="*/ 2 h 13"/>
                  <a:gd name="T20" fmla="*/ 5 w 19"/>
                  <a:gd name="T2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3">
                    <a:moveTo>
                      <a:pt x="5" y="1"/>
                    </a:moveTo>
                    <a:cubicBezTo>
                      <a:pt x="3" y="2"/>
                      <a:pt x="0" y="3"/>
                      <a:pt x="0" y="4"/>
                    </a:cubicBezTo>
                    <a:cubicBezTo>
                      <a:pt x="0" y="4"/>
                      <a:pt x="0" y="5"/>
                      <a:pt x="1" y="6"/>
                    </a:cubicBezTo>
                    <a:cubicBezTo>
                      <a:pt x="2" y="8"/>
                      <a:pt x="3" y="8"/>
                      <a:pt x="5" y="8"/>
                    </a:cubicBezTo>
                    <a:cubicBezTo>
                      <a:pt x="7" y="9"/>
                      <a:pt x="10" y="10"/>
                      <a:pt x="11" y="11"/>
                    </a:cubicBezTo>
                    <a:cubicBezTo>
                      <a:pt x="13" y="12"/>
                      <a:pt x="14" y="13"/>
                      <a:pt x="15" y="13"/>
                    </a:cubicBezTo>
                    <a:cubicBezTo>
                      <a:pt x="16" y="12"/>
                      <a:pt x="19" y="12"/>
                      <a:pt x="18" y="10"/>
                    </a:cubicBezTo>
                    <a:cubicBezTo>
                      <a:pt x="17" y="7"/>
                      <a:pt x="16" y="5"/>
                      <a:pt x="15" y="4"/>
                    </a:cubicBezTo>
                    <a:cubicBezTo>
                      <a:pt x="15" y="2"/>
                      <a:pt x="14" y="1"/>
                      <a:pt x="12" y="1"/>
                    </a:cubicBezTo>
                    <a:cubicBezTo>
                      <a:pt x="10" y="1"/>
                      <a:pt x="9" y="2"/>
                      <a:pt x="8" y="2"/>
                    </a:cubicBezTo>
                    <a:cubicBezTo>
                      <a:pt x="7" y="1"/>
                      <a:pt x="6" y="0"/>
                      <a:pt x="5"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225"/>
              <p:cNvSpPr>
                <a:spLocks/>
              </p:cNvSpPr>
              <p:nvPr/>
            </p:nvSpPr>
            <p:spPr bwMode="auto">
              <a:xfrm>
                <a:off x="2133600" y="2214563"/>
                <a:ext cx="52388" cy="34925"/>
              </a:xfrm>
              <a:custGeom>
                <a:avLst/>
                <a:gdLst>
                  <a:gd name="T0" fmla="*/ 7 w 23"/>
                  <a:gd name="T1" fmla="*/ 1 h 15"/>
                  <a:gd name="T2" fmla="*/ 0 w 23"/>
                  <a:gd name="T3" fmla="*/ 9 h 15"/>
                  <a:gd name="T4" fmla="*/ 3 w 23"/>
                  <a:gd name="T5" fmla="*/ 14 h 15"/>
                  <a:gd name="T6" fmla="*/ 6 w 23"/>
                  <a:gd name="T7" fmla="*/ 14 h 15"/>
                  <a:gd name="T8" fmla="*/ 10 w 23"/>
                  <a:gd name="T9" fmla="*/ 14 h 15"/>
                  <a:gd name="T10" fmla="*/ 15 w 23"/>
                  <a:gd name="T11" fmla="*/ 9 h 15"/>
                  <a:gd name="T12" fmla="*/ 22 w 23"/>
                  <a:gd name="T13" fmla="*/ 5 h 15"/>
                  <a:gd name="T14" fmla="*/ 22 w 23"/>
                  <a:gd name="T15" fmla="*/ 2 h 15"/>
                  <a:gd name="T16" fmla="*/ 19 w 23"/>
                  <a:gd name="T17" fmla="*/ 1 h 15"/>
                  <a:gd name="T18" fmla="*/ 11 w 23"/>
                  <a:gd name="T19" fmla="*/ 3 h 15"/>
                  <a:gd name="T20" fmla="*/ 7 w 23"/>
                  <a:gd name="T2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5">
                    <a:moveTo>
                      <a:pt x="7" y="1"/>
                    </a:moveTo>
                    <a:cubicBezTo>
                      <a:pt x="6" y="3"/>
                      <a:pt x="0" y="8"/>
                      <a:pt x="0" y="9"/>
                    </a:cubicBezTo>
                    <a:cubicBezTo>
                      <a:pt x="0" y="10"/>
                      <a:pt x="2" y="15"/>
                      <a:pt x="3" y="14"/>
                    </a:cubicBezTo>
                    <a:cubicBezTo>
                      <a:pt x="4" y="14"/>
                      <a:pt x="4" y="14"/>
                      <a:pt x="6" y="14"/>
                    </a:cubicBezTo>
                    <a:cubicBezTo>
                      <a:pt x="7" y="14"/>
                      <a:pt x="9" y="15"/>
                      <a:pt x="10" y="14"/>
                    </a:cubicBezTo>
                    <a:cubicBezTo>
                      <a:pt x="10" y="13"/>
                      <a:pt x="13" y="10"/>
                      <a:pt x="15" y="9"/>
                    </a:cubicBezTo>
                    <a:cubicBezTo>
                      <a:pt x="17" y="9"/>
                      <a:pt x="22" y="6"/>
                      <a:pt x="22" y="5"/>
                    </a:cubicBezTo>
                    <a:cubicBezTo>
                      <a:pt x="22" y="5"/>
                      <a:pt x="23" y="3"/>
                      <a:pt x="22" y="2"/>
                    </a:cubicBezTo>
                    <a:cubicBezTo>
                      <a:pt x="22" y="1"/>
                      <a:pt x="22" y="1"/>
                      <a:pt x="19" y="1"/>
                    </a:cubicBezTo>
                    <a:cubicBezTo>
                      <a:pt x="16" y="0"/>
                      <a:pt x="12" y="3"/>
                      <a:pt x="11" y="3"/>
                    </a:cubicBezTo>
                    <a:cubicBezTo>
                      <a:pt x="9" y="2"/>
                      <a:pt x="8" y="1"/>
                      <a:pt x="7"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228"/>
              <p:cNvSpPr>
                <a:spLocks/>
              </p:cNvSpPr>
              <p:nvPr/>
            </p:nvSpPr>
            <p:spPr bwMode="auto">
              <a:xfrm>
                <a:off x="2051050" y="2095501"/>
                <a:ext cx="180975" cy="114300"/>
              </a:xfrm>
              <a:custGeom>
                <a:avLst/>
                <a:gdLst>
                  <a:gd name="T0" fmla="*/ 17 w 79"/>
                  <a:gd name="T1" fmla="*/ 1 h 50"/>
                  <a:gd name="T2" fmla="*/ 19 w 79"/>
                  <a:gd name="T3" fmla="*/ 2 h 50"/>
                  <a:gd name="T4" fmla="*/ 21 w 79"/>
                  <a:gd name="T5" fmla="*/ 3 h 50"/>
                  <a:gd name="T6" fmla="*/ 23 w 79"/>
                  <a:gd name="T7" fmla="*/ 6 h 50"/>
                  <a:gd name="T8" fmla="*/ 21 w 79"/>
                  <a:gd name="T9" fmla="*/ 8 h 50"/>
                  <a:gd name="T10" fmla="*/ 24 w 79"/>
                  <a:gd name="T11" fmla="*/ 10 h 50"/>
                  <a:gd name="T12" fmla="*/ 25 w 79"/>
                  <a:gd name="T13" fmla="*/ 13 h 50"/>
                  <a:gd name="T14" fmla="*/ 29 w 79"/>
                  <a:gd name="T15" fmla="*/ 9 h 50"/>
                  <a:gd name="T16" fmla="*/ 34 w 79"/>
                  <a:gd name="T17" fmla="*/ 13 h 50"/>
                  <a:gd name="T18" fmla="*/ 41 w 79"/>
                  <a:gd name="T19" fmla="*/ 14 h 50"/>
                  <a:gd name="T20" fmla="*/ 49 w 79"/>
                  <a:gd name="T21" fmla="*/ 18 h 50"/>
                  <a:gd name="T22" fmla="*/ 55 w 79"/>
                  <a:gd name="T23" fmla="*/ 21 h 50"/>
                  <a:gd name="T24" fmla="*/ 60 w 79"/>
                  <a:gd name="T25" fmla="*/ 27 h 50"/>
                  <a:gd name="T26" fmla="*/ 62 w 79"/>
                  <a:gd name="T27" fmla="*/ 31 h 50"/>
                  <a:gd name="T28" fmla="*/ 59 w 79"/>
                  <a:gd name="T29" fmla="*/ 34 h 50"/>
                  <a:gd name="T30" fmla="*/ 64 w 79"/>
                  <a:gd name="T31" fmla="*/ 34 h 50"/>
                  <a:gd name="T32" fmla="*/ 65 w 79"/>
                  <a:gd name="T33" fmla="*/ 33 h 50"/>
                  <a:gd name="T34" fmla="*/ 69 w 79"/>
                  <a:gd name="T35" fmla="*/ 33 h 50"/>
                  <a:gd name="T36" fmla="*/ 70 w 79"/>
                  <a:gd name="T37" fmla="*/ 32 h 50"/>
                  <a:gd name="T38" fmla="*/ 73 w 79"/>
                  <a:gd name="T39" fmla="*/ 36 h 50"/>
                  <a:gd name="T40" fmla="*/ 78 w 79"/>
                  <a:gd name="T41" fmla="*/ 39 h 50"/>
                  <a:gd name="T42" fmla="*/ 71 w 79"/>
                  <a:gd name="T43" fmla="*/ 43 h 50"/>
                  <a:gd name="T44" fmla="*/ 63 w 79"/>
                  <a:gd name="T45" fmla="*/ 42 h 50"/>
                  <a:gd name="T46" fmla="*/ 52 w 79"/>
                  <a:gd name="T47" fmla="*/ 40 h 50"/>
                  <a:gd name="T48" fmla="*/ 53 w 79"/>
                  <a:gd name="T49" fmla="*/ 36 h 50"/>
                  <a:gd name="T50" fmla="*/ 46 w 79"/>
                  <a:gd name="T51" fmla="*/ 35 h 50"/>
                  <a:gd name="T52" fmla="*/ 47 w 79"/>
                  <a:gd name="T53" fmla="*/ 32 h 50"/>
                  <a:gd name="T54" fmla="*/ 44 w 79"/>
                  <a:gd name="T55" fmla="*/ 32 h 50"/>
                  <a:gd name="T56" fmla="*/ 39 w 79"/>
                  <a:gd name="T57" fmla="*/ 35 h 50"/>
                  <a:gd name="T58" fmla="*/ 39 w 79"/>
                  <a:gd name="T59" fmla="*/ 39 h 50"/>
                  <a:gd name="T60" fmla="*/ 32 w 79"/>
                  <a:gd name="T61" fmla="*/ 42 h 50"/>
                  <a:gd name="T62" fmla="*/ 29 w 79"/>
                  <a:gd name="T63" fmla="*/ 47 h 50"/>
                  <a:gd name="T64" fmla="*/ 22 w 79"/>
                  <a:gd name="T65" fmla="*/ 49 h 50"/>
                  <a:gd name="T66" fmla="*/ 18 w 79"/>
                  <a:gd name="T67" fmla="*/ 46 h 50"/>
                  <a:gd name="T68" fmla="*/ 18 w 79"/>
                  <a:gd name="T69" fmla="*/ 41 h 50"/>
                  <a:gd name="T70" fmla="*/ 16 w 79"/>
                  <a:gd name="T71" fmla="*/ 38 h 50"/>
                  <a:gd name="T72" fmla="*/ 0 w 79"/>
                  <a:gd name="T73" fmla="*/ 41 h 50"/>
                  <a:gd name="T74" fmla="*/ 3 w 79"/>
                  <a:gd name="T75" fmla="*/ 36 h 50"/>
                  <a:gd name="T76" fmla="*/ 11 w 79"/>
                  <a:gd name="T77" fmla="*/ 33 h 50"/>
                  <a:gd name="T78" fmla="*/ 10 w 79"/>
                  <a:gd name="T79" fmla="*/ 29 h 50"/>
                  <a:gd name="T80" fmla="*/ 9 w 79"/>
                  <a:gd name="T81" fmla="*/ 24 h 50"/>
                  <a:gd name="T82" fmla="*/ 12 w 79"/>
                  <a:gd name="T83" fmla="*/ 18 h 50"/>
                  <a:gd name="T84" fmla="*/ 12 w 79"/>
                  <a:gd name="T85" fmla="*/ 8 h 50"/>
                  <a:gd name="T86" fmla="*/ 14 w 79"/>
                  <a:gd name="T87" fmla="*/ 3 h 50"/>
                  <a:gd name="T88" fmla="*/ 17 w 79"/>
                  <a:gd name="T89" fmla="*/ 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9" h="50">
                    <a:moveTo>
                      <a:pt x="17" y="1"/>
                    </a:moveTo>
                    <a:cubicBezTo>
                      <a:pt x="18" y="0"/>
                      <a:pt x="18" y="2"/>
                      <a:pt x="19" y="2"/>
                    </a:cubicBezTo>
                    <a:cubicBezTo>
                      <a:pt x="20" y="3"/>
                      <a:pt x="20" y="2"/>
                      <a:pt x="21" y="3"/>
                    </a:cubicBezTo>
                    <a:cubicBezTo>
                      <a:pt x="23" y="4"/>
                      <a:pt x="24" y="5"/>
                      <a:pt x="23" y="6"/>
                    </a:cubicBezTo>
                    <a:cubicBezTo>
                      <a:pt x="22" y="7"/>
                      <a:pt x="19" y="7"/>
                      <a:pt x="21" y="8"/>
                    </a:cubicBezTo>
                    <a:cubicBezTo>
                      <a:pt x="23" y="9"/>
                      <a:pt x="24" y="8"/>
                      <a:pt x="24" y="10"/>
                    </a:cubicBezTo>
                    <a:cubicBezTo>
                      <a:pt x="24" y="12"/>
                      <a:pt x="24" y="15"/>
                      <a:pt x="25" y="13"/>
                    </a:cubicBezTo>
                    <a:cubicBezTo>
                      <a:pt x="27" y="11"/>
                      <a:pt x="28" y="8"/>
                      <a:pt x="29" y="9"/>
                    </a:cubicBezTo>
                    <a:cubicBezTo>
                      <a:pt x="31" y="9"/>
                      <a:pt x="30" y="12"/>
                      <a:pt x="34" y="13"/>
                    </a:cubicBezTo>
                    <a:cubicBezTo>
                      <a:pt x="38" y="14"/>
                      <a:pt x="38" y="13"/>
                      <a:pt x="41" y="14"/>
                    </a:cubicBezTo>
                    <a:cubicBezTo>
                      <a:pt x="44" y="15"/>
                      <a:pt x="47" y="16"/>
                      <a:pt x="49" y="18"/>
                    </a:cubicBezTo>
                    <a:cubicBezTo>
                      <a:pt x="51" y="20"/>
                      <a:pt x="53" y="20"/>
                      <a:pt x="55" y="21"/>
                    </a:cubicBezTo>
                    <a:cubicBezTo>
                      <a:pt x="57" y="23"/>
                      <a:pt x="58" y="25"/>
                      <a:pt x="60" y="27"/>
                    </a:cubicBezTo>
                    <a:cubicBezTo>
                      <a:pt x="61" y="29"/>
                      <a:pt x="63" y="29"/>
                      <a:pt x="62" y="31"/>
                    </a:cubicBezTo>
                    <a:cubicBezTo>
                      <a:pt x="61" y="32"/>
                      <a:pt x="57" y="34"/>
                      <a:pt x="59" y="34"/>
                    </a:cubicBezTo>
                    <a:cubicBezTo>
                      <a:pt x="60" y="35"/>
                      <a:pt x="63" y="35"/>
                      <a:pt x="64" y="34"/>
                    </a:cubicBezTo>
                    <a:cubicBezTo>
                      <a:pt x="64" y="33"/>
                      <a:pt x="64" y="32"/>
                      <a:pt x="65" y="33"/>
                    </a:cubicBezTo>
                    <a:cubicBezTo>
                      <a:pt x="66" y="33"/>
                      <a:pt x="68" y="34"/>
                      <a:pt x="69" y="33"/>
                    </a:cubicBezTo>
                    <a:cubicBezTo>
                      <a:pt x="69" y="33"/>
                      <a:pt x="69" y="31"/>
                      <a:pt x="70" y="32"/>
                    </a:cubicBezTo>
                    <a:cubicBezTo>
                      <a:pt x="71" y="34"/>
                      <a:pt x="71" y="35"/>
                      <a:pt x="73" y="36"/>
                    </a:cubicBezTo>
                    <a:cubicBezTo>
                      <a:pt x="74" y="37"/>
                      <a:pt x="79" y="37"/>
                      <a:pt x="78" y="39"/>
                    </a:cubicBezTo>
                    <a:cubicBezTo>
                      <a:pt x="77" y="40"/>
                      <a:pt x="73" y="42"/>
                      <a:pt x="71" y="43"/>
                    </a:cubicBezTo>
                    <a:cubicBezTo>
                      <a:pt x="69" y="44"/>
                      <a:pt x="68" y="43"/>
                      <a:pt x="63" y="42"/>
                    </a:cubicBezTo>
                    <a:cubicBezTo>
                      <a:pt x="59" y="41"/>
                      <a:pt x="53" y="40"/>
                      <a:pt x="52" y="40"/>
                    </a:cubicBezTo>
                    <a:cubicBezTo>
                      <a:pt x="51" y="39"/>
                      <a:pt x="54" y="36"/>
                      <a:pt x="53" y="36"/>
                    </a:cubicBezTo>
                    <a:cubicBezTo>
                      <a:pt x="53" y="36"/>
                      <a:pt x="46" y="36"/>
                      <a:pt x="46" y="35"/>
                    </a:cubicBezTo>
                    <a:cubicBezTo>
                      <a:pt x="46" y="33"/>
                      <a:pt x="47" y="33"/>
                      <a:pt x="47" y="32"/>
                    </a:cubicBezTo>
                    <a:cubicBezTo>
                      <a:pt x="46" y="31"/>
                      <a:pt x="45" y="32"/>
                      <a:pt x="44" y="32"/>
                    </a:cubicBezTo>
                    <a:cubicBezTo>
                      <a:pt x="42" y="33"/>
                      <a:pt x="39" y="34"/>
                      <a:pt x="39" y="35"/>
                    </a:cubicBezTo>
                    <a:cubicBezTo>
                      <a:pt x="39" y="36"/>
                      <a:pt x="39" y="38"/>
                      <a:pt x="39" y="39"/>
                    </a:cubicBezTo>
                    <a:cubicBezTo>
                      <a:pt x="39" y="39"/>
                      <a:pt x="33" y="41"/>
                      <a:pt x="32" y="42"/>
                    </a:cubicBezTo>
                    <a:cubicBezTo>
                      <a:pt x="31" y="44"/>
                      <a:pt x="30" y="46"/>
                      <a:pt x="29" y="47"/>
                    </a:cubicBezTo>
                    <a:cubicBezTo>
                      <a:pt x="28" y="47"/>
                      <a:pt x="23" y="50"/>
                      <a:pt x="22" y="49"/>
                    </a:cubicBezTo>
                    <a:cubicBezTo>
                      <a:pt x="20" y="49"/>
                      <a:pt x="18" y="48"/>
                      <a:pt x="18" y="46"/>
                    </a:cubicBezTo>
                    <a:cubicBezTo>
                      <a:pt x="18" y="44"/>
                      <a:pt x="18" y="41"/>
                      <a:pt x="18" y="41"/>
                    </a:cubicBezTo>
                    <a:cubicBezTo>
                      <a:pt x="18" y="40"/>
                      <a:pt x="18" y="38"/>
                      <a:pt x="16" y="38"/>
                    </a:cubicBezTo>
                    <a:cubicBezTo>
                      <a:pt x="14" y="39"/>
                      <a:pt x="0" y="43"/>
                      <a:pt x="0" y="41"/>
                    </a:cubicBezTo>
                    <a:cubicBezTo>
                      <a:pt x="0" y="39"/>
                      <a:pt x="2" y="37"/>
                      <a:pt x="3" y="36"/>
                    </a:cubicBezTo>
                    <a:cubicBezTo>
                      <a:pt x="5" y="35"/>
                      <a:pt x="11" y="33"/>
                      <a:pt x="11" y="33"/>
                    </a:cubicBezTo>
                    <a:cubicBezTo>
                      <a:pt x="11" y="32"/>
                      <a:pt x="10" y="31"/>
                      <a:pt x="10" y="29"/>
                    </a:cubicBezTo>
                    <a:cubicBezTo>
                      <a:pt x="9" y="28"/>
                      <a:pt x="9" y="24"/>
                      <a:pt x="9" y="24"/>
                    </a:cubicBezTo>
                    <a:cubicBezTo>
                      <a:pt x="10" y="23"/>
                      <a:pt x="12" y="21"/>
                      <a:pt x="12" y="18"/>
                    </a:cubicBezTo>
                    <a:cubicBezTo>
                      <a:pt x="12" y="15"/>
                      <a:pt x="12" y="9"/>
                      <a:pt x="12" y="8"/>
                    </a:cubicBezTo>
                    <a:cubicBezTo>
                      <a:pt x="13" y="6"/>
                      <a:pt x="13" y="5"/>
                      <a:pt x="14" y="3"/>
                    </a:cubicBezTo>
                    <a:cubicBezTo>
                      <a:pt x="15" y="2"/>
                      <a:pt x="14" y="1"/>
                      <a:pt x="17"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236"/>
              <p:cNvSpPr>
                <a:spLocks/>
              </p:cNvSpPr>
              <p:nvPr/>
            </p:nvSpPr>
            <p:spPr bwMode="auto">
              <a:xfrm>
                <a:off x="2301875" y="1990726"/>
                <a:ext cx="60325" cy="49213"/>
              </a:xfrm>
              <a:custGeom>
                <a:avLst/>
                <a:gdLst>
                  <a:gd name="T0" fmla="*/ 9 w 26"/>
                  <a:gd name="T1" fmla="*/ 1 h 21"/>
                  <a:gd name="T2" fmla="*/ 15 w 26"/>
                  <a:gd name="T3" fmla="*/ 0 h 21"/>
                  <a:gd name="T4" fmla="*/ 21 w 26"/>
                  <a:gd name="T5" fmla="*/ 1 h 21"/>
                  <a:gd name="T6" fmla="*/ 24 w 26"/>
                  <a:gd name="T7" fmla="*/ 2 h 21"/>
                  <a:gd name="T8" fmla="*/ 25 w 26"/>
                  <a:gd name="T9" fmla="*/ 4 h 21"/>
                  <a:gd name="T10" fmla="*/ 24 w 26"/>
                  <a:gd name="T11" fmla="*/ 8 h 21"/>
                  <a:gd name="T12" fmla="*/ 25 w 26"/>
                  <a:gd name="T13" fmla="*/ 12 h 21"/>
                  <a:gd name="T14" fmla="*/ 22 w 26"/>
                  <a:gd name="T15" fmla="*/ 17 h 21"/>
                  <a:gd name="T16" fmla="*/ 17 w 26"/>
                  <a:gd name="T17" fmla="*/ 19 h 21"/>
                  <a:gd name="T18" fmla="*/ 8 w 26"/>
                  <a:gd name="T19" fmla="*/ 20 h 21"/>
                  <a:gd name="T20" fmla="*/ 2 w 26"/>
                  <a:gd name="T21" fmla="*/ 17 h 21"/>
                  <a:gd name="T22" fmla="*/ 1 w 26"/>
                  <a:gd name="T23" fmla="*/ 12 h 21"/>
                  <a:gd name="T24" fmla="*/ 5 w 26"/>
                  <a:gd name="T25" fmla="*/ 6 h 21"/>
                  <a:gd name="T26" fmla="*/ 9 w 26"/>
                  <a:gd name="T27"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21">
                    <a:moveTo>
                      <a:pt x="9" y="1"/>
                    </a:moveTo>
                    <a:cubicBezTo>
                      <a:pt x="11" y="0"/>
                      <a:pt x="13" y="0"/>
                      <a:pt x="15" y="0"/>
                    </a:cubicBezTo>
                    <a:cubicBezTo>
                      <a:pt x="17" y="0"/>
                      <a:pt x="19" y="0"/>
                      <a:pt x="21" y="1"/>
                    </a:cubicBezTo>
                    <a:cubicBezTo>
                      <a:pt x="23" y="2"/>
                      <a:pt x="24" y="2"/>
                      <a:pt x="24" y="2"/>
                    </a:cubicBezTo>
                    <a:cubicBezTo>
                      <a:pt x="25" y="3"/>
                      <a:pt x="25" y="4"/>
                      <a:pt x="25" y="4"/>
                    </a:cubicBezTo>
                    <a:cubicBezTo>
                      <a:pt x="25" y="5"/>
                      <a:pt x="24" y="7"/>
                      <a:pt x="24" y="8"/>
                    </a:cubicBezTo>
                    <a:cubicBezTo>
                      <a:pt x="24" y="8"/>
                      <a:pt x="25" y="11"/>
                      <a:pt x="25" y="12"/>
                    </a:cubicBezTo>
                    <a:cubicBezTo>
                      <a:pt x="26" y="14"/>
                      <a:pt x="23" y="17"/>
                      <a:pt x="22" y="17"/>
                    </a:cubicBezTo>
                    <a:cubicBezTo>
                      <a:pt x="21" y="18"/>
                      <a:pt x="19" y="19"/>
                      <a:pt x="17" y="19"/>
                    </a:cubicBezTo>
                    <a:cubicBezTo>
                      <a:pt x="15" y="20"/>
                      <a:pt x="9" y="20"/>
                      <a:pt x="8" y="20"/>
                    </a:cubicBezTo>
                    <a:cubicBezTo>
                      <a:pt x="7" y="21"/>
                      <a:pt x="3" y="17"/>
                      <a:pt x="2" y="17"/>
                    </a:cubicBezTo>
                    <a:cubicBezTo>
                      <a:pt x="1" y="16"/>
                      <a:pt x="0" y="14"/>
                      <a:pt x="1" y="12"/>
                    </a:cubicBezTo>
                    <a:cubicBezTo>
                      <a:pt x="1" y="9"/>
                      <a:pt x="3" y="9"/>
                      <a:pt x="5" y="6"/>
                    </a:cubicBezTo>
                    <a:cubicBezTo>
                      <a:pt x="6" y="3"/>
                      <a:pt x="7" y="1"/>
                      <a:pt x="9"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238"/>
              <p:cNvSpPr>
                <a:spLocks/>
              </p:cNvSpPr>
              <p:nvPr/>
            </p:nvSpPr>
            <p:spPr bwMode="auto">
              <a:xfrm>
                <a:off x="2211387" y="1738313"/>
                <a:ext cx="127000" cy="50800"/>
              </a:xfrm>
              <a:custGeom>
                <a:avLst/>
                <a:gdLst>
                  <a:gd name="T0" fmla="*/ 17 w 55"/>
                  <a:gd name="T1" fmla="*/ 3 h 22"/>
                  <a:gd name="T2" fmla="*/ 28 w 55"/>
                  <a:gd name="T3" fmla="*/ 3 h 22"/>
                  <a:gd name="T4" fmla="*/ 33 w 55"/>
                  <a:gd name="T5" fmla="*/ 3 h 22"/>
                  <a:gd name="T6" fmla="*/ 40 w 55"/>
                  <a:gd name="T7" fmla="*/ 6 h 22"/>
                  <a:gd name="T8" fmla="*/ 42 w 55"/>
                  <a:gd name="T9" fmla="*/ 8 h 22"/>
                  <a:gd name="T10" fmla="*/ 46 w 55"/>
                  <a:gd name="T11" fmla="*/ 10 h 22"/>
                  <a:gd name="T12" fmla="*/ 48 w 55"/>
                  <a:gd name="T13" fmla="*/ 13 h 22"/>
                  <a:gd name="T14" fmla="*/ 51 w 55"/>
                  <a:gd name="T15" fmla="*/ 14 h 22"/>
                  <a:gd name="T16" fmla="*/ 51 w 55"/>
                  <a:gd name="T17" fmla="*/ 17 h 22"/>
                  <a:gd name="T18" fmla="*/ 55 w 55"/>
                  <a:gd name="T19" fmla="*/ 19 h 22"/>
                  <a:gd name="T20" fmla="*/ 48 w 55"/>
                  <a:gd name="T21" fmla="*/ 19 h 22"/>
                  <a:gd name="T22" fmla="*/ 41 w 55"/>
                  <a:gd name="T23" fmla="*/ 18 h 22"/>
                  <a:gd name="T24" fmla="*/ 29 w 55"/>
                  <a:gd name="T25" fmla="*/ 18 h 22"/>
                  <a:gd name="T26" fmla="*/ 18 w 55"/>
                  <a:gd name="T27" fmla="*/ 22 h 22"/>
                  <a:gd name="T28" fmla="*/ 10 w 55"/>
                  <a:gd name="T29" fmla="*/ 19 h 22"/>
                  <a:gd name="T30" fmla="*/ 8 w 55"/>
                  <a:gd name="T31" fmla="*/ 16 h 22"/>
                  <a:gd name="T32" fmla="*/ 8 w 55"/>
                  <a:gd name="T33" fmla="*/ 12 h 22"/>
                  <a:gd name="T34" fmla="*/ 0 w 55"/>
                  <a:gd name="T35" fmla="*/ 9 h 22"/>
                  <a:gd name="T36" fmla="*/ 1 w 55"/>
                  <a:gd name="T37" fmla="*/ 7 h 22"/>
                  <a:gd name="T38" fmla="*/ 2 w 55"/>
                  <a:gd name="T39" fmla="*/ 6 h 22"/>
                  <a:gd name="T40" fmla="*/ 1 w 55"/>
                  <a:gd name="T41" fmla="*/ 3 h 22"/>
                  <a:gd name="T42" fmla="*/ 1 w 55"/>
                  <a:gd name="T43" fmla="*/ 1 h 22"/>
                  <a:gd name="T44" fmla="*/ 5 w 55"/>
                  <a:gd name="T45" fmla="*/ 0 h 22"/>
                  <a:gd name="T46" fmla="*/ 10 w 55"/>
                  <a:gd name="T47" fmla="*/ 1 h 22"/>
                  <a:gd name="T48" fmla="*/ 17 w 55"/>
                  <a:gd name="T4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5" h="22">
                    <a:moveTo>
                      <a:pt x="17" y="3"/>
                    </a:moveTo>
                    <a:cubicBezTo>
                      <a:pt x="20" y="3"/>
                      <a:pt x="25" y="4"/>
                      <a:pt x="28" y="3"/>
                    </a:cubicBezTo>
                    <a:cubicBezTo>
                      <a:pt x="30" y="3"/>
                      <a:pt x="31" y="2"/>
                      <a:pt x="33" y="3"/>
                    </a:cubicBezTo>
                    <a:cubicBezTo>
                      <a:pt x="35" y="4"/>
                      <a:pt x="38" y="4"/>
                      <a:pt x="40" y="6"/>
                    </a:cubicBezTo>
                    <a:cubicBezTo>
                      <a:pt x="41" y="7"/>
                      <a:pt x="40" y="7"/>
                      <a:pt x="42" y="8"/>
                    </a:cubicBezTo>
                    <a:cubicBezTo>
                      <a:pt x="43" y="9"/>
                      <a:pt x="45" y="9"/>
                      <a:pt x="46" y="10"/>
                    </a:cubicBezTo>
                    <a:cubicBezTo>
                      <a:pt x="46" y="11"/>
                      <a:pt x="46" y="13"/>
                      <a:pt x="48" y="13"/>
                    </a:cubicBezTo>
                    <a:cubicBezTo>
                      <a:pt x="49" y="14"/>
                      <a:pt x="51" y="13"/>
                      <a:pt x="51" y="14"/>
                    </a:cubicBezTo>
                    <a:cubicBezTo>
                      <a:pt x="51" y="15"/>
                      <a:pt x="50" y="16"/>
                      <a:pt x="51" y="17"/>
                    </a:cubicBezTo>
                    <a:cubicBezTo>
                      <a:pt x="53" y="18"/>
                      <a:pt x="55" y="18"/>
                      <a:pt x="55" y="19"/>
                    </a:cubicBezTo>
                    <a:cubicBezTo>
                      <a:pt x="54" y="20"/>
                      <a:pt x="53" y="20"/>
                      <a:pt x="48" y="19"/>
                    </a:cubicBezTo>
                    <a:cubicBezTo>
                      <a:pt x="44" y="18"/>
                      <a:pt x="44" y="18"/>
                      <a:pt x="41" y="18"/>
                    </a:cubicBezTo>
                    <a:cubicBezTo>
                      <a:pt x="37" y="18"/>
                      <a:pt x="30" y="17"/>
                      <a:pt x="29" y="18"/>
                    </a:cubicBezTo>
                    <a:cubicBezTo>
                      <a:pt x="28" y="19"/>
                      <a:pt x="21" y="21"/>
                      <a:pt x="18" y="22"/>
                    </a:cubicBezTo>
                    <a:cubicBezTo>
                      <a:pt x="16" y="22"/>
                      <a:pt x="12" y="20"/>
                      <a:pt x="10" y="19"/>
                    </a:cubicBezTo>
                    <a:cubicBezTo>
                      <a:pt x="9" y="18"/>
                      <a:pt x="8" y="18"/>
                      <a:pt x="8" y="16"/>
                    </a:cubicBezTo>
                    <a:cubicBezTo>
                      <a:pt x="7" y="14"/>
                      <a:pt x="9" y="13"/>
                      <a:pt x="8" y="12"/>
                    </a:cubicBezTo>
                    <a:cubicBezTo>
                      <a:pt x="6" y="10"/>
                      <a:pt x="1" y="10"/>
                      <a:pt x="0" y="9"/>
                    </a:cubicBezTo>
                    <a:cubicBezTo>
                      <a:pt x="0" y="8"/>
                      <a:pt x="0" y="8"/>
                      <a:pt x="1" y="7"/>
                    </a:cubicBezTo>
                    <a:cubicBezTo>
                      <a:pt x="2" y="6"/>
                      <a:pt x="3" y="7"/>
                      <a:pt x="2" y="6"/>
                    </a:cubicBezTo>
                    <a:cubicBezTo>
                      <a:pt x="2" y="5"/>
                      <a:pt x="1" y="4"/>
                      <a:pt x="1" y="3"/>
                    </a:cubicBezTo>
                    <a:cubicBezTo>
                      <a:pt x="1" y="2"/>
                      <a:pt x="0" y="1"/>
                      <a:pt x="1" y="1"/>
                    </a:cubicBezTo>
                    <a:cubicBezTo>
                      <a:pt x="2" y="0"/>
                      <a:pt x="2" y="0"/>
                      <a:pt x="5" y="0"/>
                    </a:cubicBezTo>
                    <a:cubicBezTo>
                      <a:pt x="8" y="0"/>
                      <a:pt x="7" y="0"/>
                      <a:pt x="10" y="1"/>
                    </a:cubicBezTo>
                    <a:cubicBezTo>
                      <a:pt x="13" y="3"/>
                      <a:pt x="14" y="2"/>
                      <a:pt x="17" y="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240"/>
              <p:cNvSpPr>
                <a:spLocks/>
              </p:cNvSpPr>
              <p:nvPr/>
            </p:nvSpPr>
            <p:spPr bwMode="auto">
              <a:xfrm>
                <a:off x="1976437" y="1733551"/>
                <a:ext cx="735013" cy="525463"/>
              </a:xfrm>
              <a:custGeom>
                <a:avLst/>
                <a:gdLst>
                  <a:gd name="T0" fmla="*/ 6 w 319"/>
                  <a:gd name="T1" fmla="*/ 36 h 228"/>
                  <a:gd name="T2" fmla="*/ 11 w 319"/>
                  <a:gd name="T3" fmla="*/ 59 h 228"/>
                  <a:gd name="T4" fmla="*/ 37 w 319"/>
                  <a:gd name="T5" fmla="*/ 73 h 228"/>
                  <a:gd name="T6" fmla="*/ 88 w 319"/>
                  <a:gd name="T7" fmla="*/ 83 h 228"/>
                  <a:gd name="T8" fmla="*/ 111 w 319"/>
                  <a:gd name="T9" fmla="*/ 79 h 228"/>
                  <a:gd name="T10" fmla="*/ 126 w 319"/>
                  <a:gd name="T11" fmla="*/ 71 h 228"/>
                  <a:gd name="T12" fmla="*/ 147 w 319"/>
                  <a:gd name="T13" fmla="*/ 85 h 228"/>
                  <a:gd name="T14" fmla="*/ 149 w 319"/>
                  <a:gd name="T15" fmla="*/ 99 h 228"/>
                  <a:gd name="T16" fmla="*/ 172 w 319"/>
                  <a:gd name="T17" fmla="*/ 102 h 228"/>
                  <a:gd name="T18" fmla="*/ 194 w 319"/>
                  <a:gd name="T19" fmla="*/ 125 h 228"/>
                  <a:gd name="T20" fmla="*/ 230 w 319"/>
                  <a:gd name="T21" fmla="*/ 148 h 228"/>
                  <a:gd name="T22" fmla="*/ 190 w 319"/>
                  <a:gd name="T23" fmla="*/ 144 h 228"/>
                  <a:gd name="T24" fmla="*/ 157 w 319"/>
                  <a:gd name="T25" fmla="*/ 168 h 228"/>
                  <a:gd name="T26" fmla="*/ 131 w 319"/>
                  <a:gd name="T27" fmla="*/ 179 h 228"/>
                  <a:gd name="T28" fmla="*/ 171 w 319"/>
                  <a:gd name="T29" fmla="*/ 182 h 228"/>
                  <a:gd name="T30" fmla="*/ 187 w 319"/>
                  <a:gd name="T31" fmla="*/ 183 h 228"/>
                  <a:gd name="T32" fmla="*/ 205 w 319"/>
                  <a:gd name="T33" fmla="*/ 202 h 228"/>
                  <a:gd name="T34" fmla="*/ 235 w 319"/>
                  <a:gd name="T35" fmla="*/ 220 h 228"/>
                  <a:gd name="T36" fmla="*/ 248 w 319"/>
                  <a:gd name="T37" fmla="*/ 209 h 228"/>
                  <a:gd name="T38" fmla="*/ 259 w 319"/>
                  <a:gd name="T39" fmla="*/ 204 h 228"/>
                  <a:gd name="T40" fmla="*/ 279 w 319"/>
                  <a:gd name="T41" fmla="*/ 210 h 228"/>
                  <a:gd name="T42" fmla="*/ 278 w 319"/>
                  <a:gd name="T43" fmla="*/ 194 h 228"/>
                  <a:gd name="T44" fmla="*/ 268 w 319"/>
                  <a:gd name="T45" fmla="*/ 177 h 228"/>
                  <a:gd name="T46" fmla="*/ 253 w 319"/>
                  <a:gd name="T47" fmla="*/ 170 h 228"/>
                  <a:gd name="T48" fmla="*/ 240 w 319"/>
                  <a:gd name="T49" fmla="*/ 155 h 228"/>
                  <a:gd name="T50" fmla="*/ 247 w 319"/>
                  <a:gd name="T51" fmla="*/ 147 h 228"/>
                  <a:gd name="T52" fmla="*/ 263 w 319"/>
                  <a:gd name="T53" fmla="*/ 150 h 228"/>
                  <a:gd name="T54" fmla="*/ 274 w 319"/>
                  <a:gd name="T55" fmla="*/ 157 h 228"/>
                  <a:gd name="T56" fmla="*/ 288 w 319"/>
                  <a:gd name="T57" fmla="*/ 170 h 228"/>
                  <a:gd name="T58" fmla="*/ 299 w 319"/>
                  <a:gd name="T59" fmla="*/ 163 h 228"/>
                  <a:gd name="T60" fmla="*/ 306 w 319"/>
                  <a:gd name="T61" fmla="*/ 155 h 228"/>
                  <a:gd name="T62" fmla="*/ 310 w 319"/>
                  <a:gd name="T63" fmla="*/ 148 h 228"/>
                  <a:gd name="T64" fmla="*/ 300 w 319"/>
                  <a:gd name="T65" fmla="*/ 139 h 228"/>
                  <a:gd name="T66" fmla="*/ 284 w 319"/>
                  <a:gd name="T67" fmla="*/ 135 h 228"/>
                  <a:gd name="T68" fmla="*/ 276 w 319"/>
                  <a:gd name="T69" fmla="*/ 125 h 228"/>
                  <a:gd name="T70" fmla="*/ 266 w 319"/>
                  <a:gd name="T71" fmla="*/ 121 h 228"/>
                  <a:gd name="T72" fmla="*/ 251 w 319"/>
                  <a:gd name="T73" fmla="*/ 116 h 228"/>
                  <a:gd name="T74" fmla="*/ 234 w 319"/>
                  <a:gd name="T75" fmla="*/ 107 h 228"/>
                  <a:gd name="T76" fmla="*/ 238 w 319"/>
                  <a:gd name="T77" fmla="*/ 100 h 228"/>
                  <a:gd name="T78" fmla="*/ 239 w 319"/>
                  <a:gd name="T79" fmla="*/ 92 h 228"/>
                  <a:gd name="T80" fmla="*/ 237 w 319"/>
                  <a:gd name="T81" fmla="*/ 86 h 228"/>
                  <a:gd name="T82" fmla="*/ 226 w 319"/>
                  <a:gd name="T83" fmla="*/ 82 h 228"/>
                  <a:gd name="T84" fmla="*/ 232 w 319"/>
                  <a:gd name="T85" fmla="*/ 66 h 228"/>
                  <a:gd name="T86" fmla="*/ 204 w 319"/>
                  <a:gd name="T87" fmla="*/ 70 h 228"/>
                  <a:gd name="T88" fmla="*/ 197 w 319"/>
                  <a:gd name="T89" fmla="*/ 66 h 228"/>
                  <a:gd name="T90" fmla="*/ 194 w 319"/>
                  <a:gd name="T91" fmla="*/ 47 h 228"/>
                  <a:gd name="T92" fmla="*/ 182 w 319"/>
                  <a:gd name="T93" fmla="*/ 51 h 228"/>
                  <a:gd name="T94" fmla="*/ 173 w 319"/>
                  <a:gd name="T95" fmla="*/ 47 h 228"/>
                  <a:gd name="T96" fmla="*/ 171 w 319"/>
                  <a:gd name="T97" fmla="*/ 44 h 228"/>
                  <a:gd name="T98" fmla="*/ 159 w 319"/>
                  <a:gd name="T99" fmla="*/ 37 h 228"/>
                  <a:gd name="T100" fmla="*/ 147 w 319"/>
                  <a:gd name="T101" fmla="*/ 23 h 228"/>
                  <a:gd name="T102" fmla="*/ 125 w 319"/>
                  <a:gd name="T103" fmla="*/ 33 h 228"/>
                  <a:gd name="T104" fmla="*/ 122 w 319"/>
                  <a:gd name="T105" fmla="*/ 40 h 228"/>
                  <a:gd name="T106" fmla="*/ 99 w 319"/>
                  <a:gd name="T107" fmla="*/ 38 h 228"/>
                  <a:gd name="T108" fmla="*/ 94 w 319"/>
                  <a:gd name="T109" fmla="*/ 4 h 228"/>
                  <a:gd name="T110" fmla="*/ 59 w 319"/>
                  <a:gd name="T111" fmla="*/ 17 h 228"/>
                  <a:gd name="T112" fmla="*/ 58 w 319"/>
                  <a:gd name="T113" fmla="*/ 31 h 228"/>
                  <a:gd name="T114" fmla="*/ 60 w 319"/>
                  <a:gd name="T115" fmla="*/ 46 h 228"/>
                  <a:gd name="T116" fmla="*/ 42 w 319"/>
                  <a:gd name="T117" fmla="*/ 60 h 228"/>
                  <a:gd name="T118" fmla="*/ 39 w 319"/>
                  <a:gd name="T119" fmla="*/ 27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9" h="228">
                    <a:moveTo>
                      <a:pt x="37" y="0"/>
                    </a:moveTo>
                    <a:cubicBezTo>
                      <a:pt x="32" y="1"/>
                      <a:pt x="29" y="2"/>
                      <a:pt x="27" y="3"/>
                    </a:cubicBezTo>
                    <a:cubicBezTo>
                      <a:pt x="25" y="4"/>
                      <a:pt x="19" y="6"/>
                      <a:pt x="18" y="7"/>
                    </a:cubicBezTo>
                    <a:cubicBezTo>
                      <a:pt x="18" y="8"/>
                      <a:pt x="15" y="10"/>
                      <a:pt x="15" y="11"/>
                    </a:cubicBezTo>
                    <a:cubicBezTo>
                      <a:pt x="15" y="11"/>
                      <a:pt x="16" y="11"/>
                      <a:pt x="16" y="12"/>
                    </a:cubicBezTo>
                    <a:cubicBezTo>
                      <a:pt x="16" y="13"/>
                      <a:pt x="13" y="12"/>
                      <a:pt x="12" y="12"/>
                    </a:cubicBezTo>
                    <a:cubicBezTo>
                      <a:pt x="11" y="13"/>
                      <a:pt x="9" y="17"/>
                      <a:pt x="9" y="18"/>
                    </a:cubicBezTo>
                    <a:cubicBezTo>
                      <a:pt x="9" y="19"/>
                      <a:pt x="9" y="23"/>
                      <a:pt x="8" y="23"/>
                    </a:cubicBezTo>
                    <a:cubicBezTo>
                      <a:pt x="8" y="24"/>
                      <a:pt x="6" y="22"/>
                      <a:pt x="6" y="23"/>
                    </a:cubicBezTo>
                    <a:cubicBezTo>
                      <a:pt x="5" y="24"/>
                      <a:pt x="6" y="25"/>
                      <a:pt x="6" y="26"/>
                    </a:cubicBezTo>
                    <a:cubicBezTo>
                      <a:pt x="6" y="27"/>
                      <a:pt x="4" y="26"/>
                      <a:pt x="4" y="27"/>
                    </a:cubicBezTo>
                    <a:cubicBezTo>
                      <a:pt x="3" y="28"/>
                      <a:pt x="2" y="31"/>
                      <a:pt x="2" y="32"/>
                    </a:cubicBezTo>
                    <a:cubicBezTo>
                      <a:pt x="2" y="33"/>
                      <a:pt x="1" y="34"/>
                      <a:pt x="2" y="35"/>
                    </a:cubicBezTo>
                    <a:cubicBezTo>
                      <a:pt x="4" y="35"/>
                      <a:pt x="6" y="35"/>
                      <a:pt x="6" y="36"/>
                    </a:cubicBezTo>
                    <a:cubicBezTo>
                      <a:pt x="5" y="36"/>
                      <a:pt x="2" y="37"/>
                      <a:pt x="1" y="38"/>
                    </a:cubicBezTo>
                    <a:cubicBezTo>
                      <a:pt x="1" y="39"/>
                      <a:pt x="0" y="40"/>
                      <a:pt x="0" y="41"/>
                    </a:cubicBezTo>
                    <a:cubicBezTo>
                      <a:pt x="1" y="42"/>
                      <a:pt x="4" y="44"/>
                      <a:pt x="3" y="46"/>
                    </a:cubicBezTo>
                    <a:cubicBezTo>
                      <a:pt x="2" y="48"/>
                      <a:pt x="1" y="47"/>
                      <a:pt x="1" y="49"/>
                    </a:cubicBezTo>
                    <a:cubicBezTo>
                      <a:pt x="1" y="50"/>
                      <a:pt x="1" y="51"/>
                      <a:pt x="2" y="51"/>
                    </a:cubicBezTo>
                    <a:cubicBezTo>
                      <a:pt x="2" y="52"/>
                      <a:pt x="2" y="52"/>
                      <a:pt x="3" y="52"/>
                    </a:cubicBezTo>
                    <a:cubicBezTo>
                      <a:pt x="5" y="53"/>
                      <a:pt x="12" y="54"/>
                      <a:pt x="14" y="54"/>
                    </a:cubicBezTo>
                    <a:cubicBezTo>
                      <a:pt x="17" y="54"/>
                      <a:pt x="20" y="55"/>
                      <a:pt x="22" y="55"/>
                    </a:cubicBezTo>
                    <a:cubicBezTo>
                      <a:pt x="23" y="55"/>
                      <a:pt x="23" y="55"/>
                      <a:pt x="25" y="54"/>
                    </a:cubicBezTo>
                    <a:cubicBezTo>
                      <a:pt x="26" y="54"/>
                      <a:pt x="27" y="57"/>
                      <a:pt x="29" y="57"/>
                    </a:cubicBezTo>
                    <a:cubicBezTo>
                      <a:pt x="31" y="58"/>
                      <a:pt x="35" y="59"/>
                      <a:pt x="35" y="59"/>
                    </a:cubicBezTo>
                    <a:cubicBezTo>
                      <a:pt x="35" y="60"/>
                      <a:pt x="28" y="60"/>
                      <a:pt x="26" y="60"/>
                    </a:cubicBezTo>
                    <a:cubicBezTo>
                      <a:pt x="24" y="60"/>
                      <a:pt x="19" y="58"/>
                      <a:pt x="17" y="58"/>
                    </a:cubicBezTo>
                    <a:cubicBezTo>
                      <a:pt x="15" y="58"/>
                      <a:pt x="14" y="59"/>
                      <a:pt x="11" y="59"/>
                    </a:cubicBezTo>
                    <a:cubicBezTo>
                      <a:pt x="9" y="58"/>
                      <a:pt x="6" y="56"/>
                      <a:pt x="6" y="57"/>
                    </a:cubicBezTo>
                    <a:cubicBezTo>
                      <a:pt x="6" y="59"/>
                      <a:pt x="8" y="59"/>
                      <a:pt x="8" y="60"/>
                    </a:cubicBezTo>
                    <a:cubicBezTo>
                      <a:pt x="8" y="62"/>
                      <a:pt x="7" y="63"/>
                      <a:pt x="8" y="64"/>
                    </a:cubicBezTo>
                    <a:cubicBezTo>
                      <a:pt x="10" y="65"/>
                      <a:pt x="12" y="66"/>
                      <a:pt x="14" y="67"/>
                    </a:cubicBezTo>
                    <a:cubicBezTo>
                      <a:pt x="16" y="69"/>
                      <a:pt x="18" y="70"/>
                      <a:pt x="19" y="71"/>
                    </a:cubicBezTo>
                    <a:cubicBezTo>
                      <a:pt x="21" y="72"/>
                      <a:pt x="24" y="72"/>
                      <a:pt x="23" y="72"/>
                    </a:cubicBezTo>
                    <a:cubicBezTo>
                      <a:pt x="23" y="73"/>
                      <a:pt x="20" y="72"/>
                      <a:pt x="21" y="73"/>
                    </a:cubicBezTo>
                    <a:cubicBezTo>
                      <a:pt x="21" y="74"/>
                      <a:pt x="24" y="75"/>
                      <a:pt x="25" y="75"/>
                    </a:cubicBezTo>
                    <a:cubicBezTo>
                      <a:pt x="26" y="74"/>
                      <a:pt x="25" y="73"/>
                      <a:pt x="28" y="73"/>
                    </a:cubicBezTo>
                    <a:cubicBezTo>
                      <a:pt x="30" y="73"/>
                      <a:pt x="34" y="75"/>
                      <a:pt x="34" y="74"/>
                    </a:cubicBezTo>
                    <a:cubicBezTo>
                      <a:pt x="34" y="73"/>
                      <a:pt x="31" y="73"/>
                      <a:pt x="32" y="72"/>
                    </a:cubicBezTo>
                    <a:cubicBezTo>
                      <a:pt x="32" y="71"/>
                      <a:pt x="34" y="70"/>
                      <a:pt x="35" y="70"/>
                    </a:cubicBezTo>
                    <a:cubicBezTo>
                      <a:pt x="36" y="70"/>
                      <a:pt x="36" y="70"/>
                      <a:pt x="36" y="71"/>
                    </a:cubicBezTo>
                    <a:cubicBezTo>
                      <a:pt x="36" y="73"/>
                      <a:pt x="36" y="73"/>
                      <a:pt x="37" y="73"/>
                    </a:cubicBezTo>
                    <a:cubicBezTo>
                      <a:pt x="38" y="72"/>
                      <a:pt x="41" y="69"/>
                      <a:pt x="42" y="69"/>
                    </a:cubicBezTo>
                    <a:cubicBezTo>
                      <a:pt x="42" y="69"/>
                      <a:pt x="40" y="72"/>
                      <a:pt x="40" y="73"/>
                    </a:cubicBezTo>
                    <a:cubicBezTo>
                      <a:pt x="41" y="75"/>
                      <a:pt x="41" y="75"/>
                      <a:pt x="43" y="76"/>
                    </a:cubicBezTo>
                    <a:cubicBezTo>
                      <a:pt x="45" y="77"/>
                      <a:pt x="46" y="79"/>
                      <a:pt x="47" y="79"/>
                    </a:cubicBezTo>
                    <a:cubicBezTo>
                      <a:pt x="49" y="80"/>
                      <a:pt x="52" y="81"/>
                      <a:pt x="52" y="80"/>
                    </a:cubicBezTo>
                    <a:cubicBezTo>
                      <a:pt x="52" y="79"/>
                      <a:pt x="51" y="79"/>
                      <a:pt x="50" y="78"/>
                    </a:cubicBezTo>
                    <a:cubicBezTo>
                      <a:pt x="50" y="77"/>
                      <a:pt x="51" y="77"/>
                      <a:pt x="52" y="77"/>
                    </a:cubicBezTo>
                    <a:cubicBezTo>
                      <a:pt x="54" y="77"/>
                      <a:pt x="55" y="78"/>
                      <a:pt x="56" y="78"/>
                    </a:cubicBezTo>
                    <a:cubicBezTo>
                      <a:pt x="58" y="77"/>
                      <a:pt x="57" y="76"/>
                      <a:pt x="59" y="77"/>
                    </a:cubicBezTo>
                    <a:cubicBezTo>
                      <a:pt x="61" y="79"/>
                      <a:pt x="60" y="80"/>
                      <a:pt x="63" y="80"/>
                    </a:cubicBezTo>
                    <a:cubicBezTo>
                      <a:pt x="66" y="80"/>
                      <a:pt x="69" y="81"/>
                      <a:pt x="70" y="81"/>
                    </a:cubicBezTo>
                    <a:cubicBezTo>
                      <a:pt x="72" y="81"/>
                      <a:pt x="75" y="79"/>
                      <a:pt x="77" y="79"/>
                    </a:cubicBezTo>
                    <a:cubicBezTo>
                      <a:pt x="79" y="79"/>
                      <a:pt x="84" y="82"/>
                      <a:pt x="86" y="83"/>
                    </a:cubicBezTo>
                    <a:cubicBezTo>
                      <a:pt x="87" y="84"/>
                      <a:pt x="87" y="84"/>
                      <a:pt x="88" y="83"/>
                    </a:cubicBezTo>
                    <a:cubicBezTo>
                      <a:pt x="88" y="83"/>
                      <a:pt x="88" y="82"/>
                      <a:pt x="89" y="82"/>
                    </a:cubicBezTo>
                    <a:cubicBezTo>
                      <a:pt x="91" y="82"/>
                      <a:pt x="92" y="82"/>
                      <a:pt x="92" y="82"/>
                    </a:cubicBezTo>
                    <a:cubicBezTo>
                      <a:pt x="92" y="81"/>
                      <a:pt x="89" y="78"/>
                      <a:pt x="88" y="78"/>
                    </a:cubicBezTo>
                    <a:cubicBezTo>
                      <a:pt x="87" y="78"/>
                      <a:pt x="77" y="74"/>
                      <a:pt x="78" y="74"/>
                    </a:cubicBezTo>
                    <a:cubicBezTo>
                      <a:pt x="79" y="73"/>
                      <a:pt x="81" y="73"/>
                      <a:pt x="83" y="74"/>
                    </a:cubicBezTo>
                    <a:cubicBezTo>
                      <a:pt x="85" y="75"/>
                      <a:pt x="88" y="76"/>
                      <a:pt x="90" y="78"/>
                    </a:cubicBezTo>
                    <a:cubicBezTo>
                      <a:pt x="92" y="79"/>
                      <a:pt x="95" y="81"/>
                      <a:pt x="96" y="82"/>
                    </a:cubicBezTo>
                    <a:cubicBezTo>
                      <a:pt x="97" y="83"/>
                      <a:pt x="101" y="85"/>
                      <a:pt x="102" y="85"/>
                    </a:cubicBezTo>
                    <a:cubicBezTo>
                      <a:pt x="103" y="84"/>
                      <a:pt x="103" y="84"/>
                      <a:pt x="103" y="84"/>
                    </a:cubicBezTo>
                    <a:cubicBezTo>
                      <a:pt x="103" y="83"/>
                      <a:pt x="100" y="79"/>
                      <a:pt x="99" y="79"/>
                    </a:cubicBezTo>
                    <a:cubicBezTo>
                      <a:pt x="98" y="79"/>
                      <a:pt x="97" y="81"/>
                      <a:pt x="96" y="80"/>
                    </a:cubicBezTo>
                    <a:cubicBezTo>
                      <a:pt x="95" y="79"/>
                      <a:pt x="93" y="78"/>
                      <a:pt x="93" y="77"/>
                    </a:cubicBezTo>
                    <a:cubicBezTo>
                      <a:pt x="94" y="77"/>
                      <a:pt x="99" y="78"/>
                      <a:pt x="101" y="78"/>
                    </a:cubicBezTo>
                    <a:cubicBezTo>
                      <a:pt x="103" y="78"/>
                      <a:pt x="111" y="78"/>
                      <a:pt x="111" y="79"/>
                    </a:cubicBezTo>
                    <a:cubicBezTo>
                      <a:pt x="111" y="80"/>
                      <a:pt x="114" y="82"/>
                      <a:pt x="116" y="82"/>
                    </a:cubicBezTo>
                    <a:cubicBezTo>
                      <a:pt x="117" y="82"/>
                      <a:pt x="124" y="82"/>
                      <a:pt x="125" y="82"/>
                    </a:cubicBezTo>
                    <a:cubicBezTo>
                      <a:pt x="125" y="82"/>
                      <a:pt x="127" y="80"/>
                      <a:pt x="126" y="79"/>
                    </a:cubicBezTo>
                    <a:cubicBezTo>
                      <a:pt x="126" y="78"/>
                      <a:pt x="125" y="75"/>
                      <a:pt x="124" y="74"/>
                    </a:cubicBezTo>
                    <a:cubicBezTo>
                      <a:pt x="123" y="74"/>
                      <a:pt x="116" y="73"/>
                      <a:pt x="117" y="72"/>
                    </a:cubicBezTo>
                    <a:cubicBezTo>
                      <a:pt x="117" y="71"/>
                      <a:pt x="118" y="70"/>
                      <a:pt x="119" y="70"/>
                    </a:cubicBezTo>
                    <a:cubicBezTo>
                      <a:pt x="120" y="70"/>
                      <a:pt x="120" y="71"/>
                      <a:pt x="121" y="70"/>
                    </a:cubicBezTo>
                    <a:cubicBezTo>
                      <a:pt x="121" y="70"/>
                      <a:pt x="123" y="69"/>
                      <a:pt x="122" y="68"/>
                    </a:cubicBezTo>
                    <a:cubicBezTo>
                      <a:pt x="121" y="68"/>
                      <a:pt x="120" y="67"/>
                      <a:pt x="121" y="66"/>
                    </a:cubicBezTo>
                    <a:cubicBezTo>
                      <a:pt x="122" y="66"/>
                      <a:pt x="123" y="64"/>
                      <a:pt x="124" y="65"/>
                    </a:cubicBezTo>
                    <a:cubicBezTo>
                      <a:pt x="124" y="66"/>
                      <a:pt x="126" y="68"/>
                      <a:pt x="126" y="68"/>
                    </a:cubicBezTo>
                    <a:cubicBezTo>
                      <a:pt x="126" y="69"/>
                      <a:pt x="125" y="68"/>
                      <a:pt x="125" y="69"/>
                    </a:cubicBezTo>
                    <a:cubicBezTo>
                      <a:pt x="124" y="69"/>
                      <a:pt x="123" y="70"/>
                      <a:pt x="124" y="71"/>
                    </a:cubicBezTo>
                    <a:cubicBezTo>
                      <a:pt x="125" y="71"/>
                      <a:pt x="126" y="70"/>
                      <a:pt x="126" y="71"/>
                    </a:cubicBezTo>
                    <a:cubicBezTo>
                      <a:pt x="127" y="72"/>
                      <a:pt x="127" y="73"/>
                      <a:pt x="128" y="73"/>
                    </a:cubicBezTo>
                    <a:cubicBezTo>
                      <a:pt x="129" y="73"/>
                      <a:pt x="130" y="72"/>
                      <a:pt x="130" y="73"/>
                    </a:cubicBezTo>
                    <a:cubicBezTo>
                      <a:pt x="130" y="73"/>
                      <a:pt x="129" y="74"/>
                      <a:pt x="129" y="75"/>
                    </a:cubicBezTo>
                    <a:cubicBezTo>
                      <a:pt x="130" y="75"/>
                      <a:pt x="130" y="76"/>
                      <a:pt x="130" y="76"/>
                    </a:cubicBezTo>
                    <a:cubicBezTo>
                      <a:pt x="131" y="76"/>
                      <a:pt x="135" y="74"/>
                      <a:pt x="135" y="75"/>
                    </a:cubicBezTo>
                    <a:cubicBezTo>
                      <a:pt x="136" y="75"/>
                      <a:pt x="137" y="75"/>
                      <a:pt x="137" y="76"/>
                    </a:cubicBezTo>
                    <a:cubicBezTo>
                      <a:pt x="137" y="77"/>
                      <a:pt x="138" y="85"/>
                      <a:pt x="138" y="85"/>
                    </a:cubicBezTo>
                    <a:cubicBezTo>
                      <a:pt x="139" y="85"/>
                      <a:pt x="140" y="85"/>
                      <a:pt x="140" y="84"/>
                    </a:cubicBezTo>
                    <a:cubicBezTo>
                      <a:pt x="140" y="83"/>
                      <a:pt x="139" y="83"/>
                      <a:pt x="139" y="82"/>
                    </a:cubicBezTo>
                    <a:cubicBezTo>
                      <a:pt x="140" y="82"/>
                      <a:pt x="145" y="80"/>
                      <a:pt x="145" y="80"/>
                    </a:cubicBezTo>
                    <a:cubicBezTo>
                      <a:pt x="145" y="81"/>
                      <a:pt x="143" y="83"/>
                      <a:pt x="143" y="83"/>
                    </a:cubicBezTo>
                    <a:cubicBezTo>
                      <a:pt x="144" y="83"/>
                      <a:pt x="148" y="82"/>
                      <a:pt x="147" y="83"/>
                    </a:cubicBezTo>
                    <a:cubicBezTo>
                      <a:pt x="147" y="83"/>
                      <a:pt x="146" y="83"/>
                      <a:pt x="147" y="84"/>
                    </a:cubicBezTo>
                    <a:cubicBezTo>
                      <a:pt x="147" y="84"/>
                      <a:pt x="148" y="84"/>
                      <a:pt x="147" y="85"/>
                    </a:cubicBezTo>
                    <a:cubicBezTo>
                      <a:pt x="147" y="85"/>
                      <a:pt x="143" y="86"/>
                      <a:pt x="144" y="87"/>
                    </a:cubicBezTo>
                    <a:cubicBezTo>
                      <a:pt x="144" y="87"/>
                      <a:pt x="145" y="88"/>
                      <a:pt x="146" y="87"/>
                    </a:cubicBezTo>
                    <a:cubicBezTo>
                      <a:pt x="147" y="87"/>
                      <a:pt x="147" y="86"/>
                      <a:pt x="147" y="87"/>
                    </a:cubicBezTo>
                    <a:cubicBezTo>
                      <a:pt x="148" y="88"/>
                      <a:pt x="148" y="88"/>
                      <a:pt x="148" y="88"/>
                    </a:cubicBezTo>
                    <a:cubicBezTo>
                      <a:pt x="149" y="87"/>
                      <a:pt x="148" y="86"/>
                      <a:pt x="149" y="86"/>
                    </a:cubicBezTo>
                    <a:cubicBezTo>
                      <a:pt x="150" y="86"/>
                      <a:pt x="154" y="86"/>
                      <a:pt x="154" y="86"/>
                    </a:cubicBezTo>
                    <a:cubicBezTo>
                      <a:pt x="154" y="86"/>
                      <a:pt x="152" y="87"/>
                      <a:pt x="151" y="87"/>
                    </a:cubicBezTo>
                    <a:cubicBezTo>
                      <a:pt x="151" y="88"/>
                      <a:pt x="150" y="88"/>
                      <a:pt x="150" y="89"/>
                    </a:cubicBezTo>
                    <a:cubicBezTo>
                      <a:pt x="150" y="90"/>
                      <a:pt x="151" y="91"/>
                      <a:pt x="152" y="91"/>
                    </a:cubicBezTo>
                    <a:cubicBezTo>
                      <a:pt x="153" y="91"/>
                      <a:pt x="154" y="91"/>
                      <a:pt x="155" y="91"/>
                    </a:cubicBezTo>
                    <a:cubicBezTo>
                      <a:pt x="157" y="92"/>
                      <a:pt x="160" y="93"/>
                      <a:pt x="160" y="94"/>
                    </a:cubicBezTo>
                    <a:cubicBezTo>
                      <a:pt x="160" y="95"/>
                      <a:pt x="157" y="99"/>
                      <a:pt x="156" y="99"/>
                    </a:cubicBezTo>
                    <a:cubicBezTo>
                      <a:pt x="155" y="99"/>
                      <a:pt x="153" y="98"/>
                      <a:pt x="152" y="98"/>
                    </a:cubicBezTo>
                    <a:cubicBezTo>
                      <a:pt x="151" y="98"/>
                      <a:pt x="149" y="98"/>
                      <a:pt x="149" y="99"/>
                    </a:cubicBezTo>
                    <a:cubicBezTo>
                      <a:pt x="150" y="100"/>
                      <a:pt x="151" y="100"/>
                      <a:pt x="150" y="101"/>
                    </a:cubicBezTo>
                    <a:cubicBezTo>
                      <a:pt x="150" y="102"/>
                      <a:pt x="149" y="103"/>
                      <a:pt x="149" y="104"/>
                    </a:cubicBezTo>
                    <a:cubicBezTo>
                      <a:pt x="149" y="105"/>
                      <a:pt x="149" y="105"/>
                      <a:pt x="149" y="105"/>
                    </a:cubicBezTo>
                    <a:cubicBezTo>
                      <a:pt x="150" y="106"/>
                      <a:pt x="160" y="102"/>
                      <a:pt x="160" y="101"/>
                    </a:cubicBezTo>
                    <a:cubicBezTo>
                      <a:pt x="161" y="101"/>
                      <a:pt x="161" y="99"/>
                      <a:pt x="162" y="99"/>
                    </a:cubicBezTo>
                    <a:cubicBezTo>
                      <a:pt x="163" y="99"/>
                      <a:pt x="165" y="102"/>
                      <a:pt x="166" y="101"/>
                    </a:cubicBezTo>
                    <a:cubicBezTo>
                      <a:pt x="166" y="100"/>
                      <a:pt x="166" y="99"/>
                      <a:pt x="166" y="99"/>
                    </a:cubicBezTo>
                    <a:cubicBezTo>
                      <a:pt x="167" y="99"/>
                      <a:pt x="168" y="97"/>
                      <a:pt x="169" y="97"/>
                    </a:cubicBezTo>
                    <a:cubicBezTo>
                      <a:pt x="171" y="98"/>
                      <a:pt x="171" y="98"/>
                      <a:pt x="171" y="99"/>
                    </a:cubicBezTo>
                    <a:cubicBezTo>
                      <a:pt x="171" y="99"/>
                      <a:pt x="168" y="99"/>
                      <a:pt x="168" y="100"/>
                    </a:cubicBezTo>
                    <a:cubicBezTo>
                      <a:pt x="168" y="101"/>
                      <a:pt x="170" y="101"/>
                      <a:pt x="170" y="101"/>
                    </a:cubicBezTo>
                    <a:cubicBezTo>
                      <a:pt x="170" y="102"/>
                      <a:pt x="168" y="102"/>
                      <a:pt x="168" y="103"/>
                    </a:cubicBezTo>
                    <a:cubicBezTo>
                      <a:pt x="169" y="103"/>
                      <a:pt x="169" y="104"/>
                      <a:pt x="170" y="104"/>
                    </a:cubicBezTo>
                    <a:cubicBezTo>
                      <a:pt x="170" y="104"/>
                      <a:pt x="171" y="102"/>
                      <a:pt x="172" y="102"/>
                    </a:cubicBezTo>
                    <a:cubicBezTo>
                      <a:pt x="172" y="103"/>
                      <a:pt x="171" y="104"/>
                      <a:pt x="172" y="106"/>
                    </a:cubicBezTo>
                    <a:cubicBezTo>
                      <a:pt x="172" y="107"/>
                      <a:pt x="172" y="107"/>
                      <a:pt x="173" y="107"/>
                    </a:cubicBezTo>
                    <a:cubicBezTo>
                      <a:pt x="173" y="107"/>
                      <a:pt x="178" y="108"/>
                      <a:pt x="179" y="108"/>
                    </a:cubicBezTo>
                    <a:cubicBezTo>
                      <a:pt x="179" y="108"/>
                      <a:pt x="175" y="105"/>
                      <a:pt x="177" y="105"/>
                    </a:cubicBezTo>
                    <a:cubicBezTo>
                      <a:pt x="178" y="104"/>
                      <a:pt x="182" y="103"/>
                      <a:pt x="181" y="105"/>
                    </a:cubicBezTo>
                    <a:cubicBezTo>
                      <a:pt x="181" y="106"/>
                      <a:pt x="179" y="111"/>
                      <a:pt x="180" y="112"/>
                    </a:cubicBezTo>
                    <a:cubicBezTo>
                      <a:pt x="181" y="112"/>
                      <a:pt x="183" y="112"/>
                      <a:pt x="183" y="113"/>
                    </a:cubicBezTo>
                    <a:cubicBezTo>
                      <a:pt x="182" y="113"/>
                      <a:pt x="182" y="115"/>
                      <a:pt x="183" y="114"/>
                    </a:cubicBezTo>
                    <a:cubicBezTo>
                      <a:pt x="184" y="114"/>
                      <a:pt x="185" y="111"/>
                      <a:pt x="186" y="111"/>
                    </a:cubicBezTo>
                    <a:cubicBezTo>
                      <a:pt x="186" y="111"/>
                      <a:pt x="186" y="113"/>
                      <a:pt x="187" y="114"/>
                    </a:cubicBezTo>
                    <a:cubicBezTo>
                      <a:pt x="188" y="114"/>
                      <a:pt x="190" y="113"/>
                      <a:pt x="190" y="114"/>
                    </a:cubicBezTo>
                    <a:cubicBezTo>
                      <a:pt x="190" y="116"/>
                      <a:pt x="188" y="117"/>
                      <a:pt x="190" y="120"/>
                    </a:cubicBezTo>
                    <a:cubicBezTo>
                      <a:pt x="192" y="122"/>
                      <a:pt x="193" y="121"/>
                      <a:pt x="193" y="122"/>
                    </a:cubicBezTo>
                    <a:cubicBezTo>
                      <a:pt x="193" y="124"/>
                      <a:pt x="193" y="125"/>
                      <a:pt x="194" y="125"/>
                    </a:cubicBezTo>
                    <a:cubicBezTo>
                      <a:pt x="195" y="126"/>
                      <a:pt x="195" y="127"/>
                      <a:pt x="195" y="128"/>
                    </a:cubicBezTo>
                    <a:cubicBezTo>
                      <a:pt x="196" y="130"/>
                      <a:pt x="196" y="130"/>
                      <a:pt x="197" y="131"/>
                    </a:cubicBezTo>
                    <a:cubicBezTo>
                      <a:pt x="198" y="132"/>
                      <a:pt x="197" y="133"/>
                      <a:pt x="195" y="135"/>
                    </a:cubicBezTo>
                    <a:cubicBezTo>
                      <a:pt x="193" y="137"/>
                      <a:pt x="191" y="139"/>
                      <a:pt x="191" y="140"/>
                    </a:cubicBezTo>
                    <a:cubicBezTo>
                      <a:pt x="191" y="141"/>
                      <a:pt x="190" y="141"/>
                      <a:pt x="196" y="141"/>
                    </a:cubicBezTo>
                    <a:cubicBezTo>
                      <a:pt x="201" y="141"/>
                      <a:pt x="207" y="144"/>
                      <a:pt x="208" y="143"/>
                    </a:cubicBezTo>
                    <a:cubicBezTo>
                      <a:pt x="208" y="142"/>
                      <a:pt x="209" y="140"/>
                      <a:pt x="209" y="139"/>
                    </a:cubicBezTo>
                    <a:cubicBezTo>
                      <a:pt x="209" y="137"/>
                      <a:pt x="211" y="136"/>
                      <a:pt x="212" y="136"/>
                    </a:cubicBezTo>
                    <a:cubicBezTo>
                      <a:pt x="213" y="136"/>
                      <a:pt x="216" y="137"/>
                      <a:pt x="216" y="139"/>
                    </a:cubicBezTo>
                    <a:cubicBezTo>
                      <a:pt x="216" y="141"/>
                      <a:pt x="215" y="142"/>
                      <a:pt x="218" y="142"/>
                    </a:cubicBezTo>
                    <a:cubicBezTo>
                      <a:pt x="221" y="142"/>
                      <a:pt x="221" y="141"/>
                      <a:pt x="223" y="143"/>
                    </a:cubicBezTo>
                    <a:cubicBezTo>
                      <a:pt x="224" y="144"/>
                      <a:pt x="225" y="144"/>
                      <a:pt x="227" y="145"/>
                    </a:cubicBezTo>
                    <a:cubicBezTo>
                      <a:pt x="229" y="145"/>
                      <a:pt x="232" y="143"/>
                      <a:pt x="231" y="145"/>
                    </a:cubicBezTo>
                    <a:cubicBezTo>
                      <a:pt x="230" y="147"/>
                      <a:pt x="228" y="147"/>
                      <a:pt x="230" y="148"/>
                    </a:cubicBezTo>
                    <a:cubicBezTo>
                      <a:pt x="232" y="148"/>
                      <a:pt x="232" y="149"/>
                      <a:pt x="232" y="149"/>
                    </a:cubicBezTo>
                    <a:cubicBezTo>
                      <a:pt x="232" y="149"/>
                      <a:pt x="228" y="150"/>
                      <a:pt x="228" y="151"/>
                    </a:cubicBezTo>
                    <a:cubicBezTo>
                      <a:pt x="228" y="152"/>
                      <a:pt x="228" y="153"/>
                      <a:pt x="228" y="153"/>
                    </a:cubicBezTo>
                    <a:cubicBezTo>
                      <a:pt x="227" y="153"/>
                      <a:pt x="224" y="150"/>
                      <a:pt x="223" y="151"/>
                    </a:cubicBezTo>
                    <a:cubicBezTo>
                      <a:pt x="223" y="151"/>
                      <a:pt x="219" y="152"/>
                      <a:pt x="218" y="152"/>
                    </a:cubicBezTo>
                    <a:cubicBezTo>
                      <a:pt x="217" y="152"/>
                      <a:pt x="215" y="149"/>
                      <a:pt x="215" y="150"/>
                    </a:cubicBezTo>
                    <a:cubicBezTo>
                      <a:pt x="215" y="150"/>
                      <a:pt x="216" y="151"/>
                      <a:pt x="215" y="152"/>
                    </a:cubicBezTo>
                    <a:cubicBezTo>
                      <a:pt x="214" y="153"/>
                      <a:pt x="210" y="157"/>
                      <a:pt x="210" y="156"/>
                    </a:cubicBezTo>
                    <a:cubicBezTo>
                      <a:pt x="210" y="156"/>
                      <a:pt x="211" y="154"/>
                      <a:pt x="210" y="154"/>
                    </a:cubicBezTo>
                    <a:cubicBezTo>
                      <a:pt x="209" y="154"/>
                      <a:pt x="207" y="155"/>
                      <a:pt x="207" y="154"/>
                    </a:cubicBezTo>
                    <a:cubicBezTo>
                      <a:pt x="208" y="153"/>
                      <a:pt x="210" y="151"/>
                      <a:pt x="210" y="150"/>
                    </a:cubicBezTo>
                    <a:cubicBezTo>
                      <a:pt x="209" y="149"/>
                      <a:pt x="207" y="146"/>
                      <a:pt x="206" y="146"/>
                    </a:cubicBezTo>
                    <a:cubicBezTo>
                      <a:pt x="205" y="146"/>
                      <a:pt x="200" y="144"/>
                      <a:pt x="198" y="144"/>
                    </a:cubicBezTo>
                    <a:cubicBezTo>
                      <a:pt x="197" y="144"/>
                      <a:pt x="191" y="143"/>
                      <a:pt x="190" y="144"/>
                    </a:cubicBezTo>
                    <a:cubicBezTo>
                      <a:pt x="189" y="144"/>
                      <a:pt x="187" y="143"/>
                      <a:pt x="186" y="144"/>
                    </a:cubicBezTo>
                    <a:cubicBezTo>
                      <a:pt x="185" y="145"/>
                      <a:pt x="183" y="147"/>
                      <a:pt x="181" y="148"/>
                    </a:cubicBezTo>
                    <a:cubicBezTo>
                      <a:pt x="179" y="149"/>
                      <a:pt x="173" y="153"/>
                      <a:pt x="173" y="153"/>
                    </a:cubicBezTo>
                    <a:cubicBezTo>
                      <a:pt x="173" y="154"/>
                      <a:pt x="176" y="155"/>
                      <a:pt x="178" y="157"/>
                    </a:cubicBezTo>
                    <a:cubicBezTo>
                      <a:pt x="180" y="158"/>
                      <a:pt x="180" y="157"/>
                      <a:pt x="181" y="159"/>
                    </a:cubicBezTo>
                    <a:cubicBezTo>
                      <a:pt x="183" y="161"/>
                      <a:pt x="184" y="164"/>
                      <a:pt x="184" y="165"/>
                    </a:cubicBezTo>
                    <a:cubicBezTo>
                      <a:pt x="183" y="165"/>
                      <a:pt x="179" y="163"/>
                      <a:pt x="178" y="164"/>
                    </a:cubicBezTo>
                    <a:cubicBezTo>
                      <a:pt x="176" y="165"/>
                      <a:pt x="172" y="168"/>
                      <a:pt x="172" y="168"/>
                    </a:cubicBezTo>
                    <a:cubicBezTo>
                      <a:pt x="171" y="168"/>
                      <a:pt x="171" y="166"/>
                      <a:pt x="170" y="166"/>
                    </a:cubicBezTo>
                    <a:cubicBezTo>
                      <a:pt x="168" y="166"/>
                      <a:pt x="167" y="167"/>
                      <a:pt x="167" y="167"/>
                    </a:cubicBezTo>
                    <a:cubicBezTo>
                      <a:pt x="166" y="167"/>
                      <a:pt x="166" y="169"/>
                      <a:pt x="165" y="169"/>
                    </a:cubicBezTo>
                    <a:cubicBezTo>
                      <a:pt x="164" y="169"/>
                      <a:pt x="161" y="169"/>
                      <a:pt x="161" y="169"/>
                    </a:cubicBezTo>
                    <a:cubicBezTo>
                      <a:pt x="160" y="168"/>
                      <a:pt x="161" y="167"/>
                      <a:pt x="159" y="167"/>
                    </a:cubicBezTo>
                    <a:cubicBezTo>
                      <a:pt x="158" y="167"/>
                      <a:pt x="156" y="167"/>
                      <a:pt x="157" y="168"/>
                    </a:cubicBezTo>
                    <a:cubicBezTo>
                      <a:pt x="158" y="169"/>
                      <a:pt x="160" y="170"/>
                      <a:pt x="161" y="171"/>
                    </a:cubicBezTo>
                    <a:cubicBezTo>
                      <a:pt x="162" y="172"/>
                      <a:pt x="163" y="173"/>
                      <a:pt x="164" y="173"/>
                    </a:cubicBezTo>
                    <a:cubicBezTo>
                      <a:pt x="165" y="173"/>
                      <a:pt x="163" y="175"/>
                      <a:pt x="163" y="176"/>
                    </a:cubicBezTo>
                    <a:cubicBezTo>
                      <a:pt x="164" y="177"/>
                      <a:pt x="164" y="178"/>
                      <a:pt x="164" y="179"/>
                    </a:cubicBezTo>
                    <a:cubicBezTo>
                      <a:pt x="163" y="179"/>
                      <a:pt x="159" y="176"/>
                      <a:pt x="160" y="175"/>
                    </a:cubicBezTo>
                    <a:cubicBezTo>
                      <a:pt x="160" y="174"/>
                      <a:pt x="162" y="174"/>
                      <a:pt x="161" y="173"/>
                    </a:cubicBezTo>
                    <a:cubicBezTo>
                      <a:pt x="161" y="173"/>
                      <a:pt x="159" y="170"/>
                      <a:pt x="157" y="170"/>
                    </a:cubicBezTo>
                    <a:cubicBezTo>
                      <a:pt x="155" y="169"/>
                      <a:pt x="151" y="168"/>
                      <a:pt x="149" y="168"/>
                    </a:cubicBezTo>
                    <a:cubicBezTo>
                      <a:pt x="148" y="167"/>
                      <a:pt x="142" y="165"/>
                      <a:pt x="142" y="165"/>
                    </a:cubicBezTo>
                    <a:cubicBezTo>
                      <a:pt x="141" y="166"/>
                      <a:pt x="141" y="168"/>
                      <a:pt x="141" y="169"/>
                    </a:cubicBezTo>
                    <a:cubicBezTo>
                      <a:pt x="141" y="169"/>
                      <a:pt x="143" y="169"/>
                      <a:pt x="142" y="170"/>
                    </a:cubicBezTo>
                    <a:cubicBezTo>
                      <a:pt x="141" y="171"/>
                      <a:pt x="135" y="172"/>
                      <a:pt x="134" y="173"/>
                    </a:cubicBezTo>
                    <a:cubicBezTo>
                      <a:pt x="134" y="173"/>
                      <a:pt x="133" y="176"/>
                      <a:pt x="132" y="177"/>
                    </a:cubicBezTo>
                    <a:cubicBezTo>
                      <a:pt x="131" y="178"/>
                      <a:pt x="130" y="178"/>
                      <a:pt x="131" y="179"/>
                    </a:cubicBezTo>
                    <a:cubicBezTo>
                      <a:pt x="132" y="180"/>
                      <a:pt x="134" y="182"/>
                      <a:pt x="134" y="183"/>
                    </a:cubicBezTo>
                    <a:cubicBezTo>
                      <a:pt x="135" y="184"/>
                      <a:pt x="135" y="185"/>
                      <a:pt x="137" y="185"/>
                    </a:cubicBezTo>
                    <a:cubicBezTo>
                      <a:pt x="139" y="186"/>
                      <a:pt x="140" y="186"/>
                      <a:pt x="143" y="187"/>
                    </a:cubicBezTo>
                    <a:cubicBezTo>
                      <a:pt x="145" y="187"/>
                      <a:pt x="148" y="188"/>
                      <a:pt x="148" y="188"/>
                    </a:cubicBezTo>
                    <a:cubicBezTo>
                      <a:pt x="148" y="187"/>
                      <a:pt x="146" y="186"/>
                      <a:pt x="148" y="186"/>
                    </a:cubicBezTo>
                    <a:cubicBezTo>
                      <a:pt x="150" y="186"/>
                      <a:pt x="153" y="187"/>
                      <a:pt x="153" y="186"/>
                    </a:cubicBezTo>
                    <a:cubicBezTo>
                      <a:pt x="153" y="185"/>
                      <a:pt x="152" y="185"/>
                      <a:pt x="153" y="184"/>
                    </a:cubicBezTo>
                    <a:cubicBezTo>
                      <a:pt x="154" y="184"/>
                      <a:pt x="158" y="185"/>
                      <a:pt x="158" y="185"/>
                    </a:cubicBezTo>
                    <a:cubicBezTo>
                      <a:pt x="159" y="184"/>
                      <a:pt x="156" y="184"/>
                      <a:pt x="157" y="183"/>
                    </a:cubicBezTo>
                    <a:cubicBezTo>
                      <a:pt x="157" y="182"/>
                      <a:pt x="159" y="183"/>
                      <a:pt x="159" y="182"/>
                    </a:cubicBezTo>
                    <a:cubicBezTo>
                      <a:pt x="159" y="181"/>
                      <a:pt x="158" y="181"/>
                      <a:pt x="158" y="181"/>
                    </a:cubicBezTo>
                    <a:cubicBezTo>
                      <a:pt x="159" y="181"/>
                      <a:pt x="163" y="183"/>
                      <a:pt x="165" y="183"/>
                    </a:cubicBezTo>
                    <a:cubicBezTo>
                      <a:pt x="167" y="184"/>
                      <a:pt x="171" y="185"/>
                      <a:pt x="171" y="184"/>
                    </a:cubicBezTo>
                    <a:cubicBezTo>
                      <a:pt x="171" y="183"/>
                      <a:pt x="170" y="183"/>
                      <a:pt x="171" y="182"/>
                    </a:cubicBezTo>
                    <a:cubicBezTo>
                      <a:pt x="172" y="181"/>
                      <a:pt x="172" y="181"/>
                      <a:pt x="171" y="181"/>
                    </a:cubicBezTo>
                    <a:cubicBezTo>
                      <a:pt x="171" y="180"/>
                      <a:pt x="166" y="178"/>
                      <a:pt x="167" y="178"/>
                    </a:cubicBezTo>
                    <a:cubicBezTo>
                      <a:pt x="168" y="177"/>
                      <a:pt x="168" y="177"/>
                      <a:pt x="169" y="177"/>
                    </a:cubicBezTo>
                    <a:cubicBezTo>
                      <a:pt x="171" y="176"/>
                      <a:pt x="171" y="175"/>
                      <a:pt x="172" y="175"/>
                    </a:cubicBezTo>
                    <a:cubicBezTo>
                      <a:pt x="173" y="175"/>
                      <a:pt x="171" y="177"/>
                      <a:pt x="171" y="177"/>
                    </a:cubicBezTo>
                    <a:cubicBezTo>
                      <a:pt x="171" y="178"/>
                      <a:pt x="172" y="179"/>
                      <a:pt x="172" y="179"/>
                    </a:cubicBezTo>
                    <a:cubicBezTo>
                      <a:pt x="173" y="179"/>
                      <a:pt x="175" y="180"/>
                      <a:pt x="176" y="179"/>
                    </a:cubicBezTo>
                    <a:cubicBezTo>
                      <a:pt x="176" y="178"/>
                      <a:pt x="176" y="176"/>
                      <a:pt x="177" y="178"/>
                    </a:cubicBezTo>
                    <a:cubicBezTo>
                      <a:pt x="178" y="179"/>
                      <a:pt x="177" y="181"/>
                      <a:pt x="179" y="181"/>
                    </a:cubicBezTo>
                    <a:cubicBezTo>
                      <a:pt x="180" y="180"/>
                      <a:pt x="181" y="180"/>
                      <a:pt x="181" y="181"/>
                    </a:cubicBezTo>
                    <a:cubicBezTo>
                      <a:pt x="182" y="181"/>
                      <a:pt x="182" y="179"/>
                      <a:pt x="183" y="179"/>
                    </a:cubicBezTo>
                    <a:cubicBezTo>
                      <a:pt x="183" y="179"/>
                      <a:pt x="184" y="180"/>
                      <a:pt x="184" y="180"/>
                    </a:cubicBezTo>
                    <a:cubicBezTo>
                      <a:pt x="185" y="181"/>
                      <a:pt x="185" y="179"/>
                      <a:pt x="186" y="179"/>
                    </a:cubicBezTo>
                    <a:cubicBezTo>
                      <a:pt x="187" y="179"/>
                      <a:pt x="187" y="182"/>
                      <a:pt x="187" y="183"/>
                    </a:cubicBezTo>
                    <a:cubicBezTo>
                      <a:pt x="186" y="183"/>
                      <a:pt x="185" y="184"/>
                      <a:pt x="185" y="185"/>
                    </a:cubicBezTo>
                    <a:cubicBezTo>
                      <a:pt x="185" y="186"/>
                      <a:pt x="186" y="187"/>
                      <a:pt x="187" y="186"/>
                    </a:cubicBezTo>
                    <a:cubicBezTo>
                      <a:pt x="188" y="186"/>
                      <a:pt x="191" y="191"/>
                      <a:pt x="191" y="191"/>
                    </a:cubicBezTo>
                    <a:cubicBezTo>
                      <a:pt x="192" y="190"/>
                      <a:pt x="193" y="188"/>
                      <a:pt x="193" y="189"/>
                    </a:cubicBezTo>
                    <a:cubicBezTo>
                      <a:pt x="194" y="190"/>
                      <a:pt x="193" y="194"/>
                      <a:pt x="194" y="194"/>
                    </a:cubicBezTo>
                    <a:cubicBezTo>
                      <a:pt x="194" y="194"/>
                      <a:pt x="195" y="195"/>
                      <a:pt x="195" y="194"/>
                    </a:cubicBezTo>
                    <a:cubicBezTo>
                      <a:pt x="196" y="193"/>
                      <a:pt x="197" y="191"/>
                      <a:pt x="198" y="192"/>
                    </a:cubicBezTo>
                    <a:cubicBezTo>
                      <a:pt x="198" y="193"/>
                      <a:pt x="197" y="194"/>
                      <a:pt x="198" y="195"/>
                    </a:cubicBezTo>
                    <a:cubicBezTo>
                      <a:pt x="199" y="196"/>
                      <a:pt x="201" y="197"/>
                      <a:pt x="201" y="196"/>
                    </a:cubicBezTo>
                    <a:cubicBezTo>
                      <a:pt x="201" y="195"/>
                      <a:pt x="200" y="193"/>
                      <a:pt x="202" y="194"/>
                    </a:cubicBezTo>
                    <a:cubicBezTo>
                      <a:pt x="203" y="195"/>
                      <a:pt x="205" y="195"/>
                      <a:pt x="205" y="196"/>
                    </a:cubicBezTo>
                    <a:cubicBezTo>
                      <a:pt x="205" y="197"/>
                      <a:pt x="205" y="198"/>
                      <a:pt x="205" y="198"/>
                    </a:cubicBezTo>
                    <a:cubicBezTo>
                      <a:pt x="206" y="198"/>
                      <a:pt x="209" y="197"/>
                      <a:pt x="209" y="198"/>
                    </a:cubicBezTo>
                    <a:cubicBezTo>
                      <a:pt x="209" y="198"/>
                      <a:pt x="207" y="202"/>
                      <a:pt x="205" y="202"/>
                    </a:cubicBezTo>
                    <a:cubicBezTo>
                      <a:pt x="203" y="202"/>
                      <a:pt x="200" y="202"/>
                      <a:pt x="200" y="202"/>
                    </a:cubicBezTo>
                    <a:cubicBezTo>
                      <a:pt x="201" y="203"/>
                      <a:pt x="203" y="206"/>
                      <a:pt x="204" y="206"/>
                    </a:cubicBezTo>
                    <a:cubicBezTo>
                      <a:pt x="206" y="206"/>
                      <a:pt x="210" y="207"/>
                      <a:pt x="211" y="206"/>
                    </a:cubicBezTo>
                    <a:cubicBezTo>
                      <a:pt x="211" y="206"/>
                      <a:pt x="213" y="204"/>
                      <a:pt x="213" y="205"/>
                    </a:cubicBezTo>
                    <a:cubicBezTo>
                      <a:pt x="213" y="206"/>
                      <a:pt x="213" y="208"/>
                      <a:pt x="212" y="208"/>
                    </a:cubicBezTo>
                    <a:cubicBezTo>
                      <a:pt x="212" y="209"/>
                      <a:pt x="210" y="209"/>
                      <a:pt x="211" y="210"/>
                    </a:cubicBezTo>
                    <a:cubicBezTo>
                      <a:pt x="212" y="210"/>
                      <a:pt x="224" y="213"/>
                      <a:pt x="224" y="213"/>
                    </a:cubicBezTo>
                    <a:cubicBezTo>
                      <a:pt x="224" y="212"/>
                      <a:pt x="225" y="211"/>
                      <a:pt x="227" y="211"/>
                    </a:cubicBezTo>
                    <a:cubicBezTo>
                      <a:pt x="228" y="212"/>
                      <a:pt x="230" y="212"/>
                      <a:pt x="230" y="212"/>
                    </a:cubicBezTo>
                    <a:cubicBezTo>
                      <a:pt x="230" y="213"/>
                      <a:pt x="228" y="214"/>
                      <a:pt x="228" y="215"/>
                    </a:cubicBezTo>
                    <a:cubicBezTo>
                      <a:pt x="229" y="215"/>
                      <a:pt x="229" y="216"/>
                      <a:pt x="229" y="216"/>
                    </a:cubicBezTo>
                    <a:cubicBezTo>
                      <a:pt x="230" y="215"/>
                      <a:pt x="231" y="215"/>
                      <a:pt x="231" y="215"/>
                    </a:cubicBezTo>
                    <a:cubicBezTo>
                      <a:pt x="231" y="216"/>
                      <a:pt x="231" y="218"/>
                      <a:pt x="231" y="218"/>
                    </a:cubicBezTo>
                    <a:cubicBezTo>
                      <a:pt x="232" y="219"/>
                      <a:pt x="232" y="219"/>
                      <a:pt x="235" y="220"/>
                    </a:cubicBezTo>
                    <a:cubicBezTo>
                      <a:pt x="238" y="220"/>
                      <a:pt x="247" y="223"/>
                      <a:pt x="252" y="225"/>
                    </a:cubicBezTo>
                    <a:cubicBezTo>
                      <a:pt x="258" y="226"/>
                      <a:pt x="263" y="228"/>
                      <a:pt x="264" y="228"/>
                    </a:cubicBezTo>
                    <a:cubicBezTo>
                      <a:pt x="265" y="228"/>
                      <a:pt x="266" y="228"/>
                      <a:pt x="266" y="227"/>
                    </a:cubicBezTo>
                    <a:cubicBezTo>
                      <a:pt x="266" y="227"/>
                      <a:pt x="263" y="225"/>
                      <a:pt x="264" y="224"/>
                    </a:cubicBezTo>
                    <a:cubicBezTo>
                      <a:pt x="264" y="224"/>
                      <a:pt x="267" y="225"/>
                      <a:pt x="267" y="224"/>
                    </a:cubicBezTo>
                    <a:cubicBezTo>
                      <a:pt x="266" y="223"/>
                      <a:pt x="266" y="223"/>
                      <a:pt x="266" y="223"/>
                    </a:cubicBezTo>
                    <a:cubicBezTo>
                      <a:pt x="265" y="223"/>
                      <a:pt x="264" y="222"/>
                      <a:pt x="263" y="222"/>
                    </a:cubicBezTo>
                    <a:cubicBezTo>
                      <a:pt x="262" y="221"/>
                      <a:pt x="262" y="222"/>
                      <a:pt x="261" y="221"/>
                    </a:cubicBezTo>
                    <a:cubicBezTo>
                      <a:pt x="260" y="221"/>
                      <a:pt x="261" y="221"/>
                      <a:pt x="260" y="220"/>
                    </a:cubicBezTo>
                    <a:cubicBezTo>
                      <a:pt x="260" y="219"/>
                      <a:pt x="259" y="217"/>
                      <a:pt x="259" y="216"/>
                    </a:cubicBezTo>
                    <a:cubicBezTo>
                      <a:pt x="258" y="216"/>
                      <a:pt x="255" y="216"/>
                      <a:pt x="255" y="216"/>
                    </a:cubicBezTo>
                    <a:cubicBezTo>
                      <a:pt x="255" y="216"/>
                      <a:pt x="251" y="210"/>
                      <a:pt x="250" y="210"/>
                    </a:cubicBezTo>
                    <a:cubicBezTo>
                      <a:pt x="250" y="211"/>
                      <a:pt x="249" y="212"/>
                      <a:pt x="248" y="211"/>
                    </a:cubicBezTo>
                    <a:cubicBezTo>
                      <a:pt x="247" y="211"/>
                      <a:pt x="248" y="210"/>
                      <a:pt x="248" y="209"/>
                    </a:cubicBezTo>
                    <a:cubicBezTo>
                      <a:pt x="247" y="209"/>
                      <a:pt x="246" y="208"/>
                      <a:pt x="246" y="208"/>
                    </a:cubicBezTo>
                    <a:cubicBezTo>
                      <a:pt x="245" y="208"/>
                      <a:pt x="246" y="209"/>
                      <a:pt x="245" y="208"/>
                    </a:cubicBezTo>
                    <a:cubicBezTo>
                      <a:pt x="244" y="208"/>
                      <a:pt x="244" y="207"/>
                      <a:pt x="243" y="207"/>
                    </a:cubicBezTo>
                    <a:cubicBezTo>
                      <a:pt x="242" y="207"/>
                      <a:pt x="242" y="207"/>
                      <a:pt x="240" y="206"/>
                    </a:cubicBezTo>
                    <a:cubicBezTo>
                      <a:pt x="239" y="204"/>
                      <a:pt x="233" y="197"/>
                      <a:pt x="233" y="196"/>
                    </a:cubicBezTo>
                    <a:cubicBezTo>
                      <a:pt x="233" y="196"/>
                      <a:pt x="235" y="196"/>
                      <a:pt x="236" y="196"/>
                    </a:cubicBezTo>
                    <a:cubicBezTo>
                      <a:pt x="237" y="196"/>
                      <a:pt x="240" y="196"/>
                      <a:pt x="241" y="197"/>
                    </a:cubicBezTo>
                    <a:cubicBezTo>
                      <a:pt x="242" y="198"/>
                      <a:pt x="247" y="202"/>
                      <a:pt x="247" y="202"/>
                    </a:cubicBezTo>
                    <a:cubicBezTo>
                      <a:pt x="247" y="202"/>
                      <a:pt x="244" y="196"/>
                      <a:pt x="245" y="196"/>
                    </a:cubicBezTo>
                    <a:cubicBezTo>
                      <a:pt x="245" y="195"/>
                      <a:pt x="252" y="203"/>
                      <a:pt x="253" y="203"/>
                    </a:cubicBezTo>
                    <a:cubicBezTo>
                      <a:pt x="254" y="204"/>
                      <a:pt x="256" y="203"/>
                      <a:pt x="256" y="204"/>
                    </a:cubicBezTo>
                    <a:cubicBezTo>
                      <a:pt x="256" y="205"/>
                      <a:pt x="257" y="206"/>
                      <a:pt x="258" y="206"/>
                    </a:cubicBezTo>
                    <a:cubicBezTo>
                      <a:pt x="258" y="206"/>
                      <a:pt x="259" y="208"/>
                      <a:pt x="260" y="208"/>
                    </a:cubicBezTo>
                    <a:cubicBezTo>
                      <a:pt x="260" y="208"/>
                      <a:pt x="259" y="204"/>
                      <a:pt x="259" y="204"/>
                    </a:cubicBezTo>
                    <a:cubicBezTo>
                      <a:pt x="260" y="204"/>
                      <a:pt x="261" y="204"/>
                      <a:pt x="261" y="205"/>
                    </a:cubicBezTo>
                    <a:cubicBezTo>
                      <a:pt x="261" y="206"/>
                      <a:pt x="262" y="208"/>
                      <a:pt x="263" y="208"/>
                    </a:cubicBezTo>
                    <a:cubicBezTo>
                      <a:pt x="263" y="209"/>
                      <a:pt x="264" y="209"/>
                      <a:pt x="264" y="209"/>
                    </a:cubicBezTo>
                    <a:cubicBezTo>
                      <a:pt x="265" y="209"/>
                      <a:pt x="263" y="208"/>
                      <a:pt x="264" y="207"/>
                    </a:cubicBezTo>
                    <a:cubicBezTo>
                      <a:pt x="265" y="207"/>
                      <a:pt x="265" y="208"/>
                      <a:pt x="266" y="208"/>
                    </a:cubicBezTo>
                    <a:cubicBezTo>
                      <a:pt x="267" y="208"/>
                      <a:pt x="268" y="208"/>
                      <a:pt x="268" y="208"/>
                    </a:cubicBezTo>
                    <a:cubicBezTo>
                      <a:pt x="269" y="209"/>
                      <a:pt x="268" y="210"/>
                      <a:pt x="268" y="210"/>
                    </a:cubicBezTo>
                    <a:cubicBezTo>
                      <a:pt x="269" y="211"/>
                      <a:pt x="270" y="211"/>
                      <a:pt x="270" y="210"/>
                    </a:cubicBezTo>
                    <a:cubicBezTo>
                      <a:pt x="270" y="210"/>
                      <a:pt x="270" y="209"/>
                      <a:pt x="271" y="209"/>
                    </a:cubicBezTo>
                    <a:cubicBezTo>
                      <a:pt x="271" y="210"/>
                      <a:pt x="271" y="211"/>
                      <a:pt x="272" y="211"/>
                    </a:cubicBezTo>
                    <a:cubicBezTo>
                      <a:pt x="272" y="211"/>
                      <a:pt x="274" y="211"/>
                      <a:pt x="274" y="211"/>
                    </a:cubicBezTo>
                    <a:cubicBezTo>
                      <a:pt x="275" y="210"/>
                      <a:pt x="274" y="209"/>
                      <a:pt x="275" y="209"/>
                    </a:cubicBezTo>
                    <a:cubicBezTo>
                      <a:pt x="276" y="209"/>
                      <a:pt x="276" y="209"/>
                      <a:pt x="277" y="209"/>
                    </a:cubicBezTo>
                    <a:cubicBezTo>
                      <a:pt x="277" y="209"/>
                      <a:pt x="278" y="210"/>
                      <a:pt x="279" y="210"/>
                    </a:cubicBezTo>
                    <a:cubicBezTo>
                      <a:pt x="280" y="211"/>
                      <a:pt x="281" y="211"/>
                      <a:pt x="281" y="211"/>
                    </a:cubicBezTo>
                    <a:cubicBezTo>
                      <a:pt x="281" y="210"/>
                      <a:pt x="279" y="210"/>
                      <a:pt x="279" y="209"/>
                    </a:cubicBezTo>
                    <a:cubicBezTo>
                      <a:pt x="280" y="208"/>
                      <a:pt x="280" y="207"/>
                      <a:pt x="279" y="207"/>
                    </a:cubicBezTo>
                    <a:cubicBezTo>
                      <a:pt x="278" y="207"/>
                      <a:pt x="277" y="207"/>
                      <a:pt x="277" y="206"/>
                    </a:cubicBezTo>
                    <a:cubicBezTo>
                      <a:pt x="277" y="205"/>
                      <a:pt x="275" y="204"/>
                      <a:pt x="275" y="204"/>
                    </a:cubicBezTo>
                    <a:cubicBezTo>
                      <a:pt x="276" y="204"/>
                      <a:pt x="277" y="204"/>
                      <a:pt x="277" y="204"/>
                    </a:cubicBezTo>
                    <a:cubicBezTo>
                      <a:pt x="277" y="203"/>
                      <a:pt x="276" y="202"/>
                      <a:pt x="276" y="201"/>
                    </a:cubicBezTo>
                    <a:cubicBezTo>
                      <a:pt x="276" y="201"/>
                      <a:pt x="277" y="200"/>
                      <a:pt x="277" y="199"/>
                    </a:cubicBezTo>
                    <a:cubicBezTo>
                      <a:pt x="276" y="198"/>
                      <a:pt x="273" y="196"/>
                      <a:pt x="274" y="195"/>
                    </a:cubicBezTo>
                    <a:cubicBezTo>
                      <a:pt x="275" y="194"/>
                      <a:pt x="277" y="196"/>
                      <a:pt x="277" y="196"/>
                    </a:cubicBezTo>
                    <a:cubicBezTo>
                      <a:pt x="278" y="197"/>
                      <a:pt x="279" y="197"/>
                      <a:pt x="280" y="199"/>
                    </a:cubicBezTo>
                    <a:cubicBezTo>
                      <a:pt x="280" y="201"/>
                      <a:pt x="281" y="204"/>
                      <a:pt x="282" y="204"/>
                    </a:cubicBezTo>
                    <a:cubicBezTo>
                      <a:pt x="283" y="204"/>
                      <a:pt x="283" y="198"/>
                      <a:pt x="282" y="197"/>
                    </a:cubicBezTo>
                    <a:cubicBezTo>
                      <a:pt x="282" y="197"/>
                      <a:pt x="278" y="195"/>
                      <a:pt x="278" y="194"/>
                    </a:cubicBezTo>
                    <a:cubicBezTo>
                      <a:pt x="279" y="194"/>
                      <a:pt x="282" y="192"/>
                      <a:pt x="280" y="192"/>
                    </a:cubicBezTo>
                    <a:cubicBezTo>
                      <a:pt x="278" y="192"/>
                      <a:pt x="274" y="192"/>
                      <a:pt x="275" y="191"/>
                    </a:cubicBezTo>
                    <a:cubicBezTo>
                      <a:pt x="275" y="190"/>
                      <a:pt x="277" y="190"/>
                      <a:pt x="276" y="189"/>
                    </a:cubicBezTo>
                    <a:cubicBezTo>
                      <a:pt x="275" y="189"/>
                      <a:pt x="274" y="189"/>
                      <a:pt x="273" y="189"/>
                    </a:cubicBezTo>
                    <a:cubicBezTo>
                      <a:pt x="272" y="189"/>
                      <a:pt x="272" y="189"/>
                      <a:pt x="272" y="188"/>
                    </a:cubicBezTo>
                    <a:cubicBezTo>
                      <a:pt x="271" y="187"/>
                      <a:pt x="270" y="188"/>
                      <a:pt x="270" y="187"/>
                    </a:cubicBezTo>
                    <a:cubicBezTo>
                      <a:pt x="270" y="186"/>
                      <a:pt x="270" y="186"/>
                      <a:pt x="271" y="186"/>
                    </a:cubicBezTo>
                    <a:cubicBezTo>
                      <a:pt x="272" y="186"/>
                      <a:pt x="274" y="186"/>
                      <a:pt x="275" y="186"/>
                    </a:cubicBezTo>
                    <a:cubicBezTo>
                      <a:pt x="275" y="185"/>
                      <a:pt x="277" y="184"/>
                      <a:pt x="276" y="183"/>
                    </a:cubicBezTo>
                    <a:cubicBezTo>
                      <a:pt x="276" y="183"/>
                      <a:pt x="273" y="184"/>
                      <a:pt x="272" y="184"/>
                    </a:cubicBezTo>
                    <a:cubicBezTo>
                      <a:pt x="270" y="183"/>
                      <a:pt x="269" y="184"/>
                      <a:pt x="270" y="183"/>
                    </a:cubicBezTo>
                    <a:cubicBezTo>
                      <a:pt x="270" y="182"/>
                      <a:pt x="271" y="179"/>
                      <a:pt x="271" y="179"/>
                    </a:cubicBezTo>
                    <a:cubicBezTo>
                      <a:pt x="271" y="179"/>
                      <a:pt x="270" y="179"/>
                      <a:pt x="270" y="179"/>
                    </a:cubicBezTo>
                    <a:cubicBezTo>
                      <a:pt x="269" y="178"/>
                      <a:pt x="268" y="177"/>
                      <a:pt x="268" y="177"/>
                    </a:cubicBezTo>
                    <a:cubicBezTo>
                      <a:pt x="268" y="177"/>
                      <a:pt x="269" y="180"/>
                      <a:pt x="268" y="180"/>
                    </a:cubicBezTo>
                    <a:cubicBezTo>
                      <a:pt x="268" y="180"/>
                      <a:pt x="266" y="178"/>
                      <a:pt x="266" y="179"/>
                    </a:cubicBezTo>
                    <a:cubicBezTo>
                      <a:pt x="265" y="179"/>
                      <a:pt x="265" y="180"/>
                      <a:pt x="264" y="180"/>
                    </a:cubicBezTo>
                    <a:cubicBezTo>
                      <a:pt x="263" y="179"/>
                      <a:pt x="262" y="179"/>
                      <a:pt x="263" y="178"/>
                    </a:cubicBezTo>
                    <a:cubicBezTo>
                      <a:pt x="263" y="178"/>
                      <a:pt x="265" y="177"/>
                      <a:pt x="264" y="177"/>
                    </a:cubicBezTo>
                    <a:cubicBezTo>
                      <a:pt x="263" y="177"/>
                      <a:pt x="263" y="176"/>
                      <a:pt x="262" y="176"/>
                    </a:cubicBezTo>
                    <a:cubicBezTo>
                      <a:pt x="262" y="176"/>
                      <a:pt x="263" y="175"/>
                      <a:pt x="262" y="175"/>
                    </a:cubicBezTo>
                    <a:cubicBezTo>
                      <a:pt x="261" y="175"/>
                      <a:pt x="260" y="175"/>
                      <a:pt x="260" y="175"/>
                    </a:cubicBezTo>
                    <a:cubicBezTo>
                      <a:pt x="259" y="174"/>
                      <a:pt x="259" y="176"/>
                      <a:pt x="259" y="177"/>
                    </a:cubicBezTo>
                    <a:cubicBezTo>
                      <a:pt x="259" y="178"/>
                      <a:pt x="259" y="179"/>
                      <a:pt x="259" y="179"/>
                    </a:cubicBezTo>
                    <a:cubicBezTo>
                      <a:pt x="258" y="178"/>
                      <a:pt x="257" y="173"/>
                      <a:pt x="256" y="173"/>
                    </a:cubicBezTo>
                    <a:cubicBezTo>
                      <a:pt x="255" y="173"/>
                      <a:pt x="254" y="174"/>
                      <a:pt x="254" y="173"/>
                    </a:cubicBezTo>
                    <a:cubicBezTo>
                      <a:pt x="254" y="172"/>
                      <a:pt x="255" y="171"/>
                      <a:pt x="255" y="171"/>
                    </a:cubicBezTo>
                    <a:cubicBezTo>
                      <a:pt x="255" y="171"/>
                      <a:pt x="253" y="170"/>
                      <a:pt x="253" y="170"/>
                    </a:cubicBezTo>
                    <a:cubicBezTo>
                      <a:pt x="253" y="169"/>
                      <a:pt x="253" y="168"/>
                      <a:pt x="253" y="168"/>
                    </a:cubicBezTo>
                    <a:cubicBezTo>
                      <a:pt x="252" y="168"/>
                      <a:pt x="251" y="169"/>
                      <a:pt x="251" y="168"/>
                    </a:cubicBezTo>
                    <a:cubicBezTo>
                      <a:pt x="251" y="167"/>
                      <a:pt x="254" y="166"/>
                      <a:pt x="253" y="166"/>
                    </a:cubicBezTo>
                    <a:cubicBezTo>
                      <a:pt x="252" y="165"/>
                      <a:pt x="250" y="166"/>
                      <a:pt x="250" y="165"/>
                    </a:cubicBezTo>
                    <a:cubicBezTo>
                      <a:pt x="250" y="164"/>
                      <a:pt x="251" y="163"/>
                      <a:pt x="250" y="162"/>
                    </a:cubicBezTo>
                    <a:cubicBezTo>
                      <a:pt x="250" y="162"/>
                      <a:pt x="248" y="162"/>
                      <a:pt x="247" y="162"/>
                    </a:cubicBezTo>
                    <a:cubicBezTo>
                      <a:pt x="247" y="163"/>
                      <a:pt x="244" y="166"/>
                      <a:pt x="244" y="165"/>
                    </a:cubicBezTo>
                    <a:cubicBezTo>
                      <a:pt x="244" y="164"/>
                      <a:pt x="245" y="163"/>
                      <a:pt x="245" y="162"/>
                    </a:cubicBezTo>
                    <a:cubicBezTo>
                      <a:pt x="244" y="161"/>
                      <a:pt x="244" y="161"/>
                      <a:pt x="244" y="161"/>
                    </a:cubicBezTo>
                    <a:cubicBezTo>
                      <a:pt x="244" y="160"/>
                      <a:pt x="247" y="160"/>
                      <a:pt x="245" y="159"/>
                    </a:cubicBezTo>
                    <a:cubicBezTo>
                      <a:pt x="243" y="159"/>
                      <a:pt x="242" y="160"/>
                      <a:pt x="241" y="159"/>
                    </a:cubicBezTo>
                    <a:cubicBezTo>
                      <a:pt x="241" y="159"/>
                      <a:pt x="243" y="158"/>
                      <a:pt x="242" y="158"/>
                    </a:cubicBezTo>
                    <a:cubicBezTo>
                      <a:pt x="240" y="158"/>
                      <a:pt x="240" y="157"/>
                      <a:pt x="240" y="157"/>
                    </a:cubicBezTo>
                    <a:cubicBezTo>
                      <a:pt x="240" y="156"/>
                      <a:pt x="239" y="155"/>
                      <a:pt x="240" y="155"/>
                    </a:cubicBezTo>
                    <a:cubicBezTo>
                      <a:pt x="241" y="154"/>
                      <a:pt x="242" y="155"/>
                      <a:pt x="242" y="155"/>
                    </a:cubicBezTo>
                    <a:cubicBezTo>
                      <a:pt x="242" y="154"/>
                      <a:pt x="241" y="153"/>
                      <a:pt x="240" y="153"/>
                    </a:cubicBezTo>
                    <a:cubicBezTo>
                      <a:pt x="240" y="153"/>
                      <a:pt x="234" y="153"/>
                      <a:pt x="234" y="152"/>
                    </a:cubicBezTo>
                    <a:cubicBezTo>
                      <a:pt x="235" y="152"/>
                      <a:pt x="237" y="151"/>
                      <a:pt x="239" y="151"/>
                    </a:cubicBezTo>
                    <a:cubicBezTo>
                      <a:pt x="241" y="151"/>
                      <a:pt x="241" y="152"/>
                      <a:pt x="243" y="152"/>
                    </a:cubicBezTo>
                    <a:cubicBezTo>
                      <a:pt x="244" y="153"/>
                      <a:pt x="245" y="152"/>
                      <a:pt x="245" y="153"/>
                    </a:cubicBezTo>
                    <a:cubicBezTo>
                      <a:pt x="245" y="154"/>
                      <a:pt x="245" y="155"/>
                      <a:pt x="245" y="156"/>
                    </a:cubicBezTo>
                    <a:cubicBezTo>
                      <a:pt x="246" y="156"/>
                      <a:pt x="246" y="157"/>
                      <a:pt x="247" y="157"/>
                    </a:cubicBezTo>
                    <a:cubicBezTo>
                      <a:pt x="248" y="157"/>
                      <a:pt x="252" y="158"/>
                      <a:pt x="253" y="157"/>
                    </a:cubicBezTo>
                    <a:cubicBezTo>
                      <a:pt x="253" y="156"/>
                      <a:pt x="253" y="155"/>
                      <a:pt x="251" y="154"/>
                    </a:cubicBezTo>
                    <a:cubicBezTo>
                      <a:pt x="250" y="153"/>
                      <a:pt x="247" y="152"/>
                      <a:pt x="247" y="151"/>
                    </a:cubicBezTo>
                    <a:cubicBezTo>
                      <a:pt x="247" y="151"/>
                      <a:pt x="248" y="150"/>
                      <a:pt x="246" y="149"/>
                    </a:cubicBezTo>
                    <a:cubicBezTo>
                      <a:pt x="245" y="148"/>
                      <a:pt x="243" y="146"/>
                      <a:pt x="244" y="146"/>
                    </a:cubicBezTo>
                    <a:cubicBezTo>
                      <a:pt x="244" y="145"/>
                      <a:pt x="247" y="147"/>
                      <a:pt x="247" y="147"/>
                    </a:cubicBezTo>
                    <a:cubicBezTo>
                      <a:pt x="248" y="148"/>
                      <a:pt x="251" y="150"/>
                      <a:pt x="251" y="149"/>
                    </a:cubicBezTo>
                    <a:cubicBezTo>
                      <a:pt x="251" y="148"/>
                      <a:pt x="250" y="147"/>
                      <a:pt x="251" y="147"/>
                    </a:cubicBezTo>
                    <a:cubicBezTo>
                      <a:pt x="252" y="147"/>
                      <a:pt x="252" y="148"/>
                      <a:pt x="252" y="147"/>
                    </a:cubicBezTo>
                    <a:cubicBezTo>
                      <a:pt x="252" y="146"/>
                      <a:pt x="252" y="146"/>
                      <a:pt x="250" y="145"/>
                    </a:cubicBezTo>
                    <a:cubicBezTo>
                      <a:pt x="249" y="145"/>
                      <a:pt x="246" y="146"/>
                      <a:pt x="247" y="145"/>
                    </a:cubicBezTo>
                    <a:cubicBezTo>
                      <a:pt x="248" y="144"/>
                      <a:pt x="247" y="144"/>
                      <a:pt x="249" y="144"/>
                    </a:cubicBezTo>
                    <a:cubicBezTo>
                      <a:pt x="251" y="144"/>
                      <a:pt x="252" y="144"/>
                      <a:pt x="253" y="144"/>
                    </a:cubicBezTo>
                    <a:cubicBezTo>
                      <a:pt x="255" y="144"/>
                      <a:pt x="254" y="144"/>
                      <a:pt x="255" y="143"/>
                    </a:cubicBezTo>
                    <a:cubicBezTo>
                      <a:pt x="256" y="143"/>
                      <a:pt x="260" y="144"/>
                      <a:pt x="259" y="145"/>
                    </a:cubicBezTo>
                    <a:cubicBezTo>
                      <a:pt x="259" y="145"/>
                      <a:pt x="258" y="145"/>
                      <a:pt x="258" y="146"/>
                    </a:cubicBezTo>
                    <a:cubicBezTo>
                      <a:pt x="258" y="146"/>
                      <a:pt x="257" y="148"/>
                      <a:pt x="258" y="148"/>
                    </a:cubicBezTo>
                    <a:cubicBezTo>
                      <a:pt x="260" y="148"/>
                      <a:pt x="262" y="147"/>
                      <a:pt x="262" y="147"/>
                    </a:cubicBezTo>
                    <a:cubicBezTo>
                      <a:pt x="262" y="148"/>
                      <a:pt x="261" y="148"/>
                      <a:pt x="261" y="149"/>
                    </a:cubicBezTo>
                    <a:cubicBezTo>
                      <a:pt x="262" y="150"/>
                      <a:pt x="263" y="150"/>
                      <a:pt x="263" y="150"/>
                    </a:cubicBezTo>
                    <a:cubicBezTo>
                      <a:pt x="264" y="150"/>
                      <a:pt x="266" y="149"/>
                      <a:pt x="265" y="150"/>
                    </a:cubicBezTo>
                    <a:cubicBezTo>
                      <a:pt x="265" y="150"/>
                      <a:pt x="264" y="151"/>
                      <a:pt x="265" y="152"/>
                    </a:cubicBezTo>
                    <a:cubicBezTo>
                      <a:pt x="267" y="152"/>
                      <a:pt x="267" y="153"/>
                      <a:pt x="267" y="152"/>
                    </a:cubicBezTo>
                    <a:cubicBezTo>
                      <a:pt x="268" y="151"/>
                      <a:pt x="268" y="153"/>
                      <a:pt x="269" y="151"/>
                    </a:cubicBezTo>
                    <a:cubicBezTo>
                      <a:pt x="270" y="150"/>
                      <a:pt x="272" y="148"/>
                      <a:pt x="272" y="148"/>
                    </a:cubicBezTo>
                    <a:cubicBezTo>
                      <a:pt x="272" y="148"/>
                      <a:pt x="269" y="154"/>
                      <a:pt x="268" y="154"/>
                    </a:cubicBezTo>
                    <a:cubicBezTo>
                      <a:pt x="268" y="155"/>
                      <a:pt x="267" y="156"/>
                      <a:pt x="268" y="156"/>
                    </a:cubicBezTo>
                    <a:cubicBezTo>
                      <a:pt x="269" y="156"/>
                      <a:pt x="272" y="155"/>
                      <a:pt x="273" y="154"/>
                    </a:cubicBezTo>
                    <a:cubicBezTo>
                      <a:pt x="274" y="153"/>
                      <a:pt x="276" y="153"/>
                      <a:pt x="277" y="152"/>
                    </a:cubicBezTo>
                    <a:cubicBezTo>
                      <a:pt x="279" y="152"/>
                      <a:pt x="283" y="149"/>
                      <a:pt x="283" y="149"/>
                    </a:cubicBezTo>
                    <a:cubicBezTo>
                      <a:pt x="284" y="149"/>
                      <a:pt x="281" y="152"/>
                      <a:pt x="281" y="153"/>
                    </a:cubicBezTo>
                    <a:cubicBezTo>
                      <a:pt x="281" y="154"/>
                      <a:pt x="280" y="155"/>
                      <a:pt x="280" y="155"/>
                    </a:cubicBezTo>
                    <a:cubicBezTo>
                      <a:pt x="280" y="155"/>
                      <a:pt x="281" y="156"/>
                      <a:pt x="281" y="157"/>
                    </a:cubicBezTo>
                    <a:cubicBezTo>
                      <a:pt x="281" y="157"/>
                      <a:pt x="274" y="157"/>
                      <a:pt x="274" y="157"/>
                    </a:cubicBezTo>
                    <a:cubicBezTo>
                      <a:pt x="274" y="158"/>
                      <a:pt x="272" y="159"/>
                      <a:pt x="273" y="160"/>
                    </a:cubicBezTo>
                    <a:cubicBezTo>
                      <a:pt x="274" y="160"/>
                      <a:pt x="274" y="160"/>
                      <a:pt x="274" y="161"/>
                    </a:cubicBezTo>
                    <a:cubicBezTo>
                      <a:pt x="274" y="161"/>
                      <a:pt x="275" y="162"/>
                      <a:pt x="275" y="162"/>
                    </a:cubicBezTo>
                    <a:cubicBezTo>
                      <a:pt x="276" y="162"/>
                      <a:pt x="276" y="163"/>
                      <a:pt x="276" y="163"/>
                    </a:cubicBezTo>
                    <a:cubicBezTo>
                      <a:pt x="276" y="163"/>
                      <a:pt x="280" y="163"/>
                      <a:pt x="280" y="164"/>
                    </a:cubicBezTo>
                    <a:cubicBezTo>
                      <a:pt x="279" y="164"/>
                      <a:pt x="277" y="165"/>
                      <a:pt x="277" y="165"/>
                    </a:cubicBezTo>
                    <a:cubicBezTo>
                      <a:pt x="277" y="165"/>
                      <a:pt x="276" y="166"/>
                      <a:pt x="277" y="166"/>
                    </a:cubicBezTo>
                    <a:cubicBezTo>
                      <a:pt x="278" y="166"/>
                      <a:pt x="283" y="165"/>
                      <a:pt x="283" y="165"/>
                    </a:cubicBezTo>
                    <a:cubicBezTo>
                      <a:pt x="283" y="166"/>
                      <a:pt x="280" y="167"/>
                      <a:pt x="280" y="168"/>
                    </a:cubicBezTo>
                    <a:cubicBezTo>
                      <a:pt x="281" y="168"/>
                      <a:pt x="281" y="168"/>
                      <a:pt x="281" y="169"/>
                    </a:cubicBezTo>
                    <a:cubicBezTo>
                      <a:pt x="281" y="170"/>
                      <a:pt x="281" y="170"/>
                      <a:pt x="282" y="171"/>
                    </a:cubicBezTo>
                    <a:cubicBezTo>
                      <a:pt x="282" y="171"/>
                      <a:pt x="285" y="167"/>
                      <a:pt x="285" y="166"/>
                    </a:cubicBezTo>
                    <a:cubicBezTo>
                      <a:pt x="285" y="166"/>
                      <a:pt x="284" y="169"/>
                      <a:pt x="285" y="170"/>
                    </a:cubicBezTo>
                    <a:cubicBezTo>
                      <a:pt x="286" y="170"/>
                      <a:pt x="288" y="169"/>
                      <a:pt x="288" y="170"/>
                    </a:cubicBezTo>
                    <a:cubicBezTo>
                      <a:pt x="287" y="171"/>
                      <a:pt x="286" y="172"/>
                      <a:pt x="287" y="172"/>
                    </a:cubicBezTo>
                    <a:cubicBezTo>
                      <a:pt x="288" y="172"/>
                      <a:pt x="292" y="172"/>
                      <a:pt x="292" y="172"/>
                    </a:cubicBezTo>
                    <a:cubicBezTo>
                      <a:pt x="292" y="173"/>
                      <a:pt x="292" y="173"/>
                      <a:pt x="293" y="174"/>
                    </a:cubicBezTo>
                    <a:cubicBezTo>
                      <a:pt x="293" y="174"/>
                      <a:pt x="293" y="171"/>
                      <a:pt x="294" y="170"/>
                    </a:cubicBezTo>
                    <a:cubicBezTo>
                      <a:pt x="295" y="170"/>
                      <a:pt x="296" y="171"/>
                      <a:pt x="296" y="170"/>
                    </a:cubicBezTo>
                    <a:cubicBezTo>
                      <a:pt x="295" y="169"/>
                      <a:pt x="292" y="166"/>
                      <a:pt x="292" y="165"/>
                    </a:cubicBezTo>
                    <a:cubicBezTo>
                      <a:pt x="293" y="165"/>
                      <a:pt x="296" y="166"/>
                      <a:pt x="295" y="166"/>
                    </a:cubicBezTo>
                    <a:cubicBezTo>
                      <a:pt x="295" y="165"/>
                      <a:pt x="292" y="163"/>
                      <a:pt x="293" y="163"/>
                    </a:cubicBezTo>
                    <a:cubicBezTo>
                      <a:pt x="293" y="163"/>
                      <a:pt x="295" y="163"/>
                      <a:pt x="295" y="163"/>
                    </a:cubicBezTo>
                    <a:cubicBezTo>
                      <a:pt x="295" y="162"/>
                      <a:pt x="291" y="162"/>
                      <a:pt x="292" y="161"/>
                    </a:cubicBezTo>
                    <a:cubicBezTo>
                      <a:pt x="292" y="161"/>
                      <a:pt x="293" y="161"/>
                      <a:pt x="294" y="161"/>
                    </a:cubicBezTo>
                    <a:cubicBezTo>
                      <a:pt x="295" y="160"/>
                      <a:pt x="293" y="157"/>
                      <a:pt x="293" y="157"/>
                    </a:cubicBezTo>
                    <a:cubicBezTo>
                      <a:pt x="294" y="156"/>
                      <a:pt x="297" y="161"/>
                      <a:pt x="297" y="161"/>
                    </a:cubicBezTo>
                    <a:cubicBezTo>
                      <a:pt x="298" y="162"/>
                      <a:pt x="299" y="164"/>
                      <a:pt x="299" y="163"/>
                    </a:cubicBezTo>
                    <a:cubicBezTo>
                      <a:pt x="300" y="162"/>
                      <a:pt x="299" y="160"/>
                      <a:pt x="300" y="160"/>
                    </a:cubicBezTo>
                    <a:cubicBezTo>
                      <a:pt x="301" y="160"/>
                      <a:pt x="302" y="163"/>
                      <a:pt x="302" y="162"/>
                    </a:cubicBezTo>
                    <a:cubicBezTo>
                      <a:pt x="303" y="161"/>
                      <a:pt x="302" y="160"/>
                      <a:pt x="302" y="160"/>
                    </a:cubicBezTo>
                    <a:cubicBezTo>
                      <a:pt x="303" y="159"/>
                      <a:pt x="303" y="159"/>
                      <a:pt x="303" y="158"/>
                    </a:cubicBezTo>
                    <a:cubicBezTo>
                      <a:pt x="302" y="158"/>
                      <a:pt x="300" y="157"/>
                      <a:pt x="301" y="157"/>
                    </a:cubicBezTo>
                    <a:cubicBezTo>
                      <a:pt x="301" y="157"/>
                      <a:pt x="304" y="158"/>
                      <a:pt x="305" y="158"/>
                    </a:cubicBezTo>
                    <a:cubicBezTo>
                      <a:pt x="306" y="158"/>
                      <a:pt x="306" y="158"/>
                      <a:pt x="306" y="158"/>
                    </a:cubicBezTo>
                    <a:cubicBezTo>
                      <a:pt x="306" y="157"/>
                      <a:pt x="306" y="157"/>
                      <a:pt x="305" y="156"/>
                    </a:cubicBezTo>
                    <a:cubicBezTo>
                      <a:pt x="304" y="156"/>
                      <a:pt x="303" y="156"/>
                      <a:pt x="302" y="156"/>
                    </a:cubicBezTo>
                    <a:cubicBezTo>
                      <a:pt x="301" y="155"/>
                      <a:pt x="301" y="155"/>
                      <a:pt x="301" y="154"/>
                    </a:cubicBezTo>
                    <a:cubicBezTo>
                      <a:pt x="300" y="154"/>
                      <a:pt x="298" y="154"/>
                      <a:pt x="298" y="154"/>
                    </a:cubicBezTo>
                    <a:cubicBezTo>
                      <a:pt x="299" y="153"/>
                      <a:pt x="300" y="153"/>
                      <a:pt x="300" y="153"/>
                    </a:cubicBezTo>
                    <a:cubicBezTo>
                      <a:pt x="301" y="153"/>
                      <a:pt x="303" y="154"/>
                      <a:pt x="303" y="154"/>
                    </a:cubicBezTo>
                    <a:cubicBezTo>
                      <a:pt x="304" y="155"/>
                      <a:pt x="306" y="155"/>
                      <a:pt x="306" y="155"/>
                    </a:cubicBezTo>
                    <a:cubicBezTo>
                      <a:pt x="307" y="155"/>
                      <a:pt x="310" y="156"/>
                      <a:pt x="310" y="155"/>
                    </a:cubicBezTo>
                    <a:cubicBezTo>
                      <a:pt x="310" y="154"/>
                      <a:pt x="309" y="153"/>
                      <a:pt x="308" y="153"/>
                    </a:cubicBezTo>
                    <a:cubicBezTo>
                      <a:pt x="306" y="153"/>
                      <a:pt x="306" y="153"/>
                      <a:pt x="304" y="153"/>
                    </a:cubicBezTo>
                    <a:cubicBezTo>
                      <a:pt x="303" y="152"/>
                      <a:pt x="302" y="152"/>
                      <a:pt x="302" y="151"/>
                    </a:cubicBezTo>
                    <a:cubicBezTo>
                      <a:pt x="301" y="151"/>
                      <a:pt x="300" y="150"/>
                      <a:pt x="301" y="149"/>
                    </a:cubicBezTo>
                    <a:cubicBezTo>
                      <a:pt x="301" y="149"/>
                      <a:pt x="302" y="150"/>
                      <a:pt x="303" y="150"/>
                    </a:cubicBezTo>
                    <a:cubicBezTo>
                      <a:pt x="303" y="150"/>
                      <a:pt x="304" y="150"/>
                      <a:pt x="304" y="149"/>
                    </a:cubicBezTo>
                    <a:cubicBezTo>
                      <a:pt x="304" y="149"/>
                      <a:pt x="302" y="148"/>
                      <a:pt x="302" y="148"/>
                    </a:cubicBezTo>
                    <a:cubicBezTo>
                      <a:pt x="303" y="147"/>
                      <a:pt x="304" y="148"/>
                      <a:pt x="305" y="148"/>
                    </a:cubicBezTo>
                    <a:cubicBezTo>
                      <a:pt x="306" y="148"/>
                      <a:pt x="308" y="149"/>
                      <a:pt x="309" y="149"/>
                    </a:cubicBezTo>
                    <a:cubicBezTo>
                      <a:pt x="310" y="150"/>
                      <a:pt x="312" y="150"/>
                      <a:pt x="312" y="150"/>
                    </a:cubicBezTo>
                    <a:cubicBezTo>
                      <a:pt x="313" y="150"/>
                      <a:pt x="314" y="149"/>
                      <a:pt x="314" y="149"/>
                    </a:cubicBezTo>
                    <a:cubicBezTo>
                      <a:pt x="314" y="148"/>
                      <a:pt x="313" y="148"/>
                      <a:pt x="312" y="148"/>
                    </a:cubicBezTo>
                    <a:cubicBezTo>
                      <a:pt x="310" y="148"/>
                      <a:pt x="310" y="148"/>
                      <a:pt x="310" y="148"/>
                    </a:cubicBezTo>
                    <a:cubicBezTo>
                      <a:pt x="310" y="147"/>
                      <a:pt x="313" y="147"/>
                      <a:pt x="313" y="146"/>
                    </a:cubicBezTo>
                    <a:cubicBezTo>
                      <a:pt x="313" y="146"/>
                      <a:pt x="312" y="144"/>
                      <a:pt x="311" y="144"/>
                    </a:cubicBezTo>
                    <a:cubicBezTo>
                      <a:pt x="310" y="144"/>
                      <a:pt x="309" y="145"/>
                      <a:pt x="308" y="145"/>
                    </a:cubicBezTo>
                    <a:cubicBezTo>
                      <a:pt x="308" y="144"/>
                      <a:pt x="310" y="142"/>
                      <a:pt x="311" y="142"/>
                    </a:cubicBezTo>
                    <a:cubicBezTo>
                      <a:pt x="311" y="142"/>
                      <a:pt x="314" y="145"/>
                      <a:pt x="315" y="145"/>
                    </a:cubicBezTo>
                    <a:cubicBezTo>
                      <a:pt x="316" y="145"/>
                      <a:pt x="319" y="145"/>
                      <a:pt x="318" y="144"/>
                    </a:cubicBezTo>
                    <a:cubicBezTo>
                      <a:pt x="317" y="143"/>
                      <a:pt x="315" y="139"/>
                      <a:pt x="314" y="139"/>
                    </a:cubicBezTo>
                    <a:cubicBezTo>
                      <a:pt x="312" y="139"/>
                      <a:pt x="309" y="140"/>
                      <a:pt x="309" y="139"/>
                    </a:cubicBezTo>
                    <a:cubicBezTo>
                      <a:pt x="309" y="138"/>
                      <a:pt x="310" y="137"/>
                      <a:pt x="309" y="137"/>
                    </a:cubicBezTo>
                    <a:cubicBezTo>
                      <a:pt x="309" y="137"/>
                      <a:pt x="307" y="138"/>
                      <a:pt x="307" y="139"/>
                    </a:cubicBezTo>
                    <a:cubicBezTo>
                      <a:pt x="307" y="140"/>
                      <a:pt x="308" y="142"/>
                      <a:pt x="307" y="142"/>
                    </a:cubicBezTo>
                    <a:cubicBezTo>
                      <a:pt x="306" y="142"/>
                      <a:pt x="305" y="138"/>
                      <a:pt x="304" y="138"/>
                    </a:cubicBezTo>
                    <a:cubicBezTo>
                      <a:pt x="303" y="139"/>
                      <a:pt x="302" y="144"/>
                      <a:pt x="301" y="144"/>
                    </a:cubicBezTo>
                    <a:cubicBezTo>
                      <a:pt x="300" y="143"/>
                      <a:pt x="301" y="138"/>
                      <a:pt x="300" y="139"/>
                    </a:cubicBezTo>
                    <a:cubicBezTo>
                      <a:pt x="300" y="139"/>
                      <a:pt x="297" y="139"/>
                      <a:pt x="296" y="139"/>
                    </a:cubicBezTo>
                    <a:cubicBezTo>
                      <a:pt x="296" y="140"/>
                      <a:pt x="296" y="143"/>
                      <a:pt x="295" y="143"/>
                    </a:cubicBezTo>
                    <a:cubicBezTo>
                      <a:pt x="295" y="143"/>
                      <a:pt x="295" y="141"/>
                      <a:pt x="294" y="141"/>
                    </a:cubicBezTo>
                    <a:cubicBezTo>
                      <a:pt x="293" y="140"/>
                      <a:pt x="291" y="141"/>
                      <a:pt x="290" y="140"/>
                    </a:cubicBezTo>
                    <a:cubicBezTo>
                      <a:pt x="290" y="140"/>
                      <a:pt x="296" y="138"/>
                      <a:pt x="296" y="137"/>
                    </a:cubicBezTo>
                    <a:cubicBezTo>
                      <a:pt x="296" y="137"/>
                      <a:pt x="296" y="137"/>
                      <a:pt x="296" y="136"/>
                    </a:cubicBezTo>
                    <a:cubicBezTo>
                      <a:pt x="297" y="135"/>
                      <a:pt x="298" y="134"/>
                      <a:pt x="299" y="133"/>
                    </a:cubicBezTo>
                    <a:cubicBezTo>
                      <a:pt x="299" y="133"/>
                      <a:pt x="299" y="132"/>
                      <a:pt x="299" y="132"/>
                    </a:cubicBezTo>
                    <a:cubicBezTo>
                      <a:pt x="298" y="132"/>
                      <a:pt x="296" y="132"/>
                      <a:pt x="296" y="133"/>
                    </a:cubicBezTo>
                    <a:cubicBezTo>
                      <a:pt x="296" y="133"/>
                      <a:pt x="296" y="134"/>
                      <a:pt x="295" y="135"/>
                    </a:cubicBezTo>
                    <a:cubicBezTo>
                      <a:pt x="295" y="135"/>
                      <a:pt x="291" y="138"/>
                      <a:pt x="291" y="138"/>
                    </a:cubicBezTo>
                    <a:cubicBezTo>
                      <a:pt x="291" y="137"/>
                      <a:pt x="293" y="134"/>
                      <a:pt x="293" y="134"/>
                    </a:cubicBezTo>
                    <a:cubicBezTo>
                      <a:pt x="293" y="134"/>
                      <a:pt x="291" y="133"/>
                      <a:pt x="290" y="133"/>
                    </a:cubicBezTo>
                    <a:cubicBezTo>
                      <a:pt x="289" y="134"/>
                      <a:pt x="285" y="135"/>
                      <a:pt x="284" y="135"/>
                    </a:cubicBezTo>
                    <a:cubicBezTo>
                      <a:pt x="283" y="135"/>
                      <a:pt x="281" y="137"/>
                      <a:pt x="281" y="137"/>
                    </a:cubicBezTo>
                    <a:cubicBezTo>
                      <a:pt x="281" y="137"/>
                      <a:pt x="281" y="136"/>
                      <a:pt x="281" y="135"/>
                    </a:cubicBezTo>
                    <a:cubicBezTo>
                      <a:pt x="281" y="135"/>
                      <a:pt x="283" y="134"/>
                      <a:pt x="283" y="134"/>
                    </a:cubicBezTo>
                    <a:cubicBezTo>
                      <a:pt x="283" y="133"/>
                      <a:pt x="280" y="134"/>
                      <a:pt x="279" y="134"/>
                    </a:cubicBezTo>
                    <a:cubicBezTo>
                      <a:pt x="279" y="134"/>
                      <a:pt x="283" y="133"/>
                      <a:pt x="283" y="132"/>
                    </a:cubicBezTo>
                    <a:cubicBezTo>
                      <a:pt x="283" y="132"/>
                      <a:pt x="280" y="131"/>
                      <a:pt x="280" y="131"/>
                    </a:cubicBezTo>
                    <a:cubicBezTo>
                      <a:pt x="280" y="130"/>
                      <a:pt x="282" y="130"/>
                      <a:pt x="283" y="131"/>
                    </a:cubicBezTo>
                    <a:cubicBezTo>
                      <a:pt x="285" y="131"/>
                      <a:pt x="289" y="131"/>
                      <a:pt x="289" y="131"/>
                    </a:cubicBezTo>
                    <a:cubicBezTo>
                      <a:pt x="289" y="130"/>
                      <a:pt x="289" y="127"/>
                      <a:pt x="288" y="126"/>
                    </a:cubicBezTo>
                    <a:cubicBezTo>
                      <a:pt x="287" y="125"/>
                      <a:pt x="284" y="122"/>
                      <a:pt x="283" y="122"/>
                    </a:cubicBezTo>
                    <a:cubicBezTo>
                      <a:pt x="282" y="123"/>
                      <a:pt x="280" y="125"/>
                      <a:pt x="280" y="124"/>
                    </a:cubicBezTo>
                    <a:cubicBezTo>
                      <a:pt x="279" y="124"/>
                      <a:pt x="278" y="123"/>
                      <a:pt x="278" y="123"/>
                    </a:cubicBezTo>
                    <a:cubicBezTo>
                      <a:pt x="277" y="124"/>
                      <a:pt x="277" y="124"/>
                      <a:pt x="277" y="124"/>
                    </a:cubicBezTo>
                    <a:cubicBezTo>
                      <a:pt x="277" y="125"/>
                      <a:pt x="276" y="126"/>
                      <a:pt x="276" y="125"/>
                    </a:cubicBezTo>
                    <a:cubicBezTo>
                      <a:pt x="275" y="125"/>
                      <a:pt x="275" y="124"/>
                      <a:pt x="276" y="124"/>
                    </a:cubicBezTo>
                    <a:cubicBezTo>
                      <a:pt x="276" y="123"/>
                      <a:pt x="277" y="122"/>
                      <a:pt x="276" y="122"/>
                    </a:cubicBezTo>
                    <a:cubicBezTo>
                      <a:pt x="276" y="121"/>
                      <a:pt x="276" y="121"/>
                      <a:pt x="276" y="121"/>
                    </a:cubicBezTo>
                    <a:cubicBezTo>
                      <a:pt x="276" y="120"/>
                      <a:pt x="275" y="119"/>
                      <a:pt x="274" y="120"/>
                    </a:cubicBezTo>
                    <a:cubicBezTo>
                      <a:pt x="273" y="120"/>
                      <a:pt x="273" y="120"/>
                      <a:pt x="272" y="121"/>
                    </a:cubicBezTo>
                    <a:cubicBezTo>
                      <a:pt x="272" y="122"/>
                      <a:pt x="272" y="122"/>
                      <a:pt x="273" y="123"/>
                    </a:cubicBezTo>
                    <a:cubicBezTo>
                      <a:pt x="273" y="124"/>
                      <a:pt x="274" y="124"/>
                      <a:pt x="274" y="125"/>
                    </a:cubicBezTo>
                    <a:cubicBezTo>
                      <a:pt x="274" y="126"/>
                      <a:pt x="270" y="124"/>
                      <a:pt x="271" y="122"/>
                    </a:cubicBezTo>
                    <a:cubicBezTo>
                      <a:pt x="271" y="121"/>
                      <a:pt x="271" y="120"/>
                      <a:pt x="271" y="120"/>
                    </a:cubicBezTo>
                    <a:cubicBezTo>
                      <a:pt x="271" y="119"/>
                      <a:pt x="271" y="119"/>
                      <a:pt x="270" y="120"/>
                    </a:cubicBezTo>
                    <a:cubicBezTo>
                      <a:pt x="269" y="120"/>
                      <a:pt x="267" y="121"/>
                      <a:pt x="267" y="122"/>
                    </a:cubicBezTo>
                    <a:cubicBezTo>
                      <a:pt x="267" y="123"/>
                      <a:pt x="268" y="125"/>
                      <a:pt x="267" y="125"/>
                    </a:cubicBezTo>
                    <a:cubicBezTo>
                      <a:pt x="266" y="125"/>
                      <a:pt x="266" y="125"/>
                      <a:pt x="266" y="124"/>
                    </a:cubicBezTo>
                    <a:cubicBezTo>
                      <a:pt x="266" y="123"/>
                      <a:pt x="267" y="122"/>
                      <a:pt x="266" y="121"/>
                    </a:cubicBezTo>
                    <a:cubicBezTo>
                      <a:pt x="266" y="120"/>
                      <a:pt x="266" y="119"/>
                      <a:pt x="266" y="119"/>
                    </a:cubicBezTo>
                    <a:cubicBezTo>
                      <a:pt x="265" y="120"/>
                      <a:pt x="264" y="119"/>
                      <a:pt x="264" y="120"/>
                    </a:cubicBezTo>
                    <a:cubicBezTo>
                      <a:pt x="264" y="121"/>
                      <a:pt x="264" y="123"/>
                      <a:pt x="263" y="123"/>
                    </a:cubicBezTo>
                    <a:cubicBezTo>
                      <a:pt x="261" y="123"/>
                      <a:pt x="258" y="122"/>
                      <a:pt x="258" y="121"/>
                    </a:cubicBezTo>
                    <a:cubicBezTo>
                      <a:pt x="258" y="120"/>
                      <a:pt x="259" y="120"/>
                      <a:pt x="260" y="120"/>
                    </a:cubicBezTo>
                    <a:cubicBezTo>
                      <a:pt x="261" y="120"/>
                      <a:pt x="261" y="120"/>
                      <a:pt x="261" y="120"/>
                    </a:cubicBezTo>
                    <a:cubicBezTo>
                      <a:pt x="262" y="120"/>
                      <a:pt x="263" y="119"/>
                      <a:pt x="263" y="118"/>
                    </a:cubicBezTo>
                    <a:cubicBezTo>
                      <a:pt x="263" y="117"/>
                      <a:pt x="261" y="118"/>
                      <a:pt x="260" y="118"/>
                    </a:cubicBezTo>
                    <a:cubicBezTo>
                      <a:pt x="259" y="119"/>
                      <a:pt x="258" y="120"/>
                      <a:pt x="258" y="119"/>
                    </a:cubicBezTo>
                    <a:cubicBezTo>
                      <a:pt x="258" y="118"/>
                      <a:pt x="259" y="116"/>
                      <a:pt x="258" y="117"/>
                    </a:cubicBezTo>
                    <a:cubicBezTo>
                      <a:pt x="257" y="118"/>
                      <a:pt x="256" y="119"/>
                      <a:pt x="256" y="118"/>
                    </a:cubicBezTo>
                    <a:cubicBezTo>
                      <a:pt x="256" y="117"/>
                      <a:pt x="258" y="115"/>
                      <a:pt x="257" y="114"/>
                    </a:cubicBezTo>
                    <a:cubicBezTo>
                      <a:pt x="257" y="114"/>
                      <a:pt x="253" y="114"/>
                      <a:pt x="253" y="114"/>
                    </a:cubicBezTo>
                    <a:cubicBezTo>
                      <a:pt x="252" y="115"/>
                      <a:pt x="252" y="116"/>
                      <a:pt x="251" y="116"/>
                    </a:cubicBezTo>
                    <a:cubicBezTo>
                      <a:pt x="250" y="116"/>
                      <a:pt x="248" y="116"/>
                      <a:pt x="248" y="115"/>
                    </a:cubicBezTo>
                    <a:cubicBezTo>
                      <a:pt x="249" y="115"/>
                      <a:pt x="250" y="115"/>
                      <a:pt x="250" y="115"/>
                    </a:cubicBezTo>
                    <a:cubicBezTo>
                      <a:pt x="251" y="114"/>
                      <a:pt x="252" y="114"/>
                      <a:pt x="252" y="113"/>
                    </a:cubicBezTo>
                    <a:cubicBezTo>
                      <a:pt x="252" y="112"/>
                      <a:pt x="250" y="112"/>
                      <a:pt x="249" y="113"/>
                    </a:cubicBezTo>
                    <a:cubicBezTo>
                      <a:pt x="248" y="113"/>
                      <a:pt x="248" y="114"/>
                      <a:pt x="248" y="114"/>
                    </a:cubicBezTo>
                    <a:cubicBezTo>
                      <a:pt x="247" y="114"/>
                      <a:pt x="248" y="113"/>
                      <a:pt x="247" y="113"/>
                    </a:cubicBezTo>
                    <a:cubicBezTo>
                      <a:pt x="246" y="113"/>
                      <a:pt x="245" y="114"/>
                      <a:pt x="246" y="113"/>
                    </a:cubicBezTo>
                    <a:cubicBezTo>
                      <a:pt x="246" y="112"/>
                      <a:pt x="248" y="111"/>
                      <a:pt x="248" y="111"/>
                    </a:cubicBezTo>
                    <a:cubicBezTo>
                      <a:pt x="248" y="110"/>
                      <a:pt x="249" y="109"/>
                      <a:pt x="248" y="109"/>
                    </a:cubicBezTo>
                    <a:cubicBezTo>
                      <a:pt x="247" y="109"/>
                      <a:pt x="246" y="112"/>
                      <a:pt x="245" y="111"/>
                    </a:cubicBezTo>
                    <a:cubicBezTo>
                      <a:pt x="244" y="110"/>
                      <a:pt x="245" y="109"/>
                      <a:pt x="244" y="109"/>
                    </a:cubicBezTo>
                    <a:cubicBezTo>
                      <a:pt x="244" y="108"/>
                      <a:pt x="243" y="108"/>
                      <a:pt x="241" y="108"/>
                    </a:cubicBezTo>
                    <a:cubicBezTo>
                      <a:pt x="240" y="108"/>
                      <a:pt x="238" y="108"/>
                      <a:pt x="237" y="108"/>
                    </a:cubicBezTo>
                    <a:cubicBezTo>
                      <a:pt x="235" y="108"/>
                      <a:pt x="234" y="108"/>
                      <a:pt x="234" y="107"/>
                    </a:cubicBezTo>
                    <a:cubicBezTo>
                      <a:pt x="235" y="107"/>
                      <a:pt x="235" y="106"/>
                      <a:pt x="236" y="106"/>
                    </a:cubicBezTo>
                    <a:cubicBezTo>
                      <a:pt x="237" y="106"/>
                      <a:pt x="238" y="106"/>
                      <a:pt x="239" y="106"/>
                    </a:cubicBezTo>
                    <a:cubicBezTo>
                      <a:pt x="240" y="106"/>
                      <a:pt x="242" y="106"/>
                      <a:pt x="242" y="106"/>
                    </a:cubicBezTo>
                    <a:cubicBezTo>
                      <a:pt x="242" y="105"/>
                      <a:pt x="241" y="105"/>
                      <a:pt x="241" y="104"/>
                    </a:cubicBezTo>
                    <a:cubicBezTo>
                      <a:pt x="240" y="104"/>
                      <a:pt x="237" y="105"/>
                      <a:pt x="236" y="105"/>
                    </a:cubicBezTo>
                    <a:cubicBezTo>
                      <a:pt x="235" y="104"/>
                      <a:pt x="235" y="105"/>
                      <a:pt x="234" y="104"/>
                    </a:cubicBezTo>
                    <a:cubicBezTo>
                      <a:pt x="233" y="104"/>
                      <a:pt x="233" y="104"/>
                      <a:pt x="232" y="103"/>
                    </a:cubicBezTo>
                    <a:cubicBezTo>
                      <a:pt x="231" y="103"/>
                      <a:pt x="228" y="103"/>
                      <a:pt x="229" y="102"/>
                    </a:cubicBezTo>
                    <a:cubicBezTo>
                      <a:pt x="230" y="102"/>
                      <a:pt x="232" y="102"/>
                      <a:pt x="234" y="102"/>
                    </a:cubicBezTo>
                    <a:cubicBezTo>
                      <a:pt x="236" y="102"/>
                      <a:pt x="239" y="102"/>
                      <a:pt x="239" y="102"/>
                    </a:cubicBezTo>
                    <a:cubicBezTo>
                      <a:pt x="240" y="102"/>
                      <a:pt x="239" y="102"/>
                      <a:pt x="240" y="101"/>
                    </a:cubicBezTo>
                    <a:cubicBezTo>
                      <a:pt x="240" y="101"/>
                      <a:pt x="243" y="102"/>
                      <a:pt x="243" y="101"/>
                    </a:cubicBezTo>
                    <a:cubicBezTo>
                      <a:pt x="243" y="101"/>
                      <a:pt x="242" y="100"/>
                      <a:pt x="241" y="100"/>
                    </a:cubicBezTo>
                    <a:cubicBezTo>
                      <a:pt x="240" y="100"/>
                      <a:pt x="238" y="100"/>
                      <a:pt x="238" y="100"/>
                    </a:cubicBezTo>
                    <a:cubicBezTo>
                      <a:pt x="238" y="99"/>
                      <a:pt x="241" y="99"/>
                      <a:pt x="242" y="99"/>
                    </a:cubicBezTo>
                    <a:cubicBezTo>
                      <a:pt x="244" y="99"/>
                      <a:pt x="244" y="99"/>
                      <a:pt x="244" y="99"/>
                    </a:cubicBezTo>
                    <a:cubicBezTo>
                      <a:pt x="245" y="99"/>
                      <a:pt x="241" y="96"/>
                      <a:pt x="240" y="96"/>
                    </a:cubicBezTo>
                    <a:cubicBezTo>
                      <a:pt x="238" y="96"/>
                      <a:pt x="236" y="97"/>
                      <a:pt x="235" y="97"/>
                    </a:cubicBezTo>
                    <a:cubicBezTo>
                      <a:pt x="234" y="98"/>
                      <a:pt x="232" y="98"/>
                      <a:pt x="232" y="97"/>
                    </a:cubicBezTo>
                    <a:cubicBezTo>
                      <a:pt x="233" y="97"/>
                      <a:pt x="237" y="96"/>
                      <a:pt x="236" y="96"/>
                    </a:cubicBezTo>
                    <a:cubicBezTo>
                      <a:pt x="234" y="95"/>
                      <a:pt x="233" y="95"/>
                      <a:pt x="234" y="95"/>
                    </a:cubicBezTo>
                    <a:cubicBezTo>
                      <a:pt x="234" y="94"/>
                      <a:pt x="236" y="94"/>
                      <a:pt x="237" y="94"/>
                    </a:cubicBezTo>
                    <a:cubicBezTo>
                      <a:pt x="239" y="94"/>
                      <a:pt x="240" y="95"/>
                      <a:pt x="240" y="94"/>
                    </a:cubicBezTo>
                    <a:cubicBezTo>
                      <a:pt x="240" y="94"/>
                      <a:pt x="237" y="93"/>
                      <a:pt x="236" y="93"/>
                    </a:cubicBezTo>
                    <a:cubicBezTo>
                      <a:pt x="235" y="93"/>
                      <a:pt x="232" y="94"/>
                      <a:pt x="232" y="94"/>
                    </a:cubicBezTo>
                    <a:cubicBezTo>
                      <a:pt x="231" y="94"/>
                      <a:pt x="230" y="94"/>
                      <a:pt x="230" y="93"/>
                    </a:cubicBezTo>
                    <a:cubicBezTo>
                      <a:pt x="231" y="93"/>
                      <a:pt x="232" y="92"/>
                      <a:pt x="233" y="92"/>
                    </a:cubicBezTo>
                    <a:cubicBezTo>
                      <a:pt x="235" y="92"/>
                      <a:pt x="238" y="92"/>
                      <a:pt x="239" y="92"/>
                    </a:cubicBezTo>
                    <a:cubicBezTo>
                      <a:pt x="240" y="92"/>
                      <a:pt x="241" y="92"/>
                      <a:pt x="243" y="93"/>
                    </a:cubicBezTo>
                    <a:cubicBezTo>
                      <a:pt x="244" y="94"/>
                      <a:pt x="246" y="96"/>
                      <a:pt x="249" y="96"/>
                    </a:cubicBezTo>
                    <a:cubicBezTo>
                      <a:pt x="252" y="96"/>
                      <a:pt x="255" y="96"/>
                      <a:pt x="256" y="96"/>
                    </a:cubicBezTo>
                    <a:cubicBezTo>
                      <a:pt x="257" y="96"/>
                      <a:pt x="257" y="97"/>
                      <a:pt x="258" y="96"/>
                    </a:cubicBezTo>
                    <a:cubicBezTo>
                      <a:pt x="258" y="95"/>
                      <a:pt x="259" y="94"/>
                      <a:pt x="258" y="93"/>
                    </a:cubicBezTo>
                    <a:cubicBezTo>
                      <a:pt x="257" y="93"/>
                      <a:pt x="255" y="91"/>
                      <a:pt x="253" y="91"/>
                    </a:cubicBezTo>
                    <a:cubicBezTo>
                      <a:pt x="251" y="91"/>
                      <a:pt x="244" y="92"/>
                      <a:pt x="244" y="91"/>
                    </a:cubicBezTo>
                    <a:cubicBezTo>
                      <a:pt x="243" y="90"/>
                      <a:pt x="240" y="88"/>
                      <a:pt x="237" y="88"/>
                    </a:cubicBezTo>
                    <a:cubicBezTo>
                      <a:pt x="235" y="88"/>
                      <a:pt x="230" y="90"/>
                      <a:pt x="229" y="90"/>
                    </a:cubicBezTo>
                    <a:cubicBezTo>
                      <a:pt x="228" y="90"/>
                      <a:pt x="222" y="89"/>
                      <a:pt x="222" y="89"/>
                    </a:cubicBezTo>
                    <a:cubicBezTo>
                      <a:pt x="222" y="88"/>
                      <a:pt x="222" y="88"/>
                      <a:pt x="224" y="88"/>
                    </a:cubicBezTo>
                    <a:cubicBezTo>
                      <a:pt x="225" y="88"/>
                      <a:pt x="227" y="89"/>
                      <a:pt x="230" y="88"/>
                    </a:cubicBezTo>
                    <a:cubicBezTo>
                      <a:pt x="232" y="88"/>
                      <a:pt x="233" y="87"/>
                      <a:pt x="234" y="87"/>
                    </a:cubicBezTo>
                    <a:cubicBezTo>
                      <a:pt x="236" y="86"/>
                      <a:pt x="235" y="86"/>
                      <a:pt x="237" y="86"/>
                    </a:cubicBezTo>
                    <a:cubicBezTo>
                      <a:pt x="239" y="86"/>
                      <a:pt x="239" y="87"/>
                      <a:pt x="240" y="86"/>
                    </a:cubicBezTo>
                    <a:cubicBezTo>
                      <a:pt x="241" y="86"/>
                      <a:pt x="243" y="84"/>
                      <a:pt x="244" y="84"/>
                    </a:cubicBezTo>
                    <a:cubicBezTo>
                      <a:pt x="245" y="84"/>
                      <a:pt x="248" y="84"/>
                      <a:pt x="250" y="84"/>
                    </a:cubicBezTo>
                    <a:cubicBezTo>
                      <a:pt x="251" y="84"/>
                      <a:pt x="253" y="85"/>
                      <a:pt x="253" y="84"/>
                    </a:cubicBezTo>
                    <a:cubicBezTo>
                      <a:pt x="253" y="84"/>
                      <a:pt x="253" y="83"/>
                      <a:pt x="253" y="82"/>
                    </a:cubicBezTo>
                    <a:cubicBezTo>
                      <a:pt x="252" y="81"/>
                      <a:pt x="252" y="80"/>
                      <a:pt x="251" y="80"/>
                    </a:cubicBezTo>
                    <a:cubicBezTo>
                      <a:pt x="251" y="79"/>
                      <a:pt x="249" y="77"/>
                      <a:pt x="248" y="76"/>
                    </a:cubicBezTo>
                    <a:cubicBezTo>
                      <a:pt x="247" y="76"/>
                      <a:pt x="244" y="74"/>
                      <a:pt x="244" y="74"/>
                    </a:cubicBezTo>
                    <a:cubicBezTo>
                      <a:pt x="243" y="75"/>
                      <a:pt x="243" y="77"/>
                      <a:pt x="243" y="77"/>
                    </a:cubicBezTo>
                    <a:cubicBezTo>
                      <a:pt x="242" y="78"/>
                      <a:pt x="238" y="79"/>
                      <a:pt x="237" y="79"/>
                    </a:cubicBezTo>
                    <a:cubicBezTo>
                      <a:pt x="236" y="79"/>
                      <a:pt x="230" y="83"/>
                      <a:pt x="230" y="84"/>
                    </a:cubicBezTo>
                    <a:cubicBezTo>
                      <a:pt x="229" y="85"/>
                      <a:pt x="229" y="85"/>
                      <a:pt x="227" y="85"/>
                    </a:cubicBezTo>
                    <a:cubicBezTo>
                      <a:pt x="226" y="85"/>
                      <a:pt x="222" y="86"/>
                      <a:pt x="223" y="84"/>
                    </a:cubicBezTo>
                    <a:cubicBezTo>
                      <a:pt x="224" y="83"/>
                      <a:pt x="224" y="82"/>
                      <a:pt x="226" y="82"/>
                    </a:cubicBezTo>
                    <a:cubicBezTo>
                      <a:pt x="227" y="82"/>
                      <a:pt x="228" y="83"/>
                      <a:pt x="229" y="82"/>
                    </a:cubicBezTo>
                    <a:cubicBezTo>
                      <a:pt x="229" y="82"/>
                      <a:pt x="234" y="79"/>
                      <a:pt x="234" y="79"/>
                    </a:cubicBezTo>
                    <a:cubicBezTo>
                      <a:pt x="235" y="78"/>
                      <a:pt x="236" y="76"/>
                      <a:pt x="235" y="76"/>
                    </a:cubicBezTo>
                    <a:cubicBezTo>
                      <a:pt x="235" y="76"/>
                      <a:pt x="227" y="76"/>
                      <a:pt x="227" y="77"/>
                    </a:cubicBezTo>
                    <a:cubicBezTo>
                      <a:pt x="226" y="78"/>
                      <a:pt x="227" y="80"/>
                      <a:pt x="225" y="80"/>
                    </a:cubicBezTo>
                    <a:cubicBezTo>
                      <a:pt x="224" y="81"/>
                      <a:pt x="221" y="82"/>
                      <a:pt x="220" y="82"/>
                    </a:cubicBezTo>
                    <a:cubicBezTo>
                      <a:pt x="219" y="83"/>
                      <a:pt x="217" y="84"/>
                      <a:pt x="217" y="83"/>
                    </a:cubicBezTo>
                    <a:cubicBezTo>
                      <a:pt x="217" y="82"/>
                      <a:pt x="222" y="80"/>
                      <a:pt x="222" y="80"/>
                    </a:cubicBezTo>
                    <a:cubicBezTo>
                      <a:pt x="221" y="79"/>
                      <a:pt x="219" y="80"/>
                      <a:pt x="220" y="79"/>
                    </a:cubicBezTo>
                    <a:cubicBezTo>
                      <a:pt x="221" y="78"/>
                      <a:pt x="223" y="76"/>
                      <a:pt x="225" y="76"/>
                    </a:cubicBezTo>
                    <a:cubicBezTo>
                      <a:pt x="226" y="75"/>
                      <a:pt x="228" y="75"/>
                      <a:pt x="230" y="74"/>
                    </a:cubicBezTo>
                    <a:cubicBezTo>
                      <a:pt x="233" y="73"/>
                      <a:pt x="238" y="72"/>
                      <a:pt x="238" y="72"/>
                    </a:cubicBezTo>
                    <a:cubicBezTo>
                      <a:pt x="239" y="71"/>
                      <a:pt x="240" y="69"/>
                      <a:pt x="240" y="68"/>
                    </a:cubicBezTo>
                    <a:cubicBezTo>
                      <a:pt x="239" y="68"/>
                      <a:pt x="234" y="67"/>
                      <a:pt x="232" y="66"/>
                    </a:cubicBezTo>
                    <a:cubicBezTo>
                      <a:pt x="230" y="65"/>
                      <a:pt x="229" y="64"/>
                      <a:pt x="228" y="65"/>
                    </a:cubicBezTo>
                    <a:cubicBezTo>
                      <a:pt x="227" y="65"/>
                      <a:pt x="224" y="68"/>
                      <a:pt x="223" y="68"/>
                    </a:cubicBezTo>
                    <a:cubicBezTo>
                      <a:pt x="221" y="68"/>
                      <a:pt x="219" y="67"/>
                      <a:pt x="219" y="68"/>
                    </a:cubicBezTo>
                    <a:cubicBezTo>
                      <a:pt x="219" y="68"/>
                      <a:pt x="220" y="69"/>
                      <a:pt x="220" y="70"/>
                    </a:cubicBezTo>
                    <a:cubicBezTo>
                      <a:pt x="219" y="70"/>
                      <a:pt x="216" y="69"/>
                      <a:pt x="216" y="68"/>
                    </a:cubicBezTo>
                    <a:cubicBezTo>
                      <a:pt x="217" y="66"/>
                      <a:pt x="221" y="65"/>
                      <a:pt x="222" y="64"/>
                    </a:cubicBezTo>
                    <a:cubicBezTo>
                      <a:pt x="223" y="64"/>
                      <a:pt x="224" y="64"/>
                      <a:pt x="224" y="63"/>
                    </a:cubicBezTo>
                    <a:cubicBezTo>
                      <a:pt x="224" y="62"/>
                      <a:pt x="223" y="62"/>
                      <a:pt x="222" y="63"/>
                    </a:cubicBezTo>
                    <a:cubicBezTo>
                      <a:pt x="222" y="63"/>
                      <a:pt x="213" y="67"/>
                      <a:pt x="212" y="68"/>
                    </a:cubicBezTo>
                    <a:cubicBezTo>
                      <a:pt x="212" y="69"/>
                      <a:pt x="208" y="78"/>
                      <a:pt x="208" y="77"/>
                    </a:cubicBezTo>
                    <a:cubicBezTo>
                      <a:pt x="207" y="77"/>
                      <a:pt x="208" y="75"/>
                      <a:pt x="208" y="73"/>
                    </a:cubicBezTo>
                    <a:cubicBezTo>
                      <a:pt x="208" y="72"/>
                      <a:pt x="209" y="70"/>
                      <a:pt x="209" y="70"/>
                    </a:cubicBezTo>
                    <a:cubicBezTo>
                      <a:pt x="208" y="69"/>
                      <a:pt x="206" y="69"/>
                      <a:pt x="206" y="69"/>
                    </a:cubicBezTo>
                    <a:cubicBezTo>
                      <a:pt x="205" y="69"/>
                      <a:pt x="204" y="69"/>
                      <a:pt x="204" y="70"/>
                    </a:cubicBezTo>
                    <a:cubicBezTo>
                      <a:pt x="204" y="71"/>
                      <a:pt x="200" y="73"/>
                      <a:pt x="200" y="72"/>
                    </a:cubicBezTo>
                    <a:cubicBezTo>
                      <a:pt x="200" y="71"/>
                      <a:pt x="200" y="71"/>
                      <a:pt x="201" y="70"/>
                    </a:cubicBezTo>
                    <a:cubicBezTo>
                      <a:pt x="202" y="69"/>
                      <a:pt x="203" y="69"/>
                      <a:pt x="203" y="68"/>
                    </a:cubicBezTo>
                    <a:cubicBezTo>
                      <a:pt x="203" y="67"/>
                      <a:pt x="206" y="67"/>
                      <a:pt x="207" y="67"/>
                    </a:cubicBezTo>
                    <a:cubicBezTo>
                      <a:pt x="208" y="67"/>
                      <a:pt x="209" y="67"/>
                      <a:pt x="211" y="66"/>
                    </a:cubicBezTo>
                    <a:cubicBezTo>
                      <a:pt x="212" y="65"/>
                      <a:pt x="214" y="65"/>
                      <a:pt x="214" y="63"/>
                    </a:cubicBezTo>
                    <a:cubicBezTo>
                      <a:pt x="215" y="62"/>
                      <a:pt x="216" y="62"/>
                      <a:pt x="216" y="61"/>
                    </a:cubicBezTo>
                    <a:cubicBezTo>
                      <a:pt x="216" y="60"/>
                      <a:pt x="215" y="59"/>
                      <a:pt x="215" y="59"/>
                    </a:cubicBezTo>
                    <a:cubicBezTo>
                      <a:pt x="214" y="59"/>
                      <a:pt x="213" y="58"/>
                      <a:pt x="212" y="58"/>
                    </a:cubicBezTo>
                    <a:cubicBezTo>
                      <a:pt x="212" y="58"/>
                      <a:pt x="210" y="59"/>
                      <a:pt x="210" y="60"/>
                    </a:cubicBezTo>
                    <a:cubicBezTo>
                      <a:pt x="210" y="61"/>
                      <a:pt x="210" y="62"/>
                      <a:pt x="210" y="62"/>
                    </a:cubicBezTo>
                    <a:cubicBezTo>
                      <a:pt x="209" y="63"/>
                      <a:pt x="206" y="62"/>
                      <a:pt x="205" y="63"/>
                    </a:cubicBezTo>
                    <a:cubicBezTo>
                      <a:pt x="204" y="63"/>
                      <a:pt x="200" y="64"/>
                      <a:pt x="200" y="64"/>
                    </a:cubicBezTo>
                    <a:cubicBezTo>
                      <a:pt x="199" y="64"/>
                      <a:pt x="198" y="66"/>
                      <a:pt x="197" y="66"/>
                    </a:cubicBezTo>
                    <a:cubicBezTo>
                      <a:pt x="197" y="67"/>
                      <a:pt x="194" y="68"/>
                      <a:pt x="194" y="68"/>
                    </a:cubicBezTo>
                    <a:cubicBezTo>
                      <a:pt x="193" y="68"/>
                      <a:pt x="192" y="68"/>
                      <a:pt x="192" y="67"/>
                    </a:cubicBezTo>
                    <a:cubicBezTo>
                      <a:pt x="193" y="67"/>
                      <a:pt x="194" y="67"/>
                      <a:pt x="195" y="66"/>
                    </a:cubicBezTo>
                    <a:cubicBezTo>
                      <a:pt x="196" y="65"/>
                      <a:pt x="199" y="64"/>
                      <a:pt x="197" y="64"/>
                    </a:cubicBezTo>
                    <a:cubicBezTo>
                      <a:pt x="195" y="64"/>
                      <a:pt x="193" y="64"/>
                      <a:pt x="193" y="64"/>
                    </a:cubicBezTo>
                    <a:cubicBezTo>
                      <a:pt x="192" y="64"/>
                      <a:pt x="191" y="64"/>
                      <a:pt x="191" y="64"/>
                    </a:cubicBezTo>
                    <a:cubicBezTo>
                      <a:pt x="191" y="63"/>
                      <a:pt x="191" y="62"/>
                      <a:pt x="193" y="62"/>
                    </a:cubicBezTo>
                    <a:cubicBezTo>
                      <a:pt x="195" y="62"/>
                      <a:pt x="196" y="62"/>
                      <a:pt x="197" y="61"/>
                    </a:cubicBezTo>
                    <a:cubicBezTo>
                      <a:pt x="198" y="60"/>
                      <a:pt x="199" y="58"/>
                      <a:pt x="201" y="57"/>
                    </a:cubicBezTo>
                    <a:cubicBezTo>
                      <a:pt x="202" y="57"/>
                      <a:pt x="204" y="58"/>
                      <a:pt x="206" y="57"/>
                    </a:cubicBezTo>
                    <a:cubicBezTo>
                      <a:pt x="207" y="57"/>
                      <a:pt x="208" y="56"/>
                      <a:pt x="209" y="55"/>
                    </a:cubicBezTo>
                    <a:cubicBezTo>
                      <a:pt x="209" y="54"/>
                      <a:pt x="208" y="51"/>
                      <a:pt x="206" y="50"/>
                    </a:cubicBezTo>
                    <a:cubicBezTo>
                      <a:pt x="204" y="50"/>
                      <a:pt x="204" y="49"/>
                      <a:pt x="201" y="49"/>
                    </a:cubicBezTo>
                    <a:cubicBezTo>
                      <a:pt x="198" y="48"/>
                      <a:pt x="196" y="47"/>
                      <a:pt x="194" y="47"/>
                    </a:cubicBezTo>
                    <a:cubicBezTo>
                      <a:pt x="192" y="47"/>
                      <a:pt x="192" y="48"/>
                      <a:pt x="192" y="49"/>
                    </a:cubicBezTo>
                    <a:cubicBezTo>
                      <a:pt x="192" y="50"/>
                      <a:pt x="193" y="50"/>
                      <a:pt x="192" y="51"/>
                    </a:cubicBezTo>
                    <a:cubicBezTo>
                      <a:pt x="191" y="52"/>
                      <a:pt x="189" y="52"/>
                      <a:pt x="189" y="52"/>
                    </a:cubicBezTo>
                    <a:cubicBezTo>
                      <a:pt x="189" y="53"/>
                      <a:pt x="188" y="53"/>
                      <a:pt x="188" y="54"/>
                    </a:cubicBezTo>
                    <a:cubicBezTo>
                      <a:pt x="188" y="54"/>
                      <a:pt x="189" y="55"/>
                      <a:pt x="189" y="55"/>
                    </a:cubicBezTo>
                    <a:cubicBezTo>
                      <a:pt x="188" y="56"/>
                      <a:pt x="187" y="56"/>
                      <a:pt x="187" y="57"/>
                    </a:cubicBezTo>
                    <a:cubicBezTo>
                      <a:pt x="187" y="58"/>
                      <a:pt x="185" y="60"/>
                      <a:pt x="185" y="60"/>
                    </a:cubicBezTo>
                    <a:cubicBezTo>
                      <a:pt x="184" y="60"/>
                      <a:pt x="183" y="59"/>
                      <a:pt x="184" y="58"/>
                    </a:cubicBezTo>
                    <a:cubicBezTo>
                      <a:pt x="185" y="57"/>
                      <a:pt x="187" y="55"/>
                      <a:pt x="187" y="55"/>
                    </a:cubicBezTo>
                    <a:cubicBezTo>
                      <a:pt x="187" y="54"/>
                      <a:pt x="185" y="54"/>
                      <a:pt x="185" y="54"/>
                    </a:cubicBezTo>
                    <a:cubicBezTo>
                      <a:pt x="185" y="54"/>
                      <a:pt x="181" y="59"/>
                      <a:pt x="180" y="59"/>
                    </a:cubicBezTo>
                    <a:cubicBezTo>
                      <a:pt x="179" y="59"/>
                      <a:pt x="178" y="59"/>
                      <a:pt x="179" y="58"/>
                    </a:cubicBezTo>
                    <a:cubicBezTo>
                      <a:pt x="180" y="57"/>
                      <a:pt x="183" y="52"/>
                      <a:pt x="183" y="52"/>
                    </a:cubicBezTo>
                    <a:cubicBezTo>
                      <a:pt x="183" y="51"/>
                      <a:pt x="182" y="52"/>
                      <a:pt x="182" y="51"/>
                    </a:cubicBezTo>
                    <a:cubicBezTo>
                      <a:pt x="181" y="51"/>
                      <a:pt x="182" y="49"/>
                      <a:pt x="181" y="49"/>
                    </a:cubicBezTo>
                    <a:cubicBezTo>
                      <a:pt x="181" y="49"/>
                      <a:pt x="181" y="49"/>
                      <a:pt x="180" y="51"/>
                    </a:cubicBezTo>
                    <a:cubicBezTo>
                      <a:pt x="179" y="52"/>
                      <a:pt x="177" y="57"/>
                      <a:pt x="176" y="56"/>
                    </a:cubicBezTo>
                    <a:cubicBezTo>
                      <a:pt x="175" y="55"/>
                      <a:pt x="177" y="52"/>
                      <a:pt x="176" y="52"/>
                    </a:cubicBezTo>
                    <a:cubicBezTo>
                      <a:pt x="175" y="51"/>
                      <a:pt x="173" y="52"/>
                      <a:pt x="174" y="51"/>
                    </a:cubicBezTo>
                    <a:cubicBezTo>
                      <a:pt x="174" y="50"/>
                      <a:pt x="174" y="50"/>
                      <a:pt x="176" y="50"/>
                    </a:cubicBezTo>
                    <a:cubicBezTo>
                      <a:pt x="177" y="50"/>
                      <a:pt x="177" y="50"/>
                      <a:pt x="178" y="49"/>
                    </a:cubicBezTo>
                    <a:cubicBezTo>
                      <a:pt x="178" y="49"/>
                      <a:pt x="178" y="48"/>
                      <a:pt x="178" y="47"/>
                    </a:cubicBezTo>
                    <a:cubicBezTo>
                      <a:pt x="179" y="47"/>
                      <a:pt x="181" y="45"/>
                      <a:pt x="181" y="45"/>
                    </a:cubicBezTo>
                    <a:cubicBezTo>
                      <a:pt x="181" y="44"/>
                      <a:pt x="179" y="45"/>
                      <a:pt x="179" y="45"/>
                    </a:cubicBezTo>
                    <a:cubicBezTo>
                      <a:pt x="178" y="45"/>
                      <a:pt x="177" y="48"/>
                      <a:pt x="176" y="48"/>
                    </a:cubicBezTo>
                    <a:cubicBezTo>
                      <a:pt x="175" y="48"/>
                      <a:pt x="175" y="48"/>
                      <a:pt x="175" y="47"/>
                    </a:cubicBezTo>
                    <a:cubicBezTo>
                      <a:pt x="175" y="47"/>
                      <a:pt x="176" y="45"/>
                      <a:pt x="175" y="46"/>
                    </a:cubicBezTo>
                    <a:cubicBezTo>
                      <a:pt x="175" y="46"/>
                      <a:pt x="174" y="47"/>
                      <a:pt x="173" y="47"/>
                    </a:cubicBezTo>
                    <a:cubicBezTo>
                      <a:pt x="172" y="47"/>
                      <a:pt x="171" y="48"/>
                      <a:pt x="171" y="48"/>
                    </a:cubicBezTo>
                    <a:cubicBezTo>
                      <a:pt x="171" y="49"/>
                      <a:pt x="172" y="51"/>
                      <a:pt x="172" y="51"/>
                    </a:cubicBezTo>
                    <a:cubicBezTo>
                      <a:pt x="172" y="52"/>
                      <a:pt x="168" y="55"/>
                      <a:pt x="167" y="56"/>
                    </a:cubicBezTo>
                    <a:cubicBezTo>
                      <a:pt x="166" y="56"/>
                      <a:pt x="165" y="56"/>
                      <a:pt x="165" y="56"/>
                    </a:cubicBezTo>
                    <a:cubicBezTo>
                      <a:pt x="166" y="55"/>
                      <a:pt x="169" y="53"/>
                      <a:pt x="169" y="52"/>
                    </a:cubicBezTo>
                    <a:cubicBezTo>
                      <a:pt x="169" y="51"/>
                      <a:pt x="168" y="50"/>
                      <a:pt x="167" y="50"/>
                    </a:cubicBezTo>
                    <a:cubicBezTo>
                      <a:pt x="167" y="50"/>
                      <a:pt x="165" y="50"/>
                      <a:pt x="165" y="50"/>
                    </a:cubicBezTo>
                    <a:cubicBezTo>
                      <a:pt x="165" y="50"/>
                      <a:pt x="166" y="49"/>
                      <a:pt x="167" y="48"/>
                    </a:cubicBezTo>
                    <a:cubicBezTo>
                      <a:pt x="168" y="48"/>
                      <a:pt x="170" y="47"/>
                      <a:pt x="169" y="47"/>
                    </a:cubicBezTo>
                    <a:cubicBezTo>
                      <a:pt x="169" y="46"/>
                      <a:pt x="167" y="46"/>
                      <a:pt x="166" y="47"/>
                    </a:cubicBezTo>
                    <a:cubicBezTo>
                      <a:pt x="165" y="47"/>
                      <a:pt x="164" y="48"/>
                      <a:pt x="163" y="48"/>
                    </a:cubicBezTo>
                    <a:cubicBezTo>
                      <a:pt x="162" y="48"/>
                      <a:pt x="161" y="47"/>
                      <a:pt x="162" y="47"/>
                    </a:cubicBezTo>
                    <a:cubicBezTo>
                      <a:pt x="162" y="46"/>
                      <a:pt x="162" y="46"/>
                      <a:pt x="164" y="45"/>
                    </a:cubicBezTo>
                    <a:cubicBezTo>
                      <a:pt x="165" y="45"/>
                      <a:pt x="170" y="44"/>
                      <a:pt x="171" y="44"/>
                    </a:cubicBezTo>
                    <a:cubicBezTo>
                      <a:pt x="171" y="44"/>
                      <a:pt x="175" y="43"/>
                      <a:pt x="175" y="43"/>
                    </a:cubicBezTo>
                    <a:cubicBezTo>
                      <a:pt x="175" y="43"/>
                      <a:pt x="177" y="41"/>
                      <a:pt x="177" y="40"/>
                    </a:cubicBezTo>
                    <a:cubicBezTo>
                      <a:pt x="177" y="40"/>
                      <a:pt x="176" y="38"/>
                      <a:pt x="175" y="38"/>
                    </a:cubicBezTo>
                    <a:cubicBezTo>
                      <a:pt x="175" y="38"/>
                      <a:pt x="167" y="37"/>
                      <a:pt x="167" y="37"/>
                    </a:cubicBezTo>
                    <a:cubicBezTo>
                      <a:pt x="167" y="37"/>
                      <a:pt x="165" y="39"/>
                      <a:pt x="164" y="39"/>
                    </a:cubicBezTo>
                    <a:cubicBezTo>
                      <a:pt x="163" y="39"/>
                      <a:pt x="162" y="39"/>
                      <a:pt x="162" y="40"/>
                    </a:cubicBezTo>
                    <a:cubicBezTo>
                      <a:pt x="161" y="40"/>
                      <a:pt x="159" y="44"/>
                      <a:pt x="159" y="45"/>
                    </a:cubicBezTo>
                    <a:cubicBezTo>
                      <a:pt x="159" y="45"/>
                      <a:pt x="155" y="46"/>
                      <a:pt x="155" y="46"/>
                    </a:cubicBezTo>
                    <a:cubicBezTo>
                      <a:pt x="154" y="45"/>
                      <a:pt x="155" y="45"/>
                      <a:pt x="155" y="45"/>
                    </a:cubicBezTo>
                    <a:cubicBezTo>
                      <a:pt x="156" y="44"/>
                      <a:pt x="157" y="44"/>
                      <a:pt x="157" y="44"/>
                    </a:cubicBezTo>
                    <a:cubicBezTo>
                      <a:pt x="158" y="43"/>
                      <a:pt x="158" y="43"/>
                      <a:pt x="159" y="42"/>
                    </a:cubicBezTo>
                    <a:cubicBezTo>
                      <a:pt x="159" y="41"/>
                      <a:pt x="159" y="40"/>
                      <a:pt x="160" y="39"/>
                    </a:cubicBezTo>
                    <a:cubicBezTo>
                      <a:pt x="161" y="38"/>
                      <a:pt x="162" y="38"/>
                      <a:pt x="162" y="38"/>
                    </a:cubicBezTo>
                    <a:cubicBezTo>
                      <a:pt x="162" y="37"/>
                      <a:pt x="160" y="37"/>
                      <a:pt x="159" y="37"/>
                    </a:cubicBezTo>
                    <a:cubicBezTo>
                      <a:pt x="158" y="38"/>
                      <a:pt x="156" y="40"/>
                      <a:pt x="155" y="40"/>
                    </a:cubicBezTo>
                    <a:cubicBezTo>
                      <a:pt x="154" y="41"/>
                      <a:pt x="152" y="43"/>
                      <a:pt x="151" y="43"/>
                    </a:cubicBezTo>
                    <a:cubicBezTo>
                      <a:pt x="151" y="42"/>
                      <a:pt x="153" y="40"/>
                      <a:pt x="153" y="39"/>
                    </a:cubicBezTo>
                    <a:cubicBezTo>
                      <a:pt x="154" y="38"/>
                      <a:pt x="154" y="38"/>
                      <a:pt x="155" y="37"/>
                    </a:cubicBezTo>
                    <a:cubicBezTo>
                      <a:pt x="156" y="36"/>
                      <a:pt x="157" y="36"/>
                      <a:pt x="158" y="36"/>
                    </a:cubicBezTo>
                    <a:cubicBezTo>
                      <a:pt x="159" y="36"/>
                      <a:pt x="161" y="36"/>
                      <a:pt x="162" y="36"/>
                    </a:cubicBezTo>
                    <a:cubicBezTo>
                      <a:pt x="164" y="36"/>
                      <a:pt x="165" y="36"/>
                      <a:pt x="165" y="35"/>
                    </a:cubicBezTo>
                    <a:cubicBezTo>
                      <a:pt x="165" y="35"/>
                      <a:pt x="167" y="34"/>
                      <a:pt x="167" y="33"/>
                    </a:cubicBezTo>
                    <a:cubicBezTo>
                      <a:pt x="167" y="32"/>
                      <a:pt x="166" y="30"/>
                      <a:pt x="165" y="29"/>
                    </a:cubicBezTo>
                    <a:cubicBezTo>
                      <a:pt x="164" y="29"/>
                      <a:pt x="159" y="27"/>
                      <a:pt x="158" y="27"/>
                    </a:cubicBezTo>
                    <a:cubicBezTo>
                      <a:pt x="157" y="28"/>
                      <a:pt x="155" y="29"/>
                      <a:pt x="154" y="29"/>
                    </a:cubicBezTo>
                    <a:cubicBezTo>
                      <a:pt x="153" y="28"/>
                      <a:pt x="155" y="27"/>
                      <a:pt x="153" y="27"/>
                    </a:cubicBezTo>
                    <a:cubicBezTo>
                      <a:pt x="151" y="26"/>
                      <a:pt x="149" y="28"/>
                      <a:pt x="149" y="26"/>
                    </a:cubicBezTo>
                    <a:cubicBezTo>
                      <a:pt x="148" y="25"/>
                      <a:pt x="148" y="23"/>
                      <a:pt x="147" y="23"/>
                    </a:cubicBezTo>
                    <a:cubicBezTo>
                      <a:pt x="146" y="23"/>
                      <a:pt x="140" y="23"/>
                      <a:pt x="139" y="24"/>
                    </a:cubicBezTo>
                    <a:cubicBezTo>
                      <a:pt x="137" y="24"/>
                      <a:pt x="132" y="26"/>
                      <a:pt x="131" y="27"/>
                    </a:cubicBezTo>
                    <a:cubicBezTo>
                      <a:pt x="130" y="27"/>
                      <a:pt x="128" y="28"/>
                      <a:pt x="129" y="29"/>
                    </a:cubicBezTo>
                    <a:cubicBezTo>
                      <a:pt x="129" y="30"/>
                      <a:pt x="129" y="31"/>
                      <a:pt x="130" y="31"/>
                    </a:cubicBezTo>
                    <a:cubicBezTo>
                      <a:pt x="131" y="31"/>
                      <a:pt x="136" y="32"/>
                      <a:pt x="136" y="33"/>
                    </a:cubicBezTo>
                    <a:cubicBezTo>
                      <a:pt x="137" y="33"/>
                      <a:pt x="139" y="34"/>
                      <a:pt x="141" y="34"/>
                    </a:cubicBezTo>
                    <a:cubicBezTo>
                      <a:pt x="143" y="35"/>
                      <a:pt x="145" y="36"/>
                      <a:pt x="145" y="36"/>
                    </a:cubicBezTo>
                    <a:cubicBezTo>
                      <a:pt x="145" y="36"/>
                      <a:pt x="140" y="36"/>
                      <a:pt x="139" y="36"/>
                    </a:cubicBezTo>
                    <a:cubicBezTo>
                      <a:pt x="139" y="36"/>
                      <a:pt x="139" y="38"/>
                      <a:pt x="138" y="38"/>
                    </a:cubicBezTo>
                    <a:cubicBezTo>
                      <a:pt x="137" y="37"/>
                      <a:pt x="138" y="35"/>
                      <a:pt x="136" y="35"/>
                    </a:cubicBezTo>
                    <a:cubicBezTo>
                      <a:pt x="135" y="34"/>
                      <a:pt x="130" y="32"/>
                      <a:pt x="130" y="33"/>
                    </a:cubicBezTo>
                    <a:cubicBezTo>
                      <a:pt x="129" y="34"/>
                      <a:pt x="129" y="36"/>
                      <a:pt x="129" y="35"/>
                    </a:cubicBezTo>
                    <a:cubicBezTo>
                      <a:pt x="128" y="34"/>
                      <a:pt x="128" y="32"/>
                      <a:pt x="127" y="32"/>
                    </a:cubicBezTo>
                    <a:cubicBezTo>
                      <a:pt x="127" y="32"/>
                      <a:pt x="125" y="32"/>
                      <a:pt x="125" y="33"/>
                    </a:cubicBezTo>
                    <a:cubicBezTo>
                      <a:pt x="125" y="33"/>
                      <a:pt x="125" y="35"/>
                      <a:pt x="126" y="35"/>
                    </a:cubicBezTo>
                    <a:cubicBezTo>
                      <a:pt x="126" y="35"/>
                      <a:pt x="127" y="36"/>
                      <a:pt x="128" y="36"/>
                    </a:cubicBezTo>
                    <a:cubicBezTo>
                      <a:pt x="129" y="37"/>
                      <a:pt x="131" y="38"/>
                      <a:pt x="131" y="39"/>
                    </a:cubicBezTo>
                    <a:cubicBezTo>
                      <a:pt x="131" y="40"/>
                      <a:pt x="132" y="39"/>
                      <a:pt x="133" y="40"/>
                    </a:cubicBezTo>
                    <a:cubicBezTo>
                      <a:pt x="135" y="41"/>
                      <a:pt x="137" y="43"/>
                      <a:pt x="137" y="43"/>
                    </a:cubicBezTo>
                    <a:cubicBezTo>
                      <a:pt x="137" y="44"/>
                      <a:pt x="133" y="41"/>
                      <a:pt x="133" y="42"/>
                    </a:cubicBezTo>
                    <a:cubicBezTo>
                      <a:pt x="133" y="43"/>
                      <a:pt x="134" y="45"/>
                      <a:pt x="134" y="45"/>
                    </a:cubicBezTo>
                    <a:cubicBezTo>
                      <a:pt x="133" y="44"/>
                      <a:pt x="132" y="43"/>
                      <a:pt x="131" y="42"/>
                    </a:cubicBezTo>
                    <a:cubicBezTo>
                      <a:pt x="131" y="41"/>
                      <a:pt x="131" y="41"/>
                      <a:pt x="130" y="40"/>
                    </a:cubicBezTo>
                    <a:cubicBezTo>
                      <a:pt x="129" y="39"/>
                      <a:pt x="128" y="38"/>
                      <a:pt x="127" y="37"/>
                    </a:cubicBezTo>
                    <a:cubicBezTo>
                      <a:pt x="126" y="37"/>
                      <a:pt x="125" y="36"/>
                      <a:pt x="125" y="37"/>
                    </a:cubicBezTo>
                    <a:cubicBezTo>
                      <a:pt x="125" y="39"/>
                      <a:pt x="125" y="39"/>
                      <a:pt x="126" y="40"/>
                    </a:cubicBezTo>
                    <a:cubicBezTo>
                      <a:pt x="127" y="41"/>
                      <a:pt x="129" y="42"/>
                      <a:pt x="128" y="42"/>
                    </a:cubicBezTo>
                    <a:cubicBezTo>
                      <a:pt x="127" y="42"/>
                      <a:pt x="123" y="41"/>
                      <a:pt x="122" y="40"/>
                    </a:cubicBezTo>
                    <a:cubicBezTo>
                      <a:pt x="121" y="40"/>
                      <a:pt x="120" y="41"/>
                      <a:pt x="120" y="40"/>
                    </a:cubicBezTo>
                    <a:cubicBezTo>
                      <a:pt x="121" y="39"/>
                      <a:pt x="122" y="38"/>
                      <a:pt x="122" y="36"/>
                    </a:cubicBezTo>
                    <a:cubicBezTo>
                      <a:pt x="123" y="35"/>
                      <a:pt x="123" y="34"/>
                      <a:pt x="122" y="33"/>
                    </a:cubicBezTo>
                    <a:cubicBezTo>
                      <a:pt x="121" y="33"/>
                      <a:pt x="119" y="31"/>
                      <a:pt x="119" y="32"/>
                    </a:cubicBezTo>
                    <a:cubicBezTo>
                      <a:pt x="118" y="32"/>
                      <a:pt x="115" y="34"/>
                      <a:pt x="115" y="35"/>
                    </a:cubicBezTo>
                    <a:cubicBezTo>
                      <a:pt x="116" y="36"/>
                      <a:pt x="117" y="37"/>
                      <a:pt x="117" y="37"/>
                    </a:cubicBezTo>
                    <a:cubicBezTo>
                      <a:pt x="116" y="38"/>
                      <a:pt x="112" y="38"/>
                      <a:pt x="112" y="36"/>
                    </a:cubicBezTo>
                    <a:cubicBezTo>
                      <a:pt x="111" y="35"/>
                      <a:pt x="109" y="33"/>
                      <a:pt x="109" y="34"/>
                    </a:cubicBezTo>
                    <a:cubicBezTo>
                      <a:pt x="108" y="35"/>
                      <a:pt x="109" y="36"/>
                      <a:pt x="109" y="36"/>
                    </a:cubicBezTo>
                    <a:cubicBezTo>
                      <a:pt x="108" y="36"/>
                      <a:pt x="107" y="35"/>
                      <a:pt x="107" y="36"/>
                    </a:cubicBezTo>
                    <a:cubicBezTo>
                      <a:pt x="107" y="36"/>
                      <a:pt x="108" y="37"/>
                      <a:pt x="107" y="38"/>
                    </a:cubicBezTo>
                    <a:cubicBezTo>
                      <a:pt x="106" y="39"/>
                      <a:pt x="101" y="43"/>
                      <a:pt x="102" y="42"/>
                    </a:cubicBezTo>
                    <a:cubicBezTo>
                      <a:pt x="102" y="41"/>
                      <a:pt x="104" y="39"/>
                      <a:pt x="102" y="39"/>
                    </a:cubicBezTo>
                    <a:cubicBezTo>
                      <a:pt x="100" y="39"/>
                      <a:pt x="98" y="39"/>
                      <a:pt x="99" y="38"/>
                    </a:cubicBezTo>
                    <a:cubicBezTo>
                      <a:pt x="100" y="38"/>
                      <a:pt x="105" y="37"/>
                      <a:pt x="104" y="37"/>
                    </a:cubicBezTo>
                    <a:cubicBezTo>
                      <a:pt x="104" y="36"/>
                      <a:pt x="101" y="36"/>
                      <a:pt x="102" y="35"/>
                    </a:cubicBezTo>
                    <a:cubicBezTo>
                      <a:pt x="102" y="34"/>
                      <a:pt x="106" y="33"/>
                      <a:pt x="106" y="32"/>
                    </a:cubicBezTo>
                    <a:cubicBezTo>
                      <a:pt x="106" y="31"/>
                      <a:pt x="107" y="30"/>
                      <a:pt x="106" y="29"/>
                    </a:cubicBezTo>
                    <a:cubicBezTo>
                      <a:pt x="105" y="29"/>
                      <a:pt x="103" y="30"/>
                      <a:pt x="103" y="31"/>
                    </a:cubicBezTo>
                    <a:cubicBezTo>
                      <a:pt x="102" y="31"/>
                      <a:pt x="97" y="35"/>
                      <a:pt x="97" y="34"/>
                    </a:cubicBezTo>
                    <a:cubicBezTo>
                      <a:pt x="97" y="33"/>
                      <a:pt x="96" y="33"/>
                      <a:pt x="97" y="32"/>
                    </a:cubicBezTo>
                    <a:cubicBezTo>
                      <a:pt x="98" y="31"/>
                      <a:pt x="101" y="30"/>
                      <a:pt x="102" y="29"/>
                    </a:cubicBezTo>
                    <a:cubicBezTo>
                      <a:pt x="103" y="28"/>
                      <a:pt x="108" y="25"/>
                      <a:pt x="108" y="24"/>
                    </a:cubicBezTo>
                    <a:cubicBezTo>
                      <a:pt x="109" y="24"/>
                      <a:pt x="105" y="22"/>
                      <a:pt x="104" y="20"/>
                    </a:cubicBezTo>
                    <a:cubicBezTo>
                      <a:pt x="104" y="19"/>
                      <a:pt x="106" y="16"/>
                      <a:pt x="105" y="16"/>
                    </a:cubicBezTo>
                    <a:cubicBezTo>
                      <a:pt x="103" y="15"/>
                      <a:pt x="99" y="15"/>
                      <a:pt x="99" y="13"/>
                    </a:cubicBezTo>
                    <a:cubicBezTo>
                      <a:pt x="98" y="11"/>
                      <a:pt x="99" y="8"/>
                      <a:pt x="98" y="7"/>
                    </a:cubicBezTo>
                    <a:cubicBezTo>
                      <a:pt x="97" y="7"/>
                      <a:pt x="95" y="4"/>
                      <a:pt x="94" y="4"/>
                    </a:cubicBezTo>
                    <a:cubicBezTo>
                      <a:pt x="93" y="3"/>
                      <a:pt x="82" y="2"/>
                      <a:pt x="80" y="3"/>
                    </a:cubicBezTo>
                    <a:cubicBezTo>
                      <a:pt x="78" y="4"/>
                      <a:pt x="79" y="5"/>
                      <a:pt x="77" y="5"/>
                    </a:cubicBezTo>
                    <a:cubicBezTo>
                      <a:pt x="75" y="5"/>
                      <a:pt x="69" y="7"/>
                      <a:pt x="69" y="7"/>
                    </a:cubicBezTo>
                    <a:cubicBezTo>
                      <a:pt x="68" y="7"/>
                      <a:pt x="72" y="8"/>
                      <a:pt x="72" y="9"/>
                    </a:cubicBezTo>
                    <a:cubicBezTo>
                      <a:pt x="72" y="10"/>
                      <a:pt x="72" y="11"/>
                      <a:pt x="71" y="11"/>
                    </a:cubicBezTo>
                    <a:cubicBezTo>
                      <a:pt x="70" y="11"/>
                      <a:pt x="70" y="9"/>
                      <a:pt x="69" y="9"/>
                    </a:cubicBezTo>
                    <a:cubicBezTo>
                      <a:pt x="68" y="9"/>
                      <a:pt x="65" y="8"/>
                      <a:pt x="64" y="9"/>
                    </a:cubicBezTo>
                    <a:cubicBezTo>
                      <a:pt x="63" y="9"/>
                      <a:pt x="61" y="9"/>
                      <a:pt x="62" y="10"/>
                    </a:cubicBezTo>
                    <a:cubicBezTo>
                      <a:pt x="62" y="11"/>
                      <a:pt x="64" y="13"/>
                      <a:pt x="64" y="14"/>
                    </a:cubicBezTo>
                    <a:cubicBezTo>
                      <a:pt x="64" y="14"/>
                      <a:pt x="60" y="10"/>
                      <a:pt x="59" y="10"/>
                    </a:cubicBezTo>
                    <a:cubicBezTo>
                      <a:pt x="58" y="11"/>
                      <a:pt x="56" y="11"/>
                      <a:pt x="56" y="11"/>
                    </a:cubicBezTo>
                    <a:cubicBezTo>
                      <a:pt x="56" y="11"/>
                      <a:pt x="55" y="13"/>
                      <a:pt x="56" y="13"/>
                    </a:cubicBezTo>
                    <a:cubicBezTo>
                      <a:pt x="57" y="14"/>
                      <a:pt x="72" y="18"/>
                      <a:pt x="71" y="18"/>
                    </a:cubicBezTo>
                    <a:cubicBezTo>
                      <a:pt x="71" y="19"/>
                      <a:pt x="61" y="17"/>
                      <a:pt x="59" y="17"/>
                    </a:cubicBezTo>
                    <a:cubicBezTo>
                      <a:pt x="58" y="17"/>
                      <a:pt x="55" y="16"/>
                      <a:pt x="55" y="16"/>
                    </a:cubicBezTo>
                    <a:cubicBezTo>
                      <a:pt x="55" y="17"/>
                      <a:pt x="55" y="18"/>
                      <a:pt x="56" y="18"/>
                    </a:cubicBezTo>
                    <a:cubicBezTo>
                      <a:pt x="57" y="18"/>
                      <a:pt x="61" y="20"/>
                      <a:pt x="62" y="20"/>
                    </a:cubicBezTo>
                    <a:cubicBezTo>
                      <a:pt x="64" y="21"/>
                      <a:pt x="67" y="22"/>
                      <a:pt x="67" y="23"/>
                    </a:cubicBezTo>
                    <a:cubicBezTo>
                      <a:pt x="67" y="23"/>
                      <a:pt x="63" y="22"/>
                      <a:pt x="61" y="22"/>
                    </a:cubicBezTo>
                    <a:cubicBezTo>
                      <a:pt x="59" y="21"/>
                      <a:pt x="54" y="19"/>
                      <a:pt x="54" y="19"/>
                    </a:cubicBezTo>
                    <a:cubicBezTo>
                      <a:pt x="53" y="19"/>
                      <a:pt x="51" y="19"/>
                      <a:pt x="50" y="19"/>
                    </a:cubicBezTo>
                    <a:cubicBezTo>
                      <a:pt x="50" y="20"/>
                      <a:pt x="49" y="21"/>
                      <a:pt x="49" y="21"/>
                    </a:cubicBezTo>
                    <a:cubicBezTo>
                      <a:pt x="49" y="22"/>
                      <a:pt x="48" y="26"/>
                      <a:pt x="49" y="26"/>
                    </a:cubicBezTo>
                    <a:cubicBezTo>
                      <a:pt x="50" y="27"/>
                      <a:pt x="52" y="27"/>
                      <a:pt x="52" y="27"/>
                    </a:cubicBezTo>
                    <a:cubicBezTo>
                      <a:pt x="51" y="28"/>
                      <a:pt x="51" y="28"/>
                      <a:pt x="51" y="29"/>
                    </a:cubicBezTo>
                    <a:cubicBezTo>
                      <a:pt x="51" y="29"/>
                      <a:pt x="53" y="30"/>
                      <a:pt x="54" y="31"/>
                    </a:cubicBezTo>
                    <a:cubicBezTo>
                      <a:pt x="56" y="31"/>
                      <a:pt x="58" y="30"/>
                      <a:pt x="58" y="30"/>
                    </a:cubicBezTo>
                    <a:cubicBezTo>
                      <a:pt x="58" y="30"/>
                      <a:pt x="57" y="31"/>
                      <a:pt x="58" y="31"/>
                    </a:cubicBezTo>
                    <a:cubicBezTo>
                      <a:pt x="59" y="31"/>
                      <a:pt x="61" y="31"/>
                      <a:pt x="62" y="31"/>
                    </a:cubicBezTo>
                    <a:cubicBezTo>
                      <a:pt x="62" y="32"/>
                      <a:pt x="59" y="33"/>
                      <a:pt x="59" y="33"/>
                    </a:cubicBezTo>
                    <a:cubicBezTo>
                      <a:pt x="59" y="34"/>
                      <a:pt x="66" y="38"/>
                      <a:pt x="66" y="38"/>
                    </a:cubicBezTo>
                    <a:cubicBezTo>
                      <a:pt x="66" y="39"/>
                      <a:pt x="63" y="38"/>
                      <a:pt x="62" y="38"/>
                    </a:cubicBezTo>
                    <a:cubicBezTo>
                      <a:pt x="61" y="37"/>
                      <a:pt x="57" y="35"/>
                      <a:pt x="56" y="35"/>
                    </a:cubicBezTo>
                    <a:cubicBezTo>
                      <a:pt x="55" y="34"/>
                      <a:pt x="52" y="34"/>
                      <a:pt x="51" y="34"/>
                    </a:cubicBezTo>
                    <a:cubicBezTo>
                      <a:pt x="51" y="34"/>
                      <a:pt x="51" y="37"/>
                      <a:pt x="51" y="37"/>
                    </a:cubicBezTo>
                    <a:cubicBezTo>
                      <a:pt x="51" y="38"/>
                      <a:pt x="48" y="38"/>
                      <a:pt x="47" y="39"/>
                    </a:cubicBezTo>
                    <a:cubicBezTo>
                      <a:pt x="46" y="39"/>
                      <a:pt x="45" y="39"/>
                      <a:pt x="46" y="39"/>
                    </a:cubicBezTo>
                    <a:cubicBezTo>
                      <a:pt x="46" y="40"/>
                      <a:pt x="49" y="40"/>
                      <a:pt x="50" y="41"/>
                    </a:cubicBezTo>
                    <a:cubicBezTo>
                      <a:pt x="51" y="41"/>
                      <a:pt x="52" y="42"/>
                      <a:pt x="52" y="43"/>
                    </a:cubicBezTo>
                    <a:cubicBezTo>
                      <a:pt x="52" y="43"/>
                      <a:pt x="50" y="44"/>
                      <a:pt x="51" y="44"/>
                    </a:cubicBezTo>
                    <a:cubicBezTo>
                      <a:pt x="51" y="44"/>
                      <a:pt x="54" y="46"/>
                      <a:pt x="54" y="46"/>
                    </a:cubicBezTo>
                    <a:cubicBezTo>
                      <a:pt x="55" y="46"/>
                      <a:pt x="59" y="46"/>
                      <a:pt x="60" y="46"/>
                    </a:cubicBezTo>
                    <a:cubicBezTo>
                      <a:pt x="61" y="47"/>
                      <a:pt x="61" y="47"/>
                      <a:pt x="61" y="48"/>
                    </a:cubicBezTo>
                    <a:cubicBezTo>
                      <a:pt x="61" y="49"/>
                      <a:pt x="62" y="50"/>
                      <a:pt x="61" y="50"/>
                    </a:cubicBezTo>
                    <a:cubicBezTo>
                      <a:pt x="61" y="51"/>
                      <a:pt x="60" y="50"/>
                      <a:pt x="59" y="51"/>
                    </a:cubicBezTo>
                    <a:cubicBezTo>
                      <a:pt x="59" y="52"/>
                      <a:pt x="59" y="54"/>
                      <a:pt x="59" y="54"/>
                    </a:cubicBezTo>
                    <a:cubicBezTo>
                      <a:pt x="60" y="55"/>
                      <a:pt x="60" y="56"/>
                      <a:pt x="60" y="57"/>
                    </a:cubicBezTo>
                    <a:cubicBezTo>
                      <a:pt x="60" y="58"/>
                      <a:pt x="59" y="60"/>
                      <a:pt x="59" y="60"/>
                    </a:cubicBezTo>
                    <a:cubicBezTo>
                      <a:pt x="59" y="61"/>
                      <a:pt x="58" y="62"/>
                      <a:pt x="57" y="61"/>
                    </a:cubicBezTo>
                    <a:cubicBezTo>
                      <a:pt x="56" y="61"/>
                      <a:pt x="57" y="59"/>
                      <a:pt x="56" y="58"/>
                    </a:cubicBezTo>
                    <a:cubicBezTo>
                      <a:pt x="55" y="58"/>
                      <a:pt x="55" y="58"/>
                      <a:pt x="55" y="57"/>
                    </a:cubicBezTo>
                    <a:cubicBezTo>
                      <a:pt x="56" y="57"/>
                      <a:pt x="57" y="58"/>
                      <a:pt x="57" y="57"/>
                    </a:cubicBezTo>
                    <a:cubicBezTo>
                      <a:pt x="57" y="57"/>
                      <a:pt x="56" y="56"/>
                      <a:pt x="55" y="56"/>
                    </a:cubicBezTo>
                    <a:cubicBezTo>
                      <a:pt x="55" y="56"/>
                      <a:pt x="52" y="56"/>
                      <a:pt x="51" y="57"/>
                    </a:cubicBezTo>
                    <a:cubicBezTo>
                      <a:pt x="50" y="57"/>
                      <a:pt x="48" y="57"/>
                      <a:pt x="46" y="57"/>
                    </a:cubicBezTo>
                    <a:cubicBezTo>
                      <a:pt x="45" y="58"/>
                      <a:pt x="43" y="60"/>
                      <a:pt x="42" y="60"/>
                    </a:cubicBezTo>
                    <a:cubicBezTo>
                      <a:pt x="40" y="60"/>
                      <a:pt x="36" y="61"/>
                      <a:pt x="37" y="60"/>
                    </a:cubicBezTo>
                    <a:cubicBezTo>
                      <a:pt x="38" y="59"/>
                      <a:pt x="41" y="58"/>
                      <a:pt x="43" y="57"/>
                    </a:cubicBezTo>
                    <a:cubicBezTo>
                      <a:pt x="45" y="56"/>
                      <a:pt x="46" y="56"/>
                      <a:pt x="47" y="56"/>
                    </a:cubicBezTo>
                    <a:cubicBezTo>
                      <a:pt x="48" y="55"/>
                      <a:pt x="49" y="55"/>
                      <a:pt x="50" y="55"/>
                    </a:cubicBezTo>
                    <a:cubicBezTo>
                      <a:pt x="52" y="55"/>
                      <a:pt x="54" y="54"/>
                      <a:pt x="55" y="53"/>
                    </a:cubicBezTo>
                    <a:cubicBezTo>
                      <a:pt x="55" y="53"/>
                      <a:pt x="57" y="53"/>
                      <a:pt x="57" y="53"/>
                    </a:cubicBezTo>
                    <a:cubicBezTo>
                      <a:pt x="57" y="53"/>
                      <a:pt x="57" y="51"/>
                      <a:pt x="56" y="51"/>
                    </a:cubicBezTo>
                    <a:cubicBezTo>
                      <a:pt x="54" y="50"/>
                      <a:pt x="51" y="51"/>
                      <a:pt x="49" y="49"/>
                    </a:cubicBezTo>
                    <a:cubicBezTo>
                      <a:pt x="47" y="47"/>
                      <a:pt x="46" y="45"/>
                      <a:pt x="45" y="44"/>
                    </a:cubicBezTo>
                    <a:cubicBezTo>
                      <a:pt x="44" y="43"/>
                      <a:pt x="43" y="42"/>
                      <a:pt x="42" y="41"/>
                    </a:cubicBezTo>
                    <a:cubicBezTo>
                      <a:pt x="42" y="40"/>
                      <a:pt x="41" y="39"/>
                      <a:pt x="41" y="38"/>
                    </a:cubicBezTo>
                    <a:cubicBezTo>
                      <a:pt x="41" y="37"/>
                      <a:pt x="40" y="35"/>
                      <a:pt x="41" y="33"/>
                    </a:cubicBezTo>
                    <a:cubicBezTo>
                      <a:pt x="42" y="31"/>
                      <a:pt x="43" y="32"/>
                      <a:pt x="43" y="30"/>
                    </a:cubicBezTo>
                    <a:cubicBezTo>
                      <a:pt x="42" y="29"/>
                      <a:pt x="41" y="28"/>
                      <a:pt x="39" y="27"/>
                    </a:cubicBezTo>
                    <a:cubicBezTo>
                      <a:pt x="38" y="26"/>
                      <a:pt x="36" y="25"/>
                      <a:pt x="37" y="23"/>
                    </a:cubicBezTo>
                    <a:cubicBezTo>
                      <a:pt x="38" y="21"/>
                      <a:pt x="39" y="20"/>
                      <a:pt x="41" y="18"/>
                    </a:cubicBezTo>
                    <a:cubicBezTo>
                      <a:pt x="42" y="16"/>
                      <a:pt x="45" y="12"/>
                      <a:pt x="46" y="11"/>
                    </a:cubicBezTo>
                    <a:cubicBezTo>
                      <a:pt x="47" y="10"/>
                      <a:pt x="49" y="8"/>
                      <a:pt x="51" y="7"/>
                    </a:cubicBezTo>
                    <a:cubicBezTo>
                      <a:pt x="53" y="6"/>
                      <a:pt x="58" y="3"/>
                      <a:pt x="58" y="2"/>
                    </a:cubicBezTo>
                    <a:cubicBezTo>
                      <a:pt x="58" y="2"/>
                      <a:pt x="56" y="2"/>
                      <a:pt x="54" y="1"/>
                    </a:cubicBezTo>
                    <a:cubicBezTo>
                      <a:pt x="52" y="1"/>
                      <a:pt x="50" y="0"/>
                      <a:pt x="47" y="0"/>
                    </a:cubicBezTo>
                    <a:cubicBezTo>
                      <a:pt x="43" y="0"/>
                      <a:pt x="41" y="0"/>
                      <a:pt x="41" y="0"/>
                    </a:cubicBezTo>
                    <a:cubicBezTo>
                      <a:pt x="40" y="0"/>
                      <a:pt x="38" y="0"/>
                      <a:pt x="37"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241"/>
              <p:cNvSpPr>
                <a:spLocks/>
              </p:cNvSpPr>
              <p:nvPr/>
            </p:nvSpPr>
            <p:spPr bwMode="auto">
              <a:xfrm>
                <a:off x="1798637" y="1566863"/>
                <a:ext cx="447675" cy="136525"/>
              </a:xfrm>
              <a:custGeom>
                <a:avLst/>
                <a:gdLst>
                  <a:gd name="T0" fmla="*/ 9 w 194"/>
                  <a:gd name="T1" fmla="*/ 2 h 59"/>
                  <a:gd name="T2" fmla="*/ 3 w 194"/>
                  <a:gd name="T3" fmla="*/ 4 h 59"/>
                  <a:gd name="T4" fmla="*/ 6 w 194"/>
                  <a:gd name="T5" fmla="*/ 7 h 59"/>
                  <a:gd name="T6" fmla="*/ 10 w 194"/>
                  <a:gd name="T7" fmla="*/ 11 h 59"/>
                  <a:gd name="T8" fmla="*/ 13 w 194"/>
                  <a:gd name="T9" fmla="*/ 13 h 59"/>
                  <a:gd name="T10" fmla="*/ 26 w 194"/>
                  <a:gd name="T11" fmla="*/ 18 h 59"/>
                  <a:gd name="T12" fmla="*/ 43 w 194"/>
                  <a:gd name="T13" fmla="*/ 17 h 59"/>
                  <a:gd name="T14" fmla="*/ 55 w 194"/>
                  <a:gd name="T15" fmla="*/ 28 h 59"/>
                  <a:gd name="T16" fmla="*/ 52 w 194"/>
                  <a:gd name="T17" fmla="*/ 37 h 59"/>
                  <a:gd name="T18" fmla="*/ 54 w 194"/>
                  <a:gd name="T19" fmla="*/ 45 h 59"/>
                  <a:gd name="T20" fmla="*/ 60 w 194"/>
                  <a:gd name="T21" fmla="*/ 54 h 59"/>
                  <a:gd name="T22" fmla="*/ 65 w 194"/>
                  <a:gd name="T23" fmla="*/ 55 h 59"/>
                  <a:gd name="T24" fmla="*/ 68 w 194"/>
                  <a:gd name="T25" fmla="*/ 54 h 59"/>
                  <a:gd name="T26" fmla="*/ 76 w 194"/>
                  <a:gd name="T27" fmla="*/ 57 h 59"/>
                  <a:gd name="T28" fmla="*/ 84 w 194"/>
                  <a:gd name="T29" fmla="*/ 57 h 59"/>
                  <a:gd name="T30" fmla="*/ 88 w 194"/>
                  <a:gd name="T31" fmla="*/ 53 h 59"/>
                  <a:gd name="T32" fmla="*/ 94 w 194"/>
                  <a:gd name="T33" fmla="*/ 49 h 59"/>
                  <a:gd name="T34" fmla="*/ 96 w 194"/>
                  <a:gd name="T35" fmla="*/ 54 h 59"/>
                  <a:gd name="T36" fmla="*/ 105 w 194"/>
                  <a:gd name="T37" fmla="*/ 58 h 59"/>
                  <a:gd name="T38" fmla="*/ 111 w 194"/>
                  <a:gd name="T39" fmla="*/ 58 h 59"/>
                  <a:gd name="T40" fmla="*/ 114 w 194"/>
                  <a:gd name="T41" fmla="*/ 56 h 59"/>
                  <a:gd name="T42" fmla="*/ 122 w 194"/>
                  <a:gd name="T43" fmla="*/ 58 h 59"/>
                  <a:gd name="T44" fmla="*/ 131 w 194"/>
                  <a:gd name="T45" fmla="*/ 57 h 59"/>
                  <a:gd name="T46" fmla="*/ 136 w 194"/>
                  <a:gd name="T47" fmla="*/ 57 h 59"/>
                  <a:gd name="T48" fmla="*/ 151 w 194"/>
                  <a:gd name="T49" fmla="*/ 53 h 59"/>
                  <a:gd name="T50" fmla="*/ 155 w 194"/>
                  <a:gd name="T51" fmla="*/ 54 h 59"/>
                  <a:gd name="T52" fmla="*/ 163 w 194"/>
                  <a:gd name="T53" fmla="*/ 58 h 59"/>
                  <a:gd name="T54" fmla="*/ 183 w 194"/>
                  <a:gd name="T55" fmla="*/ 56 h 59"/>
                  <a:gd name="T56" fmla="*/ 185 w 194"/>
                  <a:gd name="T57" fmla="*/ 49 h 59"/>
                  <a:gd name="T58" fmla="*/ 186 w 194"/>
                  <a:gd name="T59" fmla="*/ 45 h 59"/>
                  <a:gd name="T60" fmla="*/ 192 w 194"/>
                  <a:gd name="T61" fmla="*/ 38 h 59"/>
                  <a:gd name="T62" fmla="*/ 183 w 194"/>
                  <a:gd name="T63" fmla="*/ 33 h 59"/>
                  <a:gd name="T64" fmla="*/ 163 w 194"/>
                  <a:gd name="T65" fmla="*/ 29 h 59"/>
                  <a:gd name="T66" fmla="*/ 141 w 194"/>
                  <a:gd name="T67" fmla="*/ 32 h 59"/>
                  <a:gd name="T68" fmla="*/ 133 w 194"/>
                  <a:gd name="T69" fmla="*/ 33 h 59"/>
                  <a:gd name="T70" fmla="*/ 123 w 194"/>
                  <a:gd name="T71" fmla="*/ 36 h 59"/>
                  <a:gd name="T72" fmla="*/ 120 w 194"/>
                  <a:gd name="T73" fmla="*/ 39 h 59"/>
                  <a:gd name="T74" fmla="*/ 108 w 194"/>
                  <a:gd name="T75" fmla="*/ 35 h 59"/>
                  <a:gd name="T76" fmla="*/ 103 w 194"/>
                  <a:gd name="T77" fmla="*/ 35 h 59"/>
                  <a:gd name="T78" fmla="*/ 91 w 194"/>
                  <a:gd name="T79" fmla="*/ 34 h 59"/>
                  <a:gd name="T80" fmla="*/ 82 w 194"/>
                  <a:gd name="T81" fmla="*/ 33 h 59"/>
                  <a:gd name="T82" fmla="*/ 80 w 194"/>
                  <a:gd name="T83" fmla="*/ 30 h 59"/>
                  <a:gd name="T84" fmla="*/ 76 w 194"/>
                  <a:gd name="T85" fmla="*/ 27 h 59"/>
                  <a:gd name="T86" fmla="*/ 65 w 194"/>
                  <a:gd name="T87" fmla="*/ 29 h 59"/>
                  <a:gd name="T88" fmla="*/ 65 w 194"/>
                  <a:gd name="T89" fmla="*/ 24 h 59"/>
                  <a:gd name="T90" fmla="*/ 62 w 194"/>
                  <a:gd name="T91" fmla="*/ 22 h 59"/>
                  <a:gd name="T92" fmla="*/ 60 w 194"/>
                  <a:gd name="T93" fmla="*/ 18 h 59"/>
                  <a:gd name="T94" fmla="*/ 76 w 194"/>
                  <a:gd name="T95" fmla="*/ 20 h 59"/>
                  <a:gd name="T96" fmla="*/ 83 w 194"/>
                  <a:gd name="T97" fmla="*/ 18 h 59"/>
                  <a:gd name="T98" fmla="*/ 61 w 194"/>
                  <a:gd name="T99" fmla="*/ 14 h 59"/>
                  <a:gd name="T100" fmla="*/ 70 w 194"/>
                  <a:gd name="T101" fmla="*/ 14 h 59"/>
                  <a:gd name="T102" fmla="*/ 57 w 194"/>
                  <a:gd name="T103" fmla="*/ 11 h 59"/>
                  <a:gd name="T104" fmla="*/ 44 w 194"/>
                  <a:gd name="T105" fmla="*/ 12 h 59"/>
                  <a:gd name="T106" fmla="*/ 37 w 194"/>
                  <a:gd name="T107" fmla="*/ 14 h 59"/>
                  <a:gd name="T108" fmla="*/ 39 w 194"/>
                  <a:gd name="T109" fmla="*/ 7 h 59"/>
                  <a:gd name="T110" fmla="*/ 21 w 194"/>
                  <a:gd name="T111" fmla="*/ 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4" h="59">
                    <a:moveTo>
                      <a:pt x="15" y="0"/>
                    </a:moveTo>
                    <a:cubicBezTo>
                      <a:pt x="11" y="0"/>
                      <a:pt x="10" y="1"/>
                      <a:pt x="9" y="1"/>
                    </a:cubicBezTo>
                    <a:cubicBezTo>
                      <a:pt x="9" y="1"/>
                      <a:pt x="11" y="2"/>
                      <a:pt x="9" y="2"/>
                    </a:cubicBezTo>
                    <a:cubicBezTo>
                      <a:pt x="7" y="3"/>
                      <a:pt x="6" y="3"/>
                      <a:pt x="5" y="2"/>
                    </a:cubicBezTo>
                    <a:cubicBezTo>
                      <a:pt x="4" y="2"/>
                      <a:pt x="4" y="3"/>
                      <a:pt x="4" y="4"/>
                    </a:cubicBezTo>
                    <a:cubicBezTo>
                      <a:pt x="3" y="4"/>
                      <a:pt x="3" y="3"/>
                      <a:pt x="3" y="4"/>
                    </a:cubicBezTo>
                    <a:cubicBezTo>
                      <a:pt x="3" y="5"/>
                      <a:pt x="4" y="5"/>
                      <a:pt x="6" y="5"/>
                    </a:cubicBezTo>
                    <a:cubicBezTo>
                      <a:pt x="7" y="6"/>
                      <a:pt x="9" y="6"/>
                      <a:pt x="8" y="6"/>
                    </a:cubicBezTo>
                    <a:cubicBezTo>
                      <a:pt x="8" y="7"/>
                      <a:pt x="8" y="7"/>
                      <a:pt x="6" y="7"/>
                    </a:cubicBezTo>
                    <a:cubicBezTo>
                      <a:pt x="5" y="8"/>
                      <a:pt x="0" y="8"/>
                      <a:pt x="1" y="9"/>
                    </a:cubicBezTo>
                    <a:cubicBezTo>
                      <a:pt x="3" y="9"/>
                      <a:pt x="5" y="10"/>
                      <a:pt x="7" y="10"/>
                    </a:cubicBezTo>
                    <a:cubicBezTo>
                      <a:pt x="8" y="10"/>
                      <a:pt x="9" y="10"/>
                      <a:pt x="10" y="11"/>
                    </a:cubicBezTo>
                    <a:cubicBezTo>
                      <a:pt x="11" y="12"/>
                      <a:pt x="12" y="13"/>
                      <a:pt x="12" y="12"/>
                    </a:cubicBezTo>
                    <a:cubicBezTo>
                      <a:pt x="13" y="12"/>
                      <a:pt x="16" y="11"/>
                      <a:pt x="16" y="11"/>
                    </a:cubicBezTo>
                    <a:cubicBezTo>
                      <a:pt x="16" y="12"/>
                      <a:pt x="13" y="13"/>
                      <a:pt x="13" y="13"/>
                    </a:cubicBezTo>
                    <a:cubicBezTo>
                      <a:pt x="12" y="14"/>
                      <a:pt x="12" y="15"/>
                      <a:pt x="12" y="15"/>
                    </a:cubicBezTo>
                    <a:cubicBezTo>
                      <a:pt x="13" y="15"/>
                      <a:pt x="20" y="16"/>
                      <a:pt x="21" y="16"/>
                    </a:cubicBezTo>
                    <a:cubicBezTo>
                      <a:pt x="22" y="17"/>
                      <a:pt x="23" y="18"/>
                      <a:pt x="26" y="18"/>
                    </a:cubicBezTo>
                    <a:cubicBezTo>
                      <a:pt x="29" y="19"/>
                      <a:pt x="33" y="19"/>
                      <a:pt x="34" y="19"/>
                    </a:cubicBezTo>
                    <a:cubicBezTo>
                      <a:pt x="36" y="19"/>
                      <a:pt x="37" y="18"/>
                      <a:pt x="38" y="18"/>
                    </a:cubicBezTo>
                    <a:cubicBezTo>
                      <a:pt x="40" y="17"/>
                      <a:pt x="43" y="17"/>
                      <a:pt x="43" y="17"/>
                    </a:cubicBezTo>
                    <a:cubicBezTo>
                      <a:pt x="44" y="17"/>
                      <a:pt x="47" y="19"/>
                      <a:pt x="48" y="21"/>
                    </a:cubicBezTo>
                    <a:cubicBezTo>
                      <a:pt x="49" y="23"/>
                      <a:pt x="47" y="24"/>
                      <a:pt x="49" y="25"/>
                    </a:cubicBezTo>
                    <a:cubicBezTo>
                      <a:pt x="51" y="26"/>
                      <a:pt x="55" y="27"/>
                      <a:pt x="55" y="28"/>
                    </a:cubicBezTo>
                    <a:cubicBezTo>
                      <a:pt x="55" y="29"/>
                      <a:pt x="54" y="31"/>
                      <a:pt x="55" y="31"/>
                    </a:cubicBezTo>
                    <a:cubicBezTo>
                      <a:pt x="55" y="32"/>
                      <a:pt x="57" y="34"/>
                      <a:pt x="56" y="34"/>
                    </a:cubicBezTo>
                    <a:cubicBezTo>
                      <a:pt x="55" y="35"/>
                      <a:pt x="52" y="37"/>
                      <a:pt x="52" y="37"/>
                    </a:cubicBezTo>
                    <a:cubicBezTo>
                      <a:pt x="52" y="38"/>
                      <a:pt x="53" y="38"/>
                      <a:pt x="52" y="40"/>
                    </a:cubicBezTo>
                    <a:cubicBezTo>
                      <a:pt x="51" y="42"/>
                      <a:pt x="50" y="42"/>
                      <a:pt x="51" y="43"/>
                    </a:cubicBezTo>
                    <a:cubicBezTo>
                      <a:pt x="52" y="44"/>
                      <a:pt x="53" y="43"/>
                      <a:pt x="54" y="45"/>
                    </a:cubicBezTo>
                    <a:cubicBezTo>
                      <a:pt x="55" y="47"/>
                      <a:pt x="56" y="48"/>
                      <a:pt x="56" y="49"/>
                    </a:cubicBezTo>
                    <a:cubicBezTo>
                      <a:pt x="55" y="51"/>
                      <a:pt x="54" y="51"/>
                      <a:pt x="55" y="52"/>
                    </a:cubicBezTo>
                    <a:cubicBezTo>
                      <a:pt x="57" y="53"/>
                      <a:pt x="59" y="53"/>
                      <a:pt x="60" y="54"/>
                    </a:cubicBezTo>
                    <a:cubicBezTo>
                      <a:pt x="61" y="55"/>
                      <a:pt x="61" y="55"/>
                      <a:pt x="62" y="55"/>
                    </a:cubicBezTo>
                    <a:cubicBezTo>
                      <a:pt x="62" y="55"/>
                      <a:pt x="63" y="54"/>
                      <a:pt x="63" y="53"/>
                    </a:cubicBezTo>
                    <a:cubicBezTo>
                      <a:pt x="64" y="53"/>
                      <a:pt x="64" y="55"/>
                      <a:pt x="65" y="55"/>
                    </a:cubicBezTo>
                    <a:cubicBezTo>
                      <a:pt x="65" y="54"/>
                      <a:pt x="65" y="53"/>
                      <a:pt x="66" y="52"/>
                    </a:cubicBezTo>
                    <a:cubicBezTo>
                      <a:pt x="67" y="51"/>
                      <a:pt x="70" y="47"/>
                      <a:pt x="70" y="50"/>
                    </a:cubicBezTo>
                    <a:cubicBezTo>
                      <a:pt x="69" y="52"/>
                      <a:pt x="66" y="54"/>
                      <a:pt x="68" y="54"/>
                    </a:cubicBezTo>
                    <a:cubicBezTo>
                      <a:pt x="69" y="54"/>
                      <a:pt x="70" y="53"/>
                      <a:pt x="70" y="54"/>
                    </a:cubicBezTo>
                    <a:cubicBezTo>
                      <a:pt x="71" y="54"/>
                      <a:pt x="70" y="55"/>
                      <a:pt x="72" y="56"/>
                    </a:cubicBezTo>
                    <a:cubicBezTo>
                      <a:pt x="74" y="56"/>
                      <a:pt x="75" y="57"/>
                      <a:pt x="76" y="57"/>
                    </a:cubicBezTo>
                    <a:cubicBezTo>
                      <a:pt x="77" y="57"/>
                      <a:pt x="77" y="55"/>
                      <a:pt x="78" y="56"/>
                    </a:cubicBezTo>
                    <a:cubicBezTo>
                      <a:pt x="80" y="57"/>
                      <a:pt x="78" y="58"/>
                      <a:pt x="80" y="58"/>
                    </a:cubicBezTo>
                    <a:cubicBezTo>
                      <a:pt x="82" y="57"/>
                      <a:pt x="83" y="57"/>
                      <a:pt x="84" y="57"/>
                    </a:cubicBezTo>
                    <a:cubicBezTo>
                      <a:pt x="86" y="56"/>
                      <a:pt x="87" y="57"/>
                      <a:pt x="87" y="56"/>
                    </a:cubicBezTo>
                    <a:cubicBezTo>
                      <a:pt x="87" y="55"/>
                      <a:pt x="86" y="53"/>
                      <a:pt x="86" y="52"/>
                    </a:cubicBezTo>
                    <a:cubicBezTo>
                      <a:pt x="87" y="52"/>
                      <a:pt x="88" y="53"/>
                      <a:pt x="88" y="53"/>
                    </a:cubicBezTo>
                    <a:cubicBezTo>
                      <a:pt x="89" y="52"/>
                      <a:pt x="88" y="50"/>
                      <a:pt x="89" y="51"/>
                    </a:cubicBezTo>
                    <a:cubicBezTo>
                      <a:pt x="90" y="51"/>
                      <a:pt x="91" y="54"/>
                      <a:pt x="91" y="53"/>
                    </a:cubicBezTo>
                    <a:cubicBezTo>
                      <a:pt x="92" y="53"/>
                      <a:pt x="93" y="49"/>
                      <a:pt x="94" y="49"/>
                    </a:cubicBezTo>
                    <a:cubicBezTo>
                      <a:pt x="95" y="49"/>
                      <a:pt x="95" y="51"/>
                      <a:pt x="96" y="51"/>
                    </a:cubicBezTo>
                    <a:cubicBezTo>
                      <a:pt x="97" y="52"/>
                      <a:pt x="98" y="51"/>
                      <a:pt x="97" y="52"/>
                    </a:cubicBezTo>
                    <a:cubicBezTo>
                      <a:pt x="97" y="53"/>
                      <a:pt x="96" y="53"/>
                      <a:pt x="96" y="54"/>
                    </a:cubicBezTo>
                    <a:cubicBezTo>
                      <a:pt x="96" y="56"/>
                      <a:pt x="94" y="57"/>
                      <a:pt x="96" y="58"/>
                    </a:cubicBezTo>
                    <a:cubicBezTo>
                      <a:pt x="97" y="58"/>
                      <a:pt x="101" y="57"/>
                      <a:pt x="103" y="57"/>
                    </a:cubicBezTo>
                    <a:cubicBezTo>
                      <a:pt x="104" y="58"/>
                      <a:pt x="105" y="59"/>
                      <a:pt x="105" y="58"/>
                    </a:cubicBezTo>
                    <a:cubicBezTo>
                      <a:pt x="106" y="58"/>
                      <a:pt x="106" y="57"/>
                      <a:pt x="107" y="57"/>
                    </a:cubicBezTo>
                    <a:cubicBezTo>
                      <a:pt x="108" y="57"/>
                      <a:pt x="108" y="58"/>
                      <a:pt x="109" y="58"/>
                    </a:cubicBezTo>
                    <a:cubicBezTo>
                      <a:pt x="110" y="58"/>
                      <a:pt x="111" y="57"/>
                      <a:pt x="111" y="58"/>
                    </a:cubicBezTo>
                    <a:cubicBezTo>
                      <a:pt x="112" y="58"/>
                      <a:pt x="113" y="59"/>
                      <a:pt x="113" y="59"/>
                    </a:cubicBezTo>
                    <a:cubicBezTo>
                      <a:pt x="114" y="59"/>
                      <a:pt x="115" y="59"/>
                      <a:pt x="115" y="58"/>
                    </a:cubicBezTo>
                    <a:cubicBezTo>
                      <a:pt x="115" y="58"/>
                      <a:pt x="113" y="56"/>
                      <a:pt x="114" y="56"/>
                    </a:cubicBezTo>
                    <a:cubicBezTo>
                      <a:pt x="114" y="55"/>
                      <a:pt x="118" y="59"/>
                      <a:pt x="118" y="58"/>
                    </a:cubicBezTo>
                    <a:cubicBezTo>
                      <a:pt x="119" y="58"/>
                      <a:pt x="119" y="55"/>
                      <a:pt x="120" y="55"/>
                    </a:cubicBezTo>
                    <a:cubicBezTo>
                      <a:pt x="121" y="56"/>
                      <a:pt x="121" y="58"/>
                      <a:pt x="122" y="58"/>
                    </a:cubicBezTo>
                    <a:cubicBezTo>
                      <a:pt x="124" y="58"/>
                      <a:pt x="126" y="58"/>
                      <a:pt x="127" y="58"/>
                    </a:cubicBezTo>
                    <a:cubicBezTo>
                      <a:pt x="127" y="57"/>
                      <a:pt x="126" y="53"/>
                      <a:pt x="127" y="53"/>
                    </a:cubicBezTo>
                    <a:cubicBezTo>
                      <a:pt x="129" y="53"/>
                      <a:pt x="130" y="57"/>
                      <a:pt x="131" y="57"/>
                    </a:cubicBezTo>
                    <a:cubicBezTo>
                      <a:pt x="132" y="58"/>
                      <a:pt x="133" y="58"/>
                      <a:pt x="133" y="57"/>
                    </a:cubicBezTo>
                    <a:cubicBezTo>
                      <a:pt x="133" y="56"/>
                      <a:pt x="133" y="55"/>
                      <a:pt x="134" y="55"/>
                    </a:cubicBezTo>
                    <a:cubicBezTo>
                      <a:pt x="135" y="55"/>
                      <a:pt x="134" y="57"/>
                      <a:pt x="136" y="57"/>
                    </a:cubicBezTo>
                    <a:cubicBezTo>
                      <a:pt x="138" y="58"/>
                      <a:pt x="139" y="57"/>
                      <a:pt x="142" y="57"/>
                    </a:cubicBezTo>
                    <a:cubicBezTo>
                      <a:pt x="146" y="57"/>
                      <a:pt x="149" y="57"/>
                      <a:pt x="150" y="56"/>
                    </a:cubicBezTo>
                    <a:cubicBezTo>
                      <a:pt x="151" y="55"/>
                      <a:pt x="152" y="55"/>
                      <a:pt x="151" y="53"/>
                    </a:cubicBezTo>
                    <a:cubicBezTo>
                      <a:pt x="150" y="52"/>
                      <a:pt x="148" y="50"/>
                      <a:pt x="150" y="49"/>
                    </a:cubicBezTo>
                    <a:cubicBezTo>
                      <a:pt x="151" y="48"/>
                      <a:pt x="155" y="50"/>
                      <a:pt x="155" y="51"/>
                    </a:cubicBezTo>
                    <a:cubicBezTo>
                      <a:pt x="155" y="53"/>
                      <a:pt x="154" y="53"/>
                      <a:pt x="155" y="54"/>
                    </a:cubicBezTo>
                    <a:cubicBezTo>
                      <a:pt x="157" y="56"/>
                      <a:pt x="156" y="56"/>
                      <a:pt x="158" y="57"/>
                    </a:cubicBezTo>
                    <a:cubicBezTo>
                      <a:pt x="160" y="57"/>
                      <a:pt x="160" y="57"/>
                      <a:pt x="161" y="57"/>
                    </a:cubicBezTo>
                    <a:cubicBezTo>
                      <a:pt x="162" y="56"/>
                      <a:pt x="161" y="57"/>
                      <a:pt x="163" y="58"/>
                    </a:cubicBezTo>
                    <a:cubicBezTo>
                      <a:pt x="166" y="58"/>
                      <a:pt x="166" y="58"/>
                      <a:pt x="169" y="59"/>
                    </a:cubicBezTo>
                    <a:cubicBezTo>
                      <a:pt x="172" y="59"/>
                      <a:pt x="174" y="58"/>
                      <a:pt x="176" y="58"/>
                    </a:cubicBezTo>
                    <a:cubicBezTo>
                      <a:pt x="178" y="57"/>
                      <a:pt x="182" y="57"/>
                      <a:pt x="183" y="56"/>
                    </a:cubicBezTo>
                    <a:cubicBezTo>
                      <a:pt x="185" y="56"/>
                      <a:pt x="185" y="56"/>
                      <a:pt x="186" y="56"/>
                    </a:cubicBezTo>
                    <a:cubicBezTo>
                      <a:pt x="186" y="55"/>
                      <a:pt x="188" y="52"/>
                      <a:pt x="187" y="51"/>
                    </a:cubicBezTo>
                    <a:cubicBezTo>
                      <a:pt x="186" y="50"/>
                      <a:pt x="184" y="50"/>
                      <a:pt x="185" y="49"/>
                    </a:cubicBezTo>
                    <a:cubicBezTo>
                      <a:pt x="185" y="48"/>
                      <a:pt x="187" y="48"/>
                      <a:pt x="186" y="48"/>
                    </a:cubicBezTo>
                    <a:cubicBezTo>
                      <a:pt x="185" y="47"/>
                      <a:pt x="183" y="47"/>
                      <a:pt x="184" y="46"/>
                    </a:cubicBezTo>
                    <a:cubicBezTo>
                      <a:pt x="184" y="46"/>
                      <a:pt x="184" y="45"/>
                      <a:pt x="186" y="45"/>
                    </a:cubicBezTo>
                    <a:cubicBezTo>
                      <a:pt x="187" y="44"/>
                      <a:pt x="189" y="43"/>
                      <a:pt x="191" y="42"/>
                    </a:cubicBezTo>
                    <a:cubicBezTo>
                      <a:pt x="193" y="42"/>
                      <a:pt x="194" y="41"/>
                      <a:pt x="194" y="41"/>
                    </a:cubicBezTo>
                    <a:cubicBezTo>
                      <a:pt x="194" y="40"/>
                      <a:pt x="194" y="38"/>
                      <a:pt x="192" y="38"/>
                    </a:cubicBezTo>
                    <a:cubicBezTo>
                      <a:pt x="191" y="38"/>
                      <a:pt x="184" y="38"/>
                      <a:pt x="184" y="37"/>
                    </a:cubicBezTo>
                    <a:cubicBezTo>
                      <a:pt x="184" y="36"/>
                      <a:pt x="187" y="36"/>
                      <a:pt x="187" y="35"/>
                    </a:cubicBezTo>
                    <a:cubicBezTo>
                      <a:pt x="187" y="35"/>
                      <a:pt x="185" y="33"/>
                      <a:pt x="183" y="33"/>
                    </a:cubicBezTo>
                    <a:cubicBezTo>
                      <a:pt x="182" y="33"/>
                      <a:pt x="178" y="34"/>
                      <a:pt x="177" y="33"/>
                    </a:cubicBezTo>
                    <a:cubicBezTo>
                      <a:pt x="177" y="33"/>
                      <a:pt x="176" y="31"/>
                      <a:pt x="175" y="30"/>
                    </a:cubicBezTo>
                    <a:cubicBezTo>
                      <a:pt x="174" y="30"/>
                      <a:pt x="165" y="29"/>
                      <a:pt x="163" y="29"/>
                    </a:cubicBezTo>
                    <a:cubicBezTo>
                      <a:pt x="160" y="30"/>
                      <a:pt x="154" y="31"/>
                      <a:pt x="153" y="31"/>
                    </a:cubicBezTo>
                    <a:cubicBezTo>
                      <a:pt x="151" y="31"/>
                      <a:pt x="146" y="29"/>
                      <a:pt x="145" y="29"/>
                    </a:cubicBezTo>
                    <a:cubicBezTo>
                      <a:pt x="144" y="30"/>
                      <a:pt x="141" y="32"/>
                      <a:pt x="141" y="32"/>
                    </a:cubicBezTo>
                    <a:cubicBezTo>
                      <a:pt x="141" y="32"/>
                      <a:pt x="139" y="32"/>
                      <a:pt x="139" y="32"/>
                    </a:cubicBezTo>
                    <a:cubicBezTo>
                      <a:pt x="138" y="33"/>
                      <a:pt x="139" y="33"/>
                      <a:pt x="139" y="34"/>
                    </a:cubicBezTo>
                    <a:cubicBezTo>
                      <a:pt x="139" y="34"/>
                      <a:pt x="134" y="33"/>
                      <a:pt x="133" y="33"/>
                    </a:cubicBezTo>
                    <a:cubicBezTo>
                      <a:pt x="132" y="34"/>
                      <a:pt x="133" y="35"/>
                      <a:pt x="131" y="35"/>
                    </a:cubicBezTo>
                    <a:cubicBezTo>
                      <a:pt x="130" y="35"/>
                      <a:pt x="129" y="34"/>
                      <a:pt x="127" y="34"/>
                    </a:cubicBezTo>
                    <a:cubicBezTo>
                      <a:pt x="126" y="34"/>
                      <a:pt x="123" y="36"/>
                      <a:pt x="123" y="36"/>
                    </a:cubicBezTo>
                    <a:cubicBezTo>
                      <a:pt x="123" y="37"/>
                      <a:pt x="128" y="37"/>
                      <a:pt x="128" y="38"/>
                    </a:cubicBezTo>
                    <a:cubicBezTo>
                      <a:pt x="128" y="38"/>
                      <a:pt x="128" y="39"/>
                      <a:pt x="126" y="39"/>
                    </a:cubicBezTo>
                    <a:cubicBezTo>
                      <a:pt x="124" y="39"/>
                      <a:pt x="122" y="38"/>
                      <a:pt x="120" y="39"/>
                    </a:cubicBezTo>
                    <a:cubicBezTo>
                      <a:pt x="119" y="39"/>
                      <a:pt x="117" y="40"/>
                      <a:pt x="116" y="40"/>
                    </a:cubicBezTo>
                    <a:cubicBezTo>
                      <a:pt x="115" y="39"/>
                      <a:pt x="112" y="36"/>
                      <a:pt x="111" y="35"/>
                    </a:cubicBezTo>
                    <a:cubicBezTo>
                      <a:pt x="109" y="35"/>
                      <a:pt x="108" y="34"/>
                      <a:pt x="108" y="35"/>
                    </a:cubicBezTo>
                    <a:cubicBezTo>
                      <a:pt x="107" y="35"/>
                      <a:pt x="106" y="35"/>
                      <a:pt x="106" y="36"/>
                    </a:cubicBezTo>
                    <a:cubicBezTo>
                      <a:pt x="106" y="37"/>
                      <a:pt x="106" y="37"/>
                      <a:pt x="105" y="37"/>
                    </a:cubicBezTo>
                    <a:cubicBezTo>
                      <a:pt x="105" y="37"/>
                      <a:pt x="104" y="35"/>
                      <a:pt x="103" y="35"/>
                    </a:cubicBezTo>
                    <a:cubicBezTo>
                      <a:pt x="101" y="35"/>
                      <a:pt x="99" y="37"/>
                      <a:pt x="97" y="37"/>
                    </a:cubicBezTo>
                    <a:cubicBezTo>
                      <a:pt x="96" y="37"/>
                      <a:pt x="93" y="33"/>
                      <a:pt x="92" y="33"/>
                    </a:cubicBezTo>
                    <a:cubicBezTo>
                      <a:pt x="92" y="33"/>
                      <a:pt x="91" y="34"/>
                      <a:pt x="91" y="34"/>
                    </a:cubicBezTo>
                    <a:cubicBezTo>
                      <a:pt x="91" y="35"/>
                      <a:pt x="92" y="35"/>
                      <a:pt x="92" y="35"/>
                    </a:cubicBezTo>
                    <a:cubicBezTo>
                      <a:pt x="91" y="36"/>
                      <a:pt x="80" y="35"/>
                      <a:pt x="81" y="35"/>
                    </a:cubicBezTo>
                    <a:cubicBezTo>
                      <a:pt x="81" y="35"/>
                      <a:pt x="81" y="34"/>
                      <a:pt x="82" y="33"/>
                    </a:cubicBezTo>
                    <a:cubicBezTo>
                      <a:pt x="83" y="33"/>
                      <a:pt x="85" y="33"/>
                      <a:pt x="86" y="32"/>
                    </a:cubicBezTo>
                    <a:cubicBezTo>
                      <a:pt x="86" y="32"/>
                      <a:pt x="85" y="30"/>
                      <a:pt x="83" y="30"/>
                    </a:cubicBezTo>
                    <a:cubicBezTo>
                      <a:pt x="82" y="29"/>
                      <a:pt x="80" y="31"/>
                      <a:pt x="80" y="30"/>
                    </a:cubicBezTo>
                    <a:cubicBezTo>
                      <a:pt x="79" y="30"/>
                      <a:pt x="80" y="28"/>
                      <a:pt x="80" y="28"/>
                    </a:cubicBezTo>
                    <a:cubicBezTo>
                      <a:pt x="80" y="27"/>
                      <a:pt x="79" y="25"/>
                      <a:pt x="78" y="26"/>
                    </a:cubicBezTo>
                    <a:cubicBezTo>
                      <a:pt x="77" y="27"/>
                      <a:pt x="77" y="27"/>
                      <a:pt x="76" y="27"/>
                    </a:cubicBezTo>
                    <a:cubicBezTo>
                      <a:pt x="75" y="26"/>
                      <a:pt x="72" y="26"/>
                      <a:pt x="71" y="26"/>
                    </a:cubicBezTo>
                    <a:cubicBezTo>
                      <a:pt x="71" y="26"/>
                      <a:pt x="70" y="25"/>
                      <a:pt x="69" y="26"/>
                    </a:cubicBezTo>
                    <a:cubicBezTo>
                      <a:pt x="69" y="26"/>
                      <a:pt x="66" y="29"/>
                      <a:pt x="65" y="29"/>
                    </a:cubicBezTo>
                    <a:cubicBezTo>
                      <a:pt x="65" y="28"/>
                      <a:pt x="65" y="27"/>
                      <a:pt x="65" y="26"/>
                    </a:cubicBezTo>
                    <a:cubicBezTo>
                      <a:pt x="66" y="26"/>
                      <a:pt x="66" y="26"/>
                      <a:pt x="66" y="25"/>
                    </a:cubicBezTo>
                    <a:cubicBezTo>
                      <a:pt x="65" y="25"/>
                      <a:pt x="65" y="25"/>
                      <a:pt x="65" y="24"/>
                    </a:cubicBezTo>
                    <a:cubicBezTo>
                      <a:pt x="66" y="24"/>
                      <a:pt x="68" y="24"/>
                      <a:pt x="69" y="23"/>
                    </a:cubicBezTo>
                    <a:cubicBezTo>
                      <a:pt x="69" y="23"/>
                      <a:pt x="65" y="22"/>
                      <a:pt x="64" y="22"/>
                    </a:cubicBezTo>
                    <a:cubicBezTo>
                      <a:pt x="63" y="22"/>
                      <a:pt x="62" y="22"/>
                      <a:pt x="62" y="22"/>
                    </a:cubicBezTo>
                    <a:cubicBezTo>
                      <a:pt x="62" y="21"/>
                      <a:pt x="62" y="21"/>
                      <a:pt x="61" y="20"/>
                    </a:cubicBezTo>
                    <a:cubicBezTo>
                      <a:pt x="61" y="20"/>
                      <a:pt x="59" y="20"/>
                      <a:pt x="59" y="19"/>
                    </a:cubicBezTo>
                    <a:cubicBezTo>
                      <a:pt x="59" y="19"/>
                      <a:pt x="59" y="18"/>
                      <a:pt x="60" y="18"/>
                    </a:cubicBezTo>
                    <a:cubicBezTo>
                      <a:pt x="61" y="18"/>
                      <a:pt x="64" y="19"/>
                      <a:pt x="66" y="19"/>
                    </a:cubicBezTo>
                    <a:cubicBezTo>
                      <a:pt x="68" y="20"/>
                      <a:pt x="71" y="21"/>
                      <a:pt x="73" y="21"/>
                    </a:cubicBezTo>
                    <a:cubicBezTo>
                      <a:pt x="74" y="20"/>
                      <a:pt x="75" y="20"/>
                      <a:pt x="76" y="20"/>
                    </a:cubicBezTo>
                    <a:cubicBezTo>
                      <a:pt x="77" y="20"/>
                      <a:pt x="80" y="20"/>
                      <a:pt x="82" y="20"/>
                    </a:cubicBezTo>
                    <a:cubicBezTo>
                      <a:pt x="83" y="20"/>
                      <a:pt x="85" y="20"/>
                      <a:pt x="85" y="19"/>
                    </a:cubicBezTo>
                    <a:cubicBezTo>
                      <a:pt x="85" y="19"/>
                      <a:pt x="84" y="18"/>
                      <a:pt x="83" y="18"/>
                    </a:cubicBezTo>
                    <a:cubicBezTo>
                      <a:pt x="81" y="18"/>
                      <a:pt x="78" y="17"/>
                      <a:pt x="74" y="17"/>
                    </a:cubicBezTo>
                    <a:cubicBezTo>
                      <a:pt x="71" y="17"/>
                      <a:pt x="67" y="15"/>
                      <a:pt x="66" y="15"/>
                    </a:cubicBezTo>
                    <a:cubicBezTo>
                      <a:pt x="64" y="15"/>
                      <a:pt x="61" y="15"/>
                      <a:pt x="61" y="14"/>
                    </a:cubicBezTo>
                    <a:cubicBezTo>
                      <a:pt x="61" y="13"/>
                      <a:pt x="60" y="13"/>
                      <a:pt x="62" y="13"/>
                    </a:cubicBezTo>
                    <a:cubicBezTo>
                      <a:pt x="63" y="13"/>
                      <a:pt x="65" y="13"/>
                      <a:pt x="66" y="13"/>
                    </a:cubicBezTo>
                    <a:cubicBezTo>
                      <a:pt x="68" y="13"/>
                      <a:pt x="69" y="14"/>
                      <a:pt x="70" y="14"/>
                    </a:cubicBezTo>
                    <a:cubicBezTo>
                      <a:pt x="70" y="13"/>
                      <a:pt x="68" y="11"/>
                      <a:pt x="67" y="10"/>
                    </a:cubicBezTo>
                    <a:cubicBezTo>
                      <a:pt x="65" y="10"/>
                      <a:pt x="62" y="10"/>
                      <a:pt x="61" y="10"/>
                    </a:cubicBezTo>
                    <a:cubicBezTo>
                      <a:pt x="59" y="10"/>
                      <a:pt x="59" y="10"/>
                      <a:pt x="57" y="11"/>
                    </a:cubicBezTo>
                    <a:cubicBezTo>
                      <a:pt x="55" y="11"/>
                      <a:pt x="54" y="12"/>
                      <a:pt x="52" y="12"/>
                    </a:cubicBezTo>
                    <a:cubicBezTo>
                      <a:pt x="50" y="12"/>
                      <a:pt x="46" y="12"/>
                      <a:pt x="46" y="12"/>
                    </a:cubicBezTo>
                    <a:cubicBezTo>
                      <a:pt x="45" y="12"/>
                      <a:pt x="45" y="11"/>
                      <a:pt x="44" y="12"/>
                    </a:cubicBezTo>
                    <a:cubicBezTo>
                      <a:pt x="43" y="12"/>
                      <a:pt x="41" y="14"/>
                      <a:pt x="41" y="15"/>
                    </a:cubicBezTo>
                    <a:cubicBezTo>
                      <a:pt x="40" y="15"/>
                      <a:pt x="40" y="16"/>
                      <a:pt x="39" y="16"/>
                    </a:cubicBezTo>
                    <a:cubicBezTo>
                      <a:pt x="38" y="15"/>
                      <a:pt x="37" y="15"/>
                      <a:pt x="37" y="14"/>
                    </a:cubicBezTo>
                    <a:cubicBezTo>
                      <a:pt x="38" y="14"/>
                      <a:pt x="40" y="13"/>
                      <a:pt x="40" y="13"/>
                    </a:cubicBezTo>
                    <a:cubicBezTo>
                      <a:pt x="41" y="12"/>
                      <a:pt x="43" y="11"/>
                      <a:pt x="43" y="10"/>
                    </a:cubicBezTo>
                    <a:cubicBezTo>
                      <a:pt x="43" y="9"/>
                      <a:pt x="40" y="8"/>
                      <a:pt x="39" y="7"/>
                    </a:cubicBezTo>
                    <a:cubicBezTo>
                      <a:pt x="38" y="6"/>
                      <a:pt x="38" y="5"/>
                      <a:pt x="37" y="4"/>
                    </a:cubicBezTo>
                    <a:cubicBezTo>
                      <a:pt x="35" y="4"/>
                      <a:pt x="33" y="4"/>
                      <a:pt x="30" y="4"/>
                    </a:cubicBezTo>
                    <a:cubicBezTo>
                      <a:pt x="27" y="3"/>
                      <a:pt x="23" y="3"/>
                      <a:pt x="21" y="2"/>
                    </a:cubicBezTo>
                    <a:cubicBezTo>
                      <a:pt x="18" y="1"/>
                      <a:pt x="17" y="0"/>
                      <a:pt x="15"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242"/>
              <p:cNvSpPr>
                <a:spLocks/>
              </p:cNvSpPr>
              <p:nvPr/>
            </p:nvSpPr>
            <p:spPr bwMode="auto">
              <a:xfrm>
                <a:off x="1803400" y="1320801"/>
                <a:ext cx="306388" cy="188913"/>
              </a:xfrm>
              <a:custGeom>
                <a:avLst/>
                <a:gdLst>
                  <a:gd name="T0" fmla="*/ 54 w 133"/>
                  <a:gd name="T1" fmla="*/ 6 h 82"/>
                  <a:gd name="T2" fmla="*/ 68 w 133"/>
                  <a:gd name="T3" fmla="*/ 20 h 82"/>
                  <a:gd name="T4" fmla="*/ 79 w 133"/>
                  <a:gd name="T5" fmla="*/ 24 h 82"/>
                  <a:gd name="T6" fmla="*/ 87 w 133"/>
                  <a:gd name="T7" fmla="*/ 26 h 82"/>
                  <a:gd name="T8" fmla="*/ 90 w 133"/>
                  <a:gd name="T9" fmla="*/ 33 h 82"/>
                  <a:gd name="T10" fmla="*/ 93 w 133"/>
                  <a:gd name="T11" fmla="*/ 31 h 82"/>
                  <a:gd name="T12" fmla="*/ 96 w 133"/>
                  <a:gd name="T13" fmla="*/ 25 h 82"/>
                  <a:gd name="T14" fmla="*/ 100 w 133"/>
                  <a:gd name="T15" fmla="*/ 33 h 82"/>
                  <a:gd name="T16" fmla="*/ 107 w 133"/>
                  <a:gd name="T17" fmla="*/ 35 h 82"/>
                  <a:gd name="T18" fmla="*/ 106 w 133"/>
                  <a:gd name="T19" fmla="*/ 40 h 82"/>
                  <a:gd name="T20" fmla="*/ 104 w 133"/>
                  <a:gd name="T21" fmla="*/ 47 h 82"/>
                  <a:gd name="T22" fmla="*/ 111 w 133"/>
                  <a:gd name="T23" fmla="*/ 48 h 82"/>
                  <a:gd name="T24" fmla="*/ 120 w 133"/>
                  <a:gd name="T25" fmla="*/ 47 h 82"/>
                  <a:gd name="T26" fmla="*/ 124 w 133"/>
                  <a:gd name="T27" fmla="*/ 46 h 82"/>
                  <a:gd name="T28" fmla="*/ 129 w 133"/>
                  <a:gd name="T29" fmla="*/ 56 h 82"/>
                  <a:gd name="T30" fmla="*/ 110 w 133"/>
                  <a:gd name="T31" fmla="*/ 61 h 82"/>
                  <a:gd name="T32" fmla="*/ 103 w 133"/>
                  <a:gd name="T33" fmla="*/ 70 h 82"/>
                  <a:gd name="T34" fmla="*/ 96 w 133"/>
                  <a:gd name="T35" fmla="*/ 61 h 82"/>
                  <a:gd name="T36" fmla="*/ 94 w 133"/>
                  <a:gd name="T37" fmla="*/ 69 h 82"/>
                  <a:gd name="T38" fmla="*/ 96 w 133"/>
                  <a:gd name="T39" fmla="*/ 74 h 82"/>
                  <a:gd name="T40" fmla="*/ 92 w 133"/>
                  <a:gd name="T41" fmla="*/ 75 h 82"/>
                  <a:gd name="T42" fmla="*/ 85 w 133"/>
                  <a:gd name="T43" fmla="*/ 79 h 82"/>
                  <a:gd name="T44" fmla="*/ 76 w 133"/>
                  <a:gd name="T45" fmla="*/ 73 h 82"/>
                  <a:gd name="T46" fmla="*/ 77 w 133"/>
                  <a:gd name="T47" fmla="*/ 80 h 82"/>
                  <a:gd name="T48" fmla="*/ 69 w 133"/>
                  <a:gd name="T49" fmla="*/ 78 h 82"/>
                  <a:gd name="T50" fmla="*/ 66 w 133"/>
                  <a:gd name="T51" fmla="*/ 81 h 82"/>
                  <a:gd name="T52" fmla="*/ 53 w 133"/>
                  <a:gd name="T53" fmla="*/ 80 h 82"/>
                  <a:gd name="T54" fmla="*/ 49 w 133"/>
                  <a:gd name="T55" fmla="*/ 74 h 82"/>
                  <a:gd name="T56" fmla="*/ 53 w 133"/>
                  <a:gd name="T57" fmla="*/ 71 h 82"/>
                  <a:gd name="T58" fmla="*/ 35 w 133"/>
                  <a:gd name="T59" fmla="*/ 68 h 82"/>
                  <a:gd name="T60" fmla="*/ 33 w 133"/>
                  <a:gd name="T61" fmla="*/ 65 h 82"/>
                  <a:gd name="T62" fmla="*/ 40 w 133"/>
                  <a:gd name="T63" fmla="*/ 58 h 82"/>
                  <a:gd name="T64" fmla="*/ 69 w 133"/>
                  <a:gd name="T65" fmla="*/ 56 h 82"/>
                  <a:gd name="T66" fmla="*/ 53 w 133"/>
                  <a:gd name="T67" fmla="*/ 55 h 82"/>
                  <a:gd name="T68" fmla="*/ 62 w 133"/>
                  <a:gd name="T69" fmla="*/ 52 h 82"/>
                  <a:gd name="T70" fmla="*/ 48 w 133"/>
                  <a:gd name="T71" fmla="*/ 52 h 82"/>
                  <a:gd name="T72" fmla="*/ 42 w 133"/>
                  <a:gd name="T73" fmla="*/ 50 h 82"/>
                  <a:gd name="T74" fmla="*/ 39 w 133"/>
                  <a:gd name="T75" fmla="*/ 51 h 82"/>
                  <a:gd name="T76" fmla="*/ 30 w 133"/>
                  <a:gd name="T77" fmla="*/ 54 h 82"/>
                  <a:gd name="T78" fmla="*/ 24 w 133"/>
                  <a:gd name="T79" fmla="*/ 54 h 82"/>
                  <a:gd name="T80" fmla="*/ 12 w 133"/>
                  <a:gd name="T81" fmla="*/ 51 h 82"/>
                  <a:gd name="T82" fmla="*/ 25 w 133"/>
                  <a:gd name="T83" fmla="*/ 46 h 82"/>
                  <a:gd name="T84" fmla="*/ 18 w 133"/>
                  <a:gd name="T85" fmla="*/ 45 h 82"/>
                  <a:gd name="T86" fmla="*/ 2 w 133"/>
                  <a:gd name="T87" fmla="*/ 36 h 82"/>
                  <a:gd name="T88" fmla="*/ 12 w 133"/>
                  <a:gd name="T89" fmla="*/ 35 h 82"/>
                  <a:gd name="T90" fmla="*/ 28 w 133"/>
                  <a:gd name="T91" fmla="*/ 37 h 82"/>
                  <a:gd name="T92" fmla="*/ 25 w 133"/>
                  <a:gd name="T93" fmla="*/ 31 h 82"/>
                  <a:gd name="T94" fmla="*/ 17 w 133"/>
                  <a:gd name="T95" fmla="*/ 30 h 82"/>
                  <a:gd name="T96" fmla="*/ 6 w 133"/>
                  <a:gd name="T97" fmla="*/ 30 h 82"/>
                  <a:gd name="T98" fmla="*/ 9 w 133"/>
                  <a:gd name="T99" fmla="*/ 26 h 82"/>
                  <a:gd name="T100" fmla="*/ 11 w 133"/>
                  <a:gd name="T101" fmla="*/ 22 h 82"/>
                  <a:gd name="T102" fmla="*/ 23 w 133"/>
                  <a:gd name="T103" fmla="*/ 16 h 82"/>
                  <a:gd name="T104" fmla="*/ 20 w 133"/>
                  <a:gd name="T105" fmla="*/ 13 h 82"/>
                  <a:gd name="T106" fmla="*/ 28 w 133"/>
                  <a:gd name="T107" fmla="*/ 8 h 82"/>
                  <a:gd name="T108" fmla="*/ 42 w 133"/>
                  <a:gd name="T109" fmla="*/ 6 h 82"/>
                  <a:gd name="T110" fmla="*/ 30 w 133"/>
                  <a:gd name="T111" fmla="*/ 4 h 82"/>
                  <a:gd name="T112" fmla="*/ 37 w 133"/>
                  <a:gd name="T113" fmla="*/ 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3" h="82">
                    <a:moveTo>
                      <a:pt x="39" y="1"/>
                    </a:moveTo>
                    <a:cubicBezTo>
                      <a:pt x="43" y="2"/>
                      <a:pt x="45" y="3"/>
                      <a:pt x="49" y="4"/>
                    </a:cubicBezTo>
                    <a:cubicBezTo>
                      <a:pt x="53" y="4"/>
                      <a:pt x="51" y="3"/>
                      <a:pt x="54" y="6"/>
                    </a:cubicBezTo>
                    <a:cubicBezTo>
                      <a:pt x="56" y="8"/>
                      <a:pt x="58" y="10"/>
                      <a:pt x="60" y="12"/>
                    </a:cubicBezTo>
                    <a:cubicBezTo>
                      <a:pt x="61" y="14"/>
                      <a:pt x="63" y="15"/>
                      <a:pt x="65" y="17"/>
                    </a:cubicBezTo>
                    <a:cubicBezTo>
                      <a:pt x="66" y="19"/>
                      <a:pt x="68" y="19"/>
                      <a:pt x="68" y="20"/>
                    </a:cubicBezTo>
                    <a:cubicBezTo>
                      <a:pt x="68" y="21"/>
                      <a:pt x="66" y="22"/>
                      <a:pt x="68" y="22"/>
                    </a:cubicBezTo>
                    <a:cubicBezTo>
                      <a:pt x="70" y="23"/>
                      <a:pt x="72" y="23"/>
                      <a:pt x="74" y="23"/>
                    </a:cubicBezTo>
                    <a:cubicBezTo>
                      <a:pt x="75" y="23"/>
                      <a:pt x="78" y="23"/>
                      <a:pt x="79" y="24"/>
                    </a:cubicBezTo>
                    <a:cubicBezTo>
                      <a:pt x="79" y="25"/>
                      <a:pt x="81" y="25"/>
                      <a:pt x="81" y="24"/>
                    </a:cubicBezTo>
                    <a:cubicBezTo>
                      <a:pt x="82" y="23"/>
                      <a:pt x="83" y="23"/>
                      <a:pt x="84" y="23"/>
                    </a:cubicBezTo>
                    <a:cubicBezTo>
                      <a:pt x="85" y="24"/>
                      <a:pt x="87" y="25"/>
                      <a:pt x="87" y="26"/>
                    </a:cubicBezTo>
                    <a:cubicBezTo>
                      <a:pt x="88" y="27"/>
                      <a:pt x="87" y="28"/>
                      <a:pt x="87" y="29"/>
                    </a:cubicBezTo>
                    <a:cubicBezTo>
                      <a:pt x="87" y="29"/>
                      <a:pt x="85" y="30"/>
                      <a:pt x="86" y="30"/>
                    </a:cubicBezTo>
                    <a:cubicBezTo>
                      <a:pt x="86" y="31"/>
                      <a:pt x="89" y="33"/>
                      <a:pt x="90" y="33"/>
                    </a:cubicBezTo>
                    <a:cubicBezTo>
                      <a:pt x="91" y="33"/>
                      <a:pt x="92" y="35"/>
                      <a:pt x="93" y="34"/>
                    </a:cubicBezTo>
                    <a:cubicBezTo>
                      <a:pt x="93" y="32"/>
                      <a:pt x="95" y="35"/>
                      <a:pt x="96" y="34"/>
                    </a:cubicBezTo>
                    <a:cubicBezTo>
                      <a:pt x="96" y="33"/>
                      <a:pt x="94" y="32"/>
                      <a:pt x="93" y="31"/>
                    </a:cubicBezTo>
                    <a:cubicBezTo>
                      <a:pt x="93" y="30"/>
                      <a:pt x="91" y="28"/>
                      <a:pt x="91" y="27"/>
                    </a:cubicBezTo>
                    <a:cubicBezTo>
                      <a:pt x="91" y="27"/>
                      <a:pt x="92" y="26"/>
                      <a:pt x="93" y="26"/>
                    </a:cubicBezTo>
                    <a:cubicBezTo>
                      <a:pt x="94" y="25"/>
                      <a:pt x="94" y="25"/>
                      <a:pt x="96" y="25"/>
                    </a:cubicBezTo>
                    <a:cubicBezTo>
                      <a:pt x="98" y="25"/>
                      <a:pt x="101" y="25"/>
                      <a:pt x="102" y="26"/>
                    </a:cubicBezTo>
                    <a:cubicBezTo>
                      <a:pt x="102" y="26"/>
                      <a:pt x="103" y="29"/>
                      <a:pt x="103" y="30"/>
                    </a:cubicBezTo>
                    <a:cubicBezTo>
                      <a:pt x="103" y="31"/>
                      <a:pt x="100" y="32"/>
                      <a:pt x="100" y="33"/>
                    </a:cubicBezTo>
                    <a:cubicBezTo>
                      <a:pt x="99" y="33"/>
                      <a:pt x="98" y="34"/>
                      <a:pt x="99" y="35"/>
                    </a:cubicBezTo>
                    <a:cubicBezTo>
                      <a:pt x="101" y="35"/>
                      <a:pt x="103" y="35"/>
                      <a:pt x="104" y="35"/>
                    </a:cubicBezTo>
                    <a:cubicBezTo>
                      <a:pt x="106" y="35"/>
                      <a:pt x="106" y="34"/>
                      <a:pt x="107" y="35"/>
                    </a:cubicBezTo>
                    <a:cubicBezTo>
                      <a:pt x="107" y="35"/>
                      <a:pt x="108" y="37"/>
                      <a:pt x="108" y="37"/>
                    </a:cubicBezTo>
                    <a:cubicBezTo>
                      <a:pt x="107" y="37"/>
                      <a:pt x="104" y="39"/>
                      <a:pt x="104" y="40"/>
                    </a:cubicBezTo>
                    <a:cubicBezTo>
                      <a:pt x="104" y="41"/>
                      <a:pt x="105" y="41"/>
                      <a:pt x="106" y="40"/>
                    </a:cubicBezTo>
                    <a:cubicBezTo>
                      <a:pt x="107" y="40"/>
                      <a:pt x="109" y="39"/>
                      <a:pt x="109" y="40"/>
                    </a:cubicBezTo>
                    <a:cubicBezTo>
                      <a:pt x="109" y="40"/>
                      <a:pt x="109" y="44"/>
                      <a:pt x="108" y="45"/>
                    </a:cubicBezTo>
                    <a:cubicBezTo>
                      <a:pt x="108" y="45"/>
                      <a:pt x="104" y="46"/>
                      <a:pt x="104" y="47"/>
                    </a:cubicBezTo>
                    <a:cubicBezTo>
                      <a:pt x="104" y="48"/>
                      <a:pt x="104" y="49"/>
                      <a:pt x="104" y="49"/>
                    </a:cubicBezTo>
                    <a:cubicBezTo>
                      <a:pt x="105" y="49"/>
                      <a:pt x="109" y="46"/>
                      <a:pt x="109" y="46"/>
                    </a:cubicBezTo>
                    <a:cubicBezTo>
                      <a:pt x="110" y="47"/>
                      <a:pt x="111" y="48"/>
                      <a:pt x="111" y="48"/>
                    </a:cubicBezTo>
                    <a:cubicBezTo>
                      <a:pt x="112" y="48"/>
                      <a:pt x="112" y="46"/>
                      <a:pt x="113" y="46"/>
                    </a:cubicBezTo>
                    <a:cubicBezTo>
                      <a:pt x="114" y="45"/>
                      <a:pt x="116" y="45"/>
                      <a:pt x="117" y="45"/>
                    </a:cubicBezTo>
                    <a:cubicBezTo>
                      <a:pt x="117" y="46"/>
                      <a:pt x="119" y="46"/>
                      <a:pt x="120" y="47"/>
                    </a:cubicBezTo>
                    <a:cubicBezTo>
                      <a:pt x="120" y="48"/>
                      <a:pt x="120" y="51"/>
                      <a:pt x="121" y="51"/>
                    </a:cubicBezTo>
                    <a:cubicBezTo>
                      <a:pt x="121" y="50"/>
                      <a:pt x="122" y="47"/>
                      <a:pt x="122" y="47"/>
                    </a:cubicBezTo>
                    <a:cubicBezTo>
                      <a:pt x="123" y="46"/>
                      <a:pt x="124" y="45"/>
                      <a:pt x="124" y="46"/>
                    </a:cubicBezTo>
                    <a:cubicBezTo>
                      <a:pt x="125" y="47"/>
                      <a:pt x="126" y="49"/>
                      <a:pt x="128" y="51"/>
                    </a:cubicBezTo>
                    <a:cubicBezTo>
                      <a:pt x="131" y="53"/>
                      <a:pt x="133" y="53"/>
                      <a:pt x="132" y="54"/>
                    </a:cubicBezTo>
                    <a:cubicBezTo>
                      <a:pt x="132" y="55"/>
                      <a:pt x="130" y="56"/>
                      <a:pt x="129" y="56"/>
                    </a:cubicBezTo>
                    <a:cubicBezTo>
                      <a:pt x="127" y="57"/>
                      <a:pt x="118" y="58"/>
                      <a:pt x="117" y="59"/>
                    </a:cubicBezTo>
                    <a:cubicBezTo>
                      <a:pt x="116" y="59"/>
                      <a:pt x="114" y="62"/>
                      <a:pt x="114" y="62"/>
                    </a:cubicBezTo>
                    <a:cubicBezTo>
                      <a:pt x="113" y="62"/>
                      <a:pt x="110" y="60"/>
                      <a:pt x="110" y="61"/>
                    </a:cubicBezTo>
                    <a:cubicBezTo>
                      <a:pt x="110" y="63"/>
                      <a:pt x="111" y="64"/>
                      <a:pt x="110" y="64"/>
                    </a:cubicBezTo>
                    <a:cubicBezTo>
                      <a:pt x="109" y="65"/>
                      <a:pt x="107" y="66"/>
                      <a:pt x="106" y="67"/>
                    </a:cubicBezTo>
                    <a:cubicBezTo>
                      <a:pt x="105" y="68"/>
                      <a:pt x="104" y="70"/>
                      <a:pt x="103" y="70"/>
                    </a:cubicBezTo>
                    <a:cubicBezTo>
                      <a:pt x="102" y="69"/>
                      <a:pt x="100" y="64"/>
                      <a:pt x="100" y="62"/>
                    </a:cubicBezTo>
                    <a:cubicBezTo>
                      <a:pt x="100" y="61"/>
                      <a:pt x="102" y="59"/>
                      <a:pt x="101" y="59"/>
                    </a:cubicBezTo>
                    <a:cubicBezTo>
                      <a:pt x="100" y="59"/>
                      <a:pt x="97" y="60"/>
                      <a:pt x="96" y="61"/>
                    </a:cubicBezTo>
                    <a:cubicBezTo>
                      <a:pt x="96" y="63"/>
                      <a:pt x="96" y="65"/>
                      <a:pt x="96" y="65"/>
                    </a:cubicBezTo>
                    <a:cubicBezTo>
                      <a:pt x="96" y="66"/>
                      <a:pt x="97" y="67"/>
                      <a:pt x="96" y="68"/>
                    </a:cubicBezTo>
                    <a:cubicBezTo>
                      <a:pt x="96" y="69"/>
                      <a:pt x="94" y="68"/>
                      <a:pt x="94" y="69"/>
                    </a:cubicBezTo>
                    <a:cubicBezTo>
                      <a:pt x="95" y="70"/>
                      <a:pt x="98" y="69"/>
                      <a:pt x="98" y="70"/>
                    </a:cubicBezTo>
                    <a:cubicBezTo>
                      <a:pt x="99" y="71"/>
                      <a:pt x="100" y="73"/>
                      <a:pt x="99" y="73"/>
                    </a:cubicBezTo>
                    <a:cubicBezTo>
                      <a:pt x="98" y="74"/>
                      <a:pt x="96" y="74"/>
                      <a:pt x="96" y="74"/>
                    </a:cubicBezTo>
                    <a:cubicBezTo>
                      <a:pt x="95" y="74"/>
                      <a:pt x="94" y="71"/>
                      <a:pt x="92" y="71"/>
                    </a:cubicBezTo>
                    <a:cubicBezTo>
                      <a:pt x="91" y="70"/>
                      <a:pt x="89" y="69"/>
                      <a:pt x="89" y="71"/>
                    </a:cubicBezTo>
                    <a:cubicBezTo>
                      <a:pt x="90" y="72"/>
                      <a:pt x="92" y="75"/>
                      <a:pt x="92" y="75"/>
                    </a:cubicBezTo>
                    <a:cubicBezTo>
                      <a:pt x="92" y="76"/>
                      <a:pt x="91" y="78"/>
                      <a:pt x="90" y="79"/>
                    </a:cubicBezTo>
                    <a:cubicBezTo>
                      <a:pt x="90" y="80"/>
                      <a:pt x="90" y="81"/>
                      <a:pt x="89" y="82"/>
                    </a:cubicBezTo>
                    <a:cubicBezTo>
                      <a:pt x="88" y="82"/>
                      <a:pt x="86" y="80"/>
                      <a:pt x="85" y="79"/>
                    </a:cubicBezTo>
                    <a:cubicBezTo>
                      <a:pt x="84" y="79"/>
                      <a:pt x="82" y="76"/>
                      <a:pt x="80" y="74"/>
                    </a:cubicBezTo>
                    <a:cubicBezTo>
                      <a:pt x="79" y="73"/>
                      <a:pt x="77" y="70"/>
                      <a:pt x="76" y="71"/>
                    </a:cubicBezTo>
                    <a:cubicBezTo>
                      <a:pt x="76" y="71"/>
                      <a:pt x="75" y="72"/>
                      <a:pt x="76" y="73"/>
                    </a:cubicBezTo>
                    <a:cubicBezTo>
                      <a:pt x="76" y="74"/>
                      <a:pt x="78" y="75"/>
                      <a:pt x="79" y="76"/>
                    </a:cubicBezTo>
                    <a:cubicBezTo>
                      <a:pt x="80" y="78"/>
                      <a:pt x="82" y="81"/>
                      <a:pt x="82" y="81"/>
                    </a:cubicBezTo>
                    <a:cubicBezTo>
                      <a:pt x="81" y="82"/>
                      <a:pt x="79" y="81"/>
                      <a:pt x="77" y="80"/>
                    </a:cubicBezTo>
                    <a:cubicBezTo>
                      <a:pt x="76" y="79"/>
                      <a:pt x="76" y="78"/>
                      <a:pt x="74" y="77"/>
                    </a:cubicBezTo>
                    <a:cubicBezTo>
                      <a:pt x="71" y="77"/>
                      <a:pt x="66" y="76"/>
                      <a:pt x="66" y="77"/>
                    </a:cubicBezTo>
                    <a:cubicBezTo>
                      <a:pt x="67" y="78"/>
                      <a:pt x="67" y="78"/>
                      <a:pt x="69" y="78"/>
                    </a:cubicBezTo>
                    <a:cubicBezTo>
                      <a:pt x="71" y="79"/>
                      <a:pt x="73" y="80"/>
                      <a:pt x="73" y="81"/>
                    </a:cubicBezTo>
                    <a:cubicBezTo>
                      <a:pt x="73" y="81"/>
                      <a:pt x="72" y="82"/>
                      <a:pt x="71" y="82"/>
                    </a:cubicBezTo>
                    <a:cubicBezTo>
                      <a:pt x="70" y="82"/>
                      <a:pt x="69" y="81"/>
                      <a:pt x="66" y="81"/>
                    </a:cubicBezTo>
                    <a:cubicBezTo>
                      <a:pt x="63" y="82"/>
                      <a:pt x="61" y="82"/>
                      <a:pt x="60" y="81"/>
                    </a:cubicBezTo>
                    <a:cubicBezTo>
                      <a:pt x="58" y="81"/>
                      <a:pt x="57" y="80"/>
                      <a:pt x="56" y="80"/>
                    </a:cubicBezTo>
                    <a:cubicBezTo>
                      <a:pt x="55" y="80"/>
                      <a:pt x="56" y="81"/>
                      <a:pt x="53" y="80"/>
                    </a:cubicBezTo>
                    <a:cubicBezTo>
                      <a:pt x="49" y="79"/>
                      <a:pt x="49" y="77"/>
                      <a:pt x="47" y="76"/>
                    </a:cubicBezTo>
                    <a:cubicBezTo>
                      <a:pt x="45" y="75"/>
                      <a:pt x="43" y="75"/>
                      <a:pt x="44" y="74"/>
                    </a:cubicBezTo>
                    <a:cubicBezTo>
                      <a:pt x="45" y="74"/>
                      <a:pt x="47" y="74"/>
                      <a:pt x="49" y="74"/>
                    </a:cubicBezTo>
                    <a:cubicBezTo>
                      <a:pt x="50" y="74"/>
                      <a:pt x="54" y="73"/>
                      <a:pt x="56" y="73"/>
                    </a:cubicBezTo>
                    <a:cubicBezTo>
                      <a:pt x="57" y="73"/>
                      <a:pt x="58" y="73"/>
                      <a:pt x="58" y="72"/>
                    </a:cubicBezTo>
                    <a:cubicBezTo>
                      <a:pt x="57" y="71"/>
                      <a:pt x="55" y="71"/>
                      <a:pt x="53" y="71"/>
                    </a:cubicBezTo>
                    <a:cubicBezTo>
                      <a:pt x="51" y="71"/>
                      <a:pt x="48" y="70"/>
                      <a:pt x="46" y="70"/>
                    </a:cubicBezTo>
                    <a:cubicBezTo>
                      <a:pt x="44" y="70"/>
                      <a:pt x="41" y="72"/>
                      <a:pt x="40" y="71"/>
                    </a:cubicBezTo>
                    <a:cubicBezTo>
                      <a:pt x="39" y="71"/>
                      <a:pt x="36" y="69"/>
                      <a:pt x="35" y="68"/>
                    </a:cubicBezTo>
                    <a:cubicBezTo>
                      <a:pt x="35" y="67"/>
                      <a:pt x="42" y="67"/>
                      <a:pt x="42" y="67"/>
                    </a:cubicBezTo>
                    <a:cubicBezTo>
                      <a:pt x="42" y="67"/>
                      <a:pt x="39" y="65"/>
                      <a:pt x="38" y="65"/>
                    </a:cubicBezTo>
                    <a:cubicBezTo>
                      <a:pt x="36" y="65"/>
                      <a:pt x="34" y="66"/>
                      <a:pt x="33" y="65"/>
                    </a:cubicBezTo>
                    <a:cubicBezTo>
                      <a:pt x="32" y="64"/>
                      <a:pt x="29" y="63"/>
                      <a:pt x="29" y="62"/>
                    </a:cubicBezTo>
                    <a:cubicBezTo>
                      <a:pt x="30" y="61"/>
                      <a:pt x="33" y="61"/>
                      <a:pt x="35" y="60"/>
                    </a:cubicBezTo>
                    <a:cubicBezTo>
                      <a:pt x="37" y="59"/>
                      <a:pt x="39" y="58"/>
                      <a:pt x="40" y="58"/>
                    </a:cubicBezTo>
                    <a:cubicBezTo>
                      <a:pt x="42" y="57"/>
                      <a:pt x="45" y="58"/>
                      <a:pt x="47" y="58"/>
                    </a:cubicBezTo>
                    <a:cubicBezTo>
                      <a:pt x="50" y="58"/>
                      <a:pt x="54" y="58"/>
                      <a:pt x="56" y="57"/>
                    </a:cubicBezTo>
                    <a:cubicBezTo>
                      <a:pt x="57" y="57"/>
                      <a:pt x="67" y="57"/>
                      <a:pt x="69" y="56"/>
                    </a:cubicBezTo>
                    <a:cubicBezTo>
                      <a:pt x="70" y="55"/>
                      <a:pt x="70" y="55"/>
                      <a:pt x="68" y="55"/>
                    </a:cubicBezTo>
                    <a:cubicBezTo>
                      <a:pt x="67" y="55"/>
                      <a:pt x="65" y="55"/>
                      <a:pt x="62" y="55"/>
                    </a:cubicBezTo>
                    <a:cubicBezTo>
                      <a:pt x="60" y="55"/>
                      <a:pt x="56" y="55"/>
                      <a:pt x="53" y="55"/>
                    </a:cubicBezTo>
                    <a:cubicBezTo>
                      <a:pt x="50" y="55"/>
                      <a:pt x="48" y="55"/>
                      <a:pt x="49" y="55"/>
                    </a:cubicBezTo>
                    <a:cubicBezTo>
                      <a:pt x="50" y="54"/>
                      <a:pt x="50" y="53"/>
                      <a:pt x="52" y="53"/>
                    </a:cubicBezTo>
                    <a:cubicBezTo>
                      <a:pt x="54" y="53"/>
                      <a:pt x="63" y="53"/>
                      <a:pt x="62" y="52"/>
                    </a:cubicBezTo>
                    <a:cubicBezTo>
                      <a:pt x="62" y="51"/>
                      <a:pt x="61" y="52"/>
                      <a:pt x="58" y="52"/>
                    </a:cubicBezTo>
                    <a:cubicBezTo>
                      <a:pt x="56" y="52"/>
                      <a:pt x="55" y="52"/>
                      <a:pt x="52" y="52"/>
                    </a:cubicBezTo>
                    <a:cubicBezTo>
                      <a:pt x="50" y="52"/>
                      <a:pt x="49" y="53"/>
                      <a:pt x="48" y="52"/>
                    </a:cubicBezTo>
                    <a:cubicBezTo>
                      <a:pt x="48" y="51"/>
                      <a:pt x="50" y="50"/>
                      <a:pt x="48" y="50"/>
                    </a:cubicBezTo>
                    <a:cubicBezTo>
                      <a:pt x="46" y="50"/>
                      <a:pt x="46" y="51"/>
                      <a:pt x="44" y="51"/>
                    </a:cubicBezTo>
                    <a:cubicBezTo>
                      <a:pt x="43" y="50"/>
                      <a:pt x="42" y="49"/>
                      <a:pt x="42" y="50"/>
                    </a:cubicBezTo>
                    <a:cubicBezTo>
                      <a:pt x="42" y="51"/>
                      <a:pt x="42" y="51"/>
                      <a:pt x="42" y="52"/>
                    </a:cubicBezTo>
                    <a:cubicBezTo>
                      <a:pt x="41" y="52"/>
                      <a:pt x="40" y="53"/>
                      <a:pt x="39" y="52"/>
                    </a:cubicBezTo>
                    <a:cubicBezTo>
                      <a:pt x="39" y="51"/>
                      <a:pt x="39" y="50"/>
                      <a:pt x="39" y="51"/>
                    </a:cubicBezTo>
                    <a:cubicBezTo>
                      <a:pt x="38" y="51"/>
                      <a:pt x="36" y="52"/>
                      <a:pt x="35" y="53"/>
                    </a:cubicBezTo>
                    <a:cubicBezTo>
                      <a:pt x="34" y="54"/>
                      <a:pt x="34" y="55"/>
                      <a:pt x="33" y="55"/>
                    </a:cubicBezTo>
                    <a:cubicBezTo>
                      <a:pt x="32" y="55"/>
                      <a:pt x="29" y="56"/>
                      <a:pt x="30" y="54"/>
                    </a:cubicBezTo>
                    <a:cubicBezTo>
                      <a:pt x="30" y="53"/>
                      <a:pt x="31" y="51"/>
                      <a:pt x="30" y="51"/>
                    </a:cubicBezTo>
                    <a:cubicBezTo>
                      <a:pt x="29" y="51"/>
                      <a:pt x="28" y="50"/>
                      <a:pt x="28" y="51"/>
                    </a:cubicBezTo>
                    <a:cubicBezTo>
                      <a:pt x="27" y="51"/>
                      <a:pt x="25" y="53"/>
                      <a:pt x="24" y="54"/>
                    </a:cubicBezTo>
                    <a:cubicBezTo>
                      <a:pt x="22" y="54"/>
                      <a:pt x="19" y="54"/>
                      <a:pt x="19" y="54"/>
                    </a:cubicBezTo>
                    <a:cubicBezTo>
                      <a:pt x="18" y="54"/>
                      <a:pt x="18" y="52"/>
                      <a:pt x="16" y="51"/>
                    </a:cubicBezTo>
                    <a:cubicBezTo>
                      <a:pt x="14" y="51"/>
                      <a:pt x="12" y="52"/>
                      <a:pt x="12" y="51"/>
                    </a:cubicBezTo>
                    <a:cubicBezTo>
                      <a:pt x="12" y="50"/>
                      <a:pt x="13" y="49"/>
                      <a:pt x="13" y="48"/>
                    </a:cubicBezTo>
                    <a:cubicBezTo>
                      <a:pt x="14" y="47"/>
                      <a:pt x="16" y="47"/>
                      <a:pt x="19" y="47"/>
                    </a:cubicBezTo>
                    <a:cubicBezTo>
                      <a:pt x="22" y="47"/>
                      <a:pt x="24" y="46"/>
                      <a:pt x="25" y="46"/>
                    </a:cubicBezTo>
                    <a:cubicBezTo>
                      <a:pt x="25" y="45"/>
                      <a:pt x="27" y="44"/>
                      <a:pt x="27" y="43"/>
                    </a:cubicBezTo>
                    <a:cubicBezTo>
                      <a:pt x="27" y="42"/>
                      <a:pt x="23" y="44"/>
                      <a:pt x="22" y="44"/>
                    </a:cubicBezTo>
                    <a:cubicBezTo>
                      <a:pt x="20" y="45"/>
                      <a:pt x="20" y="45"/>
                      <a:pt x="18" y="45"/>
                    </a:cubicBezTo>
                    <a:cubicBezTo>
                      <a:pt x="16" y="45"/>
                      <a:pt x="12" y="45"/>
                      <a:pt x="11" y="45"/>
                    </a:cubicBezTo>
                    <a:cubicBezTo>
                      <a:pt x="10" y="44"/>
                      <a:pt x="4" y="41"/>
                      <a:pt x="4" y="40"/>
                    </a:cubicBezTo>
                    <a:cubicBezTo>
                      <a:pt x="4" y="39"/>
                      <a:pt x="4" y="36"/>
                      <a:pt x="2" y="36"/>
                    </a:cubicBezTo>
                    <a:cubicBezTo>
                      <a:pt x="1" y="35"/>
                      <a:pt x="0" y="34"/>
                      <a:pt x="1" y="34"/>
                    </a:cubicBezTo>
                    <a:cubicBezTo>
                      <a:pt x="1" y="34"/>
                      <a:pt x="3" y="34"/>
                      <a:pt x="6" y="34"/>
                    </a:cubicBezTo>
                    <a:cubicBezTo>
                      <a:pt x="8" y="34"/>
                      <a:pt x="11" y="35"/>
                      <a:pt x="12" y="35"/>
                    </a:cubicBezTo>
                    <a:cubicBezTo>
                      <a:pt x="14" y="35"/>
                      <a:pt x="17" y="35"/>
                      <a:pt x="19" y="35"/>
                    </a:cubicBezTo>
                    <a:cubicBezTo>
                      <a:pt x="21" y="35"/>
                      <a:pt x="21" y="35"/>
                      <a:pt x="23" y="36"/>
                    </a:cubicBezTo>
                    <a:cubicBezTo>
                      <a:pt x="25" y="37"/>
                      <a:pt x="27" y="38"/>
                      <a:pt x="28" y="37"/>
                    </a:cubicBezTo>
                    <a:cubicBezTo>
                      <a:pt x="28" y="37"/>
                      <a:pt x="25" y="35"/>
                      <a:pt x="26" y="34"/>
                    </a:cubicBezTo>
                    <a:cubicBezTo>
                      <a:pt x="26" y="33"/>
                      <a:pt x="29" y="32"/>
                      <a:pt x="29" y="31"/>
                    </a:cubicBezTo>
                    <a:cubicBezTo>
                      <a:pt x="29" y="31"/>
                      <a:pt x="27" y="30"/>
                      <a:pt x="25" y="31"/>
                    </a:cubicBezTo>
                    <a:cubicBezTo>
                      <a:pt x="23" y="31"/>
                      <a:pt x="18" y="33"/>
                      <a:pt x="17" y="33"/>
                    </a:cubicBezTo>
                    <a:cubicBezTo>
                      <a:pt x="16" y="33"/>
                      <a:pt x="14" y="33"/>
                      <a:pt x="15" y="32"/>
                    </a:cubicBezTo>
                    <a:cubicBezTo>
                      <a:pt x="16" y="31"/>
                      <a:pt x="18" y="30"/>
                      <a:pt x="17" y="30"/>
                    </a:cubicBezTo>
                    <a:cubicBezTo>
                      <a:pt x="17" y="30"/>
                      <a:pt x="15" y="29"/>
                      <a:pt x="15" y="29"/>
                    </a:cubicBezTo>
                    <a:cubicBezTo>
                      <a:pt x="14" y="30"/>
                      <a:pt x="12" y="31"/>
                      <a:pt x="11" y="31"/>
                    </a:cubicBezTo>
                    <a:cubicBezTo>
                      <a:pt x="9" y="31"/>
                      <a:pt x="7" y="30"/>
                      <a:pt x="6" y="30"/>
                    </a:cubicBezTo>
                    <a:cubicBezTo>
                      <a:pt x="6" y="30"/>
                      <a:pt x="4" y="29"/>
                      <a:pt x="5" y="29"/>
                    </a:cubicBezTo>
                    <a:cubicBezTo>
                      <a:pt x="5" y="28"/>
                      <a:pt x="5" y="28"/>
                      <a:pt x="5" y="27"/>
                    </a:cubicBezTo>
                    <a:cubicBezTo>
                      <a:pt x="5" y="27"/>
                      <a:pt x="8" y="26"/>
                      <a:pt x="9" y="26"/>
                    </a:cubicBezTo>
                    <a:cubicBezTo>
                      <a:pt x="10" y="26"/>
                      <a:pt x="14" y="25"/>
                      <a:pt x="13" y="25"/>
                    </a:cubicBezTo>
                    <a:cubicBezTo>
                      <a:pt x="12" y="25"/>
                      <a:pt x="10" y="25"/>
                      <a:pt x="11" y="24"/>
                    </a:cubicBezTo>
                    <a:cubicBezTo>
                      <a:pt x="11" y="23"/>
                      <a:pt x="11" y="23"/>
                      <a:pt x="11" y="22"/>
                    </a:cubicBezTo>
                    <a:cubicBezTo>
                      <a:pt x="12" y="21"/>
                      <a:pt x="18" y="20"/>
                      <a:pt x="20" y="20"/>
                    </a:cubicBezTo>
                    <a:cubicBezTo>
                      <a:pt x="22" y="19"/>
                      <a:pt x="30" y="19"/>
                      <a:pt x="29" y="18"/>
                    </a:cubicBezTo>
                    <a:cubicBezTo>
                      <a:pt x="28" y="17"/>
                      <a:pt x="23" y="17"/>
                      <a:pt x="23" y="16"/>
                    </a:cubicBezTo>
                    <a:cubicBezTo>
                      <a:pt x="23" y="15"/>
                      <a:pt x="23" y="15"/>
                      <a:pt x="22" y="15"/>
                    </a:cubicBezTo>
                    <a:cubicBezTo>
                      <a:pt x="21" y="15"/>
                      <a:pt x="18" y="15"/>
                      <a:pt x="18" y="15"/>
                    </a:cubicBezTo>
                    <a:cubicBezTo>
                      <a:pt x="19" y="14"/>
                      <a:pt x="21" y="14"/>
                      <a:pt x="20" y="13"/>
                    </a:cubicBezTo>
                    <a:cubicBezTo>
                      <a:pt x="18" y="13"/>
                      <a:pt x="17" y="14"/>
                      <a:pt x="17" y="13"/>
                    </a:cubicBezTo>
                    <a:cubicBezTo>
                      <a:pt x="18" y="12"/>
                      <a:pt x="19" y="11"/>
                      <a:pt x="20" y="11"/>
                    </a:cubicBezTo>
                    <a:cubicBezTo>
                      <a:pt x="21" y="10"/>
                      <a:pt x="25" y="9"/>
                      <a:pt x="28" y="8"/>
                    </a:cubicBezTo>
                    <a:cubicBezTo>
                      <a:pt x="31" y="8"/>
                      <a:pt x="35" y="9"/>
                      <a:pt x="37" y="9"/>
                    </a:cubicBezTo>
                    <a:cubicBezTo>
                      <a:pt x="39" y="9"/>
                      <a:pt x="40" y="9"/>
                      <a:pt x="41" y="9"/>
                    </a:cubicBezTo>
                    <a:cubicBezTo>
                      <a:pt x="42" y="8"/>
                      <a:pt x="42" y="6"/>
                      <a:pt x="42" y="6"/>
                    </a:cubicBezTo>
                    <a:cubicBezTo>
                      <a:pt x="42" y="6"/>
                      <a:pt x="43" y="5"/>
                      <a:pt x="41" y="5"/>
                    </a:cubicBezTo>
                    <a:cubicBezTo>
                      <a:pt x="39" y="5"/>
                      <a:pt x="38" y="5"/>
                      <a:pt x="35" y="5"/>
                    </a:cubicBezTo>
                    <a:cubicBezTo>
                      <a:pt x="33" y="4"/>
                      <a:pt x="30" y="5"/>
                      <a:pt x="30" y="4"/>
                    </a:cubicBezTo>
                    <a:cubicBezTo>
                      <a:pt x="30" y="3"/>
                      <a:pt x="29" y="2"/>
                      <a:pt x="30" y="2"/>
                    </a:cubicBezTo>
                    <a:cubicBezTo>
                      <a:pt x="32" y="2"/>
                      <a:pt x="33" y="2"/>
                      <a:pt x="35" y="2"/>
                    </a:cubicBezTo>
                    <a:cubicBezTo>
                      <a:pt x="36" y="2"/>
                      <a:pt x="37" y="3"/>
                      <a:pt x="37" y="2"/>
                    </a:cubicBezTo>
                    <a:cubicBezTo>
                      <a:pt x="38" y="1"/>
                      <a:pt x="37" y="0"/>
                      <a:pt x="39"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243"/>
              <p:cNvSpPr>
                <a:spLocks/>
              </p:cNvSpPr>
              <p:nvPr/>
            </p:nvSpPr>
            <p:spPr bwMode="auto">
              <a:xfrm>
                <a:off x="1930400" y="1214438"/>
                <a:ext cx="785813" cy="406400"/>
              </a:xfrm>
              <a:custGeom>
                <a:avLst/>
                <a:gdLst>
                  <a:gd name="T0" fmla="*/ 209 w 341"/>
                  <a:gd name="T1" fmla="*/ 5 h 176"/>
                  <a:gd name="T2" fmla="*/ 246 w 341"/>
                  <a:gd name="T3" fmla="*/ 3 h 176"/>
                  <a:gd name="T4" fmla="*/ 279 w 341"/>
                  <a:gd name="T5" fmla="*/ 11 h 176"/>
                  <a:gd name="T6" fmla="*/ 316 w 341"/>
                  <a:gd name="T7" fmla="*/ 19 h 176"/>
                  <a:gd name="T8" fmla="*/ 283 w 341"/>
                  <a:gd name="T9" fmla="*/ 41 h 176"/>
                  <a:gd name="T10" fmla="*/ 264 w 341"/>
                  <a:gd name="T11" fmla="*/ 46 h 176"/>
                  <a:gd name="T12" fmla="*/ 291 w 341"/>
                  <a:gd name="T13" fmla="*/ 45 h 176"/>
                  <a:gd name="T14" fmla="*/ 232 w 341"/>
                  <a:gd name="T15" fmla="*/ 68 h 176"/>
                  <a:gd name="T16" fmla="*/ 215 w 341"/>
                  <a:gd name="T17" fmla="*/ 81 h 176"/>
                  <a:gd name="T18" fmla="*/ 211 w 341"/>
                  <a:gd name="T19" fmla="*/ 89 h 176"/>
                  <a:gd name="T20" fmla="*/ 205 w 341"/>
                  <a:gd name="T21" fmla="*/ 89 h 176"/>
                  <a:gd name="T22" fmla="*/ 164 w 341"/>
                  <a:gd name="T23" fmla="*/ 95 h 176"/>
                  <a:gd name="T24" fmla="*/ 162 w 341"/>
                  <a:gd name="T25" fmla="*/ 101 h 176"/>
                  <a:gd name="T26" fmla="*/ 163 w 341"/>
                  <a:gd name="T27" fmla="*/ 102 h 176"/>
                  <a:gd name="T28" fmla="*/ 145 w 341"/>
                  <a:gd name="T29" fmla="*/ 106 h 176"/>
                  <a:gd name="T30" fmla="*/ 172 w 341"/>
                  <a:gd name="T31" fmla="*/ 111 h 176"/>
                  <a:gd name="T32" fmla="*/ 175 w 341"/>
                  <a:gd name="T33" fmla="*/ 121 h 176"/>
                  <a:gd name="T34" fmla="*/ 166 w 341"/>
                  <a:gd name="T35" fmla="*/ 134 h 176"/>
                  <a:gd name="T36" fmla="*/ 122 w 341"/>
                  <a:gd name="T37" fmla="*/ 146 h 176"/>
                  <a:gd name="T38" fmla="*/ 118 w 341"/>
                  <a:gd name="T39" fmla="*/ 149 h 176"/>
                  <a:gd name="T40" fmla="*/ 144 w 341"/>
                  <a:gd name="T41" fmla="*/ 159 h 176"/>
                  <a:gd name="T42" fmla="*/ 126 w 341"/>
                  <a:gd name="T43" fmla="*/ 173 h 176"/>
                  <a:gd name="T44" fmla="*/ 102 w 341"/>
                  <a:gd name="T45" fmla="*/ 159 h 176"/>
                  <a:gd name="T46" fmla="*/ 91 w 341"/>
                  <a:gd name="T47" fmla="*/ 168 h 176"/>
                  <a:gd name="T48" fmla="*/ 61 w 341"/>
                  <a:gd name="T49" fmla="*/ 168 h 176"/>
                  <a:gd name="T50" fmla="*/ 40 w 341"/>
                  <a:gd name="T51" fmla="*/ 168 h 176"/>
                  <a:gd name="T52" fmla="*/ 38 w 341"/>
                  <a:gd name="T53" fmla="*/ 153 h 176"/>
                  <a:gd name="T54" fmla="*/ 42 w 341"/>
                  <a:gd name="T55" fmla="*/ 135 h 176"/>
                  <a:gd name="T56" fmla="*/ 82 w 341"/>
                  <a:gd name="T57" fmla="*/ 146 h 176"/>
                  <a:gd name="T58" fmla="*/ 100 w 341"/>
                  <a:gd name="T59" fmla="*/ 133 h 176"/>
                  <a:gd name="T60" fmla="*/ 76 w 341"/>
                  <a:gd name="T61" fmla="*/ 136 h 176"/>
                  <a:gd name="T62" fmla="*/ 81 w 341"/>
                  <a:gd name="T63" fmla="*/ 129 h 176"/>
                  <a:gd name="T64" fmla="*/ 81 w 341"/>
                  <a:gd name="T65" fmla="*/ 117 h 176"/>
                  <a:gd name="T66" fmla="*/ 57 w 341"/>
                  <a:gd name="T67" fmla="*/ 128 h 176"/>
                  <a:gd name="T68" fmla="*/ 89 w 341"/>
                  <a:gd name="T69" fmla="*/ 111 h 176"/>
                  <a:gd name="T70" fmla="*/ 106 w 341"/>
                  <a:gd name="T71" fmla="*/ 112 h 176"/>
                  <a:gd name="T72" fmla="*/ 83 w 341"/>
                  <a:gd name="T73" fmla="*/ 108 h 176"/>
                  <a:gd name="T74" fmla="*/ 79 w 341"/>
                  <a:gd name="T75" fmla="*/ 95 h 176"/>
                  <a:gd name="T76" fmla="*/ 58 w 341"/>
                  <a:gd name="T77" fmla="*/ 79 h 176"/>
                  <a:gd name="T78" fmla="*/ 108 w 341"/>
                  <a:gd name="T79" fmla="*/ 86 h 176"/>
                  <a:gd name="T80" fmla="*/ 125 w 341"/>
                  <a:gd name="T81" fmla="*/ 91 h 176"/>
                  <a:gd name="T82" fmla="*/ 122 w 341"/>
                  <a:gd name="T83" fmla="*/ 71 h 176"/>
                  <a:gd name="T84" fmla="*/ 152 w 341"/>
                  <a:gd name="T85" fmla="*/ 62 h 176"/>
                  <a:gd name="T86" fmla="*/ 166 w 341"/>
                  <a:gd name="T87" fmla="*/ 45 h 176"/>
                  <a:gd name="T88" fmla="*/ 135 w 341"/>
                  <a:gd name="T89" fmla="*/ 61 h 176"/>
                  <a:gd name="T90" fmla="*/ 94 w 341"/>
                  <a:gd name="T91" fmla="*/ 64 h 176"/>
                  <a:gd name="T92" fmla="*/ 58 w 341"/>
                  <a:gd name="T93" fmla="*/ 67 h 176"/>
                  <a:gd name="T94" fmla="*/ 62 w 341"/>
                  <a:gd name="T95" fmla="*/ 58 h 176"/>
                  <a:gd name="T96" fmla="*/ 79 w 341"/>
                  <a:gd name="T97" fmla="*/ 48 h 176"/>
                  <a:gd name="T98" fmla="*/ 32 w 341"/>
                  <a:gd name="T99" fmla="*/ 50 h 176"/>
                  <a:gd name="T100" fmla="*/ 13 w 341"/>
                  <a:gd name="T101" fmla="*/ 45 h 176"/>
                  <a:gd name="T102" fmla="*/ 5 w 341"/>
                  <a:gd name="T103" fmla="*/ 37 h 176"/>
                  <a:gd name="T104" fmla="*/ 38 w 341"/>
                  <a:gd name="T105" fmla="*/ 29 h 176"/>
                  <a:gd name="T106" fmla="*/ 71 w 341"/>
                  <a:gd name="T107" fmla="*/ 34 h 176"/>
                  <a:gd name="T108" fmla="*/ 57 w 341"/>
                  <a:gd name="T109" fmla="*/ 25 h 176"/>
                  <a:gd name="T110" fmla="*/ 97 w 341"/>
                  <a:gd name="T111" fmla="*/ 25 h 176"/>
                  <a:gd name="T112" fmla="*/ 133 w 341"/>
                  <a:gd name="T113" fmla="*/ 29 h 176"/>
                  <a:gd name="T114" fmla="*/ 109 w 341"/>
                  <a:gd name="T115" fmla="*/ 17 h 176"/>
                  <a:gd name="T116" fmla="*/ 128 w 341"/>
                  <a:gd name="T117" fmla="*/ 9 h 176"/>
                  <a:gd name="T118" fmla="*/ 162 w 341"/>
                  <a:gd name="T119" fmla="*/ 8 h 176"/>
                  <a:gd name="T120" fmla="*/ 162 w 341"/>
                  <a:gd name="T121" fmla="*/ 4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1" h="176">
                    <a:moveTo>
                      <a:pt x="174" y="2"/>
                    </a:moveTo>
                    <a:cubicBezTo>
                      <a:pt x="180" y="3"/>
                      <a:pt x="183" y="3"/>
                      <a:pt x="187" y="3"/>
                    </a:cubicBezTo>
                    <a:cubicBezTo>
                      <a:pt x="190" y="2"/>
                      <a:pt x="190" y="2"/>
                      <a:pt x="192" y="3"/>
                    </a:cubicBezTo>
                    <a:cubicBezTo>
                      <a:pt x="195" y="3"/>
                      <a:pt x="196" y="4"/>
                      <a:pt x="197" y="5"/>
                    </a:cubicBezTo>
                    <a:cubicBezTo>
                      <a:pt x="199" y="6"/>
                      <a:pt x="197" y="7"/>
                      <a:pt x="200" y="8"/>
                    </a:cubicBezTo>
                    <a:cubicBezTo>
                      <a:pt x="202" y="9"/>
                      <a:pt x="204" y="9"/>
                      <a:pt x="207" y="10"/>
                    </a:cubicBezTo>
                    <a:cubicBezTo>
                      <a:pt x="210" y="12"/>
                      <a:pt x="214" y="13"/>
                      <a:pt x="214" y="12"/>
                    </a:cubicBezTo>
                    <a:cubicBezTo>
                      <a:pt x="214" y="11"/>
                      <a:pt x="213" y="10"/>
                      <a:pt x="211" y="9"/>
                    </a:cubicBezTo>
                    <a:cubicBezTo>
                      <a:pt x="209" y="9"/>
                      <a:pt x="205" y="8"/>
                      <a:pt x="205" y="7"/>
                    </a:cubicBezTo>
                    <a:cubicBezTo>
                      <a:pt x="205" y="6"/>
                      <a:pt x="206" y="5"/>
                      <a:pt x="209" y="5"/>
                    </a:cubicBezTo>
                    <a:cubicBezTo>
                      <a:pt x="211" y="5"/>
                      <a:pt x="212" y="5"/>
                      <a:pt x="215" y="4"/>
                    </a:cubicBezTo>
                    <a:cubicBezTo>
                      <a:pt x="218" y="3"/>
                      <a:pt x="222" y="0"/>
                      <a:pt x="223" y="1"/>
                    </a:cubicBezTo>
                    <a:cubicBezTo>
                      <a:pt x="224" y="1"/>
                      <a:pt x="220" y="2"/>
                      <a:pt x="223" y="4"/>
                    </a:cubicBezTo>
                    <a:cubicBezTo>
                      <a:pt x="226" y="6"/>
                      <a:pt x="225" y="5"/>
                      <a:pt x="228" y="6"/>
                    </a:cubicBezTo>
                    <a:cubicBezTo>
                      <a:pt x="230" y="6"/>
                      <a:pt x="233" y="7"/>
                      <a:pt x="232" y="6"/>
                    </a:cubicBezTo>
                    <a:cubicBezTo>
                      <a:pt x="231" y="5"/>
                      <a:pt x="227" y="4"/>
                      <a:pt x="228" y="3"/>
                    </a:cubicBezTo>
                    <a:cubicBezTo>
                      <a:pt x="229" y="2"/>
                      <a:pt x="235" y="3"/>
                      <a:pt x="238" y="2"/>
                    </a:cubicBezTo>
                    <a:cubicBezTo>
                      <a:pt x="241" y="1"/>
                      <a:pt x="244" y="0"/>
                      <a:pt x="245" y="0"/>
                    </a:cubicBezTo>
                    <a:cubicBezTo>
                      <a:pt x="246" y="0"/>
                      <a:pt x="247" y="1"/>
                      <a:pt x="247" y="2"/>
                    </a:cubicBezTo>
                    <a:cubicBezTo>
                      <a:pt x="247" y="3"/>
                      <a:pt x="245" y="3"/>
                      <a:pt x="246" y="3"/>
                    </a:cubicBezTo>
                    <a:cubicBezTo>
                      <a:pt x="248" y="3"/>
                      <a:pt x="249" y="4"/>
                      <a:pt x="251" y="4"/>
                    </a:cubicBezTo>
                    <a:cubicBezTo>
                      <a:pt x="253" y="3"/>
                      <a:pt x="254" y="4"/>
                      <a:pt x="262" y="4"/>
                    </a:cubicBezTo>
                    <a:cubicBezTo>
                      <a:pt x="269" y="4"/>
                      <a:pt x="269" y="4"/>
                      <a:pt x="274" y="5"/>
                    </a:cubicBezTo>
                    <a:cubicBezTo>
                      <a:pt x="279" y="6"/>
                      <a:pt x="282" y="5"/>
                      <a:pt x="281" y="6"/>
                    </a:cubicBezTo>
                    <a:cubicBezTo>
                      <a:pt x="281" y="7"/>
                      <a:pt x="276" y="8"/>
                      <a:pt x="274" y="8"/>
                    </a:cubicBezTo>
                    <a:cubicBezTo>
                      <a:pt x="271" y="9"/>
                      <a:pt x="271" y="10"/>
                      <a:pt x="266" y="11"/>
                    </a:cubicBezTo>
                    <a:cubicBezTo>
                      <a:pt x="261" y="11"/>
                      <a:pt x="255" y="13"/>
                      <a:pt x="257" y="14"/>
                    </a:cubicBezTo>
                    <a:cubicBezTo>
                      <a:pt x="258" y="14"/>
                      <a:pt x="262" y="14"/>
                      <a:pt x="265" y="14"/>
                    </a:cubicBezTo>
                    <a:cubicBezTo>
                      <a:pt x="267" y="14"/>
                      <a:pt x="270" y="13"/>
                      <a:pt x="272" y="13"/>
                    </a:cubicBezTo>
                    <a:cubicBezTo>
                      <a:pt x="275" y="12"/>
                      <a:pt x="278" y="12"/>
                      <a:pt x="279" y="11"/>
                    </a:cubicBezTo>
                    <a:cubicBezTo>
                      <a:pt x="279" y="10"/>
                      <a:pt x="279" y="9"/>
                      <a:pt x="280" y="9"/>
                    </a:cubicBezTo>
                    <a:cubicBezTo>
                      <a:pt x="282" y="9"/>
                      <a:pt x="283" y="9"/>
                      <a:pt x="287" y="9"/>
                    </a:cubicBezTo>
                    <a:cubicBezTo>
                      <a:pt x="291" y="10"/>
                      <a:pt x="295" y="11"/>
                      <a:pt x="296" y="10"/>
                    </a:cubicBezTo>
                    <a:cubicBezTo>
                      <a:pt x="296" y="9"/>
                      <a:pt x="299" y="9"/>
                      <a:pt x="300" y="9"/>
                    </a:cubicBezTo>
                    <a:cubicBezTo>
                      <a:pt x="301" y="9"/>
                      <a:pt x="306" y="9"/>
                      <a:pt x="309" y="9"/>
                    </a:cubicBezTo>
                    <a:cubicBezTo>
                      <a:pt x="311" y="8"/>
                      <a:pt x="313" y="7"/>
                      <a:pt x="314" y="8"/>
                    </a:cubicBezTo>
                    <a:cubicBezTo>
                      <a:pt x="315" y="8"/>
                      <a:pt x="315" y="9"/>
                      <a:pt x="315" y="10"/>
                    </a:cubicBezTo>
                    <a:cubicBezTo>
                      <a:pt x="315" y="10"/>
                      <a:pt x="311" y="11"/>
                      <a:pt x="312" y="11"/>
                    </a:cubicBezTo>
                    <a:cubicBezTo>
                      <a:pt x="313" y="12"/>
                      <a:pt x="320" y="14"/>
                      <a:pt x="320" y="15"/>
                    </a:cubicBezTo>
                    <a:cubicBezTo>
                      <a:pt x="320" y="16"/>
                      <a:pt x="315" y="18"/>
                      <a:pt x="316" y="19"/>
                    </a:cubicBezTo>
                    <a:cubicBezTo>
                      <a:pt x="317" y="19"/>
                      <a:pt x="319" y="18"/>
                      <a:pt x="321" y="18"/>
                    </a:cubicBezTo>
                    <a:cubicBezTo>
                      <a:pt x="324" y="17"/>
                      <a:pt x="327" y="17"/>
                      <a:pt x="330" y="17"/>
                    </a:cubicBezTo>
                    <a:cubicBezTo>
                      <a:pt x="332" y="18"/>
                      <a:pt x="334" y="17"/>
                      <a:pt x="335" y="18"/>
                    </a:cubicBezTo>
                    <a:cubicBezTo>
                      <a:pt x="337" y="18"/>
                      <a:pt x="341" y="21"/>
                      <a:pt x="341" y="22"/>
                    </a:cubicBezTo>
                    <a:cubicBezTo>
                      <a:pt x="340" y="22"/>
                      <a:pt x="337" y="23"/>
                      <a:pt x="335" y="24"/>
                    </a:cubicBezTo>
                    <a:cubicBezTo>
                      <a:pt x="333" y="26"/>
                      <a:pt x="324" y="29"/>
                      <a:pt x="321" y="31"/>
                    </a:cubicBezTo>
                    <a:cubicBezTo>
                      <a:pt x="319" y="32"/>
                      <a:pt x="313" y="34"/>
                      <a:pt x="312" y="34"/>
                    </a:cubicBezTo>
                    <a:cubicBezTo>
                      <a:pt x="310" y="35"/>
                      <a:pt x="306" y="37"/>
                      <a:pt x="304" y="37"/>
                    </a:cubicBezTo>
                    <a:cubicBezTo>
                      <a:pt x="303" y="38"/>
                      <a:pt x="299" y="38"/>
                      <a:pt x="297" y="38"/>
                    </a:cubicBezTo>
                    <a:cubicBezTo>
                      <a:pt x="295" y="38"/>
                      <a:pt x="285" y="41"/>
                      <a:pt x="283" y="41"/>
                    </a:cubicBezTo>
                    <a:cubicBezTo>
                      <a:pt x="280" y="41"/>
                      <a:pt x="279" y="40"/>
                      <a:pt x="276" y="40"/>
                    </a:cubicBezTo>
                    <a:cubicBezTo>
                      <a:pt x="274" y="40"/>
                      <a:pt x="266" y="42"/>
                      <a:pt x="263" y="41"/>
                    </a:cubicBezTo>
                    <a:cubicBezTo>
                      <a:pt x="260" y="41"/>
                      <a:pt x="253" y="37"/>
                      <a:pt x="251" y="37"/>
                    </a:cubicBezTo>
                    <a:cubicBezTo>
                      <a:pt x="249" y="37"/>
                      <a:pt x="248" y="39"/>
                      <a:pt x="250" y="39"/>
                    </a:cubicBezTo>
                    <a:cubicBezTo>
                      <a:pt x="252" y="40"/>
                      <a:pt x="256" y="41"/>
                      <a:pt x="256" y="42"/>
                    </a:cubicBezTo>
                    <a:cubicBezTo>
                      <a:pt x="256" y="43"/>
                      <a:pt x="254" y="44"/>
                      <a:pt x="255" y="44"/>
                    </a:cubicBezTo>
                    <a:cubicBezTo>
                      <a:pt x="257" y="44"/>
                      <a:pt x="261" y="44"/>
                      <a:pt x="264" y="43"/>
                    </a:cubicBezTo>
                    <a:cubicBezTo>
                      <a:pt x="267" y="43"/>
                      <a:pt x="272" y="42"/>
                      <a:pt x="274" y="42"/>
                    </a:cubicBezTo>
                    <a:cubicBezTo>
                      <a:pt x="275" y="43"/>
                      <a:pt x="278" y="44"/>
                      <a:pt x="277" y="44"/>
                    </a:cubicBezTo>
                    <a:cubicBezTo>
                      <a:pt x="277" y="44"/>
                      <a:pt x="267" y="46"/>
                      <a:pt x="264" y="46"/>
                    </a:cubicBezTo>
                    <a:cubicBezTo>
                      <a:pt x="262" y="46"/>
                      <a:pt x="255" y="47"/>
                      <a:pt x="253" y="48"/>
                    </a:cubicBezTo>
                    <a:cubicBezTo>
                      <a:pt x="252" y="49"/>
                      <a:pt x="246" y="50"/>
                      <a:pt x="244" y="51"/>
                    </a:cubicBezTo>
                    <a:cubicBezTo>
                      <a:pt x="242" y="51"/>
                      <a:pt x="238" y="51"/>
                      <a:pt x="238" y="52"/>
                    </a:cubicBezTo>
                    <a:cubicBezTo>
                      <a:pt x="239" y="52"/>
                      <a:pt x="243" y="52"/>
                      <a:pt x="243" y="53"/>
                    </a:cubicBezTo>
                    <a:cubicBezTo>
                      <a:pt x="243" y="53"/>
                      <a:pt x="242" y="56"/>
                      <a:pt x="243" y="56"/>
                    </a:cubicBezTo>
                    <a:cubicBezTo>
                      <a:pt x="243" y="56"/>
                      <a:pt x="246" y="53"/>
                      <a:pt x="247" y="53"/>
                    </a:cubicBezTo>
                    <a:cubicBezTo>
                      <a:pt x="248" y="52"/>
                      <a:pt x="251" y="51"/>
                      <a:pt x="253" y="51"/>
                    </a:cubicBezTo>
                    <a:cubicBezTo>
                      <a:pt x="255" y="51"/>
                      <a:pt x="261" y="50"/>
                      <a:pt x="264" y="49"/>
                    </a:cubicBezTo>
                    <a:cubicBezTo>
                      <a:pt x="267" y="48"/>
                      <a:pt x="273" y="47"/>
                      <a:pt x="275" y="47"/>
                    </a:cubicBezTo>
                    <a:cubicBezTo>
                      <a:pt x="276" y="46"/>
                      <a:pt x="289" y="45"/>
                      <a:pt x="291" y="45"/>
                    </a:cubicBezTo>
                    <a:cubicBezTo>
                      <a:pt x="292" y="45"/>
                      <a:pt x="303" y="43"/>
                      <a:pt x="303" y="43"/>
                    </a:cubicBezTo>
                    <a:cubicBezTo>
                      <a:pt x="303" y="43"/>
                      <a:pt x="300" y="47"/>
                      <a:pt x="300" y="47"/>
                    </a:cubicBezTo>
                    <a:cubicBezTo>
                      <a:pt x="300" y="47"/>
                      <a:pt x="295" y="49"/>
                      <a:pt x="292" y="50"/>
                    </a:cubicBezTo>
                    <a:cubicBezTo>
                      <a:pt x="289" y="51"/>
                      <a:pt x="280" y="55"/>
                      <a:pt x="276" y="56"/>
                    </a:cubicBezTo>
                    <a:cubicBezTo>
                      <a:pt x="273" y="56"/>
                      <a:pt x="270" y="59"/>
                      <a:pt x="266" y="61"/>
                    </a:cubicBezTo>
                    <a:cubicBezTo>
                      <a:pt x="262" y="62"/>
                      <a:pt x="255" y="67"/>
                      <a:pt x="252" y="69"/>
                    </a:cubicBezTo>
                    <a:cubicBezTo>
                      <a:pt x="249" y="71"/>
                      <a:pt x="250" y="72"/>
                      <a:pt x="247" y="72"/>
                    </a:cubicBezTo>
                    <a:cubicBezTo>
                      <a:pt x="244" y="73"/>
                      <a:pt x="240" y="74"/>
                      <a:pt x="240" y="73"/>
                    </a:cubicBezTo>
                    <a:cubicBezTo>
                      <a:pt x="240" y="72"/>
                      <a:pt x="241" y="71"/>
                      <a:pt x="240" y="70"/>
                    </a:cubicBezTo>
                    <a:cubicBezTo>
                      <a:pt x="239" y="69"/>
                      <a:pt x="233" y="67"/>
                      <a:pt x="232" y="68"/>
                    </a:cubicBezTo>
                    <a:cubicBezTo>
                      <a:pt x="231" y="68"/>
                      <a:pt x="234" y="70"/>
                      <a:pt x="236" y="71"/>
                    </a:cubicBezTo>
                    <a:cubicBezTo>
                      <a:pt x="237" y="72"/>
                      <a:pt x="237" y="72"/>
                      <a:pt x="237" y="73"/>
                    </a:cubicBezTo>
                    <a:cubicBezTo>
                      <a:pt x="237" y="75"/>
                      <a:pt x="239" y="74"/>
                      <a:pt x="239" y="75"/>
                    </a:cubicBezTo>
                    <a:cubicBezTo>
                      <a:pt x="240" y="76"/>
                      <a:pt x="240" y="77"/>
                      <a:pt x="239" y="78"/>
                    </a:cubicBezTo>
                    <a:cubicBezTo>
                      <a:pt x="239" y="78"/>
                      <a:pt x="235" y="76"/>
                      <a:pt x="233" y="77"/>
                    </a:cubicBezTo>
                    <a:cubicBezTo>
                      <a:pt x="230" y="77"/>
                      <a:pt x="227" y="78"/>
                      <a:pt x="225" y="79"/>
                    </a:cubicBezTo>
                    <a:cubicBezTo>
                      <a:pt x="223" y="79"/>
                      <a:pt x="221" y="78"/>
                      <a:pt x="220" y="78"/>
                    </a:cubicBezTo>
                    <a:cubicBezTo>
                      <a:pt x="218" y="77"/>
                      <a:pt x="214" y="75"/>
                      <a:pt x="214" y="76"/>
                    </a:cubicBezTo>
                    <a:cubicBezTo>
                      <a:pt x="214" y="77"/>
                      <a:pt x="216" y="77"/>
                      <a:pt x="216" y="78"/>
                    </a:cubicBezTo>
                    <a:cubicBezTo>
                      <a:pt x="216" y="80"/>
                      <a:pt x="214" y="80"/>
                      <a:pt x="215" y="81"/>
                    </a:cubicBezTo>
                    <a:cubicBezTo>
                      <a:pt x="216" y="82"/>
                      <a:pt x="219" y="82"/>
                      <a:pt x="220" y="81"/>
                    </a:cubicBezTo>
                    <a:cubicBezTo>
                      <a:pt x="221" y="81"/>
                      <a:pt x="223" y="80"/>
                      <a:pt x="225" y="80"/>
                    </a:cubicBezTo>
                    <a:cubicBezTo>
                      <a:pt x="227" y="80"/>
                      <a:pt x="230" y="81"/>
                      <a:pt x="232" y="81"/>
                    </a:cubicBezTo>
                    <a:cubicBezTo>
                      <a:pt x="234" y="80"/>
                      <a:pt x="235" y="81"/>
                      <a:pt x="235" y="82"/>
                    </a:cubicBezTo>
                    <a:cubicBezTo>
                      <a:pt x="235" y="83"/>
                      <a:pt x="233" y="84"/>
                      <a:pt x="231" y="84"/>
                    </a:cubicBezTo>
                    <a:cubicBezTo>
                      <a:pt x="229" y="84"/>
                      <a:pt x="225" y="84"/>
                      <a:pt x="226" y="85"/>
                    </a:cubicBezTo>
                    <a:cubicBezTo>
                      <a:pt x="226" y="85"/>
                      <a:pt x="229" y="85"/>
                      <a:pt x="229" y="86"/>
                    </a:cubicBezTo>
                    <a:cubicBezTo>
                      <a:pt x="229" y="88"/>
                      <a:pt x="227" y="89"/>
                      <a:pt x="226" y="89"/>
                    </a:cubicBezTo>
                    <a:cubicBezTo>
                      <a:pt x="224" y="90"/>
                      <a:pt x="220" y="91"/>
                      <a:pt x="218" y="91"/>
                    </a:cubicBezTo>
                    <a:cubicBezTo>
                      <a:pt x="216" y="91"/>
                      <a:pt x="211" y="90"/>
                      <a:pt x="211" y="89"/>
                    </a:cubicBezTo>
                    <a:cubicBezTo>
                      <a:pt x="210" y="89"/>
                      <a:pt x="209" y="89"/>
                      <a:pt x="210" y="88"/>
                    </a:cubicBezTo>
                    <a:cubicBezTo>
                      <a:pt x="210" y="87"/>
                      <a:pt x="211" y="87"/>
                      <a:pt x="211" y="86"/>
                    </a:cubicBezTo>
                    <a:cubicBezTo>
                      <a:pt x="210" y="86"/>
                      <a:pt x="203" y="87"/>
                      <a:pt x="202" y="86"/>
                    </a:cubicBezTo>
                    <a:cubicBezTo>
                      <a:pt x="202" y="85"/>
                      <a:pt x="202" y="85"/>
                      <a:pt x="200" y="85"/>
                    </a:cubicBezTo>
                    <a:cubicBezTo>
                      <a:pt x="198" y="85"/>
                      <a:pt x="196" y="86"/>
                      <a:pt x="193" y="86"/>
                    </a:cubicBezTo>
                    <a:cubicBezTo>
                      <a:pt x="191" y="86"/>
                      <a:pt x="188" y="85"/>
                      <a:pt x="189" y="86"/>
                    </a:cubicBezTo>
                    <a:cubicBezTo>
                      <a:pt x="189" y="87"/>
                      <a:pt x="189" y="88"/>
                      <a:pt x="191" y="89"/>
                    </a:cubicBezTo>
                    <a:cubicBezTo>
                      <a:pt x="192" y="89"/>
                      <a:pt x="193" y="89"/>
                      <a:pt x="196" y="88"/>
                    </a:cubicBezTo>
                    <a:cubicBezTo>
                      <a:pt x="198" y="88"/>
                      <a:pt x="198" y="88"/>
                      <a:pt x="200" y="88"/>
                    </a:cubicBezTo>
                    <a:cubicBezTo>
                      <a:pt x="203" y="89"/>
                      <a:pt x="204" y="88"/>
                      <a:pt x="205" y="89"/>
                    </a:cubicBezTo>
                    <a:cubicBezTo>
                      <a:pt x="205" y="90"/>
                      <a:pt x="207" y="91"/>
                      <a:pt x="206" y="92"/>
                    </a:cubicBezTo>
                    <a:cubicBezTo>
                      <a:pt x="206" y="93"/>
                      <a:pt x="207" y="94"/>
                      <a:pt x="204" y="94"/>
                    </a:cubicBezTo>
                    <a:cubicBezTo>
                      <a:pt x="201" y="95"/>
                      <a:pt x="197" y="96"/>
                      <a:pt x="195" y="96"/>
                    </a:cubicBezTo>
                    <a:cubicBezTo>
                      <a:pt x="193" y="96"/>
                      <a:pt x="192" y="96"/>
                      <a:pt x="191" y="96"/>
                    </a:cubicBezTo>
                    <a:cubicBezTo>
                      <a:pt x="189" y="95"/>
                      <a:pt x="187" y="93"/>
                      <a:pt x="186" y="94"/>
                    </a:cubicBezTo>
                    <a:cubicBezTo>
                      <a:pt x="186" y="96"/>
                      <a:pt x="188" y="97"/>
                      <a:pt x="186" y="97"/>
                    </a:cubicBezTo>
                    <a:cubicBezTo>
                      <a:pt x="185" y="97"/>
                      <a:pt x="182" y="97"/>
                      <a:pt x="180" y="96"/>
                    </a:cubicBezTo>
                    <a:cubicBezTo>
                      <a:pt x="177" y="95"/>
                      <a:pt x="176" y="95"/>
                      <a:pt x="173" y="95"/>
                    </a:cubicBezTo>
                    <a:cubicBezTo>
                      <a:pt x="171" y="94"/>
                      <a:pt x="163" y="92"/>
                      <a:pt x="162" y="93"/>
                    </a:cubicBezTo>
                    <a:cubicBezTo>
                      <a:pt x="162" y="94"/>
                      <a:pt x="162" y="95"/>
                      <a:pt x="164" y="95"/>
                    </a:cubicBezTo>
                    <a:cubicBezTo>
                      <a:pt x="167" y="96"/>
                      <a:pt x="170" y="95"/>
                      <a:pt x="171" y="96"/>
                    </a:cubicBezTo>
                    <a:cubicBezTo>
                      <a:pt x="173" y="96"/>
                      <a:pt x="173" y="96"/>
                      <a:pt x="173" y="97"/>
                    </a:cubicBezTo>
                    <a:cubicBezTo>
                      <a:pt x="174" y="98"/>
                      <a:pt x="175" y="99"/>
                      <a:pt x="173" y="98"/>
                    </a:cubicBezTo>
                    <a:cubicBezTo>
                      <a:pt x="170" y="98"/>
                      <a:pt x="168" y="99"/>
                      <a:pt x="166" y="98"/>
                    </a:cubicBezTo>
                    <a:cubicBezTo>
                      <a:pt x="164" y="97"/>
                      <a:pt x="161" y="95"/>
                      <a:pt x="161" y="96"/>
                    </a:cubicBezTo>
                    <a:cubicBezTo>
                      <a:pt x="161" y="97"/>
                      <a:pt x="164" y="99"/>
                      <a:pt x="161" y="99"/>
                    </a:cubicBezTo>
                    <a:cubicBezTo>
                      <a:pt x="158" y="98"/>
                      <a:pt x="153" y="97"/>
                      <a:pt x="153" y="98"/>
                    </a:cubicBezTo>
                    <a:cubicBezTo>
                      <a:pt x="153" y="99"/>
                      <a:pt x="155" y="100"/>
                      <a:pt x="156" y="100"/>
                    </a:cubicBezTo>
                    <a:cubicBezTo>
                      <a:pt x="157" y="100"/>
                      <a:pt x="158" y="100"/>
                      <a:pt x="159" y="101"/>
                    </a:cubicBezTo>
                    <a:cubicBezTo>
                      <a:pt x="159" y="101"/>
                      <a:pt x="160" y="102"/>
                      <a:pt x="162" y="101"/>
                    </a:cubicBezTo>
                    <a:cubicBezTo>
                      <a:pt x="164" y="101"/>
                      <a:pt x="164" y="100"/>
                      <a:pt x="166" y="100"/>
                    </a:cubicBezTo>
                    <a:cubicBezTo>
                      <a:pt x="168" y="101"/>
                      <a:pt x="171" y="101"/>
                      <a:pt x="173" y="101"/>
                    </a:cubicBezTo>
                    <a:cubicBezTo>
                      <a:pt x="174" y="102"/>
                      <a:pt x="176" y="102"/>
                      <a:pt x="179" y="102"/>
                    </a:cubicBezTo>
                    <a:cubicBezTo>
                      <a:pt x="182" y="101"/>
                      <a:pt x="190" y="100"/>
                      <a:pt x="189" y="101"/>
                    </a:cubicBezTo>
                    <a:cubicBezTo>
                      <a:pt x="189" y="102"/>
                      <a:pt x="188" y="103"/>
                      <a:pt x="190" y="104"/>
                    </a:cubicBezTo>
                    <a:cubicBezTo>
                      <a:pt x="191" y="104"/>
                      <a:pt x="192" y="106"/>
                      <a:pt x="192" y="106"/>
                    </a:cubicBezTo>
                    <a:cubicBezTo>
                      <a:pt x="192" y="107"/>
                      <a:pt x="187" y="106"/>
                      <a:pt x="184" y="106"/>
                    </a:cubicBezTo>
                    <a:cubicBezTo>
                      <a:pt x="181" y="106"/>
                      <a:pt x="179" y="106"/>
                      <a:pt x="177" y="104"/>
                    </a:cubicBezTo>
                    <a:cubicBezTo>
                      <a:pt x="176" y="103"/>
                      <a:pt x="172" y="103"/>
                      <a:pt x="171" y="103"/>
                    </a:cubicBezTo>
                    <a:cubicBezTo>
                      <a:pt x="169" y="103"/>
                      <a:pt x="165" y="102"/>
                      <a:pt x="163" y="102"/>
                    </a:cubicBezTo>
                    <a:cubicBezTo>
                      <a:pt x="162" y="103"/>
                      <a:pt x="160" y="104"/>
                      <a:pt x="159" y="103"/>
                    </a:cubicBezTo>
                    <a:cubicBezTo>
                      <a:pt x="157" y="103"/>
                      <a:pt x="153" y="102"/>
                      <a:pt x="152" y="102"/>
                    </a:cubicBezTo>
                    <a:cubicBezTo>
                      <a:pt x="151" y="103"/>
                      <a:pt x="151" y="103"/>
                      <a:pt x="153" y="104"/>
                    </a:cubicBezTo>
                    <a:cubicBezTo>
                      <a:pt x="155" y="104"/>
                      <a:pt x="155" y="104"/>
                      <a:pt x="157" y="104"/>
                    </a:cubicBezTo>
                    <a:cubicBezTo>
                      <a:pt x="159" y="105"/>
                      <a:pt x="160" y="105"/>
                      <a:pt x="162" y="105"/>
                    </a:cubicBezTo>
                    <a:cubicBezTo>
                      <a:pt x="164" y="105"/>
                      <a:pt x="166" y="103"/>
                      <a:pt x="168" y="104"/>
                    </a:cubicBezTo>
                    <a:cubicBezTo>
                      <a:pt x="170" y="105"/>
                      <a:pt x="171" y="106"/>
                      <a:pt x="168" y="106"/>
                    </a:cubicBezTo>
                    <a:cubicBezTo>
                      <a:pt x="166" y="106"/>
                      <a:pt x="162" y="106"/>
                      <a:pt x="160" y="106"/>
                    </a:cubicBezTo>
                    <a:cubicBezTo>
                      <a:pt x="158" y="107"/>
                      <a:pt x="156" y="106"/>
                      <a:pt x="154" y="106"/>
                    </a:cubicBezTo>
                    <a:cubicBezTo>
                      <a:pt x="153" y="105"/>
                      <a:pt x="145" y="105"/>
                      <a:pt x="145" y="106"/>
                    </a:cubicBezTo>
                    <a:cubicBezTo>
                      <a:pt x="145" y="106"/>
                      <a:pt x="146" y="107"/>
                      <a:pt x="147" y="107"/>
                    </a:cubicBezTo>
                    <a:cubicBezTo>
                      <a:pt x="148" y="107"/>
                      <a:pt x="152" y="107"/>
                      <a:pt x="153" y="107"/>
                    </a:cubicBezTo>
                    <a:cubicBezTo>
                      <a:pt x="154" y="107"/>
                      <a:pt x="151" y="110"/>
                      <a:pt x="151" y="111"/>
                    </a:cubicBezTo>
                    <a:cubicBezTo>
                      <a:pt x="150" y="112"/>
                      <a:pt x="150" y="114"/>
                      <a:pt x="151" y="113"/>
                    </a:cubicBezTo>
                    <a:cubicBezTo>
                      <a:pt x="152" y="113"/>
                      <a:pt x="153" y="111"/>
                      <a:pt x="155" y="110"/>
                    </a:cubicBezTo>
                    <a:cubicBezTo>
                      <a:pt x="157" y="109"/>
                      <a:pt x="158" y="108"/>
                      <a:pt x="160" y="108"/>
                    </a:cubicBezTo>
                    <a:cubicBezTo>
                      <a:pt x="161" y="108"/>
                      <a:pt x="162" y="108"/>
                      <a:pt x="164" y="108"/>
                    </a:cubicBezTo>
                    <a:cubicBezTo>
                      <a:pt x="166" y="108"/>
                      <a:pt x="168" y="108"/>
                      <a:pt x="170" y="108"/>
                    </a:cubicBezTo>
                    <a:cubicBezTo>
                      <a:pt x="172" y="108"/>
                      <a:pt x="175" y="106"/>
                      <a:pt x="175" y="107"/>
                    </a:cubicBezTo>
                    <a:cubicBezTo>
                      <a:pt x="174" y="108"/>
                      <a:pt x="171" y="111"/>
                      <a:pt x="172" y="111"/>
                    </a:cubicBezTo>
                    <a:cubicBezTo>
                      <a:pt x="173" y="111"/>
                      <a:pt x="176" y="110"/>
                      <a:pt x="178" y="110"/>
                    </a:cubicBezTo>
                    <a:cubicBezTo>
                      <a:pt x="181" y="110"/>
                      <a:pt x="185" y="110"/>
                      <a:pt x="186" y="111"/>
                    </a:cubicBezTo>
                    <a:cubicBezTo>
                      <a:pt x="187" y="111"/>
                      <a:pt x="188" y="111"/>
                      <a:pt x="188" y="111"/>
                    </a:cubicBezTo>
                    <a:cubicBezTo>
                      <a:pt x="189" y="112"/>
                      <a:pt x="189" y="113"/>
                      <a:pt x="189" y="114"/>
                    </a:cubicBezTo>
                    <a:cubicBezTo>
                      <a:pt x="189" y="115"/>
                      <a:pt x="189" y="116"/>
                      <a:pt x="189" y="116"/>
                    </a:cubicBezTo>
                    <a:cubicBezTo>
                      <a:pt x="190" y="117"/>
                      <a:pt x="192" y="118"/>
                      <a:pt x="191" y="118"/>
                    </a:cubicBezTo>
                    <a:cubicBezTo>
                      <a:pt x="190" y="119"/>
                      <a:pt x="188" y="118"/>
                      <a:pt x="184" y="118"/>
                    </a:cubicBezTo>
                    <a:cubicBezTo>
                      <a:pt x="181" y="118"/>
                      <a:pt x="176" y="118"/>
                      <a:pt x="174" y="118"/>
                    </a:cubicBezTo>
                    <a:cubicBezTo>
                      <a:pt x="172" y="119"/>
                      <a:pt x="168" y="119"/>
                      <a:pt x="169" y="119"/>
                    </a:cubicBezTo>
                    <a:cubicBezTo>
                      <a:pt x="170" y="120"/>
                      <a:pt x="173" y="121"/>
                      <a:pt x="175" y="121"/>
                    </a:cubicBezTo>
                    <a:cubicBezTo>
                      <a:pt x="178" y="121"/>
                      <a:pt x="182" y="120"/>
                      <a:pt x="182" y="121"/>
                    </a:cubicBezTo>
                    <a:cubicBezTo>
                      <a:pt x="182" y="123"/>
                      <a:pt x="181" y="125"/>
                      <a:pt x="180" y="126"/>
                    </a:cubicBezTo>
                    <a:cubicBezTo>
                      <a:pt x="178" y="126"/>
                      <a:pt x="177" y="125"/>
                      <a:pt x="175" y="126"/>
                    </a:cubicBezTo>
                    <a:cubicBezTo>
                      <a:pt x="173" y="126"/>
                      <a:pt x="166" y="125"/>
                      <a:pt x="166" y="126"/>
                    </a:cubicBezTo>
                    <a:cubicBezTo>
                      <a:pt x="166" y="127"/>
                      <a:pt x="168" y="127"/>
                      <a:pt x="170" y="127"/>
                    </a:cubicBezTo>
                    <a:cubicBezTo>
                      <a:pt x="171" y="128"/>
                      <a:pt x="174" y="128"/>
                      <a:pt x="175" y="128"/>
                    </a:cubicBezTo>
                    <a:cubicBezTo>
                      <a:pt x="176" y="128"/>
                      <a:pt x="177" y="128"/>
                      <a:pt x="177" y="129"/>
                    </a:cubicBezTo>
                    <a:cubicBezTo>
                      <a:pt x="177" y="130"/>
                      <a:pt x="177" y="133"/>
                      <a:pt x="176" y="133"/>
                    </a:cubicBezTo>
                    <a:cubicBezTo>
                      <a:pt x="175" y="133"/>
                      <a:pt x="174" y="131"/>
                      <a:pt x="173" y="132"/>
                    </a:cubicBezTo>
                    <a:cubicBezTo>
                      <a:pt x="171" y="133"/>
                      <a:pt x="167" y="134"/>
                      <a:pt x="166" y="134"/>
                    </a:cubicBezTo>
                    <a:cubicBezTo>
                      <a:pt x="165" y="134"/>
                      <a:pt x="163" y="134"/>
                      <a:pt x="159" y="133"/>
                    </a:cubicBezTo>
                    <a:cubicBezTo>
                      <a:pt x="155" y="132"/>
                      <a:pt x="152" y="131"/>
                      <a:pt x="151" y="132"/>
                    </a:cubicBezTo>
                    <a:cubicBezTo>
                      <a:pt x="150" y="132"/>
                      <a:pt x="149" y="134"/>
                      <a:pt x="150" y="135"/>
                    </a:cubicBezTo>
                    <a:cubicBezTo>
                      <a:pt x="150" y="135"/>
                      <a:pt x="156" y="135"/>
                      <a:pt x="155" y="136"/>
                    </a:cubicBezTo>
                    <a:cubicBezTo>
                      <a:pt x="154" y="138"/>
                      <a:pt x="152" y="138"/>
                      <a:pt x="153" y="139"/>
                    </a:cubicBezTo>
                    <a:cubicBezTo>
                      <a:pt x="154" y="140"/>
                      <a:pt x="157" y="139"/>
                      <a:pt x="155" y="141"/>
                    </a:cubicBezTo>
                    <a:cubicBezTo>
                      <a:pt x="153" y="142"/>
                      <a:pt x="149" y="147"/>
                      <a:pt x="145" y="147"/>
                    </a:cubicBezTo>
                    <a:cubicBezTo>
                      <a:pt x="141" y="148"/>
                      <a:pt x="140" y="148"/>
                      <a:pt x="137" y="148"/>
                    </a:cubicBezTo>
                    <a:cubicBezTo>
                      <a:pt x="135" y="148"/>
                      <a:pt x="131" y="148"/>
                      <a:pt x="130" y="148"/>
                    </a:cubicBezTo>
                    <a:cubicBezTo>
                      <a:pt x="128" y="148"/>
                      <a:pt x="125" y="148"/>
                      <a:pt x="122" y="146"/>
                    </a:cubicBezTo>
                    <a:cubicBezTo>
                      <a:pt x="119" y="144"/>
                      <a:pt x="118" y="145"/>
                      <a:pt x="117" y="144"/>
                    </a:cubicBezTo>
                    <a:cubicBezTo>
                      <a:pt x="116" y="143"/>
                      <a:pt x="110" y="137"/>
                      <a:pt x="110" y="138"/>
                    </a:cubicBezTo>
                    <a:cubicBezTo>
                      <a:pt x="109" y="138"/>
                      <a:pt x="109" y="141"/>
                      <a:pt x="109" y="141"/>
                    </a:cubicBezTo>
                    <a:cubicBezTo>
                      <a:pt x="110" y="142"/>
                      <a:pt x="113" y="142"/>
                      <a:pt x="113" y="143"/>
                    </a:cubicBezTo>
                    <a:cubicBezTo>
                      <a:pt x="112" y="144"/>
                      <a:pt x="110" y="144"/>
                      <a:pt x="112" y="145"/>
                    </a:cubicBezTo>
                    <a:cubicBezTo>
                      <a:pt x="115" y="146"/>
                      <a:pt x="118" y="146"/>
                      <a:pt x="117" y="147"/>
                    </a:cubicBezTo>
                    <a:cubicBezTo>
                      <a:pt x="116" y="148"/>
                      <a:pt x="107" y="147"/>
                      <a:pt x="107" y="148"/>
                    </a:cubicBezTo>
                    <a:cubicBezTo>
                      <a:pt x="107" y="149"/>
                      <a:pt x="109" y="149"/>
                      <a:pt x="110" y="150"/>
                    </a:cubicBezTo>
                    <a:cubicBezTo>
                      <a:pt x="112" y="151"/>
                      <a:pt x="110" y="153"/>
                      <a:pt x="112" y="153"/>
                    </a:cubicBezTo>
                    <a:cubicBezTo>
                      <a:pt x="113" y="152"/>
                      <a:pt x="116" y="150"/>
                      <a:pt x="118" y="149"/>
                    </a:cubicBezTo>
                    <a:cubicBezTo>
                      <a:pt x="120" y="149"/>
                      <a:pt x="119" y="148"/>
                      <a:pt x="121" y="148"/>
                    </a:cubicBezTo>
                    <a:cubicBezTo>
                      <a:pt x="123" y="149"/>
                      <a:pt x="125" y="150"/>
                      <a:pt x="127" y="150"/>
                    </a:cubicBezTo>
                    <a:cubicBezTo>
                      <a:pt x="129" y="150"/>
                      <a:pt x="127" y="153"/>
                      <a:pt x="128" y="153"/>
                    </a:cubicBezTo>
                    <a:cubicBezTo>
                      <a:pt x="129" y="154"/>
                      <a:pt x="130" y="153"/>
                      <a:pt x="132" y="152"/>
                    </a:cubicBezTo>
                    <a:cubicBezTo>
                      <a:pt x="134" y="150"/>
                      <a:pt x="133" y="149"/>
                      <a:pt x="135" y="150"/>
                    </a:cubicBezTo>
                    <a:cubicBezTo>
                      <a:pt x="136" y="150"/>
                      <a:pt x="138" y="151"/>
                      <a:pt x="139" y="151"/>
                    </a:cubicBezTo>
                    <a:cubicBezTo>
                      <a:pt x="141" y="151"/>
                      <a:pt x="142" y="151"/>
                      <a:pt x="142" y="152"/>
                    </a:cubicBezTo>
                    <a:cubicBezTo>
                      <a:pt x="141" y="152"/>
                      <a:pt x="137" y="157"/>
                      <a:pt x="139" y="157"/>
                    </a:cubicBezTo>
                    <a:cubicBezTo>
                      <a:pt x="141" y="157"/>
                      <a:pt x="144" y="156"/>
                      <a:pt x="144" y="157"/>
                    </a:cubicBezTo>
                    <a:cubicBezTo>
                      <a:pt x="143" y="158"/>
                      <a:pt x="143" y="159"/>
                      <a:pt x="144" y="159"/>
                    </a:cubicBezTo>
                    <a:cubicBezTo>
                      <a:pt x="145" y="159"/>
                      <a:pt x="148" y="156"/>
                      <a:pt x="149" y="156"/>
                    </a:cubicBezTo>
                    <a:cubicBezTo>
                      <a:pt x="151" y="155"/>
                      <a:pt x="152" y="154"/>
                      <a:pt x="153" y="155"/>
                    </a:cubicBezTo>
                    <a:cubicBezTo>
                      <a:pt x="154" y="156"/>
                      <a:pt x="156" y="157"/>
                      <a:pt x="156" y="158"/>
                    </a:cubicBezTo>
                    <a:cubicBezTo>
                      <a:pt x="156" y="160"/>
                      <a:pt x="156" y="162"/>
                      <a:pt x="156" y="162"/>
                    </a:cubicBezTo>
                    <a:cubicBezTo>
                      <a:pt x="156" y="163"/>
                      <a:pt x="156" y="163"/>
                      <a:pt x="154" y="164"/>
                    </a:cubicBezTo>
                    <a:cubicBezTo>
                      <a:pt x="152" y="165"/>
                      <a:pt x="151" y="166"/>
                      <a:pt x="150" y="167"/>
                    </a:cubicBezTo>
                    <a:cubicBezTo>
                      <a:pt x="148" y="168"/>
                      <a:pt x="147" y="164"/>
                      <a:pt x="145" y="165"/>
                    </a:cubicBezTo>
                    <a:cubicBezTo>
                      <a:pt x="143" y="166"/>
                      <a:pt x="141" y="169"/>
                      <a:pt x="140" y="170"/>
                    </a:cubicBezTo>
                    <a:cubicBezTo>
                      <a:pt x="139" y="171"/>
                      <a:pt x="138" y="171"/>
                      <a:pt x="135" y="172"/>
                    </a:cubicBezTo>
                    <a:cubicBezTo>
                      <a:pt x="132" y="172"/>
                      <a:pt x="128" y="173"/>
                      <a:pt x="126" y="173"/>
                    </a:cubicBezTo>
                    <a:cubicBezTo>
                      <a:pt x="124" y="174"/>
                      <a:pt x="121" y="176"/>
                      <a:pt x="121" y="175"/>
                    </a:cubicBezTo>
                    <a:cubicBezTo>
                      <a:pt x="121" y="173"/>
                      <a:pt x="125" y="169"/>
                      <a:pt x="123" y="168"/>
                    </a:cubicBezTo>
                    <a:cubicBezTo>
                      <a:pt x="122" y="167"/>
                      <a:pt x="120" y="166"/>
                      <a:pt x="119" y="165"/>
                    </a:cubicBezTo>
                    <a:cubicBezTo>
                      <a:pt x="118" y="165"/>
                      <a:pt x="117" y="166"/>
                      <a:pt x="116" y="166"/>
                    </a:cubicBezTo>
                    <a:cubicBezTo>
                      <a:pt x="114" y="167"/>
                      <a:pt x="113" y="166"/>
                      <a:pt x="112" y="166"/>
                    </a:cubicBezTo>
                    <a:cubicBezTo>
                      <a:pt x="111" y="166"/>
                      <a:pt x="110" y="167"/>
                      <a:pt x="110" y="166"/>
                    </a:cubicBezTo>
                    <a:cubicBezTo>
                      <a:pt x="110" y="165"/>
                      <a:pt x="109" y="165"/>
                      <a:pt x="110" y="164"/>
                    </a:cubicBezTo>
                    <a:cubicBezTo>
                      <a:pt x="111" y="163"/>
                      <a:pt x="113" y="162"/>
                      <a:pt x="112" y="162"/>
                    </a:cubicBezTo>
                    <a:cubicBezTo>
                      <a:pt x="111" y="161"/>
                      <a:pt x="111" y="162"/>
                      <a:pt x="109" y="162"/>
                    </a:cubicBezTo>
                    <a:cubicBezTo>
                      <a:pt x="108" y="162"/>
                      <a:pt x="102" y="158"/>
                      <a:pt x="102" y="159"/>
                    </a:cubicBezTo>
                    <a:cubicBezTo>
                      <a:pt x="102" y="160"/>
                      <a:pt x="102" y="161"/>
                      <a:pt x="104" y="162"/>
                    </a:cubicBezTo>
                    <a:cubicBezTo>
                      <a:pt x="105" y="162"/>
                      <a:pt x="106" y="163"/>
                      <a:pt x="107" y="164"/>
                    </a:cubicBezTo>
                    <a:cubicBezTo>
                      <a:pt x="107" y="165"/>
                      <a:pt x="108" y="167"/>
                      <a:pt x="107" y="167"/>
                    </a:cubicBezTo>
                    <a:cubicBezTo>
                      <a:pt x="106" y="168"/>
                      <a:pt x="102" y="169"/>
                      <a:pt x="101" y="169"/>
                    </a:cubicBezTo>
                    <a:cubicBezTo>
                      <a:pt x="100" y="168"/>
                      <a:pt x="100" y="169"/>
                      <a:pt x="99" y="168"/>
                    </a:cubicBezTo>
                    <a:cubicBezTo>
                      <a:pt x="98" y="166"/>
                      <a:pt x="99" y="164"/>
                      <a:pt x="97" y="163"/>
                    </a:cubicBezTo>
                    <a:cubicBezTo>
                      <a:pt x="94" y="162"/>
                      <a:pt x="92" y="161"/>
                      <a:pt x="92" y="162"/>
                    </a:cubicBezTo>
                    <a:cubicBezTo>
                      <a:pt x="92" y="162"/>
                      <a:pt x="94" y="163"/>
                      <a:pt x="94" y="164"/>
                    </a:cubicBezTo>
                    <a:cubicBezTo>
                      <a:pt x="94" y="164"/>
                      <a:pt x="96" y="168"/>
                      <a:pt x="94" y="168"/>
                    </a:cubicBezTo>
                    <a:cubicBezTo>
                      <a:pt x="93" y="168"/>
                      <a:pt x="93" y="169"/>
                      <a:pt x="91" y="168"/>
                    </a:cubicBezTo>
                    <a:cubicBezTo>
                      <a:pt x="89" y="167"/>
                      <a:pt x="88" y="165"/>
                      <a:pt x="87" y="164"/>
                    </a:cubicBezTo>
                    <a:cubicBezTo>
                      <a:pt x="86" y="163"/>
                      <a:pt x="84" y="162"/>
                      <a:pt x="84" y="162"/>
                    </a:cubicBezTo>
                    <a:cubicBezTo>
                      <a:pt x="83" y="162"/>
                      <a:pt x="85" y="164"/>
                      <a:pt x="84" y="165"/>
                    </a:cubicBezTo>
                    <a:cubicBezTo>
                      <a:pt x="84" y="165"/>
                      <a:pt x="82" y="167"/>
                      <a:pt x="81" y="167"/>
                    </a:cubicBezTo>
                    <a:cubicBezTo>
                      <a:pt x="81" y="167"/>
                      <a:pt x="77" y="163"/>
                      <a:pt x="76" y="164"/>
                    </a:cubicBezTo>
                    <a:cubicBezTo>
                      <a:pt x="75" y="165"/>
                      <a:pt x="75" y="167"/>
                      <a:pt x="76" y="167"/>
                    </a:cubicBezTo>
                    <a:cubicBezTo>
                      <a:pt x="77" y="168"/>
                      <a:pt x="81" y="170"/>
                      <a:pt x="81" y="170"/>
                    </a:cubicBezTo>
                    <a:cubicBezTo>
                      <a:pt x="81" y="171"/>
                      <a:pt x="79" y="171"/>
                      <a:pt x="76" y="171"/>
                    </a:cubicBezTo>
                    <a:cubicBezTo>
                      <a:pt x="74" y="171"/>
                      <a:pt x="67" y="170"/>
                      <a:pt x="65" y="170"/>
                    </a:cubicBezTo>
                    <a:cubicBezTo>
                      <a:pt x="62" y="169"/>
                      <a:pt x="61" y="169"/>
                      <a:pt x="61" y="168"/>
                    </a:cubicBezTo>
                    <a:cubicBezTo>
                      <a:pt x="62" y="168"/>
                      <a:pt x="65" y="168"/>
                      <a:pt x="64" y="166"/>
                    </a:cubicBezTo>
                    <a:cubicBezTo>
                      <a:pt x="63" y="165"/>
                      <a:pt x="58" y="162"/>
                      <a:pt x="58" y="163"/>
                    </a:cubicBezTo>
                    <a:cubicBezTo>
                      <a:pt x="58" y="164"/>
                      <a:pt x="60" y="165"/>
                      <a:pt x="59" y="166"/>
                    </a:cubicBezTo>
                    <a:cubicBezTo>
                      <a:pt x="59" y="166"/>
                      <a:pt x="57" y="166"/>
                      <a:pt x="57" y="167"/>
                    </a:cubicBezTo>
                    <a:cubicBezTo>
                      <a:pt x="57" y="168"/>
                      <a:pt x="59" y="169"/>
                      <a:pt x="57" y="169"/>
                    </a:cubicBezTo>
                    <a:cubicBezTo>
                      <a:pt x="55" y="169"/>
                      <a:pt x="52" y="169"/>
                      <a:pt x="51" y="167"/>
                    </a:cubicBezTo>
                    <a:cubicBezTo>
                      <a:pt x="50" y="165"/>
                      <a:pt x="48" y="162"/>
                      <a:pt x="47" y="163"/>
                    </a:cubicBezTo>
                    <a:cubicBezTo>
                      <a:pt x="47" y="164"/>
                      <a:pt x="49" y="166"/>
                      <a:pt x="48" y="167"/>
                    </a:cubicBezTo>
                    <a:cubicBezTo>
                      <a:pt x="46" y="168"/>
                      <a:pt x="47" y="169"/>
                      <a:pt x="44" y="169"/>
                    </a:cubicBezTo>
                    <a:cubicBezTo>
                      <a:pt x="41" y="169"/>
                      <a:pt x="40" y="170"/>
                      <a:pt x="40" y="168"/>
                    </a:cubicBezTo>
                    <a:cubicBezTo>
                      <a:pt x="40" y="167"/>
                      <a:pt x="40" y="165"/>
                      <a:pt x="39" y="165"/>
                    </a:cubicBezTo>
                    <a:cubicBezTo>
                      <a:pt x="38" y="164"/>
                      <a:pt x="39" y="160"/>
                      <a:pt x="38" y="159"/>
                    </a:cubicBezTo>
                    <a:cubicBezTo>
                      <a:pt x="36" y="159"/>
                      <a:pt x="34" y="160"/>
                      <a:pt x="35" y="162"/>
                    </a:cubicBezTo>
                    <a:cubicBezTo>
                      <a:pt x="36" y="163"/>
                      <a:pt x="38" y="163"/>
                      <a:pt x="36" y="164"/>
                    </a:cubicBezTo>
                    <a:cubicBezTo>
                      <a:pt x="34" y="164"/>
                      <a:pt x="34" y="168"/>
                      <a:pt x="32" y="168"/>
                    </a:cubicBezTo>
                    <a:cubicBezTo>
                      <a:pt x="31" y="168"/>
                      <a:pt x="26" y="167"/>
                      <a:pt x="26" y="165"/>
                    </a:cubicBezTo>
                    <a:cubicBezTo>
                      <a:pt x="27" y="163"/>
                      <a:pt x="28" y="164"/>
                      <a:pt x="28" y="162"/>
                    </a:cubicBezTo>
                    <a:cubicBezTo>
                      <a:pt x="28" y="161"/>
                      <a:pt x="26" y="159"/>
                      <a:pt x="27" y="158"/>
                    </a:cubicBezTo>
                    <a:cubicBezTo>
                      <a:pt x="29" y="157"/>
                      <a:pt x="34" y="156"/>
                      <a:pt x="35" y="155"/>
                    </a:cubicBezTo>
                    <a:cubicBezTo>
                      <a:pt x="37" y="154"/>
                      <a:pt x="36" y="153"/>
                      <a:pt x="38" y="153"/>
                    </a:cubicBezTo>
                    <a:cubicBezTo>
                      <a:pt x="40" y="152"/>
                      <a:pt x="48" y="154"/>
                      <a:pt x="50" y="153"/>
                    </a:cubicBezTo>
                    <a:cubicBezTo>
                      <a:pt x="51" y="152"/>
                      <a:pt x="51" y="151"/>
                      <a:pt x="52" y="151"/>
                    </a:cubicBezTo>
                    <a:cubicBezTo>
                      <a:pt x="52" y="151"/>
                      <a:pt x="57" y="154"/>
                      <a:pt x="56" y="152"/>
                    </a:cubicBezTo>
                    <a:cubicBezTo>
                      <a:pt x="56" y="150"/>
                      <a:pt x="54" y="151"/>
                      <a:pt x="54" y="150"/>
                    </a:cubicBezTo>
                    <a:cubicBezTo>
                      <a:pt x="54" y="148"/>
                      <a:pt x="52" y="149"/>
                      <a:pt x="54" y="148"/>
                    </a:cubicBezTo>
                    <a:cubicBezTo>
                      <a:pt x="55" y="147"/>
                      <a:pt x="57" y="147"/>
                      <a:pt x="56" y="146"/>
                    </a:cubicBezTo>
                    <a:cubicBezTo>
                      <a:pt x="56" y="146"/>
                      <a:pt x="52" y="145"/>
                      <a:pt x="50" y="146"/>
                    </a:cubicBezTo>
                    <a:cubicBezTo>
                      <a:pt x="48" y="146"/>
                      <a:pt x="46" y="147"/>
                      <a:pt x="46" y="145"/>
                    </a:cubicBezTo>
                    <a:cubicBezTo>
                      <a:pt x="46" y="144"/>
                      <a:pt x="42" y="142"/>
                      <a:pt x="42" y="140"/>
                    </a:cubicBezTo>
                    <a:cubicBezTo>
                      <a:pt x="42" y="137"/>
                      <a:pt x="41" y="136"/>
                      <a:pt x="42" y="135"/>
                    </a:cubicBezTo>
                    <a:cubicBezTo>
                      <a:pt x="43" y="135"/>
                      <a:pt x="42" y="136"/>
                      <a:pt x="44" y="136"/>
                    </a:cubicBezTo>
                    <a:cubicBezTo>
                      <a:pt x="47" y="136"/>
                      <a:pt x="50" y="134"/>
                      <a:pt x="52" y="134"/>
                    </a:cubicBezTo>
                    <a:cubicBezTo>
                      <a:pt x="53" y="134"/>
                      <a:pt x="57" y="135"/>
                      <a:pt x="58" y="135"/>
                    </a:cubicBezTo>
                    <a:cubicBezTo>
                      <a:pt x="60" y="135"/>
                      <a:pt x="63" y="137"/>
                      <a:pt x="64" y="138"/>
                    </a:cubicBezTo>
                    <a:cubicBezTo>
                      <a:pt x="65" y="139"/>
                      <a:pt x="67" y="146"/>
                      <a:pt x="68" y="146"/>
                    </a:cubicBezTo>
                    <a:cubicBezTo>
                      <a:pt x="69" y="145"/>
                      <a:pt x="69" y="144"/>
                      <a:pt x="70" y="145"/>
                    </a:cubicBezTo>
                    <a:cubicBezTo>
                      <a:pt x="72" y="146"/>
                      <a:pt x="71" y="146"/>
                      <a:pt x="72" y="146"/>
                    </a:cubicBezTo>
                    <a:cubicBezTo>
                      <a:pt x="74" y="147"/>
                      <a:pt x="75" y="147"/>
                      <a:pt x="76" y="147"/>
                    </a:cubicBezTo>
                    <a:cubicBezTo>
                      <a:pt x="78" y="148"/>
                      <a:pt x="78" y="149"/>
                      <a:pt x="79" y="148"/>
                    </a:cubicBezTo>
                    <a:cubicBezTo>
                      <a:pt x="81" y="147"/>
                      <a:pt x="80" y="146"/>
                      <a:pt x="82" y="146"/>
                    </a:cubicBezTo>
                    <a:cubicBezTo>
                      <a:pt x="84" y="146"/>
                      <a:pt x="86" y="147"/>
                      <a:pt x="88" y="147"/>
                    </a:cubicBezTo>
                    <a:cubicBezTo>
                      <a:pt x="91" y="147"/>
                      <a:pt x="93" y="147"/>
                      <a:pt x="93" y="147"/>
                    </a:cubicBezTo>
                    <a:cubicBezTo>
                      <a:pt x="94" y="146"/>
                      <a:pt x="91" y="146"/>
                      <a:pt x="92" y="145"/>
                    </a:cubicBezTo>
                    <a:cubicBezTo>
                      <a:pt x="93" y="143"/>
                      <a:pt x="93" y="144"/>
                      <a:pt x="95" y="143"/>
                    </a:cubicBezTo>
                    <a:cubicBezTo>
                      <a:pt x="96" y="143"/>
                      <a:pt x="100" y="140"/>
                      <a:pt x="101" y="138"/>
                    </a:cubicBezTo>
                    <a:cubicBezTo>
                      <a:pt x="101" y="137"/>
                      <a:pt x="103" y="132"/>
                      <a:pt x="104" y="131"/>
                    </a:cubicBezTo>
                    <a:cubicBezTo>
                      <a:pt x="105" y="131"/>
                      <a:pt x="107" y="130"/>
                      <a:pt x="107" y="129"/>
                    </a:cubicBezTo>
                    <a:cubicBezTo>
                      <a:pt x="107" y="129"/>
                      <a:pt x="102" y="130"/>
                      <a:pt x="102" y="130"/>
                    </a:cubicBezTo>
                    <a:cubicBezTo>
                      <a:pt x="101" y="130"/>
                      <a:pt x="100" y="131"/>
                      <a:pt x="100" y="132"/>
                    </a:cubicBezTo>
                    <a:cubicBezTo>
                      <a:pt x="101" y="132"/>
                      <a:pt x="101" y="133"/>
                      <a:pt x="100" y="133"/>
                    </a:cubicBezTo>
                    <a:cubicBezTo>
                      <a:pt x="100" y="134"/>
                      <a:pt x="97" y="135"/>
                      <a:pt x="96" y="137"/>
                    </a:cubicBezTo>
                    <a:cubicBezTo>
                      <a:pt x="95" y="138"/>
                      <a:pt x="92" y="141"/>
                      <a:pt x="91" y="141"/>
                    </a:cubicBezTo>
                    <a:cubicBezTo>
                      <a:pt x="90" y="142"/>
                      <a:pt x="86" y="142"/>
                      <a:pt x="84" y="142"/>
                    </a:cubicBezTo>
                    <a:cubicBezTo>
                      <a:pt x="82" y="142"/>
                      <a:pt x="78" y="142"/>
                      <a:pt x="79" y="141"/>
                    </a:cubicBezTo>
                    <a:cubicBezTo>
                      <a:pt x="80" y="141"/>
                      <a:pt x="82" y="140"/>
                      <a:pt x="83" y="139"/>
                    </a:cubicBezTo>
                    <a:cubicBezTo>
                      <a:pt x="83" y="137"/>
                      <a:pt x="84" y="137"/>
                      <a:pt x="83" y="137"/>
                    </a:cubicBezTo>
                    <a:cubicBezTo>
                      <a:pt x="82" y="137"/>
                      <a:pt x="81" y="138"/>
                      <a:pt x="80" y="139"/>
                    </a:cubicBezTo>
                    <a:cubicBezTo>
                      <a:pt x="79" y="139"/>
                      <a:pt x="77" y="140"/>
                      <a:pt x="76" y="140"/>
                    </a:cubicBezTo>
                    <a:cubicBezTo>
                      <a:pt x="75" y="139"/>
                      <a:pt x="73" y="139"/>
                      <a:pt x="74" y="138"/>
                    </a:cubicBezTo>
                    <a:cubicBezTo>
                      <a:pt x="75" y="137"/>
                      <a:pt x="75" y="136"/>
                      <a:pt x="76" y="136"/>
                    </a:cubicBezTo>
                    <a:cubicBezTo>
                      <a:pt x="78" y="136"/>
                      <a:pt x="78" y="136"/>
                      <a:pt x="79" y="135"/>
                    </a:cubicBezTo>
                    <a:cubicBezTo>
                      <a:pt x="80" y="135"/>
                      <a:pt x="78" y="134"/>
                      <a:pt x="80" y="134"/>
                    </a:cubicBezTo>
                    <a:cubicBezTo>
                      <a:pt x="82" y="134"/>
                      <a:pt x="84" y="134"/>
                      <a:pt x="84" y="134"/>
                    </a:cubicBezTo>
                    <a:cubicBezTo>
                      <a:pt x="84" y="133"/>
                      <a:pt x="82" y="133"/>
                      <a:pt x="81" y="133"/>
                    </a:cubicBezTo>
                    <a:cubicBezTo>
                      <a:pt x="79" y="133"/>
                      <a:pt x="78" y="133"/>
                      <a:pt x="76" y="133"/>
                    </a:cubicBezTo>
                    <a:cubicBezTo>
                      <a:pt x="75" y="133"/>
                      <a:pt x="72" y="133"/>
                      <a:pt x="73" y="132"/>
                    </a:cubicBezTo>
                    <a:cubicBezTo>
                      <a:pt x="74" y="132"/>
                      <a:pt x="75" y="131"/>
                      <a:pt x="76" y="131"/>
                    </a:cubicBezTo>
                    <a:cubicBezTo>
                      <a:pt x="78" y="131"/>
                      <a:pt x="77" y="131"/>
                      <a:pt x="79" y="131"/>
                    </a:cubicBezTo>
                    <a:cubicBezTo>
                      <a:pt x="82" y="131"/>
                      <a:pt x="85" y="130"/>
                      <a:pt x="85" y="130"/>
                    </a:cubicBezTo>
                    <a:cubicBezTo>
                      <a:pt x="84" y="129"/>
                      <a:pt x="82" y="129"/>
                      <a:pt x="81" y="129"/>
                    </a:cubicBezTo>
                    <a:cubicBezTo>
                      <a:pt x="80" y="129"/>
                      <a:pt x="78" y="130"/>
                      <a:pt x="77" y="129"/>
                    </a:cubicBezTo>
                    <a:cubicBezTo>
                      <a:pt x="77" y="128"/>
                      <a:pt x="76" y="128"/>
                      <a:pt x="77" y="128"/>
                    </a:cubicBezTo>
                    <a:cubicBezTo>
                      <a:pt x="78" y="127"/>
                      <a:pt x="78" y="128"/>
                      <a:pt x="81" y="128"/>
                    </a:cubicBezTo>
                    <a:cubicBezTo>
                      <a:pt x="83" y="128"/>
                      <a:pt x="85" y="128"/>
                      <a:pt x="86" y="128"/>
                    </a:cubicBezTo>
                    <a:cubicBezTo>
                      <a:pt x="87" y="127"/>
                      <a:pt x="87" y="126"/>
                      <a:pt x="87" y="126"/>
                    </a:cubicBezTo>
                    <a:cubicBezTo>
                      <a:pt x="86" y="126"/>
                      <a:pt x="82" y="126"/>
                      <a:pt x="80" y="126"/>
                    </a:cubicBezTo>
                    <a:cubicBezTo>
                      <a:pt x="78" y="126"/>
                      <a:pt x="77" y="126"/>
                      <a:pt x="78" y="125"/>
                    </a:cubicBezTo>
                    <a:cubicBezTo>
                      <a:pt x="79" y="124"/>
                      <a:pt x="82" y="123"/>
                      <a:pt x="81" y="122"/>
                    </a:cubicBezTo>
                    <a:cubicBezTo>
                      <a:pt x="81" y="122"/>
                      <a:pt x="78" y="123"/>
                      <a:pt x="79" y="122"/>
                    </a:cubicBezTo>
                    <a:cubicBezTo>
                      <a:pt x="79" y="120"/>
                      <a:pt x="82" y="117"/>
                      <a:pt x="81" y="117"/>
                    </a:cubicBezTo>
                    <a:cubicBezTo>
                      <a:pt x="80" y="116"/>
                      <a:pt x="77" y="120"/>
                      <a:pt x="76" y="121"/>
                    </a:cubicBezTo>
                    <a:cubicBezTo>
                      <a:pt x="76" y="122"/>
                      <a:pt x="78" y="123"/>
                      <a:pt x="76" y="124"/>
                    </a:cubicBezTo>
                    <a:cubicBezTo>
                      <a:pt x="75" y="125"/>
                      <a:pt x="73" y="127"/>
                      <a:pt x="72" y="128"/>
                    </a:cubicBezTo>
                    <a:cubicBezTo>
                      <a:pt x="70" y="128"/>
                      <a:pt x="65" y="128"/>
                      <a:pt x="65" y="129"/>
                    </a:cubicBezTo>
                    <a:cubicBezTo>
                      <a:pt x="64" y="129"/>
                      <a:pt x="63" y="130"/>
                      <a:pt x="63" y="129"/>
                    </a:cubicBezTo>
                    <a:cubicBezTo>
                      <a:pt x="63" y="128"/>
                      <a:pt x="66" y="127"/>
                      <a:pt x="67" y="125"/>
                    </a:cubicBezTo>
                    <a:cubicBezTo>
                      <a:pt x="67" y="124"/>
                      <a:pt x="68" y="121"/>
                      <a:pt x="67" y="121"/>
                    </a:cubicBezTo>
                    <a:cubicBezTo>
                      <a:pt x="66" y="122"/>
                      <a:pt x="64" y="126"/>
                      <a:pt x="63" y="126"/>
                    </a:cubicBezTo>
                    <a:cubicBezTo>
                      <a:pt x="61" y="126"/>
                      <a:pt x="60" y="125"/>
                      <a:pt x="59" y="126"/>
                    </a:cubicBezTo>
                    <a:cubicBezTo>
                      <a:pt x="58" y="127"/>
                      <a:pt x="58" y="128"/>
                      <a:pt x="57" y="128"/>
                    </a:cubicBezTo>
                    <a:cubicBezTo>
                      <a:pt x="55" y="128"/>
                      <a:pt x="51" y="128"/>
                      <a:pt x="52" y="128"/>
                    </a:cubicBezTo>
                    <a:cubicBezTo>
                      <a:pt x="52" y="127"/>
                      <a:pt x="55" y="126"/>
                      <a:pt x="53" y="126"/>
                    </a:cubicBezTo>
                    <a:cubicBezTo>
                      <a:pt x="52" y="125"/>
                      <a:pt x="50" y="126"/>
                      <a:pt x="49" y="125"/>
                    </a:cubicBezTo>
                    <a:cubicBezTo>
                      <a:pt x="49" y="123"/>
                      <a:pt x="48" y="122"/>
                      <a:pt x="49" y="121"/>
                    </a:cubicBezTo>
                    <a:cubicBezTo>
                      <a:pt x="51" y="119"/>
                      <a:pt x="52" y="118"/>
                      <a:pt x="54" y="117"/>
                    </a:cubicBezTo>
                    <a:cubicBezTo>
                      <a:pt x="56" y="115"/>
                      <a:pt x="56" y="113"/>
                      <a:pt x="58" y="113"/>
                    </a:cubicBezTo>
                    <a:cubicBezTo>
                      <a:pt x="60" y="112"/>
                      <a:pt x="64" y="112"/>
                      <a:pt x="68" y="111"/>
                    </a:cubicBezTo>
                    <a:cubicBezTo>
                      <a:pt x="72" y="110"/>
                      <a:pt x="73" y="109"/>
                      <a:pt x="76" y="109"/>
                    </a:cubicBezTo>
                    <a:cubicBezTo>
                      <a:pt x="78" y="109"/>
                      <a:pt x="76" y="110"/>
                      <a:pt x="81" y="110"/>
                    </a:cubicBezTo>
                    <a:cubicBezTo>
                      <a:pt x="86" y="111"/>
                      <a:pt x="87" y="111"/>
                      <a:pt x="89" y="111"/>
                    </a:cubicBezTo>
                    <a:cubicBezTo>
                      <a:pt x="90" y="112"/>
                      <a:pt x="91" y="112"/>
                      <a:pt x="93" y="113"/>
                    </a:cubicBezTo>
                    <a:cubicBezTo>
                      <a:pt x="95" y="114"/>
                      <a:pt x="102" y="117"/>
                      <a:pt x="104" y="117"/>
                    </a:cubicBezTo>
                    <a:cubicBezTo>
                      <a:pt x="105" y="118"/>
                      <a:pt x="106" y="119"/>
                      <a:pt x="107" y="118"/>
                    </a:cubicBezTo>
                    <a:cubicBezTo>
                      <a:pt x="107" y="117"/>
                      <a:pt x="108" y="117"/>
                      <a:pt x="107" y="116"/>
                    </a:cubicBezTo>
                    <a:cubicBezTo>
                      <a:pt x="107" y="116"/>
                      <a:pt x="104" y="115"/>
                      <a:pt x="105" y="115"/>
                    </a:cubicBezTo>
                    <a:cubicBezTo>
                      <a:pt x="106" y="115"/>
                      <a:pt x="108" y="114"/>
                      <a:pt x="108" y="114"/>
                    </a:cubicBezTo>
                    <a:cubicBezTo>
                      <a:pt x="108" y="113"/>
                      <a:pt x="106" y="113"/>
                      <a:pt x="104" y="113"/>
                    </a:cubicBezTo>
                    <a:cubicBezTo>
                      <a:pt x="102" y="113"/>
                      <a:pt x="101" y="114"/>
                      <a:pt x="100" y="113"/>
                    </a:cubicBezTo>
                    <a:cubicBezTo>
                      <a:pt x="100" y="112"/>
                      <a:pt x="97" y="112"/>
                      <a:pt x="99" y="112"/>
                    </a:cubicBezTo>
                    <a:cubicBezTo>
                      <a:pt x="101" y="111"/>
                      <a:pt x="104" y="112"/>
                      <a:pt x="106" y="112"/>
                    </a:cubicBezTo>
                    <a:cubicBezTo>
                      <a:pt x="109" y="111"/>
                      <a:pt x="113" y="112"/>
                      <a:pt x="113" y="111"/>
                    </a:cubicBezTo>
                    <a:cubicBezTo>
                      <a:pt x="113" y="110"/>
                      <a:pt x="116" y="106"/>
                      <a:pt x="116" y="106"/>
                    </a:cubicBezTo>
                    <a:cubicBezTo>
                      <a:pt x="115" y="105"/>
                      <a:pt x="114" y="106"/>
                      <a:pt x="112" y="106"/>
                    </a:cubicBezTo>
                    <a:cubicBezTo>
                      <a:pt x="111" y="106"/>
                      <a:pt x="110" y="107"/>
                      <a:pt x="109" y="107"/>
                    </a:cubicBezTo>
                    <a:cubicBezTo>
                      <a:pt x="109" y="108"/>
                      <a:pt x="108" y="109"/>
                      <a:pt x="107" y="109"/>
                    </a:cubicBezTo>
                    <a:cubicBezTo>
                      <a:pt x="106" y="109"/>
                      <a:pt x="105" y="110"/>
                      <a:pt x="103" y="109"/>
                    </a:cubicBezTo>
                    <a:cubicBezTo>
                      <a:pt x="102" y="109"/>
                      <a:pt x="102" y="109"/>
                      <a:pt x="100" y="109"/>
                    </a:cubicBezTo>
                    <a:cubicBezTo>
                      <a:pt x="98" y="108"/>
                      <a:pt x="96" y="108"/>
                      <a:pt x="95" y="108"/>
                    </a:cubicBezTo>
                    <a:cubicBezTo>
                      <a:pt x="94" y="108"/>
                      <a:pt x="88" y="108"/>
                      <a:pt x="87" y="108"/>
                    </a:cubicBezTo>
                    <a:cubicBezTo>
                      <a:pt x="85" y="108"/>
                      <a:pt x="84" y="108"/>
                      <a:pt x="83" y="108"/>
                    </a:cubicBezTo>
                    <a:cubicBezTo>
                      <a:pt x="82" y="107"/>
                      <a:pt x="79" y="106"/>
                      <a:pt x="80" y="105"/>
                    </a:cubicBezTo>
                    <a:cubicBezTo>
                      <a:pt x="81" y="104"/>
                      <a:pt x="81" y="104"/>
                      <a:pt x="82" y="104"/>
                    </a:cubicBezTo>
                    <a:cubicBezTo>
                      <a:pt x="83" y="104"/>
                      <a:pt x="85" y="104"/>
                      <a:pt x="86" y="104"/>
                    </a:cubicBezTo>
                    <a:cubicBezTo>
                      <a:pt x="86" y="105"/>
                      <a:pt x="86" y="106"/>
                      <a:pt x="88" y="106"/>
                    </a:cubicBezTo>
                    <a:cubicBezTo>
                      <a:pt x="89" y="106"/>
                      <a:pt x="96" y="106"/>
                      <a:pt x="95" y="106"/>
                    </a:cubicBezTo>
                    <a:cubicBezTo>
                      <a:pt x="95" y="106"/>
                      <a:pt x="90" y="105"/>
                      <a:pt x="89" y="104"/>
                    </a:cubicBezTo>
                    <a:cubicBezTo>
                      <a:pt x="88" y="103"/>
                      <a:pt x="90" y="102"/>
                      <a:pt x="88" y="101"/>
                    </a:cubicBezTo>
                    <a:cubicBezTo>
                      <a:pt x="87" y="101"/>
                      <a:pt x="86" y="102"/>
                      <a:pt x="85" y="102"/>
                    </a:cubicBezTo>
                    <a:cubicBezTo>
                      <a:pt x="85" y="102"/>
                      <a:pt x="84" y="97"/>
                      <a:pt x="82" y="96"/>
                    </a:cubicBezTo>
                    <a:cubicBezTo>
                      <a:pt x="81" y="95"/>
                      <a:pt x="80" y="96"/>
                      <a:pt x="79" y="95"/>
                    </a:cubicBezTo>
                    <a:cubicBezTo>
                      <a:pt x="77" y="93"/>
                      <a:pt x="77" y="92"/>
                      <a:pt x="76" y="92"/>
                    </a:cubicBezTo>
                    <a:cubicBezTo>
                      <a:pt x="75" y="91"/>
                      <a:pt x="72" y="90"/>
                      <a:pt x="70" y="90"/>
                    </a:cubicBezTo>
                    <a:cubicBezTo>
                      <a:pt x="68" y="90"/>
                      <a:pt x="63" y="89"/>
                      <a:pt x="62" y="88"/>
                    </a:cubicBezTo>
                    <a:cubicBezTo>
                      <a:pt x="61" y="87"/>
                      <a:pt x="60" y="88"/>
                      <a:pt x="61" y="87"/>
                    </a:cubicBezTo>
                    <a:cubicBezTo>
                      <a:pt x="61" y="85"/>
                      <a:pt x="60" y="83"/>
                      <a:pt x="62" y="84"/>
                    </a:cubicBezTo>
                    <a:cubicBezTo>
                      <a:pt x="64" y="84"/>
                      <a:pt x="67" y="85"/>
                      <a:pt x="70" y="84"/>
                    </a:cubicBezTo>
                    <a:cubicBezTo>
                      <a:pt x="72" y="84"/>
                      <a:pt x="73" y="85"/>
                      <a:pt x="73" y="84"/>
                    </a:cubicBezTo>
                    <a:cubicBezTo>
                      <a:pt x="73" y="83"/>
                      <a:pt x="70" y="82"/>
                      <a:pt x="67" y="82"/>
                    </a:cubicBezTo>
                    <a:cubicBezTo>
                      <a:pt x="64" y="82"/>
                      <a:pt x="62" y="82"/>
                      <a:pt x="61" y="81"/>
                    </a:cubicBezTo>
                    <a:cubicBezTo>
                      <a:pt x="59" y="80"/>
                      <a:pt x="58" y="80"/>
                      <a:pt x="58" y="79"/>
                    </a:cubicBezTo>
                    <a:cubicBezTo>
                      <a:pt x="59" y="78"/>
                      <a:pt x="60" y="76"/>
                      <a:pt x="61" y="75"/>
                    </a:cubicBezTo>
                    <a:cubicBezTo>
                      <a:pt x="62" y="75"/>
                      <a:pt x="65" y="74"/>
                      <a:pt x="66" y="74"/>
                    </a:cubicBezTo>
                    <a:cubicBezTo>
                      <a:pt x="68" y="74"/>
                      <a:pt x="69" y="75"/>
                      <a:pt x="71" y="76"/>
                    </a:cubicBezTo>
                    <a:cubicBezTo>
                      <a:pt x="74" y="76"/>
                      <a:pt x="73" y="76"/>
                      <a:pt x="78" y="76"/>
                    </a:cubicBezTo>
                    <a:cubicBezTo>
                      <a:pt x="82" y="76"/>
                      <a:pt x="84" y="76"/>
                      <a:pt x="85" y="76"/>
                    </a:cubicBezTo>
                    <a:cubicBezTo>
                      <a:pt x="86" y="76"/>
                      <a:pt x="89" y="76"/>
                      <a:pt x="90" y="76"/>
                    </a:cubicBezTo>
                    <a:cubicBezTo>
                      <a:pt x="90" y="76"/>
                      <a:pt x="92" y="77"/>
                      <a:pt x="94" y="79"/>
                    </a:cubicBezTo>
                    <a:cubicBezTo>
                      <a:pt x="96" y="80"/>
                      <a:pt x="98" y="81"/>
                      <a:pt x="100" y="82"/>
                    </a:cubicBezTo>
                    <a:cubicBezTo>
                      <a:pt x="101" y="82"/>
                      <a:pt x="106" y="85"/>
                      <a:pt x="107" y="85"/>
                    </a:cubicBezTo>
                    <a:cubicBezTo>
                      <a:pt x="107" y="86"/>
                      <a:pt x="108" y="86"/>
                      <a:pt x="108" y="86"/>
                    </a:cubicBezTo>
                    <a:cubicBezTo>
                      <a:pt x="109" y="87"/>
                      <a:pt x="108" y="89"/>
                      <a:pt x="110" y="90"/>
                    </a:cubicBezTo>
                    <a:cubicBezTo>
                      <a:pt x="111" y="90"/>
                      <a:pt x="114" y="91"/>
                      <a:pt x="114" y="91"/>
                    </a:cubicBezTo>
                    <a:cubicBezTo>
                      <a:pt x="113" y="92"/>
                      <a:pt x="112" y="93"/>
                      <a:pt x="113" y="93"/>
                    </a:cubicBezTo>
                    <a:cubicBezTo>
                      <a:pt x="113" y="93"/>
                      <a:pt x="114" y="92"/>
                      <a:pt x="116" y="92"/>
                    </a:cubicBezTo>
                    <a:cubicBezTo>
                      <a:pt x="117" y="92"/>
                      <a:pt x="121" y="92"/>
                      <a:pt x="122" y="93"/>
                    </a:cubicBezTo>
                    <a:cubicBezTo>
                      <a:pt x="123" y="93"/>
                      <a:pt x="123" y="93"/>
                      <a:pt x="125" y="93"/>
                    </a:cubicBezTo>
                    <a:cubicBezTo>
                      <a:pt x="126" y="93"/>
                      <a:pt x="128" y="92"/>
                      <a:pt x="130" y="91"/>
                    </a:cubicBezTo>
                    <a:cubicBezTo>
                      <a:pt x="132" y="91"/>
                      <a:pt x="134" y="91"/>
                      <a:pt x="134" y="90"/>
                    </a:cubicBezTo>
                    <a:cubicBezTo>
                      <a:pt x="134" y="89"/>
                      <a:pt x="132" y="89"/>
                      <a:pt x="130" y="89"/>
                    </a:cubicBezTo>
                    <a:cubicBezTo>
                      <a:pt x="129" y="90"/>
                      <a:pt x="128" y="91"/>
                      <a:pt x="125" y="91"/>
                    </a:cubicBezTo>
                    <a:cubicBezTo>
                      <a:pt x="123" y="91"/>
                      <a:pt x="123" y="91"/>
                      <a:pt x="121" y="90"/>
                    </a:cubicBezTo>
                    <a:cubicBezTo>
                      <a:pt x="119" y="89"/>
                      <a:pt x="116" y="90"/>
                      <a:pt x="116" y="89"/>
                    </a:cubicBezTo>
                    <a:cubicBezTo>
                      <a:pt x="115" y="87"/>
                      <a:pt x="114" y="85"/>
                      <a:pt x="114" y="85"/>
                    </a:cubicBezTo>
                    <a:cubicBezTo>
                      <a:pt x="115" y="84"/>
                      <a:pt x="117" y="85"/>
                      <a:pt x="116" y="84"/>
                    </a:cubicBezTo>
                    <a:cubicBezTo>
                      <a:pt x="116" y="82"/>
                      <a:pt x="108" y="82"/>
                      <a:pt x="108" y="81"/>
                    </a:cubicBezTo>
                    <a:cubicBezTo>
                      <a:pt x="107" y="81"/>
                      <a:pt x="104" y="78"/>
                      <a:pt x="101" y="77"/>
                    </a:cubicBezTo>
                    <a:cubicBezTo>
                      <a:pt x="99" y="75"/>
                      <a:pt x="96" y="75"/>
                      <a:pt x="98" y="74"/>
                    </a:cubicBezTo>
                    <a:cubicBezTo>
                      <a:pt x="99" y="74"/>
                      <a:pt x="101" y="73"/>
                      <a:pt x="104" y="74"/>
                    </a:cubicBezTo>
                    <a:cubicBezTo>
                      <a:pt x="106" y="74"/>
                      <a:pt x="111" y="73"/>
                      <a:pt x="114" y="72"/>
                    </a:cubicBezTo>
                    <a:cubicBezTo>
                      <a:pt x="117" y="72"/>
                      <a:pt x="119" y="72"/>
                      <a:pt x="122" y="71"/>
                    </a:cubicBezTo>
                    <a:cubicBezTo>
                      <a:pt x="125" y="71"/>
                      <a:pt x="126" y="72"/>
                      <a:pt x="127" y="71"/>
                    </a:cubicBezTo>
                    <a:cubicBezTo>
                      <a:pt x="129" y="70"/>
                      <a:pt x="128" y="69"/>
                      <a:pt x="130" y="69"/>
                    </a:cubicBezTo>
                    <a:cubicBezTo>
                      <a:pt x="133" y="69"/>
                      <a:pt x="138" y="68"/>
                      <a:pt x="141" y="68"/>
                    </a:cubicBezTo>
                    <a:cubicBezTo>
                      <a:pt x="144" y="69"/>
                      <a:pt x="147" y="69"/>
                      <a:pt x="149" y="68"/>
                    </a:cubicBezTo>
                    <a:cubicBezTo>
                      <a:pt x="151" y="68"/>
                      <a:pt x="154" y="68"/>
                      <a:pt x="154" y="67"/>
                    </a:cubicBezTo>
                    <a:cubicBezTo>
                      <a:pt x="154" y="66"/>
                      <a:pt x="151" y="67"/>
                      <a:pt x="148" y="67"/>
                    </a:cubicBezTo>
                    <a:cubicBezTo>
                      <a:pt x="144" y="67"/>
                      <a:pt x="142" y="66"/>
                      <a:pt x="139" y="66"/>
                    </a:cubicBezTo>
                    <a:cubicBezTo>
                      <a:pt x="136" y="66"/>
                      <a:pt x="132" y="68"/>
                      <a:pt x="134" y="66"/>
                    </a:cubicBezTo>
                    <a:cubicBezTo>
                      <a:pt x="136" y="65"/>
                      <a:pt x="142" y="64"/>
                      <a:pt x="144" y="63"/>
                    </a:cubicBezTo>
                    <a:cubicBezTo>
                      <a:pt x="147" y="63"/>
                      <a:pt x="149" y="62"/>
                      <a:pt x="152" y="62"/>
                    </a:cubicBezTo>
                    <a:cubicBezTo>
                      <a:pt x="155" y="62"/>
                      <a:pt x="160" y="61"/>
                      <a:pt x="163" y="61"/>
                    </a:cubicBezTo>
                    <a:cubicBezTo>
                      <a:pt x="167" y="60"/>
                      <a:pt x="172" y="60"/>
                      <a:pt x="171" y="60"/>
                    </a:cubicBezTo>
                    <a:cubicBezTo>
                      <a:pt x="169" y="59"/>
                      <a:pt x="166" y="59"/>
                      <a:pt x="161" y="59"/>
                    </a:cubicBezTo>
                    <a:cubicBezTo>
                      <a:pt x="157" y="59"/>
                      <a:pt x="155" y="59"/>
                      <a:pt x="152" y="59"/>
                    </a:cubicBezTo>
                    <a:cubicBezTo>
                      <a:pt x="149" y="59"/>
                      <a:pt x="145" y="61"/>
                      <a:pt x="145" y="60"/>
                    </a:cubicBezTo>
                    <a:cubicBezTo>
                      <a:pt x="144" y="59"/>
                      <a:pt x="143" y="58"/>
                      <a:pt x="144" y="57"/>
                    </a:cubicBezTo>
                    <a:cubicBezTo>
                      <a:pt x="145" y="56"/>
                      <a:pt x="147" y="53"/>
                      <a:pt x="149" y="53"/>
                    </a:cubicBezTo>
                    <a:cubicBezTo>
                      <a:pt x="151" y="53"/>
                      <a:pt x="153" y="52"/>
                      <a:pt x="154" y="51"/>
                    </a:cubicBezTo>
                    <a:cubicBezTo>
                      <a:pt x="154" y="49"/>
                      <a:pt x="155" y="49"/>
                      <a:pt x="158" y="48"/>
                    </a:cubicBezTo>
                    <a:cubicBezTo>
                      <a:pt x="161" y="48"/>
                      <a:pt x="168" y="46"/>
                      <a:pt x="166" y="45"/>
                    </a:cubicBezTo>
                    <a:cubicBezTo>
                      <a:pt x="163" y="45"/>
                      <a:pt x="158" y="47"/>
                      <a:pt x="156" y="48"/>
                    </a:cubicBezTo>
                    <a:cubicBezTo>
                      <a:pt x="154" y="48"/>
                      <a:pt x="153" y="47"/>
                      <a:pt x="152" y="48"/>
                    </a:cubicBezTo>
                    <a:cubicBezTo>
                      <a:pt x="150" y="49"/>
                      <a:pt x="148" y="51"/>
                      <a:pt x="147" y="51"/>
                    </a:cubicBezTo>
                    <a:cubicBezTo>
                      <a:pt x="146" y="51"/>
                      <a:pt x="145" y="53"/>
                      <a:pt x="145" y="53"/>
                    </a:cubicBezTo>
                    <a:cubicBezTo>
                      <a:pt x="144" y="53"/>
                      <a:pt x="143" y="54"/>
                      <a:pt x="141" y="53"/>
                    </a:cubicBezTo>
                    <a:cubicBezTo>
                      <a:pt x="140" y="52"/>
                      <a:pt x="137" y="50"/>
                      <a:pt x="137" y="51"/>
                    </a:cubicBezTo>
                    <a:cubicBezTo>
                      <a:pt x="137" y="52"/>
                      <a:pt x="137" y="52"/>
                      <a:pt x="139" y="54"/>
                    </a:cubicBezTo>
                    <a:cubicBezTo>
                      <a:pt x="140" y="55"/>
                      <a:pt x="139" y="56"/>
                      <a:pt x="139" y="56"/>
                    </a:cubicBezTo>
                    <a:cubicBezTo>
                      <a:pt x="139" y="57"/>
                      <a:pt x="140" y="57"/>
                      <a:pt x="140" y="58"/>
                    </a:cubicBezTo>
                    <a:cubicBezTo>
                      <a:pt x="140" y="58"/>
                      <a:pt x="137" y="60"/>
                      <a:pt x="135" y="61"/>
                    </a:cubicBezTo>
                    <a:cubicBezTo>
                      <a:pt x="134" y="62"/>
                      <a:pt x="125" y="64"/>
                      <a:pt x="122" y="65"/>
                    </a:cubicBezTo>
                    <a:cubicBezTo>
                      <a:pt x="120" y="65"/>
                      <a:pt x="116" y="66"/>
                      <a:pt x="112" y="66"/>
                    </a:cubicBezTo>
                    <a:cubicBezTo>
                      <a:pt x="107" y="67"/>
                      <a:pt x="100" y="69"/>
                      <a:pt x="99" y="68"/>
                    </a:cubicBezTo>
                    <a:cubicBezTo>
                      <a:pt x="98" y="68"/>
                      <a:pt x="97" y="67"/>
                      <a:pt x="98" y="67"/>
                    </a:cubicBezTo>
                    <a:cubicBezTo>
                      <a:pt x="98" y="66"/>
                      <a:pt x="98" y="66"/>
                      <a:pt x="100" y="66"/>
                    </a:cubicBezTo>
                    <a:cubicBezTo>
                      <a:pt x="102" y="65"/>
                      <a:pt x="109" y="65"/>
                      <a:pt x="110" y="64"/>
                    </a:cubicBezTo>
                    <a:cubicBezTo>
                      <a:pt x="111" y="62"/>
                      <a:pt x="113" y="61"/>
                      <a:pt x="113" y="60"/>
                    </a:cubicBezTo>
                    <a:cubicBezTo>
                      <a:pt x="113" y="60"/>
                      <a:pt x="107" y="63"/>
                      <a:pt x="105" y="63"/>
                    </a:cubicBezTo>
                    <a:cubicBezTo>
                      <a:pt x="103" y="63"/>
                      <a:pt x="96" y="65"/>
                      <a:pt x="95" y="65"/>
                    </a:cubicBezTo>
                    <a:cubicBezTo>
                      <a:pt x="94" y="64"/>
                      <a:pt x="93" y="65"/>
                      <a:pt x="94" y="64"/>
                    </a:cubicBezTo>
                    <a:cubicBezTo>
                      <a:pt x="95" y="63"/>
                      <a:pt x="98" y="62"/>
                      <a:pt x="97" y="61"/>
                    </a:cubicBezTo>
                    <a:cubicBezTo>
                      <a:pt x="96" y="60"/>
                      <a:pt x="90" y="62"/>
                      <a:pt x="90" y="63"/>
                    </a:cubicBezTo>
                    <a:cubicBezTo>
                      <a:pt x="90" y="65"/>
                      <a:pt x="91" y="66"/>
                      <a:pt x="90" y="67"/>
                    </a:cubicBezTo>
                    <a:cubicBezTo>
                      <a:pt x="90" y="67"/>
                      <a:pt x="90" y="68"/>
                      <a:pt x="89" y="69"/>
                    </a:cubicBezTo>
                    <a:cubicBezTo>
                      <a:pt x="87" y="69"/>
                      <a:pt x="83" y="69"/>
                      <a:pt x="80" y="69"/>
                    </a:cubicBezTo>
                    <a:cubicBezTo>
                      <a:pt x="77" y="69"/>
                      <a:pt x="74" y="70"/>
                      <a:pt x="72" y="69"/>
                    </a:cubicBezTo>
                    <a:cubicBezTo>
                      <a:pt x="70" y="69"/>
                      <a:pt x="69" y="69"/>
                      <a:pt x="68" y="68"/>
                    </a:cubicBezTo>
                    <a:cubicBezTo>
                      <a:pt x="68" y="68"/>
                      <a:pt x="71" y="66"/>
                      <a:pt x="70" y="66"/>
                    </a:cubicBezTo>
                    <a:cubicBezTo>
                      <a:pt x="68" y="66"/>
                      <a:pt x="65" y="69"/>
                      <a:pt x="64" y="69"/>
                    </a:cubicBezTo>
                    <a:cubicBezTo>
                      <a:pt x="63" y="69"/>
                      <a:pt x="58" y="68"/>
                      <a:pt x="58" y="67"/>
                    </a:cubicBezTo>
                    <a:cubicBezTo>
                      <a:pt x="59" y="65"/>
                      <a:pt x="59" y="64"/>
                      <a:pt x="61" y="63"/>
                    </a:cubicBezTo>
                    <a:cubicBezTo>
                      <a:pt x="63" y="62"/>
                      <a:pt x="67" y="58"/>
                      <a:pt x="69" y="57"/>
                    </a:cubicBezTo>
                    <a:cubicBezTo>
                      <a:pt x="70" y="57"/>
                      <a:pt x="75" y="56"/>
                      <a:pt x="77" y="56"/>
                    </a:cubicBezTo>
                    <a:cubicBezTo>
                      <a:pt x="78" y="56"/>
                      <a:pt x="84" y="55"/>
                      <a:pt x="88" y="55"/>
                    </a:cubicBezTo>
                    <a:cubicBezTo>
                      <a:pt x="91" y="55"/>
                      <a:pt x="97" y="54"/>
                      <a:pt x="100" y="53"/>
                    </a:cubicBezTo>
                    <a:cubicBezTo>
                      <a:pt x="103" y="53"/>
                      <a:pt x="104" y="53"/>
                      <a:pt x="104" y="52"/>
                    </a:cubicBezTo>
                    <a:cubicBezTo>
                      <a:pt x="105" y="51"/>
                      <a:pt x="103" y="52"/>
                      <a:pt x="100" y="52"/>
                    </a:cubicBezTo>
                    <a:cubicBezTo>
                      <a:pt x="96" y="52"/>
                      <a:pt x="87" y="53"/>
                      <a:pt x="83" y="53"/>
                    </a:cubicBezTo>
                    <a:cubicBezTo>
                      <a:pt x="78" y="53"/>
                      <a:pt x="74" y="54"/>
                      <a:pt x="72" y="54"/>
                    </a:cubicBezTo>
                    <a:cubicBezTo>
                      <a:pt x="70" y="54"/>
                      <a:pt x="66" y="56"/>
                      <a:pt x="62" y="58"/>
                    </a:cubicBezTo>
                    <a:cubicBezTo>
                      <a:pt x="59" y="60"/>
                      <a:pt x="55" y="65"/>
                      <a:pt x="53" y="66"/>
                    </a:cubicBezTo>
                    <a:cubicBezTo>
                      <a:pt x="50" y="66"/>
                      <a:pt x="49" y="66"/>
                      <a:pt x="47" y="66"/>
                    </a:cubicBezTo>
                    <a:cubicBezTo>
                      <a:pt x="45" y="66"/>
                      <a:pt x="37" y="61"/>
                      <a:pt x="35" y="61"/>
                    </a:cubicBezTo>
                    <a:cubicBezTo>
                      <a:pt x="33" y="61"/>
                      <a:pt x="29" y="60"/>
                      <a:pt x="29" y="59"/>
                    </a:cubicBezTo>
                    <a:cubicBezTo>
                      <a:pt x="29" y="59"/>
                      <a:pt x="34" y="58"/>
                      <a:pt x="37" y="57"/>
                    </a:cubicBezTo>
                    <a:cubicBezTo>
                      <a:pt x="40" y="57"/>
                      <a:pt x="43" y="57"/>
                      <a:pt x="46" y="58"/>
                    </a:cubicBezTo>
                    <a:cubicBezTo>
                      <a:pt x="49" y="58"/>
                      <a:pt x="53" y="58"/>
                      <a:pt x="56" y="57"/>
                    </a:cubicBezTo>
                    <a:cubicBezTo>
                      <a:pt x="58" y="57"/>
                      <a:pt x="62" y="56"/>
                      <a:pt x="64" y="55"/>
                    </a:cubicBezTo>
                    <a:cubicBezTo>
                      <a:pt x="66" y="54"/>
                      <a:pt x="76" y="51"/>
                      <a:pt x="77" y="50"/>
                    </a:cubicBezTo>
                    <a:cubicBezTo>
                      <a:pt x="79" y="49"/>
                      <a:pt x="79" y="49"/>
                      <a:pt x="79" y="48"/>
                    </a:cubicBezTo>
                    <a:cubicBezTo>
                      <a:pt x="80" y="48"/>
                      <a:pt x="75" y="49"/>
                      <a:pt x="72" y="49"/>
                    </a:cubicBezTo>
                    <a:cubicBezTo>
                      <a:pt x="70" y="49"/>
                      <a:pt x="65" y="51"/>
                      <a:pt x="63" y="52"/>
                    </a:cubicBezTo>
                    <a:cubicBezTo>
                      <a:pt x="62" y="53"/>
                      <a:pt x="60" y="54"/>
                      <a:pt x="58" y="54"/>
                    </a:cubicBezTo>
                    <a:cubicBezTo>
                      <a:pt x="57" y="54"/>
                      <a:pt x="47" y="56"/>
                      <a:pt x="44" y="55"/>
                    </a:cubicBezTo>
                    <a:cubicBezTo>
                      <a:pt x="40" y="55"/>
                      <a:pt x="35" y="55"/>
                      <a:pt x="33" y="55"/>
                    </a:cubicBezTo>
                    <a:cubicBezTo>
                      <a:pt x="30" y="56"/>
                      <a:pt x="25" y="56"/>
                      <a:pt x="24" y="56"/>
                    </a:cubicBezTo>
                    <a:cubicBezTo>
                      <a:pt x="23" y="56"/>
                      <a:pt x="17" y="53"/>
                      <a:pt x="18" y="52"/>
                    </a:cubicBezTo>
                    <a:cubicBezTo>
                      <a:pt x="20" y="52"/>
                      <a:pt x="20" y="52"/>
                      <a:pt x="21" y="51"/>
                    </a:cubicBezTo>
                    <a:cubicBezTo>
                      <a:pt x="22" y="50"/>
                      <a:pt x="25" y="51"/>
                      <a:pt x="26" y="51"/>
                    </a:cubicBezTo>
                    <a:cubicBezTo>
                      <a:pt x="27" y="51"/>
                      <a:pt x="32" y="51"/>
                      <a:pt x="32" y="50"/>
                    </a:cubicBezTo>
                    <a:cubicBezTo>
                      <a:pt x="33" y="50"/>
                      <a:pt x="29" y="50"/>
                      <a:pt x="27" y="50"/>
                    </a:cubicBezTo>
                    <a:cubicBezTo>
                      <a:pt x="26" y="49"/>
                      <a:pt x="22" y="49"/>
                      <a:pt x="24" y="48"/>
                    </a:cubicBezTo>
                    <a:cubicBezTo>
                      <a:pt x="26" y="47"/>
                      <a:pt x="27" y="47"/>
                      <a:pt x="32" y="46"/>
                    </a:cubicBezTo>
                    <a:cubicBezTo>
                      <a:pt x="36" y="44"/>
                      <a:pt x="37" y="44"/>
                      <a:pt x="38" y="44"/>
                    </a:cubicBezTo>
                    <a:cubicBezTo>
                      <a:pt x="40" y="44"/>
                      <a:pt x="51" y="45"/>
                      <a:pt x="52" y="44"/>
                    </a:cubicBezTo>
                    <a:cubicBezTo>
                      <a:pt x="52" y="43"/>
                      <a:pt x="48" y="42"/>
                      <a:pt x="46" y="42"/>
                    </a:cubicBezTo>
                    <a:cubicBezTo>
                      <a:pt x="43" y="42"/>
                      <a:pt x="39" y="41"/>
                      <a:pt x="38" y="41"/>
                    </a:cubicBezTo>
                    <a:cubicBezTo>
                      <a:pt x="36" y="42"/>
                      <a:pt x="28" y="45"/>
                      <a:pt x="26" y="45"/>
                    </a:cubicBezTo>
                    <a:cubicBezTo>
                      <a:pt x="23" y="45"/>
                      <a:pt x="19" y="47"/>
                      <a:pt x="17" y="47"/>
                    </a:cubicBezTo>
                    <a:cubicBezTo>
                      <a:pt x="15" y="46"/>
                      <a:pt x="10" y="47"/>
                      <a:pt x="13" y="45"/>
                    </a:cubicBezTo>
                    <a:cubicBezTo>
                      <a:pt x="16" y="43"/>
                      <a:pt x="18" y="43"/>
                      <a:pt x="20" y="42"/>
                    </a:cubicBezTo>
                    <a:cubicBezTo>
                      <a:pt x="22" y="41"/>
                      <a:pt x="26" y="41"/>
                      <a:pt x="25" y="40"/>
                    </a:cubicBezTo>
                    <a:cubicBezTo>
                      <a:pt x="25" y="40"/>
                      <a:pt x="18" y="37"/>
                      <a:pt x="18" y="38"/>
                    </a:cubicBezTo>
                    <a:cubicBezTo>
                      <a:pt x="17" y="39"/>
                      <a:pt x="19" y="40"/>
                      <a:pt x="17" y="40"/>
                    </a:cubicBezTo>
                    <a:cubicBezTo>
                      <a:pt x="15" y="40"/>
                      <a:pt x="14" y="39"/>
                      <a:pt x="13" y="39"/>
                    </a:cubicBezTo>
                    <a:cubicBezTo>
                      <a:pt x="12" y="40"/>
                      <a:pt x="10" y="40"/>
                      <a:pt x="10" y="40"/>
                    </a:cubicBezTo>
                    <a:cubicBezTo>
                      <a:pt x="10" y="41"/>
                      <a:pt x="10" y="42"/>
                      <a:pt x="10" y="42"/>
                    </a:cubicBezTo>
                    <a:cubicBezTo>
                      <a:pt x="10" y="43"/>
                      <a:pt x="8" y="43"/>
                      <a:pt x="8" y="43"/>
                    </a:cubicBezTo>
                    <a:cubicBezTo>
                      <a:pt x="7" y="43"/>
                      <a:pt x="0" y="41"/>
                      <a:pt x="0" y="40"/>
                    </a:cubicBezTo>
                    <a:cubicBezTo>
                      <a:pt x="0" y="38"/>
                      <a:pt x="3" y="37"/>
                      <a:pt x="5" y="37"/>
                    </a:cubicBezTo>
                    <a:cubicBezTo>
                      <a:pt x="6" y="36"/>
                      <a:pt x="7" y="37"/>
                      <a:pt x="8" y="36"/>
                    </a:cubicBezTo>
                    <a:cubicBezTo>
                      <a:pt x="9" y="36"/>
                      <a:pt x="9" y="35"/>
                      <a:pt x="11" y="35"/>
                    </a:cubicBezTo>
                    <a:cubicBezTo>
                      <a:pt x="12" y="34"/>
                      <a:pt x="14" y="34"/>
                      <a:pt x="16" y="34"/>
                    </a:cubicBezTo>
                    <a:cubicBezTo>
                      <a:pt x="18" y="33"/>
                      <a:pt x="21" y="32"/>
                      <a:pt x="23" y="33"/>
                    </a:cubicBezTo>
                    <a:cubicBezTo>
                      <a:pt x="25" y="34"/>
                      <a:pt x="27" y="36"/>
                      <a:pt x="28" y="35"/>
                    </a:cubicBezTo>
                    <a:cubicBezTo>
                      <a:pt x="29" y="34"/>
                      <a:pt x="30" y="34"/>
                      <a:pt x="30" y="34"/>
                    </a:cubicBezTo>
                    <a:cubicBezTo>
                      <a:pt x="29" y="33"/>
                      <a:pt x="27" y="33"/>
                      <a:pt x="29" y="32"/>
                    </a:cubicBezTo>
                    <a:cubicBezTo>
                      <a:pt x="30" y="31"/>
                      <a:pt x="31" y="33"/>
                      <a:pt x="32" y="32"/>
                    </a:cubicBezTo>
                    <a:cubicBezTo>
                      <a:pt x="33" y="30"/>
                      <a:pt x="31" y="30"/>
                      <a:pt x="34" y="30"/>
                    </a:cubicBezTo>
                    <a:cubicBezTo>
                      <a:pt x="36" y="29"/>
                      <a:pt x="36" y="30"/>
                      <a:pt x="38" y="29"/>
                    </a:cubicBezTo>
                    <a:cubicBezTo>
                      <a:pt x="40" y="29"/>
                      <a:pt x="41" y="27"/>
                      <a:pt x="43" y="28"/>
                    </a:cubicBezTo>
                    <a:cubicBezTo>
                      <a:pt x="46" y="28"/>
                      <a:pt x="47" y="28"/>
                      <a:pt x="48" y="28"/>
                    </a:cubicBezTo>
                    <a:cubicBezTo>
                      <a:pt x="50" y="28"/>
                      <a:pt x="52" y="29"/>
                      <a:pt x="52" y="30"/>
                    </a:cubicBezTo>
                    <a:cubicBezTo>
                      <a:pt x="51" y="31"/>
                      <a:pt x="51" y="31"/>
                      <a:pt x="52" y="32"/>
                    </a:cubicBezTo>
                    <a:cubicBezTo>
                      <a:pt x="52" y="33"/>
                      <a:pt x="56" y="34"/>
                      <a:pt x="57" y="33"/>
                    </a:cubicBezTo>
                    <a:cubicBezTo>
                      <a:pt x="57" y="33"/>
                      <a:pt x="55" y="32"/>
                      <a:pt x="56" y="31"/>
                    </a:cubicBezTo>
                    <a:cubicBezTo>
                      <a:pt x="56" y="30"/>
                      <a:pt x="56" y="30"/>
                      <a:pt x="56" y="30"/>
                    </a:cubicBezTo>
                    <a:cubicBezTo>
                      <a:pt x="57" y="29"/>
                      <a:pt x="60" y="29"/>
                      <a:pt x="62" y="29"/>
                    </a:cubicBezTo>
                    <a:cubicBezTo>
                      <a:pt x="63" y="29"/>
                      <a:pt x="65" y="30"/>
                      <a:pt x="66" y="31"/>
                    </a:cubicBezTo>
                    <a:cubicBezTo>
                      <a:pt x="67" y="32"/>
                      <a:pt x="71" y="35"/>
                      <a:pt x="71" y="34"/>
                    </a:cubicBezTo>
                    <a:cubicBezTo>
                      <a:pt x="71" y="33"/>
                      <a:pt x="69" y="32"/>
                      <a:pt x="70" y="31"/>
                    </a:cubicBezTo>
                    <a:cubicBezTo>
                      <a:pt x="71" y="31"/>
                      <a:pt x="72" y="30"/>
                      <a:pt x="73" y="31"/>
                    </a:cubicBezTo>
                    <a:cubicBezTo>
                      <a:pt x="75" y="31"/>
                      <a:pt x="77" y="34"/>
                      <a:pt x="78" y="33"/>
                    </a:cubicBezTo>
                    <a:cubicBezTo>
                      <a:pt x="78" y="32"/>
                      <a:pt x="77" y="32"/>
                      <a:pt x="77" y="31"/>
                    </a:cubicBezTo>
                    <a:cubicBezTo>
                      <a:pt x="77" y="31"/>
                      <a:pt x="79" y="32"/>
                      <a:pt x="80" y="32"/>
                    </a:cubicBezTo>
                    <a:cubicBezTo>
                      <a:pt x="81" y="32"/>
                      <a:pt x="78" y="29"/>
                      <a:pt x="77" y="29"/>
                    </a:cubicBezTo>
                    <a:cubicBezTo>
                      <a:pt x="75" y="29"/>
                      <a:pt x="75" y="30"/>
                      <a:pt x="73" y="29"/>
                    </a:cubicBezTo>
                    <a:cubicBezTo>
                      <a:pt x="70" y="28"/>
                      <a:pt x="70" y="28"/>
                      <a:pt x="68" y="28"/>
                    </a:cubicBezTo>
                    <a:cubicBezTo>
                      <a:pt x="66" y="28"/>
                      <a:pt x="60" y="28"/>
                      <a:pt x="59" y="27"/>
                    </a:cubicBezTo>
                    <a:cubicBezTo>
                      <a:pt x="58" y="26"/>
                      <a:pt x="56" y="26"/>
                      <a:pt x="57" y="25"/>
                    </a:cubicBezTo>
                    <a:cubicBezTo>
                      <a:pt x="58" y="24"/>
                      <a:pt x="58" y="25"/>
                      <a:pt x="61" y="25"/>
                    </a:cubicBezTo>
                    <a:cubicBezTo>
                      <a:pt x="64" y="25"/>
                      <a:pt x="65" y="25"/>
                      <a:pt x="67" y="25"/>
                    </a:cubicBezTo>
                    <a:cubicBezTo>
                      <a:pt x="70" y="24"/>
                      <a:pt x="73" y="24"/>
                      <a:pt x="73" y="23"/>
                    </a:cubicBezTo>
                    <a:cubicBezTo>
                      <a:pt x="72" y="22"/>
                      <a:pt x="73" y="20"/>
                      <a:pt x="71" y="20"/>
                    </a:cubicBezTo>
                    <a:cubicBezTo>
                      <a:pt x="69" y="19"/>
                      <a:pt x="66" y="20"/>
                      <a:pt x="68" y="18"/>
                    </a:cubicBezTo>
                    <a:cubicBezTo>
                      <a:pt x="69" y="17"/>
                      <a:pt x="71" y="18"/>
                      <a:pt x="74" y="18"/>
                    </a:cubicBezTo>
                    <a:cubicBezTo>
                      <a:pt x="77" y="18"/>
                      <a:pt x="78" y="17"/>
                      <a:pt x="80" y="18"/>
                    </a:cubicBezTo>
                    <a:cubicBezTo>
                      <a:pt x="82" y="20"/>
                      <a:pt x="84" y="19"/>
                      <a:pt x="87" y="20"/>
                    </a:cubicBezTo>
                    <a:cubicBezTo>
                      <a:pt x="91" y="21"/>
                      <a:pt x="91" y="21"/>
                      <a:pt x="93" y="22"/>
                    </a:cubicBezTo>
                    <a:cubicBezTo>
                      <a:pt x="95" y="23"/>
                      <a:pt x="96" y="24"/>
                      <a:pt x="97" y="25"/>
                    </a:cubicBezTo>
                    <a:cubicBezTo>
                      <a:pt x="98" y="26"/>
                      <a:pt x="99" y="26"/>
                      <a:pt x="98" y="27"/>
                    </a:cubicBezTo>
                    <a:cubicBezTo>
                      <a:pt x="98" y="28"/>
                      <a:pt x="96" y="28"/>
                      <a:pt x="98" y="29"/>
                    </a:cubicBezTo>
                    <a:cubicBezTo>
                      <a:pt x="101" y="29"/>
                      <a:pt x="102" y="31"/>
                      <a:pt x="103" y="29"/>
                    </a:cubicBezTo>
                    <a:cubicBezTo>
                      <a:pt x="103" y="27"/>
                      <a:pt x="105" y="28"/>
                      <a:pt x="107" y="28"/>
                    </a:cubicBezTo>
                    <a:cubicBezTo>
                      <a:pt x="108" y="29"/>
                      <a:pt x="111" y="30"/>
                      <a:pt x="116" y="31"/>
                    </a:cubicBezTo>
                    <a:cubicBezTo>
                      <a:pt x="121" y="32"/>
                      <a:pt x="121" y="32"/>
                      <a:pt x="125" y="32"/>
                    </a:cubicBezTo>
                    <a:cubicBezTo>
                      <a:pt x="129" y="33"/>
                      <a:pt x="130" y="33"/>
                      <a:pt x="134" y="34"/>
                    </a:cubicBezTo>
                    <a:cubicBezTo>
                      <a:pt x="138" y="35"/>
                      <a:pt x="141" y="37"/>
                      <a:pt x="140" y="36"/>
                    </a:cubicBezTo>
                    <a:cubicBezTo>
                      <a:pt x="140" y="35"/>
                      <a:pt x="133" y="33"/>
                      <a:pt x="133" y="31"/>
                    </a:cubicBezTo>
                    <a:cubicBezTo>
                      <a:pt x="133" y="30"/>
                      <a:pt x="135" y="29"/>
                      <a:pt x="133" y="29"/>
                    </a:cubicBezTo>
                    <a:cubicBezTo>
                      <a:pt x="132" y="29"/>
                      <a:pt x="132" y="29"/>
                      <a:pt x="129" y="29"/>
                    </a:cubicBezTo>
                    <a:cubicBezTo>
                      <a:pt x="127" y="29"/>
                      <a:pt x="125" y="29"/>
                      <a:pt x="124" y="29"/>
                    </a:cubicBezTo>
                    <a:cubicBezTo>
                      <a:pt x="123" y="28"/>
                      <a:pt x="121" y="28"/>
                      <a:pt x="121" y="27"/>
                    </a:cubicBezTo>
                    <a:cubicBezTo>
                      <a:pt x="122" y="27"/>
                      <a:pt x="123" y="27"/>
                      <a:pt x="122" y="26"/>
                    </a:cubicBezTo>
                    <a:cubicBezTo>
                      <a:pt x="121" y="25"/>
                      <a:pt x="119" y="26"/>
                      <a:pt x="117" y="25"/>
                    </a:cubicBezTo>
                    <a:cubicBezTo>
                      <a:pt x="114" y="25"/>
                      <a:pt x="113" y="25"/>
                      <a:pt x="112" y="24"/>
                    </a:cubicBezTo>
                    <a:cubicBezTo>
                      <a:pt x="111" y="24"/>
                      <a:pt x="110" y="23"/>
                      <a:pt x="107" y="22"/>
                    </a:cubicBezTo>
                    <a:cubicBezTo>
                      <a:pt x="105" y="22"/>
                      <a:pt x="101" y="22"/>
                      <a:pt x="102" y="20"/>
                    </a:cubicBezTo>
                    <a:cubicBezTo>
                      <a:pt x="103" y="19"/>
                      <a:pt x="103" y="18"/>
                      <a:pt x="104" y="18"/>
                    </a:cubicBezTo>
                    <a:cubicBezTo>
                      <a:pt x="105" y="17"/>
                      <a:pt x="106" y="17"/>
                      <a:pt x="109" y="17"/>
                    </a:cubicBezTo>
                    <a:cubicBezTo>
                      <a:pt x="111" y="17"/>
                      <a:pt x="115" y="18"/>
                      <a:pt x="115" y="18"/>
                    </a:cubicBezTo>
                    <a:cubicBezTo>
                      <a:pt x="115" y="17"/>
                      <a:pt x="110" y="15"/>
                      <a:pt x="110" y="15"/>
                    </a:cubicBezTo>
                    <a:cubicBezTo>
                      <a:pt x="110" y="15"/>
                      <a:pt x="109" y="14"/>
                      <a:pt x="109" y="13"/>
                    </a:cubicBezTo>
                    <a:cubicBezTo>
                      <a:pt x="109" y="13"/>
                      <a:pt x="108" y="12"/>
                      <a:pt x="110" y="12"/>
                    </a:cubicBezTo>
                    <a:cubicBezTo>
                      <a:pt x="112" y="13"/>
                      <a:pt x="116" y="14"/>
                      <a:pt x="118" y="14"/>
                    </a:cubicBezTo>
                    <a:cubicBezTo>
                      <a:pt x="120" y="15"/>
                      <a:pt x="125" y="17"/>
                      <a:pt x="125" y="15"/>
                    </a:cubicBezTo>
                    <a:cubicBezTo>
                      <a:pt x="124" y="14"/>
                      <a:pt x="120" y="12"/>
                      <a:pt x="119" y="11"/>
                    </a:cubicBezTo>
                    <a:cubicBezTo>
                      <a:pt x="119" y="10"/>
                      <a:pt x="117" y="9"/>
                      <a:pt x="118" y="8"/>
                    </a:cubicBezTo>
                    <a:cubicBezTo>
                      <a:pt x="118" y="8"/>
                      <a:pt x="120" y="8"/>
                      <a:pt x="122" y="8"/>
                    </a:cubicBezTo>
                    <a:cubicBezTo>
                      <a:pt x="123" y="9"/>
                      <a:pt x="127" y="9"/>
                      <a:pt x="128" y="9"/>
                    </a:cubicBezTo>
                    <a:cubicBezTo>
                      <a:pt x="128" y="9"/>
                      <a:pt x="128" y="11"/>
                      <a:pt x="130" y="11"/>
                    </a:cubicBezTo>
                    <a:cubicBezTo>
                      <a:pt x="131" y="12"/>
                      <a:pt x="136" y="12"/>
                      <a:pt x="138" y="12"/>
                    </a:cubicBezTo>
                    <a:cubicBezTo>
                      <a:pt x="140" y="12"/>
                      <a:pt x="147" y="13"/>
                      <a:pt x="147" y="13"/>
                    </a:cubicBezTo>
                    <a:cubicBezTo>
                      <a:pt x="148" y="13"/>
                      <a:pt x="147" y="12"/>
                      <a:pt x="145" y="12"/>
                    </a:cubicBezTo>
                    <a:cubicBezTo>
                      <a:pt x="143" y="11"/>
                      <a:pt x="139" y="10"/>
                      <a:pt x="138" y="10"/>
                    </a:cubicBezTo>
                    <a:cubicBezTo>
                      <a:pt x="136" y="10"/>
                      <a:pt x="135" y="9"/>
                      <a:pt x="135" y="8"/>
                    </a:cubicBezTo>
                    <a:cubicBezTo>
                      <a:pt x="135" y="8"/>
                      <a:pt x="137" y="4"/>
                      <a:pt x="140" y="4"/>
                    </a:cubicBezTo>
                    <a:cubicBezTo>
                      <a:pt x="142" y="4"/>
                      <a:pt x="145" y="6"/>
                      <a:pt x="149" y="6"/>
                    </a:cubicBezTo>
                    <a:cubicBezTo>
                      <a:pt x="153" y="6"/>
                      <a:pt x="155" y="6"/>
                      <a:pt x="157" y="6"/>
                    </a:cubicBezTo>
                    <a:cubicBezTo>
                      <a:pt x="159" y="7"/>
                      <a:pt x="161" y="6"/>
                      <a:pt x="162" y="8"/>
                    </a:cubicBezTo>
                    <a:cubicBezTo>
                      <a:pt x="163" y="10"/>
                      <a:pt x="164" y="11"/>
                      <a:pt x="166" y="12"/>
                    </a:cubicBezTo>
                    <a:cubicBezTo>
                      <a:pt x="168" y="13"/>
                      <a:pt x="169" y="13"/>
                      <a:pt x="171" y="13"/>
                    </a:cubicBezTo>
                    <a:cubicBezTo>
                      <a:pt x="173" y="14"/>
                      <a:pt x="175" y="14"/>
                      <a:pt x="175" y="15"/>
                    </a:cubicBezTo>
                    <a:cubicBezTo>
                      <a:pt x="174" y="15"/>
                      <a:pt x="171" y="19"/>
                      <a:pt x="172" y="19"/>
                    </a:cubicBezTo>
                    <a:cubicBezTo>
                      <a:pt x="173" y="18"/>
                      <a:pt x="183" y="15"/>
                      <a:pt x="181" y="14"/>
                    </a:cubicBezTo>
                    <a:cubicBezTo>
                      <a:pt x="179" y="13"/>
                      <a:pt x="177" y="12"/>
                      <a:pt x="175" y="12"/>
                    </a:cubicBezTo>
                    <a:cubicBezTo>
                      <a:pt x="173" y="11"/>
                      <a:pt x="171" y="11"/>
                      <a:pt x="172" y="10"/>
                    </a:cubicBezTo>
                    <a:cubicBezTo>
                      <a:pt x="173" y="10"/>
                      <a:pt x="175" y="10"/>
                      <a:pt x="173" y="9"/>
                    </a:cubicBezTo>
                    <a:cubicBezTo>
                      <a:pt x="171" y="8"/>
                      <a:pt x="170" y="9"/>
                      <a:pt x="168" y="8"/>
                    </a:cubicBezTo>
                    <a:cubicBezTo>
                      <a:pt x="165" y="7"/>
                      <a:pt x="163" y="5"/>
                      <a:pt x="162" y="4"/>
                    </a:cubicBezTo>
                    <a:cubicBezTo>
                      <a:pt x="162" y="3"/>
                      <a:pt x="160" y="2"/>
                      <a:pt x="161" y="2"/>
                    </a:cubicBezTo>
                    <a:cubicBezTo>
                      <a:pt x="162" y="2"/>
                      <a:pt x="165" y="2"/>
                      <a:pt x="168" y="2"/>
                    </a:cubicBezTo>
                    <a:cubicBezTo>
                      <a:pt x="170" y="3"/>
                      <a:pt x="170" y="2"/>
                      <a:pt x="174"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244"/>
              <p:cNvSpPr>
                <a:spLocks/>
              </p:cNvSpPr>
              <p:nvPr/>
            </p:nvSpPr>
            <p:spPr bwMode="auto">
              <a:xfrm>
                <a:off x="1096962" y="2708276"/>
                <a:ext cx="1466850" cy="723900"/>
              </a:xfrm>
              <a:custGeom>
                <a:avLst/>
                <a:gdLst>
                  <a:gd name="T0" fmla="*/ 621 w 637"/>
                  <a:gd name="T1" fmla="*/ 71 h 314"/>
                  <a:gd name="T2" fmla="*/ 607 w 637"/>
                  <a:gd name="T3" fmla="*/ 74 h 314"/>
                  <a:gd name="T4" fmla="*/ 593 w 637"/>
                  <a:gd name="T5" fmla="*/ 96 h 314"/>
                  <a:gd name="T6" fmla="*/ 592 w 637"/>
                  <a:gd name="T7" fmla="*/ 107 h 314"/>
                  <a:gd name="T8" fmla="*/ 560 w 637"/>
                  <a:gd name="T9" fmla="*/ 110 h 314"/>
                  <a:gd name="T10" fmla="*/ 550 w 637"/>
                  <a:gd name="T11" fmla="*/ 141 h 314"/>
                  <a:gd name="T12" fmla="*/ 545 w 637"/>
                  <a:gd name="T13" fmla="*/ 140 h 314"/>
                  <a:gd name="T14" fmla="*/ 541 w 637"/>
                  <a:gd name="T15" fmla="*/ 152 h 314"/>
                  <a:gd name="T16" fmla="*/ 535 w 637"/>
                  <a:gd name="T17" fmla="*/ 144 h 314"/>
                  <a:gd name="T18" fmla="*/ 540 w 637"/>
                  <a:gd name="T19" fmla="*/ 133 h 314"/>
                  <a:gd name="T20" fmla="*/ 530 w 637"/>
                  <a:gd name="T21" fmla="*/ 147 h 314"/>
                  <a:gd name="T22" fmla="*/ 522 w 637"/>
                  <a:gd name="T23" fmla="*/ 149 h 314"/>
                  <a:gd name="T24" fmla="*/ 534 w 637"/>
                  <a:gd name="T25" fmla="*/ 162 h 314"/>
                  <a:gd name="T26" fmla="*/ 527 w 637"/>
                  <a:gd name="T27" fmla="*/ 164 h 314"/>
                  <a:gd name="T28" fmla="*/ 535 w 637"/>
                  <a:gd name="T29" fmla="*/ 176 h 314"/>
                  <a:gd name="T30" fmla="*/ 537 w 637"/>
                  <a:gd name="T31" fmla="*/ 181 h 314"/>
                  <a:gd name="T32" fmla="*/ 527 w 637"/>
                  <a:gd name="T33" fmla="*/ 184 h 314"/>
                  <a:gd name="T34" fmla="*/ 535 w 637"/>
                  <a:gd name="T35" fmla="*/ 192 h 314"/>
                  <a:gd name="T36" fmla="*/ 519 w 637"/>
                  <a:gd name="T37" fmla="*/ 200 h 314"/>
                  <a:gd name="T38" fmla="*/ 499 w 637"/>
                  <a:gd name="T39" fmla="*/ 216 h 314"/>
                  <a:gd name="T40" fmla="*/ 482 w 637"/>
                  <a:gd name="T41" fmla="*/ 231 h 314"/>
                  <a:gd name="T42" fmla="*/ 484 w 637"/>
                  <a:gd name="T43" fmla="*/ 264 h 314"/>
                  <a:gd name="T44" fmla="*/ 493 w 637"/>
                  <a:gd name="T45" fmla="*/ 296 h 314"/>
                  <a:gd name="T46" fmla="*/ 480 w 637"/>
                  <a:gd name="T47" fmla="*/ 306 h 314"/>
                  <a:gd name="T48" fmla="*/ 465 w 637"/>
                  <a:gd name="T49" fmla="*/ 282 h 314"/>
                  <a:gd name="T50" fmla="*/ 456 w 637"/>
                  <a:gd name="T51" fmla="*/ 256 h 314"/>
                  <a:gd name="T52" fmla="*/ 422 w 637"/>
                  <a:gd name="T53" fmla="*/ 248 h 314"/>
                  <a:gd name="T54" fmla="*/ 405 w 637"/>
                  <a:gd name="T55" fmla="*/ 244 h 314"/>
                  <a:gd name="T56" fmla="*/ 382 w 637"/>
                  <a:gd name="T57" fmla="*/ 252 h 314"/>
                  <a:gd name="T58" fmla="*/ 394 w 637"/>
                  <a:gd name="T59" fmla="*/ 262 h 314"/>
                  <a:gd name="T60" fmla="*/ 378 w 637"/>
                  <a:gd name="T61" fmla="*/ 261 h 314"/>
                  <a:gd name="T62" fmla="*/ 357 w 637"/>
                  <a:gd name="T63" fmla="*/ 258 h 314"/>
                  <a:gd name="T64" fmla="*/ 331 w 637"/>
                  <a:gd name="T65" fmla="*/ 258 h 314"/>
                  <a:gd name="T66" fmla="*/ 318 w 637"/>
                  <a:gd name="T67" fmla="*/ 269 h 314"/>
                  <a:gd name="T68" fmla="*/ 308 w 637"/>
                  <a:gd name="T69" fmla="*/ 271 h 314"/>
                  <a:gd name="T70" fmla="*/ 297 w 637"/>
                  <a:gd name="T71" fmla="*/ 287 h 314"/>
                  <a:gd name="T72" fmla="*/ 291 w 637"/>
                  <a:gd name="T73" fmla="*/ 298 h 314"/>
                  <a:gd name="T74" fmla="*/ 270 w 637"/>
                  <a:gd name="T75" fmla="*/ 271 h 314"/>
                  <a:gd name="T76" fmla="*/ 240 w 637"/>
                  <a:gd name="T77" fmla="*/ 260 h 314"/>
                  <a:gd name="T78" fmla="*/ 207 w 637"/>
                  <a:gd name="T79" fmla="*/ 236 h 314"/>
                  <a:gd name="T80" fmla="*/ 151 w 637"/>
                  <a:gd name="T81" fmla="*/ 236 h 314"/>
                  <a:gd name="T82" fmla="*/ 69 w 637"/>
                  <a:gd name="T83" fmla="*/ 207 h 314"/>
                  <a:gd name="T84" fmla="*/ 31 w 637"/>
                  <a:gd name="T85" fmla="*/ 173 h 314"/>
                  <a:gd name="T86" fmla="*/ 31 w 637"/>
                  <a:gd name="T87" fmla="*/ 154 h 314"/>
                  <a:gd name="T88" fmla="*/ 18 w 637"/>
                  <a:gd name="T89" fmla="*/ 150 h 314"/>
                  <a:gd name="T90" fmla="*/ 6 w 637"/>
                  <a:gd name="T91" fmla="*/ 101 h 314"/>
                  <a:gd name="T92" fmla="*/ 16 w 637"/>
                  <a:gd name="T93" fmla="*/ 45 h 314"/>
                  <a:gd name="T94" fmla="*/ 6 w 637"/>
                  <a:gd name="T95" fmla="*/ 34 h 314"/>
                  <a:gd name="T96" fmla="*/ 21 w 637"/>
                  <a:gd name="T97" fmla="*/ 22 h 314"/>
                  <a:gd name="T98" fmla="*/ 25 w 637"/>
                  <a:gd name="T99" fmla="*/ 15 h 314"/>
                  <a:gd name="T100" fmla="*/ 326 w 637"/>
                  <a:gd name="T101" fmla="*/ 5 h 314"/>
                  <a:gd name="T102" fmla="*/ 351 w 637"/>
                  <a:gd name="T103" fmla="*/ 11 h 314"/>
                  <a:gd name="T104" fmla="*/ 366 w 637"/>
                  <a:gd name="T105" fmla="*/ 19 h 314"/>
                  <a:gd name="T106" fmla="*/ 440 w 637"/>
                  <a:gd name="T107" fmla="*/ 36 h 314"/>
                  <a:gd name="T108" fmla="*/ 450 w 637"/>
                  <a:gd name="T109" fmla="*/ 46 h 314"/>
                  <a:gd name="T110" fmla="*/ 462 w 637"/>
                  <a:gd name="T111" fmla="*/ 94 h 314"/>
                  <a:gd name="T112" fmla="*/ 487 w 637"/>
                  <a:gd name="T113" fmla="*/ 97 h 314"/>
                  <a:gd name="T114" fmla="*/ 507 w 637"/>
                  <a:gd name="T115" fmla="*/ 80 h 314"/>
                  <a:gd name="T116" fmla="*/ 588 w 637"/>
                  <a:gd name="T117" fmla="*/ 60 h 314"/>
                  <a:gd name="T118" fmla="*/ 602 w 637"/>
                  <a:gd name="T119" fmla="*/ 49 h 314"/>
                  <a:gd name="T120" fmla="*/ 615 w 637"/>
                  <a:gd name="T121" fmla="*/ 28 h 314"/>
                  <a:gd name="T122" fmla="*/ 623 w 637"/>
                  <a:gd name="T123" fmla="*/ 29 h 314"/>
                  <a:gd name="T124" fmla="*/ 636 w 637"/>
                  <a:gd name="T125" fmla="*/ 59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7" h="314">
                    <a:moveTo>
                      <a:pt x="637" y="60"/>
                    </a:moveTo>
                    <a:cubicBezTo>
                      <a:pt x="637" y="60"/>
                      <a:pt x="637" y="61"/>
                      <a:pt x="637" y="61"/>
                    </a:cubicBezTo>
                    <a:cubicBezTo>
                      <a:pt x="637" y="62"/>
                      <a:pt x="637" y="62"/>
                      <a:pt x="637" y="63"/>
                    </a:cubicBezTo>
                    <a:cubicBezTo>
                      <a:pt x="637" y="64"/>
                      <a:pt x="637" y="64"/>
                      <a:pt x="636" y="65"/>
                    </a:cubicBezTo>
                    <a:cubicBezTo>
                      <a:pt x="636" y="65"/>
                      <a:pt x="635" y="66"/>
                      <a:pt x="634" y="65"/>
                    </a:cubicBezTo>
                    <a:cubicBezTo>
                      <a:pt x="633" y="65"/>
                      <a:pt x="633" y="65"/>
                      <a:pt x="632" y="65"/>
                    </a:cubicBezTo>
                    <a:cubicBezTo>
                      <a:pt x="632" y="65"/>
                      <a:pt x="630" y="65"/>
                      <a:pt x="629" y="66"/>
                    </a:cubicBezTo>
                    <a:cubicBezTo>
                      <a:pt x="627" y="67"/>
                      <a:pt x="626" y="69"/>
                      <a:pt x="626" y="69"/>
                    </a:cubicBezTo>
                    <a:cubicBezTo>
                      <a:pt x="626" y="70"/>
                      <a:pt x="625" y="67"/>
                      <a:pt x="624" y="67"/>
                    </a:cubicBezTo>
                    <a:cubicBezTo>
                      <a:pt x="623" y="67"/>
                      <a:pt x="621" y="67"/>
                      <a:pt x="621" y="68"/>
                    </a:cubicBezTo>
                    <a:cubicBezTo>
                      <a:pt x="621" y="68"/>
                      <a:pt x="622" y="71"/>
                      <a:pt x="621" y="71"/>
                    </a:cubicBezTo>
                    <a:cubicBezTo>
                      <a:pt x="619" y="71"/>
                      <a:pt x="618" y="70"/>
                      <a:pt x="618" y="70"/>
                    </a:cubicBezTo>
                    <a:cubicBezTo>
                      <a:pt x="618" y="69"/>
                      <a:pt x="619" y="69"/>
                      <a:pt x="619" y="68"/>
                    </a:cubicBezTo>
                    <a:cubicBezTo>
                      <a:pt x="618" y="68"/>
                      <a:pt x="618" y="67"/>
                      <a:pt x="618" y="67"/>
                    </a:cubicBezTo>
                    <a:cubicBezTo>
                      <a:pt x="617" y="67"/>
                      <a:pt x="616" y="73"/>
                      <a:pt x="614" y="73"/>
                    </a:cubicBezTo>
                    <a:cubicBezTo>
                      <a:pt x="612" y="74"/>
                      <a:pt x="612" y="74"/>
                      <a:pt x="612" y="74"/>
                    </a:cubicBezTo>
                    <a:cubicBezTo>
                      <a:pt x="612" y="74"/>
                      <a:pt x="612" y="73"/>
                      <a:pt x="612" y="73"/>
                    </a:cubicBezTo>
                    <a:cubicBezTo>
                      <a:pt x="611" y="73"/>
                      <a:pt x="611" y="75"/>
                      <a:pt x="610" y="75"/>
                    </a:cubicBezTo>
                    <a:cubicBezTo>
                      <a:pt x="610" y="75"/>
                      <a:pt x="610" y="74"/>
                      <a:pt x="609" y="74"/>
                    </a:cubicBezTo>
                    <a:cubicBezTo>
                      <a:pt x="609" y="74"/>
                      <a:pt x="609" y="76"/>
                      <a:pt x="609" y="76"/>
                    </a:cubicBezTo>
                    <a:cubicBezTo>
                      <a:pt x="608" y="76"/>
                      <a:pt x="608" y="75"/>
                      <a:pt x="607" y="74"/>
                    </a:cubicBezTo>
                    <a:cubicBezTo>
                      <a:pt x="607" y="74"/>
                      <a:pt x="607" y="73"/>
                      <a:pt x="607" y="74"/>
                    </a:cubicBezTo>
                    <a:cubicBezTo>
                      <a:pt x="606" y="74"/>
                      <a:pt x="608" y="77"/>
                      <a:pt x="607" y="77"/>
                    </a:cubicBezTo>
                    <a:cubicBezTo>
                      <a:pt x="606" y="77"/>
                      <a:pt x="605" y="76"/>
                      <a:pt x="605" y="76"/>
                    </a:cubicBezTo>
                    <a:cubicBezTo>
                      <a:pt x="604" y="77"/>
                      <a:pt x="602" y="77"/>
                      <a:pt x="602" y="78"/>
                    </a:cubicBezTo>
                    <a:cubicBezTo>
                      <a:pt x="602" y="79"/>
                      <a:pt x="603" y="79"/>
                      <a:pt x="602" y="80"/>
                    </a:cubicBezTo>
                    <a:cubicBezTo>
                      <a:pt x="601" y="81"/>
                      <a:pt x="601" y="82"/>
                      <a:pt x="599" y="83"/>
                    </a:cubicBezTo>
                    <a:cubicBezTo>
                      <a:pt x="598" y="85"/>
                      <a:pt x="596" y="86"/>
                      <a:pt x="596" y="87"/>
                    </a:cubicBezTo>
                    <a:cubicBezTo>
                      <a:pt x="596" y="88"/>
                      <a:pt x="595" y="90"/>
                      <a:pt x="596" y="90"/>
                    </a:cubicBezTo>
                    <a:cubicBezTo>
                      <a:pt x="596" y="91"/>
                      <a:pt x="596" y="92"/>
                      <a:pt x="596" y="92"/>
                    </a:cubicBezTo>
                    <a:cubicBezTo>
                      <a:pt x="597" y="92"/>
                      <a:pt x="598" y="92"/>
                      <a:pt x="598" y="92"/>
                    </a:cubicBezTo>
                    <a:cubicBezTo>
                      <a:pt x="598" y="93"/>
                      <a:pt x="595" y="93"/>
                      <a:pt x="595" y="94"/>
                    </a:cubicBezTo>
                    <a:cubicBezTo>
                      <a:pt x="595" y="94"/>
                      <a:pt x="593" y="96"/>
                      <a:pt x="593" y="96"/>
                    </a:cubicBezTo>
                    <a:cubicBezTo>
                      <a:pt x="593" y="97"/>
                      <a:pt x="595" y="98"/>
                      <a:pt x="596" y="99"/>
                    </a:cubicBezTo>
                    <a:cubicBezTo>
                      <a:pt x="597" y="99"/>
                      <a:pt x="597" y="100"/>
                      <a:pt x="598" y="101"/>
                    </a:cubicBezTo>
                    <a:cubicBezTo>
                      <a:pt x="598" y="102"/>
                      <a:pt x="598" y="103"/>
                      <a:pt x="599" y="104"/>
                    </a:cubicBezTo>
                    <a:cubicBezTo>
                      <a:pt x="600" y="104"/>
                      <a:pt x="601" y="105"/>
                      <a:pt x="602" y="104"/>
                    </a:cubicBezTo>
                    <a:cubicBezTo>
                      <a:pt x="603" y="104"/>
                      <a:pt x="603" y="104"/>
                      <a:pt x="603" y="103"/>
                    </a:cubicBezTo>
                    <a:cubicBezTo>
                      <a:pt x="603" y="102"/>
                      <a:pt x="602" y="101"/>
                      <a:pt x="602" y="101"/>
                    </a:cubicBezTo>
                    <a:cubicBezTo>
                      <a:pt x="602" y="100"/>
                      <a:pt x="603" y="100"/>
                      <a:pt x="604" y="101"/>
                    </a:cubicBezTo>
                    <a:cubicBezTo>
                      <a:pt x="605" y="102"/>
                      <a:pt x="606" y="105"/>
                      <a:pt x="605" y="105"/>
                    </a:cubicBezTo>
                    <a:cubicBezTo>
                      <a:pt x="604" y="106"/>
                      <a:pt x="602" y="106"/>
                      <a:pt x="601" y="105"/>
                    </a:cubicBezTo>
                    <a:cubicBezTo>
                      <a:pt x="599" y="105"/>
                      <a:pt x="597" y="104"/>
                      <a:pt x="596" y="105"/>
                    </a:cubicBezTo>
                    <a:cubicBezTo>
                      <a:pt x="596" y="105"/>
                      <a:pt x="593" y="107"/>
                      <a:pt x="592" y="107"/>
                    </a:cubicBezTo>
                    <a:cubicBezTo>
                      <a:pt x="592" y="107"/>
                      <a:pt x="591" y="106"/>
                      <a:pt x="591" y="105"/>
                    </a:cubicBezTo>
                    <a:cubicBezTo>
                      <a:pt x="592" y="105"/>
                      <a:pt x="593" y="104"/>
                      <a:pt x="593" y="104"/>
                    </a:cubicBezTo>
                    <a:cubicBezTo>
                      <a:pt x="592" y="103"/>
                      <a:pt x="591" y="105"/>
                      <a:pt x="590" y="104"/>
                    </a:cubicBezTo>
                    <a:cubicBezTo>
                      <a:pt x="590" y="104"/>
                      <a:pt x="589" y="103"/>
                      <a:pt x="589" y="103"/>
                    </a:cubicBezTo>
                    <a:cubicBezTo>
                      <a:pt x="588" y="103"/>
                      <a:pt x="588" y="109"/>
                      <a:pt x="588" y="109"/>
                    </a:cubicBezTo>
                    <a:cubicBezTo>
                      <a:pt x="587" y="110"/>
                      <a:pt x="586" y="110"/>
                      <a:pt x="584" y="110"/>
                    </a:cubicBezTo>
                    <a:cubicBezTo>
                      <a:pt x="583" y="110"/>
                      <a:pt x="575" y="110"/>
                      <a:pt x="573" y="110"/>
                    </a:cubicBezTo>
                    <a:cubicBezTo>
                      <a:pt x="571" y="110"/>
                      <a:pt x="567" y="112"/>
                      <a:pt x="566" y="113"/>
                    </a:cubicBezTo>
                    <a:cubicBezTo>
                      <a:pt x="565" y="113"/>
                      <a:pt x="563" y="115"/>
                      <a:pt x="562" y="116"/>
                    </a:cubicBezTo>
                    <a:cubicBezTo>
                      <a:pt x="561" y="116"/>
                      <a:pt x="561" y="114"/>
                      <a:pt x="561" y="113"/>
                    </a:cubicBezTo>
                    <a:cubicBezTo>
                      <a:pt x="561" y="112"/>
                      <a:pt x="561" y="110"/>
                      <a:pt x="560" y="110"/>
                    </a:cubicBezTo>
                    <a:cubicBezTo>
                      <a:pt x="560" y="109"/>
                      <a:pt x="560" y="113"/>
                      <a:pt x="560" y="114"/>
                    </a:cubicBezTo>
                    <a:cubicBezTo>
                      <a:pt x="560" y="115"/>
                      <a:pt x="560" y="116"/>
                      <a:pt x="559" y="117"/>
                    </a:cubicBezTo>
                    <a:cubicBezTo>
                      <a:pt x="559" y="118"/>
                      <a:pt x="558" y="120"/>
                      <a:pt x="557" y="120"/>
                    </a:cubicBezTo>
                    <a:cubicBezTo>
                      <a:pt x="557" y="121"/>
                      <a:pt x="558" y="121"/>
                      <a:pt x="559" y="122"/>
                    </a:cubicBezTo>
                    <a:cubicBezTo>
                      <a:pt x="560" y="122"/>
                      <a:pt x="561" y="123"/>
                      <a:pt x="561" y="123"/>
                    </a:cubicBezTo>
                    <a:cubicBezTo>
                      <a:pt x="561" y="123"/>
                      <a:pt x="560" y="128"/>
                      <a:pt x="559" y="130"/>
                    </a:cubicBezTo>
                    <a:cubicBezTo>
                      <a:pt x="558" y="132"/>
                      <a:pt x="558" y="133"/>
                      <a:pt x="556" y="134"/>
                    </a:cubicBezTo>
                    <a:cubicBezTo>
                      <a:pt x="555" y="134"/>
                      <a:pt x="555" y="135"/>
                      <a:pt x="555" y="136"/>
                    </a:cubicBezTo>
                    <a:cubicBezTo>
                      <a:pt x="555" y="136"/>
                      <a:pt x="553" y="136"/>
                      <a:pt x="553" y="137"/>
                    </a:cubicBezTo>
                    <a:cubicBezTo>
                      <a:pt x="552" y="137"/>
                      <a:pt x="552" y="139"/>
                      <a:pt x="552" y="140"/>
                    </a:cubicBezTo>
                    <a:cubicBezTo>
                      <a:pt x="551" y="140"/>
                      <a:pt x="551" y="141"/>
                      <a:pt x="550" y="141"/>
                    </a:cubicBezTo>
                    <a:cubicBezTo>
                      <a:pt x="549" y="140"/>
                      <a:pt x="551" y="139"/>
                      <a:pt x="550" y="138"/>
                    </a:cubicBezTo>
                    <a:cubicBezTo>
                      <a:pt x="549" y="137"/>
                      <a:pt x="547" y="137"/>
                      <a:pt x="546" y="136"/>
                    </a:cubicBezTo>
                    <a:cubicBezTo>
                      <a:pt x="545" y="136"/>
                      <a:pt x="546" y="135"/>
                      <a:pt x="545" y="134"/>
                    </a:cubicBezTo>
                    <a:cubicBezTo>
                      <a:pt x="544" y="134"/>
                      <a:pt x="544" y="133"/>
                      <a:pt x="544" y="132"/>
                    </a:cubicBezTo>
                    <a:cubicBezTo>
                      <a:pt x="545" y="131"/>
                      <a:pt x="545" y="131"/>
                      <a:pt x="546" y="130"/>
                    </a:cubicBezTo>
                    <a:cubicBezTo>
                      <a:pt x="547" y="129"/>
                      <a:pt x="549" y="129"/>
                      <a:pt x="548" y="127"/>
                    </a:cubicBezTo>
                    <a:cubicBezTo>
                      <a:pt x="548" y="126"/>
                      <a:pt x="548" y="128"/>
                      <a:pt x="547" y="128"/>
                    </a:cubicBezTo>
                    <a:cubicBezTo>
                      <a:pt x="545" y="129"/>
                      <a:pt x="544" y="130"/>
                      <a:pt x="543" y="131"/>
                    </a:cubicBezTo>
                    <a:cubicBezTo>
                      <a:pt x="543" y="131"/>
                      <a:pt x="542" y="133"/>
                      <a:pt x="542" y="133"/>
                    </a:cubicBezTo>
                    <a:cubicBezTo>
                      <a:pt x="543" y="134"/>
                      <a:pt x="543" y="135"/>
                      <a:pt x="544" y="137"/>
                    </a:cubicBezTo>
                    <a:cubicBezTo>
                      <a:pt x="544" y="138"/>
                      <a:pt x="544" y="139"/>
                      <a:pt x="545" y="140"/>
                    </a:cubicBezTo>
                    <a:cubicBezTo>
                      <a:pt x="545" y="141"/>
                      <a:pt x="548" y="142"/>
                      <a:pt x="548" y="143"/>
                    </a:cubicBezTo>
                    <a:cubicBezTo>
                      <a:pt x="548" y="143"/>
                      <a:pt x="547" y="145"/>
                      <a:pt x="547" y="145"/>
                    </a:cubicBezTo>
                    <a:cubicBezTo>
                      <a:pt x="547" y="146"/>
                      <a:pt x="548" y="145"/>
                      <a:pt x="548" y="146"/>
                    </a:cubicBezTo>
                    <a:cubicBezTo>
                      <a:pt x="549" y="147"/>
                      <a:pt x="547" y="151"/>
                      <a:pt x="545" y="152"/>
                    </a:cubicBezTo>
                    <a:cubicBezTo>
                      <a:pt x="544" y="153"/>
                      <a:pt x="544" y="155"/>
                      <a:pt x="544" y="156"/>
                    </a:cubicBezTo>
                    <a:cubicBezTo>
                      <a:pt x="543" y="157"/>
                      <a:pt x="542" y="160"/>
                      <a:pt x="541" y="160"/>
                    </a:cubicBezTo>
                    <a:cubicBezTo>
                      <a:pt x="541" y="161"/>
                      <a:pt x="539" y="164"/>
                      <a:pt x="538" y="164"/>
                    </a:cubicBezTo>
                    <a:cubicBezTo>
                      <a:pt x="538" y="163"/>
                      <a:pt x="538" y="161"/>
                      <a:pt x="539" y="159"/>
                    </a:cubicBezTo>
                    <a:cubicBezTo>
                      <a:pt x="540" y="158"/>
                      <a:pt x="543" y="154"/>
                      <a:pt x="542" y="154"/>
                    </a:cubicBezTo>
                    <a:cubicBezTo>
                      <a:pt x="542" y="153"/>
                      <a:pt x="540" y="154"/>
                      <a:pt x="540" y="154"/>
                    </a:cubicBezTo>
                    <a:cubicBezTo>
                      <a:pt x="540" y="153"/>
                      <a:pt x="541" y="152"/>
                      <a:pt x="541" y="152"/>
                    </a:cubicBezTo>
                    <a:cubicBezTo>
                      <a:pt x="540" y="152"/>
                      <a:pt x="539" y="153"/>
                      <a:pt x="539" y="152"/>
                    </a:cubicBezTo>
                    <a:cubicBezTo>
                      <a:pt x="540" y="151"/>
                      <a:pt x="540" y="150"/>
                      <a:pt x="540" y="150"/>
                    </a:cubicBezTo>
                    <a:cubicBezTo>
                      <a:pt x="540" y="149"/>
                      <a:pt x="540" y="148"/>
                      <a:pt x="539" y="148"/>
                    </a:cubicBezTo>
                    <a:cubicBezTo>
                      <a:pt x="539" y="148"/>
                      <a:pt x="539" y="150"/>
                      <a:pt x="539" y="150"/>
                    </a:cubicBezTo>
                    <a:cubicBezTo>
                      <a:pt x="538" y="149"/>
                      <a:pt x="538" y="149"/>
                      <a:pt x="538" y="149"/>
                    </a:cubicBezTo>
                    <a:cubicBezTo>
                      <a:pt x="537" y="149"/>
                      <a:pt x="537" y="150"/>
                      <a:pt x="536" y="149"/>
                    </a:cubicBezTo>
                    <a:cubicBezTo>
                      <a:pt x="536" y="149"/>
                      <a:pt x="535" y="148"/>
                      <a:pt x="535" y="147"/>
                    </a:cubicBezTo>
                    <a:cubicBezTo>
                      <a:pt x="535" y="147"/>
                      <a:pt x="535" y="146"/>
                      <a:pt x="536" y="146"/>
                    </a:cubicBezTo>
                    <a:cubicBezTo>
                      <a:pt x="537" y="145"/>
                      <a:pt x="539" y="146"/>
                      <a:pt x="539" y="146"/>
                    </a:cubicBezTo>
                    <a:cubicBezTo>
                      <a:pt x="539" y="145"/>
                      <a:pt x="537" y="144"/>
                      <a:pt x="536" y="144"/>
                    </a:cubicBezTo>
                    <a:cubicBezTo>
                      <a:pt x="536" y="144"/>
                      <a:pt x="535" y="145"/>
                      <a:pt x="535" y="144"/>
                    </a:cubicBezTo>
                    <a:cubicBezTo>
                      <a:pt x="534" y="144"/>
                      <a:pt x="534" y="144"/>
                      <a:pt x="535" y="143"/>
                    </a:cubicBezTo>
                    <a:cubicBezTo>
                      <a:pt x="536" y="143"/>
                      <a:pt x="537" y="144"/>
                      <a:pt x="536" y="143"/>
                    </a:cubicBezTo>
                    <a:cubicBezTo>
                      <a:pt x="536" y="142"/>
                      <a:pt x="537" y="142"/>
                      <a:pt x="536" y="141"/>
                    </a:cubicBezTo>
                    <a:cubicBezTo>
                      <a:pt x="535" y="141"/>
                      <a:pt x="534" y="141"/>
                      <a:pt x="534" y="140"/>
                    </a:cubicBezTo>
                    <a:cubicBezTo>
                      <a:pt x="535" y="140"/>
                      <a:pt x="537" y="141"/>
                      <a:pt x="537" y="140"/>
                    </a:cubicBezTo>
                    <a:cubicBezTo>
                      <a:pt x="537" y="139"/>
                      <a:pt x="538" y="139"/>
                      <a:pt x="537" y="139"/>
                    </a:cubicBezTo>
                    <a:cubicBezTo>
                      <a:pt x="537" y="138"/>
                      <a:pt x="535" y="138"/>
                      <a:pt x="536" y="138"/>
                    </a:cubicBezTo>
                    <a:cubicBezTo>
                      <a:pt x="536" y="137"/>
                      <a:pt x="535" y="136"/>
                      <a:pt x="537" y="136"/>
                    </a:cubicBezTo>
                    <a:cubicBezTo>
                      <a:pt x="538" y="136"/>
                      <a:pt x="540" y="136"/>
                      <a:pt x="540" y="136"/>
                    </a:cubicBezTo>
                    <a:cubicBezTo>
                      <a:pt x="540" y="135"/>
                      <a:pt x="538" y="135"/>
                      <a:pt x="538" y="135"/>
                    </a:cubicBezTo>
                    <a:cubicBezTo>
                      <a:pt x="539" y="134"/>
                      <a:pt x="540" y="134"/>
                      <a:pt x="540" y="133"/>
                    </a:cubicBezTo>
                    <a:cubicBezTo>
                      <a:pt x="540" y="133"/>
                      <a:pt x="537" y="133"/>
                      <a:pt x="537" y="133"/>
                    </a:cubicBezTo>
                    <a:cubicBezTo>
                      <a:pt x="536" y="134"/>
                      <a:pt x="535" y="135"/>
                      <a:pt x="534" y="135"/>
                    </a:cubicBezTo>
                    <a:cubicBezTo>
                      <a:pt x="533" y="136"/>
                      <a:pt x="532" y="137"/>
                      <a:pt x="531" y="137"/>
                    </a:cubicBezTo>
                    <a:cubicBezTo>
                      <a:pt x="531" y="137"/>
                      <a:pt x="533" y="139"/>
                      <a:pt x="533" y="139"/>
                    </a:cubicBezTo>
                    <a:cubicBezTo>
                      <a:pt x="533" y="140"/>
                      <a:pt x="532" y="139"/>
                      <a:pt x="532" y="140"/>
                    </a:cubicBezTo>
                    <a:cubicBezTo>
                      <a:pt x="532" y="140"/>
                      <a:pt x="533" y="141"/>
                      <a:pt x="533" y="142"/>
                    </a:cubicBezTo>
                    <a:cubicBezTo>
                      <a:pt x="533" y="142"/>
                      <a:pt x="533" y="144"/>
                      <a:pt x="533" y="144"/>
                    </a:cubicBezTo>
                    <a:cubicBezTo>
                      <a:pt x="532" y="145"/>
                      <a:pt x="532" y="146"/>
                      <a:pt x="532" y="146"/>
                    </a:cubicBezTo>
                    <a:cubicBezTo>
                      <a:pt x="532" y="147"/>
                      <a:pt x="532" y="147"/>
                      <a:pt x="531" y="146"/>
                    </a:cubicBezTo>
                    <a:cubicBezTo>
                      <a:pt x="531" y="145"/>
                      <a:pt x="531" y="144"/>
                      <a:pt x="531" y="144"/>
                    </a:cubicBezTo>
                    <a:cubicBezTo>
                      <a:pt x="530" y="144"/>
                      <a:pt x="529" y="147"/>
                      <a:pt x="530" y="147"/>
                    </a:cubicBezTo>
                    <a:cubicBezTo>
                      <a:pt x="531" y="148"/>
                      <a:pt x="532" y="148"/>
                      <a:pt x="533" y="148"/>
                    </a:cubicBezTo>
                    <a:cubicBezTo>
                      <a:pt x="534" y="149"/>
                      <a:pt x="534" y="151"/>
                      <a:pt x="534" y="151"/>
                    </a:cubicBezTo>
                    <a:cubicBezTo>
                      <a:pt x="534" y="151"/>
                      <a:pt x="535" y="152"/>
                      <a:pt x="534" y="152"/>
                    </a:cubicBezTo>
                    <a:cubicBezTo>
                      <a:pt x="534" y="152"/>
                      <a:pt x="532" y="151"/>
                      <a:pt x="531" y="150"/>
                    </a:cubicBezTo>
                    <a:cubicBezTo>
                      <a:pt x="530" y="149"/>
                      <a:pt x="529" y="148"/>
                      <a:pt x="529" y="149"/>
                    </a:cubicBezTo>
                    <a:cubicBezTo>
                      <a:pt x="528" y="149"/>
                      <a:pt x="528" y="149"/>
                      <a:pt x="527" y="148"/>
                    </a:cubicBezTo>
                    <a:cubicBezTo>
                      <a:pt x="527" y="148"/>
                      <a:pt x="526" y="147"/>
                      <a:pt x="526" y="147"/>
                    </a:cubicBezTo>
                    <a:cubicBezTo>
                      <a:pt x="526" y="147"/>
                      <a:pt x="527" y="146"/>
                      <a:pt x="526" y="145"/>
                    </a:cubicBezTo>
                    <a:cubicBezTo>
                      <a:pt x="526" y="144"/>
                      <a:pt x="525" y="145"/>
                      <a:pt x="525" y="145"/>
                    </a:cubicBezTo>
                    <a:cubicBezTo>
                      <a:pt x="524" y="146"/>
                      <a:pt x="524" y="148"/>
                      <a:pt x="523" y="148"/>
                    </a:cubicBezTo>
                    <a:cubicBezTo>
                      <a:pt x="522" y="148"/>
                      <a:pt x="521" y="149"/>
                      <a:pt x="522" y="149"/>
                    </a:cubicBezTo>
                    <a:cubicBezTo>
                      <a:pt x="523" y="150"/>
                      <a:pt x="525" y="148"/>
                      <a:pt x="526" y="149"/>
                    </a:cubicBezTo>
                    <a:cubicBezTo>
                      <a:pt x="527" y="150"/>
                      <a:pt x="526" y="150"/>
                      <a:pt x="528" y="151"/>
                    </a:cubicBezTo>
                    <a:cubicBezTo>
                      <a:pt x="529" y="151"/>
                      <a:pt x="531" y="153"/>
                      <a:pt x="532" y="153"/>
                    </a:cubicBezTo>
                    <a:cubicBezTo>
                      <a:pt x="533" y="153"/>
                      <a:pt x="536" y="154"/>
                      <a:pt x="536" y="155"/>
                    </a:cubicBezTo>
                    <a:cubicBezTo>
                      <a:pt x="535" y="156"/>
                      <a:pt x="535" y="157"/>
                      <a:pt x="534" y="157"/>
                    </a:cubicBezTo>
                    <a:cubicBezTo>
                      <a:pt x="533" y="157"/>
                      <a:pt x="532" y="156"/>
                      <a:pt x="531" y="155"/>
                    </a:cubicBezTo>
                    <a:cubicBezTo>
                      <a:pt x="529" y="154"/>
                      <a:pt x="527" y="153"/>
                      <a:pt x="527" y="153"/>
                    </a:cubicBezTo>
                    <a:cubicBezTo>
                      <a:pt x="527" y="153"/>
                      <a:pt x="527" y="154"/>
                      <a:pt x="529" y="155"/>
                    </a:cubicBezTo>
                    <a:cubicBezTo>
                      <a:pt x="530" y="156"/>
                      <a:pt x="531" y="157"/>
                      <a:pt x="533" y="158"/>
                    </a:cubicBezTo>
                    <a:cubicBezTo>
                      <a:pt x="535" y="160"/>
                      <a:pt x="535" y="160"/>
                      <a:pt x="535" y="161"/>
                    </a:cubicBezTo>
                    <a:cubicBezTo>
                      <a:pt x="535" y="161"/>
                      <a:pt x="535" y="162"/>
                      <a:pt x="534" y="162"/>
                    </a:cubicBezTo>
                    <a:cubicBezTo>
                      <a:pt x="534" y="162"/>
                      <a:pt x="534" y="163"/>
                      <a:pt x="533" y="161"/>
                    </a:cubicBezTo>
                    <a:cubicBezTo>
                      <a:pt x="531" y="160"/>
                      <a:pt x="531" y="159"/>
                      <a:pt x="530" y="159"/>
                    </a:cubicBezTo>
                    <a:cubicBezTo>
                      <a:pt x="529" y="159"/>
                      <a:pt x="527" y="159"/>
                      <a:pt x="528" y="160"/>
                    </a:cubicBezTo>
                    <a:cubicBezTo>
                      <a:pt x="528" y="160"/>
                      <a:pt x="528" y="160"/>
                      <a:pt x="529" y="161"/>
                    </a:cubicBezTo>
                    <a:cubicBezTo>
                      <a:pt x="531" y="161"/>
                      <a:pt x="531" y="162"/>
                      <a:pt x="532" y="163"/>
                    </a:cubicBezTo>
                    <a:cubicBezTo>
                      <a:pt x="533" y="163"/>
                      <a:pt x="534" y="164"/>
                      <a:pt x="534" y="164"/>
                    </a:cubicBezTo>
                    <a:cubicBezTo>
                      <a:pt x="534" y="165"/>
                      <a:pt x="533" y="165"/>
                      <a:pt x="533" y="165"/>
                    </a:cubicBezTo>
                    <a:cubicBezTo>
                      <a:pt x="533" y="166"/>
                      <a:pt x="532" y="164"/>
                      <a:pt x="530" y="163"/>
                    </a:cubicBezTo>
                    <a:cubicBezTo>
                      <a:pt x="529" y="162"/>
                      <a:pt x="527" y="162"/>
                      <a:pt x="526" y="162"/>
                    </a:cubicBezTo>
                    <a:cubicBezTo>
                      <a:pt x="526" y="162"/>
                      <a:pt x="523" y="162"/>
                      <a:pt x="524" y="162"/>
                    </a:cubicBezTo>
                    <a:cubicBezTo>
                      <a:pt x="524" y="163"/>
                      <a:pt x="526" y="163"/>
                      <a:pt x="527" y="164"/>
                    </a:cubicBezTo>
                    <a:cubicBezTo>
                      <a:pt x="528" y="164"/>
                      <a:pt x="530" y="164"/>
                      <a:pt x="530" y="165"/>
                    </a:cubicBezTo>
                    <a:cubicBezTo>
                      <a:pt x="531" y="165"/>
                      <a:pt x="530" y="168"/>
                      <a:pt x="532" y="168"/>
                    </a:cubicBezTo>
                    <a:cubicBezTo>
                      <a:pt x="533" y="168"/>
                      <a:pt x="534" y="167"/>
                      <a:pt x="535" y="167"/>
                    </a:cubicBezTo>
                    <a:cubicBezTo>
                      <a:pt x="536" y="167"/>
                      <a:pt x="538" y="167"/>
                      <a:pt x="538" y="167"/>
                    </a:cubicBezTo>
                    <a:cubicBezTo>
                      <a:pt x="539" y="167"/>
                      <a:pt x="539" y="169"/>
                      <a:pt x="540" y="171"/>
                    </a:cubicBezTo>
                    <a:cubicBezTo>
                      <a:pt x="540" y="172"/>
                      <a:pt x="538" y="171"/>
                      <a:pt x="538" y="172"/>
                    </a:cubicBezTo>
                    <a:cubicBezTo>
                      <a:pt x="538" y="172"/>
                      <a:pt x="538" y="173"/>
                      <a:pt x="539" y="174"/>
                    </a:cubicBezTo>
                    <a:cubicBezTo>
                      <a:pt x="540" y="175"/>
                      <a:pt x="539" y="175"/>
                      <a:pt x="539" y="176"/>
                    </a:cubicBezTo>
                    <a:cubicBezTo>
                      <a:pt x="538" y="176"/>
                      <a:pt x="538" y="176"/>
                      <a:pt x="537" y="176"/>
                    </a:cubicBezTo>
                    <a:cubicBezTo>
                      <a:pt x="536" y="175"/>
                      <a:pt x="536" y="174"/>
                      <a:pt x="535" y="174"/>
                    </a:cubicBezTo>
                    <a:cubicBezTo>
                      <a:pt x="535" y="175"/>
                      <a:pt x="536" y="176"/>
                      <a:pt x="535" y="176"/>
                    </a:cubicBezTo>
                    <a:cubicBezTo>
                      <a:pt x="535" y="177"/>
                      <a:pt x="535" y="177"/>
                      <a:pt x="534" y="177"/>
                    </a:cubicBezTo>
                    <a:cubicBezTo>
                      <a:pt x="534" y="176"/>
                      <a:pt x="534" y="176"/>
                      <a:pt x="533" y="176"/>
                    </a:cubicBezTo>
                    <a:cubicBezTo>
                      <a:pt x="533" y="176"/>
                      <a:pt x="533" y="177"/>
                      <a:pt x="533" y="177"/>
                    </a:cubicBezTo>
                    <a:cubicBezTo>
                      <a:pt x="533" y="177"/>
                      <a:pt x="533" y="178"/>
                      <a:pt x="533" y="178"/>
                    </a:cubicBezTo>
                    <a:cubicBezTo>
                      <a:pt x="532" y="178"/>
                      <a:pt x="531" y="178"/>
                      <a:pt x="531" y="178"/>
                    </a:cubicBezTo>
                    <a:cubicBezTo>
                      <a:pt x="531" y="177"/>
                      <a:pt x="531" y="175"/>
                      <a:pt x="530" y="175"/>
                    </a:cubicBezTo>
                    <a:cubicBezTo>
                      <a:pt x="530" y="175"/>
                      <a:pt x="529" y="176"/>
                      <a:pt x="529" y="177"/>
                    </a:cubicBezTo>
                    <a:cubicBezTo>
                      <a:pt x="530" y="178"/>
                      <a:pt x="528" y="179"/>
                      <a:pt x="530" y="180"/>
                    </a:cubicBezTo>
                    <a:cubicBezTo>
                      <a:pt x="532" y="180"/>
                      <a:pt x="534" y="179"/>
                      <a:pt x="535" y="179"/>
                    </a:cubicBezTo>
                    <a:cubicBezTo>
                      <a:pt x="535" y="179"/>
                      <a:pt x="537" y="179"/>
                      <a:pt x="537" y="179"/>
                    </a:cubicBezTo>
                    <a:cubicBezTo>
                      <a:pt x="537" y="179"/>
                      <a:pt x="537" y="181"/>
                      <a:pt x="537" y="181"/>
                    </a:cubicBezTo>
                    <a:cubicBezTo>
                      <a:pt x="537" y="182"/>
                      <a:pt x="537" y="183"/>
                      <a:pt x="537" y="183"/>
                    </a:cubicBezTo>
                    <a:cubicBezTo>
                      <a:pt x="538" y="182"/>
                      <a:pt x="538" y="181"/>
                      <a:pt x="539" y="180"/>
                    </a:cubicBezTo>
                    <a:cubicBezTo>
                      <a:pt x="540" y="180"/>
                      <a:pt x="541" y="180"/>
                      <a:pt x="541" y="181"/>
                    </a:cubicBezTo>
                    <a:cubicBezTo>
                      <a:pt x="541" y="182"/>
                      <a:pt x="541" y="183"/>
                      <a:pt x="540" y="183"/>
                    </a:cubicBezTo>
                    <a:cubicBezTo>
                      <a:pt x="540" y="184"/>
                      <a:pt x="538" y="185"/>
                      <a:pt x="537" y="185"/>
                    </a:cubicBezTo>
                    <a:cubicBezTo>
                      <a:pt x="535" y="186"/>
                      <a:pt x="535" y="187"/>
                      <a:pt x="535" y="186"/>
                    </a:cubicBezTo>
                    <a:cubicBezTo>
                      <a:pt x="534" y="186"/>
                      <a:pt x="534" y="185"/>
                      <a:pt x="534" y="185"/>
                    </a:cubicBezTo>
                    <a:cubicBezTo>
                      <a:pt x="533" y="185"/>
                      <a:pt x="532" y="186"/>
                      <a:pt x="532" y="185"/>
                    </a:cubicBezTo>
                    <a:cubicBezTo>
                      <a:pt x="532" y="185"/>
                      <a:pt x="532" y="183"/>
                      <a:pt x="532" y="184"/>
                    </a:cubicBezTo>
                    <a:cubicBezTo>
                      <a:pt x="531" y="184"/>
                      <a:pt x="531" y="185"/>
                      <a:pt x="530" y="185"/>
                    </a:cubicBezTo>
                    <a:cubicBezTo>
                      <a:pt x="530" y="185"/>
                      <a:pt x="529" y="185"/>
                      <a:pt x="527" y="184"/>
                    </a:cubicBezTo>
                    <a:cubicBezTo>
                      <a:pt x="526" y="184"/>
                      <a:pt x="526" y="185"/>
                      <a:pt x="526" y="185"/>
                    </a:cubicBezTo>
                    <a:cubicBezTo>
                      <a:pt x="526" y="185"/>
                      <a:pt x="528" y="186"/>
                      <a:pt x="529" y="186"/>
                    </a:cubicBezTo>
                    <a:cubicBezTo>
                      <a:pt x="531" y="187"/>
                      <a:pt x="532" y="187"/>
                      <a:pt x="532" y="188"/>
                    </a:cubicBezTo>
                    <a:cubicBezTo>
                      <a:pt x="532" y="189"/>
                      <a:pt x="532" y="189"/>
                      <a:pt x="531" y="190"/>
                    </a:cubicBezTo>
                    <a:cubicBezTo>
                      <a:pt x="530" y="190"/>
                      <a:pt x="530" y="191"/>
                      <a:pt x="529" y="190"/>
                    </a:cubicBezTo>
                    <a:cubicBezTo>
                      <a:pt x="527" y="189"/>
                      <a:pt x="526" y="188"/>
                      <a:pt x="526" y="189"/>
                    </a:cubicBezTo>
                    <a:cubicBezTo>
                      <a:pt x="526" y="189"/>
                      <a:pt x="527" y="191"/>
                      <a:pt x="527" y="192"/>
                    </a:cubicBezTo>
                    <a:cubicBezTo>
                      <a:pt x="528" y="192"/>
                      <a:pt x="530" y="193"/>
                      <a:pt x="531" y="192"/>
                    </a:cubicBezTo>
                    <a:cubicBezTo>
                      <a:pt x="531" y="192"/>
                      <a:pt x="532" y="191"/>
                      <a:pt x="533" y="191"/>
                    </a:cubicBezTo>
                    <a:cubicBezTo>
                      <a:pt x="534" y="192"/>
                      <a:pt x="533" y="192"/>
                      <a:pt x="534" y="192"/>
                    </a:cubicBezTo>
                    <a:cubicBezTo>
                      <a:pt x="534" y="192"/>
                      <a:pt x="535" y="191"/>
                      <a:pt x="535" y="192"/>
                    </a:cubicBezTo>
                    <a:cubicBezTo>
                      <a:pt x="535" y="193"/>
                      <a:pt x="533" y="196"/>
                      <a:pt x="533" y="195"/>
                    </a:cubicBezTo>
                    <a:cubicBezTo>
                      <a:pt x="533" y="195"/>
                      <a:pt x="534" y="194"/>
                      <a:pt x="533" y="193"/>
                    </a:cubicBezTo>
                    <a:cubicBezTo>
                      <a:pt x="532" y="193"/>
                      <a:pt x="531" y="193"/>
                      <a:pt x="530" y="194"/>
                    </a:cubicBezTo>
                    <a:cubicBezTo>
                      <a:pt x="529" y="194"/>
                      <a:pt x="527" y="195"/>
                      <a:pt x="527" y="195"/>
                    </a:cubicBezTo>
                    <a:cubicBezTo>
                      <a:pt x="526" y="194"/>
                      <a:pt x="527" y="194"/>
                      <a:pt x="526" y="194"/>
                    </a:cubicBezTo>
                    <a:cubicBezTo>
                      <a:pt x="525" y="194"/>
                      <a:pt x="524" y="195"/>
                      <a:pt x="524" y="195"/>
                    </a:cubicBezTo>
                    <a:cubicBezTo>
                      <a:pt x="523" y="195"/>
                      <a:pt x="523" y="194"/>
                      <a:pt x="522" y="194"/>
                    </a:cubicBezTo>
                    <a:cubicBezTo>
                      <a:pt x="522" y="194"/>
                      <a:pt x="522" y="195"/>
                      <a:pt x="522" y="196"/>
                    </a:cubicBezTo>
                    <a:cubicBezTo>
                      <a:pt x="522" y="196"/>
                      <a:pt x="523" y="197"/>
                      <a:pt x="522" y="198"/>
                    </a:cubicBezTo>
                    <a:cubicBezTo>
                      <a:pt x="521" y="198"/>
                      <a:pt x="521" y="199"/>
                      <a:pt x="520" y="199"/>
                    </a:cubicBezTo>
                    <a:cubicBezTo>
                      <a:pt x="520" y="199"/>
                      <a:pt x="520" y="200"/>
                      <a:pt x="519" y="200"/>
                    </a:cubicBezTo>
                    <a:cubicBezTo>
                      <a:pt x="519" y="201"/>
                      <a:pt x="518" y="201"/>
                      <a:pt x="518" y="202"/>
                    </a:cubicBezTo>
                    <a:cubicBezTo>
                      <a:pt x="517" y="202"/>
                      <a:pt x="516" y="200"/>
                      <a:pt x="516" y="201"/>
                    </a:cubicBezTo>
                    <a:cubicBezTo>
                      <a:pt x="516" y="202"/>
                      <a:pt x="515" y="203"/>
                      <a:pt x="516" y="204"/>
                    </a:cubicBezTo>
                    <a:cubicBezTo>
                      <a:pt x="516" y="205"/>
                      <a:pt x="517" y="205"/>
                      <a:pt x="516" y="205"/>
                    </a:cubicBezTo>
                    <a:cubicBezTo>
                      <a:pt x="515" y="205"/>
                      <a:pt x="512" y="205"/>
                      <a:pt x="511" y="205"/>
                    </a:cubicBezTo>
                    <a:cubicBezTo>
                      <a:pt x="510" y="205"/>
                      <a:pt x="510" y="205"/>
                      <a:pt x="509" y="206"/>
                    </a:cubicBezTo>
                    <a:cubicBezTo>
                      <a:pt x="508" y="207"/>
                      <a:pt x="506" y="209"/>
                      <a:pt x="505" y="209"/>
                    </a:cubicBezTo>
                    <a:cubicBezTo>
                      <a:pt x="504" y="209"/>
                      <a:pt x="504" y="213"/>
                      <a:pt x="503" y="213"/>
                    </a:cubicBezTo>
                    <a:cubicBezTo>
                      <a:pt x="503" y="213"/>
                      <a:pt x="503" y="211"/>
                      <a:pt x="502" y="212"/>
                    </a:cubicBezTo>
                    <a:cubicBezTo>
                      <a:pt x="501" y="212"/>
                      <a:pt x="502" y="214"/>
                      <a:pt x="502" y="214"/>
                    </a:cubicBezTo>
                    <a:cubicBezTo>
                      <a:pt x="502" y="215"/>
                      <a:pt x="500" y="215"/>
                      <a:pt x="499" y="216"/>
                    </a:cubicBezTo>
                    <a:cubicBezTo>
                      <a:pt x="498" y="217"/>
                      <a:pt x="498" y="219"/>
                      <a:pt x="496" y="219"/>
                    </a:cubicBezTo>
                    <a:cubicBezTo>
                      <a:pt x="495" y="219"/>
                      <a:pt x="495" y="217"/>
                      <a:pt x="494" y="218"/>
                    </a:cubicBezTo>
                    <a:cubicBezTo>
                      <a:pt x="494" y="219"/>
                      <a:pt x="494" y="220"/>
                      <a:pt x="493" y="220"/>
                    </a:cubicBezTo>
                    <a:cubicBezTo>
                      <a:pt x="493" y="221"/>
                      <a:pt x="490" y="221"/>
                      <a:pt x="489" y="221"/>
                    </a:cubicBezTo>
                    <a:cubicBezTo>
                      <a:pt x="489" y="221"/>
                      <a:pt x="487" y="222"/>
                      <a:pt x="487" y="222"/>
                    </a:cubicBezTo>
                    <a:cubicBezTo>
                      <a:pt x="486" y="222"/>
                      <a:pt x="487" y="224"/>
                      <a:pt x="486" y="223"/>
                    </a:cubicBezTo>
                    <a:cubicBezTo>
                      <a:pt x="485" y="222"/>
                      <a:pt x="485" y="221"/>
                      <a:pt x="484" y="221"/>
                    </a:cubicBezTo>
                    <a:cubicBezTo>
                      <a:pt x="484" y="222"/>
                      <a:pt x="484" y="223"/>
                      <a:pt x="485" y="224"/>
                    </a:cubicBezTo>
                    <a:cubicBezTo>
                      <a:pt x="486" y="225"/>
                      <a:pt x="487" y="225"/>
                      <a:pt x="486" y="226"/>
                    </a:cubicBezTo>
                    <a:cubicBezTo>
                      <a:pt x="486" y="226"/>
                      <a:pt x="483" y="228"/>
                      <a:pt x="483" y="229"/>
                    </a:cubicBezTo>
                    <a:cubicBezTo>
                      <a:pt x="483" y="230"/>
                      <a:pt x="483" y="231"/>
                      <a:pt x="482" y="231"/>
                    </a:cubicBezTo>
                    <a:cubicBezTo>
                      <a:pt x="481" y="232"/>
                      <a:pt x="480" y="230"/>
                      <a:pt x="479" y="231"/>
                    </a:cubicBezTo>
                    <a:cubicBezTo>
                      <a:pt x="479" y="232"/>
                      <a:pt x="479" y="234"/>
                      <a:pt x="479" y="234"/>
                    </a:cubicBezTo>
                    <a:cubicBezTo>
                      <a:pt x="480" y="234"/>
                      <a:pt x="481" y="233"/>
                      <a:pt x="481" y="234"/>
                    </a:cubicBezTo>
                    <a:cubicBezTo>
                      <a:pt x="481" y="235"/>
                      <a:pt x="480" y="236"/>
                      <a:pt x="479" y="236"/>
                    </a:cubicBezTo>
                    <a:cubicBezTo>
                      <a:pt x="479" y="236"/>
                      <a:pt x="477" y="235"/>
                      <a:pt x="477" y="236"/>
                    </a:cubicBezTo>
                    <a:cubicBezTo>
                      <a:pt x="477" y="237"/>
                      <a:pt x="478" y="237"/>
                      <a:pt x="479" y="237"/>
                    </a:cubicBezTo>
                    <a:cubicBezTo>
                      <a:pt x="480" y="238"/>
                      <a:pt x="477" y="238"/>
                      <a:pt x="477" y="239"/>
                    </a:cubicBezTo>
                    <a:cubicBezTo>
                      <a:pt x="477" y="240"/>
                      <a:pt x="478" y="241"/>
                      <a:pt x="477" y="243"/>
                    </a:cubicBezTo>
                    <a:cubicBezTo>
                      <a:pt x="477" y="246"/>
                      <a:pt x="478" y="247"/>
                      <a:pt x="479" y="250"/>
                    </a:cubicBezTo>
                    <a:cubicBezTo>
                      <a:pt x="480" y="253"/>
                      <a:pt x="480" y="257"/>
                      <a:pt x="481" y="257"/>
                    </a:cubicBezTo>
                    <a:cubicBezTo>
                      <a:pt x="482" y="258"/>
                      <a:pt x="483" y="262"/>
                      <a:pt x="484" y="264"/>
                    </a:cubicBezTo>
                    <a:cubicBezTo>
                      <a:pt x="486" y="266"/>
                      <a:pt x="488" y="268"/>
                      <a:pt x="488" y="270"/>
                    </a:cubicBezTo>
                    <a:cubicBezTo>
                      <a:pt x="488" y="272"/>
                      <a:pt x="488" y="272"/>
                      <a:pt x="488" y="272"/>
                    </a:cubicBezTo>
                    <a:cubicBezTo>
                      <a:pt x="487" y="272"/>
                      <a:pt x="487" y="270"/>
                      <a:pt x="486" y="269"/>
                    </a:cubicBezTo>
                    <a:cubicBezTo>
                      <a:pt x="485" y="268"/>
                      <a:pt x="484" y="268"/>
                      <a:pt x="484" y="269"/>
                    </a:cubicBezTo>
                    <a:cubicBezTo>
                      <a:pt x="484" y="269"/>
                      <a:pt x="485" y="271"/>
                      <a:pt x="486" y="273"/>
                    </a:cubicBezTo>
                    <a:cubicBezTo>
                      <a:pt x="487" y="274"/>
                      <a:pt x="489" y="279"/>
                      <a:pt x="490" y="281"/>
                    </a:cubicBezTo>
                    <a:cubicBezTo>
                      <a:pt x="491" y="283"/>
                      <a:pt x="492" y="284"/>
                      <a:pt x="491" y="285"/>
                    </a:cubicBezTo>
                    <a:cubicBezTo>
                      <a:pt x="491" y="285"/>
                      <a:pt x="489" y="285"/>
                      <a:pt x="489" y="286"/>
                    </a:cubicBezTo>
                    <a:cubicBezTo>
                      <a:pt x="490" y="287"/>
                      <a:pt x="491" y="286"/>
                      <a:pt x="492" y="287"/>
                    </a:cubicBezTo>
                    <a:cubicBezTo>
                      <a:pt x="493" y="288"/>
                      <a:pt x="493" y="289"/>
                      <a:pt x="493" y="291"/>
                    </a:cubicBezTo>
                    <a:cubicBezTo>
                      <a:pt x="493" y="292"/>
                      <a:pt x="493" y="294"/>
                      <a:pt x="493" y="296"/>
                    </a:cubicBezTo>
                    <a:cubicBezTo>
                      <a:pt x="493" y="299"/>
                      <a:pt x="493" y="300"/>
                      <a:pt x="493" y="302"/>
                    </a:cubicBezTo>
                    <a:cubicBezTo>
                      <a:pt x="493" y="304"/>
                      <a:pt x="492" y="305"/>
                      <a:pt x="491" y="306"/>
                    </a:cubicBezTo>
                    <a:cubicBezTo>
                      <a:pt x="490" y="307"/>
                      <a:pt x="490" y="307"/>
                      <a:pt x="491" y="308"/>
                    </a:cubicBezTo>
                    <a:cubicBezTo>
                      <a:pt x="491" y="309"/>
                      <a:pt x="491" y="309"/>
                      <a:pt x="490" y="310"/>
                    </a:cubicBezTo>
                    <a:cubicBezTo>
                      <a:pt x="489" y="311"/>
                      <a:pt x="488" y="314"/>
                      <a:pt x="488" y="313"/>
                    </a:cubicBezTo>
                    <a:cubicBezTo>
                      <a:pt x="487" y="313"/>
                      <a:pt x="489" y="310"/>
                      <a:pt x="489" y="309"/>
                    </a:cubicBezTo>
                    <a:cubicBezTo>
                      <a:pt x="488" y="309"/>
                      <a:pt x="488" y="309"/>
                      <a:pt x="487" y="310"/>
                    </a:cubicBezTo>
                    <a:cubicBezTo>
                      <a:pt x="486" y="310"/>
                      <a:pt x="486" y="311"/>
                      <a:pt x="485" y="311"/>
                    </a:cubicBezTo>
                    <a:cubicBezTo>
                      <a:pt x="484" y="311"/>
                      <a:pt x="481" y="312"/>
                      <a:pt x="482" y="310"/>
                    </a:cubicBezTo>
                    <a:cubicBezTo>
                      <a:pt x="482" y="309"/>
                      <a:pt x="484" y="310"/>
                      <a:pt x="484" y="309"/>
                    </a:cubicBezTo>
                    <a:cubicBezTo>
                      <a:pt x="484" y="308"/>
                      <a:pt x="481" y="307"/>
                      <a:pt x="480" y="306"/>
                    </a:cubicBezTo>
                    <a:cubicBezTo>
                      <a:pt x="478" y="305"/>
                      <a:pt x="478" y="302"/>
                      <a:pt x="476" y="302"/>
                    </a:cubicBezTo>
                    <a:cubicBezTo>
                      <a:pt x="475" y="302"/>
                      <a:pt x="475" y="303"/>
                      <a:pt x="475" y="301"/>
                    </a:cubicBezTo>
                    <a:cubicBezTo>
                      <a:pt x="474" y="300"/>
                      <a:pt x="474" y="296"/>
                      <a:pt x="473" y="295"/>
                    </a:cubicBezTo>
                    <a:cubicBezTo>
                      <a:pt x="473" y="295"/>
                      <a:pt x="472" y="296"/>
                      <a:pt x="473" y="295"/>
                    </a:cubicBezTo>
                    <a:cubicBezTo>
                      <a:pt x="473" y="294"/>
                      <a:pt x="475" y="292"/>
                      <a:pt x="475" y="292"/>
                    </a:cubicBezTo>
                    <a:cubicBezTo>
                      <a:pt x="474" y="292"/>
                      <a:pt x="473" y="294"/>
                      <a:pt x="472" y="294"/>
                    </a:cubicBezTo>
                    <a:cubicBezTo>
                      <a:pt x="471" y="293"/>
                      <a:pt x="471" y="291"/>
                      <a:pt x="471" y="290"/>
                    </a:cubicBezTo>
                    <a:cubicBezTo>
                      <a:pt x="472" y="289"/>
                      <a:pt x="473" y="289"/>
                      <a:pt x="472" y="288"/>
                    </a:cubicBezTo>
                    <a:cubicBezTo>
                      <a:pt x="471" y="288"/>
                      <a:pt x="470" y="290"/>
                      <a:pt x="469" y="289"/>
                    </a:cubicBezTo>
                    <a:cubicBezTo>
                      <a:pt x="467" y="289"/>
                      <a:pt x="467" y="287"/>
                      <a:pt x="466" y="285"/>
                    </a:cubicBezTo>
                    <a:cubicBezTo>
                      <a:pt x="465" y="284"/>
                      <a:pt x="463" y="283"/>
                      <a:pt x="465" y="282"/>
                    </a:cubicBezTo>
                    <a:cubicBezTo>
                      <a:pt x="466" y="281"/>
                      <a:pt x="468" y="280"/>
                      <a:pt x="467" y="279"/>
                    </a:cubicBezTo>
                    <a:cubicBezTo>
                      <a:pt x="467" y="278"/>
                      <a:pt x="468" y="277"/>
                      <a:pt x="467" y="277"/>
                    </a:cubicBezTo>
                    <a:cubicBezTo>
                      <a:pt x="466" y="277"/>
                      <a:pt x="466" y="278"/>
                      <a:pt x="466" y="278"/>
                    </a:cubicBezTo>
                    <a:cubicBezTo>
                      <a:pt x="466" y="278"/>
                      <a:pt x="465" y="277"/>
                      <a:pt x="464" y="277"/>
                    </a:cubicBezTo>
                    <a:cubicBezTo>
                      <a:pt x="464" y="278"/>
                      <a:pt x="465" y="279"/>
                      <a:pt x="465" y="279"/>
                    </a:cubicBezTo>
                    <a:cubicBezTo>
                      <a:pt x="465" y="280"/>
                      <a:pt x="463" y="281"/>
                      <a:pt x="463" y="281"/>
                    </a:cubicBezTo>
                    <a:cubicBezTo>
                      <a:pt x="463" y="281"/>
                      <a:pt x="462" y="278"/>
                      <a:pt x="462" y="277"/>
                    </a:cubicBezTo>
                    <a:cubicBezTo>
                      <a:pt x="462" y="276"/>
                      <a:pt x="465" y="270"/>
                      <a:pt x="465" y="269"/>
                    </a:cubicBezTo>
                    <a:cubicBezTo>
                      <a:pt x="464" y="267"/>
                      <a:pt x="463" y="263"/>
                      <a:pt x="463" y="263"/>
                    </a:cubicBezTo>
                    <a:cubicBezTo>
                      <a:pt x="462" y="263"/>
                      <a:pt x="457" y="259"/>
                      <a:pt x="456" y="258"/>
                    </a:cubicBezTo>
                    <a:cubicBezTo>
                      <a:pt x="456" y="257"/>
                      <a:pt x="458" y="258"/>
                      <a:pt x="456" y="256"/>
                    </a:cubicBezTo>
                    <a:cubicBezTo>
                      <a:pt x="454" y="255"/>
                      <a:pt x="451" y="251"/>
                      <a:pt x="450" y="251"/>
                    </a:cubicBezTo>
                    <a:cubicBezTo>
                      <a:pt x="449" y="252"/>
                      <a:pt x="440" y="255"/>
                      <a:pt x="439" y="255"/>
                    </a:cubicBezTo>
                    <a:cubicBezTo>
                      <a:pt x="438" y="256"/>
                      <a:pt x="437" y="257"/>
                      <a:pt x="436" y="256"/>
                    </a:cubicBezTo>
                    <a:cubicBezTo>
                      <a:pt x="434" y="255"/>
                      <a:pt x="431" y="253"/>
                      <a:pt x="433" y="253"/>
                    </a:cubicBezTo>
                    <a:cubicBezTo>
                      <a:pt x="434" y="252"/>
                      <a:pt x="435" y="253"/>
                      <a:pt x="435" y="252"/>
                    </a:cubicBezTo>
                    <a:cubicBezTo>
                      <a:pt x="435" y="252"/>
                      <a:pt x="432" y="252"/>
                      <a:pt x="432" y="251"/>
                    </a:cubicBezTo>
                    <a:cubicBezTo>
                      <a:pt x="432" y="249"/>
                      <a:pt x="433" y="248"/>
                      <a:pt x="432" y="248"/>
                    </a:cubicBezTo>
                    <a:cubicBezTo>
                      <a:pt x="431" y="248"/>
                      <a:pt x="429" y="250"/>
                      <a:pt x="429" y="250"/>
                    </a:cubicBezTo>
                    <a:cubicBezTo>
                      <a:pt x="428" y="250"/>
                      <a:pt x="426" y="250"/>
                      <a:pt x="426" y="248"/>
                    </a:cubicBezTo>
                    <a:cubicBezTo>
                      <a:pt x="426" y="247"/>
                      <a:pt x="428" y="246"/>
                      <a:pt x="427" y="246"/>
                    </a:cubicBezTo>
                    <a:cubicBezTo>
                      <a:pt x="425" y="246"/>
                      <a:pt x="424" y="248"/>
                      <a:pt x="422" y="248"/>
                    </a:cubicBezTo>
                    <a:cubicBezTo>
                      <a:pt x="420" y="248"/>
                      <a:pt x="418" y="248"/>
                      <a:pt x="418" y="248"/>
                    </a:cubicBezTo>
                    <a:cubicBezTo>
                      <a:pt x="418" y="247"/>
                      <a:pt x="417" y="244"/>
                      <a:pt x="417" y="245"/>
                    </a:cubicBezTo>
                    <a:cubicBezTo>
                      <a:pt x="416" y="246"/>
                      <a:pt x="416" y="247"/>
                      <a:pt x="415" y="246"/>
                    </a:cubicBezTo>
                    <a:cubicBezTo>
                      <a:pt x="415" y="246"/>
                      <a:pt x="415" y="245"/>
                      <a:pt x="414" y="246"/>
                    </a:cubicBezTo>
                    <a:cubicBezTo>
                      <a:pt x="414" y="246"/>
                      <a:pt x="414" y="247"/>
                      <a:pt x="414" y="248"/>
                    </a:cubicBezTo>
                    <a:cubicBezTo>
                      <a:pt x="413" y="248"/>
                      <a:pt x="412" y="249"/>
                      <a:pt x="412" y="249"/>
                    </a:cubicBezTo>
                    <a:cubicBezTo>
                      <a:pt x="412" y="248"/>
                      <a:pt x="413" y="247"/>
                      <a:pt x="412" y="247"/>
                    </a:cubicBezTo>
                    <a:cubicBezTo>
                      <a:pt x="412" y="246"/>
                      <a:pt x="411" y="247"/>
                      <a:pt x="411" y="248"/>
                    </a:cubicBezTo>
                    <a:cubicBezTo>
                      <a:pt x="410" y="248"/>
                      <a:pt x="409" y="250"/>
                      <a:pt x="409" y="249"/>
                    </a:cubicBezTo>
                    <a:cubicBezTo>
                      <a:pt x="408" y="249"/>
                      <a:pt x="408" y="249"/>
                      <a:pt x="407" y="247"/>
                    </a:cubicBezTo>
                    <a:cubicBezTo>
                      <a:pt x="406" y="245"/>
                      <a:pt x="406" y="243"/>
                      <a:pt x="405" y="244"/>
                    </a:cubicBezTo>
                    <a:cubicBezTo>
                      <a:pt x="405" y="244"/>
                      <a:pt x="405" y="247"/>
                      <a:pt x="404" y="247"/>
                    </a:cubicBezTo>
                    <a:cubicBezTo>
                      <a:pt x="404" y="248"/>
                      <a:pt x="404" y="249"/>
                      <a:pt x="404" y="250"/>
                    </a:cubicBezTo>
                    <a:cubicBezTo>
                      <a:pt x="403" y="250"/>
                      <a:pt x="401" y="251"/>
                      <a:pt x="401" y="250"/>
                    </a:cubicBezTo>
                    <a:cubicBezTo>
                      <a:pt x="402" y="249"/>
                      <a:pt x="403" y="249"/>
                      <a:pt x="402" y="248"/>
                    </a:cubicBezTo>
                    <a:cubicBezTo>
                      <a:pt x="401" y="248"/>
                      <a:pt x="398" y="248"/>
                      <a:pt x="397" y="248"/>
                    </a:cubicBezTo>
                    <a:cubicBezTo>
                      <a:pt x="395" y="248"/>
                      <a:pt x="394" y="248"/>
                      <a:pt x="393" y="248"/>
                    </a:cubicBezTo>
                    <a:cubicBezTo>
                      <a:pt x="392" y="248"/>
                      <a:pt x="391" y="248"/>
                      <a:pt x="390" y="249"/>
                    </a:cubicBezTo>
                    <a:cubicBezTo>
                      <a:pt x="390" y="249"/>
                      <a:pt x="390" y="250"/>
                      <a:pt x="389" y="250"/>
                    </a:cubicBezTo>
                    <a:cubicBezTo>
                      <a:pt x="388" y="250"/>
                      <a:pt x="384" y="249"/>
                      <a:pt x="383" y="249"/>
                    </a:cubicBezTo>
                    <a:cubicBezTo>
                      <a:pt x="382" y="249"/>
                      <a:pt x="378" y="250"/>
                      <a:pt x="378" y="251"/>
                    </a:cubicBezTo>
                    <a:cubicBezTo>
                      <a:pt x="379" y="252"/>
                      <a:pt x="380" y="252"/>
                      <a:pt x="382" y="252"/>
                    </a:cubicBezTo>
                    <a:cubicBezTo>
                      <a:pt x="384" y="252"/>
                      <a:pt x="386" y="251"/>
                      <a:pt x="386" y="252"/>
                    </a:cubicBezTo>
                    <a:cubicBezTo>
                      <a:pt x="386" y="253"/>
                      <a:pt x="385" y="253"/>
                      <a:pt x="386" y="254"/>
                    </a:cubicBezTo>
                    <a:cubicBezTo>
                      <a:pt x="387" y="254"/>
                      <a:pt x="387" y="255"/>
                      <a:pt x="388" y="254"/>
                    </a:cubicBezTo>
                    <a:cubicBezTo>
                      <a:pt x="388" y="253"/>
                      <a:pt x="389" y="252"/>
                      <a:pt x="389" y="252"/>
                    </a:cubicBezTo>
                    <a:cubicBezTo>
                      <a:pt x="389" y="252"/>
                      <a:pt x="391" y="255"/>
                      <a:pt x="391" y="255"/>
                    </a:cubicBezTo>
                    <a:cubicBezTo>
                      <a:pt x="390" y="256"/>
                      <a:pt x="388" y="255"/>
                      <a:pt x="388" y="256"/>
                    </a:cubicBezTo>
                    <a:cubicBezTo>
                      <a:pt x="388" y="257"/>
                      <a:pt x="390" y="257"/>
                      <a:pt x="389" y="258"/>
                    </a:cubicBezTo>
                    <a:cubicBezTo>
                      <a:pt x="389" y="258"/>
                      <a:pt x="386" y="257"/>
                      <a:pt x="386" y="258"/>
                    </a:cubicBezTo>
                    <a:cubicBezTo>
                      <a:pt x="387" y="258"/>
                      <a:pt x="388" y="261"/>
                      <a:pt x="389" y="260"/>
                    </a:cubicBezTo>
                    <a:cubicBezTo>
                      <a:pt x="390" y="260"/>
                      <a:pt x="390" y="260"/>
                      <a:pt x="391" y="261"/>
                    </a:cubicBezTo>
                    <a:cubicBezTo>
                      <a:pt x="392" y="261"/>
                      <a:pt x="394" y="261"/>
                      <a:pt x="394" y="262"/>
                    </a:cubicBezTo>
                    <a:cubicBezTo>
                      <a:pt x="394" y="263"/>
                      <a:pt x="393" y="265"/>
                      <a:pt x="393" y="265"/>
                    </a:cubicBezTo>
                    <a:cubicBezTo>
                      <a:pt x="392" y="265"/>
                      <a:pt x="390" y="267"/>
                      <a:pt x="390" y="266"/>
                    </a:cubicBezTo>
                    <a:cubicBezTo>
                      <a:pt x="390" y="265"/>
                      <a:pt x="393" y="264"/>
                      <a:pt x="392" y="263"/>
                    </a:cubicBezTo>
                    <a:cubicBezTo>
                      <a:pt x="390" y="263"/>
                      <a:pt x="389" y="263"/>
                      <a:pt x="388" y="262"/>
                    </a:cubicBezTo>
                    <a:cubicBezTo>
                      <a:pt x="387" y="261"/>
                      <a:pt x="387" y="260"/>
                      <a:pt x="386" y="259"/>
                    </a:cubicBezTo>
                    <a:cubicBezTo>
                      <a:pt x="385" y="259"/>
                      <a:pt x="382" y="258"/>
                      <a:pt x="382" y="258"/>
                    </a:cubicBezTo>
                    <a:cubicBezTo>
                      <a:pt x="381" y="258"/>
                      <a:pt x="382" y="259"/>
                      <a:pt x="383" y="260"/>
                    </a:cubicBezTo>
                    <a:cubicBezTo>
                      <a:pt x="383" y="260"/>
                      <a:pt x="383" y="262"/>
                      <a:pt x="382" y="262"/>
                    </a:cubicBezTo>
                    <a:cubicBezTo>
                      <a:pt x="382" y="263"/>
                      <a:pt x="381" y="264"/>
                      <a:pt x="381" y="264"/>
                    </a:cubicBezTo>
                    <a:cubicBezTo>
                      <a:pt x="380" y="264"/>
                      <a:pt x="382" y="262"/>
                      <a:pt x="381" y="261"/>
                    </a:cubicBezTo>
                    <a:cubicBezTo>
                      <a:pt x="379" y="261"/>
                      <a:pt x="378" y="260"/>
                      <a:pt x="378" y="261"/>
                    </a:cubicBezTo>
                    <a:cubicBezTo>
                      <a:pt x="377" y="262"/>
                      <a:pt x="376" y="263"/>
                      <a:pt x="375" y="263"/>
                    </a:cubicBezTo>
                    <a:cubicBezTo>
                      <a:pt x="374" y="263"/>
                      <a:pt x="371" y="261"/>
                      <a:pt x="370" y="260"/>
                    </a:cubicBezTo>
                    <a:cubicBezTo>
                      <a:pt x="370" y="259"/>
                      <a:pt x="371" y="257"/>
                      <a:pt x="370" y="257"/>
                    </a:cubicBezTo>
                    <a:cubicBezTo>
                      <a:pt x="369" y="257"/>
                      <a:pt x="369" y="259"/>
                      <a:pt x="368" y="258"/>
                    </a:cubicBezTo>
                    <a:cubicBezTo>
                      <a:pt x="367" y="258"/>
                      <a:pt x="365" y="255"/>
                      <a:pt x="364" y="255"/>
                    </a:cubicBezTo>
                    <a:cubicBezTo>
                      <a:pt x="362" y="255"/>
                      <a:pt x="359" y="255"/>
                      <a:pt x="359" y="256"/>
                    </a:cubicBezTo>
                    <a:cubicBezTo>
                      <a:pt x="359" y="256"/>
                      <a:pt x="359" y="257"/>
                      <a:pt x="360" y="257"/>
                    </a:cubicBezTo>
                    <a:cubicBezTo>
                      <a:pt x="362" y="257"/>
                      <a:pt x="362" y="256"/>
                      <a:pt x="363" y="257"/>
                    </a:cubicBezTo>
                    <a:cubicBezTo>
                      <a:pt x="363" y="257"/>
                      <a:pt x="365" y="258"/>
                      <a:pt x="364" y="259"/>
                    </a:cubicBezTo>
                    <a:cubicBezTo>
                      <a:pt x="364" y="259"/>
                      <a:pt x="360" y="258"/>
                      <a:pt x="359" y="258"/>
                    </a:cubicBezTo>
                    <a:cubicBezTo>
                      <a:pt x="358" y="259"/>
                      <a:pt x="357" y="259"/>
                      <a:pt x="357" y="258"/>
                    </a:cubicBezTo>
                    <a:cubicBezTo>
                      <a:pt x="356" y="257"/>
                      <a:pt x="349" y="255"/>
                      <a:pt x="348" y="254"/>
                    </a:cubicBezTo>
                    <a:cubicBezTo>
                      <a:pt x="347" y="253"/>
                      <a:pt x="348" y="251"/>
                      <a:pt x="347" y="251"/>
                    </a:cubicBezTo>
                    <a:cubicBezTo>
                      <a:pt x="345" y="251"/>
                      <a:pt x="345" y="254"/>
                      <a:pt x="345" y="254"/>
                    </a:cubicBezTo>
                    <a:cubicBezTo>
                      <a:pt x="345" y="255"/>
                      <a:pt x="346" y="255"/>
                      <a:pt x="346" y="256"/>
                    </a:cubicBezTo>
                    <a:cubicBezTo>
                      <a:pt x="346" y="256"/>
                      <a:pt x="342" y="257"/>
                      <a:pt x="342" y="256"/>
                    </a:cubicBezTo>
                    <a:cubicBezTo>
                      <a:pt x="342" y="255"/>
                      <a:pt x="342" y="255"/>
                      <a:pt x="342" y="253"/>
                    </a:cubicBezTo>
                    <a:cubicBezTo>
                      <a:pt x="341" y="252"/>
                      <a:pt x="340" y="253"/>
                      <a:pt x="340" y="254"/>
                    </a:cubicBezTo>
                    <a:cubicBezTo>
                      <a:pt x="341" y="255"/>
                      <a:pt x="341" y="256"/>
                      <a:pt x="340" y="256"/>
                    </a:cubicBezTo>
                    <a:cubicBezTo>
                      <a:pt x="340" y="257"/>
                      <a:pt x="336" y="258"/>
                      <a:pt x="335" y="258"/>
                    </a:cubicBezTo>
                    <a:cubicBezTo>
                      <a:pt x="334" y="258"/>
                      <a:pt x="334" y="258"/>
                      <a:pt x="333" y="258"/>
                    </a:cubicBezTo>
                    <a:cubicBezTo>
                      <a:pt x="332" y="258"/>
                      <a:pt x="331" y="259"/>
                      <a:pt x="331" y="258"/>
                    </a:cubicBezTo>
                    <a:cubicBezTo>
                      <a:pt x="330" y="257"/>
                      <a:pt x="332" y="255"/>
                      <a:pt x="331" y="255"/>
                    </a:cubicBezTo>
                    <a:cubicBezTo>
                      <a:pt x="330" y="255"/>
                      <a:pt x="329" y="257"/>
                      <a:pt x="329" y="257"/>
                    </a:cubicBezTo>
                    <a:cubicBezTo>
                      <a:pt x="328" y="257"/>
                      <a:pt x="327" y="256"/>
                      <a:pt x="327" y="257"/>
                    </a:cubicBezTo>
                    <a:cubicBezTo>
                      <a:pt x="326" y="258"/>
                      <a:pt x="328" y="259"/>
                      <a:pt x="329" y="259"/>
                    </a:cubicBezTo>
                    <a:cubicBezTo>
                      <a:pt x="329" y="260"/>
                      <a:pt x="331" y="259"/>
                      <a:pt x="331" y="260"/>
                    </a:cubicBezTo>
                    <a:cubicBezTo>
                      <a:pt x="331" y="261"/>
                      <a:pt x="329" y="263"/>
                      <a:pt x="328" y="263"/>
                    </a:cubicBezTo>
                    <a:cubicBezTo>
                      <a:pt x="327" y="263"/>
                      <a:pt x="329" y="261"/>
                      <a:pt x="328" y="261"/>
                    </a:cubicBezTo>
                    <a:cubicBezTo>
                      <a:pt x="327" y="261"/>
                      <a:pt x="326" y="262"/>
                      <a:pt x="326" y="262"/>
                    </a:cubicBezTo>
                    <a:cubicBezTo>
                      <a:pt x="325" y="263"/>
                      <a:pt x="325" y="265"/>
                      <a:pt x="324" y="266"/>
                    </a:cubicBezTo>
                    <a:cubicBezTo>
                      <a:pt x="323" y="266"/>
                      <a:pt x="321" y="268"/>
                      <a:pt x="320" y="268"/>
                    </a:cubicBezTo>
                    <a:cubicBezTo>
                      <a:pt x="318" y="268"/>
                      <a:pt x="317" y="269"/>
                      <a:pt x="318" y="269"/>
                    </a:cubicBezTo>
                    <a:cubicBezTo>
                      <a:pt x="318" y="269"/>
                      <a:pt x="319" y="269"/>
                      <a:pt x="319" y="269"/>
                    </a:cubicBezTo>
                    <a:cubicBezTo>
                      <a:pt x="319" y="270"/>
                      <a:pt x="318" y="270"/>
                      <a:pt x="317" y="270"/>
                    </a:cubicBezTo>
                    <a:cubicBezTo>
                      <a:pt x="316" y="270"/>
                      <a:pt x="315" y="270"/>
                      <a:pt x="315" y="270"/>
                    </a:cubicBezTo>
                    <a:cubicBezTo>
                      <a:pt x="315" y="269"/>
                      <a:pt x="316" y="268"/>
                      <a:pt x="315" y="268"/>
                    </a:cubicBezTo>
                    <a:cubicBezTo>
                      <a:pt x="314" y="268"/>
                      <a:pt x="313" y="269"/>
                      <a:pt x="313" y="269"/>
                    </a:cubicBezTo>
                    <a:cubicBezTo>
                      <a:pt x="313" y="268"/>
                      <a:pt x="313" y="268"/>
                      <a:pt x="312" y="268"/>
                    </a:cubicBezTo>
                    <a:cubicBezTo>
                      <a:pt x="311" y="268"/>
                      <a:pt x="312" y="269"/>
                      <a:pt x="312" y="269"/>
                    </a:cubicBezTo>
                    <a:cubicBezTo>
                      <a:pt x="311" y="269"/>
                      <a:pt x="310" y="268"/>
                      <a:pt x="310" y="268"/>
                    </a:cubicBezTo>
                    <a:cubicBezTo>
                      <a:pt x="309" y="269"/>
                      <a:pt x="310" y="270"/>
                      <a:pt x="312" y="271"/>
                    </a:cubicBezTo>
                    <a:cubicBezTo>
                      <a:pt x="313" y="272"/>
                      <a:pt x="311" y="273"/>
                      <a:pt x="310" y="273"/>
                    </a:cubicBezTo>
                    <a:cubicBezTo>
                      <a:pt x="310" y="273"/>
                      <a:pt x="309" y="271"/>
                      <a:pt x="308" y="271"/>
                    </a:cubicBezTo>
                    <a:cubicBezTo>
                      <a:pt x="307" y="271"/>
                      <a:pt x="308" y="272"/>
                      <a:pt x="308" y="273"/>
                    </a:cubicBezTo>
                    <a:cubicBezTo>
                      <a:pt x="307" y="273"/>
                      <a:pt x="307" y="274"/>
                      <a:pt x="306" y="274"/>
                    </a:cubicBezTo>
                    <a:cubicBezTo>
                      <a:pt x="305" y="275"/>
                      <a:pt x="305" y="274"/>
                      <a:pt x="304" y="274"/>
                    </a:cubicBezTo>
                    <a:cubicBezTo>
                      <a:pt x="304" y="275"/>
                      <a:pt x="304" y="275"/>
                      <a:pt x="305" y="276"/>
                    </a:cubicBezTo>
                    <a:cubicBezTo>
                      <a:pt x="305" y="277"/>
                      <a:pt x="304" y="278"/>
                      <a:pt x="304" y="279"/>
                    </a:cubicBezTo>
                    <a:cubicBezTo>
                      <a:pt x="303" y="279"/>
                      <a:pt x="300" y="278"/>
                      <a:pt x="300" y="279"/>
                    </a:cubicBezTo>
                    <a:cubicBezTo>
                      <a:pt x="300" y="280"/>
                      <a:pt x="302" y="280"/>
                      <a:pt x="303" y="281"/>
                    </a:cubicBezTo>
                    <a:cubicBezTo>
                      <a:pt x="303" y="281"/>
                      <a:pt x="302" y="284"/>
                      <a:pt x="302" y="284"/>
                    </a:cubicBezTo>
                    <a:cubicBezTo>
                      <a:pt x="301" y="285"/>
                      <a:pt x="300" y="285"/>
                      <a:pt x="300" y="285"/>
                    </a:cubicBezTo>
                    <a:cubicBezTo>
                      <a:pt x="299" y="284"/>
                      <a:pt x="298" y="282"/>
                      <a:pt x="297" y="282"/>
                    </a:cubicBezTo>
                    <a:cubicBezTo>
                      <a:pt x="297" y="282"/>
                      <a:pt x="296" y="287"/>
                      <a:pt x="297" y="287"/>
                    </a:cubicBezTo>
                    <a:cubicBezTo>
                      <a:pt x="299" y="287"/>
                      <a:pt x="300" y="286"/>
                      <a:pt x="301" y="287"/>
                    </a:cubicBezTo>
                    <a:cubicBezTo>
                      <a:pt x="301" y="287"/>
                      <a:pt x="300" y="290"/>
                      <a:pt x="300" y="290"/>
                    </a:cubicBezTo>
                    <a:cubicBezTo>
                      <a:pt x="300" y="291"/>
                      <a:pt x="300" y="294"/>
                      <a:pt x="301" y="296"/>
                    </a:cubicBezTo>
                    <a:cubicBezTo>
                      <a:pt x="302" y="298"/>
                      <a:pt x="302" y="299"/>
                      <a:pt x="303" y="300"/>
                    </a:cubicBezTo>
                    <a:cubicBezTo>
                      <a:pt x="303" y="300"/>
                      <a:pt x="303" y="300"/>
                      <a:pt x="303" y="301"/>
                    </a:cubicBezTo>
                    <a:cubicBezTo>
                      <a:pt x="303" y="302"/>
                      <a:pt x="302" y="302"/>
                      <a:pt x="302" y="302"/>
                    </a:cubicBezTo>
                    <a:cubicBezTo>
                      <a:pt x="300" y="303"/>
                      <a:pt x="300" y="301"/>
                      <a:pt x="299" y="300"/>
                    </a:cubicBezTo>
                    <a:cubicBezTo>
                      <a:pt x="298" y="300"/>
                      <a:pt x="298" y="299"/>
                      <a:pt x="297" y="299"/>
                    </a:cubicBezTo>
                    <a:cubicBezTo>
                      <a:pt x="296" y="299"/>
                      <a:pt x="296" y="299"/>
                      <a:pt x="295" y="299"/>
                    </a:cubicBezTo>
                    <a:cubicBezTo>
                      <a:pt x="295" y="299"/>
                      <a:pt x="294" y="299"/>
                      <a:pt x="293" y="299"/>
                    </a:cubicBezTo>
                    <a:cubicBezTo>
                      <a:pt x="293" y="299"/>
                      <a:pt x="292" y="299"/>
                      <a:pt x="291" y="298"/>
                    </a:cubicBezTo>
                    <a:cubicBezTo>
                      <a:pt x="290" y="298"/>
                      <a:pt x="289" y="297"/>
                      <a:pt x="288" y="296"/>
                    </a:cubicBezTo>
                    <a:cubicBezTo>
                      <a:pt x="285" y="295"/>
                      <a:pt x="284" y="295"/>
                      <a:pt x="283" y="295"/>
                    </a:cubicBezTo>
                    <a:cubicBezTo>
                      <a:pt x="283" y="295"/>
                      <a:pt x="283" y="295"/>
                      <a:pt x="283" y="295"/>
                    </a:cubicBezTo>
                    <a:cubicBezTo>
                      <a:pt x="283" y="295"/>
                      <a:pt x="282" y="293"/>
                      <a:pt x="281" y="291"/>
                    </a:cubicBezTo>
                    <a:cubicBezTo>
                      <a:pt x="280" y="288"/>
                      <a:pt x="279" y="286"/>
                      <a:pt x="279" y="286"/>
                    </a:cubicBezTo>
                    <a:cubicBezTo>
                      <a:pt x="279" y="286"/>
                      <a:pt x="279" y="285"/>
                      <a:pt x="279" y="285"/>
                    </a:cubicBezTo>
                    <a:cubicBezTo>
                      <a:pt x="279" y="284"/>
                      <a:pt x="279" y="283"/>
                      <a:pt x="279" y="282"/>
                    </a:cubicBezTo>
                    <a:cubicBezTo>
                      <a:pt x="279" y="281"/>
                      <a:pt x="278" y="280"/>
                      <a:pt x="277" y="280"/>
                    </a:cubicBezTo>
                    <a:cubicBezTo>
                      <a:pt x="277" y="280"/>
                      <a:pt x="276" y="280"/>
                      <a:pt x="276" y="279"/>
                    </a:cubicBezTo>
                    <a:cubicBezTo>
                      <a:pt x="276" y="279"/>
                      <a:pt x="274" y="277"/>
                      <a:pt x="273" y="275"/>
                    </a:cubicBezTo>
                    <a:cubicBezTo>
                      <a:pt x="272" y="273"/>
                      <a:pt x="271" y="271"/>
                      <a:pt x="270" y="271"/>
                    </a:cubicBezTo>
                    <a:cubicBezTo>
                      <a:pt x="270" y="270"/>
                      <a:pt x="269" y="269"/>
                      <a:pt x="268" y="267"/>
                    </a:cubicBezTo>
                    <a:cubicBezTo>
                      <a:pt x="267" y="265"/>
                      <a:pt x="265" y="262"/>
                      <a:pt x="264" y="261"/>
                    </a:cubicBezTo>
                    <a:cubicBezTo>
                      <a:pt x="263" y="261"/>
                      <a:pt x="261" y="259"/>
                      <a:pt x="259" y="257"/>
                    </a:cubicBezTo>
                    <a:cubicBezTo>
                      <a:pt x="258" y="256"/>
                      <a:pt x="257" y="255"/>
                      <a:pt x="256" y="255"/>
                    </a:cubicBezTo>
                    <a:cubicBezTo>
                      <a:pt x="256" y="255"/>
                      <a:pt x="255" y="255"/>
                      <a:pt x="255" y="255"/>
                    </a:cubicBezTo>
                    <a:cubicBezTo>
                      <a:pt x="252" y="254"/>
                      <a:pt x="248" y="253"/>
                      <a:pt x="247" y="254"/>
                    </a:cubicBezTo>
                    <a:cubicBezTo>
                      <a:pt x="247" y="254"/>
                      <a:pt x="247" y="254"/>
                      <a:pt x="247" y="254"/>
                    </a:cubicBezTo>
                    <a:cubicBezTo>
                      <a:pt x="246" y="254"/>
                      <a:pt x="245" y="254"/>
                      <a:pt x="245" y="255"/>
                    </a:cubicBezTo>
                    <a:cubicBezTo>
                      <a:pt x="244" y="255"/>
                      <a:pt x="243" y="255"/>
                      <a:pt x="243" y="256"/>
                    </a:cubicBezTo>
                    <a:cubicBezTo>
                      <a:pt x="242" y="256"/>
                      <a:pt x="242" y="257"/>
                      <a:pt x="241" y="258"/>
                    </a:cubicBezTo>
                    <a:cubicBezTo>
                      <a:pt x="241" y="259"/>
                      <a:pt x="240" y="260"/>
                      <a:pt x="240" y="260"/>
                    </a:cubicBezTo>
                    <a:cubicBezTo>
                      <a:pt x="240" y="260"/>
                      <a:pt x="239" y="262"/>
                      <a:pt x="239" y="263"/>
                    </a:cubicBezTo>
                    <a:cubicBezTo>
                      <a:pt x="238" y="263"/>
                      <a:pt x="238" y="264"/>
                      <a:pt x="238" y="264"/>
                    </a:cubicBezTo>
                    <a:cubicBezTo>
                      <a:pt x="238" y="264"/>
                      <a:pt x="233" y="261"/>
                      <a:pt x="228" y="259"/>
                    </a:cubicBezTo>
                    <a:cubicBezTo>
                      <a:pt x="226" y="258"/>
                      <a:pt x="224" y="256"/>
                      <a:pt x="223" y="256"/>
                    </a:cubicBezTo>
                    <a:cubicBezTo>
                      <a:pt x="222" y="255"/>
                      <a:pt x="221" y="253"/>
                      <a:pt x="221" y="252"/>
                    </a:cubicBezTo>
                    <a:cubicBezTo>
                      <a:pt x="221" y="251"/>
                      <a:pt x="221" y="251"/>
                      <a:pt x="221" y="250"/>
                    </a:cubicBezTo>
                    <a:cubicBezTo>
                      <a:pt x="220" y="249"/>
                      <a:pt x="220" y="248"/>
                      <a:pt x="220" y="247"/>
                    </a:cubicBezTo>
                    <a:cubicBezTo>
                      <a:pt x="219" y="246"/>
                      <a:pt x="219" y="245"/>
                      <a:pt x="218" y="244"/>
                    </a:cubicBezTo>
                    <a:cubicBezTo>
                      <a:pt x="218" y="244"/>
                      <a:pt x="216" y="242"/>
                      <a:pt x="213" y="240"/>
                    </a:cubicBezTo>
                    <a:cubicBezTo>
                      <a:pt x="211" y="238"/>
                      <a:pt x="208" y="237"/>
                      <a:pt x="208" y="236"/>
                    </a:cubicBezTo>
                    <a:cubicBezTo>
                      <a:pt x="208" y="236"/>
                      <a:pt x="207" y="236"/>
                      <a:pt x="207" y="236"/>
                    </a:cubicBezTo>
                    <a:cubicBezTo>
                      <a:pt x="207" y="236"/>
                      <a:pt x="207" y="236"/>
                      <a:pt x="207" y="236"/>
                    </a:cubicBezTo>
                    <a:cubicBezTo>
                      <a:pt x="206" y="236"/>
                      <a:pt x="206" y="235"/>
                      <a:pt x="204" y="234"/>
                    </a:cubicBezTo>
                    <a:cubicBezTo>
                      <a:pt x="204" y="234"/>
                      <a:pt x="203" y="233"/>
                      <a:pt x="202" y="232"/>
                    </a:cubicBezTo>
                    <a:cubicBezTo>
                      <a:pt x="202" y="231"/>
                      <a:pt x="201" y="231"/>
                      <a:pt x="201" y="231"/>
                    </a:cubicBezTo>
                    <a:cubicBezTo>
                      <a:pt x="200" y="230"/>
                      <a:pt x="196" y="230"/>
                      <a:pt x="192" y="230"/>
                    </a:cubicBezTo>
                    <a:cubicBezTo>
                      <a:pt x="187" y="230"/>
                      <a:pt x="182" y="231"/>
                      <a:pt x="182" y="231"/>
                    </a:cubicBezTo>
                    <a:cubicBezTo>
                      <a:pt x="181" y="231"/>
                      <a:pt x="181" y="233"/>
                      <a:pt x="181" y="235"/>
                    </a:cubicBezTo>
                    <a:cubicBezTo>
                      <a:pt x="181" y="235"/>
                      <a:pt x="180" y="236"/>
                      <a:pt x="180" y="236"/>
                    </a:cubicBezTo>
                    <a:cubicBezTo>
                      <a:pt x="180" y="236"/>
                      <a:pt x="161" y="236"/>
                      <a:pt x="155" y="236"/>
                    </a:cubicBezTo>
                    <a:cubicBezTo>
                      <a:pt x="153" y="236"/>
                      <a:pt x="153" y="236"/>
                      <a:pt x="153" y="236"/>
                    </a:cubicBezTo>
                    <a:cubicBezTo>
                      <a:pt x="153" y="236"/>
                      <a:pt x="152" y="236"/>
                      <a:pt x="151" y="236"/>
                    </a:cubicBezTo>
                    <a:cubicBezTo>
                      <a:pt x="150" y="236"/>
                      <a:pt x="150" y="236"/>
                      <a:pt x="149" y="236"/>
                    </a:cubicBezTo>
                    <a:cubicBezTo>
                      <a:pt x="148" y="236"/>
                      <a:pt x="143" y="234"/>
                      <a:pt x="137" y="232"/>
                    </a:cubicBezTo>
                    <a:cubicBezTo>
                      <a:pt x="126" y="228"/>
                      <a:pt x="112" y="223"/>
                      <a:pt x="111" y="223"/>
                    </a:cubicBezTo>
                    <a:cubicBezTo>
                      <a:pt x="111" y="222"/>
                      <a:pt x="111" y="222"/>
                      <a:pt x="111" y="221"/>
                    </a:cubicBezTo>
                    <a:cubicBezTo>
                      <a:pt x="111" y="220"/>
                      <a:pt x="111" y="220"/>
                      <a:pt x="110" y="220"/>
                    </a:cubicBezTo>
                    <a:cubicBezTo>
                      <a:pt x="110" y="220"/>
                      <a:pt x="102" y="220"/>
                      <a:pt x="94" y="221"/>
                    </a:cubicBezTo>
                    <a:cubicBezTo>
                      <a:pt x="90" y="221"/>
                      <a:pt x="85" y="221"/>
                      <a:pt x="83" y="221"/>
                    </a:cubicBezTo>
                    <a:cubicBezTo>
                      <a:pt x="82" y="217"/>
                      <a:pt x="82" y="216"/>
                      <a:pt x="81" y="214"/>
                    </a:cubicBezTo>
                    <a:cubicBezTo>
                      <a:pt x="80" y="212"/>
                      <a:pt x="80" y="212"/>
                      <a:pt x="78" y="211"/>
                    </a:cubicBezTo>
                    <a:cubicBezTo>
                      <a:pt x="76" y="209"/>
                      <a:pt x="75" y="208"/>
                      <a:pt x="73" y="207"/>
                    </a:cubicBezTo>
                    <a:cubicBezTo>
                      <a:pt x="72" y="207"/>
                      <a:pt x="70" y="208"/>
                      <a:pt x="69" y="207"/>
                    </a:cubicBezTo>
                    <a:cubicBezTo>
                      <a:pt x="69" y="205"/>
                      <a:pt x="69" y="203"/>
                      <a:pt x="68" y="203"/>
                    </a:cubicBezTo>
                    <a:cubicBezTo>
                      <a:pt x="66" y="203"/>
                      <a:pt x="65" y="204"/>
                      <a:pt x="64" y="203"/>
                    </a:cubicBezTo>
                    <a:cubicBezTo>
                      <a:pt x="63" y="202"/>
                      <a:pt x="62" y="200"/>
                      <a:pt x="60" y="200"/>
                    </a:cubicBezTo>
                    <a:cubicBezTo>
                      <a:pt x="59" y="200"/>
                      <a:pt x="59" y="199"/>
                      <a:pt x="57" y="198"/>
                    </a:cubicBezTo>
                    <a:cubicBezTo>
                      <a:pt x="55" y="198"/>
                      <a:pt x="52" y="198"/>
                      <a:pt x="50" y="198"/>
                    </a:cubicBezTo>
                    <a:cubicBezTo>
                      <a:pt x="48" y="197"/>
                      <a:pt x="46" y="198"/>
                      <a:pt x="45" y="196"/>
                    </a:cubicBezTo>
                    <a:cubicBezTo>
                      <a:pt x="45" y="195"/>
                      <a:pt x="46" y="193"/>
                      <a:pt x="45" y="192"/>
                    </a:cubicBezTo>
                    <a:cubicBezTo>
                      <a:pt x="45" y="191"/>
                      <a:pt x="46" y="191"/>
                      <a:pt x="44" y="190"/>
                    </a:cubicBezTo>
                    <a:cubicBezTo>
                      <a:pt x="43" y="188"/>
                      <a:pt x="40" y="185"/>
                      <a:pt x="38" y="182"/>
                    </a:cubicBezTo>
                    <a:cubicBezTo>
                      <a:pt x="36" y="180"/>
                      <a:pt x="34" y="177"/>
                      <a:pt x="33" y="176"/>
                    </a:cubicBezTo>
                    <a:cubicBezTo>
                      <a:pt x="32" y="175"/>
                      <a:pt x="31" y="175"/>
                      <a:pt x="31" y="173"/>
                    </a:cubicBezTo>
                    <a:cubicBezTo>
                      <a:pt x="31" y="172"/>
                      <a:pt x="30" y="172"/>
                      <a:pt x="31" y="171"/>
                    </a:cubicBezTo>
                    <a:cubicBezTo>
                      <a:pt x="32" y="170"/>
                      <a:pt x="33" y="170"/>
                      <a:pt x="32" y="169"/>
                    </a:cubicBezTo>
                    <a:cubicBezTo>
                      <a:pt x="32" y="168"/>
                      <a:pt x="32" y="167"/>
                      <a:pt x="31" y="166"/>
                    </a:cubicBezTo>
                    <a:cubicBezTo>
                      <a:pt x="30" y="165"/>
                      <a:pt x="26" y="165"/>
                      <a:pt x="26" y="164"/>
                    </a:cubicBezTo>
                    <a:cubicBezTo>
                      <a:pt x="25" y="163"/>
                      <a:pt x="24" y="162"/>
                      <a:pt x="24" y="160"/>
                    </a:cubicBezTo>
                    <a:cubicBezTo>
                      <a:pt x="24" y="159"/>
                      <a:pt x="24" y="157"/>
                      <a:pt x="25" y="157"/>
                    </a:cubicBezTo>
                    <a:cubicBezTo>
                      <a:pt x="25" y="156"/>
                      <a:pt x="25" y="157"/>
                      <a:pt x="26" y="158"/>
                    </a:cubicBezTo>
                    <a:cubicBezTo>
                      <a:pt x="27" y="159"/>
                      <a:pt x="30" y="161"/>
                      <a:pt x="30" y="160"/>
                    </a:cubicBezTo>
                    <a:cubicBezTo>
                      <a:pt x="30" y="160"/>
                      <a:pt x="28" y="157"/>
                      <a:pt x="27" y="156"/>
                    </a:cubicBezTo>
                    <a:cubicBezTo>
                      <a:pt x="27" y="155"/>
                      <a:pt x="26" y="155"/>
                      <a:pt x="27" y="154"/>
                    </a:cubicBezTo>
                    <a:cubicBezTo>
                      <a:pt x="27" y="153"/>
                      <a:pt x="29" y="153"/>
                      <a:pt x="31" y="154"/>
                    </a:cubicBezTo>
                    <a:cubicBezTo>
                      <a:pt x="33" y="154"/>
                      <a:pt x="33" y="153"/>
                      <a:pt x="34" y="153"/>
                    </a:cubicBezTo>
                    <a:cubicBezTo>
                      <a:pt x="36" y="153"/>
                      <a:pt x="37" y="155"/>
                      <a:pt x="37" y="154"/>
                    </a:cubicBezTo>
                    <a:cubicBezTo>
                      <a:pt x="37" y="153"/>
                      <a:pt x="34" y="149"/>
                      <a:pt x="33" y="150"/>
                    </a:cubicBezTo>
                    <a:cubicBezTo>
                      <a:pt x="32" y="151"/>
                      <a:pt x="33" y="152"/>
                      <a:pt x="31" y="151"/>
                    </a:cubicBezTo>
                    <a:cubicBezTo>
                      <a:pt x="29" y="151"/>
                      <a:pt x="29" y="150"/>
                      <a:pt x="29" y="150"/>
                    </a:cubicBezTo>
                    <a:cubicBezTo>
                      <a:pt x="28" y="151"/>
                      <a:pt x="28" y="152"/>
                      <a:pt x="27" y="151"/>
                    </a:cubicBezTo>
                    <a:cubicBezTo>
                      <a:pt x="26" y="151"/>
                      <a:pt x="26" y="150"/>
                      <a:pt x="24" y="150"/>
                    </a:cubicBezTo>
                    <a:cubicBezTo>
                      <a:pt x="23" y="151"/>
                      <a:pt x="24" y="153"/>
                      <a:pt x="24" y="154"/>
                    </a:cubicBezTo>
                    <a:cubicBezTo>
                      <a:pt x="23" y="154"/>
                      <a:pt x="22" y="154"/>
                      <a:pt x="21" y="153"/>
                    </a:cubicBezTo>
                    <a:cubicBezTo>
                      <a:pt x="21" y="152"/>
                      <a:pt x="20" y="154"/>
                      <a:pt x="19" y="154"/>
                    </a:cubicBezTo>
                    <a:cubicBezTo>
                      <a:pt x="18" y="153"/>
                      <a:pt x="19" y="152"/>
                      <a:pt x="18" y="150"/>
                    </a:cubicBezTo>
                    <a:cubicBezTo>
                      <a:pt x="17" y="149"/>
                      <a:pt x="12" y="143"/>
                      <a:pt x="11" y="142"/>
                    </a:cubicBezTo>
                    <a:cubicBezTo>
                      <a:pt x="10" y="140"/>
                      <a:pt x="11" y="139"/>
                      <a:pt x="10" y="138"/>
                    </a:cubicBezTo>
                    <a:cubicBezTo>
                      <a:pt x="10" y="136"/>
                      <a:pt x="10" y="135"/>
                      <a:pt x="10" y="133"/>
                    </a:cubicBezTo>
                    <a:cubicBezTo>
                      <a:pt x="10" y="132"/>
                      <a:pt x="10" y="132"/>
                      <a:pt x="8" y="128"/>
                    </a:cubicBezTo>
                    <a:cubicBezTo>
                      <a:pt x="6" y="125"/>
                      <a:pt x="3" y="122"/>
                      <a:pt x="4" y="121"/>
                    </a:cubicBezTo>
                    <a:cubicBezTo>
                      <a:pt x="4" y="120"/>
                      <a:pt x="6" y="118"/>
                      <a:pt x="7" y="117"/>
                    </a:cubicBezTo>
                    <a:cubicBezTo>
                      <a:pt x="8" y="116"/>
                      <a:pt x="8" y="115"/>
                      <a:pt x="7" y="115"/>
                    </a:cubicBezTo>
                    <a:cubicBezTo>
                      <a:pt x="6" y="115"/>
                      <a:pt x="5" y="117"/>
                      <a:pt x="5" y="116"/>
                    </a:cubicBezTo>
                    <a:cubicBezTo>
                      <a:pt x="4" y="114"/>
                      <a:pt x="6" y="113"/>
                      <a:pt x="6" y="110"/>
                    </a:cubicBezTo>
                    <a:cubicBezTo>
                      <a:pt x="6" y="108"/>
                      <a:pt x="5" y="105"/>
                      <a:pt x="5" y="104"/>
                    </a:cubicBezTo>
                    <a:cubicBezTo>
                      <a:pt x="6" y="102"/>
                      <a:pt x="7" y="102"/>
                      <a:pt x="6" y="101"/>
                    </a:cubicBezTo>
                    <a:cubicBezTo>
                      <a:pt x="4" y="99"/>
                      <a:pt x="2" y="99"/>
                      <a:pt x="3" y="97"/>
                    </a:cubicBezTo>
                    <a:cubicBezTo>
                      <a:pt x="4" y="95"/>
                      <a:pt x="5" y="95"/>
                      <a:pt x="4" y="92"/>
                    </a:cubicBezTo>
                    <a:cubicBezTo>
                      <a:pt x="2" y="90"/>
                      <a:pt x="0" y="90"/>
                      <a:pt x="2" y="89"/>
                    </a:cubicBezTo>
                    <a:cubicBezTo>
                      <a:pt x="3" y="88"/>
                      <a:pt x="7" y="84"/>
                      <a:pt x="6" y="83"/>
                    </a:cubicBezTo>
                    <a:cubicBezTo>
                      <a:pt x="5" y="82"/>
                      <a:pt x="5" y="84"/>
                      <a:pt x="4" y="83"/>
                    </a:cubicBezTo>
                    <a:cubicBezTo>
                      <a:pt x="3" y="82"/>
                      <a:pt x="5" y="82"/>
                      <a:pt x="6" y="80"/>
                    </a:cubicBezTo>
                    <a:cubicBezTo>
                      <a:pt x="6" y="77"/>
                      <a:pt x="7" y="71"/>
                      <a:pt x="7" y="67"/>
                    </a:cubicBezTo>
                    <a:cubicBezTo>
                      <a:pt x="7" y="62"/>
                      <a:pt x="8" y="60"/>
                      <a:pt x="8" y="56"/>
                    </a:cubicBezTo>
                    <a:cubicBezTo>
                      <a:pt x="8" y="51"/>
                      <a:pt x="7" y="48"/>
                      <a:pt x="8" y="46"/>
                    </a:cubicBezTo>
                    <a:cubicBezTo>
                      <a:pt x="8" y="43"/>
                      <a:pt x="8" y="46"/>
                      <a:pt x="10" y="46"/>
                    </a:cubicBezTo>
                    <a:cubicBezTo>
                      <a:pt x="12" y="46"/>
                      <a:pt x="14" y="46"/>
                      <a:pt x="16" y="45"/>
                    </a:cubicBezTo>
                    <a:cubicBezTo>
                      <a:pt x="17" y="44"/>
                      <a:pt x="17" y="44"/>
                      <a:pt x="15" y="44"/>
                    </a:cubicBezTo>
                    <a:cubicBezTo>
                      <a:pt x="14" y="44"/>
                      <a:pt x="11" y="44"/>
                      <a:pt x="10" y="43"/>
                    </a:cubicBezTo>
                    <a:cubicBezTo>
                      <a:pt x="10" y="43"/>
                      <a:pt x="7" y="43"/>
                      <a:pt x="7" y="42"/>
                    </a:cubicBezTo>
                    <a:cubicBezTo>
                      <a:pt x="8" y="41"/>
                      <a:pt x="9" y="41"/>
                      <a:pt x="9" y="40"/>
                    </a:cubicBezTo>
                    <a:cubicBezTo>
                      <a:pt x="9" y="39"/>
                      <a:pt x="8" y="39"/>
                      <a:pt x="9" y="38"/>
                    </a:cubicBezTo>
                    <a:cubicBezTo>
                      <a:pt x="10" y="38"/>
                      <a:pt x="10" y="38"/>
                      <a:pt x="10" y="37"/>
                    </a:cubicBezTo>
                    <a:cubicBezTo>
                      <a:pt x="10" y="37"/>
                      <a:pt x="7" y="37"/>
                      <a:pt x="7" y="36"/>
                    </a:cubicBezTo>
                    <a:cubicBezTo>
                      <a:pt x="7" y="35"/>
                      <a:pt x="8" y="35"/>
                      <a:pt x="9" y="34"/>
                    </a:cubicBezTo>
                    <a:cubicBezTo>
                      <a:pt x="10" y="34"/>
                      <a:pt x="11" y="34"/>
                      <a:pt x="10" y="33"/>
                    </a:cubicBezTo>
                    <a:cubicBezTo>
                      <a:pt x="10" y="33"/>
                      <a:pt x="7" y="32"/>
                      <a:pt x="7" y="32"/>
                    </a:cubicBezTo>
                    <a:cubicBezTo>
                      <a:pt x="7" y="33"/>
                      <a:pt x="6" y="35"/>
                      <a:pt x="6" y="34"/>
                    </a:cubicBezTo>
                    <a:cubicBezTo>
                      <a:pt x="6" y="32"/>
                      <a:pt x="6" y="31"/>
                      <a:pt x="6" y="30"/>
                    </a:cubicBezTo>
                    <a:cubicBezTo>
                      <a:pt x="5" y="29"/>
                      <a:pt x="5" y="29"/>
                      <a:pt x="4" y="25"/>
                    </a:cubicBezTo>
                    <a:cubicBezTo>
                      <a:pt x="2" y="22"/>
                      <a:pt x="1" y="21"/>
                      <a:pt x="0" y="18"/>
                    </a:cubicBezTo>
                    <a:cubicBezTo>
                      <a:pt x="0" y="16"/>
                      <a:pt x="0" y="15"/>
                      <a:pt x="0" y="14"/>
                    </a:cubicBezTo>
                    <a:cubicBezTo>
                      <a:pt x="1" y="13"/>
                      <a:pt x="3" y="15"/>
                      <a:pt x="6" y="16"/>
                    </a:cubicBezTo>
                    <a:cubicBezTo>
                      <a:pt x="9" y="17"/>
                      <a:pt x="9" y="18"/>
                      <a:pt x="11" y="17"/>
                    </a:cubicBezTo>
                    <a:cubicBezTo>
                      <a:pt x="14" y="17"/>
                      <a:pt x="15" y="16"/>
                      <a:pt x="17" y="17"/>
                    </a:cubicBezTo>
                    <a:cubicBezTo>
                      <a:pt x="18" y="17"/>
                      <a:pt x="18" y="18"/>
                      <a:pt x="20" y="18"/>
                    </a:cubicBezTo>
                    <a:cubicBezTo>
                      <a:pt x="21" y="19"/>
                      <a:pt x="21" y="18"/>
                      <a:pt x="21" y="18"/>
                    </a:cubicBezTo>
                    <a:cubicBezTo>
                      <a:pt x="22" y="18"/>
                      <a:pt x="22" y="19"/>
                      <a:pt x="22" y="20"/>
                    </a:cubicBezTo>
                    <a:cubicBezTo>
                      <a:pt x="22" y="21"/>
                      <a:pt x="21" y="22"/>
                      <a:pt x="21" y="22"/>
                    </a:cubicBezTo>
                    <a:cubicBezTo>
                      <a:pt x="20" y="22"/>
                      <a:pt x="19" y="21"/>
                      <a:pt x="19" y="22"/>
                    </a:cubicBezTo>
                    <a:cubicBezTo>
                      <a:pt x="19" y="22"/>
                      <a:pt x="15" y="28"/>
                      <a:pt x="17" y="28"/>
                    </a:cubicBezTo>
                    <a:cubicBezTo>
                      <a:pt x="18" y="28"/>
                      <a:pt x="20" y="26"/>
                      <a:pt x="20" y="28"/>
                    </a:cubicBezTo>
                    <a:cubicBezTo>
                      <a:pt x="20" y="29"/>
                      <a:pt x="18" y="30"/>
                      <a:pt x="18" y="31"/>
                    </a:cubicBezTo>
                    <a:cubicBezTo>
                      <a:pt x="18" y="32"/>
                      <a:pt x="19" y="32"/>
                      <a:pt x="20" y="32"/>
                    </a:cubicBezTo>
                    <a:cubicBezTo>
                      <a:pt x="20" y="32"/>
                      <a:pt x="22" y="32"/>
                      <a:pt x="23" y="32"/>
                    </a:cubicBezTo>
                    <a:cubicBezTo>
                      <a:pt x="24" y="31"/>
                      <a:pt x="26" y="30"/>
                      <a:pt x="26" y="28"/>
                    </a:cubicBezTo>
                    <a:cubicBezTo>
                      <a:pt x="26" y="27"/>
                      <a:pt x="25" y="25"/>
                      <a:pt x="25" y="23"/>
                    </a:cubicBezTo>
                    <a:cubicBezTo>
                      <a:pt x="26" y="22"/>
                      <a:pt x="28" y="20"/>
                      <a:pt x="28" y="19"/>
                    </a:cubicBezTo>
                    <a:cubicBezTo>
                      <a:pt x="27" y="18"/>
                      <a:pt x="26" y="19"/>
                      <a:pt x="26" y="18"/>
                    </a:cubicBezTo>
                    <a:cubicBezTo>
                      <a:pt x="25" y="16"/>
                      <a:pt x="26" y="15"/>
                      <a:pt x="25" y="15"/>
                    </a:cubicBezTo>
                    <a:cubicBezTo>
                      <a:pt x="24" y="15"/>
                      <a:pt x="24" y="17"/>
                      <a:pt x="23" y="16"/>
                    </a:cubicBezTo>
                    <a:cubicBezTo>
                      <a:pt x="22" y="15"/>
                      <a:pt x="22" y="14"/>
                      <a:pt x="23" y="13"/>
                    </a:cubicBezTo>
                    <a:cubicBezTo>
                      <a:pt x="24" y="12"/>
                      <a:pt x="25" y="12"/>
                      <a:pt x="25" y="10"/>
                    </a:cubicBezTo>
                    <a:cubicBezTo>
                      <a:pt x="25" y="9"/>
                      <a:pt x="24" y="10"/>
                      <a:pt x="23" y="9"/>
                    </a:cubicBezTo>
                    <a:cubicBezTo>
                      <a:pt x="22" y="8"/>
                      <a:pt x="23" y="6"/>
                      <a:pt x="22" y="5"/>
                    </a:cubicBezTo>
                    <a:cubicBezTo>
                      <a:pt x="66" y="5"/>
                      <a:pt x="66" y="5"/>
                      <a:pt x="66" y="5"/>
                    </a:cubicBezTo>
                    <a:cubicBezTo>
                      <a:pt x="120" y="5"/>
                      <a:pt x="120" y="5"/>
                      <a:pt x="120" y="5"/>
                    </a:cubicBezTo>
                    <a:cubicBezTo>
                      <a:pt x="243" y="5"/>
                      <a:pt x="243" y="5"/>
                      <a:pt x="243" y="5"/>
                    </a:cubicBezTo>
                    <a:cubicBezTo>
                      <a:pt x="326" y="5"/>
                      <a:pt x="326" y="5"/>
                      <a:pt x="326" y="5"/>
                    </a:cubicBezTo>
                    <a:cubicBezTo>
                      <a:pt x="326" y="5"/>
                      <a:pt x="326" y="5"/>
                      <a:pt x="326" y="5"/>
                    </a:cubicBezTo>
                    <a:cubicBezTo>
                      <a:pt x="326" y="5"/>
                      <a:pt x="326" y="5"/>
                      <a:pt x="326" y="5"/>
                    </a:cubicBezTo>
                    <a:cubicBezTo>
                      <a:pt x="326" y="5"/>
                      <a:pt x="326" y="1"/>
                      <a:pt x="327" y="0"/>
                    </a:cubicBezTo>
                    <a:cubicBezTo>
                      <a:pt x="327" y="0"/>
                      <a:pt x="327" y="0"/>
                      <a:pt x="327" y="0"/>
                    </a:cubicBezTo>
                    <a:cubicBezTo>
                      <a:pt x="327" y="1"/>
                      <a:pt x="328" y="1"/>
                      <a:pt x="328" y="1"/>
                    </a:cubicBezTo>
                    <a:cubicBezTo>
                      <a:pt x="329" y="1"/>
                      <a:pt x="330" y="2"/>
                      <a:pt x="331" y="2"/>
                    </a:cubicBezTo>
                    <a:cubicBezTo>
                      <a:pt x="331" y="2"/>
                      <a:pt x="331" y="3"/>
                      <a:pt x="331" y="4"/>
                    </a:cubicBezTo>
                    <a:cubicBezTo>
                      <a:pt x="331" y="6"/>
                      <a:pt x="332" y="9"/>
                      <a:pt x="333" y="9"/>
                    </a:cubicBezTo>
                    <a:cubicBezTo>
                      <a:pt x="334" y="10"/>
                      <a:pt x="335" y="11"/>
                      <a:pt x="337" y="11"/>
                    </a:cubicBezTo>
                    <a:cubicBezTo>
                      <a:pt x="338" y="12"/>
                      <a:pt x="340" y="12"/>
                      <a:pt x="340" y="12"/>
                    </a:cubicBezTo>
                    <a:cubicBezTo>
                      <a:pt x="341" y="12"/>
                      <a:pt x="342" y="12"/>
                      <a:pt x="343" y="11"/>
                    </a:cubicBezTo>
                    <a:cubicBezTo>
                      <a:pt x="344" y="11"/>
                      <a:pt x="346" y="11"/>
                      <a:pt x="348" y="11"/>
                    </a:cubicBezTo>
                    <a:cubicBezTo>
                      <a:pt x="349" y="11"/>
                      <a:pt x="350" y="11"/>
                      <a:pt x="351" y="11"/>
                    </a:cubicBezTo>
                    <a:cubicBezTo>
                      <a:pt x="352" y="12"/>
                      <a:pt x="353" y="12"/>
                      <a:pt x="354" y="12"/>
                    </a:cubicBezTo>
                    <a:cubicBezTo>
                      <a:pt x="354" y="12"/>
                      <a:pt x="354" y="12"/>
                      <a:pt x="354" y="12"/>
                    </a:cubicBezTo>
                    <a:cubicBezTo>
                      <a:pt x="354" y="12"/>
                      <a:pt x="354" y="13"/>
                      <a:pt x="354" y="14"/>
                    </a:cubicBezTo>
                    <a:cubicBezTo>
                      <a:pt x="355" y="15"/>
                      <a:pt x="355" y="17"/>
                      <a:pt x="356" y="17"/>
                    </a:cubicBezTo>
                    <a:cubicBezTo>
                      <a:pt x="357" y="17"/>
                      <a:pt x="358" y="16"/>
                      <a:pt x="358" y="15"/>
                    </a:cubicBezTo>
                    <a:cubicBezTo>
                      <a:pt x="358" y="15"/>
                      <a:pt x="359" y="15"/>
                      <a:pt x="359" y="15"/>
                    </a:cubicBezTo>
                    <a:cubicBezTo>
                      <a:pt x="359" y="15"/>
                      <a:pt x="359" y="15"/>
                      <a:pt x="359" y="15"/>
                    </a:cubicBezTo>
                    <a:cubicBezTo>
                      <a:pt x="359" y="15"/>
                      <a:pt x="360" y="15"/>
                      <a:pt x="360" y="15"/>
                    </a:cubicBezTo>
                    <a:cubicBezTo>
                      <a:pt x="361" y="15"/>
                      <a:pt x="361" y="15"/>
                      <a:pt x="362" y="15"/>
                    </a:cubicBezTo>
                    <a:cubicBezTo>
                      <a:pt x="362" y="15"/>
                      <a:pt x="362" y="16"/>
                      <a:pt x="363" y="16"/>
                    </a:cubicBezTo>
                    <a:cubicBezTo>
                      <a:pt x="364" y="18"/>
                      <a:pt x="365" y="20"/>
                      <a:pt x="366" y="19"/>
                    </a:cubicBezTo>
                    <a:cubicBezTo>
                      <a:pt x="366" y="19"/>
                      <a:pt x="367" y="19"/>
                      <a:pt x="368" y="18"/>
                    </a:cubicBezTo>
                    <a:cubicBezTo>
                      <a:pt x="370" y="17"/>
                      <a:pt x="373" y="16"/>
                      <a:pt x="374" y="16"/>
                    </a:cubicBezTo>
                    <a:cubicBezTo>
                      <a:pt x="374" y="16"/>
                      <a:pt x="374" y="17"/>
                      <a:pt x="374" y="17"/>
                    </a:cubicBezTo>
                    <a:cubicBezTo>
                      <a:pt x="374" y="18"/>
                      <a:pt x="374" y="19"/>
                      <a:pt x="376" y="19"/>
                    </a:cubicBezTo>
                    <a:cubicBezTo>
                      <a:pt x="377" y="19"/>
                      <a:pt x="381" y="19"/>
                      <a:pt x="384" y="20"/>
                    </a:cubicBezTo>
                    <a:cubicBezTo>
                      <a:pt x="386" y="20"/>
                      <a:pt x="388" y="20"/>
                      <a:pt x="389" y="20"/>
                    </a:cubicBezTo>
                    <a:cubicBezTo>
                      <a:pt x="390" y="20"/>
                      <a:pt x="395" y="18"/>
                      <a:pt x="399" y="17"/>
                    </a:cubicBezTo>
                    <a:cubicBezTo>
                      <a:pt x="400" y="16"/>
                      <a:pt x="401" y="16"/>
                      <a:pt x="402" y="16"/>
                    </a:cubicBezTo>
                    <a:cubicBezTo>
                      <a:pt x="402" y="16"/>
                      <a:pt x="406" y="18"/>
                      <a:pt x="412" y="21"/>
                    </a:cubicBezTo>
                    <a:cubicBezTo>
                      <a:pt x="423" y="26"/>
                      <a:pt x="438" y="34"/>
                      <a:pt x="439" y="34"/>
                    </a:cubicBezTo>
                    <a:cubicBezTo>
                      <a:pt x="439" y="35"/>
                      <a:pt x="439" y="35"/>
                      <a:pt x="440" y="36"/>
                    </a:cubicBezTo>
                    <a:cubicBezTo>
                      <a:pt x="440" y="36"/>
                      <a:pt x="441" y="38"/>
                      <a:pt x="441" y="38"/>
                    </a:cubicBezTo>
                    <a:cubicBezTo>
                      <a:pt x="441" y="39"/>
                      <a:pt x="442" y="40"/>
                      <a:pt x="442" y="40"/>
                    </a:cubicBezTo>
                    <a:cubicBezTo>
                      <a:pt x="443" y="41"/>
                      <a:pt x="443" y="41"/>
                      <a:pt x="444" y="41"/>
                    </a:cubicBezTo>
                    <a:cubicBezTo>
                      <a:pt x="445" y="41"/>
                      <a:pt x="446" y="41"/>
                      <a:pt x="446" y="41"/>
                    </a:cubicBezTo>
                    <a:cubicBezTo>
                      <a:pt x="446" y="41"/>
                      <a:pt x="446" y="41"/>
                      <a:pt x="446" y="41"/>
                    </a:cubicBezTo>
                    <a:cubicBezTo>
                      <a:pt x="446" y="41"/>
                      <a:pt x="447" y="40"/>
                      <a:pt x="447" y="40"/>
                    </a:cubicBezTo>
                    <a:cubicBezTo>
                      <a:pt x="447" y="40"/>
                      <a:pt x="447" y="40"/>
                      <a:pt x="447" y="40"/>
                    </a:cubicBezTo>
                    <a:cubicBezTo>
                      <a:pt x="447" y="40"/>
                      <a:pt x="447" y="40"/>
                      <a:pt x="447" y="40"/>
                    </a:cubicBezTo>
                    <a:cubicBezTo>
                      <a:pt x="448" y="41"/>
                      <a:pt x="448" y="42"/>
                      <a:pt x="448" y="43"/>
                    </a:cubicBezTo>
                    <a:cubicBezTo>
                      <a:pt x="448" y="44"/>
                      <a:pt x="448" y="46"/>
                      <a:pt x="449" y="46"/>
                    </a:cubicBezTo>
                    <a:cubicBezTo>
                      <a:pt x="449" y="46"/>
                      <a:pt x="449" y="46"/>
                      <a:pt x="450" y="46"/>
                    </a:cubicBezTo>
                    <a:cubicBezTo>
                      <a:pt x="450" y="46"/>
                      <a:pt x="450" y="46"/>
                      <a:pt x="450" y="46"/>
                    </a:cubicBezTo>
                    <a:cubicBezTo>
                      <a:pt x="451" y="46"/>
                      <a:pt x="454" y="47"/>
                      <a:pt x="455" y="47"/>
                    </a:cubicBezTo>
                    <a:cubicBezTo>
                      <a:pt x="455" y="47"/>
                      <a:pt x="455" y="48"/>
                      <a:pt x="454" y="48"/>
                    </a:cubicBezTo>
                    <a:cubicBezTo>
                      <a:pt x="454" y="49"/>
                      <a:pt x="454" y="49"/>
                      <a:pt x="455" y="50"/>
                    </a:cubicBezTo>
                    <a:cubicBezTo>
                      <a:pt x="455" y="50"/>
                      <a:pt x="457" y="51"/>
                      <a:pt x="458" y="52"/>
                    </a:cubicBezTo>
                    <a:cubicBezTo>
                      <a:pt x="461" y="54"/>
                      <a:pt x="465" y="56"/>
                      <a:pt x="465" y="56"/>
                    </a:cubicBezTo>
                    <a:cubicBezTo>
                      <a:pt x="465" y="56"/>
                      <a:pt x="466" y="59"/>
                      <a:pt x="466" y="63"/>
                    </a:cubicBezTo>
                    <a:cubicBezTo>
                      <a:pt x="468" y="69"/>
                      <a:pt x="469" y="78"/>
                      <a:pt x="469" y="79"/>
                    </a:cubicBezTo>
                    <a:cubicBezTo>
                      <a:pt x="469" y="80"/>
                      <a:pt x="469" y="82"/>
                      <a:pt x="468" y="84"/>
                    </a:cubicBezTo>
                    <a:cubicBezTo>
                      <a:pt x="467" y="88"/>
                      <a:pt x="465" y="93"/>
                      <a:pt x="464" y="93"/>
                    </a:cubicBezTo>
                    <a:cubicBezTo>
                      <a:pt x="464" y="93"/>
                      <a:pt x="463" y="94"/>
                      <a:pt x="462" y="94"/>
                    </a:cubicBezTo>
                    <a:cubicBezTo>
                      <a:pt x="461" y="95"/>
                      <a:pt x="460" y="95"/>
                      <a:pt x="459" y="96"/>
                    </a:cubicBezTo>
                    <a:cubicBezTo>
                      <a:pt x="459" y="96"/>
                      <a:pt x="459" y="96"/>
                      <a:pt x="459" y="97"/>
                    </a:cubicBezTo>
                    <a:cubicBezTo>
                      <a:pt x="459" y="97"/>
                      <a:pt x="459" y="97"/>
                      <a:pt x="459" y="97"/>
                    </a:cubicBezTo>
                    <a:cubicBezTo>
                      <a:pt x="459" y="98"/>
                      <a:pt x="458" y="99"/>
                      <a:pt x="459" y="100"/>
                    </a:cubicBezTo>
                    <a:cubicBezTo>
                      <a:pt x="459" y="101"/>
                      <a:pt x="459" y="101"/>
                      <a:pt x="459" y="101"/>
                    </a:cubicBezTo>
                    <a:cubicBezTo>
                      <a:pt x="459" y="102"/>
                      <a:pt x="459" y="102"/>
                      <a:pt x="460" y="104"/>
                    </a:cubicBezTo>
                    <a:cubicBezTo>
                      <a:pt x="461" y="104"/>
                      <a:pt x="461" y="105"/>
                      <a:pt x="462" y="105"/>
                    </a:cubicBezTo>
                    <a:cubicBezTo>
                      <a:pt x="463" y="105"/>
                      <a:pt x="464" y="105"/>
                      <a:pt x="465" y="105"/>
                    </a:cubicBezTo>
                    <a:cubicBezTo>
                      <a:pt x="466" y="105"/>
                      <a:pt x="472" y="103"/>
                      <a:pt x="478" y="101"/>
                    </a:cubicBezTo>
                    <a:cubicBezTo>
                      <a:pt x="481" y="99"/>
                      <a:pt x="484" y="98"/>
                      <a:pt x="484" y="98"/>
                    </a:cubicBezTo>
                    <a:cubicBezTo>
                      <a:pt x="485" y="98"/>
                      <a:pt x="486" y="98"/>
                      <a:pt x="487" y="97"/>
                    </a:cubicBezTo>
                    <a:cubicBezTo>
                      <a:pt x="489" y="97"/>
                      <a:pt x="492" y="96"/>
                      <a:pt x="494" y="96"/>
                    </a:cubicBezTo>
                    <a:cubicBezTo>
                      <a:pt x="495" y="95"/>
                      <a:pt x="498" y="94"/>
                      <a:pt x="501" y="93"/>
                    </a:cubicBezTo>
                    <a:cubicBezTo>
                      <a:pt x="503" y="92"/>
                      <a:pt x="505" y="91"/>
                      <a:pt x="505" y="91"/>
                    </a:cubicBezTo>
                    <a:cubicBezTo>
                      <a:pt x="506" y="90"/>
                      <a:pt x="505" y="89"/>
                      <a:pt x="505" y="88"/>
                    </a:cubicBezTo>
                    <a:cubicBezTo>
                      <a:pt x="505" y="88"/>
                      <a:pt x="505" y="87"/>
                      <a:pt x="505" y="87"/>
                    </a:cubicBezTo>
                    <a:cubicBezTo>
                      <a:pt x="505" y="87"/>
                      <a:pt x="505" y="87"/>
                      <a:pt x="505" y="86"/>
                    </a:cubicBezTo>
                    <a:cubicBezTo>
                      <a:pt x="505" y="86"/>
                      <a:pt x="505" y="86"/>
                      <a:pt x="505" y="86"/>
                    </a:cubicBezTo>
                    <a:cubicBezTo>
                      <a:pt x="505" y="86"/>
                      <a:pt x="505" y="85"/>
                      <a:pt x="505" y="84"/>
                    </a:cubicBezTo>
                    <a:cubicBezTo>
                      <a:pt x="504" y="83"/>
                      <a:pt x="504" y="83"/>
                      <a:pt x="503" y="82"/>
                    </a:cubicBezTo>
                    <a:cubicBezTo>
                      <a:pt x="503" y="82"/>
                      <a:pt x="503" y="82"/>
                      <a:pt x="503" y="82"/>
                    </a:cubicBezTo>
                    <a:cubicBezTo>
                      <a:pt x="503" y="81"/>
                      <a:pt x="505" y="81"/>
                      <a:pt x="507" y="80"/>
                    </a:cubicBezTo>
                    <a:cubicBezTo>
                      <a:pt x="508" y="80"/>
                      <a:pt x="509" y="79"/>
                      <a:pt x="510" y="79"/>
                    </a:cubicBezTo>
                    <a:cubicBezTo>
                      <a:pt x="510" y="79"/>
                      <a:pt x="511" y="79"/>
                      <a:pt x="513" y="79"/>
                    </a:cubicBezTo>
                    <a:cubicBezTo>
                      <a:pt x="518" y="80"/>
                      <a:pt x="529" y="81"/>
                      <a:pt x="529" y="80"/>
                    </a:cubicBezTo>
                    <a:cubicBezTo>
                      <a:pt x="530" y="80"/>
                      <a:pt x="530" y="79"/>
                      <a:pt x="530" y="78"/>
                    </a:cubicBezTo>
                    <a:cubicBezTo>
                      <a:pt x="531" y="77"/>
                      <a:pt x="533" y="74"/>
                      <a:pt x="533" y="73"/>
                    </a:cubicBezTo>
                    <a:cubicBezTo>
                      <a:pt x="534" y="73"/>
                      <a:pt x="536" y="71"/>
                      <a:pt x="538" y="69"/>
                    </a:cubicBezTo>
                    <a:cubicBezTo>
                      <a:pt x="542" y="67"/>
                      <a:pt x="546" y="64"/>
                      <a:pt x="546" y="63"/>
                    </a:cubicBezTo>
                    <a:cubicBezTo>
                      <a:pt x="547" y="63"/>
                      <a:pt x="548" y="62"/>
                      <a:pt x="549" y="62"/>
                    </a:cubicBezTo>
                    <a:cubicBezTo>
                      <a:pt x="550" y="62"/>
                      <a:pt x="551" y="62"/>
                      <a:pt x="552" y="61"/>
                    </a:cubicBezTo>
                    <a:cubicBezTo>
                      <a:pt x="553" y="61"/>
                      <a:pt x="562" y="61"/>
                      <a:pt x="571" y="61"/>
                    </a:cubicBezTo>
                    <a:cubicBezTo>
                      <a:pt x="579" y="61"/>
                      <a:pt x="588" y="61"/>
                      <a:pt x="588" y="60"/>
                    </a:cubicBezTo>
                    <a:cubicBezTo>
                      <a:pt x="588" y="60"/>
                      <a:pt x="588" y="60"/>
                      <a:pt x="588" y="60"/>
                    </a:cubicBezTo>
                    <a:cubicBezTo>
                      <a:pt x="588" y="60"/>
                      <a:pt x="588" y="60"/>
                      <a:pt x="588" y="59"/>
                    </a:cubicBezTo>
                    <a:cubicBezTo>
                      <a:pt x="588" y="58"/>
                      <a:pt x="588" y="58"/>
                      <a:pt x="589" y="57"/>
                    </a:cubicBezTo>
                    <a:cubicBezTo>
                      <a:pt x="589" y="57"/>
                      <a:pt x="590" y="57"/>
                      <a:pt x="591" y="57"/>
                    </a:cubicBezTo>
                    <a:cubicBezTo>
                      <a:pt x="591" y="57"/>
                      <a:pt x="592" y="57"/>
                      <a:pt x="592" y="57"/>
                    </a:cubicBezTo>
                    <a:cubicBezTo>
                      <a:pt x="592" y="57"/>
                      <a:pt x="593" y="57"/>
                      <a:pt x="593" y="57"/>
                    </a:cubicBezTo>
                    <a:cubicBezTo>
                      <a:pt x="594" y="58"/>
                      <a:pt x="594" y="58"/>
                      <a:pt x="595" y="58"/>
                    </a:cubicBezTo>
                    <a:cubicBezTo>
                      <a:pt x="595" y="58"/>
                      <a:pt x="596" y="57"/>
                      <a:pt x="596" y="57"/>
                    </a:cubicBezTo>
                    <a:cubicBezTo>
                      <a:pt x="597" y="56"/>
                      <a:pt x="598" y="55"/>
                      <a:pt x="598" y="55"/>
                    </a:cubicBezTo>
                    <a:cubicBezTo>
                      <a:pt x="599" y="54"/>
                      <a:pt x="600" y="53"/>
                      <a:pt x="600" y="52"/>
                    </a:cubicBezTo>
                    <a:cubicBezTo>
                      <a:pt x="601" y="51"/>
                      <a:pt x="602" y="49"/>
                      <a:pt x="602" y="49"/>
                    </a:cubicBezTo>
                    <a:cubicBezTo>
                      <a:pt x="602" y="49"/>
                      <a:pt x="602" y="49"/>
                      <a:pt x="602" y="49"/>
                    </a:cubicBezTo>
                    <a:cubicBezTo>
                      <a:pt x="602" y="48"/>
                      <a:pt x="602" y="48"/>
                      <a:pt x="602" y="47"/>
                    </a:cubicBezTo>
                    <a:cubicBezTo>
                      <a:pt x="602" y="46"/>
                      <a:pt x="602" y="45"/>
                      <a:pt x="602" y="45"/>
                    </a:cubicBezTo>
                    <a:cubicBezTo>
                      <a:pt x="603" y="44"/>
                      <a:pt x="605" y="40"/>
                      <a:pt x="607" y="36"/>
                    </a:cubicBezTo>
                    <a:cubicBezTo>
                      <a:pt x="609" y="34"/>
                      <a:pt x="610" y="33"/>
                      <a:pt x="610" y="32"/>
                    </a:cubicBezTo>
                    <a:cubicBezTo>
                      <a:pt x="611" y="31"/>
                      <a:pt x="611" y="31"/>
                      <a:pt x="611" y="30"/>
                    </a:cubicBezTo>
                    <a:cubicBezTo>
                      <a:pt x="612" y="29"/>
                      <a:pt x="612" y="28"/>
                      <a:pt x="613" y="28"/>
                    </a:cubicBezTo>
                    <a:cubicBezTo>
                      <a:pt x="613" y="28"/>
                      <a:pt x="613" y="28"/>
                      <a:pt x="613" y="28"/>
                    </a:cubicBezTo>
                    <a:cubicBezTo>
                      <a:pt x="613" y="28"/>
                      <a:pt x="613" y="28"/>
                      <a:pt x="613" y="28"/>
                    </a:cubicBezTo>
                    <a:cubicBezTo>
                      <a:pt x="613" y="28"/>
                      <a:pt x="614" y="27"/>
                      <a:pt x="614" y="27"/>
                    </a:cubicBezTo>
                    <a:cubicBezTo>
                      <a:pt x="614" y="27"/>
                      <a:pt x="614" y="28"/>
                      <a:pt x="615" y="28"/>
                    </a:cubicBezTo>
                    <a:cubicBezTo>
                      <a:pt x="615" y="28"/>
                      <a:pt x="615" y="28"/>
                      <a:pt x="615" y="28"/>
                    </a:cubicBezTo>
                    <a:cubicBezTo>
                      <a:pt x="615" y="28"/>
                      <a:pt x="615" y="28"/>
                      <a:pt x="615" y="28"/>
                    </a:cubicBezTo>
                    <a:cubicBezTo>
                      <a:pt x="615" y="28"/>
                      <a:pt x="615" y="28"/>
                      <a:pt x="615" y="29"/>
                    </a:cubicBezTo>
                    <a:cubicBezTo>
                      <a:pt x="615" y="29"/>
                      <a:pt x="615" y="29"/>
                      <a:pt x="615" y="29"/>
                    </a:cubicBezTo>
                    <a:cubicBezTo>
                      <a:pt x="615" y="29"/>
                      <a:pt x="615" y="30"/>
                      <a:pt x="615" y="30"/>
                    </a:cubicBezTo>
                    <a:cubicBezTo>
                      <a:pt x="615" y="30"/>
                      <a:pt x="615" y="30"/>
                      <a:pt x="615" y="30"/>
                    </a:cubicBezTo>
                    <a:cubicBezTo>
                      <a:pt x="615" y="30"/>
                      <a:pt x="615" y="30"/>
                      <a:pt x="615" y="30"/>
                    </a:cubicBezTo>
                    <a:cubicBezTo>
                      <a:pt x="615" y="30"/>
                      <a:pt x="615" y="30"/>
                      <a:pt x="615" y="30"/>
                    </a:cubicBezTo>
                    <a:cubicBezTo>
                      <a:pt x="616" y="31"/>
                      <a:pt x="617" y="32"/>
                      <a:pt x="618" y="31"/>
                    </a:cubicBezTo>
                    <a:cubicBezTo>
                      <a:pt x="618" y="31"/>
                      <a:pt x="620" y="30"/>
                      <a:pt x="621" y="30"/>
                    </a:cubicBezTo>
                    <a:cubicBezTo>
                      <a:pt x="622" y="29"/>
                      <a:pt x="623" y="29"/>
                      <a:pt x="623" y="29"/>
                    </a:cubicBezTo>
                    <a:cubicBezTo>
                      <a:pt x="624" y="29"/>
                      <a:pt x="624" y="29"/>
                      <a:pt x="625" y="30"/>
                    </a:cubicBezTo>
                    <a:cubicBezTo>
                      <a:pt x="626" y="31"/>
                      <a:pt x="628" y="32"/>
                      <a:pt x="628" y="32"/>
                    </a:cubicBezTo>
                    <a:cubicBezTo>
                      <a:pt x="628" y="33"/>
                      <a:pt x="628" y="37"/>
                      <a:pt x="628" y="41"/>
                    </a:cubicBezTo>
                    <a:cubicBezTo>
                      <a:pt x="628" y="46"/>
                      <a:pt x="628" y="51"/>
                      <a:pt x="629" y="52"/>
                    </a:cubicBezTo>
                    <a:cubicBezTo>
                      <a:pt x="629" y="52"/>
                      <a:pt x="630" y="52"/>
                      <a:pt x="631" y="52"/>
                    </a:cubicBezTo>
                    <a:cubicBezTo>
                      <a:pt x="631" y="52"/>
                      <a:pt x="632" y="52"/>
                      <a:pt x="632" y="53"/>
                    </a:cubicBezTo>
                    <a:cubicBezTo>
                      <a:pt x="632" y="53"/>
                      <a:pt x="632" y="53"/>
                      <a:pt x="632" y="54"/>
                    </a:cubicBezTo>
                    <a:cubicBezTo>
                      <a:pt x="632" y="55"/>
                      <a:pt x="632" y="58"/>
                      <a:pt x="633" y="58"/>
                    </a:cubicBezTo>
                    <a:cubicBezTo>
                      <a:pt x="633" y="58"/>
                      <a:pt x="633" y="59"/>
                      <a:pt x="634" y="59"/>
                    </a:cubicBezTo>
                    <a:cubicBezTo>
                      <a:pt x="634" y="59"/>
                      <a:pt x="636" y="59"/>
                      <a:pt x="636" y="59"/>
                    </a:cubicBezTo>
                    <a:cubicBezTo>
                      <a:pt x="636" y="59"/>
                      <a:pt x="636" y="59"/>
                      <a:pt x="636" y="59"/>
                    </a:cubicBezTo>
                    <a:cubicBezTo>
                      <a:pt x="636" y="59"/>
                      <a:pt x="637" y="60"/>
                      <a:pt x="637" y="6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247"/>
              <p:cNvSpPr>
                <a:spLocks/>
              </p:cNvSpPr>
              <p:nvPr/>
            </p:nvSpPr>
            <p:spPr bwMode="auto">
              <a:xfrm>
                <a:off x="2389187" y="2967038"/>
                <a:ext cx="50800" cy="17463"/>
              </a:xfrm>
              <a:custGeom>
                <a:avLst/>
                <a:gdLst>
                  <a:gd name="T0" fmla="*/ 4 w 22"/>
                  <a:gd name="T1" fmla="*/ 4 h 8"/>
                  <a:gd name="T2" fmla="*/ 1 w 22"/>
                  <a:gd name="T3" fmla="*/ 6 h 8"/>
                  <a:gd name="T4" fmla="*/ 2 w 22"/>
                  <a:gd name="T5" fmla="*/ 8 h 8"/>
                  <a:gd name="T6" fmla="*/ 6 w 22"/>
                  <a:gd name="T7" fmla="*/ 7 h 8"/>
                  <a:gd name="T8" fmla="*/ 11 w 22"/>
                  <a:gd name="T9" fmla="*/ 6 h 8"/>
                  <a:gd name="T10" fmla="*/ 16 w 22"/>
                  <a:gd name="T11" fmla="*/ 4 h 8"/>
                  <a:gd name="T12" fmla="*/ 22 w 22"/>
                  <a:gd name="T13" fmla="*/ 2 h 8"/>
                  <a:gd name="T14" fmla="*/ 17 w 22"/>
                  <a:gd name="T15" fmla="*/ 2 h 8"/>
                  <a:gd name="T16" fmla="*/ 17 w 22"/>
                  <a:gd name="T17" fmla="*/ 0 h 8"/>
                  <a:gd name="T18" fmla="*/ 14 w 22"/>
                  <a:gd name="T19" fmla="*/ 2 h 8"/>
                  <a:gd name="T20" fmla="*/ 9 w 22"/>
                  <a:gd name="T21" fmla="*/ 3 h 8"/>
                  <a:gd name="T22" fmla="*/ 4 w 22"/>
                  <a:gd name="T2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8">
                    <a:moveTo>
                      <a:pt x="4" y="4"/>
                    </a:moveTo>
                    <a:cubicBezTo>
                      <a:pt x="3" y="5"/>
                      <a:pt x="2" y="5"/>
                      <a:pt x="1" y="6"/>
                    </a:cubicBezTo>
                    <a:cubicBezTo>
                      <a:pt x="1" y="7"/>
                      <a:pt x="0" y="7"/>
                      <a:pt x="2" y="8"/>
                    </a:cubicBezTo>
                    <a:cubicBezTo>
                      <a:pt x="4" y="8"/>
                      <a:pt x="5" y="7"/>
                      <a:pt x="6" y="7"/>
                    </a:cubicBezTo>
                    <a:cubicBezTo>
                      <a:pt x="7" y="6"/>
                      <a:pt x="9" y="6"/>
                      <a:pt x="11" y="6"/>
                    </a:cubicBezTo>
                    <a:cubicBezTo>
                      <a:pt x="13" y="5"/>
                      <a:pt x="14" y="5"/>
                      <a:pt x="16" y="4"/>
                    </a:cubicBezTo>
                    <a:cubicBezTo>
                      <a:pt x="18" y="3"/>
                      <a:pt x="21" y="3"/>
                      <a:pt x="22" y="2"/>
                    </a:cubicBezTo>
                    <a:cubicBezTo>
                      <a:pt x="22" y="2"/>
                      <a:pt x="17" y="3"/>
                      <a:pt x="17" y="2"/>
                    </a:cubicBezTo>
                    <a:cubicBezTo>
                      <a:pt x="17" y="2"/>
                      <a:pt x="18" y="0"/>
                      <a:pt x="17" y="0"/>
                    </a:cubicBezTo>
                    <a:cubicBezTo>
                      <a:pt x="16" y="0"/>
                      <a:pt x="16" y="1"/>
                      <a:pt x="14" y="2"/>
                    </a:cubicBezTo>
                    <a:cubicBezTo>
                      <a:pt x="12" y="3"/>
                      <a:pt x="10" y="4"/>
                      <a:pt x="9" y="3"/>
                    </a:cubicBezTo>
                    <a:cubicBezTo>
                      <a:pt x="7" y="3"/>
                      <a:pt x="6" y="2"/>
                      <a:pt x="4" y="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411"/>
              <p:cNvSpPr>
                <a:spLocks/>
              </p:cNvSpPr>
              <p:nvPr/>
            </p:nvSpPr>
            <p:spPr bwMode="auto">
              <a:xfrm>
                <a:off x="3646487" y="2070100"/>
                <a:ext cx="279400" cy="128588"/>
              </a:xfrm>
              <a:custGeom>
                <a:avLst/>
                <a:gdLst>
                  <a:gd name="T0" fmla="*/ 88 w 121"/>
                  <a:gd name="T1" fmla="*/ 4 h 56"/>
                  <a:gd name="T2" fmla="*/ 95 w 121"/>
                  <a:gd name="T3" fmla="*/ 2 h 56"/>
                  <a:gd name="T4" fmla="*/ 101 w 121"/>
                  <a:gd name="T5" fmla="*/ 7 h 56"/>
                  <a:gd name="T6" fmla="*/ 110 w 121"/>
                  <a:gd name="T7" fmla="*/ 3 h 56"/>
                  <a:gd name="T8" fmla="*/ 104 w 121"/>
                  <a:gd name="T9" fmla="*/ 8 h 56"/>
                  <a:gd name="T10" fmla="*/ 108 w 121"/>
                  <a:gd name="T11" fmla="*/ 12 h 56"/>
                  <a:gd name="T12" fmla="*/ 112 w 121"/>
                  <a:gd name="T13" fmla="*/ 14 h 56"/>
                  <a:gd name="T14" fmla="*/ 113 w 121"/>
                  <a:gd name="T15" fmla="*/ 17 h 56"/>
                  <a:gd name="T16" fmla="*/ 120 w 121"/>
                  <a:gd name="T17" fmla="*/ 19 h 56"/>
                  <a:gd name="T18" fmla="*/ 119 w 121"/>
                  <a:gd name="T19" fmla="*/ 23 h 56"/>
                  <a:gd name="T20" fmla="*/ 120 w 121"/>
                  <a:gd name="T21" fmla="*/ 27 h 56"/>
                  <a:gd name="T22" fmla="*/ 117 w 121"/>
                  <a:gd name="T23" fmla="*/ 29 h 56"/>
                  <a:gd name="T24" fmla="*/ 114 w 121"/>
                  <a:gd name="T25" fmla="*/ 33 h 56"/>
                  <a:gd name="T26" fmla="*/ 109 w 121"/>
                  <a:gd name="T27" fmla="*/ 35 h 56"/>
                  <a:gd name="T28" fmla="*/ 103 w 121"/>
                  <a:gd name="T29" fmla="*/ 40 h 56"/>
                  <a:gd name="T30" fmla="*/ 94 w 121"/>
                  <a:gd name="T31" fmla="*/ 45 h 56"/>
                  <a:gd name="T32" fmla="*/ 74 w 121"/>
                  <a:gd name="T33" fmla="*/ 50 h 56"/>
                  <a:gd name="T34" fmla="*/ 68 w 121"/>
                  <a:gd name="T35" fmla="*/ 56 h 56"/>
                  <a:gd name="T36" fmla="*/ 49 w 121"/>
                  <a:gd name="T37" fmla="*/ 54 h 56"/>
                  <a:gd name="T38" fmla="*/ 42 w 121"/>
                  <a:gd name="T39" fmla="*/ 49 h 56"/>
                  <a:gd name="T40" fmla="*/ 26 w 121"/>
                  <a:gd name="T41" fmla="*/ 49 h 56"/>
                  <a:gd name="T42" fmla="*/ 20 w 121"/>
                  <a:gd name="T43" fmla="*/ 44 h 56"/>
                  <a:gd name="T44" fmla="*/ 30 w 121"/>
                  <a:gd name="T45" fmla="*/ 43 h 56"/>
                  <a:gd name="T46" fmla="*/ 35 w 121"/>
                  <a:gd name="T47" fmla="*/ 39 h 56"/>
                  <a:gd name="T48" fmla="*/ 29 w 121"/>
                  <a:gd name="T49" fmla="*/ 37 h 56"/>
                  <a:gd name="T50" fmla="*/ 29 w 121"/>
                  <a:gd name="T51" fmla="*/ 35 h 56"/>
                  <a:gd name="T52" fmla="*/ 27 w 121"/>
                  <a:gd name="T53" fmla="*/ 32 h 56"/>
                  <a:gd name="T54" fmla="*/ 6 w 121"/>
                  <a:gd name="T55" fmla="*/ 30 h 56"/>
                  <a:gd name="T56" fmla="*/ 15 w 121"/>
                  <a:gd name="T57" fmla="*/ 27 h 56"/>
                  <a:gd name="T58" fmla="*/ 21 w 121"/>
                  <a:gd name="T59" fmla="*/ 28 h 56"/>
                  <a:gd name="T60" fmla="*/ 30 w 121"/>
                  <a:gd name="T61" fmla="*/ 27 h 56"/>
                  <a:gd name="T62" fmla="*/ 24 w 121"/>
                  <a:gd name="T63" fmla="*/ 24 h 56"/>
                  <a:gd name="T64" fmla="*/ 30 w 121"/>
                  <a:gd name="T65" fmla="*/ 20 h 56"/>
                  <a:gd name="T66" fmla="*/ 17 w 121"/>
                  <a:gd name="T67" fmla="*/ 17 h 56"/>
                  <a:gd name="T68" fmla="*/ 0 w 121"/>
                  <a:gd name="T69" fmla="*/ 18 h 56"/>
                  <a:gd name="T70" fmla="*/ 7 w 121"/>
                  <a:gd name="T71" fmla="*/ 18 h 56"/>
                  <a:gd name="T72" fmla="*/ 6 w 121"/>
                  <a:gd name="T73" fmla="*/ 15 h 56"/>
                  <a:gd name="T74" fmla="*/ 10 w 121"/>
                  <a:gd name="T75" fmla="*/ 16 h 56"/>
                  <a:gd name="T76" fmla="*/ 14 w 121"/>
                  <a:gd name="T77" fmla="*/ 14 h 56"/>
                  <a:gd name="T78" fmla="*/ 12 w 121"/>
                  <a:gd name="T79" fmla="*/ 12 h 56"/>
                  <a:gd name="T80" fmla="*/ 9 w 121"/>
                  <a:gd name="T81" fmla="*/ 8 h 56"/>
                  <a:gd name="T82" fmla="*/ 13 w 121"/>
                  <a:gd name="T83" fmla="*/ 10 h 56"/>
                  <a:gd name="T84" fmla="*/ 15 w 121"/>
                  <a:gd name="T85" fmla="*/ 8 h 56"/>
                  <a:gd name="T86" fmla="*/ 18 w 121"/>
                  <a:gd name="T87" fmla="*/ 12 h 56"/>
                  <a:gd name="T88" fmla="*/ 20 w 121"/>
                  <a:gd name="T89" fmla="*/ 13 h 56"/>
                  <a:gd name="T90" fmla="*/ 23 w 121"/>
                  <a:gd name="T91" fmla="*/ 10 h 56"/>
                  <a:gd name="T92" fmla="*/ 24 w 121"/>
                  <a:gd name="T93" fmla="*/ 5 h 56"/>
                  <a:gd name="T94" fmla="*/ 17 w 121"/>
                  <a:gd name="T95" fmla="*/ 3 h 56"/>
                  <a:gd name="T96" fmla="*/ 21 w 121"/>
                  <a:gd name="T97" fmla="*/ 1 h 56"/>
                  <a:gd name="T98" fmla="*/ 30 w 121"/>
                  <a:gd name="T99" fmla="*/ 7 h 56"/>
                  <a:gd name="T100" fmla="*/ 33 w 121"/>
                  <a:gd name="T101" fmla="*/ 11 h 56"/>
                  <a:gd name="T102" fmla="*/ 33 w 121"/>
                  <a:gd name="T103" fmla="*/ 14 h 56"/>
                  <a:gd name="T104" fmla="*/ 33 w 121"/>
                  <a:gd name="T105" fmla="*/ 17 h 56"/>
                  <a:gd name="T106" fmla="*/ 34 w 121"/>
                  <a:gd name="T107" fmla="*/ 20 h 56"/>
                  <a:gd name="T108" fmla="*/ 37 w 121"/>
                  <a:gd name="T109" fmla="*/ 21 h 56"/>
                  <a:gd name="T110" fmla="*/ 42 w 121"/>
                  <a:gd name="T111" fmla="*/ 16 h 56"/>
                  <a:gd name="T112" fmla="*/ 47 w 121"/>
                  <a:gd name="T113" fmla="*/ 16 h 56"/>
                  <a:gd name="T114" fmla="*/ 49 w 121"/>
                  <a:gd name="T115" fmla="*/ 8 h 56"/>
                  <a:gd name="T116" fmla="*/ 57 w 121"/>
                  <a:gd name="T117" fmla="*/ 12 h 56"/>
                  <a:gd name="T118" fmla="*/ 65 w 121"/>
                  <a:gd name="T119" fmla="*/ 7 h 56"/>
                  <a:gd name="T120" fmla="*/ 70 w 121"/>
                  <a:gd name="T121" fmla="*/ 11 h 56"/>
                  <a:gd name="T122" fmla="*/ 76 w 121"/>
                  <a:gd name="T123" fmla="*/ 1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1" h="56">
                    <a:moveTo>
                      <a:pt x="84" y="6"/>
                    </a:moveTo>
                    <a:cubicBezTo>
                      <a:pt x="87" y="7"/>
                      <a:pt x="89" y="8"/>
                      <a:pt x="90" y="7"/>
                    </a:cubicBezTo>
                    <a:cubicBezTo>
                      <a:pt x="90" y="6"/>
                      <a:pt x="88" y="5"/>
                      <a:pt x="88" y="4"/>
                    </a:cubicBezTo>
                    <a:cubicBezTo>
                      <a:pt x="88" y="2"/>
                      <a:pt x="87" y="1"/>
                      <a:pt x="88" y="0"/>
                    </a:cubicBezTo>
                    <a:cubicBezTo>
                      <a:pt x="89" y="0"/>
                      <a:pt x="90" y="0"/>
                      <a:pt x="93" y="0"/>
                    </a:cubicBezTo>
                    <a:cubicBezTo>
                      <a:pt x="95" y="0"/>
                      <a:pt x="94" y="1"/>
                      <a:pt x="95" y="2"/>
                    </a:cubicBezTo>
                    <a:cubicBezTo>
                      <a:pt x="97" y="3"/>
                      <a:pt x="98" y="1"/>
                      <a:pt x="98" y="3"/>
                    </a:cubicBezTo>
                    <a:cubicBezTo>
                      <a:pt x="98" y="4"/>
                      <a:pt x="96" y="4"/>
                      <a:pt x="97" y="5"/>
                    </a:cubicBezTo>
                    <a:cubicBezTo>
                      <a:pt x="98" y="6"/>
                      <a:pt x="101" y="8"/>
                      <a:pt x="101" y="7"/>
                    </a:cubicBezTo>
                    <a:cubicBezTo>
                      <a:pt x="102" y="5"/>
                      <a:pt x="101" y="6"/>
                      <a:pt x="102" y="5"/>
                    </a:cubicBezTo>
                    <a:cubicBezTo>
                      <a:pt x="103" y="4"/>
                      <a:pt x="104" y="3"/>
                      <a:pt x="105" y="3"/>
                    </a:cubicBezTo>
                    <a:cubicBezTo>
                      <a:pt x="106" y="3"/>
                      <a:pt x="111" y="1"/>
                      <a:pt x="110" y="3"/>
                    </a:cubicBezTo>
                    <a:cubicBezTo>
                      <a:pt x="110" y="4"/>
                      <a:pt x="106" y="4"/>
                      <a:pt x="105" y="5"/>
                    </a:cubicBezTo>
                    <a:cubicBezTo>
                      <a:pt x="105" y="6"/>
                      <a:pt x="106" y="6"/>
                      <a:pt x="105" y="7"/>
                    </a:cubicBezTo>
                    <a:cubicBezTo>
                      <a:pt x="104" y="8"/>
                      <a:pt x="103" y="8"/>
                      <a:pt x="104" y="8"/>
                    </a:cubicBezTo>
                    <a:cubicBezTo>
                      <a:pt x="104" y="9"/>
                      <a:pt x="105" y="10"/>
                      <a:pt x="107" y="10"/>
                    </a:cubicBezTo>
                    <a:cubicBezTo>
                      <a:pt x="108" y="10"/>
                      <a:pt x="109" y="9"/>
                      <a:pt x="109" y="10"/>
                    </a:cubicBezTo>
                    <a:cubicBezTo>
                      <a:pt x="109" y="11"/>
                      <a:pt x="108" y="12"/>
                      <a:pt x="108" y="12"/>
                    </a:cubicBezTo>
                    <a:cubicBezTo>
                      <a:pt x="108" y="13"/>
                      <a:pt x="106" y="14"/>
                      <a:pt x="107" y="14"/>
                    </a:cubicBezTo>
                    <a:cubicBezTo>
                      <a:pt x="108" y="15"/>
                      <a:pt x="110" y="14"/>
                      <a:pt x="111" y="14"/>
                    </a:cubicBezTo>
                    <a:cubicBezTo>
                      <a:pt x="112" y="14"/>
                      <a:pt x="113" y="14"/>
                      <a:pt x="112" y="14"/>
                    </a:cubicBezTo>
                    <a:cubicBezTo>
                      <a:pt x="112" y="15"/>
                      <a:pt x="112" y="15"/>
                      <a:pt x="111" y="16"/>
                    </a:cubicBezTo>
                    <a:cubicBezTo>
                      <a:pt x="110" y="17"/>
                      <a:pt x="109" y="19"/>
                      <a:pt x="110" y="19"/>
                    </a:cubicBezTo>
                    <a:cubicBezTo>
                      <a:pt x="111" y="19"/>
                      <a:pt x="112" y="17"/>
                      <a:pt x="113" y="17"/>
                    </a:cubicBezTo>
                    <a:cubicBezTo>
                      <a:pt x="114" y="16"/>
                      <a:pt x="114" y="16"/>
                      <a:pt x="115" y="16"/>
                    </a:cubicBezTo>
                    <a:cubicBezTo>
                      <a:pt x="116" y="17"/>
                      <a:pt x="116" y="17"/>
                      <a:pt x="118" y="18"/>
                    </a:cubicBezTo>
                    <a:cubicBezTo>
                      <a:pt x="119" y="18"/>
                      <a:pt x="121" y="18"/>
                      <a:pt x="120" y="19"/>
                    </a:cubicBezTo>
                    <a:cubicBezTo>
                      <a:pt x="120" y="20"/>
                      <a:pt x="120" y="21"/>
                      <a:pt x="119" y="21"/>
                    </a:cubicBezTo>
                    <a:cubicBezTo>
                      <a:pt x="118" y="22"/>
                      <a:pt x="116" y="22"/>
                      <a:pt x="116" y="23"/>
                    </a:cubicBezTo>
                    <a:cubicBezTo>
                      <a:pt x="116" y="23"/>
                      <a:pt x="119" y="22"/>
                      <a:pt x="119" y="23"/>
                    </a:cubicBezTo>
                    <a:cubicBezTo>
                      <a:pt x="119" y="23"/>
                      <a:pt x="117" y="24"/>
                      <a:pt x="117" y="24"/>
                    </a:cubicBezTo>
                    <a:cubicBezTo>
                      <a:pt x="117" y="25"/>
                      <a:pt x="120" y="25"/>
                      <a:pt x="120" y="26"/>
                    </a:cubicBezTo>
                    <a:cubicBezTo>
                      <a:pt x="121" y="26"/>
                      <a:pt x="121" y="27"/>
                      <a:pt x="120" y="27"/>
                    </a:cubicBezTo>
                    <a:cubicBezTo>
                      <a:pt x="119" y="27"/>
                      <a:pt x="117" y="27"/>
                      <a:pt x="115" y="27"/>
                    </a:cubicBezTo>
                    <a:cubicBezTo>
                      <a:pt x="114" y="28"/>
                      <a:pt x="113" y="28"/>
                      <a:pt x="114" y="28"/>
                    </a:cubicBezTo>
                    <a:cubicBezTo>
                      <a:pt x="114" y="29"/>
                      <a:pt x="117" y="29"/>
                      <a:pt x="117" y="29"/>
                    </a:cubicBezTo>
                    <a:cubicBezTo>
                      <a:pt x="116" y="30"/>
                      <a:pt x="115" y="30"/>
                      <a:pt x="115" y="30"/>
                    </a:cubicBezTo>
                    <a:cubicBezTo>
                      <a:pt x="115" y="31"/>
                      <a:pt x="115" y="31"/>
                      <a:pt x="115" y="32"/>
                    </a:cubicBezTo>
                    <a:cubicBezTo>
                      <a:pt x="115" y="33"/>
                      <a:pt x="114" y="33"/>
                      <a:pt x="114" y="33"/>
                    </a:cubicBezTo>
                    <a:cubicBezTo>
                      <a:pt x="113" y="33"/>
                      <a:pt x="111" y="31"/>
                      <a:pt x="110" y="31"/>
                    </a:cubicBezTo>
                    <a:cubicBezTo>
                      <a:pt x="110" y="31"/>
                      <a:pt x="111" y="32"/>
                      <a:pt x="111" y="33"/>
                    </a:cubicBezTo>
                    <a:cubicBezTo>
                      <a:pt x="111" y="34"/>
                      <a:pt x="108" y="33"/>
                      <a:pt x="109" y="35"/>
                    </a:cubicBezTo>
                    <a:cubicBezTo>
                      <a:pt x="110" y="37"/>
                      <a:pt x="111" y="37"/>
                      <a:pt x="110" y="38"/>
                    </a:cubicBezTo>
                    <a:cubicBezTo>
                      <a:pt x="109" y="39"/>
                      <a:pt x="107" y="39"/>
                      <a:pt x="106" y="40"/>
                    </a:cubicBezTo>
                    <a:cubicBezTo>
                      <a:pt x="106" y="41"/>
                      <a:pt x="104" y="40"/>
                      <a:pt x="103" y="40"/>
                    </a:cubicBezTo>
                    <a:cubicBezTo>
                      <a:pt x="102" y="39"/>
                      <a:pt x="101" y="38"/>
                      <a:pt x="100" y="38"/>
                    </a:cubicBezTo>
                    <a:cubicBezTo>
                      <a:pt x="99" y="38"/>
                      <a:pt x="100" y="39"/>
                      <a:pt x="99" y="40"/>
                    </a:cubicBezTo>
                    <a:cubicBezTo>
                      <a:pt x="99" y="41"/>
                      <a:pt x="96" y="43"/>
                      <a:pt x="94" y="45"/>
                    </a:cubicBezTo>
                    <a:cubicBezTo>
                      <a:pt x="92" y="46"/>
                      <a:pt x="88" y="48"/>
                      <a:pt x="86" y="48"/>
                    </a:cubicBezTo>
                    <a:cubicBezTo>
                      <a:pt x="83" y="48"/>
                      <a:pt x="80" y="47"/>
                      <a:pt x="79" y="48"/>
                    </a:cubicBezTo>
                    <a:cubicBezTo>
                      <a:pt x="78" y="49"/>
                      <a:pt x="76" y="49"/>
                      <a:pt x="74" y="50"/>
                    </a:cubicBezTo>
                    <a:cubicBezTo>
                      <a:pt x="73" y="50"/>
                      <a:pt x="73" y="52"/>
                      <a:pt x="71" y="53"/>
                    </a:cubicBezTo>
                    <a:cubicBezTo>
                      <a:pt x="70" y="54"/>
                      <a:pt x="68" y="53"/>
                      <a:pt x="68" y="53"/>
                    </a:cubicBezTo>
                    <a:cubicBezTo>
                      <a:pt x="68" y="54"/>
                      <a:pt x="69" y="55"/>
                      <a:pt x="68" y="56"/>
                    </a:cubicBezTo>
                    <a:cubicBezTo>
                      <a:pt x="67" y="56"/>
                      <a:pt x="66" y="56"/>
                      <a:pt x="64" y="56"/>
                    </a:cubicBezTo>
                    <a:cubicBezTo>
                      <a:pt x="63" y="56"/>
                      <a:pt x="60" y="55"/>
                      <a:pt x="58" y="55"/>
                    </a:cubicBezTo>
                    <a:cubicBezTo>
                      <a:pt x="56" y="54"/>
                      <a:pt x="51" y="54"/>
                      <a:pt x="49" y="54"/>
                    </a:cubicBezTo>
                    <a:cubicBezTo>
                      <a:pt x="47" y="53"/>
                      <a:pt x="44" y="51"/>
                      <a:pt x="44" y="51"/>
                    </a:cubicBezTo>
                    <a:cubicBezTo>
                      <a:pt x="44" y="50"/>
                      <a:pt x="46" y="49"/>
                      <a:pt x="46" y="48"/>
                    </a:cubicBezTo>
                    <a:cubicBezTo>
                      <a:pt x="45" y="48"/>
                      <a:pt x="43" y="50"/>
                      <a:pt x="42" y="49"/>
                    </a:cubicBezTo>
                    <a:cubicBezTo>
                      <a:pt x="42" y="49"/>
                      <a:pt x="42" y="49"/>
                      <a:pt x="42" y="48"/>
                    </a:cubicBezTo>
                    <a:cubicBezTo>
                      <a:pt x="41" y="47"/>
                      <a:pt x="39" y="47"/>
                      <a:pt x="38" y="47"/>
                    </a:cubicBezTo>
                    <a:cubicBezTo>
                      <a:pt x="37" y="47"/>
                      <a:pt x="27" y="48"/>
                      <a:pt x="26" y="49"/>
                    </a:cubicBezTo>
                    <a:cubicBezTo>
                      <a:pt x="25" y="49"/>
                      <a:pt x="22" y="48"/>
                      <a:pt x="21" y="48"/>
                    </a:cubicBezTo>
                    <a:cubicBezTo>
                      <a:pt x="21" y="48"/>
                      <a:pt x="19" y="48"/>
                      <a:pt x="19" y="47"/>
                    </a:cubicBezTo>
                    <a:cubicBezTo>
                      <a:pt x="19" y="46"/>
                      <a:pt x="19" y="45"/>
                      <a:pt x="20" y="44"/>
                    </a:cubicBezTo>
                    <a:cubicBezTo>
                      <a:pt x="21" y="43"/>
                      <a:pt x="20" y="46"/>
                      <a:pt x="22" y="46"/>
                    </a:cubicBezTo>
                    <a:cubicBezTo>
                      <a:pt x="24" y="46"/>
                      <a:pt x="23" y="45"/>
                      <a:pt x="25" y="44"/>
                    </a:cubicBezTo>
                    <a:cubicBezTo>
                      <a:pt x="27" y="43"/>
                      <a:pt x="30" y="44"/>
                      <a:pt x="30" y="43"/>
                    </a:cubicBezTo>
                    <a:cubicBezTo>
                      <a:pt x="30" y="42"/>
                      <a:pt x="29" y="42"/>
                      <a:pt x="29" y="41"/>
                    </a:cubicBezTo>
                    <a:cubicBezTo>
                      <a:pt x="30" y="40"/>
                      <a:pt x="30" y="40"/>
                      <a:pt x="31" y="40"/>
                    </a:cubicBezTo>
                    <a:cubicBezTo>
                      <a:pt x="33" y="40"/>
                      <a:pt x="35" y="39"/>
                      <a:pt x="35" y="39"/>
                    </a:cubicBezTo>
                    <a:cubicBezTo>
                      <a:pt x="35" y="39"/>
                      <a:pt x="33" y="39"/>
                      <a:pt x="32" y="39"/>
                    </a:cubicBezTo>
                    <a:cubicBezTo>
                      <a:pt x="31" y="39"/>
                      <a:pt x="29" y="39"/>
                      <a:pt x="29" y="39"/>
                    </a:cubicBezTo>
                    <a:cubicBezTo>
                      <a:pt x="28" y="39"/>
                      <a:pt x="28" y="37"/>
                      <a:pt x="29" y="37"/>
                    </a:cubicBezTo>
                    <a:cubicBezTo>
                      <a:pt x="31" y="36"/>
                      <a:pt x="32" y="36"/>
                      <a:pt x="33" y="35"/>
                    </a:cubicBezTo>
                    <a:cubicBezTo>
                      <a:pt x="33" y="34"/>
                      <a:pt x="34" y="33"/>
                      <a:pt x="33" y="33"/>
                    </a:cubicBezTo>
                    <a:cubicBezTo>
                      <a:pt x="32" y="33"/>
                      <a:pt x="30" y="34"/>
                      <a:pt x="29" y="35"/>
                    </a:cubicBezTo>
                    <a:cubicBezTo>
                      <a:pt x="28" y="36"/>
                      <a:pt x="27" y="37"/>
                      <a:pt x="26" y="36"/>
                    </a:cubicBezTo>
                    <a:cubicBezTo>
                      <a:pt x="25" y="36"/>
                      <a:pt x="24" y="35"/>
                      <a:pt x="24" y="34"/>
                    </a:cubicBezTo>
                    <a:cubicBezTo>
                      <a:pt x="25" y="34"/>
                      <a:pt x="27" y="33"/>
                      <a:pt x="27" y="32"/>
                    </a:cubicBezTo>
                    <a:cubicBezTo>
                      <a:pt x="26" y="32"/>
                      <a:pt x="18" y="32"/>
                      <a:pt x="16" y="32"/>
                    </a:cubicBezTo>
                    <a:cubicBezTo>
                      <a:pt x="14" y="32"/>
                      <a:pt x="9" y="32"/>
                      <a:pt x="8" y="32"/>
                    </a:cubicBezTo>
                    <a:cubicBezTo>
                      <a:pt x="7" y="32"/>
                      <a:pt x="5" y="30"/>
                      <a:pt x="6" y="30"/>
                    </a:cubicBezTo>
                    <a:cubicBezTo>
                      <a:pt x="7" y="29"/>
                      <a:pt x="8" y="30"/>
                      <a:pt x="10" y="30"/>
                    </a:cubicBezTo>
                    <a:cubicBezTo>
                      <a:pt x="12" y="29"/>
                      <a:pt x="12" y="29"/>
                      <a:pt x="13" y="29"/>
                    </a:cubicBezTo>
                    <a:cubicBezTo>
                      <a:pt x="14" y="28"/>
                      <a:pt x="14" y="28"/>
                      <a:pt x="15" y="27"/>
                    </a:cubicBezTo>
                    <a:cubicBezTo>
                      <a:pt x="15" y="27"/>
                      <a:pt x="15" y="29"/>
                      <a:pt x="16" y="29"/>
                    </a:cubicBezTo>
                    <a:cubicBezTo>
                      <a:pt x="17" y="28"/>
                      <a:pt x="19" y="27"/>
                      <a:pt x="19" y="27"/>
                    </a:cubicBezTo>
                    <a:cubicBezTo>
                      <a:pt x="20" y="27"/>
                      <a:pt x="20" y="29"/>
                      <a:pt x="21" y="28"/>
                    </a:cubicBezTo>
                    <a:cubicBezTo>
                      <a:pt x="22" y="28"/>
                      <a:pt x="23" y="27"/>
                      <a:pt x="24" y="27"/>
                    </a:cubicBezTo>
                    <a:cubicBezTo>
                      <a:pt x="25" y="27"/>
                      <a:pt x="25" y="27"/>
                      <a:pt x="27" y="27"/>
                    </a:cubicBezTo>
                    <a:cubicBezTo>
                      <a:pt x="28" y="27"/>
                      <a:pt x="29" y="28"/>
                      <a:pt x="30" y="27"/>
                    </a:cubicBezTo>
                    <a:cubicBezTo>
                      <a:pt x="31" y="25"/>
                      <a:pt x="31" y="24"/>
                      <a:pt x="31" y="23"/>
                    </a:cubicBezTo>
                    <a:cubicBezTo>
                      <a:pt x="31" y="23"/>
                      <a:pt x="30" y="24"/>
                      <a:pt x="28" y="25"/>
                    </a:cubicBezTo>
                    <a:cubicBezTo>
                      <a:pt x="27" y="25"/>
                      <a:pt x="26" y="24"/>
                      <a:pt x="24" y="24"/>
                    </a:cubicBezTo>
                    <a:cubicBezTo>
                      <a:pt x="23" y="24"/>
                      <a:pt x="22" y="24"/>
                      <a:pt x="23" y="24"/>
                    </a:cubicBezTo>
                    <a:cubicBezTo>
                      <a:pt x="23" y="23"/>
                      <a:pt x="26" y="23"/>
                      <a:pt x="28" y="22"/>
                    </a:cubicBezTo>
                    <a:cubicBezTo>
                      <a:pt x="29" y="21"/>
                      <a:pt x="30" y="20"/>
                      <a:pt x="30" y="20"/>
                    </a:cubicBezTo>
                    <a:cubicBezTo>
                      <a:pt x="30" y="19"/>
                      <a:pt x="29" y="19"/>
                      <a:pt x="27" y="19"/>
                    </a:cubicBezTo>
                    <a:cubicBezTo>
                      <a:pt x="25" y="18"/>
                      <a:pt x="24" y="18"/>
                      <a:pt x="22" y="18"/>
                    </a:cubicBezTo>
                    <a:cubicBezTo>
                      <a:pt x="20" y="17"/>
                      <a:pt x="19" y="16"/>
                      <a:pt x="17" y="17"/>
                    </a:cubicBezTo>
                    <a:cubicBezTo>
                      <a:pt x="16" y="17"/>
                      <a:pt x="11" y="18"/>
                      <a:pt x="10" y="19"/>
                    </a:cubicBezTo>
                    <a:cubicBezTo>
                      <a:pt x="9" y="19"/>
                      <a:pt x="8" y="20"/>
                      <a:pt x="7" y="20"/>
                    </a:cubicBezTo>
                    <a:cubicBezTo>
                      <a:pt x="5" y="20"/>
                      <a:pt x="0" y="19"/>
                      <a:pt x="0" y="18"/>
                    </a:cubicBezTo>
                    <a:cubicBezTo>
                      <a:pt x="1" y="17"/>
                      <a:pt x="2" y="16"/>
                      <a:pt x="3" y="16"/>
                    </a:cubicBezTo>
                    <a:cubicBezTo>
                      <a:pt x="3" y="16"/>
                      <a:pt x="4" y="17"/>
                      <a:pt x="5" y="18"/>
                    </a:cubicBezTo>
                    <a:cubicBezTo>
                      <a:pt x="6" y="18"/>
                      <a:pt x="6" y="19"/>
                      <a:pt x="7" y="18"/>
                    </a:cubicBezTo>
                    <a:cubicBezTo>
                      <a:pt x="7" y="17"/>
                      <a:pt x="6" y="17"/>
                      <a:pt x="7" y="17"/>
                    </a:cubicBezTo>
                    <a:cubicBezTo>
                      <a:pt x="8" y="17"/>
                      <a:pt x="8" y="17"/>
                      <a:pt x="8" y="16"/>
                    </a:cubicBezTo>
                    <a:cubicBezTo>
                      <a:pt x="8" y="16"/>
                      <a:pt x="6" y="15"/>
                      <a:pt x="6" y="15"/>
                    </a:cubicBezTo>
                    <a:cubicBezTo>
                      <a:pt x="5" y="15"/>
                      <a:pt x="5" y="14"/>
                      <a:pt x="5" y="14"/>
                    </a:cubicBezTo>
                    <a:cubicBezTo>
                      <a:pt x="6" y="13"/>
                      <a:pt x="6" y="13"/>
                      <a:pt x="7" y="14"/>
                    </a:cubicBezTo>
                    <a:cubicBezTo>
                      <a:pt x="8" y="15"/>
                      <a:pt x="9" y="15"/>
                      <a:pt x="10" y="16"/>
                    </a:cubicBezTo>
                    <a:cubicBezTo>
                      <a:pt x="10" y="16"/>
                      <a:pt x="11" y="17"/>
                      <a:pt x="11" y="17"/>
                    </a:cubicBezTo>
                    <a:cubicBezTo>
                      <a:pt x="11" y="16"/>
                      <a:pt x="10" y="15"/>
                      <a:pt x="11" y="15"/>
                    </a:cubicBezTo>
                    <a:cubicBezTo>
                      <a:pt x="13" y="14"/>
                      <a:pt x="13" y="14"/>
                      <a:pt x="14" y="14"/>
                    </a:cubicBezTo>
                    <a:cubicBezTo>
                      <a:pt x="15" y="14"/>
                      <a:pt x="14" y="13"/>
                      <a:pt x="12" y="13"/>
                    </a:cubicBezTo>
                    <a:cubicBezTo>
                      <a:pt x="11" y="13"/>
                      <a:pt x="8" y="12"/>
                      <a:pt x="9" y="12"/>
                    </a:cubicBezTo>
                    <a:cubicBezTo>
                      <a:pt x="9" y="12"/>
                      <a:pt x="11" y="12"/>
                      <a:pt x="12" y="12"/>
                    </a:cubicBezTo>
                    <a:cubicBezTo>
                      <a:pt x="13" y="12"/>
                      <a:pt x="14" y="12"/>
                      <a:pt x="14" y="11"/>
                    </a:cubicBezTo>
                    <a:cubicBezTo>
                      <a:pt x="14" y="11"/>
                      <a:pt x="12" y="11"/>
                      <a:pt x="11" y="10"/>
                    </a:cubicBezTo>
                    <a:cubicBezTo>
                      <a:pt x="10" y="9"/>
                      <a:pt x="9" y="9"/>
                      <a:pt x="9" y="8"/>
                    </a:cubicBezTo>
                    <a:cubicBezTo>
                      <a:pt x="9" y="8"/>
                      <a:pt x="10" y="7"/>
                      <a:pt x="10" y="8"/>
                    </a:cubicBezTo>
                    <a:cubicBezTo>
                      <a:pt x="11" y="8"/>
                      <a:pt x="11" y="9"/>
                      <a:pt x="12" y="9"/>
                    </a:cubicBezTo>
                    <a:cubicBezTo>
                      <a:pt x="13" y="10"/>
                      <a:pt x="13" y="10"/>
                      <a:pt x="13" y="10"/>
                    </a:cubicBezTo>
                    <a:cubicBezTo>
                      <a:pt x="14" y="9"/>
                      <a:pt x="13" y="8"/>
                      <a:pt x="13" y="8"/>
                    </a:cubicBezTo>
                    <a:cubicBezTo>
                      <a:pt x="13" y="8"/>
                      <a:pt x="14" y="7"/>
                      <a:pt x="14" y="7"/>
                    </a:cubicBezTo>
                    <a:cubicBezTo>
                      <a:pt x="14" y="7"/>
                      <a:pt x="14" y="8"/>
                      <a:pt x="15" y="8"/>
                    </a:cubicBezTo>
                    <a:cubicBezTo>
                      <a:pt x="16" y="8"/>
                      <a:pt x="16" y="7"/>
                      <a:pt x="16" y="8"/>
                    </a:cubicBezTo>
                    <a:cubicBezTo>
                      <a:pt x="17" y="8"/>
                      <a:pt x="17" y="9"/>
                      <a:pt x="17" y="10"/>
                    </a:cubicBezTo>
                    <a:cubicBezTo>
                      <a:pt x="17" y="11"/>
                      <a:pt x="17" y="12"/>
                      <a:pt x="18" y="12"/>
                    </a:cubicBezTo>
                    <a:cubicBezTo>
                      <a:pt x="19" y="11"/>
                      <a:pt x="19" y="10"/>
                      <a:pt x="20" y="10"/>
                    </a:cubicBezTo>
                    <a:cubicBezTo>
                      <a:pt x="20" y="10"/>
                      <a:pt x="21" y="11"/>
                      <a:pt x="21" y="12"/>
                    </a:cubicBezTo>
                    <a:cubicBezTo>
                      <a:pt x="20" y="13"/>
                      <a:pt x="20" y="13"/>
                      <a:pt x="20" y="13"/>
                    </a:cubicBezTo>
                    <a:cubicBezTo>
                      <a:pt x="21" y="13"/>
                      <a:pt x="21" y="13"/>
                      <a:pt x="22" y="12"/>
                    </a:cubicBezTo>
                    <a:cubicBezTo>
                      <a:pt x="23" y="12"/>
                      <a:pt x="23" y="13"/>
                      <a:pt x="23" y="13"/>
                    </a:cubicBezTo>
                    <a:cubicBezTo>
                      <a:pt x="24" y="12"/>
                      <a:pt x="23" y="11"/>
                      <a:pt x="23" y="10"/>
                    </a:cubicBezTo>
                    <a:cubicBezTo>
                      <a:pt x="24" y="9"/>
                      <a:pt x="24" y="8"/>
                      <a:pt x="24" y="8"/>
                    </a:cubicBezTo>
                    <a:cubicBezTo>
                      <a:pt x="23" y="7"/>
                      <a:pt x="20" y="8"/>
                      <a:pt x="21" y="7"/>
                    </a:cubicBezTo>
                    <a:cubicBezTo>
                      <a:pt x="21" y="6"/>
                      <a:pt x="25" y="5"/>
                      <a:pt x="24" y="5"/>
                    </a:cubicBezTo>
                    <a:cubicBezTo>
                      <a:pt x="23" y="4"/>
                      <a:pt x="21" y="5"/>
                      <a:pt x="21" y="4"/>
                    </a:cubicBezTo>
                    <a:cubicBezTo>
                      <a:pt x="21" y="3"/>
                      <a:pt x="22" y="2"/>
                      <a:pt x="21" y="2"/>
                    </a:cubicBezTo>
                    <a:cubicBezTo>
                      <a:pt x="20" y="3"/>
                      <a:pt x="18" y="3"/>
                      <a:pt x="17" y="3"/>
                    </a:cubicBezTo>
                    <a:cubicBezTo>
                      <a:pt x="16" y="3"/>
                      <a:pt x="15" y="3"/>
                      <a:pt x="15" y="2"/>
                    </a:cubicBezTo>
                    <a:cubicBezTo>
                      <a:pt x="15" y="1"/>
                      <a:pt x="16" y="1"/>
                      <a:pt x="17" y="1"/>
                    </a:cubicBezTo>
                    <a:cubicBezTo>
                      <a:pt x="19" y="1"/>
                      <a:pt x="20" y="2"/>
                      <a:pt x="21" y="1"/>
                    </a:cubicBezTo>
                    <a:cubicBezTo>
                      <a:pt x="23" y="1"/>
                      <a:pt x="23" y="1"/>
                      <a:pt x="25" y="2"/>
                    </a:cubicBezTo>
                    <a:cubicBezTo>
                      <a:pt x="26" y="4"/>
                      <a:pt x="27" y="4"/>
                      <a:pt x="28" y="5"/>
                    </a:cubicBezTo>
                    <a:cubicBezTo>
                      <a:pt x="29" y="5"/>
                      <a:pt x="29" y="6"/>
                      <a:pt x="30" y="7"/>
                    </a:cubicBezTo>
                    <a:cubicBezTo>
                      <a:pt x="31" y="9"/>
                      <a:pt x="30" y="8"/>
                      <a:pt x="31" y="9"/>
                    </a:cubicBezTo>
                    <a:cubicBezTo>
                      <a:pt x="32" y="9"/>
                      <a:pt x="33" y="9"/>
                      <a:pt x="33" y="9"/>
                    </a:cubicBezTo>
                    <a:cubicBezTo>
                      <a:pt x="33" y="10"/>
                      <a:pt x="32" y="11"/>
                      <a:pt x="33" y="11"/>
                    </a:cubicBezTo>
                    <a:cubicBezTo>
                      <a:pt x="33" y="11"/>
                      <a:pt x="35" y="11"/>
                      <a:pt x="35" y="11"/>
                    </a:cubicBezTo>
                    <a:cubicBezTo>
                      <a:pt x="35" y="11"/>
                      <a:pt x="36" y="12"/>
                      <a:pt x="35" y="13"/>
                    </a:cubicBezTo>
                    <a:cubicBezTo>
                      <a:pt x="35" y="14"/>
                      <a:pt x="34" y="15"/>
                      <a:pt x="33" y="14"/>
                    </a:cubicBezTo>
                    <a:cubicBezTo>
                      <a:pt x="32" y="14"/>
                      <a:pt x="30" y="13"/>
                      <a:pt x="30" y="13"/>
                    </a:cubicBezTo>
                    <a:cubicBezTo>
                      <a:pt x="30" y="14"/>
                      <a:pt x="30" y="14"/>
                      <a:pt x="31" y="16"/>
                    </a:cubicBezTo>
                    <a:cubicBezTo>
                      <a:pt x="32" y="17"/>
                      <a:pt x="33" y="16"/>
                      <a:pt x="33" y="17"/>
                    </a:cubicBezTo>
                    <a:cubicBezTo>
                      <a:pt x="34" y="17"/>
                      <a:pt x="33" y="18"/>
                      <a:pt x="34" y="18"/>
                    </a:cubicBezTo>
                    <a:cubicBezTo>
                      <a:pt x="34" y="18"/>
                      <a:pt x="35" y="17"/>
                      <a:pt x="35" y="18"/>
                    </a:cubicBezTo>
                    <a:cubicBezTo>
                      <a:pt x="35" y="19"/>
                      <a:pt x="33" y="19"/>
                      <a:pt x="34" y="20"/>
                    </a:cubicBezTo>
                    <a:cubicBezTo>
                      <a:pt x="35" y="21"/>
                      <a:pt x="35" y="22"/>
                      <a:pt x="36" y="23"/>
                    </a:cubicBezTo>
                    <a:cubicBezTo>
                      <a:pt x="37" y="24"/>
                      <a:pt x="37" y="26"/>
                      <a:pt x="38" y="25"/>
                    </a:cubicBezTo>
                    <a:cubicBezTo>
                      <a:pt x="38" y="24"/>
                      <a:pt x="37" y="21"/>
                      <a:pt x="37" y="21"/>
                    </a:cubicBezTo>
                    <a:cubicBezTo>
                      <a:pt x="38" y="20"/>
                      <a:pt x="39" y="21"/>
                      <a:pt x="40" y="20"/>
                    </a:cubicBezTo>
                    <a:cubicBezTo>
                      <a:pt x="40" y="20"/>
                      <a:pt x="40" y="18"/>
                      <a:pt x="40" y="18"/>
                    </a:cubicBezTo>
                    <a:cubicBezTo>
                      <a:pt x="41" y="17"/>
                      <a:pt x="42" y="14"/>
                      <a:pt x="42" y="16"/>
                    </a:cubicBezTo>
                    <a:cubicBezTo>
                      <a:pt x="42" y="18"/>
                      <a:pt x="42" y="18"/>
                      <a:pt x="43" y="18"/>
                    </a:cubicBezTo>
                    <a:cubicBezTo>
                      <a:pt x="44" y="19"/>
                      <a:pt x="44" y="20"/>
                      <a:pt x="45" y="19"/>
                    </a:cubicBezTo>
                    <a:cubicBezTo>
                      <a:pt x="45" y="18"/>
                      <a:pt x="46" y="17"/>
                      <a:pt x="47" y="16"/>
                    </a:cubicBezTo>
                    <a:cubicBezTo>
                      <a:pt x="47" y="14"/>
                      <a:pt x="48" y="15"/>
                      <a:pt x="47" y="13"/>
                    </a:cubicBezTo>
                    <a:cubicBezTo>
                      <a:pt x="46" y="11"/>
                      <a:pt x="44" y="9"/>
                      <a:pt x="45" y="8"/>
                    </a:cubicBezTo>
                    <a:cubicBezTo>
                      <a:pt x="47" y="7"/>
                      <a:pt x="47" y="7"/>
                      <a:pt x="49" y="8"/>
                    </a:cubicBezTo>
                    <a:cubicBezTo>
                      <a:pt x="51" y="9"/>
                      <a:pt x="53" y="12"/>
                      <a:pt x="54" y="13"/>
                    </a:cubicBezTo>
                    <a:cubicBezTo>
                      <a:pt x="55" y="14"/>
                      <a:pt x="56" y="15"/>
                      <a:pt x="56" y="14"/>
                    </a:cubicBezTo>
                    <a:cubicBezTo>
                      <a:pt x="57" y="14"/>
                      <a:pt x="58" y="14"/>
                      <a:pt x="57" y="12"/>
                    </a:cubicBezTo>
                    <a:cubicBezTo>
                      <a:pt x="56" y="11"/>
                      <a:pt x="54" y="11"/>
                      <a:pt x="55" y="10"/>
                    </a:cubicBezTo>
                    <a:cubicBezTo>
                      <a:pt x="57" y="9"/>
                      <a:pt x="58" y="8"/>
                      <a:pt x="60" y="7"/>
                    </a:cubicBezTo>
                    <a:cubicBezTo>
                      <a:pt x="62" y="7"/>
                      <a:pt x="64" y="5"/>
                      <a:pt x="65" y="7"/>
                    </a:cubicBezTo>
                    <a:cubicBezTo>
                      <a:pt x="66" y="9"/>
                      <a:pt x="67" y="10"/>
                      <a:pt x="68" y="11"/>
                    </a:cubicBezTo>
                    <a:cubicBezTo>
                      <a:pt x="69" y="13"/>
                      <a:pt x="71" y="17"/>
                      <a:pt x="71" y="16"/>
                    </a:cubicBezTo>
                    <a:cubicBezTo>
                      <a:pt x="72" y="14"/>
                      <a:pt x="70" y="12"/>
                      <a:pt x="70" y="11"/>
                    </a:cubicBezTo>
                    <a:cubicBezTo>
                      <a:pt x="70" y="10"/>
                      <a:pt x="69" y="7"/>
                      <a:pt x="69" y="7"/>
                    </a:cubicBezTo>
                    <a:cubicBezTo>
                      <a:pt x="69" y="6"/>
                      <a:pt x="73" y="7"/>
                      <a:pt x="74" y="7"/>
                    </a:cubicBezTo>
                    <a:cubicBezTo>
                      <a:pt x="75" y="8"/>
                      <a:pt x="74" y="10"/>
                      <a:pt x="76" y="10"/>
                    </a:cubicBezTo>
                    <a:cubicBezTo>
                      <a:pt x="78" y="9"/>
                      <a:pt x="81" y="7"/>
                      <a:pt x="81" y="7"/>
                    </a:cubicBezTo>
                    <a:cubicBezTo>
                      <a:pt x="82" y="6"/>
                      <a:pt x="83" y="6"/>
                      <a:pt x="84" y="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 name="Water"/>
            <p:cNvGrpSpPr/>
            <p:nvPr/>
          </p:nvGrpSpPr>
          <p:grpSpPr>
            <a:xfrm>
              <a:off x="1101725" y="2063750"/>
              <a:ext cx="5984876" cy="2401888"/>
              <a:chOff x="1096962" y="1793875"/>
              <a:chExt cx="5984876" cy="2401888"/>
            </a:xfrm>
            <a:grpFill/>
          </p:grpSpPr>
          <p:sp>
            <p:nvSpPr>
              <p:cNvPr id="13" name="Freeform 753"/>
              <p:cNvSpPr>
                <a:spLocks/>
              </p:cNvSpPr>
              <p:nvPr/>
            </p:nvSpPr>
            <p:spPr bwMode="auto">
              <a:xfrm>
                <a:off x="5467350" y="2525713"/>
                <a:ext cx="209550" cy="323850"/>
              </a:xfrm>
              <a:custGeom>
                <a:avLst/>
                <a:gdLst>
                  <a:gd name="T0" fmla="*/ 37 w 91"/>
                  <a:gd name="T1" fmla="*/ 8 h 140"/>
                  <a:gd name="T2" fmla="*/ 26 w 91"/>
                  <a:gd name="T3" fmla="*/ 14 h 140"/>
                  <a:gd name="T4" fmla="*/ 21 w 91"/>
                  <a:gd name="T5" fmla="*/ 18 h 140"/>
                  <a:gd name="T6" fmla="*/ 14 w 91"/>
                  <a:gd name="T7" fmla="*/ 22 h 140"/>
                  <a:gd name="T8" fmla="*/ 8 w 91"/>
                  <a:gd name="T9" fmla="*/ 20 h 140"/>
                  <a:gd name="T10" fmla="*/ 2 w 91"/>
                  <a:gd name="T11" fmla="*/ 34 h 140"/>
                  <a:gd name="T12" fmla="*/ 7 w 91"/>
                  <a:gd name="T13" fmla="*/ 40 h 140"/>
                  <a:gd name="T14" fmla="*/ 9 w 91"/>
                  <a:gd name="T15" fmla="*/ 50 h 140"/>
                  <a:gd name="T16" fmla="*/ 10 w 91"/>
                  <a:gd name="T17" fmla="*/ 58 h 140"/>
                  <a:gd name="T18" fmla="*/ 19 w 91"/>
                  <a:gd name="T19" fmla="*/ 70 h 140"/>
                  <a:gd name="T20" fmla="*/ 29 w 91"/>
                  <a:gd name="T21" fmla="*/ 84 h 140"/>
                  <a:gd name="T22" fmla="*/ 42 w 91"/>
                  <a:gd name="T23" fmla="*/ 93 h 140"/>
                  <a:gd name="T24" fmla="*/ 31 w 91"/>
                  <a:gd name="T25" fmla="*/ 99 h 140"/>
                  <a:gd name="T26" fmla="*/ 28 w 91"/>
                  <a:gd name="T27" fmla="*/ 105 h 140"/>
                  <a:gd name="T28" fmla="*/ 25 w 91"/>
                  <a:gd name="T29" fmla="*/ 112 h 140"/>
                  <a:gd name="T30" fmla="*/ 33 w 91"/>
                  <a:gd name="T31" fmla="*/ 128 h 140"/>
                  <a:gd name="T32" fmla="*/ 52 w 91"/>
                  <a:gd name="T33" fmla="*/ 139 h 140"/>
                  <a:gd name="T34" fmla="*/ 76 w 91"/>
                  <a:gd name="T35" fmla="*/ 137 h 140"/>
                  <a:gd name="T36" fmla="*/ 80 w 91"/>
                  <a:gd name="T37" fmla="*/ 125 h 140"/>
                  <a:gd name="T38" fmla="*/ 75 w 91"/>
                  <a:gd name="T39" fmla="*/ 105 h 140"/>
                  <a:gd name="T40" fmla="*/ 75 w 91"/>
                  <a:gd name="T41" fmla="*/ 102 h 140"/>
                  <a:gd name="T42" fmla="*/ 76 w 91"/>
                  <a:gd name="T43" fmla="*/ 96 h 140"/>
                  <a:gd name="T44" fmla="*/ 70 w 91"/>
                  <a:gd name="T45" fmla="*/ 84 h 140"/>
                  <a:gd name="T46" fmla="*/ 78 w 91"/>
                  <a:gd name="T47" fmla="*/ 85 h 140"/>
                  <a:gd name="T48" fmla="*/ 85 w 91"/>
                  <a:gd name="T49" fmla="*/ 86 h 140"/>
                  <a:gd name="T50" fmla="*/ 89 w 91"/>
                  <a:gd name="T51" fmla="*/ 81 h 140"/>
                  <a:gd name="T52" fmla="*/ 74 w 91"/>
                  <a:gd name="T53" fmla="*/ 68 h 140"/>
                  <a:gd name="T54" fmla="*/ 69 w 91"/>
                  <a:gd name="T55" fmla="*/ 77 h 140"/>
                  <a:gd name="T56" fmla="*/ 64 w 91"/>
                  <a:gd name="T57" fmla="*/ 69 h 140"/>
                  <a:gd name="T58" fmla="*/ 69 w 91"/>
                  <a:gd name="T59" fmla="*/ 60 h 140"/>
                  <a:gd name="T60" fmla="*/ 56 w 91"/>
                  <a:gd name="T61" fmla="*/ 55 h 140"/>
                  <a:gd name="T62" fmla="*/ 50 w 91"/>
                  <a:gd name="T63" fmla="*/ 46 h 140"/>
                  <a:gd name="T64" fmla="*/ 40 w 91"/>
                  <a:gd name="T65" fmla="*/ 36 h 140"/>
                  <a:gd name="T66" fmla="*/ 50 w 91"/>
                  <a:gd name="T67" fmla="*/ 37 h 140"/>
                  <a:gd name="T68" fmla="*/ 48 w 91"/>
                  <a:gd name="T69" fmla="*/ 30 h 140"/>
                  <a:gd name="T70" fmla="*/ 56 w 91"/>
                  <a:gd name="T71" fmla="*/ 26 h 140"/>
                  <a:gd name="T72" fmla="*/ 76 w 91"/>
                  <a:gd name="T73" fmla="*/ 27 h 140"/>
                  <a:gd name="T74" fmla="*/ 76 w 91"/>
                  <a:gd name="T75" fmla="*/ 30 h 140"/>
                  <a:gd name="T76" fmla="*/ 79 w 91"/>
                  <a:gd name="T77" fmla="*/ 31 h 140"/>
                  <a:gd name="T78" fmla="*/ 83 w 91"/>
                  <a:gd name="T79" fmla="*/ 22 h 140"/>
                  <a:gd name="T80" fmla="*/ 72 w 91"/>
                  <a:gd name="T81" fmla="*/ 21 h 140"/>
                  <a:gd name="T82" fmla="*/ 70 w 91"/>
                  <a:gd name="T83" fmla="*/ 4 h 140"/>
                  <a:gd name="T84" fmla="*/ 56 w 91"/>
                  <a:gd name="T85" fmla="*/ 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1" h="140">
                    <a:moveTo>
                      <a:pt x="51" y="1"/>
                    </a:moveTo>
                    <a:cubicBezTo>
                      <a:pt x="46" y="3"/>
                      <a:pt x="44" y="2"/>
                      <a:pt x="42" y="4"/>
                    </a:cubicBezTo>
                    <a:cubicBezTo>
                      <a:pt x="41" y="6"/>
                      <a:pt x="41" y="8"/>
                      <a:pt x="37" y="8"/>
                    </a:cubicBezTo>
                    <a:cubicBezTo>
                      <a:pt x="33" y="8"/>
                      <a:pt x="31" y="7"/>
                      <a:pt x="30" y="8"/>
                    </a:cubicBezTo>
                    <a:cubicBezTo>
                      <a:pt x="30" y="9"/>
                      <a:pt x="28" y="12"/>
                      <a:pt x="28" y="13"/>
                    </a:cubicBezTo>
                    <a:cubicBezTo>
                      <a:pt x="28" y="14"/>
                      <a:pt x="28" y="14"/>
                      <a:pt x="26" y="14"/>
                    </a:cubicBezTo>
                    <a:cubicBezTo>
                      <a:pt x="23" y="14"/>
                      <a:pt x="22" y="14"/>
                      <a:pt x="23" y="15"/>
                    </a:cubicBezTo>
                    <a:cubicBezTo>
                      <a:pt x="23" y="16"/>
                      <a:pt x="25" y="18"/>
                      <a:pt x="24" y="18"/>
                    </a:cubicBezTo>
                    <a:cubicBezTo>
                      <a:pt x="23" y="19"/>
                      <a:pt x="23" y="18"/>
                      <a:pt x="21" y="18"/>
                    </a:cubicBezTo>
                    <a:cubicBezTo>
                      <a:pt x="18" y="18"/>
                      <a:pt x="19" y="20"/>
                      <a:pt x="17" y="20"/>
                    </a:cubicBezTo>
                    <a:cubicBezTo>
                      <a:pt x="16" y="20"/>
                      <a:pt x="15" y="20"/>
                      <a:pt x="14" y="20"/>
                    </a:cubicBezTo>
                    <a:cubicBezTo>
                      <a:pt x="14" y="20"/>
                      <a:pt x="15" y="22"/>
                      <a:pt x="14" y="22"/>
                    </a:cubicBezTo>
                    <a:cubicBezTo>
                      <a:pt x="12" y="22"/>
                      <a:pt x="12" y="19"/>
                      <a:pt x="11" y="20"/>
                    </a:cubicBezTo>
                    <a:cubicBezTo>
                      <a:pt x="11" y="20"/>
                      <a:pt x="12" y="21"/>
                      <a:pt x="11" y="22"/>
                    </a:cubicBezTo>
                    <a:cubicBezTo>
                      <a:pt x="10" y="22"/>
                      <a:pt x="9" y="20"/>
                      <a:pt x="8" y="20"/>
                    </a:cubicBezTo>
                    <a:cubicBezTo>
                      <a:pt x="7" y="20"/>
                      <a:pt x="9" y="22"/>
                      <a:pt x="9" y="23"/>
                    </a:cubicBezTo>
                    <a:cubicBezTo>
                      <a:pt x="9" y="25"/>
                      <a:pt x="7" y="29"/>
                      <a:pt x="6" y="30"/>
                    </a:cubicBezTo>
                    <a:cubicBezTo>
                      <a:pt x="5" y="31"/>
                      <a:pt x="2" y="33"/>
                      <a:pt x="2" y="34"/>
                    </a:cubicBezTo>
                    <a:cubicBezTo>
                      <a:pt x="1" y="35"/>
                      <a:pt x="0" y="36"/>
                      <a:pt x="1" y="37"/>
                    </a:cubicBezTo>
                    <a:cubicBezTo>
                      <a:pt x="1" y="38"/>
                      <a:pt x="1" y="38"/>
                      <a:pt x="2" y="39"/>
                    </a:cubicBezTo>
                    <a:cubicBezTo>
                      <a:pt x="4" y="39"/>
                      <a:pt x="6" y="39"/>
                      <a:pt x="7" y="40"/>
                    </a:cubicBezTo>
                    <a:cubicBezTo>
                      <a:pt x="8" y="41"/>
                      <a:pt x="9" y="44"/>
                      <a:pt x="9" y="45"/>
                    </a:cubicBezTo>
                    <a:cubicBezTo>
                      <a:pt x="8" y="46"/>
                      <a:pt x="7" y="48"/>
                      <a:pt x="8" y="49"/>
                    </a:cubicBezTo>
                    <a:cubicBezTo>
                      <a:pt x="8" y="50"/>
                      <a:pt x="9" y="51"/>
                      <a:pt x="9" y="50"/>
                    </a:cubicBezTo>
                    <a:cubicBezTo>
                      <a:pt x="10" y="49"/>
                      <a:pt x="11" y="47"/>
                      <a:pt x="11" y="46"/>
                    </a:cubicBezTo>
                    <a:cubicBezTo>
                      <a:pt x="12" y="46"/>
                      <a:pt x="12" y="48"/>
                      <a:pt x="12" y="50"/>
                    </a:cubicBezTo>
                    <a:cubicBezTo>
                      <a:pt x="11" y="52"/>
                      <a:pt x="9" y="57"/>
                      <a:pt x="10" y="58"/>
                    </a:cubicBezTo>
                    <a:cubicBezTo>
                      <a:pt x="10" y="59"/>
                      <a:pt x="12" y="59"/>
                      <a:pt x="12" y="60"/>
                    </a:cubicBezTo>
                    <a:cubicBezTo>
                      <a:pt x="13" y="61"/>
                      <a:pt x="12" y="62"/>
                      <a:pt x="14" y="63"/>
                    </a:cubicBezTo>
                    <a:cubicBezTo>
                      <a:pt x="16" y="65"/>
                      <a:pt x="17" y="68"/>
                      <a:pt x="19" y="70"/>
                    </a:cubicBezTo>
                    <a:cubicBezTo>
                      <a:pt x="20" y="72"/>
                      <a:pt x="23" y="73"/>
                      <a:pt x="24" y="75"/>
                    </a:cubicBezTo>
                    <a:cubicBezTo>
                      <a:pt x="26" y="77"/>
                      <a:pt x="27" y="76"/>
                      <a:pt x="28" y="79"/>
                    </a:cubicBezTo>
                    <a:cubicBezTo>
                      <a:pt x="29" y="81"/>
                      <a:pt x="28" y="82"/>
                      <a:pt x="29" y="84"/>
                    </a:cubicBezTo>
                    <a:cubicBezTo>
                      <a:pt x="31" y="86"/>
                      <a:pt x="33" y="88"/>
                      <a:pt x="35" y="89"/>
                    </a:cubicBezTo>
                    <a:cubicBezTo>
                      <a:pt x="36" y="89"/>
                      <a:pt x="37" y="88"/>
                      <a:pt x="38" y="89"/>
                    </a:cubicBezTo>
                    <a:cubicBezTo>
                      <a:pt x="39" y="89"/>
                      <a:pt x="41" y="91"/>
                      <a:pt x="42" y="93"/>
                    </a:cubicBezTo>
                    <a:cubicBezTo>
                      <a:pt x="42" y="94"/>
                      <a:pt x="37" y="92"/>
                      <a:pt x="36" y="92"/>
                    </a:cubicBezTo>
                    <a:cubicBezTo>
                      <a:pt x="35" y="92"/>
                      <a:pt x="34" y="93"/>
                      <a:pt x="33" y="95"/>
                    </a:cubicBezTo>
                    <a:cubicBezTo>
                      <a:pt x="32" y="96"/>
                      <a:pt x="32" y="98"/>
                      <a:pt x="31" y="99"/>
                    </a:cubicBezTo>
                    <a:cubicBezTo>
                      <a:pt x="30" y="101"/>
                      <a:pt x="30" y="101"/>
                      <a:pt x="30" y="102"/>
                    </a:cubicBezTo>
                    <a:cubicBezTo>
                      <a:pt x="30" y="103"/>
                      <a:pt x="32" y="104"/>
                      <a:pt x="31" y="105"/>
                    </a:cubicBezTo>
                    <a:cubicBezTo>
                      <a:pt x="31" y="105"/>
                      <a:pt x="28" y="105"/>
                      <a:pt x="28" y="105"/>
                    </a:cubicBezTo>
                    <a:cubicBezTo>
                      <a:pt x="28" y="106"/>
                      <a:pt x="29" y="109"/>
                      <a:pt x="28" y="109"/>
                    </a:cubicBezTo>
                    <a:cubicBezTo>
                      <a:pt x="28" y="110"/>
                      <a:pt x="27" y="107"/>
                      <a:pt x="26" y="107"/>
                    </a:cubicBezTo>
                    <a:cubicBezTo>
                      <a:pt x="25" y="108"/>
                      <a:pt x="25" y="110"/>
                      <a:pt x="25" y="112"/>
                    </a:cubicBezTo>
                    <a:cubicBezTo>
                      <a:pt x="25" y="114"/>
                      <a:pt x="25" y="118"/>
                      <a:pt x="25" y="119"/>
                    </a:cubicBezTo>
                    <a:cubicBezTo>
                      <a:pt x="26" y="121"/>
                      <a:pt x="27" y="126"/>
                      <a:pt x="28" y="126"/>
                    </a:cubicBezTo>
                    <a:cubicBezTo>
                      <a:pt x="29" y="127"/>
                      <a:pt x="29" y="128"/>
                      <a:pt x="33" y="128"/>
                    </a:cubicBezTo>
                    <a:cubicBezTo>
                      <a:pt x="36" y="129"/>
                      <a:pt x="40" y="131"/>
                      <a:pt x="41" y="131"/>
                    </a:cubicBezTo>
                    <a:cubicBezTo>
                      <a:pt x="41" y="132"/>
                      <a:pt x="40" y="133"/>
                      <a:pt x="43" y="135"/>
                    </a:cubicBezTo>
                    <a:cubicBezTo>
                      <a:pt x="47" y="137"/>
                      <a:pt x="49" y="138"/>
                      <a:pt x="52" y="139"/>
                    </a:cubicBezTo>
                    <a:cubicBezTo>
                      <a:pt x="55" y="139"/>
                      <a:pt x="56" y="140"/>
                      <a:pt x="59" y="140"/>
                    </a:cubicBezTo>
                    <a:cubicBezTo>
                      <a:pt x="61" y="140"/>
                      <a:pt x="64" y="139"/>
                      <a:pt x="67" y="138"/>
                    </a:cubicBezTo>
                    <a:cubicBezTo>
                      <a:pt x="71" y="138"/>
                      <a:pt x="73" y="137"/>
                      <a:pt x="76" y="137"/>
                    </a:cubicBezTo>
                    <a:cubicBezTo>
                      <a:pt x="79" y="137"/>
                      <a:pt x="79" y="138"/>
                      <a:pt x="80" y="137"/>
                    </a:cubicBezTo>
                    <a:cubicBezTo>
                      <a:pt x="82" y="137"/>
                      <a:pt x="82" y="138"/>
                      <a:pt x="82" y="135"/>
                    </a:cubicBezTo>
                    <a:cubicBezTo>
                      <a:pt x="82" y="132"/>
                      <a:pt x="80" y="129"/>
                      <a:pt x="80" y="125"/>
                    </a:cubicBezTo>
                    <a:cubicBezTo>
                      <a:pt x="80" y="121"/>
                      <a:pt x="80" y="117"/>
                      <a:pt x="80" y="115"/>
                    </a:cubicBezTo>
                    <a:cubicBezTo>
                      <a:pt x="80" y="113"/>
                      <a:pt x="83" y="112"/>
                      <a:pt x="82" y="110"/>
                    </a:cubicBezTo>
                    <a:cubicBezTo>
                      <a:pt x="81" y="108"/>
                      <a:pt x="77" y="105"/>
                      <a:pt x="75" y="105"/>
                    </a:cubicBezTo>
                    <a:cubicBezTo>
                      <a:pt x="73" y="105"/>
                      <a:pt x="73" y="107"/>
                      <a:pt x="73" y="105"/>
                    </a:cubicBezTo>
                    <a:cubicBezTo>
                      <a:pt x="72" y="104"/>
                      <a:pt x="73" y="102"/>
                      <a:pt x="73" y="102"/>
                    </a:cubicBezTo>
                    <a:cubicBezTo>
                      <a:pt x="74" y="101"/>
                      <a:pt x="75" y="102"/>
                      <a:pt x="75" y="102"/>
                    </a:cubicBezTo>
                    <a:cubicBezTo>
                      <a:pt x="76" y="103"/>
                      <a:pt x="77" y="104"/>
                      <a:pt x="78" y="103"/>
                    </a:cubicBezTo>
                    <a:cubicBezTo>
                      <a:pt x="79" y="102"/>
                      <a:pt x="77" y="102"/>
                      <a:pt x="76" y="100"/>
                    </a:cubicBezTo>
                    <a:cubicBezTo>
                      <a:pt x="75" y="99"/>
                      <a:pt x="77" y="97"/>
                      <a:pt x="76" y="96"/>
                    </a:cubicBezTo>
                    <a:cubicBezTo>
                      <a:pt x="74" y="96"/>
                      <a:pt x="70" y="97"/>
                      <a:pt x="69" y="96"/>
                    </a:cubicBezTo>
                    <a:cubicBezTo>
                      <a:pt x="68" y="95"/>
                      <a:pt x="68" y="88"/>
                      <a:pt x="69" y="87"/>
                    </a:cubicBezTo>
                    <a:cubicBezTo>
                      <a:pt x="69" y="86"/>
                      <a:pt x="69" y="84"/>
                      <a:pt x="70" y="84"/>
                    </a:cubicBezTo>
                    <a:cubicBezTo>
                      <a:pt x="71" y="84"/>
                      <a:pt x="71" y="86"/>
                      <a:pt x="73" y="86"/>
                    </a:cubicBezTo>
                    <a:cubicBezTo>
                      <a:pt x="74" y="87"/>
                      <a:pt x="75" y="87"/>
                      <a:pt x="76" y="87"/>
                    </a:cubicBezTo>
                    <a:cubicBezTo>
                      <a:pt x="77" y="86"/>
                      <a:pt x="77" y="84"/>
                      <a:pt x="78" y="85"/>
                    </a:cubicBezTo>
                    <a:cubicBezTo>
                      <a:pt x="79" y="86"/>
                      <a:pt x="78" y="88"/>
                      <a:pt x="80" y="88"/>
                    </a:cubicBezTo>
                    <a:cubicBezTo>
                      <a:pt x="81" y="88"/>
                      <a:pt x="87" y="89"/>
                      <a:pt x="86" y="88"/>
                    </a:cubicBezTo>
                    <a:cubicBezTo>
                      <a:pt x="86" y="86"/>
                      <a:pt x="85" y="86"/>
                      <a:pt x="85" y="86"/>
                    </a:cubicBezTo>
                    <a:cubicBezTo>
                      <a:pt x="85" y="85"/>
                      <a:pt x="84" y="84"/>
                      <a:pt x="87" y="84"/>
                    </a:cubicBezTo>
                    <a:cubicBezTo>
                      <a:pt x="89" y="85"/>
                      <a:pt x="91" y="85"/>
                      <a:pt x="91" y="84"/>
                    </a:cubicBezTo>
                    <a:cubicBezTo>
                      <a:pt x="91" y="83"/>
                      <a:pt x="91" y="82"/>
                      <a:pt x="89" y="81"/>
                    </a:cubicBezTo>
                    <a:cubicBezTo>
                      <a:pt x="88" y="80"/>
                      <a:pt x="84" y="80"/>
                      <a:pt x="82" y="77"/>
                    </a:cubicBezTo>
                    <a:cubicBezTo>
                      <a:pt x="81" y="74"/>
                      <a:pt x="81" y="69"/>
                      <a:pt x="80" y="69"/>
                    </a:cubicBezTo>
                    <a:cubicBezTo>
                      <a:pt x="79" y="69"/>
                      <a:pt x="75" y="68"/>
                      <a:pt x="74" y="68"/>
                    </a:cubicBezTo>
                    <a:cubicBezTo>
                      <a:pt x="72" y="69"/>
                      <a:pt x="68" y="72"/>
                      <a:pt x="68" y="73"/>
                    </a:cubicBezTo>
                    <a:cubicBezTo>
                      <a:pt x="69" y="74"/>
                      <a:pt x="71" y="73"/>
                      <a:pt x="71" y="74"/>
                    </a:cubicBezTo>
                    <a:cubicBezTo>
                      <a:pt x="71" y="75"/>
                      <a:pt x="70" y="76"/>
                      <a:pt x="69" y="77"/>
                    </a:cubicBezTo>
                    <a:cubicBezTo>
                      <a:pt x="69" y="79"/>
                      <a:pt x="69" y="80"/>
                      <a:pt x="69" y="81"/>
                    </a:cubicBezTo>
                    <a:cubicBezTo>
                      <a:pt x="69" y="81"/>
                      <a:pt x="68" y="80"/>
                      <a:pt x="66" y="77"/>
                    </a:cubicBezTo>
                    <a:cubicBezTo>
                      <a:pt x="64" y="73"/>
                      <a:pt x="63" y="72"/>
                      <a:pt x="64" y="69"/>
                    </a:cubicBezTo>
                    <a:cubicBezTo>
                      <a:pt x="65" y="66"/>
                      <a:pt x="66" y="66"/>
                      <a:pt x="66" y="65"/>
                    </a:cubicBezTo>
                    <a:cubicBezTo>
                      <a:pt x="67" y="63"/>
                      <a:pt x="67" y="63"/>
                      <a:pt x="67" y="62"/>
                    </a:cubicBezTo>
                    <a:cubicBezTo>
                      <a:pt x="67" y="61"/>
                      <a:pt x="69" y="61"/>
                      <a:pt x="69" y="60"/>
                    </a:cubicBezTo>
                    <a:cubicBezTo>
                      <a:pt x="69" y="60"/>
                      <a:pt x="63" y="58"/>
                      <a:pt x="62" y="58"/>
                    </a:cubicBezTo>
                    <a:cubicBezTo>
                      <a:pt x="60" y="58"/>
                      <a:pt x="60" y="59"/>
                      <a:pt x="59" y="58"/>
                    </a:cubicBezTo>
                    <a:cubicBezTo>
                      <a:pt x="58" y="58"/>
                      <a:pt x="58" y="55"/>
                      <a:pt x="56" y="55"/>
                    </a:cubicBezTo>
                    <a:cubicBezTo>
                      <a:pt x="54" y="55"/>
                      <a:pt x="51" y="56"/>
                      <a:pt x="51" y="54"/>
                    </a:cubicBezTo>
                    <a:cubicBezTo>
                      <a:pt x="51" y="53"/>
                      <a:pt x="52" y="52"/>
                      <a:pt x="52" y="51"/>
                    </a:cubicBezTo>
                    <a:cubicBezTo>
                      <a:pt x="51" y="49"/>
                      <a:pt x="50" y="48"/>
                      <a:pt x="50" y="46"/>
                    </a:cubicBezTo>
                    <a:cubicBezTo>
                      <a:pt x="49" y="44"/>
                      <a:pt x="48" y="41"/>
                      <a:pt x="47" y="41"/>
                    </a:cubicBezTo>
                    <a:cubicBezTo>
                      <a:pt x="46" y="40"/>
                      <a:pt x="42" y="40"/>
                      <a:pt x="41" y="39"/>
                    </a:cubicBezTo>
                    <a:cubicBezTo>
                      <a:pt x="40" y="38"/>
                      <a:pt x="40" y="37"/>
                      <a:pt x="40" y="36"/>
                    </a:cubicBezTo>
                    <a:cubicBezTo>
                      <a:pt x="40" y="35"/>
                      <a:pt x="40" y="34"/>
                      <a:pt x="42" y="34"/>
                    </a:cubicBezTo>
                    <a:cubicBezTo>
                      <a:pt x="43" y="34"/>
                      <a:pt x="46" y="34"/>
                      <a:pt x="47" y="35"/>
                    </a:cubicBezTo>
                    <a:cubicBezTo>
                      <a:pt x="49" y="36"/>
                      <a:pt x="48" y="37"/>
                      <a:pt x="50" y="37"/>
                    </a:cubicBezTo>
                    <a:cubicBezTo>
                      <a:pt x="52" y="37"/>
                      <a:pt x="56" y="37"/>
                      <a:pt x="56" y="36"/>
                    </a:cubicBezTo>
                    <a:cubicBezTo>
                      <a:pt x="56" y="36"/>
                      <a:pt x="52" y="36"/>
                      <a:pt x="52" y="35"/>
                    </a:cubicBezTo>
                    <a:cubicBezTo>
                      <a:pt x="51" y="34"/>
                      <a:pt x="47" y="31"/>
                      <a:pt x="48" y="30"/>
                    </a:cubicBezTo>
                    <a:cubicBezTo>
                      <a:pt x="49" y="30"/>
                      <a:pt x="51" y="30"/>
                      <a:pt x="52" y="29"/>
                    </a:cubicBezTo>
                    <a:cubicBezTo>
                      <a:pt x="52" y="28"/>
                      <a:pt x="53" y="25"/>
                      <a:pt x="54" y="25"/>
                    </a:cubicBezTo>
                    <a:cubicBezTo>
                      <a:pt x="55" y="25"/>
                      <a:pt x="55" y="27"/>
                      <a:pt x="56" y="26"/>
                    </a:cubicBezTo>
                    <a:cubicBezTo>
                      <a:pt x="57" y="25"/>
                      <a:pt x="57" y="24"/>
                      <a:pt x="58" y="24"/>
                    </a:cubicBezTo>
                    <a:cubicBezTo>
                      <a:pt x="60" y="25"/>
                      <a:pt x="60" y="25"/>
                      <a:pt x="64" y="26"/>
                    </a:cubicBezTo>
                    <a:cubicBezTo>
                      <a:pt x="68" y="27"/>
                      <a:pt x="74" y="27"/>
                      <a:pt x="76" y="27"/>
                    </a:cubicBezTo>
                    <a:cubicBezTo>
                      <a:pt x="77" y="27"/>
                      <a:pt x="80" y="26"/>
                      <a:pt x="81" y="27"/>
                    </a:cubicBezTo>
                    <a:cubicBezTo>
                      <a:pt x="81" y="27"/>
                      <a:pt x="82" y="28"/>
                      <a:pt x="81" y="28"/>
                    </a:cubicBezTo>
                    <a:cubicBezTo>
                      <a:pt x="80" y="29"/>
                      <a:pt x="77" y="29"/>
                      <a:pt x="76" y="30"/>
                    </a:cubicBezTo>
                    <a:cubicBezTo>
                      <a:pt x="75" y="31"/>
                      <a:pt x="72" y="37"/>
                      <a:pt x="73" y="37"/>
                    </a:cubicBezTo>
                    <a:cubicBezTo>
                      <a:pt x="74" y="38"/>
                      <a:pt x="74" y="38"/>
                      <a:pt x="75" y="36"/>
                    </a:cubicBezTo>
                    <a:cubicBezTo>
                      <a:pt x="76" y="35"/>
                      <a:pt x="77" y="32"/>
                      <a:pt x="79" y="31"/>
                    </a:cubicBezTo>
                    <a:cubicBezTo>
                      <a:pt x="81" y="30"/>
                      <a:pt x="86" y="30"/>
                      <a:pt x="86" y="30"/>
                    </a:cubicBezTo>
                    <a:cubicBezTo>
                      <a:pt x="86" y="29"/>
                      <a:pt x="85" y="26"/>
                      <a:pt x="85" y="25"/>
                    </a:cubicBezTo>
                    <a:cubicBezTo>
                      <a:pt x="85" y="24"/>
                      <a:pt x="86" y="22"/>
                      <a:pt x="83" y="22"/>
                    </a:cubicBezTo>
                    <a:cubicBezTo>
                      <a:pt x="81" y="23"/>
                      <a:pt x="79" y="25"/>
                      <a:pt x="78" y="25"/>
                    </a:cubicBezTo>
                    <a:cubicBezTo>
                      <a:pt x="77" y="25"/>
                      <a:pt x="73" y="24"/>
                      <a:pt x="73" y="24"/>
                    </a:cubicBezTo>
                    <a:cubicBezTo>
                      <a:pt x="73" y="23"/>
                      <a:pt x="71" y="22"/>
                      <a:pt x="72" y="21"/>
                    </a:cubicBezTo>
                    <a:cubicBezTo>
                      <a:pt x="72" y="19"/>
                      <a:pt x="74" y="18"/>
                      <a:pt x="74" y="16"/>
                    </a:cubicBezTo>
                    <a:cubicBezTo>
                      <a:pt x="74" y="15"/>
                      <a:pt x="73" y="11"/>
                      <a:pt x="73" y="9"/>
                    </a:cubicBezTo>
                    <a:cubicBezTo>
                      <a:pt x="72" y="8"/>
                      <a:pt x="71" y="4"/>
                      <a:pt x="70" y="4"/>
                    </a:cubicBezTo>
                    <a:cubicBezTo>
                      <a:pt x="69" y="3"/>
                      <a:pt x="66" y="2"/>
                      <a:pt x="65" y="2"/>
                    </a:cubicBezTo>
                    <a:cubicBezTo>
                      <a:pt x="65" y="2"/>
                      <a:pt x="64" y="5"/>
                      <a:pt x="63" y="5"/>
                    </a:cubicBezTo>
                    <a:cubicBezTo>
                      <a:pt x="61" y="5"/>
                      <a:pt x="57" y="2"/>
                      <a:pt x="56" y="1"/>
                    </a:cubicBezTo>
                    <a:cubicBezTo>
                      <a:pt x="55" y="1"/>
                      <a:pt x="53" y="0"/>
                      <a:pt x="51"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754"/>
              <p:cNvSpPr>
                <a:spLocks/>
              </p:cNvSpPr>
              <p:nvPr/>
            </p:nvSpPr>
            <p:spPr bwMode="auto">
              <a:xfrm>
                <a:off x="6921500" y="2233613"/>
                <a:ext cx="160338" cy="149225"/>
              </a:xfrm>
              <a:custGeom>
                <a:avLst/>
                <a:gdLst>
                  <a:gd name="T0" fmla="*/ 67 w 70"/>
                  <a:gd name="T1" fmla="*/ 0 h 65"/>
                  <a:gd name="T2" fmla="*/ 61 w 70"/>
                  <a:gd name="T3" fmla="*/ 3 h 65"/>
                  <a:gd name="T4" fmla="*/ 58 w 70"/>
                  <a:gd name="T5" fmla="*/ 13 h 65"/>
                  <a:gd name="T6" fmla="*/ 49 w 70"/>
                  <a:gd name="T7" fmla="*/ 29 h 65"/>
                  <a:gd name="T8" fmla="*/ 43 w 70"/>
                  <a:gd name="T9" fmla="*/ 35 h 65"/>
                  <a:gd name="T10" fmla="*/ 34 w 70"/>
                  <a:gd name="T11" fmla="*/ 41 h 65"/>
                  <a:gd name="T12" fmla="*/ 34 w 70"/>
                  <a:gd name="T13" fmla="*/ 44 h 65"/>
                  <a:gd name="T14" fmla="*/ 30 w 70"/>
                  <a:gd name="T15" fmla="*/ 48 h 65"/>
                  <a:gd name="T16" fmla="*/ 25 w 70"/>
                  <a:gd name="T17" fmla="*/ 50 h 65"/>
                  <a:gd name="T18" fmla="*/ 21 w 70"/>
                  <a:gd name="T19" fmla="*/ 55 h 65"/>
                  <a:gd name="T20" fmla="*/ 15 w 70"/>
                  <a:gd name="T21" fmla="*/ 58 h 65"/>
                  <a:gd name="T22" fmla="*/ 7 w 70"/>
                  <a:gd name="T23" fmla="*/ 60 h 65"/>
                  <a:gd name="T24" fmla="*/ 0 w 70"/>
                  <a:gd name="T25" fmla="*/ 62 h 65"/>
                  <a:gd name="T26" fmla="*/ 5 w 70"/>
                  <a:gd name="T27" fmla="*/ 64 h 65"/>
                  <a:gd name="T28" fmla="*/ 11 w 70"/>
                  <a:gd name="T29" fmla="*/ 65 h 65"/>
                  <a:gd name="T30" fmla="*/ 24 w 70"/>
                  <a:gd name="T31" fmla="*/ 62 h 65"/>
                  <a:gd name="T32" fmla="*/ 28 w 70"/>
                  <a:gd name="T33" fmla="*/ 57 h 65"/>
                  <a:gd name="T34" fmla="*/ 29 w 70"/>
                  <a:gd name="T35" fmla="*/ 52 h 65"/>
                  <a:gd name="T36" fmla="*/ 34 w 70"/>
                  <a:gd name="T37" fmla="*/ 52 h 65"/>
                  <a:gd name="T38" fmla="*/ 43 w 70"/>
                  <a:gd name="T39" fmla="*/ 47 h 65"/>
                  <a:gd name="T40" fmla="*/ 47 w 70"/>
                  <a:gd name="T41" fmla="*/ 46 h 65"/>
                  <a:gd name="T42" fmla="*/ 52 w 70"/>
                  <a:gd name="T43" fmla="*/ 41 h 65"/>
                  <a:gd name="T44" fmla="*/ 58 w 70"/>
                  <a:gd name="T45" fmla="*/ 37 h 65"/>
                  <a:gd name="T46" fmla="*/ 57 w 70"/>
                  <a:gd name="T47" fmla="*/ 34 h 65"/>
                  <a:gd name="T48" fmla="*/ 53 w 70"/>
                  <a:gd name="T49" fmla="*/ 35 h 65"/>
                  <a:gd name="T50" fmla="*/ 56 w 70"/>
                  <a:gd name="T51" fmla="*/ 31 h 65"/>
                  <a:gd name="T52" fmla="*/ 59 w 70"/>
                  <a:gd name="T53" fmla="*/ 32 h 65"/>
                  <a:gd name="T54" fmla="*/ 64 w 70"/>
                  <a:gd name="T55" fmla="*/ 26 h 65"/>
                  <a:gd name="T56" fmla="*/ 65 w 70"/>
                  <a:gd name="T57" fmla="*/ 18 h 65"/>
                  <a:gd name="T58" fmla="*/ 69 w 70"/>
                  <a:gd name="T59" fmla="*/ 4 h 65"/>
                  <a:gd name="T60" fmla="*/ 67 w 70"/>
                  <a:gd name="T61"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 h="65">
                    <a:moveTo>
                      <a:pt x="67" y="0"/>
                    </a:moveTo>
                    <a:cubicBezTo>
                      <a:pt x="63" y="0"/>
                      <a:pt x="62" y="0"/>
                      <a:pt x="61" y="3"/>
                    </a:cubicBezTo>
                    <a:cubicBezTo>
                      <a:pt x="60" y="6"/>
                      <a:pt x="60" y="11"/>
                      <a:pt x="58" y="13"/>
                    </a:cubicBezTo>
                    <a:cubicBezTo>
                      <a:pt x="57" y="15"/>
                      <a:pt x="51" y="27"/>
                      <a:pt x="49" y="29"/>
                    </a:cubicBezTo>
                    <a:cubicBezTo>
                      <a:pt x="47" y="30"/>
                      <a:pt x="44" y="32"/>
                      <a:pt x="43" y="35"/>
                    </a:cubicBezTo>
                    <a:cubicBezTo>
                      <a:pt x="43" y="37"/>
                      <a:pt x="34" y="40"/>
                      <a:pt x="34" y="41"/>
                    </a:cubicBezTo>
                    <a:cubicBezTo>
                      <a:pt x="34" y="43"/>
                      <a:pt x="35" y="44"/>
                      <a:pt x="34" y="44"/>
                    </a:cubicBezTo>
                    <a:cubicBezTo>
                      <a:pt x="33" y="45"/>
                      <a:pt x="31" y="47"/>
                      <a:pt x="30" y="48"/>
                    </a:cubicBezTo>
                    <a:cubicBezTo>
                      <a:pt x="29" y="48"/>
                      <a:pt x="26" y="48"/>
                      <a:pt x="25" y="50"/>
                    </a:cubicBezTo>
                    <a:cubicBezTo>
                      <a:pt x="24" y="51"/>
                      <a:pt x="23" y="54"/>
                      <a:pt x="21" y="55"/>
                    </a:cubicBezTo>
                    <a:cubicBezTo>
                      <a:pt x="20" y="56"/>
                      <a:pt x="17" y="57"/>
                      <a:pt x="15" y="58"/>
                    </a:cubicBezTo>
                    <a:cubicBezTo>
                      <a:pt x="13" y="59"/>
                      <a:pt x="10" y="60"/>
                      <a:pt x="7" y="60"/>
                    </a:cubicBezTo>
                    <a:cubicBezTo>
                      <a:pt x="4" y="60"/>
                      <a:pt x="0" y="61"/>
                      <a:pt x="0" y="62"/>
                    </a:cubicBezTo>
                    <a:cubicBezTo>
                      <a:pt x="1" y="63"/>
                      <a:pt x="1" y="63"/>
                      <a:pt x="5" y="64"/>
                    </a:cubicBezTo>
                    <a:cubicBezTo>
                      <a:pt x="8" y="65"/>
                      <a:pt x="6" y="65"/>
                      <a:pt x="11" y="65"/>
                    </a:cubicBezTo>
                    <a:cubicBezTo>
                      <a:pt x="15" y="64"/>
                      <a:pt x="22" y="64"/>
                      <a:pt x="24" y="62"/>
                    </a:cubicBezTo>
                    <a:cubicBezTo>
                      <a:pt x="26" y="60"/>
                      <a:pt x="28" y="59"/>
                      <a:pt x="28" y="57"/>
                    </a:cubicBezTo>
                    <a:cubicBezTo>
                      <a:pt x="29" y="55"/>
                      <a:pt x="26" y="51"/>
                      <a:pt x="29" y="52"/>
                    </a:cubicBezTo>
                    <a:cubicBezTo>
                      <a:pt x="33" y="52"/>
                      <a:pt x="32" y="54"/>
                      <a:pt x="34" y="52"/>
                    </a:cubicBezTo>
                    <a:cubicBezTo>
                      <a:pt x="37" y="51"/>
                      <a:pt x="39" y="48"/>
                      <a:pt x="43" y="47"/>
                    </a:cubicBezTo>
                    <a:cubicBezTo>
                      <a:pt x="46" y="46"/>
                      <a:pt x="46" y="48"/>
                      <a:pt x="47" y="46"/>
                    </a:cubicBezTo>
                    <a:cubicBezTo>
                      <a:pt x="49" y="44"/>
                      <a:pt x="50" y="42"/>
                      <a:pt x="52" y="41"/>
                    </a:cubicBezTo>
                    <a:cubicBezTo>
                      <a:pt x="54" y="39"/>
                      <a:pt x="58" y="39"/>
                      <a:pt x="58" y="37"/>
                    </a:cubicBezTo>
                    <a:cubicBezTo>
                      <a:pt x="58" y="36"/>
                      <a:pt x="59" y="34"/>
                      <a:pt x="57" y="34"/>
                    </a:cubicBezTo>
                    <a:cubicBezTo>
                      <a:pt x="56" y="35"/>
                      <a:pt x="52" y="37"/>
                      <a:pt x="53" y="35"/>
                    </a:cubicBezTo>
                    <a:cubicBezTo>
                      <a:pt x="54" y="33"/>
                      <a:pt x="55" y="31"/>
                      <a:pt x="56" y="31"/>
                    </a:cubicBezTo>
                    <a:cubicBezTo>
                      <a:pt x="57" y="31"/>
                      <a:pt x="58" y="33"/>
                      <a:pt x="59" y="32"/>
                    </a:cubicBezTo>
                    <a:cubicBezTo>
                      <a:pt x="61" y="32"/>
                      <a:pt x="63" y="29"/>
                      <a:pt x="64" y="26"/>
                    </a:cubicBezTo>
                    <a:cubicBezTo>
                      <a:pt x="65" y="24"/>
                      <a:pt x="64" y="20"/>
                      <a:pt x="65" y="18"/>
                    </a:cubicBezTo>
                    <a:cubicBezTo>
                      <a:pt x="66" y="16"/>
                      <a:pt x="68" y="6"/>
                      <a:pt x="69" y="4"/>
                    </a:cubicBezTo>
                    <a:cubicBezTo>
                      <a:pt x="69" y="2"/>
                      <a:pt x="70" y="0"/>
                      <a:pt x="67"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755"/>
              <p:cNvSpPr>
                <a:spLocks/>
              </p:cNvSpPr>
              <p:nvPr/>
            </p:nvSpPr>
            <p:spPr bwMode="auto">
              <a:xfrm>
                <a:off x="6146800" y="2535238"/>
                <a:ext cx="152400" cy="61913"/>
              </a:xfrm>
              <a:custGeom>
                <a:avLst/>
                <a:gdLst>
                  <a:gd name="T0" fmla="*/ 13 w 66"/>
                  <a:gd name="T1" fmla="*/ 2 h 27"/>
                  <a:gd name="T2" fmla="*/ 7 w 66"/>
                  <a:gd name="T3" fmla="*/ 7 h 27"/>
                  <a:gd name="T4" fmla="*/ 6 w 66"/>
                  <a:gd name="T5" fmla="*/ 10 h 27"/>
                  <a:gd name="T6" fmla="*/ 2 w 66"/>
                  <a:gd name="T7" fmla="*/ 11 h 27"/>
                  <a:gd name="T8" fmla="*/ 2 w 66"/>
                  <a:gd name="T9" fmla="*/ 15 h 27"/>
                  <a:gd name="T10" fmla="*/ 2 w 66"/>
                  <a:gd name="T11" fmla="*/ 18 h 27"/>
                  <a:gd name="T12" fmla="*/ 5 w 66"/>
                  <a:gd name="T13" fmla="*/ 21 h 27"/>
                  <a:gd name="T14" fmla="*/ 8 w 66"/>
                  <a:gd name="T15" fmla="*/ 26 h 27"/>
                  <a:gd name="T16" fmla="*/ 10 w 66"/>
                  <a:gd name="T17" fmla="*/ 20 h 27"/>
                  <a:gd name="T18" fmla="*/ 8 w 66"/>
                  <a:gd name="T19" fmla="*/ 18 h 27"/>
                  <a:gd name="T20" fmla="*/ 11 w 66"/>
                  <a:gd name="T21" fmla="*/ 14 h 27"/>
                  <a:gd name="T22" fmla="*/ 12 w 66"/>
                  <a:gd name="T23" fmla="*/ 11 h 27"/>
                  <a:gd name="T24" fmla="*/ 16 w 66"/>
                  <a:gd name="T25" fmla="*/ 10 h 27"/>
                  <a:gd name="T26" fmla="*/ 19 w 66"/>
                  <a:gd name="T27" fmla="*/ 7 h 27"/>
                  <a:gd name="T28" fmla="*/ 25 w 66"/>
                  <a:gd name="T29" fmla="*/ 4 h 27"/>
                  <a:gd name="T30" fmla="*/ 30 w 66"/>
                  <a:gd name="T31" fmla="*/ 4 h 27"/>
                  <a:gd name="T32" fmla="*/ 37 w 66"/>
                  <a:gd name="T33" fmla="*/ 5 h 27"/>
                  <a:gd name="T34" fmla="*/ 47 w 66"/>
                  <a:gd name="T35" fmla="*/ 6 h 27"/>
                  <a:gd name="T36" fmla="*/ 56 w 66"/>
                  <a:gd name="T37" fmla="*/ 9 h 27"/>
                  <a:gd name="T38" fmla="*/ 62 w 66"/>
                  <a:gd name="T39" fmla="*/ 7 h 27"/>
                  <a:gd name="T40" fmla="*/ 66 w 66"/>
                  <a:gd name="T41" fmla="*/ 3 h 27"/>
                  <a:gd name="T42" fmla="*/ 63 w 66"/>
                  <a:gd name="T43" fmla="*/ 1 h 27"/>
                  <a:gd name="T44" fmla="*/ 61 w 66"/>
                  <a:gd name="T45" fmla="*/ 3 h 27"/>
                  <a:gd name="T46" fmla="*/ 57 w 66"/>
                  <a:gd name="T47" fmla="*/ 2 h 27"/>
                  <a:gd name="T48" fmla="*/ 55 w 66"/>
                  <a:gd name="T49" fmla="*/ 6 h 27"/>
                  <a:gd name="T50" fmla="*/ 50 w 66"/>
                  <a:gd name="T51" fmla="*/ 3 h 27"/>
                  <a:gd name="T52" fmla="*/ 40 w 66"/>
                  <a:gd name="T53" fmla="*/ 3 h 27"/>
                  <a:gd name="T54" fmla="*/ 33 w 66"/>
                  <a:gd name="T55" fmla="*/ 2 h 27"/>
                  <a:gd name="T56" fmla="*/ 28 w 66"/>
                  <a:gd name="T57" fmla="*/ 0 h 27"/>
                  <a:gd name="T58" fmla="*/ 19 w 66"/>
                  <a:gd name="T59" fmla="*/ 1 h 27"/>
                  <a:gd name="T60" fmla="*/ 13 w 66"/>
                  <a:gd name="T61"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6" h="27">
                    <a:moveTo>
                      <a:pt x="13" y="2"/>
                    </a:moveTo>
                    <a:cubicBezTo>
                      <a:pt x="10" y="4"/>
                      <a:pt x="7" y="5"/>
                      <a:pt x="7" y="7"/>
                    </a:cubicBezTo>
                    <a:cubicBezTo>
                      <a:pt x="7" y="9"/>
                      <a:pt x="8" y="10"/>
                      <a:pt x="6" y="10"/>
                    </a:cubicBezTo>
                    <a:cubicBezTo>
                      <a:pt x="5" y="10"/>
                      <a:pt x="2" y="9"/>
                      <a:pt x="2" y="11"/>
                    </a:cubicBezTo>
                    <a:cubicBezTo>
                      <a:pt x="3" y="13"/>
                      <a:pt x="2" y="14"/>
                      <a:pt x="2" y="15"/>
                    </a:cubicBezTo>
                    <a:cubicBezTo>
                      <a:pt x="1" y="16"/>
                      <a:pt x="0" y="17"/>
                      <a:pt x="2" y="18"/>
                    </a:cubicBezTo>
                    <a:cubicBezTo>
                      <a:pt x="3" y="19"/>
                      <a:pt x="5" y="18"/>
                      <a:pt x="5" y="21"/>
                    </a:cubicBezTo>
                    <a:cubicBezTo>
                      <a:pt x="6" y="23"/>
                      <a:pt x="7" y="27"/>
                      <a:pt x="8" y="26"/>
                    </a:cubicBezTo>
                    <a:cubicBezTo>
                      <a:pt x="9" y="25"/>
                      <a:pt x="11" y="21"/>
                      <a:pt x="10" y="20"/>
                    </a:cubicBezTo>
                    <a:cubicBezTo>
                      <a:pt x="9" y="19"/>
                      <a:pt x="7" y="19"/>
                      <a:pt x="8" y="18"/>
                    </a:cubicBezTo>
                    <a:cubicBezTo>
                      <a:pt x="10" y="16"/>
                      <a:pt x="12" y="15"/>
                      <a:pt x="11" y="14"/>
                    </a:cubicBezTo>
                    <a:cubicBezTo>
                      <a:pt x="11" y="13"/>
                      <a:pt x="10" y="12"/>
                      <a:pt x="12" y="11"/>
                    </a:cubicBezTo>
                    <a:cubicBezTo>
                      <a:pt x="15" y="11"/>
                      <a:pt x="15" y="11"/>
                      <a:pt x="16" y="10"/>
                    </a:cubicBezTo>
                    <a:cubicBezTo>
                      <a:pt x="18" y="9"/>
                      <a:pt x="15" y="8"/>
                      <a:pt x="19" y="7"/>
                    </a:cubicBezTo>
                    <a:cubicBezTo>
                      <a:pt x="23" y="5"/>
                      <a:pt x="24" y="6"/>
                      <a:pt x="25" y="4"/>
                    </a:cubicBezTo>
                    <a:cubicBezTo>
                      <a:pt x="27" y="3"/>
                      <a:pt x="28" y="4"/>
                      <a:pt x="30" y="4"/>
                    </a:cubicBezTo>
                    <a:cubicBezTo>
                      <a:pt x="32" y="5"/>
                      <a:pt x="31" y="5"/>
                      <a:pt x="37" y="5"/>
                    </a:cubicBezTo>
                    <a:cubicBezTo>
                      <a:pt x="44" y="5"/>
                      <a:pt x="44" y="4"/>
                      <a:pt x="47" y="6"/>
                    </a:cubicBezTo>
                    <a:cubicBezTo>
                      <a:pt x="51" y="7"/>
                      <a:pt x="54" y="9"/>
                      <a:pt x="56" y="9"/>
                    </a:cubicBezTo>
                    <a:cubicBezTo>
                      <a:pt x="58" y="8"/>
                      <a:pt x="61" y="8"/>
                      <a:pt x="62" y="7"/>
                    </a:cubicBezTo>
                    <a:cubicBezTo>
                      <a:pt x="63" y="6"/>
                      <a:pt x="66" y="4"/>
                      <a:pt x="66" y="3"/>
                    </a:cubicBezTo>
                    <a:cubicBezTo>
                      <a:pt x="66" y="1"/>
                      <a:pt x="65" y="0"/>
                      <a:pt x="63" y="1"/>
                    </a:cubicBezTo>
                    <a:cubicBezTo>
                      <a:pt x="61" y="1"/>
                      <a:pt x="61" y="2"/>
                      <a:pt x="61" y="3"/>
                    </a:cubicBezTo>
                    <a:cubicBezTo>
                      <a:pt x="61" y="4"/>
                      <a:pt x="59" y="2"/>
                      <a:pt x="57" y="2"/>
                    </a:cubicBezTo>
                    <a:cubicBezTo>
                      <a:pt x="56" y="3"/>
                      <a:pt x="56" y="5"/>
                      <a:pt x="55" y="6"/>
                    </a:cubicBezTo>
                    <a:cubicBezTo>
                      <a:pt x="55" y="6"/>
                      <a:pt x="55" y="4"/>
                      <a:pt x="50" y="3"/>
                    </a:cubicBezTo>
                    <a:cubicBezTo>
                      <a:pt x="46" y="3"/>
                      <a:pt x="43" y="3"/>
                      <a:pt x="40" y="3"/>
                    </a:cubicBezTo>
                    <a:cubicBezTo>
                      <a:pt x="37" y="3"/>
                      <a:pt x="35" y="3"/>
                      <a:pt x="33" y="2"/>
                    </a:cubicBezTo>
                    <a:cubicBezTo>
                      <a:pt x="31" y="1"/>
                      <a:pt x="32" y="0"/>
                      <a:pt x="28" y="0"/>
                    </a:cubicBezTo>
                    <a:cubicBezTo>
                      <a:pt x="24" y="0"/>
                      <a:pt x="22" y="1"/>
                      <a:pt x="19" y="1"/>
                    </a:cubicBezTo>
                    <a:cubicBezTo>
                      <a:pt x="15" y="1"/>
                      <a:pt x="18" y="0"/>
                      <a:pt x="13"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756"/>
              <p:cNvSpPr>
                <a:spLocks/>
              </p:cNvSpPr>
              <p:nvPr/>
            </p:nvSpPr>
            <p:spPr bwMode="auto">
              <a:xfrm>
                <a:off x="1752600" y="2279650"/>
                <a:ext cx="79375" cy="141288"/>
              </a:xfrm>
              <a:custGeom>
                <a:avLst/>
                <a:gdLst>
                  <a:gd name="T0" fmla="*/ 4 w 34"/>
                  <a:gd name="T1" fmla="*/ 10 h 61"/>
                  <a:gd name="T2" fmla="*/ 1 w 34"/>
                  <a:gd name="T3" fmla="*/ 19 h 61"/>
                  <a:gd name="T4" fmla="*/ 3 w 34"/>
                  <a:gd name="T5" fmla="*/ 21 h 61"/>
                  <a:gd name="T6" fmla="*/ 9 w 34"/>
                  <a:gd name="T7" fmla="*/ 22 h 61"/>
                  <a:gd name="T8" fmla="*/ 6 w 34"/>
                  <a:gd name="T9" fmla="*/ 23 h 61"/>
                  <a:gd name="T10" fmla="*/ 6 w 34"/>
                  <a:gd name="T11" fmla="*/ 27 h 61"/>
                  <a:gd name="T12" fmla="*/ 11 w 34"/>
                  <a:gd name="T13" fmla="*/ 34 h 61"/>
                  <a:gd name="T14" fmla="*/ 14 w 34"/>
                  <a:gd name="T15" fmla="*/ 38 h 61"/>
                  <a:gd name="T16" fmla="*/ 17 w 34"/>
                  <a:gd name="T17" fmla="*/ 40 h 61"/>
                  <a:gd name="T18" fmla="*/ 17 w 34"/>
                  <a:gd name="T19" fmla="*/ 35 h 61"/>
                  <a:gd name="T20" fmla="*/ 19 w 34"/>
                  <a:gd name="T21" fmla="*/ 38 h 61"/>
                  <a:gd name="T22" fmla="*/ 19 w 34"/>
                  <a:gd name="T23" fmla="*/ 39 h 61"/>
                  <a:gd name="T24" fmla="*/ 22 w 34"/>
                  <a:gd name="T25" fmla="*/ 39 h 61"/>
                  <a:gd name="T26" fmla="*/ 23 w 34"/>
                  <a:gd name="T27" fmla="*/ 41 h 61"/>
                  <a:gd name="T28" fmla="*/ 22 w 34"/>
                  <a:gd name="T29" fmla="*/ 45 h 61"/>
                  <a:gd name="T30" fmla="*/ 24 w 34"/>
                  <a:gd name="T31" fmla="*/ 43 h 61"/>
                  <a:gd name="T32" fmla="*/ 27 w 34"/>
                  <a:gd name="T33" fmla="*/ 44 h 61"/>
                  <a:gd name="T34" fmla="*/ 25 w 34"/>
                  <a:gd name="T35" fmla="*/ 48 h 61"/>
                  <a:gd name="T36" fmla="*/ 29 w 34"/>
                  <a:gd name="T37" fmla="*/ 47 h 61"/>
                  <a:gd name="T38" fmla="*/ 27 w 34"/>
                  <a:gd name="T39" fmla="*/ 52 h 61"/>
                  <a:gd name="T40" fmla="*/ 26 w 34"/>
                  <a:gd name="T41" fmla="*/ 58 h 61"/>
                  <a:gd name="T42" fmla="*/ 27 w 34"/>
                  <a:gd name="T43" fmla="*/ 61 h 61"/>
                  <a:gd name="T44" fmla="*/ 30 w 34"/>
                  <a:gd name="T45" fmla="*/ 57 h 61"/>
                  <a:gd name="T46" fmla="*/ 33 w 34"/>
                  <a:gd name="T47" fmla="*/ 57 h 61"/>
                  <a:gd name="T48" fmla="*/ 32 w 34"/>
                  <a:gd name="T49" fmla="*/ 52 h 61"/>
                  <a:gd name="T50" fmla="*/ 34 w 34"/>
                  <a:gd name="T51" fmla="*/ 48 h 61"/>
                  <a:gd name="T52" fmla="*/ 29 w 34"/>
                  <a:gd name="T53" fmla="*/ 43 h 61"/>
                  <a:gd name="T54" fmla="*/ 30 w 34"/>
                  <a:gd name="T55" fmla="*/ 39 h 61"/>
                  <a:gd name="T56" fmla="*/ 27 w 34"/>
                  <a:gd name="T57" fmla="*/ 39 h 61"/>
                  <a:gd name="T58" fmla="*/ 27 w 34"/>
                  <a:gd name="T59" fmla="*/ 37 h 61"/>
                  <a:gd name="T60" fmla="*/ 25 w 34"/>
                  <a:gd name="T61" fmla="*/ 35 h 61"/>
                  <a:gd name="T62" fmla="*/ 25 w 34"/>
                  <a:gd name="T63" fmla="*/ 30 h 61"/>
                  <a:gd name="T64" fmla="*/ 21 w 34"/>
                  <a:gd name="T65" fmla="*/ 24 h 61"/>
                  <a:gd name="T66" fmla="*/ 21 w 34"/>
                  <a:gd name="T67" fmla="*/ 20 h 61"/>
                  <a:gd name="T68" fmla="*/ 17 w 34"/>
                  <a:gd name="T69" fmla="*/ 12 h 61"/>
                  <a:gd name="T70" fmla="*/ 17 w 34"/>
                  <a:gd name="T71" fmla="*/ 7 h 61"/>
                  <a:gd name="T72" fmla="*/ 15 w 34"/>
                  <a:gd name="T73" fmla="*/ 7 h 61"/>
                  <a:gd name="T74" fmla="*/ 14 w 34"/>
                  <a:gd name="T75" fmla="*/ 5 h 61"/>
                  <a:gd name="T76" fmla="*/ 15 w 34"/>
                  <a:gd name="T77" fmla="*/ 1 h 61"/>
                  <a:gd name="T78" fmla="*/ 10 w 34"/>
                  <a:gd name="T79" fmla="*/ 2 h 61"/>
                  <a:gd name="T80" fmla="*/ 10 w 34"/>
                  <a:gd name="T81" fmla="*/ 7 h 61"/>
                  <a:gd name="T82" fmla="*/ 13 w 34"/>
                  <a:gd name="T83" fmla="*/ 10 h 61"/>
                  <a:gd name="T84" fmla="*/ 8 w 34"/>
                  <a:gd name="T85" fmla="*/ 10 h 61"/>
                  <a:gd name="T86" fmla="*/ 5 w 34"/>
                  <a:gd name="T87" fmla="*/ 7 h 61"/>
                  <a:gd name="T88" fmla="*/ 4 w 34"/>
                  <a:gd name="T8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 h="61">
                    <a:moveTo>
                      <a:pt x="4" y="10"/>
                    </a:moveTo>
                    <a:cubicBezTo>
                      <a:pt x="3" y="13"/>
                      <a:pt x="0" y="18"/>
                      <a:pt x="1" y="19"/>
                    </a:cubicBezTo>
                    <a:cubicBezTo>
                      <a:pt x="1" y="20"/>
                      <a:pt x="0" y="21"/>
                      <a:pt x="3" y="21"/>
                    </a:cubicBezTo>
                    <a:cubicBezTo>
                      <a:pt x="5" y="21"/>
                      <a:pt x="9" y="21"/>
                      <a:pt x="9" y="22"/>
                    </a:cubicBezTo>
                    <a:cubicBezTo>
                      <a:pt x="9" y="23"/>
                      <a:pt x="7" y="22"/>
                      <a:pt x="6" y="23"/>
                    </a:cubicBezTo>
                    <a:cubicBezTo>
                      <a:pt x="6" y="25"/>
                      <a:pt x="5" y="26"/>
                      <a:pt x="6" y="27"/>
                    </a:cubicBezTo>
                    <a:cubicBezTo>
                      <a:pt x="6" y="28"/>
                      <a:pt x="11" y="33"/>
                      <a:pt x="11" y="34"/>
                    </a:cubicBezTo>
                    <a:cubicBezTo>
                      <a:pt x="12" y="36"/>
                      <a:pt x="12" y="37"/>
                      <a:pt x="14" y="38"/>
                    </a:cubicBezTo>
                    <a:cubicBezTo>
                      <a:pt x="16" y="39"/>
                      <a:pt x="16" y="41"/>
                      <a:pt x="17" y="40"/>
                    </a:cubicBezTo>
                    <a:cubicBezTo>
                      <a:pt x="17" y="38"/>
                      <a:pt x="15" y="36"/>
                      <a:pt x="17" y="35"/>
                    </a:cubicBezTo>
                    <a:cubicBezTo>
                      <a:pt x="19" y="34"/>
                      <a:pt x="20" y="37"/>
                      <a:pt x="19" y="38"/>
                    </a:cubicBezTo>
                    <a:cubicBezTo>
                      <a:pt x="19" y="38"/>
                      <a:pt x="19" y="39"/>
                      <a:pt x="19" y="39"/>
                    </a:cubicBezTo>
                    <a:cubicBezTo>
                      <a:pt x="19" y="39"/>
                      <a:pt x="21" y="38"/>
                      <a:pt x="22" y="39"/>
                    </a:cubicBezTo>
                    <a:cubicBezTo>
                      <a:pt x="22" y="39"/>
                      <a:pt x="23" y="40"/>
                      <a:pt x="23" y="41"/>
                    </a:cubicBezTo>
                    <a:cubicBezTo>
                      <a:pt x="23" y="42"/>
                      <a:pt x="22" y="45"/>
                      <a:pt x="22" y="45"/>
                    </a:cubicBezTo>
                    <a:cubicBezTo>
                      <a:pt x="23" y="45"/>
                      <a:pt x="24" y="43"/>
                      <a:pt x="24" y="43"/>
                    </a:cubicBezTo>
                    <a:cubicBezTo>
                      <a:pt x="25" y="43"/>
                      <a:pt x="28" y="43"/>
                      <a:pt x="27" y="44"/>
                    </a:cubicBezTo>
                    <a:cubicBezTo>
                      <a:pt x="27" y="45"/>
                      <a:pt x="24" y="49"/>
                      <a:pt x="25" y="48"/>
                    </a:cubicBezTo>
                    <a:cubicBezTo>
                      <a:pt x="26" y="48"/>
                      <a:pt x="29" y="46"/>
                      <a:pt x="29" y="47"/>
                    </a:cubicBezTo>
                    <a:cubicBezTo>
                      <a:pt x="30" y="48"/>
                      <a:pt x="27" y="51"/>
                      <a:pt x="27" y="52"/>
                    </a:cubicBezTo>
                    <a:cubicBezTo>
                      <a:pt x="26" y="53"/>
                      <a:pt x="26" y="56"/>
                      <a:pt x="26" y="58"/>
                    </a:cubicBezTo>
                    <a:cubicBezTo>
                      <a:pt x="27" y="59"/>
                      <a:pt x="25" y="60"/>
                      <a:pt x="27" y="61"/>
                    </a:cubicBezTo>
                    <a:cubicBezTo>
                      <a:pt x="29" y="61"/>
                      <a:pt x="29" y="57"/>
                      <a:pt x="30" y="57"/>
                    </a:cubicBezTo>
                    <a:cubicBezTo>
                      <a:pt x="31" y="56"/>
                      <a:pt x="33" y="59"/>
                      <a:pt x="33" y="57"/>
                    </a:cubicBezTo>
                    <a:cubicBezTo>
                      <a:pt x="34" y="56"/>
                      <a:pt x="32" y="53"/>
                      <a:pt x="32" y="52"/>
                    </a:cubicBezTo>
                    <a:cubicBezTo>
                      <a:pt x="33" y="50"/>
                      <a:pt x="34" y="49"/>
                      <a:pt x="34" y="48"/>
                    </a:cubicBezTo>
                    <a:cubicBezTo>
                      <a:pt x="34" y="47"/>
                      <a:pt x="29" y="44"/>
                      <a:pt x="29" y="43"/>
                    </a:cubicBezTo>
                    <a:cubicBezTo>
                      <a:pt x="29" y="41"/>
                      <a:pt x="30" y="39"/>
                      <a:pt x="30" y="39"/>
                    </a:cubicBezTo>
                    <a:cubicBezTo>
                      <a:pt x="29" y="39"/>
                      <a:pt x="27" y="40"/>
                      <a:pt x="27" y="39"/>
                    </a:cubicBezTo>
                    <a:cubicBezTo>
                      <a:pt x="27" y="38"/>
                      <a:pt x="28" y="37"/>
                      <a:pt x="27" y="37"/>
                    </a:cubicBezTo>
                    <a:cubicBezTo>
                      <a:pt x="27" y="36"/>
                      <a:pt x="25" y="36"/>
                      <a:pt x="25" y="35"/>
                    </a:cubicBezTo>
                    <a:cubicBezTo>
                      <a:pt x="25" y="33"/>
                      <a:pt x="26" y="34"/>
                      <a:pt x="25" y="30"/>
                    </a:cubicBezTo>
                    <a:cubicBezTo>
                      <a:pt x="23" y="27"/>
                      <a:pt x="20" y="25"/>
                      <a:pt x="21" y="24"/>
                    </a:cubicBezTo>
                    <a:cubicBezTo>
                      <a:pt x="21" y="22"/>
                      <a:pt x="21" y="22"/>
                      <a:pt x="21" y="20"/>
                    </a:cubicBezTo>
                    <a:cubicBezTo>
                      <a:pt x="21" y="18"/>
                      <a:pt x="17" y="13"/>
                      <a:pt x="17" y="12"/>
                    </a:cubicBezTo>
                    <a:cubicBezTo>
                      <a:pt x="17" y="10"/>
                      <a:pt x="16" y="9"/>
                      <a:pt x="17" y="7"/>
                    </a:cubicBezTo>
                    <a:cubicBezTo>
                      <a:pt x="18" y="6"/>
                      <a:pt x="16" y="7"/>
                      <a:pt x="15" y="7"/>
                    </a:cubicBezTo>
                    <a:cubicBezTo>
                      <a:pt x="13" y="7"/>
                      <a:pt x="13" y="6"/>
                      <a:pt x="14" y="5"/>
                    </a:cubicBezTo>
                    <a:cubicBezTo>
                      <a:pt x="15" y="4"/>
                      <a:pt x="17" y="2"/>
                      <a:pt x="15" y="1"/>
                    </a:cubicBezTo>
                    <a:cubicBezTo>
                      <a:pt x="14" y="0"/>
                      <a:pt x="10" y="0"/>
                      <a:pt x="10" y="2"/>
                    </a:cubicBezTo>
                    <a:cubicBezTo>
                      <a:pt x="9" y="3"/>
                      <a:pt x="8" y="5"/>
                      <a:pt x="10" y="7"/>
                    </a:cubicBezTo>
                    <a:cubicBezTo>
                      <a:pt x="13" y="9"/>
                      <a:pt x="15" y="9"/>
                      <a:pt x="13" y="10"/>
                    </a:cubicBezTo>
                    <a:cubicBezTo>
                      <a:pt x="12" y="11"/>
                      <a:pt x="9" y="12"/>
                      <a:pt x="8" y="10"/>
                    </a:cubicBezTo>
                    <a:cubicBezTo>
                      <a:pt x="8" y="8"/>
                      <a:pt x="7" y="6"/>
                      <a:pt x="5" y="7"/>
                    </a:cubicBezTo>
                    <a:cubicBezTo>
                      <a:pt x="4" y="8"/>
                      <a:pt x="4" y="8"/>
                      <a:pt x="4" y="1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757"/>
              <p:cNvSpPr>
                <a:spLocks/>
              </p:cNvSpPr>
              <p:nvPr/>
            </p:nvSpPr>
            <p:spPr bwMode="auto">
              <a:xfrm>
                <a:off x="1277937" y="1962150"/>
                <a:ext cx="233363" cy="84138"/>
              </a:xfrm>
              <a:custGeom>
                <a:avLst/>
                <a:gdLst>
                  <a:gd name="T0" fmla="*/ 23 w 101"/>
                  <a:gd name="T1" fmla="*/ 4 h 37"/>
                  <a:gd name="T2" fmla="*/ 22 w 101"/>
                  <a:gd name="T3" fmla="*/ 7 h 37"/>
                  <a:gd name="T4" fmla="*/ 26 w 101"/>
                  <a:gd name="T5" fmla="*/ 9 h 37"/>
                  <a:gd name="T6" fmla="*/ 29 w 101"/>
                  <a:gd name="T7" fmla="*/ 9 h 37"/>
                  <a:gd name="T8" fmla="*/ 30 w 101"/>
                  <a:gd name="T9" fmla="*/ 12 h 37"/>
                  <a:gd name="T10" fmla="*/ 31 w 101"/>
                  <a:gd name="T11" fmla="*/ 14 h 37"/>
                  <a:gd name="T12" fmla="*/ 33 w 101"/>
                  <a:gd name="T13" fmla="*/ 16 h 37"/>
                  <a:gd name="T14" fmla="*/ 37 w 101"/>
                  <a:gd name="T15" fmla="*/ 19 h 37"/>
                  <a:gd name="T16" fmla="*/ 32 w 101"/>
                  <a:gd name="T17" fmla="*/ 21 h 37"/>
                  <a:gd name="T18" fmla="*/ 25 w 101"/>
                  <a:gd name="T19" fmla="*/ 21 h 37"/>
                  <a:gd name="T20" fmla="*/ 25 w 101"/>
                  <a:gd name="T21" fmla="*/ 26 h 37"/>
                  <a:gd name="T22" fmla="*/ 21 w 101"/>
                  <a:gd name="T23" fmla="*/ 27 h 37"/>
                  <a:gd name="T24" fmla="*/ 22 w 101"/>
                  <a:gd name="T25" fmla="*/ 30 h 37"/>
                  <a:gd name="T26" fmla="*/ 18 w 101"/>
                  <a:gd name="T27" fmla="*/ 30 h 37"/>
                  <a:gd name="T28" fmla="*/ 13 w 101"/>
                  <a:gd name="T29" fmla="*/ 29 h 37"/>
                  <a:gd name="T30" fmla="*/ 13 w 101"/>
                  <a:gd name="T31" fmla="*/ 31 h 37"/>
                  <a:gd name="T32" fmla="*/ 7 w 101"/>
                  <a:gd name="T33" fmla="*/ 29 h 37"/>
                  <a:gd name="T34" fmla="*/ 3 w 101"/>
                  <a:gd name="T35" fmla="*/ 29 h 37"/>
                  <a:gd name="T36" fmla="*/ 7 w 101"/>
                  <a:gd name="T37" fmla="*/ 33 h 37"/>
                  <a:gd name="T38" fmla="*/ 16 w 101"/>
                  <a:gd name="T39" fmla="*/ 34 h 37"/>
                  <a:gd name="T40" fmla="*/ 24 w 101"/>
                  <a:gd name="T41" fmla="*/ 37 h 37"/>
                  <a:gd name="T42" fmla="*/ 46 w 101"/>
                  <a:gd name="T43" fmla="*/ 34 h 37"/>
                  <a:gd name="T44" fmla="*/ 48 w 101"/>
                  <a:gd name="T45" fmla="*/ 32 h 37"/>
                  <a:gd name="T46" fmla="*/ 46 w 101"/>
                  <a:gd name="T47" fmla="*/ 30 h 37"/>
                  <a:gd name="T48" fmla="*/ 50 w 101"/>
                  <a:gd name="T49" fmla="*/ 27 h 37"/>
                  <a:gd name="T50" fmla="*/ 59 w 101"/>
                  <a:gd name="T51" fmla="*/ 26 h 37"/>
                  <a:gd name="T52" fmla="*/ 67 w 101"/>
                  <a:gd name="T53" fmla="*/ 21 h 37"/>
                  <a:gd name="T54" fmla="*/ 71 w 101"/>
                  <a:gd name="T55" fmla="*/ 16 h 37"/>
                  <a:gd name="T56" fmla="*/ 69 w 101"/>
                  <a:gd name="T57" fmla="*/ 16 h 37"/>
                  <a:gd name="T58" fmla="*/ 77 w 101"/>
                  <a:gd name="T59" fmla="*/ 10 h 37"/>
                  <a:gd name="T60" fmla="*/ 84 w 101"/>
                  <a:gd name="T61" fmla="*/ 11 h 37"/>
                  <a:gd name="T62" fmla="*/ 88 w 101"/>
                  <a:gd name="T63" fmla="*/ 9 h 37"/>
                  <a:gd name="T64" fmla="*/ 85 w 101"/>
                  <a:gd name="T65" fmla="*/ 8 h 37"/>
                  <a:gd name="T66" fmla="*/ 81 w 101"/>
                  <a:gd name="T67" fmla="*/ 8 h 37"/>
                  <a:gd name="T68" fmla="*/ 89 w 101"/>
                  <a:gd name="T69" fmla="*/ 6 h 37"/>
                  <a:gd name="T70" fmla="*/ 89 w 101"/>
                  <a:gd name="T71" fmla="*/ 4 h 37"/>
                  <a:gd name="T72" fmla="*/ 95 w 101"/>
                  <a:gd name="T73" fmla="*/ 5 h 37"/>
                  <a:gd name="T74" fmla="*/ 96 w 101"/>
                  <a:gd name="T75" fmla="*/ 7 h 37"/>
                  <a:gd name="T76" fmla="*/ 100 w 101"/>
                  <a:gd name="T77" fmla="*/ 3 h 37"/>
                  <a:gd name="T78" fmla="*/ 91 w 101"/>
                  <a:gd name="T79" fmla="*/ 1 h 37"/>
                  <a:gd name="T80" fmla="*/ 82 w 101"/>
                  <a:gd name="T81" fmla="*/ 1 h 37"/>
                  <a:gd name="T82" fmla="*/ 72 w 101"/>
                  <a:gd name="T83" fmla="*/ 4 h 37"/>
                  <a:gd name="T84" fmla="*/ 72 w 101"/>
                  <a:gd name="T85" fmla="*/ 6 h 37"/>
                  <a:gd name="T86" fmla="*/ 77 w 101"/>
                  <a:gd name="T87" fmla="*/ 5 h 37"/>
                  <a:gd name="T88" fmla="*/ 74 w 101"/>
                  <a:gd name="T89" fmla="*/ 8 h 37"/>
                  <a:gd name="T90" fmla="*/ 68 w 101"/>
                  <a:gd name="T91" fmla="*/ 10 h 37"/>
                  <a:gd name="T92" fmla="*/ 62 w 101"/>
                  <a:gd name="T93" fmla="*/ 15 h 37"/>
                  <a:gd name="T94" fmla="*/ 51 w 101"/>
                  <a:gd name="T95" fmla="*/ 17 h 37"/>
                  <a:gd name="T96" fmla="*/ 46 w 101"/>
                  <a:gd name="T97" fmla="*/ 15 h 37"/>
                  <a:gd name="T98" fmla="*/ 41 w 101"/>
                  <a:gd name="T99" fmla="*/ 10 h 37"/>
                  <a:gd name="T100" fmla="*/ 35 w 101"/>
                  <a:gd name="T101" fmla="*/ 10 h 37"/>
                  <a:gd name="T102" fmla="*/ 29 w 101"/>
                  <a:gd name="T103" fmla="*/ 6 h 37"/>
                  <a:gd name="T104" fmla="*/ 23 w 101"/>
                  <a:gd name="T105"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1" h="37">
                    <a:moveTo>
                      <a:pt x="23" y="4"/>
                    </a:moveTo>
                    <a:cubicBezTo>
                      <a:pt x="21" y="4"/>
                      <a:pt x="20" y="6"/>
                      <a:pt x="22" y="7"/>
                    </a:cubicBezTo>
                    <a:cubicBezTo>
                      <a:pt x="24" y="8"/>
                      <a:pt x="24" y="9"/>
                      <a:pt x="26" y="9"/>
                    </a:cubicBezTo>
                    <a:cubicBezTo>
                      <a:pt x="28" y="8"/>
                      <a:pt x="29" y="8"/>
                      <a:pt x="29" y="9"/>
                    </a:cubicBezTo>
                    <a:cubicBezTo>
                      <a:pt x="30" y="10"/>
                      <a:pt x="30" y="11"/>
                      <a:pt x="30" y="12"/>
                    </a:cubicBezTo>
                    <a:cubicBezTo>
                      <a:pt x="29" y="12"/>
                      <a:pt x="29" y="14"/>
                      <a:pt x="31" y="14"/>
                    </a:cubicBezTo>
                    <a:cubicBezTo>
                      <a:pt x="32" y="14"/>
                      <a:pt x="31" y="14"/>
                      <a:pt x="33" y="16"/>
                    </a:cubicBezTo>
                    <a:cubicBezTo>
                      <a:pt x="34" y="17"/>
                      <a:pt x="38" y="18"/>
                      <a:pt x="37" y="19"/>
                    </a:cubicBezTo>
                    <a:cubicBezTo>
                      <a:pt x="36" y="20"/>
                      <a:pt x="35" y="21"/>
                      <a:pt x="32" y="21"/>
                    </a:cubicBezTo>
                    <a:cubicBezTo>
                      <a:pt x="29" y="21"/>
                      <a:pt x="26" y="19"/>
                      <a:pt x="25" y="21"/>
                    </a:cubicBezTo>
                    <a:cubicBezTo>
                      <a:pt x="24" y="23"/>
                      <a:pt x="25" y="24"/>
                      <a:pt x="25" y="26"/>
                    </a:cubicBezTo>
                    <a:cubicBezTo>
                      <a:pt x="24" y="27"/>
                      <a:pt x="21" y="26"/>
                      <a:pt x="21" y="27"/>
                    </a:cubicBezTo>
                    <a:cubicBezTo>
                      <a:pt x="21" y="29"/>
                      <a:pt x="23" y="29"/>
                      <a:pt x="22" y="30"/>
                    </a:cubicBezTo>
                    <a:cubicBezTo>
                      <a:pt x="21" y="31"/>
                      <a:pt x="21" y="31"/>
                      <a:pt x="18" y="30"/>
                    </a:cubicBezTo>
                    <a:cubicBezTo>
                      <a:pt x="15" y="29"/>
                      <a:pt x="13" y="28"/>
                      <a:pt x="13" y="29"/>
                    </a:cubicBezTo>
                    <a:cubicBezTo>
                      <a:pt x="13" y="30"/>
                      <a:pt x="14" y="31"/>
                      <a:pt x="13" y="31"/>
                    </a:cubicBezTo>
                    <a:cubicBezTo>
                      <a:pt x="11" y="31"/>
                      <a:pt x="10" y="31"/>
                      <a:pt x="7" y="29"/>
                    </a:cubicBezTo>
                    <a:cubicBezTo>
                      <a:pt x="3" y="28"/>
                      <a:pt x="2" y="28"/>
                      <a:pt x="3" y="29"/>
                    </a:cubicBezTo>
                    <a:cubicBezTo>
                      <a:pt x="3" y="30"/>
                      <a:pt x="0" y="32"/>
                      <a:pt x="7" y="33"/>
                    </a:cubicBezTo>
                    <a:cubicBezTo>
                      <a:pt x="13" y="34"/>
                      <a:pt x="14" y="32"/>
                      <a:pt x="16" y="34"/>
                    </a:cubicBezTo>
                    <a:cubicBezTo>
                      <a:pt x="19" y="36"/>
                      <a:pt x="18" y="37"/>
                      <a:pt x="24" y="37"/>
                    </a:cubicBezTo>
                    <a:cubicBezTo>
                      <a:pt x="29" y="37"/>
                      <a:pt x="46" y="35"/>
                      <a:pt x="46" y="34"/>
                    </a:cubicBezTo>
                    <a:cubicBezTo>
                      <a:pt x="47" y="33"/>
                      <a:pt x="48" y="33"/>
                      <a:pt x="48" y="32"/>
                    </a:cubicBezTo>
                    <a:cubicBezTo>
                      <a:pt x="48" y="31"/>
                      <a:pt x="45" y="31"/>
                      <a:pt x="46" y="30"/>
                    </a:cubicBezTo>
                    <a:cubicBezTo>
                      <a:pt x="47" y="29"/>
                      <a:pt x="49" y="27"/>
                      <a:pt x="50" y="27"/>
                    </a:cubicBezTo>
                    <a:cubicBezTo>
                      <a:pt x="52" y="27"/>
                      <a:pt x="56" y="27"/>
                      <a:pt x="59" y="26"/>
                    </a:cubicBezTo>
                    <a:cubicBezTo>
                      <a:pt x="62" y="25"/>
                      <a:pt x="64" y="23"/>
                      <a:pt x="67" y="21"/>
                    </a:cubicBezTo>
                    <a:cubicBezTo>
                      <a:pt x="69" y="19"/>
                      <a:pt x="72" y="17"/>
                      <a:pt x="71" y="16"/>
                    </a:cubicBezTo>
                    <a:cubicBezTo>
                      <a:pt x="70" y="16"/>
                      <a:pt x="68" y="17"/>
                      <a:pt x="69" y="16"/>
                    </a:cubicBezTo>
                    <a:cubicBezTo>
                      <a:pt x="69" y="15"/>
                      <a:pt x="75" y="10"/>
                      <a:pt x="77" y="10"/>
                    </a:cubicBezTo>
                    <a:cubicBezTo>
                      <a:pt x="79" y="10"/>
                      <a:pt x="82" y="11"/>
                      <a:pt x="84" y="11"/>
                    </a:cubicBezTo>
                    <a:cubicBezTo>
                      <a:pt x="85" y="11"/>
                      <a:pt x="88" y="10"/>
                      <a:pt x="88" y="9"/>
                    </a:cubicBezTo>
                    <a:cubicBezTo>
                      <a:pt x="89" y="7"/>
                      <a:pt x="88" y="8"/>
                      <a:pt x="85" y="8"/>
                    </a:cubicBezTo>
                    <a:cubicBezTo>
                      <a:pt x="83" y="9"/>
                      <a:pt x="80" y="8"/>
                      <a:pt x="81" y="8"/>
                    </a:cubicBezTo>
                    <a:cubicBezTo>
                      <a:pt x="82" y="7"/>
                      <a:pt x="89" y="8"/>
                      <a:pt x="89" y="6"/>
                    </a:cubicBezTo>
                    <a:cubicBezTo>
                      <a:pt x="88" y="5"/>
                      <a:pt x="87" y="4"/>
                      <a:pt x="89" y="4"/>
                    </a:cubicBezTo>
                    <a:cubicBezTo>
                      <a:pt x="92" y="5"/>
                      <a:pt x="94" y="4"/>
                      <a:pt x="95" y="5"/>
                    </a:cubicBezTo>
                    <a:cubicBezTo>
                      <a:pt x="96" y="6"/>
                      <a:pt x="94" y="9"/>
                      <a:pt x="96" y="7"/>
                    </a:cubicBezTo>
                    <a:cubicBezTo>
                      <a:pt x="98" y="6"/>
                      <a:pt x="101" y="4"/>
                      <a:pt x="100" y="3"/>
                    </a:cubicBezTo>
                    <a:cubicBezTo>
                      <a:pt x="99" y="2"/>
                      <a:pt x="94" y="2"/>
                      <a:pt x="91" y="1"/>
                    </a:cubicBezTo>
                    <a:cubicBezTo>
                      <a:pt x="88" y="1"/>
                      <a:pt x="84" y="0"/>
                      <a:pt x="82" y="1"/>
                    </a:cubicBezTo>
                    <a:cubicBezTo>
                      <a:pt x="80" y="1"/>
                      <a:pt x="72" y="4"/>
                      <a:pt x="72" y="4"/>
                    </a:cubicBezTo>
                    <a:cubicBezTo>
                      <a:pt x="72" y="5"/>
                      <a:pt x="70" y="7"/>
                      <a:pt x="72" y="6"/>
                    </a:cubicBezTo>
                    <a:cubicBezTo>
                      <a:pt x="74" y="6"/>
                      <a:pt x="77" y="4"/>
                      <a:pt x="77" y="5"/>
                    </a:cubicBezTo>
                    <a:cubicBezTo>
                      <a:pt x="77" y="6"/>
                      <a:pt x="76" y="7"/>
                      <a:pt x="74" y="8"/>
                    </a:cubicBezTo>
                    <a:cubicBezTo>
                      <a:pt x="73" y="8"/>
                      <a:pt x="70" y="9"/>
                      <a:pt x="68" y="10"/>
                    </a:cubicBezTo>
                    <a:cubicBezTo>
                      <a:pt x="66" y="11"/>
                      <a:pt x="63" y="14"/>
                      <a:pt x="62" y="15"/>
                    </a:cubicBezTo>
                    <a:cubicBezTo>
                      <a:pt x="60" y="16"/>
                      <a:pt x="53" y="17"/>
                      <a:pt x="51" y="17"/>
                    </a:cubicBezTo>
                    <a:cubicBezTo>
                      <a:pt x="50" y="17"/>
                      <a:pt x="48" y="16"/>
                      <a:pt x="46" y="15"/>
                    </a:cubicBezTo>
                    <a:cubicBezTo>
                      <a:pt x="45" y="14"/>
                      <a:pt x="42" y="11"/>
                      <a:pt x="41" y="10"/>
                    </a:cubicBezTo>
                    <a:cubicBezTo>
                      <a:pt x="39" y="10"/>
                      <a:pt x="36" y="11"/>
                      <a:pt x="35" y="10"/>
                    </a:cubicBezTo>
                    <a:cubicBezTo>
                      <a:pt x="34" y="9"/>
                      <a:pt x="30" y="7"/>
                      <a:pt x="29" y="6"/>
                    </a:cubicBezTo>
                    <a:cubicBezTo>
                      <a:pt x="28" y="6"/>
                      <a:pt x="27" y="4"/>
                      <a:pt x="23" y="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758"/>
              <p:cNvSpPr>
                <a:spLocks/>
              </p:cNvSpPr>
              <p:nvPr/>
            </p:nvSpPr>
            <p:spPr bwMode="auto">
              <a:xfrm>
                <a:off x="1096962" y="1793875"/>
                <a:ext cx="193675" cy="93663"/>
              </a:xfrm>
              <a:custGeom>
                <a:avLst/>
                <a:gdLst>
                  <a:gd name="T0" fmla="*/ 37 w 84"/>
                  <a:gd name="T1" fmla="*/ 7 h 41"/>
                  <a:gd name="T2" fmla="*/ 26 w 84"/>
                  <a:gd name="T3" fmla="*/ 8 h 41"/>
                  <a:gd name="T4" fmla="*/ 20 w 84"/>
                  <a:gd name="T5" fmla="*/ 10 h 41"/>
                  <a:gd name="T6" fmla="*/ 8 w 84"/>
                  <a:gd name="T7" fmla="*/ 13 h 41"/>
                  <a:gd name="T8" fmla="*/ 1 w 84"/>
                  <a:gd name="T9" fmla="*/ 14 h 41"/>
                  <a:gd name="T10" fmla="*/ 3 w 84"/>
                  <a:gd name="T11" fmla="*/ 21 h 41"/>
                  <a:gd name="T12" fmla="*/ 6 w 84"/>
                  <a:gd name="T13" fmla="*/ 19 h 41"/>
                  <a:gd name="T14" fmla="*/ 16 w 84"/>
                  <a:gd name="T15" fmla="*/ 17 h 41"/>
                  <a:gd name="T16" fmla="*/ 24 w 84"/>
                  <a:gd name="T17" fmla="*/ 15 h 41"/>
                  <a:gd name="T18" fmla="*/ 39 w 84"/>
                  <a:gd name="T19" fmla="*/ 16 h 41"/>
                  <a:gd name="T20" fmla="*/ 40 w 84"/>
                  <a:gd name="T21" fmla="*/ 20 h 41"/>
                  <a:gd name="T22" fmla="*/ 25 w 84"/>
                  <a:gd name="T23" fmla="*/ 20 h 41"/>
                  <a:gd name="T24" fmla="*/ 31 w 84"/>
                  <a:gd name="T25" fmla="*/ 25 h 41"/>
                  <a:gd name="T26" fmla="*/ 26 w 84"/>
                  <a:gd name="T27" fmla="*/ 31 h 41"/>
                  <a:gd name="T28" fmla="*/ 18 w 84"/>
                  <a:gd name="T29" fmla="*/ 34 h 41"/>
                  <a:gd name="T30" fmla="*/ 25 w 84"/>
                  <a:gd name="T31" fmla="*/ 37 h 41"/>
                  <a:gd name="T32" fmla="*/ 37 w 84"/>
                  <a:gd name="T33" fmla="*/ 36 h 41"/>
                  <a:gd name="T34" fmla="*/ 40 w 84"/>
                  <a:gd name="T35" fmla="*/ 30 h 41"/>
                  <a:gd name="T36" fmla="*/ 52 w 84"/>
                  <a:gd name="T37" fmla="*/ 27 h 41"/>
                  <a:gd name="T38" fmla="*/ 47 w 84"/>
                  <a:gd name="T39" fmla="*/ 34 h 41"/>
                  <a:gd name="T40" fmla="*/ 45 w 84"/>
                  <a:gd name="T41" fmla="*/ 37 h 41"/>
                  <a:gd name="T42" fmla="*/ 40 w 84"/>
                  <a:gd name="T43" fmla="*/ 39 h 41"/>
                  <a:gd name="T44" fmla="*/ 43 w 84"/>
                  <a:gd name="T45" fmla="*/ 41 h 41"/>
                  <a:gd name="T46" fmla="*/ 56 w 84"/>
                  <a:gd name="T47" fmla="*/ 33 h 41"/>
                  <a:gd name="T48" fmla="*/ 62 w 84"/>
                  <a:gd name="T49" fmla="*/ 32 h 41"/>
                  <a:gd name="T50" fmla="*/ 55 w 84"/>
                  <a:gd name="T51" fmla="*/ 27 h 41"/>
                  <a:gd name="T52" fmla="*/ 59 w 84"/>
                  <a:gd name="T53" fmla="*/ 24 h 41"/>
                  <a:gd name="T54" fmla="*/ 68 w 84"/>
                  <a:gd name="T55" fmla="*/ 23 h 41"/>
                  <a:gd name="T56" fmla="*/ 74 w 84"/>
                  <a:gd name="T57" fmla="*/ 25 h 41"/>
                  <a:gd name="T58" fmla="*/ 80 w 84"/>
                  <a:gd name="T59" fmla="*/ 22 h 41"/>
                  <a:gd name="T60" fmla="*/ 76 w 84"/>
                  <a:gd name="T61" fmla="*/ 22 h 41"/>
                  <a:gd name="T62" fmla="*/ 81 w 84"/>
                  <a:gd name="T63" fmla="*/ 19 h 41"/>
                  <a:gd name="T64" fmla="*/ 84 w 84"/>
                  <a:gd name="T65" fmla="*/ 11 h 41"/>
                  <a:gd name="T66" fmla="*/ 82 w 84"/>
                  <a:gd name="T67" fmla="*/ 7 h 41"/>
                  <a:gd name="T68" fmla="*/ 75 w 84"/>
                  <a:gd name="T69" fmla="*/ 12 h 41"/>
                  <a:gd name="T70" fmla="*/ 61 w 84"/>
                  <a:gd name="T71" fmla="*/ 14 h 41"/>
                  <a:gd name="T72" fmla="*/ 56 w 84"/>
                  <a:gd name="T73" fmla="*/ 13 h 41"/>
                  <a:gd name="T74" fmla="*/ 52 w 84"/>
                  <a:gd name="T75" fmla="*/ 12 h 41"/>
                  <a:gd name="T76" fmla="*/ 55 w 84"/>
                  <a:gd name="T77" fmla="*/ 8 h 41"/>
                  <a:gd name="T78" fmla="*/ 69 w 84"/>
                  <a:gd name="T79" fmla="*/ 3 h 41"/>
                  <a:gd name="T80" fmla="*/ 49 w 84"/>
                  <a:gd name="T81" fmla="*/ 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4" h="41">
                    <a:moveTo>
                      <a:pt x="42" y="4"/>
                    </a:moveTo>
                    <a:cubicBezTo>
                      <a:pt x="40" y="6"/>
                      <a:pt x="40" y="6"/>
                      <a:pt x="37" y="7"/>
                    </a:cubicBezTo>
                    <a:cubicBezTo>
                      <a:pt x="34" y="8"/>
                      <a:pt x="32" y="9"/>
                      <a:pt x="30" y="9"/>
                    </a:cubicBezTo>
                    <a:cubicBezTo>
                      <a:pt x="28" y="8"/>
                      <a:pt x="27" y="8"/>
                      <a:pt x="26" y="8"/>
                    </a:cubicBezTo>
                    <a:cubicBezTo>
                      <a:pt x="25" y="9"/>
                      <a:pt x="23" y="11"/>
                      <a:pt x="22" y="10"/>
                    </a:cubicBezTo>
                    <a:cubicBezTo>
                      <a:pt x="21" y="10"/>
                      <a:pt x="21" y="9"/>
                      <a:pt x="20" y="10"/>
                    </a:cubicBezTo>
                    <a:cubicBezTo>
                      <a:pt x="19" y="10"/>
                      <a:pt x="15" y="13"/>
                      <a:pt x="13" y="13"/>
                    </a:cubicBezTo>
                    <a:cubicBezTo>
                      <a:pt x="11" y="13"/>
                      <a:pt x="9" y="12"/>
                      <a:pt x="8" y="13"/>
                    </a:cubicBezTo>
                    <a:cubicBezTo>
                      <a:pt x="7" y="13"/>
                      <a:pt x="8" y="15"/>
                      <a:pt x="6" y="15"/>
                    </a:cubicBezTo>
                    <a:cubicBezTo>
                      <a:pt x="4" y="14"/>
                      <a:pt x="2" y="13"/>
                      <a:pt x="1" y="14"/>
                    </a:cubicBezTo>
                    <a:cubicBezTo>
                      <a:pt x="0" y="14"/>
                      <a:pt x="0" y="15"/>
                      <a:pt x="0" y="16"/>
                    </a:cubicBezTo>
                    <a:cubicBezTo>
                      <a:pt x="0" y="17"/>
                      <a:pt x="2" y="21"/>
                      <a:pt x="3" y="21"/>
                    </a:cubicBezTo>
                    <a:cubicBezTo>
                      <a:pt x="3" y="20"/>
                      <a:pt x="4" y="19"/>
                      <a:pt x="4" y="19"/>
                    </a:cubicBezTo>
                    <a:cubicBezTo>
                      <a:pt x="5" y="19"/>
                      <a:pt x="6" y="20"/>
                      <a:pt x="6" y="19"/>
                    </a:cubicBezTo>
                    <a:cubicBezTo>
                      <a:pt x="7" y="17"/>
                      <a:pt x="5" y="17"/>
                      <a:pt x="7" y="17"/>
                    </a:cubicBezTo>
                    <a:cubicBezTo>
                      <a:pt x="8" y="17"/>
                      <a:pt x="14" y="16"/>
                      <a:pt x="16" y="17"/>
                    </a:cubicBezTo>
                    <a:cubicBezTo>
                      <a:pt x="18" y="17"/>
                      <a:pt x="22" y="17"/>
                      <a:pt x="23" y="17"/>
                    </a:cubicBezTo>
                    <a:cubicBezTo>
                      <a:pt x="23" y="16"/>
                      <a:pt x="22" y="16"/>
                      <a:pt x="24" y="15"/>
                    </a:cubicBezTo>
                    <a:cubicBezTo>
                      <a:pt x="26" y="15"/>
                      <a:pt x="32" y="15"/>
                      <a:pt x="34" y="15"/>
                    </a:cubicBezTo>
                    <a:cubicBezTo>
                      <a:pt x="35" y="15"/>
                      <a:pt x="37" y="15"/>
                      <a:pt x="39" y="16"/>
                    </a:cubicBezTo>
                    <a:cubicBezTo>
                      <a:pt x="41" y="17"/>
                      <a:pt x="42" y="17"/>
                      <a:pt x="42" y="18"/>
                    </a:cubicBezTo>
                    <a:cubicBezTo>
                      <a:pt x="43" y="19"/>
                      <a:pt x="41" y="20"/>
                      <a:pt x="40" y="20"/>
                    </a:cubicBezTo>
                    <a:cubicBezTo>
                      <a:pt x="39" y="21"/>
                      <a:pt x="36" y="20"/>
                      <a:pt x="34" y="19"/>
                    </a:cubicBezTo>
                    <a:cubicBezTo>
                      <a:pt x="31" y="19"/>
                      <a:pt x="25" y="19"/>
                      <a:pt x="25" y="20"/>
                    </a:cubicBezTo>
                    <a:cubicBezTo>
                      <a:pt x="25" y="20"/>
                      <a:pt x="29" y="22"/>
                      <a:pt x="30" y="22"/>
                    </a:cubicBezTo>
                    <a:cubicBezTo>
                      <a:pt x="31" y="23"/>
                      <a:pt x="32" y="24"/>
                      <a:pt x="31" y="25"/>
                    </a:cubicBezTo>
                    <a:cubicBezTo>
                      <a:pt x="31" y="25"/>
                      <a:pt x="24" y="28"/>
                      <a:pt x="24" y="29"/>
                    </a:cubicBezTo>
                    <a:cubicBezTo>
                      <a:pt x="24" y="29"/>
                      <a:pt x="26" y="31"/>
                      <a:pt x="26" y="31"/>
                    </a:cubicBezTo>
                    <a:cubicBezTo>
                      <a:pt x="26" y="32"/>
                      <a:pt x="25" y="33"/>
                      <a:pt x="24" y="33"/>
                    </a:cubicBezTo>
                    <a:cubicBezTo>
                      <a:pt x="23" y="33"/>
                      <a:pt x="19" y="34"/>
                      <a:pt x="18" y="34"/>
                    </a:cubicBezTo>
                    <a:cubicBezTo>
                      <a:pt x="18" y="35"/>
                      <a:pt x="19" y="36"/>
                      <a:pt x="20" y="36"/>
                    </a:cubicBezTo>
                    <a:cubicBezTo>
                      <a:pt x="21" y="36"/>
                      <a:pt x="22" y="36"/>
                      <a:pt x="25" y="37"/>
                    </a:cubicBezTo>
                    <a:cubicBezTo>
                      <a:pt x="27" y="37"/>
                      <a:pt x="31" y="39"/>
                      <a:pt x="33" y="39"/>
                    </a:cubicBezTo>
                    <a:cubicBezTo>
                      <a:pt x="34" y="38"/>
                      <a:pt x="36" y="37"/>
                      <a:pt x="37" y="36"/>
                    </a:cubicBezTo>
                    <a:cubicBezTo>
                      <a:pt x="38" y="35"/>
                      <a:pt x="39" y="36"/>
                      <a:pt x="39" y="35"/>
                    </a:cubicBezTo>
                    <a:cubicBezTo>
                      <a:pt x="39" y="34"/>
                      <a:pt x="38" y="31"/>
                      <a:pt x="40" y="30"/>
                    </a:cubicBezTo>
                    <a:cubicBezTo>
                      <a:pt x="41" y="29"/>
                      <a:pt x="46" y="27"/>
                      <a:pt x="48" y="26"/>
                    </a:cubicBezTo>
                    <a:cubicBezTo>
                      <a:pt x="49" y="26"/>
                      <a:pt x="51" y="27"/>
                      <a:pt x="52" y="27"/>
                    </a:cubicBezTo>
                    <a:cubicBezTo>
                      <a:pt x="52" y="27"/>
                      <a:pt x="52" y="30"/>
                      <a:pt x="52" y="31"/>
                    </a:cubicBezTo>
                    <a:cubicBezTo>
                      <a:pt x="51" y="31"/>
                      <a:pt x="49" y="33"/>
                      <a:pt x="47" y="34"/>
                    </a:cubicBezTo>
                    <a:cubicBezTo>
                      <a:pt x="46" y="35"/>
                      <a:pt x="45" y="35"/>
                      <a:pt x="45" y="35"/>
                    </a:cubicBezTo>
                    <a:cubicBezTo>
                      <a:pt x="45" y="36"/>
                      <a:pt x="45" y="37"/>
                      <a:pt x="45" y="37"/>
                    </a:cubicBezTo>
                    <a:cubicBezTo>
                      <a:pt x="44" y="38"/>
                      <a:pt x="43" y="38"/>
                      <a:pt x="42" y="38"/>
                    </a:cubicBezTo>
                    <a:cubicBezTo>
                      <a:pt x="41" y="38"/>
                      <a:pt x="40" y="38"/>
                      <a:pt x="40" y="39"/>
                    </a:cubicBezTo>
                    <a:cubicBezTo>
                      <a:pt x="40" y="39"/>
                      <a:pt x="38" y="39"/>
                      <a:pt x="40" y="40"/>
                    </a:cubicBezTo>
                    <a:cubicBezTo>
                      <a:pt x="42" y="41"/>
                      <a:pt x="42" y="41"/>
                      <a:pt x="43" y="41"/>
                    </a:cubicBezTo>
                    <a:cubicBezTo>
                      <a:pt x="44" y="41"/>
                      <a:pt x="48" y="38"/>
                      <a:pt x="49" y="37"/>
                    </a:cubicBezTo>
                    <a:cubicBezTo>
                      <a:pt x="51" y="36"/>
                      <a:pt x="55" y="34"/>
                      <a:pt x="56" y="33"/>
                    </a:cubicBezTo>
                    <a:cubicBezTo>
                      <a:pt x="57" y="33"/>
                      <a:pt x="57" y="32"/>
                      <a:pt x="58" y="32"/>
                    </a:cubicBezTo>
                    <a:cubicBezTo>
                      <a:pt x="59" y="31"/>
                      <a:pt x="62" y="32"/>
                      <a:pt x="62" y="32"/>
                    </a:cubicBezTo>
                    <a:cubicBezTo>
                      <a:pt x="62" y="31"/>
                      <a:pt x="62" y="29"/>
                      <a:pt x="60" y="29"/>
                    </a:cubicBezTo>
                    <a:cubicBezTo>
                      <a:pt x="58" y="28"/>
                      <a:pt x="55" y="27"/>
                      <a:pt x="55" y="27"/>
                    </a:cubicBezTo>
                    <a:cubicBezTo>
                      <a:pt x="56" y="26"/>
                      <a:pt x="60" y="26"/>
                      <a:pt x="60" y="25"/>
                    </a:cubicBezTo>
                    <a:cubicBezTo>
                      <a:pt x="60" y="25"/>
                      <a:pt x="59" y="24"/>
                      <a:pt x="59" y="24"/>
                    </a:cubicBezTo>
                    <a:cubicBezTo>
                      <a:pt x="60" y="23"/>
                      <a:pt x="61" y="23"/>
                      <a:pt x="63" y="23"/>
                    </a:cubicBezTo>
                    <a:cubicBezTo>
                      <a:pt x="64" y="23"/>
                      <a:pt x="68" y="23"/>
                      <a:pt x="68" y="23"/>
                    </a:cubicBezTo>
                    <a:cubicBezTo>
                      <a:pt x="69" y="24"/>
                      <a:pt x="72" y="27"/>
                      <a:pt x="72" y="27"/>
                    </a:cubicBezTo>
                    <a:cubicBezTo>
                      <a:pt x="73" y="26"/>
                      <a:pt x="72" y="25"/>
                      <a:pt x="74" y="25"/>
                    </a:cubicBezTo>
                    <a:cubicBezTo>
                      <a:pt x="75" y="25"/>
                      <a:pt x="80" y="25"/>
                      <a:pt x="80" y="25"/>
                    </a:cubicBezTo>
                    <a:cubicBezTo>
                      <a:pt x="81" y="25"/>
                      <a:pt x="81" y="23"/>
                      <a:pt x="80" y="22"/>
                    </a:cubicBezTo>
                    <a:cubicBezTo>
                      <a:pt x="80" y="22"/>
                      <a:pt x="79" y="23"/>
                      <a:pt x="78" y="23"/>
                    </a:cubicBezTo>
                    <a:cubicBezTo>
                      <a:pt x="77" y="23"/>
                      <a:pt x="76" y="23"/>
                      <a:pt x="76" y="22"/>
                    </a:cubicBezTo>
                    <a:cubicBezTo>
                      <a:pt x="76" y="21"/>
                      <a:pt x="76" y="20"/>
                      <a:pt x="77" y="19"/>
                    </a:cubicBezTo>
                    <a:cubicBezTo>
                      <a:pt x="78" y="19"/>
                      <a:pt x="81" y="20"/>
                      <a:pt x="81" y="19"/>
                    </a:cubicBezTo>
                    <a:cubicBezTo>
                      <a:pt x="82" y="18"/>
                      <a:pt x="82" y="15"/>
                      <a:pt x="83" y="14"/>
                    </a:cubicBezTo>
                    <a:cubicBezTo>
                      <a:pt x="83" y="13"/>
                      <a:pt x="83" y="12"/>
                      <a:pt x="84" y="11"/>
                    </a:cubicBezTo>
                    <a:cubicBezTo>
                      <a:pt x="84" y="11"/>
                      <a:pt x="80" y="12"/>
                      <a:pt x="80" y="12"/>
                    </a:cubicBezTo>
                    <a:cubicBezTo>
                      <a:pt x="80" y="11"/>
                      <a:pt x="83" y="7"/>
                      <a:pt x="82" y="7"/>
                    </a:cubicBezTo>
                    <a:cubicBezTo>
                      <a:pt x="82" y="7"/>
                      <a:pt x="78" y="7"/>
                      <a:pt x="77" y="8"/>
                    </a:cubicBezTo>
                    <a:cubicBezTo>
                      <a:pt x="77" y="10"/>
                      <a:pt x="76" y="11"/>
                      <a:pt x="75" y="12"/>
                    </a:cubicBezTo>
                    <a:cubicBezTo>
                      <a:pt x="74" y="12"/>
                      <a:pt x="73" y="13"/>
                      <a:pt x="72" y="13"/>
                    </a:cubicBezTo>
                    <a:cubicBezTo>
                      <a:pt x="70" y="13"/>
                      <a:pt x="62" y="14"/>
                      <a:pt x="61" y="14"/>
                    </a:cubicBezTo>
                    <a:cubicBezTo>
                      <a:pt x="60" y="14"/>
                      <a:pt x="60" y="13"/>
                      <a:pt x="59" y="13"/>
                    </a:cubicBezTo>
                    <a:cubicBezTo>
                      <a:pt x="58" y="13"/>
                      <a:pt x="57" y="14"/>
                      <a:pt x="56" y="13"/>
                    </a:cubicBezTo>
                    <a:cubicBezTo>
                      <a:pt x="55" y="12"/>
                      <a:pt x="55" y="12"/>
                      <a:pt x="54" y="12"/>
                    </a:cubicBezTo>
                    <a:cubicBezTo>
                      <a:pt x="53" y="12"/>
                      <a:pt x="52" y="13"/>
                      <a:pt x="52" y="12"/>
                    </a:cubicBezTo>
                    <a:cubicBezTo>
                      <a:pt x="52" y="11"/>
                      <a:pt x="53" y="11"/>
                      <a:pt x="53" y="10"/>
                    </a:cubicBezTo>
                    <a:cubicBezTo>
                      <a:pt x="53" y="9"/>
                      <a:pt x="54" y="8"/>
                      <a:pt x="55" y="8"/>
                    </a:cubicBezTo>
                    <a:cubicBezTo>
                      <a:pt x="57" y="7"/>
                      <a:pt x="62" y="5"/>
                      <a:pt x="64" y="5"/>
                    </a:cubicBezTo>
                    <a:cubicBezTo>
                      <a:pt x="66" y="5"/>
                      <a:pt x="70" y="3"/>
                      <a:pt x="69" y="3"/>
                    </a:cubicBezTo>
                    <a:cubicBezTo>
                      <a:pt x="68" y="3"/>
                      <a:pt x="60" y="0"/>
                      <a:pt x="57" y="1"/>
                    </a:cubicBezTo>
                    <a:cubicBezTo>
                      <a:pt x="54" y="1"/>
                      <a:pt x="53" y="2"/>
                      <a:pt x="49" y="2"/>
                    </a:cubicBezTo>
                    <a:cubicBezTo>
                      <a:pt x="46" y="3"/>
                      <a:pt x="45" y="2"/>
                      <a:pt x="42" y="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759"/>
              <p:cNvSpPr>
                <a:spLocks/>
              </p:cNvSpPr>
              <p:nvPr/>
            </p:nvSpPr>
            <p:spPr bwMode="auto">
              <a:xfrm>
                <a:off x="1938337" y="2463800"/>
                <a:ext cx="317500" cy="234950"/>
              </a:xfrm>
              <a:custGeom>
                <a:avLst/>
                <a:gdLst>
                  <a:gd name="T0" fmla="*/ 42 w 138"/>
                  <a:gd name="T1" fmla="*/ 0 h 102"/>
                  <a:gd name="T2" fmla="*/ 43 w 138"/>
                  <a:gd name="T3" fmla="*/ 6 h 102"/>
                  <a:gd name="T4" fmla="*/ 37 w 138"/>
                  <a:gd name="T5" fmla="*/ 8 h 102"/>
                  <a:gd name="T6" fmla="*/ 34 w 138"/>
                  <a:gd name="T7" fmla="*/ 7 h 102"/>
                  <a:gd name="T8" fmla="*/ 25 w 138"/>
                  <a:gd name="T9" fmla="*/ 15 h 102"/>
                  <a:gd name="T10" fmla="*/ 3 w 138"/>
                  <a:gd name="T11" fmla="*/ 29 h 102"/>
                  <a:gd name="T12" fmla="*/ 8 w 138"/>
                  <a:gd name="T13" fmla="*/ 31 h 102"/>
                  <a:gd name="T14" fmla="*/ 13 w 138"/>
                  <a:gd name="T15" fmla="*/ 33 h 102"/>
                  <a:gd name="T16" fmla="*/ 31 w 138"/>
                  <a:gd name="T17" fmla="*/ 29 h 102"/>
                  <a:gd name="T18" fmla="*/ 39 w 138"/>
                  <a:gd name="T19" fmla="*/ 32 h 102"/>
                  <a:gd name="T20" fmla="*/ 50 w 138"/>
                  <a:gd name="T21" fmla="*/ 34 h 102"/>
                  <a:gd name="T22" fmla="*/ 63 w 138"/>
                  <a:gd name="T23" fmla="*/ 35 h 102"/>
                  <a:gd name="T24" fmla="*/ 78 w 138"/>
                  <a:gd name="T25" fmla="*/ 33 h 102"/>
                  <a:gd name="T26" fmla="*/ 83 w 138"/>
                  <a:gd name="T27" fmla="*/ 37 h 102"/>
                  <a:gd name="T28" fmla="*/ 83 w 138"/>
                  <a:gd name="T29" fmla="*/ 43 h 102"/>
                  <a:gd name="T30" fmla="*/ 72 w 138"/>
                  <a:gd name="T31" fmla="*/ 42 h 102"/>
                  <a:gd name="T32" fmla="*/ 61 w 138"/>
                  <a:gd name="T33" fmla="*/ 47 h 102"/>
                  <a:gd name="T34" fmla="*/ 57 w 138"/>
                  <a:gd name="T35" fmla="*/ 46 h 102"/>
                  <a:gd name="T36" fmla="*/ 50 w 138"/>
                  <a:gd name="T37" fmla="*/ 54 h 102"/>
                  <a:gd name="T38" fmla="*/ 46 w 138"/>
                  <a:gd name="T39" fmla="*/ 63 h 102"/>
                  <a:gd name="T40" fmla="*/ 50 w 138"/>
                  <a:gd name="T41" fmla="*/ 68 h 102"/>
                  <a:gd name="T42" fmla="*/ 47 w 138"/>
                  <a:gd name="T43" fmla="*/ 91 h 102"/>
                  <a:gd name="T44" fmla="*/ 58 w 138"/>
                  <a:gd name="T45" fmla="*/ 100 h 102"/>
                  <a:gd name="T46" fmla="*/ 62 w 138"/>
                  <a:gd name="T47" fmla="*/ 79 h 102"/>
                  <a:gd name="T48" fmla="*/ 65 w 138"/>
                  <a:gd name="T49" fmla="*/ 60 h 102"/>
                  <a:gd name="T50" fmla="*/ 71 w 138"/>
                  <a:gd name="T51" fmla="*/ 55 h 102"/>
                  <a:gd name="T52" fmla="*/ 74 w 138"/>
                  <a:gd name="T53" fmla="*/ 56 h 102"/>
                  <a:gd name="T54" fmla="*/ 78 w 138"/>
                  <a:gd name="T55" fmla="*/ 49 h 102"/>
                  <a:gd name="T56" fmla="*/ 88 w 138"/>
                  <a:gd name="T57" fmla="*/ 51 h 102"/>
                  <a:gd name="T58" fmla="*/ 95 w 138"/>
                  <a:gd name="T59" fmla="*/ 58 h 102"/>
                  <a:gd name="T60" fmla="*/ 94 w 138"/>
                  <a:gd name="T61" fmla="*/ 67 h 102"/>
                  <a:gd name="T62" fmla="*/ 93 w 138"/>
                  <a:gd name="T63" fmla="*/ 74 h 102"/>
                  <a:gd name="T64" fmla="*/ 105 w 138"/>
                  <a:gd name="T65" fmla="*/ 77 h 102"/>
                  <a:gd name="T66" fmla="*/ 114 w 138"/>
                  <a:gd name="T67" fmla="*/ 69 h 102"/>
                  <a:gd name="T68" fmla="*/ 114 w 138"/>
                  <a:gd name="T69" fmla="*/ 54 h 102"/>
                  <a:gd name="T70" fmla="*/ 123 w 138"/>
                  <a:gd name="T71" fmla="*/ 57 h 102"/>
                  <a:gd name="T72" fmla="*/ 126 w 138"/>
                  <a:gd name="T73" fmla="*/ 60 h 102"/>
                  <a:gd name="T74" fmla="*/ 132 w 138"/>
                  <a:gd name="T75" fmla="*/ 60 h 102"/>
                  <a:gd name="T76" fmla="*/ 134 w 138"/>
                  <a:gd name="T77" fmla="*/ 56 h 102"/>
                  <a:gd name="T78" fmla="*/ 132 w 138"/>
                  <a:gd name="T79" fmla="*/ 51 h 102"/>
                  <a:gd name="T80" fmla="*/ 120 w 138"/>
                  <a:gd name="T81" fmla="*/ 42 h 102"/>
                  <a:gd name="T82" fmla="*/ 104 w 138"/>
                  <a:gd name="T83" fmla="*/ 41 h 102"/>
                  <a:gd name="T84" fmla="*/ 88 w 138"/>
                  <a:gd name="T85" fmla="*/ 36 h 102"/>
                  <a:gd name="T86" fmla="*/ 80 w 138"/>
                  <a:gd name="T87" fmla="*/ 29 h 102"/>
                  <a:gd name="T88" fmla="*/ 78 w 138"/>
                  <a:gd name="T89" fmla="*/ 16 h 102"/>
                  <a:gd name="T90" fmla="*/ 61 w 138"/>
                  <a:gd name="T91"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8" h="102">
                    <a:moveTo>
                      <a:pt x="54" y="4"/>
                    </a:moveTo>
                    <a:cubicBezTo>
                      <a:pt x="51" y="3"/>
                      <a:pt x="50" y="2"/>
                      <a:pt x="48" y="1"/>
                    </a:cubicBezTo>
                    <a:cubicBezTo>
                      <a:pt x="45" y="1"/>
                      <a:pt x="43" y="0"/>
                      <a:pt x="42" y="0"/>
                    </a:cubicBezTo>
                    <a:cubicBezTo>
                      <a:pt x="41" y="1"/>
                      <a:pt x="41" y="3"/>
                      <a:pt x="42" y="3"/>
                    </a:cubicBezTo>
                    <a:cubicBezTo>
                      <a:pt x="44" y="4"/>
                      <a:pt x="44" y="4"/>
                      <a:pt x="44" y="5"/>
                    </a:cubicBezTo>
                    <a:cubicBezTo>
                      <a:pt x="44" y="6"/>
                      <a:pt x="44" y="7"/>
                      <a:pt x="43" y="6"/>
                    </a:cubicBezTo>
                    <a:cubicBezTo>
                      <a:pt x="41" y="6"/>
                      <a:pt x="40" y="7"/>
                      <a:pt x="40" y="5"/>
                    </a:cubicBezTo>
                    <a:cubicBezTo>
                      <a:pt x="39" y="4"/>
                      <a:pt x="39" y="3"/>
                      <a:pt x="39" y="4"/>
                    </a:cubicBezTo>
                    <a:cubicBezTo>
                      <a:pt x="38" y="4"/>
                      <a:pt x="37" y="7"/>
                      <a:pt x="37" y="8"/>
                    </a:cubicBezTo>
                    <a:cubicBezTo>
                      <a:pt x="37" y="9"/>
                      <a:pt x="36" y="10"/>
                      <a:pt x="35" y="10"/>
                    </a:cubicBezTo>
                    <a:cubicBezTo>
                      <a:pt x="35" y="11"/>
                      <a:pt x="34" y="11"/>
                      <a:pt x="34" y="10"/>
                    </a:cubicBezTo>
                    <a:cubicBezTo>
                      <a:pt x="34" y="9"/>
                      <a:pt x="35" y="7"/>
                      <a:pt x="34" y="7"/>
                    </a:cubicBezTo>
                    <a:cubicBezTo>
                      <a:pt x="32" y="8"/>
                      <a:pt x="31" y="9"/>
                      <a:pt x="31" y="10"/>
                    </a:cubicBezTo>
                    <a:cubicBezTo>
                      <a:pt x="30" y="11"/>
                      <a:pt x="31" y="12"/>
                      <a:pt x="30" y="13"/>
                    </a:cubicBezTo>
                    <a:cubicBezTo>
                      <a:pt x="28" y="15"/>
                      <a:pt x="27" y="15"/>
                      <a:pt x="25" y="15"/>
                    </a:cubicBezTo>
                    <a:cubicBezTo>
                      <a:pt x="24" y="16"/>
                      <a:pt x="14" y="21"/>
                      <a:pt x="13" y="21"/>
                    </a:cubicBezTo>
                    <a:cubicBezTo>
                      <a:pt x="12" y="22"/>
                      <a:pt x="11" y="23"/>
                      <a:pt x="9" y="25"/>
                    </a:cubicBezTo>
                    <a:cubicBezTo>
                      <a:pt x="7" y="26"/>
                      <a:pt x="4" y="28"/>
                      <a:pt x="3" y="29"/>
                    </a:cubicBezTo>
                    <a:cubicBezTo>
                      <a:pt x="2" y="30"/>
                      <a:pt x="0" y="32"/>
                      <a:pt x="0" y="32"/>
                    </a:cubicBezTo>
                    <a:cubicBezTo>
                      <a:pt x="0" y="33"/>
                      <a:pt x="2" y="33"/>
                      <a:pt x="4" y="33"/>
                    </a:cubicBezTo>
                    <a:cubicBezTo>
                      <a:pt x="5" y="33"/>
                      <a:pt x="7" y="32"/>
                      <a:pt x="8" y="31"/>
                    </a:cubicBezTo>
                    <a:cubicBezTo>
                      <a:pt x="10" y="31"/>
                      <a:pt x="12" y="30"/>
                      <a:pt x="13" y="30"/>
                    </a:cubicBezTo>
                    <a:cubicBezTo>
                      <a:pt x="14" y="30"/>
                      <a:pt x="14" y="30"/>
                      <a:pt x="14" y="31"/>
                    </a:cubicBezTo>
                    <a:cubicBezTo>
                      <a:pt x="14" y="32"/>
                      <a:pt x="13" y="32"/>
                      <a:pt x="13" y="33"/>
                    </a:cubicBezTo>
                    <a:cubicBezTo>
                      <a:pt x="14" y="33"/>
                      <a:pt x="17" y="34"/>
                      <a:pt x="18" y="34"/>
                    </a:cubicBezTo>
                    <a:cubicBezTo>
                      <a:pt x="19" y="35"/>
                      <a:pt x="23" y="32"/>
                      <a:pt x="25" y="32"/>
                    </a:cubicBezTo>
                    <a:cubicBezTo>
                      <a:pt x="27" y="31"/>
                      <a:pt x="29" y="31"/>
                      <a:pt x="31" y="29"/>
                    </a:cubicBezTo>
                    <a:cubicBezTo>
                      <a:pt x="33" y="28"/>
                      <a:pt x="37" y="26"/>
                      <a:pt x="37" y="26"/>
                    </a:cubicBezTo>
                    <a:cubicBezTo>
                      <a:pt x="38" y="26"/>
                      <a:pt x="39" y="28"/>
                      <a:pt x="39" y="29"/>
                    </a:cubicBezTo>
                    <a:cubicBezTo>
                      <a:pt x="39" y="29"/>
                      <a:pt x="38" y="32"/>
                      <a:pt x="39" y="32"/>
                    </a:cubicBezTo>
                    <a:cubicBezTo>
                      <a:pt x="40" y="33"/>
                      <a:pt x="42" y="30"/>
                      <a:pt x="43" y="30"/>
                    </a:cubicBezTo>
                    <a:cubicBezTo>
                      <a:pt x="45" y="30"/>
                      <a:pt x="46" y="30"/>
                      <a:pt x="48" y="31"/>
                    </a:cubicBezTo>
                    <a:cubicBezTo>
                      <a:pt x="49" y="33"/>
                      <a:pt x="47" y="33"/>
                      <a:pt x="50" y="34"/>
                    </a:cubicBezTo>
                    <a:cubicBezTo>
                      <a:pt x="54" y="36"/>
                      <a:pt x="54" y="36"/>
                      <a:pt x="55" y="36"/>
                    </a:cubicBezTo>
                    <a:cubicBezTo>
                      <a:pt x="57" y="37"/>
                      <a:pt x="58" y="38"/>
                      <a:pt x="60" y="37"/>
                    </a:cubicBezTo>
                    <a:cubicBezTo>
                      <a:pt x="61" y="37"/>
                      <a:pt x="62" y="36"/>
                      <a:pt x="63" y="35"/>
                    </a:cubicBezTo>
                    <a:cubicBezTo>
                      <a:pt x="65" y="34"/>
                      <a:pt x="67" y="34"/>
                      <a:pt x="70" y="34"/>
                    </a:cubicBezTo>
                    <a:cubicBezTo>
                      <a:pt x="72" y="33"/>
                      <a:pt x="75" y="32"/>
                      <a:pt x="77" y="32"/>
                    </a:cubicBezTo>
                    <a:cubicBezTo>
                      <a:pt x="78" y="32"/>
                      <a:pt x="78" y="32"/>
                      <a:pt x="78" y="33"/>
                    </a:cubicBezTo>
                    <a:cubicBezTo>
                      <a:pt x="78" y="34"/>
                      <a:pt x="77" y="35"/>
                      <a:pt x="79" y="35"/>
                    </a:cubicBezTo>
                    <a:cubicBezTo>
                      <a:pt x="81" y="35"/>
                      <a:pt x="82" y="34"/>
                      <a:pt x="83" y="36"/>
                    </a:cubicBezTo>
                    <a:cubicBezTo>
                      <a:pt x="83" y="37"/>
                      <a:pt x="80" y="37"/>
                      <a:pt x="83" y="37"/>
                    </a:cubicBezTo>
                    <a:cubicBezTo>
                      <a:pt x="86" y="38"/>
                      <a:pt x="85" y="38"/>
                      <a:pt x="86" y="39"/>
                    </a:cubicBezTo>
                    <a:cubicBezTo>
                      <a:pt x="88" y="41"/>
                      <a:pt x="92" y="42"/>
                      <a:pt x="91" y="43"/>
                    </a:cubicBezTo>
                    <a:cubicBezTo>
                      <a:pt x="90" y="44"/>
                      <a:pt x="83" y="42"/>
                      <a:pt x="83" y="43"/>
                    </a:cubicBezTo>
                    <a:cubicBezTo>
                      <a:pt x="82" y="43"/>
                      <a:pt x="82" y="45"/>
                      <a:pt x="81" y="44"/>
                    </a:cubicBezTo>
                    <a:cubicBezTo>
                      <a:pt x="80" y="44"/>
                      <a:pt x="79" y="44"/>
                      <a:pt x="78" y="43"/>
                    </a:cubicBezTo>
                    <a:cubicBezTo>
                      <a:pt x="76" y="43"/>
                      <a:pt x="74" y="41"/>
                      <a:pt x="72" y="42"/>
                    </a:cubicBezTo>
                    <a:cubicBezTo>
                      <a:pt x="71" y="42"/>
                      <a:pt x="72" y="44"/>
                      <a:pt x="70" y="44"/>
                    </a:cubicBezTo>
                    <a:cubicBezTo>
                      <a:pt x="68" y="43"/>
                      <a:pt x="65" y="43"/>
                      <a:pt x="64" y="44"/>
                    </a:cubicBezTo>
                    <a:cubicBezTo>
                      <a:pt x="63" y="45"/>
                      <a:pt x="61" y="47"/>
                      <a:pt x="61" y="47"/>
                    </a:cubicBezTo>
                    <a:cubicBezTo>
                      <a:pt x="60" y="47"/>
                      <a:pt x="59" y="47"/>
                      <a:pt x="59" y="47"/>
                    </a:cubicBezTo>
                    <a:cubicBezTo>
                      <a:pt x="59" y="46"/>
                      <a:pt x="61" y="44"/>
                      <a:pt x="60" y="44"/>
                    </a:cubicBezTo>
                    <a:cubicBezTo>
                      <a:pt x="59" y="44"/>
                      <a:pt x="58" y="46"/>
                      <a:pt x="57" y="46"/>
                    </a:cubicBezTo>
                    <a:cubicBezTo>
                      <a:pt x="56" y="46"/>
                      <a:pt x="57" y="44"/>
                      <a:pt x="56" y="44"/>
                    </a:cubicBezTo>
                    <a:cubicBezTo>
                      <a:pt x="55" y="45"/>
                      <a:pt x="53" y="49"/>
                      <a:pt x="52" y="50"/>
                    </a:cubicBezTo>
                    <a:cubicBezTo>
                      <a:pt x="51" y="51"/>
                      <a:pt x="50" y="53"/>
                      <a:pt x="50" y="54"/>
                    </a:cubicBezTo>
                    <a:cubicBezTo>
                      <a:pt x="49" y="56"/>
                      <a:pt x="48" y="56"/>
                      <a:pt x="47" y="57"/>
                    </a:cubicBezTo>
                    <a:cubicBezTo>
                      <a:pt x="46" y="58"/>
                      <a:pt x="45" y="61"/>
                      <a:pt x="45" y="62"/>
                    </a:cubicBezTo>
                    <a:cubicBezTo>
                      <a:pt x="45" y="63"/>
                      <a:pt x="45" y="64"/>
                      <a:pt x="46" y="63"/>
                    </a:cubicBezTo>
                    <a:cubicBezTo>
                      <a:pt x="46" y="63"/>
                      <a:pt x="48" y="60"/>
                      <a:pt x="49" y="59"/>
                    </a:cubicBezTo>
                    <a:cubicBezTo>
                      <a:pt x="50" y="58"/>
                      <a:pt x="51" y="58"/>
                      <a:pt x="52" y="59"/>
                    </a:cubicBezTo>
                    <a:cubicBezTo>
                      <a:pt x="52" y="60"/>
                      <a:pt x="51" y="65"/>
                      <a:pt x="50" y="68"/>
                    </a:cubicBezTo>
                    <a:cubicBezTo>
                      <a:pt x="49" y="70"/>
                      <a:pt x="48" y="75"/>
                      <a:pt x="47" y="76"/>
                    </a:cubicBezTo>
                    <a:cubicBezTo>
                      <a:pt x="46" y="78"/>
                      <a:pt x="46" y="82"/>
                      <a:pt x="46" y="84"/>
                    </a:cubicBezTo>
                    <a:cubicBezTo>
                      <a:pt x="46" y="87"/>
                      <a:pt x="47" y="89"/>
                      <a:pt x="47" y="91"/>
                    </a:cubicBezTo>
                    <a:cubicBezTo>
                      <a:pt x="47" y="92"/>
                      <a:pt x="46" y="92"/>
                      <a:pt x="48" y="95"/>
                    </a:cubicBezTo>
                    <a:cubicBezTo>
                      <a:pt x="49" y="98"/>
                      <a:pt x="51" y="101"/>
                      <a:pt x="52" y="102"/>
                    </a:cubicBezTo>
                    <a:cubicBezTo>
                      <a:pt x="53" y="102"/>
                      <a:pt x="57" y="101"/>
                      <a:pt x="58" y="100"/>
                    </a:cubicBezTo>
                    <a:cubicBezTo>
                      <a:pt x="59" y="99"/>
                      <a:pt x="64" y="91"/>
                      <a:pt x="64" y="90"/>
                    </a:cubicBezTo>
                    <a:cubicBezTo>
                      <a:pt x="64" y="89"/>
                      <a:pt x="65" y="81"/>
                      <a:pt x="64" y="80"/>
                    </a:cubicBezTo>
                    <a:cubicBezTo>
                      <a:pt x="64" y="80"/>
                      <a:pt x="62" y="80"/>
                      <a:pt x="62" y="79"/>
                    </a:cubicBezTo>
                    <a:cubicBezTo>
                      <a:pt x="62" y="78"/>
                      <a:pt x="61" y="71"/>
                      <a:pt x="61" y="70"/>
                    </a:cubicBezTo>
                    <a:cubicBezTo>
                      <a:pt x="62" y="69"/>
                      <a:pt x="62" y="66"/>
                      <a:pt x="63" y="64"/>
                    </a:cubicBezTo>
                    <a:cubicBezTo>
                      <a:pt x="64" y="62"/>
                      <a:pt x="64" y="61"/>
                      <a:pt x="65" y="60"/>
                    </a:cubicBezTo>
                    <a:cubicBezTo>
                      <a:pt x="65" y="59"/>
                      <a:pt x="65" y="58"/>
                      <a:pt x="66" y="58"/>
                    </a:cubicBezTo>
                    <a:cubicBezTo>
                      <a:pt x="67" y="58"/>
                      <a:pt x="68" y="58"/>
                      <a:pt x="69" y="57"/>
                    </a:cubicBezTo>
                    <a:cubicBezTo>
                      <a:pt x="69" y="57"/>
                      <a:pt x="70" y="55"/>
                      <a:pt x="71" y="55"/>
                    </a:cubicBezTo>
                    <a:cubicBezTo>
                      <a:pt x="72" y="54"/>
                      <a:pt x="70" y="60"/>
                      <a:pt x="71" y="59"/>
                    </a:cubicBezTo>
                    <a:cubicBezTo>
                      <a:pt x="72" y="59"/>
                      <a:pt x="72" y="57"/>
                      <a:pt x="73" y="57"/>
                    </a:cubicBezTo>
                    <a:cubicBezTo>
                      <a:pt x="74" y="56"/>
                      <a:pt x="74" y="57"/>
                      <a:pt x="74" y="56"/>
                    </a:cubicBezTo>
                    <a:cubicBezTo>
                      <a:pt x="74" y="55"/>
                      <a:pt x="73" y="54"/>
                      <a:pt x="74" y="53"/>
                    </a:cubicBezTo>
                    <a:cubicBezTo>
                      <a:pt x="76" y="52"/>
                      <a:pt x="80" y="52"/>
                      <a:pt x="80" y="51"/>
                    </a:cubicBezTo>
                    <a:cubicBezTo>
                      <a:pt x="79" y="50"/>
                      <a:pt x="78" y="50"/>
                      <a:pt x="78" y="49"/>
                    </a:cubicBezTo>
                    <a:cubicBezTo>
                      <a:pt x="78" y="48"/>
                      <a:pt x="78" y="46"/>
                      <a:pt x="79" y="46"/>
                    </a:cubicBezTo>
                    <a:cubicBezTo>
                      <a:pt x="81" y="46"/>
                      <a:pt x="85" y="47"/>
                      <a:pt x="85" y="48"/>
                    </a:cubicBezTo>
                    <a:cubicBezTo>
                      <a:pt x="86" y="49"/>
                      <a:pt x="85" y="50"/>
                      <a:pt x="88" y="51"/>
                    </a:cubicBezTo>
                    <a:cubicBezTo>
                      <a:pt x="91" y="51"/>
                      <a:pt x="95" y="52"/>
                      <a:pt x="96" y="53"/>
                    </a:cubicBezTo>
                    <a:cubicBezTo>
                      <a:pt x="96" y="54"/>
                      <a:pt x="97" y="56"/>
                      <a:pt x="96" y="56"/>
                    </a:cubicBezTo>
                    <a:cubicBezTo>
                      <a:pt x="95" y="56"/>
                      <a:pt x="94" y="56"/>
                      <a:pt x="95" y="58"/>
                    </a:cubicBezTo>
                    <a:cubicBezTo>
                      <a:pt x="96" y="59"/>
                      <a:pt x="96" y="59"/>
                      <a:pt x="96" y="61"/>
                    </a:cubicBezTo>
                    <a:cubicBezTo>
                      <a:pt x="96" y="64"/>
                      <a:pt x="96" y="65"/>
                      <a:pt x="96" y="66"/>
                    </a:cubicBezTo>
                    <a:cubicBezTo>
                      <a:pt x="95" y="66"/>
                      <a:pt x="94" y="65"/>
                      <a:pt x="94" y="67"/>
                    </a:cubicBezTo>
                    <a:cubicBezTo>
                      <a:pt x="94" y="69"/>
                      <a:pt x="91" y="69"/>
                      <a:pt x="90" y="71"/>
                    </a:cubicBezTo>
                    <a:cubicBezTo>
                      <a:pt x="90" y="72"/>
                      <a:pt x="89" y="74"/>
                      <a:pt x="90" y="74"/>
                    </a:cubicBezTo>
                    <a:cubicBezTo>
                      <a:pt x="91" y="75"/>
                      <a:pt x="91" y="76"/>
                      <a:pt x="93" y="74"/>
                    </a:cubicBezTo>
                    <a:cubicBezTo>
                      <a:pt x="95" y="72"/>
                      <a:pt x="98" y="70"/>
                      <a:pt x="100" y="70"/>
                    </a:cubicBezTo>
                    <a:cubicBezTo>
                      <a:pt x="103" y="70"/>
                      <a:pt x="103" y="71"/>
                      <a:pt x="104" y="72"/>
                    </a:cubicBezTo>
                    <a:cubicBezTo>
                      <a:pt x="104" y="73"/>
                      <a:pt x="103" y="75"/>
                      <a:pt x="105" y="77"/>
                    </a:cubicBezTo>
                    <a:cubicBezTo>
                      <a:pt x="106" y="80"/>
                      <a:pt x="105" y="83"/>
                      <a:pt x="107" y="82"/>
                    </a:cubicBezTo>
                    <a:cubicBezTo>
                      <a:pt x="110" y="80"/>
                      <a:pt x="113" y="78"/>
                      <a:pt x="114" y="76"/>
                    </a:cubicBezTo>
                    <a:cubicBezTo>
                      <a:pt x="115" y="73"/>
                      <a:pt x="112" y="71"/>
                      <a:pt x="114" y="69"/>
                    </a:cubicBezTo>
                    <a:cubicBezTo>
                      <a:pt x="116" y="67"/>
                      <a:pt x="119" y="64"/>
                      <a:pt x="119" y="62"/>
                    </a:cubicBezTo>
                    <a:cubicBezTo>
                      <a:pt x="119" y="61"/>
                      <a:pt x="119" y="58"/>
                      <a:pt x="118" y="58"/>
                    </a:cubicBezTo>
                    <a:cubicBezTo>
                      <a:pt x="117" y="57"/>
                      <a:pt x="112" y="55"/>
                      <a:pt x="114" y="54"/>
                    </a:cubicBezTo>
                    <a:cubicBezTo>
                      <a:pt x="117" y="53"/>
                      <a:pt x="117" y="53"/>
                      <a:pt x="118" y="53"/>
                    </a:cubicBezTo>
                    <a:cubicBezTo>
                      <a:pt x="120" y="54"/>
                      <a:pt x="120" y="58"/>
                      <a:pt x="121" y="58"/>
                    </a:cubicBezTo>
                    <a:cubicBezTo>
                      <a:pt x="122" y="58"/>
                      <a:pt x="123" y="57"/>
                      <a:pt x="123" y="57"/>
                    </a:cubicBezTo>
                    <a:cubicBezTo>
                      <a:pt x="123" y="58"/>
                      <a:pt x="122" y="59"/>
                      <a:pt x="122" y="60"/>
                    </a:cubicBezTo>
                    <a:cubicBezTo>
                      <a:pt x="122" y="61"/>
                      <a:pt x="121" y="61"/>
                      <a:pt x="123" y="62"/>
                    </a:cubicBezTo>
                    <a:cubicBezTo>
                      <a:pt x="124" y="62"/>
                      <a:pt x="124" y="60"/>
                      <a:pt x="126" y="60"/>
                    </a:cubicBezTo>
                    <a:cubicBezTo>
                      <a:pt x="128" y="60"/>
                      <a:pt x="130" y="64"/>
                      <a:pt x="131" y="64"/>
                    </a:cubicBezTo>
                    <a:cubicBezTo>
                      <a:pt x="133" y="63"/>
                      <a:pt x="133" y="63"/>
                      <a:pt x="133" y="62"/>
                    </a:cubicBezTo>
                    <a:cubicBezTo>
                      <a:pt x="133" y="61"/>
                      <a:pt x="132" y="61"/>
                      <a:pt x="132" y="60"/>
                    </a:cubicBezTo>
                    <a:cubicBezTo>
                      <a:pt x="133" y="59"/>
                      <a:pt x="133" y="58"/>
                      <a:pt x="134" y="58"/>
                    </a:cubicBezTo>
                    <a:cubicBezTo>
                      <a:pt x="135" y="59"/>
                      <a:pt x="137" y="61"/>
                      <a:pt x="137" y="60"/>
                    </a:cubicBezTo>
                    <a:cubicBezTo>
                      <a:pt x="138" y="59"/>
                      <a:pt x="134" y="57"/>
                      <a:pt x="134" y="56"/>
                    </a:cubicBezTo>
                    <a:cubicBezTo>
                      <a:pt x="134" y="55"/>
                      <a:pt x="134" y="54"/>
                      <a:pt x="134" y="54"/>
                    </a:cubicBezTo>
                    <a:cubicBezTo>
                      <a:pt x="134" y="54"/>
                      <a:pt x="132" y="53"/>
                      <a:pt x="132" y="53"/>
                    </a:cubicBezTo>
                    <a:cubicBezTo>
                      <a:pt x="132" y="52"/>
                      <a:pt x="134" y="52"/>
                      <a:pt x="132" y="51"/>
                    </a:cubicBezTo>
                    <a:cubicBezTo>
                      <a:pt x="131" y="50"/>
                      <a:pt x="129" y="50"/>
                      <a:pt x="128" y="48"/>
                    </a:cubicBezTo>
                    <a:cubicBezTo>
                      <a:pt x="128" y="45"/>
                      <a:pt x="126" y="45"/>
                      <a:pt x="125" y="44"/>
                    </a:cubicBezTo>
                    <a:cubicBezTo>
                      <a:pt x="124" y="43"/>
                      <a:pt x="121" y="42"/>
                      <a:pt x="120" y="42"/>
                    </a:cubicBezTo>
                    <a:cubicBezTo>
                      <a:pt x="119" y="43"/>
                      <a:pt x="117" y="44"/>
                      <a:pt x="116" y="43"/>
                    </a:cubicBezTo>
                    <a:cubicBezTo>
                      <a:pt x="116" y="42"/>
                      <a:pt x="116" y="41"/>
                      <a:pt x="115" y="41"/>
                    </a:cubicBezTo>
                    <a:cubicBezTo>
                      <a:pt x="115" y="40"/>
                      <a:pt x="107" y="41"/>
                      <a:pt x="104" y="41"/>
                    </a:cubicBezTo>
                    <a:cubicBezTo>
                      <a:pt x="101" y="40"/>
                      <a:pt x="97" y="41"/>
                      <a:pt x="96" y="40"/>
                    </a:cubicBezTo>
                    <a:cubicBezTo>
                      <a:pt x="94" y="39"/>
                      <a:pt x="90" y="39"/>
                      <a:pt x="90" y="38"/>
                    </a:cubicBezTo>
                    <a:cubicBezTo>
                      <a:pt x="89" y="37"/>
                      <a:pt x="90" y="36"/>
                      <a:pt x="88" y="36"/>
                    </a:cubicBezTo>
                    <a:cubicBezTo>
                      <a:pt x="86" y="35"/>
                      <a:pt x="84" y="36"/>
                      <a:pt x="84" y="35"/>
                    </a:cubicBezTo>
                    <a:cubicBezTo>
                      <a:pt x="84" y="34"/>
                      <a:pt x="84" y="32"/>
                      <a:pt x="83" y="30"/>
                    </a:cubicBezTo>
                    <a:cubicBezTo>
                      <a:pt x="81" y="29"/>
                      <a:pt x="80" y="30"/>
                      <a:pt x="80" y="29"/>
                    </a:cubicBezTo>
                    <a:cubicBezTo>
                      <a:pt x="81" y="28"/>
                      <a:pt x="83" y="25"/>
                      <a:pt x="82" y="24"/>
                    </a:cubicBezTo>
                    <a:cubicBezTo>
                      <a:pt x="81" y="23"/>
                      <a:pt x="76" y="22"/>
                      <a:pt x="77" y="20"/>
                    </a:cubicBezTo>
                    <a:cubicBezTo>
                      <a:pt x="77" y="18"/>
                      <a:pt x="80" y="16"/>
                      <a:pt x="78" y="16"/>
                    </a:cubicBezTo>
                    <a:cubicBezTo>
                      <a:pt x="77" y="16"/>
                      <a:pt x="72" y="16"/>
                      <a:pt x="71" y="16"/>
                    </a:cubicBezTo>
                    <a:cubicBezTo>
                      <a:pt x="70" y="16"/>
                      <a:pt x="68" y="16"/>
                      <a:pt x="68" y="14"/>
                    </a:cubicBezTo>
                    <a:cubicBezTo>
                      <a:pt x="67" y="12"/>
                      <a:pt x="63" y="4"/>
                      <a:pt x="61" y="4"/>
                    </a:cubicBezTo>
                    <a:cubicBezTo>
                      <a:pt x="59" y="4"/>
                      <a:pt x="55" y="5"/>
                      <a:pt x="54" y="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760"/>
              <p:cNvSpPr>
                <a:spLocks/>
              </p:cNvSpPr>
              <p:nvPr/>
            </p:nvSpPr>
            <p:spPr bwMode="auto">
              <a:xfrm>
                <a:off x="2168525" y="2665413"/>
                <a:ext cx="15875" cy="12700"/>
              </a:xfrm>
              <a:custGeom>
                <a:avLst/>
                <a:gdLst>
                  <a:gd name="T0" fmla="*/ 2 w 7"/>
                  <a:gd name="T1" fmla="*/ 1 h 6"/>
                  <a:gd name="T2" fmla="*/ 0 w 7"/>
                  <a:gd name="T3" fmla="*/ 4 h 6"/>
                  <a:gd name="T4" fmla="*/ 3 w 7"/>
                  <a:gd name="T5" fmla="*/ 5 h 6"/>
                  <a:gd name="T6" fmla="*/ 7 w 7"/>
                  <a:gd name="T7" fmla="*/ 4 h 6"/>
                  <a:gd name="T8" fmla="*/ 2 w 7"/>
                  <a:gd name="T9" fmla="*/ 1 h 6"/>
                </a:gdLst>
                <a:ahLst/>
                <a:cxnLst>
                  <a:cxn ang="0">
                    <a:pos x="T0" y="T1"/>
                  </a:cxn>
                  <a:cxn ang="0">
                    <a:pos x="T2" y="T3"/>
                  </a:cxn>
                  <a:cxn ang="0">
                    <a:pos x="T4" y="T5"/>
                  </a:cxn>
                  <a:cxn ang="0">
                    <a:pos x="T6" y="T7"/>
                  </a:cxn>
                  <a:cxn ang="0">
                    <a:pos x="T8" y="T9"/>
                  </a:cxn>
                </a:cxnLst>
                <a:rect l="0" t="0" r="r" b="b"/>
                <a:pathLst>
                  <a:path w="7" h="6">
                    <a:moveTo>
                      <a:pt x="2" y="1"/>
                    </a:moveTo>
                    <a:cubicBezTo>
                      <a:pt x="1" y="1"/>
                      <a:pt x="0" y="3"/>
                      <a:pt x="0" y="4"/>
                    </a:cubicBezTo>
                    <a:cubicBezTo>
                      <a:pt x="0" y="5"/>
                      <a:pt x="1" y="6"/>
                      <a:pt x="3" y="5"/>
                    </a:cubicBezTo>
                    <a:cubicBezTo>
                      <a:pt x="5" y="5"/>
                      <a:pt x="7" y="5"/>
                      <a:pt x="7" y="4"/>
                    </a:cubicBezTo>
                    <a:cubicBezTo>
                      <a:pt x="7" y="2"/>
                      <a:pt x="4" y="0"/>
                      <a:pt x="2"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761"/>
              <p:cNvSpPr>
                <a:spLocks/>
              </p:cNvSpPr>
              <p:nvPr/>
            </p:nvSpPr>
            <p:spPr bwMode="auto">
              <a:xfrm>
                <a:off x="2152650" y="2655888"/>
                <a:ext cx="120650" cy="55563"/>
              </a:xfrm>
              <a:custGeom>
                <a:avLst/>
                <a:gdLst>
                  <a:gd name="T0" fmla="*/ 4 w 53"/>
                  <a:gd name="T1" fmla="*/ 15 h 24"/>
                  <a:gd name="T2" fmla="*/ 2 w 53"/>
                  <a:gd name="T3" fmla="*/ 18 h 24"/>
                  <a:gd name="T4" fmla="*/ 9 w 53"/>
                  <a:gd name="T5" fmla="*/ 21 h 24"/>
                  <a:gd name="T6" fmla="*/ 7 w 53"/>
                  <a:gd name="T7" fmla="*/ 23 h 24"/>
                  <a:gd name="T8" fmla="*/ 14 w 53"/>
                  <a:gd name="T9" fmla="*/ 23 h 24"/>
                  <a:gd name="T10" fmla="*/ 19 w 53"/>
                  <a:gd name="T11" fmla="*/ 22 h 24"/>
                  <a:gd name="T12" fmla="*/ 25 w 53"/>
                  <a:gd name="T13" fmla="*/ 19 h 24"/>
                  <a:gd name="T14" fmla="*/ 34 w 53"/>
                  <a:gd name="T15" fmla="*/ 15 h 24"/>
                  <a:gd name="T16" fmla="*/ 43 w 53"/>
                  <a:gd name="T17" fmla="*/ 11 h 24"/>
                  <a:gd name="T18" fmla="*/ 49 w 53"/>
                  <a:gd name="T19" fmla="*/ 7 h 24"/>
                  <a:gd name="T20" fmla="*/ 52 w 53"/>
                  <a:gd name="T21" fmla="*/ 4 h 24"/>
                  <a:gd name="T22" fmla="*/ 52 w 53"/>
                  <a:gd name="T23" fmla="*/ 1 h 24"/>
                  <a:gd name="T24" fmla="*/ 49 w 53"/>
                  <a:gd name="T25" fmla="*/ 3 h 24"/>
                  <a:gd name="T26" fmla="*/ 41 w 53"/>
                  <a:gd name="T27" fmla="*/ 4 h 24"/>
                  <a:gd name="T28" fmla="*/ 36 w 53"/>
                  <a:gd name="T29" fmla="*/ 6 h 24"/>
                  <a:gd name="T30" fmla="*/ 37 w 53"/>
                  <a:gd name="T31" fmla="*/ 8 h 24"/>
                  <a:gd name="T32" fmla="*/ 31 w 53"/>
                  <a:gd name="T33" fmla="*/ 7 h 24"/>
                  <a:gd name="T34" fmla="*/ 24 w 53"/>
                  <a:gd name="T35" fmla="*/ 7 h 24"/>
                  <a:gd name="T36" fmla="*/ 14 w 53"/>
                  <a:gd name="T37" fmla="*/ 13 h 24"/>
                  <a:gd name="T38" fmla="*/ 12 w 53"/>
                  <a:gd name="T39" fmla="*/ 16 h 24"/>
                  <a:gd name="T40" fmla="*/ 9 w 53"/>
                  <a:gd name="T41" fmla="*/ 14 h 24"/>
                  <a:gd name="T42" fmla="*/ 4 w 53"/>
                  <a:gd name="T43"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24">
                    <a:moveTo>
                      <a:pt x="4" y="15"/>
                    </a:moveTo>
                    <a:cubicBezTo>
                      <a:pt x="3" y="16"/>
                      <a:pt x="0" y="17"/>
                      <a:pt x="2" y="18"/>
                    </a:cubicBezTo>
                    <a:cubicBezTo>
                      <a:pt x="4" y="19"/>
                      <a:pt x="10" y="20"/>
                      <a:pt x="9" y="21"/>
                    </a:cubicBezTo>
                    <a:cubicBezTo>
                      <a:pt x="9" y="21"/>
                      <a:pt x="6" y="22"/>
                      <a:pt x="7" y="23"/>
                    </a:cubicBezTo>
                    <a:cubicBezTo>
                      <a:pt x="8" y="23"/>
                      <a:pt x="11" y="24"/>
                      <a:pt x="14" y="23"/>
                    </a:cubicBezTo>
                    <a:cubicBezTo>
                      <a:pt x="16" y="23"/>
                      <a:pt x="17" y="23"/>
                      <a:pt x="19" y="22"/>
                    </a:cubicBezTo>
                    <a:cubicBezTo>
                      <a:pt x="21" y="21"/>
                      <a:pt x="23" y="20"/>
                      <a:pt x="25" y="19"/>
                    </a:cubicBezTo>
                    <a:cubicBezTo>
                      <a:pt x="26" y="18"/>
                      <a:pt x="31" y="17"/>
                      <a:pt x="34" y="15"/>
                    </a:cubicBezTo>
                    <a:cubicBezTo>
                      <a:pt x="38" y="14"/>
                      <a:pt x="41" y="12"/>
                      <a:pt x="43" y="11"/>
                    </a:cubicBezTo>
                    <a:cubicBezTo>
                      <a:pt x="44" y="10"/>
                      <a:pt x="47" y="8"/>
                      <a:pt x="49" y="7"/>
                    </a:cubicBezTo>
                    <a:cubicBezTo>
                      <a:pt x="50" y="6"/>
                      <a:pt x="52" y="6"/>
                      <a:pt x="52" y="4"/>
                    </a:cubicBezTo>
                    <a:cubicBezTo>
                      <a:pt x="53" y="2"/>
                      <a:pt x="53" y="1"/>
                      <a:pt x="52" y="1"/>
                    </a:cubicBezTo>
                    <a:cubicBezTo>
                      <a:pt x="52" y="0"/>
                      <a:pt x="51" y="2"/>
                      <a:pt x="49" y="3"/>
                    </a:cubicBezTo>
                    <a:cubicBezTo>
                      <a:pt x="48" y="3"/>
                      <a:pt x="42" y="3"/>
                      <a:pt x="41" y="4"/>
                    </a:cubicBezTo>
                    <a:cubicBezTo>
                      <a:pt x="40" y="4"/>
                      <a:pt x="35" y="5"/>
                      <a:pt x="36" y="6"/>
                    </a:cubicBezTo>
                    <a:cubicBezTo>
                      <a:pt x="36" y="7"/>
                      <a:pt x="38" y="8"/>
                      <a:pt x="37" y="8"/>
                    </a:cubicBezTo>
                    <a:cubicBezTo>
                      <a:pt x="37" y="9"/>
                      <a:pt x="33" y="7"/>
                      <a:pt x="31" y="7"/>
                    </a:cubicBezTo>
                    <a:cubicBezTo>
                      <a:pt x="28" y="7"/>
                      <a:pt x="25" y="6"/>
                      <a:pt x="24" y="7"/>
                    </a:cubicBezTo>
                    <a:cubicBezTo>
                      <a:pt x="23" y="8"/>
                      <a:pt x="15" y="12"/>
                      <a:pt x="14" y="13"/>
                    </a:cubicBezTo>
                    <a:cubicBezTo>
                      <a:pt x="14" y="14"/>
                      <a:pt x="13" y="16"/>
                      <a:pt x="12" y="16"/>
                    </a:cubicBezTo>
                    <a:cubicBezTo>
                      <a:pt x="11" y="15"/>
                      <a:pt x="10" y="14"/>
                      <a:pt x="9" y="14"/>
                    </a:cubicBezTo>
                    <a:cubicBezTo>
                      <a:pt x="7" y="14"/>
                      <a:pt x="5" y="14"/>
                      <a:pt x="4" y="15"/>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762"/>
              <p:cNvSpPr>
                <a:spLocks/>
              </p:cNvSpPr>
              <p:nvPr/>
            </p:nvSpPr>
            <p:spPr bwMode="auto">
              <a:xfrm>
                <a:off x="2247900" y="2614613"/>
                <a:ext cx="96838" cy="38100"/>
              </a:xfrm>
              <a:custGeom>
                <a:avLst/>
                <a:gdLst>
                  <a:gd name="T0" fmla="*/ 16 w 42"/>
                  <a:gd name="T1" fmla="*/ 6 h 17"/>
                  <a:gd name="T2" fmla="*/ 8 w 42"/>
                  <a:gd name="T3" fmla="*/ 8 h 17"/>
                  <a:gd name="T4" fmla="*/ 2 w 42"/>
                  <a:gd name="T5" fmla="*/ 12 h 17"/>
                  <a:gd name="T6" fmla="*/ 1 w 42"/>
                  <a:gd name="T7" fmla="*/ 15 h 17"/>
                  <a:gd name="T8" fmla="*/ 4 w 42"/>
                  <a:gd name="T9" fmla="*/ 17 h 17"/>
                  <a:gd name="T10" fmla="*/ 10 w 42"/>
                  <a:gd name="T11" fmla="*/ 16 h 17"/>
                  <a:gd name="T12" fmla="*/ 15 w 42"/>
                  <a:gd name="T13" fmla="*/ 14 h 17"/>
                  <a:gd name="T14" fmla="*/ 22 w 42"/>
                  <a:gd name="T15" fmla="*/ 14 h 17"/>
                  <a:gd name="T16" fmla="*/ 26 w 42"/>
                  <a:gd name="T17" fmla="*/ 16 h 17"/>
                  <a:gd name="T18" fmla="*/ 33 w 42"/>
                  <a:gd name="T19" fmla="*/ 16 h 17"/>
                  <a:gd name="T20" fmla="*/ 40 w 42"/>
                  <a:gd name="T21" fmla="*/ 12 h 17"/>
                  <a:gd name="T22" fmla="*/ 40 w 42"/>
                  <a:gd name="T23" fmla="*/ 8 h 17"/>
                  <a:gd name="T24" fmla="*/ 41 w 42"/>
                  <a:gd name="T25" fmla="*/ 6 h 17"/>
                  <a:gd name="T26" fmla="*/ 40 w 42"/>
                  <a:gd name="T27" fmla="*/ 4 h 17"/>
                  <a:gd name="T28" fmla="*/ 41 w 42"/>
                  <a:gd name="T29" fmla="*/ 0 h 17"/>
                  <a:gd name="T30" fmla="*/ 32 w 42"/>
                  <a:gd name="T31" fmla="*/ 4 h 17"/>
                  <a:gd name="T32" fmla="*/ 28 w 42"/>
                  <a:gd name="T33" fmla="*/ 3 h 17"/>
                  <a:gd name="T34" fmla="*/ 24 w 42"/>
                  <a:gd name="T35" fmla="*/ 4 h 17"/>
                  <a:gd name="T36" fmla="*/ 23 w 42"/>
                  <a:gd name="T37" fmla="*/ 6 h 17"/>
                  <a:gd name="T38" fmla="*/ 16 w 42"/>
                  <a:gd name="T39"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17">
                    <a:moveTo>
                      <a:pt x="16" y="6"/>
                    </a:moveTo>
                    <a:cubicBezTo>
                      <a:pt x="13" y="7"/>
                      <a:pt x="9" y="7"/>
                      <a:pt x="8" y="8"/>
                    </a:cubicBezTo>
                    <a:cubicBezTo>
                      <a:pt x="6" y="9"/>
                      <a:pt x="3" y="11"/>
                      <a:pt x="2" y="12"/>
                    </a:cubicBezTo>
                    <a:cubicBezTo>
                      <a:pt x="2" y="13"/>
                      <a:pt x="0" y="14"/>
                      <a:pt x="1" y="15"/>
                    </a:cubicBezTo>
                    <a:cubicBezTo>
                      <a:pt x="2" y="16"/>
                      <a:pt x="2" y="17"/>
                      <a:pt x="4" y="17"/>
                    </a:cubicBezTo>
                    <a:cubicBezTo>
                      <a:pt x="6" y="16"/>
                      <a:pt x="7" y="16"/>
                      <a:pt x="10" y="16"/>
                    </a:cubicBezTo>
                    <a:cubicBezTo>
                      <a:pt x="12" y="15"/>
                      <a:pt x="13" y="15"/>
                      <a:pt x="15" y="14"/>
                    </a:cubicBezTo>
                    <a:cubicBezTo>
                      <a:pt x="16" y="13"/>
                      <a:pt x="19" y="13"/>
                      <a:pt x="22" y="14"/>
                    </a:cubicBezTo>
                    <a:cubicBezTo>
                      <a:pt x="25" y="15"/>
                      <a:pt x="23" y="16"/>
                      <a:pt x="26" y="16"/>
                    </a:cubicBezTo>
                    <a:cubicBezTo>
                      <a:pt x="29" y="16"/>
                      <a:pt x="31" y="17"/>
                      <a:pt x="33" y="16"/>
                    </a:cubicBezTo>
                    <a:cubicBezTo>
                      <a:pt x="35" y="15"/>
                      <a:pt x="39" y="14"/>
                      <a:pt x="40" y="12"/>
                    </a:cubicBezTo>
                    <a:cubicBezTo>
                      <a:pt x="41" y="10"/>
                      <a:pt x="39" y="9"/>
                      <a:pt x="40" y="8"/>
                    </a:cubicBezTo>
                    <a:cubicBezTo>
                      <a:pt x="41" y="7"/>
                      <a:pt x="42" y="7"/>
                      <a:pt x="41" y="6"/>
                    </a:cubicBezTo>
                    <a:cubicBezTo>
                      <a:pt x="41" y="5"/>
                      <a:pt x="39" y="6"/>
                      <a:pt x="40" y="4"/>
                    </a:cubicBezTo>
                    <a:cubicBezTo>
                      <a:pt x="41" y="2"/>
                      <a:pt x="42" y="1"/>
                      <a:pt x="41" y="0"/>
                    </a:cubicBezTo>
                    <a:cubicBezTo>
                      <a:pt x="40" y="0"/>
                      <a:pt x="33" y="4"/>
                      <a:pt x="32" y="4"/>
                    </a:cubicBezTo>
                    <a:cubicBezTo>
                      <a:pt x="31" y="4"/>
                      <a:pt x="30" y="2"/>
                      <a:pt x="28" y="3"/>
                    </a:cubicBezTo>
                    <a:cubicBezTo>
                      <a:pt x="27" y="3"/>
                      <a:pt x="24" y="3"/>
                      <a:pt x="24" y="4"/>
                    </a:cubicBezTo>
                    <a:cubicBezTo>
                      <a:pt x="24" y="5"/>
                      <a:pt x="25" y="6"/>
                      <a:pt x="23" y="6"/>
                    </a:cubicBezTo>
                    <a:cubicBezTo>
                      <a:pt x="22" y="6"/>
                      <a:pt x="19" y="5"/>
                      <a:pt x="16" y="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763"/>
              <p:cNvSpPr>
                <a:spLocks/>
              </p:cNvSpPr>
              <p:nvPr/>
            </p:nvSpPr>
            <p:spPr bwMode="auto">
              <a:xfrm>
                <a:off x="5081587" y="3810000"/>
                <a:ext cx="88900" cy="90488"/>
              </a:xfrm>
              <a:custGeom>
                <a:avLst/>
                <a:gdLst>
                  <a:gd name="T0" fmla="*/ 12 w 38"/>
                  <a:gd name="T1" fmla="*/ 3 h 39"/>
                  <a:gd name="T2" fmla="*/ 8 w 38"/>
                  <a:gd name="T3" fmla="*/ 6 h 39"/>
                  <a:gd name="T4" fmla="*/ 5 w 38"/>
                  <a:gd name="T5" fmla="*/ 8 h 39"/>
                  <a:gd name="T6" fmla="*/ 6 w 38"/>
                  <a:gd name="T7" fmla="*/ 10 h 39"/>
                  <a:gd name="T8" fmla="*/ 3 w 38"/>
                  <a:gd name="T9" fmla="*/ 14 h 39"/>
                  <a:gd name="T10" fmla="*/ 4 w 38"/>
                  <a:gd name="T11" fmla="*/ 18 h 39"/>
                  <a:gd name="T12" fmla="*/ 2 w 38"/>
                  <a:gd name="T13" fmla="*/ 25 h 39"/>
                  <a:gd name="T14" fmla="*/ 1 w 38"/>
                  <a:gd name="T15" fmla="*/ 30 h 39"/>
                  <a:gd name="T16" fmla="*/ 3 w 38"/>
                  <a:gd name="T17" fmla="*/ 37 h 39"/>
                  <a:gd name="T18" fmla="*/ 5 w 38"/>
                  <a:gd name="T19" fmla="*/ 35 h 39"/>
                  <a:gd name="T20" fmla="*/ 7 w 38"/>
                  <a:gd name="T21" fmla="*/ 34 h 39"/>
                  <a:gd name="T22" fmla="*/ 7 w 38"/>
                  <a:gd name="T23" fmla="*/ 32 h 39"/>
                  <a:gd name="T24" fmla="*/ 11 w 38"/>
                  <a:gd name="T25" fmla="*/ 33 h 39"/>
                  <a:gd name="T26" fmla="*/ 11 w 38"/>
                  <a:gd name="T27" fmla="*/ 35 h 39"/>
                  <a:gd name="T28" fmla="*/ 14 w 38"/>
                  <a:gd name="T29" fmla="*/ 34 h 39"/>
                  <a:gd name="T30" fmla="*/ 15 w 38"/>
                  <a:gd name="T31" fmla="*/ 36 h 39"/>
                  <a:gd name="T32" fmla="*/ 13 w 38"/>
                  <a:gd name="T33" fmla="*/ 39 h 39"/>
                  <a:gd name="T34" fmla="*/ 16 w 38"/>
                  <a:gd name="T35" fmla="*/ 38 h 39"/>
                  <a:gd name="T36" fmla="*/ 18 w 38"/>
                  <a:gd name="T37" fmla="*/ 34 h 39"/>
                  <a:gd name="T38" fmla="*/ 20 w 38"/>
                  <a:gd name="T39" fmla="*/ 34 h 39"/>
                  <a:gd name="T40" fmla="*/ 23 w 38"/>
                  <a:gd name="T41" fmla="*/ 33 h 39"/>
                  <a:gd name="T42" fmla="*/ 25 w 38"/>
                  <a:gd name="T43" fmla="*/ 30 h 39"/>
                  <a:gd name="T44" fmla="*/ 20 w 38"/>
                  <a:gd name="T45" fmla="*/ 30 h 39"/>
                  <a:gd name="T46" fmla="*/ 21 w 38"/>
                  <a:gd name="T47" fmla="*/ 28 h 39"/>
                  <a:gd name="T48" fmla="*/ 24 w 38"/>
                  <a:gd name="T49" fmla="*/ 25 h 39"/>
                  <a:gd name="T50" fmla="*/ 25 w 38"/>
                  <a:gd name="T51" fmla="*/ 23 h 39"/>
                  <a:gd name="T52" fmla="*/ 27 w 38"/>
                  <a:gd name="T53" fmla="*/ 22 h 39"/>
                  <a:gd name="T54" fmla="*/ 28 w 38"/>
                  <a:gd name="T55" fmla="*/ 20 h 39"/>
                  <a:gd name="T56" fmla="*/ 29 w 38"/>
                  <a:gd name="T57" fmla="*/ 18 h 39"/>
                  <a:gd name="T58" fmla="*/ 28 w 38"/>
                  <a:gd name="T59" fmla="*/ 15 h 39"/>
                  <a:gd name="T60" fmla="*/ 30 w 38"/>
                  <a:gd name="T61" fmla="*/ 12 h 39"/>
                  <a:gd name="T62" fmla="*/ 32 w 38"/>
                  <a:gd name="T63" fmla="*/ 12 h 39"/>
                  <a:gd name="T64" fmla="*/ 34 w 38"/>
                  <a:gd name="T65" fmla="*/ 10 h 39"/>
                  <a:gd name="T66" fmla="*/ 37 w 38"/>
                  <a:gd name="T67" fmla="*/ 9 h 39"/>
                  <a:gd name="T68" fmla="*/ 35 w 38"/>
                  <a:gd name="T69" fmla="*/ 7 h 39"/>
                  <a:gd name="T70" fmla="*/ 31 w 38"/>
                  <a:gd name="T71" fmla="*/ 9 h 39"/>
                  <a:gd name="T72" fmla="*/ 28 w 38"/>
                  <a:gd name="T73" fmla="*/ 6 h 39"/>
                  <a:gd name="T74" fmla="*/ 25 w 38"/>
                  <a:gd name="T75" fmla="*/ 4 h 39"/>
                  <a:gd name="T76" fmla="*/ 24 w 38"/>
                  <a:gd name="T77" fmla="*/ 2 h 39"/>
                  <a:gd name="T78" fmla="*/ 22 w 38"/>
                  <a:gd name="T79" fmla="*/ 4 h 39"/>
                  <a:gd name="T80" fmla="*/ 21 w 38"/>
                  <a:gd name="T81" fmla="*/ 1 h 39"/>
                  <a:gd name="T82" fmla="*/ 19 w 38"/>
                  <a:gd name="T83" fmla="*/ 2 h 39"/>
                  <a:gd name="T84" fmla="*/ 18 w 38"/>
                  <a:gd name="T85" fmla="*/ 4 h 39"/>
                  <a:gd name="T86" fmla="*/ 15 w 38"/>
                  <a:gd name="T87" fmla="*/ 5 h 39"/>
                  <a:gd name="T88" fmla="*/ 12 w 38"/>
                  <a:gd name="T89"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 h="39">
                    <a:moveTo>
                      <a:pt x="12" y="3"/>
                    </a:moveTo>
                    <a:cubicBezTo>
                      <a:pt x="12" y="6"/>
                      <a:pt x="9" y="6"/>
                      <a:pt x="8" y="6"/>
                    </a:cubicBezTo>
                    <a:cubicBezTo>
                      <a:pt x="8" y="6"/>
                      <a:pt x="5" y="7"/>
                      <a:pt x="5" y="8"/>
                    </a:cubicBezTo>
                    <a:cubicBezTo>
                      <a:pt x="6" y="9"/>
                      <a:pt x="7" y="9"/>
                      <a:pt x="6" y="10"/>
                    </a:cubicBezTo>
                    <a:cubicBezTo>
                      <a:pt x="5" y="12"/>
                      <a:pt x="3" y="13"/>
                      <a:pt x="3" y="14"/>
                    </a:cubicBezTo>
                    <a:cubicBezTo>
                      <a:pt x="3" y="15"/>
                      <a:pt x="4" y="17"/>
                      <a:pt x="4" y="18"/>
                    </a:cubicBezTo>
                    <a:cubicBezTo>
                      <a:pt x="4" y="20"/>
                      <a:pt x="2" y="24"/>
                      <a:pt x="2" y="25"/>
                    </a:cubicBezTo>
                    <a:cubicBezTo>
                      <a:pt x="2" y="26"/>
                      <a:pt x="0" y="27"/>
                      <a:pt x="1" y="30"/>
                    </a:cubicBezTo>
                    <a:cubicBezTo>
                      <a:pt x="2" y="33"/>
                      <a:pt x="2" y="37"/>
                      <a:pt x="3" y="37"/>
                    </a:cubicBezTo>
                    <a:cubicBezTo>
                      <a:pt x="4" y="37"/>
                      <a:pt x="4" y="35"/>
                      <a:pt x="5" y="35"/>
                    </a:cubicBezTo>
                    <a:cubicBezTo>
                      <a:pt x="6" y="34"/>
                      <a:pt x="8" y="36"/>
                      <a:pt x="7" y="34"/>
                    </a:cubicBezTo>
                    <a:cubicBezTo>
                      <a:pt x="7" y="33"/>
                      <a:pt x="6" y="32"/>
                      <a:pt x="7" y="32"/>
                    </a:cubicBezTo>
                    <a:cubicBezTo>
                      <a:pt x="9" y="31"/>
                      <a:pt x="11" y="32"/>
                      <a:pt x="11" y="33"/>
                    </a:cubicBezTo>
                    <a:cubicBezTo>
                      <a:pt x="11" y="34"/>
                      <a:pt x="10" y="35"/>
                      <a:pt x="11" y="35"/>
                    </a:cubicBezTo>
                    <a:cubicBezTo>
                      <a:pt x="12" y="35"/>
                      <a:pt x="14" y="33"/>
                      <a:pt x="14" y="34"/>
                    </a:cubicBezTo>
                    <a:cubicBezTo>
                      <a:pt x="15" y="35"/>
                      <a:pt x="15" y="36"/>
                      <a:pt x="15" y="36"/>
                    </a:cubicBezTo>
                    <a:cubicBezTo>
                      <a:pt x="14" y="37"/>
                      <a:pt x="13" y="39"/>
                      <a:pt x="13" y="39"/>
                    </a:cubicBezTo>
                    <a:cubicBezTo>
                      <a:pt x="14" y="39"/>
                      <a:pt x="15" y="39"/>
                      <a:pt x="16" y="38"/>
                    </a:cubicBezTo>
                    <a:cubicBezTo>
                      <a:pt x="17" y="36"/>
                      <a:pt x="17" y="35"/>
                      <a:pt x="18" y="34"/>
                    </a:cubicBezTo>
                    <a:cubicBezTo>
                      <a:pt x="18" y="34"/>
                      <a:pt x="19" y="34"/>
                      <a:pt x="20" y="34"/>
                    </a:cubicBezTo>
                    <a:cubicBezTo>
                      <a:pt x="22" y="35"/>
                      <a:pt x="22" y="34"/>
                      <a:pt x="23" y="33"/>
                    </a:cubicBezTo>
                    <a:cubicBezTo>
                      <a:pt x="24" y="32"/>
                      <a:pt x="25" y="31"/>
                      <a:pt x="25" y="30"/>
                    </a:cubicBezTo>
                    <a:cubicBezTo>
                      <a:pt x="25" y="29"/>
                      <a:pt x="20" y="31"/>
                      <a:pt x="20" y="30"/>
                    </a:cubicBezTo>
                    <a:cubicBezTo>
                      <a:pt x="19" y="29"/>
                      <a:pt x="21" y="29"/>
                      <a:pt x="21" y="28"/>
                    </a:cubicBezTo>
                    <a:cubicBezTo>
                      <a:pt x="22" y="27"/>
                      <a:pt x="24" y="26"/>
                      <a:pt x="24" y="25"/>
                    </a:cubicBezTo>
                    <a:cubicBezTo>
                      <a:pt x="24" y="24"/>
                      <a:pt x="24" y="23"/>
                      <a:pt x="25" y="23"/>
                    </a:cubicBezTo>
                    <a:cubicBezTo>
                      <a:pt x="26" y="23"/>
                      <a:pt x="27" y="23"/>
                      <a:pt x="27" y="22"/>
                    </a:cubicBezTo>
                    <a:cubicBezTo>
                      <a:pt x="28" y="22"/>
                      <a:pt x="27" y="21"/>
                      <a:pt x="28" y="20"/>
                    </a:cubicBezTo>
                    <a:cubicBezTo>
                      <a:pt x="28" y="19"/>
                      <a:pt x="29" y="19"/>
                      <a:pt x="29" y="18"/>
                    </a:cubicBezTo>
                    <a:cubicBezTo>
                      <a:pt x="29" y="16"/>
                      <a:pt x="28" y="16"/>
                      <a:pt x="28" y="15"/>
                    </a:cubicBezTo>
                    <a:cubicBezTo>
                      <a:pt x="29" y="14"/>
                      <a:pt x="29" y="12"/>
                      <a:pt x="30" y="12"/>
                    </a:cubicBezTo>
                    <a:cubicBezTo>
                      <a:pt x="31" y="12"/>
                      <a:pt x="32" y="13"/>
                      <a:pt x="32" y="12"/>
                    </a:cubicBezTo>
                    <a:cubicBezTo>
                      <a:pt x="33" y="12"/>
                      <a:pt x="33" y="10"/>
                      <a:pt x="34" y="10"/>
                    </a:cubicBezTo>
                    <a:cubicBezTo>
                      <a:pt x="35" y="10"/>
                      <a:pt x="37" y="10"/>
                      <a:pt x="37" y="9"/>
                    </a:cubicBezTo>
                    <a:cubicBezTo>
                      <a:pt x="38" y="9"/>
                      <a:pt x="37" y="7"/>
                      <a:pt x="35" y="7"/>
                    </a:cubicBezTo>
                    <a:cubicBezTo>
                      <a:pt x="34" y="7"/>
                      <a:pt x="31" y="9"/>
                      <a:pt x="31" y="9"/>
                    </a:cubicBezTo>
                    <a:cubicBezTo>
                      <a:pt x="30" y="9"/>
                      <a:pt x="27" y="7"/>
                      <a:pt x="28" y="6"/>
                    </a:cubicBezTo>
                    <a:cubicBezTo>
                      <a:pt x="28" y="6"/>
                      <a:pt x="25" y="4"/>
                      <a:pt x="25" y="4"/>
                    </a:cubicBezTo>
                    <a:cubicBezTo>
                      <a:pt x="25" y="4"/>
                      <a:pt x="25" y="2"/>
                      <a:pt x="24" y="2"/>
                    </a:cubicBezTo>
                    <a:cubicBezTo>
                      <a:pt x="23" y="2"/>
                      <a:pt x="22" y="4"/>
                      <a:pt x="22" y="4"/>
                    </a:cubicBezTo>
                    <a:cubicBezTo>
                      <a:pt x="22" y="3"/>
                      <a:pt x="21" y="1"/>
                      <a:pt x="21" y="1"/>
                    </a:cubicBezTo>
                    <a:cubicBezTo>
                      <a:pt x="20" y="1"/>
                      <a:pt x="19" y="1"/>
                      <a:pt x="19" y="2"/>
                    </a:cubicBezTo>
                    <a:cubicBezTo>
                      <a:pt x="19" y="3"/>
                      <a:pt x="18" y="3"/>
                      <a:pt x="18" y="4"/>
                    </a:cubicBezTo>
                    <a:cubicBezTo>
                      <a:pt x="18" y="5"/>
                      <a:pt x="17" y="6"/>
                      <a:pt x="15" y="5"/>
                    </a:cubicBezTo>
                    <a:cubicBezTo>
                      <a:pt x="13" y="5"/>
                      <a:pt x="14" y="0"/>
                      <a:pt x="12" y="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764"/>
              <p:cNvSpPr>
                <a:spLocks/>
              </p:cNvSpPr>
              <p:nvPr/>
            </p:nvSpPr>
            <p:spPr bwMode="auto">
              <a:xfrm>
                <a:off x="5018087" y="3911600"/>
                <a:ext cx="60325" cy="138113"/>
              </a:xfrm>
              <a:custGeom>
                <a:avLst/>
                <a:gdLst>
                  <a:gd name="T0" fmla="*/ 2 w 26"/>
                  <a:gd name="T1" fmla="*/ 4 h 60"/>
                  <a:gd name="T2" fmla="*/ 1 w 26"/>
                  <a:gd name="T3" fmla="*/ 10 h 60"/>
                  <a:gd name="T4" fmla="*/ 2 w 26"/>
                  <a:gd name="T5" fmla="*/ 13 h 60"/>
                  <a:gd name="T6" fmla="*/ 2 w 26"/>
                  <a:gd name="T7" fmla="*/ 18 h 60"/>
                  <a:gd name="T8" fmla="*/ 4 w 26"/>
                  <a:gd name="T9" fmla="*/ 24 h 60"/>
                  <a:gd name="T10" fmla="*/ 4 w 26"/>
                  <a:gd name="T11" fmla="*/ 28 h 60"/>
                  <a:gd name="T12" fmla="*/ 3 w 26"/>
                  <a:gd name="T13" fmla="*/ 30 h 60"/>
                  <a:gd name="T14" fmla="*/ 6 w 26"/>
                  <a:gd name="T15" fmla="*/ 33 h 60"/>
                  <a:gd name="T16" fmla="*/ 8 w 26"/>
                  <a:gd name="T17" fmla="*/ 38 h 60"/>
                  <a:gd name="T18" fmla="*/ 12 w 26"/>
                  <a:gd name="T19" fmla="*/ 41 h 60"/>
                  <a:gd name="T20" fmla="*/ 13 w 26"/>
                  <a:gd name="T21" fmla="*/ 46 h 60"/>
                  <a:gd name="T22" fmla="*/ 15 w 26"/>
                  <a:gd name="T23" fmla="*/ 49 h 60"/>
                  <a:gd name="T24" fmla="*/ 17 w 26"/>
                  <a:gd name="T25" fmla="*/ 53 h 60"/>
                  <a:gd name="T26" fmla="*/ 17 w 26"/>
                  <a:gd name="T27" fmla="*/ 56 h 60"/>
                  <a:gd name="T28" fmla="*/ 18 w 26"/>
                  <a:gd name="T29" fmla="*/ 57 h 60"/>
                  <a:gd name="T30" fmla="*/ 20 w 26"/>
                  <a:gd name="T31" fmla="*/ 58 h 60"/>
                  <a:gd name="T32" fmla="*/ 23 w 26"/>
                  <a:gd name="T33" fmla="*/ 60 h 60"/>
                  <a:gd name="T34" fmla="*/ 26 w 26"/>
                  <a:gd name="T35" fmla="*/ 59 h 60"/>
                  <a:gd name="T36" fmla="*/ 23 w 26"/>
                  <a:gd name="T37" fmla="*/ 53 h 60"/>
                  <a:gd name="T38" fmla="*/ 19 w 26"/>
                  <a:gd name="T39" fmla="*/ 39 h 60"/>
                  <a:gd name="T40" fmla="*/ 13 w 26"/>
                  <a:gd name="T41" fmla="*/ 34 h 60"/>
                  <a:gd name="T42" fmla="*/ 11 w 26"/>
                  <a:gd name="T43" fmla="*/ 34 h 60"/>
                  <a:gd name="T44" fmla="*/ 10 w 26"/>
                  <a:gd name="T45" fmla="*/ 31 h 60"/>
                  <a:gd name="T46" fmla="*/ 11 w 26"/>
                  <a:gd name="T47" fmla="*/ 27 h 60"/>
                  <a:gd name="T48" fmla="*/ 9 w 26"/>
                  <a:gd name="T49" fmla="*/ 23 h 60"/>
                  <a:gd name="T50" fmla="*/ 10 w 26"/>
                  <a:gd name="T51" fmla="*/ 19 h 60"/>
                  <a:gd name="T52" fmla="*/ 7 w 26"/>
                  <a:gd name="T53" fmla="*/ 16 h 60"/>
                  <a:gd name="T54" fmla="*/ 8 w 26"/>
                  <a:gd name="T55" fmla="*/ 11 h 60"/>
                  <a:gd name="T56" fmla="*/ 6 w 26"/>
                  <a:gd name="T57" fmla="*/ 5 h 60"/>
                  <a:gd name="T58" fmla="*/ 5 w 26"/>
                  <a:gd name="T59" fmla="*/ 2 h 60"/>
                  <a:gd name="T60" fmla="*/ 2 w 26"/>
                  <a:gd name="T61"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 h="60">
                    <a:moveTo>
                      <a:pt x="2" y="4"/>
                    </a:moveTo>
                    <a:cubicBezTo>
                      <a:pt x="2" y="6"/>
                      <a:pt x="0" y="9"/>
                      <a:pt x="1" y="10"/>
                    </a:cubicBezTo>
                    <a:cubicBezTo>
                      <a:pt x="2" y="11"/>
                      <a:pt x="2" y="11"/>
                      <a:pt x="2" y="13"/>
                    </a:cubicBezTo>
                    <a:cubicBezTo>
                      <a:pt x="3" y="15"/>
                      <a:pt x="2" y="17"/>
                      <a:pt x="2" y="18"/>
                    </a:cubicBezTo>
                    <a:cubicBezTo>
                      <a:pt x="2" y="20"/>
                      <a:pt x="3" y="23"/>
                      <a:pt x="4" y="24"/>
                    </a:cubicBezTo>
                    <a:cubicBezTo>
                      <a:pt x="4" y="26"/>
                      <a:pt x="4" y="27"/>
                      <a:pt x="4" y="28"/>
                    </a:cubicBezTo>
                    <a:cubicBezTo>
                      <a:pt x="3" y="29"/>
                      <a:pt x="2" y="29"/>
                      <a:pt x="3" y="30"/>
                    </a:cubicBezTo>
                    <a:cubicBezTo>
                      <a:pt x="3" y="31"/>
                      <a:pt x="5" y="32"/>
                      <a:pt x="6" y="33"/>
                    </a:cubicBezTo>
                    <a:cubicBezTo>
                      <a:pt x="7" y="34"/>
                      <a:pt x="7" y="36"/>
                      <a:pt x="8" y="38"/>
                    </a:cubicBezTo>
                    <a:cubicBezTo>
                      <a:pt x="9" y="39"/>
                      <a:pt x="12" y="40"/>
                      <a:pt x="12" y="41"/>
                    </a:cubicBezTo>
                    <a:cubicBezTo>
                      <a:pt x="12" y="42"/>
                      <a:pt x="13" y="44"/>
                      <a:pt x="13" y="46"/>
                    </a:cubicBezTo>
                    <a:cubicBezTo>
                      <a:pt x="13" y="47"/>
                      <a:pt x="14" y="48"/>
                      <a:pt x="15" y="49"/>
                    </a:cubicBezTo>
                    <a:cubicBezTo>
                      <a:pt x="16" y="51"/>
                      <a:pt x="17" y="52"/>
                      <a:pt x="17" y="53"/>
                    </a:cubicBezTo>
                    <a:cubicBezTo>
                      <a:pt x="17" y="54"/>
                      <a:pt x="16" y="55"/>
                      <a:pt x="17" y="56"/>
                    </a:cubicBezTo>
                    <a:cubicBezTo>
                      <a:pt x="17" y="57"/>
                      <a:pt x="17" y="57"/>
                      <a:pt x="18" y="57"/>
                    </a:cubicBezTo>
                    <a:cubicBezTo>
                      <a:pt x="19" y="58"/>
                      <a:pt x="19" y="56"/>
                      <a:pt x="20" y="58"/>
                    </a:cubicBezTo>
                    <a:cubicBezTo>
                      <a:pt x="21" y="59"/>
                      <a:pt x="22" y="60"/>
                      <a:pt x="23" y="60"/>
                    </a:cubicBezTo>
                    <a:cubicBezTo>
                      <a:pt x="24" y="60"/>
                      <a:pt x="26" y="60"/>
                      <a:pt x="26" y="59"/>
                    </a:cubicBezTo>
                    <a:cubicBezTo>
                      <a:pt x="26" y="58"/>
                      <a:pt x="24" y="55"/>
                      <a:pt x="23" y="53"/>
                    </a:cubicBezTo>
                    <a:cubicBezTo>
                      <a:pt x="23" y="51"/>
                      <a:pt x="20" y="40"/>
                      <a:pt x="19" y="39"/>
                    </a:cubicBezTo>
                    <a:cubicBezTo>
                      <a:pt x="18" y="38"/>
                      <a:pt x="15" y="34"/>
                      <a:pt x="13" y="34"/>
                    </a:cubicBezTo>
                    <a:cubicBezTo>
                      <a:pt x="12" y="34"/>
                      <a:pt x="11" y="34"/>
                      <a:pt x="11" y="34"/>
                    </a:cubicBezTo>
                    <a:cubicBezTo>
                      <a:pt x="11" y="33"/>
                      <a:pt x="10" y="33"/>
                      <a:pt x="10" y="31"/>
                    </a:cubicBezTo>
                    <a:cubicBezTo>
                      <a:pt x="10" y="30"/>
                      <a:pt x="11" y="29"/>
                      <a:pt x="11" y="27"/>
                    </a:cubicBezTo>
                    <a:cubicBezTo>
                      <a:pt x="11" y="26"/>
                      <a:pt x="9" y="25"/>
                      <a:pt x="9" y="23"/>
                    </a:cubicBezTo>
                    <a:cubicBezTo>
                      <a:pt x="10" y="21"/>
                      <a:pt x="10" y="20"/>
                      <a:pt x="10" y="19"/>
                    </a:cubicBezTo>
                    <a:cubicBezTo>
                      <a:pt x="10" y="18"/>
                      <a:pt x="7" y="17"/>
                      <a:pt x="7" y="16"/>
                    </a:cubicBezTo>
                    <a:cubicBezTo>
                      <a:pt x="7" y="15"/>
                      <a:pt x="7" y="13"/>
                      <a:pt x="8" y="11"/>
                    </a:cubicBezTo>
                    <a:cubicBezTo>
                      <a:pt x="8" y="9"/>
                      <a:pt x="6" y="6"/>
                      <a:pt x="6" y="5"/>
                    </a:cubicBezTo>
                    <a:cubicBezTo>
                      <a:pt x="5" y="5"/>
                      <a:pt x="5" y="3"/>
                      <a:pt x="5" y="2"/>
                    </a:cubicBezTo>
                    <a:cubicBezTo>
                      <a:pt x="4" y="2"/>
                      <a:pt x="3" y="0"/>
                      <a:pt x="2" y="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765"/>
              <p:cNvSpPr>
                <a:spLocks/>
              </p:cNvSpPr>
              <p:nvPr/>
            </p:nvSpPr>
            <p:spPr bwMode="auto">
              <a:xfrm>
                <a:off x="5141912" y="4059238"/>
                <a:ext cx="41275" cy="136525"/>
              </a:xfrm>
              <a:custGeom>
                <a:avLst/>
                <a:gdLst>
                  <a:gd name="T0" fmla="*/ 1 w 18"/>
                  <a:gd name="T1" fmla="*/ 4 h 59"/>
                  <a:gd name="T2" fmla="*/ 2 w 18"/>
                  <a:gd name="T3" fmla="*/ 9 h 59"/>
                  <a:gd name="T4" fmla="*/ 4 w 18"/>
                  <a:gd name="T5" fmla="*/ 14 h 59"/>
                  <a:gd name="T6" fmla="*/ 3 w 18"/>
                  <a:gd name="T7" fmla="*/ 17 h 59"/>
                  <a:gd name="T8" fmla="*/ 4 w 18"/>
                  <a:gd name="T9" fmla="*/ 23 h 59"/>
                  <a:gd name="T10" fmla="*/ 4 w 18"/>
                  <a:gd name="T11" fmla="*/ 30 h 59"/>
                  <a:gd name="T12" fmla="*/ 2 w 18"/>
                  <a:gd name="T13" fmla="*/ 35 h 59"/>
                  <a:gd name="T14" fmla="*/ 5 w 18"/>
                  <a:gd name="T15" fmla="*/ 42 h 59"/>
                  <a:gd name="T16" fmla="*/ 5 w 18"/>
                  <a:gd name="T17" fmla="*/ 46 h 59"/>
                  <a:gd name="T18" fmla="*/ 8 w 18"/>
                  <a:gd name="T19" fmla="*/ 51 h 59"/>
                  <a:gd name="T20" fmla="*/ 8 w 18"/>
                  <a:gd name="T21" fmla="*/ 55 h 59"/>
                  <a:gd name="T22" fmla="*/ 11 w 18"/>
                  <a:gd name="T23" fmla="*/ 57 h 59"/>
                  <a:gd name="T24" fmla="*/ 12 w 18"/>
                  <a:gd name="T25" fmla="*/ 55 h 59"/>
                  <a:gd name="T26" fmla="*/ 16 w 18"/>
                  <a:gd name="T27" fmla="*/ 58 h 59"/>
                  <a:gd name="T28" fmla="*/ 16 w 18"/>
                  <a:gd name="T29" fmla="*/ 53 h 59"/>
                  <a:gd name="T30" fmla="*/ 12 w 18"/>
                  <a:gd name="T31" fmla="*/ 47 h 59"/>
                  <a:gd name="T32" fmla="*/ 10 w 18"/>
                  <a:gd name="T33" fmla="*/ 35 h 59"/>
                  <a:gd name="T34" fmla="*/ 12 w 18"/>
                  <a:gd name="T35" fmla="*/ 29 h 59"/>
                  <a:gd name="T36" fmla="*/ 12 w 18"/>
                  <a:gd name="T37" fmla="*/ 21 h 59"/>
                  <a:gd name="T38" fmla="*/ 9 w 18"/>
                  <a:gd name="T39" fmla="*/ 15 h 59"/>
                  <a:gd name="T40" fmla="*/ 9 w 18"/>
                  <a:gd name="T41" fmla="*/ 9 h 59"/>
                  <a:gd name="T42" fmla="*/ 5 w 18"/>
                  <a:gd name="T43" fmla="*/ 4 h 59"/>
                  <a:gd name="T44" fmla="*/ 1 w 18"/>
                  <a:gd name="T45"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59">
                    <a:moveTo>
                      <a:pt x="1" y="4"/>
                    </a:moveTo>
                    <a:cubicBezTo>
                      <a:pt x="0" y="4"/>
                      <a:pt x="1" y="8"/>
                      <a:pt x="2" y="9"/>
                    </a:cubicBezTo>
                    <a:cubicBezTo>
                      <a:pt x="3" y="11"/>
                      <a:pt x="5" y="12"/>
                      <a:pt x="4" y="14"/>
                    </a:cubicBezTo>
                    <a:cubicBezTo>
                      <a:pt x="4" y="15"/>
                      <a:pt x="3" y="15"/>
                      <a:pt x="3" y="17"/>
                    </a:cubicBezTo>
                    <a:cubicBezTo>
                      <a:pt x="3" y="19"/>
                      <a:pt x="4" y="21"/>
                      <a:pt x="4" y="23"/>
                    </a:cubicBezTo>
                    <a:cubicBezTo>
                      <a:pt x="5" y="26"/>
                      <a:pt x="5" y="28"/>
                      <a:pt x="4" y="30"/>
                    </a:cubicBezTo>
                    <a:cubicBezTo>
                      <a:pt x="2" y="32"/>
                      <a:pt x="1" y="33"/>
                      <a:pt x="2" y="35"/>
                    </a:cubicBezTo>
                    <a:cubicBezTo>
                      <a:pt x="3" y="37"/>
                      <a:pt x="5" y="40"/>
                      <a:pt x="5" y="42"/>
                    </a:cubicBezTo>
                    <a:cubicBezTo>
                      <a:pt x="5" y="43"/>
                      <a:pt x="6" y="45"/>
                      <a:pt x="5" y="46"/>
                    </a:cubicBezTo>
                    <a:cubicBezTo>
                      <a:pt x="5" y="48"/>
                      <a:pt x="9" y="50"/>
                      <a:pt x="8" y="51"/>
                    </a:cubicBezTo>
                    <a:cubicBezTo>
                      <a:pt x="8" y="52"/>
                      <a:pt x="7" y="53"/>
                      <a:pt x="8" y="55"/>
                    </a:cubicBezTo>
                    <a:cubicBezTo>
                      <a:pt x="9" y="57"/>
                      <a:pt x="10" y="58"/>
                      <a:pt x="11" y="57"/>
                    </a:cubicBezTo>
                    <a:cubicBezTo>
                      <a:pt x="11" y="56"/>
                      <a:pt x="11" y="54"/>
                      <a:pt x="12" y="55"/>
                    </a:cubicBezTo>
                    <a:cubicBezTo>
                      <a:pt x="14" y="56"/>
                      <a:pt x="15" y="59"/>
                      <a:pt x="16" y="58"/>
                    </a:cubicBezTo>
                    <a:cubicBezTo>
                      <a:pt x="16" y="57"/>
                      <a:pt x="18" y="55"/>
                      <a:pt x="16" y="53"/>
                    </a:cubicBezTo>
                    <a:cubicBezTo>
                      <a:pt x="15" y="50"/>
                      <a:pt x="13" y="49"/>
                      <a:pt x="12" y="47"/>
                    </a:cubicBezTo>
                    <a:cubicBezTo>
                      <a:pt x="12" y="44"/>
                      <a:pt x="9" y="37"/>
                      <a:pt x="10" y="35"/>
                    </a:cubicBezTo>
                    <a:cubicBezTo>
                      <a:pt x="10" y="33"/>
                      <a:pt x="12" y="31"/>
                      <a:pt x="12" y="29"/>
                    </a:cubicBezTo>
                    <a:cubicBezTo>
                      <a:pt x="13" y="26"/>
                      <a:pt x="13" y="24"/>
                      <a:pt x="12" y="21"/>
                    </a:cubicBezTo>
                    <a:cubicBezTo>
                      <a:pt x="10" y="18"/>
                      <a:pt x="9" y="18"/>
                      <a:pt x="9" y="15"/>
                    </a:cubicBezTo>
                    <a:cubicBezTo>
                      <a:pt x="9" y="12"/>
                      <a:pt x="10" y="11"/>
                      <a:pt x="9" y="9"/>
                    </a:cubicBezTo>
                    <a:cubicBezTo>
                      <a:pt x="8" y="7"/>
                      <a:pt x="7" y="4"/>
                      <a:pt x="5" y="4"/>
                    </a:cubicBezTo>
                    <a:cubicBezTo>
                      <a:pt x="3" y="3"/>
                      <a:pt x="3" y="0"/>
                      <a:pt x="1" y="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377" name="Title Placeholder 5"/>
          <p:cNvSpPr>
            <a:spLocks noGrp="1"/>
          </p:cNvSpPr>
          <p:nvPr>
            <p:ph type="title"/>
          </p:nvPr>
        </p:nvSpPr>
        <p:spPr>
          <a:xfrm>
            <a:off x="301625" y="381000"/>
            <a:ext cx="11585575" cy="533401"/>
          </a:xfrm>
          <a:prstGeom prst="rect">
            <a:avLst/>
          </a:prstGeom>
        </p:spPr>
        <p:txBody>
          <a:bodyPr vert="horz" lIns="0" tIns="45720" rIns="91440" bIns="45720" rtlCol="0" anchor="ctr">
            <a:normAutofit/>
          </a:bodyPr>
          <a:lstStyle/>
          <a:p>
            <a:r>
              <a:rPr lang="en-US"/>
              <a:t>Click to edit Master title style</a:t>
            </a:r>
            <a:endParaRPr lang="en-US" dirty="0"/>
          </a:p>
        </p:txBody>
      </p:sp>
      <p:grpSp>
        <p:nvGrpSpPr>
          <p:cNvPr id="378" name="Global Map">
            <a:extLst>
              <a:ext uri="{FF2B5EF4-FFF2-40B4-BE49-F238E27FC236}">
                <a16:creationId xmlns:a16="http://schemas.microsoft.com/office/drawing/2014/main" id="{DE5E75DD-3A37-F048-AEC4-F468861B3FFC}"/>
              </a:ext>
            </a:extLst>
          </p:cNvPr>
          <p:cNvGrpSpPr/>
          <p:nvPr userDrawn="1"/>
        </p:nvGrpSpPr>
        <p:grpSpPr>
          <a:xfrm>
            <a:off x="1254392" y="1181100"/>
            <a:ext cx="9683217" cy="4956769"/>
            <a:chOff x="12700" y="1194593"/>
            <a:chExt cx="9118601" cy="4468814"/>
          </a:xfrm>
          <a:solidFill>
            <a:srgbClr val="E8E8E8"/>
          </a:solidFill>
        </p:grpSpPr>
        <p:sp>
          <p:nvSpPr>
            <p:cNvPr id="379" name="PRC">
              <a:extLst>
                <a:ext uri="{FF2B5EF4-FFF2-40B4-BE49-F238E27FC236}">
                  <a16:creationId xmlns:a16="http://schemas.microsoft.com/office/drawing/2014/main" id="{80621BD0-74A1-AF44-8CCA-2CE22EBF0124}"/>
                </a:ext>
              </a:extLst>
            </p:cNvPr>
            <p:cNvSpPr>
              <a:spLocks/>
            </p:cNvSpPr>
            <p:nvPr/>
          </p:nvSpPr>
          <p:spPr bwMode="auto">
            <a:xfrm>
              <a:off x="6161088" y="2578893"/>
              <a:ext cx="1552575" cy="989013"/>
            </a:xfrm>
            <a:custGeom>
              <a:avLst/>
              <a:gdLst>
                <a:gd name="T0" fmla="*/ 399 w 674"/>
                <a:gd name="T1" fmla="*/ 416 h 429"/>
                <a:gd name="T2" fmla="*/ 426 w 674"/>
                <a:gd name="T3" fmla="*/ 411 h 429"/>
                <a:gd name="T4" fmla="*/ 453 w 674"/>
                <a:gd name="T5" fmla="*/ 400 h 429"/>
                <a:gd name="T6" fmla="*/ 483 w 674"/>
                <a:gd name="T7" fmla="*/ 387 h 429"/>
                <a:gd name="T8" fmla="*/ 503 w 674"/>
                <a:gd name="T9" fmla="*/ 368 h 429"/>
                <a:gd name="T10" fmla="*/ 513 w 674"/>
                <a:gd name="T11" fmla="*/ 354 h 429"/>
                <a:gd name="T12" fmla="*/ 528 w 674"/>
                <a:gd name="T13" fmla="*/ 327 h 429"/>
                <a:gd name="T14" fmla="*/ 515 w 674"/>
                <a:gd name="T15" fmla="*/ 309 h 429"/>
                <a:gd name="T16" fmla="*/ 517 w 674"/>
                <a:gd name="T17" fmla="*/ 288 h 429"/>
                <a:gd name="T18" fmla="*/ 510 w 674"/>
                <a:gd name="T19" fmla="*/ 244 h 429"/>
                <a:gd name="T20" fmla="*/ 542 w 674"/>
                <a:gd name="T21" fmla="*/ 223 h 429"/>
                <a:gd name="T22" fmla="*/ 497 w 674"/>
                <a:gd name="T23" fmla="*/ 213 h 429"/>
                <a:gd name="T24" fmla="*/ 529 w 674"/>
                <a:gd name="T25" fmla="*/ 177 h 429"/>
                <a:gd name="T26" fmla="*/ 533 w 674"/>
                <a:gd name="T27" fmla="*/ 199 h 429"/>
                <a:gd name="T28" fmla="*/ 592 w 674"/>
                <a:gd name="T29" fmla="*/ 168 h 429"/>
                <a:gd name="T30" fmla="*/ 622 w 674"/>
                <a:gd name="T31" fmla="*/ 148 h 429"/>
                <a:gd name="T32" fmla="*/ 643 w 674"/>
                <a:gd name="T33" fmla="*/ 117 h 429"/>
                <a:gd name="T34" fmla="*/ 666 w 674"/>
                <a:gd name="T35" fmla="*/ 97 h 429"/>
                <a:gd name="T36" fmla="*/ 654 w 674"/>
                <a:gd name="T37" fmla="*/ 80 h 429"/>
                <a:gd name="T38" fmla="*/ 628 w 674"/>
                <a:gd name="T39" fmla="*/ 69 h 429"/>
                <a:gd name="T40" fmla="*/ 595 w 674"/>
                <a:gd name="T41" fmla="*/ 48 h 429"/>
                <a:gd name="T42" fmla="*/ 579 w 674"/>
                <a:gd name="T43" fmla="*/ 16 h 429"/>
                <a:gd name="T44" fmla="*/ 521 w 674"/>
                <a:gd name="T45" fmla="*/ 4 h 429"/>
                <a:gd name="T46" fmla="*/ 518 w 674"/>
                <a:gd name="T47" fmla="*/ 24 h 429"/>
                <a:gd name="T48" fmla="*/ 474 w 674"/>
                <a:gd name="T49" fmla="*/ 57 h 429"/>
                <a:gd name="T50" fmla="*/ 473 w 674"/>
                <a:gd name="T51" fmla="*/ 82 h 429"/>
                <a:gd name="T52" fmla="*/ 488 w 674"/>
                <a:gd name="T53" fmla="*/ 102 h 429"/>
                <a:gd name="T54" fmla="*/ 437 w 674"/>
                <a:gd name="T55" fmla="*/ 125 h 429"/>
                <a:gd name="T56" fmla="*/ 403 w 674"/>
                <a:gd name="T57" fmla="*/ 154 h 429"/>
                <a:gd name="T58" fmla="*/ 313 w 674"/>
                <a:gd name="T59" fmla="*/ 161 h 429"/>
                <a:gd name="T60" fmla="*/ 242 w 674"/>
                <a:gd name="T61" fmla="*/ 138 h 429"/>
                <a:gd name="T62" fmla="*/ 187 w 674"/>
                <a:gd name="T63" fmla="*/ 114 h 429"/>
                <a:gd name="T64" fmla="*/ 167 w 674"/>
                <a:gd name="T65" fmla="*/ 79 h 429"/>
                <a:gd name="T66" fmla="*/ 145 w 674"/>
                <a:gd name="T67" fmla="*/ 70 h 429"/>
                <a:gd name="T68" fmla="*/ 113 w 674"/>
                <a:gd name="T69" fmla="*/ 95 h 429"/>
                <a:gd name="T70" fmla="*/ 88 w 674"/>
                <a:gd name="T71" fmla="*/ 117 h 429"/>
                <a:gd name="T72" fmla="*/ 74 w 674"/>
                <a:gd name="T73" fmla="*/ 131 h 429"/>
                <a:gd name="T74" fmla="*/ 66 w 674"/>
                <a:gd name="T75" fmla="*/ 164 h 429"/>
                <a:gd name="T76" fmla="*/ 19 w 674"/>
                <a:gd name="T77" fmla="*/ 182 h 429"/>
                <a:gd name="T78" fmla="*/ 2 w 674"/>
                <a:gd name="T79" fmla="*/ 203 h 429"/>
                <a:gd name="T80" fmla="*/ 13 w 674"/>
                <a:gd name="T81" fmla="*/ 224 h 429"/>
                <a:gd name="T82" fmla="*/ 32 w 674"/>
                <a:gd name="T83" fmla="*/ 241 h 429"/>
                <a:gd name="T84" fmla="*/ 73 w 674"/>
                <a:gd name="T85" fmla="*/ 245 h 429"/>
                <a:gd name="T86" fmla="*/ 58 w 674"/>
                <a:gd name="T87" fmla="*/ 271 h 429"/>
                <a:gd name="T88" fmla="*/ 53 w 674"/>
                <a:gd name="T89" fmla="*/ 283 h 429"/>
                <a:gd name="T90" fmla="*/ 77 w 674"/>
                <a:gd name="T91" fmla="*/ 309 h 429"/>
                <a:gd name="T92" fmla="*/ 103 w 674"/>
                <a:gd name="T93" fmla="*/ 318 h 429"/>
                <a:gd name="T94" fmla="*/ 136 w 674"/>
                <a:gd name="T95" fmla="*/ 338 h 429"/>
                <a:gd name="T96" fmla="*/ 166 w 674"/>
                <a:gd name="T97" fmla="*/ 336 h 429"/>
                <a:gd name="T98" fmla="*/ 185 w 674"/>
                <a:gd name="T99" fmla="*/ 336 h 429"/>
                <a:gd name="T100" fmla="*/ 212 w 674"/>
                <a:gd name="T101" fmla="*/ 334 h 429"/>
                <a:gd name="T102" fmla="*/ 251 w 674"/>
                <a:gd name="T103" fmla="*/ 323 h 429"/>
                <a:gd name="T104" fmla="*/ 252 w 674"/>
                <a:gd name="T105" fmla="*/ 333 h 429"/>
                <a:gd name="T106" fmla="*/ 276 w 674"/>
                <a:gd name="T107" fmla="*/ 358 h 429"/>
                <a:gd name="T108" fmla="*/ 264 w 674"/>
                <a:gd name="T109" fmla="*/ 378 h 429"/>
                <a:gd name="T110" fmla="*/ 275 w 674"/>
                <a:gd name="T111" fmla="*/ 384 h 429"/>
                <a:gd name="T112" fmla="*/ 291 w 674"/>
                <a:gd name="T113" fmla="*/ 408 h 429"/>
                <a:gd name="T114" fmla="*/ 311 w 674"/>
                <a:gd name="T115" fmla="*/ 417 h 429"/>
                <a:gd name="T116" fmla="*/ 328 w 674"/>
                <a:gd name="T117" fmla="*/ 400 h 429"/>
                <a:gd name="T118" fmla="*/ 350 w 674"/>
                <a:gd name="T119" fmla="*/ 392 h 429"/>
                <a:gd name="T120" fmla="*/ 374 w 674"/>
                <a:gd name="T121" fmla="*/ 412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74" h="429">
                  <a:moveTo>
                    <a:pt x="379" y="413"/>
                  </a:moveTo>
                  <a:cubicBezTo>
                    <a:pt x="380" y="413"/>
                    <a:pt x="380" y="413"/>
                    <a:pt x="380" y="413"/>
                  </a:cubicBezTo>
                  <a:cubicBezTo>
                    <a:pt x="380" y="412"/>
                    <a:pt x="381" y="412"/>
                    <a:pt x="382" y="412"/>
                  </a:cubicBezTo>
                  <a:cubicBezTo>
                    <a:pt x="383" y="411"/>
                    <a:pt x="384" y="413"/>
                    <a:pt x="384" y="412"/>
                  </a:cubicBezTo>
                  <a:cubicBezTo>
                    <a:pt x="385" y="412"/>
                    <a:pt x="384" y="410"/>
                    <a:pt x="384" y="409"/>
                  </a:cubicBezTo>
                  <a:cubicBezTo>
                    <a:pt x="383" y="408"/>
                    <a:pt x="385" y="408"/>
                    <a:pt x="385" y="408"/>
                  </a:cubicBezTo>
                  <a:cubicBezTo>
                    <a:pt x="386" y="408"/>
                    <a:pt x="386" y="409"/>
                    <a:pt x="386" y="410"/>
                  </a:cubicBezTo>
                  <a:cubicBezTo>
                    <a:pt x="386" y="411"/>
                    <a:pt x="387" y="411"/>
                    <a:pt x="388" y="411"/>
                  </a:cubicBezTo>
                  <a:cubicBezTo>
                    <a:pt x="388" y="412"/>
                    <a:pt x="389" y="411"/>
                    <a:pt x="390" y="410"/>
                  </a:cubicBezTo>
                  <a:cubicBezTo>
                    <a:pt x="390" y="410"/>
                    <a:pt x="390" y="411"/>
                    <a:pt x="390" y="413"/>
                  </a:cubicBezTo>
                  <a:cubicBezTo>
                    <a:pt x="389" y="414"/>
                    <a:pt x="390" y="413"/>
                    <a:pt x="392" y="413"/>
                  </a:cubicBezTo>
                  <a:cubicBezTo>
                    <a:pt x="394" y="413"/>
                    <a:pt x="392" y="414"/>
                    <a:pt x="392" y="415"/>
                  </a:cubicBezTo>
                  <a:cubicBezTo>
                    <a:pt x="393" y="416"/>
                    <a:pt x="396" y="414"/>
                    <a:pt x="396" y="414"/>
                  </a:cubicBezTo>
                  <a:cubicBezTo>
                    <a:pt x="396" y="414"/>
                    <a:pt x="395" y="413"/>
                    <a:pt x="395" y="413"/>
                  </a:cubicBezTo>
                  <a:cubicBezTo>
                    <a:pt x="394" y="412"/>
                    <a:pt x="396" y="411"/>
                    <a:pt x="397" y="411"/>
                  </a:cubicBezTo>
                  <a:cubicBezTo>
                    <a:pt x="397" y="411"/>
                    <a:pt x="398" y="413"/>
                    <a:pt x="398" y="414"/>
                  </a:cubicBezTo>
                  <a:cubicBezTo>
                    <a:pt x="399" y="415"/>
                    <a:pt x="400" y="414"/>
                    <a:pt x="401" y="414"/>
                  </a:cubicBezTo>
                  <a:cubicBezTo>
                    <a:pt x="401" y="415"/>
                    <a:pt x="400" y="415"/>
                    <a:pt x="399" y="416"/>
                  </a:cubicBezTo>
                  <a:cubicBezTo>
                    <a:pt x="398" y="417"/>
                    <a:pt x="398" y="420"/>
                    <a:pt x="397" y="421"/>
                  </a:cubicBezTo>
                  <a:cubicBezTo>
                    <a:pt x="397" y="422"/>
                    <a:pt x="400" y="428"/>
                    <a:pt x="400" y="428"/>
                  </a:cubicBezTo>
                  <a:cubicBezTo>
                    <a:pt x="401" y="429"/>
                    <a:pt x="402" y="429"/>
                    <a:pt x="403" y="428"/>
                  </a:cubicBezTo>
                  <a:cubicBezTo>
                    <a:pt x="403" y="428"/>
                    <a:pt x="406" y="427"/>
                    <a:pt x="407" y="426"/>
                  </a:cubicBezTo>
                  <a:cubicBezTo>
                    <a:pt x="407" y="426"/>
                    <a:pt x="405" y="425"/>
                    <a:pt x="405" y="424"/>
                  </a:cubicBezTo>
                  <a:cubicBezTo>
                    <a:pt x="404" y="423"/>
                    <a:pt x="405" y="422"/>
                    <a:pt x="405" y="422"/>
                  </a:cubicBezTo>
                  <a:cubicBezTo>
                    <a:pt x="405" y="421"/>
                    <a:pt x="403" y="422"/>
                    <a:pt x="402" y="421"/>
                  </a:cubicBezTo>
                  <a:cubicBezTo>
                    <a:pt x="402" y="421"/>
                    <a:pt x="402" y="421"/>
                    <a:pt x="402" y="420"/>
                  </a:cubicBezTo>
                  <a:cubicBezTo>
                    <a:pt x="402" y="419"/>
                    <a:pt x="404" y="418"/>
                    <a:pt x="405" y="418"/>
                  </a:cubicBezTo>
                  <a:cubicBezTo>
                    <a:pt x="405" y="417"/>
                    <a:pt x="404" y="415"/>
                    <a:pt x="405" y="414"/>
                  </a:cubicBezTo>
                  <a:cubicBezTo>
                    <a:pt x="406" y="414"/>
                    <a:pt x="407" y="416"/>
                    <a:pt x="407" y="416"/>
                  </a:cubicBezTo>
                  <a:cubicBezTo>
                    <a:pt x="407" y="417"/>
                    <a:pt x="413" y="414"/>
                    <a:pt x="415" y="413"/>
                  </a:cubicBezTo>
                  <a:cubicBezTo>
                    <a:pt x="417" y="413"/>
                    <a:pt x="417" y="413"/>
                    <a:pt x="418" y="413"/>
                  </a:cubicBezTo>
                  <a:cubicBezTo>
                    <a:pt x="420" y="412"/>
                    <a:pt x="419" y="412"/>
                    <a:pt x="420" y="411"/>
                  </a:cubicBezTo>
                  <a:cubicBezTo>
                    <a:pt x="420" y="410"/>
                    <a:pt x="421" y="412"/>
                    <a:pt x="422" y="412"/>
                  </a:cubicBezTo>
                  <a:cubicBezTo>
                    <a:pt x="423" y="412"/>
                    <a:pt x="422" y="411"/>
                    <a:pt x="422" y="411"/>
                  </a:cubicBezTo>
                  <a:cubicBezTo>
                    <a:pt x="422" y="410"/>
                    <a:pt x="422" y="409"/>
                    <a:pt x="423" y="409"/>
                  </a:cubicBezTo>
                  <a:cubicBezTo>
                    <a:pt x="424" y="409"/>
                    <a:pt x="426" y="411"/>
                    <a:pt x="426" y="411"/>
                  </a:cubicBezTo>
                  <a:cubicBezTo>
                    <a:pt x="427" y="411"/>
                    <a:pt x="426" y="407"/>
                    <a:pt x="428" y="407"/>
                  </a:cubicBezTo>
                  <a:cubicBezTo>
                    <a:pt x="429" y="407"/>
                    <a:pt x="429" y="408"/>
                    <a:pt x="430" y="408"/>
                  </a:cubicBezTo>
                  <a:cubicBezTo>
                    <a:pt x="431" y="407"/>
                    <a:pt x="432" y="409"/>
                    <a:pt x="433" y="409"/>
                  </a:cubicBezTo>
                  <a:cubicBezTo>
                    <a:pt x="434" y="409"/>
                    <a:pt x="434" y="407"/>
                    <a:pt x="435" y="405"/>
                  </a:cubicBezTo>
                  <a:cubicBezTo>
                    <a:pt x="436" y="404"/>
                    <a:pt x="435" y="402"/>
                    <a:pt x="436" y="402"/>
                  </a:cubicBezTo>
                  <a:cubicBezTo>
                    <a:pt x="436" y="401"/>
                    <a:pt x="437" y="402"/>
                    <a:pt x="437" y="403"/>
                  </a:cubicBezTo>
                  <a:cubicBezTo>
                    <a:pt x="438" y="405"/>
                    <a:pt x="439" y="406"/>
                    <a:pt x="440" y="405"/>
                  </a:cubicBezTo>
                  <a:cubicBezTo>
                    <a:pt x="441" y="405"/>
                    <a:pt x="439" y="403"/>
                    <a:pt x="439" y="401"/>
                  </a:cubicBezTo>
                  <a:cubicBezTo>
                    <a:pt x="439" y="400"/>
                    <a:pt x="438" y="398"/>
                    <a:pt x="437" y="397"/>
                  </a:cubicBezTo>
                  <a:cubicBezTo>
                    <a:pt x="436" y="396"/>
                    <a:pt x="437" y="395"/>
                    <a:pt x="438" y="395"/>
                  </a:cubicBezTo>
                  <a:cubicBezTo>
                    <a:pt x="440" y="395"/>
                    <a:pt x="443" y="395"/>
                    <a:pt x="443" y="396"/>
                  </a:cubicBezTo>
                  <a:cubicBezTo>
                    <a:pt x="444" y="396"/>
                    <a:pt x="441" y="396"/>
                    <a:pt x="441" y="397"/>
                  </a:cubicBezTo>
                  <a:cubicBezTo>
                    <a:pt x="440" y="398"/>
                    <a:pt x="443" y="400"/>
                    <a:pt x="443" y="401"/>
                  </a:cubicBezTo>
                  <a:cubicBezTo>
                    <a:pt x="443" y="401"/>
                    <a:pt x="446" y="404"/>
                    <a:pt x="447" y="403"/>
                  </a:cubicBezTo>
                  <a:cubicBezTo>
                    <a:pt x="449" y="402"/>
                    <a:pt x="450" y="403"/>
                    <a:pt x="452" y="403"/>
                  </a:cubicBezTo>
                  <a:cubicBezTo>
                    <a:pt x="453" y="402"/>
                    <a:pt x="451" y="401"/>
                    <a:pt x="450" y="400"/>
                  </a:cubicBezTo>
                  <a:cubicBezTo>
                    <a:pt x="449" y="400"/>
                    <a:pt x="453" y="398"/>
                    <a:pt x="453" y="398"/>
                  </a:cubicBezTo>
                  <a:cubicBezTo>
                    <a:pt x="454" y="398"/>
                    <a:pt x="453" y="400"/>
                    <a:pt x="453" y="400"/>
                  </a:cubicBezTo>
                  <a:cubicBezTo>
                    <a:pt x="453" y="400"/>
                    <a:pt x="454" y="401"/>
                    <a:pt x="455" y="401"/>
                  </a:cubicBezTo>
                  <a:cubicBezTo>
                    <a:pt x="455" y="402"/>
                    <a:pt x="456" y="401"/>
                    <a:pt x="456" y="400"/>
                  </a:cubicBezTo>
                  <a:cubicBezTo>
                    <a:pt x="456" y="399"/>
                    <a:pt x="458" y="397"/>
                    <a:pt x="459" y="397"/>
                  </a:cubicBezTo>
                  <a:cubicBezTo>
                    <a:pt x="459" y="397"/>
                    <a:pt x="459" y="398"/>
                    <a:pt x="459" y="399"/>
                  </a:cubicBezTo>
                  <a:cubicBezTo>
                    <a:pt x="459" y="399"/>
                    <a:pt x="461" y="400"/>
                    <a:pt x="462" y="400"/>
                  </a:cubicBezTo>
                  <a:cubicBezTo>
                    <a:pt x="464" y="400"/>
                    <a:pt x="461" y="398"/>
                    <a:pt x="461" y="397"/>
                  </a:cubicBezTo>
                  <a:cubicBezTo>
                    <a:pt x="461" y="396"/>
                    <a:pt x="463" y="397"/>
                    <a:pt x="464" y="397"/>
                  </a:cubicBezTo>
                  <a:cubicBezTo>
                    <a:pt x="466" y="398"/>
                    <a:pt x="464" y="398"/>
                    <a:pt x="464" y="398"/>
                  </a:cubicBezTo>
                  <a:cubicBezTo>
                    <a:pt x="465" y="399"/>
                    <a:pt x="466" y="399"/>
                    <a:pt x="467" y="399"/>
                  </a:cubicBezTo>
                  <a:cubicBezTo>
                    <a:pt x="467" y="398"/>
                    <a:pt x="468" y="397"/>
                    <a:pt x="469" y="397"/>
                  </a:cubicBezTo>
                  <a:cubicBezTo>
                    <a:pt x="470" y="398"/>
                    <a:pt x="471" y="398"/>
                    <a:pt x="473" y="398"/>
                  </a:cubicBezTo>
                  <a:cubicBezTo>
                    <a:pt x="475" y="397"/>
                    <a:pt x="472" y="396"/>
                    <a:pt x="472" y="395"/>
                  </a:cubicBezTo>
                  <a:cubicBezTo>
                    <a:pt x="472" y="394"/>
                    <a:pt x="475" y="394"/>
                    <a:pt x="474" y="394"/>
                  </a:cubicBezTo>
                  <a:cubicBezTo>
                    <a:pt x="474" y="393"/>
                    <a:pt x="473" y="393"/>
                    <a:pt x="473" y="392"/>
                  </a:cubicBezTo>
                  <a:cubicBezTo>
                    <a:pt x="473" y="391"/>
                    <a:pt x="474" y="392"/>
                    <a:pt x="475" y="392"/>
                  </a:cubicBezTo>
                  <a:cubicBezTo>
                    <a:pt x="477" y="392"/>
                    <a:pt x="476" y="390"/>
                    <a:pt x="477" y="389"/>
                  </a:cubicBezTo>
                  <a:cubicBezTo>
                    <a:pt x="478" y="388"/>
                    <a:pt x="479" y="389"/>
                    <a:pt x="479" y="390"/>
                  </a:cubicBezTo>
                  <a:cubicBezTo>
                    <a:pt x="480" y="390"/>
                    <a:pt x="482" y="388"/>
                    <a:pt x="483" y="387"/>
                  </a:cubicBezTo>
                  <a:cubicBezTo>
                    <a:pt x="483" y="387"/>
                    <a:pt x="482" y="386"/>
                    <a:pt x="482" y="386"/>
                  </a:cubicBezTo>
                  <a:cubicBezTo>
                    <a:pt x="482" y="385"/>
                    <a:pt x="484" y="385"/>
                    <a:pt x="484" y="386"/>
                  </a:cubicBezTo>
                  <a:cubicBezTo>
                    <a:pt x="485" y="386"/>
                    <a:pt x="485" y="387"/>
                    <a:pt x="485" y="388"/>
                  </a:cubicBezTo>
                  <a:cubicBezTo>
                    <a:pt x="486" y="388"/>
                    <a:pt x="486" y="387"/>
                    <a:pt x="487" y="386"/>
                  </a:cubicBezTo>
                  <a:cubicBezTo>
                    <a:pt x="487" y="386"/>
                    <a:pt x="490" y="383"/>
                    <a:pt x="490" y="383"/>
                  </a:cubicBezTo>
                  <a:cubicBezTo>
                    <a:pt x="490" y="382"/>
                    <a:pt x="490" y="382"/>
                    <a:pt x="489" y="381"/>
                  </a:cubicBezTo>
                  <a:cubicBezTo>
                    <a:pt x="488" y="381"/>
                    <a:pt x="487" y="381"/>
                    <a:pt x="486" y="380"/>
                  </a:cubicBezTo>
                  <a:cubicBezTo>
                    <a:pt x="486" y="379"/>
                    <a:pt x="488" y="379"/>
                    <a:pt x="489" y="379"/>
                  </a:cubicBezTo>
                  <a:cubicBezTo>
                    <a:pt x="490" y="379"/>
                    <a:pt x="491" y="378"/>
                    <a:pt x="491" y="378"/>
                  </a:cubicBezTo>
                  <a:cubicBezTo>
                    <a:pt x="492" y="377"/>
                    <a:pt x="493" y="378"/>
                    <a:pt x="494" y="378"/>
                  </a:cubicBezTo>
                  <a:cubicBezTo>
                    <a:pt x="495" y="378"/>
                    <a:pt x="494" y="377"/>
                    <a:pt x="495" y="377"/>
                  </a:cubicBezTo>
                  <a:cubicBezTo>
                    <a:pt x="496" y="377"/>
                    <a:pt x="496" y="378"/>
                    <a:pt x="497" y="378"/>
                  </a:cubicBezTo>
                  <a:cubicBezTo>
                    <a:pt x="497" y="378"/>
                    <a:pt x="498" y="377"/>
                    <a:pt x="497" y="377"/>
                  </a:cubicBezTo>
                  <a:cubicBezTo>
                    <a:pt x="497" y="376"/>
                    <a:pt x="497" y="376"/>
                    <a:pt x="497" y="376"/>
                  </a:cubicBezTo>
                  <a:cubicBezTo>
                    <a:pt x="497" y="375"/>
                    <a:pt x="500" y="375"/>
                    <a:pt x="500" y="374"/>
                  </a:cubicBezTo>
                  <a:cubicBezTo>
                    <a:pt x="500" y="374"/>
                    <a:pt x="499" y="372"/>
                    <a:pt x="499" y="371"/>
                  </a:cubicBezTo>
                  <a:cubicBezTo>
                    <a:pt x="499" y="370"/>
                    <a:pt x="502" y="371"/>
                    <a:pt x="503" y="371"/>
                  </a:cubicBezTo>
                  <a:cubicBezTo>
                    <a:pt x="504" y="370"/>
                    <a:pt x="503" y="369"/>
                    <a:pt x="503" y="368"/>
                  </a:cubicBezTo>
                  <a:cubicBezTo>
                    <a:pt x="503" y="368"/>
                    <a:pt x="504" y="367"/>
                    <a:pt x="504" y="367"/>
                  </a:cubicBezTo>
                  <a:cubicBezTo>
                    <a:pt x="505" y="366"/>
                    <a:pt x="507" y="368"/>
                    <a:pt x="507" y="367"/>
                  </a:cubicBezTo>
                  <a:cubicBezTo>
                    <a:pt x="507" y="367"/>
                    <a:pt x="507" y="367"/>
                    <a:pt x="507" y="366"/>
                  </a:cubicBezTo>
                  <a:cubicBezTo>
                    <a:pt x="506" y="365"/>
                    <a:pt x="508" y="363"/>
                    <a:pt x="508" y="362"/>
                  </a:cubicBezTo>
                  <a:cubicBezTo>
                    <a:pt x="508" y="361"/>
                    <a:pt x="506" y="362"/>
                    <a:pt x="506" y="362"/>
                  </a:cubicBezTo>
                  <a:cubicBezTo>
                    <a:pt x="505" y="363"/>
                    <a:pt x="503" y="362"/>
                    <a:pt x="503" y="362"/>
                  </a:cubicBezTo>
                  <a:cubicBezTo>
                    <a:pt x="502" y="362"/>
                    <a:pt x="501" y="360"/>
                    <a:pt x="501" y="359"/>
                  </a:cubicBezTo>
                  <a:cubicBezTo>
                    <a:pt x="501" y="359"/>
                    <a:pt x="505" y="361"/>
                    <a:pt x="506" y="361"/>
                  </a:cubicBezTo>
                  <a:cubicBezTo>
                    <a:pt x="506" y="361"/>
                    <a:pt x="507" y="360"/>
                    <a:pt x="508" y="359"/>
                  </a:cubicBezTo>
                  <a:cubicBezTo>
                    <a:pt x="508" y="358"/>
                    <a:pt x="511" y="358"/>
                    <a:pt x="511" y="358"/>
                  </a:cubicBezTo>
                  <a:cubicBezTo>
                    <a:pt x="511" y="357"/>
                    <a:pt x="510" y="357"/>
                    <a:pt x="510" y="357"/>
                  </a:cubicBezTo>
                  <a:cubicBezTo>
                    <a:pt x="509" y="356"/>
                    <a:pt x="508" y="357"/>
                    <a:pt x="508" y="357"/>
                  </a:cubicBezTo>
                  <a:cubicBezTo>
                    <a:pt x="507" y="357"/>
                    <a:pt x="507" y="357"/>
                    <a:pt x="507" y="356"/>
                  </a:cubicBezTo>
                  <a:cubicBezTo>
                    <a:pt x="507" y="356"/>
                    <a:pt x="508" y="355"/>
                    <a:pt x="508" y="355"/>
                  </a:cubicBezTo>
                  <a:cubicBezTo>
                    <a:pt x="508" y="355"/>
                    <a:pt x="507" y="354"/>
                    <a:pt x="507" y="354"/>
                  </a:cubicBezTo>
                  <a:cubicBezTo>
                    <a:pt x="506" y="354"/>
                    <a:pt x="507" y="354"/>
                    <a:pt x="507" y="352"/>
                  </a:cubicBezTo>
                  <a:cubicBezTo>
                    <a:pt x="507" y="351"/>
                    <a:pt x="509" y="352"/>
                    <a:pt x="510" y="352"/>
                  </a:cubicBezTo>
                  <a:cubicBezTo>
                    <a:pt x="512" y="352"/>
                    <a:pt x="512" y="354"/>
                    <a:pt x="513" y="354"/>
                  </a:cubicBezTo>
                  <a:cubicBezTo>
                    <a:pt x="514" y="354"/>
                    <a:pt x="513" y="352"/>
                    <a:pt x="513" y="351"/>
                  </a:cubicBezTo>
                  <a:cubicBezTo>
                    <a:pt x="513" y="349"/>
                    <a:pt x="515" y="349"/>
                    <a:pt x="515" y="348"/>
                  </a:cubicBezTo>
                  <a:cubicBezTo>
                    <a:pt x="515" y="347"/>
                    <a:pt x="513" y="347"/>
                    <a:pt x="513" y="346"/>
                  </a:cubicBezTo>
                  <a:cubicBezTo>
                    <a:pt x="513" y="345"/>
                    <a:pt x="515" y="346"/>
                    <a:pt x="516" y="346"/>
                  </a:cubicBezTo>
                  <a:cubicBezTo>
                    <a:pt x="516" y="346"/>
                    <a:pt x="518" y="345"/>
                    <a:pt x="518" y="345"/>
                  </a:cubicBezTo>
                  <a:cubicBezTo>
                    <a:pt x="519" y="345"/>
                    <a:pt x="518" y="344"/>
                    <a:pt x="518" y="342"/>
                  </a:cubicBezTo>
                  <a:cubicBezTo>
                    <a:pt x="518" y="341"/>
                    <a:pt x="520" y="340"/>
                    <a:pt x="520" y="339"/>
                  </a:cubicBezTo>
                  <a:cubicBezTo>
                    <a:pt x="520" y="338"/>
                    <a:pt x="517" y="337"/>
                    <a:pt x="518" y="336"/>
                  </a:cubicBezTo>
                  <a:cubicBezTo>
                    <a:pt x="518" y="335"/>
                    <a:pt x="520" y="336"/>
                    <a:pt x="521" y="336"/>
                  </a:cubicBezTo>
                  <a:cubicBezTo>
                    <a:pt x="522" y="336"/>
                    <a:pt x="524" y="333"/>
                    <a:pt x="525" y="333"/>
                  </a:cubicBezTo>
                  <a:cubicBezTo>
                    <a:pt x="525" y="333"/>
                    <a:pt x="527" y="335"/>
                    <a:pt x="527" y="335"/>
                  </a:cubicBezTo>
                  <a:cubicBezTo>
                    <a:pt x="527" y="335"/>
                    <a:pt x="529" y="334"/>
                    <a:pt x="530" y="334"/>
                  </a:cubicBezTo>
                  <a:cubicBezTo>
                    <a:pt x="530" y="333"/>
                    <a:pt x="529" y="331"/>
                    <a:pt x="528" y="331"/>
                  </a:cubicBezTo>
                  <a:cubicBezTo>
                    <a:pt x="527" y="330"/>
                    <a:pt x="526" y="331"/>
                    <a:pt x="525" y="330"/>
                  </a:cubicBezTo>
                  <a:cubicBezTo>
                    <a:pt x="524" y="329"/>
                    <a:pt x="524" y="328"/>
                    <a:pt x="524" y="328"/>
                  </a:cubicBezTo>
                  <a:cubicBezTo>
                    <a:pt x="525" y="327"/>
                    <a:pt x="526" y="328"/>
                    <a:pt x="527" y="329"/>
                  </a:cubicBezTo>
                  <a:cubicBezTo>
                    <a:pt x="527" y="329"/>
                    <a:pt x="529" y="328"/>
                    <a:pt x="529" y="328"/>
                  </a:cubicBezTo>
                  <a:cubicBezTo>
                    <a:pt x="529" y="327"/>
                    <a:pt x="528" y="327"/>
                    <a:pt x="528" y="327"/>
                  </a:cubicBezTo>
                  <a:cubicBezTo>
                    <a:pt x="528" y="326"/>
                    <a:pt x="529" y="326"/>
                    <a:pt x="529" y="325"/>
                  </a:cubicBezTo>
                  <a:cubicBezTo>
                    <a:pt x="529" y="325"/>
                    <a:pt x="528" y="325"/>
                    <a:pt x="527" y="325"/>
                  </a:cubicBezTo>
                  <a:cubicBezTo>
                    <a:pt x="526" y="324"/>
                    <a:pt x="528" y="323"/>
                    <a:pt x="528" y="323"/>
                  </a:cubicBezTo>
                  <a:cubicBezTo>
                    <a:pt x="529" y="322"/>
                    <a:pt x="529" y="323"/>
                    <a:pt x="530" y="323"/>
                  </a:cubicBezTo>
                  <a:cubicBezTo>
                    <a:pt x="531" y="324"/>
                    <a:pt x="531" y="322"/>
                    <a:pt x="531" y="322"/>
                  </a:cubicBezTo>
                  <a:cubicBezTo>
                    <a:pt x="531" y="321"/>
                    <a:pt x="533" y="323"/>
                    <a:pt x="534" y="323"/>
                  </a:cubicBezTo>
                  <a:cubicBezTo>
                    <a:pt x="534" y="323"/>
                    <a:pt x="533" y="320"/>
                    <a:pt x="532" y="319"/>
                  </a:cubicBezTo>
                  <a:cubicBezTo>
                    <a:pt x="532" y="318"/>
                    <a:pt x="531" y="320"/>
                    <a:pt x="531" y="320"/>
                  </a:cubicBezTo>
                  <a:cubicBezTo>
                    <a:pt x="530" y="320"/>
                    <a:pt x="528" y="320"/>
                    <a:pt x="527" y="320"/>
                  </a:cubicBezTo>
                  <a:cubicBezTo>
                    <a:pt x="526" y="319"/>
                    <a:pt x="530" y="318"/>
                    <a:pt x="532" y="318"/>
                  </a:cubicBezTo>
                  <a:cubicBezTo>
                    <a:pt x="533" y="317"/>
                    <a:pt x="536" y="316"/>
                    <a:pt x="536" y="315"/>
                  </a:cubicBezTo>
                  <a:cubicBezTo>
                    <a:pt x="536" y="314"/>
                    <a:pt x="532" y="314"/>
                    <a:pt x="530" y="313"/>
                  </a:cubicBezTo>
                  <a:cubicBezTo>
                    <a:pt x="527" y="312"/>
                    <a:pt x="527" y="311"/>
                    <a:pt x="526" y="310"/>
                  </a:cubicBezTo>
                  <a:cubicBezTo>
                    <a:pt x="526" y="310"/>
                    <a:pt x="524" y="311"/>
                    <a:pt x="523" y="311"/>
                  </a:cubicBezTo>
                  <a:cubicBezTo>
                    <a:pt x="522" y="312"/>
                    <a:pt x="520" y="313"/>
                    <a:pt x="519" y="313"/>
                  </a:cubicBezTo>
                  <a:cubicBezTo>
                    <a:pt x="517" y="312"/>
                    <a:pt x="517" y="310"/>
                    <a:pt x="516" y="311"/>
                  </a:cubicBezTo>
                  <a:cubicBezTo>
                    <a:pt x="514" y="312"/>
                    <a:pt x="514" y="312"/>
                    <a:pt x="512" y="312"/>
                  </a:cubicBezTo>
                  <a:cubicBezTo>
                    <a:pt x="511" y="312"/>
                    <a:pt x="514" y="309"/>
                    <a:pt x="515" y="309"/>
                  </a:cubicBezTo>
                  <a:cubicBezTo>
                    <a:pt x="516" y="308"/>
                    <a:pt x="517" y="309"/>
                    <a:pt x="518" y="309"/>
                  </a:cubicBezTo>
                  <a:cubicBezTo>
                    <a:pt x="520" y="309"/>
                    <a:pt x="521" y="309"/>
                    <a:pt x="522" y="308"/>
                  </a:cubicBezTo>
                  <a:cubicBezTo>
                    <a:pt x="523" y="307"/>
                    <a:pt x="525" y="306"/>
                    <a:pt x="525" y="305"/>
                  </a:cubicBezTo>
                  <a:cubicBezTo>
                    <a:pt x="526" y="304"/>
                    <a:pt x="532" y="303"/>
                    <a:pt x="532" y="303"/>
                  </a:cubicBezTo>
                  <a:cubicBezTo>
                    <a:pt x="533" y="302"/>
                    <a:pt x="532" y="301"/>
                    <a:pt x="531" y="299"/>
                  </a:cubicBezTo>
                  <a:cubicBezTo>
                    <a:pt x="530" y="297"/>
                    <a:pt x="529" y="297"/>
                    <a:pt x="527" y="296"/>
                  </a:cubicBezTo>
                  <a:cubicBezTo>
                    <a:pt x="525" y="294"/>
                    <a:pt x="525" y="295"/>
                    <a:pt x="525" y="294"/>
                  </a:cubicBezTo>
                  <a:cubicBezTo>
                    <a:pt x="524" y="293"/>
                    <a:pt x="523" y="293"/>
                    <a:pt x="521" y="293"/>
                  </a:cubicBezTo>
                  <a:cubicBezTo>
                    <a:pt x="519" y="292"/>
                    <a:pt x="520" y="292"/>
                    <a:pt x="519" y="291"/>
                  </a:cubicBezTo>
                  <a:cubicBezTo>
                    <a:pt x="518" y="290"/>
                    <a:pt x="518" y="290"/>
                    <a:pt x="516" y="290"/>
                  </a:cubicBezTo>
                  <a:cubicBezTo>
                    <a:pt x="515" y="290"/>
                    <a:pt x="513" y="291"/>
                    <a:pt x="512" y="291"/>
                  </a:cubicBezTo>
                  <a:cubicBezTo>
                    <a:pt x="511" y="291"/>
                    <a:pt x="511" y="290"/>
                    <a:pt x="510" y="289"/>
                  </a:cubicBezTo>
                  <a:cubicBezTo>
                    <a:pt x="508" y="288"/>
                    <a:pt x="508" y="288"/>
                    <a:pt x="507" y="288"/>
                  </a:cubicBezTo>
                  <a:cubicBezTo>
                    <a:pt x="506" y="287"/>
                    <a:pt x="508" y="287"/>
                    <a:pt x="508" y="286"/>
                  </a:cubicBezTo>
                  <a:cubicBezTo>
                    <a:pt x="508" y="286"/>
                    <a:pt x="507" y="285"/>
                    <a:pt x="507" y="285"/>
                  </a:cubicBezTo>
                  <a:cubicBezTo>
                    <a:pt x="507" y="284"/>
                    <a:pt x="510" y="285"/>
                    <a:pt x="512" y="287"/>
                  </a:cubicBezTo>
                  <a:cubicBezTo>
                    <a:pt x="513" y="289"/>
                    <a:pt x="513" y="289"/>
                    <a:pt x="514" y="289"/>
                  </a:cubicBezTo>
                  <a:cubicBezTo>
                    <a:pt x="514" y="289"/>
                    <a:pt x="517" y="288"/>
                    <a:pt x="517" y="288"/>
                  </a:cubicBezTo>
                  <a:cubicBezTo>
                    <a:pt x="517" y="288"/>
                    <a:pt x="520" y="288"/>
                    <a:pt x="521" y="289"/>
                  </a:cubicBezTo>
                  <a:cubicBezTo>
                    <a:pt x="522" y="290"/>
                    <a:pt x="523" y="291"/>
                    <a:pt x="523" y="291"/>
                  </a:cubicBezTo>
                  <a:cubicBezTo>
                    <a:pt x="524" y="291"/>
                    <a:pt x="528" y="291"/>
                    <a:pt x="528" y="291"/>
                  </a:cubicBezTo>
                  <a:cubicBezTo>
                    <a:pt x="529" y="291"/>
                    <a:pt x="532" y="293"/>
                    <a:pt x="532" y="292"/>
                  </a:cubicBezTo>
                  <a:cubicBezTo>
                    <a:pt x="532" y="292"/>
                    <a:pt x="530" y="289"/>
                    <a:pt x="530" y="288"/>
                  </a:cubicBezTo>
                  <a:cubicBezTo>
                    <a:pt x="529" y="288"/>
                    <a:pt x="528" y="288"/>
                    <a:pt x="527" y="287"/>
                  </a:cubicBezTo>
                  <a:cubicBezTo>
                    <a:pt x="525" y="286"/>
                    <a:pt x="527" y="285"/>
                    <a:pt x="526" y="284"/>
                  </a:cubicBezTo>
                  <a:cubicBezTo>
                    <a:pt x="525" y="283"/>
                    <a:pt x="522" y="283"/>
                    <a:pt x="521" y="282"/>
                  </a:cubicBezTo>
                  <a:cubicBezTo>
                    <a:pt x="520" y="280"/>
                    <a:pt x="521" y="278"/>
                    <a:pt x="521" y="277"/>
                  </a:cubicBezTo>
                  <a:cubicBezTo>
                    <a:pt x="521" y="276"/>
                    <a:pt x="519" y="273"/>
                    <a:pt x="518" y="270"/>
                  </a:cubicBezTo>
                  <a:cubicBezTo>
                    <a:pt x="516" y="266"/>
                    <a:pt x="516" y="262"/>
                    <a:pt x="514" y="261"/>
                  </a:cubicBezTo>
                  <a:cubicBezTo>
                    <a:pt x="512" y="260"/>
                    <a:pt x="510" y="260"/>
                    <a:pt x="508" y="259"/>
                  </a:cubicBezTo>
                  <a:cubicBezTo>
                    <a:pt x="506" y="257"/>
                    <a:pt x="506" y="256"/>
                    <a:pt x="505" y="256"/>
                  </a:cubicBezTo>
                  <a:cubicBezTo>
                    <a:pt x="504" y="255"/>
                    <a:pt x="503" y="257"/>
                    <a:pt x="502" y="256"/>
                  </a:cubicBezTo>
                  <a:cubicBezTo>
                    <a:pt x="501" y="256"/>
                    <a:pt x="502" y="253"/>
                    <a:pt x="502" y="252"/>
                  </a:cubicBezTo>
                  <a:cubicBezTo>
                    <a:pt x="503" y="251"/>
                    <a:pt x="503" y="251"/>
                    <a:pt x="504" y="251"/>
                  </a:cubicBezTo>
                  <a:cubicBezTo>
                    <a:pt x="504" y="250"/>
                    <a:pt x="507" y="246"/>
                    <a:pt x="507" y="245"/>
                  </a:cubicBezTo>
                  <a:cubicBezTo>
                    <a:pt x="508" y="244"/>
                    <a:pt x="509" y="244"/>
                    <a:pt x="510" y="244"/>
                  </a:cubicBezTo>
                  <a:cubicBezTo>
                    <a:pt x="511" y="244"/>
                    <a:pt x="511" y="242"/>
                    <a:pt x="512" y="242"/>
                  </a:cubicBezTo>
                  <a:cubicBezTo>
                    <a:pt x="512" y="241"/>
                    <a:pt x="514" y="240"/>
                    <a:pt x="514" y="239"/>
                  </a:cubicBezTo>
                  <a:cubicBezTo>
                    <a:pt x="514" y="239"/>
                    <a:pt x="513" y="239"/>
                    <a:pt x="512" y="238"/>
                  </a:cubicBezTo>
                  <a:cubicBezTo>
                    <a:pt x="512" y="237"/>
                    <a:pt x="513" y="236"/>
                    <a:pt x="514" y="236"/>
                  </a:cubicBezTo>
                  <a:cubicBezTo>
                    <a:pt x="515" y="235"/>
                    <a:pt x="516" y="237"/>
                    <a:pt x="516" y="238"/>
                  </a:cubicBezTo>
                  <a:cubicBezTo>
                    <a:pt x="516" y="239"/>
                    <a:pt x="517" y="238"/>
                    <a:pt x="518" y="238"/>
                  </a:cubicBezTo>
                  <a:cubicBezTo>
                    <a:pt x="518" y="238"/>
                    <a:pt x="519" y="238"/>
                    <a:pt x="519" y="237"/>
                  </a:cubicBezTo>
                  <a:cubicBezTo>
                    <a:pt x="519" y="237"/>
                    <a:pt x="518" y="236"/>
                    <a:pt x="519" y="235"/>
                  </a:cubicBezTo>
                  <a:cubicBezTo>
                    <a:pt x="519" y="234"/>
                    <a:pt x="522" y="234"/>
                    <a:pt x="521" y="233"/>
                  </a:cubicBezTo>
                  <a:cubicBezTo>
                    <a:pt x="521" y="233"/>
                    <a:pt x="520" y="233"/>
                    <a:pt x="520" y="232"/>
                  </a:cubicBezTo>
                  <a:cubicBezTo>
                    <a:pt x="520" y="232"/>
                    <a:pt x="520" y="231"/>
                    <a:pt x="521" y="231"/>
                  </a:cubicBezTo>
                  <a:cubicBezTo>
                    <a:pt x="521" y="231"/>
                    <a:pt x="522" y="231"/>
                    <a:pt x="523" y="231"/>
                  </a:cubicBezTo>
                  <a:cubicBezTo>
                    <a:pt x="524" y="231"/>
                    <a:pt x="530" y="228"/>
                    <a:pt x="532" y="228"/>
                  </a:cubicBezTo>
                  <a:cubicBezTo>
                    <a:pt x="534" y="227"/>
                    <a:pt x="535" y="226"/>
                    <a:pt x="536" y="227"/>
                  </a:cubicBezTo>
                  <a:cubicBezTo>
                    <a:pt x="537" y="227"/>
                    <a:pt x="536" y="229"/>
                    <a:pt x="536" y="229"/>
                  </a:cubicBezTo>
                  <a:cubicBezTo>
                    <a:pt x="537" y="229"/>
                    <a:pt x="540" y="228"/>
                    <a:pt x="540" y="227"/>
                  </a:cubicBezTo>
                  <a:cubicBezTo>
                    <a:pt x="540" y="227"/>
                    <a:pt x="538" y="227"/>
                    <a:pt x="538" y="226"/>
                  </a:cubicBezTo>
                  <a:cubicBezTo>
                    <a:pt x="538" y="225"/>
                    <a:pt x="541" y="224"/>
                    <a:pt x="542" y="223"/>
                  </a:cubicBezTo>
                  <a:cubicBezTo>
                    <a:pt x="542" y="221"/>
                    <a:pt x="540" y="223"/>
                    <a:pt x="538" y="223"/>
                  </a:cubicBezTo>
                  <a:cubicBezTo>
                    <a:pt x="535" y="223"/>
                    <a:pt x="536" y="221"/>
                    <a:pt x="535" y="221"/>
                  </a:cubicBezTo>
                  <a:cubicBezTo>
                    <a:pt x="534" y="221"/>
                    <a:pt x="534" y="221"/>
                    <a:pt x="534" y="222"/>
                  </a:cubicBezTo>
                  <a:cubicBezTo>
                    <a:pt x="533" y="222"/>
                    <a:pt x="533" y="221"/>
                    <a:pt x="532" y="221"/>
                  </a:cubicBezTo>
                  <a:cubicBezTo>
                    <a:pt x="531" y="221"/>
                    <a:pt x="530" y="222"/>
                    <a:pt x="529" y="222"/>
                  </a:cubicBezTo>
                  <a:cubicBezTo>
                    <a:pt x="528" y="222"/>
                    <a:pt x="527" y="221"/>
                    <a:pt x="526" y="220"/>
                  </a:cubicBezTo>
                  <a:cubicBezTo>
                    <a:pt x="525" y="220"/>
                    <a:pt x="521" y="217"/>
                    <a:pt x="520" y="217"/>
                  </a:cubicBezTo>
                  <a:cubicBezTo>
                    <a:pt x="520" y="217"/>
                    <a:pt x="519" y="217"/>
                    <a:pt x="518" y="218"/>
                  </a:cubicBezTo>
                  <a:cubicBezTo>
                    <a:pt x="517" y="218"/>
                    <a:pt x="516" y="218"/>
                    <a:pt x="515" y="218"/>
                  </a:cubicBezTo>
                  <a:cubicBezTo>
                    <a:pt x="514" y="219"/>
                    <a:pt x="515" y="219"/>
                    <a:pt x="515" y="220"/>
                  </a:cubicBezTo>
                  <a:cubicBezTo>
                    <a:pt x="515" y="221"/>
                    <a:pt x="513" y="222"/>
                    <a:pt x="511" y="222"/>
                  </a:cubicBezTo>
                  <a:cubicBezTo>
                    <a:pt x="510" y="223"/>
                    <a:pt x="508" y="225"/>
                    <a:pt x="507" y="226"/>
                  </a:cubicBezTo>
                  <a:cubicBezTo>
                    <a:pt x="506" y="226"/>
                    <a:pt x="505" y="225"/>
                    <a:pt x="504" y="225"/>
                  </a:cubicBezTo>
                  <a:cubicBezTo>
                    <a:pt x="504" y="225"/>
                    <a:pt x="500" y="224"/>
                    <a:pt x="500" y="223"/>
                  </a:cubicBezTo>
                  <a:cubicBezTo>
                    <a:pt x="499" y="223"/>
                    <a:pt x="500" y="221"/>
                    <a:pt x="500" y="220"/>
                  </a:cubicBezTo>
                  <a:cubicBezTo>
                    <a:pt x="501" y="219"/>
                    <a:pt x="501" y="216"/>
                    <a:pt x="501" y="216"/>
                  </a:cubicBezTo>
                  <a:cubicBezTo>
                    <a:pt x="501" y="215"/>
                    <a:pt x="500" y="214"/>
                    <a:pt x="500" y="213"/>
                  </a:cubicBezTo>
                  <a:cubicBezTo>
                    <a:pt x="500" y="213"/>
                    <a:pt x="498" y="213"/>
                    <a:pt x="497" y="213"/>
                  </a:cubicBezTo>
                  <a:cubicBezTo>
                    <a:pt x="496" y="213"/>
                    <a:pt x="497" y="214"/>
                    <a:pt x="496" y="215"/>
                  </a:cubicBezTo>
                  <a:cubicBezTo>
                    <a:pt x="495" y="215"/>
                    <a:pt x="495" y="214"/>
                    <a:pt x="494" y="213"/>
                  </a:cubicBezTo>
                  <a:cubicBezTo>
                    <a:pt x="494" y="212"/>
                    <a:pt x="493" y="213"/>
                    <a:pt x="492" y="213"/>
                  </a:cubicBezTo>
                  <a:cubicBezTo>
                    <a:pt x="491" y="213"/>
                    <a:pt x="490" y="212"/>
                    <a:pt x="488" y="212"/>
                  </a:cubicBezTo>
                  <a:cubicBezTo>
                    <a:pt x="487" y="211"/>
                    <a:pt x="487" y="211"/>
                    <a:pt x="486" y="210"/>
                  </a:cubicBezTo>
                  <a:cubicBezTo>
                    <a:pt x="485" y="208"/>
                    <a:pt x="484" y="207"/>
                    <a:pt x="484" y="207"/>
                  </a:cubicBezTo>
                  <a:cubicBezTo>
                    <a:pt x="484" y="206"/>
                    <a:pt x="484" y="205"/>
                    <a:pt x="485" y="204"/>
                  </a:cubicBezTo>
                  <a:cubicBezTo>
                    <a:pt x="486" y="202"/>
                    <a:pt x="486" y="200"/>
                    <a:pt x="486" y="200"/>
                  </a:cubicBezTo>
                  <a:cubicBezTo>
                    <a:pt x="487" y="200"/>
                    <a:pt x="488" y="199"/>
                    <a:pt x="490" y="198"/>
                  </a:cubicBezTo>
                  <a:cubicBezTo>
                    <a:pt x="491" y="198"/>
                    <a:pt x="491" y="200"/>
                    <a:pt x="493" y="200"/>
                  </a:cubicBezTo>
                  <a:cubicBezTo>
                    <a:pt x="494" y="201"/>
                    <a:pt x="494" y="200"/>
                    <a:pt x="496" y="200"/>
                  </a:cubicBezTo>
                  <a:cubicBezTo>
                    <a:pt x="497" y="199"/>
                    <a:pt x="498" y="199"/>
                    <a:pt x="500" y="199"/>
                  </a:cubicBezTo>
                  <a:cubicBezTo>
                    <a:pt x="501" y="199"/>
                    <a:pt x="502" y="197"/>
                    <a:pt x="503" y="196"/>
                  </a:cubicBezTo>
                  <a:cubicBezTo>
                    <a:pt x="503" y="195"/>
                    <a:pt x="503" y="192"/>
                    <a:pt x="504" y="191"/>
                  </a:cubicBezTo>
                  <a:cubicBezTo>
                    <a:pt x="505" y="190"/>
                    <a:pt x="509" y="189"/>
                    <a:pt x="511" y="188"/>
                  </a:cubicBezTo>
                  <a:cubicBezTo>
                    <a:pt x="512" y="187"/>
                    <a:pt x="516" y="185"/>
                    <a:pt x="517" y="184"/>
                  </a:cubicBezTo>
                  <a:cubicBezTo>
                    <a:pt x="518" y="184"/>
                    <a:pt x="522" y="178"/>
                    <a:pt x="523" y="177"/>
                  </a:cubicBezTo>
                  <a:cubicBezTo>
                    <a:pt x="524" y="176"/>
                    <a:pt x="526" y="177"/>
                    <a:pt x="529" y="177"/>
                  </a:cubicBezTo>
                  <a:cubicBezTo>
                    <a:pt x="531" y="177"/>
                    <a:pt x="531" y="175"/>
                    <a:pt x="532" y="175"/>
                  </a:cubicBezTo>
                  <a:cubicBezTo>
                    <a:pt x="533" y="175"/>
                    <a:pt x="532" y="177"/>
                    <a:pt x="532" y="178"/>
                  </a:cubicBezTo>
                  <a:cubicBezTo>
                    <a:pt x="532" y="179"/>
                    <a:pt x="535" y="179"/>
                    <a:pt x="536" y="179"/>
                  </a:cubicBezTo>
                  <a:cubicBezTo>
                    <a:pt x="537" y="180"/>
                    <a:pt x="538" y="180"/>
                    <a:pt x="538" y="181"/>
                  </a:cubicBezTo>
                  <a:cubicBezTo>
                    <a:pt x="538" y="183"/>
                    <a:pt x="536" y="183"/>
                    <a:pt x="535" y="185"/>
                  </a:cubicBezTo>
                  <a:cubicBezTo>
                    <a:pt x="534" y="187"/>
                    <a:pt x="533" y="189"/>
                    <a:pt x="532" y="190"/>
                  </a:cubicBezTo>
                  <a:cubicBezTo>
                    <a:pt x="531" y="191"/>
                    <a:pt x="530" y="191"/>
                    <a:pt x="529" y="191"/>
                  </a:cubicBezTo>
                  <a:cubicBezTo>
                    <a:pt x="528" y="191"/>
                    <a:pt x="529" y="192"/>
                    <a:pt x="529" y="193"/>
                  </a:cubicBezTo>
                  <a:cubicBezTo>
                    <a:pt x="529" y="194"/>
                    <a:pt x="528" y="194"/>
                    <a:pt x="527" y="195"/>
                  </a:cubicBezTo>
                  <a:cubicBezTo>
                    <a:pt x="526" y="195"/>
                    <a:pt x="528" y="196"/>
                    <a:pt x="529" y="196"/>
                  </a:cubicBezTo>
                  <a:cubicBezTo>
                    <a:pt x="529" y="196"/>
                    <a:pt x="533" y="195"/>
                    <a:pt x="533" y="196"/>
                  </a:cubicBezTo>
                  <a:cubicBezTo>
                    <a:pt x="534" y="196"/>
                    <a:pt x="530" y="197"/>
                    <a:pt x="530" y="198"/>
                  </a:cubicBezTo>
                  <a:cubicBezTo>
                    <a:pt x="529" y="198"/>
                    <a:pt x="530" y="199"/>
                    <a:pt x="530" y="199"/>
                  </a:cubicBezTo>
                  <a:cubicBezTo>
                    <a:pt x="530" y="200"/>
                    <a:pt x="529" y="200"/>
                    <a:pt x="528" y="200"/>
                  </a:cubicBezTo>
                  <a:cubicBezTo>
                    <a:pt x="527" y="201"/>
                    <a:pt x="525" y="201"/>
                    <a:pt x="525" y="202"/>
                  </a:cubicBezTo>
                  <a:cubicBezTo>
                    <a:pt x="524" y="203"/>
                    <a:pt x="524" y="204"/>
                    <a:pt x="525" y="205"/>
                  </a:cubicBezTo>
                  <a:cubicBezTo>
                    <a:pt x="525" y="205"/>
                    <a:pt x="528" y="203"/>
                    <a:pt x="529" y="202"/>
                  </a:cubicBezTo>
                  <a:cubicBezTo>
                    <a:pt x="530" y="202"/>
                    <a:pt x="532" y="200"/>
                    <a:pt x="533" y="199"/>
                  </a:cubicBezTo>
                  <a:cubicBezTo>
                    <a:pt x="534" y="199"/>
                    <a:pt x="538" y="196"/>
                    <a:pt x="541" y="195"/>
                  </a:cubicBezTo>
                  <a:cubicBezTo>
                    <a:pt x="544" y="193"/>
                    <a:pt x="544" y="192"/>
                    <a:pt x="545" y="192"/>
                  </a:cubicBezTo>
                  <a:cubicBezTo>
                    <a:pt x="546" y="192"/>
                    <a:pt x="548" y="191"/>
                    <a:pt x="553" y="190"/>
                  </a:cubicBezTo>
                  <a:cubicBezTo>
                    <a:pt x="557" y="190"/>
                    <a:pt x="557" y="190"/>
                    <a:pt x="557" y="190"/>
                  </a:cubicBezTo>
                  <a:cubicBezTo>
                    <a:pt x="558" y="189"/>
                    <a:pt x="559" y="187"/>
                    <a:pt x="560" y="186"/>
                  </a:cubicBezTo>
                  <a:cubicBezTo>
                    <a:pt x="561" y="185"/>
                    <a:pt x="564" y="183"/>
                    <a:pt x="567" y="182"/>
                  </a:cubicBezTo>
                  <a:cubicBezTo>
                    <a:pt x="568" y="181"/>
                    <a:pt x="570" y="180"/>
                    <a:pt x="571" y="180"/>
                  </a:cubicBezTo>
                  <a:cubicBezTo>
                    <a:pt x="571" y="180"/>
                    <a:pt x="572" y="179"/>
                    <a:pt x="572" y="179"/>
                  </a:cubicBezTo>
                  <a:cubicBezTo>
                    <a:pt x="573" y="178"/>
                    <a:pt x="573" y="177"/>
                    <a:pt x="574" y="177"/>
                  </a:cubicBezTo>
                  <a:cubicBezTo>
                    <a:pt x="574" y="177"/>
                    <a:pt x="574" y="177"/>
                    <a:pt x="574" y="177"/>
                  </a:cubicBezTo>
                  <a:cubicBezTo>
                    <a:pt x="575" y="177"/>
                    <a:pt x="576" y="176"/>
                    <a:pt x="577" y="176"/>
                  </a:cubicBezTo>
                  <a:cubicBezTo>
                    <a:pt x="578" y="176"/>
                    <a:pt x="578" y="176"/>
                    <a:pt x="579" y="176"/>
                  </a:cubicBezTo>
                  <a:cubicBezTo>
                    <a:pt x="579" y="176"/>
                    <a:pt x="582" y="171"/>
                    <a:pt x="584" y="168"/>
                  </a:cubicBezTo>
                  <a:cubicBezTo>
                    <a:pt x="585" y="166"/>
                    <a:pt x="585" y="165"/>
                    <a:pt x="585" y="165"/>
                  </a:cubicBezTo>
                  <a:cubicBezTo>
                    <a:pt x="586" y="165"/>
                    <a:pt x="586" y="165"/>
                    <a:pt x="586" y="164"/>
                  </a:cubicBezTo>
                  <a:cubicBezTo>
                    <a:pt x="587" y="164"/>
                    <a:pt x="587" y="164"/>
                    <a:pt x="588" y="164"/>
                  </a:cubicBezTo>
                  <a:cubicBezTo>
                    <a:pt x="588" y="164"/>
                    <a:pt x="589" y="165"/>
                    <a:pt x="591" y="167"/>
                  </a:cubicBezTo>
                  <a:cubicBezTo>
                    <a:pt x="591" y="167"/>
                    <a:pt x="592" y="168"/>
                    <a:pt x="592" y="168"/>
                  </a:cubicBezTo>
                  <a:cubicBezTo>
                    <a:pt x="592" y="168"/>
                    <a:pt x="592" y="168"/>
                    <a:pt x="592" y="168"/>
                  </a:cubicBezTo>
                  <a:cubicBezTo>
                    <a:pt x="593" y="168"/>
                    <a:pt x="595" y="169"/>
                    <a:pt x="597" y="169"/>
                  </a:cubicBezTo>
                  <a:cubicBezTo>
                    <a:pt x="599" y="169"/>
                    <a:pt x="601" y="169"/>
                    <a:pt x="602" y="169"/>
                  </a:cubicBezTo>
                  <a:cubicBezTo>
                    <a:pt x="602" y="169"/>
                    <a:pt x="602" y="169"/>
                    <a:pt x="602" y="169"/>
                  </a:cubicBezTo>
                  <a:cubicBezTo>
                    <a:pt x="603" y="168"/>
                    <a:pt x="603" y="168"/>
                    <a:pt x="603" y="168"/>
                  </a:cubicBezTo>
                  <a:cubicBezTo>
                    <a:pt x="603" y="168"/>
                    <a:pt x="603" y="167"/>
                    <a:pt x="602" y="166"/>
                  </a:cubicBezTo>
                  <a:cubicBezTo>
                    <a:pt x="601" y="165"/>
                    <a:pt x="599" y="162"/>
                    <a:pt x="600" y="161"/>
                  </a:cubicBezTo>
                  <a:cubicBezTo>
                    <a:pt x="600" y="161"/>
                    <a:pt x="600" y="161"/>
                    <a:pt x="600" y="161"/>
                  </a:cubicBezTo>
                  <a:cubicBezTo>
                    <a:pt x="600" y="161"/>
                    <a:pt x="603" y="160"/>
                    <a:pt x="606" y="160"/>
                  </a:cubicBezTo>
                  <a:cubicBezTo>
                    <a:pt x="608" y="160"/>
                    <a:pt x="610" y="160"/>
                    <a:pt x="611" y="160"/>
                  </a:cubicBezTo>
                  <a:cubicBezTo>
                    <a:pt x="611" y="160"/>
                    <a:pt x="611" y="160"/>
                    <a:pt x="611" y="160"/>
                  </a:cubicBezTo>
                  <a:cubicBezTo>
                    <a:pt x="611" y="160"/>
                    <a:pt x="612" y="159"/>
                    <a:pt x="612" y="158"/>
                  </a:cubicBezTo>
                  <a:cubicBezTo>
                    <a:pt x="613" y="157"/>
                    <a:pt x="613" y="156"/>
                    <a:pt x="614" y="156"/>
                  </a:cubicBezTo>
                  <a:cubicBezTo>
                    <a:pt x="614" y="155"/>
                    <a:pt x="615" y="155"/>
                    <a:pt x="616" y="155"/>
                  </a:cubicBezTo>
                  <a:cubicBezTo>
                    <a:pt x="617" y="155"/>
                    <a:pt x="618" y="154"/>
                    <a:pt x="618" y="154"/>
                  </a:cubicBezTo>
                  <a:cubicBezTo>
                    <a:pt x="618" y="154"/>
                    <a:pt x="618" y="153"/>
                    <a:pt x="619" y="152"/>
                  </a:cubicBezTo>
                  <a:cubicBezTo>
                    <a:pt x="619" y="150"/>
                    <a:pt x="619" y="148"/>
                    <a:pt x="620" y="148"/>
                  </a:cubicBezTo>
                  <a:cubicBezTo>
                    <a:pt x="621" y="148"/>
                    <a:pt x="621" y="148"/>
                    <a:pt x="622" y="148"/>
                  </a:cubicBezTo>
                  <a:cubicBezTo>
                    <a:pt x="623" y="148"/>
                    <a:pt x="623" y="148"/>
                    <a:pt x="624" y="148"/>
                  </a:cubicBezTo>
                  <a:cubicBezTo>
                    <a:pt x="625" y="149"/>
                    <a:pt x="626" y="149"/>
                    <a:pt x="626" y="150"/>
                  </a:cubicBezTo>
                  <a:cubicBezTo>
                    <a:pt x="626" y="150"/>
                    <a:pt x="628" y="150"/>
                    <a:pt x="628" y="150"/>
                  </a:cubicBezTo>
                  <a:cubicBezTo>
                    <a:pt x="629" y="150"/>
                    <a:pt x="631" y="150"/>
                    <a:pt x="632" y="150"/>
                  </a:cubicBezTo>
                  <a:cubicBezTo>
                    <a:pt x="632" y="150"/>
                    <a:pt x="632" y="150"/>
                    <a:pt x="632" y="150"/>
                  </a:cubicBezTo>
                  <a:cubicBezTo>
                    <a:pt x="633" y="149"/>
                    <a:pt x="634" y="149"/>
                    <a:pt x="634" y="149"/>
                  </a:cubicBezTo>
                  <a:cubicBezTo>
                    <a:pt x="634" y="149"/>
                    <a:pt x="635" y="148"/>
                    <a:pt x="635" y="146"/>
                  </a:cubicBezTo>
                  <a:cubicBezTo>
                    <a:pt x="635" y="145"/>
                    <a:pt x="636" y="143"/>
                    <a:pt x="636" y="143"/>
                  </a:cubicBezTo>
                  <a:cubicBezTo>
                    <a:pt x="636" y="142"/>
                    <a:pt x="636" y="140"/>
                    <a:pt x="636" y="138"/>
                  </a:cubicBezTo>
                  <a:cubicBezTo>
                    <a:pt x="635" y="135"/>
                    <a:pt x="635" y="131"/>
                    <a:pt x="635" y="131"/>
                  </a:cubicBezTo>
                  <a:cubicBezTo>
                    <a:pt x="635" y="130"/>
                    <a:pt x="634" y="129"/>
                    <a:pt x="634" y="128"/>
                  </a:cubicBezTo>
                  <a:cubicBezTo>
                    <a:pt x="633" y="127"/>
                    <a:pt x="632" y="125"/>
                    <a:pt x="633" y="123"/>
                  </a:cubicBezTo>
                  <a:cubicBezTo>
                    <a:pt x="633" y="122"/>
                    <a:pt x="634" y="122"/>
                    <a:pt x="636" y="122"/>
                  </a:cubicBezTo>
                  <a:cubicBezTo>
                    <a:pt x="637" y="122"/>
                    <a:pt x="638" y="122"/>
                    <a:pt x="638" y="121"/>
                  </a:cubicBezTo>
                  <a:cubicBezTo>
                    <a:pt x="639" y="121"/>
                    <a:pt x="640" y="119"/>
                    <a:pt x="641" y="118"/>
                  </a:cubicBezTo>
                  <a:cubicBezTo>
                    <a:pt x="641" y="118"/>
                    <a:pt x="641" y="118"/>
                    <a:pt x="641" y="118"/>
                  </a:cubicBezTo>
                  <a:cubicBezTo>
                    <a:pt x="641" y="117"/>
                    <a:pt x="642" y="116"/>
                    <a:pt x="642" y="116"/>
                  </a:cubicBezTo>
                  <a:cubicBezTo>
                    <a:pt x="642" y="116"/>
                    <a:pt x="643" y="116"/>
                    <a:pt x="643" y="117"/>
                  </a:cubicBezTo>
                  <a:cubicBezTo>
                    <a:pt x="644" y="117"/>
                    <a:pt x="645" y="118"/>
                    <a:pt x="645" y="118"/>
                  </a:cubicBezTo>
                  <a:cubicBezTo>
                    <a:pt x="645" y="118"/>
                    <a:pt x="648" y="119"/>
                    <a:pt x="650" y="119"/>
                  </a:cubicBezTo>
                  <a:cubicBezTo>
                    <a:pt x="652" y="120"/>
                    <a:pt x="654" y="120"/>
                    <a:pt x="654" y="120"/>
                  </a:cubicBezTo>
                  <a:cubicBezTo>
                    <a:pt x="655" y="120"/>
                    <a:pt x="655" y="120"/>
                    <a:pt x="656" y="119"/>
                  </a:cubicBezTo>
                  <a:cubicBezTo>
                    <a:pt x="656" y="119"/>
                    <a:pt x="656" y="119"/>
                    <a:pt x="656" y="119"/>
                  </a:cubicBezTo>
                  <a:cubicBezTo>
                    <a:pt x="656" y="119"/>
                    <a:pt x="656" y="119"/>
                    <a:pt x="656" y="118"/>
                  </a:cubicBezTo>
                  <a:cubicBezTo>
                    <a:pt x="656" y="117"/>
                    <a:pt x="656" y="117"/>
                    <a:pt x="656" y="117"/>
                  </a:cubicBezTo>
                  <a:cubicBezTo>
                    <a:pt x="656" y="116"/>
                    <a:pt x="657" y="115"/>
                    <a:pt x="658" y="114"/>
                  </a:cubicBezTo>
                  <a:cubicBezTo>
                    <a:pt x="659" y="114"/>
                    <a:pt x="660" y="113"/>
                    <a:pt x="660" y="113"/>
                  </a:cubicBezTo>
                  <a:cubicBezTo>
                    <a:pt x="660" y="113"/>
                    <a:pt x="660" y="112"/>
                    <a:pt x="660" y="112"/>
                  </a:cubicBezTo>
                  <a:cubicBezTo>
                    <a:pt x="660" y="111"/>
                    <a:pt x="660" y="111"/>
                    <a:pt x="660" y="110"/>
                  </a:cubicBezTo>
                  <a:cubicBezTo>
                    <a:pt x="661" y="109"/>
                    <a:pt x="662" y="107"/>
                    <a:pt x="664" y="106"/>
                  </a:cubicBezTo>
                  <a:cubicBezTo>
                    <a:pt x="664" y="106"/>
                    <a:pt x="664" y="105"/>
                    <a:pt x="664" y="105"/>
                  </a:cubicBezTo>
                  <a:cubicBezTo>
                    <a:pt x="664" y="105"/>
                    <a:pt x="664" y="104"/>
                    <a:pt x="664" y="102"/>
                  </a:cubicBezTo>
                  <a:cubicBezTo>
                    <a:pt x="664" y="102"/>
                    <a:pt x="665" y="101"/>
                    <a:pt x="665" y="101"/>
                  </a:cubicBezTo>
                  <a:cubicBezTo>
                    <a:pt x="665" y="101"/>
                    <a:pt x="665" y="100"/>
                    <a:pt x="665" y="100"/>
                  </a:cubicBezTo>
                  <a:cubicBezTo>
                    <a:pt x="666" y="99"/>
                    <a:pt x="666" y="99"/>
                    <a:pt x="666" y="99"/>
                  </a:cubicBezTo>
                  <a:cubicBezTo>
                    <a:pt x="666" y="98"/>
                    <a:pt x="666" y="98"/>
                    <a:pt x="666" y="97"/>
                  </a:cubicBezTo>
                  <a:cubicBezTo>
                    <a:pt x="667" y="94"/>
                    <a:pt x="669" y="89"/>
                    <a:pt x="669" y="88"/>
                  </a:cubicBezTo>
                  <a:cubicBezTo>
                    <a:pt x="670" y="88"/>
                    <a:pt x="671" y="87"/>
                    <a:pt x="672" y="87"/>
                  </a:cubicBezTo>
                  <a:cubicBezTo>
                    <a:pt x="673" y="86"/>
                    <a:pt x="674" y="86"/>
                    <a:pt x="674" y="86"/>
                  </a:cubicBezTo>
                  <a:cubicBezTo>
                    <a:pt x="674" y="85"/>
                    <a:pt x="674" y="85"/>
                    <a:pt x="674" y="84"/>
                  </a:cubicBezTo>
                  <a:cubicBezTo>
                    <a:pt x="674" y="84"/>
                    <a:pt x="672" y="81"/>
                    <a:pt x="672" y="80"/>
                  </a:cubicBezTo>
                  <a:cubicBezTo>
                    <a:pt x="672" y="80"/>
                    <a:pt x="673" y="79"/>
                    <a:pt x="673" y="79"/>
                  </a:cubicBezTo>
                  <a:cubicBezTo>
                    <a:pt x="673" y="79"/>
                    <a:pt x="673" y="79"/>
                    <a:pt x="673" y="79"/>
                  </a:cubicBezTo>
                  <a:cubicBezTo>
                    <a:pt x="674" y="78"/>
                    <a:pt x="674" y="77"/>
                    <a:pt x="674" y="77"/>
                  </a:cubicBezTo>
                  <a:cubicBezTo>
                    <a:pt x="674" y="76"/>
                    <a:pt x="673" y="76"/>
                    <a:pt x="673" y="76"/>
                  </a:cubicBezTo>
                  <a:cubicBezTo>
                    <a:pt x="672" y="75"/>
                    <a:pt x="672" y="75"/>
                    <a:pt x="671" y="75"/>
                  </a:cubicBezTo>
                  <a:cubicBezTo>
                    <a:pt x="671" y="75"/>
                    <a:pt x="669" y="75"/>
                    <a:pt x="668" y="76"/>
                  </a:cubicBezTo>
                  <a:cubicBezTo>
                    <a:pt x="667" y="76"/>
                    <a:pt x="666" y="76"/>
                    <a:pt x="666" y="76"/>
                  </a:cubicBezTo>
                  <a:cubicBezTo>
                    <a:pt x="666" y="76"/>
                    <a:pt x="666" y="76"/>
                    <a:pt x="666" y="76"/>
                  </a:cubicBezTo>
                  <a:cubicBezTo>
                    <a:pt x="666" y="76"/>
                    <a:pt x="665" y="77"/>
                    <a:pt x="665" y="77"/>
                  </a:cubicBezTo>
                  <a:cubicBezTo>
                    <a:pt x="663" y="78"/>
                    <a:pt x="661" y="79"/>
                    <a:pt x="660" y="79"/>
                  </a:cubicBezTo>
                  <a:cubicBezTo>
                    <a:pt x="659" y="79"/>
                    <a:pt x="659" y="79"/>
                    <a:pt x="658" y="79"/>
                  </a:cubicBezTo>
                  <a:cubicBezTo>
                    <a:pt x="658" y="79"/>
                    <a:pt x="657" y="79"/>
                    <a:pt x="657" y="79"/>
                  </a:cubicBezTo>
                  <a:cubicBezTo>
                    <a:pt x="656" y="79"/>
                    <a:pt x="655" y="80"/>
                    <a:pt x="654" y="80"/>
                  </a:cubicBezTo>
                  <a:cubicBezTo>
                    <a:pt x="653" y="81"/>
                    <a:pt x="652" y="81"/>
                    <a:pt x="652" y="81"/>
                  </a:cubicBezTo>
                  <a:cubicBezTo>
                    <a:pt x="652" y="82"/>
                    <a:pt x="652" y="82"/>
                    <a:pt x="651" y="83"/>
                  </a:cubicBezTo>
                  <a:cubicBezTo>
                    <a:pt x="651" y="84"/>
                    <a:pt x="651" y="84"/>
                    <a:pt x="650" y="85"/>
                  </a:cubicBezTo>
                  <a:cubicBezTo>
                    <a:pt x="650" y="85"/>
                    <a:pt x="649" y="85"/>
                    <a:pt x="648" y="85"/>
                  </a:cubicBezTo>
                  <a:cubicBezTo>
                    <a:pt x="646" y="85"/>
                    <a:pt x="644" y="85"/>
                    <a:pt x="642" y="85"/>
                  </a:cubicBezTo>
                  <a:cubicBezTo>
                    <a:pt x="642" y="85"/>
                    <a:pt x="642" y="85"/>
                    <a:pt x="642" y="85"/>
                  </a:cubicBezTo>
                  <a:cubicBezTo>
                    <a:pt x="641" y="85"/>
                    <a:pt x="641" y="85"/>
                    <a:pt x="641" y="85"/>
                  </a:cubicBezTo>
                  <a:cubicBezTo>
                    <a:pt x="638" y="85"/>
                    <a:pt x="633" y="85"/>
                    <a:pt x="632" y="85"/>
                  </a:cubicBezTo>
                  <a:cubicBezTo>
                    <a:pt x="631" y="85"/>
                    <a:pt x="631" y="84"/>
                    <a:pt x="631" y="83"/>
                  </a:cubicBezTo>
                  <a:cubicBezTo>
                    <a:pt x="632" y="82"/>
                    <a:pt x="632" y="82"/>
                    <a:pt x="632" y="82"/>
                  </a:cubicBezTo>
                  <a:cubicBezTo>
                    <a:pt x="631" y="82"/>
                    <a:pt x="631" y="81"/>
                    <a:pt x="631" y="81"/>
                  </a:cubicBezTo>
                  <a:cubicBezTo>
                    <a:pt x="630" y="80"/>
                    <a:pt x="629" y="79"/>
                    <a:pt x="629" y="79"/>
                  </a:cubicBezTo>
                  <a:cubicBezTo>
                    <a:pt x="629" y="78"/>
                    <a:pt x="630" y="77"/>
                    <a:pt x="630" y="77"/>
                  </a:cubicBezTo>
                  <a:cubicBezTo>
                    <a:pt x="630" y="77"/>
                    <a:pt x="630" y="77"/>
                    <a:pt x="630" y="77"/>
                  </a:cubicBezTo>
                  <a:cubicBezTo>
                    <a:pt x="630" y="76"/>
                    <a:pt x="630" y="76"/>
                    <a:pt x="630" y="76"/>
                  </a:cubicBezTo>
                  <a:cubicBezTo>
                    <a:pt x="631" y="75"/>
                    <a:pt x="630" y="74"/>
                    <a:pt x="630" y="74"/>
                  </a:cubicBezTo>
                  <a:cubicBezTo>
                    <a:pt x="630" y="74"/>
                    <a:pt x="629" y="73"/>
                    <a:pt x="628" y="72"/>
                  </a:cubicBezTo>
                  <a:cubicBezTo>
                    <a:pt x="627" y="72"/>
                    <a:pt x="628" y="70"/>
                    <a:pt x="628" y="69"/>
                  </a:cubicBezTo>
                  <a:cubicBezTo>
                    <a:pt x="628" y="69"/>
                    <a:pt x="628" y="68"/>
                    <a:pt x="628" y="68"/>
                  </a:cubicBezTo>
                  <a:cubicBezTo>
                    <a:pt x="628" y="68"/>
                    <a:pt x="628" y="68"/>
                    <a:pt x="628" y="68"/>
                  </a:cubicBezTo>
                  <a:cubicBezTo>
                    <a:pt x="628" y="68"/>
                    <a:pt x="628" y="68"/>
                    <a:pt x="628" y="68"/>
                  </a:cubicBezTo>
                  <a:cubicBezTo>
                    <a:pt x="627" y="68"/>
                    <a:pt x="625" y="68"/>
                    <a:pt x="625" y="68"/>
                  </a:cubicBezTo>
                  <a:cubicBezTo>
                    <a:pt x="625" y="68"/>
                    <a:pt x="625" y="68"/>
                    <a:pt x="625" y="68"/>
                  </a:cubicBezTo>
                  <a:cubicBezTo>
                    <a:pt x="624" y="69"/>
                    <a:pt x="622" y="66"/>
                    <a:pt x="619" y="63"/>
                  </a:cubicBezTo>
                  <a:cubicBezTo>
                    <a:pt x="618" y="62"/>
                    <a:pt x="616" y="60"/>
                    <a:pt x="616" y="60"/>
                  </a:cubicBezTo>
                  <a:cubicBezTo>
                    <a:pt x="616" y="60"/>
                    <a:pt x="616" y="60"/>
                    <a:pt x="615" y="61"/>
                  </a:cubicBezTo>
                  <a:cubicBezTo>
                    <a:pt x="615" y="61"/>
                    <a:pt x="615" y="61"/>
                    <a:pt x="615" y="61"/>
                  </a:cubicBezTo>
                  <a:cubicBezTo>
                    <a:pt x="615" y="61"/>
                    <a:pt x="614" y="61"/>
                    <a:pt x="614" y="61"/>
                  </a:cubicBezTo>
                  <a:cubicBezTo>
                    <a:pt x="613" y="62"/>
                    <a:pt x="611" y="61"/>
                    <a:pt x="609" y="60"/>
                  </a:cubicBezTo>
                  <a:cubicBezTo>
                    <a:pt x="607" y="59"/>
                    <a:pt x="605" y="58"/>
                    <a:pt x="605" y="58"/>
                  </a:cubicBezTo>
                  <a:cubicBezTo>
                    <a:pt x="604" y="58"/>
                    <a:pt x="602" y="58"/>
                    <a:pt x="601" y="58"/>
                  </a:cubicBezTo>
                  <a:cubicBezTo>
                    <a:pt x="600" y="58"/>
                    <a:pt x="599" y="58"/>
                    <a:pt x="598" y="58"/>
                  </a:cubicBezTo>
                  <a:cubicBezTo>
                    <a:pt x="597" y="58"/>
                    <a:pt x="597" y="57"/>
                    <a:pt x="596" y="56"/>
                  </a:cubicBezTo>
                  <a:cubicBezTo>
                    <a:pt x="595" y="55"/>
                    <a:pt x="594" y="53"/>
                    <a:pt x="594" y="53"/>
                  </a:cubicBezTo>
                  <a:cubicBezTo>
                    <a:pt x="594" y="53"/>
                    <a:pt x="594" y="52"/>
                    <a:pt x="594" y="51"/>
                  </a:cubicBezTo>
                  <a:cubicBezTo>
                    <a:pt x="594" y="50"/>
                    <a:pt x="595" y="48"/>
                    <a:pt x="595" y="48"/>
                  </a:cubicBezTo>
                  <a:cubicBezTo>
                    <a:pt x="595" y="47"/>
                    <a:pt x="593" y="44"/>
                    <a:pt x="592" y="42"/>
                  </a:cubicBezTo>
                  <a:cubicBezTo>
                    <a:pt x="592" y="41"/>
                    <a:pt x="591" y="40"/>
                    <a:pt x="591" y="40"/>
                  </a:cubicBezTo>
                  <a:cubicBezTo>
                    <a:pt x="591" y="40"/>
                    <a:pt x="591" y="40"/>
                    <a:pt x="591" y="40"/>
                  </a:cubicBezTo>
                  <a:cubicBezTo>
                    <a:pt x="591" y="40"/>
                    <a:pt x="591" y="40"/>
                    <a:pt x="590" y="39"/>
                  </a:cubicBezTo>
                  <a:cubicBezTo>
                    <a:pt x="590" y="39"/>
                    <a:pt x="590" y="39"/>
                    <a:pt x="590" y="39"/>
                  </a:cubicBezTo>
                  <a:cubicBezTo>
                    <a:pt x="590" y="39"/>
                    <a:pt x="589" y="38"/>
                    <a:pt x="589" y="38"/>
                  </a:cubicBezTo>
                  <a:cubicBezTo>
                    <a:pt x="589" y="38"/>
                    <a:pt x="589" y="38"/>
                    <a:pt x="589" y="38"/>
                  </a:cubicBezTo>
                  <a:cubicBezTo>
                    <a:pt x="589" y="38"/>
                    <a:pt x="589" y="37"/>
                    <a:pt x="589" y="36"/>
                  </a:cubicBezTo>
                  <a:cubicBezTo>
                    <a:pt x="589" y="35"/>
                    <a:pt x="589" y="33"/>
                    <a:pt x="589" y="33"/>
                  </a:cubicBezTo>
                  <a:cubicBezTo>
                    <a:pt x="589" y="33"/>
                    <a:pt x="588" y="33"/>
                    <a:pt x="588" y="33"/>
                  </a:cubicBezTo>
                  <a:cubicBezTo>
                    <a:pt x="587" y="33"/>
                    <a:pt x="587" y="34"/>
                    <a:pt x="586" y="33"/>
                  </a:cubicBezTo>
                  <a:cubicBezTo>
                    <a:pt x="586" y="33"/>
                    <a:pt x="586" y="33"/>
                    <a:pt x="586" y="33"/>
                  </a:cubicBezTo>
                  <a:cubicBezTo>
                    <a:pt x="586" y="33"/>
                    <a:pt x="585" y="30"/>
                    <a:pt x="584" y="27"/>
                  </a:cubicBezTo>
                  <a:cubicBezTo>
                    <a:pt x="583" y="25"/>
                    <a:pt x="582" y="23"/>
                    <a:pt x="582" y="23"/>
                  </a:cubicBezTo>
                  <a:cubicBezTo>
                    <a:pt x="582" y="23"/>
                    <a:pt x="582" y="22"/>
                    <a:pt x="582" y="22"/>
                  </a:cubicBezTo>
                  <a:cubicBezTo>
                    <a:pt x="582" y="22"/>
                    <a:pt x="582" y="22"/>
                    <a:pt x="582" y="22"/>
                  </a:cubicBezTo>
                  <a:cubicBezTo>
                    <a:pt x="583" y="21"/>
                    <a:pt x="583" y="21"/>
                    <a:pt x="583" y="20"/>
                  </a:cubicBezTo>
                  <a:cubicBezTo>
                    <a:pt x="583" y="20"/>
                    <a:pt x="581" y="18"/>
                    <a:pt x="579" y="16"/>
                  </a:cubicBezTo>
                  <a:cubicBezTo>
                    <a:pt x="578" y="15"/>
                    <a:pt x="578" y="15"/>
                    <a:pt x="577" y="14"/>
                  </a:cubicBezTo>
                  <a:cubicBezTo>
                    <a:pt x="577" y="14"/>
                    <a:pt x="577" y="13"/>
                    <a:pt x="578" y="12"/>
                  </a:cubicBezTo>
                  <a:cubicBezTo>
                    <a:pt x="578" y="11"/>
                    <a:pt x="578" y="11"/>
                    <a:pt x="578" y="11"/>
                  </a:cubicBezTo>
                  <a:cubicBezTo>
                    <a:pt x="578" y="11"/>
                    <a:pt x="577" y="10"/>
                    <a:pt x="577" y="9"/>
                  </a:cubicBezTo>
                  <a:cubicBezTo>
                    <a:pt x="575" y="8"/>
                    <a:pt x="574" y="7"/>
                    <a:pt x="573" y="7"/>
                  </a:cubicBezTo>
                  <a:cubicBezTo>
                    <a:pt x="573" y="7"/>
                    <a:pt x="572" y="7"/>
                    <a:pt x="572" y="6"/>
                  </a:cubicBezTo>
                  <a:cubicBezTo>
                    <a:pt x="570" y="6"/>
                    <a:pt x="569" y="5"/>
                    <a:pt x="568" y="5"/>
                  </a:cubicBezTo>
                  <a:cubicBezTo>
                    <a:pt x="568" y="5"/>
                    <a:pt x="568" y="5"/>
                    <a:pt x="567" y="5"/>
                  </a:cubicBezTo>
                  <a:cubicBezTo>
                    <a:pt x="566" y="5"/>
                    <a:pt x="564" y="5"/>
                    <a:pt x="562" y="5"/>
                  </a:cubicBezTo>
                  <a:cubicBezTo>
                    <a:pt x="561" y="5"/>
                    <a:pt x="557" y="3"/>
                    <a:pt x="555" y="2"/>
                  </a:cubicBezTo>
                  <a:cubicBezTo>
                    <a:pt x="553" y="1"/>
                    <a:pt x="552" y="0"/>
                    <a:pt x="552" y="0"/>
                  </a:cubicBezTo>
                  <a:cubicBezTo>
                    <a:pt x="551" y="0"/>
                    <a:pt x="549" y="0"/>
                    <a:pt x="547" y="0"/>
                  </a:cubicBezTo>
                  <a:cubicBezTo>
                    <a:pt x="544" y="0"/>
                    <a:pt x="541" y="1"/>
                    <a:pt x="539" y="1"/>
                  </a:cubicBezTo>
                  <a:cubicBezTo>
                    <a:pt x="537" y="1"/>
                    <a:pt x="535" y="2"/>
                    <a:pt x="532" y="3"/>
                  </a:cubicBezTo>
                  <a:cubicBezTo>
                    <a:pt x="531" y="3"/>
                    <a:pt x="531" y="3"/>
                    <a:pt x="531" y="3"/>
                  </a:cubicBezTo>
                  <a:cubicBezTo>
                    <a:pt x="531" y="3"/>
                    <a:pt x="531" y="3"/>
                    <a:pt x="531" y="3"/>
                  </a:cubicBezTo>
                  <a:cubicBezTo>
                    <a:pt x="528" y="4"/>
                    <a:pt x="525" y="4"/>
                    <a:pt x="523" y="4"/>
                  </a:cubicBezTo>
                  <a:cubicBezTo>
                    <a:pt x="522" y="4"/>
                    <a:pt x="521" y="4"/>
                    <a:pt x="521" y="4"/>
                  </a:cubicBezTo>
                  <a:cubicBezTo>
                    <a:pt x="521" y="4"/>
                    <a:pt x="521" y="4"/>
                    <a:pt x="521" y="5"/>
                  </a:cubicBezTo>
                  <a:cubicBezTo>
                    <a:pt x="520" y="5"/>
                    <a:pt x="520" y="5"/>
                    <a:pt x="518" y="7"/>
                  </a:cubicBezTo>
                  <a:cubicBezTo>
                    <a:pt x="517" y="7"/>
                    <a:pt x="516" y="8"/>
                    <a:pt x="515" y="9"/>
                  </a:cubicBezTo>
                  <a:cubicBezTo>
                    <a:pt x="514" y="10"/>
                    <a:pt x="513" y="11"/>
                    <a:pt x="513" y="11"/>
                  </a:cubicBezTo>
                  <a:cubicBezTo>
                    <a:pt x="512" y="12"/>
                    <a:pt x="513" y="13"/>
                    <a:pt x="513" y="14"/>
                  </a:cubicBezTo>
                  <a:cubicBezTo>
                    <a:pt x="513" y="14"/>
                    <a:pt x="513" y="14"/>
                    <a:pt x="513" y="14"/>
                  </a:cubicBezTo>
                  <a:cubicBezTo>
                    <a:pt x="513" y="14"/>
                    <a:pt x="513" y="14"/>
                    <a:pt x="513" y="14"/>
                  </a:cubicBezTo>
                  <a:cubicBezTo>
                    <a:pt x="513" y="14"/>
                    <a:pt x="513" y="14"/>
                    <a:pt x="513" y="14"/>
                  </a:cubicBezTo>
                  <a:cubicBezTo>
                    <a:pt x="513" y="14"/>
                    <a:pt x="513" y="14"/>
                    <a:pt x="514" y="13"/>
                  </a:cubicBezTo>
                  <a:cubicBezTo>
                    <a:pt x="514" y="13"/>
                    <a:pt x="515" y="13"/>
                    <a:pt x="515" y="13"/>
                  </a:cubicBezTo>
                  <a:cubicBezTo>
                    <a:pt x="516" y="13"/>
                    <a:pt x="516" y="13"/>
                    <a:pt x="517" y="13"/>
                  </a:cubicBezTo>
                  <a:cubicBezTo>
                    <a:pt x="518" y="13"/>
                    <a:pt x="519" y="14"/>
                    <a:pt x="520" y="14"/>
                  </a:cubicBezTo>
                  <a:cubicBezTo>
                    <a:pt x="521" y="15"/>
                    <a:pt x="520" y="16"/>
                    <a:pt x="520" y="17"/>
                  </a:cubicBezTo>
                  <a:cubicBezTo>
                    <a:pt x="520" y="18"/>
                    <a:pt x="519" y="18"/>
                    <a:pt x="519" y="18"/>
                  </a:cubicBezTo>
                  <a:cubicBezTo>
                    <a:pt x="519" y="18"/>
                    <a:pt x="520" y="19"/>
                    <a:pt x="520" y="19"/>
                  </a:cubicBezTo>
                  <a:cubicBezTo>
                    <a:pt x="521" y="20"/>
                    <a:pt x="522" y="20"/>
                    <a:pt x="521" y="21"/>
                  </a:cubicBezTo>
                  <a:cubicBezTo>
                    <a:pt x="521" y="21"/>
                    <a:pt x="520" y="23"/>
                    <a:pt x="518" y="24"/>
                  </a:cubicBezTo>
                  <a:cubicBezTo>
                    <a:pt x="518" y="24"/>
                    <a:pt x="518" y="24"/>
                    <a:pt x="518" y="24"/>
                  </a:cubicBezTo>
                  <a:cubicBezTo>
                    <a:pt x="516" y="26"/>
                    <a:pt x="513" y="29"/>
                    <a:pt x="513" y="30"/>
                  </a:cubicBezTo>
                  <a:cubicBezTo>
                    <a:pt x="512" y="31"/>
                    <a:pt x="510" y="34"/>
                    <a:pt x="509" y="36"/>
                  </a:cubicBezTo>
                  <a:cubicBezTo>
                    <a:pt x="507" y="38"/>
                    <a:pt x="506" y="40"/>
                    <a:pt x="506" y="41"/>
                  </a:cubicBezTo>
                  <a:cubicBezTo>
                    <a:pt x="505" y="42"/>
                    <a:pt x="505" y="44"/>
                    <a:pt x="505" y="46"/>
                  </a:cubicBezTo>
                  <a:cubicBezTo>
                    <a:pt x="505" y="47"/>
                    <a:pt x="505" y="49"/>
                    <a:pt x="504" y="49"/>
                  </a:cubicBezTo>
                  <a:cubicBezTo>
                    <a:pt x="504" y="50"/>
                    <a:pt x="503" y="51"/>
                    <a:pt x="502" y="52"/>
                  </a:cubicBezTo>
                  <a:cubicBezTo>
                    <a:pt x="502" y="52"/>
                    <a:pt x="502" y="52"/>
                    <a:pt x="502" y="52"/>
                  </a:cubicBezTo>
                  <a:cubicBezTo>
                    <a:pt x="502" y="52"/>
                    <a:pt x="502" y="52"/>
                    <a:pt x="502" y="52"/>
                  </a:cubicBezTo>
                  <a:cubicBezTo>
                    <a:pt x="501" y="52"/>
                    <a:pt x="500" y="53"/>
                    <a:pt x="498" y="53"/>
                  </a:cubicBezTo>
                  <a:cubicBezTo>
                    <a:pt x="497" y="53"/>
                    <a:pt x="496" y="53"/>
                    <a:pt x="495" y="53"/>
                  </a:cubicBezTo>
                  <a:cubicBezTo>
                    <a:pt x="494" y="54"/>
                    <a:pt x="493" y="55"/>
                    <a:pt x="491" y="56"/>
                  </a:cubicBezTo>
                  <a:cubicBezTo>
                    <a:pt x="490" y="57"/>
                    <a:pt x="488" y="58"/>
                    <a:pt x="488" y="58"/>
                  </a:cubicBezTo>
                  <a:cubicBezTo>
                    <a:pt x="488" y="58"/>
                    <a:pt x="488" y="58"/>
                    <a:pt x="488" y="58"/>
                  </a:cubicBezTo>
                  <a:cubicBezTo>
                    <a:pt x="488" y="58"/>
                    <a:pt x="488" y="58"/>
                    <a:pt x="488" y="58"/>
                  </a:cubicBezTo>
                  <a:cubicBezTo>
                    <a:pt x="488" y="58"/>
                    <a:pt x="488" y="58"/>
                    <a:pt x="488" y="58"/>
                  </a:cubicBezTo>
                  <a:cubicBezTo>
                    <a:pt x="487" y="59"/>
                    <a:pt x="483" y="58"/>
                    <a:pt x="481" y="57"/>
                  </a:cubicBezTo>
                  <a:cubicBezTo>
                    <a:pt x="479" y="56"/>
                    <a:pt x="477" y="56"/>
                    <a:pt x="476" y="55"/>
                  </a:cubicBezTo>
                  <a:cubicBezTo>
                    <a:pt x="475" y="55"/>
                    <a:pt x="475" y="56"/>
                    <a:pt x="474" y="57"/>
                  </a:cubicBezTo>
                  <a:cubicBezTo>
                    <a:pt x="474" y="57"/>
                    <a:pt x="473" y="58"/>
                    <a:pt x="473" y="59"/>
                  </a:cubicBezTo>
                  <a:cubicBezTo>
                    <a:pt x="473" y="60"/>
                    <a:pt x="473" y="61"/>
                    <a:pt x="472" y="62"/>
                  </a:cubicBezTo>
                  <a:cubicBezTo>
                    <a:pt x="472" y="63"/>
                    <a:pt x="471" y="64"/>
                    <a:pt x="471" y="65"/>
                  </a:cubicBezTo>
                  <a:cubicBezTo>
                    <a:pt x="469" y="67"/>
                    <a:pt x="467" y="70"/>
                    <a:pt x="467" y="72"/>
                  </a:cubicBezTo>
                  <a:cubicBezTo>
                    <a:pt x="466" y="73"/>
                    <a:pt x="466" y="74"/>
                    <a:pt x="466" y="74"/>
                  </a:cubicBezTo>
                  <a:cubicBezTo>
                    <a:pt x="466" y="74"/>
                    <a:pt x="466" y="74"/>
                    <a:pt x="466" y="74"/>
                  </a:cubicBezTo>
                  <a:cubicBezTo>
                    <a:pt x="466" y="75"/>
                    <a:pt x="466" y="75"/>
                    <a:pt x="466" y="76"/>
                  </a:cubicBezTo>
                  <a:cubicBezTo>
                    <a:pt x="465" y="78"/>
                    <a:pt x="465" y="78"/>
                    <a:pt x="464" y="78"/>
                  </a:cubicBezTo>
                  <a:cubicBezTo>
                    <a:pt x="464" y="78"/>
                    <a:pt x="464" y="78"/>
                    <a:pt x="463" y="79"/>
                  </a:cubicBezTo>
                  <a:cubicBezTo>
                    <a:pt x="462" y="80"/>
                    <a:pt x="463" y="80"/>
                    <a:pt x="463" y="81"/>
                  </a:cubicBezTo>
                  <a:cubicBezTo>
                    <a:pt x="463" y="81"/>
                    <a:pt x="463" y="81"/>
                    <a:pt x="463" y="81"/>
                  </a:cubicBezTo>
                  <a:cubicBezTo>
                    <a:pt x="463" y="81"/>
                    <a:pt x="463" y="82"/>
                    <a:pt x="464" y="83"/>
                  </a:cubicBezTo>
                  <a:cubicBezTo>
                    <a:pt x="465" y="84"/>
                    <a:pt x="466" y="85"/>
                    <a:pt x="468" y="85"/>
                  </a:cubicBezTo>
                  <a:cubicBezTo>
                    <a:pt x="468" y="85"/>
                    <a:pt x="468" y="85"/>
                    <a:pt x="469" y="85"/>
                  </a:cubicBezTo>
                  <a:cubicBezTo>
                    <a:pt x="469" y="85"/>
                    <a:pt x="469" y="85"/>
                    <a:pt x="469" y="85"/>
                  </a:cubicBezTo>
                  <a:cubicBezTo>
                    <a:pt x="469" y="85"/>
                    <a:pt x="469" y="85"/>
                    <a:pt x="469" y="84"/>
                  </a:cubicBezTo>
                  <a:cubicBezTo>
                    <a:pt x="469" y="84"/>
                    <a:pt x="469" y="83"/>
                    <a:pt x="469" y="83"/>
                  </a:cubicBezTo>
                  <a:cubicBezTo>
                    <a:pt x="469" y="82"/>
                    <a:pt x="471" y="82"/>
                    <a:pt x="473" y="82"/>
                  </a:cubicBezTo>
                  <a:cubicBezTo>
                    <a:pt x="475" y="82"/>
                    <a:pt x="476" y="82"/>
                    <a:pt x="477" y="82"/>
                  </a:cubicBezTo>
                  <a:cubicBezTo>
                    <a:pt x="478" y="81"/>
                    <a:pt x="479" y="82"/>
                    <a:pt x="480" y="83"/>
                  </a:cubicBezTo>
                  <a:cubicBezTo>
                    <a:pt x="480" y="83"/>
                    <a:pt x="480" y="83"/>
                    <a:pt x="480" y="83"/>
                  </a:cubicBezTo>
                  <a:cubicBezTo>
                    <a:pt x="481" y="84"/>
                    <a:pt x="482" y="85"/>
                    <a:pt x="483" y="85"/>
                  </a:cubicBezTo>
                  <a:cubicBezTo>
                    <a:pt x="484" y="85"/>
                    <a:pt x="485" y="84"/>
                    <a:pt x="485" y="83"/>
                  </a:cubicBezTo>
                  <a:cubicBezTo>
                    <a:pt x="485" y="82"/>
                    <a:pt x="485" y="82"/>
                    <a:pt x="486" y="82"/>
                  </a:cubicBezTo>
                  <a:cubicBezTo>
                    <a:pt x="486" y="81"/>
                    <a:pt x="488" y="81"/>
                    <a:pt x="490" y="81"/>
                  </a:cubicBezTo>
                  <a:cubicBezTo>
                    <a:pt x="492" y="81"/>
                    <a:pt x="495" y="81"/>
                    <a:pt x="496" y="81"/>
                  </a:cubicBezTo>
                  <a:cubicBezTo>
                    <a:pt x="497" y="81"/>
                    <a:pt x="499" y="83"/>
                    <a:pt x="502" y="85"/>
                  </a:cubicBezTo>
                  <a:cubicBezTo>
                    <a:pt x="506" y="88"/>
                    <a:pt x="510" y="92"/>
                    <a:pt x="511" y="93"/>
                  </a:cubicBezTo>
                  <a:cubicBezTo>
                    <a:pt x="512" y="95"/>
                    <a:pt x="512" y="96"/>
                    <a:pt x="512" y="97"/>
                  </a:cubicBezTo>
                  <a:cubicBezTo>
                    <a:pt x="512" y="98"/>
                    <a:pt x="512" y="98"/>
                    <a:pt x="512" y="98"/>
                  </a:cubicBezTo>
                  <a:cubicBezTo>
                    <a:pt x="511" y="99"/>
                    <a:pt x="511" y="99"/>
                    <a:pt x="510" y="99"/>
                  </a:cubicBezTo>
                  <a:cubicBezTo>
                    <a:pt x="510" y="99"/>
                    <a:pt x="510" y="99"/>
                    <a:pt x="510" y="99"/>
                  </a:cubicBezTo>
                  <a:cubicBezTo>
                    <a:pt x="509" y="99"/>
                    <a:pt x="509" y="99"/>
                    <a:pt x="508" y="99"/>
                  </a:cubicBezTo>
                  <a:cubicBezTo>
                    <a:pt x="507" y="99"/>
                    <a:pt x="505" y="99"/>
                    <a:pt x="503" y="99"/>
                  </a:cubicBezTo>
                  <a:cubicBezTo>
                    <a:pt x="500" y="99"/>
                    <a:pt x="498" y="99"/>
                    <a:pt x="495" y="99"/>
                  </a:cubicBezTo>
                  <a:cubicBezTo>
                    <a:pt x="492" y="100"/>
                    <a:pt x="490" y="101"/>
                    <a:pt x="488" y="102"/>
                  </a:cubicBezTo>
                  <a:cubicBezTo>
                    <a:pt x="487" y="102"/>
                    <a:pt x="486" y="103"/>
                    <a:pt x="484" y="103"/>
                  </a:cubicBezTo>
                  <a:cubicBezTo>
                    <a:pt x="481" y="105"/>
                    <a:pt x="480" y="104"/>
                    <a:pt x="479" y="104"/>
                  </a:cubicBezTo>
                  <a:cubicBezTo>
                    <a:pt x="479" y="103"/>
                    <a:pt x="478" y="103"/>
                    <a:pt x="478" y="103"/>
                  </a:cubicBezTo>
                  <a:cubicBezTo>
                    <a:pt x="478" y="103"/>
                    <a:pt x="478" y="103"/>
                    <a:pt x="477" y="103"/>
                  </a:cubicBezTo>
                  <a:cubicBezTo>
                    <a:pt x="476" y="104"/>
                    <a:pt x="476" y="104"/>
                    <a:pt x="475" y="104"/>
                  </a:cubicBezTo>
                  <a:cubicBezTo>
                    <a:pt x="475" y="104"/>
                    <a:pt x="474" y="104"/>
                    <a:pt x="473" y="105"/>
                  </a:cubicBezTo>
                  <a:cubicBezTo>
                    <a:pt x="473" y="106"/>
                    <a:pt x="472" y="107"/>
                    <a:pt x="472" y="107"/>
                  </a:cubicBezTo>
                  <a:cubicBezTo>
                    <a:pt x="471" y="108"/>
                    <a:pt x="471" y="109"/>
                    <a:pt x="471" y="110"/>
                  </a:cubicBezTo>
                  <a:cubicBezTo>
                    <a:pt x="471" y="110"/>
                    <a:pt x="471" y="110"/>
                    <a:pt x="471" y="110"/>
                  </a:cubicBezTo>
                  <a:cubicBezTo>
                    <a:pt x="471" y="110"/>
                    <a:pt x="471" y="111"/>
                    <a:pt x="471" y="112"/>
                  </a:cubicBezTo>
                  <a:cubicBezTo>
                    <a:pt x="470" y="112"/>
                    <a:pt x="470" y="113"/>
                    <a:pt x="468" y="114"/>
                  </a:cubicBezTo>
                  <a:cubicBezTo>
                    <a:pt x="467" y="115"/>
                    <a:pt x="465" y="115"/>
                    <a:pt x="464" y="116"/>
                  </a:cubicBezTo>
                  <a:cubicBezTo>
                    <a:pt x="463" y="116"/>
                    <a:pt x="461" y="116"/>
                    <a:pt x="458" y="116"/>
                  </a:cubicBezTo>
                  <a:cubicBezTo>
                    <a:pt x="456" y="116"/>
                    <a:pt x="454" y="116"/>
                    <a:pt x="453" y="116"/>
                  </a:cubicBezTo>
                  <a:cubicBezTo>
                    <a:pt x="453" y="116"/>
                    <a:pt x="451" y="118"/>
                    <a:pt x="449" y="120"/>
                  </a:cubicBezTo>
                  <a:cubicBezTo>
                    <a:pt x="446" y="122"/>
                    <a:pt x="444" y="125"/>
                    <a:pt x="443" y="125"/>
                  </a:cubicBezTo>
                  <a:cubicBezTo>
                    <a:pt x="441" y="126"/>
                    <a:pt x="440" y="126"/>
                    <a:pt x="438" y="125"/>
                  </a:cubicBezTo>
                  <a:cubicBezTo>
                    <a:pt x="438" y="125"/>
                    <a:pt x="437" y="125"/>
                    <a:pt x="437" y="125"/>
                  </a:cubicBezTo>
                  <a:cubicBezTo>
                    <a:pt x="436" y="125"/>
                    <a:pt x="435" y="124"/>
                    <a:pt x="433" y="123"/>
                  </a:cubicBezTo>
                  <a:cubicBezTo>
                    <a:pt x="432" y="123"/>
                    <a:pt x="431" y="122"/>
                    <a:pt x="430" y="121"/>
                  </a:cubicBezTo>
                  <a:cubicBezTo>
                    <a:pt x="428" y="121"/>
                    <a:pt x="427" y="120"/>
                    <a:pt x="426" y="120"/>
                  </a:cubicBezTo>
                  <a:cubicBezTo>
                    <a:pt x="425" y="120"/>
                    <a:pt x="424" y="120"/>
                    <a:pt x="423" y="120"/>
                  </a:cubicBezTo>
                  <a:cubicBezTo>
                    <a:pt x="422" y="121"/>
                    <a:pt x="421" y="122"/>
                    <a:pt x="421" y="123"/>
                  </a:cubicBezTo>
                  <a:cubicBezTo>
                    <a:pt x="420" y="123"/>
                    <a:pt x="420" y="124"/>
                    <a:pt x="419" y="124"/>
                  </a:cubicBezTo>
                  <a:cubicBezTo>
                    <a:pt x="419" y="125"/>
                    <a:pt x="418" y="126"/>
                    <a:pt x="418" y="127"/>
                  </a:cubicBezTo>
                  <a:cubicBezTo>
                    <a:pt x="418" y="128"/>
                    <a:pt x="417" y="129"/>
                    <a:pt x="417" y="130"/>
                  </a:cubicBezTo>
                  <a:cubicBezTo>
                    <a:pt x="417" y="130"/>
                    <a:pt x="418" y="132"/>
                    <a:pt x="420" y="133"/>
                  </a:cubicBezTo>
                  <a:cubicBezTo>
                    <a:pt x="422" y="135"/>
                    <a:pt x="423" y="137"/>
                    <a:pt x="423" y="139"/>
                  </a:cubicBezTo>
                  <a:cubicBezTo>
                    <a:pt x="423" y="141"/>
                    <a:pt x="421" y="141"/>
                    <a:pt x="419" y="142"/>
                  </a:cubicBezTo>
                  <a:cubicBezTo>
                    <a:pt x="419" y="142"/>
                    <a:pt x="418" y="143"/>
                    <a:pt x="417" y="143"/>
                  </a:cubicBezTo>
                  <a:cubicBezTo>
                    <a:pt x="415" y="144"/>
                    <a:pt x="415" y="144"/>
                    <a:pt x="414" y="144"/>
                  </a:cubicBezTo>
                  <a:cubicBezTo>
                    <a:pt x="414" y="144"/>
                    <a:pt x="414" y="143"/>
                    <a:pt x="412" y="144"/>
                  </a:cubicBezTo>
                  <a:cubicBezTo>
                    <a:pt x="409" y="146"/>
                    <a:pt x="408" y="148"/>
                    <a:pt x="408" y="150"/>
                  </a:cubicBezTo>
                  <a:cubicBezTo>
                    <a:pt x="408" y="150"/>
                    <a:pt x="408" y="150"/>
                    <a:pt x="408" y="150"/>
                  </a:cubicBezTo>
                  <a:cubicBezTo>
                    <a:pt x="407" y="151"/>
                    <a:pt x="407" y="151"/>
                    <a:pt x="407" y="152"/>
                  </a:cubicBezTo>
                  <a:cubicBezTo>
                    <a:pt x="406" y="153"/>
                    <a:pt x="405" y="154"/>
                    <a:pt x="403" y="154"/>
                  </a:cubicBezTo>
                  <a:cubicBezTo>
                    <a:pt x="400" y="155"/>
                    <a:pt x="397" y="156"/>
                    <a:pt x="395" y="157"/>
                  </a:cubicBezTo>
                  <a:cubicBezTo>
                    <a:pt x="393" y="157"/>
                    <a:pt x="384" y="158"/>
                    <a:pt x="376" y="158"/>
                  </a:cubicBezTo>
                  <a:cubicBezTo>
                    <a:pt x="372" y="159"/>
                    <a:pt x="368" y="159"/>
                    <a:pt x="367" y="159"/>
                  </a:cubicBezTo>
                  <a:cubicBezTo>
                    <a:pt x="366" y="159"/>
                    <a:pt x="363" y="160"/>
                    <a:pt x="360" y="161"/>
                  </a:cubicBezTo>
                  <a:cubicBezTo>
                    <a:pt x="356" y="163"/>
                    <a:pt x="352" y="165"/>
                    <a:pt x="351" y="166"/>
                  </a:cubicBezTo>
                  <a:cubicBezTo>
                    <a:pt x="349" y="167"/>
                    <a:pt x="349" y="167"/>
                    <a:pt x="348" y="167"/>
                  </a:cubicBezTo>
                  <a:cubicBezTo>
                    <a:pt x="348" y="167"/>
                    <a:pt x="348" y="167"/>
                    <a:pt x="348" y="167"/>
                  </a:cubicBezTo>
                  <a:cubicBezTo>
                    <a:pt x="348" y="168"/>
                    <a:pt x="348" y="168"/>
                    <a:pt x="347" y="168"/>
                  </a:cubicBezTo>
                  <a:cubicBezTo>
                    <a:pt x="345" y="169"/>
                    <a:pt x="344" y="168"/>
                    <a:pt x="343" y="168"/>
                  </a:cubicBezTo>
                  <a:cubicBezTo>
                    <a:pt x="343" y="168"/>
                    <a:pt x="343" y="168"/>
                    <a:pt x="342" y="168"/>
                  </a:cubicBezTo>
                  <a:cubicBezTo>
                    <a:pt x="341" y="167"/>
                    <a:pt x="341" y="167"/>
                    <a:pt x="340" y="166"/>
                  </a:cubicBezTo>
                  <a:cubicBezTo>
                    <a:pt x="340" y="165"/>
                    <a:pt x="339" y="164"/>
                    <a:pt x="339" y="164"/>
                  </a:cubicBezTo>
                  <a:cubicBezTo>
                    <a:pt x="338" y="164"/>
                    <a:pt x="337" y="165"/>
                    <a:pt x="336" y="165"/>
                  </a:cubicBezTo>
                  <a:cubicBezTo>
                    <a:pt x="335" y="165"/>
                    <a:pt x="334" y="166"/>
                    <a:pt x="334" y="166"/>
                  </a:cubicBezTo>
                  <a:cubicBezTo>
                    <a:pt x="332" y="166"/>
                    <a:pt x="330" y="165"/>
                    <a:pt x="328" y="164"/>
                  </a:cubicBezTo>
                  <a:cubicBezTo>
                    <a:pt x="327" y="164"/>
                    <a:pt x="326" y="164"/>
                    <a:pt x="326" y="163"/>
                  </a:cubicBezTo>
                  <a:cubicBezTo>
                    <a:pt x="324" y="163"/>
                    <a:pt x="321" y="162"/>
                    <a:pt x="319" y="162"/>
                  </a:cubicBezTo>
                  <a:cubicBezTo>
                    <a:pt x="316" y="162"/>
                    <a:pt x="314" y="162"/>
                    <a:pt x="313" y="161"/>
                  </a:cubicBezTo>
                  <a:cubicBezTo>
                    <a:pt x="312" y="161"/>
                    <a:pt x="311" y="159"/>
                    <a:pt x="311" y="158"/>
                  </a:cubicBezTo>
                  <a:cubicBezTo>
                    <a:pt x="310" y="157"/>
                    <a:pt x="310" y="157"/>
                    <a:pt x="310" y="156"/>
                  </a:cubicBezTo>
                  <a:cubicBezTo>
                    <a:pt x="309" y="156"/>
                    <a:pt x="305" y="155"/>
                    <a:pt x="301" y="154"/>
                  </a:cubicBezTo>
                  <a:cubicBezTo>
                    <a:pt x="297" y="154"/>
                    <a:pt x="292" y="153"/>
                    <a:pt x="290" y="153"/>
                  </a:cubicBezTo>
                  <a:cubicBezTo>
                    <a:pt x="288" y="153"/>
                    <a:pt x="287" y="153"/>
                    <a:pt x="286" y="154"/>
                  </a:cubicBezTo>
                  <a:cubicBezTo>
                    <a:pt x="286" y="154"/>
                    <a:pt x="285" y="154"/>
                    <a:pt x="285" y="154"/>
                  </a:cubicBezTo>
                  <a:cubicBezTo>
                    <a:pt x="282" y="155"/>
                    <a:pt x="279" y="155"/>
                    <a:pt x="276" y="154"/>
                  </a:cubicBezTo>
                  <a:cubicBezTo>
                    <a:pt x="275" y="154"/>
                    <a:pt x="275" y="154"/>
                    <a:pt x="274" y="154"/>
                  </a:cubicBezTo>
                  <a:cubicBezTo>
                    <a:pt x="273" y="154"/>
                    <a:pt x="273" y="154"/>
                    <a:pt x="272" y="154"/>
                  </a:cubicBezTo>
                  <a:cubicBezTo>
                    <a:pt x="268" y="153"/>
                    <a:pt x="262" y="153"/>
                    <a:pt x="259" y="152"/>
                  </a:cubicBezTo>
                  <a:cubicBezTo>
                    <a:pt x="256" y="152"/>
                    <a:pt x="254" y="153"/>
                    <a:pt x="253" y="153"/>
                  </a:cubicBezTo>
                  <a:cubicBezTo>
                    <a:pt x="251" y="154"/>
                    <a:pt x="250" y="154"/>
                    <a:pt x="250" y="154"/>
                  </a:cubicBezTo>
                  <a:cubicBezTo>
                    <a:pt x="249" y="154"/>
                    <a:pt x="249" y="153"/>
                    <a:pt x="249" y="152"/>
                  </a:cubicBezTo>
                  <a:cubicBezTo>
                    <a:pt x="249" y="152"/>
                    <a:pt x="249" y="152"/>
                    <a:pt x="249" y="152"/>
                  </a:cubicBezTo>
                  <a:cubicBezTo>
                    <a:pt x="249" y="151"/>
                    <a:pt x="250" y="151"/>
                    <a:pt x="250" y="150"/>
                  </a:cubicBezTo>
                  <a:cubicBezTo>
                    <a:pt x="250" y="150"/>
                    <a:pt x="249" y="149"/>
                    <a:pt x="248" y="148"/>
                  </a:cubicBezTo>
                  <a:cubicBezTo>
                    <a:pt x="247" y="148"/>
                    <a:pt x="246" y="147"/>
                    <a:pt x="245" y="146"/>
                  </a:cubicBezTo>
                  <a:cubicBezTo>
                    <a:pt x="244" y="144"/>
                    <a:pt x="242" y="140"/>
                    <a:pt x="242" y="138"/>
                  </a:cubicBezTo>
                  <a:cubicBezTo>
                    <a:pt x="242" y="138"/>
                    <a:pt x="242" y="138"/>
                    <a:pt x="242" y="138"/>
                  </a:cubicBezTo>
                  <a:cubicBezTo>
                    <a:pt x="242" y="138"/>
                    <a:pt x="242" y="138"/>
                    <a:pt x="242" y="138"/>
                  </a:cubicBezTo>
                  <a:cubicBezTo>
                    <a:pt x="242" y="138"/>
                    <a:pt x="242" y="138"/>
                    <a:pt x="242" y="138"/>
                  </a:cubicBezTo>
                  <a:cubicBezTo>
                    <a:pt x="241" y="138"/>
                    <a:pt x="240" y="137"/>
                    <a:pt x="240" y="136"/>
                  </a:cubicBezTo>
                  <a:cubicBezTo>
                    <a:pt x="239" y="136"/>
                    <a:pt x="239" y="136"/>
                    <a:pt x="238" y="135"/>
                  </a:cubicBezTo>
                  <a:cubicBezTo>
                    <a:pt x="238" y="135"/>
                    <a:pt x="239" y="133"/>
                    <a:pt x="239" y="132"/>
                  </a:cubicBezTo>
                  <a:cubicBezTo>
                    <a:pt x="240" y="132"/>
                    <a:pt x="240" y="131"/>
                    <a:pt x="240" y="131"/>
                  </a:cubicBezTo>
                  <a:cubicBezTo>
                    <a:pt x="240" y="131"/>
                    <a:pt x="239" y="131"/>
                    <a:pt x="238" y="131"/>
                  </a:cubicBezTo>
                  <a:cubicBezTo>
                    <a:pt x="237" y="132"/>
                    <a:pt x="235" y="132"/>
                    <a:pt x="234" y="132"/>
                  </a:cubicBezTo>
                  <a:cubicBezTo>
                    <a:pt x="233" y="131"/>
                    <a:pt x="228" y="128"/>
                    <a:pt x="224" y="126"/>
                  </a:cubicBezTo>
                  <a:cubicBezTo>
                    <a:pt x="221" y="124"/>
                    <a:pt x="219" y="123"/>
                    <a:pt x="219" y="123"/>
                  </a:cubicBezTo>
                  <a:cubicBezTo>
                    <a:pt x="219" y="123"/>
                    <a:pt x="219" y="123"/>
                    <a:pt x="219" y="123"/>
                  </a:cubicBezTo>
                  <a:cubicBezTo>
                    <a:pt x="218" y="122"/>
                    <a:pt x="217" y="122"/>
                    <a:pt x="214" y="122"/>
                  </a:cubicBezTo>
                  <a:cubicBezTo>
                    <a:pt x="211" y="122"/>
                    <a:pt x="207" y="122"/>
                    <a:pt x="205" y="122"/>
                  </a:cubicBezTo>
                  <a:cubicBezTo>
                    <a:pt x="204" y="122"/>
                    <a:pt x="201" y="121"/>
                    <a:pt x="198" y="121"/>
                  </a:cubicBezTo>
                  <a:cubicBezTo>
                    <a:pt x="194" y="120"/>
                    <a:pt x="191" y="120"/>
                    <a:pt x="190" y="119"/>
                  </a:cubicBezTo>
                  <a:cubicBezTo>
                    <a:pt x="187" y="119"/>
                    <a:pt x="187" y="116"/>
                    <a:pt x="187" y="115"/>
                  </a:cubicBezTo>
                  <a:cubicBezTo>
                    <a:pt x="187" y="115"/>
                    <a:pt x="187" y="114"/>
                    <a:pt x="187" y="114"/>
                  </a:cubicBezTo>
                  <a:cubicBezTo>
                    <a:pt x="187" y="113"/>
                    <a:pt x="188" y="112"/>
                    <a:pt x="189" y="110"/>
                  </a:cubicBezTo>
                  <a:cubicBezTo>
                    <a:pt x="190" y="109"/>
                    <a:pt x="190" y="108"/>
                    <a:pt x="191" y="107"/>
                  </a:cubicBezTo>
                  <a:cubicBezTo>
                    <a:pt x="191" y="106"/>
                    <a:pt x="191" y="101"/>
                    <a:pt x="191" y="99"/>
                  </a:cubicBezTo>
                  <a:cubicBezTo>
                    <a:pt x="191" y="99"/>
                    <a:pt x="191" y="98"/>
                    <a:pt x="191" y="98"/>
                  </a:cubicBezTo>
                  <a:cubicBezTo>
                    <a:pt x="191" y="98"/>
                    <a:pt x="190" y="96"/>
                    <a:pt x="188" y="94"/>
                  </a:cubicBezTo>
                  <a:cubicBezTo>
                    <a:pt x="188" y="93"/>
                    <a:pt x="187" y="92"/>
                    <a:pt x="186" y="91"/>
                  </a:cubicBezTo>
                  <a:cubicBezTo>
                    <a:pt x="186" y="90"/>
                    <a:pt x="185" y="88"/>
                    <a:pt x="185" y="87"/>
                  </a:cubicBezTo>
                  <a:cubicBezTo>
                    <a:pt x="185" y="87"/>
                    <a:pt x="185" y="86"/>
                    <a:pt x="184" y="85"/>
                  </a:cubicBezTo>
                  <a:cubicBezTo>
                    <a:pt x="184" y="85"/>
                    <a:pt x="184" y="85"/>
                    <a:pt x="184" y="85"/>
                  </a:cubicBezTo>
                  <a:cubicBezTo>
                    <a:pt x="184" y="85"/>
                    <a:pt x="184" y="84"/>
                    <a:pt x="183" y="84"/>
                  </a:cubicBezTo>
                  <a:cubicBezTo>
                    <a:pt x="183" y="83"/>
                    <a:pt x="182" y="83"/>
                    <a:pt x="182" y="83"/>
                  </a:cubicBezTo>
                  <a:cubicBezTo>
                    <a:pt x="181" y="83"/>
                    <a:pt x="181" y="83"/>
                    <a:pt x="180" y="83"/>
                  </a:cubicBezTo>
                  <a:cubicBezTo>
                    <a:pt x="179" y="82"/>
                    <a:pt x="178" y="82"/>
                    <a:pt x="177" y="82"/>
                  </a:cubicBezTo>
                  <a:cubicBezTo>
                    <a:pt x="176" y="82"/>
                    <a:pt x="176" y="81"/>
                    <a:pt x="176" y="81"/>
                  </a:cubicBezTo>
                  <a:cubicBezTo>
                    <a:pt x="175" y="81"/>
                    <a:pt x="175" y="80"/>
                    <a:pt x="175" y="80"/>
                  </a:cubicBezTo>
                  <a:cubicBezTo>
                    <a:pt x="175" y="80"/>
                    <a:pt x="174" y="80"/>
                    <a:pt x="173" y="80"/>
                  </a:cubicBezTo>
                  <a:cubicBezTo>
                    <a:pt x="172" y="80"/>
                    <a:pt x="172" y="80"/>
                    <a:pt x="171" y="80"/>
                  </a:cubicBezTo>
                  <a:cubicBezTo>
                    <a:pt x="170" y="80"/>
                    <a:pt x="169" y="79"/>
                    <a:pt x="167" y="79"/>
                  </a:cubicBezTo>
                  <a:cubicBezTo>
                    <a:pt x="167" y="79"/>
                    <a:pt x="167" y="79"/>
                    <a:pt x="167" y="78"/>
                  </a:cubicBezTo>
                  <a:cubicBezTo>
                    <a:pt x="166" y="78"/>
                    <a:pt x="165" y="77"/>
                    <a:pt x="165" y="76"/>
                  </a:cubicBezTo>
                  <a:cubicBezTo>
                    <a:pt x="165" y="76"/>
                    <a:pt x="164" y="76"/>
                    <a:pt x="164" y="75"/>
                  </a:cubicBezTo>
                  <a:cubicBezTo>
                    <a:pt x="164" y="75"/>
                    <a:pt x="163" y="75"/>
                    <a:pt x="161" y="74"/>
                  </a:cubicBezTo>
                  <a:cubicBezTo>
                    <a:pt x="161" y="74"/>
                    <a:pt x="160" y="73"/>
                    <a:pt x="160" y="73"/>
                  </a:cubicBezTo>
                  <a:cubicBezTo>
                    <a:pt x="159" y="73"/>
                    <a:pt x="159" y="73"/>
                    <a:pt x="159" y="72"/>
                  </a:cubicBezTo>
                  <a:cubicBezTo>
                    <a:pt x="159" y="71"/>
                    <a:pt x="158" y="71"/>
                    <a:pt x="158" y="70"/>
                  </a:cubicBezTo>
                  <a:cubicBezTo>
                    <a:pt x="158" y="70"/>
                    <a:pt x="158" y="70"/>
                    <a:pt x="157" y="69"/>
                  </a:cubicBezTo>
                  <a:cubicBezTo>
                    <a:pt x="157" y="69"/>
                    <a:pt x="156" y="68"/>
                    <a:pt x="156" y="67"/>
                  </a:cubicBezTo>
                  <a:cubicBezTo>
                    <a:pt x="156" y="66"/>
                    <a:pt x="156" y="65"/>
                    <a:pt x="156" y="64"/>
                  </a:cubicBezTo>
                  <a:cubicBezTo>
                    <a:pt x="156" y="64"/>
                    <a:pt x="156" y="64"/>
                    <a:pt x="156" y="64"/>
                  </a:cubicBezTo>
                  <a:cubicBezTo>
                    <a:pt x="156" y="64"/>
                    <a:pt x="155" y="64"/>
                    <a:pt x="154" y="64"/>
                  </a:cubicBezTo>
                  <a:cubicBezTo>
                    <a:pt x="153" y="65"/>
                    <a:pt x="153" y="65"/>
                    <a:pt x="152" y="65"/>
                  </a:cubicBezTo>
                  <a:cubicBezTo>
                    <a:pt x="152" y="65"/>
                    <a:pt x="151" y="65"/>
                    <a:pt x="151" y="65"/>
                  </a:cubicBezTo>
                  <a:cubicBezTo>
                    <a:pt x="150" y="65"/>
                    <a:pt x="149" y="65"/>
                    <a:pt x="148" y="65"/>
                  </a:cubicBezTo>
                  <a:cubicBezTo>
                    <a:pt x="147" y="65"/>
                    <a:pt x="146" y="65"/>
                    <a:pt x="146" y="65"/>
                  </a:cubicBezTo>
                  <a:cubicBezTo>
                    <a:pt x="146" y="66"/>
                    <a:pt x="145" y="67"/>
                    <a:pt x="145" y="69"/>
                  </a:cubicBezTo>
                  <a:cubicBezTo>
                    <a:pt x="145" y="69"/>
                    <a:pt x="145" y="70"/>
                    <a:pt x="145" y="70"/>
                  </a:cubicBezTo>
                  <a:cubicBezTo>
                    <a:pt x="145" y="70"/>
                    <a:pt x="145" y="71"/>
                    <a:pt x="144" y="71"/>
                  </a:cubicBezTo>
                  <a:cubicBezTo>
                    <a:pt x="144" y="72"/>
                    <a:pt x="143" y="73"/>
                    <a:pt x="143" y="73"/>
                  </a:cubicBezTo>
                  <a:cubicBezTo>
                    <a:pt x="143" y="74"/>
                    <a:pt x="140" y="74"/>
                    <a:pt x="138" y="74"/>
                  </a:cubicBezTo>
                  <a:cubicBezTo>
                    <a:pt x="136" y="74"/>
                    <a:pt x="134" y="75"/>
                    <a:pt x="134" y="75"/>
                  </a:cubicBezTo>
                  <a:cubicBezTo>
                    <a:pt x="134" y="75"/>
                    <a:pt x="134" y="76"/>
                    <a:pt x="133" y="77"/>
                  </a:cubicBezTo>
                  <a:cubicBezTo>
                    <a:pt x="133" y="78"/>
                    <a:pt x="132" y="80"/>
                    <a:pt x="132" y="80"/>
                  </a:cubicBezTo>
                  <a:cubicBezTo>
                    <a:pt x="132" y="81"/>
                    <a:pt x="132" y="83"/>
                    <a:pt x="133" y="85"/>
                  </a:cubicBezTo>
                  <a:cubicBezTo>
                    <a:pt x="133" y="87"/>
                    <a:pt x="133" y="89"/>
                    <a:pt x="133" y="89"/>
                  </a:cubicBezTo>
                  <a:cubicBezTo>
                    <a:pt x="133" y="90"/>
                    <a:pt x="133" y="90"/>
                    <a:pt x="133" y="90"/>
                  </a:cubicBezTo>
                  <a:cubicBezTo>
                    <a:pt x="133" y="90"/>
                    <a:pt x="133" y="90"/>
                    <a:pt x="133" y="90"/>
                  </a:cubicBezTo>
                  <a:cubicBezTo>
                    <a:pt x="133" y="91"/>
                    <a:pt x="132" y="93"/>
                    <a:pt x="131" y="93"/>
                  </a:cubicBezTo>
                  <a:cubicBezTo>
                    <a:pt x="130" y="93"/>
                    <a:pt x="130" y="94"/>
                    <a:pt x="129" y="94"/>
                  </a:cubicBezTo>
                  <a:cubicBezTo>
                    <a:pt x="128" y="95"/>
                    <a:pt x="125" y="96"/>
                    <a:pt x="125" y="96"/>
                  </a:cubicBezTo>
                  <a:cubicBezTo>
                    <a:pt x="124" y="96"/>
                    <a:pt x="124" y="96"/>
                    <a:pt x="123" y="96"/>
                  </a:cubicBezTo>
                  <a:cubicBezTo>
                    <a:pt x="122" y="95"/>
                    <a:pt x="122" y="95"/>
                    <a:pt x="121" y="95"/>
                  </a:cubicBezTo>
                  <a:cubicBezTo>
                    <a:pt x="121" y="95"/>
                    <a:pt x="121" y="95"/>
                    <a:pt x="121" y="95"/>
                  </a:cubicBezTo>
                  <a:cubicBezTo>
                    <a:pt x="121" y="95"/>
                    <a:pt x="119" y="95"/>
                    <a:pt x="117" y="95"/>
                  </a:cubicBezTo>
                  <a:cubicBezTo>
                    <a:pt x="115" y="95"/>
                    <a:pt x="113" y="95"/>
                    <a:pt x="113" y="95"/>
                  </a:cubicBezTo>
                  <a:cubicBezTo>
                    <a:pt x="112" y="95"/>
                    <a:pt x="110" y="94"/>
                    <a:pt x="108" y="94"/>
                  </a:cubicBezTo>
                  <a:cubicBezTo>
                    <a:pt x="104" y="92"/>
                    <a:pt x="104" y="92"/>
                    <a:pt x="104" y="92"/>
                  </a:cubicBezTo>
                  <a:cubicBezTo>
                    <a:pt x="104" y="92"/>
                    <a:pt x="103" y="95"/>
                    <a:pt x="102" y="98"/>
                  </a:cubicBezTo>
                  <a:cubicBezTo>
                    <a:pt x="101" y="100"/>
                    <a:pt x="101" y="102"/>
                    <a:pt x="100" y="102"/>
                  </a:cubicBezTo>
                  <a:cubicBezTo>
                    <a:pt x="100" y="102"/>
                    <a:pt x="99" y="106"/>
                    <a:pt x="97" y="110"/>
                  </a:cubicBezTo>
                  <a:cubicBezTo>
                    <a:pt x="97" y="112"/>
                    <a:pt x="96" y="114"/>
                    <a:pt x="96" y="114"/>
                  </a:cubicBezTo>
                  <a:cubicBezTo>
                    <a:pt x="96" y="114"/>
                    <a:pt x="97" y="115"/>
                    <a:pt x="98" y="115"/>
                  </a:cubicBezTo>
                  <a:cubicBezTo>
                    <a:pt x="98" y="115"/>
                    <a:pt x="98" y="115"/>
                    <a:pt x="99" y="115"/>
                  </a:cubicBezTo>
                  <a:cubicBezTo>
                    <a:pt x="99" y="115"/>
                    <a:pt x="99" y="115"/>
                    <a:pt x="99" y="115"/>
                  </a:cubicBezTo>
                  <a:cubicBezTo>
                    <a:pt x="99" y="115"/>
                    <a:pt x="99" y="115"/>
                    <a:pt x="99" y="116"/>
                  </a:cubicBezTo>
                  <a:cubicBezTo>
                    <a:pt x="99" y="116"/>
                    <a:pt x="99" y="117"/>
                    <a:pt x="99" y="118"/>
                  </a:cubicBezTo>
                  <a:cubicBezTo>
                    <a:pt x="99" y="118"/>
                    <a:pt x="99" y="119"/>
                    <a:pt x="99" y="119"/>
                  </a:cubicBezTo>
                  <a:cubicBezTo>
                    <a:pt x="99" y="119"/>
                    <a:pt x="99" y="119"/>
                    <a:pt x="99" y="119"/>
                  </a:cubicBezTo>
                  <a:cubicBezTo>
                    <a:pt x="99" y="120"/>
                    <a:pt x="99" y="120"/>
                    <a:pt x="99" y="120"/>
                  </a:cubicBezTo>
                  <a:cubicBezTo>
                    <a:pt x="99" y="120"/>
                    <a:pt x="97" y="120"/>
                    <a:pt x="95" y="120"/>
                  </a:cubicBezTo>
                  <a:cubicBezTo>
                    <a:pt x="93" y="120"/>
                    <a:pt x="91" y="120"/>
                    <a:pt x="90" y="120"/>
                  </a:cubicBezTo>
                  <a:cubicBezTo>
                    <a:pt x="88" y="120"/>
                    <a:pt x="88" y="118"/>
                    <a:pt x="88" y="117"/>
                  </a:cubicBezTo>
                  <a:cubicBezTo>
                    <a:pt x="88" y="117"/>
                    <a:pt x="88" y="117"/>
                    <a:pt x="88" y="117"/>
                  </a:cubicBezTo>
                  <a:cubicBezTo>
                    <a:pt x="88" y="117"/>
                    <a:pt x="88" y="117"/>
                    <a:pt x="88" y="117"/>
                  </a:cubicBezTo>
                  <a:cubicBezTo>
                    <a:pt x="88" y="117"/>
                    <a:pt x="83" y="118"/>
                    <a:pt x="79" y="119"/>
                  </a:cubicBezTo>
                  <a:cubicBezTo>
                    <a:pt x="75" y="120"/>
                    <a:pt x="72" y="120"/>
                    <a:pt x="72" y="121"/>
                  </a:cubicBezTo>
                  <a:cubicBezTo>
                    <a:pt x="71" y="121"/>
                    <a:pt x="70" y="121"/>
                    <a:pt x="70" y="122"/>
                  </a:cubicBezTo>
                  <a:cubicBezTo>
                    <a:pt x="69" y="122"/>
                    <a:pt x="68" y="123"/>
                    <a:pt x="68" y="123"/>
                  </a:cubicBezTo>
                  <a:cubicBezTo>
                    <a:pt x="68" y="123"/>
                    <a:pt x="68" y="124"/>
                    <a:pt x="68" y="124"/>
                  </a:cubicBezTo>
                  <a:cubicBezTo>
                    <a:pt x="68" y="124"/>
                    <a:pt x="68" y="124"/>
                    <a:pt x="69" y="124"/>
                  </a:cubicBezTo>
                  <a:cubicBezTo>
                    <a:pt x="69" y="124"/>
                    <a:pt x="69" y="124"/>
                    <a:pt x="69" y="124"/>
                  </a:cubicBezTo>
                  <a:cubicBezTo>
                    <a:pt x="69" y="124"/>
                    <a:pt x="69" y="124"/>
                    <a:pt x="70" y="125"/>
                  </a:cubicBezTo>
                  <a:cubicBezTo>
                    <a:pt x="70" y="125"/>
                    <a:pt x="70" y="125"/>
                    <a:pt x="71" y="124"/>
                  </a:cubicBezTo>
                  <a:cubicBezTo>
                    <a:pt x="71" y="124"/>
                    <a:pt x="71" y="124"/>
                    <a:pt x="71" y="124"/>
                  </a:cubicBezTo>
                  <a:cubicBezTo>
                    <a:pt x="71" y="124"/>
                    <a:pt x="71" y="124"/>
                    <a:pt x="71" y="124"/>
                  </a:cubicBezTo>
                  <a:cubicBezTo>
                    <a:pt x="72" y="124"/>
                    <a:pt x="72" y="124"/>
                    <a:pt x="72" y="123"/>
                  </a:cubicBezTo>
                  <a:cubicBezTo>
                    <a:pt x="73" y="123"/>
                    <a:pt x="73" y="123"/>
                    <a:pt x="74" y="124"/>
                  </a:cubicBezTo>
                  <a:cubicBezTo>
                    <a:pt x="75" y="124"/>
                    <a:pt x="75" y="124"/>
                    <a:pt x="76" y="125"/>
                  </a:cubicBezTo>
                  <a:cubicBezTo>
                    <a:pt x="77" y="125"/>
                    <a:pt x="75" y="127"/>
                    <a:pt x="75" y="129"/>
                  </a:cubicBezTo>
                  <a:cubicBezTo>
                    <a:pt x="75" y="129"/>
                    <a:pt x="74" y="129"/>
                    <a:pt x="74" y="129"/>
                  </a:cubicBezTo>
                  <a:cubicBezTo>
                    <a:pt x="74" y="129"/>
                    <a:pt x="74" y="130"/>
                    <a:pt x="74" y="131"/>
                  </a:cubicBezTo>
                  <a:cubicBezTo>
                    <a:pt x="75" y="133"/>
                    <a:pt x="75" y="135"/>
                    <a:pt x="75" y="137"/>
                  </a:cubicBezTo>
                  <a:cubicBezTo>
                    <a:pt x="75" y="137"/>
                    <a:pt x="77" y="139"/>
                    <a:pt x="78" y="141"/>
                  </a:cubicBezTo>
                  <a:cubicBezTo>
                    <a:pt x="79" y="144"/>
                    <a:pt x="80" y="146"/>
                    <a:pt x="80" y="146"/>
                  </a:cubicBezTo>
                  <a:cubicBezTo>
                    <a:pt x="79" y="147"/>
                    <a:pt x="78" y="147"/>
                    <a:pt x="77" y="148"/>
                  </a:cubicBezTo>
                  <a:cubicBezTo>
                    <a:pt x="76" y="148"/>
                    <a:pt x="75" y="148"/>
                    <a:pt x="75" y="149"/>
                  </a:cubicBezTo>
                  <a:cubicBezTo>
                    <a:pt x="75" y="149"/>
                    <a:pt x="75" y="149"/>
                    <a:pt x="75" y="149"/>
                  </a:cubicBezTo>
                  <a:cubicBezTo>
                    <a:pt x="76" y="149"/>
                    <a:pt x="77" y="150"/>
                    <a:pt x="77" y="150"/>
                  </a:cubicBezTo>
                  <a:cubicBezTo>
                    <a:pt x="76" y="151"/>
                    <a:pt x="75" y="151"/>
                    <a:pt x="74" y="151"/>
                  </a:cubicBezTo>
                  <a:cubicBezTo>
                    <a:pt x="74" y="151"/>
                    <a:pt x="74" y="151"/>
                    <a:pt x="74" y="151"/>
                  </a:cubicBezTo>
                  <a:cubicBezTo>
                    <a:pt x="74" y="151"/>
                    <a:pt x="73" y="151"/>
                    <a:pt x="73" y="152"/>
                  </a:cubicBezTo>
                  <a:cubicBezTo>
                    <a:pt x="73" y="152"/>
                    <a:pt x="73" y="152"/>
                    <a:pt x="73" y="152"/>
                  </a:cubicBezTo>
                  <a:cubicBezTo>
                    <a:pt x="73" y="153"/>
                    <a:pt x="73" y="153"/>
                    <a:pt x="72" y="153"/>
                  </a:cubicBezTo>
                  <a:cubicBezTo>
                    <a:pt x="72" y="154"/>
                    <a:pt x="73" y="155"/>
                    <a:pt x="73" y="156"/>
                  </a:cubicBezTo>
                  <a:cubicBezTo>
                    <a:pt x="73" y="157"/>
                    <a:pt x="73" y="158"/>
                    <a:pt x="73" y="158"/>
                  </a:cubicBezTo>
                  <a:cubicBezTo>
                    <a:pt x="73" y="159"/>
                    <a:pt x="73" y="159"/>
                    <a:pt x="74" y="160"/>
                  </a:cubicBezTo>
                  <a:cubicBezTo>
                    <a:pt x="74" y="160"/>
                    <a:pt x="74" y="161"/>
                    <a:pt x="74" y="161"/>
                  </a:cubicBezTo>
                  <a:cubicBezTo>
                    <a:pt x="73" y="162"/>
                    <a:pt x="69" y="163"/>
                    <a:pt x="67" y="164"/>
                  </a:cubicBezTo>
                  <a:cubicBezTo>
                    <a:pt x="66" y="164"/>
                    <a:pt x="66" y="164"/>
                    <a:pt x="66" y="164"/>
                  </a:cubicBezTo>
                  <a:cubicBezTo>
                    <a:pt x="65" y="165"/>
                    <a:pt x="60" y="167"/>
                    <a:pt x="58" y="168"/>
                  </a:cubicBezTo>
                  <a:cubicBezTo>
                    <a:pt x="57" y="168"/>
                    <a:pt x="56" y="168"/>
                    <a:pt x="56" y="168"/>
                  </a:cubicBezTo>
                  <a:cubicBezTo>
                    <a:pt x="56" y="168"/>
                    <a:pt x="55" y="169"/>
                    <a:pt x="54" y="170"/>
                  </a:cubicBezTo>
                  <a:cubicBezTo>
                    <a:pt x="53" y="171"/>
                    <a:pt x="52" y="173"/>
                    <a:pt x="52" y="173"/>
                  </a:cubicBezTo>
                  <a:cubicBezTo>
                    <a:pt x="52" y="173"/>
                    <a:pt x="52" y="173"/>
                    <a:pt x="52" y="173"/>
                  </a:cubicBezTo>
                  <a:cubicBezTo>
                    <a:pt x="51" y="174"/>
                    <a:pt x="49" y="174"/>
                    <a:pt x="47" y="174"/>
                  </a:cubicBezTo>
                  <a:cubicBezTo>
                    <a:pt x="46" y="174"/>
                    <a:pt x="45" y="174"/>
                    <a:pt x="44" y="174"/>
                  </a:cubicBezTo>
                  <a:cubicBezTo>
                    <a:pt x="44" y="175"/>
                    <a:pt x="43" y="175"/>
                    <a:pt x="42" y="175"/>
                  </a:cubicBezTo>
                  <a:cubicBezTo>
                    <a:pt x="40" y="175"/>
                    <a:pt x="38" y="175"/>
                    <a:pt x="37" y="175"/>
                  </a:cubicBezTo>
                  <a:cubicBezTo>
                    <a:pt x="36" y="176"/>
                    <a:pt x="34" y="179"/>
                    <a:pt x="32" y="182"/>
                  </a:cubicBezTo>
                  <a:cubicBezTo>
                    <a:pt x="32" y="183"/>
                    <a:pt x="31" y="184"/>
                    <a:pt x="31" y="184"/>
                  </a:cubicBezTo>
                  <a:cubicBezTo>
                    <a:pt x="30" y="185"/>
                    <a:pt x="29" y="184"/>
                    <a:pt x="28" y="184"/>
                  </a:cubicBezTo>
                  <a:cubicBezTo>
                    <a:pt x="28" y="184"/>
                    <a:pt x="28" y="184"/>
                    <a:pt x="28" y="184"/>
                  </a:cubicBezTo>
                  <a:cubicBezTo>
                    <a:pt x="28" y="184"/>
                    <a:pt x="27" y="184"/>
                    <a:pt x="27" y="184"/>
                  </a:cubicBezTo>
                  <a:cubicBezTo>
                    <a:pt x="25" y="184"/>
                    <a:pt x="23" y="185"/>
                    <a:pt x="22" y="185"/>
                  </a:cubicBezTo>
                  <a:cubicBezTo>
                    <a:pt x="21" y="184"/>
                    <a:pt x="21" y="183"/>
                    <a:pt x="21" y="182"/>
                  </a:cubicBezTo>
                  <a:cubicBezTo>
                    <a:pt x="21" y="181"/>
                    <a:pt x="21" y="181"/>
                    <a:pt x="20" y="181"/>
                  </a:cubicBezTo>
                  <a:cubicBezTo>
                    <a:pt x="20" y="181"/>
                    <a:pt x="20" y="181"/>
                    <a:pt x="19" y="182"/>
                  </a:cubicBezTo>
                  <a:cubicBezTo>
                    <a:pt x="19" y="182"/>
                    <a:pt x="18" y="183"/>
                    <a:pt x="18" y="183"/>
                  </a:cubicBezTo>
                  <a:cubicBezTo>
                    <a:pt x="17" y="183"/>
                    <a:pt x="16" y="183"/>
                    <a:pt x="14" y="182"/>
                  </a:cubicBezTo>
                  <a:cubicBezTo>
                    <a:pt x="14" y="182"/>
                    <a:pt x="13" y="182"/>
                    <a:pt x="13" y="182"/>
                  </a:cubicBezTo>
                  <a:cubicBezTo>
                    <a:pt x="13" y="182"/>
                    <a:pt x="13" y="183"/>
                    <a:pt x="13" y="183"/>
                  </a:cubicBezTo>
                  <a:cubicBezTo>
                    <a:pt x="13" y="183"/>
                    <a:pt x="14" y="184"/>
                    <a:pt x="14" y="184"/>
                  </a:cubicBezTo>
                  <a:cubicBezTo>
                    <a:pt x="13" y="185"/>
                    <a:pt x="11" y="186"/>
                    <a:pt x="9" y="186"/>
                  </a:cubicBezTo>
                  <a:cubicBezTo>
                    <a:pt x="7" y="187"/>
                    <a:pt x="5" y="187"/>
                    <a:pt x="5" y="188"/>
                  </a:cubicBezTo>
                  <a:cubicBezTo>
                    <a:pt x="4" y="188"/>
                    <a:pt x="4" y="190"/>
                    <a:pt x="4" y="192"/>
                  </a:cubicBezTo>
                  <a:cubicBezTo>
                    <a:pt x="4" y="193"/>
                    <a:pt x="4" y="194"/>
                    <a:pt x="3" y="194"/>
                  </a:cubicBezTo>
                  <a:cubicBezTo>
                    <a:pt x="3" y="194"/>
                    <a:pt x="3" y="194"/>
                    <a:pt x="3" y="194"/>
                  </a:cubicBezTo>
                  <a:cubicBezTo>
                    <a:pt x="3" y="195"/>
                    <a:pt x="2" y="195"/>
                    <a:pt x="1" y="195"/>
                  </a:cubicBezTo>
                  <a:cubicBezTo>
                    <a:pt x="1" y="195"/>
                    <a:pt x="0" y="195"/>
                    <a:pt x="0" y="195"/>
                  </a:cubicBezTo>
                  <a:cubicBezTo>
                    <a:pt x="0" y="196"/>
                    <a:pt x="0" y="196"/>
                    <a:pt x="0" y="197"/>
                  </a:cubicBezTo>
                  <a:cubicBezTo>
                    <a:pt x="0" y="197"/>
                    <a:pt x="0" y="198"/>
                    <a:pt x="0" y="198"/>
                  </a:cubicBezTo>
                  <a:cubicBezTo>
                    <a:pt x="0" y="199"/>
                    <a:pt x="1" y="199"/>
                    <a:pt x="1" y="200"/>
                  </a:cubicBezTo>
                  <a:cubicBezTo>
                    <a:pt x="2" y="201"/>
                    <a:pt x="2" y="201"/>
                    <a:pt x="3" y="202"/>
                  </a:cubicBezTo>
                  <a:cubicBezTo>
                    <a:pt x="3" y="202"/>
                    <a:pt x="3" y="202"/>
                    <a:pt x="3" y="202"/>
                  </a:cubicBezTo>
                  <a:cubicBezTo>
                    <a:pt x="3" y="203"/>
                    <a:pt x="2" y="203"/>
                    <a:pt x="2" y="203"/>
                  </a:cubicBezTo>
                  <a:cubicBezTo>
                    <a:pt x="2" y="203"/>
                    <a:pt x="2" y="203"/>
                    <a:pt x="2" y="203"/>
                  </a:cubicBezTo>
                  <a:cubicBezTo>
                    <a:pt x="1" y="203"/>
                    <a:pt x="1" y="204"/>
                    <a:pt x="1" y="204"/>
                  </a:cubicBezTo>
                  <a:cubicBezTo>
                    <a:pt x="1" y="204"/>
                    <a:pt x="1" y="204"/>
                    <a:pt x="1" y="204"/>
                  </a:cubicBezTo>
                  <a:cubicBezTo>
                    <a:pt x="1" y="204"/>
                    <a:pt x="1" y="204"/>
                    <a:pt x="1" y="204"/>
                  </a:cubicBezTo>
                  <a:cubicBezTo>
                    <a:pt x="1" y="204"/>
                    <a:pt x="1" y="204"/>
                    <a:pt x="1" y="205"/>
                  </a:cubicBezTo>
                  <a:cubicBezTo>
                    <a:pt x="1" y="205"/>
                    <a:pt x="1" y="205"/>
                    <a:pt x="2" y="206"/>
                  </a:cubicBezTo>
                  <a:cubicBezTo>
                    <a:pt x="2" y="206"/>
                    <a:pt x="2" y="206"/>
                    <a:pt x="2" y="206"/>
                  </a:cubicBezTo>
                  <a:cubicBezTo>
                    <a:pt x="2" y="206"/>
                    <a:pt x="2" y="206"/>
                    <a:pt x="2" y="206"/>
                  </a:cubicBezTo>
                  <a:cubicBezTo>
                    <a:pt x="2" y="206"/>
                    <a:pt x="4" y="206"/>
                    <a:pt x="5" y="206"/>
                  </a:cubicBezTo>
                  <a:cubicBezTo>
                    <a:pt x="6" y="206"/>
                    <a:pt x="7" y="205"/>
                    <a:pt x="8" y="206"/>
                  </a:cubicBezTo>
                  <a:cubicBezTo>
                    <a:pt x="9" y="206"/>
                    <a:pt x="10" y="207"/>
                    <a:pt x="11" y="208"/>
                  </a:cubicBezTo>
                  <a:cubicBezTo>
                    <a:pt x="12" y="209"/>
                    <a:pt x="13" y="210"/>
                    <a:pt x="13" y="211"/>
                  </a:cubicBezTo>
                  <a:cubicBezTo>
                    <a:pt x="13" y="211"/>
                    <a:pt x="13" y="212"/>
                    <a:pt x="14" y="214"/>
                  </a:cubicBezTo>
                  <a:cubicBezTo>
                    <a:pt x="14" y="216"/>
                    <a:pt x="14" y="219"/>
                    <a:pt x="14" y="220"/>
                  </a:cubicBezTo>
                  <a:cubicBezTo>
                    <a:pt x="14" y="220"/>
                    <a:pt x="15" y="220"/>
                    <a:pt x="15" y="221"/>
                  </a:cubicBezTo>
                  <a:cubicBezTo>
                    <a:pt x="16" y="221"/>
                    <a:pt x="16" y="222"/>
                    <a:pt x="16" y="222"/>
                  </a:cubicBezTo>
                  <a:cubicBezTo>
                    <a:pt x="16" y="223"/>
                    <a:pt x="16" y="223"/>
                    <a:pt x="15" y="223"/>
                  </a:cubicBezTo>
                  <a:cubicBezTo>
                    <a:pt x="15" y="224"/>
                    <a:pt x="14" y="224"/>
                    <a:pt x="13" y="224"/>
                  </a:cubicBezTo>
                  <a:cubicBezTo>
                    <a:pt x="13" y="224"/>
                    <a:pt x="12" y="224"/>
                    <a:pt x="11" y="224"/>
                  </a:cubicBezTo>
                  <a:cubicBezTo>
                    <a:pt x="11" y="224"/>
                    <a:pt x="10" y="225"/>
                    <a:pt x="10" y="226"/>
                  </a:cubicBezTo>
                  <a:cubicBezTo>
                    <a:pt x="10" y="226"/>
                    <a:pt x="10" y="226"/>
                    <a:pt x="10" y="226"/>
                  </a:cubicBezTo>
                  <a:cubicBezTo>
                    <a:pt x="10" y="226"/>
                    <a:pt x="10" y="226"/>
                    <a:pt x="10" y="226"/>
                  </a:cubicBezTo>
                  <a:cubicBezTo>
                    <a:pt x="10" y="227"/>
                    <a:pt x="10" y="227"/>
                    <a:pt x="10" y="227"/>
                  </a:cubicBezTo>
                  <a:cubicBezTo>
                    <a:pt x="10" y="227"/>
                    <a:pt x="11" y="227"/>
                    <a:pt x="11" y="227"/>
                  </a:cubicBezTo>
                  <a:cubicBezTo>
                    <a:pt x="13" y="227"/>
                    <a:pt x="14" y="227"/>
                    <a:pt x="16" y="227"/>
                  </a:cubicBezTo>
                  <a:cubicBezTo>
                    <a:pt x="17" y="227"/>
                    <a:pt x="18" y="227"/>
                    <a:pt x="20" y="228"/>
                  </a:cubicBezTo>
                  <a:cubicBezTo>
                    <a:pt x="21" y="229"/>
                    <a:pt x="23" y="230"/>
                    <a:pt x="24" y="230"/>
                  </a:cubicBezTo>
                  <a:cubicBezTo>
                    <a:pt x="24" y="231"/>
                    <a:pt x="25" y="232"/>
                    <a:pt x="25" y="232"/>
                  </a:cubicBezTo>
                  <a:cubicBezTo>
                    <a:pt x="26" y="234"/>
                    <a:pt x="26" y="235"/>
                    <a:pt x="26" y="235"/>
                  </a:cubicBezTo>
                  <a:cubicBezTo>
                    <a:pt x="26" y="236"/>
                    <a:pt x="26" y="236"/>
                    <a:pt x="26" y="237"/>
                  </a:cubicBezTo>
                  <a:cubicBezTo>
                    <a:pt x="25" y="237"/>
                    <a:pt x="25" y="238"/>
                    <a:pt x="25" y="239"/>
                  </a:cubicBezTo>
                  <a:cubicBezTo>
                    <a:pt x="26" y="239"/>
                    <a:pt x="26" y="240"/>
                    <a:pt x="26" y="241"/>
                  </a:cubicBezTo>
                  <a:cubicBezTo>
                    <a:pt x="26" y="241"/>
                    <a:pt x="26" y="241"/>
                    <a:pt x="26" y="241"/>
                  </a:cubicBezTo>
                  <a:cubicBezTo>
                    <a:pt x="26" y="242"/>
                    <a:pt x="26" y="242"/>
                    <a:pt x="27" y="242"/>
                  </a:cubicBezTo>
                  <a:cubicBezTo>
                    <a:pt x="29" y="241"/>
                    <a:pt x="30" y="241"/>
                    <a:pt x="30" y="240"/>
                  </a:cubicBezTo>
                  <a:cubicBezTo>
                    <a:pt x="31" y="240"/>
                    <a:pt x="32" y="240"/>
                    <a:pt x="32" y="241"/>
                  </a:cubicBezTo>
                  <a:cubicBezTo>
                    <a:pt x="32" y="241"/>
                    <a:pt x="32" y="241"/>
                    <a:pt x="32" y="242"/>
                  </a:cubicBezTo>
                  <a:cubicBezTo>
                    <a:pt x="32" y="242"/>
                    <a:pt x="33" y="243"/>
                    <a:pt x="33" y="243"/>
                  </a:cubicBezTo>
                  <a:cubicBezTo>
                    <a:pt x="34" y="243"/>
                    <a:pt x="35" y="244"/>
                    <a:pt x="35" y="244"/>
                  </a:cubicBezTo>
                  <a:cubicBezTo>
                    <a:pt x="36" y="244"/>
                    <a:pt x="37" y="244"/>
                    <a:pt x="37" y="244"/>
                  </a:cubicBezTo>
                  <a:cubicBezTo>
                    <a:pt x="38" y="244"/>
                    <a:pt x="39" y="244"/>
                    <a:pt x="40" y="245"/>
                  </a:cubicBezTo>
                  <a:cubicBezTo>
                    <a:pt x="41" y="245"/>
                    <a:pt x="42" y="245"/>
                    <a:pt x="43" y="245"/>
                  </a:cubicBezTo>
                  <a:cubicBezTo>
                    <a:pt x="43" y="245"/>
                    <a:pt x="43" y="245"/>
                    <a:pt x="43" y="245"/>
                  </a:cubicBezTo>
                  <a:cubicBezTo>
                    <a:pt x="44" y="245"/>
                    <a:pt x="46" y="246"/>
                    <a:pt x="48" y="245"/>
                  </a:cubicBezTo>
                  <a:cubicBezTo>
                    <a:pt x="49" y="244"/>
                    <a:pt x="50" y="243"/>
                    <a:pt x="52" y="242"/>
                  </a:cubicBezTo>
                  <a:cubicBezTo>
                    <a:pt x="54" y="242"/>
                    <a:pt x="55" y="241"/>
                    <a:pt x="56" y="240"/>
                  </a:cubicBezTo>
                  <a:cubicBezTo>
                    <a:pt x="57" y="240"/>
                    <a:pt x="58" y="240"/>
                    <a:pt x="59" y="240"/>
                  </a:cubicBezTo>
                  <a:cubicBezTo>
                    <a:pt x="60" y="240"/>
                    <a:pt x="61" y="240"/>
                    <a:pt x="62" y="240"/>
                  </a:cubicBezTo>
                  <a:cubicBezTo>
                    <a:pt x="63" y="240"/>
                    <a:pt x="65" y="241"/>
                    <a:pt x="66" y="243"/>
                  </a:cubicBezTo>
                  <a:cubicBezTo>
                    <a:pt x="68" y="244"/>
                    <a:pt x="69" y="245"/>
                    <a:pt x="70" y="245"/>
                  </a:cubicBezTo>
                  <a:cubicBezTo>
                    <a:pt x="71" y="246"/>
                    <a:pt x="71" y="245"/>
                    <a:pt x="72" y="245"/>
                  </a:cubicBezTo>
                  <a:cubicBezTo>
                    <a:pt x="72" y="245"/>
                    <a:pt x="73" y="245"/>
                    <a:pt x="73" y="245"/>
                  </a:cubicBezTo>
                  <a:cubicBezTo>
                    <a:pt x="73" y="245"/>
                    <a:pt x="73" y="245"/>
                    <a:pt x="73" y="245"/>
                  </a:cubicBezTo>
                  <a:cubicBezTo>
                    <a:pt x="73" y="245"/>
                    <a:pt x="73" y="245"/>
                    <a:pt x="73" y="245"/>
                  </a:cubicBezTo>
                  <a:cubicBezTo>
                    <a:pt x="74" y="245"/>
                    <a:pt x="74" y="245"/>
                    <a:pt x="74" y="246"/>
                  </a:cubicBezTo>
                  <a:cubicBezTo>
                    <a:pt x="74" y="246"/>
                    <a:pt x="74" y="246"/>
                    <a:pt x="74" y="247"/>
                  </a:cubicBezTo>
                  <a:cubicBezTo>
                    <a:pt x="74" y="247"/>
                    <a:pt x="74" y="248"/>
                    <a:pt x="74" y="248"/>
                  </a:cubicBezTo>
                  <a:cubicBezTo>
                    <a:pt x="74" y="248"/>
                    <a:pt x="74" y="249"/>
                    <a:pt x="74" y="250"/>
                  </a:cubicBezTo>
                  <a:cubicBezTo>
                    <a:pt x="74" y="250"/>
                    <a:pt x="74" y="250"/>
                    <a:pt x="74" y="250"/>
                  </a:cubicBezTo>
                  <a:cubicBezTo>
                    <a:pt x="73" y="251"/>
                    <a:pt x="72" y="253"/>
                    <a:pt x="72" y="253"/>
                  </a:cubicBezTo>
                  <a:cubicBezTo>
                    <a:pt x="72" y="254"/>
                    <a:pt x="70" y="255"/>
                    <a:pt x="69" y="257"/>
                  </a:cubicBezTo>
                  <a:cubicBezTo>
                    <a:pt x="68" y="258"/>
                    <a:pt x="66" y="260"/>
                    <a:pt x="66" y="260"/>
                  </a:cubicBezTo>
                  <a:cubicBezTo>
                    <a:pt x="66" y="260"/>
                    <a:pt x="66" y="260"/>
                    <a:pt x="66" y="260"/>
                  </a:cubicBezTo>
                  <a:cubicBezTo>
                    <a:pt x="66" y="260"/>
                    <a:pt x="66" y="260"/>
                    <a:pt x="65" y="260"/>
                  </a:cubicBezTo>
                  <a:cubicBezTo>
                    <a:pt x="65" y="260"/>
                    <a:pt x="65" y="260"/>
                    <a:pt x="64" y="260"/>
                  </a:cubicBezTo>
                  <a:cubicBezTo>
                    <a:pt x="64" y="260"/>
                    <a:pt x="64" y="261"/>
                    <a:pt x="64" y="261"/>
                  </a:cubicBezTo>
                  <a:cubicBezTo>
                    <a:pt x="64" y="262"/>
                    <a:pt x="64" y="263"/>
                    <a:pt x="64" y="263"/>
                  </a:cubicBezTo>
                  <a:cubicBezTo>
                    <a:pt x="64" y="264"/>
                    <a:pt x="63" y="264"/>
                    <a:pt x="63" y="265"/>
                  </a:cubicBezTo>
                  <a:cubicBezTo>
                    <a:pt x="62" y="265"/>
                    <a:pt x="61" y="265"/>
                    <a:pt x="60" y="265"/>
                  </a:cubicBezTo>
                  <a:cubicBezTo>
                    <a:pt x="60" y="265"/>
                    <a:pt x="60" y="266"/>
                    <a:pt x="60" y="267"/>
                  </a:cubicBezTo>
                  <a:cubicBezTo>
                    <a:pt x="60" y="268"/>
                    <a:pt x="60" y="268"/>
                    <a:pt x="60" y="269"/>
                  </a:cubicBezTo>
                  <a:cubicBezTo>
                    <a:pt x="60" y="270"/>
                    <a:pt x="59" y="270"/>
                    <a:pt x="58" y="271"/>
                  </a:cubicBezTo>
                  <a:cubicBezTo>
                    <a:pt x="58" y="271"/>
                    <a:pt x="58" y="272"/>
                    <a:pt x="59" y="272"/>
                  </a:cubicBezTo>
                  <a:cubicBezTo>
                    <a:pt x="59" y="272"/>
                    <a:pt x="59" y="272"/>
                    <a:pt x="59" y="272"/>
                  </a:cubicBezTo>
                  <a:cubicBezTo>
                    <a:pt x="59" y="273"/>
                    <a:pt x="60" y="273"/>
                    <a:pt x="61" y="274"/>
                  </a:cubicBezTo>
                  <a:cubicBezTo>
                    <a:pt x="63" y="274"/>
                    <a:pt x="64" y="274"/>
                    <a:pt x="64" y="275"/>
                  </a:cubicBezTo>
                  <a:cubicBezTo>
                    <a:pt x="64" y="275"/>
                    <a:pt x="64" y="276"/>
                    <a:pt x="64" y="277"/>
                  </a:cubicBezTo>
                  <a:cubicBezTo>
                    <a:pt x="64" y="278"/>
                    <a:pt x="64" y="279"/>
                    <a:pt x="64" y="280"/>
                  </a:cubicBezTo>
                  <a:cubicBezTo>
                    <a:pt x="64" y="280"/>
                    <a:pt x="64" y="280"/>
                    <a:pt x="64" y="280"/>
                  </a:cubicBezTo>
                  <a:cubicBezTo>
                    <a:pt x="64" y="280"/>
                    <a:pt x="64" y="280"/>
                    <a:pt x="64" y="280"/>
                  </a:cubicBezTo>
                  <a:cubicBezTo>
                    <a:pt x="64" y="281"/>
                    <a:pt x="63" y="282"/>
                    <a:pt x="61" y="283"/>
                  </a:cubicBezTo>
                  <a:cubicBezTo>
                    <a:pt x="60" y="285"/>
                    <a:pt x="59" y="286"/>
                    <a:pt x="59" y="285"/>
                  </a:cubicBezTo>
                  <a:cubicBezTo>
                    <a:pt x="59" y="285"/>
                    <a:pt x="59" y="285"/>
                    <a:pt x="59" y="285"/>
                  </a:cubicBezTo>
                  <a:cubicBezTo>
                    <a:pt x="58" y="285"/>
                    <a:pt x="58" y="285"/>
                    <a:pt x="58" y="285"/>
                  </a:cubicBezTo>
                  <a:cubicBezTo>
                    <a:pt x="58" y="285"/>
                    <a:pt x="58" y="285"/>
                    <a:pt x="58" y="285"/>
                  </a:cubicBezTo>
                  <a:cubicBezTo>
                    <a:pt x="58" y="285"/>
                    <a:pt x="58" y="285"/>
                    <a:pt x="57" y="284"/>
                  </a:cubicBezTo>
                  <a:cubicBezTo>
                    <a:pt x="56" y="283"/>
                    <a:pt x="56" y="282"/>
                    <a:pt x="56" y="282"/>
                  </a:cubicBezTo>
                  <a:cubicBezTo>
                    <a:pt x="56" y="282"/>
                    <a:pt x="56" y="282"/>
                    <a:pt x="56" y="282"/>
                  </a:cubicBezTo>
                  <a:cubicBezTo>
                    <a:pt x="56" y="282"/>
                    <a:pt x="55" y="282"/>
                    <a:pt x="55" y="282"/>
                  </a:cubicBezTo>
                  <a:cubicBezTo>
                    <a:pt x="54" y="282"/>
                    <a:pt x="53" y="282"/>
                    <a:pt x="53" y="283"/>
                  </a:cubicBezTo>
                  <a:cubicBezTo>
                    <a:pt x="53" y="283"/>
                    <a:pt x="53" y="284"/>
                    <a:pt x="53" y="285"/>
                  </a:cubicBezTo>
                  <a:cubicBezTo>
                    <a:pt x="53" y="285"/>
                    <a:pt x="53" y="286"/>
                    <a:pt x="54" y="287"/>
                  </a:cubicBezTo>
                  <a:cubicBezTo>
                    <a:pt x="54" y="287"/>
                    <a:pt x="55" y="288"/>
                    <a:pt x="55" y="288"/>
                  </a:cubicBezTo>
                  <a:cubicBezTo>
                    <a:pt x="56" y="289"/>
                    <a:pt x="56" y="290"/>
                    <a:pt x="57" y="290"/>
                  </a:cubicBezTo>
                  <a:cubicBezTo>
                    <a:pt x="57" y="291"/>
                    <a:pt x="57" y="291"/>
                    <a:pt x="56" y="292"/>
                  </a:cubicBezTo>
                  <a:cubicBezTo>
                    <a:pt x="56" y="293"/>
                    <a:pt x="56" y="295"/>
                    <a:pt x="56" y="296"/>
                  </a:cubicBezTo>
                  <a:cubicBezTo>
                    <a:pt x="56" y="296"/>
                    <a:pt x="57" y="297"/>
                    <a:pt x="57" y="298"/>
                  </a:cubicBezTo>
                  <a:cubicBezTo>
                    <a:pt x="58" y="298"/>
                    <a:pt x="58" y="298"/>
                    <a:pt x="58" y="298"/>
                  </a:cubicBezTo>
                  <a:cubicBezTo>
                    <a:pt x="58" y="298"/>
                    <a:pt x="58" y="297"/>
                    <a:pt x="58" y="297"/>
                  </a:cubicBezTo>
                  <a:cubicBezTo>
                    <a:pt x="58" y="297"/>
                    <a:pt x="58" y="296"/>
                    <a:pt x="59" y="296"/>
                  </a:cubicBezTo>
                  <a:cubicBezTo>
                    <a:pt x="59" y="296"/>
                    <a:pt x="60" y="295"/>
                    <a:pt x="61" y="296"/>
                  </a:cubicBezTo>
                  <a:cubicBezTo>
                    <a:pt x="61" y="297"/>
                    <a:pt x="62" y="298"/>
                    <a:pt x="63" y="298"/>
                  </a:cubicBezTo>
                  <a:cubicBezTo>
                    <a:pt x="63" y="299"/>
                    <a:pt x="64" y="300"/>
                    <a:pt x="64" y="301"/>
                  </a:cubicBezTo>
                  <a:cubicBezTo>
                    <a:pt x="64" y="301"/>
                    <a:pt x="67" y="302"/>
                    <a:pt x="69" y="303"/>
                  </a:cubicBezTo>
                  <a:cubicBezTo>
                    <a:pt x="71" y="304"/>
                    <a:pt x="73" y="304"/>
                    <a:pt x="73" y="305"/>
                  </a:cubicBezTo>
                  <a:cubicBezTo>
                    <a:pt x="73" y="305"/>
                    <a:pt x="73" y="305"/>
                    <a:pt x="73" y="306"/>
                  </a:cubicBezTo>
                  <a:cubicBezTo>
                    <a:pt x="73" y="306"/>
                    <a:pt x="73" y="307"/>
                    <a:pt x="73" y="307"/>
                  </a:cubicBezTo>
                  <a:cubicBezTo>
                    <a:pt x="73" y="307"/>
                    <a:pt x="75" y="308"/>
                    <a:pt x="77" y="309"/>
                  </a:cubicBezTo>
                  <a:cubicBezTo>
                    <a:pt x="79" y="310"/>
                    <a:pt x="81" y="311"/>
                    <a:pt x="81" y="311"/>
                  </a:cubicBezTo>
                  <a:cubicBezTo>
                    <a:pt x="81" y="311"/>
                    <a:pt x="81" y="311"/>
                    <a:pt x="81" y="311"/>
                  </a:cubicBezTo>
                  <a:cubicBezTo>
                    <a:pt x="81" y="311"/>
                    <a:pt x="81" y="311"/>
                    <a:pt x="81" y="312"/>
                  </a:cubicBezTo>
                  <a:cubicBezTo>
                    <a:pt x="82" y="312"/>
                    <a:pt x="82" y="313"/>
                    <a:pt x="82" y="313"/>
                  </a:cubicBezTo>
                  <a:cubicBezTo>
                    <a:pt x="82" y="313"/>
                    <a:pt x="83" y="313"/>
                    <a:pt x="83" y="313"/>
                  </a:cubicBezTo>
                  <a:cubicBezTo>
                    <a:pt x="84" y="313"/>
                    <a:pt x="84" y="312"/>
                    <a:pt x="84" y="312"/>
                  </a:cubicBezTo>
                  <a:cubicBezTo>
                    <a:pt x="84" y="312"/>
                    <a:pt x="84" y="312"/>
                    <a:pt x="84" y="312"/>
                  </a:cubicBezTo>
                  <a:cubicBezTo>
                    <a:pt x="84" y="310"/>
                    <a:pt x="85" y="309"/>
                    <a:pt x="86" y="308"/>
                  </a:cubicBezTo>
                  <a:cubicBezTo>
                    <a:pt x="87" y="308"/>
                    <a:pt x="89" y="308"/>
                    <a:pt x="91" y="309"/>
                  </a:cubicBezTo>
                  <a:cubicBezTo>
                    <a:pt x="92" y="309"/>
                    <a:pt x="93" y="309"/>
                    <a:pt x="93" y="309"/>
                  </a:cubicBezTo>
                  <a:cubicBezTo>
                    <a:pt x="94" y="310"/>
                    <a:pt x="94" y="310"/>
                    <a:pt x="94" y="311"/>
                  </a:cubicBezTo>
                  <a:cubicBezTo>
                    <a:pt x="93" y="311"/>
                    <a:pt x="93" y="311"/>
                    <a:pt x="93" y="311"/>
                  </a:cubicBezTo>
                  <a:cubicBezTo>
                    <a:pt x="93" y="311"/>
                    <a:pt x="93" y="311"/>
                    <a:pt x="93" y="311"/>
                  </a:cubicBezTo>
                  <a:cubicBezTo>
                    <a:pt x="93" y="311"/>
                    <a:pt x="93" y="311"/>
                    <a:pt x="93" y="311"/>
                  </a:cubicBezTo>
                  <a:cubicBezTo>
                    <a:pt x="93" y="311"/>
                    <a:pt x="93" y="311"/>
                    <a:pt x="94" y="312"/>
                  </a:cubicBezTo>
                  <a:cubicBezTo>
                    <a:pt x="95" y="313"/>
                    <a:pt x="97" y="314"/>
                    <a:pt x="98" y="315"/>
                  </a:cubicBezTo>
                  <a:cubicBezTo>
                    <a:pt x="100" y="316"/>
                    <a:pt x="101" y="317"/>
                    <a:pt x="102" y="318"/>
                  </a:cubicBezTo>
                  <a:cubicBezTo>
                    <a:pt x="102" y="318"/>
                    <a:pt x="103" y="318"/>
                    <a:pt x="103" y="318"/>
                  </a:cubicBezTo>
                  <a:cubicBezTo>
                    <a:pt x="104" y="318"/>
                    <a:pt x="104" y="318"/>
                    <a:pt x="105" y="318"/>
                  </a:cubicBezTo>
                  <a:cubicBezTo>
                    <a:pt x="106" y="318"/>
                    <a:pt x="107" y="319"/>
                    <a:pt x="108" y="321"/>
                  </a:cubicBezTo>
                  <a:cubicBezTo>
                    <a:pt x="109" y="322"/>
                    <a:pt x="110" y="324"/>
                    <a:pt x="111" y="324"/>
                  </a:cubicBezTo>
                  <a:cubicBezTo>
                    <a:pt x="111" y="323"/>
                    <a:pt x="111" y="323"/>
                    <a:pt x="112" y="323"/>
                  </a:cubicBezTo>
                  <a:cubicBezTo>
                    <a:pt x="113" y="323"/>
                    <a:pt x="115" y="323"/>
                    <a:pt x="116" y="323"/>
                  </a:cubicBezTo>
                  <a:cubicBezTo>
                    <a:pt x="116" y="323"/>
                    <a:pt x="116" y="324"/>
                    <a:pt x="117" y="325"/>
                  </a:cubicBezTo>
                  <a:cubicBezTo>
                    <a:pt x="117" y="325"/>
                    <a:pt x="117" y="325"/>
                    <a:pt x="117" y="325"/>
                  </a:cubicBezTo>
                  <a:cubicBezTo>
                    <a:pt x="117" y="326"/>
                    <a:pt x="117" y="327"/>
                    <a:pt x="117" y="327"/>
                  </a:cubicBezTo>
                  <a:cubicBezTo>
                    <a:pt x="118" y="327"/>
                    <a:pt x="119" y="328"/>
                    <a:pt x="120" y="328"/>
                  </a:cubicBezTo>
                  <a:cubicBezTo>
                    <a:pt x="121" y="329"/>
                    <a:pt x="122" y="331"/>
                    <a:pt x="122" y="330"/>
                  </a:cubicBezTo>
                  <a:cubicBezTo>
                    <a:pt x="123" y="330"/>
                    <a:pt x="124" y="330"/>
                    <a:pt x="125" y="330"/>
                  </a:cubicBezTo>
                  <a:cubicBezTo>
                    <a:pt x="126" y="330"/>
                    <a:pt x="127" y="330"/>
                    <a:pt x="127" y="331"/>
                  </a:cubicBezTo>
                  <a:cubicBezTo>
                    <a:pt x="128" y="331"/>
                    <a:pt x="127" y="332"/>
                    <a:pt x="127" y="333"/>
                  </a:cubicBezTo>
                  <a:cubicBezTo>
                    <a:pt x="127" y="333"/>
                    <a:pt x="127" y="333"/>
                    <a:pt x="127" y="333"/>
                  </a:cubicBezTo>
                  <a:cubicBezTo>
                    <a:pt x="127" y="334"/>
                    <a:pt x="128" y="334"/>
                    <a:pt x="129" y="333"/>
                  </a:cubicBezTo>
                  <a:cubicBezTo>
                    <a:pt x="131" y="333"/>
                    <a:pt x="132" y="333"/>
                    <a:pt x="132" y="334"/>
                  </a:cubicBezTo>
                  <a:cubicBezTo>
                    <a:pt x="133" y="334"/>
                    <a:pt x="133" y="334"/>
                    <a:pt x="134" y="335"/>
                  </a:cubicBezTo>
                  <a:cubicBezTo>
                    <a:pt x="134" y="336"/>
                    <a:pt x="136" y="338"/>
                    <a:pt x="136" y="338"/>
                  </a:cubicBezTo>
                  <a:cubicBezTo>
                    <a:pt x="136" y="338"/>
                    <a:pt x="137" y="337"/>
                    <a:pt x="137" y="337"/>
                  </a:cubicBezTo>
                  <a:cubicBezTo>
                    <a:pt x="137" y="336"/>
                    <a:pt x="137" y="336"/>
                    <a:pt x="138" y="336"/>
                  </a:cubicBezTo>
                  <a:cubicBezTo>
                    <a:pt x="138" y="335"/>
                    <a:pt x="139" y="336"/>
                    <a:pt x="139" y="336"/>
                  </a:cubicBezTo>
                  <a:cubicBezTo>
                    <a:pt x="139" y="336"/>
                    <a:pt x="139" y="336"/>
                    <a:pt x="139" y="337"/>
                  </a:cubicBezTo>
                  <a:cubicBezTo>
                    <a:pt x="140" y="337"/>
                    <a:pt x="140" y="338"/>
                    <a:pt x="141" y="338"/>
                  </a:cubicBezTo>
                  <a:cubicBezTo>
                    <a:pt x="141" y="338"/>
                    <a:pt x="142" y="338"/>
                    <a:pt x="142" y="337"/>
                  </a:cubicBezTo>
                  <a:cubicBezTo>
                    <a:pt x="142" y="337"/>
                    <a:pt x="142" y="337"/>
                    <a:pt x="142" y="337"/>
                  </a:cubicBezTo>
                  <a:cubicBezTo>
                    <a:pt x="143" y="337"/>
                    <a:pt x="143" y="337"/>
                    <a:pt x="144" y="336"/>
                  </a:cubicBezTo>
                  <a:cubicBezTo>
                    <a:pt x="145" y="336"/>
                    <a:pt x="146" y="337"/>
                    <a:pt x="147" y="338"/>
                  </a:cubicBezTo>
                  <a:cubicBezTo>
                    <a:pt x="147" y="338"/>
                    <a:pt x="148" y="338"/>
                    <a:pt x="148" y="338"/>
                  </a:cubicBezTo>
                  <a:cubicBezTo>
                    <a:pt x="148" y="338"/>
                    <a:pt x="148" y="338"/>
                    <a:pt x="148" y="338"/>
                  </a:cubicBezTo>
                  <a:cubicBezTo>
                    <a:pt x="149" y="338"/>
                    <a:pt x="149" y="339"/>
                    <a:pt x="150" y="339"/>
                  </a:cubicBezTo>
                  <a:cubicBezTo>
                    <a:pt x="151" y="339"/>
                    <a:pt x="154" y="339"/>
                    <a:pt x="154" y="339"/>
                  </a:cubicBezTo>
                  <a:cubicBezTo>
                    <a:pt x="154" y="339"/>
                    <a:pt x="155" y="339"/>
                    <a:pt x="155" y="339"/>
                  </a:cubicBezTo>
                  <a:cubicBezTo>
                    <a:pt x="157" y="339"/>
                    <a:pt x="158" y="339"/>
                    <a:pt x="160" y="339"/>
                  </a:cubicBezTo>
                  <a:cubicBezTo>
                    <a:pt x="161" y="338"/>
                    <a:pt x="162" y="338"/>
                    <a:pt x="163" y="337"/>
                  </a:cubicBezTo>
                  <a:cubicBezTo>
                    <a:pt x="163" y="337"/>
                    <a:pt x="164" y="336"/>
                    <a:pt x="165" y="336"/>
                  </a:cubicBezTo>
                  <a:cubicBezTo>
                    <a:pt x="165" y="336"/>
                    <a:pt x="166" y="336"/>
                    <a:pt x="166" y="336"/>
                  </a:cubicBezTo>
                  <a:cubicBezTo>
                    <a:pt x="166" y="336"/>
                    <a:pt x="166" y="336"/>
                    <a:pt x="166" y="336"/>
                  </a:cubicBezTo>
                  <a:cubicBezTo>
                    <a:pt x="167" y="337"/>
                    <a:pt x="168" y="337"/>
                    <a:pt x="168" y="338"/>
                  </a:cubicBezTo>
                  <a:cubicBezTo>
                    <a:pt x="168" y="338"/>
                    <a:pt x="168" y="339"/>
                    <a:pt x="167" y="341"/>
                  </a:cubicBezTo>
                  <a:cubicBezTo>
                    <a:pt x="167" y="342"/>
                    <a:pt x="167" y="343"/>
                    <a:pt x="167" y="343"/>
                  </a:cubicBezTo>
                  <a:cubicBezTo>
                    <a:pt x="167" y="343"/>
                    <a:pt x="168" y="344"/>
                    <a:pt x="168" y="345"/>
                  </a:cubicBezTo>
                  <a:cubicBezTo>
                    <a:pt x="168" y="345"/>
                    <a:pt x="168" y="345"/>
                    <a:pt x="168" y="345"/>
                  </a:cubicBezTo>
                  <a:cubicBezTo>
                    <a:pt x="169" y="344"/>
                    <a:pt x="169" y="343"/>
                    <a:pt x="170" y="342"/>
                  </a:cubicBezTo>
                  <a:cubicBezTo>
                    <a:pt x="170" y="342"/>
                    <a:pt x="170" y="342"/>
                    <a:pt x="170" y="342"/>
                  </a:cubicBezTo>
                  <a:cubicBezTo>
                    <a:pt x="170" y="341"/>
                    <a:pt x="171" y="341"/>
                    <a:pt x="171" y="340"/>
                  </a:cubicBezTo>
                  <a:cubicBezTo>
                    <a:pt x="171" y="340"/>
                    <a:pt x="172" y="339"/>
                    <a:pt x="173" y="338"/>
                  </a:cubicBezTo>
                  <a:cubicBezTo>
                    <a:pt x="174" y="338"/>
                    <a:pt x="174" y="337"/>
                    <a:pt x="175" y="337"/>
                  </a:cubicBezTo>
                  <a:cubicBezTo>
                    <a:pt x="175" y="336"/>
                    <a:pt x="176" y="335"/>
                    <a:pt x="177" y="335"/>
                  </a:cubicBezTo>
                  <a:cubicBezTo>
                    <a:pt x="178" y="334"/>
                    <a:pt x="179" y="334"/>
                    <a:pt x="179" y="334"/>
                  </a:cubicBezTo>
                  <a:cubicBezTo>
                    <a:pt x="180" y="334"/>
                    <a:pt x="181" y="334"/>
                    <a:pt x="182" y="334"/>
                  </a:cubicBezTo>
                  <a:cubicBezTo>
                    <a:pt x="183" y="334"/>
                    <a:pt x="184" y="334"/>
                    <a:pt x="184" y="334"/>
                  </a:cubicBezTo>
                  <a:cubicBezTo>
                    <a:pt x="185" y="334"/>
                    <a:pt x="185" y="335"/>
                    <a:pt x="185" y="336"/>
                  </a:cubicBezTo>
                  <a:cubicBezTo>
                    <a:pt x="185" y="336"/>
                    <a:pt x="185" y="336"/>
                    <a:pt x="185" y="336"/>
                  </a:cubicBezTo>
                  <a:cubicBezTo>
                    <a:pt x="185" y="336"/>
                    <a:pt x="185" y="336"/>
                    <a:pt x="185" y="336"/>
                  </a:cubicBezTo>
                  <a:cubicBezTo>
                    <a:pt x="186" y="336"/>
                    <a:pt x="187" y="336"/>
                    <a:pt x="187" y="336"/>
                  </a:cubicBezTo>
                  <a:cubicBezTo>
                    <a:pt x="188" y="336"/>
                    <a:pt x="188" y="336"/>
                    <a:pt x="189" y="337"/>
                  </a:cubicBezTo>
                  <a:cubicBezTo>
                    <a:pt x="189" y="337"/>
                    <a:pt x="190" y="337"/>
                    <a:pt x="190" y="337"/>
                  </a:cubicBezTo>
                  <a:cubicBezTo>
                    <a:pt x="191" y="338"/>
                    <a:pt x="191" y="338"/>
                    <a:pt x="191" y="338"/>
                  </a:cubicBezTo>
                  <a:cubicBezTo>
                    <a:pt x="192" y="338"/>
                    <a:pt x="192" y="338"/>
                    <a:pt x="192" y="337"/>
                  </a:cubicBezTo>
                  <a:cubicBezTo>
                    <a:pt x="193" y="337"/>
                    <a:pt x="193" y="336"/>
                    <a:pt x="194" y="336"/>
                  </a:cubicBezTo>
                  <a:cubicBezTo>
                    <a:pt x="195" y="337"/>
                    <a:pt x="196" y="337"/>
                    <a:pt x="197" y="337"/>
                  </a:cubicBezTo>
                  <a:cubicBezTo>
                    <a:pt x="198" y="337"/>
                    <a:pt x="199" y="338"/>
                    <a:pt x="199" y="338"/>
                  </a:cubicBezTo>
                  <a:cubicBezTo>
                    <a:pt x="199" y="338"/>
                    <a:pt x="199" y="339"/>
                    <a:pt x="200" y="340"/>
                  </a:cubicBezTo>
                  <a:cubicBezTo>
                    <a:pt x="200" y="340"/>
                    <a:pt x="200" y="340"/>
                    <a:pt x="200" y="340"/>
                  </a:cubicBezTo>
                  <a:cubicBezTo>
                    <a:pt x="200" y="340"/>
                    <a:pt x="200" y="340"/>
                    <a:pt x="200" y="340"/>
                  </a:cubicBezTo>
                  <a:cubicBezTo>
                    <a:pt x="200" y="340"/>
                    <a:pt x="202" y="340"/>
                    <a:pt x="204" y="339"/>
                  </a:cubicBezTo>
                  <a:cubicBezTo>
                    <a:pt x="206" y="339"/>
                    <a:pt x="208" y="339"/>
                    <a:pt x="208" y="339"/>
                  </a:cubicBezTo>
                  <a:cubicBezTo>
                    <a:pt x="208" y="339"/>
                    <a:pt x="209" y="339"/>
                    <a:pt x="209" y="338"/>
                  </a:cubicBezTo>
                  <a:cubicBezTo>
                    <a:pt x="209" y="338"/>
                    <a:pt x="209" y="338"/>
                    <a:pt x="209" y="338"/>
                  </a:cubicBezTo>
                  <a:cubicBezTo>
                    <a:pt x="209" y="338"/>
                    <a:pt x="209" y="337"/>
                    <a:pt x="209" y="337"/>
                  </a:cubicBezTo>
                  <a:cubicBezTo>
                    <a:pt x="209" y="337"/>
                    <a:pt x="209" y="336"/>
                    <a:pt x="210" y="335"/>
                  </a:cubicBezTo>
                  <a:cubicBezTo>
                    <a:pt x="210" y="335"/>
                    <a:pt x="211" y="335"/>
                    <a:pt x="212" y="334"/>
                  </a:cubicBezTo>
                  <a:cubicBezTo>
                    <a:pt x="213" y="334"/>
                    <a:pt x="214" y="333"/>
                    <a:pt x="214" y="333"/>
                  </a:cubicBezTo>
                  <a:cubicBezTo>
                    <a:pt x="214" y="333"/>
                    <a:pt x="215" y="332"/>
                    <a:pt x="215" y="331"/>
                  </a:cubicBezTo>
                  <a:cubicBezTo>
                    <a:pt x="215" y="331"/>
                    <a:pt x="215" y="330"/>
                    <a:pt x="216" y="330"/>
                  </a:cubicBezTo>
                  <a:cubicBezTo>
                    <a:pt x="216" y="329"/>
                    <a:pt x="218" y="329"/>
                    <a:pt x="220" y="329"/>
                  </a:cubicBezTo>
                  <a:cubicBezTo>
                    <a:pt x="222" y="328"/>
                    <a:pt x="223" y="328"/>
                    <a:pt x="223" y="328"/>
                  </a:cubicBezTo>
                  <a:cubicBezTo>
                    <a:pt x="223" y="328"/>
                    <a:pt x="223" y="328"/>
                    <a:pt x="223" y="328"/>
                  </a:cubicBezTo>
                  <a:cubicBezTo>
                    <a:pt x="224" y="328"/>
                    <a:pt x="224" y="327"/>
                    <a:pt x="225" y="327"/>
                  </a:cubicBezTo>
                  <a:cubicBezTo>
                    <a:pt x="227" y="325"/>
                    <a:pt x="231" y="321"/>
                    <a:pt x="232" y="321"/>
                  </a:cubicBezTo>
                  <a:cubicBezTo>
                    <a:pt x="233" y="321"/>
                    <a:pt x="233" y="322"/>
                    <a:pt x="233" y="323"/>
                  </a:cubicBezTo>
                  <a:cubicBezTo>
                    <a:pt x="233" y="323"/>
                    <a:pt x="234" y="323"/>
                    <a:pt x="234" y="324"/>
                  </a:cubicBezTo>
                  <a:cubicBezTo>
                    <a:pt x="235" y="324"/>
                    <a:pt x="235" y="324"/>
                    <a:pt x="236" y="324"/>
                  </a:cubicBezTo>
                  <a:cubicBezTo>
                    <a:pt x="238" y="324"/>
                    <a:pt x="240" y="325"/>
                    <a:pt x="240" y="325"/>
                  </a:cubicBezTo>
                  <a:cubicBezTo>
                    <a:pt x="240" y="325"/>
                    <a:pt x="240" y="325"/>
                    <a:pt x="240" y="325"/>
                  </a:cubicBezTo>
                  <a:cubicBezTo>
                    <a:pt x="240" y="325"/>
                    <a:pt x="241" y="324"/>
                    <a:pt x="241" y="324"/>
                  </a:cubicBezTo>
                  <a:cubicBezTo>
                    <a:pt x="243" y="322"/>
                    <a:pt x="247" y="319"/>
                    <a:pt x="248" y="319"/>
                  </a:cubicBezTo>
                  <a:cubicBezTo>
                    <a:pt x="249" y="320"/>
                    <a:pt x="249" y="320"/>
                    <a:pt x="250" y="321"/>
                  </a:cubicBezTo>
                  <a:cubicBezTo>
                    <a:pt x="250" y="321"/>
                    <a:pt x="251" y="321"/>
                    <a:pt x="251" y="322"/>
                  </a:cubicBezTo>
                  <a:cubicBezTo>
                    <a:pt x="251" y="322"/>
                    <a:pt x="251" y="322"/>
                    <a:pt x="251" y="323"/>
                  </a:cubicBezTo>
                  <a:cubicBezTo>
                    <a:pt x="251" y="323"/>
                    <a:pt x="251" y="323"/>
                    <a:pt x="251" y="323"/>
                  </a:cubicBezTo>
                  <a:cubicBezTo>
                    <a:pt x="251" y="323"/>
                    <a:pt x="251" y="323"/>
                    <a:pt x="251" y="323"/>
                  </a:cubicBezTo>
                  <a:cubicBezTo>
                    <a:pt x="250" y="323"/>
                    <a:pt x="250" y="323"/>
                    <a:pt x="250" y="324"/>
                  </a:cubicBezTo>
                  <a:cubicBezTo>
                    <a:pt x="249" y="324"/>
                    <a:pt x="248" y="325"/>
                    <a:pt x="248" y="325"/>
                  </a:cubicBezTo>
                  <a:cubicBezTo>
                    <a:pt x="248" y="325"/>
                    <a:pt x="248" y="325"/>
                    <a:pt x="248" y="326"/>
                  </a:cubicBezTo>
                  <a:cubicBezTo>
                    <a:pt x="248" y="326"/>
                    <a:pt x="248" y="326"/>
                    <a:pt x="248" y="327"/>
                  </a:cubicBezTo>
                  <a:cubicBezTo>
                    <a:pt x="248" y="327"/>
                    <a:pt x="248" y="327"/>
                    <a:pt x="248" y="327"/>
                  </a:cubicBezTo>
                  <a:cubicBezTo>
                    <a:pt x="249" y="327"/>
                    <a:pt x="249" y="326"/>
                    <a:pt x="250" y="326"/>
                  </a:cubicBezTo>
                  <a:cubicBezTo>
                    <a:pt x="251" y="325"/>
                    <a:pt x="251" y="324"/>
                    <a:pt x="252" y="325"/>
                  </a:cubicBezTo>
                  <a:cubicBezTo>
                    <a:pt x="252" y="325"/>
                    <a:pt x="252" y="325"/>
                    <a:pt x="252" y="325"/>
                  </a:cubicBezTo>
                  <a:cubicBezTo>
                    <a:pt x="253" y="325"/>
                    <a:pt x="253" y="326"/>
                    <a:pt x="253" y="326"/>
                  </a:cubicBezTo>
                  <a:cubicBezTo>
                    <a:pt x="253" y="327"/>
                    <a:pt x="254" y="328"/>
                    <a:pt x="254" y="328"/>
                  </a:cubicBezTo>
                  <a:cubicBezTo>
                    <a:pt x="254" y="329"/>
                    <a:pt x="253" y="330"/>
                    <a:pt x="252" y="331"/>
                  </a:cubicBezTo>
                  <a:cubicBezTo>
                    <a:pt x="251" y="332"/>
                    <a:pt x="250" y="333"/>
                    <a:pt x="250" y="333"/>
                  </a:cubicBezTo>
                  <a:cubicBezTo>
                    <a:pt x="250" y="333"/>
                    <a:pt x="250" y="333"/>
                    <a:pt x="251" y="333"/>
                  </a:cubicBezTo>
                  <a:cubicBezTo>
                    <a:pt x="251" y="333"/>
                    <a:pt x="251" y="333"/>
                    <a:pt x="251" y="333"/>
                  </a:cubicBezTo>
                  <a:cubicBezTo>
                    <a:pt x="251" y="333"/>
                    <a:pt x="251" y="333"/>
                    <a:pt x="251" y="333"/>
                  </a:cubicBezTo>
                  <a:cubicBezTo>
                    <a:pt x="252" y="333"/>
                    <a:pt x="252" y="333"/>
                    <a:pt x="252" y="333"/>
                  </a:cubicBezTo>
                  <a:cubicBezTo>
                    <a:pt x="253" y="333"/>
                    <a:pt x="254" y="332"/>
                    <a:pt x="255" y="333"/>
                  </a:cubicBezTo>
                  <a:cubicBezTo>
                    <a:pt x="255" y="333"/>
                    <a:pt x="255" y="333"/>
                    <a:pt x="256" y="333"/>
                  </a:cubicBezTo>
                  <a:cubicBezTo>
                    <a:pt x="258" y="333"/>
                    <a:pt x="260" y="333"/>
                    <a:pt x="260" y="334"/>
                  </a:cubicBezTo>
                  <a:cubicBezTo>
                    <a:pt x="261" y="334"/>
                    <a:pt x="261" y="334"/>
                    <a:pt x="261" y="334"/>
                  </a:cubicBezTo>
                  <a:cubicBezTo>
                    <a:pt x="261" y="334"/>
                    <a:pt x="262" y="334"/>
                    <a:pt x="262" y="334"/>
                  </a:cubicBezTo>
                  <a:cubicBezTo>
                    <a:pt x="262" y="334"/>
                    <a:pt x="262" y="334"/>
                    <a:pt x="262" y="334"/>
                  </a:cubicBezTo>
                  <a:cubicBezTo>
                    <a:pt x="262" y="334"/>
                    <a:pt x="262" y="334"/>
                    <a:pt x="262" y="333"/>
                  </a:cubicBezTo>
                  <a:cubicBezTo>
                    <a:pt x="263" y="333"/>
                    <a:pt x="263" y="332"/>
                    <a:pt x="264" y="331"/>
                  </a:cubicBezTo>
                  <a:cubicBezTo>
                    <a:pt x="264" y="331"/>
                    <a:pt x="266" y="332"/>
                    <a:pt x="267" y="333"/>
                  </a:cubicBezTo>
                  <a:cubicBezTo>
                    <a:pt x="268" y="334"/>
                    <a:pt x="270" y="335"/>
                    <a:pt x="270" y="336"/>
                  </a:cubicBezTo>
                  <a:cubicBezTo>
                    <a:pt x="270" y="336"/>
                    <a:pt x="271" y="336"/>
                    <a:pt x="271" y="337"/>
                  </a:cubicBezTo>
                  <a:cubicBezTo>
                    <a:pt x="271" y="337"/>
                    <a:pt x="271" y="337"/>
                    <a:pt x="271" y="337"/>
                  </a:cubicBezTo>
                  <a:cubicBezTo>
                    <a:pt x="271" y="338"/>
                    <a:pt x="272" y="340"/>
                    <a:pt x="272" y="341"/>
                  </a:cubicBezTo>
                  <a:cubicBezTo>
                    <a:pt x="273" y="341"/>
                    <a:pt x="273" y="341"/>
                    <a:pt x="274" y="341"/>
                  </a:cubicBezTo>
                  <a:cubicBezTo>
                    <a:pt x="275" y="342"/>
                    <a:pt x="277" y="342"/>
                    <a:pt x="277" y="343"/>
                  </a:cubicBezTo>
                  <a:cubicBezTo>
                    <a:pt x="277" y="343"/>
                    <a:pt x="277" y="347"/>
                    <a:pt x="277" y="351"/>
                  </a:cubicBezTo>
                  <a:cubicBezTo>
                    <a:pt x="277" y="353"/>
                    <a:pt x="277" y="356"/>
                    <a:pt x="277" y="356"/>
                  </a:cubicBezTo>
                  <a:cubicBezTo>
                    <a:pt x="277" y="357"/>
                    <a:pt x="277" y="357"/>
                    <a:pt x="276" y="358"/>
                  </a:cubicBezTo>
                  <a:cubicBezTo>
                    <a:pt x="276" y="358"/>
                    <a:pt x="276" y="358"/>
                    <a:pt x="276" y="358"/>
                  </a:cubicBezTo>
                  <a:cubicBezTo>
                    <a:pt x="276" y="358"/>
                    <a:pt x="276" y="359"/>
                    <a:pt x="276" y="359"/>
                  </a:cubicBezTo>
                  <a:cubicBezTo>
                    <a:pt x="276" y="360"/>
                    <a:pt x="276" y="362"/>
                    <a:pt x="276" y="362"/>
                  </a:cubicBezTo>
                  <a:cubicBezTo>
                    <a:pt x="276" y="362"/>
                    <a:pt x="276" y="362"/>
                    <a:pt x="276" y="362"/>
                  </a:cubicBezTo>
                  <a:cubicBezTo>
                    <a:pt x="277" y="363"/>
                    <a:pt x="277" y="363"/>
                    <a:pt x="277" y="363"/>
                  </a:cubicBezTo>
                  <a:cubicBezTo>
                    <a:pt x="277" y="363"/>
                    <a:pt x="276" y="364"/>
                    <a:pt x="275" y="365"/>
                  </a:cubicBezTo>
                  <a:cubicBezTo>
                    <a:pt x="274" y="366"/>
                    <a:pt x="273" y="367"/>
                    <a:pt x="273" y="367"/>
                  </a:cubicBezTo>
                  <a:cubicBezTo>
                    <a:pt x="272" y="367"/>
                    <a:pt x="272" y="367"/>
                    <a:pt x="272" y="367"/>
                  </a:cubicBezTo>
                  <a:cubicBezTo>
                    <a:pt x="271" y="367"/>
                    <a:pt x="271" y="367"/>
                    <a:pt x="271" y="367"/>
                  </a:cubicBezTo>
                  <a:cubicBezTo>
                    <a:pt x="271" y="367"/>
                    <a:pt x="271" y="368"/>
                    <a:pt x="271" y="368"/>
                  </a:cubicBezTo>
                  <a:cubicBezTo>
                    <a:pt x="271" y="369"/>
                    <a:pt x="271" y="369"/>
                    <a:pt x="270" y="370"/>
                  </a:cubicBezTo>
                  <a:cubicBezTo>
                    <a:pt x="270" y="370"/>
                    <a:pt x="269" y="370"/>
                    <a:pt x="269" y="370"/>
                  </a:cubicBezTo>
                  <a:cubicBezTo>
                    <a:pt x="268" y="370"/>
                    <a:pt x="267" y="370"/>
                    <a:pt x="267" y="371"/>
                  </a:cubicBezTo>
                  <a:cubicBezTo>
                    <a:pt x="267" y="371"/>
                    <a:pt x="267" y="371"/>
                    <a:pt x="267" y="372"/>
                  </a:cubicBezTo>
                  <a:cubicBezTo>
                    <a:pt x="267" y="373"/>
                    <a:pt x="267" y="375"/>
                    <a:pt x="267" y="375"/>
                  </a:cubicBezTo>
                  <a:cubicBezTo>
                    <a:pt x="267" y="376"/>
                    <a:pt x="266" y="376"/>
                    <a:pt x="265" y="376"/>
                  </a:cubicBezTo>
                  <a:cubicBezTo>
                    <a:pt x="265" y="376"/>
                    <a:pt x="264" y="377"/>
                    <a:pt x="264" y="377"/>
                  </a:cubicBezTo>
                  <a:cubicBezTo>
                    <a:pt x="264" y="377"/>
                    <a:pt x="264" y="377"/>
                    <a:pt x="264" y="378"/>
                  </a:cubicBezTo>
                  <a:cubicBezTo>
                    <a:pt x="264" y="378"/>
                    <a:pt x="264" y="379"/>
                    <a:pt x="264" y="379"/>
                  </a:cubicBezTo>
                  <a:cubicBezTo>
                    <a:pt x="264" y="379"/>
                    <a:pt x="264" y="379"/>
                    <a:pt x="264" y="379"/>
                  </a:cubicBezTo>
                  <a:cubicBezTo>
                    <a:pt x="265" y="380"/>
                    <a:pt x="266" y="380"/>
                    <a:pt x="266" y="381"/>
                  </a:cubicBezTo>
                  <a:cubicBezTo>
                    <a:pt x="266" y="381"/>
                    <a:pt x="266" y="382"/>
                    <a:pt x="266" y="382"/>
                  </a:cubicBezTo>
                  <a:cubicBezTo>
                    <a:pt x="266" y="383"/>
                    <a:pt x="266" y="383"/>
                    <a:pt x="265" y="384"/>
                  </a:cubicBezTo>
                  <a:cubicBezTo>
                    <a:pt x="265" y="384"/>
                    <a:pt x="265" y="384"/>
                    <a:pt x="265" y="384"/>
                  </a:cubicBezTo>
                  <a:cubicBezTo>
                    <a:pt x="265" y="384"/>
                    <a:pt x="265" y="384"/>
                    <a:pt x="265" y="384"/>
                  </a:cubicBezTo>
                  <a:cubicBezTo>
                    <a:pt x="265" y="384"/>
                    <a:pt x="265" y="384"/>
                    <a:pt x="265" y="384"/>
                  </a:cubicBezTo>
                  <a:cubicBezTo>
                    <a:pt x="264" y="385"/>
                    <a:pt x="264" y="386"/>
                    <a:pt x="264" y="386"/>
                  </a:cubicBezTo>
                  <a:cubicBezTo>
                    <a:pt x="264" y="386"/>
                    <a:pt x="264" y="386"/>
                    <a:pt x="264" y="386"/>
                  </a:cubicBezTo>
                  <a:cubicBezTo>
                    <a:pt x="264" y="386"/>
                    <a:pt x="264" y="386"/>
                    <a:pt x="264" y="386"/>
                  </a:cubicBezTo>
                  <a:cubicBezTo>
                    <a:pt x="264" y="386"/>
                    <a:pt x="264" y="386"/>
                    <a:pt x="264" y="386"/>
                  </a:cubicBezTo>
                  <a:cubicBezTo>
                    <a:pt x="264" y="386"/>
                    <a:pt x="265" y="386"/>
                    <a:pt x="266" y="385"/>
                  </a:cubicBezTo>
                  <a:cubicBezTo>
                    <a:pt x="267" y="384"/>
                    <a:pt x="270" y="383"/>
                    <a:pt x="271" y="383"/>
                  </a:cubicBezTo>
                  <a:cubicBezTo>
                    <a:pt x="272" y="383"/>
                    <a:pt x="272" y="383"/>
                    <a:pt x="273" y="383"/>
                  </a:cubicBezTo>
                  <a:cubicBezTo>
                    <a:pt x="274" y="384"/>
                    <a:pt x="275" y="384"/>
                    <a:pt x="275" y="384"/>
                  </a:cubicBezTo>
                  <a:cubicBezTo>
                    <a:pt x="275" y="384"/>
                    <a:pt x="275" y="384"/>
                    <a:pt x="275" y="384"/>
                  </a:cubicBezTo>
                  <a:cubicBezTo>
                    <a:pt x="275" y="384"/>
                    <a:pt x="275" y="384"/>
                    <a:pt x="275" y="384"/>
                  </a:cubicBezTo>
                  <a:cubicBezTo>
                    <a:pt x="276" y="383"/>
                    <a:pt x="278" y="382"/>
                    <a:pt x="279" y="382"/>
                  </a:cubicBezTo>
                  <a:cubicBezTo>
                    <a:pt x="279" y="382"/>
                    <a:pt x="280" y="383"/>
                    <a:pt x="280" y="383"/>
                  </a:cubicBezTo>
                  <a:cubicBezTo>
                    <a:pt x="280" y="384"/>
                    <a:pt x="279" y="384"/>
                    <a:pt x="278" y="385"/>
                  </a:cubicBezTo>
                  <a:cubicBezTo>
                    <a:pt x="278" y="386"/>
                    <a:pt x="277" y="387"/>
                    <a:pt x="277" y="387"/>
                  </a:cubicBezTo>
                  <a:cubicBezTo>
                    <a:pt x="277" y="388"/>
                    <a:pt x="278" y="391"/>
                    <a:pt x="278" y="393"/>
                  </a:cubicBezTo>
                  <a:cubicBezTo>
                    <a:pt x="279" y="394"/>
                    <a:pt x="279" y="395"/>
                    <a:pt x="279" y="395"/>
                  </a:cubicBezTo>
                  <a:cubicBezTo>
                    <a:pt x="280" y="395"/>
                    <a:pt x="282" y="395"/>
                    <a:pt x="283" y="395"/>
                  </a:cubicBezTo>
                  <a:cubicBezTo>
                    <a:pt x="285" y="395"/>
                    <a:pt x="285" y="395"/>
                    <a:pt x="286" y="395"/>
                  </a:cubicBezTo>
                  <a:cubicBezTo>
                    <a:pt x="286" y="396"/>
                    <a:pt x="286" y="396"/>
                    <a:pt x="286" y="397"/>
                  </a:cubicBezTo>
                  <a:cubicBezTo>
                    <a:pt x="286" y="397"/>
                    <a:pt x="286" y="398"/>
                    <a:pt x="286" y="398"/>
                  </a:cubicBezTo>
                  <a:cubicBezTo>
                    <a:pt x="286" y="398"/>
                    <a:pt x="286" y="398"/>
                    <a:pt x="286" y="398"/>
                  </a:cubicBezTo>
                  <a:cubicBezTo>
                    <a:pt x="286" y="399"/>
                    <a:pt x="286" y="399"/>
                    <a:pt x="285" y="399"/>
                  </a:cubicBezTo>
                  <a:cubicBezTo>
                    <a:pt x="285" y="399"/>
                    <a:pt x="284" y="400"/>
                    <a:pt x="284" y="400"/>
                  </a:cubicBezTo>
                  <a:cubicBezTo>
                    <a:pt x="284" y="400"/>
                    <a:pt x="283" y="402"/>
                    <a:pt x="283" y="404"/>
                  </a:cubicBezTo>
                  <a:cubicBezTo>
                    <a:pt x="282" y="405"/>
                    <a:pt x="282" y="406"/>
                    <a:pt x="282" y="406"/>
                  </a:cubicBezTo>
                  <a:cubicBezTo>
                    <a:pt x="282" y="406"/>
                    <a:pt x="284" y="406"/>
                    <a:pt x="286" y="407"/>
                  </a:cubicBezTo>
                  <a:cubicBezTo>
                    <a:pt x="286" y="407"/>
                    <a:pt x="286" y="407"/>
                    <a:pt x="286" y="407"/>
                  </a:cubicBezTo>
                  <a:cubicBezTo>
                    <a:pt x="288" y="407"/>
                    <a:pt x="291" y="407"/>
                    <a:pt x="291" y="408"/>
                  </a:cubicBezTo>
                  <a:cubicBezTo>
                    <a:pt x="291" y="408"/>
                    <a:pt x="291" y="408"/>
                    <a:pt x="291" y="409"/>
                  </a:cubicBezTo>
                  <a:cubicBezTo>
                    <a:pt x="291" y="409"/>
                    <a:pt x="291" y="410"/>
                    <a:pt x="291" y="410"/>
                  </a:cubicBezTo>
                  <a:cubicBezTo>
                    <a:pt x="291" y="411"/>
                    <a:pt x="291" y="411"/>
                    <a:pt x="292" y="412"/>
                  </a:cubicBezTo>
                  <a:cubicBezTo>
                    <a:pt x="292" y="413"/>
                    <a:pt x="293" y="414"/>
                    <a:pt x="293" y="414"/>
                  </a:cubicBezTo>
                  <a:cubicBezTo>
                    <a:pt x="294" y="414"/>
                    <a:pt x="296" y="413"/>
                    <a:pt x="298" y="412"/>
                  </a:cubicBezTo>
                  <a:cubicBezTo>
                    <a:pt x="300" y="411"/>
                    <a:pt x="301" y="410"/>
                    <a:pt x="302" y="410"/>
                  </a:cubicBezTo>
                  <a:cubicBezTo>
                    <a:pt x="302" y="410"/>
                    <a:pt x="302" y="411"/>
                    <a:pt x="303" y="412"/>
                  </a:cubicBezTo>
                  <a:cubicBezTo>
                    <a:pt x="303" y="414"/>
                    <a:pt x="303" y="417"/>
                    <a:pt x="305" y="417"/>
                  </a:cubicBezTo>
                  <a:cubicBezTo>
                    <a:pt x="307" y="418"/>
                    <a:pt x="310" y="418"/>
                    <a:pt x="310" y="418"/>
                  </a:cubicBezTo>
                  <a:cubicBezTo>
                    <a:pt x="310" y="418"/>
                    <a:pt x="310" y="418"/>
                    <a:pt x="310" y="418"/>
                  </a:cubicBezTo>
                  <a:cubicBezTo>
                    <a:pt x="310" y="418"/>
                    <a:pt x="310" y="418"/>
                    <a:pt x="310" y="418"/>
                  </a:cubicBezTo>
                  <a:cubicBezTo>
                    <a:pt x="310" y="418"/>
                    <a:pt x="310" y="418"/>
                    <a:pt x="310" y="418"/>
                  </a:cubicBezTo>
                  <a:cubicBezTo>
                    <a:pt x="310" y="418"/>
                    <a:pt x="310" y="418"/>
                    <a:pt x="310" y="418"/>
                  </a:cubicBezTo>
                  <a:cubicBezTo>
                    <a:pt x="310" y="418"/>
                    <a:pt x="310" y="418"/>
                    <a:pt x="310" y="418"/>
                  </a:cubicBezTo>
                  <a:cubicBezTo>
                    <a:pt x="310" y="418"/>
                    <a:pt x="310" y="417"/>
                    <a:pt x="311" y="417"/>
                  </a:cubicBezTo>
                  <a:cubicBezTo>
                    <a:pt x="311" y="417"/>
                    <a:pt x="311" y="417"/>
                    <a:pt x="311" y="417"/>
                  </a:cubicBezTo>
                  <a:cubicBezTo>
                    <a:pt x="311" y="417"/>
                    <a:pt x="311" y="417"/>
                    <a:pt x="311" y="417"/>
                  </a:cubicBezTo>
                  <a:cubicBezTo>
                    <a:pt x="311" y="417"/>
                    <a:pt x="311" y="417"/>
                    <a:pt x="311" y="417"/>
                  </a:cubicBezTo>
                  <a:cubicBezTo>
                    <a:pt x="311" y="417"/>
                    <a:pt x="310" y="416"/>
                    <a:pt x="310" y="416"/>
                  </a:cubicBezTo>
                  <a:cubicBezTo>
                    <a:pt x="310" y="416"/>
                    <a:pt x="310" y="415"/>
                    <a:pt x="310" y="415"/>
                  </a:cubicBezTo>
                  <a:cubicBezTo>
                    <a:pt x="310" y="415"/>
                    <a:pt x="310" y="414"/>
                    <a:pt x="310" y="413"/>
                  </a:cubicBezTo>
                  <a:cubicBezTo>
                    <a:pt x="310" y="412"/>
                    <a:pt x="310" y="411"/>
                    <a:pt x="310" y="410"/>
                  </a:cubicBezTo>
                  <a:cubicBezTo>
                    <a:pt x="310" y="410"/>
                    <a:pt x="309" y="410"/>
                    <a:pt x="309" y="409"/>
                  </a:cubicBezTo>
                  <a:cubicBezTo>
                    <a:pt x="308" y="408"/>
                    <a:pt x="307" y="406"/>
                    <a:pt x="307" y="405"/>
                  </a:cubicBezTo>
                  <a:cubicBezTo>
                    <a:pt x="307" y="405"/>
                    <a:pt x="308" y="404"/>
                    <a:pt x="308" y="403"/>
                  </a:cubicBezTo>
                  <a:cubicBezTo>
                    <a:pt x="309" y="403"/>
                    <a:pt x="309" y="402"/>
                    <a:pt x="309" y="402"/>
                  </a:cubicBezTo>
                  <a:cubicBezTo>
                    <a:pt x="309" y="402"/>
                    <a:pt x="309" y="402"/>
                    <a:pt x="309" y="402"/>
                  </a:cubicBezTo>
                  <a:cubicBezTo>
                    <a:pt x="310" y="402"/>
                    <a:pt x="310" y="402"/>
                    <a:pt x="311" y="403"/>
                  </a:cubicBezTo>
                  <a:cubicBezTo>
                    <a:pt x="312" y="403"/>
                    <a:pt x="314" y="403"/>
                    <a:pt x="314" y="403"/>
                  </a:cubicBezTo>
                  <a:cubicBezTo>
                    <a:pt x="315" y="403"/>
                    <a:pt x="315" y="402"/>
                    <a:pt x="316" y="402"/>
                  </a:cubicBezTo>
                  <a:cubicBezTo>
                    <a:pt x="316" y="400"/>
                    <a:pt x="317" y="399"/>
                    <a:pt x="318" y="399"/>
                  </a:cubicBezTo>
                  <a:cubicBezTo>
                    <a:pt x="319" y="399"/>
                    <a:pt x="320" y="400"/>
                    <a:pt x="322" y="401"/>
                  </a:cubicBezTo>
                  <a:cubicBezTo>
                    <a:pt x="323" y="402"/>
                    <a:pt x="324" y="403"/>
                    <a:pt x="324" y="403"/>
                  </a:cubicBezTo>
                  <a:cubicBezTo>
                    <a:pt x="325" y="402"/>
                    <a:pt x="325" y="402"/>
                    <a:pt x="325" y="401"/>
                  </a:cubicBezTo>
                  <a:cubicBezTo>
                    <a:pt x="326" y="400"/>
                    <a:pt x="327" y="399"/>
                    <a:pt x="327" y="399"/>
                  </a:cubicBezTo>
                  <a:cubicBezTo>
                    <a:pt x="328" y="399"/>
                    <a:pt x="328" y="399"/>
                    <a:pt x="328" y="400"/>
                  </a:cubicBezTo>
                  <a:cubicBezTo>
                    <a:pt x="329" y="400"/>
                    <a:pt x="330" y="401"/>
                    <a:pt x="330" y="401"/>
                  </a:cubicBezTo>
                  <a:cubicBezTo>
                    <a:pt x="330" y="401"/>
                    <a:pt x="330" y="400"/>
                    <a:pt x="330" y="400"/>
                  </a:cubicBezTo>
                  <a:cubicBezTo>
                    <a:pt x="330" y="399"/>
                    <a:pt x="331" y="399"/>
                    <a:pt x="331" y="399"/>
                  </a:cubicBezTo>
                  <a:cubicBezTo>
                    <a:pt x="332" y="399"/>
                    <a:pt x="332" y="399"/>
                    <a:pt x="333" y="400"/>
                  </a:cubicBezTo>
                  <a:cubicBezTo>
                    <a:pt x="333" y="401"/>
                    <a:pt x="334" y="402"/>
                    <a:pt x="334" y="402"/>
                  </a:cubicBezTo>
                  <a:cubicBezTo>
                    <a:pt x="334" y="402"/>
                    <a:pt x="334" y="402"/>
                    <a:pt x="334" y="402"/>
                  </a:cubicBezTo>
                  <a:cubicBezTo>
                    <a:pt x="335" y="402"/>
                    <a:pt x="335" y="401"/>
                    <a:pt x="336" y="401"/>
                  </a:cubicBezTo>
                  <a:cubicBezTo>
                    <a:pt x="336" y="400"/>
                    <a:pt x="337" y="398"/>
                    <a:pt x="338" y="399"/>
                  </a:cubicBezTo>
                  <a:cubicBezTo>
                    <a:pt x="338" y="399"/>
                    <a:pt x="339" y="399"/>
                    <a:pt x="339" y="400"/>
                  </a:cubicBezTo>
                  <a:cubicBezTo>
                    <a:pt x="339" y="400"/>
                    <a:pt x="339" y="400"/>
                    <a:pt x="339" y="400"/>
                  </a:cubicBezTo>
                  <a:cubicBezTo>
                    <a:pt x="339" y="400"/>
                    <a:pt x="339" y="400"/>
                    <a:pt x="339" y="400"/>
                  </a:cubicBezTo>
                  <a:cubicBezTo>
                    <a:pt x="340" y="400"/>
                    <a:pt x="341" y="399"/>
                    <a:pt x="342" y="399"/>
                  </a:cubicBezTo>
                  <a:cubicBezTo>
                    <a:pt x="342" y="398"/>
                    <a:pt x="343" y="398"/>
                    <a:pt x="343" y="397"/>
                  </a:cubicBezTo>
                  <a:cubicBezTo>
                    <a:pt x="344" y="397"/>
                    <a:pt x="344" y="397"/>
                    <a:pt x="344" y="396"/>
                  </a:cubicBezTo>
                  <a:cubicBezTo>
                    <a:pt x="345" y="395"/>
                    <a:pt x="346" y="394"/>
                    <a:pt x="347" y="393"/>
                  </a:cubicBezTo>
                  <a:cubicBezTo>
                    <a:pt x="347" y="393"/>
                    <a:pt x="347" y="393"/>
                    <a:pt x="348" y="393"/>
                  </a:cubicBezTo>
                  <a:cubicBezTo>
                    <a:pt x="348" y="392"/>
                    <a:pt x="349" y="391"/>
                    <a:pt x="350" y="392"/>
                  </a:cubicBezTo>
                  <a:cubicBezTo>
                    <a:pt x="350" y="392"/>
                    <a:pt x="350" y="392"/>
                    <a:pt x="350" y="392"/>
                  </a:cubicBezTo>
                  <a:cubicBezTo>
                    <a:pt x="351" y="392"/>
                    <a:pt x="351" y="393"/>
                    <a:pt x="351" y="393"/>
                  </a:cubicBezTo>
                  <a:cubicBezTo>
                    <a:pt x="352" y="394"/>
                    <a:pt x="352" y="395"/>
                    <a:pt x="353" y="395"/>
                  </a:cubicBezTo>
                  <a:cubicBezTo>
                    <a:pt x="353" y="396"/>
                    <a:pt x="353" y="396"/>
                    <a:pt x="354" y="396"/>
                  </a:cubicBezTo>
                  <a:cubicBezTo>
                    <a:pt x="354" y="397"/>
                    <a:pt x="354" y="397"/>
                    <a:pt x="356" y="397"/>
                  </a:cubicBezTo>
                  <a:cubicBezTo>
                    <a:pt x="357" y="397"/>
                    <a:pt x="359" y="397"/>
                    <a:pt x="361" y="397"/>
                  </a:cubicBezTo>
                  <a:cubicBezTo>
                    <a:pt x="362" y="397"/>
                    <a:pt x="364" y="398"/>
                    <a:pt x="364" y="398"/>
                  </a:cubicBezTo>
                  <a:cubicBezTo>
                    <a:pt x="365" y="398"/>
                    <a:pt x="365" y="398"/>
                    <a:pt x="365" y="398"/>
                  </a:cubicBezTo>
                  <a:cubicBezTo>
                    <a:pt x="366" y="399"/>
                    <a:pt x="366" y="399"/>
                    <a:pt x="366" y="400"/>
                  </a:cubicBezTo>
                  <a:cubicBezTo>
                    <a:pt x="366" y="400"/>
                    <a:pt x="365" y="402"/>
                    <a:pt x="364" y="403"/>
                  </a:cubicBezTo>
                  <a:cubicBezTo>
                    <a:pt x="364" y="403"/>
                    <a:pt x="364" y="404"/>
                    <a:pt x="364" y="404"/>
                  </a:cubicBezTo>
                  <a:cubicBezTo>
                    <a:pt x="364" y="404"/>
                    <a:pt x="364" y="404"/>
                    <a:pt x="364" y="404"/>
                  </a:cubicBezTo>
                  <a:cubicBezTo>
                    <a:pt x="364" y="405"/>
                    <a:pt x="364" y="408"/>
                    <a:pt x="365" y="408"/>
                  </a:cubicBezTo>
                  <a:cubicBezTo>
                    <a:pt x="366" y="408"/>
                    <a:pt x="366" y="408"/>
                    <a:pt x="366" y="408"/>
                  </a:cubicBezTo>
                  <a:cubicBezTo>
                    <a:pt x="367" y="408"/>
                    <a:pt x="367" y="408"/>
                    <a:pt x="368" y="408"/>
                  </a:cubicBezTo>
                  <a:cubicBezTo>
                    <a:pt x="369" y="409"/>
                    <a:pt x="369" y="410"/>
                    <a:pt x="370" y="410"/>
                  </a:cubicBezTo>
                  <a:cubicBezTo>
                    <a:pt x="370" y="411"/>
                    <a:pt x="371" y="412"/>
                    <a:pt x="372" y="412"/>
                  </a:cubicBezTo>
                  <a:cubicBezTo>
                    <a:pt x="372" y="412"/>
                    <a:pt x="372" y="412"/>
                    <a:pt x="372" y="412"/>
                  </a:cubicBezTo>
                  <a:cubicBezTo>
                    <a:pt x="372" y="412"/>
                    <a:pt x="372" y="411"/>
                    <a:pt x="374" y="412"/>
                  </a:cubicBezTo>
                  <a:cubicBezTo>
                    <a:pt x="376" y="412"/>
                    <a:pt x="377" y="412"/>
                    <a:pt x="379" y="413"/>
                  </a:cubicBezTo>
                  <a:cubicBezTo>
                    <a:pt x="379" y="413"/>
                    <a:pt x="379" y="413"/>
                    <a:pt x="379" y="41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80" name="India">
              <a:extLst>
                <a:ext uri="{FF2B5EF4-FFF2-40B4-BE49-F238E27FC236}">
                  <a16:creationId xmlns:a16="http://schemas.microsoft.com/office/drawing/2014/main" id="{A5994BB3-5EA7-C443-AA3B-C99DE68CC3B0}"/>
                </a:ext>
              </a:extLst>
            </p:cNvPr>
            <p:cNvSpPr>
              <a:spLocks/>
            </p:cNvSpPr>
            <p:nvPr/>
          </p:nvSpPr>
          <p:spPr bwMode="auto">
            <a:xfrm>
              <a:off x="6018213" y="3145631"/>
              <a:ext cx="746125" cy="738188"/>
            </a:xfrm>
            <a:custGeom>
              <a:avLst/>
              <a:gdLst>
                <a:gd name="T0" fmla="*/ 27 w 324"/>
                <a:gd name="T1" fmla="*/ 149 h 320"/>
                <a:gd name="T2" fmla="*/ 33 w 324"/>
                <a:gd name="T3" fmla="*/ 177 h 320"/>
                <a:gd name="T4" fmla="*/ 50 w 324"/>
                <a:gd name="T5" fmla="*/ 166 h 320"/>
                <a:gd name="T6" fmla="*/ 52 w 324"/>
                <a:gd name="T7" fmla="*/ 193 h 320"/>
                <a:gd name="T8" fmla="*/ 65 w 324"/>
                <a:gd name="T9" fmla="*/ 238 h 320"/>
                <a:gd name="T10" fmla="*/ 83 w 324"/>
                <a:gd name="T11" fmla="*/ 281 h 320"/>
                <a:gd name="T12" fmla="*/ 106 w 324"/>
                <a:gd name="T13" fmla="*/ 318 h 320"/>
                <a:gd name="T14" fmla="*/ 130 w 324"/>
                <a:gd name="T15" fmla="*/ 292 h 320"/>
                <a:gd name="T16" fmla="*/ 135 w 324"/>
                <a:gd name="T17" fmla="*/ 258 h 320"/>
                <a:gd name="T18" fmla="*/ 146 w 324"/>
                <a:gd name="T19" fmla="*/ 227 h 320"/>
                <a:gd name="T20" fmla="*/ 189 w 324"/>
                <a:gd name="T21" fmla="*/ 188 h 320"/>
                <a:gd name="T22" fmla="*/ 211 w 324"/>
                <a:gd name="T23" fmla="*/ 167 h 320"/>
                <a:gd name="T24" fmla="*/ 229 w 324"/>
                <a:gd name="T25" fmla="*/ 160 h 320"/>
                <a:gd name="T26" fmla="*/ 230 w 324"/>
                <a:gd name="T27" fmla="*/ 149 h 320"/>
                <a:gd name="T28" fmla="*/ 227 w 324"/>
                <a:gd name="T29" fmla="*/ 138 h 320"/>
                <a:gd name="T30" fmla="*/ 224 w 324"/>
                <a:gd name="T31" fmla="*/ 128 h 320"/>
                <a:gd name="T32" fmla="*/ 229 w 324"/>
                <a:gd name="T33" fmla="*/ 121 h 320"/>
                <a:gd name="T34" fmla="*/ 226 w 324"/>
                <a:gd name="T35" fmla="*/ 109 h 320"/>
                <a:gd name="T36" fmla="*/ 234 w 324"/>
                <a:gd name="T37" fmla="*/ 113 h 320"/>
                <a:gd name="T38" fmla="*/ 241 w 324"/>
                <a:gd name="T39" fmla="*/ 123 h 320"/>
                <a:gd name="T40" fmla="*/ 266 w 324"/>
                <a:gd name="T41" fmla="*/ 125 h 320"/>
                <a:gd name="T42" fmla="*/ 267 w 324"/>
                <a:gd name="T43" fmla="*/ 130 h 320"/>
                <a:gd name="T44" fmla="*/ 257 w 324"/>
                <a:gd name="T45" fmla="*/ 141 h 320"/>
                <a:gd name="T46" fmla="*/ 262 w 324"/>
                <a:gd name="T47" fmla="*/ 148 h 320"/>
                <a:gd name="T48" fmla="*/ 268 w 324"/>
                <a:gd name="T49" fmla="*/ 142 h 320"/>
                <a:gd name="T50" fmla="*/ 272 w 324"/>
                <a:gd name="T51" fmla="*/ 160 h 320"/>
                <a:gd name="T52" fmla="*/ 277 w 324"/>
                <a:gd name="T53" fmla="*/ 150 h 320"/>
                <a:gd name="T54" fmla="*/ 285 w 324"/>
                <a:gd name="T55" fmla="*/ 139 h 320"/>
                <a:gd name="T56" fmla="*/ 294 w 324"/>
                <a:gd name="T57" fmla="*/ 127 h 320"/>
                <a:gd name="T58" fmla="*/ 299 w 324"/>
                <a:gd name="T59" fmla="*/ 114 h 320"/>
                <a:gd name="T60" fmla="*/ 318 w 324"/>
                <a:gd name="T61" fmla="*/ 101 h 320"/>
                <a:gd name="T62" fmla="*/ 317 w 324"/>
                <a:gd name="T63" fmla="*/ 88 h 320"/>
                <a:gd name="T64" fmla="*/ 313 w 324"/>
                <a:gd name="T65" fmla="*/ 80 h 320"/>
                <a:gd name="T66" fmla="*/ 303 w 324"/>
                <a:gd name="T67" fmla="*/ 80 h 320"/>
                <a:gd name="T68" fmla="*/ 278 w 324"/>
                <a:gd name="T69" fmla="*/ 86 h 320"/>
                <a:gd name="T70" fmla="*/ 262 w 324"/>
                <a:gd name="T71" fmla="*/ 95 h 320"/>
                <a:gd name="T72" fmla="*/ 266 w 324"/>
                <a:gd name="T73" fmla="*/ 99 h 320"/>
                <a:gd name="T74" fmla="*/ 261 w 324"/>
                <a:gd name="T75" fmla="*/ 106 h 320"/>
                <a:gd name="T76" fmla="*/ 235 w 324"/>
                <a:gd name="T77" fmla="*/ 106 h 320"/>
                <a:gd name="T78" fmla="*/ 229 w 324"/>
                <a:gd name="T79" fmla="*/ 92 h 320"/>
                <a:gd name="T80" fmla="*/ 222 w 324"/>
                <a:gd name="T81" fmla="*/ 106 h 320"/>
                <a:gd name="T82" fmla="*/ 207 w 324"/>
                <a:gd name="T83" fmla="*/ 111 h 320"/>
                <a:gd name="T84" fmla="*/ 183 w 324"/>
                <a:gd name="T85" fmla="*/ 103 h 320"/>
                <a:gd name="T86" fmla="*/ 170 w 324"/>
                <a:gd name="T87" fmla="*/ 99 h 320"/>
                <a:gd name="T88" fmla="*/ 155 w 324"/>
                <a:gd name="T89" fmla="*/ 93 h 320"/>
                <a:gd name="T90" fmla="*/ 137 w 324"/>
                <a:gd name="T91" fmla="*/ 85 h 320"/>
                <a:gd name="T92" fmla="*/ 136 w 324"/>
                <a:gd name="T93" fmla="*/ 70 h 320"/>
                <a:gd name="T94" fmla="*/ 121 w 324"/>
                <a:gd name="T95" fmla="*/ 51 h 320"/>
                <a:gd name="T96" fmla="*/ 114 w 324"/>
                <a:gd name="T97" fmla="*/ 39 h 320"/>
                <a:gd name="T98" fmla="*/ 125 w 324"/>
                <a:gd name="T99" fmla="*/ 31 h 320"/>
                <a:gd name="T100" fmla="*/ 112 w 324"/>
                <a:gd name="T101" fmla="*/ 10 h 320"/>
                <a:gd name="T102" fmla="*/ 94 w 324"/>
                <a:gd name="T103" fmla="*/ 10 h 320"/>
                <a:gd name="T104" fmla="*/ 69 w 324"/>
                <a:gd name="T105" fmla="*/ 10 h 320"/>
                <a:gd name="T106" fmla="*/ 66 w 324"/>
                <a:gd name="T107" fmla="*/ 18 h 320"/>
                <a:gd name="T108" fmla="*/ 70 w 324"/>
                <a:gd name="T109" fmla="*/ 33 h 320"/>
                <a:gd name="T110" fmla="*/ 74 w 324"/>
                <a:gd name="T111" fmla="*/ 45 h 320"/>
                <a:gd name="T112" fmla="*/ 66 w 324"/>
                <a:gd name="T113" fmla="*/ 66 h 320"/>
                <a:gd name="T114" fmla="*/ 32 w 324"/>
                <a:gd name="T115" fmla="*/ 95 h 320"/>
                <a:gd name="T116" fmla="*/ 19 w 324"/>
                <a:gd name="T117" fmla="*/ 108 h 320"/>
                <a:gd name="T118" fmla="*/ 33 w 324"/>
                <a:gd name="T119" fmla="*/ 132 h 320"/>
                <a:gd name="T120" fmla="*/ 29 w 324"/>
                <a:gd name="T121" fmla="*/ 136 h 320"/>
                <a:gd name="T122" fmla="*/ 3 w 324"/>
                <a:gd name="T123" fmla="*/ 14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4" h="320">
                  <a:moveTo>
                    <a:pt x="0" y="144"/>
                  </a:moveTo>
                  <a:cubicBezTo>
                    <a:pt x="1" y="144"/>
                    <a:pt x="2" y="144"/>
                    <a:pt x="3" y="143"/>
                  </a:cubicBezTo>
                  <a:cubicBezTo>
                    <a:pt x="4" y="143"/>
                    <a:pt x="7" y="141"/>
                    <a:pt x="8" y="141"/>
                  </a:cubicBezTo>
                  <a:cubicBezTo>
                    <a:pt x="9" y="142"/>
                    <a:pt x="5" y="144"/>
                    <a:pt x="5" y="144"/>
                  </a:cubicBezTo>
                  <a:cubicBezTo>
                    <a:pt x="4" y="145"/>
                    <a:pt x="5" y="145"/>
                    <a:pt x="5" y="147"/>
                  </a:cubicBezTo>
                  <a:cubicBezTo>
                    <a:pt x="6" y="148"/>
                    <a:pt x="6" y="149"/>
                    <a:pt x="7" y="150"/>
                  </a:cubicBezTo>
                  <a:cubicBezTo>
                    <a:pt x="8" y="150"/>
                    <a:pt x="13" y="153"/>
                    <a:pt x="13" y="153"/>
                  </a:cubicBezTo>
                  <a:cubicBezTo>
                    <a:pt x="14" y="153"/>
                    <a:pt x="17" y="153"/>
                    <a:pt x="18" y="154"/>
                  </a:cubicBezTo>
                  <a:cubicBezTo>
                    <a:pt x="18" y="154"/>
                    <a:pt x="22" y="151"/>
                    <a:pt x="22" y="151"/>
                  </a:cubicBezTo>
                  <a:cubicBezTo>
                    <a:pt x="23" y="151"/>
                    <a:pt x="24" y="151"/>
                    <a:pt x="25" y="151"/>
                  </a:cubicBezTo>
                  <a:cubicBezTo>
                    <a:pt x="26" y="150"/>
                    <a:pt x="27" y="149"/>
                    <a:pt x="27" y="149"/>
                  </a:cubicBezTo>
                  <a:cubicBezTo>
                    <a:pt x="27" y="149"/>
                    <a:pt x="26" y="151"/>
                    <a:pt x="26" y="152"/>
                  </a:cubicBezTo>
                  <a:cubicBezTo>
                    <a:pt x="25" y="153"/>
                    <a:pt x="24" y="154"/>
                    <a:pt x="23" y="156"/>
                  </a:cubicBezTo>
                  <a:cubicBezTo>
                    <a:pt x="22" y="157"/>
                    <a:pt x="20" y="157"/>
                    <a:pt x="19" y="157"/>
                  </a:cubicBezTo>
                  <a:cubicBezTo>
                    <a:pt x="17" y="158"/>
                    <a:pt x="14" y="159"/>
                    <a:pt x="13" y="159"/>
                  </a:cubicBezTo>
                  <a:cubicBezTo>
                    <a:pt x="12" y="159"/>
                    <a:pt x="13" y="158"/>
                    <a:pt x="13" y="158"/>
                  </a:cubicBezTo>
                  <a:cubicBezTo>
                    <a:pt x="12" y="157"/>
                    <a:pt x="11" y="157"/>
                    <a:pt x="10" y="158"/>
                  </a:cubicBezTo>
                  <a:cubicBezTo>
                    <a:pt x="9" y="159"/>
                    <a:pt x="10" y="159"/>
                    <a:pt x="10" y="160"/>
                  </a:cubicBezTo>
                  <a:cubicBezTo>
                    <a:pt x="10" y="161"/>
                    <a:pt x="14" y="163"/>
                    <a:pt x="15" y="165"/>
                  </a:cubicBezTo>
                  <a:cubicBezTo>
                    <a:pt x="17" y="166"/>
                    <a:pt x="19" y="169"/>
                    <a:pt x="22" y="171"/>
                  </a:cubicBezTo>
                  <a:cubicBezTo>
                    <a:pt x="24" y="173"/>
                    <a:pt x="25" y="175"/>
                    <a:pt x="26" y="176"/>
                  </a:cubicBezTo>
                  <a:cubicBezTo>
                    <a:pt x="27" y="177"/>
                    <a:pt x="31" y="177"/>
                    <a:pt x="33" y="177"/>
                  </a:cubicBezTo>
                  <a:cubicBezTo>
                    <a:pt x="35" y="177"/>
                    <a:pt x="44" y="172"/>
                    <a:pt x="45" y="171"/>
                  </a:cubicBezTo>
                  <a:cubicBezTo>
                    <a:pt x="46" y="171"/>
                    <a:pt x="46" y="168"/>
                    <a:pt x="47" y="167"/>
                  </a:cubicBezTo>
                  <a:cubicBezTo>
                    <a:pt x="47" y="166"/>
                    <a:pt x="46" y="166"/>
                    <a:pt x="45" y="165"/>
                  </a:cubicBezTo>
                  <a:cubicBezTo>
                    <a:pt x="43" y="164"/>
                    <a:pt x="44" y="164"/>
                    <a:pt x="45" y="164"/>
                  </a:cubicBezTo>
                  <a:cubicBezTo>
                    <a:pt x="46" y="164"/>
                    <a:pt x="45" y="163"/>
                    <a:pt x="44" y="163"/>
                  </a:cubicBezTo>
                  <a:cubicBezTo>
                    <a:pt x="44" y="162"/>
                    <a:pt x="46" y="162"/>
                    <a:pt x="47" y="161"/>
                  </a:cubicBezTo>
                  <a:cubicBezTo>
                    <a:pt x="47" y="160"/>
                    <a:pt x="45" y="160"/>
                    <a:pt x="45" y="159"/>
                  </a:cubicBezTo>
                  <a:cubicBezTo>
                    <a:pt x="45" y="158"/>
                    <a:pt x="47" y="159"/>
                    <a:pt x="48" y="159"/>
                  </a:cubicBezTo>
                  <a:cubicBezTo>
                    <a:pt x="50" y="159"/>
                    <a:pt x="52" y="159"/>
                    <a:pt x="53" y="160"/>
                  </a:cubicBezTo>
                  <a:cubicBezTo>
                    <a:pt x="54" y="160"/>
                    <a:pt x="50" y="161"/>
                    <a:pt x="50" y="162"/>
                  </a:cubicBezTo>
                  <a:cubicBezTo>
                    <a:pt x="49" y="162"/>
                    <a:pt x="49" y="166"/>
                    <a:pt x="50" y="166"/>
                  </a:cubicBezTo>
                  <a:cubicBezTo>
                    <a:pt x="50" y="166"/>
                    <a:pt x="55" y="165"/>
                    <a:pt x="56" y="166"/>
                  </a:cubicBezTo>
                  <a:cubicBezTo>
                    <a:pt x="57" y="166"/>
                    <a:pt x="53" y="167"/>
                    <a:pt x="52" y="167"/>
                  </a:cubicBezTo>
                  <a:cubicBezTo>
                    <a:pt x="51" y="168"/>
                    <a:pt x="50" y="169"/>
                    <a:pt x="50" y="170"/>
                  </a:cubicBezTo>
                  <a:cubicBezTo>
                    <a:pt x="49" y="170"/>
                    <a:pt x="50" y="172"/>
                    <a:pt x="50" y="173"/>
                  </a:cubicBezTo>
                  <a:cubicBezTo>
                    <a:pt x="50" y="174"/>
                    <a:pt x="52" y="173"/>
                    <a:pt x="53" y="174"/>
                  </a:cubicBezTo>
                  <a:cubicBezTo>
                    <a:pt x="54" y="174"/>
                    <a:pt x="53" y="175"/>
                    <a:pt x="53" y="176"/>
                  </a:cubicBezTo>
                  <a:cubicBezTo>
                    <a:pt x="53" y="177"/>
                    <a:pt x="53" y="179"/>
                    <a:pt x="53" y="180"/>
                  </a:cubicBezTo>
                  <a:cubicBezTo>
                    <a:pt x="53" y="182"/>
                    <a:pt x="52" y="181"/>
                    <a:pt x="51" y="183"/>
                  </a:cubicBezTo>
                  <a:cubicBezTo>
                    <a:pt x="51" y="184"/>
                    <a:pt x="51" y="189"/>
                    <a:pt x="51" y="190"/>
                  </a:cubicBezTo>
                  <a:cubicBezTo>
                    <a:pt x="51" y="190"/>
                    <a:pt x="52" y="190"/>
                    <a:pt x="53" y="191"/>
                  </a:cubicBezTo>
                  <a:cubicBezTo>
                    <a:pt x="54" y="192"/>
                    <a:pt x="52" y="192"/>
                    <a:pt x="52" y="193"/>
                  </a:cubicBezTo>
                  <a:cubicBezTo>
                    <a:pt x="52" y="194"/>
                    <a:pt x="54" y="194"/>
                    <a:pt x="54" y="195"/>
                  </a:cubicBezTo>
                  <a:cubicBezTo>
                    <a:pt x="54" y="196"/>
                    <a:pt x="54" y="196"/>
                    <a:pt x="53" y="197"/>
                  </a:cubicBezTo>
                  <a:cubicBezTo>
                    <a:pt x="53" y="197"/>
                    <a:pt x="53" y="199"/>
                    <a:pt x="53" y="200"/>
                  </a:cubicBezTo>
                  <a:cubicBezTo>
                    <a:pt x="53" y="201"/>
                    <a:pt x="54" y="201"/>
                    <a:pt x="54" y="202"/>
                  </a:cubicBezTo>
                  <a:cubicBezTo>
                    <a:pt x="54" y="203"/>
                    <a:pt x="54" y="203"/>
                    <a:pt x="54" y="203"/>
                  </a:cubicBezTo>
                  <a:cubicBezTo>
                    <a:pt x="54" y="204"/>
                    <a:pt x="56" y="204"/>
                    <a:pt x="56" y="205"/>
                  </a:cubicBezTo>
                  <a:cubicBezTo>
                    <a:pt x="56" y="206"/>
                    <a:pt x="54" y="205"/>
                    <a:pt x="54" y="206"/>
                  </a:cubicBezTo>
                  <a:cubicBezTo>
                    <a:pt x="54" y="206"/>
                    <a:pt x="56" y="215"/>
                    <a:pt x="57" y="218"/>
                  </a:cubicBezTo>
                  <a:cubicBezTo>
                    <a:pt x="57" y="220"/>
                    <a:pt x="59" y="228"/>
                    <a:pt x="59" y="230"/>
                  </a:cubicBezTo>
                  <a:cubicBezTo>
                    <a:pt x="60" y="232"/>
                    <a:pt x="61" y="232"/>
                    <a:pt x="61" y="233"/>
                  </a:cubicBezTo>
                  <a:cubicBezTo>
                    <a:pt x="62" y="234"/>
                    <a:pt x="66" y="237"/>
                    <a:pt x="65" y="238"/>
                  </a:cubicBezTo>
                  <a:cubicBezTo>
                    <a:pt x="65" y="239"/>
                    <a:pt x="64" y="238"/>
                    <a:pt x="63" y="238"/>
                  </a:cubicBezTo>
                  <a:cubicBezTo>
                    <a:pt x="61" y="238"/>
                    <a:pt x="65" y="242"/>
                    <a:pt x="66" y="243"/>
                  </a:cubicBezTo>
                  <a:cubicBezTo>
                    <a:pt x="66" y="244"/>
                    <a:pt x="68" y="243"/>
                    <a:pt x="68" y="244"/>
                  </a:cubicBezTo>
                  <a:cubicBezTo>
                    <a:pt x="68" y="244"/>
                    <a:pt x="67" y="244"/>
                    <a:pt x="67" y="245"/>
                  </a:cubicBezTo>
                  <a:cubicBezTo>
                    <a:pt x="66" y="245"/>
                    <a:pt x="69" y="247"/>
                    <a:pt x="70" y="248"/>
                  </a:cubicBezTo>
                  <a:cubicBezTo>
                    <a:pt x="71" y="249"/>
                    <a:pt x="71" y="250"/>
                    <a:pt x="71" y="252"/>
                  </a:cubicBezTo>
                  <a:cubicBezTo>
                    <a:pt x="71" y="253"/>
                    <a:pt x="71" y="254"/>
                    <a:pt x="72" y="255"/>
                  </a:cubicBezTo>
                  <a:cubicBezTo>
                    <a:pt x="73" y="257"/>
                    <a:pt x="73" y="259"/>
                    <a:pt x="74" y="262"/>
                  </a:cubicBezTo>
                  <a:cubicBezTo>
                    <a:pt x="75" y="264"/>
                    <a:pt x="75" y="265"/>
                    <a:pt x="75" y="267"/>
                  </a:cubicBezTo>
                  <a:cubicBezTo>
                    <a:pt x="75" y="268"/>
                    <a:pt x="74" y="268"/>
                    <a:pt x="76" y="270"/>
                  </a:cubicBezTo>
                  <a:cubicBezTo>
                    <a:pt x="78" y="273"/>
                    <a:pt x="82" y="279"/>
                    <a:pt x="83" y="281"/>
                  </a:cubicBezTo>
                  <a:cubicBezTo>
                    <a:pt x="84" y="282"/>
                    <a:pt x="84" y="283"/>
                    <a:pt x="85" y="284"/>
                  </a:cubicBezTo>
                  <a:cubicBezTo>
                    <a:pt x="86" y="286"/>
                    <a:pt x="88" y="293"/>
                    <a:pt x="89" y="295"/>
                  </a:cubicBezTo>
                  <a:cubicBezTo>
                    <a:pt x="89" y="296"/>
                    <a:pt x="91" y="298"/>
                    <a:pt x="92" y="299"/>
                  </a:cubicBezTo>
                  <a:cubicBezTo>
                    <a:pt x="93" y="300"/>
                    <a:pt x="93" y="301"/>
                    <a:pt x="93" y="302"/>
                  </a:cubicBezTo>
                  <a:cubicBezTo>
                    <a:pt x="92" y="303"/>
                    <a:pt x="91" y="300"/>
                    <a:pt x="91" y="301"/>
                  </a:cubicBezTo>
                  <a:cubicBezTo>
                    <a:pt x="91" y="302"/>
                    <a:pt x="92" y="305"/>
                    <a:pt x="92" y="306"/>
                  </a:cubicBezTo>
                  <a:cubicBezTo>
                    <a:pt x="93" y="308"/>
                    <a:pt x="95" y="308"/>
                    <a:pt x="95" y="309"/>
                  </a:cubicBezTo>
                  <a:cubicBezTo>
                    <a:pt x="96" y="310"/>
                    <a:pt x="95" y="310"/>
                    <a:pt x="95" y="311"/>
                  </a:cubicBezTo>
                  <a:cubicBezTo>
                    <a:pt x="94" y="312"/>
                    <a:pt x="99" y="317"/>
                    <a:pt x="100" y="318"/>
                  </a:cubicBezTo>
                  <a:cubicBezTo>
                    <a:pt x="101" y="319"/>
                    <a:pt x="103" y="320"/>
                    <a:pt x="104" y="320"/>
                  </a:cubicBezTo>
                  <a:cubicBezTo>
                    <a:pt x="106" y="320"/>
                    <a:pt x="105" y="319"/>
                    <a:pt x="106" y="318"/>
                  </a:cubicBezTo>
                  <a:cubicBezTo>
                    <a:pt x="108" y="317"/>
                    <a:pt x="110" y="317"/>
                    <a:pt x="111" y="316"/>
                  </a:cubicBezTo>
                  <a:cubicBezTo>
                    <a:pt x="112" y="314"/>
                    <a:pt x="111" y="313"/>
                    <a:pt x="111" y="312"/>
                  </a:cubicBezTo>
                  <a:cubicBezTo>
                    <a:pt x="112" y="310"/>
                    <a:pt x="113" y="310"/>
                    <a:pt x="114" y="309"/>
                  </a:cubicBezTo>
                  <a:cubicBezTo>
                    <a:pt x="115" y="308"/>
                    <a:pt x="118" y="307"/>
                    <a:pt x="120" y="307"/>
                  </a:cubicBezTo>
                  <a:cubicBezTo>
                    <a:pt x="122" y="307"/>
                    <a:pt x="125" y="308"/>
                    <a:pt x="126" y="308"/>
                  </a:cubicBezTo>
                  <a:cubicBezTo>
                    <a:pt x="126" y="307"/>
                    <a:pt x="121" y="305"/>
                    <a:pt x="120" y="305"/>
                  </a:cubicBezTo>
                  <a:cubicBezTo>
                    <a:pt x="119" y="304"/>
                    <a:pt x="121" y="302"/>
                    <a:pt x="122" y="301"/>
                  </a:cubicBezTo>
                  <a:cubicBezTo>
                    <a:pt x="123" y="299"/>
                    <a:pt x="123" y="297"/>
                    <a:pt x="124" y="296"/>
                  </a:cubicBezTo>
                  <a:cubicBezTo>
                    <a:pt x="124" y="296"/>
                    <a:pt x="125" y="295"/>
                    <a:pt x="127" y="295"/>
                  </a:cubicBezTo>
                  <a:cubicBezTo>
                    <a:pt x="129" y="294"/>
                    <a:pt x="129" y="296"/>
                    <a:pt x="130" y="295"/>
                  </a:cubicBezTo>
                  <a:cubicBezTo>
                    <a:pt x="131" y="295"/>
                    <a:pt x="130" y="294"/>
                    <a:pt x="130" y="292"/>
                  </a:cubicBezTo>
                  <a:cubicBezTo>
                    <a:pt x="130" y="290"/>
                    <a:pt x="130" y="288"/>
                    <a:pt x="130" y="287"/>
                  </a:cubicBezTo>
                  <a:cubicBezTo>
                    <a:pt x="129" y="286"/>
                    <a:pt x="129" y="286"/>
                    <a:pt x="128" y="284"/>
                  </a:cubicBezTo>
                  <a:cubicBezTo>
                    <a:pt x="128" y="283"/>
                    <a:pt x="129" y="284"/>
                    <a:pt x="130" y="283"/>
                  </a:cubicBezTo>
                  <a:cubicBezTo>
                    <a:pt x="130" y="282"/>
                    <a:pt x="129" y="281"/>
                    <a:pt x="129" y="279"/>
                  </a:cubicBezTo>
                  <a:cubicBezTo>
                    <a:pt x="130" y="277"/>
                    <a:pt x="131" y="275"/>
                    <a:pt x="132" y="273"/>
                  </a:cubicBezTo>
                  <a:cubicBezTo>
                    <a:pt x="133" y="271"/>
                    <a:pt x="135" y="268"/>
                    <a:pt x="135" y="268"/>
                  </a:cubicBezTo>
                  <a:cubicBezTo>
                    <a:pt x="135" y="268"/>
                    <a:pt x="135" y="266"/>
                    <a:pt x="134" y="264"/>
                  </a:cubicBezTo>
                  <a:cubicBezTo>
                    <a:pt x="134" y="262"/>
                    <a:pt x="135" y="261"/>
                    <a:pt x="135" y="260"/>
                  </a:cubicBezTo>
                  <a:cubicBezTo>
                    <a:pt x="134" y="259"/>
                    <a:pt x="134" y="260"/>
                    <a:pt x="133" y="259"/>
                  </a:cubicBezTo>
                  <a:cubicBezTo>
                    <a:pt x="132" y="259"/>
                    <a:pt x="132" y="258"/>
                    <a:pt x="133" y="258"/>
                  </a:cubicBezTo>
                  <a:cubicBezTo>
                    <a:pt x="133" y="257"/>
                    <a:pt x="134" y="258"/>
                    <a:pt x="135" y="258"/>
                  </a:cubicBezTo>
                  <a:cubicBezTo>
                    <a:pt x="135" y="258"/>
                    <a:pt x="135" y="258"/>
                    <a:pt x="134" y="257"/>
                  </a:cubicBezTo>
                  <a:cubicBezTo>
                    <a:pt x="133" y="256"/>
                    <a:pt x="133" y="253"/>
                    <a:pt x="132" y="252"/>
                  </a:cubicBezTo>
                  <a:cubicBezTo>
                    <a:pt x="132" y="252"/>
                    <a:pt x="133" y="250"/>
                    <a:pt x="132" y="248"/>
                  </a:cubicBezTo>
                  <a:cubicBezTo>
                    <a:pt x="132" y="246"/>
                    <a:pt x="133" y="242"/>
                    <a:pt x="133" y="241"/>
                  </a:cubicBezTo>
                  <a:cubicBezTo>
                    <a:pt x="133" y="240"/>
                    <a:pt x="133" y="240"/>
                    <a:pt x="133" y="239"/>
                  </a:cubicBezTo>
                  <a:cubicBezTo>
                    <a:pt x="133" y="238"/>
                    <a:pt x="135" y="235"/>
                    <a:pt x="136" y="234"/>
                  </a:cubicBezTo>
                  <a:cubicBezTo>
                    <a:pt x="137" y="233"/>
                    <a:pt x="138" y="233"/>
                    <a:pt x="139" y="233"/>
                  </a:cubicBezTo>
                  <a:cubicBezTo>
                    <a:pt x="140" y="233"/>
                    <a:pt x="140" y="234"/>
                    <a:pt x="141" y="234"/>
                  </a:cubicBezTo>
                  <a:cubicBezTo>
                    <a:pt x="141" y="234"/>
                    <a:pt x="141" y="232"/>
                    <a:pt x="141" y="231"/>
                  </a:cubicBezTo>
                  <a:cubicBezTo>
                    <a:pt x="142" y="230"/>
                    <a:pt x="143" y="233"/>
                    <a:pt x="144" y="233"/>
                  </a:cubicBezTo>
                  <a:cubicBezTo>
                    <a:pt x="144" y="234"/>
                    <a:pt x="145" y="229"/>
                    <a:pt x="146" y="227"/>
                  </a:cubicBezTo>
                  <a:cubicBezTo>
                    <a:pt x="146" y="226"/>
                    <a:pt x="148" y="227"/>
                    <a:pt x="151" y="227"/>
                  </a:cubicBezTo>
                  <a:cubicBezTo>
                    <a:pt x="154" y="227"/>
                    <a:pt x="157" y="226"/>
                    <a:pt x="158" y="224"/>
                  </a:cubicBezTo>
                  <a:cubicBezTo>
                    <a:pt x="159" y="223"/>
                    <a:pt x="158" y="222"/>
                    <a:pt x="157" y="220"/>
                  </a:cubicBezTo>
                  <a:cubicBezTo>
                    <a:pt x="157" y="218"/>
                    <a:pt x="158" y="217"/>
                    <a:pt x="160" y="217"/>
                  </a:cubicBezTo>
                  <a:cubicBezTo>
                    <a:pt x="161" y="216"/>
                    <a:pt x="166" y="214"/>
                    <a:pt x="168" y="213"/>
                  </a:cubicBezTo>
                  <a:cubicBezTo>
                    <a:pt x="170" y="211"/>
                    <a:pt x="170" y="209"/>
                    <a:pt x="172" y="207"/>
                  </a:cubicBezTo>
                  <a:cubicBezTo>
                    <a:pt x="174" y="206"/>
                    <a:pt x="174" y="206"/>
                    <a:pt x="177" y="205"/>
                  </a:cubicBezTo>
                  <a:cubicBezTo>
                    <a:pt x="179" y="205"/>
                    <a:pt x="177" y="205"/>
                    <a:pt x="179" y="202"/>
                  </a:cubicBezTo>
                  <a:cubicBezTo>
                    <a:pt x="181" y="200"/>
                    <a:pt x="184" y="195"/>
                    <a:pt x="186" y="194"/>
                  </a:cubicBezTo>
                  <a:cubicBezTo>
                    <a:pt x="187" y="194"/>
                    <a:pt x="191" y="191"/>
                    <a:pt x="191" y="190"/>
                  </a:cubicBezTo>
                  <a:cubicBezTo>
                    <a:pt x="190" y="189"/>
                    <a:pt x="189" y="190"/>
                    <a:pt x="189" y="188"/>
                  </a:cubicBezTo>
                  <a:cubicBezTo>
                    <a:pt x="188" y="187"/>
                    <a:pt x="190" y="187"/>
                    <a:pt x="192" y="186"/>
                  </a:cubicBezTo>
                  <a:cubicBezTo>
                    <a:pt x="193" y="186"/>
                    <a:pt x="193" y="186"/>
                    <a:pt x="193" y="187"/>
                  </a:cubicBezTo>
                  <a:cubicBezTo>
                    <a:pt x="193" y="188"/>
                    <a:pt x="194" y="188"/>
                    <a:pt x="196" y="188"/>
                  </a:cubicBezTo>
                  <a:cubicBezTo>
                    <a:pt x="198" y="187"/>
                    <a:pt x="200" y="187"/>
                    <a:pt x="201" y="186"/>
                  </a:cubicBezTo>
                  <a:cubicBezTo>
                    <a:pt x="201" y="185"/>
                    <a:pt x="199" y="185"/>
                    <a:pt x="200" y="184"/>
                  </a:cubicBezTo>
                  <a:cubicBezTo>
                    <a:pt x="200" y="183"/>
                    <a:pt x="202" y="185"/>
                    <a:pt x="203" y="185"/>
                  </a:cubicBezTo>
                  <a:cubicBezTo>
                    <a:pt x="205" y="185"/>
                    <a:pt x="205" y="183"/>
                    <a:pt x="205" y="181"/>
                  </a:cubicBezTo>
                  <a:cubicBezTo>
                    <a:pt x="206" y="180"/>
                    <a:pt x="210" y="178"/>
                    <a:pt x="210" y="178"/>
                  </a:cubicBezTo>
                  <a:cubicBezTo>
                    <a:pt x="210" y="177"/>
                    <a:pt x="209" y="176"/>
                    <a:pt x="208" y="175"/>
                  </a:cubicBezTo>
                  <a:cubicBezTo>
                    <a:pt x="208" y="174"/>
                    <a:pt x="208" y="172"/>
                    <a:pt x="208" y="171"/>
                  </a:cubicBezTo>
                  <a:cubicBezTo>
                    <a:pt x="207" y="170"/>
                    <a:pt x="210" y="168"/>
                    <a:pt x="211" y="167"/>
                  </a:cubicBezTo>
                  <a:cubicBezTo>
                    <a:pt x="211" y="167"/>
                    <a:pt x="216" y="166"/>
                    <a:pt x="218" y="166"/>
                  </a:cubicBezTo>
                  <a:cubicBezTo>
                    <a:pt x="219" y="165"/>
                    <a:pt x="220" y="164"/>
                    <a:pt x="221" y="162"/>
                  </a:cubicBezTo>
                  <a:cubicBezTo>
                    <a:pt x="221" y="160"/>
                    <a:pt x="220" y="161"/>
                    <a:pt x="219" y="160"/>
                  </a:cubicBezTo>
                  <a:cubicBezTo>
                    <a:pt x="219" y="159"/>
                    <a:pt x="219" y="157"/>
                    <a:pt x="220" y="158"/>
                  </a:cubicBezTo>
                  <a:cubicBezTo>
                    <a:pt x="220" y="159"/>
                    <a:pt x="220" y="159"/>
                    <a:pt x="222" y="159"/>
                  </a:cubicBezTo>
                  <a:cubicBezTo>
                    <a:pt x="223" y="160"/>
                    <a:pt x="223" y="161"/>
                    <a:pt x="223" y="162"/>
                  </a:cubicBezTo>
                  <a:cubicBezTo>
                    <a:pt x="223" y="162"/>
                    <a:pt x="223" y="165"/>
                    <a:pt x="223" y="166"/>
                  </a:cubicBezTo>
                  <a:cubicBezTo>
                    <a:pt x="222" y="167"/>
                    <a:pt x="224" y="167"/>
                    <a:pt x="225" y="166"/>
                  </a:cubicBezTo>
                  <a:cubicBezTo>
                    <a:pt x="225" y="166"/>
                    <a:pt x="225" y="164"/>
                    <a:pt x="225" y="163"/>
                  </a:cubicBezTo>
                  <a:cubicBezTo>
                    <a:pt x="226" y="162"/>
                    <a:pt x="226" y="163"/>
                    <a:pt x="227" y="162"/>
                  </a:cubicBezTo>
                  <a:cubicBezTo>
                    <a:pt x="227" y="161"/>
                    <a:pt x="228" y="160"/>
                    <a:pt x="229" y="160"/>
                  </a:cubicBezTo>
                  <a:cubicBezTo>
                    <a:pt x="229" y="160"/>
                    <a:pt x="229" y="165"/>
                    <a:pt x="229" y="167"/>
                  </a:cubicBezTo>
                  <a:cubicBezTo>
                    <a:pt x="229" y="168"/>
                    <a:pt x="230" y="166"/>
                    <a:pt x="231" y="166"/>
                  </a:cubicBezTo>
                  <a:cubicBezTo>
                    <a:pt x="232" y="166"/>
                    <a:pt x="232" y="166"/>
                    <a:pt x="232" y="165"/>
                  </a:cubicBezTo>
                  <a:cubicBezTo>
                    <a:pt x="232" y="164"/>
                    <a:pt x="232" y="162"/>
                    <a:pt x="232" y="162"/>
                  </a:cubicBezTo>
                  <a:cubicBezTo>
                    <a:pt x="232" y="161"/>
                    <a:pt x="231" y="161"/>
                    <a:pt x="231" y="160"/>
                  </a:cubicBezTo>
                  <a:cubicBezTo>
                    <a:pt x="231" y="160"/>
                    <a:pt x="231" y="159"/>
                    <a:pt x="231" y="159"/>
                  </a:cubicBezTo>
                  <a:cubicBezTo>
                    <a:pt x="231" y="158"/>
                    <a:pt x="230" y="156"/>
                    <a:pt x="230" y="155"/>
                  </a:cubicBezTo>
                  <a:cubicBezTo>
                    <a:pt x="230" y="155"/>
                    <a:pt x="230" y="154"/>
                    <a:pt x="230" y="154"/>
                  </a:cubicBezTo>
                  <a:cubicBezTo>
                    <a:pt x="229" y="153"/>
                    <a:pt x="229" y="152"/>
                    <a:pt x="229" y="151"/>
                  </a:cubicBezTo>
                  <a:cubicBezTo>
                    <a:pt x="229" y="151"/>
                    <a:pt x="230" y="150"/>
                    <a:pt x="230" y="149"/>
                  </a:cubicBezTo>
                  <a:cubicBezTo>
                    <a:pt x="230" y="149"/>
                    <a:pt x="230" y="149"/>
                    <a:pt x="230" y="149"/>
                  </a:cubicBezTo>
                  <a:cubicBezTo>
                    <a:pt x="230" y="149"/>
                    <a:pt x="230" y="149"/>
                    <a:pt x="230" y="149"/>
                  </a:cubicBezTo>
                  <a:cubicBezTo>
                    <a:pt x="230" y="149"/>
                    <a:pt x="231" y="149"/>
                    <a:pt x="231" y="149"/>
                  </a:cubicBezTo>
                  <a:cubicBezTo>
                    <a:pt x="230" y="149"/>
                    <a:pt x="230" y="149"/>
                    <a:pt x="230" y="149"/>
                  </a:cubicBezTo>
                  <a:cubicBezTo>
                    <a:pt x="229" y="149"/>
                    <a:pt x="228" y="149"/>
                    <a:pt x="228" y="147"/>
                  </a:cubicBezTo>
                  <a:cubicBezTo>
                    <a:pt x="228" y="146"/>
                    <a:pt x="229" y="145"/>
                    <a:pt x="229" y="145"/>
                  </a:cubicBezTo>
                  <a:cubicBezTo>
                    <a:pt x="229" y="145"/>
                    <a:pt x="229" y="145"/>
                    <a:pt x="229" y="145"/>
                  </a:cubicBezTo>
                  <a:cubicBezTo>
                    <a:pt x="228" y="145"/>
                    <a:pt x="228" y="145"/>
                    <a:pt x="228" y="144"/>
                  </a:cubicBezTo>
                  <a:cubicBezTo>
                    <a:pt x="227" y="144"/>
                    <a:pt x="227" y="144"/>
                    <a:pt x="227" y="143"/>
                  </a:cubicBezTo>
                  <a:cubicBezTo>
                    <a:pt x="227" y="143"/>
                    <a:pt x="227" y="142"/>
                    <a:pt x="226" y="142"/>
                  </a:cubicBezTo>
                  <a:cubicBezTo>
                    <a:pt x="226" y="141"/>
                    <a:pt x="226" y="140"/>
                    <a:pt x="227" y="140"/>
                  </a:cubicBezTo>
                  <a:cubicBezTo>
                    <a:pt x="227" y="139"/>
                    <a:pt x="227" y="139"/>
                    <a:pt x="227" y="138"/>
                  </a:cubicBezTo>
                  <a:cubicBezTo>
                    <a:pt x="228" y="138"/>
                    <a:pt x="228" y="137"/>
                    <a:pt x="228" y="137"/>
                  </a:cubicBezTo>
                  <a:cubicBezTo>
                    <a:pt x="228" y="136"/>
                    <a:pt x="227" y="136"/>
                    <a:pt x="227" y="136"/>
                  </a:cubicBezTo>
                  <a:cubicBezTo>
                    <a:pt x="227" y="135"/>
                    <a:pt x="226" y="135"/>
                    <a:pt x="225" y="135"/>
                  </a:cubicBezTo>
                  <a:cubicBezTo>
                    <a:pt x="225" y="135"/>
                    <a:pt x="225" y="135"/>
                    <a:pt x="225" y="135"/>
                  </a:cubicBezTo>
                  <a:cubicBezTo>
                    <a:pt x="225" y="135"/>
                    <a:pt x="225" y="135"/>
                    <a:pt x="225" y="135"/>
                  </a:cubicBezTo>
                  <a:cubicBezTo>
                    <a:pt x="225" y="135"/>
                    <a:pt x="225" y="135"/>
                    <a:pt x="225" y="135"/>
                  </a:cubicBezTo>
                  <a:cubicBezTo>
                    <a:pt x="223" y="134"/>
                    <a:pt x="221" y="134"/>
                    <a:pt x="221" y="133"/>
                  </a:cubicBezTo>
                  <a:cubicBezTo>
                    <a:pt x="221" y="133"/>
                    <a:pt x="221" y="133"/>
                    <a:pt x="221" y="132"/>
                  </a:cubicBezTo>
                  <a:cubicBezTo>
                    <a:pt x="221" y="131"/>
                    <a:pt x="221" y="129"/>
                    <a:pt x="222" y="129"/>
                  </a:cubicBezTo>
                  <a:cubicBezTo>
                    <a:pt x="222" y="129"/>
                    <a:pt x="222" y="128"/>
                    <a:pt x="223" y="128"/>
                  </a:cubicBezTo>
                  <a:cubicBezTo>
                    <a:pt x="223" y="128"/>
                    <a:pt x="224" y="128"/>
                    <a:pt x="224" y="128"/>
                  </a:cubicBezTo>
                  <a:cubicBezTo>
                    <a:pt x="224" y="128"/>
                    <a:pt x="224" y="127"/>
                    <a:pt x="224" y="127"/>
                  </a:cubicBezTo>
                  <a:cubicBezTo>
                    <a:pt x="224" y="126"/>
                    <a:pt x="225" y="125"/>
                    <a:pt x="225" y="125"/>
                  </a:cubicBezTo>
                  <a:cubicBezTo>
                    <a:pt x="225" y="125"/>
                    <a:pt x="226" y="125"/>
                    <a:pt x="226" y="125"/>
                  </a:cubicBezTo>
                  <a:cubicBezTo>
                    <a:pt x="227" y="125"/>
                    <a:pt x="228" y="124"/>
                    <a:pt x="228" y="124"/>
                  </a:cubicBezTo>
                  <a:cubicBezTo>
                    <a:pt x="228" y="124"/>
                    <a:pt x="228" y="125"/>
                    <a:pt x="229" y="125"/>
                  </a:cubicBezTo>
                  <a:cubicBezTo>
                    <a:pt x="229" y="125"/>
                    <a:pt x="229" y="125"/>
                    <a:pt x="230" y="125"/>
                  </a:cubicBezTo>
                  <a:cubicBezTo>
                    <a:pt x="230" y="125"/>
                    <a:pt x="231" y="125"/>
                    <a:pt x="231" y="125"/>
                  </a:cubicBezTo>
                  <a:cubicBezTo>
                    <a:pt x="231" y="125"/>
                    <a:pt x="231" y="124"/>
                    <a:pt x="231" y="124"/>
                  </a:cubicBezTo>
                  <a:cubicBezTo>
                    <a:pt x="231" y="124"/>
                    <a:pt x="230" y="124"/>
                    <a:pt x="230" y="124"/>
                  </a:cubicBezTo>
                  <a:cubicBezTo>
                    <a:pt x="230" y="123"/>
                    <a:pt x="229" y="123"/>
                    <a:pt x="229" y="122"/>
                  </a:cubicBezTo>
                  <a:cubicBezTo>
                    <a:pt x="229" y="122"/>
                    <a:pt x="229" y="122"/>
                    <a:pt x="229" y="121"/>
                  </a:cubicBezTo>
                  <a:cubicBezTo>
                    <a:pt x="229" y="121"/>
                    <a:pt x="229" y="121"/>
                    <a:pt x="228" y="121"/>
                  </a:cubicBezTo>
                  <a:cubicBezTo>
                    <a:pt x="227" y="121"/>
                    <a:pt x="227" y="121"/>
                    <a:pt x="227" y="121"/>
                  </a:cubicBezTo>
                  <a:cubicBezTo>
                    <a:pt x="226" y="121"/>
                    <a:pt x="225" y="121"/>
                    <a:pt x="224" y="119"/>
                  </a:cubicBezTo>
                  <a:cubicBezTo>
                    <a:pt x="224" y="119"/>
                    <a:pt x="223" y="119"/>
                    <a:pt x="223" y="119"/>
                  </a:cubicBezTo>
                  <a:cubicBezTo>
                    <a:pt x="222" y="119"/>
                    <a:pt x="221" y="119"/>
                    <a:pt x="221" y="117"/>
                  </a:cubicBezTo>
                  <a:cubicBezTo>
                    <a:pt x="221" y="117"/>
                    <a:pt x="221" y="117"/>
                    <a:pt x="221" y="116"/>
                  </a:cubicBezTo>
                  <a:cubicBezTo>
                    <a:pt x="221" y="115"/>
                    <a:pt x="221" y="115"/>
                    <a:pt x="222" y="114"/>
                  </a:cubicBezTo>
                  <a:cubicBezTo>
                    <a:pt x="222" y="114"/>
                    <a:pt x="222" y="114"/>
                    <a:pt x="223" y="113"/>
                  </a:cubicBezTo>
                  <a:cubicBezTo>
                    <a:pt x="224" y="113"/>
                    <a:pt x="225" y="112"/>
                    <a:pt x="225" y="112"/>
                  </a:cubicBezTo>
                  <a:cubicBezTo>
                    <a:pt x="224" y="111"/>
                    <a:pt x="225" y="111"/>
                    <a:pt x="225" y="110"/>
                  </a:cubicBezTo>
                  <a:cubicBezTo>
                    <a:pt x="225" y="110"/>
                    <a:pt x="225" y="110"/>
                    <a:pt x="226" y="109"/>
                  </a:cubicBezTo>
                  <a:cubicBezTo>
                    <a:pt x="226" y="109"/>
                    <a:pt x="227" y="109"/>
                    <a:pt x="227" y="110"/>
                  </a:cubicBezTo>
                  <a:cubicBezTo>
                    <a:pt x="227" y="110"/>
                    <a:pt x="227" y="110"/>
                    <a:pt x="227" y="110"/>
                  </a:cubicBezTo>
                  <a:cubicBezTo>
                    <a:pt x="228" y="110"/>
                    <a:pt x="228" y="110"/>
                    <a:pt x="228" y="111"/>
                  </a:cubicBezTo>
                  <a:cubicBezTo>
                    <a:pt x="228" y="111"/>
                    <a:pt x="228" y="112"/>
                    <a:pt x="229" y="112"/>
                  </a:cubicBezTo>
                  <a:cubicBezTo>
                    <a:pt x="229" y="112"/>
                    <a:pt x="229" y="112"/>
                    <a:pt x="229" y="112"/>
                  </a:cubicBezTo>
                  <a:cubicBezTo>
                    <a:pt x="229" y="112"/>
                    <a:pt x="229" y="112"/>
                    <a:pt x="229" y="112"/>
                  </a:cubicBezTo>
                  <a:cubicBezTo>
                    <a:pt x="230" y="112"/>
                    <a:pt x="230" y="112"/>
                    <a:pt x="230" y="112"/>
                  </a:cubicBezTo>
                  <a:cubicBezTo>
                    <a:pt x="230" y="112"/>
                    <a:pt x="230" y="112"/>
                    <a:pt x="230" y="112"/>
                  </a:cubicBezTo>
                  <a:cubicBezTo>
                    <a:pt x="230" y="111"/>
                    <a:pt x="230" y="111"/>
                    <a:pt x="230" y="111"/>
                  </a:cubicBezTo>
                  <a:cubicBezTo>
                    <a:pt x="230" y="110"/>
                    <a:pt x="230" y="110"/>
                    <a:pt x="231" y="110"/>
                  </a:cubicBezTo>
                  <a:cubicBezTo>
                    <a:pt x="233" y="110"/>
                    <a:pt x="233" y="111"/>
                    <a:pt x="234" y="113"/>
                  </a:cubicBezTo>
                  <a:cubicBezTo>
                    <a:pt x="234" y="113"/>
                    <a:pt x="234" y="113"/>
                    <a:pt x="234" y="113"/>
                  </a:cubicBezTo>
                  <a:cubicBezTo>
                    <a:pt x="234" y="113"/>
                    <a:pt x="234" y="114"/>
                    <a:pt x="234" y="114"/>
                  </a:cubicBezTo>
                  <a:cubicBezTo>
                    <a:pt x="235" y="114"/>
                    <a:pt x="235" y="114"/>
                    <a:pt x="235" y="114"/>
                  </a:cubicBezTo>
                  <a:cubicBezTo>
                    <a:pt x="235" y="114"/>
                    <a:pt x="235" y="114"/>
                    <a:pt x="235" y="114"/>
                  </a:cubicBezTo>
                  <a:cubicBezTo>
                    <a:pt x="235" y="115"/>
                    <a:pt x="236" y="115"/>
                    <a:pt x="237" y="115"/>
                  </a:cubicBezTo>
                  <a:cubicBezTo>
                    <a:pt x="237" y="114"/>
                    <a:pt x="237" y="114"/>
                    <a:pt x="237" y="113"/>
                  </a:cubicBezTo>
                  <a:cubicBezTo>
                    <a:pt x="238" y="113"/>
                    <a:pt x="238" y="112"/>
                    <a:pt x="239" y="112"/>
                  </a:cubicBezTo>
                  <a:cubicBezTo>
                    <a:pt x="241" y="113"/>
                    <a:pt x="241" y="116"/>
                    <a:pt x="241" y="117"/>
                  </a:cubicBezTo>
                  <a:cubicBezTo>
                    <a:pt x="241" y="117"/>
                    <a:pt x="241" y="118"/>
                    <a:pt x="241" y="118"/>
                  </a:cubicBezTo>
                  <a:cubicBezTo>
                    <a:pt x="241" y="118"/>
                    <a:pt x="241" y="119"/>
                    <a:pt x="241" y="119"/>
                  </a:cubicBezTo>
                  <a:cubicBezTo>
                    <a:pt x="240" y="121"/>
                    <a:pt x="240" y="123"/>
                    <a:pt x="241" y="123"/>
                  </a:cubicBezTo>
                  <a:cubicBezTo>
                    <a:pt x="241" y="123"/>
                    <a:pt x="242" y="123"/>
                    <a:pt x="242" y="123"/>
                  </a:cubicBezTo>
                  <a:cubicBezTo>
                    <a:pt x="243" y="123"/>
                    <a:pt x="243" y="123"/>
                    <a:pt x="244" y="124"/>
                  </a:cubicBezTo>
                  <a:cubicBezTo>
                    <a:pt x="244" y="124"/>
                    <a:pt x="244" y="124"/>
                    <a:pt x="244" y="124"/>
                  </a:cubicBezTo>
                  <a:cubicBezTo>
                    <a:pt x="245" y="125"/>
                    <a:pt x="246" y="125"/>
                    <a:pt x="247" y="125"/>
                  </a:cubicBezTo>
                  <a:cubicBezTo>
                    <a:pt x="248" y="125"/>
                    <a:pt x="249" y="125"/>
                    <a:pt x="249" y="125"/>
                  </a:cubicBezTo>
                  <a:cubicBezTo>
                    <a:pt x="251" y="125"/>
                    <a:pt x="252" y="125"/>
                    <a:pt x="253" y="125"/>
                  </a:cubicBezTo>
                  <a:cubicBezTo>
                    <a:pt x="253" y="125"/>
                    <a:pt x="253" y="125"/>
                    <a:pt x="253" y="125"/>
                  </a:cubicBezTo>
                  <a:cubicBezTo>
                    <a:pt x="255" y="125"/>
                    <a:pt x="256" y="125"/>
                    <a:pt x="258" y="125"/>
                  </a:cubicBezTo>
                  <a:cubicBezTo>
                    <a:pt x="259" y="125"/>
                    <a:pt x="260" y="125"/>
                    <a:pt x="261" y="125"/>
                  </a:cubicBezTo>
                  <a:cubicBezTo>
                    <a:pt x="262" y="125"/>
                    <a:pt x="262" y="125"/>
                    <a:pt x="263" y="125"/>
                  </a:cubicBezTo>
                  <a:cubicBezTo>
                    <a:pt x="264" y="124"/>
                    <a:pt x="265" y="125"/>
                    <a:pt x="266" y="125"/>
                  </a:cubicBezTo>
                  <a:cubicBezTo>
                    <a:pt x="266" y="125"/>
                    <a:pt x="266" y="125"/>
                    <a:pt x="266" y="125"/>
                  </a:cubicBezTo>
                  <a:cubicBezTo>
                    <a:pt x="268" y="126"/>
                    <a:pt x="269" y="126"/>
                    <a:pt x="269" y="127"/>
                  </a:cubicBezTo>
                  <a:cubicBezTo>
                    <a:pt x="269" y="127"/>
                    <a:pt x="269" y="127"/>
                    <a:pt x="269" y="127"/>
                  </a:cubicBezTo>
                  <a:cubicBezTo>
                    <a:pt x="270" y="127"/>
                    <a:pt x="270" y="127"/>
                    <a:pt x="270" y="127"/>
                  </a:cubicBezTo>
                  <a:cubicBezTo>
                    <a:pt x="270" y="127"/>
                    <a:pt x="270" y="127"/>
                    <a:pt x="270" y="127"/>
                  </a:cubicBezTo>
                  <a:cubicBezTo>
                    <a:pt x="270" y="128"/>
                    <a:pt x="271" y="128"/>
                    <a:pt x="271" y="129"/>
                  </a:cubicBezTo>
                  <a:cubicBezTo>
                    <a:pt x="271" y="129"/>
                    <a:pt x="270" y="130"/>
                    <a:pt x="269" y="130"/>
                  </a:cubicBezTo>
                  <a:cubicBezTo>
                    <a:pt x="269" y="130"/>
                    <a:pt x="269" y="130"/>
                    <a:pt x="269" y="130"/>
                  </a:cubicBezTo>
                  <a:cubicBezTo>
                    <a:pt x="269" y="130"/>
                    <a:pt x="269" y="130"/>
                    <a:pt x="269" y="130"/>
                  </a:cubicBezTo>
                  <a:cubicBezTo>
                    <a:pt x="269" y="130"/>
                    <a:pt x="269" y="130"/>
                    <a:pt x="269" y="130"/>
                  </a:cubicBezTo>
                  <a:cubicBezTo>
                    <a:pt x="268" y="130"/>
                    <a:pt x="267" y="130"/>
                    <a:pt x="267" y="130"/>
                  </a:cubicBezTo>
                  <a:cubicBezTo>
                    <a:pt x="267" y="131"/>
                    <a:pt x="267" y="131"/>
                    <a:pt x="266" y="132"/>
                  </a:cubicBezTo>
                  <a:cubicBezTo>
                    <a:pt x="266" y="133"/>
                    <a:pt x="266" y="133"/>
                    <a:pt x="266" y="133"/>
                  </a:cubicBezTo>
                  <a:cubicBezTo>
                    <a:pt x="266" y="134"/>
                    <a:pt x="266" y="134"/>
                    <a:pt x="265" y="135"/>
                  </a:cubicBezTo>
                  <a:cubicBezTo>
                    <a:pt x="264" y="135"/>
                    <a:pt x="264" y="136"/>
                    <a:pt x="264" y="136"/>
                  </a:cubicBezTo>
                  <a:cubicBezTo>
                    <a:pt x="264" y="136"/>
                    <a:pt x="264" y="137"/>
                    <a:pt x="264" y="137"/>
                  </a:cubicBezTo>
                  <a:cubicBezTo>
                    <a:pt x="264" y="137"/>
                    <a:pt x="264" y="137"/>
                    <a:pt x="264" y="137"/>
                  </a:cubicBezTo>
                  <a:cubicBezTo>
                    <a:pt x="263" y="138"/>
                    <a:pt x="263" y="138"/>
                    <a:pt x="263" y="139"/>
                  </a:cubicBezTo>
                  <a:cubicBezTo>
                    <a:pt x="262" y="139"/>
                    <a:pt x="262" y="139"/>
                    <a:pt x="261" y="139"/>
                  </a:cubicBezTo>
                  <a:cubicBezTo>
                    <a:pt x="260" y="138"/>
                    <a:pt x="258" y="138"/>
                    <a:pt x="258" y="138"/>
                  </a:cubicBezTo>
                  <a:cubicBezTo>
                    <a:pt x="258" y="139"/>
                    <a:pt x="258" y="139"/>
                    <a:pt x="258" y="139"/>
                  </a:cubicBezTo>
                  <a:cubicBezTo>
                    <a:pt x="257" y="140"/>
                    <a:pt x="257" y="140"/>
                    <a:pt x="257" y="141"/>
                  </a:cubicBezTo>
                  <a:cubicBezTo>
                    <a:pt x="257" y="141"/>
                    <a:pt x="256" y="142"/>
                    <a:pt x="256" y="142"/>
                  </a:cubicBezTo>
                  <a:cubicBezTo>
                    <a:pt x="256" y="142"/>
                    <a:pt x="256" y="142"/>
                    <a:pt x="256" y="142"/>
                  </a:cubicBezTo>
                  <a:cubicBezTo>
                    <a:pt x="256" y="142"/>
                    <a:pt x="256" y="143"/>
                    <a:pt x="256" y="143"/>
                  </a:cubicBezTo>
                  <a:cubicBezTo>
                    <a:pt x="256" y="143"/>
                    <a:pt x="256" y="144"/>
                    <a:pt x="256" y="145"/>
                  </a:cubicBezTo>
                  <a:cubicBezTo>
                    <a:pt x="257" y="145"/>
                    <a:pt x="257" y="146"/>
                    <a:pt x="257" y="147"/>
                  </a:cubicBezTo>
                  <a:cubicBezTo>
                    <a:pt x="257" y="147"/>
                    <a:pt x="257" y="147"/>
                    <a:pt x="258" y="147"/>
                  </a:cubicBezTo>
                  <a:cubicBezTo>
                    <a:pt x="258" y="148"/>
                    <a:pt x="258" y="148"/>
                    <a:pt x="259" y="148"/>
                  </a:cubicBezTo>
                  <a:cubicBezTo>
                    <a:pt x="259" y="149"/>
                    <a:pt x="259" y="149"/>
                    <a:pt x="260" y="150"/>
                  </a:cubicBezTo>
                  <a:cubicBezTo>
                    <a:pt x="260" y="150"/>
                    <a:pt x="260" y="150"/>
                    <a:pt x="260" y="150"/>
                  </a:cubicBezTo>
                  <a:cubicBezTo>
                    <a:pt x="260" y="150"/>
                    <a:pt x="260" y="150"/>
                    <a:pt x="260" y="150"/>
                  </a:cubicBezTo>
                  <a:cubicBezTo>
                    <a:pt x="260" y="150"/>
                    <a:pt x="261" y="149"/>
                    <a:pt x="262" y="148"/>
                  </a:cubicBezTo>
                  <a:cubicBezTo>
                    <a:pt x="262" y="148"/>
                    <a:pt x="262" y="148"/>
                    <a:pt x="262" y="148"/>
                  </a:cubicBezTo>
                  <a:cubicBezTo>
                    <a:pt x="262" y="148"/>
                    <a:pt x="262" y="148"/>
                    <a:pt x="262" y="148"/>
                  </a:cubicBezTo>
                  <a:cubicBezTo>
                    <a:pt x="262" y="147"/>
                    <a:pt x="262" y="147"/>
                    <a:pt x="263" y="146"/>
                  </a:cubicBezTo>
                  <a:cubicBezTo>
                    <a:pt x="263" y="146"/>
                    <a:pt x="263" y="145"/>
                    <a:pt x="263" y="145"/>
                  </a:cubicBezTo>
                  <a:cubicBezTo>
                    <a:pt x="263" y="145"/>
                    <a:pt x="263" y="144"/>
                    <a:pt x="263" y="144"/>
                  </a:cubicBezTo>
                  <a:cubicBezTo>
                    <a:pt x="263" y="143"/>
                    <a:pt x="263" y="143"/>
                    <a:pt x="263" y="143"/>
                  </a:cubicBezTo>
                  <a:cubicBezTo>
                    <a:pt x="263" y="142"/>
                    <a:pt x="263" y="142"/>
                    <a:pt x="264" y="142"/>
                  </a:cubicBezTo>
                  <a:cubicBezTo>
                    <a:pt x="265" y="142"/>
                    <a:pt x="265" y="142"/>
                    <a:pt x="265" y="142"/>
                  </a:cubicBezTo>
                  <a:cubicBezTo>
                    <a:pt x="266" y="142"/>
                    <a:pt x="266" y="143"/>
                    <a:pt x="266" y="142"/>
                  </a:cubicBezTo>
                  <a:cubicBezTo>
                    <a:pt x="267" y="142"/>
                    <a:pt x="267" y="142"/>
                    <a:pt x="268" y="142"/>
                  </a:cubicBezTo>
                  <a:cubicBezTo>
                    <a:pt x="268" y="142"/>
                    <a:pt x="268" y="142"/>
                    <a:pt x="268" y="142"/>
                  </a:cubicBezTo>
                  <a:cubicBezTo>
                    <a:pt x="268" y="143"/>
                    <a:pt x="268" y="143"/>
                    <a:pt x="269" y="143"/>
                  </a:cubicBezTo>
                  <a:cubicBezTo>
                    <a:pt x="269" y="144"/>
                    <a:pt x="269" y="145"/>
                    <a:pt x="269" y="146"/>
                  </a:cubicBezTo>
                  <a:cubicBezTo>
                    <a:pt x="269" y="147"/>
                    <a:pt x="269" y="148"/>
                    <a:pt x="269" y="149"/>
                  </a:cubicBezTo>
                  <a:cubicBezTo>
                    <a:pt x="269" y="149"/>
                    <a:pt x="269" y="149"/>
                    <a:pt x="269" y="150"/>
                  </a:cubicBezTo>
                  <a:cubicBezTo>
                    <a:pt x="269" y="150"/>
                    <a:pt x="269" y="150"/>
                    <a:pt x="269" y="150"/>
                  </a:cubicBezTo>
                  <a:cubicBezTo>
                    <a:pt x="269" y="150"/>
                    <a:pt x="269" y="150"/>
                    <a:pt x="269" y="151"/>
                  </a:cubicBezTo>
                  <a:cubicBezTo>
                    <a:pt x="270" y="152"/>
                    <a:pt x="270" y="153"/>
                    <a:pt x="271" y="154"/>
                  </a:cubicBezTo>
                  <a:cubicBezTo>
                    <a:pt x="271" y="154"/>
                    <a:pt x="271" y="155"/>
                    <a:pt x="271" y="156"/>
                  </a:cubicBezTo>
                  <a:cubicBezTo>
                    <a:pt x="271" y="158"/>
                    <a:pt x="271" y="158"/>
                    <a:pt x="271" y="159"/>
                  </a:cubicBezTo>
                  <a:cubicBezTo>
                    <a:pt x="271" y="159"/>
                    <a:pt x="271" y="159"/>
                    <a:pt x="271" y="159"/>
                  </a:cubicBezTo>
                  <a:cubicBezTo>
                    <a:pt x="271" y="160"/>
                    <a:pt x="272" y="160"/>
                    <a:pt x="272" y="160"/>
                  </a:cubicBezTo>
                  <a:cubicBezTo>
                    <a:pt x="272" y="160"/>
                    <a:pt x="272" y="160"/>
                    <a:pt x="273" y="160"/>
                  </a:cubicBezTo>
                  <a:cubicBezTo>
                    <a:pt x="273" y="160"/>
                    <a:pt x="274" y="160"/>
                    <a:pt x="274" y="161"/>
                  </a:cubicBezTo>
                  <a:cubicBezTo>
                    <a:pt x="275" y="161"/>
                    <a:pt x="276" y="161"/>
                    <a:pt x="276" y="161"/>
                  </a:cubicBezTo>
                  <a:cubicBezTo>
                    <a:pt x="276" y="161"/>
                    <a:pt x="276" y="161"/>
                    <a:pt x="276" y="161"/>
                  </a:cubicBezTo>
                  <a:cubicBezTo>
                    <a:pt x="276" y="161"/>
                    <a:pt x="276" y="161"/>
                    <a:pt x="276" y="161"/>
                  </a:cubicBezTo>
                  <a:cubicBezTo>
                    <a:pt x="276" y="161"/>
                    <a:pt x="276" y="161"/>
                    <a:pt x="276" y="161"/>
                  </a:cubicBezTo>
                  <a:cubicBezTo>
                    <a:pt x="277" y="161"/>
                    <a:pt x="277" y="161"/>
                    <a:pt x="277" y="160"/>
                  </a:cubicBezTo>
                  <a:cubicBezTo>
                    <a:pt x="277" y="159"/>
                    <a:pt x="277" y="159"/>
                    <a:pt x="277" y="158"/>
                  </a:cubicBezTo>
                  <a:cubicBezTo>
                    <a:pt x="276" y="157"/>
                    <a:pt x="276" y="156"/>
                    <a:pt x="276" y="155"/>
                  </a:cubicBezTo>
                  <a:cubicBezTo>
                    <a:pt x="276" y="154"/>
                    <a:pt x="276" y="154"/>
                    <a:pt x="276" y="153"/>
                  </a:cubicBezTo>
                  <a:cubicBezTo>
                    <a:pt x="276" y="152"/>
                    <a:pt x="277" y="150"/>
                    <a:pt x="277" y="150"/>
                  </a:cubicBezTo>
                  <a:cubicBezTo>
                    <a:pt x="278" y="150"/>
                    <a:pt x="278" y="150"/>
                    <a:pt x="279" y="150"/>
                  </a:cubicBezTo>
                  <a:cubicBezTo>
                    <a:pt x="279" y="150"/>
                    <a:pt x="279" y="151"/>
                    <a:pt x="279" y="151"/>
                  </a:cubicBezTo>
                  <a:cubicBezTo>
                    <a:pt x="279" y="151"/>
                    <a:pt x="279" y="151"/>
                    <a:pt x="279" y="150"/>
                  </a:cubicBezTo>
                  <a:cubicBezTo>
                    <a:pt x="280" y="149"/>
                    <a:pt x="280" y="147"/>
                    <a:pt x="280" y="145"/>
                  </a:cubicBezTo>
                  <a:cubicBezTo>
                    <a:pt x="279" y="144"/>
                    <a:pt x="279" y="143"/>
                    <a:pt x="279" y="143"/>
                  </a:cubicBezTo>
                  <a:cubicBezTo>
                    <a:pt x="279" y="142"/>
                    <a:pt x="279" y="141"/>
                    <a:pt x="278" y="140"/>
                  </a:cubicBezTo>
                  <a:cubicBezTo>
                    <a:pt x="278" y="140"/>
                    <a:pt x="278" y="140"/>
                    <a:pt x="278" y="139"/>
                  </a:cubicBezTo>
                  <a:cubicBezTo>
                    <a:pt x="277" y="139"/>
                    <a:pt x="277" y="138"/>
                    <a:pt x="278" y="138"/>
                  </a:cubicBezTo>
                  <a:cubicBezTo>
                    <a:pt x="278" y="138"/>
                    <a:pt x="278" y="138"/>
                    <a:pt x="278" y="138"/>
                  </a:cubicBezTo>
                  <a:cubicBezTo>
                    <a:pt x="279" y="138"/>
                    <a:pt x="280" y="138"/>
                    <a:pt x="281" y="138"/>
                  </a:cubicBezTo>
                  <a:cubicBezTo>
                    <a:pt x="282" y="138"/>
                    <a:pt x="284" y="139"/>
                    <a:pt x="285" y="139"/>
                  </a:cubicBezTo>
                  <a:cubicBezTo>
                    <a:pt x="286" y="139"/>
                    <a:pt x="286" y="140"/>
                    <a:pt x="287" y="141"/>
                  </a:cubicBezTo>
                  <a:cubicBezTo>
                    <a:pt x="287" y="141"/>
                    <a:pt x="287" y="141"/>
                    <a:pt x="288" y="142"/>
                  </a:cubicBezTo>
                  <a:cubicBezTo>
                    <a:pt x="288" y="142"/>
                    <a:pt x="288" y="142"/>
                    <a:pt x="288" y="142"/>
                  </a:cubicBezTo>
                  <a:cubicBezTo>
                    <a:pt x="288" y="142"/>
                    <a:pt x="288" y="142"/>
                    <a:pt x="288" y="141"/>
                  </a:cubicBezTo>
                  <a:cubicBezTo>
                    <a:pt x="289" y="140"/>
                    <a:pt x="289" y="138"/>
                    <a:pt x="290" y="136"/>
                  </a:cubicBezTo>
                  <a:cubicBezTo>
                    <a:pt x="290" y="134"/>
                    <a:pt x="291" y="133"/>
                    <a:pt x="291" y="132"/>
                  </a:cubicBezTo>
                  <a:cubicBezTo>
                    <a:pt x="292" y="132"/>
                    <a:pt x="292" y="131"/>
                    <a:pt x="292" y="131"/>
                  </a:cubicBezTo>
                  <a:cubicBezTo>
                    <a:pt x="292" y="131"/>
                    <a:pt x="292" y="131"/>
                    <a:pt x="292" y="131"/>
                  </a:cubicBezTo>
                  <a:cubicBezTo>
                    <a:pt x="293" y="131"/>
                    <a:pt x="293" y="130"/>
                    <a:pt x="293" y="130"/>
                  </a:cubicBezTo>
                  <a:cubicBezTo>
                    <a:pt x="293" y="129"/>
                    <a:pt x="293" y="129"/>
                    <a:pt x="293" y="129"/>
                  </a:cubicBezTo>
                  <a:cubicBezTo>
                    <a:pt x="294" y="129"/>
                    <a:pt x="294" y="128"/>
                    <a:pt x="294" y="127"/>
                  </a:cubicBezTo>
                  <a:cubicBezTo>
                    <a:pt x="294" y="127"/>
                    <a:pt x="294" y="126"/>
                    <a:pt x="294" y="126"/>
                  </a:cubicBezTo>
                  <a:cubicBezTo>
                    <a:pt x="294" y="126"/>
                    <a:pt x="294" y="125"/>
                    <a:pt x="293" y="125"/>
                  </a:cubicBezTo>
                  <a:cubicBezTo>
                    <a:pt x="293" y="124"/>
                    <a:pt x="293" y="124"/>
                    <a:pt x="293" y="123"/>
                  </a:cubicBezTo>
                  <a:cubicBezTo>
                    <a:pt x="294" y="121"/>
                    <a:pt x="295" y="121"/>
                    <a:pt x="296" y="120"/>
                  </a:cubicBezTo>
                  <a:cubicBezTo>
                    <a:pt x="296" y="120"/>
                    <a:pt x="297" y="119"/>
                    <a:pt x="297" y="119"/>
                  </a:cubicBezTo>
                  <a:cubicBezTo>
                    <a:pt x="297" y="119"/>
                    <a:pt x="297" y="119"/>
                    <a:pt x="297" y="119"/>
                  </a:cubicBezTo>
                  <a:cubicBezTo>
                    <a:pt x="297" y="119"/>
                    <a:pt x="297" y="118"/>
                    <a:pt x="297" y="118"/>
                  </a:cubicBezTo>
                  <a:cubicBezTo>
                    <a:pt x="297" y="118"/>
                    <a:pt x="297" y="117"/>
                    <a:pt x="298" y="117"/>
                  </a:cubicBezTo>
                  <a:cubicBezTo>
                    <a:pt x="298" y="116"/>
                    <a:pt x="298" y="116"/>
                    <a:pt x="299" y="115"/>
                  </a:cubicBezTo>
                  <a:cubicBezTo>
                    <a:pt x="299" y="115"/>
                    <a:pt x="299" y="115"/>
                    <a:pt x="299" y="115"/>
                  </a:cubicBezTo>
                  <a:cubicBezTo>
                    <a:pt x="299" y="115"/>
                    <a:pt x="299" y="114"/>
                    <a:pt x="299" y="114"/>
                  </a:cubicBezTo>
                  <a:cubicBezTo>
                    <a:pt x="299" y="114"/>
                    <a:pt x="299" y="113"/>
                    <a:pt x="299" y="113"/>
                  </a:cubicBezTo>
                  <a:cubicBezTo>
                    <a:pt x="298" y="111"/>
                    <a:pt x="298" y="110"/>
                    <a:pt x="298" y="109"/>
                  </a:cubicBezTo>
                  <a:cubicBezTo>
                    <a:pt x="298" y="109"/>
                    <a:pt x="298" y="109"/>
                    <a:pt x="298" y="109"/>
                  </a:cubicBezTo>
                  <a:cubicBezTo>
                    <a:pt x="298" y="109"/>
                    <a:pt x="298" y="109"/>
                    <a:pt x="298" y="109"/>
                  </a:cubicBezTo>
                  <a:cubicBezTo>
                    <a:pt x="298" y="109"/>
                    <a:pt x="298" y="109"/>
                    <a:pt x="298" y="109"/>
                  </a:cubicBezTo>
                  <a:cubicBezTo>
                    <a:pt x="299" y="108"/>
                    <a:pt x="300" y="107"/>
                    <a:pt x="301" y="106"/>
                  </a:cubicBezTo>
                  <a:cubicBezTo>
                    <a:pt x="302" y="106"/>
                    <a:pt x="302" y="106"/>
                    <a:pt x="303" y="106"/>
                  </a:cubicBezTo>
                  <a:cubicBezTo>
                    <a:pt x="304" y="105"/>
                    <a:pt x="305" y="104"/>
                    <a:pt x="306" y="103"/>
                  </a:cubicBezTo>
                  <a:cubicBezTo>
                    <a:pt x="307" y="102"/>
                    <a:pt x="309" y="101"/>
                    <a:pt x="311" y="100"/>
                  </a:cubicBezTo>
                  <a:cubicBezTo>
                    <a:pt x="313" y="100"/>
                    <a:pt x="314" y="99"/>
                    <a:pt x="315" y="99"/>
                  </a:cubicBezTo>
                  <a:cubicBezTo>
                    <a:pt x="316" y="99"/>
                    <a:pt x="317" y="100"/>
                    <a:pt x="318" y="101"/>
                  </a:cubicBezTo>
                  <a:cubicBezTo>
                    <a:pt x="319" y="102"/>
                    <a:pt x="320" y="103"/>
                    <a:pt x="320" y="102"/>
                  </a:cubicBezTo>
                  <a:cubicBezTo>
                    <a:pt x="321" y="102"/>
                    <a:pt x="320" y="100"/>
                    <a:pt x="319" y="99"/>
                  </a:cubicBezTo>
                  <a:cubicBezTo>
                    <a:pt x="319" y="98"/>
                    <a:pt x="318" y="97"/>
                    <a:pt x="318" y="96"/>
                  </a:cubicBezTo>
                  <a:cubicBezTo>
                    <a:pt x="318" y="96"/>
                    <a:pt x="320" y="94"/>
                    <a:pt x="321" y="93"/>
                  </a:cubicBezTo>
                  <a:cubicBezTo>
                    <a:pt x="322" y="92"/>
                    <a:pt x="323" y="92"/>
                    <a:pt x="323" y="92"/>
                  </a:cubicBezTo>
                  <a:cubicBezTo>
                    <a:pt x="323" y="92"/>
                    <a:pt x="323" y="92"/>
                    <a:pt x="323" y="92"/>
                  </a:cubicBezTo>
                  <a:cubicBezTo>
                    <a:pt x="324" y="91"/>
                    <a:pt x="323" y="90"/>
                    <a:pt x="323" y="89"/>
                  </a:cubicBezTo>
                  <a:cubicBezTo>
                    <a:pt x="323" y="89"/>
                    <a:pt x="323" y="89"/>
                    <a:pt x="323" y="89"/>
                  </a:cubicBezTo>
                  <a:cubicBezTo>
                    <a:pt x="323" y="89"/>
                    <a:pt x="322" y="89"/>
                    <a:pt x="322" y="88"/>
                  </a:cubicBezTo>
                  <a:cubicBezTo>
                    <a:pt x="321" y="88"/>
                    <a:pt x="319" y="88"/>
                    <a:pt x="318" y="88"/>
                  </a:cubicBezTo>
                  <a:cubicBezTo>
                    <a:pt x="317" y="88"/>
                    <a:pt x="317" y="88"/>
                    <a:pt x="317" y="88"/>
                  </a:cubicBezTo>
                  <a:cubicBezTo>
                    <a:pt x="316" y="88"/>
                    <a:pt x="315" y="88"/>
                    <a:pt x="315" y="88"/>
                  </a:cubicBezTo>
                  <a:cubicBezTo>
                    <a:pt x="314" y="88"/>
                    <a:pt x="314" y="88"/>
                    <a:pt x="314" y="88"/>
                  </a:cubicBezTo>
                  <a:cubicBezTo>
                    <a:pt x="313" y="88"/>
                    <a:pt x="313" y="88"/>
                    <a:pt x="312" y="88"/>
                  </a:cubicBezTo>
                  <a:cubicBezTo>
                    <a:pt x="312" y="88"/>
                    <a:pt x="312" y="88"/>
                    <a:pt x="312" y="88"/>
                  </a:cubicBezTo>
                  <a:cubicBezTo>
                    <a:pt x="312" y="88"/>
                    <a:pt x="311" y="87"/>
                    <a:pt x="311" y="87"/>
                  </a:cubicBezTo>
                  <a:cubicBezTo>
                    <a:pt x="311" y="86"/>
                    <a:pt x="312" y="85"/>
                    <a:pt x="313" y="84"/>
                  </a:cubicBezTo>
                  <a:cubicBezTo>
                    <a:pt x="314" y="83"/>
                    <a:pt x="315" y="82"/>
                    <a:pt x="315" y="82"/>
                  </a:cubicBezTo>
                  <a:cubicBezTo>
                    <a:pt x="315" y="82"/>
                    <a:pt x="314" y="81"/>
                    <a:pt x="314" y="81"/>
                  </a:cubicBezTo>
                  <a:cubicBezTo>
                    <a:pt x="314" y="80"/>
                    <a:pt x="314" y="80"/>
                    <a:pt x="313" y="80"/>
                  </a:cubicBezTo>
                  <a:cubicBezTo>
                    <a:pt x="313" y="80"/>
                    <a:pt x="313" y="80"/>
                    <a:pt x="313" y="80"/>
                  </a:cubicBezTo>
                  <a:cubicBezTo>
                    <a:pt x="313" y="80"/>
                    <a:pt x="313" y="80"/>
                    <a:pt x="313" y="80"/>
                  </a:cubicBezTo>
                  <a:cubicBezTo>
                    <a:pt x="312" y="81"/>
                    <a:pt x="311" y="82"/>
                    <a:pt x="310" y="82"/>
                  </a:cubicBezTo>
                  <a:cubicBezTo>
                    <a:pt x="310" y="82"/>
                    <a:pt x="309" y="82"/>
                    <a:pt x="309" y="81"/>
                  </a:cubicBezTo>
                  <a:cubicBezTo>
                    <a:pt x="309" y="80"/>
                    <a:pt x="309" y="80"/>
                    <a:pt x="309" y="79"/>
                  </a:cubicBezTo>
                  <a:cubicBezTo>
                    <a:pt x="309" y="79"/>
                    <a:pt x="309" y="79"/>
                    <a:pt x="309" y="79"/>
                  </a:cubicBezTo>
                  <a:cubicBezTo>
                    <a:pt x="309" y="78"/>
                    <a:pt x="310" y="78"/>
                    <a:pt x="311" y="77"/>
                  </a:cubicBezTo>
                  <a:cubicBezTo>
                    <a:pt x="311" y="77"/>
                    <a:pt x="312" y="76"/>
                    <a:pt x="312" y="76"/>
                  </a:cubicBezTo>
                  <a:cubicBezTo>
                    <a:pt x="312" y="76"/>
                    <a:pt x="312" y="76"/>
                    <a:pt x="312" y="76"/>
                  </a:cubicBezTo>
                  <a:cubicBezTo>
                    <a:pt x="312" y="76"/>
                    <a:pt x="311" y="76"/>
                    <a:pt x="311" y="76"/>
                  </a:cubicBezTo>
                  <a:cubicBezTo>
                    <a:pt x="311" y="75"/>
                    <a:pt x="310" y="75"/>
                    <a:pt x="309" y="74"/>
                  </a:cubicBezTo>
                  <a:cubicBezTo>
                    <a:pt x="309" y="74"/>
                    <a:pt x="306" y="77"/>
                    <a:pt x="304" y="78"/>
                  </a:cubicBezTo>
                  <a:cubicBezTo>
                    <a:pt x="303" y="79"/>
                    <a:pt x="303" y="80"/>
                    <a:pt x="303" y="80"/>
                  </a:cubicBezTo>
                  <a:cubicBezTo>
                    <a:pt x="303" y="80"/>
                    <a:pt x="303" y="80"/>
                    <a:pt x="303" y="80"/>
                  </a:cubicBezTo>
                  <a:cubicBezTo>
                    <a:pt x="302" y="80"/>
                    <a:pt x="299" y="79"/>
                    <a:pt x="297" y="79"/>
                  </a:cubicBezTo>
                  <a:cubicBezTo>
                    <a:pt x="297" y="79"/>
                    <a:pt x="297" y="79"/>
                    <a:pt x="296" y="79"/>
                  </a:cubicBezTo>
                  <a:cubicBezTo>
                    <a:pt x="295" y="78"/>
                    <a:pt x="294" y="78"/>
                    <a:pt x="294" y="77"/>
                  </a:cubicBezTo>
                  <a:cubicBezTo>
                    <a:pt x="294" y="77"/>
                    <a:pt x="294" y="76"/>
                    <a:pt x="294" y="76"/>
                  </a:cubicBezTo>
                  <a:cubicBezTo>
                    <a:pt x="293" y="76"/>
                    <a:pt x="290" y="79"/>
                    <a:pt x="288" y="81"/>
                  </a:cubicBezTo>
                  <a:cubicBezTo>
                    <a:pt x="287" y="82"/>
                    <a:pt x="286" y="83"/>
                    <a:pt x="286" y="83"/>
                  </a:cubicBezTo>
                  <a:cubicBezTo>
                    <a:pt x="286" y="83"/>
                    <a:pt x="286" y="83"/>
                    <a:pt x="286" y="83"/>
                  </a:cubicBezTo>
                  <a:cubicBezTo>
                    <a:pt x="286" y="83"/>
                    <a:pt x="284" y="83"/>
                    <a:pt x="282" y="84"/>
                  </a:cubicBezTo>
                  <a:cubicBezTo>
                    <a:pt x="280" y="84"/>
                    <a:pt x="278" y="84"/>
                    <a:pt x="278" y="85"/>
                  </a:cubicBezTo>
                  <a:cubicBezTo>
                    <a:pt x="278" y="85"/>
                    <a:pt x="278" y="85"/>
                    <a:pt x="278" y="86"/>
                  </a:cubicBezTo>
                  <a:cubicBezTo>
                    <a:pt x="278" y="86"/>
                    <a:pt x="277" y="87"/>
                    <a:pt x="277" y="87"/>
                  </a:cubicBezTo>
                  <a:cubicBezTo>
                    <a:pt x="277" y="88"/>
                    <a:pt x="275" y="89"/>
                    <a:pt x="274" y="89"/>
                  </a:cubicBezTo>
                  <a:cubicBezTo>
                    <a:pt x="273" y="89"/>
                    <a:pt x="273" y="90"/>
                    <a:pt x="272" y="90"/>
                  </a:cubicBezTo>
                  <a:cubicBezTo>
                    <a:pt x="272" y="90"/>
                    <a:pt x="272" y="91"/>
                    <a:pt x="272" y="91"/>
                  </a:cubicBezTo>
                  <a:cubicBezTo>
                    <a:pt x="272" y="91"/>
                    <a:pt x="272" y="91"/>
                    <a:pt x="272" y="92"/>
                  </a:cubicBezTo>
                  <a:cubicBezTo>
                    <a:pt x="272" y="92"/>
                    <a:pt x="272" y="92"/>
                    <a:pt x="272" y="92"/>
                  </a:cubicBezTo>
                  <a:cubicBezTo>
                    <a:pt x="272" y="92"/>
                    <a:pt x="272" y="93"/>
                    <a:pt x="272" y="93"/>
                  </a:cubicBezTo>
                  <a:cubicBezTo>
                    <a:pt x="271" y="93"/>
                    <a:pt x="271" y="94"/>
                    <a:pt x="270" y="94"/>
                  </a:cubicBezTo>
                  <a:cubicBezTo>
                    <a:pt x="270" y="94"/>
                    <a:pt x="268" y="94"/>
                    <a:pt x="266" y="95"/>
                  </a:cubicBezTo>
                  <a:cubicBezTo>
                    <a:pt x="264" y="95"/>
                    <a:pt x="262" y="95"/>
                    <a:pt x="262" y="95"/>
                  </a:cubicBezTo>
                  <a:cubicBezTo>
                    <a:pt x="262" y="95"/>
                    <a:pt x="262" y="95"/>
                    <a:pt x="262" y="95"/>
                  </a:cubicBezTo>
                  <a:cubicBezTo>
                    <a:pt x="262" y="95"/>
                    <a:pt x="262" y="95"/>
                    <a:pt x="262" y="95"/>
                  </a:cubicBezTo>
                  <a:cubicBezTo>
                    <a:pt x="262" y="95"/>
                    <a:pt x="262" y="95"/>
                    <a:pt x="262" y="95"/>
                  </a:cubicBezTo>
                  <a:cubicBezTo>
                    <a:pt x="261" y="95"/>
                    <a:pt x="261" y="95"/>
                    <a:pt x="261" y="95"/>
                  </a:cubicBezTo>
                  <a:cubicBezTo>
                    <a:pt x="261" y="95"/>
                    <a:pt x="261" y="95"/>
                    <a:pt x="261" y="96"/>
                  </a:cubicBezTo>
                  <a:cubicBezTo>
                    <a:pt x="261" y="96"/>
                    <a:pt x="261" y="96"/>
                    <a:pt x="261" y="96"/>
                  </a:cubicBezTo>
                  <a:cubicBezTo>
                    <a:pt x="260" y="96"/>
                    <a:pt x="260" y="96"/>
                    <a:pt x="260" y="96"/>
                  </a:cubicBezTo>
                  <a:cubicBezTo>
                    <a:pt x="260" y="96"/>
                    <a:pt x="260" y="96"/>
                    <a:pt x="260" y="96"/>
                  </a:cubicBezTo>
                  <a:cubicBezTo>
                    <a:pt x="260" y="96"/>
                    <a:pt x="260" y="97"/>
                    <a:pt x="261" y="97"/>
                  </a:cubicBezTo>
                  <a:cubicBezTo>
                    <a:pt x="261" y="97"/>
                    <a:pt x="261" y="98"/>
                    <a:pt x="261" y="98"/>
                  </a:cubicBezTo>
                  <a:cubicBezTo>
                    <a:pt x="261" y="98"/>
                    <a:pt x="263" y="98"/>
                    <a:pt x="264" y="98"/>
                  </a:cubicBezTo>
                  <a:cubicBezTo>
                    <a:pt x="264" y="99"/>
                    <a:pt x="265" y="99"/>
                    <a:pt x="266" y="99"/>
                  </a:cubicBezTo>
                  <a:cubicBezTo>
                    <a:pt x="266" y="100"/>
                    <a:pt x="266" y="100"/>
                    <a:pt x="266" y="101"/>
                  </a:cubicBezTo>
                  <a:cubicBezTo>
                    <a:pt x="266" y="101"/>
                    <a:pt x="266" y="101"/>
                    <a:pt x="266" y="101"/>
                  </a:cubicBezTo>
                  <a:cubicBezTo>
                    <a:pt x="265" y="102"/>
                    <a:pt x="265" y="102"/>
                    <a:pt x="265" y="102"/>
                  </a:cubicBezTo>
                  <a:cubicBezTo>
                    <a:pt x="265" y="102"/>
                    <a:pt x="265" y="103"/>
                    <a:pt x="266" y="103"/>
                  </a:cubicBezTo>
                  <a:cubicBezTo>
                    <a:pt x="266" y="104"/>
                    <a:pt x="266" y="104"/>
                    <a:pt x="266" y="105"/>
                  </a:cubicBezTo>
                  <a:cubicBezTo>
                    <a:pt x="266" y="106"/>
                    <a:pt x="265" y="106"/>
                    <a:pt x="265" y="107"/>
                  </a:cubicBezTo>
                  <a:cubicBezTo>
                    <a:pt x="265" y="107"/>
                    <a:pt x="265" y="107"/>
                    <a:pt x="265" y="107"/>
                  </a:cubicBezTo>
                  <a:cubicBezTo>
                    <a:pt x="265" y="107"/>
                    <a:pt x="265" y="107"/>
                    <a:pt x="265" y="107"/>
                  </a:cubicBezTo>
                  <a:cubicBezTo>
                    <a:pt x="265" y="107"/>
                    <a:pt x="265" y="107"/>
                    <a:pt x="265" y="107"/>
                  </a:cubicBezTo>
                  <a:cubicBezTo>
                    <a:pt x="264" y="107"/>
                    <a:pt x="264" y="107"/>
                    <a:pt x="263" y="107"/>
                  </a:cubicBezTo>
                  <a:cubicBezTo>
                    <a:pt x="262" y="107"/>
                    <a:pt x="262" y="106"/>
                    <a:pt x="261" y="106"/>
                  </a:cubicBezTo>
                  <a:cubicBezTo>
                    <a:pt x="261" y="106"/>
                    <a:pt x="259" y="107"/>
                    <a:pt x="257" y="107"/>
                  </a:cubicBezTo>
                  <a:cubicBezTo>
                    <a:pt x="255" y="107"/>
                    <a:pt x="253" y="107"/>
                    <a:pt x="251" y="107"/>
                  </a:cubicBezTo>
                  <a:cubicBezTo>
                    <a:pt x="250" y="107"/>
                    <a:pt x="249" y="107"/>
                    <a:pt x="248" y="106"/>
                  </a:cubicBezTo>
                  <a:cubicBezTo>
                    <a:pt x="248" y="106"/>
                    <a:pt x="247" y="105"/>
                    <a:pt x="246" y="105"/>
                  </a:cubicBezTo>
                  <a:cubicBezTo>
                    <a:pt x="245" y="105"/>
                    <a:pt x="245" y="106"/>
                    <a:pt x="244" y="106"/>
                  </a:cubicBezTo>
                  <a:cubicBezTo>
                    <a:pt x="244" y="106"/>
                    <a:pt x="243" y="107"/>
                    <a:pt x="242" y="107"/>
                  </a:cubicBezTo>
                  <a:cubicBezTo>
                    <a:pt x="241" y="107"/>
                    <a:pt x="241" y="108"/>
                    <a:pt x="240" y="108"/>
                  </a:cubicBezTo>
                  <a:cubicBezTo>
                    <a:pt x="240" y="107"/>
                    <a:pt x="239" y="107"/>
                    <a:pt x="239" y="107"/>
                  </a:cubicBezTo>
                  <a:cubicBezTo>
                    <a:pt x="238" y="107"/>
                    <a:pt x="238" y="107"/>
                    <a:pt x="237" y="106"/>
                  </a:cubicBezTo>
                  <a:cubicBezTo>
                    <a:pt x="237" y="106"/>
                    <a:pt x="237" y="106"/>
                    <a:pt x="237" y="106"/>
                  </a:cubicBezTo>
                  <a:cubicBezTo>
                    <a:pt x="236" y="106"/>
                    <a:pt x="235" y="106"/>
                    <a:pt x="235" y="106"/>
                  </a:cubicBezTo>
                  <a:cubicBezTo>
                    <a:pt x="235" y="106"/>
                    <a:pt x="234" y="106"/>
                    <a:pt x="233" y="106"/>
                  </a:cubicBezTo>
                  <a:cubicBezTo>
                    <a:pt x="232" y="106"/>
                    <a:pt x="231" y="105"/>
                    <a:pt x="231" y="105"/>
                  </a:cubicBezTo>
                  <a:cubicBezTo>
                    <a:pt x="230" y="104"/>
                    <a:pt x="229" y="104"/>
                    <a:pt x="229" y="103"/>
                  </a:cubicBezTo>
                  <a:cubicBezTo>
                    <a:pt x="229" y="102"/>
                    <a:pt x="229" y="102"/>
                    <a:pt x="229" y="101"/>
                  </a:cubicBezTo>
                  <a:cubicBezTo>
                    <a:pt x="229" y="101"/>
                    <a:pt x="229" y="101"/>
                    <a:pt x="229" y="101"/>
                  </a:cubicBezTo>
                  <a:cubicBezTo>
                    <a:pt x="229" y="101"/>
                    <a:pt x="229" y="101"/>
                    <a:pt x="229" y="101"/>
                  </a:cubicBezTo>
                  <a:cubicBezTo>
                    <a:pt x="229" y="100"/>
                    <a:pt x="229" y="100"/>
                    <a:pt x="229" y="100"/>
                  </a:cubicBezTo>
                  <a:cubicBezTo>
                    <a:pt x="229" y="100"/>
                    <a:pt x="229" y="100"/>
                    <a:pt x="229" y="99"/>
                  </a:cubicBezTo>
                  <a:cubicBezTo>
                    <a:pt x="229" y="99"/>
                    <a:pt x="228" y="98"/>
                    <a:pt x="228" y="97"/>
                  </a:cubicBezTo>
                  <a:cubicBezTo>
                    <a:pt x="228" y="97"/>
                    <a:pt x="228" y="95"/>
                    <a:pt x="228" y="94"/>
                  </a:cubicBezTo>
                  <a:cubicBezTo>
                    <a:pt x="229" y="93"/>
                    <a:pt x="229" y="92"/>
                    <a:pt x="229" y="92"/>
                  </a:cubicBezTo>
                  <a:cubicBezTo>
                    <a:pt x="229" y="92"/>
                    <a:pt x="229" y="91"/>
                    <a:pt x="228" y="91"/>
                  </a:cubicBezTo>
                  <a:cubicBezTo>
                    <a:pt x="228" y="91"/>
                    <a:pt x="228" y="91"/>
                    <a:pt x="228" y="91"/>
                  </a:cubicBezTo>
                  <a:cubicBezTo>
                    <a:pt x="228" y="91"/>
                    <a:pt x="227" y="91"/>
                    <a:pt x="227" y="91"/>
                  </a:cubicBezTo>
                  <a:cubicBezTo>
                    <a:pt x="227" y="91"/>
                    <a:pt x="226" y="91"/>
                    <a:pt x="225" y="92"/>
                  </a:cubicBezTo>
                  <a:cubicBezTo>
                    <a:pt x="224" y="92"/>
                    <a:pt x="223" y="93"/>
                    <a:pt x="222" y="94"/>
                  </a:cubicBezTo>
                  <a:cubicBezTo>
                    <a:pt x="222" y="94"/>
                    <a:pt x="222" y="94"/>
                    <a:pt x="221" y="94"/>
                  </a:cubicBezTo>
                  <a:cubicBezTo>
                    <a:pt x="221" y="95"/>
                    <a:pt x="221" y="96"/>
                    <a:pt x="221" y="97"/>
                  </a:cubicBezTo>
                  <a:cubicBezTo>
                    <a:pt x="221" y="98"/>
                    <a:pt x="220" y="99"/>
                    <a:pt x="220" y="101"/>
                  </a:cubicBezTo>
                  <a:cubicBezTo>
                    <a:pt x="220" y="102"/>
                    <a:pt x="220" y="103"/>
                    <a:pt x="220" y="103"/>
                  </a:cubicBezTo>
                  <a:cubicBezTo>
                    <a:pt x="219" y="104"/>
                    <a:pt x="220" y="104"/>
                    <a:pt x="221" y="105"/>
                  </a:cubicBezTo>
                  <a:cubicBezTo>
                    <a:pt x="221" y="106"/>
                    <a:pt x="222" y="106"/>
                    <a:pt x="222" y="106"/>
                  </a:cubicBezTo>
                  <a:cubicBezTo>
                    <a:pt x="222" y="107"/>
                    <a:pt x="221" y="108"/>
                    <a:pt x="221" y="108"/>
                  </a:cubicBezTo>
                  <a:cubicBezTo>
                    <a:pt x="221" y="110"/>
                    <a:pt x="221" y="111"/>
                    <a:pt x="220" y="111"/>
                  </a:cubicBezTo>
                  <a:cubicBezTo>
                    <a:pt x="220" y="111"/>
                    <a:pt x="220" y="111"/>
                    <a:pt x="220" y="111"/>
                  </a:cubicBezTo>
                  <a:cubicBezTo>
                    <a:pt x="220" y="111"/>
                    <a:pt x="219" y="111"/>
                    <a:pt x="218" y="111"/>
                  </a:cubicBezTo>
                  <a:cubicBezTo>
                    <a:pt x="218" y="111"/>
                    <a:pt x="218" y="111"/>
                    <a:pt x="217" y="111"/>
                  </a:cubicBezTo>
                  <a:cubicBezTo>
                    <a:pt x="217" y="111"/>
                    <a:pt x="216" y="111"/>
                    <a:pt x="214" y="111"/>
                  </a:cubicBezTo>
                  <a:cubicBezTo>
                    <a:pt x="213" y="111"/>
                    <a:pt x="212" y="112"/>
                    <a:pt x="211" y="112"/>
                  </a:cubicBezTo>
                  <a:cubicBezTo>
                    <a:pt x="211" y="112"/>
                    <a:pt x="210" y="111"/>
                    <a:pt x="210" y="111"/>
                  </a:cubicBezTo>
                  <a:cubicBezTo>
                    <a:pt x="210" y="110"/>
                    <a:pt x="209" y="110"/>
                    <a:pt x="209" y="109"/>
                  </a:cubicBezTo>
                  <a:cubicBezTo>
                    <a:pt x="209" y="109"/>
                    <a:pt x="208" y="110"/>
                    <a:pt x="208" y="110"/>
                  </a:cubicBezTo>
                  <a:cubicBezTo>
                    <a:pt x="207" y="111"/>
                    <a:pt x="207" y="111"/>
                    <a:pt x="207" y="111"/>
                  </a:cubicBezTo>
                  <a:cubicBezTo>
                    <a:pt x="206" y="112"/>
                    <a:pt x="205" y="111"/>
                    <a:pt x="204" y="110"/>
                  </a:cubicBezTo>
                  <a:cubicBezTo>
                    <a:pt x="203" y="110"/>
                    <a:pt x="202" y="109"/>
                    <a:pt x="201" y="109"/>
                  </a:cubicBezTo>
                  <a:cubicBezTo>
                    <a:pt x="200" y="109"/>
                    <a:pt x="200" y="109"/>
                    <a:pt x="199" y="109"/>
                  </a:cubicBezTo>
                  <a:cubicBezTo>
                    <a:pt x="198" y="109"/>
                    <a:pt x="197" y="109"/>
                    <a:pt x="196" y="109"/>
                  </a:cubicBezTo>
                  <a:cubicBezTo>
                    <a:pt x="194" y="109"/>
                    <a:pt x="194" y="108"/>
                    <a:pt x="194" y="107"/>
                  </a:cubicBezTo>
                  <a:cubicBezTo>
                    <a:pt x="194" y="107"/>
                    <a:pt x="194" y="106"/>
                    <a:pt x="194" y="106"/>
                  </a:cubicBezTo>
                  <a:cubicBezTo>
                    <a:pt x="194" y="106"/>
                    <a:pt x="194" y="106"/>
                    <a:pt x="193" y="107"/>
                  </a:cubicBezTo>
                  <a:cubicBezTo>
                    <a:pt x="193" y="107"/>
                    <a:pt x="193" y="107"/>
                    <a:pt x="193" y="107"/>
                  </a:cubicBezTo>
                  <a:cubicBezTo>
                    <a:pt x="192" y="107"/>
                    <a:pt x="190" y="108"/>
                    <a:pt x="190" y="106"/>
                  </a:cubicBezTo>
                  <a:cubicBezTo>
                    <a:pt x="189" y="106"/>
                    <a:pt x="187" y="105"/>
                    <a:pt x="185" y="104"/>
                  </a:cubicBezTo>
                  <a:cubicBezTo>
                    <a:pt x="184" y="104"/>
                    <a:pt x="184" y="103"/>
                    <a:pt x="183" y="103"/>
                  </a:cubicBezTo>
                  <a:cubicBezTo>
                    <a:pt x="183" y="103"/>
                    <a:pt x="183" y="102"/>
                    <a:pt x="183" y="101"/>
                  </a:cubicBezTo>
                  <a:cubicBezTo>
                    <a:pt x="182" y="101"/>
                    <a:pt x="182" y="101"/>
                    <a:pt x="182" y="100"/>
                  </a:cubicBezTo>
                  <a:cubicBezTo>
                    <a:pt x="182" y="100"/>
                    <a:pt x="181" y="100"/>
                    <a:pt x="181" y="100"/>
                  </a:cubicBezTo>
                  <a:cubicBezTo>
                    <a:pt x="180" y="99"/>
                    <a:pt x="180" y="99"/>
                    <a:pt x="180" y="99"/>
                  </a:cubicBezTo>
                  <a:cubicBezTo>
                    <a:pt x="179" y="99"/>
                    <a:pt x="179" y="99"/>
                    <a:pt x="179" y="99"/>
                  </a:cubicBezTo>
                  <a:cubicBezTo>
                    <a:pt x="178" y="99"/>
                    <a:pt x="177" y="99"/>
                    <a:pt x="177" y="99"/>
                  </a:cubicBezTo>
                  <a:cubicBezTo>
                    <a:pt x="175" y="99"/>
                    <a:pt x="175" y="99"/>
                    <a:pt x="175" y="99"/>
                  </a:cubicBezTo>
                  <a:cubicBezTo>
                    <a:pt x="175" y="99"/>
                    <a:pt x="175" y="99"/>
                    <a:pt x="174" y="99"/>
                  </a:cubicBezTo>
                  <a:cubicBezTo>
                    <a:pt x="174" y="100"/>
                    <a:pt x="173" y="99"/>
                    <a:pt x="172" y="99"/>
                  </a:cubicBezTo>
                  <a:cubicBezTo>
                    <a:pt x="171" y="99"/>
                    <a:pt x="171" y="99"/>
                    <a:pt x="171" y="99"/>
                  </a:cubicBezTo>
                  <a:cubicBezTo>
                    <a:pt x="170" y="99"/>
                    <a:pt x="170" y="99"/>
                    <a:pt x="170" y="99"/>
                  </a:cubicBezTo>
                  <a:cubicBezTo>
                    <a:pt x="170" y="99"/>
                    <a:pt x="170" y="100"/>
                    <a:pt x="169" y="100"/>
                  </a:cubicBezTo>
                  <a:cubicBezTo>
                    <a:pt x="168" y="101"/>
                    <a:pt x="168" y="101"/>
                    <a:pt x="167" y="100"/>
                  </a:cubicBezTo>
                  <a:cubicBezTo>
                    <a:pt x="167" y="100"/>
                    <a:pt x="167" y="100"/>
                    <a:pt x="167" y="100"/>
                  </a:cubicBezTo>
                  <a:cubicBezTo>
                    <a:pt x="167" y="99"/>
                    <a:pt x="167" y="99"/>
                    <a:pt x="167" y="99"/>
                  </a:cubicBezTo>
                  <a:cubicBezTo>
                    <a:pt x="167" y="99"/>
                    <a:pt x="167" y="99"/>
                    <a:pt x="167" y="99"/>
                  </a:cubicBezTo>
                  <a:cubicBezTo>
                    <a:pt x="167" y="99"/>
                    <a:pt x="165" y="98"/>
                    <a:pt x="163" y="98"/>
                  </a:cubicBezTo>
                  <a:cubicBezTo>
                    <a:pt x="163" y="98"/>
                    <a:pt x="162" y="98"/>
                    <a:pt x="162" y="98"/>
                  </a:cubicBezTo>
                  <a:cubicBezTo>
                    <a:pt x="162" y="98"/>
                    <a:pt x="161" y="97"/>
                    <a:pt x="161" y="96"/>
                  </a:cubicBezTo>
                  <a:cubicBezTo>
                    <a:pt x="161" y="96"/>
                    <a:pt x="161" y="96"/>
                    <a:pt x="161" y="96"/>
                  </a:cubicBezTo>
                  <a:cubicBezTo>
                    <a:pt x="161" y="96"/>
                    <a:pt x="159" y="95"/>
                    <a:pt x="157" y="94"/>
                  </a:cubicBezTo>
                  <a:cubicBezTo>
                    <a:pt x="156" y="94"/>
                    <a:pt x="155" y="94"/>
                    <a:pt x="155" y="93"/>
                  </a:cubicBezTo>
                  <a:cubicBezTo>
                    <a:pt x="154" y="93"/>
                    <a:pt x="154" y="93"/>
                    <a:pt x="154" y="93"/>
                  </a:cubicBezTo>
                  <a:cubicBezTo>
                    <a:pt x="154" y="93"/>
                    <a:pt x="154" y="93"/>
                    <a:pt x="154" y="93"/>
                  </a:cubicBezTo>
                  <a:cubicBezTo>
                    <a:pt x="154" y="94"/>
                    <a:pt x="153" y="94"/>
                    <a:pt x="153" y="94"/>
                  </a:cubicBezTo>
                  <a:cubicBezTo>
                    <a:pt x="152" y="95"/>
                    <a:pt x="150" y="93"/>
                    <a:pt x="149" y="93"/>
                  </a:cubicBezTo>
                  <a:cubicBezTo>
                    <a:pt x="149" y="92"/>
                    <a:pt x="149" y="92"/>
                    <a:pt x="149" y="92"/>
                  </a:cubicBezTo>
                  <a:cubicBezTo>
                    <a:pt x="148" y="92"/>
                    <a:pt x="146" y="90"/>
                    <a:pt x="145" y="89"/>
                  </a:cubicBezTo>
                  <a:cubicBezTo>
                    <a:pt x="144" y="88"/>
                    <a:pt x="144" y="88"/>
                    <a:pt x="144" y="88"/>
                  </a:cubicBezTo>
                  <a:cubicBezTo>
                    <a:pt x="144" y="88"/>
                    <a:pt x="142" y="86"/>
                    <a:pt x="140" y="85"/>
                  </a:cubicBezTo>
                  <a:cubicBezTo>
                    <a:pt x="139" y="85"/>
                    <a:pt x="138" y="84"/>
                    <a:pt x="138" y="84"/>
                  </a:cubicBezTo>
                  <a:cubicBezTo>
                    <a:pt x="138" y="84"/>
                    <a:pt x="138" y="84"/>
                    <a:pt x="138" y="85"/>
                  </a:cubicBezTo>
                  <a:cubicBezTo>
                    <a:pt x="138" y="85"/>
                    <a:pt x="138" y="85"/>
                    <a:pt x="137" y="85"/>
                  </a:cubicBezTo>
                  <a:cubicBezTo>
                    <a:pt x="137" y="85"/>
                    <a:pt x="135" y="85"/>
                    <a:pt x="134" y="84"/>
                  </a:cubicBezTo>
                  <a:cubicBezTo>
                    <a:pt x="134" y="83"/>
                    <a:pt x="133" y="83"/>
                    <a:pt x="133" y="83"/>
                  </a:cubicBezTo>
                  <a:cubicBezTo>
                    <a:pt x="132" y="82"/>
                    <a:pt x="132" y="80"/>
                    <a:pt x="133" y="80"/>
                  </a:cubicBezTo>
                  <a:cubicBezTo>
                    <a:pt x="133" y="80"/>
                    <a:pt x="133" y="80"/>
                    <a:pt x="133" y="80"/>
                  </a:cubicBezTo>
                  <a:cubicBezTo>
                    <a:pt x="133" y="80"/>
                    <a:pt x="133" y="80"/>
                    <a:pt x="133" y="80"/>
                  </a:cubicBezTo>
                  <a:cubicBezTo>
                    <a:pt x="133" y="79"/>
                    <a:pt x="134" y="77"/>
                    <a:pt x="134" y="76"/>
                  </a:cubicBezTo>
                  <a:cubicBezTo>
                    <a:pt x="134" y="76"/>
                    <a:pt x="134" y="75"/>
                    <a:pt x="134" y="75"/>
                  </a:cubicBezTo>
                  <a:cubicBezTo>
                    <a:pt x="134" y="74"/>
                    <a:pt x="135" y="73"/>
                    <a:pt x="136" y="73"/>
                  </a:cubicBezTo>
                  <a:cubicBezTo>
                    <a:pt x="136" y="73"/>
                    <a:pt x="136" y="72"/>
                    <a:pt x="136" y="72"/>
                  </a:cubicBezTo>
                  <a:cubicBezTo>
                    <a:pt x="136" y="72"/>
                    <a:pt x="136" y="72"/>
                    <a:pt x="136" y="71"/>
                  </a:cubicBezTo>
                  <a:cubicBezTo>
                    <a:pt x="136" y="71"/>
                    <a:pt x="136" y="70"/>
                    <a:pt x="136" y="70"/>
                  </a:cubicBezTo>
                  <a:cubicBezTo>
                    <a:pt x="136" y="70"/>
                    <a:pt x="139" y="67"/>
                    <a:pt x="141" y="66"/>
                  </a:cubicBezTo>
                  <a:cubicBezTo>
                    <a:pt x="142" y="65"/>
                    <a:pt x="142" y="65"/>
                    <a:pt x="142" y="65"/>
                  </a:cubicBezTo>
                  <a:cubicBezTo>
                    <a:pt x="141" y="65"/>
                    <a:pt x="140" y="64"/>
                    <a:pt x="138" y="64"/>
                  </a:cubicBezTo>
                  <a:cubicBezTo>
                    <a:pt x="136" y="63"/>
                    <a:pt x="135" y="62"/>
                    <a:pt x="134" y="61"/>
                  </a:cubicBezTo>
                  <a:cubicBezTo>
                    <a:pt x="133" y="61"/>
                    <a:pt x="134" y="60"/>
                    <a:pt x="134" y="59"/>
                  </a:cubicBezTo>
                  <a:cubicBezTo>
                    <a:pt x="134" y="59"/>
                    <a:pt x="134" y="59"/>
                    <a:pt x="134" y="59"/>
                  </a:cubicBezTo>
                  <a:cubicBezTo>
                    <a:pt x="134" y="59"/>
                    <a:pt x="133" y="58"/>
                    <a:pt x="131" y="58"/>
                  </a:cubicBezTo>
                  <a:cubicBezTo>
                    <a:pt x="128" y="57"/>
                    <a:pt x="125" y="55"/>
                    <a:pt x="125" y="55"/>
                  </a:cubicBezTo>
                  <a:cubicBezTo>
                    <a:pt x="125" y="54"/>
                    <a:pt x="124" y="54"/>
                    <a:pt x="124" y="53"/>
                  </a:cubicBezTo>
                  <a:cubicBezTo>
                    <a:pt x="123" y="52"/>
                    <a:pt x="122" y="51"/>
                    <a:pt x="122" y="51"/>
                  </a:cubicBezTo>
                  <a:cubicBezTo>
                    <a:pt x="122" y="51"/>
                    <a:pt x="122" y="51"/>
                    <a:pt x="121" y="51"/>
                  </a:cubicBezTo>
                  <a:cubicBezTo>
                    <a:pt x="121" y="51"/>
                    <a:pt x="121" y="51"/>
                    <a:pt x="121" y="52"/>
                  </a:cubicBezTo>
                  <a:cubicBezTo>
                    <a:pt x="121" y="52"/>
                    <a:pt x="121" y="52"/>
                    <a:pt x="120" y="53"/>
                  </a:cubicBezTo>
                  <a:cubicBezTo>
                    <a:pt x="120" y="53"/>
                    <a:pt x="120" y="53"/>
                    <a:pt x="120" y="53"/>
                  </a:cubicBezTo>
                  <a:cubicBezTo>
                    <a:pt x="120" y="53"/>
                    <a:pt x="120" y="53"/>
                    <a:pt x="119" y="53"/>
                  </a:cubicBezTo>
                  <a:cubicBezTo>
                    <a:pt x="119" y="53"/>
                    <a:pt x="119" y="53"/>
                    <a:pt x="119" y="52"/>
                  </a:cubicBezTo>
                  <a:cubicBezTo>
                    <a:pt x="118" y="52"/>
                    <a:pt x="117" y="51"/>
                    <a:pt x="117" y="50"/>
                  </a:cubicBezTo>
                  <a:cubicBezTo>
                    <a:pt x="117" y="49"/>
                    <a:pt x="117" y="47"/>
                    <a:pt x="117" y="46"/>
                  </a:cubicBezTo>
                  <a:cubicBezTo>
                    <a:pt x="117" y="45"/>
                    <a:pt x="118" y="45"/>
                    <a:pt x="118" y="45"/>
                  </a:cubicBezTo>
                  <a:cubicBezTo>
                    <a:pt x="117" y="44"/>
                    <a:pt x="117" y="44"/>
                    <a:pt x="116" y="43"/>
                  </a:cubicBezTo>
                  <a:cubicBezTo>
                    <a:pt x="116" y="42"/>
                    <a:pt x="115" y="42"/>
                    <a:pt x="115" y="41"/>
                  </a:cubicBezTo>
                  <a:cubicBezTo>
                    <a:pt x="114" y="40"/>
                    <a:pt x="114" y="39"/>
                    <a:pt x="114" y="39"/>
                  </a:cubicBezTo>
                  <a:cubicBezTo>
                    <a:pt x="114" y="38"/>
                    <a:pt x="114" y="37"/>
                    <a:pt x="114" y="37"/>
                  </a:cubicBezTo>
                  <a:cubicBezTo>
                    <a:pt x="114" y="35"/>
                    <a:pt x="116" y="35"/>
                    <a:pt x="117" y="35"/>
                  </a:cubicBezTo>
                  <a:cubicBezTo>
                    <a:pt x="117" y="35"/>
                    <a:pt x="117" y="35"/>
                    <a:pt x="117" y="35"/>
                  </a:cubicBezTo>
                  <a:cubicBezTo>
                    <a:pt x="117" y="35"/>
                    <a:pt x="117" y="35"/>
                    <a:pt x="117" y="35"/>
                  </a:cubicBezTo>
                  <a:cubicBezTo>
                    <a:pt x="118" y="35"/>
                    <a:pt x="119" y="36"/>
                    <a:pt x="120" y="37"/>
                  </a:cubicBezTo>
                  <a:cubicBezTo>
                    <a:pt x="120" y="38"/>
                    <a:pt x="121" y="38"/>
                    <a:pt x="121" y="38"/>
                  </a:cubicBezTo>
                  <a:cubicBezTo>
                    <a:pt x="121" y="38"/>
                    <a:pt x="122" y="38"/>
                    <a:pt x="123" y="37"/>
                  </a:cubicBezTo>
                  <a:cubicBezTo>
                    <a:pt x="124" y="36"/>
                    <a:pt x="125" y="35"/>
                    <a:pt x="125" y="34"/>
                  </a:cubicBezTo>
                  <a:cubicBezTo>
                    <a:pt x="125" y="34"/>
                    <a:pt x="125" y="34"/>
                    <a:pt x="125" y="34"/>
                  </a:cubicBezTo>
                  <a:cubicBezTo>
                    <a:pt x="125" y="34"/>
                    <a:pt x="125" y="34"/>
                    <a:pt x="125" y="34"/>
                  </a:cubicBezTo>
                  <a:cubicBezTo>
                    <a:pt x="125" y="33"/>
                    <a:pt x="125" y="32"/>
                    <a:pt x="125" y="31"/>
                  </a:cubicBezTo>
                  <a:cubicBezTo>
                    <a:pt x="125" y="31"/>
                    <a:pt x="125" y="30"/>
                    <a:pt x="125" y="29"/>
                  </a:cubicBezTo>
                  <a:cubicBezTo>
                    <a:pt x="125" y="29"/>
                    <a:pt x="124" y="29"/>
                    <a:pt x="123" y="29"/>
                  </a:cubicBezTo>
                  <a:cubicBezTo>
                    <a:pt x="122" y="28"/>
                    <a:pt x="120" y="27"/>
                    <a:pt x="120" y="26"/>
                  </a:cubicBezTo>
                  <a:cubicBezTo>
                    <a:pt x="120" y="26"/>
                    <a:pt x="120" y="26"/>
                    <a:pt x="120" y="26"/>
                  </a:cubicBezTo>
                  <a:cubicBezTo>
                    <a:pt x="119" y="26"/>
                    <a:pt x="119" y="23"/>
                    <a:pt x="118" y="21"/>
                  </a:cubicBezTo>
                  <a:cubicBezTo>
                    <a:pt x="118" y="20"/>
                    <a:pt x="117" y="18"/>
                    <a:pt x="117" y="18"/>
                  </a:cubicBezTo>
                  <a:cubicBezTo>
                    <a:pt x="117" y="17"/>
                    <a:pt x="118" y="16"/>
                    <a:pt x="119" y="15"/>
                  </a:cubicBezTo>
                  <a:cubicBezTo>
                    <a:pt x="119" y="15"/>
                    <a:pt x="120" y="14"/>
                    <a:pt x="120" y="14"/>
                  </a:cubicBezTo>
                  <a:cubicBezTo>
                    <a:pt x="120" y="14"/>
                    <a:pt x="118" y="13"/>
                    <a:pt x="116" y="13"/>
                  </a:cubicBezTo>
                  <a:cubicBezTo>
                    <a:pt x="114" y="12"/>
                    <a:pt x="113" y="11"/>
                    <a:pt x="112" y="10"/>
                  </a:cubicBezTo>
                  <a:cubicBezTo>
                    <a:pt x="112" y="10"/>
                    <a:pt x="112" y="10"/>
                    <a:pt x="112" y="10"/>
                  </a:cubicBezTo>
                  <a:cubicBezTo>
                    <a:pt x="112" y="10"/>
                    <a:pt x="111" y="7"/>
                    <a:pt x="111" y="5"/>
                  </a:cubicBezTo>
                  <a:cubicBezTo>
                    <a:pt x="110" y="4"/>
                    <a:pt x="110" y="3"/>
                    <a:pt x="110" y="2"/>
                  </a:cubicBezTo>
                  <a:cubicBezTo>
                    <a:pt x="110" y="2"/>
                    <a:pt x="110" y="1"/>
                    <a:pt x="110" y="1"/>
                  </a:cubicBezTo>
                  <a:cubicBezTo>
                    <a:pt x="110" y="0"/>
                    <a:pt x="109" y="0"/>
                    <a:pt x="109" y="0"/>
                  </a:cubicBezTo>
                  <a:cubicBezTo>
                    <a:pt x="107" y="1"/>
                    <a:pt x="106" y="1"/>
                    <a:pt x="105" y="0"/>
                  </a:cubicBezTo>
                  <a:cubicBezTo>
                    <a:pt x="105" y="0"/>
                    <a:pt x="105" y="0"/>
                    <a:pt x="105" y="0"/>
                  </a:cubicBezTo>
                  <a:cubicBezTo>
                    <a:pt x="104" y="0"/>
                    <a:pt x="104" y="0"/>
                    <a:pt x="103" y="0"/>
                  </a:cubicBezTo>
                  <a:cubicBezTo>
                    <a:pt x="102" y="1"/>
                    <a:pt x="101" y="4"/>
                    <a:pt x="100" y="5"/>
                  </a:cubicBezTo>
                  <a:cubicBezTo>
                    <a:pt x="99" y="6"/>
                    <a:pt x="99" y="7"/>
                    <a:pt x="98" y="8"/>
                  </a:cubicBezTo>
                  <a:cubicBezTo>
                    <a:pt x="97" y="9"/>
                    <a:pt x="97" y="9"/>
                    <a:pt x="96" y="10"/>
                  </a:cubicBezTo>
                  <a:cubicBezTo>
                    <a:pt x="96" y="10"/>
                    <a:pt x="95" y="10"/>
                    <a:pt x="94" y="10"/>
                  </a:cubicBezTo>
                  <a:cubicBezTo>
                    <a:pt x="93" y="10"/>
                    <a:pt x="91" y="10"/>
                    <a:pt x="91" y="11"/>
                  </a:cubicBezTo>
                  <a:cubicBezTo>
                    <a:pt x="90" y="11"/>
                    <a:pt x="90" y="11"/>
                    <a:pt x="90" y="11"/>
                  </a:cubicBezTo>
                  <a:cubicBezTo>
                    <a:pt x="88" y="12"/>
                    <a:pt x="87" y="13"/>
                    <a:pt x="86" y="13"/>
                  </a:cubicBezTo>
                  <a:cubicBezTo>
                    <a:pt x="85" y="13"/>
                    <a:pt x="83" y="13"/>
                    <a:pt x="82" y="13"/>
                  </a:cubicBezTo>
                  <a:cubicBezTo>
                    <a:pt x="81" y="13"/>
                    <a:pt x="81" y="13"/>
                    <a:pt x="81" y="13"/>
                  </a:cubicBezTo>
                  <a:cubicBezTo>
                    <a:pt x="81" y="13"/>
                    <a:pt x="80" y="12"/>
                    <a:pt x="79" y="12"/>
                  </a:cubicBezTo>
                  <a:cubicBezTo>
                    <a:pt x="79" y="11"/>
                    <a:pt x="78" y="11"/>
                    <a:pt x="78" y="11"/>
                  </a:cubicBezTo>
                  <a:cubicBezTo>
                    <a:pt x="78" y="11"/>
                    <a:pt x="78" y="11"/>
                    <a:pt x="78" y="11"/>
                  </a:cubicBezTo>
                  <a:cubicBezTo>
                    <a:pt x="78" y="11"/>
                    <a:pt x="77" y="11"/>
                    <a:pt x="76" y="11"/>
                  </a:cubicBezTo>
                  <a:cubicBezTo>
                    <a:pt x="75" y="10"/>
                    <a:pt x="73" y="10"/>
                    <a:pt x="73" y="10"/>
                  </a:cubicBezTo>
                  <a:cubicBezTo>
                    <a:pt x="72" y="10"/>
                    <a:pt x="70" y="10"/>
                    <a:pt x="69" y="10"/>
                  </a:cubicBezTo>
                  <a:cubicBezTo>
                    <a:pt x="67" y="11"/>
                    <a:pt x="66" y="11"/>
                    <a:pt x="66" y="11"/>
                  </a:cubicBezTo>
                  <a:cubicBezTo>
                    <a:pt x="66" y="11"/>
                    <a:pt x="66" y="11"/>
                    <a:pt x="66" y="11"/>
                  </a:cubicBezTo>
                  <a:cubicBezTo>
                    <a:pt x="66" y="11"/>
                    <a:pt x="66" y="11"/>
                    <a:pt x="66" y="11"/>
                  </a:cubicBezTo>
                  <a:cubicBezTo>
                    <a:pt x="65" y="12"/>
                    <a:pt x="64" y="13"/>
                    <a:pt x="63" y="14"/>
                  </a:cubicBezTo>
                  <a:cubicBezTo>
                    <a:pt x="63" y="14"/>
                    <a:pt x="64" y="14"/>
                    <a:pt x="64" y="14"/>
                  </a:cubicBezTo>
                  <a:cubicBezTo>
                    <a:pt x="64" y="14"/>
                    <a:pt x="64" y="14"/>
                    <a:pt x="65" y="14"/>
                  </a:cubicBezTo>
                  <a:cubicBezTo>
                    <a:pt x="65" y="14"/>
                    <a:pt x="65" y="14"/>
                    <a:pt x="66" y="15"/>
                  </a:cubicBezTo>
                  <a:cubicBezTo>
                    <a:pt x="66" y="15"/>
                    <a:pt x="66" y="15"/>
                    <a:pt x="66" y="15"/>
                  </a:cubicBezTo>
                  <a:cubicBezTo>
                    <a:pt x="66" y="15"/>
                    <a:pt x="66" y="16"/>
                    <a:pt x="66" y="17"/>
                  </a:cubicBezTo>
                  <a:cubicBezTo>
                    <a:pt x="66" y="17"/>
                    <a:pt x="66" y="18"/>
                    <a:pt x="66" y="18"/>
                  </a:cubicBezTo>
                  <a:cubicBezTo>
                    <a:pt x="66" y="18"/>
                    <a:pt x="66" y="18"/>
                    <a:pt x="66" y="18"/>
                  </a:cubicBezTo>
                  <a:cubicBezTo>
                    <a:pt x="66" y="18"/>
                    <a:pt x="66" y="18"/>
                    <a:pt x="67" y="18"/>
                  </a:cubicBezTo>
                  <a:cubicBezTo>
                    <a:pt x="68" y="18"/>
                    <a:pt x="68" y="18"/>
                    <a:pt x="69" y="19"/>
                  </a:cubicBezTo>
                  <a:cubicBezTo>
                    <a:pt x="69" y="20"/>
                    <a:pt x="68" y="21"/>
                    <a:pt x="67" y="21"/>
                  </a:cubicBezTo>
                  <a:cubicBezTo>
                    <a:pt x="66" y="22"/>
                    <a:pt x="66" y="22"/>
                    <a:pt x="66" y="22"/>
                  </a:cubicBezTo>
                  <a:cubicBezTo>
                    <a:pt x="66" y="22"/>
                    <a:pt x="66" y="22"/>
                    <a:pt x="66" y="22"/>
                  </a:cubicBezTo>
                  <a:cubicBezTo>
                    <a:pt x="66" y="23"/>
                    <a:pt x="66" y="23"/>
                    <a:pt x="66" y="23"/>
                  </a:cubicBezTo>
                  <a:cubicBezTo>
                    <a:pt x="67" y="23"/>
                    <a:pt x="68" y="24"/>
                    <a:pt x="68" y="25"/>
                  </a:cubicBezTo>
                  <a:cubicBezTo>
                    <a:pt x="68" y="26"/>
                    <a:pt x="68" y="27"/>
                    <a:pt x="67" y="28"/>
                  </a:cubicBezTo>
                  <a:cubicBezTo>
                    <a:pt x="67" y="28"/>
                    <a:pt x="67" y="29"/>
                    <a:pt x="66" y="29"/>
                  </a:cubicBezTo>
                  <a:cubicBezTo>
                    <a:pt x="66" y="29"/>
                    <a:pt x="67" y="30"/>
                    <a:pt x="68" y="31"/>
                  </a:cubicBezTo>
                  <a:cubicBezTo>
                    <a:pt x="69" y="32"/>
                    <a:pt x="70" y="33"/>
                    <a:pt x="70" y="33"/>
                  </a:cubicBezTo>
                  <a:cubicBezTo>
                    <a:pt x="71" y="33"/>
                    <a:pt x="71" y="33"/>
                    <a:pt x="72" y="33"/>
                  </a:cubicBezTo>
                  <a:cubicBezTo>
                    <a:pt x="72" y="33"/>
                    <a:pt x="72" y="33"/>
                    <a:pt x="73" y="33"/>
                  </a:cubicBezTo>
                  <a:cubicBezTo>
                    <a:pt x="74" y="33"/>
                    <a:pt x="74" y="34"/>
                    <a:pt x="74" y="35"/>
                  </a:cubicBezTo>
                  <a:cubicBezTo>
                    <a:pt x="74" y="35"/>
                    <a:pt x="74" y="36"/>
                    <a:pt x="74" y="36"/>
                  </a:cubicBezTo>
                  <a:cubicBezTo>
                    <a:pt x="74" y="37"/>
                    <a:pt x="74" y="37"/>
                    <a:pt x="74" y="37"/>
                  </a:cubicBezTo>
                  <a:cubicBezTo>
                    <a:pt x="74" y="37"/>
                    <a:pt x="76" y="38"/>
                    <a:pt x="77" y="38"/>
                  </a:cubicBezTo>
                  <a:cubicBezTo>
                    <a:pt x="78" y="38"/>
                    <a:pt x="80" y="38"/>
                    <a:pt x="80" y="39"/>
                  </a:cubicBezTo>
                  <a:cubicBezTo>
                    <a:pt x="81" y="39"/>
                    <a:pt x="81" y="40"/>
                    <a:pt x="81" y="40"/>
                  </a:cubicBezTo>
                  <a:cubicBezTo>
                    <a:pt x="81" y="41"/>
                    <a:pt x="81" y="41"/>
                    <a:pt x="80" y="42"/>
                  </a:cubicBezTo>
                  <a:cubicBezTo>
                    <a:pt x="80" y="42"/>
                    <a:pt x="78" y="43"/>
                    <a:pt x="76" y="44"/>
                  </a:cubicBezTo>
                  <a:cubicBezTo>
                    <a:pt x="75" y="45"/>
                    <a:pt x="74" y="45"/>
                    <a:pt x="74" y="45"/>
                  </a:cubicBezTo>
                  <a:cubicBezTo>
                    <a:pt x="73" y="45"/>
                    <a:pt x="73" y="46"/>
                    <a:pt x="72" y="46"/>
                  </a:cubicBezTo>
                  <a:cubicBezTo>
                    <a:pt x="72" y="47"/>
                    <a:pt x="72" y="47"/>
                    <a:pt x="72" y="47"/>
                  </a:cubicBezTo>
                  <a:cubicBezTo>
                    <a:pt x="72" y="47"/>
                    <a:pt x="72" y="48"/>
                    <a:pt x="72" y="49"/>
                  </a:cubicBezTo>
                  <a:cubicBezTo>
                    <a:pt x="72" y="51"/>
                    <a:pt x="73" y="55"/>
                    <a:pt x="73" y="56"/>
                  </a:cubicBezTo>
                  <a:cubicBezTo>
                    <a:pt x="72" y="57"/>
                    <a:pt x="70" y="58"/>
                    <a:pt x="69" y="59"/>
                  </a:cubicBezTo>
                  <a:cubicBezTo>
                    <a:pt x="68" y="59"/>
                    <a:pt x="68" y="59"/>
                    <a:pt x="68" y="59"/>
                  </a:cubicBezTo>
                  <a:cubicBezTo>
                    <a:pt x="67" y="60"/>
                    <a:pt x="67" y="61"/>
                    <a:pt x="66" y="62"/>
                  </a:cubicBezTo>
                  <a:cubicBezTo>
                    <a:pt x="65" y="62"/>
                    <a:pt x="64" y="63"/>
                    <a:pt x="64" y="63"/>
                  </a:cubicBezTo>
                  <a:cubicBezTo>
                    <a:pt x="64" y="64"/>
                    <a:pt x="64" y="64"/>
                    <a:pt x="64" y="64"/>
                  </a:cubicBezTo>
                  <a:cubicBezTo>
                    <a:pt x="64" y="64"/>
                    <a:pt x="64" y="64"/>
                    <a:pt x="65" y="64"/>
                  </a:cubicBezTo>
                  <a:cubicBezTo>
                    <a:pt x="65" y="64"/>
                    <a:pt x="66" y="65"/>
                    <a:pt x="66" y="66"/>
                  </a:cubicBezTo>
                  <a:cubicBezTo>
                    <a:pt x="66" y="66"/>
                    <a:pt x="64" y="67"/>
                    <a:pt x="62" y="68"/>
                  </a:cubicBezTo>
                  <a:cubicBezTo>
                    <a:pt x="61" y="68"/>
                    <a:pt x="60" y="69"/>
                    <a:pt x="59" y="69"/>
                  </a:cubicBezTo>
                  <a:cubicBezTo>
                    <a:pt x="58" y="70"/>
                    <a:pt x="57" y="74"/>
                    <a:pt x="56" y="77"/>
                  </a:cubicBezTo>
                  <a:cubicBezTo>
                    <a:pt x="55" y="78"/>
                    <a:pt x="55" y="79"/>
                    <a:pt x="55" y="80"/>
                  </a:cubicBezTo>
                  <a:cubicBezTo>
                    <a:pt x="54" y="80"/>
                    <a:pt x="53" y="81"/>
                    <a:pt x="52" y="81"/>
                  </a:cubicBezTo>
                  <a:cubicBezTo>
                    <a:pt x="51" y="81"/>
                    <a:pt x="49" y="81"/>
                    <a:pt x="49" y="82"/>
                  </a:cubicBezTo>
                  <a:cubicBezTo>
                    <a:pt x="48" y="83"/>
                    <a:pt x="46" y="86"/>
                    <a:pt x="44" y="89"/>
                  </a:cubicBezTo>
                  <a:cubicBezTo>
                    <a:pt x="42" y="91"/>
                    <a:pt x="41" y="93"/>
                    <a:pt x="41" y="93"/>
                  </a:cubicBezTo>
                  <a:cubicBezTo>
                    <a:pt x="40" y="94"/>
                    <a:pt x="39" y="94"/>
                    <a:pt x="37" y="94"/>
                  </a:cubicBezTo>
                  <a:cubicBezTo>
                    <a:pt x="36" y="94"/>
                    <a:pt x="35" y="94"/>
                    <a:pt x="34" y="94"/>
                  </a:cubicBezTo>
                  <a:cubicBezTo>
                    <a:pt x="33" y="94"/>
                    <a:pt x="32" y="95"/>
                    <a:pt x="32" y="95"/>
                  </a:cubicBezTo>
                  <a:cubicBezTo>
                    <a:pt x="31" y="95"/>
                    <a:pt x="31" y="95"/>
                    <a:pt x="31" y="96"/>
                  </a:cubicBezTo>
                  <a:cubicBezTo>
                    <a:pt x="30" y="96"/>
                    <a:pt x="28" y="95"/>
                    <a:pt x="28" y="94"/>
                  </a:cubicBezTo>
                  <a:cubicBezTo>
                    <a:pt x="27" y="93"/>
                    <a:pt x="26" y="92"/>
                    <a:pt x="26" y="92"/>
                  </a:cubicBezTo>
                  <a:cubicBezTo>
                    <a:pt x="26" y="92"/>
                    <a:pt x="25" y="93"/>
                    <a:pt x="25" y="93"/>
                  </a:cubicBezTo>
                  <a:cubicBezTo>
                    <a:pt x="24" y="93"/>
                    <a:pt x="24" y="93"/>
                    <a:pt x="24" y="94"/>
                  </a:cubicBezTo>
                  <a:cubicBezTo>
                    <a:pt x="24" y="94"/>
                    <a:pt x="21" y="97"/>
                    <a:pt x="20" y="99"/>
                  </a:cubicBezTo>
                  <a:cubicBezTo>
                    <a:pt x="18" y="101"/>
                    <a:pt x="17" y="102"/>
                    <a:pt x="17" y="103"/>
                  </a:cubicBezTo>
                  <a:cubicBezTo>
                    <a:pt x="17" y="103"/>
                    <a:pt x="16" y="104"/>
                    <a:pt x="16" y="105"/>
                  </a:cubicBezTo>
                  <a:cubicBezTo>
                    <a:pt x="16" y="105"/>
                    <a:pt x="16" y="105"/>
                    <a:pt x="16" y="105"/>
                  </a:cubicBezTo>
                  <a:cubicBezTo>
                    <a:pt x="16" y="106"/>
                    <a:pt x="16" y="106"/>
                    <a:pt x="16" y="107"/>
                  </a:cubicBezTo>
                  <a:cubicBezTo>
                    <a:pt x="16" y="107"/>
                    <a:pt x="18" y="107"/>
                    <a:pt x="19" y="108"/>
                  </a:cubicBezTo>
                  <a:cubicBezTo>
                    <a:pt x="21" y="108"/>
                    <a:pt x="23" y="108"/>
                    <a:pt x="23" y="109"/>
                  </a:cubicBezTo>
                  <a:cubicBezTo>
                    <a:pt x="24" y="109"/>
                    <a:pt x="24" y="110"/>
                    <a:pt x="24" y="111"/>
                  </a:cubicBezTo>
                  <a:cubicBezTo>
                    <a:pt x="24" y="112"/>
                    <a:pt x="23" y="113"/>
                    <a:pt x="23" y="114"/>
                  </a:cubicBezTo>
                  <a:cubicBezTo>
                    <a:pt x="23" y="114"/>
                    <a:pt x="23" y="115"/>
                    <a:pt x="24" y="116"/>
                  </a:cubicBezTo>
                  <a:cubicBezTo>
                    <a:pt x="24" y="117"/>
                    <a:pt x="25" y="118"/>
                    <a:pt x="25" y="119"/>
                  </a:cubicBezTo>
                  <a:cubicBezTo>
                    <a:pt x="25" y="119"/>
                    <a:pt x="25" y="119"/>
                    <a:pt x="25" y="119"/>
                  </a:cubicBezTo>
                  <a:cubicBezTo>
                    <a:pt x="25" y="119"/>
                    <a:pt x="27" y="119"/>
                    <a:pt x="27" y="119"/>
                  </a:cubicBezTo>
                  <a:cubicBezTo>
                    <a:pt x="28" y="119"/>
                    <a:pt x="29" y="119"/>
                    <a:pt x="29" y="119"/>
                  </a:cubicBezTo>
                  <a:cubicBezTo>
                    <a:pt x="29" y="119"/>
                    <a:pt x="30" y="120"/>
                    <a:pt x="31" y="122"/>
                  </a:cubicBezTo>
                  <a:cubicBezTo>
                    <a:pt x="32" y="125"/>
                    <a:pt x="33" y="129"/>
                    <a:pt x="34" y="130"/>
                  </a:cubicBezTo>
                  <a:cubicBezTo>
                    <a:pt x="34" y="131"/>
                    <a:pt x="34" y="131"/>
                    <a:pt x="33" y="132"/>
                  </a:cubicBezTo>
                  <a:cubicBezTo>
                    <a:pt x="33" y="132"/>
                    <a:pt x="33" y="132"/>
                    <a:pt x="33" y="132"/>
                  </a:cubicBezTo>
                  <a:cubicBezTo>
                    <a:pt x="33" y="133"/>
                    <a:pt x="33" y="133"/>
                    <a:pt x="33" y="133"/>
                  </a:cubicBezTo>
                  <a:cubicBezTo>
                    <a:pt x="33" y="134"/>
                    <a:pt x="33" y="134"/>
                    <a:pt x="33" y="134"/>
                  </a:cubicBezTo>
                  <a:cubicBezTo>
                    <a:pt x="33" y="134"/>
                    <a:pt x="33" y="134"/>
                    <a:pt x="33" y="134"/>
                  </a:cubicBezTo>
                  <a:cubicBezTo>
                    <a:pt x="33" y="135"/>
                    <a:pt x="33" y="135"/>
                    <a:pt x="33" y="135"/>
                  </a:cubicBezTo>
                  <a:cubicBezTo>
                    <a:pt x="33" y="135"/>
                    <a:pt x="33" y="135"/>
                    <a:pt x="33" y="135"/>
                  </a:cubicBezTo>
                  <a:cubicBezTo>
                    <a:pt x="33" y="135"/>
                    <a:pt x="32" y="135"/>
                    <a:pt x="31" y="136"/>
                  </a:cubicBezTo>
                  <a:cubicBezTo>
                    <a:pt x="31" y="136"/>
                    <a:pt x="30" y="136"/>
                    <a:pt x="30" y="136"/>
                  </a:cubicBezTo>
                  <a:cubicBezTo>
                    <a:pt x="30" y="136"/>
                    <a:pt x="30" y="136"/>
                    <a:pt x="30" y="136"/>
                  </a:cubicBezTo>
                  <a:cubicBezTo>
                    <a:pt x="29" y="136"/>
                    <a:pt x="29" y="136"/>
                    <a:pt x="29" y="136"/>
                  </a:cubicBezTo>
                  <a:cubicBezTo>
                    <a:pt x="29" y="136"/>
                    <a:pt x="29" y="136"/>
                    <a:pt x="29" y="136"/>
                  </a:cubicBezTo>
                  <a:cubicBezTo>
                    <a:pt x="29" y="136"/>
                    <a:pt x="29" y="135"/>
                    <a:pt x="29" y="135"/>
                  </a:cubicBezTo>
                  <a:cubicBezTo>
                    <a:pt x="28" y="135"/>
                    <a:pt x="27" y="134"/>
                    <a:pt x="27" y="134"/>
                  </a:cubicBezTo>
                  <a:cubicBezTo>
                    <a:pt x="26" y="134"/>
                    <a:pt x="25" y="135"/>
                    <a:pt x="24" y="136"/>
                  </a:cubicBezTo>
                  <a:cubicBezTo>
                    <a:pt x="23" y="136"/>
                    <a:pt x="22" y="137"/>
                    <a:pt x="21" y="137"/>
                  </a:cubicBezTo>
                  <a:cubicBezTo>
                    <a:pt x="20" y="137"/>
                    <a:pt x="17" y="137"/>
                    <a:pt x="14" y="136"/>
                  </a:cubicBezTo>
                  <a:cubicBezTo>
                    <a:pt x="11" y="136"/>
                    <a:pt x="7" y="135"/>
                    <a:pt x="7" y="135"/>
                  </a:cubicBezTo>
                  <a:cubicBezTo>
                    <a:pt x="7" y="136"/>
                    <a:pt x="7" y="137"/>
                    <a:pt x="7" y="137"/>
                  </a:cubicBezTo>
                  <a:cubicBezTo>
                    <a:pt x="7" y="138"/>
                    <a:pt x="7" y="139"/>
                    <a:pt x="6" y="139"/>
                  </a:cubicBezTo>
                  <a:cubicBezTo>
                    <a:pt x="6" y="139"/>
                    <a:pt x="6" y="139"/>
                    <a:pt x="6" y="139"/>
                  </a:cubicBezTo>
                  <a:cubicBezTo>
                    <a:pt x="6" y="139"/>
                    <a:pt x="5" y="139"/>
                    <a:pt x="5" y="140"/>
                  </a:cubicBezTo>
                  <a:cubicBezTo>
                    <a:pt x="4" y="140"/>
                    <a:pt x="3" y="140"/>
                    <a:pt x="3" y="140"/>
                  </a:cubicBezTo>
                  <a:cubicBezTo>
                    <a:pt x="3" y="140"/>
                    <a:pt x="2" y="142"/>
                    <a:pt x="1" y="143"/>
                  </a:cubicBezTo>
                  <a:cubicBezTo>
                    <a:pt x="0" y="144"/>
                    <a:pt x="0" y="144"/>
                    <a:pt x="0" y="14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grpSp>
          <p:nvGrpSpPr>
            <p:cNvPr id="381" name="ANZ">
              <a:extLst>
                <a:ext uri="{FF2B5EF4-FFF2-40B4-BE49-F238E27FC236}">
                  <a16:creationId xmlns:a16="http://schemas.microsoft.com/office/drawing/2014/main" id="{18A0DC36-FB1B-0544-80C0-B2CBAECADF22}"/>
                </a:ext>
              </a:extLst>
            </p:cNvPr>
            <p:cNvGrpSpPr/>
            <p:nvPr/>
          </p:nvGrpSpPr>
          <p:grpSpPr>
            <a:xfrm>
              <a:off x="7158038" y="4363244"/>
              <a:ext cx="1673225" cy="1009649"/>
              <a:chOff x="7143750" y="4352926"/>
              <a:chExt cx="1673225" cy="1009649"/>
            </a:xfrm>
            <a:grpFill/>
          </p:grpSpPr>
          <p:sp>
            <p:nvSpPr>
              <p:cNvPr id="747" name="Freeform 326">
                <a:extLst>
                  <a:ext uri="{FF2B5EF4-FFF2-40B4-BE49-F238E27FC236}">
                    <a16:creationId xmlns:a16="http://schemas.microsoft.com/office/drawing/2014/main" id="{60515D8F-6ACF-314A-BBAD-44912EB877E5}"/>
                  </a:ext>
                </a:extLst>
              </p:cNvPr>
              <p:cNvSpPr>
                <a:spLocks/>
              </p:cNvSpPr>
              <p:nvPr/>
            </p:nvSpPr>
            <p:spPr bwMode="auto">
              <a:xfrm>
                <a:off x="7143750" y="4352926"/>
                <a:ext cx="1039813" cy="776288"/>
              </a:xfrm>
              <a:custGeom>
                <a:avLst/>
                <a:gdLst>
                  <a:gd name="T0" fmla="*/ 191 w 451"/>
                  <a:gd name="T1" fmla="*/ 25 h 337"/>
                  <a:gd name="T2" fmla="*/ 201 w 451"/>
                  <a:gd name="T3" fmla="*/ 17 h 337"/>
                  <a:gd name="T4" fmla="*/ 218 w 451"/>
                  <a:gd name="T5" fmla="*/ 15 h 337"/>
                  <a:gd name="T6" fmla="*/ 213 w 451"/>
                  <a:gd name="T7" fmla="*/ 5 h 337"/>
                  <a:gd name="T8" fmla="*/ 224 w 451"/>
                  <a:gd name="T9" fmla="*/ 10 h 337"/>
                  <a:gd name="T10" fmla="*/ 248 w 451"/>
                  <a:gd name="T11" fmla="*/ 17 h 337"/>
                  <a:gd name="T12" fmla="*/ 256 w 451"/>
                  <a:gd name="T13" fmla="*/ 16 h 337"/>
                  <a:gd name="T14" fmla="*/ 264 w 451"/>
                  <a:gd name="T15" fmla="*/ 17 h 337"/>
                  <a:gd name="T16" fmla="*/ 259 w 451"/>
                  <a:gd name="T17" fmla="*/ 27 h 337"/>
                  <a:gd name="T18" fmla="*/ 255 w 451"/>
                  <a:gd name="T19" fmla="*/ 52 h 337"/>
                  <a:gd name="T20" fmla="*/ 297 w 451"/>
                  <a:gd name="T21" fmla="*/ 77 h 337"/>
                  <a:gd name="T22" fmla="*/ 317 w 451"/>
                  <a:gd name="T23" fmla="*/ 45 h 337"/>
                  <a:gd name="T24" fmla="*/ 319 w 451"/>
                  <a:gd name="T25" fmla="*/ 20 h 337"/>
                  <a:gd name="T26" fmla="*/ 330 w 451"/>
                  <a:gd name="T27" fmla="*/ 4 h 337"/>
                  <a:gd name="T28" fmla="*/ 340 w 451"/>
                  <a:gd name="T29" fmla="*/ 32 h 337"/>
                  <a:gd name="T30" fmla="*/ 358 w 451"/>
                  <a:gd name="T31" fmla="*/ 53 h 337"/>
                  <a:gd name="T32" fmla="*/ 367 w 451"/>
                  <a:gd name="T33" fmla="*/ 85 h 337"/>
                  <a:gd name="T34" fmla="*/ 382 w 451"/>
                  <a:gd name="T35" fmla="*/ 97 h 337"/>
                  <a:gd name="T36" fmla="*/ 396 w 451"/>
                  <a:gd name="T37" fmla="*/ 113 h 337"/>
                  <a:gd name="T38" fmla="*/ 411 w 451"/>
                  <a:gd name="T39" fmla="*/ 131 h 337"/>
                  <a:gd name="T40" fmla="*/ 419 w 451"/>
                  <a:gd name="T41" fmla="*/ 144 h 337"/>
                  <a:gd name="T42" fmla="*/ 438 w 451"/>
                  <a:gd name="T43" fmla="*/ 164 h 337"/>
                  <a:gd name="T44" fmla="*/ 445 w 451"/>
                  <a:gd name="T45" fmla="*/ 185 h 337"/>
                  <a:gd name="T46" fmla="*/ 447 w 451"/>
                  <a:gd name="T47" fmla="*/ 221 h 337"/>
                  <a:gd name="T48" fmla="*/ 434 w 451"/>
                  <a:gd name="T49" fmla="*/ 257 h 337"/>
                  <a:gd name="T50" fmla="*/ 419 w 451"/>
                  <a:gd name="T51" fmla="*/ 282 h 337"/>
                  <a:gd name="T52" fmla="*/ 407 w 451"/>
                  <a:gd name="T53" fmla="*/ 317 h 337"/>
                  <a:gd name="T54" fmla="*/ 372 w 451"/>
                  <a:gd name="T55" fmla="*/ 331 h 337"/>
                  <a:gd name="T56" fmla="*/ 359 w 451"/>
                  <a:gd name="T57" fmla="*/ 328 h 337"/>
                  <a:gd name="T58" fmla="*/ 348 w 451"/>
                  <a:gd name="T59" fmla="*/ 324 h 337"/>
                  <a:gd name="T60" fmla="*/ 316 w 451"/>
                  <a:gd name="T61" fmla="*/ 328 h 337"/>
                  <a:gd name="T62" fmla="*/ 290 w 451"/>
                  <a:gd name="T63" fmla="*/ 295 h 337"/>
                  <a:gd name="T64" fmla="*/ 279 w 451"/>
                  <a:gd name="T65" fmla="*/ 292 h 337"/>
                  <a:gd name="T66" fmla="*/ 265 w 451"/>
                  <a:gd name="T67" fmla="*/ 287 h 337"/>
                  <a:gd name="T68" fmla="*/ 278 w 451"/>
                  <a:gd name="T69" fmla="*/ 259 h 337"/>
                  <a:gd name="T70" fmla="*/ 255 w 451"/>
                  <a:gd name="T71" fmla="*/ 284 h 337"/>
                  <a:gd name="T72" fmla="*/ 240 w 451"/>
                  <a:gd name="T73" fmla="*/ 261 h 337"/>
                  <a:gd name="T74" fmla="*/ 226 w 451"/>
                  <a:gd name="T75" fmla="*/ 249 h 337"/>
                  <a:gd name="T76" fmla="*/ 160 w 451"/>
                  <a:gd name="T77" fmla="*/ 250 h 337"/>
                  <a:gd name="T78" fmla="*/ 104 w 451"/>
                  <a:gd name="T79" fmla="*/ 272 h 337"/>
                  <a:gd name="T80" fmla="*/ 52 w 451"/>
                  <a:gd name="T81" fmla="*/ 286 h 337"/>
                  <a:gd name="T82" fmla="*/ 25 w 451"/>
                  <a:gd name="T83" fmla="*/ 267 h 337"/>
                  <a:gd name="T84" fmla="*/ 23 w 451"/>
                  <a:gd name="T85" fmla="*/ 225 h 337"/>
                  <a:gd name="T86" fmla="*/ 3 w 451"/>
                  <a:gd name="T87" fmla="*/ 176 h 337"/>
                  <a:gd name="T88" fmla="*/ 10 w 451"/>
                  <a:gd name="T89" fmla="*/ 179 h 337"/>
                  <a:gd name="T90" fmla="*/ 6 w 451"/>
                  <a:gd name="T91" fmla="*/ 154 h 337"/>
                  <a:gd name="T92" fmla="*/ 17 w 451"/>
                  <a:gd name="T93" fmla="*/ 133 h 337"/>
                  <a:gd name="T94" fmla="*/ 54 w 451"/>
                  <a:gd name="T95" fmla="*/ 113 h 337"/>
                  <a:gd name="T96" fmla="*/ 99 w 451"/>
                  <a:gd name="T97" fmla="*/ 87 h 337"/>
                  <a:gd name="T98" fmla="*/ 110 w 451"/>
                  <a:gd name="T99" fmla="*/ 68 h 337"/>
                  <a:gd name="T100" fmla="*/ 121 w 451"/>
                  <a:gd name="T101" fmla="*/ 73 h 337"/>
                  <a:gd name="T102" fmla="*/ 121 w 451"/>
                  <a:gd name="T103" fmla="*/ 64 h 337"/>
                  <a:gd name="T104" fmla="*/ 131 w 451"/>
                  <a:gd name="T105" fmla="*/ 58 h 337"/>
                  <a:gd name="T106" fmla="*/ 134 w 451"/>
                  <a:gd name="T107" fmla="*/ 50 h 337"/>
                  <a:gd name="T108" fmla="*/ 146 w 451"/>
                  <a:gd name="T109" fmla="*/ 40 h 337"/>
                  <a:gd name="T110" fmla="*/ 168 w 451"/>
                  <a:gd name="T111" fmla="*/ 49 h 337"/>
                  <a:gd name="T112" fmla="*/ 180 w 451"/>
                  <a:gd name="T113" fmla="*/ 51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51" h="337">
                    <a:moveTo>
                      <a:pt x="183" y="41"/>
                    </a:moveTo>
                    <a:cubicBezTo>
                      <a:pt x="183" y="38"/>
                      <a:pt x="183" y="38"/>
                      <a:pt x="184" y="38"/>
                    </a:cubicBezTo>
                    <a:cubicBezTo>
                      <a:pt x="186" y="37"/>
                      <a:pt x="187" y="34"/>
                      <a:pt x="187" y="33"/>
                    </a:cubicBezTo>
                    <a:cubicBezTo>
                      <a:pt x="187" y="32"/>
                      <a:pt x="187" y="31"/>
                      <a:pt x="188" y="31"/>
                    </a:cubicBezTo>
                    <a:cubicBezTo>
                      <a:pt x="188" y="31"/>
                      <a:pt x="189" y="31"/>
                      <a:pt x="190" y="32"/>
                    </a:cubicBezTo>
                    <a:cubicBezTo>
                      <a:pt x="190" y="32"/>
                      <a:pt x="192" y="30"/>
                      <a:pt x="192" y="30"/>
                    </a:cubicBezTo>
                    <a:cubicBezTo>
                      <a:pt x="193" y="30"/>
                      <a:pt x="193" y="30"/>
                      <a:pt x="193" y="29"/>
                    </a:cubicBezTo>
                    <a:cubicBezTo>
                      <a:pt x="193" y="29"/>
                      <a:pt x="192" y="29"/>
                      <a:pt x="191" y="28"/>
                    </a:cubicBezTo>
                    <a:cubicBezTo>
                      <a:pt x="191" y="26"/>
                      <a:pt x="190" y="27"/>
                      <a:pt x="191" y="25"/>
                    </a:cubicBezTo>
                    <a:cubicBezTo>
                      <a:pt x="191" y="24"/>
                      <a:pt x="194" y="22"/>
                      <a:pt x="195" y="22"/>
                    </a:cubicBezTo>
                    <a:cubicBezTo>
                      <a:pt x="196" y="22"/>
                      <a:pt x="196" y="23"/>
                      <a:pt x="197" y="22"/>
                    </a:cubicBezTo>
                    <a:cubicBezTo>
                      <a:pt x="197" y="22"/>
                      <a:pt x="196" y="20"/>
                      <a:pt x="196" y="20"/>
                    </a:cubicBezTo>
                    <a:cubicBezTo>
                      <a:pt x="196" y="20"/>
                      <a:pt x="196" y="19"/>
                      <a:pt x="196" y="19"/>
                    </a:cubicBezTo>
                    <a:cubicBezTo>
                      <a:pt x="197" y="18"/>
                      <a:pt x="197" y="20"/>
                      <a:pt x="198" y="20"/>
                    </a:cubicBezTo>
                    <a:cubicBezTo>
                      <a:pt x="199" y="21"/>
                      <a:pt x="200" y="22"/>
                      <a:pt x="200" y="21"/>
                    </a:cubicBezTo>
                    <a:cubicBezTo>
                      <a:pt x="200" y="20"/>
                      <a:pt x="199" y="19"/>
                      <a:pt x="200" y="19"/>
                    </a:cubicBezTo>
                    <a:cubicBezTo>
                      <a:pt x="200" y="19"/>
                      <a:pt x="201" y="19"/>
                      <a:pt x="202" y="19"/>
                    </a:cubicBezTo>
                    <a:cubicBezTo>
                      <a:pt x="202" y="18"/>
                      <a:pt x="201" y="17"/>
                      <a:pt x="201" y="17"/>
                    </a:cubicBezTo>
                    <a:cubicBezTo>
                      <a:pt x="202" y="16"/>
                      <a:pt x="203" y="17"/>
                      <a:pt x="203" y="17"/>
                    </a:cubicBezTo>
                    <a:cubicBezTo>
                      <a:pt x="203" y="16"/>
                      <a:pt x="203" y="16"/>
                      <a:pt x="204" y="16"/>
                    </a:cubicBezTo>
                    <a:cubicBezTo>
                      <a:pt x="205" y="16"/>
                      <a:pt x="205" y="18"/>
                      <a:pt x="207" y="18"/>
                    </a:cubicBezTo>
                    <a:cubicBezTo>
                      <a:pt x="209" y="18"/>
                      <a:pt x="210" y="19"/>
                      <a:pt x="212" y="18"/>
                    </a:cubicBezTo>
                    <a:cubicBezTo>
                      <a:pt x="213" y="17"/>
                      <a:pt x="214" y="17"/>
                      <a:pt x="214" y="17"/>
                    </a:cubicBezTo>
                    <a:cubicBezTo>
                      <a:pt x="214" y="17"/>
                      <a:pt x="215" y="17"/>
                      <a:pt x="215" y="17"/>
                    </a:cubicBezTo>
                    <a:cubicBezTo>
                      <a:pt x="216" y="17"/>
                      <a:pt x="213" y="19"/>
                      <a:pt x="215" y="19"/>
                    </a:cubicBezTo>
                    <a:cubicBezTo>
                      <a:pt x="218" y="19"/>
                      <a:pt x="219" y="17"/>
                      <a:pt x="219" y="16"/>
                    </a:cubicBezTo>
                    <a:cubicBezTo>
                      <a:pt x="219" y="16"/>
                      <a:pt x="218" y="16"/>
                      <a:pt x="218" y="15"/>
                    </a:cubicBezTo>
                    <a:cubicBezTo>
                      <a:pt x="218" y="14"/>
                      <a:pt x="219" y="12"/>
                      <a:pt x="219" y="12"/>
                    </a:cubicBezTo>
                    <a:cubicBezTo>
                      <a:pt x="219" y="12"/>
                      <a:pt x="217" y="13"/>
                      <a:pt x="218" y="12"/>
                    </a:cubicBezTo>
                    <a:cubicBezTo>
                      <a:pt x="218" y="11"/>
                      <a:pt x="219" y="10"/>
                      <a:pt x="218" y="10"/>
                    </a:cubicBezTo>
                    <a:cubicBezTo>
                      <a:pt x="218" y="10"/>
                      <a:pt x="216" y="8"/>
                      <a:pt x="216" y="8"/>
                    </a:cubicBezTo>
                    <a:cubicBezTo>
                      <a:pt x="216" y="8"/>
                      <a:pt x="213" y="10"/>
                      <a:pt x="212" y="9"/>
                    </a:cubicBezTo>
                    <a:cubicBezTo>
                      <a:pt x="212" y="8"/>
                      <a:pt x="209" y="7"/>
                      <a:pt x="209" y="6"/>
                    </a:cubicBezTo>
                    <a:cubicBezTo>
                      <a:pt x="210" y="5"/>
                      <a:pt x="211" y="5"/>
                      <a:pt x="212" y="5"/>
                    </a:cubicBezTo>
                    <a:cubicBezTo>
                      <a:pt x="212" y="5"/>
                      <a:pt x="212" y="7"/>
                      <a:pt x="213" y="7"/>
                    </a:cubicBezTo>
                    <a:cubicBezTo>
                      <a:pt x="213" y="7"/>
                      <a:pt x="213" y="5"/>
                      <a:pt x="213" y="5"/>
                    </a:cubicBezTo>
                    <a:cubicBezTo>
                      <a:pt x="214" y="5"/>
                      <a:pt x="214" y="6"/>
                      <a:pt x="214" y="6"/>
                    </a:cubicBezTo>
                    <a:cubicBezTo>
                      <a:pt x="215" y="6"/>
                      <a:pt x="215" y="5"/>
                      <a:pt x="215" y="5"/>
                    </a:cubicBezTo>
                    <a:cubicBezTo>
                      <a:pt x="216" y="5"/>
                      <a:pt x="217" y="7"/>
                      <a:pt x="217" y="6"/>
                    </a:cubicBezTo>
                    <a:cubicBezTo>
                      <a:pt x="217" y="6"/>
                      <a:pt x="216" y="5"/>
                      <a:pt x="217" y="4"/>
                    </a:cubicBezTo>
                    <a:cubicBezTo>
                      <a:pt x="218" y="4"/>
                      <a:pt x="218" y="3"/>
                      <a:pt x="218" y="4"/>
                    </a:cubicBezTo>
                    <a:cubicBezTo>
                      <a:pt x="219" y="4"/>
                      <a:pt x="218" y="7"/>
                      <a:pt x="219" y="7"/>
                    </a:cubicBezTo>
                    <a:cubicBezTo>
                      <a:pt x="219" y="8"/>
                      <a:pt x="219" y="9"/>
                      <a:pt x="220" y="9"/>
                    </a:cubicBezTo>
                    <a:cubicBezTo>
                      <a:pt x="220" y="9"/>
                      <a:pt x="221" y="7"/>
                      <a:pt x="222" y="7"/>
                    </a:cubicBezTo>
                    <a:cubicBezTo>
                      <a:pt x="223" y="7"/>
                      <a:pt x="223" y="10"/>
                      <a:pt x="224" y="10"/>
                    </a:cubicBezTo>
                    <a:cubicBezTo>
                      <a:pt x="225" y="10"/>
                      <a:pt x="228" y="11"/>
                      <a:pt x="228" y="12"/>
                    </a:cubicBezTo>
                    <a:cubicBezTo>
                      <a:pt x="229" y="12"/>
                      <a:pt x="228" y="13"/>
                      <a:pt x="228" y="13"/>
                    </a:cubicBezTo>
                    <a:cubicBezTo>
                      <a:pt x="229" y="13"/>
                      <a:pt x="232" y="12"/>
                      <a:pt x="233" y="12"/>
                    </a:cubicBezTo>
                    <a:cubicBezTo>
                      <a:pt x="234" y="12"/>
                      <a:pt x="235" y="13"/>
                      <a:pt x="235" y="14"/>
                    </a:cubicBezTo>
                    <a:cubicBezTo>
                      <a:pt x="235" y="14"/>
                      <a:pt x="234" y="16"/>
                      <a:pt x="236" y="16"/>
                    </a:cubicBezTo>
                    <a:cubicBezTo>
                      <a:pt x="237" y="16"/>
                      <a:pt x="239" y="16"/>
                      <a:pt x="240" y="15"/>
                    </a:cubicBezTo>
                    <a:cubicBezTo>
                      <a:pt x="241" y="15"/>
                      <a:pt x="241" y="14"/>
                      <a:pt x="242" y="14"/>
                    </a:cubicBezTo>
                    <a:cubicBezTo>
                      <a:pt x="243" y="14"/>
                      <a:pt x="246" y="18"/>
                      <a:pt x="247" y="18"/>
                    </a:cubicBezTo>
                    <a:cubicBezTo>
                      <a:pt x="247" y="18"/>
                      <a:pt x="248" y="18"/>
                      <a:pt x="248" y="17"/>
                    </a:cubicBezTo>
                    <a:cubicBezTo>
                      <a:pt x="248" y="17"/>
                      <a:pt x="248" y="17"/>
                      <a:pt x="248" y="16"/>
                    </a:cubicBezTo>
                    <a:cubicBezTo>
                      <a:pt x="249" y="16"/>
                      <a:pt x="251" y="16"/>
                      <a:pt x="251" y="15"/>
                    </a:cubicBezTo>
                    <a:cubicBezTo>
                      <a:pt x="251" y="15"/>
                      <a:pt x="250" y="15"/>
                      <a:pt x="251" y="14"/>
                    </a:cubicBezTo>
                    <a:cubicBezTo>
                      <a:pt x="251" y="14"/>
                      <a:pt x="254" y="11"/>
                      <a:pt x="255" y="12"/>
                    </a:cubicBezTo>
                    <a:cubicBezTo>
                      <a:pt x="255" y="12"/>
                      <a:pt x="254" y="13"/>
                      <a:pt x="254" y="14"/>
                    </a:cubicBezTo>
                    <a:cubicBezTo>
                      <a:pt x="254" y="14"/>
                      <a:pt x="255" y="14"/>
                      <a:pt x="255" y="15"/>
                    </a:cubicBezTo>
                    <a:cubicBezTo>
                      <a:pt x="254" y="15"/>
                      <a:pt x="252" y="16"/>
                      <a:pt x="252" y="17"/>
                    </a:cubicBezTo>
                    <a:cubicBezTo>
                      <a:pt x="252" y="17"/>
                      <a:pt x="252" y="19"/>
                      <a:pt x="253" y="18"/>
                    </a:cubicBezTo>
                    <a:cubicBezTo>
                      <a:pt x="254" y="18"/>
                      <a:pt x="255" y="16"/>
                      <a:pt x="256" y="16"/>
                    </a:cubicBezTo>
                    <a:cubicBezTo>
                      <a:pt x="256" y="17"/>
                      <a:pt x="255" y="18"/>
                      <a:pt x="256" y="18"/>
                    </a:cubicBezTo>
                    <a:cubicBezTo>
                      <a:pt x="257" y="19"/>
                      <a:pt x="257" y="20"/>
                      <a:pt x="258" y="20"/>
                    </a:cubicBezTo>
                    <a:cubicBezTo>
                      <a:pt x="259" y="19"/>
                      <a:pt x="260" y="18"/>
                      <a:pt x="259" y="18"/>
                    </a:cubicBezTo>
                    <a:cubicBezTo>
                      <a:pt x="259" y="17"/>
                      <a:pt x="258" y="17"/>
                      <a:pt x="258" y="16"/>
                    </a:cubicBezTo>
                    <a:cubicBezTo>
                      <a:pt x="258" y="15"/>
                      <a:pt x="259" y="15"/>
                      <a:pt x="260" y="15"/>
                    </a:cubicBezTo>
                    <a:cubicBezTo>
                      <a:pt x="261" y="15"/>
                      <a:pt x="261" y="14"/>
                      <a:pt x="262" y="14"/>
                    </a:cubicBezTo>
                    <a:cubicBezTo>
                      <a:pt x="262" y="14"/>
                      <a:pt x="262" y="15"/>
                      <a:pt x="262" y="15"/>
                    </a:cubicBezTo>
                    <a:cubicBezTo>
                      <a:pt x="262" y="16"/>
                      <a:pt x="262" y="17"/>
                      <a:pt x="263" y="17"/>
                    </a:cubicBezTo>
                    <a:cubicBezTo>
                      <a:pt x="263" y="17"/>
                      <a:pt x="264" y="17"/>
                      <a:pt x="264" y="17"/>
                    </a:cubicBezTo>
                    <a:cubicBezTo>
                      <a:pt x="265" y="17"/>
                      <a:pt x="266" y="18"/>
                      <a:pt x="266" y="18"/>
                    </a:cubicBezTo>
                    <a:cubicBezTo>
                      <a:pt x="266" y="19"/>
                      <a:pt x="263" y="20"/>
                      <a:pt x="263" y="21"/>
                    </a:cubicBezTo>
                    <a:cubicBezTo>
                      <a:pt x="263" y="21"/>
                      <a:pt x="263" y="23"/>
                      <a:pt x="263" y="23"/>
                    </a:cubicBezTo>
                    <a:cubicBezTo>
                      <a:pt x="262" y="24"/>
                      <a:pt x="261" y="23"/>
                      <a:pt x="261" y="23"/>
                    </a:cubicBezTo>
                    <a:cubicBezTo>
                      <a:pt x="260" y="24"/>
                      <a:pt x="261" y="24"/>
                      <a:pt x="261" y="25"/>
                    </a:cubicBezTo>
                    <a:cubicBezTo>
                      <a:pt x="262" y="25"/>
                      <a:pt x="261" y="25"/>
                      <a:pt x="261" y="26"/>
                    </a:cubicBezTo>
                    <a:cubicBezTo>
                      <a:pt x="261" y="27"/>
                      <a:pt x="261" y="27"/>
                      <a:pt x="261" y="28"/>
                    </a:cubicBezTo>
                    <a:cubicBezTo>
                      <a:pt x="260" y="29"/>
                      <a:pt x="259" y="30"/>
                      <a:pt x="259" y="29"/>
                    </a:cubicBezTo>
                    <a:cubicBezTo>
                      <a:pt x="259" y="29"/>
                      <a:pt x="260" y="27"/>
                      <a:pt x="259" y="27"/>
                    </a:cubicBezTo>
                    <a:cubicBezTo>
                      <a:pt x="257" y="28"/>
                      <a:pt x="256" y="29"/>
                      <a:pt x="255" y="29"/>
                    </a:cubicBezTo>
                    <a:cubicBezTo>
                      <a:pt x="254" y="29"/>
                      <a:pt x="255" y="32"/>
                      <a:pt x="254" y="32"/>
                    </a:cubicBezTo>
                    <a:cubicBezTo>
                      <a:pt x="254" y="33"/>
                      <a:pt x="254" y="34"/>
                      <a:pt x="254" y="34"/>
                    </a:cubicBezTo>
                    <a:cubicBezTo>
                      <a:pt x="255" y="34"/>
                      <a:pt x="255" y="33"/>
                      <a:pt x="256" y="34"/>
                    </a:cubicBezTo>
                    <a:cubicBezTo>
                      <a:pt x="256" y="34"/>
                      <a:pt x="255" y="37"/>
                      <a:pt x="254" y="38"/>
                    </a:cubicBezTo>
                    <a:cubicBezTo>
                      <a:pt x="253" y="40"/>
                      <a:pt x="252" y="43"/>
                      <a:pt x="251" y="44"/>
                    </a:cubicBezTo>
                    <a:cubicBezTo>
                      <a:pt x="249" y="45"/>
                      <a:pt x="250" y="44"/>
                      <a:pt x="249" y="45"/>
                    </a:cubicBezTo>
                    <a:cubicBezTo>
                      <a:pt x="249" y="47"/>
                      <a:pt x="250" y="47"/>
                      <a:pt x="250" y="48"/>
                    </a:cubicBezTo>
                    <a:cubicBezTo>
                      <a:pt x="250" y="49"/>
                      <a:pt x="253" y="50"/>
                      <a:pt x="255" y="52"/>
                    </a:cubicBezTo>
                    <a:cubicBezTo>
                      <a:pt x="257" y="54"/>
                      <a:pt x="260" y="55"/>
                      <a:pt x="261" y="57"/>
                    </a:cubicBezTo>
                    <a:cubicBezTo>
                      <a:pt x="262" y="58"/>
                      <a:pt x="262" y="59"/>
                      <a:pt x="263" y="59"/>
                    </a:cubicBezTo>
                    <a:cubicBezTo>
                      <a:pt x="265" y="59"/>
                      <a:pt x="266" y="59"/>
                      <a:pt x="267" y="59"/>
                    </a:cubicBezTo>
                    <a:cubicBezTo>
                      <a:pt x="267" y="59"/>
                      <a:pt x="270" y="61"/>
                      <a:pt x="272" y="62"/>
                    </a:cubicBezTo>
                    <a:cubicBezTo>
                      <a:pt x="274" y="64"/>
                      <a:pt x="276" y="65"/>
                      <a:pt x="278" y="66"/>
                    </a:cubicBezTo>
                    <a:cubicBezTo>
                      <a:pt x="279" y="66"/>
                      <a:pt x="283" y="68"/>
                      <a:pt x="285" y="69"/>
                    </a:cubicBezTo>
                    <a:cubicBezTo>
                      <a:pt x="287" y="69"/>
                      <a:pt x="288" y="69"/>
                      <a:pt x="289" y="70"/>
                    </a:cubicBezTo>
                    <a:cubicBezTo>
                      <a:pt x="290" y="71"/>
                      <a:pt x="289" y="71"/>
                      <a:pt x="291" y="73"/>
                    </a:cubicBezTo>
                    <a:cubicBezTo>
                      <a:pt x="293" y="74"/>
                      <a:pt x="296" y="76"/>
                      <a:pt x="297" y="77"/>
                    </a:cubicBezTo>
                    <a:cubicBezTo>
                      <a:pt x="298" y="77"/>
                      <a:pt x="299" y="79"/>
                      <a:pt x="300" y="79"/>
                    </a:cubicBezTo>
                    <a:cubicBezTo>
                      <a:pt x="301" y="79"/>
                      <a:pt x="302" y="78"/>
                      <a:pt x="304" y="78"/>
                    </a:cubicBezTo>
                    <a:cubicBezTo>
                      <a:pt x="306" y="78"/>
                      <a:pt x="306" y="78"/>
                      <a:pt x="307" y="77"/>
                    </a:cubicBezTo>
                    <a:cubicBezTo>
                      <a:pt x="308" y="77"/>
                      <a:pt x="309" y="76"/>
                      <a:pt x="309" y="75"/>
                    </a:cubicBezTo>
                    <a:cubicBezTo>
                      <a:pt x="310" y="74"/>
                      <a:pt x="312" y="69"/>
                      <a:pt x="313" y="66"/>
                    </a:cubicBezTo>
                    <a:cubicBezTo>
                      <a:pt x="314" y="64"/>
                      <a:pt x="315" y="61"/>
                      <a:pt x="316" y="59"/>
                    </a:cubicBezTo>
                    <a:cubicBezTo>
                      <a:pt x="317" y="57"/>
                      <a:pt x="317" y="54"/>
                      <a:pt x="317" y="53"/>
                    </a:cubicBezTo>
                    <a:cubicBezTo>
                      <a:pt x="318" y="51"/>
                      <a:pt x="318" y="50"/>
                      <a:pt x="318" y="49"/>
                    </a:cubicBezTo>
                    <a:cubicBezTo>
                      <a:pt x="318" y="47"/>
                      <a:pt x="317" y="47"/>
                      <a:pt x="317" y="45"/>
                    </a:cubicBezTo>
                    <a:cubicBezTo>
                      <a:pt x="317" y="43"/>
                      <a:pt x="318" y="41"/>
                      <a:pt x="317" y="39"/>
                    </a:cubicBezTo>
                    <a:cubicBezTo>
                      <a:pt x="317" y="38"/>
                      <a:pt x="316" y="35"/>
                      <a:pt x="316" y="35"/>
                    </a:cubicBezTo>
                    <a:cubicBezTo>
                      <a:pt x="316" y="34"/>
                      <a:pt x="318" y="30"/>
                      <a:pt x="318" y="29"/>
                    </a:cubicBezTo>
                    <a:cubicBezTo>
                      <a:pt x="318" y="28"/>
                      <a:pt x="317" y="25"/>
                      <a:pt x="318" y="25"/>
                    </a:cubicBezTo>
                    <a:cubicBezTo>
                      <a:pt x="318" y="24"/>
                      <a:pt x="319" y="23"/>
                      <a:pt x="319" y="23"/>
                    </a:cubicBezTo>
                    <a:cubicBezTo>
                      <a:pt x="320" y="22"/>
                      <a:pt x="321" y="25"/>
                      <a:pt x="321" y="25"/>
                    </a:cubicBezTo>
                    <a:cubicBezTo>
                      <a:pt x="321" y="24"/>
                      <a:pt x="321" y="23"/>
                      <a:pt x="321" y="22"/>
                    </a:cubicBezTo>
                    <a:cubicBezTo>
                      <a:pt x="321" y="22"/>
                      <a:pt x="321" y="22"/>
                      <a:pt x="321" y="21"/>
                    </a:cubicBezTo>
                    <a:cubicBezTo>
                      <a:pt x="321" y="21"/>
                      <a:pt x="319" y="20"/>
                      <a:pt x="319" y="20"/>
                    </a:cubicBezTo>
                    <a:cubicBezTo>
                      <a:pt x="319" y="20"/>
                      <a:pt x="318" y="21"/>
                      <a:pt x="318" y="20"/>
                    </a:cubicBezTo>
                    <a:cubicBezTo>
                      <a:pt x="318" y="20"/>
                      <a:pt x="319" y="19"/>
                      <a:pt x="319" y="18"/>
                    </a:cubicBezTo>
                    <a:cubicBezTo>
                      <a:pt x="319" y="17"/>
                      <a:pt x="320" y="16"/>
                      <a:pt x="321" y="14"/>
                    </a:cubicBezTo>
                    <a:cubicBezTo>
                      <a:pt x="321" y="12"/>
                      <a:pt x="322" y="7"/>
                      <a:pt x="323" y="6"/>
                    </a:cubicBezTo>
                    <a:cubicBezTo>
                      <a:pt x="323" y="4"/>
                      <a:pt x="322" y="4"/>
                      <a:pt x="323" y="3"/>
                    </a:cubicBezTo>
                    <a:cubicBezTo>
                      <a:pt x="324" y="2"/>
                      <a:pt x="327" y="0"/>
                      <a:pt x="328" y="0"/>
                    </a:cubicBezTo>
                    <a:cubicBezTo>
                      <a:pt x="328" y="0"/>
                      <a:pt x="329" y="1"/>
                      <a:pt x="329" y="1"/>
                    </a:cubicBezTo>
                    <a:cubicBezTo>
                      <a:pt x="329" y="2"/>
                      <a:pt x="328" y="3"/>
                      <a:pt x="328" y="3"/>
                    </a:cubicBezTo>
                    <a:cubicBezTo>
                      <a:pt x="328" y="3"/>
                      <a:pt x="329" y="3"/>
                      <a:pt x="330" y="4"/>
                    </a:cubicBezTo>
                    <a:cubicBezTo>
                      <a:pt x="330" y="4"/>
                      <a:pt x="331" y="8"/>
                      <a:pt x="331" y="9"/>
                    </a:cubicBezTo>
                    <a:cubicBezTo>
                      <a:pt x="331" y="10"/>
                      <a:pt x="331" y="13"/>
                      <a:pt x="331" y="13"/>
                    </a:cubicBezTo>
                    <a:cubicBezTo>
                      <a:pt x="332" y="13"/>
                      <a:pt x="335" y="14"/>
                      <a:pt x="335" y="14"/>
                    </a:cubicBezTo>
                    <a:cubicBezTo>
                      <a:pt x="335" y="15"/>
                      <a:pt x="333" y="17"/>
                      <a:pt x="334" y="18"/>
                    </a:cubicBezTo>
                    <a:cubicBezTo>
                      <a:pt x="334" y="19"/>
                      <a:pt x="337" y="21"/>
                      <a:pt x="337" y="21"/>
                    </a:cubicBezTo>
                    <a:cubicBezTo>
                      <a:pt x="337" y="22"/>
                      <a:pt x="336" y="24"/>
                      <a:pt x="337" y="24"/>
                    </a:cubicBezTo>
                    <a:cubicBezTo>
                      <a:pt x="337" y="25"/>
                      <a:pt x="339" y="23"/>
                      <a:pt x="339" y="24"/>
                    </a:cubicBezTo>
                    <a:cubicBezTo>
                      <a:pt x="339" y="25"/>
                      <a:pt x="338" y="26"/>
                      <a:pt x="338" y="27"/>
                    </a:cubicBezTo>
                    <a:cubicBezTo>
                      <a:pt x="339" y="28"/>
                      <a:pt x="339" y="30"/>
                      <a:pt x="340" y="32"/>
                    </a:cubicBezTo>
                    <a:cubicBezTo>
                      <a:pt x="340" y="35"/>
                      <a:pt x="341" y="40"/>
                      <a:pt x="342" y="41"/>
                    </a:cubicBezTo>
                    <a:cubicBezTo>
                      <a:pt x="342" y="42"/>
                      <a:pt x="342" y="43"/>
                      <a:pt x="343" y="42"/>
                    </a:cubicBezTo>
                    <a:cubicBezTo>
                      <a:pt x="344" y="42"/>
                      <a:pt x="345" y="41"/>
                      <a:pt x="346" y="40"/>
                    </a:cubicBezTo>
                    <a:cubicBezTo>
                      <a:pt x="347" y="40"/>
                      <a:pt x="348" y="39"/>
                      <a:pt x="349" y="40"/>
                    </a:cubicBezTo>
                    <a:cubicBezTo>
                      <a:pt x="350" y="41"/>
                      <a:pt x="349" y="42"/>
                      <a:pt x="351" y="43"/>
                    </a:cubicBezTo>
                    <a:cubicBezTo>
                      <a:pt x="353" y="44"/>
                      <a:pt x="358" y="47"/>
                      <a:pt x="358" y="48"/>
                    </a:cubicBezTo>
                    <a:cubicBezTo>
                      <a:pt x="359" y="49"/>
                      <a:pt x="357" y="49"/>
                      <a:pt x="358" y="49"/>
                    </a:cubicBezTo>
                    <a:cubicBezTo>
                      <a:pt x="358" y="50"/>
                      <a:pt x="359" y="50"/>
                      <a:pt x="359" y="51"/>
                    </a:cubicBezTo>
                    <a:cubicBezTo>
                      <a:pt x="359" y="52"/>
                      <a:pt x="357" y="52"/>
                      <a:pt x="358" y="53"/>
                    </a:cubicBezTo>
                    <a:cubicBezTo>
                      <a:pt x="358" y="55"/>
                      <a:pt x="359" y="56"/>
                      <a:pt x="359" y="58"/>
                    </a:cubicBezTo>
                    <a:cubicBezTo>
                      <a:pt x="360" y="60"/>
                      <a:pt x="359" y="62"/>
                      <a:pt x="359" y="62"/>
                    </a:cubicBezTo>
                    <a:cubicBezTo>
                      <a:pt x="360" y="63"/>
                      <a:pt x="359" y="63"/>
                      <a:pt x="360" y="65"/>
                    </a:cubicBezTo>
                    <a:cubicBezTo>
                      <a:pt x="360" y="67"/>
                      <a:pt x="363" y="68"/>
                      <a:pt x="363" y="69"/>
                    </a:cubicBezTo>
                    <a:cubicBezTo>
                      <a:pt x="363" y="70"/>
                      <a:pt x="363" y="70"/>
                      <a:pt x="363" y="71"/>
                    </a:cubicBezTo>
                    <a:cubicBezTo>
                      <a:pt x="364" y="71"/>
                      <a:pt x="365" y="69"/>
                      <a:pt x="365" y="70"/>
                    </a:cubicBezTo>
                    <a:cubicBezTo>
                      <a:pt x="366" y="71"/>
                      <a:pt x="366" y="72"/>
                      <a:pt x="366" y="73"/>
                    </a:cubicBezTo>
                    <a:cubicBezTo>
                      <a:pt x="366" y="75"/>
                      <a:pt x="367" y="77"/>
                      <a:pt x="367" y="78"/>
                    </a:cubicBezTo>
                    <a:cubicBezTo>
                      <a:pt x="367" y="79"/>
                      <a:pt x="367" y="84"/>
                      <a:pt x="367" y="85"/>
                    </a:cubicBezTo>
                    <a:cubicBezTo>
                      <a:pt x="367" y="86"/>
                      <a:pt x="370" y="88"/>
                      <a:pt x="370" y="88"/>
                    </a:cubicBezTo>
                    <a:cubicBezTo>
                      <a:pt x="370" y="89"/>
                      <a:pt x="370" y="90"/>
                      <a:pt x="370" y="91"/>
                    </a:cubicBezTo>
                    <a:cubicBezTo>
                      <a:pt x="369" y="92"/>
                      <a:pt x="368" y="93"/>
                      <a:pt x="369" y="93"/>
                    </a:cubicBezTo>
                    <a:cubicBezTo>
                      <a:pt x="371" y="94"/>
                      <a:pt x="372" y="95"/>
                      <a:pt x="373" y="95"/>
                    </a:cubicBezTo>
                    <a:cubicBezTo>
                      <a:pt x="374" y="96"/>
                      <a:pt x="375" y="98"/>
                      <a:pt x="376" y="97"/>
                    </a:cubicBezTo>
                    <a:cubicBezTo>
                      <a:pt x="376" y="97"/>
                      <a:pt x="376" y="95"/>
                      <a:pt x="377" y="96"/>
                    </a:cubicBezTo>
                    <a:cubicBezTo>
                      <a:pt x="378" y="97"/>
                      <a:pt x="376" y="97"/>
                      <a:pt x="378" y="98"/>
                    </a:cubicBezTo>
                    <a:cubicBezTo>
                      <a:pt x="380" y="99"/>
                      <a:pt x="380" y="99"/>
                      <a:pt x="380" y="98"/>
                    </a:cubicBezTo>
                    <a:cubicBezTo>
                      <a:pt x="381" y="98"/>
                      <a:pt x="381" y="97"/>
                      <a:pt x="382" y="97"/>
                    </a:cubicBezTo>
                    <a:cubicBezTo>
                      <a:pt x="383" y="98"/>
                      <a:pt x="383" y="100"/>
                      <a:pt x="383" y="101"/>
                    </a:cubicBezTo>
                    <a:cubicBezTo>
                      <a:pt x="384" y="102"/>
                      <a:pt x="383" y="104"/>
                      <a:pt x="384" y="103"/>
                    </a:cubicBezTo>
                    <a:cubicBezTo>
                      <a:pt x="385" y="103"/>
                      <a:pt x="385" y="102"/>
                      <a:pt x="386" y="102"/>
                    </a:cubicBezTo>
                    <a:cubicBezTo>
                      <a:pt x="388" y="103"/>
                      <a:pt x="390" y="104"/>
                      <a:pt x="391" y="105"/>
                    </a:cubicBezTo>
                    <a:cubicBezTo>
                      <a:pt x="392" y="106"/>
                      <a:pt x="392" y="108"/>
                      <a:pt x="393" y="108"/>
                    </a:cubicBezTo>
                    <a:cubicBezTo>
                      <a:pt x="394" y="107"/>
                      <a:pt x="394" y="105"/>
                      <a:pt x="395" y="106"/>
                    </a:cubicBezTo>
                    <a:cubicBezTo>
                      <a:pt x="396" y="108"/>
                      <a:pt x="399" y="111"/>
                      <a:pt x="399" y="111"/>
                    </a:cubicBezTo>
                    <a:cubicBezTo>
                      <a:pt x="398" y="112"/>
                      <a:pt x="397" y="111"/>
                      <a:pt x="396" y="111"/>
                    </a:cubicBezTo>
                    <a:cubicBezTo>
                      <a:pt x="396" y="112"/>
                      <a:pt x="396" y="113"/>
                      <a:pt x="396" y="113"/>
                    </a:cubicBezTo>
                    <a:cubicBezTo>
                      <a:pt x="396" y="114"/>
                      <a:pt x="396" y="115"/>
                      <a:pt x="397" y="115"/>
                    </a:cubicBezTo>
                    <a:cubicBezTo>
                      <a:pt x="398" y="116"/>
                      <a:pt x="400" y="117"/>
                      <a:pt x="402" y="117"/>
                    </a:cubicBezTo>
                    <a:cubicBezTo>
                      <a:pt x="403" y="117"/>
                      <a:pt x="402" y="120"/>
                      <a:pt x="403" y="122"/>
                    </a:cubicBezTo>
                    <a:cubicBezTo>
                      <a:pt x="403" y="123"/>
                      <a:pt x="404" y="123"/>
                      <a:pt x="404" y="124"/>
                    </a:cubicBezTo>
                    <a:cubicBezTo>
                      <a:pt x="404" y="126"/>
                      <a:pt x="405" y="129"/>
                      <a:pt x="406" y="131"/>
                    </a:cubicBezTo>
                    <a:cubicBezTo>
                      <a:pt x="406" y="132"/>
                      <a:pt x="405" y="133"/>
                      <a:pt x="406" y="134"/>
                    </a:cubicBezTo>
                    <a:cubicBezTo>
                      <a:pt x="408" y="134"/>
                      <a:pt x="408" y="133"/>
                      <a:pt x="409" y="134"/>
                    </a:cubicBezTo>
                    <a:cubicBezTo>
                      <a:pt x="410" y="135"/>
                      <a:pt x="410" y="136"/>
                      <a:pt x="410" y="136"/>
                    </a:cubicBezTo>
                    <a:cubicBezTo>
                      <a:pt x="411" y="135"/>
                      <a:pt x="411" y="132"/>
                      <a:pt x="411" y="131"/>
                    </a:cubicBezTo>
                    <a:cubicBezTo>
                      <a:pt x="411" y="130"/>
                      <a:pt x="411" y="130"/>
                      <a:pt x="411" y="130"/>
                    </a:cubicBezTo>
                    <a:cubicBezTo>
                      <a:pt x="412" y="130"/>
                      <a:pt x="412" y="132"/>
                      <a:pt x="413" y="133"/>
                    </a:cubicBezTo>
                    <a:cubicBezTo>
                      <a:pt x="413" y="133"/>
                      <a:pt x="416" y="135"/>
                      <a:pt x="416" y="135"/>
                    </a:cubicBezTo>
                    <a:cubicBezTo>
                      <a:pt x="417" y="135"/>
                      <a:pt x="416" y="134"/>
                      <a:pt x="416" y="134"/>
                    </a:cubicBezTo>
                    <a:cubicBezTo>
                      <a:pt x="417" y="133"/>
                      <a:pt x="417" y="133"/>
                      <a:pt x="418" y="132"/>
                    </a:cubicBezTo>
                    <a:cubicBezTo>
                      <a:pt x="418" y="132"/>
                      <a:pt x="418" y="133"/>
                      <a:pt x="419" y="135"/>
                    </a:cubicBezTo>
                    <a:cubicBezTo>
                      <a:pt x="420" y="136"/>
                      <a:pt x="420" y="137"/>
                      <a:pt x="420" y="137"/>
                    </a:cubicBezTo>
                    <a:cubicBezTo>
                      <a:pt x="420" y="138"/>
                      <a:pt x="418" y="137"/>
                      <a:pt x="419" y="139"/>
                    </a:cubicBezTo>
                    <a:cubicBezTo>
                      <a:pt x="419" y="142"/>
                      <a:pt x="419" y="142"/>
                      <a:pt x="419" y="144"/>
                    </a:cubicBezTo>
                    <a:cubicBezTo>
                      <a:pt x="420" y="145"/>
                      <a:pt x="418" y="145"/>
                      <a:pt x="420" y="146"/>
                    </a:cubicBezTo>
                    <a:cubicBezTo>
                      <a:pt x="421" y="148"/>
                      <a:pt x="422" y="147"/>
                      <a:pt x="423" y="149"/>
                    </a:cubicBezTo>
                    <a:cubicBezTo>
                      <a:pt x="424" y="150"/>
                      <a:pt x="423" y="149"/>
                      <a:pt x="426" y="151"/>
                    </a:cubicBezTo>
                    <a:cubicBezTo>
                      <a:pt x="428" y="153"/>
                      <a:pt x="427" y="152"/>
                      <a:pt x="429" y="153"/>
                    </a:cubicBezTo>
                    <a:cubicBezTo>
                      <a:pt x="430" y="153"/>
                      <a:pt x="431" y="152"/>
                      <a:pt x="432" y="153"/>
                    </a:cubicBezTo>
                    <a:cubicBezTo>
                      <a:pt x="432" y="155"/>
                      <a:pt x="432" y="156"/>
                      <a:pt x="433" y="157"/>
                    </a:cubicBezTo>
                    <a:cubicBezTo>
                      <a:pt x="433" y="157"/>
                      <a:pt x="432" y="157"/>
                      <a:pt x="434" y="158"/>
                    </a:cubicBezTo>
                    <a:cubicBezTo>
                      <a:pt x="436" y="160"/>
                      <a:pt x="437" y="159"/>
                      <a:pt x="437" y="161"/>
                    </a:cubicBezTo>
                    <a:cubicBezTo>
                      <a:pt x="437" y="162"/>
                      <a:pt x="438" y="163"/>
                      <a:pt x="438" y="164"/>
                    </a:cubicBezTo>
                    <a:cubicBezTo>
                      <a:pt x="439" y="165"/>
                      <a:pt x="438" y="166"/>
                      <a:pt x="439" y="166"/>
                    </a:cubicBezTo>
                    <a:cubicBezTo>
                      <a:pt x="440" y="166"/>
                      <a:pt x="442" y="166"/>
                      <a:pt x="442" y="167"/>
                    </a:cubicBezTo>
                    <a:cubicBezTo>
                      <a:pt x="442" y="168"/>
                      <a:pt x="442" y="168"/>
                      <a:pt x="442" y="169"/>
                    </a:cubicBezTo>
                    <a:cubicBezTo>
                      <a:pt x="442" y="170"/>
                      <a:pt x="442" y="171"/>
                      <a:pt x="442" y="172"/>
                    </a:cubicBezTo>
                    <a:cubicBezTo>
                      <a:pt x="443" y="173"/>
                      <a:pt x="442" y="174"/>
                      <a:pt x="444" y="174"/>
                    </a:cubicBezTo>
                    <a:cubicBezTo>
                      <a:pt x="445" y="174"/>
                      <a:pt x="445" y="174"/>
                      <a:pt x="446" y="174"/>
                    </a:cubicBezTo>
                    <a:cubicBezTo>
                      <a:pt x="446" y="175"/>
                      <a:pt x="444" y="177"/>
                      <a:pt x="444" y="178"/>
                    </a:cubicBezTo>
                    <a:cubicBezTo>
                      <a:pt x="444" y="179"/>
                      <a:pt x="444" y="181"/>
                      <a:pt x="445" y="182"/>
                    </a:cubicBezTo>
                    <a:cubicBezTo>
                      <a:pt x="445" y="183"/>
                      <a:pt x="444" y="183"/>
                      <a:pt x="445" y="185"/>
                    </a:cubicBezTo>
                    <a:cubicBezTo>
                      <a:pt x="446" y="188"/>
                      <a:pt x="446" y="188"/>
                      <a:pt x="446" y="188"/>
                    </a:cubicBezTo>
                    <a:cubicBezTo>
                      <a:pt x="445" y="189"/>
                      <a:pt x="444" y="187"/>
                      <a:pt x="444" y="188"/>
                    </a:cubicBezTo>
                    <a:cubicBezTo>
                      <a:pt x="444" y="190"/>
                      <a:pt x="444" y="190"/>
                      <a:pt x="444" y="191"/>
                    </a:cubicBezTo>
                    <a:cubicBezTo>
                      <a:pt x="445" y="192"/>
                      <a:pt x="446" y="194"/>
                      <a:pt x="448" y="196"/>
                    </a:cubicBezTo>
                    <a:cubicBezTo>
                      <a:pt x="449" y="198"/>
                      <a:pt x="449" y="201"/>
                      <a:pt x="449" y="202"/>
                    </a:cubicBezTo>
                    <a:cubicBezTo>
                      <a:pt x="450" y="204"/>
                      <a:pt x="451" y="207"/>
                      <a:pt x="451" y="208"/>
                    </a:cubicBezTo>
                    <a:cubicBezTo>
                      <a:pt x="451" y="209"/>
                      <a:pt x="450" y="209"/>
                      <a:pt x="449" y="211"/>
                    </a:cubicBezTo>
                    <a:cubicBezTo>
                      <a:pt x="448" y="214"/>
                      <a:pt x="448" y="216"/>
                      <a:pt x="447" y="218"/>
                    </a:cubicBezTo>
                    <a:cubicBezTo>
                      <a:pt x="447" y="220"/>
                      <a:pt x="448" y="220"/>
                      <a:pt x="447" y="221"/>
                    </a:cubicBezTo>
                    <a:cubicBezTo>
                      <a:pt x="446" y="222"/>
                      <a:pt x="446" y="223"/>
                      <a:pt x="445" y="225"/>
                    </a:cubicBezTo>
                    <a:cubicBezTo>
                      <a:pt x="445" y="227"/>
                      <a:pt x="444" y="228"/>
                      <a:pt x="444" y="229"/>
                    </a:cubicBezTo>
                    <a:cubicBezTo>
                      <a:pt x="443" y="230"/>
                      <a:pt x="443" y="231"/>
                      <a:pt x="443" y="232"/>
                    </a:cubicBezTo>
                    <a:cubicBezTo>
                      <a:pt x="443" y="234"/>
                      <a:pt x="443" y="237"/>
                      <a:pt x="443" y="238"/>
                    </a:cubicBezTo>
                    <a:cubicBezTo>
                      <a:pt x="443" y="239"/>
                      <a:pt x="442" y="242"/>
                      <a:pt x="441" y="244"/>
                    </a:cubicBezTo>
                    <a:cubicBezTo>
                      <a:pt x="440" y="246"/>
                      <a:pt x="438" y="247"/>
                      <a:pt x="438" y="248"/>
                    </a:cubicBezTo>
                    <a:cubicBezTo>
                      <a:pt x="438" y="250"/>
                      <a:pt x="439" y="252"/>
                      <a:pt x="438" y="253"/>
                    </a:cubicBezTo>
                    <a:cubicBezTo>
                      <a:pt x="437" y="254"/>
                      <a:pt x="435" y="255"/>
                      <a:pt x="434" y="255"/>
                    </a:cubicBezTo>
                    <a:cubicBezTo>
                      <a:pt x="433" y="256"/>
                      <a:pt x="434" y="256"/>
                      <a:pt x="434" y="257"/>
                    </a:cubicBezTo>
                    <a:cubicBezTo>
                      <a:pt x="434" y="257"/>
                      <a:pt x="432" y="257"/>
                      <a:pt x="431" y="258"/>
                    </a:cubicBezTo>
                    <a:cubicBezTo>
                      <a:pt x="430" y="259"/>
                      <a:pt x="431" y="260"/>
                      <a:pt x="428" y="262"/>
                    </a:cubicBezTo>
                    <a:cubicBezTo>
                      <a:pt x="425" y="263"/>
                      <a:pt x="424" y="266"/>
                      <a:pt x="424" y="266"/>
                    </a:cubicBezTo>
                    <a:cubicBezTo>
                      <a:pt x="424" y="267"/>
                      <a:pt x="425" y="267"/>
                      <a:pt x="425" y="268"/>
                    </a:cubicBezTo>
                    <a:cubicBezTo>
                      <a:pt x="424" y="269"/>
                      <a:pt x="425" y="270"/>
                      <a:pt x="423" y="272"/>
                    </a:cubicBezTo>
                    <a:cubicBezTo>
                      <a:pt x="422" y="274"/>
                      <a:pt x="421" y="276"/>
                      <a:pt x="420" y="277"/>
                    </a:cubicBezTo>
                    <a:cubicBezTo>
                      <a:pt x="420" y="278"/>
                      <a:pt x="419" y="279"/>
                      <a:pt x="419" y="279"/>
                    </a:cubicBezTo>
                    <a:cubicBezTo>
                      <a:pt x="420" y="280"/>
                      <a:pt x="421" y="280"/>
                      <a:pt x="420" y="281"/>
                    </a:cubicBezTo>
                    <a:cubicBezTo>
                      <a:pt x="420" y="281"/>
                      <a:pt x="419" y="281"/>
                      <a:pt x="419" y="282"/>
                    </a:cubicBezTo>
                    <a:cubicBezTo>
                      <a:pt x="419" y="284"/>
                      <a:pt x="420" y="284"/>
                      <a:pt x="419" y="285"/>
                    </a:cubicBezTo>
                    <a:cubicBezTo>
                      <a:pt x="419" y="285"/>
                      <a:pt x="417" y="284"/>
                      <a:pt x="418" y="286"/>
                    </a:cubicBezTo>
                    <a:cubicBezTo>
                      <a:pt x="418" y="287"/>
                      <a:pt x="417" y="287"/>
                      <a:pt x="417" y="287"/>
                    </a:cubicBezTo>
                    <a:cubicBezTo>
                      <a:pt x="417" y="288"/>
                      <a:pt x="415" y="291"/>
                      <a:pt x="414" y="293"/>
                    </a:cubicBezTo>
                    <a:cubicBezTo>
                      <a:pt x="413" y="295"/>
                      <a:pt x="411" y="302"/>
                      <a:pt x="410" y="305"/>
                    </a:cubicBezTo>
                    <a:cubicBezTo>
                      <a:pt x="410" y="308"/>
                      <a:pt x="409" y="310"/>
                      <a:pt x="409" y="311"/>
                    </a:cubicBezTo>
                    <a:cubicBezTo>
                      <a:pt x="409" y="312"/>
                      <a:pt x="410" y="312"/>
                      <a:pt x="410" y="313"/>
                    </a:cubicBezTo>
                    <a:cubicBezTo>
                      <a:pt x="410" y="314"/>
                      <a:pt x="410" y="316"/>
                      <a:pt x="410" y="317"/>
                    </a:cubicBezTo>
                    <a:cubicBezTo>
                      <a:pt x="409" y="317"/>
                      <a:pt x="408" y="316"/>
                      <a:pt x="407" y="317"/>
                    </a:cubicBezTo>
                    <a:cubicBezTo>
                      <a:pt x="406" y="318"/>
                      <a:pt x="404" y="319"/>
                      <a:pt x="403" y="320"/>
                    </a:cubicBezTo>
                    <a:cubicBezTo>
                      <a:pt x="402" y="321"/>
                      <a:pt x="397" y="321"/>
                      <a:pt x="394" y="320"/>
                    </a:cubicBezTo>
                    <a:cubicBezTo>
                      <a:pt x="391" y="320"/>
                      <a:pt x="390" y="320"/>
                      <a:pt x="388" y="321"/>
                    </a:cubicBezTo>
                    <a:cubicBezTo>
                      <a:pt x="387" y="322"/>
                      <a:pt x="384" y="324"/>
                      <a:pt x="383" y="325"/>
                    </a:cubicBezTo>
                    <a:cubicBezTo>
                      <a:pt x="381" y="326"/>
                      <a:pt x="378" y="328"/>
                      <a:pt x="377" y="330"/>
                    </a:cubicBezTo>
                    <a:cubicBezTo>
                      <a:pt x="375" y="331"/>
                      <a:pt x="376" y="331"/>
                      <a:pt x="375" y="331"/>
                    </a:cubicBezTo>
                    <a:cubicBezTo>
                      <a:pt x="373" y="331"/>
                      <a:pt x="373" y="333"/>
                      <a:pt x="372" y="333"/>
                    </a:cubicBezTo>
                    <a:cubicBezTo>
                      <a:pt x="372" y="333"/>
                      <a:pt x="372" y="333"/>
                      <a:pt x="372" y="333"/>
                    </a:cubicBezTo>
                    <a:cubicBezTo>
                      <a:pt x="372" y="332"/>
                      <a:pt x="372" y="331"/>
                      <a:pt x="372" y="331"/>
                    </a:cubicBezTo>
                    <a:cubicBezTo>
                      <a:pt x="371" y="331"/>
                      <a:pt x="369" y="332"/>
                      <a:pt x="369" y="332"/>
                    </a:cubicBezTo>
                    <a:cubicBezTo>
                      <a:pt x="369" y="333"/>
                      <a:pt x="369" y="333"/>
                      <a:pt x="370" y="334"/>
                    </a:cubicBezTo>
                    <a:cubicBezTo>
                      <a:pt x="370" y="334"/>
                      <a:pt x="370" y="337"/>
                      <a:pt x="370" y="337"/>
                    </a:cubicBezTo>
                    <a:cubicBezTo>
                      <a:pt x="369" y="337"/>
                      <a:pt x="368" y="335"/>
                      <a:pt x="368" y="334"/>
                    </a:cubicBezTo>
                    <a:cubicBezTo>
                      <a:pt x="367" y="334"/>
                      <a:pt x="366" y="333"/>
                      <a:pt x="366" y="333"/>
                    </a:cubicBezTo>
                    <a:cubicBezTo>
                      <a:pt x="365" y="333"/>
                      <a:pt x="365" y="334"/>
                      <a:pt x="365" y="333"/>
                    </a:cubicBezTo>
                    <a:cubicBezTo>
                      <a:pt x="364" y="333"/>
                      <a:pt x="362" y="331"/>
                      <a:pt x="361" y="330"/>
                    </a:cubicBezTo>
                    <a:cubicBezTo>
                      <a:pt x="359" y="329"/>
                      <a:pt x="357" y="330"/>
                      <a:pt x="357" y="330"/>
                    </a:cubicBezTo>
                    <a:cubicBezTo>
                      <a:pt x="357" y="329"/>
                      <a:pt x="359" y="328"/>
                      <a:pt x="359" y="328"/>
                    </a:cubicBezTo>
                    <a:cubicBezTo>
                      <a:pt x="360" y="327"/>
                      <a:pt x="361" y="327"/>
                      <a:pt x="360" y="326"/>
                    </a:cubicBezTo>
                    <a:cubicBezTo>
                      <a:pt x="360" y="326"/>
                      <a:pt x="359" y="325"/>
                      <a:pt x="359" y="325"/>
                    </a:cubicBezTo>
                    <a:cubicBezTo>
                      <a:pt x="359" y="326"/>
                      <a:pt x="356" y="328"/>
                      <a:pt x="355" y="328"/>
                    </a:cubicBezTo>
                    <a:cubicBezTo>
                      <a:pt x="354" y="329"/>
                      <a:pt x="353" y="328"/>
                      <a:pt x="353" y="327"/>
                    </a:cubicBezTo>
                    <a:cubicBezTo>
                      <a:pt x="352" y="327"/>
                      <a:pt x="354" y="327"/>
                      <a:pt x="355" y="326"/>
                    </a:cubicBezTo>
                    <a:cubicBezTo>
                      <a:pt x="356" y="326"/>
                      <a:pt x="356" y="325"/>
                      <a:pt x="356" y="325"/>
                    </a:cubicBezTo>
                    <a:cubicBezTo>
                      <a:pt x="357" y="324"/>
                      <a:pt x="354" y="322"/>
                      <a:pt x="354" y="321"/>
                    </a:cubicBezTo>
                    <a:cubicBezTo>
                      <a:pt x="353" y="320"/>
                      <a:pt x="352" y="322"/>
                      <a:pt x="351" y="323"/>
                    </a:cubicBezTo>
                    <a:cubicBezTo>
                      <a:pt x="350" y="323"/>
                      <a:pt x="348" y="323"/>
                      <a:pt x="348" y="324"/>
                    </a:cubicBezTo>
                    <a:cubicBezTo>
                      <a:pt x="348" y="325"/>
                      <a:pt x="350" y="324"/>
                      <a:pt x="350" y="325"/>
                    </a:cubicBezTo>
                    <a:cubicBezTo>
                      <a:pt x="351" y="326"/>
                      <a:pt x="350" y="326"/>
                      <a:pt x="349" y="327"/>
                    </a:cubicBezTo>
                    <a:cubicBezTo>
                      <a:pt x="348" y="327"/>
                      <a:pt x="345" y="328"/>
                      <a:pt x="344" y="329"/>
                    </a:cubicBezTo>
                    <a:cubicBezTo>
                      <a:pt x="343" y="330"/>
                      <a:pt x="344" y="330"/>
                      <a:pt x="343" y="331"/>
                    </a:cubicBezTo>
                    <a:cubicBezTo>
                      <a:pt x="342" y="332"/>
                      <a:pt x="341" y="334"/>
                      <a:pt x="339" y="334"/>
                    </a:cubicBezTo>
                    <a:cubicBezTo>
                      <a:pt x="338" y="333"/>
                      <a:pt x="330" y="328"/>
                      <a:pt x="328" y="328"/>
                    </a:cubicBezTo>
                    <a:cubicBezTo>
                      <a:pt x="326" y="327"/>
                      <a:pt x="325" y="328"/>
                      <a:pt x="324" y="328"/>
                    </a:cubicBezTo>
                    <a:cubicBezTo>
                      <a:pt x="323" y="327"/>
                      <a:pt x="322" y="326"/>
                      <a:pt x="320" y="326"/>
                    </a:cubicBezTo>
                    <a:cubicBezTo>
                      <a:pt x="319" y="327"/>
                      <a:pt x="317" y="329"/>
                      <a:pt x="316" y="328"/>
                    </a:cubicBezTo>
                    <a:cubicBezTo>
                      <a:pt x="315" y="327"/>
                      <a:pt x="317" y="328"/>
                      <a:pt x="314" y="326"/>
                    </a:cubicBezTo>
                    <a:cubicBezTo>
                      <a:pt x="312" y="324"/>
                      <a:pt x="311" y="323"/>
                      <a:pt x="308" y="323"/>
                    </a:cubicBezTo>
                    <a:cubicBezTo>
                      <a:pt x="305" y="323"/>
                      <a:pt x="305" y="323"/>
                      <a:pt x="304" y="322"/>
                    </a:cubicBezTo>
                    <a:cubicBezTo>
                      <a:pt x="304" y="321"/>
                      <a:pt x="301" y="317"/>
                      <a:pt x="300" y="316"/>
                    </a:cubicBezTo>
                    <a:cubicBezTo>
                      <a:pt x="299" y="315"/>
                      <a:pt x="298" y="314"/>
                      <a:pt x="298" y="314"/>
                    </a:cubicBezTo>
                    <a:cubicBezTo>
                      <a:pt x="298" y="313"/>
                      <a:pt x="297" y="312"/>
                      <a:pt x="297" y="310"/>
                    </a:cubicBezTo>
                    <a:cubicBezTo>
                      <a:pt x="298" y="308"/>
                      <a:pt x="298" y="307"/>
                      <a:pt x="298" y="305"/>
                    </a:cubicBezTo>
                    <a:cubicBezTo>
                      <a:pt x="297" y="303"/>
                      <a:pt x="297" y="301"/>
                      <a:pt x="295" y="300"/>
                    </a:cubicBezTo>
                    <a:cubicBezTo>
                      <a:pt x="294" y="298"/>
                      <a:pt x="291" y="296"/>
                      <a:pt x="290" y="295"/>
                    </a:cubicBezTo>
                    <a:cubicBezTo>
                      <a:pt x="290" y="294"/>
                      <a:pt x="292" y="295"/>
                      <a:pt x="293" y="295"/>
                    </a:cubicBezTo>
                    <a:cubicBezTo>
                      <a:pt x="294" y="295"/>
                      <a:pt x="294" y="296"/>
                      <a:pt x="295" y="296"/>
                    </a:cubicBezTo>
                    <a:cubicBezTo>
                      <a:pt x="295" y="295"/>
                      <a:pt x="292" y="294"/>
                      <a:pt x="292" y="293"/>
                    </a:cubicBezTo>
                    <a:cubicBezTo>
                      <a:pt x="292" y="292"/>
                      <a:pt x="292" y="290"/>
                      <a:pt x="292" y="289"/>
                    </a:cubicBezTo>
                    <a:cubicBezTo>
                      <a:pt x="291" y="289"/>
                      <a:pt x="290" y="289"/>
                      <a:pt x="289" y="289"/>
                    </a:cubicBezTo>
                    <a:cubicBezTo>
                      <a:pt x="289" y="290"/>
                      <a:pt x="289" y="291"/>
                      <a:pt x="287" y="291"/>
                    </a:cubicBezTo>
                    <a:cubicBezTo>
                      <a:pt x="286" y="291"/>
                      <a:pt x="286" y="291"/>
                      <a:pt x="285" y="291"/>
                    </a:cubicBezTo>
                    <a:cubicBezTo>
                      <a:pt x="284" y="292"/>
                      <a:pt x="284" y="293"/>
                      <a:pt x="282" y="293"/>
                    </a:cubicBezTo>
                    <a:cubicBezTo>
                      <a:pt x="281" y="293"/>
                      <a:pt x="278" y="293"/>
                      <a:pt x="279" y="292"/>
                    </a:cubicBezTo>
                    <a:cubicBezTo>
                      <a:pt x="280" y="291"/>
                      <a:pt x="282" y="290"/>
                      <a:pt x="283" y="289"/>
                    </a:cubicBezTo>
                    <a:cubicBezTo>
                      <a:pt x="284" y="287"/>
                      <a:pt x="284" y="283"/>
                      <a:pt x="284" y="282"/>
                    </a:cubicBezTo>
                    <a:cubicBezTo>
                      <a:pt x="283" y="281"/>
                      <a:pt x="281" y="278"/>
                      <a:pt x="280" y="277"/>
                    </a:cubicBezTo>
                    <a:cubicBezTo>
                      <a:pt x="279" y="275"/>
                      <a:pt x="279" y="274"/>
                      <a:pt x="278" y="274"/>
                    </a:cubicBezTo>
                    <a:cubicBezTo>
                      <a:pt x="277" y="275"/>
                      <a:pt x="277" y="277"/>
                      <a:pt x="277" y="278"/>
                    </a:cubicBezTo>
                    <a:cubicBezTo>
                      <a:pt x="276" y="280"/>
                      <a:pt x="275" y="281"/>
                      <a:pt x="275" y="283"/>
                    </a:cubicBezTo>
                    <a:cubicBezTo>
                      <a:pt x="275" y="285"/>
                      <a:pt x="276" y="287"/>
                      <a:pt x="274" y="287"/>
                    </a:cubicBezTo>
                    <a:cubicBezTo>
                      <a:pt x="273" y="287"/>
                      <a:pt x="272" y="286"/>
                      <a:pt x="270" y="286"/>
                    </a:cubicBezTo>
                    <a:cubicBezTo>
                      <a:pt x="268" y="287"/>
                      <a:pt x="265" y="290"/>
                      <a:pt x="265" y="287"/>
                    </a:cubicBezTo>
                    <a:cubicBezTo>
                      <a:pt x="265" y="285"/>
                      <a:pt x="266" y="284"/>
                      <a:pt x="267" y="283"/>
                    </a:cubicBezTo>
                    <a:cubicBezTo>
                      <a:pt x="268" y="283"/>
                      <a:pt x="270" y="284"/>
                      <a:pt x="271" y="283"/>
                    </a:cubicBezTo>
                    <a:cubicBezTo>
                      <a:pt x="273" y="282"/>
                      <a:pt x="272" y="279"/>
                      <a:pt x="272" y="278"/>
                    </a:cubicBezTo>
                    <a:cubicBezTo>
                      <a:pt x="271" y="276"/>
                      <a:pt x="271" y="276"/>
                      <a:pt x="272" y="274"/>
                    </a:cubicBezTo>
                    <a:cubicBezTo>
                      <a:pt x="273" y="272"/>
                      <a:pt x="274" y="271"/>
                      <a:pt x="274" y="270"/>
                    </a:cubicBezTo>
                    <a:cubicBezTo>
                      <a:pt x="274" y="269"/>
                      <a:pt x="275" y="268"/>
                      <a:pt x="276" y="267"/>
                    </a:cubicBezTo>
                    <a:cubicBezTo>
                      <a:pt x="276" y="266"/>
                      <a:pt x="277" y="265"/>
                      <a:pt x="276" y="264"/>
                    </a:cubicBezTo>
                    <a:cubicBezTo>
                      <a:pt x="275" y="263"/>
                      <a:pt x="276" y="262"/>
                      <a:pt x="277" y="261"/>
                    </a:cubicBezTo>
                    <a:cubicBezTo>
                      <a:pt x="278" y="260"/>
                      <a:pt x="278" y="261"/>
                      <a:pt x="278" y="259"/>
                    </a:cubicBezTo>
                    <a:cubicBezTo>
                      <a:pt x="277" y="258"/>
                      <a:pt x="276" y="254"/>
                      <a:pt x="275" y="254"/>
                    </a:cubicBezTo>
                    <a:cubicBezTo>
                      <a:pt x="274" y="254"/>
                      <a:pt x="275" y="257"/>
                      <a:pt x="274" y="258"/>
                    </a:cubicBezTo>
                    <a:cubicBezTo>
                      <a:pt x="274" y="259"/>
                      <a:pt x="274" y="259"/>
                      <a:pt x="273" y="260"/>
                    </a:cubicBezTo>
                    <a:cubicBezTo>
                      <a:pt x="272" y="261"/>
                      <a:pt x="271" y="263"/>
                      <a:pt x="270" y="264"/>
                    </a:cubicBezTo>
                    <a:cubicBezTo>
                      <a:pt x="270" y="265"/>
                      <a:pt x="269" y="268"/>
                      <a:pt x="268" y="268"/>
                    </a:cubicBezTo>
                    <a:cubicBezTo>
                      <a:pt x="267" y="269"/>
                      <a:pt x="264" y="269"/>
                      <a:pt x="262" y="270"/>
                    </a:cubicBezTo>
                    <a:cubicBezTo>
                      <a:pt x="261" y="272"/>
                      <a:pt x="260" y="273"/>
                      <a:pt x="259" y="274"/>
                    </a:cubicBezTo>
                    <a:cubicBezTo>
                      <a:pt x="258" y="276"/>
                      <a:pt x="254" y="280"/>
                      <a:pt x="254" y="281"/>
                    </a:cubicBezTo>
                    <a:cubicBezTo>
                      <a:pt x="255" y="281"/>
                      <a:pt x="255" y="283"/>
                      <a:pt x="255" y="284"/>
                    </a:cubicBezTo>
                    <a:cubicBezTo>
                      <a:pt x="255" y="285"/>
                      <a:pt x="255" y="283"/>
                      <a:pt x="253" y="284"/>
                    </a:cubicBezTo>
                    <a:cubicBezTo>
                      <a:pt x="251" y="284"/>
                      <a:pt x="251" y="286"/>
                      <a:pt x="250" y="284"/>
                    </a:cubicBezTo>
                    <a:cubicBezTo>
                      <a:pt x="249" y="282"/>
                      <a:pt x="249" y="281"/>
                      <a:pt x="247" y="281"/>
                    </a:cubicBezTo>
                    <a:cubicBezTo>
                      <a:pt x="246" y="280"/>
                      <a:pt x="245" y="280"/>
                      <a:pt x="245" y="279"/>
                    </a:cubicBezTo>
                    <a:cubicBezTo>
                      <a:pt x="245" y="278"/>
                      <a:pt x="246" y="276"/>
                      <a:pt x="247" y="277"/>
                    </a:cubicBezTo>
                    <a:cubicBezTo>
                      <a:pt x="248" y="279"/>
                      <a:pt x="249" y="281"/>
                      <a:pt x="249" y="279"/>
                    </a:cubicBezTo>
                    <a:cubicBezTo>
                      <a:pt x="250" y="278"/>
                      <a:pt x="248" y="272"/>
                      <a:pt x="247" y="271"/>
                    </a:cubicBezTo>
                    <a:cubicBezTo>
                      <a:pt x="245" y="270"/>
                      <a:pt x="243" y="268"/>
                      <a:pt x="243" y="267"/>
                    </a:cubicBezTo>
                    <a:cubicBezTo>
                      <a:pt x="242" y="266"/>
                      <a:pt x="241" y="260"/>
                      <a:pt x="240" y="261"/>
                    </a:cubicBezTo>
                    <a:cubicBezTo>
                      <a:pt x="239" y="262"/>
                      <a:pt x="239" y="263"/>
                      <a:pt x="238" y="263"/>
                    </a:cubicBezTo>
                    <a:cubicBezTo>
                      <a:pt x="237" y="262"/>
                      <a:pt x="234" y="259"/>
                      <a:pt x="234" y="258"/>
                    </a:cubicBezTo>
                    <a:cubicBezTo>
                      <a:pt x="234" y="258"/>
                      <a:pt x="234" y="256"/>
                      <a:pt x="235" y="256"/>
                    </a:cubicBezTo>
                    <a:cubicBezTo>
                      <a:pt x="235" y="256"/>
                      <a:pt x="236" y="258"/>
                      <a:pt x="236" y="256"/>
                    </a:cubicBezTo>
                    <a:cubicBezTo>
                      <a:pt x="236" y="254"/>
                      <a:pt x="237" y="254"/>
                      <a:pt x="236" y="253"/>
                    </a:cubicBezTo>
                    <a:cubicBezTo>
                      <a:pt x="235" y="253"/>
                      <a:pt x="233" y="254"/>
                      <a:pt x="232" y="254"/>
                    </a:cubicBezTo>
                    <a:cubicBezTo>
                      <a:pt x="231" y="253"/>
                      <a:pt x="232" y="252"/>
                      <a:pt x="231" y="250"/>
                    </a:cubicBezTo>
                    <a:cubicBezTo>
                      <a:pt x="231" y="249"/>
                      <a:pt x="231" y="248"/>
                      <a:pt x="230" y="248"/>
                    </a:cubicBezTo>
                    <a:cubicBezTo>
                      <a:pt x="228" y="249"/>
                      <a:pt x="228" y="251"/>
                      <a:pt x="226" y="249"/>
                    </a:cubicBezTo>
                    <a:cubicBezTo>
                      <a:pt x="224" y="248"/>
                      <a:pt x="221" y="246"/>
                      <a:pt x="219" y="246"/>
                    </a:cubicBezTo>
                    <a:cubicBezTo>
                      <a:pt x="217" y="247"/>
                      <a:pt x="215" y="248"/>
                      <a:pt x="213" y="248"/>
                    </a:cubicBezTo>
                    <a:cubicBezTo>
                      <a:pt x="211" y="247"/>
                      <a:pt x="209" y="245"/>
                      <a:pt x="206" y="243"/>
                    </a:cubicBezTo>
                    <a:cubicBezTo>
                      <a:pt x="202" y="241"/>
                      <a:pt x="201" y="241"/>
                      <a:pt x="200" y="241"/>
                    </a:cubicBezTo>
                    <a:cubicBezTo>
                      <a:pt x="198" y="242"/>
                      <a:pt x="199" y="243"/>
                      <a:pt x="197" y="243"/>
                    </a:cubicBezTo>
                    <a:cubicBezTo>
                      <a:pt x="194" y="243"/>
                      <a:pt x="193" y="242"/>
                      <a:pt x="189" y="243"/>
                    </a:cubicBezTo>
                    <a:cubicBezTo>
                      <a:pt x="185" y="243"/>
                      <a:pt x="181" y="243"/>
                      <a:pt x="179" y="243"/>
                    </a:cubicBezTo>
                    <a:cubicBezTo>
                      <a:pt x="177" y="243"/>
                      <a:pt x="170" y="247"/>
                      <a:pt x="167" y="248"/>
                    </a:cubicBezTo>
                    <a:cubicBezTo>
                      <a:pt x="165" y="249"/>
                      <a:pt x="163" y="251"/>
                      <a:pt x="160" y="250"/>
                    </a:cubicBezTo>
                    <a:cubicBezTo>
                      <a:pt x="157" y="250"/>
                      <a:pt x="155" y="251"/>
                      <a:pt x="151" y="251"/>
                    </a:cubicBezTo>
                    <a:cubicBezTo>
                      <a:pt x="146" y="251"/>
                      <a:pt x="146" y="250"/>
                      <a:pt x="143" y="251"/>
                    </a:cubicBezTo>
                    <a:cubicBezTo>
                      <a:pt x="141" y="252"/>
                      <a:pt x="142" y="253"/>
                      <a:pt x="139" y="254"/>
                    </a:cubicBezTo>
                    <a:cubicBezTo>
                      <a:pt x="135" y="255"/>
                      <a:pt x="126" y="258"/>
                      <a:pt x="126" y="260"/>
                    </a:cubicBezTo>
                    <a:cubicBezTo>
                      <a:pt x="125" y="261"/>
                      <a:pt x="124" y="265"/>
                      <a:pt x="122" y="266"/>
                    </a:cubicBezTo>
                    <a:cubicBezTo>
                      <a:pt x="121" y="268"/>
                      <a:pt x="119" y="270"/>
                      <a:pt x="117" y="271"/>
                    </a:cubicBezTo>
                    <a:cubicBezTo>
                      <a:pt x="116" y="272"/>
                      <a:pt x="115" y="272"/>
                      <a:pt x="114" y="272"/>
                    </a:cubicBezTo>
                    <a:cubicBezTo>
                      <a:pt x="112" y="272"/>
                      <a:pt x="112" y="270"/>
                      <a:pt x="110" y="270"/>
                    </a:cubicBezTo>
                    <a:cubicBezTo>
                      <a:pt x="109" y="271"/>
                      <a:pt x="106" y="272"/>
                      <a:pt x="104" y="272"/>
                    </a:cubicBezTo>
                    <a:cubicBezTo>
                      <a:pt x="102" y="272"/>
                      <a:pt x="104" y="270"/>
                      <a:pt x="101" y="269"/>
                    </a:cubicBezTo>
                    <a:cubicBezTo>
                      <a:pt x="99" y="269"/>
                      <a:pt x="88" y="270"/>
                      <a:pt x="86" y="270"/>
                    </a:cubicBezTo>
                    <a:cubicBezTo>
                      <a:pt x="85" y="271"/>
                      <a:pt x="77" y="272"/>
                      <a:pt x="75" y="273"/>
                    </a:cubicBezTo>
                    <a:cubicBezTo>
                      <a:pt x="74" y="274"/>
                      <a:pt x="74" y="277"/>
                      <a:pt x="73" y="278"/>
                    </a:cubicBezTo>
                    <a:cubicBezTo>
                      <a:pt x="72" y="278"/>
                      <a:pt x="71" y="279"/>
                      <a:pt x="70" y="279"/>
                    </a:cubicBezTo>
                    <a:cubicBezTo>
                      <a:pt x="69" y="279"/>
                      <a:pt x="68" y="278"/>
                      <a:pt x="67" y="278"/>
                    </a:cubicBezTo>
                    <a:cubicBezTo>
                      <a:pt x="66" y="278"/>
                      <a:pt x="60" y="284"/>
                      <a:pt x="59" y="285"/>
                    </a:cubicBezTo>
                    <a:cubicBezTo>
                      <a:pt x="57" y="285"/>
                      <a:pt x="56" y="285"/>
                      <a:pt x="55" y="285"/>
                    </a:cubicBezTo>
                    <a:cubicBezTo>
                      <a:pt x="54" y="285"/>
                      <a:pt x="54" y="286"/>
                      <a:pt x="52" y="286"/>
                    </a:cubicBezTo>
                    <a:cubicBezTo>
                      <a:pt x="50" y="285"/>
                      <a:pt x="47" y="285"/>
                      <a:pt x="46" y="285"/>
                    </a:cubicBezTo>
                    <a:cubicBezTo>
                      <a:pt x="45" y="285"/>
                      <a:pt x="43" y="286"/>
                      <a:pt x="41" y="286"/>
                    </a:cubicBezTo>
                    <a:cubicBezTo>
                      <a:pt x="40" y="285"/>
                      <a:pt x="38" y="284"/>
                      <a:pt x="36" y="283"/>
                    </a:cubicBezTo>
                    <a:cubicBezTo>
                      <a:pt x="34" y="283"/>
                      <a:pt x="34" y="281"/>
                      <a:pt x="33" y="280"/>
                    </a:cubicBezTo>
                    <a:cubicBezTo>
                      <a:pt x="33" y="280"/>
                      <a:pt x="29" y="278"/>
                      <a:pt x="28" y="277"/>
                    </a:cubicBezTo>
                    <a:cubicBezTo>
                      <a:pt x="26" y="277"/>
                      <a:pt x="24" y="276"/>
                      <a:pt x="24" y="275"/>
                    </a:cubicBezTo>
                    <a:cubicBezTo>
                      <a:pt x="23" y="274"/>
                      <a:pt x="23" y="273"/>
                      <a:pt x="23" y="271"/>
                    </a:cubicBezTo>
                    <a:cubicBezTo>
                      <a:pt x="23" y="270"/>
                      <a:pt x="22" y="267"/>
                      <a:pt x="23" y="266"/>
                    </a:cubicBezTo>
                    <a:cubicBezTo>
                      <a:pt x="24" y="265"/>
                      <a:pt x="24" y="268"/>
                      <a:pt x="25" y="267"/>
                    </a:cubicBezTo>
                    <a:cubicBezTo>
                      <a:pt x="26" y="267"/>
                      <a:pt x="29" y="266"/>
                      <a:pt x="30" y="265"/>
                    </a:cubicBezTo>
                    <a:cubicBezTo>
                      <a:pt x="31" y="264"/>
                      <a:pt x="31" y="263"/>
                      <a:pt x="31" y="261"/>
                    </a:cubicBezTo>
                    <a:cubicBezTo>
                      <a:pt x="31" y="259"/>
                      <a:pt x="30" y="255"/>
                      <a:pt x="30" y="255"/>
                    </a:cubicBezTo>
                    <a:cubicBezTo>
                      <a:pt x="30" y="254"/>
                      <a:pt x="31" y="257"/>
                      <a:pt x="32" y="256"/>
                    </a:cubicBezTo>
                    <a:cubicBezTo>
                      <a:pt x="32" y="255"/>
                      <a:pt x="32" y="253"/>
                      <a:pt x="32" y="251"/>
                    </a:cubicBezTo>
                    <a:cubicBezTo>
                      <a:pt x="32" y="250"/>
                      <a:pt x="31" y="244"/>
                      <a:pt x="31" y="243"/>
                    </a:cubicBezTo>
                    <a:cubicBezTo>
                      <a:pt x="30" y="242"/>
                      <a:pt x="30" y="241"/>
                      <a:pt x="29" y="239"/>
                    </a:cubicBezTo>
                    <a:cubicBezTo>
                      <a:pt x="28" y="237"/>
                      <a:pt x="26" y="234"/>
                      <a:pt x="25" y="231"/>
                    </a:cubicBezTo>
                    <a:cubicBezTo>
                      <a:pt x="24" y="229"/>
                      <a:pt x="23" y="226"/>
                      <a:pt x="23" y="225"/>
                    </a:cubicBezTo>
                    <a:cubicBezTo>
                      <a:pt x="23" y="224"/>
                      <a:pt x="24" y="221"/>
                      <a:pt x="23" y="219"/>
                    </a:cubicBezTo>
                    <a:cubicBezTo>
                      <a:pt x="22" y="216"/>
                      <a:pt x="22" y="214"/>
                      <a:pt x="22" y="213"/>
                    </a:cubicBezTo>
                    <a:cubicBezTo>
                      <a:pt x="22" y="211"/>
                      <a:pt x="19" y="210"/>
                      <a:pt x="19" y="208"/>
                    </a:cubicBezTo>
                    <a:cubicBezTo>
                      <a:pt x="18" y="206"/>
                      <a:pt x="19" y="206"/>
                      <a:pt x="18" y="205"/>
                    </a:cubicBezTo>
                    <a:cubicBezTo>
                      <a:pt x="16" y="204"/>
                      <a:pt x="15" y="203"/>
                      <a:pt x="14" y="200"/>
                    </a:cubicBezTo>
                    <a:cubicBezTo>
                      <a:pt x="14" y="198"/>
                      <a:pt x="13" y="192"/>
                      <a:pt x="12" y="190"/>
                    </a:cubicBezTo>
                    <a:cubicBezTo>
                      <a:pt x="11" y="189"/>
                      <a:pt x="9" y="186"/>
                      <a:pt x="7" y="184"/>
                    </a:cubicBezTo>
                    <a:cubicBezTo>
                      <a:pt x="5" y="182"/>
                      <a:pt x="2" y="178"/>
                      <a:pt x="3" y="177"/>
                    </a:cubicBezTo>
                    <a:cubicBezTo>
                      <a:pt x="3" y="177"/>
                      <a:pt x="3" y="176"/>
                      <a:pt x="3" y="176"/>
                    </a:cubicBezTo>
                    <a:cubicBezTo>
                      <a:pt x="3" y="175"/>
                      <a:pt x="1" y="174"/>
                      <a:pt x="1" y="173"/>
                    </a:cubicBezTo>
                    <a:cubicBezTo>
                      <a:pt x="1" y="172"/>
                      <a:pt x="0" y="171"/>
                      <a:pt x="1" y="169"/>
                    </a:cubicBezTo>
                    <a:cubicBezTo>
                      <a:pt x="2" y="168"/>
                      <a:pt x="2" y="171"/>
                      <a:pt x="3" y="172"/>
                    </a:cubicBezTo>
                    <a:cubicBezTo>
                      <a:pt x="3" y="174"/>
                      <a:pt x="4" y="175"/>
                      <a:pt x="4" y="175"/>
                    </a:cubicBezTo>
                    <a:cubicBezTo>
                      <a:pt x="5" y="175"/>
                      <a:pt x="6" y="175"/>
                      <a:pt x="6" y="176"/>
                    </a:cubicBezTo>
                    <a:cubicBezTo>
                      <a:pt x="6" y="177"/>
                      <a:pt x="7" y="178"/>
                      <a:pt x="7" y="180"/>
                    </a:cubicBezTo>
                    <a:cubicBezTo>
                      <a:pt x="8" y="181"/>
                      <a:pt x="8" y="180"/>
                      <a:pt x="8" y="181"/>
                    </a:cubicBezTo>
                    <a:cubicBezTo>
                      <a:pt x="9" y="182"/>
                      <a:pt x="10" y="183"/>
                      <a:pt x="10" y="182"/>
                    </a:cubicBezTo>
                    <a:cubicBezTo>
                      <a:pt x="10" y="182"/>
                      <a:pt x="11" y="181"/>
                      <a:pt x="10" y="179"/>
                    </a:cubicBezTo>
                    <a:cubicBezTo>
                      <a:pt x="10" y="178"/>
                      <a:pt x="9" y="178"/>
                      <a:pt x="9" y="177"/>
                    </a:cubicBezTo>
                    <a:cubicBezTo>
                      <a:pt x="10" y="176"/>
                      <a:pt x="10" y="175"/>
                      <a:pt x="11" y="175"/>
                    </a:cubicBezTo>
                    <a:cubicBezTo>
                      <a:pt x="11" y="175"/>
                      <a:pt x="11" y="177"/>
                      <a:pt x="12" y="178"/>
                    </a:cubicBezTo>
                    <a:cubicBezTo>
                      <a:pt x="13" y="179"/>
                      <a:pt x="13" y="180"/>
                      <a:pt x="13" y="179"/>
                    </a:cubicBezTo>
                    <a:cubicBezTo>
                      <a:pt x="14" y="178"/>
                      <a:pt x="14" y="177"/>
                      <a:pt x="15" y="176"/>
                    </a:cubicBezTo>
                    <a:cubicBezTo>
                      <a:pt x="15" y="174"/>
                      <a:pt x="15" y="174"/>
                      <a:pt x="15" y="173"/>
                    </a:cubicBezTo>
                    <a:cubicBezTo>
                      <a:pt x="14" y="172"/>
                      <a:pt x="13" y="171"/>
                      <a:pt x="12" y="170"/>
                    </a:cubicBezTo>
                    <a:cubicBezTo>
                      <a:pt x="12" y="169"/>
                      <a:pt x="10" y="163"/>
                      <a:pt x="9" y="161"/>
                    </a:cubicBezTo>
                    <a:cubicBezTo>
                      <a:pt x="8" y="158"/>
                      <a:pt x="6" y="157"/>
                      <a:pt x="6" y="154"/>
                    </a:cubicBezTo>
                    <a:cubicBezTo>
                      <a:pt x="6" y="152"/>
                      <a:pt x="6" y="152"/>
                      <a:pt x="7" y="150"/>
                    </a:cubicBezTo>
                    <a:cubicBezTo>
                      <a:pt x="9" y="148"/>
                      <a:pt x="10" y="148"/>
                      <a:pt x="10" y="146"/>
                    </a:cubicBezTo>
                    <a:cubicBezTo>
                      <a:pt x="10" y="144"/>
                      <a:pt x="10" y="141"/>
                      <a:pt x="10" y="139"/>
                    </a:cubicBezTo>
                    <a:cubicBezTo>
                      <a:pt x="10" y="138"/>
                      <a:pt x="7" y="137"/>
                      <a:pt x="8" y="135"/>
                    </a:cubicBezTo>
                    <a:cubicBezTo>
                      <a:pt x="10" y="132"/>
                      <a:pt x="10" y="131"/>
                      <a:pt x="11" y="130"/>
                    </a:cubicBezTo>
                    <a:cubicBezTo>
                      <a:pt x="12" y="128"/>
                      <a:pt x="13" y="126"/>
                      <a:pt x="13" y="126"/>
                    </a:cubicBezTo>
                    <a:cubicBezTo>
                      <a:pt x="14" y="126"/>
                      <a:pt x="13" y="132"/>
                      <a:pt x="13" y="133"/>
                    </a:cubicBezTo>
                    <a:cubicBezTo>
                      <a:pt x="14" y="135"/>
                      <a:pt x="14" y="135"/>
                      <a:pt x="15" y="134"/>
                    </a:cubicBezTo>
                    <a:cubicBezTo>
                      <a:pt x="17" y="134"/>
                      <a:pt x="17" y="134"/>
                      <a:pt x="17" y="133"/>
                    </a:cubicBezTo>
                    <a:cubicBezTo>
                      <a:pt x="18" y="132"/>
                      <a:pt x="17" y="130"/>
                      <a:pt x="18" y="129"/>
                    </a:cubicBezTo>
                    <a:cubicBezTo>
                      <a:pt x="19" y="128"/>
                      <a:pt x="19" y="127"/>
                      <a:pt x="20" y="126"/>
                    </a:cubicBezTo>
                    <a:cubicBezTo>
                      <a:pt x="22" y="126"/>
                      <a:pt x="24" y="124"/>
                      <a:pt x="26" y="123"/>
                    </a:cubicBezTo>
                    <a:cubicBezTo>
                      <a:pt x="29" y="122"/>
                      <a:pt x="30" y="120"/>
                      <a:pt x="34" y="118"/>
                    </a:cubicBezTo>
                    <a:cubicBezTo>
                      <a:pt x="37" y="117"/>
                      <a:pt x="43" y="112"/>
                      <a:pt x="43" y="112"/>
                    </a:cubicBezTo>
                    <a:cubicBezTo>
                      <a:pt x="44" y="111"/>
                      <a:pt x="42" y="114"/>
                      <a:pt x="44" y="114"/>
                    </a:cubicBezTo>
                    <a:cubicBezTo>
                      <a:pt x="45" y="114"/>
                      <a:pt x="46" y="113"/>
                      <a:pt x="47" y="113"/>
                    </a:cubicBezTo>
                    <a:cubicBezTo>
                      <a:pt x="48" y="113"/>
                      <a:pt x="47" y="114"/>
                      <a:pt x="49" y="114"/>
                    </a:cubicBezTo>
                    <a:cubicBezTo>
                      <a:pt x="52" y="114"/>
                      <a:pt x="53" y="113"/>
                      <a:pt x="54" y="113"/>
                    </a:cubicBezTo>
                    <a:cubicBezTo>
                      <a:pt x="55" y="113"/>
                      <a:pt x="57" y="110"/>
                      <a:pt x="59" y="109"/>
                    </a:cubicBezTo>
                    <a:cubicBezTo>
                      <a:pt x="61" y="109"/>
                      <a:pt x="63" y="110"/>
                      <a:pt x="66" y="109"/>
                    </a:cubicBezTo>
                    <a:cubicBezTo>
                      <a:pt x="68" y="107"/>
                      <a:pt x="69" y="105"/>
                      <a:pt x="70" y="105"/>
                    </a:cubicBezTo>
                    <a:cubicBezTo>
                      <a:pt x="72" y="105"/>
                      <a:pt x="72" y="107"/>
                      <a:pt x="75" y="106"/>
                    </a:cubicBezTo>
                    <a:cubicBezTo>
                      <a:pt x="78" y="105"/>
                      <a:pt x="81" y="104"/>
                      <a:pt x="83" y="103"/>
                    </a:cubicBezTo>
                    <a:cubicBezTo>
                      <a:pt x="85" y="103"/>
                      <a:pt x="87" y="102"/>
                      <a:pt x="88" y="101"/>
                    </a:cubicBezTo>
                    <a:cubicBezTo>
                      <a:pt x="90" y="99"/>
                      <a:pt x="91" y="100"/>
                      <a:pt x="92" y="99"/>
                    </a:cubicBezTo>
                    <a:cubicBezTo>
                      <a:pt x="94" y="98"/>
                      <a:pt x="96" y="93"/>
                      <a:pt x="97" y="92"/>
                    </a:cubicBezTo>
                    <a:cubicBezTo>
                      <a:pt x="98" y="91"/>
                      <a:pt x="97" y="88"/>
                      <a:pt x="99" y="87"/>
                    </a:cubicBezTo>
                    <a:cubicBezTo>
                      <a:pt x="102" y="86"/>
                      <a:pt x="105" y="85"/>
                      <a:pt x="105" y="84"/>
                    </a:cubicBezTo>
                    <a:cubicBezTo>
                      <a:pt x="105" y="83"/>
                      <a:pt x="106" y="82"/>
                      <a:pt x="105" y="82"/>
                    </a:cubicBezTo>
                    <a:cubicBezTo>
                      <a:pt x="104" y="82"/>
                      <a:pt x="103" y="84"/>
                      <a:pt x="103" y="82"/>
                    </a:cubicBezTo>
                    <a:cubicBezTo>
                      <a:pt x="103" y="80"/>
                      <a:pt x="102" y="79"/>
                      <a:pt x="103" y="77"/>
                    </a:cubicBezTo>
                    <a:cubicBezTo>
                      <a:pt x="103" y="75"/>
                      <a:pt x="103" y="73"/>
                      <a:pt x="104" y="72"/>
                    </a:cubicBezTo>
                    <a:cubicBezTo>
                      <a:pt x="105" y="71"/>
                      <a:pt x="105" y="71"/>
                      <a:pt x="106" y="71"/>
                    </a:cubicBezTo>
                    <a:cubicBezTo>
                      <a:pt x="106" y="70"/>
                      <a:pt x="106" y="71"/>
                      <a:pt x="107" y="71"/>
                    </a:cubicBezTo>
                    <a:cubicBezTo>
                      <a:pt x="109" y="70"/>
                      <a:pt x="107" y="70"/>
                      <a:pt x="108" y="69"/>
                    </a:cubicBezTo>
                    <a:cubicBezTo>
                      <a:pt x="109" y="68"/>
                      <a:pt x="109" y="69"/>
                      <a:pt x="110" y="68"/>
                    </a:cubicBezTo>
                    <a:cubicBezTo>
                      <a:pt x="111" y="68"/>
                      <a:pt x="111" y="66"/>
                      <a:pt x="112" y="65"/>
                    </a:cubicBezTo>
                    <a:cubicBezTo>
                      <a:pt x="113" y="64"/>
                      <a:pt x="112" y="66"/>
                      <a:pt x="112" y="67"/>
                    </a:cubicBezTo>
                    <a:cubicBezTo>
                      <a:pt x="113" y="68"/>
                      <a:pt x="114" y="69"/>
                      <a:pt x="114" y="70"/>
                    </a:cubicBezTo>
                    <a:cubicBezTo>
                      <a:pt x="114" y="71"/>
                      <a:pt x="113" y="71"/>
                      <a:pt x="115" y="73"/>
                    </a:cubicBezTo>
                    <a:cubicBezTo>
                      <a:pt x="116" y="74"/>
                      <a:pt x="117" y="75"/>
                      <a:pt x="117" y="76"/>
                    </a:cubicBezTo>
                    <a:cubicBezTo>
                      <a:pt x="117" y="77"/>
                      <a:pt x="118" y="78"/>
                      <a:pt x="118" y="78"/>
                    </a:cubicBezTo>
                    <a:cubicBezTo>
                      <a:pt x="119" y="78"/>
                      <a:pt x="119" y="75"/>
                      <a:pt x="119" y="74"/>
                    </a:cubicBezTo>
                    <a:cubicBezTo>
                      <a:pt x="119" y="73"/>
                      <a:pt x="118" y="72"/>
                      <a:pt x="119" y="71"/>
                    </a:cubicBezTo>
                    <a:cubicBezTo>
                      <a:pt x="120" y="71"/>
                      <a:pt x="120" y="73"/>
                      <a:pt x="121" y="73"/>
                    </a:cubicBezTo>
                    <a:cubicBezTo>
                      <a:pt x="123" y="74"/>
                      <a:pt x="123" y="73"/>
                      <a:pt x="123" y="73"/>
                    </a:cubicBezTo>
                    <a:cubicBezTo>
                      <a:pt x="123" y="72"/>
                      <a:pt x="121" y="72"/>
                      <a:pt x="122" y="71"/>
                    </a:cubicBezTo>
                    <a:cubicBezTo>
                      <a:pt x="122" y="70"/>
                      <a:pt x="124" y="69"/>
                      <a:pt x="123" y="69"/>
                    </a:cubicBezTo>
                    <a:cubicBezTo>
                      <a:pt x="122" y="68"/>
                      <a:pt x="120" y="70"/>
                      <a:pt x="120" y="69"/>
                    </a:cubicBezTo>
                    <a:cubicBezTo>
                      <a:pt x="120" y="69"/>
                      <a:pt x="120" y="66"/>
                      <a:pt x="119" y="66"/>
                    </a:cubicBezTo>
                    <a:cubicBezTo>
                      <a:pt x="118" y="66"/>
                      <a:pt x="116" y="66"/>
                      <a:pt x="117" y="65"/>
                    </a:cubicBezTo>
                    <a:cubicBezTo>
                      <a:pt x="117" y="65"/>
                      <a:pt x="120" y="65"/>
                      <a:pt x="119" y="64"/>
                    </a:cubicBezTo>
                    <a:cubicBezTo>
                      <a:pt x="119" y="63"/>
                      <a:pt x="118" y="62"/>
                      <a:pt x="119" y="62"/>
                    </a:cubicBezTo>
                    <a:cubicBezTo>
                      <a:pt x="120" y="62"/>
                      <a:pt x="120" y="63"/>
                      <a:pt x="121" y="64"/>
                    </a:cubicBezTo>
                    <a:cubicBezTo>
                      <a:pt x="122" y="65"/>
                      <a:pt x="123" y="64"/>
                      <a:pt x="123" y="64"/>
                    </a:cubicBezTo>
                    <a:cubicBezTo>
                      <a:pt x="123" y="63"/>
                      <a:pt x="124" y="64"/>
                      <a:pt x="125" y="64"/>
                    </a:cubicBezTo>
                    <a:cubicBezTo>
                      <a:pt x="126" y="65"/>
                      <a:pt x="126" y="65"/>
                      <a:pt x="127" y="65"/>
                    </a:cubicBezTo>
                    <a:cubicBezTo>
                      <a:pt x="128" y="65"/>
                      <a:pt x="135" y="65"/>
                      <a:pt x="134" y="65"/>
                    </a:cubicBezTo>
                    <a:cubicBezTo>
                      <a:pt x="133" y="64"/>
                      <a:pt x="133" y="63"/>
                      <a:pt x="131" y="63"/>
                    </a:cubicBezTo>
                    <a:cubicBezTo>
                      <a:pt x="129" y="63"/>
                      <a:pt x="128" y="63"/>
                      <a:pt x="128" y="63"/>
                    </a:cubicBezTo>
                    <a:cubicBezTo>
                      <a:pt x="128" y="62"/>
                      <a:pt x="127" y="62"/>
                      <a:pt x="128" y="61"/>
                    </a:cubicBezTo>
                    <a:cubicBezTo>
                      <a:pt x="130" y="61"/>
                      <a:pt x="130" y="62"/>
                      <a:pt x="130" y="61"/>
                    </a:cubicBezTo>
                    <a:cubicBezTo>
                      <a:pt x="131" y="59"/>
                      <a:pt x="130" y="59"/>
                      <a:pt x="131" y="58"/>
                    </a:cubicBezTo>
                    <a:cubicBezTo>
                      <a:pt x="131" y="57"/>
                      <a:pt x="132" y="56"/>
                      <a:pt x="131" y="56"/>
                    </a:cubicBezTo>
                    <a:cubicBezTo>
                      <a:pt x="130" y="56"/>
                      <a:pt x="129" y="59"/>
                      <a:pt x="128" y="58"/>
                    </a:cubicBezTo>
                    <a:cubicBezTo>
                      <a:pt x="128" y="57"/>
                      <a:pt x="127" y="55"/>
                      <a:pt x="128" y="55"/>
                    </a:cubicBezTo>
                    <a:cubicBezTo>
                      <a:pt x="129" y="54"/>
                      <a:pt x="129" y="55"/>
                      <a:pt x="130" y="54"/>
                    </a:cubicBezTo>
                    <a:cubicBezTo>
                      <a:pt x="131" y="53"/>
                      <a:pt x="130" y="51"/>
                      <a:pt x="131" y="52"/>
                    </a:cubicBezTo>
                    <a:cubicBezTo>
                      <a:pt x="132" y="52"/>
                      <a:pt x="132" y="53"/>
                      <a:pt x="134" y="54"/>
                    </a:cubicBezTo>
                    <a:cubicBezTo>
                      <a:pt x="135" y="54"/>
                      <a:pt x="137" y="55"/>
                      <a:pt x="136" y="54"/>
                    </a:cubicBezTo>
                    <a:cubicBezTo>
                      <a:pt x="136" y="53"/>
                      <a:pt x="136" y="52"/>
                      <a:pt x="135" y="52"/>
                    </a:cubicBezTo>
                    <a:cubicBezTo>
                      <a:pt x="134" y="51"/>
                      <a:pt x="134" y="51"/>
                      <a:pt x="134" y="50"/>
                    </a:cubicBezTo>
                    <a:cubicBezTo>
                      <a:pt x="134" y="49"/>
                      <a:pt x="136" y="49"/>
                      <a:pt x="137" y="50"/>
                    </a:cubicBezTo>
                    <a:cubicBezTo>
                      <a:pt x="138" y="50"/>
                      <a:pt x="139" y="51"/>
                      <a:pt x="139" y="50"/>
                    </a:cubicBezTo>
                    <a:cubicBezTo>
                      <a:pt x="140" y="49"/>
                      <a:pt x="136" y="47"/>
                      <a:pt x="136" y="46"/>
                    </a:cubicBezTo>
                    <a:cubicBezTo>
                      <a:pt x="136" y="45"/>
                      <a:pt x="137" y="43"/>
                      <a:pt x="137" y="43"/>
                    </a:cubicBezTo>
                    <a:cubicBezTo>
                      <a:pt x="138" y="43"/>
                      <a:pt x="136" y="43"/>
                      <a:pt x="138" y="44"/>
                    </a:cubicBezTo>
                    <a:cubicBezTo>
                      <a:pt x="140" y="44"/>
                      <a:pt x="141" y="44"/>
                      <a:pt x="141" y="43"/>
                    </a:cubicBezTo>
                    <a:cubicBezTo>
                      <a:pt x="141" y="43"/>
                      <a:pt x="142" y="42"/>
                      <a:pt x="142" y="42"/>
                    </a:cubicBezTo>
                    <a:cubicBezTo>
                      <a:pt x="142" y="42"/>
                      <a:pt x="142" y="44"/>
                      <a:pt x="143" y="44"/>
                    </a:cubicBezTo>
                    <a:cubicBezTo>
                      <a:pt x="145" y="43"/>
                      <a:pt x="145" y="40"/>
                      <a:pt x="146" y="40"/>
                    </a:cubicBezTo>
                    <a:cubicBezTo>
                      <a:pt x="147" y="39"/>
                      <a:pt x="150" y="37"/>
                      <a:pt x="150" y="37"/>
                    </a:cubicBezTo>
                    <a:cubicBezTo>
                      <a:pt x="151" y="37"/>
                      <a:pt x="149" y="39"/>
                      <a:pt x="150" y="39"/>
                    </a:cubicBezTo>
                    <a:cubicBezTo>
                      <a:pt x="151" y="40"/>
                      <a:pt x="151" y="40"/>
                      <a:pt x="152" y="40"/>
                    </a:cubicBezTo>
                    <a:cubicBezTo>
                      <a:pt x="153" y="39"/>
                      <a:pt x="154" y="35"/>
                      <a:pt x="155" y="35"/>
                    </a:cubicBezTo>
                    <a:cubicBezTo>
                      <a:pt x="156" y="35"/>
                      <a:pt x="155" y="37"/>
                      <a:pt x="158" y="37"/>
                    </a:cubicBezTo>
                    <a:cubicBezTo>
                      <a:pt x="160" y="37"/>
                      <a:pt x="160" y="36"/>
                      <a:pt x="161" y="37"/>
                    </a:cubicBezTo>
                    <a:cubicBezTo>
                      <a:pt x="162" y="38"/>
                      <a:pt x="163" y="39"/>
                      <a:pt x="164" y="40"/>
                    </a:cubicBezTo>
                    <a:cubicBezTo>
                      <a:pt x="166" y="42"/>
                      <a:pt x="168" y="44"/>
                      <a:pt x="169" y="45"/>
                    </a:cubicBezTo>
                    <a:cubicBezTo>
                      <a:pt x="169" y="45"/>
                      <a:pt x="168" y="49"/>
                      <a:pt x="168" y="49"/>
                    </a:cubicBezTo>
                    <a:cubicBezTo>
                      <a:pt x="168" y="50"/>
                      <a:pt x="166" y="55"/>
                      <a:pt x="167" y="55"/>
                    </a:cubicBezTo>
                    <a:cubicBezTo>
                      <a:pt x="168" y="55"/>
                      <a:pt x="168" y="53"/>
                      <a:pt x="169" y="53"/>
                    </a:cubicBezTo>
                    <a:cubicBezTo>
                      <a:pt x="170" y="53"/>
                      <a:pt x="171" y="54"/>
                      <a:pt x="171" y="53"/>
                    </a:cubicBezTo>
                    <a:cubicBezTo>
                      <a:pt x="171" y="52"/>
                      <a:pt x="169" y="50"/>
                      <a:pt x="170" y="50"/>
                    </a:cubicBezTo>
                    <a:cubicBezTo>
                      <a:pt x="171" y="49"/>
                      <a:pt x="172" y="50"/>
                      <a:pt x="172" y="49"/>
                    </a:cubicBezTo>
                    <a:cubicBezTo>
                      <a:pt x="172" y="48"/>
                      <a:pt x="171" y="47"/>
                      <a:pt x="172" y="47"/>
                    </a:cubicBezTo>
                    <a:cubicBezTo>
                      <a:pt x="174" y="47"/>
                      <a:pt x="177" y="46"/>
                      <a:pt x="177" y="47"/>
                    </a:cubicBezTo>
                    <a:cubicBezTo>
                      <a:pt x="178" y="48"/>
                      <a:pt x="179" y="47"/>
                      <a:pt x="180" y="48"/>
                    </a:cubicBezTo>
                    <a:cubicBezTo>
                      <a:pt x="180" y="49"/>
                      <a:pt x="179" y="51"/>
                      <a:pt x="180" y="51"/>
                    </a:cubicBezTo>
                    <a:cubicBezTo>
                      <a:pt x="181" y="50"/>
                      <a:pt x="181" y="47"/>
                      <a:pt x="182" y="48"/>
                    </a:cubicBezTo>
                    <a:cubicBezTo>
                      <a:pt x="183" y="48"/>
                      <a:pt x="185" y="51"/>
                      <a:pt x="185" y="51"/>
                    </a:cubicBezTo>
                    <a:cubicBezTo>
                      <a:pt x="186" y="50"/>
                      <a:pt x="185" y="48"/>
                      <a:pt x="185" y="48"/>
                    </a:cubicBezTo>
                    <a:cubicBezTo>
                      <a:pt x="186" y="47"/>
                      <a:pt x="190" y="47"/>
                      <a:pt x="189" y="46"/>
                    </a:cubicBezTo>
                    <a:cubicBezTo>
                      <a:pt x="189" y="45"/>
                      <a:pt x="187" y="46"/>
                      <a:pt x="186" y="45"/>
                    </a:cubicBezTo>
                    <a:cubicBezTo>
                      <a:pt x="185" y="44"/>
                      <a:pt x="183" y="43"/>
                      <a:pt x="183" y="42"/>
                    </a:cubicBezTo>
                    <a:cubicBezTo>
                      <a:pt x="183" y="42"/>
                      <a:pt x="182" y="41"/>
                      <a:pt x="183" y="4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48" name="Freeform 742">
                <a:extLst>
                  <a:ext uri="{FF2B5EF4-FFF2-40B4-BE49-F238E27FC236}">
                    <a16:creationId xmlns:a16="http://schemas.microsoft.com/office/drawing/2014/main" id="{CDE89E0C-0ECC-F543-800D-8B718988E775}"/>
                  </a:ext>
                </a:extLst>
              </p:cNvPr>
              <p:cNvSpPr>
                <a:spLocks/>
              </p:cNvSpPr>
              <p:nvPr/>
            </p:nvSpPr>
            <p:spPr bwMode="auto">
              <a:xfrm>
                <a:off x="7953375" y="5173663"/>
                <a:ext cx="98425" cy="93663"/>
              </a:xfrm>
              <a:custGeom>
                <a:avLst/>
                <a:gdLst>
                  <a:gd name="T0" fmla="*/ 32 w 43"/>
                  <a:gd name="T1" fmla="*/ 4 h 41"/>
                  <a:gd name="T2" fmla="*/ 25 w 43"/>
                  <a:gd name="T3" fmla="*/ 6 h 41"/>
                  <a:gd name="T4" fmla="*/ 25 w 43"/>
                  <a:gd name="T5" fmla="*/ 9 h 41"/>
                  <a:gd name="T6" fmla="*/ 22 w 43"/>
                  <a:gd name="T7" fmla="*/ 7 h 41"/>
                  <a:gd name="T8" fmla="*/ 18 w 43"/>
                  <a:gd name="T9" fmla="*/ 8 h 41"/>
                  <a:gd name="T10" fmla="*/ 14 w 43"/>
                  <a:gd name="T11" fmla="*/ 6 h 41"/>
                  <a:gd name="T12" fmla="*/ 10 w 43"/>
                  <a:gd name="T13" fmla="*/ 4 h 41"/>
                  <a:gd name="T14" fmla="*/ 6 w 43"/>
                  <a:gd name="T15" fmla="*/ 3 h 41"/>
                  <a:gd name="T16" fmla="*/ 3 w 43"/>
                  <a:gd name="T17" fmla="*/ 2 h 41"/>
                  <a:gd name="T18" fmla="*/ 1 w 43"/>
                  <a:gd name="T19" fmla="*/ 0 h 41"/>
                  <a:gd name="T20" fmla="*/ 0 w 43"/>
                  <a:gd name="T21" fmla="*/ 5 h 41"/>
                  <a:gd name="T22" fmla="*/ 1 w 43"/>
                  <a:gd name="T23" fmla="*/ 10 h 41"/>
                  <a:gd name="T24" fmla="*/ 3 w 43"/>
                  <a:gd name="T25" fmla="*/ 14 h 41"/>
                  <a:gd name="T26" fmla="*/ 7 w 43"/>
                  <a:gd name="T27" fmla="*/ 18 h 41"/>
                  <a:gd name="T28" fmla="*/ 7 w 43"/>
                  <a:gd name="T29" fmla="*/ 21 h 41"/>
                  <a:gd name="T30" fmla="*/ 10 w 43"/>
                  <a:gd name="T31" fmla="*/ 24 h 41"/>
                  <a:gd name="T32" fmla="*/ 8 w 43"/>
                  <a:gd name="T33" fmla="*/ 25 h 41"/>
                  <a:gd name="T34" fmla="*/ 6 w 43"/>
                  <a:gd name="T35" fmla="*/ 23 h 41"/>
                  <a:gd name="T36" fmla="*/ 7 w 43"/>
                  <a:gd name="T37" fmla="*/ 28 h 41"/>
                  <a:gd name="T38" fmla="*/ 11 w 43"/>
                  <a:gd name="T39" fmla="*/ 33 h 41"/>
                  <a:gd name="T40" fmla="*/ 13 w 43"/>
                  <a:gd name="T41" fmla="*/ 36 h 41"/>
                  <a:gd name="T42" fmla="*/ 15 w 43"/>
                  <a:gd name="T43" fmla="*/ 35 h 41"/>
                  <a:gd name="T44" fmla="*/ 18 w 43"/>
                  <a:gd name="T45" fmla="*/ 36 h 41"/>
                  <a:gd name="T46" fmla="*/ 15 w 43"/>
                  <a:gd name="T47" fmla="*/ 39 h 41"/>
                  <a:gd name="T48" fmla="*/ 20 w 43"/>
                  <a:gd name="T49" fmla="*/ 38 h 41"/>
                  <a:gd name="T50" fmla="*/ 26 w 43"/>
                  <a:gd name="T51" fmla="*/ 41 h 41"/>
                  <a:gd name="T52" fmla="*/ 25 w 43"/>
                  <a:gd name="T53" fmla="*/ 37 h 41"/>
                  <a:gd name="T54" fmla="*/ 27 w 43"/>
                  <a:gd name="T55" fmla="*/ 36 h 41"/>
                  <a:gd name="T56" fmla="*/ 25 w 43"/>
                  <a:gd name="T57" fmla="*/ 34 h 41"/>
                  <a:gd name="T58" fmla="*/ 27 w 43"/>
                  <a:gd name="T59" fmla="*/ 33 h 41"/>
                  <a:gd name="T60" fmla="*/ 28 w 43"/>
                  <a:gd name="T61" fmla="*/ 35 h 41"/>
                  <a:gd name="T62" fmla="*/ 30 w 43"/>
                  <a:gd name="T63" fmla="*/ 32 h 41"/>
                  <a:gd name="T64" fmla="*/ 29 w 43"/>
                  <a:gd name="T65" fmla="*/ 29 h 41"/>
                  <a:gd name="T66" fmla="*/ 32 w 43"/>
                  <a:gd name="T67" fmla="*/ 31 h 41"/>
                  <a:gd name="T68" fmla="*/ 33 w 43"/>
                  <a:gd name="T69" fmla="*/ 30 h 41"/>
                  <a:gd name="T70" fmla="*/ 36 w 43"/>
                  <a:gd name="T71" fmla="*/ 32 h 41"/>
                  <a:gd name="T72" fmla="*/ 36 w 43"/>
                  <a:gd name="T73" fmla="*/ 27 h 41"/>
                  <a:gd name="T74" fmla="*/ 36 w 43"/>
                  <a:gd name="T75" fmla="*/ 24 h 41"/>
                  <a:gd name="T76" fmla="*/ 38 w 43"/>
                  <a:gd name="T77" fmla="*/ 18 h 41"/>
                  <a:gd name="T78" fmla="*/ 39 w 43"/>
                  <a:gd name="T79" fmla="*/ 20 h 41"/>
                  <a:gd name="T80" fmla="*/ 42 w 43"/>
                  <a:gd name="T81" fmla="*/ 21 h 41"/>
                  <a:gd name="T82" fmla="*/ 40 w 43"/>
                  <a:gd name="T83" fmla="*/ 16 h 41"/>
                  <a:gd name="T84" fmla="*/ 40 w 43"/>
                  <a:gd name="T85" fmla="*/ 9 h 41"/>
                  <a:gd name="T86" fmla="*/ 40 w 43"/>
                  <a:gd name="T87" fmla="*/ 5 h 41"/>
                  <a:gd name="T88" fmla="*/ 37 w 43"/>
                  <a:gd name="T89" fmla="*/ 2 h 41"/>
                  <a:gd name="T90" fmla="*/ 32 w 43"/>
                  <a:gd name="T91"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 h="41">
                    <a:moveTo>
                      <a:pt x="32" y="4"/>
                    </a:moveTo>
                    <a:cubicBezTo>
                      <a:pt x="29" y="5"/>
                      <a:pt x="25" y="6"/>
                      <a:pt x="25" y="6"/>
                    </a:cubicBezTo>
                    <a:cubicBezTo>
                      <a:pt x="25" y="7"/>
                      <a:pt x="25" y="9"/>
                      <a:pt x="25" y="9"/>
                    </a:cubicBezTo>
                    <a:cubicBezTo>
                      <a:pt x="25" y="9"/>
                      <a:pt x="23" y="7"/>
                      <a:pt x="22" y="7"/>
                    </a:cubicBezTo>
                    <a:cubicBezTo>
                      <a:pt x="20" y="7"/>
                      <a:pt x="20" y="9"/>
                      <a:pt x="18" y="8"/>
                    </a:cubicBezTo>
                    <a:cubicBezTo>
                      <a:pt x="16" y="7"/>
                      <a:pt x="16" y="6"/>
                      <a:pt x="14" y="6"/>
                    </a:cubicBezTo>
                    <a:cubicBezTo>
                      <a:pt x="13" y="6"/>
                      <a:pt x="12" y="5"/>
                      <a:pt x="10" y="4"/>
                    </a:cubicBezTo>
                    <a:cubicBezTo>
                      <a:pt x="8" y="3"/>
                      <a:pt x="7" y="3"/>
                      <a:pt x="6" y="3"/>
                    </a:cubicBezTo>
                    <a:cubicBezTo>
                      <a:pt x="5" y="3"/>
                      <a:pt x="4" y="2"/>
                      <a:pt x="3" y="2"/>
                    </a:cubicBezTo>
                    <a:cubicBezTo>
                      <a:pt x="2" y="2"/>
                      <a:pt x="3" y="1"/>
                      <a:pt x="1" y="0"/>
                    </a:cubicBezTo>
                    <a:cubicBezTo>
                      <a:pt x="0" y="0"/>
                      <a:pt x="0" y="4"/>
                      <a:pt x="0" y="5"/>
                    </a:cubicBezTo>
                    <a:cubicBezTo>
                      <a:pt x="0" y="6"/>
                      <a:pt x="1" y="7"/>
                      <a:pt x="1" y="10"/>
                    </a:cubicBezTo>
                    <a:cubicBezTo>
                      <a:pt x="2" y="12"/>
                      <a:pt x="3" y="13"/>
                      <a:pt x="3" y="14"/>
                    </a:cubicBezTo>
                    <a:cubicBezTo>
                      <a:pt x="4" y="15"/>
                      <a:pt x="7" y="18"/>
                      <a:pt x="7" y="18"/>
                    </a:cubicBezTo>
                    <a:cubicBezTo>
                      <a:pt x="7" y="18"/>
                      <a:pt x="6" y="20"/>
                      <a:pt x="7" y="21"/>
                    </a:cubicBezTo>
                    <a:cubicBezTo>
                      <a:pt x="7" y="22"/>
                      <a:pt x="11" y="23"/>
                      <a:pt x="10" y="24"/>
                    </a:cubicBezTo>
                    <a:cubicBezTo>
                      <a:pt x="9" y="25"/>
                      <a:pt x="9" y="26"/>
                      <a:pt x="8" y="25"/>
                    </a:cubicBezTo>
                    <a:cubicBezTo>
                      <a:pt x="8" y="25"/>
                      <a:pt x="7" y="22"/>
                      <a:pt x="6" y="23"/>
                    </a:cubicBezTo>
                    <a:cubicBezTo>
                      <a:pt x="6" y="24"/>
                      <a:pt x="6" y="26"/>
                      <a:pt x="7" y="28"/>
                    </a:cubicBezTo>
                    <a:cubicBezTo>
                      <a:pt x="8" y="30"/>
                      <a:pt x="9" y="31"/>
                      <a:pt x="11" y="33"/>
                    </a:cubicBezTo>
                    <a:cubicBezTo>
                      <a:pt x="12" y="35"/>
                      <a:pt x="12" y="36"/>
                      <a:pt x="13" y="36"/>
                    </a:cubicBezTo>
                    <a:cubicBezTo>
                      <a:pt x="14" y="36"/>
                      <a:pt x="13" y="34"/>
                      <a:pt x="15" y="35"/>
                    </a:cubicBezTo>
                    <a:cubicBezTo>
                      <a:pt x="17" y="36"/>
                      <a:pt x="18" y="35"/>
                      <a:pt x="18" y="36"/>
                    </a:cubicBezTo>
                    <a:cubicBezTo>
                      <a:pt x="17" y="37"/>
                      <a:pt x="14" y="38"/>
                      <a:pt x="15" y="39"/>
                    </a:cubicBezTo>
                    <a:cubicBezTo>
                      <a:pt x="16" y="40"/>
                      <a:pt x="18" y="38"/>
                      <a:pt x="20" y="38"/>
                    </a:cubicBezTo>
                    <a:cubicBezTo>
                      <a:pt x="22" y="38"/>
                      <a:pt x="26" y="41"/>
                      <a:pt x="26" y="41"/>
                    </a:cubicBezTo>
                    <a:cubicBezTo>
                      <a:pt x="26" y="40"/>
                      <a:pt x="25" y="38"/>
                      <a:pt x="25" y="37"/>
                    </a:cubicBezTo>
                    <a:cubicBezTo>
                      <a:pt x="26" y="37"/>
                      <a:pt x="27" y="36"/>
                      <a:pt x="27" y="36"/>
                    </a:cubicBezTo>
                    <a:cubicBezTo>
                      <a:pt x="26" y="35"/>
                      <a:pt x="24" y="34"/>
                      <a:pt x="25" y="34"/>
                    </a:cubicBezTo>
                    <a:cubicBezTo>
                      <a:pt x="25" y="33"/>
                      <a:pt x="26" y="32"/>
                      <a:pt x="27" y="33"/>
                    </a:cubicBezTo>
                    <a:cubicBezTo>
                      <a:pt x="27" y="34"/>
                      <a:pt x="28" y="35"/>
                      <a:pt x="28" y="35"/>
                    </a:cubicBezTo>
                    <a:cubicBezTo>
                      <a:pt x="29" y="35"/>
                      <a:pt x="30" y="33"/>
                      <a:pt x="30" y="32"/>
                    </a:cubicBezTo>
                    <a:cubicBezTo>
                      <a:pt x="29" y="31"/>
                      <a:pt x="29" y="29"/>
                      <a:pt x="29" y="29"/>
                    </a:cubicBezTo>
                    <a:cubicBezTo>
                      <a:pt x="30" y="29"/>
                      <a:pt x="31" y="32"/>
                      <a:pt x="32" y="31"/>
                    </a:cubicBezTo>
                    <a:cubicBezTo>
                      <a:pt x="33" y="31"/>
                      <a:pt x="32" y="29"/>
                      <a:pt x="33" y="30"/>
                    </a:cubicBezTo>
                    <a:cubicBezTo>
                      <a:pt x="34" y="30"/>
                      <a:pt x="35" y="33"/>
                      <a:pt x="36" y="32"/>
                    </a:cubicBezTo>
                    <a:cubicBezTo>
                      <a:pt x="37" y="31"/>
                      <a:pt x="36" y="29"/>
                      <a:pt x="36" y="27"/>
                    </a:cubicBezTo>
                    <a:cubicBezTo>
                      <a:pt x="36" y="26"/>
                      <a:pt x="36" y="24"/>
                      <a:pt x="36" y="24"/>
                    </a:cubicBezTo>
                    <a:cubicBezTo>
                      <a:pt x="36" y="23"/>
                      <a:pt x="38" y="19"/>
                      <a:pt x="38" y="18"/>
                    </a:cubicBezTo>
                    <a:cubicBezTo>
                      <a:pt x="39" y="18"/>
                      <a:pt x="39" y="19"/>
                      <a:pt x="39" y="20"/>
                    </a:cubicBezTo>
                    <a:cubicBezTo>
                      <a:pt x="39" y="20"/>
                      <a:pt x="41" y="21"/>
                      <a:pt x="42" y="21"/>
                    </a:cubicBezTo>
                    <a:cubicBezTo>
                      <a:pt x="43" y="21"/>
                      <a:pt x="41" y="19"/>
                      <a:pt x="40" y="16"/>
                    </a:cubicBezTo>
                    <a:cubicBezTo>
                      <a:pt x="40" y="14"/>
                      <a:pt x="40" y="13"/>
                      <a:pt x="40" y="9"/>
                    </a:cubicBezTo>
                    <a:cubicBezTo>
                      <a:pt x="40" y="6"/>
                      <a:pt x="41" y="6"/>
                      <a:pt x="40" y="5"/>
                    </a:cubicBezTo>
                    <a:cubicBezTo>
                      <a:pt x="40" y="4"/>
                      <a:pt x="38" y="2"/>
                      <a:pt x="37" y="2"/>
                    </a:cubicBezTo>
                    <a:cubicBezTo>
                      <a:pt x="36" y="2"/>
                      <a:pt x="34" y="4"/>
                      <a:pt x="32" y="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49" name="Freeform 733">
                <a:extLst>
                  <a:ext uri="{FF2B5EF4-FFF2-40B4-BE49-F238E27FC236}">
                    <a16:creationId xmlns:a16="http://schemas.microsoft.com/office/drawing/2014/main" id="{1B8A757A-BE1C-7444-8D99-A3EC9475210C}"/>
                  </a:ext>
                </a:extLst>
              </p:cNvPr>
              <p:cNvSpPr>
                <a:spLocks/>
              </p:cNvSpPr>
              <p:nvPr/>
            </p:nvSpPr>
            <p:spPr bwMode="auto">
              <a:xfrm>
                <a:off x="8512175" y="5168900"/>
                <a:ext cx="196850" cy="193675"/>
              </a:xfrm>
              <a:custGeom>
                <a:avLst/>
                <a:gdLst>
                  <a:gd name="T0" fmla="*/ 23 w 85"/>
                  <a:gd name="T1" fmla="*/ 47 h 84"/>
                  <a:gd name="T2" fmla="*/ 15 w 85"/>
                  <a:gd name="T3" fmla="*/ 53 h 84"/>
                  <a:gd name="T4" fmla="*/ 14 w 85"/>
                  <a:gd name="T5" fmla="*/ 57 h 84"/>
                  <a:gd name="T6" fmla="*/ 8 w 85"/>
                  <a:gd name="T7" fmla="*/ 61 h 84"/>
                  <a:gd name="T8" fmla="*/ 6 w 85"/>
                  <a:gd name="T9" fmla="*/ 63 h 84"/>
                  <a:gd name="T10" fmla="*/ 5 w 85"/>
                  <a:gd name="T11" fmla="*/ 64 h 84"/>
                  <a:gd name="T12" fmla="*/ 5 w 85"/>
                  <a:gd name="T13" fmla="*/ 68 h 84"/>
                  <a:gd name="T14" fmla="*/ 1 w 85"/>
                  <a:gd name="T15" fmla="*/ 68 h 84"/>
                  <a:gd name="T16" fmla="*/ 3 w 85"/>
                  <a:gd name="T17" fmla="*/ 70 h 84"/>
                  <a:gd name="T18" fmla="*/ 1 w 85"/>
                  <a:gd name="T19" fmla="*/ 73 h 84"/>
                  <a:gd name="T20" fmla="*/ 3 w 85"/>
                  <a:gd name="T21" fmla="*/ 74 h 84"/>
                  <a:gd name="T22" fmla="*/ 1 w 85"/>
                  <a:gd name="T23" fmla="*/ 77 h 84"/>
                  <a:gd name="T24" fmla="*/ 10 w 85"/>
                  <a:gd name="T25" fmla="*/ 77 h 84"/>
                  <a:gd name="T26" fmla="*/ 17 w 85"/>
                  <a:gd name="T27" fmla="*/ 80 h 84"/>
                  <a:gd name="T28" fmla="*/ 19 w 85"/>
                  <a:gd name="T29" fmla="*/ 83 h 84"/>
                  <a:gd name="T30" fmla="*/ 29 w 85"/>
                  <a:gd name="T31" fmla="*/ 83 h 84"/>
                  <a:gd name="T32" fmla="*/ 36 w 85"/>
                  <a:gd name="T33" fmla="*/ 79 h 84"/>
                  <a:gd name="T34" fmla="*/ 45 w 85"/>
                  <a:gd name="T35" fmla="*/ 73 h 84"/>
                  <a:gd name="T36" fmla="*/ 49 w 85"/>
                  <a:gd name="T37" fmla="*/ 60 h 84"/>
                  <a:gd name="T38" fmla="*/ 57 w 85"/>
                  <a:gd name="T39" fmla="*/ 48 h 84"/>
                  <a:gd name="T40" fmla="*/ 67 w 85"/>
                  <a:gd name="T41" fmla="*/ 44 h 84"/>
                  <a:gd name="T42" fmla="*/ 72 w 85"/>
                  <a:gd name="T43" fmla="*/ 45 h 84"/>
                  <a:gd name="T44" fmla="*/ 67 w 85"/>
                  <a:gd name="T45" fmla="*/ 42 h 84"/>
                  <a:gd name="T46" fmla="*/ 73 w 85"/>
                  <a:gd name="T47" fmla="*/ 33 h 84"/>
                  <a:gd name="T48" fmla="*/ 83 w 85"/>
                  <a:gd name="T49" fmla="*/ 18 h 84"/>
                  <a:gd name="T50" fmla="*/ 82 w 85"/>
                  <a:gd name="T51" fmla="*/ 12 h 84"/>
                  <a:gd name="T52" fmla="*/ 79 w 85"/>
                  <a:gd name="T53" fmla="*/ 11 h 84"/>
                  <a:gd name="T54" fmla="*/ 81 w 85"/>
                  <a:gd name="T55" fmla="*/ 6 h 84"/>
                  <a:gd name="T56" fmla="*/ 72 w 85"/>
                  <a:gd name="T57" fmla="*/ 11 h 84"/>
                  <a:gd name="T58" fmla="*/ 67 w 85"/>
                  <a:gd name="T59" fmla="*/ 4 h 84"/>
                  <a:gd name="T60" fmla="*/ 70 w 85"/>
                  <a:gd name="T61" fmla="*/ 1 h 84"/>
                  <a:gd name="T62" fmla="*/ 62 w 85"/>
                  <a:gd name="T63" fmla="*/ 4 h 84"/>
                  <a:gd name="T64" fmla="*/ 57 w 85"/>
                  <a:gd name="T65" fmla="*/ 15 h 84"/>
                  <a:gd name="T66" fmla="*/ 52 w 85"/>
                  <a:gd name="T67" fmla="*/ 24 h 84"/>
                  <a:gd name="T68" fmla="*/ 42 w 85"/>
                  <a:gd name="T69" fmla="*/ 35 h 84"/>
                  <a:gd name="T70" fmla="*/ 30 w 85"/>
                  <a:gd name="T71" fmla="*/ 4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5" h="84">
                    <a:moveTo>
                      <a:pt x="30" y="43"/>
                    </a:moveTo>
                    <a:cubicBezTo>
                      <a:pt x="28" y="45"/>
                      <a:pt x="27" y="47"/>
                      <a:pt x="23" y="47"/>
                    </a:cubicBezTo>
                    <a:cubicBezTo>
                      <a:pt x="20" y="48"/>
                      <a:pt x="19" y="46"/>
                      <a:pt x="18" y="48"/>
                    </a:cubicBezTo>
                    <a:cubicBezTo>
                      <a:pt x="18" y="50"/>
                      <a:pt x="16" y="53"/>
                      <a:pt x="15" y="53"/>
                    </a:cubicBezTo>
                    <a:cubicBezTo>
                      <a:pt x="14" y="54"/>
                      <a:pt x="12" y="54"/>
                      <a:pt x="13" y="55"/>
                    </a:cubicBezTo>
                    <a:cubicBezTo>
                      <a:pt x="13" y="55"/>
                      <a:pt x="15" y="57"/>
                      <a:pt x="14" y="57"/>
                    </a:cubicBezTo>
                    <a:cubicBezTo>
                      <a:pt x="12" y="58"/>
                      <a:pt x="9" y="57"/>
                      <a:pt x="9" y="58"/>
                    </a:cubicBezTo>
                    <a:cubicBezTo>
                      <a:pt x="9" y="60"/>
                      <a:pt x="9" y="61"/>
                      <a:pt x="8" y="61"/>
                    </a:cubicBezTo>
                    <a:cubicBezTo>
                      <a:pt x="8" y="61"/>
                      <a:pt x="6" y="60"/>
                      <a:pt x="6" y="61"/>
                    </a:cubicBezTo>
                    <a:cubicBezTo>
                      <a:pt x="6" y="62"/>
                      <a:pt x="7" y="63"/>
                      <a:pt x="6" y="63"/>
                    </a:cubicBezTo>
                    <a:cubicBezTo>
                      <a:pt x="6" y="63"/>
                      <a:pt x="5" y="62"/>
                      <a:pt x="5" y="63"/>
                    </a:cubicBezTo>
                    <a:cubicBezTo>
                      <a:pt x="5" y="63"/>
                      <a:pt x="5" y="64"/>
                      <a:pt x="5" y="64"/>
                    </a:cubicBezTo>
                    <a:cubicBezTo>
                      <a:pt x="5" y="65"/>
                      <a:pt x="4" y="64"/>
                      <a:pt x="4" y="65"/>
                    </a:cubicBezTo>
                    <a:cubicBezTo>
                      <a:pt x="4" y="66"/>
                      <a:pt x="6" y="67"/>
                      <a:pt x="5" y="68"/>
                    </a:cubicBezTo>
                    <a:cubicBezTo>
                      <a:pt x="5" y="68"/>
                      <a:pt x="4" y="67"/>
                      <a:pt x="3" y="67"/>
                    </a:cubicBezTo>
                    <a:cubicBezTo>
                      <a:pt x="2" y="67"/>
                      <a:pt x="1" y="68"/>
                      <a:pt x="1" y="68"/>
                    </a:cubicBezTo>
                    <a:cubicBezTo>
                      <a:pt x="1" y="69"/>
                      <a:pt x="2" y="68"/>
                      <a:pt x="3" y="69"/>
                    </a:cubicBezTo>
                    <a:cubicBezTo>
                      <a:pt x="4" y="69"/>
                      <a:pt x="3" y="70"/>
                      <a:pt x="3" y="70"/>
                    </a:cubicBezTo>
                    <a:cubicBezTo>
                      <a:pt x="4" y="71"/>
                      <a:pt x="5" y="71"/>
                      <a:pt x="4" y="72"/>
                    </a:cubicBezTo>
                    <a:cubicBezTo>
                      <a:pt x="2" y="72"/>
                      <a:pt x="1" y="72"/>
                      <a:pt x="1" y="73"/>
                    </a:cubicBezTo>
                    <a:cubicBezTo>
                      <a:pt x="0" y="73"/>
                      <a:pt x="0" y="74"/>
                      <a:pt x="1" y="74"/>
                    </a:cubicBezTo>
                    <a:cubicBezTo>
                      <a:pt x="1" y="75"/>
                      <a:pt x="2" y="74"/>
                      <a:pt x="3" y="74"/>
                    </a:cubicBezTo>
                    <a:cubicBezTo>
                      <a:pt x="4" y="74"/>
                      <a:pt x="4" y="74"/>
                      <a:pt x="4" y="74"/>
                    </a:cubicBezTo>
                    <a:cubicBezTo>
                      <a:pt x="4" y="75"/>
                      <a:pt x="1" y="76"/>
                      <a:pt x="1" y="77"/>
                    </a:cubicBezTo>
                    <a:cubicBezTo>
                      <a:pt x="1" y="77"/>
                      <a:pt x="1" y="77"/>
                      <a:pt x="4" y="77"/>
                    </a:cubicBezTo>
                    <a:cubicBezTo>
                      <a:pt x="6" y="77"/>
                      <a:pt x="9" y="77"/>
                      <a:pt x="10" y="77"/>
                    </a:cubicBezTo>
                    <a:cubicBezTo>
                      <a:pt x="11" y="77"/>
                      <a:pt x="12" y="79"/>
                      <a:pt x="13" y="80"/>
                    </a:cubicBezTo>
                    <a:cubicBezTo>
                      <a:pt x="14" y="80"/>
                      <a:pt x="16" y="80"/>
                      <a:pt x="17" y="80"/>
                    </a:cubicBezTo>
                    <a:cubicBezTo>
                      <a:pt x="18" y="80"/>
                      <a:pt x="19" y="80"/>
                      <a:pt x="19" y="81"/>
                    </a:cubicBezTo>
                    <a:cubicBezTo>
                      <a:pt x="19" y="82"/>
                      <a:pt x="18" y="82"/>
                      <a:pt x="19" y="83"/>
                    </a:cubicBezTo>
                    <a:cubicBezTo>
                      <a:pt x="20" y="83"/>
                      <a:pt x="25" y="83"/>
                      <a:pt x="26" y="83"/>
                    </a:cubicBezTo>
                    <a:cubicBezTo>
                      <a:pt x="28" y="84"/>
                      <a:pt x="27" y="84"/>
                      <a:pt x="29" y="83"/>
                    </a:cubicBezTo>
                    <a:cubicBezTo>
                      <a:pt x="31" y="82"/>
                      <a:pt x="32" y="82"/>
                      <a:pt x="34" y="81"/>
                    </a:cubicBezTo>
                    <a:cubicBezTo>
                      <a:pt x="36" y="80"/>
                      <a:pt x="35" y="81"/>
                      <a:pt x="36" y="79"/>
                    </a:cubicBezTo>
                    <a:cubicBezTo>
                      <a:pt x="37" y="77"/>
                      <a:pt x="37" y="76"/>
                      <a:pt x="39" y="75"/>
                    </a:cubicBezTo>
                    <a:cubicBezTo>
                      <a:pt x="40" y="75"/>
                      <a:pt x="45" y="73"/>
                      <a:pt x="45" y="73"/>
                    </a:cubicBezTo>
                    <a:cubicBezTo>
                      <a:pt x="45" y="73"/>
                      <a:pt x="43" y="72"/>
                      <a:pt x="43" y="71"/>
                    </a:cubicBezTo>
                    <a:cubicBezTo>
                      <a:pt x="43" y="70"/>
                      <a:pt x="48" y="63"/>
                      <a:pt x="49" y="60"/>
                    </a:cubicBezTo>
                    <a:cubicBezTo>
                      <a:pt x="50" y="58"/>
                      <a:pt x="49" y="55"/>
                      <a:pt x="51" y="53"/>
                    </a:cubicBezTo>
                    <a:cubicBezTo>
                      <a:pt x="53" y="50"/>
                      <a:pt x="55" y="49"/>
                      <a:pt x="57" y="48"/>
                    </a:cubicBezTo>
                    <a:cubicBezTo>
                      <a:pt x="60" y="46"/>
                      <a:pt x="63" y="45"/>
                      <a:pt x="64" y="44"/>
                    </a:cubicBezTo>
                    <a:cubicBezTo>
                      <a:pt x="65" y="44"/>
                      <a:pt x="67" y="44"/>
                      <a:pt x="67" y="44"/>
                    </a:cubicBezTo>
                    <a:cubicBezTo>
                      <a:pt x="67" y="45"/>
                      <a:pt x="65" y="46"/>
                      <a:pt x="67" y="46"/>
                    </a:cubicBezTo>
                    <a:cubicBezTo>
                      <a:pt x="68" y="46"/>
                      <a:pt x="72" y="46"/>
                      <a:pt x="72" y="45"/>
                    </a:cubicBezTo>
                    <a:cubicBezTo>
                      <a:pt x="72" y="44"/>
                      <a:pt x="71" y="43"/>
                      <a:pt x="70" y="42"/>
                    </a:cubicBezTo>
                    <a:cubicBezTo>
                      <a:pt x="69" y="42"/>
                      <a:pt x="68" y="43"/>
                      <a:pt x="67" y="42"/>
                    </a:cubicBezTo>
                    <a:cubicBezTo>
                      <a:pt x="66" y="41"/>
                      <a:pt x="66" y="40"/>
                      <a:pt x="67" y="39"/>
                    </a:cubicBezTo>
                    <a:cubicBezTo>
                      <a:pt x="69" y="38"/>
                      <a:pt x="71" y="36"/>
                      <a:pt x="73" y="33"/>
                    </a:cubicBezTo>
                    <a:cubicBezTo>
                      <a:pt x="75" y="31"/>
                      <a:pt x="77" y="28"/>
                      <a:pt x="78" y="25"/>
                    </a:cubicBezTo>
                    <a:cubicBezTo>
                      <a:pt x="80" y="22"/>
                      <a:pt x="83" y="20"/>
                      <a:pt x="83" y="18"/>
                    </a:cubicBezTo>
                    <a:cubicBezTo>
                      <a:pt x="84" y="15"/>
                      <a:pt x="84" y="16"/>
                      <a:pt x="84" y="15"/>
                    </a:cubicBezTo>
                    <a:cubicBezTo>
                      <a:pt x="83" y="14"/>
                      <a:pt x="82" y="13"/>
                      <a:pt x="82" y="12"/>
                    </a:cubicBezTo>
                    <a:cubicBezTo>
                      <a:pt x="83" y="12"/>
                      <a:pt x="85" y="11"/>
                      <a:pt x="84" y="11"/>
                    </a:cubicBezTo>
                    <a:cubicBezTo>
                      <a:pt x="83" y="10"/>
                      <a:pt x="80" y="12"/>
                      <a:pt x="79" y="11"/>
                    </a:cubicBezTo>
                    <a:cubicBezTo>
                      <a:pt x="79" y="10"/>
                      <a:pt x="79" y="9"/>
                      <a:pt x="80" y="8"/>
                    </a:cubicBezTo>
                    <a:cubicBezTo>
                      <a:pt x="80" y="8"/>
                      <a:pt x="82" y="6"/>
                      <a:pt x="81" y="6"/>
                    </a:cubicBezTo>
                    <a:cubicBezTo>
                      <a:pt x="79" y="6"/>
                      <a:pt x="76" y="8"/>
                      <a:pt x="75" y="9"/>
                    </a:cubicBezTo>
                    <a:cubicBezTo>
                      <a:pt x="75" y="10"/>
                      <a:pt x="73" y="13"/>
                      <a:pt x="72" y="11"/>
                    </a:cubicBezTo>
                    <a:cubicBezTo>
                      <a:pt x="72" y="10"/>
                      <a:pt x="73" y="7"/>
                      <a:pt x="71" y="6"/>
                    </a:cubicBezTo>
                    <a:cubicBezTo>
                      <a:pt x="70" y="6"/>
                      <a:pt x="67" y="6"/>
                      <a:pt x="67" y="4"/>
                    </a:cubicBezTo>
                    <a:cubicBezTo>
                      <a:pt x="67" y="3"/>
                      <a:pt x="67" y="3"/>
                      <a:pt x="68" y="2"/>
                    </a:cubicBezTo>
                    <a:cubicBezTo>
                      <a:pt x="68" y="1"/>
                      <a:pt x="69" y="2"/>
                      <a:pt x="70" y="1"/>
                    </a:cubicBezTo>
                    <a:cubicBezTo>
                      <a:pt x="70" y="0"/>
                      <a:pt x="67" y="0"/>
                      <a:pt x="66" y="1"/>
                    </a:cubicBezTo>
                    <a:cubicBezTo>
                      <a:pt x="65" y="1"/>
                      <a:pt x="63" y="3"/>
                      <a:pt x="62" y="4"/>
                    </a:cubicBezTo>
                    <a:cubicBezTo>
                      <a:pt x="62" y="5"/>
                      <a:pt x="61" y="11"/>
                      <a:pt x="60" y="12"/>
                    </a:cubicBezTo>
                    <a:cubicBezTo>
                      <a:pt x="59" y="13"/>
                      <a:pt x="58" y="14"/>
                      <a:pt x="57" y="15"/>
                    </a:cubicBezTo>
                    <a:cubicBezTo>
                      <a:pt x="56" y="16"/>
                      <a:pt x="54" y="16"/>
                      <a:pt x="53" y="17"/>
                    </a:cubicBezTo>
                    <a:cubicBezTo>
                      <a:pt x="52" y="19"/>
                      <a:pt x="53" y="22"/>
                      <a:pt x="52" y="24"/>
                    </a:cubicBezTo>
                    <a:cubicBezTo>
                      <a:pt x="50" y="26"/>
                      <a:pt x="50" y="28"/>
                      <a:pt x="50" y="28"/>
                    </a:cubicBezTo>
                    <a:cubicBezTo>
                      <a:pt x="49" y="28"/>
                      <a:pt x="45" y="34"/>
                      <a:pt x="42" y="35"/>
                    </a:cubicBezTo>
                    <a:cubicBezTo>
                      <a:pt x="39" y="36"/>
                      <a:pt x="37" y="37"/>
                      <a:pt x="36" y="39"/>
                    </a:cubicBezTo>
                    <a:cubicBezTo>
                      <a:pt x="34" y="41"/>
                      <a:pt x="32" y="41"/>
                      <a:pt x="30" y="4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50" name="Freeform 734">
                <a:extLst>
                  <a:ext uri="{FF2B5EF4-FFF2-40B4-BE49-F238E27FC236}">
                    <a16:creationId xmlns:a16="http://schemas.microsoft.com/office/drawing/2014/main" id="{A4F19F5C-F188-4D49-9180-936563DF6E64}"/>
                  </a:ext>
                </a:extLst>
              </p:cNvPr>
              <p:cNvSpPr>
                <a:spLocks/>
              </p:cNvSpPr>
              <p:nvPr/>
            </p:nvSpPr>
            <p:spPr bwMode="auto">
              <a:xfrm>
                <a:off x="8664575" y="4989513"/>
                <a:ext cx="57150" cy="77788"/>
              </a:xfrm>
              <a:custGeom>
                <a:avLst/>
                <a:gdLst>
                  <a:gd name="T0" fmla="*/ 5 w 25"/>
                  <a:gd name="T1" fmla="*/ 1 h 34"/>
                  <a:gd name="T2" fmla="*/ 0 w 25"/>
                  <a:gd name="T3" fmla="*/ 1 h 34"/>
                  <a:gd name="T4" fmla="*/ 3 w 25"/>
                  <a:gd name="T5" fmla="*/ 5 h 34"/>
                  <a:gd name="T6" fmla="*/ 5 w 25"/>
                  <a:gd name="T7" fmla="*/ 10 h 34"/>
                  <a:gd name="T8" fmla="*/ 7 w 25"/>
                  <a:gd name="T9" fmla="*/ 15 h 34"/>
                  <a:gd name="T10" fmla="*/ 8 w 25"/>
                  <a:gd name="T11" fmla="*/ 13 h 34"/>
                  <a:gd name="T12" fmla="*/ 12 w 25"/>
                  <a:gd name="T13" fmla="*/ 12 h 34"/>
                  <a:gd name="T14" fmla="*/ 10 w 25"/>
                  <a:gd name="T15" fmla="*/ 15 h 34"/>
                  <a:gd name="T16" fmla="*/ 13 w 25"/>
                  <a:gd name="T17" fmla="*/ 20 h 34"/>
                  <a:gd name="T18" fmla="*/ 15 w 25"/>
                  <a:gd name="T19" fmla="*/ 25 h 34"/>
                  <a:gd name="T20" fmla="*/ 16 w 25"/>
                  <a:gd name="T21" fmla="*/ 22 h 34"/>
                  <a:gd name="T22" fmla="*/ 17 w 25"/>
                  <a:gd name="T23" fmla="*/ 23 h 34"/>
                  <a:gd name="T24" fmla="*/ 20 w 25"/>
                  <a:gd name="T25" fmla="*/ 23 h 34"/>
                  <a:gd name="T26" fmla="*/ 19 w 25"/>
                  <a:gd name="T27" fmla="*/ 24 h 34"/>
                  <a:gd name="T28" fmla="*/ 21 w 25"/>
                  <a:gd name="T29" fmla="*/ 25 h 34"/>
                  <a:gd name="T30" fmla="*/ 19 w 25"/>
                  <a:gd name="T31" fmla="*/ 26 h 34"/>
                  <a:gd name="T32" fmla="*/ 19 w 25"/>
                  <a:gd name="T33" fmla="*/ 28 h 34"/>
                  <a:gd name="T34" fmla="*/ 16 w 25"/>
                  <a:gd name="T35" fmla="*/ 27 h 34"/>
                  <a:gd name="T36" fmla="*/ 19 w 25"/>
                  <a:gd name="T37" fmla="*/ 31 h 34"/>
                  <a:gd name="T38" fmla="*/ 21 w 25"/>
                  <a:gd name="T39" fmla="*/ 34 h 34"/>
                  <a:gd name="T40" fmla="*/ 22 w 25"/>
                  <a:gd name="T41" fmla="*/ 32 h 34"/>
                  <a:gd name="T42" fmla="*/ 24 w 25"/>
                  <a:gd name="T43" fmla="*/ 30 h 34"/>
                  <a:gd name="T44" fmla="*/ 25 w 25"/>
                  <a:gd name="T45" fmla="*/ 28 h 34"/>
                  <a:gd name="T46" fmla="*/ 23 w 25"/>
                  <a:gd name="T47" fmla="*/ 27 h 34"/>
                  <a:gd name="T48" fmla="*/ 24 w 25"/>
                  <a:gd name="T49" fmla="*/ 25 h 34"/>
                  <a:gd name="T50" fmla="*/ 22 w 25"/>
                  <a:gd name="T51" fmla="*/ 22 h 34"/>
                  <a:gd name="T52" fmla="*/ 19 w 25"/>
                  <a:gd name="T53" fmla="*/ 19 h 34"/>
                  <a:gd name="T54" fmla="*/ 19 w 25"/>
                  <a:gd name="T55" fmla="*/ 14 h 34"/>
                  <a:gd name="T56" fmla="*/ 19 w 25"/>
                  <a:gd name="T57" fmla="*/ 10 h 34"/>
                  <a:gd name="T58" fmla="*/ 18 w 25"/>
                  <a:gd name="T59" fmla="*/ 12 h 34"/>
                  <a:gd name="T60" fmla="*/ 15 w 25"/>
                  <a:gd name="T61" fmla="*/ 11 h 34"/>
                  <a:gd name="T62" fmla="*/ 16 w 25"/>
                  <a:gd name="T63" fmla="*/ 10 h 34"/>
                  <a:gd name="T64" fmla="*/ 14 w 25"/>
                  <a:gd name="T65" fmla="*/ 8 h 34"/>
                  <a:gd name="T66" fmla="*/ 9 w 25"/>
                  <a:gd name="T67" fmla="*/ 8 h 34"/>
                  <a:gd name="T68" fmla="*/ 9 w 25"/>
                  <a:gd name="T69" fmla="*/ 6 h 34"/>
                  <a:gd name="T70" fmla="*/ 7 w 25"/>
                  <a:gd name="T71" fmla="*/ 8 h 34"/>
                  <a:gd name="T72" fmla="*/ 4 w 25"/>
                  <a:gd name="T73" fmla="*/ 4 h 34"/>
                  <a:gd name="T74" fmla="*/ 6 w 25"/>
                  <a:gd name="T75" fmla="*/ 1 h 34"/>
                  <a:gd name="T76" fmla="*/ 5 w 25"/>
                  <a:gd name="T77"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 h="34">
                    <a:moveTo>
                      <a:pt x="5" y="1"/>
                    </a:moveTo>
                    <a:cubicBezTo>
                      <a:pt x="3" y="1"/>
                      <a:pt x="1" y="0"/>
                      <a:pt x="0" y="1"/>
                    </a:cubicBezTo>
                    <a:cubicBezTo>
                      <a:pt x="0" y="2"/>
                      <a:pt x="2" y="3"/>
                      <a:pt x="3" y="5"/>
                    </a:cubicBezTo>
                    <a:cubicBezTo>
                      <a:pt x="4" y="7"/>
                      <a:pt x="5" y="8"/>
                      <a:pt x="5" y="10"/>
                    </a:cubicBezTo>
                    <a:cubicBezTo>
                      <a:pt x="6" y="11"/>
                      <a:pt x="6" y="15"/>
                      <a:pt x="7" y="15"/>
                    </a:cubicBezTo>
                    <a:cubicBezTo>
                      <a:pt x="8" y="15"/>
                      <a:pt x="7" y="14"/>
                      <a:pt x="8" y="13"/>
                    </a:cubicBezTo>
                    <a:cubicBezTo>
                      <a:pt x="9" y="13"/>
                      <a:pt x="12" y="11"/>
                      <a:pt x="12" y="12"/>
                    </a:cubicBezTo>
                    <a:cubicBezTo>
                      <a:pt x="12" y="13"/>
                      <a:pt x="10" y="14"/>
                      <a:pt x="10" y="15"/>
                    </a:cubicBezTo>
                    <a:cubicBezTo>
                      <a:pt x="11" y="16"/>
                      <a:pt x="13" y="18"/>
                      <a:pt x="13" y="20"/>
                    </a:cubicBezTo>
                    <a:cubicBezTo>
                      <a:pt x="14" y="22"/>
                      <a:pt x="14" y="25"/>
                      <a:pt x="15" y="25"/>
                    </a:cubicBezTo>
                    <a:cubicBezTo>
                      <a:pt x="16" y="25"/>
                      <a:pt x="15" y="22"/>
                      <a:pt x="16" y="22"/>
                    </a:cubicBezTo>
                    <a:cubicBezTo>
                      <a:pt x="17" y="22"/>
                      <a:pt x="17" y="23"/>
                      <a:pt x="17" y="23"/>
                    </a:cubicBezTo>
                    <a:cubicBezTo>
                      <a:pt x="18" y="23"/>
                      <a:pt x="20" y="22"/>
                      <a:pt x="20" y="23"/>
                    </a:cubicBezTo>
                    <a:cubicBezTo>
                      <a:pt x="20" y="24"/>
                      <a:pt x="19" y="24"/>
                      <a:pt x="19" y="24"/>
                    </a:cubicBezTo>
                    <a:cubicBezTo>
                      <a:pt x="20" y="25"/>
                      <a:pt x="21" y="25"/>
                      <a:pt x="21" y="25"/>
                    </a:cubicBezTo>
                    <a:cubicBezTo>
                      <a:pt x="20" y="26"/>
                      <a:pt x="19" y="26"/>
                      <a:pt x="19" y="26"/>
                    </a:cubicBezTo>
                    <a:cubicBezTo>
                      <a:pt x="19" y="27"/>
                      <a:pt x="20" y="28"/>
                      <a:pt x="19" y="28"/>
                    </a:cubicBezTo>
                    <a:cubicBezTo>
                      <a:pt x="19" y="29"/>
                      <a:pt x="16" y="26"/>
                      <a:pt x="16" y="27"/>
                    </a:cubicBezTo>
                    <a:cubicBezTo>
                      <a:pt x="16" y="28"/>
                      <a:pt x="19" y="29"/>
                      <a:pt x="19" y="31"/>
                    </a:cubicBezTo>
                    <a:cubicBezTo>
                      <a:pt x="20" y="33"/>
                      <a:pt x="20" y="34"/>
                      <a:pt x="21" y="34"/>
                    </a:cubicBezTo>
                    <a:cubicBezTo>
                      <a:pt x="21" y="34"/>
                      <a:pt x="22" y="33"/>
                      <a:pt x="22" y="32"/>
                    </a:cubicBezTo>
                    <a:cubicBezTo>
                      <a:pt x="22" y="31"/>
                      <a:pt x="23" y="30"/>
                      <a:pt x="24" y="30"/>
                    </a:cubicBezTo>
                    <a:cubicBezTo>
                      <a:pt x="25" y="30"/>
                      <a:pt x="25" y="28"/>
                      <a:pt x="25" y="28"/>
                    </a:cubicBezTo>
                    <a:cubicBezTo>
                      <a:pt x="24" y="28"/>
                      <a:pt x="23" y="27"/>
                      <a:pt x="23" y="27"/>
                    </a:cubicBezTo>
                    <a:cubicBezTo>
                      <a:pt x="23" y="26"/>
                      <a:pt x="24" y="26"/>
                      <a:pt x="24" y="25"/>
                    </a:cubicBezTo>
                    <a:cubicBezTo>
                      <a:pt x="24" y="24"/>
                      <a:pt x="22" y="23"/>
                      <a:pt x="22" y="22"/>
                    </a:cubicBezTo>
                    <a:cubicBezTo>
                      <a:pt x="22" y="21"/>
                      <a:pt x="20" y="22"/>
                      <a:pt x="19" y="19"/>
                    </a:cubicBezTo>
                    <a:cubicBezTo>
                      <a:pt x="19" y="16"/>
                      <a:pt x="18" y="15"/>
                      <a:pt x="19" y="14"/>
                    </a:cubicBezTo>
                    <a:cubicBezTo>
                      <a:pt x="19" y="13"/>
                      <a:pt x="20" y="10"/>
                      <a:pt x="19" y="10"/>
                    </a:cubicBezTo>
                    <a:cubicBezTo>
                      <a:pt x="19" y="10"/>
                      <a:pt x="18" y="12"/>
                      <a:pt x="18" y="12"/>
                    </a:cubicBezTo>
                    <a:cubicBezTo>
                      <a:pt x="17" y="12"/>
                      <a:pt x="15" y="13"/>
                      <a:pt x="15" y="11"/>
                    </a:cubicBezTo>
                    <a:cubicBezTo>
                      <a:pt x="16" y="10"/>
                      <a:pt x="16" y="10"/>
                      <a:pt x="16" y="10"/>
                    </a:cubicBezTo>
                    <a:cubicBezTo>
                      <a:pt x="16" y="9"/>
                      <a:pt x="15" y="8"/>
                      <a:pt x="14" y="8"/>
                    </a:cubicBezTo>
                    <a:cubicBezTo>
                      <a:pt x="13" y="8"/>
                      <a:pt x="9" y="10"/>
                      <a:pt x="9" y="8"/>
                    </a:cubicBezTo>
                    <a:cubicBezTo>
                      <a:pt x="9" y="6"/>
                      <a:pt x="10" y="5"/>
                      <a:pt x="9" y="6"/>
                    </a:cubicBezTo>
                    <a:cubicBezTo>
                      <a:pt x="8" y="6"/>
                      <a:pt x="7" y="9"/>
                      <a:pt x="7" y="8"/>
                    </a:cubicBezTo>
                    <a:cubicBezTo>
                      <a:pt x="6" y="7"/>
                      <a:pt x="5" y="4"/>
                      <a:pt x="4" y="4"/>
                    </a:cubicBezTo>
                    <a:cubicBezTo>
                      <a:pt x="4" y="3"/>
                      <a:pt x="6" y="2"/>
                      <a:pt x="6" y="1"/>
                    </a:cubicBezTo>
                    <a:cubicBezTo>
                      <a:pt x="5" y="1"/>
                      <a:pt x="5" y="1"/>
                      <a:pt x="5"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51" name="Freeform 735">
                <a:extLst>
                  <a:ext uri="{FF2B5EF4-FFF2-40B4-BE49-F238E27FC236}">
                    <a16:creationId xmlns:a16="http://schemas.microsoft.com/office/drawing/2014/main" id="{43AB31D3-C01E-B742-80D3-421361B749AD}"/>
                  </a:ext>
                </a:extLst>
              </p:cNvPr>
              <p:cNvSpPr>
                <a:spLocks/>
              </p:cNvSpPr>
              <p:nvPr/>
            </p:nvSpPr>
            <p:spPr bwMode="auto">
              <a:xfrm>
                <a:off x="8693150" y="5048250"/>
                <a:ext cx="123825" cy="155575"/>
              </a:xfrm>
              <a:custGeom>
                <a:avLst/>
                <a:gdLst>
                  <a:gd name="T0" fmla="*/ 7 w 54"/>
                  <a:gd name="T1" fmla="*/ 34 h 67"/>
                  <a:gd name="T2" fmla="*/ 1 w 54"/>
                  <a:gd name="T3" fmla="*/ 37 h 67"/>
                  <a:gd name="T4" fmla="*/ 3 w 54"/>
                  <a:gd name="T5" fmla="*/ 41 h 67"/>
                  <a:gd name="T6" fmla="*/ 8 w 54"/>
                  <a:gd name="T7" fmla="*/ 42 h 67"/>
                  <a:gd name="T8" fmla="*/ 12 w 54"/>
                  <a:gd name="T9" fmla="*/ 45 h 67"/>
                  <a:gd name="T10" fmla="*/ 16 w 54"/>
                  <a:gd name="T11" fmla="*/ 48 h 67"/>
                  <a:gd name="T12" fmla="*/ 17 w 54"/>
                  <a:gd name="T13" fmla="*/ 53 h 67"/>
                  <a:gd name="T14" fmla="*/ 13 w 54"/>
                  <a:gd name="T15" fmla="*/ 59 h 67"/>
                  <a:gd name="T16" fmla="*/ 10 w 54"/>
                  <a:gd name="T17" fmla="*/ 64 h 67"/>
                  <a:gd name="T18" fmla="*/ 12 w 54"/>
                  <a:gd name="T19" fmla="*/ 65 h 67"/>
                  <a:gd name="T20" fmla="*/ 13 w 54"/>
                  <a:gd name="T21" fmla="*/ 63 h 67"/>
                  <a:gd name="T22" fmla="*/ 15 w 54"/>
                  <a:gd name="T23" fmla="*/ 65 h 67"/>
                  <a:gd name="T24" fmla="*/ 17 w 54"/>
                  <a:gd name="T25" fmla="*/ 65 h 67"/>
                  <a:gd name="T26" fmla="*/ 18 w 54"/>
                  <a:gd name="T27" fmla="*/ 67 h 67"/>
                  <a:gd name="T28" fmla="*/ 23 w 54"/>
                  <a:gd name="T29" fmla="*/ 63 h 67"/>
                  <a:gd name="T30" fmla="*/ 26 w 54"/>
                  <a:gd name="T31" fmla="*/ 61 h 67"/>
                  <a:gd name="T32" fmla="*/ 30 w 54"/>
                  <a:gd name="T33" fmla="*/ 56 h 67"/>
                  <a:gd name="T34" fmla="*/ 33 w 54"/>
                  <a:gd name="T35" fmla="*/ 52 h 67"/>
                  <a:gd name="T36" fmla="*/ 36 w 54"/>
                  <a:gd name="T37" fmla="*/ 46 h 67"/>
                  <a:gd name="T38" fmla="*/ 38 w 54"/>
                  <a:gd name="T39" fmla="*/ 42 h 67"/>
                  <a:gd name="T40" fmla="*/ 36 w 54"/>
                  <a:gd name="T41" fmla="*/ 40 h 67"/>
                  <a:gd name="T42" fmla="*/ 36 w 54"/>
                  <a:gd name="T43" fmla="*/ 38 h 67"/>
                  <a:gd name="T44" fmla="*/ 39 w 54"/>
                  <a:gd name="T45" fmla="*/ 35 h 67"/>
                  <a:gd name="T46" fmla="*/ 42 w 54"/>
                  <a:gd name="T47" fmla="*/ 34 h 67"/>
                  <a:gd name="T48" fmla="*/ 45 w 54"/>
                  <a:gd name="T49" fmla="*/ 34 h 67"/>
                  <a:gd name="T50" fmla="*/ 47 w 54"/>
                  <a:gd name="T51" fmla="*/ 36 h 67"/>
                  <a:gd name="T52" fmla="*/ 48 w 54"/>
                  <a:gd name="T53" fmla="*/ 34 h 67"/>
                  <a:gd name="T54" fmla="*/ 47 w 54"/>
                  <a:gd name="T55" fmla="*/ 32 h 67"/>
                  <a:gd name="T56" fmla="*/ 51 w 54"/>
                  <a:gd name="T57" fmla="*/ 27 h 67"/>
                  <a:gd name="T58" fmla="*/ 52 w 54"/>
                  <a:gd name="T59" fmla="*/ 20 h 67"/>
                  <a:gd name="T60" fmla="*/ 54 w 54"/>
                  <a:gd name="T61" fmla="*/ 17 h 67"/>
                  <a:gd name="T62" fmla="*/ 49 w 54"/>
                  <a:gd name="T63" fmla="*/ 15 h 67"/>
                  <a:gd name="T64" fmla="*/ 43 w 54"/>
                  <a:gd name="T65" fmla="*/ 19 h 67"/>
                  <a:gd name="T66" fmla="*/ 38 w 54"/>
                  <a:gd name="T67" fmla="*/ 20 h 67"/>
                  <a:gd name="T68" fmla="*/ 26 w 54"/>
                  <a:gd name="T69" fmla="*/ 16 h 67"/>
                  <a:gd name="T70" fmla="*/ 24 w 54"/>
                  <a:gd name="T71" fmla="*/ 12 h 67"/>
                  <a:gd name="T72" fmla="*/ 24 w 54"/>
                  <a:gd name="T73" fmla="*/ 7 h 67"/>
                  <a:gd name="T74" fmla="*/ 22 w 54"/>
                  <a:gd name="T75" fmla="*/ 5 h 67"/>
                  <a:gd name="T76" fmla="*/ 24 w 54"/>
                  <a:gd name="T77" fmla="*/ 4 h 67"/>
                  <a:gd name="T78" fmla="*/ 21 w 54"/>
                  <a:gd name="T79" fmla="*/ 3 h 67"/>
                  <a:gd name="T80" fmla="*/ 19 w 54"/>
                  <a:gd name="T81" fmla="*/ 1 h 67"/>
                  <a:gd name="T82" fmla="*/ 19 w 54"/>
                  <a:gd name="T83" fmla="*/ 5 h 67"/>
                  <a:gd name="T84" fmla="*/ 20 w 54"/>
                  <a:gd name="T85" fmla="*/ 9 h 67"/>
                  <a:gd name="T86" fmla="*/ 17 w 54"/>
                  <a:gd name="T87" fmla="*/ 9 h 67"/>
                  <a:gd name="T88" fmla="*/ 14 w 54"/>
                  <a:gd name="T89" fmla="*/ 6 h 67"/>
                  <a:gd name="T90" fmla="*/ 12 w 54"/>
                  <a:gd name="T91" fmla="*/ 7 h 67"/>
                  <a:gd name="T92" fmla="*/ 13 w 54"/>
                  <a:gd name="T93" fmla="*/ 9 h 67"/>
                  <a:gd name="T94" fmla="*/ 10 w 54"/>
                  <a:gd name="T95" fmla="*/ 11 h 67"/>
                  <a:gd name="T96" fmla="*/ 12 w 54"/>
                  <a:gd name="T97" fmla="*/ 13 h 67"/>
                  <a:gd name="T98" fmla="*/ 14 w 54"/>
                  <a:gd name="T99" fmla="*/ 18 h 67"/>
                  <a:gd name="T100" fmla="*/ 11 w 54"/>
                  <a:gd name="T101" fmla="*/ 26 h 67"/>
                  <a:gd name="T102" fmla="*/ 10 w 54"/>
                  <a:gd name="T103" fmla="*/ 30 h 67"/>
                  <a:gd name="T104" fmla="*/ 7 w 54"/>
                  <a:gd name="T105" fmla="*/ 3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4" h="67">
                    <a:moveTo>
                      <a:pt x="7" y="34"/>
                    </a:moveTo>
                    <a:cubicBezTo>
                      <a:pt x="5" y="35"/>
                      <a:pt x="0" y="36"/>
                      <a:pt x="1" y="37"/>
                    </a:cubicBezTo>
                    <a:cubicBezTo>
                      <a:pt x="1" y="39"/>
                      <a:pt x="1" y="40"/>
                      <a:pt x="3" y="41"/>
                    </a:cubicBezTo>
                    <a:cubicBezTo>
                      <a:pt x="5" y="41"/>
                      <a:pt x="6" y="40"/>
                      <a:pt x="8" y="42"/>
                    </a:cubicBezTo>
                    <a:cubicBezTo>
                      <a:pt x="11" y="45"/>
                      <a:pt x="10" y="44"/>
                      <a:pt x="12" y="45"/>
                    </a:cubicBezTo>
                    <a:cubicBezTo>
                      <a:pt x="15" y="45"/>
                      <a:pt x="14" y="45"/>
                      <a:pt x="16" y="48"/>
                    </a:cubicBezTo>
                    <a:cubicBezTo>
                      <a:pt x="18" y="51"/>
                      <a:pt x="17" y="52"/>
                      <a:pt x="17" y="53"/>
                    </a:cubicBezTo>
                    <a:cubicBezTo>
                      <a:pt x="16" y="54"/>
                      <a:pt x="15" y="57"/>
                      <a:pt x="13" y="59"/>
                    </a:cubicBezTo>
                    <a:cubicBezTo>
                      <a:pt x="12" y="61"/>
                      <a:pt x="10" y="63"/>
                      <a:pt x="10" y="64"/>
                    </a:cubicBezTo>
                    <a:cubicBezTo>
                      <a:pt x="10" y="64"/>
                      <a:pt x="11" y="66"/>
                      <a:pt x="12" y="65"/>
                    </a:cubicBezTo>
                    <a:cubicBezTo>
                      <a:pt x="12" y="64"/>
                      <a:pt x="12" y="63"/>
                      <a:pt x="13" y="63"/>
                    </a:cubicBezTo>
                    <a:cubicBezTo>
                      <a:pt x="14" y="63"/>
                      <a:pt x="13" y="65"/>
                      <a:pt x="15" y="65"/>
                    </a:cubicBezTo>
                    <a:cubicBezTo>
                      <a:pt x="16" y="65"/>
                      <a:pt x="17" y="64"/>
                      <a:pt x="17" y="65"/>
                    </a:cubicBezTo>
                    <a:cubicBezTo>
                      <a:pt x="18" y="66"/>
                      <a:pt x="16" y="67"/>
                      <a:pt x="18" y="67"/>
                    </a:cubicBezTo>
                    <a:cubicBezTo>
                      <a:pt x="20" y="67"/>
                      <a:pt x="23" y="63"/>
                      <a:pt x="23" y="63"/>
                    </a:cubicBezTo>
                    <a:cubicBezTo>
                      <a:pt x="24" y="63"/>
                      <a:pt x="25" y="63"/>
                      <a:pt x="26" y="61"/>
                    </a:cubicBezTo>
                    <a:cubicBezTo>
                      <a:pt x="28" y="60"/>
                      <a:pt x="28" y="58"/>
                      <a:pt x="30" y="56"/>
                    </a:cubicBezTo>
                    <a:cubicBezTo>
                      <a:pt x="32" y="53"/>
                      <a:pt x="32" y="55"/>
                      <a:pt x="33" y="52"/>
                    </a:cubicBezTo>
                    <a:cubicBezTo>
                      <a:pt x="34" y="49"/>
                      <a:pt x="35" y="48"/>
                      <a:pt x="36" y="46"/>
                    </a:cubicBezTo>
                    <a:cubicBezTo>
                      <a:pt x="36" y="44"/>
                      <a:pt x="38" y="42"/>
                      <a:pt x="38" y="42"/>
                    </a:cubicBezTo>
                    <a:cubicBezTo>
                      <a:pt x="38" y="41"/>
                      <a:pt x="36" y="42"/>
                      <a:pt x="36" y="40"/>
                    </a:cubicBezTo>
                    <a:cubicBezTo>
                      <a:pt x="36" y="38"/>
                      <a:pt x="35" y="39"/>
                      <a:pt x="36" y="38"/>
                    </a:cubicBezTo>
                    <a:cubicBezTo>
                      <a:pt x="37" y="36"/>
                      <a:pt x="36" y="36"/>
                      <a:pt x="39" y="35"/>
                    </a:cubicBezTo>
                    <a:cubicBezTo>
                      <a:pt x="41" y="35"/>
                      <a:pt x="40" y="34"/>
                      <a:pt x="42" y="34"/>
                    </a:cubicBezTo>
                    <a:cubicBezTo>
                      <a:pt x="44" y="34"/>
                      <a:pt x="44" y="33"/>
                      <a:pt x="45" y="34"/>
                    </a:cubicBezTo>
                    <a:cubicBezTo>
                      <a:pt x="46" y="35"/>
                      <a:pt x="46" y="37"/>
                      <a:pt x="47" y="36"/>
                    </a:cubicBezTo>
                    <a:cubicBezTo>
                      <a:pt x="49" y="36"/>
                      <a:pt x="48" y="35"/>
                      <a:pt x="48" y="34"/>
                    </a:cubicBezTo>
                    <a:cubicBezTo>
                      <a:pt x="48" y="33"/>
                      <a:pt x="47" y="34"/>
                      <a:pt x="47" y="32"/>
                    </a:cubicBezTo>
                    <a:cubicBezTo>
                      <a:pt x="48" y="31"/>
                      <a:pt x="51" y="29"/>
                      <a:pt x="51" y="27"/>
                    </a:cubicBezTo>
                    <a:cubicBezTo>
                      <a:pt x="52" y="24"/>
                      <a:pt x="50" y="22"/>
                      <a:pt x="52" y="20"/>
                    </a:cubicBezTo>
                    <a:cubicBezTo>
                      <a:pt x="53" y="19"/>
                      <a:pt x="54" y="17"/>
                      <a:pt x="54" y="17"/>
                    </a:cubicBezTo>
                    <a:cubicBezTo>
                      <a:pt x="54" y="16"/>
                      <a:pt x="50" y="14"/>
                      <a:pt x="49" y="15"/>
                    </a:cubicBezTo>
                    <a:cubicBezTo>
                      <a:pt x="47" y="16"/>
                      <a:pt x="44" y="19"/>
                      <a:pt x="43" y="19"/>
                    </a:cubicBezTo>
                    <a:cubicBezTo>
                      <a:pt x="42" y="20"/>
                      <a:pt x="40" y="21"/>
                      <a:pt x="38" y="20"/>
                    </a:cubicBezTo>
                    <a:cubicBezTo>
                      <a:pt x="36" y="20"/>
                      <a:pt x="27" y="18"/>
                      <a:pt x="26" y="16"/>
                    </a:cubicBezTo>
                    <a:cubicBezTo>
                      <a:pt x="25" y="15"/>
                      <a:pt x="24" y="13"/>
                      <a:pt x="24" y="12"/>
                    </a:cubicBezTo>
                    <a:cubicBezTo>
                      <a:pt x="25" y="10"/>
                      <a:pt x="24" y="8"/>
                      <a:pt x="24" y="7"/>
                    </a:cubicBezTo>
                    <a:cubicBezTo>
                      <a:pt x="24" y="7"/>
                      <a:pt x="22" y="6"/>
                      <a:pt x="22" y="5"/>
                    </a:cubicBezTo>
                    <a:cubicBezTo>
                      <a:pt x="23" y="5"/>
                      <a:pt x="24" y="5"/>
                      <a:pt x="24" y="4"/>
                    </a:cubicBezTo>
                    <a:cubicBezTo>
                      <a:pt x="23" y="3"/>
                      <a:pt x="22" y="4"/>
                      <a:pt x="21" y="3"/>
                    </a:cubicBezTo>
                    <a:cubicBezTo>
                      <a:pt x="21" y="2"/>
                      <a:pt x="20" y="0"/>
                      <a:pt x="19" y="1"/>
                    </a:cubicBezTo>
                    <a:cubicBezTo>
                      <a:pt x="18" y="1"/>
                      <a:pt x="19" y="3"/>
                      <a:pt x="19" y="5"/>
                    </a:cubicBezTo>
                    <a:cubicBezTo>
                      <a:pt x="20" y="6"/>
                      <a:pt x="21" y="8"/>
                      <a:pt x="20" y="9"/>
                    </a:cubicBezTo>
                    <a:cubicBezTo>
                      <a:pt x="20" y="10"/>
                      <a:pt x="18" y="10"/>
                      <a:pt x="17" y="9"/>
                    </a:cubicBezTo>
                    <a:cubicBezTo>
                      <a:pt x="16" y="8"/>
                      <a:pt x="15" y="6"/>
                      <a:pt x="14" y="6"/>
                    </a:cubicBezTo>
                    <a:cubicBezTo>
                      <a:pt x="13" y="6"/>
                      <a:pt x="12" y="6"/>
                      <a:pt x="12" y="7"/>
                    </a:cubicBezTo>
                    <a:cubicBezTo>
                      <a:pt x="12" y="8"/>
                      <a:pt x="13" y="8"/>
                      <a:pt x="13" y="9"/>
                    </a:cubicBezTo>
                    <a:cubicBezTo>
                      <a:pt x="13" y="9"/>
                      <a:pt x="10" y="11"/>
                      <a:pt x="10" y="11"/>
                    </a:cubicBezTo>
                    <a:cubicBezTo>
                      <a:pt x="11" y="12"/>
                      <a:pt x="12" y="12"/>
                      <a:pt x="12" y="13"/>
                    </a:cubicBezTo>
                    <a:cubicBezTo>
                      <a:pt x="13" y="14"/>
                      <a:pt x="14" y="17"/>
                      <a:pt x="14" y="18"/>
                    </a:cubicBezTo>
                    <a:cubicBezTo>
                      <a:pt x="14" y="19"/>
                      <a:pt x="11" y="25"/>
                      <a:pt x="11" y="26"/>
                    </a:cubicBezTo>
                    <a:cubicBezTo>
                      <a:pt x="10" y="27"/>
                      <a:pt x="10" y="28"/>
                      <a:pt x="10" y="30"/>
                    </a:cubicBezTo>
                    <a:cubicBezTo>
                      <a:pt x="10" y="32"/>
                      <a:pt x="9" y="33"/>
                      <a:pt x="7" y="3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2" name="APac">
              <a:extLst>
                <a:ext uri="{FF2B5EF4-FFF2-40B4-BE49-F238E27FC236}">
                  <a16:creationId xmlns:a16="http://schemas.microsoft.com/office/drawing/2014/main" id="{C8C4DE64-4653-9A4F-8F65-BE165E850D99}"/>
                </a:ext>
              </a:extLst>
            </p:cNvPr>
            <p:cNvGrpSpPr/>
            <p:nvPr/>
          </p:nvGrpSpPr>
          <p:grpSpPr>
            <a:xfrm>
              <a:off x="4951413" y="1302543"/>
              <a:ext cx="4179888" cy="3060700"/>
              <a:chOff x="4937125" y="1292225"/>
              <a:chExt cx="4179888" cy="3060700"/>
            </a:xfrm>
            <a:grpFill/>
          </p:grpSpPr>
          <p:sp>
            <p:nvSpPr>
              <p:cNvPr id="650" name="Freeform 327">
                <a:extLst>
                  <a:ext uri="{FF2B5EF4-FFF2-40B4-BE49-F238E27FC236}">
                    <a16:creationId xmlns:a16="http://schemas.microsoft.com/office/drawing/2014/main" id="{C3FCCDEB-1D49-0F4F-AE38-A021424EA773}"/>
                  </a:ext>
                </a:extLst>
              </p:cNvPr>
              <p:cNvSpPr>
                <a:spLocks/>
              </p:cNvSpPr>
              <p:nvPr/>
            </p:nvSpPr>
            <p:spPr bwMode="auto">
              <a:xfrm>
                <a:off x="4968875" y="1531938"/>
                <a:ext cx="4148138" cy="1431925"/>
              </a:xfrm>
              <a:custGeom>
                <a:avLst/>
                <a:gdLst>
                  <a:gd name="T0" fmla="*/ 2 w 1800"/>
                  <a:gd name="T1" fmla="*/ 382 h 621"/>
                  <a:gd name="T2" fmla="*/ 38 w 1800"/>
                  <a:gd name="T3" fmla="*/ 422 h 621"/>
                  <a:gd name="T4" fmla="*/ 46 w 1800"/>
                  <a:gd name="T5" fmla="*/ 464 h 621"/>
                  <a:gd name="T6" fmla="*/ 88 w 1800"/>
                  <a:gd name="T7" fmla="*/ 488 h 621"/>
                  <a:gd name="T8" fmla="*/ 136 w 1800"/>
                  <a:gd name="T9" fmla="*/ 521 h 621"/>
                  <a:gd name="T10" fmla="*/ 117 w 1800"/>
                  <a:gd name="T11" fmla="*/ 559 h 621"/>
                  <a:gd name="T12" fmla="*/ 181 w 1800"/>
                  <a:gd name="T13" fmla="*/ 602 h 621"/>
                  <a:gd name="T14" fmla="*/ 230 w 1800"/>
                  <a:gd name="T15" fmla="*/ 616 h 621"/>
                  <a:gd name="T16" fmla="*/ 211 w 1800"/>
                  <a:gd name="T17" fmla="*/ 521 h 621"/>
                  <a:gd name="T18" fmla="*/ 256 w 1800"/>
                  <a:gd name="T19" fmla="*/ 477 h 621"/>
                  <a:gd name="T20" fmla="*/ 321 w 1800"/>
                  <a:gd name="T21" fmla="*/ 485 h 621"/>
                  <a:gd name="T22" fmla="*/ 360 w 1800"/>
                  <a:gd name="T23" fmla="*/ 471 h 621"/>
                  <a:gd name="T24" fmla="*/ 371 w 1800"/>
                  <a:gd name="T25" fmla="*/ 445 h 621"/>
                  <a:gd name="T26" fmla="*/ 474 w 1800"/>
                  <a:gd name="T27" fmla="*/ 422 h 621"/>
                  <a:gd name="T28" fmla="*/ 508 w 1800"/>
                  <a:gd name="T29" fmla="*/ 449 h 621"/>
                  <a:gd name="T30" fmla="*/ 585 w 1800"/>
                  <a:gd name="T31" fmla="*/ 484 h 621"/>
                  <a:gd name="T32" fmla="*/ 653 w 1800"/>
                  <a:gd name="T33" fmla="*/ 503 h 621"/>
                  <a:gd name="T34" fmla="*/ 743 w 1800"/>
                  <a:gd name="T35" fmla="*/ 500 h 621"/>
                  <a:gd name="T36" fmla="*/ 833 w 1800"/>
                  <a:gd name="T37" fmla="*/ 495 h 621"/>
                  <a:gd name="T38" fmla="*/ 992 w 1800"/>
                  <a:gd name="T39" fmla="*/ 505 h 621"/>
                  <a:gd name="T40" fmla="*/ 1058 w 1800"/>
                  <a:gd name="T41" fmla="*/ 448 h 621"/>
                  <a:gd name="T42" fmla="*/ 1125 w 1800"/>
                  <a:gd name="T43" fmla="*/ 509 h 621"/>
                  <a:gd name="T44" fmla="*/ 1185 w 1800"/>
                  <a:gd name="T45" fmla="*/ 528 h 621"/>
                  <a:gd name="T46" fmla="*/ 1145 w 1800"/>
                  <a:gd name="T47" fmla="*/ 599 h 621"/>
                  <a:gd name="T48" fmla="*/ 1248 w 1800"/>
                  <a:gd name="T49" fmla="*/ 503 h 621"/>
                  <a:gd name="T50" fmla="*/ 1207 w 1800"/>
                  <a:gd name="T51" fmla="*/ 443 h 621"/>
                  <a:gd name="T52" fmla="*/ 1345 w 1800"/>
                  <a:gd name="T53" fmla="*/ 356 h 621"/>
                  <a:gd name="T54" fmla="*/ 1455 w 1800"/>
                  <a:gd name="T55" fmla="*/ 314 h 621"/>
                  <a:gd name="T56" fmla="*/ 1507 w 1800"/>
                  <a:gd name="T57" fmla="*/ 321 h 621"/>
                  <a:gd name="T58" fmla="*/ 1449 w 1800"/>
                  <a:gd name="T59" fmla="*/ 459 h 621"/>
                  <a:gd name="T60" fmla="*/ 1497 w 1800"/>
                  <a:gd name="T61" fmla="*/ 363 h 621"/>
                  <a:gd name="T62" fmla="*/ 1582 w 1800"/>
                  <a:gd name="T63" fmla="*/ 340 h 621"/>
                  <a:gd name="T64" fmla="*/ 1681 w 1800"/>
                  <a:gd name="T65" fmla="*/ 302 h 621"/>
                  <a:gd name="T66" fmla="*/ 1649 w 1800"/>
                  <a:gd name="T67" fmla="*/ 259 h 621"/>
                  <a:gd name="T68" fmla="*/ 1755 w 1800"/>
                  <a:gd name="T69" fmla="*/ 272 h 621"/>
                  <a:gd name="T70" fmla="*/ 1790 w 1800"/>
                  <a:gd name="T71" fmla="*/ 249 h 621"/>
                  <a:gd name="T72" fmla="*/ 1736 w 1800"/>
                  <a:gd name="T73" fmla="*/ 218 h 621"/>
                  <a:gd name="T74" fmla="*/ 1576 w 1800"/>
                  <a:gd name="T75" fmla="*/ 190 h 621"/>
                  <a:gd name="T76" fmla="*/ 1359 w 1800"/>
                  <a:gd name="T77" fmla="*/ 141 h 621"/>
                  <a:gd name="T78" fmla="*/ 1297 w 1800"/>
                  <a:gd name="T79" fmla="*/ 121 h 621"/>
                  <a:gd name="T80" fmla="*/ 1219 w 1800"/>
                  <a:gd name="T81" fmla="*/ 144 h 621"/>
                  <a:gd name="T82" fmla="*/ 1126 w 1800"/>
                  <a:gd name="T83" fmla="*/ 124 h 621"/>
                  <a:gd name="T84" fmla="*/ 1057 w 1800"/>
                  <a:gd name="T85" fmla="*/ 107 h 621"/>
                  <a:gd name="T86" fmla="*/ 868 w 1800"/>
                  <a:gd name="T87" fmla="*/ 99 h 621"/>
                  <a:gd name="T88" fmla="*/ 941 w 1800"/>
                  <a:gd name="T89" fmla="*/ 32 h 621"/>
                  <a:gd name="T90" fmla="*/ 832 w 1800"/>
                  <a:gd name="T91" fmla="*/ 3 h 621"/>
                  <a:gd name="T92" fmla="*/ 728 w 1800"/>
                  <a:gd name="T93" fmla="*/ 41 h 621"/>
                  <a:gd name="T94" fmla="*/ 608 w 1800"/>
                  <a:gd name="T95" fmla="*/ 91 h 621"/>
                  <a:gd name="T96" fmla="*/ 537 w 1800"/>
                  <a:gd name="T97" fmla="*/ 128 h 621"/>
                  <a:gd name="T98" fmla="*/ 525 w 1800"/>
                  <a:gd name="T99" fmla="*/ 124 h 621"/>
                  <a:gd name="T100" fmla="*/ 561 w 1800"/>
                  <a:gd name="T101" fmla="*/ 214 h 621"/>
                  <a:gd name="T102" fmla="*/ 495 w 1800"/>
                  <a:gd name="T103" fmla="*/ 221 h 621"/>
                  <a:gd name="T104" fmla="*/ 480 w 1800"/>
                  <a:gd name="T105" fmla="*/ 108 h 621"/>
                  <a:gd name="T106" fmla="*/ 455 w 1800"/>
                  <a:gd name="T107" fmla="*/ 199 h 621"/>
                  <a:gd name="T108" fmla="*/ 343 w 1800"/>
                  <a:gd name="T109" fmla="*/ 192 h 621"/>
                  <a:gd name="T110" fmla="*/ 236 w 1800"/>
                  <a:gd name="T111" fmla="*/ 210 h 621"/>
                  <a:gd name="T112" fmla="*/ 189 w 1800"/>
                  <a:gd name="T113" fmla="*/ 230 h 621"/>
                  <a:gd name="T114" fmla="*/ 102 w 1800"/>
                  <a:gd name="T115" fmla="*/ 266 h 621"/>
                  <a:gd name="T116" fmla="*/ 55 w 1800"/>
                  <a:gd name="T117" fmla="*/ 222 h 621"/>
                  <a:gd name="T118" fmla="*/ 61 w 1800"/>
                  <a:gd name="T119" fmla="*/ 185 h 621"/>
                  <a:gd name="T120" fmla="*/ 22 w 1800"/>
                  <a:gd name="T121" fmla="*/ 204 h 621"/>
                  <a:gd name="T122" fmla="*/ 30 w 1800"/>
                  <a:gd name="T123" fmla="*/ 271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0" h="621">
                    <a:moveTo>
                      <a:pt x="6" y="337"/>
                    </a:moveTo>
                    <a:cubicBezTo>
                      <a:pt x="7" y="337"/>
                      <a:pt x="8" y="337"/>
                      <a:pt x="9" y="337"/>
                    </a:cubicBezTo>
                    <a:cubicBezTo>
                      <a:pt x="11" y="337"/>
                      <a:pt x="12" y="334"/>
                      <a:pt x="13" y="334"/>
                    </a:cubicBezTo>
                    <a:cubicBezTo>
                      <a:pt x="14" y="334"/>
                      <a:pt x="14" y="334"/>
                      <a:pt x="14" y="335"/>
                    </a:cubicBezTo>
                    <a:cubicBezTo>
                      <a:pt x="14" y="335"/>
                      <a:pt x="13" y="336"/>
                      <a:pt x="13" y="337"/>
                    </a:cubicBezTo>
                    <a:cubicBezTo>
                      <a:pt x="13" y="337"/>
                      <a:pt x="14" y="338"/>
                      <a:pt x="14" y="339"/>
                    </a:cubicBezTo>
                    <a:cubicBezTo>
                      <a:pt x="14" y="339"/>
                      <a:pt x="12" y="338"/>
                      <a:pt x="12" y="338"/>
                    </a:cubicBezTo>
                    <a:cubicBezTo>
                      <a:pt x="11" y="339"/>
                      <a:pt x="12" y="339"/>
                      <a:pt x="13" y="340"/>
                    </a:cubicBezTo>
                    <a:cubicBezTo>
                      <a:pt x="13" y="341"/>
                      <a:pt x="15" y="341"/>
                      <a:pt x="16" y="342"/>
                    </a:cubicBezTo>
                    <a:cubicBezTo>
                      <a:pt x="18" y="343"/>
                      <a:pt x="23" y="344"/>
                      <a:pt x="26" y="345"/>
                    </a:cubicBezTo>
                    <a:cubicBezTo>
                      <a:pt x="28" y="347"/>
                      <a:pt x="30" y="346"/>
                      <a:pt x="30" y="347"/>
                    </a:cubicBezTo>
                    <a:cubicBezTo>
                      <a:pt x="31" y="348"/>
                      <a:pt x="30" y="348"/>
                      <a:pt x="29" y="348"/>
                    </a:cubicBezTo>
                    <a:cubicBezTo>
                      <a:pt x="28" y="348"/>
                      <a:pt x="27" y="348"/>
                      <a:pt x="25" y="347"/>
                    </a:cubicBezTo>
                    <a:cubicBezTo>
                      <a:pt x="23" y="347"/>
                      <a:pt x="20" y="346"/>
                      <a:pt x="20" y="346"/>
                    </a:cubicBezTo>
                    <a:cubicBezTo>
                      <a:pt x="19" y="346"/>
                      <a:pt x="19" y="347"/>
                      <a:pt x="18" y="348"/>
                    </a:cubicBezTo>
                    <a:cubicBezTo>
                      <a:pt x="18" y="349"/>
                      <a:pt x="17" y="350"/>
                      <a:pt x="15" y="350"/>
                    </a:cubicBezTo>
                    <a:cubicBezTo>
                      <a:pt x="14" y="350"/>
                      <a:pt x="13" y="349"/>
                      <a:pt x="12" y="349"/>
                    </a:cubicBezTo>
                    <a:cubicBezTo>
                      <a:pt x="10" y="349"/>
                      <a:pt x="10" y="350"/>
                      <a:pt x="9" y="351"/>
                    </a:cubicBezTo>
                    <a:cubicBezTo>
                      <a:pt x="8" y="351"/>
                      <a:pt x="8" y="350"/>
                      <a:pt x="7" y="350"/>
                    </a:cubicBezTo>
                    <a:cubicBezTo>
                      <a:pt x="7" y="350"/>
                      <a:pt x="7" y="351"/>
                      <a:pt x="7" y="352"/>
                    </a:cubicBezTo>
                    <a:cubicBezTo>
                      <a:pt x="7" y="353"/>
                      <a:pt x="7" y="354"/>
                      <a:pt x="7" y="354"/>
                    </a:cubicBezTo>
                    <a:cubicBezTo>
                      <a:pt x="7" y="354"/>
                      <a:pt x="7" y="355"/>
                      <a:pt x="7" y="355"/>
                    </a:cubicBezTo>
                    <a:cubicBezTo>
                      <a:pt x="8" y="356"/>
                      <a:pt x="8" y="356"/>
                      <a:pt x="8" y="357"/>
                    </a:cubicBezTo>
                    <a:cubicBezTo>
                      <a:pt x="8" y="358"/>
                      <a:pt x="7" y="359"/>
                      <a:pt x="6" y="359"/>
                    </a:cubicBezTo>
                    <a:cubicBezTo>
                      <a:pt x="6" y="360"/>
                      <a:pt x="5" y="360"/>
                      <a:pt x="5" y="360"/>
                    </a:cubicBezTo>
                    <a:cubicBezTo>
                      <a:pt x="5" y="360"/>
                      <a:pt x="5" y="360"/>
                      <a:pt x="5" y="360"/>
                    </a:cubicBezTo>
                    <a:cubicBezTo>
                      <a:pt x="5" y="361"/>
                      <a:pt x="4" y="362"/>
                      <a:pt x="4" y="363"/>
                    </a:cubicBezTo>
                    <a:cubicBezTo>
                      <a:pt x="4" y="363"/>
                      <a:pt x="4" y="363"/>
                      <a:pt x="4" y="363"/>
                    </a:cubicBezTo>
                    <a:cubicBezTo>
                      <a:pt x="4" y="364"/>
                      <a:pt x="3" y="364"/>
                      <a:pt x="3" y="365"/>
                    </a:cubicBezTo>
                    <a:cubicBezTo>
                      <a:pt x="2" y="365"/>
                      <a:pt x="1" y="366"/>
                      <a:pt x="1" y="367"/>
                    </a:cubicBezTo>
                    <a:cubicBezTo>
                      <a:pt x="1" y="367"/>
                      <a:pt x="1" y="367"/>
                      <a:pt x="1" y="367"/>
                    </a:cubicBezTo>
                    <a:cubicBezTo>
                      <a:pt x="1" y="367"/>
                      <a:pt x="1" y="367"/>
                      <a:pt x="1" y="367"/>
                    </a:cubicBezTo>
                    <a:cubicBezTo>
                      <a:pt x="1" y="367"/>
                      <a:pt x="1" y="367"/>
                      <a:pt x="1" y="367"/>
                    </a:cubicBezTo>
                    <a:cubicBezTo>
                      <a:pt x="1" y="368"/>
                      <a:pt x="0" y="374"/>
                      <a:pt x="1" y="375"/>
                    </a:cubicBezTo>
                    <a:cubicBezTo>
                      <a:pt x="1" y="375"/>
                      <a:pt x="2" y="377"/>
                      <a:pt x="3" y="378"/>
                    </a:cubicBezTo>
                    <a:cubicBezTo>
                      <a:pt x="4" y="379"/>
                      <a:pt x="4" y="380"/>
                      <a:pt x="4" y="381"/>
                    </a:cubicBezTo>
                    <a:cubicBezTo>
                      <a:pt x="4" y="382"/>
                      <a:pt x="4" y="382"/>
                      <a:pt x="3" y="382"/>
                    </a:cubicBezTo>
                    <a:cubicBezTo>
                      <a:pt x="3" y="382"/>
                      <a:pt x="3" y="382"/>
                      <a:pt x="3" y="382"/>
                    </a:cubicBezTo>
                    <a:cubicBezTo>
                      <a:pt x="2" y="382"/>
                      <a:pt x="2" y="382"/>
                      <a:pt x="2" y="382"/>
                    </a:cubicBezTo>
                    <a:cubicBezTo>
                      <a:pt x="2" y="383"/>
                      <a:pt x="1" y="383"/>
                      <a:pt x="1" y="383"/>
                    </a:cubicBezTo>
                    <a:cubicBezTo>
                      <a:pt x="1" y="383"/>
                      <a:pt x="1" y="383"/>
                      <a:pt x="1" y="383"/>
                    </a:cubicBezTo>
                    <a:cubicBezTo>
                      <a:pt x="1" y="384"/>
                      <a:pt x="0" y="384"/>
                      <a:pt x="0" y="385"/>
                    </a:cubicBezTo>
                    <a:cubicBezTo>
                      <a:pt x="0" y="385"/>
                      <a:pt x="0" y="385"/>
                      <a:pt x="0" y="386"/>
                    </a:cubicBezTo>
                    <a:cubicBezTo>
                      <a:pt x="0" y="386"/>
                      <a:pt x="0" y="387"/>
                      <a:pt x="0" y="387"/>
                    </a:cubicBezTo>
                    <a:cubicBezTo>
                      <a:pt x="0" y="387"/>
                      <a:pt x="0" y="387"/>
                      <a:pt x="1" y="387"/>
                    </a:cubicBezTo>
                    <a:cubicBezTo>
                      <a:pt x="3" y="388"/>
                      <a:pt x="5" y="389"/>
                      <a:pt x="5" y="390"/>
                    </a:cubicBezTo>
                    <a:cubicBezTo>
                      <a:pt x="5" y="390"/>
                      <a:pt x="5" y="391"/>
                      <a:pt x="4" y="392"/>
                    </a:cubicBezTo>
                    <a:cubicBezTo>
                      <a:pt x="4" y="392"/>
                      <a:pt x="4" y="393"/>
                      <a:pt x="4" y="393"/>
                    </a:cubicBezTo>
                    <a:cubicBezTo>
                      <a:pt x="4" y="394"/>
                      <a:pt x="4" y="394"/>
                      <a:pt x="4" y="394"/>
                    </a:cubicBezTo>
                    <a:cubicBezTo>
                      <a:pt x="4" y="395"/>
                      <a:pt x="4" y="395"/>
                      <a:pt x="4" y="395"/>
                    </a:cubicBezTo>
                    <a:cubicBezTo>
                      <a:pt x="4" y="395"/>
                      <a:pt x="4" y="396"/>
                      <a:pt x="3" y="396"/>
                    </a:cubicBezTo>
                    <a:cubicBezTo>
                      <a:pt x="3" y="397"/>
                      <a:pt x="3" y="397"/>
                      <a:pt x="3" y="397"/>
                    </a:cubicBezTo>
                    <a:cubicBezTo>
                      <a:pt x="3" y="397"/>
                      <a:pt x="3" y="397"/>
                      <a:pt x="3" y="397"/>
                    </a:cubicBezTo>
                    <a:cubicBezTo>
                      <a:pt x="3" y="397"/>
                      <a:pt x="3" y="397"/>
                      <a:pt x="4" y="397"/>
                    </a:cubicBezTo>
                    <a:cubicBezTo>
                      <a:pt x="4" y="397"/>
                      <a:pt x="5" y="397"/>
                      <a:pt x="6" y="398"/>
                    </a:cubicBezTo>
                    <a:cubicBezTo>
                      <a:pt x="6" y="398"/>
                      <a:pt x="7" y="400"/>
                      <a:pt x="8" y="402"/>
                    </a:cubicBezTo>
                    <a:cubicBezTo>
                      <a:pt x="8" y="404"/>
                      <a:pt x="9" y="405"/>
                      <a:pt x="9" y="406"/>
                    </a:cubicBezTo>
                    <a:cubicBezTo>
                      <a:pt x="9" y="406"/>
                      <a:pt x="9" y="406"/>
                      <a:pt x="9" y="407"/>
                    </a:cubicBezTo>
                    <a:cubicBezTo>
                      <a:pt x="8" y="407"/>
                      <a:pt x="8" y="408"/>
                      <a:pt x="9" y="408"/>
                    </a:cubicBezTo>
                    <a:cubicBezTo>
                      <a:pt x="9" y="408"/>
                      <a:pt x="9" y="408"/>
                      <a:pt x="9" y="408"/>
                    </a:cubicBezTo>
                    <a:cubicBezTo>
                      <a:pt x="9" y="408"/>
                      <a:pt x="11" y="409"/>
                      <a:pt x="13" y="410"/>
                    </a:cubicBezTo>
                    <a:cubicBezTo>
                      <a:pt x="14" y="411"/>
                      <a:pt x="15" y="411"/>
                      <a:pt x="15" y="411"/>
                    </a:cubicBezTo>
                    <a:cubicBezTo>
                      <a:pt x="15" y="411"/>
                      <a:pt x="15" y="411"/>
                      <a:pt x="15" y="411"/>
                    </a:cubicBezTo>
                    <a:cubicBezTo>
                      <a:pt x="15" y="411"/>
                      <a:pt x="15" y="411"/>
                      <a:pt x="16" y="411"/>
                    </a:cubicBezTo>
                    <a:cubicBezTo>
                      <a:pt x="17" y="410"/>
                      <a:pt x="18" y="410"/>
                      <a:pt x="20" y="410"/>
                    </a:cubicBezTo>
                    <a:cubicBezTo>
                      <a:pt x="21" y="411"/>
                      <a:pt x="21" y="412"/>
                      <a:pt x="22" y="413"/>
                    </a:cubicBezTo>
                    <a:cubicBezTo>
                      <a:pt x="22" y="413"/>
                      <a:pt x="22" y="413"/>
                      <a:pt x="22" y="413"/>
                    </a:cubicBezTo>
                    <a:cubicBezTo>
                      <a:pt x="22" y="414"/>
                      <a:pt x="23" y="415"/>
                      <a:pt x="23" y="415"/>
                    </a:cubicBezTo>
                    <a:cubicBezTo>
                      <a:pt x="23" y="415"/>
                      <a:pt x="24" y="414"/>
                      <a:pt x="25" y="414"/>
                    </a:cubicBezTo>
                    <a:cubicBezTo>
                      <a:pt x="26" y="413"/>
                      <a:pt x="26" y="413"/>
                      <a:pt x="27" y="413"/>
                    </a:cubicBezTo>
                    <a:cubicBezTo>
                      <a:pt x="27" y="413"/>
                      <a:pt x="28" y="413"/>
                      <a:pt x="29" y="413"/>
                    </a:cubicBezTo>
                    <a:cubicBezTo>
                      <a:pt x="31" y="413"/>
                      <a:pt x="32" y="413"/>
                      <a:pt x="33" y="413"/>
                    </a:cubicBezTo>
                    <a:cubicBezTo>
                      <a:pt x="33" y="413"/>
                      <a:pt x="35" y="414"/>
                      <a:pt x="36" y="415"/>
                    </a:cubicBezTo>
                    <a:cubicBezTo>
                      <a:pt x="37" y="416"/>
                      <a:pt x="38" y="417"/>
                      <a:pt x="39" y="417"/>
                    </a:cubicBezTo>
                    <a:cubicBezTo>
                      <a:pt x="39" y="418"/>
                      <a:pt x="39" y="419"/>
                      <a:pt x="39" y="420"/>
                    </a:cubicBezTo>
                    <a:cubicBezTo>
                      <a:pt x="39" y="420"/>
                      <a:pt x="39" y="420"/>
                      <a:pt x="39" y="420"/>
                    </a:cubicBezTo>
                    <a:cubicBezTo>
                      <a:pt x="39" y="420"/>
                      <a:pt x="39" y="421"/>
                      <a:pt x="39" y="421"/>
                    </a:cubicBezTo>
                    <a:cubicBezTo>
                      <a:pt x="39" y="421"/>
                      <a:pt x="39" y="421"/>
                      <a:pt x="38" y="422"/>
                    </a:cubicBezTo>
                    <a:cubicBezTo>
                      <a:pt x="38" y="422"/>
                      <a:pt x="38" y="422"/>
                      <a:pt x="38" y="422"/>
                    </a:cubicBezTo>
                    <a:cubicBezTo>
                      <a:pt x="38" y="423"/>
                      <a:pt x="39" y="424"/>
                      <a:pt x="39" y="425"/>
                    </a:cubicBezTo>
                    <a:cubicBezTo>
                      <a:pt x="40" y="425"/>
                      <a:pt x="40" y="426"/>
                      <a:pt x="40" y="426"/>
                    </a:cubicBezTo>
                    <a:cubicBezTo>
                      <a:pt x="40" y="427"/>
                      <a:pt x="40" y="427"/>
                      <a:pt x="39" y="428"/>
                    </a:cubicBezTo>
                    <a:cubicBezTo>
                      <a:pt x="39" y="429"/>
                      <a:pt x="38" y="429"/>
                      <a:pt x="38" y="429"/>
                    </a:cubicBezTo>
                    <a:cubicBezTo>
                      <a:pt x="38" y="430"/>
                      <a:pt x="39" y="430"/>
                      <a:pt x="40" y="431"/>
                    </a:cubicBezTo>
                    <a:cubicBezTo>
                      <a:pt x="41" y="431"/>
                      <a:pt x="42" y="432"/>
                      <a:pt x="42" y="432"/>
                    </a:cubicBezTo>
                    <a:cubicBezTo>
                      <a:pt x="42" y="432"/>
                      <a:pt x="42" y="432"/>
                      <a:pt x="42" y="432"/>
                    </a:cubicBezTo>
                    <a:cubicBezTo>
                      <a:pt x="42" y="432"/>
                      <a:pt x="42" y="433"/>
                      <a:pt x="42" y="433"/>
                    </a:cubicBezTo>
                    <a:cubicBezTo>
                      <a:pt x="42" y="434"/>
                      <a:pt x="42" y="435"/>
                      <a:pt x="42" y="435"/>
                    </a:cubicBezTo>
                    <a:cubicBezTo>
                      <a:pt x="43" y="435"/>
                      <a:pt x="43" y="436"/>
                      <a:pt x="43" y="436"/>
                    </a:cubicBezTo>
                    <a:cubicBezTo>
                      <a:pt x="43" y="436"/>
                      <a:pt x="43" y="436"/>
                      <a:pt x="44" y="437"/>
                    </a:cubicBezTo>
                    <a:cubicBezTo>
                      <a:pt x="44" y="437"/>
                      <a:pt x="44" y="437"/>
                      <a:pt x="44" y="437"/>
                    </a:cubicBezTo>
                    <a:cubicBezTo>
                      <a:pt x="44" y="437"/>
                      <a:pt x="44" y="437"/>
                      <a:pt x="44" y="437"/>
                    </a:cubicBezTo>
                    <a:cubicBezTo>
                      <a:pt x="44" y="437"/>
                      <a:pt x="44" y="437"/>
                      <a:pt x="44" y="437"/>
                    </a:cubicBezTo>
                    <a:cubicBezTo>
                      <a:pt x="46" y="438"/>
                      <a:pt x="47" y="439"/>
                      <a:pt x="48" y="440"/>
                    </a:cubicBezTo>
                    <a:cubicBezTo>
                      <a:pt x="48" y="440"/>
                      <a:pt x="48" y="441"/>
                      <a:pt x="49" y="441"/>
                    </a:cubicBezTo>
                    <a:cubicBezTo>
                      <a:pt x="49" y="441"/>
                      <a:pt x="49" y="442"/>
                      <a:pt x="49" y="442"/>
                    </a:cubicBezTo>
                    <a:cubicBezTo>
                      <a:pt x="49" y="443"/>
                      <a:pt x="49" y="443"/>
                      <a:pt x="49" y="444"/>
                    </a:cubicBezTo>
                    <a:cubicBezTo>
                      <a:pt x="49" y="444"/>
                      <a:pt x="49" y="444"/>
                      <a:pt x="49" y="444"/>
                    </a:cubicBezTo>
                    <a:cubicBezTo>
                      <a:pt x="49" y="444"/>
                      <a:pt x="49" y="444"/>
                      <a:pt x="49" y="445"/>
                    </a:cubicBezTo>
                    <a:cubicBezTo>
                      <a:pt x="49" y="445"/>
                      <a:pt x="49" y="445"/>
                      <a:pt x="50" y="445"/>
                    </a:cubicBezTo>
                    <a:cubicBezTo>
                      <a:pt x="52" y="445"/>
                      <a:pt x="56" y="445"/>
                      <a:pt x="56" y="446"/>
                    </a:cubicBezTo>
                    <a:cubicBezTo>
                      <a:pt x="56" y="446"/>
                      <a:pt x="56" y="447"/>
                      <a:pt x="56" y="447"/>
                    </a:cubicBezTo>
                    <a:cubicBezTo>
                      <a:pt x="56" y="447"/>
                      <a:pt x="56" y="448"/>
                      <a:pt x="56" y="448"/>
                    </a:cubicBezTo>
                    <a:cubicBezTo>
                      <a:pt x="57" y="448"/>
                      <a:pt x="58" y="449"/>
                      <a:pt x="58" y="449"/>
                    </a:cubicBezTo>
                    <a:cubicBezTo>
                      <a:pt x="58" y="449"/>
                      <a:pt x="58" y="449"/>
                      <a:pt x="58" y="449"/>
                    </a:cubicBezTo>
                    <a:cubicBezTo>
                      <a:pt x="59" y="450"/>
                      <a:pt x="59" y="450"/>
                      <a:pt x="59" y="451"/>
                    </a:cubicBezTo>
                    <a:cubicBezTo>
                      <a:pt x="59" y="451"/>
                      <a:pt x="58" y="452"/>
                      <a:pt x="56" y="453"/>
                    </a:cubicBezTo>
                    <a:cubicBezTo>
                      <a:pt x="54" y="454"/>
                      <a:pt x="52" y="456"/>
                      <a:pt x="52" y="456"/>
                    </a:cubicBezTo>
                    <a:cubicBezTo>
                      <a:pt x="51" y="456"/>
                      <a:pt x="50" y="456"/>
                      <a:pt x="50" y="455"/>
                    </a:cubicBezTo>
                    <a:cubicBezTo>
                      <a:pt x="49" y="455"/>
                      <a:pt x="48" y="455"/>
                      <a:pt x="48" y="455"/>
                    </a:cubicBezTo>
                    <a:cubicBezTo>
                      <a:pt x="48" y="455"/>
                      <a:pt x="47" y="455"/>
                      <a:pt x="47" y="455"/>
                    </a:cubicBezTo>
                    <a:cubicBezTo>
                      <a:pt x="46" y="455"/>
                      <a:pt x="44" y="455"/>
                      <a:pt x="44" y="455"/>
                    </a:cubicBezTo>
                    <a:cubicBezTo>
                      <a:pt x="44" y="455"/>
                      <a:pt x="43" y="456"/>
                      <a:pt x="43" y="456"/>
                    </a:cubicBezTo>
                    <a:cubicBezTo>
                      <a:pt x="43" y="456"/>
                      <a:pt x="43" y="456"/>
                      <a:pt x="43" y="457"/>
                    </a:cubicBezTo>
                    <a:cubicBezTo>
                      <a:pt x="43" y="457"/>
                      <a:pt x="43" y="457"/>
                      <a:pt x="44" y="458"/>
                    </a:cubicBezTo>
                    <a:cubicBezTo>
                      <a:pt x="45" y="458"/>
                      <a:pt x="46" y="460"/>
                      <a:pt x="46" y="461"/>
                    </a:cubicBezTo>
                    <a:cubicBezTo>
                      <a:pt x="47" y="461"/>
                      <a:pt x="46" y="462"/>
                      <a:pt x="46" y="464"/>
                    </a:cubicBezTo>
                    <a:cubicBezTo>
                      <a:pt x="46" y="465"/>
                      <a:pt x="46" y="466"/>
                      <a:pt x="46" y="467"/>
                    </a:cubicBezTo>
                    <a:cubicBezTo>
                      <a:pt x="47" y="467"/>
                      <a:pt x="47" y="467"/>
                      <a:pt x="47" y="467"/>
                    </a:cubicBezTo>
                    <a:cubicBezTo>
                      <a:pt x="48" y="468"/>
                      <a:pt x="48" y="468"/>
                      <a:pt x="48" y="469"/>
                    </a:cubicBezTo>
                    <a:cubicBezTo>
                      <a:pt x="48" y="469"/>
                      <a:pt x="48" y="469"/>
                      <a:pt x="48" y="470"/>
                    </a:cubicBezTo>
                    <a:cubicBezTo>
                      <a:pt x="48" y="470"/>
                      <a:pt x="48" y="470"/>
                      <a:pt x="48" y="470"/>
                    </a:cubicBezTo>
                    <a:cubicBezTo>
                      <a:pt x="48" y="470"/>
                      <a:pt x="48" y="470"/>
                      <a:pt x="48" y="470"/>
                    </a:cubicBezTo>
                    <a:cubicBezTo>
                      <a:pt x="48" y="470"/>
                      <a:pt x="48" y="470"/>
                      <a:pt x="48" y="470"/>
                    </a:cubicBezTo>
                    <a:cubicBezTo>
                      <a:pt x="48" y="470"/>
                      <a:pt x="51" y="470"/>
                      <a:pt x="52" y="470"/>
                    </a:cubicBezTo>
                    <a:cubicBezTo>
                      <a:pt x="52" y="469"/>
                      <a:pt x="54" y="466"/>
                      <a:pt x="56" y="466"/>
                    </a:cubicBezTo>
                    <a:cubicBezTo>
                      <a:pt x="56" y="466"/>
                      <a:pt x="57" y="466"/>
                      <a:pt x="58" y="467"/>
                    </a:cubicBezTo>
                    <a:cubicBezTo>
                      <a:pt x="59" y="467"/>
                      <a:pt x="60" y="467"/>
                      <a:pt x="61" y="467"/>
                    </a:cubicBezTo>
                    <a:cubicBezTo>
                      <a:pt x="61" y="467"/>
                      <a:pt x="62" y="467"/>
                      <a:pt x="62" y="466"/>
                    </a:cubicBezTo>
                    <a:cubicBezTo>
                      <a:pt x="63" y="466"/>
                      <a:pt x="64" y="466"/>
                      <a:pt x="66" y="465"/>
                    </a:cubicBezTo>
                    <a:cubicBezTo>
                      <a:pt x="67" y="465"/>
                      <a:pt x="67" y="465"/>
                      <a:pt x="67" y="465"/>
                    </a:cubicBezTo>
                    <a:cubicBezTo>
                      <a:pt x="68" y="465"/>
                      <a:pt x="69" y="465"/>
                      <a:pt x="70" y="466"/>
                    </a:cubicBezTo>
                    <a:cubicBezTo>
                      <a:pt x="72" y="467"/>
                      <a:pt x="73" y="468"/>
                      <a:pt x="74" y="470"/>
                    </a:cubicBezTo>
                    <a:cubicBezTo>
                      <a:pt x="74" y="470"/>
                      <a:pt x="74" y="470"/>
                      <a:pt x="74" y="470"/>
                    </a:cubicBezTo>
                    <a:cubicBezTo>
                      <a:pt x="74" y="470"/>
                      <a:pt x="74" y="470"/>
                      <a:pt x="74" y="470"/>
                    </a:cubicBezTo>
                    <a:cubicBezTo>
                      <a:pt x="74" y="470"/>
                      <a:pt x="74" y="470"/>
                      <a:pt x="74" y="470"/>
                    </a:cubicBezTo>
                    <a:cubicBezTo>
                      <a:pt x="75" y="471"/>
                      <a:pt x="75" y="472"/>
                      <a:pt x="75" y="472"/>
                    </a:cubicBezTo>
                    <a:cubicBezTo>
                      <a:pt x="75" y="472"/>
                      <a:pt x="75" y="472"/>
                      <a:pt x="75" y="472"/>
                    </a:cubicBezTo>
                    <a:cubicBezTo>
                      <a:pt x="75" y="473"/>
                      <a:pt x="75" y="473"/>
                      <a:pt x="76" y="473"/>
                    </a:cubicBezTo>
                    <a:cubicBezTo>
                      <a:pt x="77" y="473"/>
                      <a:pt x="79" y="474"/>
                      <a:pt x="79" y="475"/>
                    </a:cubicBezTo>
                    <a:cubicBezTo>
                      <a:pt x="79" y="476"/>
                      <a:pt x="78" y="476"/>
                      <a:pt x="76" y="476"/>
                    </a:cubicBezTo>
                    <a:cubicBezTo>
                      <a:pt x="76" y="476"/>
                      <a:pt x="75" y="477"/>
                      <a:pt x="75" y="477"/>
                    </a:cubicBezTo>
                    <a:cubicBezTo>
                      <a:pt x="75" y="477"/>
                      <a:pt x="75" y="477"/>
                      <a:pt x="75" y="478"/>
                    </a:cubicBezTo>
                    <a:cubicBezTo>
                      <a:pt x="75" y="478"/>
                      <a:pt x="76" y="479"/>
                      <a:pt x="76" y="479"/>
                    </a:cubicBezTo>
                    <a:cubicBezTo>
                      <a:pt x="76" y="480"/>
                      <a:pt x="76" y="480"/>
                      <a:pt x="75" y="480"/>
                    </a:cubicBezTo>
                    <a:cubicBezTo>
                      <a:pt x="75" y="481"/>
                      <a:pt x="75" y="481"/>
                      <a:pt x="75" y="481"/>
                    </a:cubicBezTo>
                    <a:cubicBezTo>
                      <a:pt x="75" y="481"/>
                      <a:pt x="75" y="481"/>
                      <a:pt x="75" y="481"/>
                    </a:cubicBezTo>
                    <a:cubicBezTo>
                      <a:pt x="75" y="482"/>
                      <a:pt x="75" y="482"/>
                      <a:pt x="75" y="482"/>
                    </a:cubicBezTo>
                    <a:cubicBezTo>
                      <a:pt x="76" y="483"/>
                      <a:pt x="77" y="483"/>
                      <a:pt x="78" y="483"/>
                    </a:cubicBezTo>
                    <a:cubicBezTo>
                      <a:pt x="80" y="483"/>
                      <a:pt x="81" y="483"/>
                      <a:pt x="81" y="483"/>
                    </a:cubicBezTo>
                    <a:cubicBezTo>
                      <a:pt x="82" y="483"/>
                      <a:pt x="83" y="483"/>
                      <a:pt x="83" y="483"/>
                    </a:cubicBezTo>
                    <a:cubicBezTo>
                      <a:pt x="83" y="482"/>
                      <a:pt x="83" y="482"/>
                      <a:pt x="83" y="482"/>
                    </a:cubicBezTo>
                    <a:cubicBezTo>
                      <a:pt x="83" y="483"/>
                      <a:pt x="83" y="483"/>
                      <a:pt x="83" y="483"/>
                    </a:cubicBezTo>
                    <a:cubicBezTo>
                      <a:pt x="83" y="483"/>
                      <a:pt x="87" y="485"/>
                      <a:pt x="88" y="485"/>
                    </a:cubicBezTo>
                    <a:cubicBezTo>
                      <a:pt x="88" y="486"/>
                      <a:pt x="88" y="486"/>
                      <a:pt x="88" y="487"/>
                    </a:cubicBezTo>
                    <a:cubicBezTo>
                      <a:pt x="88" y="487"/>
                      <a:pt x="88" y="488"/>
                      <a:pt x="88" y="488"/>
                    </a:cubicBezTo>
                    <a:cubicBezTo>
                      <a:pt x="88" y="488"/>
                      <a:pt x="88" y="488"/>
                      <a:pt x="88" y="488"/>
                    </a:cubicBezTo>
                    <a:cubicBezTo>
                      <a:pt x="88" y="489"/>
                      <a:pt x="89" y="490"/>
                      <a:pt x="89" y="491"/>
                    </a:cubicBezTo>
                    <a:cubicBezTo>
                      <a:pt x="89" y="491"/>
                      <a:pt x="89" y="491"/>
                      <a:pt x="89" y="492"/>
                    </a:cubicBezTo>
                    <a:cubicBezTo>
                      <a:pt x="89" y="492"/>
                      <a:pt x="89" y="493"/>
                      <a:pt x="89" y="493"/>
                    </a:cubicBezTo>
                    <a:cubicBezTo>
                      <a:pt x="89" y="493"/>
                      <a:pt x="89" y="493"/>
                      <a:pt x="89" y="493"/>
                    </a:cubicBezTo>
                    <a:cubicBezTo>
                      <a:pt x="89" y="493"/>
                      <a:pt x="89" y="493"/>
                      <a:pt x="89" y="494"/>
                    </a:cubicBezTo>
                    <a:cubicBezTo>
                      <a:pt x="90" y="494"/>
                      <a:pt x="91" y="495"/>
                      <a:pt x="92" y="495"/>
                    </a:cubicBezTo>
                    <a:cubicBezTo>
                      <a:pt x="92" y="495"/>
                      <a:pt x="93" y="494"/>
                      <a:pt x="94" y="494"/>
                    </a:cubicBezTo>
                    <a:cubicBezTo>
                      <a:pt x="94" y="494"/>
                      <a:pt x="95" y="494"/>
                      <a:pt x="95" y="494"/>
                    </a:cubicBezTo>
                    <a:cubicBezTo>
                      <a:pt x="96" y="494"/>
                      <a:pt x="97" y="494"/>
                      <a:pt x="98" y="495"/>
                    </a:cubicBezTo>
                    <a:cubicBezTo>
                      <a:pt x="99" y="496"/>
                      <a:pt x="100" y="496"/>
                      <a:pt x="100" y="496"/>
                    </a:cubicBezTo>
                    <a:cubicBezTo>
                      <a:pt x="100" y="496"/>
                      <a:pt x="102" y="496"/>
                      <a:pt x="103" y="495"/>
                    </a:cubicBezTo>
                    <a:cubicBezTo>
                      <a:pt x="106" y="495"/>
                      <a:pt x="110" y="494"/>
                      <a:pt x="111" y="494"/>
                    </a:cubicBezTo>
                    <a:cubicBezTo>
                      <a:pt x="112" y="494"/>
                      <a:pt x="113" y="496"/>
                      <a:pt x="114" y="498"/>
                    </a:cubicBezTo>
                    <a:cubicBezTo>
                      <a:pt x="115" y="500"/>
                      <a:pt x="117" y="502"/>
                      <a:pt x="117" y="501"/>
                    </a:cubicBezTo>
                    <a:cubicBezTo>
                      <a:pt x="117" y="501"/>
                      <a:pt x="117" y="501"/>
                      <a:pt x="118" y="500"/>
                    </a:cubicBezTo>
                    <a:cubicBezTo>
                      <a:pt x="119" y="500"/>
                      <a:pt x="119" y="499"/>
                      <a:pt x="120" y="499"/>
                    </a:cubicBezTo>
                    <a:cubicBezTo>
                      <a:pt x="120" y="499"/>
                      <a:pt x="121" y="499"/>
                      <a:pt x="122" y="499"/>
                    </a:cubicBezTo>
                    <a:cubicBezTo>
                      <a:pt x="123" y="500"/>
                      <a:pt x="124" y="500"/>
                      <a:pt x="124" y="500"/>
                    </a:cubicBezTo>
                    <a:cubicBezTo>
                      <a:pt x="124" y="500"/>
                      <a:pt x="124" y="500"/>
                      <a:pt x="124" y="500"/>
                    </a:cubicBezTo>
                    <a:cubicBezTo>
                      <a:pt x="125" y="501"/>
                      <a:pt x="127" y="503"/>
                      <a:pt x="127" y="503"/>
                    </a:cubicBezTo>
                    <a:cubicBezTo>
                      <a:pt x="127" y="503"/>
                      <a:pt x="128" y="503"/>
                      <a:pt x="128" y="502"/>
                    </a:cubicBezTo>
                    <a:cubicBezTo>
                      <a:pt x="129" y="502"/>
                      <a:pt x="129" y="502"/>
                      <a:pt x="130" y="502"/>
                    </a:cubicBezTo>
                    <a:cubicBezTo>
                      <a:pt x="130" y="502"/>
                      <a:pt x="131" y="503"/>
                      <a:pt x="133" y="504"/>
                    </a:cubicBezTo>
                    <a:cubicBezTo>
                      <a:pt x="133" y="504"/>
                      <a:pt x="133" y="504"/>
                      <a:pt x="133" y="504"/>
                    </a:cubicBezTo>
                    <a:cubicBezTo>
                      <a:pt x="134" y="505"/>
                      <a:pt x="136" y="507"/>
                      <a:pt x="136" y="506"/>
                    </a:cubicBezTo>
                    <a:cubicBezTo>
                      <a:pt x="136" y="506"/>
                      <a:pt x="137" y="506"/>
                      <a:pt x="138" y="506"/>
                    </a:cubicBezTo>
                    <a:cubicBezTo>
                      <a:pt x="139" y="506"/>
                      <a:pt x="140" y="505"/>
                      <a:pt x="141" y="506"/>
                    </a:cubicBezTo>
                    <a:cubicBezTo>
                      <a:pt x="141" y="506"/>
                      <a:pt x="141" y="507"/>
                      <a:pt x="141" y="508"/>
                    </a:cubicBezTo>
                    <a:cubicBezTo>
                      <a:pt x="141" y="510"/>
                      <a:pt x="141" y="512"/>
                      <a:pt x="141" y="512"/>
                    </a:cubicBezTo>
                    <a:cubicBezTo>
                      <a:pt x="141" y="512"/>
                      <a:pt x="140" y="513"/>
                      <a:pt x="139" y="514"/>
                    </a:cubicBezTo>
                    <a:cubicBezTo>
                      <a:pt x="138" y="514"/>
                      <a:pt x="137" y="515"/>
                      <a:pt x="137" y="515"/>
                    </a:cubicBezTo>
                    <a:cubicBezTo>
                      <a:pt x="137" y="515"/>
                      <a:pt x="137" y="516"/>
                      <a:pt x="138" y="516"/>
                    </a:cubicBezTo>
                    <a:cubicBezTo>
                      <a:pt x="138" y="516"/>
                      <a:pt x="139" y="516"/>
                      <a:pt x="139" y="517"/>
                    </a:cubicBezTo>
                    <a:cubicBezTo>
                      <a:pt x="139" y="518"/>
                      <a:pt x="138" y="518"/>
                      <a:pt x="137" y="519"/>
                    </a:cubicBezTo>
                    <a:cubicBezTo>
                      <a:pt x="136" y="519"/>
                      <a:pt x="136" y="519"/>
                      <a:pt x="136" y="519"/>
                    </a:cubicBezTo>
                    <a:cubicBezTo>
                      <a:pt x="136" y="519"/>
                      <a:pt x="136" y="519"/>
                      <a:pt x="135" y="520"/>
                    </a:cubicBezTo>
                    <a:cubicBezTo>
                      <a:pt x="135" y="520"/>
                      <a:pt x="135" y="521"/>
                      <a:pt x="135" y="521"/>
                    </a:cubicBezTo>
                    <a:cubicBezTo>
                      <a:pt x="135" y="521"/>
                      <a:pt x="136" y="521"/>
                      <a:pt x="136" y="521"/>
                    </a:cubicBezTo>
                    <a:cubicBezTo>
                      <a:pt x="136" y="521"/>
                      <a:pt x="136" y="521"/>
                      <a:pt x="136" y="521"/>
                    </a:cubicBezTo>
                    <a:cubicBezTo>
                      <a:pt x="137" y="521"/>
                      <a:pt x="137" y="522"/>
                      <a:pt x="138" y="522"/>
                    </a:cubicBezTo>
                    <a:cubicBezTo>
                      <a:pt x="138" y="522"/>
                      <a:pt x="138" y="523"/>
                      <a:pt x="139" y="524"/>
                    </a:cubicBezTo>
                    <a:cubicBezTo>
                      <a:pt x="139" y="524"/>
                      <a:pt x="139" y="525"/>
                      <a:pt x="139" y="525"/>
                    </a:cubicBezTo>
                    <a:cubicBezTo>
                      <a:pt x="139" y="526"/>
                      <a:pt x="139" y="527"/>
                      <a:pt x="138" y="527"/>
                    </a:cubicBezTo>
                    <a:cubicBezTo>
                      <a:pt x="138" y="528"/>
                      <a:pt x="138" y="528"/>
                      <a:pt x="137" y="529"/>
                    </a:cubicBezTo>
                    <a:cubicBezTo>
                      <a:pt x="137" y="529"/>
                      <a:pt x="137" y="529"/>
                      <a:pt x="137" y="529"/>
                    </a:cubicBezTo>
                    <a:cubicBezTo>
                      <a:pt x="137" y="531"/>
                      <a:pt x="137" y="532"/>
                      <a:pt x="136" y="532"/>
                    </a:cubicBezTo>
                    <a:cubicBezTo>
                      <a:pt x="136" y="532"/>
                      <a:pt x="136" y="532"/>
                      <a:pt x="136" y="532"/>
                    </a:cubicBezTo>
                    <a:cubicBezTo>
                      <a:pt x="136" y="532"/>
                      <a:pt x="134" y="532"/>
                      <a:pt x="132" y="532"/>
                    </a:cubicBezTo>
                    <a:cubicBezTo>
                      <a:pt x="130" y="532"/>
                      <a:pt x="128" y="532"/>
                      <a:pt x="128" y="532"/>
                    </a:cubicBezTo>
                    <a:cubicBezTo>
                      <a:pt x="128" y="532"/>
                      <a:pt x="128" y="532"/>
                      <a:pt x="128" y="532"/>
                    </a:cubicBezTo>
                    <a:cubicBezTo>
                      <a:pt x="127" y="533"/>
                      <a:pt x="126" y="534"/>
                      <a:pt x="125" y="534"/>
                    </a:cubicBezTo>
                    <a:cubicBezTo>
                      <a:pt x="124" y="534"/>
                      <a:pt x="123" y="535"/>
                      <a:pt x="122" y="535"/>
                    </a:cubicBezTo>
                    <a:cubicBezTo>
                      <a:pt x="121" y="535"/>
                      <a:pt x="121" y="535"/>
                      <a:pt x="121" y="535"/>
                    </a:cubicBezTo>
                    <a:cubicBezTo>
                      <a:pt x="121" y="536"/>
                      <a:pt x="121" y="536"/>
                      <a:pt x="121" y="537"/>
                    </a:cubicBezTo>
                    <a:cubicBezTo>
                      <a:pt x="120" y="537"/>
                      <a:pt x="120" y="538"/>
                      <a:pt x="120" y="539"/>
                    </a:cubicBezTo>
                    <a:cubicBezTo>
                      <a:pt x="120" y="539"/>
                      <a:pt x="120" y="540"/>
                      <a:pt x="120" y="541"/>
                    </a:cubicBezTo>
                    <a:cubicBezTo>
                      <a:pt x="120" y="541"/>
                      <a:pt x="120" y="540"/>
                      <a:pt x="120" y="540"/>
                    </a:cubicBezTo>
                    <a:cubicBezTo>
                      <a:pt x="122" y="539"/>
                      <a:pt x="125" y="539"/>
                      <a:pt x="126" y="539"/>
                    </a:cubicBezTo>
                    <a:cubicBezTo>
                      <a:pt x="126" y="539"/>
                      <a:pt x="125" y="540"/>
                      <a:pt x="124" y="541"/>
                    </a:cubicBezTo>
                    <a:cubicBezTo>
                      <a:pt x="123" y="542"/>
                      <a:pt x="125" y="541"/>
                      <a:pt x="126" y="541"/>
                    </a:cubicBezTo>
                    <a:cubicBezTo>
                      <a:pt x="127" y="541"/>
                      <a:pt x="127" y="540"/>
                      <a:pt x="127" y="540"/>
                    </a:cubicBezTo>
                    <a:cubicBezTo>
                      <a:pt x="127" y="540"/>
                      <a:pt x="129" y="540"/>
                      <a:pt x="130" y="540"/>
                    </a:cubicBezTo>
                    <a:cubicBezTo>
                      <a:pt x="131" y="540"/>
                      <a:pt x="130" y="540"/>
                      <a:pt x="131" y="541"/>
                    </a:cubicBezTo>
                    <a:cubicBezTo>
                      <a:pt x="131" y="542"/>
                      <a:pt x="132" y="541"/>
                      <a:pt x="132" y="542"/>
                    </a:cubicBezTo>
                    <a:cubicBezTo>
                      <a:pt x="132" y="542"/>
                      <a:pt x="130" y="543"/>
                      <a:pt x="129" y="543"/>
                    </a:cubicBezTo>
                    <a:cubicBezTo>
                      <a:pt x="128" y="544"/>
                      <a:pt x="126" y="544"/>
                      <a:pt x="125" y="545"/>
                    </a:cubicBezTo>
                    <a:cubicBezTo>
                      <a:pt x="125" y="545"/>
                      <a:pt x="123" y="545"/>
                      <a:pt x="122" y="546"/>
                    </a:cubicBezTo>
                    <a:cubicBezTo>
                      <a:pt x="121" y="546"/>
                      <a:pt x="122" y="546"/>
                      <a:pt x="123" y="547"/>
                    </a:cubicBezTo>
                    <a:cubicBezTo>
                      <a:pt x="123" y="548"/>
                      <a:pt x="123" y="548"/>
                      <a:pt x="122" y="548"/>
                    </a:cubicBezTo>
                    <a:cubicBezTo>
                      <a:pt x="122" y="548"/>
                      <a:pt x="120" y="548"/>
                      <a:pt x="118" y="548"/>
                    </a:cubicBezTo>
                    <a:cubicBezTo>
                      <a:pt x="117" y="548"/>
                      <a:pt x="115" y="548"/>
                      <a:pt x="115" y="548"/>
                    </a:cubicBezTo>
                    <a:cubicBezTo>
                      <a:pt x="114" y="549"/>
                      <a:pt x="115" y="550"/>
                      <a:pt x="115" y="551"/>
                    </a:cubicBezTo>
                    <a:cubicBezTo>
                      <a:pt x="116" y="551"/>
                      <a:pt x="120" y="553"/>
                      <a:pt x="121" y="554"/>
                    </a:cubicBezTo>
                    <a:cubicBezTo>
                      <a:pt x="122" y="555"/>
                      <a:pt x="123" y="555"/>
                      <a:pt x="123" y="556"/>
                    </a:cubicBezTo>
                    <a:cubicBezTo>
                      <a:pt x="123" y="557"/>
                      <a:pt x="122" y="557"/>
                      <a:pt x="121" y="556"/>
                    </a:cubicBezTo>
                    <a:cubicBezTo>
                      <a:pt x="121" y="556"/>
                      <a:pt x="119" y="556"/>
                      <a:pt x="119" y="556"/>
                    </a:cubicBezTo>
                    <a:cubicBezTo>
                      <a:pt x="118" y="557"/>
                      <a:pt x="118" y="559"/>
                      <a:pt x="117" y="559"/>
                    </a:cubicBezTo>
                    <a:cubicBezTo>
                      <a:pt x="117" y="560"/>
                      <a:pt x="117" y="557"/>
                      <a:pt x="117" y="557"/>
                    </a:cubicBezTo>
                    <a:cubicBezTo>
                      <a:pt x="116" y="558"/>
                      <a:pt x="116" y="559"/>
                      <a:pt x="115" y="560"/>
                    </a:cubicBezTo>
                    <a:cubicBezTo>
                      <a:pt x="114" y="561"/>
                      <a:pt x="114" y="561"/>
                      <a:pt x="113" y="562"/>
                    </a:cubicBezTo>
                    <a:cubicBezTo>
                      <a:pt x="112" y="562"/>
                      <a:pt x="113" y="563"/>
                      <a:pt x="114" y="564"/>
                    </a:cubicBezTo>
                    <a:cubicBezTo>
                      <a:pt x="114" y="565"/>
                      <a:pt x="114" y="566"/>
                      <a:pt x="113" y="566"/>
                    </a:cubicBezTo>
                    <a:cubicBezTo>
                      <a:pt x="112" y="567"/>
                      <a:pt x="110" y="567"/>
                      <a:pt x="109" y="567"/>
                    </a:cubicBezTo>
                    <a:cubicBezTo>
                      <a:pt x="108" y="567"/>
                      <a:pt x="106" y="566"/>
                      <a:pt x="105" y="566"/>
                    </a:cubicBezTo>
                    <a:cubicBezTo>
                      <a:pt x="104" y="566"/>
                      <a:pt x="105" y="566"/>
                      <a:pt x="105" y="567"/>
                    </a:cubicBezTo>
                    <a:cubicBezTo>
                      <a:pt x="105" y="568"/>
                      <a:pt x="103" y="568"/>
                      <a:pt x="102" y="568"/>
                    </a:cubicBezTo>
                    <a:cubicBezTo>
                      <a:pt x="102" y="569"/>
                      <a:pt x="104" y="569"/>
                      <a:pt x="105" y="570"/>
                    </a:cubicBezTo>
                    <a:cubicBezTo>
                      <a:pt x="107" y="571"/>
                      <a:pt x="107" y="571"/>
                      <a:pt x="108" y="572"/>
                    </a:cubicBezTo>
                    <a:cubicBezTo>
                      <a:pt x="109" y="573"/>
                      <a:pt x="110" y="574"/>
                      <a:pt x="111" y="575"/>
                    </a:cubicBezTo>
                    <a:cubicBezTo>
                      <a:pt x="113" y="575"/>
                      <a:pt x="114" y="575"/>
                      <a:pt x="115" y="575"/>
                    </a:cubicBezTo>
                    <a:cubicBezTo>
                      <a:pt x="117" y="575"/>
                      <a:pt x="118" y="578"/>
                      <a:pt x="119" y="579"/>
                    </a:cubicBezTo>
                    <a:cubicBezTo>
                      <a:pt x="120" y="580"/>
                      <a:pt x="123" y="579"/>
                      <a:pt x="124" y="580"/>
                    </a:cubicBezTo>
                    <a:cubicBezTo>
                      <a:pt x="125" y="580"/>
                      <a:pt x="132" y="586"/>
                      <a:pt x="133" y="587"/>
                    </a:cubicBezTo>
                    <a:cubicBezTo>
                      <a:pt x="133" y="588"/>
                      <a:pt x="136" y="590"/>
                      <a:pt x="138" y="592"/>
                    </a:cubicBezTo>
                    <a:cubicBezTo>
                      <a:pt x="139" y="591"/>
                      <a:pt x="139" y="590"/>
                      <a:pt x="140" y="590"/>
                    </a:cubicBezTo>
                    <a:cubicBezTo>
                      <a:pt x="140" y="590"/>
                      <a:pt x="140" y="590"/>
                      <a:pt x="140" y="590"/>
                    </a:cubicBezTo>
                    <a:cubicBezTo>
                      <a:pt x="140" y="590"/>
                      <a:pt x="141" y="590"/>
                      <a:pt x="142" y="590"/>
                    </a:cubicBezTo>
                    <a:cubicBezTo>
                      <a:pt x="143" y="590"/>
                      <a:pt x="143" y="590"/>
                      <a:pt x="144" y="590"/>
                    </a:cubicBezTo>
                    <a:cubicBezTo>
                      <a:pt x="144" y="590"/>
                      <a:pt x="145" y="590"/>
                      <a:pt x="145" y="590"/>
                    </a:cubicBezTo>
                    <a:cubicBezTo>
                      <a:pt x="145" y="590"/>
                      <a:pt x="146" y="590"/>
                      <a:pt x="146" y="590"/>
                    </a:cubicBezTo>
                    <a:cubicBezTo>
                      <a:pt x="147" y="590"/>
                      <a:pt x="149" y="591"/>
                      <a:pt x="151" y="592"/>
                    </a:cubicBezTo>
                    <a:cubicBezTo>
                      <a:pt x="153" y="593"/>
                      <a:pt x="156" y="594"/>
                      <a:pt x="157" y="594"/>
                    </a:cubicBezTo>
                    <a:cubicBezTo>
                      <a:pt x="158" y="594"/>
                      <a:pt x="159" y="594"/>
                      <a:pt x="160" y="594"/>
                    </a:cubicBezTo>
                    <a:cubicBezTo>
                      <a:pt x="161" y="595"/>
                      <a:pt x="162" y="595"/>
                      <a:pt x="163" y="595"/>
                    </a:cubicBezTo>
                    <a:cubicBezTo>
                      <a:pt x="163" y="594"/>
                      <a:pt x="163" y="594"/>
                      <a:pt x="163" y="594"/>
                    </a:cubicBezTo>
                    <a:cubicBezTo>
                      <a:pt x="163" y="594"/>
                      <a:pt x="163" y="594"/>
                      <a:pt x="163" y="594"/>
                    </a:cubicBezTo>
                    <a:cubicBezTo>
                      <a:pt x="164" y="594"/>
                      <a:pt x="164" y="594"/>
                      <a:pt x="165" y="594"/>
                    </a:cubicBezTo>
                    <a:cubicBezTo>
                      <a:pt x="166" y="594"/>
                      <a:pt x="167" y="594"/>
                      <a:pt x="168" y="594"/>
                    </a:cubicBezTo>
                    <a:cubicBezTo>
                      <a:pt x="169" y="594"/>
                      <a:pt x="170" y="595"/>
                      <a:pt x="170" y="595"/>
                    </a:cubicBezTo>
                    <a:cubicBezTo>
                      <a:pt x="170" y="595"/>
                      <a:pt x="170" y="595"/>
                      <a:pt x="170" y="595"/>
                    </a:cubicBezTo>
                    <a:cubicBezTo>
                      <a:pt x="171" y="595"/>
                      <a:pt x="171" y="595"/>
                      <a:pt x="172" y="596"/>
                    </a:cubicBezTo>
                    <a:cubicBezTo>
                      <a:pt x="172" y="597"/>
                      <a:pt x="173" y="598"/>
                      <a:pt x="174" y="598"/>
                    </a:cubicBezTo>
                    <a:cubicBezTo>
                      <a:pt x="174" y="598"/>
                      <a:pt x="174" y="598"/>
                      <a:pt x="174" y="598"/>
                    </a:cubicBezTo>
                    <a:cubicBezTo>
                      <a:pt x="175" y="598"/>
                      <a:pt x="175" y="598"/>
                      <a:pt x="175" y="598"/>
                    </a:cubicBezTo>
                    <a:cubicBezTo>
                      <a:pt x="177" y="599"/>
                      <a:pt x="181" y="600"/>
                      <a:pt x="181" y="601"/>
                    </a:cubicBezTo>
                    <a:cubicBezTo>
                      <a:pt x="181" y="601"/>
                      <a:pt x="181" y="601"/>
                      <a:pt x="181" y="602"/>
                    </a:cubicBezTo>
                    <a:cubicBezTo>
                      <a:pt x="181" y="602"/>
                      <a:pt x="180" y="602"/>
                      <a:pt x="181" y="603"/>
                    </a:cubicBezTo>
                    <a:cubicBezTo>
                      <a:pt x="181" y="603"/>
                      <a:pt x="181" y="603"/>
                      <a:pt x="181" y="603"/>
                    </a:cubicBezTo>
                    <a:cubicBezTo>
                      <a:pt x="182" y="603"/>
                      <a:pt x="182" y="604"/>
                      <a:pt x="183" y="603"/>
                    </a:cubicBezTo>
                    <a:cubicBezTo>
                      <a:pt x="184" y="603"/>
                      <a:pt x="185" y="602"/>
                      <a:pt x="185" y="602"/>
                    </a:cubicBezTo>
                    <a:cubicBezTo>
                      <a:pt x="185" y="602"/>
                      <a:pt x="185" y="602"/>
                      <a:pt x="185" y="602"/>
                    </a:cubicBezTo>
                    <a:cubicBezTo>
                      <a:pt x="186" y="601"/>
                      <a:pt x="186" y="601"/>
                      <a:pt x="186" y="601"/>
                    </a:cubicBezTo>
                    <a:cubicBezTo>
                      <a:pt x="187" y="601"/>
                      <a:pt x="187" y="601"/>
                      <a:pt x="187" y="601"/>
                    </a:cubicBezTo>
                    <a:cubicBezTo>
                      <a:pt x="188" y="601"/>
                      <a:pt x="189" y="601"/>
                      <a:pt x="190" y="601"/>
                    </a:cubicBezTo>
                    <a:cubicBezTo>
                      <a:pt x="190" y="601"/>
                      <a:pt x="191" y="601"/>
                      <a:pt x="191" y="602"/>
                    </a:cubicBezTo>
                    <a:cubicBezTo>
                      <a:pt x="192" y="602"/>
                      <a:pt x="192" y="602"/>
                      <a:pt x="192" y="602"/>
                    </a:cubicBezTo>
                    <a:cubicBezTo>
                      <a:pt x="192" y="602"/>
                      <a:pt x="192" y="602"/>
                      <a:pt x="192" y="602"/>
                    </a:cubicBezTo>
                    <a:cubicBezTo>
                      <a:pt x="192" y="602"/>
                      <a:pt x="192" y="601"/>
                      <a:pt x="193" y="601"/>
                    </a:cubicBezTo>
                    <a:cubicBezTo>
                      <a:pt x="193" y="600"/>
                      <a:pt x="193" y="600"/>
                      <a:pt x="194" y="600"/>
                    </a:cubicBezTo>
                    <a:cubicBezTo>
                      <a:pt x="194" y="600"/>
                      <a:pt x="195" y="601"/>
                      <a:pt x="195" y="601"/>
                    </a:cubicBezTo>
                    <a:cubicBezTo>
                      <a:pt x="196" y="602"/>
                      <a:pt x="197" y="603"/>
                      <a:pt x="198" y="603"/>
                    </a:cubicBezTo>
                    <a:cubicBezTo>
                      <a:pt x="198" y="603"/>
                      <a:pt x="199" y="603"/>
                      <a:pt x="200" y="603"/>
                    </a:cubicBezTo>
                    <a:cubicBezTo>
                      <a:pt x="201" y="603"/>
                      <a:pt x="203" y="603"/>
                      <a:pt x="203" y="604"/>
                    </a:cubicBezTo>
                    <a:cubicBezTo>
                      <a:pt x="203" y="604"/>
                      <a:pt x="203" y="604"/>
                      <a:pt x="203" y="604"/>
                    </a:cubicBezTo>
                    <a:cubicBezTo>
                      <a:pt x="203" y="605"/>
                      <a:pt x="203" y="606"/>
                      <a:pt x="202" y="607"/>
                    </a:cubicBezTo>
                    <a:cubicBezTo>
                      <a:pt x="202" y="607"/>
                      <a:pt x="202" y="608"/>
                      <a:pt x="202" y="608"/>
                    </a:cubicBezTo>
                    <a:cubicBezTo>
                      <a:pt x="202" y="608"/>
                      <a:pt x="203" y="609"/>
                      <a:pt x="204" y="610"/>
                    </a:cubicBezTo>
                    <a:cubicBezTo>
                      <a:pt x="205" y="611"/>
                      <a:pt x="206" y="611"/>
                      <a:pt x="206" y="611"/>
                    </a:cubicBezTo>
                    <a:cubicBezTo>
                      <a:pt x="207" y="611"/>
                      <a:pt x="207" y="611"/>
                      <a:pt x="207" y="611"/>
                    </a:cubicBezTo>
                    <a:cubicBezTo>
                      <a:pt x="208" y="611"/>
                      <a:pt x="208" y="611"/>
                      <a:pt x="208" y="611"/>
                    </a:cubicBezTo>
                    <a:cubicBezTo>
                      <a:pt x="209" y="611"/>
                      <a:pt x="210" y="611"/>
                      <a:pt x="210" y="612"/>
                    </a:cubicBezTo>
                    <a:cubicBezTo>
                      <a:pt x="211" y="612"/>
                      <a:pt x="211" y="612"/>
                      <a:pt x="211" y="612"/>
                    </a:cubicBezTo>
                    <a:cubicBezTo>
                      <a:pt x="211" y="612"/>
                      <a:pt x="211" y="612"/>
                      <a:pt x="212" y="612"/>
                    </a:cubicBezTo>
                    <a:cubicBezTo>
                      <a:pt x="212" y="612"/>
                      <a:pt x="213" y="611"/>
                      <a:pt x="214" y="612"/>
                    </a:cubicBezTo>
                    <a:cubicBezTo>
                      <a:pt x="215" y="612"/>
                      <a:pt x="216" y="614"/>
                      <a:pt x="216" y="615"/>
                    </a:cubicBezTo>
                    <a:cubicBezTo>
                      <a:pt x="217" y="615"/>
                      <a:pt x="217" y="616"/>
                      <a:pt x="217" y="616"/>
                    </a:cubicBezTo>
                    <a:cubicBezTo>
                      <a:pt x="218" y="616"/>
                      <a:pt x="218" y="617"/>
                      <a:pt x="219" y="617"/>
                    </a:cubicBezTo>
                    <a:cubicBezTo>
                      <a:pt x="219" y="617"/>
                      <a:pt x="220" y="617"/>
                      <a:pt x="220" y="618"/>
                    </a:cubicBezTo>
                    <a:cubicBezTo>
                      <a:pt x="220" y="618"/>
                      <a:pt x="220" y="618"/>
                      <a:pt x="221" y="619"/>
                    </a:cubicBezTo>
                    <a:cubicBezTo>
                      <a:pt x="221" y="619"/>
                      <a:pt x="221" y="621"/>
                      <a:pt x="222" y="621"/>
                    </a:cubicBezTo>
                    <a:cubicBezTo>
                      <a:pt x="222" y="621"/>
                      <a:pt x="223" y="621"/>
                      <a:pt x="224" y="621"/>
                    </a:cubicBezTo>
                    <a:cubicBezTo>
                      <a:pt x="224" y="621"/>
                      <a:pt x="225" y="621"/>
                      <a:pt x="226" y="621"/>
                    </a:cubicBezTo>
                    <a:cubicBezTo>
                      <a:pt x="226" y="621"/>
                      <a:pt x="226" y="620"/>
                      <a:pt x="227" y="620"/>
                    </a:cubicBezTo>
                    <a:cubicBezTo>
                      <a:pt x="227" y="619"/>
                      <a:pt x="228" y="618"/>
                      <a:pt x="228" y="617"/>
                    </a:cubicBezTo>
                    <a:cubicBezTo>
                      <a:pt x="229" y="617"/>
                      <a:pt x="229" y="616"/>
                      <a:pt x="230" y="616"/>
                    </a:cubicBezTo>
                    <a:cubicBezTo>
                      <a:pt x="230" y="616"/>
                      <a:pt x="230" y="616"/>
                      <a:pt x="230" y="616"/>
                    </a:cubicBezTo>
                    <a:cubicBezTo>
                      <a:pt x="231" y="615"/>
                      <a:pt x="232" y="615"/>
                      <a:pt x="232" y="614"/>
                    </a:cubicBezTo>
                    <a:cubicBezTo>
                      <a:pt x="233" y="614"/>
                      <a:pt x="233" y="614"/>
                      <a:pt x="233" y="613"/>
                    </a:cubicBezTo>
                    <a:cubicBezTo>
                      <a:pt x="233" y="613"/>
                      <a:pt x="234" y="612"/>
                      <a:pt x="235" y="611"/>
                    </a:cubicBezTo>
                    <a:cubicBezTo>
                      <a:pt x="236" y="610"/>
                      <a:pt x="245" y="609"/>
                      <a:pt x="248" y="609"/>
                    </a:cubicBezTo>
                    <a:cubicBezTo>
                      <a:pt x="246" y="602"/>
                      <a:pt x="239" y="576"/>
                      <a:pt x="245" y="569"/>
                    </a:cubicBezTo>
                    <a:cubicBezTo>
                      <a:pt x="245" y="569"/>
                      <a:pt x="245" y="569"/>
                      <a:pt x="245" y="569"/>
                    </a:cubicBezTo>
                    <a:cubicBezTo>
                      <a:pt x="248" y="565"/>
                      <a:pt x="248" y="563"/>
                      <a:pt x="248" y="560"/>
                    </a:cubicBezTo>
                    <a:cubicBezTo>
                      <a:pt x="247" y="558"/>
                      <a:pt x="246" y="556"/>
                      <a:pt x="244" y="555"/>
                    </a:cubicBezTo>
                    <a:cubicBezTo>
                      <a:pt x="244" y="555"/>
                      <a:pt x="244" y="555"/>
                      <a:pt x="244" y="555"/>
                    </a:cubicBezTo>
                    <a:cubicBezTo>
                      <a:pt x="242" y="553"/>
                      <a:pt x="239" y="552"/>
                      <a:pt x="237" y="552"/>
                    </a:cubicBezTo>
                    <a:cubicBezTo>
                      <a:pt x="236" y="552"/>
                      <a:pt x="235" y="551"/>
                      <a:pt x="234" y="551"/>
                    </a:cubicBezTo>
                    <a:cubicBezTo>
                      <a:pt x="234" y="551"/>
                      <a:pt x="234" y="551"/>
                      <a:pt x="234" y="551"/>
                    </a:cubicBezTo>
                    <a:cubicBezTo>
                      <a:pt x="234" y="551"/>
                      <a:pt x="234" y="551"/>
                      <a:pt x="234" y="551"/>
                    </a:cubicBezTo>
                    <a:cubicBezTo>
                      <a:pt x="233" y="550"/>
                      <a:pt x="232" y="550"/>
                      <a:pt x="232" y="549"/>
                    </a:cubicBezTo>
                    <a:cubicBezTo>
                      <a:pt x="232" y="548"/>
                      <a:pt x="233" y="548"/>
                      <a:pt x="233" y="547"/>
                    </a:cubicBezTo>
                    <a:cubicBezTo>
                      <a:pt x="234" y="547"/>
                      <a:pt x="234" y="546"/>
                      <a:pt x="235" y="546"/>
                    </a:cubicBezTo>
                    <a:cubicBezTo>
                      <a:pt x="235" y="546"/>
                      <a:pt x="235" y="546"/>
                      <a:pt x="235" y="546"/>
                    </a:cubicBezTo>
                    <a:cubicBezTo>
                      <a:pt x="235" y="546"/>
                      <a:pt x="235" y="546"/>
                      <a:pt x="236" y="546"/>
                    </a:cubicBezTo>
                    <a:cubicBezTo>
                      <a:pt x="237" y="546"/>
                      <a:pt x="238" y="546"/>
                      <a:pt x="238" y="546"/>
                    </a:cubicBezTo>
                    <a:cubicBezTo>
                      <a:pt x="238" y="546"/>
                      <a:pt x="238" y="546"/>
                      <a:pt x="238" y="546"/>
                    </a:cubicBezTo>
                    <a:cubicBezTo>
                      <a:pt x="238" y="546"/>
                      <a:pt x="238" y="546"/>
                      <a:pt x="238" y="545"/>
                    </a:cubicBezTo>
                    <a:cubicBezTo>
                      <a:pt x="239" y="545"/>
                      <a:pt x="239" y="545"/>
                      <a:pt x="239" y="544"/>
                    </a:cubicBezTo>
                    <a:cubicBezTo>
                      <a:pt x="238" y="544"/>
                      <a:pt x="237" y="541"/>
                      <a:pt x="235" y="539"/>
                    </a:cubicBezTo>
                    <a:cubicBezTo>
                      <a:pt x="233" y="537"/>
                      <a:pt x="231" y="535"/>
                      <a:pt x="230" y="534"/>
                    </a:cubicBezTo>
                    <a:cubicBezTo>
                      <a:pt x="230" y="534"/>
                      <a:pt x="230" y="534"/>
                      <a:pt x="230" y="534"/>
                    </a:cubicBezTo>
                    <a:cubicBezTo>
                      <a:pt x="230" y="534"/>
                      <a:pt x="230" y="534"/>
                      <a:pt x="230" y="534"/>
                    </a:cubicBezTo>
                    <a:cubicBezTo>
                      <a:pt x="229" y="533"/>
                      <a:pt x="228" y="533"/>
                      <a:pt x="228" y="533"/>
                    </a:cubicBezTo>
                    <a:cubicBezTo>
                      <a:pt x="227" y="533"/>
                      <a:pt x="226" y="533"/>
                      <a:pt x="225" y="534"/>
                    </a:cubicBezTo>
                    <a:cubicBezTo>
                      <a:pt x="223" y="534"/>
                      <a:pt x="221" y="534"/>
                      <a:pt x="220" y="534"/>
                    </a:cubicBezTo>
                    <a:cubicBezTo>
                      <a:pt x="219" y="534"/>
                      <a:pt x="218" y="534"/>
                      <a:pt x="218" y="533"/>
                    </a:cubicBezTo>
                    <a:cubicBezTo>
                      <a:pt x="218" y="533"/>
                      <a:pt x="218" y="533"/>
                      <a:pt x="218" y="533"/>
                    </a:cubicBezTo>
                    <a:cubicBezTo>
                      <a:pt x="217" y="533"/>
                      <a:pt x="216" y="533"/>
                      <a:pt x="216" y="532"/>
                    </a:cubicBezTo>
                    <a:cubicBezTo>
                      <a:pt x="216" y="532"/>
                      <a:pt x="217" y="531"/>
                      <a:pt x="217" y="530"/>
                    </a:cubicBezTo>
                    <a:cubicBezTo>
                      <a:pt x="217" y="530"/>
                      <a:pt x="217" y="530"/>
                      <a:pt x="217" y="530"/>
                    </a:cubicBezTo>
                    <a:cubicBezTo>
                      <a:pt x="217" y="528"/>
                      <a:pt x="218" y="526"/>
                      <a:pt x="217" y="526"/>
                    </a:cubicBezTo>
                    <a:cubicBezTo>
                      <a:pt x="217" y="525"/>
                      <a:pt x="215" y="525"/>
                      <a:pt x="214" y="525"/>
                    </a:cubicBezTo>
                    <a:cubicBezTo>
                      <a:pt x="212" y="524"/>
                      <a:pt x="211" y="524"/>
                      <a:pt x="211" y="523"/>
                    </a:cubicBezTo>
                    <a:cubicBezTo>
                      <a:pt x="211" y="523"/>
                      <a:pt x="210" y="522"/>
                      <a:pt x="211" y="521"/>
                    </a:cubicBezTo>
                    <a:cubicBezTo>
                      <a:pt x="211" y="520"/>
                      <a:pt x="211" y="519"/>
                      <a:pt x="212" y="518"/>
                    </a:cubicBezTo>
                    <a:cubicBezTo>
                      <a:pt x="213" y="518"/>
                      <a:pt x="213" y="517"/>
                      <a:pt x="214" y="516"/>
                    </a:cubicBezTo>
                    <a:cubicBezTo>
                      <a:pt x="215" y="515"/>
                      <a:pt x="216" y="513"/>
                      <a:pt x="216" y="513"/>
                    </a:cubicBezTo>
                    <a:cubicBezTo>
                      <a:pt x="217" y="513"/>
                      <a:pt x="216" y="512"/>
                      <a:pt x="215" y="511"/>
                    </a:cubicBezTo>
                    <a:cubicBezTo>
                      <a:pt x="215" y="511"/>
                      <a:pt x="214" y="510"/>
                      <a:pt x="214" y="510"/>
                    </a:cubicBezTo>
                    <a:cubicBezTo>
                      <a:pt x="214" y="509"/>
                      <a:pt x="214" y="508"/>
                      <a:pt x="214" y="506"/>
                    </a:cubicBezTo>
                    <a:cubicBezTo>
                      <a:pt x="214" y="505"/>
                      <a:pt x="215" y="503"/>
                      <a:pt x="215" y="503"/>
                    </a:cubicBezTo>
                    <a:cubicBezTo>
                      <a:pt x="216" y="502"/>
                      <a:pt x="217" y="501"/>
                      <a:pt x="217" y="501"/>
                    </a:cubicBezTo>
                    <a:cubicBezTo>
                      <a:pt x="217" y="501"/>
                      <a:pt x="217" y="501"/>
                      <a:pt x="217" y="501"/>
                    </a:cubicBezTo>
                    <a:cubicBezTo>
                      <a:pt x="218" y="501"/>
                      <a:pt x="218" y="500"/>
                      <a:pt x="219" y="500"/>
                    </a:cubicBezTo>
                    <a:cubicBezTo>
                      <a:pt x="219" y="500"/>
                      <a:pt x="220" y="498"/>
                      <a:pt x="220" y="497"/>
                    </a:cubicBezTo>
                    <a:cubicBezTo>
                      <a:pt x="220" y="496"/>
                      <a:pt x="221" y="495"/>
                      <a:pt x="221" y="495"/>
                    </a:cubicBezTo>
                    <a:cubicBezTo>
                      <a:pt x="221" y="494"/>
                      <a:pt x="222" y="494"/>
                      <a:pt x="223" y="494"/>
                    </a:cubicBezTo>
                    <a:cubicBezTo>
                      <a:pt x="223" y="494"/>
                      <a:pt x="224" y="494"/>
                      <a:pt x="224" y="495"/>
                    </a:cubicBezTo>
                    <a:cubicBezTo>
                      <a:pt x="224" y="495"/>
                      <a:pt x="224" y="495"/>
                      <a:pt x="224" y="495"/>
                    </a:cubicBezTo>
                    <a:cubicBezTo>
                      <a:pt x="225" y="495"/>
                      <a:pt x="225" y="495"/>
                      <a:pt x="226" y="497"/>
                    </a:cubicBezTo>
                    <a:cubicBezTo>
                      <a:pt x="228" y="499"/>
                      <a:pt x="231" y="503"/>
                      <a:pt x="232" y="503"/>
                    </a:cubicBezTo>
                    <a:cubicBezTo>
                      <a:pt x="232" y="503"/>
                      <a:pt x="232" y="503"/>
                      <a:pt x="232" y="503"/>
                    </a:cubicBezTo>
                    <a:cubicBezTo>
                      <a:pt x="233" y="503"/>
                      <a:pt x="234" y="502"/>
                      <a:pt x="235" y="501"/>
                    </a:cubicBezTo>
                    <a:cubicBezTo>
                      <a:pt x="235" y="501"/>
                      <a:pt x="235" y="501"/>
                      <a:pt x="235" y="501"/>
                    </a:cubicBezTo>
                    <a:cubicBezTo>
                      <a:pt x="236" y="501"/>
                      <a:pt x="237" y="500"/>
                      <a:pt x="237" y="500"/>
                    </a:cubicBezTo>
                    <a:cubicBezTo>
                      <a:pt x="237" y="500"/>
                      <a:pt x="237" y="500"/>
                      <a:pt x="236" y="500"/>
                    </a:cubicBezTo>
                    <a:cubicBezTo>
                      <a:pt x="236" y="500"/>
                      <a:pt x="235" y="499"/>
                      <a:pt x="234" y="498"/>
                    </a:cubicBezTo>
                    <a:cubicBezTo>
                      <a:pt x="234" y="497"/>
                      <a:pt x="233" y="494"/>
                      <a:pt x="233" y="493"/>
                    </a:cubicBezTo>
                    <a:cubicBezTo>
                      <a:pt x="233" y="491"/>
                      <a:pt x="232" y="490"/>
                      <a:pt x="233" y="490"/>
                    </a:cubicBezTo>
                    <a:cubicBezTo>
                      <a:pt x="233" y="490"/>
                      <a:pt x="234" y="490"/>
                      <a:pt x="235" y="490"/>
                    </a:cubicBezTo>
                    <a:cubicBezTo>
                      <a:pt x="236" y="491"/>
                      <a:pt x="237" y="491"/>
                      <a:pt x="237" y="491"/>
                    </a:cubicBezTo>
                    <a:cubicBezTo>
                      <a:pt x="237" y="491"/>
                      <a:pt x="237" y="491"/>
                      <a:pt x="237" y="491"/>
                    </a:cubicBezTo>
                    <a:cubicBezTo>
                      <a:pt x="238" y="491"/>
                      <a:pt x="239" y="490"/>
                      <a:pt x="240" y="489"/>
                    </a:cubicBezTo>
                    <a:cubicBezTo>
                      <a:pt x="241" y="489"/>
                      <a:pt x="242" y="488"/>
                      <a:pt x="242" y="488"/>
                    </a:cubicBezTo>
                    <a:cubicBezTo>
                      <a:pt x="242" y="488"/>
                      <a:pt x="242" y="488"/>
                      <a:pt x="242" y="488"/>
                    </a:cubicBezTo>
                    <a:cubicBezTo>
                      <a:pt x="242" y="487"/>
                      <a:pt x="242" y="487"/>
                      <a:pt x="242" y="486"/>
                    </a:cubicBezTo>
                    <a:cubicBezTo>
                      <a:pt x="242" y="486"/>
                      <a:pt x="242" y="486"/>
                      <a:pt x="243" y="485"/>
                    </a:cubicBezTo>
                    <a:cubicBezTo>
                      <a:pt x="243" y="485"/>
                      <a:pt x="246" y="483"/>
                      <a:pt x="248" y="483"/>
                    </a:cubicBezTo>
                    <a:cubicBezTo>
                      <a:pt x="250" y="482"/>
                      <a:pt x="252" y="481"/>
                      <a:pt x="252" y="481"/>
                    </a:cubicBezTo>
                    <a:cubicBezTo>
                      <a:pt x="252" y="481"/>
                      <a:pt x="252" y="480"/>
                      <a:pt x="253" y="479"/>
                    </a:cubicBezTo>
                    <a:cubicBezTo>
                      <a:pt x="253" y="479"/>
                      <a:pt x="253" y="478"/>
                      <a:pt x="254" y="477"/>
                    </a:cubicBezTo>
                    <a:cubicBezTo>
                      <a:pt x="254" y="477"/>
                      <a:pt x="254" y="477"/>
                      <a:pt x="254" y="477"/>
                    </a:cubicBezTo>
                    <a:cubicBezTo>
                      <a:pt x="254" y="477"/>
                      <a:pt x="255" y="477"/>
                      <a:pt x="256" y="477"/>
                    </a:cubicBezTo>
                    <a:cubicBezTo>
                      <a:pt x="256" y="477"/>
                      <a:pt x="257" y="478"/>
                      <a:pt x="258" y="477"/>
                    </a:cubicBezTo>
                    <a:cubicBezTo>
                      <a:pt x="258" y="477"/>
                      <a:pt x="258" y="476"/>
                      <a:pt x="258" y="476"/>
                    </a:cubicBezTo>
                    <a:cubicBezTo>
                      <a:pt x="258" y="475"/>
                      <a:pt x="258" y="475"/>
                      <a:pt x="258" y="475"/>
                    </a:cubicBezTo>
                    <a:cubicBezTo>
                      <a:pt x="259" y="474"/>
                      <a:pt x="259" y="474"/>
                      <a:pt x="260" y="474"/>
                    </a:cubicBezTo>
                    <a:cubicBezTo>
                      <a:pt x="262" y="475"/>
                      <a:pt x="264" y="476"/>
                      <a:pt x="265" y="476"/>
                    </a:cubicBezTo>
                    <a:cubicBezTo>
                      <a:pt x="265" y="476"/>
                      <a:pt x="265" y="476"/>
                      <a:pt x="265" y="476"/>
                    </a:cubicBezTo>
                    <a:cubicBezTo>
                      <a:pt x="265" y="477"/>
                      <a:pt x="265" y="477"/>
                      <a:pt x="265" y="477"/>
                    </a:cubicBezTo>
                    <a:cubicBezTo>
                      <a:pt x="265" y="477"/>
                      <a:pt x="265" y="477"/>
                      <a:pt x="265" y="477"/>
                    </a:cubicBezTo>
                    <a:cubicBezTo>
                      <a:pt x="266" y="477"/>
                      <a:pt x="266" y="478"/>
                      <a:pt x="266" y="478"/>
                    </a:cubicBezTo>
                    <a:cubicBezTo>
                      <a:pt x="266" y="479"/>
                      <a:pt x="266" y="479"/>
                      <a:pt x="266" y="479"/>
                    </a:cubicBezTo>
                    <a:cubicBezTo>
                      <a:pt x="267" y="479"/>
                      <a:pt x="267" y="479"/>
                      <a:pt x="268" y="479"/>
                    </a:cubicBezTo>
                    <a:cubicBezTo>
                      <a:pt x="268" y="479"/>
                      <a:pt x="268" y="479"/>
                      <a:pt x="268" y="479"/>
                    </a:cubicBezTo>
                    <a:cubicBezTo>
                      <a:pt x="268" y="479"/>
                      <a:pt x="269" y="479"/>
                      <a:pt x="269" y="479"/>
                    </a:cubicBezTo>
                    <a:cubicBezTo>
                      <a:pt x="269" y="479"/>
                      <a:pt x="269" y="478"/>
                      <a:pt x="269" y="478"/>
                    </a:cubicBezTo>
                    <a:cubicBezTo>
                      <a:pt x="269" y="477"/>
                      <a:pt x="270" y="477"/>
                      <a:pt x="271" y="476"/>
                    </a:cubicBezTo>
                    <a:cubicBezTo>
                      <a:pt x="271" y="476"/>
                      <a:pt x="272" y="475"/>
                      <a:pt x="273" y="475"/>
                    </a:cubicBezTo>
                    <a:cubicBezTo>
                      <a:pt x="274" y="475"/>
                      <a:pt x="275" y="475"/>
                      <a:pt x="275" y="475"/>
                    </a:cubicBezTo>
                    <a:cubicBezTo>
                      <a:pt x="275" y="475"/>
                      <a:pt x="275" y="475"/>
                      <a:pt x="275" y="475"/>
                    </a:cubicBezTo>
                    <a:cubicBezTo>
                      <a:pt x="276" y="475"/>
                      <a:pt x="276" y="476"/>
                      <a:pt x="277" y="477"/>
                    </a:cubicBezTo>
                    <a:cubicBezTo>
                      <a:pt x="278" y="478"/>
                      <a:pt x="278" y="479"/>
                      <a:pt x="279" y="479"/>
                    </a:cubicBezTo>
                    <a:cubicBezTo>
                      <a:pt x="279" y="479"/>
                      <a:pt x="281" y="479"/>
                      <a:pt x="282" y="479"/>
                    </a:cubicBezTo>
                    <a:cubicBezTo>
                      <a:pt x="284" y="479"/>
                      <a:pt x="286" y="478"/>
                      <a:pt x="287" y="479"/>
                    </a:cubicBezTo>
                    <a:cubicBezTo>
                      <a:pt x="288" y="479"/>
                      <a:pt x="290" y="480"/>
                      <a:pt x="292" y="482"/>
                    </a:cubicBezTo>
                    <a:cubicBezTo>
                      <a:pt x="295" y="484"/>
                      <a:pt x="297" y="486"/>
                      <a:pt x="297" y="487"/>
                    </a:cubicBezTo>
                    <a:cubicBezTo>
                      <a:pt x="298" y="487"/>
                      <a:pt x="298" y="488"/>
                      <a:pt x="298" y="489"/>
                    </a:cubicBezTo>
                    <a:cubicBezTo>
                      <a:pt x="298" y="491"/>
                      <a:pt x="298" y="493"/>
                      <a:pt x="299" y="493"/>
                    </a:cubicBezTo>
                    <a:cubicBezTo>
                      <a:pt x="299" y="493"/>
                      <a:pt x="300" y="491"/>
                      <a:pt x="301" y="490"/>
                    </a:cubicBezTo>
                    <a:cubicBezTo>
                      <a:pt x="301" y="489"/>
                      <a:pt x="302" y="488"/>
                      <a:pt x="302" y="487"/>
                    </a:cubicBezTo>
                    <a:cubicBezTo>
                      <a:pt x="303" y="487"/>
                      <a:pt x="305" y="488"/>
                      <a:pt x="307" y="490"/>
                    </a:cubicBezTo>
                    <a:cubicBezTo>
                      <a:pt x="309" y="491"/>
                      <a:pt x="311" y="492"/>
                      <a:pt x="311" y="492"/>
                    </a:cubicBezTo>
                    <a:cubicBezTo>
                      <a:pt x="312" y="492"/>
                      <a:pt x="313" y="492"/>
                      <a:pt x="314" y="491"/>
                    </a:cubicBezTo>
                    <a:cubicBezTo>
                      <a:pt x="315" y="490"/>
                      <a:pt x="316" y="490"/>
                      <a:pt x="316" y="490"/>
                    </a:cubicBezTo>
                    <a:cubicBezTo>
                      <a:pt x="316" y="490"/>
                      <a:pt x="316" y="489"/>
                      <a:pt x="316" y="489"/>
                    </a:cubicBezTo>
                    <a:cubicBezTo>
                      <a:pt x="316" y="489"/>
                      <a:pt x="315" y="488"/>
                      <a:pt x="316" y="487"/>
                    </a:cubicBezTo>
                    <a:cubicBezTo>
                      <a:pt x="317" y="487"/>
                      <a:pt x="317" y="487"/>
                      <a:pt x="318" y="487"/>
                    </a:cubicBezTo>
                    <a:cubicBezTo>
                      <a:pt x="318" y="487"/>
                      <a:pt x="318" y="487"/>
                      <a:pt x="319" y="487"/>
                    </a:cubicBezTo>
                    <a:cubicBezTo>
                      <a:pt x="319" y="486"/>
                      <a:pt x="319" y="486"/>
                      <a:pt x="319" y="486"/>
                    </a:cubicBezTo>
                    <a:cubicBezTo>
                      <a:pt x="319" y="486"/>
                      <a:pt x="320" y="485"/>
                      <a:pt x="321" y="485"/>
                    </a:cubicBezTo>
                    <a:cubicBezTo>
                      <a:pt x="321" y="485"/>
                      <a:pt x="321" y="485"/>
                      <a:pt x="321" y="485"/>
                    </a:cubicBezTo>
                    <a:cubicBezTo>
                      <a:pt x="321" y="485"/>
                      <a:pt x="323" y="484"/>
                      <a:pt x="325" y="484"/>
                    </a:cubicBezTo>
                    <a:cubicBezTo>
                      <a:pt x="327" y="484"/>
                      <a:pt x="329" y="484"/>
                      <a:pt x="329" y="484"/>
                    </a:cubicBezTo>
                    <a:cubicBezTo>
                      <a:pt x="329" y="484"/>
                      <a:pt x="330" y="485"/>
                      <a:pt x="330" y="485"/>
                    </a:cubicBezTo>
                    <a:cubicBezTo>
                      <a:pt x="330" y="485"/>
                      <a:pt x="330" y="485"/>
                      <a:pt x="330" y="485"/>
                    </a:cubicBezTo>
                    <a:cubicBezTo>
                      <a:pt x="331" y="486"/>
                      <a:pt x="332" y="487"/>
                      <a:pt x="333" y="487"/>
                    </a:cubicBezTo>
                    <a:cubicBezTo>
                      <a:pt x="333" y="487"/>
                      <a:pt x="334" y="487"/>
                      <a:pt x="334" y="487"/>
                    </a:cubicBezTo>
                    <a:cubicBezTo>
                      <a:pt x="334" y="487"/>
                      <a:pt x="334" y="487"/>
                      <a:pt x="334" y="487"/>
                    </a:cubicBezTo>
                    <a:cubicBezTo>
                      <a:pt x="334" y="487"/>
                      <a:pt x="334" y="487"/>
                      <a:pt x="334" y="487"/>
                    </a:cubicBezTo>
                    <a:cubicBezTo>
                      <a:pt x="335" y="487"/>
                      <a:pt x="334" y="486"/>
                      <a:pt x="334" y="486"/>
                    </a:cubicBezTo>
                    <a:cubicBezTo>
                      <a:pt x="334" y="486"/>
                      <a:pt x="334" y="485"/>
                      <a:pt x="336" y="484"/>
                    </a:cubicBezTo>
                    <a:cubicBezTo>
                      <a:pt x="337" y="483"/>
                      <a:pt x="339" y="484"/>
                      <a:pt x="340" y="484"/>
                    </a:cubicBezTo>
                    <a:cubicBezTo>
                      <a:pt x="340" y="484"/>
                      <a:pt x="340" y="484"/>
                      <a:pt x="340" y="484"/>
                    </a:cubicBezTo>
                    <a:cubicBezTo>
                      <a:pt x="341" y="484"/>
                      <a:pt x="342" y="484"/>
                      <a:pt x="343" y="485"/>
                    </a:cubicBezTo>
                    <a:cubicBezTo>
                      <a:pt x="344" y="485"/>
                      <a:pt x="345" y="486"/>
                      <a:pt x="345" y="486"/>
                    </a:cubicBezTo>
                    <a:cubicBezTo>
                      <a:pt x="345" y="486"/>
                      <a:pt x="345" y="486"/>
                      <a:pt x="345" y="486"/>
                    </a:cubicBezTo>
                    <a:cubicBezTo>
                      <a:pt x="345" y="486"/>
                      <a:pt x="345" y="487"/>
                      <a:pt x="345" y="487"/>
                    </a:cubicBezTo>
                    <a:cubicBezTo>
                      <a:pt x="344" y="487"/>
                      <a:pt x="344" y="488"/>
                      <a:pt x="345" y="489"/>
                    </a:cubicBezTo>
                    <a:cubicBezTo>
                      <a:pt x="347" y="489"/>
                      <a:pt x="349" y="490"/>
                      <a:pt x="350" y="490"/>
                    </a:cubicBezTo>
                    <a:cubicBezTo>
                      <a:pt x="352" y="490"/>
                      <a:pt x="353" y="490"/>
                      <a:pt x="353" y="491"/>
                    </a:cubicBezTo>
                    <a:cubicBezTo>
                      <a:pt x="354" y="491"/>
                      <a:pt x="354" y="492"/>
                      <a:pt x="354" y="492"/>
                    </a:cubicBezTo>
                    <a:cubicBezTo>
                      <a:pt x="354" y="493"/>
                      <a:pt x="355" y="493"/>
                      <a:pt x="355" y="493"/>
                    </a:cubicBezTo>
                    <a:cubicBezTo>
                      <a:pt x="355" y="493"/>
                      <a:pt x="356" y="493"/>
                      <a:pt x="357" y="493"/>
                    </a:cubicBezTo>
                    <a:cubicBezTo>
                      <a:pt x="358" y="492"/>
                      <a:pt x="359" y="492"/>
                      <a:pt x="359" y="492"/>
                    </a:cubicBezTo>
                    <a:cubicBezTo>
                      <a:pt x="359" y="492"/>
                      <a:pt x="359" y="492"/>
                      <a:pt x="359" y="491"/>
                    </a:cubicBezTo>
                    <a:cubicBezTo>
                      <a:pt x="359" y="490"/>
                      <a:pt x="359" y="488"/>
                      <a:pt x="360" y="488"/>
                    </a:cubicBezTo>
                    <a:cubicBezTo>
                      <a:pt x="360" y="488"/>
                      <a:pt x="360" y="488"/>
                      <a:pt x="360" y="488"/>
                    </a:cubicBezTo>
                    <a:cubicBezTo>
                      <a:pt x="360" y="488"/>
                      <a:pt x="361" y="489"/>
                      <a:pt x="362" y="489"/>
                    </a:cubicBezTo>
                    <a:cubicBezTo>
                      <a:pt x="363" y="489"/>
                      <a:pt x="364" y="490"/>
                      <a:pt x="364" y="490"/>
                    </a:cubicBezTo>
                    <a:cubicBezTo>
                      <a:pt x="365" y="490"/>
                      <a:pt x="365" y="490"/>
                      <a:pt x="365" y="490"/>
                    </a:cubicBezTo>
                    <a:cubicBezTo>
                      <a:pt x="367" y="490"/>
                      <a:pt x="368" y="491"/>
                      <a:pt x="370" y="490"/>
                    </a:cubicBezTo>
                    <a:cubicBezTo>
                      <a:pt x="372" y="490"/>
                      <a:pt x="373" y="489"/>
                      <a:pt x="374" y="489"/>
                    </a:cubicBezTo>
                    <a:cubicBezTo>
                      <a:pt x="375" y="489"/>
                      <a:pt x="375" y="489"/>
                      <a:pt x="376" y="488"/>
                    </a:cubicBezTo>
                    <a:cubicBezTo>
                      <a:pt x="376" y="488"/>
                      <a:pt x="376" y="487"/>
                      <a:pt x="377" y="486"/>
                    </a:cubicBezTo>
                    <a:cubicBezTo>
                      <a:pt x="377" y="484"/>
                      <a:pt x="378" y="483"/>
                      <a:pt x="378" y="482"/>
                    </a:cubicBezTo>
                    <a:cubicBezTo>
                      <a:pt x="378" y="482"/>
                      <a:pt x="372" y="479"/>
                      <a:pt x="367" y="477"/>
                    </a:cubicBezTo>
                    <a:cubicBezTo>
                      <a:pt x="364" y="476"/>
                      <a:pt x="362" y="475"/>
                      <a:pt x="362" y="475"/>
                    </a:cubicBezTo>
                    <a:cubicBezTo>
                      <a:pt x="362" y="475"/>
                      <a:pt x="361" y="474"/>
                      <a:pt x="361" y="474"/>
                    </a:cubicBezTo>
                    <a:cubicBezTo>
                      <a:pt x="360" y="473"/>
                      <a:pt x="359" y="473"/>
                      <a:pt x="359" y="472"/>
                    </a:cubicBezTo>
                    <a:cubicBezTo>
                      <a:pt x="359" y="471"/>
                      <a:pt x="359" y="471"/>
                      <a:pt x="360" y="471"/>
                    </a:cubicBezTo>
                    <a:cubicBezTo>
                      <a:pt x="361" y="470"/>
                      <a:pt x="362" y="470"/>
                      <a:pt x="364" y="470"/>
                    </a:cubicBezTo>
                    <a:cubicBezTo>
                      <a:pt x="365" y="469"/>
                      <a:pt x="367" y="469"/>
                      <a:pt x="367" y="469"/>
                    </a:cubicBezTo>
                    <a:cubicBezTo>
                      <a:pt x="368" y="469"/>
                      <a:pt x="368" y="468"/>
                      <a:pt x="369" y="468"/>
                    </a:cubicBezTo>
                    <a:cubicBezTo>
                      <a:pt x="370" y="468"/>
                      <a:pt x="371" y="467"/>
                      <a:pt x="371" y="467"/>
                    </a:cubicBezTo>
                    <a:cubicBezTo>
                      <a:pt x="371" y="466"/>
                      <a:pt x="370" y="465"/>
                      <a:pt x="369" y="464"/>
                    </a:cubicBezTo>
                    <a:cubicBezTo>
                      <a:pt x="368" y="463"/>
                      <a:pt x="366" y="461"/>
                      <a:pt x="367" y="461"/>
                    </a:cubicBezTo>
                    <a:cubicBezTo>
                      <a:pt x="367" y="460"/>
                      <a:pt x="367" y="460"/>
                      <a:pt x="367" y="460"/>
                    </a:cubicBezTo>
                    <a:cubicBezTo>
                      <a:pt x="368" y="460"/>
                      <a:pt x="368" y="460"/>
                      <a:pt x="368" y="460"/>
                    </a:cubicBezTo>
                    <a:cubicBezTo>
                      <a:pt x="368" y="459"/>
                      <a:pt x="370" y="457"/>
                      <a:pt x="371" y="456"/>
                    </a:cubicBezTo>
                    <a:cubicBezTo>
                      <a:pt x="372" y="456"/>
                      <a:pt x="373" y="456"/>
                      <a:pt x="374" y="456"/>
                    </a:cubicBezTo>
                    <a:cubicBezTo>
                      <a:pt x="375" y="455"/>
                      <a:pt x="376" y="455"/>
                      <a:pt x="376" y="455"/>
                    </a:cubicBezTo>
                    <a:cubicBezTo>
                      <a:pt x="377" y="455"/>
                      <a:pt x="377" y="456"/>
                      <a:pt x="378" y="456"/>
                    </a:cubicBezTo>
                    <a:cubicBezTo>
                      <a:pt x="379" y="457"/>
                      <a:pt x="381" y="458"/>
                      <a:pt x="381" y="458"/>
                    </a:cubicBezTo>
                    <a:cubicBezTo>
                      <a:pt x="382" y="457"/>
                      <a:pt x="382" y="457"/>
                      <a:pt x="383" y="456"/>
                    </a:cubicBezTo>
                    <a:cubicBezTo>
                      <a:pt x="383" y="455"/>
                      <a:pt x="383" y="455"/>
                      <a:pt x="383" y="455"/>
                    </a:cubicBezTo>
                    <a:cubicBezTo>
                      <a:pt x="383" y="455"/>
                      <a:pt x="381" y="455"/>
                      <a:pt x="379" y="454"/>
                    </a:cubicBezTo>
                    <a:cubicBezTo>
                      <a:pt x="377" y="454"/>
                      <a:pt x="374" y="453"/>
                      <a:pt x="374" y="453"/>
                    </a:cubicBezTo>
                    <a:cubicBezTo>
                      <a:pt x="373" y="453"/>
                      <a:pt x="373" y="453"/>
                      <a:pt x="373" y="453"/>
                    </a:cubicBezTo>
                    <a:cubicBezTo>
                      <a:pt x="373" y="453"/>
                      <a:pt x="373" y="453"/>
                      <a:pt x="373" y="453"/>
                    </a:cubicBezTo>
                    <a:cubicBezTo>
                      <a:pt x="373" y="453"/>
                      <a:pt x="373" y="452"/>
                      <a:pt x="373" y="451"/>
                    </a:cubicBezTo>
                    <a:cubicBezTo>
                      <a:pt x="373" y="451"/>
                      <a:pt x="373" y="450"/>
                      <a:pt x="373" y="450"/>
                    </a:cubicBezTo>
                    <a:cubicBezTo>
                      <a:pt x="373" y="450"/>
                      <a:pt x="373" y="450"/>
                      <a:pt x="373" y="450"/>
                    </a:cubicBezTo>
                    <a:cubicBezTo>
                      <a:pt x="373" y="450"/>
                      <a:pt x="373" y="450"/>
                      <a:pt x="373" y="450"/>
                    </a:cubicBezTo>
                    <a:cubicBezTo>
                      <a:pt x="373" y="450"/>
                      <a:pt x="373" y="450"/>
                      <a:pt x="373" y="450"/>
                    </a:cubicBezTo>
                    <a:cubicBezTo>
                      <a:pt x="373" y="450"/>
                      <a:pt x="374" y="450"/>
                      <a:pt x="374" y="450"/>
                    </a:cubicBezTo>
                    <a:cubicBezTo>
                      <a:pt x="374" y="450"/>
                      <a:pt x="375" y="450"/>
                      <a:pt x="375" y="450"/>
                    </a:cubicBezTo>
                    <a:cubicBezTo>
                      <a:pt x="375" y="450"/>
                      <a:pt x="375" y="450"/>
                      <a:pt x="375" y="450"/>
                    </a:cubicBezTo>
                    <a:cubicBezTo>
                      <a:pt x="376" y="449"/>
                      <a:pt x="376" y="449"/>
                      <a:pt x="376" y="448"/>
                    </a:cubicBezTo>
                    <a:cubicBezTo>
                      <a:pt x="376" y="448"/>
                      <a:pt x="376" y="448"/>
                      <a:pt x="376" y="448"/>
                    </a:cubicBezTo>
                    <a:cubicBezTo>
                      <a:pt x="376" y="448"/>
                      <a:pt x="376" y="448"/>
                      <a:pt x="375" y="448"/>
                    </a:cubicBezTo>
                    <a:cubicBezTo>
                      <a:pt x="373" y="448"/>
                      <a:pt x="370" y="448"/>
                      <a:pt x="370" y="447"/>
                    </a:cubicBezTo>
                    <a:cubicBezTo>
                      <a:pt x="370" y="447"/>
                      <a:pt x="370" y="447"/>
                      <a:pt x="370" y="447"/>
                    </a:cubicBezTo>
                    <a:cubicBezTo>
                      <a:pt x="369" y="447"/>
                      <a:pt x="369" y="447"/>
                      <a:pt x="369" y="446"/>
                    </a:cubicBezTo>
                    <a:cubicBezTo>
                      <a:pt x="369" y="446"/>
                      <a:pt x="370" y="446"/>
                      <a:pt x="371" y="445"/>
                    </a:cubicBezTo>
                    <a:cubicBezTo>
                      <a:pt x="371" y="445"/>
                      <a:pt x="371" y="445"/>
                      <a:pt x="371" y="445"/>
                    </a:cubicBezTo>
                    <a:cubicBezTo>
                      <a:pt x="371" y="445"/>
                      <a:pt x="371" y="445"/>
                      <a:pt x="371" y="445"/>
                    </a:cubicBezTo>
                    <a:cubicBezTo>
                      <a:pt x="371" y="445"/>
                      <a:pt x="372" y="445"/>
                      <a:pt x="371" y="445"/>
                    </a:cubicBezTo>
                    <a:cubicBezTo>
                      <a:pt x="371" y="445"/>
                      <a:pt x="371" y="445"/>
                      <a:pt x="371" y="445"/>
                    </a:cubicBezTo>
                    <a:cubicBezTo>
                      <a:pt x="371" y="445"/>
                      <a:pt x="371" y="445"/>
                      <a:pt x="371" y="445"/>
                    </a:cubicBezTo>
                    <a:cubicBezTo>
                      <a:pt x="371" y="445"/>
                      <a:pt x="371" y="445"/>
                      <a:pt x="371" y="445"/>
                    </a:cubicBezTo>
                    <a:cubicBezTo>
                      <a:pt x="371" y="444"/>
                      <a:pt x="371" y="443"/>
                      <a:pt x="371" y="443"/>
                    </a:cubicBezTo>
                    <a:cubicBezTo>
                      <a:pt x="371" y="442"/>
                      <a:pt x="372" y="442"/>
                      <a:pt x="373" y="441"/>
                    </a:cubicBezTo>
                    <a:cubicBezTo>
                      <a:pt x="374" y="440"/>
                      <a:pt x="375" y="440"/>
                      <a:pt x="376" y="440"/>
                    </a:cubicBezTo>
                    <a:cubicBezTo>
                      <a:pt x="376" y="440"/>
                      <a:pt x="377" y="440"/>
                      <a:pt x="377" y="441"/>
                    </a:cubicBezTo>
                    <a:cubicBezTo>
                      <a:pt x="378" y="441"/>
                      <a:pt x="378" y="441"/>
                      <a:pt x="378" y="441"/>
                    </a:cubicBezTo>
                    <a:cubicBezTo>
                      <a:pt x="379" y="441"/>
                      <a:pt x="381" y="441"/>
                      <a:pt x="383" y="441"/>
                    </a:cubicBezTo>
                    <a:cubicBezTo>
                      <a:pt x="384" y="440"/>
                      <a:pt x="385" y="440"/>
                      <a:pt x="386" y="441"/>
                    </a:cubicBezTo>
                    <a:cubicBezTo>
                      <a:pt x="386" y="441"/>
                      <a:pt x="386" y="441"/>
                      <a:pt x="386" y="442"/>
                    </a:cubicBezTo>
                    <a:cubicBezTo>
                      <a:pt x="387" y="442"/>
                      <a:pt x="387" y="443"/>
                      <a:pt x="387" y="443"/>
                    </a:cubicBezTo>
                    <a:cubicBezTo>
                      <a:pt x="387" y="443"/>
                      <a:pt x="388" y="442"/>
                      <a:pt x="388" y="442"/>
                    </a:cubicBezTo>
                    <a:cubicBezTo>
                      <a:pt x="389" y="441"/>
                      <a:pt x="389" y="440"/>
                      <a:pt x="390" y="440"/>
                    </a:cubicBezTo>
                    <a:cubicBezTo>
                      <a:pt x="390" y="440"/>
                      <a:pt x="390" y="440"/>
                      <a:pt x="390" y="440"/>
                    </a:cubicBezTo>
                    <a:cubicBezTo>
                      <a:pt x="390" y="440"/>
                      <a:pt x="391" y="440"/>
                      <a:pt x="393" y="439"/>
                    </a:cubicBezTo>
                    <a:cubicBezTo>
                      <a:pt x="395" y="439"/>
                      <a:pt x="400" y="438"/>
                      <a:pt x="400" y="437"/>
                    </a:cubicBezTo>
                    <a:cubicBezTo>
                      <a:pt x="401" y="437"/>
                      <a:pt x="402" y="437"/>
                      <a:pt x="404" y="437"/>
                    </a:cubicBezTo>
                    <a:cubicBezTo>
                      <a:pt x="405" y="436"/>
                      <a:pt x="407" y="436"/>
                      <a:pt x="408" y="436"/>
                    </a:cubicBezTo>
                    <a:cubicBezTo>
                      <a:pt x="409" y="436"/>
                      <a:pt x="411" y="436"/>
                      <a:pt x="413" y="436"/>
                    </a:cubicBezTo>
                    <a:cubicBezTo>
                      <a:pt x="415" y="436"/>
                      <a:pt x="417" y="437"/>
                      <a:pt x="417" y="436"/>
                    </a:cubicBezTo>
                    <a:cubicBezTo>
                      <a:pt x="417" y="436"/>
                      <a:pt x="417" y="436"/>
                      <a:pt x="417" y="435"/>
                    </a:cubicBezTo>
                    <a:cubicBezTo>
                      <a:pt x="417" y="434"/>
                      <a:pt x="417" y="433"/>
                      <a:pt x="418" y="433"/>
                    </a:cubicBezTo>
                    <a:cubicBezTo>
                      <a:pt x="418" y="433"/>
                      <a:pt x="418" y="433"/>
                      <a:pt x="418" y="432"/>
                    </a:cubicBezTo>
                    <a:cubicBezTo>
                      <a:pt x="419" y="432"/>
                      <a:pt x="419" y="431"/>
                      <a:pt x="421" y="431"/>
                    </a:cubicBezTo>
                    <a:cubicBezTo>
                      <a:pt x="421" y="431"/>
                      <a:pt x="423" y="431"/>
                      <a:pt x="425" y="431"/>
                    </a:cubicBezTo>
                    <a:cubicBezTo>
                      <a:pt x="426" y="431"/>
                      <a:pt x="428" y="432"/>
                      <a:pt x="428" y="431"/>
                    </a:cubicBezTo>
                    <a:cubicBezTo>
                      <a:pt x="430" y="431"/>
                      <a:pt x="435" y="429"/>
                      <a:pt x="438" y="428"/>
                    </a:cubicBezTo>
                    <a:cubicBezTo>
                      <a:pt x="439" y="428"/>
                      <a:pt x="439" y="428"/>
                      <a:pt x="439" y="428"/>
                    </a:cubicBezTo>
                    <a:cubicBezTo>
                      <a:pt x="440" y="427"/>
                      <a:pt x="443" y="427"/>
                      <a:pt x="445" y="427"/>
                    </a:cubicBezTo>
                    <a:cubicBezTo>
                      <a:pt x="447" y="427"/>
                      <a:pt x="449" y="426"/>
                      <a:pt x="449" y="426"/>
                    </a:cubicBezTo>
                    <a:cubicBezTo>
                      <a:pt x="449" y="426"/>
                      <a:pt x="450" y="426"/>
                      <a:pt x="450" y="426"/>
                    </a:cubicBezTo>
                    <a:cubicBezTo>
                      <a:pt x="452" y="425"/>
                      <a:pt x="454" y="423"/>
                      <a:pt x="455" y="423"/>
                    </a:cubicBezTo>
                    <a:cubicBezTo>
                      <a:pt x="455" y="423"/>
                      <a:pt x="455" y="422"/>
                      <a:pt x="455" y="422"/>
                    </a:cubicBezTo>
                    <a:cubicBezTo>
                      <a:pt x="455" y="421"/>
                      <a:pt x="455" y="420"/>
                      <a:pt x="456" y="420"/>
                    </a:cubicBezTo>
                    <a:cubicBezTo>
                      <a:pt x="456" y="420"/>
                      <a:pt x="456" y="420"/>
                      <a:pt x="456" y="420"/>
                    </a:cubicBezTo>
                    <a:cubicBezTo>
                      <a:pt x="456" y="420"/>
                      <a:pt x="461" y="420"/>
                      <a:pt x="464" y="420"/>
                    </a:cubicBezTo>
                    <a:cubicBezTo>
                      <a:pt x="466" y="420"/>
                      <a:pt x="467" y="420"/>
                      <a:pt x="467" y="420"/>
                    </a:cubicBezTo>
                    <a:cubicBezTo>
                      <a:pt x="467" y="420"/>
                      <a:pt x="468" y="421"/>
                      <a:pt x="469" y="422"/>
                    </a:cubicBezTo>
                    <a:cubicBezTo>
                      <a:pt x="470" y="422"/>
                      <a:pt x="472" y="424"/>
                      <a:pt x="472" y="423"/>
                    </a:cubicBezTo>
                    <a:cubicBezTo>
                      <a:pt x="473" y="423"/>
                      <a:pt x="473" y="423"/>
                      <a:pt x="474" y="422"/>
                    </a:cubicBezTo>
                    <a:cubicBezTo>
                      <a:pt x="474" y="422"/>
                      <a:pt x="474" y="421"/>
                      <a:pt x="475" y="421"/>
                    </a:cubicBezTo>
                    <a:cubicBezTo>
                      <a:pt x="475" y="421"/>
                      <a:pt x="476" y="421"/>
                      <a:pt x="476" y="421"/>
                    </a:cubicBezTo>
                    <a:cubicBezTo>
                      <a:pt x="476" y="421"/>
                      <a:pt x="476" y="421"/>
                      <a:pt x="476" y="421"/>
                    </a:cubicBezTo>
                    <a:cubicBezTo>
                      <a:pt x="477" y="420"/>
                      <a:pt x="478" y="420"/>
                      <a:pt x="479" y="421"/>
                    </a:cubicBezTo>
                    <a:cubicBezTo>
                      <a:pt x="480" y="422"/>
                      <a:pt x="482" y="426"/>
                      <a:pt x="483" y="428"/>
                    </a:cubicBezTo>
                    <a:cubicBezTo>
                      <a:pt x="483" y="428"/>
                      <a:pt x="483" y="428"/>
                      <a:pt x="483" y="428"/>
                    </a:cubicBezTo>
                    <a:cubicBezTo>
                      <a:pt x="484" y="430"/>
                      <a:pt x="484" y="431"/>
                      <a:pt x="484" y="432"/>
                    </a:cubicBezTo>
                    <a:cubicBezTo>
                      <a:pt x="484" y="432"/>
                      <a:pt x="484" y="432"/>
                      <a:pt x="484" y="432"/>
                    </a:cubicBezTo>
                    <a:cubicBezTo>
                      <a:pt x="484" y="433"/>
                      <a:pt x="484" y="434"/>
                      <a:pt x="484" y="434"/>
                    </a:cubicBezTo>
                    <a:cubicBezTo>
                      <a:pt x="484" y="435"/>
                      <a:pt x="484" y="436"/>
                      <a:pt x="484" y="436"/>
                    </a:cubicBezTo>
                    <a:cubicBezTo>
                      <a:pt x="484" y="437"/>
                      <a:pt x="483" y="437"/>
                      <a:pt x="483" y="437"/>
                    </a:cubicBezTo>
                    <a:cubicBezTo>
                      <a:pt x="483" y="437"/>
                      <a:pt x="483" y="437"/>
                      <a:pt x="483" y="437"/>
                    </a:cubicBezTo>
                    <a:cubicBezTo>
                      <a:pt x="483" y="437"/>
                      <a:pt x="482" y="437"/>
                      <a:pt x="482" y="437"/>
                    </a:cubicBezTo>
                    <a:cubicBezTo>
                      <a:pt x="482" y="438"/>
                      <a:pt x="482" y="438"/>
                      <a:pt x="482" y="438"/>
                    </a:cubicBezTo>
                    <a:cubicBezTo>
                      <a:pt x="482" y="438"/>
                      <a:pt x="482" y="439"/>
                      <a:pt x="483" y="439"/>
                    </a:cubicBezTo>
                    <a:cubicBezTo>
                      <a:pt x="483" y="439"/>
                      <a:pt x="484" y="439"/>
                      <a:pt x="484" y="439"/>
                    </a:cubicBezTo>
                    <a:cubicBezTo>
                      <a:pt x="484" y="439"/>
                      <a:pt x="484" y="439"/>
                      <a:pt x="484" y="439"/>
                    </a:cubicBezTo>
                    <a:cubicBezTo>
                      <a:pt x="487" y="439"/>
                      <a:pt x="492" y="439"/>
                      <a:pt x="492" y="439"/>
                    </a:cubicBezTo>
                    <a:cubicBezTo>
                      <a:pt x="492" y="439"/>
                      <a:pt x="492" y="439"/>
                      <a:pt x="492" y="439"/>
                    </a:cubicBezTo>
                    <a:cubicBezTo>
                      <a:pt x="492" y="438"/>
                      <a:pt x="492" y="437"/>
                      <a:pt x="492" y="437"/>
                    </a:cubicBezTo>
                    <a:cubicBezTo>
                      <a:pt x="492" y="436"/>
                      <a:pt x="493" y="435"/>
                      <a:pt x="494" y="436"/>
                    </a:cubicBezTo>
                    <a:cubicBezTo>
                      <a:pt x="494" y="436"/>
                      <a:pt x="495" y="437"/>
                      <a:pt x="496" y="437"/>
                    </a:cubicBezTo>
                    <a:cubicBezTo>
                      <a:pt x="496" y="438"/>
                      <a:pt x="497" y="439"/>
                      <a:pt x="497" y="440"/>
                    </a:cubicBezTo>
                    <a:cubicBezTo>
                      <a:pt x="497" y="441"/>
                      <a:pt x="497" y="441"/>
                      <a:pt x="497" y="442"/>
                    </a:cubicBezTo>
                    <a:cubicBezTo>
                      <a:pt x="497" y="442"/>
                      <a:pt x="497" y="442"/>
                      <a:pt x="497" y="442"/>
                    </a:cubicBezTo>
                    <a:cubicBezTo>
                      <a:pt x="496" y="442"/>
                      <a:pt x="496" y="442"/>
                      <a:pt x="496" y="442"/>
                    </a:cubicBezTo>
                    <a:cubicBezTo>
                      <a:pt x="496" y="442"/>
                      <a:pt x="496" y="442"/>
                      <a:pt x="497" y="442"/>
                    </a:cubicBezTo>
                    <a:cubicBezTo>
                      <a:pt x="498" y="442"/>
                      <a:pt x="499" y="441"/>
                      <a:pt x="499" y="441"/>
                    </a:cubicBezTo>
                    <a:cubicBezTo>
                      <a:pt x="500" y="441"/>
                      <a:pt x="500" y="441"/>
                      <a:pt x="501" y="440"/>
                    </a:cubicBezTo>
                    <a:cubicBezTo>
                      <a:pt x="501" y="440"/>
                      <a:pt x="501" y="440"/>
                      <a:pt x="501" y="440"/>
                    </a:cubicBezTo>
                    <a:cubicBezTo>
                      <a:pt x="501" y="440"/>
                      <a:pt x="502" y="441"/>
                      <a:pt x="503" y="441"/>
                    </a:cubicBezTo>
                    <a:cubicBezTo>
                      <a:pt x="504" y="442"/>
                      <a:pt x="505" y="442"/>
                      <a:pt x="506" y="442"/>
                    </a:cubicBezTo>
                    <a:cubicBezTo>
                      <a:pt x="506" y="442"/>
                      <a:pt x="507" y="441"/>
                      <a:pt x="508" y="441"/>
                    </a:cubicBezTo>
                    <a:cubicBezTo>
                      <a:pt x="509" y="440"/>
                      <a:pt x="510" y="440"/>
                      <a:pt x="511" y="440"/>
                    </a:cubicBezTo>
                    <a:cubicBezTo>
                      <a:pt x="512" y="440"/>
                      <a:pt x="512" y="440"/>
                      <a:pt x="512" y="441"/>
                    </a:cubicBezTo>
                    <a:cubicBezTo>
                      <a:pt x="512" y="442"/>
                      <a:pt x="510" y="443"/>
                      <a:pt x="509" y="445"/>
                    </a:cubicBezTo>
                    <a:cubicBezTo>
                      <a:pt x="508" y="446"/>
                      <a:pt x="507" y="447"/>
                      <a:pt x="507" y="447"/>
                    </a:cubicBezTo>
                    <a:cubicBezTo>
                      <a:pt x="507" y="447"/>
                      <a:pt x="507" y="448"/>
                      <a:pt x="508" y="449"/>
                    </a:cubicBezTo>
                    <a:cubicBezTo>
                      <a:pt x="508" y="449"/>
                      <a:pt x="508" y="449"/>
                      <a:pt x="508" y="449"/>
                    </a:cubicBezTo>
                    <a:cubicBezTo>
                      <a:pt x="508" y="449"/>
                      <a:pt x="508" y="450"/>
                      <a:pt x="508" y="450"/>
                    </a:cubicBezTo>
                    <a:cubicBezTo>
                      <a:pt x="508" y="450"/>
                      <a:pt x="508" y="450"/>
                      <a:pt x="508" y="450"/>
                    </a:cubicBezTo>
                    <a:cubicBezTo>
                      <a:pt x="509" y="450"/>
                      <a:pt x="509" y="449"/>
                      <a:pt x="509" y="449"/>
                    </a:cubicBezTo>
                    <a:cubicBezTo>
                      <a:pt x="510" y="448"/>
                      <a:pt x="511" y="447"/>
                      <a:pt x="512" y="447"/>
                    </a:cubicBezTo>
                    <a:cubicBezTo>
                      <a:pt x="513" y="447"/>
                      <a:pt x="513" y="448"/>
                      <a:pt x="514" y="448"/>
                    </a:cubicBezTo>
                    <a:cubicBezTo>
                      <a:pt x="515" y="448"/>
                      <a:pt x="516" y="449"/>
                      <a:pt x="517" y="449"/>
                    </a:cubicBezTo>
                    <a:cubicBezTo>
                      <a:pt x="517" y="449"/>
                      <a:pt x="518" y="450"/>
                      <a:pt x="518" y="450"/>
                    </a:cubicBezTo>
                    <a:cubicBezTo>
                      <a:pt x="518" y="449"/>
                      <a:pt x="518" y="449"/>
                      <a:pt x="518" y="448"/>
                    </a:cubicBezTo>
                    <a:cubicBezTo>
                      <a:pt x="518" y="447"/>
                      <a:pt x="518" y="446"/>
                      <a:pt x="519" y="445"/>
                    </a:cubicBezTo>
                    <a:cubicBezTo>
                      <a:pt x="520" y="445"/>
                      <a:pt x="521" y="445"/>
                      <a:pt x="523" y="444"/>
                    </a:cubicBezTo>
                    <a:cubicBezTo>
                      <a:pt x="531" y="440"/>
                      <a:pt x="547" y="433"/>
                      <a:pt x="548" y="434"/>
                    </a:cubicBezTo>
                    <a:cubicBezTo>
                      <a:pt x="548" y="434"/>
                      <a:pt x="547" y="436"/>
                      <a:pt x="546" y="437"/>
                    </a:cubicBezTo>
                    <a:cubicBezTo>
                      <a:pt x="546" y="437"/>
                      <a:pt x="546" y="438"/>
                      <a:pt x="546" y="438"/>
                    </a:cubicBezTo>
                    <a:cubicBezTo>
                      <a:pt x="546" y="438"/>
                      <a:pt x="545" y="439"/>
                      <a:pt x="545" y="440"/>
                    </a:cubicBezTo>
                    <a:cubicBezTo>
                      <a:pt x="544" y="440"/>
                      <a:pt x="544" y="441"/>
                      <a:pt x="543" y="441"/>
                    </a:cubicBezTo>
                    <a:cubicBezTo>
                      <a:pt x="543" y="441"/>
                      <a:pt x="543" y="441"/>
                      <a:pt x="543" y="441"/>
                    </a:cubicBezTo>
                    <a:cubicBezTo>
                      <a:pt x="543" y="441"/>
                      <a:pt x="543" y="441"/>
                      <a:pt x="543" y="441"/>
                    </a:cubicBezTo>
                    <a:cubicBezTo>
                      <a:pt x="543" y="441"/>
                      <a:pt x="543" y="441"/>
                      <a:pt x="543" y="441"/>
                    </a:cubicBezTo>
                    <a:cubicBezTo>
                      <a:pt x="543" y="441"/>
                      <a:pt x="543" y="441"/>
                      <a:pt x="543" y="441"/>
                    </a:cubicBezTo>
                    <a:cubicBezTo>
                      <a:pt x="543" y="441"/>
                      <a:pt x="543" y="441"/>
                      <a:pt x="543" y="441"/>
                    </a:cubicBezTo>
                    <a:cubicBezTo>
                      <a:pt x="543" y="441"/>
                      <a:pt x="543" y="442"/>
                      <a:pt x="543" y="442"/>
                    </a:cubicBezTo>
                    <a:cubicBezTo>
                      <a:pt x="544" y="442"/>
                      <a:pt x="546" y="444"/>
                      <a:pt x="548" y="445"/>
                    </a:cubicBezTo>
                    <a:cubicBezTo>
                      <a:pt x="550" y="447"/>
                      <a:pt x="553" y="448"/>
                      <a:pt x="553" y="449"/>
                    </a:cubicBezTo>
                    <a:cubicBezTo>
                      <a:pt x="554" y="449"/>
                      <a:pt x="556" y="450"/>
                      <a:pt x="557" y="451"/>
                    </a:cubicBezTo>
                    <a:cubicBezTo>
                      <a:pt x="558" y="452"/>
                      <a:pt x="558" y="452"/>
                      <a:pt x="559" y="453"/>
                    </a:cubicBezTo>
                    <a:cubicBezTo>
                      <a:pt x="559" y="454"/>
                      <a:pt x="561" y="456"/>
                      <a:pt x="563" y="459"/>
                    </a:cubicBezTo>
                    <a:cubicBezTo>
                      <a:pt x="566" y="463"/>
                      <a:pt x="571" y="469"/>
                      <a:pt x="571" y="470"/>
                    </a:cubicBezTo>
                    <a:cubicBezTo>
                      <a:pt x="571" y="471"/>
                      <a:pt x="573" y="475"/>
                      <a:pt x="576" y="479"/>
                    </a:cubicBezTo>
                    <a:cubicBezTo>
                      <a:pt x="579" y="484"/>
                      <a:pt x="582" y="489"/>
                      <a:pt x="582" y="489"/>
                    </a:cubicBezTo>
                    <a:cubicBezTo>
                      <a:pt x="582" y="489"/>
                      <a:pt x="582" y="489"/>
                      <a:pt x="582" y="489"/>
                    </a:cubicBezTo>
                    <a:cubicBezTo>
                      <a:pt x="583" y="489"/>
                      <a:pt x="582" y="489"/>
                      <a:pt x="582" y="489"/>
                    </a:cubicBezTo>
                    <a:cubicBezTo>
                      <a:pt x="582" y="489"/>
                      <a:pt x="582" y="489"/>
                      <a:pt x="582" y="489"/>
                    </a:cubicBezTo>
                    <a:cubicBezTo>
                      <a:pt x="583" y="489"/>
                      <a:pt x="583" y="488"/>
                      <a:pt x="583" y="488"/>
                    </a:cubicBezTo>
                    <a:cubicBezTo>
                      <a:pt x="583" y="487"/>
                      <a:pt x="584" y="487"/>
                      <a:pt x="584" y="487"/>
                    </a:cubicBezTo>
                    <a:cubicBezTo>
                      <a:pt x="584" y="486"/>
                      <a:pt x="584" y="486"/>
                      <a:pt x="585" y="486"/>
                    </a:cubicBezTo>
                    <a:cubicBezTo>
                      <a:pt x="585" y="486"/>
                      <a:pt x="586" y="486"/>
                      <a:pt x="586" y="485"/>
                    </a:cubicBezTo>
                    <a:cubicBezTo>
                      <a:pt x="586" y="485"/>
                      <a:pt x="586" y="485"/>
                      <a:pt x="585" y="485"/>
                    </a:cubicBezTo>
                    <a:cubicBezTo>
                      <a:pt x="585" y="485"/>
                      <a:pt x="585" y="485"/>
                      <a:pt x="585" y="485"/>
                    </a:cubicBezTo>
                    <a:cubicBezTo>
                      <a:pt x="585" y="484"/>
                      <a:pt x="585" y="484"/>
                      <a:pt x="585" y="484"/>
                    </a:cubicBezTo>
                    <a:cubicBezTo>
                      <a:pt x="585" y="484"/>
                      <a:pt x="585" y="484"/>
                      <a:pt x="585" y="484"/>
                    </a:cubicBezTo>
                    <a:cubicBezTo>
                      <a:pt x="585" y="483"/>
                      <a:pt x="585" y="482"/>
                      <a:pt x="586" y="482"/>
                    </a:cubicBezTo>
                    <a:cubicBezTo>
                      <a:pt x="587" y="482"/>
                      <a:pt x="587" y="482"/>
                      <a:pt x="587" y="482"/>
                    </a:cubicBezTo>
                    <a:cubicBezTo>
                      <a:pt x="588" y="482"/>
                      <a:pt x="588" y="482"/>
                      <a:pt x="588" y="482"/>
                    </a:cubicBezTo>
                    <a:cubicBezTo>
                      <a:pt x="588" y="482"/>
                      <a:pt x="588" y="482"/>
                      <a:pt x="588" y="482"/>
                    </a:cubicBezTo>
                    <a:cubicBezTo>
                      <a:pt x="588" y="481"/>
                      <a:pt x="588" y="481"/>
                      <a:pt x="588" y="481"/>
                    </a:cubicBezTo>
                    <a:cubicBezTo>
                      <a:pt x="588" y="481"/>
                      <a:pt x="589" y="480"/>
                      <a:pt x="590" y="481"/>
                    </a:cubicBezTo>
                    <a:cubicBezTo>
                      <a:pt x="590" y="481"/>
                      <a:pt x="591" y="481"/>
                      <a:pt x="592" y="482"/>
                    </a:cubicBezTo>
                    <a:cubicBezTo>
                      <a:pt x="593" y="482"/>
                      <a:pt x="594" y="482"/>
                      <a:pt x="594" y="483"/>
                    </a:cubicBezTo>
                    <a:cubicBezTo>
                      <a:pt x="594" y="483"/>
                      <a:pt x="594" y="484"/>
                      <a:pt x="594" y="485"/>
                    </a:cubicBezTo>
                    <a:cubicBezTo>
                      <a:pt x="593" y="485"/>
                      <a:pt x="593" y="486"/>
                      <a:pt x="593" y="487"/>
                    </a:cubicBezTo>
                    <a:cubicBezTo>
                      <a:pt x="594" y="487"/>
                      <a:pt x="594" y="487"/>
                      <a:pt x="594" y="488"/>
                    </a:cubicBezTo>
                    <a:cubicBezTo>
                      <a:pt x="595" y="488"/>
                      <a:pt x="595" y="489"/>
                      <a:pt x="596" y="489"/>
                    </a:cubicBezTo>
                    <a:cubicBezTo>
                      <a:pt x="597" y="489"/>
                      <a:pt x="598" y="489"/>
                      <a:pt x="599" y="489"/>
                    </a:cubicBezTo>
                    <a:cubicBezTo>
                      <a:pt x="600" y="489"/>
                      <a:pt x="601" y="489"/>
                      <a:pt x="602" y="489"/>
                    </a:cubicBezTo>
                    <a:cubicBezTo>
                      <a:pt x="603" y="488"/>
                      <a:pt x="604" y="489"/>
                      <a:pt x="605" y="490"/>
                    </a:cubicBezTo>
                    <a:cubicBezTo>
                      <a:pt x="606" y="490"/>
                      <a:pt x="608" y="491"/>
                      <a:pt x="608" y="490"/>
                    </a:cubicBezTo>
                    <a:cubicBezTo>
                      <a:pt x="608" y="490"/>
                      <a:pt x="609" y="489"/>
                      <a:pt x="609" y="489"/>
                    </a:cubicBezTo>
                    <a:cubicBezTo>
                      <a:pt x="610" y="488"/>
                      <a:pt x="610" y="487"/>
                      <a:pt x="611" y="487"/>
                    </a:cubicBezTo>
                    <a:cubicBezTo>
                      <a:pt x="611" y="487"/>
                      <a:pt x="612" y="487"/>
                      <a:pt x="613" y="486"/>
                    </a:cubicBezTo>
                    <a:cubicBezTo>
                      <a:pt x="614" y="486"/>
                      <a:pt x="615" y="486"/>
                      <a:pt x="615" y="486"/>
                    </a:cubicBezTo>
                    <a:cubicBezTo>
                      <a:pt x="616" y="486"/>
                      <a:pt x="618" y="486"/>
                      <a:pt x="620" y="487"/>
                    </a:cubicBezTo>
                    <a:cubicBezTo>
                      <a:pt x="622" y="487"/>
                      <a:pt x="623" y="488"/>
                      <a:pt x="623" y="488"/>
                    </a:cubicBezTo>
                    <a:cubicBezTo>
                      <a:pt x="624" y="488"/>
                      <a:pt x="624" y="489"/>
                      <a:pt x="625" y="490"/>
                    </a:cubicBezTo>
                    <a:cubicBezTo>
                      <a:pt x="626" y="491"/>
                      <a:pt x="626" y="492"/>
                      <a:pt x="627" y="492"/>
                    </a:cubicBezTo>
                    <a:cubicBezTo>
                      <a:pt x="627" y="493"/>
                      <a:pt x="627" y="493"/>
                      <a:pt x="627" y="494"/>
                    </a:cubicBezTo>
                    <a:cubicBezTo>
                      <a:pt x="627" y="495"/>
                      <a:pt x="627" y="496"/>
                      <a:pt x="628" y="497"/>
                    </a:cubicBezTo>
                    <a:cubicBezTo>
                      <a:pt x="628" y="497"/>
                      <a:pt x="629" y="497"/>
                      <a:pt x="629" y="497"/>
                    </a:cubicBezTo>
                    <a:cubicBezTo>
                      <a:pt x="630" y="497"/>
                      <a:pt x="630" y="497"/>
                      <a:pt x="631" y="497"/>
                    </a:cubicBezTo>
                    <a:cubicBezTo>
                      <a:pt x="632" y="497"/>
                      <a:pt x="633" y="497"/>
                      <a:pt x="634" y="498"/>
                    </a:cubicBezTo>
                    <a:cubicBezTo>
                      <a:pt x="635" y="498"/>
                      <a:pt x="636" y="499"/>
                      <a:pt x="637" y="499"/>
                    </a:cubicBezTo>
                    <a:cubicBezTo>
                      <a:pt x="637" y="500"/>
                      <a:pt x="637" y="501"/>
                      <a:pt x="637" y="501"/>
                    </a:cubicBezTo>
                    <a:cubicBezTo>
                      <a:pt x="637" y="502"/>
                      <a:pt x="637" y="502"/>
                      <a:pt x="637" y="502"/>
                    </a:cubicBezTo>
                    <a:cubicBezTo>
                      <a:pt x="637" y="502"/>
                      <a:pt x="637" y="503"/>
                      <a:pt x="637" y="503"/>
                    </a:cubicBezTo>
                    <a:cubicBezTo>
                      <a:pt x="638" y="504"/>
                      <a:pt x="638" y="505"/>
                      <a:pt x="640" y="506"/>
                    </a:cubicBezTo>
                    <a:cubicBezTo>
                      <a:pt x="640" y="506"/>
                      <a:pt x="641" y="506"/>
                      <a:pt x="642" y="506"/>
                    </a:cubicBezTo>
                    <a:cubicBezTo>
                      <a:pt x="644" y="507"/>
                      <a:pt x="647" y="508"/>
                      <a:pt x="648" y="507"/>
                    </a:cubicBezTo>
                    <a:cubicBezTo>
                      <a:pt x="649" y="507"/>
                      <a:pt x="650" y="506"/>
                      <a:pt x="650" y="505"/>
                    </a:cubicBezTo>
                    <a:cubicBezTo>
                      <a:pt x="652" y="504"/>
                      <a:pt x="653" y="503"/>
                      <a:pt x="653" y="503"/>
                    </a:cubicBezTo>
                    <a:cubicBezTo>
                      <a:pt x="653" y="503"/>
                      <a:pt x="653" y="503"/>
                      <a:pt x="653" y="503"/>
                    </a:cubicBezTo>
                    <a:cubicBezTo>
                      <a:pt x="654" y="503"/>
                      <a:pt x="655" y="503"/>
                      <a:pt x="655" y="504"/>
                    </a:cubicBezTo>
                    <a:cubicBezTo>
                      <a:pt x="655" y="505"/>
                      <a:pt x="655" y="505"/>
                      <a:pt x="655" y="506"/>
                    </a:cubicBezTo>
                    <a:cubicBezTo>
                      <a:pt x="655" y="507"/>
                      <a:pt x="655" y="507"/>
                      <a:pt x="655" y="507"/>
                    </a:cubicBezTo>
                    <a:cubicBezTo>
                      <a:pt x="655" y="508"/>
                      <a:pt x="656" y="508"/>
                      <a:pt x="657" y="509"/>
                    </a:cubicBezTo>
                    <a:cubicBezTo>
                      <a:pt x="659" y="510"/>
                      <a:pt x="661" y="512"/>
                      <a:pt x="661" y="512"/>
                    </a:cubicBezTo>
                    <a:cubicBezTo>
                      <a:pt x="661" y="512"/>
                      <a:pt x="661" y="512"/>
                      <a:pt x="661" y="512"/>
                    </a:cubicBezTo>
                    <a:cubicBezTo>
                      <a:pt x="662" y="513"/>
                      <a:pt x="662" y="513"/>
                      <a:pt x="663" y="513"/>
                    </a:cubicBezTo>
                    <a:cubicBezTo>
                      <a:pt x="663" y="513"/>
                      <a:pt x="664" y="513"/>
                      <a:pt x="665" y="512"/>
                    </a:cubicBezTo>
                    <a:cubicBezTo>
                      <a:pt x="667" y="512"/>
                      <a:pt x="670" y="511"/>
                      <a:pt x="670" y="511"/>
                    </a:cubicBezTo>
                    <a:cubicBezTo>
                      <a:pt x="670" y="511"/>
                      <a:pt x="671" y="510"/>
                      <a:pt x="671" y="510"/>
                    </a:cubicBezTo>
                    <a:cubicBezTo>
                      <a:pt x="671" y="509"/>
                      <a:pt x="671" y="509"/>
                      <a:pt x="672" y="508"/>
                    </a:cubicBezTo>
                    <a:cubicBezTo>
                      <a:pt x="673" y="507"/>
                      <a:pt x="677" y="507"/>
                      <a:pt x="680" y="507"/>
                    </a:cubicBezTo>
                    <a:cubicBezTo>
                      <a:pt x="681" y="507"/>
                      <a:pt x="682" y="507"/>
                      <a:pt x="682" y="507"/>
                    </a:cubicBezTo>
                    <a:cubicBezTo>
                      <a:pt x="682" y="507"/>
                      <a:pt x="683" y="506"/>
                      <a:pt x="684" y="506"/>
                    </a:cubicBezTo>
                    <a:cubicBezTo>
                      <a:pt x="686" y="505"/>
                      <a:pt x="687" y="504"/>
                      <a:pt x="687" y="504"/>
                    </a:cubicBezTo>
                    <a:cubicBezTo>
                      <a:pt x="687" y="504"/>
                      <a:pt x="687" y="504"/>
                      <a:pt x="687" y="504"/>
                    </a:cubicBezTo>
                    <a:cubicBezTo>
                      <a:pt x="687" y="504"/>
                      <a:pt x="687" y="504"/>
                      <a:pt x="687" y="504"/>
                    </a:cubicBezTo>
                    <a:cubicBezTo>
                      <a:pt x="687" y="503"/>
                      <a:pt x="686" y="502"/>
                      <a:pt x="687" y="502"/>
                    </a:cubicBezTo>
                    <a:cubicBezTo>
                      <a:pt x="688" y="501"/>
                      <a:pt x="689" y="501"/>
                      <a:pt x="690" y="501"/>
                    </a:cubicBezTo>
                    <a:cubicBezTo>
                      <a:pt x="690" y="501"/>
                      <a:pt x="691" y="501"/>
                      <a:pt x="691" y="500"/>
                    </a:cubicBezTo>
                    <a:cubicBezTo>
                      <a:pt x="691" y="500"/>
                      <a:pt x="691" y="500"/>
                      <a:pt x="691" y="500"/>
                    </a:cubicBezTo>
                    <a:cubicBezTo>
                      <a:pt x="691" y="500"/>
                      <a:pt x="691" y="500"/>
                      <a:pt x="691" y="500"/>
                    </a:cubicBezTo>
                    <a:cubicBezTo>
                      <a:pt x="692" y="500"/>
                      <a:pt x="694" y="499"/>
                      <a:pt x="696" y="497"/>
                    </a:cubicBezTo>
                    <a:cubicBezTo>
                      <a:pt x="697" y="497"/>
                      <a:pt x="700" y="495"/>
                      <a:pt x="703" y="493"/>
                    </a:cubicBezTo>
                    <a:cubicBezTo>
                      <a:pt x="706" y="492"/>
                      <a:pt x="708" y="491"/>
                      <a:pt x="710" y="491"/>
                    </a:cubicBezTo>
                    <a:cubicBezTo>
                      <a:pt x="712" y="490"/>
                      <a:pt x="713" y="490"/>
                      <a:pt x="714" y="490"/>
                    </a:cubicBezTo>
                    <a:cubicBezTo>
                      <a:pt x="715" y="490"/>
                      <a:pt x="715" y="490"/>
                      <a:pt x="716" y="490"/>
                    </a:cubicBezTo>
                    <a:cubicBezTo>
                      <a:pt x="716" y="490"/>
                      <a:pt x="716" y="489"/>
                      <a:pt x="717" y="489"/>
                    </a:cubicBezTo>
                    <a:cubicBezTo>
                      <a:pt x="717" y="488"/>
                      <a:pt x="717" y="488"/>
                      <a:pt x="717" y="488"/>
                    </a:cubicBezTo>
                    <a:cubicBezTo>
                      <a:pt x="717" y="488"/>
                      <a:pt x="717" y="488"/>
                      <a:pt x="717" y="488"/>
                    </a:cubicBezTo>
                    <a:cubicBezTo>
                      <a:pt x="718" y="487"/>
                      <a:pt x="719" y="488"/>
                      <a:pt x="720" y="488"/>
                    </a:cubicBezTo>
                    <a:cubicBezTo>
                      <a:pt x="722" y="488"/>
                      <a:pt x="724" y="489"/>
                      <a:pt x="724" y="489"/>
                    </a:cubicBezTo>
                    <a:cubicBezTo>
                      <a:pt x="725" y="489"/>
                      <a:pt x="725" y="489"/>
                      <a:pt x="726" y="490"/>
                    </a:cubicBezTo>
                    <a:cubicBezTo>
                      <a:pt x="727" y="490"/>
                      <a:pt x="728" y="491"/>
                      <a:pt x="729" y="491"/>
                    </a:cubicBezTo>
                    <a:cubicBezTo>
                      <a:pt x="730" y="491"/>
                      <a:pt x="732" y="491"/>
                      <a:pt x="734" y="491"/>
                    </a:cubicBezTo>
                    <a:cubicBezTo>
                      <a:pt x="736" y="492"/>
                      <a:pt x="739" y="492"/>
                      <a:pt x="739" y="492"/>
                    </a:cubicBezTo>
                    <a:cubicBezTo>
                      <a:pt x="739" y="492"/>
                      <a:pt x="740" y="493"/>
                      <a:pt x="741" y="495"/>
                    </a:cubicBezTo>
                    <a:cubicBezTo>
                      <a:pt x="741" y="497"/>
                      <a:pt x="742" y="499"/>
                      <a:pt x="743" y="500"/>
                    </a:cubicBezTo>
                    <a:cubicBezTo>
                      <a:pt x="743" y="500"/>
                      <a:pt x="746" y="501"/>
                      <a:pt x="749" y="501"/>
                    </a:cubicBezTo>
                    <a:cubicBezTo>
                      <a:pt x="750" y="501"/>
                      <a:pt x="752" y="502"/>
                      <a:pt x="752" y="502"/>
                    </a:cubicBezTo>
                    <a:cubicBezTo>
                      <a:pt x="753" y="501"/>
                      <a:pt x="753" y="501"/>
                      <a:pt x="754" y="501"/>
                    </a:cubicBezTo>
                    <a:cubicBezTo>
                      <a:pt x="755" y="500"/>
                      <a:pt x="756" y="500"/>
                      <a:pt x="756" y="500"/>
                    </a:cubicBezTo>
                    <a:cubicBezTo>
                      <a:pt x="757" y="500"/>
                      <a:pt x="759" y="500"/>
                      <a:pt x="761" y="501"/>
                    </a:cubicBezTo>
                    <a:cubicBezTo>
                      <a:pt x="765" y="502"/>
                      <a:pt x="770" y="503"/>
                      <a:pt x="770" y="503"/>
                    </a:cubicBezTo>
                    <a:cubicBezTo>
                      <a:pt x="770" y="503"/>
                      <a:pt x="770" y="503"/>
                      <a:pt x="771" y="503"/>
                    </a:cubicBezTo>
                    <a:cubicBezTo>
                      <a:pt x="771" y="504"/>
                      <a:pt x="772" y="504"/>
                      <a:pt x="772" y="504"/>
                    </a:cubicBezTo>
                    <a:cubicBezTo>
                      <a:pt x="772" y="504"/>
                      <a:pt x="772" y="504"/>
                      <a:pt x="773" y="503"/>
                    </a:cubicBezTo>
                    <a:cubicBezTo>
                      <a:pt x="773" y="502"/>
                      <a:pt x="774" y="502"/>
                      <a:pt x="775" y="501"/>
                    </a:cubicBezTo>
                    <a:cubicBezTo>
                      <a:pt x="776" y="501"/>
                      <a:pt x="778" y="500"/>
                      <a:pt x="779" y="500"/>
                    </a:cubicBezTo>
                    <a:cubicBezTo>
                      <a:pt x="780" y="499"/>
                      <a:pt x="780" y="499"/>
                      <a:pt x="780" y="499"/>
                    </a:cubicBezTo>
                    <a:cubicBezTo>
                      <a:pt x="780" y="499"/>
                      <a:pt x="781" y="498"/>
                      <a:pt x="781" y="497"/>
                    </a:cubicBezTo>
                    <a:cubicBezTo>
                      <a:pt x="782" y="496"/>
                      <a:pt x="782" y="494"/>
                      <a:pt x="782" y="493"/>
                    </a:cubicBezTo>
                    <a:cubicBezTo>
                      <a:pt x="782" y="493"/>
                      <a:pt x="782" y="493"/>
                      <a:pt x="782" y="493"/>
                    </a:cubicBezTo>
                    <a:cubicBezTo>
                      <a:pt x="781" y="493"/>
                      <a:pt x="780" y="492"/>
                      <a:pt x="780" y="492"/>
                    </a:cubicBezTo>
                    <a:cubicBezTo>
                      <a:pt x="780" y="491"/>
                      <a:pt x="779" y="490"/>
                      <a:pt x="779" y="489"/>
                    </a:cubicBezTo>
                    <a:cubicBezTo>
                      <a:pt x="779" y="488"/>
                      <a:pt x="778" y="487"/>
                      <a:pt x="778" y="486"/>
                    </a:cubicBezTo>
                    <a:cubicBezTo>
                      <a:pt x="778" y="485"/>
                      <a:pt x="778" y="484"/>
                      <a:pt x="779" y="483"/>
                    </a:cubicBezTo>
                    <a:cubicBezTo>
                      <a:pt x="779" y="481"/>
                      <a:pt x="780" y="480"/>
                      <a:pt x="780" y="480"/>
                    </a:cubicBezTo>
                    <a:cubicBezTo>
                      <a:pt x="780" y="479"/>
                      <a:pt x="781" y="479"/>
                      <a:pt x="781" y="479"/>
                    </a:cubicBezTo>
                    <a:cubicBezTo>
                      <a:pt x="782" y="479"/>
                      <a:pt x="782" y="479"/>
                      <a:pt x="782" y="479"/>
                    </a:cubicBezTo>
                    <a:cubicBezTo>
                      <a:pt x="782" y="479"/>
                      <a:pt x="782" y="478"/>
                      <a:pt x="782" y="478"/>
                    </a:cubicBezTo>
                    <a:cubicBezTo>
                      <a:pt x="782" y="477"/>
                      <a:pt x="782" y="476"/>
                      <a:pt x="783" y="476"/>
                    </a:cubicBezTo>
                    <a:cubicBezTo>
                      <a:pt x="783" y="476"/>
                      <a:pt x="790" y="469"/>
                      <a:pt x="790" y="469"/>
                    </a:cubicBezTo>
                    <a:cubicBezTo>
                      <a:pt x="790" y="468"/>
                      <a:pt x="790" y="468"/>
                      <a:pt x="790" y="468"/>
                    </a:cubicBezTo>
                    <a:cubicBezTo>
                      <a:pt x="790" y="469"/>
                      <a:pt x="790" y="469"/>
                      <a:pt x="790" y="469"/>
                    </a:cubicBezTo>
                    <a:cubicBezTo>
                      <a:pt x="790" y="469"/>
                      <a:pt x="799" y="474"/>
                      <a:pt x="800" y="474"/>
                    </a:cubicBezTo>
                    <a:cubicBezTo>
                      <a:pt x="801" y="474"/>
                      <a:pt x="802" y="474"/>
                      <a:pt x="803" y="475"/>
                    </a:cubicBezTo>
                    <a:cubicBezTo>
                      <a:pt x="805" y="475"/>
                      <a:pt x="807" y="476"/>
                      <a:pt x="809" y="476"/>
                    </a:cubicBezTo>
                    <a:cubicBezTo>
                      <a:pt x="810" y="476"/>
                      <a:pt x="815" y="477"/>
                      <a:pt x="819" y="478"/>
                    </a:cubicBezTo>
                    <a:cubicBezTo>
                      <a:pt x="824" y="480"/>
                      <a:pt x="827" y="481"/>
                      <a:pt x="827" y="482"/>
                    </a:cubicBezTo>
                    <a:cubicBezTo>
                      <a:pt x="827" y="483"/>
                      <a:pt x="827" y="483"/>
                      <a:pt x="827" y="484"/>
                    </a:cubicBezTo>
                    <a:cubicBezTo>
                      <a:pt x="827" y="484"/>
                      <a:pt x="826" y="484"/>
                      <a:pt x="826" y="485"/>
                    </a:cubicBezTo>
                    <a:cubicBezTo>
                      <a:pt x="826" y="486"/>
                      <a:pt x="827" y="488"/>
                      <a:pt x="827" y="489"/>
                    </a:cubicBezTo>
                    <a:cubicBezTo>
                      <a:pt x="827" y="490"/>
                      <a:pt x="828" y="491"/>
                      <a:pt x="828" y="491"/>
                    </a:cubicBezTo>
                    <a:cubicBezTo>
                      <a:pt x="828" y="492"/>
                      <a:pt x="828" y="492"/>
                      <a:pt x="829" y="492"/>
                    </a:cubicBezTo>
                    <a:cubicBezTo>
                      <a:pt x="829" y="493"/>
                      <a:pt x="829" y="494"/>
                      <a:pt x="831" y="494"/>
                    </a:cubicBezTo>
                    <a:cubicBezTo>
                      <a:pt x="831" y="494"/>
                      <a:pt x="832" y="494"/>
                      <a:pt x="833" y="495"/>
                    </a:cubicBezTo>
                    <a:cubicBezTo>
                      <a:pt x="837" y="496"/>
                      <a:pt x="845" y="499"/>
                      <a:pt x="846" y="498"/>
                    </a:cubicBezTo>
                    <a:cubicBezTo>
                      <a:pt x="846" y="497"/>
                      <a:pt x="848" y="497"/>
                      <a:pt x="849" y="496"/>
                    </a:cubicBezTo>
                    <a:cubicBezTo>
                      <a:pt x="850" y="496"/>
                      <a:pt x="851" y="496"/>
                      <a:pt x="852" y="496"/>
                    </a:cubicBezTo>
                    <a:cubicBezTo>
                      <a:pt x="853" y="495"/>
                      <a:pt x="854" y="495"/>
                      <a:pt x="856" y="494"/>
                    </a:cubicBezTo>
                    <a:cubicBezTo>
                      <a:pt x="857" y="494"/>
                      <a:pt x="859" y="494"/>
                      <a:pt x="861" y="493"/>
                    </a:cubicBezTo>
                    <a:cubicBezTo>
                      <a:pt x="863" y="493"/>
                      <a:pt x="865" y="494"/>
                      <a:pt x="866" y="494"/>
                    </a:cubicBezTo>
                    <a:cubicBezTo>
                      <a:pt x="867" y="495"/>
                      <a:pt x="868" y="495"/>
                      <a:pt x="869" y="495"/>
                    </a:cubicBezTo>
                    <a:cubicBezTo>
                      <a:pt x="870" y="495"/>
                      <a:pt x="871" y="495"/>
                      <a:pt x="872" y="495"/>
                    </a:cubicBezTo>
                    <a:cubicBezTo>
                      <a:pt x="873" y="495"/>
                      <a:pt x="874" y="495"/>
                      <a:pt x="876" y="495"/>
                    </a:cubicBezTo>
                    <a:cubicBezTo>
                      <a:pt x="877" y="496"/>
                      <a:pt x="879" y="497"/>
                      <a:pt x="880" y="498"/>
                    </a:cubicBezTo>
                    <a:cubicBezTo>
                      <a:pt x="881" y="499"/>
                      <a:pt x="882" y="500"/>
                      <a:pt x="883" y="500"/>
                    </a:cubicBezTo>
                    <a:cubicBezTo>
                      <a:pt x="883" y="500"/>
                      <a:pt x="884" y="500"/>
                      <a:pt x="885" y="500"/>
                    </a:cubicBezTo>
                    <a:cubicBezTo>
                      <a:pt x="887" y="500"/>
                      <a:pt x="889" y="500"/>
                      <a:pt x="890" y="501"/>
                    </a:cubicBezTo>
                    <a:cubicBezTo>
                      <a:pt x="891" y="502"/>
                      <a:pt x="890" y="503"/>
                      <a:pt x="890" y="503"/>
                    </a:cubicBezTo>
                    <a:cubicBezTo>
                      <a:pt x="890" y="504"/>
                      <a:pt x="890" y="505"/>
                      <a:pt x="891" y="506"/>
                    </a:cubicBezTo>
                    <a:cubicBezTo>
                      <a:pt x="892" y="507"/>
                      <a:pt x="893" y="507"/>
                      <a:pt x="894" y="508"/>
                    </a:cubicBezTo>
                    <a:cubicBezTo>
                      <a:pt x="895" y="509"/>
                      <a:pt x="895" y="509"/>
                      <a:pt x="896" y="509"/>
                    </a:cubicBezTo>
                    <a:cubicBezTo>
                      <a:pt x="896" y="509"/>
                      <a:pt x="896" y="509"/>
                      <a:pt x="897" y="509"/>
                    </a:cubicBezTo>
                    <a:cubicBezTo>
                      <a:pt x="898" y="509"/>
                      <a:pt x="901" y="509"/>
                      <a:pt x="903" y="509"/>
                    </a:cubicBezTo>
                    <a:cubicBezTo>
                      <a:pt x="904" y="509"/>
                      <a:pt x="908" y="510"/>
                      <a:pt x="912" y="511"/>
                    </a:cubicBezTo>
                    <a:cubicBezTo>
                      <a:pt x="916" y="512"/>
                      <a:pt x="920" y="512"/>
                      <a:pt x="922" y="512"/>
                    </a:cubicBezTo>
                    <a:cubicBezTo>
                      <a:pt x="923" y="512"/>
                      <a:pt x="925" y="511"/>
                      <a:pt x="927" y="511"/>
                    </a:cubicBezTo>
                    <a:cubicBezTo>
                      <a:pt x="931" y="510"/>
                      <a:pt x="935" y="509"/>
                      <a:pt x="935" y="508"/>
                    </a:cubicBezTo>
                    <a:cubicBezTo>
                      <a:pt x="936" y="508"/>
                      <a:pt x="937" y="508"/>
                      <a:pt x="939" y="508"/>
                    </a:cubicBezTo>
                    <a:cubicBezTo>
                      <a:pt x="941" y="508"/>
                      <a:pt x="944" y="508"/>
                      <a:pt x="945" y="507"/>
                    </a:cubicBezTo>
                    <a:cubicBezTo>
                      <a:pt x="945" y="507"/>
                      <a:pt x="945" y="506"/>
                      <a:pt x="946" y="505"/>
                    </a:cubicBezTo>
                    <a:cubicBezTo>
                      <a:pt x="947" y="504"/>
                      <a:pt x="949" y="502"/>
                      <a:pt x="950" y="501"/>
                    </a:cubicBezTo>
                    <a:cubicBezTo>
                      <a:pt x="952" y="500"/>
                      <a:pt x="954" y="498"/>
                      <a:pt x="956" y="498"/>
                    </a:cubicBezTo>
                    <a:cubicBezTo>
                      <a:pt x="956" y="497"/>
                      <a:pt x="957" y="497"/>
                      <a:pt x="957" y="497"/>
                    </a:cubicBezTo>
                    <a:cubicBezTo>
                      <a:pt x="958" y="497"/>
                      <a:pt x="960" y="497"/>
                      <a:pt x="962" y="497"/>
                    </a:cubicBezTo>
                    <a:cubicBezTo>
                      <a:pt x="963" y="497"/>
                      <a:pt x="964" y="497"/>
                      <a:pt x="965" y="497"/>
                    </a:cubicBezTo>
                    <a:cubicBezTo>
                      <a:pt x="966" y="497"/>
                      <a:pt x="967" y="498"/>
                      <a:pt x="968" y="499"/>
                    </a:cubicBezTo>
                    <a:cubicBezTo>
                      <a:pt x="970" y="500"/>
                      <a:pt x="972" y="502"/>
                      <a:pt x="974" y="502"/>
                    </a:cubicBezTo>
                    <a:cubicBezTo>
                      <a:pt x="975" y="501"/>
                      <a:pt x="977" y="501"/>
                      <a:pt x="978" y="500"/>
                    </a:cubicBezTo>
                    <a:cubicBezTo>
                      <a:pt x="979" y="500"/>
                      <a:pt x="980" y="499"/>
                      <a:pt x="981" y="500"/>
                    </a:cubicBezTo>
                    <a:cubicBezTo>
                      <a:pt x="982" y="500"/>
                      <a:pt x="983" y="501"/>
                      <a:pt x="985" y="501"/>
                    </a:cubicBezTo>
                    <a:cubicBezTo>
                      <a:pt x="986" y="502"/>
                      <a:pt x="987" y="503"/>
                      <a:pt x="987" y="503"/>
                    </a:cubicBezTo>
                    <a:cubicBezTo>
                      <a:pt x="987" y="503"/>
                      <a:pt x="987" y="503"/>
                      <a:pt x="987" y="503"/>
                    </a:cubicBezTo>
                    <a:cubicBezTo>
                      <a:pt x="987" y="503"/>
                      <a:pt x="989" y="504"/>
                      <a:pt x="992" y="505"/>
                    </a:cubicBezTo>
                    <a:cubicBezTo>
                      <a:pt x="995" y="506"/>
                      <a:pt x="997" y="507"/>
                      <a:pt x="998" y="506"/>
                    </a:cubicBezTo>
                    <a:cubicBezTo>
                      <a:pt x="998" y="506"/>
                      <a:pt x="998" y="506"/>
                      <a:pt x="998" y="506"/>
                    </a:cubicBezTo>
                    <a:cubicBezTo>
                      <a:pt x="998" y="506"/>
                      <a:pt x="998" y="506"/>
                      <a:pt x="998" y="506"/>
                    </a:cubicBezTo>
                    <a:cubicBezTo>
                      <a:pt x="999" y="506"/>
                      <a:pt x="1000" y="505"/>
                      <a:pt x="1002" y="504"/>
                    </a:cubicBezTo>
                    <a:cubicBezTo>
                      <a:pt x="1003" y="503"/>
                      <a:pt x="1005" y="502"/>
                      <a:pt x="1006" y="501"/>
                    </a:cubicBezTo>
                    <a:cubicBezTo>
                      <a:pt x="1007" y="501"/>
                      <a:pt x="1008" y="501"/>
                      <a:pt x="1009" y="501"/>
                    </a:cubicBezTo>
                    <a:cubicBezTo>
                      <a:pt x="1011" y="501"/>
                      <a:pt x="1012" y="500"/>
                      <a:pt x="1012" y="500"/>
                    </a:cubicBezTo>
                    <a:cubicBezTo>
                      <a:pt x="1012" y="500"/>
                      <a:pt x="1012" y="500"/>
                      <a:pt x="1013" y="500"/>
                    </a:cubicBezTo>
                    <a:cubicBezTo>
                      <a:pt x="1013" y="500"/>
                      <a:pt x="1013" y="500"/>
                      <a:pt x="1013" y="500"/>
                    </a:cubicBezTo>
                    <a:cubicBezTo>
                      <a:pt x="1013" y="499"/>
                      <a:pt x="1014" y="499"/>
                      <a:pt x="1014" y="498"/>
                    </a:cubicBezTo>
                    <a:cubicBezTo>
                      <a:pt x="1015" y="497"/>
                      <a:pt x="1015" y="496"/>
                      <a:pt x="1015" y="495"/>
                    </a:cubicBezTo>
                    <a:cubicBezTo>
                      <a:pt x="1015" y="493"/>
                      <a:pt x="1015" y="491"/>
                      <a:pt x="1016" y="490"/>
                    </a:cubicBezTo>
                    <a:cubicBezTo>
                      <a:pt x="1016" y="489"/>
                      <a:pt x="1018" y="487"/>
                      <a:pt x="1019" y="485"/>
                    </a:cubicBezTo>
                    <a:cubicBezTo>
                      <a:pt x="1020" y="482"/>
                      <a:pt x="1022" y="479"/>
                      <a:pt x="1023" y="478"/>
                    </a:cubicBezTo>
                    <a:cubicBezTo>
                      <a:pt x="1023" y="477"/>
                      <a:pt x="1026" y="475"/>
                      <a:pt x="1028" y="473"/>
                    </a:cubicBezTo>
                    <a:cubicBezTo>
                      <a:pt x="1028" y="473"/>
                      <a:pt x="1028" y="473"/>
                      <a:pt x="1028" y="473"/>
                    </a:cubicBezTo>
                    <a:cubicBezTo>
                      <a:pt x="1030" y="471"/>
                      <a:pt x="1031" y="469"/>
                      <a:pt x="1031" y="469"/>
                    </a:cubicBezTo>
                    <a:cubicBezTo>
                      <a:pt x="1031" y="469"/>
                      <a:pt x="1031" y="469"/>
                      <a:pt x="1031" y="469"/>
                    </a:cubicBezTo>
                    <a:cubicBezTo>
                      <a:pt x="1030" y="468"/>
                      <a:pt x="1029" y="468"/>
                      <a:pt x="1029" y="467"/>
                    </a:cubicBezTo>
                    <a:cubicBezTo>
                      <a:pt x="1029" y="467"/>
                      <a:pt x="1030" y="466"/>
                      <a:pt x="1030" y="466"/>
                    </a:cubicBezTo>
                    <a:cubicBezTo>
                      <a:pt x="1030" y="465"/>
                      <a:pt x="1031" y="464"/>
                      <a:pt x="1030" y="464"/>
                    </a:cubicBezTo>
                    <a:cubicBezTo>
                      <a:pt x="1030" y="464"/>
                      <a:pt x="1029" y="463"/>
                      <a:pt x="1028" y="463"/>
                    </a:cubicBezTo>
                    <a:cubicBezTo>
                      <a:pt x="1027" y="463"/>
                      <a:pt x="1027" y="463"/>
                      <a:pt x="1026" y="463"/>
                    </a:cubicBezTo>
                    <a:cubicBezTo>
                      <a:pt x="1026" y="463"/>
                      <a:pt x="1026" y="463"/>
                      <a:pt x="1025" y="463"/>
                    </a:cubicBezTo>
                    <a:cubicBezTo>
                      <a:pt x="1024" y="464"/>
                      <a:pt x="1024" y="464"/>
                      <a:pt x="1023" y="463"/>
                    </a:cubicBezTo>
                    <a:cubicBezTo>
                      <a:pt x="1023" y="463"/>
                      <a:pt x="1023" y="463"/>
                      <a:pt x="1023" y="463"/>
                    </a:cubicBezTo>
                    <a:cubicBezTo>
                      <a:pt x="1023" y="463"/>
                      <a:pt x="1023" y="463"/>
                      <a:pt x="1023" y="463"/>
                    </a:cubicBezTo>
                    <a:cubicBezTo>
                      <a:pt x="1023" y="463"/>
                      <a:pt x="1023" y="463"/>
                      <a:pt x="1023" y="463"/>
                    </a:cubicBezTo>
                    <a:cubicBezTo>
                      <a:pt x="1023" y="463"/>
                      <a:pt x="1022" y="461"/>
                      <a:pt x="1023" y="460"/>
                    </a:cubicBezTo>
                    <a:cubicBezTo>
                      <a:pt x="1023" y="459"/>
                      <a:pt x="1024" y="458"/>
                      <a:pt x="1025" y="457"/>
                    </a:cubicBezTo>
                    <a:cubicBezTo>
                      <a:pt x="1026" y="456"/>
                      <a:pt x="1027" y="455"/>
                      <a:pt x="1028" y="455"/>
                    </a:cubicBezTo>
                    <a:cubicBezTo>
                      <a:pt x="1030" y="454"/>
                      <a:pt x="1030" y="453"/>
                      <a:pt x="1031" y="453"/>
                    </a:cubicBezTo>
                    <a:cubicBezTo>
                      <a:pt x="1031" y="453"/>
                      <a:pt x="1031" y="452"/>
                      <a:pt x="1032" y="452"/>
                    </a:cubicBezTo>
                    <a:cubicBezTo>
                      <a:pt x="1032" y="452"/>
                      <a:pt x="1033" y="452"/>
                      <a:pt x="1034" y="452"/>
                    </a:cubicBezTo>
                    <a:cubicBezTo>
                      <a:pt x="1036" y="452"/>
                      <a:pt x="1039" y="452"/>
                      <a:pt x="1041" y="451"/>
                    </a:cubicBezTo>
                    <a:cubicBezTo>
                      <a:pt x="1041" y="451"/>
                      <a:pt x="1041" y="451"/>
                      <a:pt x="1041" y="451"/>
                    </a:cubicBezTo>
                    <a:cubicBezTo>
                      <a:pt x="1043" y="451"/>
                      <a:pt x="1043" y="451"/>
                      <a:pt x="1043" y="451"/>
                    </a:cubicBezTo>
                    <a:cubicBezTo>
                      <a:pt x="1046" y="450"/>
                      <a:pt x="1048" y="449"/>
                      <a:pt x="1050" y="449"/>
                    </a:cubicBezTo>
                    <a:cubicBezTo>
                      <a:pt x="1052" y="449"/>
                      <a:pt x="1055" y="448"/>
                      <a:pt x="1058" y="448"/>
                    </a:cubicBezTo>
                    <a:cubicBezTo>
                      <a:pt x="1060" y="448"/>
                      <a:pt x="1062" y="448"/>
                      <a:pt x="1063" y="448"/>
                    </a:cubicBezTo>
                    <a:cubicBezTo>
                      <a:pt x="1063" y="448"/>
                      <a:pt x="1065" y="449"/>
                      <a:pt x="1066" y="450"/>
                    </a:cubicBezTo>
                    <a:cubicBezTo>
                      <a:pt x="1069" y="451"/>
                      <a:pt x="1072" y="453"/>
                      <a:pt x="1073" y="453"/>
                    </a:cubicBezTo>
                    <a:cubicBezTo>
                      <a:pt x="1075" y="453"/>
                      <a:pt x="1077" y="453"/>
                      <a:pt x="1078" y="453"/>
                    </a:cubicBezTo>
                    <a:cubicBezTo>
                      <a:pt x="1079" y="453"/>
                      <a:pt x="1079" y="453"/>
                      <a:pt x="1079" y="453"/>
                    </a:cubicBezTo>
                    <a:cubicBezTo>
                      <a:pt x="1080" y="453"/>
                      <a:pt x="1082" y="454"/>
                      <a:pt x="1083" y="455"/>
                    </a:cubicBezTo>
                    <a:cubicBezTo>
                      <a:pt x="1084" y="455"/>
                      <a:pt x="1084" y="455"/>
                      <a:pt x="1085" y="455"/>
                    </a:cubicBezTo>
                    <a:cubicBezTo>
                      <a:pt x="1085" y="456"/>
                      <a:pt x="1087" y="457"/>
                      <a:pt x="1088" y="458"/>
                    </a:cubicBezTo>
                    <a:cubicBezTo>
                      <a:pt x="1089" y="458"/>
                      <a:pt x="1090" y="459"/>
                      <a:pt x="1090" y="460"/>
                    </a:cubicBezTo>
                    <a:cubicBezTo>
                      <a:pt x="1090" y="460"/>
                      <a:pt x="1090" y="461"/>
                      <a:pt x="1090" y="461"/>
                    </a:cubicBezTo>
                    <a:cubicBezTo>
                      <a:pt x="1089" y="462"/>
                      <a:pt x="1089" y="463"/>
                      <a:pt x="1089" y="463"/>
                    </a:cubicBezTo>
                    <a:cubicBezTo>
                      <a:pt x="1089" y="463"/>
                      <a:pt x="1090" y="464"/>
                      <a:pt x="1091" y="464"/>
                    </a:cubicBezTo>
                    <a:cubicBezTo>
                      <a:pt x="1092" y="466"/>
                      <a:pt x="1095" y="468"/>
                      <a:pt x="1095" y="469"/>
                    </a:cubicBezTo>
                    <a:cubicBezTo>
                      <a:pt x="1095" y="470"/>
                      <a:pt x="1095" y="470"/>
                      <a:pt x="1094" y="471"/>
                    </a:cubicBezTo>
                    <a:cubicBezTo>
                      <a:pt x="1094" y="471"/>
                      <a:pt x="1094" y="471"/>
                      <a:pt x="1094" y="471"/>
                    </a:cubicBezTo>
                    <a:cubicBezTo>
                      <a:pt x="1094" y="471"/>
                      <a:pt x="1094" y="472"/>
                      <a:pt x="1094" y="472"/>
                    </a:cubicBezTo>
                    <a:cubicBezTo>
                      <a:pt x="1094" y="472"/>
                      <a:pt x="1095" y="474"/>
                      <a:pt x="1096" y="476"/>
                    </a:cubicBezTo>
                    <a:cubicBezTo>
                      <a:pt x="1097" y="479"/>
                      <a:pt x="1098" y="481"/>
                      <a:pt x="1098" y="482"/>
                    </a:cubicBezTo>
                    <a:cubicBezTo>
                      <a:pt x="1098" y="482"/>
                      <a:pt x="1098" y="482"/>
                      <a:pt x="1098" y="482"/>
                    </a:cubicBezTo>
                    <a:cubicBezTo>
                      <a:pt x="1098" y="482"/>
                      <a:pt x="1098" y="481"/>
                      <a:pt x="1099" y="481"/>
                    </a:cubicBezTo>
                    <a:cubicBezTo>
                      <a:pt x="1100" y="481"/>
                      <a:pt x="1100" y="481"/>
                      <a:pt x="1101" y="482"/>
                    </a:cubicBezTo>
                    <a:cubicBezTo>
                      <a:pt x="1101" y="482"/>
                      <a:pt x="1101" y="484"/>
                      <a:pt x="1101" y="485"/>
                    </a:cubicBezTo>
                    <a:cubicBezTo>
                      <a:pt x="1101" y="486"/>
                      <a:pt x="1101" y="487"/>
                      <a:pt x="1101" y="487"/>
                    </a:cubicBezTo>
                    <a:cubicBezTo>
                      <a:pt x="1101" y="487"/>
                      <a:pt x="1101" y="487"/>
                      <a:pt x="1101" y="487"/>
                    </a:cubicBezTo>
                    <a:cubicBezTo>
                      <a:pt x="1101" y="487"/>
                      <a:pt x="1101" y="487"/>
                      <a:pt x="1102" y="487"/>
                    </a:cubicBezTo>
                    <a:cubicBezTo>
                      <a:pt x="1102" y="487"/>
                      <a:pt x="1102" y="487"/>
                      <a:pt x="1102" y="487"/>
                    </a:cubicBezTo>
                    <a:cubicBezTo>
                      <a:pt x="1103" y="488"/>
                      <a:pt x="1103" y="489"/>
                      <a:pt x="1103" y="489"/>
                    </a:cubicBezTo>
                    <a:cubicBezTo>
                      <a:pt x="1103" y="489"/>
                      <a:pt x="1103" y="489"/>
                      <a:pt x="1103" y="489"/>
                    </a:cubicBezTo>
                    <a:cubicBezTo>
                      <a:pt x="1103" y="489"/>
                      <a:pt x="1104" y="489"/>
                      <a:pt x="1104" y="490"/>
                    </a:cubicBezTo>
                    <a:cubicBezTo>
                      <a:pt x="1105" y="492"/>
                      <a:pt x="1107" y="496"/>
                      <a:pt x="1107" y="497"/>
                    </a:cubicBezTo>
                    <a:cubicBezTo>
                      <a:pt x="1107" y="497"/>
                      <a:pt x="1106" y="499"/>
                      <a:pt x="1106" y="500"/>
                    </a:cubicBezTo>
                    <a:cubicBezTo>
                      <a:pt x="1106" y="501"/>
                      <a:pt x="1106" y="502"/>
                      <a:pt x="1106" y="502"/>
                    </a:cubicBezTo>
                    <a:cubicBezTo>
                      <a:pt x="1106" y="502"/>
                      <a:pt x="1107" y="504"/>
                      <a:pt x="1108" y="505"/>
                    </a:cubicBezTo>
                    <a:cubicBezTo>
                      <a:pt x="1108" y="505"/>
                      <a:pt x="1109" y="506"/>
                      <a:pt x="1109" y="506"/>
                    </a:cubicBezTo>
                    <a:cubicBezTo>
                      <a:pt x="1110" y="506"/>
                      <a:pt x="1111" y="506"/>
                      <a:pt x="1112" y="506"/>
                    </a:cubicBezTo>
                    <a:cubicBezTo>
                      <a:pt x="1113" y="506"/>
                      <a:pt x="1115" y="506"/>
                      <a:pt x="1116" y="506"/>
                    </a:cubicBezTo>
                    <a:cubicBezTo>
                      <a:pt x="1117" y="506"/>
                      <a:pt x="1118" y="507"/>
                      <a:pt x="1120" y="508"/>
                    </a:cubicBezTo>
                    <a:cubicBezTo>
                      <a:pt x="1122" y="509"/>
                      <a:pt x="1124" y="510"/>
                      <a:pt x="1124" y="509"/>
                    </a:cubicBezTo>
                    <a:cubicBezTo>
                      <a:pt x="1125" y="509"/>
                      <a:pt x="1125" y="509"/>
                      <a:pt x="1125" y="509"/>
                    </a:cubicBezTo>
                    <a:cubicBezTo>
                      <a:pt x="1125" y="509"/>
                      <a:pt x="1125" y="509"/>
                      <a:pt x="1125" y="509"/>
                    </a:cubicBezTo>
                    <a:cubicBezTo>
                      <a:pt x="1126" y="508"/>
                      <a:pt x="1127" y="508"/>
                      <a:pt x="1128" y="508"/>
                    </a:cubicBezTo>
                    <a:cubicBezTo>
                      <a:pt x="1128" y="508"/>
                      <a:pt x="1129" y="510"/>
                      <a:pt x="1131" y="512"/>
                    </a:cubicBezTo>
                    <a:cubicBezTo>
                      <a:pt x="1133" y="514"/>
                      <a:pt x="1136" y="516"/>
                      <a:pt x="1136" y="516"/>
                    </a:cubicBezTo>
                    <a:cubicBezTo>
                      <a:pt x="1136" y="516"/>
                      <a:pt x="1138" y="516"/>
                      <a:pt x="1139" y="516"/>
                    </a:cubicBezTo>
                    <a:cubicBezTo>
                      <a:pt x="1139" y="516"/>
                      <a:pt x="1140" y="516"/>
                      <a:pt x="1140" y="517"/>
                    </a:cubicBezTo>
                    <a:cubicBezTo>
                      <a:pt x="1140" y="517"/>
                      <a:pt x="1140" y="517"/>
                      <a:pt x="1140" y="517"/>
                    </a:cubicBezTo>
                    <a:cubicBezTo>
                      <a:pt x="1141" y="517"/>
                      <a:pt x="1140" y="518"/>
                      <a:pt x="1140" y="519"/>
                    </a:cubicBezTo>
                    <a:cubicBezTo>
                      <a:pt x="1140" y="519"/>
                      <a:pt x="1140" y="520"/>
                      <a:pt x="1140" y="520"/>
                    </a:cubicBezTo>
                    <a:cubicBezTo>
                      <a:pt x="1140" y="521"/>
                      <a:pt x="1142" y="522"/>
                      <a:pt x="1142" y="522"/>
                    </a:cubicBezTo>
                    <a:cubicBezTo>
                      <a:pt x="1142" y="522"/>
                      <a:pt x="1142" y="522"/>
                      <a:pt x="1142" y="522"/>
                    </a:cubicBezTo>
                    <a:cubicBezTo>
                      <a:pt x="1142" y="523"/>
                      <a:pt x="1142" y="523"/>
                      <a:pt x="1142" y="523"/>
                    </a:cubicBezTo>
                    <a:cubicBezTo>
                      <a:pt x="1142" y="523"/>
                      <a:pt x="1143" y="524"/>
                      <a:pt x="1142" y="525"/>
                    </a:cubicBezTo>
                    <a:cubicBezTo>
                      <a:pt x="1142" y="525"/>
                      <a:pt x="1142" y="526"/>
                      <a:pt x="1142" y="526"/>
                    </a:cubicBezTo>
                    <a:cubicBezTo>
                      <a:pt x="1142" y="526"/>
                      <a:pt x="1142" y="526"/>
                      <a:pt x="1142" y="526"/>
                    </a:cubicBezTo>
                    <a:cubicBezTo>
                      <a:pt x="1142" y="527"/>
                      <a:pt x="1141" y="527"/>
                      <a:pt x="1141" y="528"/>
                    </a:cubicBezTo>
                    <a:cubicBezTo>
                      <a:pt x="1141" y="528"/>
                      <a:pt x="1142" y="529"/>
                      <a:pt x="1143" y="529"/>
                    </a:cubicBezTo>
                    <a:cubicBezTo>
                      <a:pt x="1143" y="530"/>
                      <a:pt x="1143" y="530"/>
                      <a:pt x="1143" y="530"/>
                    </a:cubicBezTo>
                    <a:cubicBezTo>
                      <a:pt x="1144" y="531"/>
                      <a:pt x="1144" y="531"/>
                      <a:pt x="1144" y="532"/>
                    </a:cubicBezTo>
                    <a:cubicBezTo>
                      <a:pt x="1143" y="532"/>
                      <a:pt x="1143" y="533"/>
                      <a:pt x="1144" y="533"/>
                    </a:cubicBezTo>
                    <a:cubicBezTo>
                      <a:pt x="1144" y="533"/>
                      <a:pt x="1149" y="533"/>
                      <a:pt x="1152" y="533"/>
                    </a:cubicBezTo>
                    <a:cubicBezTo>
                      <a:pt x="1153" y="533"/>
                      <a:pt x="1153" y="533"/>
                      <a:pt x="1153" y="533"/>
                    </a:cubicBezTo>
                    <a:cubicBezTo>
                      <a:pt x="1153" y="533"/>
                      <a:pt x="1153" y="533"/>
                      <a:pt x="1153" y="533"/>
                    </a:cubicBezTo>
                    <a:cubicBezTo>
                      <a:pt x="1155" y="533"/>
                      <a:pt x="1157" y="533"/>
                      <a:pt x="1159" y="533"/>
                    </a:cubicBezTo>
                    <a:cubicBezTo>
                      <a:pt x="1160" y="533"/>
                      <a:pt x="1160" y="533"/>
                      <a:pt x="1161" y="533"/>
                    </a:cubicBezTo>
                    <a:cubicBezTo>
                      <a:pt x="1161" y="533"/>
                      <a:pt x="1161" y="532"/>
                      <a:pt x="1161" y="531"/>
                    </a:cubicBezTo>
                    <a:cubicBezTo>
                      <a:pt x="1162" y="531"/>
                      <a:pt x="1162" y="530"/>
                      <a:pt x="1162" y="530"/>
                    </a:cubicBezTo>
                    <a:cubicBezTo>
                      <a:pt x="1163" y="529"/>
                      <a:pt x="1164" y="529"/>
                      <a:pt x="1165" y="528"/>
                    </a:cubicBezTo>
                    <a:cubicBezTo>
                      <a:pt x="1166" y="528"/>
                      <a:pt x="1167" y="527"/>
                      <a:pt x="1168" y="527"/>
                    </a:cubicBezTo>
                    <a:cubicBezTo>
                      <a:pt x="1168" y="527"/>
                      <a:pt x="1169" y="527"/>
                      <a:pt x="1169" y="527"/>
                    </a:cubicBezTo>
                    <a:cubicBezTo>
                      <a:pt x="1170" y="527"/>
                      <a:pt x="1170" y="527"/>
                      <a:pt x="1171" y="527"/>
                    </a:cubicBezTo>
                    <a:cubicBezTo>
                      <a:pt x="1172" y="527"/>
                      <a:pt x="1174" y="526"/>
                      <a:pt x="1175" y="525"/>
                    </a:cubicBezTo>
                    <a:cubicBezTo>
                      <a:pt x="1176" y="525"/>
                      <a:pt x="1176" y="525"/>
                      <a:pt x="1176" y="524"/>
                    </a:cubicBezTo>
                    <a:cubicBezTo>
                      <a:pt x="1176" y="524"/>
                      <a:pt x="1176" y="524"/>
                      <a:pt x="1176" y="524"/>
                    </a:cubicBezTo>
                    <a:cubicBezTo>
                      <a:pt x="1177" y="524"/>
                      <a:pt x="1178" y="524"/>
                      <a:pt x="1179" y="524"/>
                    </a:cubicBezTo>
                    <a:cubicBezTo>
                      <a:pt x="1180" y="523"/>
                      <a:pt x="1181" y="523"/>
                      <a:pt x="1182" y="523"/>
                    </a:cubicBezTo>
                    <a:cubicBezTo>
                      <a:pt x="1183" y="523"/>
                      <a:pt x="1184" y="523"/>
                      <a:pt x="1184" y="524"/>
                    </a:cubicBezTo>
                    <a:cubicBezTo>
                      <a:pt x="1185" y="524"/>
                      <a:pt x="1186" y="525"/>
                      <a:pt x="1186" y="525"/>
                    </a:cubicBezTo>
                    <a:cubicBezTo>
                      <a:pt x="1186" y="526"/>
                      <a:pt x="1186" y="527"/>
                      <a:pt x="1185" y="528"/>
                    </a:cubicBezTo>
                    <a:cubicBezTo>
                      <a:pt x="1185" y="528"/>
                      <a:pt x="1185" y="528"/>
                      <a:pt x="1185" y="528"/>
                    </a:cubicBezTo>
                    <a:cubicBezTo>
                      <a:pt x="1185" y="529"/>
                      <a:pt x="1184" y="529"/>
                      <a:pt x="1184" y="529"/>
                    </a:cubicBezTo>
                    <a:cubicBezTo>
                      <a:pt x="1184" y="530"/>
                      <a:pt x="1186" y="533"/>
                      <a:pt x="1186" y="533"/>
                    </a:cubicBezTo>
                    <a:cubicBezTo>
                      <a:pt x="1186" y="533"/>
                      <a:pt x="1186" y="533"/>
                      <a:pt x="1186" y="533"/>
                    </a:cubicBezTo>
                    <a:cubicBezTo>
                      <a:pt x="1186" y="534"/>
                      <a:pt x="1186" y="534"/>
                      <a:pt x="1186" y="534"/>
                    </a:cubicBezTo>
                    <a:cubicBezTo>
                      <a:pt x="1186" y="534"/>
                      <a:pt x="1186" y="535"/>
                      <a:pt x="1186" y="535"/>
                    </a:cubicBezTo>
                    <a:cubicBezTo>
                      <a:pt x="1185" y="536"/>
                      <a:pt x="1184" y="536"/>
                      <a:pt x="1183" y="537"/>
                    </a:cubicBezTo>
                    <a:cubicBezTo>
                      <a:pt x="1182" y="537"/>
                      <a:pt x="1181" y="537"/>
                      <a:pt x="1181" y="538"/>
                    </a:cubicBezTo>
                    <a:cubicBezTo>
                      <a:pt x="1181" y="538"/>
                      <a:pt x="1179" y="544"/>
                      <a:pt x="1178" y="546"/>
                    </a:cubicBezTo>
                    <a:cubicBezTo>
                      <a:pt x="1178" y="547"/>
                      <a:pt x="1178" y="548"/>
                      <a:pt x="1178" y="548"/>
                    </a:cubicBezTo>
                    <a:cubicBezTo>
                      <a:pt x="1178" y="548"/>
                      <a:pt x="1177" y="549"/>
                      <a:pt x="1177" y="549"/>
                    </a:cubicBezTo>
                    <a:cubicBezTo>
                      <a:pt x="1177" y="550"/>
                      <a:pt x="1177" y="550"/>
                      <a:pt x="1177" y="550"/>
                    </a:cubicBezTo>
                    <a:cubicBezTo>
                      <a:pt x="1177" y="550"/>
                      <a:pt x="1177" y="551"/>
                      <a:pt x="1176" y="552"/>
                    </a:cubicBezTo>
                    <a:cubicBezTo>
                      <a:pt x="1176" y="553"/>
                      <a:pt x="1176" y="555"/>
                      <a:pt x="1176" y="555"/>
                    </a:cubicBezTo>
                    <a:cubicBezTo>
                      <a:pt x="1176" y="555"/>
                      <a:pt x="1176" y="555"/>
                      <a:pt x="1175" y="556"/>
                    </a:cubicBezTo>
                    <a:cubicBezTo>
                      <a:pt x="1174" y="557"/>
                      <a:pt x="1173" y="558"/>
                      <a:pt x="1173" y="559"/>
                    </a:cubicBezTo>
                    <a:cubicBezTo>
                      <a:pt x="1172" y="560"/>
                      <a:pt x="1172" y="561"/>
                      <a:pt x="1172" y="561"/>
                    </a:cubicBezTo>
                    <a:cubicBezTo>
                      <a:pt x="1172" y="562"/>
                      <a:pt x="1172" y="562"/>
                      <a:pt x="1172" y="562"/>
                    </a:cubicBezTo>
                    <a:cubicBezTo>
                      <a:pt x="1172" y="563"/>
                      <a:pt x="1171" y="563"/>
                      <a:pt x="1170" y="564"/>
                    </a:cubicBezTo>
                    <a:cubicBezTo>
                      <a:pt x="1169" y="565"/>
                      <a:pt x="1168" y="565"/>
                      <a:pt x="1168" y="565"/>
                    </a:cubicBezTo>
                    <a:cubicBezTo>
                      <a:pt x="1168" y="566"/>
                      <a:pt x="1168" y="566"/>
                      <a:pt x="1168" y="567"/>
                    </a:cubicBezTo>
                    <a:cubicBezTo>
                      <a:pt x="1168" y="568"/>
                      <a:pt x="1168" y="568"/>
                      <a:pt x="1168" y="568"/>
                    </a:cubicBezTo>
                    <a:cubicBezTo>
                      <a:pt x="1168" y="569"/>
                      <a:pt x="1168" y="569"/>
                      <a:pt x="1167" y="569"/>
                    </a:cubicBezTo>
                    <a:cubicBezTo>
                      <a:pt x="1167" y="570"/>
                      <a:pt x="1166" y="570"/>
                      <a:pt x="1166" y="570"/>
                    </a:cubicBezTo>
                    <a:cubicBezTo>
                      <a:pt x="1165" y="570"/>
                      <a:pt x="1163" y="570"/>
                      <a:pt x="1161" y="569"/>
                    </a:cubicBezTo>
                    <a:cubicBezTo>
                      <a:pt x="1158" y="569"/>
                      <a:pt x="1156" y="568"/>
                      <a:pt x="1155" y="568"/>
                    </a:cubicBezTo>
                    <a:cubicBezTo>
                      <a:pt x="1155" y="567"/>
                      <a:pt x="1154" y="567"/>
                      <a:pt x="1154" y="566"/>
                    </a:cubicBezTo>
                    <a:cubicBezTo>
                      <a:pt x="1153" y="566"/>
                      <a:pt x="1153" y="566"/>
                      <a:pt x="1153" y="566"/>
                    </a:cubicBezTo>
                    <a:cubicBezTo>
                      <a:pt x="1153" y="566"/>
                      <a:pt x="1153" y="567"/>
                      <a:pt x="1153" y="567"/>
                    </a:cubicBezTo>
                    <a:cubicBezTo>
                      <a:pt x="1153" y="567"/>
                      <a:pt x="1153" y="567"/>
                      <a:pt x="1153" y="567"/>
                    </a:cubicBezTo>
                    <a:cubicBezTo>
                      <a:pt x="1152" y="568"/>
                      <a:pt x="1151" y="570"/>
                      <a:pt x="1150" y="571"/>
                    </a:cubicBezTo>
                    <a:cubicBezTo>
                      <a:pt x="1149" y="572"/>
                      <a:pt x="1148" y="572"/>
                      <a:pt x="1147" y="572"/>
                    </a:cubicBezTo>
                    <a:cubicBezTo>
                      <a:pt x="1146" y="572"/>
                      <a:pt x="1145" y="572"/>
                      <a:pt x="1145" y="573"/>
                    </a:cubicBezTo>
                    <a:cubicBezTo>
                      <a:pt x="1144" y="573"/>
                      <a:pt x="1145" y="575"/>
                      <a:pt x="1146" y="577"/>
                    </a:cubicBezTo>
                    <a:cubicBezTo>
                      <a:pt x="1146" y="578"/>
                      <a:pt x="1147" y="579"/>
                      <a:pt x="1147" y="579"/>
                    </a:cubicBezTo>
                    <a:cubicBezTo>
                      <a:pt x="1147" y="580"/>
                      <a:pt x="1147" y="584"/>
                      <a:pt x="1148" y="587"/>
                    </a:cubicBezTo>
                    <a:cubicBezTo>
                      <a:pt x="1148" y="589"/>
                      <a:pt x="1148" y="591"/>
                      <a:pt x="1148" y="592"/>
                    </a:cubicBezTo>
                    <a:cubicBezTo>
                      <a:pt x="1148" y="593"/>
                      <a:pt x="1147" y="594"/>
                      <a:pt x="1147" y="596"/>
                    </a:cubicBezTo>
                    <a:cubicBezTo>
                      <a:pt x="1146" y="597"/>
                      <a:pt x="1146" y="599"/>
                      <a:pt x="1145" y="599"/>
                    </a:cubicBezTo>
                    <a:cubicBezTo>
                      <a:pt x="1145" y="599"/>
                      <a:pt x="1144" y="599"/>
                      <a:pt x="1143" y="600"/>
                    </a:cubicBezTo>
                    <a:cubicBezTo>
                      <a:pt x="1143" y="600"/>
                      <a:pt x="1143" y="600"/>
                      <a:pt x="1143" y="600"/>
                    </a:cubicBezTo>
                    <a:cubicBezTo>
                      <a:pt x="1142" y="600"/>
                      <a:pt x="1140" y="600"/>
                      <a:pt x="1139" y="600"/>
                    </a:cubicBezTo>
                    <a:cubicBezTo>
                      <a:pt x="1139" y="600"/>
                      <a:pt x="1138" y="600"/>
                      <a:pt x="1137" y="600"/>
                    </a:cubicBezTo>
                    <a:cubicBezTo>
                      <a:pt x="1137" y="600"/>
                      <a:pt x="1137" y="601"/>
                      <a:pt x="1137" y="601"/>
                    </a:cubicBezTo>
                    <a:cubicBezTo>
                      <a:pt x="1137" y="602"/>
                      <a:pt x="1138" y="602"/>
                      <a:pt x="1138" y="603"/>
                    </a:cubicBezTo>
                    <a:cubicBezTo>
                      <a:pt x="1138" y="603"/>
                      <a:pt x="1139" y="604"/>
                      <a:pt x="1140" y="605"/>
                    </a:cubicBezTo>
                    <a:cubicBezTo>
                      <a:pt x="1140" y="605"/>
                      <a:pt x="1141" y="605"/>
                      <a:pt x="1141" y="606"/>
                    </a:cubicBezTo>
                    <a:cubicBezTo>
                      <a:pt x="1141" y="605"/>
                      <a:pt x="1142" y="605"/>
                      <a:pt x="1141" y="604"/>
                    </a:cubicBezTo>
                    <a:cubicBezTo>
                      <a:pt x="1141" y="603"/>
                      <a:pt x="1140" y="603"/>
                      <a:pt x="1140" y="602"/>
                    </a:cubicBezTo>
                    <a:cubicBezTo>
                      <a:pt x="1140" y="601"/>
                      <a:pt x="1141" y="602"/>
                      <a:pt x="1142" y="603"/>
                    </a:cubicBezTo>
                    <a:cubicBezTo>
                      <a:pt x="1143" y="603"/>
                      <a:pt x="1143" y="602"/>
                      <a:pt x="1145" y="602"/>
                    </a:cubicBezTo>
                    <a:cubicBezTo>
                      <a:pt x="1146" y="602"/>
                      <a:pt x="1146" y="604"/>
                      <a:pt x="1147" y="603"/>
                    </a:cubicBezTo>
                    <a:cubicBezTo>
                      <a:pt x="1148" y="603"/>
                      <a:pt x="1149" y="600"/>
                      <a:pt x="1151" y="598"/>
                    </a:cubicBezTo>
                    <a:cubicBezTo>
                      <a:pt x="1152" y="596"/>
                      <a:pt x="1153" y="595"/>
                      <a:pt x="1154" y="594"/>
                    </a:cubicBezTo>
                    <a:cubicBezTo>
                      <a:pt x="1156" y="593"/>
                      <a:pt x="1155" y="594"/>
                      <a:pt x="1156" y="595"/>
                    </a:cubicBezTo>
                    <a:cubicBezTo>
                      <a:pt x="1158" y="596"/>
                      <a:pt x="1158" y="594"/>
                      <a:pt x="1159" y="593"/>
                    </a:cubicBezTo>
                    <a:cubicBezTo>
                      <a:pt x="1160" y="593"/>
                      <a:pt x="1158" y="599"/>
                      <a:pt x="1159" y="600"/>
                    </a:cubicBezTo>
                    <a:cubicBezTo>
                      <a:pt x="1160" y="600"/>
                      <a:pt x="1161" y="599"/>
                      <a:pt x="1164" y="599"/>
                    </a:cubicBezTo>
                    <a:cubicBezTo>
                      <a:pt x="1166" y="599"/>
                      <a:pt x="1165" y="601"/>
                      <a:pt x="1167" y="602"/>
                    </a:cubicBezTo>
                    <a:cubicBezTo>
                      <a:pt x="1169" y="602"/>
                      <a:pt x="1174" y="600"/>
                      <a:pt x="1175" y="600"/>
                    </a:cubicBezTo>
                    <a:cubicBezTo>
                      <a:pt x="1177" y="599"/>
                      <a:pt x="1179" y="598"/>
                      <a:pt x="1182" y="596"/>
                    </a:cubicBezTo>
                    <a:cubicBezTo>
                      <a:pt x="1185" y="594"/>
                      <a:pt x="1187" y="593"/>
                      <a:pt x="1189" y="592"/>
                    </a:cubicBezTo>
                    <a:cubicBezTo>
                      <a:pt x="1191" y="591"/>
                      <a:pt x="1193" y="587"/>
                      <a:pt x="1194" y="586"/>
                    </a:cubicBezTo>
                    <a:cubicBezTo>
                      <a:pt x="1196" y="584"/>
                      <a:pt x="1196" y="582"/>
                      <a:pt x="1197" y="581"/>
                    </a:cubicBezTo>
                    <a:cubicBezTo>
                      <a:pt x="1198" y="580"/>
                      <a:pt x="1200" y="578"/>
                      <a:pt x="1202" y="577"/>
                    </a:cubicBezTo>
                    <a:cubicBezTo>
                      <a:pt x="1203" y="576"/>
                      <a:pt x="1203" y="574"/>
                      <a:pt x="1206" y="571"/>
                    </a:cubicBezTo>
                    <a:cubicBezTo>
                      <a:pt x="1209" y="569"/>
                      <a:pt x="1211" y="566"/>
                      <a:pt x="1213" y="564"/>
                    </a:cubicBezTo>
                    <a:cubicBezTo>
                      <a:pt x="1215" y="563"/>
                      <a:pt x="1218" y="559"/>
                      <a:pt x="1220" y="556"/>
                    </a:cubicBezTo>
                    <a:cubicBezTo>
                      <a:pt x="1222" y="553"/>
                      <a:pt x="1223" y="553"/>
                      <a:pt x="1224" y="551"/>
                    </a:cubicBezTo>
                    <a:cubicBezTo>
                      <a:pt x="1226" y="549"/>
                      <a:pt x="1227" y="545"/>
                      <a:pt x="1228" y="543"/>
                    </a:cubicBezTo>
                    <a:cubicBezTo>
                      <a:pt x="1229" y="540"/>
                      <a:pt x="1232" y="539"/>
                      <a:pt x="1233" y="538"/>
                    </a:cubicBezTo>
                    <a:cubicBezTo>
                      <a:pt x="1234" y="538"/>
                      <a:pt x="1235" y="533"/>
                      <a:pt x="1236" y="532"/>
                    </a:cubicBezTo>
                    <a:cubicBezTo>
                      <a:pt x="1236" y="531"/>
                      <a:pt x="1243" y="525"/>
                      <a:pt x="1244" y="525"/>
                    </a:cubicBezTo>
                    <a:cubicBezTo>
                      <a:pt x="1244" y="524"/>
                      <a:pt x="1244" y="523"/>
                      <a:pt x="1245" y="521"/>
                    </a:cubicBezTo>
                    <a:cubicBezTo>
                      <a:pt x="1246" y="519"/>
                      <a:pt x="1248" y="517"/>
                      <a:pt x="1249" y="515"/>
                    </a:cubicBezTo>
                    <a:cubicBezTo>
                      <a:pt x="1249" y="514"/>
                      <a:pt x="1247" y="515"/>
                      <a:pt x="1247" y="514"/>
                    </a:cubicBezTo>
                    <a:cubicBezTo>
                      <a:pt x="1246" y="513"/>
                      <a:pt x="1250" y="507"/>
                      <a:pt x="1250" y="507"/>
                    </a:cubicBezTo>
                    <a:cubicBezTo>
                      <a:pt x="1249" y="506"/>
                      <a:pt x="1248" y="505"/>
                      <a:pt x="1248" y="503"/>
                    </a:cubicBezTo>
                    <a:cubicBezTo>
                      <a:pt x="1248" y="502"/>
                      <a:pt x="1251" y="501"/>
                      <a:pt x="1252" y="500"/>
                    </a:cubicBezTo>
                    <a:cubicBezTo>
                      <a:pt x="1253" y="498"/>
                      <a:pt x="1250" y="499"/>
                      <a:pt x="1250" y="498"/>
                    </a:cubicBezTo>
                    <a:cubicBezTo>
                      <a:pt x="1249" y="498"/>
                      <a:pt x="1249" y="493"/>
                      <a:pt x="1248" y="491"/>
                    </a:cubicBezTo>
                    <a:cubicBezTo>
                      <a:pt x="1248" y="489"/>
                      <a:pt x="1250" y="489"/>
                      <a:pt x="1250" y="488"/>
                    </a:cubicBezTo>
                    <a:cubicBezTo>
                      <a:pt x="1251" y="486"/>
                      <a:pt x="1251" y="483"/>
                      <a:pt x="1252" y="482"/>
                    </a:cubicBezTo>
                    <a:cubicBezTo>
                      <a:pt x="1252" y="480"/>
                      <a:pt x="1253" y="481"/>
                      <a:pt x="1254" y="480"/>
                    </a:cubicBezTo>
                    <a:cubicBezTo>
                      <a:pt x="1254" y="480"/>
                      <a:pt x="1253" y="480"/>
                      <a:pt x="1252" y="479"/>
                    </a:cubicBezTo>
                    <a:cubicBezTo>
                      <a:pt x="1252" y="479"/>
                      <a:pt x="1253" y="478"/>
                      <a:pt x="1254" y="477"/>
                    </a:cubicBezTo>
                    <a:cubicBezTo>
                      <a:pt x="1254" y="476"/>
                      <a:pt x="1259" y="474"/>
                      <a:pt x="1259" y="473"/>
                    </a:cubicBezTo>
                    <a:cubicBezTo>
                      <a:pt x="1259" y="472"/>
                      <a:pt x="1258" y="471"/>
                      <a:pt x="1258" y="471"/>
                    </a:cubicBezTo>
                    <a:cubicBezTo>
                      <a:pt x="1258" y="470"/>
                      <a:pt x="1260" y="469"/>
                      <a:pt x="1260" y="468"/>
                    </a:cubicBezTo>
                    <a:cubicBezTo>
                      <a:pt x="1260" y="467"/>
                      <a:pt x="1260" y="468"/>
                      <a:pt x="1259" y="468"/>
                    </a:cubicBezTo>
                    <a:cubicBezTo>
                      <a:pt x="1258" y="468"/>
                      <a:pt x="1257" y="466"/>
                      <a:pt x="1256" y="465"/>
                    </a:cubicBezTo>
                    <a:cubicBezTo>
                      <a:pt x="1255" y="465"/>
                      <a:pt x="1256" y="465"/>
                      <a:pt x="1257" y="464"/>
                    </a:cubicBezTo>
                    <a:cubicBezTo>
                      <a:pt x="1257" y="464"/>
                      <a:pt x="1257" y="460"/>
                      <a:pt x="1257" y="459"/>
                    </a:cubicBezTo>
                    <a:cubicBezTo>
                      <a:pt x="1257" y="459"/>
                      <a:pt x="1256" y="459"/>
                      <a:pt x="1254" y="458"/>
                    </a:cubicBezTo>
                    <a:cubicBezTo>
                      <a:pt x="1252" y="457"/>
                      <a:pt x="1251" y="456"/>
                      <a:pt x="1251" y="455"/>
                    </a:cubicBezTo>
                    <a:cubicBezTo>
                      <a:pt x="1251" y="454"/>
                      <a:pt x="1255" y="456"/>
                      <a:pt x="1257" y="457"/>
                    </a:cubicBezTo>
                    <a:cubicBezTo>
                      <a:pt x="1259" y="457"/>
                      <a:pt x="1259" y="455"/>
                      <a:pt x="1259" y="455"/>
                    </a:cubicBezTo>
                    <a:cubicBezTo>
                      <a:pt x="1260" y="454"/>
                      <a:pt x="1260" y="453"/>
                      <a:pt x="1259" y="452"/>
                    </a:cubicBezTo>
                    <a:cubicBezTo>
                      <a:pt x="1258" y="451"/>
                      <a:pt x="1254" y="449"/>
                      <a:pt x="1251" y="447"/>
                    </a:cubicBezTo>
                    <a:cubicBezTo>
                      <a:pt x="1247" y="446"/>
                      <a:pt x="1249" y="445"/>
                      <a:pt x="1246" y="443"/>
                    </a:cubicBezTo>
                    <a:cubicBezTo>
                      <a:pt x="1244" y="442"/>
                      <a:pt x="1244" y="439"/>
                      <a:pt x="1242" y="437"/>
                    </a:cubicBezTo>
                    <a:cubicBezTo>
                      <a:pt x="1241" y="435"/>
                      <a:pt x="1241" y="437"/>
                      <a:pt x="1239" y="438"/>
                    </a:cubicBezTo>
                    <a:cubicBezTo>
                      <a:pt x="1237" y="439"/>
                      <a:pt x="1231" y="437"/>
                      <a:pt x="1230" y="438"/>
                    </a:cubicBezTo>
                    <a:cubicBezTo>
                      <a:pt x="1228" y="438"/>
                      <a:pt x="1230" y="438"/>
                      <a:pt x="1230" y="438"/>
                    </a:cubicBezTo>
                    <a:cubicBezTo>
                      <a:pt x="1230" y="439"/>
                      <a:pt x="1229" y="439"/>
                      <a:pt x="1229" y="440"/>
                    </a:cubicBezTo>
                    <a:cubicBezTo>
                      <a:pt x="1230" y="441"/>
                      <a:pt x="1230" y="441"/>
                      <a:pt x="1231" y="441"/>
                    </a:cubicBezTo>
                    <a:cubicBezTo>
                      <a:pt x="1231" y="442"/>
                      <a:pt x="1228" y="448"/>
                      <a:pt x="1227" y="449"/>
                    </a:cubicBezTo>
                    <a:cubicBezTo>
                      <a:pt x="1226" y="449"/>
                      <a:pt x="1225" y="449"/>
                      <a:pt x="1224" y="449"/>
                    </a:cubicBezTo>
                    <a:cubicBezTo>
                      <a:pt x="1223" y="449"/>
                      <a:pt x="1227" y="445"/>
                      <a:pt x="1227" y="444"/>
                    </a:cubicBezTo>
                    <a:cubicBezTo>
                      <a:pt x="1227" y="444"/>
                      <a:pt x="1228" y="443"/>
                      <a:pt x="1227" y="442"/>
                    </a:cubicBezTo>
                    <a:cubicBezTo>
                      <a:pt x="1227" y="441"/>
                      <a:pt x="1222" y="447"/>
                      <a:pt x="1221" y="448"/>
                    </a:cubicBezTo>
                    <a:cubicBezTo>
                      <a:pt x="1220" y="449"/>
                      <a:pt x="1215" y="449"/>
                      <a:pt x="1213" y="448"/>
                    </a:cubicBezTo>
                    <a:cubicBezTo>
                      <a:pt x="1211" y="448"/>
                      <a:pt x="1219" y="444"/>
                      <a:pt x="1219" y="443"/>
                    </a:cubicBezTo>
                    <a:cubicBezTo>
                      <a:pt x="1220" y="442"/>
                      <a:pt x="1216" y="441"/>
                      <a:pt x="1216" y="441"/>
                    </a:cubicBezTo>
                    <a:cubicBezTo>
                      <a:pt x="1215" y="441"/>
                      <a:pt x="1213" y="442"/>
                      <a:pt x="1213" y="442"/>
                    </a:cubicBezTo>
                    <a:cubicBezTo>
                      <a:pt x="1213" y="442"/>
                      <a:pt x="1209" y="445"/>
                      <a:pt x="1208" y="445"/>
                    </a:cubicBezTo>
                    <a:cubicBezTo>
                      <a:pt x="1206" y="445"/>
                      <a:pt x="1207" y="443"/>
                      <a:pt x="1207" y="443"/>
                    </a:cubicBezTo>
                    <a:cubicBezTo>
                      <a:pt x="1207" y="442"/>
                      <a:pt x="1208" y="440"/>
                      <a:pt x="1208" y="440"/>
                    </a:cubicBezTo>
                    <a:cubicBezTo>
                      <a:pt x="1209" y="439"/>
                      <a:pt x="1208" y="436"/>
                      <a:pt x="1208" y="435"/>
                    </a:cubicBezTo>
                    <a:cubicBezTo>
                      <a:pt x="1207" y="435"/>
                      <a:pt x="1209" y="434"/>
                      <a:pt x="1209" y="434"/>
                    </a:cubicBezTo>
                    <a:cubicBezTo>
                      <a:pt x="1208" y="434"/>
                      <a:pt x="1208" y="432"/>
                      <a:pt x="1208" y="432"/>
                    </a:cubicBezTo>
                    <a:cubicBezTo>
                      <a:pt x="1207" y="432"/>
                      <a:pt x="1205" y="431"/>
                      <a:pt x="1203" y="431"/>
                    </a:cubicBezTo>
                    <a:cubicBezTo>
                      <a:pt x="1201" y="431"/>
                      <a:pt x="1193" y="431"/>
                      <a:pt x="1192" y="431"/>
                    </a:cubicBezTo>
                    <a:cubicBezTo>
                      <a:pt x="1191" y="431"/>
                      <a:pt x="1190" y="430"/>
                      <a:pt x="1190" y="429"/>
                    </a:cubicBezTo>
                    <a:cubicBezTo>
                      <a:pt x="1190" y="428"/>
                      <a:pt x="1192" y="426"/>
                      <a:pt x="1194" y="424"/>
                    </a:cubicBezTo>
                    <a:cubicBezTo>
                      <a:pt x="1196" y="423"/>
                      <a:pt x="1199" y="423"/>
                      <a:pt x="1201" y="422"/>
                    </a:cubicBezTo>
                    <a:cubicBezTo>
                      <a:pt x="1203" y="422"/>
                      <a:pt x="1202" y="421"/>
                      <a:pt x="1202" y="420"/>
                    </a:cubicBezTo>
                    <a:cubicBezTo>
                      <a:pt x="1202" y="420"/>
                      <a:pt x="1208" y="416"/>
                      <a:pt x="1211" y="414"/>
                    </a:cubicBezTo>
                    <a:cubicBezTo>
                      <a:pt x="1215" y="413"/>
                      <a:pt x="1215" y="412"/>
                      <a:pt x="1217" y="410"/>
                    </a:cubicBezTo>
                    <a:cubicBezTo>
                      <a:pt x="1220" y="407"/>
                      <a:pt x="1224" y="406"/>
                      <a:pt x="1224" y="404"/>
                    </a:cubicBezTo>
                    <a:cubicBezTo>
                      <a:pt x="1225" y="403"/>
                      <a:pt x="1223" y="404"/>
                      <a:pt x="1223" y="403"/>
                    </a:cubicBezTo>
                    <a:cubicBezTo>
                      <a:pt x="1224" y="402"/>
                      <a:pt x="1228" y="396"/>
                      <a:pt x="1229" y="395"/>
                    </a:cubicBezTo>
                    <a:cubicBezTo>
                      <a:pt x="1230" y="394"/>
                      <a:pt x="1235" y="391"/>
                      <a:pt x="1237" y="389"/>
                    </a:cubicBezTo>
                    <a:cubicBezTo>
                      <a:pt x="1240" y="387"/>
                      <a:pt x="1241" y="387"/>
                      <a:pt x="1243" y="385"/>
                    </a:cubicBezTo>
                    <a:cubicBezTo>
                      <a:pt x="1245" y="383"/>
                      <a:pt x="1248" y="383"/>
                      <a:pt x="1249" y="383"/>
                    </a:cubicBezTo>
                    <a:cubicBezTo>
                      <a:pt x="1250" y="382"/>
                      <a:pt x="1250" y="380"/>
                      <a:pt x="1250" y="378"/>
                    </a:cubicBezTo>
                    <a:cubicBezTo>
                      <a:pt x="1250" y="377"/>
                      <a:pt x="1252" y="375"/>
                      <a:pt x="1253" y="374"/>
                    </a:cubicBezTo>
                    <a:cubicBezTo>
                      <a:pt x="1254" y="373"/>
                      <a:pt x="1258" y="371"/>
                      <a:pt x="1260" y="369"/>
                    </a:cubicBezTo>
                    <a:cubicBezTo>
                      <a:pt x="1261" y="367"/>
                      <a:pt x="1265" y="363"/>
                      <a:pt x="1268" y="362"/>
                    </a:cubicBezTo>
                    <a:cubicBezTo>
                      <a:pt x="1270" y="360"/>
                      <a:pt x="1276" y="358"/>
                      <a:pt x="1279" y="357"/>
                    </a:cubicBezTo>
                    <a:cubicBezTo>
                      <a:pt x="1282" y="357"/>
                      <a:pt x="1289" y="358"/>
                      <a:pt x="1294" y="357"/>
                    </a:cubicBezTo>
                    <a:cubicBezTo>
                      <a:pt x="1300" y="355"/>
                      <a:pt x="1306" y="356"/>
                      <a:pt x="1309" y="356"/>
                    </a:cubicBezTo>
                    <a:cubicBezTo>
                      <a:pt x="1311" y="357"/>
                      <a:pt x="1308" y="359"/>
                      <a:pt x="1308" y="360"/>
                    </a:cubicBezTo>
                    <a:cubicBezTo>
                      <a:pt x="1308" y="361"/>
                      <a:pt x="1309" y="360"/>
                      <a:pt x="1311" y="360"/>
                    </a:cubicBezTo>
                    <a:cubicBezTo>
                      <a:pt x="1312" y="360"/>
                      <a:pt x="1311" y="360"/>
                      <a:pt x="1314" y="360"/>
                    </a:cubicBezTo>
                    <a:cubicBezTo>
                      <a:pt x="1316" y="360"/>
                      <a:pt x="1314" y="359"/>
                      <a:pt x="1314" y="358"/>
                    </a:cubicBezTo>
                    <a:cubicBezTo>
                      <a:pt x="1314" y="357"/>
                      <a:pt x="1314" y="356"/>
                      <a:pt x="1315" y="356"/>
                    </a:cubicBezTo>
                    <a:cubicBezTo>
                      <a:pt x="1317" y="356"/>
                      <a:pt x="1319" y="357"/>
                      <a:pt x="1322" y="358"/>
                    </a:cubicBezTo>
                    <a:cubicBezTo>
                      <a:pt x="1324" y="359"/>
                      <a:pt x="1325" y="358"/>
                      <a:pt x="1327" y="359"/>
                    </a:cubicBezTo>
                    <a:cubicBezTo>
                      <a:pt x="1329" y="360"/>
                      <a:pt x="1329" y="358"/>
                      <a:pt x="1332" y="358"/>
                    </a:cubicBezTo>
                    <a:cubicBezTo>
                      <a:pt x="1334" y="357"/>
                      <a:pt x="1335" y="356"/>
                      <a:pt x="1336" y="357"/>
                    </a:cubicBezTo>
                    <a:cubicBezTo>
                      <a:pt x="1338" y="358"/>
                      <a:pt x="1342" y="360"/>
                      <a:pt x="1343" y="359"/>
                    </a:cubicBezTo>
                    <a:cubicBezTo>
                      <a:pt x="1343" y="359"/>
                      <a:pt x="1343" y="358"/>
                      <a:pt x="1342" y="358"/>
                    </a:cubicBezTo>
                    <a:cubicBezTo>
                      <a:pt x="1342" y="357"/>
                      <a:pt x="1341" y="357"/>
                      <a:pt x="1341" y="357"/>
                    </a:cubicBezTo>
                    <a:cubicBezTo>
                      <a:pt x="1340" y="356"/>
                      <a:pt x="1340" y="356"/>
                      <a:pt x="1341" y="355"/>
                    </a:cubicBezTo>
                    <a:cubicBezTo>
                      <a:pt x="1342" y="354"/>
                      <a:pt x="1345" y="356"/>
                      <a:pt x="1345" y="356"/>
                    </a:cubicBezTo>
                    <a:cubicBezTo>
                      <a:pt x="1346" y="355"/>
                      <a:pt x="1344" y="354"/>
                      <a:pt x="1344" y="353"/>
                    </a:cubicBezTo>
                    <a:cubicBezTo>
                      <a:pt x="1343" y="353"/>
                      <a:pt x="1345" y="351"/>
                      <a:pt x="1346" y="351"/>
                    </a:cubicBezTo>
                    <a:cubicBezTo>
                      <a:pt x="1347" y="351"/>
                      <a:pt x="1349" y="351"/>
                      <a:pt x="1350" y="350"/>
                    </a:cubicBezTo>
                    <a:cubicBezTo>
                      <a:pt x="1351" y="350"/>
                      <a:pt x="1358" y="353"/>
                      <a:pt x="1359" y="354"/>
                    </a:cubicBezTo>
                    <a:cubicBezTo>
                      <a:pt x="1360" y="355"/>
                      <a:pt x="1361" y="354"/>
                      <a:pt x="1365" y="353"/>
                    </a:cubicBezTo>
                    <a:cubicBezTo>
                      <a:pt x="1369" y="353"/>
                      <a:pt x="1371" y="355"/>
                      <a:pt x="1372" y="356"/>
                    </a:cubicBezTo>
                    <a:cubicBezTo>
                      <a:pt x="1374" y="357"/>
                      <a:pt x="1373" y="357"/>
                      <a:pt x="1373" y="358"/>
                    </a:cubicBezTo>
                    <a:cubicBezTo>
                      <a:pt x="1373" y="359"/>
                      <a:pt x="1380" y="359"/>
                      <a:pt x="1379" y="360"/>
                    </a:cubicBezTo>
                    <a:cubicBezTo>
                      <a:pt x="1379" y="360"/>
                      <a:pt x="1374" y="361"/>
                      <a:pt x="1372" y="361"/>
                    </a:cubicBezTo>
                    <a:cubicBezTo>
                      <a:pt x="1370" y="361"/>
                      <a:pt x="1367" y="361"/>
                      <a:pt x="1366" y="361"/>
                    </a:cubicBezTo>
                    <a:cubicBezTo>
                      <a:pt x="1366" y="362"/>
                      <a:pt x="1369" y="365"/>
                      <a:pt x="1369" y="365"/>
                    </a:cubicBezTo>
                    <a:cubicBezTo>
                      <a:pt x="1370" y="365"/>
                      <a:pt x="1379" y="363"/>
                      <a:pt x="1380" y="362"/>
                    </a:cubicBezTo>
                    <a:cubicBezTo>
                      <a:pt x="1382" y="362"/>
                      <a:pt x="1384" y="364"/>
                      <a:pt x="1386" y="365"/>
                    </a:cubicBezTo>
                    <a:cubicBezTo>
                      <a:pt x="1388" y="365"/>
                      <a:pt x="1387" y="363"/>
                      <a:pt x="1387" y="362"/>
                    </a:cubicBezTo>
                    <a:cubicBezTo>
                      <a:pt x="1388" y="361"/>
                      <a:pt x="1390" y="362"/>
                      <a:pt x="1390" y="361"/>
                    </a:cubicBezTo>
                    <a:cubicBezTo>
                      <a:pt x="1390" y="360"/>
                      <a:pt x="1391" y="359"/>
                      <a:pt x="1391" y="359"/>
                    </a:cubicBezTo>
                    <a:cubicBezTo>
                      <a:pt x="1392" y="359"/>
                      <a:pt x="1393" y="360"/>
                      <a:pt x="1394" y="361"/>
                    </a:cubicBezTo>
                    <a:cubicBezTo>
                      <a:pt x="1395" y="361"/>
                      <a:pt x="1397" y="362"/>
                      <a:pt x="1398" y="362"/>
                    </a:cubicBezTo>
                    <a:cubicBezTo>
                      <a:pt x="1399" y="362"/>
                      <a:pt x="1401" y="361"/>
                      <a:pt x="1403" y="360"/>
                    </a:cubicBezTo>
                    <a:cubicBezTo>
                      <a:pt x="1404" y="359"/>
                      <a:pt x="1411" y="360"/>
                      <a:pt x="1411" y="360"/>
                    </a:cubicBezTo>
                    <a:cubicBezTo>
                      <a:pt x="1412" y="360"/>
                      <a:pt x="1412" y="359"/>
                      <a:pt x="1411" y="358"/>
                    </a:cubicBezTo>
                    <a:cubicBezTo>
                      <a:pt x="1411" y="357"/>
                      <a:pt x="1410" y="356"/>
                      <a:pt x="1408" y="356"/>
                    </a:cubicBezTo>
                    <a:cubicBezTo>
                      <a:pt x="1406" y="355"/>
                      <a:pt x="1405" y="355"/>
                      <a:pt x="1404" y="355"/>
                    </a:cubicBezTo>
                    <a:cubicBezTo>
                      <a:pt x="1403" y="355"/>
                      <a:pt x="1404" y="356"/>
                      <a:pt x="1404" y="357"/>
                    </a:cubicBezTo>
                    <a:cubicBezTo>
                      <a:pt x="1403" y="358"/>
                      <a:pt x="1402" y="356"/>
                      <a:pt x="1402" y="356"/>
                    </a:cubicBezTo>
                    <a:cubicBezTo>
                      <a:pt x="1401" y="355"/>
                      <a:pt x="1400" y="356"/>
                      <a:pt x="1399" y="355"/>
                    </a:cubicBezTo>
                    <a:cubicBezTo>
                      <a:pt x="1399" y="355"/>
                      <a:pt x="1402" y="354"/>
                      <a:pt x="1402" y="353"/>
                    </a:cubicBezTo>
                    <a:cubicBezTo>
                      <a:pt x="1403" y="353"/>
                      <a:pt x="1401" y="349"/>
                      <a:pt x="1401" y="349"/>
                    </a:cubicBezTo>
                    <a:cubicBezTo>
                      <a:pt x="1401" y="348"/>
                      <a:pt x="1402" y="349"/>
                      <a:pt x="1403" y="348"/>
                    </a:cubicBezTo>
                    <a:cubicBezTo>
                      <a:pt x="1405" y="348"/>
                      <a:pt x="1404" y="347"/>
                      <a:pt x="1404" y="346"/>
                    </a:cubicBezTo>
                    <a:cubicBezTo>
                      <a:pt x="1405" y="346"/>
                      <a:pt x="1409" y="342"/>
                      <a:pt x="1411" y="341"/>
                    </a:cubicBezTo>
                    <a:cubicBezTo>
                      <a:pt x="1414" y="339"/>
                      <a:pt x="1418" y="335"/>
                      <a:pt x="1419" y="334"/>
                    </a:cubicBezTo>
                    <a:cubicBezTo>
                      <a:pt x="1421" y="334"/>
                      <a:pt x="1421" y="330"/>
                      <a:pt x="1421" y="329"/>
                    </a:cubicBezTo>
                    <a:cubicBezTo>
                      <a:pt x="1422" y="328"/>
                      <a:pt x="1427" y="326"/>
                      <a:pt x="1428" y="326"/>
                    </a:cubicBezTo>
                    <a:cubicBezTo>
                      <a:pt x="1428" y="325"/>
                      <a:pt x="1428" y="323"/>
                      <a:pt x="1428" y="322"/>
                    </a:cubicBezTo>
                    <a:cubicBezTo>
                      <a:pt x="1428" y="321"/>
                      <a:pt x="1433" y="319"/>
                      <a:pt x="1435" y="318"/>
                    </a:cubicBezTo>
                    <a:cubicBezTo>
                      <a:pt x="1437" y="317"/>
                      <a:pt x="1439" y="317"/>
                      <a:pt x="1442" y="317"/>
                    </a:cubicBezTo>
                    <a:cubicBezTo>
                      <a:pt x="1445" y="317"/>
                      <a:pt x="1449" y="316"/>
                      <a:pt x="1451" y="316"/>
                    </a:cubicBezTo>
                    <a:cubicBezTo>
                      <a:pt x="1453" y="316"/>
                      <a:pt x="1454" y="315"/>
                      <a:pt x="1455" y="314"/>
                    </a:cubicBezTo>
                    <a:cubicBezTo>
                      <a:pt x="1457" y="314"/>
                      <a:pt x="1458" y="316"/>
                      <a:pt x="1459" y="316"/>
                    </a:cubicBezTo>
                    <a:cubicBezTo>
                      <a:pt x="1460" y="317"/>
                      <a:pt x="1460" y="318"/>
                      <a:pt x="1459" y="319"/>
                    </a:cubicBezTo>
                    <a:cubicBezTo>
                      <a:pt x="1459" y="320"/>
                      <a:pt x="1467" y="315"/>
                      <a:pt x="1468" y="314"/>
                    </a:cubicBezTo>
                    <a:cubicBezTo>
                      <a:pt x="1469" y="313"/>
                      <a:pt x="1469" y="316"/>
                      <a:pt x="1469" y="317"/>
                    </a:cubicBezTo>
                    <a:cubicBezTo>
                      <a:pt x="1469" y="317"/>
                      <a:pt x="1468" y="318"/>
                      <a:pt x="1467" y="319"/>
                    </a:cubicBezTo>
                    <a:cubicBezTo>
                      <a:pt x="1467" y="319"/>
                      <a:pt x="1468" y="320"/>
                      <a:pt x="1467" y="321"/>
                    </a:cubicBezTo>
                    <a:cubicBezTo>
                      <a:pt x="1466" y="322"/>
                      <a:pt x="1465" y="322"/>
                      <a:pt x="1465" y="323"/>
                    </a:cubicBezTo>
                    <a:cubicBezTo>
                      <a:pt x="1465" y="324"/>
                      <a:pt x="1465" y="324"/>
                      <a:pt x="1465" y="325"/>
                    </a:cubicBezTo>
                    <a:cubicBezTo>
                      <a:pt x="1465" y="325"/>
                      <a:pt x="1461" y="325"/>
                      <a:pt x="1461" y="325"/>
                    </a:cubicBezTo>
                    <a:cubicBezTo>
                      <a:pt x="1460" y="326"/>
                      <a:pt x="1462" y="326"/>
                      <a:pt x="1463" y="326"/>
                    </a:cubicBezTo>
                    <a:cubicBezTo>
                      <a:pt x="1464" y="326"/>
                      <a:pt x="1464" y="327"/>
                      <a:pt x="1465" y="328"/>
                    </a:cubicBezTo>
                    <a:cubicBezTo>
                      <a:pt x="1465" y="329"/>
                      <a:pt x="1463" y="330"/>
                      <a:pt x="1462" y="331"/>
                    </a:cubicBezTo>
                    <a:cubicBezTo>
                      <a:pt x="1462" y="332"/>
                      <a:pt x="1467" y="331"/>
                      <a:pt x="1468" y="331"/>
                    </a:cubicBezTo>
                    <a:cubicBezTo>
                      <a:pt x="1470" y="331"/>
                      <a:pt x="1467" y="332"/>
                      <a:pt x="1467" y="333"/>
                    </a:cubicBezTo>
                    <a:cubicBezTo>
                      <a:pt x="1466" y="333"/>
                      <a:pt x="1467" y="334"/>
                      <a:pt x="1467" y="334"/>
                    </a:cubicBezTo>
                    <a:cubicBezTo>
                      <a:pt x="1468" y="335"/>
                      <a:pt x="1467" y="335"/>
                      <a:pt x="1466" y="337"/>
                    </a:cubicBezTo>
                    <a:cubicBezTo>
                      <a:pt x="1465" y="338"/>
                      <a:pt x="1472" y="335"/>
                      <a:pt x="1473" y="334"/>
                    </a:cubicBezTo>
                    <a:cubicBezTo>
                      <a:pt x="1475" y="334"/>
                      <a:pt x="1474" y="332"/>
                      <a:pt x="1474" y="332"/>
                    </a:cubicBezTo>
                    <a:cubicBezTo>
                      <a:pt x="1475" y="331"/>
                      <a:pt x="1476" y="330"/>
                      <a:pt x="1477" y="330"/>
                    </a:cubicBezTo>
                    <a:cubicBezTo>
                      <a:pt x="1478" y="329"/>
                      <a:pt x="1491" y="319"/>
                      <a:pt x="1492" y="319"/>
                    </a:cubicBezTo>
                    <a:cubicBezTo>
                      <a:pt x="1493" y="318"/>
                      <a:pt x="1493" y="319"/>
                      <a:pt x="1494" y="320"/>
                    </a:cubicBezTo>
                    <a:cubicBezTo>
                      <a:pt x="1495" y="320"/>
                      <a:pt x="1496" y="318"/>
                      <a:pt x="1496" y="318"/>
                    </a:cubicBezTo>
                    <a:cubicBezTo>
                      <a:pt x="1497" y="318"/>
                      <a:pt x="1497" y="320"/>
                      <a:pt x="1498" y="321"/>
                    </a:cubicBezTo>
                    <a:cubicBezTo>
                      <a:pt x="1499" y="322"/>
                      <a:pt x="1502" y="318"/>
                      <a:pt x="1501" y="318"/>
                    </a:cubicBezTo>
                    <a:cubicBezTo>
                      <a:pt x="1500" y="318"/>
                      <a:pt x="1498" y="317"/>
                      <a:pt x="1498" y="316"/>
                    </a:cubicBezTo>
                    <a:cubicBezTo>
                      <a:pt x="1498" y="315"/>
                      <a:pt x="1502" y="307"/>
                      <a:pt x="1502" y="306"/>
                    </a:cubicBezTo>
                    <a:cubicBezTo>
                      <a:pt x="1502" y="306"/>
                      <a:pt x="1501" y="304"/>
                      <a:pt x="1501" y="304"/>
                    </a:cubicBezTo>
                    <a:cubicBezTo>
                      <a:pt x="1501" y="304"/>
                      <a:pt x="1510" y="301"/>
                      <a:pt x="1512" y="301"/>
                    </a:cubicBezTo>
                    <a:cubicBezTo>
                      <a:pt x="1513" y="301"/>
                      <a:pt x="1513" y="301"/>
                      <a:pt x="1514" y="301"/>
                    </a:cubicBezTo>
                    <a:cubicBezTo>
                      <a:pt x="1516" y="301"/>
                      <a:pt x="1517" y="302"/>
                      <a:pt x="1517" y="303"/>
                    </a:cubicBezTo>
                    <a:cubicBezTo>
                      <a:pt x="1517" y="303"/>
                      <a:pt x="1520" y="303"/>
                      <a:pt x="1521" y="304"/>
                    </a:cubicBezTo>
                    <a:cubicBezTo>
                      <a:pt x="1523" y="304"/>
                      <a:pt x="1527" y="305"/>
                      <a:pt x="1526" y="306"/>
                    </a:cubicBezTo>
                    <a:cubicBezTo>
                      <a:pt x="1526" y="307"/>
                      <a:pt x="1523" y="305"/>
                      <a:pt x="1522" y="306"/>
                    </a:cubicBezTo>
                    <a:cubicBezTo>
                      <a:pt x="1521" y="306"/>
                      <a:pt x="1524" y="308"/>
                      <a:pt x="1523" y="308"/>
                    </a:cubicBezTo>
                    <a:cubicBezTo>
                      <a:pt x="1523" y="309"/>
                      <a:pt x="1520" y="306"/>
                      <a:pt x="1520" y="306"/>
                    </a:cubicBezTo>
                    <a:cubicBezTo>
                      <a:pt x="1519" y="305"/>
                      <a:pt x="1517" y="305"/>
                      <a:pt x="1516" y="305"/>
                    </a:cubicBezTo>
                    <a:cubicBezTo>
                      <a:pt x="1514" y="305"/>
                      <a:pt x="1511" y="308"/>
                      <a:pt x="1510" y="309"/>
                    </a:cubicBezTo>
                    <a:cubicBezTo>
                      <a:pt x="1510" y="310"/>
                      <a:pt x="1510" y="317"/>
                      <a:pt x="1510" y="318"/>
                    </a:cubicBezTo>
                    <a:cubicBezTo>
                      <a:pt x="1509" y="319"/>
                      <a:pt x="1507" y="320"/>
                      <a:pt x="1507" y="321"/>
                    </a:cubicBezTo>
                    <a:cubicBezTo>
                      <a:pt x="1507" y="322"/>
                      <a:pt x="1509" y="323"/>
                      <a:pt x="1509" y="324"/>
                    </a:cubicBezTo>
                    <a:cubicBezTo>
                      <a:pt x="1510" y="325"/>
                      <a:pt x="1509" y="326"/>
                      <a:pt x="1508" y="326"/>
                    </a:cubicBezTo>
                    <a:cubicBezTo>
                      <a:pt x="1507" y="327"/>
                      <a:pt x="1506" y="327"/>
                      <a:pt x="1505" y="328"/>
                    </a:cubicBezTo>
                    <a:cubicBezTo>
                      <a:pt x="1504" y="329"/>
                      <a:pt x="1505" y="331"/>
                      <a:pt x="1505" y="332"/>
                    </a:cubicBezTo>
                    <a:cubicBezTo>
                      <a:pt x="1505" y="333"/>
                      <a:pt x="1501" y="334"/>
                      <a:pt x="1500" y="335"/>
                    </a:cubicBezTo>
                    <a:cubicBezTo>
                      <a:pt x="1498" y="335"/>
                      <a:pt x="1495" y="337"/>
                      <a:pt x="1493" y="338"/>
                    </a:cubicBezTo>
                    <a:cubicBezTo>
                      <a:pt x="1491" y="339"/>
                      <a:pt x="1488" y="339"/>
                      <a:pt x="1487" y="339"/>
                    </a:cubicBezTo>
                    <a:cubicBezTo>
                      <a:pt x="1486" y="340"/>
                      <a:pt x="1486" y="341"/>
                      <a:pt x="1486" y="342"/>
                    </a:cubicBezTo>
                    <a:cubicBezTo>
                      <a:pt x="1485" y="343"/>
                      <a:pt x="1482" y="345"/>
                      <a:pt x="1480" y="347"/>
                    </a:cubicBezTo>
                    <a:cubicBezTo>
                      <a:pt x="1478" y="348"/>
                      <a:pt x="1476" y="351"/>
                      <a:pt x="1473" y="354"/>
                    </a:cubicBezTo>
                    <a:cubicBezTo>
                      <a:pt x="1470" y="356"/>
                      <a:pt x="1467" y="357"/>
                      <a:pt x="1465" y="359"/>
                    </a:cubicBezTo>
                    <a:cubicBezTo>
                      <a:pt x="1462" y="361"/>
                      <a:pt x="1457" y="371"/>
                      <a:pt x="1457" y="371"/>
                    </a:cubicBezTo>
                    <a:cubicBezTo>
                      <a:pt x="1456" y="372"/>
                      <a:pt x="1453" y="374"/>
                      <a:pt x="1452" y="375"/>
                    </a:cubicBezTo>
                    <a:cubicBezTo>
                      <a:pt x="1450" y="376"/>
                      <a:pt x="1447" y="377"/>
                      <a:pt x="1447" y="378"/>
                    </a:cubicBezTo>
                    <a:cubicBezTo>
                      <a:pt x="1446" y="379"/>
                      <a:pt x="1447" y="380"/>
                      <a:pt x="1447" y="381"/>
                    </a:cubicBezTo>
                    <a:cubicBezTo>
                      <a:pt x="1446" y="381"/>
                      <a:pt x="1445" y="380"/>
                      <a:pt x="1444" y="379"/>
                    </a:cubicBezTo>
                    <a:cubicBezTo>
                      <a:pt x="1443" y="379"/>
                      <a:pt x="1440" y="379"/>
                      <a:pt x="1439" y="379"/>
                    </a:cubicBezTo>
                    <a:cubicBezTo>
                      <a:pt x="1439" y="380"/>
                      <a:pt x="1438" y="381"/>
                      <a:pt x="1437" y="382"/>
                    </a:cubicBezTo>
                    <a:cubicBezTo>
                      <a:pt x="1437" y="383"/>
                      <a:pt x="1430" y="383"/>
                      <a:pt x="1429" y="384"/>
                    </a:cubicBezTo>
                    <a:cubicBezTo>
                      <a:pt x="1428" y="384"/>
                      <a:pt x="1431" y="388"/>
                      <a:pt x="1432" y="389"/>
                    </a:cubicBezTo>
                    <a:cubicBezTo>
                      <a:pt x="1432" y="390"/>
                      <a:pt x="1430" y="394"/>
                      <a:pt x="1429" y="395"/>
                    </a:cubicBezTo>
                    <a:cubicBezTo>
                      <a:pt x="1428" y="396"/>
                      <a:pt x="1429" y="394"/>
                      <a:pt x="1427" y="394"/>
                    </a:cubicBezTo>
                    <a:cubicBezTo>
                      <a:pt x="1425" y="394"/>
                      <a:pt x="1422" y="398"/>
                      <a:pt x="1420" y="401"/>
                    </a:cubicBezTo>
                    <a:cubicBezTo>
                      <a:pt x="1418" y="403"/>
                      <a:pt x="1417" y="411"/>
                      <a:pt x="1417" y="413"/>
                    </a:cubicBezTo>
                    <a:cubicBezTo>
                      <a:pt x="1416" y="416"/>
                      <a:pt x="1416" y="427"/>
                      <a:pt x="1416" y="428"/>
                    </a:cubicBezTo>
                    <a:cubicBezTo>
                      <a:pt x="1416" y="429"/>
                      <a:pt x="1419" y="438"/>
                      <a:pt x="1419" y="441"/>
                    </a:cubicBezTo>
                    <a:cubicBezTo>
                      <a:pt x="1419" y="444"/>
                      <a:pt x="1421" y="453"/>
                      <a:pt x="1421" y="454"/>
                    </a:cubicBezTo>
                    <a:cubicBezTo>
                      <a:pt x="1421" y="455"/>
                      <a:pt x="1422" y="460"/>
                      <a:pt x="1423" y="461"/>
                    </a:cubicBezTo>
                    <a:cubicBezTo>
                      <a:pt x="1423" y="462"/>
                      <a:pt x="1423" y="463"/>
                      <a:pt x="1425" y="463"/>
                    </a:cubicBezTo>
                    <a:cubicBezTo>
                      <a:pt x="1427" y="463"/>
                      <a:pt x="1425" y="467"/>
                      <a:pt x="1426" y="469"/>
                    </a:cubicBezTo>
                    <a:cubicBezTo>
                      <a:pt x="1426" y="471"/>
                      <a:pt x="1426" y="480"/>
                      <a:pt x="1427" y="482"/>
                    </a:cubicBezTo>
                    <a:cubicBezTo>
                      <a:pt x="1427" y="483"/>
                      <a:pt x="1428" y="483"/>
                      <a:pt x="1428" y="483"/>
                    </a:cubicBezTo>
                    <a:cubicBezTo>
                      <a:pt x="1429" y="484"/>
                      <a:pt x="1428" y="487"/>
                      <a:pt x="1428" y="488"/>
                    </a:cubicBezTo>
                    <a:cubicBezTo>
                      <a:pt x="1428" y="489"/>
                      <a:pt x="1436" y="482"/>
                      <a:pt x="1437" y="481"/>
                    </a:cubicBezTo>
                    <a:cubicBezTo>
                      <a:pt x="1437" y="480"/>
                      <a:pt x="1441" y="475"/>
                      <a:pt x="1443" y="473"/>
                    </a:cubicBezTo>
                    <a:cubicBezTo>
                      <a:pt x="1444" y="472"/>
                      <a:pt x="1448" y="468"/>
                      <a:pt x="1448" y="467"/>
                    </a:cubicBezTo>
                    <a:cubicBezTo>
                      <a:pt x="1449" y="465"/>
                      <a:pt x="1448" y="464"/>
                      <a:pt x="1447" y="463"/>
                    </a:cubicBezTo>
                    <a:cubicBezTo>
                      <a:pt x="1447" y="462"/>
                      <a:pt x="1449" y="462"/>
                      <a:pt x="1449" y="461"/>
                    </a:cubicBezTo>
                    <a:cubicBezTo>
                      <a:pt x="1449" y="460"/>
                      <a:pt x="1449" y="460"/>
                      <a:pt x="1449" y="459"/>
                    </a:cubicBezTo>
                    <a:cubicBezTo>
                      <a:pt x="1449" y="458"/>
                      <a:pt x="1454" y="456"/>
                      <a:pt x="1454" y="455"/>
                    </a:cubicBezTo>
                    <a:cubicBezTo>
                      <a:pt x="1455" y="454"/>
                      <a:pt x="1460" y="452"/>
                      <a:pt x="1462" y="452"/>
                    </a:cubicBezTo>
                    <a:cubicBezTo>
                      <a:pt x="1463" y="452"/>
                      <a:pt x="1462" y="453"/>
                      <a:pt x="1462" y="454"/>
                    </a:cubicBezTo>
                    <a:cubicBezTo>
                      <a:pt x="1462" y="455"/>
                      <a:pt x="1465" y="455"/>
                      <a:pt x="1465" y="455"/>
                    </a:cubicBezTo>
                    <a:cubicBezTo>
                      <a:pt x="1466" y="454"/>
                      <a:pt x="1463" y="451"/>
                      <a:pt x="1463" y="449"/>
                    </a:cubicBezTo>
                    <a:cubicBezTo>
                      <a:pt x="1462" y="448"/>
                      <a:pt x="1464" y="449"/>
                      <a:pt x="1464" y="449"/>
                    </a:cubicBezTo>
                    <a:cubicBezTo>
                      <a:pt x="1465" y="448"/>
                      <a:pt x="1463" y="446"/>
                      <a:pt x="1463" y="445"/>
                    </a:cubicBezTo>
                    <a:cubicBezTo>
                      <a:pt x="1463" y="444"/>
                      <a:pt x="1464" y="440"/>
                      <a:pt x="1465" y="439"/>
                    </a:cubicBezTo>
                    <a:cubicBezTo>
                      <a:pt x="1465" y="438"/>
                      <a:pt x="1472" y="434"/>
                      <a:pt x="1473" y="434"/>
                    </a:cubicBezTo>
                    <a:cubicBezTo>
                      <a:pt x="1473" y="433"/>
                      <a:pt x="1475" y="433"/>
                      <a:pt x="1476" y="433"/>
                    </a:cubicBezTo>
                    <a:cubicBezTo>
                      <a:pt x="1477" y="433"/>
                      <a:pt x="1478" y="434"/>
                      <a:pt x="1478" y="434"/>
                    </a:cubicBezTo>
                    <a:cubicBezTo>
                      <a:pt x="1479" y="434"/>
                      <a:pt x="1481" y="434"/>
                      <a:pt x="1482" y="433"/>
                    </a:cubicBezTo>
                    <a:cubicBezTo>
                      <a:pt x="1483" y="433"/>
                      <a:pt x="1486" y="431"/>
                      <a:pt x="1487" y="431"/>
                    </a:cubicBezTo>
                    <a:cubicBezTo>
                      <a:pt x="1488" y="430"/>
                      <a:pt x="1488" y="429"/>
                      <a:pt x="1488" y="428"/>
                    </a:cubicBezTo>
                    <a:cubicBezTo>
                      <a:pt x="1488" y="427"/>
                      <a:pt x="1485" y="425"/>
                      <a:pt x="1484" y="424"/>
                    </a:cubicBezTo>
                    <a:cubicBezTo>
                      <a:pt x="1484" y="423"/>
                      <a:pt x="1484" y="422"/>
                      <a:pt x="1484" y="421"/>
                    </a:cubicBezTo>
                    <a:cubicBezTo>
                      <a:pt x="1484" y="420"/>
                      <a:pt x="1484" y="417"/>
                      <a:pt x="1484" y="416"/>
                    </a:cubicBezTo>
                    <a:cubicBezTo>
                      <a:pt x="1483" y="415"/>
                      <a:pt x="1486" y="410"/>
                      <a:pt x="1486" y="409"/>
                    </a:cubicBezTo>
                    <a:cubicBezTo>
                      <a:pt x="1487" y="408"/>
                      <a:pt x="1491" y="407"/>
                      <a:pt x="1491" y="407"/>
                    </a:cubicBezTo>
                    <a:cubicBezTo>
                      <a:pt x="1491" y="406"/>
                      <a:pt x="1491" y="405"/>
                      <a:pt x="1490" y="404"/>
                    </a:cubicBezTo>
                    <a:cubicBezTo>
                      <a:pt x="1490" y="403"/>
                      <a:pt x="1495" y="403"/>
                      <a:pt x="1496" y="403"/>
                    </a:cubicBezTo>
                    <a:cubicBezTo>
                      <a:pt x="1496" y="403"/>
                      <a:pt x="1498" y="403"/>
                      <a:pt x="1498" y="404"/>
                    </a:cubicBezTo>
                    <a:cubicBezTo>
                      <a:pt x="1498" y="405"/>
                      <a:pt x="1494" y="407"/>
                      <a:pt x="1494" y="407"/>
                    </a:cubicBezTo>
                    <a:cubicBezTo>
                      <a:pt x="1493" y="408"/>
                      <a:pt x="1495" y="410"/>
                      <a:pt x="1496" y="410"/>
                    </a:cubicBezTo>
                    <a:cubicBezTo>
                      <a:pt x="1498" y="410"/>
                      <a:pt x="1501" y="408"/>
                      <a:pt x="1502" y="408"/>
                    </a:cubicBezTo>
                    <a:cubicBezTo>
                      <a:pt x="1502" y="407"/>
                      <a:pt x="1501" y="400"/>
                      <a:pt x="1500" y="399"/>
                    </a:cubicBezTo>
                    <a:cubicBezTo>
                      <a:pt x="1500" y="398"/>
                      <a:pt x="1498" y="399"/>
                      <a:pt x="1496" y="398"/>
                    </a:cubicBezTo>
                    <a:cubicBezTo>
                      <a:pt x="1494" y="398"/>
                      <a:pt x="1495" y="390"/>
                      <a:pt x="1496" y="389"/>
                    </a:cubicBezTo>
                    <a:cubicBezTo>
                      <a:pt x="1496" y="387"/>
                      <a:pt x="1500" y="383"/>
                      <a:pt x="1500" y="383"/>
                    </a:cubicBezTo>
                    <a:cubicBezTo>
                      <a:pt x="1500" y="382"/>
                      <a:pt x="1495" y="380"/>
                      <a:pt x="1494" y="380"/>
                    </a:cubicBezTo>
                    <a:cubicBezTo>
                      <a:pt x="1494" y="380"/>
                      <a:pt x="1493" y="380"/>
                      <a:pt x="1493" y="381"/>
                    </a:cubicBezTo>
                    <a:cubicBezTo>
                      <a:pt x="1492" y="381"/>
                      <a:pt x="1493" y="382"/>
                      <a:pt x="1492" y="383"/>
                    </a:cubicBezTo>
                    <a:cubicBezTo>
                      <a:pt x="1491" y="384"/>
                      <a:pt x="1491" y="384"/>
                      <a:pt x="1490" y="384"/>
                    </a:cubicBezTo>
                    <a:cubicBezTo>
                      <a:pt x="1489" y="384"/>
                      <a:pt x="1491" y="383"/>
                      <a:pt x="1490" y="382"/>
                    </a:cubicBezTo>
                    <a:cubicBezTo>
                      <a:pt x="1490" y="382"/>
                      <a:pt x="1486" y="379"/>
                      <a:pt x="1486" y="379"/>
                    </a:cubicBezTo>
                    <a:cubicBezTo>
                      <a:pt x="1486" y="378"/>
                      <a:pt x="1486" y="378"/>
                      <a:pt x="1487" y="376"/>
                    </a:cubicBezTo>
                    <a:cubicBezTo>
                      <a:pt x="1488" y="374"/>
                      <a:pt x="1488" y="373"/>
                      <a:pt x="1489" y="372"/>
                    </a:cubicBezTo>
                    <a:cubicBezTo>
                      <a:pt x="1490" y="371"/>
                      <a:pt x="1490" y="369"/>
                      <a:pt x="1492" y="368"/>
                    </a:cubicBezTo>
                    <a:cubicBezTo>
                      <a:pt x="1493" y="367"/>
                      <a:pt x="1497" y="364"/>
                      <a:pt x="1497" y="363"/>
                    </a:cubicBezTo>
                    <a:cubicBezTo>
                      <a:pt x="1497" y="363"/>
                      <a:pt x="1496" y="362"/>
                      <a:pt x="1496" y="362"/>
                    </a:cubicBezTo>
                    <a:cubicBezTo>
                      <a:pt x="1496" y="361"/>
                      <a:pt x="1496" y="361"/>
                      <a:pt x="1497" y="360"/>
                    </a:cubicBezTo>
                    <a:cubicBezTo>
                      <a:pt x="1498" y="360"/>
                      <a:pt x="1499" y="361"/>
                      <a:pt x="1500" y="361"/>
                    </a:cubicBezTo>
                    <a:cubicBezTo>
                      <a:pt x="1501" y="361"/>
                      <a:pt x="1499" y="359"/>
                      <a:pt x="1499" y="359"/>
                    </a:cubicBezTo>
                    <a:cubicBezTo>
                      <a:pt x="1499" y="358"/>
                      <a:pt x="1501" y="357"/>
                      <a:pt x="1502" y="356"/>
                    </a:cubicBezTo>
                    <a:cubicBezTo>
                      <a:pt x="1502" y="356"/>
                      <a:pt x="1500" y="354"/>
                      <a:pt x="1500" y="353"/>
                    </a:cubicBezTo>
                    <a:cubicBezTo>
                      <a:pt x="1500" y="352"/>
                      <a:pt x="1502" y="351"/>
                      <a:pt x="1502" y="349"/>
                    </a:cubicBezTo>
                    <a:cubicBezTo>
                      <a:pt x="1503" y="348"/>
                      <a:pt x="1505" y="348"/>
                      <a:pt x="1505" y="348"/>
                    </a:cubicBezTo>
                    <a:cubicBezTo>
                      <a:pt x="1506" y="347"/>
                      <a:pt x="1504" y="346"/>
                      <a:pt x="1505" y="346"/>
                    </a:cubicBezTo>
                    <a:cubicBezTo>
                      <a:pt x="1506" y="345"/>
                      <a:pt x="1509" y="346"/>
                      <a:pt x="1510" y="346"/>
                    </a:cubicBezTo>
                    <a:cubicBezTo>
                      <a:pt x="1511" y="346"/>
                      <a:pt x="1509" y="348"/>
                      <a:pt x="1509" y="349"/>
                    </a:cubicBezTo>
                    <a:cubicBezTo>
                      <a:pt x="1509" y="349"/>
                      <a:pt x="1510" y="350"/>
                      <a:pt x="1510" y="349"/>
                    </a:cubicBezTo>
                    <a:cubicBezTo>
                      <a:pt x="1511" y="348"/>
                      <a:pt x="1511" y="347"/>
                      <a:pt x="1511" y="347"/>
                    </a:cubicBezTo>
                    <a:cubicBezTo>
                      <a:pt x="1512" y="346"/>
                      <a:pt x="1514" y="346"/>
                      <a:pt x="1515" y="345"/>
                    </a:cubicBezTo>
                    <a:cubicBezTo>
                      <a:pt x="1517" y="345"/>
                      <a:pt x="1516" y="348"/>
                      <a:pt x="1517" y="349"/>
                    </a:cubicBezTo>
                    <a:cubicBezTo>
                      <a:pt x="1518" y="350"/>
                      <a:pt x="1518" y="350"/>
                      <a:pt x="1519" y="349"/>
                    </a:cubicBezTo>
                    <a:cubicBezTo>
                      <a:pt x="1520" y="349"/>
                      <a:pt x="1522" y="348"/>
                      <a:pt x="1522" y="347"/>
                    </a:cubicBezTo>
                    <a:cubicBezTo>
                      <a:pt x="1522" y="346"/>
                      <a:pt x="1521" y="346"/>
                      <a:pt x="1522" y="345"/>
                    </a:cubicBezTo>
                    <a:cubicBezTo>
                      <a:pt x="1523" y="345"/>
                      <a:pt x="1528" y="342"/>
                      <a:pt x="1530" y="342"/>
                    </a:cubicBezTo>
                    <a:cubicBezTo>
                      <a:pt x="1532" y="341"/>
                      <a:pt x="1535" y="338"/>
                      <a:pt x="1535" y="338"/>
                    </a:cubicBezTo>
                    <a:cubicBezTo>
                      <a:pt x="1536" y="338"/>
                      <a:pt x="1535" y="339"/>
                      <a:pt x="1534" y="341"/>
                    </a:cubicBezTo>
                    <a:cubicBezTo>
                      <a:pt x="1533" y="342"/>
                      <a:pt x="1534" y="342"/>
                      <a:pt x="1534" y="343"/>
                    </a:cubicBezTo>
                    <a:cubicBezTo>
                      <a:pt x="1535" y="345"/>
                      <a:pt x="1533" y="345"/>
                      <a:pt x="1533" y="346"/>
                    </a:cubicBezTo>
                    <a:cubicBezTo>
                      <a:pt x="1533" y="346"/>
                      <a:pt x="1533" y="350"/>
                      <a:pt x="1534" y="349"/>
                    </a:cubicBezTo>
                    <a:cubicBezTo>
                      <a:pt x="1535" y="349"/>
                      <a:pt x="1538" y="344"/>
                      <a:pt x="1541" y="342"/>
                    </a:cubicBezTo>
                    <a:cubicBezTo>
                      <a:pt x="1543" y="340"/>
                      <a:pt x="1549" y="337"/>
                      <a:pt x="1550" y="337"/>
                    </a:cubicBezTo>
                    <a:cubicBezTo>
                      <a:pt x="1552" y="337"/>
                      <a:pt x="1553" y="337"/>
                      <a:pt x="1557" y="337"/>
                    </a:cubicBezTo>
                    <a:cubicBezTo>
                      <a:pt x="1560" y="337"/>
                      <a:pt x="1564" y="336"/>
                      <a:pt x="1566" y="336"/>
                    </a:cubicBezTo>
                    <a:cubicBezTo>
                      <a:pt x="1568" y="336"/>
                      <a:pt x="1567" y="336"/>
                      <a:pt x="1568" y="337"/>
                    </a:cubicBezTo>
                    <a:cubicBezTo>
                      <a:pt x="1569" y="338"/>
                      <a:pt x="1571" y="339"/>
                      <a:pt x="1572" y="339"/>
                    </a:cubicBezTo>
                    <a:cubicBezTo>
                      <a:pt x="1573" y="340"/>
                      <a:pt x="1572" y="340"/>
                      <a:pt x="1572" y="341"/>
                    </a:cubicBezTo>
                    <a:cubicBezTo>
                      <a:pt x="1572" y="343"/>
                      <a:pt x="1574" y="342"/>
                      <a:pt x="1575" y="343"/>
                    </a:cubicBezTo>
                    <a:cubicBezTo>
                      <a:pt x="1576" y="344"/>
                      <a:pt x="1574" y="343"/>
                      <a:pt x="1574" y="344"/>
                    </a:cubicBezTo>
                    <a:cubicBezTo>
                      <a:pt x="1573" y="344"/>
                      <a:pt x="1574" y="344"/>
                      <a:pt x="1575" y="346"/>
                    </a:cubicBezTo>
                    <a:cubicBezTo>
                      <a:pt x="1576" y="347"/>
                      <a:pt x="1577" y="348"/>
                      <a:pt x="1578" y="348"/>
                    </a:cubicBezTo>
                    <a:cubicBezTo>
                      <a:pt x="1579" y="348"/>
                      <a:pt x="1579" y="348"/>
                      <a:pt x="1580" y="347"/>
                    </a:cubicBezTo>
                    <a:cubicBezTo>
                      <a:pt x="1580" y="347"/>
                      <a:pt x="1580" y="344"/>
                      <a:pt x="1581" y="342"/>
                    </a:cubicBezTo>
                    <a:cubicBezTo>
                      <a:pt x="1581" y="341"/>
                      <a:pt x="1582" y="342"/>
                      <a:pt x="1582" y="342"/>
                    </a:cubicBezTo>
                    <a:cubicBezTo>
                      <a:pt x="1583" y="341"/>
                      <a:pt x="1582" y="341"/>
                      <a:pt x="1582" y="340"/>
                    </a:cubicBezTo>
                    <a:cubicBezTo>
                      <a:pt x="1582" y="339"/>
                      <a:pt x="1582" y="339"/>
                      <a:pt x="1584" y="339"/>
                    </a:cubicBezTo>
                    <a:cubicBezTo>
                      <a:pt x="1585" y="338"/>
                      <a:pt x="1588" y="336"/>
                      <a:pt x="1594" y="334"/>
                    </a:cubicBezTo>
                    <a:cubicBezTo>
                      <a:pt x="1599" y="332"/>
                      <a:pt x="1598" y="331"/>
                      <a:pt x="1599" y="330"/>
                    </a:cubicBezTo>
                    <a:cubicBezTo>
                      <a:pt x="1600" y="329"/>
                      <a:pt x="1597" y="329"/>
                      <a:pt x="1597" y="329"/>
                    </a:cubicBezTo>
                    <a:cubicBezTo>
                      <a:pt x="1597" y="328"/>
                      <a:pt x="1599" y="328"/>
                      <a:pt x="1600" y="329"/>
                    </a:cubicBezTo>
                    <a:cubicBezTo>
                      <a:pt x="1601" y="329"/>
                      <a:pt x="1603" y="329"/>
                      <a:pt x="1602" y="328"/>
                    </a:cubicBezTo>
                    <a:cubicBezTo>
                      <a:pt x="1601" y="328"/>
                      <a:pt x="1601" y="327"/>
                      <a:pt x="1601" y="327"/>
                    </a:cubicBezTo>
                    <a:cubicBezTo>
                      <a:pt x="1601" y="326"/>
                      <a:pt x="1603" y="326"/>
                      <a:pt x="1604" y="326"/>
                    </a:cubicBezTo>
                    <a:cubicBezTo>
                      <a:pt x="1606" y="326"/>
                      <a:pt x="1605" y="325"/>
                      <a:pt x="1605" y="325"/>
                    </a:cubicBezTo>
                    <a:cubicBezTo>
                      <a:pt x="1606" y="324"/>
                      <a:pt x="1606" y="325"/>
                      <a:pt x="1607" y="325"/>
                    </a:cubicBezTo>
                    <a:cubicBezTo>
                      <a:pt x="1609" y="324"/>
                      <a:pt x="1606" y="324"/>
                      <a:pt x="1606" y="323"/>
                    </a:cubicBezTo>
                    <a:cubicBezTo>
                      <a:pt x="1605" y="323"/>
                      <a:pt x="1606" y="322"/>
                      <a:pt x="1607" y="322"/>
                    </a:cubicBezTo>
                    <a:cubicBezTo>
                      <a:pt x="1609" y="322"/>
                      <a:pt x="1610" y="321"/>
                      <a:pt x="1611" y="321"/>
                    </a:cubicBezTo>
                    <a:cubicBezTo>
                      <a:pt x="1612" y="321"/>
                      <a:pt x="1613" y="321"/>
                      <a:pt x="1614" y="320"/>
                    </a:cubicBezTo>
                    <a:cubicBezTo>
                      <a:pt x="1614" y="319"/>
                      <a:pt x="1614" y="318"/>
                      <a:pt x="1615" y="317"/>
                    </a:cubicBezTo>
                    <a:cubicBezTo>
                      <a:pt x="1616" y="316"/>
                      <a:pt x="1615" y="318"/>
                      <a:pt x="1617" y="318"/>
                    </a:cubicBezTo>
                    <a:cubicBezTo>
                      <a:pt x="1618" y="318"/>
                      <a:pt x="1619" y="316"/>
                      <a:pt x="1621" y="315"/>
                    </a:cubicBezTo>
                    <a:cubicBezTo>
                      <a:pt x="1622" y="315"/>
                      <a:pt x="1623" y="316"/>
                      <a:pt x="1624" y="316"/>
                    </a:cubicBezTo>
                    <a:cubicBezTo>
                      <a:pt x="1625" y="317"/>
                      <a:pt x="1626" y="316"/>
                      <a:pt x="1626" y="315"/>
                    </a:cubicBezTo>
                    <a:cubicBezTo>
                      <a:pt x="1627" y="315"/>
                      <a:pt x="1626" y="315"/>
                      <a:pt x="1626" y="314"/>
                    </a:cubicBezTo>
                    <a:cubicBezTo>
                      <a:pt x="1625" y="313"/>
                      <a:pt x="1627" y="313"/>
                      <a:pt x="1628" y="313"/>
                    </a:cubicBezTo>
                    <a:cubicBezTo>
                      <a:pt x="1629" y="313"/>
                      <a:pt x="1631" y="313"/>
                      <a:pt x="1632" y="312"/>
                    </a:cubicBezTo>
                    <a:cubicBezTo>
                      <a:pt x="1634" y="312"/>
                      <a:pt x="1633" y="311"/>
                      <a:pt x="1633" y="310"/>
                    </a:cubicBezTo>
                    <a:cubicBezTo>
                      <a:pt x="1634" y="309"/>
                      <a:pt x="1639" y="308"/>
                      <a:pt x="1643" y="307"/>
                    </a:cubicBezTo>
                    <a:cubicBezTo>
                      <a:pt x="1646" y="306"/>
                      <a:pt x="1647" y="304"/>
                      <a:pt x="1649" y="304"/>
                    </a:cubicBezTo>
                    <a:cubicBezTo>
                      <a:pt x="1650" y="304"/>
                      <a:pt x="1652" y="304"/>
                      <a:pt x="1653" y="303"/>
                    </a:cubicBezTo>
                    <a:cubicBezTo>
                      <a:pt x="1653" y="303"/>
                      <a:pt x="1652" y="302"/>
                      <a:pt x="1652" y="302"/>
                    </a:cubicBezTo>
                    <a:cubicBezTo>
                      <a:pt x="1652" y="301"/>
                      <a:pt x="1652" y="301"/>
                      <a:pt x="1652" y="300"/>
                    </a:cubicBezTo>
                    <a:cubicBezTo>
                      <a:pt x="1653" y="300"/>
                      <a:pt x="1652" y="299"/>
                      <a:pt x="1652" y="298"/>
                    </a:cubicBezTo>
                    <a:cubicBezTo>
                      <a:pt x="1653" y="297"/>
                      <a:pt x="1654" y="299"/>
                      <a:pt x="1654" y="299"/>
                    </a:cubicBezTo>
                    <a:cubicBezTo>
                      <a:pt x="1655" y="300"/>
                      <a:pt x="1657" y="299"/>
                      <a:pt x="1657" y="299"/>
                    </a:cubicBezTo>
                    <a:cubicBezTo>
                      <a:pt x="1658" y="299"/>
                      <a:pt x="1657" y="300"/>
                      <a:pt x="1656" y="301"/>
                    </a:cubicBezTo>
                    <a:cubicBezTo>
                      <a:pt x="1655" y="302"/>
                      <a:pt x="1656" y="302"/>
                      <a:pt x="1656" y="303"/>
                    </a:cubicBezTo>
                    <a:cubicBezTo>
                      <a:pt x="1656" y="304"/>
                      <a:pt x="1662" y="304"/>
                      <a:pt x="1663" y="304"/>
                    </a:cubicBezTo>
                    <a:cubicBezTo>
                      <a:pt x="1665" y="304"/>
                      <a:pt x="1668" y="305"/>
                      <a:pt x="1669" y="306"/>
                    </a:cubicBezTo>
                    <a:cubicBezTo>
                      <a:pt x="1670" y="306"/>
                      <a:pt x="1674" y="308"/>
                      <a:pt x="1676" y="308"/>
                    </a:cubicBezTo>
                    <a:cubicBezTo>
                      <a:pt x="1677" y="309"/>
                      <a:pt x="1676" y="307"/>
                      <a:pt x="1676" y="306"/>
                    </a:cubicBezTo>
                    <a:cubicBezTo>
                      <a:pt x="1676" y="305"/>
                      <a:pt x="1677" y="304"/>
                      <a:pt x="1678" y="304"/>
                    </a:cubicBezTo>
                    <a:cubicBezTo>
                      <a:pt x="1679" y="303"/>
                      <a:pt x="1681" y="303"/>
                      <a:pt x="1681" y="302"/>
                    </a:cubicBezTo>
                    <a:cubicBezTo>
                      <a:pt x="1681" y="302"/>
                      <a:pt x="1681" y="302"/>
                      <a:pt x="1681" y="301"/>
                    </a:cubicBezTo>
                    <a:cubicBezTo>
                      <a:pt x="1680" y="300"/>
                      <a:pt x="1681" y="299"/>
                      <a:pt x="1680" y="299"/>
                    </a:cubicBezTo>
                    <a:cubicBezTo>
                      <a:pt x="1680" y="298"/>
                      <a:pt x="1679" y="298"/>
                      <a:pt x="1678" y="297"/>
                    </a:cubicBezTo>
                    <a:cubicBezTo>
                      <a:pt x="1676" y="296"/>
                      <a:pt x="1679" y="295"/>
                      <a:pt x="1679" y="294"/>
                    </a:cubicBezTo>
                    <a:cubicBezTo>
                      <a:pt x="1680" y="293"/>
                      <a:pt x="1679" y="293"/>
                      <a:pt x="1678" y="292"/>
                    </a:cubicBezTo>
                    <a:cubicBezTo>
                      <a:pt x="1677" y="292"/>
                      <a:pt x="1675" y="291"/>
                      <a:pt x="1674" y="291"/>
                    </a:cubicBezTo>
                    <a:cubicBezTo>
                      <a:pt x="1672" y="290"/>
                      <a:pt x="1673" y="289"/>
                      <a:pt x="1673" y="288"/>
                    </a:cubicBezTo>
                    <a:cubicBezTo>
                      <a:pt x="1673" y="288"/>
                      <a:pt x="1672" y="289"/>
                      <a:pt x="1671" y="289"/>
                    </a:cubicBezTo>
                    <a:cubicBezTo>
                      <a:pt x="1670" y="289"/>
                      <a:pt x="1671" y="287"/>
                      <a:pt x="1671" y="286"/>
                    </a:cubicBezTo>
                    <a:cubicBezTo>
                      <a:pt x="1671" y="285"/>
                      <a:pt x="1668" y="286"/>
                      <a:pt x="1667" y="287"/>
                    </a:cubicBezTo>
                    <a:cubicBezTo>
                      <a:pt x="1666" y="287"/>
                      <a:pt x="1666" y="285"/>
                      <a:pt x="1667" y="285"/>
                    </a:cubicBezTo>
                    <a:cubicBezTo>
                      <a:pt x="1668" y="284"/>
                      <a:pt x="1671" y="285"/>
                      <a:pt x="1672" y="284"/>
                    </a:cubicBezTo>
                    <a:cubicBezTo>
                      <a:pt x="1672" y="284"/>
                      <a:pt x="1672" y="283"/>
                      <a:pt x="1671" y="282"/>
                    </a:cubicBezTo>
                    <a:cubicBezTo>
                      <a:pt x="1671" y="281"/>
                      <a:pt x="1671" y="280"/>
                      <a:pt x="1671" y="280"/>
                    </a:cubicBezTo>
                    <a:cubicBezTo>
                      <a:pt x="1671" y="279"/>
                      <a:pt x="1670" y="279"/>
                      <a:pt x="1669" y="279"/>
                    </a:cubicBezTo>
                    <a:cubicBezTo>
                      <a:pt x="1669" y="279"/>
                      <a:pt x="1670" y="278"/>
                      <a:pt x="1669" y="277"/>
                    </a:cubicBezTo>
                    <a:cubicBezTo>
                      <a:pt x="1669" y="276"/>
                      <a:pt x="1669" y="274"/>
                      <a:pt x="1668" y="273"/>
                    </a:cubicBezTo>
                    <a:cubicBezTo>
                      <a:pt x="1666" y="272"/>
                      <a:pt x="1665" y="274"/>
                      <a:pt x="1665" y="275"/>
                    </a:cubicBezTo>
                    <a:cubicBezTo>
                      <a:pt x="1664" y="275"/>
                      <a:pt x="1660" y="273"/>
                      <a:pt x="1658" y="272"/>
                    </a:cubicBezTo>
                    <a:cubicBezTo>
                      <a:pt x="1657" y="271"/>
                      <a:pt x="1657" y="268"/>
                      <a:pt x="1657" y="267"/>
                    </a:cubicBezTo>
                    <a:cubicBezTo>
                      <a:pt x="1657" y="265"/>
                      <a:pt x="1656" y="266"/>
                      <a:pt x="1655" y="266"/>
                    </a:cubicBezTo>
                    <a:cubicBezTo>
                      <a:pt x="1655" y="266"/>
                      <a:pt x="1652" y="267"/>
                      <a:pt x="1652" y="267"/>
                    </a:cubicBezTo>
                    <a:cubicBezTo>
                      <a:pt x="1651" y="267"/>
                      <a:pt x="1648" y="267"/>
                      <a:pt x="1647" y="267"/>
                    </a:cubicBezTo>
                    <a:cubicBezTo>
                      <a:pt x="1646" y="267"/>
                      <a:pt x="1645" y="268"/>
                      <a:pt x="1644" y="268"/>
                    </a:cubicBezTo>
                    <a:cubicBezTo>
                      <a:pt x="1644" y="269"/>
                      <a:pt x="1642" y="270"/>
                      <a:pt x="1642" y="269"/>
                    </a:cubicBezTo>
                    <a:cubicBezTo>
                      <a:pt x="1641" y="269"/>
                      <a:pt x="1642" y="268"/>
                      <a:pt x="1642" y="267"/>
                    </a:cubicBezTo>
                    <a:cubicBezTo>
                      <a:pt x="1642" y="267"/>
                      <a:pt x="1643" y="266"/>
                      <a:pt x="1643" y="266"/>
                    </a:cubicBezTo>
                    <a:cubicBezTo>
                      <a:pt x="1643" y="266"/>
                      <a:pt x="1643" y="265"/>
                      <a:pt x="1642" y="265"/>
                    </a:cubicBezTo>
                    <a:cubicBezTo>
                      <a:pt x="1642" y="264"/>
                      <a:pt x="1640" y="262"/>
                      <a:pt x="1640" y="262"/>
                    </a:cubicBezTo>
                    <a:cubicBezTo>
                      <a:pt x="1640" y="261"/>
                      <a:pt x="1643" y="261"/>
                      <a:pt x="1644" y="262"/>
                    </a:cubicBezTo>
                    <a:cubicBezTo>
                      <a:pt x="1645" y="262"/>
                      <a:pt x="1646" y="263"/>
                      <a:pt x="1646" y="263"/>
                    </a:cubicBezTo>
                    <a:cubicBezTo>
                      <a:pt x="1647" y="264"/>
                      <a:pt x="1648" y="262"/>
                      <a:pt x="1649" y="262"/>
                    </a:cubicBezTo>
                    <a:cubicBezTo>
                      <a:pt x="1649" y="262"/>
                      <a:pt x="1653" y="263"/>
                      <a:pt x="1653" y="263"/>
                    </a:cubicBezTo>
                    <a:cubicBezTo>
                      <a:pt x="1653" y="263"/>
                      <a:pt x="1653" y="262"/>
                      <a:pt x="1654" y="262"/>
                    </a:cubicBezTo>
                    <a:cubicBezTo>
                      <a:pt x="1654" y="261"/>
                      <a:pt x="1652" y="261"/>
                      <a:pt x="1651" y="261"/>
                    </a:cubicBezTo>
                    <a:cubicBezTo>
                      <a:pt x="1650" y="260"/>
                      <a:pt x="1649" y="261"/>
                      <a:pt x="1649" y="261"/>
                    </a:cubicBezTo>
                    <a:cubicBezTo>
                      <a:pt x="1648" y="261"/>
                      <a:pt x="1647" y="261"/>
                      <a:pt x="1647" y="260"/>
                    </a:cubicBezTo>
                    <a:cubicBezTo>
                      <a:pt x="1646" y="260"/>
                      <a:pt x="1645" y="259"/>
                      <a:pt x="1645" y="258"/>
                    </a:cubicBezTo>
                    <a:cubicBezTo>
                      <a:pt x="1646" y="258"/>
                      <a:pt x="1648" y="259"/>
                      <a:pt x="1649" y="259"/>
                    </a:cubicBezTo>
                    <a:cubicBezTo>
                      <a:pt x="1650" y="259"/>
                      <a:pt x="1651" y="258"/>
                      <a:pt x="1652" y="259"/>
                    </a:cubicBezTo>
                    <a:cubicBezTo>
                      <a:pt x="1653" y="259"/>
                      <a:pt x="1654" y="260"/>
                      <a:pt x="1655" y="260"/>
                    </a:cubicBezTo>
                    <a:cubicBezTo>
                      <a:pt x="1655" y="261"/>
                      <a:pt x="1656" y="261"/>
                      <a:pt x="1657" y="262"/>
                    </a:cubicBezTo>
                    <a:cubicBezTo>
                      <a:pt x="1659" y="262"/>
                      <a:pt x="1658" y="262"/>
                      <a:pt x="1658" y="263"/>
                    </a:cubicBezTo>
                    <a:cubicBezTo>
                      <a:pt x="1658" y="264"/>
                      <a:pt x="1659" y="265"/>
                      <a:pt x="1660" y="265"/>
                    </a:cubicBezTo>
                    <a:cubicBezTo>
                      <a:pt x="1661" y="266"/>
                      <a:pt x="1663" y="266"/>
                      <a:pt x="1664" y="266"/>
                    </a:cubicBezTo>
                    <a:cubicBezTo>
                      <a:pt x="1666" y="266"/>
                      <a:pt x="1669" y="264"/>
                      <a:pt x="1672" y="263"/>
                    </a:cubicBezTo>
                    <a:cubicBezTo>
                      <a:pt x="1675" y="263"/>
                      <a:pt x="1681" y="262"/>
                      <a:pt x="1682" y="261"/>
                    </a:cubicBezTo>
                    <a:cubicBezTo>
                      <a:pt x="1684" y="261"/>
                      <a:pt x="1685" y="259"/>
                      <a:pt x="1685" y="259"/>
                    </a:cubicBezTo>
                    <a:cubicBezTo>
                      <a:pt x="1686" y="258"/>
                      <a:pt x="1688" y="258"/>
                      <a:pt x="1689" y="258"/>
                    </a:cubicBezTo>
                    <a:cubicBezTo>
                      <a:pt x="1690" y="257"/>
                      <a:pt x="1691" y="255"/>
                      <a:pt x="1690" y="255"/>
                    </a:cubicBezTo>
                    <a:cubicBezTo>
                      <a:pt x="1690" y="254"/>
                      <a:pt x="1686" y="255"/>
                      <a:pt x="1685" y="255"/>
                    </a:cubicBezTo>
                    <a:cubicBezTo>
                      <a:pt x="1684" y="255"/>
                      <a:pt x="1683" y="254"/>
                      <a:pt x="1683" y="254"/>
                    </a:cubicBezTo>
                    <a:cubicBezTo>
                      <a:pt x="1684" y="253"/>
                      <a:pt x="1692" y="251"/>
                      <a:pt x="1692" y="250"/>
                    </a:cubicBezTo>
                    <a:cubicBezTo>
                      <a:pt x="1693" y="250"/>
                      <a:pt x="1693" y="249"/>
                      <a:pt x="1693" y="249"/>
                    </a:cubicBezTo>
                    <a:cubicBezTo>
                      <a:pt x="1693" y="249"/>
                      <a:pt x="1689" y="247"/>
                      <a:pt x="1688" y="246"/>
                    </a:cubicBezTo>
                    <a:cubicBezTo>
                      <a:pt x="1688" y="245"/>
                      <a:pt x="1688" y="242"/>
                      <a:pt x="1688" y="240"/>
                    </a:cubicBezTo>
                    <a:cubicBezTo>
                      <a:pt x="1688" y="239"/>
                      <a:pt x="1688" y="239"/>
                      <a:pt x="1689" y="238"/>
                    </a:cubicBezTo>
                    <a:cubicBezTo>
                      <a:pt x="1689" y="238"/>
                      <a:pt x="1689" y="239"/>
                      <a:pt x="1690" y="240"/>
                    </a:cubicBezTo>
                    <a:cubicBezTo>
                      <a:pt x="1691" y="240"/>
                      <a:pt x="1693" y="239"/>
                      <a:pt x="1694" y="239"/>
                    </a:cubicBezTo>
                    <a:cubicBezTo>
                      <a:pt x="1694" y="238"/>
                      <a:pt x="1692" y="237"/>
                      <a:pt x="1692" y="236"/>
                    </a:cubicBezTo>
                    <a:cubicBezTo>
                      <a:pt x="1692" y="236"/>
                      <a:pt x="1694" y="234"/>
                      <a:pt x="1695" y="234"/>
                    </a:cubicBezTo>
                    <a:cubicBezTo>
                      <a:pt x="1696" y="234"/>
                      <a:pt x="1696" y="238"/>
                      <a:pt x="1696" y="238"/>
                    </a:cubicBezTo>
                    <a:cubicBezTo>
                      <a:pt x="1697" y="238"/>
                      <a:pt x="1702" y="234"/>
                      <a:pt x="1702" y="235"/>
                    </a:cubicBezTo>
                    <a:cubicBezTo>
                      <a:pt x="1702" y="235"/>
                      <a:pt x="1702" y="239"/>
                      <a:pt x="1702" y="240"/>
                    </a:cubicBezTo>
                    <a:cubicBezTo>
                      <a:pt x="1702" y="241"/>
                      <a:pt x="1700" y="242"/>
                      <a:pt x="1699" y="243"/>
                    </a:cubicBezTo>
                    <a:cubicBezTo>
                      <a:pt x="1698" y="244"/>
                      <a:pt x="1698" y="242"/>
                      <a:pt x="1698" y="243"/>
                    </a:cubicBezTo>
                    <a:cubicBezTo>
                      <a:pt x="1697" y="243"/>
                      <a:pt x="1698" y="244"/>
                      <a:pt x="1699" y="245"/>
                    </a:cubicBezTo>
                    <a:cubicBezTo>
                      <a:pt x="1699" y="245"/>
                      <a:pt x="1703" y="246"/>
                      <a:pt x="1703" y="247"/>
                    </a:cubicBezTo>
                    <a:cubicBezTo>
                      <a:pt x="1704" y="247"/>
                      <a:pt x="1703" y="249"/>
                      <a:pt x="1703" y="250"/>
                    </a:cubicBezTo>
                    <a:cubicBezTo>
                      <a:pt x="1704" y="250"/>
                      <a:pt x="1709" y="250"/>
                      <a:pt x="1711" y="250"/>
                    </a:cubicBezTo>
                    <a:cubicBezTo>
                      <a:pt x="1714" y="250"/>
                      <a:pt x="1721" y="250"/>
                      <a:pt x="1723" y="250"/>
                    </a:cubicBezTo>
                    <a:cubicBezTo>
                      <a:pt x="1725" y="250"/>
                      <a:pt x="1729" y="252"/>
                      <a:pt x="1731" y="253"/>
                    </a:cubicBezTo>
                    <a:cubicBezTo>
                      <a:pt x="1733" y="254"/>
                      <a:pt x="1732" y="257"/>
                      <a:pt x="1733" y="259"/>
                    </a:cubicBezTo>
                    <a:cubicBezTo>
                      <a:pt x="1734" y="260"/>
                      <a:pt x="1736" y="263"/>
                      <a:pt x="1736" y="264"/>
                    </a:cubicBezTo>
                    <a:cubicBezTo>
                      <a:pt x="1737" y="264"/>
                      <a:pt x="1740" y="263"/>
                      <a:pt x="1741" y="264"/>
                    </a:cubicBezTo>
                    <a:cubicBezTo>
                      <a:pt x="1743" y="264"/>
                      <a:pt x="1748" y="266"/>
                      <a:pt x="1749" y="267"/>
                    </a:cubicBezTo>
                    <a:cubicBezTo>
                      <a:pt x="1750" y="267"/>
                      <a:pt x="1752" y="270"/>
                      <a:pt x="1752" y="271"/>
                    </a:cubicBezTo>
                    <a:cubicBezTo>
                      <a:pt x="1753" y="271"/>
                      <a:pt x="1754" y="271"/>
                      <a:pt x="1755" y="272"/>
                    </a:cubicBezTo>
                    <a:cubicBezTo>
                      <a:pt x="1757" y="272"/>
                      <a:pt x="1756" y="271"/>
                      <a:pt x="1757" y="271"/>
                    </a:cubicBezTo>
                    <a:cubicBezTo>
                      <a:pt x="1758" y="270"/>
                      <a:pt x="1758" y="270"/>
                      <a:pt x="1758" y="269"/>
                    </a:cubicBezTo>
                    <a:cubicBezTo>
                      <a:pt x="1758" y="268"/>
                      <a:pt x="1759" y="267"/>
                      <a:pt x="1759" y="267"/>
                    </a:cubicBezTo>
                    <a:cubicBezTo>
                      <a:pt x="1760" y="267"/>
                      <a:pt x="1760" y="269"/>
                      <a:pt x="1760" y="270"/>
                    </a:cubicBezTo>
                    <a:cubicBezTo>
                      <a:pt x="1760" y="270"/>
                      <a:pt x="1761" y="273"/>
                      <a:pt x="1761" y="273"/>
                    </a:cubicBezTo>
                    <a:cubicBezTo>
                      <a:pt x="1762" y="273"/>
                      <a:pt x="1763" y="273"/>
                      <a:pt x="1763" y="272"/>
                    </a:cubicBezTo>
                    <a:cubicBezTo>
                      <a:pt x="1764" y="272"/>
                      <a:pt x="1763" y="272"/>
                      <a:pt x="1762" y="271"/>
                    </a:cubicBezTo>
                    <a:cubicBezTo>
                      <a:pt x="1762" y="271"/>
                      <a:pt x="1762" y="270"/>
                      <a:pt x="1763" y="270"/>
                    </a:cubicBezTo>
                    <a:cubicBezTo>
                      <a:pt x="1763" y="270"/>
                      <a:pt x="1766" y="271"/>
                      <a:pt x="1767" y="271"/>
                    </a:cubicBezTo>
                    <a:cubicBezTo>
                      <a:pt x="1767" y="271"/>
                      <a:pt x="1769" y="271"/>
                      <a:pt x="1769" y="271"/>
                    </a:cubicBezTo>
                    <a:cubicBezTo>
                      <a:pt x="1769" y="271"/>
                      <a:pt x="1764" y="269"/>
                      <a:pt x="1763" y="268"/>
                    </a:cubicBezTo>
                    <a:cubicBezTo>
                      <a:pt x="1762" y="268"/>
                      <a:pt x="1761" y="267"/>
                      <a:pt x="1762" y="267"/>
                    </a:cubicBezTo>
                    <a:cubicBezTo>
                      <a:pt x="1762" y="267"/>
                      <a:pt x="1762" y="266"/>
                      <a:pt x="1763" y="266"/>
                    </a:cubicBezTo>
                    <a:cubicBezTo>
                      <a:pt x="1765" y="266"/>
                      <a:pt x="1765" y="265"/>
                      <a:pt x="1765" y="265"/>
                    </a:cubicBezTo>
                    <a:cubicBezTo>
                      <a:pt x="1765" y="264"/>
                      <a:pt x="1763" y="264"/>
                      <a:pt x="1763" y="264"/>
                    </a:cubicBezTo>
                    <a:cubicBezTo>
                      <a:pt x="1762" y="264"/>
                      <a:pt x="1761" y="265"/>
                      <a:pt x="1760" y="265"/>
                    </a:cubicBezTo>
                    <a:cubicBezTo>
                      <a:pt x="1760" y="265"/>
                      <a:pt x="1761" y="263"/>
                      <a:pt x="1763" y="262"/>
                    </a:cubicBezTo>
                    <a:cubicBezTo>
                      <a:pt x="1765" y="262"/>
                      <a:pt x="1767" y="262"/>
                      <a:pt x="1768" y="262"/>
                    </a:cubicBezTo>
                    <a:cubicBezTo>
                      <a:pt x="1769" y="262"/>
                      <a:pt x="1771" y="260"/>
                      <a:pt x="1771" y="259"/>
                    </a:cubicBezTo>
                    <a:cubicBezTo>
                      <a:pt x="1772" y="258"/>
                      <a:pt x="1771" y="258"/>
                      <a:pt x="1771" y="257"/>
                    </a:cubicBezTo>
                    <a:cubicBezTo>
                      <a:pt x="1771" y="257"/>
                      <a:pt x="1770" y="257"/>
                      <a:pt x="1769" y="257"/>
                    </a:cubicBezTo>
                    <a:cubicBezTo>
                      <a:pt x="1768" y="257"/>
                      <a:pt x="1767" y="257"/>
                      <a:pt x="1766" y="256"/>
                    </a:cubicBezTo>
                    <a:cubicBezTo>
                      <a:pt x="1765" y="255"/>
                      <a:pt x="1769" y="255"/>
                      <a:pt x="1770" y="255"/>
                    </a:cubicBezTo>
                    <a:cubicBezTo>
                      <a:pt x="1771" y="255"/>
                      <a:pt x="1772" y="254"/>
                      <a:pt x="1772" y="253"/>
                    </a:cubicBezTo>
                    <a:cubicBezTo>
                      <a:pt x="1772" y="252"/>
                      <a:pt x="1771" y="253"/>
                      <a:pt x="1770" y="253"/>
                    </a:cubicBezTo>
                    <a:cubicBezTo>
                      <a:pt x="1770" y="254"/>
                      <a:pt x="1769" y="253"/>
                      <a:pt x="1768" y="252"/>
                    </a:cubicBezTo>
                    <a:cubicBezTo>
                      <a:pt x="1767" y="252"/>
                      <a:pt x="1769" y="251"/>
                      <a:pt x="1769" y="251"/>
                    </a:cubicBezTo>
                    <a:cubicBezTo>
                      <a:pt x="1769" y="250"/>
                      <a:pt x="1768" y="250"/>
                      <a:pt x="1766" y="250"/>
                    </a:cubicBezTo>
                    <a:cubicBezTo>
                      <a:pt x="1764" y="249"/>
                      <a:pt x="1764" y="248"/>
                      <a:pt x="1764" y="248"/>
                    </a:cubicBezTo>
                    <a:cubicBezTo>
                      <a:pt x="1764" y="248"/>
                      <a:pt x="1769" y="248"/>
                      <a:pt x="1770" y="248"/>
                    </a:cubicBezTo>
                    <a:cubicBezTo>
                      <a:pt x="1771" y="248"/>
                      <a:pt x="1771" y="250"/>
                      <a:pt x="1772" y="250"/>
                    </a:cubicBezTo>
                    <a:cubicBezTo>
                      <a:pt x="1772" y="250"/>
                      <a:pt x="1774" y="250"/>
                      <a:pt x="1776" y="251"/>
                    </a:cubicBezTo>
                    <a:cubicBezTo>
                      <a:pt x="1777" y="251"/>
                      <a:pt x="1784" y="252"/>
                      <a:pt x="1784" y="252"/>
                    </a:cubicBezTo>
                    <a:cubicBezTo>
                      <a:pt x="1784" y="252"/>
                      <a:pt x="1784" y="251"/>
                      <a:pt x="1784" y="250"/>
                    </a:cubicBezTo>
                    <a:cubicBezTo>
                      <a:pt x="1784" y="250"/>
                      <a:pt x="1783" y="250"/>
                      <a:pt x="1783" y="249"/>
                    </a:cubicBezTo>
                    <a:cubicBezTo>
                      <a:pt x="1783" y="248"/>
                      <a:pt x="1780" y="247"/>
                      <a:pt x="1780" y="246"/>
                    </a:cubicBezTo>
                    <a:cubicBezTo>
                      <a:pt x="1779" y="246"/>
                      <a:pt x="1779" y="245"/>
                      <a:pt x="1780" y="245"/>
                    </a:cubicBezTo>
                    <a:cubicBezTo>
                      <a:pt x="1780" y="245"/>
                      <a:pt x="1784" y="248"/>
                      <a:pt x="1784" y="248"/>
                    </a:cubicBezTo>
                    <a:cubicBezTo>
                      <a:pt x="1785" y="248"/>
                      <a:pt x="1789" y="250"/>
                      <a:pt x="1790" y="249"/>
                    </a:cubicBezTo>
                    <a:cubicBezTo>
                      <a:pt x="1791" y="249"/>
                      <a:pt x="1790" y="248"/>
                      <a:pt x="1790" y="247"/>
                    </a:cubicBezTo>
                    <a:cubicBezTo>
                      <a:pt x="1791" y="247"/>
                      <a:pt x="1793" y="245"/>
                      <a:pt x="1794" y="244"/>
                    </a:cubicBezTo>
                    <a:cubicBezTo>
                      <a:pt x="1795" y="244"/>
                      <a:pt x="1799" y="242"/>
                      <a:pt x="1799" y="242"/>
                    </a:cubicBezTo>
                    <a:cubicBezTo>
                      <a:pt x="1800" y="241"/>
                      <a:pt x="1799" y="240"/>
                      <a:pt x="1798" y="240"/>
                    </a:cubicBezTo>
                    <a:cubicBezTo>
                      <a:pt x="1798" y="240"/>
                      <a:pt x="1795" y="240"/>
                      <a:pt x="1794" y="240"/>
                    </a:cubicBezTo>
                    <a:cubicBezTo>
                      <a:pt x="1793" y="240"/>
                      <a:pt x="1794" y="239"/>
                      <a:pt x="1793" y="238"/>
                    </a:cubicBezTo>
                    <a:cubicBezTo>
                      <a:pt x="1793" y="236"/>
                      <a:pt x="1790" y="235"/>
                      <a:pt x="1788" y="234"/>
                    </a:cubicBezTo>
                    <a:cubicBezTo>
                      <a:pt x="1785" y="233"/>
                      <a:pt x="1782" y="230"/>
                      <a:pt x="1781" y="229"/>
                    </a:cubicBezTo>
                    <a:cubicBezTo>
                      <a:pt x="1780" y="228"/>
                      <a:pt x="1776" y="225"/>
                      <a:pt x="1775" y="225"/>
                    </a:cubicBezTo>
                    <a:cubicBezTo>
                      <a:pt x="1774" y="224"/>
                      <a:pt x="1772" y="224"/>
                      <a:pt x="1770" y="224"/>
                    </a:cubicBezTo>
                    <a:cubicBezTo>
                      <a:pt x="1768" y="223"/>
                      <a:pt x="1764" y="222"/>
                      <a:pt x="1765" y="223"/>
                    </a:cubicBezTo>
                    <a:cubicBezTo>
                      <a:pt x="1765" y="224"/>
                      <a:pt x="1769" y="225"/>
                      <a:pt x="1771" y="226"/>
                    </a:cubicBezTo>
                    <a:cubicBezTo>
                      <a:pt x="1772" y="227"/>
                      <a:pt x="1762" y="225"/>
                      <a:pt x="1761" y="225"/>
                    </a:cubicBezTo>
                    <a:cubicBezTo>
                      <a:pt x="1760" y="225"/>
                      <a:pt x="1760" y="227"/>
                      <a:pt x="1759" y="229"/>
                    </a:cubicBezTo>
                    <a:cubicBezTo>
                      <a:pt x="1758" y="230"/>
                      <a:pt x="1758" y="226"/>
                      <a:pt x="1758" y="225"/>
                    </a:cubicBezTo>
                    <a:cubicBezTo>
                      <a:pt x="1758" y="224"/>
                      <a:pt x="1761" y="223"/>
                      <a:pt x="1760" y="222"/>
                    </a:cubicBezTo>
                    <a:cubicBezTo>
                      <a:pt x="1760" y="221"/>
                      <a:pt x="1757" y="221"/>
                      <a:pt x="1754" y="221"/>
                    </a:cubicBezTo>
                    <a:cubicBezTo>
                      <a:pt x="1751" y="221"/>
                      <a:pt x="1747" y="221"/>
                      <a:pt x="1746" y="222"/>
                    </a:cubicBezTo>
                    <a:cubicBezTo>
                      <a:pt x="1745" y="223"/>
                      <a:pt x="1747" y="223"/>
                      <a:pt x="1749" y="223"/>
                    </a:cubicBezTo>
                    <a:cubicBezTo>
                      <a:pt x="1751" y="223"/>
                      <a:pt x="1749" y="223"/>
                      <a:pt x="1749" y="224"/>
                    </a:cubicBezTo>
                    <a:cubicBezTo>
                      <a:pt x="1749" y="226"/>
                      <a:pt x="1751" y="224"/>
                      <a:pt x="1751" y="225"/>
                    </a:cubicBezTo>
                    <a:cubicBezTo>
                      <a:pt x="1752" y="226"/>
                      <a:pt x="1753" y="229"/>
                      <a:pt x="1752" y="231"/>
                    </a:cubicBezTo>
                    <a:cubicBezTo>
                      <a:pt x="1751" y="232"/>
                      <a:pt x="1751" y="232"/>
                      <a:pt x="1752" y="232"/>
                    </a:cubicBezTo>
                    <a:cubicBezTo>
                      <a:pt x="1752" y="233"/>
                      <a:pt x="1755" y="233"/>
                      <a:pt x="1755" y="235"/>
                    </a:cubicBezTo>
                    <a:cubicBezTo>
                      <a:pt x="1755" y="236"/>
                      <a:pt x="1752" y="239"/>
                      <a:pt x="1751" y="239"/>
                    </a:cubicBezTo>
                    <a:cubicBezTo>
                      <a:pt x="1751" y="239"/>
                      <a:pt x="1752" y="236"/>
                      <a:pt x="1752" y="234"/>
                    </a:cubicBezTo>
                    <a:cubicBezTo>
                      <a:pt x="1752" y="233"/>
                      <a:pt x="1750" y="234"/>
                      <a:pt x="1749" y="234"/>
                    </a:cubicBezTo>
                    <a:cubicBezTo>
                      <a:pt x="1749" y="234"/>
                      <a:pt x="1749" y="235"/>
                      <a:pt x="1749" y="236"/>
                    </a:cubicBezTo>
                    <a:cubicBezTo>
                      <a:pt x="1749" y="236"/>
                      <a:pt x="1747" y="237"/>
                      <a:pt x="1746" y="237"/>
                    </a:cubicBezTo>
                    <a:cubicBezTo>
                      <a:pt x="1746" y="237"/>
                      <a:pt x="1746" y="234"/>
                      <a:pt x="1746" y="233"/>
                    </a:cubicBezTo>
                    <a:cubicBezTo>
                      <a:pt x="1746" y="232"/>
                      <a:pt x="1745" y="232"/>
                      <a:pt x="1744" y="232"/>
                    </a:cubicBezTo>
                    <a:cubicBezTo>
                      <a:pt x="1744" y="231"/>
                      <a:pt x="1742" y="231"/>
                      <a:pt x="1741" y="230"/>
                    </a:cubicBezTo>
                    <a:cubicBezTo>
                      <a:pt x="1740" y="229"/>
                      <a:pt x="1743" y="229"/>
                      <a:pt x="1743" y="228"/>
                    </a:cubicBezTo>
                    <a:cubicBezTo>
                      <a:pt x="1744" y="228"/>
                      <a:pt x="1743" y="226"/>
                      <a:pt x="1743" y="225"/>
                    </a:cubicBezTo>
                    <a:cubicBezTo>
                      <a:pt x="1743" y="225"/>
                      <a:pt x="1741" y="222"/>
                      <a:pt x="1741" y="221"/>
                    </a:cubicBezTo>
                    <a:cubicBezTo>
                      <a:pt x="1740" y="220"/>
                      <a:pt x="1742" y="218"/>
                      <a:pt x="1742" y="217"/>
                    </a:cubicBezTo>
                    <a:cubicBezTo>
                      <a:pt x="1741" y="216"/>
                      <a:pt x="1740" y="215"/>
                      <a:pt x="1740" y="215"/>
                    </a:cubicBezTo>
                    <a:cubicBezTo>
                      <a:pt x="1739" y="216"/>
                      <a:pt x="1739" y="217"/>
                      <a:pt x="1739" y="217"/>
                    </a:cubicBezTo>
                    <a:cubicBezTo>
                      <a:pt x="1739" y="218"/>
                      <a:pt x="1736" y="218"/>
                      <a:pt x="1736" y="218"/>
                    </a:cubicBezTo>
                    <a:cubicBezTo>
                      <a:pt x="1735" y="217"/>
                      <a:pt x="1737" y="216"/>
                      <a:pt x="1737" y="215"/>
                    </a:cubicBezTo>
                    <a:cubicBezTo>
                      <a:pt x="1738" y="215"/>
                      <a:pt x="1737" y="212"/>
                      <a:pt x="1737" y="211"/>
                    </a:cubicBezTo>
                    <a:cubicBezTo>
                      <a:pt x="1737" y="210"/>
                      <a:pt x="1733" y="209"/>
                      <a:pt x="1730" y="208"/>
                    </a:cubicBezTo>
                    <a:cubicBezTo>
                      <a:pt x="1728" y="207"/>
                      <a:pt x="1722" y="204"/>
                      <a:pt x="1720" y="203"/>
                    </a:cubicBezTo>
                    <a:cubicBezTo>
                      <a:pt x="1717" y="202"/>
                      <a:pt x="1717" y="201"/>
                      <a:pt x="1715" y="201"/>
                    </a:cubicBezTo>
                    <a:cubicBezTo>
                      <a:pt x="1713" y="201"/>
                      <a:pt x="1709" y="201"/>
                      <a:pt x="1708" y="201"/>
                    </a:cubicBezTo>
                    <a:cubicBezTo>
                      <a:pt x="1708" y="200"/>
                      <a:pt x="1712" y="200"/>
                      <a:pt x="1713" y="199"/>
                    </a:cubicBezTo>
                    <a:cubicBezTo>
                      <a:pt x="1713" y="198"/>
                      <a:pt x="1707" y="195"/>
                      <a:pt x="1707" y="195"/>
                    </a:cubicBezTo>
                    <a:cubicBezTo>
                      <a:pt x="1706" y="196"/>
                      <a:pt x="1709" y="198"/>
                      <a:pt x="1708" y="198"/>
                    </a:cubicBezTo>
                    <a:cubicBezTo>
                      <a:pt x="1708" y="198"/>
                      <a:pt x="1701" y="196"/>
                      <a:pt x="1700" y="195"/>
                    </a:cubicBezTo>
                    <a:cubicBezTo>
                      <a:pt x="1699" y="194"/>
                      <a:pt x="1697" y="192"/>
                      <a:pt x="1696" y="191"/>
                    </a:cubicBezTo>
                    <a:cubicBezTo>
                      <a:pt x="1695" y="190"/>
                      <a:pt x="1693" y="187"/>
                      <a:pt x="1693" y="187"/>
                    </a:cubicBezTo>
                    <a:cubicBezTo>
                      <a:pt x="1692" y="187"/>
                      <a:pt x="1688" y="187"/>
                      <a:pt x="1685" y="186"/>
                    </a:cubicBezTo>
                    <a:cubicBezTo>
                      <a:pt x="1682" y="186"/>
                      <a:pt x="1679" y="184"/>
                      <a:pt x="1675" y="181"/>
                    </a:cubicBezTo>
                    <a:cubicBezTo>
                      <a:pt x="1671" y="179"/>
                      <a:pt x="1670" y="178"/>
                      <a:pt x="1668" y="177"/>
                    </a:cubicBezTo>
                    <a:cubicBezTo>
                      <a:pt x="1666" y="177"/>
                      <a:pt x="1662" y="176"/>
                      <a:pt x="1658" y="175"/>
                    </a:cubicBezTo>
                    <a:cubicBezTo>
                      <a:pt x="1654" y="174"/>
                      <a:pt x="1653" y="174"/>
                      <a:pt x="1651" y="174"/>
                    </a:cubicBezTo>
                    <a:cubicBezTo>
                      <a:pt x="1648" y="173"/>
                      <a:pt x="1643" y="168"/>
                      <a:pt x="1642" y="169"/>
                    </a:cubicBezTo>
                    <a:cubicBezTo>
                      <a:pt x="1640" y="169"/>
                      <a:pt x="1635" y="169"/>
                      <a:pt x="1631" y="169"/>
                    </a:cubicBezTo>
                    <a:cubicBezTo>
                      <a:pt x="1627" y="169"/>
                      <a:pt x="1624" y="169"/>
                      <a:pt x="1620" y="168"/>
                    </a:cubicBezTo>
                    <a:cubicBezTo>
                      <a:pt x="1616" y="167"/>
                      <a:pt x="1612" y="167"/>
                      <a:pt x="1611" y="168"/>
                    </a:cubicBezTo>
                    <a:cubicBezTo>
                      <a:pt x="1610" y="169"/>
                      <a:pt x="1612" y="169"/>
                      <a:pt x="1612" y="169"/>
                    </a:cubicBezTo>
                    <a:cubicBezTo>
                      <a:pt x="1612" y="170"/>
                      <a:pt x="1612" y="170"/>
                      <a:pt x="1611" y="171"/>
                    </a:cubicBezTo>
                    <a:cubicBezTo>
                      <a:pt x="1610" y="172"/>
                      <a:pt x="1606" y="167"/>
                      <a:pt x="1605" y="167"/>
                    </a:cubicBezTo>
                    <a:cubicBezTo>
                      <a:pt x="1604" y="166"/>
                      <a:pt x="1602" y="166"/>
                      <a:pt x="1598" y="166"/>
                    </a:cubicBezTo>
                    <a:cubicBezTo>
                      <a:pt x="1595" y="166"/>
                      <a:pt x="1587" y="165"/>
                      <a:pt x="1585" y="165"/>
                    </a:cubicBezTo>
                    <a:cubicBezTo>
                      <a:pt x="1584" y="165"/>
                      <a:pt x="1580" y="163"/>
                      <a:pt x="1579" y="163"/>
                    </a:cubicBezTo>
                    <a:cubicBezTo>
                      <a:pt x="1579" y="164"/>
                      <a:pt x="1581" y="165"/>
                      <a:pt x="1582" y="166"/>
                    </a:cubicBezTo>
                    <a:cubicBezTo>
                      <a:pt x="1582" y="166"/>
                      <a:pt x="1581" y="168"/>
                      <a:pt x="1581" y="170"/>
                    </a:cubicBezTo>
                    <a:cubicBezTo>
                      <a:pt x="1581" y="171"/>
                      <a:pt x="1577" y="173"/>
                      <a:pt x="1577" y="174"/>
                    </a:cubicBezTo>
                    <a:cubicBezTo>
                      <a:pt x="1577" y="176"/>
                      <a:pt x="1581" y="175"/>
                      <a:pt x="1582" y="175"/>
                    </a:cubicBezTo>
                    <a:cubicBezTo>
                      <a:pt x="1583" y="175"/>
                      <a:pt x="1584" y="179"/>
                      <a:pt x="1584" y="180"/>
                    </a:cubicBezTo>
                    <a:cubicBezTo>
                      <a:pt x="1584" y="181"/>
                      <a:pt x="1587" y="184"/>
                      <a:pt x="1587" y="184"/>
                    </a:cubicBezTo>
                    <a:cubicBezTo>
                      <a:pt x="1587" y="185"/>
                      <a:pt x="1584" y="187"/>
                      <a:pt x="1583" y="187"/>
                    </a:cubicBezTo>
                    <a:cubicBezTo>
                      <a:pt x="1582" y="188"/>
                      <a:pt x="1583" y="189"/>
                      <a:pt x="1583" y="189"/>
                    </a:cubicBezTo>
                    <a:cubicBezTo>
                      <a:pt x="1583" y="190"/>
                      <a:pt x="1581" y="189"/>
                      <a:pt x="1581" y="189"/>
                    </a:cubicBezTo>
                    <a:cubicBezTo>
                      <a:pt x="1580" y="189"/>
                      <a:pt x="1581" y="190"/>
                      <a:pt x="1581" y="191"/>
                    </a:cubicBezTo>
                    <a:cubicBezTo>
                      <a:pt x="1581" y="191"/>
                      <a:pt x="1580" y="190"/>
                      <a:pt x="1579" y="190"/>
                    </a:cubicBezTo>
                    <a:cubicBezTo>
                      <a:pt x="1578" y="189"/>
                      <a:pt x="1577" y="190"/>
                      <a:pt x="1576" y="190"/>
                    </a:cubicBezTo>
                    <a:cubicBezTo>
                      <a:pt x="1574" y="190"/>
                      <a:pt x="1572" y="191"/>
                      <a:pt x="1570" y="190"/>
                    </a:cubicBezTo>
                    <a:cubicBezTo>
                      <a:pt x="1569" y="189"/>
                      <a:pt x="1569" y="188"/>
                      <a:pt x="1569" y="188"/>
                    </a:cubicBezTo>
                    <a:cubicBezTo>
                      <a:pt x="1568" y="187"/>
                      <a:pt x="1568" y="185"/>
                      <a:pt x="1568" y="185"/>
                    </a:cubicBezTo>
                    <a:cubicBezTo>
                      <a:pt x="1567" y="184"/>
                      <a:pt x="1558" y="182"/>
                      <a:pt x="1557" y="182"/>
                    </a:cubicBezTo>
                    <a:cubicBezTo>
                      <a:pt x="1556" y="181"/>
                      <a:pt x="1556" y="179"/>
                      <a:pt x="1555" y="178"/>
                    </a:cubicBezTo>
                    <a:cubicBezTo>
                      <a:pt x="1555" y="178"/>
                      <a:pt x="1556" y="176"/>
                      <a:pt x="1556" y="176"/>
                    </a:cubicBezTo>
                    <a:cubicBezTo>
                      <a:pt x="1556" y="175"/>
                      <a:pt x="1551" y="171"/>
                      <a:pt x="1550" y="172"/>
                    </a:cubicBezTo>
                    <a:cubicBezTo>
                      <a:pt x="1549" y="172"/>
                      <a:pt x="1546" y="174"/>
                      <a:pt x="1545" y="175"/>
                    </a:cubicBezTo>
                    <a:cubicBezTo>
                      <a:pt x="1544" y="175"/>
                      <a:pt x="1545" y="175"/>
                      <a:pt x="1541" y="175"/>
                    </a:cubicBezTo>
                    <a:cubicBezTo>
                      <a:pt x="1537" y="175"/>
                      <a:pt x="1529" y="175"/>
                      <a:pt x="1524" y="175"/>
                    </a:cubicBezTo>
                    <a:cubicBezTo>
                      <a:pt x="1520" y="175"/>
                      <a:pt x="1522" y="175"/>
                      <a:pt x="1519" y="173"/>
                    </a:cubicBezTo>
                    <a:cubicBezTo>
                      <a:pt x="1516" y="172"/>
                      <a:pt x="1511" y="171"/>
                      <a:pt x="1509" y="170"/>
                    </a:cubicBezTo>
                    <a:cubicBezTo>
                      <a:pt x="1506" y="170"/>
                      <a:pt x="1493" y="172"/>
                      <a:pt x="1488" y="174"/>
                    </a:cubicBezTo>
                    <a:cubicBezTo>
                      <a:pt x="1483" y="175"/>
                      <a:pt x="1477" y="175"/>
                      <a:pt x="1476" y="175"/>
                    </a:cubicBezTo>
                    <a:cubicBezTo>
                      <a:pt x="1474" y="175"/>
                      <a:pt x="1473" y="174"/>
                      <a:pt x="1470" y="174"/>
                    </a:cubicBezTo>
                    <a:cubicBezTo>
                      <a:pt x="1467" y="173"/>
                      <a:pt x="1463" y="172"/>
                      <a:pt x="1462" y="171"/>
                    </a:cubicBezTo>
                    <a:cubicBezTo>
                      <a:pt x="1461" y="171"/>
                      <a:pt x="1461" y="169"/>
                      <a:pt x="1461" y="169"/>
                    </a:cubicBezTo>
                    <a:cubicBezTo>
                      <a:pt x="1461" y="168"/>
                      <a:pt x="1462" y="168"/>
                      <a:pt x="1462" y="168"/>
                    </a:cubicBezTo>
                    <a:cubicBezTo>
                      <a:pt x="1463" y="167"/>
                      <a:pt x="1463" y="166"/>
                      <a:pt x="1463" y="166"/>
                    </a:cubicBezTo>
                    <a:cubicBezTo>
                      <a:pt x="1463" y="166"/>
                      <a:pt x="1461" y="164"/>
                      <a:pt x="1462" y="164"/>
                    </a:cubicBezTo>
                    <a:cubicBezTo>
                      <a:pt x="1462" y="164"/>
                      <a:pt x="1464" y="164"/>
                      <a:pt x="1464" y="164"/>
                    </a:cubicBezTo>
                    <a:cubicBezTo>
                      <a:pt x="1465" y="164"/>
                      <a:pt x="1465" y="163"/>
                      <a:pt x="1465" y="162"/>
                    </a:cubicBezTo>
                    <a:cubicBezTo>
                      <a:pt x="1465" y="162"/>
                      <a:pt x="1465" y="161"/>
                      <a:pt x="1464" y="159"/>
                    </a:cubicBezTo>
                    <a:cubicBezTo>
                      <a:pt x="1464" y="158"/>
                      <a:pt x="1462" y="155"/>
                      <a:pt x="1462" y="153"/>
                    </a:cubicBezTo>
                    <a:cubicBezTo>
                      <a:pt x="1461" y="152"/>
                      <a:pt x="1457" y="151"/>
                      <a:pt x="1454" y="149"/>
                    </a:cubicBezTo>
                    <a:cubicBezTo>
                      <a:pt x="1450" y="147"/>
                      <a:pt x="1447" y="147"/>
                      <a:pt x="1443" y="146"/>
                    </a:cubicBezTo>
                    <a:cubicBezTo>
                      <a:pt x="1440" y="145"/>
                      <a:pt x="1435" y="145"/>
                      <a:pt x="1431" y="145"/>
                    </a:cubicBezTo>
                    <a:cubicBezTo>
                      <a:pt x="1427" y="145"/>
                      <a:pt x="1418" y="145"/>
                      <a:pt x="1416" y="146"/>
                    </a:cubicBezTo>
                    <a:cubicBezTo>
                      <a:pt x="1415" y="146"/>
                      <a:pt x="1402" y="148"/>
                      <a:pt x="1398" y="148"/>
                    </a:cubicBezTo>
                    <a:cubicBezTo>
                      <a:pt x="1394" y="148"/>
                      <a:pt x="1384" y="151"/>
                      <a:pt x="1383" y="151"/>
                    </a:cubicBezTo>
                    <a:cubicBezTo>
                      <a:pt x="1381" y="152"/>
                      <a:pt x="1379" y="150"/>
                      <a:pt x="1378" y="149"/>
                    </a:cubicBezTo>
                    <a:cubicBezTo>
                      <a:pt x="1376" y="149"/>
                      <a:pt x="1372" y="149"/>
                      <a:pt x="1372" y="148"/>
                    </a:cubicBezTo>
                    <a:cubicBezTo>
                      <a:pt x="1371" y="146"/>
                      <a:pt x="1374" y="147"/>
                      <a:pt x="1375" y="147"/>
                    </a:cubicBezTo>
                    <a:cubicBezTo>
                      <a:pt x="1376" y="146"/>
                      <a:pt x="1374" y="146"/>
                      <a:pt x="1373" y="145"/>
                    </a:cubicBezTo>
                    <a:cubicBezTo>
                      <a:pt x="1372" y="144"/>
                      <a:pt x="1371" y="141"/>
                      <a:pt x="1370" y="140"/>
                    </a:cubicBezTo>
                    <a:cubicBezTo>
                      <a:pt x="1369" y="139"/>
                      <a:pt x="1366" y="139"/>
                      <a:pt x="1365" y="139"/>
                    </a:cubicBezTo>
                    <a:cubicBezTo>
                      <a:pt x="1363" y="140"/>
                      <a:pt x="1362" y="141"/>
                      <a:pt x="1361" y="141"/>
                    </a:cubicBezTo>
                    <a:cubicBezTo>
                      <a:pt x="1360" y="141"/>
                      <a:pt x="1361" y="140"/>
                      <a:pt x="1361" y="139"/>
                    </a:cubicBezTo>
                    <a:cubicBezTo>
                      <a:pt x="1361" y="138"/>
                      <a:pt x="1360" y="140"/>
                      <a:pt x="1359" y="141"/>
                    </a:cubicBezTo>
                    <a:cubicBezTo>
                      <a:pt x="1358" y="141"/>
                      <a:pt x="1356" y="143"/>
                      <a:pt x="1354" y="143"/>
                    </a:cubicBezTo>
                    <a:cubicBezTo>
                      <a:pt x="1353" y="142"/>
                      <a:pt x="1357" y="139"/>
                      <a:pt x="1358" y="139"/>
                    </a:cubicBezTo>
                    <a:cubicBezTo>
                      <a:pt x="1358" y="138"/>
                      <a:pt x="1361" y="137"/>
                      <a:pt x="1362" y="136"/>
                    </a:cubicBezTo>
                    <a:cubicBezTo>
                      <a:pt x="1362" y="136"/>
                      <a:pt x="1361" y="136"/>
                      <a:pt x="1358" y="137"/>
                    </a:cubicBezTo>
                    <a:cubicBezTo>
                      <a:pt x="1356" y="137"/>
                      <a:pt x="1355" y="137"/>
                      <a:pt x="1353" y="137"/>
                    </a:cubicBezTo>
                    <a:cubicBezTo>
                      <a:pt x="1351" y="137"/>
                      <a:pt x="1353" y="136"/>
                      <a:pt x="1353" y="135"/>
                    </a:cubicBezTo>
                    <a:cubicBezTo>
                      <a:pt x="1353" y="135"/>
                      <a:pt x="1355" y="135"/>
                      <a:pt x="1356" y="135"/>
                    </a:cubicBezTo>
                    <a:cubicBezTo>
                      <a:pt x="1356" y="134"/>
                      <a:pt x="1354" y="133"/>
                      <a:pt x="1353" y="133"/>
                    </a:cubicBezTo>
                    <a:cubicBezTo>
                      <a:pt x="1353" y="133"/>
                      <a:pt x="1349" y="133"/>
                      <a:pt x="1346" y="133"/>
                    </a:cubicBezTo>
                    <a:cubicBezTo>
                      <a:pt x="1344" y="133"/>
                      <a:pt x="1341" y="133"/>
                      <a:pt x="1341" y="133"/>
                    </a:cubicBezTo>
                    <a:cubicBezTo>
                      <a:pt x="1340" y="132"/>
                      <a:pt x="1341" y="130"/>
                      <a:pt x="1341" y="130"/>
                    </a:cubicBezTo>
                    <a:cubicBezTo>
                      <a:pt x="1342" y="130"/>
                      <a:pt x="1343" y="130"/>
                      <a:pt x="1345" y="130"/>
                    </a:cubicBezTo>
                    <a:cubicBezTo>
                      <a:pt x="1346" y="130"/>
                      <a:pt x="1347" y="129"/>
                      <a:pt x="1347" y="128"/>
                    </a:cubicBezTo>
                    <a:cubicBezTo>
                      <a:pt x="1348" y="128"/>
                      <a:pt x="1350" y="130"/>
                      <a:pt x="1351" y="131"/>
                    </a:cubicBezTo>
                    <a:cubicBezTo>
                      <a:pt x="1351" y="131"/>
                      <a:pt x="1354" y="129"/>
                      <a:pt x="1354" y="128"/>
                    </a:cubicBezTo>
                    <a:cubicBezTo>
                      <a:pt x="1353" y="127"/>
                      <a:pt x="1353" y="126"/>
                      <a:pt x="1352" y="125"/>
                    </a:cubicBezTo>
                    <a:cubicBezTo>
                      <a:pt x="1352" y="124"/>
                      <a:pt x="1350" y="123"/>
                      <a:pt x="1348" y="123"/>
                    </a:cubicBezTo>
                    <a:cubicBezTo>
                      <a:pt x="1347" y="122"/>
                      <a:pt x="1340" y="120"/>
                      <a:pt x="1334" y="120"/>
                    </a:cubicBezTo>
                    <a:cubicBezTo>
                      <a:pt x="1328" y="119"/>
                      <a:pt x="1324" y="119"/>
                      <a:pt x="1323" y="119"/>
                    </a:cubicBezTo>
                    <a:cubicBezTo>
                      <a:pt x="1323" y="119"/>
                      <a:pt x="1316" y="126"/>
                      <a:pt x="1315" y="128"/>
                    </a:cubicBezTo>
                    <a:cubicBezTo>
                      <a:pt x="1313" y="130"/>
                      <a:pt x="1311" y="130"/>
                      <a:pt x="1310" y="131"/>
                    </a:cubicBezTo>
                    <a:cubicBezTo>
                      <a:pt x="1308" y="131"/>
                      <a:pt x="1302" y="133"/>
                      <a:pt x="1298" y="133"/>
                    </a:cubicBezTo>
                    <a:cubicBezTo>
                      <a:pt x="1295" y="133"/>
                      <a:pt x="1297" y="131"/>
                      <a:pt x="1297" y="131"/>
                    </a:cubicBezTo>
                    <a:cubicBezTo>
                      <a:pt x="1297" y="131"/>
                      <a:pt x="1300" y="130"/>
                      <a:pt x="1300" y="130"/>
                    </a:cubicBezTo>
                    <a:cubicBezTo>
                      <a:pt x="1301" y="129"/>
                      <a:pt x="1298" y="128"/>
                      <a:pt x="1298" y="127"/>
                    </a:cubicBezTo>
                    <a:cubicBezTo>
                      <a:pt x="1298" y="126"/>
                      <a:pt x="1301" y="127"/>
                      <a:pt x="1302" y="129"/>
                    </a:cubicBezTo>
                    <a:cubicBezTo>
                      <a:pt x="1304" y="130"/>
                      <a:pt x="1306" y="128"/>
                      <a:pt x="1307" y="127"/>
                    </a:cubicBezTo>
                    <a:cubicBezTo>
                      <a:pt x="1307" y="127"/>
                      <a:pt x="1306" y="125"/>
                      <a:pt x="1306" y="125"/>
                    </a:cubicBezTo>
                    <a:cubicBezTo>
                      <a:pt x="1305" y="125"/>
                      <a:pt x="1306" y="123"/>
                      <a:pt x="1306" y="123"/>
                    </a:cubicBezTo>
                    <a:cubicBezTo>
                      <a:pt x="1307" y="122"/>
                      <a:pt x="1308" y="122"/>
                      <a:pt x="1309" y="124"/>
                    </a:cubicBezTo>
                    <a:cubicBezTo>
                      <a:pt x="1310" y="125"/>
                      <a:pt x="1310" y="123"/>
                      <a:pt x="1310" y="123"/>
                    </a:cubicBezTo>
                    <a:cubicBezTo>
                      <a:pt x="1311" y="123"/>
                      <a:pt x="1313" y="123"/>
                      <a:pt x="1313" y="123"/>
                    </a:cubicBezTo>
                    <a:cubicBezTo>
                      <a:pt x="1313" y="124"/>
                      <a:pt x="1311" y="125"/>
                      <a:pt x="1310" y="126"/>
                    </a:cubicBezTo>
                    <a:cubicBezTo>
                      <a:pt x="1309" y="127"/>
                      <a:pt x="1309" y="128"/>
                      <a:pt x="1310" y="128"/>
                    </a:cubicBezTo>
                    <a:cubicBezTo>
                      <a:pt x="1311" y="129"/>
                      <a:pt x="1318" y="121"/>
                      <a:pt x="1318" y="121"/>
                    </a:cubicBezTo>
                    <a:cubicBezTo>
                      <a:pt x="1319" y="120"/>
                      <a:pt x="1317" y="120"/>
                      <a:pt x="1316" y="120"/>
                    </a:cubicBezTo>
                    <a:cubicBezTo>
                      <a:pt x="1315" y="120"/>
                      <a:pt x="1310" y="121"/>
                      <a:pt x="1307" y="121"/>
                    </a:cubicBezTo>
                    <a:cubicBezTo>
                      <a:pt x="1305" y="121"/>
                      <a:pt x="1305" y="121"/>
                      <a:pt x="1303" y="121"/>
                    </a:cubicBezTo>
                    <a:cubicBezTo>
                      <a:pt x="1301" y="120"/>
                      <a:pt x="1299" y="120"/>
                      <a:pt x="1297" y="121"/>
                    </a:cubicBezTo>
                    <a:cubicBezTo>
                      <a:pt x="1296" y="121"/>
                      <a:pt x="1292" y="122"/>
                      <a:pt x="1291" y="122"/>
                    </a:cubicBezTo>
                    <a:cubicBezTo>
                      <a:pt x="1290" y="121"/>
                      <a:pt x="1296" y="118"/>
                      <a:pt x="1297" y="117"/>
                    </a:cubicBezTo>
                    <a:cubicBezTo>
                      <a:pt x="1299" y="116"/>
                      <a:pt x="1301" y="118"/>
                      <a:pt x="1302" y="119"/>
                    </a:cubicBezTo>
                    <a:cubicBezTo>
                      <a:pt x="1304" y="119"/>
                      <a:pt x="1317" y="119"/>
                      <a:pt x="1319" y="119"/>
                    </a:cubicBezTo>
                    <a:cubicBezTo>
                      <a:pt x="1321" y="118"/>
                      <a:pt x="1307" y="115"/>
                      <a:pt x="1303" y="114"/>
                    </a:cubicBezTo>
                    <a:cubicBezTo>
                      <a:pt x="1299" y="114"/>
                      <a:pt x="1293" y="113"/>
                      <a:pt x="1291" y="113"/>
                    </a:cubicBezTo>
                    <a:cubicBezTo>
                      <a:pt x="1288" y="113"/>
                      <a:pt x="1283" y="112"/>
                      <a:pt x="1280" y="112"/>
                    </a:cubicBezTo>
                    <a:cubicBezTo>
                      <a:pt x="1277" y="112"/>
                      <a:pt x="1273" y="112"/>
                      <a:pt x="1269" y="112"/>
                    </a:cubicBezTo>
                    <a:cubicBezTo>
                      <a:pt x="1265" y="112"/>
                      <a:pt x="1263" y="110"/>
                      <a:pt x="1261" y="109"/>
                    </a:cubicBezTo>
                    <a:cubicBezTo>
                      <a:pt x="1259" y="109"/>
                      <a:pt x="1259" y="109"/>
                      <a:pt x="1257" y="108"/>
                    </a:cubicBezTo>
                    <a:cubicBezTo>
                      <a:pt x="1255" y="108"/>
                      <a:pt x="1251" y="108"/>
                      <a:pt x="1251" y="108"/>
                    </a:cubicBezTo>
                    <a:cubicBezTo>
                      <a:pt x="1250" y="109"/>
                      <a:pt x="1255" y="114"/>
                      <a:pt x="1254" y="114"/>
                    </a:cubicBezTo>
                    <a:cubicBezTo>
                      <a:pt x="1254" y="115"/>
                      <a:pt x="1250" y="116"/>
                      <a:pt x="1248" y="116"/>
                    </a:cubicBezTo>
                    <a:cubicBezTo>
                      <a:pt x="1247" y="116"/>
                      <a:pt x="1244" y="115"/>
                      <a:pt x="1243" y="116"/>
                    </a:cubicBezTo>
                    <a:cubicBezTo>
                      <a:pt x="1242" y="117"/>
                      <a:pt x="1234" y="121"/>
                      <a:pt x="1234" y="122"/>
                    </a:cubicBezTo>
                    <a:cubicBezTo>
                      <a:pt x="1234" y="122"/>
                      <a:pt x="1233" y="122"/>
                      <a:pt x="1235" y="123"/>
                    </a:cubicBezTo>
                    <a:cubicBezTo>
                      <a:pt x="1237" y="123"/>
                      <a:pt x="1239" y="121"/>
                      <a:pt x="1239" y="121"/>
                    </a:cubicBezTo>
                    <a:cubicBezTo>
                      <a:pt x="1239" y="121"/>
                      <a:pt x="1243" y="121"/>
                      <a:pt x="1244" y="121"/>
                    </a:cubicBezTo>
                    <a:cubicBezTo>
                      <a:pt x="1245" y="122"/>
                      <a:pt x="1246" y="122"/>
                      <a:pt x="1246" y="123"/>
                    </a:cubicBezTo>
                    <a:cubicBezTo>
                      <a:pt x="1246" y="124"/>
                      <a:pt x="1244" y="123"/>
                      <a:pt x="1243" y="124"/>
                    </a:cubicBezTo>
                    <a:cubicBezTo>
                      <a:pt x="1242" y="124"/>
                      <a:pt x="1242" y="125"/>
                      <a:pt x="1241" y="126"/>
                    </a:cubicBezTo>
                    <a:cubicBezTo>
                      <a:pt x="1240" y="127"/>
                      <a:pt x="1238" y="127"/>
                      <a:pt x="1237" y="128"/>
                    </a:cubicBezTo>
                    <a:cubicBezTo>
                      <a:pt x="1236" y="129"/>
                      <a:pt x="1240" y="129"/>
                      <a:pt x="1240" y="129"/>
                    </a:cubicBezTo>
                    <a:cubicBezTo>
                      <a:pt x="1241" y="129"/>
                      <a:pt x="1241" y="133"/>
                      <a:pt x="1241" y="134"/>
                    </a:cubicBezTo>
                    <a:cubicBezTo>
                      <a:pt x="1241" y="135"/>
                      <a:pt x="1244" y="136"/>
                      <a:pt x="1244" y="137"/>
                    </a:cubicBezTo>
                    <a:cubicBezTo>
                      <a:pt x="1244" y="139"/>
                      <a:pt x="1240" y="137"/>
                      <a:pt x="1238" y="137"/>
                    </a:cubicBezTo>
                    <a:cubicBezTo>
                      <a:pt x="1237" y="137"/>
                      <a:pt x="1237" y="138"/>
                      <a:pt x="1235" y="139"/>
                    </a:cubicBezTo>
                    <a:cubicBezTo>
                      <a:pt x="1233" y="140"/>
                      <a:pt x="1234" y="137"/>
                      <a:pt x="1233" y="136"/>
                    </a:cubicBezTo>
                    <a:cubicBezTo>
                      <a:pt x="1232" y="135"/>
                      <a:pt x="1231" y="134"/>
                      <a:pt x="1230" y="135"/>
                    </a:cubicBezTo>
                    <a:cubicBezTo>
                      <a:pt x="1229" y="135"/>
                      <a:pt x="1228" y="136"/>
                      <a:pt x="1227" y="136"/>
                    </a:cubicBezTo>
                    <a:cubicBezTo>
                      <a:pt x="1226" y="136"/>
                      <a:pt x="1227" y="134"/>
                      <a:pt x="1227" y="135"/>
                    </a:cubicBezTo>
                    <a:cubicBezTo>
                      <a:pt x="1226" y="135"/>
                      <a:pt x="1224" y="135"/>
                      <a:pt x="1223" y="136"/>
                    </a:cubicBezTo>
                    <a:cubicBezTo>
                      <a:pt x="1222" y="136"/>
                      <a:pt x="1222" y="137"/>
                      <a:pt x="1221" y="138"/>
                    </a:cubicBezTo>
                    <a:cubicBezTo>
                      <a:pt x="1221" y="139"/>
                      <a:pt x="1224" y="139"/>
                      <a:pt x="1225" y="139"/>
                    </a:cubicBezTo>
                    <a:cubicBezTo>
                      <a:pt x="1225" y="140"/>
                      <a:pt x="1224" y="140"/>
                      <a:pt x="1223" y="140"/>
                    </a:cubicBezTo>
                    <a:cubicBezTo>
                      <a:pt x="1222" y="141"/>
                      <a:pt x="1224" y="141"/>
                      <a:pt x="1224" y="142"/>
                    </a:cubicBezTo>
                    <a:cubicBezTo>
                      <a:pt x="1225" y="143"/>
                      <a:pt x="1221" y="142"/>
                      <a:pt x="1221" y="143"/>
                    </a:cubicBezTo>
                    <a:cubicBezTo>
                      <a:pt x="1221" y="143"/>
                      <a:pt x="1223" y="144"/>
                      <a:pt x="1222" y="145"/>
                    </a:cubicBezTo>
                    <a:cubicBezTo>
                      <a:pt x="1222" y="145"/>
                      <a:pt x="1221" y="145"/>
                      <a:pt x="1219" y="144"/>
                    </a:cubicBezTo>
                    <a:cubicBezTo>
                      <a:pt x="1217" y="144"/>
                      <a:pt x="1218" y="143"/>
                      <a:pt x="1218" y="142"/>
                    </a:cubicBezTo>
                    <a:cubicBezTo>
                      <a:pt x="1218" y="141"/>
                      <a:pt x="1217" y="142"/>
                      <a:pt x="1216" y="142"/>
                    </a:cubicBezTo>
                    <a:cubicBezTo>
                      <a:pt x="1214" y="142"/>
                      <a:pt x="1216" y="141"/>
                      <a:pt x="1215" y="140"/>
                    </a:cubicBezTo>
                    <a:cubicBezTo>
                      <a:pt x="1214" y="139"/>
                      <a:pt x="1211" y="138"/>
                      <a:pt x="1210" y="137"/>
                    </a:cubicBezTo>
                    <a:cubicBezTo>
                      <a:pt x="1209" y="137"/>
                      <a:pt x="1208" y="137"/>
                      <a:pt x="1205" y="138"/>
                    </a:cubicBezTo>
                    <a:cubicBezTo>
                      <a:pt x="1202" y="138"/>
                      <a:pt x="1205" y="136"/>
                      <a:pt x="1204" y="135"/>
                    </a:cubicBezTo>
                    <a:cubicBezTo>
                      <a:pt x="1203" y="135"/>
                      <a:pt x="1200" y="134"/>
                      <a:pt x="1199" y="134"/>
                    </a:cubicBezTo>
                    <a:cubicBezTo>
                      <a:pt x="1198" y="134"/>
                      <a:pt x="1196" y="134"/>
                      <a:pt x="1195" y="134"/>
                    </a:cubicBezTo>
                    <a:cubicBezTo>
                      <a:pt x="1194" y="135"/>
                      <a:pt x="1190" y="136"/>
                      <a:pt x="1187" y="137"/>
                    </a:cubicBezTo>
                    <a:cubicBezTo>
                      <a:pt x="1185" y="138"/>
                      <a:pt x="1186" y="141"/>
                      <a:pt x="1185" y="141"/>
                    </a:cubicBezTo>
                    <a:cubicBezTo>
                      <a:pt x="1184" y="142"/>
                      <a:pt x="1184" y="139"/>
                      <a:pt x="1183" y="139"/>
                    </a:cubicBezTo>
                    <a:cubicBezTo>
                      <a:pt x="1182" y="139"/>
                      <a:pt x="1179" y="139"/>
                      <a:pt x="1177" y="139"/>
                    </a:cubicBezTo>
                    <a:cubicBezTo>
                      <a:pt x="1175" y="138"/>
                      <a:pt x="1174" y="138"/>
                      <a:pt x="1171" y="136"/>
                    </a:cubicBezTo>
                    <a:cubicBezTo>
                      <a:pt x="1168" y="135"/>
                      <a:pt x="1165" y="133"/>
                      <a:pt x="1164" y="133"/>
                    </a:cubicBezTo>
                    <a:cubicBezTo>
                      <a:pt x="1163" y="132"/>
                      <a:pt x="1164" y="131"/>
                      <a:pt x="1164" y="130"/>
                    </a:cubicBezTo>
                    <a:cubicBezTo>
                      <a:pt x="1164" y="129"/>
                      <a:pt x="1163" y="127"/>
                      <a:pt x="1162" y="128"/>
                    </a:cubicBezTo>
                    <a:cubicBezTo>
                      <a:pt x="1161" y="129"/>
                      <a:pt x="1159" y="133"/>
                      <a:pt x="1158" y="134"/>
                    </a:cubicBezTo>
                    <a:cubicBezTo>
                      <a:pt x="1157" y="135"/>
                      <a:pt x="1155" y="140"/>
                      <a:pt x="1154" y="143"/>
                    </a:cubicBezTo>
                    <a:cubicBezTo>
                      <a:pt x="1153" y="146"/>
                      <a:pt x="1153" y="144"/>
                      <a:pt x="1152" y="146"/>
                    </a:cubicBezTo>
                    <a:cubicBezTo>
                      <a:pt x="1151" y="147"/>
                      <a:pt x="1147" y="152"/>
                      <a:pt x="1146" y="152"/>
                    </a:cubicBezTo>
                    <a:cubicBezTo>
                      <a:pt x="1145" y="153"/>
                      <a:pt x="1145" y="153"/>
                      <a:pt x="1143" y="152"/>
                    </a:cubicBezTo>
                    <a:cubicBezTo>
                      <a:pt x="1142" y="151"/>
                      <a:pt x="1143" y="149"/>
                      <a:pt x="1142" y="149"/>
                    </a:cubicBezTo>
                    <a:cubicBezTo>
                      <a:pt x="1141" y="149"/>
                      <a:pt x="1140" y="149"/>
                      <a:pt x="1139" y="149"/>
                    </a:cubicBezTo>
                    <a:cubicBezTo>
                      <a:pt x="1138" y="149"/>
                      <a:pt x="1138" y="149"/>
                      <a:pt x="1136" y="148"/>
                    </a:cubicBezTo>
                    <a:cubicBezTo>
                      <a:pt x="1134" y="147"/>
                      <a:pt x="1130" y="146"/>
                      <a:pt x="1129" y="145"/>
                    </a:cubicBezTo>
                    <a:cubicBezTo>
                      <a:pt x="1128" y="145"/>
                      <a:pt x="1130" y="144"/>
                      <a:pt x="1130" y="144"/>
                    </a:cubicBezTo>
                    <a:cubicBezTo>
                      <a:pt x="1130" y="144"/>
                      <a:pt x="1130" y="143"/>
                      <a:pt x="1129" y="142"/>
                    </a:cubicBezTo>
                    <a:cubicBezTo>
                      <a:pt x="1129" y="141"/>
                      <a:pt x="1126" y="139"/>
                      <a:pt x="1124" y="137"/>
                    </a:cubicBezTo>
                    <a:cubicBezTo>
                      <a:pt x="1122" y="135"/>
                      <a:pt x="1120" y="134"/>
                      <a:pt x="1120" y="134"/>
                    </a:cubicBezTo>
                    <a:cubicBezTo>
                      <a:pt x="1121" y="133"/>
                      <a:pt x="1123" y="132"/>
                      <a:pt x="1124" y="132"/>
                    </a:cubicBezTo>
                    <a:cubicBezTo>
                      <a:pt x="1126" y="132"/>
                      <a:pt x="1128" y="133"/>
                      <a:pt x="1129" y="133"/>
                    </a:cubicBezTo>
                    <a:cubicBezTo>
                      <a:pt x="1129" y="132"/>
                      <a:pt x="1128" y="132"/>
                      <a:pt x="1126" y="130"/>
                    </a:cubicBezTo>
                    <a:cubicBezTo>
                      <a:pt x="1124" y="128"/>
                      <a:pt x="1123" y="126"/>
                      <a:pt x="1122" y="126"/>
                    </a:cubicBezTo>
                    <a:cubicBezTo>
                      <a:pt x="1122" y="127"/>
                      <a:pt x="1124" y="129"/>
                      <a:pt x="1123" y="130"/>
                    </a:cubicBezTo>
                    <a:cubicBezTo>
                      <a:pt x="1123" y="130"/>
                      <a:pt x="1119" y="131"/>
                      <a:pt x="1118" y="131"/>
                    </a:cubicBezTo>
                    <a:cubicBezTo>
                      <a:pt x="1117" y="130"/>
                      <a:pt x="1116" y="127"/>
                      <a:pt x="1115" y="125"/>
                    </a:cubicBezTo>
                    <a:cubicBezTo>
                      <a:pt x="1113" y="123"/>
                      <a:pt x="1113" y="122"/>
                      <a:pt x="1113" y="121"/>
                    </a:cubicBezTo>
                    <a:cubicBezTo>
                      <a:pt x="1113" y="120"/>
                      <a:pt x="1120" y="124"/>
                      <a:pt x="1121" y="124"/>
                    </a:cubicBezTo>
                    <a:cubicBezTo>
                      <a:pt x="1122" y="124"/>
                      <a:pt x="1126" y="124"/>
                      <a:pt x="1126" y="124"/>
                    </a:cubicBezTo>
                    <a:cubicBezTo>
                      <a:pt x="1127" y="123"/>
                      <a:pt x="1128" y="123"/>
                      <a:pt x="1128" y="122"/>
                    </a:cubicBezTo>
                    <a:cubicBezTo>
                      <a:pt x="1128" y="121"/>
                      <a:pt x="1128" y="120"/>
                      <a:pt x="1128" y="119"/>
                    </a:cubicBezTo>
                    <a:cubicBezTo>
                      <a:pt x="1128" y="118"/>
                      <a:pt x="1127" y="118"/>
                      <a:pt x="1126" y="117"/>
                    </a:cubicBezTo>
                    <a:cubicBezTo>
                      <a:pt x="1125" y="116"/>
                      <a:pt x="1124" y="116"/>
                      <a:pt x="1122" y="116"/>
                    </a:cubicBezTo>
                    <a:cubicBezTo>
                      <a:pt x="1120" y="116"/>
                      <a:pt x="1119" y="116"/>
                      <a:pt x="1117" y="116"/>
                    </a:cubicBezTo>
                    <a:cubicBezTo>
                      <a:pt x="1115" y="116"/>
                      <a:pt x="1115" y="116"/>
                      <a:pt x="1114" y="115"/>
                    </a:cubicBezTo>
                    <a:cubicBezTo>
                      <a:pt x="1114" y="114"/>
                      <a:pt x="1118" y="115"/>
                      <a:pt x="1119" y="114"/>
                    </a:cubicBezTo>
                    <a:cubicBezTo>
                      <a:pt x="1121" y="114"/>
                      <a:pt x="1121" y="113"/>
                      <a:pt x="1122" y="112"/>
                    </a:cubicBezTo>
                    <a:cubicBezTo>
                      <a:pt x="1123" y="112"/>
                      <a:pt x="1127" y="112"/>
                      <a:pt x="1127" y="112"/>
                    </a:cubicBezTo>
                    <a:cubicBezTo>
                      <a:pt x="1126" y="111"/>
                      <a:pt x="1123" y="110"/>
                      <a:pt x="1120" y="109"/>
                    </a:cubicBezTo>
                    <a:cubicBezTo>
                      <a:pt x="1117" y="107"/>
                      <a:pt x="1117" y="108"/>
                      <a:pt x="1116" y="107"/>
                    </a:cubicBezTo>
                    <a:cubicBezTo>
                      <a:pt x="1116" y="106"/>
                      <a:pt x="1122" y="105"/>
                      <a:pt x="1122" y="105"/>
                    </a:cubicBezTo>
                    <a:cubicBezTo>
                      <a:pt x="1123" y="105"/>
                      <a:pt x="1124" y="104"/>
                      <a:pt x="1124" y="103"/>
                    </a:cubicBezTo>
                    <a:cubicBezTo>
                      <a:pt x="1124" y="103"/>
                      <a:pt x="1118" y="100"/>
                      <a:pt x="1115" y="98"/>
                    </a:cubicBezTo>
                    <a:cubicBezTo>
                      <a:pt x="1111" y="97"/>
                      <a:pt x="1110" y="95"/>
                      <a:pt x="1109" y="95"/>
                    </a:cubicBezTo>
                    <a:cubicBezTo>
                      <a:pt x="1108" y="95"/>
                      <a:pt x="1106" y="95"/>
                      <a:pt x="1104" y="95"/>
                    </a:cubicBezTo>
                    <a:cubicBezTo>
                      <a:pt x="1102" y="95"/>
                      <a:pt x="1101" y="94"/>
                      <a:pt x="1100" y="94"/>
                    </a:cubicBezTo>
                    <a:cubicBezTo>
                      <a:pt x="1099" y="95"/>
                      <a:pt x="1098" y="97"/>
                      <a:pt x="1097" y="97"/>
                    </a:cubicBezTo>
                    <a:cubicBezTo>
                      <a:pt x="1096" y="97"/>
                      <a:pt x="1095" y="98"/>
                      <a:pt x="1094" y="98"/>
                    </a:cubicBezTo>
                    <a:cubicBezTo>
                      <a:pt x="1092" y="98"/>
                      <a:pt x="1091" y="97"/>
                      <a:pt x="1091" y="96"/>
                    </a:cubicBezTo>
                    <a:cubicBezTo>
                      <a:pt x="1091" y="95"/>
                      <a:pt x="1093" y="96"/>
                      <a:pt x="1093" y="95"/>
                    </a:cubicBezTo>
                    <a:cubicBezTo>
                      <a:pt x="1094" y="95"/>
                      <a:pt x="1093" y="94"/>
                      <a:pt x="1092" y="93"/>
                    </a:cubicBezTo>
                    <a:cubicBezTo>
                      <a:pt x="1091" y="93"/>
                      <a:pt x="1087" y="93"/>
                      <a:pt x="1085" y="94"/>
                    </a:cubicBezTo>
                    <a:cubicBezTo>
                      <a:pt x="1083" y="94"/>
                      <a:pt x="1081" y="94"/>
                      <a:pt x="1080" y="94"/>
                    </a:cubicBezTo>
                    <a:cubicBezTo>
                      <a:pt x="1079" y="93"/>
                      <a:pt x="1080" y="91"/>
                      <a:pt x="1079" y="91"/>
                    </a:cubicBezTo>
                    <a:cubicBezTo>
                      <a:pt x="1079" y="90"/>
                      <a:pt x="1077" y="90"/>
                      <a:pt x="1075" y="90"/>
                    </a:cubicBezTo>
                    <a:cubicBezTo>
                      <a:pt x="1072" y="89"/>
                      <a:pt x="1072" y="89"/>
                      <a:pt x="1071" y="88"/>
                    </a:cubicBezTo>
                    <a:cubicBezTo>
                      <a:pt x="1070" y="88"/>
                      <a:pt x="1070" y="90"/>
                      <a:pt x="1069" y="90"/>
                    </a:cubicBezTo>
                    <a:cubicBezTo>
                      <a:pt x="1067" y="91"/>
                      <a:pt x="1067" y="88"/>
                      <a:pt x="1066" y="88"/>
                    </a:cubicBezTo>
                    <a:cubicBezTo>
                      <a:pt x="1065" y="88"/>
                      <a:pt x="1066" y="90"/>
                      <a:pt x="1066" y="92"/>
                    </a:cubicBezTo>
                    <a:cubicBezTo>
                      <a:pt x="1066" y="93"/>
                      <a:pt x="1065" y="92"/>
                      <a:pt x="1064" y="92"/>
                    </a:cubicBezTo>
                    <a:cubicBezTo>
                      <a:pt x="1062" y="92"/>
                      <a:pt x="1063" y="90"/>
                      <a:pt x="1062" y="90"/>
                    </a:cubicBezTo>
                    <a:cubicBezTo>
                      <a:pt x="1062" y="90"/>
                      <a:pt x="1060" y="92"/>
                      <a:pt x="1060" y="92"/>
                    </a:cubicBezTo>
                    <a:cubicBezTo>
                      <a:pt x="1059" y="93"/>
                      <a:pt x="1061" y="94"/>
                      <a:pt x="1061" y="95"/>
                    </a:cubicBezTo>
                    <a:cubicBezTo>
                      <a:pt x="1061" y="96"/>
                      <a:pt x="1060" y="96"/>
                      <a:pt x="1059" y="97"/>
                    </a:cubicBezTo>
                    <a:cubicBezTo>
                      <a:pt x="1058" y="97"/>
                      <a:pt x="1063" y="99"/>
                      <a:pt x="1063" y="101"/>
                    </a:cubicBezTo>
                    <a:cubicBezTo>
                      <a:pt x="1063" y="102"/>
                      <a:pt x="1061" y="101"/>
                      <a:pt x="1060" y="102"/>
                    </a:cubicBezTo>
                    <a:cubicBezTo>
                      <a:pt x="1059" y="102"/>
                      <a:pt x="1060" y="103"/>
                      <a:pt x="1060" y="104"/>
                    </a:cubicBezTo>
                    <a:cubicBezTo>
                      <a:pt x="1060" y="105"/>
                      <a:pt x="1058" y="106"/>
                      <a:pt x="1057" y="107"/>
                    </a:cubicBezTo>
                    <a:cubicBezTo>
                      <a:pt x="1056" y="108"/>
                      <a:pt x="1052" y="106"/>
                      <a:pt x="1050" y="106"/>
                    </a:cubicBezTo>
                    <a:cubicBezTo>
                      <a:pt x="1049" y="106"/>
                      <a:pt x="1046" y="106"/>
                      <a:pt x="1041" y="106"/>
                    </a:cubicBezTo>
                    <a:cubicBezTo>
                      <a:pt x="1036" y="106"/>
                      <a:pt x="1024" y="106"/>
                      <a:pt x="1018" y="105"/>
                    </a:cubicBezTo>
                    <a:cubicBezTo>
                      <a:pt x="1012" y="105"/>
                      <a:pt x="1007" y="102"/>
                      <a:pt x="1006" y="101"/>
                    </a:cubicBezTo>
                    <a:cubicBezTo>
                      <a:pt x="1004" y="100"/>
                      <a:pt x="1005" y="99"/>
                      <a:pt x="1005" y="99"/>
                    </a:cubicBezTo>
                    <a:cubicBezTo>
                      <a:pt x="1004" y="98"/>
                      <a:pt x="1005" y="97"/>
                      <a:pt x="1006" y="96"/>
                    </a:cubicBezTo>
                    <a:cubicBezTo>
                      <a:pt x="1006" y="95"/>
                      <a:pt x="1012" y="95"/>
                      <a:pt x="1011" y="95"/>
                    </a:cubicBezTo>
                    <a:cubicBezTo>
                      <a:pt x="1011" y="94"/>
                      <a:pt x="1008" y="93"/>
                      <a:pt x="1006" y="93"/>
                    </a:cubicBezTo>
                    <a:cubicBezTo>
                      <a:pt x="1004" y="93"/>
                      <a:pt x="996" y="93"/>
                      <a:pt x="989" y="93"/>
                    </a:cubicBezTo>
                    <a:cubicBezTo>
                      <a:pt x="981" y="92"/>
                      <a:pt x="978" y="90"/>
                      <a:pt x="973" y="91"/>
                    </a:cubicBezTo>
                    <a:cubicBezTo>
                      <a:pt x="968" y="92"/>
                      <a:pt x="967" y="93"/>
                      <a:pt x="963" y="93"/>
                    </a:cubicBezTo>
                    <a:cubicBezTo>
                      <a:pt x="960" y="93"/>
                      <a:pt x="952" y="94"/>
                      <a:pt x="951" y="95"/>
                    </a:cubicBezTo>
                    <a:cubicBezTo>
                      <a:pt x="950" y="95"/>
                      <a:pt x="953" y="97"/>
                      <a:pt x="953" y="98"/>
                    </a:cubicBezTo>
                    <a:cubicBezTo>
                      <a:pt x="954" y="99"/>
                      <a:pt x="952" y="100"/>
                      <a:pt x="951" y="100"/>
                    </a:cubicBezTo>
                    <a:cubicBezTo>
                      <a:pt x="950" y="101"/>
                      <a:pt x="948" y="97"/>
                      <a:pt x="948" y="96"/>
                    </a:cubicBezTo>
                    <a:cubicBezTo>
                      <a:pt x="948" y="94"/>
                      <a:pt x="949" y="92"/>
                      <a:pt x="949" y="91"/>
                    </a:cubicBezTo>
                    <a:cubicBezTo>
                      <a:pt x="950" y="89"/>
                      <a:pt x="945" y="84"/>
                      <a:pt x="944" y="84"/>
                    </a:cubicBezTo>
                    <a:cubicBezTo>
                      <a:pt x="943" y="85"/>
                      <a:pt x="944" y="87"/>
                      <a:pt x="944" y="88"/>
                    </a:cubicBezTo>
                    <a:cubicBezTo>
                      <a:pt x="944" y="89"/>
                      <a:pt x="943" y="90"/>
                      <a:pt x="943" y="90"/>
                    </a:cubicBezTo>
                    <a:cubicBezTo>
                      <a:pt x="942" y="91"/>
                      <a:pt x="938" y="90"/>
                      <a:pt x="936" y="90"/>
                    </a:cubicBezTo>
                    <a:cubicBezTo>
                      <a:pt x="934" y="90"/>
                      <a:pt x="929" y="88"/>
                      <a:pt x="928" y="87"/>
                    </a:cubicBezTo>
                    <a:cubicBezTo>
                      <a:pt x="926" y="87"/>
                      <a:pt x="929" y="82"/>
                      <a:pt x="928" y="82"/>
                    </a:cubicBezTo>
                    <a:cubicBezTo>
                      <a:pt x="928" y="82"/>
                      <a:pt x="927" y="83"/>
                      <a:pt x="925" y="84"/>
                    </a:cubicBezTo>
                    <a:cubicBezTo>
                      <a:pt x="924" y="85"/>
                      <a:pt x="914" y="84"/>
                      <a:pt x="911" y="84"/>
                    </a:cubicBezTo>
                    <a:cubicBezTo>
                      <a:pt x="909" y="84"/>
                      <a:pt x="908" y="86"/>
                      <a:pt x="907" y="88"/>
                    </a:cubicBezTo>
                    <a:cubicBezTo>
                      <a:pt x="906" y="89"/>
                      <a:pt x="907" y="89"/>
                      <a:pt x="907" y="91"/>
                    </a:cubicBezTo>
                    <a:cubicBezTo>
                      <a:pt x="908" y="92"/>
                      <a:pt x="910" y="91"/>
                      <a:pt x="913" y="90"/>
                    </a:cubicBezTo>
                    <a:cubicBezTo>
                      <a:pt x="916" y="90"/>
                      <a:pt x="921" y="89"/>
                      <a:pt x="921" y="90"/>
                    </a:cubicBezTo>
                    <a:cubicBezTo>
                      <a:pt x="921" y="91"/>
                      <a:pt x="921" y="91"/>
                      <a:pt x="918" y="92"/>
                    </a:cubicBezTo>
                    <a:cubicBezTo>
                      <a:pt x="916" y="93"/>
                      <a:pt x="914" y="94"/>
                      <a:pt x="912" y="95"/>
                    </a:cubicBezTo>
                    <a:cubicBezTo>
                      <a:pt x="911" y="95"/>
                      <a:pt x="906" y="93"/>
                      <a:pt x="903" y="94"/>
                    </a:cubicBezTo>
                    <a:cubicBezTo>
                      <a:pt x="901" y="95"/>
                      <a:pt x="903" y="96"/>
                      <a:pt x="903" y="97"/>
                    </a:cubicBezTo>
                    <a:cubicBezTo>
                      <a:pt x="902" y="99"/>
                      <a:pt x="893" y="100"/>
                      <a:pt x="889" y="101"/>
                    </a:cubicBezTo>
                    <a:cubicBezTo>
                      <a:pt x="885" y="103"/>
                      <a:pt x="871" y="103"/>
                      <a:pt x="870" y="104"/>
                    </a:cubicBezTo>
                    <a:cubicBezTo>
                      <a:pt x="869" y="104"/>
                      <a:pt x="871" y="106"/>
                      <a:pt x="871" y="107"/>
                    </a:cubicBezTo>
                    <a:cubicBezTo>
                      <a:pt x="871" y="108"/>
                      <a:pt x="869" y="107"/>
                      <a:pt x="867" y="108"/>
                    </a:cubicBezTo>
                    <a:cubicBezTo>
                      <a:pt x="865" y="108"/>
                      <a:pt x="856" y="111"/>
                      <a:pt x="855" y="110"/>
                    </a:cubicBezTo>
                    <a:cubicBezTo>
                      <a:pt x="855" y="109"/>
                      <a:pt x="862" y="107"/>
                      <a:pt x="864" y="106"/>
                    </a:cubicBezTo>
                    <a:cubicBezTo>
                      <a:pt x="866" y="105"/>
                      <a:pt x="867" y="101"/>
                      <a:pt x="868" y="99"/>
                    </a:cubicBezTo>
                    <a:cubicBezTo>
                      <a:pt x="869" y="98"/>
                      <a:pt x="874" y="98"/>
                      <a:pt x="876" y="97"/>
                    </a:cubicBezTo>
                    <a:cubicBezTo>
                      <a:pt x="878" y="97"/>
                      <a:pt x="878" y="94"/>
                      <a:pt x="879" y="92"/>
                    </a:cubicBezTo>
                    <a:cubicBezTo>
                      <a:pt x="880" y="91"/>
                      <a:pt x="884" y="92"/>
                      <a:pt x="885" y="92"/>
                    </a:cubicBezTo>
                    <a:cubicBezTo>
                      <a:pt x="887" y="92"/>
                      <a:pt x="894" y="88"/>
                      <a:pt x="896" y="86"/>
                    </a:cubicBezTo>
                    <a:cubicBezTo>
                      <a:pt x="898" y="85"/>
                      <a:pt x="907" y="81"/>
                      <a:pt x="910" y="81"/>
                    </a:cubicBezTo>
                    <a:cubicBezTo>
                      <a:pt x="913" y="81"/>
                      <a:pt x="911" y="80"/>
                      <a:pt x="911" y="78"/>
                    </a:cubicBezTo>
                    <a:cubicBezTo>
                      <a:pt x="911" y="76"/>
                      <a:pt x="908" y="78"/>
                      <a:pt x="908" y="77"/>
                    </a:cubicBezTo>
                    <a:cubicBezTo>
                      <a:pt x="907" y="76"/>
                      <a:pt x="914" y="73"/>
                      <a:pt x="915" y="73"/>
                    </a:cubicBezTo>
                    <a:cubicBezTo>
                      <a:pt x="915" y="73"/>
                      <a:pt x="918" y="73"/>
                      <a:pt x="919" y="73"/>
                    </a:cubicBezTo>
                    <a:cubicBezTo>
                      <a:pt x="919" y="73"/>
                      <a:pt x="927" y="66"/>
                      <a:pt x="931" y="65"/>
                    </a:cubicBezTo>
                    <a:cubicBezTo>
                      <a:pt x="935" y="63"/>
                      <a:pt x="951" y="56"/>
                      <a:pt x="952" y="55"/>
                    </a:cubicBezTo>
                    <a:cubicBezTo>
                      <a:pt x="953" y="55"/>
                      <a:pt x="953" y="53"/>
                      <a:pt x="953" y="53"/>
                    </a:cubicBezTo>
                    <a:cubicBezTo>
                      <a:pt x="953" y="52"/>
                      <a:pt x="953" y="51"/>
                      <a:pt x="952" y="51"/>
                    </a:cubicBezTo>
                    <a:cubicBezTo>
                      <a:pt x="952" y="51"/>
                      <a:pt x="951" y="51"/>
                      <a:pt x="949" y="51"/>
                    </a:cubicBezTo>
                    <a:cubicBezTo>
                      <a:pt x="947" y="51"/>
                      <a:pt x="948" y="49"/>
                      <a:pt x="948" y="49"/>
                    </a:cubicBezTo>
                    <a:cubicBezTo>
                      <a:pt x="947" y="48"/>
                      <a:pt x="946" y="50"/>
                      <a:pt x="945" y="51"/>
                    </a:cubicBezTo>
                    <a:cubicBezTo>
                      <a:pt x="945" y="51"/>
                      <a:pt x="944" y="51"/>
                      <a:pt x="943" y="51"/>
                    </a:cubicBezTo>
                    <a:cubicBezTo>
                      <a:pt x="942" y="51"/>
                      <a:pt x="943" y="47"/>
                      <a:pt x="943" y="46"/>
                    </a:cubicBezTo>
                    <a:cubicBezTo>
                      <a:pt x="943" y="46"/>
                      <a:pt x="939" y="46"/>
                      <a:pt x="938" y="45"/>
                    </a:cubicBezTo>
                    <a:cubicBezTo>
                      <a:pt x="937" y="44"/>
                      <a:pt x="937" y="43"/>
                      <a:pt x="938" y="42"/>
                    </a:cubicBezTo>
                    <a:cubicBezTo>
                      <a:pt x="938" y="42"/>
                      <a:pt x="939" y="43"/>
                      <a:pt x="941" y="44"/>
                    </a:cubicBezTo>
                    <a:cubicBezTo>
                      <a:pt x="942" y="44"/>
                      <a:pt x="945" y="44"/>
                      <a:pt x="946" y="45"/>
                    </a:cubicBezTo>
                    <a:cubicBezTo>
                      <a:pt x="946" y="45"/>
                      <a:pt x="946" y="46"/>
                      <a:pt x="947" y="47"/>
                    </a:cubicBezTo>
                    <a:cubicBezTo>
                      <a:pt x="947" y="47"/>
                      <a:pt x="950" y="47"/>
                      <a:pt x="951" y="47"/>
                    </a:cubicBezTo>
                    <a:cubicBezTo>
                      <a:pt x="952" y="47"/>
                      <a:pt x="952" y="48"/>
                      <a:pt x="952" y="49"/>
                    </a:cubicBezTo>
                    <a:cubicBezTo>
                      <a:pt x="952" y="50"/>
                      <a:pt x="953" y="49"/>
                      <a:pt x="953" y="48"/>
                    </a:cubicBezTo>
                    <a:cubicBezTo>
                      <a:pt x="953" y="48"/>
                      <a:pt x="955" y="43"/>
                      <a:pt x="954" y="42"/>
                    </a:cubicBezTo>
                    <a:cubicBezTo>
                      <a:pt x="954" y="41"/>
                      <a:pt x="953" y="42"/>
                      <a:pt x="952" y="43"/>
                    </a:cubicBezTo>
                    <a:cubicBezTo>
                      <a:pt x="950" y="44"/>
                      <a:pt x="951" y="41"/>
                      <a:pt x="951" y="39"/>
                    </a:cubicBezTo>
                    <a:cubicBezTo>
                      <a:pt x="950" y="38"/>
                      <a:pt x="950" y="37"/>
                      <a:pt x="949" y="36"/>
                    </a:cubicBezTo>
                    <a:cubicBezTo>
                      <a:pt x="949" y="36"/>
                      <a:pt x="950" y="35"/>
                      <a:pt x="949" y="35"/>
                    </a:cubicBezTo>
                    <a:cubicBezTo>
                      <a:pt x="949" y="34"/>
                      <a:pt x="946" y="33"/>
                      <a:pt x="946" y="34"/>
                    </a:cubicBezTo>
                    <a:cubicBezTo>
                      <a:pt x="946" y="34"/>
                      <a:pt x="946" y="34"/>
                      <a:pt x="946" y="35"/>
                    </a:cubicBezTo>
                    <a:cubicBezTo>
                      <a:pt x="947" y="36"/>
                      <a:pt x="948" y="37"/>
                      <a:pt x="948" y="37"/>
                    </a:cubicBezTo>
                    <a:cubicBezTo>
                      <a:pt x="948" y="38"/>
                      <a:pt x="947" y="37"/>
                      <a:pt x="946" y="37"/>
                    </a:cubicBezTo>
                    <a:cubicBezTo>
                      <a:pt x="946" y="37"/>
                      <a:pt x="945" y="38"/>
                      <a:pt x="944" y="38"/>
                    </a:cubicBezTo>
                    <a:cubicBezTo>
                      <a:pt x="943" y="39"/>
                      <a:pt x="944" y="38"/>
                      <a:pt x="944" y="37"/>
                    </a:cubicBezTo>
                    <a:cubicBezTo>
                      <a:pt x="943" y="36"/>
                      <a:pt x="943" y="33"/>
                      <a:pt x="942" y="33"/>
                    </a:cubicBezTo>
                    <a:cubicBezTo>
                      <a:pt x="942" y="33"/>
                      <a:pt x="941" y="32"/>
                      <a:pt x="941" y="32"/>
                    </a:cubicBezTo>
                    <a:cubicBezTo>
                      <a:pt x="940" y="32"/>
                      <a:pt x="938" y="30"/>
                      <a:pt x="937" y="29"/>
                    </a:cubicBezTo>
                    <a:cubicBezTo>
                      <a:pt x="936" y="28"/>
                      <a:pt x="932" y="27"/>
                      <a:pt x="930" y="26"/>
                    </a:cubicBezTo>
                    <a:cubicBezTo>
                      <a:pt x="928" y="25"/>
                      <a:pt x="929" y="24"/>
                      <a:pt x="929" y="24"/>
                    </a:cubicBezTo>
                    <a:cubicBezTo>
                      <a:pt x="928" y="24"/>
                      <a:pt x="926" y="24"/>
                      <a:pt x="925" y="24"/>
                    </a:cubicBezTo>
                    <a:cubicBezTo>
                      <a:pt x="924" y="24"/>
                      <a:pt x="925" y="23"/>
                      <a:pt x="924" y="23"/>
                    </a:cubicBezTo>
                    <a:cubicBezTo>
                      <a:pt x="924" y="22"/>
                      <a:pt x="920" y="22"/>
                      <a:pt x="918" y="22"/>
                    </a:cubicBezTo>
                    <a:cubicBezTo>
                      <a:pt x="916" y="23"/>
                      <a:pt x="915" y="24"/>
                      <a:pt x="912" y="24"/>
                    </a:cubicBezTo>
                    <a:cubicBezTo>
                      <a:pt x="909" y="24"/>
                      <a:pt x="906" y="23"/>
                      <a:pt x="905" y="23"/>
                    </a:cubicBezTo>
                    <a:cubicBezTo>
                      <a:pt x="904" y="23"/>
                      <a:pt x="900" y="23"/>
                      <a:pt x="895" y="23"/>
                    </a:cubicBezTo>
                    <a:cubicBezTo>
                      <a:pt x="891" y="24"/>
                      <a:pt x="891" y="22"/>
                      <a:pt x="889" y="23"/>
                    </a:cubicBezTo>
                    <a:cubicBezTo>
                      <a:pt x="888" y="24"/>
                      <a:pt x="889" y="24"/>
                      <a:pt x="889" y="25"/>
                    </a:cubicBezTo>
                    <a:cubicBezTo>
                      <a:pt x="890" y="26"/>
                      <a:pt x="889" y="27"/>
                      <a:pt x="887" y="28"/>
                    </a:cubicBezTo>
                    <a:cubicBezTo>
                      <a:pt x="885" y="30"/>
                      <a:pt x="885" y="28"/>
                      <a:pt x="882" y="28"/>
                    </a:cubicBezTo>
                    <a:cubicBezTo>
                      <a:pt x="880" y="27"/>
                      <a:pt x="880" y="28"/>
                      <a:pt x="878" y="29"/>
                    </a:cubicBezTo>
                    <a:cubicBezTo>
                      <a:pt x="877" y="30"/>
                      <a:pt x="876" y="29"/>
                      <a:pt x="875" y="29"/>
                    </a:cubicBezTo>
                    <a:cubicBezTo>
                      <a:pt x="873" y="28"/>
                      <a:pt x="872" y="28"/>
                      <a:pt x="871" y="28"/>
                    </a:cubicBezTo>
                    <a:cubicBezTo>
                      <a:pt x="870" y="28"/>
                      <a:pt x="873" y="27"/>
                      <a:pt x="873" y="26"/>
                    </a:cubicBezTo>
                    <a:cubicBezTo>
                      <a:pt x="874" y="25"/>
                      <a:pt x="880" y="22"/>
                      <a:pt x="882" y="20"/>
                    </a:cubicBezTo>
                    <a:cubicBezTo>
                      <a:pt x="884" y="19"/>
                      <a:pt x="884" y="19"/>
                      <a:pt x="883" y="18"/>
                    </a:cubicBezTo>
                    <a:cubicBezTo>
                      <a:pt x="883" y="17"/>
                      <a:pt x="881" y="17"/>
                      <a:pt x="880" y="16"/>
                    </a:cubicBezTo>
                    <a:cubicBezTo>
                      <a:pt x="878" y="16"/>
                      <a:pt x="877" y="15"/>
                      <a:pt x="876" y="16"/>
                    </a:cubicBezTo>
                    <a:cubicBezTo>
                      <a:pt x="876" y="16"/>
                      <a:pt x="875" y="17"/>
                      <a:pt x="873" y="17"/>
                    </a:cubicBezTo>
                    <a:cubicBezTo>
                      <a:pt x="872" y="17"/>
                      <a:pt x="871" y="15"/>
                      <a:pt x="869" y="15"/>
                    </a:cubicBezTo>
                    <a:cubicBezTo>
                      <a:pt x="868" y="15"/>
                      <a:pt x="868" y="16"/>
                      <a:pt x="867" y="17"/>
                    </a:cubicBezTo>
                    <a:cubicBezTo>
                      <a:pt x="865" y="18"/>
                      <a:pt x="861" y="18"/>
                      <a:pt x="861" y="17"/>
                    </a:cubicBezTo>
                    <a:cubicBezTo>
                      <a:pt x="860" y="17"/>
                      <a:pt x="863" y="16"/>
                      <a:pt x="864" y="16"/>
                    </a:cubicBezTo>
                    <a:cubicBezTo>
                      <a:pt x="865" y="15"/>
                      <a:pt x="866" y="13"/>
                      <a:pt x="865" y="13"/>
                    </a:cubicBezTo>
                    <a:cubicBezTo>
                      <a:pt x="863" y="14"/>
                      <a:pt x="861" y="14"/>
                      <a:pt x="860" y="15"/>
                    </a:cubicBezTo>
                    <a:cubicBezTo>
                      <a:pt x="858" y="16"/>
                      <a:pt x="857" y="15"/>
                      <a:pt x="854" y="15"/>
                    </a:cubicBezTo>
                    <a:cubicBezTo>
                      <a:pt x="851" y="16"/>
                      <a:pt x="847" y="15"/>
                      <a:pt x="846" y="15"/>
                    </a:cubicBezTo>
                    <a:cubicBezTo>
                      <a:pt x="844" y="15"/>
                      <a:pt x="848" y="14"/>
                      <a:pt x="849" y="13"/>
                    </a:cubicBezTo>
                    <a:cubicBezTo>
                      <a:pt x="851" y="13"/>
                      <a:pt x="856" y="12"/>
                      <a:pt x="858" y="12"/>
                    </a:cubicBezTo>
                    <a:cubicBezTo>
                      <a:pt x="860" y="12"/>
                      <a:pt x="863" y="9"/>
                      <a:pt x="864" y="8"/>
                    </a:cubicBezTo>
                    <a:cubicBezTo>
                      <a:pt x="866" y="8"/>
                      <a:pt x="870" y="9"/>
                      <a:pt x="870" y="8"/>
                    </a:cubicBezTo>
                    <a:cubicBezTo>
                      <a:pt x="871" y="8"/>
                      <a:pt x="868" y="5"/>
                      <a:pt x="864" y="3"/>
                    </a:cubicBezTo>
                    <a:cubicBezTo>
                      <a:pt x="861" y="2"/>
                      <a:pt x="861" y="3"/>
                      <a:pt x="856" y="1"/>
                    </a:cubicBezTo>
                    <a:cubicBezTo>
                      <a:pt x="850" y="0"/>
                      <a:pt x="848" y="0"/>
                      <a:pt x="846" y="0"/>
                    </a:cubicBezTo>
                    <a:cubicBezTo>
                      <a:pt x="844" y="0"/>
                      <a:pt x="843" y="0"/>
                      <a:pt x="839" y="2"/>
                    </a:cubicBezTo>
                    <a:cubicBezTo>
                      <a:pt x="834" y="3"/>
                      <a:pt x="833" y="3"/>
                      <a:pt x="832" y="3"/>
                    </a:cubicBezTo>
                    <a:cubicBezTo>
                      <a:pt x="831" y="3"/>
                      <a:pt x="827" y="5"/>
                      <a:pt x="826" y="6"/>
                    </a:cubicBezTo>
                    <a:cubicBezTo>
                      <a:pt x="824" y="7"/>
                      <a:pt x="821" y="7"/>
                      <a:pt x="821" y="8"/>
                    </a:cubicBezTo>
                    <a:cubicBezTo>
                      <a:pt x="821" y="9"/>
                      <a:pt x="823" y="9"/>
                      <a:pt x="823" y="9"/>
                    </a:cubicBezTo>
                    <a:cubicBezTo>
                      <a:pt x="824" y="10"/>
                      <a:pt x="817" y="14"/>
                      <a:pt x="815" y="15"/>
                    </a:cubicBezTo>
                    <a:cubicBezTo>
                      <a:pt x="814" y="16"/>
                      <a:pt x="812" y="18"/>
                      <a:pt x="812" y="19"/>
                    </a:cubicBezTo>
                    <a:cubicBezTo>
                      <a:pt x="811" y="21"/>
                      <a:pt x="812" y="21"/>
                      <a:pt x="813" y="22"/>
                    </a:cubicBezTo>
                    <a:cubicBezTo>
                      <a:pt x="813" y="23"/>
                      <a:pt x="815" y="22"/>
                      <a:pt x="815" y="22"/>
                    </a:cubicBezTo>
                    <a:cubicBezTo>
                      <a:pt x="816" y="23"/>
                      <a:pt x="814" y="25"/>
                      <a:pt x="814" y="26"/>
                    </a:cubicBezTo>
                    <a:cubicBezTo>
                      <a:pt x="813" y="26"/>
                      <a:pt x="813" y="27"/>
                      <a:pt x="814" y="28"/>
                    </a:cubicBezTo>
                    <a:cubicBezTo>
                      <a:pt x="815" y="28"/>
                      <a:pt x="818" y="28"/>
                      <a:pt x="818" y="28"/>
                    </a:cubicBezTo>
                    <a:cubicBezTo>
                      <a:pt x="819" y="29"/>
                      <a:pt x="824" y="30"/>
                      <a:pt x="825" y="30"/>
                    </a:cubicBezTo>
                    <a:cubicBezTo>
                      <a:pt x="827" y="31"/>
                      <a:pt x="827" y="31"/>
                      <a:pt x="826" y="32"/>
                    </a:cubicBezTo>
                    <a:cubicBezTo>
                      <a:pt x="826" y="32"/>
                      <a:pt x="819" y="30"/>
                      <a:pt x="817" y="30"/>
                    </a:cubicBezTo>
                    <a:cubicBezTo>
                      <a:pt x="816" y="29"/>
                      <a:pt x="815" y="30"/>
                      <a:pt x="813" y="30"/>
                    </a:cubicBezTo>
                    <a:cubicBezTo>
                      <a:pt x="812" y="29"/>
                      <a:pt x="812" y="28"/>
                      <a:pt x="811" y="28"/>
                    </a:cubicBezTo>
                    <a:cubicBezTo>
                      <a:pt x="810" y="28"/>
                      <a:pt x="807" y="29"/>
                      <a:pt x="805" y="29"/>
                    </a:cubicBezTo>
                    <a:cubicBezTo>
                      <a:pt x="803" y="29"/>
                      <a:pt x="799" y="29"/>
                      <a:pt x="797" y="29"/>
                    </a:cubicBezTo>
                    <a:cubicBezTo>
                      <a:pt x="795" y="29"/>
                      <a:pt x="791" y="28"/>
                      <a:pt x="790" y="28"/>
                    </a:cubicBezTo>
                    <a:cubicBezTo>
                      <a:pt x="788" y="29"/>
                      <a:pt x="791" y="31"/>
                      <a:pt x="791" y="32"/>
                    </a:cubicBezTo>
                    <a:cubicBezTo>
                      <a:pt x="792" y="33"/>
                      <a:pt x="796" y="33"/>
                      <a:pt x="797" y="34"/>
                    </a:cubicBezTo>
                    <a:cubicBezTo>
                      <a:pt x="799" y="34"/>
                      <a:pt x="801" y="37"/>
                      <a:pt x="800" y="39"/>
                    </a:cubicBezTo>
                    <a:cubicBezTo>
                      <a:pt x="798" y="40"/>
                      <a:pt x="796" y="37"/>
                      <a:pt x="794" y="37"/>
                    </a:cubicBezTo>
                    <a:cubicBezTo>
                      <a:pt x="792" y="36"/>
                      <a:pt x="790" y="35"/>
                      <a:pt x="788" y="34"/>
                    </a:cubicBezTo>
                    <a:cubicBezTo>
                      <a:pt x="787" y="34"/>
                      <a:pt x="787" y="35"/>
                      <a:pt x="783" y="36"/>
                    </a:cubicBezTo>
                    <a:cubicBezTo>
                      <a:pt x="780" y="37"/>
                      <a:pt x="778" y="37"/>
                      <a:pt x="777" y="38"/>
                    </a:cubicBezTo>
                    <a:cubicBezTo>
                      <a:pt x="775" y="39"/>
                      <a:pt x="773" y="40"/>
                      <a:pt x="772" y="41"/>
                    </a:cubicBezTo>
                    <a:cubicBezTo>
                      <a:pt x="771" y="42"/>
                      <a:pt x="772" y="38"/>
                      <a:pt x="771" y="38"/>
                    </a:cubicBezTo>
                    <a:cubicBezTo>
                      <a:pt x="770" y="38"/>
                      <a:pt x="769" y="40"/>
                      <a:pt x="768" y="41"/>
                    </a:cubicBezTo>
                    <a:cubicBezTo>
                      <a:pt x="766" y="42"/>
                      <a:pt x="765" y="42"/>
                      <a:pt x="763" y="43"/>
                    </a:cubicBezTo>
                    <a:cubicBezTo>
                      <a:pt x="760" y="44"/>
                      <a:pt x="764" y="38"/>
                      <a:pt x="762" y="39"/>
                    </a:cubicBezTo>
                    <a:cubicBezTo>
                      <a:pt x="760" y="40"/>
                      <a:pt x="756" y="43"/>
                      <a:pt x="755" y="43"/>
                    </a:cubicBezTo>
                    <a:cubicBezTo>
                      <a:pt x="753" y="44"/>
                      <a:pt x="753" y="43"/>
                      <a:pt x="752" y="43"/>
                    </a:cubicBezTo>
                    <a:cubicBezTo>
                      <a:pt x="752" y="42"/>
                      <a:pt x="755" y="40"/>
                      <a:pt x="755" y="40"/>
                    </a:cubicBezTo>
                    <a:cubicBezTo>
                      <a:pt x="754" y="40"/>
                      <a:pt x="752" y="40"/>
                      <a:pt x="749" y="40"/>
                    </a:cubicBezTo>
                    <a:cubicBezTo>
                      <a:pt x="746" y="40"/>
                      <a:pt x="742" y="39"/>
                      <a:pt x="739" y="39"/>
                    </a:cubicBezTo>
                    <a:cubicBezTo>
                      <a:pt x="737" y="39"/>
                      <a:pt x="734" y="37"/>
                      <a:pt x="731" y="37"/>
                    </a:cubicBezTo>
                    <a:cubicBezTo>
                      <a:pt x="729" y="37"/>
                      <a:pt x="726" y="37"/>
                      <a:pt x="725" y="38"/>
                    </a:cubicBezTo>
                    <a:cubicBezTo>
                      <a:pt x="724" y="38"/>
                      <a:pt x="723" y="39"/>
                      <a:pt x="723" y="41"/>
                    </a:cubicBezTo>
                    <a:cubicBezTo>
                      <a:pt x="723" y="42"/>
                      <a:pt x="726" y="41"/>
                      <a:pt x="728" y="41"/>
                    </a:cubicBezTo>
                    <a:cubicBezTo>
                      <a:pt x="731" y="41"/>
                      <a:pt x="737" y="41"/>
                      <a:pt x="737" y="41"/>
                    </a:cubicBezTo>
                    <a:cubicBezTo>
                      <a:pt x="737" y="42"/>
                      <a:pt x="730" y="43"/>
                      <a:pt x="724" y="44"/>
                    </a:cubicBezTo>
                    <a:cubicBezTo>
                      <a:pt x="719" y="45"/>
                      <a:pt x="717" y="44"/>
                      <a:pt x="712" y="46"/>
                    </a:cubicBezTo>
                    <a:cubicBezTo>
                      <a:pt x="708" y="48"/>
                      <a:pt x="697" y="48"/>
                      <a:pt x="694" y="49"/>
                    </a:cubicBezTo>
                    <a:cubicBezTo>
                      <a:pt x="691" y="50"/>
                      <a:pt x="685" y="51"/>
                      <a:pt x="682" y="51"/>
                    </a:cubicBezTo>
                    <a:cubicBezTo>
                      <a:pt x="680" y="52"/>
                      <a:pt x="677" y="54"/>
                      <a:pt x="676" y="55"/>
                    </a:cubicBezTo>
                    <a:cubicBezTo>
                      <a:pt x="674" y="57"/>
                      <a:pt x="669" y="59"/>
                      <a:pt x="668" y="60"/>
                    </a:cubicBezTo>
                    <a:cubicBezTo>
                      <a:pt x="667" y="61"/>
                      <a:pt x="667" y="60"/>
                      <a:pt x="666" y="60"/>
                    </a:cubicBezTo>
                    <a:cubicBezTo>
                      <a:pt x="665" y="59"/>
                      <a:pt x="662" y="59"/>
                      <a:pt x="660" y="59"/>
                    </a:cubicBezTo>
                    <a:cubicBezTo>
                      <a:pt x="658" y="59"/>
                      <a:pt x="658" y="60"/>
                      <a:pt x="658" y="60"/>
                    </a:cubicBezTo>
                    <a:cubicBezTo>
                      <a:pt x="658" y="61"/>
                      <a:pt x="660" y="61"/>
                      <a:pt x="661" y="61"/>
                    </a:cubicBezTo>
                    <a:cubicBezTo>
                      <a:pt x="662" y="61"/>
                      <a:pt x="663" y="61"/>
                      <a:pt x="664" y="62"/>
                    </a:cubicBezTo>
                    <a:cubicBezTo>
                      <a:pt x="664" y="62"/>
                      <a:pt x="662" y="62"/>
                      <a:pt x="661" y="63"/>
                    </a:cubicBezTo>
                    <a:cubicBezTo>
                      <a:pt x="661" y="63"/>
                      <a:pt x="662" y="63"/>
                      <a:pt x="662" y="64"/>
                    </a:cubicBezTo>
                    <a:cubicBezTo>
                      <a:pt x="663" y="65"/>
                      <a:pt x="661" y="65"/>
                      <a:pt x="659" y="66"/>
                    </a:cubicBezTo>
                    <a:cubicBezTo>
                      <a:pt x="657" y="67"/>
                      <a:pt x="657" y="68"/>
                      <a:pt x="656" y="69"/>
                    </a:cubicBezTo>
                    <a:cubicBezTo>
                      <a:pt x="656" y="70"/>
                      <a:pt x="658" y="71"/>
                      <a:pt x="658" y="71"/>
                    </a:cubicBezTo>
                    <a:cubicBezTo>
                      <a:pt x="658" y="72"/>
                      <a:pt x="657" y="71"/>
                      <a:pt x="656" y="71"/>
                    </a:cubicBezTo>
                    <a:cubicBezTo>
                      <a:pt x="655" y="71"/>
                      <a:pt x="656" y="71"/>
                      <a:pt x="656" y="72"/>
                    </a:cubicBezTo>
                    <a:cubicBezTo>
                      <a:pt x="656" y="73"/>
                      <a:pt x="655" y="73"/>
                      <a:pt x="654" y="73"/>
                    </a:cubicBezTo>
                    <a:cubicBezTo>
                      <a:pt x="654" y="74"/>
                      <a:pt x="656" y="74"/>
                      <a:pt x="657" y="74"/>
                    </a:cubicBezTo>
                    <a:cubicBezTo>
                      <a:pt x="657" y="74"/>
                      <a:pt x="659" y="74"/>
                      <a:pt x="659" y="75"/>
                    </a:cubicBezTo>
                    <a:cubicBezTo>
                      <a:pt x="658" y="77"/>
                      <a:pt x="658" y="78"/>
                      <a:pt x="658" y="78"/>
                    </a:cubicBezTo>
                    <a:cubicBezTo>
                      <a:pt x="657" y="79"/>
                      <a:pt x="655" y="78"/>
                      <a:pt x="655" y="78"/>
                    </a:cubicBezTo>
                    <a:cubicBezTo>
                      <a:pt x="654" y="77"/>
                      <a:pt x="656" y="77"/>
                      <a:pt x="656" y="76"/>
                    </a:cubicBezTo>
                    <a:cubicBezTo>
                      <a:pt x="656" y="75"/>
                      <a:pt x="654" y="76"/>
                      <a:pt x="653" y="76"/>
                    </a:cubicBezTo>
                    <a:cubicBezTo>
                      <a:pt x="651" y="75"/>
                      <a:pt x="650" y="75"/>
                      <a:pt x="648" y="75"/>
                    </a:cubicBezTo>
                    <a:cubicBezTo>
                      <a:pt x="647" y="75"/>
                      <a:pt x="647" y="76"/>
                      <a:pt x="646" y="77"/>
                    </a:cubicBezTo>
                    <a:cubicBezTo>
                      <a:pt x="646" y="77"/>
                      <a:pt x="647" y="78"/>
                      <a:pt x="647" y="78"/>
                    </a:cubicBezTo>
                    <a:cubicBezTo>
                      <a:pt x="647" y="79"/>
                      <a:pt x="648" y="79"/>
                      <a:pt x="650" y="79"/>
                    </a:cubicBezTo>
                    <a:cubicBezTo>
                      <a:pt x="651" y="79"/>
                      <a:pt x="654" y="79"/>
                      <a:pt x="655" y="80"/>
                    </a:cubicBezTo>
                    <a:cubicBezTo>
                      <a:pt x="657" y="80"/>
                      <a:pt x="656" y="82"/>
                      <a:pt x="657" y="82"/>
                    </a:cubicBezTo>
                    <a:cubicBezTo>
                      <a:pt x="658" y="82"/>
                      <a:pt x="662" y="82"/>
                      <a:pt x="661" y="83"/>
                    </a:cubicBezTo>
                    <a:cubicBezTo>
                      <a:pt x="661" y="85"/>
                      <a:pt x="659" y="83"/>
                      <a:pt x="658" y="84"/>
                    </a:cubicBezTo>
                    <a:cubicBezTo>
                      <a:pt x="657" y="85"/>
                      <a:pt x="660" y="86"/>
                      <a:pt x="660" y="87"/>
                    </a:cubicBezTo>
                    <a:cubicBezTo>
                      <a:pt x="660" y="88"/>
                      <a:pt x="656" y="88"/>
                      <a:pt x="649" y="88"/>
                    </a:cubicBezTo>
                    <a:cubicBezTo>
                      <a:pt x="643" y="87"/>
                      <a:pt x="641" y="87"/>
                      <a:pt x="635" y="88"/>
                    </a:cubicBezTo>
                    <a:cubicBezTo>
                      <a:pt x="629" y="89"/>
                      <a:pt x="621" y="90"/>
                      <a:pt x="621" y="91"/>
                    </a:cubicBezTo>
                    <a:cubicBezTo>
                      <a:pt x="620" y="91"/>
                      <a:pt x="612" y="91"/>
                      <a:pt x="608" y="91"/>
                    </a:cubicBezTo>
                    <a:cubicBezTo>
                      <a:pt x="604" y="91"/>
                      <a:pt x="603" y="92"/>
                      <a:pt x="601" y="92"/>
                    </a:cubicBezTo>
                    <a:cubicBezTo>
                      <a:pt x="599" y="92"/>
                      <a:pt x="595" y="93"/>
                      <a:pt x="593" y="93"/>
                    </a:cubicBezTo>
                    <a:cubicBezTo>
                      <a:pt x="591" y="93"/>
                      <a:pt x="588" y="92"/>
                      <a:pt x="588" y="92"/>
                    </a:cubicBezTo>
                    <a:cubicBezTo>
                      <a:pt x="587" y="92"/>
                      <a:pt x="586" y="93"/>
                      <a:pt x="586" y="94"/>
                    </a:cubicBezTo>
                    <a:cubicBezTo>
                      <a:pt x="586" y="95"/>
                      <a:pt x="587" y="94"/>
                      <a:pt x="588" y="95"/>
                    </a:cubicBezTo>
                    <a:cubicBezTo>
                      <a:pt x="589" y="95"/>
                      <a:pt x="588" y="96"/>
                      <a:pt x="587" y="96"/>
                    </a:cubicBezTo>
                    <a:cubicBezTo>
                      <a:pt x="586" y="96"/>
                      <a:pt x="585" y="97"/>
                      <a:pt x="584" y="98"/>
                    </a:cubicBezTo>
                    <a:cubicBezTo>
                      <a:pt x="583" y="99"/>
                      <a:pt x="586" y="99"/>
                      <a:pt x="586" y="100"/>
                    </a:cubicBezTo>
                    <a:cubicBezTo>
                      <a:pt x="586" y="100"/>
                      <a:pt x="584" y="100"/>
                      <a:pt x="584" y="101"/>
                    </a:cubicBezTo>
                    <a:cubicBezTo>
                      <a:pt x="583" y="102"/>
                      <a:pt x="586" y="102"/>
                      <a:pt x="587" y="102"/>
                    </a:cubicBezTo>
                    <a:cubicBezTo>
                      <a:pt x="587" y="102"/>
                      <a:pt x="586" y="103"/>
                      <a:pt x="586" y="103"/>
                    </a:cubicBezTo>
                    <a:cubicBezTo>
                      <a:pt x="585" y="104"/>
                      <a:pt x="587" y="104"/>
                      <a:pt x="587" y="104"/>
                    </a:cubicBezTo>
                    <a:cubicBezTo>
                      <a:pt x="588" y="104"/>
                      <a:pt x="589" y="104"/>
                      <a:pt x="590" y="105"/>
                    </a:cubicBezTo>
                    <a:cubicBezTo>
                      <a:pt x="590" y="106"/>
                      <a:pt x="590" y="106"/>
                      <a:pt x="590" y="108"/>
                    </a:cubicBezTo>
                    <a:cubicBezTo>
                      <a:pt x="590" y="110"/>
                      <a:pt x="588" y="111"/>
                      <a:pt x="588" y="111"/>
                    </a:cubicBezTo>
                    <a:cubicBezTo>
                      <a:pt x="588" y="112"/>
                      <a:pt x="589" y="112"/>
                      <a:pt x="590" y="113"/>
                    </a:cubicBezTo>
                    <a:cubicBezTo>
                      <a:pt x="592" y="114"/>
                      <a:pt x="590" y="114"/>
                      <a:pt x="589" y="115"/>
                    </a:cubicBezTo>
                    <a:cubicBezTo>
                      <a:pt x="588" y="117"/>
                      <a:pt x="591" y="117"/>
                      <a:pt x="592" y="118"/>
                    </a:cubicBezTo>
                    <a:cubicBezTo>
                      <a:pt x="593" y="118"/>
                      <a:pt x="595" y="118"/>
                      <a:pt x="597" y="119"/>
                    </a:cubicBezTo>
                    <a:cubicBezTo>
                      <a:pt x="599" y="119"/>
                      <a:pt x="604" y="119"/>
                      <a:pt x="605" y="120"/>
                    </a:cubicBezTo>
                    <a:cubicBezTo>
                      <a:pt x="606" y="120"/>
                      <a:pt x="605" y="123"/>
                      <a:pt x="606" y="124"/>
                    </a:cubicBezTo>
                    <a:cubicBezTo>
                      <a:pt x="606" y="125"/>
                      <a:pt x="607" y="127"/>
                      <a:pt x="609" y="128"/>
                    </a:cubicBezTo>
                    <a:cubicBezTo>
                      <a:pt x="611" y="129"/>
                      <a:pt x="612" y="129"/>
                      <a:pt x="611" y="131"/>
                    </a:cubicBezTo>
                    <a:cubicBezTo>
                      <a:pt x="610" y="133"/>
                      <a:pt x="604" y="132"/>
                      <a:pt x="601" y="132"/>
                    </a:cubicBezTo>
                    <a:cubicBezTo>
                      <a:pt x="599" y="133"/>
                      <a:pt x="599" y="132"/>
                      <a:pt x="597" y="130"/>
                    </a:cubicBezTo>
                    <a:cubicBezTo>
                      <a:pt x="595" y="129"/>
                      <a:pt x="592" y="126"/>
                      <a:pt x="591" y="125"/>
                    </a:cubicBezTo>
                    <a:cubicBezTo>
                      <a:pt x="590" y="124"/>
                      <a:pt x="588" y="123"/>
                      <a:pt x="586" y="123"/>
                    </a:cubicBezTo>
                    <a:cubicBezTo>
                      <a:pt x="583" y="122"/>
                      <a:pt x="578" y="122"/>
                      <a:pt x="573" y="120"/>
                    </a:cubicBezTo>
                    <a:cubicBezTo>
                      <a:pt x="568" y="119"/>
                      <a:pt x="567" y="118"/>
                      <a:pt x="565" y="118"/>
                    </a:cubicBezTo>
                    <a:cubicBezTo>
                      <a:pt x="562" y="118"/>
                      <a:pt x="564" y="119"/>
                      <a:pt x="561" y="120"/>
                    </a:cubicBezTo>
                    <a:cubicBezTo>
                      <a:pt x="558" y="121"/>
                      <a:pt x="553" y="121"/>
                      <a:pt x="552" y="122"/>
                    </a:cubicBezTo>
                    <a:cubicBezTo>
                      <a:pt x="551" y="123"/>
                      <a:pt x="552" y="124"/>
                      <a:pt x="552" y="125"/>
                    </a:cubicBezTo>
                    <a:cubicBezTo>
                      <a:pt x="551" y="126"/>
                      <a:pt x="554" y="124"/>
                      <a:pt x="555" y="124"/>
                    </a:cubicBezTo>
                    <a:cubicBezTo>
                      <a:pt x="556" y="124"/>
                      <a:pt x="558" y="124"/>
                      <a:pt x="559" y="125"/>
                    </a:cubicBezTo>
                    <a:cubicBezTo>
                      <a:pt x="560" y="125"/>
                      <a:pt x="560" y="127"/>
                      <a:pt x="560" y="129"/>
                    </a:cubicBezTo>
                    <a:cubicBezTo>
                      <a:pt x="560" y="130"/>
                      <a:pt x="555" y="130"/>
                      <a:pt x="553" y="129"/>
                    </a:cubicBezTo>
                    <a:cubicBezTo>
                      <a:pt x="551" y="128"/>
                      <a:pt x="550" y="127"/>
                      <a:pt x="548" y="126"/>
                    </a:cubicBezTo>
                    <a:cubicBezTo>
                      <a:pt x="547" y="125"/>
                      <a:pt x="547" y="126"/>
                      <a:pt x="544" y="127"/>
                    </a:cubicBezTo>
                    <a:cubicBezTo>
                      <a:pt x="541" y="128"/>
                      <a:pt x="539" y="127"/>
                      <a:pt x="537" y="128"/>
                    </a:cubicBezTo>
                    <a:cubicBezTo>
                      <a:pt x="535" y="129"/>
                      <a:pt x="537" y="130"/>
                      <a:pt x="538" y="131"/>
                    </a:cubicBezTo>
                    <a:cubicBezTo>
                      <a:pt x="539" y="133"/>
                      <a:pt x="539" y="135"/>
                      <a:pt x="541" y="135"/>
                    </a:cubicBezTo>
                    <a:cubicBezTo>
                      <a:pt x="543" y="135"/>
                      <a:pt x="547" y="137"/>
                      <a:pt x="550" y="139"/>
                    </a:cubicBezTo>
                    <a:cubicBezTo>
                      <a:pt x="552" y="141"/>
                      <a:pt x="554" y="140"/>
                      <a:pt x="555" y="141"/>
                    </a:cubicBezTo>
                    <a:cubicBezTo>
                      <a:pt x="556" y="141"/>
                      <a:pt x="558" y="139"/>
                      <a:pt x="559" y="139"/>
                    </a:cubicBezTo>
                    <a:cubicBezTo>
                      <a:pt x="560" y="139"/>
                      <a:pt x="559" y="140"/>
                      <a:pt x="558" y="141"/>
                    </a:cubicBezTo>
                    <a:cubicBezTo>
                      <a:pt x="558" y="143"/>
                      <a:pt x="561" y="141"/>
                      <a:pt x="562" y="142"/>
                    </a:cubicBezTo>
                    <a:cubicBezTo>
                      <a:pt x="564" y="142"/>
                      <a:pt x="562" y="144"/>
                      <a:pt x="562" y="144"/>
                    </a:cubicBezTo>
                    <a:cubicBezTo>
                      <a:pt x="562" y="145"/>
                      <a:pt x="563" y="145"/>
                      <a:pt x="564" y="145"/>
                    </a:cubicBezTo>
                    <a:cubicBezTo>
                      <a:pt x="565" y="145"/>
                      <a:pt x="564" y="146"/>
                      <a:pt x="564" y="147"/>
                    </a:cubicBezTo>
                    <a:cubicBezTo>
                      <a:pt x="563" y="147"/>
                      <a:pt x="565" y="147"/>
                      <a:pt x="565" y="147"/>
                    </a:cubicBezTo>
                    <a:cubicBezTo>
                      <a:pt x="566" y="147"/>
                      <a:pt x="567" y="147"/>
                      <a:pt x="568" y="146"/>
                    </a:cubicBezTo>
                    <a:cubicBezTo>
                      <a:pt x="568" y="146"/>
                      <a:pt x="571" y="146"/>
                      <a:pt x="571" y="147"/>
                    </a:cubicBezTo>
                    <a:cubicBezTo>
                      <a:pt x="571" y="148"/>
                      <a:pt x="570" y="148"/>
                      <a:pt x="569" y="148"/>
                    </a:cubicBezTo>
                    <a:cubicBezTo>
                      <a:pt x="567" y="149"/>
                      <a:pt x="565" y="149"/>
                      <a:pt x="564" y="149"/>
                    </a:cubicBezTo>
                    <a:cubicBezTo>
                      <a:pt x="562" y="149"/>
                      <a:pt x="560" y="148"/>
                      <a:pt x="558" y="148"/>
                    </a:cubicBezTo>
                    <a:cubicBezTo>
                      <a:pt x="555" y="147"/>
                      <a:pt x="558" y="146"/>
                      <a:pt x="558" y="146"/>
                    </a:cubicBezTo>
                    <a:cubicBezTo>
                      <a:pt x="558" y="145"/>
                      <a:pt x="557" y="144"/>
                      <a:pt x="555" y="144"/>
                    </a:cubicBezTo>
                    <a:cubicBezTo>
                      <a:pt x="554" y="143"/>
                      <a:pt x="549" y="143"/>
                      <a:pt x="548" y="143"/>
                    </a:cubicBezTo>
                    <a:cubicBezTo>
                      <a:pt x="548" y="144"/>
                      <a:pt x="547" y="146"/>
                      <a:pt x="546" y="146"/>
                    </a:cubicBezTo>
                    <a:cubicBezTo>
                      <a:pt x="546" y="146"/>
                      <a:pt x="547" y="143"/>
                      <a:pt x="546" y="143"/>
                    </a:cubicBezTo>
                    <a:cubicBezTo>
                      <a:pt x="545" y="143"/>
                      <a:pt x="538" y="142"/>
                      <a:pt x="537" y="143"/>
                    </a:cubicBezTo>
                    <a:cubicBezTo>
                      <a:pt x="536" y="143"/>
                      <a:pt x="529" y="140"/>
                      <a:pt x="529" y="139"/>
                    </a:cubicBezTo>
                    <a:cubicBezTo>
                      <a:pt x="528" y="139"/>
                      <a:pt x="528" y="138"/>
                      <a:pt x="528" y="137"/>
                    </a:cubicBezTo>
                    <a:cubicBezTo>
                      <a:pt x="528" y="137"/>
                      <a:pt x="529" y="137"/>
                      <a:pt x="530" y="137"/>
                    </a:cubicBezTo>
                    <a:cubicBezTo>
                      <a:pt x="530" y="137"/>
                      <a:pt x="531" y="136"/>
                      <a:pt x="531" y="136"/>
                    </a:cubicBezTo>
                    <a:cubicBezTo>
                      <a:pt x="531" y="135"/>
                      <a:pt x="530" y="135"/>
                      <a:pt x="530" y="134"/>
                    </a:cubicBezTo>
                    <a:cubicBezTo>
                      <a:pt x="530" y="134"/>
                      <a:pt x="531" y="134"/>
                      <a:pt x="531" y="133"/>
                    </a:cubicBezTo>
                    <a:cubicBezTo>
                      <a:pt x="532" y="133"/>
                      <a:pt x="529" y="131"/>
                      <a:pt x="528" y="131"/>
                    </a:cubicBezTo>
                    <a:cubicBezTo>
                      <a:pt x="527" y="130"/>
                      <a:pt x="528" y="128"/>
                      <a:pt x="528" y="128"/>
                    </a:cubicBezTo>
                    <a:cubicBezTo>
                      <a:pt x="528" y="127"/>
                      <a:pt x="529" y="127"/>
                      <a:pt x="530" y="126"/>
                    </a:cubicBezTo>
                    <a:cubicBezTo>
                      <a:pt x="531" y="125"/>
                      <a:pt x="531" y="123"/>
                      <a:pt x="531" y="123"/>
                    </a:cubicBezTo>
                    <a:cubicBezTo>
                      <a:pt x="531" y="123"/>
                      <a:pt x="533" y="121"/>
                      <a:pt x="534" y="121"/>
                    </a:cubicBezTo>
                    <a:cubicBezTo>
                      <a:pt x="534" y="120"/>
                      <a:pt x="531" y="115"/>
                      <a:pt x="530" y="114"/>
                    </a:cubicBezTo>
                    <a:cubicBezTo>
                      <a:pt x="529" y="113"/>
                      <a:pt x="526" y="109"/>
                      <a:pt x="525" y="108"/>
                    </a:cubicBezTo>
                    <a:cubicBezTo>
                      <a:pt x="524" y="108"/>
                      <a:pt x="523" y="108"/>
                      <a:pt x="523" y="110"/>
                    </a:cubicBezTo>
                    <a:cubicBezTo>
                      <a:pt x="523" y="111"/>
                      <a:pt x="525" y="112"/>
                      <a:pt x="526" y="114"/>
                    </a:cubicBezTo>
                    <a:cubicBezTo>
                      <a:pt x="527" y="115"/>
                      <a:pt x="526" y="120"/>
                      <a:pt x="526" y="121"/>
                    </a:cubicBezTo>
                    <a:cubicBezTo>
                      <a:pt x="526" y="122"/>
                      <a:pt x="526" y="123"/>
                      <a:pt x="525" y="124"/>
                    </a:cubicBezTo>
                    <a:cubicBezTo>
                      <a:pt x="525" y="125"/>
                      <a:pt x="524" y="124"/>
                      <a:pt x="522" y="125"/>
                    </a:cubicBezTo>
                    <a:cubicBezTo>
                      <a:pt x="519" y="125"/>
                      <a:pt x="518" y="127"/>
                      <a:pt x="515" y="128"/>
                    </a:cubicBezTo>
                    <a:cubicBezTo>
                      <a:pt x="512" y="129"/>
                      <a:pt x="510" y="128"/>
                      <a:pt x="509" y="130"/>
                    </a:cubicBezTo>
                    <a:cubicBezTo>
                      <a:pt x="508" y="131"/>
                      <a:pt x="509" y="133"/>
                      <a:pt x="508" y="135"/>
                    </a:cubicBezTo>
                    <a:cubicBezTo>
                      <a:pt x="507" y="136"/>
                      <a:pt x="504" y="137"/>
                      <a:pt x="504" y="138"/>
                    </a:cubicBezTo>
                    <a:cubicBezTo>
                      <a:pt x="504" y="140"/>
                      <a:pt x="508" y="141"/>
                      <a:pt x="510" y="142"/>
                    </a:cubicBezTo>
                    <a:cubicBezTo>
                      <a:pt x="511" y="143"/>
                      <a:pt x="513" y="146"/>
                      <a:pt x="514" y="147"/>
                    </a:cubicBezTo>
                    <a:cubicBezTo>
                      <a:pt x="514" y="149"/>
                      <a:pt x="514" y="149"/>
                      <a:pt x="514" y="150"/>
                    </a:cubicBezTo>
                    <a:cubicBezTo>
                      <a:pt x="514" y="151"/>
                      <a:pt x="517" y="152"/>
                      <a:pt x="517" y="153"/>
                    </a:cubicBezTo>
                    <a:cubicBezTo>
                      <a:pt x="518" y="154"/>
                      <a:pt x="518" y="154"/>
                      <a:pt x="518" y="155"/>
                    </a:cubicBezTo>
                    <a:cubicBezTo>
                      <a:pt x="518" y="156"/>
                      <a:pt x="516" y="158"/>
                      <a:pt x="516" y="159"/>
                    </a:cubicBezTo>
                    <a:cubicBezTo>
                      <a:pt x="515" y="159"/>
                      <a:pt x="512" y="162"/>
                      <a:pt x="511" y="164"/>
                    </a:cubicBezTo>
                    <a:cubicBezTo>
                      <a:pt x="511" y="165"/>
                      <a:pt x="512" y="165"/>
                      <a:pt x="512" y="166"/>
                    </a:cubicBezTo>
                    <a:cubicBezTo>
                      <a:pt x="512" y="167"/>
                      <a:pt x="510" y="170"/>
                      <a:pt x="509" y="172"/>
                    </a:cubicBezTo>
                    <a:cubicBezTo>
                      <a:pt x="509" y="174"/>
                      <a:pt x="512" y="176"/>
                      <a:pt x="513" y="177"/>
                    </a:cubicBezTo>
                    <a:cubicBezTo>
                      <a:pt x="515" y="178"/>
                      <a:pt x="511" y="181"/>
                      <a:pt x="511" y="183"/>
                    </a:cubicBezTo>
                    <a:cubicBezTo>
                      <a:pt x="512" y="184"/>
                      <a:pt x="512" y="184"/>
                      <a:pt x="513" y="185"/>
                    </a:cubicBezTo>
                    <a:cubicBezTo>
                      <a:pt x="515" y="185"/>
                      <a:pt x="516" y="184"/>
                      <a:pt x="518" y="183"/>
                    </a:cubicBezTo>
                    <a:cubicBezTo>
                      <a:pt x="519" y="182"/>
                      <a:pt x="521" y="184"/>
                      <a:pt x="522" y="184"/>
                    </a:cubicBezTo>
                    <a:cubicBezTo>
                      <a:pt x="523" y="184"/>
                      <a:pt x="525" y="184"/>
                      <a:pt x="526" y="184"/>
                    </a:cubicBezTo>
                    <a:cubicBezTo>
                      <a:pt x="528" y="184"/>
                      <a:pt x="529" y="182"/>
                      <a:pt x="530" y="181"/>
                    </a:cubicBezTo>
                    <a:cubicBezTo>
                      <a:pt x="531" y="181"/>
                      <a:pt x="536" y="181"/>
                      <a:pt x="537" y="182"/>
                    </a:cubicBezTo>
                    <a:cubicBezTo>
                      <a:pt x="538" y="182"/>
                      <a:pt x="542" y="182"/>
                      <a:pt x="544" y="183"/>
                    </a:cubicBezTo>
                    <a:cubicBezTo>
                      <a:pt x="546" y="184"/>
                      <a:pt x="546" y="185"/>
                      <a:pt x="547" y="186"/>
                    </a:cubicBezTo>
                    <a:cubicBezTo>
                      <a:pt x="549" y="188"/>
                      <a:pt x="551" y="186"/>
                      <a:pt x="554" y="187"/>
                    </a:cubicBezTo>
                    <a:cubicBezTo>
                      <a:pt x="557" y="188"/>
                      <a:pt x="556" y="194"/>
                      <a:pt x="557" y="196"/>
                    </a:cubicBezTo>
                    <a:cubicBezTo>
                      <a:pt x="557" y="197"/>
                      <a:pt x="560" y="199"/>
                      <a:pt x="561" y="200"/>
                    </a:cubicBezTo>
                    <a:cubicBezTo>
                      <a:pt x="562" y="202"/>
                      <a:pt x="554" y="202"/>
                      <a:pt x="554" y="203"/>
                    </a:cubicBezTo>
                    <a:cubicBezTo>
                      <a:pt x="553" y="204"/>
                      <a:pt x="552" y="208"/>
                      <a:pt x="552" y="209"/>
                    </a:cubicBezTo>
                    <a:cubicBezTo>
                      <a:pt x="551" y="209"/>
                      <a:pt x="553" y="210"/>
                      <a:pt x="553" y="210"/>
                    </a:cubicBezTo>
                    <a:cubicBezTo>
                      <a:pt x="554" y="210"/>
                      <a:pt x="554" y="210"/>
                      <a:pt x="555" y="209"/>
                    </a:cubicBezTo>
                    <a:cubicBezTo>
                      <a:pt x="556" y="209"/>
                      <a:pt x="556" y="210"/>
                      <a:pt x="557" y="211"/>
                    </a:cubicBezTo>
                    <a:cubicBezTo>
                      <a:pt x="558" y="212"/>
                      <a:pt x="558" y="211"/>
                      <a:pt x="559" y="211"/>
                    </a:cubicBezTo>
                    <a:cubicBezTo>
                      <a:pt x="560" y="211"/>
                      <a:pt x="561" y="211"/>
                      <a:pt x="562" y="212"/>
                    </a:cubicBezTo>
                    <a:cubicBezTo>
                      <a:pt x="564" y="212"/>
                      <a:pt x="563" y="211"/>
                      <a:pt x="564" y="211"/>
                    </a:cubicBezTo>
                    <a:cubicBezTo>
                      <a:pt x="564" y="211"/>
                      <a:pt x="564" y="212"/>
                      <a:pt x="565" y="212"/>
                    </a:cubicBezTo>
                    <a:cubicBezTo>
                      <a:pt x="566" y="213"/>
                      <a:pt x="567" y="212"/>
                      <a:pt x="568" y="212"/>
                    </a:cubicBezTo>
                    <a:cubicBezTo>
                      <a:pt x="568" y="212"/>
                      <a:pt x="571" y="213"/>
                      <a:pt x="570" y="214"/>
                    </a:cubicBezTo>
                    <a:cubicBezTo>
                      <a:pt x="570" y="215"/>
                      <a:pt x="565" y="214"/>
                      <a:pt x="561" y="214"/>
                    </a:cubicBezTo>
                    <a:cubicBezTo>
                      <a:pt x="557" y="214"/>
                      <a:pt x="557" y="214"/>
                      <a:pt x="556" y="214"/>
                    </a:cubicBezTo>
                    <a:cubicBezTo>
                      <a:pt x="554" y="214"/>
                      <a:pt x="555" y="214"/>
                      <a:pt x="554" y="213"/>
                    </a:cubicBezTo>
                    <a:cubicBezTo>
                      <a:pt x="554" y="213"/>
                      <a:pt x="550" y="211"/>
                      <a:pt x="548" y="209"/>
                    </a:cubicBezTo>
                    <a:cubicBezTo>
                      <a:pt x="547" y="207"/>
                      <a:pt x="550" y="208"/>
                      <a:pt x="550" y="207"/>
                    </a:cubicBezTo>
                    <a:cubicBezTo>
                      <a:pt x="551" y="207"/>
                      <a:pt x="550" y="206"/>
                      <a:pt x="550" y="204"/>
                    </a:cubicBezTo>
                    <a:cubicBezTo>
                      <a:pt x="550" y="203"/>
                      <a:pt x="551" y="202"/>
                      <a:pt x="551" y="201"/>
                    </a:cubicBezTo>
                    <a:cubicBezTo>
                      <a:pt x="551" y="201"/>
                      <a:pt x="550" y="200"/>
                      <a:pt x="550" y="199"/>
                    </a:cubicBezTo>
                    <a:cubicBezTo>
                      <a:pt x="549" y="197"/>
                      <a:pt x="552" y="196"/>
                      <a:pt x="550" y="194"/>
                    </a:cubicBezTo>
                    <a:cubicBezTo>
                      <a:pt x="549" y="193"/>
                      <a:pt x="548" y="193"/>
                      <a:pt x="546" y="191"/>
                    </a:cubicBezTo>
                    <a:cubicBezTo>
                      <a:pt x="544" y="189"/>
                      <a:pt x="544" y="187"/>
                      <a:pt x="543" y="187"/>
                    </a:cubicBezTo>
                    <a:cubicBezTo>
                      <a:pt x="542" y="186"/>
                      <a:pt x="537" y="187"/>
                      <a:pt x="534" y="188"/>
                    </a:cubicBezTo>
                    <a:cubicBezTo>
                      <a:pt x="531" y="188"/>
                      <a:pt x="528" y="189"/>
                      <a:pt x="526" y="190"/>
                    </a:cubicBezTo>
                    <a:cubicBezTo>
                      <a:pt x="524" y="191"/>
                      <a:pt x="521" y="191"/>
                      <a:pt x="519" y="191"/>
                    </a:cubicBezTo>
                    <a:cubicBezTo>
                      <a:pt x="518" y="192"/>
                      <a:pt x="519" y="194"/>
                      <a:pt x="519" y="196"/>
                    </a:cubicBezTo>
                    <a:cubicBezTo>
                      <a:pt x="519" y="197"/>
                      <a:pt x="519" y="196"/>
                      <a:pt x="518" y="198"/>
                    </a:cubicBezTo>
                    <a:cubicBezTo>
                      <a:pt x="517" y="200"/>
                      <a:pt x="521" y="201"/>
                      <a:pt x="522" y="202"/>
                    </a:cubicBezTo>
                    <a:cubicBezTo>
                      <a:pt x="524" y="204"/>
                      <a:pt x="523" y="205"/>
                      <a:pt x="523" y="207"/>
                    </a:cubicBezTo>
                    <a:cubicBezTo>
                      <a:pt x="523" y="209"/>
                      <a:pt x="523" y="209"/>
                      <a:pt x="522" y="211"/>
                    </a:cubicBezTo>
                    <a:cubicBezTo>
                      <a:pt x="522" y="213"/>
                      <a:pt x="520" y="213"/>
                      <a:pt x="518" y="215"/>
                    </a:cubicBezTo>
                    <a:cubicBezTo>
                      <a:pt x="517" y="216"/>
                      <a:pt x="515" y="217"/>
                      <a:pt x="513" y="219"/>
                    </a:cubicBezTo>
                    <a:cubicBezTo>
                      <a:pt x="512" y="221"/>
                      <a:pt x="513" y="223"/>
                      <a:pt x="513" y="224"/>
                    </a:cubicBezTo>
                    <a:cubicBezTo>
                      <a:pt x="513" y="225"/>
                      <a:pt x="511" y="226"/>
                      <a:pt x="509" y="227"/>
                    </a:cubicBezTo>
                    <a:cubicBezTo>
                      <a:pt x="507" y="228"/>
                      <a:pt x="502" y="230"/>
                      <a:pt x="500" y="231"/>
                    </a:cubicBezTo>
                    <a:cubicBezTo>
                      <a:pt x="497" y="231"/>
                      <a:pt x="496" y="231"/>
                      <a:pt x="495" y="233"/>
                    </a:cubicBezTo>
                    <a:cubicBezTo>
                      <a:pt x="495" y="234"/>
                      <a:pt x="497" y="233"/>
                      <a:pt x="497" y="234"/>
                    </a:cubicBezTo>
                    <a:cubicBezTo>
                      <a:pt x="497" y="234"/>
                      <a:pt x="497" y="236"/>
                      <a:pt x="496" y="237"/>
                    </a:cubicBezTo>
                    <a:cubicBezTo>
                      <a:pt x="495" y="238"/>
                      <a:pt x="494" y="238"/>
                      <a:pt x="492" y="238"/>
                    </a:cubicBezTo>
                    <a:cubicBezTo>
                      <a:pt x="490" y="238"/>
                      <a:pt x="487" y="237"/>
                      <a:pt x="485" y="236"/>
                    </a:cubicBezTo>
                    <a:cubicBezTo>
                      <a:pt x="483" y="235"/>
                      <a:pt x="481" y="235"/>
                      <a:pt x="478" y="236"/>
                    </a:cubicBezTo>
                    <a:cubicBezTo>
                      <a:pt x="475" y="237"/>
                      <a:pt x="475" y="236"/>
                      <a:pt x="473" y="236"/>
                    </a:cubicBezTo>
                    <a:cubicBezTo>
                      <a:pt x="471" y="236"/>
                      <a:pt x="463" y="233"/>
                      <a:pt x="461" y="232"/>
                    </a:cubicBezTo>
                    <a:cubicBezTo>
                      <a:pt x="459" y="231"/>
                      <a:pt x="461" y="231"/>
                      <a:pt x="460" y="230"/>
                    </a:cubicBezTo>
                    <a:cubicBezTo>
                      <a:pt x="459" y="228"/>
                      <a:pt x="458" y="228"/>
                      <a:pt x="459" y="227"/>
                    </a:cubicBezTo>
                    <a:cubicBezTo>
                      <a:pt x="459" y="226"/>
                      <a:pt x="462" y="228"/>
                      <a:pt x="464" y="228"/>
                    </a:cubicBezTo>
                    <a:cubicBezTo>
                      <a:pt x="466" y="227"/>
                      <a:pt x="468" y="227"/>
                      <a:pt x="470" y="227"/>
                    </a:cubicBezTo>
                    <a:cubicBezTo>
                      <a:pt x="472" y="227"/>
                      <a:pt x="472" y="229"/>
                      <a:pt x="474" y="230"/>
                    </a:cubicBezTo>
                    <a:cubicBezTo>
                      <a:pt x="476" y="231"/>
                      <a:pt x="479" y="229"/>
                      <a:pt x="481" y="228"/>
                    </a:cubicBezTo>
                    <a:cubicBezTo>
                      <a:pt x="483" y="227"/>
                      <a:pt x="489" y="226"/>
                      <a:pt x="490" y="225"/>
                    </a:cubicBezTo>
                    <a:cubicBezTo>
                      <a:pt x="492" y="225"/>
                      <a:pt x="494" y="222"/>
                      <a:pt x="495" y="221"/>
                    </a:cubicBezTo>
                    <a:cubicBezTo>
                      <a:pt x="495" y="220"/>
                      <a:pt x="496" y="218"/>
                      <a:pt x="497" y="216"/>
                    </a:cubicBezTo>
                    <a:cubicBezTo>
                      <a:pt x="498" y="215"/>
                      <a:pt x="501" y="214"/>
                      <a:pt x="502" y="213"/>
                    </a:cubicBezTo>
                    <a:cubicBezTo>
                      <a:pt x="504" y="212"/>
                      <a:pt x="505" y="212"/>
                      <a:pt x="505" y="211"/>
                    </a:cubicBezTo>
                    <a:cubicBezTo>
                      <a:pt x="505" y="211"/>
                      <a:pt x="505" y="210"/>
                      <a:pt x="504" y="209"/>
                    </a:cubicBezTo>
                    <a:cubicBezTo>
                      <a:pt x="504" y="208"/>
                      <a:pt x="506" y="208"/>
                      <a:pt x="506" y="206"/>
                    </a:cubicBezTo>
                    <a:cubicBezTo>
                      <a:pt x="506" y="205"/>
                      <a:pt x="505" y="205"/>
                      <a:pt x="504" y="204"/>
                    </a:cubicBezTo>
                    <a:cubicBezTo>
                      <a:pt x="504" y="203"/>
                      <a:pt x="507" y="200"/>
                      <a:pt x="508" y="199"/>
                    </a:cubicBezTo>
                    <a:cubicBezTo>
                      <a:pt x="510" y="198"/>
                      <a:pt x="510" y="197"/>
                      <a:pt x="510" y="197"/>
                    </a:cubicBezTo>
                    <a:cubicBezTo>
                      <a:pt x="511" y="196"/>
                      <a:pt x="510" y="196"/>
                      <a:pt x="510" y="194"/>
                    </a:cubicBezTo>
                    <a:cubicBezTo>
                      <a:pt x="509" y="193"/>
                      <a:pt x="509" y="194"/>
                      <a:pt x="508" y="193"/>
                    </a:cubicBezTo>
                    <a:cubicBezTo>
                      <a:pt x="506" y="192"/>
                      <a:pt x="501" y="190"/>
                      <a:pt x="500" y="189"/>
                    </a:cubicBezTo>
                    <a:cubicBezTo>
                      <a:pt x="499" y="188"/>
                      <a:pt x="499" y="188"/>
                      <a:pt x="498" y="186"/>
                    </a:cubicBezTo>
                    <a:cubicBezTo>
                      <a:pt x="497" y="185"/>
                      <a:pt x="499" y="183"/>
                      <a:pt x="500" y="180"/>
                    </a:cubicBezTo>
                    <a:cubicBezTo>
                      <a:pt x="500" y="178"/>
                      <a:pt x="499" y="178"/>
                      <a:pt x="499" y="176"/>
                    </a:cubicBezTo>
                    <a:cubicBezTo>
                      <a:pt x="498" y="174"/>
                      <a:pt x="500" y="170"/>
                      <a:pt x="500" y="169"/>
                    </a:cubicBezTo>
                    <a:cubicBezTo>
                      <a:pt x="500" y="169"/>
                      <a:pt x="499" y="168"/>
                      <a:pt x="498" y="167"/>
                    </a:cubicBezTo>
                    <a:cubicBezTo>
                      <a:pt x="498" y="166"/>
                      <a:pt x="499" y="164"/>
                      <a:pt x="499" y="163"/>
                    </a:cubicBezTo>
                    <a:cubicBezTo>
                      <a:pt x="499" y="163"/>
                      <a:pt x="498" y="162"/>
                      <a:pt x="498" y="161"/>
                    </a:cubicBezTo>
                    <a:cubicBezTo>
                      <a:pt x="497" y="159"/>
                      <a:pt x="501" y="159"/>
                      <a:pt x="501" y="158"/>
                    </a:cubicBezTo>
                    <a:cubicBezTo>
                      <a:pt x="501" y="157"/>
                      <a:pt x="501" y="156"/>
                      <a:pt x="501" y="155"/>
                    </a:cubicBezTo>
                    <a:cubicBezTo>
                      <a:pt x="500" y="154"/>
                      <a:pt x="500" y="154"/>
                      <a:pt x="500" y="153"/>
                    </a:cubicBezTo>
                    <a:cubicBezTo>
                      <a:pt x="501" y="151"/>
                      <a:pt x="502" y="151"/>
                      <a:pt x="502" y="149"/>
                    </a:cubicBezTo>
                    <a:cubicBezTo>
                      <a:pt x="502" y="148"/>
                      <a:pt x="500" y="148"/>
                      <a:pt x="499" y="147"/>
                    </a:cubicBezTo>
                    <a:cubicBezTo>
                      <a:pt x="498" y="146"/>
                      <a:pt x="500" y="144"/>
                      <a:pt x="499" y="144"/>
                    </a:cubicBezTo>
                    <a:cubicBezTo>
                      <a:pt x="499" y="144"/>
                      <a:pt x="495" y="141"/>
                      <a:pt x="493" y="140"/>
                    </a:cubicBezTo>
                    <a:cubicBezTo>
                      <a:pt x="490" y="139"/>
                      <a:pt x="491" y="138"/>
                      <a:pt x="490" y="137"/>
                    </a:cubicBezTo>
                    <a:cubicBezTo>
                      <a:pt x="490" y="135"/>
                      <a:pt x="493" y="135"/>
                      <a:pt x="494" y="134"/>
                    </a:cubicBezTo>
                    <a:cubicBezTo>
                      <a:pt x="496" y="133"/>
                      <a:pt x="495" y="132"/>
                      <a:pt x="495" y="130"/>
                    </a:cubicBezTo>
                    <a:cubicBezTo>
                      <a:pt x="496" y="128"/>
                      <a:pt x="497" y="129"/>
                      <a:pt x="498" y="127"/>
                    </a:cubicBezTo>
                    <a:cubicBezTo>
                      <a:pt x="499" y="126"/>
                      <a:pt x="498" y="126"/>
                      <a:pt x="500" y="124"/>
                    </a:cubicBezTo>
                    <a:cubicBezTo>
                      <a:pt x="501" y="122"/>
                      <a:pt x="502" y="121"/>
                      <a:pt x="502" y="121"/>
                    </a:cubicBezTo>
                    <a:cubicBezTo>
                      <a:pt x="502" y="120"/>
                      <a:pt x="502" y="120"/>
                      <a:pt x="502" y="118"/>
                    </a:cubicBezTo>
                    <a:cubicBezTo>
                      <a:pt x="502" y="117"/>
                      <a:pt x="501" y="115"/>
                      <a:pt x="501" y="113"/>
                    </a:cubicBezTo>
                    <a:cubicBezTo>
                      <a:pt x="500" y="111"/>
                      <a:pt x="501" y="111"/>
                      <a:pt x="499" y="111"/>
                    </a:cubicBezTo>
                    <a:cubicBezTo>
                      <a:pt x="498" y="110"/>
                      <a:pt x="496" y="109"/>
                      <a:pt x="493" y="109"/>
                    </a:cubicBezTo>
                    <a:cubicBezTo>
                      <a:pt x="491" y="109"/>
                      <a:pt x="492" y="110"/>
                      <a:pt x="490" y="110"/>
                    </a:cubicBezTo>
                    <a:cubicBezTo>
                      <a:pt x="489" y="110"/>
                      <a:pt x="492" y="109"/>
                      <a:pt x="491" y="108"/>
                    </a:cubicBezTo>
                    <a:cubicBezTo>
                      <a:pt x="491" y="108"/>
                      <a:pt x="489" y="107"/>
                      <a:pt x="487" y="107"/>
                    </a:cubicBezTo>
                    <a:cubicBezTo>
                      <a:pt x="485" y="107"/>
                      <a:pt x="482" y="108"/>
                      <a:pt x="480" y="108"/>
                    </a:cubicBezTo>
                    <a:cubicBezTo>
                      <a:pt x="478" y="108"/>
                      <a:pt x="473" y="108"/>
                      <a:pt x="471" y="108"/>
                    </a:cubicBezTo>
                    <a:cubicBezTo>
                      <a:pt x="469" y="108"/>
                      <a:pt x="467" y="108"/>
                      <a:pt x="466" y="108"/>
                    </a:cubicBezTo>
                    <a:cubicBezTo>
                      <a:pt x="465" y="107"/>
                      <a:pt x="468" y="106"/>
                      <a:pt x="467" y="106"/>
                    </a:cubicBezTo>
                    <a:cubicBezTo>
                      <a:pt x="466" y="106"/>
                      <a:pt x="464" y="106"/>
                      <a:pt x="463" y="106"/>
                    </a:cubicBezTo>
                    <a:cubicBezTo>
                      <a:pt x="462" y="107"/>
                      <a:pt x="460" y="111"/>
                      <a:pt x="459" y="112"/>
                    </a:cubicBezTo>
                    <a:cubicBezTo>
                      <a:pt x="459" y="113"/>
                      <a:pt x="459" y="113"/>
                      <a:pt x="458" y="116"/>
                    </a:cubicBezTo>
                    <a:cubicBezTo>
                      <a:pt x="457" y="119"/>
                      <a:pt x="456" y="122"/>
                      <a:pt x="456" y="125"/>
                    </a:cubicBezTo>
                    <a:cubicBezTo>
                      <a:pt x="455" y="127"/>
                      <a:pt x="453" y="131"/>
                      <a:pt x="452" y="132"/>
                    </a:cubicBezTo>
                    <a:cubicBezTo>
                      <a:pt x="451" y="134"/>
                      <a:pt x="449" y="135"/>
                      <a:pt x="447" y="136"/>
                    </a:cubicBezTo>
                    <a:cubicBezTo>
                      <a:pt x="446" y="137"/>
                      <a:pt x="444" y="138"/>
                      <a:pt x="443" y="139"/>
                    </a:cubicBezTo>
                    <a:cubicBezTo>
                      <a:pt x="442" y="139"/>
                      <a:pt x="437" y="140"/>
                      <a:pt x="436" y="141"/>
                    </a:cubicBezTo>
                    <a:cubicBezTo>
                      <a:pt x="435" y="142"/>
                      <a:pt x="433" y="144"/>
                      <a:pt x="433" y="145"/>
                    </a:cubicBezTo>
                    <a:cubicBezTo>
                      <a:pt x="433" y="145"/>
                      <a:pt x="433" y="146"/>
                      <a:pt x="433" y="146"/>
                    </a:cubicBezTo>
                    <a:cubicBezTo>
                      <a:pt x="434" y="147"/>
                      <a:pt x="436" y="145"/>
                      <a:pt x="436" y="146"/>
                    </a:cubicBezTo>
                    <a:cubicBezTo>
                      <a:pt x="436" y="146"/>
                      <a:pt x="434" y="149"/>
                      <a:pt x="434" y="149"/>
                    </a:cubicBezTo>
                    <a:cubicBezTo>
                      <a:pt x="433" y="150"/>
                      <a:pt x="433" y="151"/>
                      <a:pt x="434" y="151"/>
                    </a:cubicBezTo>
                    <a:cubicBezTo>
                      <a:pt x="435" y="152"/>
                      <a:pt x="438" y="150"/>
                      <a:pt x="439" y="150"/>
                    </a:cubicBezTo>
                    <a:cubicBezTo>
                      <a:pt x="439" y="150"/>
                      <a:pt x="441" y="150"/>
                      <a:pt x="441" y="152"/>
                    </a:cubicBezTo>
                    <a:cubicBezTo>
                      <a:pt x="441" y="153"/>
                      <a:pt x="441" y="154"/>
                      <a:pt x="440" y="156"/>
                    </a:cubicBezTo>
                    <a:cubicBezTo>
                      <a:pt x="440" y="158"/>
                      <a:pt x="438" y="161"/>
                      <a:pt x="439" y="162"/>
                    </a:cubicBezTo>
                    <a:cubicBezTo>
                      <a:pt x="439" y="163"/>
                      <a:pt x="441" y="164"/>
                      <a:pt x="441" y="165"/>
                    </a:cubicBezTo>
                    <a:cubicBezTo>
                      <a:pt x="441" y="165"/>
                      <a:pt x="440" y="166"/>
                      <a:pt x="439" y="166"/>
                    </a:cubicBezTo>
                    <a:cubicBezTo>
                      <a:pt x="438" y="167"/>
                      <a:pt x="438" y="165"/>
                      <a:pt x="437" y="166"/>
                    </a:cubicBezTo>
                    <a:cubicBezTo>
                      <a:pt x="437" y="166"/>
                      <a:pt x="436" y="166"/>
                      <a:pt x="436" y="167"/>
                    </a:cubicBezTo>
                    <a:cubicBezTo>
                      <a:pt x="435" y="168"/>
                      <a:pt x="434" y="173"/>
                      <a:pt x="435" y="174"/>
                    </a:cubicBezTo>
                    <a:cubicBezTo>
                      <a:pt x="436" y="175"/>
                      <a:pt x="437" y="173"/>
                      <a:pt x="438" y="173"/>
                    </a:cubicBezTo>
                    <a:cubicBezTo>
                      <a:pt x="439" y="172"/>
                      <a:pt x="446" y="176"/>
                      <a:pt x="447" y="176"/>
                    </a:cubicBezTo>
                    <a:cubicBezTo>
                      <a:pt x="449" y="176"/>
                      <a:pt x="449" y="175"/>
                      <a:pt x="449" y="176"/>
                    </a:cubicBezTo>
                    <a:cubicBezTo>
                      <a:pt x="450" y="176"/>
                      <a:pt x="449" y="179"/>
                      <a:pt x="449" y="180"/>
                    </a:cubicBezTo>
                    <a:cubicBezTo>
                      <a:pt x="449" y="181"/>
                      <a:pt x="450" y="182"/>
                      <a:pt x="451" y="183"/>
                    </a:cubicBezTo>
                    <a:cubicBezTo>
                      <a:pt x="452" y="183"/>
                      <a:pt x="453" y="185"/>
                      <a:pt x="453" y="186"/>
                    </a:cubicBezTo>
                    <a:cubicBezTo>
                      <a:pt x="453" y="187"/>
                      <a:pt x="455" y="187"/>
                      <a:pt x="456" y="187"/>
                    </a:cubicBezTo>
                    <a:cubicBezTo>
                      <a:pt x="456" y="188"/>
                      <a:pt x="458" y="187"/>
                      <a:pt x="459" y="187"/>
                    </a:cubicBezTo>
                    <a:cubicBezTo>
                      <a:pt x="461" y="187"/>
                      <a:pt x="462" y="186"/>
                      <a:pt x="462" y="187"/>
                    </a:cubicBezTo>
                    <a:cubicBezTo>
                      <a:pt x="462" y="188"/>
                      <a:pt x="460" y="188"/>
                      <a:pt x="459" y="188"/>
                    </a:cubicBezTo>
                    <a:cubicBezTo>
                      <a:pt x="458" y="189"/>
                      <a:pt x="460" y="189"/>
                      <a:pt x="460" y="190"/>
                    </a:cubicBezTo>
                    <a:cubicBezTo>
                      <a:pt x="460" y="190"/>
                      <a:pt x="459" y="192"/>
                      <a:pt x="458" y="193"/>
                    </a:cubicBezTo>
                    <a:cubicBezTo>
                      <a:pt x="457" y="194"/>
                      <a:pt x="456" y="196"/>
                      <a:pt x="455" y="197"/>
                    </a:cubicBezTo>
                    <a:cubicBezTo>
                      <a:pt x="454" y="198"/>
                      <a:pt x="456" y="198"/>
                      <a:pt x="455" y="199"/>
                    </a:cubicBezTo>
                    <a:cubicBezTo>
                      <a:pt x="455" y="200"/>
                      <a:pt x="453" y="201"/>
                      <a:pt x="452" y="201"/>
                    </a:cubicBezTo>
                    <a:cubicBezTo>
                      <a:pt x="451" y="201"/>
                      <a:pt x="450" y="199"/>
                      <a:pt x="449" y="198"/>
                    </a:cubicBezTo>
                    <a:cubicBezTo>
                      <a:pt x="448" y="197"/>
                      <a:pt x="446" y="196"/>
                      <a:pt x="444" y="194"/>
                    </a:cubicBezTo>
                    <a:cubicBezTo>
                      <a:pt x="441" y="192"/>
                      <a:pt x="440" y="190"/>
                      <a:pt x="439" y="189"/>
                    </a:cubicBezTo>
                    <a:cubicBezTo>
                      <a:pt x="437" y="188"/>
                      <a:pt x="434" y="187"/>
                      <a:pt x="430" y="187"/>
                    </a:cubicBezTo>
                    <a:cubicBezTo>
                      <a:pt x="427" y="187"/>
                      <a:pt x="425" y="186"/>
                      <a:pt x="424" y="185"/>
                    </a:cubicBezTo>
                    <a:cubicBezTo>
                      <a:pt x="422" y="185"/>
                      <a:pt x="424" y="184"/>
                      <a:pt x="423" y="183"/>
                    </a:cubicBezTo>
                    <a:cubicBezTo>
                      <a:pt x="422" y="182"/>
                      <a:pt x="420" y="182"/>
                      <a:pt x="419" y="182"/>
                    </a:cubicBezTo>
                    <a:cubicBezTo>
                      <a:pt x="419" y="181"/>
                      <a:pt x="416" y="181"/>
                      <a:pt x="415" y="182"/>
                    </a:cubicBezTo>
                    <a:cubicBezTo>
                      <a:pt x="415" y="183"/>
                      <a:pt x="413" y="183"/>
                      <a:pt x="412" y="183"/>
                    </a:cubicBezTo>
                    <a:cubicBezTo>
                      <a:pt x="412" y="183"/>
                      <a:pt x="413" y="181"/>
                      <a:pt x="413" y="180"/>
                    </a:cubicBezTo>
                    <a:cubicBezTo>
                      <a:pt x="413" y="179"/>
                      <a:pt x="413" y="179"/>
                      <a:pt x="412" y="179"/>
                    </a:cubicBezTo>
                    <a:cubicBezTo>
                      <a:pt x="412" y="178"/>
                      <a:pt x="406" y="176"/>
                      <a:pt x="403" y="175"/>
                    </a:cubicBezTo>
                    <a:cubicBezTo>
                      <a:pt x="399" y="173"/>
                      <a:pt x="400" y="173"/>
                      <a:pt x="393" y="172"/>
                    </a:cubicBezTo>
                    <a:cubicBezTo>
                      <a:pt x="386" y="171"/>
                      <a:pt x="385" y="171"/>
                      <a:pt x="382" y="171"/>
                    </a:cubicBezTo>
                    <a:cubicBezTo>
                      <a:pt x="378" y="170"/>
                      <a:pt x="373" y="170"/>
                      <a:pt x="371" y="170"/>
                    </a:cubicBezTo>
                    <a:cubicBezTo>
                      <a:pt x="369" y="170"/>
                      <a:pt x="369" y="171"/>
                      <a:pt x="368" y="172"/>
                    </a:cubicBezTo>
                    <a:cubicBezTo>
                      <a:pt x="367" y="173"/>
                      <a:pt x="365" y="173"/>
                      <a:pt x="364" y="173"/>
                    </a:cubicBezTo>
                    <a:cubicBezTo>
                      <a:pt x="364" y="173"/>
                      <a:pt x="362" y="174"/>
                      <a:pt x="362" y="175"/>
                    </a:cubicBezTo>
                    <a:cubicBezTo>
                      <a:pt x="362" y="175"/>
                      <a:pt x="365" y="179"/>
                      <a:pt x="366" y="180"/>
                    </a:cubicBezTo>
                    <a:cubicBezTo>
                      <a:pt x="367" y="181"/>
                      <a:pt x="366" y="183"/>
                      <a:pt x="366" y="183"/>
                    </a:cubicBezTo>
                    <a:cubicBezTo>
                      <a:pt x="366" y="184"/>
                      <a:pt x="367" y="184"/>
                      <a:pt x="367" y="184"/>
                    </a:cubicBezTo>
                    <a:cubicBezTo>
                      <a:pt x="368" y="184"/>
                      <a:pt x="369" y="183"/>
                      <a:pt x="369" y="183"/>
                    </a:cubicBezTo>
                    <a:cubicBezTo>
                      <a:pt x="369" y="183"/>
                      <a:pt x="370" y="184"/>
                      <a:pt x="370" y="185"/>
                    </a:cubicBezTo>
                    <a:cubicBezTo>
                      <a:pt x="370" y="185"/>
                      <a:pt x="370" y="187"/>
                      <a:pt x="370" y="188"/>
                    </a:cubicBezTo>
                    <a:cubicBezTo>
                      <a:pt x="370" y="188"/>
                      <a:pt x="366" y="189"/>
                      <a:pt x="365" y="190"/>
                    </a:cubicBezTo>
                    <a:cubicBezTo>
                      <a:pt x="364" y="190"/>
                      <a:pt x="361" y="191"/>
                      <a:pt x="360" y="192"/>
                    </a:cubicBezTo>
                    <a:cubicBezTo>
                      <a:pt x="359" y="192"/>
                      <a:pt x="359" y="193"/>
                      <a:pt x="358" y="194"/>
                    </a:cubicBezTo>
                    <a:cubicBezTo>
                      <a:pt x="358" y="195"/>
                      <a:pt x="359" y="196"/>
                      <a:pt x="359" y="197"/>
                    </a:cubicBezTo>
                    <a:cubicBezTo>
                      <a:pt x="359" y="197"/>
                      <a:pt x="357" y="199"/>
                      <a:pt x="356" y="199"/>
                    </a:cubicBezTo>
                    <a:cubicBezTo>
                      <a:pt x="355" y="199"/>
                      <a:pt x="355" y="198"/>
                      <a:pt x="353" y="198"/>
                    </a:cubicBezTo>
                    <a:cubicBezTo>
                      <a:pt x="352" y="198"/>
                      <a:pt x="349" y="198"/>
                      <a:pt x="349" y="197"/>
                    </a:cubicBezTo>
                    <a:cubicBezTo>
                      <a:pt x="350" y="196"/>
                      <a:pt x="349" y="195"/>
                      <a:pt x="350" y="193"/>
                    </a:cubicBezTo>
                    <a:cubicBezTo>
                      <a:pt x="350" y="192"/>
                      <a:pt x="354" y="191"/>
                      <a:pt x="353" y="191"/>
                    </a:cubicBezTo>
                    <a:cubicBezTo>
                      <a:pt x="353" y="190"/>
                      <a:pt x="351" y="190"/>
                      <a:pt x="349" y="188"/>
                    </a:cubicBezTo>
                    <a:cubicBezTo>
                      <a:pt x="347" y="187"/>
                      <a:pt x="353" y="187"/>
                      <a:pt x="352" y="186"/>
                    </a:cubicBezTo>
                    <a:cubicBezTo>
                      <a:pt x="350" y="186"/>
                      <a:pt x="348" y="186"/>
                      <a:pt x="347" y="187"/>
                    </a:cubicBezTo>
                    <a:cubicBezTo>
                      <a:pt x="346" y="187"/>
                      <a:pt x="344" y="188"/>
                      <a:pt x="343" y="189"/>
                    </a:cubicBezTo>
                    <a:cubicBezTo>
                      <a:pt x="342" y="190"/>
                      <a:pt x="343" y="191"/>
                      <a:pt x="343" y="192"/>
                    </a:cubicBezTo>
                    <a:cubicBezTo>
                      <a:pt x="342" y="192"/>
                      <a:pt x="341" y="191"/>
                      <a:pt x="340" y="190"/>
                    </a:cubicBezTo>
                    <a:cubicBezTo>
                      <a:pt x="339" y="189"/>
                      <a:pt x="341" y="187"/>
                      <a:pt x="340" y="188"/>
                    </a:cubicBezTo>
                    <a:cubicBezTo>
                      <a:pt x="340" y="188"/>
                      <a:pt x="339" y="189"/>
                      <a:pt x="337" y="190"/>
                    </a:cubicBezTo>
                    <a:cubicBezTo>
                      <a:pt x="335" y="191"/>
                      <a:pt x="334" y="191"/>
                      <a:pt x="333" y="192"/>
                    </a:cubicBezTo>
                    <a:cubicBezTo>
                      <a:pt x="331" y="194"/>
                      <a:pt x="332" y="194"/>
                      <a:pt x="331" y="194"/>
                    </a:cubicBezTo>
                    <a:cubicBezTo>
                      <a:pt x="330" y="195"/>
                      <a:pt x="326" y="194"/>
                      <a:pt x="322" y="194"/>
                    </a:cubicBezTo>
                    <a:cubicBezTo>
                      <a:pt x="317" y="194"/>
                      <a:pt x="317" y="193"/>
                      <a:pt x="315" y="193"/>
                    </a:cubicBezTo>
                    <a:cubicBezTo>
                      <a:pt x="313" y="194"/>
                      <a:pt x="312" y="195"/>
                      <a:pt x="310" y="196"/>
                    </a:cubicBezTo>
                    <a:cubicBezTo>
                      <a:pt x="309" y="197"/>
                      <a:pt x="306" y="199"/>
                      <a:pt x="305" y="200"/>
                    </a:cubicBezTo>
                    <a:cubicBezTo>
                      <a:pt x="303" y="201"/>
                      <a:pt x="304" y="201"/>
                      <a:pt x="303" y="202"/>
                    </a:cubicBezTo>
                    <a:cubicBezTo>
                      <a:pt x="302" y="203"/>
                      <a:pt x="301" y="200"/>
                      <a:pt x="299" y="200"/>
                    </a:cubicBezTo>
                    <a:cubicBezTo>
                      <a:pt x="298" y="200"/>
                      <a:pt x="297" y="201"/>
                      <a:pt x="296" y="201"/>
                    </a:cubicBezTo>
                    <a:cubicBezTo>
                      <a:pt x="295" y="202"/>
                      <a:pt x="296" y="200"/>
                      <a:pt x="296" y="200"/>
                    </a:cubicBezTo>
                    <a:cubicBezTo>
                      <a:pt x="295" y="200"/>
                      <a:pt x="294" y="201"/>
                      <a:pt x="293" y="201"/>
                    </a:cubicBezTo>
                    <a:cubicBezTo>
                      <a:pt x="293" y="202"/>
                      <a:pt x="292" y="201"/>
                      <a:pt x="291" y="200"/>
                    </a:cubicBezTo>
                    <a:cubicBezTo>
                      <a:pt x="289" y="200"/>
                      <a:pt x="287" y="200"/>
                      <a:pt x="287" y="199"/>
                    </a:cubicBezTo>
                    <a:cubicBezTo>
                      <a:pt x="286" y="198"/>
                      <a:pt x="293" y="198"/>
                      <a:pt x="293" y="197"/>
                    </a:cubicBezTo>
                    <a:cubicBezTo>
                      <a:pt x="293" y="197"/>
                      <a:pt x="291" y="195"/>
                      <a:pt x="291" y="194"/>
                    </a:cubicBezTo>
                    <a:cubicBezTo>
                      <a:pt x="290" y="193"/>
                      <a:pt x="291" y="192"/>
                      <a:pt x="291" y="192"/>
                    </a:cubicBezTo>
                    <a:cubicBezTo>
                      <a:pt x="292" y="192"/>
                      <a:pt x="294" y="190"/>
                      <a:pt x="294" y="190"/>
                    </a:cubicBezTo>
                    <a:cubicBezTo>
                      <a:pt x="293" y="189"/>
                      <a:pt x="292" y="189"/>
                      <a:pt x="292" y="189"/>
                    </a:cubicBezTo>
                    <a:cubicBezTo>
                      <a:pt x="291" y="188"/>
                      <a:pt x="296" y="187"/>
                      <a:pt x="296" y="187"/>
                    </a:cubicBezTo>
                    <a:cubicBezTo>
                      <a:pt x="297" y="186"/>
                      <a:pt x="293" y="187"/>
                      <a:pt x="291" y="187"/>
                    </a:cubicBezTo>
                    <a:cubicBezTo>
                      <a:pt x="288" y="188"/>
                      <a:pt x="287" y="188"/>
                      <a:pt x="285" y="189"/>
                    </a:cubicBezTo>
                    <a:cubicBezTo>
                      <a:pt x="283" y="189"/>
                      <a:pt x="279" y="191"/>
                      <a:pt x="278" y="192"/>
                    </a:cubicBezTo>
                    <a:cubicBezTo>
                      <a:pt x="276" y="193"/>
                      <a:pt x="275" y="194"/>
                      <a:pt x="276" y="194"/>
                    </a:cubicBezTo>
                    <a:cubicBezTo>
                      <a:pt x="276" y="195"/>
                      <a:pt x="280" y="195"/>
                      <a:pt x="280" y="196"/>
                    </a:cubicBezTo>
                    <a:cubicBezTo>
                      <a:pt x="279" y="197"/>
                      <a:pt x="278" y="198"/>
                      <a:pt x="277" y="198"/>
                    </a:cubicBezTo>
                    <a:cubicBezTo>
                      <a:pt x="275" y="199"/>
                      <a:pt x="275" y="199"/>
                      <a:pt x="274" y="199"/>
                    </a:cubicBezTo>
                    <a:cubicBezTo>
                      <a:pt x="274" y="199"/>
                      <a:pt x="275" y="197"/>
                      <a:pt x="275" y="196"/>
                    </a:cubicBezTo>
                    <a:cubicBezTo>
                      <a:pt x="275" y="196"/>
                      <a:pt x="273" y="196"/>
                      <a:pt x="272" y="196"/>
                    </a:cubicBezTo>
                    <a:cubicBezTo>
                      <a:pt x="271" y="196"/>
                      <a:pt x="273" y="194"/>
                      <a:pt x="272" y="194"/>
                    </a:cubicBezTo>
                    <a:cubicBezTo>
                      <a:pt x="272" y="194"/>
                      <a:pt x="270" y="195"/>
                      <a:pt x="269" y="196"/>
                    </a:cubicBezTo>
                    <a:cubicBezTo>
                      <a:pt x="268" y="196"/>
                      <a:pt x="267" y="197"/>
                      <a:pt x="266" y="197"/>
                    </a:cubicBezTo>
                    <a:cubicBezTo>
                      <a:pt x="265" y="198"/>
                      <a:pt x="258" y="199"/>
                      <a:pt x="257" y="199"/>
                    </a:cubicBezTo>
                    <a:cubicBezTo>
                      <a:pt x="255" y="199"/>
                      <a:pt x="249" y="204"/>
                      <a:pt x="248" y="205"/>
                    </a:cubicBezTo>
                    <a:cubicBezTo>
                      <a:pt x="246" y="206"/>
                      <a:pt x="244" y="207"/>
                      <a:pt x="242" y="207"/>
                    </a:cubicBezTo>
                    <a:cubicBezTo>
                      <a:pt x="239" y="208"/>
                      <a:pt x="238" y="208"/>
                      <a:pt x="237" y="208"/>
                    </a:cubicBezTo>
                    <a:cubicBezTo>
                      <a:pt x="236" y="208"/>
                      <a:pt x="236" y="209"/>
                      <a:pt x="236" y="210"/>
                    </a:cubicBezTo>
                    <a:cubicBezTo>
                      <a:pt x="236" y="211"/>
                      <a:pt x="240" y="212"/>
                      <a:pt x="240" y="212"/>
                    </a:cubicBezTo>
                    <a:cubicBezTo>
                      <a:pt x="239" y="213"/>
                      <a:pt x="232" y="212"/>
                      <a:pt x="230" y="212"/>
                    </a:cubicBezTo>
                    <a:cubicBezTo>
                      <a:pt x="228" y="212"/>
                      <a:pt x="227" y="212"/>
                      <a:pt x="226" y="213"/>
                    </a:cubicBezTo>
                    <a:cubicBezTo>
                      <a:pt x="224" y="214"/>
                      <a:pt x="227" y="215"/>
                      <a:pt x="227" y="216"/>
                    </a:cubicBezTo>
                    <a:cubicBezTo>
                      <a:pt x="227" y="217"/>
                      <a:pt x="227" y="217"/>
                      <a:pt x="225" y="217"/>
                    </a:cubicBezTo>
                    <a:cubicBezTo>
                      <a:pt x="224" y="218"/>
                      <a:pt x="225" y="219"/>
                      <a:pt x="224" y="220"/>
                    </a:cubicBezTo>
                    <a:cubicBezTo>
                      <a:pt x="223" y="221"/>
                      <a:pt x="224" y="222"/>
                      <a:pt x="224" y="224"/>
                    </a:cubicBezTo>
                    <a:cubicBezTo>
                      <a:pt x="225" y="225"/>
                      <a:pt x="223" y="226"/>
                      <a:pt x="222" y="227"/>
                    </a:cubicBezTo>
                    <a:cubicBezTo>
                      <a:pt x="221" y="228"/>
                      <a:pt x="220" y="226"/>
                      <a:pt x="217" y="227"/>
                    </a:cubicBezTo>
                    <a:cubicBezTo>
                      <a:pt x="214" y="227"/>
                      <a:pt x="210" y="230"/>
                      <a:pt x="209" y="229"/>
                    </a:cubicBezTo>
                    <a:cubicBezTo>
                      <a:pt x="208" y="229"/>
                      <a:pt x="211" y="227"/>
                      <a:pt x="210" y="227"/>
                    </a:cubicBezTo>
                    <a:cubicBezTo>
                      <a:pt x="209" y="227"/>
                      <a:pt x="207" y="227"/>
                      <a:pt x="206" y="228"/>
                    </a:cubicBezTo>
                    <a:cubicBezTo>
                      <a:pt x="204" y="228"/>
                      <a:pt x="205" y="227"/>
                      <a:pt x="203" y="226"/>
                    </a:cubicBezTo>
                    <a:cubicBezTo>
                      <a:pt x="201" y="224"/>
                      <a:pt x="202" y="224"/>
                      <a:pt x="201" y="223"/>
                    </a:cubicBezTo>
                    <a:cubicBezTo>
                      <a:pt x="200" y="222"/>
                      <a:pt x="195" y="218"/>
                      <a:pt x="194" y="217"/>
                    </a:cubicBezTo>
                    <a:cubicBezTo>
                      <a:pt x="192" y="217"/>
                      <a:pt x="193" y="216"/>
                      <a:pt x="194" y="215"/>
                    </a:cubicBezTo>
                    <a:cubicBezTo>
                      <a:pt x="194" y="214"/>
                      <a:pt x="195" y="214"/>
                      <a:pt x="197" y="213"/>
                    </a:cubicBezTo>
                    <a:cubicBezTo>
                      <a:pt x="199" y="213"/>
                      <a:pt x="197" y="212"/>
                      <a:pt x="198" y="211"/>
                    </a:cubicBezTo>
                    <a:cubicBezTo>
                      <a:pt x="198" y="210"/>
                      <a:pt x="200" y="210"/>
                      <a:pt x="201" y="210"/>
                    </a:cubicBezTo>
                    <a:cubicBezTo>
                      <a:pt x="202" y="210"/>
                      <a:pt x="207" y="209"/>
                      <a:pt x="209" y="209"/>
                    </a:cubicBezTo>
                    <a:cubicBezTo>
                      <a:pt x="211" y="209"/>
                      <a:pt x="213" y="209"/>
                      <a:pt x="212" y="208"/>
                    </a:cubicBezTo>
                    <a:cubicBezTo>
                      <a:pt x="212" y="206"/>
                      <a:pt x="211" y="203"/>
                      <a:pt x="210" y="202"/>
                    </a:cubicBezTo>
                    <a:cubicBezTo>
                      <a:pt x="209" y="201"/>
                      <a:pt x="206" y="200"/>
                      <a:pt x="205" y="199"/>
                    </a:cubicBezTo>
                    <a:cubicBezTo>
                      <a:pt x="203" y="197"/>
                      <a:pt x="206" y="197"/>
                      <a:pt x="206" y="196"/>
                    </a:cubicBezTo>
                    <a:cubicBezTo>
                      <a:pt x="205" y="196"/>
                      <a:pt x="203" y="196"/>
                      <a:pt x="199" y="196"/>
                    </a:cubicBezTo>
                    <a:cubicBezTo>
                      <a:pt x="195" y="195"/>
                      <a:pt x="187" y="194"/>
                      <a:pt x="185" y="194"/>
                    </a:cubicBezTo>
                    <a:cubicBezTo>
                      <a:pt x="183" y="194"/>
                      <a:pt x="176" y="192"/>
                      <a:pt x="175" y="193"/>
                    </a:cubicBezTo>
                    <a:cubicBezTo>
                      <a:pt x="174" y="193"/>
                      <a:pt x="184" y="199"/>
                      <a:pt x="185" y="200"/>
                    </a:cubicBezTo>
                    <a:cubicBezTo>
                      <a:pt x="186" y="201"/>
                      <a:pt x="187" y="203"/>
                      <a:pt x="187" y="204"/>
                    </a:cubicBezTo>
                    <a:cubicBezTo>
                      <a:pt x="188" y="205"/>
                      <a:pt x="186" y="205"/>
                      <a:pt x="185" y="205"/>
                    </a:cubicBezTo>
                    <a:cubicBezTo>
                      <a:pt x="184" y="206"/>
                      <a:pt x="185" y="206"/>
                      <a:pt x="186" y="207"/>
                    </a:cubicBezTo>
                    <a:cubicBezTo>
                      <a:pt x="186" y="208"/>
                      <a:pt x="185" y="207"/>
                      <a:pt x="184" y="208"/>
                    </a:cubicBezTo>
                    <a:cubicBezTo>
                      <a:pt x="184" y="208"/>
                      <a:pt x="184" y="212"/>
                      <a:pt x="183" y="213"/>
                    </a:cubicBezTo>
                    <a:cubicBezTo>
                      <a:pt x="183" y="215"/>
                      <a:pt x="181" y="216"/>
                      <a:pt x="180" y="218"/>
                    </a:cubicBezTo>
                    <a:cubicBezTo>
                      <a:pt x="179" y="220"/>
                      <a:pt x="182" y="220"/>
                      <a:pt x="183" y="221"/>
                    </a:cubicBezTo>
                    <a:cubicBezTo>
                      <a:pt x="184" y="222"/>
                      <a:pt x="185" y="221"/>
                      <a:pt x="187" y="222"/>
                    </a:cubicBezTo>
                    <a:cubicBezTo>
                      <a:pt x="188" y="223"/>
                      <a:pt x="187" y="224"/>
                      <a:pt x="188" y="225"/>
                    </a:cubicBezTo>
                    <a:cubicBezTo>
                      <a:pt x="189" y="226"/>
                      <a:pt x="189" y="227"/>
                      <a:pt x="189" y="227"/>
                    </a:cubicBezTo>
                    <a:cubicBezTo>
                      <a:pt x="189" y="228"/>
                      <a:pt x="189" y="230"/>
                      <a:pt x="189" y="230"/>
                    </a:cubicBezTo>
                    <a:cubicBezTo>
                      <a:pt x="189" y="231"/>
                      <a:pt x="187" y="234"/>
                      <a:pt x="186" y="234"/>
                    </a:cubicBezTo>
                    <a:cubicBezTo>
                      <a:pt x="186" y="235"/>
                      <a:pt x="185" y="237"/>
                      <a:pt x="184" y="238"/>
                    </a:cubicBezTo>
                    <a:cubicBezTo>
                      <a:pt x="183" y="239"/>
                      <a:pt x="184" y="240"/>
                      <a:pt x="185" y="241"/>
                    </a:cubicBezTo>
                    <a:cubicBezTo>
                      <a:pt x="185" y="243"/>
                      <a:pt x="185" y="244"/>
                      <a:pt x="184" y="245"/>
                    </a:cubicBezTo>
                    <a:cubicBezTo>
                      <a:pt x="184" y="246"/>
                      <a:pt x="183" y="243"/>
                      <a:pt x="183" y="242"/>
                    </a:cubicBezTo>
                    <a:cubicBezTo>
                      <a:pt x="183" y="241"/>
                      <a:pt x="182" y="240"/>
                      <a:pt x="181" y="240"/>
                    </a:cubicBezTo>
                    <a:cubicBezTo>
                      <a:pt x="180" y="239"/>
                      <a:pt x="180" y="240"/>
                      <a:pt x="178" y="241"/>
                    </a:cubicBezTo>
                    <a:cubicBezTo>
                      <a:pt x="177" y="242"/>
                      <a:pt x="178" y="242"/>
                      <a:pt x="178" y="243"/>
                    </a:cubicBezTo>
                    <a:cubicBezTo>
                      <a:pt x="178" y="244"/>
                      <a:pt x="177" y="243"/>
                      <a:pt x="176" y="243"/>
                    </a:cubicBezTo>
                    <a:cubicBezTo>
                      <a:pt x="176" y="242"/>
                      <a:pt x="175" y="241"/>
                      <a:pt x="176" y="240"/>
                    </a:cubicBezTo>
                    <a:cubicBezTo>
                      <a:pt x="176" y="239"/>
                      <a:pt x="179" y="239"/>
                      <a:pt x="179" y="238"/>
                    </a:cubicBezTo>
                    <a:cubicBezTo>
                      <a:pt x="180" y="238"/>
                      <a:pt x="179" y="238"/>
                      <a:pt x="178" y="237"/>
                    </a:cubicBezTo>
                    <a:cubicBezTo>
                      <a:pt x="176" y="236"/>
                      <a:pt x="177" y="235"/>
                      <a:pt x="175" y="235"/>
                    </a:cubicBezTo>
                    <a:cubicBezTo>
                      <a:pt x="173" y="235"/>
                      <a:pt x="170" y="234"/>
                      <a:pt x="168" y="235"/>
                    </a:cubicBezTo>
                    <a:cubicBezTo>
                      <a:pt x="166" y="235"/>
                      <a:pt x="165" y="233"/>
                      <a:pt x="164" y="233"/>
                    </a:cubicBezTo>
                    <a:cubicBezTo>
                      <a:pt x="162" y="233"/>
                      <a:pt x="159" y="238"/>
                      <a:pt x="158" y="239"/>
                    </a:cubicBezTo>
                    <a:cubicBezTo>
                      <a:pt x="156" y="240"/>
                      <a:pt x="156" y="240"/>
                      <a:pt x="153" y="241"/>
                    </a:cubicBezTo>
                    <a:cubicBezTo>
                      <a:pt x="151" y="242"/>
                      <a:pt x="148" y="243"/>
                      <a:pt x="146" y="243"/>
                    </a:cubicBezTo>
                    <a:cubicBezTo>
                      <a:pt x="145" y="244"/>
                      <a:pt x="141" y="248"/>
                      <a:pt x="140" y="249"/>
                    </a:cubicBezTo>
                    <a:cubicBezTo>
                      <a:pt x="139" y="249"/>
                      <a:pt x="137" y="250"/>
                      <a:pt x="137" y="251"/>
                    </a:cubicBezTo>
                    <a:cubicBezTo>
                      <a:pt x="136" y="252"/>
                      <a:pt x="136" y="252"/>
                      <a:pt x="136" y="253"/>
                    </a:cubicBezTo>
                    <a:cubicBezTo>
                      <a:pt x="135" y="254"/>
                      <a:pt x="137" y="255"/>
                      <a:pt x="138" y="257"/>
                    </a:cubicBezTo>
                    <a:cubicBezTo>
                      <a:pt x="139" y="258"/>
                      <a:pt x="142" y="259"/>
                      <a:pt x="143" y="261"/>
                    </a:cubicBezTo>
                    <a:cubicBezTo>
                      <a:pt x="144" y="263"/>
                      <a:pt x="143" y="262"/>
                      <a:pt x="143" y="263"/>
                    </a:cubicBezTo>
                    <a:cubicBezTo>
                      <a:pt x="143" y="265"/>
                      <a:pt x="145" y="268"/>
                      <a:pt x="145" y="269"/>
                    </a:cubicBezTo>
                    <a:cubicBezTo>
                      <a:pt x="145" y="270"/>
                      <a:pt x="140" y="268"/>
                      <a:pt x="138" y="268"/>
                    </a:cubicBezTo>
                    <a:cubicBezTo>
                      <a:pt x="136" y="268"/>
                      <a:pt x="130" y="267"/>
                      <a:pt x="128" y="267"/>
                    </a:cubicBezTo>
                    <a:cubicBezTo>
                      <a:pt x="127" y="267"/>
                      <a:pt x="122" y="266"/>
                      <a:pt x="120" y="266"/>
                    </a:cubicBezTo>
                    <a:cubicBezTo>
                      <a:pt x="118" y="267"/>
                      <a:pt x="119" y="267"/>
                      <a:pt x="117" y="268"/>
                    </a:cubicBezTo>
                    <a:cubicBezTo>
                      <a:pt x="116" y="269"/>
                      <a:pt x="116" y="266"/>
                      <a:pt x="116" y="265"/>
                    </a:cubicBezTo>
                    <a:cubicBezTo>
                      <a:pt x="116" y="264"/>
                      <a:pt x="118" y="264"/>
                      <a:pt x="119" y="264"/>
                    </a:cubicBezTo>
                    <a:cubicBezTo>
                      <a:pt x="120" y="264"/>
                      <a:pt x="121" y="264"/>
                      <a:pt x="122" y="264"/>
                    </a:cubicBezTo>
                    <a:cubicBezTo>
                      <a:pt x="122" y="263"/>
                      <a:pt x="117" y="262"/>
                      <a:pt x="115" y="261"/>
                    </a:cubicBezTo>
                    <a:cubicBezTo>
                      <a:pt x="112" y="259"/>
                      <a:pt x="109" y="258"/>
                      <a:pt x="108" y="257"/>
                    </a:cubicBezTo>
                    <a:cubicBezTo>
                      <a:pt x="107" y="257"/>
                      <a:pt x="105" y="257"/>
                      <a:pt x="104" y="257"/>
                    </a:cubicBezTo>
                    <a:cubicBezTo>
                      <a:pt x="103" y="258"/>
                      <a:pt x="104" y="259"/>
                      <a:pt x="104" y="260"/>
                    </a:cubicBezTo>
                    <a:cubicBezTo>
                      <a:pt x="104" y="261"/>
                      <a:pt x="104" y="261"/>
                      <a:pt x="103" y="262"/>
                    </a:cubicBezTo>
                    <a:cubicBezTo>
                      <a:pt x="102" y="262"/>
                      <a:pt x="100" y="262"/>
                      <a:pt x="100" y="262"/>
                    </a:cubicBezTo>
                    <a:cubicBezTo>
                      <a:pt x="99" y="263"/>
                      <a:pt x="102" y="265"/>
                      <a:pt x="102" y="266"/>
                    </a:cubicBezTo>
                    <a:cubicBezTo>
                      <a:pt x="103" y="267"/>
                      <a:pt x="103" y="267"/>
                      <a:pt x="105" y="268"/>
                    </a:cubicBezTo>
                    <a:cubicBezTo>
                      <a:pt x="106" y="270"/>
                      <a:pt x="108" y="271"/>
                      <a:pt x="109" y="272"/>
                    </a:cubicBezTo>
                    <a:cubicBezTo>
                      <a:pt x="110" y="273"/>
                      <a:pt x="111" y="273"/>
                      <a:pt x="113" y="273"/>
                    </a:cubicBezTo>
                    <a:cubicBezTo>
                      <a:pt x="114" y="272"/>
                      <a:pt x="114" y="271"/>
                      <a:pt x="115" y="271"/>
                    </a:cubicBezTo>
                    <a:cubicBezTo>
                      <a:pt x="115" y="271"/>
                      <a:pt x="117" y="273"/>
                      <a:pt x="117" y="274"/>
                    </a:cubicBezTo>
                    <a:cubicBezTo>
                      <a:pt x="117" y="274"/>
                      <a:pt x="118" y="277"/>
                      <a:pt x="117" y="278"/>
                    </a:cubicBezTo>
                    <a:cubicBezTo>
                      <a:pt x="117" y="279"/>
                      <a:pt x="111" y="282"/>
                      <a:pt x="109" y="282"/>
                    </a:cubicBezTo>
                    <a:cubicBezTo>
                      <a:pt x="108" y="282"/>
                      <a:pt x="106" y="280"/>
                      <a:pt x="105" y="280"/>
                    </a:cubicBezTo>
                    <a:cubicBezTo>
                      <a:pt x="104" y="280"/>
                      <a:pt x="103" y="279"/>
                      <a:pt x="101" y="279"/>
                    </a:cubicBezTo>
                    <a:cubicBezTo>
                      <a:pt x="99" y="279"/>
                      <a:pt x="95" y="274"/>
                      <a:pt x="93" y="273"/>
                    </a:cubicBezTo>
                    <a:cubicBezTo>
                      <a:pt x="92" y="272"/>
                      <a:pt x="90" y="272"/>
                      <a:pt x="88" y="271"/>
                    </a:cubicBezTo>
                    <a:cubicBezTo>
                      <a:pt x="86" y="270"/>
                      <a:pt x="83" y="271"/>
                      <a:pt x="82" y="270"/>
                    </a:cubicBezTo>
                    <a:cubicBezTo>
                      <a:pt x="81" y="270"/>
                      <a:pt x="81" y="268"/>
                      <a:pt x="82" y="267"/>
                    </a:cubicBezTo>
                    <a:cubicBezTo>
                      <a:pt x="82" y="266"/>
                      <a:pt x="84" y="265"/>
                      <a:pt x="84" y="265"/>
                    </a:cubicBezTo>
                    <a:cubicBezTo>
                      <a:pt x="84" y="264"/>
                      <a:pt x="82" y="265"/>
                      <a:pt x="81" y="265"/>
                    </a:cubicBezTo>
                    <a:cubicBezTo>
                      <a:pt x="81" y="264"/>
                      <a:pt x="82" y="264"/>
                      <a:pt x="83" y="263"/>
                    </a:cubicBezTo>
                    <a:cubicBezTo>
                      <a:pt x="83" y="262"/>
                      <a:pt x="81" y="261"/>
                      <a:pt x="80" y="260"/>
                    </a:cubicBezTo>
                    <a:cubicBezTo>
                      <a:pt x="79" y="259"/>
                      <a:pt x="80" y="257"/>
                      <a:pt x="79" y="256"/>
                    </a:cubicBezTo>
                    <a:cubicBezTo>
                      <a:pt x="79" y="255"/>
                      <a:pt x="77" y="255"/>
                      <a:pt x="76" y="254"/>
                    </a:cubicBezTo>
                    <a:cubicBezTo>
                      <a:pt x="75" y="253"/>
                      <a:pt x="78" y="253"/>
                      <a:pt x="79" y="253"/>
                    </a:cubicBezTo>
                    <a:cubicBezTo>
                      <a:pt x="80" y="252"/>
                      <a:pt x="80" y="251"/>
                      <a:pt x="80" y="250"/>
                    </a:cubicBezTo>
                    <a:cubicBezTo>
                      <a:pt x="79" y="249"/>
                      <a:pt x="80" y="247"/>
                      <a:pt x="80" y="246"/>
                    </a:cubicBezTo>
                    <a:cubicBezTo>
                      <a:pt x="81" y="246"/>
                      <a:pt x="82" y="248"/>
                      <a:pt x="83" y="247"/>
                    </a:cubicBezTo>
                    <a:cubicBezTo>
                      <a:pt x="83" y="247"/>
                      <a:pt x="82" y="246"/>
                      <a:pt x="82" y="244"/>
                    </a:cubicBezTo>
                    <a:cubicBezTo>
                      <a:pt x="81" y="243"/>
                      <a:pt x="79" y="241"/>
                      <a:pt x="79" y="241"/>
                    </a:cubicBezTo>
                    <a:cubicBezTo>
                      <a:pt x="78" y="240"/>
                      <a:pt x="76" y="239"/>
                      <a:pt x="72" y="239"/>
                    </a:cubicBezTo>
                    <a:cubicBezTo>
                      <a:pt x="69" y="238"/>
                      <a:pt x="66" y="238"/>
                      <a:pt x="65" y="237"/>
                    </a:cubicBezTo>
                    <a:cubicBezTo>
                      <a:pt x="65" y="236"/>
                      <a:pt x="67" y="236"/>
                      <a:pt x="68" y="236"/>
                    </a:cubicBezTo>
                    <a:cubicBezTo>
                      <a:pt x="69" y="236"/>
                      <a:pt x="69" y="235"/>
                      <a:pt x="69" y="234"/>
                    </a:cubicBezTo>
                    <a:cubicBezTo>
                      <a:pt x="69" y="234"/>
                      <a:pt x="64" y="233"/>
                      <a:pt x="63" y="233"/>
                    </a:cubicBezTo>
                    <a:cubicBezTo>
                      <a:pt x="61" y="233"/>
                      <a:pt x="60" y="232"/>
                      <a:pt x="60" y="232"/>
                    </a:cubicBezTo>
                    <a:cubicBezTo>
                      <a:pt x="60" y="231"/>
                      <a:pt x="64" y="231"/>
                      <a:pt x="64" y="231"/>
                    </a:cubicBezTo>
                    <a:cubicBezTo>
                      <a:pt x="65" y="230"/>
                      <a:pt x="61" y="230"/>
                      <a:pt x="60" y="230"/>
                    </a:cubicBezTo>
                    <a:cubicBezTo>
                      <a:pt x="59" y="229"/>
                      <a:pt x="60" y="229"/>
                      <a:pt x="60" y="228"/>
                    </a:cubicBezTo>
                    <a:cubicBezTo>
                      <a:pt x="60" y="227"/>
                      <a:pt x="56" y="227"/>
                      <a:pt x="55" y="226"/>
                    </a:cubicBezTo>
                    <a:cubicBezTo>
                      <a:pt x="54" y="226"/>
                      <a:pt x="55" y="224"/>
                      <a:pt x="56" y="224"/>
                    </a:cubicBezTo>
                    <a:cubicBezTo>
                      <a:pt x="56" y="224"/>
                      <a:pt x="53" y="223"/>
                      <a:pt x="52" y="222"/>
                    </a:cubicBezTo>
                    <a:cubicBezTo>
                      <a:pt x="50" y="222"/>
                      <a:pt x="48" y="222"/>
                      <a:pt x="48" y="221"/>
                    </a:cubicBezTo>
                    <a:cubicBezTo>
                      <a:pt x="47" y="220"/>
                      <a:pt x="52" y="221"/>
                      <a:pt x="55" y="222"/>
                    </a:cubicBezTo>
                    <a:cubicBezTo>
                      <a:pt x="58" y="222"/>
                      <a:pt x="61" y="221"/>
                      <a:pt x="61" y="222"/>
                    </a:cubicBezTo>
                    <a:cubicBezTo>
                      <a:pt x="61" y="223"/>
                      <a:pt x="60" y="223"/>
                      <a:pt x="60" y="224"/>
                    </a:cubicBezTo>
                    <a:cubicBezTo>
                      <a:pt x="59" y="224"/>
                      <a:pt x="61" y="225"/>
                      <a:pt x="62" y="226"/>
                    </a:cubicBezTo>
                    <a:cubicBezTo>
                      <a:pt x="62" y="226"/>
                      <a:pt x="65" y="228"/>
                      <a:pt x="65" y="228"/>
                    </a:cubicBezTo>
                    <a:cubicBezTo>
                      <a:pt x="66" y="229"/>
                      <a:pt x="67" y="229"/>
                      <a:pt x="69" y="229"/>
                    </a:cubicBezTo>
                    <a:cubicBezTo>
                      <a:pt x="71" y="229"/>
                      <a:pt x="70" y="230"/>
                      <a:pt x="72" y="230"/>
                    </a:cubicBezTo>
                    <a:cubicBezTo>
                      <a:pt x="73" y="230"/>
                      <a:pt x="74" y="229"/>
                      <a:pt x="74" y="229"/>
                    </a:cubicBezTo>
                    <a:cubicBezTo>
                      <a:pt x="75" y="228"/>
                      <a:pt x="77" y="230"/>
                      <a:pt x="78" y="230"/>
                    </a:cubicBezTo>
                    <a:cubicBezTo>
                      <a:pt x="79" y="231"/>
                      <a:pt x="78" y="232"/>
                      <a:pt x="78" y="233"/>
                    </a:cubicBezTo>
                    <a:cubicBezTo>
                      <a:pt x="79" y="234"/>
                      <a:pt x="83" y="232"/>
                      <a:pt x="86" y="233"/>
                    </a:cubicBezTo>
                    <a:cubicBezTo>
                      <a:pt x="89" y="233"/>
                      <a:pt x="96" y="236"/>
                      <a:pt x="98" y="236"/>
                    </a:cubicBezTo>
                    <a:cubicBezTo>
                      <a:pt x="100" y="236"/>
                      <a:pt x="106" y="237"/>
                      <a:pt x="110" y="239"/>
                    </a:cubicBezTo>
                    <a:cubicBezTo>
                      <a:pt x="113" y="241"/>
                      <a:pt x="119" y="240"/>
                      <a:pt x="121" y="241"/>
                    </a:cubicBezTo>
                    <a:cubicBezTo>
                      <a:pt x="123" y="242"/>
                      <a:pt x="123" y="241"/>
                      <a:pt x="125" y="241"/>
                    </a:cubicBezTo>
                    <a:cubicBezTo>
                      <a:pt x="127" y="240"/>
                      <a:pt x="129" y="241"/>
                      <a:pt x="131" y="240"/>
                    </a:cubicBezTo>
                    <a:cubicBezTo>
                      <a:pt x="134" y="240"/>
                      <a:pt x="134" y="239"/>
                      <a:pt x="137" y="238"/>
                    </a:cubicBezTo>
                    <a:cubicBezTo>
                      <a:pt x="141" y="236"/>
                      <a:pt x="142" y="236"/>
                      <a:pt x="144" y="235"/>
                    </a:cubicBezTo>
                    <a:cubicBezTo>
                      <a:pt x="146" y="233"/>
                      <a:pt x="148" y="229"/>
                      <a:pt x="150" y="227"/>
                    </a:cubicBezTo>
                    <a:cubicBezTo>
                      <a:pt x="152" y="225"/>
                      <a:pt x="153" y="225"/>
                      <a:pt x="154" y="224"/>
                    </a:cubicBezTo>
                    <a:cubicBezTo>
                      <a:pt x="154" y="223"/>
                      <a:pt x="154" y="221"/>
                      <a:pt x="154" y="220"/>
                    </a:cubicBezTo>
                    <a:cubicBezTo>
                      <a:pt x="153" y="219"/>
                      <a:pt x="152" y="220"/>
                      <a:pt x="151" y="219"/>
                    </a:cubicBezTo>
                    <a:cubicBezTo>
                      <a:pt x="151" y="218"/>
                      <a:pt x="152" y="217"/>
                      <a:pt x="152" y="217"/>
                    </a:cubicBezTo>
                    <a:cubicBezTo>
                      <a:pt x="152" y="216"/>
                      <a:pt x="150" y="215"/>
                      <a:pt x="150" y="214"/>
                    </a:cubicBezTo>
                    <a:cubicBezTo>
                      <a:pt x="150" y="213"/>
                      <a:pt x="150" y="212"/>
                      <a:pt x="150" y="211"/>
                    </a:cubicBezTo>
                    <a:cubicBezTo>
                      <a:pt x="150" y="209"/>
                      <a:pt x="146" y="210"/>
                      <a:pt x="144" y="210"/>
                    </a:cubicBezTo>
                    <a:cubicBezTo>
                      <a:pt x="141" y="209"/>
                      <a:pt x="143" y="208"/>
                      <a:pt x="140" y="206"/>
                    </a:cubicBezTo>
                    <a:cubicBezTo>
                      <a:pt x="138" y="204"/>
                      <a:pt x="138" y="204"/>
                      <a:pt x="137" y="202"/>
                    </a:cubicBezTo>
                    <a:cubicBezTo>
                      <a:pt x="136" y="201"/>
                      <a:pt x="136" y="202"/>
                      <a:pt x="135" y="203"/>
                    </a:cubicBezTo>
                    <a:cubicBezTo>
                      <a:pt x="134" y="203"/>
                      <a:pt x="133" y="202"/>
                      <a:pt x="132" y="202"/>
                    </a:cubicBezTo>
                    <a:cubicBezTo>
                      <a:pt x="131" y="201"/>
                      <a:pt x="126" y="200"/>
                      <a:pt x="122" y="199"/>
                    </a:cubicBezTo>
                    <a:cubicBezTo>
                      <a:pt x="119" y="198"/>
                      <a:pt x="118" y="196"/>
                      <a:pt x="117" y="195"/>
                    </a:cubicBezTo>
                    <a:cubicBezTo>
                      <a:pt x="116" y="193"/>
                      <a:pt x="111" y="191"/>
                      <a:pt x="107" y="190"/>
                    </a:cubicBezTo>
                    <a:cubicBezTo>
                      <a:pt x="104" y="189"/>
                      <a:pt x="97" y="185"/>
                      <a:pt x="93" y="184"/>
                    </a:cubicBezTo>
                    <a:cubicBezTo>
                      <a:pt x="86" y="180"/>
                      <a:pt x="83" y="180"/>
                      <a:pt x="75" y="181"/>
                    </a:cubicBezTo>
                    <a:cubicBezTo>
                      <a:pt x="73" y="181"/>
                      <a:pt x="70" y="181"/>
                      <a:pt x="69" y="181"/>
                    </a:cubicBezTo>
                    <a:cubicBezTo>
                      <a:pt x="67" y="182"/>
                      <a:pt x="68" y="183"/>
                      <a:pt x="67" y="184"/>
                    </a:cubicBezTo>
                    <a:cubicBezTo>
                      <a:pt x="65" y="186"/>
                      <a:pt x="66" y="184"/>
                      <a:pt x="64" y="185"/>
                    </a:cubicBezTo>
                    <a:cubicBezTo>
                      <a:pt x="61" y="186"/>
                      <a:pt x="62" y="187"/>
                      <a:pt x="61" y="188"/>
                    </a:cubicBezTo>
                    <a:cubicBezTo>
                      <a:pt x="60" y="189"/>
                      <a:pt x="61" y="185"/>
                      <a:pt x="61" y="185"/>
                    </a:cubicBezTo>
                    <a:cubicBezTo>
                      <a:pt x="61" y="184"/>
                      <a:pt x="65" y="183"/>
                      <a:pt x="65" y="183"/>
                    </a:cubicBezTo>
                    <a:cubicBezTo>
                      <a:pt x="66" y="182"/>
                      <a:pt x="65" y="182"/>
                      <a:pt x="64" y="181"/>
                    </a:cubicBezTo>
                    <a:cubicBezTo>
                      <a:pt x="63" y="181"/>
                      <a:pt x="65" y="181"/>
                      <a:pt x="65" y="180"/>
                    </a:cubicBezTo>
                    <a:cubicBezTo>
                      <a:pt x="66" y="180"/>
                      <a:pt x="66" y="178"/>
                      <a:pt x="65" y="178"/>
                    </a:cubicBezTo>
                    <a:cubicBezTo>
                      <a:pt x="64" y="179"/>
                      <a:pt x="62" y="180"/>
                      <a:pt x="60" y="181"/>
                    </a:cubicBezTo>
                    <a:cubicBezTo>
                      <a:pt x="58" y="181"/>
                      <a:pt x="60" y="180"/>
                      <a:pt x="59" y="180"/>
                    </a:cubicBezTo>
                    <a:cubicBezTo>
                      <a:pt x="58" y="179"/>
                      <a:pt x="55" y="178"/>
                      <a:pt x="53" y="178"/>
                    </a:cubicBezTo>
                    <a:cubicBezTo>
                      <a:pt x="51" y="178"/>
                      <a:pt x="51" y="176"/>
                      <a:pt x="50" y="175"/>
                    </a:cubicBezTo>
                    <a:cubicBezTo>
                      <a:pt x="50" y="175"/>
                      <a:pt x="51" y="173"/>
                      <a:pt x="51" y="172"/>
                    </a:cubicBezTo>
                    <a:cubicBezTo>
                      <a:pt x="52" y="171"/>
                      <a:pt x="51" y="172"/>
                      <a:pt x="50" y="171"/>
                    </a:cubicBezTo>
                    <a:cubicBezTo>
                      <a:pt x="49" y="171"/>
                      <a:pt x="49" y="170"/>
                      <a:pt x="48" y="170"/>
                    </a:cubicBezTo>
                    <a:cubicBezTo>
                      <a:pt x="47" y="170"/>
                      <a:pt x="48" y="171"/>
                      <a:pt x="47" y="171"/>
                    </a:cubicBezTo>
                    <a:cubicBezTo>
                      <a:pt x="47" y="172"/>
                      <a:pt x="46" y="172"/>
                      <a:pt x="45" y="172"/>
                    </a:cubicBezTo>
                    <a:cubicBezTo>
                      <a:pt x="43" y="172"/>
                      <a:pt x="41" y="171"/>
                      <a:pt x="39" y="171"/>
                    </a:cubicBezTo>
                    <a:cubicBezTo>
                      <a:pt x="39" y="173"/>
                      <a:pt x="39" y="175"/>
                      <a:pt x="39" y="175"/>
                    </a:cubicBezTo>
                    <a:cubicBezTo>
                      <a:pt x="39" y="176"/>
                      <a:pt x="38" y="176"/>
                      <a:pt x="37" y="176"/>
                    </a:cubicBezTo>
                    <a:cubicBezTo>
                      <a:pt x="37" y="177"/>
                      <a:pt x="36" y="177"/>
                      <a:pt x="35" y="176"/>
                    </a:cubicBezTo>
                    <a:cubicBezTo>
                      <a:pt x="34" y="176"/>
                      <a:pt x="34" y="176"/>
                      <a:pt x="33" y="176"/>
                    </a:cubicBezTo>
                    <a:cubicBezTo>
                      <a:pt x="32" y="176"/>
                      <a:pt x="30" y="175"/>
                      <a:pt x="30" y="175"/>
                    </a:cubicBezTo>
                    <a:cubicBezTo>
                      <a:pt x="30" y="176"/>
                      <a:pt x="30" y="176"/>
                      <a:pt x="30" y="176"/>
                    </a:cubicBezTo>
                    <a:cubicBezTo>
                      <a:pt x="30" y="176"/>
                      <a:pt x="30" y="176"/>
                      <a:pt x="30" y="176"/>
                    </a:cubicBezTo>
                    <a:cubicBezTo>
                      <a:pt x="30" y="176"/>
                      <a:pt x="29" y="179"/>
                      <a:pt x="28" y="180"/>
                    </a:cubicBezTo>
                    <a:cubicBezTo>
                      <a:pt x="28" y="180"/>
                      <a:pt x="25" y="181"/>
                      <a:pt x="23" y="181"/>
                    </a:cubicBezTo>
                    <a:cubicBezTo>
                      <a:pt x="22" y="181"/>
                      <a:pt x="22" y="181"/>
                      <a:pt x="21" y="182"/>
                    </a:cubicBezTo>
                    <a:cubicBezTo>
                      <a:pt x="21" y="182"/>
                      <a:pt x="20" y="183"/>
                      <a:pt x="20" y="183"/>
                    </a:cubicBezTo>
                    <a:cubicBezTo>
                      <a:pt x="19" y="184"/>
                      <a:pt x="18" y="185"/>
                      <a:pt x="18" y="185"/>
                    </a:cubicBezTo>
                    <a:cubicBezTo>
                      <a:pt x="18" y="186"/>
                      <a:pt x="17" y="186"/>
                      <a:pt x="17" y="186"/>
                    </a:cubicBezTo>
                    <a:cubicBezTo>
                      <a:pt x="17" y="187"/>
                      <a:pt x="16" y="187"/>
                      <a:pt x="15" y="187"/>
                    </a:cubicBezTo>
                    <a:cubicBezTo>
                      <a:pt x="15" y="187"/>
                      <a:pt x="14" y="188"/>
                      <a:pt x="14" y="188"/>
                    </a:cubicBezTo>
                    <a:cubicBezTo>
                      <a:pt x="13" y="188"/>
                      <a:pt x="12" y="188"/>
                      <a:pt x="12" y="188"/>
                    </a:cubicBezTo>
                    <a:cubicBezTo>
                      <a:pt x="12" y="188"/>
                      <a:pt x="12" y="189"/>
                      <a:pt x="12" y="189"/>
                    </a:cubicBezTo>
                    <a:cubicBezTo>
                      <a:pt x="13" y="190"/>
                      <a:pt x="14" y="190"/>
                      <a:pt x="14" y="191"/>
                    </a:cubicBezTo>
                    <a:cubicBezTo>
                      <a:pt x="14" y="191"/>
                      <a:pt x="14" y="192"/>
                      <a:pt x="13" y="193"/>
                    </a:cubicBezTo>
                    <a:cubicBezTo>
                      <a:pt x="13" y="194"/>
                      <a:pt x="13" y="195"/>
                      <a:pt x="13" y="196"/>
                    </a:cubicBezTo>
                    <a:cubicBezTo>
                      <a:pt x="13" y="197"/>
                      <a:pt x="13" y="198"/>
                      <a:pt x="13" y="199"/>
                    </a:cubicBezTo>
                    <a:cubicBezTo>
                      <a:pt x="14" y="200"/>
                      <a:pt x="14" y="201"/>
                      <a:pt x="15" y="201"/>
                    </a:cubicBezTo>
                    <a:cubicBezTo>
                      <a:pt x="15" y="201"/>
                      <a:pt x="15" y="201"/>
                      <a:pt x="15" y="201"/>
                    </a:cubicBezTo>
                    <a:cubicBezTo>
                      <a:pt x="15" y="201"/>
                      <a:pt x="16" y="202"/>
                      <a:pt x="18" y="202"/>
                    </a:cubicBezTo>
                    <a:cubicBezTo>
                      <a:pt x="19" y="203"/>
                      <a:pt x="21" y="203"/>
                      <a:pt x="22" y="204"/>
                    </a:cubicBezTo>
                    <a:cubicBezTo>
                      <a:pt x="22" y="204"/>
                      <a:pt x="22" y="204"/>
                      <a:pt x="22" y="204"/>
                    </a:cubicBezTo>
                    <a:cubicBezTo>
                      <a:pt x="22" y="204"/>
                      <a:pt x="22" y="204"/>
                      <a:pt x="23" y="205"/>
                    </a:cubicBezTo>
                    <a:cubicBezTo>
                      <a:pt x="23" y="206"/>
                      <a:pt x="24" y="207"/>
                      <a:pt x="25" y="208"/>
                    </a:cubicBezTo>
                    <a:cubicBezTo>
                      <a:pt x="26" y="209"/>
                      <a:pt x="27" y="210"/>
                      <a:pt x="28" y="210"/>
                    </a:cubicBezTo>
                    <a:cubicBezTo>
                      <a:pt x="29" y="211"/>
                      <a:pt x="29" y="212"/>
                      <a:pt x="29" y="213"/>
                    </a:cubicBezTo>
                    <a:cubicBezTo>
                      <a:pt x="29" y="213"/>
                      <a:pt x="27" y="214"/>
                      <a:pt x="25" y="217"/>
                    </a:cubicBezTo>
                    <a:cubicBezTo>
                      <a:pt x="23" y="220"/>
                      <a:pt x="19" y="224"/>
                      <a:pt x="19" y="224"/>
                    </a:cubicBezTo>
                    <a:cubicBezTo>
                      <a:pt x="19" y="224"/>
                      <a:pt x="19" y="225"/>
                      <a:pt x="19" y="226"/>
                    </a:cubicBezTo>
                    <a:cubicBezTo>
                      <a:pt x="19" y="226"/>
                      <a:pt x="19" y="227"/>
                      <a:pt x="19" y="227"/>
                    </a:cubicBezTo>
                    <a:cubicBezTo>
                      <a:pt x="19" y="227"/>
                      <a:pt x="19" y="227"/>
                      <a:pt x="19" y="227"/>
                    </a:cubicBezTo>
                    <a:cubicBezTo>
                      <a:pt x="19" y="227"/>
                      <a:pt x="19" y="227"/>
                      <a:pt x="19" y="227"/>
                    </a:cubicBezTo>
                    <a:cubicBezTo>
                      <a:pt x="19" y="227"/>
                      <a:pt x="19" y="227"/>
                      <a:pt x="19" y="227"/>
                    </a:cubicBezTo>
                    <a:cubicBezTo>
                      <a:pt x="20" y="228"/>
                      <a:pt x="21" y="231"/>
                      <a:pt x="23" y="232"/>
                    </a:cubicBezTo>
                    <a:cubicBezTo>
                      <a:pt x="24" y="234"/>
                      <a:pt x="26" y="239"/>
                      <a:pt x="27" y="241"/>
                    </a:cubicBezTo>
                    <a:cubicBezTo>
                      <a:pt x="27" y="241"/>
                      <a:pt x="27" y="242"/>
                      <a:pt x="28" y="242"/>
                    </a:cubicBezTo>
                    <a:cubicBezTo>
                      <a:pt x="28" y="243"/>
                      <a:pt x="28" y="244"/>
                      <a:pt x="29" y="246"/>
                    </a:cubicBezTo>
                    <a:cubicBezTo>
                      <a:pt x="29" y="247"/>
                      <a:pt x="30" y="249"/>
                      <a:pt x="30" y="249"/>
                    </a:cubicBezTo>
                    <a:cubicBezTo>
                      <a:pt x="30" y="250"/>
                      <a:pt x="29" y="250"/>
                      <a:pt x="28" y="250"/>
                    </a:cubicBezTo>
                    <a:cubicBezTo>
                      <a:pt x="27" y="250"/>
                      <a:pt x="26" y="250"/>
                      <a:pt x="26" y="250"/>
                    </a:cubicBezTo>
                    <a:cubicBezTo>
                      <a:pt x="26" y="250"/>
                      <a:pt x="26" y="251"/>
                      <a:pt x="26" y="251"/>
                    </a:cubicBezTo>
                    <a:cubicBezTo>
                      <a:pt x="26" y="252"/>
                      <a:pt x="26" y="253"/>
                      <a:pt x="26" y="254"/>
                    </a:cubicBezTo>
                    <a:cubicBezTo>
                      <a:pt x="26" y="254"/>
                      <a:pt x="25" y="254"/>
                      <a:pt x="25" y="254"/>
                    </a:cubicBezTo>
                    <a:cubicBezTo>
                      <a:pt x="25" y="254"/>
                      <a:pt x="25" y="254"/>
                      <a:pt x="25" y="254"/>
                    </a:cubicBezTo>
                    <a:cubicBezTo>
                      <a:pt x="25" y="255"/>
                      <a:pt x="25" y="256"/>
                      <a:pt x="25" y="256"/>
                    </a:cubicBezTo>
                    <a:cubicBezTo>
                      <a:pt x="25" y="256"/>
                      <a:pt x="25" y="256"/>
                      <a:pt x="25" y="256"/>
                    </a:cubicBezTo>
                    <a:cubicBezTo>
                      <a:pt x="25" y="256"/>
                      <a:pt x="25" y="256"/>
                      <a:pt x="25" y="257"/>
                    </a:cubicBezTo>
                    <a:cubicBezTo>
                      <a:pt x="26" y="257"/>
                      <a:pt x="27" y="258"/>
                      <a:pt x="27" y="259"/>
                    </a:cubicBezTo>
                    <a:cubicBezTo>
                      <a:pt x="27" y="259"/>
                      <a:pt x="27" y="259"/>
                      <a:pt x="26" y="260"/>
                    </a:cubicBezTo>
                    <a:cubicBezTo>
                      <a:pt x="25" y="260"/>
                      <a:pt x="25" y="261"/>
                      <a:pt x="25" y="261"/>
                    </a:cubicBezTo>
                    <a:cubicBezTo>
                      <a:pt x="25" y="261"/>
                      <a:pt x="25" y="262"/>
                      <a:pt x="25" y="263"/>
                    </a:cubicBezTo>
                    <a:cubicBezTo>
                      <a:pt x="26" y="263"/>
                      <a:pt x="26" y="263"/>
                      <a:pt x="26" y="263"/>
                    </a:cubicBezTo>
                    <a:cubicBezTo>
                      <a:pt x="26" y="263"/>
                      <a:pt x="26" y="264"/>
                      <a:pt x="27" y="264"/>
                    </a:cubicBezTo>
                    <a:cubicBezTo>
                      <a:pt x="27" y="264"/>
                      <a:pt x="28" y="264"/>
                      <a:pt x="28" y="264"/>
                    </a:cubicBezTo>
                    <a:cubicBezTo>
                      <a:pt x="29" y="264"/>
                      <a:pt x="29" y="265"/>
                      <a:pt x="29" y="265"/>
                    </a:cubicBezTo>
                    <a:cubicBezTo>
                      <a:pt x="30" y="265"/>
                      <a:pt x="30" y="266"/>
                      <a:pt x="30" y="266"/>
                    </a:cubicBezTo>
                    <a:cubicBezTo>
                      <a:pt x="31" y="267"/>
                      <a:pt x="30" y="267"/>
                      <a:pt x="30" y="268"/>
                    </a:cubicBezTo>
                    <a:cubicBezTo>
                      <a:pt x="30" y="268"/>
                      <a:pt x="29" y="268"/>
                      <a:pt x="29" y="269"/>
                    </a:cubicBezTo>
                    <a:cubicBezTo>
                      <a:pt x="29" y="269"/>
                      <a:pt x="29" y="270"/>
                      <a:pt x="30" y="270"/>
                    </a:cubicBezTo>
                    <a:cubicBezTo>
                      <a:pt x="30" y="271"/>
                      <a:pt x="30" y="271"/>
                      <a:pt x="30" y="271"/>
                    </a:cubicBezTo>
                    <a:cubicBezTo>
                      <a:pt x="31" y="272"/>
                      <a:pt x="31" y="272"/>
                      <a:pt x="32" y="272"/>
                    </a:cubicBezTo>
                    <a:cubicBezTo>
                      <a:pt x="33" y="273"/>
                      <a:pt x="35" y="274"/>
                      <a:pt x="35" y="274"/>
                    </a:cubicBezTo>
                    <a:cubicBezTo>
                      <a:pt x="35" y="274"/>
                      <a:pt x="35" y="275"/>
                      <a:pt x="35" y="276"/>
                    </a:cubicBezTo>
                    <a:cubicBezTo>
                      <a:pt x="35" y="277"/>
                      <a:pt x="35" y="277"/>
                      <a:pt x="35" y="278"/>
                    </a:cubicBezTo>
                    <a:cubicBezTo>
                      <a:pt x="35" y="278"/>
                      <a:pt x="35" y="279"/>
                      <a:pt x="34" y="280"/>
                    </a:cubicBezTo>
                    <a:cubicBezTo>
                      <a:pt x="33" y="281"/>
                      <a:pt x="32" y="281"/>
                      <a:pt x="32" y="282"/>
                    </a:cubicBezTo>
                    <a:cubicBezTo>
                      <a:pt x="32" y="282"/>
                      <a:pt x="31" y="282"/>
                      <a:pt x="30" y="283"/>
                    </a:cubicBezTo>
                    <a:cubicBezTo>
                      <a:pt x="29" y="283"/>
                      <a:pt x="29" y="283"/>
                      <a:pt x="29" y="283"/>
                    </a:cubicBezTo>
                    <a:cubicBezTo>
                      <a:pt x="29" y="283"/>
                      <a:pt x="30" y="283"/>
                      <a:pt x="31" y="284"/>
                    </a:cubicBezTo>
                    <a:cubicBezTo>
                      <a:pt x="32" y="285"/>
                      <a:pt x="35" y="287"/>
                      <a:pt x="36" y="288"/>
                    </a:cubicBezTo>
                    <a:cubicBezTo>
                      <a:pt x="38" y="289"/>
                      <a:pt x="39" y="290"/>
                      <a:pt x="40" y="290"/>
                    </a:cubicBezTo>
                    <a:cubicBezTo>
                      <a:pt x="41" y="291"/>
                      <a:pt x="42" y="291"/>
                      <a:pt x="42" y="292"/>
                    </a:cubicBezTo>
                    <a:cubicBezTo>
                      <a:pt x="42" y="292"/>
                      <a:pt x="43" y="292"/>
                      <a:pt x="43" y="293"/>
                    </a:cubicBezTo>
                    <a:cubicBezTo>
                      <a:pt x="44" y="294"/>
                      <a:pt x="46" y="296"/>
                      <a:pt x="46" y="297"/>
                    </a:cubicBezTo>
                    <a:cubicBezTo>
                      <a:pt x="46" y="299"/>
                      <a:pt x="44" y="302"/>
                      <a:pt x="44" y="303"/>
                    </a:cubicBezTo>
                    <a:cubicBezTo>
                      <a:pt x="43" y="304"/>
                      <a:pt x="43" y="304"/>
                      <a:pt x="43" y="304"/>
                    </a:cubicBezTo>
                    <a:cubicBezTo>
                      <a:pt x="43" y="304"/>
                      <a:pt x="39" y="308"/>
                      <a:pt x="35" y="311"/>
                    </a:cubicBezTo>
                    <a:cubicBezTo>
                      <a:pt x="33" y="313"/>
                      <a:pt x="31" y="314"/>
                      <a:pt x="31" y="315"/>
                    </a:cubicBezTo>
                    <a:cubicBezTo>
                      <a:pt x="31" y="315"/>
                      <a:pt x="30" y="316"/>
                      <a:pt x="29" y="317"/>
                    </a:cubicBezTo>
                    <a:cubicBezTo>
                      <a:pt x="29" y="317"/>
                      <a:pt x="29" y="317"/>
                      <a:pt x="29" y="317"/>
                    </a:cubicBezTo>
                    <a:cubicBezTo>
                      <a:pt x="28" y="318"/>
                      <a:pt x="28" y="319"/>
                      <a:pt x="27" y="319"/>
                    </a:cubicBezTo>
                    <a:cubicBezTo>
                      <a:pt x="27" y="319"/>
                      <a:pt x="27" y="319"/>
                      <a:pt x="27" y="319"/>
                    </a:cubicBezTo>
                    <a:cubicBezTo>
                      <a:pt x="27" y="320"/>
                      <a:pt x="26" y="321"/>
                      <a:pt x="25" y="322"/>
                    </a:cubicBezTo>
                    <a:cubicBezTo>
                      <a:pt x="23" y="324"/>
                      <a:pt x="22" y="325"/>
                      <a:pt x="21" y="326"/>
                    </a:cubicBezTo>
                    <a:cubicBezTo>
                      <a:pt x="21" y="326"/>
                      <a:pt x="20" y="327"/>
                      <a:pt x="19" y="327"/>
                    </a:cubicBezTo>
                    <a:cubicBezTo>
                      <a:pt x="17" y="328"/>
                      <a:pt x="16" y="329"/>
                      <a:pt x="16" y="329"/>
                    </a:cubicBezTo>
                    <a:cubicBezTo>
                      <a:pt x="16" y="329"/>
                      <a:pt x="15" y="330"/>
                      <a:pt x="14" y="330"/>
                    </a:cubicBezTo>
                    <a:cubicBezTo>
                      <a:pt x="13" y="331"/>
                      <a:pt x="12" y="331"/>
                      <a:pt x="12" y="332"/>
                    </a:cubicBezTo>
                    <a:cubicBezTo>
                      <a:pt x="11" y="333"/>
                      <a:pt x="10" y="333"/>
                      <a:pt x="9" y="334"/>
                    </a:cubicBezTo>
                    <a:cubicBezTo>
                      <a:pt x="8" y="335"/>
                      <a:pt x="7" y="335"/>
                      <a:pt x="7" y="336"/>
                    </a:cubicBezTo>
                    <a:cubicBezTo>
                      <a:pt x="6" y="336"/>
                      <a:pt x="6" y="337"/>
                      <a:pt x="6" y="337"/>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51" name="Freeform 328">
                <a:extLst>
                  <a:ext uri="{FF2B5EF4-FFF2-40B4-BE49-F238E27FC236}">
                    <a16:creationId xmlns:a16="http://schemas.microsoft.com/office/drawing/2014/main" id="{EC891970-1C9C-524C-AF62-A2DB9136DDF8}"/>
                  </a:ext>
                </a:extLst>
              </p:cNvPr>
              <p:cNvSpPr>
                <a:spLocks/>
              </p:cNvSpPr>
              <p:nvPr/>
            </p:nvSpPr>
            <p:spPr bwMode="auto">
              <a:xfrm>
                <a:off x="7040562" y="3970338"/>
                <a:ext cx="258763" cy="215900"/>
              </a:xfrm>
              <a:custGeom>
                <a:avLst/>
                <a:gdLst>
                  <a:gd name="T0" fmla="*/ 3 w 112"/>
                  <a:gd name="T1" fmla="*/ 33 h 94"/>
                  <a:gd name="T2" fmla="*/ 2 w 112"/>
                  <a:gd name="T3" fmla="*/ 34 h 94"/>
                  <a:gd name="T4" fmla="*/ 1 w 112"/>
                  <a:gd name="T5" fmla="*/ 41 h 94"/>
                  <a:gd name="T6" fmla="*/ 6 w 112"/>
                  <a:gd name="T7" fmla="*/ 47 h 94"/>
                  <a:gd name="T8" fmla="*/ 2 w 112"/>
                  <a:gd name="T9" fmla="*/ 51 h 94"/>
                  <a:gd name="T10" fmla="*/ 7 w 112"/>
                  <a:gd name="T11" fmla="*/ 57 h 94"/>
                  <a:gd name="T12" fmla="*/ 13 w 112"/>
                  <a:gd name="T13" fmla="*/ 60 h 94"/>
                  <a:gd name="T14" fmla="*/ 14 w 112"/>
                  <a:gd name="T15" fmla="*/ 69 h 94"/>
                  <a:gd name="T16" fmla="*/ 15 w 112"/>
                  <a:gd name="T17" fmla="*/ 76 h 94"/>
                  <a:gd name="T18" fmla="*/ 23 w 112"/>
                  <a:gd name="T19" fmla="*/ 79 h 94"/>
                  <a:gd name="T20" fmla="*/ 28 w 112"/>
                  <a:gd name="T21" fmla="*/ 80 h 94"/>
                  <a:gd name="T22" fmla="*/ 33 w 112"/>
                  <a:gd name="T23" fmla="*/ 81 h 94"/>
                  <a:gd name="T24" fmla="*/ 40 w 112"/>
                  <a:gd name="T25" fmla="*/ 84 h 94"/>
                  <a:gd name="T26" fmla="*/ 46 w 112"/>
                  <a:gd name="T27" fmla="*/ 80 h 94"/>
                  <a:gd name="T28" fmla="*/ 53 w 112"/>
                  <a:gd name="T29" fmla="*/ 82 h 94"/>
                  <a:gd name="T30" fmla="*/ 56 w 112"/>
                  <a:gd name="T31" fmla="*/ 85 h 94"/>
                  <a:gd name="T32" fmla="*/ 60 w 112"/>
                  <a:gd name="T33" fmla="*/ 84 h 94"/>
                  <a:gd name="T34" fmla="*/ 64 w 112"/>
                  <a:gd name="T35" fmla="*/ 86 h 94"/>
                  <a:gd name="T36" fmla="*/ 69 w 112"/>
                  <a:gd name="T37" fmla="*/ 92 h 94"/>
                  <a:gd name="T38" fmla="*/ 80 w 112"/>
                  <a:gd name="T39" fmla="*/ 86 h 94"/>
                  <a:gd name="T40" fmla="*/ 80 w 112"/>
                  <a:gd name="T41" fmla="*/ 79 h 94"/>
                  <a:gd name="T42" fmla="*/ 83 w 112"/>
                  <a:gd name="T43" fmla="*/ 75 h 94"/>
                  <a:gd name="T44" fmla="*/ 84 w 112"/>
                  <a:gd name="T45" fmla="*/ 70 h 94"/>
                  <a:gd name="T46" fmla="*/ 85 w 112"/>
                  <a:gd name="T47" fmla="*/ 65 h 94"/>
                  <a:gd name="T48" fmla="*/ 90 w 112"/>
                  <a:gd name="T49" fmla="*/ 61 h 94"/>
                  <a:gd name="T50" fmla="*/ 97 w 112"/>
                  <a:gd name="T51" fmla="*/ 52 h 94"/>
                  <a:gd name="T52" fmla="*/ 99 w 112"/>
                  <a:gd name="T53" fmla="*/ 39 h 94"/>
                  <a:gd name="T54" fmla="*/ 103 w 112"/>
                  <a:gd name="T55" fmla="*/ 36 h 94"/>
                  <a:gd name="T56" fmla="*/ 112 w 112"/>
                  <a:gd name="T57" fmla="*/ 36 h 94"/>
                  <a:gd name="T58" fmla="*/ 98 w 112"/>
                  <a:gd name="T59" fmla="*/ 25 h 94"/>
                  <a:gd name="T60" fmla="*/ 97 w 112"/>
                  <a:gd name="T61" fmla="*/ 17 h 94"/>
                  <a:gd name="T62" fmla="*/ 96 w 112"/>
                  <a:gd name="T63" fmla="*/ 13 h 94"/>
                  <a:gd name="T64" fmla="*/ 94 w 112"/>
                  <a:gd name="T65" fmla="*/ 9 h 94"/>
                  <a:gd name="T66" fmla="*/ 92 w 112"/>
                  <a:gd name="T67" fmla="*/ 7 h 94"/>
                  <a:gd name="T68" fmla="*/ 98 w 112"/>
                  <a:gd name="T69" fmla="*/ 5 h 94"/>
                  <a:gd name="T70" fmla="*/ 91 w 112"/>
                  <a:gd name="T71" fmla="*/ 0 h 94"/>
                  <a:gd name="T72" fmla="*/ 77 w 112"/>
                  <a:gd name="T73" fmla="*/ 2 h 94"/>
                  <a:gd name="T74" fmla="*/ 76 w 112"/>
                  <a:gd name="T75" fmla="*/ 9 h 94"/>
                  <a:gd name="T76" fmla="*/ 72 w 112"/>
                  <a:gd name="T77" fmla="*/ 15 h 94"/>
                  <a:gd name="T78" fmla="*/ 69 w 112"/>
                  <a:gd name="T79" fmla="*/ 17 h 94"/>
                  <a:gd name="T80" fmla="*/ 69 w 112"/>
                  <a:gd name="T81" fmla="*/ 22 h 94"/>
                  <a:gd name="T82" fmla="*/ 67 w 112"/>
                  <a:gd name="T83" fmla="*/ 24 h 94"/>
                  <a:gd name="T84" fmla="*/ 68 w 112"/>
                  <a:gd name="T85" fmla="*/ 26 h 94"/>
                  <a:gd name="T86" fmla="*/ 65 w 112"/>
                  <a:gd name="T87" fmla="*/ 28 h 94"/>
                  <a:gd name="T88" fmla="*/ 64 w 112"/>
                  <a:gd name="T89" fmla="*/ 32 h 94"/>
                  <a:gd name="T90" fmla="*/ 54 w 112"/>
                  <a:gd name="T91" fmla="*/ 34 h 94"/>
                  <a:gd name="T92" fmla="*/ 47 w 112"/>
                  <a:gd name="T93" fmla="*/ 33 h 94"/>
                  <a:gd name="T94" fmla="*/ 39 w 112"/>
                  <a:gd name="T95" fmla="*/ 31 h 94"/>
                  <a:gd name="T96" fmla="*/ 37 w 112"/>
                  <a:gd name="T97" fmla="*/ 35 h 94"/>
                  <a:gd name="T98" fmla="*/ 29 w 112"/>
                  <a:gd name="T99" fmla="*/ 37 h 94"/>
                  <a:gd name="T100" fmla="*/ 19 w 112"/>
                  <a:gd name="T101" fmla="*/ 38 h 94"/>
                  <a:gd name="T102" fmla="*/ 11 w 112"/>
                  <a:gd name="T103" fmla="*/ 31 h 94"/>
                  <a:gd name="T104" fmla="*/ 8 w 112"/>
                  <a:gd name="T105" fmla="*/ 2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2" h="94">
                    <a:moveTo>
                      <a:pt x="6" y="26"/>
                    </a:moveTo>
                    <a:cubicBezTo>
                      <a:pt x="5" y="27"/>
                      <a:pt x="3" y="29"/>
                      <a:pt x="3" y="30"/>
                    </a:cubicBezTo>
                    <a:cubicBezTo>
                      <a:pt x="3" y="32"/>
                      <a:pt x="3" y="33"/>
                      <a:pt x="3" y="33"/>
                    </a:cubicBezTo>
                    <a:cubicBezTo>
                      <a:pt x="4" y="33"/>
                      <a:pt x="5" y="31"/>
                      <a:pt x="6" y="32"/>
                    </a:cubicBezTo>
                    <a:cubicBezTo>
                      <a:pt x="6" y="33"/>
                      <a:pt x="5" y="34"/>
                      <a:pt x="5" y="34"/>
                    </a:cubicBezTo>
                    <a:cubicBezTo>
                      <a:pt x="4" y="34"/>
                      <a:pt x="3" y="34"/>
                      <a:pt x="2" y="34"/>
                    </a:cubicBezTo>
                    <a:cubicBezTo>
                      <a:pt x="1" y="35"/>
                      <a:pt x="2" y="37"/>
                      <a:pt x="2" y="37"/>
                    </a:cubicBezTo>
                    <a:cubicBezTo>
                      <a:pt x="1" y="38"/>
                      <a:pt x="0" y="38"/>
                      <a:pt x="0" y="39"/>
                    </a:cubicBezTo>
                    <a:cubicBezTo>
                      <a:pt x="1" y="40"/>
                      <a:pt x="2" y="40"/>
                      <a:pt x="1" y="41"/>
                    </a:cubicBezTo>
                    <a:cubicBezTo>
                      <a:pt x="1" y="43"/>
                      <a:pt x="0" y="43"/>
                      <a:pt x="1" y="44"/>
                    </a:cubicBezTo>
                    <a:cubicBezTo>
                      <a:pt x="1" y="44"/>
                      <a:pt x="3" y="45"/>
                      <a:pt x="3" y="45"/>
                    </a:cubicBezTo>
                    <a:cubicBezTo>
                      <a:pt x="4" y="46"/>
                      <a:pt x="6" y="47"/>
                      <a:pt x="6" y="47"/>
                    </a:cubicBezTo>
                    <a:cubicBezTo>
                      <a:pt x="6" y="48"/>
                      <a:pt x="4" y="47"/>
                      <a:pt x="4" y="47"/>
                    </a:cubicBezTo>
                    <a:cubicBezTo>
                      <a:pt x="4" y="48"/>
                      <a:pt x="5" y="50"/>
                      <a:pt x="4" y="50"/>
                    </a:cubicBezTo>
                    <a:cubicBezTo>
                      <a:pt x="4" y="51"/>
                      <a:pt x="2" y="50"/>
                      <a:pt x="2" y="51"/>
                    </a:cubicBezTo>
                    <a:cubicBezTo>
                      <a:pt x="2" y="52"/>
                      <a:pt x="4" y="53"/>
                      <a:pt x="4" y="54"/>
                    </a:cubicBezTo>
                    <a:cubicBezTo>
                      <a:pt x="4" y="56"/>
                      <a:pt x="4" y="56"/>
                      <a:pt x="5" y="57"/>
                    </a:cubicBezTo>
                    <a:cubicBezTo>
                      <a:pt x="5" y="57"/>
                      <a:pt x="6" y="57"/>
                      <a:pt x="7" y="57"/>
                    </a:cubicBezTo>
                    <a:cubicBezTo>
                      <a:pt x="9" y="58"/>
                      <a:pt x="9" y="58"/>
                      <a:pt x="9" y="58"/>
                    </a:cubicBezTo>
                    <a:cubicBezTo>
                      <a:pt x="10" y="57"/>
                      <a:pt x="10" y="57"/>
                      <a:pt x="11" y="56"/>
                    </a:cubicBezTo>
                    <a:cubicBezTo>
                      <a:pt x="11" y="56"/>
                      <a:pt x="12" y="59"/>
                      <a:pt x="13" y="60"/>
                    </a:cubicBezTo>
                    <a:cubicBezTo>
                      <a:pt x="13" y="61"/>
                      <a:pt x="14" y="61"/>
                      <a:pt x="14" y="62"/>
                    </a:cubicBezTo>
                    <a:cubicBezTo>
                      <a:pt x="14" y="64"/>
                      <a:pt x="12" y="66"/>
                      <a:pt x="12" y="67"/>
                    </a:cubicBezTo>
                    <a:cubicBezTo>
                      <a:pt x="13" y="68"/>
                      <a:pt x="14" y="67"/>
                      <a:pt x="14" y="69"/>
                    </a:cubicBezTo>
                    <a:cubicBezTo>
                      <a:pt x="15" y="71"/>
                      <a:pt x="14" y="70"/>
                      <a:pt x="15" y="72"/>
                    </a:cubicBezTo>
                    <a:cubicBezTo>
                      <a:pt x="16" y="73"/>
                      <a:pt x="16" y="73"/>
                      <a:pt x="16" y="74"/>
                    </a:cubicBezTo>
                    <a:cubicBezTo>
                      <a:pt x="16" y="75"/>
                      <a:pt x="15" y="75"/>
                      <a:pt x="15" y="76"/>
                    </a:cubicBezTo>
                    <a:cubicBezTo>
                      <a:pt x="15" y="78"/>
                      <a:pt x="14" y="80"/>
                      <a:pt x="16" y="81"/>
                    </a:cubicBezTo>
                    <a:cubicBezTo>
                      <a:pt x="18" y="81"/>
                      <a:pt x="18" y="82"/>
                      <a:pt x="20" y="81"/>
                    </a:cubicBezTo>
                    <a:cubicBezTo>
                      <a:pt x="21" y="81"/>
                      <a:pt x="21" y="80"/>
                      <a:pt x="23" y="79"/>
                    </a:cubicBezTo>
                    <a:cubicBezTo>
                      <a:pt x="24" y="79"/>
                      <a:pt x="22" y="81"/>
                      <a:pt x="23" y="82"/>
                    </a:cubicBezTo>
                    <a:cubicBezTo>
                      <a:pt x="24" y="82"/>
                      <a:pt x="25" y="81"/>
                      <a:pt x="26" y="81"/>
                    </a:cubicBezTo>
                    <a:cubicBezTo>
                      <a:pt x="26" y="80"/>
                      <a:pt x="27" y="79"/>
                      <a:pt x="28" y="80"/>
                    </a:cubicBezTo>
                    <a:cubicBezTo>
                      <a:pt x="29" y="80"/>
                      <a:pt x="29" y="80"/>
                      <a:pt x="30" y="80"/>
                    </a:cubicBezTo>
                    <a:cubicBezTo>
                      <a:pt x="31" y="80"/>
                      <a:pt x="32" y="78"/>
                      <a:pt x="32" y="78"/>
                    </a:cubicBezTo>
                    <a:cubicBezTo>
                      <a:pt x="33" y="77"/>
                      <a:pt x="33" y="80"/>
                      <a:pt x="33" y="81"/>
                    </a:cubicBezTo>
                    <a:cubicBezTo>
                      <a:pt x="33" y="83"/>
                      <a:pt x="33" y="87"/>
                      <a:pt x="34" y="87"/>
                    </a:cubicBezTo>
                    <a:cubicBezTo>
                      <a:pt x="34" y="87"/>
                      <a:pt x="37" y="84"/>
                      <a:pt x="38" y="84"/>
                    </a:cubicBezTo>
                    <a:cubicBezTo>
                      <a:pt x="38" y="84"/>
                      <a:pt x="38" y="84"/>
                      <a:pt x="40" y="84"/>
                    </a:cubicBezTo>
                    <a:cubicBezTo>
                      <a:pt x="43" y="84"/>
                      <a:pt x="43" y="84"/>
                      <a:pt x="44" y="84"/>
                    </a:cubicBezTo>
                    <a:cubicBezTo>
                      <a:pt x="45" y="83"/>
                      <a:pt x="46" y="83"/>
                      <a:pt x="46" y="82"/>
                    </a:cubicBezTo>
                    <a:cubicBezTo>
                      <a:pt x="46" y="81"/>
                      <a:pt x="45" y="80"/>
                      <a:pt x="46" y="80"/>
                    </a:cubicBezTo>
                    <a:cubicBezTo>
                      <a:pt x="47" y="79"/>
                      <a:pt x="48" y="80"/>
                      <a:pt x="49" y="82"/>
                    </a:cubicBezTo>
                    <a:cubicBezTo>
                      <a:pt x="50" y="83"/>
                      <a:pt x="50" y="83"/>
                      <a:pt x="51" y="83"/>
                    </a:cubicBezTo>
                    <a:cubicBezTo>
                      <a:pt x="52" y="82"/>
                      <a:pt x="53" y="81"/>
                      <a:pt x="53" y="82"/>
                    </a:cubicBezTo>
                    <a:cubicBezTo>
                      <a:pt x="54" y="83"/>
                      <a:pt x="54" y="85"/>
                      <a:pt x="54" y="86"/>
                    </a:cubicBezTo>
                    <a:cubicBezTo>
                      <a:pt x="53" y="87"/>
                      <a:pt x="53" y="87"/>
                      <a:pt x="54" y="87"/>
                    </a:cubicBezTo>
                    <a:cubicBezTo>
                      <a:pt x="54" y="87"/>
                      <a:pt x="55" y="86"/>
                      <a:pt x="56" y="85"/>
                    </a:cubicBezTo>
                    <a:cubicBezTo>
                      <a:pt x="57" y="85"/>
                      <a:pt x="57" y="85"/>
                      <a:pt x="58" y="84"/>
                    </a:cubicBezTo>
                    <a:cubicBezTo>
                      <a:pt x="58" y="84"/>
                      <a:pt x="58" y="83"/>
                      <a:pt x="59" y="83"/>
                    </a:cubicBezTo>
                    <a:cubicBezTo>
                      <a:pt x="59" y="83"/>
                      <a:pt x="60" y="84"/>
                      <a:pt x="60" y="84"/>
                    </a:cubicBezTo>
                    <a:cubicBezTo>
                      <a:pt x="60" y="85"/>
                      <a:pt x="61" y="84"/>
                      <a:pt x="61" y="84"/>
                    </a:cubicBezTo>
                    <a:cubicBezTo>
                      <a:pt x="62" y="84"/>
                      <a:pt x="62" y="85"/>
                      <a:pt x="62" y="85"/>
                    </a:cubicBezTo>
                    <a:cubicBezTo>
                      <a:pt x="63" y="86"/>
                      <a:pt x="64" y="85"/>
                      <a:pt x="64" y="86"/>
                    </a:cubicBezTo>
                    <a:cubicBezTo>
                      <a:pt x="64" y="86"/>
                      <a:pt x="64" y="89"/>
                      <a:pt x="64" y="90"/>
                    </a:cubicBezTo>
                    <a:cubicBezTo>
                      <a:pt x="64" y="91"/>
                      <a:pt x="64" y="93"/>
                      <a:pt x="65" y="93"/>
                    </a:cubicBezTo>
                    <a:cubicBezTo>
                      <a:pt x="65" y="94"/>
                      <a:pt x="68" y="92"/>
                      <a:pt x="69" y="92"/>
                    </a:cubicBezTo>
                    <a:cubicBezTo>
                      <a:pt x="71" y="91"/>
                      <a:pt x="73" y="89"/>
                      <a:pt x="74" y="89"/>
                    </a:cubicBezTo>
                    <a:cubicBezTo>
                      <a:pt x="75" y="89"/>
                      <a:pt x="76" y="88"/>
                      <a:pt x="78" y="88"/>
                    </a:cubicBezTo>
                    <a:cubicBezTo>
                      <a:pt x="79" y="87"/>
                      <a:pt x="79" y="88"/>
                      <a:pt x="80" y="86"/>
                    </a:cubicBezTo>
                    <a:cubicBezTo>
                      <a:pt x="80" y="85"/>
                      <a:pt x="80" y="84"/>
                      <a:pt x="81" y="83"/>
                    </a:cubicBezTo>
                    <a:cubicBezTo>
                      <a:pt x="81" y="82"/>
                      <a:pt x="82" y="83"/>
                      <a:pt x="82" y="82"/>
                    </a:cubicBezTo>
                    <a:cubicBezTo>
                      <a:pt x="82" y="81"/>
                      <a:pt x="80" y="80"/>
                      <a:pt x="80" y="79"/>
                    </a:cubicBezTo>
                    <a:cubicBezTo>
                      <a:pt x="81" y="78"/>
                      <a:pt x="82" y="79"/>
                      <a:pt x="82" y="79"/>
                    </a:cubicBezTo>
                    <a:cubicBezTo>
                      <a:pt x="83" y="79"/>
                      <a:pt x="84" y="78"/>
                      <a:pt x="84" y="78"/>
                    </a:cubicBezTo>
                    <a:cubicBezTo>
                      <a:pt x="84" y="77"/>
                      <a:pt x="82" y="76"/>
                      <a:pt x="83" y="75"/>
                    </a:cubicBezTo>
                    <a:cubicBezTo>
                      <a:pt x="83" y="74"/>
                      <a:pt x="85" y="74"/>
                      <a:pt x="85" y="73"/>
                    </a:cubicBezTo>
                    <a:cubicBezTo>
                      <a:pt x="85" y="72"/>
                      <a:pt x="83" y="72"/>
                      <a:pt x="83" y="72"/>
                    </a:cubicBezTo>
                    <a:cubicBezTo>
                      <a:pt x="83" y="71"/>
                      <a:pt x="84" y="71"/>
                      <a:pt x="84" y="70"/>
                    </a:cubicBezTo>
                    <a:cubicBezTo>
                      <a:pt x="84" y="69"/>
                      <a:pt x="84" y="68"/>
                      <a:pt x="84" y="67"/>
                    </a:cubicBezTo>
                    <a:cubicBezTo>
                      <a:pt x="84" y="67"/>
                      <a:pt x="81" y="68"/>
                      <a:pt x="81" y="67"/>
                    </a:cubicBezTo>
                    <a:cubicBezTo>
                      <a:pt x="81" y="67"/>
                      <a:pt x="84" y="66"/>
                      <a:pt x="85" y="65"/>
                    </a:cubicBezTo>
                    <a:cubicBezTo>
                      <a:pt x="86" y="64"/>
                      <a:pt x="87" y="63"/>
                      <a:pt x="87" y="63"/>
                    </a:cubicBezTo>
                    <a:cubicBezTo>
                      <a:pt x="87" y="62"/>
                      <a:pt x="86" y="59"/>
                      <a:pt x="87" y="59"/>
                    </a:cubicBezTo>
                    <a:cubicBezTo>
                      <a:pt x="88" y="58"/>
                      <a:pt x="88" y="61"/>
                      <a:pt x="90" y="61"/>
                    </a:cubicBezTo>
                    <a:cubicBezTo>
                      <a:pt x="91" y="60"/>
                      <a:pt x="92" y="57"/>
                      <a:pt x="93" y="56"/>
                    </a:cubicBezTo>
                    <a:cubicBezTo>
                      <a:pt x="95" y="55"/>
                      <a:pt x="95" y="56"/>
                      <a:pt x="96" y="55"/>
                    </a:cubicBezTo>
                    <a:cubicBezTo>
                      <a:pt x="97" y="55"/>
                      <a:pt x="98" y="52"/>
                      <a:pt x="97" y="52"/>
                    </a:cubicBezTo>
                    <a:cubicBezTo>
                      <a:pt x="97" y="51"/>
                      <a:pt x="96" y="54"/>
                      <a:pt x="95" y="53"/>
                    </a:cubicBezTo>
                    <a:cubicBezTo>
                      <a:pt x="94" y="51"/>
                      <a:pt x="95" y="47"/>
                      <a:pt x="96" y="45"/>
                    </a:cubicBezTo>
                    <a:cubicBezTo>
                      <a:pt x="96" y="43"/>
                      <a:pt x="98" y="39"/>
                      <a:pt x="99" y="39"/>
                    </a:cubicBezTo>
                    <a:cubicBezTo>
                      <a:pt x="100" y="38"/>
                      <a:pt x="101" y="39"/>
                      <a:pt x="101" y="38"/>
                    </a:cubicBezTo>
                    <a:cubicBezTo>
                      <a:pt x="102" y="37"/>
                      <a:pt x="99" y="35"/>
                      <a:pt x="100" y="35"/>
                    </a:cubicBezTo>
                    <a:cubicBezTo>
                      <a:pt x="101" y="34"/>
                      <a:pt x="101" y="35"/>
                      <a:pt x="103" y="36"/>
                    </a:cubicBezTo>
                    <a:cubicBezTo>
                      <a:pt x="104" y="37"/>
                      <a:pt x="103" y="37"/>
                      <a:pt x="105" y="38"/>
                    </a:cubicBezTo>
                    <a:cubicBezTo>
                      <a:pt x="107" y="38"/>
                      <a:pt x="109" y="38"/>
                      <a:pt x="110" y="38"/>
                    </a:cubicBezTo>
                    <a:cubicBezTo>
                      <a:pt x="111" y="38"/>
                      <a:pt x="112" y="36"/>
                      <a:pt x="112" y="36"/>
                    </a:cubicBezTo>
                    <a:cubicBezTo>
                      <a:pt x="112" y="36"/>
                      <a:pt x="110" y="35"/>
                      <a:pt x="109" y="34"/>
                    </a:cubicBezTo>
                    <a:cubicBezTo>
                      <a:pt x="108" y="34"/>
                      <a:pt x="106" y="32"/>
                      <a:pt x="104" y="31"/>
                    </a:cubicBezTo>
                    <a:cubicBezTo>
                      <a:pt x="103" y="30"/>
                      <a:pt x="98" y="26"/>
                      <a:pt x="98" y="25"/>
                    </a:cubicBezTo>
                    <a:cubicBezTo>
                      <a:pt x="98" y="24"/>
                      <a:pt x="101" y="24"/>
                      <a:pt x="101" y="23"/>
                    </a:cubicBezTo>
                    <a:cubicBezTo>
                      <a:pt x="101" y="22"/>
                      <a:pt x="101" y="21"/>
                      <a:pt x="101" y="20"/>
                    </a:cubicBezTo>
                    <a:cubicBezTo>
                      <a:pt x="100" y="20"/>
                      <a:pt x="97" y="18"/>
                      <a:pt x="97" y="17"/>
                    </a:cubicBezTo>
                    <a:cubicBezTo>
                      <a:pt x="97" y="16"/>
                      <a:pt x="98" y="16"/>
                      <a:pt x="97" y="16"/>
                    </a:cubicBezTo>
                    <a:cubicBezTo>
                      <a:pt x="96" y="15"/>
                      <a:pt x="96" y="16"/>
                      <a:pt x="96" y="15"/>
                    </a:cubicBezTo>
                    <a:cubicBezTo>
                      <a:pt x="96" y="15"/>
                      <a:pt x="96" y="14"/>
                      <a:pt x="96" y="13"/>
                    </a:cubicBezTo>
                    <a:cubicBezTo>
                      <a:pt x="96" y="13"/>
                      <a:pt x="92" y="12"/>
                      <a:pt x="93" y="12"/>
                    </a:cubicBezTo>
                    <a:cubicBezTo>
                      <a:pt x="93" y="11"/>
                      <a:pt x="94" y="11"/>
                      <a:pt x="94" y="11"/>
                    </a:cubicBezTo>
                    <a:cubicBezTo>
                      <a:pt x="94" y="10"/>
                      <a:pt x="95" y="10"/>
                      <a:pt x="94" y="9"/>
                    </a:cubicBezTo>
                    <a:cubicBezTo>
                      <a:pt x="94" y="9"/>
                      <a:pt x="93" y="8"/>
                      <a:pt x="93" y="8"/>
                    </a:cubicBezTo>
                    <a:cubicBezTo>
                      <a:pt x="92" y="8"/>
                      <a:pt x="91" y="9"/>
                      <a:pt x="90" y="8"/>
                    </a:cubicBezTo>
                    <a:cubicBezTo>
                      <a:pt x="90" y="7"/>
                      <a:pt x="90" y="7"/>
                      <a:pt x="92" y="7"/>
                    </a:cubicBezTo>
                    <a:cubicBezTo>
                      <a:pt x="93" y="6"/>
                      <a:pt x="95" y="7"/>
                      <a:pt x="95" y="7"/>
                    </a:cubicBezTo>
                    <a:cubicBezTo>
                      <a:pt x="96" y="6"/>
                      <a:pt x="95" y="5"/>
                      <a:pt x="95" y="5"/>
                    </a:cubicBezTo>
                    <a:cubicBezTo>
                      <a:pt x="96" y="5"/>
                      <a:pt x="97" y="5"/>
                      <a:pt x="98" y="5"/>
                    </a:cubicBezTo>
                    <a:cubicBezTo>
                      <a:pt x="98" y="5"/>
                      <a:pt x="95" y="3"/>
                      <a:pt x="95" y="2"/>
                    </a:cubicBezTo>
                    <a:cubicBezTo>
                      <a:pt x="96" y="2"/>
                      <a:pt x="96" y="1"/>
                      <a:pt x="96" y="1"/>
                    </a:cubicBezTo>
                    <a:cubicBezTo>
                      <a:pt x="94" y="1"/>
                      <a:pt x="93" y="0"/>
                      <a:pt x="91" y="0"/>
                    </a:cubicBezTo>
                    <a:cubicBezTo>
                      <a:pt x="90" y="0"/>
                      <a:pt x="89" y="0"/>
                      <a:pt x="87" y="0"/>
                    </a:cubicBezTo>
                    <a:cubicBezTo>
                      <a:pt x="84" y="0"/>
                      <a:pt x="81" y="0"/>
                      <a:pt x="80" y="0"/>
                    </a:cubicBezTo>
                    <a:cubicBezTo>
                      <a:pt x="78" y="0"/>
                      <a:pt x="77" y="1"/>
                      <a:pt x="77" y="2"/>
                    </a:cubicBezTo>
                    <a:cubicBezTo>
                      <a:pt x="76" y="3"/>
                      <a:pt x="76" y="3"/>
                      <a:pt x="75" y="4"/>
                    </a:cubicBezTo>
                    <a:cubicBezTo>
                      <a:pt x="74" y="5"/>
                      <a:pt x="75" y="6"/>
                      <a:pt x="75" y="7"/>
                    </a:cubicBezTo>
                    <a:cubicBezTo>
                      <a:pt x="75" y="8"/>
                      <a:pt x="76" y="9"/>
                      <a:pt x="76" y="9"/>
                    </a:cubicBezTo>
                    <a:cubicBezTo>
                      <a:pt x="76" y="10"/>
                      <a:pt x="76" y="10"/>
                      <a:pt x="76" y="10"/>
                    </a:cubicBezTo>
                    <a:cubicBezTo>
                      <a:pt x="75" y="11"/>
                      <a:pt x="75" y="13"/>
                      <a:pt x="75" y="14"/>
                    </a:cubicBezTo>
                    <a:cubicBezTo>
                      <a:pt x="74" y="15"/>
                      <a:pt x="73" y="15"/>
                      <a:pt x="72" y="15"/>
                    </a:cubicBezTo>
                    <a:cubicBezTo>
                      <a:pt x="72" y="15"/>
                      <a:pt x="72" y="15"/>
                      <a:pt x="71" y="15"/>
                    </a:cubicBezTo>
                    <a:cubicBezTo>
                      <a:pt x="71" y="15"/>
                      <a:pt x="71" y="16"/>
                      <a:pt x="70" y="17"/>
                    </a:cubicBezTo>
                    <a:cubicBezTo>
                      <a:pt x="70" y="17"/>
                      <a:pt x="70" y="17"/>
                      <a:pt x="69" y="17"/>
                    </a:cubicBezTo>
                    <a:cubicBezTo>
                      <a:pt x="69" y="17"/>
                      <a:pt x="70" y="18"/>
                      <a:pt x="70" y="18"/>
                    </a:cubicBezTo>
                    <a:cubicBezTo>
                      <a:pt x="70" y="19"/>
                      <a:pt x="71" y="19"/>
                      <a:pt x="71" y="20"/>
                    </a:cubicBezTo>
                    <a:cubicBezTo>
                      <a:pt x="71" y="21"/>
                      <a:pt x="70" y="22"/>
                      <a:pt x="69" y="22"/>
                    </a:cubicBezTo>
                    <a:cubicBezTo>
                      <a:pt x="69" y="22"/>
                      <a:pt x="69" y="22"/>
                      <a:pt x="69" y="22"/>
                    </a:cubicBezTo>
                    <a:cubicBezTo>
                      <a:pt x="68" y="22"/>
                      <a:pt x="68" y="22"/>
                      <a:pt x="67" y="23"/>
                    </a:cubicBezTo>
                    <a:cubicBezTo>
                      <a:pt x="67" y="23"/>
                      <a:pt x="67" y="23"/>
                      <a:pt x="67" y="24"/>
                    </a:cubicBezTo>
                    <a:cubicBezTo>
                      <a:pt x="67" y="24"/>
                      <a:pt x="67" y="24"/>
                      <a:pt x="67" y="24"/>
                    </a:cubicBezTo>
                    <a:cubicBezTo>
                      <a:pt x="67" y="24"/>
                      <a:pt x="67" y="24"/>
                      <a:pt x="67" y="24"/>
                    </a:cubicBezTo>
                    <a:cubicBezTo>
                      <a:pt x="68" y="25"/>
                      <a:pt x="68" y="25"/>
                      <a:pt x="68" y="26"/>
                    </a:cubicBezTo>
                    <a:cubicBezTo>
                      <a:pt x="68" y="26"/>
                      <a:pt x="68" y="26"/>
                      <a:pt x="68" y="26"/>
                    </a:cubicBezTo>
                    <a:cubicBezTo>
                      <a:pt x="68" y="26"/>
                      <a:pt x="67" y="27"/>
                      <a:pt x="67" y="27"/>
                    </a:cubicBezTo>
                    <a:cubicBezTo>
                      <a:pt x="67" y="27"/>
                      <a:pt x="66" y="28"/>
                      <a:pt x="65" y="28"/>
                    </a:cubicBezTo>
                    <a:cubicBezTo>
                      <a:pt x="65" y="29"/>
                      <a:pt x="64" y="30"/>
                      <a:pt x="64" y="31"/>
                    </a:cubicBezTo>
                    <a:cubicBezTo>
                      <a:pt x="64" y="31"/>
                      <a:pt x="64" y="32"/>
                      <a:pt x="64" y="32"/>
                    </a:cubicBezTo>
                    <a:cubicBezTo>
                      <a:pt x="64" y="32"/>
                      <a:pt x="64" y="32"/>
                      <a:pt x="64" y="32"/>
                    </a:cubicBezTo>
                    <a:cubicBezTo>
                      <a:pt x="63" y="33"/>
                      <a:pt x="62" y="33"/>
                      <a:pt x="60" y="33"/>
                    </a:cubicBezTo>
                    <a:cubicBezTo>
                      <a:pt x="60" y="33"/>
                      <a:pt x="59" y="33"/>
                      <a:pt x="59" y="33"/>
                    </a:cubicBezTo>
                    <a:cubicBezTo>
                      <a:pt x="59" y="33"/>
                      <a:pt x="56" y="33"/>
                      <a:pt x="54" y="34"/>
                    </a:cubicBezTo>
                    <a:cubicBezTo>
                      <a:pt x="54" y="34"/>
                      <a:pt x="53" y="34"/>
                      <a:pt x="53" y="34"/>
                    </a:cubicBezTo>
                    <a:cubicBezTo>
                      <a:pt x="52" y="35"/>
                      <a:pt x="52" y="35"/>
                      <a:pt x="51" y="34"/>
                    </a:cubicBezTo>
                    <a:cubicBezTo>
                      <a:pt x="49" y="34"/>
                      <a:pt x="48" y="33"/>
                      <a:pt x="47" y="33"/>
                    </a:cubicBezTo>
                    <a:cubicBezTo>
                      <a:pt x="46" y="33"/>
                      <a:pt x="46" y="32"/>
                      <a:pt x="46" y="31"/>
                    </a:cubicBezTo>
                    <a:cubicBezTo>
                      <a:pt x="46" y="31"/>
                      <a:pt x="46" y="31"/>
                      <a:pt x="46" y="30"/>
                    </a:cubicBezTo>
                    <a:cubicBezTo>
                      <a:pt x="46" y="30"/>
                      <a:pt x="42" y="31"/>
                      <a:pt x="39" y="31"/>
                    </a:cubicBezTo>
                    <a:cubicBezTo>
                      <a:pt x="38" y="32"/>
                      <a:pt x="38" y="32"/>
                      <a:pt x="37" y="32"/>
                    </a:cubicBezTo>
                    <a:cubicBezTo>
                      <a:pt x="37" y="32"/>
                      <a:pt x="37" y="32"/>
                      <a:pt x="37" y="33"/>
                    </a:cubicBezTo>
                    <a:cubicBezTo>
                      <a:pt x="37" y="33"/>
                      <a:pt x="37" y="34"/>
                      <a:pt x="37" y="35"/>
                    </a:cubicBezTo>
                    <a:cubicBezTo>
                      <a:pt x="37" y="36"/>
                      <a:pt x="35" y="37"/>
                      <a:pt x="33" y="37"/>
                    </a:cubicBezTo>
                    <a:cubicBezTo>
                      <a:pt x="33" y="37"/>
                      <a:pt x="32" y="37"/>
                      <a:pt x="32" y="37"/>
                    </a:cubicBezTo>
                    <a:cubicBezTo>
                      <a:pt x="31" y="37"/>
                      <a:pt x="30" y="37"/>
                      <a:pt x="29" y="37"/>
                    </a:cubicBezTo>
                    <a:cubicBezTo>
                      <a:pt x="28" y="36"/>
                      <a:pt x="27" y="36"/>
                      <a:pt x="27" y="36"/>
                    </a:cubicBezTo>
                    <a:cubicBezTo>
                      <a:pt x="26" y="36"/>
                      <a:pt x="25" y="37"/>
                      <a:pt x="23" y="37"/>
                    </a:cubicBezTo>
                    <a:cubicBezTo>
                      <a:pt x="22" y="38"/>
                      <a:pt x="21" y="38"/>
                      <a:pt x="19" y="38"/>
                    </a:cubicBezTo>
                    <a:cubicBezTo>
                      <a:pt x="16" y="39"/>
                      <a:pt x="13" y="35"/>
                      <a:pt x="12" y="33"/>
                    </a:cubicBezTo>
                    <a:cubicBezTo>
                      <a:pt x="11" y="32"/>
                      <a:pt x="11" y="32"/>
                      <a:pt x="11" y="31"/>
                    </a:cubicBezTo>
                    <a:cubicBezTo>
                      <a:pt x="11" y="31"/>
                      <a:pt x="11" y="31"/>
                      <a:pt x="11" y="31"/>
                    </a:cubicBezTo>
                    <a:cubicBezTo>
                      <a:pt x="9" y="30"/>
                      <a:pt x="9" y="30"/>
                      <a:pt x="9" y="29"/>
                    </a:cubicBezTo>
                    <a:cubicBezTo>
                      <a:pt x="8" y="28"/>
                      <a:pt x="8" y="28"/>
                      <a:pt x="8" y="28"/>
                    </a:cubicBezTo>
                    <a:cubicBezTo>
                      <a:pt x="8" y="27"/>
                      <a:pt x="8" y="26"/>
                      <a:pt x="8" y="25"/>
                    </a:cubicBezTo>
                    <a:cubicBezTo>
                      <a:pt x="8" y="25"/>
                      <a:pt x="8" y="25"/>
                      <a:pt x="8" y="25"/>
                    </a:cubicBezTo>
                    <a:cubicBezTo>
                      <a:pt x="6" y="26"/>
                      <a:pt x="7" y="25"/>
                      <a:pt x="6" y="2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52" name="Freeform 331">
                <a:extLst>
                  <a:ext uri="{FF2B5EF4-FFF2-40B4-BE49-F238E27FC236}">
                    <a16:creationId xmlns:a16="http://schemas.microsoft.com/office/drawing/2014/main" id="{5242A666-5550-5B4C-A55E-70F8DA546812}"/>
                  </a:ext>
                </a:extLst>
              </p:cNvPr>
              <p:cNvSpPr>
                <a:spLocks/>
              </p:cNvSpPr>
              <p:nvPr/>
            </p:nvSpPr>
            <p:spPr bwMode="auto">
              <a:xfrm>
                <a:off x="7004050" y="4144963"/>
                <a:ext cx="25400" cy="20638"/>
              </a:xfrm>
              <a:custGeom>
                <a:avLst/>
                <a:gdLst>
                  <a:gd name="T0" fmla="*/ 5 w 11"/>
                  <a:gd name="T1" fmla="*/ 0 h 9"/>
                  <a:gd name="T2" fmla="*/ 2 w 11"/>
                  <a:gd name="T3" fmla="*/ 2 h 9"/>
                  <a:gd name="T4" fmla="*/ 1 w 11"/>
                  <a:gd name="T5" fmla="*/ 4 h 9"/>
                  <a:gd name="T6" fmla="*/ 3 w 11"/>
                  <a:gd name="T7" fmla="*/ 6 h 9"/>
                  <a:gd name="T8" fmla="*/ 6 w 11"/>
                  <a:gd name="T9" fmla="*/ 5 h 9"/>
                  <a:gd name="T10" fmla="*/ 8 w 11"/>
                  <a:gd name="T11" fmla="*/ 7 h 9"/>
                  <a:gd name="T12" fmla="*/ 10 w 11"/>
                  <a:gd name="T13" fmla="*/ 3 h 9"/>
                  <a:gd name="T14" fmla="*/ 5 w 11"/>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9">
                    <a:moveTo>
                      <a:pt x="5" y="0"/>
                    </a:moveTo>
                    <a:cubicBezTo>
                      <a:pt x="3" y="1"/>
                      <a:pt x="3" y="2"/>
                      <a:pt x="2" y="2"/>
                    </a:cubicBezTo>
                    <a:cubicBezTo>
                      <a:pt x="1" y="3"/>
                      <a:pt x="0" y="3"/>
                      <a:pt x="1" y="4"/>
                    </a:cubicBezTo>
                    <a:cubicBezTo>
                      <a:pt x="2" y="5"/>
                      <a:pt x="2" y="5"/>
                      <a:pt x="3" y="6"/>
                    </a:cubicBezTo>
                    <a:cubicBezTo>
                      <a:pt x="4" y="7"/>
                      <a:pt x="5" y="5"/>
                      <a:pt x="6" y="5"/>
                    </a:cubicBezTo>
                    <a:cubicBezTo>
                      <a:pt x="7" y="5"/>
                      <a:pt x="7" y="9"/>
                      <a:pt x="8" y="7"/>
                    </a:cubicBezTo>
                    <a:cubicBezTo>
                      <a:pt x="9" y="6"/>
                      <a:pt x="11" y="4"/>
                      <a:pt x="10" y="3"/>
                    </a:cubicBezTo>
                    <a:cubicBezTo>
                      <a:pt x="9" y="2"/>
                      <a:pt x="8" y="0"/>
                      <a:pt x="5"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53" name="Freeform 338">
                <a:extLst>
                  <a:ext uri="{FF2B5EF4-FFF2-40B4-BE49-F238E27FC236}">
                    <a16:creationId xmlns:a16="http://schemas.microsoft.com/office/drawing/2014/main" id="{85D6C56A-0286-EC42-817E-8055A78E6D40}"/>
                  </a:ext>
                </a:extLst>
              </p:cNvPr>
              <p:cNvSpPr>
                <a:spLocks/>
              </p:cNvSpPr>
              <p:nvPr/>
            </p:nvSpPr>
            <p:spPr bwMode="auto">
              <a:xfrm>
                <a:off x="6946900" y="4117976"/>
                <a:ext cx="47625" cy="38100"/>
              </a:xfrm>
              <a:custGeom>
                <a:avLst/>
                <a:gdLst>
                  <a:gd name="T0" fmla="*/ 4 w 21"/>
                  <a:gd name="T1" fmla="*/ 1 h 17"/>
                  <a:gd name="T2" fmla="*/ 3 w 21"/>
                  <a:gd name="T3" fmla="*/ 4 h 17"/>
                  <a:gd name="T4" fmla="*/ 0 w 21"/>
                  <a:gd name="T5" fmla="*/ 6 h 17"/>
                  <a:gd name="T6" fmla="*/ 3 w 21"/>
                  <a:gd name="T7" fmla="*/ 7 h 17"/>
                  <a:gd name="T8" fmla="*/ 7 w 21"/>
                  <a:gd name="T9" fmla="*/ 7 h 17"/>
                  <a:gd name="T10" fmla="*/ 8 w 21"/>
                  <a:gd name="T11" fmla="*/ 9 h 17"/>
                  <a:gd name="T12" fmla="*/ 10 w 21"/>
                  <a:gd name="T13" fmla="*/ 11 h 17"/>
                  <a:gd name="T14" fmla="*/ 11 w 21"/>
                  <a:gd name="T15" fmla="*/ 15 h 17"/>
                  <a:gd name="T16" fmla="*/ 17 w 21"/>
                  <a:gd name="T17" fmla="*/ 17 h 17"/>
                  <a:gd name="T18" fmla="*/ 21 w 21"/>
                  <a:gd name="T19" fmla="*/ 17 h 17"/>
                  <a:gd name="T20" fmla="*/ 20 w 21"/>
                  <a:gd name="T21" fmla="*/ 15 h 17"/>
                  <a:gd name="T22" fmla="*/ 18 w 21"/>
                  <a:gd name="T23" fmla="*/ 15 h 17"/>
                  <a:gd name="T24" fmla="*/ 19 w 21"/>
                  <a:gd name="T25" fmla="*/ 12 h 17"/>
                  <a:gd name="T26" fmla="*/ 14 w 21"/>
                  <a:gd name="T27" fmla="*/ 11 h 17"/>
                  <a:gd name="T28" fmla="*/ 12 w 21"/>
                  <a:gd name="T29" fmla="*/ 8 h 17"/>
                  <a:gd name="T30" fmla="*/ 10 w 21"/>
                  <a:gd name="T31" fmla="*/ 3 h 17"/>
                  <a:gd name="T32" fmla="*/ 9 w 21"/>
                  <a:gd name="T33" fmla="*/ 0 h 17"/>
                  <a:gd name="T34" fmla="*/ 7 w 21"/>
                  <a:gd name="T35" fmla="*/ 1 h 17"/>
                  <a:gd name="T36" fmla="*/ 8 w 21"/>
                  <a:gd name="T37" fmla="*/ 3 h 17"/>
                  <a:gd name="T38" fmla="*/ 6 w 21"/>
                  <a:gd name="T39" fmla="*/ 2 h 17"/>
                  <a:gd name="T40" fmla="*/ 4 w 21"/>
                  <a:gd name="T4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 h="17">
                    <a:moveTo>
                      <a:pt x="4" y="1"/>
                    </a:moveTo>
                    <a:cubicBezTo>
                      <a:pt x="3" y="2"/>
                      <a:pt x="3" y="3"/>
                      <a:pt x="3" y="4"/>
                    </a:cubicBezTo>
                    <a:cubicBezTo>
                      <a:pt x="2" y="4"/>
                      <a:pt x="0" y="5"/>
                      <a:pt x="0" y="6"/>
                    </a:cubicBezTo>
                    <a:cubicBezTo>
                      <a:pt x="1" y="7"/>
                      <a:pt x="1" y="7"/>
                      <a:pt x="3" y="7"/>
                    </a:cubicBezTo>
                    <a:cubicBezTo>
                      <a:pt x="4" y="7"/>
                      <a:pt x="6" y="6"/>
                      <a:pt x="7" y="7"/>
                    </a:cubicBezTo>
                    <a:cubicBezTo>
                      <a:pt x="8" y="7"/>
                      <a:pt x="7" y="8"/>
                      <a:pt x="8" y="9"/>
                    </a:cubicBezTo>
                    <a:cubicBezTo>
                      <a:pt x="8" y="10"/>
                      <a:pt x="10" y="9"/>
                      <a:pt x="10" y="11"/>
                    </a:cubicBezTo>
                    <a:cubicBezTo>
                      <a:pt x="10" y="12"/>
                      <a:pt x="9" y="14"/>
                      <a:pt x="11" y="15"/>
                    </a:cubicBezTo>
                    <a:cubicBezTo>
                      <a:pt x="13" y="15"/>
                      <a:pt x="16" y="17"/>
                      <a:pt x="17" y="17"/>
                    </a:cubicBezTo>
                    <a:cubicBezTo>
                      <a:pt x="18" y="17"/>
                      <a:pt x="20" y="17"/>
                      <a:pt x="21" y="17"/>
                    </a:cubicBezTo>
                    <a:cubicBezTo>
                      <a:pt x="21" y="16"/>
                      <a:pt x="21" y="15"/>
                      <a:pt x="20" y="15"/>
                    </a:cubicBezTo>
                    <a:cubicBezTo>
                      <a:pt x="18" y="15"/>
                      <a:pt x="18" y="16"/>
                      <a:pt x="18" y="15"/>
                    </a:cubicBezTo>
                    <a:cubicBezTo>
                      <a:pt x="17" y="15"/>
                      <a:pt x="20" y="13"/>
                      <a:pt x="19" y="12"/>
                    </a:cubicBezTo>
                    <a:cubicBezTo>
                      <a:pt x="19" y="11"/>
                      <a:pt x="15" y="12"/>
                      <a:pt x="14" y="11"/>
                    </a:cubicBezTo>
                    <a:cubicBezTo>
                      <a:pt x="13" y="10"/>
                      <a:pt x="12" y="9"/>
                      <a:pt x="12" y="8"/>
                    </a:cubicBezTo>
                    <a:cubicBezTo>
                      <a:pt x="12" y="6"/>
                      <a:pt x="11" y="4"/>
                      <a:pt x="10" y="3"/>
                    </a:cubicBezTo>
                    <a:cubicBezTo>
                      <a:pt x="9" y="1"/>
                      <a:pt x="11" y="0"/>
                      <a:pt x="9" y="0"/>
                    </a:cubicBezTo>
                    <a:cubicBezTo>
                      <a:pt x="7" y="0"/>
                      <a:pt x="7" y="0"/>
                      <a:pt x="7" y="1"/>
                    </a:cubicBezTo>
                    <a:cubicBezTo>
                      <a:pt x="8" y="2"/>
                      <a:pt x="9" y="4"/>
                      <a:pt x="8" y="3"/>
                    </a:cubicBezTo>
                    <a:cubicBezTo>
                      <a:pt x="7" y="3"/>
                      <a:pt x="6" y="2"/>
                      <a:pt x="6" y="2"/>
                    </a:cubicBezTo>
                    <a:cubicBezTo>
                      <a:pt x="5" y="1"/>
                      <a:pt x="5" y="1"/>
                      <a:pt x="4"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54" name="Freeform 347">
                <a:extLst>
                  <a:ext uri="{FF2B5EF4-FFF2-40B4-BE49-F238E27FC236}">
                    <a16:creationId xmlns:a16="http://schemas.microsoft.com/office/drawing/2014/main" id="{E20E9D9A-CA76-564A-8E45-1C556591543C}"/>
                  </a:ext>
                </a:extLst>
              </p:cNvPr>
              <p:cNvSpPr>
                <a:spLocks/>
              </p:cNvSpPr>
              <p:nvPr/>
            </p:nvSpPr>
            <p:spPr bwMode="auto">
              <a:xfrm>
                <a:off x="6692900" y="3935413"/>
                <a:ext cx="276225" cy="300038"/>
              </a:xfrm>
              <a:custGeom>
                <a:avLst/>
                <a:gdLst>
                  <a:gd name="T0" fmla="*/ 2 w 120"/>
                  <a:gd name="T1" fmla="*/ 1 h 130"/>
                  <a:gd name="T2" fmla="*/ 8 w 120"/>
                  <a:gd name="T3" fmla="*/ 13 h 130"/>
                  <a:gd name="T4" fmla="*/ 16 w 120"/>
                  <a:gd name="T5" fmla="*/ 21 h 130"/>
                  <a:gd name="T6" fmla="*/ 23 w 120"/>
                  <a:gd name="T7" fmla="*/ 27 h 130"/>
                  <a:gd name="T8" fmla="*/ 29 w 120"/>
                  <a:gd name="T9" fmla="*/ 37 h 130"/>
                  <a:gd name="T10" fmla="*/ 36 w 120"/>
                  <a:gd name="T11" fmla="*/ 40 h 130"/>
                  <a:gd name="T12" fmla="*/ 40 w 120"/>
                  <a:gd name="T13" fmla="*/ 47 h 130"/>
                  <a:gd name="T14" fmla="*/ 44 w 120"/>
                  <a:gd name="T15" fmla="*/ 59 h 130"/>
                  <a:gd name="T16" fmla="*/ 55 w 120"/>
                  <a:gd name="T17" fmla="*/ 68 h 130"/>
                  <a:gd name="T18" fmla="*/ 58 w 120"/>
                  <a:gd name="T19" fmla="*/ 76 h 130"/>
                  <a:gd name="T20" fmla="*/ 65 w 120"/>
                  <a:gd name="T21" fmla="*/ 91 h 130"/>
                  <a:gd name="T22" fmla="*/ 79 w 120"/>
                  <a:gd name="T23" fmla="*/ 103 h 130"/>
                  <a:gd name="T24" fmla="*/ 86 w 120"/>
                  <a:gd name="T25" fmla="*/ 112 h 130"/>
                  <a:gd name="T26" fmla="*/ 97 w 120"/>
                  <a:gd name="T27" fmla="*/ 120 h 130"/>
                  <a:gd name="T28" fmla="*/ 105 w 120"/>
                  <a:gd name="T29" fmla="*/ 128 h 130"/>
                  <a:gd name="T30" fmla="*/ 111 w 120"/>
                  <a:gd name="T31" fmla="*/ 126 h 130"/>
                  <a:gd name="T32" fmla="*/ 117 w 120"/>
                  <a:gd name="T33" fmla="*/ 127 h 130"/>
                  <a:gd name="T34" fmla="*/ 118 w 120"/>
                  <a:gd name="T35" fmla="*/ 116 h 130"/>
                  <a:gd name="T36" fmla="*/ 119 w 120"/>
                  <a:gd name="T37" fmla="*/ 105 h 130"/>
                  <a:gd name="T38" fmla="*/ 120 w 120"/>
                  <a:gd name="T39" fmla="*/ 99 h 130"/>
                  <a:gd name="T40" fmla="*/ 117 w 120"/>
                  <a:gd name="T41" fmla="*/ 93 h 130"/>
                  <a:gd name="T42" fmla="*/ 109 w 120"/>
                  <a:gd name="T43" fmla="*/ 89 h 130"/>
                  <a:gd name="T44" fmla="*/ 103 w 120"/>
                  <a:gd name="T45" fmla="*/ 93 h 130"/>
                  <a:gd name="T46" fmla="*/ 104 w 120"/>
                  <a:gd name="T47" fmla="*/ 88 h 130"/>
                  <a:gd name="T48" fmla="*/ 103 w 120"/>
                  <a:gd name="T49" fmla="*/ 84 h 130"/>
                  <a:gd name="T50" fmla="*/ 102 w 120"/>
                  <a:gd name="T51" fmla="*/ 74 h 130"/>
                  <a:gd name="T52" fmla="*/ 94 w 120"/>
                  <a:gd name="T53" fmla="*/ 73 h 130"/>
                  <a:gd name="T54" fmla="*/ 91 w 120"/>
                  <a:gd name="T55" fmla="*/ 68 h 130"/>
                  <a:gd name="T56" fmla="*/ 90 w 120"/>
                  <a:gd name="T57" fmla="*/ 66 h 130"/>
                  <a:gd name="T58" fmla="*/ 92 w 120"/>
                  <a:gd name="T59" fmla="*/ 65 h 130"/>
                  <a:gd name="T60" fmla="*/ 94 w 120"/>
                  <a:gd name="T61" fmla="*/ 62 h 130"/>
                  <a:gd name="T62" fmla="*/ 95 w 120"/>
                  <a:gd name="T63" fmla="*/ 59 h 130"/>
                  <a:gd name="T64" fmla="*/ 84 w 120"/>
                  <a:gd name="T65" fmla="*/ 60 h 130"/>
                  <a:gd name="T66" fmla="*/ 79 w 120"/>
                  <a:gd name="T67" fmla="*/ 59 h 130"/>
                  <a:gd name="T68" fmla="*/ 87 w 120"/>
                  <a:gd name="T69" fmla="*/ 57 h 130"/>
                  <a:gd name="T70" fmla="*/ 80 w 120"/>
                  <a:gd name="T71" fmla="*/ 54 h 130"/>
                  <a:gd name="T72" fmla="*/ 77 w 120"/>
                  <a:gd name="T73" fmla="*/ 48 h 130"/>
                  <a:gd name="T74" fmla="*/ 69 w 120"/>
                  <a:gd name="T75" fmla="*/ 44 h 130"/>
                  <a:gd name="T76" fmla="*/ 63 w 120"/>
                  <a:gd name="T77" fmla="*/ 38 h 130"/>
                  <a:gd name="T78" fmla="*/ 64 w 120"/>
                  <a:gd name="T79" fmla="*/ 43 h 130"/>
                  <a:gd name="T80" fmla="*/ 57 w 120"/>
                  <a:gd name="T81" fmla="*/ 37 h 130"/>
                  <a:gd name="T82" fmla="*/ 54 w 120"/>
                  <a:gd name="T83" fmla="*/ 34 h 130"/>
                  <a:gd name="T84" fmla="*/ 46 w 120"/>
                  <a:gd name="T85" fmla="*/ 24 h 130"/>
                  <a:gd name="T86" fmla="*/ 39 w 120"/>
                  <a:gd name="T87" fmla="*/ 19 h 130"/>
                  <a:gd name="T88" fmla="*/ 35 w 120"/>
                  <a:gd name="T89" fmla="*/ 16 h 130"/>
                  <a:gd name="T90" fmla="*/ 33 w 120"/>
                  <a:gd name="T91" fmla="*/ 12 h 130"/>
                  <a:gd name="T92" fmla="*/ 31 w 120"/>
                  <a:gd name="T93" fmla="*/ 8 h 130"/>
                  <a:gd name="T94" fmla="*/ 22 w 120"/>
                  <a:gd name="T95" fmla="*/ 5 h 130"/>
                  <a:gd name="T96" fmla="*/ 12 w 120"/>
                  <a:gd name="T97" fmla="*/ 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0" h="130">
                    <a:moveTo>
                      <a:pt x="7" y="2"/>
                    </a:moveTo>
                    <a:cubicBezTo>
                      <a:pt x="4" y="1"/>
                      <a:pt x="4" y="0"/>
                      <a:pt x="2" y="1"/>
                    </a:cubicBezTo>
                    <a:cubicBezTo>
                      <a:pt x="0" y="2"/>
                      <a:pt x="1" y="3"/>
                      <a:pt x="2" y="5"/>
                    </a:cubicBezTo>
                    <a:cubicBezTo>
                      <a:pt x="3" y="8"/>
                      <a:pt x="5" y="11"/>
                      <a:pt x="8" y="13"/>
                    </a:cubicBezTo>
                    <a:cubicBezTo>
                      <a:pt x="10" y="16"/>
                      <a:pt x="9" y="16"/>
                      <a:pt x="12" y="17"/>
                    </a:cubicBezTo>
                    <a:cubicBezTo>
                      <a:pt x="14" y="19"/>
                      <a:pt x="15" y="20"/>
                      <a:pt x="16" y="21"/>
                    </a:cubicBezTo>
                    <a:cubicBezTo>
                      <a:pt x="16" y="21"/>
                      <a:pt x="19" y="22"/>
                      <a:pt x="20" y="23"/>
                    </a:cubicBezTo>
                    <a:cubicBezTo>
                      <a:pt x="21" y="24"/>
                      <a:pt x="22" y="25"/>
                      <a:pt x="23" y="27"/>
                    </a:cubicBezTo>
                    <a:cubicBezTo>
                      <a:pt x="25" y="28"/>
                      <a:pt x="27" y="30"/>
                      <a:pt x="27" y="31"/>
                    </a:cubicBezTo>
                    <a:cubicBezTo>
                      <a:pt x="27" y="31"/>
                      <a:pt x="28" y="36"/>
                      <a:pt x="29" y="37"/>
                    </a:cubicBezTo>
                    <a:cubicBezTo>
                      <a:pt x="30" y="38"/>
                      <a:pt x="31" y="37"/>
                      <a:pt x="32" y="38"/>
                    </a:cubicBezTo>
                    <a:cubicBezTo>
                      <a:pt x="33" y="38"/>
                      <a:pt x="35" y="39"/>
                      <a:pt x="36" y="40"/>
                    </a:cubicBezTo>
                    <a:cubicBezTo>
                      <a:pt x="38" y="41"/>
                      <a:pt x="39" y="42"/>
                      <a:pt x="40" y="43"/>
                    </a:cubicBezTo>
                    <a:cubicBezTo>
                      <a:pt x="40" y="44"/>
                      <a:pt x="40" y="46"/>
                      <a:pt x="40" y="47"/>
                    </a:cubicBezTo>
                    <a:cubicBezTo>
                      <a:pt x="41" y="48"/>
                      <a:pt x="42" y="49"/>
                      <a:pt x="43" y="51"/>
                    </a:cubicBezTo>
                    <a:cubicBezTo>
                      <a:pt x="43" y="53"/>
                      <a:pt x="43" y="58"/>
                      <a:pt x="44" y="59"/>
                    </a:cubicBezTo>
                    <a:cubicBezTo>
                      <a:pt x="45" y="60"/>
                      <a:pt x="48" y="60"/>
                      <a:pt x="50" y="61"/>
                    </a:cubicBezTo>
                    <a:cubicBezTo>
                      <a:pt x="52" y="63"/>
                      <a:pt x="53" y="66"/>
                      <a:pt x="55" y="68"/>
                    </a:cubicBezTo>
                    <a:cubicBezTo>
                      <a:pt x="56" y="70"/>
                      <a:pt x="59" y="71"/>
                      <a:pt x="58" y="72"/>
                    </a:cubicBezTo>
                    <a:cubicBezTo>
                      <a:pt x="58" y="74"/>
                      <a:pt x="57" y="73"/>
                      <a:pt x="58" y="76"/>
                    </a:cubicBezTo>
                    <a:cubicBezTo>
                      <a:pt x="60" y="79"/>
                      <a:pt x="63" y="82"/>
                      <a:pt x="63" y="84"/>
                    </a:cubicBezTo>
                    <a:cubicBezTo>
                      <a:pt x="64" y="86"/>
                      <a:pt x="63" y="89"/>
                      <a:pt x="65" y="91"/>
                    </a:cubicBezTo>
                    <a:cubicBezTo>
                      <a:pt x="68" y="92"/>
                      <a:pt x="69" y="97"/>
                      <a:pt x="72" y="98"/>
                    </a:cubicBezTo>
                    <a:cubicBezTo>
                      <a:pt x="74" y="100"/>
                      <a:pt x="79" y="102"/>
                      <a:pt x="79" y="103"/>
                    </a:cubicBezTo>
                    <a:cubicBezTo>
                      <a:pt x="79" y="105"/>
                      <a:pt x="79" y="106"/>
                      <a:pt x="80" y="107"/>
                    </a:cubicBezTo>
                    <a:cubicBezTo>
                      <a:pt x="81" y="108"/>
                      <a:pt x="85" y="111"/>
                      <a:pt x="86" y="112"/>
                    </a:cubicBezTo>
                    <a:cubicBezTo>
                      <a:pt x="88" y="113"/>
                      <a:pt x="88" y="113"/>
                      <a:pt x="90" y="114"/>
                    </a:cubicBezTo>
                    <a:cubicBezTo>
                      <a:pt x="92" y="116"/>
                      <a:pt x="95" y="118"/>
                      <a:pt x="97" y="120"/>
                    </a:cubicBezTo>
                    <a:cubicBezTo>
                      <a:pt x="99" y="123"/>
                      <a:pt x="102" y="126"/>
                      <a:pt x="103" y="127"/>
                    </a:cubicBezTo>
                    <a:cubicBezTo>
                      <a:pt x="105" y="129"/>
                      <a:pt x="105" y="130"/>
                      <a:pt x="105" y="128"/>
                    </a:cubicBezTo>
                    <a:cubicBezTo>
                      <a:pt x="105" y="127"/>
                      <a:pt x="103" y="124"/>
                      <a:pt x="105" y="124"/>
                    </a:cubicBezTo>
                    <a:cubicBezTo>
                      <a:pt x="106" y="123"/>
                      <a:pt x="110" y="127"/>
                      <a:pt x="111" y="126"/>
                    </a:cubicBezTo>
                    <a:cubicBezTo>
                      <a:pt x="111" y="125"/>
                      <a:pt x="110" y="124"/>
                      <a:pt x="112" y="124"/>
                    </a:cubicBezTo>
                    <a:cubicBezTo>
                      <a:pt x="114" y="123"/>
                      <a:pt x="116" y="127"/>
                      <a:pt x="117" y="127"/>
                    </a:cubicBezTo>
                    <a:cubicBezTo>
                      <a:pt x="117" y="126"/>
                      <a:pt x="118" y="126"/>
                      <a:pt x="118" y="123"/>
                    </a:cubicBezTo>
                    <a:cubicBezTo>
                      <a:pt x="118" y="121"/>
                      <a:pt x="118" y="119"/>
                      <a:pt x="118" y="116"/>
                    </a:cubicBezTo>
                    <a:cubicBezTo>
                      <a:pt x="118" y="112"/>
                      <a:pt x="117" y="110"/>
                      <a:pt x="118" y="109"/>
                    </a:cubicBezTo>
                    <a:cubicBezTo>
                      <a:pt x="119" y="108"/>
                      <a:pt x="120" y="106"/>
                      <a:pt x="119" y="105"/>
                    </a:cubicBezTo>
                    <a:cubicBezTo>
                      <a:pt x="119" y="104"/>
                      <a:pt x="117" y="105"/>
                      <a:pt x="118" y="103"/>
                    </a:cubicBezTo>
                    <a:cubicBezTo>
                      <a:pt x="118" y="101"/>
                      <a:pt x="120" y="100"/>
                      <a:pt x="120" y="99"/>
                    </a:cubicBezTo>
                    <a:cubicBezTo>
                      <a:pt x="120" y="98"/>
                      <a:pt x="120" y="97"/>
                      <a:pt x="120" y="96"/>
                    </a:cubicBezTo>
                    <a:cubicBezTo>
                      <a:pt x="119" y="95"/>
                      <a:pt x="119" y="96"/>
                      <a:pt x="117" y="93"/>
                    </a:cubicBezTo>
                    <a:cubicBezTo>
                      <a:pt x="116" y="91"/>
                      <a:pt x="117" y="90"/>
                      <a:pt x="115" y="89"/>
                    </a:cubicBezTo>
                    <a:cubicBezTo>
                      <a:pt x="114" y="89"/>
                      <a:pt x="110" y="88"/>
                      <a:pt x="109" y="89"/>
                    </a:cubicBezTo>
                    <a:cubicBezTo>
                      <a:pt x="108" y="89"/>
                      <a:pt x="107" y="90"/>
                      <a:pt x="107" y="91"/>
                    </a:cubicBezTo>
                    <a:cubicBezTo>
                      <a:pt x="106" y="92"/>
                      <a:pt x="104" y="95"/>
                      <a:pt x="103" y="93"/>
                    </a:cubicBezTo>
                    <a:cubicBezTo>
                      <a:pt x="103" y="92"/>
                      <a:pt x="105" y="91"/>
                      <a:pt x="105" y="90"/>
                    </a:cubicBezTo>
                    <a:cubicBezTo>
                      <a:pt x="105" y="89"/>
                      <a:pt x="103" y="89"/>
                      <a:pt x="104" y="88"/>
                    </a:cubicBezTo>
                    <a:cubicBezTo>
                      <a:pt x="104" y="87"/>
                      <a:pt x="106" y="88"/>
                      <a:pt x="106" y="86"/>
                    </a:cubicBezTo>
                    <a:cubicBezTo>
                      <a:pt x="105" y="85"/>
                      <a:pt x="104" y="86"/>
                      <a:pt x="103" y="84"/>
                    </a:cubicBezTo>
                    <a:cubicBezTo>
                      <a:pt x="103" y="82"/>
                      <a:pt x="104" y="82"/>
                      <a:pt x="104" y="81"/>
                    </a:cubicBezTo>
                    <a:cubicBezTo>
                      <a:pt x="104" y="80"/>
                      <a:pt x="103" y="74"/>
                      <a:pt x="102" y="74"/>
                    </a:cubicBezTo>
                    <a:cubicBezTo>
                      <a:pt x="101" y="73"/>
                      <a:pt x="101" y="75"/>
                      <a:pt x="100" y="74"/>
                    </a:cubicBezTo>
                    <a:cubicBezTo>
                      <a:pt x="98" y="74"/>
                      <a:pt x="95" y="73"/>
                      <a:pt x="94" y="73"/>
                    </a:cubicBezTo>
                    <a:cubicBezTo>
                      <a:pt x="93" y="72"/>
                      <a:pt x="92" y="72"/>
                      <a:pt x="92" y="71"/>
                    </a:cubicBezTo>
                    <a:cubicBezTo>
                      <a:pt x="91" y="70"/>
                      <a:pt x="91" y="69"/>
                      <a:pt x="91" y="68"/>
                    </a:cubicBezTo>
                    <a:cubicBezTo>
                      <a:pt x="92" y="68"/>
                      <a:pt x="93" y="68"/>
                      <a:pt x="93" y="67"/>
                    </a:cubicBezTo>
                    <a:cubicBezTo>
                      <a:pt x="92" y="67"/>
                      <a:pt x="91" y="67"/>
                      <a:pt x="90" y="66"/>
                    </a:cubicBezTo>
                    <a:cubicBezTo>
                      <a:pt x="90" y="66"/>
                      <a:pt x="90" y="66"/>
                      <a:pt x="90" y="65"/>
                    </a:cubicBezTo>
                    <a:cubicBezTo>
                      <a:pt x="90" y="65"/>
                      <a:pt x="92" y="65"/>
                      <a:pt x="92" y="65"/>
                    </a:cubicBezTo>
                    <a:cubicBezTo>
                      <a:pt x="93" y="64"/>
                      <a:pt x="92" y="64"/>
                      <a:pt x="92" y="63"/>
                    </a:cubicBezTo>
                    <a:cubicBezTo>
                      <a:pt x="92" y="62"/>
                      <a:pt x="93" y="62"/>
                      <a:pt x="94" y="62"/>
                    </a:cubicBezTo>
                    <a:cubicBezTo>
                      <a:pt x="95" y="62"/>
                      <a:pt x="96" y="63"/>
                      <a:pt x="96" y="62"/>
                    </a:cubicBezTo>
                    <a:cubicBezTo>
                      <a:pt x="96" y="62"/>
                      <a:pt x="96" y="60"/>
                      <a:pt x="95" y="59"/>
                    </a:cubicBezTo>
                    <a:cubicBezTo>
                      <a:pt x="94" y="58"/>
                      <a:pt x="92" y="57"/>
                      <a:pt x="91" y="57"/>
                    </a:cubicBezTo>
                    <a:cubicBezTo>
                      <a:pt x="89" y="57"/>
                      <a:pt x="85" y="60"/>
                      <a:pt x="84" y="60"/>
                    </a:cubicBezTo>
                    <a:cubicBezTo>
                      <a:pt x="84" y="60"/>
                      <a:pt x="82" y="61"/>
                      <a:pt x="81" y="61"/>
                    </a:cubicBezTo>
                    <a:cubicBezTo>
                      <a:pt x="81" y="61"/>
                      <a:pt x="79" y="60"/>
                      <a:pt x="79" y="59"/>
                    </a:cubicBezTo>
                    <a:cubicBezTo>
                      <a:pt x="80" y="59"/>
                      <a:pt x="81" y="60"/>
                      <a:pt x="82" y="59"/>
                    </a:cubicBezTo>
                    <a:cubicBezTo>
                      <a:pt x="83" y="59"/>
                      <a:pt x="86" y="58"/>
                      <a:pt x="87" y="57"/>
                    </a:cubicBezTo>
                    <a:cubicBezTo>
                      <a:pt x="87" y="56"/>
                      <a:pt x="87" y="56"/>
                      <a:pt x="86" y="55"/>
                    </a:cubicBezTo>
                    <a:cubicBezTo>
                      <a:pt x="85" y="55"/>
                      <a:pt x="82" y="55"/>
                      <a:pt x="80" y="54"/>
                    </a:cubicBezTo>
                    <a:cubicBezTo>
                      <a:pt x="79" y="53"/>
                      <a:pt x="78" y="52"/>
                      <a:pt x="78" y="51"/>
                    </a:cubicBezTo>
                    <a:cubicBezTo>
                      <a:pt x="77" y="49"/>
                      <a:pt x="78" y="49"/>
                      <a:pt x="77" y="48"/>
                    </a:cubicBezTo>
                    <a:cubicBezTo>
                      <a:pt x="76" y="47"/>
                      <a:pt x="75" y="46"/>
                      <a:pt x="74" y="45"/>
                    </a:cubicBezTo>
                    <a:cubicBezTo>
                      <a:pt x="72" y="45"/>
                      <a:pt x="70" y="45"/>
                      <a:pt x="69" y="44"/>
                    </a:cubicBezTo>
                    <a:cubicBezTo>
                      <a:pt x="69" y="43"/>
                      <a:pt x="67" y="39"/>
                      <a:pt x="66" y="39"/>
                    </a:cubicBezTo>
                    <a:cubicBezTo>
                      <a:pt x="65" y="38"/>
                      <a:pt x="63" y="38"/>
                      <a:pt x="63" y="38"/>
                    </a:cubicBezTo>
                    <a:cubicBezTo>
                      <a:pt x="63" y="38"/>
                      <a:pt x="64" y="40"/>
                      <a:pt x="64" y="41"/>
                    </a:cubicBezTo>
                    <a:cubicBezTo>
                      <a:pt x="65" y="41"/>
                      <a:pt x="65" y="43"/>
                      <a:pt x="64" y="43"/>
                    </a:cubicBezTo>
                    <a:cubicBezTo>
                      <a:pt x="64" y="43"/>
                      <a:pt x="63" y="40"/>
                      <a:pt x="62" y="40"/>
                    </a:cubicBezTo>
                    <a:cubicBezTo>
                      <a:pt x="61" y="39"/>
                      <a:pt x="57" y="38"/>
                      <a:pt x="57" y="37"/>
                    </a:cubicBezTo>
                    <a:cubicBezTo>
                      <a:pt x="57" y="36"/>
                      <a:pt x="58" y="35"/>
                      <a:pt x="57" y="34"/>
                    </a:cubicBezTo>
                    <a:cubicBezTo>
                      <a:pt x="56" y="34"/>
                      <a:pt x="54" y="34"/>
                      <a:pt x="54" y="34"/>
                    </a:cubicBezTo>
                    <a:cubicBezTo>
                      <a:pt x="54" y="33"/>
                      <a:pt x="54" y="31"/>
                      <a:pt x="53" y="30"/>
                    </a:cubicBezTo>
                    <a:cubicBezTo>
                      <a:pt x="52" y="29"/>
                      <a:pt x="49" y="26"/>
                      <a:pt x="46" y="24"/>
                    </a:cubicBezTo>
                    <a:cubicBezTo>
                      <a:pt x="43" y="22"/>
                      <a:pt x="41" y="22"/>
                      <a:pt x="40" y="21"/>
                    </a:cubicBezTo>
                    <a:cubicBezTo>
                      <a:pt x="39" y="20"/>
                      <a:pt x="40" y="19"/>
                      <a:pt x="39" y="19"/>
                    </a:cubicBezTo>
                    <a:cubicBezTo>
                      <a:pt x="38" y="18"/>
                      <a:pt x="35" y="18"/>
                      <a:pt x="34" y="17"/>
                    </a:cubicBezTo>
                    <a:cubicBezTo>
                      <a:pt x="34" y="17"/>
                      <a:pt x="35" y="17"/>
                      <a:pt x="35" y="16"/>
                    </a:cubicBezTo>
                    <a:cubicBezTo>
                      <a:pt x="35" y="15"/>
                      <a:pt x="33" y="15"/>
                      <a:pt x="33" y="14"/>
                    </a:cubicBezTo>
                    <a:cubicBezTo>
                      <a:pt x="32" y="14"/>
                      <a:pt x="33" y="13"/>
                      <a:pt x="33" y="12"/>
                    </a:cubicBezTo>
                    <a:cubicBezTo>
                      <a:pt x="32" y="12"/>
                      <a:pt x="31" y="13"/>
                      <a:pt x="31" y="12"/>
                    </a:cubicBezTo>
                    <a:cubicBezTo>
                      <a:pt x="31" y="11"/>
                      <a:pt x="31" y="9"/>
                      <a:pt x="31" y="8"/>
                    </a:cubicBezTo>
                    <a:cubicBezTo>
                      <a:pt x="30" y="8"/>
                      <a:pt x="27" y="5"/>
                      <a:pt x="26" y="5"/>
                    </a:cubicBezTo>
                    <a:cubicBezTo>
                      <a:pt x="25" y="4"/>
                      <a:pt x="24" y="5"/>
                      <a:pt x="22" y="5"/>
                    </a:cubicBezTo>
                    <a:cubicBezTo>
                      <a:pt x="21" y="5"/>
                      <a:pt x="21" y="4"/>
                      <a:pt x="21" y="4"/>
                    </a:cubicBezTo>
                    <a:cubicBezTo>
                      <a:pt x="20" y="4"/>
                      <a:pt x="14" y="6"/>
                      <a:pt x="12" y="5"/>
                    </a:cubicBezTo>
                    <a:cubicBezTo>
                      <a:pt x="9" y="3"/>
                      <a:pt x="10" y="2"/>
                      <a:pt x="7"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55" name="Freeform 348">
                <a:extLst>
                  <a:ext uri="{FF2B5EF4-FFF2-40B4-BE49-F238E27FC236}">
                    <a16:creationId xmlns:a16="http://schemas.microsoft.com/office/drawing/2014/main" id="{4C7FE230-E7C0-F446-87F9-C022EF2A7FAE}"/>
                  </a:ext>
                </a:extLst>
              </p:cNvPr>
              <p:cNvSpPr>
                <a:spLocks/>
              </p:cNvSpPr>
              <p:nvPr/>
            </p:nvSpPr>
            <p:spPr bwMode="auto">
              <a:xfrm>
                <a:off x="7418387" y="4306888"/>
                <a:ext cx="41275" cy="36513"/>
              </a:xfrm>
              <a:custGeom>
                <a:avLst/>
                <a:gdLst>
                  <a:gd name="T0" fmla="*/ 1 w 18"/>
                  <a:gd name="T1" fmla="*/ 8 h 16"/>
                  <a:gd name="T2" fmla="*/ 1 w 18"/>
                  <a:gd name="T3" fmla="*/ 12 h 16"/>
                  <a:gd name="T4" fmla="*/ 3 w 18"/>
                  <a:gd name="T5" fmla="*/ 13 h 16"/>
                  <a:gd name="T6" fmla="*/ 0 w 18"/>
                  <a:gd name="T7" fmla="*/ 15 h 16"/>
                  <a:gd name="T8" fmla="*/ 5 w 18"/>
                  <a:gd name="T9" fmla="*/ 15 h 16"/>
                  <a:gd name="T10" fmla="*/ 8 w 18"/>
                  <a:gd name="T11" fmla="*/ 14 h 16"/>
                  <a:gd name="T12" fmla="*/ 13 w 18"/>
                  <a:gd name="T13" fmla="*/ 8 h 16"/>
                  <a:gd name="T14" fmla="*/ 18 w 18"/>
                  <a:gd name="T15" fmla="*/ 6 h 16"/>
                  <a:gd name="T16" fmla="*/ 17 w 18"/>
                  <a:gd name="T17" fmla="*/ 2 h 16"/>
                  <a:gd name="T18" fmla="*/ 15 w 18"/>
                  <a:gd name="T19" fmla="*/ 0 h 16"/>
                  <a:gd name="T20" fmla="*/ 8 w 18"/>
                  <a:gd name="T21" fmla="*/ 3 h 16"/>
                  <a:gd name="T22" fmla="*/ 6 w 18"/>
                  <a:gd name="T23" fmla="*/ 5 h 16"/>
                  <a:gd name="T24" fmla="*/ 1 w 18"/>
                  <a:gd name="T25"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6">
                    <a:moveTo>
                      <a:pt x="1" y="8"/>
                    </a:moveTo>
                    <a:cubicBezTo>
                      <a:pt x="0" y="10"/>
                      <a:pt x="0" y="11"/>
                      <a:pt x="1" y="12"/>
                    </a:cubicBezTo>
                    <a:cubicBezTo>
                      <a:pt x="1" y="12"/>
                      <a:pt x="3" y="12"/>
                      <a:pt x="3" y="13"/>
                    </a:cubicBezTo>
                    <a:cubicBezTo>
                      <a:pt x="3" y="14"/>
                      <a:pt x="0" y="15"/>
                      <a:pt x="0" y="15"/>
                    </a:cubicBezTo>
                    <a:cubicBezTo>
                      <a:pt x="1" y="16"/>
                      <a:pt x="3" y="15"/>
                      <a:pt x="5" y="15"/>
                    </a:cubicBezTo>
                    <a:cubicBezTo>
                      <a:pt x="7" y="14"/>
                      <a:pt x="7" y="15"/>
                      <a:pt x="8" y="14"/>
                    </a:cubicBezTo>
                    <a:cubicBezTo>
                      <a:pt x="10" y="13"/>
                      <a:pt x="11" y="10"/>
                      <a:pt x="13" y="8"/>
                    </a:cubicBezTo>
                    <a:cubicBezTo>
                      <a:pt x="15" y="7"/>
                      <a:pt x="17" y="6"/>
                      <a:pt x="18" y="6"/>
                    </a:cubicBezTo>
                    <a:cubicBezTo>
                      <a:pt x="17" y="5"/>
                      <a:pt x="17" y="3"/>
                      <a:pt x="17" y="2"/>
                    </a:cubicBezTo>
                    <a:cubicBezTo>
                      <a:pt x="16" y="1"/>
                      <a:pt x="15" y="1"/>
                      <a:pt x="15" y="0"/>
                    </a:cubicBezTo>
                    <a:cubicBezTo>
                      <a:pt x="13" y="1"/>
                      <a:pt x="9" y="2"/>
                      <a:pt x="8" y="3"/>
                    </a:cubicBezTo>
                    <a:cubicBezTo>
                      <a:pt x="7" y="4"/>
                      <a:pt x="8" y="4"/>
                      <a:pt x="6" y="5"/>
                    </a:cubicBezTo>
                    <a:cubicBezTo>
                      <a:pt x="4" y="6"/>
                      <a:pt x="1" y="6"/>
                      <a:pt x="1" y="8"/>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56" name="Freeform 350">
                <a:extLst>
                  <a:ext uri="{FF2B5EF4-FFF2-40B4-BE49-F238E27FC236}">
                    <a16:creationId xmlns:a16="http://schemas.microsoft.com/office/drawing/2014/main" id="{CDCAB29E-FA2B-F74A-AE3A-0C962966CA24}"/>
                  </a:ext>
                </a:extLst>
              </p:cNvPr>
              <p:cNvSpPr>
                <a:spLocks/>
              </p:cNvSpPr>
              <p:nvPr/>
            </p:nvSpPr>
            <p:spPr bwMode="auto">
              <a:xfrm>
                <a:off x="7299325" y="4314826"/>
                <a:ext cx="50800" cy="28575"/>
              </a:xfrm>
              <a:custGeom>
                <a:avLst/>
                <a:gdLst>
                  <a:gd name="T0" fmla="*/ 7 w 22"/>
                  <a:gd name="T1" fmla="*/ 1 h 12"/>
                  <a:gd name="T2" fmla="*/ 3 w 22"/>
                  <a:gd name="T3" fmla="*/ 1 h 12"/>
                  <a:gd name="T4" fmla="*/ 0 w 22"/>
                  <a:gd name="T5" fmla="*/ 3 h 12"/>
                  <a:gd name="T6" fmla="*/ 2 w 22"/>
                  <a:gd name="T7" fmla="*/ 5 h 12"/>
                  <a:gd name="T8" fmla="*/ 8 w 22"/>
                  <a:gd name="T9" fmla="*/ 6 h 12"/>
                  <a:gd name="T10" fmla="*/ 12 w 22"/>
                  <a:gd name="T11" fmla="*/ 9 h 12"/>
                  <a:gd name="T12" fmla="*/ 17 w 22"/>
                  <a:gd name="T13" fmla="*/ 12 h 12"/>
                  <a:gd name="T14" fmla="*/ 21 w 22"/>
                  <a:gd name="T15" fmla="*/ 9 h 12"/>
                  <a:gd name="T16" fmla="*/ 17 w 22"/>
                  <a:gd name="T17" fmla="*/ 5 h 12"/>
                  <a:gd name="T18" fmla="*/ 14 w 22"/>
                  <a:gd name="T19" fmla="*/ 5 h 12"/>
                  <a:gd name="T20" fmla="*/ 14 w 22"/>
                  <a:gd name="T21" fmla="*/ 2 h 12"/>
                  <a:gd name="T22" fmla="*/ 11 w 22"/>
                  <a:gd name="T23" fmla="*/ 1 h 12"/>
                  <a:gd name="T24" fmla="*/ 7 w 22"/>
                  <a:gd name="T2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2">
                    <a:moveTo>
                      <a:pt x="7" y="1"/>
                    </a:moveTo>
                    <a:cubicBezTo>
                      <a:pt x="5" y="1"/>
                      <a:pt x="4" y="1"/>
                      <a:pt x="3" y="1"/>
                    </a:cubicBezTo>
                    <a:cubicBezTo>
                      <a:pt x="2" y="2"/>
                      <a:pt x="0" y="2"/>
                      <a:pt x="0" y="3"/>
                    </a:cubicBezTo>
                    <a:cubicBezTo>
                      <a:pt x="1" y="4"/>
                      <a:pt x="1" y="5"/>
                      <a:pt x="2" y="5"/>
                    </a:cubicBezTo>
                    <a:cubicBezTo>
                      <a:pt x="3" y="5"/>
                      <a:pt x="7" y="5"/>
                      <a:pt x="8" y="6"/>
                    </a:cubicBezTo>
                    <a:cubicBezTo>
                      <a:pt x="9" y="6"/>
                      <a:pt x="11" y="8"/>
                      <a:pt x="12" y="9"/>
                    </a:cubicBezTo>
                    <a:cubicBezTo>
                      <a:pt x="14" y="10"/>
                      <a:pt x="15" y="12"/>
                      <a:pt x="17" y="12"/>
                    </a:cubicBezTo>
                    <a:cubicBezTo>
                      <a:pt x="19" y="11"/>
                      <a:pt x="22" y="11"/>
                      <a:pt x="21" y="9"/>
                    </a:cubicBezTo>
                    <a:cubicBezTo>
                      <a:pt x="20" y="7"/>
                      <a:pt x="18" y="5"/>
                      <a:pt x="17" y="5"/>
                    </a:cubicBezTo>
                    <a:cubicBezTo>
                      <a:pt x="16" y="4"/>
                      <a:pt x="14" y="5"/>
                      <a:pt x="14" y="5"/>
                    </a:cubicBezTo>
                    <a:cubicBezTo>
                      <a:pt x="14" y="4"/>
                      <a:pt x="15" y="3"/>
                      <a:pt x="14" y="2"/>
                    </a:cubicBezTo>
                    <a:cubicBezTo>
                      <a:pt x="12" y="2"/>
                      <a:pt x="12" y="2"/>
                      <a:pt x="11" y="1"/>
                    </a:cubicBezTo>
                    <a:cubicBezTo>
                      <a:pt x="9" y="0"/>
                      <a:pt x="9" y="0"/>
                      <a:pt x="7"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57" name="Freeform 358">
                <a:extLst>
                  <a:ext uri="{FF2B5EF4-FFF2-40B4-BE49-F238E27FC236}">
                    <a16:creationId xmlns:a16="http://schemas.microsoft.com/office/drawing/2014/main" id="{04045A8D-03BE-D949-94A0-8976B0521E34}"/>
                  </a:ext>
                </a:extLst>
              </p:cNvPr>
              <p:cNvSpPr>
                <a:spLocks/>
              </p:cNvSpPr>
              <p:nvPr/>
            </p:nvSpPr>
            <p:spPr bwMode="auto">
              <a:xfrm>
                <a:off x="6948487" y="4227513"/>
                <a:ext cx="239713" cy="76200"/>
              </a:xfrm>
              <a:custGeom>
                <a:avLst/>
                <a:gdLst>
                  <a:gd name="T0" fmla="*/ 12 w 104"/>
                  <a:gd name="T1" fmla="*/ 1 h 33"/>
                  <a:gd name="T2" fmla="*/ 8 w 104"/>
                  <a:gd name="T3" fmla="*/ 4 h 33"/>
                  <a:gd name="T4" fmla="*/ 5 w 104"/>
                  <a:gd name="T5" fmla="*/ 8 h 33"/>
                  <a:gd name="T6" fmla="*/ 1 w 104"/>
                  <a:gd name="T7" fmla="*/ 11 h 33"/>
                  <a:gd name="T8" fmla="*/ 12 w 104"/>
                  <a:gd name="T9" fmla="*/ 12 h 33"/>
                  <a:gd name="T10" fmla="*/ 15 w 104"/>
                  <a:gd name="T11" fmla="*/ 13 h 33"/>
                  <a:gd name="T12" fmla="*/ 14 w 104"/>
                  <a:gd name="T13" fmla="*/ 17 h 33"/>
                  <a:gd name="T14" fmla="*/ 19 w 104"/>
                  <a:gd name="T15" fmla="*/ 18 h 33"/>
                  <a:gd name="T16" fmla="*/ 25 w 104"/>
                  <a:gd name="T17" fmla="*/ 19 h 33"/>
                  <a:gd name="T18" fmla="*/ 32 w 104"/>
                  <a:gd name="T19" fmla="*/ 22 h 33"/>
                  <a:gd name="T20" fmla="*/ 37 w 104"/>
                  <a:gd name="T21" fmla="*/ 21 h 33"/>
                  <a:gd name="T22" fmla="*/ 43 w 104"/>
                  <a:gd name="T23" fmla="*/ 22 h 33"/>
                  <a:gd name="T24" fmla="*/ 45 w 104"/>
                  <a:gd name="T25" fmla="*/ 21 h 33"/>
                  <a:gd name="T26" fmla="*/ 50 w 104"/>
                  <a:gd name="T27" fmla="*/ 21 h 33"/>
                  <a:gd name="T28" fmla="*/ 56 w 104"/>
                  <a:gd name="T29" fmla="*/ 24 h 33"/>
                  <a:gd name="T30" fmla="*/ 64 w 104"/>
                  <a:gd name="T31" fmla="*/ 27 h 33"/>
                  <a:gd name="T32" fmla="*/ 68 w 104"/>
                  <a:gd name="T33" fmla="*/ 27 h 33"/>
                  <a:gd name="T34" fmla="*/ 72 w 104"/>
                  <a:gd name="T35" fmla="*/ 28 h 33"/>
                  <a:gd name="T36" fmla="*/ 74 w 104"/>
                  <a:gd name="T37" fmla="*/ 27 h 33"/>
                  <a:gd name="T38" fmla="*/ 77 w 104"/>
                  <a:gd name="T39" fmla="*/ 27 h 33"/>
                  <a:gd name="T40" fmla="*/ 79 w 104"/>
                  <a:gd name="T41" fmla="*/ 28 h 33"/>
                  <a:gd name="T42" fmla="*/ 83 w 104"/>
                  <a:gd name="T43" fmla="*/ 29 h 33"/>
                  <a:gd name="T44" fmla="*/ 87 w 104"/>
                  <a:gd name="T45" fmla="*/ 27 h 33"/>
                  <a:gd name="T46" fmla="*/ 91 w 104"/>
                  <a:gd name="T47" fmla="*/ 28 h 33"/>
                  <a:gd name="T48" fmla="*/ 98 w 104"/>
                  <a:gd name="T49" fmla="*/ 31 h 33"/>
                  <a:gd name="T50" fmla="*/ 104 w 104"/>
                  <a:gd name="T51" fmla="*/ 32 h 33"/>
                  <a:gd name="T52" fmla="*/ 101 w 104"/>
                  <a:gd name="T53" fmla="*/ 29 h 33"/>
                  <a:gd name="T54" fmla="*/ 102 w 104"/>
                  <a:gd name="T55" fmla="*/ 22 h 33"/>
                  <a:gd name="T56" fmla="*/ 98 w 104"/>
                  <a:gd name="T57" fmla="*/ 20 h 33"/>
                  <a:gd name="T58" fmla="*/ 91 w 104"/>
                  <a:gd name="T59" fmla="*/ 21 h 33"/>
                  <a:gd name="T60" fmla="*/ 86 w 104"/>
                  <a:gd name="T61" fmla="*/ 20 h 33"/>
                  <a:gd name="T62" fmla="*/ 84 w 104"/>
                  <a:gd name="T63" fmla="*/ 18 h 33"/>
                  <a:gd name="T64" fmla="*/ 84 w 104"/>
                  <a:gd name="T65" fmla="*/ 16 h 33"/>
                  <a:gd name="T66" fmla="*/ 82 w 104"/>
                  <a:gd name="T67" fmla="*/ 15 h 33"/>
                  <a:gd name="T68" fmla="*/ 82 w 104"/>
                  <a:gd name="T69" fmla="*/ 11 h 33"/>
                  <a:gd name="T70" fmla="*/ 77 w 104"/>
                  <a:gd name="T71" fmla="*/ 13 h 33"/>
                  <a:gd name="T72" fmla="*/ 71 w 104"/>
                  <a:gd name="T73" fmla="*/ 10 h 33"/>
                  <a:gd name="T74" fmla="*/ 67 w 104"/>
                  <a:gd name="T75" fmla="*/ 10 h 33"/>
                  <a:gd name="T76" fmla="*/ 64 w 104"/>
                  <a:gd name="T77" fmla="*/ 7 h 33"/>
                  <a:gd name="T78" fmla="*/ 61 w 104"/>
                  <a:gd name="T79" fmla="*/ 8 h 33"/>
                  <a:gd name="T80" fmla="*/ 60 w 104"/>
                  <a:gd name="T81" fmla="*/ 10 h 33"/>
                  <a:gd name="T82" fmla="*/ 58 w 104"/>
                  <a:gd name="T83" fmla="*/ 12 h 33"/>
                  <a:gd name="T84" fmla="*/ 51 w 104"/>
                  <a:gd name="T85" fmla="*/ 12 h 33"/>
                  <a:gd name="T86" fmla="*/ 48 w 104"/>
                  <a:gd name="T87" fmla="*/ 11 h 33"/>
                  <a:gd name="T88" fmla="*/ 44 w 104"/>
                  <a:gd name="T89" fmla="*/ 11 h 33"/>
                  <a:gd name="T90" fmla="*/ 39 w 104"/>
                  <a:gd name="T91" fmla="*/ 10 h 33"/>
                  <a:gd name="T92" fmla="*/ 37 w 104"/>
                  <a:gd name="T93" fmla="*/ 10 h 33"/>
                  <a:gd name="T94" fmla="*/ 37 w 104"/>
                  <a:gd name="T95" fmla="*/ 8 h 33"/>
                  <a:gd name="T96" fmla="*/ 34 w 104"/>
                  <a:gd name="T97" fmla="*/ 5 h 33"/>
                  <a:gd name="T98" fmla="*/ 26 w 104"/>
                  <a:gd name="T99" fmla="*/ 4 h 33"/>
                  <a:gd name="T100" fmla="*/ 20 w 104"/>
                  <a:gd name="T101" fmla="*/ 0 h 33"/>
                  <a:gd name="T102" fmla="*/ 17 w 104"/>
                  <a:gd name="T103" fmla="*/ 2 h 33"/>
                  <a:gd name="T104" fmla="*/ 12 w 104"/>
                  <a:gd name="T105"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4" h="33">
                    <a:moveTo>
                      <a:pt x="12" y="1"/>
                    </a:moveTo>
                    <a:cubicBezTo>
                      <a:pt x="10" y="1"/>
                      <a:pt x="9" y="2"/>
                      <a:pt x="8" y="4"/>
                    </a:cubicBezTo>
                    <a:cubicBezTo>
                      <a:pt x="7" y="6"/>
                      <a:pt x="6" y="7"/>
                      <a:pt x="5" y="8"/>
                    </a:cubicBezTo>
                    <a:cubicBezTo>
                      <a:pt x="4" y="10"/>
                      <a:pt x="0" y="9"/>
                      <a:pt x="1" y="11"/>
                    </a:cubicBezTo>
                    <a:cubicBezTo>
                      <a:pt x="2" y="12"/>
                      <a:pt x="10" y="12"/>
                      <a:pt x="12" y="12"/>
                    </a:cubicBezTo>
                    <a:cubicBezTo>
                      <a:pt x="14" y="13"/>
                      <a:pt x="14" y="12"/>
                      <a:pt x="15" y="13"/>
                    </a:cubicBezTo>
                    <a:cubicBezTo>
                      <a:pt x="15" y="15"/>
                      <a:pt x="12" y="17"/>
                      <a:pt x="14" y="17"/>
                    </a:cubicBezTo>
                    <a:cubicBezTo>
                      <a:pt x="16" y="18"/>
                      <a:pt x="17" y="18"/>
                      <a:pt x="19" y="18"/>
                    </a:cubicBezTo>
                    <a:cubicBezTo>
                      <a:pt x="22" y="18"/>
                      <a:pt x="23" y="18"/>
                      <a:pt x="25" y="19"/>
                    </a:cubicBezTo>
                    <a:cubicBezTo>
                      <a:pt x="27" y="19"/>
                      <a:pt x="30" y="22"/>
                      <a:pt x="32" y="22"/>
                    </a:cubicBezTo>
                    <a:cubicBezTo>
                      <a:pt x="34" y="21"/>
                      <a:pt x="36" y="22"/>
                      <a:pt x="37" y="21"/>
                    </a:cubicBezTo>
                    <a:cubicBezTo>
                      <a:pt x="38" y="20"/>
                      <a:pt x="42" y="22"/>
                      <a:pt x="43" y="22"/>
                    </a:cubicBezTo>
                    <a:cubicBezTo>
                      <a:pt x="44" y="23"/>
                      <a:pt x="44" y="21"/>
                      <a:pt x="45" y="21"/>
                    </a:cubicBezTo>
                    <a:cubicBezTo>
                      <a:pt x="46" y="21"/>
                      <a:pt x="48" y="21"/>
                      <a:pt x="50" y="21"/>
                    </a:cubicBezTo>
                    <a:cubicBezTo>
                      <a:pt x="52" y="22"/>
                      <a:pt x="52" y="22"/>
                      <a:pt x="56" y="24"/>
                    </a:cubicBezTo>
                    <a:cubicBezTo>
                      <a:pt x="61" y="26"/>
                      <a:pt x="63" y="27"/>
                      <a:pt x="64" y="27"/>
                    </a:cubicBezTo>
                    <a:cubicBezTo>
                      <a:pt x="65" y="27"/>
                      <a:pt x="67" y="26"/>
                      <a:pt x="68" y="27"/>
                    </a:cubicBezTo>
                    <a:cubicBezTo>
                      <a:pt x="70" y="27"/>
                      <a:pt x="71" y="29"/>
                      <a:pt x="72" y="28"/>
                    </a:cubicBezTo>
                    <a:cubicBezTo>
                      <a:pt x="73" y="28"/>
                      <a:pt x="72" y="27"/>
                      <a:pt x="74" y="27"/>
                    </a:cubicBezTo>
                    <a:cubicBezTo>
                      <a:pt x="75" y="27"/>
                      <a:pt x="76" y="27"/>
                      <a:pt x="77" y="27"/>
                    </a:cubicBezTo>
                    <a:cubicBezTo>
                      <a:pt x="78" y="27"/>
                      <a:pt x="77" y="27"/>
                      <a:pt x="79" y="28"/>
                    </a:cubicBezTo>
                    <a:cubicBezTo>
                      <a:pt x="80" y="28"/>
                      <a:pt x="81" y="29"/>
                      <a:pt x="83" y="29"/>
                    </a:cubicBezTo>
                    <a:cubicBezTo>
                      <a:pt x="85" y="28"/>
                      <a:pt x="85" y="27"/>
                      <a:pt x="87" y="27"/>
                    </a:cubicBezTo>
                    <a:cubicBezTo>
                      <a:pt x="89" y="27"/>
                      <a:pt x="89" y="27"/>
                      <a:pt x="91" y="28"/>
                    </a:cubicBezTo>
                    <a:cubicBezTo>
                      <a:pt x="93" y="29"/>
                      <a:pt x="94" y="30"/>
                      <a:pt x="98" y="31"/>
                    </a:cubicBezTo>
                    <a:cubicBezTo>
                      <a:pt x="101" y="32"/>
                      <a:pt x="104" y="33"/>
                      <a:pt x="104" y="32"/>
                    </a:cubicBezTo>
                    <a:cubicBezTo>
                      <a:pt x="104" y="31"/>
                      <a:pt x="101" y="30"/>
                      <a:pt x="101" y="29"/>
                    </a:cubicBezTo>
                    <a:cubicBezTo>
                      <a:pt x="101" y="27"/>
                      <a:pt x="103" y="22"/>
                      <a:pt x="102" y="22"/>
                    </a:cubicBezTo>
                    <a:cubicBezTo>
                      <a:pt x="102" y="22"/>
                      <a:pt x="100" y="20"/>
                      <a:pt x="98" y="20"/>
                    </a:cubicBezTo>
                    <a:cubicBezTo>
                      <a:pt x="96" y="20"/>
                      <a:pt x="93" y="21"/>
                      <a:pt x="91" y="21"/>
                    </a:cubicBezTo>
                    <a:cubicBezTo>
                      <a:pt x="89" y="22"/>
                      <a:pt x="87" y="21"/>
                      <a:pt x="86" y="20"/>
                    </a:cubicBezTo>
                    <a:cubicBezTo>
                      <a:pt x="85" y="19"/>
                      <a:pt x="84" y="19"/>
                      <a:pt x="84" y="18"/>
                    </a:cubicBezTo>
                    <a:cubicBezTo>
                      <a:pt x="84" y="17"/>
                      <a:pt x="85" y="17"/>
                      <a:pt x="84" y="16"/>
                    </a:cubicBezTo>
                    <a:cubicBezTo>
                      <a:pt x="83" y="16"/>
                      <a:pt x="82" y="17"/>
                      <a:pt x="82" y="15"/>
                    </a:cubicBezTo>
                    <a:cubicBezTo>
                      <a:pt x="82" y="13"/>
                      <a:pt x="84" y="12"/>
                      <a:pt x="82" y="11"/>
                    </a:cubicBezTo>
                    <a:cubicBezTo>
                      <a:pt x="80" y="11"/>
                      <a:pt x="79" y="14"/>
                      <a:pt x="77" y="13"/>
                    </a:cubicBezTo>
                    <a:cubicBezTo>
                      <a:pt x="75" y="11"/>
                      <a:pt x="74" y="9"/>
                      <a:pt x="71" y="10"/>
                    </a:cubicBezTo>
                    <a:cubicBezTo>
                      <a:pt x="69" y="10"/>
                      <a:pt x="68" y="12"/>
                      <a:pt x="67" y="10"/>
                    </a:cubicBezTo>
                    <a:cubicBezTo>
                      <a:pt x="65" y="8"/>
                      <a:pt x="65" y="7"/>
                      <a:pt x="64" y="7"/>
                    </a:cubicBezTo>
                    <a:cubicBezTo>
                      <a:pt x="63" y="7"/>
                      <a:pt x="61" y="7"/>
                      <a:pt x="61" y="8"/>
                    </a:cubicBezTo>
                    <a:cubicBezTo>
                      <a:pt x="61" y="9"/>
                      <a:pt x="62" y="9"/>
                      <a:pt x="60" y="10"/>
                    </a:cubicBezTo>
                    <a:cubicBezTo>
                      <a:pt x="59" y="12"/>
                      <a:pt x="60" y="12"/>
                      <a:pt x="58" y="12"/>
                    </a:cubicBezTo>
                    <a:cubicBezTo>
                      <a:pt x="56" y="12"/>
                      <a:pt x="53" y="12"/>
                      <a:pt x="51" y="12"/>
                    </a:cubicBezTo>
                    <a:cubicBezTo>
                      <a:pt x="50" y="11"/>
                      <a:pt x="50" y="11"/>
                      <a:pt x="48" y="11"/>
                    </a:cubicBezTo>
                    <a:cubicBezTo>
                      <a:pt x="46" y="11"/>
                      <a:pt x="45" y="11"/>
                      <a:pt x="44" y="11"/>
                    </a:cubicBezTo>
                    <a:cubicBezTo>
                      <a:pt x="43" y="11"/>
                      <a:pt x="40" y="10"/>
                      <a:pt x="39" y="10"/>
                    </a:cubicBezTo>
                    <a:cubicBezTo>
                      <a:pt x="39" y="10"/>
                      <a:pt x="38" y="12"/>
                      <a:pt x="37" y="10"/>
                    </a:cubicBezTo>
                    <a:cubicBezTo>
                      <a:pt x="37" y="9"/>
                      <a:pt x="38" y="9"/>
                      <a:pt x="37" y="8"/>
                    </a:cubicBezTo>
                    <a:cubicBezTo>
                      <a:pt x="36" y="7"/>
                      <a:pt x="37" y="5"/>
                      <a:pt x="34" y="5"/>
                    </a:cubicBezTo>
                    <a:cubicBezTo>
                      <a:pt x="31" y="4"/>
                      <a:pt x="28" y="6"/>
                      <a:pt x="26" y="4"/>
                    </a:cubicBezTo>
                    <a:cubicBezTo>
                      <a:pt x="25" y="3"/>
                      <a:pt x="21" y="0"/>
                      <a:pt x="20" y="0"/>
                    </a:cubicBezTo>
                    <a:cubicBezTo>
                      <a:pt x="19" y="1"/>
                      <a:pt x="20" y="4"/>
                      <a:pt x="17" y="2"/>
                    </a:cubicBezTo>
                    <a:cubicBezTo>
                      <a:pt x="15" y="1"/>
                      <a:pt x="15" y="2"/>
                      <a:pt x="12"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58" name="Freeform 364">
                <a:extLst>
                  <a:ext uri="{FF2B5EF4-FFF2-40B4-BE49-F238E27FC236}">
                    <a16:creationId xmlns:a16="http://schemas.microsoft.com/office/drawing/2014/main" id="{CFF00AE0-E5D5-1343-9D92-80F3FD731DEF}"/>
                  </a:ext>
                </a:extLst>
              </p:cNvPr>
              <p:cNvSpPr>
                <a:spLocks/>
              </p:cNvSpPr>
              <p:nvPr/>
            </p:nvSpPr>
            <p:spPr bwMode="auto">
              <a:xfrm>
                <a:off x="7770812" y="4268788"/>
                <a:ext cx="36513" cy="25400"/>
              </a:xfrm>
              <a:custGeom>
                <a:avLst/>
                <a:gdLst>
                  <a:gd name="T0" fmla="*/ 11 w 16"/>
                  <a:gd name="T1" fmla="*/ 0 h 11"/>
                  <a:gd name="T2" fmla="*/ 14 w 16"/>
                  <a:gd name="T3" fmla="*/ 0 h 11"/>
                  <a:gd name="T4" fmla="*/ 16 w 16"/>
                  <a:gd name="T5" fmla="*/ 2 h 11"/>
                  <a:gd name="T6" fmla="*/ 13 w 16"/>
                  <a:gd name="T7" fmla="*/ 8 h 11"/>
                  <a:gd name="T8" fmla="*/ 11 w 16"/>
                  <a:gd name="T9" fmla="*/ 9 h 11"/>
                  <a:gd name="T10" fmla="*/ 8 w 16"/>
                  <a:gd name="T11" fmla="*/ 11 h 11"/>
                  <a:gd name="T12" fmla="*/ 3 w 16"/>
                  <a:gd name="T13" fmla="*/ 10 h 11"/>
                  <a:gd name="T14" fmla="*/ 1 w 16"/>
                  <a:gd name="T15" fmla="*/ 9 h 11"/>
                  <a:gd name="T16" fmla="*/ 5 w 16"/>
                  <a:gd name="T17" fmla="*/ 4 h 11"/>
                  <a:gd name="T18" fmla="*/ 6 w 16"/>
                  <a:gd name="T19" fmla="*/ 1 h 11"/>
                  <a:gd name="T20" fmla="*/ 11 w 16"/>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1">
                    <a:moveTo>
                      <a:pt x="11" y="0"/>
                    </a:moveTo>
                    <a:cubicBezTo>
                      <a:pt x="12" y="0"/>
                      <a:pt x="14" y="0"/>
                      <a:pt x="14" y="0"/>
                    </a:cubicBezTo>
                    <a:cubicBezTo>
                      <a:pt x="14" y="1"/>
                      <a:pt x="15" y="2"/>
                      <a:pt x="16" y="2"/>
                    </a:cubicBezTo>
                    <a:cubicBezTo>
                      <a:pt x="16" y="3"/>
                      <a:pt x="14" y="7"/>
                      <a:pt x="13" y="8"/>
                    </a:cubicBezTo>
                    <a:cubicBezTo>
                      <a:pt x="13" y="8"/>
                      <a:pt x="11" y="8"/>
                      <a:pt x="11" y="9"/>
                    </a:cubicBezTo>
                    <a:cubicBezTo>
                      <a:pt x="10" y="10"/>
                      <a:pt x="10" y="11"/>
                      <a:pt x="8" y="11"/>
                    </a:cubicBezTo>
                    <a:cubicBezTo>
                      <a:pt x="7" y="11"/>
                      <a:pt x="4" y="10"/>
                      <a:pt x="3" y="10"/>
                    </a:cubicBezTo>
                    <a:cubicBezTo>
                      <a:pt x="2" y="10"/>
                      <a:pt x="0" y="10"/>
                      <a:pt x="1" y="9"/>
                    </a:cubicBezTo>
                    <a:cubicBezTo>
                      <a:pt x="2" y="8"/>
                      <a:pt x="5" y="6"/>
                      <a:pt x="5" y="4"/>
                    </a:cubicBezTo>
                    <a:cubicBezTo>
                      <a:pt x="5" y="2"/>
                      <a:pt x="5" y="2"/>
                      <a:pt x="6" y="1"/>
                    </a:cubicBezTo>
                    <a:cubicBezTo>
                      <a:pt x="6" y="0"/>
                      <a:pt x="8" y="1"/>
                      <a:pt x="11"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59" name="Freeform 374">
                <a:extLst>
                  <a:ext uri="{FF2B5EF4-FFF2-40B4-BE49-F238E27FC236}">
                    <a16:creationId xmlns:a16="http://schemas.microsoft.com/office/drawing/2014/main" id="{B2185631-505C-D145-A849-85A2BC759562}"/>
                  </a:ext>
                </a:extLst>
              </p:cNvPr>
              <p:cNvSpPr>
                <a:spLocks/>
              </p:cNvSpPr>
              <p:nvPr/>
            </p:nvSpPr>
            <p:spPr bwMode="auto">
              <a:xfrm>
                <a:off x="7531100" y="4149726"/>
                <a:ext cx="71438" cy="30163"/>
              </a:xfrm>
              <a:custGeom>
                <a:avLst/>
                <a:gdLst>
                  <a:gd name="T0" fmla="*/ 6 w 31"/>
                  <a:gd name="T1" fmla="*/ 1 h 13"/>
                  <a:gd name="T2" fmla="*/ 1 w 31"/>
                  <a:gd name="T3" fmla="*/ 1 h 13"/>
                  <a:gd name="T4" fmla="*/ 1 w 31"/>
                  <a:gd name="T5" fmla="*/ 4 h 13"/>
                  <a:gd name="T6" fmla="*/ 2 w 31"/>
                  <a:gd name="T7" fmla="*/ 5 h 13"/>
                  <a:gd name="T8" fmla="*/ 5 w 31"/>
                  <a:gd name="T9" fmla="*/ 7 h 13"/>
                  <a:gd name="T10" fmla="*/ 7 w 31"/>
                  <a:gd name="T11" fmla="*/ 6 h 13"/>
                  <a:gd name="T12" fmla="*/ 9 w 31"/>
                  <a:gd name="T13" fmla="*/ 6 h 13"/>
                  <a:gd name="T14" fmla="*/ 12 w 31"/>
                  <a:gd name="T15" fmla="*/ 6 h 13"/>
                  <a:gd name="T16" fmla="*/ 17 w 31"/>
                  <a:gd name="T17" fmla="*/ 6 h 13"/>
                  <a:gd name="T18" fmla="*/ 20 w 31"/>
                  <a:gd name="T19" fmla="*/ 7 h 13"/>
                  <a:gd name="T20" fmla="*/ 28 w 31"/>
                  <a:gd name="T21" fmla="*/ 11 h 13"/>
                  <a:gd name="T22" fmla="*/ 30 w 31"/>
                  <a:gd name="T23" fmla="*/ 12 h 13"/>
                  <a:gd name="T24" fmla="*/ 31 w 31"/>
                  <a:gd name="T25" fmla="*/ 8 h 13"/>
                  <a:gd name="T26" fmla="*/ 30 w 31"/>
                  <a:gd name="T27" fmla="*/ 7 h 13"/>
                  <a:gd name="T28" fmla="*/ 28 w 31"/>
                  <a:gd name="T29" fmla="*/ 7 h 13"/>
                  <a:gd name="T30" fmla="*/ 27 w 31"/>
                  <a:gd name="T31" fmla="*/ 4 h 13"/>
                  <a:gd name="T32" fmla="*/ 25 w 31"/>
                  <a:gd name="T33" fmla="*/ 3 h 13"/>
                  <a:gd name="T34" fmla="*/ 21 w 31"/>
                  <a:gd name="T35" fmla="*/ 3 h 13"/>
                  <a:gd name="T36" fmla="*/ 16 w 31"/>
                  <a:gd name="T37" fmla="*/ 0 h 13"/>
                  <a:gd name="T38" fmla="*/ 12 w 31"/>
                  <a:gd name="T39" fmla="*/ 2 h 13"/>
                  <a:gd name="T40" fmla="*/ 11 w 31"/>
                  <a:gd name="T41" fmla="*/ 0 h 13"/>
                  <a:gd name="T42" fmla="*/ 8 w 31"/>
                  <a:gd name="T43" fmla="*/ 1 h 13"/>
                  <a:gd name="T44" fmla="*/ 6 w 31"/>
                  <a:gd name="T45"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13">
                    <a:moveTo>
                      <a:pt x="6" y="1"/>
                    </a:moveTo>
                    <a:cubicBezTo>
                      <a:pt x="3" y="1"/>
                      <a:pt x="1" y="1"/>
                      <a:pt x="1" y="1"/>
                    </a:cubicBezTo>
                    <a:cubicBezTo>
                      <a:pt x="1" y="2"/>
                      <a:pt x="0" y="3"/>
                      <a:pt x="1" y="4"/>
                    </a:cubicBezTo>
                    <a:cubicBezTo>
                      <a:pt x="2" y="4"/>
                      <a:pt x="1" y="5"/>
                      <a:pt x="2" y="5"/>
                    </a:cubicBezTo>
                    <a:cubicBezTo>
                      <a:pt x="3" y="6"/>
                      <a:pt x="4" y="7"/>
                      <a:pt x="5" y="7"/>
                    </a:cubicBezTo>
                    <a:cubicBezTo>
                      <a:pt x="5" y="7"/>
                      <a:pt x="6" y="6"/>
                      <a:pt x="7" y="6"/>
                    </a:cubicBezTo>
                    <a:cubicBezTo>
                      <a:pt x="8" y="5"/>
                      <a:pt x="8" y="5"/>
                      <a:pt x="9" y="6"/>
                    </a:cubicBezTo>
                    <a:cubicBezTo>
                      <a:pt x="11" y="6"/>
                      <a:pt x="10" y="6"/>
                      <a:pt x="12" y="6"/>
                    </a:cubicBezTo>
                    <a:cubicBezTo>
                      <a:pt x="13" y="6"/>
                      <a:pt x="16" y="7"/>
                      <a:pt x="17" y="6"/>
                    </a:cubicBezTo>
                    <a:cubicBezTo>
                      <a:pt x="18" y="6"/>
                      <a:pt x="20" y="6"/>
                      <a:pt x="20" y="7"/>
                    </a:cubicBezTo>
                    <a:cubicBezTo>
                      <a:pt x="21" y="7"/>
                      <a:pt x="27" y="10"/>
                      <a:pt x="28" y="11"/>
                    </a:cubicBezTo>
                    <a:cubicBezTo>
                      <a:pt x="30" y="12"/>
                      <a:pt x="30" y="13"/>
                      <a:pt x="30" y="12"/>
                    </a:cubicBezTo>
                    <a:cubicBezTo>
                      <a:pt x="31" y="12"/>
                      <a:pt x="31" y="9"/>
                      <a:pt x="31" y="8"/>
                    </a:cubicBezTo>
                    <a:cubicBezTo>
                      <a:pt x="30" y="8"/>
                      <a:pt x="31" y="7"/>
                      <a:pt x="30" y="7"/>
                    </a:cubicBezTo>
                    <a:cubicBezTo>
                      <a:pt x="29" y="7"/>
                      <a:pt x="29" y="8"/>
                      <a:pt x="28" y="7"/>
                    </a:cubicBezTo>
                    <a:cubicBezTo>
                      <a:pt x="28" y="5"/>
                      <a:pt x="28" y="4"/>
                      <a:pt x="27" y="4"/>
                    </a:cubicBezTo>
                    <a:cubicBezTo>
                      <a:pt x="27" y="4"/>
                      <a:pt x="26" y="3"/>
                      <a:pt x="25" y="3"/>
                    </a:cubicBezTo>
                    <a:cubicBezTo>
                      <a:pt x="23" y="2"/>
                      <a:pt x="22" y="3"/>
                      <a:pt x="21" y="3"/>
                    </a:cubicBezTo>
                    <a:cubicBezTo>
                      <a:pt x="21" y="2"/>
                      <a:pt x="18" y="0"/>
                      <a:pt x="16" y="0"/>
                    </a:cubicBezTo>
                    <a:cubicBezTo>
                      <a:pt x="15" y="0"/>
                      <a:pt x="13" y="2"/>
                      <a:pt x="12" y="2"/>
                    </a:cubicBezTo>
                    <a:cubicBezTo>
                      <a:pt x="11" y="2"/>
                      <a:pt x="14" y="1"/>
                      <a:pt x="11" y="0"/>
                    </a:cubicBezTo>
                    <a:cubicBezTo>
                      <a:pt x="9" y="0"/>
                      <a:pt x="9" y="1"/>
                      <a:pt x="8" y="1"/>
                    </a:cubicBezTo>
                    <a:cubicBezTo>
                      <a:pt x="7" y="1"/>
                      <a:pt x="7" y="1"/>
                      <a:pt x="6"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60" name="Freeform 380">
                <a:extLst>
                  <a:ext uri="{FF2B5EF4-FFF2-40B4-BE49-F238E27FC236}">
                    <a16:creationId xmlns:a16="http://schemas.microsoft.com/office/drawing/2014/main" id="{CFB7F1A1-2A93-DD42-B8F9-1EABC9191ADA}"/>
                  </a:ext>
                </a:extLst>
              </p:cNvPr>
              <p:cNvSpPr>
                <a:spLocks/>
              </p:cNvSpPr>
              <p:nvPr/>
            </p:nvSpPr>
            <p:spPr bwMode="auto">
              <a:xfrm>
                <a:off x="7605712" y="4087813"/>
                <a:ext cx="255588" cy="225425"/>
              </a:xfrm>
              <a:custGeom>
                <a:avLst/>
                <a:gdLst>
                  <a:gd name="T0" fmla="*/ 77 w 111"/>
                  <a:gd name="T1" fmla="*/ 13 h 98"/>
                  <a:gd name="T2" fmla="*/ 69 w 111"/>
                  <a:gd name="T3" fmla="*/ 20 h 98"/>
                  <a:gd name="T4" fmla="*/ 59 w 111"/>
                  <a:gd name="T5" fmla="*/ 21 h 98"/>
                  <a:gd name="T6" fmla="*/ 53 w 111"/>
                  <a:gd name="T7" fmla="*/ 31 h 98"/>
                  <a:gd name="T8" fmla="*/ 43 w 111"/>
                  <a:gd name="T9" fmla="*/ 33 h 98"/>
                  <a:gd name="T10" fmla="*/ 41 w 111"/>
                  <a:gd name="T11" fmla="*/ 30 h 98"/>
                  <a:gd name="T12" fmla="*/ 38 w 111"/>
                  <a:gd name="T13" fmla="*/ 28 h 98"/>
                  <a:gd name="T14" fmla="*/ 35 w 111"/>
                  <a:gd name="T15" fmla="*/ 18 h 98"/>
                  <a:gd name="T16" fmla="*/ 36 w 111"/>
                  <a:gd name="T17" fmla="*/ 11 h 98"/>
                  <a:gd name="T18" fmla="*/ 35 w 111"/>
                  <a:gd name="T19" fmla="*/ 6 h 98"/>
                  <a:gd name="T20" fmla="*/ 21 w 111"/>
                  <a:gd name="T21" fmla="*/ 1 h 98"/>
                  <a:gd name="T22" fmla="*/ 10 w 111"/>
                  <a:gd name="T23" fmla="*/ 4 h 98"/>
                  <a:gd name="T24" fmla="*/ 3 w 111"/>
                  <a:gd name="T25" fmla="*/ 6 h 98"/>
                  <a:gd name="T26" fmla="*/ 0 w 111"/>
                  <a:gd name="T27" fmla="*/ 12 h 98"/>
                  <a:gd name="T28" fmla="*/ 11 w 111"/>
                  <a:gd name="T29" fmla="*/ 13 h 98"/>
                  <a:gd name="T30" fmla="*/ 12 w 111"/>
                  <a:gd name="T31" fmla="*/ 19 h 98"/>
                  <a:gd name="T32" fmla="*/ 18 w 111"/>
                  <a:gd name="T33" fmla="*/ 21 h 98"/>
                  <a:gd name="T34" fmla="*/ 25 w 111"/>
                  <a:gd name="T35" fmla="*/ 21 h 98"/>
                  <a:gd name="T36" fmla="*/ 32 w 111"/>
                  <a:gd name="T37" fmla="*/ 19 h 98"/>
                  <a:gd name="T38" fmla="*/ 33 w 111"/>
                  <a:gd name="T39" fmla="*/ 22 h 98"/>
                  <a:gd name="T40" fmla="*/ 32 w 111"/>
                  <a:gd name="T41" fmla="*/ 25 h 98"/>
                  <a:gd name="T42" fmla="*/ 29 w 111"/>
                  <a:gd name="T43" fmla="*/ 27 h 98"/>
                  <a:gd name="T44" fmla="*/ 26 w 111"/>
                  <a:gd name="T45" fmla="*/ 26 h 98"/>
                  <a:gd name="T46" fmla="*/ 22 w 111"/>
                  <a:gd name="T47" fmla="*/ 25 h 98"/>
                  <a:gd name="T48" fmla="*/ 15 w 111"/>
                  <a:gd name="T49" fmla="*/ 26 h 98"/>
                  <a:gd name="T50" fmla="*/ 17 w 111"/>
                  <a:gd name="T51" fmla="*/ 30 h 98"/>
                  <a:gd name="T52" fmla="*/ 20 w 111"/>
                  <a:gd name="T53" fmla="*/ 38 h 98"/>
                  <a:gd name="T54" fmla="*/ 24 w 111"/>
                  <a:gd name="T55" fmla="*/ 41 h 98"/>
                  <a:gd name="T56" fmla="*/ 26 w 111"/>
                  <a:gd name="T57" fmla="*/ 40 h 98"/>
                  <a:gd name="T58" fmla="*/ 29 w 111"/>
                  <a:gd name="T59" fmla="*/ 32 h 98"/>
                  <a:gd name="T60" fmla="*/ 32 w 111"/>
                  <a:gd name="T61" fmla="*/ 32 h 98"/>
                  <a:gd name="T62" fmla="*/ 32 w 111"/>
                  <a:gd name="T63" fmla="*/ 36 h 98"/>
                  <a:gd name="T64" fmla="*/ 35 w 111"/>
                  <a:gd name="T65" fmla="*/ 38 h 98"/>
                  <a:gd name="T66" fmla="*/ 39 w 111"/>
                  <a:gd name="T67" fmla="*/ 39 h 98"/>
                  <a:gd name="T68" fmla="*/ 42 w 111"/>
                  <a:gd name="T69" fmla="*/ 42 h 98"/>
                  <a:gd name="T70" fmla="*/ 57 w 111"/>
                  <a:gd name="T71" fmla="*/ 47 h 98"/>
                  <a:gd name="T72" fmla="*/ 74 w 111"/>
                  <a:gd name="T73" fmla="*/ 53 h 98"/>
                  <a:gd name="T74" fmla="*/ 79 w 111"/>
                  <a:gd name="T75" fmla="*/ 59 h 98"/>
                  <a:gd name="T76" fmla="*/ 81 w 111"/>
                  <a:gd name="T77" fmla="*/ 61 h 98"/>
                  <a:gd name="T78" fmla="*/ 82 w 111"/>
                  <a:gd name="T79" fmla="*/ 64 h 98"/>
                  <a:gd name="T80" fmla="*/ 87 w 111"/>
                  <a:gd name="T81" fmla="*/ 70 h 98"/>
                  <a:gd name="T82" fmla="*/ 91 w 111"/>
                  <a:gd name="T83" fmla="*/ 74 h 98"/>
                  <a:gd name="T84" fmla="*/ 86 w 111"/>
                  <a:gd name="T85" fmla="*/ 73 h 98"/>
                  <a:gd name="T86" fmla="*/ 91 w 111"/>
                  <a:gd name="T87" fmla="*/ 77 h 98"/>
                  <a:gd name="T88" fmla="*/ 90 w 111"/>
                  <a:gd name="T89" fmla="*/ 80 h 98"/>
                  <a:gd name="T90" fmla="*/ 88 w 111"/>
                  <a:gd name="T91" fmla="*/ 87 h 98"/>
                  <a:gd name="T92" fmla="*/ 91 w 111"/>
                  <a:gd name="T93" fmla="*/ 83 h 98"/>
                  <a:gd name="T94" fmla="*/ 98 w 111"/>
                  <a:gd name="T95" fmla="*/ 86 h 98"/>
                  <a:gd name="T96" fmla="*/ 101 w 111"/>
                  <a:gd name="T97" fmla="*/ 88 h 98"/>
                  <a:gd name="T98" fmla="*/ 110 w 111"/>
                  <a:gd name="T99" fmla="*/ 98 h 98"/>
                  <a:gd name="T100" fmla="*/ 110 w 111"/>
                  <a:gd name="T101" fmla="*/ 73 h 98"/>
                  <a:gd name="T102" fmla="*/ 108 w 111"/>
                  <a:gd name="T103" fmla="*/ 71 h 98"/>
                  <a:gd name="T104" fmla="*/ 110 w 111"/>
                  <a:gd name="T105" fmla="*/ 58 h 98"/>
                  <a:gd name="T106" fmla="*/ 108 w 111"/>
                  <a:gd name="T107" fmla="*/ 26 h 98"/>
                  <a:gd name="T108" fmla="*/ 101 w 111"/>
                  <a:gd name="T109" fmla="*/ 23 h 98"/>
                  <a:gd name="T110" fmla="*/ 89 w 111"/>
                  <a:gd name="T111" fmla="*/ 1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1" h="98">
                    <a:moveTo>
                      <a:pt x="82" y="16"/>
                    </a:moveTo>
                    <a:cubicBezTo>
                      <a:pt x="79" y="14"/>
                      <a:pt x="80" y="12"/>
                      <a:pt x="77" y="13"/>
                    </a:cubicBezTo>
                    <a:cubicBezTo>
                      <a:pt x="74" y="13"/>
                      <a:pt x="71" y="15"/>
                      <a:pt x="69" y="16"/>
                    </a:cubicBezTo>
                    <a:cubicBezTo>
                      <a:pt x="67" y="16"/>
                      <a:pt x="70" y="19"/>
                      <a:pt x="69" y="20"/>
                    </a:cubicBezTo>
                    <a:cubicBezTo>
                      <a:pt x="68" y="21"/>
                      <a:pt x="65" y="22"/>
                      <a:pt x="63" y="21"/>
                    </a:cubicBezTo>
                    <a:cubicBezTo>
                      <a:pt x="62" y="21"/>
                      <a:pt x="60" y="20"/>
                      <a:pt x="59" y="21"/>
                    </a:cubicBezTo>
                    <a:cubicBezTo>
                      <a:pt x="59" y="22"/>
                      <a:pt x="56" y="26"/>
                      <a:pt x="56" y="27"/>
                    </a:cubicBezTo>
                    <a:cubicBezTo>
                      <a:pt x="55" y="28"/>
                      <a:pt x="54" y="30"/>
                      <a:pt x="53" y="31"/>
                    </a:cubicBezTo>
                    <a:cubicBezTo>
                      <a:pt x="53" y="32"/>
                      <a:pt x="51" y="34"/>
                      <a:pt x="49" y="34"/>
                    </a:cubicBezTo>
                    <a:cubicBezTo>
                      <a:pt x="46" y="34"/>
                      <a:pt x="43" y="34"/>
                      <a:pt x="43" y="33"/>
                    </a:cubicBezTo>
                    <a:cubicBezTo>
                      <a:pt x="43" y="31"/>
                      <a:pt x="43" y="28"/>
                      <a:pt x="43" y="29"/>
                    </a:cubicBezTo>
                    <a:cubicBezTo>
                      <a:pt x="42" y="29"/>
                      <a:pt x="41" y="30"/>
                      <a:pt x="41" y="30"/>
                    </a:cubicBezTo>
                    <a:cubicBezTo>
                      <a:pt x="40" y="29"/>
                      <a:pt x="41" y="25"/>
                      <a:pt x="40" y="24"/>
                    </a:cubicBezTo>
                    <a:cubicBezTo>
                      <a:pt x="40" y="24"/>
                      <a:pt x="39" y="29"/>
                      <a:pt x="38" y="28"/>
                    </a:cubicBezTo>
                    <a:cubicBezTo>
                      <a:pt x="37" y="27"/>
                      <a:pt x="36" y="24"/>
                      <a:pt x="36" y="23"/>
                    </a:cubicBezTo>
                    <a:cubicBezTo>
                      <a:pt x="36" y="21"/>
                      <a:pt x="35" y="19"/>
                      <a:pt x="35" y="18"/>
                    </a:cubicBezTo>
                    <a:cubicBezTo>
                      <a:pt x="35" y="16"/>
                      <a:pt x="34" y="16"/>
                      <a:pt x="34" y="15"/>
                    </a:cubicBezTo>
                    <a:cubicBezTo>
                      <a:pt x="35" y="13"/>
                      <a:pt x="37" y="12"/>
                      <a:pt x="36" y="11"/>
                    </a:cubicBezTo>
                    <a:cubicBezTo>
                      <a:pt x="36" y="10"/>
                      <a:pt x="33" y="8"/>
                      <a:pt x="34" y="8"/>
                    </a:cubicBezTo>
                    <a:cubicBezTo>
                      <a:pt x="35" y="7"/>
                      <a:pt x="35" y="7"/>
                      <a:pt x="35" y="6"/>
                    </a:cubicBezTo>
                    <a:cubicBezTo>
                      <a:pt x="35" y="6"/>
                      <a:pt x="29" y="5"/>
                      <a:pt x="27" y="5"/>
                    </a:cubicBezTo>
                    <a:cubicBezTo>
                      <a:pt x="25" y="4"/>
                      <a:pt x="22" y="2"/>
                      <a:pt x="21" y="1"/>
                    </a:cubicBezTo>
                    <a:cubicBezTo>
                      <a:pt x="20" y="1"/>
                      <a:pt x="17" y="0"/>
                      <a:pt x="16" y="0"/>
                    </a:cubicBezTo>
                    <a:cubicBezTo>
                      <a:pt x="15" y="0"/>
                      <a:pt x="12" y="4"/>
                      <a:pt x="10" y="4"/>
                    </a:cubicBezTo>
                    <a:cubicBezTo>
                      <a:pt x="9" y="4"/>
                      <a:pt x="7" y="4"/>
                      <a:pt x="5" y="5"/>
                    </a:cubicBezTo>
                    <a:cubicBezTo>
                      <a:pt x="3" y="5"/>
                      <a:pt x="3" y="5"/>
                      <a:pt x="3" y="6"/>
                    </a:cubicBezTo>
                    <a:cubicBezTo>
                      <a:pt x="3" y="7"/>
                      <a:pt x="4" y="8"/>
                      <a:pt x="3" y="8"/>
                    </a:cubicBezTo>
                    <a:cubicBezTo>
                      <a:pt x="3" y="9"/>
                      <a:pt x="0" y="11"/>
                      <a:pt x="0" y="12"/>
                    </a:cubicBezTo>
                    <a:cubicBezTo>
                      <a:pt x="1" y="13"/>
                      <a:pt x="5" y="13"/>
                      <a:pt x="7" y="13"/>
                    </a:cubicBezTo>
                    <a:cubicBezTo>
                      <a:pt x="10" y="13"/>
                      <a:pt x="11" y="13"/>
                      <a:pt x="11" y="13"/>
                    </a:cubicBezTo>
                    <a:cubicBezTo>
                      <a:pt x="12" y="14"/>
                      <a:pt x="9" y="15"/>
                      <a:pt x="10" y="16"/>
                    </a:cubicBezTo>
                    <a:cubicBezTo>
                      <a:pt x="11" y="16"/>
                      <a:pt x="11" y="19"/>
                      <a:pt x="12" y="19"/>
                    </a:cubicBezTo>
                    <a:cubicBezTo>
                      <a:pt x="12" y="20"/>
                      <a:pt x="14" y="21"/>
                      <a:pt x="15" y="21"/>
                    </a:cubicBezTo>
                    <a:cubicBezTo>
                      <a:pt x="16" y="21"/>
                      <a:pt x="17" y="21"/>
                      <a:pt x="18" y="21"/>
                    </a:cubicBezTo>
                    <a:cubicBezTo>
                      <a:pt x="20" y="21"/>
                      <a:pt x="20" y="22"/>
                      <a:pt x="22" y="22"/>
                    </a:cubicBezTo>
                    <a:cubicBezTo>
                      <a:pt x="23" y="22"/>
                      <a:pt x="24" y="21"/>
                      <a:pt x="25" y="21"/>
                    </a:cubicBezTo>
                    <a:cubicBezTo>
                      <a:pt x="27" y="20"/>
                      <a:pt x="28" y="21"/>
                      <a:pt x="28" y="20"/>
                    </a:cubicBezTo>
                    <a:cubicBezTo>
                      <a:pt x="29" y="20"/>
                      <a:pt x="33" y="18"/>
                      <a:pt x="32" y="19"/>
                    </a:cubicBezTo>
                    <a:cubicBezTo>
                      <a:pt x="32" y="20"/>
                      <a:pt x="31" y="21"/>
                      <a:pt x="31" y="21"/>
                    </a:cubicBezTo>
                    <a:cubicBezTo>
                      <a:pt x="32" y="22"/>
                      <a:pt x="33" y="21"/>
                      <a:pt x="33" y="22"/>
                    </a:cubicBezTo>
                    <a:cubicBezTo>
                      <a:pt x="34" y="23"/>
                      <a:pt x="34" y="23"/>
                      <a:pt x="33" y="24"/>
                    </a:cubicBezTo>
                    <a:cubicBezTo>
                      <a:pt x="33" y="24"/>
                      <a:pt x="32" y="24"/>
                      <a:pt x="32" y="25"/>
                    </a:cubicBezTo>
                    <a:cubicBezTo>
                      <a:pt x="32" y="26"/>
                      <a:pt x="31" y="25"/>
                      <a:pt x="31" y="26"/>
                    </a:cubicBezTo>
                    <a:cubicBezTo>
                      <a:pt x="30" y="27"/>
                      <a:pt x="30" y="28"/>
                      <a:pt x="29" y="27"/>
                    </a:cubicBezTo>
                    <a:cubicBezTo>
                      <a:pt x="29" y="27"/>
                      <a:pt x="30" y="26"/>
                      <a:pt x="29" y="26"/>
                    </a:cubicBezTo>
                    <a:cubicBezTo>
                      <a:pt x="28" y="26"/>
                      <a:pt x="26" y="27"/>
                      <a:pt x="26" y="26"/>
                    </a:cubicBezTo>
                    <a:cubicBezTo>
                      <a:pt x="25" y="25"/>
                      <a:pt x="26" y="24"/>
                      <a:pt x="25" y="24"/>
                    </a:cubicBezTo>
                    <a:cubicBezTo>
                      <a:pt x="24" y="24"/>
                      <a:pt x="23" y="24"/>
                      <a:pt x="22" y="25"/>
                    </a:cubicBezTo>
                    <a:cubicBezTo>
                      <a:pt x="22" y="25"/>
                      <a:pt x="20" y="27"/>
                      <a:pt x="20" y="27"/>
                    </a:cubicBezTo>
                    <a:cubicBezTo>
                      <a:pt x="19" y="28"/>
                      <a:pt x="17" y="26"/>
                      <a:pt x="15" y="26"/>
                    </a:cubicBezTo>
                    <a:cubicBezTo>
                      <a:pt x="13" y="26"/>
                      <a:pt x="9" y="26"/>
                      <a:pt x="11" y="27"/>
                    </a:cubicBezTo>
                    <a:cubicBezTo>
                      <a:pt x="12" y="28"/>
                      <a:pt x="15" y="28"/>
                      <a:pt x="17" y="30"/>
                    </a:cubicBezTo>
                    <a:cubicBezTo>
                      <a:pt x="19" y="31"/>
                      <a:pt x="20" y="32"/>
                      <a:pt x="20" y="34"/>
                    </a:cubicBezTo>
                    <a:cubicBezTo>
                      <a:pt x="21" y="36"/>
                      <a:pt x="21" y="36"/>
                      <a:pt x="20" y="38"/>
                    </a:cubicBezTo>
                    <a:cubicBezTo>
                      <a:pt x="20" y="39"/>
                      <a:pt x="19" y="40"/>
                      <a:pt x="21" y="41"/>
                    </a:cubicBezTo>
                    <a:cubicBezTo>
                      <a:pt x="22" y="42"/>
                      <a:pt x="22" y="41"/>
                      <a:pt x="24" y="41"/>
                    </a:cubicBezTo>
                    <a:cubicBezTo>
                      <a:pt x="25" y="41"/>
                      <a:pt x="28" y="43"/>
                      <a:pt x="28" y="43"/>
                    </a:cubicBezTo>
                    <a:cubicBezTo>
                      <a:pt x="28" y="42"/>
                      <a:pt x="26" y="41"/>
                      <a:pt x="26" y="40"/>
                    </a:cubicBezTo>
                    <a:cubicBezTo>
                      <a:pt x="26" y="39"/>
                      <a:pt x="28" y="37"/>
                      <a:pt x="28" y="36"/>
                    </a:cubicBezTo>
                    <a:cubicBezTo>
                      <a:pt x="28" y="35"/>
                      <a:pt x="29" y="33"/>
                      <a:pt x="29" y="32"/>
                    </a:cubicBezTo>
                    <a:cubicBezTo>
                      <a:pt x="30" y="31"/>
                      <a:pt x="29" y="30"/>
                      <a:pt x="31" y="30"/>
                    </a:cubicBezTo>
                    <a:cubicBezTo>
                      <a:pt x="33" y="29"/>
                      <a:pt x="32" y="30"/>
                      <a:pt x="32" y="32"/>
                    </a:cubicBezTo>
                    <a:cubicBezTo>
                      <a:pt x="31" y="33"/>
                      <a:pt x="30" y="36"/>
                      <a:pt x="30" y="36"/>
                    </a:cubicBezTo>
                    <a:cubicBezTo>
                      <a:pt x="31" y="36"/>
                      <a:pt x="32" y="35"/>
                      <a:pt x="32" y="36"/>
                    </a:cubicBezTo>
                    <a:cubicBezTo>
                      <a:pt x="33" y="37"/>
                      <a:pt x="33" y="39"/>
                      <a:pt x="33" y="38"/>
                    </a:cubicBezTo>
                    <a:cubicBezTo>
                      <a:pt x="34" y="38"/>
                      <a:pt x="35" y="37"/>
                      <a:pt x="35" y="38"/>
                    </a:cubicBezTo>
                    <a:cubicBezTo>
                      <a:pt x="36" y="39"/>
                      <a:pt x="36" y="40"/>
                      <a:pt x="37" y="39"/>
                    </a:cubicBezTo>
                    <a:cubicBezTo>
                      <a:pt x="37" y="39"/>
                      <a:pt x="39" y="39"/>
                      <a:pt x="39" y="39"/>
                    </a:cubicBezTo>
                    <a:cubicBezTo>
                      <a:pt x="40" y="40"/>
                      <a:pt x="45" y="40"/>
                      <a:pt x="45" y="40"/>
                    </a:cubicBezTo>
                    <a:cubicBezTo>
                      <a:pt x="45" y="40"/>
                      <a:pt x="42" y="41"/>
                      <a:pt x="42" y="42"/>
                    </a:cubicBezTo>
                    <a:cubicBezTo>
                      <a:pt x="42" y="42"/>
                      <a:pt x="43" y="43"/>
                      <a:pt x="45" y="44"/>
                    </a:cubicBezTo>
                    <a:cubicBezTo>
                      <a:pt x="47" y="44"/>
                      <a:pt x="55" y="46"/>
                      <a:pt x="57" y="47"/>
                    </a:cubicBezTo>
                    <a:cubicBezTo>
                      <a:pt x="59" y="48"/>
                      <a:pt x="62" y="49"/>
                      <a:pt x="66" y="50"/>
                    </a:cubicBezTo>
                    <a:cubicBezTo>
                      <a:pt x="70" y="52"/>
                      <a:pt x="72" y="52"/>
                      <a:pt x="74" y="53"/>
                    </a:cubicBezTo>
                    <a:cubicBezTo>
                      <a:pt x="76" y="54"/>
                      <a:pt x="79" y="55"/>
                      <a:pt x="79" y="56"/>
                    </a:cubicBezTo>
                    <a:cubicBezTo>
                      <a:pt x="79" y="57"/>
                      <a:pt x="78" y="59"/>
                      <a:pt x="79" y="59"/>
                    </a:cubicBezTo>
                    <a:cubicBezTo>
                      <a:pt x="80" y="59"/>
                      <a:pt x="81" y="58"/>
                      <a:pt x="82" y="59"/>
                    </a:cubicBezTo>
                    <a:cubicBezTo>
                      <a:pt x="82" y="60"/>
                      <a:pt x="81" y="60"/>
                      <a:pt x="81" y="61"/>
                    </a:cubicBezTo>
                    <a:cubicBezTo>
                      <a:pt x="82" y="62"/>
                      <a:pt x="83" y="62"/>
                      <a:pt x="82" y="62"/>
                    </a:cubicBezTo>
                    <a:cubicBezTo>
                      <a:pt x="82" y="63"/>
                      <a:pt x="81" y="62"/>
                      <a:pt x="82" y="64"/>
                    </a:cubicBezTo>
                    <a:cubicBezTo>
                      <a:pt x="82" y="65"/>
                      <a:pt x="82" y="65"/>
                      <a:pt x="83" y="66"/>
                    </a:cubicBezTo>
                    <a:cubicBezTo>
                      <a:pt x="84" y="67"/>
                      <a:pt x="86" y="69"/>
                      <a:pt x="87" y="70"/>
                    </a:cubicBezTo>
                    <a:cubicBezTo>
                      <a:pt x="88" y="71"/>
                      <a:pt x="92" y="73"/>
                      <a:pt x="92" y="73"/>
                    </a:cubicBezTo>
                    <a:cubicBezTo>
                      <a:pt x="92" y="74"/>
                      <a:pt x="91" y="74"/>
                      <a:pt x="91" y="74"/>
                    </a:cubicBezTo>
                    <a:cubicBezTo>
                      <a:pt x="90" y="74"/>
                      <a:pt x="88" y="73"/>
                      <a:pt x="87" y="73"/>
                    </a:cubicBezTo>
                    <a:cubicBezTo>
                      <a:pt x="87" y="73"/>
                      <a:pt x="85" y="73"/>
                      <a:pt x="86" y="73"/>
                    </a:cubicBezTo>
                    <a:cubicBezTo>
                      <a:pt x="86" y="74"/>
                      <a:pt x="89" y="75"/>
                      <a:pt x="90" y="76"/>
                    </a:cubicBezTo>
                    <a:cubicBezTo>
                      <a:pt x="91" y="76"/>
                      <a:pt x="91" y="76"/>
                      <a:pt x="91" y="77"/>
                    </a:cubicBezTo>
                    <a:cubicBezTo>
                      <a:pt x="91" y="77"/>
                      <a:pt x="87" y="77"/>
                      <a:pt x="87" y="77"/>
                    </a:cubicBezTo>
                    <a:cubicBezTo>
                      <a:pt x="86" y="78"/>
                      <a:pt x="89" y="79"/>
                      <a:pt x="90" y="80"/>
                    </a:cubicBezTo>
                    <a:cubicBezTo>
                      <a:pt x="90" y="81"/>
                      <a:pt x="90" y="81"/>
                      <a:pt x="90" y="82"/>
                    </a:cubicBezTo>
                    <a:cubicBezTo>
                      <a:pt x="89" y="83"/>
                      <a:pt x="88" y="86"/>
                      <a:pt x="88" y="87"/>
                    </a:cubicBezTo>
                    <a:cubicBezTo>
                      <a:pt x="88" y="87"/>
                      <a:pt x="90" y="87"/>
                      <a:pt x="90" y="86"/>
                    </a:cubicBezTo>
                    <a:cubicBezTo>
                      <a:pt x="90" y="85"/>
                      <a:pt x="90" y="83"/>
                      <a:pt x="91" y="83"/>
                    </a:cubicBezTo>
                    <a:cubicBezTo>
                      <a:pt x="92" y="84"/>
                      <a:pt x="92" y="86"/>
                      <a:pt x="93" y="86"/>
                    </a:cubicBezTo>
                    <a:cubicBezTo>
                      <a:pt x="94" y="86"/>
                      <a:pt x="97" y="86"/>
                      <a:pt x="98" y="86"/>
                    </a:cubicBezTo>
                    <a:cubicBezTo>
                      <a:pt x="99" y="85"/>
                      <a:pt x="100" y="83"/>
                      <a:pt x="101" y="83"/>
                    </a:cubicBezTo>
                    <a:cubicBezTo>
                      <a:pt x="102" y="83"/>
                      <a:pt x="100" y="87"/>
                      <a:pt x="101" y="88"/>
                    </a:cubicBezTo>
                    <a:cubicBezTo>
                      <a:pt x="101" y="89"/>
                      <a:pt x="105" y="91"/>
                      <a:pt x="107" y="92"/>
                    </a:cubicBezTo>
                    <a:cubicBezTo>
                      <a:pt x="108" y="94"/>
                      <a:pt x="109" y="96"/>
                      <a:pt x="110" y="98"/>
                    </a:cubicBezTo>
                    <a:cubicBezTo>
                      <a:pt x="111" y="91"/>
                      <a:pt x="111" y="75"/>
                      <a:pt x="111" y="74"/>
                    </a:cubicBezTo>
                    <a:cubicBezTo>
                      <a:pt x="111" y="73"/>
                      <a:pt x="110" y="73"/>
                      <a:pt x="110" y="73"/>
                    </a:cubicBezTo>
                    <a:cubicBezTo>
                      <a:pt x="110" y="73"/>
                      <a:pt x="110" y="73"/>
                      <a:pt x="110" y="73"/>
                    </a:cubicBezTo>
                    <a:cubicBezTo>
                      <a:pt x="109" y="72"/>
                      <a:pt x="108" y="72"/>
                      <a:pt x="108" y="71"/>
                    </a:cubicBezTo>
                    <a:cubicBezTo>
                      <a:pt x="108" y="71"/>
                      <a:pt x="109" y="70"/>
                      <a:pt x="109" y="69"/>
                    </a:cubicBezTo>
                    <a:cubicBezTo>
                      <a:pt x="109" y="66"/>
                      <a:pt x="110" y="60"/>
                      <a:pt x="110" y="58"/>
                    </a:cubicBezTo>
                    <a:cubicBezTo>
                      <a:pt x="110" y="26"/>
                      <a:pt x="110" y="26"/>
                      <a:pt x="110" y="26"/>
                    </a:cubicBezTo>
                    <a:cubicBezTo>
                      <a:pt x="109" y="26"/>
                      <a:pt x="109" y="26"/>
                      <a:pt x="108" y="26"/>
                    </a:cubicBezTo>
                    <a:cubicBezTo>
                      <a:pt x="107" y="25"/>
                      <a:pt x="108" y="25"/>
                      <a:pt x="106" y="24"/>
                    </a:cubicBezTo>
                    <a:cubicBezTo>
                      <a:pt x="104" y="23"/>
                      <a:pt x="104" y="23"/>
                      <a:pt x="101" y="23"/>
                    </a:cubicBezTo>
                    <a:cubicBezTo>
                      <a:pt x="99" y="23"/>
                      <a:pt x="97" y="24"/>
                      <a:pt x="95" y="23"/>
                    </a:cubicBezTo>
                    <a:cubicBezTo>
                      <a:pt x="94" y="22"/>
                      <a:pt x="92" y="20"/>
                      <a:pt x="89" y="18"/>
                    </a:cubicBezTo>
                    <a:cubicBezTo>
                      <a:pt x="86" y="17"/>
                      <a:pt x="85" y="17"/>
                      <a:pt x="82" y="1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61" name="Freeform 381">
                <a:extLst>
                  <a:ext uri="{FF2B5EF4-FFF2-40B4-BE49-F238E27FC236}">
                    <a16:creationId xmlns:a16="http://schemas.microsoft.com/office/drawing/2014/main" id="{04DDA23E-685B-6A48-AA8B-52C7E0179839}"/>
                  </a:ext>
                </a:extLst>
              </p:cNvPr>
              <p:cNvSpPr>
                <a:spLocks/>
              </p:cNvSpPr>
              <p:nvPr/>
            </p:nvSpPr>
            <p:spPr bwMode="auto">
              <a:xfrm>
                <a:off x="7478712" y="4156076"/>
                <a:ext cx="34925" cy="20638"/>
              </a:xfrm>
              <a:custGeom>
                <a:avLst/>
                <a:gdLst>
                  <a:gd name="T0" fmla="*/ 0 w 15"/>
                  <a:gd name="T1" fmla="*/ 2 h 9"/>
                  <a:gd name="T2" fmla="*/ 1 w 15"/>
                  <a:gd name="T3" fmla="*/ 6 h 9"/>
                  <a:gd name="T4" fmla="*/ 7 w 15"/>
                  <a:gd name="T5" fmla="*/ 9 h 9"/>
                  <a:gd name="T6" fmla="*/ 13 w 15"/>
                  <a:gd name="T7" fmla="*/ 7 h 9"/>
                  <a:gd name="T8" fmla="*/ 14 w 15"/>
                  <a:gd name="T9" fmla="*/ 4 h 9"/>
                  <a:gd name="T10" fmla="*/ 10 w 15"/>
                  <a:gd name="T11" fmla="*/ 1 h 9"/>
                  <a:gd name="T12" fmla="*/ 3 w 15"/>
                  <a:gd name="T13" fmla="*/ 1 h 9"/>
                  <a:gd name="T14" fmla="*/ 0 w 15"/>
                  <a:gd name="T15" fmla="*/ 2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9">
                    <a:moveTo>
                      <a:pt x="0" y="2"/>
                    </a:moveTo>
                    <a:cubicBezTo>
                      <a:pt x="1" y="4"/>
                      <a:pt x="0" y="6"/>
                      <a:pt x="1" y="6"/>
                    </a:cubicBezTo>
                    <a:cubicBezTo>
                      <a:pt x="2" y="7"/>
                      <a:pt x="5" y="9"/>
                      <a:pt x="7" y="9"/>
                    </a:cubicBezTo>
                    <a:cubicBezTo>
                      <a:pt x="9" y="8"/>
                      <a:pt x="12" y="7"/>
                      <a:pt x="13" y="7"/>
                    </a:cubicBezTo>
                    <a:cubicBezTo>
                      <a:pt x="14" y="6"/>
                      <a:pt x="15" y="5"/>
                      <a:pt x="14" y="4"/>
                    </a:cubicBezTo>
                    <a:cubicBezTo>
                      <a:pt x="13" y="3"/>
                      <a:pt x="12" y="2"/>
                      <a:pt x="10" y="1"/>
                    </a:cubicBezTo>
                    <a:cubicBezTo>
                      <a:pt x="8" y="0"/>
                      <a:pt x="5" y="1"/>
                      <a:pt x="3" y="1"/>
                    </a:cubicBezTo>
                    <a:cubicBezTo>
                      <a:pt x="1" y="1"/>
                      <a:pt x="0" y="0"/>
                      <a:pt x="0"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62" name="Freeform 393">
                <a:extLst>
                  <a:ext uri="{FF2B5EF4-FFF2-40B4-BE49-F238E27FC236}">
                    <a16:creationId xmlns:a16="http://schemas.microsoft.com/office/drawing/2014/main" id="{A8EB6043-4D37-444B-A021-CEE05F241B3B}"/>
                  </a:ext>
                </a:extLst>
              </p:cNvPr>
              <p:cNvSpPr>
                <a:spLocks/>
              </p:cNvSpPr>
              <p:nvPr/>
            </p:nvSpPr>
            <p:spPr bwMode="auto">
              <a:xfrm>
                <a:off x="7291387" y="4033838"/>
                <a:ext cx="166688" cy="192088"/>
              </a:xfrm>
              <a:custGeom>
                <a:avLst/>
                <a:gdLst>
                  <a:gd name="T0" fmla="*/ 33 w 72"/>
                  <a:gd name="T1" fmla="*/ 8 h 83"/>
                  <a:gd name="T2" fmla="*/ 28 w 72"/>
                  <a:gd name="T3" fmla="*/ 5 h 83"/>
                  <a:gd name="T4" fmla="*/ 24 w 72"/>
                  <a:gd name="T5" fmla="*/ 8 h 83"/>
                  <a:gd name="T6" fmla="*/ 19 w 72"/>
                  <a:gd name="T7" fmla="*/ 10 h 83"/>
                  <a:gd name="T8" fmla="*/ 16 w 72"/>
                  <a:gd name="T9" fmla="*/ 11 h 83"/>
                  <a:gd name="T10" fmla="*/ 13 w 72"/>
                  <a:gd name="T11" fmla="*/ 16 h 83"/>
                  <a:gd name="T12" fmla="*/ 12 w 72"/>
                  <a:gd name="T13" fmla="*/ 21 h 83"/>
                  <a:gd name="T14" fmla="*/ 12 w 72"/>
                  <a:gd name="T15" fmla="*/ 28 h 83"/>
                  <a:gd name="T16" fmla="*/ 8 w 72"/>
                  <a:gd name="T17" fmla="*/ 32 h 83"/>
                  <a:gd name="T18" fmla="*/ 7 w 72"/>
                  <a:gd name="T19" fmla="*/ 40 h 83"/>
                  <a:gd name="T20" fmla="*/ 1 w 72"/>
                  <a:gd name="T21" fmla="*/ 49 h 83"/>
                  <a:gd name="T22" fmla="*/ 1 w 72"/>
                  <a:gd name="T23" fmla="*/ 54 h 83"/>
                  <a:gd name="T24" fmla="*/ 4 w 72"/>
                  <a:gd name="T25" fmla="*/ 59 h 83"/>
                  <a:gd name="T26" fmla="*/ 9 w 72"/>
                  <a:gd name="T27" fmla="*/ 58 h 83"/>
                  <a:gd name="T28" fmla="*/ 10 w 72"/>
                  <a:gd name="T29" fmla="*/ 63 h 83"/>
                  <a:gd name="T30" fmla="*/ 10 w 72"/>
                  <a:gd name="T31" fmla="*/ 69 h 83"/>
                  <a:gd name="T32" fmla="*/ 8 w 72"/>
                  <a:gd name="T33" fmla="*/ 76 h 83"/>
                  <a:gd name="T34" fmla="*/ 8 w 72"/>
                  <a:gd name="T35" fmla="*/ 81 h 83"/>
                  <a:gd name="T36" fmla="*/ 11 w 72"/>
                  <a:gd name="T37" fmla="*/ 82 h 83"/>
                  <a:gd name="T38" fmla="*/ 16 w 72"/>
                  <a:gd name="T39" fmla="*/ 81 h 83"/>
                  <a:gd name="T40" fmla="*/ 20 w 72"/>
                  <a:gd name="T41" fmla="*/ 82 h 83"/>
                  <a:gd name="T42" fmla="*/ 18 w 72"/>
                  <a:gd name="T43" fmla="*/ 76 h 83"/>
                  <a:gd name="T44" fmla="*/ 19 w 72"/>
                  <a:gd name="T45" fmla="*/ 67 h 83"/>
                  <a:gd name="T46" fmla="*/ 19 w 72"/>
                  <a:gd name="T47" fmla="*/ 55 h 83"/>
                  <a:gd name="T48" fmla="*/ 18 w 72"/>
                  <a:gd name="T49" fmla="*/ 52 h 83"/>
                  <a:gd name="T50" fmla="*/ 26 w 72"/>
                  <a:gd name="T51" fmla="*/ 49 h 83"/>
                  <a:gd name="T52" fmla="*/ 26 w 72"/>
                  <a:gd name="T53" fmla="*/ 55 h 83"/>
                  <a:gd name="T54" fmla="*/ 29 w 72"/>
                  <a:gd name="T55" fmla="*/ 63 h 83"/>
                  <a:gd name="T56" fmla="*/ 32 w 72"/>
                  <a:gd name="T57" fmla="*/ 67 h 83"/>
                  <a:gd name="T58" fmla="*/ 34 w 72"/>
                  <a:gd name="T59" fmla="*/ 73 h 83"/>
                  <a:gd name="T60" fmla="*/ 39 w 72"/>
                  <a:gd name="T61" fmla="*/ 70 h 83"/>
                  <a:gd name="T62" fmla="*/ 43 w 72"/>
                  <a:gd name="T63" fmla="*/ 69 h 83"/>
                  <a:gd name="T64" fmla="*/ 46 w 72"/>
                  <a:gd name="T65" fmla="*/ 65 h 83"/>
                  <a:gd name="T66" fmla="*/ 44 w 72"/>
                  <a:gd name="T67" fmla="*/ 64 h 83"/>
                  <a:gd name="T68" fmla="*/ 43 w 72"/>
                  <a:gd name="T69" fmla="*/ 62 h 83"/>
                  <a:gd name="T70" fmla="*/ 41 w 72"/>
                  <a:gd name="T71" fmla="*/ 57 h 83"/>
                  <a:gd name="T72" fmla="*/ 42 w 72"/>
                  <a:gd name="T73" fmla="*/ 54 h 83"/>
                  <a:gd name="T74" fmla="*/ 37 w 72"/>
                  <a:gd name="T75" fmla="*/ 49 h 83"/>
                  <a:gd name="T76" fmla="*/ 32 w 72"/>
                  <a:gd name="T77" fmla="*/ 43 h 83"/>
                  <a:gd name="T78" fmla="*/ 29 w 72"/>
                  <a:gd name="T79" fmla="*/ 42 h 83"/>
                  <a:gd name="T80" fmla="*/ 32 w 72"/>
                  <a:gd name="T81" fmla="*/ 40 h 83"/>
                  <a:gd name="T82" fmla="*/ 38 w 72"/>
                  <a:gd name="T83" fmla="*/ 36 h 83"/>
                  <a:gd name="T84" fmla="*/ 45 w 72"/>
                  <a:gd name="T85" fmla="*/ 30 h 83"/>
                  <a:gd name="T86" fmla="*/ 49 w 72"/>
                  <a:gd name="T87" fmla="*/ 28 h 83"/>
                  <a:gd name="T88" fmla="*/ 52 w 72"/>
                  <a:gd name="T89" fmla="*/ 27 h 83"/>
                  <a:gd name="T90" fmla="*/ 47 w 72"/>
                  <a:gd name="T91" fmla="*/ 27 h 83"/>
                  <a:gd name="T92" fmla="*/ 40 w 72"/>
                  <a:gd name="T93" fmla="*/ 28 h 83"/>
                  <a:gd name="T94" fmla="*/ 33 w 72"/>
                  <a:gd name="T95" fmla="*/ 29 h 83"/>
                  <a:gd name="T96" fmla="*/ 22 w 72"/>
                  <a:gd name="T97" fmla="*/ 35 h 83"/>
                  <a:gd name="T98" fmla="*/ 19 w 72"/>
                  <a:gd name="T99" fmla="*/ 29 h 83"/>
                  <a:gd name="T100" fmla="*/ 15 w 72"/>
                  <a:gd name="T101" fmla="*/ 23 h 83"/>
                  <a:gd name="T102" fmla="*/ 20 w 72"/>
                  <a:gd name="T103" fmla="*/ 14 h 83"/>
                  <a:gd name="T104" fmla="*/ 38 w 72"/>
                  <a:gd name="T105" fmla="*/ 14 h 83"/>
                  <a:gd name="T106" fmla="*/ 55 w 72"/>
                  <a:gd name="T107" fmla="*/ 16 h 83"/>
                  <a:gd name="T108" fmla="*/ 62 w 72"/>
                  <a:gd name="T109" fmla="*/ 15 h 83"/>
                  <a:gd name="T110" fmla="*/ 69 w 72"/>
                  <a:gd name="T111" fmla="*/ 9 h 83"/>
                  <a:gd name="T112" fmla="*/ 72 w 72"/>
                  <a:gd name="T113" fmla="*/ 1 h 83"/>
                  <a:gd name="T114" fmla="*/ 68 w 72"/>
                  <a:gd name="T115" fmla="*/ 3 h 83"/>
                  <a:gd name="T116" fmla="*/ 65 w 72"/>
                  <a:gd name="T117" fmla="*/ 6 h 83"/>
                  <a:gd name="T118" fmla="*/ 51 w 72"/>
                  <a:gd name="T119" fmla="*/ 10 h 83"/>
                  <a:gd name="T120" fmla="*/ 40 w 72"/>
                  <a:gd name="T121" fmla="*/ 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2" h="83">
                    <a:moveTo>
                      <a:pt x="37" y="8"/>
                    </a:moveTo>
                    <a:cubicBezTo>
                      <a:pt x="34" y="8"/>
                      <a:pt x="34" y="9"/>
                      <a:pt x="33" y="8"/>
                    </a:cubicBezTo>
                    <a:cubicBezTo>
                      <a:pt x="32" y="6"/>
                      <a:pt x="32" y="5"/>
                      <a:pt x="31" y="5"/>
                    </a:cubicBezTo>
                    <a:cubicBezTo>
                      <a:pt x="29" y="5"/>
                      <a:pt x="30" y="6"/>
                      <a:pt x="28" y="5"/>
                    </a:cubicBezTo>
                    <a:cubicBezTo>
                      <a:pt x="26" y="5"/>
                      <a:pt x="25" y="3"/>
                      <a:pt x="24" y="4"/>
                    </a:cubicBezTo>
                    <a:cubicBezTo>
                      <a:pt x="24" y="6"/>
                      <a:pt x="24" y="7"/>
                      <a:pt x="24" y="8"/>
                    </a:cubicBezTo>
                    <a:cubicBezTo>
                      <a:pt x="23" y="9"/>
                      <a:pt x="22" y="11"/>
                      <a:pt x="21" y="10"/>
                    </a:cubicBezTo>
                    <a:cubicBezTo>
                      <a:pt x="20" y="10"/>
                      <a:pt x="19" y="11"/>
                      <a:pt x="19" y="10"/>
                    </a:cubicBezTo>
                    <a:cubicBezTo>
                      <a:pt x="19" y="8"/>
                      <a:pt x="18" y="6"/>
                      <a:pt x="18" y="7"/>
                    </a:cubicBezTo>
                    <a:cubicBezTo>
                      <a:pt x="17" y="8"/>
                      <a:pt x="18" y="11"/>
                      <a:pt x="16" y="11"/>
                    </a:cubicBezTo>
                    <a:cubicBezTo>
                      <a:pt x="14" y="11"/>
                      <a:pt x="13" y="11"/>
                      <a:pt x="13" y="12"/>
                    </a:cubicBezTo>
                    <a:cubicBezTo>
                      <a:pt x="13" y="13"/>
                      <a:pt x="14" y="14"/>
                      <a:pt x="13" y="16"/>
                    </a:cubicBezTo>
                    <a:cubicBezTo>
                      <a:pt x="12" y="17"/>
                      <a:pt x="14" y="19"/>
                      <a:pt x="11" y="18"/>
                    </a:cubicBezTo>
                    <a:cubicBezTo>
                      <a:pt x="8" y="18"/>
                      <a:pt x="11" y="20"/>
                      <a:pt x="12" y="21"/>
                    </a:cubicBezTo>
                    <a:cubicBezTo>
                      <a:pt x="13" y="23"/>
                      <a:pt x="13" y="23"/>
                      <a:pt x="13" y="24"/>
                    </a:cubicBezTo>
                    <a:cubicBezTo>
                      <a:pt x="12" y="25"/>
                      <a:pt x="13" y="28"/>
                      <a:pt x="12" y="28"/>
                    </a:cubicBezTo>
                    <a:cubicBezTo>
                      <a:pt x="12" y="29"/>
                      <a:pt x="12" y="27"/>
                      <a:pt x="11" y="27"/>
                    </a:cubicBezTo>
                    <a:cubicBezTo>
                      <a:pt x="10" y="27"/>
                      <a:pt x="9" y="30"/>
                      <a:pt x="8" y="32"/>
                    </a:cubicBezTo>
                    <a:cubicBezTo>
                      <a:pt x="6" y="34"/>
                      <a:pt x="7" y="35"/>
                      <a:pt x="7" y="37"/>
                    </a:cubicBezTo>
                    <a:cubicBezTo>
                      <a:pt x="7" y="38"/>
                      <a:pt x="8" y="39"/>
                      <a:pt x="7" y="40"/>
                    </a:cubicBezTo>
                    <a:cubicBezTo>
                      <a:pt x="6" y="41"/>
                      <a:pt x="6" y="42"/>
                      <a:pt x="4" y="45"/>
                    </a:cubicBezTo>
                    <a:cubicBezTo>
                      <a:pt x="1" y="47"/>
                      <a:pt x="1" y="48"/>
                      <a:pt x="1" y="49"/>
                    </a:cubicBezTo>
                    <a:cubicBezTo>
                      <a:pt x="2" y="51"/>
                      <a:pt x="3" y="50"/>
                      <a:pt x="2" y="52"/>
                    </a:cubicBezTo>
                    <a:cubicBezTo>
                      <a:pt x="2" y="53"/>
                      <a:pt x="0" y="53"/>
                      <a:pt x="1" y="54"/>
                    </a:cubicBezTo>
                    <a:cubicBezTo>
                      <a:pt x="1" y="55"/>
                      <a:pt x="2" y="55"/>
                      <a:pt x="3" y="57"/>
                    </a:cubicBezTo>
                    <a:cubicBezTo>
                      <a:pt x="3" y="58"/>
                      <a:pt x="2" y="59"/>
                      <a:pt x="4" y="59"/>
                    </a:cubicBezTo>
                    <a:cubicBezTo>
                      <a:pt x="5" y="59"/>
                      <a:pt x="6" y="58"/>
                      <a:pt x="7" y="58"/>
                    </a:cubicBezTo>
                    <a:cubicBezTo>
                      <a:pt x="8" y="58"/>
                      <a:pt x="9" y="57"/>
                      <a:pt x="9" y="58"/>
                    </a:cubicBezTo>
                    <a:cubicBezTo>
                      <a:pt x="9" y="59"/>
                      <a:pt x="8" y="59"/>
                      <a:pt x="9" y="61"/>
                    </a:cubicBezTo>
                    <a:cubicBezTo>
                      <a:pt x="10" y="62"/>
                      <a:pt x="10" y="62"/>
                      <a:pt x="10" y="63"/>
                    </a:cubicBezTo>
                    <a:cubicBezTo>
                      <a:pt x="11" y="65"/>
                      <a:pt x="10" y="65"/>
                      <a:pt x="10" y="66"/>
                    </a:cubicBezTo>
                    <a:cubicBezTo>
                      <a:pt x="10" y="67"/>
                      <a:pt x="10" y="68"/>
                      <a:pt x="10" y="69"/>
                    </a:cubicBezTo>
                    <a:cubicBezTo>
                      <a:pt x="10" y="70"/>
                      <a:pt x="10" y="71"/>
                      <a:pt x="10" y="72"/>
                    </a:cubicBezTo>
                    <a:cubicBezTo>
                      <a:pt x="9" y="73"/>
                      <a:pt x="8" y="75"/>
                      <a:pt x="8" y="76"/>
                    </a:cubicBezTo>
                    <a:cubicBezTo>
                      <a:pt x="8" y="76"/>
                      <a:pt x="8" y="78"/>
                      <a:pt x="8" y="79"/>
                    </a:cubicBezTo>
                    <a:cubicBezTo>
                      <a:pt x="8" y="80"/>
                      <a:pt x="7" y="81"/>
                      <a:pt x="8" y="81"/>
                    </a:cubicBezTo>
                    <a:cubicBezTo>
                      <a:pt x="9" y="81"/>
                      <a:pt x="9" y="81"/>
                      <a:pt x="10" y="81"/>
                    </a:cubicBezTo>
                    <a:cubicBezTo>
                      <a:pt x="10" y="82"/>
                      <a:pt x="11" y="83"/>
                      <a:pt x="11" y="82"/>
                    </a:cubicBezTo>
                    <a:cubicBezTo>
                      <a:pt x="12" y="82"/>
                      <a:pt x="12" y="82"/>
                      <a:pt x="13" y="81"/>
                    </a:cubicBezTo>
                    <a:cubicBezTo>
                      <a:pt x="14" y="81"/>
                      <a:pt x="15" y="82"/>
                      <a:pt x="16" y="81"/>
                    </a:cubicBezTo>
                    <a:cubicBezTo>
                      <a:pt x="16" y="81"/>
                      <a:pt x="17" y="81"/>
                      <a:pt x="18" y="81"/>
                    </a:cubicBezTo>
                    <a:cubicBezTo>
                      <a:pt x="18" y="81"/>
                      <a:pt x="20" y="82"/>
                      <a:pt x="20" y="82"/>
                    </a:cubicBezTo>
                    <a:cubicBezTo>
                      <a:pt x="20" y="81"/>
                      <a:pt x="20" y="80"/>
                      <a:pt x="19" y="79"/>
                    </a:cubicBezTo>
                    <a:cubicBezTo>
                      <a:pt x="18" y="78"/>
                      <a:pt x="17" y="77"/>
                      <a:pt x="18" y="76"/>
                    </a:cubicBezTo>
                    <a:cubicBezTo>
                      <a:pt x="18" y="76"/>
                      <a:pt x="20" y="72"/>
                      <a:pt x="20" y="71"/>
                    </a:cubicBezTo>
                    <a:cubicBezTo>
                      <a:pt x="19" y="70"/>
                      <a:pt x="19" y="68"/>
                      <a:pt x="19" y="67"/>
                    </a:cubicBezTo>
                    <a:cubicBezTo>
                      <a:pt x="19" y="66"/>
                      <a:pt x="20" y="64"/>
                      <a:pt x="20" y="62"/>
                    </a:cubicBezTo>
                    <a:cubicBezTo>
                      <a:pt x="20" y="60"/>
                      <a:pt x="20" y="56"/>
                      <a:pt x="19" y="55"/>
                    </a:cubicBezTo>
                    <a:cubicBezTo>
                      <a:pt x="19" y="54"/>
                      <a:pt x="17" y="54"/>
                      <a:pt x="17" y="53"/>
                    </a:cubicBezTo>
                    <a:cubicBezTo>
                      <a:pt x="17" y="52"/>
                      <a:pt x="17" y="52"/>
                      <a:pt x="18" y="52"/>
                    </a:cubicBezTo>
                    <a:cubicBezTo>
                      <a:pt x="18" y="51"/>
                      <a:pt x="22" y="49"/>
                      <a:pt x="23" y="49"/>
                    </a:cubicBezTo>
                    <a:cubicBezTo>
                      <a:pt x="24" y="49"/>
                      <a:pt x="25" y="48"/>
                      <a:pt x="26" y="49"/>
                    </a:cubicBezTo>
                    <a:cubicBezTo>
                      <a:pt x="26" y="49"/>
                      <a:pt x="27" y="52"/>
                      <a:pt x="27" y="53"/>
                    </a:cubicBezTo>
                    <a:cubicBezTo>
                      <a:pt x="27" y="54"/>
                      <a:pt x="27" y="54"/>
                      <a:pt x="26" y="55"/>
                    </a:cubicBezTo>
                    <a:cubicBezTo>
                      <a:pt x="25" y="57"/>
                      <a:pt x="25" y="57"/>
                      <a:pt x="25" y="58"/>
                    </a:cubicBezTo>
                    <a:cubicBezTo>
                      <a:pt x="26" y="59"/>
                      <a:pt x="28" y="62"/>
                      <a:pt x="29" y="63"/>
                    </a:cubicBezTo>
                    <a:cubicBezTo>
                      <a:pt x="31" y="64"/>
                      <a:pt x="33" y="63"/>
                      <a:pt x="32" y="64"/>
                    </a:cubicBezTo>
                    <a:cubicBezTo>
                      <a:pt x="32" y="66"/>
                      <a:pt x="32" y="66"/>
                      <a:pt x="32" y="67"/>
                    </a:cubicBezTo>
                    <a:cubicBezTo>
                      <a:pt x="31" y="68"/>
                      <a:pt x="31" y="70"/>
                      <a:pt x="31" y="70"/>
                    </a:cubicBezTo>
                    <a:cubicBezTo>
                      <a:pt x="31" y="71"/>
                      <a:pt x="32" y="72"/>
                      <a:pt x="34" y="73"/>
                    </a:cubicBezTo>
                    <a:cubicBezTo>
                      <a:pt x="36" y="73"/>
                      <a:pt x="37" y="74"/>
                      <a:pt x="38" y="73"/>
                    </a:cubicBezTo>
                    <a:cubicBezTo>
                      <a:pt x="38" y="72"/>
                      <a:pt x="39" y="71"/>
                      <a:pt x="39" y="70"/>
                    </a:cubicBezTo>
                    <a:cubicBezTo>
                      <a:pt x="39" y="70"/>
                      <a:pt x="39" y="69"/>
                      <a:pt x="40" y="69"/>
                    </a:cubicBezTo>
                    <a:cubicBezTo>
                      <a:pt x="41" y="69"/>
                      <a:pt x="42" y="69"/>
                      <a:pt x="43" y="69"/>
                    </a:cubicBezTo>
                    <a:cubicBezTo>
                      <a:pt x="44" y="68"/>
                      <a:pt x="47" y="69"/>
                      <a:pt x="47" y="68"/>
                    </a:cubicBezTo>
                    <a:cubicBezTo>
                      <a:pt x="47" y="67"/>
                      <a:pt x="47" y="65"/>
                      <a:pt x="46" y="65"/>
                    </a:cubicBezTo>
                    <a:cubicBezTo>
                      <a:pt x="45" y="65"/>
                      <a:pt x="46" y="66"/>
                      <a:pt x="45" y="65"/>
                    </a:cubicBezTo>
                    <a:cubicBezTo>
                      <a:pt x="44" y="65"/>
                      <a:pt x="45" y="64"/>
                      <a:pt x="44" y="64"/>
                    </a:cubicBezTo>
                    <a:cubicBezTo>
                      <a:pt x="43" y="64"/>
                      <a:pt x="42" y="64"/>
                      <a:pt x="42" y="63"/>
                    </a:cubicBezTo>
                    <a:cubicBezTo>
                      <a:pt x="42" y="63"/>
                      <a:pt x="43" y="63"/>
                      <a:pt x="43" y="62"/>
                    </a:cubicBezTo>
                    <a:cubicBezTo>
                      <a:pt x="42" y="62"/>
                      <a:pt x="39" y="59"/>
                      <a:pt x="39" y="59"/>
                    </a:cubicBezTo>
                    <a:cubicBezTo>
                      <a:pt x="40" y="58"/>
                      <a:pt x="41" y="58"/>
                      <a:pt x="41" y="57"/>
                    </a:cubicBezTo>
                    <a:cubicBezTo>
                      <a:pt x="41" y="56"/>
                      <a:pt x="40" y="55"/>
                      <a:pt x="41" y="55"/>
                    </a:cubicBezTo>
                    <a:cubicBezTo>
                      <a:pt x="41" y="54"/>
                      <a:pt x="42" y="55"/>
                      <a:pt x="42" y="54"/>
                    </a:cubicBezTo>
                    <a:cubicBezTo>
                      <a:pt x="42" y="53"/>
                      <a:pt x="40" y="52"/>
                      <a:pt x="39" y="51"/>
                    </a:cubicBezTo>
                    <a:cubicBezTo>
                      <a:pt x="38" y="50"/>
                      <a:pt x="37" y="49"/>
                      <a:pt x="37" y="49"/>
                    </a:cubicBezTo>
                    <a:cubicBezTo>
                      <a:pt x="37" y="48"/>
                      <a:pt x="36" y="46"/>
                      <a:pt x="35" y="45"/>
                    </a:cubicBezTo>
                    <a:cubicBezTo>
                      <a:pt x="34" y="44"/>
                      <a:pt x="33" y="44"/>
                      <a:pt x="32" y="43"/>
                    </a:cubicBezTo>
                    <a:cubicBezTo>
                      <a:pt x="31" y="42"/>
                      <a:pt x="31" y="42"/>
                      <a:pt x="31" y="42"/>
                    </a:cubicBezTo>
                    <a:cubicBezTo>
                      <a:pt x="30" y="42"/>
                      <a:pt x="30" y="43"/>
                      <a:pt x="29" y="42"/>
                    </a:cubicBezTo>
                    <a:cubicBezTo>
                      <a:pt x="28" y="40"/>
                      <a:pt x="28" y="40"/>
                      <a:pt x="29" y="39"/>
                    </a:cubicBezTo>
                    <a:cubicBezTo>
                      <a:pt x="30" y="39"/>
                      <a:pt x="31" y="40"/>
                      <a:pt x="32" y="40"/>
                    </a:cubicBezTo>
                    <a:cubicBezTo>
                      <a:pt x="32" y="40"/>
                      <a:pt x="33" y="40"/>
                      <a:pt x="34" y="39"/>
                    </a:cubicBezTo>
                    <a:cubicBezTo>
                      <a:pt x="35" y="39"/>
                      <a:pt x="37" y="37"/>
                      <a:pt x="38" y="36"/>
                    </a:cubicBezTo>
                    <a:cubicBezTo>
                      <a:pt x="39" y="35"/>
                      <a:pt x="42" y="33"/>
                      <a:pt x="43" y="33"/>
                    </a:cubicBezTo>
                    <a:cubicBezTo>
                      <a:pt x="44" y="32"/>
                      <a:pt x="44" y="30"/>
                      <a:pt x="45" y="30"/>
                    </a:cubicBezTo>
                    <a:cubicBezTo>
                      <a:pt x="46" y="29"/>
                      <a:pt x="46" y="30"/>
                      <a:pt x="47" y="29"/>
                    </a:cubicBezTo>
                    <a:cubicBezTo>
                      <a:pt x="48" y="29"/>
                      <a:pt x="48" y="28"/>
                      <a:pt x="49" y="28"/>
                    </a:cubicBezTo>
                    <a:cubicBezTo>
                      <a:pt x="49" y="29"/>
                      <a:pt x="52" y="31"/>
                      <a:pt x="52" y="30"/>
                    </a:cubicBezTo>
                    <a:cubicBezTo>
                      <a:pt x="52" y="29"/>
                      <a:pt x="52" y="27"/>
                      <a:pt x="52" y="27"/>
                    </a:cubicBezTo>
                    <a:cubicBezTo>
                      <a:pt x="51" y="26"/>
                      <a:pt x="49" y="25"/>
                      <a:pt x="49" y="26"/>
                    </a:cubicBezTo>
                    <a:cubicBezTo>
                      <a:pt x="48" y="26"/>
                      <a:pt x="48" y="26"/>
                      <a:pt x="47" y="27"/>
                    </a:cubicBezTo>
                    <a:cubicBezTo>
                      <a:pt x="46" y="28"/>
                      <a:pt x="46" y="28"/>
                      <a:pt x="44" y="28"/>
                    </a:cubicBezTo>
                    <a:cubicBezTo>
                      <a:pt x="43" y="28"/>
                      <a:pt x="40" y="27"/>
                      <a:pt x="40" y="28"/>
                    </a:cubicBezTo>
                    <a:cubicBezTo>
                      <a:pt x="39" y="28"/>
                      <a:pt x="36" y="31"/>
                      <a:pt x="36" y="30"/>
                    </a:cubicBezTo>
                    <a:cubicBezTo>
                      <a:pt x="35" y="30"/>
                      <a:pt x="33" y="29"/>
                      <a:pt x="33" y="29"/>
                    </a:cubicBezTo>
                    <a:cubicBezTo>
                      <a:pt x="33" y="29"/>
                      <a:pt x="28" y="35"/>
                      <a:pt x="27" y="35"/>
                    </a:cubicBezTo>
                    <a:cubicBezTo>
                      <a:pt x="26" y="35"/>
                      <a:pt x="23" y="35"/>
                      <a:pt x="22" y="35"/>
                    </a:cubicBezTo>
                    <a:cubicBezTo>
                      <a:pt x="22" y="35"/>
                      <a:pt x="21" y="32"/>
                      <a:pt x="20" y="31"/>
                    </a:cubicBezTo>
                    <a:cubicBezTo>
                      <a:pt x="20" y="31"/>
                      <a:pt x="20" y="29"/>
                      <a:pt x="19" y="29"/>
                    </a:cubicBezTo>
                    <a:cubicBezTo>
                      <a:pt x="17" y="29"/>
                      <a:pt x="16" y="27"/>
                      <a:pt x="15" y="26"/>
                    </a:cubicBezTo>
                    <a:cubicBezTo>
                      <a:pt x="15" y="26"/>
                      <a:pt x="14" y="24"/>
                      <a:pt x="15" y="23"/>
                    </a:cubicBezTo>
                    <a:cubicBezTo>
                      <a:pt x="15" y="21"/>
                      <a:pt x="15" y="20"/>
                      <a:pt x="16" y="18"/>
                    </a:cubicBezTo>
                    <a:cubicBezTo>
                      <a:pt x="16" y="17"/>
                      <a:pt x="19" y="15"/>
                      <a:pt x="20" y="14"/>
                    </a:cubicBezTo>
                    <a:cubicBezTo>
                      <a:pt x="22" y="13"/>
                      <a:pt x="22" y="13"/>
                      <a:pt x="26" y="14"/>
                    </a:cubicBezTo>
                    <a:cubicBezTo>
                      <a:pt x="29" y="14"/>
                      <a:pt x="33" y="15"/>
                      <a:pt x="38" y="14"/>
                    </a:cubicBezTo>
                    <a:cubicBezTo>
                      <a:pt x="43" y="14"/>
                      <a:pt x="48" y="14"/>
                      <a:pt x="49" y="14"/>
                    </a:cubicBezTo>
                    <a:cubicBezTo>
                      <a:pt x="49" y="14"/>
                      <a:pt x="52" y="16"/>
                      <a:pt x="55" y="16"/>
                    </a:cubicBezTo>
                    <a:cubicBezTo>
                      <a:pt x="57" y="16"/>
                      <a:pt x="57" y="16"/>
                      <a:pt x="59" y="15"/>
                    </a:cubicBezTo>
                    <a:cubicBezTo>
                      <a:pt x="60" y="15"/>
                      <a:pt x="61" y="16"/>
                      <a:pt x="62" y="15"/>
                    </a:cubicBezTo>
                    <a:cubicBezTo>
                      <a:pt x="63" y="14"/>
                      <a:pt x="65" y="11"/>
                      <a:pt x="66" y="11"/>
                    </a:cubicBezTo>
                    <a:cubicBezTo>
                      <a:pt x="67" y="10"/>
                      <a:pt x="68" y="10"/>
                      <a:pt x="69" y="9"/>
                    </a:cubicBezTo>
                    <a:cubicBezTo>
                      <a:pt x="69" y="7"/>
                      <a:pt x="71" y="4"/>
                      <a:pt x="72" y="3"/>
                    </a:cubicBezTo>
                    <a:cubicBezTo>
                      <a:pt x="72" y="2"/>
                      <a:pt x="72" y="1"/>
                      <a:pt x="72" y="1"/>
                    </a:cubicBezTo>
                    <a:cubicBezTo>
                      <a:pt x="71" y="0"/>
                      <a:pt x="70" y="0"/>
                      <a:pt x="70" y="0"/>
                    </a:cubicBezTo>
                    <a:cubicBezTo>
                      <a:pt x="69" y="1"/>
                      <a:pt x="68" y="2"/>
                      <a:pt x="68" y="3"/>
                    </a:cubicBezTo>
                    <a:cubicBezTo>
                      <a:pt x="68" y="4"/>
                      <a:pt x="66" y="4"/>
                      <a:pt x="65" y="4"/>
                    </a:cubicBezTo>
                    <a:cubicBezTo>
                      <a:pt x="65" y="5"/>
                      <a:pt x="66" y="6"/>
                      <a:pt x="65" y="6"/>
                    </a:cubicBezTo>
                    <a:cubicBezTo>
                      <a:pt x="64" y="7"/>
                      <a:pt x="59" y="9"/>
                      <a:pt x="59" y="10"/>
                    </a:cubicBezTo>
                    <a:cubicBezTo>
                      <a:pt x="58" y="11"/>
                      <a:pt x="53" y="10"/>
                      <a:pt x="51" y="10"/>
                    </a:cubicBezTo>
                    <a:cubicBezTo>
                      <a:pt x="48" y="9"/>
                      <a:pt x="47" y="12"/>
                      <a:pt x="46" y="11"/>
                    </a:cubicBezTo>
                    <a:cubicBezTo>
                      <a:pt x="45" y="10"/>
                      <a:pt x="41" y="9"/>
                      <a:pt x="40" y="8"/>
                    </a:cubicBezTo>
                    <a:cubicBezTo>
                      <a:pt x="39" y="8"/>
                      <a:pt x="38" y="7"/>
                      <a:pt x="37" y="8"/>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63" name="Freeform 397">
                <a:extLst>
                  <a:ext uri="{FF2B5EF4-FFF2-40B4-BE49-F238E27FC236}">
                    <a16:creationId xmlns:a16="http://schemas.microsoft.com/office/drawing/2014/main" id="{57638FF7-D3CA-8C4D-B35E-E11B5F80D7BC}"/>
                  </a:ext>
                </a:extLst>
              </p:cNvPr>
              <p:cNvSpPr>
                <a:spLocks/>
              </p:cNvSpPr>
              <p:nvPr/>
            </p:nvSpPr>
            <p:spPr bwMode="auto">
              <a:xfrm>
                <a:off x="7473950" y="4271963"/>
                <a:ext cx="26988" cy="14288"/>
              </a:xfrm>
              <a:custGeom>
                <a:avLst/>
                <a:gdLst>
                  <a:gd name="T0" fmla="*/ 3 w 12"/>
                  <a:gd name="T1" fmla="*/ 1 h 6"/>
                  <a:gd name="T2" fmla="*/ 5 w 12"/>
                  <a:gd name="T3" fmla="*/ 1 h 6"/>
                  <a:gd name="T4" fmla="*/ 9 w 12"/>
                  <a:gd name="T5" fmla="*/ 0 h 6"/>
                  <a:gd name="T6" fmla="*/ 11 w 12"/>
                  <a:gd name="T7" fmla="*/ 2 h 6"/>
                  <a:gd name="T8" fmla="*/ 8 w 12"/>
                  <a:gd name="T9" fmla="*/ 4 h 6"/>
                  <a:gd name="T10" fmla="*/ 3 w 12"/>
                  <a:gd name="T11" fmla="*/ 4 h 6"/>
                  <a:gd name="T12" fmla="*/ 0 w 12"/>
                  <a:gd name="T13" fmla="*/ 5 h 6"/>
                  <a:gd name="T14" fmla="*/ 3 w 12"/>
                  <a:gd name="T15" fmla="*/ 1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6">
                    <a:moveTo>
                      <a:pt x="3" y="1"/>
                    </a:moveTo>
                    <a:cubicBezTo>
                      <a:pt x="4" y="2"/>
                      <a:pt x="4" y="2"/>
                      <a:pt x="5" y="1"/>
                    </a:cubicBezTo>
                    <a:cubicBezTo>
                      <a:pt x="7" y="1"/>
                      <a:pt x="8" y="0"/>
                      <a:pt x="9" y="0"/>
                    </a:cubicBezTo>
                    <a:cubicBezTo>
                      <a:pt x="9" y="0"/>
                      <a:pt x="12" y="2"/>
                      <a:pt x="11" y="2"/>
                    </a:cubicBezTo>
                    <a:cubicBezTo>
                      <a:pt x="10" y="3"/>
                      <a:pt x="9" y="4"/>
                      <a:pt x="8" y="4"/>
                    </a:cubicBezTo>
                    <a:cubicBezTo>
                      <a:pt x="6" y="4"/>
                      <a:pt x="3" y="4"/>
                      <a:pt x="3" y="4"/>
                    </a:cubicBezTo>
                    <a:cubicBezTo>
                      <a:pt x="2" y="4"/>
                      <a:pt x="0" y="6"/>
                      <a:pt x="0" y="5"/>
                    </a:cubicBezTo>
                    <a:cubicBezTo>
                      <a:pt x="0" y="4"/>
                      <a:pt x="0" y="1"/>
                      <a:pt x="3"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64" name="Freeform 401">
                <a:extLst>
                  <a:ext uri="{FF2B5EF4-FFF2-40B4-BE49-F238E27FC236}">
                    <a16:creationId xmlns:a16="http://schemas.microsoft.com/office/drawing/2014/main" id="{6B997F84-483D-A847-8EF3-14FDE26E957F}"/>
                  </a:ext>
                </a:extLst>
              </p:cNvPr>
              <p:cNvSpPr>
                <a:spLocks/>
              </p:cNvSpPr>
              <p:nvPr/>
            </p:nvSpPr>
            <p:spPr bwMode="auto">
              <a:xfrm>
                <a:off x="7407275" y="4289426"/>
                <a:ext cx="9525" cy="12700"/>
              </a:xfrm>
              <a:custGeom>
                <a:avLst/>
                <a:gdLst>
                  <a:gd name="T0" fmla="*/ 3 w 4"/>
                  <a:gd name="T1" fmla="*/ 1 h 5"/>
                  <a:gd name="T2" fmla="*/ 0 w 4"/>
                  <a:gd name="T3" fmla="*/ 3 h 5"/>
                  <a:gd name="T4" fmla="*/ 4 w 4"/>
                  <a:gd name="T5" fmla="*/ 4 h 5"/>
                  <a:gd name="T6" fmla="*/ 4 w 4"/>
                  <a:gd name="T7" fmla="*/ 1 h 5"/>
                  <a:gd name="T8" fmla="*/ 3 w 4"/>
                  <a:gd name="T9" fmla="*/ 1 h 5"/>
                </a:gdLst>
                <a:ahLst/>
                <a:cxnLst>
                  <a:cxn ang="0">
                    <a:pos x="T0" y="T1"/>
                  </a:cxn>
                  <a:cxn ang="0">
                    <a:pos x="T2" y="T3"/>
                  </a:cxn>
                  <a:cxn ang="0">
                    <a:pos x="T4" y="T5"/>
                  </a:cxn>
                  <a:cxn ang="0">
                    <a:pos x="T6" y="T7"/>
                  </a:cxn>
                  <a:cxn ang="0">
                    <a:pos x="T8" y="T9"/>
                  </a:cxn>
                </a:cxnLst>
                <a:rect l="0" t="0" r="r" b="b"/>
                <a:pathLst>
                  <a:path w="4" h="5">
                    <a:moveTo>
                      <a:pt x="3" y="1"/>
                    </a:moveTo>
                    <a:cubicBezTo>
                      <a:pt x="2" y="2"/>
                      <a:pt x="0" y="3"/>
                      <a:pt x="0" y="3"/>
                    </a:cubicBezTo>
                    <a:cubicBezTo>
                      <a:pt x="0" y="4"/>
                      <a:pt x="3" y="5"/>
                      <a:pt x="4" y="4"/>
                    </a:cubicBezTo>
                    <a:cubicBezTo>
                      <a:pt x="4" y="3"/>
                      <a:pt x="4" y="2"/>
                      <a:pt x="4" y="1"/>
                    </a:cubicBezTo>
                    <a:cubicBezTo>
                      <a:pt x="4" y="0"/>
                      <a:pt x="4" y="0"/>
                      <a:pt x="3"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65" name="Freeform 403">
                <a:extLst>
                  <a:ext uri="{FF2B5EF4-FFF2-40B4-BE49-F238E27FC236}">
                    <a16:creationId xmlns:a16="http://schemas.microsoft.com/office/drawing/2014/main" id="{68CA882D-8A94-264A-89EF-6C7B93F9F080}"/>
                  </a:ext>
                </a:extLst>
              </p:cNvPr>
              <p:cNvSpPr>
                <a:spLocks/>
              </p:cNvSpPr>
              <p:nvPr/>
            </p:nvSpPr>
            <p:spPr bwMode="auto">
              <a:xfrm>
                <a:off x="7319962" y="4289426"/>
                <a:ext cx="63500" cy="19050"/>
              </a:xfrm>
              <a:custGeom>
                <a:avLst/>
                <a:gdLst>
                  <a:gd name="T0" fmla="*/ 9 w 28"/>
                  <a:gd name="T1" fmla="*/ 0 h 8"/>
                  <a:gd name="T2" fmla="*/ 5 w 28"/>
                  <a:gd name="T3" fmla="*/ 1 h 8"/>
                  <a:gd name="T4" fmla="*/ 1 w 28"/>
                  <a:gd name="T5" fmla="*/ 2 h 8"/>
                  <a:gd name="T6" fmla="*/ 1 w 28"/>
                  <a:gd name="T7" fmla="*/ 6 h 8"/>
                  <a:gd name="T8" fmla="*/ 7 w 28"/>
                  <a:gd name="T9" fmla="*/ 6 h 8"/>
                  <a:gd name="T10" fmla="*/ 11 w 28"/>
                  <a:gd name="T11" fmla="*/ 6 h 8"/>
                  <a:gd name="T12" fmla="*/ 14 w 28"/>
                  <a:gd name="T13" fmla="*/ 7 h 8"/>
                  <a:gd name="T14" fmla="*/ 18 w 28"/>
                  <a:gd name="T15" fmla="*/ 6 h 8"/>
                  <a:gd name="T16" fmla="*/ 21 w 28"/>
                  <a:gd name="T17" fmla="*/ 7 h 8"/>
                  <a:gd name="T18" fmla="*/ 25 w 28"/>
                  <a:gd name="T19" fmla="*/ 6 h 8"/>
                  <a:gd name="T20" fmla="*/ 28 w 28"/>
                  <a:gd name="T21" fmla="*/ 5 h 8"/>
                  <a:gd name="T22" fmla="*/ 25 w 28"/>
                  <a:gd name="T23" fmla="*/ 3 h 8"/>
                  <a:gd name="T24" fmla="*/ 20 w 28"/>
                  <a:gd name="T25" fmla="*/ 2 h 8"/>
                  <a:gd name="T26" fmla="*/ 19 w 28"/>
                  <a:gd name="T27" fmla="*/ 4 h 8"/>
                  <a:gd name="T28" fmla="*/ 14 w 28"/>
                  <a:gd name="T29" fmla="*/ 1 h 8"/>
                  <a:gd name="T30" fmla="*/ 9 w 28"/>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8">
                    <a:moveTo>
                      <a:pt x="9" y="0"/>
                    </a:moveTo>
                    <a:cubicBezTo>
                      <a:pt x="8" y="1"/>
                      <a:pt x="7" y="0"/>
                      <a:pt x="5" y="1"/>
                    </a:cubicBezTo>
                    <a:cubicBezTo>
                      <a:pt x="3" y="1"/>
                      <a:pt x="2" y="1"/>
                      <a:pt x="1" y="2"/>
                    </a:cubicBezTo>
                    <a:cubicBezTo>
                      <a:pt x="1" y="3"/>
                      <a:pt x="0" y="5"/>
                      <a:pt x="1" y="6"/>
                    </a:cubicBezTo>
                    <a:cubicBezTo>
                      <a:pt x="2" y="6"/>
                      <a:pt x="5" y="6"/>
                      <a:pt x="7" y="6"/>
                    </a:cubicBezTo>
                    <a:cubicBezTo>
                      <a:pt x="8" y="6"/>
                      <a:pt x="10" y="6"/>
                      <a:pt x="11" y="6"/>
                    </a:cubicBezTo>
                    <a:cubicBezTo>
                      <a:pt x="12" y="6"/>
                      <a:pt x="12" y="8"/>
                      <a:pt x="14" y="7"/>
                    </a:cubicBezTo>
                    <a:cubicBezTo>
                      <a:pt x="15" y="7"/>
                      <a:pt x="17" y="6"/>
                      <a:pt x="18" y="6"/>
                    </a:cubicBezTo>
                    <a:cubicBezTo>
                      <a:pt x="19" y="6"/>
                      <a:pt x="19" y="7"/>
                      <a:pt x="21" y="7"/>
                    </a:cubicBezTo>
                    <a:cubicBezTo>
                      <a:pt x="23" y="7"/>
                      <a:pt x="24" y="6"/>
                      <a:pt x="25" y="6"/>
                    </a:cubicBezTo>
                    <a:cubicBezTo>
                      <a:pt x="26" y="5"/>
                      <a:pt x="28" y="6"/>
                      <a:pt x="28" y="5"/>
                    </a:cubicBezTo>
                    <a:cubicBezTo>
                      <a:pt x="28" y="4"/>
                      <a:pt x="28" y="3"/>
                      <a:pt x="25" y="3"/>
                    </a:cubicBezTo>
                    <a:cubicBezTo>
                      <a:pt x="23" y="2"/>
                      <a:pt x="21" y="2"/>
                      <a:pt x="20" y="2"/>
                    </a:cubicBezTo>
                    <a:cubicBezTo>
                      <a:pt x="20" y="3"/>
                      <a:pt x="20" y="5"/>
                      <a:pt x="19" y="4"/>
                    </a:cubicBezTo>
                    <a:cubicBezTo>
                      <a:pt x="18" y="3"/>
                      <a:pt x="15" y="1"/>
                      <a:pt x="14" y="1"/>
                    </a:cubicBezTo>
                    <a:cubicBezTo>
                      <a:pt x="13" y="1"/>
                      <a:pt x="12" y="0"/>
                      <a:pt x="9"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66" name="Freeform 483">
                <a:extLst>
                  <a:ext uri="{FF2B5EF4-FFF2-40B4-BE49-F238E27FC236}">
                    <a16:creationId xmlns:a16="http://schemas.microsoft.com/office/drawing/2014/main" id="{3E344A3F-2699-4845-A443-42972724B153}"/>
                  </a:ext>
                </a:extLst>
              </p:cNvPr>
              <p:cNvSpPr>
                <a:spLocks/>
              </p:cNvSpPr>
              <p:nvPr/>
            </p:nvSpPr>
            <p:spPr bwMode="auto">
              <a:xfrm>
                <a:off x="5813425" y="3049588"/>
                <a:ext cx="355600" cy="258763"/>
              </a:xfrm>
              <a:custGeom>
                <a:avLst/>
                <a:gdLst>
                  <a:gd name="T0" fmla="*/ 150 w 155"/>
                  <a:gd name="T1" fmla="*/ 13 h 112"/>
                  <a:gd name="T2" fmla="*/ 144 w 155"/>
                  <a:gd name="T3" fmla="*/ 16 h 112"/>
                  <a:gd name="T4" fmla="*/ 144 w 155"/>
                  <a:gd name="T5" fmla="*/ 13 h 112"/>
                  <a:gd name="T6" fmla="*/ 136 w 155"/>
                  <a:gd name="T7" fmla="*/ 15 h 112"/>
                  <a:gd name="T8" fmla="*/ 129 w 155"/>
                  <a:gd name="T9" fmla="*/ 19 h 112"/>
                  <a:gd name="T10" fmla="*/ 122 w 155"/>
                  <a:gd name="T11" fmla="*/ 21 h 112"/>
                  <a:gd name="T12" fmla="*/ 120 w 155"/>
                  <a:gd name="T13" fmla="*/ 14 h 112"/>
                  <a:gd name="T14" fmla="*/ 118 w 155"/>
                  <a:gd name="T15" fmla="*/ 6 h 112"/>
                  <a:gd name="T16" fmla="*/ 116 w 155"/>
                  <a:gd name="T17" fmla="*/ 0 h 112"/>
                  <a:gd name="T18" fmla="*/ 110 w 155"/>
                  <a:gd name="T19" fmla="*/ 4 h 112"/>
                  <a:gd name="T20" fmla="*/ 108 w 155"/>
                  <a:gd name="T21" fmla="*/ 9 h 112"/>
                  <a:gd name="T22" fmla="*/ 103 w 155"/>
                  <a:gd name="T23" fmla="*/ 11 h 112"/>
                  <a:gd name="T24" fmla="*/ 100 w 155"/>
                  <a:gd name="T25" fmla="*/ 11 h 112"/>
                  <a:gd name="T26" fmla="*/ 97 w 155"/>
                  <a:gd name="T27" fmla="*/ 17 h 112"/>
                  <a:gd name="T28" fmla="*/ 92 w 155"/>
                  <a:gd name="T29" fmla="*/ 15 h 112"/>
                  <a:gd name="T30" fmla="*/ 85 w 155"/>
                  <a:gd name="T31" fmla="*/ 18 h 112"/>
                  <a:gd name="T32" fmla="*/ 79 w 155"/>
                  <a:gd name="T33" fmla="*/ 18 h 112"/>
                  <a:gd name="T34" fmla="*/ 74 w 155"/>
                  <a:gd name="T35" fmla="*/ 16 h 112"/>
                  <a:gd name="T36" fmla="*/ 63 w 155"/>
                  <a:gd name="T37" fmla="*/ 14 h 112"/>
                  <a:gd name="T38" fmla="*/ 55 w 155"/>
                  <a:gd name="T39" fmla="*/ 16 h 112"/>
                  <a:gd name="T40" fmla="*/ 47 w 155"/>
                  <a:gd name="T41" fmla="*/ 17 h 112"/>
                  <a:gd name="T42" fmla="*/ 47 w 155"/>
                  <a:gd name="T43" fmla="*/ 19 h 112"/>
                  <a:gd name="T44" fmla="*/ 45 w 155"/>
                  <a:gd name="T45" fmla="*/ 26 h 112"/>
                  <a:gd name="T46" fmla="*/ 40 w 155"/>
                  <a:gd name="T47" fmla="*/ 30 h 112"/>
                  <a:gd name="T48" fmla="*/ 31 w 155"/>
                  <a:gd name="T49" fmla="*/ 33 h 112"/>
                  <a:gd name="T50" fmla="*/ 28 w 155"/>
                  <a:gd name="T51" fmla="*/ 37 h 112"/>
                  <a:gd name="T52" fmla="*/ 21 w 155"/>
                  <a:gd name="T53" fmla="*/ 40 h 112"/>
                  <a:gd name="T54" fmla="*/ 14 w 155"/>
                  <a:gd name="T55" fmla="*/ 38 h 112"/>
                  <a:gd name="T56" fmla="*/ 6 w 155"/>
                  <a:gd name="T57" fmla="*/ 43 h 112"/>
                  <a:gd name="T58" fmla="*/ 4 w 155"/>
                  <a:gd name="T59" fmla="*/ 51 h 112"/>
                  <a:gd name="T60" fmla="*/ 0 w 155"/>
                  <a:gd name="T61" fmla="*/ 54 h 112"/>
                  <a:gd name="T62" fmla="*/ 0 w 155"/>
                  <a:gd name="T63" fmla="*/ 60 h 112"/>
                  <a:gd name="T64" fmla="*/ 1 w 155"/>
                  <a:gd name="T65" fmla="*/ 66 h 112"/>
                  <a:gd name="T66" fmla="*/ 3 w 155"/>
                  <a:gd name="T67" fmla="*/ 79 h 112"/>
                  <a:gd name="T68" fmla="*/ 4 w 155"/>
                  <a:gd name="T69" fmla="*/ 87 h 112"/>
                  <a:gd name="T70" fmla="*/ 14 w 155"/>
                  <a:gd name="T71" fmla="*/ 89 h 112"/>
                  <a:gd name="T72" fmla="*/ 12 w 155"/>
                  <a:gd name="T73" fmla="*/ 97 h 112"/>
                  <a:gd name="T74" fmla="*/ 27 w 155"/>
                  <a:gd name="T75" fmla="*/ 111 h 112"/>
                  <a:gd name="T76" fmla="*/ 40 w 155"/>
                  <a:gd name="T77" fmla="*/ 111 h 112"/>
                  <a:gd name="T78" fmla="*/ 54 w 155"/>
                  <a:gd name="T79" fmla="*/ 108 h 112"/>
                  <a:gd name="T80" fmla="*/ 62 w 155"/>
                  <a:gd name="T81" fmla="*/ 101 h 112"/>
                  <a:gd name="T82" fmla="*/ 64 w 155"/>
                  <a:gd name="T83" fmla="*/ 93 h 112"/>
                  <a:gd name="T84" fmla="*/ 76 w 155"/>
                  <a:gd name="T85" fmla="*/ 90 h 112"/>
                  <a:gd name="T86" fmla="*/ 77 w 155"/>
                  <a:gd name="T87" fmla="*/ 87 h 112"/>
                  <a:gd name="T88" fmla="*/ 83 w 155"/>
                  <a:gd name="T89" fmla="*/ 84 h 112"/>
                  <a:gd name="T90" fmla="*/ 90 w 155"/>
                  <a:gd name="T91" fmla="*/ 84 h 112"/>
                  <a:gd name="T92" fmla="*/ 96 w 155"/>
                  <a:gd name="T93" fmla="*/ 81 h 112"/>
                  <a:gd name="T94" fmla="*/ 97 w 155"/>
                  <a:gd name="T95" fmla="*/ 72 h 112"/>
                  <a:gd name="T96" fmla="*/ 99 w 155"/>
                  <a:gd name="T97" fmla="*/ 67 h 112"/>
                  <a:gd name="T98" fmla="*/ 103 w 155"/>
                  <a:gd name="T99" fmla="*/ 66 h 112"/>
                  <a:gd name="T100" fmla="*/ 104 w 155"/>
                  <a:gd name="T101" fmla="*/ 60 h 112"/>
                  <a:gd name="T102" fmla="*/ 105 w 155"/>
                  <a:gd name="T103" fmla="*/ 55 h 112"/>
                  <a:gd name="T104" fmla="*/ 115 w 155"/>
                  <a:gd name="T105" fmla="*/ 54 h 112"/>
                  <a:gd name="T106" fmla="*/ 114 w 155"/>
                  <a:gd name="T107" fmla="*/ 49 h 112"/>
                  <a:gd name="T108" fmla="*/ 117 w 155"/>
                  <a:gd name="T109" fmla="*/ 46 h 112"/>
                  <a:gd name="T110" fmla="*/ 120 w 155"/>
                  <a:gd name="T111" fmla="*/ 43 h 112"/>
                  <a:gd name="T112" fmla="*/ 122 w 155"/>
                  <a:gd name="T113" fmla="*/ 40 h 112"/>
                  <a:gd name="T114" fmla="*/ 119 w 155"/>
                  <a:gd name="T115" fmla="*/ 33 h 112"/>
                  <a:gd name="T116" fmla="*/ 122 w 155"/>
                  <a:gd name="T117" fmla="*/ 25 h 112"/>
                  <a:gd name="T118" fmla="*/ 128 w 155"/>
                  <a:gd name="T119" fmla="*/ 24 h 112"/>
                  <a:gd name="T120" fmla="*/ 148 w 155"/>
                  <a:gd name="T121" fmla="*/ 21 h 112"/>
                  <a:gd name="T122" fmla="*/ 154 w 155"/>
                  <a:gd name="T123" fmla="*/ 18 h 112"/>
                  <a:gd name="T124" fmla="*/ 155 w 155"/>
                  <a:gd name="T125" fmla="*/ 1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5" h="112">
                    <a:moveTo>
                      <a:pt x="155" y="14"/>
                    </a:moveTo>
                    <a:cubicBezTo>
                      <a:pt x="154" y="14"/>
                      <a:pt x="154" y="14"/>
                      <a:pt x="154" y="14"/>
                    </a:cubicBezTo>
                    <a:cubicBezTo>
                      <a:pt x="153" y="13"/>
                      <a:pt x="152" y="13"/>
                      <a:pt x="151" y="13"/>
                    </a:cubicBezTo>
                    <a:cubicBezTo>
                      <a:pt x="151" y="12"/>
                      <a:pt x="150" y="12"/>
                      <a:pt x="150" y="13"/>
                    </a:cubicBezTo>
                    <a:cubicBezTo>
                      <a:pt x="149" y="13"/>
                      <a:pt x="149" y="13"/>
                      <a:pt x="149" y="13"/>
                    </a:cubicBezTo>
                    <a:cubicBezTo>
                      <a:pt x="148" y="13"/>
                      <a:pt x="148" y="14"/>
                      <a:pt x="147" y="15"/>
                    </a:cubicBezTo>
                    <a:cubicBezTo>
                      <a:pt x="146" y="15"/>
                      <a:pt x="146" y="16"/>
                      <a:pt x="145" y="16"/>
                    </a:cubicBezTo>
                    <a:cubicBezTo>
                      <a:pt x="144" y="16"/>
                      <a:pt x="144" y="16"/>
                      <a:pt x="144" y="16"/>
                    </a:cubicBezTo>
                    <a:cubicBezTo>
                      <a:pt x="144" y="16"/>
                      <a:pt x="144" y="16"/>
                      <a:pt x="144" y="16"/>
                    </a:cubicBezTo>
                    <a:cubicBezTo>
                      <a:pt x="144" y="15"/>
                      <a:pt x="144" y="15"/>
                      <a:pt x="144" y="14"/>
                    </a:cubicBezTo>
                    <a:cubicBezTo>
                      <a:pt x="144" y="14"/>
                      <a:pt x="145" y="13"/>
                      <a:pt x="145" y="13"/>
                    </a:cubicBezTo>
                    <a:cubicBezTo>
                      <a:pt x="145" y="13"/>
                      <a:pt x="145" y="13"/>
                      <a:pt x="144" y="13"/>
                    </a:cubicBezTo>
                    <a:cubicBezTo>
                      <a:pt x="144" y="13"/>
                      <a:pt x="144" y="13"/>
                      <a:pt x="143" y="12"/>
                    </a:cubicBezTo>
                    <a:cubicBezTo>
                      <a:pt x="143" y="12"/>
                      <a:pt x="142" y="12"/>
                      <a:pt x="141" y="12"/>
                    </a:cubicBezTo>
                    <a:cubicBezTo>
                      <a:pt x="141" y="12"/>
                      <a:pt x="140" y="13"/>
                      <a:pt x="139" y="13"/>
                    </a:cubicBezTo>
                    <a:cubicBezTo>
                      <a:pt x="138" y="14"/>
                      <a:pt x="137" y="14"/>
                      <a:pt x="136" y="15"/>
                    </a:cubicBezTo>
                    <a:cubicBezTo>
                      <a:pt x="136" y="15"/>
                      <a:pt x="136" y="15"/>
                      <a:pt x="136" y="15"/>
                    </a:cubicBezTo>
                    <a:cubicBezTo>
                      <a:pt x="135" y="15"/>
                      <a:pt x="134" y="16"/>
                      <a:pt x="134" y="17"/>
                    </a:cubicBezTo>
                    <a:cubicBezTo>
                      <a:pt x="133" y="17"/>
                      <a:pt x="133" y="18"/>
                      <a:pt x="132" y="18"/>
                    </a:cubicBezTo>
                    <a:cubicBezTo>
                      <a:pt x="132" y="18"/>
                      <a:pt x="131" y="19"/>
                      <a:pt x="129" y="19"/>
                    </a:cubicBezTo>
                    <a:cubicBezTo>
                      <a:pt x="129" y="19"/>
                      <a:pt x="129" y="19"/>
                      <a:pt x="129" y="19"/>
                    </a:cubicBezTo>
                    <a:cubicBezTo>
                      <a:pt x="126" y="20"/>
                      <a:pt x="123" y="21"/>
                      <a:pt x="122" y="21"/>
                    </a:cubicBezTo>
                    <a:cubicBezTo>
                      <a:pt x="122" y="21"/>
                      <a:pt x="122" y="21"/>
                      <a:pt x="122" y="21"/>
                    </a:cubicBezTo>
                    <a:cubicBezTo>
                      <a:pt x="122" y="21"/>
                      <a:pt x="122" y="21"/>
                      <a:pt x="122" y="21"/>
                    </a:cubicBezTo>
                    <a:cubicBezTo>
                      <a:pt x="122" y="21"/>
                      <a:pt x="121" y="21"/>
                      <a:pt x="121" y="20"/>
                    </a:cubicBezTo>
                    <a:cubicBezTo>
                      <a:pt x="120" y="19"/>
                      <a:pt x="120" y="18"/>
                      <a:pt x="120" y="18"/>
                    </a:cubicBezTo>
                    <a:cubicBezTo>
                      <a:pt x="120" y="18"/>
                      <a:pt x="120" y="18"/>
                      <a:pt x="120" y="17"/>
                    </a:cubicBezTo>
                    <a:cubicBezTo>
                      <a:pt x="120" y="17"/>
                      <a:pt x="120" y="16"/>
                      <a:pt x="120" y="14"/>
                    </a:cubicBezTo>
                    <a:cubicBezTo>
                      <a:pt x="121" y="11"/>
                      <a:pt x="121" y="7"/>
                      <a:pt x="121" y="6"/>
                    </a:cubicBezTo>
                    <a:cubicBezTo>
                      <a:pt x="121" y="6"/>
                      <a:pt x="121" y="6"/>
                      <a:pt x="121" y="6"/>
                    </a:cubicBezTo>
                    <a:cubicBezTo>
                      <a:pt x="121" y="6"/>
                      <a:pt x="121" y="7"/>
                      <a:pt x="120" y="6"/>
                    </a:cubicBezTo>
                    <a:cubicBezTo>
                      <a:pt x="119" y="6"/>
                      <a:pt x="119" y="6"/>
                      <a:pt x="118" y="6"/>
                    </a:cubicBezTo>
                    <a:cubicBezTo>
                      <a:pt x="117" y="5"/>
                      <a:pt x="117" y="4"/>
                      <a:pt x="118" y="3"/>
                    </a:cubicBezTo>
                    <a:cubicBezTo>
                      <a:pt x="118" y="3"/>
                      <a:pt x="118" y="3"/>
                      <a:pt x="118" y="3"/>
                    </a:cubicBezTo>
                    <a:cubicBezTo>
                      <a:pt x="118" y="3"/>
                      <a:pt x="117" y="2"/>
                      <a:pt x="117" y="1"/>
                    </a:cubicBezTo>
                    <a:cubicBezTo>
                      <a:pt x="116" y="1"/>
                      <a:pt x="116" y="0"/>
                      <a:pt x="116" y="0"/>
                    </a:cubicBezTo>
                    <a:cubicBezTo>
                      <a:pt x="116" y="0"/>
                      <a:pt x="115" y="0"/>
                      <a:pt x="115" y="0"/>
                    </a:cubicBezTo>
                    <a:cubicBezTo>
                      <a:pt x="114" y="0"/>
                      <a:pt x="113" y="0"/>
                      <a:pt x="113" y="0"/>
                    </a:cubicBezTo>
                    <a:cubicBezTo>
                      <a:pt x="112" y="0"/>
                      <a:pt x="112" y="1"/>
                      <a:pt x="111" y="2"/>
                    </a:cubicBezTo>
                    <a:cubicBezTo>
                      <a:pt x="111" y="3"/>
                      <a:pt x="110" y="4"/>
                      <a:pt x="110" y="4"/>
                    </a:cubicBezTo>
                    <a:cubicBezTo>
                      <a:pt x="109" y="5"/>
                      <a:pt x="109" y="5"/>
                      <a:pt x="108" y="6"/>
                    </a:cubicBezTo>
                    <a:cubicBezTo>
                      <a:pt x="107" y="6"/>
                      <a:pt x="107" y="6"/>
                      <a:pt x="106" y="7"/>
                    </a:cubicBezTo>
                    <a:cubicBezTo>
                      <a:pt x="106" y="7"/>
                      <a:pt x="107" y="8"/>
                      <a:pt x="107" y="8"/>
                    </a:cubicBezTo>
                    <a:cubicBezTo>
                      <a:pt x="108" y="9"/>
                      <a:pt x="108" y="9"/>
                      <a:pt x="108" y="9"/>
                    </a:cubicBezTo>
                    <a:cubicBezTo>
                      <a:pt x="108" y="10"/>
                      <a:pt x="108" y="10"/>
                      <a:pt x="107" y="11"/>
                    </a:cubicBezTo>
                    <a:cubicBezTo>
                      <a:pt x="107" y="11"/>
                      <a:pt x="107" y="11"/>
                      <a:pt x="106" y="12"/>
                    </a:cubicBezTo>
                    <a:cubicBezTo>
                      <a:pt x="106" y="12"/>
                      <a:pt x="104" y="12"/>
                      <a:pt x="103" y="11"/>
                    </a:cubicBezTo>
                    <a:cubicBezTo>
                      <a:pt x="103" y="11"/>
                      <a:pt x="103" y="11"/>
                      <a:pt x="103" y="11"/>
                    </a:cubicBezTo>
                    <a:cubicBezTo>
                      <a:pt x="103" y="11"/>
                      <a:pt x="103" y="11"/>
                      <a:pt x="103" y="11"/>
                    </a:cubicBezTo>
                    <a:cubicBezTo>
                      <a:pt x="103" y="11"/>
                      <a:pt x="103" y="11"/>
                      <a:pt x="103" y="11"/>
                    </a:cubicBezTo>
                    <a:cubicBezTo>
                      <a:pt x="103" y="11"/>
                      <a:pt x="103" y="11"/>
                      <a:pt x="103" y="11"/>
                    </a:cubicBezTo>
                    <a:cubicBezTo>
                      <a:pt x="102" y="11"/>
                      <a:pt x="100" y="11"/>
                      <a:pt x="100" y="11"/>
                    </a:cubicBezTo>
                    <a:cubicBezTo>
                      <a:pt x="99" y="12"/>
                      <a:pt x="99" y="13"/>
                      <a:pt x="99" y="15"/>
                    </a:cubicBezTo>
                    <a:cubicBezTo>
                      <a:pt x="99" y="15"/>
                      <a:pt x="98" y="16"/>
                      <a:pt x="98" y="16"/>
                    </a:cubicBezTo>
                    <a:cubicBezTo>
                      <a:pt x="98" y="17"/>
                      <a:pt x="98" y="17"/>
                      <a:pt x="97" y="17"/>
                    </a:cubicBezTo>
                    <a:cubicBezTo>
                      <a:pt x="97" y="17"/>
                      <a:pt x="97" y="17"/>
                      <a:pt x="97" y="17"/>
                    </a:cubicBezTo>
                    <a:cubicBezTo>
                      <a:pt x="97" y="17"/>
                      <a:pt x="97" y="17"/>
                      <a:pt x="97" y="18"/>
                    </a:cubicBezTo>
                    <a:cubicBezTo>
                      <a:pt x="96" y="18"/>
                      <a:pt x="95" y="17"/>
                      <a:pt x="94" y="16"/>
                    </a:cubicBezTo>
                    <a:cubicBezTo>
                      <a:pt x="93" y="15"/>
                      <a:pt x="92" y="15"/>
                      <a:pt x="92" y="15"/>
                    </a:cubicBezTo>
                    <a:cubicBezTo>
                      <a:pt x="92" y="15"/>
                      <a:pt x="92" y="15"/>
                      <a:pt x="92" y="15"/>
                    </a:cubicBezTo>
                    <a:cubicBezTo>
                      <a:pt x="91" y="15"/>
                      <a:pt x="91" y="15"/>
                      <a:pt x="90" y="16"/>
                    </a:cubicBezTo>
                    <a:cubicBezTo>
                      <a:pt x="89" y="16"/>
                      <a:pt x="88" y="17"/>
                      <a:pt x="87" y="17"/>
                    </a:cubicBezTo>
                    <a:cubicBezTo>
                      <a:pt x="86" y="17"/>
                      <a:pt x="86" y="17"/>
                      <a:pt x="85" y="17"/>
                    </a:cubicBezTo>
                    <a:cubicBezTo>
                      <a:pt x="85" y="17"/>
                      <a:pt x="85" y="18"/>
                      <a:pt x="85" y="18"/>
                    </a:cubicBezTo>
                    <a:cubicBezTo>
                      <a:pt x="84" y="19"/>
                      <a:pt x="84" y="19"/>
                      <a:pt x="83" y="19"/>
                    </a:cubicBezTo>
                    <a:cubicBezTo>
                      <a:pt x="82" y="19"/>
                      <a:pt x="81" y="19"/>
                      <a:pt x="80" y="19"/>
                    </a:cubicBezTo>
                    <a:cubicBezTo>
                      <a:pt x="80" y="18"/>
                      <a:pt x="79" y="18"/>
                      <a:pt x="79" y="18"/>
                    </a:cubicBezTo>
                    <a:cubicBezTo>
                      <a:pt x="79" y="18"/>
                      <a:pt x="79" y="18"/>
                      <a:pt x="79" y="18"/>
                    </a:cubicBezTo>
                    <a:cubicBezTo>
                      <a:pt x="79" y="17"/>
                      <a:pt x="79" y="17"/>
                      <a:pt x="79" y="16"/>
                    </a:cubicBezTo>
                    <a:cubicBezTo>
                      <a:pt x="79" y="16"/>
                      <a:pt x="79" y="16"/>
                      <a:pt x="79" y="16"/>
                    </a:cubicBezTo>
                    <a:cubicBezTo>
                      <a:pt x="79" y="16"/>
                      <a:pt x="77" y="16"/>
                      <a:pt x="76" y="16"/>
                    </a:cubicBezTo>
                    <a:cubicBezTo>
                      <a:pt x="75" y="16"/>
                      <a:pt x="74" y="16"/>
                      <a:pt x="74" y="16"/>
                    </a:cubicBezTo>
                    <a:cubicBezTo>
                      <a:pt x="74" y="16"/>
                      <a:pt x="73" y="16"/>
                      <a:pt x="73" y="15"/>
                    </a:cubicBezTo>
                    <a:cubicBezTo>
                      <a:pt x="72" y="14"/>
                      <a:pt x="72" y="13"/>
                      <a:pt x="71" y="13"/>
                    </a:cubicBezTo>
                    <a:cubicBezTo>
                      <a:pt x="71" y="13"/>
                      <a:pt x="69" y="13"/>
                      <a:pt x="67" y="14"/>
                    </a:cubicBezTo>
                    <a:cubicBezTo>
                      <a:pt x="65" y="14"/>
                      <a:pt x="64" y="14"/>
                      <a:pt x="63" y="14"/>
                    </a:cubicBezTo>
                    <a:cubicBezTo>
                      <a:pt x="63" y="14"/>
                      <a:pt x="62" y="13"/>
                      <a:pt x="61" y="13"/>
                    </a:cubicBezTo>
                    <a:cubicBezTo>
                      <a:pt x="60" y="12"/>
                      <a:pt x="58" y="11"/>
                      <a:pt x="58" y="12"/>
                    </a:cubicBezTo>
                    <a:cubicBezTo>
                      <a:pt x="58" y="12"/>
                      <a:pt x="57" y="13"/>
                      <a:pt x="56" y="14"/>
                    </a:cubicBezTo>
                    <a:cubicBezTo>
                      <a:pt x="56" y="15"/>
                      <a:pt x="55" y="15"/>
                      <a:pt x="55" y="16"/>
                    </a:cubicBezTo>
                    <a:cubicBezTo>
                      <a:pt x="54" y="16"/>
                      <a:pt x="52" y="16"/>
                      <a:pt x="50" y="16"/>
                    </a:cubicBezTo>
                    <a:cubicBezTo>
                      <a:pt x="50" y="15"/>
                      <a:pt x="49" y="15"/>
                      <a:pt x="49" y="15"/>
                    </a:cubicBezTo>
                    <a:cubicBezTo>
                      <a:pt x="49" y="15"/>
                      <a:pt x="48" y="16"/>
                      <a:pt x="48" y="16"/>
                    </a:cubicBezTo>
                    <a:cubicBezTo>
                      <a:pt x="48" y="16"/>
                      <a:pt x="47" y="16"/>
                      <a:pt x="47" y="17"/>
                    </a:cubicBezTo>
                    <a:cubicBezTo>
                      <a:pt x="47" y="17"/>
                      <a:pt x="47" y="17"/>
                      <a:pt x="47" y="17"/>
                    </a:cubicBezTo>
                    <a:cubicBezTo>
                      <a:pt x="47" y="17"/>
                      <a:pt x="47" y="18"/>
                      <a:pt x="47" y="19"/>
                    </a:cubicBezTo>
                    <a:cubicBezTo>
                      <a:pt x="47" y="19"/>
                      <a:pt x="47" y="19"/>
                      <a:pt x="47" y="19"/>
                    </a:cubicBezTo>
                    <a:cubicBezTo>
                      <a:pt x="47" y="19"/>
                      <a:pt x="47" y="19"/>
                      <a:pt x="47" y="19"/>
                    </a:cubicBezTo>
                    <a:cubicBezTo>
                      <a:pt x="47" y="20"/>
                      <a:pt x="46" y="21"/>
                      <a:pt x="45" y="22"/>
                    </a:cubicBezTo>
                    <a:cubicBezTo>
                      <a:pt x="45" y="23"/>
                      <a:pt x="45" y="23"/>
                      <a:pt x="45" y="23"/>
                    </a:cubicBezTo>
                    <a:cubicBezTo>
                      <a:pt x="45" y="23"/>
                      <a:pt x="45" y="24"/>
                      <a:pt x="45" y="25"/>
                    </a:cubicBezTo>
                    <a:cubicBezTo>
                      <a:pt x="45" y="25"/>
                      <a:pt x="45" y="26"/>
                      <a:pt x="45" y="26"/>
                    </a:cubicBezTo>
                    <a:cubicBezTo>
                      <a:pt x="45" y="27"/>
                      <a:pt x="44" y="28"/>
                      <a:pt x="43" y="28"/>
                    </a:cubicBezTo>
                    <a:cubicBezTo>
                      <a:pt x="43" y="29"/>
                      <a:pt x="42" y="29"/>
                      <a:pt x="42" y="29"/>
                    </a:cubicBezTo>
                    <a:cubicBezTo>
                      <a:pt x="41" y="30"/>
                      <a:pt x="41" y="30"/>
                      <a:pt x="40" y="30"/>
                    </a:cubicBezTo>
                    <a:cubicBezTo>
                      <a:pt x="40" y="30"/>
                      <a:pt x="40" y="30"/>
                      <a:pt x="40" y="30"/>
                    </a:cubicBezTo>
                    <a:cubicBezTo>
                      <a:pt x="40" y="30"/>
                      <a:pt x="40" y="29"/>
                      <a:pt x="39" y="30"/>
                    </a:cubicBezTo>
                    <a:cubicBezTo>
                      <a:pt x="38" y="30"/>
                      <a:pt x="36" y="31"/>
                      <a:pt x="34" y="32"/>
                    </a:cubicBezTo>
                    <a:cubicBezTo>
                      <a:pt x="34" y="32"/>
                      <a:pt x="33" y="32"/>
                      <a:pt x="33" y="32"/>
                    </a:cubicBezTo>
                    <a:cubicBezTo>
                      <a:pt x="33" y="33"/>
                      <a:pt x="32" y="33"/>
                      <a:pt x="31" y="33"/>
                    </a:cubicBezTo>
                    <a:cubicBezTo>
                      <a:pt x="30" y="33"/>
                      <a:pt x="29" y="33"/>
                      <a:pt x="29" y="33"/>
                    </a:cubicBezTo>
                    <a:cubicBezTo>
                      <a:pt x="29" y="33"/>
                      <a:pt x="29" y="33"/>
                      <a:pt x="29" y="34"/>
                    </a:cubicBezTo>
                    <a:cubicBezTo>
                      <a:pt x="29" y="34"/>
                      <a:pt x="29" y="35"/>
                      <a:pt x="29" y="35"/>
                    </a:cubicBezTo>
                    <a:cubicBezTo>
                      <a:pt x="29" y="36"/>
                      <a:pt x="29" y="36"/>
                      <a:pt x="28" y="37"/>
                    </a:cubicBezTo>
                    <a:cubicBezTo>
                      <a:pt x="27" y="38"/>
                      <a:pt x="26" y="39"/>
                      <a:pt x="26" y="40"/>
                    </a:cubicBezTo>
                    <a:cubicBezTo>
                      <a:pt x="25" y="40"/>
                      <a:pt x="24" y="40"/>
                      <a:pt x="23" y="40"/>
                    </a:cubicBezTo>
                    <a:cubicBezTo>
                      <a:pt x="22" y="40"/>
                      <a:pt x="21" y="40"/>
                      <a:pt x="21" y="40"/>
                    </a:cubicBezTo>
                    <a:cubicBezTo>
                      <a:pt x="21" y="40"/>
                      <a:pt x="21" y="40"/>
                      <a:pt x="21" y="40"/>
                    </a:cubicBezTo>
                    <a:cubicBezTo>
                      <a:pt x="21" y="40"/>
                      <a:pt x="21" y="40"/>
                      <a:pt x="21" y="41"/>
                    </a:cubicBezTo>
                    <a:cubicBezTo>
                      <a:pt x="20" y="41"/>
                      <a:pt x="20" y="41"/>
                      <a:pt x="19" y="42"/>
                    </a:cubicBezTo>
                    <a:cubicBezTo>
                      <a:pt x="18" y="42"/>
                      <a:pt x="17" y="40"/>
                      <a:pt x="16" y="39"/>
                    </a:cubicBezTo>
                    <a:cubicBezTo>
                      <a:pt x="15" y="38"/>
                      <a:pt x="14" y="38"/>
                      <a:pt x="14" y="38"/>
                    </a:cubicBezTo>
                    <a:cubicBezTo>
                      <a:pt x="14" y="38"/>
                      <a:pt x="12" y="37"/>
                      <a:pt x="11" y="37"/>
                    </a:cubicBezTo>
                    <a:cubicBezTo>
                      <a:pt x="10" y="37"/>
                      <a:pt x="9" y="37"/>
                      <a:pt x="9" y="36"/>
                    </a:cubicBezTo>
                    <a:cubicBezTo>
                      <a:pt x="8" y="37"/>
                      <a:pt x="8" y="38"/>
                      <a:pt x="8" y="38"/>
                    </a:cubicBezTo>
                    <a:cubicBezTo>
                      <a:pt x="7" y="39"/>
                      <a:pt x="7" y="41"/>
                      <a:pt x="6" y="43"/>
                    </a:cubicBezTo>
                    <a:cubicBezTo>
                      <a:pt x="6" y="44"/>
                      <a:pt x="6" y="45"/>
                      <a:pt x="6" y="46"/>
                    </a:cubicBezTo>
                    <a:cubicBezTo>
                      <a:pt x="6" y="47"/>
                      <a:pt x="5" y="48"/>
                      <a:pt x="4" y="48"/>
                    </a:cubicBezTo>
                    <a:cubicBezTo>
                      <a:pt x="3" y="49"/>
                      <a:pt x="3" y="49"/>
                      <a:pt x="3" y="49"/>
                    </a:cubicBezTo>
                    <a:cubicBezTo>
                      <a:pt x="2" y="50"/>
                      <a:pt x="4" y="51"/>
                      <a:pt x="4" y="51"/>
                    </a:cubicBezTo>
                    <a:cubicBezTo>
                      <a:pt x="5" y="52"/>
                      <a:pt x="5" y="52"/>
                      <a:pt x="5" y="52"/>
                    </a:cubicBezTo>
                    <a:cubicBezTo>
                      <a:pt x="4" y="52"/>
                      <a:pt x="4" y="52"/>
                      <a:pt x="4" y="52"/>
                    </a:cubicBezTo>
                    <a:cubicBezTo>
                      <a:pt x="4" y="52"/>
                      <a:pt x="1" y="52"/>
                      <a:pt x="1" y="53"/>
                    </a:cubicBezTo>
                    <a:cubicBezTo>
                      <a:pt x="1" y="53"/>
                      <a:pt x="1" y="53"/>
                      <a:pt x="0" y="54"/>
                    </a:cubicBezTo>
                    <a:cubicBezTo>
                      <a:pt x="0" y="54"/>
                      <a:pt x="0" y="55"/>
                      <a:pt x="0" y="56"/>
                    </a:cubicBezTo>
                    <a:cubicBezTo>
                      <a:pt x="0" y="56"/>
                      <a:pt x="0" y="57"/>
                      <a:pt x="0" y="58"/>
                    </a:cubicBezTo>
                    <a:cubicBezTo>
                      <a:pt x="0" y="59"/>
                      <a:pt x="0" y="60"/>
                      <a:pt x="0" y="60"/>
                    </a:cubicBezTo>
                    <a:cubicBezTo>
                      <a:pt x="0" y="60"/>
                      <a:pt x="0" y="60"/>
                      <a:pt x="0" y="60"/>
                    </a:cubicBezTo>
                    <a:cubicBezTo>
                      <a:pt x="0" y="60"/>
                      <a:pt x="1" y="60"/>
                      <a:pt x="2" y="61"/>
                    </a:cubicBezTo>
                    <a:cubicBezTo>
                      <a:pt x="3" y="61"/>
                      <a:pt x="4" y="61"/>
                      <a:pt x="4" y="62"/>
                    </a:cubicBezTo>
                    <a:cubicBezTo>
                      <a:pt x="5" y="62"/>
                      <a:pt x="4" y="63"/>
                      <a:pt x="3" y="64"/>
                    </a:cubicBezTo>
                    <a:cubicBezTo>
                      <a:pt x="2" y="65"/>
                      <a:pt x="1" y="66"/>
                      <a:pt x="1" y="66"/>
                    </a:cubicBezTo>
                    <a:cubicBezTo>
                      <a:pt x="0" y="67"/>
                      <a:pt x="2" y="71"/>
                      <a:pt x="3" y="74"/>
                    </a:cubicBezTo>
                    <a:cubicBezTo>
                      <a:pt x="3" y="75"/>
                      <a:pt x="3" y="76"/>
                      <a:pt x="3" y="77"/>
                    </a:cubicBezTo>
                    <a:cubicBezTo>
                      <a:pt x="3" y="77"/>
                      <a:pt x="3" y="77"/>
                      <a:pt x="3" y="77"/>
                    </a:cubicBezTo>
                    <a:cubicBezTo>
                      <a:pt x="3" y="78"/>
                      <a:pt x="4" y="78"/>
                      <a:pt x="3" y="79"/>
                    </a:cubicBezTo>
                    <a:cubicBezTo>
                      <a:pt x="3" y="80"/>
                      <a:pt x="3" y="84"/>
                      <a:pt x="4" y="86"/>
                    </a:cubicBezTo>
                    <a:cubicBezTo>
                      <a:pt x="4" y="86"/>
                      <a:pt x="4" y="86"/>
                      <a:pt x="4" y="86"/>
                    </a:cubicBezTo>
                    <a:cubicBezTo>
                      <a:pt x="4" y="87"/>
                      <a:pt x="4" y="87"/>
                      <a:pt x="4" y="87"/>
                    </a:cubicBezTo>
                    <a:cubicBezTo>
                      <a:pt x="4" y="87"/>
                      <a:pt x="4" y="87"/>
                      <a:pt x="4" y="87"/>
                    </a:cubicBezTo>
                    <a:cubicBezTo>
                      <a:pt x="4" y="87"/>
                      <a:pt x="5" y="87"/>
                      <a:pt x="7" y="87"/>
                    </a:cubicBezTo>
                    <a:cubicBezTo>
                      <a:pt x="8" y="87"/>
                      <a:pt x="10" y="87"/>
                      <a:pt x="11" y="87"/>
                    </a:cubicBezTo>
                    <a:cubicBezTo>
                      <a:pt x="11" y="87"/>
                      <a:pt x="11" y="87"/>
                      <a:pt x="11" y="87"/>
                    </a:cubicBezTo>
                    <a:cubicBezTo>
                      <a:pt x="12" y="88"/>
                      <a:pt x="13" y="89"/>
                      <a:pt x="14" y="89"/>
                    </a:cubicBezTo>
                    <a:cubicBezTo>
                      <a:pt x="14" y="90"/>
                      <a:pt x="14" y="91"/>
                      <a:pt x="14" y="92"/>
                    </a:cubicBezTo>
                    <a:cubicBezTo>
                      <a:pt x="14" y="92"/>
                      <a:pt x="14" y="92"/>
                      <a:pt x="14" y="92"/>
                    </a:cubicBezTo>
                    <a:cubicBezTo>
                      <a:pt x="14" y="93"/>
                      <a:pt x="14" y="94"/>
                      <a:pt x="14" y="95"/>
                    </a:cubicBezTo>
                    <a:cubicBezTo>
                      <a:pt x="13" y="95"/>
                      <a:pt x="13" y="96"/>
                      <a:pt x="12" y="97"/>
                    </a:cubicBezTo>
                    <a:cubicBezTo>
                      <a:pt x="9" y="100"/>
                      <a:pt x="5" y="104"/>
                      <a:pt x="4" y="106"/>
                    </a:cubicBezTo>
                    <a:cubicBezTo>
                      <a:pt x="6" y="106"/>
                      <a:pt x="8" y="107"/>
                      <a:pt x="11" y="108"/>
                    </a:cubicBezTo>
                    <a:cubicBezTo>
                      <a:pt x="16" y="110"/>
                      <a:pt x="22" y="111"/>
                      <a:pt x="23" y="111"/>
                    </a:cubicBezTo>
                    <a:cubicBezTo>
                      <a:pt x="23" y="111"/>
                      <a:pt x="25" y="111"/>
                      <a:pt x="27" y="111"/>
                    </a:cubicBezTo>
                    <a:cubicBezTo>
                      <a:pt x="30" y="111"/>
                      <a:pt x="34" y="111"/>
                      <a:pt x="35" y="111"/>
                    </a:cubicBezTo>
                    <a:cubicBezTo>
                      <a:pt x="36" y="111"/>
                      <a:pt x="36" y="111"/>
                      <a:pt x="37" y="111"/>
                    </a:cubicBezTo>
                    <a:cubicBezTo>
                      <a:pt x="38" y="112"/>
                      <a:pt x="39" y="112"/>
                      <a:pt x="39" y="112"/>
                    </a:cubicBezTo>
                    <a:cubicBezTo>
                      <a:pt x="39" y="112"/>
                      <a:pt x="40" y="112"/>
                      <a:pt x="40" y="111"/>
                    </a:cubicBezTo>
                    <a:cubicBezTo>
                      <a:pt x="41" y="110"/>
                      <a:pt x="43" y="108"/>
                      <a:pt x="44" y="108"/>
                    </a:cubicBezTo>
                    <a:cubicBezTo>
                      <a:pt x="44" y="108"/>
                      <a:pt x="44" y="108"/>
                      <a:pt x="44" y="108"/>
                    </a:cubicBezTo>
                    <a:cubicBezTo>
                      <a:pt x="45" y="108"/>
                      <a:pt x="45" y="108"/>
                      <a:pt x="45" y="108"/>
                    </a:cubicBezTo>
                    <a:cubicBezTo>
                      <a:pt x="48" y="108"/>
                      <a:pt x="52" y="108"/>
                      <a:pt x="54" y="108"/>
                    </a:cubicBezTo>
                    <a:cubicBezTo>
                      <a:pt x="55" y="108"/>
                      <a:pt x="61" y="106"/>
                      <a:pt x="62" y="106"/>
                    </a:cubicBezTo>
                    <a:cubicBezTo>
                      <a:pt x="62" y="106"/>
                      <a:pt x="63" y="104"/>
                      <a:pt x="63" y="104"/>
                    </a:cubicBezTo>
                    <a:cubicBezTo>
                      <a:pt x="63" y="104"/>
                      <a:pt x="63" y="104"/>
                      <a:pt x="63" y="104"/>
                    </a:cubicBezTo>
                    <a:cubicBezTo>
                      <a:pt x="63" y="103"/>
                      <a:pt x="62" y="102"/>
                      <a:pt x="62" y="101"/>
                    </a:cubicBezTo>
                    <a:cubicBezTo>
                      <a:pt x="63" y="101"/>
                      <a:pt x="63" y="100"/>
                      <a:pt x="63" y="100"/>
                    </a:cubicBezTo>
                    <a:cubicBezTo>
                      <a:pt x="62" y="99"/>
                      <a:pt x="62" y="97"/>
                      <a:pt x="63" y="96"/>
                    </a:cubicBezTo>
                    <a:cubicBezTo>
                      <a:pt x="63" y="96"/>
                      <a:pt x="63" y="95"/>
                      <a:pt x="63" y="95"/>
                    </a:cubicBezTo>
                    <a:cubicBezTo>
                      <a:pt x="63" y="94"/>
                      <a:pt x="64" y="94"/>
                      <a:pt x="64" y="93"/>
                    </a:cubicBezTo>
                    <a:cubicBezTo>
                      <a:pt x="65" y="92"/>
                      <a:pt x="67" y="91"/>
                      <a:pt x="68" y="90"/>
                    </a:cubicBezTo>
                    <a:cubicBezTo>
                      <a:pt x="70" y="89"/>
                      <a:pt x="71" y="88"/>
                      <a:pt x="71" y="88"/>
                    </a:cubicBezTo>
                    <a:cubicBezTo>
                      <a:pt x="72" y="88"/>
                      <a:pt x="73" y="88"/>
                      <a:pt x="74" y="89"/>
                    </a:cubicBezTo>
                    <a:cubicBezTo>
                      <a:pt x="74" y="89"/>
                      <a:pt x="75" y="90"/>
                      <a:pt x="76" y="90"/>
                    </a:cubicBezTo>
                    <a:cubicBezTo>
                      <a:pt x="76" y="89"/>
                      <a:pt x="78" y="89"/>
                      <a:pt x="78" y="89"/>
                    </a:cubicBezTo>
                    <a:cubicBezTo>
                      <a:pt x="79" y="88"/>
                      <a:pt x="79" y="88"/>
                      <a:pt x="79" y="88"/>
                    </a:cubicBezTo>
                    <a:cubicBezTo>
                      <a:pt x="79" y="88"/>
                      <a:pt x="78" y="88"/>
                      <a:pt x="78" y="88"/>
                    </a:cubicBezTo>
                    <a:cubicBezTo>
                      <a:pt x="78" y="87"/>
                      <a:pt x="77" y="87"/>
                      <a:pt x="77" y="87"/>
                    </a:cubicBezTo>
                    <a:cubicBezTo>
                      <a:pt x="77" y="86"/>
                      <a:pt x="77" y="86"/>
                      <a:pt x="78" y="86"/>
                    </a:cubicBezTo>
                    <a:cubicBezTo>
                      <a:pt x="78" y="85"/>
                      <a:pt x="79" y="85"/>
                      <a:pt x="79" y="85"/>
                    </a:cubicBezTo>
                    <a:cubicBezTo>
                      <a:pt x="80" y="85"/>
                      <a:pt x="81" y="85"/>
                      <a:pt x="81" y="85"/>
                    </a:cubicBezTo>
                    <a:cubicBezTo>
                      <a:pt x="82" y="84"/>
                      <a:pt x="82" y="84"/>
                      <a:pt x="83" y="84"/>
                    </a:cubicBezTo>
                    <a:cubicBezTo>
                      <a:pt x="83" y="83"/>
                      <a:pt x="84" y="83"/>
                      <a:pt x="84" y="83"/>
                    </a:cubicBezTo>
                    <a:cubicBezTo>
                      <a:pt x="85" y="83"/>
                      <a:pt x="85" y="83"/>
                      <a:pt x="86" y="83"/>
                    </a:cubicBezTo>
                    <a:cubicBezTo>
                      <a:pt x="87" y="83"/>
                      <a:pt x="87" y="83"/>
                      <a:pt x="87" y="83"/>
                    </a:cubicBezTo>
                    <a:cubicBezTo>
                      <a:pt x="88" y="83"/>
                      <a:pt x="89" y="84"/>
                      <a:pt x="90" y="84"/>
                    </a:cubicBezTo>
                    <a:cubicBezTo>
                      <a:pt x="91" y="85"/>
                      <a:pt x="91" y="85"/>
                      <a:pt x="91" y="85"/>
                    </a:cubicBezTo>
                    <a:cubicBezTo>
                      <a:pt x="91" y="85"/>
                      <a:pt x="91" y="85"/>
                      <a:pt x="91" y="85"/>
                    </a:cubicBezTo>
                    <a:cubicBezTo>
                      <a:pt x="92" y="85"/>
                      <a:pt x="92" y="85"/>
                      <a:pt x="93" y="84"/>
                    </a:cubicBezTo>
                    <a:cubicBezTo>
                      <a:pt x="94" y="83"/>
                      <a:pt x="95" y="82"/>
                      <a:pt x="96" y="81"/>
                    </a:cubicBezTo>
                    <a:cubicBezTo>
                      <a:pt x="96" y="81"/>
                      <a:pt x="96" y="80"/>
                      <a:pt x="96" y="79"/>
                    </a:cubicBezTo>
                    <a:cubicBezTo>
                      <a:pt x="96" y="77"/>
                      <a:pt x="95" y="75"/>
                      <a:pt x="96" y="75"/>
                    </a:cubicBezTo>
                    <a:cubicBezTo>
                      <a:pt x="96" y="74"/>
                      <a:pt x="96" y="74"/>
                      <a:pt x="97" y="74"/>
                    </a:cubicBezTo>
                    <a:cubicBezTo>
                      <a:pt x="97" y="73"/>
                      <a:pt x="97" y="73"/>
                      <a:pt x="97" y="72"/>
                    </a:cubicBezTo>
                    <a:cubicBezTo>
                      <a:pt x="97" y="71"/>
                      <a:pt x="98" y="70"/>
                      <a:pt x="98" y="70"/>
                    </a:cubicBezTo>
                    <a:cubicBezTo>
                      <a:pt x="98" y="70"/>
                      <a:pt x="98" y="70"/>
                      <a:pt x="98" y="70"/>
                    </a:cubicBezTo>
                    <a:cubicBezTo>
                      <a:pt x="98" y="68"/>
                      <a:pt x="98" y="67"/>
                      <a:pt x="98" y="67"/>
                    </a:cubicBezTo>
                    <a:cubicBezTo>
                      <a:pt x="98" y="67"/>
                      <a:pt x="99" y="67"/>
                      <a:pt x="99" y="67"/>
                    </a:cubicBezTo>
                    <a:cubicBezTo>
                      <a:pt x="99" y="67"/>
                      <a:pt x="99" y="67"/>
                      <a:pt x="99" y="67"/>
                    </a:cubicBezTo>
                    <a:cubicBezTo>
                      <a:pt x="99" y="67"/>
                      <a:pt x="100" y="67"/>
                      <a:pt x="100" y="67"/>
                    </a:cubicBezTo>
                    <a:cubicBezTo>
                      <a:pt x="101" y="66"/>
                      <a:pt x="101" y="66"/>
                      <a:pt x="102" y="66"/>
                    </a:cubicBezTo>
                    <a:cubicBezTo>
                      <a:pt x="102" y="66"/>
                      <a:pt x="103" y="66"/>
                      <a:pt x="103" y="66"/>
                    </a:cubicBezTo>
                    <a:cubicBezTo>
                      <a:pt x="104" y="66"/>
                      <a:pt x="105" y="65"/>
                      <a:pt x="106" y="65"/>
                    </a:cubicBezTo>
                    <a:cubicBezTo>
                      <a:pt x="106" y="64"/>
                      <a:pt x="107" y="64"/>
                      <a:pt x="107" y="64"/>
                    </a:cubicBezTo>
                    <a:cubicBezTo>
                      <a:pt x="107" y="64"/>
                      <a:pt x="107" y="63"/>
                      <a:pt x="106" y="63"/>
                    </a:cubicBezTo>
                    <a:cubicBezTo>
                      <a:pt x="105" y="61"/>
                      <a:pt x="104" y="60"/>
                      <a:pt x="104" y="60"/>
                    </a:cubicBezTo>
                    <a:cubicBezTo>
                      <a:pt x="104" y="60"/>
                      <a:pt x="103" y="59"/>
                      <a:pt x="103" y="58"/>
                    </a:cubicBezTo>
                    <a:cubicBezTo>
                      <a:pt x="102" y="57"/>
                      <a:pt x="102" y="57"/>
                      <a:pt x="102" y="56"/>
                    </a:cubicBezTo>
                    <a:cubicBezTo>
                      <a:pt x="102" y="56"/>
                      <a:pt x="102" y="56"/>
                      <a:pt x="103" y="55"/>
                    </a:cubicBezTo>
                    <a:cubicBezTo>
                      <a:pt x="103" y="55"/>
                      <a:pt x="104" y="55"/>
                      <a:pt x="105" y="55"/>
                    </a:cubicBezTo>
                    <a:cubicBezTo>
                      <a:pt x="105" y="55"/>
                      <a:pt x="106" y="55"/>
                      <a:pt x="107" y="55"/>
                    </a:cubicBezTo>
                    <a:cubicBezTo>
                      <a:pt x="108" y="55"/>
                      <a:pt x="109" y="56"/>
                      <a:pt x="110" y="56"/>
                    </a:cubicBezTo>
                    <a:cubicBezTo>
                      <a:pt x="110" y="56"/>
                      <a:pt x="112" y="55"/>
                      <a:pt x="113" y="55"/>
                    </a:cubicBezTo>
                    <a:cubicBezTo>
                      <a:pt x="114" y="55"/>
                      <a:pt x="115" y="54"/>
                      <a:pt x="115" y="54"/>
                    </a:cubicBezTo>
                    <a:cubicBezTo>
                      <a:pt x="116" y="54"/>
                      <a:pt x="116" y="54"/>
                      <a:pt x="116" y="53"/>
                    </a:cubicBezTo>
                    <a:cubicBezTo>
                      <a:pt x="116" y="53"/>
                      <a:pt x="116" y="52"/>
                      <a:pt x="116" y="52"/>
                    </a:cubicBezTo>
                    <a:cubicBezTo>
                      <a:pt x="116" y="52"/>
                      <a:pt x="116" y="51"/>
                      <a:pt x="116" y="51"/>
                    </a:cubicBezTo>
                    <a:cubicBezTo>
                      <a:pt x="115" y="50"/>
                      <a:pt x="114" y="50"/>
                      <a:pt x="114" y="49"/>
                    </a:cubicBezTo>
                    <a:cubicBezTo>
                      <a:pt x="114" y="49"/>
                      <a:pt x="114" y="49"/>
                      <a:pt x="114" y="49"/>
                    </a:cubicBezTo>
                    <a:cubicBezTo>
                      <a:pt x="115" y="48"/>
                      <a:pt x="115" y="48"/>
                      <a:pt x="116" y="47"/>
                    </a:cubicBezTo>
                    <a:cubicBezTo>
                      <a:pt x="116" y="47"/>
                      <a:pt x="117" y="47"/>
                      <a:pt x="117" y="46"/>
                    </a:cubicBezTo>
                    <a:cubicBezTo>
                      <a:pt x="117" y="46"/>
                      <a:pt x="117" y="46"/>
                      <a:pt x="117" y="46"/>
                    </a:cubicBezTo>
                    <a:cubicBezTo>
                      <a:pt x="118" y="45"/>
                      <a:pt x="118" y="44"/>
                      <a:pt x="118" y="44"/>
                    </a:cubicBezTo>
                    <a:cubicBezTo>
                      <a:pt x="118" y="44"/>
                      <a:pt x="118" y="44"/>
                      <a:pt x="118" y="44"/>
                    </a:cubicBezTo>
                    <a:cubicBezTo>
                      <a:pt x="119" y="44"/>
                      <a:pt x="119" y="44"/>
                      <a:pt x="119" y="44"/>
                    </a:cubicBezTo>
                    <a:cubicBezTo>
                      <a:pt x="120" y="43"/>
                      <a:pt x="120" y="43"/>
                      <a:pt x="120" y="43"/>
                    </a:cubicBezTo>
                    <a:cubicBezTo>
                      <a:pt x="120" y="43"/>
                      <a:pt x="120" y="43"/>
                      <a:pt x="120" y="43"/>
                    </a:cubicBezTo>
                    <a:cubicBezTo>
                      <a:pt x="120" y="42"/>
                      <a:pt x="120" y="42"/>
                      <a:pt x="121" y="41"/>
                    </a:cubicBezTo>
                    <a:cubicBezTo>
                      <a:pt x="121" y="41"/>
                      <a:pt x="121" y="40"/>
                      <a:pt x="122" y="40"/>
                    </a:cubicBezTo>
                    <a:cubicBezTo>
                      <a:pt x="122" y="40"/>
                      <a:pt x="122" y="40"/>
                      <a:pt x="122" y="40"/>
                    </a:cubicBezTo>
                    <a:cubicBezTo>
                      <a:pt x="122" y="39"/>
                      <a:pt x="122" y="38"/>
                      <a:pt x="122" y="38"/>
                    </a:cubicBezTo>
                    <a:cubicBezTo>
                      <a:pt x="122" y="37"/>
                      <a:pt x="122" y="37"/>
                      <a:pt x="121" y="37"/>
                    </a:cubicBezTo>
                    <a:cubicBezTo>
                      <a:pt x="121" y="36"/>
                      <a:pt x="121" y="36"/>
                      <a:pt x="120" y="35"/>
                    </a:cubicBezTo>
                    <a:cubicBezTo>
                      <a:pt x="120" y="34"/>
                      <a:pt x="119" y="33"/>
                      <a:pt x="119" y="33"/>
                    </a:cubicBezTo>
                    <a:cubicBezTo>
                      <a:pt x="118" y="32"/>
                      <a:pt x="118" y="32"/>
                      <a:pt x="118" y="32"/>
                    </a:cubicBezTo>
                    <a:cubicBezTo>
                      <a:pt x="118" y="32"/>
                      <a:pt x="117" y="31"/>
                      <a:pt x="118" y="30"/>
                    </a:cubicBezTo>
                    <a:cubicBezTo>
                      <a:pt x="118" y="30"/>
                      <a:pt x="119" y="29"/>
                      <a:pt x="119" y="28"/>
                    </a:cubicBezTo>
                    <a:cubicBezTo>
                      <a:pt x="120" y="27"/>
                      <a:pt x="122" y="26"/>
                      <a:pt x="122" y="25"/>
                    </a:cubicBezTo>
                    <a:cubicBezTo>
                      <a:pt x="123" y="25"/>
                      <a:pt x="124" y="25"/>
                      <a:pt x="125" y="26"/>
                    </a:cubicBezTo>
                    <a:cubicBezTo>
                      <a:pt x="125" y="26"/>
                      <a:pt x="126" y="26"/>
                      <a:pt x="126" y="26"/>
                    </a:cubicBezTo>
                    <a:cubicBezTo>
                      <a:pt x="126" y="26"/>
                      <a:pt x="126" y="26"/>
                      <a:pt x="126" y="26"/>
                    </a:cubicBezTo>
                    <a:cubicBezTo>
                      <a:pt x="126" y="26"/>
                      <a:pt x="127" y="25"/>
                      <a:pt x="128" y="24"/>
                    </a:cubicBezTo>
                    <a:cubicBezTo>
                      <a:pt x="131" y="23"/>
                      <a:pt x="134" y="21"/>
                      <a:pt x="135" y="21"/>
                    </a:cubicBezTo>
                    <a:cubicBezTo>
                      <a:pt x="135" y="21"/>
                      <a:pt x="136" y="20"/>
                      <a:pt x="138" y="20"/>
                    </a:cubicBezTo>
                    <a:cubicBezTo>
                      <a:pt x="141" y="20"/>
                      <a:pt x="145" y="20"/>
                      <a:pt x="146" y="20"/>
                    </a:cubicBezTo>
                    <a:cubicBezTo>
                      <a:pt x="146" y="20"/>
                      <a:pt x="147" y="21"/>
                      <a:pt x="148" y="21"/>
                    </a:cubicBezTo>
                    <a:cubicBezTo>
                      <a:pt x="148" y="21"/>
                      <a:pt x="149" y="22"/>
                      <a:pt x="149" y="22"/>
                    </a:cubicBezTo>
                    <a:cubicBezTo>
                      <a:pt x="149" y="22"/>
                      <a:pt x="149" y="21"/>
                      <a:pt x="150" y="21"/>
                    </a:cubicBezTo>
                    <a:cubicBezTo>
                      <a:pt x="151" y="20"/>
                      <a:pt x="152" y="18"/>
                      <a:pt x="154" y="18"/>
                    </a:cubicBezTo>
                    <a:cubicBezTo>
                      <a:pt x="154" y="18"/>
                      <a:pt x="154" y="18"/>
                      <a:pt x="154" y="18"/>
                    </a:cubicBezTo>
                    <a:cubicBezTo>
                      <a:pt x="154" y="18"/>
                      <a:pt x="154" y="18"/>
                      <a:pt x="154" y="18"/>
                    </a:cubicBezTo>
                    <a:cubicBezTo>
                      <a:pt x="154" y="18"/>
                      <a:pt x="154" y="18"/>
                      <a:pt x="154" y="18"/>
                    </a:cubicBezTo>
                    <a:cubicBezTo>
                      <a:pt x="154" y="17"/>
                      <a:pt x="153" y="17"/>
                      <a:pt x="154" y="16"/>
                    </a:cubicBezTo>
                    <a:cubicBezTo>
                      <a:pt x="154" y="16"/>
                      <a:pt x="155" y="15"/>
                      <a:pt x="155" y="1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67" name="Freeform 484">
                <a:extLst>
                  <a:ext uri="{FF2B5EF4-FFF2-40B4-BE49-F238E27FC236}">
                    <a16:creationId xmlns:a16="http://schemas.microsoft.com/office/drawing/2014/main" id="{B36B6641-FB1D-9A45-8298-B23174847955}"/>
                  </a:ext>
                </a:extLst>
              </p:cNvPr>
              <p:cNvSpPr>
                <a:spLocks/>
              </p:cNvSpPr>
              <p:nvPr/>
            </p:nvSpPr>
            <p:spPr bwMode="auto">
              <a:xfrm>
                <a:off x="5416550" y="2938463"/>
                <a:ext cx="160338" cy="111125"/>
              </a:xfrm>
              <a:custGeom>
                <a:avLst/>
                <a:gdLst>
                  <a:gd name="T0" fmla="*/ 70 w 70"/>
                  <a:gd name="T1" fmla="*/ 41 h 48"/>
                  <a:gd name="T2" fmla="*/ 55 w 70"/>
                  <a:gd name="T3" fmla="*/ 1 h 48"/>
                  <a:gd name="T4" fmla="*/ 54 w 70"/>
                  <a:gd name="T5" fmla="*/ 0 h 48"/>
                  <a:gd name="T6" fmla="*/ 40 w 70"/>
                  <a:gd name="T7" fmla="*/ 4 h 48"/>
                  <a:gd name="T8" fmla="*/ 37 w 70"/>
                  <a:gd name="T9" fmla="*/ 7 h 48"/>
                  <a:gd name="T10" fmla="*/ 35 w 70"/>
                  <a:gd name="T11" fmla="*/ 8 h 48"/>
                  <a:gd name="T12" fmla="*/ 32 w 70"/>
                  <a:gd name="T13" fmla="*/ 12 h 48"/>
                  <a:gd name="T14" fmla="*/ 27 w 70"/>
                  <a:gd name="T15" fmla="*/ 12 h 48"/>
                  <a:gd name="T16" fmla="*/ 25 w 70"/>
                  <a:gd name="T17" fmla="*/ 8 h 48"/>
                  <a:gd name="T18" fmla="*/ 23 w 70"/>
                  <a:gd name="T19" fmla="*/ 7 h 48"/>
                  <a:gd name="T20" fmla="*/ 20 w 70"/>
                  <a:gd name="T21" fmla="*/ 3 h 48"/>
                  <a:gd name="T22" fmla="*/ 17 w 70"/>
                  <a:gd name="T23" fmla="*/ 3 h 48"/>
                  <a:gd name="T24" fmla="*/ 14 w 70"/>
                  <a:gd name="T25" fmla="*/ 6 h 48"/>
                  <a:gd name="T26" fmla="*/ 15 w 70"/>
                  <a:gd name="T27" fmla="*/ 7 h 48"/>
                  <a:gd name="T28" fmla="*/ 16 w 70"/>
                  <a:gd name="T29" fmla="*/ 8 h 48"/>
                  <a:gd name="T30" fmla="*/ 18 w 70"/>
                  <a:gd name="T31" fmla="*/ 10 h 48"/>
                  <a:gd name="T32" fmla="*/ 18 w 70"/>
                  <a:gd name="T33" fmla="*/ 10 h 48"/>
                  <a:gd name="T34" fmla="*/ 17 w 70"/>
                  <a:gd name="T35" fmla="*/ 13 h 48"/>
                  <a:gd name="T36" fmla="*/ 17 w 70"/>
                  <a:gd name="T37" fmla="*/ 13 h 48"/>
                  <a:gd name="T38" fmla="*/ 9 w 70"/>
                  <a:gd name="T39" fmla="*/ 12 h 48"/>
                  <a:gd name="T40" fmla="*/ 3 w 70"/>
                  <a:gd name="T41" fmla="*/ 9 h 48"/>
                  <a:gd name="T42" fmla="*/ 1 w 70"/>
                  <a:gd name="T43" fmla="*/ 10 h 48"/>
                  <a:gd name="T44" fmla="*/ 2 w 70"/>
                  <a:gd name="T45" fmla="*/ 14 h 48"/>
                  <a:gd name="T46" fmla="*/ 4 w 70"/>
                  <a:gd name="T47" fmla="*/ 14 h 48"/>
                  <a:gd name="T48" fmla="*/ 7 w 70"/>
                  <a:gd name="T49" fmla="*/ 16 h 48"/>
                  <a:gd name="T50" fmla="*/ 7 w 70"/>
                  <a:gd name="T51" fmla="*/ 17 h 48"/>
                  <a:gd name="T52" fmla="*/ 7 w 70"/>
                  <a:gd name="T53" fmla="*/ 19 h 48"/>
                  <a:gd name="T54" fmla="*/ 5 w 70"/>
                  <a:gd name="T55" fmla="*/ 20 h 48"/>
                  <a:gd name="T56" fmla="*/ 10 w 70"/>
                  <a:gd name="T57" fmla="*/ 23 h 48"/>
                  <a:gd name="T58" fmla="*/ 11 w 70"/>
                  <a:gd name="T59" fmla="*/ 26 h 48"/>
                  <a:gd name="T60" fmla="*/ 8 w 70"/>
                  <a:gd name="T61" fmla="*/ 28 h 48"/>
                  <a:gd name="T62" fmla="*/ 12 w 70"/>
                  <a:gd name="T63" fmla="*/ 30 h 48"/>
                  <a:gd name="T64" fmla="*/ 16 w 70"/>
                  <a:gd name="T65" fmla="*/ 34 h 48"/>
                  <a:gd name="T66" fmla="*/ 16 w 70"/>
                  <a:gd name="T67" fmla="*/ 35 h 48"/>
                  <a:gd name="T68" fmla="*/ 18 w 70"/>
                  <a:gd name="T69" fmla="*/ 37 h 48"/>
                  <a:gd name="T70" fmla="*/ 19 w 70"/>
                  <a:gd name="T71" fmla="*/ 39 h 48"/>
                  <a:gd name="T72" fmla="*/ 23 w 70"/>
                  <a:gd name="T73" fmla="*/ 36 h 48"/>
                  <a:gd name="T74" fmla="*/ 28 w 70"/>
                  <a:gd name="T75" fmla="*/ 33 h 48"/>
                  <a:gd name="T76" fmla="*/ 35 w 70"/>
                  <a:gd name="T77" fmla="*/ 32 h 48"/>
                  <a:gd name="T78" fmla="*/ 36 w 70"/>
                  <a:gd name="T79" fmla="*/ 37 h 48"/>
                  <a:gd name="T80" fmla="*/ 36 w 70"/>
                  <a:gd name="T81" fmla="*/ 38 h 48"/>
                  <a:gd name="T82" fmla="*/ 37 w 70"/>
                  <a:gd name="T83" fmla="*/ 40 h 48"/>
                  <a:gd name="T84" fmla="*/ 35 w 70"/>
                  <a:gd name="T85" fmla="*/ 42 h 48"/>
                  <a:gd name="T86" fmla="*/ 35 w 70"/>
                  <a:gd name="T87" fmla="*/ 43 h 48"/>
                  <a:gd name="T88" fmla="*/ 38 w 70"/>
                  <a:gd name="T89" fmla="*/ 46 h 48"/>
                  <a:gd name="T90" fmla="*/ 40 w 70"/>
                  <a:gd name="T91" fmla="*/ 47 h 48"/>
                  <a:gd name="T92" fmla="*/ 45 w 70"/>
                  <a:gd name="T93" fmla="*/ 47 h 48"/>
                  <a:gd name="T94" fmla="*/ 62 w 70"/>
                  <a:gd name="T95"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 h="48">
                    <a:moveTo>
                      <a:pt x="70" y="43"/>
                    </a:moveTo>
                    <a:cubicBezTo>
                      <a:pt x="70" y="42"/>
                      <a:pt x="70" y="42"/>
                      <a:pt x="70" y="41"/>
                    </a:cubicBezTo>
                    <a:cubicBezTo>
                      <a:pt x="70" y="38"/>
                      <a:pt x="55" y="1"/>
                      <a:pt x="55" y="1"/>
                    </a:cubicBezTo>
                    <a:cubicBezTo>
                      <a:pt x="55" y="1"/>
                      <a:pt x="55" y="1"/>
                      <a:pt x="55" y="1"/>
                    </a:cubicBezTo>
                    <a:cubicBezTo>
                      <a:pt x="55" y="1"/>
                      <a:pt x="55" y="1"/>
                      <a:pt x="55" y="1"/>
                    </a:cubicBezTo>
                    <a:cubicBezTo>
                      <a:pt x="55" y="1"/>
                      <a:pt x="55" y="1"/>
                      <a:pt x="54" y="0"/>
                    </a:cubicBezTo>
                    <a:cubicBezTo>
                      <a:pt x="52" y="0"/>
                      <a:pt x="42" y="1"/>
                      <a:pt x="41" y="1"/>
                    </a:cubicBezTo>
                    <a:cubicBezTo>
                      <a:pt x="40" y="2"/>
                      <a:pt x="40" y="3"/>
                      <a:pt x="40" y="4"/>
                    </a:cubicBezTo>
                    <a:cubicBezTo>
                      <a:pt x="40" y="4"/>
                      <a:pt x="39" y="5"/>
                      <a:pt x="39" y="5"/>
                    </a:cubicBezTo>
                    <a:cubicBezTo>
                      <a:pt x="39" y="5"/>
                      <a:pt x="38" y="6"/>
                      <a:pt x="37" y="7"/>
                    </a:cubicBezTo>
                    <a:cubicBezTo>
                      <a:pt x="37" y="7"/>
                      <a:pt x="37" y="7"/>
                      <a:pt x="37" y="7"/>
                    </a:cubicBezTo>
                    <a:cubicBezTo>
                      <a:pt x="36" y="7"/>
                      <a:pt x="35" y="8"/>
                      <a:pt x="35" y="8"/>
                    </a:cubicBezTo>
                    <a:cubicBezTo>
                      <a:pt x="35" y="8"/>
                      <a:pt x="34" y="9"/>
                      <a:pt x="34" y="10"/>
                    </a:cubicBezTo>
                    <a:cubicBezTo>
                      <a:pt x="33" y="11"/>
                      <a:pt x="32" y="12"/>
                      <a:pt x="32" y="12"/>
                    </a:cubicBezTo>
                    <a:cubicBezTo>
                      <a:pt x="31" y="12"/>
                      <a:pt x="31" y="12"/>
                      <a:pt x="30" y="12"/>
                    </a:cubicBezTo>
                    <a:cubicBezTo>
                      <a:pt x="29" y="12"/>
                      <a:pt x="28" y="12"/>
                      <a:pt x="27" y="12"/>
                    </a:cubicBezTo>
                    <a:cubicBezTo>
                      <a:pt x="26" y="11"/>
                      <a:pt x="26" y="10"/>
                      <a:pt x="25" y="9"/>
                    </a:cubicBezTo>
                    <a:cubicBezTo>
                      <a:pt x="25" y="9"/>
                      <a:pt x="25" y="8"/>
                      <a:pt x="25" y="8"/>
                    </a:cubicBezTo>
                    <a:cubicBezTo>
                      <a:pt x="25" y="8"/>
                      <a:pt x="25" y="8"/>
                      <a:pt x="24" y="8"/>
                    </a:cubicBezTo>
                    <a:cubicBezTo>
                      <a:pt x="24" y="8"/>
                      <a:pt x="23" y="7"/>
                      <a:pt x="23" y="7"/>
                    </a:cubicBezTo>
                    <a:cubicBezTo>
                      <a:pt x="22" y="7"/>
                      <a:pt x="22" y="6"/>
                      <a:pt x="21" y="5"/>
                    </a:cubicBezTo>
                    <a:cubicBezTo>
                      <a:pt x="21" y="4"/>
                      <a:pt x="20" y="3"/>
                      <a:pt x="20" y="3"/>
                    </a:cubicBezTo>
                    <a:cubicBezTo>
                      <a:pt x="19" y="3"/>
                      <a:pt x="19" y="3"/>
                      <a:pt x="18" y="3"/>
                    </a:cubicBezTo>
                    <a:cubicBezTo>
                      <a:pt x="18" y="3"/>
                      <a:pt x="17" y="3"/>
                      <a:pt x="17" y="3"/>
                    </a:cubicBezTo>
                    <a:cubicBezTo>
                      <a:pt x="17" y="3"/>
                      <a:pt x="16" y="3"/>
                      <a:pt x="16" y="3"/>
                    </a:cubicBezTo>
                    <a:cubicBezTo>
                      <a:pt x="16" y="4"/>
                      <a:pt x="14" y="6"/>
                      <a:pt x="14" y="6"/>
                    </a:cubicBezTo>
                    <a:cubicBezTo>
                      <a:pt x="14" y="7"/>
                      <a:pt x="15" y="7"/>
                      <a:pt x="15" y="7"/>
                    </a:cubicBezTo>
                    <a:cubicBezTo>
                      <a:pt x="15" y="7"/>
                      <a:pt x="15" y="7"/>
                      <a:pt x="15" y="7"/>
                    </a:cubicBezTo>
                    <a:cubicBezTo>
                      <a:pt x="15" y="7"/>
                      <a:pt x="15" y="7"/>
                      <a:pt x="16" y="8"/>
                    </a:cubicBezTo>
                    <a:cubicBezTo>
                      <a:pt x="16" y="8"/>
                      <a:pt x="16" y="8"/>
                      <a:pt x="16" y="8"/>
                    </a:cubicBezTo>
                    <a:cubicBezTo>
                      <a:pt x="17" y="9"/>
                      <a:pt x="18" y="10"/>
                      <a:pt x="18" y="10"/>
                    </a:cubicBezTo>
                    <a:cubicBezTo>
                      <a:pt x="18" y="10"/>
                      <a:pt x="18" y="10"/>
                      <a:pt x="18" y="10"/>
                    </a:cubicBezTo>
                    <a:cubicBezTo>
                      <a:pt x="18" y="10"/>
                      <a:pt x="18" y="10"/>
                      <a:pt x="18" y="10"/>
                    </a:cubicBezTo>
                    <a:cubicBezTo>
                      <a:pt x="18" y="10"/>
                      <a:pt x="18" y="10"/>
                      <a:pt x="18" y="10"/>
                    </a:cubicBezTo>
                    <a:cubicBezTo>
                      <a:pt x="18" y="11"/>
                      <a:pt x="18" y="11"/>
                      <a:pt x="18" y="12"/>
                    </a:cubicBezTo>
                    <a:cubicBezTo>
                      <a:pt x="18" y="12"/>
                      <a:pt x="18" y="13"/>
                      <a:pt x="17" y="13"/>
                    </a:cubicBezTo>
                    <a:cubicBezTo>
                      <a:pt x="17" y="13"/>
                      <a:pt x="17" y="13"/>
                      <a:pt x="17" y="13"/>
                    </a:cubicBezTo>
                    <a:cubicBezTo>
                      <a:pt x="17" y="13"/>
                      <a:pt x="17" y="13"/>
                      <a:pt x="17" y="13"/>
                    </a:cubicBezTo>
                    <a:cubicBezTo>
                      <a:pt x="17" y="13"/>
                      <a:pt x="14" y="13"/>
                      <a:pt x="12" y="12"/>
                    </a:cubicBezTo>
                    <a:cubicBezTo>
                      <a:pt x="10" y="12"/>
                      <a:pt x="9" y="12"/>
                      <a:pt x="9" y="12"/>
                    </a:cubicBezTo>
                    <a:cubicBezTo>
                      <a:pt x="8" y="12"/>
                      <a:pt x="7" y="11"/>
                      <a:pt x="7" y="11"/>
                    </a:cubicBezTo>
                    <a:cubicBezTo>
                      <a:pt x="5" y="10"/>
                      <a:pt x="3" y="9"/>
                      <a:pt x="3" y="9"/>
                    </a:cubicBezTo>
                    <a:cubicBezTo>
                      <a:pt x="3" y="9"/>
                      <a:pt x="3" y="9"/>
                      <a:pt x="3" y="9"/>
                    </a:cubicBezTo>
                    <a:cubicBezTo>
                      <a:pt x="3" y="9"/>
                      <a:pt x="2" y="10"/>
                      <a:pt x="1" y="10"/>
                    </a:cubicBezTo>
                    <a:cubicBezTo>
                      <a:pt x="1" y="11"/>
                      <a:pt x="0" y="11"/>
                      <a:pt x="0" y="11"/>
                    </a:cubicBezTo>
                    <a:cubicBezTo>
                      <a:pt x="1" y="12"/>
                      <a:pt x="2" y="14"/>
                      <a:pt x="2" y="14"/>
                    </a:cubicBezTo>
                    <a:cubicBezTo>
                      <a:pt x="3" y="14"/>
                      <a:pt x="3" y="14"/>
                      <a:pt x="3" y="14"/>
                    </a:cubicBezTo>
                    <a:cubicBezTo>
                      <a:pt x="4" y="14"/>
                      <a:pt x="4" y="14"/>
                      <a:pt x="4" y="14"/>
                    </a:cubicBezTo>
                    <a:cubicBezTo>
                      <a:pt x="4" y="14"/>
                      <a:pt x="5" y="14"/>
                      <a:pt x="5" y="15"/>
                    </a:cubicBezTo>
                    <a:cubicBezTo>
                      <a:pt x="6" y="15"/>
                      <a:pt x="6" y="16"/>
                      <a:pt x="7" y="16"/>
                    </a:cubicBezTo>
                    <a:cubicBezTo>
                      <a:pt x="7" y="17"/>
                      <a:pt x="7" y="17"/>
                      <a:pt x="7" y="17"/>
                    </a:cubicBezTo>
                    <a:cubicBezTo>
                      <a:pt x="7" y="17"/>
                      <a:pt x="7" y="17"/>
                      <a:pt x="7" y="17"/>
                    </a:cubicBezTo>
                    <a:cubicBezTo>
                      <a:pt x="7" y="18"/>
                      <a:pt x="7" y="18"/>
                      <a:pt x="7" y="19"/>
                    </a:cubicBezTo>
                    <a:cubicBezTo>
                      <a:pt x="7" y="19"/>
                      <a:pt x="7" y="19"/>
                      <a:pt x="7" y="19"/>
                    </a:cubicBezTo>
                    <a:cubicBezTo>
                      <a:pt x="7" y="19"/>
                      <a:pt x="6" y="19"/>
                      <a:pt x="6" y="19"/>
                    </a:cubicBezTo>
                    <a:cubicBezTo>
                      <a:pt x="6" y="20"/>
                      <a:pt x="5" y="20"/>
                      <a:pt x="5" y="20"/>
                    </a:cubicBezTo>
                    <a:cubicBezTo>
                      <a:pt x="5" y="20"/>
                      <a:pt x="7" y="21"/>
                      <a:pt x="9" y="22"/>
                    </a:cubicBezTo>
                    <a:cubicBezTo>
                      <a:pt x="9" y="22"/>
                      <a:pt x="10" y="23"/>
                      <a:pt x="10" y="23"/>
                    </a:cubicBezTo>
                    <a:cubicBezTo>
                      <a:pt x="11" y="24"/>
                      <a:pt x="11" y="24"/>
                      <a:pt x="11" y="25"/>
                    </a:cubicBezTo>
                    <a:cubicBezTo>
                      <a:pt x="11" y="25"/>
                      <a:pt x="11" y="26"/>
                      <a:pt x="11" y="26"/>
                    </a:cubicBezTo>
                    <a:cubicBezTo>
                      <a:pt x="11" y="27"/>
                      <a:pt x="10" y="27"/>
                      <a:pt x="9" y="28"/>
                    </a:cubicBezTo>
                    <a:cubicBezTo>
                      <a:pt x="9" y="28"/>
                      <a:pt x="8" y="28"/>
                      <a:pt x="8" y="28"/>
                    </a:cubicBezTo>
                    <a:cubicBezTo>
                      <a:pt x="8" y="28"/>
                      <a:pt x="8" y="28"/>
                      <a:pt x="8" y="28"/>
                    </a:cubicBezTo>
                    <a:cubicBezTo>
                      <a:pt x="8" y="28"/>
                      <a:pt x="10" y="29"/>
                      <a:pt x="12" y="30"/>
                    </a:cubicBezTo>
                    <a:cubicBezTo>
                      <a:pt x="14" y="31"/>
                      <a:pt x="16" y="32"/>
                      <a:pt x="16" y="33"/>
                    </a:cubicBezTo>
                    <a:cubicBezTo>
                      <a:pt x="17" y="33"/>
                      <a:pt x="16" y="34"/>
                      <a:pt x="16" y="34"/>
                    </a:cubicBezTo>
                    <a:cubicBezTo>
                      <a:pt x="16" y="34"/>
                      <a:pt x="16" y="34"/>
                      <a:pt x="16" y="34"/>
                    </a:cubicBezTo>
                    <a:cubicBezTo>
                      <a:pt x="16" y="35"/>
                      <a:pt x="16" y="35"/>
                      <a:pt x="16" y="35"/>
                    </a:cubicBezTo>
                    <a:cubicBezTo>
                      <a:pt x="17" y="36"/>
                      <a:pt x="17" y="36"/>
                      <a:pt x="17" y="36"/>
                    </a:cubicBezTo>
                    <a:cubicBezTo>
                      <a:pt x="18" y="37"/>
                      <a:pt x="18" y="37"/>
                      <a:pt x="18" y="37"/>
                    </a:cubicBezTo>
                    <a:cubicBezTo>
                      <a:pt x="18" y="38"/>
                      <a:pt x="18" y="39"/>
                      <a:pt x="18" y="40"/>
                    </a:cubicBezTo>
                    <a:cubicBezTo>
                      <a:pt x="19" y="39"/>
                      <a:pt x="19" y="39"/>
                      <a:pt x="19" y="39"/>
                    </a:cubicBezTo>
                    <a:cubicBezTo>
                      <a:pt x="20" y="38"/>
                      <a:pt x="21" y="38"/>
                      <a:pt x="21" y="38"/>
                    </a:cubicBezTo>
                    <a:cubicBezTo>
                      <a:pt x="22" y="37"/>
                      <a:pt x="22" y="36"/>
                      <a:pt x="23" y="36"/>
                    </a:cubicBezTo>
                    <a:cubicBezTo>
                      <a:pt x="24" y="35"/>
                      <a:pt x="25" y="35"/>
                      <a:pt x="26" y="34"/>
                    </a:cubicBezTo>
                    <a:cubicBezTo>
                      <a:pt x="26" y="34"/>
                      <a:pt x="27" y="34"/>
                      <a:pt x="28" y="33"/>
                    </a:cubicBezTo>
                    <a:cubicBezTo>
                      <a:pt x="29" y="32"/>
                      <a:pt x="31" y="31"/>
                      <a:pt x="32" y="31"/>
                    </a:cubicBezTo>
                    <a:cubicBezTo>
                      <a:pt x="33" y="31"/>
                      <a:pt x="34" y="31"/>
                      <a:pt x="35" y="32"/>
                    </a:cubicBezTo>
                    <a:cubicBezTo>
                      <a:pt x="36" y="33"/>
                      <a:pt x="37" y="34"/>
                      <a:pt x="37" y="35"/>
                    </a:cubicBezTo>
                    <a:cubicBezTo>
                      <a:pt x="37" y="36"/>
                      <a:pt x="37" y="37"/>
                      <a:pt x="36" y="37"/>
                    </a:cubicBezTo>
                    <a:cubicBezTo>
                      <a:pt x="36" y="37"/>
                      <a:pt x="36" y="37"/>
                      <a:pt x="36" y="37"/>
                    </a:cubicBezTo>
                    <a:cubicBezTo>
                      <a:pt x="36" y="38"/>
                      <a:pt x="36" y="38"/>
                      <a:pt x="36" y="38"/>
                    </a:cubicBezTo>
                    <a:cubicBezTo>
                      <a:pt x="36" y="38"/>
                      <a:pt x="36" y="38"/>
                      <a:pt x="36" y="38"/>
                    </a:cubicBezTo>
                    <a:cubicBezTo>
                      <a:pt x="37" y="39"/>
                      <a:pt x="38" y="40"/>
                      <a:pt x="37" y="40"/>
                    </a:cubicBezTo>
                    <a:cubicBezTo>
                      <a:pt x="37" y="41"/>
                      <a:pt x="36" y="41"/>
                      <a:pt x="36" y="41"/>
                    </a:cubicBezTo>
                    <a:cubicBezTo>
                      <a:pt x="35" y="42"/>
                      <a:pt x="35" y="42"/>
                      <a:pt x="35" y="42"/>
                    </a:cubicBezTo>
                    <a:cubicBezTo>
                      <a:pt x="35" y="42"/>
                      <a:pt x="35" y="42"/>
                      <a:pt x="35" y="43"/>
                    </a:cubicBezTo>
                    <a:cubicBezTo>
                      <a:pt x="35" y="43"/>
                      <a:pt x="35" y="43"/>
                      <a:pt x="35" y="43"/>
                    </a:cubicBezTo>
                    <a:cubicBezTo>
                      <a:pt x="36" y="43"/>
                      <a:pt x="36" y="44"/>
                      <a:pt x="36" y="44"/>
                    </a:cubicBezTo>
                    <a:cubicBezTo>
                      <a:pt x="36" y="45"/>
                      <a:pt x="37" y="45"/>
                      <a:pt x="38" y="46"/>
                    </a:cubicBezTo>
                    <a:cubicBezTo>
                      <a:pt x="39" y="46"/>
                      <a:pt x="39" y="47"/>
                      <a:pt x="40" y="47"/>
                    </a:cubicBezTo>
                    <a:cubicBezTo>
                      <a:pt x="40" y="47"/>
                      <a:pt x="40" y="47"/>
                      <a:pt x="40" y="47"/>
                    </a:cubicBezTo>
                    <a:cubicBezTo>
                      <a:pt x="40" y="47"/>
                      <a:pt x="41" y="48"/>
                      <a:pt x="42" y="48"/>
                    </a:cubicBezTo>
                    <a:cubicBezTo>
                      <a:pt x="42" y="48"/>
                      <a:pt x="43" y="47"/>
                      <a:pt x="45" y="47"/>
                    </a:cubicBezTo>
                    <a:cubicBezTo>
                      <a:pt x="47" y="46"/>
                      <a:pt x="50" y="46"/>
                      <a:pt x="54" y="45"/>
                    </a:cubicBezTo>
                    <a:cubicBezTo>
                      <a:pt x="57" y="45"/>
                      <a:pt x="60" y="44"/>
                      <a:pt x="62" y="44"/>
                    </a:cubicBezTo>
                    <a:cubicBezTo>
                      <a:pt x="65" y="43"/>
                      <a:pt x="69" y="43"/>
                      <a:pt x="70" y="4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68" name="Freeform 485">
                <a:extLst>
                  <a:ext uri="{FF2B5EF4-FFF2-40B4-BE49-F238E27FC236}">
                    <a16:creationId xmlns:a16="http://schemas.microsoft.com/office/drawing/2014/main" id="{1F5248B7-64E0-3C48-AA30-B3249C97CC6B}"/>
                  </a:ext>
                </a:extLst>
              </p:cNvPr>
              <p:cNvSpPr>
                <a:spLocks/>
              </p:cNvSpPr>
              <p:nvPr/>
            </p:nvSpPr>
            <p:spPr bwMode="auto">
              <a:xfrm>
                <a:off x="5411787" y="3009900"/>
                <a:ext cx="31750" cy="25400"/>
              </a:xfrm>
              <a:custGeom>
                <a:avLst/>
                <a:gdLst>
                  <a:gd name="T0" fmla="*/ 0 w 14"/>
                  <a:gd name="T1" fmla="*/ 0 h 11"/>
                  <a:gd name="T2" fmla="*/ 2 w 14"/>
                  <a:gd name="T3" fmla="*/ 3 h 11"/>
                  <a:gd name="T4" fmla="*/ 4 w 14"/>
                  <a:gd name="T5" fmla="*/ 5 h 11"/>
                  <a:gd name="T6" fmla="*/ 6 w 14"/>
                  <a:gd name="T7" fmla="*/ 8 h 11"/>
                  <a:gd name="T8" fmla="*/ 8 w 14"/>
                  <a:gd name="T9" fmla="*/ 9 h 11"/>
                  <a:gd name="T10" fmla="*/ 11 w 14"/>
                  <a:gd name="T11" fmla="*/ 10 h 11"/>
                  <a:gd name="T12" fmla="*/ 14 w 14"/>
                  <a:gd name="T13" fmla="*/ 11 h 11"/>
                  <a:gd name="T14" fmla="*/ 13 w 14"/>
                  <a:gd name="T15" fmla="*/ 7 h 11"/>
                  <a:gd name="T16" fmla="*/ 12 w 14"/>
                  <a:gd name="T17" fmla="*/ 6 h 11"/>
                  <a:gd name="T18" fmla="*/ 10 w 14"/>
                  <a:gd name="T19" fmla="*/ 5 h 11"/>
                  <a:gd name="T20" fmla="*/ 10 w 14"/>
                  <a:gd name="T21" fmla="*/ 5 h 11"/>
                  <a:gd name="T22" fmla="*/ 10 w 14"/>
                  <a:gd name="T23" fmla="*/ 4 h 11"/>
                  <a:gd name="T24" fmla="*/ 9 w 14"/>
                  <a:gd name="T25" fmla="*/ 2 h 11"/>
                  <a:gd name="T26" fmla="*/ 8 w 14"/>
                  <a:gd name="T27" fmla="*/ 3 h 11"/>
                  <a:gd name="T28" fmla="*/ 7 w 14"/>
                  <a:gd name="T29" fmla="*/ 3 h 11"/>
                  <a:gd name="T30" fmla="*/ 3 w 14"/>
                  <a:gd name="T31" fmla="*/ 1 h 11"/>
                  <a:gd name="T32" fmla="*/ 2 w 14"/>
                  <a:gd name="T33" fmla="*/ 0 h 11"/>
                  <a:gd name="T34" fmla="*/ 0 w 14"/>
                  <a:gd name="T35" fmla="*/ 0 h 11"/>
                  <a:gd name="T36" fmla="*/ 0 w 14"/>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11">
                    <a:moveTo>
                      <a:pt x="0" y="0"/>
                    </a:moveTo>
                    <a:cubicBezTo>
                      <a:pt x="0" y="1"/>
                      <a:pt x="1" y="2"/>
                      <a:pt x="2" y="3"/>
                    </a:cubicBezTo>
                    <a:cubicBezTo>
                      <a:pt x="2" y="4"/>
                      <a:pt x="3" y="5"/>
                      <a:pt x="4" y="5"/>
                    </a:cubicBezTo>
                    <a:cubicBezTo>
                      <a:pt x="5" y="6"/>
                      <a:pt x="5" y="7"/>
                      <a:pt x="6" y="8"/>
                    </a:cubicBezTo>
                    <a:cubicBezTo>
                      <a:pt x="7" y="8"/>
                      <a:pt x="7" y="9"/>
                      <a:pt x="8" y="9"/>
                    </a:cubicBezTo>
                    <a:cubicBezTo>
                      <a:pt x="8" y="9"/>
                      <a:pt x="10" y="10"/>
                      <a:pt x="11" y="10"/>
                    </a:cubicBezTo>
                    <a:cubicBezTo>
                      <a:pt x="12" y="10"/>
                      <a:pt x="13" y="11"/>
                      <a:pt x="14" y="11"/>
                    </a:cubicBezTo>
                    <a:cubicBezTo>
                      <a:pt x="13" y="10"/>
                      <a:pt x="13" y="8"/>
                      <a:pt x="13" y="7"/>
                    </a:cubicBezTo>
                    <a:cubicBezTo>
                      <a:pt x="13" y="7"/>
                      <a:pt x="12" y="6"/>
                      <a:pt x="12" y="6"/>
                    </a:cubicBezTo>
                    <a:cubicBezTo>
                      <a:pt x="11" y="6"/>
                      <a:pt x="11" y="5"/>
                      <a:pt x="10" y="5"/>
                    </a:cubicBezTo>
                    <a:cubicBezTo>
                      <a:pt x="10" y="5"/>
                      <a:pt x="10" y="5"/>
                      <a:pt x="10" y="5"/>
                    </a:cubicBezTo>
                    <a:cubicBezTo>
                      <a:pt x="10" y="5"/>
                      <a:pt x="10" y="4"/>
                      <a:pt x="10" y="4"/>
                    </a:cubicBezTo>
                    <a:cubicBezTo>
                      <a:pt x="10" y="3"/>
                      <a:pt x="9" y="3"/>
                      <a:pt x="9" y="2"/>
                    </a:cubicBezTo>
                    <a:cubicBezTo>
                      <a:pt x="9" y="2"/>
                      <a:pt x="8" y="2"/>
                      <a:pt x="8" y="3"/>
                    </a:cubicBezTo>
                    <a:cubicBezTo>
                      <a:pt x="8" y="3"/>
                      <a:pt x="7" y="3"/>
                      <a:pt x="7" y="3"/>
                    </a:cubicBezTo>
                    <a:cubicBezTo>
                      <a:pt x="6" y="3"/>
                      <a:pt x="4" y="2"/>
                      <a:pt x="3" y="1"/>
                    </a:cubicBezTo>
                    <a:cubicBezTo>
                      <a:pt x="3" y="0"/>
                      <a:pt x="2" y="0"/>
                      <a:pt x="2" y="0"/>
                    </a:cubicBezTo>
                    <a:cubicBezTo>
                      <a:pt x="2" y="0"/>
                      <a:pt x="1" y="0"/>
                      <a:pt x="0" y="0"/>
                    </a:cubicBezTo>
                    <a:cubicBezTo>
                      <a:pt x="0" y="0"/>
                      <a:pt x="0" y="0"/>
                      <a:pt x="0"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69" name="Freeform 486">
                <a:extLst>
                  <a:ext uri="{FF2B5EF4-FFF2-40B4-BE49-F238E27FC236}">
                    <a16:creationId xmlns:a16="http://schemas.microsoft.com/office/drawing/2014/main" id="{F10B3EBA-EBF6-724B-8C0C-A393F14E1AD0}"/>
                  </a:ext>
                </a:extLst>
              </p:cNvPr>
              <p:cNvSpPr>
                <a:spLocks/>
              </p:cNvSpPr>
              <p:nvPr/>
            </p:nvSpPr>
            <p:spPr bwMode="auto">
              <a:xfrm>
                <a:off x="5457825" y="2503488"/>
                <a:ext cx="1035050" cy="479425"/>
              </a:xfrm>
              <a:custGeom>
                <a:avLst/>
                <a:gdLst>
                  <a:gd name="T0" fmla="*/ 437 w 449"/>
                  <a:gd name="T1" fmla="*/ 87 h 208"/>
                  <a:gd name="T2" fmla="*/ 417 w 449"/>
                  <a:gd name="T3" fmla="*/ 77 h 208"/>
                  <a:gd name="T4" fmla="*/ 399 w 449"/>
                  <a:gd name="T5" fmla="*/ 67 h 208"/>
                  <a:gd name="T6" fmla="*/ 381 w 449"/>
                  <a:gd name="T7" fmla="*/ 63 h 208"/>
                  <a:gd name="T8" fmla="*/ 374 w 449"/>
                  <a:gd name="T9" fmla="*/ 62 h 208"/>
                  <a:gd name="T10" fmla="*/ 370 w 449"/>
                  <a:gd name="T11" fmla="*/ 69 h 208"/>
                  <a:gd name="T12" fmla="*/ 330 w 449"/>
                  <a:gd name="T13" fmla="*/ 22 h 208"/>
                  <a:gd name="T14" fmla="*/ 334 w 449"/>
                  <a:gd name="T15" fmla="*/ 15 h 208"/>
                  <a:gd name="T16" fmla="*/ 298 w 449"/>
                  <a:gd name="T17" fmla="*/ 29 h 208"/>
                  <a:gd name="T18" fmla="*/ 299 w 449"/>
                  <a:gd name="T19" fmla="*/ 20 h 208"/>
                  <a:gd name="T20" fmla="*/ 284 w 449"/>
                  <a:gd name="T21" fmla="*/ 21 h 208"/>
                  <a:gd name="T22" fmla="*/ 271 w 449"/>
                  <a:gd name="T23" fmla="*/ 19 h 208"/>
                  <a:gd name="T24" fmla="*/ 270 w 449"/>
                  <a:gd name="T25" fmla="*/ 8 h 208"/>
                  <a:gd name="T26" fmla="*/ 255 w 449"/>
                  <a:gd name="T27" fmla="*/ 1 h 208"/>
                  <a:gd name="T28" fmla="*/ 228 w 449"/>
                  <a:gd name="T29" fmla="*/ 8 h 208"/>
                  <a:gd name="T30" fmla="*/ 201 w 449"/>
                  <a:gd name="T31" fmla="*/ 16 h 208"/>
                  <a:gd name="T32" fmla="*/ 173 w 449"/>
                  <a:gd name="T33" fmla="*/ 21 h 208"/>
                  <a:gd name="T34" fmla="*/ 160 w 449"/>
                  <a:gd name="T35" fmla="*/ 23 h 208"/>
                  <a:gd name="T36" fmla="*/ 165 w 449"/>
                  <a:gd name="T37" fmla="*/ 26 h 208"/>
                  <a:gd name="T38" fmla="*/ 162 w 449"/>
                  <a:gd name="T39" fmla="*/ 31 h 208"/>
                  <a:gd name="T40" fmla="*/ 163 w 449"/>
                  <a:gd name="T41" fmla="*/ 36 h 208"/>
                  <a:gd name="T42" fmla="*/ 152 w 449"/>
                  <a:gd name="T43" fmla="*/ 50 h 208"/>
                  <a:gd name="T44" fmla="*/ 162 w 449"/>
                  <a:gd name="T45" fmla="*/ 69 h 208"/>
                  <a:gd name="T46" fmla="*/ 143 w 449"/>
                  <a:gd name="T47" fmla="*/ 73 h 208"/>
                  <a:gd name="T48" fmla="*/ 128 w 449"/>
                  <a:gd name="T49" fmla="*/ 64 h 208"/>
                  <a:gd name="T50" fmla="*/ 117 w 449"/>
                  <a:gd name="T51" fmla="*/ 65 h 208"/>
                  <a:gd name="T52" fmla="*/ 105 w 449"/>
                  <a:gd name="T53" fmla="*/ 68 h 208"/>
                  <a:gd name="T54" fmla="*/ 84 w 449"/>
                  <a:gd name="T55" fmla="*/ 66 h 208"/>
                  <a:gd name="T56" fmla="*/ 59 w 449"/>
                  <a:gd name="T57" fmla="*/ 56 h 208"/>
                  <a:gd name="T58" fmla="*/ 52 w 449"/>
                  <a:gd name="T59" fmla="*/ 56 h 208"/>
                  <a:gd name="T60" fmla="*/ 41 w 449"/>
                  <a:gd name="T61" fmla="*/ 61 h 208"/>
                  <a:gd name="T62" fmla="*/ 22 w 449"/>
                  <a:gd name="T63" fmla="*/ 70 h 208"/>
                  <a:gd name="T64" fmla="*/ 24 w 449"/>
                  <a:gd name="T65" fmla="*/ 81 h 208"/>
                  <a:gd name="T66" fmla="*/ 9 w 449"/>
                  <a:gd name="T67" fmla="*/ 76 h 208"/>
                  <a:gd name="T68" fmla="*/ 3 w 449"/>
                  <a:gd name="T69" fmla="*/ 95 h 208"/>
                  <a:gd name="T70" fmla="*/ 6 w 449"/>
                  <a:gd name="T71" fmla="*/ 112 h 208"/>
                  <a:gd name="T72" fmla="*/ 28 w 449"/>
                  <a:gd name="T73" fmla="*/ 123 h 208"/>
                  <a:gd name="T74" fmla="*/ 22 w 449"/>
                  <a:gd name="T75" fmla="*/ 129 h 208"/>
                  <a:gd name="T76" fmla="*/ 38 w 449"/>
                  <a:gd name="T77" fmla="*/ 190 h 208"/>
                  <a:gd name="T78" fmla="*/ 92 w 449"/>
                  <a:gd name="T79" fmla="*/ 191 h 208"/>
                  <a:gd name="T80" fmla="*/ 132 w 449"/>
                  <a:gd name="T81" fmla="*/ 141 h 208"/>
                  <a:gd name="T82" fmla="*/ 170 w 449"/>
                  <a:gd name="T83" fmla="*/ 170 h 208"/>
                  <a:gd name="T84" fmla="*/ 214 w 449"/>
                  <a:gd name="T85" fmla="*/ 176 h 208"/>
                  <a:gd name="T86" fmla="*/ 223 w 449"/>
                  <a:gd name="T87" fmla="*/ 199 h 208"/>
                  <a:gd name="T88" fmla="*/ 240 w 449"/>
                  <a:gd name="T89" fmla="*/ 208 h 208"/>
                  <a:gd name="T90" fmla="*/ 251 w 449"/>
                  <a:gd name="T91" fmla="*/ 197 h 208"/>
                  <a:gd name="T92" fmla="*/ 276 w 449"/>
                  <a:gd name="T93" fmla="*/ 180 h 208"/>
                  <a:gd name="T94" fmla="*/ 297 w 449"/>
                  <a:gd name="T95" fmla="*/ 178 h 208"/>
                  <a:gd name="T96" fmla="*/ 309 w 449"/>
                  <a:gd name="T97" fmla="*/ 175 h 208"/>
                  <a:gd name="T98" fmla="*/ 360 w 449"/>
                  <a:gd name="T99" fmla="*/ 179 h 208"/>
                  <a:gd name="T100" fmla="*/ 371 w 449"/>
                  <a:gd name="T101" fmla="*/ 184 h 208"/>
                  <a:gd name="T102" fmla="*/ 373 w 449"/>
                  <a:gd name="T103" fmla="*/ 176 h 208"/>
                  <a:gd name="T104" fmla="*/ 373 w 449"/>
                  <a:gd name="T105" fmla="*/ 153 h 208"/>
                  <a:gd name="T106" fmla="*/ 366 w 449"/>
                  <a:gd name="T107" fmla="*/ 151 h 208"/>
                  <a:gd name="T108" fmla="*/ 397 w 449"/>
                  <a:gd name="T109" fmla="*/ 147 h 208"/>
                  <a:gd name="T110" fmla="*/ 400 w 449"/>
                  <a:gd name="T111" fmla="*/ 125 h 208"/>
                  <a:gd name="T112" fmla="*/ 428 w 449"/>
                  <a:gd name="T113" fmla="*/ 121 h 208"/>
                  <a:gd name="T114" fmla="*/ 437 w 449"/>
                  <a:gd name="T115" fmla="*/ 101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9" h="208">
                    <a:moveTo>
                      <a:pt x="449" y="92"/>
                    </a:moveTo>
                    <a:cubicBezTo>
                      <a:pt x="449" y="92"/>
                      <a:pt x="449" y="92"/>
                      <a:pt x="449" y="92"/>
                    </a:cubicBezTo>
                    <a:cubicBezTo>
                      <a:pt x="448" y="92"/>
                      <a:pt x="446" y="90"/>
                      <a:pt x="444" y="89"/>
                    </a:cubicBezTo>
                    <a:cubicBezTo>
                      <a:pt x="443" y="88"/>
                      <a:pt x="442" y="87"/>
                      <a:pt x="442" y="87"/>
                    </a:cubicBezTo>
                    <a:cubicBezTo>
                      <a:pt x="442" y="87"/>
                      <a:pt x="442" y="86"/>
                      <a:pt x="442" y="85"/>
                    </a:cubicBezTo>
                    <a:cubicBezTo>
                      <a:pt x="442" y="84"/>
                      <a:pt x="442" y="84"/>
                      <a:pt x="442" y="83"/>
                    </a:cubicBezTo>
                    <a:cubicBezTo>
                      <a:pt x="442" y="83"/>
                      <a:pt x="442" y="83"/>
                      <a:pt x="442" y="83"/>
                    </a:cubicBezTo>
                    <a:cubicBezTo>
                      <a:pt x="441" y="83"/>
                      <a:pt x="440" y="84"/>
                      <a:pt x="439" y="85"/>
                    </a:cubicBezTo>
                    <a:cubicBezTo>
                      <a:pt x="438" y="86"/>
                      <a:pt x="437" y="87"/>
                      <a:pt x="437" y="87"/>
                    </a:cubicBezTo>
                    <a:cubicBezTo>
                      <a:pt x="435" y="88"/>
                      <a:pt x="432" y="87"/>
                      <a:pt x="429" y="86"/>
                    </a:cubicBezTo>
                    <a:cubicBezTo>
                      <a:pt x="429" y="86"/>
                      <a:pt x="428" y="86"/>
                      <a:pt x="427" y="86"/>
                    </a:cubicBezTo>
                    <a:cubicBezTo>
                      <a:pt x="425" y="85"/>
                      <a:pt x="425" y="84"/>
                      <a:pt x="424" y="82"/>
                    </a:cubicBezTo>
                    <a:cubicBezTo>
                      <a:pt x="424" y="82"/>
                      <a:pt x="424" y="82"/>
                      <a:pt x="424" y="82"/>
                    </a:cubicBezTo>
                    <a:cubicBezTo>
                      <a:pt x="423" y="81"/>
                      <a:pt x="424" y="81"/>
                      <a:pt x="424" y="80"/>
                    </a:cubicBezTo>
                    <a:cubicBezTo>
                      <a:pt x="424" y="80"/>
                      <a:pt x="424" y="79"/>
                      <a:pt x="424" y="79"/>
                    </a:cubicBezTo>
                    <a:cubicBezTo>
                      <a:pt x="423" y="79"/>
                      <a:pt x="423" y="78"/>
                      <a:pt x="422" y="78"/>
                    </a:cubicBezTo>
                    <a:cubicBezTo>
                      <a:pt x="421" y="77"/>
                      <a:pt x="420" y="77"/>
                      <a:pt x="419" y="77"/>
                    </a:cubicBezTo>
                    <a:cubicBezTo>
                      <a:pt x="418" y="77"/>
                      <a:pt x="418" y="77"/>
                      <a:pt x="417" y="77"/>
                    </a:cubicBezTo>
                    <a:cubicBezTo>
                      <a:pt x="416" y="77"/>
                      <a:pt x="416" y="77"/>
                      <a:pt x="415" y="76"/>
                    </a:cubicBezTo>
                    <a:cubicBezTo>
                      <a:pt x="414" y="75"/>
                      <a:pt x="414" y="74"/>
                      <a:pt x="414" y="73"/>
                    </a:cubicBezTo>
                    <a:cubicBezTo>
                      <a:pt x="414" y="73"/>
                      <a:pt x="414" y="72"/>
                      <a:pt x="414" y="72"/>
                    </a:cubicBezTo>
                    <a:cubicBezTo>
                      <a:pt x="413" y="71"/>
                      <a:pt x="413" y="70"/>
                      <a:pt x="412" y="70"/>
                    </a:cubicBezTo>
                    <a:cubicBezTo>
                      <a:pt x="412" y="69"/>
                      <a:pt x="411" y="68"/>
                      <a:pt x="411" y="68"/>
                    </a:cubicBezTo>
                    <a:cubicBezTo>
                      <a:pt x="410" y="68"/>
                      <a:pt x="409" y="67"/>
                      <a:pt x="408" y="67"/>
                    </a:cubicBezTo>
                    <a:cubicBezTo>
                      <a:pt x="406" y="66"/>
                      <a:pt x="404" y="66"/>
                      <a:pt x="403" y="66"/>
                    </a:cubicBezTo>
                    <a:cubicBezTo>
                      <a:pt x="403" y="66"/>
                      <a:pt x="402" y="66"/>
                      <a:pt x="401" y="66"/>
                    </a:cubicBezTo>
                    <a:cubicBezTo>
                      <a:pt x="400" y="67"/>
                      <a:pt x="400" y="67"/>
                      <a:pt x="399" y="67"/>
                    </a:cubicBezTo>
                    <a:cubicBezTo>
                      <a:pt x="399" y="67"/>
                      <a:pt x="399" y="68"/>
                      <a:pt x="398" y="69"/>
                    </a:cubicBezTo>
                    <a:cubicBezTo>
                      <a:pt x="398" y="69"/>
                      <a:pt x="397" y="70"/>
                      <a:pt x="397" y="70"/>
                    </a:cubicBezTo>
                    <a:cubicBezTo>
                      <a:pt x="396" y="71"/>
                      <a:pt x="394" y="70"/>
                      <a:pt x="393" y="70"/>
                    </a:cubicBezTo>
                    <a:cubicBezTo>
                      <a:pt x="392" y="69"/>
                      <a:pt x="390" y="69"/>
                      <a:pt x="390" y="69"/>
                    </a:cubicBezTo>
                    <a:cubicBezTo>
                      <a:pt x="389" y="69"/>
                      <a:pt x="388" y="69"/>
                      <a:pt x="388" y="69"/>
                    </a:cubicBezTo>
                    <a:cubicBezTo>
                      <a:pt x="387" y="69"/>
                      <a:pt x="386" y="69"/>
                      <a:pt x="384" y="69"/>
                    </a:cubicBezTo>
                    <a:cubicBezTo>
                      <a:pt x="383" y="69"/>
                      <a:pt x="382" y="68"/>
                      <a:pt x="381" y="67"/>
                    </a:cubicBezTo>
                    <a:cubicBezTo>
                      <a:pt x="381" y="67"/>
                      <a:pt x="381" y="67"/>
                      <a:pt x="381" y="66"/>
                    </a:cubicBezTo>
                    <a:cubicBezTo>
                      <a:pt x="380" y="66"/>
                      <a:pt x="380" y="64"/>
                      <a:pt x="381" y="63"/>
                    </a:cubicBezTo>
                    <a:cubicBezTo>
                      <a:pt x="381" y="63"/>
                      <a:pt x="381" y="62"/>
                      <a:pt x="381" y="62"/>
                    </a:cubicBezTo>
                    <a:cubicBezTo>
                      <a:pt x="381" y="62"/>
                      <a:pt x="380" y="62"/>
                      <a:pt x="380" y="62"/>
                    </a:cubicBezTo>
                    <a:cubicBezTo>
                      <a:pt x="379" y="61"/>
                      <a:pt x="378" y="61"/>
                      <a:pt x="377" y="61"/>
                    </a:cubicBezTo>
                    <a:cubicBezTo>
                      <a:pt x="377" y="61"/>
                      <a:pt x="377" y="60"/>
                      <a:pt x="377" y="60"/>
                    </a:cubicBezTo>
                    <a:cubicBezTo>
                      <a:pt x="377" y="60"/>
                      <a:pt x="377" y="61"/>
                      <a:pt x="377" y="61"/>
                    </a:cubicBezTo>
                    <a:cubicBezTo>
                      <a:pt x="377" y="61"/>
                      <a:pt x="377" y="61"/>
                      <a:pt x="377" y="62"/>
                    </a:cubicBezTo>
                    <a:cubicBezTo>
                      <a:pt x="377" y="62"/>
                      <a:pt x="376" y="62"/>
                      <a:pt x="375" y="62"/>
                    </a:cubicBezTo>
                    <a:cubicBezTo>
                      <a:pt x="375" y="62"/>
                      <a:pt x="375" y="62"/>
                      <a:pt x="374" y="62"/>
                    </a:cubicBezTo>
                    <a:cubicBezTo>
                      <a:pt x="374" y="62"/>
                      <a:pt x="374" y="62"/>
                      <a:pt x="374" y="62"/>
                    </a:cubicBezTo>
                    <a:cubicBezTo>
                      <a:pt x="374" y="63"/>
                      <a:pt x="374" y="63"/>
                      <a:pt x="374" y="63"/>
                    </a:cubicBezTo>
                    <a:cubicBezTo>
                      <a:pt x="374" y="63"/>
                      <a:pt x="374" y="63"/>
                      <a:pt x="374" y="63"/>
                    </a:cubicBezTo>
                    <a:cubicBezTo>
                      <a:pt x="375" y="64"/>
                      <a:pt x="375" y="64"/>
                      <a:pt x="375" y="65"/>
                    </a:cubicBezTo>
                    <a:cubicBezTo>
                      <a:pt x="375" y="65"/>
                      <a:pt x="374" y="66"/>
                      <a:pt x="373" y="66"/>
                    </a:cubicBezTo>
                    <a:cubicBezTo>
                      <a:pt x="373" y="66"/>
                      <a:pt x="373" y="66"/>
                      <a:pt x="373" y="66"/>
                    </a:cubicBezTo>
                    <a:cubicBezTo>
                      <a:pt x="372" y="66"/>
                      <a:pt x="372" y="67"/>
                      <a:pt x="372" y="67"/>
                    </a:cubicBezTo>
                    <a:cubicBezTo>
                      <a:pt x="372" y="68"/>
                      <a:pt x="372" y="68"/>
                      <a:pt x="371" y="69"/>
                    </a:cubicBezTo>
                    <a:cubicBezTo>
                      <a:pt x="371" y="69"/>
                      <a:pt x="371" y="69"/>
                      <a:pt x="371" y="69"/>
                    </a:cubicBezTo>
                    <a:cubicBezTo>
                      <a:pt x="371" y="69"/>
                      <a:pt x="370" y="70"/>
                      <a:pt x="370" y="69"/>
                    </a:cubicBezTo>
                    <a:cubicBezTo>
                      <a:pt x="370" y="69"/>
                      <a:pt x="370" y="69"/>
                      <a:pt x="370" y="69"/>
                    </a:cubicBezTo>
                    <a:cubicBezTo>
                      <a:pt x="369" y="69"/>
                      <a:pt x="366" y="63"/>
                      <a:pt x="363" y="58"/>
                    </a:cubicBezTo>
                    <a:cubicBezTo>
                      <a:pt x="360" y="54"/>
                      <a:pt x="358" y="51"/>
                      <a:pt x="358" y="50"/>
                    </a:cubicBezTo>
                    <a:cubicBezTo>
                      <a:pt x="358" y="48"/>
                      <a:pt x="353" y="43"/>
                      <a:pt x="350" y="39"/>
                    </a:cubicBezTo>
                    <a:cubicBezTo>
                      <a:pt x="348" y="36"/>
                      <a:pt x="346" y="33"/>
                      <a:pt x="346" y="33"/>
                    </a:cubicBezTo>
                    <a:cubicBezTo>
                      <a:pt x="346" y="32"/>
                      <a:pt x="345" y="31"/>
                      <a:pt x="344" y="31"/>
                    </a:cubicBezTo>
                    <a:cubicBezTo>
                      <a:pt x="343" y="30"/>
                      <a:pt x="342" y="29"/>
                      <a:pt x="341" y="29"/>
                    </a:cubicBezTo>
                    <a:cubicBezTo>
                      <a:pt x="340" y="28"/>
                      <a:pt x="338" y="27"/>
                      <a:pt x="335" y="25"/>
                    </a:cubicBezTo>
                    <a:cubicBezTo>
                      <a:pt x="333" y="24"/>
                      <a:pt x="331" y="22"/>
                      <a:pt x="330" y="22"/>
                    </a:cubicBezTo>
                    <a:cubicBezTo>
                      <a:pt x="330" y="21"/>
                      <a:pt x="330" y="21"/>
                      <a:pt x="330" y="20"/>
                    </a:cubicBezTo>
                    <a:cubicBezTo>
                      <a:pt x="330" y="20"/>
                      <a:pt x="330" y="20"/>
                      <a:pt x="330" y="19"/>
                    </a:cubicBezTo>
                    <a:cubicBezTo>
                      <a:pt x="330" y="19"/>
                      <a:pt x="330" y="19"/>
                      <a:pt x="330" y="19"/>
                    </a:cubicBezTo>
                    <a:cubicBezTo>
                      <a:pt x="330" y="19"/>
                      <a:pt x="330" y="19"/>
                      <a:pt x="330" y="19"/>
                    </a:cubicBezTo>
                    <a:cubicBezTo>
                      <a:pt x="330" y="19"/>
                      <a:pt x="330" y="19"/>
                      <a:pt x="330" y="19"/>
                    </a:cubicBezTo>
                    <a:cubicBezTo>
                      <a:pt x="330" y="19"/>
                      <a:pt x="331" y="18"/>
                      <a:pt x="331" y="18"/>
                    </a:cubicBezTo>
                    <a:cubicBezTo>
                      <a:pt x="331" y="18"/>
                      <a:pt x="332" y="18"/>
                      <a:pt x="332" y="18"/>
                    </a:cubicBezTo>
                    <a:cubicBezTo>
                      <a:pt x="332" y="17"/>
                      <a:pt x="333" y="17"/>
                      <a:pt x="333" y="17"/>
                    </a:cubicBezTo>
                    <a:cubicBezTo>
                      <a:pt x="333" y="16"/>
                      <a:pt x="333" y="16"/>
                      <a:pt x="334" y="15"/>
                    </a:cubicBezTo>
                    <a:cubicBezTo>
                      <a:pt x="334" y="14"/>
                      <a:pt x="335" y="13"/>
                      <a:pt x="335" y="13"/>
                    </a:cubicBezTo>
                    <a:cubicBezTo>
                      <a:pt x="335" y="13"/>
                      <a:pt x="319" y="20"/>
                      <a:pt x="312" y="24"/>
                    </a:cubicBezTo>
                    <a:cubicBezTo>
                      <a:pt x="310" y="24"/>
                      <a:pt x="308" y="25"/>
                      <a:pt x="308" y="25"/>
                    </a:cubicBezTo>
                    <a:cubicBezTo>
                      <a:pt x="307" y="26"/>
                      <a:pt x="307" y="27"/>
                      <a:pt x="307" y="27"/>
                    </a:cubicBezTo>
                    <a:cubicBezTo>
                      <a:pt x="307" y="28"/>
                      <a:pt x="307" y="28"/>
                      <a:pt x="307" y="29"/>
                    </a:cubicBezTo>
                    <a:cubicBezTo>
                      <a:pt x="307" y="30"/>
                      <a:pt x="306" y="30"/>
                      <a:pt x="304" y="29"/>
                    </a:cubicBezTo>
                    <a:cubicBezTo>
                      <a:pt x="303" y="29"/>
                      <a:pt x="302" y="28"/>
                      <a:pt x="302" y="28"/>
                    </a:cubicBezTo>
                    <a:cubicBezTo>
                      <a:pt x="301" y="27"/>
                      <a:pt x="300" y="27"/>
                      <a:pt x="300" y="27"/>
                    </a:cubicBezTo>
                    <a:cubicBezTo>
                      <a:pt x="300" y="27"/>
                      <a:pt x="299" y="28"/>
                      <a:pt x="298" y="29"/>
                    </a:cubicBezTo>
                    <a:cubicBezTo>
                      <a:pt x="298" y="29"/>
                      <a:pt x="297" y="30"/>
                      <a:pt x="297" y="30"/>
                    </a:cubicBezTo>
                    <a:cubicBezTo>
                      <a:pt x="297" y="30"/>
                      <a:pt x="297" y="30"/>
                      <a:pt x="297" y="30"/>
                    </a:cubicBezTo>
                    <a:cubicBezTo>
                      <a:pt x="297" y="30"/>
                      <a:pt x="297" y="30"/>
                      <a:pt x="297" y="30"/>
                    </a:cubicBezTo>
                    <a:cubicBezTo>
                      <a:pt x="296" y="30"/>
                      <a:pt x="296" y="30"/>
                      <a:pt x="296" y="30"/>
                    </a:cubicBezTo>
                    <a:cubicBezTo>
                      <a:pt x="295" y="29"/>
                      <a:pt x="295" y="29"/>
                      <a:pt x="295" y="29"/>
                    </a:cubicBezTo>
                    <a:cubicBezTo>
                      <a:pt x="295" y="29"/>
                      <a:pt x="295" y="29"/>
                      <a:pt x="295" y="29"/>
                    </a:cubicBezTo>
                    <a:cubicBezTo>
                      <a:pt x="294" y="28"/>
                      <a:pt x="294" y="27"/>
                      <a:pt x="294" y="26"/>
                    </a:cubicBezTo>
                    <a:cubicBezTo>
                      <a:pt x="294" y="25"/>
                      <a:pt x="295" y="24"/>
                      <a:pt x="296" y="23"/>
                    </a:cubicBezTo>
                    <a:cubicBezTo>
                      <a:pt x="297" y="22"/>
                      <a:pt x="299" y="20"/>
                      <a:pt x="299" y="20"/>
                    </a:cubicBezTo>
                    <a:cubicBezTo>
                      <a:pt x="298" y="20"/>
                      <a:pt x="297" y="20"/>
                      <a:pt x="296" y="21"/>
                    </a:cubicBezTo>
                    <a:cubicBezTo>
                      <a:pt x="295" y="21"/>
                      <a:pt x="295" y="22"/>
                      <a:pt x="294" y="22"/>
                    </a:cubicBezTo>
                    <a:cubicBezTo>
                      <a:pt x="293" y="22"/>
                      <a:pt x="292" y="22"/>
                      <a:pt x="291" y="21"/>
                    </a:cubicBezTo>
                    <a:cubicBezTo>
                      <a:pt x="290" y="21"/>
                      <a:pt x="289" y="20"/>
                      <a:pt x="289" y="20"/>
                    </a:cubicBezTo>
                    <a:cubicBezTo>
                      <a:pt x="289" y="20"/>
                      <a:pt x="289" y="20"/>
                      <a:pt x="289" y="20"/>
                    </a:cubicBezTo>
                    <a:cubicBezTo>
                      <a:pt x="289" y="21"/>
                      <a:pt x="288" y="21"/>
                      <a:pt x="288" y="21"/>
                    </a:cubicBezTo>
                    <a:cubicBezTo>
                      <a:pt x="287" y="21"/>
                      <a:pt x="286" y="22"/>
                      <a:pt x="285" y="22"/>
                    </a:cubicBezTo>
                    <a:cubicBezTo>
                      <a:pt x="284" y="22"/>
                      <a:pt x="283" y="22"/>
                      <a:pt x="283" y="21"/>
                    </a:cubicBezTo>
                    <a:cubicBezTo>
                      <a:pt x="283" y="21"/>
                      <a:pt x="283" y="21"/>
                      <a:pt x="284" y="21"/>
                    </a:cubicBezTo>
                    <a:cubicBezTo>
                      <a:pt x="284" y="21"/>
                      <a:pt x="284" y="21"/>
                      <a:pt x="284" y="21"/>
                    </a:cubicBezTo>
                    <a:cubicBezTo>
                      <a:pt x="284" y="20"/>
                      <a:pt x="284" y="20"/>
                      <a:pt x="284" y="19"/>
                    </a:cubicBezTo>
                    <a:cubicBezTo>
                      <a:pt x="284" y="19"/>
                      <a:pt x="283" y="18"/>
                      <a:pt x="283" y="17"/>
                    </a:cubicBezTo>
                    <a:cubicBezTo>
                      <a:pt x="282" y="16"/>
                      <a:pt x="282" y="16"/>
                      <a:pt x="281" y="16"/>
                    </a:cubicBezTo>
                    <a:cubicBezTo>
                      <a:pt x="281" y="16"/>
                      <a:pt x="281" y="16"/>
                      <a:pt x="281" y="16"/>
                    </a:cubicBezTo>
                    <a:cubicBezTo>
                      <a:pt x="281" y="17"/>
                      <a:pt x="281" y="17"/>
                      <a:pt x="281" y="18"/>
                    </a:cubicBezTo>
                    <a:cubicBezTo>
                      <a:pt x="281" y="18"/>
                      <a:pt x="281" y="18"/>
                      <a:pt x="281" y="18"/>
                    </a:cubicBezTo>
                    <a:cubicBezTo>
                      <a:pt x="281" y="19"/>
                      <a:pt x="275" y="19"/>
                      <a:pt x="272" y="19"/>
                    </a:cubicBezTo>
                    <a:cubicBezTo>
                      <a:pt x="272" y="19"/>
                      <a:pt x="271" y="19"/>
                      <a:pt x="271" y="19"/>
                    </a:cubicBezTo>
                    <a:cubicBezTo>
                      <a:pt x="269" y="19"/>
                      <a:pt x="269" y="18"/>
                      <a:pt x="269" y="17"/>
                    </a:cubicBezTo>
                    <a:cubicBezTo>
                      <a:pt x="269" y="17"/>
                      <a:pt x="269" y="17"/>
                      <a:pt x="269" y="17"/>
                    </a:cubicBezTo>
                    <a:cubicBezTo>
                      <a:pt x="269" y="16"/>
                      <a:pt x="270" y="15"/>
                      <a:pt x="271" y="15"/>
                    </a:cubicBezTo>
                    <a:cubicBezTo>
                      <a:pt x="271" y="15"/>
                      <a:pt x="271" y="15"/>
                      <a:pt x="271" y="15"/>
                    </a:cubicBezTo>
                    <a:cubicBezTo>
                      <a:pt x="271" y="15"/>
                      <a:pt x="271" y="15"/>
                      <a:pt x="271" y="15"/>
                    </a:cubicBezTo>
                    <a:cubicBezTo>
                      <a:pt x="271" y="15"/>
                      <a:pt x="271" y="14"/>
                      <a:pt x="271" y="13"/>
                    </a:cubicBezTo>
                    <a:cubicBezTo>
                      <a:pt x="271" y="13"/>
                      <a:pt x="271" y="12"/>
                      <a:pt x="271" y="11"/>
                    </a:cubicBezTo>
                    <a:cubicBezTo>
                      <a:pt x="271" y="11"/>
                      <a:pt x="271" y="11"/>
                      <a:pt x="271" y="11"/>
                    </a:cubicBezTo>
                    <a:cubicBezTo>
                      <a:pt x="271" y="10"/>
                      <a:pt x="271" y="9"/>
                      <a:pt x="270" y="8"/>
                    </a:cubicBezTo>
                    <a:cubicBezTo>
                      <a:pt x="270" y="7"/>
                      <a:pt x="270" y="7"/>
                      <a:pt x="270" y="7"/>
                    </a:cubicBezTo>
                    <a:cubicBezTo>
                      <a:pt x="269" y="5"/>
                      <a:pt x="267" y="1"/>
                      <a:pt x="266" y="1"/>
                    </a:cubicBezTo>
                    <a:cubicBezTo>
                      <a:pt x="266" y="1"/>
                      <a:pt x="265" y="1"/>
                      <a:pt x="265" y="1"/>
                    </a:cubicBezTo>
                    <a:cubicBezTo>
                      <a:pt x="265" y="1"/>
                      <a:pt x="265" y="1"/>
                      <a:pt x="265" y="1"/>
                    </a:cubicBezTo>
                    <a:cubicBezTo>
                      <a:pt x="264" y="1"/>
                      <a:pt x="264" y="1"/>
                      <a:pt x="263" y="1"/>
                    </a:cubicBezTo>
                    <a:cubicBezTo>
                      <a:pt x="263" y="1"/>
                      <a:pt x="263" y="2"/>
                      <a:pt x="262" y="2"/>
                    </a:cubicBezTo>
                    <a:cubicBezTo>
                      <a:pt x="262" y="3"/>
                      <a:pt x="261" y="3"/>
                      <a:pt x="261" y="3"/>
                    </a:cubicBezTo>
                    <a:cubicBezTo>
                      <a:pt x="260" y="4"/>
                      <a:pt x="258" y="3"/>
                      <a:pt x="257" y="1"/>
                    </a:cubicBezTo>
                    <a:cubicBezTo>
                      <a:pt x="256" y="1"/>
                      <a:pt x="255" y="1"/>
                      <a:pt x="255" y="1"/>
                    </a:cubicBezTo>
                    <a:cubicBezTo>
                      <a:pt x="255" y="1"/>
                      <a:pt x="254" y="0"/>
                      <a:pt x="252" y="0"/>
                    </a:cubicBezTo>
                    <a:cubicBezTo>
                      <a:pt x="249" y="0"/>
                      <a:pt x="244" y="0"/>
                      <a:pt x="244" y="0"/>
                    </a:cubicBezTo>
                    <a:cubicBezTo>
                      <a:pt x="244" y="0"/>
                      <a:pt x="244" y="0"/>
                      <a:pt x="244" y="0"/>
                    </a:cubicBezTo>
                    <a:cubicBezTo>
                      <a:pt x="244" y="0"/>
                      <a:pt x="244" y="0"/>
                      <a:pt x="244" y="1"/>
                    </a:cubicBezTo>
                    <a:cubicBezTo>
                      <a:pt x="244" y="2"/>
                      <a:pt x="244" y="2"/>
                      <a:pt x="244" y="2"/>
                    </a:cubicBezTo>
                    <a:cubicBezTo>
                      <a:pt x="243" y="3"/>
                      <a:pt x="240" y="5"/>
                      <a:pt x="239" y="6"/>
                    </a:cubicBezTo>
                    <a:cubicBezTo>
                      <a:pt x="238" y="6"/>
                      <a:pt x="238" y="6"/>
                      <a:pt x="238" y="6"/>
                    </a:cubicBezTo>
                    <a:cubicBezTo>
                      <a:pt x="237" y="6"/>
                      <a:pt x="235" y="7"/>
                      <a:pt x="233" y="7"/>
                    </a:cubicBezTo>
                    <a:cubicBezTo>
                      <a:pt x="231" y="7"/>
                      <a:pt x="228" y="7"/>
                      <a:pt x="228" y="8"/>
                    </a:cubicBezTo>
                    <a:cubicBezTo>
                      <a:pt x="227" y="8"/>
                      <a:pt x="227" y="8"/>
                      <a:pt x="226" y="8"/>
                    </a:cubicBezTo>
                    <a:cubicBezTo>
                      <a:pt x="223" y="9"/>
                      <a:pt x="218" y="11"/>
                      <a:pt x="217" y="12"/>
                    </a:cubicBezTo>
                    <a:cubicBezTo>
                      <a:pt x="216" y="12"/>
                      <a:pt x="214" y="11"/>
                      <a:pt x="213" y="11"/>
                    </a:cubicBezTo>
                    <a:cubicBezTo>
                      <a:pt x="211" y="11"/>
                      <a:pt x="209" y="11"/>
                      <a:pt x="209" y="11"/>
                    </a:cubicBezTo>
                    <a:cubicBezTo>
                      <a:pt x="208" y="11"/>
                      <a:pt x="207" y="12"/>
                      <a:pt x="207" y="12"/>
                    </a:cubicBezTo>
                    <a:cubicBezTo>
                      <a:pt x="207" y="12"/>
                      <a:pt x="207" y="12"/>
                      <a:pt x="206" y="13"/>
                    </a:cubicBezTo>
                    <a:cubicBezTo>
                      <a:pt x="206" y="13"/>
                      <a:pt x="206" y="13"/>
                      <a:pt x="206" y="14"/>
                    </a:cubicBezTo>
                    <a:cubicBezTo>
                      <a:pt x="206" y="15"/>
                      <a:pt x="206" y="15"/>
                      <a:pt x="206" y="16"/>
                    </a:cubicBezTo>
                    <a:cubicBezTo>
                      <a:pt x="206" y="17"/>
                      <a:pt x="203" y="17"/>
                      <a:pt x="201" y="16"/>
                    </a:cubicBezTo>
                    <a:cubicBezTo>
                      <a:pt x="199" y="16"/>
                      <a:pt x="197" y="16"/>
                      <a:pt x="196" y="16"/>
                    </a:cubicBezTo>
                    <a:cubicBezTo>
                      <a:pt x="195" y="16"/>
                      <a:pt x="193" y="16"/>
                      <a:pt x="192" y="17"/>
                    </a:cubicBezTo>
                    <a:cubicBezTo>
                      <a:pt x="190" y="17"/>
                      <a:pt x="189" y="17"/>
                      <a:pt x="189" y="17"/>
                    </a:cubicBezTo>
                    <a:cubicBezTo>
                      <a:pt x="188" y="18"/>
                      <a:pt x="184" y="19"/>
                      <a:pt x="181" y="19"/>
                    </a:cubicBezTo>
                    <a:cubicBezTo>
                      <a:pt x="179" y="20"/>
                      <a:pt x="178" y="20"/>
                      <a:pt x="178" y="20"/>
                    </a:cubicBezTo>
                    <a:cubicBezTo>
                      <a:pt x="178" y="20"/>
                      <a:pt x="178" y="20"/>
                      <a:pt x="178" y="20"/>
                    </a:cubicBezTo>
                    <a:cubicBezTo>
                      <a:pt x="178" y="20"/>
                      <a:pt x="177" y="21"/>
                      <a:pt x="177" y="21"/>
                    </a:cubicBezTo>
                    <a:cubicBezTo>
                      <a:pt x="177" y="22"/>
                      <a:pt x="176" y="23"/>
                      <a:pt x="176" y="23"/>
                    </a:cubicBezTo>
                    <a:cubicBezTo>
                      <a:pt x="175" y="23"/>
                      <a:pt x="174" y="22"/>
                      <a:pt x="173" y="21"/>
                    </a:cubicBezTo>
                    <a:cubicBezTo>
                      <a:pt x="173" y="21"/>
                      <a:pt x="173" y="21"/>
                      <a:pt x="173" y="20"/>
                    </a:cubicBezTo>
                    <a:cubicBezTo>
                      <a:pt x="173" y="20"/>
                      <a:pt x="172" y="21"/>
                      <a:pt x="171" y="21"/>
                    </a:cubicBezTo>
                    <a:cubicBezTo>
                      <a:pt x="169" y="21"/>
                      <a:pt x="167" y="21"/>
                      <a:pt x="167" y="21"/>
                    </a:cubicBezTo>
                    <a:cubicBezTo>
                      <a:pt x="166" y="22"/>
                      <a:pt x="165" y="21"/>
                      <a:pt x="164" y="20"/>
                    </a:cubicBezTo>
                    <a:cubicBezTo>
                      <a:pt x="164" y="20"/>
                      <a:pt x="164" y="20"/>
                      <a:pt x="164" y="20"/>
                    </a:cubicBezTo>
                    <a:cubicBezTo>
                      <a:pt x="163" y="20"/>
                      <a:pt x="162" y="20"/>
                      <a:pt x="161" y="21"/>
                    </a:cubicBezTo>
                    <a:cubicBezTo>
                      <a:pt x="160" y="21"/>
                      <a:pt x="160" y="22"/>
                      <a:pt x="160" y="22"/>
                    </a:cubicBezTo>
                    <a:cubicBezTo>
                      <a:pt x="160" y="22"/>
                      <a:pt x="160" y="22"/>
                      <a:pt x="160" y="23"/>
                    </a:cubicBezTo>
                    <a:cubicBezTo>
                      <a:pt x="160" y="23"/>
                      <a:pt x="160" y="23"/>
                      <a:pt x="160" y="23"/>
                    </a:cubicBezTo>
                    <a:cubicBezTo>
                      <a:pt x="160" y="23"/>
                      <a:pt x="160" y="23"/>
                      <a:pt x="160" y="23"/>
                    </a:cubicBezTo>
                    <a:cubicBezTo>
                      <a:pt x="160" y="23"/>
                      <a:pt x="160" y="23"/>
                      <a:pt x="160" y="23"/>
                    </a:cubicBezTo>
                    <a:cubicBezTo>
                      <a:pt x="161" y="24"/>
                      <a:pt x="160" y="24"/>
                      <a:pt x="160" y="25"/>
                    </a:cubicBezTo>
                    <a:cubicBezTo>
                      <a:pt x="160" y="25"/>
                      <a:pt x="160" y="25"/>
                      <a:pt x="160" y="25"/>
                    </a:cubicBezTo>
                    <a:cubicBezTo>
                      <a:pt x="159" y="25"/>
                      <a:pt x="159" y="25"/>
                      <a:pt x="159" y="25"/>
                    </a:cubicBezTo>
                    <a:cubicBezTo>
                      <a:pt x="159" y="25"/>
                      <a:pt x="159" y="25"/>
                      <a:pt x="159" y="25"/>
                    </a:cubicBezTo>
                    <a:cubicBezTo>
                      <a:pt x="160" y="26"/>
                      <a:pt x="162" y="26"/>
                      <a:pt x="163" y="26"/>
                    </a:cubicBezTo>
                    <a:cubicBezTo>
                      <a:pt x="164" y="26"/>
                      <a:pt x="165" y="26"/>
                      <a:pt x="165" y="26"/>
                    </a:cubicBezTo>
                    <a:cubicBezTo>
                      <a:pt x="165" y="26"/>
                      <a:pt x="165" y="26"/>
                      <a:pt x="165" y="26"/>
                    </a:cubicBezTo>
                    <a:cubicBezTo>
                      <a:pt x="165" y="26"/>
                      <a:pt x="165" y="26"/>
                      <a:pt x="165" y="26"/>
                    </a:cubicBezTo>
                    <a:cubicBezTo>
                      <a:pt x="166" y="26"/>
                      <a:pt x="166" y="26"/>
                      <a:pt x="166" y="27"/>
                    </a:cubicBezTo>
                    <a:cubicBezTo>
                      <a:pt x="166" y="27"/>
                      <a:pt x="165" y="27"/>
                      <a:pt x="165" y="27"/>
                    </a:cubicBezTo>
                    <a:cubicBezTo>
                      <a:pt x="165" y="28"/>
                      <a:pt x="165" y="29"/>
                      <a:pt x="164" y="29"/>
                    </a:cubicBezTo>
                    <a:cubicBezTo>
                      <a:pt x="164" y="29"/>
                      <a:pt x="164" y="29"/>
                      <a:pt x="164" y="29"/>
                    </a:cubicBezTo>
                    <a:cubicBezTo>
                      <a:pt x="163" y="30"/>
                      <a:pt x="162" y="30"/>
                      <a:pt x="162" y="30"/>
                    </a:cubicBezTo>
                    <a:cubicBezTo>
                      <a:pt x="162" y="30"/>
                      <a:pt x="162" y="30"/>
                      <a:pt x="162" y="30"/>
                    </a:cubicBezTo>
                    <a:cubicBezTo>
                      <a:pt x="162" y="30"/>
                      <a:pt x="162" y="30"/>
                      <a:pt x="162" y="30"/>
                    </a:cubicBezTo>
                    <a:cubicBezTo>
                      <a:pt x="162" y="31"/>
                      <a:pt x="162" y="31"/>
                      <a:pt x="162" y="31"/>
                    </a:cubicBezTo>
                    <a:cubicBezTo>
                      <a:pt x="162" y="31"/>
                      <a:pt x="162" y="31"/>
                      <a:pt x="162" y="31"/>
                    </a:cubicBezTo>
                    <a:cubicBezTo>
                      <a:pt x="162" y="31"/>
                      <a:pt x="162" y="31"/>
                      <a:pt x="162" y="31"/>
                    </a:cubicBezTo>
                    <a:cubicBezTo>
                      <a:pt x="162" y="31"/>
                      <a:pt x="165" y="32"/>
                      <a:pt x="167" y="32"/>
                    </a:cubicBezTo>
                    <a:cubicBezTo>
                      <a:pt x="170" y="33"/>
                      <a:pt x="172" y="33"/>
                      <a:pt x="172" y="34"/>
                    </a:cubicBezTo>
                    <a:cubicBezTo>
                      <a:pt x="173" y="34"/>
                      <a:pt x="172" y="35"/>
                      <a:pt x="172" y="35"/>
                    </a:cubicBezTo>
                    <a:cubicBezTo>
                      <a:pt x="171" y="36"/>
                      <a:pt x="170" y="37"/>
                      <a:pt x="170" y="37"/>
                    </a:cubicBezTo>
                    <a:cubicBezTo>
                      <a:pt x="169" y="38"/>
                      <a:pt x="167" y="37"/>
                      <a:pt x="166" y="36"/>
                    </a:cubicBezTo>
                    <a:cubicBezTo>
                      <a:pt x="165" y="36"/>
                      <a:pt x="164" y="35"/>
                      <a:pt x="164" y="35"/>
                    </a:cubicBezTo>
                    <a:cubicBezTo>
                      <a:pt x="164" y="35"/>
                      <a:pt x="163" y="35"/>
                      <a:pt x="163" y="36"/>
                    </a:cubicBezTo>
                    <a:cubicBezTo>
                      <a:pt x="162" y="36"/>
                      <a:pt x="160" y="36"/>
                      <a:pt x="160" y="36"/>
                    </a:cubicBezTo>
                    <a:cubicBezTo>
                      <a:pt x="159" y="37"/>
                      <a:pt x="157" y="39"/>
                      <a:pt x="156" y="40"/>
                    </a:cubicBezTo>
                    <a:cubicBezTo>
                      <a:pt x="156" y="40"/>
                      <a:pt x="156" y="40"/>
                      <a:pt x="156" y="40"/>
                    </a:cubicBezTo>
                    <a:cubicBezTo>
                      <a:pt x="156" y="40"/>
                      <a:pt x="156" y="40"/>
                      <a:pt x="156" y="40"/>
                    </a:cubicBezTo>
                    <a:cubicBezTo>
                      <a:pt x="156" y="40"/>
                      <a:pt x="157" y="42"/>
                      <a:pt x="158" y="43"/>
                    </a:cubicBezTo>
                    <a:cubicBezTo>
                      <a:pt x="159" y="44"/>
                      <a:pt x="160" y="45"/>
                      <a:pt x="160" y="45"/>
                    </a:cubicBezTo>
                    <a:cubicBezTo>
                      <a:pt x="160" y="47"/>
                      <a:pt x="159" y="47"/>
                      <a:pt x="157" y="48"/>
                    </a:cubicBezTo>
                    <a:cubicBezTo>
                      <a:pt x="157" y="48"/>
                      <a:pt x="156" y="48"/>
                      <a:pt x="156" y="49"/>
                    </a:cubicBezTo>
                    <a:cubicBezTo>
                      <a:pt x="155" y="49"/>
                      <a:pt x="154" y="49"/>
                      <a:pt x="152" y="50"/>
                    </a:cubicBezTo>
                    <a:cubicBezTo>
                      <a:pt x="151" y="50"/>
                      <a:pt x="149" y="50"/>
                      <a:pt x="148" y="51"/>
                    </a:cubicBezTo>
                    <a:cubicBezTo>
                      <a:pt x="148" y="51"/>
                      <a:pt x="148" y="51"/>
                      <a:pt x="148" y="51"/>
                    </a:cubicBezTo>
                    <a:cubicBezTo>
                      <a:pt x="148" y="51"/>
                      <a:pt x="149" y="52"/>
                      <a:pt x="150" y="52"/>
                    </a:cubicBezTo>
                    <a:cubicBezTo>
                      <a:pt x="150" y="53"/>
                      <a:pt x="150" y="53"/>
                      <a:pt x="151" y="53"/>
                    </a:cubicBezTo>
                    <a:cubicBezTo>
                      <a:pt x="151" y="53"/>
                      <a:pt x="153" y="54"/>
                      <a:pt x="155" y="55"/>
                    </a:cubicBezTo>
                    <a:cubicBezTo>
                      <a:pt x="160" y="57"/>
                      <a:pt x="167" y="60"/>
                      <a:pt x="167" y="62"/>
                    </a:cubicBezTo>
                    <a:cubicBezTo>
                      <a:pt x="167" y="62"/>
                      <a:pt x="166" y="64"/>
                      <a:pt x="166" y="65"/>
                    </a:cubicBezTo>
                    <a:cubicBezTo>
                      <a:pt x="165" y="66"/>
                      <a:pt x="165" y="67"/>
                      <a:pt x="164" y="68"/>
                    </a:cubicBezTo>
                    <a:cubicBezTo>
                      <a:pt x="164" y="69"/>
                      <a:pt x="163" y="69"/>
                      <a:pt x="162" y="69"/>
                    </a:cubicBezTo>
                    <a:cubicBezTo>
                      <a:pt x="161" y="69"/>
                      <a:pt x="160" y="70"/>
                      <a:pt x="159" y="70"/>
                    </a:cubicBezTo>
                    <a:cubicBezTo>
                      <a:pt x="156" y="71"/>
                      <a:pt x="154" y="70"/>
                      <a:pt x="153" y="70"/>
                    </a:cubicBezTo>
                    <a:cubicBezTo>
                      <a:pt x="153" y="70"/>
                      <a:pt x="153" y="70"/>
                      <a:pt x="152" y="70"/>
                    </a:cubicBezTo>
                    <a:cubicBezTo>
                      <a:pt x="152" y="70"/>
                      <a:pt x="151" y="69"/>
                      <a:pt x="149" y="69"/>
                    </a:cubicBezTo>
                    <a:cubicBezTo>
                      <a:pt x="149" y="69"/>
                      <a:pt x="148" y="68"/>
                      <a:pt x="148" y="68"/>
                    </a:cubicBezTo>
                    <a:cubicBezTo>
                      <a:pt x="148" y="68"/>
                      <a:pt x="148" y="70"/>
                      <a:pt x="148" y="70"/>
                    </a:cubicBezTo>
                    <a:cubicBezTo>
                      <a:pt x="148" y="71"/>
                      <a:pt x="148" y="71"/>
                      <a:pt x="148" y="71"/>
                    </a:cubicBezTo>
                    <a:cubicBezTo>
                      <a:pt x="148" y="72"/>
                      <a:pt x="147" y="72"/>
                      <a:pt x="145" y="73"/>
                    </a:cubicBezTo>
                    <a:cubicBezTo>
                      <a:pt x="144" y="73"/>
                      <a:pt x="143" y="73"/>
                      <a:pt x="143" y="73"/>
                    </a:cubicBezTo>
                    <a:cubicBezTo>
                      <a:pt x="142" y="73"/>
                      <a:pt x="142" y="72"/>
                      <a:pt x="141" y="72"/>
                    </a:cubicBezTo>
                    <a:cubicBezTo>
                      <a:pt x="141" y="71"/>
                      <a:pt x="141" y="71"/>
                      <a:pt x="141" y="71"/>
                    </a:cubicBezTo>
                    <a:cubicBezTo>
                      <a:pt x="140" y="70"/>
                      <a:pt x="139" y="70"/>
                      <a:pt x="138" y="70"/>
                    </a:cubicBezTo>
                    <a:cubicBezTo>
                      <a:pt x="136" y="70"/>
                      <a:pt x="134" y="69"/>
                      <a:pt x="133" y="68"/>
                    </a:cubicBezTo>
                    <a:cubicBezTo>
                      <a:pt x="131" y="67"/>
                      <a:pt x="131" y="66"/>
                      <a:pt x="132" y="65"/>
                    </a:cubicBezTo>
                    <a:cubicBezTo>
                      <a:pt x="132" y="65"/>
                      <a:pt x="132" y="65"/>
                      <a:pt x="132" y="65"/>
                    </a:cubicBezTo>
                    <a:cubicBezTo>
                      <a:pt x="132" y="65"/>
                      <a:pt x="132" y="65"/>
                      <a:pt x="132" y="65"/>
                    </a:cubicBezTo>
                    <a:cubicBezTo>
                      <a:pt x="132" y="65"/>
                      <a:pt x="131" y="65"/>
                      <a:pt x="130" y="65"/>
                    </a:cubicBezTo>
                    <a:cubicBezTo>
                      <a:pt x="130" y="64"/>
                      <a:pt x="129" y="64"/>
                      <a:pt x="128" y="64"/>
                    </a:cubicBezTo>
                    <a:cubicBezTo>
                      <a:pt x="128" y="64"/>
                      <a:pt x="128" y="64"/>
                      <a:pt x="128" y="64"/>
                    </a:cubicBezTo>
                    <a:cubicBezTo>
                      <a:pt x="127" y="64"/>
                      <a:pt x="125" y="64"/>
                      <a:pt x="124" y="64"/>
                    </a:cubicBezTo>
                    <a:cubicBezTo>
                      <a:pt x="123" y="64"/>
                      <a:pt x="123" y="65"/>
                      <a:pt x="123" y="65"/>
                    </a:cubicBezTo>
                    <a:cubicBezTo>
                      <a:pt x="124" y="65"/>
                      <a:pt x="124" y="66"/>
                      <a:pt x="124" y="66"/>
                    </a:cubicBezTo>
                    <a:cubicBezTo>
                      <a:pt x="123" y="67"/>
                      <a:pt x="123" y="67"/>
                      <a:pt x="122" y="67"/>
                    </a:cubicBezTo>
                    <a:cubicBezTo>
                      <a:pt x="122" y="67"/>
                      <a:pt x="122" y="67"/>
                      <a:pt x="122" y="67"/>
                    </a:cubicBezTo>
                    <a:cubicBezTo>
                      <a:pt x="122" y="67"/>
                      <a:pt x="121" y="67"/>
                      <a:pt x="121" y="67"/>
                    </a:cubicBezTo>
                    <a:cubicBezTo>
                      <a:pt x="120" y="67"/>
                      <a:pt x="118" y="66"/>
                      <a:pt x="117" y="65"/>
                    </a:cubicBezTo>
                    <a:cubicBezTo>
                      <a:pt x="117" y="65"/>
                      <a:pt x="117" y="65"/>
                      <a:pt x="117" y="65"/>
                    </a:cubicBezTo>
                    <a:cubicBezTo>
                      <a:pt x="117" y="64"/>
                      <a:pt x="117" y="64"/>
                      <a:pt x="117" y="64"/>
                    </a:cubicBezTo>
                    <a:cubicBezTo>
                      <a:pt x="116" y="64"/>
                      <a:pt x="115" y="64"/>
                      <a:pt x="113" y="64"/>
                    </a:cubicBezTo>
                    <a:cubicBezTo>
                      <a:pt x="111" y="64"/>
                      <a:pt x="110" y="65"/>
                      <a:pt x="109" y="65"/>
                    </a:cubicBezTo>
                    <a:cubicBezTo>
                      <a:pt x="109" y="65"/>
                      <a:pt x="109" y="65"/>
                      <a:pt x="109" y="65"/>
                    </a:cubicBezTo>
                    <a:cubicBezTo>
                      <a:pt x="109" y="65"/>
                      <a:pt x="108" y="65"/>
                      <a:pt x="108" y="65"/>
                    </a:cubicBezTo>
                    <a:cubicBezTo>
                      <a:pt x="108" y="65"/>
                      <a:pt x="108" y="66"/>
                      <a:pt x="108" y="67"/>
                    </a:cubicBezTo>
                    <a:cubicBezTo>
                      <a:pt x="107" y="67"/>
                      <a:pt x="106" y="67"/>
                      <a:pt x="106" y="67"/>
                    </a:cubicBezTo>
                    <a:cubicBezTo>
                      <a:pt x="105" y="67"/>
                      <a:pt x="105" y="67"/>
                      <a:pt x="105" y="67"/>
                    </a:cubicBezTo>
                    <a:cubicBezTo>
                      <a:pt x="105" y="68"/>
                      <a:pt x="105" y="68"/>
                      <a:pt x="105" y="68"/>
                    </a:cubicBezTo>
                    <a:cubicBezTo>
                      <a:pt x="105" y="68"/>
                      <a:pt x="105" y="68"/>
                      <a:pt x="105" y="69"/>
                    </a:cubicBezTo>
                    <a:cubicBezTo>
                      <a:pt x="105" y="69"/>
                      <a:pt x="104" y="70"/>
                      <a:pt x="103" y="71"/>
                    </a:cubicBezTo>
                    <a:cubicBezTo>
                      <a:pt x="102" y="72"/>
                      <a:pt x="100" y="72"/>
                      <a:pt x="100" y="72"/>
                    </a:cubicBezTo>
                    <a:cubicBezTo>
                      <a:pt x="99" y="72"/>
                      <a:pt x="97" y="71"/>
                      <a:pt x="95" y="70"/>
                    </a:cubicBezTo>
                    <a:cubicBezTo>
                      <a:pt x="93" y="68"/>
                      <a:pt x="91" y="67"/>
                      <a:pt x="91" y="67"/>
                    </a:cubicBezTo>
                    <a:cubicBezTo>
                      <a:pt x="91" y="68"/>
                      <a:pt x="90" y="68"/>
                      <a:pt x="90" y="69"/>
                    </a:cubicBezTo>
                    <a:cubicBezTo>
                      <a:pt x="89" y="71"/>
                      <a:pt x="88" y="73"/>
                      <a:pt x="87" y="73"/>
                    </a:cubicBezTo>
                    <a:cubicBezTo>
                      <a:pt x="85" y="73"/>
                      <a:pt x="85" y="71"/>
                      <a:pt x="85" y="69"/>
                    </a:cubicBezTo>
                    <a:cubicBezTo>
                      <a:pt x="85" y="67"/>
                      <a:pt x="85" y="66"/>
                      <a:pt x="84" y="66"/>
                    </a:cubicBezTo>
                    <a:cubicBezTo>
                      <a:pt x="84" y="66"/>
                      <a:pt x="82" y="64"/>
                      <a:pt x="80" y="62"/>
                    </a:cubicBezTo>
                    <a:cubicBezTo>
                      <a:pt x="77" y="60"/>
                      <a:pt x="75" y="59"/>
                      <a:pt x="75" y="59"/>
                    </a:cubicBezTo>
                    <a:cubicBezTo>
                      <a:pt x="74" y="59"/>
                      <a:pt x="72" y="59"/>
                      <a:pt x="70" y="59"/>
                    </a:cubicBezTo>
                    <a:cubicBezTo>
                      <a:pt x="69" y="59"/>
                      <a:pt x="67" y="59"/>
                      <a:pt x="67" y="59"/>
                    </a:cubicBezTo>
                    <a:cubicBezTo>
                      <a:pt x="66" y="59"/>
                      <a:pt x="65" y="58"/>
                      <a:pt x="64" y="56"/>
                    </a:cubicBezTo>
                    <a:cubicBezTo>
                      <a:pt x="64" y="56"/>
                      <a:pt x="63" y="55"/>
                      <a:pt x="63" y="55"/>
                    </a:cubicBezTo>
                    <a:cubicBezTo>
                      <a:pt x="63" y="55"/>
                      <a:pt x="63" y="55"/>
                      <a:pt x="63" y="55"/>
                    </a:cubicBezTo>
                    <a:cubicBezTo>
                      <a:pt x="63" y="55"/>
                      <a:pt x="62" y="55"/>
                      <a:pt x="62" y="55"/>
                    </a:cubicBezTo>
                    <a:cubicBezTo>
                      <a:pt x="61" y="55"/>
                      <a:pt x="60" y="56"/>
                      <a:pt x="59" y="56"/>
                    </a:cubicBezTo>
                    <a:cubicBezTo>
                      <a:pt x="59" y="56"/>
                      <a:pt x="58" y="57"/>
                      <a:pt x="58" y="57"/>
                    </a:cubicBezTo>
                    <a:cubicBezTo>
                      <a:pt x="58" y="58"/>
                      <a:pt x="58" y="58"/>
                      <a:pt x="58" y="58"/>
                    </a:cubicBezTo>
                    <a:cubicBezTo>
                      <a:pt x="57" y="59"/>
                      <a:pt x="57" y="59"/>
                      <a:pt x="56" y="60"/>
                    </a:cubicBezTo>
                    <a:cubicBezTo>
                      <a:pt x="55" y="60"/>
                      <a:pt x="54" y="59"/>
                      <a:pt x="54" y="59"/>
                    </a:cubicBezTo>
                    <a:cubicBezTo>
                      <a:pt x="53" y="59"/>
                      <a:pt x="53" y="58"/>
                      <a:pt x="53" y="58"/>
                    </a:cubicBezTo>
                    <a:cubicBezTo>
                      <a:pt x="53" y="57"/>
                      <a:pt x="53" y="57"/>
                      <a:pt x="52" y="57"/>
                    </a:cubicBezTo>
                    <a:cubicBezTo>
                      <a:pt x="52" y="57"/>
                      <a:pt x="52" y="57"/>
                      <a:pt x="52" y="57"/>
                    </a:cubicBezTo>
                    <a:cubicBezTo>
                      <a:pt x="52" y="56"/>
                      <a:pt x="52" y="56"/>
                      <a:pt x="52" y="56"/>
                    </a:cubicBezTo>
                    <a:cubicBezTo>
                      <a:pt x="52" y="56"/>
                      <a:pt x="52" y="56"/>
                      <a:pt x="52" y="56"/>
                    </a:cubicBezTo>
                    <a:cubicBezTo>
                      <a:pt x="51" y="56"/>
                      <a:pt x="49" y="55"/>
                      <a:pt x="48" y="54"/>
                    </a:cubicBezTo>
                    <a:cubicBezTo>
                      <a:pt x="48" y="54"/>
                      <a:pt x="47" y="54"/>
                      <a:pt x="47" y="54"/>
                    </a:cubicBezTo>
                    <a:cubicBezTo>
                      <a:pt x="47" y="54"/>
                      <a:pt x="47" y="55"/>
                      <a:pt x="47" y="55"/>
                    </a:cubicBezTo>
                    <a:cubicBezTo>
                      <a:pt x="47" y="56"/>
                      <a:pt x="47" y="56"/>
                      <a:pt x="46" y="57"/>
                    </a:cubicBezTo>
                    <a:cubicBezTo>
                      <a:pt x="46" y="58"/>
                      <a:pt x="45" y="58"/>
                      <a:pt x="44" y="57"/>
                    </a:cubicBezTo>
                    <a:cubicBezTo>
                      <a:pt x="43" y="57"/>
                      <a:pt x="42" y="57"/>
                      <a:pt x="42" y="57"/>
                    </a:cubicBezTo>
                    <a:cubicBezTo>
                      <a:pt x="42" y="57"/>
                      <a:pt x="42" y="57"/>
                      <a:pt x="42" y="57"/>
                    </a:cubicBezTo>
                    <a:cubicBezTo>
                      <a:pt x="42" y="57"/>
                      <a:pt x="42" y="58"/>
                      <a:pt x="42" y="59"/>
                    </a:cubicBezTo>
                    <a:cubicBezTo>
                      <a:pt x="41" y="59"/>
                      <a:pt x="41" y="60"/>
                      <a:pt x="41" y="61"/>
                    </a:cubicBezTo>
                    <a:cubicBezTo>
                      <a:pt x="40" y="61"/>
                      <a:pt x="38" y="62"/>
                      <a:pt x="37" y="62"/>
                    </a:cubicBezTo>
                    <a:cubicBezTo>
                      <a:pt x="34" y="63"/>
                      <a:pt x="32" y="64"/>
                      <a:pt x="32" y="65"/>
                    </a:cubicBezTo>
                    <a:cubicBezTo>
                      <a:pt x="31" y="65"/>
                      <a:pt x="31" y="65"/>
                      <a:pt x="31" y="65"/>
                    </a:cubicBezTo>
                    <a:cubicBezTo>
                      <a:pt x="31" y="66"/>
                      <a:pt x="31" y="66"/>
                      <a:pt x="31" y="67"/>
                    </a:cubicBezTo>
                    <a:cubicBezTo>
                      <a:pt x="31" y="67"/>
                      <a:pt x="31" y="67"/>
                      <a:pt x="31" y="67"/>
                    </a:cubicBezTo>
                    <a:cubicBezTo>
                      <a:pt x="31" y="68"/>
                      <a:pt x="30" y="69"/>
                      <a:pt x="29" y="69"/>
                    </a:cubicBezTo>
                    <a:cubicBezTo>
                      <a:pt x="28" y="70"/>
                      <a:pt x="26" y="71"/>
                      <a:pt x="25" y="71"/>
                    </a:cubicBezTo>
                    <a:cubicBezTo>
                      <a:pt x="25" y="71"/>
                      <a:pt x="25" y="71"/>
                      <a:pt x="25" y="71"/>
                    </a:cubicBezTo>
                    <a:cubicBezTo>
                      <a:pt x="25" y="71"/>
                      <a:pt x="23" y="71"/>
                      <a:pt x="22" y="70"/>
                    </a:cubicBezTo>
                    <a:cubicBezTo>
                      <a:pt x="22" y="70"/>
                      <a:pt x="22" y="70"/>
                      <a:pt x="21" y="70"/>
                    </a:cubicBezTo>
                    <a:cubicBezTo>
                      <a:pt x="21" y="70"/>
                      <a:pt x="22" y="70"/>
                      <a:pt x="22" y="71"/>
                    </a:cubicBezTo>
                    <a:cubicBezTo>
                      <a:pt x="22" y="73"/>
                      <a:pt x="23" y="76"/>
                      <a:pt x="23" y="77"/>
                    </a:cubicBezTo>
                    <a:cubicBezTo>
                      <a:pt x="23" y="77"/>
                      <a:pt x="24" y="78"/>
                      <a:pt x="25" y="78"/>
                    </a:cubicBezTo>
                    <a:cubicBezTo>
                      <a:pt x="25" y="78"/>
                      <a:pt x="26" y="78"/>
                      <a:pt x="26" y="79"/>
                    </a:cubicBezTo>
                    <a:cubicBezTo>
                      <a:pt x="26" y="79"/>
                      <a:pt x="26" y="79"/>
                      <a:pt x="26" y="79"/>
                    </a:cubicBezTo>
                    <a:cubicBezTo>
                      <a:pt x="26" y="79"/>
                      <a:pt x="26" y="79"/>
                      <a:pt x="26" y="79"/>
                    </a:cubicBezTo>
                    <a:cubicBezTo>
                      <a:pt x="26" y="79"/>
                      <a:pt x="26" y="79"/>
                      <a:pt x="26" y="79"/>
                    </a:cubicBezTo>
                    <a:cubicBezTo>
                      <a:pt x="26" y="80"/>
                      <a:pt x="25" y="80"/>
                      <a:pt x="24" y="81"/>
                    </a:cubicBezTo>
                    <a:cubicBezTo>
                      <a:pt x="24" y="81"/>
                      <a:pt x="24" y="81"/>
                      <a:pt x="24" y="81"/>
                    </a:cubicBezTo>
                    <a:cubicBezTo>
                      <a:pt x="23" y="82"/>
                      <a:pt x="21" y="83"/>
                      <a:pt x="20" y="83"/>
                    </a:cubicBezTo>
                    <a:cubicBezTo>
                      <a:pt x="20" y="83"/>
                      <a:pt x="20" y="83"/>
                      <a:pt x="20" y="83"/>
                    </a:cubicBezTo>
                    <a:cubicBezTo>
                      <a:pt x="18" y="83"/>
                      <a:pt x="15" y="79"/>
                      <a:pt x="13" y="76"/>
                    </a:cubicBezTo>
                    <a:cubicBezTo>
                      <a:pt x="13" y="75"/>
                      <a:pt x="12" y="74"/>
                      <a:pt x="12" y="74"/>
                    </a:cubicBezTo>
                    <a:cubicBezTo>
                      <a:pt x="12" y="74"/>
                      <a:pt x="12" y="74"/>
                      <a:pt x="12" y="74"/>
                    </a:cubicBezTo>
                    <a:cubicBezTo>
                      <a:pt x="12" y="74"/>
                      <a:pt x="11" y="74"/>
                      <a:pt x="11" y="74"/>
                    </a:cubicBezTo>
                    <a:cubicBezTo>
                      <a:pt x="10" y="74"/>
                      <a:pt x="10" y="74"/>
                      <a:pt x="10" y="75"/>
                    </a:cubicBezTo>
                    <a:cubicBezTo>
                      <a:pt x="10" y="75"/>
                      <a:pt x="9" y="75"/>
                      <a:pt x="9" y="76"/>
                    </a:cubicBezTo>
                    <a:cubicBezTo>
                      <a:pt x="9" y="77"/>
                      <a:pt x="8" y="79"/>
                      <a:pt x="8" y="80"/>
                    </a:cubicBezTo>
                    <a:cubicBezTo>
                      <a:pt x="7" y="80"/>
                      <a:pt x="6" y="81"/>
                      <a:pt x="6" y="81"/>
                    </a:cubicBezTo>
                    <a:cubicBezTo>
                      <a:pt x="6" y="81"/>
                      <a:pt x="6" y="81"/>
                      <a:pt x="6" y="81"/>
                    </a:cubicBezTo>
                    <a:cubicBezTo>
                      <a:pt x="5" y="81"/>
                      <a:pt x="4" y="82"/>
                      <a:pt x="4" y="82"/>
                    </a:cubicBezTo>
                    <a:cubicBezTo>
                      <a:pt x="4" y="83"/>
                      <a:pt x="3" y="84"/>
                      <a:pt x="3" y="86"/>
                    </a:cubicBezTo>
                    <a:cubicBezTo>
                      <a:pt x="3" y="87"/>
                      <a:pt x="3" y="88"/>
                      <a:pt x="3" y="88"/>
                    </a:cubicBezTo>
                    <a:cubicBezTo>
                      <a:pt x="3" y="88"/>
                      <a:pt x="3" y="89"/>
                      <a:pt x="4" y="89"/>
                    </a:cubicBezTo>
                    <a:cubicBezTo>
                      <a:pt x="5" y="90"/>
                      <a:pt x="6" y="91"/>
                      <a:pt x="5" y="92"/>
                    </a:cubicBezTo>
                    <a:cubicBezTo>
                      <a:pt x="5" y="93"/>
                      <a:pt x="4" y="94"/>
                      <a:pt x="3" y="95"/>
                    </a:cubicBezTo>
                    <a:cubicBezTo>
                      <a:pt x="2" y="97"/>
                      <a:pt x="1" y="98"/>
                      <a:pt x="1" y="98"/>
                    </a:cubicBezTo>
                    <a:cubicBezTo>
                      <a:pt x="0" y="99"/>
                      <a:pt x="0" y="99"/>
                      <a:pt x="0" y="100"/>
                    </a:cubicBezTo>
                    <a:cubicBezTo>
                      <a:pt x="0" y="101"/>
                      <a:pt x="0" y="102"/>
                      <a:pt x="0" y="102"/>
                    </a:cubicBezTo>
                    <a:cubicBezTo>
                      <a:pt x="0" y="102"/>
                      <a:pt x="1" y="102"/>
                      <a:pt x="2" y="103"/>
                    </a:cubicBezTo>
                    <a:cubicBezTo>
                      <a:pt x="4" y="103"/>
                      <a:pt x="6" y="104"/>
                      <a:pt x="6" y="105"/>
                    </a:cubicBezTo>
                    <a:cubicBezTo>
                      <a:pt x="7" y="105"/>
                      <a:pt x="6" y="107"/>
                      <a:pt x="6" y="109"/>
                    </a:cubicBezTo>
                    <a:cubicBezTo>
                      <a:pt x="6" y="109"/>
                      <a:pt x="6" y="109"/>
                      <a:pt x="6" y="109"/>
                    </a:cubicBezTo>
                    <a:cubicBezTo>
                      <a:pt x="6" y="110"/>
                      <a:pt x="5" y="111"/>
                      <a:pt x="5" y="111"/>
                    </a:cubicBezTo>
                    <a:cubicBezTo>
                      <a:pt x="5" y="111"/>
                      <a:pt x="6" y="111"/>
                      <a:pt x="6" y="112"/>
                    </a:cubicBezTo>
                    <a:cubicBezTo>
                      <a:pt x="6" y="112"/>
                      <a:pt x="6" y="112"/>
                      <a:pt x="6" y="112"/>
                    </a:cubicBezTo>
                    <a:cubicBezTo>
                      <a:pt x="7" y="112"/>
                      <a:pt x="8" y="112"/>
                      <a:pt x="8" y="112"/>
                    </a:cubicBezTo>
                    <a:cubicBezTo>
                      <a:pt x="9" y="112"/>
                      <a:pt x="11" y="112"/>
                      <a:pt x="12" y="112"/>
                    </a:cubicBezTo>
                    <a:cubicBezTo>
                      <a:pt x="14" y="111"/>
                      <a:pt x="15" y="111"/>
                      <a:pt x="16" y="111"/>
                    </a:cubicBezTo>
                    <a:cubicBezTo>
                      <a:pt x="17" y="111"/>
                      <a:pt x="17" y="111"/>
                      <a:pt x="18" y="112"/>
                    </a:cubicBezTo>
                    <a:cubicBezTo>
                      <a:pt x="18" y="112"/>
                      <a:pt x="18" y="112"/>
                      <a:pt x="18" y="112"/>
                    </a:cubicBezTo>
                    <a:cubicBezTo>
                      <a:pt x="18" y="112"/>
                      <a:pt x="19" y="112"/>
                      <a:pt x="19" y="112"/>
                    </a:cubicBezTo>
                    <a:cubicBezTo>
                      <a:pt x="20" y="113"/>
                      <a:pt x="22" y="115"/>
                      <a:pt x="24" y="117"/>
                    </a:cubicBezTo>
                    <a:cubicBezTo>
                      <a:pt x="26" y="120"/>
                      <a:pt x="27" y="122"/>
                      <a:pt x="28" y="123"/>
                    </a:cubicBezTo>
                    <a:cubicBezTo>
                      <a:pt x="28" y="124"/>
                      <a:pt x="28" y="124"/>
                      <a:pt x="27" y="125"/>
                    </a:cubicBezTo>
                    <a:cubicBezTo>
                      <a:pt x="27" y="125"/>
                      <a:pt x="27" y="126"/>
                      <a:pt x="27" y="126"/>
                    </a:cubicBezTo>
                    <a:cubicBezTo>
                      <a:pt x="27" y="126"/>
                      <a:pt x="27" y="126"/>
                      <a:pt x="27" y="126"/>
                    </a:cubicBezTo>
                    <a:cubicBezTo>
                      <a:pt x="26" y="126"/>
                      <a:pt x="25" y="126"/>
                      <a:pt x="24" y="126"/>
                    </a:cubicBezTo>
                    <a:cubicBezTo>
                      <a:pt x="23" y="126"/>
                      <a:pt x="23" y="126"/>
                      <a:pt x="23" y="126"/>
                    </a:cubicBezTo>
                    <a:cubicBezTo>
                      <a:pt x="23" y="126"/>
                      <a:pt x="23" y="126"/>
                      <a:pt x="23" y="126"/>
                    </a:cubicBezTo>
                    <a:cubicBezTo>
                      <a:pt x="23" y="126"/>
                      <a:pt x="22" y="126"/>
                      <a:pt x="22" y="127"/>
                    </a:cubicBezTo>
                    <a:cubicBezTo>
                      <a:pt x="21" y="127"/>
                      <a:pt x="21" y="127"/>
                      <a:pt x="21" y="128"/>
                    </a:cubicBezTo>
                    <a:cubicBezTo>
                      <a:pt x="21" y="128"/>
                      <a:pt x="22" y="129"/>
                      <a:pt x="22" y="129"/>
                    </a:cubicBezTo>
                    <a:cubicBezTo>
                      <a:pt x="23" y="129"/>
                      <a:pt x="23" y="129"/>
                      <a:pt x="23" y="129"/>
                    </a:cubicBezTo>
                    <a:cubicBezTo>
                      <a:pt x="23" y="129"/>
                      <a:pt x="23" y="129"/>
                      <a:pt x="23" y="129"/>
                    </a:cubicBezTo>
                    <a:cubicBezTo>
                      <a:pt x="23" y="130"/>
                      <a:pt x="24" y="130"/>
                      <a:pt x="25" y="130"/>
                    </a:cubicBezTo>
                    <a:cubicBezTo>
                      <a:pt x="27" y="130"/>
                      <a:pt x="30" y="131"/>
                      <a:pt x="33" y="133"/>
                    </a:cubicBezTo>
                    <a:cubicBezTo>
                      <a:pt x="33" y="133"/>
                      <a:pt x="33" y="133"/>
                      <a:pt x="33" y="133"/>
                    </a:cubicBezTo>
                    <a:cubicBezTo>
                      <a:pt x="35" y="134"/>
                      <a:pt x="36" y="137"/>
                      <a:pt x="37" y="139"/>
                    </a:cubicBezTo>
                    <a:cubicBezTo>
                      <a:pt x="37" y="142"/>
                      <a:pt x="37" y="145"/>
                      <a:pt x="34" y="148"/>
                    </a:cubicBezTo>
                    <a:cubicBezTo>
                      <a:pt x="34" y="149"/>
                      <a:pt x="34" y="149"/>
                      <a:pt x="33" y="149"/>
                    </a:cubicBezTo>
                    <a:cubicBezTo>
                      <a:pt x="28" y="156"/>
                      <a:pt x="37" y="189"/>
                      <a:pt x="38" y="190"/>
                    </a:cubicBezTo>
                    <a:cubicBezTo>
                      <a:pt x="38" y="190"/>
                      <a:pt x="40" y="194"/>
                      <a:pt x="42" y="200"/>
                    </a:cubicBezTo>
                    <a:cubicBezTo>
                      <a:pt x="45" y="199"/>
                      <a:pt x="60" y="196"/>
                      <a:pt x="62" y="195"/>
                    </a:cubicBezTo>
                    <a:cubicBezTo>
                      <a:pt x="62" y="195"/>
                      <a:pt x="63" y="193"/>
                      <a:pt x="65" y="192"/>
                    </a:cubicBezTo>
                    <a:cubicBezTo>
                      <a:pt x="67" y="190"/>
                      <a:pt x="69" y="188"/>
                      <a:pt x="70" y="188"/>
                    </a:cubicBezTo>
                    <a:cubicBezTo>
                      <a:pt x="72" y="187"/>
                      <a:pt x="74" y="187"/>
                      <a:pt x="77" y="186"/>
                    </a:cubicBezTo>
                    <a:cubicBezTo>
                      <a:pt x="80" y="185"/>
                      <a:pt x="83" y="185"/>
                      <a:pt x="84" y="185"/>
                    </a:cubicBezTo>
                    <a:cubicBezTo>
                      <a:pt x="85" y="185"/>
                      <a:pt x="87" y="187"/>
                      <a:pt x="88" y="188"/>
                    </a:cubicBezTo>
                    <a:cubicBezTo>
                      <a:pt x="89" y="189"/>
                      <a:pt x="89" y="190"/>
                      <a:pt x="90" y="190"/>
                    </a:cubicBezTo>
                    <a:cubicBezTo>
                      <a:pt x="90" y="191"/>
                      <a:pt x="91" y="191"/>
                      <a:pt x="92" y="191"/>
                    </a:cubicBezTo>
                    <a:cubicBezTo>
                      <a:pt x="93" y="192"/>
                      <a:pt x="93" y="192"/>
                      <a:pt x="94" y="193"/>
                    </a:cubicBezTo>
                    <a:cubicBezTo>
                      <a:pt x="94" y="193"/>
                      <a:pt x="94" y="194"/>
                      <a:pt x="94" y="195"/>
                    </a:cubicBezTo>
                    <a:cubicBezTo>
                      <a:pt x="95" y="196"/>
                      <a:pt x="95" y="198"/>
                      <a:pt x="97" y="199"/>
                    </a:cubicBezTo>
                    <a:cubicBezTo>
                      <a:pt x="98" y="199"/>
                      <a:pt x="100" y="199"/>
                      <a:pt x="103" y="199"/>
                    </a:cubicBezTo>
                    <a:cubicBezTo>
                      <a:pt x="103" y="198"/>
                      <a:pt x="103" y="194"/>
                      <a:pt x="103" y="189"/>
                    </a:cubicBezTo>
                    <a:cubicBezTo>
                      <a:pt x="103" y="174"/>
                      <a:pt x="103" y="150"/>
                      <a:pt x="103" y="149"/>
                    </a:cubicBezTo>
                    <a:cubicBezTo>
                      <a:pt x="103" y="149"/>
                      <a:pt x="103" y="149"/>
                      <a:pt x="103" y="149"/>
                    </a:cubicBezTo>
                    <a:cubicBezTo>
                      <a:pt x="103" y="149"/>
                      <a:pt x="109" y="147"/>
                      <a:pt x="115" y="146"/>
                    </a:cubicBezTo>
                    <a:cubicBezTo>
                      <a:pt x="123" y="144"/>
                      <a:pt x="131" y="141"/>
                      <a:pt x="132" y="141"/>
                    </a:cubicBezTo>
                    <a:cubicBezTo>
                      <a:pt x="132" y="141"/>
                      <a:pt x="139" y="145"/>
                      <a:pt x="145" y="149"/>
                    </a:cubicBezTo>
                    <a:cubicBezTo>
                      <a:pt x="150" y="152"/>
                      <a:pt x="154" y="154"/>
                      <a:pt x="155" y="155"/>
                    </a:cubicBezTo>
                    <a:cubicBezTo>
                      <a:pt x="156" y="155"/>
                      <a:pt x="158" y="156"/>
                      <a:pt x="159" y="157"/>
                    </a:cubicBezTo>
                    <a:cubicBezTo>
                      <a:pt x="160" y="158"/>
                      <a:pt x="161" y="158"/>
                      <a:pt x="161" y="159"/>
                    </a:cubicBezTo>
                    <a:cubicBezTo>
                      <a:pt x="161" y="159"/>
                      <a:pt x="161" y="159"/>
                      <a:pt x="161" y="159"/>
                    </a:cubicBezTo>
                    <a:cubicBezTo>
                      <a:pt x="161" y="159"/>
                      <a:pt x="161" y="159"/>
                      <a:pt x="161" y="160"/>
                    </a:cubicBezTo>
                    <a:cubicBezTo>
                      <a:pt x="161" y="160"/>
                      <a:pt x="161" y="161"/>
                      <a:pt x="162" y="162"/>
                    </a:cubicBezTo>
                    <a:cubicBezTo>
                      <a:pt x="162" y="163"/>
                      <a:pt x="165" y="165"/>
                      <a:pt x="167" y="167"/>
                    </a:cubicBezTo>
                    <a:cubicBezTo>
                      <a:pt x="169" y="169"/>
                      <a:pt x="170" y="169"/>
                      <a:pt x="170" y="170"/>
                    </a:cubicBezTo>
                    <a:cubicBezTo>
                      <a:pt x="171" y="170"/>
                      <a:pt x="175" y="169"/>
                      <a:pt x="178" y="168"/>
                    </a:cubicBezTo>
                    <a:cubicBezTo>
                      <a:pt x="181" y="168"/>
                      <a:pt x="183" y="167"/>
                      <a:pt x="184" y="167"/>
                    </a:cubicBezTo>
                    <a:cubicBezTo>
                      <a:pt x="185" y="167"/>
                      <a:pt x="187" y="168"/>
                      <a:pt x="189" y="168"/>
                    </a:cubicBezTo>
                    <a:cubicBezTo>
                      <a:pt x="192" y="169"/>
                      <a:pt x="195" y="169"/>
                      <a:pt x="197" y="169"/>
                    </a:cubicBezTo>
                    <a:cubicBezTo>
                      <a:pt x="198" y="168"/>
                      <a:pt x="198" y="168"/>
                      <a:pt x="199" y="167"/>
                    </a:cubicBezTo>
                    <a:cubicBezTo>
                      <a:pt x="200" y="166"/>
                      <a:pt x="201" y="166"/>
                      <a:pt x="202" y="166"/>
                    </a:cubicBezTo>
                    <a:cubicBezTo>
                      <a:pt x="203" y="166"/>
                      <a:pt x="206" y="169"/>
                      <a:pt x="208" y="172"/>
                    </a:cubicBezTo>
                    <a:cubicBezTo>
                      <a:pt x="211" y="174"/>
                      <a:pt x="213" y="176"/>
                      <a:pt x="213" y="176"/>
                    </a:cubicBezTo>
                    <a:cubicBezTo>
                      <a:pt x="213" y="176"/>
                      <a:pt x="214" y="176"/>
                      <a:pt x="214" y="176"/>
                    </a:cubicBezTo>
                    <a:cubicBezTo>
                      <a:pt x="215" y="175"/>
                      <a:pt x="216" y="175"/>
                      <a:pt x="216" y="175"/>
                    </a:cubicBezTo>
                    <a:cubicBezTo>
                      <a:pt x="217" y="175"/>
                      <a:pt x="217" y="175"/>
                      <a:pt x="217" y="176"/>
                    </a:cubicBezTo>
                    <a:cubicBezTo>
                      <a:pt x="217" y="176"/>
                      <a:pt x="217" y="179"/>
                      <a:pt x="217" y="182"/>
                    </a:cubicBezTo>
                    <a:cubicBezTo>
                      <a:pt x="216" y="185"/>
                      <a:pt x="216" y="189"/>
                      <a:pt x="216" y="189"/>
                    </a:cubicBezTo>
                    <a:cubicBezTo>
                      <a:pt x="216" y="189"/>
                      <a:pt x="216" y="189"/>
                      <a:pt x="217" y="189"/>
                    </a:cubicBezTo>
                    <a:cubicBezTo>
                      <a:pt x="219" y="189"/>
                      <a:pt x="221" y="189"/>
                      <a:pt x="221" y="190"/>
                    </a:cubicBezTo>
                    <a:cubicBezTo>
                      <a:pt x="221" y="190"/>
                      <a:pt x="221" y="191"/>
                      <a:pt x="221" y="193"/>
                    </a:cubicBezTo>
                    <a:cubicBezTo>
                      <a:pt x="222" y="195"/>
                      <a:pt x="222" y="198"/>
                      <a:pt x="223" y="198"/>
                    </a:cubicBezTo>
                    <a:cubicBezTo>
                      <a:pt x="223" y="199"/>
                      <a:pt x="223" y="199"/>
                      <a:pt x="223" y="199"/>
                    </a:cubicBezTo>
                    <a:cubicBezTo>
                      <a:pt x="222" y="200"/>
                      <a:pt x="222" y="200"/>
                      <a:pt x="223" y="201"/>
                    </a:cubicBezTo>
                    <a:cubicBezTo>
                      <a:pt x="223" y="201"/>
                      <a:pt x="225" y="201"/>
                      <a:pt x="227" y="201"/>
                    </a:cubicBezTo>
                    <a:cubicBezTo>
                      <a:pt x="230" y="201"/>
                      <a:pt x="235" y="200"/>
                      <a:pt x="235" y="200"/>
                    </a:cubicBezTo>
                    <a:cubicBezTo>
                      <a:pt x="235" y="200"/>
                      <a:pt x="236" y="201"/>
                      <a:pt x="236" y="201"/>
                    </a:cubicBezTo>
                    <a:cubicBezTo>
                      <a:pt x="237" y="202"/>
                      <a:pt x="238" y="203"/>
                      <a:pt x="238" y="203"/>
                    </a:cubicBezTo>
                    <a:cubicBezTo>
                      <a:pt x="238" y="203"/>
                      <a:pt x="238" y="204"/>
                      <a:pt x="238" y="204"/>
                    </a:cubicBezTo>
                    <a:cubicBezTo>
                      <a:pt x="237" y="205"/>
                      <a:pt x="237" y="205"/>
                      <a:pt x="237" y="206"/>
                    </a:cubicBezTo>
                    <a:cubicBezTo>
                      <a:pt x="237" y="206"/>
                      <a:pt x="238" y="206"/>
                      <a:pt x="238" y="206"/>
                    </a:cubicBezTo>
                    <a:cubicBezTo>
                      <a:pt x="239" y="207"/>
                      <a:pt x="240" y="207"/>
                      <a:pt x="240" y="208"/>
                    </a:cubicBezTo>
                    <a:cubicBezTo>
                      <a:pt x="241" y="208"/>
                      <a:pt x="241" y="208"/>
                      <a:pt x="242" y="208"/>
                    </a:cubicBezTo>
                    <a:cubicBezTo>
                      <a:pt x="243" y="208"/>
                      <a:pt x="243" y="208"/>
                      <a:pt x="243" y="208"/>
                    </a:cubicBezTo>
                    <a:cubicBezTo>
                      <a:pt x="243" y="208"/>
                      <a:pt x="243" y="207"/>
                      <a:pt x="243" y="206"/>
                    </a:cubicBezTo>
                    <a:cubicBezTo>
                      <a:pt x="243" y="205"/>
                      <a:pt x="242" y="204"/>
                      <a:pt x="243" y="204"/>
                    </a:cubicBezTo>
                    <a:cubicBezTo>
                      <a:pt x="243" y="203"/>
                      <a:pt x="244" y="203"/>
                      <a:pt x="245" y="202"/>
                    </a:cubicBezTo>
                    <a:cubicBezTo>
                      <a:pt x="246" y="201"/>
                      <a:pt x="247" y="201"/>
                      <a:pt x="247" y="200"/>
                    </a:cubicBezTo>
                    <a:cubicBezTo>
                      <a:pt x="247" y="200"/>
                      <a:pt x="247" y="200"/>
                      <a:pt x="248" y="199"/>
                    </a:cubicBezTo>
                    <a:cubicBezTo>
                      <a:pt x="248" y="199"/>
                      <a:pt x="248" y="199"/>
                      <a:pt x="248" y="198"/>
                    </a:cubicBezTo>
                    <a:cubicBezTo>
                      <a:pt x="248" y="198"/>
                      <a:pt x="249" y="197"/>
                      <a:pt x="251" y="197"/>
                    </a:cubicBezTo>
                    <a:cubicBezTo>
                      <a:pt x="252" y="195"/>
                      <a:pt x="254" y="194"/>
                      <a:pt x="255" y="194"/>
                    </a:cubicBezTo>
                    <a:cubicBezTo>
                      <a:pt x="255" y="193"/>
                      <a:pt x="257" y="193"/>
                      <a:pt x="259" y="192"/>
                    </a:cubicBezTo>
                    <a:cubicBezTo>
                      <a:pt x="263" y="190"/>
                      <a:pt x="268" y="187"/>
                      <a:pt x="268" y="187"/>
                    </a:cubicBezTo>
                    <a:cubicBezTo>
                      <a:pt x="268" y="187"/>
                      <a:pt x="268" y="187"/>
                      <a:pt x="268" y="187"/>
                    </a:cubicBezTo>
                    <a:cubicBezTo>
                      <a:pt x="268" y="187"/>
                      <a:pt x="267" y="186"/>
                      <a:pt x="268" y="185"/>
                    </a:cubicBezTo>
                    <a:cubicBezTo>
                      <a:pt x="268" y="185"/>
                      <a:pt x="268" y="185"/>
                      <a:pt x="268" y="185"/>
                    </a:cubicBezTo>
                    <a:cubicBezTo>
                      <a:pt x="268" y="185"/>
                      <a:pt x="269" y="183"/>
                      <a:pt x="271" y="182"/>
                    </a:cubicBezTo>
                    <a:cubicBezTo>
                      <a:pt x="272" y="181"/>
                      <a:pt x="273" y="180"/>
                      <a:pt x="273" y="180"/>
                    </a:cubicBezTo>
                    <a:cubicBezTo>
                      <a:pt x="273" y="180"/>
                      <a:pt x="275" y="180"/>
                      <a:pt x="276" y="180"/>
                    </a:cubicBezTo>
                    <a:cubicBezTo>
                      <a:pt x="279" y="179"/>
                      <a:pt x="282" y="180"/>
                      <a:pt x="283" y="180"/>
                    </a:cubicBezTo>
                    <a:cubicBezTo>
                      <a:pt x="284" y="180"/>
                      <a:pt x="288" y="181"/>
                      <a:pt x="292" y="182"/>
                    </a:cubicBezTo>
                    <a:cubicBezTo>
                      <a:pt x="294" y="183"/>
                      <a:pt x="296" y="183"/>
                      <a:pt x="297" y="184"/>
                    </a:cubicBezTo>
                    <a:cubicBezTo>
                      <a:pt x="296" y="183"/>
                      <a:pt x="296" y="183"/>
                      <a:pt x="296" y="183"/>
                    </a:cubicBezTo>
                    <a:cubicBezTo>
                      <a:pt x="296" y="183"/>
                      <a:pt x="296" y="182"/>
                      <a:pt x="296" y="181"/>
                    </a:cubicBezTo>
                    <a:cubicBezTo>
                      <a:pt x="296" y="181"/>
                      <a:pt x="296" y="180"/>
                      <a:pt x="296" y="179"/>
                    </a:cubicBezTo>
                    <a:cubicBezTo>
                      <a:pt x="296" y="179"/>
                      <a:pt x="296" y="179"/>
                      <a:pt x="296" y="179"/>
                    </a:cubicBezTo>
                    <a:cubicBezTo>
                      <a:pt x="296" y="179"/>
                      <a:pt x="296" y="178"/>
                      <a:pt x="297" y="178"/>
                    </a:cubicBezTo>
                    <a:cubicBezTo>
                      <a:pt x="297" y="178"/>
                      <a:pt x="297" y="178"/>
                      <a:pt x="297" y="178"/>
                    </a:cubicBezTo>
                    <a:cubicBezTo>
                      <a:pt x="297" y="177"/>
                      <a:pt x="298" y="176"/>
                      <a:pt x="299" y="175"/>
                    </a:cubicBezTo>
                    <a:cubicBezTo>
                      <a:pt x="299" y="175"/>
                      <a:pt x="300" y="174"/>
                      <a:pt x="300" y="174"/>
                    </a:cubicBezTo>
                    <a:cubicBezTo>
                      <a:pt x="301" y="174"/>
                      <a:pt x="301" y="174"/>
                      <a:pt x="302" y="174"/>
                    </a:cubicBezTo>
                    <a:cubicBezTo>
                      <a:pt x="302" y="174"/>
                      <a:pt x="302" y="174"/>
                      <a:pt x="302" y="174"/>
                    </a:cubicBezTo>
                    <a:cubicBezTo>
                      <a:pt x="303" y="173"/>
                      <a:pt x="303" y="173"/>
                      <a:pt x="304" y="173"/>
                    </a:cubicBezTo>
                    <a:cubicBezTo>
                      <a:pt x="304" y="173"/>
                      <a:pt x="305" y="173"/>
                      <a:pt x="306" y="174"/>
                    </a:cubicBezTo>
                    <a:cubicBezTo>
                      <a:pt x="307" y="174"/>
                      <a:pt x="308" y="174"/>
                      <a:pt x="308" y="174"/>
                    </a:cubicBezTo>
                    <a:cubicBezTo>
                      <a:pt x="308" y="174"/>
                      <a:pt x="308" y="174"/>
                      <a:pt x="308" y="174"/>
                    </a:cubicBezTo>
                    <a:cubicBezTo>
                      <a:pt x="308" y="174"/>
                      <a:pt x="309" y="175"/>
                      <a:pt x="309" y="175"/>
                    </a:cubicBezTo>
                    <a:cubicBezTo>
                      <a:pt x="310" y="176"/>
                      <a:pt x="310" y="176"/>
                      <a:pt x="312" y="177"/>
                    </a:cubicBezTo>
                    <a:cubicBezTo>
                      <a:pt x="313" y="177"/>
                      <a:pt x="314" y="177"/>
                      <a:pt x="315" y="178"/>
                    </a:cubicBezTo>
                    <a:cubicBezTo>
                      <a:pt x="317" y="178"/>
                      <a:pt x="318" y="179"/>
                      <a:pt x="318" y="179"/>
                    </a:cubicBezTo>
                    <a:cubicBezTo>
                      <a:pt x="319" y="178"/>
                      <a:pt x="319" y="178"/>
                      <a:pt x="319" y="178"/>
                    </a:cubicBezTo>
                    <a:cubicBezTo>
                      <a:pt x="320" y="177"/>
                      <a:pt x="321" y="177"/>
                      <a:pt x="322" y="177"/>
                    </a:cubicBezTo>
                    <a:cubicBezTo>
                      <a:pt x="323" y="177"/>
                      <a:pt x="334" y="177"/>
                      <a:pt x="340" y="177"/>
                    </a:cubicBezTo>
                    <a:cubicBezTo>
                      <a:pt x="342" y="177"/>
                      <a:pt x="343" y="177"/>
                      <a:pt x="344" y="177"/>
                    </a:cubicBezTo>
                    <a:cubicBezTo>
                      <a:pt x="345" y="178"/>
                      <a:pt x="349" y="178"/>
                      <a:pt x="353" y="178"/>
                    </a:cubicBezTo>
                    <a:cubicBezTo>
                      <a:pt x="357" y="178"/>
                      <a:pt x="360" y="179"/>
                      <a:pt x="360" y="179"/>
                    </a:cubicBezTo>
                    <a:cubicBezTo>
                      <a:pt x="360" y="179"/>
                      <a:pt x="361" y="180"/>
                      <a:pt x="361" y="181"/>
                    </a:cubicBezTo>
                    <a:cubicBezTo>
                      <a:pt x="362" y="182"/>
                      <a:pt x="362" y="183"/>
                      <a:pt x="363" y="183"/>
                    </a:cubicBezTo>
                    <a:cubicBezTo>
                      <a:pt x="363" y="183"/>
                      <a:pt x="364" y="184"/>
                      <a:pt x="365" y="184"/>
                    </a:cubicBezTo>
                    <a:cubicBezTo>
                      <a:pt x="366" y="184"/>
                      <a:pt x="367" y="184"/>
                      <a:pt x="368" y="184"/>
                    </a:cubicBezTo>
                    <a:cubicBezTo>
                      <a:pt x="368" y="184"/>
                      <a:pt x="369" y="184"/>
                      <a:pt x="369" y="185"/>
                    </a:cubicBezTo>
                    <a:cubicBezTo>
                      <a:pt x="370" y="185"/>
                      <a:pt x="370" y="186"/>
                      <a:pt x="371" y="186"/>
                    </a:cubicBezTo>
                    <a:cubicBezTo>
                      <a:pt x="371" y="186"/>
                      <a:pt x="371" y="186"/>
                      <a:pt x="371" y="186"/>
                    </a:cubicBezTo>
                    <a:cubicBezTo>
                      <a:pt x="371" y="186"/>
                      <a:pt x="371" y="186"/>
                      <a:pt x="371" y="186"/>
                    </a:cubicBezTo>
                    <a:cubicBezTo>
                      <a:pt x="371" y="186"/>
                      <a:pt x="371" y="185"/>
                      <a:pt x="371" y="184"/>
                    </a:cubicBezTo>
                    <a:cubicBezTo>
                      <a:pt x="370" y="183"/>
                      <a:pt x="370" y="182"/>
                      <a:pt x="370" y="181"/>
                    </a:cubicBezTo>
                    <a:cubicBezTo>
                      <a:pt x="371" y="181"/>
                      <a:pt x="371" y="180"/>
                      <a:pt x="371" y="180"/>
                    </a:cubicBezTo>
                    <a:cubicBezTo>
                      <a:pt x="371" y="179"/>
                      <a:pt x="371" y="179"/>
                      <a:pt x="372" y="179"/>
                    </a:cubicBezTo>
                    <a:cubicBezTo>
                      <a:pt x="372" y="178"/>
                      <a:pt x="373" y="178"/>
                      <a:pt x="373" y="178"/>
                    </a:cubicBezTo>
                    <a:cubicBezTo>
                      <a:pt x="373" y="178"/>
                      <a:pt x="373" y="178"/>
                      <a:pt x="373" y="178"/>
                    </a:cubicBezTo>
                    <a:cubicBezTo>
                      <a:pt x="374" y="178"/>
                      <a:pt x="375" y="178"/>
                      <a:pt x="375" y="178"/>
                    </a:cubicBezTo>
                    <a:cubicBezTo>
                      <a:pt x="375" y="178"/>
                      <a:pt x="374" y="178"/>
                      <a:pt x="374" y="178"/>
                    </a:cubicBezTo>
                    <a:cubicBezTo>
                      <a:pt x="374" y="178"/>
                      <a:pt x="374" y="178"/>
                      <a:pt x="373" y="177"/>
                    </a:cubicBezTo>
                    <a:cubicBezTo>
                      <a:pt x="373" y="177"/>
                      <a:pt x="373" y="177"/>
                      <a:pt x="373" y="176"/>
                    </a:cubicBezTo>
                    <a:cubicBezTo>
                      <a:pt x="373" y="176"/>
                      <a:pt x="374" y="175"/>
                      <a:pt x="376" y="175"/>
                    </a:cubicBezTo>
                    <a:cubicBezTo>
                      <a:pt x="377" y="174"/>
                      <a:pt x="378" y="174"/>
                      <a:pt x="378" y="174"/>
                    </a:cubicBezTo>
                    <a:cubicBezTo>
                      <a:pt x="378" y="174"/>
                      <a:pt x="377" y="172"/>
                      <a:pt x="376" y="170"/>
                    </a:cubicBezTo>
                    <a:cubicBezTo>
                      <a:pt x="375" y="168"/>
                      <a:pt x="373" y="166"/>
                      <a:pt x="373" y="165"/>
                    </a:cubicBezTo>
                    <a:cubicBezTo>
                      <a:pt x="373" y="164"/>
                      <a:pt x="373" y="161"/>
                      <a:pt x="372" y="159"/>
                    </a:cubicBezTo>
                    <a:cubicBezTo>
                      <a:pt x="372" y="158"/>
                      <a:pt x="372" y="157"/>
                      <a:pt x="372" y="156"/>
                    </a:cubicBezTo>
                    <a:cubicBezTo>
                      <a:pt x="373" y="156"/>
                      <a:pt x="373" y="156"/>
                      <a:pt x="373" y="156"/>
                    </a:cubicBezTo>
                    <a:cubicBezTo>
                      <a:pt x="373" y="155"/>
                      <a:pt x="374" y="153"/>
                      <a:pt x="374" y="153"/>
                    </a:cubicBezTo>
                    <a:cubicBezTo>
                      <a:pt x="374" y="153"/>
                      <a:pt x="373" y="153"/>
                      <a:pt x="373" y="153"/>
                    </a:cubicBezTo>
                    <a:cubicBezTo>
                      <a:pt x="372" y="152"/>
                      <a:pt x="372" y="152"/>
                      <a:pt x="372" y="152"/>
                    </a:cubicBezTo>
                    <a:cubicBezTo>
                      <a:pt x="371" y="153"/>
                      <a:pt x="371" y="153"/>
                      <a:pt x="371" y="153"/>
                    </a:cubicBezTo>
                    <a:cubicBezTo>
                      <a:pt x="371" y="153"/>
                      <a:pt x="371" y="153"/>
                      <a:pt x="371" y="153"/>
                    </a:cubicBezTo>
                    <a:cubicBezTo>
                      <a:pt x="370" y="153"/>
                      <a:pt x="370" y="153"/>
                      <a:pt x="370" y="153"/>
                    </a:cubicBezTo>
                    <a:cubicBezTo>
                      <a:pt x="369" y="154"/>
                      <a:pt x="368" y="154"/>
                      <a:pt x="368" y="153"/>
                    </a:cubicBezTo>
                    <a:cubicBezTo>
                      <a:pt x="368" y="153"/>
                      <a:pt x="367" y="153"/>
                      <a:pt x="367" y="153"/>
                    </a:cubicBezTo>
                    <a:cubicBezTo>
                      <a:pt x="367" y="153"/>
                      <a:pt x="367" y="153"/>
                      <a:pt x="367" y="153"/>
                    </a:cubicBezTo>
                    <a:cubicBezTo>
                      <a:pt x="367" y="153"/>
                      <a:pt x="367" y="153"/>
                      <a:pt x="366" y="153"/>
                    </a:cubicBezTo>
                    <a:cubicBezTo>
                      <a:pt x="366" y="152"/>
                      <a:pt x="365" y="152"/>
                      <a:pt x="366" y="151"/>
                    </a:cubicBezTo>
                    <a:cubicBezTo>
                      <a:pt x="367" y="150"/>
                      <a:pt x="367" y="149"/>
                      <a:pt x="368" y="149"/>
                    </a:cubicBezTo>
                    <a:cubicBezTo>
                      <a:pt x="369" y="148"/>
                      <a:pt x="369" y="148"/>
                      <a:pt x="370" y="148"/>
                    </a:cubicBezTo>
                    <a:cubicBezTo>
                      <a:pt x="371" y="147"/>
                      <a:pt x="374" y="147"/>
                      <a:pt x="377" y="146"/>
                    </a:cubicBezTo>
                    <a:cubicBezTo>
                      <a:pt x="382" y="145"/>
                      <a:pt x="387" y="144"/>
                      <a:pt x="387" y="144"/>
                    </a:cubicBezTo>
                    <a:cubicBezTo>
                      <a:pt x="387" y="144"/>
                      <a:pt x="387" y="144"/>
                      <a:pt x="387" y="144"/>
                    </a:cubicBezTo>
                    <a:cubicBezTo>
                      <a:pt x="388" y="144"/>
                      <a:pt x="388" y="145"/>
                      <a:pt x="388" y="145"/>
                    </a:cubicBezTo>
                    <a:cubicBezTo>
                      <a:pt x="388" y="146"/>
                      <a:pt x="388" y="147"/>
                      <a:pt x="389" y="147"/>
                    </a:cubicBezTo>
                    <a:cubicBezTo>
                      <a:pt x="390" y="147"/>
                      <a:pt x="392" y="147"/>
                      <a:pt x="394" y="147"/>
                    </a:cubicBezTo>
                    <a:cubicBezTo>
                      <a:pt x="395" y="147"/>
                      <a:pt x="397" y="147"/>
                      <a:pt x="397" y="147"/>
                    </a:cubicBezTo>
                    <a:cubicBezTo>
                      <a:pt x="397" y="147"/>
                      <a:pt x="397" y="146"/>
                      <a:pt x="397" y="146"/>
                    </a:cubicBezTo>
                    <a:cubicBezTo>
                      <a:pt x="397" y="145"/>
                      <a:pt x="397" y="145"/>
                      <a:pt x="397" y="144"/>
                    </a:cubicBezTo>
                    <a:cubicBezTo>
                      <a:pt x="397" y="144"/>
                      <a:pt x="397" y="144"/>
                      <a:pt x="397" y="144"/>
                    </a:cubicBezTo>
                    <a:cubicBezTo>
                      <a:pt x="397" y="144"/>
                      <a:pt x="397" y="144"/>
                      <a:pt x="397" y="144"/>
                    </a:cubicBezTo>
                    <a:cubicBezTo>
                      <a:pt x="397" y="144"/>
                      <a:pt x="397" y="144"/>
                      <a:pt x="396" y="144"/>
                    </a:cubicBezTo>
                    <a:cubicBezTo>
                      <a:pt x="395" y="144"/>
                      <a:pt x="394" y="143"/>
                      <a:pt x="394" y="142"/>
                    </a:cubicBezTo>
                    <a:cubicBezTo>
                      <a:pt x="394" y="142"/>
                      <a:pt x="395" y="140"/>
                      <a:pt x="395" y="137"/>
                    </a:cubicBezTo>
                    <a:cubicBezTo>
                      <a:pt x="397" y="134"/>
                      <a:pt x="398" y="130"/>
                      <a:pt x="398" y="129"/>
                    </a:cubicBezTo>
                    <a:cubicBezTo>
                      <a:pt x="399" y="129"/>
                      <a:pt x="399" y="127"/>
                      <a:pt x="400" y="125"/>
                    </a:cubicBezTo>
                    <a:cubicBezTo>
                      <a:pt x="401" y="123"/>
                      <a:pt x="402" y="119"/>
                      <a:pt x="402" y="119"/>
                    </a:cubicBezTo>
                    <a:cubicBezTo>
                      <a:pt x="403" y="119"/>
                      <a:pt x="405" y="120"/>
                      <a:pt x="408" y="121"/>
                    </a:cubicBezTo>
                    <a:cubicBezTo>
                      <a:pt x="410" y="121"/>
                      <a:pt x="411" y="122"/>
                      <a:pt x="412" y="122"/>
                    </a:cubicBezTo>
                    <a:cubicBezTo>
                      <a:pt x="412" y="122"/>
                      <a:pt x="414" y="122"/>
                      <a:pt x="416" y="122"/>
                    </a:cubicBezTo>
                    <a:cubicBezTo>
                      <a:pt x="418" y="122"/>
                      <a:pt x="420" y="122"/>
                      <a:pt x="421" y="122"/>
                    </a:cubicBezTo>
                    <a:cubicBezTo>
                      <a:pt x="421" y="122"/>
                      <a:pt x="421" y="122"/>
                      <a:pt x="421" y="122"/>
                    </a:cubicBezTo>
                    <a:cubicBezTo>
                      <a:pt x="421" y="122"/>
                      <a:pt x="422" y="122"/>
                      <a:pt x="422" y="123"/>
                    </a:cubicBezTo>
                    <a:cubicBezTo>
                      <a:pt x="423" y="123"/>
                      <a:pt x="424" y="123"/>
                      <a:pt x="424" y="123"/>
                    </a:cubicBezTo>
                    <a:cubicBezTo>
                      <a:pt x="424" y="123"/>
                      <a:pt x="426" y="122"/>
                      <a:pt x="428" y="121"/>
                    </a:cubicBezTo>
                    <a:cubicBezTo>
                      <a:pt x="428" y="121"/>
                      <a:pt x="429" y="120"/>
                      <a:pt x="429" y="120"/>
                    </a:cubicBezTo>
                    <a:cubicBezTo>
                      <a:pt x="430" y="120"/>
                      <a:pt x="431" y="118"/>
                      <a:pt x="431" y="117"/>
                    </a:cubicBezTo>
                    <a:cubicBezTo>
                      <a:pt x="431" y="117"/>
                      <a:pt x="431" y="117"/>
                      <a:pt x="431" y="117"/>
                    </a:cubicBezTo>
                    <a:cubicBezTo>
                      <a:pt x="431" y="117"/>
                      <a:pt x="431" y="117"/>
                      <a:pt x="431" y="117"/>
                    </a:cubicBezTo>
                    <a:cubicBezTo>
                      <a:pt x="431" y="117"/>
                      <a:pt x="431" y="115"/>
                      <a:pt x="431" y="113"/>
                    </a:cubicBezTo>
                    <a:cubicBezTo>
                      <a:pt x="430" y="111"/>
                      <a:pt x="430" y="109"/>
                      <a:pt x="430" y="108"/>
                    </a:cubicBezTo>
                    <a:cubicBezTo>
                      <a:pt x="430" y="107"/>
                      <a:pt x="431" y="106"/>
                      <a:pt x="431" y="105"/>
                    </a:cubicBezTo>
                    <a:cubicBezTo>
                      <a:pt x="432" y="103"/>
                      <a:pt x="432" y="102"/>
                      <a:pt x="433" y="102"/>
                    </a:cubicBezTo>
                    <a:cubicBezTo>
                      <a:pt x="433" y="102"/>
                      <a:pt x="435" y="101"/>
                      <a:pt x="437" y="101"/>
                    </a:cubicBezTo>
                    <a:cubicBezTo>
                      <a:pt x="439" y="101"/>
                      <a:pt x="441" y="101"/>
                      <a:pt x="441" y="100"/>
                    </a:cubicBezTo>
                    <a:cubicBezTo>
                      <a:pt x="441" y="100"/>
                      <a:pt x="442" y="100"/>
                      <a:pt x="442" y="99"/>
                    </a:cubicBezTo>
                    <a:cubicBezTo>
                      <a:pt x="443" y="98"/>
                      <a:pt x="443" y="98"/>
                      <a:pt x="443" y="98"/>
                    </a:cubicBezTo>
                    <a:cubicBezTo>
                      <a:pt x="443" y="98"/>
                      <a:pt x="443" y="97"/>
                      <a:pt x="443" y="97"/>
                    </a:cubicBezTo>
                    <a:cubicBezTo>
                      <a:pt x="443" y="95"/>
                      <a:pt x="444" y="93"/>
                      <a:pt x="444" y="93"/>
                    </a:cubicBezTo>
                    <a:cubicBezTo>
                      <a:pt x="445" y="92"/>
                      <a:pt x="446" y="92"/>
                      <a:pt x="447" y="92"/>
                    </a:cubicBezTo>
                    <a:cubicBezTo>
                      <a:pt x="448" y="92"/>
                      <a:pt x="448" y="92"/>
                      <a:pt x="449" y="9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70" name="Freeform 487">
                <a:extLst>
                  <a:ext uri="{FF2B5EF4-FFF2-40B4-BE49-F238E27FC236}">
                    <a16:creationId xmlns:a16="http://schemas.microsoft.com/office/drawing/2014/main" id="{3153B6C7-A0D2-3143-BB05-A68A25A76F90}"/>
                  </a:ext>
                </a:extLst>
              </p:cNvPr>
              <p:cNvSpPr>
                <a:spLocks/>
              </p:cNvSpPr>
              <p:nvPr/>
            </p:nvSpPr>
            <p:spPr bwMode="auto">
              <a:xfrm>
                <a:off x="5554662" y="2916238"/>
                <a:ext cx="412750" cy="228600"/>
              </a:xfrm>
              <a:custGeom>
                <a:avLst/>
                <a:gdLst>
                  <a:gd name="T0" fmla="*/ 10 w 179"/>
                  <a:gd name="T1" fmla="*/ 62 h 99"/>
                  <a:gd name="T2" fmla="*/ 36 w 179"/>
                  <a:gd name="T3" fmla="*/ 72 h 99"/>
                  <a:gd name="T4" fmla="*/ 50 w 179"/>
                  <a:gd name="T5" fmla="*/ 65 h 99"/>
                  <a:gd name="T6" fmla="*/ 57 w 179"/>
                  <a:gd name="T7" fmla="*/ 61 h 99"/>
                  <a:gd name="T8" fmla="*/ 65 w 179"/>
                  <a:gd name="T9" fmla="*/ 61 h 99"/>
                  <a:gd name="T10" fmla="*/ 74 w 179"/>
                  <a:gd name="T11" fmla="*/ 59 h 99"/>
                  <a:gd name="T12" fmla="*/ 77 w 179"/>
                  <a:gd name="T13" fmla="*/ 62 h 99"/>
                  <a:gd name="T14" fmla="*/ 82 w 179"/>
                  <a:gd name="T15" fmla="*/ 64 h 99"/>
                  <a:gd name="T16" fmla="*/ 86 w 179"/>
                  <a:gd name="T17" fmla="*/ 67 h 99"/>
                  <a:gd name="T18" fmla="*/ 98 w 179"/>
                  <a:gd name="T19" fmla="*/ 68 h 99"/>
                  <a:gd name="T20" fmla="*/ 102 w 179"/>
                  <a:gd name="T21" fmla="*/ 73 h 99"/>
                  <a:gd name="T22" fmla="*/ 106 w 179"/>
                  <a:gd name="T23" fmla="*/ 75 h 99"/>
                  <a:gd name="T24" fmla="*/ 113 w 179"/>
                  <a:gd name="T25" fmla="*/ 80 h 99"/>
                  <a:gd name="T26" fmla="*/ 119 w 179"/>
                  <a:gd name="T27" fmla="*/ 88 h 99"/>
                  <a:gd name="T28" fmla="*/ 121 w 179"/>
                  <a:gd name="T29" fmla="*/ 93 h 99"/>
                  <a:gd name="T30" fmla="*/ 129 w 179"/>
                  <a:gd name="T31" fmla="*/ 96 h 99"/>
                  <a:gd name="T32" fmla="*/ 133 w 179"/>
                  <a:gd name="T33" fmla="*/ 97 h 99"/>
                  <a:gd name="T34" fmla="*/ 137 w 179"/>
                  <a:gd name="T35" fmla="*/ 97 h 99"/>
                  <a:gd name="T36" fmla="*/ 140 w 179"/>
                  <a:gd name="T37" fmla="*/ 92 h 99"/>
                  <a:gd name="T38" fmla="*/ 145 w 179"/>
                  <a:gd name="T39" fmla="*/ 90 h 99"/>
                  <a:gd name="T40" fmla="*/ 153 w 179"/>
                  <a:gd name="T41" fmla="*/ 87 h 99"/>
                  <a:gd name="T42" fmla="*/ 154 w 179"/>
                  <a:gd name="T43" fmla="*/ 85 h 99"/>
                  <a:gd name="T44" fmla="*/ 156 w 179"/>
                  <a:gd name="T45" fmla="*/ 80 h 99"/>
                  <a:gd name="T46" fmla="*/ 158 w 179"/>
                  <a:gd name="T47" fmla="*/ 77 h 99"/>
                  <a:gd name="T48" fmla="*/ 159 w 179"/>
                  <a:gd name="T49" fmla="*/ 73 h 99"/>
                  <a:gd name="T50" fmla="*/ 166 w 179"/>
                  <a:gd name="T51" fmla="*/ 73 h 99"/>
                  <a:gd name="T52" fmla="*/ 173 w 179"/>
                  <a:gd name="T53" fmla="*/ 70 h 99"/>
                  <a:gd name="T54" fmla="*/ 179 w 179"/>
                  <a:gd name="T55" fmla="*/ 64 h 99"/>
                  <a:gd name="T56" fmla="*/ 169 w 179"/>
                  <a:gd name="T57" fmla="*/ 61 h 99"/>
                  <a:gd name="T58" fmla="*/ 159 w 179"/>
                  <a:gd name="T59" fmla="*/ 55 h 99"/>
                  <a:gd name="T60" fmla="*/ 154 w 179"/>
                  <a:gd name="T61" fmla="*/ 51 h 99"/>
                  <a:gd name="T62" fmla="*/ 133 w 179"/>
                  <a:gd name="T63" fmla="*/ 38 h 99"/>
                  <a:gd name="T64" fmla="*/ 130 w 179"/>
                  <a:gd name="T65" fmla="*/ 31 h 99"/>
                  <a:gd name="T66" fmla="*/ 125 w 179"/>
                  <a:gd name="T67" fmla="*/ 22 h 99"/>
                  <a:gd name="T68" fmla="*/ 121 w 179"/>
                  <a:gd name="T69" fmla="*/ 21 h 99"/>
                  <a:gd name="T70" fmla="*/ 116 w 179"/>
                  <a:gd name="T71" fmla="*/ 22 h 99"/>
                  <a:gd name="T72" fmla="*/ 111 w 179"/>
                  <a:gd name="T73" fmla="*/ 21 h 99"/>
                  <a:gd name="T74" fmla="*/ 106 w 179"/>
                  <a:gd name="T75" fmla="*/ 17 h 99"/>
                  <a:gd name="T76" fmla="*/ 108 w 179"/>
                  <a:gd name="T77" fmla="*/ 13 h 99"/>
                  <a:gd name="T78" fmla="*/ 107 w 179"/>
                  <a:gd name="T79" fmla="*/ 12 h 99"/>
                  <a:gd name="T80" fmla="*/ 105 w 179"/>
                  <a:gd name="T81" fmla="*/ 9 h 99"/>
                  <a:gd name="T82" fmla="*/ 105 w 179"/>
                  <a:gd name="T83" fmla="*/ 8 h 99"/>
                  <a:gd name="T84" fmla="*/ 98 w 179"/>
                  <a:gd name="T85" fmla="*/ 4 h 99"/>
                  <a:gd name="T86" fmla="*/ 92 w 179"/>
                  <a:gd name="T87" fmla="*/ 0 h 99"/>
                  <a:gd name="T88" fmla="*/ 89 w 179"/>
                  <a:gd name="T89" fmla="*/ 4 h 99"/>
                  <a:gd name="T90" fmla="*/ 84 w 179"/>
                  <a:gd name="T91" fmla="*/ 5 h 99"/>
                  <a:gd name="T92" fmla="*/ 84 w 179"/>
                  <a:gd name="T93" fmla="*/ 7 h 99"/>
                  <a:gd name="T94" fmla="*/ 78 w 179"/>
                  <a:gd name="T95" fmla="*/ 11 h 99"/>
                  <a:gd name="T96" fmla="*/ 75 w 179"/>
                  <a:gd name="T97" fmla="*/ 12 h 99"/>
                  <a:gd name="T98" fmla="*/ 75 w 179"/>
                  <a:gd name="T99" fmla="*/ 19 h 99"/>
                  <a:gd name="T100" fmla="*/ 51 w 179"/>
                  <a:gd name="T101" fmla="*/ 16 h 99"/>
                  <a:gd name="T102" fmla="*/ 47 w 179"/>
                  <a:gd name="T103" fmla="*/ 12 h 99"/>
                  <a:gd name="T104" fmla="*/ 35 w 179"/>
                  <a:gd name="T105" fmla="*/ 8 h 99"/>
                  <a:gd name="T106" fmla="*/ 20 w 179"/>
                  <a:gd name="T107" fmla="*/ 1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9" h="99">
                    <a:moveTo>
                      <a:pt x="0" y="22"/>
                    </a:moveTo>
                    <a:cubicBezTo>
                      <a:pt x="5" y="33"/>
                      <a:pt x="11" y="49"/>
                      <a:pt x="11" y="51"/>
                    </a:cubicBezTo>
                    <a:cubicBezTo>
                      <a:pt x="11" y="53"/>
                      <a:pt x="10" y="59"/>
                      <a:pt x="10" y="62"/>
                    </a:cubicBezTo>
                    <a:cubicBezTo>
                      <a:pt x="12" y="62"/>
                      <a:pt x="18" y="63"/>
                      <a:pt x="21" y="64"/>
                    </a:cubicBezTo>
                    <a:cubicBezTo>
                      <a:pt x="23" y="65"/>
                      <a:pt x="26" y="66"/>
                      <a:pt x="29" y="68"/>
                    </a:cubicBezTo>
                    <a:cubicBezTo>
                      <a:pt x="31" y="70"/>
                      <a:pt x="34" y="71"/>
                      <a:pt x="36" y="72"/>
                    </a:cubicBezTo>
                    <a:cubicBezTo>
                      <a:pt x="37" y="72"/>
                      <a:pt x="39" y="72"/>
                      <a:pt x="41" y="71"/>
                    </a:cubicBezTo>
                    <a:cubicBezTo>
                      <a:pt x="42" y="71"/>
                      <a:pt x="44" y="71"/>
                      <a:pt x="45" y="70"/>
                    </a:cubicBezTo>
                    <a:cubicBezTo>
                      <a:pt x="46" y="69"/>
                      <a:pt x="48" y="67"/>
                      <a:pt x="50" y="65"/>
                    </a:cubicBezTo>
                    <a:cubicBezTo>
                      <a:pt x="51" y="64"/>
                      <a:pt x="51" y="64"/>
                      <a:pt x="52" y="63"/>
                    </a:cubicBezTo>
                    <a:cubicBezTo>
                      <a:pt x="52" y="63"/>
                      <a:pt x="53" y="62"/>
                      <a:pt x="55" y="62"/>
                    </a:cubicBezTo>
                    <a:cubicBezTo>
                      <a:pt x="56" y="62"/>
                      <a:pt x="56" y="61"/>
                      <a:pt x="57" y="61"/>
                    </a:cubicBezTo>
                    <a:cubicBezTo>
                      <a:pt x="58" y="61"/>
                      <a:pt x="59" y="61"/>
                      <a:pt x="60" y="62"/>
                    </a:cubicBezTo>
                    <a:cubicBezTo>
                      <a:pt x="62" y="62"/>
                      <a:pt x="63" y="63"/>
                      <a:pt x="64" y="62"/>
                    </a:cubicBezTo>
                    <a:cubicBezTo>
                      <a:pt x="65" y="62"/>
                      <a:pt x="65" y="61"/>
                      <a:pt x="65" y="61"/>
                    </a:cubicBezTo>
                    <a:cubicBezTo>
                      <a:pt x="65" y="60"/>
                      <a:pt x="66" y="60"/>
                      <a:pt x="66" y="60"/>
                    </a:cubicBezTo>
                    <a:cubicBezTo>
                      <a:pt x="67" y="60"/>
                      <a:pt x="68" y="59"/>
                      <a:pt x="69" y="59"/>
                    </a:cubicBezTo>
                    <a:cubicBezTo>
                      <a:pt x="71" y="59"/>
                      <a:pt x="73" y="59"/>
                      <a:pt x="74" y="59"/>
                    </a:cubicBezTo>
                    <a:cubicBezTo>
                      <a:pt x="74" y="59"/>
                      <a:pt x="75" y="60"/>
                      <a:pt x="75" y="60"/>
                    </a:cubicBezTo>
                    <a:cubicBezTo>
                      <a:pt x="76" y="61"/>
                      <a:pt x="76" y="61"/>
                      <a:pt x="76" y="61"/>
                    </a:cubicBezTo>
                    <a:cubicBezTo>
                      <a:pt x="77" y="62"/>
                      <a:pt x="77" y="62"/>
                      <a:pt x="77" y="62"/>
                    </a:cubicBezTo>
                    <a:cubicBezTo>
                      <a:pt x="77" y="63"/>
                      <a:pt x="77" y="63"/>
                      <a:pt x="78" y="63"/>
                    </a:cubicBezTo>
                    <a:cubicBezTo>
                      <a:pt x="79" y="63"/>
                      <a:pt x="80" y="63"/>
                      <a:pt x="81" y="64"/>
                    </a:cubicBezTo>
                    <a:cubicBezTo>
                      <a:pt x="81" y="64"/>
                      <a:pt x="82" y="64"/>
                      <a:pt x="82" y="64"/>
                    </a:cubicBezTo>
                    <a:cubicBezTo>
                      <a:pt x="82" y="64"/>
                      <a:pt x="82" y="64"/>
                      <a:pt x="82" y="64"/>
                    </a:cubicBezTo>
                    <a:cubicBezTo>
                      <a:pt x="83" y="64"/>
                      <a:pt x="83" y="65"/>
                      <a:pt x="84" y="66"/>
                    </a:cubicBezTo>
                    <a:cubicBezTo>
                      <a:pt x="85" y="66"/>
                      <a:pt x="86" y="68"/>
                      <a:pt x="86" y="67"/>
                    </a:cubicBezTo>
                    <a:cubicBezTo>
                      <a:pt x="88" y="67"/>
                      <a:pt x="91" y="67"/>
                      <a:pt x="93" y="67"/>
                    </a:cubicBezTo>
                    <a:cubicBezTo>
                      <a:pt x="94" y="67"/>
                      <a:pt x="95" y="68"/>
                      <a:pt x="95" y="68"/>
                    </a:cubicBezTo>
                    <a:cubicBezTo>
                      <a:pt x="96" y="68"/>
                      <a:pt x="97" y="68"/>
                      <a:pt x="98" y="68"/>
                    </a:cubicBezTo>
                    <a:cubicBezTo>
                      <a:pt x="99" y="68"/>
                      <a:pt x="99" y="69"/>
                      <a:pt x="100" y="69"/>
                    </a:cubicBezTo>
                    <a:cubicBezTo>
                      <a:pt x="100" y="69"/>
                      <a:pt x="100" y="70"/>
                      <a:pt x="100" y="70"/>
                    </a:cubicBezTo>
                    <a:cubicBezTo>
                      <a:pt x="100" y="71"/>
                      <a:pt x="101" y="72"/>
                      <a:pt x="102" y="73"/>
                    </a:cubicBezTo>
                    <a:cubicBezTo>
                      <a:pt x="103" y="74"/>
                      <a:pt x="104" y="74"/>
                      <a:pt x="105" y="74"/>
                    </a:cubicBezTo>
                    <a:cubicBezTo>
                      <a:pt x="105" y="75"/>
                      <a:pt x="106" y="75"/>
                      <a:pt x="106" y="75"/>
                    </a:cubicBezTo>
                    <a:cubicBezTo>
                      <a:pt x="106" y="75"/>
                      <a:pt x="106" y="75"/>
                      <a:pt x="106" y="75"/>
                    </a:cubicBezTo>
                    <a:cubicBezTo>
                      <a:pt x="107" y="75"/>
                      <a:pt x="107" y="76"/>
                      <a:pt x="107" y="77"/>
                    </a:cubicBezTo>
                    <a:cubicBezTo>
                      <a:pt x="108" y="78"/>
                      <a:pt x="109" y="79"/>
                      <a:pt x="109" y="79"/>
                    </a:cubicBezTo>
                    <a:cubicBezTo>
                      <a:pt x="109" y="79"/>
                      <a:pt x="111" y="79"/>
                      <a:pt x="113" y="80"/>
                    </a:cubicBezTo>
                    <a:cubicBezTo>
                      <a:pt x="115" y="80"/>
                      <a:pt x="118" y="80"/>
                      <a:pt x="118" y="80"/>
                    </a:cubicBezTo>
                    <a:cubicBezTo>
                      <a:pt x="119" y="80"/>
                      <a:pt x="119" y="85"/>
                      <a:pt x="119" y="87"/>
                    </a:cubicBezTo>
                    <a:cubicBezTo>
                      <a:pt x="119" y="88"/>
                      <a:pt x="119" y="88"/>
                      <a:pt x="119" y="88"/>
                    </a:cubicBezTo>
                    <a:cubicBezTo>
                      <a:pt x="119" y="89"/>
                      <a:pt x="120" y="91"/>
                      <a:pt x="120" y="92"/>
                    </a:cubicBezTo>
                    <a:cubicBezTo>
                      <a:pt x="120" y="93"/>
                      <a:pt x="120" y="93"/>
                      <a:pt x="121" y="93"/>
                    </a:cubicBezTo>
                    <a:cubicBezTo>
                      <a:pt x="121" y="93"/>
                      <a:pt x="121" y="93"/>
                      <a:pt x="121" y="93"/>
                    </a:cubicBezTo>
                    <a:cubicBezTo>
                      <a:pt x="121" y="93"/>
                      <a:pt x="122" y="94"/>
                      <a:pt x="123" y="94"/>
                    </a:cubicBezTo>
                    <a:cubicBezTo>
                      <a:pt x="125" y="94"/>
                      <a:pt x="126" y="95"/>
                      <a:pt x="127" y="95"/>
                    </a:cubicBezTo>
                    <a:cubicBezTo>
                      <a:pt x="127" y="95"/>
                      <a:pt x="128" y="96"/>
                      <a:pt x="129" y="96"/>
                    </a:cubicBezTo>
                    <a:cubicBezTo>
                      <a:pt x="129" y="98"/>
                      <a:pt x="131" y="99"/>
                      <a:pt x="131" y="99"/>
                    </a:cubicBezTo>
                    <a:cubicBezTo>
                      <a:pt x="131" y="98"/>
                      <a:pt x="132" y="98"/>
                      <a:pt x="132" y="98"/>
                    </a:cubicBezTo>
                    <a:cubicBezTo>
                      <a:pt x="132" y="98"/>
                      <a:pt x="132" y="97"/>
                      <a:pt x="133" y="97"/>
                    </a:cubicBezTo>
                    <a:cubicBezTo>
                      <a:pt x="133" y="97"/>
                      <a:pt x="133" y="97"/>
                      <a:pt x="133" y="97"/>
                    </a:cubicBezTo>
                    <a:cubicBezTo>
                      <a:pt x="133" y="97"/>
                      <a:pt x="134" y="97"/>
                      <a:pt x="135" y="97"/>
                    </a:cubicBezTo>
                    <a:cubicBezTo>
                      <a:pt x="136" y="97"/>
                      <a:pt x="137" y="97"/>
                      <a:pt x="137" y="97"/>
                    </a:cubicBezTo>
                    <a:cubicBezTo>
                      <a:pt x="138" y="97"/>
                      <a:pt x="138" y="96"/>
                      <a:pt x="139" y="95"/>
                    </a:cubicBezTo>
                    <a:cubicBezTo>
                      <a:pt x="140" y="94"/>
                      <a:pt x="140" y="93"/>
                      <a:pt x="140" y="93"/>
                    </a:cubicBezTo>
                    <a:cubicBezTo>
                      <a:pt x="140" y="93"/>
                      <a:pt x="140" y="93"/>
                      <a:pt x="140" y="92"/>
                    </a:cubicBezTo>
                    <a:cubicBezTo>
                      <a:pt x="140" y="92"/>
                      <a:pt x="139" y="91"/>
                      <a:pt x="140" y="91"/>
                    </a:cubicBezTo>
                    <a:cubicBezTo>
                      <a:pt x="140" y="90"/>
                      <a:pt x="141" y="90"/>
                      <a:pt x="143" y="90"/>
                    </a:cubicBezTo>
                    <a:cubicBezTo>
                      <a:pt x="144" y="90"/>
                      <a:pt x="145" y="90"/>
                      <a:pt x="145" y="90"/>
                    </a:cubicBezTo>
                    <a:cubicBezTo>
                      <a:pt x="145" y="89"/>
                      <a:pt x="145" y="89"/>
                      <a:pt x="146" y="89"/>
                    </a:cubicBezTo>
                    <a:cubicBezTo>
                      <a:pt x="147" y="88"/>
                      <a:pt x="150" y="87"/>
                      <a:pt x="151" y="87"/>
                    </a:cubicBezTo>
                    <a:cubicBezTo>
                      <a:pt x="152" y="86"/>
                      <a:pt x="152" y="87"/>
                      <a:pt x="153" y="87"/>
                    </a:cubicBezTo>
                    <a:cubicBezTo>
                      <a:pt x="153" y="87"/>
                      <a:pt x="153" y="87"/>
                      <a:pt x="153" y="87"/>
                    </a:cubicBezTo>
                    <a:cubicBezTo>
                      <a:pt x="153" y="87"/>
                      <a:pt x="153" y="87"/>
                      <a:pt x="153" y="86"/>
                    </a:cubicBezTo>
                    <a:cubicBezTo>
                      <a:pt x="154" y="86"/>
                      <a:pt x="154" y="86"/>
                      <a:pt x="154" y="85"/>
                    </a:cubicBezTo>
                    <a:cubicBezTo>
                      <a:pt x="155" y="85"/>
                      <a:pt x="156" y="84"/>
                      <a:pt x="156" y="84"/>
                    </a:cubicBezTo>
                    <a:cubicBezTo>
                      <a:pt x="156" y="84"/>
                      <a:pt x="156" y="83"/>
                      <a:pt x="156" y="83"/>
                    </a:cubicBezTo>
                    <a:cubicBezTo>
                      <a:pt x="156" y="82"/>
                      <a:pt x="156" y="81"/>
                      <a:pt x="156" y="80"/>
                    </a:cubicBezTo>
                    <a:cubicBezTo>
                      <a:pt x="156" y="80"/>
                      <a:pt x="156" y="80"/>
                      <a:pt x="156" y="80"/>
                    </a:cubicBezTo>
                    <a:cubicBezTo>
                      <a:pt x="157" y="79"/>
                      <a:pt x="158" y="78"/>
                      <a:pt x="158" y="77"/>
                    </a:cubicBezTo>
                    <a:cubicBezTo>
                      <a:pt x="158" y="77"/>
                      <a:pt x="158" y="77"/>
                      <a:pt x="158" y="77"/>
                    </a:cubicBezTo>
                    <a:cubicBezTo>
                      <a:pt x="158" y="76"/>
                      <a:pt x="158" y="74"/>
                      <a:pt x="159" y="74"/>
                    </a:cubicBezTo>
                    <a:cubicBezTo>
                      <a:pt x="159" y="74"/>
                      <a:pt x="159" y="74"/>
                      <a:pt x="159" y="74"/>
                    </a:cubicBezTo>
                    <a:cubicBezTo>
                      <a:pt x="159" y="74"/>
                      <a:pt x="159" y="74"/>
                      <a:pt x="159" y="73"/>
                    </a:cubicBezTo>
                    <a:cubicBezTo>
                      <a:pt x="160" y="73"/>
                      <a:pt x="160" y="72"/>
                      <a:pt x="161" y="72"/>
                    </a:cubicBezTo>
                    <a:cubicBezTo>
                      <a:pt x="161" y="72"/>
                      <a:pt x="162" y="72"/>
                      <a:pt x="163" y="72"/>
                    </a:cubicBezTo>
                    <a:cubicBezTo>
                      <a:pt x="164" y="73"/>
                      <a:pt x="166" y="73"/>
                      <a:pt x="166" y="73"/>
                    </a:cubicBezTo>
                    <a:cubicBezTo>
                      <a:pt x="166" y="73"/>
                      <a:pt x="167" y="72"/>
                      <a:pt x="167" y="71"/>
                    </a:cubicBezTo>
                    <a:cubicBezTo>
                      <a:pt x="168" y="70"/>
                      <a:pt x="169" y="69"/>
                      <a:pt x="170" y="69"/>
                    </a:cubicBezTo>
                    <a:cubicBezTo>
                      <a:pt x="170" y="68"/>
                      <a:pt x="172" y="69"/>
                      <a:pt x="173" y="70"/>
                    </a:cubicBezTo>
                    <a:cubicBezTo>
                      <a:pt x="174" y="70"/>
                      <a:pt x="175" y="71"/>
                      <a:pt x="175" y="71"/>
                    </a:cubicBezTo>
                    <a:cubicBezTo>
                      <a:pt x="176" y="71"/>
                      <a:pt x="177" y="71"/>
                      <a:pt x="178" y="71"/>
                    </a:cubicBezTo>
                    <a:cubicBezTo>
                      <a:pt x="179" y="64"/>
                      <a:pt x="179" y="64"/>
                      <a:pt x="179" y="64"/>
                    </a:cubicBezTo>
                    <a:cubicBezTo>
                      <a:pt x="178" y="63"/>
                      <a:pt x="175" y="61"/>
                      <a:pt x="173" y="61"/>
                    </a:cubicBezTo>
                    <a:cubicBezTo>
                      <a:pt x="172" y="60"/>
                      <a:pt x="171" y="60"/>
                      <a:pt x="171" y="60"/>
                    </a:cubicBezTo>
                    <a:cubicBezTo>
                      <a:pt x="170" y="60"/>
                      <a:pt x="169" y="60"/>
                      <a:pt x="169" y="61"/>
                    </a:cubicBezTo>
                    <a:cubicBezTo>
                      <a:pt x="168" y="61"/>
                      <a:pt x="167" y="61"/>
                      <a:pt x="166" y="60"/>
                    </a:cubicBezTo>
                    <a:cubicBezTo>
                      <a:pt x="165" y="60"/>
                      <a:pt x="164" y="59"/>
                      <a:pt x="163" y="58"/>
                    </a:cubicBezTo>
                    <a:cubicBezTo>
                      <a:pt x="162" y="57"/>
                      <a:pt x="160" y="56"/>
                      <a:pt x="159" y="55"/>
                    </a:cubicBezTo>
                    <a:cubicBezTo>
                      <a:pt x="157" y="55"/>
                      <a:pt x="156" y="54"/>
                      <a:pt x="155" y="53"/>
                    </a:cubicBezTo>
                    <a:cubicBezTo>
                      <a:pt x="155" y="53"/>
                      <a:pt x="155" y="53"/>
                      <a:pt x="155" y="53"/>
                    </a:cubicBezTo>
                    <a:cubicBezTo>
                      <a:pt x="155" y="52"/>
                      <a:pt x="155" y="52"/>
                      <a:pt x="154" y="51"/>
                    </a:cubicBezTo>
                    <a:cubicBezTo>
                      <a:pt x="154" y="51"/>
                      <a:pt x="153" y="50"/>
                      <a:pt x="151" y="50"/>
                    </a:cubicBezTo>
                    <a:cubicBezTo>
                      <a:pt x="150" y="49"/>
                      <a:pt x="146" y="47"/>
                      <a:pt x="142" y="44"/>
                    </a:cubicBezTo>
                    <a:cubicBezTo>
                      <a:pt x="138" y="42"/>
                      <a:pt x="134" y="39"/>
                      <a:pt x="133" y="38"/>
                    </a:cubicBezTo>
                    <a:cubicBezTo>
                      <a:pt x="132" y="37"/>
                      <a:pt x="132" y="35"/>
                      <a:pt x="132" y="34"/>
                    </a:cubicBezTo>
                    <a:cubicBezTo>
                      <a:pt x="132" y="34"/>
                      <a:pt x="132" y="33"/>
                      <a:pt x="132" y="33"/>
                    </a:cubicBezTo>
                    <a:cubicBezTo>
                      <a:pt x="131" y="32"/>
                      <a:pt x="131" y="32"/>
                      <a:pt x="130" y="31"/>
                    </a:cubicBezTo>
                    <a:cubicBezTo>
                      <a:pt x="130" y="31"/>
                      <a:pt x="129" y="31"/>
                      <a:pt x="129" y="31"/>
                    </a:cubicBezTo>
                    <a:cubicBezTo>
                      <a:pt x="129" y="30"/>
                      <a:pt x="128" y="29"/>
                      <a:pt x="127" y="28"/>
                    </a:cubicBezTo>
                    <a:cubicBezTo>
                      <a:pt x="126" y="26"/>
                      <a:pt x="125" y="23"/>
                      <a:pt x="125" y="22"/>
                    </a:cubicBezTo>
                    <a:cubicBezTo>
                      <a:pt x="125" y="22"/>
                      <a:pt x="124" y="22"/>
                      <a:pt x="124" y="21"/>
                    </a:cubicBezTo>
                    <a:cubicBezTo>
                      <a:pt x="123" y="21"/>
                      <a:pt x="122" y="20"/>
                      <a:pt x="122" y="20"/>
                    </a:cubicBezTo>
                    <a:cubicBezTo>
                      <a:pt x="121" y="20"/>
                      <a:pt x="121" y="21"/>
                      <a:pt x="121" y="21"/>
                    </a:cubicBezTo>
                    <a:cubicBezTo>
                      <a:pt x="121" y="21"/>
                      <a:pt x="121" y="21"/>
                      <a:pt x="121" y="21"/>
                    </a:cubicBezTo>
                    <a:cubicBezTo>
                      <a:pt x="120" y="22"/>
                      <a:pt x="120" y="22"/>
                      <a:pt x="119" y="23"/>
                    </a:cubicBezTo>
                    <a:cubicBezTo>
                      <a:pt x="118" y="23"/>
                      <a:pt x="117" y="22"/>
                      <a:pt x="116" y="22"/>
                    </a:cubicBezTo>
                    <a:cubicBezTo>
                      <a:pt x="116" y="22"/>
                      <a:pt x="115" y="21"/>
                      <a:pt x="115" y="21"/>
                    </a:cubicBezTo>
                    <a:cubicBezTo>
                      <a:pt x="115" y="21"/>
                      <a:pt x="114" y="21"/>
                      <a:pt x="113" y="21"/>
                    </a:cubicBezTo>
                    <a:cubicBezTo>
                      <a:pt x="112" y="21"/>
                      <a:pt x="111" y="21"/>
                      <a:pt x="111" y="21"/>
                    </a:cubicBezTo>
                    <a:cubicBezTo>
                      <a:pt x="110" y="21"/>
                      <a:pt x="110" y="21"/>
                      <a:pt x="109" y="21"/>
                    </a:cubicBezTo>
                    <a:cubicBezTo>
                      <a:pt x="108" y="21"/>
                      <a:pt x="107" y="20"/>
                      <a:pt x="106" y="20"/>
                    </a:cubicBezTo>
                    <a:cubicBezTo>
                      <a:pt x="105" y="19"/>
                      <a:pt x="106" y="18"/>
                      <a:pt x="106" y="17"/>
                    </a:cubicBezTo>
                    <a:cubicBezTo>
                      <a:pt x="106" y="17"/>
                      <a:pt x="106" y="16"/>
                      <a:pt x="106" y="16"/>
                    </a:cubicBezTo>
                    <a:cubicBezTo>
                      <a:pt x="106" y="16"/>
                      <a:pt x="106" y="16"/>
                      <a:pt x="106" y="16"/>
                    </a:cubicBezTo>
                    <a:cubicBezTo>
                      <a:pt x="106" y="15"/>
                      <a:pt x="107" y="14"/>
                      <a:pt x="108" y="13"/>
                    </a:cubicBezTo>
                    <a:cubicBezTo>
                      <a:pt x="108" y="13"/>
                      <a:pt x="108" y="13"/>
                      <a:pt x="108" y="13"/>
                    </a:cubicBezTo>
                    <a:cubicBezTo>
                      <a:pt x="108" y="13"/>
                      <a:pt x="108" y="13"/>
                      <a:pt x="108" y="13"/>
                    </a:cubicBezTo>
                    <a:cubicBezTo>
                      <a:pt x="108" y="13"/>
                      <a:pt x="107" y="13"/>
                      <a:pt x="107" y="12"/>
                    </a:cubicBezTo>
                    <a:cubicBezTo>
                      <a:pt x="106" y="12"/>
                      <a:pt x="105" y="12"/>
                      <a:pt x="105" y="11"/>
                    </a:cubicBezTo>
                    <a:cubicBezTo>
                      <a:pt x="104" y="11"/>
                      <a:pt x="104" y="10"/>
                      <a:pt x="104" y="10"/>
                    </a:cubicBezTo>
                    <a:cubicBezTo>
                      <a:pt x="104" y="9"/>
                      <a:pt x="105" y="9"/>
                      <a:pt x="105" y="9"/>
                    </a:cubicBezTo>
                    <a:cubicBezTo>
                      <a:pt x="105" y="9"/>
                      <a:pt x="105" y="9"/>
                      <a:pt x="105" y="8"/>
                    </a:cubicBezTo>
                    <a:cubicBezTo>
                      <a:pt x="105" y="8"/>
                      <a:pt x="105" y="8"/>
                      <a:pt x="105" y="8"/>
                    </a:cubicBezTo>
                    <a:cubicBezTo>
                      <a:pt x="105" y="8"/>
                      <a:pt x="105" y="8"/>
                      <a:pt x="105" y="8"/>
                    </a:cubicBezTo>
                    <a:cubicBezTo>
                      <a:pt x="105" y="8"/>
                      <a:pt x="103" y="8"/>
                      <a:pt x="102" y="8"/>
                    </a:cubicBezTo>
                    <a:cubicBezTo>
                      <a:pt x="101" y="8"/>
                      <a:pt x="100" y="8"/>
                      <a:pt x="99" y="8"/>
                    </a:cubicBezTo>
                    <a:cubicBezTo>
                      <a:pt x="98" y="7"/>
                      <a:pt x="97" y="5"/>
                      <a:pt x="98" y="4"/>
                    </a:cubicBezTo>
                    <a:cubicBezTo>
                      <a:pt x="97" y="4"/>
                      <a:pt x="95" y="4"/>
                      <a:pt x="94" y="4"/>
                    </a:cubicBezTo>
                    <a:cubicBezTo>
                      <a:pt x="94" y="3"/>
                      <a:pt x="93" y="3"/>
                      <a:pt x="93" y="2"/>
                    </a:cubicBezTo>
                    <a:cubicBezTo>
                      <a:pt x="92" y="1"/>
                      <a:pt x="92" y="0"/>
                      <a:pt x="92" y="0"/>
                    </a:cubicBezTo>
                    <a:cubicBezTo>
                      <a:pt x="92" y="0"/>
                      <a:pt x="91" y="1"/>
                      <a:pt x="91" y="1"/>
                    </a:cubicBezTo>
                    <a:cubicBezTo>
                      <a:pt x="90" y="2"/>
                      <a:pt x="89" y="3"/>
                      <a:pt x="89" y="3"/>
                    </a:cubicBezTo>
                    <a:cubicBezTo>
                      <a:pt x="89" y="3"/>
                      <a:pt x="89" y="3"/>
                      <a:pt x="89" y="4"/>
                    </a:cubicBezTo>
                    <a:cubicBezTo>
                      <a:pt x="89" y="6"/>
                      <a:pt x="90" y="8"/>
                      <a:pt x="88" y="8"/>
                    </a:cubicBezTo>
                    <a:cubicBezTo>
                      <a:pt x="87" y="8"/>
                      <a:pt x="86" y="7"/>
                      <a:pt x="85" y="6"/>
                    </a:cubicBezTo>
                    <a:cubicBezTo>
                      <a:pt x="85" y="6"/>
                      <a:pt x="84" y="5"/>
                      <a:pt x="84" y="5"/>
                    </a:cubicBezTo>
                    <a:cubicBezTo>
                      <a:pt x="84" y="5"/>
                      <a:pt x="84" y="5"/>
                      <a:pt x="84" y="5"/>
                    </a:cubicBezTo>
                    <a:cubicBezTo>
                      <a:pt x="84" y="5"/>
                      <a:pt x="84" y="5"/>
                      <a:pt x="84" y="5"/>
                    </a:cubicBezTo>
                    <a:cubicBezTo>
                      <a:pt x="84" y="6"/>
                      <a:pt x="84" y="6"/>
                      <a:pt x="84" y="7"/>
                    </a:cubicBezTo>
                    <a:cubicBezTo>
                      <a:pt x="84" y="7"/>
                      <a:pt x="84" y="7"/>
                      <a:pt x="84" y="7"/>
                    </a:cubicBezTo>
                    <a:cubicBezTo>
                      <a:pt x="83" y="8"/>
                      <a:pt x="83" y="8"/>
                      <a:pt x="83" y="9"/>
                    </a:cubicBezTo>
                    <a:cubicBezTo>
                      <a:pt x="82" y="10"/>
                      <a:pt x="80" y="10"/>
                      <a:pt x="78" y="11"/>
                    </a:cubicBezTo>
                    <a:cubicBezTo>
                      <a:pt x="77" y="11"/>
                      <a:pt x="76" y="11"/>
                      <a:pt x="76" y="11"/>
                    </a:cubicBezTo>
                    <a:cubicBezTo>
                      <a:pt x="76" y="11"/>
                      <a:pt x="76" y="11"/>
                      <a:pt x="76" y="11"/>
                    </a:cubicBezTo>
                    <a:cubicBezTo>
                      <a:pt x="75" y="11"/>
                      <a:pt x="75" y="12"/>
                      <a:pt x="75" y="12"/>
                    </a:cubicBezTo>
                    <a:cubicBezTo>
                      <a:pt x="74" y="13"/>
                      <a:pt x="74" y="15"/>
                      <a:pt x="73" y="15"/>
                    </a:cubicBezTo>
                    <a:cubicBezTo>
                      <a:pt x="73" y="16"/>
                      <a:pt x="74" y="16"/>
                      <a:pt x="74" y="17"/>
                    </a:cubicBezTo>
                    <a:cubicBezTo>
                      <a:pt x="75" y="17"/>
                      <a:pt x="75" y="18"/>
                      <a:pt x="75" y="19"/>
                    </a:cubicBezTo>
                    <a:cubicBezTo>
                      <a:pt x="74" y="20"/>
                      <a:pt x="71" y="21"/>
                      <a:pt x="68" y="21"/>
                    </a:cubicBezTo>
                    <a:cubicBezTo>
                      <a:pt x="63" y="21"/>
                      <a:pt x="57" y="21"/>
                      <a:pt x="55" y="21"/>
                    </a:cubicBezTo>
                    <a:cubicBezTo>
                      <a:pt x="52" y="20"/>
                      <a:pt x="52" y="18"/>
                      <a:pt x="51" y="16"/>
                    </a:cubicBezTo>
                    <a:cubicBezTo>
                      <a:pt x="51" y="15"/>
                      <a:pt x="51" y="15"/>
                      <a:pt x="51" y="15"/>
                    </a:cubicBezTo>
                    <a:cubicBezTo>
                      <a:pt x="51" y="14"/>
                      <a:pt x="50" y="13"/>
                      <a:pt x="49" y="13"/>
                    </a:cubicBezTo>
                    <a:cubicBezTo>
                      <a:pt x="49" y="13"/>
                      <a:pt x="48" y="12"/>
                      <a:pt x="47" y="12"/>
                    </a:cubicBezTo>
                    <a:cubicBezTo>
                      <a:pt x="47" y="11"/>
                      <a:pt x="46" y="11"/>
                      <a:pt x="45" y="10"/>
                    </a:cubicBezTo>
                    <a:cubicBezTo>
                      <a:pt x="44" y="9"/>
                      <a:pt x="43" y="7"/>
                      <a:pt x="42" y="7"/>
                    </a:cubicBezTo>
                    <a:cubicBezTo>
                      <a:pt x="41" y="7"/>
                      <a:pt x="38" y="8"/>
                      <a:pt x="35" y="8"/>
                    </a:cubicBezTo>
                    <a:cubicBezTo>
                      <a:pt x="33" y="9"/>
                      <a:pt x="30" y="9"/>
                      <a:pt x="29" y="10"/>
                    </a:cubicBezTo>
                    <a:cubicBezTo>
                      <a:pt x="28" y="10"/>
                      <a:pt x="25" y="12"/>
                      <a:pt x="23" y="14"/>
                    </a:cubicBezTo>
                    <a:cubicBezTo>
                      <a:pt x="22" y="15"/>
                      <a:pt x="21" y="16"/>
                      <a:pt x="20" y="17"/>
                    </a:cubicBezTo>
                    <a:cubicBezTo>
                      <a:pt x="19" y="18"/>
                      <a:pt x="3" y="21"/>
                      <a:pt x="0" y="2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71" name="Freeform 488">
                <a:extLst>
                  <a:ext uri="{FF2B5EF4-FFF2-40B4-BE49-F238E27FC236}">
                    <a16:creationId xmlns:a16="http://schemas.microsoft.com/office/drawing/2014/main" id="{D670540A-3ECB-B940-B549-0FCCC2C97D9B}"/>
                  </a:ext>
                </a:extLst>
              </p:cNvPr>
              <p:cNvSpPr>
                <a:spLocks/>
              </p:cNvSpPr>
              <p:nvPr/>
            </p:nvSpPr>
            <p:spPr bwMode="auto">
              <a:xfrm>
                <a:off x="5697537" y="2830513"/>
                <a:ext cx="433388" cy="254000"/>
              </a:xfrm>
              <a:custGeom>
                <a:avLst/>
                <a:gdLst>
                  <a:gd name="T0" fmla="*/ 10 w 188"/>
                  <a:gd name="T1" fmla="*/ 52 h 110"/>
                  <a:gd name="T2" fmla="*/ 20 w 188"/>
                  <a:gd name="T3" fmla="*/ 45 h 110"/>
                  <a:gd name="T4" fmla="*/ 23 w 188"/>
                  <a:gd name="T5" fmla="*/ 41 h 110"/>
                  <a:gd name="T6" fmla="*/ 28 w 188"/>
                  <a:gd name="T7" fmla="*/ 37 h 110"/>
                  <a:gd name="T8" fmla="*/ 37 w 188"/>
                  <a:gd name="T9" fmla="*/ 39 h 110"/>
                  <a:gd name="T10" fmla="*/ 44 w 188"/>
                  <a:gd name="T11" fmla="*/ 44 h 110"/>
                  <a:gd name="T12" fmla="*/ 45 w 188"/>
                  <a:gd name="T13" fmla="*/ 48 h 110"/>
                  <a:gd name="T14" fmla="*/ 46 w 188"/>
                  <a:gd name="T15" fmla="*/ 51 h 110"/>
                  <a:gd name="T16" fmla="*/ 45 w 188"/>
                  <a:gd name="T17" fmla="*/ 56 h 110"/>
                  <a:gd name="T18" fmla="*/ 55 w 188"/>
                  <a:gd name="T19" fmla="*/ 58 h 110"/>
                  <a:gd name="T20" fmla="*/ 62 w 188"/>
                  <a:gd name="T21" fmla="*/ 57 h 110"/>
                  <a:gd name="T22" fmla="*/ 71 w 188"/>
                  <a:gd name="T23" fmla="*/ 69 h 110"/>
                  <a:gd name="T24" fmla="*/ 93 w 188"/>
                  <a:gd name="T25" fmla="*/ 87 h 110"/>
                  <a:gd name="T26" fmla="*/ 105 w 188"/>
                  <a:gd name="T27" fmla="*/ 96 h 110"/>
                  <a:gd name="T28" fmla="*/ 118 w 188"/>
                  <a:gd name="T29" fmla="*/ 100 h 110"/>
                  <a:gd name="T30" fmla="*/ 124 w 188"/>
                  <a:gd name="T31" fmla="*/ 109 h 110"/>
                  <a:gd name="T32" fmla="*/ 130 w 188"/>
                  <a:gd name="T33" fmla="*/ 107 h 110"/>
                  <a:gd name="T34" fmla="*/ 135 w 188"/>
                  <a:gd name="T35" fmla="*/ 97 h 110"/>
                  <a:gd name="T36" fmla="*/ 131 w 188"/>
                  <a:gd name="T37" fmla="*/ 88 h 110"/>
                  <a:gd name="T38" fmla="*/ 125 w 188"/>
                  <a:gd name="T39" fmla="*/ 82 h 110"/>
                  <a:gd name="T40" fmla="*/ 133 w 188"/>
                  <a:gd name="T41" fmla="*/ 79 h 110"/>
                  <a:gd name="T42" fmla="*/ 141 w 188"/>
                  <a:gd name="T43" fmla="*/ 76 h 110"/>
                  <a:gd name="T44" fmla="*/ 145 w 188"/>
                  <a:gd name="T45" fmla="*/ 71 h 110"/>
                  <a:gd name="T46" fmla="*/ 145 w 188"/>
                  <a:gd name="T47" fmla="*/ 67 h 110"/>
                  <a:gd name="T48" fmla="*/ 152 w 188"/>
                  <a:gd name="T49" fmla="*/ 65 h 110"/>
                  <a:gd name="T50" fmla="*/ 161 w 188"/>
                  <a:gd name="T51" fmla="*/ 62 h 110"/>
                  <a:gd name="T52" fmla="*/ 160 w 188"/>
                  <a:gd name="T53" fmla="*/ 68 h 110"/>
                  <a:gd name="T54" fmla="*/ 168 w 188"/>
                  <a:gd name="T55" fmla="*/ 75 h 110"/>
                  <a:gd name="T56" fmla="*/ 171 w 188"/>
                  <a:gd name="T57" fmla="*/ 70 h 110"/>
                  <a:gd name="T58" fmla="*/ 176 w 188"/>
                  <a:gd name="T59" fmla="*/ 70 h 110"/>
                  <a:gd name="T60" fmla="*/ 180 w 188"/>
                  <a:gd name="T61" fmla="*/ 68 h 110"/>
                  <a:gd name="T62" fmla="*/ 185 w 188"/>
                  <a:gd name="T63" fmla="*/ 67 h 110"/>
                  <a:gd name="T64" fmla="*/ 188 w 188"/>
                  <a:gd name="T65" fmla="*/ 64 h 110"/>
                  <a:gd name="T66" fmla="*/ 182 w 188"/>
                  <a:gd name="T67" fmla="*/ 63 h 110"/>
                  <a:gd name="T68" fmla="*/ 176 w 188"/>
                  <a:gd name="T69" fmla="*/ 59 h 110"/>
                  <a:gd name="T70" fmla="*/ 171 w 188"/>
                  <a:gd name="T71" fmla="*/ 58 h 110"/>
                  <a:gd name="T72" fmla="*/ 169 w 188"/>
                  <a:gd name="T73" fmla="*/ 60 h 110"/>
                  <a:gd name="T74" fmla="*/ 162 w 188"/>
                  <a:gd name="T75" fmla="*/ 57 h 110"/>
                  <a:gd name="T76" fmla="*/ 168 w 188"/>
                  <a:gd name="T77" fmla="*/ 48 h 110"/>
                  <a:gd name="T78" fmla="*/ 169 w 188"/>
                  <a:gd name="T79" fmla="*/ 46 h 110"/>
                  <a:gd name="T80" fmla="*/ 156 w 188"/>
                  <a:gd name="T81" fmla="*/ 51 h 110"/>
                  <a:gd name="T82" fmla="*/ 144 w 188"/>
                  <a:gd name="T83" fmla="*/ 59 h 110"/>
                  <a:gd name="T84" fmla="*/ 138 w 188"/>
                  <a:gd name="T85" fmla="*/ 67 h 110"/>
                  <a:gd name="T86" fmla="*/ 133 w 188"/>
                  <a:gd name="T87" fmla="*/ 61 h 110"/>
                  <a:gd name="T88" fmla="*/ 117 w 188"/>
                  <a:gd name="T89" fmla="*/ 57 h 110"/>
                  <a:gd name="T90" fmla="*/ 111 w 188"/>
                  <a:gd name="T91" fmla="*/ 48 h 110"/>
                  <a:gd name="T92" fmla="*/ 109 w 188"/>
                  <a:gd name="T93" fmla="*/ 35 h 110"/>
                  <a:gd name="T94" fmla="*/ 84 w 188"/>
                  <a:gd name="T95" fmla="*/ 27 h 110"/>
                  <a:gd name="T96" fmla="*/ 57 w 188"/>
                  <a:gd name="T97" fmla="*/ 21 h 110"/>
                  <a:gd name="T98" fmla="*/ 51 w 188"/>
                  <a:gd name="T99" fmla="*/ 14 h 110"/>
                  <a:gd name="T100" fmla="*/ 0 w 188"/>
                  <a:gd name="T101" fmla="*/ 8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8" h="110">
                    <a:moveTo>
                      <a:pt x="0" y="57"/>
                    </a:moveTo>
                    <a:cubicBezTo>
                      <a:pt x="2" y="57"/>
                      <a:pt x="4" y="57"/>
                      <a:pt x="6" y="57"/>
                    </a:cubicBezTo>
                    <a:cubicBezTo>
                      <a:pt x="9" y="57"/>
                      <a:pt x="12" y="57"/>
                      <a:pt x="12" y="56"/>
                    </a:cubicBezTo>
                    <a:cubicBezTo>
                      <a:pt x="12" y="55"/>
                      <a:pt x="12" y="55"/>
                      <a:pt x="11" y="54"/>
                    </a:cubicBezTo>
                    <a:cubicBezTo>
                      <a:pt x="11" y="54"/>
                      <a:pt x="10" y="53"/>
                      <a:pt x="10" y="52"/>
                    </a:cubicBezTo>
                    <a:cubicBezTo>
                      <a:pt x="11" y="51"/>
                      <a:pt x="11" y="50"/>
                      <a:pt x="12" y="49"/>
                    </a:cubicBezTo>
                    <a:cubicBezTo>
                      <a:pt x="12" y="48"/>
                      <a:pt x="13" y="47"/>
                      <a:pt x="13" y="47"/>
                    </a:cubicBezTo>
                    <a:cubicBezTo>
                      <a:pt x="13" y="47"/>
                      <a:pt x="13" y="47"/>
                      <a:pt x="13" y="47"/>
                    </a:cubicBezTo>
                    <a:cubicBezTo>
                      <a:pt x="14" y="47"/>
                      <a:pt x="15" y="47"/>
                      <a:pt x="16" y="47"/>
                    </a:cubicBezTo>
                    <a:cubicBezTo>
                      <a:pt x="17" y="46"/>
                      <a:pt x="19" y="46"/>
                      <a:pt x="20" y="45"/>
                    </a:cubicBezTo>
                    <a:cubicBezTo>
                      <a:pt x="20" y="45"/>
                      <a:pt x="20" y="44"/>
                      <a:pt x="20" y="43"/>
                    </a:cubicBezTo>
                    <a:cubicBezTo>
                      <a:pt x="20" y="43"/>
                      <a:pt x="20" y="43"/>
                      <a:pt x="20" y="43"/>
                    </a:cubicBezTo>
                    <a:cubicBezTo>
                      <a:pt x="21" y="43"/>
                      <a:pt x="21" y="42"/>
                      <a:pt x="21" y="42"/>
                    </a:cubicBezTo>
                    <a:cubicBezTo>
                      <a:pt x="21" y="41"/>
                      <a:pt x="22" y="41"/>
                      <a:pt x="23" y="41"/>
                    </a:cubicBezTo>
                    <a:cubicBezTo>
                      <a:pt x="23" y="41"/>
                      <a:pt x="23" y="41"/>
                      <a:pt x="23" y="41"/>
                    </a:cubicBezTo>
                    <a:cubicBezTo>
                      <a:pt x="23" y="41"/>
                      <a:pt x="24" y="42"/>
                      <a:pt x="24" y="42"/>
                    </a:cubicBezTo>
                    <a:cubicBezTo>
                      <a:pt x="25" y="43"/>
                      <a:pt x="26" y="44"/>
                      <a:pt x="26" y="44"/>
                    </a:cubicBezTo>
                    <a:cubicBezTo>
                      <a:pt x="26" y="44"/>
                      <a:pt x="26" y="42"/>
                      <a:pt x="26" y="41"/>
                    </a:cubicBezTo>
                    <a:cubicBezTo>
                      <a:pt x="26" y="40"/>
                      <a:pt x="26" y="40"/>
                      <a:pt x="26" y="39"/>
                    </a:cubicBezTo>
                    <a:cubicBezTo>
                      <a:pt x="27" y="39"/>
                      <a:pt x="27" y="38"/>
                      <a:pt x="28" y="37"/>
                    </a:cubicBezTo>
                    <a:cubicBezTo>
                      <a:pt x="29" y="37"/>
                      <a:pt x="29" y="36"/>
                      <a:pt x="30" y="36"/>
                    </a:cubicBezTo>
                    <a:cubicBezTo>
                      <a:pt x="30" y="36"/>
                      <a:pt x="31" y="37"/>
                      <a:pt x="31" y="38"/>
                    </a:cubicBezTo>
                    <a:cubicBezTo>
                      <a:pt x="32" y="39"/>
                      <a:pt x="32" y="40"/>
                      <a:pt x="33" y="40"/>
                    </a:cubicBezTo>
                    <a:cubicBezTo>
                      <a:pt x="34" y="40"/>
                      <a:pt x="36" y="40"/>
                      <a:pt x="36" y="40"/>
                    </a:cubicBezTo>
                    <a:cubicBezTo>
                      <a:pt x="37" y="39"/>
                      <a:pt x="37" y="39"/>
                      <a:pt x="37" y="39"/>
                    </a:cubicBezTo>
                    <a:cubicBezTo>
                      <a:pt x="37" y="40"/>
                      <a:pt x="37" y="40"/>
                      <a:pt x="37" y="40"/>
                    </a:cubicBezTo>
                    <a:cubicBezTo>
                      <a:pt x="37" y="40"/>
                      <a:pt x="36" y="43"/>
                      <a:pt x="38" y="44"/>
                    </a:cubicBezTo>
                    <a:cubicBezTo>
                      <a:pt x="38" y="44"/>
                      <a:pt x="39" y="44"/>
                      <a:pt x="40" y="44"/>
                    </a:cubicBezTo>
                    <a:cubicBezTo>
                      <a:pt x="42" y="44"/>
                      <a:pt x="43" y="44"/>
                      <a:pt x="44" y="44"/>
                    </a:cubicBezTo>
                    <a:cubicBezTo>
                      <a:pt x="44" y="44"/>
                      <a:pt x="44" y="44"/>
                      <a:pt x="44" y="44"/>
                    </a:cubicBezTo>
                    <a:cubicBezTo>
                      <a:pt x="45" y="45"/>
                      <a:pt x="45" y="45"/>
                      <a:pt x="44" y="46"/>
                    </a:cubicBezTo>
                    <a:cubicBezTo>
                      <a:pt x="44" y="46"/>
                      <a:pt x="44" y="46"/>
                      <a:pt x="44" y="47"/>
                    </a:cubicBezTo>
                    <a:cubicBezTo>
                      <a:pt x="43" y="47"/>
                      <a:pt x="43" y="47"/>
                      <a:pt x="43" y="47"/>
                    </a:cubicBezTo>
                    <a:cubicBezTo>
                      <a:pt x="43" y="47"/>
                      <a:pt x="43" y="47"/>
                      <a:pt x="43" y="47"/>
                    </a:cubicBezTo>
                    <a:cubicBezTo>
                      <a:pt x="44" y="48"/>
                      <a:pt x="45" y="48"/>
                      <a:pt x="45" y="48"/>
                    </a:cubicBezTo>
                    <a:cubicBezTo>
                      <a:pt x="46" y="49"/>
                      <a:pt x="47" y="49"/>
                      <a:pt x="47" y="49"/>
                    </a:cubicBezTo>
                    <a:cubicBezTo>
                      <a:pt x="47" y="49"/>
                      <a:pt x="47" y="49"/>
                      <a:pt x="47" y="49"/>
                    </a:cubicBezTo>
                    <a:cubicBezTo>
                      <a:pt x="47" y="50"/>
                      <a:pt x="47" y="50"/>
                      <a:pt x="47" y="50"/>
                    </a:cubicBezTo>
                    <a:cubicBezTo>
                      <a:pt x="47" y="50"/>
                      <a:pt x="47" y="50"/>
                      <a:pt x="47" y="50"/>
                    </a:cubicBezTo>
                    <a:cubicBezTo>
                      <a:pt x="47" y="51"/>
                      <a:pt x="47" y="51"/>
                      <a:pt x="46" y="51"/>
                    </a:cubicBezTo>
                    <a:cubicBezTo>
                      <a:pt x="46" y="51"/>
                      <a:pt x="46" y="51"/>
                      <a:pt x="46" y="51"/>
                    </a:cubicBezTo>
                    <a:cubicBezTo>
                      <a:pt x="46" y="52"/>
                      <a:pt x="45" y="52"/>
                      <a:pt x="45" y="52"/>
                    </a:cubicBezTo>
                    <a:cubicBezTo>
                      <a:pt x="45" y="52"/>
                      <a:pt x="45" y="52"/>
                      <a:pt x="45" y="52"/>
                    </a:cubicBezTo>
                    <a:cubicBezTo>
                      <a:pt x="46" y="53"/>
                      <a:pt x="45" y="54"/>
                      <a:pt x="45" y="54"/>
                    </a:cubicBezTo>
                    <a:cubicBezTo>
                      <a:pt x="45" y="55"/>
                      <a:pt x="45" y="56"/>
                      <a:pt x="45" y="56"/>
                    </a:cubicBezTo>
                    <a:cubicBezTo>
                      <a:pt x="45" y="56"/>
                      <a:pt x="46" y="57"/>
                      <a:pt x="47" y="57"/>
                    </a:cubicBezTo>
                    <a:cubicBezTo>
                      <a:pt x="48" y="57"/>
                      <a:pt x="49" y="57"/>
                      <a:pt x="49" y="57"/>
                    </a:cubicBezTo>
                    <a:cubicBezTo>
                      <a:pt x="50" y="57"/>
                      <a:pt x="50" y="57"/>
                      <a:pt x="50" y="57"/>
                    </a:cubicBezTo>
                    <a:cubicBezTo>
                      <a:pt x="52" y="57"/>
                      <a:pt x="53" y="57"/>
                      <a:pt x="53" y="57"/>
                    </a:cubicBezTo>
                    <a:cubicBezTo>
                      <a:pt x="54" y="57"/>
                      <a:pt x="54" y="58"/>
                      <a:pt x="55" y="58"/>
                    </a:cubicBezTo>
                    <a:cubicBezTo>
                      <a:pt x="55" y="58"/>
                      <a:pt x="56" y="59"/>
                      <a:pt x="57" y="59"/>
                    </a:cubicBezTo>
                    <a:cubicBezTo>
                      <a:pt x="57" y="58"/>
                      <a:pt x="58" y="58"/>
                      <a:pt x="58" y="58"/>
                    </a:cubicBezTo>
                    <a:cubicBezTo>
                      <a:pt x="58" y="58"/>
                      <a:pt x="58" y="58"/>
                      <a:pt x="58" y="58"/>
                    </a:cubicBezTo>
                    <a:cubicBezTo>
                      <a:pt x="58" y="57"/>
                      <a:pt x="59" y="56"/>
                      <a:pt x="60" y="56"/>
                    </a:cubicBezTo>
                    <a:cubicBezTo>
                      <a:pt x="60" y="56"/>
                      <a:pt x="61" y="57"/>
                      <a:pt x="62" y="57"/>
                    </a:cubicBezTo>
                    <a:cubicBezTo>
                      <a:pt x="63" y="58"/>
                      <a:pt x="63" y="58"/>
                      <a:pt x="64" y="59"/>
                    </a:cubicBezTo>
                    <a:cubicBezTo>
                      <a:pt x="64" y="60"/>
                      <a:pt x="65" y="62"/>
                      <a:pt x="66" y="65"/>
                    </a:cubicBezTo>
                    <a:cubicBezTo>
                      <a:pt x="67" y="66"/>
                      <a:pt x="67" y="67"/>
                      <a:pt x="68" y="67"/>
                    </a:cubicBezTo>
                    <a:cubicBezTo>
                      <a:pt x="68" y="67"/>
                      <a:pt x="68" y="67"/>
                      <a:pt x="69" y="68"/>
                    </a:cubicBezTo>
                    <a:cubicBezTo>
                      <a:pt x="70" y="68"/>
                      <a:pt x="70" y="68"/>
                      <a:pt x="71" y="69"/>
                    </a:cubicBezTo>
                    <a:cubicBezTo>
                      <a:pt x="71" y="70"/>
                      <a:pt x="71" y="71"/>
                      <a:pt x="71" y="71"/>
                    </a:cubicBezTo>
                    <a:cubicBezTo>
                      <a:pt x="71" y="72"/>
                      <a:pt x="71" y="73"/>
                      <a:pt x="72" y="74"/>
                    </a:cubicBezTo>
                    <a:cubicBezTo>
                      <a:pt x="73" y="75"/>
                      <a:pt x="77" y="78"/>
                      <a:pt x="81" y="80"/>
                    </a:cubicBezTo>
                    <a:cubicBezTo>
                      <a:pt x="85" y="83"/>
                      <a:pt x="88" y="85"/>
                      <a:pt x="90" y="86"/>
                    </a:cubicBezTo>
                    <a:cubicBezTo>
                      <a:pt x="91" y="86"/>
                      <a:pt x="92" y="87"/>
                      <a:pt x="93" y="87"/>
                    </a:cubicBezTo>
                    <a:cubicBezTo>
                      <a:pt x="93" y="88"/>
                      <a:pt x="94" y="88"/>
                      <a:pt x="94" y="89"/>
                    </a:cubicBezTo>
                    <a:cubicBezTo>
                      <a:pt x="94" y="89"/>
                      <a:pt x="94" y="89"/>
                      <a:pt x="94" y="89"/>
                    </a:cubicBezTo>
                    <a:cubicBezTo>
                      <a:pt x="95" y="90"/>
                      <a:pt x="96" y="91"/>
                      <a:pt x="98" y="91"/>
                    </a:cubicBezTo>
                    <a:cubicBezTo>
                      <a:pt x="99" y="92"/>
                      <a:pt x="100" y="93"/>
                      <a:pt x="102" y="94"/>
                    </a:cubicBezTo>
                    <a:cubicBezTo>
                      <a:pt x="103" y="95"/>
                      <a:pt x="104" y="96"/>
                      <a:pt x="105" y="96"/>
                    </a:cubicBezTo>
                    <a:cubicBezTo>
                      <a:pt x="106" y="96"/>
                      <a:pt x="106" y="97"/>
                      <a:pt x="106" y="97"/>
                    </a:cubicBezTo>
                    <a:cubicBezTo>
                      <a:pt x="107" y="96"/>
                      <a:pt x="108" y="96"/>
                      <a:pt x="109" y="96"/>
                    </a:cubicBezTo>
                    <a:cubicBezTo>
                      <a:pt x="109" y="96"/>
                      <a:pt x="110" y="96"/>
                      <a:pt x="111" y="97"/>
                    </a:cubicBezTo>
                    <a:cubicBezTo>
                      <a:pt x="113" y="97"/>
                      <a:pt x="118" y="100"/>
                      <a:pt x="118" y="100"/>
                    </a:cubicBezTo>
                    <a:cubicBezTo>
                      <a:pt x="118" y="100"/>
                      <a:pt x="118" y="100"/>
                      <a:pt x="118" y="100"/>
                    </a:cubicBezTo>
                    <a:cubicBezTo>
                      <a:pt x="118" y="101"/>
                      <a:pt x="118" y="101"/>
                      <a:pt x="118" y="101"/>
                    </a:cubicBezTo>
                    <a:cubicBezTo>
                      <a:pt x="117" y="107"/>
                      <a:pt x="117" y="107"/>
                      <a:pt x="117" y="107"/>
                    </a:cubicBezTo>
                    <a:cubicBezTo>
                      <a:pt x="117" y="107"/>
                      <a:pt x="117" y="107"/>
                      <a:pt x="117" y="107"/>
                    </a:cubicBezTo>
                    <a:cubicBezTo>
                      <a:pt x="119" y="107"/>
                      <a:pt x="121" y="107"/>
                      <a:pt x="121" y="107"/>
                    </a:cubicBezTo>
                    <a:cubicBezTo>
                      <a:pt x="122" y="107"/>
                      <a:pt x="123" y="108"/>
                      <a:pt x="124" y="109"/>
                    </a:cubicBezTo>
                    <a:cubicBezTo>
                      <a:pt x="124" y="110"/>
                      <a:pt x="124" y="110"/>
                      <a:pt x="124" y="110"/>
                    </a:cubicBezTo>
                    <a:cubicBezTo>
                      <a:pt x="124" y="110"/>
                      <a:pt x="125" y="110"/>
                      <a:pt x="126" y="110"/>
                    </a:cubicBezTo>
                    <a:cubicBezTo>
                      <a:pt x="127" y="110"/>
                      <a:pt x="128" y="110"/>
                      <a:pt x="129" y="110"/>
                    </a:cubicBezTo>
                    <a:cubicBezTo>
                      <a:pt x="129" y="110"/>
                      <a:pt x="129" y="109"/>
                      <a:pt x="129" y="109"/>
                    </a:cubicBezTo>
                    <a:cubicBezTo>
                      <a:pt x="129" y="108"/>
                      <a:pt x="130" y="108"/>
                      <a:pt x="130" y="107"/>
                    </a:cubicBezTo>
                    <a:cubicBezTo>
                      <a:pt x="130" y="106"/>
                      <a:pt x="131" y="105"/>
                      <a:pt x="132" y="104"/>
                    </a:cubicBezTo>
                    <a:cubicBezTo>
                      <a:pt x="133" y="102"/>
                      <a:pt x="134" y="101"/>
                      <a:pt x="135" y="100"/>
                    </a:cubicBezTo>
                    <a:cubicBezTo>
                      <a:pt x="135" y="100"/>
                      <a:pt x="135" y="99"/>
                      <a:pt x="135" y="99"/>
                    </a:cubicBezTo>
                    <a:cubicBezTo>
                      <a:pt x="136" y="98"/>
                      <a:pt x="136" y="98"/>
                      <a:pt x="136" y="98"/>
                    </a:cubicBezTo>
                    <a:cubicBezTo>
                      <a:pt x="136" y="98"/>
                      <a:pt x="135" y="97"/>
                      <a:pt x="135" y="97"/>
                    </a:cubicBezTo>
                    <a:cubicBezTo>
                      <a:pt x="134" y="96"/>
                      <a:pt x="133" y="95"/>
                      <a:pt x="133" y="94"/>
                    </a:cubicBezTo>
                    <a:cubicBezTo>
                      <a:pt x="133" y="94"/>
                      <a:pt x="133" y="94"/>
                      <a:pt x="133" y="93"/>
                    </a:cubicBezTo>
                    <a:cubicBezTo>
                      <a:pt x="133" y="92"/>
                      <a:pt x="133" y="90"/>
                      <a:pt x="133" y="89"/>
                    </a:cubicBezTo>
                    <a:cubicBezTo>
                      <a:pt x="133" y="89"/>
                      <a:pt x="133" y="89"/>
                      <a:pt x="132" y="89"/>
                    </a:cubicBezTo>
                    <a:cubicBezTo>
                      <a:pt x="132" y="88"/>
                      <a:pt x="131" y="88"/>
                      <a:pt x="131" y="88"/>
                    </a:cubicBezTo>
                    <a:cubicBezTo>
                      <a:pt x="131" y="88"/>
                      <a:pt x="131" y="88"/>
                      <a:pt x="130" y="88"/>
                    </a:cubicBezTo>
                    <a:cubicBezTo>
                      <a:pt x="130" y="88"/>
                      <a:pt x="129" y="88"/>
                      <a:pt x="128" y="88"/>
                    </a:cubicBezTo>
                    <a:cubicBezTo>
                      <a:pt x="128" y="88"/>
                      <a:pt x="127" y="87"/>
                      <a:pt x="127" y="86"/>
                    </a:cubicBezTo>
                    <a:cubicBezTo>
                      <a:pt x="126" y="85"/>
                      <a:pt x="125" y="84"/>
                      <a:pt x="125" y="84"/>
                    </a:cubicBezTo>
                    <a:cubicBezTo>
                      <a:pt x="125" y="84"/>
                      <a:pt x="125" y="83"/>
                      <a:pt x="125" y="82"/>
                    </a:cubicBezTo>
                    <a:cubicBezTo>
                      <a:pt x="125" y="82"/>
                      <a:pt x="126" y="81"/>
                      <a:pt x="126" y="81"/>
                    </a:cubicBezTo>
                    <a:cubicBezTo>
                      <a:pt x="126" y="81"/>
                      <a:pt x="126" y="81"/>
                      <a:pt x="126" y="81"/>
                    </a:cubicBezTo>
                    <a:cubicBezTo>
                      <a:pt x="126" y="81"/>
                      <a:pt x="127" y="80"/>
                      <a:pt x="127" y="80"/>
                    </a:cubicBezTo>
                    <a:cubicBezTo>
                      <a:pt x="128" y="79"/>
                      <a:pt x="129" y="79"/>
                      <a:pt x="129" y="79"/>
                    </a:cubicBezTo>
                    <a:cubicBezTo>
                      <a:pt x="129" y="79"/>
                      <a:pt x="131" y="79"/>
                      <a:pt x="133" y="79"/>
                    </a:cubicBezTo>
                    <a:cubicBezTo>
                      <a:pt x="135" y="80"/>
                      <a:pt x="137" y="80"/>
                      <a:pt x="137" y="80"/>
                    </a:cubicBezTo>
                    <a:cubicBezTo>
                      <a:pt x="137" y="80"/>
                      <a:pt x="138" y="79"/>
                      <a:pt x="138" y="78"/>
                    </a:cubicBezTo>
                    <a:cubicBezTo>
                      <a:pt x="138" y="78"/>
                      <a:pt x="138" y="77"/>
                      <a:pt x="139" y="76"/>
                    </a:cubicBezTo>
                    <a:cubicBezTo>
                      <a:pt x="139" y="76"/>
                      <a:pt x="140" y="76"/>
                      <a:pt x="141" y="76"/>
                    </a:cubicBezTo>
                    <a:cubicBezTo>
                      <a:pt x="141" y="76"/>
                      <a:pt x="141" y="76"/>
                      <a:pt x="141" y="76"/>
                    </a:cubicBezTo>
                    <a:cubicBezTo>
                      <a:pt x="141" y="76"/>
                      <a:pt x="141" y="75"/>
                      <a:pt x="140" y="75"/>
                    </a:cubicBezTo>
                    <a:cubicBezTo>
                      <a:pt x="140" y="73"/>
                      <a:pt x="139" y="72"/>
                      <a:pt x="139" y="72"/>
                    </a:cubicBezTo>
                    <a:cubicBezTo>
                      <a:pt x="140" y="71"/>
                      <a:pt x="141" y="71"/>
                      <a:pt x="142" y="71"/>
                    </a:cubicBezTo>
                    <a:cubicBezTo>
                      <a:pt x="142" y="71"/>
                      <a:pt x="143" y="71"/>
                      <a:pt x="143" y="71"/>
                    </a:cubicBezTo>
                    <a:cubicBezTo>
                      <a:pt x="144" y="71"/>
                      <a:pt x="144" y="71"/>
                      <a:pt x="145" y="71"/>
                    </a:cubicBezTo>
                    <a:cubicBezTo>
                      <a:pt x="145" y="71"/>
                      <a:pt x="145" y="70"/>
                      <a:pt x="145" y="70"/>
                    </a:cubicBezTo>
                    <a:cubicBezTo>
                      <a:pt x="145" y="70"/>
                      <a:pt x="145" y="70"/>
                      <a:pt x="145" y="70"/>
                    </a:cubicBezTo>
                    <a:cubicBezTo>
                      <a:pt x="145" y="70"/>
                      <a:pt x="145" y="70"/>
                      <a:pt x="145" y="69"/>
                    </a:cubicBezTo>
                    <a:cubicBezTo>
                      <a:pt x="145" y="68"/>
                      <a:pt x="145" y="67"/>
                      <a:pt x="145" y="67"/>
                    </a:cubicBezTo>
                    <a:cubicBezTo>
                      <a:pt x="145" y="67"/>
                      <a:pt x="145" y="67"/>
                      <a:pt x="145" y="67"/>
                    </a:cubicBezTo>
                    <a:cubicBezTo>
                      <a:pt x="145" y="67"/>
                      <a:pt x="145" y="67"/>
                      <a:pt x="145" y="66"/>
                    </a:cubicBezTo>
                    <a:cubicBezTo>
                      <a:pt x="145" y="66"/>
                      <a:pt x="146" y="64"/>
                      <a:pt x="147" y="64"/>
                    </a:cubicBezTo>
                    <a:cubicBezTo>
                      <a:pt x="147" y="64"/>
                      <a:pt x="148" y="64"/>
                      <a:pt x="148" y="65"/>
                    </a:cubicBezTo>
                    <a:cubicBezTo>
                      <a:pt x="149" y="65"/>
                      <a:pt x="150" y="66"/>
                      <a:pt x="151" y="66"/>
                    </a:cubicBezTo>
                    <a:cubicBezTo>
                      <a:pt x="151" y="65"/>
                      <a:pt x="152" y="65"/>
                      <a:pt x="152" y="65"/>
                    </a:cubicBezTo>
                    <a:cubicBezTo>
                      <a:pt x="154" y="64"/>
                      <a:pt x="155" y="64"/>
                      <a:pt x="155" y="63"/>
                    </a:cubicBezTo>
                    <a:cubicBezTo>
                      <a:pt x="156" y="63"/>
                      <a:pt x="156" y="62"/>
                      <a:pt x="156" y="62"/>
                    </a:cubicBezTo>
                    <a:cubicBezTo>
                      <a:pt x="157" y="61"/>
                      <a:pt x="157" y="61"/>
                      <a:pt x="158" y="60"/>
                    </a:cubicBezTo>
                    <a:cubicBezTo>
                      <a:pt x="160" y="60"/>
                      <a:pt x="161" y="61"/>
                      <a:pt x="161" y="62"/>
                    </a:cubicBezTo>
                    <a:cubicBezTo>
                      <a:pt x="161" y="62"/>
                      <a:pt x="161" y="62"/>
                      <a:pt x="161" y="62"/>
                    </a:cubicBezTo>
                    <a:cubicBezTo>
                      <a:pt x="161" y="62"/>
                      <a:pt x="162" y="62"/>
                      <a:pt x="162" y="63"/>
                    </a:cubicBezTo>
                    <a:cubicBezTo>
                      <a:pt x="162" y="63"/>
                      <a:pt x="162" y="64"/>
                      <a:pt x="162" y="65"/>
                    </a:cubicBezTo>
                    <a:cubicBezTo>
                      <a:pt x="162" y="65"/>
                      <a:pt x="162" y="66"/>
                      <a:pt x="162" y="66"/>
                    </a:cubicBezTo>
                    <a:cubicBezTo>
                      <a:pt x="163" y="66"/>
                      <a:pt x="162" y="67"/>
                      <a:pt x="161" y="68"/>
                    </a:cubicBezTo>
                    <a:cubicBezTo>
                      <a:pt x="160" y="68"/>
                      <a:pt x="160" y="68"/>
                      <a:pt x="160" y="68"/>
                    </a:cubicBezTo>
                    <a:cubicBezTo>
                      <a:pt x="160" y="68"/>
                      <a:pt x="160" y="69"/>
                      <a:pt x="161" y="69"/>
                    </a:cubicBezTo>
                    <a:cubicBezTo>
                      <a:pt x="162" y="70"/>
                      <a:pt x="163" y="71"/>
                      <a:pt x="164" y="72"/>
                    </a:cubicBezTo>
                    <a:cubicBezTo>
                      <a:pt x="164" y="72"/>
                      <a:pt x="164" y="72"/>
                      <a:pt x="164" y="72"/>
                    </a:cubicBezTo>
                    <a:cubicBezTo>
                      <a:pt x="164" y="72"/>
                      <a:pt x="166" y="75"/>
                      <a:pt x="167" y="75"/>
                    </a:cubicBezTo>
                    <a:cubicBezTo>
                      <a:pt x="168" y="75"/>
                      <a:pt x="168" y="75"/>
                      <a:pt x="168" y="75"/>
                    </a:cubicBezTo>
                    <a:cubicBezTo>
                      <a:pt x="168" y="74"/>
                      <a:pt x="168" y="74"/>
                      <a:pt x="167" y="73"/>
                    </a:cubicBezTo>
                    <a:cubicBezTo>
                      <a:pt x="167" y="73"/>
                      <a:pt x="167" y="72"/>
                      <a:pt x="167" y="72"/>
                    </a:cubicBezTo>
                    <a:cubicBezTo>
                      <a:pt x="168" y="72"/>
                      <a:pt x="168" y="71"/>
                      <a:pt x="168" y="71"/>
                    </a:cubicBezTo>
                    <a:cubicBezTo>
                      <a:pt x="168" y="71"/>
                      <a:pt x="169" y="71"/>
                      <a:pt x="169" y="70"/>
                    </a:cubicBezTo>
                    <a:cubicBezTo>
                      <a:pt x="170" y="70"/>
                      <a:pt x="170" y="70"/>
                      <a:pt x="171" y="70"/>
                    </a:cubicBezTo>
                    <a:cubicBezTo>
                      <a:pt x="172" y="71"/>
                      <a:pt x="172" y="71"/>
                      <a:pt x="173" y="72"/>
                    </a:cubicBezTo>
                    <a:cubicBezTo>
                      <a:pt x="173" y="72"/>
                      <a:pt x="174" y="72"/>
                      <a:pt x="175" y="72"/>
                    </a:cubicBezTo>
                    <a:cubicBezTo>
                      <a:pt x="175" y="72"/>
                      <a:pt x="175" y="72"/>
                      <a:pt x="176" y="71"/>
                    </a:cubicBezTo>
                    <a:cubicBezTo>
                      <a:pt x="176" y="71"/>
                      <a:pt x="176" y="71"/>
                      <a:pt x="176" y="71"/>
                    </a:cubicBezTo>
                    <a:cubicBezTo>
                      <a:pt x="176" y="71"/>
                      <a:pt x="176" y="71"/>
                      <a:pt x="176" y="70"/>
                    </a:cubicBezTo>
                    <a:cubicBezTo>
                      <a:pt x="176" y="70"/>
                      <a:pt x="177" y="70"/>
                      <a:pt x="178" y="70"/>
                    </a:cubicBezTo>
                    <a:cubicBezTo>
                      <a:pt x="178" y="70"/>
                      <a:pt x="179" y="70"/>
                      <a:pt x="179" y="70"/>
                    </a:cubicBezTo>
                    <a:cubicBezTo>
                      <a:pt x="180" y="69"/>
                      <a:pt x="180" y="69"/>
                      <a:pt x="180" y="68"/>
                    </a:cubicBezTo>
                    <a:cubicBezTo>
                      <a:pt x="180" y="68"/>
                      <a:pt x="180" y="68"/>
                      <a:pt x="180" y="68"/>
                    </a:cubicBezTo>
                    <a:cubicBezTo>
                      <a:pt x="180" y="68"/>
                      <a:pt x="180" y="68"/>
                      <a:pt x="180" y="68"/>
                    </a:cubicBezTo>
                    <a:cubicBezTo>
                      <a:pt x="180" y="67"/>
                      <a:pt x="180" y="67"/>
                      <a:pt x="181" y="67"/>
                    </a:cubicBezTo>
                    <a:cubicBezTo>
                      <a:pt x="181" y="67"/>
                      <a:pt x="182" y="67"/>
                      <a:pt x="182" y="67"/>
                    </a:cubicBezTo>
                    <a:cubicBezTo>
                      <a:pt x="183" y="67"/>
                      <a:pt x="183" y="68"/>
                      <a:pt x="184" y="68"/>
                    </a:cubicBezTo>
                    <a:cubicBezTo>
                      <a:pt x="184" y="68"/>
                      <a:pt x="184" y="67"/>
                      <a:pt x="185" y="67"/>
                    </a:cubicBezTo>
                    <a:cubicBezTo>
                      <a:pt x="185" y="67"/>
                      <a:pt x="185" y="67"/>
                      <a:pt x="185" y="67"/>
                    </a:cubicBezTo>
                    <a:cubicBezTo>
                      <a:pt x="185" y="66"/>
                      <a:pt x="185" y="66"/>
                      <a:pt x="185" y="66"/>
                    </a:cubicBezTo>
                    <a:cubicBezTo>
                      <a:pt x="185" y="65"/>
                      <a:pt x="186" y="65"/>
                      <a:pt x="187" y="64"/>
                    </a:cubicBezTo>
                    <a:cubicBezTo>
                      <a:pt x="187" y="64"/>
                      <a:pt x="187" y="64"/>
                      <a:pt x="188" y="64"/>
                    </a:cubicBezTo>
                    <a:cubicBezTo>
                      <a:pt x="188" y="64"/>
                      <a:pt x="188" y="64"/>
                      <a:pt x="188" y="64"/>
                    </a:cubicBezTo>
                    <a:cubicBezTo>
                      <a:pt x="188" y="64"/>
                      <a:pt x="188" y="64"/>
                      <a:pt x="188" y="64"/>
                    </a:cubicBezTo>
                    <a:cubicBezTo>
                      <a:pt x="188" y="64"/>
                      <a:pt x="188" y="64"/>
                      <a:pt x="188" y="64"/>
                    </a:cubicBezTo>
                    <a:cubicBezTo>
                      <a:pt x="188" y="64"/>
                      <a:pt x="187" y="64"/>
                      <a:pt x="186" y="64"/>
                    </a:cubicBezTo>
                    <a:cubicBezTo>
                      <a:pt x="186" y="64"/>
                      <a:pt x="186" y="64"/>
                      <a:pt x="186" y="64"/>
                    </a:cubicBezTo>
                    <a:cubicBezTo>
                      <a:pt x="185" y="64"/>
                      <a:pt x="184" y="64"/>
                      <a:pt x="183" y="63"/>
                    </a:cubicBezTo>
                    <a:cubicBezTo>
                      <a:pt x="183" y="63"/>
                      <a:pt x="182" y="63"/>
                      <a:pt x="182" y="63"/>
                    </a:cubicBezTo>
                    <a:cubicBezTo>
                      <a:pt x="181" y="63"/>
                      <a:pt x="181" y="63"/>
                      <a:pt x="180" y="62"/>
                    </a:cubicBezTo>
                    <a:cubicBezTo>
                      <a:pt x="178" y="62"/>
                      <a:pt x="179" y="61"/>
                      <a:pt x="179" y="60"/>
                    </a:cubicBezTo>
                    <a:cubicBezTo>
                      <a:pt x="179" y="60"/>
                      <a:pt x="179" y="59"/>
                      <a:pt x="179" y="59"/>
                    </a:cubicBezTo>
                    <a:cubicBezTo>
                      <a:pt x="179" y="59"/>
                      <a:pt x="178" y="59"/>
                      <a:pt x="177" y="59"/>
                    </a:cubicBezTo>
                    <a:cubicBezTo>
                      <a:pt x="177" y="59"/>
                      <a:pt x="177" y="59"/>
                      <a:pt x="176" y="59"/>
                    </a:cubicBezTo>
                    <a:cubicBezTo>
                      <a:pt x="175" y="59"/>
                      <a:pt x="174" y="58"/>
                      <a:pt x="174" y="56"/>
                    </a:cubicBezTo>
                    <a:cubicBezTo>
                      <a:pt x="173" y="56"/>
                      <a:pt x="173" y="55"/>
                      <a:pt x="173" y="55"/>
                    </a:cubicBezTo>
                    <a:cubicBezTo>
                      <a:pt x="173" y="55"/>
                      <a:pt x="173" y="56"/>
                      <a:pt x="172" y="56"/>
                    </a:cubicBezTo>
                    <a:cubicBezTo>
                      <a:pt x="172" y="57"/>
                      <a:pt x="172" y="57"/>
                      <a:pt x="171" y="57"/>
                    </a:cubicBezTo>
                    <a:cubicBezTo>
                      <a:pt x="171" y="57"/>
                      <a:pt x="171" y="58"/>
                      <a:pt x="171" y="58"/>
                    </a:cubicBezTo>
                    <a:cubicBezTo>
                      <a:pt x="171" y="58"/>
                      <a:pt x="171" y="59"/>
                      <a:pt x="171" y="59"/>
                    </a:cubicBezTo>
                    <a:cubicBezTo>
                      <a:pt x="171" y="59"/>
                      <a:pt x="171" y="59"/>
                      <a:pt x="171" y="59"/>
                    </a:cubicBezTo>
                    <a:cubicBezTo>
                      <a:pt x="171" y="59"/>
                      <a:pt x="171" y="59"/>
                      <a:pt x="171" y="59"/>
                    </a:cubicBezTo>
                    <a:cubicBezTo>
                      <a:pt x="171" y="59"/>
                      <a:pt x="171" y="59"/>
                      <a:pt x="171" y="59"/>
                    </a:cubicBezTo>
                    <a:cubicBezTo>
                      <a:pt x="171" y="60"/>
                      <a:pt x="170" y="60"/>
                      <a:pt x="169" y="60"/>
                    </a:cubicBezTo>
                    <a:cubicBezTo>
                      <a:pt x="168" y="60"/>
                      <a:pt x="168" y="60"/>
                      <a:pt x="167" y="59"/>
                    </a:cubicBezTo>
                    <a:cubicBezTo>
                      <a:pt x="167" y="59"/>
                      <a:pt x="167" y="59"/>
                      <a:pt x="167" y="59"/>
                    </a:cubicBezTo>
                    <a:cubicBezTo>
                      <a:pt x="166" y="59"/>
                      <a:pt x="166" y="59"/>
                      <a:pt x="166" y="58"/>
                    </a:cubicBezTo>
                    <a:cubicBezTo>
                      <a:pt x="165" y="58"/>
                      <a:pt x="165" y="57"/>
                      <a:pt x="164" y="57"/>
                    </a:cubicBezTo>
                    <a:cubicBezTo>
                      <a:pt x="163" y="57"/>
                      <a:pt x="163" y="57"/>
                      <a:pt x="162" y="57"/>
                    </a:cubicBezTo>
                    <a:cubicBezTo>
                      <a:pt x="161" y="57"/>
                      <a:pt x="160" y="57"/>
                      <a:pt x="159" y="56"/>
                    </a:cubicBezTo>
                    <a:cubicBezTo>
                      <a:pt x="158" y="55"/>
                      <a:pt x="158" y="55"/>
                      <a:pt x="159" y="54"/>
                    </a:cubicBezTo>
                    <a:cubicBezTo>
                      <a:pt x="159" y="54"/>
                      <a:pt x="159" y="54"/>
                      <a:pt x="159" y="54"/>
                    </a:cubicBezTo>
                    <a:cubicBezTo>
                      <a:pt x="159" y="53"/>
                      <a:pt x="163" y="51"/>
                      <a:pt x="166" y="49"/>
                    </a:cubicBezTo>
                    <a:cubicBezTo>
                      <a:pt x="167" y="49"/>
                      <a:pt x="168" y="48"/>
                      <a:pt x="168" y="48"/>
                    </a:cubicBezTo>
                    <a:cubicBezTo>
                      <a:pt x="168" y="48"/>
                      <a:pt x="168" y="48"/>
                      <a:pt x="168" y="48"/>
                    </a:cubicBezTo>
                    <a:cubicBezTo>
                      <a:pt x="169" y="48"/>
                      <a:pt x="169" y="47"/>
                      <a:pt x="169" y="47"/>
                    </a:cubicBezTo>
                    <a:cubicBezTo>
                      <a:pt x="169" y="46"/>
                      <a:pt x="169" y="46"/>
                      <a:pt x="169" y="46"/>
                    </a:cubicBezTo>
                    <a:cubicBezTo>
                      <a:pt x="169" y="46"/>
                      <a:pt x="169" y="46"/>
                      <a:pt x="169" y="46"/>
                    </a:cubicBezTo>
                    <a:cubicBezTo>
                      <a:pt x="169" y="46"/>
                      <a:pt x="169" y="46"/>
                      <a:pt x="169" y="46"/>
                    </a:cubicBezTo>
                    <a:cubicBezTo>
                      <a:pt x="169" y="46"/>
                      <a:pt x="169" y="46"/>
                      <a:pt x="169" y="46"/>
                    </a:cubicBezTo>
                    <a:cubicBezTo>
                      <a:pt x="168" y="46"/>
                      <a:pt x="168" y="46"/>
                      <a:pt x="167" y="46"/>
                    </a:cubicBezTo>
                    <a:cubicBezTo>
                      <a:pt x="166" y="46"/>
                      <a:pt x="165" y="46"/>
                      <a:pt x="165" y="46"/>
                    </a:cubicBezTo>
                    <a:cubicBezTo>
                      <a:pt x="165" y="46"/>
                      <a:pt x="165" y="46"/>
                      <a:pt x="165" y="46"/>
                    </a:cubicBezTo>
                    <a:cubicBezTo>
                      <a:pt x="163" y="47"/>
                      <a:pt x="159" y="49"/>
                      <a:pt x="156" y="51"/>
                    </a:cubicBezTo>
                    <a:cubicBezTo>
                      <a:pt x="154" y="52"/>
                      <a:pt x="152" y="52"/>
                      <a:pt x="152" y="53"/>
                    </a:cubicBezTo>
                    <a:cubicBezTo>
                      <a:pt x="151" y="53"/>
                      <a:pt x="149" y="54"/>
                      <a:pt x="147" y="55"/>
                    </a:cubicBezTo>
                    <a:cubicBezTo>
                      <a:pt x="146" y="56"/>
                      <a:pt x="145" y="57"/>
                      <a:pt x="145" y="57"/>
                    </a:cubicBezTo>
                    <a:cubicBezTo>
                      <a:pt x="145" y="57"/>
                      <a:pt x="145" y="57"/>
                      <a:pt x="145" y="58"/>
                    </a:cubicBezTo>
                    <a:cubicBezTo>
                      <a:pt x="144" y="58"/>
                      <a:pt x="144" y="59"/>
                      <a:pt x="144" y="59"/>
                    </a:cubicBezTo>
                    <a:cubicBezTo>
                      <a:pt x="143" y="60"/>
                      <a:pt x="142" y="60"/>
                      <a:pt x="142" y="61"/>
                    </a:cubicBezTo>
                    <a:cubicBezTo>
                      <a:pt x="141" y="61"/>
                      <a:pt x="140" y="62"/>
                      <a:pt x="140" y="62"/>
                    </a:cubicBezTo>
                    <a:cubicBezTo>
                      <a:pt x="140" y="62"/>
                      <a:pt x="140" y="63"/>
                      <a:pt x="140" y="64"/>
                    </a:cubicBezTo>
                    <a:cubicBezTo>
                      <a:pt x="140" y="65"/>
                      <a:pt x="140" y="66"/>
                      <a:pt x="140" y="67"/>
                    </a:cubicBezTo>
                    <a:cubicBezTo>
                      <a:pt x="140" y="67"/>
                      <a:pt x="139" y="67"/>
                      <a:pt x="138" y="67"/>
                    </a:cubicBezTo>
                    <a:cubicBezTo>
                      <a:pt x="137" y="67"/>
                      <a:pt x="136" y="67"/>
                      <a:pt x="136" y="67"/>
                    </a:cubicBezTo>
                    <a:cubicBezTo>
                      <a:pt x="136" y="66"/>
                      <a:pt x="134" y="66"/>
                      <a:pt x="133" y="65"/>
                    </a:cubicBezTo>
                    <a:cubicBezTo>
                      <a:pt x="133" y="65"/>
                      <a:pt x="132" y="64"/>
                      <a:pt x="132" y="64"/>
                    </a:cubicBezTo>
                    <a:cubicBezTo>
                      <a:pt x="132" y="63"/>
                      <a:pt x="132" y="63"/>
                      <a:pt x="133" y="62"/>
                    </a:cubicBezTo>
                    <a:cubicBezTo>
                      <a:pt x="133" y="62"/>
                      <a:pt x="133" y="61"/>
                      <a:pt x="133" y="61"/>
                    </a:cubicBezTo>
                    <a:cubicBezTo>
                      <a:pt x="133" y="61"/>
                      <a:pt x="132" y="61"/>
                      <a:pt x="132" y="60"/>
                    </a:cubicBezTo>
                    <a:cubicBezTo>
                      <a:pt x="131" y="60"/>
                      <a:pt x="131" y="59"/>
                      <a:pt x="131" y="59"/>
                    </a:cubicBezTo>
                    <a:cubicBezTo>
                      <a:pt x="131" y="59"/>
                      <a:pt x="126" y="60"/>
                      <a:pt x="123" y="60"/>
                    </a:cubicBezTo>
                    <a:cubicBezTo>
                      <a:pt x="121" y="60"/>
                      <a:pt x="119" y="60"/>
                      <a:pt x="119" y="60"/>
                    </a:cubicBezTo>
                    <a:cubicBezTo>
                      <a:pt x="117" y="59"/>
                      <a:pt x="117" y="58"/>
                      <a:pt x="117" y="57"/>
                    </a:cubicBezTo>
                    <a:cubicBezTo>
                      <a:pt x="118" y="57"/>
                      <a:pt x="118" y="57"/>
                      <a:pt x="117" y="56"/>
                    </a:cubicBezTo>
                    <a:cubicBezTo>
                      <a:pt x="117" y="56"/>
                      <a:pt x="117" y="53"/>
                      <a:pt x="116" y="51"/>
                    </a:cubicBezTo>
                    <a:cubicBezTo>
                      <a:pt x="116" y="50"/>
                      <a:pt x="116" y="49"/>
                      <a:pt x="116" y="48"/>
                    </a:cubicBezTo>
                    <a:cubicBezTo>
                      <a:pt x="116" y="48"/>
                      <a:pt x="114" y="48"/>
                      <a:pt x="113" y="48"/>
                    </a:cubicBezTo>
                    <a:cubicBezTo>
                      <a:pt x="112" y="48"/>
                      <a:pt x="111" y="48"/>
                      <a:pt x="111" y="48"/>
                    </a:cubicBezTo>
                    <a:cubicBezTo>
                      <a:pt x="110" y="47"/>
                      <a:pt x="111" y="43"/>
                      <a:pt x="112" y="40"/>
                    </a:cubicBezTo>
                    <a:cubicBezTo>
                      <a:pt x="112" y="37"/>
                      <a:pt x="112" y="35"/>
                      <a:pt x="112" y="34"/>
                    </a:cubicBezTo>
                    <a:cubicBezTo>
                      <a:pt x="112" y="34"/>
                      <a:pt x="112" y="34"/>
                      <a:pt x="112" y="34"/>
                    </a:cubicBezTo>
                    <a:cubicBezTo>
                      <a:pt x="112" y="34"/>
                      <a:pt x="111" y="34"/>
                      <a:pt x="111" y="35"/>
                    </a:cubicBezTo>
                    <a:cubicBezTo>
                      <a:pt x="110" y="35"/>
                      <a:pt x="109" y="35"/>
                      <a:pt x="109" y="35"/>
                    </a:cubicBezTo>
                    <a:cubicBezTo>
                      <a:pt x="108" y="35"/>
                      <a:pt x="106" y="33"/>
                      <a:pt x="104" y="31"/>
                    </a:cubicBezTo>
                    <a:cubicBezTo>
                      <a:pt x="101" y="28"/>
                      <a:pt x="98" y="25"/>
                      <a:pt x="98" y="25"/>
                    </a:cubicBezTo>
                    <a:cubicBezTo>
                      <a:pt x="97" y="25"/>
                      <a:pt x="96" y="25"/>
                      <a:pt x="96" y="26"/>
                    </a:cubicBezTo>
                    <a:cubicBezTo>
                      <a:pt x="95" y="27"/>
                      <a:pt x="94" y="27"/>
                      <a:pt x="93" y="28"/>
                    </a:cubicBezTo>
                    <a:cubicBezTo>
                      <a:pt x="92" y="29"/>
                      <a:pt x="88" y="28"/>
                      <a:pt x="84" y="27"/>
                    </a:cubicBezTo>
                    <a:cubicBezTo>
                      <a:pt x="83" y="27"/>
                      <a:pt x="81" y="26"/>
                      <a:pt x="80" y="26"/>
                    </a:cubicBezTo>
                    <a:cubicBezTo>
                      <a:pt x="79" y="26"/>
                      <a:pt x="77" y="27"/>
                      <a:pt x="74" y="27"/>
                    </a:cubicBezTo>
                    <a:cubicBezTo>
                      <a:pt x="71" y="28"/>
                      <a:pt x="67" y="29"/>
                      <a:pt x="66" y="29"/>
                    </a:cubicBezTo>
                    <a:cubicBezTo>
                      <a:pt x="65" y="28"/>
                      <a:pt x="64" y="27"/>
                      <a:pt x="63" y="26"/>
                    </a:cubicBezTo>
                    <a:cubicBezTo>
                      <a:pt x="60" y="24"/>
                      <a:pt x="58" y="21"/>
                      <a:pt x="57" y="21"/>
                    </a:cubicBezTo>
                    <a:cubicBezTo>
                      <a:pt x="56" y="20"/>
                      <a:pt x="56" y="19"/>
                      <a:pt x="56" y="18"/>
                    </a:cubicBezTo>
                    <a:cubicBezTo>
                      <a:pt x="56" y="18"/>
                      <a:pt x="56" y="17"/>
                      <a:pt x="56" y="17"/>
                    </a:cubicBezTo>
                    <a:cubicBezTo>
                      <a:pt x="56" y="17"/>
                      <a:pt x="56" y="17"/>
                      <a:pt x="56" y="17"/>
                    </a:cubicBezTo>
                    <a:cubicBezTo>
                      <a:pt x="56" y="17"/>
                      <a:pt x="55" y="16"/>
                      <a:pt x="54" y="16"/>
                    </a:cubicBezTo>
                    <a:cubicBezTo>
                      <a:pt x="53" y="15"/>
                      <a:pt x="52" y="14"/>
                      <a:pt x="51" y="14"/>
                    </a:cubicBezTo>
                    <a:cubicBezTo>
                      <a:pt x="50" y="13"/>
                      <a:pt x="45" y="11"/>
                      <a:pt x="41" y="8"/>
                    </a:cubicBezTo>
                    <a:cubicBezTo>
                      <a:pt x="35" y="4"/>
                      <a:pt x="28" y="0"/>
                      <a:pt x="28" y="0"/>
                    </a:cubicBezTo>
                    <a:cubicBezTo>
                      <a:pt x="27" y="0"/>
                      <a:pt x="19" y="3"/>
                      <a:pt x="12" y="5"/>
                    </a:cubicBezTo>
                    <a:cubicBezTo>
                      <a:pt x="5" y="6"/>
                      <a:pt x="0" y="8"/>
                      <a:pt x="0" y="8"/>
                    </a:cubicBezTo>
                    <a:cubicBezTo>
                      <a:pt x="0" y="8"/>
                      <a:pt x="0" y="8"/>
                      <a:pt x="0" y="8"/>
                    </a:cubicBezTo>
                    <a:cubicBezTo>
                      <a:pt x="0" y="8"/>
                      <a:pt x="0" y="32"/>
                      <a:pt x="0" y="47"/>
                    </a:cubicBezTo>
                    <a:cubicBezTo>
                      <a:pt x="0" y="52"/>
                      <a:pt x="0" y="56"/>
                      <a:pt x="0" y="57"/>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72" name="Freeform 489">
                <a:extLst>
                  <a:ext uri="{FF2B5EF4-FFF2-40B4-BE49-F238E27FC236}">
                    <a16:creationId xmlns:a16="http://schemas.microsoft.com/office/drawing/2014/main" id="{F6D6918A-D73B-824B-9B71-455D8D50DF80}"/>
                  </a:ext>
                </a:extLst>
              </p:cNvPr>
              <p:cNvSpPr>
                <a:spLocks/>
              </p:cNvSpPr>
              <p:nvPr/>
            </p:nvSpPr>
            <p:spPr bwMode="auto">
              <a:xfrm>
                <a:off x="5380037" y="2967038"/>
                <a:ext cx="76200" cy="68263"/>
              </a:xfrm>
              <a:custGeom>
                <a:avLst/>
                <a:gdLst>
                  <a:gd name="T0" fmla="*/ 2 w 33"/>
                  <a:gd name="T1" fmla="*/ 3 h 30"/>
                  <a:gd name="T2" fmla="*/ 2 w 33"/>
                  <a:gd name="T3" fmla="*/ 8 h 30"/>
                  <a:gd name="T4" fmla="*/ 1 w 33"/>
                  <a:gd name="T5" fmla="*/ 9 h 30"/>
                  <a:gd name="T6" fmla="*/ 1 w 33"/>
                  <a:gd name="T7" fmla="*/ 11 h 30"/>
                  <a:gd name="T8" fmla="*/ 1 w 33"/>
                  <a:gd name="T9" fmla="*/ 13 h 30"/>
                  <a:gd name="T10" fmla="*/ 4 w 33"/>
                  <a:gd name="T11" fmla="*/ 15 h 30"/>
                  <a:gd name="T12" fmla="*/ 4 w 33"/>
                  <a:gd name="T13" fmla="*/ 15 h 30"/>
                  <a:gd name="T14" fmla="*/ 9 w 33"/>
                  <a:gd name="T15" fmla="*/ 15 h 30"/>
                  <a:gd name="T16" fmla="*/ 13 w 33"/>
                  <a:gd name="T17" fmla="*/ 19 h 30"/>
                  <a:gd name="T18" fmla="*/ 16 w 33"/>
                  <a:gd name="T19" fmla="*/ 18 h 30"/>
                  <a:gd name="T20" fmla="*/ 21 w 33"/>
                  <a:gd name="T21" fmla="*/ 21 h 30"/>
                  <a:gd name="T22" fmla="*/ 24 w 33"/>
                  <a:gd name="T23" fmla="*/ 21 h 30"/>
                  <a:gd name="T24" fmla="*/ 25 w 33"/>
                  <a:gd name="T25" fmla="*/ 23 h 30"/>
                  <a:gd name="T26" fmla="*/ 26 w 33"/>
                  <a:gd name="T27" fmla="*/ 24 h 30"/>
                  <a:gd name="T28" fmla="*/ 29 w 33"/>
                  <a:gd name="T29" fmla="*/ 30 h 30"/>
                  <a:gd name="T30" fmla="*/ 33 w 33"/>
                  <a:gd name="T31" fmla="*/ 30 h 30"/>
                  <a:gd name="T32" fmla="*/ 33 w 33"/>
                  <a:gd name="T33" fmla="*/ 29 h 30"/>
                  <a:gd name="T34" fmla="*/ 32 w 33"/>
                  <a:gd name="T35" fmla="*/ 25 h 30"/>
                  <a:gd name="T36" fmla="*/ 31 w 33"/>
                  <a:gd name="T37" fmla="*/ 22 h 30"/>
                  <a:gd name="T38" fmla="*/ 31 w 33"/>
                  <a:gd name="T39" fmla="*/ 21 h 30"/>
                  <a:gd name="T40" fmla="*/ 23 w 33"/>
                  <a:gd name="T41" fmla="*/ 16 h 30"/>
                  <a:gd name="T42" fmla="*/ 25 w 33"/>
                  <a:gd name="T43" fmla="*/ 15 h 30"/>
                  <a:gd name="T44" fmla="*/ 26 w 33"/>
                  <a:gd name="T45" fmla="*/ 13 h 30"/>
                  <a:gd name="T46" fmla="*/ 24 w 33"/>
                  <a:gd name="T47" fmla="*/ 11 h 30"/>
                  <a:gd name="T48" fmla="*/ 22 w 33"/>
                  <a:gd name="T49" fmla="*/ 6 h 30"/>
                  <a:gd name="T50" fmla="*/ 22 w 33"/>
                  <a:gd name="T51" fmla="*/ 6 h 30"/>
                  <a:gd name="T52" fmla="*/ 22 w 33"/>
                  <a:gd name="T53" fmla="*/ 6 h 30"/>
                  <a:gd name="T54" fmla="*/ 21 w 33"/>
                  <a:gd name="T55" fmla="*/ 4 h 30"/>
                  <a:gd name="T56" fmla="*/ 20 w 33"/>
                  <a:gd name="T57" fmla="*/ 3 h 30"/>
                  <a:gd name="T58" fmla="*/ 15 w 33"/>
                  <a:gd name="T59" fmla="*/ 0 h 30"/>
                  <a:gd name="T60" fmla="*/ 7 w 33"/>
                  <a:gd name="T61" fmla="*/ 0 h 30"/>
                  <a:gd name="T62" fmla="*/ 0 w 33"/>
                  <a:gd name="T6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 h="30">
                    <a:moveTo>
                      <a:pt x="0" y="1"/>
                    </a:moveTo>
                    <a:cubicBezTo>
                      <a:pt x="1" y="2"/>
                      <a:pt x="2" y="3"/>
                      <a:pt x="2" y="3"/>
                    </a:cubicBezTo>
                    <a:cubicBezTo>
                      <a:pt x="2" y="4"/>
                      <a:pt x="2" y="5"/>
                      <a:pt x="2" y="6"/>
                    </a:cubicBezTo>
                    <a:cubicBezTo>
                      <a:pt x="2" y="7"/>
                      <a:pt x="2" y="8"/>
                      <a:pt x="2" y="8"/>
                    </a:cubicBezTo>
                    <a:cubicBezTo>
                      <a:pt x="2" y="8"/>
                      <a:pt x="2" y="9"/>
                      <a:pt x="1" y="9"/>
                    </a:cubicBezTo>
                    <a:cubicBezTo>
                      <a:pt x="1" y="9"/>
                      <a:pt x="1" y="9"/>
                      <a:pt x="1" y="9"/>
                    </a:cubicBezTo>
                    <a:cubicBezTo>
                      <a:pt x="1" y="9"/>
                      <a:pt x="1" y="9"/>
                      <a:pt x="1" y="9"/>
                    </a:cubicBezTo>
                    <a:cubicBezTo>
                      <a:pt x="1" y="10"/>
                      <a:pt x="1" y="10"/>
                      <a:pt x="1" y="11"/>
                    </a:cubicBezTo>
                    <a:cubicBezTo>
                      <a:pt x="2" y="11"/>
                      <a:pt x="2" y="12"/>
                      <a:pt x="2" y="12"/>
                    </a:cubicBezTo>
                    <a:cubicBezTo>
                      <a:pt x="2" y="13"/>
                      <a:pt x="2" y="13"/>
                      <a:pt x="1" y="13"/>
                    </a:cubicBezTo>
                    <a:cubicBezTo>
                      <a:pt x="1" y="13"/>
                      <a:pt x="1" y="13"/>
                      <a:pt x="1" y="13"/>
                    </a:cubicBezTo>
                    <a:cubicBezTo>
                      <a:pt x="1" y="14"/>
                      <a:pt x="3" y="14"/>
                      <a:pt x="4" y="15"/>
                    </a:cubicBezTo>
                    <a:cubicBezTo>
                      <a:pt x="4" y="15"/>
                      <a:pt x="4" y="15"/>
                      <a:pt x="4" y="15"/>
                    </a:cubicBezTo>
                    <a:cubicBezTo>
                      <a:pt x="4" y="15"/>
                      <a:pt x="4" y="15"/>
                      <a:pt x="4" y="15"/>
                    </a:cubicBezTo>
                    <a:cubicBezTo>
                      <a:pt x="5" y="15"/>
                      <a:pt x="6" y="15"/>
                      <a:pt x="7" y="15"/>
                    </a:cubicBezTo>
                    <a:cubicBezTo>
                      <a:pt x="8" y="15"/>
                      <a:pt x="9" y="14"/>
                      <a:pt x="9" y="15"/>
                    </a:cubicBezTo>
                    <a:cubicBezTo>
                      <a:pt x="10" y="15"/>
                      <a:pt x="11" y="16"/>
                      <a:pt x="12" y="17"/>
                    </a:cubicBezTo>
                    <a:cubicBezTo>
                      <a:pt x="12" y="18"/>
                      <a:pt x="13" y="18"/>
                      <a:pt x="13" y="19"/>
                    </a:cubicBezTo>
                    <a:cubicBezTo>
                      <a:pt x="13" y="19"/>
                      <a:pt x="14" y="18"/>
                      <a:pt x="14" y="18"/>
                    </a:cubicBezTo>
                    <a:cubicBezTo>
                      <a:pt x="15" y="18"/>
                      <a:pt x="16" y="18"/>
                      <a:pt x="16" y="18"/>
                    </a:cubicBezTo>
                    <a:cubicBezTo>
                      <a:pt x="17" y="18"/>
                      <a:pt x="17" y="18"/>
                      <a:pt x="18" y="19"/>
                    </a:cubicBezTo>
                    <a:cubicBezTo>
                      <a:pt x="19" y="20"/>
                      <a:pt x="20" y="21"/>
                      <a:pt x="21" y="21"/>
                    </a:cubicBezTo>
                    <a:cubicBezTo>
                      <a:pt x="21" y="21"/>
                      <a:pt x="21" y="21"/>
                      <a:pt x="22" y="21"/>
                    </a:cubicBezTo>
                    <a:cubicBezTo>
                      <a:pt x="22" y="20"/>
                      <a:pt x="23" y="20"/>
                      <a:pt x="24" y="21"/>
                    </a:cubicBezTo>
                    <a:cubicBezTo>
                      <a:pt x="24" y="21"/>
                      <a:pt x="25" y="22"/>
                      <a:pt x="25" y="22"/>
                    </a:cubicBezTo>
                    <a:cubicBezTo>
                      <a:pt x="25" y="23"/>
                      <a:pt x="25" y="23"/>
                      <a:pt x="25" y="23"/>
                    </a:cubicBezTo>
                    <a:cubicBezTo>
                      <a:pt x="25" y="23"/>
                      <a:pt x="25" y="23"/>
                      <a:pt x="25" y="23"/>
                    </a:cubicBezTo>
                    <a:cubicBezTo>
                      <a:pt x="25" y="24"/>
                      <a:pt x="26" y="24"/>
                      <a:pt x="26" y="24"/>
                    </a:cubicBezTo>
                    <a:cubicBezTo>
                      <a:pt x="27" y="25"/>
                      <a:pt x="27" y="25"/>
                      <a:pt x="28" y="26"/>
                    </a:cubicBezTo>
                    <a:cubicBezTo>
                      <a:pt x="28" y="27"/>
                      <a:pt x="29" y="29"/>
                      <a:pt x="29" y="30"/>
                    </a:cubicBezTo>
                    <a:cubicBezTo>
                      <a:pt x="29" y="30"/>
                      <a:pt x="29" y="30"/>
                      <a:pt x="29" y="30"/>
                    </a:cubicBezTo>
                    <a:cubicBezTo>
                      <a:pt x="30" y="30"/>
                      <a:pt x="32" y="30"/>
                      <a:pt x="33" y="30"/>
                    </a:cubicBezTo>
                    <a:cubicBezTo>
                      <a:pt x="33" y="30"/>
                      <a:pt x="33" y="29"/>
                      <a:pt x="33" y="29"/>
                    </a:cubicBezTo>
                    <a:cubicBezTo>
                      <a:pt x="33" y="29"/>
                      <a:pt x="33" y="29"/>
                      <a:pt x="33" y="29"/>
                    </a:cubicBezTo>
                    <a:cubicBezTo>
                      <a:pt x="33" y="27"/>
                      <a:pt x="33" y="26"/>
                      <a:pt x="33" y="26"/>
                    </a:cubicBezTo>
                    <a:cubicBezTo>
                      <a:pt x="33" y="26"/>
                      <a:pt x="33" y="25"/>
                      <a:pt x="32" y="25"/>
                    </a:cubicBezTo>
                    <a:cubicBezTo>
                      <a:pt x="32" y="25"/>
                      <a:pt x="32" y="24"/>
                      <a:pt x="31" y="24"/>
                    </a:cubicBezTo>
                    <a:cubicBezTo>
                      <a:pt x="31" y="23"/>
                      <a:pt x="31" y="23"/>
                      <a:pt x="31" y="22"/>
                    </a:cubicBezTo>
                    <a:cubicBezTo>
                      <a:pt x="31" y="22"/>
                      <a:pt x="31" y="22"/>
                      <a:pt x="31" y="22"/>
                    </a:cubicBezTo>
                    <a:cubicBezTo>
                      <a:pt x="31" y="22"/>
                      <a:pt x="31" y="22"/>
                      <a:pt x="31" y="21"/>
                    </a:cubicBezTo>
                    <a:cubicBezTo>
                      <a:pt x="31" y="21"/>
                      <a:pt x="29" y="20"/>
                      <a:pt x="28" y="19"/>
                    </a:cubicBezTo>
                    <a:cubicBezTo>
                      <a:pt x="25" y="18"/>
                      <a:pt x="23" y="17"/>
                      <a:pt x="23" y="16"/>
                    </a:cubicBezTo>
                    <a:cubicBezTo>
                      <a:pt x="23" y="16"/>
                      <a:pt x="23" y="16"/>
                      <a:pt x="23" y="16"/>
                    </a:cubicBezTo>
                    <a:cubicBezTo>
                      <a:pt x="23" y="15"/>
                      <a:pt x="24" y="15"/>
                      <a:pt x="25" y="15"/>
                    </a:cubicBezTo>
                    <a:cubicBezTo>
                      <a:pt x="25" y="15"/>
                      <a:pt x="26" y="14"/>
                      <a:pt x="26" y="14"/>
                    </a:cubicBezTo>
                    <a:cubicBezTo>
                      <a:pt x="26" y="13"/>
                      <a:pt x="26" y="13"/>
                      <a:pt x="26" y="13"/>
                    </a:cubicBezTo>
                    <a:cubicBezTo>
                      <a:pt x="26" y="13"/>
                      <a:pt x="26" y="12"/>
                      <a:pt x="26" y="12"/>
                    </a:cubicBezTo>
                    <a:cubicBezTo>
                      <a:pt x="26" y="12"/>
                      <a:pt x="25" y="11"/>
                      <a:pt x="24" y="11"/>
                    </a:cubicBezTo>
                    <a:cubicBezTo>
                      <a:pt x="22" y="10"/>
                      <a:pt x="21" y="9"/>
                      <a:pt x="20" y="8"/>
                    </a:cubicBezTo>
                    <a:cubicBezTo>
                      <a:pt x="20" y="7"/>
                      <a:pt x="21" y="7"/>
                      <a:pt x="22" y="6"/>
                    </a:cubicBezTo>
                    <a:cubicBezTo>
                      <a:pt x="22" y="6"/>
                      <a:pt x="22" y="6"/>
                      <a:pt x="22" y="6"/>
                    </a:cubicBezTo>
                    <a:cubicBezTo>
                      <a:pt x="22" y="6"/>
                      <a:pt x="22" y="6"/>
                      <a:pt x="22" y="6"/>
                    </a:cubicBezTo>
                    <a:cubicBezTo>
                      <a:pt x="22" y="6"/>
                      <a:pt x="22" y="6"/>
                      <a:pt x="22" y="6"/>
                    </a:cubicBezTo>
                    <a:cubicBezTo>
                      <a:pt x="22" y="6"/>
                      <a:pt x="22" y="6"/>
                      <a:pt x="22" y="6"/>
                    </a:cubicBezTo>
                    <a:cubicBezTo>
                      <a:pt x="22" y="5"/>
                      <a:pt x="22" y="5"/>
                      <a:pt x="22" y="5"/>
                    </a:cubicBezTo>
                    <a:cubicBezTo>
                      <a:pt x="22" y="5"/>
                      <a:pt x="21" y="4"/>
                      <a:pt x="21" y="4"/>
                    </a:cubicBezTo>
                    <a:cubicBezTo>
                      <a:pt x="20" y="3"/>
                      <a:pt x="20" y="3"/>
                      <a:pt x="20" y="3"/>
                    </a:cubicBezTo>
                    <a:cubicBezTo>
                      <a:pt x="20" y="3"/>
                      <a:pt x="20" y="3"/>
                      <a:pt x="20" y="3"/>
                    </a:cubicBezTo>
                    <a:cubicBezTo>
                      <a:pt x="19" y="3"/>
                      <a:pt x="18" y="3"/>
                      <a:pt x="18" y="3"/>
                    </a:cubicBezTo>
                    <a:cubicBezTo>
                      <a:pt x="17" y="2"/>
                      <a:pt x="16" y="0"/>
                      <a:pt x="15" y="0"/>
                    </a:cubicBezTo>
                    <a:cubicBezTo>
                      <a:pt x="14" y="0"/>
                      <a:pt x="13" y="0"/>
                      <a:pt x="11" y="0"/>
                    </a:cubicBezTo>
                    <a:cubicBezTo>
                      <a:pt x="10" y="0"/>
                      <a:pt x="8" y="0"/>
                      <a:pt x="7" y="0"/>
                    </a:cubicBezTo>
                    <a:cubicBezTo>
                      <a:pt x="6" y="0"/>
                      <a:pt x="3" y="1"/>
                      <a:pt x="1" y="1"/>
                    </a:cubicBezTo>
                    <a:cubicBezTo>
                      <a:pt x="0" y="1"/>
                      <a:pt x="0" y="1"/>
                      <a:pt x="0"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73" name="Rectangle 490">
                <a:extLst>
                  <a:ext uri="{FF2B5EF4-FFF2-40B4-BE49-F238E27FC236}">
                    <a16:creationId xmlns:a16="http://schemas.microsoft.com/office/drawing/2014/main" id="{A1D2B090-227C-EC49-9D35-93EE28BF1EF2}"/>
                  </a:ext>
                </a:extLst>
              </p:cNvPr>
              <p:cNvSpPr>
                <a:spLocks noChangeArrowheads="1"/>
              </p:cNvSpPr>
              <p:nvPr/>
            </p:nvSpPr>
            <p:spPr bwMode="auto">
              <a:xfrm>
                <a:off x="5392737" y="3022600"/>
                <a:ext cx="1588" cy="1588"/>
              </a:xfrm>
              <a:prstGeom prst="rect">
                <a:avLst/>
              </a:pr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74" name="Freeform 499">
                <a:extLst>
                  <a:ext uri="{FF2B5EF4-FFF2-40B4-BE49-F238E27FC236}">
                    <a16:creationId xmlns:a16="http://schemas.microsoft.com/office/drawing/2014/main" id="{0C977CE6-4029-6247-AA3E-5194C9B91E2F}"/>
                  </a:ext>
                </a:extLst>
              </p:cNvPr>
              <p:cNvSpPr>
                <a:spLocks/>
              </p:cNvSpPr>
              <p:nvPr/>
            </p:nvSpPr>
            <p:spPr bwMode="auto">
              <a:xfrm>
                <a:off x="5289550" y="2895600"/>
                <a:ext cx="166688" cy="71438"/>
              </a:xfrm>
              <a:custGeom>
                <a:avLst/>
                <a:gdLst>
                  <a:gd name="T0" fmla="*/ 1 w 72"/>
                  <a:gd name="T1" fmla="*/ 2 h 31"/>
                  <a:gd name="T2" fmla="*/ 11 w 72"/>
                  <a:gd name="T3" fmla="*/ 7 h 31"/>
                  <a:gd name="T4" fmla="*/ 16 w 72"/>
                  <a:gd name="T5" fmla="*/ 11 h 31"/>
                  <a:gd name="T6" fmla="*/ 18 w 72"/>
                  <a:gd name="T7" fmla="*/ 17 h 31"/>
                  <a:gd name="T8" fmla="*/ 19 w 72"/>
                  <a:gd name="T9" fmla="*/ 23 h 31"/>
                  <a:gd name="T10" fmla="*/ 17 w 72"/>
                  <a:gd name="T11" fmla="*/ 26 h 31"/>
                  <a:gd name="T12" fmla="*/ 21 w 72"/>
                  <a:gd name="T13" fmla="*/ 26 h 31"/>
                  <a:gd name="T14" fmla="*/ 25 w 72"/>
                  <a:gd name="T15" fmla="*/ 27 h 31"/>
                  <a:gd name="T16" fmla="*/ 26 w 72"/>
                  <a:gd name="T17" fmla="*/ 27 h 31"/>
                  <a:gd name="T18" fmla="*/ 29 w 72"/>
                  <a:gd name="T19" fmla="*/ 25 h 31"/>
                  <a:gd name="T20" fmla="*/ 30 w 72"/>
                  <a:gd name="T21" fmla="*/ 25 h 31"/>
                  <a:gd name="T22" fmla="*/ 33 w 72"/>
                  <a:gd name="T23" fmla="*/ 26 h 31"/>
                  <a:gd name="T24" fmla="*/ 36 w 72"/>
                  <a:gd name="T25" fmla="*/ 29 h 31"/>
                  <a:gd name="T26" fmla="*/ 38 w 72"/>
                  <a:gd name="T27" fmla="*/ 31 h 31"/>
                  <a:gd name="T28" fmla="*/ 46 w 72"/>
                  <a:gd name="T29" fmla="*/ 30 h 31"/>
                  <a:gd name="T30" fmla="*/ 54 w 72"/>
                  <a:gd name="T31" fmla="*/ 30 h 31"/>
                  <a:gd name="T32" fmla="*/ 58 w 72"/>
                  <a:gd name="T33" fmla="*/ 27 h 31"/>
                  <a:gd name="T34" fmla="*/ 62 w 72"/>
                  <a:gd name="T35" fmla="*/ 29 h 31"/>
                  <a:gd name="T36" fmla="*/ 67 w 72"/>
                  <a:gd name="T37" fmla="*/ 30 h 31"/>
                  <a:gd name="T38" fmla="*/ 72 w 72"/>
                  <a:gd name="T39" fmla="*/ 31 h 31"/>
                  <a:gd name="T40" fmla="*/ 72 w 72"/>
                  <a:gd name="T41" fmla="*/ 31 h 31"/>
                  <a:gd name="T42" fmla="*/ 72 w 72"/>
                  <a:gd name="T43" fmla="*/ 29 h 31"/>
                  <a:gd name="T44" fmla="*/ 72 w 72"/>
                  <a:gd name="T45" fmla="*/ 29 h 31"/>
                  <a:gd name="T46" fmla="*/ 70 w 72"/>
                  <a:gd name="T47" fmla="*/ 27 h 31"/>
                  <a:gd name="T48" fmla="*/ 70 w 72"/>
                  <a:gd name="T49" fmla="*/ 27 h 31"/>
                  <a:gd name="T50" fmla="*/ 70 w 72"/>
                  <a:gd name="T51" fmla="*/ 21 h 31"/>
                  <a:gd name="T52" fmla="*/ 68 w 72"/>
                  <a:gd name="T53" fmla="*/ 21 h 31"/>
                  <a:gd name="T54" fmla="*/ 68 w 72"/>
                  <a:gd name="T55" fmla="*/ 21 h 31"/>
                  <a:gd name="T56" fmla="*/ 62 w 72"/>
                  <a:gd name="T57" fmla="*/ 17 h 31"/>
                  <a:gd name="T58" fmla="*/ 63 w 72"/>
                  <a:gd name="T59" fmla="*/ 14 h 31"/>
                  <a:gd name="T60" fmla="*/ 60 w 72"/>
                  <a:gd name="T61" fmla="*/ 13 h 31"/>
                  <a:gd name="T62" fmla="*/ 55 w 72"/>
                  <a:gd name="T63" fmla="*/ 11 h 31"/>
                  <a:gd name="T64" fmla="*/ 54 w 72"/>
                  <a:gd name="T65" fmla="*/ 11 h 31"/>
                  <a:gd name="T66" fmla="*/ 52 w 72"/>
                  <a:gd name="T67" fmla="*/ 12 h 31"/>
                  <a:gd name="T68" fmla="*/ 49 w 72"/>
                  <a:gd name="T69" fmla="*/ 11 h 31"/>
                  <a:gd name="T70" fmla="*/ 47 w 72"/>
                  <a:gd name="T71" fmla="*/ 11 h 31"/>
                  <a:gd name="T72" fmla="*/ 44 w 72"/>
                  <a:gd name="T73" fmla="*/ 13 h 31"/>
                  <a:gd name="T74" fmla="*/ 41 w 72"/>
                  <a:gd name="T75" fmla="*/ 12 h 31"/>
                  <a:gd name="T76" fmla="*/ 41 w 72"/>
                  <a:gd name="T77" fmla="*/ 10 h 31"/>
                  <a:gd name="T78" fmla="*/ 35 w 72"/>
                  <a:gd name="T79" fmla="*/ 8 h 31"/>
                  <a:gd name="T80" fmla="*/ 32 w 72"/>
                  <a:gd name="T81" fmla="*/ 6 h 31"/>
                  <a:gd name="T82" fmla="*/ 31 w 72"/>
                  <a:gd name="T83" fmla="*/ 5 h 31"/>
                  <a:gd name="T84" fmla="*/ 26 w 72"/>
                  <a:gd name="T85" fmla="*/ 4 h 31"/>
                  <a:gd name="T86" fmla="*/ 25 w 72"/>
                  <a:gd name="T87" fmla="*/ 4 h 31"/>
                  <a:gd name="T88" fmla="*/ 20 w 72"/>
                  <a:gd name="T89" fmla="*/ 4 h 31"/>
                  <a:gd name="T90" fmla="*/ 12 w 72"/>
                  <a:gd name="T91" fmla="*/ 2 h 31"/>
                  <a:gd name="T92" fmla="*/ 6 w 72"/>
                  <a:gd name="T93" fmla="*/ 0 h 31"/>
                  <a:gd name="T94" fmla="*/ 3 w 72"/>
                  <a:gd name="T95" fmla="*/ 0 h 31"/>
                  <a:gd name="T96" fmla="*/ 1 w 72"/>
                  <a:gd name="T9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 h="31">
                    <a:moveTo>
                      <a:pt x="0" y="2"/>
                    </a:moveTo>
                    <a:cubicBezTo>
                      <a:pt x="1" y="2"/>
                      <a:pt x="1" y="2"/>
                      <a:pt x="1" y="2"/>
                    </a:cubicBezTo>
                    <a:cubicBezTo>
                      <a:pt x="3" y="4"/>
                      <a:pt x="4" y="5"/>
                      <a:pt x="6" y="5"/>
                    </a:cubicBezTo>
                    <a:cubicBezTo>
                      <a:pt x="7" y="6"/>
                      <a:pt x="10" y="6"/>
                      <a:pt x="11" y="7"/>
                    </a:cubicBezTo>
                    <a:cubicBezTo>
                      <a:pt x="12" y="7"/>
                      <a:pt x="12" y="8"/>
                      <a:pt x="12" y="9"/>
                    </a:cubicBezTo>
                    <a:cubicBezTo>
                      <a:pt x="13" y="10"/>
                      <a:pt x="15" y="11"/>
                      <a:pt x="16" y="11"/>
                    </a:cubicBezTo>
                    <a:cubicBezTo>
                      <a:pt x="17" y="11"/>
                      <a:pt x="17" y="12"/>
                      <a:pt x="17" y="13"/>
                    </a:cubicBezTo>
                    <a:cubicBezTo>
                      <a:pt x="17" y="14"/>
                      <a:pt x="17" y="16"/>
                      <a:pt x="18" y="17"/>
                    </a:cubicBezTo>
                    <a:cubicBezTo>
                      <a:pt x="18" y="18"/>
                      <a:pt x="19" y="18"/>
                      <a:pt x="19" y="19"/>
                    </a:cubicBezTo>
                    <a:cubicBezTo>
                      <a:pt x="20" y="20"/>
                      <a:pt x="19" y="21"/>
                      <a:pt x="19" y="23"/>
                    </a:cubicBezTo>
                    <a:cubicBezTo>
                      <a:pt x="19" y="24"/>
                      <a:pt x="18" y="25"/>
                      <a:pt x="17" y="26"/>
                    </a:cubicBezTo>
                    <a:cubicBezTo>
                      <a:pt x="17" y="26"/>
                      <a:pt x="17" y="26"/>
                      <a:pt x="17" y="26"/>
                    </a:cubicBezTo>
                    <a:cubicBezTo>
                      <a:pt x="18" y="26"/>
                      <a:pt x="19" y="26"/>
                      <a:pt x="19" y="26"/>
                    </a:cubicBezTo>
                    <a:cubicBezTo>
                      <a:pt x="20" y="26"/>
                      <a:pt x="20" y="26"/>
                      <a:pt x="21" y="26"/>
                    </a:cubicBezTo>
                    <a:cubicBezTo>
                      <a:pt x="22" y="26"/>
                      <a:pt x="23" y="26"/>
                      <a:pt x="24" y="26"/>
                    </a:cubicBezTo>
                    <a:cubicBezTo>
                      <a:pt x="25" y="26"/>
                      <a:pt x="25" y="27"/>
                      <a:pt x="25" y="27"/>
                    </a:cubicBezTo>
                    <a:cubicBezTo>
                      <a:pt x="26" y="27"/>
                      <a:pt x="26" y="27"/>
                      <a:pt x="26" y="27"/>
                    </a:cubicBezTo>
                    <a:cubicBezTo>
                      <a:pt x="26" y="27"/>
                      <a:pt x="26" y="27"/>
                      <a:pt x="26" y="27"/>
                    </a:cubicBezTo>
                    <a:cubicBezTo>
                      <a:pt x="26" y="27"/>
                      <a:pt x="27" y="27"/>
                      <a:pt x="27" y="27"/>
                    </a:cubicBezTo>
                    <a:cubicBezTo>
                      <a:pt x="27" y="26"/>
                      <a:pt x="28" y="25"/>
                      <a:pt x="29" y="25"/>
                    </a:cubicBezTo>
                    <a:cubicBezTo>
                      <a:pt x="29" y="25"/>
                      <a:pt x="30" y="25"/>
                      <a:pt x="30" y="25"/>
                    </a:cubicBezTo>
                    <a:cubicBezTo>
                      <a:pt x="30" y="25"/>
                      <a:pt x="30" y="25"/>
                      <a:pt x="30" y="25"/>
                    </a:cubicBezTo>
                    <a:cubicBezTo>
                      <a:pt x="30" y="25"/>
                      <a:pt x="31" y="25"/>
                      <a:pt x="31" y="25"/>
                    </a:cubicBezTo>
                    <a:cubicBezTo>
                      <a:pt x="31" y="25"/>
                      <a:pt x="32" y="26"/>
                      <a:pt x="33" y="26"/>
                    </a:cubicBezTo>
                    <a:cubicBezTo>
                      <a:pt x="33" y="27"/>
                      <a:pt x="33" y="27"/>
                      <a:pt x="34" y="28"/>
                    </a:cubicBezTo>
                    <a:cubicBezTo>
                      <a:pt x="34" y="28"/>
                      <a:pt x="35" y="28"/>
                      <a:pt x="36" y="29"/>
                    </a:cubicBezTo>
                    <a:cubicBezTo>
                      <a:pt x="37" y="30"/>
                      <a:pt x="38" y="30"/>
                      <a:pt x="38" y="31"/>
                    </a:cubicBezTo>
                    <a:cubicBezTo>
                      <a:pt x="38" y="31"/>
                      <a:pt x="38" y="31"/>
                      <a:pt x="38" y="31"/>
                    </a:cubicBezTo>
                    <a:cubicBezTo>
                      <a:pt x="39" y="31"/>
                      <a:pt x="39" y="31"/>
                      <a:pt x="40" y="31"/>
                    </a:cubicBezTo>
                    <a:cubicBezTo>
                      <a:pt x="42" y="31"/>
                      <a:pt x="45" y="30"/>
                      <a:pt x="46" y="30"/>
                    </a:cubicBezTo>
                    <a:cubicBezTo>
                      <a:pt x="47" y="30"/>
                      <a:pt x="48" y="30"/>
                      <a:pt x="50" y="30"/>
                    </a:cubicBezTo>
                    <a:cubicBezTo>
                      <a:pt x="52" y="30"/>
                      <a:pt x="54" y="30"/>
                      <a:pt x="54" y="30"/>
                    </a:cubicBezTo>
                    <a:cubicBezTo>
                      <a:pt x="54" y="29"/>
                      <a:pt x="55" y="29"/>
                      <a:pt x="56" y="28"/>
                    </a:cubicBezTo>
                    <a:cubicBezTo>
                      <a:pt x="56" y="28"/>
                      <a:pt x="57" y="27"/>
                      <a:pt x="58" y="27"/>
                    </a:cubicBezTo>
                    <a:cubicBezTo>
                      <a:pt x="58" y="27"/>
                      <a:pt x="58" y="27"/>
                      <a:pt x="58" y="27"/>
                    </a:cubicBezTo>
                    <a:cubicBezTo>
                      <a:pt x="59" y="27"/>
                      <a:pt x="61" y="28"/>
                      <a:pt x="62" y="29"/>
                    </a:cubicBezTo>
                    <a:cubicBezTo>
                      <a:pt x="63" y="29"/>
                      <a:pt x="64" y="30"/>
                      <a:pt x="64" y="30"/>
                    </a:cubicBezTo>
                    <a:cubicBezTo>
                      <a:pt x="65" y="30"/>
                      <a:pt x="66" y="30"/>
                      <a:pt x="67" y="30"/>
                    </a:cubicBezTo>
                    <a:cubicBezTo>
                      <a:pt x="69" y="31"/>
                      <a:pt x="72" y="31"/>
                      <a:pt x="72" y="31"/>
                    </a:cubicBezTo>
                    <a:cubicBezTo>
                      <a:pt x="72" y="31"/>
                      <a:pt x="72" y="31"/>
                      <a:pt x="72" y="31"/>
                    </a:cubicBezTo>
                    <a:cubicBezTo>
                      <a:pt x="72" y="31"/>
                      <a:pt x="72" y="31"/>
                      <a:pt x="72" y="31"/>
                    </a:cubicBezTo>
                    <a:cubicBezTo>
                      <a:pt x="72" y="31"/>
                      <a:pt x="72" y="31"/>
                      <a:pt x="72" y="31"/>
                    </a:cubicBezTo>
                    <a:cubicBezTo>
                      <a:pt x="72" y="31"/>
                      <a:pt x="72" y="31"/>
                      <a:pt x="72" y="30"/>
                    </a:cubicBezTo>
                    <a:cubicBezTo>
                      <a:pt x="72" y="30"/>
                      <a:pt x="72" y="30"/>
                      <a:pt x="72" y="29"/>
                    </a:cubicBezTo>
                    <a:cubicBezTo>
                      <a:pt x="72" y="29"/>
                      <a:pt x="72" y="29"/>
                      <a:pt x="72" y="29"/>
                    </a:cubicBezTo>
                    <a:cubicBezTo>
                      <a:pt x="72" y="29"/>
                      <a:pt x="72" y="29"/>
                      <a:pt x="72" y="29"/>
                    </a:cubicBezTo>
                    <a:cubicBezTo>
                      <a:pt x="72" y="29"/>
                      <a:pt x="71" y="28"/>
                      <a:pt x="70" y="28"/>
                    </a:cubicBezTo>
                    <a:cubicBezTo>
                      <a:pt x="70" y="28"/>
                      <a:pt x="70" y="27"/>
                      <a:pt x="70" y="27"/>
                    </a:cubicBezTo>
                    <a:cubicBezTo>
                      <a:pt x="70" y="27"/>
                      <a:pt x="70" y="27"/>
                      <a:pt x="70" y="27"/>
                    </a:cubicBezTo>
                    <a:cubicBezTo>
                      <a:pt x="70" y="27"/>
                      <a:pt x="70" y="27"/>
                      <a:pt x="70" y="27"/>
                    </a:cubicBezTo>
                    <a:cubicBezTo>
                      <a:pt x="69" y="27"/>
                      <a:pt x="68" y="26"/>
                      <a:pt x="68" y="25"/>
                    </a:cubicBezTo>
                    <a:cubicBezTo>
                      <a:pt x="68" y="24"/>
                      <a:pt x="70" y="22"/>
                      <a:pt x="70" y="21"/>
                    </a:cubicBezTo>
                    <a:cubicBezTo>
                      <a:pt x="70" y="21"/>
                      <a:pt x="70" y="21"/>
                      <a:pt x="70" y="21"/>
                    </a:cubicBezTo>
                    <a:cubicBezTo>
                      <a:pt x="69" y="21"/>
                      <a:pt x="69" y="21"/>
                      <a:pt x="68" y="21"/>
                    </a:cubicBezTo>
                    <a:cubicBezTo>
                      <a:pt x="68" y="21"/>
                      <a:pt x="68" y="21"/>
                      <a:pt x="68" y="21"/>
                    </a:cubicBezTo>
                    <a:cubicBezTo>
                      <a:pt x="68" y="21"/>
                      <a:pt x="68" y="21"/>
                      <a:pt x="68" y="21"/>
                    </a:cubicBezTo>
                    <a:cubicBezTo>
                      <a:pt x="67" y="21"/>
                      <a:pt x="66" y="21"/>
                      <a:pt x="65" y="20"/>
                    </a:cubicBezTo>
                    <a:cubicBezTo>
                      <a:pt x="64" y="19"/>
                      <a:pt x="62" y="18"/>
                      <a:pt x="62" y="17"/>
                    </a:cubicBezTo>
                    <a:cubicBezTo>
                      <a:pt x="61" y="17"/>
                      <a:pt x="62" y="16"/>
                      <a:pt x="62" y="15"/>
                    </a:cubicBezTo>
                    <a:cubicBezTo>
                      <a:pt x="63" y="14"/>
                      <a:pt x="63" y="14"/>
                      <a:pt x="63" y="14"/>
                    </a:cubicBezTo>
                    <a:cubicBezTo>
                      <a:pt x="63" y="14"/>
                      <a:pt x="63" y="14"/>
                      <a:pt x="63" y="14"/>
                    </a:cubicBezTo>
                    <a:cubicBezTo>
                      <a:pt x="63" y="13"/>
                      <a:pt x="62" y="13"/>
                      <a:pt x="60" y="13"/>
                    </a:cubicBezTo>
                    <a:cubicBezTo>
                      <a:pt x="60" y="13"/>
                      <a:pt x="59" y="13"/>
                      <a:pt x="58" y="13"/>
                    </a:cubicBezTo>
                    <a:cubicBezTo>
                      <a:pt x="58" y="13"/>
                      <a:pt x="56" y="12"/>
                      <a:pt x="55" y="11"/>
                    </a:cubicBezTo>
                    <a:cubicBezTo>
                      <a:pt x="55" y="11"/>
                      <a:pt x="55" y="10"/>
                      <a:pt x="55" y="10"/>
                    </a:cubicBezTo>
                    <a:cubicBezTo>
                      <a:pt x="54" y="11"/>
                      <a:pt x="54" y="11"/>
                      <a:pt x="54" y="11"/>
                    </a:cubicBezTo>
                    <a:cubicBezTo>
                      <a:pt x="54" y="12"/>
                      <a:pt x="54" y="12"/>
                      <a:pt x="53" y="12"/>
                    </a:cubicBezTo>
                    <a:cubicBezTo>
                      <a:pt x="53" y="12"/>
                      <a:pt x="52" y="12"/>
                      <a:pt x="52" y="12"/>
                    </a:cubicBezTo>
                    <a:cubicBezTo>
                      <a:pt x="51" y="11"/>
                      <a:pt x="51" y="11"/>
                      <a:pt x="51" y="11"/>
                    </a:cubicBezTo>
                    <a:cubicBezTo>
                      <a:pt x="50" y="11"/>
                      <a:pt x="49" y="11"/>
                      <a:pt x="49" y="11"/>
                    </a:cubicBezTo>
                    <a:cubicBezTo>
                      <a:pt x="48" y="11"/>
                      <a:pt x="48" y="11"/>
                      <a:pt x="48" y="11"/>
                    </a:cubicBezTo>
                    <a:cubicBezTo>
                      <a:pt x="48" y="11"/>
                      <a:pt x="47" y="11"/>
                      <a:pt x="47" y="11"/>
                    </a:cubicBezTo>
                    <a:cubicBezTo>
                      <a:pt x="47" y="11"/>
                      <a:pt x="47" y="11"/>
                      <a:pt x="47" y="11"/>
                    </a:cubicBezTo>
                    <a:cubicBezTo>
                      <a:pt x="46" y="12"/>
                      <a:pt x="45" y="13"/>
                      <a:pt x="44" y="13"/>
                    </a:cubicBezTo>
                    <a:cubicBezTo>
                      <a:pt x="43" y="14"/>
                      <a:pt x="42" y="13"/>
                      <a:pt x="42" y="13"/>
                    </a:cubicBezTo>
                    <a:cubicBezTo>
                      <a:pt x="41" y="13"/>
                      <a:pt x="41" y="13"/>
                      <a:pt x="41" y="12"/>
                    </a:cubicBezTo>
                    <a:cubicBezTo>
                      <a:pt x="40" y="12"/>
                      <a:pt x="40" y="11"/>
                      <a:pt x="41" y="10"/>
                    </a:cubicBezTo>
                    <a:cubicBezTo>
                      <a:pt x="41" y="10"/>
                      <a:pt x="41" y="10"/>
                      <a:pt x="41" y="10"/>
                    </a:cubicBezTo>
                    <a:cubicBezTo>
                      <a:pt x="41" y="10"/>
                      <a:pt x="37" y="9"/>
                      <a:pt x="35" y="8"/>
                    </a:cubicBezTo>
                    <a:cubicBezTo>
                      <a:pt x="35" y="8"/>
                      <a:pt x="35" y="8"/>
                      <a:pt x="35" y="8"/>
                    </a:cubicBezTo>
                    <a:cubicBezTo>
                      <a:pt x="35" y="8"/>
                      <a:pt x="35" y="8"/>
                      <a:pt x="35" y="8"/>
                    </a:cubicBezTo>
                    <a:cubicBezTo>
                      <a:pt x="34" y="7"/>
                      <a:pt x="33" y="6"/>
                      <a:pt x="32" y="6"/>
                    </a:cubicBezTo>
                    <a:cubicBezTo>
                      <a:pt x="32" y="5"/>
                      <a:pt x="31" y="5"/>
                      <a:pt x="31" y="5"/>
                    </a:cubicBezTo>
                    <a:cubicBezTo>
                      <a:pt x="31" y="5"/>
                      <a:pt x="31" y="5"/>
                      <a:pt x="31" y="5"/>
                    </a:cubicBezTo>
                    <a:cubicBezTo>
                      <a:pt x="31" y="5"/>
                      <a:pt x="30" y="4"/>
                      <a:pt x="29" y="4"/>
                    </a:cubicBezTo>
                    <a:cubicBezTo>
                      <a:pt x="28" y="4"/>
                      <a:pt x="27" y="4"/>
                      <a:pt x="26" y="4"/>
                    </a:cubicBezTo>
                    <a:cubicBezTo>
                      <a:pt x="25" y="4"/>
                      <a:pt x="25" y="4"/>
                      <a:pt x="25" y="4"/>
                    </a:cubicBezTo>
                    <a:cubicBezTo>
                      <a:pt x="25" y="4"/>
                      <a:pt x="25" y="4"/>
                      <a:pt x="25" y="4"/>
                    </a:cubicBezTo>
                    <a:cubicBezTo>
                      <a:pt x="24" y="4"/>
                      <a:pt x="24" y="4"/>
                      <a:pt x="24" y="5"/>
                    </a:cubicBezTo>
                    <a:cubicBezTo>
                      <a:pt x="23" y="5"/>
                      <a:pt x="22" y="5"/>
                      <a:pt x="20" y="4"/>
                    </a:cubicBezTo>
                    <a:cubicBezTo>
                      <a:pt x="20" y="4"/>
                      <a:pt x="19" y="4"/>
                      <a:pt x="18" y="4"/>
                    </a:cubicBezTo>
                    <a:cubicBezTo>
                      <a:pt x="17" y="4"/>
                      <a:pt x="14" y="3"/>
                      <a:pt x="12" y="2"/>
                    </a:cubicBezTo>
                    <a:cubicBezTo>
                      <a:pt x="10" y="1"/>
                      <a:pt x="8" y="0"/>
                      <a:pt x="7" y="0"/>
                    </a:cubicBezTo>
                    <a:cubicBezTo>
                      <a:pt x="7" y="0"/>
                      <a:pt x="7" y="0"/>
                      <a:pt x="6" y="0"/>
                    </a:cubicBezTo>
                    <a:cubicBezTo>
                      <a:pt x="6" y="0"/>
                      <a:pt x="5" y="0"/>
                      <a:pt x="5" y="0"/>
                    </a:cubicBezTo>
                    <a:cubicBezTo>
                      <a:pt x="4" y="0"/>
                      <a:pt x="4" y="0"/>
                      <a:pt x="3" y="0"/>
                    </a:cubicBezTo>
                    <a:cubicBezTo>
                      <a:pt x="2" y="0"/>
                      <a:pt x="2" y="0"/>
                      <a:pt x="1" y="0"/>
                    </a:cubicBezTo>
                    <a:cubicBezTo>
                      <a:pt x="1" y="0"/>
                      <a:pt x="1" y="0"/>
                      <a:pt x="1" y="0"/>
                    </a:cubicBezTo>
                    <a:cubicBezTo>
                      <a:pt x="1" y="0"/>
                      <a:pt x="1" y="1"/>
                      <a:pt x="0"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75" name="Freeform 500">
                <a:extLst>
                  <a:ext uri="{FF2B5EF4-FFF2-40B4-BE49-F238E27FC236}">
                    <a16:creationId xmlns:a16="http://schemas.microsoft.com/office/drawing/2014/main" id="{C527C4BA-C399-C645-99A6-3B229790DF0F}"/>
                  </a:ext>
                </a:extLst>
              </p:cNvPr>
              <p:cNvSpPr>
                <a:spLocks/>
              </p:cNvSpPr>
              <p:nvPr/>
            </p:nvSpPr>
            <p:spPr bwMode="auto">
              <a:xfrm>
                <a:off x="4937125" y="2938463"/>
                <a:ext cx="473075" cy="187325"/>
              </a:xfrm>
              <a:custGeom>
                <a:avLst/>
                <a:gdLst>
                  <a:gd name="T0" fmla="*/ 162 w 205"/>
                  <a:gd name="T1" fmla="*/ 12 h 81"/>
                  <a:gd name="T2" fmla="*/ 153 w 205"/>
                  <a:gd name="T3" fmla="*/ 15 h 81"/>
                  <a:gd name="T4" fmla="*/ 140 w 205"/>
                  <a:gd name="T5" fmla="*/ 14 h 81"/>
                  <a:gd name="T6" fmla="*/ 122 w 205"/>
                  <a:gd name="T7" fmla="*/ 13 h 81"/>
                  <a:gd name="T8" fmla="*/ 110 w 205"/>
                  <a:gd name="T9" fmla="*/ 8 h 81"/>
                  <a:gd name="T10" fmla="*/ 100 w 205"/>
                  <a:gd name="T11" fmla="*/ 1 h 81"/>
                  <a:gd name="T12" fmla="*/ 78 w 205"/>
                  <a:gd name="T13" fmla="*/ 1 h 81"/>
                  <a:gd name="T14" fmla="*/ 62 w 205"/>
                  <a:gd name="T15" fmla="*/ 9 h 81"/>
                  <a:gd name="T16" fmla="*/ 42 w 205"/>
                  <a:gd name="T17" fmla="*/ 13 h 81"/>
                  <a:gd name="T18" fmla="*/ 41 w 205"/>
                  <a:gd name="T19" fmla="*/ 18 h 81"/>
                  <a:gd name="T20" fmla="*/ 32 w 205"/>
                  <a:gd name="T21" fmla="*/ 23 h 81"/>
                  <a:gd name="T22" fmla="*/ 12 w 205"/>
                  <a:gd name="T23" fmla="*/ 22 h 81"/>
                  <a:gd name="T24" fmla="*/ 0 w 205"/>
                  <a:gd name="T25" fmla="*/ 34 h 81"/>
                  <a:gd name="T26" fmla="*/ 7 w 205"/>
                  <a:gd name="T27" fmla="*/ 38 h 81"/>
                  <a:gd name="T28" fmla="*/ 7 w 205"/>
                  <a:gd name="T29" fmla="*/ 46 h 81"/>
                  <a:gd name="T30" fmla="*/ 3 w 205"/>
                  <a:gd name="T31" fmla="*/ 49 h 81"/>
                  <a:gd name="T32" fmla="*/ 12 w 205"/>
                  <a:gd name="T33" fmla="*/ 56 h 81"/>
                  <a:gd name="T34" fmla="*/ 16 w 205"/>
                  <a:gd name="T35" fmla="*/ 62 h 81"/>
                  <a:gd name="T36" fmla="*/ 23 w 205"/>
                  <a:gd name="T37" fmla="*/ 65 h 81"/>
                  <a:gd name="T38" fmla="*/ 27 w 205"/>
                  <a:gd name="T39" fmla="*/ 70 h 81"/>
                  <a:gd name="T40" fmla="*/ 39 w 205"/>
                  <a:gd name="T41" fmla="*/ 77 h 81"/>
                  <a:gd name="T42" fmla="*/ 49 w 205"/>
                  <a:gd name="T43" fmla="*/ 68 h 81"/>
                  <a:gd name="T44" fmla="*/ 78 w 205"/>
                  <a:gd name="T45" fmla="*/ 77 h 81"/>
                  <a:gd name="T46" fmla="*/ 97 w 205"/>
                  <a:gd name="T47" fmla="*/ 69 h 81"/>
                  <a:gd name="T48" fmla="*/ 107 w 205"/>
                  <a:gd name="T49" fmla="*/ 75 h 81"/>
                  <a:gd name="T50" fmla="*/ 111 w 205"/>
                  <a:gd name="T51" fmla="*/ 79 h 81"/>
                  <a:gd name="T52" fmla="*/ 113 w 205"/>
                  <a:gd name="T53" fmla="*/ 76 h 81"/>
                  <a:gd name="T54" fmla="*/ 115 w 205"/>
                  <a:gd name="T55" fmla="*/ 74 h 81"/>
                  <a:gd name="T56" fmla="*/ 120 w 205"/>
                  <a:gd name="T57" fmla="*/ 70 h 81"/>
                  <a:gd name="T58" fmla="*/ 128 w 205"/>
                  <a:gd name="T59" fmla="*/ 69 h 81"/>
                  <a:gd name="T60" fmla="*/ 138 w 205"/>
                  <a:gd name="T61" fmla="*/ 68 h 81"/>
                  <a:gd name="T62" fmla="*/ 154 w 205"/>
                  <a:gd name="T63" fmla="*/ 66 h 81"/>
                  <a:gd name="T64" fmla="*/ 174 w 205"/>
                  <a:gd name="T65" fmla="*/ 63 h 81"/>
                  <a:gd name="T66" fmla="*/ 183 w 205"/>
                  <a:gd name="T67" fmla="*/ 61 h 81"/>
                  <a:gd name="T68" fmla="*/ 192 w 205"/>
                  <a:gd name="T69" fmla="*/ 62 h 81"/>
                  <a:gd name="T70" fmla="*/ 200 w 205"/>
                  <a:gd name="T71" fmla="*/ 64 h 81"/>
                  <a:gd name="T72" fmla="*/ 205 w 205"/>
                  <a:gd name="T73" fmla="*/ 62 h 81"/>
                  <a:gd name="T74" fmla="*/ 203 w 205"/>
                  <a:gd name="T75" fmla="*/ 57 h 81"/>
                  <a:gd name="T76" fmla="*/ 200 w 205"/>
                  <a:gd name="T77" fmla="*/ 52 h 81"/>
                  <a:gd name="T78" fmla="*/ 202 w 205"/>
                  <a:gd name="T79" fmla="*/ 49 h 81"/>
                  <a:gd name="T80" fmla="*/ 199 w 205"/>
                  <a:gd name="T81" fmla="*/ 42 h 81"/>
                  <a:gd name="T82" fmla="*/ 197 w 205"/>
                  <a:gd name="T83" fmla="*/ 35 h 81"/>
                  <a:gd name="T84" fmla="*/ 199 w 205"/>
                  <a:gd name="T85" fmla="*/ 35 h 81"/>
                  <a:gd name="T86" fmla="*/ 204 w 205"/>
                  <a:gd name="T87" fmla="*/ 31 h 81"/>
                  <a:gd name="T88" fmla="*/ 196 w 205"/>
                  <a:gd name="T89" fmla="*/ 28 h 81"/>
                  <a:gd name="T90" fmla="*/ 192 w 205"/>
                  <a:gd name="T91" fmla="*/ 25 h 81"/>
                  <a:gd name="T92" fmla="*/ 193 w 205"/>
                  <a:gd name="T93" fmla="*/ 20 h 81"/>
                  <a:gd name="T94" fmla="*/ 193 w 205"/>
                  <a:gd name="T95" fmla="*/ 16 h 81"/>
                  <a:gd name="T96" fmla="*/ 186 w 205"/>
                  <a:gd name="T97" fmla="*/ 9 h 81"/>
                  <a:gd name="T98" fmla="*/ 182 w 205"/>
                  <a:gd name="T99" fmla="*/ 7 h 81"/>
                  <a:gd name="T100" fmla="*/ 178 w 205"/>
                  <a:gd name="T101" fmla="*/ 9 h 81"/>
                  <a:gd name="T102" fmla="*/ 170 w 205"/>
                  <a:gd name="T103" fmla="*/ 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5" h="81">
                    <a:moveTo>
                      <a:pt x="170" y="8"/>
                    </a:moveTo>
                    <a:cubicBezTo>
                      <a:pt x="170" y="8"/>
                      <a:pt x="170" y="8"/>
                      <a:pt x="170" y="8"/>
                    </a:cubicBezTo>
                    <a:cubicBezTo>
                      <a:pt x="168" y="9"/>
                      <a:pt x="168" y="10"/>
                      <a:pt x="167" y="10"/>
                    </a:cubicBezTo>
                    <a:cubicBezTo>
                      <a:pt x="166" y="11"/>
                      <a:pt x="165" y="11"/>
                      <a:pt x="162" y="12"/>
                    </a:cubicBezTo>
                    <a:cubicBezTo>
                      <a:pt x="160" y="13"/>
                      <a:pt x="161" y="12"/>
                      <a:pt x="161" y="13"/>
                    </a:cubicBezTo>
                    <a:cubicBezTo>
                      <a:pt x="160" y="13"/>
                      <a:pt x="159" y="14"/>
                      <a:pt x="158" y="14"/>
                    </a:cubicBezTo>
                    <a:cubicBezTo>
                      <a:pt x="157" y="14"/>
                      <a:pt x="156" y="15"/>
                      <a:pt x="155" y="16"/>
                    </a:cubicBezTo>
                    <a:cubicBezTo>
                      <a:pt x="154" y="16"/>
                      <a:pt x="154" y="15"/>
                      <a:pt x="153" y="15"/>
                    </a:cubicBezTo>
                    <a:cubicBezTo>
                      <a:pt x="152" y="15"/>
                      <a:pt x="151" y="15"/>
                      <a:pt x="150" y="14"/>
                    </a:cubicBezTo>
                    <a:cubicBezTo>
                      <a:pt x="148" y="14"/>
                      <a:pt x="148" y="13"/>
                      <a:pt x="146" y="13"/>
                    </a:cubicBezTo>
                    <a:cubicBezTo>
                      <a:pt x="145" y="13"/>
                      <a:pt x="146" y="13"/>
                      <a:pt x="145" y="14"/>
                    </a:cubicBezTo>
                    <a:cubicBezTo>
                      <a:pt x="143" y="14"/>
                      <a:pt x="142" y="14"/>
                      <a:pt x="140" y="14"/>
                    </a:cubicBezTo>
                    <a:cubicBezTo>
                      <a:pt x="139" y="15"/>
                      <a:pt x="137" y="15"/>
                      <a:pt x="135" y="15"/>
                    </a:cubicBezTo>
                    <a:cubicBezTo>
                      <a:pt x="134" y="16"/>
                      <a:pt x="133" y="16"/>
                      <a:pt x="132" y="15"/>
                    </a:cubicBezTo>
                    <a:cubicBezTo>
                      <a:pt x="131" y="15"/>
                      <a:pt x="128" y="14"/>
                      <a:pt x="126" y="13"/>
                    </a:cubicBezTo>
                    <a:cubicBezTo>
                      <a:pt x="124" y="13"/>
                      <a:pt x="124" y="13"/>
                      <a:pt x="122" y="13"/>
                    </a:cubicBezTo>
                    <a:cubicBezTo>
                      <a:pt x="121" y="13"/>
                      <a:pt x="118" y="10"/>
                      <a:pt x="118" y="10"/>
                    </a:cubicBezTo>
                    <a:cubicBezTo>
                      <a:pt x="117" y="10"/>
                      <a:pt x="116" y="11"/>
                      <a:pt x="115" y="11"/>
                    </a:cubicBezTo>
                    <a:cubicBezTo>
                      <a:pt x="114" y="11"/>
                      <a:pt x="113" y="11"/>
                      <a:pt x="112" y="10"/>
                    </a:cubicBezTo>
                    <a:cubicBezTo>
                      <a:pt x="111" y="9"/>
                      <a:pt x="111" y="9"/>
                      <a:pt x="110" y="8"/>
                    </a:cubicBezTo>
                    <a:cubicBezTo>
                      <a:pt x="110" y="7"/>
                      <a:pt x="110" y="5"/>
                      <a:pt x="108" y="5"/>
                    </a:cubicBezTo>
                    <a:cubicBezTo>
                      <a:pt x="106" y="5"/>
                      <a:pt x="106" y="5"/>
                      <a:pt x="103" y="6"/>
                    </a:cubicBezTo>
                    <a:cubicBezTo>
                      <a:pt x="99" y="7"/>
                      <a:pt x="100" y="4"/>
                      <a:pt x="99" y="3"/>
                    </a:cubicBezTo>
                    <a:cubicBezTo>
                      <a:pt x="99" y="2"/>
                      <a:pt x="101" y="1"/>
                      <a:pt x="100" y="1"/>
                    </a:cubicBezTo>
                    <a:cubicBezTo>
                      <a:pt x="99" y="0"/>
                      <a:pt x="98" y="1"/>
                      <a:pt x="97" y="1"/>
                    </a:cubicBezTo>
                    <a:cubicBezTo>
                      <a:pt x="96" y="1"/>
                      <a:pt x="96" y="1"/>
                      <a:pt x="95" y="2"/>
                    </a:cubicBezTo>
                    <a:cubicBezTo>
                      <a:pt x="93" y="2"/>
                      <a:pt x="89" y="2"/>
                      <a:pt x="86" y="2"/>
                    </a:cubicBezTo>
                    <a:cubicBezTo>
                      <a:pt x="83" y="2"/>
                      <a:pt x="80" y="1"/>
                      <a:pt x="78" y="1"/>
                    </a:cubicBezTo>
                    <a:cubicBezTo>
                      <a:pt x="77" y="1"/>
                      <a:pt x="76" y="2"/>
                      <a:pt x="74" y="3"/>
                    </a:cubicBezTo>
                    <a:cubicBezTo>
                      <a:pt x="72" y="3"/>
                      <a:pt x="71" y="3"/>
                      <a:pt x="68" y="4"/>
                    </a:cubicBezTo>
                    <a:cubicBezTo>
                      <a:pt x="65" y="5"/>
                      <a:pt x="67" y="5"/>
                      <a:pt x="66" y="7"/>
                    </a:cubicBezTo>
                    <a:cubicBezTo>
                      <a:pt x="65" y="8"/>
                      <a:pt x="65" y="7"/>
                      <a:pt x="62" y="9"/>
                    </a:cubicBezTo>
                    <a:cubicBezTo>
                      <a:pt x="60" y="10"/>
                      <a:pt x="59" y="12"/>
                      <a:pt x="57" y="13"/>
                    </a:cubicBezTo>
                    <a:cubicBezTo>
                      <a:pt x="56" y="14"/>
                      <a:pt x="54" y="13"/>
                      <a:pt x="52" y="13"/>
                    </a:cubicBezTo>
                    <a:cubicBezTo>
                      <a:pt x="50" y="13"/>
                      <a:pt x="47" y="12"/>
                      <a:pt x="46" y="12"/>
                    </a:cubicBezTo>
                    <a:cubicBezTo>
                      <a:pt x="44" y="12"/>
                      <a:pt x="44" y="12"/>
                      <a:pt x="42" y="13"/>
                    </a:cubicBezTo>
                    <a:cubicBezTo>
                      <a:pt x="40" y="13"/>
                      <a:pt x="37" y="12"/>
                      <a:pt x="36" y="12"/>
                    </a:cubicBezTo>
                    <a:cubicBezTo>
                      <a:pt x="34" y="12"/>
                      <a:pt x="34" y="12"/>
                      <a:pt x="33" y="13"/>
                    </a:cubicBezTo>
                    <a:cubicBezTo>
                      <a:pt x="33" y="15"/>
                      <a:pt x="34" y="15"/>
                      <a:pt x="35" y="16"/>
                    </a:cubicBezTo>
                    <a:cubicBezTo>
                      <a:pt x="35" y="17"/>
                      <a:pt x="41" y="17"/>
                      <a:pt x="41" y="18"/>
                    </a:cubicBezTo>
                    <a:cubicBezTo>
                      <a:pt x="41" y="19"/>
                      <a:pt x="39" y="18"/>
                      <a:pt x="36" y="18"/>
                    </a:cubicBezTo>
                    <a:cubicBezTo>
                      <a:pt x="32" y="18"/>
                      <a:pt x="31" y="19"/>
                      <a:pt x="30" y="20"/>
                    </a:cubicBezTo>
                    <a:cubicBezTo>
                      <a:pt x="29" y="21"/>
                      <a:pt x="32" y="21"/>
                      <a:pt x="33" y="22"/>
                    </a:cubicBezTo>
                    <a:cubicBezTo>
                      <a:pt x="34" y="22"/>
                      <a:pt x="33" y="22"/>
                      <a:pt x="32" y="23"/>
                    </a:cubicBezTo>
                    <a:cubicBezTo>
                      <a:pt x="32" y="23"/>
                      <a:pt x="27" y="23"/>
                      <a:pt x="25" y="23"/>
                    </a:cubicBezTo>
                    <a:cubicBezTo>
                      <a:pt x="23" y="23"/>
                      <a:pt x="19" y="22"/>
                      <a:pt x="19" y="22"/>
                    </a:cubicBezTo>
                    <a:cubicBezTo>
                      <a:pt x="18" y="23"/>
                      <a:pt x="15" y="23"/>
                      <a:pt x="14" y="23"/>
                    </a:cubicBezTo>
                    <a:cubicBezTo>
                      <a:pt x="13" y="23"/>
                      <a:pt x="12" y="22"/>
                      <a:pt x="12" y="22"/>
                    </a:cubicBezTo>
                    <a:cubicBezTo>
                      <a:pt x="11" y="22"/>
                      <a:pt x="11" y="22"/>
                      <a:pt x="9" y="23"/>
                    </a:cubicBezTo>
                    <a:cubicBezTo>
                      <a:pt x="7" y="23"/>
                      <a:pt x="2" y="27"/>
                      <a:pt x="1" y="27"/>
                    </a:cubicBezTo>
                    <a:cubicBezTo>
                      <a:pt x="0" y="28"/>
                      <a:pt x="0" y="28"/>
                      <a:pt x="0" y="29"/>
                    </a:cubicBezTo>
                    <a:cubicBezTo>
                      <a:pt x="1" y="30"/>
                      <a:pt x="0" y="33"/>
                      <a:pt x="0" y="34"/>
                    </a:cubicBezTo>
                    <a:cubicBezTo>
                      <a:pt x="1" y="35"/>
                      <a:pt x="3" y="33"/>
                      <a:pt x="4" y="33"/>
                    </a:cubicBezTo>
                    <a:cubicBezTo>
                      <a:pt x="5" y="33"/>
                      <a:pt x="8" y="33"/>
                      <a:pt x="9" y="34"/>
                    </a:cubicBezTo>
                    <a:cubicBezTo>
                      <a:pt x="9" y="34"/>
                      <a:pt x="7" y="35"/>
                      <a:pt x="6" y="36"/>
                    </a:cubicBezTo>
                    <a:cubicBezTo>
                      <a:pt x="5" y="37"/>
                      <a:pt x="6" y="37"/>
                      <a:pt x="7" y="38"/>
                    </a:cubicBezTo>
                    <a:cubicBezTo>
                      <a:pt x="8" y="39"/>
                      <a:pt x="7" y="39"/>
                      <a:pt x="7" y="41"/>
                    </a:cubicBezTo>
                    <a:cubicBezTo>
                      <a:pt x="7" y="42"/>
                      <a:pt x="10" y="41"/>
                      <a:pt x="10" y="42"/>
                    </a:cubicBezTo>
                    <a:cubicBezTo>
                      <a:pt x="10" y="43"/>
                      <a:pt x="8" y="44"/>
                      <a:pt x="7" y="44"/>
                    </a:cubicBezTo>
                    <a:cubicBezTo>
                      <a:pt x="6" y="45"/>
                      <a:pt x="7" y="45"/>
                      <a:pt x="7" y="46"/>
                    </a:cubicBezTo>
                    <a:cubicBezTo>
                      <a:pt x="8" y="47"/>
                      <a:pt x="11" y="48"/>
                      <a:pt x="11" y="48"/>
                    </a:cubicBezTo>
                    <a:cubicBezTo>
                      <a:pt x="11" y="49"/>
                      <a:pt x="7" y="49"/>
                      <a:pt x="6" y="48"/>
                    </a:cubicBezTo>
                    <a:cubicBezTo>
                      <a:pt x="5" y="48"/>
                      <a:pt x="4" y="45"/>
                      <a:pt x="3" y="46"/>
                    </a:cubicBezTo>
                    <a:cubicBezTo>
                      <a:pt x="3" y="46"/>
                      <a:pt x="3" y="48"/>
                      <a:pt x="3" y="49"/>
                    </a:cubicBezTo>
                    <a:cubicBezTo>
                      <a:pt x="3" y="50"/>
                      <a:pt x="2" y="49"/>
                      <a:pt x="2" y="50"/>
                    </a:cubicBezTo>
                    <a:cubicBezTo>
                      <a:pt x="2" y="51"/>
                      <a:pt x="5" y="50"/>
                      <a:pt x="7" y="51"/>
                    </a:cubicBezTo>
                    <a:cubicBezTo>
                      <a:pt x="8" y="51"/>
                      <a:pt x="8" y="52"/>
                      <a:pt x="10" y="53"/>
                    </a:cubicBezTo>
                    <a:cubicBezTo>
                      <a:pt x="11" y="54"/>
                      <a:pt x="12" y="54"/>
                      <a:pt x="12" y="56"/>
                    </a:cubicBezTo>
                    <a:cubicBezTo>
                      <a:pt x="11" y="57"/>
                      <a:pt x="10" y="56"/>
                      <a:pt x="10" y="57"/>
                    </a:cubicBezTo>
                    <a:cubicBezTo>
                      <a:pt x="9" y="58"/>
                      <a:pt x="10" y="58"/>
                      <a:pt x="11" y="59"/>
                    </a:cubicBezTo>
                    <a:cubicBezTo>
                      <a:pt x="13" y="59"/>
                      <a:pt x="11" y="59"/>
                      <a:pt x="12" y="61"/>
                    </a:cubicBezTo>
                    <a:cubicBezTo>
                      <a:pt x="12" y="62"/>
                      <a:pt x="15" y="61"/>
                      <a:pt x="16" y="62"/>
                    </a:cubicBezTo>
                    <a:cubicBezTo>
                      <a:pt x="18" y="63"/>
                      <a:pt x="16" y="63"/>
                      <a:pt x="15" y="65"/>
                    </a:cubicBezTo>
                    <a:cubicBezTo>
                      <a:pt x="13" y="66"/>
                      <a:pt x="12" y="65"/>
                      <a:pt x="12" y="66"/>
                    </a:cubicBezTo>
                    <a:cubicBezTo>
                      <a:pt x="12" y="67"/>
                      <a:pt x="17" y="66"/>
                      <a:pt x="18" y="66"/>
                    </a:cubicBezTo>
                    <a:cubicBezTo>
                      <a:pt x="20" y="65"/>
                      <a:pt x="22" y="65"/>
                      <a:pt x="23" y="65"/>
                    </a:cubicBezTo>
                    <a:cubicBezTo>
                      <a:pt x="25" y="66"/>
                      <a:pt x="21" y="67"/>
                      <a:pt x="21" y="68"/>
                    </a:cubicBezTo>
                    <a:cubicBezTo>
                      <a:pt x="20" y="69"/>
                      <a:pt x="21" y="70"/>
                      <a:pt x="21" y="70"/>
                    </a:cubicBezTo>
                    <a:cubicBezTo>
                      <a:pt x="22" y="71"/>
                      <a:pt x="24" y="68"/>
                      <a:pt x="25" y="68"/>
                    </a:cubicBezTo>
                    <a:cubicBezTo>
                      <a:pt x="26" y="68"/>
                      <a:pt x="26" y="69"/>
                      <a:pt x="27" y="70"/>
                    </a:cubicBezTo>
                    <a:cubicBezTo>
                      <a:pt x="27" y="70"/>
                      <a:pt x="28" y="71"/>
                      <a:pt x="30" y="71"/>
                    </a:cubicBezTo>
                    <a:cubicBezTo>
                      <a:pt x="31" y="71"/>
                      <a:pt x="30" y="69"/>
                      <a:pt x="30" y="69"/>
                    </a:cubicBezTo>
                    <a:cubicBezTo>
                      <a:pt x="31" y="68"/>
                      <a:pt x="33" y="74"/>
                      <a:pt x="35" y="75"/>
                    </a:cubicBezTo>
                    <a:cubicBezTo>
                      <a:pt x="37" y="77"/>
                      <a:pt x="37" y="76"/>
                      <a:pt x="39" y="77"/>
                    </a:cubicBezTo>
                    <a:cubicBezTo>
                      <a:pt x="40" y="77"/>
                      <a:pt x="42" y="77"/>
                      <a:pt x="43" y="75"/>
                    </a:cubicBezTo>
                    <a:cubicBezTo>
                      <a:pt x="44" y="74"/>
                      <a:pt x="45" y="75"/>
                      <a:pt x="46" y="76"/>
                    </a:cubicBezTo>
                    <a:cubicBezTo>
                      <a:pt x="47" y="76"/>
                      <a:pt x="48" y="74"/>
                      <a:pt x="48" y="72"/>
                    </a:cubicBezTo>
                    <a:cubicBezTo>
                      <a:pt x="48" y="70"/>
                      <a:pt x="49" y="68"/>
                      <a:pt x="49" y="68"/>
                    </a:cubicBezTo>
                    <a:cubicBezTo>
                      <a:pt x="50" y="67"/>
                      <a:pt x="56" y="68"/>
                      <a:pt x="57" y="69"/>
                    </a:cubicBezTo>
                    <a:cubicBezTo>
                      <a:pt x="59" y="70"/>
                      <a:pt x="62" y="72"/>
                      <a:pt x="65" y="73"/>
                    </a:cubicBezTo>
                    <a:cubicBezTo>
                      <a:pt x="68" y="75"/>
                      <a:pt x="70" y="77"/>
                      <a:pt x="71" y="78"/>
                    </a:cubicBezTo>
                    <a:cubicBezTo>
                      <a:pt x="72" y="78"/>
                      <a:pt x="76" y="77"/>
                      <a:pt x="78" y="77"/>
                    </a:cubicBezTo>
                    <a:cubicBezTo>
                      <a:pt x="80" y="76"/>
                      <a:pt x="82" y="76"/>
                      <a:pt x="85" y="76"/>
                    </a:cubicBezTo>
                    <a:cubicBezTo>
                      <a:pt x="88" y="76"/>
                      <a:pt x="88" y="74"/>
                      <a:pt x="89" y="73"/>
                    </a:cubicBezTo>
                    <a:cubicBezTo>
                      <a:pt x="90" y="71"/>
                      <a:pt x="92" y="69"/>
                      <a:pt x="94" y="68"/>
                    </a:cubicBezTo>
                    <a:cubicBezTo>
                      <a:pt x="96" y="67"/>
                      <a:pt x="96" y="68"/>
                      <a:pt x="97" y="69"/>
                    </a:cubicBezTo>
                    <a:cubicBezTo>
                      <a:pt x="97" y="70"/>
                      <a:pt x="100" y="71"/>
                      <a:pt x="102" y="72"/>
                    </a:cubicBezTo>
                    <a:cubicBezTo>
                      <a:pt x="104" y="72"/>
                      <a:pt x="107" y="68"/>
                      <a:pt x="108" y="67"/>
                    </a:cubicBezTo>
                    <a:cubicBezTo>
                      <a:pt x="109" y="66"/>
                      <a:pt x="110" y="68"/>
                      <a:pt x="111" y="69"/>
                    </a:cubicBezTo>
                    <a:cubicBezTo>
                      <a:pt x="111" y="70"/>
                      <a:pt x="108" y="72"/>
                      <a:pt x="107" y="75"/>
                    </a:cubicBezTo>
                    <a:cubicBezTo>
                      <a:pt x="105" y="78"/>
                      <a:pt x="107" y="76"/>
                      <a:pt x="108" y="79"/>
                    </a:cubicBezTo>
                    <a:cubicBezTo>
                      <a:pt x="108" y="79"/>
                      <a:pt x="108" y="79"/>
                      <a:pt x="108" y="80"/>
                    </a:cubicBezTo>
                    <a:cubicBezTo>
                      <a:pt x="109" y="80"/>
                      <a:pt x="109" y="81"/>
                      <a:pt x="109" y="80"/>
                    </a:cubicBezTo>
                    <a:cubicBezTo>
                      <a:pt x="110" y="80"/>
                      <a:pt x="110" y="80"/>
                      <a:pt x="111" y="79"/>
                    </a:cubicBezTo>
                    <a:cubicBezTo>
                      <a:pt x="111" y="79"/>
                      <a:pt x="111" y="79"/>
                      <a:pt x="111" y="79"/>
                    </a:cubicBezTo>
                    <a:cubicBezTo>
                      <a:pt x="111" y="79"/>
                      <a:pt x="111" y="79"/>
                      <a:pt x="112" y="78"/>
                    </a:cubicBezTo>
                    <a:cubicBezTo>
                      <a:pt x="112" y="78"/>
                      <a:pt x="112" y="77"/>
                      <a:pt x="112" y="77"/>
                    </a:cubicBezTo>
                    <a:cubicBezTo>
                      <a:pt x="112" y="76"/>
                      <a:pt x="112" y="76"/>
                      <a:pt x="113" y="76"/>
                    </a:cubicBezTo>
                    <a:cubicBezTo>
                      <a:pt x="113" y="76"/>
                      <a:pt x="113" y="76"/>
                      <a:pt x="113" y="76"/>
                    </a:cubicBezTo>
                    <a:cubicBezTo>
                      <a:pt x="113" y="75"/>
                      <a:pt x="113" y="75"/>
                      <a:pt x="113" y="75"/>
                    </a:cubicBezTo>
                    <a:cubicBezTo>
                      <a:pt x="114" y="75"/>
                      <a:pt x="115" y="75"/>
                      <a:pt x="115" y="75"/>
                    </a:cubicBezTo>
                    <a:cubicBezTo>
                      <a:pt x="115" y="75"/>
                      <a:pt x="115" y="74"/>
                      <a:pt x="115" y="74"/>
                    </a:cubicBezTo>
                    <a:cubicBezTo>
                      <a:pt x="114" y="74"/>
                      <a:pt x="114" y="73"/>
                      <a:pt x="114" y="72"/>
                    </a:cubicBezTo>
                    <a:cubicBezTo>
                      <a:pt x="114" y="72"/>
                      <a:pt x="114" y="71"/>
                      <a:pt x="115" y="70"/>
                    </a:cubicBezTo>
                    <a:cubicBezTo>
                      <a:pt x="115" y="70"/>
                      <a:pt x="116" y="69"/>
                      <a:pt x="116" y="68"/>
                    </a:cubicBezTo>
                    <a:cubicBezTo>
                      <a:pt x="117" y="68"/>
                      <a:pt x="118" y="69"/>
                      <a:pt x="120" y="70"/>
                    </a:cubicBezTo>
                    <a:cubicBezTo>
                      <a:pt x="120" y="70"/>
                      <a:pt x="121" y="71"/>
                      <a:pt x="121" y="71"/>
                    </a:cubicBezTo>
                    <a:cubicBezTo>
                      <a:pt x="122" y="71"/>
                      <a:pt x="122" y="71"/>
                      <a:pt x="122" y="71"/>
                    </a:cubicBezTo>
                    <a:cubicBezTo>
                      <a:pt x="123" y="71"/>
                      <a:pt x="124" y="71"/>
                      <a:pt x="125" y="70"/>
                    </a:cubicBezTo>
                    <a:cubicBezTo>
                      <a:pt x="126" y="70"/>
                      <a:pt x="127" y="69"/>
                      <a:pt x="128" y="69"/>
                    </a:cubicBezTo>
                    <a:cubicBezTo>
                      <a:pt x="130" y="68"/>
                      <a:pt x="132" y="67"/>
                      <a:pt x="133" y="67"/>
                    </a:cubicBezTo>
                    <a:cubicBezTo>
                      <a:pt x="133" y="67"/>
                      <a:pt x="134" y="67"/>
                      <a:pt x="135" y="67"/>
                    </a:cubicBezTo>
                    <a:cubicBezTo>
                      <a:pt x="136" y="67"/>
                      <a:pt x="136" y="67"/>
                      <a:pt x="137" y="68"/>
                    </a:cubicBezTo>
                    <a:cubicBezTo>
                      <a:pt x="138" y="68"/>
                      <a:pt x="138" y="68"/>
                      <a:pt x="138" y="68"/>
                    </a:cubicBezTo>
                    <a:cubicBezTo>
                      <a:pt x="139" y="69"/>
                      <a:pt x="140" y="69"/>
                      <a:pt x="141" y="69"/>
                    </a:cubicBezTo>
                    <a:cubicBezTo>
                      <a:pt x="142" y="69"/>
                      <a:pt x="143" y="69"/>
                      <a:pt x="143" y="69"/>
                    </a:cubicBezTo>
                    <a:cubicBezTo>
                      <a:pt x="145" y="70"/>
                      <a:pt x="147" y="70"/>
                      <a:pt x="149" y="69"/>
                    </a:cubicBezTo>
                    <a:cubicBezTo>
                      <a:pt x="150" y="68"/>
                      <a:pt x="152" y="67"/>
                      <a:pt x="154" y="66"/>
                    </a:cubicBezTo>
                    <a:cubicBezTo>
                      <a:pt x="157" y="65"/>
                      <a:pt x="160" y="64"/>
                      <a:pt x="161" y="64"/>
                    </a:cubicBezTo>
                    <a:cubicBezTo>
                      <a:pt x="162" y="64"/>
                      <a:pt x="165" y="64"/>
                      <a:pt x="168" y="64"/>
                    </a:cubicBezTo>
                    <a:cubicBezTo>
                      <a:pt x="169" y="63"/>
                      <a:pt x="171" y="63"/>
                      <a:pt x="171" y="63"/>
                    </a:cubicBezTo>
                    <a:cubicBezTo>
                      <a:pt x="172" y="63"/>
                      <a:pt x="173" y="63"/>
                      <a:pt x="174" y="63"/>
                    </a:cubicBezTo>
                    <a:cubicBezTo>
                      <a:pt x="175" y="63"/>
                      <a:pt x="177" y="62"/>
                      <a:pt x="177" y="62"/>
                    </a:cubicBezTo>
                    <a:cubicBezTo>
                      <a:pt x="178" y="62"/>
                      <a:pt x="179" y="63"/>
                      <a:pt x="180" y="63"/>
                    </a:cubicBezTo>
                    <a:cubicBezTo>
                      <a:pt x="180" y="63"/>
                      <a:pt x="181" y="62"/>
                      <a:pt x="181" y="62"/>
                    </a:cubicBezTo>
                    <a:cubicBezTo>
                      <a:pt x="182" y="61"/>
                      <a:pt x="183" y="61"/>
                      <a:pt x="183" y="61"/>
                    </a:cubicBezTo>
                    <a:cubicBezTo>
                      <a:pt x="184" y="61"/>
                      <a:pt x="185" y="61"/>
                      <a:pt x="186" y="61"/>
                    </a:cubicBezTo>
                    <a:cubicBezTo>
                      <a:pt x="187" y="61"/>
                      <a:pt x="188" y="61"/>
                      <a:pt x="188" y="61"/>
                    </a:cubicBezTo>
                    <a:cubicBezTo>
                      <a:pt x="189" y="62"/>
                      <a:pt x="191" y="62"/>
                      <a:pt x="191" y="62"/>
                    </a:cubicBezTo>
                    <a:cubicBezTo>
                      <a:pt x="192" y="62"/>
                      <a:pt x="192" y="62"/>
                      <a:pt x="192" y="62"/>
                    </a:cubicBezTo>
                    <a:cubicBezTo>
                      <a:pt x="192" y="62"/>
                      <a:pt x="192" y="62"/>
                      <a:pt x="192" y="62"/>
                    </a:cubicBezTo>
                    <a:cubicBezTo>
                      <a:pt x="192" y="62"/>
                      <a:pt x="192" y="62"/>
                      <a:pt x="193" y="62"/>
                    </a:cubicBezTo>
                    <a:cubicBezTo>
                      <a:pt x="194" y="62"/>
                      <a:pt x="197" y="62"/>
                      <a:pt x="197" y="62"/>
                    </a:cubicBezTo>
                    <a:cubicBezTo>
                      <a:pt x="199" y="61"/>
                      <a:pt x="199" y="62"/>
                      <a:pt x="200" y="64"/>
                    </a:cubicBezTo>
                    <a:cubicBezTo>
                      <a:pt x="201" y="65"/>
                      <a:pt x="201" y="66"/>
                      <a:pt x="201" y="66"/>
                    </a:cubicBezTo>
                    <a:cubicBezTo>
                      <a:pt x="202" y="66"/>
                      <a:pt x="204" y="64"/>
                      <a:pt x="205" y="64"/>
                    </a:cubicBezTo>
                    <a:cubicBezTo>
                      <a:pt x="205" y="63"/>
                      <a:pt x="205" y="63"/>
                      <a:pt x="205" y="63"/>
                    </a:cubicBezTo>
                    <a:cubicBezTo>
                      <a:pt x="205" y="62"/>
                      <a:pt x="205" y="62"/>
                      <a:pt x="205" y="62"/>
                    </a:cubicBezTo>
                    <a:cubicBezTo>
                      <a:pt x="205" y="62"/>
                      <a:pt x="205" y="62"/>
                      <a:pt x="204" y="61"/>
                    </a:cubicBezTo>
                    <a:cubicBezTo>
                      <a:pt x="204" y="61"/>
                      <a:pt x="203" y="61"/>
                      <a:pt x="203" y="60"/>
                    </a:cubicBezTo>
                    <a:cubicBezTo>
                      <a:pt x="203" y="60"/>
                      <a:pt x="203" y="59"/>
                      <a:pt x="203" y="59"/>
                    </a:cubicBezTo>
                    <a:cubicBezTo>
                      <a:pt x="203" y="58"/>
                      <a:pt x="203" y="57"/>
                      <a:pt x="203" y="57"/>
                    </a:cubicBezTo>
                    <a:cubicBezTo>
                      <a:pt x="203" y="57"/>
                      <a:pt x="202" y="57"/>
                      <a:pt x="202" y="57"/>
                    </a:cubicBezTo>
                    <a:cubicBezTo>
                      <a:pt x="201" y="56"/>
                      <a:pt x="199" y="55"/>
                      <a:pt x="199" y="54"/>
                    </a:cubicBezTo>
                    <a:cubicBezTo>
                      <a:pt x="199" y="54"/>
                      <a:pt x="199" y="54"/>
                      <a:pt x="199" y="54"/>
                    </a:cubicBezTo>
                    <a:cubicBezTo>
                      <a:pt x="199" y="54"/>
                      <a:pt x="200" y="53"/>
                      <a:pt x="200" y="52"/>
                    </a:cubicBezTo>
                    <a:cubicBezTo>
                      <a:pt x="201" y="51"/>
                      <a:pt x="201" y="51"/>
                      <a:pt x="201" y="50"/>
                    </a:cubicBezTo>
                    <a:cubicBezTo>
                      <a:pt x="201" y="50"/>
                      <a:pt x="201" y="50"/>
                      <a:pt x="201" y="50"/>
                    </a:cubicBezTo>
                    <a:cubicBezTo>
                      <a:pt x="202" y="50"/>
                      <a:pt x="202" y="49"/>
                      <a:pt x="202" y="49"/>
                    </a:cubicBezTo>
                    <a:cubicBezTo>
                      <a:pt x="202" y="49"/>
                      <a:pt x="202" y="49"/>
                      <a:pt x="202" y="49"/>
                    </a:cubicBezTo>
                    <a:cubicBezTo>
                      <a:pt x="201" y="49"/>
                      <a:pt x="201" y="49"/>
                      <a:pt x="201" y="49"/>
                    </a:cubicBezTo>
                    <a:cubicBezTo>
                      <a:pt x="200" y="48"/>
                      <a:pt x="200" y="48"/>
                      <a:pt x="200" y="46"/>
                    </a:cubicBezTo>
                    <a:cubicBezTo>
                      <a:pt x="200" y="45"/>
                      <a:pt x="200" y="43"/>
                      <a:pt x="200" y="43"/>
                    </a:cubicBezTo>
                    <a:cubicBezTo>
                      <a:pt x="200" y="42"/>
                      <a:pt x="199" y="42"/>
                      <a:pt x="199" y="42"/>
                    </a:cubicBezTo>
                    <a:cubicBezTo>
                      <a:pt x="199" y="42"/>
                      <a:pt x="198" y="41"/>
                      <a:pt x="198" y="41"/>
                    </a:cubicBezTo>
                    <a:cubicBezTo>
                      <a:pt x="198" y="41"/>
                      <a:pt x="198" y="40"/>
                      <a:pt x="197" y="38"/>
                    </a:cubicBezTo>
                    <a:cubicBezTo>
                      <a:pt x="197" y="38"/>
                      <a:pt x="197" y="37"/>
                      <a:pt x="197" y="36"/>
                    </a:cubicBezTo>
                    <a:cubicBezTo>
                      <a:pt x="197" y="36"/>
                      <a:pt x="197" y="35"/>
                      <a:pt x="197" y="35"/>
                    </a:cubicBezTo>
                    <a:cubicBezTo>
                      <a:pt x="197" y="35"/>
                      <a:pt x="197" y="35"/>
                      <a:pt x="197" y="35"/>
                    </a:cubicBezTo>
                    <a:cubicBezTo>
                      <a:pt x="197" y="35"/>
                      <a:pt x="198" y="35"/>
                      <a:pt x="198" y="35"/>
                    </a:cubicBezTo>
                    <a:cubicBezTo>
                      <a:pt x="198" y="35"/>
                      <a:pt x="198" y="35"/>
                      <a:pt x="198" y="35"/>
                    </a:cubicBezTo>
                    <a:cubicBezTo>
                      <a:pt x="198" y="35"/>
                      <a:pt x="198" y="35"/>
                      <a:pt x="199" y="35"/>
                    </a:cubicBezTo>
                    <a:cubicBezTo>
                      <a:pt x="200" y="35"/>
                      <a:pt x="200" y="35"/>
                      <a:pt x="201" y="35"/>
                    </a:cubicBezTo>
                    <a:cubicBezTo>
                      <a:pt x="201" y="34"/>
                      <a:pt x="201" y="34"/>
                      <a:pt x="201" y="33"/>
                    </a:cubicBezTo>
                    <a:cubicBezTo>
                      <a:pt x="201" y="32"/>
                      <a:pt x="201" y="31"/>
                      <a:pt x="202" y="31"/>
                    </a:cubicBezTo>
                    <a:cubicBezTo>
                      <a:pt x="202" y="31"/>
                      <a:pt x="203" y="31"/>
                      <a:pt x="204" y="31"/>
                    </a:cubicBezTo>
                    <a:cubicBezTo>
                      <a:pt x="203" y="30"/>
                      <a:pt x="203" y="30"/>
                      <a:pt x="203" y="30"/>
                    </a:cubicBezTo>
                    <a:cubicBezTo>
                      <a:pt x="202" y="29"/>
                      <a:pt x="201" y="28"/>
                      <a:pt x="201" y="28"/>
                    </a:cubicBezTo>
                    <a:cubicBezTo>
                      <a:pt x="201" y="28"/>
                      <a:pt x="200" y="28"/>
                      <a:pt x="199" y="28"/>
                    </a:cubicBezTo>
                    <a:cubicBezTo>
                      <a:pt x="198" y="28"/>
                      <a:pt x="197" y="28"/>
                      <a:pt x="196" y="28"/>
                    </a:cubicBezTo>
                    <a:cubicBezTo>
                      <a:pt x="196" y="28"/>
                      <a:pt x="196" y="28"/>
                      <a:pt x="196" y="28"/>
                    </a:cubicBezTo>
                    <a:cubicBezTo>
                      <a:pt x="196" y="28"/>
                      <a:pt x="196" y="28"/>
                      <a:pt x="196" y="28"/>
                    </a:cubicBezTo>
                    <a:cubicBezTo>
                      <a:pt x="195" y="27"/>
                      <a:pt x="193" y="27"/>
                      <a:pt x="192" y="26"/>
                    </a:cubicBezTo>
                    <a:cubicBezTo>
                      <a:pt x="192" y="26"/>
                      <a:pt x="192" y="25"/>
                      <a:pt x="192" y="25"/>
                    </a:cubicBezTo>
                    <a:cubicBezTo>
                      <a:pt x="193" y="24"/>
                      <a:pt x="193" y="24"/>
                      <a:pt x="193" y="24"/>
                    </a:cubicBezTo>
                    <a:cubicBezTo>
                      <a:pt x="193" y="24"/>
                      <a:pt x="193" y="23"/>
                      <a:pt x="192" y="23"/>
                    </a:cubicBezTo>
                    <a:cubicBezTo>
                      <a:pt x="192" y="22"/>
                      <a:pt x="192" y="22"/>
                      <a:pt x="192" y="21"/>
                    </a:cubicBezTo>
                    <a:cubicBezTo>
                      <a:pt x="192" y="21"/>
                      <a:pt x="192" y="20"/>
                      <a:pt x="193" y="20"/>
                    </a:cubicBezTo>
                    <a:cubicBezTo>
                      <a:pt x="193" y="20"/>
                      <a:pt x="193" y="20"/>
                      <a:pt x="193" y="20"/>
                    </a:cubicBezTo>
                    <a:cubicBezTo>
                      <a:pt x="193" y="20"/>
                      <a:pt x="193" y="20"/>
                      <a:pt x="193" y="20"/>
                    </a:cubicBezTo>
                    <a:cubicBezTo>
                      <a:pt x="193" y="20"/>
                      <a:pt x="193" y="19"/>
                      <a:pt x="193" y="18"/>
                    </a:cubicBezTo>
                    <a:cubicBezTo>
                      <a:pt x="193" y="17"/>
                      <a:pt x="193" y="16"/>
                      <a:pt x="193" y="16"/>
                    </a:cubicBezTo>
                    <a:cubicBezTo>
                      <a:pt x="193" y="15"/>
                      <a:pt x="192" y="14"/>
                      <a:pt x="191" y="14"/>
                    </a:cubicBezTo>
                    <a:cubicBezTo>
                      <a:pt x="191" y="13"/>
                      <a:pt x="190" y="13"/>
                      <a:pt x="190" y="12"/>
                    </a:cubicBezTo>
                    <a:cubicBezTo>
                      <a:pt x="190" y="12"/>
                      <a:pt x="189" y="11"/>
                      <a:pt x="188" y="11"/>
                    </a:cubicBezTo>
                    <a:cubicBezTo>
                      <a:pt x="187" y="10"/>
                      <a:pt x="186" y="10"/>
                      <a:pt x="186" y="9"/>
                    </a:cubicBezTo>
                    <a:cubicBezTo>
                      <a:pt x="186" y="9"/>
                      <a:pt x="185" y="9"/>
                      <a:pt x="185" y="8"/>
                    </a:cubicBezTo>
                    <a:cubicBezTo>
                      <a:pt x="184" y="8"/>
                      <a:pt x="184" y="7"/>
                      <a:pt x="184" y="7"/>
                    </a:cubicBezTo>
                    <a:cubicBezTo>
                      <a:pt x="184" y="7"/>
                      <a:pt x="183" y="7"/>
                      <a:pt x="183" y="7"/>
                    </a:cubicBezTo>
                    <a:cubicBezTo>
                      <a:pt x="183" y="7"/>
                      <a:pt x="182" y="7"/>
                      <a:pt x="182" y="7"/>
                    </a:cubicBezTo>
                    <a:cubicBezTo>
                      <a:pt x="182" y="7"/>
                      <a:pt x="181" y="8"/>
                      <a:pt x="181" y="8"/>
                    </a:cubicBezTo>
                    <a:cubicBezTo>
                      <a:pt x="180" y="9"/>
                      <a:pt x="180" y="9"/>
                      <a:pt x="180" y="9"/>
                    </a:cubicBezTo>
                    <a:cubicBezTo>
                      <a:pt x="180" y="9"/>
                      <a:pt x="180" y="9"/>
                      <a:pt x="180" y="9"/>
                    </a:cubicBezTo>
                    <a:cubicBezTo>
                      <a:pt x="179" y="9"/>
                      <a:pt x="179" y="9"/>
                      <a:pt x="178" y="9"/>
                    </a:cubicBezTo>
                    <a:cubicBezTo>
                      <a:pt x="177" y="8"/>
                      <a:pt x="177" y="8"/>
                      <a:pt x="177" y="8"/>
                    </a:cubicBezTo>
                    <a:cubicBezTo>
                      <a:pt x="176" y="8"/>
                      <a:pt x="175" y="8"/>
                      <a:pt x="174" y="8"/>
                    </a:cubicBezTo>
                    <a:cubicBezTo>
                      <a:pt x="173" y="8"/>
                      <a:pt x="173" y="8"/>
                      <a:pt x="172" y="8"/>
                    </a:cubicBezTo>
                    <a:cubicBezTo>
                      <a:pt x="172" y="8"/>
                      <a:pt x="171" y="8"/>
                      <a:pt x="170" y="8"/>
                    </a:cubicBezTo>
                    <a:cubicBezTo>
                      <a:pt x="170" y="8"/>
                      <a:pt x="170" y="8"/>
                      <a:pt x="170" y="8"/>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76" name="Freeform 515">
                <a:extLst>
                  <a:ext uri="{FF2B5EF4-FFF2-40B4-BE49-F238E27FC236}">
                    <a16:creationId xmlns:a16="http://schemas.microsoft.com/office/drawing/2014/main" id="{6F2DD4B2-E10D-A542-93DC-C2F921BADC19}"/>
                  </a:ext>
                </a:extLst>
              </p:cNvPr>
              <p:cNvSpPr>
                <a:spLocks/>
              </p:cNvSpPr>
              <p:nvPr/>
            </p:nvSpPr>
            <p:spPr bwMode="auto">
              <a:xfrm>
                <a:off x="5392737" y="3013075"/>
                <a:ext cx="487363" cy="412750"/>
              </a:xfrm>
              <a:custGeom>
                <a:avLst/>
                <a:gdLst>
                  <a:gd name="T0" fmla="*/ 53 w 211"/>
                  <a:gd name="T1" fmla="*/ 116 h 179"/>
                  <a:gd name="T2" fmla="*/ 60 w 211"/>
                  <a:gd name="T3" fmla="*/ 121 h 179"/>
                  <a:gd name="T4" fmla="*/ 76 w 211"/>
                  <a:gd name="T5" fmla="*/ 132 h 179"/>
                  <a:gd name="T6" fmla="*/ 87 w 211"/>
                  <a:gd name="T7" fmla="*/ 147 h 179"/>
                  <a:gd name="T8" fmla="*/ 117 w 211"/>
                  <a:gd name="T9" fmla="*/ 162 h 179"/>
                  <a:gd name="T10" fmla="*/ 142 w 211"/>
                  <a:gd name="T11" fmla="*/ 158 h 179"/>
                  <a:gd name="T12" fmla="*/ 162 w 211"/>
                  <a:gd name="T13" fmla="*/ 174 h 179"/>
                  <a:gd name="T14" fmla="*/ 183 w 211"/>
                  <a:gd name="T15" fmla="*/ 177 h 179"/>
                  <a:gd name="T16" fmla="*/ 196 w 211"/>
                  <a:gd name="T17" fmla="*/ 166 h 179"/>
                  <a:gd name="T18" fmla="*/ 211 w 211"/>
                  <a:gd name="T19" fmla="*/ 159 h 179"/>
                  <a:gd name="T20" fmla="*/ 206 w 211"/>
                  <a:gd name="T21" fmla="*/ 143 h 179"/>
                  <a:gd name="T22" fmla="*/ 193 w 211"/>
                  <a:gd name="T23" fmla="*/ 113 h 179"/>
                  <a:gd name="T24" fmla="*/ 195 w 211"/>
                  <a:gd name="T25" fmla="*/ 106 h 179"/>
                  <a:gd name="T26" fmla="*/ 185 w 211"/>
                  <a:gd name="T27" fmla="*/ 103 h 179"/>
                  <a:gd name="T28" fmla="*/ 184 w 211"/>
                  <a:gd name="T29" fmla="*/ 90 h 179"/>
                  <a:gd name="T30" fmla="*/ 181 w 211"/>
                  <a:gd name="T31" fmla="*/ 76 h 179"/>
                  <a:gd name="T32" fmla="*/ 183 w 211"/>
                  <a:gd name="T33" fmla="*/ 68 h 179"/>
                  <a:gd name="T34" fmla="*/ 187 w 211"/>
                  <a:gd name="T35" fmla="*/ 59 h 179"/>
                  <a:gd name="T36" fmla="*/ 188 w 211"/>
                  <a:gd name="T37" fmla="*/ 45 h 179"/>
                  <a:gd name="T38" fmla="*/ 176 w 211"/>
                  <a:gd name="T39" fmla="*/ 34 h 179"/>
                  <a:gd name="T40" fmla="*/ 169 w 211"/>
                  <a:gd name="T41" fmla="*/ 28 h 179"/>
                  <a:gd name="T42" fmla="*/ 153 w 211"/>
                  <a:gd name="T43" fmla="*/ 24 h 179"/>
                  <a:gd name="T44" fmla="*/ 146 w 211"/>
                  <a:gd name="T45" fmla="*/ 20 h 179"/>
                  <a:gd name="T46" fmla="*/ 137 w 211"/>
                  <a:gd name="T47" fmla="*/ 19 h 179"/>
                  <a:gd name="T48" fmla="*/ 125 w 211"/>
                  <a:gd name="T49" fmla="*/ 21 h 179"/>
                  <a:gd name="T50" fmla="*/ 106 w 211"/>
                  <a:gd name="T51" fmla="*/ 31 h 179"/>
                  <a:gd name="T52" fmla="*/ 78 w 211"/>
                  <a:gd name="T53" fmla="*/ 25 h 179"/>
                  <a:gd name="T54" fmla="*/ 52 w 211"/>
                  <a:gd name="T55" fmla="*/ 17 h 179"/>
                  <a:gd name="T56" fmla="*/ 44 w 211"/>
                  <a:gd name="T57" fmla="*/ 11 h 179"/>
                  <a:gd name="T58" fmla="*/ 45 w 211"/>
                  <a:gd name="T59" fmla="*/ 7 h 179"/>
                  <a:gd name="T60" fmla="*/ 44 w 211"/>
                  <a:gd name="T61" fmla="*/ 1 h 179"/>
                  <a:gd name="T62" fmla="*/ 32 w 211"/>
                  <a:gd name="T63" fmla="*/ 6 h 179"/>
                  <a:gd name="T64" fmla="*/ 19 w 211"/>
                  <a:gd name="T65" fmla="*/ 10 h 179"/>
                  <a:gd name="T66" fmla="*/ 7 w 211"/>
                  <a:gd name="T67" fmla="*/ 0 h 179"/>
                  <a:gd name="T68" fmla="*/ 0 w 211"/>
                  <a:gd name="T69" fmla="*/ 4 h 179"/>
                  <a:gd name="T70" fmla="*/ 3 w 211"/>
                  <a:gd name="T71" fmla="*/ 10 h 179"/>
                  <a:gd name="T72" fmla="*/ 4 w 211"/>
                  <a:gd name="T73" fmla="*/ 19 h 179"/>
                  <a:gd name="T74" fmla="*/ 4 w 211"/>
                  <a:gd name="T75" fmla="*/ 24 h 179"/>
                  <a:gd name="T76" fmla="*/ 8 w 211"/>
                  <a:gd name="T77" fmla="*/ 30 h 179"/>
                  <a:gd name="T78" fmla="*/ 9 w 211"/>
                  <a:gd name="T79" fmla="*/ 34 h 179"/>
                  <a:gd name="T80" fmla="*/ 11 w 211"/>
                  <a:gd name="T81" fmla="*/ 39 h 179"/>
                  <a:gd name="T82" fmla="*/ 14 w 211"/>
                  <a:gd name="T83" fmla="*/ 44 h 179"/>
                  <a:gd name="T84" fmla="*/ 19 w 211"/>
                  <a:gd name="T85" fmla="*/ 49 h 179"/>
                  <a:gd name="T86" fmla="*/ 25 w 211"/>
                  <a:gd name="T87" fmla="*/ 50 h 179"/>
                  <a:gd name="T88" fmla="*/ 22 w 211"/>
                  <a:gd name="T89" fmla="*/ 54 h 179"/>
                  <a:gd name="T90" fmla="*/ 22 w 211"/>
                  <a:gd name="T91" fmla="*/ 59 h 179"/>
                  <a:gd name="T92" fmla="*/ 19 w 211"/>
                  <a:gd name="T93" fmla="*/ 65 h 179"/>
                  <a:gd name="T94" fmla="*/ 15 w 211"/>
                  <a:gd name="T95" fmla="*/ 66 h 179"/>
                  <a:gd name="T96" fmla="*/ 17 w 211"/>
                  <a:gd name="T97" fmla="*/ 75 h 179"/>
                  <a:gd name="T98" fmla="*/ 21 w 211"/>
                  <a:gd name="T99" fmla="*/ 79 h 179"/>
                  <a:gd name="T100" fmla="*/ 23 w 211"/>
                  <a:gd name="T101" fmla="*/ 84 h 179"/>
                  <a:gd name="T102" fmla="*/ 35 w 211"/>
                  <a:gd name="T103" fmla="*/ 90 h 179"/>
                  <a:gd name="T104" fmla="*/ 42 w 211"/>
                  <a:gd name="T105" fmla="*/ 99 h 179"/>
                  <a:gd name="T106" fmla="*/ 41 w 211"/>
                  <a:gd name="T107" fmla="*/ 108 h 179"/>
                  <a:gd name="T108" fmla="*/ 45 w 211"/>
                  <a:gd name="T109" fmla="*/ 116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1" h="179">
                    <a:moveTo>
                      <a:pt x="50" y="121"/>
                    </a:moveTo>
                    <a:cubicBezTo>
                      <a:pt x="50" y="121"/>
                      <a:pt x="51" y="121"/>
                      <a:pt x="51" y="121"/>
                    </a:cubicBezTo>
                    <a:cubicBezTo>
                      <a:pt x="51" y="120"/>
                      <a:pt x="53" y="120"/>
                      <a:pt x="53" y="120"/>
                    </a:cubicBezTo>
                    <a:cubicBezTo>
                      <a:pt x="53" y="119"/>
                      <a:pt x="52" y="118"/>
                      <a:pt x="52" y="117"/>
                    </a:cubicBezTo>
                    <a:cubicBezTo>
                      <a:pt x="52" y="117"/>
                      <a:pt x="53" y="116"/>
                      <a:pt x="53" y="116"/>
                    </a:cubicBezTo>
                    <a:cubicBezTo>
                      <a:pt x="52" y="115"/>
                      <a:pt x="52" y="115"/>
                      <a:pt x="52" y="114"/>
                    </a:cubicBezTo>
                    <a:cubicBezTo>
                      <a:pt x="52" y="114"/>
                      <a:pt x="54" y="114"/>
                      <a:pt x="55" y="114"/>
                    </a:cubicBezTo>
                    <a:cubicBezTo>
                      <a:pt x="56" y="115"/>
                      <a:pt x="57" y="115"/>
                      <a:pt x="57" y="116"/>
                    </a:cubicBezTo>
                    <a:cubicBezTo>
                      <a:pt x="57" y="117"/>
                      <a:pt x="56" y="117"/>
                      <a:pt x="55" y="117"/>
                    </a:cubicBezTo>
                    <a:cubicBezTo>
                      <a:pt x="55" y="118"/>
                      <a:pt x="59" y="120"/>
                      <a:pt x="60" y="121"/>
                    </a:cubicBezTo>
                    <a:cubicBezTo>
                      <a:pt x="62" y="121"/>
                      <a:pt x="65" y="119"/>
                      <a:pt x="66" y="119"/>
                    </a:cubicBezTo>
                    <a:cubicBezTo>
                      <a:pt x="67" y="119"/>
                      <a:pt x="69" y="122"/>
                      <a:pt x="69" y="123"/>
                    </a:cubicBezTo>
                    <a:cubicBezTo>
                      <a:pt x="69" y="125"/>
                      <a:pt x="71" y="125"/>
                      <a:pt x="72" y="127"/>
                    </a:cubicBezTo>
                    <a:cubicBezTo>
                      <a:pt x="73" y="128"/>
                      <a:pt x="72" y="129"/>
                      <a:pt x="72" y="131"/>
                    </a:cubicBezTo>
                    <a:cubicBezTo>
                      <a:pt x="72" y="132"/>
                      <a:pt x="75" y="131"/>
                      <a:pt x="76" y="132"/>
                    </a:cubicBezTo>
                    <a:cubicBezTo>
                      <a:pt x="77" y="133"/>
                      <a:pt x="76" y="133"/>
                      <a:pt x="76" y="135"/>
                    </a:cubicBezTo>
                    <a:cubicBezTo>
                      <a:pt x="76" y="137"/>
                      <a:pt x="78" y="138"/>
                      <a:pt x="79" y="140"/>
                    </a:cubicBezTo>
                    <a:cubicBezTo>
                      <a:pt x="79" y="141"/>
                      <a:pt x="79" y="141"/>
                      <a:pt x="79" y="142"/>
                    </a:cubicBezTo>
                    <a:cubicBezTo>
                      <a:pt x="79" y="144"/>
                      <a:pt x="81" y="145"/>
                      <a:pt x="81" y="146"/>
                    </a:cubicBezTo>
                    <a:cubicBezTo>
                      <a:pt x="82" y="146"/>
                      <a:pt x="85" y="147"/>
                      <a:pt x="87" y="147"/>
                    </a:cubicBezTo>
                    <a:cubicBezTo>
                      <a:pt x="89" y="147"/>
                      <a:pt x="91" y="149"/>
                      <a:pt x="92" y="149"/>
                    </a:cubicBezTo>
                    <a:cubicBezTo>
                      <a:pt x="94" y="150"/>
                      <a:pt x="95" y="153"/>
                      <a:pt x="96" y="154"/>
                    </a:cubicBezTo>
                    <a:cubicBezTo>
                      <a:pt x="97" y="154"/>
                      <a:pt x="101" y="157"/>
                      <a:pt x="103" y="157"/>
                    </a:cubicBezTo>
                    <a:cubicBezTo>
                      <a:pt x="105" y="157"/>
                      <a:pt x="105" y="158"/>
                      <a:pt x="106" y="160"/>
                    </a:cubicBezTo>
                    <a:cubicBezTo>
                      <a:pt x="108" y="161"/>
                      <a:pt x="115" y="162"/>
                      <a:pt x="117" y="162"/>
                    </a:cubicBezTo>
                    <a:cubicBezTo>
                      <a:pt x="118" y="162"/>
                      <a:pt x="124" y="159"/>
                      <a:pt x="125" y="159"/>
                    </a:cubicBezTo>
                    <a:cubicBezTo>
                      <a:pt x="127" y="159"/>
                      <a:pt x="126" y="157"/>
                      <a:pt x="127" y="157"/>
                    </a:cubicBezTo>
                    <a:cubicBezTo>
                      <a:pt x="128" y="156"/>
                      <a:pt x="131" y="155"/>
                      <a:pt x="134" y="155"/>
                    </a:cubicBezTo>
                    <a:cubicBezTo>
                      <a:pt x="137" y="155"/>
                      <a:pt x="138" y="155"/>
                      <a:pt x="140" y="156"/>
                    </a:cubicBezTo>
                    <a:cubicBezTo>
                      <a:pt x="142" y="156"/>
                      <a:pt x="142" y="157"/>
                      <a:pt x="142" y="158"/>
                    </a:cubicBezTo>
                    <a:cubicBezTo>
                      <a:pt x="143" y="160"/>
                      <a:pt x="144" y="164"/>
                      <a:pt x="144" y="166"/>
                    </a:cubicBezTo>
                    <a:cubicBezTo>
                      <a:pt x="145" y="168"/>
                      <a:pt x="145" y="170"/>
                      <a:pt x="145" y="170"/>
                    </a:cubicBezTo>
                    <a:cubicBezTo>
                      <a:pt x="146" y="171"/>
                      <a:pt x="147" y="172"/>
                      <a:pt x="148" y="172"/>
                    </a:cubicBezTo>
                    <a:cubicBezTo>
                      <a:pt x="149" y="172"/>
                      <a:pt x="151" y="172"/>
                      <a:pt x="153" y="173"/>
                    </a:cubicBezTo>
                    <a:cubicBezTo>
                      <a:pt x="155" y="173"/>
                      <a:pt x="158" y="173"/>
                      <a:pt x="162" y="174"/>
                    </a:cubicBezTo>
                    <a:cubicBezTo>
                      <a:pt x="166" y="174"/>
                      <a:pt x="163" y="175"/>
                      <a:pt x="165" y="176"/>
                    </a:cubicBezTo>
                    <a:cubicBezTo>
                      <a:pt x="168" y="177"/>
                      <a:pt x="169" y="175"/>
                      <a:pt x="169" y="175"/>
                    </a:cubicBezTo>
                    <a:cubicBezTo>
                      <a:pt x="170" y="175"/>
                      <a:pt x="172" y="175"/>
                      <a:pt x="174" y="175"/>
                    </a:cubicBezTo>
                    <a:cubicBezTo>
                      <a:pt x="176" y="175"/>
                      <a:pt x="181" y="175"/>
                      <a:pt x="182" y="175"/>
                    </a:cubicBezTo>
                    <a:cubicBezTo>
                      <a:pt x="182" y="176"/>
                      <a:pt x="182" y="177"/>
                      <a:pt x="183" y="177"/>
                    </a:cubicBezTo>
                    <a:cubicBezTo>
                      <a:pt x="183" y="178"/>
                      <a:pt x="188" y="178"/>
                      <a:pt x="189" y="179"/>
                    </a:cubicBezTo>
                    <a:cubicBezTo>
                      <a:pt x="190" y="179"/>
                      <a:pt x="190" y="179"/>
                      <a:pt x="191" y="179"/>
                    </a:cubicBezTo>
                    <a:cubicBezTo>
                      <a:pt x="191" y="178"/>
                      <a:pt x="192" y="178"/>
                      <a:pt x="193" y="178"/>
                    </a:cubicBezTo>
                    <a:cubicBezTo>
                      <a:pt x="193" y="177"/>
                      <a:pt x="194" y="175"/>
                      <a:pt x="194" y="173"/>
                    </a:cubicBezTo>
                    <a:cubicBezTo>
                      <a:pt x="195" y="169"/>
                      <a:pt x="195" y="166"/>
                      <a:pt x="196" y="166"/>
                    </a:cubicBezTo>
                    <a:cubicBezTo>
                      <a:pt x="196" y="165"/>
                      <a:pt x="197" y="164"/>
                      <a:pt x="198" y="164"/>
                    </a:cubicBezTo>
                    <a:cubicBezTo>
                      <a:pt x="199" y="163"/>
                      <a:pt x="200" y="163"/>
                      <a:pt x="201" y="162"/>
                    </a:cubicBezTo>
                    <a:cubicBezTo>
                      <a:pt x="202" y="162"/>
                      <a:pt x="204" y="162"/>
                      <a:pt x="205" y="162"/>
                    </a:cubicBezTo>
                    <a:cubicBezTo>
                      <a:pt x="207" y="162"/>
                      <a:pt x="209" y="162"/>
                      <a:pt x="210" y="161"/>
                    </a:cubicBezTo>
                    <a:cubicBezTo>
                      <a:pt x="210" y="161"/>
                      <a:pt x="210" y="160"/>
                      <a:pt x="211" y="159"/>
                    </a:cubicBezTo>
                    <a:cubicBezTo>
                      <a:pt x="211" y="157"/>
                      <a:pt x="211" y="155"/>
                      <a:pt x="211" y="154"/>
                    </a:cubicBezTo>
                    <a:cubicBezTo>
                      <a:pt x="211" y="154"/>
                      <a:pt x="207" y="154"/>
                      <a:pt x="207" y="154"/>
                    </a:cubicBezTo>
                    <a:cubicBezTo>
                      <a:pt x="206" y="154"/>
                      <a:pt x="206" y="154"/>
                      <a:pt x="206" y="154"/>
                    </a:cubicBezTo>
                    <a:cubicBezTo>
                      <a:pt x="206" y="153"/>
                      <a:pt x="206" y="153"/>
                      <a:pt x="206" y="153"/>
                    </a:cubicBezTo>
                    <a:cubicBezTo>
                      <a:pt x="206" y="153"/>
                      <a:pt x="207" y="144"/>
                      <a:pt x="206" y="143"/>
                    </a:cubicBezTo>
                    <a:cubicBezTo>
                      <a:pt x="206" y="143"/>
                      <a:pt x="204" y="142"/>
                      <a:pt x="203" y="142"/>
                    </a:cubicBezTo>
                    <a:cubicBezTo>
                      <a:pt x="200" y="141"/>
                      <a:pt x="197" y="139"/>
                      <a:pt x="197" y="139"/>
                    </a:cubicBezTo>
                    <a:cubicBezTo>
                      <a:pt x="196" y="138"/>
                      <a:pt x="195" y="137"/>
                      <a:pt x="194" y="135"/>
                    </a:cubicBezTo>
                    <a:cubicBezTo>
                      <a:pt x="190" y="130"/>
                      <a:pt x="185" y="124"/>
                      <a:pt x="185" y="122"/>
                    </a:cubicBezTo>
                    <a:cubicBezTo>
                      <a:pt x="186" y="121"/>
                      <a:pt x="190" y="116"/>
                      <a:pt x="193" y="113"/>
                    </a:cubicBezTo>
                    <a:cubicBezTo>
                      <a:pt x="194" y="111"/>
                      <a:pt x="195" y="111"/>
                      <a:pt x="195" y="110"/>
                    </a:cubicBezTo>
                    <a:cubicBezTo>
                      <a:pt x="195" y="110"/>
                      <a:pt x="195" y="109"/>
                      <a:pt x="195" y="108"/>
                    </a:cubicBezTo>
                    <a:cubicBezTo>
                      <a:pt x="195" y="108"/>
                      <a:pt x="195" y="108"/>
                      <a:pt x="195" y="108"/>
                    </a:cubicBezTo>
                    <a:cubicBezTo>
                      <a:pt x="195" y="108"/>
                      <a:pt x="195" y="108"/>
                      <a:pt x="195" y="108"/>
                    </a:cubicBezTo>
                    <a:cubicBezTo>
                      <a:pt x="195" y="107"/>
                      <a:pt x="195" y="107"/>
                      <a:pt x="195" y="106"/>
                    </a:cubicBezTo>
                    <a:cubicBezTo>
                      <a:pt x="194" y="105"/>
                      <a:pt x="194" y="105"/>
                      <a:pt x="193" y="104"/>
                    </a:cubicBezTo>
                    <a:cubicBezTo>
                      <a:pt x="193" y="104"/>
                      <a:pt x="193" y="104"/>
                      <a:pt x="193" y="104"/>
                    </a:cubicBezTo>
                    <a:cubicBezTo>
                      <a:pt x="192" y="104"/>
                      <a:pt x="190" y="104"/>
                      <a:pt x="189" y="104"/>
                    </a:cubicBezTo>
                    <a:cubicBezTo>
                      <a:pt x="187" y="104"/>
                      <a:pt x="185" y="104"/>
                      <a:pt x="185" y="103"/>
                    </a:cubicBezTo>
                    <a:cubicBezTo>
                      <a:pt x="185" y="103"/>
                      <a:pt x="185" y="103"/>
                      <a:pt x="185" y="103"/>
                    </a:cubicBezTo>
                    <a:cubicBezTo>
                      <a:pt x="185" y="102"/>
                      <a:pt x="185" y="102"/>
                      <a:pt x="185" y="102"/>
                    </a:cubicBezTo>
                    <a:cubicBezTo>
                      <a:pt x="184" y="100"/>
                      <a:pt x="184" y="96"/>
                      <a:pt x="184" y="95"/>
                    </a:cubicBezTo>
                    <a:cubicBezTo>
                      <a:pt x="184" y="94"/>
                      <a:pt x="184" y="94"/>
                      <a:pt x="184" y="93"/>
                    </a:cubicBezTo>
                    <a:cubicBezTo>
                      <a:pt x="184" y="93"/>
                      <a:pt x="184" y="93"/>
                      <a:pt x="184" y="93"/>
                    </a:cubicBezTo>
                    <a:cubicBezTo>
                      <a:pt x="184" y="92"/>
                      <a:pt x="184" y="91"/>
                      <a:pt x="184" y="90"/>
                    </a:cubicBezTo>
                    <a:cubicBezTo>
                      <a:pt x="183" y="87"/>
                      <a:pt x="181" y="83"/>
                      <a:pt x="182" y="82"/>
                    </a:cubicBezTo>
                    <a:cubicBezTo>
                      <a:pt x="182" y="81"/>
                      <a:pt x="183" y="80"/>
                      <a:pt x="184" y="80"/>
                    </a:cubicBezTo>
                    <a:cubicBezTo>
                      <a:pt x="185" y="79"/>
                      <a:pt x="185" y="78"/>
                      <a:pt x="185" y="78"/>
                    </a:cubicBezTo>
                    <a:cubicBezTo>
                      <a:pt x="185" y="78"/>
                      <a:pt x="185" y="78"/>
                      <a:pt x="184" y="78"/>
                    </a:cubicBezTo>
                    <a:cubicBezTo>
                      <a:pt x="183" y="77"/>
                      <a:pt x="181" y="77"/>
                      <a:pt x="181" y="76"/>
                    </a:cubicBezTo>
                    <a:cubicBezTo>
                      <a:pt x="181" y="76"/>
                      <a:pt x="181" y="76"/>
                      <a:pt x="181" y="76"/>
                    </a:cubicBezTo>
                    <a:cubicBezTo>
                      <a:pt x="181" y="76"/>
                      <a:pt x="181" y="75"/>
                      <a:pt x="181" y="74"/>
                    </a:cubicBezTo>
                    <a:cubicBezTo>
                      <a:pt x="181" y="73"/>
                      <a:pt x="181" y="72"/>
                      <a:pt x="181" y="72"/>
                    </a:cubicBezTo>
                    <a:cubicBezTo>
                      <a:pt x="181" y="71"/>
                      <a:pt x="181" y="70"/>
                      <a:pt x="181" y="69"/>
                    </a:cubicBezTo>
                    <a:cubicBezTo>
                      <a:pt x="182" y="68"/>
                      <a:pt x="182" y="68"/>
                      <a:pt x="183" y="68"/>
                    </a:cubicBezTo>
                    <a:cubicBezTo>
                      <a:pt x="183" y="68"/>
                      <a:pt x="184" y="67"/>
                      <a:pt x="185" y="67"/>
                    </a:cubicBezTo>
                    <a:cubicBezTo>
                      <a:pt x="184" y="67"/>
                      <a:pt x="183" y="65"/>
                      <a:pt x="184" y="65"/>
                    </a:cubicBezTo>
                    <a:cubicBezTo>
                      <a:pt x="184" y="64"/>
                      <a:pt x="184" y="64"/>
                      <a:pt x="185" y="64"/>
                    </a:cubicBezTo>
                    <a:cubicBezTo>
                      <a:pt x="186" y="63"/>
                      <a:pt x="187" y="62"/>
                      <a:pt x="187" y="61"/>
                    </a:cubicBezTo>
                    <a:cubicBezTo>
                      <a:pt x="187" y="61"/>
                      <a:pt x="187" y="60"/>
                      <a:pt x="187" y="59"/>
                    </a:cubicBezTo>
                    <a:cubicBezTo>
                      <a:pt x="188" y="57"/>
                      <a:pt x="188" y="55"/>
                      <a:pt x="189" y="54"/>
                    </a:cubicBezTo>
                    <a:cubicBezTo>
                      <a:pt x="189" y="53"/>
                      <a:pt x="190" y="52"/>
                      <a:pt x="190" y="52"/>
                    </a:cubicBezTo>
                    <a:cubicBezTo>
                      <a:pt x="189" y="51"/>
                      <a:pt x="189" y="51"/>
                      <a:pt x="189" y="50"/>
                    </a:cubicBezTo>
                    <a:cubicBezTo>
                      <a:pt x="189" y="49"/>
                      <a:pt x="188" y="47"/>
                      <a:pt x="188" y="47"/>
                    </a:cubicBezTo>
                    <a:cubicBezTo>
                      <a:pt x="188" y="46"/>
                      <a:pt x="188" y="46"/>
                      <a:pt x="188" y="45"/>
                    </a:cubicBezTo>
                    <a:cubicBezTo>
                      <a:pt x="188" y="43"/>
                      <a:pt x="188" y="39"/>
                      <a:pt x="188" y="39"/>
                    </a:cubicBezTo>
                    <a:cubicBezTo>
                      <a:pt x="187" y="39"/>
                      <a:pt x="185" y="39"/>
                      <a:pt x="183" y="39"/>
                    </a:cubicBezTo>
                    <a:cubicBezTo>
                      <a:pt x="181" y="39"/>
                      <a:pt x="179" y="38"/>
                      <a:pt x="179" y="38"/>
                    </a:cubicBezTo>
                    <a:cubicBezTo>
                      <a:pt x="178" y="38"/>
                      <a:pt x="177" y="37"/>
                      <a:pt x="176" y="35"/>
                    </a:cubicBezTo>
                    <a:cubicBezTo>
                      <a:pt x="176" y="35"/>
                      <a:pt x="176" y="34"/>
                      <a:pt x="176" y="34"/>
                    </a:cubicBezTo>
                    <a:cubicBezTo>
                      <a:pt x="176" y="34"/>
                      <a:pt x="176" y="34"/>
                      <a:pt x="176" y="34"/>
                    </a:cubicBezTo>
                    <a:cubicBezTo>
                      <a:pt x="175" y="34"/>
                      <a:pt x="175" y="34"/>
                      <a:pt x="174" y="33"/>
                    </a:cubicBezTo>
                    <a:cubicBezTo>
                      <a:pt x="173" y="33"/>
                      <a:pt x="172" y="33"/>
                      <a:pt x="171" y="32"/>
                    </a:cubicBezTo>
                    <a:cubicBezTo>
                      <a:pt x="170" y="31"/>
                      <a:pt x="169" y="30"/>
                      <a:pt x="169" y="29"/>
                    </a:cubicBezTo>
                    <a:cubicBezTo>
                      <a:pt x="169" y="28"/>
                      <a:pt x="169" y="28"/>
                      <a:pt x="169" y="28"/>
                    </a:cubicBezTo>
                    <a:cubicBezTo>
                      <a:pt x="169" y="28"/>
                      <a:pt x="168" y="27"/>
                      <a:pt x="167" y="27"/>
                    </a:cubicBezTo>
                    <a:cubicBezTo>
                      <a:pt x="167" y="27"/>
                      <a:pt x="166" y="27"/>
                      <a:pt x="165" y="27"/>
                    </a:cubicBezTo>
                    <a:cubicBezTo>
                      <a:pt x="165" y="27"/>
                      <a:pt x="164" y="27"/>
                      <a:pt x="163" y="26"/>
                    </a:cubicBezTo>
                    <a:cubicBezTo>
                      <a:pt x="161" y="26"/>
                      <a:pt x="158" y="26"/>
                      <a:pt x="157" y="26"/>
                    </a:cubicBezTo>
                    <a:cubicBezTo>
                      <a:pt x="155" y="27"/>
                      <a:pt x="154" y="25"/>
                      <a:pt x="153" y="24"/>
                    </a:cubicBezTo>
                    <a:cubicBezTo>
                      <a:pt x="153" y="24"/>
                      <a:pt x="152" y="23"/>
                      <a:pt x="152" y="23"/>
                    </a:cubicBezTo>
                    <a:cubicBezTo>
                      <a:pt x="152" y="23"/>
                      <a:pt x="152" y="23"/>
                      <a:pt x="152" y="23"/>
                    </a:cubicBezTo>
                    <a:cubicBezTo>
                      <a:pt x="152" y="23"/>
                      <a:pt x="151" y="23"/>
                      <a:pt x="150" y="23"/>
                    </a:cubicBezTo>
                    <a:cubicBezTo>
                      <a:pt x="150" y="22"/>
                      <a:pt x="149" y="22"/>
                      <a:pt x="148" y="22"/>
                    </a:cubicBezTo>
                    <a:cubicBezTo>
                      <a:pt x="146" y="22"/>
                      <a:pt x="146" y="21"/>
                      <a:pt x="146" y="20"/>
                    </a:cubicBezTo>
                    <a:cubicBezTo>
                      <a:pt x="146" y="20"/>
                      <a:pt x="146" y="20"/>
                      <a:pt x="146" y="20"/>
                    </a:cubicBezTo>
                    <a:cubicBezTo>
                      <a:pt x="145" y="20"/>
                      <a:pt x="145" y="19"/>
                      <a:pt x="144" y="19"/>
                    </a:cubicBezTo>
                    <a:cubicBezTo>
                      <a:pt x="144" y="19"/>
                      <a:pt x="144" y="18"/>
                      <a:pt x="143" y="18"/>
                    </a:cubicBezTo>
                    <a:cubicBezTo>
                      <a:pt x="143" y="18"/>
                      <a:pt x="141" y="18"/>
                      <a:pt x="139" y="18"/>
                    </a:cubicBezTo>
                    <a:cubicBezTo>
                      <a:pt x="138" y="18"/>
                      <a:pt x="137" y="19"/>
                      <a:pt x="137" y="19"/>
                    </a:cubicBezTo>
                    <a:cubicBezTo>
                      <a:pt x="136" y="19"/>
                      <a:pt x="136" y="19"/>
                      <a:pt x="136" y="19"/>
                    </a:cubicBezTo>
                    <a:cubicBezTo>
                      <a:pt x="136" y="20"/>
                      <a:pt x="136" y="20"/>
                      <a:pt x="135" y="21"/>
                    </a:cubicBezTo>
                    <a:cubicBezTo>
                      <a:pt x="134" y="22"/>
                      <a:pt x="131" y="21"/>
                      <a:pt x="130" y="21"/>
                    </a:cubicBezTo>
                    <a:cubicBezTo>
                      <a:pt x="129" y="20"/>
                      <a:pt x="128" y="20"/>
                      <a:pt x="127" y="20"/>
                    </a:cubicBezTo>
                    <a:cubicBezTo>
                      <a:pt x="127" y="20"/>
                      <a:pt x="126" y="21"/>
                      <a:pt x="125" y="21"/>
                    </a:cubicBezTo>
                    <a:cubicBezTo>
                      <a:pt x="124" y="21"/>
                      <a:pt x="123" y="22"/>
                      <a:pt x="122" y="22"/>
                    </a:cubicBezTo>
                    <a:cubicBezTo>
                      <a:pt x="122" y="23"/>
                      <a:pt x="121" y="23"/>
                      <a:pt x="121" y="24"/>
                    </a:cubicBezTo>
                    <a:cubicBezTo>
                      <a:pt x="119" y="26"/>
                      <a:pt x="117" y="28"/>
                      <a:pt x="115" y="29"/>
                    </a:cubicBezTo>
                    <a:cubicBezTo>
                      <a:pt x="114" y="30"/>
                      <a:pt x="112" y="30"/>
                      <a:pt x="111" y="30"/>
                    </a:cubicBezTo>
                    <a:cubicBezTo>
                      <a:pt x="109" y="31"/>
                      <a:pt x="107" y="31"/>
                      <a:pt x="106" y="31"/>
                    </a:cubicBezTo>
                    <a:cubicBezTo>
                      <a:pt x="104" y="30"/>
                      <a:pt x="101" y="29"/>
                      <a:pt x="98" y="27"/>
                    </a:cubicBezTo>
                    <a:cubicBezTo>
                      <a:pt x="96" y="25"/>
                      <a:pt x="93" y="24"/>
                      <a:pt x="91" y="23"/>
                    </a:cubicBezTo>
                    <a:cubicBezTo>
                      <a:pt x="87" y="22"/>
                      <a:pt x="82" y="22"/>
                      <a:pt x="80" y="21"/>
                    </a:cubicBezTo>
                    <a:cubicBezTo>
                      <a:pt x="79" y="23"/>
                      <a:pt x="79" y="25"/>
                      <a:pt x="79" y="25"/>
                    </a:cubicBezTo>
                    <a:cubicBezTo>
                      <a:pt x="78" y="25"/>
                      <a:pt x="78" y="25"/>
                      <a:pt x="78" y="25"/>
                    </a:cubicBezTo>
                    <a:cubicBezTo>
                      <a:pt x="78" y="25"/>
                      <a:pt x="79" y="17"/>
                      <a:pt x="80" y="12"/>
                    </a:cubicBezTo>
                    <a:cubicBezTo>
                      <a:pt x="79" y="12"/>
                      <a:pt x="75" y="12"/>
                      <a:pt x="72" y="13"/>
                    </a:cubicBezTo>
                    <a:cubicBezTo>
                      <a:pt x="70" y="13"/>
                      <a:pt x="67" y="14"/>
                      <a:pt x="64" y="14"/>
                    </a:cubicBezTo>
                    <a:cubicBezTo>
                      <a:pt x="60" y="15"/>
                      <a:pt x="57" y="15"/>
                      <a:pt x="55" y="16"/>
                    </a:cubicBezTo>
                    <a:cubicBezTo>
                      <a:pt x="54" y="16"/>
                      <a:pt x="53" y="17"/>
                      <a:pt x="52" y="17"/>
                    </a:cubicBezTo>
                    <a:cubicBezTo>
                      <a:pt x="51" y="17"/>
                      <a:pt x="50" y="16"/>
                      <a:pt x="49" y="16"/>
                    </a:cubicBezTo>
                    <a:cubicBezTo>
                      <a:pt x="49" y="16"/>
                      <a:pt x="49" y="16"/>
                      <a:pt x="49" y="16"/>
                    </a:cubicBezTo>
                    <a:cubicBezTo>
                      <a:pt x="49" y="15"/>
                      <a:pt x="48" y="15"/>
                      <a:pt x="48" y="15"/>
                    </a:cubicBezTo>
                    <a:cubicBezTo>
                      <a:pt x="47" y="14"/>
                      <a:pt x="45" y="13"/>
                      <a:pt x="45" y="12"/>
                    </a:cubicBezTo>
                    <a:cubicBezTo>
                      <a:pt x="45" y="12"/>
                      <a:pt x="45" y="12"/>
                      <a:pt x="44" y="11"/>
                    </a:cubicBezTo>
                    <a:cubicBezTo>
                      <a:pt x="44" y="11"/>
                      <a:pt x="44" y="11"/>
                      <a:pt x="44" y="11"/>
                    </a:cubicBezTo>
                    <a:cubicBezTo>
                      <a:pt x="44" y="11"/>
                      <a:pt x="43" y="10"/>
                      <a:pt x="43" y="10"/>
                    </a:cubicBezTo>
                    <a:cubicBezTo>
                      <a:pt x="43" y="9"/>
                      <a:pt x="44" y="9"/>
                      <a:pt x="45" y="8"/>
                    </a:cubicBezTo>
                    <a:cubicBezTo>
                      <a:pt x="46" y="8"/>
                      <a:pt x="46" y="8"/>
                      <a:pt x="46" y="8"/>
                    </a:cubicBezTo>
                    <a:cubicBezTo>
                      <a:pt x="46" y="8"/>
                      <a:pt x="46" y="7"/>
                      <a:pt x="45" y="7"/>
                    </a:cubicBezTo>
                    <a:cubicBezTo>
                      <a:pt x="45" y="7"/>
                      <a:pt x="45" y="6"/>
                      <a:pt x="45" y="6"/>
                    </a:cubicBezTo>
                    <a:cubicBezTo>
                      <a:pt x="44" y="6"/>
                      <a:pt x="45" y="5"/>
                      <a:pt x="45" y="5"/>
                    </a:cubicBezTo>
                    <a:cubicBezTo>
                      <a:pt x="45" y="5"/>
                      <a:pt x="45" y="5"/>
                      <a:pt x="45" y="5"/>
                    </a:cubicBezTo>
                    <a:cubicBezTo>
                      <a:pt x="46" y="4"/>
                      <a:pt x="46" y="4"/>
                      <a:pt x="46" y="3"/>
                    </a:cubicBezTo>
                    <a:cubicBezTo>
                      <a:pt x="46" y="3"/>
                      <a:pt x="45" y="2"/>
                      <a:pt x="44" y="1"/>
                    </a:cubicBezTo>
                    <a:cubicBezTo>
                      <a:pt x="43" y="0"/>
                      <a:pt x="43" y="0"/>
                      <a:pt x="42" y="0"/>
                    </a:cubicBezTo>
                    <a:cubicBezTo>
                      <a:pt x="42" y="0"/>
                      <a:pt x="40" y="1"/>
                      <a:pt x="38" y="2"/>
                    </a:cubicBezTo>
                    <a:cubicBezTo>
                      <a:pt x="38" y="2"/>
                      <a:pt x="37" y="3"/>
                      <a:pt x="36" y="3"/>
                    </a:cubicBezTo>
                    <a:cubicBezTo>
                      <a:pt x="36" y="4"/>
                      <a:pt x="35" y="4"/>
                      <a:pt x="34" y="5"/>
                    </a:cubicBezTo>
                    <a:cubicBezTo>
                      <a:pt x="33" y="5"/>
                      <a:pt x="32" y="6"/>
                      <a:pt x="32" y="6"/>
                    </a:cubicBezTo>
                    <a:cubicBezTo>
                      <a:pt x="32" y="7"/>
                      <a:pt x="31" y="7"/>
                      <a:pt x="30" y="8"/>
                    </a:cubicBezTo>
                    <a:cubicBezTo>
                      <a:pt x="29" y="9"/>
                      <a:pt x="28" y="10"/>
                      <a:pt x="27" y="10"/>
                    </a:cubicBezTo>
                    <a:cubicBezTo>
                      <a:pt x="27" y="11"/>
                      <a:pt x="24" y="11"/>
                      <a:pt x="23" y="11"/>
                    </a:cubicBezTo>
                    <a:cubicBezTo>
                      <a:pt x="23" y="11"/>
                      <a:pt x="23" y="11"/>
                      <a:pt x="22" y="11"/>
                    </a:cubicBezTo>
                    <a:cubicBezTo>
                      <a:pt x="22" y="11"/>
                      <a:pt x="20" y="10"/>
                      <a:pt x="19" y="10"/>
                    </a:cubicBezTo>
                    <a:cubicBezTo>
                      <a:pt x="17" y="10"/>
                      <a:pt x="16" y="9"/>
                      <a:pt x="15" y="9"/>
                    </a:cubicBezTo>
                    <a:cubicBezTo>
                      <a:pt x="15" y="9"/>
                      <a:pt x="14" y="8"/>
                      <a:pt x="13" y="7"/>
                    </a:cubicBezTo>
                    <a:cubicBezTo>
                      <a:pt x="13" y="7"/>
                      <a:pt x="12" y="6"/>
                      <a:pt x="11" y="5"/>
                    </a:cubicBezTo>
                    <a:cubicBezTo>
                      <a:pt x="10" y="4"/>
                      <a:pt x="10" y="3"/>
                      <a:pt x="9" y="2"/>
                    </a:cubicBezTo>
                    <a:cubicBezTo>
                      <a:pt x="8" y="1"/>
                      <a:pt x="7" y="0"/>
                      <a:pt x="7" y="0"/>
                    </a:cubicBezTo>
                    <a:cubicBezTo>
                      <a:pt x="6" y="0"/>
                      <a:pt x="5" y="0"/>
                      <a:pt x="4" y="0"/>
                    </a:cubicBezTo>
                    <a:cubicBezTo>
                      <a:pt x="4" y="0"/>
                      <a:pt x="4" y="1"/>
                      <a:pt x="4" y="1"/>
                    </a:cubicBezTo>
                    <a:cubicBezTo>
                      <a:pt x="4" y="2"/>
                      <a:pt x="4" y="3"/>
                      <a:pt x="4" y="3"/>
                    </a:cubicBezTo>
                    <a:cubicBezTo>
                      <a:pt x="3" y="4"/>
                      <a:pt x="2" y="4"/>
                      <a:pt x="1" y="4"/>
                    </a:cubicBezTo>
                    <a:cubicBezTo>
                      <a:pt x="0" y="4"/>
                      <a:pt x="0" y="4"/>
                      <a:pt x="0" y="4"/>
                    </a:cubicBezTo>
                    <a:cubicBezTo>
                      <a:pt x="0" y="4"/>
                      <a:pt x="0" y="4"/>
                      <a:pt x="0" y="4"/>
                    </a:cubicBezTo>
                    <a:cubicBezTo>
                      <a:pt x="0" y="5"/>
                      <a:pt x="0" y="5"/>
                      <a:pt x="0" y="6"/>
                    </a:cubicBezTo>
                    <a:cubicBezTo>
                      <a:pt x="1" y="7"/>
                      <a:pt x="1" y="8"/>
                      <a:pt x="1" y="9"/>
                    </a:cubicBezTo>
                    <a:cubicBezTo>
                      <a:pt x="1" y="9"/>
                      <a:pt x="1" y="9"/>
                      <a:pt x="2" y="9"/>
                    </a:cubicBezTo>
                    <a:cubicBezTo>
                      <a:pt x="2" y="9"/>
                      <a:pt x="3" y="10"/>
                      <a:pt x="3" y="10"/>
                    </a:cubicBezTo>
                    <a:cubicBezTo>
                      <a:pt x="4" y="11"/>
                      <a:pt x="3" y="13"/>
                      <a:pt x="3" y="14"/>
                    </a:cubicBezTo>
                    <a:cubicBezTo>
                      <a:pt x="3" y="15"/>
                      <a:pt x="3" y="16"/>
                      <a:pt x="3" y="16"/>
                    </a:cubicBezTo>
                    <a:cubicBezTo>
                      <a:pt x="3" y="16"/>
                      <a:pt x="3" y="16"/>
                      <a:pt x="4" y="16"/>
                    </a:cubicBezTo>
                    <a:cubicBezTo>
                      <a:pt x="4" y="16"/>
                      <a:pt x="4" y="16"/>
                      <a:pt x="5" y="16"/>
                    </a:cubicBezTo>
                    <a:cubicBezTo>
                      <a:pt x="5" y="16"/>
                      <a:pt x="5" y="17"/>
                      <a:pt x="4" y="19"/>
                    </a:cubicBezTo>
                    <a:cubicBezTo>
                      <a:pt x="4" y="19"/>
                      <a:pt x="4" y="19"/>
                      <a:pt x="4" y="19"/>
                    </a:cubicBezTo>
                    <a:cubicBezTo>
                      <a:pt x="4" y="19"/>
                      <a:pt x="4" y="20"/>
                      <a:pt x="3" y="20"/>
                    </a:cubicBezTo>
                    <a:cubicBezTo>
                      <a:pt x="3" y="21"/>
                      <a:pt x="2" y="22"/>
                      <a:pt x="2" y="23"/>
                    </a:cubicBezTo>
                    <a:cubicBezTo>
                      <a:pt x="2" y="23"/>
                      <a:pt x="2" y="23"/>
                      <a:pt x="2" y="23"/>
                    </a:cubicBezTo>
                    <a:cubicBezTo>
                      <a:pt x="2" y="23"/>
                      <a:pt x="3" y="23"/>
                      <a:pt x="4" y="24"/>
                    </a:cubicBezTo>
                    <a:cubicBezTo>
                      <a:pt x="5" y="24"/>
                      <a:pt x="6" y="24"/>
                      <a:pt x="6" y="24"/>
                    </a:cubicBezTo>
                    <a:cubicBezTo>
                      <a:pt x="6" y="25"/>
                      <a:pt x="6" y="26"/>
                      <a:pt x="6" y="27"/>
                    </a:cubicBezTo>
                    <a:cubicBezTo>
                      <a:pt x="6" y="27"/>
                      <a:pt x="6" y="28"/>
                      <a:pt x="6" y="28"/>
                    </a:cubicBezTo>
                    <a:cubicBezTo>
                      <a:pt x="6" y="28"/>
                      <a:pt x="7" y="28"/>
                      <a:pt x="7" y="29"/>
                    </a:cubicBezTo>
                    <a:cubicBezTo>
                      <a:pt x="7" y="29"/>
                      <a:pt x="8" y="29"/>
                      <a:pt x="8" y="30"/>
                    </a:cubicBezTo>
                    <a:cubicBezTo>
                      <a:pt x="8" y="30"/>
                      <a:pt x="8" y="30"/>
                      <a:pt x="8" y="31"/>
                    </a:cubicBezTo>
                    <a:cubicBezTo>
                      <a:pt x="8" y="31"/>
                      <a:pt x="8" y="32"/>
                      <a:pt x="8" y="32"/>
                    </a:cubicBezTo>
                    <a:cubicBezTo>
                      <a:pt x="8" y="32"/>
                      <a:pt x="8" y="32"/>
                      <a:pt x="9" y="33"/>
                    </a:cubicBezTo>
                    <a:cubicBezTo>
                      <a:pt x="9" y="33"/>
                      <a:pt x="9" y="33"/>
                      <a:pt x="9" y="33"/>
                    </a:cubicBezTo>
                    <a:cubicBezTo>
                      <a:pt x="9" y="33"/>
                      <a:pt x="9" y="33"/>
                      <a:pt x="9" y="34"/>
                    </a:cubicBezTo>
                    <a:cubicBezTo>
                      <a:pt x="10" y="34"/>
                      <a:pt x="9" y="35"/>
                      <a:pt x="9" y="36"/>
                    </a:cubicBezTo>
                    <a:cubicBezTo>
                      <a:pt x="9" y="36"/>
                      <a:pt x="9" y="37"/>
                      <a:pt x="9" y="37"/>
                    </a:cubicBezTo>
                    <a:cubicBezTo>
                      <a:pt x="9" y="37"/>
                      <a:pt x="9" y="37"/>
                      <a:pt x="10" y="37"/>
                    </a:cubicBezTo>
                    <a:cubicBezTo>
                      <a:pt x="10" y="37"/>
                      <a:pt x="11" y="38"/>
                      <a:pt x="11" y="38"/>
                    </a:cubicBezTo>
                    <a:cubicBezTo>
                      <a:pt x="11" y="38"/>
                      <a:pt x="11" y="39"/>
                      <a:pt x="11" y="39"/>
                    </a:cubicBezTo>
                    <a:cubicBezTo>
                      <a:pt x="11" y="40"/>
                      <a:pt x="11" y="40"/>
                      <a:pt x="11" y="40"/>
                    </a:cubicBezTo>
                    <a:cubicBezTo>
                      <a:pt x="11" y="40"/>
                      <a:pt x="11" y="40"/>
                      <a:pt x="12" y="40"/>
                    </a:cubicBezTo>
                    <a:cubicBezTo>
                      <a:pt x="12" y="40"/>
                      <a:pt x="12" y="40"/>
                      <a:pt x="12" y="40"/>
                    </a:cubicBezTo>
                    <a:cubicBezTo>
                      <a:pt x="12" y="41"/>
                      <a:pt x="13" y="41"/>
                      <a:pt x="13" y="41"/>
                    </a:cubicBezTo>
                    <a:cubicBezTo>
                      <a:pt x="13" y="42"/>
                      <a:pt x="14" y="43"/>
                      <a:pt x="14" y="44"/>
                    </a:cubicBezTo>
                    <a:cubicBezTo>
                      <a:pt x="14" y="45"/>
                      <a:pt x="14" y="47"/>
                      <a:pt x="14" y="47"/>
                    </a:cubicBezTo>
                    <a:cubicBezTo>
                      <a:pt x="14" y="47"/>
                      <a:pt x="15" y="47"/>
                      <a:pt x="15" y="47"/>
                    </a:cubicBezTo>
                    <a:cubicBezTo>
                      <a:pt x="15" y="46"/>
                      <a:pt x="15" y="46"/>
                      <a:pt x="16" y="46"/>
                    </a:cubicBezTo>
                    <a:cubicBezTo>
                      <a:pt x="16" y="46"/>
                      <a:pt x="17" y="47"/>
                      <a:pt x="18" y="48"/>
                    </a:cubicBezTo>
                    <a:cubicBezTo>
                      <a:pt x="18" y="48"/>
                      <a:pt x="19" y="49"/>
                      <a:pt x="19" y="49"/>
                    </a:cubicBezTo>
                    <a:cubicBezTo>
                      <a:pt x="19" y="49"/>
                      <a:pt x="19" y="49"/>
                      <a:pt x="20" y="48"/>
                    </a:cubicBezTo>
                    <a:cubicBezTo>
                      <a:pt x="21" y="48"/>
                      <a:pt x="22" y="48"/>
                      <a:pt x="23" y="48"/>
                    </a:cubicBezTo>
                    <a:cubicBezTo>
                      <a:pt x="23" y="48"/>
                      <a:pt x="23" y="48"/>
                      <a:pt x="23" y="48"/>
                    </a:cubicBezTo>
                    <a:cubicBezTo>
                      <a:pt x="24" y="48"/>
                      <a:pt x="24" y="48"/>
                      <a:pt x="25" y="49"/>
                    </a:cubicBezTo>
                    <a:cubicBezTo>
                      <a:pt x="25" y="49"/>
                      <a:pt x="25" y="49"/>
                      <a:pt x="25" y="50"/>
                    </a:cubicBezTo>
                    <a:cubicBezTo>
                      <a:pt x="25" y="50"/>
                      <a:pt x="25" y="50"/>
                      <a:pt x="25" y="50"/>
                    </a:cubicBezTo>
                    <a:cubicBezTo>
                      <a:pt x="25" y="50"/>
                      <a:pt x="24" y="51"/>
                      <a:pt x="23" y="51"/>
                    </a:cubicBezTo>
                    <a:cubicBezTo>
                      <a:pt x="23" y="51"/>
                      <a:pt x="22" y="51"/>
                      <a:pt x="22" y="51"/>
                    </a:cubicBezTo>
                    <a:cubicBezTo>
                      <a:pt x="22" y="51"/>
                      <a:pt x="22" y="52"/>
                      <a:pt x="22" y="53"/>
                    </a:cubicBezTo>
                    <a:cubicBezTo>
                      <a:pt x="22" y="53"/>
                      <a:pt x="22" y="53"/>
                      <a:pt x="22" y="54"/>
                    </a:cubicBezTo>
                    <a:cubicBezTo>
                      <a:pt x="22" y="54"/>
                      <a:pt x="22" y="54"/>
                      <a:pt x="22" y="54"/>
                    </a:cubicBezTo>
                    <a:cubicBezTo>
                      <a:pt x="23" y="55"/>
                      <a:pt x="23" y="55"/>
                      <a:pt x="23" y="56"/>
                    </a:cubicBezTo>
                    <a:cubicBezTo>
                      <a:pt x="24" y="56"/>
                      <a:pt x="24" y="57"/>
                      <a:pt x="24" y="57"/>
                    </a:cubicBezTo>
                    <a:cubicBezTo>
                      <a:pt x="24" y="57"/>
                      <a:pt x="24" y="58"/>
                      <a:pt x="24" y="58"/>
                    </a:cubicBezTo>
                    <a:cubicBezTo>
                      <a:pt x="23" y="59"/>
                      <a:pt x="22" y="59"/>
                      <a:pt x="22" y="59"/>
                    </a:cubicBezTo>
                    <a:cubicBezTo>
                      <a:pt x="21" y="59"/>
                      <a:pt x="21" y="59"/>
                      <a:pt x="21" y="59"/>
                    </a:cubicBezTo>
                    <a:cubicBezTo>
                      <a:pt x="21" y="59"/>
                      <a:pt x="21" y="59"/>
                      <a:pt x="20" y="60"/>
                    </a:cubicBezTo>
                    <a:cubicBezTo>
                      <a:pt x="20" y="60"/>
                      <a:pt x="19" y="61"/>
                      <a:pt x="19" y="61"/>
                    </a:cubicBezTo>
                    <a:cubicBezTo>
                      <a:pt x="19" y="61"/>
                      <a:pt x="19" y="62"/>
                      <a:pt x="19" y="62"/>
                    </a:cubicBezTo>
                    <a:cubicBezTo>
                      <a:pt x="19" y="63"/>
                      <a:pt x="19" y="65"/>
                      <a:pt x="19" y="65"/>
                    </a:cubicBezTo>
                    <a:cubicBezTo>
                      <a:pt x="18" y="66"/>
                      <a:pt x="17" y="65"/>
                      <a:pt x="17" y="65"/>
                    </a:cubicBezTo>
                    <a:cubicBezTo>
                      <a:pt x="16" y="65"/>
                      <a:pt x="16" y="65"/>
                      <a:pt x="16" y="65"/>
                    </a:cubicBezTo>
                    <a:cubicBezTo>
                      <a:pt x="16" y="65"/>
                      <a:pt x="16" y="65"/>
                      <a:pt x="16" y="65"/>
                    </a:cubicBezTo>
                    <a:cubicBezTo>
                      <a:pt x="16" y="65"/>
                      <a:pt x="16" y="65"/>
                      <a:pt x="16" y="65"/>
                    </a:cubicBezTo>
                    <a:cubicBezTo>
                      <a:pt x="16" y="65"/>
                      <a:pt x="16" y="65"/>
                      <a:pt x="15" y="66"/>
                    </a:cubicBezTo>
                    <a:cubicBezTo>
                      <a:pt x="15" y="66"/>
                      <a:pt x="16" y="67"/>
                      <a:pt x="16" y="67"/>
                    </a:cubicBezTo>
                    <a:cubicBezTo>
                      <a:pt x="16" y="67"/>
                      <a:pt x="17" y="67"/>
                      <a:pt x="17" y="68"/>
                    </a:cubicBezTo>
                    <a:cubicBezTo>
                      <a:pt x="17" y="68"/>
                      <a:pt x="16" y="68"/>
                      <a:pt x="16" y="69"/>
                    </a:cubicBezTo>
                    <a:cubicBezTo>
                      <a:pt x="16" y="70"/>
                      <a:pt x="15" y="72"/>
                      <a:pt x="15" y="72"/>
                    </a:cubicBezTo>
                    <a:cubicBezTo>
                      <a:pt x="15" y="73"/>
                      <a:pt x="16" y="74"/>
                      <a:pt x="17" y="75"/>
                    </a:cubicBezTo>
                    <a:cubicBezTo>
                      <a:pt x="18" y="75"/>
                      <a:pt x="18" y="76"/>
                      <a:pt x="19" y="76"/>
                    </a:cubicBezTo>
                    <a:cubicBezTo>
                      <a:pt x="19" y="76"/>
                      <a:pt x="19" y="76"/>
                      <a:pt x="20" y="76"/>
                    </a:cubicBezTo>
                    <a:cubicBezTo>
                      <a:pt x="20" y="76"/>
                      <a:pt x="21" y="76"/>
                      <a:pt x="21" y="76"/>
                    </a:cubicBezTo>
                    <a:cubicBezTo>
                      <a:pt x="22" y="77"/>
                      <a:pt x="22" y="78"/>
                      <a:pt x="21" y="79"/>
                    </a:cubicBezTo>
                    <a:cubicBezTo>
                      <a:pt x="21" y="79"/>
                      <a:pt x="21" y="79"/>
                      <a:pt x="21" y="79"/>
                    </a:cubicBezTo>
                    <a:cubicBezTo>
                      <a:pt x="21" y="79"/>
                      <a:pt x="21" y="79"/>
                      <a:pt x="21" y="79"/>
                    </a:cubicBezTo>
                    <a:cubicBezTo>
                      <a:pt x="21" y="79"/>
                      <a:pt x="21" y="79"/>
                      <a:pt x="21" y="79"/>
                    </a:cubicBezTo>
                    <a:cubicBezTo>
                      <a:pt x="21" y="79"/>
                      <a:pt x="21" y="80"/>
                      <a:pt x="22" y="81"/>
                    </a:cubicBezTo>
                    <a:cubicBezTo>
                      <a:pt x="22" y="81"/>
                      <a:pt x="22" y="81"/>
                      <a:pt x="22" y="81"/>
                    </a:cubicBezTo>
                    <a:cubicBezTo>
                      <a:pt x="22" y="82"/>
                      <a:pt x="22" y="84"/>
                      <a:pt x="23" y="84"/>
                    </a:cubicBezTo>
                    <a:cubicBezTo>
                      <a:pt x="23" y="85"/>
                      <a:pt x="24" y="85"/>
                      <a:pt x="24" y="85"/>
                    </a:cubicBezTo>
                    <a:cubicBezTo>
                      <a:pt x="25" y="85"/>
                      <a:pt x="26" y="85"/>
                      <a:pt x="27" y="85"/>
                    </a:cubicBezTo>
                    <a:cubicBezTo>
                      <a:pt x="28" y="85"/>
                      <a:pt x="29" y="86"/>
                      <a:pt x="30" y="87"/>
                    </a:cubicBezTo>
                    <a:cubicBezTo>
                      <a:pt x="32" y="88"/>
                      <a:pt x="34" y="90"/>
                      <a:pt x="34" y="90"/>
                    </a:cubicBezTo>
                    <a:cubicBezTo>
                      <a:pt x="34" y="91"/>
                      <a:pt x="34" y="90"/>
                      <a:pt x="35" y="90"/>
                    </a:cubicBezTo>
                    <a:cubicBezTo>
                      <a:pt x="35" y="90"/>
                      <a:pt x="35" y="90"/>
                      <a:pt x="35" y="90"/>
                    </a:cubicBezTo>
                    <a:cubicBezTo>
                      <a:pt x="35" y="90"/>
                      <a:pt x="36" y="90"/>
                      <a:pt x="36" y="90"/>
                    </a:cubicBezTo>
                    <a:cubicBezTo>
                      <a:pt x="36" y="90"/>
                      <a:pt x="36" y="90"/>
                      <a:pt x="36" y="90"/>
                    </a:cubicBezTo>
                    <a:cubicBezTo>
                      <a:pt x="36" y="90"/>
                      <a:pt x="38" y="92"/>
                      <a:pt x="39" y="95"/>
                    </a:cubicBezTo>
                    <a:cubicBezTo>
                      <a:pt x="40" y="97"/>
                      <a:pt x="42" y="99"/>
                      <a:pt x="42" y="99"/>
                    </a:cubicBezTo>
                    <a:cubicBezTo>
                      <a:pt x="42" y="100"/>
                      <a:pt x="41" y="100"/>
                      <a:pt x="41" y="101"/>
                    </a:cubicBezTo>
                    <a:cubicBezTo>
                      <a:pt x="41" y="102"/>
                      <a:pt x="41" y="102"/>
                      <a:pt x="40" y="103"/>
                    </a:cubicBezTo>
                    <a:cubicBezTo>
                      <a:pt x="40" y="103"/>
                      <a:pt x="40" y="104"/>
                      <a:pt x="40" y="105"/>
                    </a:cubicBezTo>
                    <a:cubicBezTo>
                      <a:pt x="40" y="107"/>
                      <a:pt x="40" y="108"/>
                      <a:pt x="40" y="108"/>
                    </a:cubicBezTo>
                    <a:cubicBezTo>
                      <a:pt x="40" y="108"/>
                      <a:pt x="41" y="108"/>
                      <a:pt x="41" y="108"/>
                    </a:cubicBezTo>
                    <a:cubicBezTo>
                      <a:pt x="42" y="108"/>
                      <a:pt x="43" y="108"/>
                      <a:pt x="43" y="108"/>
                    </a:cubicBezTo>
                    <a:cubicBezTo>
                      <a:pt x="43" y="108"/>
                      <a:pt x="43" y="108"/>
                      <a:pt x="43" y="108"/>
                    </a:cubicBezTo>
                    <a:cubicBezTo>
                      <a:pt x="44" y="108"/>
                      <a:pt x="44" y="110"/>
                      <a:pt x="44" y="112"/>
                    </a:cubicBezTo>
                    <a:cubicBezTo>
                      <a:pt x="44" y="113"/>
                      <a:pt x="44" y="114"/>
                      <a:pt x="44" y="115"/>
                    </a:cubicBezTo>
                    <a:cubicBezTo>
                      <a:pt x="44" y="116"/>
                      <a:pt x="44" y="116"/>
                      <a:pt x="45" y="116"/>
                    </a:cubicBezTo>
                    <a:cubicBezTo>
                      <a:pt x="46" y="117"/>
                      <a:pt x="47" y="117"/>
                      <a:pt x="48" y="118"/>
                    </a:cubicBezTo>
                    <a:cubicBezTo>
                      <a:pt x="49" y="119"/>
                      <a:pt x="50" y="120"/>
                      <a:pt x="50" y="121"/>
                    </a:cubicBezTo>
                    <a:cubicBezTo>
                      <a:pt x="50" y="121"/>
                      <a:pt x="50" y="121"/>
                      <a:pt x="50" y="12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77" name="Freeform 516">
                <a:extLst>
                  <a:ext uri="{FF2B5EF4-FFF2-40B4-BE49-F238E27FC236}">
                    <a16:creationId xmlns:a16="http://schemas.microsoft.com/office/drawing/2014/main" id="{F9D0E830-CF46-6B44-9531-7C8C0B58B63B}"/>
                  </a:ext>
                </a:extLst>
              </p:cNvPr>
              <p:cNvSpPr>
                <a:spLocks/>
              </p:cNvSpPr>
              <p:nvPr/>
            </p:nvSpPr>
            <p:spPr bwMode="auto">
              <a:xfrm>
                <a:off x="5821362" y="3094038"/>
                <a:ext cx="417513" cy="371475"/>
              </a:xfrm>
              <a:custGeom>
                <a:avLst/>
                <a:gdLst>
                  <a:gd name="T0" fmla="*/ 15 w 181"/>
                  <a:gd name="T1" fmla="*/ 144 h 161"/>
                  <a:gd name="T2" fmla="*/ 33 w 181"/>
                  <a:gd name="T3" fmla="*/ 141 h 161"/>
                  <a:gd name="T4" fmla="*/ 48 w 181"/>
                  <a:gd name="T5" fmla="*/ 141 h 161"/>
                  <a:gd name="T6" fmla="*/ 64 w 181"/>
                  <a:gd name="T7" fmla="*/ 143 h 161"/>
                  <a:gd name="T8" fmla="*/ 78 w 181"/>
                  <a:gd name="T9" fmla="*/ 159 h 161"/>
                  <a:gd name="T10" fmla="*/ 85 w 181"/>
                  <a:gd name="T11" fmla="*/ 156 h 161"/>
                  <a:gd name="T12" fmla="*/ 102 w 181"/>
                  <a:gd name="T13" fmla="*/ 153 h 161"/>
                  <a:gd name="T14" fmla="*/ 109 w 181"/>
                  <a:gd name="T15" fmla="*/ 153 h 161"/>
                  <a:gd name="T16" fmla="*/ 111 w 181"/>
                  <a:gd name="T17" fmla="*/ 152 h 161"/>
                  <a:gd name="T18" fmla="*/ 108 w 181"/>
                  <a:gd name="T19" fmla="*/ 138 h 161"/>
                  <a:gd name="T20" fmla="*/ 101 w 181"/>
                  <a:gd name="T21" fmla="*/ 132 h 161"/>
                  <a:gd name="T22" fmla="*/ 94 w 181"/>
                  <a:gd name="T23" fmla="*/ 125 h 161"/>
                  <a:gd name="T24" fmla="*/ 103 w 181"/>
                  <a:gd name="T25" fmla="*/ 111 h 161"/>
                  <a:gd name="T26" fmla="*/ 110 w 181"/>
                  <a:gd name="T27" fmla="*/ 112 h 161"/>
                  <a:gd name="T28" fmla="*/ 127 w 181"/>
                  <a:gd name="T29" fmla="*/ 99 h 161"/>
                  <a:gd name="T30" fmla="*/ 141 w 181"/>
                  <a:gd name="T31" fmla="*/ 85 h 161"/>
                  <a:gd name="T32" fmla="*/ 144 w 181"/>
                  <a:gd name="T33" fmla="*/ 79 h 161"/>
                  <a:gd name="T34" fmla="*/ 150 w 181"/>
                  <a:gd name="T35" fmla="*/ 65 h 161"/>
                  <a:gd name="T36" fmla="*/ 159 w 181"/>
                  <a:gd name="T37" fmla="*/ 58 h 161"/>
                  <a:gd name="T38" fmla="*/ 152 w 181"/>
                  <a:gd name="T39" fmla="*/ 53 h 161"/>
                  <a:gd name="T40" fmla="*/ 144 w 181"/>
                  <a:gd name="T41" fmla="*/ 47 h 161"/>
                  <a:gd name="T42" fmla="*/ 144 w 181"/>
                  <a:gd name="T43" fmla="*/ 39 h 161"/>
                  <a:gd name="T44" fmla="*/ 144 w 181"/>
                  <a:gd name="T45" fmla="*/ 36 h 161"/>
                  <a:gd name="T46" fmla="*/ 142 w 181"/>
                  <a:gd name="T47" fmla="*/ 33 h 161"/>
                  <a:gd name="T48" fmla="*/ 148 w 181"/>
                  <a:gd name="T49" fmla="*/ 27 h 161"/>
                  <a:gd name="T50" fmla="*/ 159 w 181"/>
                  <a:gd name="T51" fmla="*/ 29 h 161"/>
                  <a:gd name="T52" fmla="*/ 169 w 181"/>
                  <a:gd name="T53" fmla="*/ 28 h 161"/>
                  <a:gd name="T54" fmla="*/ 181 w 181"/>
                  <a:gd name="T55" fmla="*/ 18 h 161"/>
                  <a:gd name="T56" fmla="*/ 172 w 181"/>
                  <a:gd name="T57" fmla="*/ 13 h 161"/>
                  <a:gd name="T58" fmla="*/ 165 w 181"/>
                  <a:gd name="T59" fmla="*/ 11 h 161"/>
                  <a:gd name="T60" fmla="*/ 160 w 181"/>
                  <a:gd name="T61" fmla="*/ 1 h 161"/>
                  <a:gd name="T62" fmla="*/ 150 w 181"/>
                  <a:gd name="T63" fmla="*/ 0 h 161"/>
                  <a:gd name="T64" fmla="*/ 134 w 181"/>
                  <a:gd name="T65" fmla="*/ 3 h 161"/>
                  <a:gd name="T66" fmla="*/ 120 w 181"/>
                  <a:gd name="T67" fmla="*/ 8 h 161"/>
                  <a:gd name="T68" fmla="*/ 116 w 181"/>
                  <a:gd name="T69" fmla="*/ 13 h 161"/>
                  <a:gd name="T70" fmla="*/ 118 w 181"/>
                  <a:gd name="T71" fmla="*/ 22 h 161"/>
                  <a:gd name="T72" fmla="*/ 115 w 181"/>
                  <a:gd name="T73" fmla="*/ 26 h 161"/>
                  <a:gd name="T74" fmla="*/ 111 w 181"/>
                  <a:gd name="T75" fmla="*/ 30 h 161"/>
                  <a:gd name="T76" fmla="*/ 112 w 181"/>
                  <a:gd name="T77" fmla="*/ 36 h 161"/>
                  <a:gd name="T78" fmla="*/ 101 w 181"/>
                  <a:gd name="T79" fmla="*/ 37 h 161"/>
                  <a:gd name="T80" fmla="*/ 103 w 181"/>
                  <a:gd name="T81" fmla="*/ 43 h 161"/>
                  <a:gd name="T82" fmla="*/ 96 w 181"/>
                  <a:gd name="T83" fmla="*/ 49 h 161"/>
                  <a:gd name="T84" fmla="*/ 94 w 181"/>
                  <a:gd name="T85" fmla="*/ 53 h 161"/>
                  <a:gd name="T86" fmla="*/ 90 w 181"/>
                  <a:gd name="T87" fmla="*/ 66 h 161"/>
                  <a:gd name="T88" fmla="*/ 82 w 181"/>
                  <a:gd name="T89" fmla="*/ 65 h 161"/>
                  <a:gd name="T90" fmla="*/ 74 w 181"/>
                  <a:gd name="T91" fmla="*/ 68 h 161"/>
                  <a:gd name="T92" fmla="*/ 76 w 181"/>
                  <a:gd name="T93" fmla="*/ 70 h 161"/>
                  <a:gd name="T94" fmla="*/ 65 w 181"/>
                  <a:gd name="T95" fmla="*/ 72 h 161"/>
                  <a:gd name="T96" fmla="*/ 59 w 181"/>
                  <a:gd name="T97" fmla="*/ 83 h 161"/>
                  <a:gd name="T98" fmla="*/ 59 w 181"/>
                  <a:gd name="T99" fmla="*/ 88 h 161"/>
                  <a:gd name="T100" fmla="*/ 37 w 181"/>
                  <a:gd name="T101" fmla="*/ 93 h 161"/>
                  <a:gd name="T102" fmla="*/ 19 w 181"/>
                  <a:gd name="T103" fmla="*/ 93 h 161"/>
                  <a:gd name="T104" fmla="*/ 17 w 181"/>
                  <a:gd name="T105" fmla="*/ 106 h 161"/>
                  <a:gd name="T106" fmla="*/ 25 w 181"/>
                  <a:gd name="T107" fmla="*/ 127 h 161"/>
                  <a:gd name="T108" fmla="*/ 9 w 181"/>
                  <a:gd name="T109"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1" h="161">
                    <a:moveTo>
                      <a:pt x="8" y="143"/>
                    </a:moveTo>
                    <a:cubicBezTo>
                      <a:pt x="8" y="143"/>
                      <a:pt x="8" y="143"/>
                      <a:pt x="8" y="143"/>
                    </a:cubicBezTo>
                    <a:cubicBezTo>
                      <a:pt x="9" y="143"/>
                      <a:pt x="9" y="144"/>
                      <a:pt x="9" y="145"/>
                    </a:cubicBezTo>
                    <a:cubicBezTo>
                      <a:pt x="10" y="145"/>
                      <a:pt x="13" y="143"/>
                      <a:pt x="14" y="143"/>
                    </a:cubicBezTo>
                    <a:cubicBezTo>
                      <a:pt x="15" y="143"/>
                      <a:pt x="15" y="144"/>
                      <a:pt x="15" y="144"/>
                    </a:cubicBezTo>
                    <a:cubicBezTo>
                      <a:pt x="16" y="145"/>
                      <a:pt x="18" y="143"/>
                      <a:pt x="18" y="143"/>
                    </a:cubicBezTo>
                    <a:cubicBezTo>
                      <a:pt x="19" y="142"/>
                      <a:pt x="21" y="142"/>
                      <a:pt x="22" y="142"/>
                    </a:cubicBezTo>
                    <a:cubicBezTo>
                      <a:pt x="24" y="143"/>
                      <a:pt x="27" y="143"/>
                      <a:pt x="28" y="143"/>
                    </a:cubicBezTo>
                    <a:cubicBezTo>
                      <a:pt x="29" y="143"/>
                      <a:pt x="29" y="142"/>
                      <a:pt x="30" y="142"/>
                    </a:cubicBezTo>
                    <a:cubicBezTo>
                      <a:pt x="31" y="141"/>
                      <a:pt x="32" y="141"/>
                      <a:pt x="33" y="141"/>
                    </a:cubicBezTo>
                    <a:cubicBezTo>
                      <a:pt x="34" y="142"/>
                      <a:pt x="34" y="140"/>
                      <a:pt x="35" y="140"/>
                    </a:cubicBezTo>
                    <a:cubicBezTo>
                      <a:pt x="36" y="139"/>
                      <a:pt x="36" y="141"/>
                      <a:pt x="36" y="141"/>
                    </a:cubicBezTo>
                    <a:cubicBezTo>
                      <a:pt x="36" y="142"/>
                      <a:pt x="38" y="142"/>
                      <a:pt x="39" y="142"/>
                    </a:cubicBezTo>
                    <a:cubicBezTo>
                      <a:pt x="40" y="142"/>
                      <a:pt x="41" y="143"/>
                      <a:pt x="42" y="143"/>
                    </a:cubicBezTo>
                    <a:cubicBezTo>
                      <a:pt x="42" y="143"/>
                      <a:pt x="46" y="142"/>
                      <a:pt x="48" y="141"/>
                    </a:cubicBezTo>
                    <a:cubicBezTo>
                      <a:pt x="49" y="141"/>
                      <a:pt x="54" y="141"/>
                      <a:pt x="56" y="141"/>
                    </a:cubicBezTo>
                    <a:cubicBezTo>
                      <a:pt x="57" y="141"/>
                      <a:pt x="59" y="141"/>
                      <a:pt x="60" y="140"/>
                    </a:cubicBezTo>
                    <a:cubicBezTo>
                      <a:pt x="61" y="140"/>
                      <a:pt x="60" y="138"/>
                      <a:pt x="61" y="138"/>
                    </a:cubicBezTo>
                    <a:cubicBezTo>
                      <a:pt x="61" y="138"/>
                      <a:pt x="62" y="140"/>
                      <a:pt x="63" y="141"/>
                    </a:cubicBezTo>
                    <a:cubicBezTo>
                      <a:pt x="63" y="142"/>
                      <a:pt x="64" y="143"/>
                      <a:pt x="64" y="143"/>
                    </a:cubicBezTo>
                    <a:cubicBezTo>
                      <a:pt x="64" y="144"/>
                      <a:pt x="64" y="146"/>
                      <a:pt x="64" y="147"/>
                    </a:cubicBezTo>
                    <a:cubicBezTo>
                      <a:pt x="65" y="148"/>
                      <a:pt x="67" y="147"/>
                      <a:pt x="68" y="148"/>
                    </a:cubicBezTo>
                    <a:cubicBezTo>
                      <a:pt x="70" y="149"/>
                      <a:pt x="70" y="155"/>
                      <a:pt x="71" y="156"/>
                    </a:cubicBezTo>
                    <a:cubicBezTo>
                      <a:pt x="71" y="157"/>
                      <a:pt x="74" y="156"/>
                      <a:pt x="75" y="156"/>
                    </a:cubicBezTo>
                    <a:cubicBezTo>
                      <a:pt x="76" y="156"/>
                      <a:pt x="78" y="157"/>
                      <a:pt x="78" y="159"/>
                    </a:cubicBezTo>
                    <a:cubicBezTo>
                      <a:pt x="78" y="160"/>
                      <a:pt x="79" y="160"/>
                      <a:pt x="79" y="161"/>
                    </a:cubicBezTo>
                    <a:cubicBezTo>
                      <a:pt x="80" y="159"/>
                      <a:pt x="81" y="157"/>
                      <a:pt x="82" y="157"/>
                    </a:cubicBezTo>
                    <a:cubicBezTo>
                      <a:pt x="82" y="157"/>
                      <a:pt x="83" y="157"/>
                      <a:pt x="83" y="157"/>
                    </a:cubicBezTo>
                    <a:cubicBezTo>
                      <a:pt x="84" y="156"/>
                      <a:pt x="85" y="156"/>
                      <a:pt x="85" y="156"/>
                    </a:cubicBezTo>
                    <a:cubicBezTo>
                      <a:pt x="85" y="156"/>
                      <a:pt x="85" y="156"/>
                      <a:pt x="85" y="156"/>
                    </a:cubicBezTo>
                    <a:cubicBezTo>
                      <a:pt x="85" y="156"/>
                      <a:pt x="85" y="156"/>
                      <a:pt x="85" y="155"/>
                    </a:cubicBezTo>
                    <a:cubicBezTo>
                      <a:pt x="85" y="154"/>
                      <a:pt x="85" y="153"/>
                      <a:pt x="85" y="152"/>
                    </a:cubicBezTo>
                    <a:cubicBezTo>
                      <a:pt x="86" y="152"/>
                      <a:pt x="90" y="153"/>
                      <a:pt x="93" y="153"/>
                    </a:cubicBezTo>
                    <a:cubicBezTo>
                      <a:pt x="96" y="154"/>
                      <a:pt x="99" y="154"/>
                      <a:pt x="100" y="154"/>
                    </a:cubicBezTo>
                    <a:cubicBezTo>
                      <a:pt x="100" y="154"/>
                      <a:pt x="101" y="153"/>
                      <a:pt x="102" y="153"/>
                    </a:cubicBezTo>
                    <a:cubicBezTo>
                      <a:pt x="104" y="152"/>
                      <a:pt x="105" y="151"/>
                      <a:pt x="106" y="151"/>
                    </a:cubicBezTo>
                    <a:cubicBezTo>
                      <a:pt x="107" y="151"/>
                      <a:pt x="107" y="152"/>
                      <a:pt x="108" y="152"/>
                    </a:cubicBezTo>
                    <a:cubicBezTo>
                      <a:pt x="109" y="152"/>
                      <a:pt x="109" y="153"/>
                      <a:pt x="109" y="153"/>
                    </a:cubicBezTo>
                    <a:cubicBezTo>
                      <a:pt x="109" y="153"/>
                      <a:pt x="109" y="153"/>
                      <a:pt x="109" y="153"/>
                    </a:cubicBezTo>
                    <a:cubicBezTo>
                      <a:pt x="109" y="153"/>
                      <a:pt x="109" y="153"/>
                      <a:pt x="109" y="153"/>
                    </a:cubicBezTo>
                    <a:cubicBezTo>
                      <a:pt x="109" y="153"/>
                      <a:pt x="110" y="153"/>
                      <a:pt x="110" y="153"/>
                    </a:cubicBezTo>
                    <a:cubicBezTo>
                      <a:pt x="111" y="153"/>
                      <a:pt x="111" y="152"/>
                      <a:pt x="111" y="152"/>
                    </a:cubicBezTo>
                    <a:cubicBezTo>
                      <a:pt x="111" y="152"/>
                      <a:pt x="111" y="152"/>
                      <a:pt x="111" y="152"/>
                    </a:cubicBezTo>
                    <a:cubicBezTo>
                      <a:pt x="111" y="152"/>
                      <a:pt x="111" y="152"/>
                      <a:pt x="111" y="152"/>
                    </a:cubicBezTo>
                    <a:cubicBezTo>
                      <a:pt x="111" y="152"/>
                      <a:pt x="111" y="152"/>
                      <a:pt x="111" y="152"/>
                    </a:cubicBezTo>
                    <a:cubicBezTo>
                      <a:pt x="111" y="151"/>
                      <a:pt x="111" y="151"/>
                      <a:pt x="111" y="150"/>
                    </a:cubicBezTo>
                    <a:cubicBezTo>
                      <a:pt x="111" y="150"/>
                      <a:pt x="111" y="149"/>
                      <a:pt x="111" y="149"/>
                    </a:cubicBezTo>
                    <a:cubicBezTo>
                      <a:pt x="111" y="149"/>
                      <a:pt x="112" y="149"/>
                      <a:pt x="112" y="148"/>
                    </a:cubicBezTo>
                    <a:cubicBezTo>
                      <a:pt x="111" y="148"/>
                      <a:pt x="110" y="143"/>
                      <a:pt x="109" y="140"/>
                    </a:cubicBezTo>
                    <a:cubicBezTo>
                      <a:pt x="108" y="138"/>
                      <a:pt x="108" y="138"/>
                      <a:pt x="108" y="138"/>
                    </a:cubicBezTo>
                    <a:cubicBezTo>
                      <a:pt x="108" y="138"/>
                      <a:pt x="107" y="138"/>
                      <a:pt x="106" y="138"/>
                    </a:cubicBezTo>
                    <a:cubicBezTo>
                      <a:pt x="105" y="138"/>
                      <a:pt x="104" y="138"/>
                      <a:pt x="103" y="137"/>
                    </a:cubicBezTo>
                    <a:cubicBezTo>
                      <a:pt x="103" y="137"/>
                      <a:pt x="103" y="137"/>
                      <a:pt x="103" y="137"/>
                    </a:cubicBezTo>
                    <a:cubicBezTo>
                      <a:pt x="103" y="137"/>
                      <a:pt x="102" y="136"/>
                      <a:pt x="102" y="134"/>
                    </a:cubicBezTo>
                    <a:cubicBezTo>
                      <a:pt x="101" y="133"/>
                      <a:pt x="101" y="132"/>
                      <a:pt x="101" y="132"/>
                    </a:cubicBezTo>
                    <a:cubicBezTo>
                      <a:pt x="101" y="131"/>
                      <a:pt x="102" y="130"/>
                      <a:pt x="102" y="129"/>
                    </a:cubicBezTo>
                    <a:cubicBezTo>
                      <a:pt x="102" y="129"/>
                      <a:pt x="102" y="129"/>
                      <a:pt x="102" y="129"/>
                    </a:cubicBezTo>
                    <a:cubicBezTo>
                      <a:pt x="102" y="128"/>
                      <a:pt x="102" y="128"/>
                      <a:pt x="101" y="127"/>
                    </a:cubicBezTo>
                    <a:cubicBezTo>
                      <a:pt x="101" y="127"/>
                      <a:pt x="100" y="127"/>
                      <a:pt x="98" y="127"/>
                    </a:cubicBezTo>
                    <a:cubicBezTo>
                      <a:pt x="96" y="126"/>
                      <a:pt x="94" y="125"/>
                      <a:pt x="94" y="125"/>
                    </a:cubicBezTo>
                    <a:cubicBezTo>
                      <a:pt x="94" y="124"/>
                      <a:pt x="94" y="123"/>
                      <a:pt x="94" y="123"/>
                    </a:cubicBezTo>
                    <a:cubicBezTo>
                      <a:pt x="94" y="123"/>
                      <a:pt x="94" y="123"/>
                      <a:pt x="94" y="123"/>
                    </a:cubicBezTo>
                    <a:cubicBezTo>
                      <a:pt x="94" y="122"/>
                      <a:pt x="95" y="121"/>
                      <a:pt x="95" y="120"/>
                    </a:cubicBezTo>
                    <a:cubicBezTo>
                      <a:pt x="95" y="120"/>
                      <a:pt x="96" y="118"/>
                      <a:pt x="98" y="116"/>
                    </a:cubicBezTo>
                    <a:cubicBezTo>
                      <a:pt x="100" y="114"/>
                      <a:pt x="102" y="111"/>
                      <a:pt x="103" y="111"/>
                    </a:cubicBezTo>
                    <a:cubicBezTo>
                      <a:pt x="103" y="111"/>
                      <a:pt x="103" y="111"/>
                      <a:pt x="103" y="110"/>
                    </a:cubicBezTo>
                    <a:cubicBezTo>
                      <a:pt x="104" y="110"/>
                      <a:pt x="104" y="109"/>
                      <a:pt x="105" y="109"/>
                    </a:cubicBezTo>
                    <a:cubicBezTo>
                      <a:pt x="106" y="109"/>
                      <a:pt x="107" y="110"/>
                      <a:pt x="107" y="111"/>
                    </a:cubicBezTo>
                    <a:cubicBezTo>
                      <a:pt x="108" y="112"/>
                      <a:pt x="109" y="113"/>
                      <a:pt x="109" y="113"/>
                    </a:cubicBezTo>
                    <a:cubicBezTo>
                      <a:pt x="110" y="112"/>
                      <a:pt x="110" y="112"/>
                      <a:pt x="110" y="112"/>
                    </a:cubicBezTo>
                    <a:cubicBezTo>
                      <a:pt x="111" y="112"/>
                      <a:pt x="112" y="111"/>
                      <a:pt x="113" y="111"/>
                    </a:cubicBezTo>
                    <a:cubicBezTo>
                      <a:pt x="114" y="111"/>
                      <a:pt x="115" y="111"/>
                      <a:pt x="116" y="111"/>
                    </a:cubicBezTo>
                    <a:cubicBezTo>
                      <a:pt x="117" y="111"/>
                      <a:pt x="119" y="111"/>
                      <a:pt x="119" y="111"/>
                    </a:cubicBezTo>
                    <a:cubicBezTo>
                      <a:pt x="119" y="110"/>
                      <a:pt x="121" y="108"/>
                      <a:pt x="122" y="106"/>
                    </a:cubicBezTo>
                    <a:cubicBezTo>
                      <a:pt x="124" y="103"/>
                      <a:pt x="126" y="100"/>
                      <a:pt x="127" y="99"/>
                    </a:cubicBezTo>
                    <a:cubicBezTo>
                      <a:pt x="128" y="98"/>
                      <a:pt x="129" y="98"/>
                      <a:pt x="131" y="98"/>
                    </a:cubicBezTo>
                    <a:cubicBezTo>
                      <a:pt x="132" y="98"/>
                      <a:pt x="132" y="97"/>
                      <a:pt x="133" y="97"/>
                    </a:cubicBezTo>
                    <a:cubicBezTo>
                      <a:pt x="133" y="97"/>
                      <a:pt x="133" y="96"/>
                      <a:pt x="134" y="95"/>
                    </a:cubicBezTo>
                    <a:cubicBezTo>
                      <a:pt x="135" y="92"/>
                      <a:pt x="136" y="87"/>
                      <a:pt x="138" y="86"/>
                    </a:cubicBezTo>
                    <a:cubicBezTo>
                      <a:pt x="138" y="86"/>
                      <a:pt x="140" y="85"/>
                      <a:pt x="141" y="85"/>
                    </a:cubicBezTo>
                    <a:cubicBezTo>
                      <a:pt x="142" y="84"/>
                      <a:pt x="144" y="84"/>
                      <a:pt x="144" y="83"/>
                    </a:cubicBezTo>
                    <a:cubicBezTo>
                      <a:pt x="144" y="83"/>
                      <a:pt x="144" y="83"/>
                      <a:pt x="143" y="83"/>
                    </a:cubicBezTo>
                    <a:cubicBezTo>
                      <a:pt x="143" y="83"/>
                      <a:pt x="143" y="83"/>
                      <a:pt x="142" y="83"/>
                    </a:cubicBezTo>
                    <a:cubicBezTo>
                      <a:pt x="142" y="82"/>
                      <a:pt x="141" y="82"/>
                      <a:pt x="142" y="81"/>
                    </a:cubicBezTo>
                    <a:cubicBezTo>
                      <a:pt x="142" y="80"/>
                      <a:pt x="143" y="79"/>
                      <a:pt x="144" y="79"/>
                    </a:cubicBezTo>
                    <a:cubicBezTo>
                      <a:pt x="145" y="78"/>
                      <a:pt x="146" y="77"/>
                      <a:pt x="146" y="77"/>
                    </a:cubicBezTo>
                    <a:cubicBezTo>
                      <a:pt x="146" y="76"/>
                      <a:pt x="147" y="76"/>
                      <a:pt x="147" y="76"/>
                    </a:cubicBezTo>
                    <a:cubicBezTo>
                      <a:pt x="149" y="75"/>
                      <a:pt x="150" y="74"/>
                      <a:pt x="151" y="74"/>
                    </a:cubicBezTo>
                    <a:cubicBezTo>
                      <a:pt x="151" y="73"/>
                      <a:pt x="150" y="69"/>
                      <a:pt x="150" y="67"/>
                    </a:cubicBezTo>
                    <a:cubicBezTo>
                      <a:pt x="150" y="66"/>
                      <a:pt x="150" y="65"/>
                      <a:pt x="150" y="65"/>
                    </a:cubicBezTo>
                    <a:cubicBezTo>
                      <a:pt x="150" y="65"/>
                      <a:pt x="150" y="64"/>
                      <a:pt x="151" y="64"/>
                    </a:cubicBezTo>
                    <a:cubicBezTo>
                      <a:pt x="151" y="63"/>
                      <a:pt x="152" y="62"/>
                      <a:pt x="152" y="62"/>
                    </a:cubicBezTo>
                    <a:cubicBezTo>
                      <a:pt x="152" y="62"/>
                      <a:pt x="153" y="62"/>
                      <a:pt x="154" y="61"/>
                    </a:cubicBezTo>
                    <a:cubicBezTo>
                      <a:pt x="156" y="61"/>
                      <a:pt x="158" y="60"/>
                      <a:pt x="158" y="59"/>
                    </a:cubicBezTo>
                    <a:cubicBezTo>
                      <a:pt x="159" y="59"/>
                      <a:pt x="159" y="59"/>
                      <a:pt x="159" y="58"/>
                    </a:cubicBezTo>
                    <a:cubicBezTo>
                      <a:pt x="159" y="58"/>
                      <a:pt x="159" y="58"/>
                      <a:pt x="158" y="58"/>
                    </a:cubicBezTo>
                    <a:cubicBezTo>
                      <a:pt x="158" y="57"/>
                      <a:pt x="157" y="57"/>
                      <a:pt x="156" y="57"/>
                    </a:cubicBezTo>
                    <a:cubicBezTo>
                      <a:pt x="154" y="57"/>
                      <a:pt x="152" y="56"/>
                      <a:pt x="152" y="56"/>
                    </a:cubicBezTo>
                    <a:cubicBezTo>
                      <a:pt x="152" y="55"/>
                      <a:pt x="152" y="55"/>
                      <a:pt x="152" y="54"/>
                    </a:cubicBezTo>
                    <a:cubicBezTo>
                      <a:pt x="152" y="54"/>
                      <a:pt x="152" y="53"/>
                      <a:pt x="152" y="53"/>
                    </a:cubicBezTo>
                    <a:cubicBezTo>
                      <a:pt x="152" y="52"/>
                      <a:pt x="152" y="52"/>
                      <a:pt x="152" y="52"/>
                    </a:cubicBezTo>
                    <a:cubicBezTo>
                      <a:pt x="152" y="52"/>
                      <a:pt x="151" y="52"/>
                      <a:pt x="151" y="52"/>
                    </a:cubicBezTo>
                    <a:cubicBezTo>
                      <a:pt x="150" y="52"/>
                      <a:pt x="150" y="52"/>
                      <a:pt x="149" y="52"/>
                    </a:cubicBezTo>
                    <a:cubicBezTo>
                      <a:pt x="149" y="52"/>
                      <a:pt x="147" y="51"/>
                      <a:pt x="146" y="50"/>
                    </a:cubicBezTo>
                    <a:cubicBezTo>
                      <a:pt x="145" y="49"/>
                      <a:pt x="144" y="48"/>
                      <a:pt x="144" y="47"/>
                    </a:cubicBezTo>
                    <a:cubicBezTo>
                      <a:pt x="144" y="46"/>
                      <a:pt x="145" y="46"/>
                      <a:pt x="145" y="45"/>
                    </a:cubicBezTo>
                    <a:cubicBezTo>
                      <a:pt x="146" y="44"/>
                      <a:pt x="146" y="44"/>
                      <a:pt x="146" y="43"/>
                    </a:cubicBezTo>
                    <a:cubicBezTo>
                      <a:pt x="146" y="43"/>
                      <a:pt x="145" y="42"/>
                      <a:pt x="145" y="42"/>
                    </a:cubicBezTo>
                    <a:cubicBezTo>
                      <a:pt x="144" y="42"/>
                      <a:pt x="144" y="41"/>
                      <a:pt x="144" y="41"/>
                    </a:cubicBezTo>
                    <a:cubicBezTo>
                      <a:pt x="143" y="41"/>
                      <a:pt x="143" y="40"/>
                      <a:pt x="144" y="39"/>
                    </a:cubicBezTo>
                    <a:cubicBezTo>
                      <a:pt x="144" y="39"/>
                      <a:pt x="145" y="39"/>
                      <a:pt x="145" y="38"/>
                    </a:cubicBezTo>
                    <a:cubicBezTo>
                      <a:pt x="146" y="38"/>
                      <a:pt x="147" y="37"/>
                      <a:pt x="147" y="37"/>
                    </a:cubicBezTo>
                    <a:cubicBezTo>
                      <a:pt x="147" y="37"/>
                      <a:pt x="146" y="37"/>
                      <a:pt x="146" y="37"/>
                    </a:cubicBezTo>
                    <a:cubicBezTo>
                      <a:pt x="145" y="37"/>
                      <a:pt x="144" y="37"/>
                      <a:pt x="144" y="36"/>
                    </a:cubicBezTo>
                    <a:cubicBezTo>
                      <a:pt x="144" y="36"/>
                      <a:pt x="144" y="36"/>
                      <a:pt x="144" y="36"/>
                    </a:cubicBezTo>
                    <a:cubicBezTo>
                      <a:pt x="143" y="36"/>
                      <a:pt x="144" y="35"/>
                      <a:pt x="144" y="34"/>
                    </a:cubicBezTo>
                    <a:cubicBezTo>
                      <a:pt x="144" y="34"/>
                      <a:pt x="144" y="33"/>
                      <a:pt x="144" y="33"/>
                    </a:cubicBezTo>
                    <a:cubicBezTo>
                      <a:pt x="144" y="33"/>
                      <a:pt x="144" y="33"/>
                      <a:pt x="144" y="33"/>
                    </a:cubicBezTo>
                    <a:cubicBezTo>
                      <a:pt x="144" y="33"/>
                      <a:pt x="144" y="33"/>
                      <a:pt x="143" y="33"/>
                    </a:cubicBezTo>
                    <a:cubicBezTo>
                      <a:pt x="143" y="33"/>
                      <a:pt x="142" y="33"/>
                      <a:pt x="142" y="33"/>
                    </a:cubicBezTo>
                    <a:cubicBezTo>
                      <a:pt x="141" y="33"/>
                      <a:pt x="141" y="32"/>
                      <a:pt x="142" y="31"/>
                    </a:cubicBezTo>
                    <a:cubicBezTo>
                      <a:pt x="142" y="31"/>
                      <a:pt x="143" y="29"/>
                      <a:pt x="144" y="29"/>
                    </a:cubicBezTo>
                    <a:cubicBezTo>
                      <a:pt x="144" y="29"/>
                      <a:pt x="144" y="29"/>
                      <a:pt x="144" y="29"/>
                    </a:cubicBezTo>
                    <a:cubicBezTo>
                      <a:pt x="144" y="28"/>
                      <a:pt x="144" y="28"/>
                      <a:pt x="144" y="28"/>
                    </a:cubicBezTo>
                    <a:cubicBezTo>
                      <a:pt x="144" y="28"/>
                      <a:pt x="146" y="27"/>
                      <a:pt x="148" y="27"/>
                    </a:cubicBezTo>
                    <a:cubicBezTo>
                      <a:pt x="149" y="27"/>
                      <a:pt x="151" y="27"/>
                      <a:pt x="152" y="27"/>
                    </a:cubicBezTo>
                    <a:cubicBezTo>
                      <a:pt x="153" y="27"/>
                      <a:pt x="154" y="27"/>
                      <a:pt x="155" y="28"/>
                    </a:cubicBezTo>
                    <a:cubicBezTo>
                      <a:pt x="156" y="28"/>
                      <a:pt x="157" y="28"/>
                      <a:pt x="157" y="28"/>
                    </a:cubicBezTo>
                    <a:cubicBezTo>
                      <a:pt x="157" y="28"/>
                      <a:pt x="157" y="28"/>
                      <a:pt x="157" y="28"/>
                    </a:cubicBezTo>
                    <a:cubicBezTo>
                      <a:pt x="158" y="28"/>
                      <a:pt x="158" y="28"/>
                      <a:pt x="159" y="29"/>
                    </a:cubicBezTo>
                    <a:cubicBezTo>
                      <a:pt x="159" y="29"/>
                      <a:pt x="160" y="29"/>
                      <a:pt x="160" y="30"/>
                    </a:cubicBezTo>
                    <a:cubicBezTo>
                      <a:pt x="161" y="30"/>
                      <a:pt x="161" y="30"/>
                      <a:pt x="161" y="30"/>
                    </a:cubicBezTo>
                    <a:cubicBezTo>
                      <a:pt x="162" y="30"/>
                      <a:pt x="164" y="30"/>
                      <a:pt x="165" y="30"/>
                    </a:cubicBezTo>
                    <a:cubicBezTo>
                      <a:pt x="165" y="30"/>
                      <a:pt x="167" y="29"/>
                      <a:pt x="168" y="28"/>
                    </a:cubicBezTo>
                    <a:cubicBezTo>
                      <a:pt x="169" y="28"/>
                      <a:pt x="169" y="28"/>
                      <a:pt x="169" y="28"/>
                    </a:cubicBezTo>
                    <a:cubicBezTo>
                      <a:pt x="170" y="27"/>
                      <a:pt x="171" y="27"/>
                      <a:pt x="172" y="27"/>
                    </a:cubicBezTo>
                    <a:cubicBezTo>
                      <a:pt x="173" y="27"/>
                      <a:pt x="174" y="27"/>
                      <a:pt x="175" y="27"/>
                    </a:cubicBezTo>
                    <a:cubicBezTo>
                      <a:pt x="175" y="26"/>
                      <a:pt x="176" y="26"/>
                      <a:pt x="176" y="25"/>
                    </a:cubicBezTo>
                    <a:cubicBezTo>
                      <a:pt x="177" y="24"/>
                      <a:pt x="178" y="24"/>
                      <a:pt x="178" y="23"/>
                    </a:cubicBezTo>
                    <a:cubicBezTo>
                      <a:pt x="179" y="21"/>
                      <a:pt x="180" y="19"/>
                      <a:pt x="181" y="18"/>
                    </a:cubicBezTo>
                    <a:cubicBezTo>
                      <a:pt x="180" y="17"/>
                      <a:pt x="179" y="17"/>
                      <a:pt x="178" y="17"/>
                    </a:cubicBezTo>
                    <a:cubicBezTo>
                      <a:pt x="178" y="17"/>
                      <a:pt x="177" y="17"/>
                      <a:pt x="176" y="17"/>
                    </a:cubicBezTo>
                    <a:cubicBezTo>
                      <a:pt x="175" y="17"/>
                      <a:pt x="175" y="16"/>
                      <a:pt x="174" y="16"/>
                    </a:cubicBezTo>
                    <a:cubicBezTo>
                      <a:pt x="173" y="16"/>
                      <a:pt x="172" y="15"/>
                      <a:pt x="172" y="14"/>
                    </a:cubicBezTo>
                    <a:cubicBezTo>
                      <a:pt x="172" y="13"/>
                      <a:pt x="172" y="13"/>
                      <a:pt x="172" y="13"/>
                    </a:cubicBezTo>
                    <a:cubicBezTo>
                      <a:pt x="172" y="13"/>
                      <a:pt x="172" y="13"/>
                      <a:pt x="172" y="13"/>
                    </a:cubicBezTo>
                    <a:cubicBezTo>
                      <a:pt x="171" y="14"/>
                      <a:pt x="170" y="14"/>
                      <a:pt x="168" y="15"/>
                    </a:cubicBezTo>
                    <a:cubicBezTo>
                      <a:pt x="166" y="15"/>
                      <a:pt x="166" y="15"/>
                      <a:pt x="166" y="14"/>
                    </a:cubicBezTo>
                    <a:cubicBezTo>
                      <a:pt x="166" y="13"/>
                      <a:pt x="166" y="13"/>
                      <a:pt x="166" y="12"/>
                    </a:cubicBezTo>
                    <a:cubicBezTo>
                      <a:pt x="166" y="12"/>
                      <a:pt x="166" y="12"/>
                      <a:pt x="165" y="11"/>
                    </a:cubicBezTo>
                    <a:cubicBezTo>
                      <a:pt x="165" y="10"/>
                      <a:pt x="165" y="9"/>
                      <a:pt x="166" y="8"/>
                    </a:cubicBezTo>
                    <a:cubicBezTo>
                      <a:pt x="166" y="8"/>
                      <a:pt x="166" y="7"/>
                      <a:pt x="166" y="7"/>
                    </a:cubicBezTo>
                    <a:cubicBezTo>
                      <a:pt x="166" y="7"/>
                      <a:pt x="166" y="6"/>
                      <a:pt x="165" y="5"/>
                    </a:cubicBezTo>
                    <a:cubicBezTo>
                      <a:pt x="165" y="4"/>
                      <a:pt x="165" y="3"/>
                      <a:pt x="164" y="3"/>
                    </a:cubicBezTo>
                    <a:cubicBezTo>
                      <a:pt x="164" y="3"/>
                      <a:pt x="162" y="2"/>
                      <a:pt x="160" y="1"/>
                    </a:cubicBezTo>
                    <a:cubicBezTo>
                      <a:pt x="159" y="0"/>
                      <a:pt x="157" y="0"/>
                      <a:pt x="157" y="0"/>
                    </a:cubicBezTo>
                    <a:cubicBezTo>
                      <a:pt x="155" y="0"/>
                      <a:pt x="154" y="0"/>
                      <a:pt x="152" y="0"/>
                    </a:cubicBezTo>
                    <a:cubicBezTo>
                      <a:pt x="152" y="0"/>
                      <a:pt x="152" y="0"/>
                      <a:pt x="152" y="0"/>
                    </a:cubicBezTo>
                    <a:cubicBezTo>
                      <a:pt x="152" y="0"/>
                      <a:pt x="151" y="0"/>
                      <a:pt x="151" y="0"/>
                    </a:cubicBezTo>
                    <a:cubicBezTo>
                      <a:pt x="151" y="0"/>
                      <a:pt x="150" y="0"/>
                      <a:pt x="150" y="0"/>
                    </a:cubicBezTo>
                    <a:cubicBezTo>
                      <a:pt x="149" y="0"/>
                      <a:pt x="148" y="2"/>
                      <a:pt x="147" y="3"/>
                    </a:cubicBezTo>
                    <a:cubicBezTo>
                      <a:pt x="146" y="3"/>
                      <a:pt x="146" y="4"/>
                      <a:pt x="145" y="4"/>
                    </a:cubicBezTo>
                    <a:cubicBezTo>
                      <a:pt x="145" y="4"/>
                      <a:pt x="144" y="3"/>
                      <a:pt x="143" y="3"/>
                    </a:cubicBezTo>
                    <a:cubicBezTo>
                      <a:pt x="143" y="3"/>
                      <a:pt x="142" y="2"/>
                      <a:pt x="142" y="2"/>
                    </a:cubicBezTo>
                    <a:cubicBezTo>
                      <a:pt x="141" y="2"/>
                      <a:pt x="137" y="2"/>
                      <a:pt x="134" y="3"/>
                    </a:cubicBezTo>
                    <a:cubicBezTo>
                      <a:pt x="133" y="3"/>
                      <a:pt x="131" y="3"/>
                      <a:pt x="131" y="3"/>
                    </a:cubicBezTo>
                    <a:cubicBezTo>
                      <a:pt x="130" y="3"/>
                      <a:pt x="127" y="5"/>
                      <a:pt x="125" y="6"/>
                    </a:cubicBezTo>
                    <a:cubicBezTo>
                      <a:pt x="124" y="7"/>
                      <a:pt x="123" y="8"/>
                      <a:pt x="122" y="8"/>
                    </a:cubicBezTo>
                    <a:cubicBezTo>
                      <a:pt x="122" y="8"/>
                      <a:pt x="122" y="8"/>
                      <a:pt x="122" y="8"/>
                    </a:cubicBezTo>
                    <a:cubicBezTo>
                      <a:pt x="122" y="9"/>
                      <a:pt x="121" y="8"/>
                      <a:pt x="120" y="8"/>
                    </a:cubicBezTo>
                    <a:cubicBezTo>
                      <a:pt x="120" y="7"/>
                      <a:pt x="119" y="7"/>
                      <a:pt x="119" y="7"/>
                    </a:cubicBezTo>
                    <a:cubicBezTo>
                      <a:pt x="118" y="8"/>
                      <a:pt x="117" y="8"/>
                      <a:pt x="116" y="9"/>
                    </a:cubicBezTo>
                    <a:cubicBezTo>
                      <a:pt x="115" y="10"/>
                      <a:pt x="115" y="11"/>
                      <a:pt x="115" y="11"/>
                    </a:cubicBezTo>
                    <a:cubicBezTo>
                      <a:pt x="115" y="12"/>
                      <a:pt x="115" y="12"/>
                      <a:pt x="115" y="12"/>
                    </a:cubicBezTo>
                    <a:cubicBezTo>
                      <a:pt x="115" y="13"/>
                      <a:pt x="115" y="13"/>
                      <a:pt x="116" y="13"/>
                    </a:cubicBezTo>
                    <a:cubicBezTo>
                      <a:pt x="116" y="13"/>
                      <a:pt x="116" y="15"/>
                      <a:pt x="117" y="15"/>
                    </a:cubicBezTo>
                    <a:cubicBezTo>
                      <a:pt x="118" y="16"/>
                      <a:pt x="118" y="17"/>
                      <a:pt x="118" y="17"/>
                    </a:cubicBezTo>
                    <a:cubicBezTo>
                      <a:pt x="119" y="18"/>
                      <a:pt x="119" y="18"/>
                      <a:pt x="119" y="19"/>
                    </a:cubicBezTo>
                    <a:cubicBezTo>
                      <a:pt x="119" y="19"/>
                      <a:pt x="119" y="20"/>
                      <a:pt x="119" y="20"/>
                    </a:cubicBezTo>
                    <a:cubicBezTo>
                      <a:pt x="119" y="22"/>
                      <a:pt x="119" y="22"/>
                      <a:pt x="118" y="22"/>
                    </a:cubicBezTo>
                    <a:cubicBezTo>
                      <a:pt x="118" y="22"/>
                      <a:pt x="118" y="22"/>
                      <a:pt x="118" y="23"/>
                    </a:cubicBezTo>
                    <a:cubicBezTo>
                      <a:pt x="117" y="23"/>
                      <a:pt x="117" y="23"/>
                      <a:pt x="117" y="24"/>
                    </a:cubicBezTo>
                    <a:cubicBezTo>
                      <a:pt x="117" y="24"/>
                      <a:pt x="117" y="25"/>
                      <a:pt x="117" y="25"/>
                    </a:cubicBezTo>
                    <a:cubicBezTo>
                      <a:pt x="117" y="25"/>
                      <a:pt x="116" y="25"/>
                      <a:pt x="116" y="26"/>
                    </a:cubicBezTo>
                    <a:cubicBezTo>
                      <a:pt x="115" y="26"/>
                      <a:pt x="115" y="26"/>
                      <a:pt x="115" y="26"/>
                    </a:cubicBezTo>
                    <a:cubicBezTo>
                      <a:pt x="115" y="26"/>
                      <a:pt x="115" y="26"/>
                      <a:pt x="115" y="26"/>
                    </a:cubicBezTo>
                    <a:cubicBezTo>
                      <a:pt x="115" y="26"/>
                      <a:pt x="114" y="27"/>
                      <a:pt x="114" y="27"/>
                    </a:cubicBezTo>
                    <a:cubicBezTo>
                      <a:pt x="114" y="27"/>
                      <a:pt x="114" y="28"/>
                      <a:pt x="114" y="28"/>
                    </a:cubicBezTo>
                    <a:cubicBezTo>
                      <a:pt x="114" y="28"/>
                      <a:pt x="113" y="29"/>
                      <a:pt x="113" y="29"/>
                    </a:cubicBezTo>
                    <a:cubicBezTo>
                      <a:pt x="112" y="30"/>
                      <a:pt x="111" y="30"/>
                      <a:pt x="111" y="30"/>
                    </a:cubicBezTo>
                    <a:cubicBezTo>
                      <a:pt x="111" y="30"/>
                      <a:pt x="111" y="30"/>
                      <a:pt x="111" y="30"/>
                    </a:cubicBezTo>
                    <a:cubicBezTo>
                      <a:pt x="111" y="30"/>
                      <a:pt x="112" y="31"/>
                      <a:pt x="112" y="31"/>
                    </a:cubicBezTo>
                    <a:cubicBezTo>
                      <a:pt x="113" y="32"/>
                      <a:pt x="113" y="32"/>
                      <a:pt x="113" y="33"/>
                    </a:cubicBezTo>
                    <a:cubicBezTo>
                      <a:pt x="113" y="33"/>
                      <a:pt x="113" y="34"/>
                      <a:pt x="113" y="35"/>
                    </a:cubicBezTo>
                    <a:cubicBezTo>
                      <a:pt x="113" y="35"/>
                      <a:pt x="112" y="36"/>
                      <a:pt x="112" y="36"/>
                    </a:cubicBezTo>
                    <a:cubicBezTo>
                      <a:pt x="112" y="36"/>
                      <a:pt x="110" y="37"/>
                      <a:pt x="109" y="37"/>
                    </a:cubicBezTo>
                    <a:cubicBezTo>
                      <a:pt x="108" y="37"/>
                      <a:pt x="107" y="38"/>
                      <a:pt x="106" y="38"/>
                    </a:cubicBezTo>
                    <a:cubicBezTo>
                      <a:pt x="106" y="38"/>
                      <a:pt x="106" y="38"/>
                      <a:pt x="106" y="38"/>
                    </a:cubicBezTo>
                    <a:cubicBezTo>
                      <a:pt x="105" y="38"/>
                      <a:pt x="104" y="37"/>
                      <a:pt x="103" y="37"/>
                    </a:cubicBezTo>
                    <a:cubicBezTo>
                      <a:pt x="102" y="37"/>
                      <a:pt x="101" y="37"/>
                      <a:pt x="101" y="37"/>
                    </a:cubicBezTo>
                    <a:cubicBezTo>
                      <a:pt x="100" y="37"/>
                      <a:pt x="100" y="37"/>
                      <a:pt x="100" y="37"/>
                    </a:cubicBezTo>
                    <a:cubicBezTo>
                      <a:pt x="99" y="37"/>
                      <a:pt x="99" y="37"/>
                      <a:pt x="99" y="38"/>
                    </a:cubicBezTo>
                    <a:cubicBezTo>
                      <a:pt x="99" y="38"/>
                      <a:pt x="99" y="38"/>
                      <a:pt x="99" y="38"/>
                    </a:cubicBezTo>
                    <a:cubicBezTo>
                      <a:pt x="100" y="39"/>
                      <a:pt x="101" y="40"/>
                      <a:pt x="101" y="40"/>
                    </a:cubicBezTo>
                    <a:cubicBezTo>
                      <a:pt x="101" y="40"/>
                      <a:pt x="102" y="42"/>
                      <a:pt x="103" y="43"/>
                    </a:cubicBezTo>
                    <a:cubicBezTo>
                      <a:pt x="104" y="44"/>
                      <a:pt x="104" y="45"/>
                      <a:pt x="104" y="45"/>
                    </a:cubicBezTo>
                    <a:cubicBezTo>
                      <a:pt x="104" y="45"/>
                      <a:pt x="103" y="46"/>
                      <a:pt x="102" y="47"/>
                    </a:cubicBezTo>
                    <a:cubicBezTo>
                      <a:pt x="101" y="47"/>
                      <a:pt x="100" y="48"/>
                      <a:pt x="100" y="48"/>
                    </a:cubicBezTo>
                    <a:cubicBezTo>
                      <a:pt x="99" y="48"/>
                      <a:pt x="99" y="48"/>
                      <a:pt x="98" y="48"/>
                    </a:cubicBezTo>
                    <a:cubicBezTo>
                      <a:pt x="97" y="48"/>
                      <a:pt x="97" y="48"/>
                      <a:pt x="96" y="49"/>
                    </a:cubicBezTo>
                    <a:cubicBezTo>
                      <a:pt x="96" y="49"/>
                      <a:pt x="96" y="49"/>
                      <a:pt x="95" y="49"/>
                    </a:cubicBezTo>
                    <a:cubicBezTo>
                      <a:pt x="95" y="49"/>
                      <a:pt x="95" y="49"/>
                      <a:pt x="95" y="49"/>
                    </a:cubicBezTo>
                    <a:cubicBezTo>
                      <a:pt x="95" y="49"/>
                      <a:pt x="95" y="49"/>
                      <a:pt x="95" y="49"/>
                    </a:cubicBezTo>
                    <a:cubicBezTo>
                      <a:pt x="95" y="49"/>
                      <a:pt x="95" y="50"/>
                      <a:pt x="95" y="51"/>
                    </a:cubicBezTo>
                    <a:cubicBezTo>
                      <a:pt x="95" y="51"/>
                      <a:pt x="95" y="53"/>
                      <a:pt x="94" y="53"/>
                    </a:cubicBezTo>
                    <a:cubicBezTo>
                      <a:pt x="94" y="55"/>
                      <a:pt x="94" y="55"/>
                      <a:pt x="93" y="55"/>
                    </a:cubicBezTo>
                    <a:cubicBezTo>
                      <a:pt x="93" y="56"/>
                      <a:pt x="93" y="56"/>
                      <a:pt x="93" y="56"/>
                    </a:cubicBezTo>
                    <a:cubicBezTo>
                      <a:pt x="93" y="56"/>
                      <a:pt x="93" y="58"/>
                      <a:pt x="93" y="60"/>
                    </a:cubicBezTo>
                    <a:cubicBezTo>
                      <a:pt x="93" y="61"/>
                      <a:pt x="93" y="62"/>
                      <a:pt x="93" y="63"/>
                    </a:cubicBezTo>
                    <a:cubicBezTo>
                      <a:pt x="92" y="63"/>
                      <a:pt x="91" y="65"/>
                      <a:pt x="90" y="66"/>
                    </a:cubicBezTo>
                    <a:cubicBezTo>
                      <a:pt x="89" y="67"/>
                      <a:pt x="88" y="67"/>
                      <a:pt x="87" y="67"/>
                    </a:cubicBezTo>
                    <a:cubicBezTo>
                      <a:pt x="87" y="67"/>
                      <a:pt x="87" y="67"/>
                      <a:pt x="87" y="67"/>
                    </a:cubicBezTo>
                    <a:cubicBezTo>
                      <a:pt x="87" y="67"/>
                      <a:pt x="86" y="66"/>
                      <a:pt x="85" y="66"/>
                    </a:cubicBezTo>
                    <a:cubicBezTo>
                      <a:pt x="85" y="66"/>
                      <a:pt x="84" y="65"/>
                      <a:pt x="83" y="65"/>
                    </a:cubicBezTo>
                    <a:cubicBezTo>
                      <a:pt x="83" y="65"/>
                      <a:pt x="83" y="65"/>
                      <a:pt x="82" y="65"/>
                    </a:cubicBezTo>
                    <a:cubicBezTo>
                      <a:pt x="81" y="65"/>
                      <a:pt x="81" y="65"/>
                      <a:pt x="80" y="65"/>
                    </a:cubicBezTo>
                    <a:cubicBezTo>
                      <a:pt x="80" y="65"/>
                      <a:pt x="80" y="65"/>
                      <a:pt x="79" y="65"/>
                    </a:cubicBezTo>
                    <a:cubicBezTo>
                      <a:pt x="79" y="66"/>
                      <a:pt x="78" y="66"/>
                      <a:pt x="78" y="66"/>
                    </a:cubicBezTo>
                    <a:cubicBezTo>
                      <a:pt x="77" y="67"/>
                      <a:pt x="76" y="67"/>
                      <a:pt x="75" y="67"/>
                    </a:cubicBezTo>
                    <a:cubicBezTo>
                      <a:pt x="75" y="67"/>
                      <a:pt x="75" y="67"/>
                      <a:pt x="74" y="68"/>
                    </a:cubicBezTo>
                    <a:cubicBezTo>
                      <a:pt x="74" y="68"/>
                      <a:pt x="75" y="68"/>
                      <a:pt x="75" y="68"/>
                    </a:cubicBezTo>
                    <a:cubicBezTo>
                      <a:pt x="75" y="68"/>
                      <a:pt x="76" y="69"/>
                      <a:pt x="76" y="69"/>
                    </a:cubicBezTo>
                    <a:cubicBezTo>
                      <a:pt x="76" y="69"/>
                      <a:pt x="76" y="69"/>
                      <a:pt x="76" y="69"/>
                    </a:cubicBezTo>
                    <a:cubicBezTo>
                      <a:pt x="76" y="69"/>
                      <a:pt x="76" y="69"/>
                      <a:pt x="76" y="69"/>
                    </a:cubicBezTo>
                    <a:cubicBezTo>
                      <a:pt x="76" y="69"/>
                      <a:pt x="76" y="70"/>
                      <a:pt x="76" y="70"/>
                    </a:cubicBezTo>
                    <a:cubicBezTo>
                      <a:pt x="75" y="70"/>
                      <a:pt x="75" y="70"/>
                      <a:pt x="75" y="71"/>
                    </a:cubicBezTo>
                    <a:cubicBezTo>
                      <a:pt x="74" y="71"/>
                      <a:pt x="73" y="71"/>
                      <a:pt x="72" y="72"/>
                    </a:cubicBezTo>
                    <a:cubicBezTo>
                      <a:pt x="71" y="72"/>
                      <a:pt x="70" y="71"/>
                      <a:pt x="69" y="71"/>
                    </a:cubicBezTo>
                    <a:cubicBezTo>
                      <a:pt x="68" y="70"/>
                      <a:pt x="68" y="70"/>
                      <a:pt x="68" y="70"/>
                    </a:cubicBezTo>
                    <a:cubicBezTo>
                      <a:pt x="67" y="70"/>
                      <a:pt x="66" y="71"/>
                      <a:pt x="65" y="72"/>
                    </a:cubicBezTo>
                    <a:cubicBezTo>
                      <a:pt x="63" y="73"/>
                      <a:pt x="62" y="74"/>
                      <a:pt x="61" y="74"/>
                    </a:cubicBezTo>
                    <a:cubicBezTo>
                      <a:pt x="61" y="75"/>
                      <a:pt x="60" y="75"/>
                      <a:pt x="60" y="76"/>
                    </a:cubicBezTo>
                    <a:cubicBezTo>
                      <a:pt x="60" y="76"/>
                      <a:pt x="60" y="77"/>
                      <a:pt x="60" y="78"/>
                    </a:cubicBezTo>
                    <a:cubicBezTo>
                      <a:pt x="59" y="79"/>
                      <a:pt x="60" y="80"/>
                      <a:pt x="60" y="81"/>
                    </a:cubicBezTo>
                    <a:cubicBezTo>
                      <a:pt x="60" y="81"/>
                      <a:pt x="60" y="82"/>
                      <a:pt x="59" y="83"/>
                    </a:cubicBezTo>
                    <a:cubicBezTo>
                      <a:pt x="59" y="83"/>
                      <a:pt x="60" y="84"/>
                      <a:pt x="60" y="85"/>
                    </a:cubicBezTo>
                    <a:cubicBezTo>
                      <a:pt x="60" y="85"/>
                      <a:pt x="60" y="85"/>
                      <a:pt x="60" y="85"/>
                    </a:cubicBezTo>
                    <a:cubicBezTo>
                      <a:pt x="60" y="86"/>
                      <a:pt x="59" y="88"/>
                      <a:pt x="59" y="88"/>
                    </a:cubicBezTo>
                    <a:cubicBezTo>
                      <a:pt x="59" y="88"/>
                      <a:pt x="59" y="88"/>
                      <a:pt x="59" y="88"/>
                    </a:cubicBezTo>
                    <a:cubicBezTo>
                      <a:pt x="59" y="88"/>
                      <a:pt x="59" y="88"/>
                      <a:pt x="59" y="88"/>
                    </a:cubicBezTo>
                    <a:cubicBezTo>
                      <a:pt x="59" y="88"/>
                      <a:pt x="52" y="90"/>
                      <a:pt x="50" y="90"/>
                    </a:cubicBezTo>
                    <a:cubicBezTo>
                      <a:pt x="49" y="90"/>
                      <a:pt x="44" y="90"/>
                      <a:pt x="41" y="90"/>
                    </a:cubicBezTo>
                    <a:cubicBezTo>
                      <a:pt x="40" y="90"/>
                      <a:pt x="40" y="90"/>
                      <a:pt x="40" y="90"/>
                    </a:cubicBezTo>
                    <a:cubicBezTo>
                      <a:pt x="40" y="90"/>
                      <a:pt x="40" y="90"/>
                      <a:pt x="40" y="90"/>
                    </a:cubicBezTo>
                    <a:cubicBezTo>
                      <a:pt x="39" y="90"/>
                      <a:pt x="38" y="92"/>
                      <a:pt x="37" y="93"/>
                    </a:cubicBezTo>
                    <a:cubicBezTo>
                      <a:pt x="36" y="93"/>
                      <a:pt x="36" y="94"/>
                      <a:pt x="36" y="94"/>
                    </a:cubicBezTo>
                    <a:cubicBezTo>
                      <a:pt x="35" y="94"/>
                      <a:pt x="34" y="94"/>
                      <a:pt x="33" y="93"/>
                    </a:cubicBezTo>
                    <a:cubicBezTo>
                      <a:pt x="32" y="93"/>
                      <a:pt x="32" y="93"/>
                      <a:pt x="31" y="93"/>
                    </a:cubicBezTo>
                    <a:cubicBezTo>
                      <a:pt x="30" y="93"/>
                      <a:pt x="26" y="93"/>
                      <a:pt x="23" y="93"/>
                    </a:cubicBezTo>
                    <a:cubicBezTo>
                      <a:pt x="21" y="93"/>
                      <a:pt x="19" y="93"/>
                      <a:pt x="19" y="93"/>
                    </a:cubicBezTo>
                    <a:cubicBezTo>
                      <a:pt x="17" y="93"/>
                      <a:pt x="12" y="92"/>
                      <a:pt x="7" y="90"/>
                    </a:cubicBezTo>
                    <a:cubicBezTo>
                      <a:pt x="4" y="89"/>
                      <a:pt x="1" y="88"/>
                      <a:pt x="0" y="88"/>
                    </a:cubicBezTo>
                    <a:cubicBezTo>
                      <a:pt x="1" y="90"/>
                      <a:pt x="5" y="95"/>
                      <a:pt x="8" y="99"/>
                    </a:cubicBezTo>
                    <a:cubicBezTo>
                      <a:pt x="10" y="101"/>
                      <a:pt x="11" y="103"/>
                      <a:pt x="12" y="103"/>
                    </a:cubicBezTo>
                    <a:cubicBezTo>
                      <a:pt x="12" y="104"/>
                      <a:pt x="15" y="105"/>
                      <a:pt x="17" y="106"/>
                    </a:cubicBezTo>
                    <a:cubicBezTo>
                      <a:pt x="19" y="107"/>
                      <a:pt x="20" y="107"/>
                      <a:pt x="21" y="108"/>
                    </a:cubicBezTo>
                    <a:cubicBezTo>
                      <a:pt x="22" y="108"/>
                      <a:pt x="21" y="116"/>
                      <a:pt x="21" y="118"/>
                    </a:cubicBezTo>
                    <a:cubicBezTo>
                      <a:pt x="23" y="118"/>
                      <a:pt x="27" y="118"/>
                      <a:pt x="27" y="119"/>
                    </a:cubicBezTo>
                    <a:cubicBezTo>
                      <a:pt x="27" y="120"/>
                      <a:pt x="26" y="122"/>
                      <a:pt x="26" y="124"/>
                    </a:cubicBezTo>
                    <a:cubicBezTo>
                      <a:pt x="25" y="125"/>
                      <a:pt x="25" y="127"/>
                      <a:pt x="25" y="127"/>
                    </a:cubicBezTo>
                    <a:cubicBezTo>
                      <a:pt x="24" y="128"/>
                      <a:pt x="22" y="128"/>
                      <a:pt x="20" y="128"/>
                    </a:cubicBezTo>
                    <a:cubicBezTo>
                      <a:pt x="18" y="128"/>
                      <a:pt x="16" y="128"/>
                      <a:pt x="16" y="128"/>
                    </a:cubicBezTo>
                    <a:cubicBezTo>
                      <a:pt x="15" y="129"/>
                      <a:pt x="14" y="129"/>
                      <a:pt x="13" y="130"/>
                    </a:cubicBezTo>
                    <a:cubicBezTo>
                      <a:pt x="12" y="130"/>
                      <a:pt x="11" y="131"/>
                      <a:pt x="11" y="131"/>
                    </a:cubicBezTo>
                    <a:cubicBezTo>
                      <a:pt x="10" y="131"/>
                      <a:pt x="10" y="135"/>
                      <a:pt x="9" y="138"/>
                    </a:cubicBezTo>
                    <a:cubicBezTo>
                      <a:pt x="9" y="140"/>
                      <a:pt x="8" y="142"/>
                      <a:pt x="8" y="14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78" name="Freeform 576">
                <a:extLst>
                  <a:ext uri="{FF2B5EF4-FFF2-40B4-BE49-F238E27FC236}">
                    <a16:creationId xmlns:a16="http://schemas.microsoft.com/office/drawing/2014/main" id="{277A48A7-6B9D-0845-98B2-A80DE811FF77}"/>
                  </a:ext>
                </a:extLst>
              </p:cNvPr>
              <p:cNvSpPr>
                <a:spLocks/>
              </p:cNvSpPr>
              <p:nvPr/>
            </p:nvSpPr>
            <p:spPr bwMode="auto">
              <a:xfrm>
                <a:off x="7453312" y="4292600"/>
                <a:ext cx="57150" cy="26988"/>
              </a:xfrm>
              <a:custGeom>
                <a:avLst/>
                <a:gdLst>
                  <a:gd name="T0" fmla="*/ 4 w 25"/>
                  <a:gd name="T1" fmla="*/ 12 h 12"/>
                  <a:gd name="T2" fmla="*/ 5 w 25"/>
                  <a:gd name="T3" fmla="*/ 11 h 12"/>
                  <a:gd name="T4" fmla="*/ 15 w 25"/>
                  <a:gd name="T5" fmla="*/ 7 h 12"/>
                  <a:gd name="T6" fmla="*/ 21 w 25"/>
                  <a:gd name="T7" fmla="*/ 4 h 12"/>
                  <a:gd name="T8" fmla="*/ 25 w 25"/>
                  <a:gd name="T9" fmla="*/ 1 h 12"/>
                  <a:gd name="T10" fmla="*/ 23 w 25"/>
                  <a:gd name="T11" fmla="*/ 0 h 12"/>
                  <a:gd name="T12" fmla="*/ 15 w 25"/>
                  <a:gd name="T13" fmla="*/ 1 h 12"/>
                  <a:gd name="T14" fmla="*/ 4 w 25"/>
                  <a:gd name="T15" fmla="*/ 3 h 12"/>
                  <a:gd name="T16" fmla="*/ 1 w 25"/>
                  <a:gd name="T17" fmla="*/ 4 h 12"/>
                  <a:gd name="T18" fmla="*/ 0 w 25"/>
                  <a:gd name="T19" fmla="*/ 6 h 12"/>
                  <a:gd name="T20" fmla="*/ 1 w 25"/>
                  <a:gd name="T21" fmla="*/ 6 h 12"/>
                  <a:gd name="T22" fmla="*/ 1 w 25"/>
                  <a:gd name="T23" fmla="*/ 6 h 12"/>
                  <a:gd name="T24" fmla="*/ 3 w 25"/>
                  <a:gd name="T25" fmla="*/ 8 h 12"/>
                  <a:gd name="T26" fmla="*/ 4 w 25"/>
                  <a:gd name="T2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12">
                    <a:moveTo>
                      <a:pt x="4" y="12"/>
                    </a:moveTo>
                    <a:cubicBezTo>
                      <a:pt x="4" y="11"/>
                      <a:pt x="5" y="11"/>
                      <a:pt x="5" y="11"/>
                    </a:cubicBezTo>
                    <a:cubicBezTo>
                      <a:pt x="9" y="10"/>
                      <a:pt x="13" y="7"/>
                      <a:pt x="15" y="7"/>
                    </a:cubicBezTo>
                    <a:cubicBezTo>
                      <a:pt x="17" y="6"/>
                      <a:pt x="20" y="4"/>
                      <a:pt x="21" y="4"/>
                    </a:cubicBezTo>
                    <a:cubicBezTo>
                      <a:pt x="23" y="3"/>
                      <a:pt x="24" y="2"/>
                      <a:pt x="25" y="1"/>
                    </a:cubicBezTo>
                    <a:cubicBezTo>
                      <a:pt x="25" y="0"/>
                      <a:pt x="25" y="0"/>
                      <a:pt x="23" y="0"/>
                    </a:cubicBezTo>
                    <a:cubicBezTo>
                      <a:pt x="20" y="0"/>
                      <a:pt x="20" y="0"/>
                      <a:pt x="15" y="1"/>
                    </a:cubicBezTo>
                    <a:cubicBezTo>
                      <a:pt x="11" y="3"/>
                      <a:pt x="6" y="2"/>
                      <a:pt x="4" y="3"/>
                    </a:cubicBezTo>
                    <a:cubicBezTo>
                      <a:pt x="2" y="3"/>
                      <a:pt x="2" y="2"/>
                      <a:pt x="1" y="4"/>
                    </a:cubicBezTo>
                    <a:cubicBezTo>
                      <a:pt x="1" y="5"/>
                      <a:pt x="1" y="5"/>
                      <a:pt x="0" y="6"/>
                    </a:cubicBezTo>
                    <a:cubicBezTo>
                      <a:pt x="0" y="6"/>
                      <a:pt x="1" y="6"/>
                      <a:pt x="1" y="6"/>
                    </a:cubicBezTo>
                    <a:cubicBezTo>
                      <a:pt x="1" y="6"/>
                      <a:pt x="1" y="6"/>
                      <a:pt x="1" y="6"/>
                    </a:cubicBezTo>
                    <a:cubicBezTo>
                      <a:pt x="2" y="7"/>
                      <a:pt x="3" y="7"/>
                      <a:pt x="3" y="8"/>
                    </a:cubicBezTo>
                    <a:cubicBezTo>
                      <a:pt x="3" y="9"/>
                      <a:pt x="3" y="10"/>
                      <a:pt x="4" y="1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79" name="Freeform 577">
                <a:extLst>
                  <a:ext uri="{FF2B5EF4-FFF2-40B4-BE49-F238E27FC236}">
                    <a16:creationId xmlns:a16="http://schemas.microsoft.com/office/drawing/2014/main" id="{31986C7C-4586-CB41-BAFC-EBF782C08929}"/>
                  </a:ext>
                </a:extLst>
              </p:cNvPr>
              <p:cNvSpPr>
                <a:spLocks/>
              </p:cNvSpPr>
              <p:nvPr/>
            </p:nvSpPr>
            <p:spPr bwMode="auto">
              <a:xfrm>
                <a:off x="7061200" y="3902075"/>
                <a:ext cx="246063" cy="155575"/>
              </a:xfrm>
              <a:custGeom>
                <a:avLst/>
                <a:gdLst>
                  <a:gd name="T0" fmla="*/ 88 w 107"/>
                  <a:gd name="T1" fmla="*/ 27 h 67"/>
                  <a:gd name="T2" fmla="*/ 99 w 107"/>
                  <a:gd name="T3" fmla="*/ 27 h 67"/>
                  <a:gd name="T4" fmla="*/ 97 w 107"/>
                  <a:gd name="T5" fmla="*/ 20 h 67"/>
                  <a:gd name="T6" fmla="*/ 106 w 107"/>
                  <a:gd name="T7" fmla="*/ 17 h 67"/>
                  <a:gd name="T8" fmla="*/ 98 w 107"/>
                  <a:gd name="T9" fmla="*/ 16 h 67"/>
                  <a:gd name="T10" fmla="*/ 91 w 107"/>
                  <a:gd name="T11" fmla="*/ 13 h 67"/>
                  <a:gd name="T12" fmla="*/ 90 w 107"/>
                  <a:gd name="T13" fmla="*/ 12 h 67"/>
                  <a:gd name="T14" fmla="*/ 88 w 107"/>
                  <a:gd name="T15" fmla="*/ 8 h 67"/>
                  <a:gd name="T16" fmla="*/ 85 w 107"/>
                  <a:gd name="T17" fmla="*/ 3 h 67"/>
                  <a:gd name="T18" fmla="*/ 79 w 107"/>
                  <a:gd name="T19" fmla="*/ 4 h 67"/>
                  <a:gd name="T20" fmla="*/ 77 w 107"/>
                  <a:gd name="T21" fmla="*/ 4 h 67"/>
                  <a:gd name="T22" fmla="*/ 66 w 107"/>
                  <a:gd name="T23" fmla="*/ 15 h 67"/>
                  <a:gd name="T24" fmla="*/ 64 w 107"/>
                  <a:gd name="T25" fmla="*/ 22 h 67"/>
                  <a:gd name="T26" fmla="*/ 62 w 107"/>
                  <a:gd name="T27" fmla="*/ 29 h 67"/>
                  <a:gd name="T28" fmla="*/ 58 w 107"/>
                  <a:gd name="T29" fmla="*/ 27 h 67"/>
                  <a:gd name="T30" fmla="*/ 53 w 107"/>
                  <a:gd name="T31" fmla="*/ 31 h 67"/>
                  <a:gd name="T32" fmla="*/ 50 w 107"/>
                  <a:gd name="T33" fmla="*/ 26 h 67"/>
                  <a:gd name="T34" fmla="*/ 38 w 107"/>
                  <a:gd name="T35" fmla="*/ 41 h 67"/>
                  <a:gd name="T36" fmla="*/ 21 w 107"/>
                  <a:gd name="T37" fmla="*/ 50 h 67"/>
                  <a:gd name="T38" fmla="*/ 18 w 107"/>
                  <a:gd name="T39" fmla="*/ 49 h 67"/>
                  <a:gd name="T40" fmla="*/ 19 w 107"/>
                  <a:gd name="T41" fmla="*/ 53 h 67"/>
                  <a:gd name="T42" fmla="*/ 18 w 107"/>
                  <a:gd name="T43" fmla="*/ 58 h 67"/>
                  <a:gd name="T44" fmla="*/ 15 w 107"/>
                  <a:gd name="T45" fmla="*/ 61 h 67"/>
                  <a:gd name="T46" fmla="*/ 10 w 107"/>
                  <a:gd name="T47" fmla="*/ 58 h 67"/>
                  <a:gd name="T48" fmla="*/ 1 w 107"/>
                  <a:gd name="T49" fmla="*/ 53 h 67"/>
                  <a:gd name="T50" fmla="*/ 0 w 107"/>
                  <a:gd name="T51" fmla="*/ 56 h 67"/>
                  <a:gd name="T52" fmla="*/ 2 w 107"/>
                  <a:gd name="T53" fmla="*/ 60 h 67"/>
                  <a:gd name="T54" fmla="*/ 14 w 107"/>
                  <a:gd name="T55" fmla="*/ 65 h 67"/>
                  <a:gd name="T56" fmla="*/ 23 w 107"/>
                  <a:gd name="T57" fmla="*/ 65 h 67"/>
                  <a:gd name="T58" fmla="*/ 27 w 107"/>
                  <a:gd name="T59" fmla="*/ 62 h 67"/>
                  <a:gd name="T60" fmla="*/ 38 w 107"/>
                  <a:gd name="T61" fmla="*/ 59 h 67"/>
                  <a:gd name="T62" fmla="*/ 42 w 107"/>
                  <a:gd name="T63" fmla="*/ 62 h 67"/>
                  <a:gd name="T64" fmla="*/ 50 w 107"/>
                  <a:gd name="T65" fmla="*/ 60 h 67"/>
                  <a:gd name="T66" fmla="*/ 54 w 107"/>
                  <a:gd name="T67" fmla="*/ 60 h 67"/>
                  <a:gd name="T68" fmla="*/ 57 w 107"/>
                  <a:gd name="T69" fmla="*/ 55 h 67"/>
                  <a:gd name="T70" fmla="*/ 57 w 107"/>
                  <a:gd name="T71" fmla="*/ 54 h 67"/>
                  <a:gd name="T72" fmla="*/ 58 w 107"/>
                  <a:gd name="T73" fmla="*/ 51 h 67"/>
                  <a:gd name="T74" fmla="*/ 61 w 107"/>
                  <a:gd name="T75" fmla="*/ 49 h 67"/>
                  <a:gd name="T76" fmla="*/ 60 w 107"/>
                  <a:gd name="T77" fmla="*/ 45 h 67"/>
                  <a:gd name="T78" fmla="*/ 65 w 107"/>
                  <a:gd name="T79" fmla="*/ 43 h 67"/>
                  <a:gd name="T80" fmla="*/ 66 w 107"/>
                  <a:gd name="T81" fmla="*/ 38 h 67"/>
                  <a:gd name="T82" fmla="*/ 67 w 107"/>
                  <a:gd name="T83" fmla="*/ 30 h 67"/>
                  <a:gd name="T84" fmla="*/ 83 w 107"/>
                  <a:gd name="T85" fmla="*/ 2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 h="67">
                    <a:moveTo>
                      <a:pt x="88" y="29"/>
                    </a:moveTo>
                    <a:cubicBezTo>
                      <a:pt x="88" y="29"/>
                      <a:pt x="88" y="29"/>
                      <a:pt x="88" y="29"/>
                    </a:cubicBezTo>
                    <a:cubicBezTo>
                      <a:pt x="88" y="28"/>
                      <a:pt x="88" y="27"/>
                      <a:pt x="88" y="27"/>
                    </a:cubicBezTo>
                    <a:cubicBezTo>
                      <a:pt x="89" y="27"/>
                      <a:pt x="89" y="27"/>
                      <a:pt x="91" y="28"/>
                    </a:cubicBezTo>
                    <a:cubicBezTo>
                      <a:pt x="93" y="28"/>
                      <a:pt x="94" y="28"/>
                      <a:pt x="95" y="28"/>
                    </a:cubicBezTo>
                    <a:cubicBezTo>
                      <a:pt x="96" y="27"/>
                      <a:pt x="99" y="28"/>
                      <a:pt x="99" y="27"/>
                    </a:cubicBezTo>
                    <a:cubicBezTo>
                      <a:pt x="99" y="26"/>
                      <a:pt x="95" y="25"/>
                      <a:pt x="95" y="24"/>
                    </a:cubicBezTo>
                    <a:cubicBezTo>
                      <a:pt x="95" y="24"/>
                      <a:pt x="94" y="22"/>
                      <a:pt x="94" y="22"/>
                    </a:cubicBezTo>
                    <a:cubicBezTo>
                      <a:pt x="95" y="21"/>
                      <a:pt x="96" y="20"/>
                      <a:pt x="97" y="20"/>
                    </a:cubicBezTo>
                    <a:cubicBezTo>
                      <a:pt x="97" y="20"/>
                      <a:pt x="97" y="22"/>
                      <a:pt x="98" y="21"/>
                    </a:cubicBezTo>
                    <a:cubicBezTo>
                      <a:pt x="100" y="21"/>
                      <a:pt x="101" y="20"/>
                      <a:pt x="102" y="19"/>
                    </a:cubicBezTo>
                    <a:cubicBezTo>
                      <a:pt x="103" y="19"/>
                      <a:pt x="106" y="18"/>
                      <a:pt x="106" y="17"/>
                    </a:cubicBezTo>
                    <a:cubicBezTo>
                      <a:pt x="107" y="16"/>
                      <a:pt x="104" y="17"/>
                      <a:pt x="103" y="17"/>
                    </a:cubicBezTo>
                    <a:cubicBezTo>
                      <a:pt x="102" y="17"/>
                      <a:pt x="100" y="15"/>
                      <a:pt x="100" y="15"/>
                    </a:cubicBezTo>
                    <a:cubicBezTo>
                      <a:pt x="99" y="15"/>
                      <a:pt x="99" y="16"/>
                      <a:pt x="98" y="16"/>
                    </a:cubicBezTo>
                    <a:cubicBezTo>
                      <a:pt x="98" y="15"/>
                      <a:pt x="96" y="13"/>
                      <a:pt x="95" y="13"/>
                    </a:cubicBezTo>
                    <a:cubicBezTo>
                      <a:pt x="95" y="13"/>
                      <a:pt x="92" y="14"/>
                      <a:pt x="92" y="14"/>
                    </a:cubicBezTo>
                    <a:cubicBezTo>
                      <a:pt x="92" y="14"/>
                      <a:pt x="91" y="14"/>
                      <a:pt x="91" y="13"/>
                    </a:cubicBezTo>
                    <a:cubicBezTo>
                      <a:pt x="92" y="12"/>
                      <a:pt x="93" y="12"/>
                      <a:pt x="94" y="11"/>
                    </a:cubicBezTo>
                    <a:cubicBezTo>
                      <a:pt x="94" y="10"/>
                      <a:pt x="93" y="9"/>
                      <a:pt x="93" y="9"/>
                    </a:cubicBezTo>
                    <a:cubicBezTo>
                      <a:pt x="92" y="9"/>
                      <a:pt x="90" y="12"/>
                      <a:pt x="90" y="12"/>
                    </a:cubicBezTo>
                    <a:cubicBezTo>
                      <a:pt x="89" y="12"/>
                      <a:pt x="86" y="13"/>
                      <a:pt x="86" y="12"/>
                    </a:cubicBezTo>
                    <a:cubicBezTo>
                      <a:pt x="86" y="11"/>
                      <a:pt x="88" y="11"/>
                      <a:pt x="88" y="10"/>
                    </a:cubicBezTo>
                    <a:cubicBezTo>
                      <a:pt x="88" y="9"/>
                      <a:pt x="87" y="9"/>
                      <a:pt x="88" y="8"/>
                    </a:cubicBezTo>
                    <a:cubicBezTo>
                      <a:pt x="89" y="7"/>
                      <a:pt x="89" y="7"/>
                      <a:pt x="89" y="6"/>
                    </a:cubicBezTo>
                    <a:cubicBezTo>
                      <a:pt x="89" y="5"/>
                      <a:pt x="88" y="4"/>
                      <a:pt x="87" y="4"/>
                    </a:cubicBezTo>
                    <a:cubicBezTo>
                      <a:pt x="85" y="3"/>
                      <a:pt x="86" y="4"/>
                      <a:pt x="85" y="3"/>
                    </a:cubicBezTo>
                    <a:cubicBezTo>
                      <a:pt x="84" y="3"/>
                      <a:pt x="84" y="0"/>
                      <a:pt x="83" y="0"/>
                    </a:cubicBezTo>
                    <a:cubicBezTo>
                      <a:pt x="82" y="0"/>
                      <a:pt x="82" y="2"/>
                      <a:pt x="81" y="3"/>
                    </a:cubicBezTo>
                    <a:cubicBezTo>
                      <a:pt x="81" y="3"/>
                      <a:pt x="79" y="5"/>
                      <a:pt x="79" y="4"/>
                    </a:cubicBezTo>
                    <a:cubicBezTo>
                      <a:pt x="79" y="4"/>
                      <a:pt x="80" y="2"/>
                      <a:pt x="80" y="2"/>
                    </a:cubicBezTo>
                    <a:cubicBezTo>
                      <a:pt x="80" y="1"/>
                      <a:pt x="79" y="0"/>
                      <a:pt x="79" y="0"/>
                    </a:cubicBezTo>
                    <a:cubicBezTo>
                      <a:pt x="78" y="1"/>
                      <a:pt x="78" y="3"/>
                      <a:pt x="77" y="4"/>
                    </a:cubicBezTo>
                    <a:cubicBezTo>
                      <a:pt x="76" y="6"/>
                      <a:pt x="75" y="7"/>
                      <a:pt x="73" y="9"/>
                    </a:cubicBezTo>
                    <a:cubicBezTo>
                      <a:pt x="71" y="10"/>
                      <a:pt x="69" y="16"/>
                      <a:pt x="68" y="16"/>
                    </a:cubicBezTo>
                    <a:cubicBezTo>
                      <a:pt x="68" y="16"/>
                      <a:pt x="67" y="15"/>
                      <a:pt x="66" y="15"/>
                    </a:cubicBezTo>
                    <a:cubicBezTo>
                      <a:pt x="66" y="15"/>
                      <a:pt x="65" y="16"/>
                      <a:pt x="65" y="17"/>
                    </a:cubicBezTo>
                    <a:cubicBezTo>
                      <a:pt x="65" y="18"/>
                      <a:pt x="65" y="18"/>
                      <a:pt x="65" y="19"/>
                    </a:cubicBezTo>
                    <a:cubicBezTo>
                      <a:pt x="65" y="20"/>
                      <a:pt x="65" y="21"/>
                      <a:pt x="64" y="22"/>
                    </a:cubicBezTo>
                    <a:cubicBezTo>
                      <a:pt x="64" y="22"/>
                      <a:pt x="64" y="22"/>
                      <a:pt x="63" y="22"/>
                    </a:cubicBezTo>
                    <a:cubicBezTo>
                      <a:pt x="64" y="24"/>
                      <a:pt x="64" y="25"/>
                      <a:pt x="64" y="26"/>
                    </a:cubicBezTo>
                    <a:cubicBezTo>
                      <a:pt x="64" y="29"/>
                      <a:pt x="64" y="29"/>
                      <a:pt x="62" y="29"/>
                    </a:cubicBezTo>
                    <a:cubicBezTo>
                      <a:pt x="62" y="29"/>
                      <a:pt x="62" y="29"/>
                      <a:pt x="62" y="29"/>
                    </a:cubicBezTo>
                    <a:cubicBezTo>
                      <a:pt x="61" y="29"/>
                      <a:pt x="60" y="28"/>
                      <a:pt x="59" y="28"/>
                    </a:cubicBezTo>
                    <a:cubicBezTo>
                      <a:pt x="59" y="28"/>
                      <a:pt x="58" y="27"/>
                      <a:pt x="58" y="27"/>
                    </a:cubicBezTo>
                    <a:cubicBezTo>
                      <a:pt x="58" y="28"/>
                      <a:pt x="58" y="28"/>
                      <a:pt x="58" y="29"/>
                    </a:cubicBezTo>
                    <a:cubicBezTo>
                      <a:pt x="57" y="30"/>
                      <a:pt x="57" y="32"/>
                      <a:pt x="55" y="32"/>
                    </a:cubicBezTo>
                    <a:cubicBezTo>
                      <a:pt x="54" y="32"/>
                      <a:pt x="53" y="32"/>
                      <a:pt x="53" y="31"/>
                    </a:cubicBezTo>
                    <a:cubicBezTo>
                      <a:pt x="53" y="30"/>
                      <a:pt x="53" y="30"/>
                      <a:pt x="53" y="30"/>
                    </a:cubicBezTo>
                    <a:cubicBezTo>
                      <a:pt x="53" y="30"/>
                      <a:pt x="52" y="29"/>
                      <a:pt x="52" y="29"/>
                    </a:cubicBezTo>
                    <a:cubicBezTo>
                      <a:pt x="52" y="28"/>
                      <a:pt x="51" y="27"/>
                      <a:pt x="50" y="26"/>
                    </a:cubicBezTo>
                    <a:cubicBezTo>
                      <a:pt x="50" y="27"/>
                      <a:pt x="49" y="27"/>
                      <a:pt x="49" y="27"/>
                    </a:cubicBezTo>
                    <a:cubicBezTo>
                      <a:pt x="48" y="29"/>
                      <a:pt x="42" y="35"/>
                      <a:pt x="41" y="36"/>
                    </a:cubicBezTo>
                    <a:cubicBezTo>
                      <a:pt x="41" y="37"/>
                      <a:pt x="39" y="40"/>
                      <a:pt x="38" y="41"/>
                    </a:cubicBezTo>
                    <a:cubicBezTo>
                      <a:pt x="36" y="42"/>
                      <a:pt x="31" y="43"/>
                      <a:pt x="29" y="44"/>
                    </a:cubicBezTo>
                    <a:cubicBezTo>
                      <a:pt x="26" y="44"/>
                      <a:pt x="23" y="45"/>
                      <a:pt x="22" y="46"/>
                    </a:cubicBezTo>
                    <a:cubicBezTo>
                      <a:pt x="22" y="47"/>
                      <a:pt x="22" y="49"/>
                      <a:pt x="21" y="50"/>
                    </a:cubicBezTo>
                    <a:cubicBezTo>
                      <a:pt x="21" y="51"/>
                      <a:pt x="20" y="51"/>
                      <a:pt x="20" y="50"/>
                    </a:cubicBezTo>
                    <a:cubicBezTo>
                      <a:pt x="20" y="49"/>
                      <a:pt x="20" y="47"/>
                      <a:pt x="20" y="46"/>
                    </a:cubicBezTo>
                    <a:cubicBezTo>
                      <a:pt x="19" y="45"/>
                      <a:pt x="19" y="49"/>
                      <a:pt x="18" y="49"/>
                    </a:cubicBezTo>
                    <a:cubicBezTo>
                      <a:pt x="18" y="50"/>
                      <a:pt x="16" y="49"/>
                      <a:pt x="16" y="49"/>
                    </a:cubicBezTo>
                    <a:cubicBezTo>
                      <a:pt x="16" y="50"/>
                      <a:pt x="17" y="51"/>
                      <a:pt x="18" y="51"/>
                    </a:cubicBezTo>
                    <a:cubicBezTo>
                      <a:pt x="19" y="52"/>
                      <a:pt x="19" y="53"/>
                      <a:pt x="19" y="53"/>
                    </a:cubicBezTo>
                    <a:cubicBezTo>
                      <a:pt x="19" y="53"/>
                      <a:pt x="18" y="54"/>
                      <a:pt x="17" y="54"/>
                    </a:cubicBezTo>
                    <a:cubicBezTo>
                      <a:pt x="17" y="55"/>
                      <a:pt x="16" y="56"/>
                      <a:pt x="17" y="57"/>
                    </a:cubicBezTo>
                    <a:cubicBezTo>
                      <a:pt x="17" y="57"/>
                      <a:pt x="18" y="58"/>
                      <a:pt x="18" y="58"/>
                    </a:cubicBezTo>
                    <a:cubicBezTo>
                      <a:pt x="18" y="59"/>
                      <a:pt x="16" y="59"/>
                      <a:pt x="16" y="59"/>
                    </a:cubicBezTo>
                    <a:cubicBezTo>
                      <a:pt x="17" y="60"/>
                      <a:pt x="19" y="61"/>
                      <a:pt x="19" y="62"/>
                    </a:cubicBezTo>
                    <a:cubicBezTo>
                      <a:pt x="19" y="62"/>
                      <a:pt x="16" y="61"/>
                      <a:pt x="15" y="61"/>
                    </a:cubicBezTo>
                    <a:cubicBezTo>
                      <a:pt x="14" y="61"/>
                      <a:pt x="12" y="61"/>
                      <a:pt x="11" y="61"/>
                    </a:cubicBezTo>
                    <a:cubicBezTo>
                      <a:pt x="11" y="60"/>
                      <a:pt x="13" y="60"/>
                      <a:pt x="13" y="59"/>
                    </a:cubicBezTo>
                    <a:cubicBezTo>
                      <a:pt x="13" y="59"/>
                      <a:pt x="12" y="58"/>
                      <a:pt x="10" y="58"/>
                    </a:cubicBezTo>
                    <a:cubicBezTo>
                      <a:pt x="9" y="57"/>
                      <a:pt x="5" y="58"/>
                      <a:pt x="4" y="57"/>
                    </a:cubicBezTo>
                    <a:cubicBezTo>
                      <a:pt x="3" y="57"/>
                      <a:pt x="2" y="56"/>
                      <a:pt x="2" y="55"/>
                    </a:cubicBezTo>
                    <a:cubicBezTo>
                      <a:pt x="2" y="54"/>
                      <a:pt x="3" y="53"/>
                      <a:pt x="1" y="53"/>
                    </a:cubicBezTo>
                    <a:cubicBezTo>
                      <a:pt x="1" y="53"/>
                      <a:pt x="1" y="53"/>
                      <a:pt x="1" y="53"/>
                    </a:cubicBezTo>
                    <a:cubicBezTo>
                      <a:pt x="1" y="53"/>
                      <a:pt x="1" y="53"/>
                      <a:pt x="0" y="54"/>
                    </a:cubicBezTo>
                    <a:cubicBezTo>
                      <a:pt x="0" y="55"/>
                      <a:pt x="0" y="56"/>
                      <a:pt x="0" y="56"/>
                    </a:cubicBezTo>
                    <a:cubicBezTo>
                      <a:pt x="0" y="56"/>
                      <a:pt x="0" y="57"/>
                      <a:pt x="1" y="57"/>
                    </a:cubicBezTo>
                    <a:cubicBezTo>
                      <a:pt x="1" y="58"/>
                      <a:pt x="1" y="59"/>
                      <a:pt x="2" y="60"/>
                    </a:cubicBezTo>
                    <a:cubicBezTo>
                      <a:pt x="2" y="60"/>
                      <a:pt x="2" y="60"/>
                      <a:pt x="2" y="60"/>
                    </a:cubicBezTo>
                    <a:cubicBezTo>
                      <a:pt x="3" y="60"/>
                      <a:pt x="3" y="61"/>
                      <a:pt x="4" y="61"/>
                    </a:cubicBezTo>
                    <a:cubicBezTo>
                      <a:pt x="5" y="63"/>
                      <a:pt x="8" y="67"/>
                      <a:pt x="10" y="66"/>
                    </a:cubicBezTo>
                    <a:cubicBezTo>
                      <a:pt x="12" y="66"/>
                      <a:pt x="13" y="66"/>
                      <a:pt x="14" y="65"/>
                    </a:cubicBezTo>
                    <a:cubicBezTo>
                      <a:pt x="16" y="65"/>
                      <a:pt x="17" y="64"/>
                      <a:pt x="18" y="64"/>
                    </a:cubicBezTo>
                    <a:cubicBezTo>
                      <a:pt x="18" y="64"/>
                      <a:pt x="19" y="64"/>
                      <a:pt x="20" y="65"/>
                    </a:cubicBezTo>
                    <a:cubicBezTo>
                      <a:pt x="21" y="65"/>
                      <a:pt x="22" y="65"/>
                      <a:pt x="23" y="65"/>
                    </a:cubicBezTo>
                    <a:cubicBezTo>
                      <a:pt x="23" y="65"/>
                      <a:pt x="24" y="65"/>
                      <a:pt x="24" y="65"/>
                    </a:cubicBezTo>
                    <a:cubicBezTo>
                      <a:pt x="26" y="65"/>
                      <a:pt x="27" y="64"/>
                      <a:pt x="27" y="63"/>
                    </a:cubicBezTo>
                    <a:cubicBezTo>
                      <a:pt x="27" y="63"/>
                      <a:pt x="27" y="62"/>
                      <a:pt x="27" y="62"/>
                    </a:cubicBezTo>
                    <a:cubicBezTo>
                      <a:pt x="27" y="61"/>
                      <a:pt x="27" y="60"/>
                      <a:pt x="28" y="60"/>
                    </a:cubicBezTo>
                    <a:cubicBezTo>
                      <a:pt x="29" y="60"/>
                      <a:pt x="29" y="60"/>
                      <a:pt x="30" y="59"/>
                    </a:cubicBezTo>
                    <a:cubicBezTo>
                      <a:pt x="33" y="59"/>
                      <a:pt x="37" y="58"/>
                      <a:pt x="38" y="59"/>
                    </a:cubicBezTo>
                    <a:cubicBezTo>
                      <a:pt x="38" y="59"/>
                      <a:pt x="38" y="60"/>
                      <a:pt x="38" y="60"/>
                    </a:cubicBezTo>
                    <a:cubicBezTo>
                      <a:pt x="38" y="61"/>
                      <a:pt x="38" y="61"/>
                      <a:pt x="38" y="61"/>
                    </a:cubicBezTo>
                    <a:cubicBezTo>
                      <a:pt x="39" y="61"/>
                      <a:pt x="40" y="62"/>
                      <a:pt x="42" y="62"/>
                    </a:cubicBezTo>
                    <a:cubicBezTo>
                      <a:pt x="43" y="62"/>
                      <a:pt x="43" y="63"/>
                      <a:pt x="44" y="62"/>
                    </a:cubicBezTo>
                    <a:cubicBezTo>
                      <a:pt x="44" y="62"/>
                      <a:pt x="45" y="62"/>
                      <a:pt x="45" y="62"/>
                    </a:cubicBezTo>
                    <a:cubicBezTo>
                      <a:pt x="47" y="61"/>
                      <a:pt x="49" y="61"/>
                      <a:pt x="50" y="60"/>
                    </a:cubicBezTo>
                    <a:cubicBezTo>
                      <a:pt x="50" y="60"/>
                      <a:pt x="51" y="60"/>
                      <a:pt x="51" y="61"/>
                    </a:cubicBezTo>
                    <a:cubicBezTo>
                      <a:pt x="52" y="61"/>
                      <a:pt x="54" y="61"/>
                      <a:pt x="54" y="60"/>
                    </a:cubicBezTo>
                    <a:cubicBezTo>
                      <a:pt x="54" y="60"/>
                      <a:pt x="54" y="60"/>
                      <a:pt x="54" y="60"/>
                    </a:cubicBezTo>
                    <a:cubicBezTo>
                      <a:pt x="54" y="60"/>
                      <a:pt x="54" y="60"/>
                      <a:pt x="54" y="60"/>
                    </a:cubicBezTo>
                    <a:cubicBezTo>
                      <a:pt x="54" y="59"/>
                      <a:pt x="55" y="58"/>
                      <a:pt x="56" y="57"/>
                    </a:cubicBezTo>
                    <a:cubicBezTo>
                      <a:pt x="56" y="56"/>
                      <a:pt x="57" y="55"/>
                      <a:pt x="57" y="55"/>
                    </a:cubicBezTo>
                    <a:cubicBezTo>
                      <a:pt x="58" y="55"/>
                      <a:pt x="58" y="55"/>
                      <a:pt x="58" y="54"/>
                    </a:cubicBezTo>
                    <a:cubicBezTo>
                      <a:pt x="58" y="54"/>
                      <a:pt x="58" y="54"/>
                      <a:pt x="58" y="54"/>
                    </a:cubicBezTo>
                    <a:cubicBezTo>
                      <a:pt x="58" y="54"/>
                      <a:pt x="58" y="54"/>
                      <a:pt x="57" y="54"/>
                    </a:cubicBezTo>
                    <a:cubicBezTo>
                      <a:pt x="57" y="54"/>
                      <a:pt x="57" y="54"/>
                      <a:pt x="57" y="54"/>
                    </a:cubicBezTo>
                    <a:cubicBezTo>
                      <a:pt x="57" y="54"/>
                      <a:pt x="57" y="53"/>
                      <a:pt x="57" y="53"/>
                    </a:cubicBezTo>
                    <a:cubicBezTo>
                      <a:pt x="57" y="53"/>
                      <a:pt x="56" y="52"/>
                      <a:pt x="58" y="51"/>
                    </a:cubicBezTo>
                    <a:cubicBezTo>
                      <a:pt x="58" y="50"/>
                      <a:pt x="59" y="50"/>
                      <a:pt x="60" y="50"/>
                    </a:cubicBezTo>
                    <a:cubicBezTo>
                      <a:pt x="60" y="50"/>
                      <a:pt x="60" y="50"/>
                      <a:pt x="60" y="50"/>
                    </a:cubicBezTo>
                    <a:cubicBezTo>
                      <a:pt x="60" y="50"/>
                      <a:pt x="61" y="50"/>
                      <a:pt x="61" y="49"/>
                    </a:cubicBezTo>
                    <a:cubicBezTo>
                      <a:pt x="61" y="49"/>
                      <a:pt x="60" y="48"/>
                      <a:pt x="60" y="48"/>
                    </a:cubicBezTo>
                    <a:cubicBezTo>
                      <a:pt x="60" y="47"/>
                      <a:pt x="59" y="46"/>
                      <a:pt x="60" y="46"/>
                    </a:cubicBezTo>
                    <a:cubicBezTo>
                      <a:pt x="60" y="46"/>
                      <a:pt x="60" y="45"/>
                      <a:pt x="60" y="45"/>
                    </a:cubicBezTo>
                    <a:cubicBezTo>
                      <a:pt x="61" y="44"/>
                      <a:pt x="61" y="43"/>
                      <a:pt x="62" y="43"/>
                    </a:cubicBezTo>
                    <a:cubicBezTo>
                      <a:pt x="62" y="43"/>
                      <a:pt x="63" y="43"/>
                      <a:pt x="63" y="43"/>
                    </a:cubicBezTo>
                    <a:cubicBezTo>
                      <a:pt x="64" y="43"/>
                      <a:pt x="64" y="43"/>
                      <a:pt x="65" y="43"/>
                    </a:cubicBezTo>
                    <a:cubicBezTo>
                      <a:pt x="65" y="41"/>
                      <a:pt x="65" y="40"/>
                      <a:pt x="66" y="39"/>
                    </a:cubicBezTo>
                    <a:cubicBezTo>
                      <a:pt x="66" y="39"/>
                      <a:pt x="66" y="39"/>
                      <a:pt x="66" y="39"/>
                    </a:cubicBezTo>
                    <a:cubicBezTo>
                      <a:pt x="66" y="38"/>
                      <a:pt x="66" y="38"/>
                      <a:pt x="66" y="38"/>
                    </a:cubicBezTo>
                    <a:cubicBezTo>
                      <a:pt x="66" y="38"/>
                      <a:pt x="65" y="37"/>
                      <a:pt x="65" y="37"/>
                    </a:cubicBezTo>
                    <a:cubicBezTo>
                      <a:pt x="65" y="35"/>
                      <a:pt x="64" y="33"/>
                      <a:pt x="65" y="32"/>
                    </a:cubicBezTo>
                    <a:cubicBezTo>
                      <a:pt x="66" y="32"/>
                      <a:pt x="66" y="31"/>
                      <a:pt x="67" y="30"/>
                    </a:cubicBezTo>
                    <a:cubicBezTo>
                      <a:pt x="68" y="29"/>
                      <a:pt x="69" y="28"/>
                      <a:pt x="71" y="28"/>
                    </a:cubicBezTo>
                    <a:cubicBezTo>
                      <a:pt x="72" y="28"/>
                      <a:pt x="75" y="28"/>
                      <a:pt x="78" y="28"/>
                    </a:cubicBezTo>
                    <a:cubicBezTo>
                      <a:pt x="80" y="28"/>
                      <a:pt x="81" y="28"/>
                      <a:pt x="83" y="28"/>
                    </a:cubicBezTo>
                    <a:cubicBezTo>
                      <a:pt x="84" y="28"/>
                      <a:pt x="86" y="29"/>
                      <a:pt x="88" y="29"/>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80" name="Freeform 581">
                <a:extLst>
                  <a:ext uri="{FF2B5EF4-FFF2-40B4-BE49-F238E27FC236}">
                    <a16:creationId xmlns:a16="http://schemas.microsoft.com/office/drawing/2014/main" id="{92D43823-CF66-2243-A45A-8FC109A11AE7}"/>
                  </a:ext>
                </a:extLst>
              </p:cNvPr>
              <p:cNvSpPr>
                <a:spLocks/>
              </p:cNvSpPr>
              <p:nvPr/>
            </p:nvSpPr>
            <p:spPr bwMode="auto">
              <a:xfrm>
                <a:off x="6819900" y="3910013"/>
                <a:ext cx="107950" cy="138113"/>
              </a:xfrm>
              <a:custGeom>
                <a:avLst/>
                <a:gdLst>
                  <a:gd name="T0" fmla="*/ 0 w 47"/>
                  <a:gd name="T1" fmla="*/ 3 h 60"/>
                  <a:gd name="T2" fmla="*/ 3 w 47"/>
                  <a:gd name="T3" fmla="*/ 7 h 60"/>
                  <a:gd name="T4" fmla="*/ 3 w 47"/>
                  <a:gd name="T5" fmla="*/ 13 h 60"/>
                  <a:gd name="T6" fmla="*/ 1 w 47"/>
                  <a:gd name="T7" fmla="*/ 14 h 60"/>
                  <a:gd name="T8" fmla="*/ 3 w 47"/>
                  <a:gd name="T9" fmla="*/ 17 h 60"/>
                  <a:gd name="T10" fmla="*/ 5 w 47"/>
                  <a:gd name="T11" fmla="*/ 22 h 60"/>
                  <a:gd name="T12" fmla="*/ 5 w 47"/>
                  <a:gd name="T13" fmla="*/ 26 h 60"/>
                  <a:gd name="T14" fmla="*/ 8 w 47"/>
                  <a:gd name="T15" fmla="*/ 29 h 60"/>
                  <a:gd name="T16" fmla="*/ 7 w 47"/>
                  <a:gd name="T17" fmla="*/ 30 h 60"/>
                  <a:gd name="T18" fmla="*/ 8 w 47"/>
                  <a:gd name="T19" fmla="*/ 31 h 60"/>
                  <a:gd name="T20" fmla="*/ 13 w 47"/>
                  <a:gd name="T21" fmla="*/ 37 h 60"/>
                  <a:gd name="T22" fmla="*/ 13 w 47"/>
                  <a:gd name="T23" fmla="*/ 42 h 60"/>
                  <a:gd name="T24" fmla="*/ 17 w 47"/>
                  <a:gd name="T25" fmla="*/ 45 h 60"/>
                  <a:gd name="T26" fmla="*/ 19 w 47"/>
                  <a:gd name="T27" fmla="*/ 46 h 60"/>
                  <a:gd name="T28" fmla="*/ 27 w 47"/>
                  <a:gd name="T29" fmla="*/ 50 h 60"/>
                  <a:gd name="T30" fmla="*/ 33 w 47"/>
                  <a:gd name="T31" fmla="*/ 55 h 60"/>
                  <a:gd name="T32" fmla="*/ 37 w 47"/>
                  <a:gd name="T33" fmla="*/ 59 h 60"/>
                  <a:gd name="T34" fmla="*/ 40 w 47"/>
                  <a:gd name="T35" fmla="*/ 58 h 60"/>
                  <a:gd name="T36" fmla="*/ 46 w 47"/>
                  <a:gd name="T37" fmla="*/ 58 h 60"/>
                  <a:gd name="T38" fmla="*/ 45 w 47"/>
                  <a:gd name="T39" fmla="*/ 53 h 60"/>
                  <a:gd name="T40" fmla="*/ 42 w 47"/>
                  <a:gd name="T41" fmla="*/ 48 h 60"/>
                  <a:gd name="T42" fmla="*/ 37 w 47"/>
                  <a:gd name="T43" fmla="*/ 42 h 60"/>
                  <a:gd name="T44" fmla="*/ 36 w 47"/>
                  <a:gd name="T45" fmla="*/ 35 h 60"/>
                  <a:gd name="T46" fmla="*/ 37 w 47"/>
                  <a:gd name="T47" fmla="*/ 25 h 60"/>
                  <a:gd name="T48" fmla="*/ 36 w 47"/>
                  <a:gd name="T49" fmla="*/ 19 h 60"/>
                  <a:gd name="T50" fmla="*/ 33 w 47"/>
                  <a:gd name="T51" fmla="*/ 13 h 60"/>
                  <a:gd name="T52" fmla="*/ 28 w 47"/>
                  <a:gd name="T53" fmla="*/ 10 h 60"/>
                  <a:gd name="T54" fmla="*/ 26 w 47"/>
                  <a:gd name="T55" fmla="*/ 6 h 60"/>
                  <a:gd name="T56" fmla="*/ 24 w 47"/>
                  <a:gd name="T57" fmla="*/ 5 h 60"/>
                  <a:gd name="T58" fmla="*/ 20 w 47"/>
                  <a:gd name="T59" fmla="*/ 10 h 60"/>
                  <a:gd name="T60" fmla="*/ 18 w 47"/>
                  <a:gd name="T61" fmla="*/ 10 h 60"/>
                  <a:gd name="T62" fmla="*/ 15 w 47"/>
                  <a:gd name="T63" fmla="*/ 9 h 60"/>
                  <a:gd name="T64" fmla="*/ 12 w 47"/>
                  <a:gd name="T65" fmla="*/ 10 h 60"/>
                  <a:gd name="T66" fmla="*/ 12 w 47"/>
                  <a:gd name="T67" fmla="*/ 10 h 60"/>
                  <a:gd name="T68" fmla="*/ 11 w 47"/>
                  <a:gd name="T69" fmla="*/ 11 h 60"/>
                  <a:gd name="T70" fmla="*/ 11 w 47"/>
                  <a:gd name="T71" fmla="*/ 11 h 60"/>
                  <a:gd name="T72" fmla="*/ 10 w 47"/>
                  <a:gd name="T73" fmla="*/ 10 h 60"/>
                  <a:gd name="T74" fmla="*/ 10 w 47"/>
                  <a:gd name="T75" fmla="*/ 9 h 60"/>
                  <a:gd name="T76" fmla="*/ 10 w 47"/>
                  <a:gd name="T77" fmla="*/ 9 h 60"/>
                  <a:gd name="T78" fmla="*/ 10 w 47"/>
                  <a:gd name="T79" fmla="*/ 8 h 60"/>
                  <a:gd name="T80" fmla="*/ 10 w 47"/>
                  <a:gd name="T81" fmla="*/ 8 h 60"/>
                  <a:gd name="T82" fmla="*/ 11 w 47"/>
                  <a:gd name="T83" fmla="*/ 6 h 60"/>
                  <a:gd name="T84" fmla="*/ 9 w 47"/>
                  <a:gd name="T85" fmla="*/ 5 h 60"/>
                  <a:gd name="T86" fmla="*/ 7 w 47"/>
                  <a:gd name="T87" fmla="*/ 4 h 60"/>
                  <a:gd name="T88" fmla="*/ 7 w 47"/>
                  <a:gd name="T89" fmla="*/ 3 h 60"/>
                  <a:gd name="T90" fmla="*/ 8 w 47"/>
                  <a:gd name="T91" fmla="*/ 2 h 60"/>
                  <a:gd name="T92" fmla="*/ 7 w 47"/>
                  <a:gd name="T93" fmla="*/ 2 h 60"/>
                  <a:gd name="T94" fmla="*/ 6 w 47"/>
                  <a:gd name="T95" fmla="*/ 2 h 60"/>
                  <a:gd name="T96" fmla="*/ 6 w 47"/>
                  <a:gd name="T97" fmla="*/ 2 h 60"/>
                  <a:gd name="T98" fmla="*/ 5 w 47"/>
                  <a:gd name="T99" fmla="*/ 2 h 60"/>
                  <a:gd name="T100" fmla="*/ 3 w 47"/>
                  <a:gd name="T101" fmla="*/ 1 h 60"/>
                  <a:gd name="T102" fmla="*/ 3 w 47"/>
                  <a:gd name="T103" fmla="*/ 1 h 60"/>
                  <a:gd name="T104" fmla="*/ 2 w 47"/>
                  <a:gd name="T105" fmla="*/ 0 h 60"/>
                  <a:gd name="T106" fmla="*/ 1 w 47"/>
                  <a:gd name="T107" fmla="*/ 1 h 60"/>
                  <a:gd name="T108" fmla="*/ 1 w 47"/>
                  <a:gd name="T109" fmla="*/ 2 h 60"/>
                  <a:gd name="T110" fmla="*/ 1 w 47"/>
                  <a:gd name="T111" fmla="*/ 2 h 60"/>
                  <a:gd name="T112" fmla="*/ 0 w 47"/>
                  <a:gd name="T113"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7" h="60">
                    <a:moveTo>
                      <a:pt x="0" y="3"/>
                    </a:moveTo>
                    <a:cubicBezTo>
                      <a:pt x="1" y="5"/>
                      <a:pt x="2" y="5"/>
                      <a:pt x="3" y="7"/>
                    </a:cubicBezTo>
                    <a:cubicBezTo>
                      <a:pt x="3" y="8"/>
                      <a:pt x="3" y="12"/>
                      <a:pt x="3" y="13"/>
                    </a:cubicBezTo>
                    <a:cubicBezTo>
                      <a:pt x="2" y="14"/>
                      <a:pt x="1" y="13"/>
                      <a:pt x="1" y="14"/>
                    </a:cubicBezTo>
                    <a:cubicBezTo>
                      <a:pt x="1" y="15"/>
                      <a:pt x="3" y="16"/>
                      <a:pt x="3" y="17"/>
                    </a:cubicBezTo>
                    <a:cubicBezTo>
                      <a:pt x="3" y="17"/>
                      <a:pt x="5" y="21"/>
                      <a:pt x="5" y="22"/>
                    </a:cubicBezTo>
                    <a:cubicBezTo>
                      <a:pt x="6" y="23"/>
                      <a:pt x="6" y="24"/>
                      <a:pt x="5" y="26"/>
                    </a:cubicBezTo>
                    <a:cubicBezTo>
                      <a:pt x="5" y="27"/>
                      <a:pt x="7" y="27"/>
                      <a:pt x="8" y="29"/>
                    </a:cubicBezTo>
                    <a:cubicBezTo>
                      <a:pt x="9" y="30"/>
                      <a:pt x="7" y="30"/>
                      <a:pt x="7" y="30"/>
                    </a:cubicBezTo>
                    <a:cubicBezTo>
                      <a:pt x="6" y="31"/>
                      <a:pt x="7" y="31"/>
                      <a:pt x="8" y="31"/>
                    </a:cubicBezTo>
                    <a:cubicBezTo>
                      <a:pt x="9" y="32"/>
                      <a:pt x="11" y="35"/>
                      <a:pt x="13" y="37"/>
                    </a:cubicBezTo>
                    <a:cubicBezTo>
                      <a:pt x="14" y="39"/>
                      <a:pt x="13" y="41"/>
                      <a:pt x="13" y="42"/>
                    </a:cubicBezTo>
                    <a:cubicBezTo>
                      <a:pt x="14" y="42"/>
                      <a:pt x="16" y="44"/>
                      <a:pt x="17" y="45"/>
                    </a:cubicBezTo>
                    <a:cubicBezTo>
                      <a:pt x="18" y="45"/>
                      <a:pt x="18" y="45"/>
                      <a:pt x="19" y="46"/>
                    </a:cubicBezTo>
                    <a:cubicBezTo>
                      <a:pt x="21" y="47"/>
                      <a:pt x="25" y="49"/>
                      <a:pt x="27" y="50"/>
                    </a:cubicBezTo>
                    <a:cubicBezTo>
                      <a:pt x="28" y="51"/>
                      <a:pt x="31" y="54"/>
                      <a:pt x="33" y="55"/>
                    </a:cubicBezTo>
                    <a:cubicBezTo>
                      <a:pt x="35" y="55"/>
                      <a:pt x="36" y="58"/>
                      <a:pt x="37" y="59"/>
                    </a:cubicBezTo>
                    <a:cubicBezTo>
                      <a:pt x="39" y="60"/>
                      <a:pt x="39" y="59"/>
                      <a:pt x="40" y="58"/>
                    </a:cubicBezTo>
                    <a:cubicBezTo>
                      <a:pt x="42" y="57"/>
                      <a:pt x="44" y="59"/>
                      <a:pt x="46" y="58"/>
                    </a:cubicBezTo>
                    <a:cubicBezTo>
                      <a:pt x="47" y="57"/>
                      <a:pt x="46" y="55"/>
                      <a:pt x="45" y="53"/>
                    </a:cubicBezTo>
                    <a:cubicBezTo>
                      <a:pt x="45" y="52"/>
                      <a:pt x="43" y="50"/>
                      <a:pt x="42" y="48"/>
                    </a:cubicBezTo>
                    <a:cubicBezTo>
                      <a:pt x="41" y="46"/>
                      <a:pt x="38" y="43"/>
                      <a:pt x="37" y="42"/>
                    </a:cubicBezTo>
                    <a:cubicBezTo>
                      <a:pt x="37" y="41"/>
                      <a:pt x="36" y="37"/>
                      <a:pt x="36" y="35"/>
                    </a:cubicBezTo>
                    <a:cubicBezTo>
                      <a:pt x="36" y="33"/>
                      <a:pt x="37" y="27"/>
                      <a:pt x="37" y="25"/>
                    </a:cubicBezTo>
                    <a:cubicBezTo>
                      <a:pt x="37" y="24"/>
                      <a:pt x="37" y="21"/>
                      <a:pt x="36" y="19"/>
                    </a:cubicBezTo>
                    <a:cubicBezTo>
                      <a:pt x="36" y="16"/>
                      <a:pt x="33" y="13"/>
                      <a:pt x="33" y="13"/>
                    </a:cubicBezTo>
                    <a:cubicBezTo>
                      <a:pt x="32" y="12"/>
                      <a:pt x="29" y="11"/>
                      <a:pt x="28" y="10"/>
                    </a:cubicBezTo>
                    <a:cubicBezTo>
                      <a:pt x="26" y="8"/>
                      <a:pt x="27" y="7"/>
                      <a:pt x="26" y="6"/>
                    </a:cubicBezTo>
                    <a:cubicBezTo>
                      <a:pt x="25" y="6"/>
                      <a:pt x="24" y="6"/>
                      <a:pt x="24" y="5"/>
                    </a:cubicBezTo>
                    <a:cubicBezTo>
                      <a:pt x="22" y="7"/>
                      <a:pt x="21" y="9"/>
                      <a:pt x="20" y="10"/>
                    </a:cubicBezTo>
                    <a:cubicBezTo>
                      <a:pt x="19" y="11"/>
                      <a:pt x="19" y="10"/>
                      <a:pt x="18" y="10"/>
                    </a:cubicBezTo>
                    <a:cubicBezTo>
                      <a:pt x="17" y="10"/>
                      <a:pt x="16" y="9"/>
                      <a:pt x="15" y="9"/>
                    </a:cubicBezTo>
                    <a:cubicBezTo>
                      <a:pt x="14" y="9"/>
                      <a:pt x="13" y="10"/>
                      <a:pt x="12" y="10"/>
                    </a:cubicBezTo>
                    <a:cubicBezTo>
                      <a:pt x="12" y="10"/>
                      <a:pt x="12" y="10"/>
                      <a:pt x="12" y="10"/>
                    </a:cubicBezTo>
                    <a:cubicBezTo>
                      <a:pt x="12" y="11"/>
                      <a:pt x="12" y="11"/>
                      <a:pt x="11" y="11"/>
                    </a:cubicBezTo>
                    <a:cubicBezTo>
                      <a:pt x="11" y="11"/>
                      <a:pt x="11" y="11"/>
                      <a:pt x="11" y="11"/>
                    </a:cubicBezTo>
                    <a:cubicBezTo>
                      <a:pt x="10" y="11"/>
                      <a:pt x="10" y="10"/>
                      <a:pt x="10" y="10"/>
                    </a:cubicBezTo>
                    <a:cubicBezTo>
                      <a:pt x="10" y="9"/>
                      <a:pt x="10" y="9"/>
                      <a:pt x="10" y="9"/>
                    </a:cubicBezTo>
                    <a:cubicBezTo>
                      <a:pt x="10" y="9"/>
                      <a:pt x="10" y="9"/>
                      <a:pt x="10" y="9"/>
                    </a:cubicBezTo>
                    <a:cubicBezTo>
                      <a:pt x="10" y="8"/>
                      <a:pt x="10" y="8"/>
                      <a:pt x="10" y="8"/>
                    </a:cubicBezTo>
                    <a:cubicBezTo>
                      <a:pt x="10" y="8"/>
                      <a:pt x="10" y="8"/>
                      <a:pt x="10" y="8"/>
                    </a:cubicBezTo>
                    <a:cubicBezTo>
                      <a:pt x="11" y="8"/>
                      <a:pt x="11" y="6"/>
                      <a:pt x="11" y="6"/>
                    </a:cubicBezTo>
                    <a:cubicBezTo>
                      <a:pt x="11" y="5"/>
                      <a:pt x="10" y="5"/>
                      <a:pt x="9" y="5"/>
                    </a:cubicBezTo>
                    <a:cubicBezTo>
                      <a:pt x="7" y="5"/>
                      <a:pt x="7" y="5"/>
                      <a:pt x="7" y="4"/>
                    </a:cubicBezTo>
                    <a:cubicBezTo>
                      <a:pt x="7" y="4"/>
                      <a:pt x="7" y="3"/>
                      <a:pt x="7" y="3"/>
                    </a:cubicBezTo>
                    <a:cubicBezTo>
                      <a:pt x="7" y="3"/>
                      <a:pt x="8" y="2"/>
                      <a:pt x="8" y="2"/>
                    </a:cubicBezTo>
                    <a:cubicBezTo>
                      <a:pt x="7" y="2"/>
                      <a:pt x="7" y="2"/>
                      <a:pt x="7" y="2"/>
                    </a:cubicBezTo>
                    <a:cubicBezTo>
                      <a:pt x="7" y="2"/>
                      <a:pt x="7" y="2"/>
                      <a:pt x="6" y="2"/>
                    </a:cubicBezTo>
                    <a:cubicBezTo>
                      <a:pt x="6" y="2"/>
                      <a:pt x="6" y="2"/>
                      <a:pt x="6" y="2"/>
                    </a:cubicBezTo>
                    <a:cubicBezTo>
                      <a:pt x="6" y="2"/>
                      <a:pt x="5" y="2"/>
                      <a:pt x="5" y="2"/>
                    </a:cubicBezTo>
                    <a:cubicBezTo>
                      <a:pt x="4" y="2"/>
                      <a:pt x="3" y="1"/>
                      <a:pt x="3" y="1"/>
                    </a:cubicBezTo>
                    <a:cubicBezTo>
                      <a:pt x="3" y="1"/>
                      <a:pt x="3" y="1"/>
                      <a:pt x="3" y="1"/>
                    </a:cubicBezTo>
                    <a:cubicBezTo>
                      <a:pt x="2" y="0"/>
                      <a:pt x="2" y="0"/>
                      <a:pt x="2" y="0"/>
                    </a:cubicBezTo>
                    <a:cubicBezTo>
                      <a:pt x="1" y="1"/>
                      <a:pt x="1" y="1"/>
                      <a:pt x="1" y="1"/>
                    </a:cubicBezTo>
                    <a:cubicBezTo>
                      <a:pt x="1" y="1"/>
                      <a:pt x="1" y="2"/>
                      <a:pt x="1" y="2"/>
                    </a:cubicBezTo>
                    <a:cubicBezTo>
                      <a:pt x="1" y="2"/>
                      <a:pt x="1" y="2"/>
                      <a:pt x="1" y="2"/>
                    </a:cubicBezTo>
                    <a:cubicBezTo>
                      <a:pt x="1" y="3"/>
                      <a:pt x="0" y="3"/>
                      <a:pt x="0" y="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81" name="Freeform 582">
                <a:extLst>
                  <a:ext uri="{FF2B5EF4-FFF2-40B4-BE49-F238E27FC236}">
                    <a16:creationId xmlns:a16="http://schemas.microsoft.com/office/drawing/2014/main" id="{972C64F4-066C-FE49-BA1E-5E928D02E4E8}"/>
                  </a:ext>
                </a:extLst>
              </p:cNvPr>
              <p:cNvSpPr>
                <a:spLocks/>
              </p:cNvSpPr>
              <p:nvPr/>
            </p:nvSpPr>
            <p:spPr bwMode="auto">
              <a:xfrm>
                <a:off x="7485062" y="3044825"/>
                <a:ext cx="82550" cy="127000"/>
              </a:xfrm>
              <a:custGeom>
                <a:avLst/>
                <a:gdLst>
                  <a:gd name="T0" fmla="*/ 4 w 36"/>
                  <a:gd name="T1" fmla="*/ 10 h 55"/>
                  <a:gd name="T2" fmla="*/ 4 w 36"/>
                  <a:gd name="T3" fmla="*/ 10 h 55"/>
                  <a:gd name="T4" fmla="*/ 5 w 36"/>
                  <a:gd name="T5" fmla="*/ 13 h 55"/>
                  <a:gd name="T6" fmla="*/ 6 w 36"/>
                  <a:gd name="T7" fmla="*/ 15 h 55"/>
                  <a:gd name="T8" fmla="*/ 6 w 36"/>
                  <a:gd name="T9" fmla="*/ 17 h 55"/>
                  <a:gd name="T10" fmla="*/ 7 w 36"/>
                  <a:gd name="T11" fmla="*/ 18 h 55"/>
                  <a:gd name="T12" fmla="*/ 7 w 36"/>
                  <a:gd name="T13" fmla="*/ 19 h 55"/>
                  <a:gd name="T14" fmla="*/ 8 w 36"/>
                  <a:gd name="T15" fmla="*/ 21 h 55"/>
                  <a:gd name="T16" fmla="*/ 7 w 36"/>
                  <a:gd name="T17" fmla="*/ 23 h 55"/>
                  <a:gd name="T18" fmla="*/ 6 w 36"/>
                  <a:gd name="T19" fmla="*/ 23 h 55"/>
                  <a:gd name="T20" fmla="*/ 5 w 36"/>
                  <a:gd name="T21" fmla="*/ 22 h 55"/>
                  <a:gd name="T22" fmla="*/ 4 w 36"/>
                  <a:gd name="T23" fmla="*/ 21 h 55"/>
                  <a:gd name="T24" fmla="*/ 2 w 36"/>
                  <a:gd name="T25" fmla="*/ 22 h 55"/>
                  <a:gd name="T26" fmla="*/ 1 w 36"/>
                  <a:gd name="T27" fmla="*/ 22 h 55"/>
                  <a:gd name="T28" fmla="*/ 3 w 36"/>
                  <a:gd name="T29" fmla="*/ 24 h 55"/>
                  <a:gd name="T30" fmla="*/ 3 w 36"/>
                  <a:gd name="T31" fmla="*/ 26 h 55"/>
                  <a:gd name="T32" fmla="*/ 3 w 36"/>
                  <a:gd name="T33" fmla="*/ 28 h 55"/>
                  <a:gd name="T34" fmla="*/ 4 w 36"/>
                  <a:gd name="T35" fmla="*/ 31 h 55"/>
                  <a:gd name="T36" fmla="*/ 7 w 36"/>
                  <a:gd name="T37" fmla="*/ 32 h 55"/>
                  <a:gd name="T38" fmla="*/ 5 w 36"/>
                  <a:gd name="T39" fmla="*/ 34 h 55"/>
                  <a:gd name="T40" fmla="*/ 5 w 36"/>
                  <a:gd name="T41" fmla="*/ 36 h 55"/>
                  <a:gd name="T42" fmla="*/ 4 w 36"/>
                  <a:gd name="T43" fmla="*/ 37 h 55"/>
                  <a:gd name="T44" fmla="*/ 5 w 36"/>
                  <a:gd name="T45" fmla="*/ 39 h 55"/>
                  <a:gd name="T46" fmla="*/ 3 w 36"/>
                  <a:gd name="T47" fmla="*/ 40 h 55"/>
                  <a:gd name="T48" fmla="*/ 2 w 36"/>
                  <a:gd name="T49" fmla="*/ 42 h 55"/>
                  <a:gd name="T50" fmla="*/ 2 w 36"/>
                  <a:gd name="T51" fmla="*/ 44 h 55"/>
                  <a:gd name="T52" fmla="*/ 1 w 36"/>
                  <a:gd name="T53" fmla="*/ 45 h 55"/>
                  <a:gd name="T54" fmla="*/ 2 w 36"/>
                  <a:gd name="T55" fmla="*/ 47 h 55"/>
                  <a:gd name="T56" fmla="*/ 5 w 36"/>
                  <a:gd name="T57" fmla="*/ 48 h 55"/>
                  <a:gd name="T58" fmla="*/ 3 w 36"/>
                  <a:gd name="T59" fmla="*/ 49 h 55"/>
                  <a:gd name="T60" fmla="*/ 4 w 36"/>
                  <a:gd name="T61" fmla="*/ 50 h 55"/>
                  <a:gd name="T62" fmla="*/ 1 w 36"/>
                  <a:gd name="T63" fmla="*/ 51 h 55"/>
                  <a:gd name="T64" fmla="*/ 2 w 36"/>
                  <a:gd name="T65" fmla="*/ 54 h 55"/>
                  <a:gd name="T66" fmla="*/ 6 w 36"/>
                  <a:gd name="T67" fmla="*/ 50 h 55"/>
                  <a:gd name="T68" fmla="*/ 9 w 36"/>
                  <a:gd name="T69" fmla="*/ 48 h 55"/>
                  <a:gd name="T70" fmla="*/ 12 w 36"/>
                  <a:gd name="T71" fmla="*/ 48 h 55"/>
                  <a:gd name="T72" fmla="*/ 13 w 36"/>
                  <a:gd name="T73" fmla="*/ 47 h 55"/>
                  <a:gd name="T74" fmla="*/ 14 w 36"/>
                  <a:gd name="T75" fmla="*/ 48 h 55"/>
                  <a:gd name="T76" fmla="*/ 16 w 36"/>
                  <a:gd name="T77" fmla="*/ 48 h 55"/>
                  <a:gd name="T78" fmla="*/ 17 w 36"/>
                  <a:gd name="T79" fmla="*/ 45 h 55"/>
                  <a:gd name="T80" fmla="*/ 21 w 36"/>
                  <a:gd name="T81" fmla="*/ 45 h 55"/>
                  <a:gd name="T82" fmla="*/ 24 w 36"/>
                  <a:gd name="T83" fmla="*/ 47 h 55"/>
                  <a:gd name="T84" fmla="*/ 24 w 36"/>
                  <a:gd name="T85" fmla="*/ 45 h 55"/>
                  <a:gd name="T86" fmla="*/ 26 w 36"/>
                  <a:gd name="T87" fmla="*/ 44 h 55"/>
                  <a:gd name="T88" fmla="*/ 26 w 36"/>
                  <a:gd name="T89" fmla="*/ 42 h 55"/>
                  <a:gd name="T90" fmla="*/ 28 w 36"/>
                  <a:gd name="T91" fmla="*/ 43 h 55"/>
                  <a:gd name="T92" fmla="*/ 30 w 36"/>
                  <a:gd name="T93" fmla="*/ 43 h 55"/>
                  <a:gd name="T94" fmla="*/ 31 w 36"/>
                  <a:gd name="T95" fmla="*/ 44 h 55"/>
                  <a:gd name="T96" fmla="*/ 33 w 36"/>
                  <a:gd name="T97" fmla="*/ 43 h 55"/>
                  <a:gd name="T98" fmla="*/ 34 w 36"/>
                  <a:gd name="T99" fmla="*/ 40 h 55"/>
                  <a:gd name="T100" fmla="*/ 36 w 36"/>
                  <a:gd name="T101" fmla="*/ 36 h 55"/>
                  <a:gd name="T102" fmla="*/ 36 w 36"/>
                  <a:gd name="T103" fmla="*/ 32 h 55"/>
                  <a:gd name="T104" fmla="*/ 34 w 36"/>
                  <a:gd name="T105" fmla="*/ 32 h 55"/>
                  <a:gd name="T106" fmla="*/ 34 w 36"/>
                  <a:gd name="T107" fmla="*/ 28 h 55"/>
                  <a:gd name="T108" fmla="*/ 34 w 36"/>
                  <a:gd name="T109" fmla="*/ 25 h 55"/>
                  <a:gd name="T110" fmla="*/ 35 w 36"/>
                  <a:gd name="T111" fmla="*/ 18 h 55"/>
                  <a:gd name="T112" fmla="*/ 30 w 36"/>
                  <a:gd name="T113" fmla="*/ 11 h 55"/>
                  <a:gd name="T114" fmla="*/ 26 w 36"/>
                  <a:gd name="T115" fmla="*/ 4 h 55"/>
                  <a:gd name="T116" fmla="*/ 23 w 36"/>
                  <a:gd name="T117" fmla="*/ 0 h 55"/>
                  <a:gd name="T118" fmla="*/ 20 w 36"/>
                  <a:gd name="T119" fmla="*/ 4 h 55"/>
                  <a:gd name="T120" fmla="*/ 13 w 36"/>
                  <a:gd name="T121" fmla="*/ 5 h 55"/>
                  <a:gd name="T122" fmla="*/ 9 w 36"/>
                  <a:gd name="T123" fmla="*/ 4 h 55"/>
                  <a:gd name="T124" fmla="*/ 4 w 36"/>
                  <a:gd name="T125"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 h="55">
                    <a:moveTo>
                      <a:pt x="4" y="10"/>
                    </a:moveTo>
                    <a:cubicBezTo>
                      <a:pt x="4" y="10"/>
                      <a:pt x="4" y="10"/>
                      <a:pt x="4" y="10"/>
                    </a:cubicBezTo>
                    <a:cubicBezTo>
                      <a:pt x="5" y="11"/>
                      <a:pt x="6" y="11"/>
                      <a:pt x="5" y="13"/>
                    </a:cubicBezTo>
                    <a:cubicBezTo>
                      <a:pt x="4" y="14"/>
                      <a:pt x="6" y="14"/>
                      <a:pt x="6" y="15"/>
                    </a:cubicBezTo>
                    <a:cubicBezTo>
                      <a:pt x="7" y="16"/>
                      <a:pt x="7" y="16"/>
                      <a:pt x="6" y="17"/>
                    </a:cubicBezTo>
                    <a:cubicBezTo>
                      <a:pt x="6" y="17"/>
                      <a:pt x="7" y="18"/>
                      <a:pt x="7" y="18"/>
                    </a:cubicBezTo>
                    <a:cubicBezTo>
                      <a:pt x="7" y="19"/>
                      <a:pt x="6" y="19"/>
                      <a:pt x="7" y="19"/>
                    </a:cubicBezTo>
                    <a:cubicBezTo>
                      <a:pt x="7" y="20"/>
                      <a:pt x="8" y="20"/>
                      <a:pt x="8" y="21"/>
                    </a:cubicBezTo>
                    <a:cubicBezTo>
                      <a:pt x="8" y="22"/>
                      <a:pt x="8" y="22"/>
                      <a:pt x="7" y="23"/>
                    </a:cubicBezTo>
                    <a:cubicBezTo>
                      <a:pt x="6" y="24"/>
                      <a:pt x="6" y="23"/>
                      <a:pt x="6" y="23"/>
                    </a:cubicBezTo>
                    <a:cubicBezTo>
                      <a:pt x="6" y="22"/>
                      <a:pt x="6" y="22"/>
                      <a:pt x="5" y="22"/>
                    </a:cubicBezTo>
                    <a:cubicBezTo>
                      <a:pt x="4" y="22"/>
                      <a:pt x="4" y="21"/>
                      <a:pt x="4" y="21"/>
                    </a:cubicBezTo>
                    <a:cubicBezTo>
                      <a:pt x="3" y="21"/>
                      <a:pt x="3" y="21"/>
                      <a:pt x="2" y="22"/>
                    </a:cubicBezTo>
                    <a:cubicBezTo>
                      <a:pt x="2" y="22"/>
                      <a:pt x="1" y="21"/>
                      <a:pt x="1" y="22"/>
                    </a:cubicBezTo>
                    <a:cubicBezTo>
                      <a:pt x="0" y="23"/>
                      <a:pt x="2" y="23"/>
                      <a:pt x="3" y="24"/>
                    </a:cubicBezTo>
                    <a:cubicBezTo>
                      <a:pt x="3" y="25"/>
                      <a:pt x="3" y="25"/>
                      <a:pt x="3" y="26"/>
                    </a:cubicBezTo>
                    <a:cubicBezTo>
                      <a:pt x="4" y="27"/>
                      <a:pt x="3" y="27"/>
                      <a:pt x="3" y="28"/>
                    </a:cubicBezTo>
                    <a:cubicBezTo>
                      <a:pt x="3" y="28"/>
                      <a:pt x="3" y="30"/>
                      <a:pt x="4" y="31"/>
                    </a:cubicBezTo>
                    <a:cubicBezTo>
                      <a:pt x="4" y="32"/>
                      <a:pt x="7" y="32"/>
                      <a:pt x="7" y="32"/>
                    </a:cubicBezTo>
                    <a:cubicBezTo>
                      <a:pt x="6" y="33"/>
                      <a:pt x="5" y="33"/>
                      <a:pt x="5" y="34"/>
                    </a:cubicBezTo>
                    <a:cubicBezTo>
                      <a:pt x="4" y="35"/>
                      <a:pt x="5" y="35"/>
                      <a:pt x="5" y="36"/>
                    </a:cubicBezTo>
                    <a:cubicBezTo>
                      <a:pt x="5" y="37"/>
                      <a:pt x="4" y="37"/>
                      <a:pt x="4" y="37"/>
                    </a:cubicBezTo>
                    <a:cubicBezTo>
                      <a:pt x="4" y="38"/>
                      <a:pt x="5" y="38"/>
                      <a:pt x="5" y="39"/>
                    </a:cubicBezTo>
                    <a:cubicBezTo>
                      <a:pt x="4" y="40"/>
                      <a:pt x="3" y="40"/>
                      <a:pt x="3" y="40"/>
                    </a:cubicBezTo>
                    <a:cubicBezTo>
                      <a:pt x="2" y="41"/>
                      <a:pt x="2" y="41"/>
                      <a:pt x="2" y="42"/>
                    </a:cubicBezTo>
                    <a:cubicBezTo>
                      <a:pt x="1" y="43"/>
                      <a:pt x="2" y="43"/>
                      <a:pt x="2" y="44"/>
                    </a:cubicBezTo>
                    <a:cubicBezTo>
                      <a:pt x="2" y="45"/>
                      <a:pt x="2" y="45"/>
                      <a:pt x="1" y="45"/>
                    </a:cubicBezTo>
                    <a:cubicBezTo>
                      <a:pt x="1" y="46"/>
                      <a:pt x="1" y="46"/>
                      <a:pt x="2" y="47"/>
                    </a:cubicBezTo>
                    <a:cubicBezTo>
                      <a:pt x="2" y="49"/>
                      <a:pt x="4" y="47"/>
                      <a:pt x="5" y="48"/>
                    </a:cubicBezTo>
                    <a:cubicBezTo>
                      <a:pt x="5" y="48"/>
                      <a:pt x="3" y="48"/>
                      <a:pt x="3" y="49"/>
                    </a:cubicBezTo>
                    <a:cubicBezTo>
                      <a:pt x="3" y="49"/>
                      <a:pt x="4" y="50"/>
                      <a:pt x="4" y="50"/>
                    </a:cubicBezTo>
                    <a:cubicBezTo>
                      <a:pt x="4" y="51"/>
                      <a:pt x="2" y="51"/>
                      <a:pt x="1" y="51"/>
                    </a:cubicBezTo>
                    <a:cubicBezTo>
                      <a:pt x="0" y="51"/>
                      <a:pt x="2" y="53"/>
                      <a:pt x="2" y="54"/>
                    </a:cubicBezTo>
                    <a:cubicBezTo>
                      <a:pt x="3" y="55"/>
                      <a:pt x="5" y="51"/>
                      <a:pt x="6" y="50"/>
                    </a:cubicBezTo>
                    <a:cubicBezTo>
                      <a:pt x="7" y="50"/>
                      <a:pt x="8" y="49"/>
                      <a:pt x="9" y="48"/>
                    </a:cubicBezTo>
                    <a:cubicBezTo>
                      <a:pt x="10" y="47"/>
                      <a:pt x="11" y="48"/>
                      <a:pt x="12" y="48"/>
                    </a:cubicBezTo>
                    <a:cubicBezTo>
                      <a:pt x="13" y="49"/>
                      <a:pt x="13" y="47"/>
                      <a:pt x="13" y="47"/>
                    </a:cubicBezTo>
                    <a:cubicBezTo>
                      <a:pt x="14" y="47"/>
                      <a:pt x="14" y="48"/>
                      <a:pt x="14" y="48"/>
                    </a:cubicBezTo>
                    <a:cubicBezTo>
                      <a:pt x="15" y="49"/>
                      <a:pt x="15" y="49"/>
                      <a:pt x="16" y="48"/>
                    </a:cubicBezTo>
                    <a:cubicBezTo>
                      <a:pt x="16" y="47"/>
                      <a:pt x="17" y="46"/>
                      <a:pt x="17" y="45"/>
                    </a:cubicBezTo>
                    <a:cubicBezTo>
                      <a:pt x="17" y="45"/>
                      <a:pt x="20" y="44"/>
                      <a:pt x="21" y="45"/>
                    </a:cubicBezTo>
                    <a:cubicBezTo>
                      <a:pt x="21" y="45"/>
                      <a:pt x="23" y="47"/>
                      <a:pt x="24" y="47"/>
                    </a:cubicBezTo>
                    <a:cubicBezTo>
                      <a:pt x="24" y="47"/>
                      <a:pt x="24" y="46"/>
                      <a:pt x="24" y="45"/>
                    </a:cubicBezTo>
                    <a:cubicBezTo>
                      <a:pt x="25" y="45"/>
                      <a:pt x="26" y="45"/>
                      <a:pt x="26" y="44"/>
                    </a:cubicBezTo>
                    <a:cubicBezTo>
                      <a:pt x="26" y="44"/>
                      <a:pt x="26" y="43"/>
                      <a:pt x="26" y="42"/>
                    </a:cubicBezTo>
                    <a:cubicBezTo>
                      <a:pt x="26" y="42"/>
                      <a:pt x="27" y="43"/>
                      <a:pt x="28" y="43"/>
                    </a:cubicBezTo>
                    <a:cubicBezTo>
                      <a:pt x="28" y="43"/>
                      <a:pt x="29" y="43"/>
                      <a:pt x="30" y="43"/>
                    </a:cubicBezTo>
                    <a:cubicBezTo>
                      <a:pt x="30" y="44"/>
                      <a:pt x="30" y="44"/>
                      <a:pt x="31" y="44"/>
                    </a:cubicBezTo>
                    <a:cubicBezTo>
                      <a:pt x="32" y="44"/>
                      <a:pt x="32" y="44"/>
                      <a:pt x="33" y="43"/>
                    </a:cubicBezTo>
                    <a:cubicBezTo>
                      <a:pt x="33" y="43"/>
                      <a:pt x="33" y="41"/>
                      <a:pt x="34" y="40"/>
                    </a:cubicBezTo>
                    <a:cubicBezTo>
                      <a:pt x="34" y="39"/>
                      <a:pt x="35" y="37"/>
                      <a:pt x="36" y="36"/>
                    </a:cubicBezTo>
                    <a:cubicBezTo>
                      <a:pt x="36" y="35"/>
                      <a:pt x="36" y="33"/>
                      <a:pt x="36" y="32"/>
                    </a:cubicBezTo>
                    <a:cubicBezTo>
                      <a:pt x="36" y="31"/>
                      <a:pt x="35" y="32"/>
                      <a:pt x="34" y="32"/>
                    </a:cubicBezTo>
                    <a:cubicBezTo>
                      <a:pt x="34" y="31"/>
                      <a:pt x="35" y="30"/>
                      <a:pt x="34" y="28"/>
                    </a:cubicBezTo>
                    <a:cubicBezTo>
                      <a:pt x="34" y="26"/>
                      <a:pt x="34" y="27"/>
                      <a:pt x="34" y="25"/>
                    </a:cubicBezTo>
                    <a:cubicBezTo>
                      <a:pt x="34" y="22"/>
                      <a:pt x="35" y="20"/>
                      <a:pt x="35" y="18"/>
                    </a:cubicBezTo>
                    <a:cubicBezTo>
                      <a:pt x="35" y="16"/>
                      <a:pt x="32" y="15"/>
                      <a:pt x="30" y="11"/>
                    </a:cubicBezTo>
                    <a:cubicBezTo>
                      <a:pt x="27" y="7"/>
                      <a:pt x="28" y="6"/>
                      <a:pt x="26" y="4"/>
                    </a:cubicBezTo>
                    <a:cubicBezTo>
                      <a:pt x="25" y="2"/>
                      <a:pt x="24" y="1"/>
                      <a:pt x="23" y="0"/>
                    </a:cubicBezTo>
                    <a:cubicBezTo>
                      <a:pt x="22" y="2"/>
                      <a:pt x="21" y="3"/>
                      <a:pt x="20" y="4"/>
                    </a:cubicBezTo>
                    <a:cubicBezTo>
                      <a:pt x="19" y="5"/>
                      <a:pt x="16" y="5"/>
                      <a:pt x="13" y="5"/>
                    </a:cubicBezTo>
                    <a:cubicBezTo>
                      <a:pt x="12" y="4"/>
                      <a:pt x="10" y="4"/>
                      <a:pt x="9" y="4"/>
                    </a:cubicBezTo>
                    <a:cubicBezTo>
                      <a:pt x="8" y="4"/>
                      <a:pt x="5" y="8"/>
                      <a:pt x="4" y="1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82" name="Freeform 585">
                <a:extLst>
                  <a:ext uri="{FF2B5EF4-FFF2-40B4-BE49-F238E27FC236}">
                    <a16:creationId xmlns:a16="http://schemas.microsoft.com/office/drawing/2014/main" id="{B8CCF9E0-BF54-264A-9268-E4C15B3F8316}"/>
                  </a:ext>
                </a:extLst>
              </p:cNvPr>
              <p:cNvSpPr>
                <a:spLocks/>
              </p:cNvSpPr>
              <p:nvPr/>
            </p:nvSpPr>
            <p:spPr bwMode="auto">
              <a:xfrm>
                <a:off x="7250112" y="3827463"/>
                <a:ext cx="44450" cy="46038"/>
              </a:xfrm>
              <a:custGeom>
                <a:avLst/>
                <a:gdLst>
                  <a:gd name="T0" fmla="*/ 11 w 19"/>
                  <a:gd name="T1" fmla="*/ 5 h 20"/>
                  <a:gd name="T2" fmla="*/ 6 w 19"/>
                  <a:gd name="T3" fmla="*/ 10 h 20"/>
                  <a:gd name="T4" fmla="*/ 2 w 19"/>
                  <a:gd name="T5" fmla="*/ 14 h 20"/>
                  <a:gd name="T6" fmla="*/ 2 w 19"/>
                  <a:gd name="T7" fmla="*/ 18 h 20"/>
                  <a:gd name="T8" fmla="*/ 6 w 19"/>
                  <a:gd name="T9" fmla="*/ 14 h 20"/>
                  <a:gd name="T10" fmla="*/ 12 w 19"/>
                  <a:gd name="T11" fmla="*/ 10 h 20"/>
                  <a:gd name="T12" fmla="*/ 16 w 19"/>
                  <a:gd name="T13" fmla="*/ 7 h 20"/>
                  <a:gd name="T14" fmla="*/ 18 w 19"/>
                  <a:gd name="T15" fmla="*/ 2 h 20"/>
                  <a:gd name="T16" fmla="*/ 18 w 19"/>
                  <a:gd name="T17" fmla="*/ 0 h 20"/>
                  <a:gd name="T18" fmla="*/ 11 w 19"/>
                  <a:gd name="T19" fmla="*/ 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0">
                    <a:moveTo>
                      <a:pt x="11" y="5"/>
                    </a:moveTo>
                    <a:cubicBezTo>
                      <a:pt x="11" y="6"/>
                      <a:pt x="7" y="9"/>
                      <a:pt x="6" y="10"/>
                    </a:cubicBezTo>
                    <a:cubicBezTo>
                      <a:pt x="4" y="11"/>
                      <a:pt x="2" y="13"/>
                      <a:pt x="2" y="14"/>
                    </a:cubicBezTo>
                    <a:cubicBezTo>
                      <a:pt x="2" y="16"/>
                      <a:pt x="0" y="20"/>
                      <a:pt x="2" y="18"/>
                    </a:cubicBezTo>
                    <a:cubicBezTo>
                      <a:pt x="4" y="17"/>
                      <a:pt x="4" y="15"/>
                      <a:pt x="6" y="14"/>
                    </a:cubicBezTo>
                    <a:cubicBezTo>
                      <a:pt x="7" y="13"/>
                      <a:pt x="9" y="12"/>
                      <a:pt x="12" y="10"/>
                    </a:cubicBezTo>
                    <a:cubicBezTo>
                      <a:pt x="15" y="8"/>
                      <a:pt x="15" y="8"/>
                      <a:pt x="16" y="7"/>
                    </a:cubicBezTo>
                    <a:cubicBezTo>
                      <a:pt x="17" y="5"/>
                      <a:pt x="18" y="3"/>
                      <a:pt x="18" y="2"/>
                    </a:cubicBezTo>
                    <a:cubicBezTo>
                      <a:pt x="18" y="2"/>
                      <a:pt x="19" y="1"/>
                      <a:pt x="18" y="0"/>
                    </a:cubicBezTo>
                    <a:cubicBezTo>
                      <a:pt x="17" y="0"/>
                      <a:pt x="12" y="3"/>
                      <a:pt x="11" y="5"/>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83" name="Freeform 593">
                <a:extLst>
                  <a:ext uri="{FF2B5EF4-FFF2-40B4-BE49-F238E27FC236}">
                    <a16:creationId xmlns:a16="http://schemas.microsoft.com/office/drawing/2014/main" id="{EE483782-6805-B846-9322-A684092FD71E}"/>
                  </a:ext>
                </a:extLst>
              </p:cNvPr>
              <p:cNvSpPr>
                <a:spLocks/>
              </p:cNvSpPr>
              <p:nvPr/>
            </p:nvSpPr>
            <p:spPr bwMode="auto">
              <a:xfrm>
                <a:off x="7475537" y="3819525"/>
                <a:ext cx="7938" cy="11113"/>
              </a:xfrm>
              <a:custGeom>
                <a:avLst/>
                <a:gdLst>
                  <a:gd name="T0" fmla="*/ 1 w 3"/>
                  <a:gd name="T1" fmla="*/ 1 h 5"/>
                  <a:gd name="T2" fmla="*/ 1 w 3"/>
                  <a:gd name="T3" fmla="*/ 4 h 5"/>
                  <a:gd name="T4" fmla="*/ 2 w 3"/>
                  <a:gd name="T5" fmla="*/ 5 h 5"/>
                  <a:gd name="T6" fmla="*/ 3 w 3"/>
                  <a:gd name="T7" fmla="*/ 4 h 5"/>
                  <a:gd name="T8" fmla="*/ 1 w 3"/>
                  <a:gd name="T9" fmla="*/ 1 h 5"/>
                </a:gdLst>
                <a:ahLst/>
                <a:cxnLst>
                  <a:cxn ang="0">
                    <a:pos x="T0" y="T1"/>
                  </a:cxn>
                  <a:cxn ang="0">
                    <a:pos x="T2" y="T3"/>
                  </a:cxn>
                  <a:cxn ang="0">
                    <a:pos x="T4" y="T5"/>
                  </a:cxn>
                  <a:cxn ang="0">
                    <a:pos x="T6" y="T7"/>
                  </a:cxn>
                  <a:cxn ang="0">
                    <a:pos x="T8" y="T9"/>
                  </a:cxn>
                </a:cxnLst>
                <a:rect l="0" t="0" r="r" b="b"/>
                <a:pathLst>
                  <a:path w="3" h="5">
                    <a:moveTo>
                      <a:pt x="1" y="1"/>
                    </a:moveTo>
                    <a:cubicBezTo>
                      <a:pt x="1" y="2"/>
                      <a:pt x="0" y="3"/>
                      <a:pt x="1" y="4"/>
                    </a:cubicBezTo>
                    <a:cubicBezTo>
                      <a:pt x="1" y="4"/>
                      <a:pt x="1" y="5"/>
                      <a:pt x="2" y="5"/>
                    </a:cubicBezTo>
                    <a:cubicBezTo>
                      <a:pt x="2" y="5"/>
                      <a:pt x="3" y="5"/>
                      <a:pt x="3" y="4"/>
                    </a:cubicBezTo>
                    <a:cubicBezTo>
                      <a:pt x="3" y="3"/>
                      <a:pt x="2" y="0"/>
                      <a:pt x="1"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84" name="Freeform 599">
                <a:extLst>
                  <a:ext uri="{FF2B5EF4-FFF2-40B4-BE49-F238E27FC236}">
                    <a16:creationId xmlns:a16="http://schemas.microsoft.com/office/drawing/2014/main" id="{ADF773D0-F7AD-5846-9042-7F8EA03DCEFA}"/>
                  </a:ext>
                </a:extLst>
              </p:cNvPr>
              <p:cNvSpPr>
                <a:spLocks/>
              </p:cNvSpPr>
              <p:nvPr/>
            </p:nvSpPr>
            <p:spPr bwMode="auto">
              <a:xfrm>
                <a:off x="7434262" y="3757613"/>
                <a:ext cx="39688" cy="41275"/>
              </a:xfrm>
              <a:custGeom>
                <a:avLst/>
                <a:gdLst>
                  <a:gd name="T0" fmla="*/ 7 w 17"/>
                  <a:gd name="T1" fmla="*/ 0 h 18"/>
                  <a:gd name="T2" fmla="*/ 1 w 17"/>
                  <a:gd name="T3" fmla="*/ 0 h 18"/>
                  <a:gd name="T4" fmla="*/ 1 w 17"/>
                  <a:gd name="T5" fmla="*/ 3 h 18"/>
                  <a:gd name="T6" fmla="*/ 6 w 17"/>
                  <a:gd name="T7" fmla="*/ 6 h 18"/>
                  <a:gd name="T8" fmla="*/ 9 w 17"/>
                  <a:gd name="T9" fmla="*/ 9 h 18"/>
                  <a:gd name="T10" fmla="*/ 9 w 17"/>
                  <a:gd name="T11" fmla="*/ 13 h 18"/>
                  <a:gd name="T12" fmla="*/ 10 w 17"/>
                  <a:gd name="T13" fmla="*/ 16 h 18"/>
                  <a:gd name="T14" fmla="*/ 14 w 17"/>
                  <a:gd name="T15" fmla="*/ 16 h 18"/>
                  <a:gd name="T16" fmla="*/ 17 w 17"/>
                  <a:gd name="T17" fmla="*/ 18 h 18"/>
                  <a:gd name="T18" fmla="*/ 15 w 17"/>
                  <a:gd name="T19" fmla="*/ 15 h 18"/>
                  <a:gd name="T20" fmla="*/ 15 w 17"/>
                  <a:gd name="T21" fmla="*/ 12 h 18"/>
                  <a:gd name="T22" fmla="*/ 14 w 17"/>
                  <a:gd name="T23" fmla="*/ 5 h 18"/>
                  <a:gd name="T24" fmla="*/ 11 w 17"/>
                  <a:gd name="T25" fmla="*/ 3 h 18"/>
                  <a:gd name="T26" fmla="*/ 13 w 17"/>
                  <a:gd name="T27" fmla="*/ 1 h 18"/>
                  <a:gd name="T28" fmla="*/ 10 w 17"/>
                  <a:gd name="T29" fmla="*/ 0 h 18"/>
                  <a:gd name="T30" fmla="*/ 7 w 17"/>
                  <a:gd name="T3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18">
                    <a:moveTo>
                      <a:pt x="7" y="0"/>
                    </a:moveTo>
                    <a:cubicBezTo>
                      <a:pt x="5" y="0"/>
                      <a:pt x="2" y="0"/>
                      <a:pt x="1" y="0"/>
                    </a:cubicBezTo>
                    <a:cubicBezTo>
                      <a:pt x="0" y="1"/>
                      <a:pt x="0" y="2"/>
                      <a:pt x="1" y="3"/>
                    </a:cubicBezTo>
                    <a:cubicBezTo>
                      <a:pt x="1" y="3"/>
                      <a:pt x="4" y="4"/>
                      <a:pt x="6" y="6"/>
                    </a:cubicBezTo>
                    <a:cubicBezTo>
                      <a:pt x="8" y="7"/>
                      <a:pt x="9" y="8"/>
                      <a:pt x="9" y="9"/>
                    </a:cubicBezTo>
                    <a:cubicBezTo>
                      <a:pt x="9" y="10"/>
                      <a:pt x="9" y="10"/>
                      <a:pt x="9" y="13"/>
                    </a:cubicBezTo>
                    <a:cubicBezTo>
                      <a:pt x="9" y="15"/>
                      <a:pt x="9" y="16"/>
                      <a:pt x="10" y="16"/>
                    </a:cubicBezTo>
                    <a:cubicBezTo>
                      <a:pt x="12" y="16"/>
                      <a:pt x="14" y="16"/>
                      <a:pt x="14" y="16"/>
                    </a:cubicBezTo>
                    <a:cubicBezTo>
                      <a:pt x="14" y="16"/>
                      <a:pt x="17" y="18"/>
                      <a:pt x="17" y="18"/>
                    </a:cubicBezTo>
                    <a:cubicBezTo>
                      <a:pt x="17" y="17"/>
                      <a:pt x="15" y="15"/>
                      <a:pt x="15" y="15"/>
                    </a:cubicBezTo>
                    <a:cubicBezTo>
                      <a:pt x="14" y="14"/>
                      <a:pt x="15" y="12"/>
                      <a:pt x="15" y="12"/>
                    </a:cubicBezTo>
                    <a:cubicBezTo>
                      <a:pt x="15" y="11"/>
                      <a:pt x="14" y="5"/>
                      <a:pt x="14" y="5"/>
                    </a:cubicBezTo>
                    <a:cubicBezTo>
                      <a:pt x="14" y="4"/>
                      <a:pt x="11" y="4"/>
                      <a:pt x="11" y="3"/>
                    </a:cubicBezTo>
                    <a:cubicBezTo>
                      <a:pt x="11" y="1"/>
                      <a:pt x="13" y="2"/>
                      <a:pt x="13" y="1"/>
                    </a:cubicBezTo>
                    <a:cubicBezTo>
                      <a:pt x="13" y="0"/>
                      <a:pt x="11" y="0"/>
                      <a:pt x="10" y="0"/>
                    </a:cubicBezTo>
                    <a:cubicBezTo>
                      <a:pt x="9" y="0"/>
                      <a:pt x="8" y="0"/>
                      <a:pt x="7"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85" name="Freeform 603">
                <a:extLst>
                  <a:ext uri="{FF2B5EF4-FFF2-40B4-BE49-F238E27FC236}">
                    <a16:creationId xmlns:a16="http://schemas.microsoft.com/office/drawing/2014/main" id="{D447FFA1-81FD-AC45-9FEB-DD450B66B632}"/>
                  </a:ext>
                </a:extLst>
              </p:cNvPr>
              <p:cNvSpPr>
                <a:spLocks/>
              </p:cNvSpPr>
              <p:nvPr/>
            </p:nvSpPr>
            <p:spPr bwMode="auto">
              <a:xfrm>
                <a:off x="7372350" y="3829050"/>
                <a:ext cx="119063" cy="106363"/>
              </a:xfrm>
              <a:custGeom>
                <a:avLst/>
                <a:gdLst>
                  <a:gd name="T0" fmla="*/ 16 w 52"/>
                  <a:gd name="T1" fmla="*/ 12 h 46"/>
                  <a:gd name="T2" fmla="*/ 13 w 52"/>
                  <a:gd name="T3" fmla="*/ 16 h 46"/>
                  <a:gd name="T4" fmla="*/ 8 w 52"/>
                  <a:gd name="T5" fmla="*/ 19 h 46"/>
                  <a:gd name="T6" fmla="*/ 2 w 52"/>
                  <a:gd name="T7" fmla="*/ 26 h 46"/>
                  <a:gd name="T8" fmla="*/ 1 w 52"/>
                  <a:gd name="T9" fmla="*/ 31 h 46"/>
                  <a:gd name="T10" fmla="*/ 6 w 52"/>
                  <a:gd name="T11" fmla="*/ 27 h 46"/>
                  <a:gd name="T12" fmla="*/ 10 w 52"/>
                  <a:gd name="T13" fmla="*/ 24 h 46"/>
                  <a:gd name="T14" fmla="*/ 14 w 52"/>
                  <a:gd name="T15" fmla="*/ 23 h 46"/>
                  <a:gd name="T16" fmla="*/ 14 w 52"/>
                  <a:gd name="T17" fmla="*/ 25 h 46"/>
                  <a:gd name="T18" fmla="*/ 18 w 52"/>
                  <a:gd name="T19" fmla="*/ 27 h 46"/>
                  <a:gd name="T20" fmla="*/ 20 w 52"/>
                  <a:gd name="T21" fmla="*/ 22 h 46"/>
                  <a:gd name="T22" fmla="*/ 27 w 52"/>
                  <a:gd name="T23" fmla="*/ 27 h 46"/>
                  <a:gd name="T24" fmla="*/ 25 w 52"/>
                  <a:gd name="T25" fmla="*/ 34 h 46"/>
                  <a:gd name="T26" fmla="*/ 28 w 52"/>
                  <a:gd name="T27" fmla="*/ 40 h 46"/>
                  <a:gd name="T28" fmla="*/ 37 w 52"/>
                  <a:gd name="T29" fmla="*/ 40 h 46"/>
                  <a:gd name="T30" fmla="*/ 37 w 52"/>
                  <a:gd name="T31" fmla="*/ 43 h 46"/>
                  <a:gd name="T32" fmla="*/ 42 w 52"/>
                  <a:gd name="T33" fmla="*/ 42 h 46"/>
                  <a:gd name="T34" fmla="*/ 39 w 52"/>
                  <a:gd name="T35" fmla="*/ 34 h 46"/>
                  <a:gd name="T36" fmla="*/ 43 w 52"/>
                  <a:gd name="T37" fmla="*/ 31 h 46"/>
                  <a:gd name="T38" fmla="*/ 44 w 52"/>
                  <a:gd name="T39" fmla="*/ 27 h 46"/>
                  <a:gd name="T40" fmla="*/ 48 w 52"/>
                  <a:gd name="T41" fmla="*/ 38 h 46"/>
                  <a:gd name="T42" fmla="*/ 51 w 52"/>
                  <a:gd name="T43" fmla="*/ 32 h 46"/>
                  <a:gd name="T44" fmla="*/ 52 w 52"/>
                  <a:gd name="T45" fmla="*/ 23 h 46"/>
                  <a:gd name="T46" fmla="*/ 50 w 52"/>
                  <a:gd name="T47" fmla="*/ 18 h 46"/>
                  <a:gd name="T48" fmla="*/ 50 w 52"/>
                  <a:gd name="T49" fmla="*/ 15 h 46"/>
                  <a:gd name="T50" fmla="*/ 49 w 52"/>
                  <a:gd name="T51" fmla="*/ 10 h 46"/>
                  <a:gd name="T52" fmla="*/ 46 w 52"/>
                  <a:gd name="T53" fmla="*/ 6 h 46"/>
                  <a:gd name="T54" fmla="*/ 42 w 52"/>
                  <a:gd name="T55" fmla="*/ 2 h 46"/>
                  <a:gd name="T56" fmla="*/ 40 w 52"/>
                  <a:gd name="T57" fmla="*/ 3 h 46"/>
                  <a:gd name="T58" fmla="*/ 41 w 52"/>
                  <a:gd name="T59" fmla="*/ 9 h 46"/>
                  <a:gd name="T60" fmla="*/ 37 w 52"/>
                  <a:gd name="T61" fmla="*/ 11 h 46"/>
                  <a:gd name="T62" fmla="*/ 33 w 52"/>
                  <a:gd name="T63" fmla="*/ 6 h 46"/>
                  <a:gd name="T64" fmla="*/ 33 w 52"/>
                  <a:gd name="T65" fmla="*/ 11 h 46"/>
                  <a:gd name="T66" fmla="*/ 29 w 52"/>
                  <a:gd name="T67" fmla="*/ 13 h 46"/>
                  <a:gd name="T68" fmla="*/ 24 w 52"/>
                  <a:gd name="T69" fmla="*/ 18 h 46"/>
                  <a:gd name="T70" fmla="*/ 20 w 52"/>
                  <a:gd name="T71" fmla="*/ 19 h 46"/>
                  <a:gd name="T72" fmla="*/ 21 w 52"/>
                  <a:gd name="T73" fmla="*/ 1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46">
                    <a:moveTo>
                      <a:pt x="19" y="13"/>
                    </a:moveTo>
                    <a:cubicBezTo>
                      <a:pt x="18" y="12"/>
                      <a:pt x="17" y="12"/>
                      <a:pt x="16" y="12"/>
                    </a:cubicBezTo>
                    <a:cubicBezTo>
                      <a:pt x="16" y="12"/>
                      <a:pt x="15" y="14"/>
                      <a:pt x="14" y="14"/>
                    </a:cubicBezTo>
                    <a:cubicBezTo>
                      <a:pt x="13" y="15"/>
                      <a:pt x="13" y="15"/>
                      <a:pt x="13" y="16"/>
                    </a:cubicBezTo>
                    <a:cubicBezTo>
                      <a:pt x="12" y="17"/>
                      <a:pt x="13" y="18"/>
                      <a:pt x="12" y="18"/>
                    </a:cubicBezTo>
                    <a:cubicBezTo>
                      <a:pt x="10" y="19"/>
                      <a:pt x="9" y="19"/>
                      <a:pt x="8" y="19"/>
                    </a:cubicBezTo>
                    <a:cubicBezTo>
                      <a:pt x="7" y="19"/>
                      <a:pt x="4" y="19"/>
                      <a:pt x="4" y="20"/>
                    </a:cubicBezTo>
                    <a:cubicBezTo>
                      <a:pt x="4" y="21"/>
                      <a:pt x="2" y="25"/>
                      <a:pt x="2" y="26"/>
                    </a:cubicBezTo>
                    <a:cubicBezTo>
                      <a:pt x="1" y="27"/>
                      <a:pt x="0" y="28"/>
                      <a:pt x="1" y="29"/>
                    </a:cubicBezTo>
                    <a:cubicBezTo>
                      <a:pt x="1" y="30"/>
                      <a:pt x="1" y="31"/>
                      <a:pt x="1" y="31"/>
                    </a:cubicBezTo>
                    <a:cubicBezTo>
                      <a:pt x="1" y="32"/>
                      <a:pt x="3" y="32"/>
                      <a:pt x="3" y="32"/>
                    </a:cubicBezTo>
                    <a:cubicBezTo>
                      <a:pt x="4" y="31"/>
                      <a:pt x="5" y="28"/>
                      <a:pt x="6" y="27"/>
                    </a:cubicBezTo>
                    <a:cubicBezTo>
                      <a:pt x="7" y="26"/>
                      <a:pt x="7" y="23"/>
                      <a:pt x="8" y="22"/>
                    </a:cubicBezTo>
                    <a:cubicBezTo>
                      <a:pt x="9" y="22"/>
                      <a:pt x="10" y="23"/>
                      <a:pt x="10" y="24"/>
                    </a:cubicBezTo>
                    <a:cubicBezTo>
                      <a:pt x="11" y="24"/>
                      <a:pt x="9" y="26"/>
                      <a:pt x="11" y="26"/>
                    </a:cubicBezTo>
                    <a:cubicBezTo>
                      <a:pt x="12" y="26"/>
                      <a:pt x="13" y="23"/>
                      <a:pt x="14" y="23"/>
                    </a:cubicBezTo>
                    <a:cubicBezTo>
                      <a:pt x="15" y="23"/>
                      <a:pt x="15" y="23"/>
                      <a:pt x="15" y="24"/>
                    </a:cubicBezTo>
                    <a:cubicBezTo>
                      <a:pt x="15" y="24"/>
                      <a:pt x="13" y="25"/>
                      <a:pt x="14" y="25"/>
                    </a:cubicBezTo>
                    <a:cubicBezTo>
                      <a:pt x="15" y="25"/>
                      <a:pt x="16" y="25"/>
                      <a:pt x="16" y="25"/>
                    </a:cubicBezTo>
                    <a:cubicBezTo>
                      <a:pt x="17" y="26"/>
                      <a:pt x="17" y="28"/>
                      <a:pt x="18" y="27"/>
                    </a:cubicBezTo>
                    <a:cubicBezTo>
                      <a:pt x="18" y="26"/>
                      <a:pt x="17" y="23"/>
                      <a:pt x="18" y="23"/>
                    </a:cubicBezTo>
                    <a:cubicBezTo>
                      <a:pt x="19" y="22"/>
                      <a:pt x="19" y="21"/>
                      <a:pt x="20" y="22"/>
                    </a:cubicBezTo>
                    <a:cubicBezTo>
                      <a:pt x="21" y="23"/>
                      <a:pt x="23" y="23"/>
                      <a:pt x="24" y="24"/>
                    </a:cubicBezTo>
                    <a:cubicBezTo>
                      <a:pt x="24" y="25"/>
                      <a:pt x="26" y="26"/>
                      <a:pt x="27" y="27"/>
                    </a:cubicBezTo>
                    <a:cubicBezTo>
                      <a:pt x="28" y="27"/>
                      <a:pt x="25" y="29"/>
                      <a:pt x="25" y="30"/>
                    </a:cubicBezTo>
                    <a:cubicBezTo>
                      <a:pt x="25" y="31"/>
                      <a:pt x="25" y="33"/>
                      <a:pt x="25" y="34"/>
                    </a:cubicBezTo>
                    <a:cubicBezTo>
                      <a:pt x="25" y="34"/>
                      <a:pt x="25" y="36"/>
                      <a:pt x="25" y="37"/>
                    </a:cubicBezTo>
                    <a:cubicBezTo>
                      <a:pt x="26" y="38"/>
                      <a:pt x="26" y="39"/>
                      <a:pt x="28" y="40"/>
                    </a:cubicBezTo>
                    <a:cubicBezTo>
                      <a:pt x="30" y="41"/>
                      <a:pt x="33" y="43"/>
                      <a:pt x="34" y="43"/>
                    </a:cubicBezTo>
                    <a:cubicBezTo>
                      <a:pt x="35" y="43"/>
                      <a:pt x="36" y="41"/>
                      <a:pt x="37" y="40"/>
                    </a:cubicBezTo>
                    <a:cubicBezTo>
                      <a:pt x="37" y="40"/>
                      <a:pt x="39" y="40"/>
                      <a:pt x="39" y="41"/>
                    </a:cubicBezTo>
                    <a:cubicBezTo>
                      <a:pt x="39" y="41"/>
                      <a:pt x="37" y="43"/>
                      <a:pt x="37" y="43"/>
                    </a:cubicBezTo>
                    <a:cubicBezTo>
                      <a:pt x="37" y="44"/>
                      <a:pt x="38" y="46"/>
                      <a:pt x="39" y="46"/>
                    </a:cubicBezTo>
                    <a:cubicBezTo>
                      <a:pt x="40" y="46"/>
                      <a:pt x="42" y="43"/>
                      <a:pt x="42" y="42"/>
                    </a:cubicBezTo>
                    <a:cubicBezTo>
                      <a:pt x="42" y="41"/>
                      <a:pt x="41" y="37"/>
                      <a:pt x="41" y="36"/>
                    </a:cubicBezTo>
                    <a:cubicBezTo>
                      <a:pt x="40" y="36"/>
                      <a:pt x="38" y="35"/>
                      <a:pt x="39" y="34"/>
                    </a:cubicBezTo>
                    <a:cubicBezTo>
                      <a:pt x="39" y="34"/>
                      <a:pt x="41" y="30"/>
                      <a:pt x="41" y="29"/>
                    </a:cubicBezTo>
                    <a:cubicBezTo>
                      <a:pt x="42" y="29"/>
                      <a:pt x="43" y="32"/>
                      <a:pt x="43" y="31"/>
                    </a:cubicBezTo>
                    <a:cubicBezTo>
                      <a:pt x="44" y="31"/>
                      <a:pt x="42" y="29"/>
                      <a:pt x="42" y="28"/>
                    </a:cubicBezTo>
                    <a:cubicBezTo>
                      <a:pt x="43" y="27"/>
                      <a:pt x="44" y="27"/>
                      <a:pt x="44" y="27"/>
                    </a:cubicBezTo>
                    <a:cubicBezTo>
                      <a:pt x="45" y="27"/>
                      <a:pt x="46" y="30"/>
                      <a:pt x="46" y="31"/>
                    </a:cubicBezTo>
                    <a:cubicBezTo>
                      <a:pt x="47" y="33"/>
                      <a:pt x="47" y="39"/>
                      <a:pt x="48" y="38"/>
                    </a:cubicBezTo>
                    <a:cubicBezTo>
                      <a:pt x="49" y="38"/>
                      <a:pt x="48" y="32"/>
                      <a:pt x="48" y="32"/>
                    </a:cubicBezTo>
                    <a:cubicBezTo>
                      <a:pt x="48" y="32"/>
                      <a:pt x="50" y="33"/>
                      <a:pt x="51" y="32"/>
                    </a:cubicBezTo>
                    <a:cubicBezTo>
                      <a:pt x="51" y="32"/>
                      <a:pt x="52" y="30"/>
                      <a:pt x="52" y="29"/>
                    </a:cubicBezTo>
                    <a:cubicBezTo>
                      <a:pt x="52" y="28"/>
                      <a:pt x="52" y="23"/>
                      <a:pt x="52" y="23"/>
                    </a:cubicBezTo>
                    <a:cubicBezTo>
                      <a:pt x="52" y="23"/>
                      <a:pt x="49" y="22"/>
                      <a:pt x="49" y="21"/>
                    </a:cubicBezTo>
                    <a:cubicBezTo>
                      <a:pt x="49" y="21"/>
                      <a:pt x="50" y="18"/>
                      <a:pt x="50" y="18"/>
                    </a:cubicBezTo>
                    <a:cubicBezTo>
                      <a:pt x="50" y="18"/>
                      <a:pt x="49" y="18"/>
                      <a:pt x="49" y="18"/>
                    </a:cubicBezTo>
                    <a:cubicBezTo>
                      <a:pt x="49" y="17"/>
                      <a:pt x="50" y="16"/>
                      <a:pt x="50" y="15"/>
                    </a:cubicBezTo>
                    <a:cubicBezTo>
                      <a:pt x="49" y="15"/>
                      <a:pt x="46" y="14"/>
                      <a:pt x="46" y="13"/>
                    </a:cubicBezTo>
                    <a:cubicBezTo>
                      <a:pt x="47" y="13"/>
                      <a:pt x="49" y="11"/>
                      <a:pt x="49" y="10"/>
                    </a:cubicBezTo>
                    <a:cubicBezTo>
                      <a:pt x="49" y="9"/>
                      <a:pt x="48" y="6"/>
                      <a:pt x="48" y="6"/>
                    </a:cubicBezTo>
                    <a:cubicBezTo>
                      <a:pt x="47" y="6"/>
                      <a:pt x="47" y="7"/>
                      <a:pt x="46" y="6"/>
                    </a:cubicBezTo>
                    <a:cubicBezTo>
                      <a:pt x="46" y="5"/>
                      <a:pt x="45" y="4"/>
                      <a:pt x="45" y="4"/>
                    </a:cubicBezTo>
                    <a:cubicBezTo>
                      <a:pt x="44" y="3"/>
                      <a:pt x="43" y="3"/>
                      <a:pt x="42" y="2"/>
                    </a:cubicBezTo>
                    <a:cubicBezTo>
                      <a:pt x="41" y="1"/>
                      <a:pt x="40" y="0"/>
                      <a:pt x="40" y="0"/>
                    </a:cubicBezTo>
                    <a:cubicBezTo>
                      <a:pt x="39" y="1"/>
                      <a:pt x="40" y="2"/>
                      <a:pt x="40" y="3"/>
                    </a:cubicBezTo>
                    <a:cubicBezTo>
                      <a:pt x="41" y="5"/>
                      <a:pt x="41" y="7"/>
                      <a:pt x="41" y="8"/>
                    </a:cubicBezTo>
                    <a:cubicBezTo>
                      <a:pt x="41" y="8"/>
                      <a:pt x="42" y="9"/>
                      <a:pt x="41" y="9"/>
                    </a:cubicBezTo>
                    <a:cubicBezTo>
                      <a:pt x="40" y="9"/>
                      <a:pt x="39" y="8"/>
                      <a:pt x="38" y="8"/>
                    </a:cubicBezTo>
                    <a:cubicBezTo>
                      <a:pt x="38" y="9"/>
                      <a:pt x="38" y="11"/>
                      <a:pt x="37" y="11"/>
                    </a:cubicBezTo>
                    <a:cubicBezTo>
                      <a:pt x="36" y="11"/>
                      <a:pt x="34" y="10"/>
                      <a:pt x="34" y="9"/>
                    </a:cubicBezTo>
                    <a:cubicBezTo>
                      <a:pt x="33" y="8"/>
                      <a:pt x="33" y="7"/>
                      <a:pt x="33" y="6"/>
                    </a:cubicBezTo>
                    <a:cubicBezTo>
                      <a:pt x="32" y="6"/>
                      <a:pt x="31" y="8"/>
                      <a:pt x="31" y="8"/>
                    </a:cubicBezTo>
                    <a:cubicBezTo>
                      <a:pt x="32" y="9"/>
                      <a:pt x="33" y="10"/>
                      <a:pt x="33" y="11"/>
                    </a:cubicBezTo>
                    <a:cubicBezTo>
                      <a:pt x="33" y="12"/>
                      <a:pt x="32" y="14"/>
                      <a:pt x="32" y="14"/>
                    </a:cubicBezTo>
                    <a:cubicBezTo>
                      <a:pt x="32" y="14"/>
                      <a:pt x="29" y="13"/>
                      <a:pt x="29" y="13"/>
                    </a:cubicBezTo>
                    <a:cubicBezTo>
                      <a:pt x="28" y="14"/>
                      <a:pt x="28" y="16"/>
                      <a:pt x="27" y="17"/>
                    </a:cubicBezTo>
                    <a:cubicBezTo>
                      <a:pt x="26" y="17"/>
                      <a:pt x="25" y="18"/>
                      <a:pt x="24" y="18"/>
                    </a:cubicBezTo>
                    <a:cubicBezTo>
                      <a:pt x="24" y="19"/>
                      <a:pt x="21" y="20"/>
                      <a:pt x="21" y="20"/>
                    </a:cubicBezTo>
                    <a:cubicBezTo>
                      <a:pt x="21" y="20"/>
                      <a:pt x="20" y="19"/>
                      <a:pt x="20" y="19"/>
                    </a:cubicBezTo>
                    <a:cubicBezTo>
                      <a:pt x="20" y="19"/>
                      <a:pt x="22" y="18"/>
                      <a:pt x="22" y="17"/>
                    </a:cubicBezTo>
                    <a:cubicBezTo>
                      <a:pt x="22" y="17"/>
                      <a:pt x="22" y="13"/>
                      <a:pt x="21" y="13"/>
                    </a:cubicBezTo>
                    <a:cubicBezTo>
                      <a:pt x="21" y="12"/>
                      <a:pt x="19" y="13"/>
                      <a:pt x="19" y="1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86" name="Freeform 604">
                <a:extLst>
                  <a:ext uri="{FF2B5EF4-FFF2-40B4-BE49-F238E27FC236}">
                    <a16:creationId xmlns:a16="http://schemas.microsoft.com/office/drawing/2014/main" id="{DC5ACDA1-0605-3F42-9C1A-65F6AE176717}"/>
                  </a:ext>
                </a:extLst>
              </p:cNvPr>
              <p:cNvSpPr>
                <a:spLocks/>
              </p:cNvSpPr>
              <p:nvPr/>
            </p:nvSpPr>
            <p:spPr bwMode="auto">
              <a:xfrm>
                <a:off x="7386637" y="3798888"/>
                <a:ext cx="30163" cy="49213"/>
              </a:xfrm>
              <a:custGeom>
                <a:avLst/>
                <a:gdLst>
                  <a:gd name="T0" fmla="*/ 11 w 13"/>
                  <a:gd name="T1" fmla="*/ 7 h 21"/>
                  <a:gd name="T2" fmla="*/ 13 w 13"/>
                  <a:gd name="T3" fmla="*/ 2 h 21"/>
                  <a:gd name="T4" fmla="*/ 11 w 13"/>
                  <a:gd name="T5" fmla="*/ 0 h 21"/>
                  <a:gd name="T6" fmla="*/ 7 w 13"/>
                  <a:gd name="T7" fmla="*/ 1 h 21"/>
                  <a:gd name="T8" fmla="*/ 5 w 13"/>
                  <a:gd name="T9" fmla="*/ 6 h 21"/>
                  <a:gd name="T10" fmla="*/ 3 w 13"/>
                  <a:gd name="T11" fmla="*/ 11 h 21"/>
                  <a:gd name="T12" fmla="*/ 0 w 13"/>
                  <a:gd name="T13" fmla="*/ 11 h 21"/>
                  <a:gd name="T14" fmla="*/ 0 w 13"/>
                  <a:gd name="T15" fmla="*/ 14 h 21"/>
                  <a:gd name="T16" fmla="*/ 1 w 13"/>
                  <a:gd name="T17" fmla="*/ 16 h 21"/>
                  <a:gd name="T18" fmla="*/ 5 w 13"/>
                  <a:gd name="T19" fmla="*/ 18 h 21"/>
                  <a:gd name="T20" fmla="*/ 7 w 13"/>
                  <a:gd name="T21" fmla="*/ 21 h 21"/>
                  <a:gd name="T22" fmla="*/ 9 w 13"/>
                  <a:gd name="T23" fmla="*/ 20 h 21"/>
                  <a:gd name="T24" fmla="*/ 8 w 13"/>
                  <a:gd name="T25" fmla="*/ 13 h 21"/>
                  <a:gd name="T26" fmla="*/ 11 w 13"/>
                  <a:gd name="T27"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21">
                    <a:moveTo>
                      <a:pt x="11" y="7"/>
                    </a:moveTo>
                    <a:cubicBezTo>
                      <a:pt x="12" y="5"/>
                      <a:pt x="13" y="3"/>
                      <a:pt x="13" y="2"/>
                    </a:cubicBezTo>
                    <a:cubicBezTo>
                      <a:pt x="13" y="0"/>
                      <a:pt x="12" y="0"/>
                      <a:pt x="11" y="0"/>
                    </a:cubicBezTo>
                    <a:cubicBezTo>
                      <a:pt x="11" y="0"/>
                      <a:pt x="7" y="1"/>
                      <a:pt x="7" y="1"/>
                    </a:cubicBezTo>
                    <a:cubicBezTo>
                      <a:pt x="6" y="2"/>
                      <a:pt x="5" y="4"/>
                      <a:pt x="5" y="6"/>
                    </a:cubicBezTo>
                    <a:cubicBezTo>
                      <a:pt x="4" y="8"/>
                      <a:pt x="4" y="10"/>
                      <a:pt x="3" y="11"/>
                    </a:cubicBezTo>
                    <a:cubicBezTo>
                      <a:pt x="2" y="11"/>
                      <a:pt x="1" y="11"/>
                      <a:pt x="0" y="11"/>
                    </a:cubicBezTo>
                    <a:cubicBezTo>
                      <a:pt x="0" y="12"/>
                      <a:pt x="0" y="14"/>
                      <a:pt x="0" y="14"/>
                    </a:cubicBezTo>
                    <a:cubicBezTo>
                      <a:pt x="0" y="15"/>
                      <a:pt x="0" y="16"/>
                      <a:pt x="1" y="16"/>
                    </a:cubicBezTo>
                    <a:cubicBezTo>
                      <a:pt x="3" y="17"/>
                      <a:pt x="5" y="17"/>
                      <a:pt x="5" y="18"/>
                    </a:cubicBezTo>
                    <a:cubicBezTo>
                      <a:pt x="6" y="19"/>
                      <a:pt x="5" y="21"/>
                      <a:pt x="7" y="21"/>
                    </a:cubicBezTo>
                    <a:cubicBezTo>
                      <a:pt x="9" y="21"/>
                      <a:pt x="10" y="21"/>
                      <a:pt x="9" y="20"/>
                    </a:cubicBezTo>
                    <a:cubicBezTo>
                      <a:pt x="9" y="19"/>
                      <a:pt x="7" y="15"/>
                      <a:pt x="8" y="13"/>
                    </a:cubicBezTo>
                    <a:cubicBezTo>
                      <a:pt x="9" y="10"/>
                      <a:pt x="10" y="8"/>
                      <a:pt x="11" y="7"/>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87" name="Freeform 605">
                <a:extLst>
                  <a:ext uri="{FF2B5EF4-FFF2-40B4-BE49-F238E27FC236}">
                    <a16:creationId xmlns:a16="http://schemas.microsoft.com/office/drawing/2014/main" id="{27044BF2-EE93-AD4B-8761-66564A0AE7A1}"/>
                  </a:ext>
                </a:extLst>
              </p:cNvPr>
              <p:cNvSpPr>
                <a:spLocks/>
              </p:cNvSpPr>
              <p:nvPr/>
            </p:nvSpPr>
            <p:spPr bwMode="auto">
              <a:xfrm>
                <a:off x="7370762" y="3773488"/>
                <a:ext cx="36513" cy="39688"/>
              </a:xfrm>
              <a:custGeom>
                <a:avLst/>
                <a:gdLst>
                  <a:gd name="T0" fmla="*/ 3 w 16"/>
                  <a:gd name="T1" fmla="*/ 5 h 17"/>
                  <a:gd name="T2" fmla="*/ 2 w 16"/>
                  <a:gd name="T3" fmla="*/ 15 h 17"/>
                  <a:gd name="T4" fmla="*/ 2 w 16"/>
                  <a:gd name="T5" fmla="*/ 17 h 17"/>
                  <a:gd name="T6" fmla="*/ 9 w 16"/>
                  <a:gd name="T7" fmla="*/ 13 h 17"/>
                  <a:gd name="T8" fmla="*/ 15 w 16"/>
                  <a:gd name="T9" fmla="*/ 9 h 17"/>
                  <a:gd name="T10" fmla="*/ 16 w 16"/>
                  <a:gd name="T11" fmla="*/ 5 h 17"/>
                  <a:gd name="T12" fmla="*/ 12 w 16"/>
                  <a:gd name="T13" fmla="*/ 6 h 17"/>
                  <a:gd name="T14" fmla="*/ 6 w 16"/>
                  <a:gd name="T15" fmla="*/ 3 h 17"/>
                  <a:gd name="T16" fmla="*/ 2 w 16"/>
                  <a:gd name="T17" fmla="*/ 0 h 17"/>
                  <a:gd name="T18" fmla="*/ 1 w 16"/>
                  <a:gd name="T19" fmla="*/ 2 h 17"/>
                  <a:gd name="T20" fmla="*/ 3 w 16"/>
                  <a:gd name="T21" fmla="*/ 3 h 17"/>
                  <a:gd name="T22" fmla="*/ 3 w 16"/>
                  <a:gd name="T23"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7">
                    <a:moveTo>
                      <a:pt x="3" y="5"/>
                    </a:moveTo>
                    <a:cubicBezTo>
                      <a:pt x="3" y="7"/>
                      <a:pt x="2" y="14"/>
                      <a:pt x="2" y="15"/>
                    </a:cubicBezTo>
                    <a:cubicBezTo>
                      <a:pt x="2" y="15"/>
                      <a:pt x="1" y="16"/>
                      <a:pt x="2" y="17"/>
                    </a:cubicBezTo>
                    <a:cubicBezTo>
                      <a:pt x="3" y="17"/>
                      <a:pt x="8" y="14"/>
                      <a:pt x="9" y="13"/>
                    </a:cubicBezTo>
                    <a:cubicBezTo>
                      <a:pt x="10" y="13"/>
                      <a:pt x="14" y="10"/>
                      <a:pt x="15" y="9"/>
                    </a:cubicBezTo>
                    <a:cubicBezTo>
                      <a:pt x="15" y="8"/>
                      <a:pt x="16" y="6"/>
                      <a:pt x="16" y="5"/>
                    </a:cubicBezTo>
                    <a:cubicBezTo>
                      <a:pt x="15" y="3"/>
                      <a:pt x="13" y="6"/>
                      <a:pt x="12" y="6"/>
                    </a:cubicBezTo>
                    <a:cubicBezTo>
                      <a:pt x="10" y="5"/>
                      <a:pt x="7" y="4"/>
                      <a:pt x="6" y="3"/>
                    </a:cubicBezTo>
                    <a:cubicBezTo>
                      <a:pt x="5" y="2"/>
                      <a:pt x="3" y="0"/>
                      <a:pt x="2" y="0"/>
                    </a:cubicBezTo>
                    <a:cubicBezTo>
                      <a:pt x="2" y="0"/>
                      <a:pt x="0" y="1"/>
                      <a:pt x="1" y="2"/>
                    </a:cubicBezTo>
                    <a:cubicBezTo>
                      <a:pt x="2" y="2"/>
                      <a:pt x="2" y="2"/>
                      <a:pt x="3" y="3"/>
                    </a:cubicBezTo>
                    <a:cubicBezTo>
                      <a:pt x="4" y="3"/>
                      <a:pt x="4" y="4"/>
                      <a:pt x="3" y="5"/>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88" name="Freeform 606">
                <a:extLst>
                  <a:ext uri="{FF2B5EF4-FFF2-40B4-BE49-F238E27FC236}">
                    <a16:creationId xmlns:a16="http://schemas.microsoft.com/office/drawing/2014/main" id="{E6BFCACC-2E76-C044-98AD-DC8D7504E149}"/>
                  </a:ext>
                </a:extLst>
              </p:cNvPr>
              <p:cNvSpPr>
                <a:spLocks/>
              </p:cNvSpPr>
              <p:nvPr/>
            </p:nvSpPr>
            <p:spPr bwMode="auto">
              <a:xfrm>
                <a:off x="7316787" y="3600450"/>
                <a:ext cx="115888" cy="157163"/>
              </a:xfrm>
              <a:custGeom>
                <a:avLst/>
                <a:gdLst>
                  <a:gd name="T0" fmla="*/ 2 w 50"/>
                  <a:gd name="T1" fmla="*/ 27 h 68"/>
                  <a:gd name="T2" fmla="*/ 3 w 50"/>
                  <a:gd name="T3" fmla="*/ 32 h 68"/>
                  <a:gd name="T4" fmla="*/ 4 w 50"/>
                  <a:gd name="T5" fmla="*/ 42 h 68"/>
                  <a:gd name="T6" fmla="*/ 7 w 50"/>
                  <a:gd name="T7" fmla="*/ 45 h 68"/>
                  <a:gd name="T8" fmla="*/ 10 w 50"/>
                  <a:gd name="T9" fmla="*/ 45 h 68"/>
                  <a:gd name="T10" fmla="*/ 15 w 50"/>
                  <a:gd name="T11" fmla="*/ 45 h 68"/>
                  <a:gd name="T12" fmla="*/ 11 w 50"/>
                  <a:gd name="T13" fmla="*/ 49 h 68"/>
                  <a:gd name="T14" fmla="*/ 13 w 50"/>
                  <a:gd name="T15" fmla="*/ 53 h 68"/>
                  <a:gd name="T16" fmla="*/ 17 w 50"/>
                  <a:gd name="T17" fmla="*/ 56 h 68"/>
                  <a:gd name="T18" fmla="*/ 23 w 50"/>
                  <a:gd name="T19" fmla="*/ 52 h 68"/>
                  <a:gd name="T20" fmla="*/ 30 w 50"/>
                  <a:gd name="T21" fmla="*/ 58 h 68"/>
                  <a:gd name="T22" fmla="*/ 32 w 50"/>
                  <a:gd name="T23" fmla="*/ 56 h 68"/>
                  <a:gd name="T24" fmla="*/ 33 w 50"/>
                  <a:gd name="T25" fmla="*/ 53 h 68"/>
                  <a:gd name="T26" fmla="*/ 40 w 50"/>
                  <a:gd name="T27" fmla="*/ 60 h 68"/>
                  <a:gd name="T28" fmla="*/ 45 w 50"/>
                  <a:gd name="T29" fmla="*/ 64 h 68"/>
                  <a:gd name="T30" fmla="*/ 47 w 50"/>
                  <a:gd name="T31" fmla="*/ 66 h 68"/>
                  <a:gd name="T32" fmla="*/ 49 w 50"/>
                  <a:gd name="T33" fmla="*/ 64 h 68"/>
                  <a:gd name="T34" fmla="*/ 48 w 50"/>
                  <a:gd name="T35" fmla="*/ 61 h 68"/>
                  <a:gd name="T36" fmla="*/ 46 w 50"/>
                  <a:gd name="T37" fmla="*/ 60 h 68"/>
                  <a:gd name="T38" fmla="*/ 43 w 50"/>
                  <a:gd name="T39" fmla="*/ 55 h 68"/>
                  <a:gd name="T40" fmla="*/ 43 w 50"/>
                  <a:gd name="T41" fmla="*/ 53 h 68"/>
                  <a:gd name="T42" fmla="*/ 40 w 50"/>
                  <a:gd name="T43" fmla="*/ 54 h 68"/>
                  <a:gd name="T44" fmla="*/ 37 w 50"/>
                  <a:gd name="T45" fmla="*/ 51 h 68"/>
                  <a:gd name="T46" fmla="*/ 31 w 50"/>
                  <a:gd name="T47" fmla="*/ 48 h 68"/>
                  <a:gd name="T48" fmla="*/ 29 w 50"/>
                  <a:gd name="T49" fmla="*/ 52 h 68"/>
                  <a:gd name="T50" fmla="*/ 23 w 50"/>
                  <a:gd name="T51" fmla="*/ 44 h 68"/>
                  <a:gd name="T52" fmla="*/ 21 w 50"/>
                  <a:gd name="T53" fmla="*/ 34 h 68"/>
                  <a:gd name="T54" fmla="*/ 21 w 50"/>
                  <a:gd name="T55" fmla="*/ 31 h 68"/>
                  <a:gd name="T56" fmla="*/ 26 w 50"/>
                  <a:gd name="T57" fmla="*/ 26 h 68"/>
                  <a:gd name="T58" fmla="*/ 28 w 50"/>
                  <a:gd name="T59" fmla="*/ 24 h 68"/>
                  <a:gd name="T60" fmla="*/ 31 w 50"/>
                  <a:gd name="T61" fmla="*/ 17 h 68"/>
                  <a:gd name="T62" fmla="*/ 29 w 50"/>
                  <a:gd name="T63" fmla="*/ 4 h 68"/>
                  <a:gd name="T64" fmla="*/ 26 w 50"/>
                  <a:gd name="T65" fmla="*/ 3 h 68"/>
                  <a:gd name="T66" fmla="*/ 22 w 50"/>
                  <a:gd name="T67" fmla="*/ 6 h 68"/>
                  <a:gd name="T68" fmla="*/ 14 w 50"/>
                  <a:gd name="T69" fmla="*/ 0 h 68"/>
                  <a:gd name="T70" fmla="*/ 9 w 50"/>
                  <a:gd name="T71" fmla="*/ 7 h 68"/>
                  <a:gd name="T72" fmla="*/ 7 w 50"/>
                  <a:gd name="T73" fmla="*/ 23 h 68"/>
                  <a:gd name="T74" fmla="*/ 6 w 50"/>
                  <a:gd name="T75" fmla="*/ 29 h 68"/>
                  <a:gd name="T76" fmla="*/ 3 w 50"/>
                  <a:gd name="T77" fmla="*/ 2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0" h="68">
                    <a:moveTo>
                      <a:pt x="3" y="24"/>
                    </a:moveTo>
                    <a:cubicBezTo>
                      <a:pt x="2" y="25"/>
                      <a:pt x="2" y="25"/>
                      <a:pt x="2" y="27"/>
                    </a:cubicBezTo>
                    <a:cubicBezTo>
                      <a:pt x="1" y="29"/>
                      <a:pt x="0" y="29"/>
                      <a:pt x="1" y="30"/>
                    </a:cubicBezTo>
                    <a:cubicBezTo>
                      <a:pt x="2" y="31"/>
                      <a:pt x="2" y="30"/>
                      <a:pt x="3" y="32"/>
                    </a:cubicBezTo>
                    <a:cubicBezTo>
                      <a:pt x="3" y="35"/>
                      <a:pt x="4" y="37"/>
                      <a:pt x="4" y="39"/>
                    </a:cubicBezTo>
                    <a:cubicBezTo>
                      <a:pt x="4" y="40"/>
                      <a:pt x="3" y="42"/>
                      <a:pt x="4" y="42"/>
                    </a:cubicBezTo>
                    <a:cubicBezTo>
                      <a:pt x="5" y="43"/>
                      <a:pt x="7" y="41"/>
                      <a:pt x="7" y="42"/>
                    </a:cubicBezTo>
                    <a:cubicBezTo>
                      <a:pt x="7" y="43"/>
                      <a:pt x="5" y="44"/>
                      <a:pt x="7" y="45"/>
                    </a:cubicBezTo>
                    <a:cubicBezTo>
                      <a:pt x="8" y="46"/>
                      <a:pt x="8" y="47"/>
                      <a:pt x="9" y="47"/>
                    </a:cubicBezTo>
                    <a:cubicBezTo>
                      <a:pt x="10" y="46"/>
                      <a:pt x="10" y="46"/>
                      <a:pt x="10" y="45"/>
                    </a:cubicBezTo>
                    <a:cubicBezTo>
                      <a:pt x="10" y="44"/>
                      <a:pt x="8" y="42"/>
                      <a:pt x="10" y="42"/>
                    </a:cubicBezTo>
                    <a:cubicBezTo>
                      <a:pt x="12" y="42"/>
                      <a:pt x="15" y="45"/>
                      <a:pt x="15" y="45"/>
                    </a:cubicBezTo>
                    <a:cubicBezTo>
                      <a:pt x="15" y="46"/>
                      <a:pt x="15" y="46"/>
                      <a:pt x="13" y="47"/>
                    </a:cubicBezTo>
                    <a:cubicBezTo>
                      <a:pt x="12" y="48"/>
                      <a:pt x="11" y="48"/>
                      <a:pt x="11" y="49"/>
                    </a:cubicBezTo>
                    <a:cubicBezTo>
                      <a:pt x="10" y="50"/>
                      <a:pt x="10" y="55"/>
                      <a:pt x="11" y="54"/>
                    </a:cubicBezTo>
                    <a:cubicBezTo>
                      <a:pt x="12" y="54"/>
                      <a:pt x="12" y="52"/>
                      <a:pt x="13" y="53"/>
                    </a:cubicBezTo>
                    <a:cubicBezTo>
                      <a:pt x="14" y="53"/>
                      <a:pt x="13" y="54"/>
                      <a:pt x="14" y="55"/>
                    </a:cubicBezTo>
                    <a:cubicBezTo>
                      <a:pt x="14" y="55"/>
                      <a:pt x="16" y="56"/>
                      <a:pt x="17" y="56"/>
                    </a:cubicBezTo>
                    <a:cubicBezTo>
                      <a:pt x="18" y="55"/>
                      <a:pt x="19" y="54"/>
                      <a:pt x="20" y="54"/>
                    </a:cubicBezTo>
                    <a:cubicBezTo>
                      <a:pt x="21" y="53"/>
                      <a:pt x="22" y="52"/>
                      <a:pt x="23" y="52"/>
                    </a:cubicBezTo>
                    <a:cubicBezTo>
                      <a:pt x="23" y="53"/>
                      <a:pt x="27" y="55"/>
                      <a:pt x="28" y="55"/>
                    </a:cubicBezTo>
                    <a:cubicBezTo>
                      <a:pt x="28" y="55"/>
                      <a:pt x="30" y="57"/>
                      <a:pt x="30" y="58"/>
                    </a:cubicBezTo>
                    <a:cubicBezTo>
                      <a:pt x="31" y="58"/>
                      <a:pt x="33" y="63"/>
                      <a:pt x="33" y="61"/>
                    </a:cubicBezTo>
                    <a:cubicBezTo>
                      <a:pt x="33" y="60"/>
                      <a:pt x="32" y="58"/>
                      <a:pt x="32" y="56"/>
                    </a:cubicBezTo>
                    <a:cubicBezTo>
                      <a:pt x="32" y="55"/>
                      <a:pt x="31" y="54"/>
                      <a:pt x="31" y="53"/>
                    </a:cubicBezTo>
                    <a:cubicBezTo>
                      <a:pt x="31" y="52"/>
                      <a:pt x="32" y="52"/>
                      <a:pt x="33" y="53"/>
                    </a:cubicBezTo>
                    <a:cubicBezTo>
                      <a:pt x="34" y="54"/>
                      <a:pt x="35" y="56"/>
                      <a:pt x="36" y="57"/>
                    </a:cubicBezTo>
                    <a:cubicBezTo>
                      <a:pt x="38" y="58"/>
                      <a:pt x="40" y="59"/>
                      <a:pt x="40" y="60"/>
                    </a:cubicBezTo>
                    <a:cubicBezTo>
                      <a:pt x="40" y="61"/>
                      <a:pt x="39" y="62"/>
                      <a:pt x="40" y="62"/>
                    </a:cubicBezTo>
                    <a:cubicBezTo>
                      <a:pt x="41" y="63"/>
                      <a:pt x="44" y="64"/>
                      <a:pt x="45" y="64"/>
                    </a:cubicBezTo>
                    <a:cubicBezTo>
                      <a:pt x="47" y="65"/>
                      <a:pt x="47" y="63"/>
                      <a:pt x="48" y="64"/>
                    </a:cubicBezTo>
                    <a:cubicBezTo>
                      <a:pt x="48" y="64"/>
                      <a:pt x="47" y="66"/>
                      <a:pt x="47" y="66"/>
                    </a:cubicBezTo>
                    <a:cubicBezTo>
                      <a:pt x="47" y="66"/>
                      <a:pt x="49" y="68"/>
                      <a:pt x="49" y="68"/>
                    </a:cubicBezTo>
                    <a:cubicBezTo>
                      <a:pt x="49" y="67"/>
                      <a:pt x="49" y="65"/>
                      <a:pt x="49" y="64"/>
                    </a:cubicBezTo>
                    <a:cubicBezTo>
                      <a:pt x="50" y="63"/>
                      <a:pt x="50" y="63"/>
                      <a:pt x="50" y="62"/>
                    </a:cubicBezTo>
                    <a:cubicBezTo>
                      <a:pt x="50" y="62"/>
                      <a:pt x="49" y="61"/>
                      <a:pt x="48" y="61"/>
                    </a:cubicBezTo>
                    <a:cubicBezTo>
                      <a:pt x="48" y="62"/>
                      <a:pt x="46" y="63"/>
                      <a:pt x="46" y="62"/>
                    </a:cubicBezTo>
                    <a:cubicBezTo>
                      <a:pt x="46" y="62"/>
                      <a:pt x="46" y="61"/>
                      <a:pt x="46" y="60"/>
                    </a:cubicBezTo>
                    <a:cubicBezTo>
                      <a:pt x="45" y="60"/>
                      <a:pt x="44" y="58"/>
                      <a:pt x="44" y="58"/>
                    </a:cubicBezTo>
                    <a:cubicBezTo>
                      <a:pt x="43" y="57"/>
                      <a:pt x="43" y="56"/>
                      <a:pt x="43" y="55"/>
                    </a:cubicBezTo>
                    <a:cubicBezTo>
                      <a:pt x="43" y="55"/>
                      <a:pt x="47" y="56"/>
                      <a:pt x="47" y="55"/>
                    </a:cubicBezTo>
                    <a:cubicBezTo>
                      <a:pt x="48" y="54"/>
                      <a:pt x="44" y="53"/>
                      <a:pt x="43" y="53"/>
                    </a:cubicBezTo>
                    <a:cubicBezTo>
                      <a:pt x="42" y="53"/>
                      <a:pt x="41" y="50"/>
                      <a:pt x="41" y="50"/>
                    </a:cubicBezTo>
                    <a:cubicBezTo>
                      <a:pt x="40" y="51"/>
                      <a:pt x="40" y="53"/>
                      <a:pt x="40" y="54"/>
                    </a:cubicBezTo>
                    <a:cubicBezTo>
                      <a:pt x="40" y="54"/>
                      <a:pt x="39" y="55"/>
                      <a:pt x="39" y="55"/>
                    </a:cubicBezTo>
                    <a:cubicBezTo>
                      <a:pt x="38" y="55"/>
                      <a:pt x="38" y="51"/>
                      <a:pt x="37" y="51"/>
                    </a:cubicBezTo>
                    <a:cubicBezTo>
                      <a:pt x="37" y="50"/>
                      <a:pt x="35" y="49"/>
                      <a:pt x="35" y="48"/>
                    </a:cubicBezTo>
                    <a:cubicBezTo>
                      <a:pt x="34" y="48"/>
                      <a:pt x="32" y="48"/>
                      <a:pt x="31" y="48"/>
                    </a:cubicBezTo>
                    <a:cubicBezTo>
                      <a:pt x="31" y="48"/>
                      <a:pt x="30" y="50"/>
                      <a:pt x="29" y="50"/>
                    </a:cubicBezTo>
                    <a:cubicBezTo>
                      <a:pt x="29" y="51"/>
                      <a:pt x="29" y="52"/>
                      <a:pt x="29" y="52"/>
                    </a:cubicBezTo>
                    <a:cubicBezTo>
                      <a:pt x="28" y="52"/>
                      <a:pt x="24" y="52"/>
                      <a:pt x="24" y="51"/>
                    </a:cubicBezTo>
                    <a:cubicBezTo>
                      <a:pt x="23" y="49"/>
                      <a:pt x="24" y="45"/>
                      <a:pt x="23" y="44"/>
                    </a:cubicBezTo>
                    <a:cubicBezTo>
                      <a:pt x="22" y="42"/>
                      <a:pt x="19" y="37"/>
                      <a:pt x="19" y="37"/>
                    </a:cubicBezTo>
                    <a:cubicBezTo>
                      <a:pt x="19" y="36"/>
                      <a:pt x="20" y="35"/>
                      <a:pt x="21" y="34"/>
                    </a:cubicBezTo>
                    <a:cubicBezTo>
                      <a:pt x="21" y="33"/>
                      <a:pt x="22" y="33"/>
                      <a:pt x="22" y="32"/>
                    </a:cubicBezTo>
                    <a:cubicBezTo>
                      <a:pt x="22" y="32"/>
                      <a:pt x="20" y="32"/>
                      <a:pt x="21" y="31"/>
                    </a:cubicBezTo>
                    <a:cubicBezTo>
                      <a:pt x="21" y="29"/>
                      <a:pt x="23" y="28"/>
                      <a:pt x="24" y="28"/>
                    </a:cubicBezTo>
                    <a:cubicBezTo>
                      <a:pt x="24" y="27"/>
                      <a:pt x="25" y="26"/>
                      <a:pt x="26" y="26"/>
                    </a:cubicBezTo>
                    <a:cubicBezTo>
                      <a:pt x="26" y="26"/>
                      <a:pt x="26" y="29"/>
                      <a:pt x="27" y="28"/>
                    </a:cubicBezTo>
                    <a:cubicBezTo>
                      <a:pt x="27" y="28"/>
                      <a:pt x="28" y="25"/>
                      <a:pt x="28" y="24"/>
                    </a:cubicBezTo>
                    <a:cubicBezTo>
                      <a:pt x="29" y="23"/>
                      <a:pt x="30" y="20"/>
                      <a:pt x="30" y="20"/>
                    </a:cubicBezTo>
                    <a:cubicBezTo>
                      <a:pt x="31" y="19"/>
                      <a:pt x="31" y="17"/>
                      <a:pt x="31" y="17"/>
                    </a:cubicBezTo>
                    <a:cubicBezTo>
                      <a:pt x="31" y="17"/>
                      <a:pt x="28" y="13"/>
                      <a:pt x="28" y="11"/>
                    </a:cubicBezTo>
                    <a:cubicBezTo>
                      <a:pt x="28" y="10"/>
                      <a:pt x="29" y="6"/>
                      <a:pt x="29" y="4"/>
                    </a:cubicBezTo>
                    <a:cubicBezTo>
                      <a:pt x="30" y="3"/>
                      <a:pt x="29" y="1"/>
                      <a:pt x="29" y="1"/>
                    </a:cubicBezTo>
                    <a:cubicBezTo>
                      <a:pt x="28" y="0"/>
                      <a:pt x="27" y="2"/>
                      <a:pt x="26" y="3"/>
                    </a:cubicBezTo>
                    <a:cubicBezTo>
                      <a:pt x="25" y="3"/>
                      <a:pt x="23" y="3"/>
                      <a:pt x="23" y="3"/>
                    </a:cubicBezTo>
                    <a:cubicBezTo>
                      <a:pt x="23" y="4"/>
                      <a:pt x="23" y="6"/>
                      <a:pt x="22" y="6"/>
                    </a:cubicBezTo>
                    <a:cubicBezTo>
                      <a:pt x="22" y="6"/>
                      <a:pt x="22" y="3"/>
                      <a:pt x="20" y="2"/>
                    </a:cubicBezTo>
                    <a:cubicBezTo>
                      <a:pt x="19" y="2"/>
                      <a:pt x="16" y="0"/>
                      <a:pt x="14" y="0"/>
                    </a:cubicBezTo>
                    <a:cubicBezTo>
                      <a:pt x="13" y="0"/>
                      <a:pt x="11" y="0"/>
                      <a:pt x="10" y="1"/>
                    </a:cubicBezTo>
                    <a:cubicBezTo>
                      <a:pt x="10" y="1"/>
                      <a:pt x="9" y="5"/>
                      <a:pt x="9" y="7"/>
                    </a:cubicBezTo>
                    <a:cubicBezTo>
                      <a:pt x="8" y="9"/>
                      <a:pt x="10" y="18"/>
                      <a:pt x="8" y="19"/>
                    </a:cubicBezTo>
                    <a:cubicBezTo>
                      <a:pt x="7" y="19"/>
                      <a:pt x="7" y="22"/>
                      <a:pt x="7" y="23"/>
                    </a:cubicBezTo>
                    <a:cubicBezTo>
                      <a:pt x="7" y="23"/>
                      <a:pt x="9" y="27"/>
                      <a:pt x="9" y="27"/>
                    </a:cubicBezTo>
                    <a:cubicBezTo>
                      <a:pt x="9" y="27"/>
                      <a:pt x="6" y="29"/>
                      <a:pt x="6" y="29"/>
                    </a:cubicBezTo>
                    <a:cubicBezTo>
                      <a:pt x="5" y="29"/>
                      <a:pt x="4" y="27"/>
                      <a:pt x="4" y="26"/>
                    </a:cubicBezTo>
                    <a:cubicBezTo>
                      <a:pt x="3" y="25"/>
                      <a:pt x="3" y="24"/>
                      <a:pt x="3" y="2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89" name="Freeform 608">
                <a:extLst>
                  <a:ext uri="{FF2B5EF4-FFF2-40B4-BE49-F238E27FC236}">
                    <a16:creationId xmlns:a16="http://schemas.microsoft.com/office/drawing/2014/main" id="{20DCFD68-F69B-0545-85BD-681EEED55D63}"/>
                  </a:ext>
                </a:extLst>
              </p:cNvPr>
              <p:cNvSpPr>
                <a:spLocks/>
              </p:cNvSpPr>
              <p:nvPr/>
            </p:nvSpPr>
            <p:spPr bwMode="auto">
              <a:xfrm>
                <a:off x="7331075" y="3732213"/>
                <a:ext cx="34925" cy="34925"/>
              </a:xfrm>
              <a:custGeom>
                <a:avLst/>
                <a:gdLst>
                  <a:gd name="T0" fmla="*/ 7 w 15"/>
                  <a:gd name="T1" fmla="*/ 0 h 15"/>
                  <a:gd name="T2" fmla="*/ 2 w 15"/>
                  <a:gd name="T3" fmla="*/ 0 h 15"/>
                  <a:gd name="T4" fmla="*/ 1 w 15"/>
                  <a:gd name="T5" fmla="*/ 2 h 15"/>
                  <a:gd name="T6" fmla="*/ 5 w 15"/>
                  <a:gd name="T7" fmla="*/ 4 h 15"/>
                  <a:gd name="T8" fmla="*/ 7 w 15"/>
                  <a:gd name="T9" fmla="*/ 9 h 15"/>
                  <a:gd name="T10" fmla="*/ 9 w 15"/>
                  <a:gd name="T11" fmla="*/ 12 h 15"/>
                  <a:gd name="T12" fmla="*/ 11 w 15"/>
                  <a:gd name="T13" fmla="*/ 15 h 15"/>
                  <a:gd name="T14" fmla="*/ 14 w 15"/>
                  <a:gd name="T15" fmla="*/ 13 h 15"/>
                  <a:gd name="T16" fmla="*/ 14 w 15"/>
                  <a:gd name="T17" fmla="*/ 8 h 15"/>
                  <a:gd name="T18" fmla="*/ 14 w 15"/>
                  <a:gd name="T19" fmla="*/ 5 h 15"/>
                  <a:gd name="T20" fmla="*/ 15 w 15"/>
                  <a:gd name="T21" fmla="*/ 4 h 15"/>
                  <a:gd name="T22" fmla="*/ 9 w 15"/>
                  <a:gd name="T23" fmla="*/ 1 h 15"/>
                  <a:gd name="T24" fmla="*/ 7 w 15"/>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5">
                    <a:moveTo>
                      <a:pt x="7" y="0"/>
                    </a:moveTo>
                    <a:cubicBezTo>
                      <a:pt x="5" y="0"/>
                      <a:pt x="3" y="0"/>
                      <a:pt x="2" y="0"/>
                    </a:cubicBezTo>
                    <a:cubicBezTo>
                      <a:pt x="2" y="1"/>
                      <a:pt x="0" y="1"/>
                      <a:pt x="1" y="2"/>
                    </a:cubicBezTo>
                    <a:cubicBezTo>
                      <a:pt x="1" y="2"/>
                      <a:pt x="4" y="3"/>
                      <a:pt x="5" y="4"/>
                    </a:cubicBezTo>
                    <a:cubicBezTo>
                      <a:pt x="5" y="5"/>
                      <a:pt x="6" y="8"/>
                      <a:pt x="7" y="9"/>
                    </a:cubicBezTo>
                    <a:cubicBezTo>
                      <a:pt x="7" y="10"/>
                      <a:pt x="9" y="11"/>
                      <a:pt x="9" y="12"/>
                    </a:cubicBezTo>
                    <a:cubicBezTo>
                      <a:pt x="10" y="13"/>
                      <a:pt x="10" y="15"/>
                      <a:pt x="11" y="15"/>
                    </a:cubicBezTo>
                    <a:cubicBezTo>
                      <a:pt x="12" y="15"/>
                      <a:pt x="14" y="14"/>
                      <a:pt x="14" y="13"/>
                    </a:cubicBezTo>
                    <a:cubicBezTo>
                      <a:pt x="15" y="12"/>
                      <a:pt x="15" y="9"/>
                      <a:pt x="14" y="8"/>
                    </a:cubicBezTo>
                    <a:cubicBezTo>
                      <a:pt x="14" y="7"/>
                      <a:pt x="14" y="6"/>
                      <a:pt x="14" y="5"/>
                    </a:cubicBezTo>
                    <a:cubicBezTo>
                      <a:pt x="15" y="5"/>
                      <a:pt x="15" y="5"/>
                      <a:pt x="15" y="4"/>
                    </a:cubicBezTo>
                    <a:cubicBezTo>
                      <a:pt x="14" y="3"/>
                      <a:pt x="10" y="1"/>
                      <a:pt x="9" y="1"/>
                    </a:cubicBezTo>
                    <a:cubicBezTo>
                      <a:pt x="9" y="1"/>
                      <a:pt x="7" y="0"/>
                      <a:pt x="7"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90" name="Freeform 614">
                <a:extLst>
                  <a:ext uri="{FF2B5EF4-FFF2-40B4-BE49-F238E27FC236}">
                    <a16:creationId xmlns:a16="http://schemas.microsoft.com/office/drawing/2014/main" id="{CAB5A056-95DC-5646-89B6-F1849C434D43}"/>
                  </a:ext>
                </a:extLst>
              </p:cNvPr>
              <p:cNvSpPr>
                <a:spLocks/>
              </p:cNvSpPr>
              <p:nvPr/>
            </p:nvSpPr>
            <p:spPr bwMode="auto">
              <a:xfrm>
                <a:off x="6299200" y="3827463"/>
                <a:ext cx="57150" cy="103188"/>
              </a:xfrm>
              <a:custGeom>
                <a:avLst/>
                <a:gdLst>
                  <a:gd name="T0" fmla="*/ 5 w 25"/>
                  <a:gd name="T1" fmla="*/ 8 h 45"/>
                  <a:gd name="T2" fmla="*/ 3 w 25"/>
                  <a:gd name="T3" fmla="*/ 10 h 45"/>
                  <a:gd name="T4" fmla="*/ 2 w 25"/>
                  <a:gd name="T5" fmla="*/ 12 h 45"/>
                  <a:gd name="T6" fmla="*/ 3 w 25"/>
                  <a:gd name="T7" fmla="*/ 15 h 45"/>
                  <a:gd name="T8" fmla="*/ 2 w 25"/>
                  <a:gd name="T9" fmla="*/ 19 h 45"/>
                  <a:gd name="T10" fmla="*/ 0 w 25"/>
                  <a:gd name="T11" fmla="*/ 18 h 45"/>
                  <a:gd name="T12" fmla="*/ 1 w 25"/>
                  <a:gd name="T13" fmla="*/ 23 h 45"/>
                  <a:gd name="T14" fmla="*/ 2 w 25"/>
                  <a:gd name="T15" fmla="*/ 33 h 45"/>
                  <a:gd name="T16" fmla="*/ 3 w 25"/>
                  <a:gd name="T17" fmla="*/ 38 h 45"/>
                  <a:gd name="T18" fmla="*/ 5 w 25"/>
                  <a:gd name="T19" fmla="*/ 42 h 45"/>
                  <a:gd name="T20" fmla="*/ 10 w 25"/>
                  <a:gd name="T21" fmla="*/ 44 h 45"/>
                  <a:gd name="T22" fmla="*/ 17 w 25"/>
                  <a:gd name="T23" fmla="*/ 40 h 45"/>
                  <a:gd name="T24" fmla="*/ 22 w 25"/>
                  <a:gd name="T25" fmla="*/ 38 h 45"/>
                  <a:gd name="T26" fmla="*/ 25 w 25"/>
                  <a:gd name="T27" fmla="*/ 33 h 45"/>
                  <a:gd name="T28" fmla="*/ 24 w 25"/>
                  <a:gd name="T29" fmla="*/ 26 h 45"/>
                  <a:gd name="T30" fmla="*/ 23 w 25"/>
                  <a:gd name="T31" fmla="*/ 26 h 45"/>
                  <a:gd name="T32" fmla="*/ 21 w 25"/>
                  <a:gd name="T33" fmla="*/ 22 h 45"/>
                  <a:gd name="T34" fmla="*/ 19 w 25"/>
                  <a:gd name="T35" fmla="*/ 18 h 45"/>
                  <a:gd name="T36" fmla="*/ 16 w 25"/>
                  <a:gd name="T37" fmla="*/ 12 h 45"/>
                  <a:gd name="T38" fmla="*/ 11 w 25"/>
                  <a:gd name="T39" fmla="*/ 5 h 45"/>
                  <a:gd name="T40" fmla="*/ 6 w 25"/>
                  <a:gd name="T41" fmla="*/ 0 h 45"/>
                  <a:gd name="T42" fmla="*/ 7 w 25"/>
                  <a:gd name="T43" fmla="*/ 3 h 45"/>
                  <a:gd name="T44" fmla="*/ 3 w 25"/>
                  <a:gd name="T45" fmla="*/ 2 h 45"/>
                  <a:gd name="T46" fmla="*/ 4 w 25"/>
                  <a:gd name="T47" fmla="*/ 4 h 45"/>
                  <a:gd name="T48" fmla="*/ 3 w 25"/>
                  <a:gd name="T49" fmla="*/ 5 h 45"/>
                  <a:gd name="T50" fmla="*/ 5 w 25"/>
                  <a:gd name="T51" fmla="*/ 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 h="45">
                    <a:moveTo>
                      <a:pt x="5" y="8"/>
                    </a:moveTo>
                    <a:cubicBezTo>
                      <a:pt x="4" y="10"/>
                      <a:pt x="4" y="10"/>
                      <a:pt x="3" y="10"/>
                    </a:cubicBezTo>
                    <a:cubicBezTo>
                      <a:pt x="2" y="10"/>
                      <a:pt x="1" y="11"/>
                      <a:pt x="2" y="12"/>
                    </a:cubicBezTo>
                    <a:cubicBezTo>
                      <a:pt x="2" y="13"/>
                      <a:pt x="3" y="14"/>
                      <a:pt x="3" y="15"/>
                    </a:cubicBezTo>
                    <a:cubicBezTo>
                      <a:pt x="3" y="16"/>
                      <a:pt x="2" y="19"/>
                      <a:pt x="2" y="19"/>
                    </a:cubicBezTo>
                    <a:cubicBezTo>
                      <a:pt x="2" y="19"/>
                      <a:pt x="1" y="17"/>
                      <a:pt x="0" y="18"/>
                    </a:cubicBezTo>
                    <a:cubicBezTo>
                      <a:pt x="0" y="19"/>
                      <a:pt x="0" y="19"/>
                      <a:pt x="1" y="23"/>
                    </a:cubicBezTo>
                    <a:cubicBezTo>
                      <a:pt x="1" y="26"/>
                      <a:pt x="2" y="30"/>
                      <a:pt x="2" y="33"/>
                    </a:cubicBezTo>
                    <a:cubicBezTo>
                      <a:pt x="2" y="35"/>
                      <a:pt x="3" y="36"/>
                      <a:pt x="3" y="38"/>
                    </a:cubicBezTo>
                    <a:cubicBezTo>
                      <a:pt x="4" y="39"/>
                      <a:pt x="4" y="41"/>
                      <a:pt x="5" y="42"/>
                    </a:cubicBezTo>
                    <a:cubicBezTo>
                      <a:pt x="7" y="43"/>
                      <a:pt x="9" y="45"/>
                      <a:pt x="10" y="44"/>
                    </a:cubicBezTo>
                    <a:cubicBezTo>
                      <a:pt x="11" y="43"/>
                      <a:pt x="15" y="41"/>
                      <a:pt x="17" y="40"/>
                    </a:cubicBezTo>
                    <a:cubicBezTo>
                      <a:pt x="18" y="39"/>
                      <a:pt x="22" y="39"/>
                      <a:pt x="22" y="38"/>
                    </a:cubicBezTo>
                    <a:cubicBezTo>
                      <a:pt x="23" y="37"/>
                      <a:pt x="25" y="35"/>
                      <a:pt x="25" y="33"/>
                    </a:cubicBezTo>
                    <a:cubicBezTo>
                      <a:pt x="25" y="31"/>
                      <a:pt x="24" y="28"/>
                      <a:pt x="24" y="26"/>
                    </a:cubicBezTo>
                    <a:cubicBezTo>
                      <a:pt x="24" y="24"/>
                      <a:pt x="23" y="27"/>
                      <a:pt x="23" y="26"/>
                    </a:cubicBezTo>
                    <a:cubicBezTo>
                      <a:pt x="22" y="26"/>
                      <a:pt x="22" y="23"/>
                      <a:pt x="21" y="22"/>
                    </a:cubicBezTo>
                    <a:cubicBezTo>
                      <a:pt x="21" y="21"/>
                      <a:pt x="20" y="20"/>
                      <a:pt x="19" y="18"/>
                    </a:cubicBezTo>
                    <a:cubicBezTo>
                      <a:pt x="18" y="16"/>
                      <a:pt x="18" y="16"/>
                      <a:pt x="16" y="12"/>
                    </a:cubicBezTo>
                    <a:cubicBezTo>
                      <a:pt x="14" y="9"/>
                      <a:pt x="12" y="6"/>
                      <a:pt x="11" y="5"/>
                    </a:cubicBezTo>
                    <a:cubicBezTo>
                      <a:pt x="10" y="3"/>
                      <a:pt x="7" y="0"/>
                      <a:pt x="6" y="0"/>
                    </a:cubicBezTo>
                    <a:cubicBezTo>
                      <a:pt x="6" y="1"/>
                      <a:pt x="8" y="3"/>
                      <a:pt x="7" y="3"/>
                    </a:cubicBezTo>
                    <a:cubicBezTo>
                      <a:pt x="5" y="3"/>
                      <a:pt x="3" y="1"/>
                      <a:pt x="3" y="2"/>
                    </a:cubicBezTo>
                    <a:cubicBezTo>
                      <a:pt x="2" y="3"/>
                      <a:pt x="4" y="3"/>
                      <a:pt x="4" y="4"/>
                    </a:cubicBezTo>
                    <a:cubicBezTo>
                      <a:pt x="5" y="5"/>
                      <a:pt x="4" y="5"/>
                      <a:pt x="3" y="5"/>
                    </a:cubicBezTo>
                    <a:cubicBezTo>
                      <a:pt x="2" y="6"/>
                      <a:pt x="5" y="6"/>
                      <a:pt x="5" y="8"/>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91" name="Freeform 615">
                <a:extLst>
                  <a:ext uri="{FF2B5EF4-FFF2-40B4-BE49-F238E27FC236}">
                    <a16:creationId xmlns:a16="http://schemas.microsoft.com/office/drawing/2014/main" id="{1129D544-133E-894D-AA31-BD4E3E7360E1}"/>
                  </a:ext>
                </a:extLst>
              </p:cNvPr>
              <p:cNvSpPr>
                <a:spLocks/>
              </p:cNvSpPr>
              <p:nvPr/>
            </p:nvSpPr>
            <p:spPr bwMode="auto">
              <a:xfrm>
                <a:off x="7600950" y="2957513"/>
                <a:ext cx="287338" cy="238125"/>
              </a:xfrm>
              <a:custGeom>
                <a:avLst/>
                <a:gdLst>
                  <a:gd name="T0" fmla="*/ 105 w 125"/>
                  <a:gd name="T1" fmla="*/ 6 h 103"/>
                  <a:gd name="T2" fmla="*/ 101 w 125"/>
                  <a:gd name="T3" fmla="*/ 14 h 103"/>
                  <a:gd name="T4" fmla="*/ 98 w 125"/>
                  <a:gd name="T5" fmla="*/ 19 h 103"/>
                  <a:gd name="T6" fmla="*/ 101 w 125"/>
                  <a:gd name="T7" fmla="*/ 25 h 103"/>
                  <a:gd name="T8" fmla="*/ 97 w 125"/>
                  <a:gd name="T9" fmla="*/ 37 h 103"/>
                  <a:gd name="T10" fmla="*/ 92 w 125"/>
                  <a:gd name="T11" fmla="*/ 47 h 103"/>
                  <a:gd name="T12" fmla="*/ 80 w 125"/>
                  <a:gd name="T13" fmla="*/ 56 h 103"/>
                  <a:gd name="T14" fmla="*/ 71 w 125"/>
                  <a:gd name="T15" fmla="*/ 61 h 103"/>
                  <a:gd name="T16" fmla="*/ 67 w 125"/>
                  <a:gd name="T17" fmla="*/ 57 h 103"/>
                  <a:gd name="T18" fmla="*/ 71 w 125"/>
                  <a:gd name="T19" fmla="*/ 51 h 103"/>
                  <a:gd name="T20" fmla="*/ 65 w 125"/>
                  <a:gd name="T21" fmla="*/ 58 h 103"/>
                  <a:gd name="T22" fmla="*/ 57 w 125"/>
                  <a:gd name="T23" fmla="*/ 70 h 103"/>
                  <a:gd name="T24" fmla="*/ 54 w 125"/>
                  <a:gd name="T25" fmla="*/ 77 h 103"/>
                  <a:gd name="T26" fmla="*/ 49 w 125"/>
                  <a:gd name="T27" fmla="*/ 78 h 103"/>
                  <a:gd name="T28" fmla="*/ 45 w 125"/>
                  <a:gd name="T29" fmla="*/ 76 h 103"/>
                  <a:gd name="T30" fmla="*/ 27 w 125"/>
                  <a:gd name="T31" fmla="*/ 76 h 103"/>
                  <a:gd name="T32" fmla="*/ 20 w 125"/>
                  <a:gd name="T33" fmla="*/ 80 h 103"/>
                  <a:gd name="T34" fmla="*/ 10 w 125"/>
                  <a:gd name="T35" fmla="*/ 87 h 103"/>
                  <a:gd name="T36" fmla="*/ 1 w 125"/>
                  <a:gd name="T37" fmla="*/ 91 h 103"/>
                  <a:gd name="T38" fmla="*/ 7 w 125"/>
                  <a:gd name="T39" fmla="*/ 96 h 103"/>
                  <a:gd name="T40" fmla="*/ 14 w 125"/>
                  <a:gd name="T41" fmla="*/ 98 h 103"/>
                  <a:gd name="T42" fmla="*/ 18 w 125"/>
                  <a:gd name="T43" fmla="*/ 91 h 103"/>
                  <a:gd name="T44" fmla="*/ 26 w 125"/>
                  <a:gd name="T45" fmla="*/ 92 h 103"/>
                  <a:gd name="T46" fmla="*/ 31 w 125"/>
                  <a:gd name="T47" fmla="*/ 90 h 103"/>
                  <a:gd name="T48" fmla="*/ 36 w 125"/>
                  <a:gd name="T49" fmla="*/ 87 h 103"/>
                  <a:gd name="T50" fmla="*/ 51 w 125"/>
                  <a:gd name="T51" fmla="*/ 87 h 103"/>
                  <a:gd name="T52" fmla="*/ 48 w 125"/>
                  <a:gd name="T53" fmla="*/ 92 h 103"/>
                  <a:gd name="T54" fmla="*/ 47 w 125"/>
                  <a:gd name="T55" fmla="*/ 98 h 103"/>
                  <a:gd name="T56" fmla="*/ 50 w 125"/>
                  <a:gd name="T57" fmla="*/ 101 h 103"/>
                  <a:gd name="T58" fmla="*/ 59 w 125"/>
                  <a:gd name="T59" fmla="*/ 98 h 103"/>
                  <a:gd name="T60" fmla="*/ 65 w 125"/>
                  <a:gd name="T61" fmla="*/ 92 h 103"/>
                  <a:gd name="T62" fmla="*/ 65 w 125"/>
                  <a:gd name="T63" fmla="*/ 90 h 103"/>
                  <a:gd name="T64" fmla="*/ 64 w 125"/>
                  <a:gd name="T65" fmla="*/ 85 h 103"/>
                  <a:gd name="T66" fmla="*/ 67 w 125"/>
                  <a:gd name="T67" fmla="*/ 85 h 103"/>
                  <a:gd name="T68" fmla="*/ 70 w 125"/>
                  <a:gd name="T69" fmla="*/ 87 h 103"/>
                  <a:gd name="T70" fmla="*/ 74 w 125"/>
                  <a:gd name="T71" fmla="*/ 87 h 103"/>
                  <a:gd name="T72" fmla="*/ 82 w 125"/>
                  <a:gd name="T73" fmla="*/ 87 h 103"/>
                  <a:gd name="T74" fmla="*/ 87 w 125"/>
                  <a:gd name="T75" fmla="*/ 82 h 103"/>
                  <a:gd name="T76" fmla="*/ 88 w 125"/>
                  <a:gd name="T77" fmla="*/ 84 h 103"/>
                  <a:gd name="T78" fmla="*/ 91 w 125"/>
                  <a:gd name="T79" fmla="*/ 86 h 103"/>
                  <a:gd name="T80" fmla="*/ 93 w 125"/>
                  <a:gd name="T81" fmla="*/ 81 h 103"/>
                  <a:gd name="T82" fmla="*/ 98 w 125"/>
                  <a:gd name="T83" fmla="*/ 79 h 103"/>
                  <a:gd name="T84" fmla="*/ 103 w 125"/>
                  <a:gd name="T85" fmla="*/ 76 h 103"/>
                  <a:gd name="T86" fmla="*/ 100 w 125"/>
                  <a:gd name="T87" fmla="*/ 81 h 103"/>
                  <a:gd name="T88" fmla="*/ 100 w 125"/>
                  <a:gd name="T89" fmla="*/ 85 h 103"/>
                  <a:gd name="T90" fmla="*/ 106 w 125"/>
                  <a:gd name="T91" fmla="*/ 81 h 103"/>
                  <a:gd name="T92" fmla="*/ 111 w 125"/>
                  <a:gd name="T93" fmla="*/ 74 h 103"/>
                  <a:gd name="T94" fmla="*/ 110 w 125"/>
                  <a:gd name="T95" fmla="*/ 61 h 103"/>
                  <a:gd name="T96" fmla="*/ 113 w 125"/>
                  <a:gd name="T97" fmla="*/ 52 h 103"/>
                  <a:gd name="T98" fmla="*/ 113 w 125"/>
                  <a:gd name="T99" fmla="*/ 42 h 103"/>
                  <a:gd name="T100" fmla="*/ 117 w 125"/>
                  <a:gd name="T101" fmla="*/ 40 h 103"/>
                  <a:gd name="T102" fmla="*/ 118 w 125"/>
                  <a:gd name="T103" fmla="*/ 37 h 103"/>
                  <a:gd name="T104" fmla="*/ 123 w 125"/>
                  <a:gd name="T105" fmla="*/ 31 h 103"/>
                  <a:gd name="T106" fmla="*/ 122 w 125"/>
                  <a:gd name="T107" fmla="*/ 19 h 103"/>
                  <a:gd name="T108" fmla="*/ 117 w 125"/>
                  <a:gd name="T109" fmla="*/ 10 h 103"/>
                  <a:gd name="T110" fmla="*/ 114 w 125"/>
                  <a:gd name="T111" fmla="*/ 0 h 103"/>
                  <a:gd name="T112" fmla="*/ 111 w 125"/>
                  <a:gd name="T113" fmla="*/ 4 h 103"/>
                  <a:gd name="T114" fmla="*/ 116 w 125"/>
                  <a:gd name="T115" fmla="*/ 4 h 103"/>
                  <a:gd name="T116" fmla="*/ 110 w 125"/>
                  <a:gd name="T117" fmla="*/ 8 h 103"/>
                  <a:gd name="T118" fmla="*/ 106 w 125"/>
                  <a:gd name="T119" fmla="*/ 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5" h="103">
                    <a:moveTo>
                      <a:pt x="106" y="3"/>
                    </a:moveTo>
                    <a:cubicBezTo>
                      <a:pt x="105" y="4"/>
                      <a:pt x="106" y="5"/>
                      <a:pt x="105" y="6"/>
                    </a:cubicBezTo>
                    <a:cubicBezTo>
                      <a:pt x="105" y="7"/>
                      <a:pt x="100" y="10"/>
                      <a:pt x="100" y="11"/>
                    </a:cubicBezTo>
                    <a:cubicBezTo>
                      <a:pt x="100" y="13"/>
                      <a:pt x="102" y="12"/>
                      <a:pt x="101" y="14"/>
                    </a:cubicBezTo>
                    <a:cubicBezTo>
                      <a:pt x="100" y="16"/>
                      <a:pt x="100" y="19"/>
                      <a:pt x="100" y="19"/>
                    </a:cubicBezTo>
                    <a:cubicBezTo>
                      <a:pt x="100" y="20"/>
                      <a:pt x="98" y="18"/>
                      <a:pt x="98" y="19"/>
                    </a:cubicBezTo>
                    <a:cubicBezTo>
                      <a:pt x="98" y="20"/>
                      <a:pt x="98" y="20"/>
                      <a:pt x="99" y="21"/>
                    </a:cubicBezTo>
                    <a:cubicBezTo>
                      <a:pt x="101" y="23"/>
                      <a:pt x="102" y="23"/>
                      <a:pt x="101" y="25"/>
                    </a:cubicBezTo>
                    <a:cubicBezTo>
                      <a:pt x="101" y="26"/>
                      <a:pt x="100" y="31"/>
                      <a:pt x="99" y="33"/>
                    </a:cubicBezTo>
                    <a:cubicBezTo>
                      <a:pt x="98" y="34"/>
                      <a:pt x="98" y="35"/>
                      <a:pt x="97" y="37"/>
                    </a:cubicBezTo>
                    <a:cubicBezTo>
                      <a:pt x="96" y="38"/>
                      <a:pt x="96" y="41"/>
                      <a:pt x="95" y="43"/>
                    </a:cubicBezTo>
                    <a:cubicBezTo>
                      <a:pt x="95" y="44"/>
                      <a:pt x="93" y="46"/>
                      <a:pt x="92" y="47"/>
                    </a:cubicBezTo>
                    <a:cubicBezTo>
                      <a:pt x="91" y="48"/>
                      <a:pt x="89" y="51"/>
                      <a:pt x="87" y="53"/>
                    </a:cubicBezTo>
                    <a:cubicBezTo>
                      <a:pt x="85" y="54"/>
                      <a:pt x="84" y="55"/>
                      <a:pt x="80" y="56"/>
                    </a:cubicBezTo>
                    <a:cubicBezTo>
                      <a:pt x="77" y="58"/>
                      <a:pt x="76" y="59"/>
                      <a:pt x="74" y="60"/>
                    </a:cubicBezTo>
                    <a:cubicBezTo>
                      <a:pt x="73" y="61"/>
                      <a:pt x="72" y="62"/>
                      <a:pt x="71" y="61"/>
                    </a:cubicBezTo>
                    <a:cubicBezTo>
                      <a:pt x="69" y="60"/>
                      <a:pt x="70" y="60"/>
                      <a:pt x="69" y="59"/>
                    </a:cubicBezTo>
                    <a:cubicBezTo>
                      <a:pt x="68" y="58"/>
                      <a:pt x="65" y="58"/>
                      <a:pt x="67" y="57"/>
                    </a:cubicBezTo>
                    <a:cubicBezTo>
                      <a:pt x="68" y="56"/>
                      <a:pt x="73" y="56"/>
                      <a:pt x="72" y="54"/>
                    </a:cubicBezTo>
                    <a:cubicBezTo>
                      <a:pt x="72" y="51"/>
                      <a:pt x="73" y="49"/>
                      <a:pt x="71" y="51"/>
                    </a:cubicBezTo>
                    <a:cubicBezTo>
                      <a:pt x="69" y="52"/>
                      <a:pt x="66" y="53"/>
                      <a:pt x="65" y="54"/>
                    </a:cubicBezTo>
                    <a:cubicBezTo>
                      <a:pt x="65" y="56"/>
                      <a:pt x="64" y="56"/>
                      <a:pt x="65" y="58"/>
                    </a:cubicBezTo>
                    <a:cubicBezTo>
                      <a:pt x="65" y="60"/>
                      <a:pt x="65" y="61"/>
                      <a:pt x="63" y="63"/>
                    </a:cubicBezTo>
                    <a:cubicBezTo>
                      <a:pt x="61" y="66"/>
                      <a:pt x="58" y="68"/>
                      <a:pt x="57" y="70"/>
                    </a:cubicBezTo>
                    <a:cubicBezTo>
                      <a:pt x="57" y="72"/>
                      <a:pt x="58" y="72"/>
                      <a:pt x="58" y="74"/>
                    </a:cubicBezTo>
                    <a:cubicBezTo>
                      <a:pt x="58" y="76"/>
                      <a:pt x="56" y="77"/>
                      <a:pt x="54" y="77"/>
                    </a:cubicBezTo>
                    <a:cubicBezTo>
                      <a:pt x="53" y="77"/>
                      <a:pt x="52" y="76"/>
                      <a:pt x="51" y="77"/>
                    </a:cubicBezTo>
                    <a:cubicBezTo>
                      <a:pt x="50" y="77"/>
                      <a:pt x="50" y="79"/>
                      <a:pt x="49" y="78"/>
                    </a:cubicBezTo>
                    <a:cubicBezTo>
                      <a:pt x="48" y="76"/>
                      <a:pt x="50" y="74"/>
                      <a:pt x="48" y="74"/>
                    </a:cubicBezTo>
                    <a:cubicBezTo>
                      <a:pt x="47" y="74"/>
                      <a:pt x="48" y="75"/>
                      <a:pt x="45" y="76"/>
                    </a:cubicBezTo>
                    <a:cubicBezTo>
                      <a:pt x="42" y="76"/>
                      <a:pt x="41" y="76"/>
                      <a:pt x="38" y="76"/>
                    </a:cubicBezTo>
                    <a:cubicBezTo>
                      <a:pt x="34" y="76"/>
                      <a:pt x="29" y="76"/>
                      <a:pt x="27" y="76"/>
                    </a:cubicBezTo>
                    <a:cubicBezTo>
                      <a:pt x="26" y="77"/>
                      <a:pt x="20" y="78"/>
                      <a:pt x="20" y="78"/>
                    </a:cubicBezTo>
                    <a:cubicBezTo>
                      <a:pt x="19" y="79"/>
                      <a:pt x="20" y="80"/>
                      <a:pt x="20" y="80"/>
                    </a:cubicBezTo>
                    <a:cubicBezTo>
                      <a:pt x="19" y="81"/>
                      <a:pt x="16" y="83"/>
                      <a:pt x="15" y="84"/>
                    </a:cubicBezTo>
                    <a:cubicBezTo>
                      <a:pt x="14" y="84"/>
                      <a:pt x="11" y="86"/>
                      <a:pt x="10" y="87"/>
                    </a:cubicBezTo>
                    <a:cubicBezTo>
                      <a:pt x="9" y="89"/>
                      <a:pt x="7" y="91"/>
                      <a:pt x="6" y="91"/>
                    </a:cubicBezTo>
                    <a:cubicBezTo>
                      <a:pt x="4" y="91"/>
                      <a:pt x="2" y="89"/>
                      <a:pt x="1" y="91"/>
                    </a:cubicBezTo>
                    <a:cubicBezTo>
                      <a:pt x="1" y="92"/>
                      <a:pt x="0" y="95"/>
                      <a:pt x="1" y="95"/>
                    </a:cubicBezTo>
                    <a:cubicBezTo>
                      <a:pt x="3" y="96"/>
                      <a:pt x="5" y="96"/>
                      <a:pt x="7" y="96"/>
                    </a:cubicBezTo>
                    <a:cubicBezTo>
                      <a:pt x="10" y="95"/>
                      <a:pt x="11" y="95"/>
                      <a:pt x="12" y="96"/>
                    </a:cubicBezTo>
                    <a:cubicBezTo>
                      <a:pt x="14" y="97"/>
                      <a:pt x="12" y="99"/>
                      <a:pt x="14" y="98"/>
                    </a:cubicBezTo>
                    <a:cubicBezTo>
                      <a:pt x="16" y="97"/>
                      <a:pt x="15" y="95"/>
                      <a:pt x="16" y="94"/>
                    </a:cubicBezTo>
                    <a:cubicBezTo>
                      <a:pt x="17" y="92"/>
                      <a:pt x="17" y="91"/>
                      <a:pt x="18" y="91"/>
                    </a:cubicBezTo>
                    <a:cubicBezTo>
                      <a:pt x="19" y="92"/>
                      <a:pt x="19" y="93"/>
                      <a:pt x="21" y="93"/>
                    </a:cubicBezTo>
                    <a:cubicBezTo>
                      <a:pt x="23" y="93"/>
                      <a:pt x="24" y="93"/>
                      <a:pt x="26" y="92"/>
                    </a:cubicBezTo>
                    <a:cubicBezTo>
                      <a:pt x="27" y="91"/>
                      <a:pt x="27" y="91"/>
                      <a:pt x="28" y="90"/>
                    </a:cubicBezTo>
                    <a:cubicBezTo>
                      <a:pt x="30" y="89"/>
                      <a:pt x="29" y="90"/>
                      <a:pt x="31" y="90"/>
                    </a:cubicBezTo>
                    <a:cubicBezTo>
                      <a:pt x="33" y="90"/>
                      <a:pt x="34" y="90"/>
                      <a:pt x="34" y="89"/>
                    </a:cubicBezTo>
                    <a:cubicBezTo>
                      <a:pt x="35" y="88"/>
                      <a:pt x="34" y="88"/>
                      <a:pt x="36" y="87"/>
                    </a:cubicBezTo>
                    <a:cubicBezTo>
                      <a:pt x="37" y="87"/>
                      <a:pt x="37" y="86"/>
                      <a:pt x="40" y="87"/>
                    </a:cubicBezTo>
                    <a:cubicBezTo>
                      <a:pt x="42" y="87"/>
                      <a:pt x="50" y="87"/>
                      <a:pt x="51" y="87"/>
                    </a:cubicBezTo>
                    <a:cubicBezTo>
                      <a:pt x="51" y="87"/>
                      <a:pt x="52" y="89"/>
                      <a:pt x="51" y="90"/>
                    </a:cubicBezTo>
                    <a:cubicBezTo>
                      <a:pt x="50" y="90"/>
                      <a:pt x="48" y="91"/>
                      <a:pt x="48" y="92"/>
                    </a:cubicBezTo>
                    <a:cubicBezTo>
                      <a:pt x="48" y="93"/>
                      <a:pt x="49" y="95"/>
                      <a:pt x="48" y="96"/>
                    </a:cubicBezTo>
                    <a:cubicBezTo>
                      <a:pt x="47" y="97"/>
                      <a:pt x="46" y="97"/>
                      <a:pt x="47" y="98"/>
                    </a:cubicBezTo>
                    <a:cubicBezTo>
                      <a:pt x="48" y="98"/>
                      <a:pt x="50" y="98"/>
                      <a:pt x="50" y="99"/>
                    </a:cubicBezTo>
                    <a:cubicBezTo>
                      <a:pt x="50" y="100"/>
                      <a:pt x="49" y="101"/>
                      <a:pt x="50" y="101"/>
                    </a:cubicBezTo>
                    <a:cubicBezTo>
                      <a:pt x="52" y="102"/>
                      <a:pt x="53" y="103"/>
                      <a:pt x="54" y="102"/>
                    </a:cubicBezTo>
                    <a:cubicBezTo>
                      <a:pt x="56" y="102"/>
                      <a:pt x="58" y="99"/>
                      <a:pt x="59" y="98"/>
                    </a:cubicBezTo>
                    <a:cubicBezTo>
                      <a:pt x="59" y="97"/>
                      <a:pt x="62" y="94"/>
                      <a:pt x="63" y="93"/>
                    </a:cubicBezTo>
                    <a:cubicBezTo>
                      <a:pt x="64" y="92"/>
                      <a:pt x="64" y="92"/>
                      <a:pt x="65" y="92"/>
                    </a:cubicBezTo>
                    <a:cubicBezTo>
                      <a:pt x="65" y="92"/>
                      <a:pt x="67" y="93"/>
                      <a:pt x="67" y="92"/>
                    </a:cubicBezTo>
                    <a:cubicBezTo>
                      <a:pt x="67" y="91"/>
                      <a:pt x="67" y="90"/>
                      <a:pt x="65" y="90"/>
                    </a:cubicBezTo>
                    <a:cubicBezTo>
                      <a:pt x="64" y="89"/>
                      <a:pt x="63" y="90"/>
                      <a:pt x="63" y="88"/>
                    </a:cubicBezTo>
                    <a:cubicBezTo>
                      <a:pt x="63" y="87"/>
                      <a:pt x="64" y="86"/>
                      <a:pt x="64" y="85"/>
                    </a:cubicBezTo>
                    <a:cubicBezTo>
                      <a:pt x="65" y="84"/>
                      <a:pt x="65" y="82"/>
                      <a:pt x="66" y="82"/>
                    </a:cubicBezTo>
                    <a:cubicBezTo>
                      <a:pt x="67" y="82"/>
                      <a:pt x="67" y="84"/>
                      <a:pt x="67" y="85"/>
                    </a:cubicBezTo>
                    <a:cubicBezTo>
                      <a:pt x="67" y="86"/>
                      <a:pt x="68" y="85"/>
                      <a:pt x="69" y="85"/>
                    </a:cubicBezTo>
                    <a:cubicBezTo>
                      <a:pt x="70" y="85"/>
                      <a:pt x="70" y="86"/>
                      <a:pt x="70" y="87"/>
                    </a:cubicBezTo>
                    <a:cubicBezTo>
                      <a:pt x="70" y="87"/>
                      <a:pt x="68" y="89"/>
                      <a:pt x="69" y="89"/>
                    </a:cubicBezTo>
                    <a:cubicBezTo>
                      <a:pt x="71" y="89"/>
                      <a:pt x="73" y="88"/>
                      <a:pt x="74" y="87"/>
                    </a:cubicBezTo>
                    <a:cubicBezTo>
                      <a:pt x="76" y="87"/>
                      <a:pt x="77" y="87"/>
                      <a:pt x="79" y="87"/>
                    </a:cubicBezTo>
                    <a:cubicBezTo>
                      <a:pt x="80" y="87"/>
                      <a:pt x="82" y="88"/>
                      <a:pt x="82" y="87"/>
                    </a:cubicBezTo>
                    <a:cubicBezTo>
                      <a:pt x="83" y="85"/>
                      <a:pt x="83" y="84"/>
                      <a:pt x="85" y="83"/>
                    </a:cubicBezTo>
                    <a:cubicBezTo>
                      <a:pt x="86" y="82"/>
                      <a:pt x="86" y="82"/>
                      <a:pt x="87" y="82"/>
                    </a:cubicBezTo>
                    <a:cubicBezTo>
                      <a:pt x="88" y="82"/>
                      <a:pt x="89" y="82"/>
                      <a:pt x="89" y="83"/>
                    </a:cubicBezTo>
                    <a:cubicBezTo>
                      <a:pt x="89" y="83"/>
                      <a:pt x="88" y="83"/>
                      <a:pt x="88" y="84"/>
                    </a:cubicBezTo>
                    <a:cubicBezTo>
                      <a:pt x="88" y="85"/>
                      <a:pt x="88" y="89"/>
                      <a:pt x="89" y="88"/>
                    </a:cubicBezTo>
                    <a:cubicBezTo>
                      <a:pt x="89" y="88"/>
                      <a:pt x="90" y="87"/>
                      <a:pt x="91" y="86"/>
                    </a:cubicBezTo>
                    <a:cubicBezTo>
                      <a:pt x="92" y="85"/>
                      <a:pt x="92" y="85"/>
                      <a:pt x="92" y="83"/>
                    </a:cubicBezTo>
                    <a:cubicBezTo>
                      <a:pt x="92" y="82"/>
                      <a:pt x="92" y="81"/>
                      <a:pt x="93" y="81"/>
                    </a:cubicBezTo>
                    <a:cubicBezTo>
                      <a:pt x="94" y="81"/>
                      <a:pt x="95" y="81"/>
                      <a:pt x="96" y="80"/>
                    </a:cubicBezTo>
                    <a:cubicBezTo>
                      <a:pt x="97" y="80"/>
                      <a:pt x="98" y="80"/>
                      <a:pt x="98" y="79"/>
                    </a:cubicBezTo>
                    <a:cubicBezTo>
                      <a:pt x="98" y="77"/>
                      <a:pt x="98" y="77"/>
                      <a:pt x="99" y="76"/>
                    </a:cubicBezTo>
                    <a:cubicBezTo>
                      <a:pt x="101" y="76"/>
                      <a:pt x="103" y="76"/>
                      <a:pt x="103" y="76"/>
                    </a:cubicBezTo>
                    <a:cubicBezTo>
                      <a:pt x="103" y="76"/>
                      <a:pt x="101" y="78"/>
                      <a:pt x="101" y="78"/>
                    </a:cubicBezTo>
                    <a:cubicBezTo>
                      <a:pt x="100" y="79"/>
                      <a:pt x="100" y="80"/>
                      <a:pt x="100" y="81"/>
                    </a:cubicBezTo>
                    <a:cubicBezTo>
                      <a:pt x="100" y="82"/>
                      <a:pt x="100" y="83"/>
                      <a:pt x="100" y="83"/>
                    </a:cubicBezTo>
                    <a:cubicBezTo>
                      <a:pt x="100" y="84"/>
                      <a:pt x="99" y="85"/>
                      <a:pt x="100" y="85"/>
                    </a:cubicBezTo>
                    <a:cubicBezTo>
                      <a:pt x="101" y="85"/>
                      <a:pt x="102" y="84"/>
                      <a:pt x="103" y="83"/>
                    </a:cubicBezTo>
                    <a:cubicBezTo>
                      <a:pt x="104" y="82"/>
                      <a:pt x="106" y="82"/>
                      <a:pt x="106" y="81"/>
                    </a:cubicBezTo>
                    <a:cubicBezTo>
                      <a:pt x="106" y="80"/>
                      <a:pt x="105" y="78"/>
                      <a:pt x="107" y="77"/>
                    </a:cubicBezTo>
                    <a:cubicBezTo>
                      <a:pt x="108" y="76"/>
                      <a:pt x="111" y="75"/>
                      <a:pt x="111" y="74"/>
                    </a:cubicBezTo>
                    <a:cubicBezTo>
                      <a:pt x="111" y="74"/>
                      <a:pt x="108" y="70"/>
                      <a:pt x="108" y="69"/>
                    </a:cubicBezTo>
                    <a:cubicBezTo>
                      <a:pt x="108" y="67"/>
                      <a:pt x="109" y="62"/>
                      <a:pt x="110" y="61"/>
                    </a:cubicBezTo>
                    <a:cubicBezTo>
                      <a:pt x="111" y="59"/>
                      <a:pt x="113" y="58"/>
                      <a:pt x="113" y="57"/>
                    </a:cubicBezTo>
                    <a:cubicBezTo>
                      <a:pt x="113" y="55"/>
                      <a:pt x="113" y="54"/>
                      <a:pt x="113" y="52"/>
                    </a:cubicBezTo>
                    <a:cubicBezTo>
                      <a:pt x="112" y="50"/>
                      <a:pt x="111" y="49"/>
                      <a:pt x="112" y="47"/>
                    </a:cubicBezTo>
                    <a:cubicBezTo>
                      <a:pt x="113" y="45"/>
                      <a:pt x="113" y="42"/>
                      <a:pt x="113" y="42"/>
                    </a:cubicBezTo>
                    <a:cubicBezTo>
                      <a:pt x="113" y="41"/>
                      <a:pt x="113" y="41"/>
                      <a:pt x="115" y="41"/>
                    </a:cubicBezTo>
                    <a:cubicBezTo>
                      <a:pt x="116" y="40"/>
                      <a:pt x="116" y="39"/>
                      <a:pt x="117" y="40"/>
                    </a:cubicBezTo>
                    <a:cubicBezTo>
                      <a:pt x="117" y="41"/>
                      <a:pt x="118" y="43"/>
                      <a:pt x="119" y="42"/>
                    </a:cubicBezTo>
                    <a:cubicBezTo>
                      <a:pt x="119" y="40"/>
                      <a:pt x="118" y="39"/>
                      <a:pt x="118" y="37"/>
                    </a:cubicBezTo>
                    <a:cubicBezTo>
                      <a:pt x="119" y="35"/>
                      <a:pt x="118" y="34"/>
                      <a:pt x="120" y="33"/>
                    </a:cubicBezTo>
                    <a:cubicBezTo>
                      <a:pt x="122" y="32"/>
                      <a:pt x="122" y="33"/>
                      <a:pt x="123" y="31"/>
                    </a:cubicBezTo>
                    <a:cubicBezTo>
                      <a:pt x="124" y="29"/>
                      <a:pt x="125" y="28"/>
                      <a:pt x="125" y="26"/>
                    </a:cubicBezTo>
                    <a:cubicBezTo>
                      <a:pt x="125" y="25"/>
                      <a:pt x="123" y="20"/>
                      <a:pt x="122" y="19"/>
                    </a:cubicBezTo>
                    <a:cubicBezTo>
                      <a:pt x="122" y="18"/>
                      <a:pt x="122" y="15"/>
                      <a:pt x="121" y="14"/>
                    </a:cubicBezTo>
                    <a:cubicBezTo>
                      <a:pt x="120" y="13"/>
                      <a:pt x="117" y="12"/>
                      <a:pt x="117" y="10"/>
                    </a:cubicBezTo>
                    <a:cubicBezTo>
                      <a:pt x="118" y="8"/>
                      <a:pt x="119" y="2"/>
                      <a:pt x="118" y="1"/>
                    </a:cubicBezTo>
                    <a:cubicBezTo>
                      <a:pt x="118" y="1"/>
                      <a:pt x="115" y="0"/>
                      <a:pt x="114" y="0"/>
                    </a:cubicBezTo>
                    <a:cubicBezTo>
                      <a:pt x="113" y="0"/>
                      <a:pt x="112" y="0"/>
                      <a:pt x="111" y="1"/>
                    </a:cubicBezTo>
                    <a:cubicBezTo>
                      <a:pt x="111" y="1"/>
                      <a:pt x="108" y="4"/>
                      <a:pt x="111" y="4"/>
                    </a:cubicBezTo>
                    <a:cubicBezTo>
                      <a:pt x="113" y="4"/>
                      <a:pt x="114" y="3"/>
                      <a:pt x="115" y="3"/>
                    </a:cubicBezTo>
                    <a:cubicBezTo>
                      <a:pt x="115" y="3"/>
                      <a:pt x="116" y="4"/>
                      <a:pt x="116" y="4"/>
                    </a:cubicBezTo>
                    <a:cubicBezTo>
                      <a:pt x="116" y="5"/>
                      <a:pt x="116" y="8"/>
                      <a:pt x="114" y="8"/>
                    </a:cubicBezTo>
                    <a:cubicBezTo>
                      <a:pt x="112" y="8"/>
                      <a:pt x="110" y="8"/>
                      <a:pt x="110" y="8"/>
                    </a:cubicBezTo>
                    <a:cubicBezTo>
                      <a:pt x="109" y="9"/>
                      <a:pt x="109" y="5"/>
                      <a:pt x="108" y="5"/>
                    </a:cubicBezTo>
                    <a:cubicBezTo>
                      <a:pt x="108" y="4"/>
                      <a:pt x="107" y="2"/>
                      <a:pt x="106" y="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92" name="Freeform 628">
                <a:extLst>
                  <a:ext uri="{FF2B5EF4-FFF2-40B4-BE49-F238E27FC236}">
                    <a16:creationId xmlns:a16="http://schemas.microsoft.com/office/drawing/2014/main" id="{23D5F749-FB99-E842-AF17-40802A7BD473}"/>
                  </a:ext>
                </a:extLst>
              </p:cNvPr>
              <p:cNvSpPr>
                <a:spLocks/>
              </p:cNvSpPr>
              <p:nvPr/>
            </p:nvSpPr>
            <p:spPr bwMode="auto">
              <a:xfrm>
                <a:off x="7567612" y="3181350"/>
                <a:ext cx="65088" cy="80963"/>
              </a:xfrm>
              <a:custGeom>
                <a:avLst/>
                <a:gdLst>
                  <a:gd name="T0" fmla="*/ 12 w 28"/>
                  <a:gd name="T1" fmla="*/ 1 h 35"/>
                  <a:gd name="T2" fmla="*/ 15 w 28"/>
                  <a:gd name="T3" fmla="*/ 0 h 35"/>
                  <a:gd name="T4" fmla="*/ 16 w 28"/>
                  <a:gd name="T5" fmla="*/ 2 h 35"/>
                  <a:gd name="T6" fmla="*/ 19 w 28"/>
                  <a:gd name="T7" fmla="*/ 4 h 35"/>
                  <a:gd name="T8" fmla="*/ 23 w 28"/>
                  <a:gd name="T9" fmla="*/ 4 h 35"/>
                  <a:gd name="T10" fmla="*/ 23 w 28"/>
                  <a:gd name="T11" fmla="*/ 6 h 35"/>
                  <a:gd name="T12" fmla="*/ 22 w 28"/>
                  <a:gd name="T13" fmla="*/ 8 h 35"/>
                  <a:gd name="T14" fmla="*/ 27 w 28"/>
                  <a:gd name="T15" fmla="*/ 9 h 35"/>
                  <a:gd name="T16" fmla="*/ 28 w 28"/>
                  <a:gd name="T17" fmla="*/ 12 h 35"/>
                  <a:gd name="T18" fmla="*/ 26 w 28"/>
                  <a:gd name="T19" fmla="*/ 14 h 35"/>
                  <a:gd name="T20" fmla="*/ 24 w 28"/>
                  <a:gd name="T21" fmla="*/ 19 h 35"/>
                  <a:gd name="T22" fmla="*/ 21 w 28"/>
                  <a:gd name="T23" fmla="*/ 28 h 35"/>
                  <a:gd name="T24" fmla="*/ 20 w 28"/>
                  <a:gd name="T25" fmla="*/ 30 h 35"/>
                  <a:gd name="T26" fmla="*/ 17 w 28"/>
                  <a:gd name="T27" fmla="*/ 30 h 35"/>
                  <a:gd name="T28" fmla="*/ 18 w 28"/>
                  <a:gd name="T29" fmla="*/ 32 h 35"/>
                  <a:gd name="T30" fmla="*/ 14 w 28"/>
                  <a:gd name="T31" fmla="*/ 34 h 35"/>
                  <a:gd name="T32" fmla="*/ 14 w 28"/>
                  <a:gd name="T33" fmla="*/ 30 h 35"/>
                  <a:gd name="T34" fmla="*/ 15 w 28"/>
                  <a:gd name="T35" fmla="*/ 27 h 35"/>
                  <a:gd name="T36" fmla="*/ 12 w 28"/>
                  <a:gd name="T37" fmla="*/ 27 h 35"/>
                  <a:gd name="T38" fmla="*/ 11 w 28"/>
                  <a:gd name="T39" fmla="*/ 30 h 35"/>
                  <a:gd name="T40" fmla="*/ 12 w 28"/>
                  <a:gd name="T41" fmla="*/ 33 h 35"/>
                  <a:gd name="T42" fmla="*/ 11 w 28"/>
                  <a:gd name="T43" fmla="*/ 33 h 35"/>
                  <a:gd name="T44" fmla="*/ 8 w 28"/>
                  <a:gd name="T45" fmla="*/ 32 h 35"/>
                  <a:gd name="T46" fmla="*/ 7 w 28"/>
                  <a:gd name="T47" fmla="*/ 30 h 35"/>
                  <a:gd name="T48" fmla="*/ 8 w 28"/>
                  <a:gd name="T49" fmla="*/ 30 h 35"/>
                  <a:gd name="T50" fmla="*/ 7 w 28"/>
                  <a:gd name="T51" fmla="*/ 24 h 35"/>
                  <a:gd name="T52" fmla="*/ 11 w 28"/>
                  <a:gd name="T53" fmla="*/ 20 h 35"/>
                  <a:gd name="T54" fmla="*/ 12 w 28"/>
                  <a:gd name="T55" fmla="*/ 17 h 35"/>
                  <a:gd name="T56" fmla="*/ 10 w 28"/>
                  <a:gd name="T57" fmla="*/ 16 h 35"/>
                  <a:gd name="T58" fmla="*/ 12 w 28"/>
                  <a:gd name="T59" fmla="*/ 14 h 35"/>
                  <a:gd name="T60" fmla="*/ 10 w 28"/>
                  <a:gd name="T61" fmla="*/ 9 h 35"/>
                  <a:gd name="T62" fmla="*/ 7 w 28"/>
                  <a:gd name="T63" fmla="*/ 10 h 35"/>
                  <a:gd name="T64" fmla="*/ 7 w 28"/>
                  <a:gd name="T65" fmla="*/ 12 h 35"/>
                  <a:gd name="T66" fmla="*/ 5 w 28"/>
                  <a:gd name="T67" fmla="*/ 12 h 35"/>
                  <a:gd name="T68" fmla="*/ 2 w 28"/>
                  <a:gd name="T69" fmla="*/ 10 h 35"/>
                  <a:gd name="T70" fmla="*/ 1 w 28"/>
                  <a:gd name="T71" fmla="*/ 7 h 35"/>
                  <a:gd name="T72" fmla="*/ 3 w 28"/>
                  <a:gd name="T73" fmla="*/ 7 h 35"/>
                  <a:gd name="T74" fmla="*/ 4 w 28"/>
                  <a:gd name="T75" fmla="*/ 5 h 35"/>
                  <a:gd name="T76" fmla="*/ 7 w 28"/>
                  <a:gd name="T77" fmla="*/ 5 h 35"/>
                  <a:gd name="T78" fmla="*/ 9 w 28"/>
                  <a:gd name="T79" fmla="*/ 3 h 35"/>
                  <a:gd name="T80" fmla="*/ 12 w 28"/>
                  <a:gd name="T81"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 h="35">
                    <a:moveTo>
                      <a:pt x="12" y="1"/>
                    </a:moveTo>
                    <a:cubicBezTo>
                      <a:pt x="13" y="0"/>
                      <a:pt x="14" y="0"/>
                      <a:pt x="15" y="0"/>
                    </a:cubicBezTo>
                    <a:cubicBezTo>
                      <a:pt x="16" y="1"/>
                      <a:pt x="15" y="1"/>
                      <a:pt x="16" y="2"/>
                    </a:cubicBezTo>
                    <a:cubicBezTo>
                      <a:pt x="17" y="3"/>
                      <a:pt x="17" y="4"/>
                      <a:pt x="19" y="4"/>
                    </a:cubicBezTo>
                    <a:cubicBezTo>
                      <a:pt x="21" y="4"/>
                      <a:pt x="23" y="3"/>
                      <a:pt x="23" y="4"/>
                    </a:cubicBezTo>
                    <a:cubicBezTo>
                      <a:pt x="24" y="5"/>
                      <a:pt x="24" y="5"/>
                      <a:pt x="23" y="6"/>
                    </a:cubicBezTo>
                    <a:cubicBezTo>
                      <a:pt x="22" y="7"/>
                      <a:pt x="20" y="8"/>
                      <a:pt x="22" y="8"/>
                    </a:cubicBezTo>
                    <a:cubicBezTo>
                      <a:pt x="23" y="9"/>
                      <a:pt x="26" y="8"/>
                      <a:pt x="27" y="9"/>
                    </a:cubicBezTo>
                    <a:cubicBezTo>
                      <a:pt x="27" y="10"/>
                      <a:pt x="28" y="11"/>
                      <a:pt x="28" y="12"/>
                    </a:cubicBezTo>
                    <a:cubicBezTo>
                      <a:pt x="28" y="13"/>
                      <a:pt x="26" y="13"/>
                      <a:pt x="26" y="14"/>
                    </a:cubicBezTo>
                    <a:cubicBezTo>
                      <a:pt x="25" y="16"/>
                      <a:pt x="25" y="17"/>
                      <a:pt x="24" y="19"/>
                    </a:cubicBezTo>
                    <a:cubicBezTo>
                      <a:pt x="24" y="21"/>
                      <a:pt x="22" y="27"/>
                      <a:pt x="21" y="28"/>
                    </a:cubicBezTo>
                    <a:cubicBezTo>
                      <a:pt x="20" y="30"/>
                      <a:pt x="20" y="30"/>
                      <a:pt x="20" y="30"/>
                    </a:cubicBezTo>
                    <a:cubicBezTo>
                      <a:pt x="19" y="30"/>
                      <a:pt x="18" y="29"/>
                      <a:pt x="17" y="30"/>
                    </a:cubicBezTo>
                    <a:cubicBezTo>
                      <a:pt x="17" y="31"/>
                      <a:pt x="18" y="31"/>
                      <a:pt x="18" y="32"/>
                    </a:cubicBezTo>
                    <a:cubicBezTo>
                      <a:pt x="17" y="32"/>
                      <a:pt x="14" y="35"/>
                      <a:pt x="14" y="34"/>
                    </a:cubicBezTo>
                    <a:cubicBezTo>
                      <a:pt x="14" y="34"/>
                      <a:pt x="14" y="31"/>
                      <a:pt x="14" y="30"/>
                    </a:cubicBezTo>
                    <a:cubicBezTo>
                      <a:pt x="14" y="29"/>
                      <a:pt x="16" y="27"/>
                      <a:pt x="15" y="27"/>
                    </a:cubicBezTo>
                    <a:cubicBezTo>
                      <a:pt x="14" y="27"/>
                      <a:pt x="12" y="27"/>
                      <a:pt x="12" y="27"/>
                    </a:cubicBezTo>
                    <a:cubicBezTo>
                      <a:pt x="12" y="28"/>
                      <a:pt x="11" y="29"/>
                      <a:pt x="11" y="30"/>
                    </a:cubicBezTo>
                    <a:cubicBezTo>
                      <a:pt x="12" y="31"/>
                      <a:pt x="12" y="32"/>
                      <a:pt x="12" y="33"/>
                    </a:cubicBezTo>
                    <a:cubicBezTo>
                      <a:pt x="12" y="33"/>
                      <a:pt x="12" y="33"/>
                      <a:pt x="11" y="33"/>
                    </a:cubicBezTo>
                    <a:cubicBezTo>
                      <a:pt x="10" y="33"/>
                      <a:pt x="8" y="33"/>
                      <a:pt x="8" y="32"/>
                    </a:cubicBezTo>
                    <a:cubicBezTo>
                      <a:pt x="7" y="32"/>
                      <a:pt x="7" y="31"/>
                      <a:pt x="7" y="30"/>
                    </a:cubicBezTo>
                    <a:cubicBezTo>
                      <a:pt x="6" y="30"/>
                      <a:pt x="8" y="31"/>
                      <a:pt x="8" y="30"/>
                    </a:cubicBezTo>
                    <a:cubicBezTo>
                      <a:pt x="8" y="28"/>
                      <a:pt x="6" y="25"/>
                      <a:pt x="7" y="24"/>
                    </a:cubicBezTo>
                    <a:cubicBezTo>
                      <a:pt x="8" y="22"/>
                      <a:pt x="10" y="21"/>
                      <a:pt x="11" y="20"/>
                    </a:cubicBezTo>
                    <a:cubicBezTo>
                      <a:pt x="11" y="20"/>
                      <a:pt x="12" y="17"/>
                      <a:pt x="12" y="17"/>
                    </a:cubicBezTo>
                    <a:cubicBezTo>
                      <a:pt x="12" y="16"/>
                      <a:pt x="9" y="17"/>
                      <a:pt x="10" y="16"/>
                    </a:cubicBezTo>
                    <a:cubicBezTo>
                      <a:pt x="11" y="15"/>
                      <a:pt x="12" y="15"/>
                      <a:pt x="12" y="14"/>
                    </a:cubicBezTo>
                    <a:cubicBezTo>
                      <a:pt x="12" y="13"/>
                      <a:pt x="11" y="9"/>
                      <a:pt x="10" y="9"/>
                    </a:cubicBezTo>
                    <a:cubicBezTo>
                      <a:pt x="8" y="9"/>
                      <a:pt x="7" y="9"/>
                      <a:pt x="7" y="10"/>
                    </a:cubicBezTo>
                    <a:cubicBezTo>
                      <a:pt x="6" y="10"/>
                      <a:pt x="7" y="11"/>
                      <a:pt x="7" y="12"/>
                    </a:cubicBezTo>
                    <a:cubicBezTo>
                      <a:pt x="6" y="12"/>
                      <a:pt x="6" y="13"/>
                      <a:pt x="5" y="12"/>
                    </a:cubicBezTo>
                    <a:cubicBezTo>
                      <a:pt x="4" y="12"/>
                      <a:pt x="3" y="11"/>
                      <a:pt x="2" y="10"/>
                    </a:cubicBezTo>
                    <a:cubicBezTo>
                      <a:pt x="2" y="9"/>
                      <a:pt x="0" y="8"/>
                      <a:pt x="1" y="7"/>
                    </a:cubicBezTo>
                    <a:cubicBezTo>
                      <a:pt x="2" y="7"/>
                      <a:pt x="3" y="8"/>
                      <a:pt x="3" y="7"/>
                    </a:cubicBezTo>
                    <a:cubicBezTo>
                      <a:pt x="4" y="6"/>
                      <a:pt x="3" y="5"/>
                      <a:pt x="4" y="5"/>
                    </a:cubicBezTo>
                    <a:cubicBezTo>
                      <a:pt x="5" y="5"/>
                      <a:pt x="6" y="6"/>
                      <a:pt x="7" y="5"/>
                    </a:cubicBezTo>
                    <a:cubicBezTo>
                      <a:pt x="8" y="5"/>
                      <a:pt x="9" y="4"/>
                      <a:pt x="9" y="3"/>
                    </a:cubicBezTo>
                    <a:cubicBezTo>
                      <a:pt x="10" y="2"/>
                      <a:pt x="11" y="1"/>
                      <a:pt x="12"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93" name="Freeform 632">
                <a:extLst>
                  <a:ext uri="{FF2B5EF4-FFF2-40B4-BE49-F238E27FC236}">
                    <a16:creationId xmlns:a16="http://schemas.microsoft.com/office/drawing/2014/main" id="{605A6DF4-B4A0-4C4A-B6A8-83EB1494669B}"/>
                  </a:ext>
                </a:extLst>
              </p:cNvPr>
              <p:cNvSpPr>
                <a:spLocks/>
              </p:cNvSpPr>
              <p:nvPr/>
            </p:nvSpPr>
            <p:spPr bwMode="auto">
              <a:xfrm>
                <a:off x="7827962" y="2833688"/>
                <a:ext cx="155575" cy="125413"/>
              </a:xfrm>
              <a:custGeom>
                <a:avLst/>
                <a:gdLst>
                  <a:gd name="T0" fmla="*/ 23 w 67"/>
                  <a:gd name="T1" fmla="*/ 1 h 55"/>
                  <a:gd name="T2" fmla="*/ 21 w 67"/>
                  <a:gd name="T3" fmla="*/ 1 h 55"/>
                  <a:gd name="T4" fmla="*/ 21 w 67"/>
                  <a:gd name="T5" fmla="*/ 6 h 55"/>
                  <a:gd name="T6" fmla="*/ 23 w 67"/>
                  <a:gd name="T7" fmla="*/ 12 h 55"/>
                  <a:gd name="T8" fmla="*/ 22 w 67"/>
                  <a:gd name="T9" fmla="*/ 16 h 55"/>
                  <a:gd name="T10" fmla="*/ 21 w 67"/>
                  <a:gd name="T11" fmla="*/ 21 h 55"/>
                  <a:gd name="T12" fmla="*/ 18 w 67"/>
                  <a:gd name="T13" fmla="*/ 24 h 55"/>
                  <a:gd name="T14" fmla="*/ 19 w 67"/>
                  <a:gd name="T15" fmla="*/ 29 h 55"/>
                  <a:gd name="T16" fmla="*/ 15 w 67"/>
                  <a:gd name="T17" fmla="*/ 32 h 55"/>
                  <a:gd name="T18" fmla="*/ 13 w 67"/>
                  <a:gd name="T19" fmla="*/ 31 h 55"/>
                  <a:gd name="T20" fmla="*/ 11 w 67"/>
                  <a:gd name="T21" fmla="*/ 31 h 55"/>
                  <a:gd name="T22" fmla="*/ 7 w 67"/>
                  <a:gd name="T23" fmla="*/ 29 h 55"/>
                  <a:gd name="T24" fmla="*/ 6 w 67"/>
                  <a:gd name="T25" fmla="*/ 30 h 55"/>
                  <a:gd name="T26" fmla="*/ 8 w 67"/>
                  <a:gd name="T27" fmla="*/ 33 h 55"/>
                  <a:gd name="T28" fmla="*/ 8 w 67"/>
                  <a:gd name="T29" fmla="*/ 34 h 55"/>
                  <a:gd name="T30" fmla="*/ 6 w 67"/>
                  <a:gd name="T31" fmla="*/ 37 h 55"/>
                  <a:gd name="T32" fmla="*/ 4 w 67"/>
                  <a:gd name="T33" fmla="*/ 37 h 55"/>
                  <a:gd name="T34" fmla="*/ 1 w 67"/>
                  <a:gd name="T35" fmla="*/ 38 h 55"/>
                  <a:gd name="T36" fmla="*/ 1 w 67"/>
                  <a:gd name="T37" fmla="*/ 42 h 55"/>
                  <a:gd name="T38" fmla="*/ 1 w 67"/>
                  <a:gd name="T39" fmla="*/ 44 h 55"/>
                  <a:gd name="T40" fmla="*/ 4 w 67"/>
                  <a:gd name="T41" fmla="*/ 47 h 55"/>
                  <a:gd name="T42" fmla="*/ 2 w 67"/>
                  <a:gd name="T43" fmla="*/ 53 h 55"/>
                  <a:gd name="T44" fmla="*/ 4 w 67"/>
                  <a:gd name="T45" fmla="*/ 55 h 55"/>
                  <a:gd name="T46" fmla="*/ 7 w 67"/>
                  <a:gd name="T47" fmla="*/ 52 h 55"/>
                  <a:gd name="T48" fmla="*/ 10 w 67"/>
                  <a:gd name="T49" fmla="*/ 50 h 55"/>
                  <a:gd name="T50" fmla="*/ 14 w 67"/>
                  <a:gd name="T51" fmla="*/ 51 h 55"/>
                  <a:gd name="T52" fmla="*/ 15 w 67"/>
                  <a:gd name="T53" fmla="*/ 49 h 55"/>
                  <a:gd name="T54" fmla="*/ 11 w 67"/>
                  <a:gd name="T55" fmla="*/ 46 h 55"/>
                  <a:gd name="T56" fmla="*/ 8 w 67"/>
                  <a:gd name="T57" fmla="*/ 46 h 55"/>
                  <a:gd name="T58" fmla="*/ 6 w 67"/>
                  <a:gd name="T59" fmla="*/ 44 h 55"/>
                  <a:gd name="T60" fmla="*/ 8 w 67"/>
                  <a:gd name="T61" fmla="*/ 40 h 55"/>
                  <a:gd name="T62" fmla="*/ 11 w 67"/>
                  <a:gd name="T63" fmla="*/ 40 h 55"/>
                  <a:gd name="T64" fmla="*/ 14 w 67"/>
                  <a:gd name="T65" fmla="*/ 43 h 55"/>
                  <a:gd name="T66" fmla="*/ 19 w 67"/>
                  <a:gd name="T67" fmla="*/ 40 h 55"/>
                  <a:gd name="T68" fmla="*/ 25 w 67"/>
                  <a:gd name="T69" fmla="*/ 40 h 55"/>
                  <a:gd name="T70" fmla="*/ 31 w 67"/>
                  <a:gd name="T71" fmla="*/ 44 h 55"/>
                  <a:gd name="T72" fmla="*/ 38 w 67"/>
                  <a:gd name="T73" fmla="*/ 48 h 55"/>
                  <a:gd name="T74" fmla="*/ 40 w 67"/>
                  <a:gd name="T75" fmla="*/ 41 h 55"/>
                  <a:gd name="T76" fmla="*/ 45 w 67"/>
                  <a:gd name="T77" fmla="*/ 36 h 55"/>
                  <a:gd name="T78" fmla="*/ 50 w 67"/>
                  <a:gd name="T79" fmla="*/ 35 h 55"/>
                  <a:gd name="T80" fmla="*/ 55 w 67"/>
                  <a:gd name="T81" fmla="*/ 35 h 55"/>
                  <a:gd name="T82" fmla="*/ 56 w 67"/>
                  <a:gd name="T83" fmla="*/ 33 h 55"/>
                  <a:gd name="T84" fmla="*/ 58 w 67"/>
                  <a:gd name="T85" fmla="*/ 34 h 55"/>
                  <a:gd name="T86" fmla="*/ 66 w 67"/>
                  <a:gd name="T87" fmla="*/ 30 h 55"/>
                  <a:gd name="T88" fmla="*/ 64 w 67"/>
                  <a:gd name="T89" fmla="*/ 29 h 55"/>
                  <a:gd name="T90" fmla="*/ 62 w 67"/>
                  <a:gd name="T91" fmla="*/ 30 h 55"/>
                  <a:gd name="T92" fmla="*/ 60 w 67"/>
                  <a:gd name="T93" fmla="*/ 26 h 55"/>
                  <a:gd name="T94" fmla="*/ 62 w 67"/>
                  <a:gd name="T95" fmla="*/ 26 h 55"/>
                  <a:gd name="T96" fmla="*/ 59 w 67"/>
                  <a:gd name="T97" fmla="*/ 24 h 55"/>
                  <a:gd name="T98" fmla="*/ 61 w 67"/>
                  <a:gd name="T99" fmla="*/ 16 h 55"/>
                  <a:gd name="T100" fmla="*/ 55 w 67"/>
                  <a:gd name="T101" fmla="*/ 21 h 55"/>
                  <a:gd name="T102" fmla="*/ 49 w 67"/>
                  <a:gd name="T103" fmla="*/ 20 h 55"/>
                  <a:gd name="T104" fmla="*/ 47 w 67"/>
                  <a:gd name="T105" fmla="*/ 18 h 55"/>
                  <a:gd name="T106" fmla="*/ 44 w 67"/>
                  <a:gd name="T107" fmla="*/ 19 h 55"/>
                  <a:gd name="T108" fmla="*/ 37 w 67"/>
                  <a:gd name="T109" fmla="*/ 13 h 55"/>
                  <a:gd name="T110" fmla="*/ 32 w 67"/>
                  <a:gd name="T111" fmla="*/ 9 h 55"/>
                  <a:gd name="T112" fmla="*/ 25 w 67"/>
                  <a:gd name="T113" fmla="*/ 0 h 55"/>
                  <a:gd name="T114" fmla="*/ 23 w 67"/>
                  <a:gd name="T115"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 h="55">
                    <a:moveTo>
                      <a:pt x="23" y="1"/>
                    </a:moveTo>
                    <a:cubicBezTo>
                      <a:pt x="21" y="2"/>
                      <a:pt x="21" y="1"/>
                      <a:pt x="21" y="1"/>
                    </a:cubicBezTo>
                    <a:cubicBezTo>
                      <a:pt x="20" y="2"/>
                      <a:pt x="20" y="5"/>
                      <a:pt x="21" y="6"/>
                    </a:cubicBezTo>
                    <a:cubicBezTo>
                      <a:pt x="22" y="8"/>
                      <a:pt x="23" y="10"/>
                      <a:pt x="23" y="12"/>
                    </a:cubicBezTo>
                    <a:cubicBezTo>
                      <a:pt x="23" y="13"/>
                      <a:pt x="22" y="15"/>
                      <a:pt x="22" y="16"/>
                    </a:cubicBezTo>
                    <a:cubicBezTo>
                      <a:pt x="21" y="17"/>
                      <a:pt x="22" y="19"/>
                      <a:pt x="21" y="21"/>
                    </a:cubicBezTo>
                    <a:cubicBezTo>
                      <a:pt x="20" y="22"/>
                      <a:pt x="18" y="23"/>
                      <a:pt x="18" y="24"/>
                    </a:cubicBezTo>
                    <a:cubicBezTo>
                      <a:pt x="17" y="26"/>
                      <a:pt x="19" y="28"/>
                      <a:pt x="19" y="29"/>
                    </a:cubicBezTo>
                    <a:cubicBezTo>
                      <a:pt x="19" y="30"/>
                      <a:pt x="16" y="32"/>
                      <a:pt x="15" y="32"/>
                    </a:cubicBezTo>
                    <a:cubicBezTo>
                      <a:pt x="15" y="32"/>
                      <a:pt x="14" y="30"/>
                      <a:pt x="13" y="31"/>
                    </a:cubicBezTo>
                    <a:cubicBezTo>
                      <a:pt x="12" y="31"/>
                      <a:pt x="11" y="32"/>
                      <a:pt x="11" y="31"/>
                    </a:cubicBezTo>
                    <a:cubicBezTo>
                      <a:pt x="10" y="31"/>
                      <a:pt x="8" y="29"/>
                      <a:pt x="7" y="29"/>
                    </a:cubicBezTo>
                    <a:cubicBezTo>
                      <a:pt x="7" y="29"/>
                      <a:pt x="6" y="30"/>
                      <a:pt x="6" y="30"/>
                    </a:cubicBezTo>
                    <a:cubicBezTo>
                      <a:pt x="6" y="30"/>
                      <a:pt x="7" y="32"/>
                      <a:pt x="8" y="33"/>
                    </a:cubicBezTo>
                    <a:cubicBezTo>
                      <a:pt x="8" y="34"/>
                      <a:pt x="9" y="33"/>
                      <a:pt x="8" y="34"/>
                    </a:cubicBezTo>
                    <a:cubicBezTo>
                      <a:pt x="7" y="36"/>
                      <a:pt x="7" y="37"/>
                      <a:pt x="6" y="37"/>
                    </a:cubicBezTo>
                    <a:cubicBezTo>
                      <a:pt x="6" y="37"/>
                      <a:pt x="5" y="36"/>
                      <a:pt x="4" y="37"/>
                    </a:cubicBezTo>
                    <a:cubicBezTo>
                      <a:pt x="3" y="37"/>
                      <a:pt x="2" y="38"/>
                      <a:pt x="1" y="38"/>
                    </a:cubicBezTo>
                    <a:cubicBezTo>
                      <a:pt x="1" y="39"/>
                      <a:pt x="1" y="41"/>
                      <a:pt x="1" y="42"/>
                    </a:cubicBezTo>
                    <a:cubicBezTo>
                      <a:pt x="0" y="43"/>
                      <a:pt x="0" y="43"/>
                      <a:pt x="1" y="44"/>
                    </a:cubicBezTo>
                    <a:cubicBezTo>
                      <a:pt x="2" y="45"/>
                      <a:pt x="4" y="46"/>
                      <a:pt x="4" y="47"/>
                    </a:cubicBezTo>
                    <a:cubicBezTo>
                      <a:pt x="4" y="48"/>
                      <a:pt x="2" y="52"/>
                      <a:pt x="2" y="53"/>
                    </a:cubicBezTo>
                    <a:cubicBezTo>
                      <a:pt x="3" y="53"/>
                      <a:pt x="4" y="55"/>
                      <a:pt x="4" y="55"/>
                    </a:cubicBezTo>
                    <a:cubicBezTo>
                      <a:pt x="5" y="55"/>
                      <a:pt x="6" y="53"/>
                      <a:pt x="7" y="52"/>
                    </a:cubicBezTo>
                    <a:cubicBezTo>
                      <a:pt x="8" y="51"/>
                      <a:pt x="9" y="49"/>
                      <a:pt x="10" y="50"/>
                    </a:cubicBezTo>
                    <a:cubicBezTo>
                      <a:pt x="11" y="50"/>
                      <a:pt x="13" y="51"/>
                      <a:pt x="14" y="51"/>
                    </a:cubicBezTo>
                    <a:cubicBezTo>
                      <a:pt x="14" y="50"/>
                      <a:pt x="16" y="50"/>
                      <a:pt x="15" y="49"/>
                    </a:cubicBezTo>
                    <a:cubicBezTo>
                      <a:pt x="14" y="48"/>
                      <a:pt x="13" y="46"/>
                      <a:pt x="11" y="46"/>
                    </a:cubicBezTo>
                    <a:cubicBezTo>
                      <a:pt x="10" y="46"/>
                      <a:pt x="9" y="46"/>
                      <a:pt x="8" y="46"/>
                    </a:cubicBezTo>
                    <a:cubicBezTo>
                      <a:pt x="7" y="45"/>
                      <a:pt x="5" y="45"/>
                      <a:pt x="6" y="44"/>
                    </a:cubicBezTo>
                    <a:cubicBezTo>
                      <a:pt x="6" y="43"/>
                      <a:pt x="7" y="40"/>
                      <a:pt x="8" y="40"/>
                    </a:cubicBezTo>
                    <a:cubicBezTo>
                      <a:pt x="9" y="40"/>
                      <a:pt x="10" y="39"/>
                      <a:pt x="11" y="40"/>
                    </a:cubicBezTo>
                    <a:cubicBezTo>
                      <a:pt x="12" y="42"/>
                      <a:pt x="13" y="44"/>
                      <a:pt x="14" y="43"/>
                    </a:cubicBezTo>
                    <a:cubicBezTo>
                      <a:pt x="15" y="42"/>
                      <a:pt x="17" y="40"/>
                      <a:pt x="19" y="40"/>
                    </a:cubicBezTo>
                    <a:cubicBezTo>
                      <a:pt x="21" y="39"/>
                      <a:pt x="24" y="39"/>
                      <a:pt x="25" y="40"/>
                    </a:cubicBezTo>
                    <a:cubicBezTo>
                      <a:pt x="26" y="41"/>
                      <a:pt x="29" y="43"/>
                      <a:pt x="31" y="44"/>
                    </a:cubicBezTo>
                    <a:cubicBezTo>
                      <a:pt x="33" y="45"/>
                      <a:pt x="37" y="48"/>
                      <a:pt x="38" y="48"/>
                    </a:cubicBezTo>
                    <a:cubicBezTo>
                      <a:pt x="39" y="47"/>
                      <a:pt x="39" y="42"/>
                      <a:pt x="40" y="41"/>
                    </a:cubicBezTo>
                    <a:cubicBezTo>
                      <a:pt x="41" y="40"/>
                      <a:pt x="44" y="36"/>
                      <a:pt x="45" y="36"/>
                    </a:cubicBezTo>
                    <a:cubicBezTo>
                      <a:pt x="47" y="35"/>
                      <a:pt x="48" y="35"/>
                      <a:pt x="50" y="35"/>
                    </a:cubicBezTo>
                    <a:cubicBezTo>
                      <a:pt x="52" y="36"/>
                      <a:pt x="54" y="36"/>
                      <a:pt x="55" y="35"/>
                    </a:cubicBezTo>
                    <a:cubicBezTo>
                      <a:pt x="55" y="34"/>
                      <a:pt x="55" y="33"/>
                      <a:pt x="56" y="33"/>
                    </a:cubicBezTo>
                    <a:cubicBezTo>
                      <a:pt x="57" y="33"/>
                      <a:pt x="56" y="34"/>
                      <a:pt x="58" y="34"/>
                    </a:cubicBezTo>
                    <a:cubicBezTo>
                      <a:pt x="59" y="33"/>
                      <a:pt x="66" y="31"/>
                      <a:pt x="66" y="30"/>
                    </a:cubicBezTo>
                    <a:cubicBezTo>
                      <a:pt x="67" y="29"/>
                      <a:pt x="65" y="29"/>
                      <a:pt x="64" y="29"/>
                    </a:cubicBezTo>
                    <a:cubicBezTo>
                      <a:pt x="63" y="30"/>
                      <a:pt x="63" y="30"/>
                      <a:pt x="62" y="30"/>
                    </a:cubicBezTo>
                    <a:cubicBezTo>
                      <a:pt x="60" y="30"/>
                      <a:pt x="59" y="26"/>
                      <a:pt x="60" y="26"/>
                    </a:cubicBezTo>
                    <a:cubicBezTo>
                      <a:pt x="61" y="26"/>
                      <a:pt x="62" y="27"/>
                      <a:pt x="62" y="26"/>
                    </a:cubicBezTo>
                    <a:cubicBezTo>
                      <a:pt x="62" y="25"/>
                      <a:pt x="60" y="26"/>
                      <a:pt x="59" y="24"/>
                    </a:cubicBezTo>
                    <a:cubicBezTo>
                      <a:pt x="59" y="21"/>
                      <a:pt x="62" y="16"/>
                      <a:pt x="61" y="16"/>
                    </a:cubicBezTo>
                    <a:cubicBezTo>
                      <a:pt x="60" y="16"/>
                      <a:pt x="58" y="21"/>
                      <a:pt x="55" y="21"/>
                    </a:cubicBezTo>
                    <a:cubicBezTo>
                      <a:pt x="53" y="21"/>
                      <a:pt x="49" y="21"/>
                      <a:pt x="49" y="20"/>
                    </a:cubicBezTo>
                    <a:cubicBezTo>
                      <a:pt x="49" y="19"/>
                      <a:pt x="49" y="18"/>
                      <a:pt x="47" y="18"/>
                    </a:cubicBezTo>
                    <a:cubicBezTo>
                      <a:pt x="45" y="19"/>
                      <a:pt x="44" y="20"/>
                      <a:pt x="44" y="19"/>
                    </a:cubicBezTo>
                    <a:cubicBezTo>
                      <a:pt x="43" y="18"/>
                      <a:pt x="38" y="14"/>
                      <a:pt x="37" y="13"/>
                    </a:cubicBezTo>
                    <a:cubicBezTo>
                      <a:pt x="36" y="11"/>
                      <a:pt x="34" y="11"/>
                      <a:pt x="32" y="9"/>
                    </a:cubicBezTo>
                    <a:cubicBezTo>
                      <a:pt x="31" y="7"/>
                      <a:pt x="26" y="0"/>
                      <a:pt x="25" y="0"/>
                    </a:cubicBezTo>
                    <a:cubicBezTo>
                      <a:pt x="24" y="0"/>
                      <a:pt x="24" y="0"/>
                      <a:pt x="23"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94" name="Freeform 633">
                <a:extLst>
                  <a:ext uri="{FF2B5EF4-FFF2-40B4-BE49-F238E27FC236}">
                    <a16:creationId xmlns:a16="http://schemas.microsoft.com/office/drawing/2014/main" id="{0B31E56C-0E3B-A747-9148-CF1D642EE5B5}"/>
                  </a:ext>
                </a:extLst>
              </p:cNvPr>
              <p:cNvSpPr>
                <a:spLocks/>
              </p:cNvSpPr>
              <p:nvPr/>
            </p:nvSpPr>
            <p:spPr bwMode="auto">
              <a:xfrm>
                <a:off x="6038850" y="2905125"/>
                <a:ext cx="276225" cy="119063"/>
              </a:xfrm>
              <a:custGeom>
                <a:avLst/>
                <a:gdLst>
                  <a:gd name="T0" fmla="*/ 21 w 120"/>
                  <a:gd name="T1" fmla="*/ 13 h 52"/>
                  <a:gd name="T2" fmla="*/ 21 w 120"/>
                  <a:gd name="T3" fmla="*/ 13 h 52"/>
                  <a:gd name="T4" fmla="*/ 21 w 120"/>
                  <a:gd name="T5" fmla="*/ 17 h 52"/>
                  <a:gd name="T6" fmla="*/ 12 w 120"/>
                  <a:gd name="T7" fmla="*/ 22 h 52"/>
                  <a:gd name="T8" fmla="*/ 16 w 120"/>
                  <a:gd name="T9" fmla="*/ 24 h 52"/>
                  <a:gd name="T10" fmla="*/ 19 w 120"/>
                  <a:gd name="T11" fmla="*/ 26 h 52"/>
                  <a:gd name="T12" fmla="*/ 22 w 120"/>
                  <a:gd name="T13" fmla="*/ 26 h 52"/>
                  <a:gd name="T14" fmla="*/ 25 w 120"/>
                  <a:gd name="T15" fmla="*/ 22 h 52"/>
                  <a:gd name="T16" fmla="*/ 29 w 120"/>
                  <a:gd name="T17" fmla="*/ 26 h 52"/>
                  <a:gd name="T18" fmla="*/ 32 w 120"/>
                  <a:gd name="T19" fmla="*/ 29 h 52"/>
                  <a:gd name="T20" fmla="*/ 38 w 120"/>
                  <a:gd name="T21" fmla="*/ 30 h 52"/>
                  <a:gd name="T22" fmla="*/ 40 w 120"/>
                  <a:gd name="T23" fmla="*/ 33 h 52"/>
                  <a:gd name="T24" fmla="*/ 38 w 120"/>
                  <a:gd name="T25" fmla="*/ 34 h 52"/>
                  <a:gd name="T26" fmla="*/ 35 w 120"/>
                  <a:gd name="T27" fmla="*/ 37 h 52"/>
                  <a:gd name="T28" fmla="*/ 33 w 120"/>
                  <a:gd name="T29" fmla="*/ 36 h 52"/>
                  <a:gd name="T30" fmla="*/ 29 w 120"/>
                  <a:gd name="T31" fmla="*/ 39 h 52"/>
                  <a:gd name="T32" fmla="*/ 27 w 120"/>
                  <a:gd name="T33" fmla="*/ 41 h 52"/>
                  <a:gd name="T34" fmla="*/ 22 w 120"/>
                  <a:gd name="T35" fmla="*/ 39 h 52"/>
                  <a:gd name="T36" fmla="*/ 20 w 120"/>
                  <a:gd name="T37" fmla="*/ 41 h 52"/>
                  <a:gd name="T38" fmla="*/ 16 w 120"/>
                  <a:gd name="T39" fmla="*/ 42 h 52"/>
                  <a:gd name="T40" fmla="*/ 12 w 120"/>
                  <a:gd name="T41" fmla="*/ 43 h 52"/>
                  <a:gd name="T42" fmla="*/ 6 w 120"/>
                  <a:gd name="T43" fmla="*/ 42 h 52"/>
                  <a:gd name="T44" fmla="*/ 0 w 120"/>
                  <a:gd name="T45" fmla="*/ 48 h 52"/>
                  <a:gd name="T46" fmla="*/ 17 w 120"/>
                  <a:gd name="T47" fmla="*/ 50 h 52"/>
                  <a:gd name="T48" fmla="*/ 22 w 120"/>
                  <a:gd name="T49" fmla="*/ 48 h 52"/>
                  <a:gd name="T50" fmla="*/ 25 w 120"/>
                  <a:gd name="T51" fmla="*/ 49 h 52"/>
                  <a:gd name="T52" fmla="*/ 26 w 120"/>
                  <a:gd name="T53" fmla="*/ 51 h 52"/>
                  <a:gd name="T54" fmla="*/ 31 w 120"/>
                  <a:gd name="T55" fmla="*/ 52 h 52"/>
                  <a:gd name="T56" fmla="*/ 37 w 120"/>
                  <a:gd name="T57" fmla="*/ 50 h 52"/>
                  <a:gd name="T58" fmla="*/ 47 w 120"/>
                  <a:gd name="T59" fmla="*/ 49 h 52"/>
                  <a:gd name="T60" fmla="*/ 49 w 120"/>
                  <a:gd name="T61" fmla="*/ 48 h 52"/>
                  <a:gd name="T62" fmla="*/ 56 w 120"/>
                  <a:gd name="T63" fmla="*/ 39 h 52"/>
                  <a:gd name="T64" fmla="*/ 59 w 120"/>
                  <a:gd name="T65" fmla="*/ 36 h 52"/>
                  <a:gd name="T66" fmla="*/ 64 w 120"/>
                  <a:gd name="T67" fmla="*/ 36 h 52"/>
                  <a:gd name="T68" fmla="*/ 68 w 120"/>
                  <a:gd name="T69" fmla="*/ 34 h 52"/>
                  <a:gd name="T70" fmla="*/ 73 w 120"/>
                  <a:gd name="T71" fmla="*/ 37 h 52"/>
                  <a:gd name="T72" fmla="*/ 77 w 120"/>
                  <a:gd name="T73" fmla="*/ 38 h 52"/>
                  <a:gd name="T74" fmla="*/ 88 w 120"/>
                  <a:gd name="T75" fmla="*/ 28 h 52"/>
                  <a:gd name="T76" fmla="*/ 98 w 120"/>
                  <a:gd name="T77" fmla="*/ 27 h 52"/>
                  <a:gd name="T78" fmla="*/ 103 w 120"/>
                  <a:gd name="T79" fmla="*/ 21 h 52"/>
                  <a:gd name="T80" fmla="*/ 113 w 120"/>
                  <a:gd name="T81" fmla="*/ 17 h 52"/>
                  <a:gd name="T82" fmla="*/ 119 w 120"/>
                  <a:gd name="T83" fmla="*/ 14 h 52"/>
                  <a:gd name="T84" fmla="*/ 115 w 120"/>
                  <a:gd name="T85" fmla="*/ 11 h 52"/>
                  <a:gd name="T86" fmla="*/ 108 w 120"/>
                  <a:gd name="T87" fmla="*/ 7 h 52"/>
                  <a:gd name="T88" fmla="*/ 92 w 120"/>
                  <a:gd name="T89" fmla="*/ 5 h 52"/>
                  <a:gd name="T90" fmla="*/ 68 w 120"/>
                  <a:gd name="T91" fmla="*/ 5 h 52"/>
                  <a:gd name="T92" fmla="*/ 60 w 120"/>
                  <a:gd name="T93" fmla="*/ 4 h 52"/>
                  <a:gd name="T94" fmla="*/ 56 w 120"/>
                  <a:gd name="T95" fmla="*/ 1 h 52"/>
                  <a:gd name="T96" fmla="*/ 50 w 120"/>
                  <a:gd name="T97" fmla="*/ 1 h 52"/>
                  <a:gd name="T98" fmla="*/ 47 w 120"/>
                  <a:gd name="T99" fmla="*/ 2 h 52"/>
                  <a:gd name="T100" fmla="*/ 45 w 120"/>
                  <a:gd name="T101" fmla="*/ 6 h 52"/>
                  <a:gd name="T102" fmla="*/ 45 w 120"/>
                  <a:gd name="T103" fmla="*/ 9 h 52"/>
                  <a:gd name="T104" fmla="*/ 45 w 120"/>
                  <a:gd name="T105" fmla="*/ 11 h 52"/>
                  <a:gd name="T106" fmla="*/ 31 w 120"/>
                  <a:gd name="T107" fmla="*/ 7 h 52"/>
                  <a:gd name="T108" fmla="*/ 19 w 120"/>
                  <a:gd name="T109" fmla="*/ 9 h 52"/>
                  <a:gd name="T110" fmla="*/ 17 w 120"/>
                  <a:gd name="T111" fmla="*/ 1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0" h="52">
                    <a:moveTo>
                      <a:pt x="17" y="13"/>
                    </a:moveTo>
                    <a:cubicBezTo>
                      <a:pt x="18" y="13"/>
                      <a:pt x="18" y="13"/>
                      <a:pt x="19" y="13"/>
                    </a:cubicBezTo>
                    <a:cubicBezTo>
                      <a:pt x="20" y="13"/>
                      <a:pt x="21" y="13"/>
                      <a:pt x="21" y="13"/>
                    </a:cubicBezTo>
                    <a:cubicBezTo>
                      <a:pt x="21" y="13"/>
                      <a:pt x="21" y="13"/>
                      <a:pt x="21" y="13"/>
                    </a:cubicBezTo>
                    <a:cubicBezTo>
                      <a:pt x="21" y="13"/>
                      <a:pt x="21" y="13"/>
                      <a:pt x="21" y="13"/>
                    </a:cubicBezTo>
                    <a:cubicBezTo>
                      <a:pt x="21" y="13"/>
                      <a:pt x="21" y="13"/>
                      <a:pt x="21" y="13"/>
                    </a:cubicBezTo>
                    <a:cubicBezTo>
                      <a:pt x="22" y="14"/>
                      <a:pt x="22" y="14"/>
                      <a:pt x="22" y="15"/>
                    </a:cubicBezTo>
                    <a:cubicBezTo>
                      <a:pt x="22" y="16"/>
                      <a:pt x="22" y="16"/>
                      <a:pt x="21" y="17"/>
                    </a:cubicBezTo>
                    <a:cubicBezTo>
                      <a:pt x="21" y="17"/>
                      <a:pt x="21" y="17"/>
                      <a:pt x="21" y="17"/>
                    </a:cubicBezTo>
                    <a:cubicBezTo>
                      <a:pt x="21" y="17"/>
                      <a:pt x="20" y="17"/>
                      <a:pt x="19" y="18"/>
                    </a:cubicBezTo>
                    <a:cubicBezTo>
                      <a:pt x="16" y="20"/>
                      <a:pt x="12" y="22"/>
                      <a:pt x="12" y="22"/>
                    </a:cubicBezTo>
                    <a:cubicBezTo>
                      <a:pt x="12" y="22"/>
                      <a:pt x="12" y="22"/>
                      <a:pt x="12" y="22"/>
                    </a:cubicBezTo>
                    <a:cubicBezTo>
                      <a:pt x="12" y="23"/>
                      <a:pt x="11" y="23"/>
                      <a:pt x="12" y="23"/>
                    </a:cubicBezTo>
                    <a:cubicBezTo>
                      <a:pt x="13" y="24"/>
                      <a:pt x="13" y="24"/>
                      <a:pt x="14" y="24"/>
                    </a:cubicBezTo>
                    <a:cubicBezTo>
                      <a:pt x="15" y="24"/>
                      <a:pt x="15" y="24"/>
                      <a:pt x="16" y="24"/>
                    </a:cubicBezTo>
                    <a:cubicBezTo>
                      <a:pt x="17" y="24"/>
                      <a:pt x="18" y="25"/>
                      <a:pt x="19" y="26"/>
                    </a:cubicBezTo>
                    <a:cubicBezTo>
                      <a:pt x="19" y="26"/>
                      <a:pt x="19" y="26"/>
                      <a:pt x="19" y="26"/>
                    </a:cubicBezTo>
                    <a:cubicBezTo>
                      <a:pt x="19" y="26"/>
                      <a:pt x="19" y="26"/>
                      <a:pt x="19" y="26"/>
                    </a:cubicBezTo>
                    <a:cubicBezTo>
                      <a:pt x="20" y="26"/>
                      <a:pt x="21" y="27"/>
                      <a:pt x="21" y="27"/>
                    </a:cubicBezTo>
                    <a:cubicBezTo>
                      <a:pt x="22" y="27"/>
                      <a:pt x="22" y="27"/>
                      <a:pt x="22" y="27"/>
                    </a:cubicBezTo>
                    <a:cubicBezTo>
                      <a:pt x="22" y="26"/>
                      <a:pt x="22" y="26"/>
                      <a:pt x="22" y="26"/>
                    </a:cubicBezTo>
                    <a:cubicBezTo>
                      <a:pt x="22" y="25"/>
                      <a:pt x="22" y="25"/>
                      <a:pt x="23" y="24"/>
                    </a:cubicBezTo>
                    <a:cubicBezTo>
                      <a:pt x="23" y="24"/>
                      <a:pt x="23" y="24"/>
                      <a:pt x="24" y="24"/>
                    </a:cubicBezTo>
                    <a:cubicBezTo>
                      <a:pt x="24" y="23"/>
                      <a:pt x="24" y="22"/>
                      <a:pt x="25" y="22"/>
                    </a:cubicBezTo>
                    <a:cubicBezTo>
                      <a:pt x="26" y="22"/>
                      <a:pt x="26" y="23"/>
                      <a:pt x="26" y="24"/>
                    </a:cubicBezTo>
                    <a:cubicBezTo>
                      <a:pt x="27" y="25"/>
                      <a:pt x="27" y="26"/>
                      <a:pt x="28" y="26"/>
                    </a:cubicBezTo>
                    <a:cubicBezTo>
                      <a:pt x="29" y="26"/>
                      <a:pt x="29" y="26"/>
                      <a:pt x="29" y="26"/>
                    </a:cubicBezTo>
                    <a:cubicBezTo>
                      <a:pt x="31" y="26"/>
                      <a:pt x="31" y="26"/>
                      <a:pt x="31" y="27"/>
                    </a:cubicBezTo>
                    <a:cubicBezTo>
                      <a:pt x="32" y="27"/>
                      <a:pt x="32" y="27"/>
                      <a:pt x="32" y="28"/>
                    </a:cubicBezTo>
                    <a:cubicBezTo>
                      <a:pt x="32" y="28"/>
                      <a:pt x="32" y="29"/>
                      <a:pt x="32" y="29"/>
                    </a:cubicBezTo>
                    <a:cubicBezTo>
                      <a:pt x="33" y="30"/>
                      <a:pt x="33" y="30"/>
                      <a:pt x="34" y="30"/>
                    </a:cubicBezTo>
                    <a:cubicBezTo>
                      <a:pt x="35" y="30"/>
                      <a:pt x="35" y="30"/>
                      <a:pt x="36" y="30"/>
                    </a:cubicBezTo>
                    <a:cubicBezTo>
                      <a:pt x="36" y="30"/>
                      <a:pt x="37" y="30"/>
                      <a:pt x="38" y="30"/>
                    </a:cubicBezTo>
                    <a:cubicBezTo>
                      <a:pt x="39" y="30"/>
                      <a:pt x="40" y="31"/>
                      <a:pt x="41" y="31"/>
                    </a:cubicBezTo>
                    <a:cubicBezTo>
                      <a:pt x="41" y="31"/>
                      <a:pt x="41" y="31"/>
                      <a:pt x="41" y="31"/>
                    </a:cubicBezTo>
                    <a:cubicBezTo>
                      <a:pt x="41" y="31"/>
                      <a:pt x="41" y="32"/>
                      <a:pt x="40" y="33"/>
                    </a:cubicBezTo>
                    <a:cubicBezTo>
                      <a:pt x="40" y="33"/>
                      <a:pt x="40" y="33"/>
                      <a:pt x="40" y="33"/>
                    </a:cubicBezTo>
                    <a:cubicBezTo>
                      <a:pt x="40" y="33"/>
                      <a:pt x="40" y="33"/>
                      <a:pt x="39" y="33"/>
                    </a:cubicBezTo>
                    <a:cubicBezTo>
                      <a:pt x="39" y="34"/>
                      <a:pt x="38" y="34"/>
                      <a:pt x="38" y="34"/>
                    </a:cubicBezTo>
                    <a:cubicBezTo>
                      <a:pt x="38" y="35"/>
                      <a:pt x="38" y="35"/>
                      <a:pt x="37" y="35"/>
                    </a:cubicBezTo>
                    <a:cubicBezTo>
                      <a:pt x="37" y="35"/>
                      <a:pt x="37" y="35"/>
                      <a:pt x="37" y="35"/>
                    </a:cubicBezTo>
                    <a:cubicBezTo>
                      <a:pt x="37" y="36"/>
                      <a:pt x="36" y="37"/>
                      <a:pt x="35" y="37"/>
                    </a:cubicBezTo>
                    <a:cubicBezTo>
                      <a:pt x="35" y="37"/>
                      <a:pt x="35" y="36"/>
                      <a:pt x="34" y="36"/>
                    </a:cubicBezTo>
                    <a:cubicBezTo>
                      <a:pt x="34" y="36"/>
                      <a:pt x="33" y="36"/>
                      <a:pt x="33" y="36"/>
                    </a:cubicBezTo>
                    <a:cubicBezTo>
                      <a:pt x="33" y="36"/>
                      <a:pt x="33" y="36"/>
                      <a:pt x="33" y="36"/>
                    </a:cubicBezTo>
                    <a:cubicBezTo>
                      <a:pt x="33" y="37"/>
                      <a:pt x="33" y="38"/>
                      <a:pt x="32" y="39"/>
                    </a:cubicBezTo>
                    <a:cubicBezTo>
                      <a:pt x="31" y="39"/>
                      <a:pt x="30" y="39"/>
                      <a:pt x="30" y="39"/>
                    </a:cubicBezTo>
                    <a:cubicBezTo>
                      <a:pt x="29" y="39"/>
                      <a:pt x="29" y="39"/>
                      <a:pt x="29" y="39"/>
                    </a:cubicBezTo>
                    <a:cubicBezTo>
                      <a:pt x="29" y="39"/>
                      <a:pt x="29" y="39"/>
                      <a:pt x="28" y="40"/>
                    </a:cubicBezTo>
                    <a:cubicBezTo>
                      <a:pt x="28" y="40"/>
                      <a:pt x="28" y="40"/>
                      <a:pt x="28" y="40"/>
                    </a:cubicBezTo>
                    <a:cubicBezTo>
                      <a:pt x="28" y="41"/>
                      <a:pt x="28" y="41"/>
                      <a:pt x="27" y="41"/>
                    </a:cubicBezTo>
                    <a:cubicBezTo>
                      <a:pt x="26" y="41"/>
                      <a:pt x="25" y="41"/>
                      <a:pt x="24" y="41"/>
                    </a:cubicBezTo>
                    <a:cubicBezTo>
                      <a:pt x="24" y="40"/>
                      <a:pt x="23" y="40"/>
                      <a:pt x="22" y="39"/>
                    </a:cubicBezTo>
                    <a:cubicBezTo>
                      <a:pt x="22" y="39"/>
                      <a:pt x="22" y="39"/>
                      <a:pt x="22" y="39"/>
                    </a:cubicBezTo>
                    <a:cubicBezTo>
                      <a:pt x="21" y="39"/>
                      <a:pt x="21" y="40"/>
                      <a:pt x="21" y="40"/>
                    </a:cubicBezTo>
                    <a:cubicBezTo>
                      <a:pt x="21" y="40"/>
                      <a:pt x="21" y="40"/>
                      <a:pt x="20" y="40"/>
                    </a:cubicBezTo>
                    <a:cubicBezTo>
                      <a:pt x="20" y="41"/>
                      <a:pt x="20" y="41"/>
                      <a:pt x="20" y="41"/>
                    </a:cubicBezTo>
                    <a:cubicBezTo>
                      <a:pt x="21" y="41"/>
                      <a:pt x="21" y="42"/>
                      <a:pt x="21" y="43"/>
                    </a:cubicBezTo>
                    <a:cubicBezTo>
                      <a:pt x="21" y="44"/>
                      <a:pt x="20" y="44"/>
                      <a:pt x="19" y="44"/>
                    </a:cubicBezTo>
                    <a:cubicBezTo>
                      <a:pt x="18" y="44"/>
                      <a:pt x="17" y="43"/>
                      <a:pt x="16" y="42"/>
                    </a:cubicBezTo>
                    <a:cubicBezTo>
                      <a:pt x="16" y="42"/>
                      <a:pt x="15" y="43"/>
                      <a:pt x="15" y="43"/>
                    </a:cubicBezTo>
                    <a:cubicBezTo>
                      <a:pt x="14" y="43"/>
                      <a:pt x="13" y="44"/>
                      <a:pt x="13" y="44"/>
                    </a:cubicBezTo>
                    <a:cubicBezTo>
                      <a:pt x="13" y="43"/>
                      <a:pt x="12" y="43"/>
                      <a:pt x="12" y="43"/>
                    </a:cubicBezTo>
                    <a:cubicBezTo>
                      <a:pt x="12" y="43"/>
                      <a:pt x="11" y="43"/>
                      <a:pt x="10" y="42"/>
                    </a:cubicBezTo>
                    <a:cubicBezTo>
                      <a:pt x="8" y="42"/>
                      <a:pt x="7" y="42"/>
                      <a:pt x="6" y="42"/>
                    </a:cubicBezTo>
                    <a:cubicBezTo>
                      <a:pt x="6" y="42"/>
                      <a:pt x="6" y="42"/>
                      <a:pt x="6" y="42"/>
                    </a:cubicBezTo>
                    <a:cubicBezTo>
                      <a:pt x="6" y="42"/>
                      <a:pt x="6" y="42"/>
                      <a:pt x="6" y="42"/>
                    </a:cubicBezTo>
                    <a:cubicBezTo>
                      <a:pt x="4" y="42"/>
                      <a:pt x="1" y="42"/>
                      <a:pt x="1" y="42"/>
                    </a:cubicBezTo>
                    <a:cubicBezTo>
                      <a:pt x="1" y="42"/>
                      <a:pt x="0" y="46"/>
                      <a:pt x="0" y="48"/>
                    </a:cubicBezTo>
                    <a:cubicBezTo>
                      <a:pt x="1" y="48"/>
                      <a:pt x="5" y="48"/>
                      <a:pt x="7" y="48"/>
                    </a:cubicBezTo>
                    <a:cubicBezTo>
                      <a:pt x="9" y="48"/>
                      <a:pt x="13" y="49"/>
                      <a:pt x="15" y="49"/>
                    </a:cubicBezTo>
                    <a:cubicBezTo>
                      <a:pt x="16" y="49"/>
                      <a:pt x="17" y="50"/>
                      <a:pt x="17" y="50"/>
                    </a:cubicBezTo>
                    <a:cubicBezTo>
                      <a:pt x="17" y="50"/>
                      <a:pt x="18" y="49"/>
                      <a:pt x="20" y="49"/>
                    </a:cubicBezTo>
                    <a:cubicBezTo>
                      <a:pt x="20" y="49"/>
                      <a:pt x="20" y="49"/>
                      <a:pt x="20" y="49"/>
                    </a:cubicBezTo>
                    <a:cubicBezTo>
                      <a:pt x="20" y="48"/>
                      <a:pt x="21" y="48"/>
                      <a:pt x="22" y="48"/>
                    </a:cubicBezTo>
                    <a:cubicBezTo>
                      <a:pt x="23" y="47"/>
                      <a:pt x="23" y="48"/>
                      <a:pt x="24" y="49"/>
                    </a:cubicBezTo>
                    <a:cubicBezTo>
                      <a:pt x="24" y="49"/>
                      <a:pt x="24" y="49"/>
                      <a:pt x="24" y="49"/>
                    </a:cubicBezTo>
                    <a:cubicBezTo>
                      <a:pt x="24" y="49"/>
                      <a:pt x="24" y="49"/>
                      <a:pt x="25" y="49"/>
                    </a:cubicBezTo>
                    <a:cubicBezTo>
                      <a:pt x="25" y="49"/>
                      <a:pt x="26" y="49"/>
                      <a:pt x="26" y="50"/>
                    </a:cubicBezTo>
                    <a:cubicBezTo>
                      <a:pt x="26" y="50"/>
                      <a:pt x="26" y="50"/>
                      <a:pt x="26" y="51"/>
                    </a:cubicBezTo>
                    <a:cubicBezTo>
                      <a:pt x="26" y="51"/>
                      <a:pt x="26" y="51"/>
                      <a:pt x="26" y="51"/>
                    </a:cubicBezTo>
                    <a:cubicBezTo>
                      <a:pt x="26" y="52"/>
                      <a:pt x="26" y="52"/>
                      <a:pt x="27" y="52"/>
                    </a:cubicBezTo>
                    <a:cubicBezTo>
                      <a:pt x="27" y="52"/>
                      <a:pt x="28" y="52"/>
                      <a:pt x="29" y="52"/>
                    </a:cubicBezTo>
                    <a:cubicBezTo>
                      <a:pt x="30" y="52"/>
                      <a:pt x="31" y="52"/>
                      <a:pt x="31" y="52"/>
                    </a:cubicBezTo>
                    <a:cubicBezTo>
                      <a:pt x="31" y="52"/>
                      <a:pt x="32" y="52"/>
                      <a:pt x="32" y="51"/>
                    </a:cubicBezTo>
                    <a:cubicBezTo>
                      <a:pt x="32" y="51"/>
                      <a:pt x="33" y="50"/>
                      <a:pt x="34" y="50"/>
                    </a:cubicBezTo>
                    <a:cubicBezTo>
                      <a:pt x="34" y="50"/>
                      <a:pt x="36" y="50"/>
                      <a:pt x="37" y="50"/>
                    </a:cubicBezTo>
                    <a:cubicBezTo>
                      <a:pt x="38" y="49"/>
                      <a:pt x="40" y="49"/>
                      <a:pt x="41" y="49"/>
                    </a:cubicBezTo>
                    <a:cubicBezTo>
                      <a:pt x="42" y="49"/>
                      <a:pt x="45" y="49"/>
                      <a:pt x="46" y="49"/>
                    </a:cubicBezTo>
                    <a:cubicBezTo>
                      <a:pt x="46" y="49"/>
                      <a:pt x="46" y="49"/>
                      <a:pt x="47" y="49"/>
                    </a:cubicBezTo>
                    <a:cubicBezTo>
                      <a:pt x="47" y="48"/>
                      <a:pt x="47" y="48"/>
                      <a:pt x="48" y="48"/>
                    </a:cubicBezTo>
                    <a:cubicBezTo>
                      <a:pt x="49" y="48"/>
                      <a:pt x="49" y="48"/>
                      <a:pt x="49" y="48"/>
                    </a:cubicBezTo>
                    <a:cubicBezTo>
                      <a:pt x="49" y="48"/>
                      <a:pt x="49" y="48"/>
                      <a:pt x="49" y="48"/>
                    </a:cubicBezTo>
                    <a:cubicBezTo>
                      <a:pt x="50" y="48"/>
                      <a:pt x="50" y="47"/>
                      <a:pt x="50" y="46"/>
                    </a:cubicBezTo>
                    <a:cubicBezTo>
                      <a:pt x="50" y="44"/>
                      <a:pt x="50" y="42"/>
                      <a:pt x="51" y="41"/>
                    </a:cubicBezTo>
                    <a:cubicBezTo>
                      <a:pt x="52" y="40"/>
                      <a:pt x="54" y="40"/>
                      <a:pt x="56" y="39"/>
                    </a:cubicBezTo>
                    <a:cubicBezTo>
                      <a:pt x="58" y="39"/>
                      <a:pt x="59" y="38"/>
                      <a:pt x="59" y="38"/>
                    </a:cubicBezTo>
                    <a:cubicBezTo>
                      <a:pt x="59" y="38"/>
                      <a:pt x="59" y="38"/>
                      <a:pt x="59" y="37"/>
                    </a:cubicBezTo>
                    <a:cubicBezTo>
                      <a:pt x="59" y="37"/>
                      <a:pt x="59" y="36"/>
                      <a:pt x="59" y="36"/>
                    </a:cubicBezTo>
                    <a:cubicBezTo>
                      <a:pt x="59" y="36"/>
                      <a:pt x="59" y="35"/>
                      <a:pt x="60" y="35"/>
                    </a:cubicBezTo>
                    <a:cubicBezTo>
                      <a:pt x="60" y="35"/>
                      <a:pt x="61" y="35"/>
                      <a:pt x="62" y="35"/>
                    </a:cubicBezTo>
                    <a:cubicBezTo>
                      <a:pt x="63" y="36"/>
                      <a:pt x="64" y="36"/>
                      <a:pt x="64" y="36"/>
                    </a:cubicBezTo>
                    <a:cubicBezTo>
                      <a:pt x="64" y="36"/>
                      <a:pt x="65" y="35"/>
                      <a:pt x="66" y="35"/>
                    </a:cubicBezTo>
                    <a:cubicBezTo>
                      <a:pt x="66" y="34"/>
                      <a:pt x="67" y="34"/>
                      <a:pt x="67" y="33"/>
                    </a:cubicBezTo>
                    <a:cubicBezTo>
                      <a:pt x="68" y="33"/>
                      <a:pt x="68" y="34"/>
                      <a:pt x="68" y="34"/>
                    </a:cubicBezTo>
                    <a:cubicBezTo>
                      <a:pt x="69" y="34"/>
                      <a:pt x="69" y="35"/>
                      <a:pt x="69" y="35"/>
                    </a:cubicBezTo>
                    <a:cubicBezTo>
                      <a:pt x="69" y="36"/>
                      <a:pt x="69" y="38"/>
                      <a:pt x="70" y="38"/>
                    </a:cubicBezTo>
                    <a:cubicBezTo>
                      <a:pt x="70" y="38"/>
                      <a:pt x="72" y="37"/>
                      <a:pt x="73" y="37"/>
                    </a:cubicBezTo>
                    <a:cubicBezTo>
                      <a:pt x="74" y="37"/>
                      <a:pt x="74" y="37"/>
                      <a:pt x="75" y="37"/>
                    </a:cubicBezTo>
                    <a:cubicBezTo>
                      <a:pt x="75" y="37"/>
                      <a:pt x="76" y="37"/>
                      <a:pt x="76" y="37"/>
                    </a:cubicBezTo>
                    <a:cubicBezTo>
                      <a:pt x="76" y="37"/>
                      <a:pt x="77" y="38"/>
                      <a:pt x="77" y="38"/>
                    </a:cubicBezTo>
                    <a:cubicBezTo>
                      <a:pt x="77" y="37"/>
                      <a:pt x="78" y="36"/>
                      <a:pt x="78" y="35"/>
                    </a:cubicBezTo>
                    <a:cubicBezTo>
                      <a:pt x="80" y="33"/>
                      <a:pt x="82" y="29"/>
                      <a:pt x="83" y="28"/>
                    </a:cubicBezTo>
                    <a:cubicBezTo>
                      <a:pt x="85" y="28"/>
                      <a:pt x="87" y="28"/>
                      <a:pt x="88" y="28"/>
                    </a:cubicBezTo>
                    <a:cubicBezTo>
                      <a:pt x="89" y="28"/>
                      <a:pt x="90" y="28"/>
                      <a:pt x="91" y="27"/>
                    </a:cubicBezTo>
                    <a:cubicBezTo>
                      <a:pt x="92" y="27"/>
                      <a:pt x="93" y="27"/>
                      <a:pt x="94" y="27"/>
                    </a:cubicBezTo>
                    <a:cubicBezTo>
                      <a:pt x="96" y="27"/>
                      <a:pt x="98" y="27"/>
                      <a:pt x="98" y="27"/>
                    </a:cubicBezTo>
                    <a:cubicBezTo>
                      <a:pt x="98" y="27"/>
                      <a:pt x="98" y="27"/>
                      <a:pt x="98" y="27"/>
                    </a:cubicBezTo>
                    <a:cubicBezTo>
                      <a:pt x="98" y="26"/>
                      <a:pt x="99" y="25"/>
                      <a:pt x="101" y="23"/>
                    </a:cubicBezTo>
                    <a:cubicBezTo>
                      <a:pt x="101" y="22"/>
                      <a:pt x="102" y="22"/>
                      <a:pt x="103" y="21"/>
                    </a:cubicBezTo>
                    <a:cubicBezTo>
                      <a:pt x="103" y="21"/>
                      <a:pt x="104" y="21"/>
                      <a:pt x="105" y="21"/>
                    </a:cubicBezTo>
                    <a:cubicBezTo>
                      <a:pt x="107" y="20"/>
                      <a:pt x="111" y="18"/>
                      <a:pt x="113" y="17"/>
                    </a:cubicBezTo>
                    <a:cubicBezTo>
                      <a:pt x="113" y="17"/>
                      <a:pt x="113" y="17"/>
                      <a:pt x="113" y="17"/>
                    </a:cubicBezTo>
                    <a:cubicBezTo>
                      <a:pt x="116" y="17"/>
                      <a:pt x="120" y="15"/>
                      <a:pt x="120" y="15"/>
                    </a:cubicBezTo>
                    <a:cubicBezTo>
                      <a:pt x="120" y="15"/>
                      <a:pt x="120" y="15"/>
                      <a:pt x="120" y="14"/>
                    </a:cubicBezTo>
                    <a:cubicBezTo>
                      <a:pt x="119" y="14"/>
                      <a:pt x="119" y="14"/>
                      <a:pt x="119" y="14"/>
                    </a:cubicBezTo>
                    <a:cubicBezTo>
                      <a:pt x="119" y="13"/>
                      <a:pt x="118" y="13"/>
                      <a:pt x="118" y="13"/>
                    </a:cubicBezTo>
                    <a:cubicBezTo>
                      <a:pt x="118" y="13"/>
                      <a:pt x="117" y="12"/>
                      <a:pt x="116" y="11"/>
                    </a:cubicBezTo>
                    <a:cubicBezTo>
                      <a:pt x="116" y="11"/>
                      <a:pt x="116" y="11"/>
                      <a:pt x="115" y="11"/>
                    </a:cubicBezTo>
                    <a:cubicBezTo>
                      <a:pt x="115" y="11"/>
                      <a:pt x="114" y="11"/>
                      <a:pt x="113" y="11"/>
                    </a:cubicBezTo>
                    <a:cubicBezTo>
                      <a:pt x="112" y="11"/>
                      <a:pt x="111" y="11"/>
                      <a:pt x="110" y="10"/>
                    </a:cubicBezTo>
                    <a:cubicBezTo>
                      <a:pt x="109" y="10"/>
                      <a:pt x="109" y="8"/>
                      <a:pt x="108" y="7"/>
                    </a:cubicBezTo>
                    <a:cubicBezTo>
                      <a:pt x="107" y="6"/>
                      <a:pt x="107" y="6"/>
                      <a:pt x="107" y="6"/>
                    </a:cubicBezTo>
                    <a:cubicBezTo>
                      <a:pt x="107" y="6"/>
                      <a:pt x="104" y="5"/>
                      <a:pt x="101" y="5"/>
                    </a:cubicBezTo>
                    <a:cubicBezTo>
                      <a:pt x="97" y="5"/>
                      <a:pt x="93" y="5"/>
                      <a:pt x="92" y="5"/>
                    </a:cubicBezTo>
                    <a:cubicBezTo>
                      <a:pt x="91" y="5"/>
                      <a:pt x="90" y="4"/>
                      <a:pt x="88" y="4"/>
                    </a:cubicBezTo>
                    <a:cubicBezTo>
                      <a:pt x="82" y="4"/>
                      <a:pt x="71" y="4"/>
                      <a:pt x="70" y="4"/>
                    </a:cubicBezTo>
                    <a:cubicBezTo>
                      <a:pt x="70" y="4"/>
                      <a:pt x="69" y="4"/>
                      <a:pt x="68" y="5"/>
                    </a:cubicBezTo>
                    <a:cubicBezTo>
                      <a:pt x="67" y="5"/>
                      <a:pt x="67" y="5"/>
                      <a:pt x="67" y="5"/>
                    </a:cubicBezTo>
                    <a:cubicBezTo>
                      <a:pt x="66" y="6"/>
                      <a:pt x="65" y="5"/>
                      <a:pt x="63" y="5"/>
                    </a:cubicBezTo>
                    <a:cubicBezTo>
                      <a:pt x="62" y="4"/>
                      <a:pt x="61" y="4"/>
                      <a:pt x="60" y="4"/>
                    </a:cubicBezTo>
                    <a:cubicBezTo>
                      <a:pt x="58" y="3"/>
                      <a:pt x="57" y="2"/>
                      <a:pt x="56" y="2"/>
                    </a:cubicBezTo>
                    <a:cubicBezTo>
                      <a:pt x="56" y="1"/>
                      <a:pt x="56" y="1"/>
                      <a:pt x="56" y="1"/>
                    </a:cubicBezTo>
                    <a:cubicBezTo>
                      <a:pt x="56" y="1"/>
                      <a:pt x="56" y="1"/>
                      <a:pt x="56" y="1"/>
                    </a:cubicBezTo>
                    <a:cubicBezTo>
                      <a:pt x="55" y="1"/>
                      <a:pt x="55" y="1"/>
                      <a:pt x="54" y="1"/>
                    </a:cubicBezTo>
                    <a:cubicBezTo>
                      <a:pt x="53" y="1"/>
                      <a:pt x="52" y="0"/>
                      <a:pt x="52" y="0"/>
                    </a:cubicBezTo>
                    <a:cubicBezTo>
                      <a:pt x="51" y="0"/>
                      <a:pt x="51" y="1"/>
                      <a:pt x="50" y="1"/>
                    </a:cubicBezTo>
                    <a:cubicBezTo>
                      <a:pt x="50" y="1"/>
                      <a:pt x="50" y="1"/>
                      <a:pt x="50" y="1"/>
                    </a:cubicBezTo>
                    <a:cubicBezTo>
                      <a:pt x="49" y="1"/>
                      <a:pt x="49" y="1"/>
                      <a:pt x="49" y="1"/>
                    </a:cubicBezTo>
                    <a:cubicBezTo>
                      <a:pt x="48" y="1"/>
                      <a:pt x="48" y="2"/>
                      <a:pt x="47" y="2"/>
                    </a:cubicBezTo>
                    <a:cubicBezTo>
                      <a:pt x="47" y="3"/>
                      <a:pt x="46" y="4"/>
                      <a:pt x="46" y="4"/>
                    </a:cubicBezTo>
                    <a:cubicBezTo>
                      <a:pt x="46" y="4"/>
                      <a:pt x="46" y="4"/>
                      <a:pt x="46" y="4"/>
                    </a:cubicBezTo>
                    <a:cubicBezTo>
                      <a:pt x="45" y="5"/>
                      <a:pt x="45" y="5"/>
                      <a:pt x="45" y="6"/>
                    </a:cubicBezTo>
                    <a:cubicBezTo>
                      <a:pt x="45" y="6"/>
                      <a:pt x="45" y="6"/>
                      <a:pt x="45" y="6"/>
                    </a:cubicBezTo>
                    <a:cubicBezTo>
                      <a:pt x="45" y="6"/>
                      <a:pt x="45" y="7"/>
                      <a:pt x="45" y="7"/>
                    </a:cubicBezTo>
                    <a:cubicBezTo>
                      <a:pt x="45" y="8"/>
                      <a:pt x="45" y="8"/>
                      <a:pt x="45" y="9"/>
                    </a:cubicBezTo>
                    <a:cubicBezTo>
                      <a:pt x="46" y="9"/>
                      <a:pt x="46" y="10"/>
                      <a:pt x="46" y="10"/>
                    </a:cubicBezTo>
                    <a:cubicBezTo>
                      <a:pt x="46" y="10"/>
                      <a:pt x="46" y="10"/>
                      <a:pt x="46" y="10"/>
                    </a:cubicBezTo>
                    <a:cubicBezTo>
                      <a:pt x="46" y="10"/>
                      <a:pt x="46" y="11"/>
                      <a:pt x="45" y="11"/>
                    </a:cubicBezTo>
                    <a:cubicBezTo>
                      <a:pt x="45" y="11"/>
                      <a:pt x="45" y="11"/>
                      <a:pt x="45" y="11"/>
                    </a:cubicBezTo>
                    <a:cubicBezTo>
                      <a:pt x="45" y="11"/>
                      <a:pt x="42" y="10"/>
                      <a:pt x="40" y="9"/>
                    </a:cubicBezTo>
                    <a:cubicBezTo>
                      <a:pt x="36" y="8"/>
                      <a:pt x="32" y="7"/>
                      <a:pt x="31" y="7"/>
                    </a:cubicBezTo>
                    <a:cubicBezTo>
                      <a:pt x="30" y="7"/>
                      <a:pt x="27" y="7"/>
                      <a:pt x="25" y="7"/>
                    </a:cubicBezTo>
                    <a:cubicBezTo>
                      <a:pt x="23" y="7"/>
                      <a:pt x="22" y="7"/>
                      <a:pt x="21" y="7"/>
                    </a:cubicBezTo>
                    <a:cubicBezTo>
                      <a:pt x="21" y="7"/>
                      <a:pt x="20" y="8"/>
                      <a:pt x="19" y="9"/>
                    </a:cubicBezTo>
                    <a:cubicBezTo>
                      <a:pt x="18" y="10"/>
                      <a:pt x="17" y="11"/>
                      <a:pt x="17" y="12"/>
                    </a:cubicBezTo>
                    <a:cubicBezTo>
                      <a:pt x="17" y="12"/>
                      <a:pt x="17" y="12"/>
                      <a:pt x="17" y="12"/>
                    </a:cubicBezTo>
                    <a:cubicBezTo>
                      <a:pt x="17" y="12"/>
                      <a:pt x="17" y="12"/>
                      <a:pt x="17" y="13"/>
                    </a:cubicBezTo>
                    <a:cubicBezTo>
                      <a:pt x="17" y="13"/>
                      <a:pt x="17" y="13"/>
                      <a:pt x="17" y="1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95" name="Freeform 634">
                <a:extLst>
                  <a:ext uri="{FF2B5EF4-FFF2-40B4-BE49-F238E27FC236}">
                    <a16:creationId xmlns:a16="http://schemas.microsoft.com/office/drawing/2014/main" id="{BE43A2FC-165A-5C4C-8E44-EC0346BA7157}"/>
                  </a:ext>
                </a:extLst>
              </p:cNvPr>
              <p:cNvSpPr>
                <a:spLocks/>
              </p:cNvSpPr>
              <p:nvPr/>
            </p:nvSpPr>
            <p:spPr bwMode="auto">
              <a:xfrm>
                <a:off x="6508750" y="2616200"/>
                <a:ext cx="815975" cy="336550"/>
              </a:xfrm>
              <a:custGeom>
                <a:avLst/>
                <a:gdLst>
                  <a:gd name="T0" fmla="*/ 306 w 354"/>
                  <a:gd name="T1" fmla="*/ 33 h 146"/>
                  <a:gd name="T2" fmla="*/ 288 w 354"/>
                  <a:gd name="T3" fmla="*/ 29 h 146"/>
                  <a:gd name="T4" fmla="*/ 268 w 354"/>
                  <a:gd name="T5" fmla="*/ 39 h 146"/>
                  <a:gd name="T6" fmla="*/ 229 w 354"/>
                  <a:gd name="T7" fmla="*/ 40 h 146"/>
                  <a:gd name="T8" fmla="*/ 221 w 354"/>
                  <a:gd name="T9" fmla="*/ 32 h 146"/>
                  <a:gd name="T10" fmla="*/ 204 w 354"/>
                  <a:gd name="T11" fmla="*/ 26 h 146"/>
                  <a:gd name="T12" fmla="*/ 184 w 354"/>
                  <a:gd name="T13" fmla="*/ 27 h 146"/>
                  <a:gd name="T14" fmla="*/ 160 w 354"/>
                  <a:gd name="T15" fmla="*/ 23 h 146"/>
                  <a:gd name="T16" fmla="*/ 158 w 354"/>
                  <a:gd name="T17" fmla="*/ 12 h 146"/>
                  <a:gd name="T18" fmla="*/ 122 w 354"/>
                  <a:gd name="T19" fmla="*/ 0 h 146"/>
                  <a:gd name="T20" fmla="*/ 113 w 354"/>
                  <a:gd name="T21" fmla="*/ 10 h 146"/>
                  <a:gd name="T22" fmla="*/ 114 w 354"/>
                  <a:gd name="T23" fmla="*/ 22 h 146"/>
                  <a:gd name="T24" fmla="*/ 107 w 354"/>
                  <a:gd name="T25" fmla="*/ 32 h 146"/>
                  <a:gd name="T26" fmla="*/ 93 w 354"/>
                  <a:gd name="T27" fmla="*/ 32 h 146"/>
                  <a:gd name="T28" fmla="*/ 74 w 354"/>
                  <a:gd name="T29" fmla="*/ 31 h 146"/>
                  <a:gd name="T30" fmla="*/ 57 w 354"/>
                  <a:gd name="T31" fmla="*/ 20 h 146"/>
                  <a:gd name="T32" fmla="*/ 49 w 354"/>
                  <a:gd name="T33" fmla="*/ 19 h 146"/>
                  <a:gd name="T34" fmla="*/ 29 w 354"/>
                  <a:gd name="T35" fmla="*/ 28 h 146"/>
                  <a:gd name="T36" fmla="*/ 20 w 354"/>
                  <a:gd name="T37" fmla="*/ 32 h 146"/>
                  <a:gd name="T38" fmla="*/ 14 w 354"/>
                  <a:gd name="T39" fmla="*/ 38 h 146"/>
                  <a:gd name="T40" fmla="*/ 0 w 354"/>
                  <a:gd name="T41" fmla="*/ 43 h 146"/>
                  <a:gd name="T42" fmla="*/ 3 w 354"/>
                  <a:gd name="T43" fmla="*/ 51 h 146"/>
                  <a:gd name="T44" fmla="*/ 11 w 354"/>
                  <a:gd name="T45" fmla="*/ 57 h 146"/>
                  <a:gd name="T46" fmla="*/ 19 w 354"/>
                  <a:gd name="T47" fmla="*/ 59 h 146"/>
                  <a:gd name="T48" fmla="*/ 28 w 354"/>
                  <a:gd name="T49" fmla="*/ 64 h 146"/>
                  <a:gd name="T50" fmla="*/ 35 w 354"/>
                  <a:gd name="T51" fmla="*/ 77 h 146"/>
                  <a:gd name="T52" fmla="*/ 31 w 354"/>
                  <a:gd name="T53" fmla="*/ 94 h 146"/>
                  <a:gd name="T54" fmla="*/ 62 w 354"/>
                  <a:gd name="T55" fmla="*/ 101 h 146"/>
                  <a:gd name="T56" fmla="*/ 84 w 354"/>
                  <a:gd name="T57" fmla="*/ 110 h 146"/>
                  <a:gd name="T58" fmla="*/ 86 w 354"/>
                  <a:gd name="T59" fmla="*/ 117 h 146"/>
                  <a:gd name="T60" fmla="*/ 94 w 354"/>
                  <a:gd name="T61" fmla="*/ 129 h 146"/>
                  <a:gd name="T62" fmla="*/ 102 w 354"/>
                  <a:gd name="T63" fmla="*/ 130 h 146"/>
                  <a:gd name="T64" fmla="*/ 129 w 354"/>
                  <a:gd name="T65" fmla="*/ 132 h 146"/>
                  <a:gd name="T66" fmla="*/ 157 w 354"/>
                  <a:gd name="T67" fmla="*/ 139 h 146"/>
                  <a:gd name="T68" fmla="*/ 178 w 354"/>
                  <a:gd name="T69" fmla="*/ 143 h 146"/>
                  <a:gd name="T70" fmla="*/ 189 w 354"/>
                  <a:gd name="T71" fmla="*/ 146 h 146"/>
                  <a:gd name="T72" fmla="*/ 210 w 354"/>
                  <a:gd name="T73" fmla="*/ 137 h 146"/>
                  <a:gd name="T74" fmla="*/ 250 w 354"/>
                  <a:gd name="T75" fmla="*/ 128 h 146"/>
                  <a:gd name="T76" fmla="*/ 262 w 354"/>
                  <a:gd name="T77" fmla="*/ 120 h 146"/>
                  <a:gd name="T78" fmla="*/ 262 w 354"/>
                  <a:gd name="T79" fmla="*/ 102 h 146"/>
                  <a:gd name="T80" fmla="*/ 277 w 354"/>
                  <a:gd name="T81" fmla="*/ 102 h 146"/>
                  <a:gd name="T82" fmla="*/ 296 w 354"/>
                  <a:gd name="T83" fmla="*/ 94 h 146"/>
                  <a:gd name="T84" fmla="*/ 313 w 354"/>
                  <a:gd name="T85" fmla="*/ 89 h 146"/>
                  <a:gd name="T86" fmla="*/ 320 w 354"/>
                  <a:gd name="T87" fmla="*/ 81 h 146"/>
                  <a:gd name="T88" fmla="*/ 338 w 354"/>
                  <a:gd name="T89" fmla="*/ 77 h 146"/>
                  <a:gd name="T90" fmla="*/ 353 w 354"/>
                  <a:gd name="T91" fmla="*/ 77 h 146"/>
                  <a:gd name="T92" fmla="*/ 333 w 354"/>
                  <a:gd name="T93" fmla="*/ 61 h 146"/>
                  <a:gd name="T94" fmla="*/ 323 w 354"/>
                  <a:gd name="T95" fmla="*/ 63 h 146"/>
                  <a:gd name="T96" fmla="*/ 312 w 354"/>
                  <a:gd name="T97" fmla="*/ 65 h 146"/>
                  <a:gd name="T98" fmla="*/ 305 w 354"/>
                  <a:gd name="T99" fmla="*/ 60 h 146"/>
                  <a:gd name="T100" fmla="*/ 308 w 354"/>
                  <a:gd name="T101" fmla="*/ 54 h 146"/>
                  <a:gd name="T102" fmla="*/ 316 w 354"/>
                  <a:gd name="T103" fmla="*/ 3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4" h="146">
                    <a:moveTo>
                      <a:pt x="318" y="33"/>
                    </a:moveTo>
                    <a:cubicBezTo>
                      <a:pt x="318" y="33"/>
                      <a:pt x="317" y="33"/>
                      <a:pt x="316" y="32"/>
                    </a:cubicBezTo>
                    <a:cubicBezTo>
                      <a:pt x="315" y="32"/>
                      <a:pt x="313" y="31"/>
                      <a:pt x="313" y="31"/>
                    </a:cubicBezTo>
                    <a:cubicBezTo>
                      <a:pt x="312" y="30"/>
                      <a:pt x="311" y="31"/>
                      <a:pt x="310" y="31"/>
                    </a:cubicBezTo>
                    <a:cubicBezTo>
                      <a:pt x="309" y="32"/>
                      <a:pt x="308" y="32"/>
                      <a:pt x="306" y="33"/>
                    </a:cubicBezTo>
                    <a:cubicBezTo>
                      <a:pt x="304" y="33"/>
                      <a:pt x="301" y="31"/>
                      <a:pt x="300" y="30"/>
                    </a:cubicBezTo>
                    <a:cubicBezTo>
                      <a:pt x="299" y="29"/>
                      <a:pt x="298" y="28"/>
                      <a:pt x="297" y="28"/>
                    </a:cubicBezTo>
                    <a:cubicBezTo>
                      <a:pt x="296" y="28"/>
                      <a:pt x="295" y="28"/>
                      <a:pt x="294" y="28"/>
                    </a:cubicBezTo>
                    <a:cubicBezTo>
                      <a:pt x="292" y="28"/>
                      <a:pt x="290" y="28"/>
                      <a:pt x="290" y="28"/>
                    </a:cubicBezTo>
                    <a:cubicBezTo>
                      <a:pt x="289" y="28"/>
                      <a:pt x="289" y="28"/>
                      <a:pt x="288" y="29"/>
                    </a:cubicBezTo>
                    <a:cubicBezTo>
                      <a:pt x="287" y="29"/>
                      <a:pt x="285" y="31"/>
                      <a:pt x="283" y="32"/>
                    </a:cubicBezTo>
                    <a:cubicBezTo>
                      <a:pt x="281" y="33"/>
                      <a:pt x="280" y="35"/>
                      <a:pt x="279" y="36"/>
                    </a:cubicBezTo>
                    <a:cubicBezTo>
                      <a:pt x="278" y="37"/>
                      <a:pt x="278" y="37"/>
                      <a:pt x="277" y="38"/>
                    </a:cubicBezTo>
                    <a:cubicBezTo>
                      <a:pt x="276" y="39"/>
                      <a:pt x="274" y="39"/>
                      <a:pt x="271" y="39"/>
                    </a:cubicBezTo>
                    <a:cubicBezTo>
                      <a:pt x="270" y="39"/>
                      <a:pt x="268" y="39"/>
                      <a:pt x="268" y="39"/>
                    </a:cubicBezTo>
                    <a:cubicBezTo>
                      <a:pt x="267" y="40"/>
                      <a:pt x="263" y="41"/>
                      <a:pt x="259" y="42"/>
                    </a:cubicBezTo>
                    <a:cubicBezTo>
                      <a:pt x="257" y="42"/>
                      <a:pt x="255" y="43"/>
                      <a:pt x="254" y="43"/>
                    </a:cubicBezTo>
                    <a:cubicBezTo>
                      <a:pt x="253" y="44"/>
                      <a:pt x="248" y="43"/>
                      <a:pt x="244" y="42"/>
                    </a:cubicBezTo>
                    <a:cubicBezTo>
                      <a:pt x="240" y="41"/>
                      <a:pt x="236" y="40"/>
                      <a:pt x="235" y="40"/>
                    </a:cubicBezTo>
                    <a:cubicBezTo>
                      <a:pt x="233" y="40"/>
                      <a:pt x="230" y="40"/>
                      <a:pt x="229" y="40"/>
                    </a:cubicBezTo>
                    <a:cubicBezTo>
                      <a:pt x="228" y="40"/>
                      <a:pt x="228" y="40"/>
                      <a:pt x="228" y="40"/>
                    </a:cubicBezTo>
                    <a:cubicBezTo>
                      <a:pt x="227" y="40"/>
                      <a:pt x="226" y="40"/>
                      <a:pt x="225" y="39"/>
                    </a:cubicBezTo>
                    <a:cubicBezTo>
                      <a:pt x="224" y="38"/>
                      <a:pt x="223" y="37"/>
                      <a:pt x="222" y="36"/>
                    </a:cubicBezTo>
                    <a:cubicBezTo>
                      <a:pt x="221" y="35"/>
                      <a:pt x="221" y="34"/>
                      <a:pt x="221" y="33"/>
                    </a:cubicBezTo>
                    <a:cubicBezTo>
                      <a:pt x="221" y="33"/>
                      <a:pt x="221" y="32"/>
                      <a:pt x="221" y="32"/>
                    </a:cubicBezTo>
                    <a:cubicBezTo>
                      <a:pt x="220" y="31"/>
                      <a:pt x="219" y="31"/>
                      <a:pt x="217" y="31"/>
                    </a:cubicBezTo>
                    <a:cubicBezTo>
                      <a:pt x="216" y="31"/>
                      <a:pt x="215" y="31"/>
                      <a:pt x="214" y="31"/>
                    </a:cubicBezTo>
                    <a:cubicBezTo>
                      <a:pt x="213" y="31"/>
                      <a:pt x="212" y="30"/>
                      <a:pt x="211" y="29"/>
                    </a:cubicBezTo>
                    <a:cubicBezTo>
                      <a:pt x="210" y="28"/>
                      <a:pt x="209" y="26"/>
                      <a:pt x="208" y="26"/>
                    </a:cubicBezTo>
                    <a:cubicBezTo>
                      <a:pt x="206" y="26"/>
                      <a:pt x="205" y="26"/>
                      <a:pt x="204" y="26"/>
                    </a:cubicBezTo>
                    <a:cubicBezTo>
                      <a:pt x="203" y="26"/>
                      <a:pt x="202" y="26"/>
                      <a:pt x="201" y="26"/>
                    </a:cubicBezTo>
                    <a:cubicBezTo>
                      <a:pt x="200" y="26"/>
                      <a:pt x="199" y="26"/>
                      <a:pt x="198" y="25"/>
                    </a:cubicBezTo>
                    <a:cubicBezTo>
                      <a:pt x="196" y="25"/>
                      <a:pt x="195" y="24"/>
                      <a:pt x="193" y="24"/>
                    </a:cubicBezTo>
                    <a:cubicBezTo>
                      <a:pt x="191" y="25"/>
                      <a:pt x="190" y="25"/>
                      <a:pt x="188" y="25"/>
                    </a:cubicBezTo>
                    <a:cubicBezTo>
                      <a:pt x="186" y="26"/>
                      <a:pt x="185" y="26"/>
                      <a:pt x="184" y="27"/>
                    </a:cubicBezTo>
                    <a:cubicBezTo>
                      <a:pt x="183" y="27"/>
                      <a:pt x="183" y="27"/>
                      <a:pt x="182" y="28"/>
                    </a:cubicBezTo>
                    <a:cubicBezTo>
                      <a:pt x="180" y="28"/>
                      <a:pt x="179" y="28"/>
                      <a:pt x="178" y="29"/>
                    </a:cubicBezTo>
                    <a:cubicBezTo>
                      <a:pt x="177" y="30"/>
                      <a:pt x="169" y="27"/>
                      <a:pt x="164" y="26"/>
                    </a:cubicBezTo>
                    <a:cubicBezTo>
                      <a:pt x="163" y="25"/>
                      <a:pt x="163" y="25"/>
                      <a:pt x="162" y="25"/>
                    </a:cubicBezTo>
                    <a:cubicBezTo>
                      <a:pt x="161" y="25"/>
                      <a:pt x="160" y="24"/>
                      <a:pt x="160" y="23"/>
                    </a:cubicBezTo>
                    <a:cubicBezTo>
                      <a:pt x="159" y="22"/>
                      <a:pt x="159" y="22"/>
                      <a:pt x="159" y="22"/>
                    </a:cubicBezTo>
                    <a:cubicBezTo>
                      <a:pt x="159" y="22"/>
                      <a:pt x="158" y="21"/>
                      <a:pt x="158" y="19"/>
                    </a:cubicBezTo>
                    <a:cubicBezTo>
                      <a:pt x="158" y="18"/>
                      <a:pt x="157" y="16"/>
                      <a:pt x="157" y="15"/>
                    </a:cubicBezTo>
                    <a:cubicBezTo>
                      <a:pt x="157" y="14"/>
                      <a:pt x="158" y="14"/>
                      <a:pt x="158" y="13"/>
                    </a:cubicBezTo>
                    <a:cubicBezTo>
                      <a:pt x="158" y="13"/>
                      <a:pt x="158" y="12"/>
                      <a:pt x="158" y="12"/>
                    </a:cubicBezTo>
                    <a:cubicBezTo>
                      <a:pt x="158" y="12"/>
                      <a:pt x="155" y="10"/>
                      <a:pt x="151" y="9"/>
                    </a:cubicBezTo>
                    <a:cubicBezTo>
                      <a:pt x="147" y="8"/>
                      <a:pt x="142" y="7"/>
                      <a:pt x="141" y="7"/>
                    </a:cubicBezTo>
                    <a:cubicBezTo>
                      <a:pt x="139" y="7"/>
                      <a:pt x="137" y="6"/>
                      <a:pt x="135" y="6"/>
                    </a:cubicBezTo>
                    <a:cubicBezTo>
                      <a:pt x="134" y="5"/>
                      <a:pt x="133" y="5"/>
                      <a:pt x="132" y="5"/>
                    </a:cubicBezTo>
                    <a:cubicBezTo>
                      <a:pt x="131" y="5"/>
                      <a:pt x="124" y="1"/>
                      <a:pt x="122" y="0"/>
                    </a:cubicBezTo>
                    <a:cubicBezTo>
                      <a:pt x="121" y="1"/>
                      <a:pt x="116" y="6"/>
                      <a:pt x="115" y="7"/>
                    </a:cubicBezTo>
                    <a:cubicBezTo>
                      <a:pt x="115" y="7"/>
                      <a:pt x="115" y="7"/>
                      <a:pt x="115" y="8"/>
                    </a:cubicBezTo>
                    <a:cubicBezTo>
                      <a:pt x="115" y="8"/>
                      <a:pt x="115" y="9"/>
                      <a:pt x="115" y="9"/>
                    </a:cubicBezTo>
                    <a:cubicBezTo>
                      <a:pt x="115" y="10"/>
                      <a:pt x="114" y="10"/>
                      <a:pt x="114" y="10"/>
                    </a:cubicBezTo>
                    <a:cubicBezTo>
                      <a:pt x="113" y="10"/>
                      <a:pt x="113" y="10"/>
                      <a:pt x="113" y="10"/>
                    </a:cubicBezTo>
                    <a:cubicBezTo>
                      <a:pt x="113" y="10"/>
                      <a:pt x="112" y="12"/>
                      <a:pt x="112" y="13"/>
                    </a:cubicBezTo>
                    <a:cubicBezTo>
                      <a:pt x="111" y="14"/>
                      <a:pt x="111" y="15"/>
                      <a:pt x="111" y="16"/>
                    </a:cubicBezTo>
                    <a:cubicBezTo>
                      <a:pt x="111" y="16"/>
                      <a:pt x="112" y="18"/>
                      <a:pt x="112" y="19"/>
                    </a:cubicBezTo>
                    <a:cubicBezTo>
                      <a:pt x="112" y="20"/>
                      <a:pt x="113" y="21"/>
                      <a:pt x="113" y="21"/>
                    </a:cubicBezTo>
                    <a:cubicBezTo>
                      <a:pt x="113" y="22"/>
                      <a:pt x="114" y="22"/>
                      <a:pt x="114" y="22"/>
                    </a:cubicBezTo>
                    <a:cubicBezTo>
                      <a:pt x="115" y="22"/>
                      <a:pt x="116" y="23"/>
                      <a:pt x="116" y="23"/>
                    </a:cubicBezTo>
                    <a:cubicBezTo>
                      <a:pt x="116" y="24"/>
                      <a:pt x="115" y="26"/>
                      <a:pt x="114" y="28"/>
                    </a:cubicBezTo>
                    <a:cubicBezTo>
                      <a:pt x="114" y="29"/>
                      <a:pt x="113" y="30"/>
                      <a:pt x="113" y="30"/>
                    </a:cubicBezTo>
                    <a:cubicBezTo>
                      <a:pt x="112" y="30"/>
                      <a:pt x="112" y="30"/>
                      <a:pt x="112" y="31"/>
                    </a:cubicBezTo>
                    <a:cubicBezTo>
                      <a:pt x="110" y="31"/>
                      <a:pt x="108" y="32"/>
                      <a:pt x="107" y="32"/>
                    </a:cubicBezTo>
                    <a:cubicBezTo>
                      <a:pt x="107" y="32"/>
                      <a:pt x="106" y="33"/>
                      <a:pt x="106" y="34"/>
                    </a:cubicBezTo>
                    <a:cubicBezTo>
                      <a:pt x="105" y="34"/>
                      <a:pt x="105" y="35"/>
                      <a:pt x="104" y="35"/>
                    </a:cubicBezTo>
                    <a:cubicBezTo>
                      <a:pt x="104" y="35"/>
                      <a:pt x="103" y="35"/>
                      <a:pt x="102" y="34"/>
                    </a:cubicBezTo>
                    <a:cubicBezTo>
                      <a:pt x="102" y="34"/>
                      <a:pt x="102" y="34"/>
                      <a:pt x="102" y="34"/>
                    </a:cubicBezTo>
                    <a:cubicBezTo>
                      <a:pt x="101" y="34"/>
                      <a:pt x="96" y="33"/>
                      <a:pt x="93" y="32"/>
                    </a:cubicBezTo>
                    <a:cubicBezTo>
                      <a:pt x="90" y="31"/>
                      <a:pt x="89" y="31"/>
                      <a:pt x="88" y="31"/>
                    </a:cubicBezTo>
                    <a:cubicBezTo>
                      <a:pt x="88" y="31"/>
                      <a:pt x="87" y="31"/>
                      <a:pt x="87" y="31"/>
                    </a:cubicBezTo>
                    <a:cubicBezTo>
                      <a:pt x="86" y="32"/>
                      <a:pt x="85" y="32"/>
                      <a:pt x="85" y="32"/>
                    </a:cubicBezTo>
                    <a:cubicBezTo>
                      <a:pt x="84" y="33"/>
                      <a:pt x="82" y="33"/>
                      <a:pt x="81" y="32"/>
                    </a:cubicBezTo>
                    <a:cubicBezTo>
                      <a:pt x="78" y="32"/>
                      <a:pt x="75" y="31"/>
                      <a:pt x="74" y="31"/>
                    </a:cubicBezTo>
                    <a:cubicBezTo>
                      <a:pt x="74" y="30"/>
                      <a:pt x="72" y="27"/>
                      <a:pt x="72" y="25"/>
                    </a:cubicBezTo>
                    <a:cubicBezTo>
                      <a:pt x="71" y="24"/>
                      <a:pt x="71" y="23"/>
                      <a:pt x="71" y="23"/>
                    </a:cubicBezTo>
                    <a:cubicBezTo>
                      <a:pt x="71" y="23"/>
                      <a:pt x="68" y="23"/>
                      <a:pt x="66" y="23"/>
                    </a:cubicBezTo>
                    <a:cubicBezTo>
                      <a:pt x="64" y="22"/>
                      <a:pt x="62" y="22"/>
                      <a:pt x="61" y="22"/>
                    </a:cubicBezTo>
                    <a:cubicBezTo>
                      <a:pt x="60" y="22"/>
                      <a:pt x="58" y="21"/>
                      <a:pt x="57" y="20"/>
                    </a:cubicBezTo>
                    <a:cubicBezTo>
                      <a:pt x="57" y="20"/>
                      <a:pt x="56" y="20"/>
                      <a:pt x="56" y="20"/>
                    </a:cubicBezTo>
                    <a:cubicBezTo>
                      <a:pt x="56" y="20"/>
                      <a:pt x="53" y="19"/>
                      <a:pt x="52" y="19"/>
                    </a:cubicBezTo>
                    <a:cubicBezTo>
                      <a:pt x="51" y="19"/>
                      <a:pt x="50" y="18"/>
                      <a:pt x="50" y="18"/>
                    </a:cubicBezTo>
                    <a:cubicBezTo>
                      <a:pt x="50" y="18"/>
                      <a:pt x="50" y="18"/>
                      <a:pt x="50" y="18"/>
                    </a:cubicBezTo>
                    <a:cubicBezTo>
                      <a:pt x="50" y="19"/>
                      <a:pt x="50" y="19"/>
                      <a:pt x="49" y="19"/>
                    </a:cubicBezTo>
                    <a:cubicBezTo>
                      <a:pt x="49" y="20"/>
                      <a:pt x="49" y="21"/>
                      <a:pt x="48" y="21"/>
                    </a:cubicBezTo>
                    <a:cubicBezTo>
                      <a:pt x="48" y="21"/>
                      <a:pt x="47" y="21"/>
                      <a:pt x="46" y="21"/>
                    </a:cubicBezTo>
                    <a:cubicBezTo>
                      <a:pt x="45" y="21"/>
                      <a:pt x="44" y="21"/>
                      <a:pt x="42" y="22"/>
                    </a:cubicBezTo>
                    <a:cubicBezTo>
                      <a:pt x="40" y="22"/>
                      <a:pt x="38" y="23"/>
                      <a:pt x="36" y="24"/>
                    </a:cubicBezTo>
                    <a:cubicBezTo>
                      <a:pt x="33" y="26"/>
                      <a:pt x="30" y="27"/>
                      <a:pt x="29" y="28"/>
                    </a:cubicBezTo>
                    <a:cubicBezTo>
                      <a:pt x="27" y="29"/>
                      <a:pt x="25" y="31"/>
                      <a:pt x="24" y="31"/>
                    </a:cubicBezTo>
                    <a:cubicBezTo>
                      <a:pt x="23" y="31"/>
                      <a:pt x="23" y="31"/>
                      <a:pt x="23" y="31"/>
                    </a:cubicBezTo>
                    <a:cubicBezTo>
                      <a:pt x="23" y="31"/>
                      <a:pt x="23" y="31"/>
                      <a:pt x="23" y="31"/>
                    </a:cubicBezTo>
                    <a:cubicBezTo>
                      <a:pt x="23" y="32"/>
                      <a:pt x="22" y="32"/>
                      <a:pt x="22" y="32"/>
                    </a:cubicBezTo>
                    <a:cubicBezTo>
                      <a:pt x="21" y="32"/>
                      <a:pt x="20" y="32"/>
                      <a:pt x="20" y="32"/>
                    </a:cubicBezTo>
                    <a:cubicBezTo>
                      <a:pt x="20" y="33"/>
                      <a:pt x="20" y="33"/>
                      <a:pt x="20" y="33"/>
                    </a:cubicBezTo>
                    <a:cubicBezTo>
                      <a:pt x="20" y="33"/>
                      <a:pt x="20" y="33"/>
                      <a:pt x="20" y="33"/>
                    </a:cubicBezTo>
                    <a:cubicBezTo>
                      <a:pt x="20" y="33"/>
                      <a:pt x="20" y="34"/>
                      <a:pt x="20" y="34"/>
                    </a:cubicBezTo>
                    <a:cubicBezTo>
                      <a:pt x="20" y="35"/>
                      <a:pt x="18" y="36"/>
                      <a:pt x="17" y="37"/>
                    </a:cubicBezTo>
                    <a:cubicBezTo>
                      <a:pt x="16" y="37"/>
                      <a:pt x="15" y="38"/>
                      <a:pt x="14" y="38"/>
                    </a:cubicBezTo>
                    <a:cubicBezTo>
                      <a:pt x="14" y="38"/>
                      <a:pt x="13" y="38"/>
                      <a:pt x="12" y="38"/>
                    </a:cubicBezTo>
                    <a:cubicBezTo>
                      <a:pt x="10" y="38"/>
                      <a:pt x="5" y="39"/>
                      <a:pt x="4" y="39"/>
                    </a:cubicBezTo>
                    <a:cubicBezTo>
                      <a:pt x="4" y="39"/>
                      <a:pt x="4" y="40"/>
                      <a:pt x="4" y="40"/>
                    </a:cubicBezTo>
                    <a:cubicBezTo>
                      <a:pt x="4" y="41"/>
                      <a:pt x="3" y="41"/>
                      <a:pt x="3" y="42"/>
                    </a:cubicBezTo>
                    <a:cubicBezTo>
                      <a:pt x="3" y="42"/>
                      <a:pt x="2" y="42"/>
                      <a:pt x="0" y="43"/>
                    </a:cubicBezTo>
                    <a:cubicBezTo>
                      <a:pt x="0" y="43"/>
                      <a:pt x="0" y="43"/>
                      <a:pt x="0" y="44"/>
                    </a:cubicBezTo>
                    <a:cubicBezTo>
                      <a:pt x="0" y="45"/>
                      <a:pt x="0" y="46"/>
                      <a:pt x="0" y="46"/>
                    </a:cubicBezTo>
                    <a:cubicBezTo>
                      <a:pt x="0" y="46"/>
                      <a:pt x="0" y="47"/>
                      <a:pt x="1" y="47"/>
                    </a:cubicBezTo>
                    <a:cubicBezTo>
                      <a:pt x="2" y="48"/>
                      <a:pt x="3" y="49"/>
                      <a:pt x="3" y="49"/>
                    </a:cubicBezTo>
                    <a:cubicBezTo>
                      <a:pt x="3" y="50"/>
                      <a:pt x="3" y="50"/>
                      <a:pt x="3" y="51"/>
                    </a:cubicBezTo>
                    <a:cubicBezTo>
                      <a:pt x="3" y="51"/>
                      <a:pt x="3" y="51"/>
                      <a:pt x="3" y="51"/>
                    </a:cubicBezTo>
                    <a:cubicBezTo>
                      <a:pt x="3" y="51"/>
                      <a:pt x="4" y="52"/>
                      <a:pt x="5" y="52"/>
                    </a:cubicBezTo>
                    <a:cubicBezTo>
                      <a:pt x="6" y="53"/>
                      <a:pt x="8" y="53"/>
                      <a:pt x="8" y="54"/>
                    </a:cubicBezTo>
                    <a:cubicBezTo>
                      <a:pt x="8" y="54"/>
                      <a:pt x="8" y="54"/>
                      <a:pt x="9" y="54"/>
                    </a:cubicBezTo>
                    <a:cubicBezTo>
                      <a:pt x="9" y="55"/>
                      <a:pt x="10" y="56"/>
                      <a:pt x="11" y="57"/>
                    </a:cubicBezTo>
                    <a:cubicBezTo>
                      <a:pt x="11" y="57"/>
                      <a:pt x="11" y="57"/>
                      <a:pt x="11" y="57"/>
                    </a:cubicBezTo>
                    <a:cubicBezTo>
                      <a:pt x="12" y="58"/>
                      <a:pt x="13" y="58"/>
                      <a:pt x="14" y="58"/>
                    </a:cubicBezTo>
                    <a:cubicBezTo>
                      <a:pt x="15" y="58"/>
                      <a:pt x="15" y="58"/>
                      <a:pt x="16" y="58"/>
                    </a:cubicBezTo>
                    <a:cubicBezTo>
                      <a:pt x="17" y="58"/>
                      <a:pt x="18" y="58"/>
                      <a:pt x="19" y="58"/>
                    </a:cubicBezTo>
                    <a:cubicBezTo>
                      <a:pt x="19" y="59"/>
                      <a:pt x="19" y="59"/>
                      <a:pt x="19" y="59"/>
                    </a:cubicBezTo>
                    <a:cubicBezTo>
                      <a:pt x="20" y="59"/>
                      <a:pt x="20" y="60"/>
                      <a:pt x="21" y="60"/>
                    </a:cubicBezTo>
                    <a:cubicBezTo>
                      <a:pt x="21" y="60"/>
                      <a:pt x="22" y="60"/>
                      <a:pt x="23" y="61"/>
                    </a:cubicBezTo>
                    <a:cubicBezTo>
                      <a:pt x="24" y="61"/>
                      <a:pt x="24" y="61"/>
                      <a:pt x="25" y="61"/>
                    </a:cubicBezTo>
                    <a:cubicBezTo>
                      <a:pt x="25" y="61"/>
                      <a:pt x="26" y="61"/>
                      <a:pt x="27" y="62"/>
                    </a:cubicBezTo>
                    <a:cubicBezTo>
                      <a:pt x="27" y="62"/>
                      <a:pt x="28" y="63"/>
                      <a:pt x="28" y="64"/>
                    </a:cubicBezTo>
                    <a:cubicBezTo>
                      <a:pt x="28" y="64"/>
                      <a:pt x="28" y="64"/>
                      <a:pt x="28" y="64"/>
                    </a:cubicBezTo>
                    <a:cubicBezTo>
                      <a:pt x="29" y="65"/>
                      <a:pt x="29" y="65"/>
                      <a:pt x="29" y="66"/>
                    </a:cubicBezTo>
                    <a:cubicBezTo>
                      <a:pt x="29" y="67"/>
                      <a:pt x="30" y="68"/>
                      <a:pt x="30" y="69"/>
                    </a:cubicBezTo>
                    <a:cubicBezTo>
                      <a:pt x="31" y="70"/>
                      <a:pt x="31" y="71"/>
                      <a:pt x="32" y="73"/>
                    </a:cubicBezTo>
                    <a:cubicBezTo>
                      <a:pt x="34" y="75"/>
                      <a:pt x="35" y="76"/>
                      <a:pt x="35" y="77"/>
                    </a:cubicBezTo>
                    <a:cubicBezTo>
                      <a:pt x="35" y="77"/>
                      <a:pt x="35" y="78"/>
                      <a:pt x="35" y="78"/>
                    </a:cubicBezTo>
                    <a:cubicBezTo>
                      <a:pt x="35" y="80"/>
                      <a:pt x="35" y="85"/>
                      <a:pt x="34" y="87"/>
                    </a:cubicBezTo>
                    <a:cubicBezTo>
                      <a:pt x="34" y="88"/>
                      <a:pt x="34" y="89"/>
                      <a:pt x="33" y="90"/>
                    </a:cubicBezTo>
                    <a:cubicBezTo>
                      <a:pt x="32" y="91"/>
                      <a:pt x="31" y="93"/>
                      <a:pt x="31" y="93"/>
                    </a:cubicBezTo>
                    <a:cubicBezTo>
                      <a:pt x="31" y="93"/>
                      <a:pt x="31" y="94"/>
                      <a:pt x="31" y="94"/>
                    </a:cubicBezTo>
                    <a:cubicBezTo>
                      <a:pt x="31" y="95"/>
                      <a:pt x="31" y="97"/>
                      <a:pt x="33" y="97"/>
                    </a:cubicBezTo>
                    <a:cubicBezTo>
                      <a:pt x="34" y="98"/>
                      <a:pt x="37" y="98"/>
                      <a:pt x="41" y="99"/>
                    </a:cubicBezTo>
                    <a:cubicBezTo>
                      <a:pt x="44" y="99"/>
                      <a:pt x="47" y="100"/>
                      <a:pt x="48" y="100"/>
                    </a:cubicBezTo>
                    <a:cubicBezTo>
                      <a:pt x="50" y="100"/>
                      <a:pt x="54" y="100"/>
                      <a:pt x="57" y="100"/>
                    </a:cubicBezTo>
                    <a:cubicBezTo>
                      <a:pt x="60" y="100"/>
                      <a:pt x="62" y="100"/>
                      <a:pt x="62" y="101"/>
                    </a:cubicBezTo>
                    <a:cubicBezTo>
                      <a:pt x="62" y="101"/>
                      <a:pt x="62" y="101"/>
                      <a:pt x="62" y="101"/>
                    </a:cubicBezTo>
                    <a:cubicBezTo>
                      <a:pt x="63" y="101"/>
                      <a:pt x="65" y="102"/>
                      <a:pt x="68" y="104"/>
                    </a:cubicBezTo>
                    <a:cubicBezTo>
                      <a:pt x="72" y="106"/>
                      <a:pt x="77" y="109"/>
                      <a:pt x="78" y="110"/>
                    </a:cubicBezTo>
                    <a:cubicBezTo>
                      <a:pt x="78" y="110"/>
                      <a:pt x="80" y="110"/>
                      <a:pt x="81" y="109"/>
                    </a:cubicBezTo>
                    <a:cubicBezTo>
                      <a:pt x="83" y="109"/>
                      <a:pt x="84" y="109"/>
                      <a:pt x="84" y="110"/>
                    </a:cubicBezTo>
                    <a:cubicBezTo>
                      <a:pt x="84" y="110"/>
                      <a:pt x="84" y="111"/>
                      <a:pt x="83" y="112"/>
                    </a:cubicBezTo>
                    <a:cubicBezTo>
                      <a:pt x="83" y="113"/>
                      <a:pt x="82" y="114"/>
                      <a:pt x="82" y="114"/>
                    </a:cubicBezTo>
                    <a:cubicBezTo>
                      <a:pt x="82" y="114"/>
                      <a:pt x="83" y="114"/>
                      <a:pt x="83" y="114"/>
                    </a:cubicBezTo>
                    <a:cubicBezTo>
                      <a:pt x="84" y="115"/>
                      <a:pt x="85" y="116"/>
                      <a:pt x="86" y="117"/>
                    </a:cubicBezTo>
                    <a:cubicBezTo>
                      <a:pt x="86" y="117"/>
                      <a:pt x="86" y="117"/>
                      <a:pt x="86" y="117"/>
                    </a:cubicBezTo>
                    <a:cubicBezTo>
                      <a:pt x="86" y="117"/>
                      <a:pt x="86" y="117"/>
                      <a:pt x="86" y="117"/>
                    </a:cubicBezTo>
                    <a:cubicBezTo>
                      <a:pt x="86" y="117"/>
                      <a:pt x="86" y="117"/>
                      <a:pt x="86" y="117"/>
                    </a:cubicBezTo>
                    <a:cubicBezTo>
                      <a:pt x="86" y="119"/>
                      <a:pt x="88" y="123"/>
                      <a:pt x="89" y="124"/>
                    </a:cubicBezTo>
                    <a:cubicBezTo>
                      <a:pt x="90" y="125"/>
                      <a:pt x="90" y="126"/>
                      <a:pt x="91" y="127"/>
                    </a:cubicBezTo>
                    <a:cubicBezTo>
                      <a:pt x="92" y="128"/>
                      <a:pt x="94" y="129"/>
                      <a:pt x="94" y="129"/>
                    </a:cubicBezTo>
                    <a:cubicBezTo>
                      <a:pt x="94" y="130"/>
                      <a:pt x="93" y="130"/>
                      <a:pt x="93" y="131"/>
                    </a:cubicBezTo>
                    <a:cubicBezTo>
                      <a:pt x="93" y="131"/>
                      <a:pt x="93" y="131"/>
                      <a:pt x="93" y="132"/>
                    </a:cubicBezTo>
                    <a:cubicBezTo>
                      <a:pt x="93" y="132"/>
                      <a:pt x="93" y="132"/>
                      <a:pt x="93" y="132"/>
                    </a:cubicBezTo>
                    <a:cubicBezTo>
                      <a:pt x="93" y="132"/>
                      <a:pt x="94" y="132"/>
                      <a:pt x="95" y="131"/>
                    </a:cubicBezTo>
                    <a:cubicBezTo>
                      <a:pt x="97" y="131"/>
                      <a:pt x="99" y="130"/>
                      <a:pt x="102" y="130"/>
                    </a:cubicBezTo>
                    <a:cubicBezTo>
                      <a:pt x="105" y="131"/>
                      <a:pt x="111" y="131"/>
                      <a:pt x="115" y="132"/>
                    </a:cubicBezTo>
                    <a:cubicBezTo>
                      <a:pt x="116" y="132"/>
                      <a:pt x="117" y="132"/>
                      <a:pt x="117" y="132"/>
                    </a:cubicBezTo>
                    <a:cubicBezTo>
                      <a:pt x="118" y="132"/>
                      <a:pt x="118" y="132"/>
                      <a:pt x="119" y="132"/>
                    </a:cubicBezTo>
                    <a:cubicBezTo>
                      <a:pt x="122" y="133"/>
                      <a:pt x="125" y="133"/>
                      <a:pt x="127" y="132"/>
                    </a:cubicBezTo>
                    <a:cubicBezTo>
                      <a:pt x="128" y="132"/>
                      <a:pt x="129" y="132"/>
                      <a:pt x="129" y="132"/>
                    </a:cubicBezTo>
                    <a:cubicBezTo>
                      <a:pt x="130" y="131"/>
                      <a:pt x="130" y="131"/>
                      <a:pt x="133" y="131"/>
                    </a:cubicBezTo>
                    <a:cubicBezTo>
                      <a:pt x="135" y="131"/>
                      <a:pt x="140" y="132"/>
                      <a:pt x="144" y="132"/>
                    </a:cubicBezTo>
                    <a:cubicBezTo>
                      <a:pt x="149" y="133"/>
                      <a:pt x="153" y="134"/>
                      <a:pt x="153" y="134"/>
                    </a:cubicBezTo>
                    <a:cubicBezTo>
                      <a:pt x="154" y="135"/>
                      <a:pt x="154" y="136"/>
                      <a:pt x="155" y="137"/>
                    </a:cubicBezTo>
                    <a:cubicBezTo>
                      <a:pt x="155" y="138"/>
                      <a:pt x="156" y="139"/>
                      <a:pt x="157" y="139"/>
                    </a:cubicBezTo>
                    <a:cubicBezTo>
                      <a:pt x="158" y="140"/>
                      <a:pt x="160" y="140"/>
                      <a:pt x="162" y="140"/>
                    </a:cubicBezTo>
                    <a:cubicBezTo>
                      <a:pt x="164" y="140"/>
                      <a:pt x="167" y="141"/>
                      <a:pt x="169" y="141"/>
                    </a:cubicBezTo>
                    <a:cubicBezTo>
                      <a:pt x="170" y="142"/>
                      <a:pt x="171" y="142"/>
                      <a:pt x="171" y="142"/>
                    </a:cubicBezTo>
                    <a:cubicBezTo>
                      <a:pt x="173" y="143"/>
                      <a:pt x="175" y="144"/>
                      <a:pt x="176" y="144"/>
                    </a:cubicBezTo>
                    <a:cubicBezTo>
                      <a:pt x="177" y="144"/>
                      <a:pt x="178" y="143"/>
                      <a:pt x="178" y="143"/>
                    </a:cubicBezTo>
                    <a:cubicBezTo>
                      <a:pt x="179" y="143"/>
                      <a:pt x="180" y="142"/>
                      <a:pt x="182" y="142"/>
                    </a:cubicBezTo>
                    <a:cubicBezTo>
                      <a:pt x="183" y="142"/>
                      <a:pt x="184" y="143"/>
                      <a:pt x="184" y="144"/>
                    </a:cubicBezTo>
                    <a:cubicBezTo>
                      <a:pt x="184" y="145"/>
                      <a:pt x="185" y="145"/>
                      <a:pt x="185" y="146"/>
                    </a:cubicBezTo>
                    <a:cubicBezTo>
                      <a:pt x="186" y="146"/>
                      <a:pt x="186" y="146"/>
                      <a:pt x="186" y="146"/>
                    </a:cubicBezTo>
                    <a:cubicBezTo>
                      <a:pt x="187" y="146"/>
                      <a:pt x="188" y="146"/>
                      <a:pt x="189" y="146"/>
                    </a:cubicBezTo>
                    <a:cubicBezTo>
                      <a:pt x="190" y="146"/>
                      <a:pt x="190" y="146"/>
                      <a:pt x="191" y="145"/>
                    </a:cubicBezTo>
                    <a:cubicBezTo>
                      <a:pt x="191" y="145"/>
                      <a:pt x="191" y="145"/>
                      <a:pt x="191" y="145"/>
                    </a:cubicBezTo>
                    <a:cubicBezTo>
                      <a:pt x="191" y="145"/>
                      <a:pt x="191" y="145"/>
                      <a:pt x="193" y="144"/>
                    </a:cubicBezTo>
                    <a:cubicBezTo>
                      <a:pt x="195" y="143"/>
                      <a:pt x="199" y="141"/>
                      <a:pt x="202" y="140"/>
                    </a:cubicBezTo>
                    <a:cubicBezTo>
                      <a:pt x="206" y="138"/>
                      <a:pt x="209" y="137"/>
                      <a:pt x="210" y="137"/>
                    </a:cubicBezTo>
                    <a:cubicBezTo>
                      <a:pt x="211" y="137"/>
                      <a:pt x="215" y="136"/>
                      <a:pt x="219" y="136"/>
                    </a:cubicBezTo>
                    <a:cubicBezTo>
                      <a:pt x="227" y="136"/>
                      <a:pt x="236" y="135"/>
                      <a:pt x="238" y="135"/>
                    </a:cubicBezTo>
                    <a:cubicBezTo>
                      <a:pt x="239" y="134"/>
                      <a:pt x="243" y="133"/>
                      <a:pt x="245" y="132"/>
                    </a:cubicBezTo>
                    <a:cubicBezTo>
                      <a:pt x="247" y="132"/>
                      <a:pt x="248" y="131"/>
                      <a:pt x="249" y="130"/>
                    </a:cubicBezTo>
                    <a:cubicBezTo>
                      <a:pt x="249" y="130"/>
                      <a:pt x="249" y="129"/>
                      <a:pt x="250" y="128"/>
                    </a:cubicBezTo>
                    <a:cubicBezTo>
                      <a:pt x="250" y="128"/>
                      <a:pt x="250" y="128"/>
                      <a:pt x="250" y="128"/>
                    </a:cubicBezTo>
                    <a:cubicBezTo>
                      <a:pt x="251" y="126"/>
                      <a:pt x="252" y="124"/>
                      <a:pt x="254" y="122"/>
                    </a:cubicBezTo>
                    <a:cubicBezTo>
                      <a:pt x="257" y="121"/>
                      <a:pt x="257" y="121"/>
                      <a:pt x="258" y="122"/>
                    </a:cubicBezTo>
                    <a:cubicBezTo>
                      <a:pt x="258" y="122"/>
                      <a:pt x="258" y="122"/>
                      <a:pt x="259" y="121"/>
                    </a:cubicBezTo>
                    <a:cubicBezTo>
                      <a:pt x="260" y="121"/>
                      <a:pt x="261" y="120"/>
                      <a:pt x="262" y="120"/>
                    </a:cubicBezTo>
                    <a:cubicBezTo>
                      <a:pt x="264" y="120"/>
                      <a:pt x="265" y="119"/>
                      <a:pt x="265" y="118"/>
                    </a:cubicBezTo>
                    <a:cubicBezTo>
                      <a:pt x="265" y="117"/>
                      <a:pt x="264" y="115"/>
                      <a:pt x="262" y="113"/>
                    </a:cubicBezTo>
                    <a:cubicBezTo>
                      <a:pt x="260" y="111"/>
                      <a:pt x="259" y="110"/>
                      <a:pt x="259" y="108"/>
                    </a:cubicBezTo>
                    <a:cubicBezTo>
                      <a:pt x="259" y="107"/>
                      <a:pt x="260" y="106"/>
                      <a:pt x="260" y="105"/>
                    </a:cubicBezTo>
                    <a:cubicBezTo>
                      <a:pt x="260" y="104"/>
                      <a:pt x="261" y="103"/>
                      <a:pt x="262" y="102"/>
                    </a:cubicBezTo>
                    <a:cubicBezTo>
                      <a:pt x="262" y="102"/>
                      <a:pt x="262" y="101"/>
                      <a:pt x="263" y="101"/>
                    </a:cubicBezTo>
                    <a:cubicBezTo>
                      <a:pt x="264" y="100"/>
                      <a:pt x="265" y="99"/>
                      <a:pt x="266" y="98"/>
                    </a:cubicBezTo>
                    <a:cubicBezTo>
                      <a:pt x="267" y="98"/>
                      <a:pt x="268" y="98"/>
                      <a:pt x="269" y="98"/>
                    </a:cubicBezTo>
                    <a:cubicBezTo>
                      <a:pt x="270" y="98"/>
                      <a:pt x="271" y="99"/>
                      <a:pt x="273" y="99"/>
                    </a:cubicBezTo>
                    <a:cubicBezTo>
                      <a:pt x="274" y="100"/>
                      <a:pt x="276" y="101"/>
                      <a:pt x="277" y="102"/>
                    </a:cubicBezTo>
                    <a:cubicBezTo>
                      <a:pt x="278" y="102"/>
                      <a:pt x="279" y="103"/>
                      <a:pt x="280" y="103"/>
                    </a:cubicBezTo>
                    <a:cubicBezTo>
                      <a:pt x="281" y="103"/>
                      <a:pt x="281" y="103"/>
                      <a:pt x="282" y="103"/>
                    </a:cubicBezTo>
                    <a:cubicBezTo>
                      <a:pt x="283" y="104"/>
                      <a:pt x="284" y="104"/>
                      <a:pt x="285" y="103"/>
                    </a:cubicBezTo>
                    <a:cubicBezTo>
                      <a:pt x="287" y="103"/>
                      <a:pt x="289" y="100"/>
                      <a:pt x="291" y="98"/>
                    </a:cubicBezTo>
                    <a:cubicBezTo>
                      <a:pt x="293" y="96"/>
                      <a:pt x="295" y="94"/>
                      <a:pt x="296" y="94"/>
                    </a:cubicBezTo>
                    <a:cubicBezTo>
                      <a:pt x="297" y="94"/>
                      <a:pt x="299" y="94"/>
                      <a:pt x="302" y="94"/>
                    </a:cubicBezTo>
                    <a:cubicBezTo>
                      <a:pt x="303" y="94"/>
                      <a:pt x="305" y="94"/>
                      <a:pt x="306" y="94"/>
                    </a:cubicBezTo>
                    <a:cubicBezTo>
                      <a:pt x="308" y="93"/>
                      <a:pt x="309" y="93"/>
                      <a:pt x="311" y="92"/>
                    </a:cubicBezTo>
                    <a:cubicBezTo>
                      <a:pt x="312" y="91"/>
                      <a:pt x="313" y="91"/>
                      <a:pt x="313" y="90"/>
                    </a:cubicBezTo>
                    <a:cubicBezTo>
                      <a:pt x="313" y="90"/>
                      <a:pt x="313" y="89"/>
                      <a:pt x="313" y="89"/>
                    </a:cubicBezTo>
                    <a:cubicBezTo>
                      <a:pt x="313" y="89"/>
                      <a:pt x="313" y="89"/>
                      <a:pt x="313" y="89"/>
                    </a:cubicBezTo>
                    <a:cubicBezTo>
                      <a:pt x="313" y="87"/>
                      <a:pt x="313" y="86"/>
                      <a:pt x="314" y="86"/>
                    </a:cubicBezTo>
                    <a:cubicBezTo>
                      <a:pt x="314" y="85"/>
                      <a:pt x="315" y="84"/>
                      <a:pt x="315" y="84"/>
                    </a:cubicBezTo>
                    <a:cubicBezTo>
                      <a:pt x="316" y="83"/>
                      <a:pt x="317" y="82"/>
                      <a:pt x="318" y="82"/>
                    </a:cubicBezTo>
                    <a:cubicBezTo>
                      <a:pt x="319" y="82"/>
                      <a:pt x="319" y="81"/>
                      <a:pt x="320" y="81"/>
                    </a:cubicBezTo>
                    <a:cubicBezTo>
                      <a:pt x="320" y="81"/>
                      <a:pt x="321" y="81"/>
                      <a:pt x="321" y="81"/>
                    </a:cubicBezTo>
                    <a:cubicBezTo>
                      <a:pt x="322" y="81"/>
                      <a:pt x="322" y="81"/>
                      <a:pt x="322" y="82"/>
                    </a:cubicBezTo>
                    <a:cubicBezTo>
                      <a:pt x="323" y="82"/>
                      <a:pt x="324" y="82"/>
                      <a:pt x="327" y="81"/>
                    </a:cubicBezTo>
                    <a:cubicBezTo>
                      <a:pt x="329" y="81"/>
                      <a:pt x="330" y="80"/>
                      <a:pt x="331" y="80"/>
                    </a:cubicBezTo>
                    <a:cubicBezTo>
                      <a:pt x="333" y="79"/>
                      <a:pt x="334" y="78"/>
                      <a:pt x="338" y="77"/>
                    </a:cubicBezTo>
                    <a:cubicBezTo>
                      <a:pt x="341" y="77"/>
                      <a:pt x="343" y="77"/>
                      <a:pt x="346" y="77"/>
                    </a:cubicBezTo>
                    <a:cubicBezTo>
                      <a:pt x="348" y="77"/>
                      <a:pt x="350" y="77"/>
                      <a:pt x="351" y="77"/>
                    </a:cubicBezTo>
                    <a:cubicBezTo>
                      <a:pt x="352" y="77"/>
                      <a:pt x="352" y="77"/>
                      <a:pt x="353" y="77"/>
                    </a:cubicBezTo>
                    <a:cubicBezTo>
                      <a:pt x="353" y="77"/>
                      <a:pt x="353" y="77"/>
                      <a:pt x="353" y="77"/>
                    </a:cubicBezTo>
                    <a:cubicBezTo>
                      <a:pt x="353" y="77"/>
                      <a:pt x="353" y="77"/>
                      <a:pt x="353" y="77"/>
                    </a:cubicBezTo>
                    <a:cubicBezTo>
                      <a:pt x="353" y="77"/>
                      <a:pt x="354" y="76"/>
                      <a:pt x="354" y="76"/>
                    </a:cubicBezTo>
                    <a:cubicBezTo>
                      <a:pt x="354" y="75"/>
                      <a:pt x="354" y="74"/>
                      <a:pt x="353" y="73"/>
                    </a:cubicBezTo>
                    <a:cubicBezTo>
                      <a:pt x="353" y="72"/>
                      <a:pt x="348" y="68"/>
                      <a:pt x="344" y="65"/>
                    </a:cubicBezTo>
                    <a:cubicBezTo>
                      <a:pt x="342" y="63"/>
                      <a:pt x="340" y="61"/>
                      <a:pt x="339" y="61"/>
                    </a:cubicBezTo>
                    <a:cubicBezTo>
                      <a:pt x="338" y="61"/>
                      <a:pt x="335" y="61"/>
                      <a:pt x="333" y="61"/>
                    </a:cubicBezTo>
                    <a:cubicBezTo>
                      <a:pt x="331" y="61"/>
                      <a:pt x="330" y="61"/>
                      <a:pt x="329" y="61"/>
                    </a:cubicBezTo>
                    <a:cubicBezTo>
                      <a:pt x="329" y="61"/>
                      <a:pt x="329" y="62"/>
                      <a:pt x="329" y="62"/>
                    </a:cubicBezTo>
                    <a:cubicBezTo>
                      <a:pt x="328" y="64"/>
                      <a:pt x="328" y="65"/>
                      <a:pt x="326" y="65"/>
                    </a:cubicBezTo>
                    <a:cubicBezTo>
                      <a:pt x="325" y="65"/>
                      <a:pt x="324" y="64"/>
                      <a:pt x="323" y="63"/>
                    </a:cubicBezTo>
                    <a:cubicBezTo>
                      <a:pt x="323" y="63"/>
                      <a:pt x="323" y="63"/>
                      <a:pt x="323" y="63"/>
                    </a:cubicBezTo>
                    <a:cubicBezTo>
                      <a:pt x="322" y="62"/>
                      <a:pt x="321" y="62"/>
                      <a:pt x="320" y="62"/>
                    </a:cubicBezTo>
                    <a:cubicBezTo>
                      <a:pt x="320" y="62"/>
                      <a:pt x="318" y="62"/>
                      <a:pt x="317" y="62"/>
                    </a:cubicBezTo>
                    <a:cubicBezTo>
                      <a:pt x="315" y="62"/>
                      <a:pt x="313" y="62"/>
                      <a:pt x="313" y="63"/>
                    </a:cubicBezTo>
                    <a:cubicBezTo>
                      <a:pt x="313" y="63"/>
                      <a:pt x="313" y="63"/>
                      <a:pt x="313" y="63"/>
                    </a:cubicBezTo>
                    <a:cubicBezTo>
                      <a:pt x="313" y="64"/>
                      <a:pt x="313" y="64"/>
                      <a:pt x="312" y="65"/>
                    </a:cubicBezTo>
                    <a:cubicBezTo>
                      <a:pt x="312" y="65"/>
                      <a:pt x="312" y="65"/>
                      <a:pt x="312" y="65"/>
                    </a:cubicBezTo>
                    <a:cubicBezTo>
                      <a:pt x="312" y="65"/>
                      <a:pt x="311" y="66"/>
                      <a:pt x="310" y="65"/>
                    </a:cubicBezTo>
                    <a:cubicBezTo>
                      <a:pt x="309" y="64"/>
                      <a:pt x="308" y="64"/>
                      <a:pt x="307" y="63"/>
                    </a:cubicBezTo>
                    <a:cubicBezTo>
                      <a:pt x="306" y="62"/>
                      <a:pt x="305" y="61"/>
                      <a:pt x="305" y="60"/>
                    </a:cubicBezTo>
                    <a:cubicBezTo>
                      <a:pt x="305" y="60"/>
                      <a:pt x="305" y="60"/>
                      <a:pt x="305" y="60"/>
                    </a:cubicBezTo>
                    <a:cubicBezTo>
                      <a:pt x="305" y="59"/>
                      <a:pt x="304" y="58"/>
                      <a:pt x="306" y="57"/>
                    </a:cubicBezTo>
                    <a:cubicBezTo>
                      <a:pt x="306" y="56"/>
                      <a:pt x="307" y="56"/>
                      <a:pt x="307" y="56"/>
                    </a:cubicBezTo>
                    <a:cubicBezTo>
                      <a:pt x="307" y="56"/>
                      <a:pt x="308" y="56"/>
                      <a:pt x="308" y="55"/>
                    </a:cubicBezTo>
                    <a:cubicBezTo>
                      <a:pt x="308" y="54"/>
                      <a:pt x="308" y="54"/>
                      <a:pt x="308" y="54"/>
                    </a:cubicBezTo>
                    <a:cubicBezTo>
                      <a:pt x="308" y="54"/>
                      <a:pt x="308" y="54"/>
                      <a:pt x="308" y="54"/>
                    </a:cubicBezTo>
                    <a:cubicBezTo>
                      <a:pt x="308" y="53"/>
                      <a:pt x="308" y="52"/>
                      <a:pt x="309" y="51"/>
                    </a:cubicBezTo>
                    <a:cubicBezTo>
                      <a:pt x="309" y="48"/>
                      <a:pt x="311" y="46"/>
                      <a:pt x="313" y="43"/>
                    </a:cubicBezTo>
                    <a:cubicBezTo>
                      <a:pt x="313" y="42"/>
                      <a:pt x="314" y="41"/>
                      <a:pt x="314" y="41"/>
                    </a:cubicBezTo>
                    <a:cubicBezTo>
                      <a:pt x="315" y="39"/>
                      <a:pt x="315" y="38"/>
                      <a:pt x="315" y="38"/>
                    </a:cubicBezTo>
                    <a:cubicBezTo>
                      <a:pt x="316" y="37"/>
                      <a:pt x="316" y="36"/>
                      <a:pt x="316" y="35"/>
                    </a:cubicBezTo>
                    <a:cubicBezTo>
                      <a:pt x="317" y="34"/>
                      <a:pt x="317" y="34"/>
                      <a:pt x="318" y="3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96" name="Rectangle 635">
                <a:extLst>
                  <a:ext uri="{FF2B5EF4-FFF2-40B4-BE49-F238E27FC236}">
                    <a16:creationId xmlns:a16="http://schemas.microsoft.com/office/drawing/2014/main" id="{14645355-2C7A-FD4F-A15C-42C72EA4155D}"/>
                  </a:ext>
                </a:extLst>
              </p:cNvPr>
              <p:cNvSpPr>
                <a:spLocks noChangeArrowheads="1"/>
              </p:cNvSpPr>
              <p:nvPr/>
            </p:nvSpPr>
            <p:spPr bwMode="auto">
              <a:xfrm>
                <a:off x="6140450" y="2570163"/>
                <a:ext cx="1588" cy="1588"/>
              </a:xfrm>
              <a:prstGeom prst="rect">
                <a:avLst/>
              </a:pr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97" name="Freeform 636">
                <a:extLst>
                  <a:ext uri="{FF2B5EF4-FFF2-40B4-BE49-F238E27FC236}">
                    <a16:creationId xmlns:a16="http://schemas.microsoft.com/office/drawing/2014/main" id="{DC85E878-D1F3-4D41-9365-8A01627A245B}"/>
                  </a:ext>
                </a:extLst>
              </p:cNvPr>
              <p:cNvSpPr>
                <a:spLocks/>
              </p:cNvSpPr>
              <p:nvPr/>
            </p:nvSpPr>
            <p:spPr bwMode="auto">
              <a:xfrm>
                <a:off x="5988050" y="2971800"/>
                <a:ext cx="193675" cy="123825"/>
              </a:xfrm>
              <a:custGeom>
                <a:avLst/>
                <a:gdLst>
                  <a:gd name="T0" fmla="*/ 59 w 84"/>
                  <a:gd name="T1" fmla="*/ 22 h 54"/>
                  <a:gd name="T2" fmla="*/ 54 w 84"/>
                  <a:gd name="T3" fmla="*/ 24 h 54"/>
                  <a:gd name="T4" fmla="*/ 47 w 84"/>
                  <a:gd name="T5" fmla="*/ 22 h 54"/>
                  <a:gd name="T6" fmla="*/ 47 w 84"/>
                  <a:gd name="T7" fmla="*/ 21 h 54"/>
                  <a:gd name="T8" fmla="*/ 44 w 84"/>
                  <a:gd name="T9" fmla="*/ 20 h 54"/>
                  <a:gd name="T10" fmla="*/ 39 w 84"/>
                  <a:gd name="T11" fmla="*/ 22 h 54"/>
                  <a:gd name="T12" fmla="*/ 21 w 84"/>
                  <a:gd name="T13" fmla="*/ 20 h 54"/>
                  <a:gd name="T14" fmla="*/ 22 w 84"/>
                  <a:gd name="T15" fmla="*/ 13 h 54"/>
                  <a:gd name="T16" fmla="*/ 28 w 84"/>
                  <a:gd name="T17" fmla="*/ 12 h 54"/>
                  <a:gd name="T18" fmla="*/ 35 w 84"/>
                  <a:gd name="T19" fmla="*/ 13 h 54"/>
                  <a:gd name="T20" fmla="*/ 34 w 84"/>
                  <a:gd name="T21" fmla="*/ 9 h 54"/>
                  <a:gd name="T22" fmla="*/ 35 w 84"/>
                  <a:gd name="T23" fmla="*/ 5 h 54"/>
                  <a:gd name="T24" fmla="*/ 34 w 84"/>
                  <a:gd name="T25" fmla="*/ 2 h 54"/>
                  <a:gd name="T26" fmla="*/ 31 w 84"/>
                  <a:gd name="T27" fmla="*/ 2 h 54"/>
                  <a:gd name="T28" fmla="*/ 25 w 84"/>
                  <a:gd name="T29" fmla="*/ 6 h 54"/>
                  <a:gd name="T30" fmla="*/ 20 w 84"/>
                  <a:gd name="T31" fmla="*/ 6 h 54"/>
                  <a:gd name="T32" fmla="*/ 20 w 84"/>
                  <a:gd name="T33" fmla="*/ 8 h 54"/>
                  <a:gd name="T34" fmla="*/ 19 w 84"/>
                  <a:gd name="T35" fmla="*/ 11 h 54"/>
                  <a:gd name="T36" fmla="*/ 14 w 84"/>
                  <a:gd name="T37" fmla="*/ 11 h 54"/>
                  <a:gd name="T38" fmla="*/ 15 w 84"/>
                  <a:gd name="T39" fmla="*/ 16 h 54"/>
                  <a:gd name="T40" fmla="*/ 12 w 84"/>
                  <a:gd name="T41" fmla="*/ 20 h 54"/>
                  <a:gd name="T42" fmla="*/ 2 w 84"/>
                  <a:gd name="T43" fmla="*/ 20 h 54"/>
                  <a:gd name="T44" fmla="*/ 0 w 84"/>
                  <a:gd name="T45" fmla="*/ 21 h 54"/>
                  <a:gd name="T46" fmla="*/ 3 w 84"/>
                  <a:gd name="T47" fmla="*/ 26 h 54"/>
                  <a:gd name="T48" fmla="*/ 7 w 84"/>
                  <a:gd name="T49" fmla="*/ 27 h 54"/>
                  <a:gd name="T50" fmla="*/ 8 w 84"/>
                  <a:gd name="T51" fmla="*/ 33 h 54"/>
                  <a:gd name="T52" fmla="*/ 10 w 84"/>
                  <a:gd name="T53" fmla="*/ 38 h 54"/>
                  <a:gd name="T54" fmla="*/ 5 w 84"/>
                  <a:gd name="T55" fmla="*/ 47 h 54"/>
                  <a:gd name="T56" fmla="*/ 4 w 84"/>
                  <a:gd name="T57" fmla="*/ 50 h 54"/>
                  <a:gd name="T58" fmla="*/ 5 w 84"/>
                  <a:gd name="T59" fmla="*/ 52 h 54"/>
                  <a:gd name="T60" fmla="*/ 9 w 84"/>
                  <a:gd name="T61" fmla="*/ 50 h 54"/>
                  <a:gd name="T62" fmla="*/ 15 w 84"/>
                  <a:gd name="T63" fmla="*/ 48 h 54"/>
                  <a:gd name="T64" fmla="*/ 20 w 84"/>
                  <a:gd name="T65" fmla="*/ 51 h 54"/>
                  <a:gd name="T66" fmla="*/ 21 w 84"/>
                  <a:gd name="T67" fmla="*/ 50 h 54"/>
                  <a:gd name="T68" fmla="*/ 27 w 84"/>
                  <a:gd name="T69" fmla="*/ 44 h 54"/>
                  <a:gd name="T70" fmla="*/ 27 w 84"/>
                  <a:gd name="T71" fmla="*/ 44 h 54"/>
                  <a:gd name="T72" fmla="*/ 31 w 84"/>
                  <a:gd name="T73" fmla="*/ 44 h 54"/>
                  <a:gd name="T74" fmla="*/ 29 w 84"/>
                  <a:gd name="T75" fmla="*/ 40 h 54"/>
                  <a:gd name="T76" fmla="*/ 34 w 84"/>
                  <a:gd name="T77" fmla="*/ 35 h 54"/>
                  <a:gd name="T78" fmla="*/ 41 w 84"/>
                  <a:gd name="T79" fmla="*/ 33 h 54"/>
                  <a:gd name="T80" fmla="*/ 43 w 84"/>
                  <a:gd name="T81" fmla="*/ 38 h 54"/>
                  <a:gd name="T82" fmla="*/ 46 w 84"/>
                  <a:gd name="T83" fmla="*/ 40 h 54"/>
                  <a:gd name="T84" fmla="*/ 45 w 84"/>
                  <a:gd name="T85" fmla="*/ 51 h 54"/>
                  <a:gd name="T86" fmla="*/ 46 w 84"/>
                  <a:gd name="T87" fmla="*/ 54 h 54"/>
                  <a:gd name="T88" fmla="*/ 56 w 84"/>
                  <a:gd name="T89" fmla="*/ 51 h 54"/>
                  <a:gd name="T90" fmla="*/ 59 w 84"/>
                  <a:gd name="T91" fmla="*/ 48 h 54"/>
                  <a:gd name="T92" fmla="*/ 67 w 84"/>
                  <a:gd name="T93" fmla="*/ 45 h 54"/>
                  <a:gd name="T94" fmla="*/ 70 w 84"/>
                  <a:gd name="T95" fmla="*/ 47 h 54"/>
                  <a:gd name="T96" fmla="*/ 69 w 84"/>
                  <a:gd name="T97" fmla="*/ 48 h 54"/>
                  <a:gd name="T98" fmla="*/ 72 w 84"/>
                  <a:gd name="T99" fmla="*/ 46 h 54"/>
                  <a:gd name="T100" fmla="*/ 79 w 84"/>
                  <a:gd name="T101" fmla="*/ 47 h 54"/>
                  <a:gd name="T102" fmla="*/ 84 w 84"/>
                  <a:gd name="T103" fmla="*/ 47 h 54"/>
                  <a:gd name="T104" fmla="*/ 82 w 84"/>
                  <a:gd name="T105" fmla="*/ 39 h 54"/>
                  <a:gd name="T106" fmla="*/ 77 w 84"/>
                  <a:gd name="T107" fmla="*/ 32 h 54"/>
                  <a:gd name="T108" fmla="*/ 71 w 84"/>
                  <a:gd name="T109" fmla="*/ 32 h 54"/>
                  <a:gd name="T110" fmla="*/ 69 w 84"/>
                  <a:gd name="T111" fmla="*/ 28 h 54"/>
                  <a:gd name="T112" fmla="*/ 70 w 84"/>
                  <a:gd name="T113" fmla="*/ 27 h 54"/>
                  <a:gd name="T114" fmla="*/ 71 w 84"/>
                  <a:gd name="T115" fmla="*/ 27 h 54"/>
                  <a:gd name="T116" fmla="*/ 68 w 84"/>
                  <a:gd name="T117" fmla="*/ 2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 h="54">
                    <a:moveTo>
                      <a:pt x="68" y="21"/>
                    </a:moveTo>
                    <a:cubicBezTo>
                      <a:pt x="67" y="21"/>
                      <a:pt x="64" y="21"/>
                      <a:pt x="63" y="21"/>
                    </a:cubicBezTo>
                    <a:cubicBezTo>
                      <a:pt x="62" y="21"/>
                      <a:pt x="61" y="22"/>
                      <a:pt x="59" y="22"/>
                    </a:cubicBezTo>
                    <a:cubicBezTo>
                      <a:pt x="58" y="22"/>
                      <a:pt x="57" y="22"/>
                      <a:pt x="56" y="22"/>
                    </a:cubicBezTo>
                    <a:cubicBezTo>
                      <a:pt x="56" y="22"/>
                      <a:pt x="55" y="23"/>
                      <a:pt x="55" y="23"/>
                    </a:cubicBezTo>
                    <a:cubicBezTo>
                      <a:pt x="54" y="23"/>
                      <a:pt x="54" y="24"/>
                      <a:pt x="54" y="24"/>
                    </a:cubicBezTo>
                    <a:cubicBezTo>
                      <a:pt x="53" y="24"/>
                      <a:pt x="52" y="24"/>
                      <a:pt x="51" y="24"/>
                    </a:cubicBezTo>
                    <a:cubicBezTo>
                      <a:pt x="50" y="24"/>
                      <a:pt x="49" y="24"/>
                      <a:pt x="49" y="24"/>
                    </a:cubicBezTo>
                    <a:cubicBezTo>
                      <a:pt x="47" y="24"/>
                      <a:pt x="47" y="23"/>
                      <a:pt x="47" y="22"/>
                    </a:cubicBezTo>
                    <a:cubicBezTo>
                      <a:pt x="47" y="22"/>
                      <a:pt x="47" y="22"/>
                      <a:pt x="47" y="22"/>
                    </a:cubicBezTo>
                    <a:cubicBezTo>
                      <a:pt x="47" y="21"/>
                      <a:pt x="47" y="21"/>
                      <a:pt x="47" y="21"/>
                    </a:cubicBezTo>
                    <a:cubicBezTo>
                      <a:pt x="47" y="21"/>
                      <a:pt x="47" y="21"/>
                      <a:pt x="47" y="21"/>
                    </a:cubicBezTo>
                    <a:cubicBezTo>
                      <a:pt x="47" y="21"/>
                      <a:pt x="46" y="22"/>
                      <a:pt x="46" y="22"/>
                    </a:cubicBezTo>
                    <a:cubicBezTo>
                      <a:pt x="45" y="21"/>
                      <a:pt x="45" y="21"/>
                      <a:pt x="45" y="20"/>
                    </a:cubicBezTo>
                    <a:cubicBezTo>
                      <a:pt x="44" y="20"/>
                      <a:pt x="44" y="20"/>
                      <a:pt x="44" y="20"/>
                    </a:cubicBezTo>
                    <a:cubicBezTo>
                      <a:pt x="44" y="20"/>
                      <a:pt x="43" y="20"/>
                      <a:pt x="42" y="20"/>
                    </a:cubicBezTo>
                    <a:cubicBezTo>
                      <a:pt x="42" y="20"/>
                      <a:pt x="42" y="20"/>
                      <a:pt x="42" y="20"/>
                    </a:cubicBezTo>
                    <a:cubicBezTo>
                      <a:pt x="41" y="21"/>
                      <a:pt x="40" y="22"/>
                      <a:pt x="39" y="22"/>
                    </a:cubicBezTo>
                    <a:cubicBezTo>
                      <a:pt x="39" y="22"/>
                      <a:pt x="38" y="21"/>
                      <a:pt x="37" y="21"/>
                    </a:cubicBezTo>
                    <a:cubicBezTo>
                      <a:pt x="34" y="21"/>
                      <a:pt x="31" y="20"/>
                      <a:pt x="29" y="20"/>
                    </a:cubicBezTo>
                    <a:cubicBezTo>
                      <a:pt x="27" y="20"/>
                      <a:pt x="21" y="20"/>
                      <a:pt x="21" y="20"/>
                    </a:cubicBezTo>
                    <a:cubicBezTo>
                      <a:pt x="21" y="20"/>
                      <a:pt x="21" y="20"/>
                      <a:pt x="21" y="20"/>
                    </a:cubicBezTo>
                    <a:cubicBezTo>
                      <a:pt x="21" y="19"/>
                      <a:pt x="21" y="19"/>
                      <a:pt x="21" y="19"/>
                    </a:cubicBezTo>
                    <a:cubicBezTo>
                      <a:pt x="21" y="19"/>
                      <a:pt x="22" y="13"/>
                      <a:pt x="22" y="13"/>
                    </a:cubicBezTo>
                    <a:cubicBezTo>
                      <a:pt x="22" y="12"/>
                      <a:pt x="26" y="12"/>
                      <a:pt x="28" y="12"/>
                    </a:cubicBezTo>
                    <a:cubicBezTo>
                      <a:pt x="28" y="12"/>
                      <a:pt x="28" y="12"/>
                      <a:pt x="28" y="12"/>
                    </a:cubicBezTo>
                    <a:cubicBezTo>
                      <a:pt x="28" y="12"/>
                      <a:pt x="28" y="12"/>
                      <a:pt x="28" y="12"/>
                    </a:cubicBezTo>
                    <a:cubicBezTo>
                      <a:pt x="29" y="12"/>
                      <a:pt x="31" y="12"/>
                      <a:pt x="32" y="12"/>
                    </a:cubicBezTo>
                    <a:cubicBezTo>
                      <a:pt x="33" y="13"/>
                      <a:pt x="34" y="13"/>
                      <a:pt x="35" y="13"/>
                    </a:cubicBezTo>
                    <a:cubicBezTo>
                      <a:pt x="35" y="13"/>
                      <a:pt x="35" y="13"/>
                      <a:pt x="35" y="13"/>
                    </a:cubicBezTo>
                    <a:cubicBezTo>
                      <a:pt x="35" y="14"/>
                      <a:pt x="36" y="13"/>
                      <a:pt x="36" y="13"/>
                    </a:cubicBezTo>
                    <a:cubicBezTo>
                      <a:pt x="37" y="13"/>
                      <a:pt x="37" y="12"/>
                      <a:pt x="37" y="12"/>
                    </a:cubicBezTo>
                    <a:cubicBezTo>
                      <a:pt x="37" y="12"/>
                      <a:pt x="36" y="10"/>
                      <a:pt x="34" y="9"/>
                    </a:cubicBezTo>
                    <a:cubicBezTo>
                      <a:pt x="34" y="8"/>
                      <a:pt x="33" y="8"/>
                      <a:pt x="33" y="7"/>
                    </a:cubicBezTo>
                    <a:cubicBezTo>
                      <a:pt x="33" y="7"/>
                      <a:pt x="33" y="6"/>
                      <a:pt x="34" y="6"/>
                    </a:cubicBezTo>
                    <a:cubicBezTo>
                      <a:pt x="35" y="5"/>
                      <a:pt x="36" y="5"/>
                      <a:pt x="35" y="5"/>
                    </a:cubicBezTo>
                    <a:cubicBezTo>
                      <a:pt x="35" y="5"/>
                      <a:pt x="35" y="5"/>
                      <a:pt x="35" y="4"/>
                    </a:cubicBezTo>
                    <a:cubicBezTo>
                      <a:pt x="35" y="4"/>
                      <a:pt x="35" y="3"/>
                      <a:pt x="35" y="2"/>
                    </a:cubicBezTo>
                    <a:cubicBezTo>
                      <a:pt x="35" y="2"/>
                      <a:pt x="35" y="2"/>
                      <a:pt x="34" y="2"/>
                    </a:cubicBezTo>
                    <a:cubicBezTo>
                      <a:pt x="34" y="2"/>
                      <a:pt x="34" y="2"/>
                      <a:pt x="34" y="2"/>
                    </a:cubicBezTo>
                    <a:cubicBezTo>
                      <a:pt x="34" y="1"/>
                      <a:pt x="34" y="0"/>
                      <a:pt x="33" y="0"/>
                    </a:cubicBezTo>
                    <a:cubicBezTo>
                      <a:pt x="32" y="1"/>
                      <a:pt x="32" y="1"/>
                      <a:pt x="31" y="2"/>
                    </a:cubicBezTo>
                    <a:cubicBezTo>
                      <a:pt x="31" y="2"/>
                      <a:pt x="30" y="3"/>
                      <a:pt x="30" y="3"/>
                    </a:cubicBezTo>
                    <a:cubicBezTo>
                      <a:pt x="29" y="4"/>
                      <a:pt x="28" y="4"/>
                      <a:pt x="27" y="5"/>
                    </a:cubicBezTo>
                    <a:cubicBezTo>
                      <a:pt x="26" y="5"/>
                      <a:pt x="26" y="5"/>
                      <a:pt x="25" y="6"/>
                    </a:cubicBezTo>
                    <a:cubicBezTo>
                      <a:pt x="24" y="6"/>
                      <a:pt x="23" y="5"/>
                      <a:pt x="22" y="4"/>
                    </a:cubicBezTo>
                    <a:cubicBezTo>
                      <a:pt x="21" y="4"/>
                      <a:pt x="21" y="4"/>
                      <a:pt x="21" y="4"/>
                    </a:cubicBezTo>
                    <a:cubicBezTo>
                      <a:pt x="21" y="4"/>
                      <a:pt x="20" y="5"/>
                      <a:pt x="20" y="6"/>
                    </a:cubicBezTo>
                    <a:cubicBezTo>
                      <a:pt x="20" y="6"/>
                      <a:pt x="20" y="6"/>
                      <a:pt x="20" y="6"/>
                    </a:cubicBezTo>
                    <a:cubicBezTo>
                      <a:pt x="20" y="6"/>
                      <a:pt x="20" y="6"/>
                      <a:pt x="20" y="6"/>
                    </a:cubicBezTo>
                    <a:cubicBezTo>
                      <a:pt x="20" y="7"/>
                      <a:pt x="20" y="7"/>
                      <a:pt x="20" y="8"/>
                    </a:cubicBezTo>
                    <a:cubicBezTo>
                      <a:pt x="20" y="9"/>
                      <a:pt x="20" y="9"/>
                      <a:pt x="20" y="10"/>
                    </a:cubicBezTo>
                    <a:cubicBezTo>
                      <a:pt x="20" y="10"/>
                      <a:pt x="20" y="10"/>
                      <a:pt x="20" y="10"/>
                    </a:cubicBezTo>
                    <a:cubicBezTo>
                      <a:pt x="20" y="10"/>
                      <a:pt x="20" y="10"/>
                      <a:pt x="19" y="11"/>
                    </a:cubicBezTo>
                    <a:cubicBezTo>
                      <a:pt x="19" y="11"/>
                      <a:pt x="18" y="11"/>
                      <a:pt x="18" y="11"/>
                    </a:cubicBezTo>
                    <a:cubicBezTo>
                      <a:pt x="17" y="11"/>
                      <a:pt x="17" y="11"/>
                      <a:pt x="16" y="11"/>
                    </a:cubicBezTo>
                    <a:cubicBezTo>
                      <a:pt x="15" y="11"/>
                      <a:pt x="14" y="11"/>
                      <a:pt x="14" y="11"/>
                    </a:cubicBezTo>
                    <a:cubicBezTo>
                      <a:pt x="14" y="12"/>
                      <a:pt x="15" y="12"/>
                      <a:pt x="15" y="13"/>
                    </a:cubicBezTo>
                    <a:cubicBezTo>
                      <a:pt x="16" y="14"/>
                      <a:pt x="16" y="15"/>
                      <a:pt x="16" y="15"/>
                    </a:cubicBezTo>
                    <a:cubicBezTo>
                      <a:pt x="16" y="16"/>
                      <a:pt x="15" y="16"/>
                      <a:pt x="15" y="16"/>
                    </a:cubicBezTo>
                    <a:cubicBezTo>
                      <a:pt x="14" y="16"/>
                      <a:pt x="13" y="16"/>
                      <a:pt x="13" y="16"/>
                    </a:cubicBezTo>
                    <a:cubicBezTo>
                      <a:pt x="13" y="16"/>
                      <a:pt x="13" y="17"/>
                      <a:pt x="13" y="18"/>
                    </a:cubicBezTo>
                    <a:cubicBezTo>
                      <a:pt x="13" y="19"/>
                      <a:pt x="12" y="20"/>
                      <a:pt x="12" y="20"/>
                    </a:cubicBezTo>
                    <a:cubicBezTo>
                      <a:pt x="12" y="20"/>
                      <a:pt x="9" y="20"/>
                      <a:pt x="6" y="19"/>
                    </a:cubicBezTo>
                    <a:cubicBezTo>
                      <a:pt x="5" y="19"/>
                      <a:pt x="3" y="19"/>
                      <a:pt x="3" y="19"/>
                    </a:cubicBezTo>
                    <a:cubicBezTo>
                      <a:pt x="3" y="19"/>
                      <a:pt x="2" y="19"/>
                      <a:pt x="2" y="20"/>
                    </a:cubicBezTo>
                    <a:cubicBezTo>
                      <a:pt x="1" y="20"/>
                      <a:pt x="1" y="20"/>
                      <a:pt x="1" y="21"/>
                    </a:cubicBezTo>
                    <a:cubicBezTo>
                      <a:pt x="1" y="21"/>
                      <a:pt x="1" y="21"/>
                      <a:pt x="1" y="21"/>
                    </a:cubicBezTo>
                    <a:cubicBezTo>
                      <a:pt x="0" y="21"/>
                      <a:pt x="0" y="21"/>
                      <a:pt x="0" y="21"/>
                    </a:cubicBezTo>
                    <a:cubicBezTo>
                      <a:pt x="0" y="22"/>
                      <a:pt x="0" y="23"/>
                      <a:pt x="0" y="23"/>
                    </a:cubicBezTo>
                    <a:cubicBezTo>
                      <a:pt x="0" y="23"/>
                      <a:pt x="1" y="24"/>
                      <a:pt x="2" y="25"/>
                    </a:cubicBezTo>
                    <a:cubicBezTo>
                      <a:pt x="2" y="25"/>
                      <a:pt x="3" y="26"/>
                      <a:pt x="3" y="26"/>
                    </a:cubicBezTo>
                    <a:cubicBezTo>
                      <a:pt x="3" y="26"/>
                      <a:pt x="4" y="26"/>
                      <a:pt x="4" y="26"/>
                    </a:cubicBezTo>
                    <a:cubicBezTo>
                      <a:pt x="4" y="26"/>
                      <a:pt x="5" y="26"/>
                      <a:pt x="5" y="26"/>
                    </a:cubicBezTo>
                    <a:cubicBezTo>
                      <a:pt x="6" y="26"/>
                      <a:pt x="6" y="26"/>
                      <a:pt x="7" y="27"/>
                    </a:cubicBezTo>
                    <a:cubicBezTo>
                      <a:pt x="8" y="27"/>
                      <a:pt x="8" y="28"/>
                      <a:pt x="8" y="28"/>
                    </a:cubicBezTo>
                    <a:cubicBezTo>
                      <a:pt x="8" y="29"/>
                      <a:pt x="8" y="31"/>
                      <a:pt x="8" y="32"/>
                    </a:cubicBezTo>
                    <a:cubicBezTo>
                      <a:pt x="8" y="33"/>
                      <a:pt x="8" y="33"/>
                      <a:pt x="8" y="33"/>
                    </a:cubicBezTo>
                    <a:cubicBezTo>
                      <a:pt x="8" y="34"/>
                      <a:pt x="9" y="34"/>
                      <a:pt x="10" y="35"/>
                    </a:cubicBezTo>
                    <a:cubicBezTo>
                      <a:pt x="10" y="36"/>
                      <a:pt x="11" y="36"/>
                      <a:pt x="11" y="37"/>
                    </a:cubicBezTo>
                    <a:cubicBezTo>
                      <a:pt x="11" y="37"/>
                      <a:pt x="11" y="38"/>
                      <a:pt x="10" y="38"/>
                    </a:cubicBezTo>
                    <a:cubicBezTo>
                      <a:pt x="10" y="39"/>
                      <a:pt x="10" y="39"/>
                      <a:pt x="9" y="40"/>
                    </a:cubicBezTo>
                    <a:cubicBezTo>
                      <a:pt x="9" y="40"/>
                      <a:pt x="8" y="42"/>
                      <a:pt x="7" y="43"/>
                    </a:cubicBezTo>
                    <a:cubicBezTo>
                      <a:pt x="6" y="45"/>
                      <a:pt x="5" y="46"/>
                      <a:pt x="5" y="47"/>
                    </a:cubicBezTo>
                    <a:cubicBezTo>
                      <a:pt x="5" y="47"/>
                      <a:pt x="5" y="48"/>
                      <a:pt x="4" y="48"/>
                    </a:cubicBezTo>
                    <a:cubicBezTo>
                      <a:pt x="4" y="49"/>
                      <a:pt x="4" y="49"/>
                      <a:pt x="4" y="49"/>
                    </a:cubicBezTo>
                    <a:cubicBezTo>
                      <a:pt x="4" y="50"/>
                      <a:pt x="4" y="50"/>
                      <a:pt x="4" y="50"/>
                    </a:cubicBezTo>
                    <a:cubicBezTo>
                      <a:pt x="4" y="51"/>
                      <a:pt x="4" y="51"/>
                      <a:pt x="4" y="51"/>
                    </a:cubicBezTo>
                    <a:cubicBezTo>
                      <a:pt x="4" y="51"/>
                      <a:pt x="4" y="51"/>
                      <a:pt x="4" y="51"/>
                    </a:cubicBezTo>
                    <a:cubicBezTo>
                      <a:pt x="4" y="51"/>
                      <a:pt x="5" y="51"/>
                      <a:pt x="5" y="52"/>
                    </a:cubicBezTo>
                    <a:cubicBezTo>
                      <a:pt x="5" y="52"/>
                      <a:pt x="6" y="52"/>
                      <a:pt x="6" y="52"/>
                    </a:cubicBezTo>
                    <a:cubicBezTo>
                      <a:pt x="7" y="52"/>
                      <a:pt x="7" y="52"/>
                      <a:pt x="8" y="51"/>
                    </a:cubicBezTo>
                    <a:cubicBezTo>
                      <a:pt x="8" y="51"/>
                      <a:pt x="8" y="51"/>
                      <a:pt x="9" y="50"/>
                    </a:cubicBezTo>
                    <a:cubicBezTo>
                      <a:pt x="9" y="50"/>
                      <a:pt x="10" y="50"/>
                      <a:pt x="10" y="50"/>
                    </a:cubicBezTo>
                    <a:cubicBezTo>
                      <a:pt x="11" y="50"/>
                      <a:pt x="12" y="49"/>
                      <a:pt x="13" y="49"/>
                    </a:cubicBezTo>
                    <a:cubicBezTo>
                      <a:pt x="15" y="48"/>
                      <a:pt x="15" y="48"/>
                      <a:pt x="15" y="48"/>
                    </a:cubicBezTo>
                    <a:cubicBezTo>
                      <a:pt x="15" y="48"/>
                      <a:pt x="16" y="48"/>
                      <a:pt x="16" y="48"/>
                    </a:cubicBezTo>
                    <a:cubicBezTo>
                      <a:pt x="17" y="47"/>
                      <a:pt x="18" y="48"/>
                      <a:pt x="19" y="49"/>
                    </a:cubicBezTo>
                    <a:cubicBezTo>
                      <a:pt x="19" y="50"/>
                      <a:pt x="20" y="51"/>
                      <a:pt x="20" y="51"/>
                    </a:cubicBezTo>
                    <a:cubicBezTo>
                      <a:pt x="20" y="51"/>
                      <a:pt x="20" y="50"/>
                      <a:pt x="21" y="50"/>
                    </a:cubicBezTo>
                    <a:cubicBezTo>
                      <a:pt x="21" y="50"/>
                      <a:pt x="21" y="50"/>
                      <a:pt x="21" y="50"/>
                    </a:cubicBezTo>
                    <a:cubicBezTo>
                      <a:pt x="21" y="50"/>
                      <a:pt x="21" y="50"/>
                      <a:pt x="21" y="50"/>
                    </a:cubicBezTo>
                    <a:cubicBezTo>
                      <a:pt x="21" y="49"/>
                      <a:pt x="22" y="49"/>
                      <a:pt x="22" y="48"/>
                    </a:cubicBezTo>
                    <a:cubicBezTo>
                      <a:pt x="22" y="47"/>
                      <a:pt x="22" y="45"/>
                      <a:pt x="23" y="45"/>
                    </a:cubicBezTo>
                    <a:cubicBezTo>
                      <a:pt x="24" y="44"/>
                      <a:pt x="26" y="44"/>
                      <a:pt x="27" y="44"/>
                    </a:cubicBezTo>
                    <a:cubicBezTo>
                      <a:pt x="27" y="44"/>
                      <a:pt x="27" y="44"/>
                      <a:pt x="27" y="44"/>
                    </a:cubicBezTo>
                    <a:cubicBezTo>
                      <a:pt x="27" y="44"/>
                      <a:pt x="27" y="44"/>
                      <a:pt x="27" y="44"/>
                    </a:cubicBezTo>
                    <a:cubicBezTo>
                      <a:pt x="27" y="44"/>
                      <a:pt x="27" y="44"/>
                      <a:pt x="27" y="44"/>
                    </a:cubicBezTo>
                    <a:cubicBezTo>
                      <a:pt x="27" y="44"/>
                      <a:pt x="27" y="44"/>
                      <a:pt x="28" y="44"/>
                    </a:cubicBezTo>
                    <a:cubicBezTo>
                      <a:pt x="28" y="45"/>
                      <a:pt x="30" y="45"/>
                      <a:pt x="30" y="45"/>
                    </a:cubicBezTo>
                    <a:cubicBezTo>
                      <a:pt x="30" y="45"/>
                      <a:pt x="30" y="44"/>
                      <a:pt x="31" y="44"/>
                    </a:cubicBezTo>
                    <a:cubicBezTo>
                      <a:pt x="31" y="44"/>
                      <a:pt x="31" y="43"/>
                      <a:pt x="31" y="43"/>
                    </a:cubicBezTo>
                    <a:cubicBezTo>
                      <a:pt x="31" y="43"/>
                      <a:pt x="31" y="43"/>
                      <a:pt x="30" y="43"/>
                    </a:cubicBezTo>
                    <a:cubicBezTo>
                      <a:pt x="30" y="42"/>
                      <a:pt x="29" y="41"/>
                      <a:pt x="29" y="40"/>
                    </a:cubicBezTo>
                    <a:cubicBezTo>
                      <a:pt x="30" y="40"/>
                      <a:pt x="31" y="39"/>
                      <a:pt x="31" y="39"/>
                    </a:cubicBezTo>
                    <a:cubicBezTo>
                      <a:pt x="32" y="38"/>
                      <a:pt x="33" y="38"/>
                      <a:pt x="33" y="38"/>
                    </a:cubicBezTo>
                    <a:cubicBezTo>
                      <a:pt x="34" y="37"/>
                      <a:pt x="34" y="36"/>
                      <a:pt x="34" y="35"/>
                    </a:cubicBezTo>
                    <a:cubicBezTo>
                      <a:pt x="35" y="34"/>
                      <a:pt x="36" y="33"/>
                      <a:pt x="36" y="33"/>
                    </a:cubicBezTo>
                    <a:cubicBezTo>
                      <a:pt x="37" y="33"/>
                      <a:pt x="38" y="33"/>
                      <a:pt x="39" y="33"/>
                    </a:cubicBezTo>
                    <a:cubicBezTo>
                      <a:pt x="40" y="33"/>
                      <a:pt x="40" y="33"/>
                      <a:pt x="41" y="33"/>
                    </a:cubicBezTo>
                    <a:cubicBezTo>
                      <a:pt x="41" y="34"/>
                      <a:pt x="41" y="34"/>
                      <a:pt x="42" y="35"/>
                    </a:cubicBezTo>
                    <a:cubicBezTo>
                      <a:pt x="42" y="35"/>
                      <a:pt x="43" y="36"/>
                      <a:pt x="43" y="37"/>
                    </a:cubicBezTo>
                    <a:cubicBezTo>
                      <a:pt x="43" y="37"/>
                      <a:pt x="43" y="38"/>
                      <a:pt x="43" y="38"/>
                    </a:cubicBezTo>
                    <a:cubicBezTo>
                      <a:pt x="42" y="38"/>
                      <a:pt x="42" y="39"/>
                      <a:pt x="42" y="39"/>
                    </a:cubicBezTo>
                    <a:cubicBezTo>
                      <a:pt x="43" y="39"/>
                      <a:pt x="44" y="39"/>
                      <a:pt x="44" y="39"/>
                    </a:cubicBezTo>
                    <a:cubicBezTo>
                      <a:pt x="45" y="40"/>
                      <a:pt x="46" y="40"/>
                      <a:pt x="46" y="40"/>
                    </a:cubicBezTo>
                    <a:cubicBezTo>
                      <a:pt x="46" y="40"/>
                      <a:pt x="46" y="40"/>
                      <a:pt x="46" y="40"/>
                    </a:cubicBezTo>
                    <a:cubicBezTo>
                      <a:pt x="46" y="40"/>
                      <a:pt x="46" y="45"/>
                      <a:pt x="45" y="48"/>
                    </a:cubicBezTo>
                    <a:cubicBezTo>
                      <a:pt x="45" y="50"/>
                      <a:pt x="45" y="51"/>
                      <a:pt x="45" y="51"/>
                    </a:cubicBezTo>
                    <a:cubicBezTo>
                      <a:pt x="45" y="51"/>
                      <a:pt x="45" y="52"/>
                      <a:pt x="45" y="52"/>
                    </a:cubicBezTo>
                    <a:cubicBezTo>
                      <a:pt x="45" y="52"/>
                      <a:pt x="45" y="53"/>
                      <a:pt x="46" y="53"/>
                    </a:cubicBezTo>
                    <a:cubicBezTo>
                      <a:pt x="46" y="54"/>
                      <a:pt x="46" y="54"/>
                      <a:pt x="46" y="54"/>
                    </a:cubicBezTo>
                    <a:cubicBezTo>
                      <a:pt x="47" y="54"/>
                      <a:pt x="50" y="53"/>
                      <a:pt x="53" y="52"/>
                    </a:cubicBezTo>
                    <a:cubicBezTo>
                      <a:pt x="53" y="52"/>
                      <a:pt x="53" y="52"/>
                      <a:pt x="53" y="52"/>
                    </a:cubicBezTo>
                    <a:cubicBezTo>
                      <a:pt x="54" y="52"/>
                      <a:pt x="55" y="51"/>
                      <a:pt x="56" y="51"/>
                    </a:cubicBezTo>
                    <a:cubicBezTo>
                      <a:pt x="56" y="51"/>
                      <a:pt x="57" y="50"/>
                      <a:pt x="57" y="50"/>
                    </a:cubicBezTo>
                    <a:cubicBezTo>
                      <a:pt x="58" y="49"/>
                      <a:pt x="58" y="48"/>
                      <a:pt x="59" y="48"/>
                    </a:cubicBezTo>
                    <a:cubicBezTo>
                      <a:pt x="59" y="48"/>
                      <a:pt x="59" y="48"/>
                      <a:pt x="59" y="48"/>
                    </a:cubicBezTo>
                    <a:cubicBezTo>
                      <a:pt x="60" y="47"/>
                      <a:pt x="61" y="47"/>
                      <a:pt x="62" y="46"/>
                    </a:cubicBezTo>
                    <a:cubicBezTo>
                      <a:pt x="64" y="46"/>
                      <a:pt x="65" y="45"/>
                      <a:pt x="65" y="45"/>
                    </a:cubicBezTo>
                    <a:cubicBezTo>
                      <a:pt x="66" y="45"/>
                      <a:pt x="67" y="45"/>
                      <a:pt x="67" y="45"/>
                    </a:cubicBezTo>
                    <a:cubicBezTo>
                      <a:pt x="68" y="45"/>
                      <a:pt x="68" y="46"/>
                      <a:pt x="69" y="46"/>
                    </a:cubicBezTo>
                    <a:cubicBezTo>
                      <a:pt x="69" y="46"/>
                      <a:pt x="70" y="46"/>
                      <a:pt x="70" y="47"/>
                    </a:cubicBezTo>
                    <a:cubicBezTo>
                      <a:pt x="70" y="47"/>
                      <a:pt x="70" y="47"/>
                      <a:pt x="70" y="47"/>
                    </a:cubicBezTo>
                    <a:cubicBezTo>
                      <a:pt x="70" y="47"/>
                      <a:pt x="70" y="47"/>
                      <a:pt x="70" y="47"/>
                    </a:cubicBezTo>
                    <a:cubicBezTo>
                      <a:pt x="70" y="47"/>
                      <a:pt x="70" y="47"/>
                      <a:pt x="70" y="47"/>
                    </a:cubicBezTo>
                    <a:cubicBezTo>
                      <a:pt x="70" y="48"/>
                      <a:pt x="69" y="48"/>
                      <a:pt x="69" y="48"/>
                    </a:cubicBezTo>
                    <a:cubicBezTo>
                      <a:pt x="69" y="49"/>
                      <a:pt x="69" y="49"/>
                      <a:pt x="69" y="49"/>
                    </a:cubicBezTo>
                    <a:cubicBezTo>
                      <a:pt x="69" y="49"/>
                      <a:pt x="70" y="48"/>
                      <a:pt x="70" y="48"/>
                    </a:cubicBezTo>
                    <a:cubicBezTo>
                      <a:pt x="71" y="47"/>
                      <a:pt x="71" y="47"/>
                      <a:pt x="72" y="46"/>
                    </a:cubicBezTo>
                    <a:cubicBezTo>
                      <a:pt x="73" y="46"/>
                      <a:pt x="73" y="46"/>
                      <a:pt x="74" y="46"/>
                    </a:cubicBezTo>
                    <a:cubicBezTo>
                      <a:pt x="74" y="45"/>
                      <a:pt x="75" y="45"/>
                      <a:pt x="76" y="46"/>
                    </a:cubicBezTo>
                    <a:cubicBezTo>
                      <a:pt x="76" y="46"/>
                      <a:pt x="77" y="46"/>
                      <a:pt x="79" y="47"/>
                    </a:cubicBezTo>
                    <a:cubicBezTo>
                      <a:pt x="80" y="48"/>
                      <a:pt x="82" y="48"/>
                      <a:pt x="82" y="48"/>
                    </a:cubicBezTo>
                    <a:cubicBezTo>
                      <a:pt x="82" y="48"/>
                      <a:pt x="83" y="48"/>
                      <a:pt x="83" y="48"/>
                    </a:cubicBezTo>
                    <a:cubicBezTo>
                      <a:pt x="84" y="47"/>
                      <a:pt x="84" y="47"/>
                      <a:pt x="84" y="47"/>
                    </a:cubicBezTo>
                    <a:cubicBezTo>
                      <a:pt x="84" y="47"/>
                      <a:pt x="84" y="47"/>
                      <a:pt x="84" y="47"/>
                    </a:cubicBezTo>
                    <a:cubicBezTo>
                      <a:pt x="83" y="46"/>
                      <a:pt x="82" y="46"/>
                      <a:pt x="82" y="45"/>
                    </a:cubicBezTo>
                    <a:cubicBezTo>
                      <a:pt x="82" y="44"/>
                      <a:pt x="82" y="41"/>
                      <a:pt x="82" y="39"/>
                    </a:cubicBezTo>
                    <a:cubicBezTo>
                      <a:pt x="81" y="37"/>
                      <a:pt x="81" y="36"/>
                      <a:pt x="81" y="36"/>
                    </a:cubicBezTo>
                    <a:cubicBezTo>
                      <a:pt x="81" y="35"/>
                      <a:pt x="80" y="34"/>
                      <a:pt x="79" y="33"/>
                    </a:cubicBezTo>
                    <a:cubicBezTo>
                      <a:pt x="78" y="33"/>
                      <a:pt x="77" y="32"/>
                      <a:pt x="77" y="32"/>
                    </a:cubicBezTo>
                    <a:cubicBezTo>
                      <a:pt x="76" y="32"/>
                      <a:pt x="75" y="32"/>
                      <a:pt x="74" y="32"/>
                    </a:cubicBezTo>
                    <a:cubicBezTo>
                      <a:pt x="73" y="32"/>
                      <a:pt x="71" y="32"/>
                      <a:pt x="71" y="32"/>
                    </a:cubicBezTo>
                    <a:cubicBezTo>
                      <a:pt x="71" y="32"/>
                      <a:pt x="71" y="32"/>
                      <a:pt x="71" y="32"/>
                    </a:cubicBezTo>
                    <a:cubicBezTo>
                      <a:pt x="70" y="32"/>
                      <a:pt x="70" y="32"/>
                      <a:pt x="70" y="31"/>
                    </a:cubicBezTo>
                    <a:cubicBezTo>
                      <a:pt x="69" y="31"/>
                      <a:pt x="69" y="31"/>
                      <a:pt x="69" y="30"/>
                    </a:cubicBezTo>
                    <a:cubicBezTo>
                      <a:pt x="69" y="30"/>
                      <a:pt x="68" y="29"/>
                      <a:pt x="69" y="28"/>
                    </a:cubicBezTo>
                    <a:cubicBezTo>
                      <a:pt x="69" y="28"/>
                      <a:pt x="69" y="28"/>
                      <a:pt x="69" y="28"/>
                    </a:cubicBezTo>
                    <a:cubicBezTo>
                      <a:pt x="69" y="28"/>
                      <a:pt x="69" y="28"/>
                      <a:pt x="69" y="28"/>
                    </a:cubicBezTo>
                    <a:cubicBezTo>
                      <a:pt x="69" y="28"/>
                      <a:pt x="70" y="28"/>
                      <a:pt x="70" y="27"/>
                    </a:cubicBezTo>
                    <a:cubicBezTo>
                      <a:pt x="70" y="27"/>
                      <a:pt x="70" y="27"/>
                      <a:pt x="70" y="27"/>
                    </a:cubicBezTo>
                    <a:cubicBezTo>
                      <a:pt x="70" y="27"/>
                      <a:pt x="71" y="27"/>
                      <a:pt x="71" y="27"/>
                    </a:cubicBezTo>
                    <a:cubicBezTo>
                      <a:pt x="71" y="27"/>
                      <a:pt x="71" y="27"/>
                      <a:pt x="71" y="27"/>
                    </a:cubicBezTo>
                    <a:cubicBezTo>
                      <a:pt x="71" y="27"/>
                      <a:pt x="70" y="26"/>
                      <a:pt x="70" y="26"/>
                    </a:cubicBezTo>
                    <a:cubicBezTo>
                      <a:pt x="69" y="25"/>
                      <a:pt x="68" y="24"/>
                      <a:pt x="68" y="23"/>
                    </a:cubicBezTo>
                    <a:cubicBezTo>
                      <a:pt x="68" y="23"/>
                      <a:pt x="68" y="22"/>
                      <a:pt x="68" y="22"/>
                    </a:cubicBezTo>
                    <a:cubicBezTo>
                      <a:pt x="68" y="22"/>
                      <a:pt x="68" y="22"/>
                      <a:pt x="68" y="2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98" name="Freeform 640">
                <a:extLst>
                  <a:ext uri="{FF2B5EF4-FFF2-40B4-BE49-F238E27FC236}">
                    <a16:creationId xmlns:a16="http://schemas.microsoft.com/office/drawing/2014/main" id="{478FF1D2-F2A8-A042-B906-66CBC43EA077}"/>
                  </a:ext>
                </a:extLst>
              </p:cNvPr>
              <p:cNvSpPr>
                <a:spLocks/>
              </p:cNvSpPr>
              <p:nvPr/>
            </p:nvSpPr>
            <p:spPr bwMode="auto">
              <a:xfrm>
                <a:off x="6821487" y="3497263"/>
                <a:ext cx="188913" cy="223838"/>
              </a:xfrm>
              <a:custGeom>
                <a:avLst/>
                <a:gdLst>
                  <a:gd name="T0" fmla="*/ 58 w 82"/>
                  <a:gd name="T1" fmla="*/ 95 h 97"/>
                  <a:gd name="T2" fmla="*/ 62 w 82"/>
                  <a:gd name="T3" fmla="*/ 96 h 97"/>
                  <a:gd name="T4" fmla="*/ 65 w 82"/>
                  <a:gd name="T5" fmla="*/ 97 h 97"/>
                  <a:gd name="T6" fmla="*/ 68 w 82"/>
                  <a:gd name="T7" fmla="*/ 90 h 97"/>
                  <a:gd name="T8" fmla="*/ 74 w 82"/>
                  <a:gd name="T9" fmla="*/ 92 h 97"/>
                  <a:gd name="T10" fmla="*/ 78 w 82"/>
                  <a:gd name="T11" fmla="*/ 89 h 97"/>
                  <a:gd name="T12" fmla="*/ 80 w 82"/>
                  <a:gd name="T13" fmla="*/ 86 h 97"/>
                  <a:gd name="T14" fmla="*/ 79 w 82"/>
                  <a:gd name="T15" fmla="*/ 79 h 97"/>
                  <a:gd name="T16" fmla="*/ 79 w 82"/>
                  <a:gd name="T17" fmla="*/ 73 h 97"/>
                  <a:gd name="T18" fmla="*/ 75 w 82"/>
                  <a:gd name="T19" fmla="*/ 72 h 97"/>
                  <a:gd name="T20" fmla="*/ 72 w 82"/>
                  <a:gd name="T21" fmla="*/ 69 h 97"/>
                  <a:gd name="T22" fmla="*/ 70 w 82"/>
                  <a:gd name="T23" fmla="*/ 65 h 97"/>
                  <a:gd name="T24" fmla="*/ 68 w 82"/>
                  <a:gd name="T25" fmla="*/ 61 h 97"/>
                  <a:gd name="T26" fmla="*/ 62 w 82"/>
                  <a:gd name="T27" fmla="*/ 56 h 97"/>
                  <a:gd name="T28" fmla="*/ 59 w 82"/>
                  <a:gd name="T29" fmla="*/ 52 h 97"/>
                  <a:gd name="T30" fmla="*/ 54 w 82"/>
                  <a:gd name="T31" fmla="*/ 44 h 97"/>
                  <a:gd name="T32" fmla="*/ 48 w 82"/>
                  <a:gd name="T33" fmla="*/ 41 h 97"/>
                  <a:gd name="T34" fmla="*/ 42 w 82"/>
                  <a:gd name="T35" fmla="*/ 35 h 97"/>
                  <a:gd name="T36" fmla="*/ 45 w 82"/>
                  <a:gd name="T37" fmla="*/ 32 h 97"/>
                  <a:gd name="T38" fmla="*/ 52 w 82"/>
                  <a:gd name="T39" fmla="*/ 28 h 97"/>
                  <a:gd name="T40" fmla="*/ 49 w 82"/>
                  <a:gd name="T41" fmla="*/ 25 h 97"/>
                  <a:gd name="T42" fmla="*/ 48 w 82"/>
                  <a:gd name="T43" fmla="*/ 21 h 97"/>
                  <a:gd name="T44" fmla="*/ 41 w 82"/>
                  <a:gd name="T45" fmla="*/ 19 h 97"/>
                  <a:gd name="T46" fmla="*/ 33 w 82"/>
                  <a:gd name="T47" fmla="*/ 19 h 97"/>
                  <a:gd name="T48" fmla="*/ 30 w 82"/>
                  <a:gd name="T49" fmla="*/ 11 h 97"/>
                  <a:gd name="T50" fmla="*/ 27 w 82"/>
                  <a:gd name="T51" fmla="*/ 9 h 97"/>
                  <a:gd name="T52" fmla="*/ 22 w 82"/>
                  <a:gd name="T53" fmla="*/ 2 h 97"/>
                  <a:gd name="T54" fmla="*/ 18 w 82"/>
                  <a:gd name="T55" fmla="*/ 1 h 97"/>
                  <a:gd name="T56" fmla="*/ 16 w 82"/>
                  <a:gd name="T57" fmla="*/ 1 h 97"/>
                  <a:gd name="T58" fmla="*/ 18 w 82"/>
                  <a:gd name="T59" fmla="*/ 7 h 97"/>
                  <a:gd name="T60" fmla="*/ 18 w 82"/>
                  <a:gd name="T61" fmla="*/ 13 h 97"/>
                  <a:gd name="T62" fmla="*/ 19 w 82"/>
                  <a:gd name="T63" fmla="*/ 14 h 97"/>
                  <a:gd name="T64" fmla="*/ 17 w 82"/>
                  <a:gd name="T65" fmla="*/ 16 h 97"/>
                  <a:gd name="T66" fmla="*/ 17 w 82"/>
                  <a:gd name="T67" fmla="*/ 16 h 97"/>
                  <a:gd name="T68" fmla="*/ 7 w 82"/>
                  <a:gd name="T69" fmla="*/ 13 h 97"/>
                  <a:gd name="T70" fmla="*/ 5 w 82"/>
                  <a:gd name="T71" fmla="*/ 18 h 97"/>
                  <a:gd name="T72" fmla="*/ 1 w 82"/>
                  <a:gd name="T73" fmla="*/ 20 h 97"/>
                  <a:gd name="T74" fmla="*/ 0 w 82"/>
                  <a:gd name="T75" fmla="*/ 24 h 97"/>
                  <a:gd name="T76" fmla="*/ 1 w 82"/>
                  <a:gd name="T77" fmla="*/ 25 h 97"/>
                  <a:gd name="T78" fmla="*/ 5 w 82"/>
                  <a:gd name="T79" fmla="*/ 29 h 97"/>
                  <a:gd name="T80" fmla="*/ 3 w 82"/>
                  <a:gd name="T81" fmla="*/ 33 h 97"/>
                  <a:gd name="T82" fmla="*/ 7 w 82"/>
                  <a:gd name="T83" fmla="*/ 33 h 97"/>
                  <a:gd name="T84" fmla="*/ 11 w 82"/>
                  <a:gd name="T85" fmla="*/ 37 h 97"/>
                  <a:gd name="T86" fmla="*/ 13 w 82"/>
                  <a:gd name="T87" fmla="*/ 40 h 97"/>
                  <a:gd name="T88" fmla="*/ 11 w 82"/>
                  <a:gd name="T89" fmla="*/ 47 h 97"/>
                  <a:gd name="T90" fmla="*/ 12 w 82"/>
                  <a:gd name="T91" fmla="*/ 51 h 97"/>
                  <a:gd name="T92" fmla="*/ 10 w 82"/>
                  <a:gd name="T93" fmla="*/ 55 h 97"/>
                  <a:gd name="T94" fmla="*/ 11 w 82"/>
                  <a:gd name="T95" fmla="*/ 58 h 97"/>
                  <a:gd name="T96" fmla="*/ 18 w 82"/>
                  <a:gd name="T97" fmla="*/ 51 h 97"/>
                  <a:gd name="T98" fmla="*/ 27 w 82"/>
                  <a:gd name="T99" fmla="*/ 53 h 97"/>
                  <a:gd name="T100" fmla="*/ 30 w 82"/>
                  <a:gd name="T101" fmla="*/ 51 h 97"/>
                  <a:gd name="T102" fmla="*/ 33 w 82"/>
                  <a:gd name="T103" fmla="*/ 48 h 97"/>
                  <a:gd name="T104" fmla="*/ 39 w 82"/>
                  <a:gd name="T105" fmla="*/ 47 h 97"/>
                  <a:gd name="T106" fmla="*/ 45 w 82"/>
                  <a:gd name="T107" fmla="*/ 52 h 97"/>
                  <a:gd name="T108" fmla="*/ 52 w 82"/>
                  <a:gd name="T109" fmla="*/ 60 h 97"/>
                  <a:gd name="T110" fmla="*/ 51 w 82"/>
                  <a:gd name="T111" fmla="*/ 68 h 97"/>
                  <a:gd name="T112" fmla="*/ 54 w 82"/>
                  <a:gd name="T113" fmla="*/ 71 h 97"/>
                  <a:gd name="T114" fmla="*/ 55 w 82"/>
                  <a:gd name="T115" fmla="*/ 73 h 97"/>
                  <a:gd name="T116" fmla="*/ 58 w 82"/>
                  <a:gd name="T117" fmla="*/ 75 h 97"/>
                  <a:gd name="T118" fmla="*/ 60 w 82"/>
                  <a:gd name="T119" fmla="*/ 78 h 97"/>
                  <a:gd name="T120" fmla="*/ 58 w 82"/>
                  <a:gd name="T121" fmla="*/ 83 h 97"/>
                  <a:gd name="T122" fmla="*/ 59 w 82"/>
                  <a:gd name="T123" fmla="*/ 90 h 97"/>
                  <a:gd name="T124" fmla="*/ 57 w 82"/>
                  <a:gd name="T125" fmla="*/ 9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 h="97">
                    <a:moveTo>
                      <a:pt x="56" y="93"/>
                    </a:moveTo>
                    <a:cubicBezTo>
                      <a:pt x="56" y="93"/>
                      <a:pt x="56" y="93"/>
                      <a:pt x="57" y="93"/>
                    </a:cubicBezTo>
                    <a:cubicBezTo>
                      <a:pt x="57" y="94"/>
                      <a:pt x="57" y="95"/>
                      <a:pt x="58" y="95"/>
                    </a:cubicBezTo>
                    <a:cubicBezTo>
                      <a:pt x="58" y="95"/>
                      <a:pt x="58" y="95"/>
                      <a:pt x="59" y="95"/>
                    </a:cubicBezTo>
                    <a:cubicBezTo>
                      <a:pt x="59" y="95"/>
                      <a:pt x="60" y="95"/>
                      <a:pt x="61" y="95"/>
                    </a:cubicBezTo>
                    <a:cubicBezTo>
                      <a:pt x="62" y="95"/>
                      <a:pt x="62" y="96"/>
                      <a:pt x="62" y="96"/>
                    </a:cubicBezTo>
                    <a:cubicBezTo>
                      <a:pt x="63" y="97"/>
                      <a:pt x="63" y="97"/>
                      <a:pt x="63" y="97"/>
                    </a:cubicBezTo>
                    <a:cubicBezTo>
                      <a:pt x="63" y="97"/>
                      <a:pt x="64" y="97"/>
                      <a:pt x="64" y="97"/>
                    </a:cubicBezTo>
                    <a:cubicBezTo>
                      <a:pt x="65" y="97"/>
                      <a:pt x="65" y="97"/>
                      <a:pt x="65" y="97"/>
                    </a:cubicBezTo>
                    <a:cubicBezTo>
                      <a:pt x="65" y="97"/>
                      <a:pt x="65" y="96"/>
                      <a:pt x="65" y="95"/>
                    </a:cubicBezTo>
                    <a:cubicBezTo>
                      <a:pt x="65" y="94"/>
                      <a:pt x="64" y="93"/>
                      <a:pt x="65" y="92"/>
                    </a:cubicBezTo>
                    <a:cubicBezTo>
                      <a:pt x="65" y="92"/>
                      <a:pt x="67" y="91"/>
                      <a:pt x="68" y="90"/>
                    </a:cubicBezTo>
                    <a:cubicBezTo>
                      <a:pt x="69" y="90"/>
                      <a:pt x="70" y="90"/>
                      <a:pt x="70" y="90"/>
                    </a:cubicBezTo>
                    <a:cubicBezTo>
                      <a:pt x="71" y="90"/>
                      <a:pt x="72" y="90"/>
                      <a:pt x="72" y="91"/>
                    </a:cubicBezTo>
                    <a:cubicBezTo>
                      <a:pt x="73" y="91"/>
                      <a:pt x="74" y="92"/>
                      <a:pt x="74" y="92"/>
                    </a:cubicBezTo>
                    <a:cubicBezTo>
                      <a:pt x="75" y="92"/>
                      <a:pt x="76" y="91"/>
                      <a:pt x="77" y="90"/>
                    </a:cubicBezTo>
                    <a:cubicBezTo>
                      <a:pt x="77" y="90"/>
                      <a:pt x="77" y="90"/>
                      <a:pt x="77" y="90"/>
                    </a:cubicBezTo>
                    <a:cubicBezTo>
                      <a:pt x="77" y="90"/>
                      <a:pt x="78" y="89"/>
                      <a:pt x="78" y="89"/>
                    </a:cubicBezTo>
                    <a:cubicBezTo>
                      <a:pt x="79" y="89"/>
                      <a:pt x="80" y="89"/>
                      <a:pt x="80" y="88"/>
                    </a:cubicBezTo>
                    <a:cubicBezTo>
                      <a:pt x="80" y="88"/>
                      <a:pt x="80" y="88"/>
                      <a:pt x="80" y="88"/>
                    </a:cubicBezTo>
                    <a:cubicBezTo>
                      <a:pt x="80" y="87"/>
                      <a:pt x="80" y="87"/>
                      <a:pt x="80" y="86"/>
                    </a:cubicBezTo>
                    <a:cubicBezTo>
                      <a:pt x="80" y="85"/>
                      <a:pt x="80" y="84"/>
                      <a:pt x="81" y="84"/>
                    </a:cubicBezTo>
                    <a:cubicBezTo>
                      <a:pt x="81" y="83"/>
                      <a:pt x="82" y="83"/>
                      <a:pt x="82" y="82"/>
                    </a:cubicBezTo>
                    <a:cubicBezTo>
                      <a:pt x="81" y="81"/>
                      <a:pt x="80" y="80"/>
                      <a:pt x="79" y="79"/>
                    </a:cubicBezTo>
                    <a:cubicBezTo>
                      <a:pt x="78" y="78"/>
                      <a:pt x="78" y="77"/>
                      <a:pt x="77" y="77"/>
                    </a:cubicBezTo>
                    <a:cubicBezTo>
                      <a:pt x="77" y="76"/>
                      <a:pt x="78" y="75"/>
                      <a:pt x="79" y="74"/>
                    </a:cubicBezTo>
                    <a:cubicBezTo>
                      <a:pt x="79" y="74"/>
                      <a:pt x="79" y="73"/>
                      <a:pt x="79" y="73"/>
                    </a:cubicBezTo>
                    <a:cubicBezTo>
                      <a:pt x="79" y="73"/>
                      <a:pt x="78" y="73"/>
                      <a:pt x="77" y="72"/>
                    </a:cubicBezTo>
                    <a:cubicBezTo>
                      <a:pt x="76" y="72"/>
                      <a:pt x="76" y="72"/>
                      <a:pt x="75" y="72"/>
                    </a:cubicBezTo>
                    <a:cubicBezTo>
                      <a:pt x="75" y="72"/>
                      <a:pt x="75" y="72"/>
                      <a:pt x="75" y="72"/>
                    </a:cubicBezTo>
                    <a:cubicBezTo>
                      <a:pt x="75" y="71"/>
                      <a:pt x="74" y="70"/>
                      <a:pt x="74" y="70"/>
                    </a:cubicBezTo>
                    <a:cubicBezTo>
                      <a:pt x="74" y="69"/>
                      <a:pt x="74" y="69"/>
                      <a:pt x="74" y="69"/>
                    </a:cubicBezTo>
                    <a:cubicBezTo>
                      <a:pt x="74" y="69"/>
                      <a:pt x="73" y="69"/>
                      <a:pt x="72" y="69"/>
                    </a:cubicBezTo>
                    <a:cubicBezTo>
                      <a:pt x="72" y="68"/>
                      <a:pt x="72" y="68"/>
                      <a:pt x="71" y="68"/>
                    </a:cubicBezTo>
                    <a:cubicBezTo>
                      <a:pt x="71" y="68"/>
                      <a:pt x="70" y="67"/>
                      <a:pt x="70" y="66"/>
                    </a:cubicBezTo>
                    <a:cubicBezTo>
                      <a:pt x="70" y="66"/>
                      <a:pt x="70" y="65"/>
                      <a:pt x="70" y="65"/>
                    </a:cubicBezTo>
                    <a:cubicBezTo>
                      <a:pt x="70" y="64"/>
                      <a:pt x="70" y="64"/>
                      <a:pt x="69" y="63"/>
                    </a:cubicBezTo>
                    <a:cubicBezTo>
                      <a:pt x="69" y="63"/>
                      <a:pt x="69" y="63"/>
                      <a:pt x="68" y="63"/>
                    </a:cubicBezTo>
                    <a:cubicBezTo>
                      <a:pt x="68" y="63"/>
                      <a:pt x="68" y="62"/>
                      <a:pt x="68" y="61"/>
                    </a:cubicBezTo>
                    <a:cubicBezTo>
                      <a:pt x="68" y="61"/>
                      <a:pt x="68" y="60"/>
                      <a:pt x="67" y="60"/>
                    </a:cubicBezTo>
                    <a:cubicBezTo>
                      <a:pt x="66" y="59"/>
                      <a:pt x="64" y="57"/>
                      <a:pt x="62" y="56"/>
                    </a:cubicBezTo>
                    <a:cubicBezTo>
                      <a:pt x="62" y="56"/>
                      <a:pt x="62" y="56"/>
                      <a:pt x="62" y="56"/>
                    </a:cubicBezTo>
                    <a:cubicBezTo>
                      <a:pt x="62" y="56"/>
                      <a:pt x="61" y="56"/>
                      <a:pt x="61" y="55"/>
                    </a:cubicBezTo>
                    <a:cubicBezTo>
                      <a:pt x="60" y="55"/>
                      <a:pt x="60" y="54"/>
                      <a:pt x="60" y="53"/>
                    </a:cubicBezTo>
                    <a:cubicBezTo>
                      <a:pt x="59" y="52"/>
                      <a:pt x="59" y="52"/>
                      <a:pt x="59" y="52"/>
                    </a:cubicBezTo>
                    <a:cubicBezTo>
                      <a:pt x="59" y="51"/>
                      <a:pt x="58" y="51"/>
                      <a:pt x="58" y="50"/>
                    </a:cubicBezTo>
                    <a:cubicBezTo>
                      <a:pt x="56" y="49"/>
                      <a:pt x="54" y="47"/>
                      <a:pt x="54" y="46"/>
                    </a:cubicBezTo>
                    <a:cubicBezTo>
                      <a:pt x="53" y="45"/>
                      <a:pt x="53" y="45"/>
                      <a:pt x="54" y="44"/>
                    </a:cubicBezTo>
                    <a:cubicBezTo>
                      <a:pt x="54" y="44"/>
                      <a:pt x="54" y="44"/>
                      <a:pt x="54" y="44"/>
                    </a:cubicBezTo>
                    <a:cubicBezTo>
                      <a:pt x="54" y="44"/>
                      <a:pt x="55" y="44"/>
                      <a:pt x="55" y="44"/>
                    </a:cubicBezTo>
                    <a:cubicBezTo>
                      <a:pt x="55" y="44"/>
                      <a:pt x="51" y="43"/>
                      <a:pt x="48" y="41"/>
                    </a:cubicBezTo>
                    <a:cubicBezTo>
                      <a:pt x="44" y="39"/>
                      <a:pt x="40" y="38"/>
                      <a:pt x="40" y="37"/>
                    </a:cubicBezTo>
                    <a:cubicBezTo>
                      <a:pt x="40" y="36"/>
                      <a:pt x="41" y="36"/>
                      <a:pt x="42" y="36"/>
                    </a:cubicBezTo>
                    <a:cubicBezTo>
                      <a:pt x="42" y="35"/>
                      <a:pt x="42" y="35"/>
                      <a:pt x="42" y="35"/>
                    </a:cubicBezTo>
                    <a:cubicBezTo>
                      <a:pt x="42" y="35"/>
                      <a:pt x="42" y="35"/>
                      <a:pt x="42" y="34"/>
                    </a:cubicBezTo>
                    <a:cubicBezTo>
                      <a:pt x="42" y="34"/>
                      <a:pt x="42" y="33"/>
                      <a:pt x="42" y="33"/>
                    </a:cubicBezTo>
                    <a:cubicBezTo>
                      <a:pt x="42" y="32"/>
                      <a:pt x="44" y="32"/>
                      <a:pt x="45" y="32"/>
                    </a:cubicBezTo>
                    <a:cubicBezTo>
                      <a:pt x="47" y="32"/>
                      <a:pt x="49" y="32"/>
                      <a:pt x="49" y="32"/>
                    </a:cubicBezTo>
                    <a:cubicBezTo>
                      <a:pt x="49" y="31"/>
                      <a:pt x="50" y="31"/>
                      <a:pt x="51" y="30"/>
                    </a:cubicBezTo>
                    <a:cubicBezTo>
                      <a:pt x="51" y="29"/>
                      <a:pt x="52" y="29"/>
                      <a:pt x="52" y="28"/>
                    </a:cubicBezTo>
                    <a:cubicBezTo>
                      <a:pt x="52" y="28"/>
                      <a:pt x="52" y="28"/>
                      <a:pt x="51" y="27"/>
                    </a:cubicBezTo>
                    <a:cubicBezTo>
                      <a:pt x="51" y="26"/>
                      <a:pt x="50" y="25"/>
                      <a:pt x="50" y="25"/>
                    </a:cubicBezTo>
                    <a:cubicBezTo>
                      <a:pt x="50" y="25"/>
                      <a:pt x="49" y="25"/>
                      <a:pt x="49" y="25"/>
                    </a:cubicBezTo>
                    <a:cubicBezTo>
                      <a:pt x="48" y="24"/>
                      <a:pt x="47" y="24"/>
                      <a:pt x="46" y="24"/>
                    </a:cubicBezTo>
                    <a:cubicBezTo>
                      <a:pt x="46" y="23"/>
                      <a:pt x="47" y="22"/>
                      <a:pt x="48" y="21"/>
                    </a:cubicBezTo>
                    <a:cubicBezTo>
                      <a:pt x="48" y="21"/>
                      <a:pt x="48" y="21"/>
                      <a:pt x="48" y="21"/>
                    </a:cubicBezTo>
                    <a:cubicBezTo>
                      <a:pt x="48" y="21"/>
                      <a:pt x="48" y="20"/>
                      <a:pt x="46" y="20"/>
                    </a:cubicBezTo>
                    <a:cubicBezTo>
                      <a:pt x="45" y="19"/>
                      <a:pt x="43" y="18"/>
                      <a:pt x="43" y="18"/>
                    </a:cubicBezTo>
                    <a:cubicBezTo>
                      <a:pt x="42" y="18"/>
                      <a:pt x="41" y="18"/>
                      <a:pt x="41" y="19"/>
                    </a:cubicBezTo>
                    <a:cubicBezTo>
                      <a:pt x="40" y="20"/>
                      <a:pt x="40" y="20"/>
                      <a:pt x="39" y="20"/>
                    </a:cubicBezTo>
                    <a:cubicBezTo>
                      <a:pt x="39" y="21"/>
                      <a:pt x="38" y="20"/>
                      <a:pt x="37" y="20"/>
                    </a:cubicBezTo>
                    <a:cubicBezTo>
                      <a:pt x="35" y="20"/>
                      <a:pt x="34" y="19"/>
                      <a:pt x="33" y="19"/>
                    </a:cubicBezTo>
                    <a:cubicBezTo>
                      <a:pt x="32" y="19"/>
                      <a:pt x="31" y="18"/>
                      <a:pt x="30" y="17"/>
                    </a:cubicBezTo>
                    <a:cubicBezTo>
                      <a:pt x="30" y="17"/>
                      <a:pt x="30" y="16"/>
                      <a:pt x="29" y="15"/>
                    </a:cubicBezTo>
                    <a:cubicBezTo>
                      <a:pt x="29" y="14"/>
                      <a:pt x="29" y="12"/>
                      <a:pt x="30" y="11"/>
                    </a:cubicBezTo>
                    <a:cubicBezTo>
                      <a:pt x="30" y="10"/>
                      <a:pt x="30" y="9"/>
                      <a:pt x="30" y="8"/>
                    </a:cubicBezTo>
                    <a:cubicBezTo>
                      <a:pt x="30" y="8"/>
                      <a:pt x="29" y="9"/>
                      <a:pt x="28" y="9"/>
                    </a:cubicBezTo>
                    <a:cubicBezTo>
                      <a:pt x="28" y="9"/>
                      <a:pt x="27" y="9"/>
                      <a:pt x="27" y="9"/>
                    </a:cubicBezTo>
                    <a:cubicBezTo>
                      <a:pt x="26" y="9"/>
                      <a:pt x="26" y="8"/>
                      <a:pt x="26" y="7"/>
                    </a:cubicBezTo>
                    <a:cubicBezTo>
                      <a:pt x="26" y="6"/>
                      <a:pt x="26" y="6"/>
                      <a:pt x="26" y="6"/>
                    </a:cubicBezTo>
                    <a:cubicBezTo>
                      <a:pt x="26" y="5"/>
                      <a:pt x="24" y="4"/>
                      <a:pt x="22" y="2"/>
                    </a:cubicBezTo>
                    <a:cubicBezTo>
                      <a:pt x="22" y="2"/>
                      <a:pt x="22" y="2"/>
                      <a:pt x="22" y="2"/>
                    </a:cubicBezTo>
                    <a:cubicBezTo>
                      <a:pt x="22" y="2"/>
                      <a:pt x="21" y="2"/>
                      <a:pt x="21" y="1"/>
                    </a:cubicBezTo>
                    <a:cubicBezTo>
                      <a:pt x="20" y="1"/>
                      <a:pt x="19" y="1"/>
                      <a:pt x="18" y="1"/>
                    </a:cubicBezTo>
                    <a:cubicBezTo>
                      <a:pt x="17" y="0"/>
                      <a:pt x="17" y="0"/>
                      <a:pt x="17" y="0"/>
                    </a:cubicBezTo>
                    <a:cubicBezTo>
                      <a:pt x="17" y="0"/>
                      <a:pt x="17" y="0"/>
                      <a:pt x="17" y="0"/>
                    </a:cubicBezTo>
                    <a:cubicBezTo>
                      <a:pt x="17" y="0"/>
                      <a:pt x="17" y="0"/>
                      <a:pt x="16" y="1"/>
                    </a:cubicBezTo>
                    <a:cubicBezTo>
                      <a:pt x="16" y="2"/>
                      <a:pt x="15" y="2"/>
                      <a:pt x="15" y="3"/>
                    </a:cubicBezTo>
                    <a:cubicBezTo>
                      <a:pt x="15" y="3"/>
                      <a:pt x="16" y="4"/>
                      <a:pt x="17" y="5"/>
                    </a:cubicBezTo>
                    <a:cubicBezTo>
                      <a:pt x="17" y="6"/>
                      <a:pt x="18" y="7"/>
                      <a:pt x="18" y="7"/>
                    </a:cubicBezTo>
                    <a:cubicBezTo>
                      <a:pt x="18" y="8"/>
                      <a:pt x="18" y="9"/>
                      <a:pt x="18" y="10"/>
                    </a:cubicBezTo>
                    <a:cubicBezTo>
                      <a:pt x="18" y="11"/>
                      <a:pt x="18" y="11"/>
                      <a:pt x="18" y="12"/>
                    </a:cubicBezTo>
                    <a:cubicBezTo>
                      <a:pt x="18" y="12"/>
                      <a:pt x="18" y="12"/>
                      <a:pt x="18" y="13"/>
                    </a:cubicBezTo>
                    <a:cubicBezTo>
                      <a:pt x="18" y="13"/>
                      <a:pt x="19" y="14"/>
                      <a:pt x="19" y="14"/>
                    </a:cubicBezTo>
                    <a:cubicBezTo>
                      <a:pt x="19" y="14"/>
                      <a:pt x="19" y="14"/>
                      <a:pt x="19" y="14"/>
                    </a:cubicBezTo>
                    <a:cubicBezTo>
                      <a:pt x="19" y="14"/>
                      <a:pt x="19" y="14"/>
                      <a:pt x="19" y="14"/>
                    </a:cubicBezTo>
                    <a:cubicBezTo>
                      <a:pt x="19" y="15"/>
                      <a:pt x="18" y="15"/>
                      <a:pt x="18" y="15"/>
                    </a:cubicBezTo>
                    <a:cubicBezTo>
                      <a:pt x="18" y="15"/>
                      <a:pt x="18"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4" y="16"/>
                      <a:pt x="12" y="15"/>
                    </a:cubicBezTo>
                    <a:cubicBezTo>
                      <a:pt x="10" y="15"/>
                      <a:pt x="10" y="13"/>
                      <a:pt x="9" y="12"/>
                    </a:cubicBezTo>
                    <a:cubicBezTo>
                      <a:pt x="8" y="12"/>
                      <a:pt x="7" y="13"/>
                      <a:pt x="7" y="13"/>
                    </a:cubicBezTo>
                    <a:cubicBezTo>
                      <a:pt x="6" y="14"/>
                      <a:pt x="6" y="14"/>
                      <a:pt x="6" y="14"/>
                    </a:cubicBezTo>
                    <a:cubicBezTo>
                      <a:pt x="5" y="15"/>
                      <a:pt x="4" y="17"/>
                      <a:pt x="4" y="18"/>
                    </a:cubicBezTo>
                    <a:cubicBezTo>
                      <a:pt x="4" y="18"/>
                      <a:pt x="5" y="18"/>
                      <a:pt x="5" y="18"/>
                    </a:cubicBezTo>
                    <a:cubicBezTo>
                      <a:pt x="5" y="19"/>
                      <a:pt x="5" y="20"/>
                      <a:pt x="4" y="20"/>
                    </a:cubicBezTo>
                    <a:cubicBezTo>
                      <a:pt x="4" y="20"/>
                      <a:pt x="3" y="20"/>
                      <a:pt x="3" y="20"/>
                    </a:cubicBezTo>
                    <a:cubicBezTo>
                      <a:pt x="2" y="20"/>
                      <a:pt x="2" y="20"/>
                      <a:pt x="1" y="20"/>
                    </a:cubicBezTo>
                    <a:cubicBezTo>
                      <a:pt x="1" y="21"/>
                      <a:pt x="1" y="22"/>
                      <a:pt x="0" y="22"/>
                    </a:cubicBezTo>
                    <a:cubicBezTo>
                      <a:pt x="0" y="23"/>
                      <a:pt x="0" y="24"/>
                      <a:pt x="0" y="24"/>
                    </a:cubicBezTo>
                    <a:cubicBezTo>
                      <a:pt x="0" y="24"/>
                      <a:pt x="0" y="24"/>
                      <a:pt x="0" y="24"/>
                    </a:cubicBezTo>
                    <a:cubicBezTo>
                      <a:pt x="0" y="24"/>
                      <a:pt x="0" y="24"/>
                      <a:pt x="0" y="24"/>
                    </a:cubicBezTo>
                    <a:cubicBezTo>
                      <a:pt x="0" y="25"/>
                      <a:pt x="0" y="26"/>
                      <a:pt x="0" y="26"/>
                    </a:cubicBezTo>
                    <a:cubicBezTo>
                      <a:pt x="0" y="26"/>
                      <a:pt x="0" y="25"/>
                      <a:pt x="1" y="25"/>
                    </a:cubicBezTo>
                    <a:cubicBezTo>
                      <a:pt x="1" y="25"/>
                      <a:pt x="2" y="25"/>
                      <a:pt x="3" y="25"/>
                    </a:cubicBezTo>
                    <a:cubicBezTo>
                      <a:pt x="4" y="26"/>
                      <a:pt x="4" y="26"/>
                      <a:pt x="4" y="27"/>
                    </a:cubicBezTo>
                    <a:cubicBezTo>
                      <a:pt x="5" y="27"/>
                      <a:pt x="5" y="28"/>
                      <a:pt x="5" y="29"/>
                    </a:cubicBezTo>
                    <a:cubicBezTo>
                      <a:pt x="5" y="29"/>
                      <a:pt x="4" y="29"/>
                      <a:pt x="4" y="30"/>
                    </a:cubicBezTo>
                    <a:cubicBezTo>
                      <a:pt x="3" y="31"/>
                      <a:pt x="3" y="32"/>
                      <a:pt x="3" y="32"/>
                    </a:cubicBezTo>
                    <a:cubicBezTo>
                      <a:pt x="3" y="32"/>
                      <a:pt x="3" y="32"/>
                      <a:pt x="3" y="33"/>
                    </a:cubicBezTo>
                    <a:cubicBezTo>
                      <a:pt x="3" y="33"/>
                      <a:pt x="3" y="33"/>
                      <a:pt x="3" y="33"/>
                    </a:cubicBezTo>
                    <a:cubicBezTo>
                      <a:pt x="3" y="33"/>
                      <a:pt x="3" y="33"/>
                      <a:pt x="4" y="33"/>
                    </a:cubicBezTo>
                    <a:cubicBezTo>
                      <a:pt x="5" y="33"/>
                      <a:pt x="6" y="33"/>
                      <a:pt x="7" y="33"/>
                    </a:cubicBezTo>
                    <a:cubicBezTo>
                      <a:pt x="9" y="33"/>
                      <a:pt x="11" y="32"/>
                      <a:pt x="12" y="33"/>
                    </a:cubicBezTo>
                    <a:cubicBezTo>
                      <a:pt x="12" y="34"/>
                      <a:pt x="12" y="35"/>
                      <a:pt x="12" y="36"/>
                    </a:cubicBezTo>
                    <a:cubicBezTo>
                      <a:pt x="11" y="36"/>
                      <a:pt x="11" y="37"/>
                      <a:pt x="11" y="37"/>
                    </a:cubicBezTo>
                    <a:cubicBezTo>
                      <a:pt x="11" y="37"/>
                      <a:pt x="12" y="37"/>
                      <a:pt x="12" y="38"/>
                    </a:cubicBezTo>
                    <a:cubicBezTo>
                      <a:pt x="12" y="38"/>
                      <a:pt x="12" y="38"/>
                      <a:pt x="12" y="38"/>
                    </a:cubicBezTo>
                    <a:cubicBezTo>
                      <a:pt x="12" y="38"/>
                      <a:pt x="12" y="39"/>
                      <a:pt x="13" y="40"/>
                    </a:cubicBezTo>
                    <a:cubicBezTo>
                      <a:pt x="13" y="40"/>
                      <a:pt x="13" y="40"/>
                      <a:pt x="13" y="40"/>
                    </a:cubicBezTo>
                    <a:cubicBezTo>
                      <a:pt x="13" y="40"/>
                      <a:pt x="12" y="41"/>
                      <a:pt x="12" y="42"/>
                    </a:cubicBezTo>
                    <a:cubicBezTo>
                      <a:pt x="11" y="44"/>
                      <a:pt x="10" y="46"/>
                      <a:pt x="11" y="47"/>
                    </a:cubicBezTo>
                    <a:cubicBezTo>
                      <a:pt x="11" y="47"/>
                      <a:pt x="11" y="48"/>
                      <a:pt x="11" y="49"/>
                    </a:cubicBezTo>
                    <a:cubicBezTo>
                      <a:pt x="12" y="50"/>
                      <a:pt x="12" y="51"/>
                      <a:pt x="12" y="51"/>
                    </a:cubicBezTo>
                    <a:cubicBezTo>
                      <a:pt x="12" y="51"/>
                      <a:pt x="12" y="51"/>
                      <a:pt x="12" y="51"/>
                    </a:cubicBezTo>
                    <a:cubicBezTo>
                      <a:pt x="12" y="52"/>
                      <a:pt x="11" y="52"/>
                      <a:pt x="11" y="53"/>
                    </a:cubicBezTo>
                    <a:cubicBezTo>
                      <a:pt x="10" y="53"/>
                      <a:pt x="10" y="54"/>
                      <a:pt x="10" y="54"/>
                    </a:cubicBezTo>
                    <a:cubicBezTo>
                      <a:pt x="10" y="55"/>
                      <a:pt x="10" y="55"/>
                      <a:pt x="10" y="55"/>
                    </a:cubicBezTo>
                    <a:cubicBezTo>
                      <a:pt x="9" y="56"/>
                      <a:pt x="9" y="56"/>
                      <a:pt x="9" y="57"/>
                    </a:cubicBezTo>
                    <a:cubicBezTo>
                      <a:pt x="10" y="57"/>
                      <a:pt x="10" y="57"/>
                      <a:pt x="10" y="57"/>
                    </a:cubicBezTo>
                    <a:cubicBezTo>
                      <a:pt x="10" y="57"/>
                      <a:pt x="11" y="58"/>
                      <a:pt x="11" y="58"/>
                    </a:cubicBezTo>
                    <a:cubicBezTo>
                      <a:pt x="11" y="58"/>
                      <a:pt x="13" y="56"/>
                      <a:pt x="14" y="55"/>
                    </a:cubicBezTo>
                    <a:cubicBezTo>
                      <a:pt x="15" y="54"/>
                      <a:pt x="16" y="53"/>
                      <a:pt x="17" y="52"/>
                    </a:cubicBezTo>
                    <a:cubicBezTo>
                      <a:pt x="17" y="52"/>
                      <a:pt x="18" y="52"/>
                      <a:pt x="18" y="51"/>
                    </a:cubicBezTo>
                    <a:cubicBezTo>
                      <a:pt x="20" y="50"/>
                      <a:pt x="21" y="48"/>
                      <a:pt x="22" y="49"/>
                    </a:cubicBezTo>
                    <a:cubicBezTo>
                      <a:pt x="22" y="49"/>
                      <a:pt x="22" y="49"/>
                      <a:pt x="22" y="49"/>
                    </a:cubicBezTo>
                    <a:cubicBezTo>
                      <a:pt x="23" y="50"/>
                      <a:pt x="26" y="53"/>
                      <a:pt x="27" y="53"/>
                    </a:cubicBezTo>
                    <a:cubicBezTo>
                      <a:pt x="27" y="53"/>
                      <a:pt x="27" y="53"/>
                      <a:pt x="27" y="52"/>
                    </a:cubicBezTo>
                    <a:cubicBezTo>
                      <a:pt x="28" y="52"/>
                      <a:pt x="29" y="51"/>
                      <a:pt x="30" y="51"/>
                    </a:cubicBezTo>
                    <a:cubicBezTo>
                      <a:pt x="30" y="51"/>
                      <a:pt x="30" y="51"/>
                      <a:pt x="30" y="51"/>
                    </a:cubicBezTo>
                    <a:cubicBezTo>
                      <a:pt x="31" y="51"/>
                      <a:pt x="32" y="51"/>
                      <a:pt x="32" y="51"/>
                    </a:cubicBezTo>
                    <a:cubicBezTo>
                      <a:pt x="32" y="51"/>
                      <a:pt x="32" y="51"/>
                      <a:pt x="32" y="51"/>
                    </a:cubicBezTo>
                    <a:cubicBezTo>
                      <a:pt x="32" y="50"/>
                      <a:pt x="32" y="49"/>
                      <a:pt x="33" y="48"/>
                    </a:cubicBezTo>
                    <a:cubicBezTo>
                      <a:pt x="33" y="48"/>
                      <a:pt x="34" y="47"/>
                      <a:pt x="34" y="47"/>
                    </a:cubicBezTo>
                    <a:cubicBezTo>
                      <a:pt x="35" y="46"/>
                      <a:pt x="36" y="46"/>
                      <a:pt x="36" y="46"/>
                    </a:cubicBezTo>
                    <a:cubicBezTo>
                      <a:pt x="36" y="46"/>
                      <a:pt x="38" y="46"/>
                      <a:pt x="39" y="47"/>
                    </a:cubicBezTo>
                    <a:cubicBezTo>
                      <a:pt x="41" y="47"/>
                      <a:pt x="42" y="47"/>
                      <a:pt x="42" y="48"/>
                    </a:cubicBezTo>
                    <a:cubicBezTo>
                      <a:pt x="43" y="48"/>
                      <a:pt x="43" y="49"/>
                      <a:pt x="44" y="50"/>
                    </a:cubicBezTo>
                    <a:cubicBezTo>
                      <a:pt x="44" y="51"/>
                      <a:pt x="45" y="52"/>
                      <a:pt x="45" y="52"/>
                    </a:cubicBezTo>
                    <a:cubicBezTo>
                      <a:pt x="45" y="53"/>
                      <a:pt x="47" y="54"/>
                      <a:pt x="48" y="55"/>
                    </a:cubicBezTo>
                    <a:cubicBezTo>
                      <a:pt x="50" y="56"/>
                      <a:pt x="52" y="58"/>
                      <a:pt x="52" y="59"/>
                    </a:cubicBezTo>
                    <a:cubicBezTo>
                      <a:pt x="52" y="59"/>
                      <a:pt x="52" y="60"/>
                      <a:pt x="52" y="60"/>
                    </a:cubicBezTo>
                    <a:cubicBezTo>
                      <a:pt x="51" y="61"/>
                      <a:pt x="51" y="62"/>
                      <a:pt x="51" y="63"/>
                    </a:cubicBezTo>
                    <a:cubicBezTo>
                      <a:pt x="51" y="63"/>
                      <a:pt x="51" y="64"/>
                      <a:pt x="51" y="65"/>
                    </a:cubicBezTo>
                    <a:cubicBezTo>
                      <a:pt x="51" y="66"/>
                      <a:pt x="51" y="68"/>
                      <a:pt x="51" y="68"/>
                    </a:cubicBezTo>
                    <a:cubicBezTo>
                      <a:pt x="51" y="68"/>
                      <a:pt x="51" y="68"/>
                      <a:pt x="51" y="68"/>
                    </a:cubicBezTo>
                    <a:cubicBezTo>
                      <a:pt x="52" y="68"/>
                      <a:pt x="52" y="68"/>
                      <a:pt x="52" y="68"/>
                    </a:cubicBezTo>
                    <a:cubicBezTo>
                      <a:pt x="52" y="69"/>
                      <a:pt x="54" y="71"/>
                      <a:pt x="54" y="71"/>
                    </a:cubicBezTo>
                    <a:cubicBezTo>
                      <a:pt x="54" y="72"/>
                      <a:pt x="54" y="72"/>
                      <a:pt x="54" y="72"/>
                    </a:cubicBezTo>
                    <a:cubicBezTo>
                      <a:pt x="54" y="72"/>
                      <a:pt x="54" y="72"/>
                      <a:pt x="54" y="72"/>
                    </a:cubicBezTo>
                    <a:cubicBezTo>
                      <a:pt x="54" y="72"/>
                      <a:pt x="54" y="73"/>
                      <a:pt x="55" y="73"/>
                    </a:cubicBezTo>
                    <a:cubicBezTo>
                      <a:pt x="55" y="73"/>
                      <a:pt x="55" y="73"/>
                      <a:pt x="56" y="73"/>
                    </a:cubicBezTo>
                    <a:cubicBezTo>
                      <a:pt x="57" y="73"/>
                      <a:pt x="58" y="73"/>
                      <a:pt x="59" y="74"/>
                    </a:cubicBezTo>
                    <a:cubicBezTo>
                      <a:pt x="59" y="74"/>
                      <a:pt x="58" y="75"/>
                      <a:pt x="58" y="75"/>
                    </a:cubicBezTo>
                    <a:cubicBezTo>
                      <a:pt x="58" y="76"/>
                      <a:pt x="58" y="76"/>
                      <a:pt x="58" y="77"/>
                    </a:cubicBezTo>
                    <a:cubicBezTo>
                      <a:pt x="59" y="77"/>
                      <a:pt x="59" y="77"/>
                      <a:pt x="59" y="77"/>
                    </a:cubicBezTo>
                    <a:cubicBezTo>
                      <a:pt x="60" y="77"/>
                      <a:pt x="60" y="78"/>
                      <a:pt x="60" y="78"/>
                    </a:cubicBezTo>
                    <a:cubicBezTo>
                      <a:pt x="60" y="79"/>
                      <a:pt x="60" y="80"/>
                      <a:pt x="60" y="81"/>
                    </a:cubicBezTo>
                    <a:cubicBezTo>
                      <a:pt x="60" y="81"/>
                      <a:pt x="60" y="81"/>
                      <a:pt x="60" y="81"/>
                    </a:cubicBezTo>
                    <a:cubicBezTo>
                      <a:pt x="59" y="81"/>
                      <a:pt x="58" y="82"/>
                      <a:pt x="58" y="83"/>
                    </a:cubicBezTo>
                    <a:cubicBezTo>
                      <a:pt x="59" y="84"/>
                      <a:pt x="59" y="85"/>
                      <a:pt x="59" y="86"/>
                    </a:cubicBezTo>
                    <a:cubicBezTo>
                      <a:pt x="59" y="88"/>
                      <a:pt x="59" y="90"/>
                      <a:pt x="59" y="90"/>
                    </a:cubicBezTo>
                    <a:cubicBezTo>
                      <a:pt x="59" y="90"/>
                      <a:pt x="59" y="90"/>
                      <a:pt x="59" y="90"/>
                    </a:cubicBezTo>
                    <a:cubicBezTo>
                      <a:pt x="59" y="90"/>
                      <a:pt x="59" y="90"/>
                      <a:pt x="59" y="90"/>
                    </a:cubicBezTo>
                    <a:cubicBezTo>
                      <a:pt x="59" y="90"/>
                      <a:pt x="59" y="90"/>
                      <a:pt x="59" y="90"/>
                    </a:cubicBezTo>
                    <a:cubicBezTo>
                      <a:pt x="59" y="91"/>
                      <a:pt x="58" y="92"/>
                      <a:pt x="57" y="93"/>
                    </a:cubicBezTo>
                    <a:cubicBezTo>
                      <a:pt x="57" y="93"/>
                      <a:pt x="56" y="93"/>
                      <a:pt x="56" y="9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99" name="Freeform 641">
                <a:extLst>
                  <a:ext uri="{FF2B5EF4-FFF2-40B4-BE49-F238E27FC236}">
                    <a16:creationId xmlns:a16="http://schemas.microsoft.com/office/drawing/2014/main" id="{61D78BA4-5369-7A49-82D3-B6042E5CBAD9}"/>
                  </a:ext>
                </a:extLst>
              </p:cNvPr>
              <p:cNvSpPr>
                <a:spLocks/>
              </p:cNvSpPr>
              <p:nvPr/>
            </p:nvSpPr>
            <p:spPr bwMode="auto">
              <a:xfrm>
                <a:off x="6257925" y="3124200"/>
                <a:ext cx="57150" cy="66675"/>
              </a:xfrm>
              <a:custGeom>
                <a:avLst/>
                <a:gdLst>
                  <a:gd name="T0" fmla="*/ 0 w 25"/>
                  <a:gd name="T1" fmla="*/ 5 h 29"/>
                  <a:gd name="T2" fmla="*/ 1 w 25"/>
                  <a:gd name="T3" fmla="*/ 5 h 29"/>
                  <a:gd name="T4" fmla="*/ 1 w 25"/>
                  <a:gd name="T5" fmla="*/ 7 h 29"/>
                  <a:gd name="T6" fmla="*/ 2 w 25"/>
                  <a:gd name="T7" fmla="*/ 10 h 29"/>
                  <a:gd name="T8" fmla="*/ 3 w 25"/>
                  <a:gd name="T9" fmla="*/ 15 h 29"/>
                  <a:gd name="T10" fmla="*/ 3 w 25"/>
                  <a:gd name="T11" fmla="*/ 15 h 29"/>
                  <a:gd name="T12" fmla="*/ 7 w 25"/>
                  <a:gd name="T13" fmla="*/ 17 h 29"/>
                  <a:gd name="T14" fmla="*/ 11 w 25"/>
                  <a:gd name="T15" fmla="*/ 19 h 29"/>
                  <a:gd name="T16" fmla="*/ 10 w 25"/>
                  <a:gd name="T17" fmla="*/ 21 h 29"/>
                  <a:gd name="T18" fmla="*/ 8 w 25"/>
                  <a:gd name="T19" fmla="*/ 23 h 29"/>
                  <a:gd name="T20" fmla="*/ 9 w 25"/>
                  <a:gd name="T21" fmla="*/ 26 h 29"/>
                  <a:gd name="T22" fmla="*/ 10 w 25"/>
                  <a:gd name="T23" fmla="*/ 29 h 29"/>
                  <a:gd name="T24" fmla="*/ 11 w 25"/>
                  <a:gd name="T25" fmla="*/ 28 h 29"/>
                  <a:gd name="T26" fmla="*/ 11 w 25"/>
                  <a:gd name="T27" fmla="*/ 26 h 29"/>
                  <a:gd name="T28" fmla="*/ 12 w 25"/>
                  <a:gd name="T29" fmla="*/ 23 h 29"/>
                  <a:gd name="T30" fmla="*/ 14 w 25"/>
                  <a:gd name="T31" fmla="*/ 23 h 29"/>
                  <a:gd name="T32" fmla="*/ 15 w 25"/>
                  <a:gd name="T33" fmla="*/ 22 h 29"/>
                  <a:gd name="T34" fmla="*/ 15 w 25"/>
                  <a:gd name="T35" fmla="*/ 20 h 29"/>
                  <a:gd name="T36" fmla="*/ 15 w 25"/>
                  <a:gd name="T37" fmla="*/ 19 h 29"/>
                  <a:gd name="T38" fmla="*/ 16 w 25"/>
                  <a:gd name="T39" fmla="*/ 18 h 29"/>
                  <a:gd name="T40" fmla="*/ 18 w 25"/>
                  <a:gd name="T41" fmla="*/ 18 h 29"/>
                  <a:gd name="T42" fmla="*/ 18 w 25"/>
                  <a:gd name="T43" fmla="*/ 18 h 29"/>
                  <a:gd name="T44" fmla="*/ 18 w 25"/>
                  <a:gd name="T45" fmla="*/ 18 h 29"/>
                  <a:gd name="T46" fmla="*/ 20 w 25"/>
                  <a:gd name="T47" fmla="*/ 15 h 29"/>
                  <a:gd name="T48" fmla="*/ 23 w 25"/>
                  <a:gd name="T49" fmla="*/ 12 h 29"/>
                  <a:gd name="T50" fmla="*/ 25 w 25"/>
                  <a:gd name="T51" fmla="*/ 9 h 29"/>
                  <a:gd name="T52" fmla="*/ 25 w 25"/>
                  <a:gd name="T53" fmla="*/ 9 h 29"/>
                  <a:gd name="T54" fmla="*/ 25 w 25"/>
                  <a:gd name="T55" fmla="*/ 7 h 29"/>
                  <a:gd name="T56" fmla="*/ 25 w 25"/>
                  <a:gd name="T57" fmla="*/ 6 h 29"/>
                  <a:gd name="T58" fmla="*/ 25 w 25"/>
                  <a:gd name="T59" fmla="*/ 5 h 29"/>
                  <a:gd name="T60" fmla="*/ 25 w 25"/>
                  <a:gd name="T61" fmla="*/ 5 h 29"/>
                  <a:gd name="T62" fmla="*/ 25 w 25"/>
                  <a:gd name="T63" fmla="*/ 5 h 29"/>
                  <a:gd name="T64" fmla="*/ 25 w 25"/>
                  <a:gd name="T65" fmla="*/ 5 h 29"/>
                  <a:gd name="T66" fmla="*/ 24 w 25"/>
                  <a:gd name="T67" fmla="*/ 5 h 29"/>
                  <a:gd name="T68" fmla="*/ 21 w 25"/>
                  <a:gd name="T69" fmla="*/ 5 h 29"/>
                  <a:gd name="T70" fmla="*/ 18 w 25"/>
                  <a:gd name="T71" fmla="*/ 2 h 29"/>
                  <a:gd name="T72" fmla="*/ 14 w 25"/>
                  <a:gd name="T73" fmla="*/ 0 h 29"/>
                  <a:gd name="T74" fmla="*/ 11 w 25"/>
                  <a:gd name="T75" fmla="*/ 0 h 29"/>
                  <a:gd name="T76" fmla="*/ 8 w 25"/>
                  <a:gd name="T77" fmla="*/ 0 h 29"/>
                  <a:gd name="T78" fmla="*/ 4 w 25"/>
                  <a:gd name="T79" fmla="*/ 2 h 29"/>
                  <a:gd name="T80" fmla="*/ 0 w 25"/>
                  <a:gd name="T81"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 h="29">
                    <a:moveTo>
                      <a:pt x="0" y="5"/>
                    </a:moveTo>
                    <a:cubicBezTo>
                      <a:pt x="0" y="5"/>
                      <a:pt x="1" y="5"/>
                      <a:pt x="1" y="5"/>
                    </a:cubicBezTo>
                    <a:cubicBezTo>
                      <a:pt x="1" y="6"/>
                      <a:pt x="1" y="7"/>
                      <a:pt x="1" y="7"/>
                    </a:cubicBezTo>
                    <a:cubicBezTo>
                      <a:pt x="1" y="8"/>
                      <a:pt x="1" y="9"/>
                      <a:pt x="2" y="10"/>
                    </a:cubicBezTo>
                    <a:cubicBezTo>
                      <a:pt x="2" y="12"/>
                      <a:pt x="3" y="14"/>
                      <a:pt x="3" y="15"/>
                    </a:cubicBezTo>
                    <a:cubicBezTo>
                      <a:pt x="3" y="15"/>
                      <a:pt x="3" y="15"/>
                      <a:pt x="3" y="15"/>
                    </a:cubicBezTo>
                    <a:cubicBezTo>
                      <a:pt x="3" y="15"/>
                      <a:pt x="5" y="16"/>
                      <a:pt x="7" y="17"/>
                    </a:cubicBezTo>
                    <a:cubicBezTo>
                      <a:pt x="9" y="17"/>
                      <a:pt x="11" y="18"/>
                      <a:pt x="11" y="19"/>
                    </a:cubicBezTo>
                    <a:cubicBezTo>
                      <a:pt x="11" y="20"/>
                      <a:pt x="10" y="20"/>
                      <a:pt x="10" y="21"/>
                    </a:cubicBezTo>
                    <a:cubicBezTo>
                      <a:pt x="9" y="22"/>
                      <a:pt x="8" y="22"/>
                      <a:pt x="8" y="23"/>
                    </a:cubicBezTo>
                    <a:cubicBezTo>
                      <a:pt x="8" y="23"/>
                      <a:pt x="9" y="24"/>
                      <a:pt x="9" y="26"/>
                    </a:cubicBezTo>
                    <a:cubicBezTo>
                      <a:pt x="9" y="27"/>
                      <a:pt x="10" y="28"/>
                      <a:pt x="10" y="29"/>
                    </a:cubicBezTo>
                    <a:cubicBezTo>
                      <a:pt x="10" y="28"/>
                      <a:pt x="11" y="28"/>
                      <a:pt x="11" y="28"/>
                    </a:cubicBezTo>
                    <a:cubicBezTo>
                      <a:pt x="11" y="27"/>
                      <a:pt x="11" y="27"/>
                      <a:pt x="11" y="26"/>
                    </a:cubicBezTo>
                    <a:cubicBezTo>
                      <a:pt x="11" y="25"/>
                      <a:pt x="11" y="23"/>
                      <a:pt x="12" y="23"/>
                    </a:cubicBezTo>
                    <a:cubicBezTo>
                      <a:pt x="13" y="23"/>
                      <a:pt x="13" y="23"/>
                      <a:pt x="14" y="23"/>
                    </a:cubicBezTo>
                    <a:cubicBezTo>
                      <a:pt x="15" y="22"/>
                      <a:pt x="15" y="22"/>
                      <a:pt x="15" y="22"/>
                    </a:cubicBezTo>
                    <a:cubicBezTo>
                      <a:pt x="15" y="22"/>
                      <a:pt x="15" y="21"/>
                      <a:pt x="15" y="20"/>
                    </a:cubicBezTo>
                    <a:cubicBezTo>
                      <a:pt x="15" y="20"/>
                      <a:pt x="15" y="19"/>
                      <a:pt x="15" y="19"/>
                    </a:cubicBezTo>
                    <a:cubicBezTo>
                      <a:pt x="15" y="18"/>
                      <a:pt x="16" y="18"/>
                      <a:pt x="16" y="18"/>
                    </a:cubicBezTo>
                    <a:cubicBezTo>
                      <a:pt x="16" y="18"/>
                      <a:pt x="17" y="18"/>
                      <a:pt x="18" y="18"/>
                    </a:cubicBezTo>
                    <a:cubicBezTo>
                      <a:pt x="18" y="18"/>
                      <a:pt x="18" y="18"/>
                      <a:pt x="18" y="18"/>
                    </a:cubicBezTo>
                    <a:cubicBezTo>
                      <a:pt x="18" y="18"/>
                      <a:pt x="18" y="18"/>
                      <a:pt x="18" y="18"/>
                    </a:cubicBezTo>
                    <a:cubicBezTo>
                      <a:pt x="18" y="18"/>
                      <a:pt x="19" y="17"/>
                      <a:pt x="20" y="15"/>
                    </a:cubicBezTo>
                    <a:cubicBezTo>
                      <a:pt x="22" y="14"/>
                      <a:pt x="23" y="12"/>
                      <a:pt x="23" y="12"/>
                    </a:cubicBezTo>
                    <a:cubicBezTo>
                      <a:pt x="23" y="11"/>
                      <a:pt x="24" y="10"/>
                      <a:pt x="25" y="9"/>
                    </a:cubicBezTo>
                    <a:cubicBezTo>
                      <a:pt x="25" y="9"/>
                      <a:pt x="25" y="9"/>
                      <a:pt x="25" y="9"/>
                    </a:cubicBezTo>
                    <a:cubicBezTo>
                      <a:pt x="25" y="8"/>
                      <a:pt x="25" y="7"/>
                      <a:pt x="25" y="7"/>
                    </a:cubicBezTo>
                    <a:cubicBezTo>
                      <a:pt x="25" y="7"/>
                      <a:pt x="25" y="6"/>
                      <a:pt x="25"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4" y="5"/>
                    </a:cubicBezTo>
                    <a:cubicBezTo>
                      <a:pt x="24" y="5"/>
                      <a:pt x="23" y="6"/>
                      <a:pt x="21" y="5"/>
                    </a:cubicBezTo>
                    <a:cubicBezTo>
                      <a:pt x="20" y="5"/>
                      <a:pt x="19" y="4"/>
                      <a:pt x="18" y="2"/>
                    </a:cubicBezTo>
                    <a:cubicBezTo>
                      <a:pt x="16" y="1"/>
                      <a:pt x="15" y="0"/>
                      <a:pt x="14" y="0"/>
                    </a:cubicBezTo>
                    <a:cubicBezTo>
                      <a:pt x="13" y="0"/>
                      <a:pt x="12" y="0"/>
                      <a:pt x="11" y="0"/>
                    </a:cubicBezTo>
                    <a:cubicBezTo>
                      <a:pt x="10" y="0"/>
                      <a:pt x="9" y="0"/>
                      <a:pt x="8" y="0"/>
                    </a:cubicBezTo>
                    <a:cubicBezTo>
                      <a:pt x="7" y="1"/>
                      <a:pt x="6" y="2"/>
                      <a:pt x="4" y="2"/>
                    </a:cubicBezTo>
                    <a:cubicBezTo>
                      <a:pt x="3" y="3"/>
                      <a:pt x="2" y="4"/>
                      <a:pt x="0" y="5"/>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00" name="Freeform 642">
                <a:extLst>
                  <a:ext uri="{FF2B5EF4-FFF2-40B4-BE49-F238E27FC236}">
                    <a16:creationId xmlns:a16="http://schemas.microsoft.com/office/drawing/2014/main" id="{97B751EB-749F-A44B-8622-773FAA2EC688}"/>
                  </a:ext>
                </a:extLst>
              </p:cNvPr>
              <p:cNvSpPr>
                <a:spLocks/>
              </p:cNvSpPr>
              <p:nvPr/>
            </p:nvSpPr>
            <p:spPr bwMode="auto">
              <a:xfrm>
                <a:off x="6534150" y="3340100"/>
                <a:ext cx="80963" cy="39688"/>
              </a:xfrm>
              <a:custGeom>
                <a:avLst/>
                <a:gdLst>
                  <a:gd name="T0" fmla="*/ 0 w 35"/>
                  <a:gd name="T1" fmla="*/ 11 h 17"/>
                  <a:gd name="T2" fmla="*/ 0 w 35"/>
                  <a:gd name="T3" fmla="*/ 12 h 17"/>
                  <a:gd name="T4" fmla="*/ 0 w 35"/>
                  <a:gd name="T5" fmla="*/ 12 h 17"/>
                  <a:gd name="T6" fmla="*/ 0 w 35"/>
                  <a:gd name="T7" fmla="*/ 12 h 17"/>
                  <a:gd name="T8" fmla="*/ 0 w 35"/>
                  <a:gd name="T9" fmla="*/ 14 h 17"/>
                  <a:gd name="T10" fmla="*/ 1 w 35"/>
                  <a:gd name="T11" fmla="*/ 15 h 17"/>
                  <a:gd name="T12" fmla="*/ 4 w 35"/>
                  <a:gd name="T13" fmla="*/ 16 h 17"/>
                  <a:gd name="T14" fmla="*/ 5 w 35"/>
                  <a:gd name="T15" fmla="*/ 16 h 17"/>
                  <a:gd name="T16" fmla="*/ 7 w 35"/>
                  <a:gd name="T17" fmla="*/ 16 h 17"/>
                  <a:gd name="T18" fmla="*/ 7 w 35"/>
                  <a:gd name="T19" fmla="*/ 16 h 17"/>
                  <a:gd name="T20" fmla="*/ 9 w 35"/>
                  <a:gd name="T21" fmla="*/ 17 h 17"/>
                  <a:gd name="T22" fmla="*/ 10 w 35"/>
                  <a:gd name="T23" fmla="*/ 17 h 17"/>
                  <a:gd name="T24" fmla="*/ 12 w 35"/>
                  <a:gd name="T25" fmla="*/ 17 h 17"/>
                  <a:gd name="T26" fmla="*/ 13 w 35"/>
                  <a:gd name="T27" fmla="*/ 16 h 17"/>
                  <a:gd name="T28" fmla="*/ 16 w 35"/>
                  <a:gd name="T29" fmla="*/ 15 h 17"/>
                  <a:gd name="T30" fmla="*/ 19 w 35"/>
                  <a:gd name="T31" fmla="*/ 16 h 17"/>
                  <a:gd name="T32" fmla="*/ 21 w 35"/>
                  <a:gd name="T33" fmla="*/ 17 h 17"/>
                  <a:gd name="T34" fmla="*/ 26 w 35"/>
                  <a:gd name="T35" fmla="*/ 17 h 17"/>
                  <a:gd name="T36" fmla="*/ 31 w 35"/>
                  <a:gd name="T37" fmla="*/ 16 h 17"/>
                  <a:gd name="T38" fmla="*/ 33 w 35"/>
                  <a:gd name="T39" fmla="*/ 17 h 17"/>
                  <a:gd name="T40" fmla="*/ 34 w 35"/>
                  <a:gd name="T41" fmla="*/ 17 h 17"/>
                  <a:gd name="T42" fmla="*/ 34 w 35"/>
                  <a:gd name="T43" fmla="*/ 17 h 17"/>
                  <a:gd name="T44" fmla="*/ 34 w 35"/>
                  <a:gd name="T45" fmla="*/ 17 h 17"/>
                  <a:gd name="T46" fmla="*/ 34 w 35"/>
                  <a:gd name="T47" fmla="*/ 17 h 17"/>
                  <a:gd name="T48" fmla="*/ 35 w 35"/>
                  <a:gd name="T49" fmla="*/ 16 h 17"/>
                  <a:gd name="T50" fmla="*/ 35 w 35"/>
                  <a:gd name="T51" fmla="*/ 15 h 17"/>
                  <a:gd name="T52" fmla="*/ 34 w 35"/>
                  <a:gd name="T53" fmla="*/ 13 h 17"/>
                  <a:gd name="T54" fmla="*/ 35 w 35"/>
                  <a:gd name="T55" fmla="*/ 12 h 17"/>
                  <a:gd name="T56" fmla="*/ 35 w 35"/>
                  <a:gd name="T57" fmla="*/ 12 h 17"/>
                  <a:gd name="T58" fmla="*/ 35 w 35"/>
                  <a:gd name="T59" fmla="*/ 11 h 17"/>
                  <a:gd name="T60" fmla="*/ 33 w 35"/>
                  <a:gd name="T61" fmla="*/ 11 h 17"/>
                  <a:gd name="T62" fmla="*/ 30 w 35"/>
                  <a:gd name="T63" fmla="*/ 9 h 17"/>
                  <a:gd name="T64" fmla="*/ 30 w 35"/>
                  <a:gd name="T65" fmla="*/ 9 h 17"/>
                  <a:gd name="T66" fmla="*/ 30 w 35"/>
                  <a:gd name="T67" fmla="*/ 6 h 17"/>
                  <a:gd name="T68" fmla="*/ 30 w 35"/>
                  <a:gd name="T69" fmla="*/ 6 h 17"/>
                  <a:gd name="T70" fmla="*/ 30 w 35"/>
                  <a:gd name="T71" fmla="*/ 6 h 17"/>
                  <a:gd name="T72" fmla="*/ 30 w 35"/>
                  <a:gd name="T73" fmla="*/ 5 h 17"/>
                  <a:gd name="T74" fmla="*/ 31 w 35"/>
                  <a:gd name="T75" fmla="*/ 5 h 17"/>
                  <a:gd name="T76" fmla="*/ 30 w 35"/>
                  <a:gd name="T77" fmla="*/ 4 h 17"/>
                  <a:gd name="T78" fmla="*/ 29 w 35"/>
                  <a:gd name="T79" fmla="*/ 3 h 17"/>
                  <a:gd name="T80" fmla="*/ 26 w 35"/>
                  <a:gd name="T81" fmla="*/ 3 h 17"/>
                  <a:gd name="T82" fmla="*/ 25 w 35"/>
                  <a:gd name="T83" fmla="*/ 3 h 17"/>
                  <a:gd name="T84" fmla="*/ 24 w 35"/>
                  <a:gd name="T85" fmla="*/ 4 h 17"/>
                  <a:gd name="T86" fmla="*/ 22 w 35"/>
                  <a:gd name="T87" fmla="*/ 3 h 17"/>
                  <a:gd name="T88" fmla="*/ 21 w 35"/>
                  <a:gd name="T89" fmla="*/ 3 h 17"/>
                  <a:gd name="T90" fmla="*/ 19 w 35"/>
                  <a:gd name="T91" fmla="*/ 2 h 17"/>
                  <a:gd name="T92" fmla="*/ 17 w 35"/>
                  <a:gd name="T93" fmla="*/ 3 h 17"/>
                  <a:gd name="T94" fmla="*/ 16 w 35"/>
                  <a:gd name="T95" fmla="*/ 1 h 17"/>
                  <a:gd name="T96" fmla="*/ 16 w 35"/>
                  <a:gd name="T97" fmla="*/ 0 h 17"/>
                  <a:gd name="T98" fmla="*/ 16 w 35"/>
                  <a:gd name="T99" fmla="*/ 0 h 17"/>
                  <a:gd name="T100" fmla="*/ 14 w 35"/>
                  <a:gd name="T101" fmla="*/ 0 h 17"/>
                  <a:gd name="T102" fmla="*/ 11 w 35"/>
                  <a:gd name="T103" fmla="*/ 0 h 17"/>
                  <a:gd name="T104" fmla="*/ 10 w 35"/>
                  <a:gd name="T105" fmla="*/ 1 h 17"/>
                  <a:gd name="T106" fmla="*/ 7 w 35"/>
                  <a:gd name="T107" fmla="*/ 2 h 17"/>
                  <a:gd name="T108" fmla="*/ 6 w 35"/>
                  <a:gd name="T109" fmla="*/ 4 h 17"/>
                  <a:gd name="T110" fmla="*/ 4 w 35"/>
                  <a:gd name="T111" fmla="*/ 6 h 17"/>
                  <a:gd name="T112" fmla="*/ 3 w 35"/>
                  <a:gd name="T113" fmla="*/ 7 h 17"/>
                  <a:gd name="T114" fmla="*/ 3 w 35"/>
                  <a:gd name="T115" fmla="*/ 7 h 17"/>
                  <a:gd name="T116" fmla="*/ 0 w 35"/>
                  <a:gd name="T117"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5" h="17">
                    <a:moveTo>
                      <a:pt x="0" y="11"/>
                    </a:moveTo>
                    <a:cubicBezTo>
                      <a:pt x="0" y="11"/>
                      <a:pt x="0" y="12"/>
                      <a:pt x="0" y="12"/>
                    </a:cubicBezTo>
                    <a:cubicBezTo>
                      <a:pt x="0" y="12"/>
                      <a:pt x="0" y="12"/>
                      <a:pt x="0" y="12"/>
                    </a:cubicBezTo>
                    <a:cubicBezTo>
                      <a:pt x="0" y="12"/>
                      <a:pt x="0" y="12"/>
                      <a:pt x="0" y="12"/>
                    </a:cubicBezTo>
                    <a:cubicBezTo>
                      <a:pt x="0" y="13"/>
                      <a:pt x="0" y="13"/>
                      <a:pt x="0" y="14"/>
                    </a:cubicBezTo>
                    <a:cubicBezTo>
                      <a:pt x="0" y="14"/>
                      <a:pt x="1" y="14"/>
                      <a:pt x="1" y="15"/>
                    </a:cubicBezTo>
                    <a:cubicBezTo>
                      <a:pt x="2" y="15"/>
                      <a:pt x="3" y="16"/>
                      <a:pt x="4" y="16"/>
                    </a:cubicBezTo>
                    <a:cubicBezTo>
                      <a:pt x="4" y="16"/>
                      <a:pt x="5" y="16"/>
                      <a:pt x="5" y="16"/>
                    </a:cubicBezTo>
                    <a:cubicBezTo>
                      <a:pt x="5" y="16"/>
                      <a:pt x="6" y="16"/>
                      <a:pt x="7" y="16"/>
                    </a:cubicBezTo>
                    <a:cubicBezTo>
                      <a:pt x="7" y="16"/>
                      <a:pt x="7" y="16"/>
                      <a:pt x="7" y="16"/>
                    </a:cubicBezTo>
                    <a:cubicBezTo>
                      <a:pt x="8" y="17"/>
                      <a:pt x="9" y="17"/>
                      <a:pt x="9" y="17"/>
                    </a:cubicBezTo>
                    <a:cubicBezTo>
                      <a:pt x="10" y="17"/>
                      <a:pt x="10" y="17"/>
                      <a:pt x="10" y="17"/>
                    </a:cubicBezTo>
                    <a:cubicBezTo>
                      <a:pt x="11" y="17"/>
                      <a:pt x="11" y="17"/>
                      <a:pt x="12" y="17"/>
                    </a:cubicBezTo>
                    <a:cubicBezTo>
                      <a:pt x="13" y="17"/>
                      <a:pt x="13" y="17"/>
                      <a:pt x="13" y="16"/>
                    </a:cubicBezTo>
                    <a:cubicBezTo>
                      <a:pt x="14" y="16"/>
                      <a:pt x="15" y="15"/>
                      <a:pt x="16" y="15"/>
                    </a:cubicBezTo>
                    <a:cubicBezTo>
                      <a:pt x="17" y="15"/>
                      <a:pt x="18" y="16"/>
                      <a:pt x="19" y="16"/>
                    </a:cubicBezTo>
                    <a:cubicBezTo>
                      <a:pt x="20" y="17"/>
                      <a:pt x="20" y="17"/>
                      <a:pt x="21" y="17"/>
                    </a:cubicBezTo>
                    <a:cubicBezTo>
                      <a:pt x="22" y="17"/>
                      <a:pt x="24" y="17"/>
                      <a:pt x="26" y="17"/>
                    </a:cubicBezTo>
                    <a:cubicBezTo>
                      <a:pt x="29" y="17"/>
                      <a:pt x="31" y="16"/>
                      <a:pt x="31" y="16"/>
                    </a:cubicBezTo>
                    <a:cubicBezTo>
                      <a:pt x="32" y="16"/>
                      <a:pt x="33" y="17"/>
                      <a:pt x="33" y="17"/>
                    </a:cubicBezTo>
                    <a:cubicBezTo>
                      <a:pt x="34" y="17"/>
                      <a:pt x="34" y="17"/>
                      <a:pt x="34" y="17"/>
                    </a:cubicBezTo>
                    <a:cubicBezTo>
                      <a:pt x="34" y="17"/>
                      <a:pt x="34" y="17"/>
                      <a:pt x="34" y="17"/>
                    </a:cubicBezTo>
                    <a:cubicBezTo>
                      <a:pt x="34" y="17"/>
                      <a:pt x="34" y="17"/>
                      <a:pt x="34" y="17"/>
                    </a:cubicBezTo>
                    <a:cubicBezTo>
                      <a:pt x="34" y="17"/>
                      <a:pt x="34" y="17"/>
                      <a:pt x="34" y="17"/>
                    </a:cubicBezTo>
                    <a:cubicBezTo>
                      <a:pt x="35" y="16"/>
                      <a:pt x="35" y="16"/>
                      <a:pt x="35" y="16"/>
                    </a:cubicBezTo>
                    <a:cubicBezTo>
                      <a:pt x="35" y="15"/>
                      <a:pt x="35" y="15"/>
                      <a:pt x="35" y="15"/>
                    </a:cubicBezTo>
                    <a:cubicBezTo>
                      <a:pt x="34" y="14"/>
                      <a:pt x="34" y="14"/>
                      <a:pt x="34" y="13"/>
                    </a:cubicBezTo>
                    <a:cubicBezTo>
                      <a:pt x="34" y="13"/>
                      <a:pt x="34" y="12"/>
                      <a:pt x="35" y="12"/>
                    </a:cubicBezTo>
                    <a:cubicBezTo>
                      <a:pt x="35" y="12"/>
                      <a:pt x="35" y="12"/>
                      <a:pt x="35" y="12"/>
                    </a:cubicBezTo>
                    <a:cubicBezTo>
                      <a:pt x="35" y="11"/>
                      <a:pt x="35" y="11"/>
                      <a:pt x="35" y="11"/>
                    </a:cubicBezTo>
                    <a:cubicBezTo>
                      <a:pt x="35" y="11"/>
                      <a:pt x="34" y="11"/>
                      <a:pt x="33" y="11"/>
                    </a:cubicBezTo>
                    <a:cubicBezTo>
                      <a:pt x="32" y="10"/>
                      <a:pt x="31" y="10"/>
                      <a:pt x="30" y="9"/>
                    </a:cubicBezTo>
                    <a:cubicBezTo>
                      <a:pt x="30" y="9"/>
                      <a:pt x="30" y="9"/>
                      <a:pt x="30" y="9"/>
                    </a:cubicBezTo>
                    <a:cubicBezTo>
                      <a:pt x="29" y="8"/>
                      <a:pt x="29" y="7"/>
                      <a:pt x="30" y="6"/>
                    </a:cubicBezTo>
                    <a:cubicBezTo>
                      <a:pt x="30" y="6"/>
                      <a:pt x="30" y="6"/>
                      <a:pt x="30" y="6"/>
                    </a:cubicBezTo>
                    <a:cubicBezTo>
                      <a:pt x="30" y="6"/>
                      <a:pt x="30" y="6"/>
                      <a:pt x="30" y="6"/>
                    </a:cubicBezTo>
                    <a:cubicBezTo>
                      <a:pt x="30" y="6"/>
                      <a:pt x="30" y="6"/>
                      <a:pt x="30" y="5"/>
                    </a:cubicBezTo>
                    <a:cubicBezTo>
                      <a:pt x="30" y="5"/>
                      <a:pt x="30" y="5"/>
                      <a:pt x="31" y="5"/>
                    </a:cubicBezTo>
                    <a:cubicBezTo>
                      <a:pt x="30" y="5"/>
                      <a:pt x="30" y="4"/>
                      <a:pt x="30" y="4"/>
                    </a:cubicBezTo>
                    <a:cubicBezTo>
                      <a:pt x="30" y="4"/>
                      <a:pt x="29" y="3"/>
                      <a:pt x="29" y="3"/>
                    </a:cubicBezTo>
                    <a:cubicBezTo>
                      <a:pt x="28" y="3"/>
                      <a:pt x="27" y="3"/>
                      <a:pt x="26" y="3"/>
                    </a:cubicBezTo>
                    <a:cubicBezTo>
                      <a:pt x="26" y="2"/>
                      <a:pt x="25" y="3"/>
                      <a:pt x="25" y="3"/>
                    </a:cubicBezTo>
                    <a:cubicBezTo>
                      <a:pt x="24" y="4"/>
                      <a:pt x="24" y="4"/>
                      <a:pt x="24" y="4"/>
                    </a:cubicBezTo>
                    <a:cubicBezTo>
                      <a:pt x="23" y="4"/>
                      <a:pt x="23" y="4"/>
                      <a:pt x="22" y="3"/>
                    </a:cubicBezTo>
                    <a:cubicBezTo>
                      <a:pt x="21" y="3"/>
                      <a:pt x="21" y="3"/>
                      <a:pt x="21" y="3"/>
                    </a:cubicBezTo>
                    <a:cubicBezTo>
                      <a:pt x="20" y="3"/>
                      <a:pt x="20" y="2"/>
                      <a:pt x="19" y="2"/>
                    </a:cubicBezTo>
                    <a:cubicBezTo>
                      <a:pt x="19" y="2"/>
                      <a:pt x="18" y="2"/>
                      <a:pt x="17" y="3"/>
                    </a:cubicBezTo>
                    <a:cubicBezTo>
                      <a:pt x="16" y="3"/>
                      <a:pt x="16" y="2"/>
                      <a:pt x="16" y="1"/>
                    </a:cubicBezTo>
                    <a:cubicBezTo>
                      <a:pt x="16" y="1"/>
                      <a:pt x="16" y="1"/>
                      <a:pt x="16" y="0"/>
                    </a:cubicBezTo>
                    <a:cubicBezTo>
                      <a:pt x="16" y="0"/>
                      <a:pt x="16" y="0"/>
                      <a:pt x="16" y="0"/>
                    </a:cubicBezTo>
                    <a:cubicBezTo>
                      <a:pt x="16" y="0"/>
                      <a:pt x="15" y="0"/>
                      <a:pt x="14" y="0"/>
                    </a:cubicBezTo>
                    <a:cubicBezTo>
                      <a:pt x="13" y="0"/>
                      <a:pt x="12" y="0"/>
                      <a:pt x="11" y="0"/>
                    </a:cubicBezTo>
                    <a:cubicBezTo>
                      <a:pt x="11" y="0"/>
                      <a:pt x="10" y="0"/>
                      <a:pt x="10" y="1"/>
                    </a:cubicBezTo>
                    <a:cubicBezTo>
                      <a:pt x="9" y="1"/>
                      <a:pt x="8" y="2"/>
                      <a:pt x="7" y="2"/>
                    </a:cubicBezTo>
                    <a:cubicBezTo>
                      <a:pt x="7" y="3"/>
                      <a:pt x="6" y="3"/>
                      <a:pt x="6" y="4"/>
                    </a:cubicBezTo>
                    <a:cubicBezTo>
                      <a:pt x="5" y="5"/>
                      <a:pt x="4" y="6"/>
                      <a:pt x="4" y="6"/>
                    </a:cubicBezTo>
                    <a:cubicBezTo>
                      <a:pt x="4" y="6"/>
                      <a:pt x="3" y="7"/>
                      <a:pt x="3" y="7"/>
                    </a:cubicBezTo>
                    <a:cubicBezTo>
                      <a:pt x="3" y="7"/>
                      <a:pt x="3" y="7"/>
                      <a:pt x="3" y="7"/>
                    </a:cubicBezTo>
                    <a:cubicBezTo>
                      <a:pt x="2" y="9"/>
                      <a:pt x="1" y="10"/>
                      <a:pt x="0" y="1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01" name="Freeform 643">
                <a:extLst>
                  <a:ext uri="{FF2B5EF4-FFF2-40B4-BE49-F238E27FC236}">
                    <a16:creationId xmlns:a16="http://schemas.microsoft.com/office/drawing/2014/main" id="{32C089D6-D95A-8E4D-9856-0831A845A477}"/>
                  </a:ext>
                </a:extLst>
              </p:cNvPr>
              <p:cNvSpPr>
                <a:spLocks/>
              </p:cNvSpPr>
              <p:nvPr/>
            </p:nvSpPr>
            <p:spPr bwMode="auto">
              <a:xfrm>
                <a:off x="6310312" y="3282950"/>
                <a:ext cx="203200" cy="107950"/>
              </a:xfrm>
              <a:custGeom>
                <a:avLst/>
                <a:gdLst>
                  <a:gd name="T0" fmla="*/ 84 w 88"/>
                  <a:gd name="T1" fmla="*/ 30 h 47"/>
                  <a:gd name="T2" fmla="*/ 79 w 88"/>
                  <a:gd name="T3" fmla="*/ 30 h 47"/>
                  <a:gd name="T4" fmla="*/ 77 w 88"/>
                  <a:gd name="T5" fmla="*/ 29 h 47"/>
                  <a:gd name="T6" fmla="*/ 73 w 88"/>
                  <a:gd name="T7" fmla="*/ 28 h 47"/>
                  <a:gd name="T8" fmla="*/ 72 w 88"/>
                  <a:gd name="T9" fmla="*/ 28 h 47"/>
                  <a:gd name="T10" fmla="*/ 68 w 88"/>
                  <a:gd name="T11" fmla="*/ 27 h 47"/>
                  <a:gd name="T12" fmla="*/ 67 w 88"/>
                  <a:gd name="T13" fmla="*/ 27 h 47"/>
                  <a:gd name="T14" fmla="*/ 62 w 88"/>
                  <a:gd name="T15" fmla="*/ 26 h 47"/>
                  <a:gd name="T16" fmla="*/ 59 w 88"/>
                  <a:gd name="T17" fmla="*/ 24 h 47"/>
                  <a:gd name="T18" fmla="*/ 55 w 88"/>
                  <a:gd name="T19" fmla="*/ 22 h 47"/>
                  <a:gd name="T20" fmla="*/ 54 w 88"/>
                  <a:gd name="T21" fmla="*/ 21 h 47"/>
                  <a:gd name="T22" fmla="*/ 48 w 88"/>
                  <a:gd name="T23" fmla="*/ 19 h 47"/>
                  <a:gd name="T24" fmla="*/ 45 w 88"/>
                  <a:gd name="T25" fmla="*/ 15 h 47"/>
                  <a:gd name="T26" fmla="*/ 44 w 88"/>
                  <a:gd name="T27" fmla="*/ 14 h 47"/>
                  <a:gd name="T28" fmla="*/ 40 w 88"/>
                  <a:gd name="T29" fmla="*/ 15 h 47"/>
                  <a:gd name="T30" fmla="*/ 34 w 88"/>
                  <a:gd name="T31" fmla="*/ 9 h 47"/>
                  <a:gd name="T32" fmla="*/ 30 w 88"/>
                  <a:gd name="T33" fmla="*/ 8 h 47"/>
                  <a:gd name="T34" fmla="*/ 23 w 88"/>
                  <a:gd name="T35" fmla="*/ 3 h 47"/>
                  <a:gd name="T36" fmla="*/ 21 w 88"/>
                  <a:gd name="T37" fmla="*/ 0 h 47"/>
                  <a:gd name="T38" fmla="*/ 20 w 88"/>
                  <a:gd name="T39" fmla="*/ 0 h 47"/>
                  <a:gd name="T40" fmla="*/ 14 w 88"/>
                  <a:gd name="T41" fmla="*/ 2 h 47"/>
                  <a:gd name="T42" fmla="*/ 13 w 88"/>
                  <a:gd name="T43" fmla="*/ 4 h 47"/>
                  <a:gd name="T44" fmla="*/ 9 w 88"/>
                  <a:gd name="T45" fmla="*/ 2 h 47"/>
                  <a:gd name="T46" fmla="*/ 4 w 88"/>
                  <a:gd name="T47" fmla="*/ 6 h 47"/>
                  <a:gd name="T48" fmla="*/ 4 w 88"/>
                  <a:gd name="T49" fmla="*/ 9 h 47"/>
                  <a:gd name="T50" fmla="*/ 2 w 88"/>
                  <a:gd name="T51" fmla="*/ 10 h 47"/>
                  <a:gd name="T52" fmla="*/ 3 w 88"/>
                  <a:gd name="T53" fmla="*/ 13 h 47"/>
                  <a:gd name="T54" fmla="*/ 1 w 88"/>
                  <a:gd name="T55" fmla="*/ 16 h 47"/>
                  <a:gd name="T56" fmla="*/ 1 w 88"/>
                  <a:gd name="T57" fmla="*/ 16 h 47"/>
                  <a:gd name="T58" fmla="*/ 2 w 88"/>
                  <a:gd name="T59" fmla="*/ 19 h 47"/>
                  <a:gd name="T60" fmla="*/ 4 w 88"/>
                  <a:gd name="T61" fmla="*/ 20 h 47"/>
                  <a:gd name="T62" fmla="*/ 8 w 88"/>
                  <a:gd name="T63" fmla="*/ 21 h 47"/>
                  <a:gd name="T64" fmla="*/ 12 w 88"/>
                  <a:gd name="T65" fmla="*/ 24 h 47"/>
                  <a:gd name="T66" fmla="*/ 17 w 88"/>
                  <a:gd name="T67" fmla="*/ 28 h 47"/>
                  <a:gd name="T68" fmla="*/ 20 w 88"/>
                  <a:gd name="T69" fmla="*/ 29 h 47"/>
                  <a:gd name="T70" fmla="*/ 22 w 88"/>
                  <a:gd name="T71" fmla="*/ 28 h 47"/>
                  <a:gd name="T72" fmla="*/ 29 w 88"/>
                  <a:gd name="T73" fmla="*/ 31 h 47"/>
                  <a:gd name="T74" fmla="*/ 29 w 88"/>
                  <a:gd name="T75" fmla="*/ 33 h 47"/>
                  <a:gd name="T76" fmla="*/ 35 w 88"/>
                  <a:gd name="T77" fmla="*/ 34 h 47"/>
                  <a:gd name="T78" fmla="*/ 35 w 88"/>
                  <a:gd name="T79" fmla="*/ 35 h 47"/>
                  <a:gd name="T80" fmla="*/ 36 w 88"/>
                  <a:gd name="T81" fmla="*/ 35 h 47"/>
                  <a:gd name="T82" fmla="*/ 38 w 88"/>
                  <a:gd name="T83" fmla="*/ 34 h 47"/>
                  <a:gd name="T84" fmla="*/ 41 w 88"/>
                  <a:gd name="T85" fmla="*/ 34 h 47"/>
                  <a:gd name="T86" fmla="*/ 44 w 88"/>
                  <a:gd name="T87" fmla="*/ 34 h 47"/>
                  <a:gd name="T88" fmla="*/ 47 w 88"/>
                  <a:gd name="T89" fmla="*/ 34 h 47"/>
                  <a:gd name="T90" fmla="*/ 50 w 88"/>
                  <a:gd name="T91" fmla="*/ 36 h 47"/>
                  <a:gd name="T92" fmla="*/ 51 w 88"/>
                  <a:gd name="T93" fmla="*/ 38 h 47"/>
                  <a:gd name="T94" fmla="*/ 58 w 88"/>
                  <a:gd name="T95" fmla="*/ 42 h 47"/>
                  <a:gd name="T96" fmla="*/ 60 w 88"/>
                  <a:gd name="T97" fmla="*/ 42 h 47"/>
                  <a:gd name="T98" fmla="*/ 62 w 88"/>
                  <a:gd name="T99" fmla="*/ 43 h 47"/>
                  <a:gd name="T100" fmla="*/ 66 w 88"/>
                  <a:gd name="T101" fmla="*/ 44 h 47"/>
                  <a:gd name="T102" fmla="*/ 72 w 88"/>
                  <a:gd name="T103" fmla="*/ 46 h 47"/>
                  <a:gd name="T104" fmla="*/ 74 w 88"/>
                  <a:gd name="T105" fmla="*/ 46 h 47"/>
                  <a:gd name="T106" fmla="*/ 78 w 88"/>
                  <a:gd name="T107" fmla="*/ 46 h 47"/>
                  <a:gd name="T108" fmla="*/ 81 w 88"/>
                  <a:gd name="T109" fmla="*/ 46 h 47"/>
                  <a:gd name="T110" fmla="*/ 86 w 88"/>
                  <a:gd name="T111" fmla="*/ 46 h 47"/>
                  <a:gd name="T112" fmla="*/ 87 w 88"/>
                  <a:gd name="T113" fmla="*/ 46 h 47"/>
                  <a:gd name="T114" fmla="*/ 88 w 88"/>
                  <a:gd name="T115" fmla="*/ 42 h 47"/>
                  <a:gd name="T116" fmla="*/ 85 w 88"/>
                  <a:gd name="T117" fmla="*/ 39 h 47"/>
                  <a:gd name="T118" fmla="*/ 87 w 88"/>
                  <a:gd name="T119" fmla="*/ 3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8" h="47">
                    <a:moveTo>
                      <a:pt x="87" y="30"/>
                    </a:moveTo>
                    <a:cubicBezTo>
                      <a:pt x="86" y="30"/>
                      <a:pt x="85" y="30"/>
                      <a:pt x="84" y="30"/>
                    </a:cubicBezTo>
                    <a:cubicBezTo>
                      <a:pt x="84" y="30"/>
                      <a:pt x="83" y="30"/>
                      <a:pt x="83" y="30"/>
                    </a:cubicBezTo>
                    <a:cubicBezTo>
                      <a:pt x="83" y="30"/>
                      <a:pt x="80" y="30"/>
                      <a:pt x="79" y="30"/>
                    </a:cubicBezTo>
                    <a:cubicBezTo>
                      <a:pt x="78" y="30"/>
                      <a:pt x="77" y="29"/>
                      <a:pt x="77" y="29"/>
                    </a:cubicBezTo>
                    <a:cubicBezTo>
                      <a:pt x="77" y="29"/>
                      <a:pt x="77" y="29"/>
                      <a:pt x="77" y="29"/>
                    </a:cubicBezTo>
                    <a:cubicBezTo>
                      <a:pt x="77" y="29"/>
                      <a:pt x="76" y="29"/>
                      <a:pt x="75" y="28"/>
                    </a:cubicBezTo>
                    <a:cubicBezTo>
                      <a:pt x="74" y="28"/>
                      <a:pt x="74" y="27"/>
                      <a:pt x="73" y="28"/>
                    </a:cubicBezTo>
                    <a:cubicBezTo>
                      <a:pt x="73" y="28"/>
                      <a:pt x="72" y="28"/>
                      <a:pt x="72" y="28"/>
                    </a:cubicBezTo>
                    <a:cubicBezTo>
                      <a:pt x="72" y="28"/>
                      <a:pt x="72" y="28"/>
                      <a:pt x="72" y="28"/>
                    </a:cubicBezTo>
                    <a:cubicBezTo>
                      <a:pt x="71" y="28"/>
                      <a:pt x="71" y="29"/>
                      <a:pt x="70" y="29"/>
                    </a:cubicBezTo>
                    <a:cubicBezTo>
                      <a:pt x="69" y="29"/>
                      <a:pt x="68" y="28"/>
                      <a:pt x="68" y="27"/>
                    </a:cubicBezTo>
                    <a:cubicBezTo>
                      <a:pt x="67" y="27"/>
                      <a:pt x="67" y="27"/>
                      <a:pt x="67" y="27"/>
                    </a:cubicBezTo>
                    <a:cubicBezTo>
                      <a:pt x="67" y="27"/>
                      <a:pt x="67" y="27"/>
                      <a:pt x="67" y="27"/>
                    </a:cubicBezTo>
                    <a:cubicBezTo>
                      <a:pt x="67" y="28"/>
                      <a:pt x="66" y="29"/>
                      <a:pt x="65" y="29"/>
                    </a:cubicBezTo>
                    <a:cubicBezTo>
                      <a:pt x="64" y="30"/>
                      <a:pt x="63" y="27"/>
                      <a:pt x="62" y="26"/>
                    </a:cubicBezTo>
                    <a:cubicBezTo>
                      <a:pt x="61" y="25"/>
                      <a:pt x="61" y="24"/>
                      <a:pt x="61" y="24"/>
                    </a:cubicBezTo>
                    <a:cubicBezTo>
                      <a:pt x="61" y="24"/>
                      <a:pt x="60" y="24"/>
                      <a:pt x="59" y="24"/>
                    </a:cubicBezTo>
                    <a:cubicBezTo>
                      <a:pt x="57" y="25"/>
                      <a:pt x="56" y="25"/>
                      <a:pt x="55" y="24"/>
                    </a:cubicBezTo>
                    <a:cubicBezTo>
                      <a:pt x="55" y="24"/>
                      <a:pt x="55" y="23"/>
                      <a:pt x="55" y="22"/>
                    </a:cubicBezTo>
                    <a:cubicBezTo>
                      <a:pt x="55" y="22"/>
                      <a:pt x="56" y="21"/>
                      <a:pt x="55" y="21"/>
                    </a:cubicBezTo>
                    <a:cubicBezTo>
                      <a:pt x="55" y="21"/>
                      <a:pt x="55" y="21"/>
                      <a:pt x="54" y="21"/>
                    </a:cubicBezTo>
                    <a:cubicBezTo>
                      <a:pt x="53" y="21"/>
                      <a:pt x="52" y="21"/>
                      <a:pt x="52" y="21"/>
                    </a:cubicBezTo>
                    <a:cubicBezTo>
                      <a:pt x="51" y="22"/>
                      <a:pt x="49" y="20"/>
                      <a:pt x="48" y="19"/>
                    </a:cubicBezTo>
                    <a:cubicBezTo>
                      <a:pt x="47" y="19"/>
                      <a:pt x="46" y="18"/>
                      <a:pt x="46" y="18"/>
                    </a:cubicBezTo>
                    <a:cubicBezTo>
                      <a:pt x="45" y="17"/>
                      <a:pt x="45" y="16"/>
                      <a:pt x="45" y="15"/>
                    </a:cubicBezTo>
                    <a:cubicBezTo>
                      <a:pt x="45" y="15"/>
                      <a:pt x="45" y="15"/>
                      <a:pt x="45" y="15"/>
                    </a:cubicBezTo>
                    <a:cubicBezTo>
                      <a:pt x="45" y="15"/>
                      <a:pt x="44" y="14"/>
                      <a:pt x="44" y="14"/>
                    </a:cubicBezTo>
                    <a:cubicBezTo>
                      <a:pt x="44" y="14"/>
                      <a:pt x="42" y="14"/>
                      <a:pt x="41" y="14"/>
                    </a:cubicBezTo>
                    <a:cubicBezTo>
                      <a:pt x="41" y="14"/>
                      <a:pt x="40" y="14"/>
                      <a:pt x="40" y="15"/>
                    </a:cubicBezTo>
                    <a:cubicBezTo>
                      <a:pt x="39" y="15"/>
                      <a:pt x="37" y="13"/>
                      <a:pt x="36" y="11"/>
                    </a:cubicBezTo>
                    <a:cubicBezTo>
                      <a:pt x="35" y="10"/>
                      <a:pt x="34" y="9"/>
                      <a:pt x="34" y="9"/>
                    </a:cubicBezTo>
                    <a:cubicBezTo>
                      <a:pt x="33" y="9"/>
                      <a:pt x="33" y="9"/>
                      <a:pt x="32" y="9"/>
                    </a:cubicBezTo>
                    <a:cubicBezTo>
                      <a:pt x="31" y="9"/>
                      <a:pt x="31" y="9"/>
                      <a:pt x="30" y="8"/>
                    </a:cubicBezTo>
                    <a:cubicBezTo>
                      <a:pt x="30" y="8"/>
                      <a:pt x="28" y="7"/>
                      <a:pt x="27" y="6"/>
                    </a:cubicBezTo>
                    <a:cubicBezTo>
                      <a:pt x="25" y="5"/>
                      <a:pt x="24" y="4"/>
                      <a:pt x="23" y="3"/>
                    </a:cubicBezTo>
                    <a:cubicBezTo>
                      <a:pt x="21" y="2"/>
                      <a:pt x="21" y="1"/>
                      <a:pt x="21" y="0"/>
                    </a:cubicBezTo>
                    <a:cubicBezTo>
                      <a:pt x="21" y="0"/>
                      <a:pt x="21" y="0"/>
                      <a:pt x="21" y="0"/>
                    </a:cubicBezTo>
                    <a:cubicBezTo>
                      <a:pt x="21" y="0"/>
                      <a:pt x="21" y="0"/>
                      <a:pt x="21" y="0"/>
                    </a:cubicBezTo>
                    <a:cubicBezTo>
                      <a:pt x="21" y="0"/>
                      <a:pt x="20" y="0"/>
                      <a:pt x="20" y="0"/>
                    </a:cubicBezTo>
                    <a:cubicBezTo>
                      <a:pt x="18" y="0"/>
                      <a:pt x="16" y="0"/>
                      <a:pt x="15" y="0"/>
                    </a:cubicBezTo>
                    <a:cubicBezTo>
                      <a:pt x="15" y="0"/>
                      <a:pt x="14" y="1"/>
                      <a:pt x="14" y="2"/>
                    </a:cubicBezTo>
                    <a:cubicBezTo>
                      <a:pt x="14" y="2"/>
                      <a:pt x="14" y="2"/>
                      <a:pt x="14" y="3"/>
                    </a:cubicBezTo>
                    <a:cubicBezTo>
                      <a:pt x="14" y="3"/>
                      <a:pt x="13" y="3"/>
                      <a:pt x="13" y="4"/>
                    </a:cubicBezTo>
                    <a:cubicBezTo>
                      <a:pt x="12" y="4"/>
                      <a:pt x="11" y="4"/>
                      <a:pt x="11" y="4"/>
                    </a:cubicBezTo>
                    <a:cubicBezTo>
                      <a:pt x="10" y="4"/>
                      <a:pt x="10" y="3"/>
                      <a:pt x="9" y="2"/>
                    </a:cubicBezTo>
                    <a:cubicBezTo>
                      <a:pt x="9" y="2"/>
                      <a:pt x="9" y="3"/>
                      <a:pt x="9" y="3"/>
                    </a:cubicBezTo>
                    <a:cubicBezTo>
                      <a:pt x="7" y="4"/>
                      <a:pt x="4" y="6"/>
                      <a:pt x="4" y="6"/>
                    </a:cubicBezTo>
                    <a:cubicBezTo>
                      <a:pt x="4" y="6"/>
                      <a:pt x="4" y="7"/>
                      <a:pt x="4" y="7"/>
                    </a:cubicBezTo>
                    <a:cubicBezTo>
                      <a:pt x="4" y="8"/>
                      <a:pt x="4" y="9"/>
                      <a:pt x="4" y="9"/>
                    </a:cubicBezTo>
                    <a:cubicBezTo>
                      <a:pt x="3" y="9"/>
                      <a:pt x="3" y="9"/>
                      <a:pt x="3" y="10"/>
                    </a:cubicBezTo>
                    <a:cubicBezTo>
                      <a:pt x="3" y="10"/>
                      <a:pt x="2" y="10"/>
                      <a:pt x="2" y="10"/>
                    </a:cubicBezTo>
                    <a:cubicBezTo>
                      <a:pt x="2" y="11"/>
                      <a:pt x="3" y="13"/>
                      <a:pt x="3" y="13"/>
                    </a:cubicBezTo>
                    <a:cubicBezTo>
                      <a:pt x="3" y="13"/>
                      <a:pt x="3" y="13"/>
                      <a:pt x="3" y="13"/>
                    </a:cubicBezTo>
                    <a:cubicBezTo>
                      <a:pt x="2" y="13"/>
                      <a:pt x="2" y="13"/>
                      <a:pt x="2" y="13"/>
                    </a:cubicBezTo>
                    <a:cubicBezTo>
                      <a:pt x="2" y="13"/>
                      <a:pt x="1" y="15"/>
                      <a:pt x="1" y="16"/>
                    </a:cubicBezTo>
                    <a:cubicBezTo>
                      <a:pt x="1" y="16"/>
                      <a:pt x="1" y="16"/>
                      <a:pt x="1" y="16"/>
                    </a:cubicBezTo>
                    <a:cubicBezTo>
                      <a:pt x="1" y="16"/>
                      <a:pt x="1" y="16"/>
                      <a:pt x="1" y="16"/>
                    </a:cubicBezTo>
                    <a:cubicBezTo>
                      <a:pt x="0" y="17"/>
                      <a:pt x="0" y="18"/>
                      <a:pt x="1" y="18"/>
                    </a:cubicBezTo>
                    <a:cubicBezTo>
                      <a:pt x="1" y="18"/>
                      <a:pt x="1" y="19"/>
                      <a:pt x="2" y="19"/>
                    </a:cubicBezTo>
                    <a:cubicBezTo>
                      <a:pt x="3" y="20"/>
                      <a:pt x="4" y="20"/>
                      <a:pt x="4" y="20"/>
                    </a:cubicBezTo>
                    <a:cubicBezTo>
                      <a:pt x="4" y="20"/>
                      <a:pt x="4" y="20"/>
                      <a:pt x="4" y="20"/>
                    </a:cubicBezTo>
                    <a:cubicBezTo>
                      <a:pt x="5" y="20"/>
                      <a:pt x="5" y="19"/>
                      <a:pt x="5" y="19"/>
                    </a:cubicBezTo>
                    <a:cubicBezTo>
                      <a:pt x="6" y="19"/>
                      <a:pt x="7" y="20"/>
                      <a:pt x="8" y="21"/>
                    </a:cubicBezTo>
                    <a:cubicBezTo>
                      <a:pt x="9" y="22"/>
                      <a:pt x="11" y="23"/>
                      <a:pt x="12" y="23"/>
                    </a:cubicBezTo>
                    <a:cubicBezTo>
                      <a:pt x="12" y="23"/>
                      <a:pt x="12" y="23"/>
                      <a:pt x="12" y="24"/>
                    </a:cubicBezTo>
                    <a:cubicBezTo>
                      <a:pt x="14" y="25"/>
                      <a:pt x="16" y="27"/>
                      <a:pt x="16" y="27"/>
                    </a:cubicBezTo>
                    <a:cubicBezTo>
                      <a:pt x="16" y="27"/>
                      <a:pt x="17" y="28"/>
                      <a:pt x="17" y="28"/>
                    </a:cubicBezTo>
                    <a:cubicBezTo>
                      <a:pt x="17" y="28"/>
                      <a:pt x="19" y="29"/>
                      <a:pt x="19" y="29"/>
                    </a:cubicBezTo>
                    <a:cubicBezTo>
                      <a:pt x="20" y="29"/>
                      <a:pt x="20" y="29"/>
                      <a:pt x="20" y="29"/>
                    </a:cubicBezTo>
                    <a:cubicBezTo>
                      <a:pt x="20" y="29"/>
                      <a:pt x="20" y="29"/>
                      <a:pt x="20" y="29"/>
                    </a:cubicBezTo>
                    <a:cubicBezTo>
                      <a:pt x="20" y="28"/>
                      <a:pt x="21" y="28"/>
                      <a:pt x="22" y="28"/>
                    </a:cubicBezTo>
                    <a:cubicBezTo>
                      <a:pt x="23" y="29"/>
                      <a:pt x="24" y="29"/>
                      <a:pt x="24" y="29"/>
                    </a:cubicBezTo>
                    <a:cubicBezTo>
                      <a:pt x="26" y="30"/>
                      <a:pt x="29" y="31"/>
                      <a:pt x="29" y="31"/>
                    </a:cubicBezTo>
                    <a:cubicBezTo>
                      <a:pt x="29" y="31"/>
                      <a:pt x="29" y="32"/>
                      <a:pt x="29" y="32"/>
                    </a:cubicBezTo>
                    <a:cubicBezTo>
                      <a:pt x="29" y="33"/>
                      <a:pt x="29" y="33"/>
                      <a:pt x="29" y="33"/>
                    </a:cubicBezTo>
                    <a:cubicBezTo>
                      <a:pt x="30" y="33"/>
                      <a:pt x="30" y="33"/>
                      <a:pt x="30" y="33"/>
                    </a:cubicBezTo>
                    <a:cubicBezTo>
                      <a:pt x="32" y="33"/>
                      <a:pt x="34" y="34"/>
                      <a:pt x="35" y="34"/>
                    </a:cubicBezTo>
                    <a:cubicBezTo>
                      <a:pt x="35" y="34"/>
                      <a:pt x="35" y="34"/>
                      <a:pt x="35" y="34"/>
                    </a:cubicBezTo>
                    <a:cubicBezTo>
                      <a:pt x="35" y="35"/>
                      <a:pt x="35" y="35"/>
                      <a:pt x="35" y="35"/>
                    </a:cubicBezTo>
                    <a:cubicBezTo>
                      <a:pt x="35" y="35"/>
                      <a:pt x="35" y="35"/>
                      <a:pt x="35" y="35"/>
                    </a:cubicBezTo>
                    <a:cubicBezTo>
                      <a:pt x="35" y="35"/>
                      <a:pt x="35" y="35"/>
                      <a:pt x="36" y="35"/>
                    </a:cubicBezTo>
                    <a:cubicBezTo>
                      <a:pt x="36" y="35"/>
                      <a:pt x="36" y="35"/>
                      <a:pt x="36" y="35"/>
                    </a:cubicBezTo>
                    <a:cubicBezTo>
                      <a:pt x="37" y="34"/>
                      <a:pt x="37" y="34"/>
                      <a:pt x="38" y="34"/>
                    </a:cubicBezTo>
                    <a:cubicBezTo>
                      <a:pt x="38" y="34"/>
                      <a:pt x="38" y="34"/>
                      <a:pt x="39" y="34"/>
                    </a:cubicBezTo>
                    <a:cubicBezTo>
                      <a:pt x="40" y="34"/>
                      <a:pt x="41" y="35"/>
                      <a:pt x="41" y="34"/>
                    </a:cubicBezTo>
                    <a:cubicBezTo>
                      <a:pt x="41" y="34"/>
                      <a:pt x="41" y="34"/>
                      <a:pt x="41" y="34"/>
                    </a:cubicBezTo>
                    <a:cubicBezTo>
                      <a:pt x="41" y="34"/>
                      <a:pt x="42" y="34"/>
                      <a:pt x="44" y="34"/>
                    </a:cubicBezTo>
                    <a:cubicBezTo>
                      <a:pt x="45" y="33"/>
                      <a:pt x="45" y="34"/>
                      <a:pt x="46" y="34"/>
                    </a:cubicBezTo>
                    <a:cubicBezTo>
                      <a:pt x="46" y="34"/>
                      <a:pt x="47" y="34"/>
                      <a:pt x="47" y="34"/>
                    </a:cubicBezTo>
                    <a:cubicBezTo>
                      <a:pt x="47" y="34"/>
                      <a:pt x="48" y="34"/>
                      <a:pt x="48" y="35"/>
                    </a:cubicBezTo>
                    <a:cubicBezTo>
                      <a:pt x="49" y="35"/>
                      <a:pt x="50" y="36"/>
                      <a:pt x="50" y="36"/>
                    </a:cubicBezTo>
                    <a:cubicBezTo>
                      <a:pt x="50" y="36"/>
                      <a:pt x="51" y="37"/>
                      <a:pt x="51" y="37"/>
                    </a:cubicBezTo>
                    <a:cubicBezTo>
                      <a:pt x="51" y="37"/>
                      <a:pt x="51" y="38"/>
                      <a:pt x="51" y="38"/>
                    </a:cubicBezTo>
                    <a:cubicBezTo>
                      <a:pt x="51" y="39"/>
                      <a:pt x="52" y="39"/>
                      <a:pt x="53" y="39"/>
                    </a:cubicBezTo>
                    <a:cubicBezTo>
                      <a:pt x="54" y="40"/>
                      <a:pt x="57" y="41"/>
                      <a:pt x="58" y="42"/>
                    </a:cubicBezTo>
                    <a:cubicBezTo>
                      <a:pt x="58" y="42"/>
                      <a:pt x="59" y="42"/>
                      <a:pt x="60" y="42"/>
                    </a:cubicBezTo>
                    <a:cubicBezTo>
                      <a:pt x="60" y="42"/>
                      <a:pt x="60" y="42"/>
                      <a:pt x="60" y="42"/>
                    </a:cubicBezTo>
                    <a:cubicBezTo>
                      <a:pt x="61" y="41"/>
                      <a:pt x="61" y="41"/>
                      <a:pt x="62" y="41"/>
                    </a:cubicBezTo>
                    <a:cubicBezTo>
                      <a:pt x="62" y="42"/>
                      <a:pt x="62" y="42"/>
                      <a:pt x="62" y="43"/>
                    </a:cubicBezTo>
                    <a:cubicBezTo>
                      <a:pt x="62" y="43"/>
                      <a:pt x="62" y="44"/>
                      <a:pt x="63" y="44"/>
                    </a:cubicBezTo>
                    <a:cubicBezTo>
                      <a:pt x="64" y="44"/>
                      <a:pt x="65" y="44"/>
                      <a:pt x="66" y="44"/>
                    </a:cubicBezTo>
                    <a:cubicBezTo>
                      <a:pt x="67" y="44"/>
                      <a:pt x="68" y="44"/>
                      <a:pt x="69" y="44"/>
                    </a:cubicBezTo>
                    <a:cubicBezTo>
                      <a:pt x="70" y="44"/>
                      <a:pt x="71" y="45"/>
                      <a:pt x="72" y="46"/>
                    </a:cubicBezTo>
                    <a:cubicBezTo>
                      <a:pt x="72" y="46"/>
                      <a:pt x="73" y="46"/>
                      <a:pt x="73" y="46"/>
                    </a:cubicBezTo>
                    <a:cubicBezTo>
                      <a:pt x="73" y="46"/>
                      <a:pt x="74" y="46"/>
                      <a:pt x="74" y="46"/>
                    </a:cubicBezTo>
                    <a:cubicBezTo>
                      <a:pt x="75" y="45"/>
                      <a:pt x="76" y="44"/>
                      <a:pt x="77" y="45"/>
                    </a:cubicBezTo>
                    <a:cubicBezTo>
                      <a:pt x="77" y="45"/>
                      <a:pt x="78" y="45"/>
                      <a:pt x="78" y="46"/>
                    </a:cubicBezTo>
                    <a:cubicBezTo>
                      <a:pt x="78" y="46"/>
                      <a:pt x="78" y="47"/>
                      <a:pt x="78" y="47"/>
                    </a:cubicBezTo>
                    <a:cubicBezTo>
                      <a:pt x="79" y="47"/>
                      <a:pt x="80" y="46"/>
                      <a:pt x="81" y="46"/>
                    </a:cubicBezTo>
                    <a:cubicBezTo>
                      <a:pt x="83" y="46"/>
                      <a:pt x="84" y="46"/>
                      <a:pt x="84" y="46"/>
                    </a:cubicBezTo>
                    <a:cubicBezTo>
                      <a:pt x="85" y="46"/>
                      <a:pt x="85" y="46"/>
                      <a:pt x="86" y="46"/>
                    </a:cubicBezTo>
                    <a:cubicBezTo>
                      <a:pt x="86" y="46"/>
                      <a:pt x="87" y="46"/>
                      <a:pt x="87" y="46"/>
                    </a:cubicBezTo>
                    <a:cubicBezTo>
                      <a:pt x="87" y="46"/>
                      <a:pt x="87" y="46"/>
                      <a:pt x="87" y="46"/>
                    </a:cubicBezTo>
                    <a:cubicBezTo>
                      <a:pt x="87" y="46"/>
                      <a:pt x="87" y="45"/>
                      <a:pt x="87" y="44"/>
                    </a:cubicBezTo>
                    <a:cubicBezTo>
                      <a:pt x="87" y="43"/>
                      <a:pt x="88" y="43"/>
                      <a:pt x="88" y="42"/>
                    </a:cubicBezTo>
                    <a:cubicBezTo>
                      <a:pt x="88" y="42"/>
                      <a:pt x="87" y="42"/>
                      <a:pt x="87" y="42"/>
                    </a:cubicBezTo>
                    <a:cubicBezTo>
                      <a:pt x="86" y="41"/>
                      <a:pt x="85" y="40"/>
                      <a:pt x="85" y="39"/>
                    </a:cubicBezTo>
                    <a:cubicBezTo>
                      <a:pt x="86" y="38"/>
                      <a:pt x="86" y="37"/>
                      <a:pt x="86" y="36"/>
                    </a:cubicBezTo>
                    <a:cubicBezTo>
                      <a:pt x="86" y="35"/>
                      <a:pt x="87" y="34"/>
                      <a:pt x="87" y="33"/>
                    </a:cubicBezTo>
                    <a:cubicBezTo>
                      <a:pt x="87" y="32"/>
                      <a:pt x="87" y="31"/>
                      <a:pt x="87" y="3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02" name="Freeform 646">
                <a:extLst>
                  <a:ext uri="{FF2B5EF4-FFF2-40B4-BE49-F238E27FC236}">
                    <a16:creationId xmlns:a16="http://schemas.microsoft.com/office/drawing/2014/main" id="{A7FD06FA-AD6C-FC48-90BA-029CF1F940B7}"/>
                  </a:ext>
                </a:extLst>
              </p:cNvPr>
              <p:cNvSpPr>
                <a:spLocks/>
              </p:cNvSpPr>
              <p:nvPr/>
            </p:nvSpPr>
            <p:spPr bwMode="auto">
              <a:xfrm>
                <a:off x="6515100" y="3389313"/>
                <a:ext cx="115888" cy="142875"/>
              </a:xfrm>
              <a:custGeom>
                <a:avLst/>
                <a:gdLst>
                  <a:gd name="T0" fmla="*/ 14 w 50"/>
                  <a:gd name="T1" fmla="*/ 53 h 62"/>
                  <a:gd name="T2" fmla="*/ 17 w 50"/>
                  <a:gd name="T3" fmla="*/ 48 h 62"/>
                  <a:gd name="T4" fmla="*/ 18 w 50"/>
                  <a:gd name="T5" fmla="*/ 53 h 62"/>
                  <a:gd name="T6" fmla="*/ 20 w 50"/>
                  <a:gd name="T7" fmla="*/ 50 h 62"/>
                  <a:gd name="T8" fmla="*/ 21 w 50"/>
                  <a:gd name="T9" fmla="*/ 53 h 62"/>
                  <a:gd name="T10" fmla="*/ 25 w 50"/>
                  <a:gd name="T11" fmla="*/ 50 h 62"/>
                  <a:gd name="T12" fmla="*/ 26 w 50"/>
                  <a:gd name="T13" fmla="*/ 45 h 62"/>
                  <a:gd name="T14" fmla="*/ 25 w 50"/>
                  <a:gd name="T15" fmla="*/ 40 h 62"/>
                  <a:gd name="T16" fmla="*/ 25 w 50"/>
                  <a:gd name="T17" fmla="*/ 34 h 62"/>
                  <a:gd name="T18" fmla="*/ 28 w 50"/>
                  <a:gd name="T19" fmla="*/ 40 h 62"/>
                  <a:gd name="T20" fmla="*/ 36 w 50"/>
                  <a:gd name="T21" fmla="*/ 42 h 62"/>
                  <a:gd name="T22" fmla="*/ 40 w 50"/>
                  <a:gd name="T23" fmla="*/ 48 h 62"/>
                  <a:gd name="T24" fmla="*/ 42 w 50"/>
                  <a:gd name="T25" fmla="*/ 55 h 62"/>
                  <a:gd name="T26" fmla="*/ 43 w 50"/>
                  <a:gd name="T27" fmla="*/ 62 h 62"/>
                  <a:gd name="T28" fmla="*/ 48 w 50"/>
                  <a:gd name="T29" fmla="*/ 60 h 62"/>
                  <a:gd name="T30" fmla="*/ 49 w 50"/>
                  <a:gd name="T31" fmla="*/ 60 h 62"/>
                  <a:gd name="T32" fmla="*/ 49 w 50"/>
                  <a:gd name="T33" fmla="*/ 52 h 62"/>
                  <a:gd name="T34" fmla="*/ 48 w 50"/>
                  <a:gd name="T35" fmla="*/ 49 h 62"/>
                  <a:gd name="T36" fmla="*/ 48 w 50"/>
                  <a:gd name="T37" fmla="*/ 44 h 62"/>
                  <a:gd name="T38" fmla="*/ 46 w 50"/>
                  <a:gd name="T39" fmla="*/ 39 h 62"/>
                  <a:gd name="T40" fmla="*/ 46 w 50"/>
                  <a:gd name="T41" fmla="*/ 34 h 62"/>
                  <a:gd name="T42" fmla="*/ 44 w 50"/>
                  <a:gd name="T43" fmla="*/ 33 h 62"/>
                  <a:gd name="T44" fmla="*/ 42 w 50"/>
                  <a:gd name="T45" fmla="*/ 34 h 62"/>
                  <a:gd name="T46" fmla="*/ 41 w 50"/>
                  <a:gd name="T47" fmla="*/ 38 h 62"/>
                  <a:gd name="T48" fmla="*/ 38 w 50"/>
                  <a:gd name="T49" fmla="*/ 41 h 62"/>
                  <a:gd name="T50" fmla="*/ 35 w 50"/>
                  <a:gd name="T51" fmla="*/ 38 h 62"/>
                  <a:gd name="T52" fmla="*/ 32 w 50"/>
                  <a:gd name="T53" fmla="*/ 33 h 62"/>
                  <a:gd name="T54" fmla="*/ 34 w 50"/>
                  <a:gd name="T55" fmla="*/ 31 h 62"/>
                  <a:gd name="T56" fmla="*/ 39 w 50"/>
                  <a:gd name="T57" fmla="*/ 27 h 62"/>
                  <a:gd name="T58" fmla="*/ 41 w 50"/>
                  <a:gd name="T59" fmla="*/ 27 h 62"/>
                  <a:gd name="T60" fmla="*/ 43 w 50"/>
                  <a:gd name="T61" fmla="*/ 23 h 62"/>
                  <a:gd name="T62" fmla="*/ 47 w 50"/>
                  <a:gd name="T63" fmla="*/ 19 h 62"/>
                  <a:gd name="T64" fmla="*/ 48 w 50"/>
                  <a:gd name="T65" fmla="*/ 19 h 62"/>
                  <a:gd name="T66" fmla="*/ 47 w 50"/>
                  <a:gd name="T67" fmla="*/ 17 h 62"/>
                  <a:gd name="T68" fmla="*/ 44 w 50"/>
                  <a:gd name="T69" fmla="*/ 16 h 62"/>
                  <a:gd name="T70" fmla="*/ 35 w 50"/>
                  <a:gd name="T71" fmla="*/ 16 h 62"/>
                  <a:gd name="T72" fmla="*/ 28 w 50"/>
                  <a:gd name="T73" fmla="*/ 16 h 62"/>
                  <a:gd name="T74" fmla="*/ 22 w 50"/>
                  <a:gd name="T75" fmla="*/ 15 h 62"/>
                  <a:gd name="T76" fmla="*/ 18 w 50"/>
                  <a:gd name="T77" fmla="*/ 9 h 62"/>
                  <a:gd name="T78" fmla="*/ 17 w 50"/>
                  <a:gd name="T79" fmla="*/ 3 h 62"/>
                  <a:gd name="T80" fmla="*/ 12 w 50"/>
                  <a:gd name="T81" fmla="*/ 5 h 62"/>
                  <a:gd name="T82" fmla="*/ 11 w 50"/>
                  <a:gd name="T83" fmla="*/ 3 h 62"/>
                  <a:gd name="T84" fmla="*/ 9 w 50"/>
                  <a:gd name="T85" fmla="*/ 1 h 62"/>
                  <a:gd name="T86" fmla="*/ 7 w 50"/>
                  <a:gd name="T87" fmla="*/ 3 h 62"/>
                  <a:gd name="T88" fmla="*/ 5 w 50"/>
                  <a:gd name="T89" fmla="*/ 1 h 62"/>
                  <a:gd name="T90" fmla="*/ 4 w 50"/>
                  <a:gd name="T91" fmla="*/ 0 h 62"/>
                  <a:gd name="T92" fmla="*/ 1 w 50"/>
                  <a:gd name="T93" fmla="*/ 4 h 62"/>
                  <a:gd name="T94" fmla="*/ 0 w 50"/>
                  <a:gd name="T95" fmla="*/ 7 h 62"/>
                  <a:gd name="T96" fmla="*/ 5 w 50"/>
                  <a:gd name="T97" fmla="*/ 10 h 62"/>
                  <a:gd name="T98" fmla="*/ 8 w 50"/>
                  <a:gd name="T99" fmla="*/ 12 h 62"/>
                  <a:gd name="T100" fmla="*/ 10 w 50"/>
                  <a:gd name="T101" fmla="*/ 15 h 62"/>
                  <a:gd name="T102" fmla="*/ 6 w 50"/>
                  <a:gd name="T103" fmla="*/ 16 h 62"/>
                  <a:gd name="T104" fmla="*/ 3 w 50"/>
                  <a:gd name="T105" fmla="*/ 17 h 62"/>
                  <a:gd name="T106" fmla="*/ 0 w 50"/>
                  <a:gd name="T107" fmla="*/ 20 h 62"/>
                  <a:gd name="T108" fmla="*/ 3 w 50"/>
                  <a:gd name="T109" fmla="*/ 24 h 62"/>
                  <a:gd name="T110" fmla="*/ 3 w 50"/>
                  <a:gd name="T111" fmla="*/ 24 h 62"/>
                  <a:gd name="T112" fmla="*/ 7 w 50"/>
                  <a:gd name="T113" fmla="*/ 29 h 62"/>
                  <a:gd name="T114" fmla="*/ 6 w 50"/>
                  <a:gd name="T115" fmla="*/ 33 h 62"/>
                  <a:gd name="T116" fmla="*/ 8 w 50"/>
                  <a:gd name="T117" fmla="*/ 36 h 62"/>
                  <a:gd name="T118" fmla="*/ 9 w 50"/>
                  <a:gd name="T119" fmla="*/ 38 h 62"/>
                  <a:gd name="T120" fmla="*/ 9 w 50"/>
                  <a:gd name="T121" fmla="*/ 40 h 62"/>
                  <a:gd name="T122" fmla="*/ 9 w 50"/>
                  <a:gd name="T123" fmla="*/ 45 h 62"/>
                  <a:gd name="T124" fmla="*/ 11 w 50"/>
                  <a:gd name="T125" fmla="*/ 5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 h="62">
                    <a:moveTo>
                      <a:pt x="11" y="54"/>
                    </a:moveTo>
                    <a:cubicBezTo>
                      <a:pt x="12" y="54"/>
                      <a:pt x="12" y="53"/>
                      <a:pt x="12" y="53"/>
                    </a:cubicBezTo>
                    <a:cubicBezTo>
                      <a:pt x="13" y="53"/>
                      <a:pt x="14" y="54"/>
                      <a:pt x="14" y="53"/>
                    </a:cubicBezTo>
                    <a:cubicBezTo>
                      <a:pt x="15" y="53"/>
                      <a:pt x="14" y="52"/>
                      <a:pt x="14" y="51"/>
                    </a:cubicBezTo>
                    <a:cubicBezTo>
                      <a:pt x="14" y="50"/>
                      <a:pt x="14" y="49"/>
                      <a:pt x="15" y="49"/>
                    </a:cubicBezTo>
                    <a:cubicBezTo>
                      <a:pt x="15" y="49"/>
                      <a:pt x="16" y="48"/>
                      <a:pt x="17" y="48"/>
                    </a:cubicBezTo>
                    <a:cubicBezTo>
                      <a:pt x="17" y="48"/>
                      <a:pt x="16" y="51"/>
                      <a:pt x="16" y="53"/>
                    </a:cubicBezTo>
                    <a:cubicBezTo>
                      <a:pt x="16" y="54"/>
                      <a:pt x="17" y="53"/>
                      <a:pt x="17" y="54"/>
                    </a:cubicBezTo>
                    <a:cubicBezTo>
                      <a:pt x="18" y="54"/>
                      <a:pt x="18" y="53"/>
                      <a:pt x="18" y="53"/>
                    </a:cubicBezTo>
                    <a:cubicBezTo>
                      <a:pt x="18" y="52"/>
                      <a:pt x="18" y="50"/>
                      <a:pt x="18" y="49"/>
                    </a:cubicBezTo>
                    <a:cubicBezTo>
                      <a:pt x="19" y="47"/>
                      <a:pt x="20" y="47"/>
                      <a:pt x="20" y="47"/>
                    </a:cubicBezTo>
                    <a:cubicBezTo>
                      <a:pt x="21" y="47"/>
                      <a:pt x="20" y="50"/>
                      <a:pt x="20" y="50"/>
                    </a:cubicBezTo>
                    <a:cubicBezTo>
                      <a:pt x="20" y="51"/>
                      <a:pt x="20" y="51"/>
                      <a:pt x="21" y="51"/>
                    </a:cubicBezTo>
                    <a:cubicBezTo>
                      <a:pt x="21" y="50"/>
                      <a:pt x="22" y="50"/>
                      <a:pt x="22" y="50"/>
                    </a:cubicBezTo>
                    <a:cubicBezTo>
                      <a:pt x="23" y="51"/>
                      <a:pt x="21" y="53"/>
                      <a:pt x="21" y="53"/>
                    </a:cubicBezTo>
                    <a:cubicBezTo>
                      <a:pt x="22" y="54"/>
                      <a:pt x="22" y="54"/>
                      <a:pt x="23" y="53"/>
                    </a:cubicBezTo>
                    <a:cubicBezTo>
                      <a:pt x="23" y="53"/>
                      <a:pt x="24" y="51"/>
                      <a:pt x="24" y="50"/>
                    </a:cubicBezTo>
                    <a:cubicBezTo>
                      <a:pt x="24" y="49"/>
                      <a:pt x="25" y="49"/>
                      <a:pt x="25" y="50"/>
                    </a:cubicBezTo>
                    <a:cubicBezTo>
                      <a:pt x="26" y="50"/>
                      <a:pt x="26" y="49"/>
                      <a:pt x="26" y="48"/>
                    </a:cubicBezTo>
                    <a:cubicBezTo>
                      <a:pt x="27" y="48"/>
                      <a:pt x="26" y="47"/>
                      <a:pt x="25" y="47"/>
                    </a:cubicBezTo>
                    <a:cubicBezTo>
                      <a:pt x="24" y="46"/>
                      <a:pt x="25" y="46"/>
                      <a:pt x="26" y="45"/>
                    </a:cubicBezTo>
                    <a:cubicBezTo>
                      <a:pt x="26" y="44"/>
                      <a:pt x="25" y="44"/>
                      <a:pt x="25" y="44"/>
                    </a:cubicBezTo>
                    <a:cubicBezTo>
                      <a:pt x="24" y="43"/>
                      <a:pt x="26" y="42"/>
                      <a:pt x="25" y="42"/>
                    </a:cubicBezTo>
                    <a:cubicBezTo>
                      <a:pt x="25" y="41"/>
                      <a:pt x="25" y="41"/>
                      <a:pt x="25" y="40"/>
                    </a:cubicBezTo>
                    <a:cubicBezTo>
                      <a:pt x="25" y="39"/>
                      <a:pt x="26" y="39"/>
                      <a:pt x="26" y="38"/>
                    </a:cubicBezTo>
                    <a:cubicBezTo>
                      <a:pt x="25" y="37"/>
                      <a:pt x="23" y="36"/>
                      <a:pt x="23" y="35"/>
                    </a:cubicBezTo>
                    <a:cubicBezTo>
                      <a:pt x="22" y="34"/>
                      <a:pt x="24" y="34"/>
                      <a:pt x="25" y="34"/>
                    </a:cubicBezTo>
                    <a:cubicBezTo>
                      <a:pt x="27" y="34"/>
                      <a:pt x="27" y="34"/>
                      <a:pt x="28" y="35"/>
                    </a:cubicBezTo>
                    <a:cubicBezTo>
                      <a:pt x="29" y="36"/>
                      <a:pt x="28" y="36"/>
                      <a:pt x="28" y="37"/>
                    </a:cubicBezTo>
                    <a:cubicBezTo>
                      <a:pt x="28" y="38"/>
                      <a:pt x="28" y="39"/>
                      <a:pt x="28" y="40"/>
                    </a:cubicBezTo>
                    <a:cubicBezTo>
                      <a:pt x="28" y="42"/>
                      <a:pt x="29" y="42"/>
                      <a:pt x="30" y="42"/>
                    </a:cubicBezTo>
                    <a:cubicBezTo>
                      <a:pt x="32" y="42"/>
                      <a:pt x="33" y="42"/>
                      <a:pt x="34" y="43"/>
                    </a:cubicBezTo>
                    <a:cubicBezTo>
                      <a:pt x="35" y="43"/>
                      <a:pt x="35" y="42"/>
                      <a:pt x="36" y="42"/>
                    </a:cubicBezTo>
                    <a:cubicBezTo>
                      <a:pt x="37" y="42"/>
                      <a:pt x="37" y="43"/>
                      <a:pt x="37" y="44"/>
                    </a:cubicBezTo>
                    <a:cubicBezTo>
                      <a:pt x="37" y="45"/>
                      <a:pt x="38" y="44"/>
                      <a:pt x="38" y="45"/>
                    </a:cubicBezTo>
                    <a:cubicBezTo>
                      <a:pt x="38" y="46"/>
                      <a:pt x="39" y="47"/>
                      <a:pt x="40" y="48"/>
                    </a:cubicBezTo>
                    <a:cubicBezTo>
                      <a:pt x="41" y="49"/>
                      <a:pt x="40" y="47"/>
                      <a:pt x="41" y="47"/>
                    </a:cubicBezTo>
                    <a:cubicBezTo>
                      <a:pt x="42" y="48"/>
                      <a:pt x="41" y="50"/>
                      <a:pt x="41" y="52"/>
                    </a:cubicBezTo>
                    <a:cubicBezTo>
                      <a:pt x="41" y="53"/>
                      <a:pt x="41" y="54"/>
                      <a:pt x="42" y="55"/>
                    </a:cubicBezTo>
                    <a:cubicBezTo>
                      <a:pt x="42" y="56"/>
                      <a:pt x="41" y="57"/>
                      <a:pt x="42" y="58"/>
                    </a:cubicBezTo>
                    <a:cubicBezTo>
                      <a:pt x="42" y="59"/>
                      <a:pt x="42" y="61"/>
                      <a:pt x="43" y="62"/>
                    </a:cubicBezTo>
                    <a:cubicBezTo>
                      <a:pt x="43" y="62"/>
                      <a:pt x="43" y="62"/>
                      <a:pt x="43" y="62"/>
                    </a:cubicBezTo>
                    <a:cubicBezTo>
                      <a:pt x="44" y="60"/>
                      <a:pt x="45" y="59"/>
                      <a:pt x="46" y="59"/>
                    </a:cubicBezTo>
                    <a:cubicBezTo>
                      <a:pt x="47" y="59"/>
                      <a:pt x="47" y="59"/>
                      <a:pt x="48" y="59"/>
                    </a:cubicBezTo>
                    <a:cubicBezTo>
                      <a:pt x="48" y="59"/>
                      <a:pt x="48" y="60"/>
                      <a:pt x="48" y="60"/>
                    </a:cubicBezTo>
                    <a:cubicBezTo>
                      <a:pt x="49" y="60"/>
                      <a:pt x="49" y="60"/>
                      <a:pt x="49" y="60"/>
                    </a:cubicBezTo>
                    <a:cubicBezTo>
                      <a:pt x="49" y="60"/>
                      <a:pt x="49" y="60"/>
                      <a:pt x="49" y="60"/>
                    </a:cubicBezTo>
                    <a:cubicBezTo>
                      <a:pt x="49" y="60"/>
                      <a:pt x="49" y="60"/>
                      <a:pt x="49" y="60"/>
                    </a:cubicBezTo>
                    <a:cubicBezTo>
                      <a:pt x="50" y="59"/>
                      <a:pt x="49" y="58"/>
                      <a:pt x="49" y="56"/>
                    </a:cubicBezTo>
                    <a:cubicBezTo>
                      <a:pt x="49" y="55"/>
                      <a:pt x="49" y="53"/>
                      <a:pt x="49" y="52"/>
                    </a:cubicBezTo>
                    <a:cubicBezTo>
                      <a:pt x="49" y="52"/>
                      <a:pt x="49" y="52"/>
                      <a:pt x="49" y="52"/>
                    </a:cubicBezTo>
                    <a:cubicBezTo>
                      <a:pt x="49" y="52"/>
                      <a:pt x="49" y="51"/>
                      <a:pt x="49" y="51"/>
                    </a:cubicBezTo>
                    <a:cubicBezTo>
                      <a:pt x="49" y="51"/>
                      <a:pt x="48" y="50"/>
                      <a:pt x="48" y="49"/>
                    </a:cubicBezTo>
                    <a:cubicBezTo>
                      <a:pt x="48" y="49"/>
                      <a:pt x="48" y="49"/>
                      <a:pt x="48" y="49"/>
                    </a:cubicBezTo>
                    <a:cubicBezTo>
                      <a:pt x="48" y="49"/>
                      <a:pt x="48" y="49"/>
                      <a:pt x="48" y="49"/>
                    </a:cubicBezTo>
                    <a:cubicBezTo>
                      <a:pt x="48" y="48"/>
                      <a:pt x="48" y="48"/>
                      <a:pt x="48" y="46"/>
                    </a:cubicBezTo>
                    <a:cubicBezTo>
                      <a:pt x="48" y="46"/>
                      <a:pt x="48" y="45"/>
                      <a:pt x="48" y="44"/>
                    </a:cubicBezTo>
                    <a:cubicBezTo>
                      <a:pt x="47" y="43"/>
                      <a:pt x="47" y="42"/>
                      <a:pt x="46" y="41"/>
                    </a:cubicBezTo>
                    <a:cubicBezTo>
                      <a:pt x="46" y="40"/>
                      <a:pt x="46" y="40"/>
                      <a:pt x="46" y="39"/>
                    </a:cubicBezTo>
                    <a:cubicBezTo>
                      <a:pt x="46" y="39"/>
                      <a:pt x="46" y="39"/>
                      <a:pt x="46" y="39"/>
                    </a:cubicBezTo>
                    <a:cubicBezTo>
                      <a:pt x="46" y="39"/>
                      <a:pt x="46" y="39"/>
                      <a:pt x="46" y="39"/>
                    </a:cubicBezTo>
                    <a:cubicBezTo>
                      <a:pt x="46" y="38"/>
                      <a:pt x="46" y="37"/>
                      <a:pt x="46" y="36"/>
                    </a:cubicBezTo>
                    <a:cubicBezTo>
                      <a:pt x="46" y="35"/>
                      <a:pt x="46" y="34"/>
                      <a:pt x="46" y="34"/>
                    </a:cubicBezTo>
                    <a:cubicBezTo>
                      <a:pt x="46" y="34"/>
                      <a:pt x="45" y="33"/>
                      <a:pt x="45" y="33"/>
                    </a:cubicBezTo>
                    <a:cubicBezTo>
                      <a:pt x="45" y="33"/>
                      <a:pt x="45" y="33"/>
                      <a:pt x="45" y="33"/>
                    </a:cubicBezTo>
                    <a:cubicBezTo>
                      <a:pt x="45" y="33"/>
                      <a:pt x="45" y="33"/>
                      <a:pt x="44" y="33"/>
                    </a:cubicBezTo>
                    <a:cubicBezTo>
                      <a:pt x="44" y="34"/>
                      <a:pt x="43" y="33"/>
                      <a:pt x="43" y="33"/>
                    </a:cubicBezTo>
                    <a:cubicBezTo>
                      <a:pt x="43" y="33"/>
                      <a:pt x="42" y="33"/>
                      <a:pt x="42" y="33"/>
                    </a:cubicBezTo>
                    <a:cubicBezTo>
                      <a:pt x="42" y="33"/>
                      <a:pt x="42" y="33"/>
                      <a:pt x="42" y="34"/>
                    </a:cubicBezTo>
                    <a:cubicBezTo>
                      <a:pt x="42" y="34"/>
                      <a:pt x="42" y="35"/>
                      <a:pt x="42" y="35"/>
                    </a:cubicBezTo>
                    <a:cubicBezTo>
                      <a:pt x="42" y="35"/>
                      <a:pt x="42" y="36"/>
                      <a:pt x="42" y="37"/>
                    </a:cubicBezTo>
                    <a:cubicBezTo>
                      <a:pt x="41" y="37"/>
                      <a:pt x="41" y="38"/>
                      <a:pt x="41" y="38"/>
                    </a:cubicBezTo>
                    <a:cubicBezTo>
                      <a:pt x="41" y="39"/>
                      <a:pt x="41" y="39"/>
                      <a:pt x="40" y="39"/>
                    </a:cubicBezTo>
                    <a:cubicBezTo>
                      <a:pt x="40" y="39"/>
                      <a:pt x="40" y="39"/>
                      <a:pt x="40" y="39"/>
                    </a:cubicBezTo>
                    <a:cubicBezTo>
                      <a:pt x="40" y="40"/>
                      <a:pt x="39" y="41"/>
                      <a:pt x="38" y="41"/>
                    </a:cubicBezTo>
                    <a:cubicBezTo>
                      <a:pt x="37" y="41"/>
                      <a:pt x="37" y="40"/>
                      <a:pt x="37" y="40"/>
                    </a:cubicBezTo>
                    <a:cubicBezTo>
                      <a:pt x="36" y="39"/>
                      <a:pt x="36" y="39"/>
                      <a:pt x="36" y="39"/>
                    </a:cubicBezTo>
                    <a:cubicBezTo>
                      <a:pt x="36" y="39"/>
                      <a:pt x="35" y="38"/>
                      <a:pt x="35" y="38"/>
                    </a:cubicBezTo>
                    <a:cubicBezTo>
                      <a:pt x="35" y="38"/>
                      <a:pt x="34" y="37"/>
                      <a:pt x="34" y="37"/>
                    </a:cubicBezTo>
                    <a:cubicBezTo>
                      <a:pt x="34" y="37"/>
                      <a:pt x="34" y="36"/>
                      <a:pt x="33" y="35"/>
                    </a:cubicBezTo>
                    <a:cubicBezTo>
                      <a:pt x="33" y="34"/>
                      <a:pt x="32" y="34"/>
                      <a:pt x="32" y="33"/>
                    </a:cubicBezTo>
                    <a:cubicBezTo>
                      <a:pt x="32" y="33"/>
                      <a:pt x="33" y="32"/>
                      <a:pt x="33" y="32"/>
                    </a:cubicBezTo>
                    <a:cubicBezTo>
                      <a:pt x="33" y="32"/>
                      <a:pt x="33" y="32"/>
                      <a:pt x="33" y="32"/>
                    </a:cubicBezTo>
                    <a:cubicBezTo>
                      <a:pt x="33" y="31"/>
                      <a:pt x="34" y="31"/>
                      <a:pt x="34" y="31"/>
                    </a:cubicBezTo>
                    <a:cubicBezTo>
                      <a:pt x="34" y="30"/>
                      <a:pt x="34" y="29"/>
                      <a:pt x="35" y="28"/>
                    </a:cubicBezTo>
                    <a:cubicBezTo>
                      <a:pt x="35" y="28"/>
                      <a:pt x="35" y="28"/>
                      <a:pt x="35" y="28"/>
                    </a:cubicBezTo>
                    <a:cubicBezTo>
                      <a:pt x="36" y="27"/>
                      <a:pt x="38" y="27"/>
                      <a:pt x="39" y="27"/>
                    </a:cubicBezTo>
                    <a:cubicBezTo>
                      <a:pt x="40" y="28"/>
                      <a:pt x="40" y="28"/>
                      <a:pt x="40" y="28"/>
                    </a:cubicBezTo>
                    <a:cubicBezTo>
                      <a:pt x="41" y="28"/>
                      <a:pt x="41" y="27"/>
                      <a:pt x="41" y="27"/>
                    </a:cubicBezTo>
                    <a:cubicBezTo>
                      <a:pt x="41" y="27"/>
                      <a:pt x="41" y="27"/>
                      <a:pt x="41" y="27"/>
                    </a:cubicBezTo>
                    <a:cubicBezTo>
                      <a:pt x="41" y="27"/>
                      <a:pt x="41" y="26"/>
                      <a:pt x="41" y="26"/>
                    </a:cubicBezTo>
                    <a:cubicBezTo>
                      <a:pt x="41" y="25"/>
                      <a:pt x="42" y="25"/>
                      <a:pt x="42" y="24"/>
                    </a:cubicBezTo>
                    <a:cubicBezTo>
                      <a:pt x="43" y="24"/>
                      <a:pt x="43" y="23"/>
                      <a:pt x="43" y="23"/>
                    </a:cubicBezTo>
                    <a:cubicBezTo>
                      <a:pt x="43" y="23"/>
                      <a:pt x="43" y="22"/>
                      <a:pt x="43" y="22"/>
                    </a:cubicBezTo>
                    <a:cubicBezTo>
                      <a:pt x="44" y="21"/>
                      <a:pt x="44" y="20"/>
                      <a:pt x="44" y="20"/>
                    </a:cubicBezTo>
                    <a:cubicBezTo>
                      <a:pt x="45" y="19"/>
                      <a:pt x="45" y="19"/>
                      <a:pt x="47" y="19"/>
                    </a:cubicBezTo>
                    <a:cubicBezTo>
                      <a:pt x="47" y="19"/>
                      <a:pt x="47" y="19"/>
                      <a:pt x="47" y="19"/>
                    </a:cubicBezTo>
                    <a:cubicBezTo>
                      <a:pt x="47" y="19"/>
                      <a:pt x="47" y="19"/>
                      <a:pt x="47" y="19"/>
                    </a:cubicBezTo>
                    <a:cubicBezTo>
                      <a:pt x="48" y="19"/>
                      <a:pt x="48" y="19"/>
                      <a:pt x="48" y="19"/>
                    </a:cubicBezTo>
                    <a:cubicBezTo>
                      <a:pt x="48" y="19"/>
                      <a:pt x="47" y="18"/>
                      <a:pt x="47" y="18"/>
                    </a:cubicBezTo>
                    <a:cubicBezTo>
                      <a:pt x="47" y="18"/>
                      <a:pt x="47" y="18"/>
                      <a:pt x="47" y="18"/>
                    </a:cubicBezTo>
                    <a:cubicBezTo>
                      <a:pt x="47" y="17"/>
                      <a:pt x="47" y="17"/>
                      <a:pt x="47" y="17"/>
                    </a:cubicBezTo>
                    <a:cubicBezTo>
                      <a:pt x="47" y="17"/>
                      <a:pt x="47" y="17"/>
                      <a:pt x="47" y="17"/>
                    </a:cubicBezTo>
                    <a:cubicBezTo>
                      <a:pt x="46" y="17"/>
                      <a:pt x="45" y="16"/>
                      <a:pt x="44" y="16"/>
                    </a:cubicBezTo>
                    <a:cubicBezTo>
                      <a:pt x="44" y="16"/>
                      <a:pt x="44" y="16"/>
                      <a:pt x="44" y="16"/>
                    </a:cubicBezTo>
                    <a:cubicBezTo>
                      <a:pt x="43" y="16"/>
                      <a:pt x="42" y="16"/>
                      <a:pt x="41" y="16"/>
                    </a:cubicBezTo>
                    <a:cubicBezTo>
                      <a:pt x="40" y="16"/>
                      <a:pt x="40" y="16"/>
                      <a:pt x="39" y="16"/>
                    </a:cubicBezTo>
                    <a:cubicBezTo>
                      <a:pt x="38" y="16"/>
                      <a:pt x="37" y="16"/>
                      <a:pt x="35" y="16"/>
                    </a:cubicBezTo>
                    <a:cubicBezTo>
                      <a:pt x="34" y="16"/>
                      <a:pt x="33" y="16"/>
                      <a:pt x="31" y="16"/>
                    </a:cubicBezTo>
                    <a:cubicBezTo>
                      <a:pt x="31" y="16"/>
                      <a:pt x="31" y="16"/>
                      <a:pt x="31" y="16"/>
                    </a:cubicBezTo>
                    <a:cubicBezTo>
                      <a:pt x="30" y="16"/>
                      <a:pt x="29" y="16"/>
                      <a:pt x="28" y="16"/>
                    </a:cubicBezTo>
                    <a:cubicBezTo>
                      <a:pt x="27" y="16"/>
                      <a:pt x="26" y="16"/>
                      <a:pt x="25" y="16"/>
                    </a:cubicBezTo>
                    <a:cubicBezTo>
                      <a:pt x="24" y="16"/>
                      <a:pt x="23" y="16"/>
                      <a:pt x="22" y="15"/>
                    </a:cubicBezTo>
                    <a:cubicBezTo>
                      <a:pt x="22" y="15"/>
                      <a:pt x="22" y="15"/>
                      <a:pt x="22" y="15"/>
                    </a:cubicBezTo>
                    <a:cubicBezTo>
                      <a:pt x="21" y="14"/>
                      <a:pt x="21" y="14"/>
                      <a:pt x="20" y="14"/>
                    </a:cubicBezTo>
                    <a:cubicBezTo>
                      <a:pt x="20" y="14"/>
                      <a:pt x="19" y="15"/>
                      <a:pt x="19" y="14"/>
                    </a:cubicBezTo>
                    <a:cubicBezTo>
                      <a:pt x="17" y="14"/>
                      <a:pt x="17" y="11"/>
                      <a:pt x="18" y="9"/>
                    </a:cubicBezTo>
                    <a:cubicBezTo>
                      <a:pt x="18" y="9"/>
                      <a:pt x="18" y="8"/>
                      <a:pt x="18" y="8"/>
                    </a:cubicBezTo>
                    <a:cubicBezTo>
                      <a:pt x="18" y="8"/>
                      <a:pt x="18" y="7"/>
                      <a:pt x="18" y="7"/>
                    </a:cubicBezTo>
                    <a:cubicBezTo>
                      <a:pt x="18" y="6"/>
                      <a:pt x="18" y="4"/>
                      <a:pt x="17" y="3"/>
                    </a:cubicBezTo>
                    <a:cubicBezTo>
                      <a:pt x="16" y="3"/>
                      <a:pt x="16" y="4"/>
                      <a:pt x="16" y="4"/>
                    </a:cubicBezTo>
                    <a:cubicBezTo>
                      <a:pt x="16" y="4"/>
                      <a:pt x="16" y="5"/>
                      <a:pt x="15" y="5"/>
                    </a:cubicBezTo>
                    <a:cubicBezTo>
                      <a:pt x="14" y="7"/>
                      <a:pt x="13" y="6"/>
                      <a:pt x="12" y="5"/>
                    </a:cubicBezTo>
                    <a:cubicBezTo>
                      <a:pt x="12" y="5"/>
                      <a:pt x="12" y="5"/>
                      <a:pt x="12" y="5"/>
                    </a:cubicBezTo>
                    <a:cubicBezTo>
                      <a:pt x="12" y="5"/>
                      <a:pt x="12" y="5"/>
                      <a:pt x="12" y="5"/>
                    </a:cubicBezTo>
                    <a:cubicBezTo>
                      <a:pt x="11" y="4"/>
                      <a:pt x="11" y="4"/>
                      <a:pt x="11" y="3"/>
                    </a:cubicBezTo>
                    <a:cubicBezTo>
                      <a:pt x="11" y="3"/>
                      <a:pt x="11" y="3"/>
                      <a:pt x="11" y="3"/>
                    </a:cubicBezTo>
                    <a:cubicBezTo>
                      <a:pt x="10" y="2"/>
                      <a:pt x="10" y="1"/>
                      <a:pt x="9" y="1"/>
                    </a:cubicBezTo>
                    <a:cubicBezTo>
                      <a:pt x="9" y="1"/>
                      <a:pt x="9" y="1"/>
                      <a:pt x="9" y="1"/>
                    </a:cubicBezTo>
                    <a:cubicBezTo>
                      <a:pt x="9" y="1"/>
                      <a:pt x="9" y="1"/>
                      <a:pt x="9" y="2"/>
                    </a:cubicBezTo>
                    <a:cubicBezTo>
                      <a:pt x="9" y="2"/>
                      <a:pt x="9" y="2"/>
                      <a:pt x="9" y="3"/>
                    </a:cubicBezTo>
                    <a:cubicBezTo>
                      <a:pt x="9" y="3"/>
                      <a:pt x="8" y="3"/>
                      <a:pt x="7" y="3"/>
                    </a:cubicBezTo>
                    <a:cubicBezTo>
                      <a:pt x="7" y="3"/>
                      <a:pt x="6" y="3"/>
                      <a:pt x="6" y="3"/>
                    </a:cubicBezTo>
                    <a:cubicBezTo>
                      <a:pt x="6" y="3"/>
                      <a:pt x="6" y="3"/>
                      <a:pt x="6" y="3"/>
                    </a:cubicBezTo>
                    <a:cubicBezTo>
                      <a:pt x="6" y="3"/>
                      <a:pt x="5" y="2"/>
                      <a:pt x="5" y="1"/>
                    </a:cubicBezTo>
                    <a:cubicBezTo>
                      <a:pt x="5" y="1"/>
                      <a:pt x="5" y="1"/>
                      <a:pt x="4" y="0"/>
                    </a:cubicBezTo>
                    <a:cubicBezTo>
                      <a:pt x="4" y="0"/>
                      <a:pt x="4" y="0"/>
                      <a:pt x="4" y="0"/>
                    </a:cubicBezTo>
                    <a:cubicBezTo>
                      <a:pt x="4" y="0"/>
                      <a:pt x="4" y="0"/>
                      <a:pt x="4" y="0"/>
                    </a:cubicBezTo>
                    <a:cubicBezTo>
                      <a:pt x="4" y="0"/>
                      <a:pt x="4" y="1"/>
                      <a:pt x="4" y="1"/>
                    </a:cubicBezTo>
                    <a:cubicBezTo>
                      <a:pt x="4" y="1"/>
                      <a:pt x="4" y="1"/>
                      <a:pt x="4" y="2"/>
                    </a:cubicBezTo>
                    <a:cubicBezTo>
                      <a:pt x="4" y="3"/>
                      <a:pt x="2" y="4"/>
                      <a:pt x="1" y="4"/>
                    </a:cubicBezTo>
                    <a:cubicBezTo>
                      <a:pt x="1" y="5"/>
                      <a:pt x="1" y="5"/>
                      <a:pt x="0" y="5"/>
                    </a:cubicBezTo>
                    <a:cubicBezTo>
                      <a:pt x="0" y="5"/>
                      <a:pt x="0" y="6"/>
                      <a:pt x="0" y="6"/>
                    </a:cubicBezTo>
                    <a:cubicBezTo>
                      <a:pt x="0" y="7"/>
                      <a:pt x="0" y="7"/>
                      <a:pt x="0" y="7"/>
                    </a:cubicBezTo>
                    <a:cubicBezTo>
                      <a:pt x="0" y="8"/>
                      <a:pt x="1" y="8"/>
                      <a:pt x="1" y="8"/>
                    </a:cubicBezTo>
                    <a:cubicBezTo>
                      <a:pt x="2" y="8"/>
                      <a:pt x="2" y="8"/>
                      <a:pt x="3" y="9"/>
                    </a:cubicBezTo>
                    <a:cubicBezTo>
                      <a:pt x="4" y="10"/>
                      <a:pt x="4" y="10"/>
                      <a:pt x="5" y="10"/>
                    </a:cubicBezTo>
                    <a:cubicBezTo>
                      <a:pt x="5" y="10"/>
                      <a:pt x="5" y="10"/>
                      <a:pt x="6" y="10"/>
                    </a:cubicBezTo>
                    <a:cubicBezTo>
                      <a:pt x="8" y="10"/>
                      <a:pt x="8" y="11"/>
                      <a:pt x="8" y="11"/>
                    </a:cubicBezTo>
                    <a:cubicBezTo>
                      <a:pt x="8" y="12"/>
                      <a:pt x="8" y="12"/>
                      <a:pt x="8" y="12"/>
                    </a:cubicBezTo>
                    <a:cubicBezTo>
                      <a:pt x="8" y="12"/>
                      <a:pt x="8" y="13"/>
                      <a:pt x="9" y="13"/>
                    </a:cubicBezTo>
                    <a:cubicBezTo>
                      <a:pt x="9" y="13"/>
                      <a:pt x="10" y="14"/>
                      <a:pt x="10" y="14"/>
                    </a:cubicBezTo>
                    <a:cubicBezTo>
                      <a:pt x="10" y="14"/>
                      <a:pt x="10" y="15"/>
                      <a:pt x="10" y="15"/>
                    </a:cubicBezTo>
                    <a:cubicBezTo>
                      <a:pt x="9" y="16"/>
                      <a:pt x="9" y="16"/>
                      <a:pt x="8" y="16"/>
                    </a:cubicBezTo>
                    <a:cubicBezTo>
                      <a:pt x="7" y="16"/>
                      <a:pt x="7" y="16"/>
                      <a:pt x="6" y="16"/>
                    </a:cubicBezTo>
                    <a:cubicBezTo>
                      <a:pt x="6" y="16"/>
                      <a:pt x="6" y="16"/>
                      <a:pt x="6" y="16"/>
                    </a:cubicBezTo>
                    <a:cubicBezTo>
                      <a:pt x="6" y="16"/>
                      <a:pt x="5" y="16"/>
                      <a:pt x="5" y="16"/>
                    </a:cubicBezTo>
                    <a:cubicBezTo>
                      <a:pt x="4" y="16"/>
                      <a:pt x="4" y="16"/>
                      <a:pt x="4" y="16"/>
                    </a:cubicBezTo>
                    <a:cubicBezTo>
                      <a:pt x="4" y="16"/>
                      <a:pt x="3" y="17"/>
                      <a:pt x="3" y="17"/>
                    </a:cubicBezTo>
                    <a:cubicBezTo>
                      <a:pt x="3" y="18"/>
                      <a:pt x="3" y="18"/>
                      <a:pt x="3" y="18"/>
                    </a:cubicBezTo>
                    <a:cubicBezTo>
                      <a:pt x="3" y="19"/>
                      <a:pt x="2" y="19"/>
                      <a:pt x="1" y="19"/>
                    </a:cubicBezTo>
                    <a:cubicBezTo>
                      <a:pt x="1" y="20"/>
                      <a:pt x="0" y="20"/>
                      <a:pt x="0" y="20"/>
                    </a:cubicBezTo>
                    <a:cubicBezTo>
                      <a:pt x="0" y="20"/>
                      <a:pt x="0" y="22"/>
                      <a:pt x="0" y="22"/>
                    </a:cubicBezTo>
                    <a:cubicBezTo>
                      <a:pt x="0" y="23"/>
                      <a:pt x="0" y="23"/>
                      <a:pt x="0" y="23"/>
                    </a:cubicBezTo>
                    <a:cubicBezTo>
                      <a:pt x="0" y="23"/>
                      <a:pt x="1" y="23"/>
                      <a:pt x="3" y="24"/>
                    </a:cubicBezTo>
                    <a:cubicBezTo>
                      <a:pt x="3" y="24"/>
                      <a:pt x="3" y="24"/>
                      <a:pt x="3" y="24"/>
                    </a:cubicBezTo>
                    <a:cubicBezTo>
                      <a:pt x="3" y="24"/>
                      <a:pt x="3" y="24"/>
                      <a:pt x="3" y="24"/>
                    </a:cubicBezTo>
                    <a:cubicBezTo>
                      <a:pt x="3" y="24"/>
                      <a:pt x="3" y="24"/>
                      <a:pt x="3" y="24"/>
                    </a:cubicBezTo>
                    <a:cubicBezTo>
                      <a:pt x="4" y="24"/>
                      <a:pt x="5" y="24"/>
                      <a:pt x="6" y="25"/>
                    </a:cubicBezTo>
                    <a:cubicBezTo>
                      <a:pt x="6" y="25"/>
                      <a:pt x="7" y="26"/>
                      <a:pt x="7" y="27"/>
                    </a:cubicBezTo>
                    <a:cubicBezTo>
                      <a:pt x="7" y="27"/>
                      <a:pt x="7" y="28"/>
                      <a:pt x="7" y="29"/>
                    </a:cubicBezTo>
                    <a:cubicBezTo>
                      <a:pt x="6" y="29"/>
                      <a:pt x="6" y="30"/>
                      <a:pt x="6" y="30"/>
                    </a:cubicBezTo>
                    <a:cubicBezTo>
                      <a:pt x="5" y="31"/>
                      <a:pt x="5" y="31"/>
                      <a:pt x="6" y="32"/>
                    </a:cubicBezTo>
                    <a:cubicBezTo>
                      <a:pt x="6" y="32"/>
                      <a:pt x="6" y="33"/>
                      <a:pt x="6" y="33"/>
                    </a:cubicBezTo>
                    <a:cubicBezTo>
                      <a:pt x="6" y="33"/>
                      <a:pt x="6" y="33"/>
                      <a:pt x="6" y="34"/>
                    </a:cubicBezTo>
                    <a:cubicBezTo>
                      <a:pt x="6" y="34"/>
                      <a:pt x="7" y="34"/>
                      <a:pt x="7" y="34"/>
                    </a:cubicBezTo>
                    <a:cubicBezTo>
                      <a:pt x="8" y="35"/>
                      <a:pt x="8" y="35"/>
                      <a:pt x="8" y="36"/>
                    </a:cubicBezTo>
                    <a:cubicBezTo>
                      <a:pt x="8" y="36"/>
                      <a:pt x="7" y="36"/>
                      <a:pt x="7" y="37"/>
                    </a:cubicBezTo>
                    <a:cubicBezTo>
                      <a:pt x="7" y="38"/>
                      <a:pt x="8" y="38"/>
                      <a:pt x="8" y="38"/>
                    </a:cubicBezTo>
                    <a:cubicBezTo>
                      <a:pt x="8" y="38"/>
                      <a:pt x="9" y="38"/>
                      <a:pt x="9" y="38"/>
                    </a:cubicBezTo>
                    <a:cubicBezTo>
                      <a:pt x="10" y="39"/>
                      <a:pt x="10" y="39"/>
                      <a:pt x="9" y="40"/>
                    </a:cubicBezTo>
                    <a:cubicBezTo>
                      <a:pt x="9" y="40"/>
                      <a:pt x="9" y="40"/>
                      <a:pt x="9" y="40"/>
                    </a:cubicBezTo>
                    <a:cubicBezTo>
                      <a:pt x="9" y="40"/>
                      <a:pt x="9" y="40"/>
                      <a:pt x="9" y="40"/>
                    </a:cubicBezTo>
                    <a:cubicBezTo>
                      <a:pt x="9" y="40"/>
                      <a:pt x="8" y="41"/>
                      <a:pt x="8" y="42"/>
                    </a:cubicBezTo>
                    <a:cubicBezTo>
                      <a:pt x="8" y="42"/>
                      <a:pt x="8" y="43"/>
                      <a:pt x="9" y="43"/>
                    </a:cubicBezTo>
                    <a:cubicBezTo>
                      <a:pt x="9" y="44"/>
                      <a:pt x="9" y="45"/>
                      <a:pt x="9" y="45"/>
                    </a:cubicBezTo>
                    <a:cubicBezTo>
                      <a:pt x="9" y="46"/>
                      <a:pt x="10" y="47"/>
                      <a:pt x="10" y="48"/>
                    </a:cubicBezTo>
                    <a:cubicBezTo>
                      <a:pt x="10" y="49"/>
                      <a:pt x="10" y="50"/>
                      <a:pt x="10" y="50"/>
                    </a:cubicBezTo>
                    <a:cubicBezTo>
                      <a:pt x="10" y="50"/>
                      <a:pt x="11" y="51"/>
                      <a:pt x="11" y="51"/>
                    </a:cubicBezTo>
                    <a:cubicBezTo>
                      <a:pt x="11" y="52"/>
                      <a:pt x="11" y="53"/>
                      <a:pt x="11" y="5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03" name="Freeform 648">
                <a:extLst>
                  <a:ext uri="{FF2B5EF4-FFF2-40B4-BE49-F238E27FC236}">
                    <a16:creationId xmlns:a16="http://schemas.microsoft.com/office/drawing/2014/main" id="{F5C253F2-2690-B143-BFBA-7CB9567D10E6}"/>
                  </a:ext>
                </a:extLst>
              </p:cNvPr>
              <p:cNvSpPr>
                <a:spLocks/>
              </p:cNvSpPr>
              <p:nvPr/>
            </p:nvSpPr>
            <p:spPr bwMode="auto">
              <a:xfrm>
                <a:off x="6616700" y="3333750"/>
                <a:ext cx="225425" cy="484188"/>
              </a:xfrm>
              <a:custGeom>
                <a:avLst/>
                <a:gdLst>
                  <a:gd name="T0" fmla="*/ 6 w 98"/>
                  <a:gd name="T1" fmla="*/ 92 h 210"/>
                  <a:gd name="T2" fmla="*/ 11 w 98"/>
                  <a:gd name="T3" fmla="*/ 99 h 210"/>
                  <a:gd name="T4" fmla="*/ 21 w 98"/>
                  <a:gd name="T5" fmla="*/ 107 h 210"/>
                  <a:gd name="T6" fmla="*/ 25 w 98"/>
                  <a:gd name="T7" fmla="*/ 132 h 210"/>
                  <a:gd name="T8" fmla="*/ 28 w 98"/>
                  <a:gd name="T9" fmla="*/ 143 h 210"/>
                  <a:gd name="T10" fmla="*/ 33 w 98"/>
                  <a:gd name="T11" fmla="*/ 144 h 210"/>
                  <a:gd name="T12" fmla="*/ 39 w 98"/>
                  <a:gd name="T13" fmla="*/ 143 h 210"/>
                  <a:gd name="T14" fmla="*/ 49 w 98"/>
                  <a:gd name="T15" fmla="*/ 139 h 210"/>
                  <a:gd name="T16" fmla="*/ 56 w 98"/>
                  <a:gd name="T17" fmla="*/ 132 h 210"/>
                  <a:gd name="T18" fmla="*/ 62 w 98"/>
                  <a:gd name="T19" fmla="*/ 148 h 210"/>
                  <a:gd name="T20" fmla="*/ 68 w 98"/>
                  <a:gd name="T21" fmla="*/ 168 h 210"/>
                  <a:gd name="T22" fmla="*/ 71 w 98"/>
                  <a:gd name="T23" fmla="*/ 191 h 210"/>
                  <a:gd name="T24" fmla="*/ 70 w 98"/>
                  <a:gd name="T25" fmla="*/ 207 h 210"/>
                  <a:gd name="T26" fmla="*/ 76 w 98"/>
                  <a:gd name="T27" fmla="*/ 201 h 210"/>
                  <a:gd name="T28" fmla="*/ 81 w 98"/>
                  <a:gd name="T29" fmla="*/ 187 h 210"/>
                  <a:gd name="T30" fmla="*/ 78 w 98"/>
                  <a:gd name="T31" fmla="*/ 177 h 210"/>
                  <a:gd name="T32" fmla="*/ 68 w 98"/>
                  <a:gd name="T33" fmla="*/ 159 h 210"/>
                  <a:gd name="T34" fmla="*/ 71 w 98"/>
                  <a:gd name="T35" fmla="*/ 152 h 210"/>
                  <a:gd name="T36" fmla="*/ 75 w 98"/>
                  <a:gd name="T37" fmla="*/ 142 h 210"/>
                  <a:gd name="T38" fmla="*/ 73 w 98"/>
                  <a:gd name="T39" fmla="*/ 140 h 210"/>
                  <a:gd name="T40" fmla="*/ 71 w 98"/>
                  <a:gd name="T41" fmla="*/ 138 h 210"/>
                  <a:gd name="T42" fmla="*/ 61 w 98"/>
                  <a:gd name="T43" fmla="*/ 125 h 210"/>
                  <a:gd name="T44" fmla="*/ 60 w 98"/>
                  <a:gd name="T45" fmla="*/ 120 h 210"/>
                  <a:gd name="T46" fmla="*/ 60 w 98"/>
                  <a:gd name="T47" fmla="*/ 115 h 210"/>
                  <a:gd name="T48" fmla="*/ 63 w 98"/>
                  <a:gd name="T49" fmla="*/ 108 h 210"/>
                  <a:gd name="T50" fmla="*/ 68 w 98"/>
                  <a:gd name="T51" fmla="*/ 102 h 210"/>
                  <a:gd name="T52" fmla="*/ 77 w 98"/>
                  <a:gd name="T53" fmla="*/ 98 h 210"/>
                  <a:gd name="T54" fmla="*/ 81 w 98"/>
                  <a:gd name="T55" fmla="*/ 94 h 210"/>
                  <a:gd name="T56" fmla="*/ 86 w 98"/>
                  <a:gd name="T57" fmla="*/ 94 h 210"/>
                  <a:gd name="T58" fmla="*/ 92 w 98"/>
                  <a:gd name="T59" fmla="*/ 90 h 210"/>
                  <a:gd name="T60" fmla="*/ 95 w 98"/>
                  <a:gd name="T61" fmla="*/ 84 h 210"/>
                  <a:gd name="T62" fmla="*/ 89 w 98"/>
                  <a:gd name="T63" fmla="*/ 83 h 210"/>
                  <a:gd name="T64" fmla="*/ 82 w 98"/>
                  <a:gd name="T65" fmla="*/ 76 h 210"/>
                  <a:gd name="T66" fmla="*/ 81 w 98"/>
                  <a:gd name="T67" fmla="*/ 66 h 210"/>
                  <a:gd name="T68" fmla="*/ 79 w 98"/>
                  <a:gd name="T69" fmla="*/ 64 h 210"/>
                  <a:gd name="T70" fmla="*/ 74 w 98"/>
                  <a:gd name="T71" fmla="*/ 51 h 210"/>
                  <a:gd name="T72" fmla="*/ 67 w 98"/>
                  <a:gd name="T73" fmla="*/ 52 h 210"/>
                  <a:gd name="T74" fmla="*/ 59 w 98"/>
                  <a:gd name="T75" fmla="*/ 54 h 210"/>
                  <a:gd name="T76" fmla="*/ 61 w 98"/>
                  <a:gd name="T77" fmla="*/ 50 h 210"/>
                  <a:gd name="T78" fmla="*/ 59 w 98"/>
                  <a:gd name="T79" fmla="*/ 45 h 210"/>
                  <a:gd name="T80" fmla="*/ 65 w 98"/>
                  <a:gd name="T81" fmla="*/ 37 h 210"/>
                  <a:gd name="T82" fmla="*/ 68 w 98"/>
                  <a:gd name="T83" fmla="*/ 34 h 210"/>
                  <a:gd name="T84" fmla="*/ 71 w 98"/>
                  <a:gd name="T85" fmla="*/ 27 h 210"/>
                  <a:gd name="T86" fmla="*/ 72 w 98"/>
                  <a:gd name="T87" fmla="*/ 11 h 210"/>
                  <a:gd name="T88" fmla="*/ 65 w 98"/>
                  <a:gd name="T89" fmla="*/ 4 h 210"/>
                  <a:gd name="T90" fmla="*/ 58 w 98"/>
                  <a:gd name="T91" fmla="*/ 6 h 210"/>
                  <a:gd name="T92" fmla="*/ 55 w 98"/>
                  <a:gd name="T93" fmla="*/ 17 h 210"/>
                  <a:gd name="T94" fmla="*/ 38 w 98"/>
                  <a:gd name="T95" fmla="*/ 21 h 210"/>
                  <a:gd name="T96" fmla="*/ 33 w 98"/>
                  <a:gd name="T97" fmla="*/ 24 h 210"/>
                  <a:gd name="T98" fmla="*/ 33 w 98"/>
                  <a:gd name="T99" fmla="*/ 31 h 210"/>
                  <a:gd name="T100" fmla="*/ 28 w 98"/>
                  <a:gd name="T101" fmla="*/ 37 h 210"/>
                  <a:gd name="T102" fmla="*/ 28 w 98"/>
                  <a:gd name="T103" fmla="*/ 44 h 210"/>
                  <a:gd name="T104" fmla="*/ 23 w 98"/>
                  <a:gd name="T105" fmla="*/ 56 h 210"/>
                  <a:gd name="T106" fmla="*/ 15 w 98"/>
                  <a:gd name="T107" fmla="*/ 53 h 210"/>
                  <a:gd name="T108" fmla="*/ 14 w 98"/>
                  <a:gd name="T109" fmla="*/ 57 h 210"/>
                  <a:gd name="T110" fmla="*/ 12 w 98"/>
                  <a:gd name="T111" fmla="*/ 65 h 210"/>
                  <a:gd name="T112" fmla="*/ 11 w 98"/>
                  <a:gd name="T113" fmla="*/ 76 h 210"/>
                  <a:gd name="T114" fmla="*/ 7 w 98"/>
                  <a:gd name="T115" fmla="*/ 75 h 210"/>
                  <a:gd name="T116" fmla="*/ 5 w 98"/>
                  <a:gd name="T117" fmla="*/ 85 h 210"/>
                  <a:gd name="T118" fmla="*/ 0 w 98"/>
                  <a:gd name="T119" fmla="*/ 86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8" h="210">
                    <a:moveTo>
                      <a:pt x="0" y="88"/>
                    </a:moveTo>
                    <a:cubicBezTo>
                      <a:pt x="0" y="89"/>
                      <a:pt x="1" y="90"/>
                      <a:pt x="1" y="90"/>
                    </a:cubicBezTo>
                    <a:cubicBezTo>
                      <a:pt x="2" y="91"/>
                      <a:pt x="2" y="90"/>
                      <a:pt x="3" y="90"/>
                    </a:cubicBezTo>
                    <a:cubicBezTo>
                      <a:pt x="3" y="90"/>
                      <a:pt x="4" y="93"/>
                      <a:pt x="5" y="94"/>
                    </a:cubicBezTo>
                    <a:cubicBezTo>
                      <a:pt x="6" y="95"/>
                      <a:pt x="5" y="93"/>
                      <a:pt x="6" y="92"/>
                    </a:cubicBezTo>
                    <a:cubicBezTo>
                      <a:pt x="7" y="92"/>
                      <a:pt x="8" y="95"/>
                      <a:pt x="8" y="96"/>
                    </a:cubicBezTo>
                    <a:cubicBezTo>
                      <a:pt x="9" y="96"/>
                      <a:pt x="10" y="94"/>
                      <a:pt x="10" y="95"/>
                    </a:cubicBezTo>
                    <a:cubicBezTo>
                      <a:pt x="11" y="96"/>
                      <a:pt x="9" y="97"/>
                      <a:pt x="9" y="98"/>
                    </a:cubicBezTo>
                    <a:cubicBezTo>
                      <a:pt x="9" y="99"/>
                      <a:pt x="9" y="100"/>
                      <a:pt x="10" y="101"/>
                    </a:cubicBezTo>
                    <a:cubicBezTo>
                      <a:pt x="10" y="101"/>
                      <a:pt x="11" y="99"/>
                      <a:pt x="11" y="99"/>
                    </a:cubicBezTo>
                    <a:cubicBezTo>
                      <a:pt x="12" y="99"/>
                      <a:pt x="17" y="100"/>
                      <a:pt x="17" y="100"/>
                    </a:cubicBezTo>
                    <a:cubicBezTo>
                      <a:pt x="17" y="100"/>
                      <a:pt x="17" y="101"/>
                      <a:pt x="17" y="102"/>
                    </a:cubicBezTo>
                    <a:cubicBezTo>
                      <a:pt x="17" y="103"/>
                      <a:pt x="18" y="102"/>
                      <a:pt x="19" y="103"/>
                    </a:cubicBezTo>
                    <a:cubicBezTo>
                      <a:pt x="20" y="103"/>
                      <a:pt x="18" y="104"/>
                      <a:pt x="18" y="104"/>
                    </a:cubicBezTo>
                    <a:cubicBezTo>
                      <a:pt x="18" y="105"/>
                      <a:pt x="21" y="106"/>
                      <a:pt x="21" y="107"/>
                    </a:cubicBezTo>
                    <a:cubicBezTo>
                      <a:pt x="22" y="107"/>
                      <a:pt x="21" y="112"/>
                      <a:pt x="21" y="113"/>
                    </a:cubicBezTo>
                    <a:cubicBezTo>
                      <a:pt x="21" y="114"/>
                      <a:pt x="21" y="113"/>
                      <a:pt x="22" y="114"/>
                    </a:cubicBezTo>
                    <a:cubicBezTo>
                      <a:pt x="23" y="115"/>
                      <a:pt x="24" y="118"/>
                      <a:pt x="25" y="120"/>
                    </a:cubicBezTo>
                    <a:cubicBezTo>
                      <a:pt x="26" y="123"/>
                      <a:pt x="26" y="126"/>
                      <a:pt x="27" y="128"/>
                    </a:cubicBezTo>
                    <a:cubicBezTo>
                      <a:pt x="27" y="130"/>
                      <a:pt x="26" y="131"/>
                      <a:pt x="25" y="132"/>
                    </a:cubicBezTo>
                    <a:cubicBezTo>
                      <a:pt x="25" y="134"/>
                      <a:pt x="24" y="137"/>
                      <a:pt x="24" y="139"/>
                    </a:cubicBezTo>
                    <a:cubicBezTo>
                      <a:pt x="24" y="140"/>
                      <a:pt x="24" y="142"/>
                      <a:pt x="23" y="144"/>
                    </a:cubicBezTo>
                    <a:cubicBezTo>
                      <a:pt x="23" y="146"/>
                      <a:pt x="26" y="143"/>
                      <a:pt x="27" y="142"/>
                    </a:cubicBezTo>
                    <a:cubicBezTo>
                      <a:pt x="28" y="141"/>
                      <a:pt x="27" y="140"/>
                      <a:pt x="28" y="139"/>
                    </a:cubicBezTo>
                    <a:cubicBezTo>
                      <a:pt x="29" y="139"/>
                      <a:pt x="28" y="142"/>
                      <a:pt x="28" y="143"/>
                    </a:cubicBezTo>
                    <a:cubicBezTo>
                      <a:pt x="27" y="144"/>
                      <a:pt x="28" y="144"/>
                      <a:pt x="28" y="144"/>
                    </a:cubicBezTo>
                    <a:cubicBezTo>
                      <a:pt x="29" y="144"/>
                      <a:pt x="30" y="143"/>
                      <a:pt x="31" y="142"/>
                    </a:cubicBezTo>
                    <a:cubicBezTo>
                      <a:pt x="32" y="142"/>
                      <a:pt x="31" y="143"/>
                      <a:pt x="31" y="144"/>
                    </a:cubicBezTo>
                    <a:cubicBezTo>
                      <a:pt x="30" y="145"/>
                      <a:pt x="31" y="147"/>
                      <a:pt x="31" y="147"/>
                    </a:cubicBezTo>
                    <a:cubicBezTo>
                      <a:pt x="32" y="146"/>
                      <a:pt x="32" y="144"/>
                      <a:pt x="33" y="144"/>
                    </a:cubicBezTo>
                    <a:cubicBezTo>
                      <a:pt x="34" y="144"/>
                      <a:pt x="33" y="146"/>
                      <a:pt x="33" y="147"/>
                    </a:cubicBezTo>
                    <a:cubicBezTo>
                      <a:pt x="34" y="147"/>
                      <a:pt x="35" y="144"/>
                      <a:pt x="36" y="143"/>
                    </a:cubicBezTo>
                    <a:cubicBezTo>
                      <a:pt x="37" y="143"/>
                      <a:pt x="35" y="148"/>
                      <a:pt x="35" y="148"/>
                    </a:cubicBezTo>
                    <a:cubicBezTo>
                      <a:pt x="35" y="149"/>
                      <a:pt x="36" y="148"/>
                      <a:pt x="37" y="147"/>
                    </a:cubicBezTo>
                    <a:cubicBezTo>
                      <a:pt x="39" y="145"/>
                      <a:pt x="39" y="143"/>
                      <a:pt x="39" y="143"/>
                    </a:cubicBezTo>
                    <a:cubicBezTo>
                      <a:pt x="40" y="142"/>
                      <a:pt x="41" y="143"/>
                      <a:pt x="42" y="142"/>
                    </a:cubicBezTo>
                    <a:cubicBezTo>
                      <a:pt x="42" y="142"/>
                      <a:pt x="42" y="142"/>
                      <a:pt x="42" y="141"/>
                    </a:cubicBezTo>
                    <a:cubicBezTo>
                      <a:pt x="43" y="140"/>
                      <a:pt x="44" y="141"/>
                      <a:pt x="45" y="141"/>
                    </a:cubicBezTo>
                    <a:cubicBezTo>
                      <a:pt x="46" y="140"/>
                      <a:pt x="45" y="139"/>
                      <a:pt x="46" y="138"/>
                    </a:cubicBezTo>
                    <a:cubicBezTo>
                      <a:pt x="46" y="138"/>
                      <a:pt x="48" y="139"/>
                      <a:pt x="49" y="139"/>
                    </a:cubicBezTo>
                    <a:cubicBezTo>
                      <a:pt x="50" y="139"/>
                      <a:pt x="51" y="137"/>
                      <a:pt x="51" y="136"/>
                    </a:cubicBezTo>
                    <a:cubicBezTo>
                      <a:pt x="52" y="136"/>
                      <a:pt x="51" y="136"/>
                      <a:pt x="51" y="135"/>
                    </a:cubicBezTo>
                    <a:cubicBezTo>
                      <a:pt x="51" y="134"/>
                      <a:pt x="52" y="132"/>
                      <a:pt x="52" y="131"/>
                    </a:cubicBezTo>
                    <a:cubicBezTo>
                      <a:pt x="52" y="130"/>
                      <a:pt x="52" y="129"/>
                      <a:pt x="52" y="129"/>
                    </a:cubicBezTo>
                    <a:cubicBezTo>
                      <a:pt x="52" y="129"/>
                      <a:pt x="55" y="131"/>
                      <a:pt x="56" y="132"/>
                    </a:cubicBezTo>
                    <a:cubicBezTo>
                      <a:pt x="57" y="133"/>
                      <a:pt x="56" y="138"/>
                      <a:pt x="58" y="139"/>
                    </a:cubicBezTo>
                    <a:cubicBezTo>
                      <a:pt x="60" y="140"/>
                      <a:pt x="60" y="138"/>
                      <a:pt x="62" y="138"/>
                    </a:cubicBezTo>
                    <a:cubicBezTo>
                      <a:pt x="63" y="138"/>
                      <a:pt x="62" y="139"/>
                      <a:pt x="61" y="139"/>
                    </a:cubicBezTo>
                    <a:cubicBezTo>
                      <a:pt x="60" y="140"/>
                      <a:pt x="60" y="142"/>
                      <a:pt x="60" y="144"/>
                    </a:cubicBezTo>
                    <a:cubicBezTo>
                      <a:pt x="60" y="146"/>
                      <a:pt x="62" y="147"/>
                      <a:pt x="62" y="148"/>
                    </a:cubicBezTo>
                    <a:cubicBezTo>
                      <a:pt x="62" y="150"/>
                      <a:pt x="62" y="155"/>
                      <a:pt x="62" y="158"/>
                    </a:cubicBezTo>
                    <a:cubicBezTo>
                      <a:pt x="63" y="161"/>
                      <a:pt x="64" y="160"/>
                      <a:pt x="65" y="160"/>
                    </a:cubicBezTo>
                    <a:cubicBezTo>
                      <a:pt x="65" y="161"/>
                      <a:pt x="65" y="164"/>
                      <a:pt x="65" y="167"/>
                    </a:cubicBezTo>
                    <a:cubicBezTo>
                      <a:pt x="66" y="169"/>
                      <a:pt x="66" y="172"/>
                      <a:pt x="67" y="172"/>
                    </a:cubicBezTo>
                    <a:cubicBezTo>
                      <a:pt x="67" y="172"/>
                      <a:pt x="67" y="168"/>
                      <a:pt x="68" y="168"/>
                    </a:cubicBezTo>
                    <a:cubicBezTo>
                      <a:pt x="68" y="168"/>
                      <a:pt x="72" y="181"/>
                      <a:pt x="72" y="182"/>
                    </a:cubicBezTo>
                    <a:cubicBezTo>
                      <a:pt x="72" y="183"/>
                      <a:pt x="71" y="186"/>
                      <a:pt x="70" y="187"/>
                    </a:cubicBezTo>
                    <a:cubicBezTo>
                      <a:pt x="70" y="188"/>
                      <a:pt x="72" y="187"/>
                      <a:pt x="72" y="187"/>
                    </a:cubicBezTo>
                    <a:cubicBezTo>
                      <a:pt x="73" y="188"/>
                      <a:pt x="73" y="189"/>
                      <a:pt x="72" y="190"/>
                    </a:cubicBezTo>
                    <a:cubicBezTo>
                      <a:pt x="72" y="192"/>
                      <a:pt x="71" y="191"/>
                      <a:pt x="71" y="191"/>
                    </a:cubicBezTo>
                    <a:cubicBezTo>
                      <a:pt x="71" y="191"/>
                      <a:pt x="71" y="193"/>
                      <a:pt x="72" y="193"/>
                    </a:cubicBezTo>
                    <a:cubicBezTo>
                      <a:pt x="73" y="194"/>
                      <a:pt x="74" y="192"/>
                      <a:pt x="74" y="193"/>
                    </a:cubicBezTo>
                    <a:cubicBezTo>
                      <a:pt x="74" y="193"/>
                      <a:pt x="73" y="200"/>
                      <a:pt x="72" y="201"/>
                    </a:cubicBezTo>
                    <a:cubicBezTo>
                      <a:pt x="72" y="203"/>
                      <a:pt x="71" y="203"/>
                      <a:pt x="70" y="204"/>
                    </a:cubicBezTo>
                    <a:cubicBezTo>
                      <a:pt x="69" y="204"/>
                      <a:pt x="70" y="205"/>
                      <a:pt x="70" y="207"/>
                    </a:cubicBezTo>
                    <a:cubicBezTo>
                      <a:pt x="70" y="208"/>
                      <a:pt x="70" y="209"/>
                      <a:pt x="71" y="210"/>
                    </a:cubicBezTo>
                    <a:cubicBezTo>
                      <a:pt x="71" y="209"/>
                      <a:pt x="72" y="208"/>
                      <a:pt x="73" y="208"/>
                    </a:cubicBezTo>
                    <a:cubicBezTo>
                      <a:pt x="73" y="207"/>
                      <a:pt x="73" y="206"/>
                      <a:pt x="73" y="206"/>
                    </a:cubicBezTo>
                    <a:cubicBezTo>
                      <a:pt x="74" y="205"/>
                      <a:pt x="74" y="204"/>
                      <a:pt x="74" y="203"/>
                    </a:cubicBezTo>
                    <a:cubicBezTo>
                      <a:pt x="74" y="201"/>
                      <a:pt x="75" y="201"/>
                      <a:pt x="76" y="201"/>
                    </a:cubicBezTo>
                    <a:cubicBezTo>
                      <a:pt x="76" y="200"/>
                      <a:pt x="76" y="200"/>
                      <a:pt x="77" y="200"/>
                    </a:cubicBezTo>
                    <a:cubicBezTo>
                      <a:pt x="77" y="200"/>
                      <a:pt x="77" y="200"/>
                      <a:pt x="77" y="200"/>
                    </a:cubicBezTo>
                    <a:cubicBezTo>
                      <a:pt x="77" y="199"/>
                      <a:pt x="78" y="197"/>
                      <a:pt x="80" y="195"/>
                    </a:cubicBezTo>
                    <a:cubicBezTo>
                      <a:pt x="81" y="193"/>
                      <a:pt x="82" y="191"/>
                      <a:pt x="82" y="191"/>
                    </a:cubicBezTo>
                    <a:cubicBezTo>
                      <a:pt x="82" y="191"/>
                      <a:pt x="81" y="189"/>
                      <a:pt x="81" y="187"/>
                    </a:cubicBezTo>
                    <a:cubicBezTo>
                      <a:pt x="80" y="186"/>
                      <a:pt x="80" y="185"/>
                      <a:pt x="80" y="185"/>
                    </a:cubicBezTo>
                    <a:cubicBezTo>
                      <a:pt x="79" y="184"/>
                      <a:pt x="77" y="181"/>
                      <a:pt x="77" y="180"/>
                    </a:cubicBezTo>
                    <a:cubicBezTo>
                      <a:pt x="76" y="179"/>
                      <a:pt x="76" y="179"/>
                      <a:pt x="76" y="179"/>
                    </a:cubicBezTo>
                    <a:cubicBezTo>
                      <a:pt x="76" y="178"/>
                      <a:pt x="76" y="178"/>
                      <a:pt x="77" y="177"/>
                    </a:cubicBezTo>
                    <a:cubicBezTo>
                      <a:pt x="77" y="177"/>
                      <a:pt x="77" y="177"/>
                      <a:pt x="78" y="177"/>
                    </a:cubicBezTo>
                    <a:cubicBezTo>
                      <a:pt x="78" y="176"/>
                      <a:pt x="77" y="173"/>
                      <a:pt x="77" y="172"/>
                    </a:cubicBezTo>
                    <a:cubicBezTo>
                      <a:pt x="77" y="171"/>
                      <a:pt x="77" y="170"/>
                      <a:pt x="77" y="170"/>
                    </a:cubicBezTo>
                    <a:cubicBezTo>
                      <a:pt x="77" y="170"/>
                      <a:pt x="73" y="166"/>
                      <a:pt x="71" y="163"/>
                    </a:cubicBezTo>
                    <a:cubicBezTo>
                      <a:pt x="70" y="162"/>
                      <a:pt x="69" y="161"/>
                      <a:pt x="69" y="161"/>
                    </a:cubicBezTo>
                    <a:cubicBezTo>
                      <a:pt x="68" y="161"/>
                      <a:pt x="68" y="160"/>
                      <a:pt x="68" y="159"/>
                    </a:cubicBezTo>
                    <a:cubicBezTo>
                      <a:pt x="67" y="158"/>
                      <a:pt x="67" y="157"/>
                      <a:pt x="67" y="156"/>
                    </a:cubicBezTo>
                    <a:cubicBezTo>
                      <a:pt x="67" y="156"/>
                      <a:pt x="67" y="156"/>
                      <a:pt x="67" y="155"/>
                    </a:cubicBezTo>
                    <a:cubicBezTo>
                      <a:pt x="67" y="154"/>
                      <a:pt x="67" y="154"/>
                      <a:pt x="67" y="153"/>
                    </a:cubicBezTo>
                    <a:cubicBezTo>
                      <a:pt x="67" y="153"/>
                      <a:pt x="68" y="153"/>
                      <a:pt x="69" y="152"/>
                    </a:cubicBezTo>
                    <a:cubicBezTo>
                      <a:pt x="70" y="152"/>
                      <a:pt x="70" y="152"/>
                      <a:pt x="71" y="152"/>
                    </a:cubicBezTo>
                    <a:cubicBezTo>
                      <a:pt x="71" y="152"/>
                      <a:pt x="70" y="150"/>
                      <a:pt x="70" y="148"/>
                    </a:cubicBezTo>
                    <a:cubicBezTo>
                      <a:pt x="70" y="146"/>
                      <a:pt x="70" y="144"/>
                      <a:pt x="71" y="144"/>
                    </a:cubicBezTo>
                    <a:cubicBezTo>
                      <a:pt x="71" y="144"/>
                      <a:pt x="72" y="144"/>
                      <a:pt x="73" y="143"/>
                    </a:cubicBezTo>
                    <a:cubicBezTo>
                      <a:pt x="73" y="143"/>
                      <a:pt x="74" y="143"/>
                      <a:pt x="74" y="143"/>
                    </a:cubicBezTo>
                    <a:cubicBezTo>
                      <a:pt x="74" y="143"/>
                      <a:pt x="74" y="143"/>
                      <a:pt x="75" y="142"/>
                    </a:cubicBezTo>
                    <a:cubicBezTo>
                      <a:pt x="75" y="141"/>
                      <a:pt x="75" y="141"/>
                      <a:pt x="75" y="141"/>
                    </a:cubicBezTo>
                    <a:cubicBezTo>
                      <a:pt x="75" y="141"/>
                      <a:pt x="75" y="140"/>
                      <a:pt x="75" y="140"/>
                    </a:cubicBezTo>
                    <a:cubicBezTo>
                      <a:pt x="75" y="140"/>
                      <a:pt x="74" y="140"/>
                      <a:pt x="74" y="140"/>
                    </a:cubicBezTo>
                    <a:cubicBezTo>
                      <a:pt x="74" y="140"/>
                      <a:pt x="74" y="140"/>
                      <a:pt x="73" y="140"/>
                    </a:cubicBezTo>
                    <a:cubicBezTo>
                      <a:pt x="73" y="140"/>
                      <a:pt x="73" y="140"/>
                      <a:pt x="73" y="140"/>
                    </a:cubicBezTo>
                    <a:cubicBezTo>
                      <a:pt x="73" y="141"/>
                      <a:pt x="73" y="141"/>
                      <a:pt x="73" y="141"/>
                    </a:cubicBezTo>
                    <a:cubicBezTo>
                      <a:pt x="73" y="141"/>
                      <a:pt x="73" y="141"/>
                      <a:pt x="73" y="141"/>
                    </a:cubicBezTo>
                    <a:cubicBezTo>
                      <a:pt x="72" y="141"/>
                      <a:pt x="72" y="141"/>
                      <a:pt x="72" y="140"/>
                    </a:cubicBezTo>
                    <a:cubicBezTo>
                      <a:pt x="72" y="140"/>
                      <a:pt x="72" y="140"/>
                      <a:pt x="72" y="140"/>
                    </a:cubicBezTo>
                    <a:cubicBezTo>
                      <a:pt x="72" y="140"/>
                      <a:pt x="71" y="139"/>
                      <a:pt x="71" y="138"/>
                    </a:cubicBezTo>
                    <a:cubicBezTo>
                      <a:pt x="71" y="137"/>
                      <a:pt x="71" y="136"/>
                      <a:pt x="70" y="135"/>
                    </a:cubicBezTo>
                    <a:cubicBezTo>
                      <a:pt x="70" y="135"/>
                      <a:pt x="70" y="135"/>
                      <a:pt x="70" y="135"/>
                    </a:cubicBezTo>
                    <a:cubicBezTo>
                      <a:pt x="69" y="134"/>
                      <a:pt x="67" y="132"/>
                      <a:pt x="65" y="130"/>
                    </a:cubicBezTo>
                    <a:cubicBezTo>
                      <a:pt x="64" y="129"/>
                      <a:pt x="63" y="127"/>
                      <a:pt x="62" y="127"/>
                    </a:cubicBezTo>
                    <a:cubicBezTo>
                      <a:pt x="61" y="126"/>
                      <a:pt x="61" y="125"/>
                      <a:pt x="61" y="125"/>
                    </a:cubicBezTo>
                    <a:cubicBezTo>
                      <a:pt x="60" y="124"/>
                      <a:pt x="61" y="123"/>
                      <a:pt x="61" y="123"/>
                    </a:cubicBezTo>
                    <a:cubicBezTo>
                      <a:pt x="61" y="122"/>
                      <a:pt x="62" y="122"/>
                      <a:pt x="62" y="122"/>
                    </a:cubicBezTo>
                    <a:cubicBezTo>
                      <a:pt x="62" y="122"/>
                      <a:pt x="61" y="122"/>
                      <a:pt x="61" y="121"/>
                    </a:cubicBezTo>
                    <a:cubicBezTo>
                      <a:pt x="61" y="120"/>
                      <a:pt x="61" y="120"/>
                      <a:pt x="61" y="120"/>
                    </a:cubicBezTo>
                    <a:cubicBezTo>
                      <a:pt x="61" y="120"/>
                      <a:pt x="60" y="120"/>
                      <a:pt x="60" y="120"/>
                    </a:cubicBezTo>
                    <a:cubicBezTo>
                      <a:pt x="59" y="120"/>
                      <a:pt x="59" y="120"/>
                      <a:pt x="59" y="120"/>
                    </a:cubicBezTo>
                    <a:cubicBezTo>
                      <a:pt x="58" y="119"/>
                      <a:pt x="58" y="119"/>
                      <a:pt x="57" y="118"/>
                    </a:cubicBezTo>
                    <a:cubicBezTo>
                      <a:pt x="57" y="117"/>
                      <a:pt x="57" y="116"/>
                      <a:pt x="57" y="116"/>
                    </a:cubicBezTo>
                    <a:cubicBezTo>
                      <a:pt x="57" y="115"/>
                      <a:pt x="57" y="115"/>
                      <a:pt x="58" y="115"/>
                    </a:cubicBezTo>
                    <a:cubicBezTo>
                      <a:pt x="59" y="115"/>
                      <a:pt x="59" y="115"/>
                      <a:pt x="60" y="115"/>
                    </a:cubicBezTo>
                    <a:cubicBezTo>
                      <a:pt x="61" y="115"/>
                      <a:pt x="61" y="115"/>
                      <a:pt x="62" y="115"/>
                    </a:cubicBezTo>
                    <a:cubicBezTo>
                      <a:pt x="61" y="115"/>
                      <a:pt x="61" y="115"/>
                      <a:pt x="61" y="115"/>
                    </a:cubicBezTo>
                    <a:cubicBezTo>
                      <a:pt x="61" y="114"/>
                      <a:pt x="61" y="112"/>
                      <a:pt x="61" y="111"/>
                    </a:cubicBezTo>
                    <a:cubicBezTo>
                      <a:pt x="61" y="110"/>
                      <a:pt x="62" y="109"/>
                      <a:pt x="62" y="109"/>
                    </a:cubicBezTo>
                    <a:cubicBezTo>
                      <a:pt x="62" y="109"/>
                      <a:pt x="62" y="108"/>
                      <a:pt x="63" y="108"/>
                    </a:cubicBezTo>
                    <a:cubicBezTo>
                      <a:pt x="63" y="108"/>
                      <a:pt x="63" y="107"/>
                      <a:pt x="63" y="107"/>
                    </a:cubicBezTo>
                    <a:cubicBezTo>
                      <a:pt x="63" y="106"/>
                      <a:pt x="63" y="104"/>
                      <a:pt x="63" y="104"/>
                    </a:cubicBezTo>
                    <a:cubicBezTo>
                      <a:pt x="63" y="104"/>
                      <a:pt x="63" y="103"/>
                      <a:pt x="64" y="103"/>
                    </a:cubicBezTo>
                    <a:cubicBezTo>
                      <a:pt x="64" y="102"/>
                      <a:pt x="64" y="102"/>
                      <a:pt x="64" y="101"/>
                    </a:cubicBezTo>
                    <a:cubicBezTo>
                      <a:pt x="65" y="100"/>
                      <a:pt x="67" y="101"/>
                      <a:pt x="68" y="102"/>
                    </a:cubicBezTo>
                    <a:cubicBezTo>
                      <a:pt x="69" y="102"/>
                      <a:pt x="70" y="102"/>
                      <a:pt x="70" y="102"/>
                    </a:cubicBezTo>
                    <a:cubicBezTo>
                      <a:pt x="71" y="102"/>
                      <a:pt x="71" y="102"/>
                      <a:pt x="71" y="102"/>
                    </a:cubicBezTo>
                    <a:cubicBezTo>
                      <a:pt x="72" y="102"/>
                      <a:pt x="75" y="101"/>
                      <a:pt x="76" y="101"/>
                    </a:cubicBezTo>
                    <a:cubicBezTo>
                      <a:pt x="76" y="101"/>
                      <a:pt x="76" y="101"/>
                      <a:pt x="76" y="100"/>
                    </a:cubicBezTo>
                    <a:cubicBezTo>
                      <a:pt x="76" y="99"/>
                      <a:pt x="77" y="99"/>
                      <a:pt x="77" y="98"/>
                    </a:cubicBezTo>
                    <a:cubicBezTo>
                      <a:pt x="78" y="98"/>
                      <a:pt x="79" y="98"/>
                      <a:pt x="80" y="98"/>
                    </a:cubicBezTo>
                    <a:cubicBezTo>
                      <a:pt x="80" y="98"/>
                      <a:pt x="80" y="98"/>
                      <a:pt x="81" y="98"/>
                    </a:cubicBezTo>
                    <a:cubicBezTo>
                      <a:pt x="81" y="98"/>
                      <a:pt x="80" y="97"/>
                      <a:pt x="80" y="96"/>
                    </a:cubicBezTo>
                    <a:cubicBezTo>
                      <a:pt x="80" y="96"/>
                      <a:pt x="80" y="95"/>
                      <a:pt x="80" y="95"/>
                    </a:cubicBezTo>
                    <a:cubicBezTo>
                      <a:pt x="80" y="94"/>
                      <a:pt x="80" y="94"/>
                      <a:pt x="81" y="94"/>
                    </a:cubicBezTo>
                    <a:cubicBezTo>
                      <a:pt x="81" y="94"/>
                      <a:pt x="82" y="94"/>
                      <a:pt x="82" y="95"/>
                    </a:cubicBezTo>
                    <a:cubicBezTo>
                      <a:pt x="83" y="95"/>
                      <a:pt x="83" y="95"/>
                      <a:pt x="83" y="95"/>
                    </a:cubicBezTo>
                    <a:cubicBezTo>
                      <a:pt x="83" y="95"/>
                      <a:pt x="83" y="95"/>
                      <a:pt x="83" y="95"/>
                    </a:cubicBezTo>
                    <a:cubicBezTo>
                      <a:pt x="83" y="95"/>
                      <a:pt x="83" y="95"/>
                      <a:pt x="84" y="95"/>
                    </a:cubicBezTo>
                    <a:cubicBezTo>
                      <a:pt x="84" y="94"/>
                      <a:pt x="85" y="94"/>
                      <a:pt x="86" y="94"/>
                    </a:cubicBezTo>
                    <a:cubicBezTo>
                      <a:pt x="86" y="94"/>
                      <a:pt x="86" y="94"/>
                      <a:pt x="87" y="94"/>
                    </a:cubicBezTo>
                    <a:cubicBezTo>
                      <a:pt x="87" y="94"/>
                      <a:pt x="88" y="95"/>
                      <a:pt x="88" y="95"/>
                    </a:cubicBezTo>
                    <a:cubicBezTo>
                      <a:pt x="88" y="94"/>
                      <a:pt x="88" y="94"/>
                      <a:pt x="88" y="93"/>
                    </a:cubicBezTo>
                    <a:cubicBezTo>
                      <a:pt x="89" y="92"/>
                      <a:pt x="89" y="91"/>
                      <a:pt x="90" y="91"/>
                    </a:cubicBezTo>
                    <a:cubicBezTo>
                      <a:pt x="90" y="90"/>
                      <a:pt x="91" y="90"/>
                      <a:pt x="92" y="90"/>
                    </a:cubicBezTo>
                    <a:cubicBezTo>
                      <a:pt x="92" y="90"/>
                      <a:pt x="93" y="90"/>
                      <a:pt x="93" y="90"/>
                    </a:cubicBezTo>
                    <a:cubicBezTo>
                      <a:pt x="93" y="90"/>
                      <a:pt x="93" y="90"/>
                      <a:pt x="93" y="90"/>
                    </a:cubicBezTo>
                    <a:cubicBezTo>
                      <a:pt x="93" y="90"/>
                      <a:pt x="92" y="89"/>
                      <a:pt x="92" y="89"/>
                    </a:cubicBezTo>
                    <a:cubicBezTo>
                      <a:pt x="92" y="88"/>
                      <a:pt x="93" y="86"/>
                      <a:pt x="94" y="85"/>
                    </a:cubicBezTo>
                    <a:cubicBezTo>
                      <a:pt x="94" y="84"/>
                      <a:pt x="95" y="84"/>
                      <a:pt x="95" y="84"/>
                    </a:cubicBezTo>
                    <a:cubicBezTo>
                      <a:pt x="95" y="83"/>
                      <a:pt x="97" y="82"/>
                      <a:pt x="98" y="82"/>
                    </a:cubicBezTo>
                    <a:cubicBezTo>
                      <a:pt x="98" y="81"/>
                      <a:pt x="98" y="81"/>
                      <a:pt x="98" y="80"/>
                    </a:cubicBezTo>
                    <a:cubicBezTo>
                      <a:pt x="98" y="80"/>
                      <a:pt x="98" y="80"/>
                      <a:pt x="98" y="80"/>
                    </a:cubicBezTo>
                    <a:cubicBezTo>
                      <a:pt x="98" y="80"/>
                      <a:pt x="96" y="80"/>
                      <a:pt x="94" y="81"/>
                    </a:cubicBezTo>
                    <a:cubicBezTo>
                      <a:pt x="92" y="82"/>
                      <a:pt x="90" y="83"/>
                      <a:pt x="89" y="83"/>
                    </a:cubicBezTo>
                    <a:cubicBezTo>
                      <a:pt x="88" y="83"/>
                      <a:pt x="87" y="82"/>
                      <a:pt x="87" y="81"/>
                    </a:cubicBezTo>
                    <a:cubicBezTo>
                      <a:pt x="87" y="80"/>
                      <a:pt x="86" y="79"/>
                      <a:pt x="86" y="79"/>
                    </a:cubicBezTo>
                    <a:cubicBezTo>
                      <a:pt x="85" y="78"/>
                      <a:pt x="86" y="77"/>
                      <a:pt x="86" y="76"/>
                    </a:cubicBezTo>
                    <a:cubicBezTo>
                      <a:pt x="86" y="76"/>
                      <a:pt x="86" y="76"/>
                      <a:pt x="86" y="76"/>
                    </a:cubicBezTo>
                    <a:cubicBezTo>
                      <a:pt x="86" y="76"/>
                      <a:pt x="84" y="76"/>
                      <a:pt x="82" y="76"/>
                    </a:cubicBezTo>
                    <a:cubicBezTo>
                      <a:pt x="82" y="76"/>
                      <a:pt x="82" y="76"/>
                      <a:pt x="82" y="76"/>
                    </a:cubicBezTo>
                    <a:cubicBezTo>
                      <a:pt x="80" y="75"/>
                      <a:pt x="78" y="75"/>
                      <a:pt x="77" y="75"/>
                    </a:cubicBezTo>
                    <a:cubicBezTo>
                      <a:pt x="77" y="75"/>
                      <a:pt x="77" y="73"/>
                      <a:pt x="78" y="72"/>
                    </a:cubicBezTo>
                    <a:cubicBezTo>
                      <a:pt x="78" y="70"/>
                      <a:pt x="79" y="68"/>
                      <a:pt x="79" y="67"/>
                    </a:cubicBezTo>
                    <a:cubicBezTo>
                      <a:pt x="79" y="67"/>
                      <a:pt x="80" y="66"/>
                      <a:pt x="81" y="66"/>
                    </a:cubicBezTo>
                    <a:cubicBezTo>
                      <a:pt x="81" y="66"/>
                      <a:pt x="81" y="66"/>
                      <a:pt x="81" y="66"/>
                    </a:cubicBezTo>
                    <a:cubicBezTo>
                      <a:pt x="81" y="66"/>
                      <a:pt x="81" y="66"/>
                      <a:pt x="81" y="66"/>
                    </a:cubicBezTo>
                    <a:cubicBezTo>
                      <a:pt x="81" y="66"/>
                      <a:pt x="81" y="65"/>
                      <a:pt x="81" y="65"/>
                    </a:cubicBezTo>
                    <a:cubicBezTo>
                      <a:pt x="81" y="64"/>
                      <a:pt x="81" y="64"/>
                      <a:pt x="81" y="64"/>
                    </a:cubicBezTo>
                    <a:cubicBezTo>
                      <a:pt x="81" y="64"/>
                      <a:pt x="80" y="64"/>
                      <a:pt x="79" y="64"/>
                    </a:cubicBezTo>
                    <a:cubicBezTo>
                      <a:pt x="78" y="64"/>
                      <a:pt x="76" y="64"/>
                      <a:pt x="75" y="64"/>
                    </a:cubicBezTo>
                    <a:cubicBezTo>
                      <a:pt x="75" y="64"/>
                      <a:pt x="74" y="62"/>
                      <a:pt x="73" y="61"/>
                    </a:cubicBezTo>
                    <a:cubicBezTo>
                      <a:pt x="73" y="59"/>
                      <a:pt x="72" y="56"/>
                      <a:pt x="72" y="55"/>
                    </a:cubicBezTo>
                    <a:cubicBezTo>
                      <a:pt x="72" y="55"/>
                      <a:pt x="73" y="54"/>
                      <a:pt x="74" y="53"/>
                    </a:cubicBezTo>
                    <a:cubicBezTo>
                      <a:pt x="74" y="52"/>
                      <a:pt x="74" y="52"/>
                      <a:pt x="74" y="51"/>
                    </a:cubicBezTo>
                    <a:cubicBezTo>
                      <a:pt x="74" y="52"/>
                      <a:pt x="73" y="52"/>
                      <a:pt x="72" y="53"/>
                    </a:cubicBezTo>
                    <a:cubicBezTo>
                      <a:pt x="72" y="53"/>
                      <a:pt x="72" y="53"/>
                      <a:pt x="72" y="53"/>
                    </a:cubicBezTo>
                    <a:cubicBezTo>
                      <a:pt x="72" y="53"/>
                      <a:pt x="72" y="53"/>
                      <a:pt x="72" y="53"/>
                    </a:cubicBezTo>
                    <a:cubicBezTo>
                      <a:pt x="71" y="53"/>
                      <a:pt x="70" y="53"/>
                      <a:pt x="69" y="52"/>
                    </a:cubicBezTo>
                    <a:cubicBezTo>
                      <a:pt x="68" y="52"/>
                      <a:pt x="67" y="52"/>
                      <a:pt x="67" y="52"/>
                    </a:cubicBezTo>
                    <a:cubicBezTo>
                      <a:pt x="66" y="52"/>
                      <a:pt x="64" y="53"/>
                      <a:pt x="62" y="54"/>
                    </a:cubicBezTo>
                    <a:cubicBezTo>
                      <a:pt x="61" y="55"/>
                      <a:pt x="60" y="56"/>
                      <a:pt x="60" y="55"/>
                    </a:cubicBezTo>
                    <a:cubicBezTo>
                      <a:pt x="60" y="55"/>
                      <a:pt x="59" y="55"/>
                      <a:pt x="59" y="55"/>
                    </a:cubicBezTo>
                    <a:cubicBezTo>
                      <a:pt x="59" y="54"/>
                      <a:pt x="59" y="54"/>
                      <a:pt x="59" y="54"/>
                    </a:cubicBezTo>
                    <a:cubicBezTo>
                      <a:pt x="59" y="54"/>
                      <a:pt x="59" y="54"/>
                      <a:pt x="59" y="54"/>
                    </a:cubicBezTo>
                    <a:cubicBezTo>
                      <a:pt x="59" y="53"/>
                      <a:pt x="59" y="53"/>
                      <a:pt x="60" y="51"/>
                    </a:cubicBezTo>
                    <a:cubicBezTo>
                      <a:pt x="60" y="51"/>
                      <a:pt x="60" y="51"/>
                      <a:pt x="60" y="51"/>
                    </a:cubicBezTo>
                    <a:cubicBezTo>
                      <a:pt x="60" y="51"/>
                      <a:pt x="60" y="51"/>
                      <a:pt x="60" y="51"/>
                    </a:cubicBezTo>
                    <a:cubicBezTo>
                      <a:pt x="60" y="51"/>
                      <a:pt x="60" y="51"/>
                      <a:pt x="60" y="51"/>
                    </a:cubicBezTo>
                    <a:cubicBezTo>
                      <a:pt x="61" y="51"/>
                      <a:pt x="61" y="51"/>
                      <a:pt x="61" y="50"/>
                    </a:cubicBezTo>
                    <a:cubicBezTo>
                      <a:pt x="61" y="50"/>
                      <a:pt x="61" y="50"/>
                      <a:pt x="61" y="49"/>
                    </a:cubicBezTo>
                    <a:cubicBezTo>
                      <a:pt x="61" y="49"/>
                      <a:pt x="60" y="49"/>
                      <a:pt x="60" y="48"/>
                    </a:cubicBezTo>
                    <a:cubicBezTo>
                      <a:pt x="60" y="48"/>
                      <a:pt x="59" y="48"/>
                      <a:pt x="59" y="48"/>
                    </a:cubicBezTo>
                    <a:cubicBezTo>
                      <a:pt x="59" y="47"/>
                      <a:pt x="59" y="46"/>
                      <a:pt x="59" y="45"/>
                    </a:cubicBezTo>
                    <a:cubicBezTo>
                      <a:pt x="59" y="45"/>
                      <a:pt x="59" y="45"/>
                      <a:pt x="59" y="45"/>
                    </a:cubicBezTo>
                    <a:cubicBezTo>
                      <a:pt x="59" y="44"/>
                      <a:pt x="60" y="43"/>
                      <a:pt x="61" y="43"/>
                    </a:cubicBezTo>
                    <a:cubicBezTo>
                      <a:pt x="62" y="43"/>
                      <a:pt x="62" y="43"/>
                      <a:pt x="62" y="43"/>
                    </a:cubicBezTo>
                    <a:cubicBezTo>
                      <a:pt x="62" y="42"/>
                      <a:pt x="62" y="41"/>
                      <a:pt x="62" y="40"/>
                    </a:cubicBezTo>
                    <a:cubicBezTo>
                      <a:pt x="62" y="39"/>
                      <a:pt x="62" y="39"/>
                      <a:pt x="62" y="38"/>
                    </a:cubicBezTo>
                    <a:cubicBezTo>
                      <a:pt x="62" y="37"/>
                      <a:pt x="64" y="37"/>
                      <a:pt x="65" y="37"/>
                    </a:cubicBezTo>
                    <a:cubicBezTo>
                      <a:pt x="65" y="37"/>
                      <a:pt x="65" y="37"/>
                      <a:pt x="65" y="37"/>
                    </a:cubicBezTo>
                    <a:cubicBezTo>
                      <a:pt x="66" y="37"/>
                      <a:pt x="66" y="36"/>
                      <a:pt x="66" y="36"/>
                    </a:cubicBezTo>
                    <a:cubicBezTo>
                      <a:pt x="66" y="35"/>
                      <a:pt x="66" y="35"/>
                      <a:pt x="66" y="35"/>
                    </a:cubicBezTo>
                    <a:cubicBezTo>
                      <a:pt x="66" y="34"/>
                      <a:pt x="67" y="34"/>
                      <a:pt x="68" y="34"/>
                    </a:cubicBezTo>
                    <a:cubicBezTo>
                      <a:pt x="68" y="34"/>
                      <a:pt x="68" y="34"/>
                      <a:pt x="68" y="34"/>
                    </a:cubicBezTo>
                    <a:cubicBezTo>
                      <a:pt x="69" y="34"/>
                      <a:pt x="69" y="33"/>
                      <a:pt x="70" y="33"/>
                    </a:cubicBezTo>
                    <a:cubicBezTo>
                      <a:pt x="71" y="32"/>
                      <a:pt x="72" y="31"/>
                      <a:pt x="72" y="31"/>
                    </a:cubicBezTo>
                    <a:cubicBezTo>
                      <a:pt x="72" y="31"/>
                      <a:pt x="72" y="31"/>
                      <a:pt x="71" y="31"/>
                    </a:cubicBezTo>
                    <a:cubicBezTo>
                      <a:pt x="71" y="31"/>
                      <a:pt x="71" y="31"/>
                      <a:pt x="71" y="31"/>
                    </a:cubicBezTo>
                    <a:cubicBezTo>
                      <a:pt x="71" y="30"/>
                      <a:pt x="70" y="28"/>
                      <a:pt x="71" y="27"/>
                    </a:cubicBezTo>
                    <a:cubicBezTo>
                      <a:pt x="71" y="26"/>
                      <a:pt x="71" y="26"/>
                      <a:pt x="71" y="25"/>
                    </a:cubicBezTo>
                    <a:cubicBezTo>
                      <a:pt x="71" y="25"/>
                      <a:pt x="71" y="25"/>
                      <a:pt x="71" y="25"/>
                    </a:cubicBezTo>
                    <a:cubicBezTo>
                      <a:pt x="72" y="25"/>
                      <a:pt x="72" y="24"/>
                      <a:pt x="72" y="24"/>
                    </a:cubicBezTo>
                    <a:cubicBezTo>
                      <a:pt x="72" y="24"/>
                      <a:pt x="72" y="21"/>
                      <a:pt x="72" y="19"/>
                    </a:cubicBezTo>
                    <a:cubicBezTo>
                      <a:pt x="72" y="15"/>
                      <a:pt x="72" y="11"/>
                      <a:pt x="72" y="11"/>
                    </a:cubicBezTo>
                    <a:cubicBezTo>
                      <a:pt x="72" y="11"/>
                      <a:pt x="71" y="11"/>
                      <a:pt x="70" y="10"/>
                    </a:cubicBezTo>
                    <a:cubicBezTo>
                      <a:pt x="69" y="10"/>
                      <a:pt x="68" y="10"/>
                      <a:pt x="68" y="10"/>
                    </a:cubicBezTo>
                    <a:cubicBezTo>
                      <a:pt x="67" y="9"/>
                      <a:pt x="66" y="7"/>
                      <a:pt x="66" y="5"/>
                    </a:cubicBezTo>
                    <a:cubicBezTo>
                      <a:pt x="66" y="5"/>
                      <a:pt x="66" y="5"/>
                      <a:pt x="66" y="5"/>
                    </a:cubicBezTo>
                    <a:cubicBezTo>
                      <a:pt x="66" y="5"/>
                      <a:pt x="65" y="4"/>
                      <a:pt x="65" y="4"/>
                    </a:cubicBezTo>
                    <a:cubicBezTo>
                      <a:pt x="65" y="4"/>
                      <a:pt x="64" y="2"/>
                      <a:pt x="62" y="1"/>
                    </a:cubicBezTo>
                    <a:cubicBezTo>
                      <a:pt x="61" y="1"/>
                      <a:pt x="60" y="0"/>
                      <a:pt x="60" y="0"/>
                    </a:cubicBezTo>
                    <a:cubicBezTo>
                      <a:pt x="60" y="0"/>
                      <a:pt x="59" y="1"/>
                      <a:pt x="59" y="2"/>
                    </a:cubicBezTo>
                    <a:cubicBezTo>
                      <a:pt x="59" y="2"/>
                      <a:pt x="58" y="3"/>
                      <a:pt x="58" y="3"/>
                    </a:cubicBezTo>
                    <a:cubicBezTo>
                      <a:pt x="58" y="4"/>
                      <a:pt x="59" y="5"/>
                      <a:pt x="58" y="6"/>
                    </a:cubicBezTo>
                    <a:cubicBezTo>
                      <a:pt x="58" y="6"/>
                      <a:pt x="58" y="6"/>
                      <a:pt x="58" y="6"/>
                    </a:cubicBezTo>
                    <a:cubicBezTo>
                      <a:pt x="58" y="6"/>
                      <a:pt x="57" y="7"/>
                      <a:pt x="56" y="8"/>
                    </a:cubicBezTo>
                    <a:cubicBezTo>
                      <a:pt x="55" y="9"/>
                      <a:pt x="53" y="10"/>
                      <a:pt x="53" y="10"/>
                    </a:cubicBezTo>
                    <a:cubicBezTo>
                      <a:pt x="53" y="11"/>
                      <a:pt x="54" y="11"/>
                      <a:pt x="54" y="12"/>
                    </a:cubicBezTo>
                    <a:cubicBezTo>
                      <a:pt x="55" y="14"/>
                      <a:pt x="56" y="16"/>
                      <a:pt x="55" y="17"/>
                    </a:cubicBezTo>
                    <a:cubicBezTo>
                      <a:pt x="54" y="18"/>
                      <a:pt x="53" y="17"/>
                      <a:pt x="52" y="16"/>
                    </a:cubicBezTo>
                    <a:cubicBezTo>
                      <a:pt x="51" y="15"/>
                      <a:pt x="50" y="14"/>
                      <a:pt x="49" y="14"/>
                    </a:cubicBezTo>
                    <a:cubicBezTo>
                      <a:pt x="49" y="14"/>
                      <a:pt x="47" y="15"/>
                      <a:pt x="46" y="15"/>
                    </a:cubicBezTo>
                    <a:cubicBezTo>
                      <a:pt x="44" y="16"/>
                      <a:pt x="42" y="17"/>
                      <a:pt x="41" y="18"/>
                    </a:cubicBezTo>
                    <a:cubicBezTo>
                      <a:pt x="40" y="19"/>
                      <a:pt x="39" y="20"/>
                      <a:pt x="38" y="21"/>
                    </a:cubicBezTo>
                    <a:cubicBezTo>
                      <a:pt x="37" y="21"/>
                      <a:pt x="36" y="22"/>
                      <a:pt x="35" y="22"/>
                    </a:cubicBezTo>
                    <a:cubicBezTo>
                      <a:pt x="35" y="22"/>
                      <a:pt x="34" y="23"/>
                      <a:pt x="33" y="23"/>
                    </a:cubicBezTo>
                    <a:cubicBezTo>
                      <a:pt x="33" y="23"/>
                      <a:pt x="33" y="23"/>
                      <a:pt x="33" y="23"/>
                    </a:cubicBezTo>
                    <a:cubicBezTo>
                      <a:pt x="33" y="24"/>
                      <a:pt x="33" y="24"/>
                      <a:pt x="33" y="24"/>
                    </a:cubicBezTo>
                    <a:cubicBezTo>
                      <a:pt x="33" y="24"/>
                      <a:pt x="33" y="24"/>
                      <a:pt x="33" y="24"/>
                    </a:cubicBezTo>
                    <a:cubicBezTo>
                      <a:pt x="33" y="24"/>
                      <a:pt x="33" y="25"/>
                      <a:pt x="34" y="26"/>
                    </a:cubicBezTo>
                    <a:cubicBezTo>
                      <a:pt x="34" y="27"/>
                      <a:pt x="34" y="28"/>
                      <a:pt x="34" y="28"/>
                    </a:cubicBezTo>
                    <a:cubicBezTo>
                      <a:pt x="34" y="29"/>
                      <a:pt x="34" y="29"/>
                      <a:pt x="33" y="30"/>
                    </a:cubicBezTo>
                    <a:cubicBezTo>
                      <a:pt x="33" y="30"/>
                      <a:pt x="33" y="30"/>
                      <a:pt x="33" y="30"/>
                    </a:cubicBezTo>
                    <a:cubicBezTo>
                      <a:pt x="33" y="30"/>
                      <a:pt x="33" y="31"/>
                      <a:pt x="33" y="31"/>
                    </a:cubicBezTo>
                    <a:cubicBezTo>
                      <a:pt x="33" y="31"/>
                      <a:pt x="32" y="32"/>
                      <a:pt x="32" y="32"/>
                    </a:cubicBezTo>
                    <a:cubicBezTo>
                      <a:pt x="32" y="33"/>
                      <a:pt x="32" y="33"/>
                      <a:pt x="32" y="34"/>
                    </a:cubicBezTo>
                    <a:cubicBezTo>
                      <a:pt x="32" y="34"/>
                      <a:pt x="32" y="34"/>
                      <a:pt x="32" y="34"/>
                    </a:cubicBezTo>
                    <a:cubicBezTo>
                      <a:pt x="32" y="34"/>
                      <a:pt x="31" y="34"/>
                      <a:pt x="31" y="35"/>
                    </a:cubicBezTo>
                    <a:cubicBezTo>
                      <a:pt x="30" y="35"/>
                      <a:pt x="28" y="36"/>
                      <a:pt x="28" y="37"/>
                    </a:cubicBezTo>
                    <a:cubicBezTo>
                      <a:pt x="28" y="38"/>
                      <a:pt x="28" y="38"/>
                      <a:pt x="28" y="39"/>
                    </a:cubicBezTo>
                    <a:cubicBezTo>
                      <a:pt x="29" y="39"/>
                      <a:pt x="29" y="40"/>
                      <a:pt x="29" y="40"/>
                    </a:cubicBezTo>
                    <a:cubicBezTo>
                      <a:pt x="29" y="40"/>
                      <a:pt x="29" y="41"/>
                      <a:pt x="29" y="41"/>
                    </a:cubicBezTo>
                    <a:cubicBezTo>
                      <a:pt x="29" y="42"/>
                      <a:pt x="29" y="43"/>
                      <a:pt x="28" y="44"/>
                    </a:cubicBezTo>
                    <a:cubicBezTo>
                      <a:pt x="28" y="44"/>
                      <a:pt x="28" y="44"/>
                      <a:pt x="28" y="44"/>
                    </a:cubicBezTo>
                    <a:cubicBezTo>
                      <a:pt x="28" y="45"/>
                      <a:pt x="28" y="45"/>
                      <a:pt x="27" y="46"/>
                    </a:cubicBezTo>
                    <a:cubicBezTo>
                      <a:pt x="27" y="46"/>
                      <a:pt x="27" y="46"/>
                      <a:pt x="27" y="46"/>
                    </a:cubicBezTo>
                    <a:cubicBezTo>
                      <a:pt x="27" y="46"/>
                      <a:pt x="27" y="46"/>
                      <a:pt x="26" y="47"/>
                    </a:cubicBezTo>
                    <a:cubicBezTo>
                      <a:pt x="26" y="47"/>
                      <a:pt x="25" y="49"/>
                      <a:pt x="25" y="50"/>
                    </a:cubicBezTo>
                    <a:cubicBezTo>
                      <a:pt x="24" y="53"/>
                      <a:pt x="24" y="55"/>
                      <a:pt x="23" y="56"/>
                    </a:cubicBezTo>
                    <a:cubicBezTo>
                      <a:pt x="22" y="57"/>
                      <a:pt x="21" y="57"/>
                      <a:pt x="21" y="56"/>
                    </a:cubicBezTo>
                    <a:cubicBezTo>
                      <a:pt x="21" y="56"/>
                      <a:pt x="21" y="56"/>
                      <a:pt x="21" y="56"/>
                    </a:cubicBezTo>
                    <a:cubicBezTo>
                      <a:pt x="21" y="56"/>
                      <a:pt x="20" y="56"/>
                      <a:pt x="20" y="55"/>
                    </a:cubicBezTo>
                    <a:cubicBezTo>
                      <a:pt x="20" y="55"/>
                      <a:pt x="19" y="54"/>
                      <a:pt x="19" y="54"/>
                    </a:cubicBezTo>
                    <a:cubicBezTo>
                      <a:pt x="18" y="54"/>
                      <a:pt x="16" y="53"/>
                      <a:pt x="15" y="53"/>
                    </a:cubicBezTo>
                    <a:cubicBezTo>
                      <a:pt x="14" y="53"/>
                      <a:pt x="13" y="53"/>
                      <a:pt x="13" y="53"/>
                    </a:cubicBezTo>
                    <a:cubicBezTo>
                      <a:pt x="13" y="53"/>
                      <a:pt x="13" y="53"/>
                      <a:pt x="13" y="53"/>
                    </a:cubicBezTo>
                    <a:cubicBezTo>
                      <a:pt x="13" y="53"/>
                      <a:pt x="13" y="53"/>
                      <a:pt x="13" y="53"/>
                    </a:cubicBezTo>
                    <a:cubicBezTo>
                      <a:pt x="13" y="53"/>
                      <a:pt x="13" y="54"/>
                      <a:pt x="13" y="54"/>
                    </a:cubicBezTo>
                    <a:cubicBezTo>
                      <a:pt x="14" y="55"/>
                      <a:pt x="14" y="56"/>
                      <a:pt x="14" y="57"/>
                    </a:cubicBezTo>
                    <a:cubicBezTo>
                      <a:pt x="14" y="57"/>
                      <a:pt x="14" y="58"/>
                      <a:pt x="15" y="58"/>
                    </a:cubicBezTo>
                    <a:cubicBezTo>
                      <a:pt x="15" y="61"/>
                      <a:pt x="15" y="63"/>
                      <a:pt x="14" y="65"/>
                    </a:cubicBezTo>
                    <a:cubicBezTo>
                      <a:pt x="13" y="66"/>
                      <a:pt x="13" y="66"/>
                      <a:pt x="12" y="66"/>
                    </a:cubicBezTo>
                    <a:cubicBezTo>
                      <a:pt x="12" y="65"/>
                      <a:pt x="12" y="65"/>
                      <a:pt x="12" y="65"/>
                    </a:cubicBezTo>
                    <a:cubicBezTo>
                      <a:pt x="12" y="65"/>
                      <a:pt x="12" y="65"/>
                      <a:pt x="12" y="65"/>
                    </a:cubicBezTo>
                    <a:cubicBezTo>
                      <a:pt x="12" y="65"/>
                      <a:pt x="11" y="66"/>
                      <a:pt x="11" y="67"/>
                    </a:cubicBezTo>
                    <a:cubicBezTo>
                      <a:pt x="11" y="68"/>
                      <a:pt x="11" y="69"/>
                      <a:pt x="11" y="69"/>
                    </a:cubicBezTo>
                    <a:cubicBezTo>
                      <a:pt x="11" y="70"/>
                      <a:pt x="11" y="71"/>
                      <a:pt x="12" y="72"/>
                    </a:cubicBezTo>
                    <a:cubicBezTo>
                      <a:pt x="12" y="73"/>
                      <a:pt x="12" y="73"/>
                      <a:pt x="12" y="74"/>
                    </a:cubicBezTo>
                    <a:cubicBezTo>
                      <a:pt x="12" y="76"/>
                      <a:pt x="12" y="76"/>
                      <a:pt x="11" y="76"/>
                    </a:cubicBezTo>
                    <a:cubicBezTo>
                      <a:pt x="11" y="76"/>
                      <a:pt x="11" y="76"/>
                      <a:pt x="11" y="76"/>
                    </a:cubicBezTo>
                    <a:cubicBezTo>
                      <a:pt x="10" y="76"/>
                      <a:pt x="10" y="76"/>
                      <a:pt x="10" y="76"/>
                    </a:cubicBezTo>
                    <a:cubicBezTo>
                      <a:pt x="10" y="76"/>
                      <a:pt x="10" y="76"/>
                      <a:pt x="10" y="76"/>
                    </a:cubicBezTo>
                    <a:cubicBezTo>
                      <a:pt x="10" y="77"/>
                      <a:pt x="9" y="76"/>
                      <a:pt x="8" y="76"/>
                    </a:cubicBezTo>
                    <a:cubicBezTo>
                      <a:pt x="7" y="75"/>
                      <a:pt x="7" y="75"/>
                      <a:pt x="7" y="75"/>
                    </a:cubicBezTo>
                    <a:cubicBezTo>
                      <a:pt x="6" y="75"/>
                      <a:pt x="6" y="75"/>
                      <a:pt x="6" y="76"/>
                    </a:cubicBezTo>
                    <a:cubicBezTo>
                      <a:pt x="6" y="76"/>
                      <a:pt x="6" y="76"/>
                      <a:pt x="6" y="77"/>
                    </a:cubicBezTo>
                    <a:cubicBezTo>
                      <a:pt x="6" y="77"/>
                      <a:pt x="6" y="79"/>
                      <a:pt x="6" y="80"/>
                    </a:cubicBezTo>
                    <a:cubicBezTo>
                      <a:pt x="6" y="82"/>
                      <a:pt x="7" y="84"/>
                      <a:pt x="6" y="84"/>
                    </a:cubicBezTo>
                    <a:cubicBezTo>
                      <a:pt x="6" y="85"/>
                      <a:pt x="5" y="85"/>
                      <a:pt x="5" y="85"/>
                    </a:cubicBezTo>
                    <a:cubicBezTo>
                      <a:pt x="5" y="85"/>
                      <a:pt x="5" y="85"/>
                      <a:pt x="5" y="85"/>
                    </a:cubicBezTo>
                    <a:cubicBezTo>
                      <a:pt x="5" y="85"/>
                      <a:pt x="4" y="85"/>
                      <a:pt x="4" y="85"/>
                    </a:cubicBezTo>
                    <a:cubicBezTo>
                      <a:pt x="4" y="85"/>
                      <a:pt x="3" y="84"/>
                      <a:pt x="3" y="84"/>
                    </a:cubicBezTo>
                    <a:cubicBezTo>
                      <a:pt x="3" y="84"/>
                      <a:pt x="3" y="84"/>
                      <a:pt x="2" y="84"/>
                    </a:cubicBezTo>
                    <a:cubicBezTo>
                      <a:pt x="2" y="84"/>
                      <a:pt x="1" y="85"/>
                      <a:pt x="0" y="86"/>
                    </a:cubicBezTo>
                    <a:cubicBezTo>
                      <a:pt x="0" y="87"/>
                      <a:pt x="0" y="87"/>
                      <a:pt x="0" y="88"/>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04" name="Freeform 652">
                <a:extLst>
                  <a:ext uri="{FF2B5EF4-FFF2-40B4-BE49-F238E27FC236}">
                    <a16:creationId xmlns:a16="http://schemas.microsoft.com/office/drawing/2014/main" id="{A0BA8410-0594-EA4A-8F95-190F5C9600A7}"/>
                  </a:ext>
                </a:extLst>
              </p:cNvPr>
              <p:cNvSpPr>
                <a:spLocks/>
              </p:cNvSpPr>
              <p:nvPr/>
            </p:nvSpPr>
            <p:spPr bwMode="auto">
              <a:xfrm>
                <a:off x="6750050" y="3552825"/>
                <a:ext cx="207963" cy="379413"/>
              </a:xfrm>
              <a:custGeom>
                <a:avLst/>
                <a:gdLst>
                  <a:gd name="T0" fmla="*/ 11 w 90"/>
                  <a:gd name="T1" fmla="*/ 138 h 165"/>
                  <a:gd name="T2" fmla="*/ 20 w 90"/>
                  <a:gd name="T3" fmla="*/ 144 h 165"/>
                  <a:gd name="T4" fmla="*/ 25 w 90"/>
                  <a:gd name="T5" fmla="*/ 152 h 165"/>
                  <a:gd name="T6" fmla="*/ 30 w 90"/>
                  <a:gd name="T7" fmla="*/ 157 h 165"/>
                  <a:gd name="T8" fmla="*/ 35 w 90"/>
                  <a:gd name="T9" fmla="*/ 156 h 165"/>
                  <a:gd name="T10" fmla="*/ 38 w 90"/>
                  <a:gd name="T11" fmla="*/ 158 h 165"/>
                  <a:gd name="T12" fmla="*/ 43 w 90"/>
                  <a:gd name="T13" fmla="*/ 160 h 165"/>
                  <a:gd name="T14" fmla="*/ 41 w 90"/>
                  <a:gd name="T15" fmla="*/ 165 h 165"/>
                  <a:gd name="T16" fmla="*/ 45 w 90"/>
                  <a:gd name="T17" fmla="*/ 163 h 165"/>
                  <a:gd name="T18" fmla="*/ 50 w 90"/>
                  <a:gd name="T19" fmla="*/ 157 h 165"/>
                  <a:gd name="T20" fmla="*/ 33 w 90"/>
                  <a:gd name="T21" fmla="*/ 148 h 165"/>
                  <a:gd name="T22" fmla="*/ 29 w 90"/>
                  <a:gd name="T23" fmla="*/ 131 h 165"/>
                  <a:gd name="T24" fmla="*/ 20 w 90"/>
                  <a:gd name="T25" fmla="*/ 116 h 165"/>
                  <a:gd name="T26" fmla="*/ 28 w 90"/>
                  <a:gd name="T27" fmla="*/ 88 h 165"/>
                  <a:gd name="T28" fmla="*/ 36 w 90"/>
                  <a:gd name="T29" fmla="*/ 77 h 165"/>
                  <a:gd name="T30" fmla="*/ 49 w 90"/>
                  <a:gd name="T31" fmla="*/ 87 h 165"/>
                  <a:gd name="T32" fmla="*/ 59 w 90"/>
                  <a:gd name="T33" fmla="*/ 91 h 165"/>
                  <a:gd name="T34" fmla="*/ 56 w 90"/>
                  <a:gd name="T35" fmla="*/ 86 h 165"/>
                  <a:gd name="T36" fmla="*/ 54 w 90"/>
                  <a:gd name="T37" fmla="*/ 78 h 165"/>
                  <a:gd name="T38" fmla="*/ 64 w 90"/>
                  <a:gd name="T39" fmla="*/ 69 h 165"/>
                  <a:gd name="T40" fmla="*/ 80 w 90"/>
                  <a:gd name="T41" fmla="*/ 68 h 165"/>
                  <a:gd name="T42" fmla="*/ 87 w 90"/>
                  <a:gd name="T43" fmla="*/ 68 h 165"/>
                  <a:gd name="T44" fmla="*/ 90 w 90"/>
                  <a:gd name="T45" fmla="*/ 56 h 165"/>
                  <a:gd name="T46" fmla="*/ 88 w 90"/>
                  <a:gd name="T47" fmla="*/ 50 h 165"/>
                  <a:gd name="T48" fmla="*/ 84 w 90"/>
                  <a:gd name="T49" fmla="*/ 48 h 165"/>
                  <a:gd name="T50" fmla="*/ 81 w 90"/>
                  <a:gd name="T51" fmla="*/ 39 h 165"/>
                  <a:gd name="T52" fmla="*/ 74 w 90"/>
                  <a:gd name="T53" fmla="*/ 26 h 165"/>
                  <a:gd name="T54" fmla="*/ 65 w 90"/>
                  <a:gd name="T55" fmla="*/ 25 h 165"/>
                  <a:gd name="T56" fmla="*/ 59 w 90"/>
                  <a:gd name="T57" fmla="*/ 29 h 165"/>
                  <a:gd name="T58" fmla="*/ 48 w 90"/>
                  <a:gd name="T59" fmla="*/ 29 h 165"/>
                  <a:gd name="T60" fmla="*/ 40 w 90"/>
                  <a:gd name="T61" fmla="*/ 31 h 165"/>
                  <a:gd name="T62" fmla="*/ 41 w 90"/>
                  <a:gd name="T63" fmla="*/ 25 h 165"/>
                  <a:gd name="T64" fmla="*/ 42 w 90"/>
                  <a:gd name="T65" fmla="*/ 14 h 165"/>
                  <a:gd name="T66" fmla="*/ 38 w 90"/>
                  <a:gd name="T67" fmla="*/ 10 h 165"/>
                  <a:gd name="T68" fmla="*/ 34 w 90"/>
                  <a:gd name="T69" fmla="*/ 5 h 165"/>
                  <a:gd name="T70" fmla="*/ 31 w 90"/>
                  <a:gd name="T71" fmla="*/ 3 h 165"/>
                  <a:gd name="T72" fmla="*/ 28 w 90"/>
                  <a:gd name="T73" fmla="*/ 0 h 165"/>
                  <a:gd name="T74" fmla="*/ 23 w 90"/>
                  <a:gd name="T75" fmla="*/ 0 h 165"/>
                  <a:gd name="T76" fmla="*/ 19 w 90"/>
                  <a:gd name="T77" fmla="*/ 5 h 165"/>
                  <a:gd name="T78" fmla="*/ 7 w 90"/>
                  <a:gd name="T79" fmla="*/ 7 h 165"/>
                  <a:gd name="T80" fmla="*/ 5 w 90"/>
                  <a:gd name="T81" fmla="*/ 14 h 165"/>
                  <a:gd name="T82" fmla="*/ 2 w 90"/>
                  <a:gd name="T83" fmla="*/ 21 h 165"/>
                  <a:gd name="T84" fmla="*/ 2 w 90"/>
                  <a:gd name="T85" fmla="*/ 24 h 165"/>
                  <a:gd name="T86" fmla="*/ 4 w 90"/>
                  <a:gd name="T87" fmla="*/ 29 h 165"/>
                  <a:gd name="T88" fmla="*/ 14 w 90"/>
                  <a:gd name="T89" fmla="*/ 43 h 165"/>
                  <a:gd name="T90" fmla="*/ 18 w 90"/>
                  <a:gd name="T91" fmla="*/ 47 h 165"/>
                  <a:gd name="T92" fmla="*/ 13 w 90"/>
                  <a:gd name="T93" fmla="*/ 58 h 165"/>
                  <a:gd name="T94" fmla="*/ 11 w 90"/>
                  <a:gd name="T95" fmla="*/ 63 h 165"/>
                  <a:gd name="T96" fmla="*/ 20 w 90"/>
                  <a:gd name="T97" fmla="*/ 82 h 165"/>
                  <a:gd name="T98" fmla="*/ 24 w 90"/>
                  <a:gd name="T99" fmla="*/ 91 h 165"/>
                  <a:gd name="T100" fmla="*/ 18 w 90"/>
                  <a:gd name="T101" fmla="*/ 106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0" h="165">
                    <a:moveTo>
                      <a:pt x="13" y="116"/>
                    </a:moveTo>
                    <a:cubicBezTo>
                      <a:pt x="13" y="117"/>
                      <a:pt x="13" y="119"/>
                      <a:pt x="12" y="120"/>
                    </a:cubicBezTo>
                    <a:cubicBezTo>
                      <a:pt x="12" y="121"/>
                      <a:pt x="11" y="123"/>
                      <a:pt x="11" y="125"/>
                    </a:cubicBezTo>
                    <a:cubicBezTo>
                      <a:pt x="10" y="128"/>
                      <a:pt x="9" y="132"/>
                      <a:pt x="9" y="134"/>
                    </a:cubicBezTo>
                    <a:cubicBezTo>
                      <a:pt x="9" y="136"/>
                      <a:pt x="10" y="138"/>
                      <a:pt x="11" y="138"/>
                    </a:cubicBezTo>
                    <a:cubicBezTo>
                      <a:pt x="12" y="139"/>
                      <a:pt x="11" y="137"/>
                      <a:pt x="11" y="137"/>
                    </a:cubicBezTo>
                    <a:cubicBezTo>
                      <a:pt x="11" y="136"/>
                      <a:pt x="12" y="136"/>
                      <a:pt x="13" y="136"/>
                    </a:cubicBezTo>
                    <a:cubicBezTo>
                      <a:pt x="15" y="136"/>
                      <a:pt x="17" y="139"/>
                      <a:pt x="18" y="140"/>
                    </a:cubicBezTo>
                    <a:cubicBezTo>
                      <a:pt x="20" y="142"/>
                      <a:pt x="18" y="144"/>
                      <a:pt x="19" y="144"/>
                    </a:cubicBezTo>
                    <a:cubicBezTo>
                      <a:pt x="19" y="144"/>
                      <a:pt x="19" y="143"/>
                      <a:pt x="20" y="144"/>
                    </a:cubicBezTo>
                    <a:cubicBezTo>
                      <a:pt x="21" y="144"/>
                      <a:pt x="20" y="146"/>
                      <a:pt x="22" y="147"/>
                    </a:cubicBezTo>
                    <a:cubicBezTo>
                      <a:pt x="23" y="148"/>
                      <a:pt x="24" y="146"/>
                      <a:pt x="24" y="147"/>
                    </a:cubicBezTo>
                    <a:cubicBezTo>
                      <a:pt x="25" y="147"/>
                      <a:pt x="24" y="148"/>
                      <a:pt x="24" y="149"/>
                    </a:cubicBezTo>
                    <a:cubicBezTo>
                      <a:pt x="24" y="150"/>
                      <a:pt x="26" y="149"/>
                      <a:pt x="26" y="149"/>
                    </a:cubicBezTo>
                    <a:cubicBezTo>
                      <a:pt x="26" y="149"/>
                      <a:pt x="26" y="151"/>
                      <a:pt x="25" y="152"/>
                    </a:cubicBezTo>
                    <a:cubicBezTo>
                      <a:pt x="24" y="153"/>
                      <a:pt x="27" y="153"/>
                      <a:pt x="27" y="154"/>
                    </a:cubicBezTo>
                    <a:cubicBezTo>
                      <a:pt x="28" y="155"/>
                      <a:pt x="29" y="156"/>
                      <a:pt x="29" y="157"/>
                    </a:cubicBezTo>
                    <a:cubicBezTo>
                      <a:pt x="29" y="157"/>
                      <a:pt x="29" y="157"/>
                      <a:pt x="29" y="157"/>
                    </a:cubicBezTo>
                    <a:cubicBezTo>
                      <a:pt x="30" y="157"/>
                      <a:pt x="30" y="157"/>
                      <a:pt x="30" y="157"/>
                    </a:cubicBezTo>
                    <a:cubicBezTo>
                      <a:pt x="30" y="157"/>
                      <a:pt x="30" y="157"/>
                      <a:pt x="30" y="157"/>
                    </a:cubicBezTo>
                    <a:cubicBezTo>
                      <a:pt x="30" y="157"/>
                      <a:pt x="30" y="156"/>
                      <a:pt x="30" y="156"/>
                    </a:cubicBezTo>
                    <a:cubicBezTo>
                      <a:pt x="30" y="155"/>
                      <a:pt x="30" y="155"/>
                      <a:pt x="31" y="154"/>
                    </a:cubicBezTo>
                    <a:cubicBezTo>
                      <a:pt x="32" y="154"/>
                      <a:pt x="33" y="154"/>
                      <a:pt x="34" y="155"/>
                    </a:cubicBezTo>
                    <a:cubicBezTo>
                      <a:pt x="34" y="155"/>
                      <a:pt x="34" y="155"/>
                      <a:pt x="34" y="155"/>
                    </a:cubicBezTo>
                    <a:cubicBezTo>
                      <a:pt x="34" y="155"/>
                      <a:pt x="34" y="156"/>
                      <a:pt x="35" y="156"/>
                    </a:cubicBezTo>
                    <a:cubicBezTo>
                      <a:pt x="35" y="156"/>
                      <a:pt x="36" y="156"/>
                      <a:pt x="36" y="156"/>
                    </a:cubicBezTo>
                    <a:cubicBezTo>
                      <a:pt x="36" y="156"/>
                      <a:pt x="36" y="156"/>
                      <a:pt x="36" y="156"/>
                    </a:cubicBezTo>
                    <a:cubicBezTo>
                      <a:pt x="37" y="156"/>
                      <a:pt x="37" y="156"/>
                      <a:pt x="38" y="157"/>
                    </a:cubicBezTo>
                    <a:cubicBezTo>
                      <a:pt x="38" y="157"/>
                      <a:pt x="39" y="157"/>
                      <a:pt x="39" y="157"/>
                    </a:cubicBezTo>
                    <a:cubicBezTo>
                      <a:pt x="39" y="158"/>
                      <a:pt x="38" y="158"/>
                      <a:pt x="38" y="158"/>
                    </a:cubicBezTo>
                    <a:cubicBezTo>
                      <a:pt x="38" y="159"/>
                      <a:pt x="38" y="159"/>
                      <a:pt x="38" y="159"/>
                    </a:cubicBezTo>
                    <a:cubicBezTo>
                      <a:pt x="38" y="159"/>
                      <a:pt x="38" y="159"/>
                      <a:pt x="39" y="159"/>
                    </a:cubicBezTo>
                    <a:cubicBezTo>
                      <a:pt x="42" y="160"/>
                      <a:pt x="42" y="160"/>
                      <a:pt x="42" y="160"/>
                    </a:cubicBezTo>
                    <a:cubicBezTo>
                      <a:pt x="43" y="160"/>
                      <a:pt x="43" y="160"/>
                      <a:pt x="43" y="160"/>
                    </a:cubicBezTo>
                    <a:cubicBezTo>
                      <a:pt x="43" y="160"/>
                      <a:pt x="43" y="160"/>
                      <a:pt x="43" y="160"/>
                    </a:cubicBezTo>
                    <a:cubicBezTo>
                      <a:pt x="43" y="160"/>
                      <a:pt x="42" y="163"/>
                      <a:pt x="41" y="164"/>
                    </a:cubicBezTo>
                    <a:cubicBezTo>
                      <a:pt x="41" y="164"/>
                      <a:pt x="41" y="164"/>
                      <a:pt x="41" y="164"/>
                    </a:cubicBezTo>
                    <a:cubicBezTo>
                      <a:pt x="41" y="164"/>
                      <a:pt x="41" y="164"/>
                      <a:pt x="41" y="164"/>
                    </a:cubicBezTo>
                    <a:cubicBezTo>
                      <a:pt x="41" y="164"/>
                      <a:pt x="41" y="164"/>
                      <a:pt x="41" y="164"/>
                    </a:cubicBezTo>
                    <a:cubicBezTo>
                      <a:pt x="41" y="164"/>
                      <a:pt x="41" y="164"/>
                      <a:pt x="41" y="165"/>
                    </a:cubicBezTo>
                    <a:cubicBezTo>
                      <a:pt x="41" y="165"/>
                      <a:pt x="41" y="165"/>
                      <a:pt x="41" y="165"/>
                    </a:cubicBezTo>
                    <a:cubicBezTo>
                      <a:pt x="41" y="165"/>
                      <a:pt x="41" y="165"/>
                      <a:pt x="41" y="165"/>
                    </a:cubicBezTo>
                    <a:cubicBezTo>
                      <a:pt x="41" y="165"/>
                      <a:pt x="41" y="165"/>
                      <a:pt x="42" y="165"/>
                    </a:cubicBezTo>
                    <a:cubicBezTo>
                      <a:pt x="42" y="165"/>
                      <a:pt x="42" y="165"/>
                      <a:pt x="42" y="165"/>
                    </a:cubicBezTo>
                    <a:cubicBezTo>
                      <a:pt x="42" y="164"/>
                      <a:pt x="43" y="163"/>
                      <a:pt x="45" y="163"/>
                    </a:cubicBezTo>
                    <a:cubicBezTo>
                      <a:pt x="47" y="163"/>
                      <a:pt x="48" y="164"/>
                      <a:pt x="48" y="164"/>
                    </a:cubicBezTo>
                    <a:cubicBezTo>
                      <a:pt x="49" y="164"/>
                      <a:pt x="49" y="164"/>
                      <a:pt x="49" y="164"/>
                    </a:cubicBezTo>
                    <a:cubicBezTo>
                      <a:pt x="50" y="163"/>
                      <a:pt x="51" y="161"/>
                      <a:pt x="53" y="159"/>
                    </a:cubicBezTo>
                    <a:cubicBezTo>
                      <a:pt x="52" y="159"/>
                      <a:pt x="51" y="159"/>
                      <a:pt x="51" y="159"/>
                    </a:cubicBezTo>
                    <a:cubicBezTo>
                      <a:pt x="51" y="159"/>
                      <a:pt x="50" y="158"/>
                      <a:pt x="50" y="157"/>
                    </a:cubicBezTo>
                    <a:cubicBezTo>
                      <a:pt x="49" y="157"/>
                      <a:pt x="48" y="156"/>
                      <a:pt x="48" y="155"/>
                    </a:cubicBezTo>
                    <a:cubicBezTo>
                      <a:pt x="46" y="154"/>
                      <a:pt x="45" y="151"/>
                      <a:pt x="44" y="152"/>
                    </a:cubicBezTo>
                    <a:cubicBezTo>
                      <a:pt x="42" y="153"/>
                      <a:pt x="42" y="153"/>
                      <a:pt x="41" y="152"/>
                    </a:cubicBezTo>
                    <a:cubicBezTo>
                      <a:pt x="41" y="152"/>
                      <a:pt x="38" y="150"/>
                      <a:pt x="37" y="149"/>
                    </a:cubicBezTo>
                    <a:cubicBezTo>
                      <a:pt x="35" y="148"/>
                      <a:pt x="33" y="149"/>
                      <a:pt x="33" y="148"/>
                    </a:cubicBezTo>
                    <a:cubicBezTo>
                      <a:pt x="33" y="148"/>
                      <a:pt x="32" y="146"/>
                      <a:pt x="31" y="145"/>
                    </a:cubicBezTo>
                    <a:cubicBezTo>
                      <a:pt x="30" y="145"/>
                      <a:pt x="30" y="143"/>
                      <a:pt x="31" y="142"/>
                    </a:cubicBezTo>
                    <a:cubicBezTo>
                      <a:pt x="32" y="142"/>
                      <a:pt x="35" y="146"/>
                      <a:pt x="35" y="146"/>
                    </a:cubicBezTo>
                    <a:cubicBezTo>
                      <a:pt x="35" y="146"/>
                      <a:pt x="33" y="141"/>
                      <a:pt x="32" y="139"/>
                    </a:cubicBezTo>
                    <a:cubicBezTo>
                      <a:pt x="30" y="137"/>
                      <a:pt x="31" y="135"/>
                      <a:pt x="29" y="131"/>
                    </a:cubicBezTo>
                    <a:cubicBezTo>
                      <a:pt x="27" y="128"/>
                      <a:pt x="27" y="126"/>
                      <a:pt x="26" y="126"/>
                    </a:cubicBezTo>
                    <a:cubicBezTo>
                      <a:pt x="25" y="125"/>
                      <a:pt x="21" y="127"/>
                      <a:pt x="20" y="126"/>
                    </a:cubicBezTo>
                    <a:cubicBezTo>
                      <a:pt x="20" y="126"/>
                      <a:pt x="21" y="125"/>
                      <a:pt x="22" y="125"/>
                    </a:cubicBezTo>
                    <a:cubicBezTo>
                      <a:pt x="22" y="124"/>
                      <a:pt x="20" y="122"/>
                      <a:pt x="19" y="120"/>
                    </a:cubicBezTo>
                    <a:cubicBezTo>
                      <a:pt x="18" y="118"/>
                      <a:pt x="20" y="118"/>
                      <a:pt x="20" y="116"/>
                    </a:cubicBezTo>
                    <a:cubicBezTo>
                      <a:pt x="20" y="114"/>
                      <a:pt x="20" y="115"/>
                      <a:pt x="19" y="114"/>
                    </a:cubicBezTo>
                    <a:cubicBezTo>
                      <a:pt x="19" y="112"/>
                      <a:pt x="23" y="108"/>
                      <a:pt x="23" y="106"/>
                    </a:cubicBezTo>
                    <a:cubicBezTo>
                      <a:pt x="24" y="103"/>
                      <a:pt x="26" y="99"/>
                      <a:pt x="27" y="97"/>
                    </a:cubicBezTo>
                    <a:cubicBezTo>
                      <a:pt x="27" y="96"/>
                      <a:pt x="29" y="95"/>
                      <a:pt x="29" y="94"/>
                    </a:cubicBezTo>
                    <a:cubicBezTo>
                      <a:pt x="29" y="93"/>
                      <a:pt x="29" y="90"/>
                      <a:pt x="28" y="88"/>
                    </a:cubicBezTo>
                    <a:cubicBezTo>
                      <a:pt x="28" y="86"/>
                      <a:pt x="30" y="84"/>
                      <a:pt x="30" y="84"/>
                    </a:cubicBezTo>
                    <a:cubicBezTo>
                      <a:pt x="30" y="83"/>
                      <a:pt x="29" y="82"/>
                      <a:pt x="28" y="81"/>
                    </a:cubicBezTo>
                    <a:cubicBezTo>
                      <a:pt x="28" y="81"/>
                      <a:pt x="28" y="80"/>
                      <a:pt x="29" y="79"/>
                    </a:cubicBezTo>
                    <a:cubicBezTo>
                      <a:pt x="30" y="78"/>
                      <a:pt x="30" y="79"/>
                      <a:pt x="31" y="79"/>
                    </a:cubicBezTo>
                    <a:cubicBezTo>
                      <a:pt x="33" y="79"/>
                      <a:pt x="35" y="77"/>
                      <a:pt x="36" y="77"/>
                    </a:cubicBezTo>
                    <a:cubicBezTo>
                      <a:pt x="37" y="77"/>
                      <a:pt x="38" y="78"/>
                      <a:pt x="40" y="79"/>
                    </a:cubicBezTo>
                    <a:cubicBezTo>
                      <a:pt x="42" y="79"/>
                      <a:pt x="40" y="80"/>
                      <a:pt x="39" y="82"/>
                    </a:cubicBezTo>
                    <a:cubicBezTo>
                      <a:pt x="39" y="84"/>
                      <a:pt x="38" y="86"/>
                      <a:pt x="38" y="87"/>
                    </a:cubicBezTo>
                    <a:cubicBezTo>
                      <a:pt x="38" y="88"/>
                      <a:pt x="39" y="88"/>
                      <a:pt x="40" y="88"/>
                    </a:cubicBezTo>
                    <a:cubicBezTo>
                      <a:pt x="41" y="88"/>
                      <a:pt x="46" y="87"/>
                      <a:pt x="49" y="87"/>
                    </a:cubicBezTo>
                    <a:cubicBezTo>
                      <a:pt x="51" y="87"/>
                      <a:pt x="51" y="90"/>
                      <a:pt x="52" y="90"/>
                    </a:cubicBezTo>
                    <a:cubicBezTo>
                      <a:pt x="53" y="91"/>
                      <a:pt x="54" y="91"/>
                      <a:pt x="55" y="91"/>
                    </a:cubicBezTo>
                    <a:cubicBezTo>
                      <a:pt x="56" y="91"/>
                      <a:pt x="55" y="92"/>
                      <a:pt x="55" y="93"/>
                    </a:cubicBezTo>
                    <a:cubicBezTo>
                      <a:pt x="55" y="94"/>
                      <a:pt x="57" y="94"/>
                      <a:pt x="59" y="94"/>
                    </a:cubicBezTo>
                    <a:cubicBezTo>
                      <a:pt x="59" y="93"/>
                      <a:pt x="59" y="91"/>
                      <a:pt x="59" y="91"/>
                    </a:cubicBezTo>
                    <a:cubicBezTo>
                      <a:pt x="59" y="90"/>
                      <a:pt x="58" y="89"/>
                      <a:pt x="57" y="88"/>
                    </a:cubicBezTo>
                    <a:cubicBezTo>
                      <a:pt x="57" y="88"/>
                      <a:pt x="57" y="88"/>
                      <a:pt x="57" y="88"/>
                    </a:cubicBezTo>
                    <a:cubicBezTo>
                      <a:pt x="57" y="88"/>
                      <a:pt x="57" y="88"/>
                      <a:pt x="57" y="88"/>
                    </a:cubicBezTo>
                    <a:cubicBezTo>
                      <a:pt x="57" y="88"/>
                      <a:pt x="57" y="88"/>
                      <a:pt x="57" y="88"/>
                    </a:cubicBezTo>
                    <a:cubicBezTo>
                      <a:pt x="56" y="88"/>
                      <a:pt x="56" y="87"/>
                      <a:pt x="56" y="86"/>
                    </a:cubicBezTo>
                    <a:cubicBezTo>
                      <a:pt x="56" y="85"/>
                      <a:pt x="56" y="84"/>
                      <a:pt x="56" y="84"/>
                    </a:cubicBezTo>
                    <a:cubicBezTo>
                      <a:pt x="56" y="83"/>
                      <a:pt x="54" y="81"/>
                      <a:pt x="54" y="81"/>
                    </a:cubicBezTo>
                    <a:cubicBezTo>
                      <a:pt x="54" y="81"/>
                      <a:pt x="54" y="81"/>
                      <a:pt x="54" y="81"/>
                    </a:cubicBezTo>
                    <a:cubicBezTo>
                      <a:pt x="54" y="81"/>
                      <a:pt x="54" y="81"/>
                      <a:pt x="54" y="81"/>
                    </a:cubicBezTo>
                    <a:cubicBezTo>
                      <a:pt x="54" y="81"/>
                      <a:pt x="54" y="79"/>
                      <a:pt x="54" y="78"/>
                    </a:cubicBezTo>
                    <a:cubicBezTo>
                      <a:pt x="54" y="78"/>
                      <a:pt x="56" y="76"/>
                      <a:pt x="58" y="76"/>
                    </a:cubicBezTo>
                    <a:cubicBezTo>
                      <a:pt x="58" y="75"/>
                      <a:pt x="59" y="75"/>
                      <a:pt x="59" y="75"/>
                    </a:cubicBezTo>
                    <a:cubicBezTo>
                      <a:pt x="59" y="75"/>
                      <a:pt x="59" y="74"/>
                      <a:pt x="60" y="74"/>
                    </a:cubicBezTo>
                    <a:cubicBezTo>
                      <a:pt x="60" y="73"/>
                      <a:pt x="60" y="71"/>
                      <a:pt x="61" y="71"/>
                    </a:cubicBezTo>
                    <a:cubicBezTo>
                      <a:pt x="61" y="70"/>
                      <a:pt x="62" y="70"/>
                      <a:pt x="64" y="69"/>
                    </a:cubicBezTo>
                    <a:cubicBezTo>
                      <a:pt x="65" y="68"/>
                      <a:pt x="66" y="68"/>
                      <a:pt x="66" y="68"/>
                    </a:cubicBezTo>
                    <a:cubicBezTo>
                      <a:pt x="66" y="68"/>
                      <a:pt x="66" y="68"/>
                      <a:pt x="66" y="68"/>
                    </a:cubicBezTo>
                    <a:cubicBezTo>
                      <a:pt x="66" y="68"/>
                      <a:pt x="69" y="68"/>
                      <a:pt x="71" y="68"/>
                    </a:cubicBezTo>
                    <a:cubicBezTo>
                      <a:pt x="72" y="68"/>
                      <a:pt x="74" y="68"/>
                      <a:pt x="75" y="68"/>
                    </a:cubicBezTo>
                    <a:cubicBezTo>
                      <a:pt x="77" y="68"/>
                      <a:pt x="78" y="68"/>
                      <a:pt x="80" y="68"/>
                    </a:cubicBezTo>
                    <a:cubicBezTo>
                      <a:pt x="81" y="68"/>
                      <a:pt x="81" y="68"/>
                      <a:pt x="82" y="68"/>
                    </a:cubicBezTo>
                    <a:cubicBezTo>
                      <a:pt x="83" y="68"/>
                      <a:pt x="84" y="69"/>
                      <a:pt x="85" y="69"/>
                    </a:cubicBezTo>
                    <a:cubicBezTo>
                      <a:pt x="85" y="69"/>
                      <a:pt x="85" y="69"/>
                      <a:pt x="85" y="69"/>
                    </a:cubicBezTo>
                    <a:cubicBezTo>
                      <a:pt x="85" y="69"/>
                      <a:pt x="85" y="69"/>
                      <a:pt x="85" y="69"/>
                    </a:cubicBezTo>
                    <a:cubicBezTo>
                      <a:pt x="85" y="69"/>
                      <a:pt x="86" y="68"/>
                      <a:pt x="87" y="68"/>
                    </a:cubicBezTo>
                    <a:cubicBezTo>
                      <a:pt x="88" y="67"/>
                      <a:pt x="89" y="66"/>
                      <a:pt x="89" y="66"/>
                    </a:cubicBezTo>
                    <a:cubicBezTo>
                      <a:pt x="89" y="66"/>
                      <a:pt x="89" y="64"/>
                      <a:pt x="89" y="62"/>
                    </a:cubicBezTo>
                    <a:cubicBezTo>
                      <a:pt x="89" y="61"/>
                      <a:pt x="88" y="60"/>
                      <a:pt x="88" y="59"/>
                    </a:cubicBezTo>
                    <a:cubicBezTo>
                      <a:pt x="88" y="58"/>
                      <a:pt x="89" y="56"/>
                      <a:pt x="90" y="56"/>
                    </a:cubicBezTo>
                    <a:cubicBezTo>
                      <a:pt x="90" y="56"/>
                      <a:pt x="90" y="56"/>
                      <a:pt x="90" y="56"/>
                    </a:cubicBezTo>
                    <a:cubicBezTo>
                      <a:pt x="90" y="56"/>
                      <a:pt x="90" y="55"/>
                      <a:pt x="90" y="54"/>
                    </a:cubicBezTo>
                    <a:cubicBezTo>
                      <a:pt x="90" y="54"/>
                      <a:pt x="90" y="54"/>
                      <a:pt x="90" y="54"/>
                    </a:cubicBezTo>
                    <a:cubicBezTo>
                      <a:pt x="89" y="54"/>
                      <a:pt x="89" y="54"/>
                      <a:pt x="89" y="53"/>
                    </a:cubicBezTo>
                    <a:cubicBezTo>
                      <a:pt x="88" y="53"/>
                      <a:pt x="88" y="52"/>
                      <a:pt x="88" y="51"/>
                    </a:cubicBezTo>
                    <a:cubicBezTo>
                      <a:pt x="88" y="51"/>
                      <a:pt x="89" y="50"/>
                      <a:pt x="88" y="50"/>
                    </a:cubicBezTo>
                    <a:cubicBezTo>
                      <a:pt x="88" y="50"/>
                      <a:pt x="88" y="50"/>
                      <a:pt x="87" y="50"/>
                    </a:cubicBezTo>
                    <a:cubicBezTo>
                      <a:pt x="86" y="50"/>
                      <a:pt x="86" y="50"/>
                      <a:pt x="86" y="50"/>
                    </a:cubicBezTo>
                    <a:cubicBezTo>
                      <a:pt x="84" y="50"/>
                      <a:pt x="84" y="49"/>
                      <a:pt x="84" y="48"/>
                    </a:cubicBezTo>
                    <a:cubicBezTo>
                      <a:pt x="84" y="48"/>
                      <a:pt x="84" y="48"/>
                      <a:pt x="84" y="48"/>
                    </a:cubicBezTo>
                    <a:cubicBezTo>
                      <a:pt x="84" y="48"/>
                      <a:pt x="84" y="48"/>
                      <a:pt x="84" y="48"/>
                    </a:cubicBezTo>
                    <a:cubicBezTo>
                      <a:pt x="84" y="47"/>
                      <a:pt x="82" y="46"/>
                      <a:pt x="82" y="45"/>
                    </a:cubicBezTo>
                    <a:cubicBezTo>
                      <a:pt x="82" y="44"/>
                      <a:pt x="82" y="44"/>
                      <a:pt x="82" y="44"/>
                    </a:cubicBezTo>
                    <a:cubicBezTo>
                      <a:pt x="82" y="44"/>
                      <a:pt x="82" y="44"/>
                      <a:pt x="82" y="44"/>
                    </a:cubicBezTo>
                    <a:cubicBezTo>
                      <a:pt x="81" y="44"/>
                      <a:pt x="81" y="43"/>
                      <a:pt x="81" y="41"/>
                    </a:cubicBezTo>
                    <a:cubicBezTo>
                      <a:pt x="81" y="40"/>
                      <a:pt x="81" y="40"/>
                      <a:pt x="81" y="39"/>
                    </a:cubicBezTo>
                    <a:cubicBezTo>
                      <a:pt x="81" y="38"/>
                      <a:pt x="81" y="36"/>
                      <a:pt x="82" y="36"/>
                    </a:cubicBezTo>
                    <a:cubicBezTo>
                      <a:pt x="82" y="35"/>
                      <a:pt x="82" y="35"/>
                      <a:pt x="82" y="35"/>
                    </a:cubicBezTo>
                    <a:cubicBezTo>
                      <a:pt x="82" y="35"/>
                      <a:pt x="80" y="33"/>
                      <a:pt x="78" y="32"/>
                    </a:cubicBezTo>
                    <a:cubicBezTo>
                      <a:pt x="77" y="31"/>
                      <a:pt x="76" y="30"/>
                      <a:pt x="75" y="29"/>
                    </a:cubicBezTo>
                    <a:cubicBezTo>
                      <a:pt x="75" y="29"/>
                      <a:pt x="74" y="27"/>
                      <a:pt x="74" y="26"/>
                    </a:cubicBezTo>
                    <a:cubicBezTo>
                      <a:pt x="73" y="25"/>
                      <a:pt x="73" y="25"/>
                      <a:pt x="73" y="25"/>
                    </a:cubicBezTo>
                    <a:cubicBezTo>
                      <a:pt x="72" y="24"/>
                      <a:pt x="71" y="24"/>
                      <a:pt x="70" y="24"/>
                    </a:cubicBezTo>
                    <a:cubicBezTo>
                      <a:pt x="69" y="23"/>
                      <a:pt x="67" y="23"/>
                      <a:pt x="67" y="23"/>
                    </a:cubicBezTo>
                    <a:cubicBezTo>
                      <a:pt x="67" y="23"/>
                      <a:pt x="66" y="23"/>
                      <a:pt x="66" y="24"/>
                    </a:cubicBezTo>
                    <a:cubicBezTo>
                      <a:pt x="65" y="24"/>
                      <a:pt x="65" y="24"/>
                      <a:pt x="65" y="25"/>
                    </a:cubicBezTo>
                    <a:cubicBezTo>
                      <a:pt x="64" y="25"/>
                      <a:pt x="64" y="26"/>
                      <a:pt x="64" y="27"/>
                    </a:cubicBezTo>
                    <a:cubicBezTo>
                      <a:pt x="64" y="27"/>
                      <a:pt x="64" y="28"/>
                      <a:pt x="64" y="28"/>
                    </a:cubicBezTo>
                    <a:cubicBezTo>
                      <a:pt x="63" y="29"/>
                      <a:pt x="62" y="28"/>
                      <a:pt x="61" y="28"/>
                    </a:cubicBezTo>
                    <a:cubicBezTo>
                      <a:pt x="61" y="28"/>
                      <a:pt x="61" y="28"/>
                      <a:pt x="60" y="28"/>
                    </a:cubicBezTo>
                    <a:cubicBezTo>
                      <a:pt x="60" y="28"/>
                      <a:pt x="60" y="29"/>
                      <a:pt x="59" y="29"/>
                    </a:cubicBezTo>
                    <a:cubicBezTo>
                      <a:pt x="59" y="29"/>
                      <a:pt x="58" y="30"/>
                      <a:pt x="58" y="30"/>
                    </a:cubicBezTo>
                    <a:cubicBezTo>
                      <a:pt x="57" y="30"/>
                      <a:pt x="53" y="27"/>
                      <a:pt x="52" y="26"/>
                    </a:cubicBezTo>
                    <a:cubicBezTo>
                      <a:pt x="52" y="26"/>
                      <a:pt x="52" y="26"/>
                      <a:pt x="52" y="26"/>
                    </a:cubicBezTo>
                    <a:cubicBezTo>
                      <a:pt x="52" y="26"/>
                      <a:pt x="51" y="27"/>
                      <a:pt x="50" y="28"/>
                    </a:cubicBezTo>
                    <a:cubicBezTo>
                      <a:pt x="49" y="28"/>
                      <a:pt x="49" y="29"/>
                      <a:pt x="48" y="29"/>
                    </a:cubicBezTo>
                    <a:cubicBezTo>
                      <a:pt x="48" y="29"/>
                      <a:pt x="47" y="30"/>
                      <a:pt x="46" y="31"/>
                    </a:cubicBezTo>
                    <a:cubicBezTo>
                      <a:pt x="44" y="33"/>
                      <a:pt x="43" y="35"/>
                      <a:pt x="42" y="35"/>
                    </a:cubicBezTo>
                    <a:cubicBezTo>
                      <a:pt x="42" y="35"/>
                      <a:pt x="41" y="34"/>
                      <a:pt x="41" y="34"/>
                    </a:cubicBezTo>
                    <a:cubicBezTo>
                      <a:pt x="40" y="34"/>
                      <a:pt x="40" y="34"/>
                      <a:pt x="40" y="33"/>
                    </a:cubicBezTo>
                    <a:cubicBezTo>
                      <a:pt x="39" y="33"/>
                      <a:pt x="39" y="32"/>
                      <a:pt x="40" y="31"/>
                    </a:cubicBezTo>
                    <a:cubicBezTo>
                      <a:pt x="40" y="30"/>
                      <a:pt x="40" y="30"/>
                      <a:pt x="40" y="30"/>
                    </a:cubicBezTo>
                    <a:cubicBezTo>
                      <a:pt x="40" y="29"/>
                      <a:pt x="41" y="29"/>
                      <a:pt x="41" y="28"/>
                    </a:cubicBezTo>
                    <a:cubicBezTo>
                      <a:pt x="41" y="28"/>
                      <a:pt x="42" y="27"/>
                      <a:pt x="42" y="27"/>
                    </a:cubicBezTo>
                    <a:cubicBezTo>
                      <a:pt x="42" y="27"/>
                      <a:pt x="42" y="27"/>
                      <a:pt x="42" y="27"/>
                    </a:cubicBezTo>
                    <a:cubicBezTo>
                      <a:pt x="42" y="27"/>
                      <a:pt x="41" y="26"/>
                      <a:pt x="41" y="25"/>
                    </a:cubicBezTo>
                    <a:cubicBezTo>
                      <a:pt x="41" y="25"/>
                      <a:pt x="41" y="24"/>
                      <a:pt x="41" y="23"/>
                    </a:cubicBezTo>
                    <a:cubicBezTo>
                      <a:pt x="40" y="22"/>
                      <a:pt x="41" y="20"/>
                      <a:pt x="42" y="18"/>
                    </a:cubicBezTo>
                    <a:cubicBezTo>
                      <a:pt x="42" y="17"/>
                      <a:pt x="43" y="16"/>
                      <a:pt x="42" y="16"/>
                    </a:cubicBezTo>
                    <a:cubicBezTo>
                      <a:pt x="42" y="16"/>
                      <a:pt x="42" y="16"/>
                      <a:pt x="42" y="16"/>
                    </a:cubicBezTo>
                    <a:cubicBezTo>
                      <a:pt x="42" y="15"/>
                      <a:pt x="42" y="15"/>
                      <a:pt x="42" y="14"/>
                    </a:cubicBezTo>
                    <a:cubicBezTo>
                      <a:pt x="42" y="14"/>
                      <a:pt x="42" y="14"/>
                      <a:pt x="42" y="14"/>
                    </a:cubicBezTo>
                    <a:cubicBezTo>
                      <a:pt x="42" y="14"/>
                      <a:pt x="41" y="13"/>
                      <a:pt x="41" y="13"/>
                    </a:cubicBezTo>
                    <a:cubicBezTo>
                      <a:pt x="41" y="12"/>
                      <a:pt x="41" y="12"/>
                      <a:pt x="42" y="11"/>
                    </a:cubicBezTo>
                    <a:cubicBezTo>
                      <a:pt x="42" y="11"/>
                      <a:pt x="42" y="10"/>
                      <a:pt x="42" y="10"/>
                    </a:cubicBezTo>
                    <a:cubicBezTo>
                      <a:pt x="42" y="9"/>
                      <a:pt x="40" y="10"/>
                      <a:pt x="38" y="10"/>
                    </a:cubicBezTo>
                    <a:cubicBezTo>
                      <a:pt x="37" y="10"/>
                      <a:pt x="36" y="10"/>
                      <a:pt x="35" y="10"/>
                    </a:cubicBezTo>
                    <a:cubicBezTo>
                      <a:pt x="33" y="10"/>
                      <a:pt x="33" y="10"/>
                      <a:pt x="33" y="9"/>
                    </a:cubicBezTo>
                    <a:cubicBezTo>
                      <a:pt x="33" y="9"/>
                      <a:pt x="33" y="9"/>
                      <a:pt x="33" y="8"/>
                    </a:cubicBezTo>
                    <a:cubicBezTo>
                      <a:pt x="33" y="8"/>
                      <a:pt x="33" y="8"/>
                      <a:pt x="33" y="8"/>
                    </a:cubicBezTo>
                    <a:cubicBezTo>
                      <a:pt x="33" y="7"/>
                      <a:pt x="33" y="6"/>
                      <a:pt x="34" y="5"/>
                    </a:cubicBezTo>
                    <a:cubicBezTo>
                      <a:pt x="34" y="5"/>
                      <a:pt x="35" y="5"/>
                      <a:pt x="35" y="5"/>
                    </a:cubicBezTo>
                    <a:cubicBezTo>
                      <a:pt x="35" y="4"/>
                      <a:pt x="35" y="4"/>
                      <a:pt x="34" y="3"/>
                    </a:cubicBezTo>
                    <a:cubicBezTo>
                      <a:pt x="34" y="3"/>
                      <a:pt x="34" y="2"/>
                      <a:pt x="34" y="2"/>
                    </a:cubicBezTo>
                    <a:cubicBezTo>
                      <a:pt x="33" y="2"/>
                      <a:pt x="32" y="2"/>
                      <a:pt x="32" y="2"/>
                    </a:cubicBezTo>
                    <a:cubicBezTo>
                      <a:pt x="31" y="3"/>
                      <a:pt x="31" y="3"/>
                      <a:pt x="31" y="3"/>
                    </a:cubicBezTo>
                    <a:cubicBezTo>
                      <a:pt x="30" y="3"/>
                      <a:pt x="30" y="2"/>
                      <a:pt x="30" y="1"/>
                    </a:cubicBezTo>
                    <a:cubicBezTo>
                      <a:pt x="30" y="1"/>
                      <a:pt x="30" y="1"/>
                      <a:pt x="30" y="1"/>
                    </a:cubicBezTo>
                    <a:cubicBezTo>
                      <a:pt x="30" y="1"/>
                      <a:pt x="30" y="1"/>
                      <a:pt x="30" y="1"/>
                    </a:cubicBezTo>
                    <a:cubicBezTo>
                      <a:pt x="29" y="1"/>
                      <a:pt x="29" y="0"/>
                      <a:pt x="28" y="0"/>
                    </a:cubicBezTo>
                    <a:cubicBezTo>
                      <a:pt x="28" y="0"/>
                      <a:pt x="28" y="0"/>
                      <a:pt x="28" y="0"/>
                    </a:cubicBezTo>
                    <a:cubicBezTo>
                      <a:pt x="28" y="0"/>
                      <a:pt x="27" y="0"/>
                      <a:pt x="26" y="1"/>
                    </a:cubicBezTo>
                    <a:cubicBezTo>
                      <a:pt x="26" y="1"/>
                      <a:pt x="25" y="1"/>
                      <a:pt x="25" y="1"/>
                    </a:cubicBezTo>
                    <a:cubicBezTo>
                      <a:pt x="25" y="1"/>
                      <a:pt x="25" y="1"/>
                      <a:pt x="25" y="1"/>
                    </a:cubicBezTo>
                    <a:cubicBezTo>
                      <a:pt x="25" y="1"/>
                      <a:pt x="24" y="1"/>
                      <a:pt x="24" y="1"/>
                    </a:cubicBezTo>
                    <a:cubicBezTo>
                      <a:pt x="24" y="1"/>
                      <a:pt x="23" y="0"/>
                      <a:pt x="23" y="0"/>
                    </a:cubicBezTo>
                    <a:cubicBezTo>
                      <a:pt x="23" y="0"/>
                      <a:pt x="23" y="1"/>
                      <a:pt x="23" y="1"/>
                    </a:cubicBezTo>
                    <a:cubicBezTo>
                      <a:pt x="24" y="2"/>
                      <a:pt x="24" y="3"/>
                      <a:pt x="23" y="3"/>
                    </a:cubicBezTo>
                    <a:cubicBezTo>
                      <a:pt x="23" y="4"/>
                      <a:pt x="22" y="4"/>
                      <a:pt x="22" y="4"/>
                    </a:cubicBezTo>
                    <a:cubicBezTo>
                      <a:pt x="21" y="4"/>
                      <a:pt x="20" y="4"/>
                      <a:pt x="20" y="4"/>
                    </a:cubicBezTo>
                    <a:cubicBezTo>
                      <a:pt x="19" y="4"/>
                      <a:pt x="19" y="5"/>
                      <a:pt x="19" y="5"/>
                    </a:cubicBezTo>
                    <a:cubicBezTo>
                      <a:pt x="19" y="6"/>
                      <a:pt x="19" y="7"/>
                      <a:pt x="18" y="7"/>
                    </a:cubicBezTo>
                    <a:cubicBezTo>
                      <a:pt x="17" y="7"/>
                      <a:pt x="15" y="8"/>
                      <a:pt x="13" y="8"/>
                    </a:cubicBezTo>
                    <a:cubicBezTo>
                      <a:pt x="13" y="8"/>
                      <a:pt x="13" y="8"/>
                      <a:pt x="13" y="8"/>
                    </a:cubicBezTo>
                    <a:cubicBezTo>
                      <a:pt x="12" y="9"/>
                      <a:pt x="11" y="8"/>
                      <a:pt x="10" y="8"/>
                    </a:cubicBezTo>
                    <a:cubicBezTo>
                      <a:pt x="9" y="7"/>
                      <a:pt x="7" y="7"/>
                      <a:pt x="7" y="7"/>
                    </a:cubicBezTo>
                    <a:cubicBezTo>
                      <a:pt x="7" y="7"/>
                      <a:pt x="7" y="8"/>
                      <a:pt x="7" y="8"/>
                    </a:cubicBezTo>
                    <a:cubicBezTo>
                      <a:pt x="6" y="9"/>
                      <a:pt x="6" y="9"/>
                      <a:pt x="6" y="9"/>
                    </a:cubicBezTo>
                    <a:cubicBezTo>
                      <a:pt x="6" y="10"/>
                      <a:pt x="6" y="11"/>
                      <a:pt x="6" y="12"/>
                    </a:cubicBezTo>
                    <a:cubicBezTo>
                      <a:pt x="6" y="12"/>
                      <a:pt x="6" y="13"/>
                      <a:pt x="6" y="13"/>
                    </a:cubicBezTo>
                    <a:cubicBezTo>
                      <a:pt x="5" y="14"/>
                      <a:pt x="5" y="14"/>
                      <a:pt x="5" y="14"/>
                    </a:cubicBezTo>
                    <a:cubicBezTo>
                      <a:pt x="5" y="15"/>
                      <a:pt x="4" y="15"/>
                      <a:pt x="4" y="16"/>
                    </a:cubicBezTo>
                    <a:cubicBezTo>
                      <a:pt x="4" y="17"/>
                      <a:pt x="4" y="18"/>
                      <a:pt x="5" y="20"/>
                    </a:cubicBezTo>
                    <a:cubicBezTo>
                      <a:pt x="5" y="20"/>
                      <a:pt x="5" y="21"/>
                      <a:pt x="5" y="21"/>
                    </a:cubicBezTo>
                    <a:cubicBezTo>
                      <a:pt x="5" y="21"/>
                      <a:pt x="4" y="21"/>
                      <a:pt x="4" y="21"/>
                    </a:cubicBezTo>
                    <a:cubicBezTo>
                      <a:pt x="3" y="21"/>
                      <a:pt x="3" y="21"/>
                      <a:pt x="2" y="21"/>
                    </a:cubicBezTo>
                    <a:cubicBezTo>
                      <a:pt x="1" y="21"/>
                      <a:pt x="0" y="21"/>
                      <a:pt x="0" y="21"/>
                    </a:cubicBezTo>
                    <a:cubicBezTo>
                      <a:pt x="0" y="21"/>
                      <a:pt x="0" y="21"/>
                      <a:pt x="0" y="21"/>
                    </a:cubicBezTo>
                    <a:cubicBezTo>
                      <a:pt x="0" y="21"/>
                      <a:pt x="0" y="22"/>
                      <a:pt x="0" y="22"/>
                    </a:cubicBezTo>
                    <a:cubicBezTo>
                      <a:pt x="1" y="23"/>
                      <a:pt x="1" y="24"/>
                      <a:pt x="1" y="24"/>
                    </a:cubicBezTo>
                    <a:cubicBezTo>
                      <a:pt x="1" y="24"/>
                      <a:pt x="1" y="24"/>
                      <a:pt x="2" y="24"/>
                    </a:cubicBezTo>
                    <a:cubicBezTo>
                      <a:pt x="2" y="24"/>
                      <a:pt x="3" y="24"/>
                      <a:pt x="4" y="24"/>
                    </a:cubicBezTo>
                    <a:cubicBezTo>
                      <a:pt x="4" y="24"/>
                      <a:pt x="4" y="25"/>
                      <a:pt x="4" y="26"/>
                    </a:cubicBezTo>
                    <a:cubicBezTo>
                      <a:pt x="5" y="26"/>
                      <a:pt x="5" y="27"/>
                      <a:pt x="5" y="28"/>
                    </a:cubicBezTo>
                    <a:cubicBezTo>
                      <a:pt x="4" y="28"/>
                      <a:pt x="4" y="28"/>
                      <a:pt x="4" y="28"/>
                    </a:cubicBezTo>
                    <a:cubicBezTo>
                      <a:pt x="4" y="29"/>
                      <a:pt x="3" y="29"/>
                      <a:pt x="4" y="29"/>
                    </a:cubicBezTo>
                    <a:cubicBezTo>
                      <a:pt x="4" y="29"/>
                      <a:pt x="4" y="30"/>
                      <a:pt x="5" y="31"/>
                    </a:cubicBezTo>
                    <a:cubicBezTo>
                      <a:pt x="6" y="32"/>
                      <a:pt x="7" y="33"/>
                      <a:pt x="8" y="34"/>
                    </a:cubicBezTo>
                    <a:cubicBezTo>
                      <a:pt x="10" y="36"/>
                      <a:pt x="12" y="38"/>
                      <a:pt x="13" y="39"/>
                    </a:cubicBezTo>
                    <a:cubicBezTo>
                      <a:pt x="13" y="40"/>
                      <a:pt x="13" y="40"/>
                      <a:pt x="13" y="40"/>
                    </a:cubicBezTo>
                    <a:cubicBezTo>
                      <a:pt x="14" y="40"/>
                      <a:pt x="14" y="41"/>
                      <a:pt x="14" y="43"/>
                    </a:cubicBezTo>
                    <a:cubicBezTo>
                      <a:pt x="14" y="44"/>
                      <a:pt x="15" y="44"/>
                      <a:pt x="15" y="45"/>
                    </a:cubicBezTo>
                    <a:cubicBezTo>
                      <a:pt x="15" y="44"/>
                      <a:pt x="15" y="44"/>
                      <a:pt x="16" y="44"/>
                    </a:cubicBezTo>
                    <a:cubicBezTo>
                      <a:pt x="17" y="44"/>
                      <a:pt x="17" y="44"/>
                      <a:pt x="18" y="44"/>
                    </a:cubicBezTo>
                    <a:cubicBezTo>
                      <a:pt x="18" y="45"/>
                      <a:pt x="18" y="45"/>
                      <a:pt x="18" y="45"/>
                    </a:cubicBezTo>
                    <a:cubicBezTo>
                      <a:pt x="18" y="46"/>
                      <a:pt x="18" y="46"/>
                      <a:pt x="18" y="47"/>
                    </a:cubicBezTo>
                    <a:cubicBezTo>
                      <a:pt x="17" y="48"/>
                      <a:pt x="17" y="49"/>
                      <a:pt x="16" y="49"/>
                    </a:cubicBezTo>
                    <a:cubicBezTo>
                      <a:pt x="16" y="49"/>
                      <a:pt x="15" y="49"/>
                      <a:pt x="15" y="50"/>
                    </a:cubicBezTo>
                    <a:cubicBezTo>
                      <a:pt x="14" y="50"/>
                      <a:pt x="13" y="50"/>
                      <a:pt x="13" y="50"/>
                    </a:cubicBezTo>
                    <a:cubicBezTo>
                      <a:pt x="13" y="50"/>
                      <a:pt x="13" y="51"/>
                      <a:pt x="13" y="53"/>
                    </a:cubicBezTo>
                    <a:cubicBezTo>
                      <a:pt x="14" y="55"/>
                      <a:pt x="14" y="57"/>
                      <a:pt x="13" y="58"/>
                    </a:cubicBezTo>
                    <a:cubicBezTo>
                      <a:pt x="13" y="58"/>
                      <a:pt x="12" y="58"/>
                      <a:pt x="11" y="58"/>
                    </a:cubicBezTo>
                    <a:cubicBezTo>
                      <a:pt x="11" y="59"/>
                      <a:pt x="10" y="59"/>
                      <a:pt x="10" y="59"/>
                    </a:cubicBezTo>
                    <a:cubicBezTo>
                      <a:pt x="10" y="59"/>
                      <a:pt x="10" y="60"/>
                      <a:pt x="10" y="60"/>
                    </a:cubicBezTo>
                    <a:cubicBezTo>
                      <a:pt x="10" y="60"/>
                      <a:pt x="10" y="61"/>
                      <a:pt x="10" y="61"/>
                    </a:cubicBezTo>
                    <a:cubicBezTo>
                      <a:pt x="10" y="61"/>
                      <a:pt x="10" y="62"/>
                      <a:pt x="11" y="63"/>
                    </a:cubicBezTo>
                    <a:cubicBezTo>
                      <a:pt x="11" y="64"/>
                      <a:pt x="11" y="65"/>
                      <a:pt x="12" y="65"/>
                    </a:cubicBezTo>
                    <a:cubicBezTo>
                      <a:pt x="12" y="65"/>
                      <a:pt x="12" y="66"/>
                      <a:pt x="13" y="67"/>
                    </a:cubicBezTo>
                    <a:cubicBezTo>
                      <a:pt x="16" y="70"/>
                      <a:pt x="20" y="75"/>
                      <a:pt x="20" y="75"/>
                    </a:cubicBezTo>
                    <a:cubicBezTo>
                      <a:pt x="20" y="75"/>
                      <a:pt x="20" y="76"/>
                      <a:pt x="20" y="76"/>
                    </a:cubicBezTo>
                    <a:cubicBezTo>
                      <a:pt x="21" y="78"/>
                      <a:pt x="21" y="82"/>
                      <a:pt x="20" y="82"/>
                    </a:cubicBezTo>
                    <a:cubicBezTo>
                      <a:pt x="20" y="83"/>
                      <a:pt x="20" y="83"/>
                      <a:pt x="20" y="83"/>
                    </a:cubicBezTo>
                    <a:cubicBezTo>
                      <a:pt x="19" y="83"/>
                      <a:pt x="19" y="83"/>
                      <a:pt x="19" y="83"/>
                    </a:cubicBezTo>
                    <a:cubicBezTo>
                      <a:pt x="19" y="84"/>
                      <a:pt x="19" y="84"/>
                      <a:pt x="20" y="84"/>
                    </a:cubicBezTo>
                    <a:cubicBezTo>
                      <a:pt x="20" y="86"/>
                      <a:pt x="22" y="88"/>
                      <a:pt x="23" y="89"/>
                    </a:cubicBezTo>
                    <a:cubicBezTo>
                      <a:pt x="23" y="89"/>
                      <a:pt x="23" y="90"/>
                      <a:pt x="24" y="91"/>
                    </a:cubicBezTo>
                    <a:cubicBezTo>
                      <a:pt x="24" y="93"/>
                      <a:pt x="25" y="96"/>
                      <a:pt x="25" y="96"/>
                    </a:cubicBezTo>
                    <a:cubicBezTo>
                      <a:pt x="25" y="96"/>
                      <a:pt x="24" y="98"/>
                      <a:pt x="22" y="100"/>
                    </a:cubicBezTo>
                    <a:cubicBezTo>
                      <a:pt x="21" y="102"/>
                      <a:pt x="20" y="105"/>
                      <a:pt x="19" y="105"/>
                    </a:cubicBezTo>
                    <a:cubicBezTo>
                      <a:pt x="19" y="105"/>
                      <a:pt x="19" y="105"/>
                      <a:pt x="19" y="105"/>
                    </a:cubicBezTo>
                    <a:cubicBezTo>
                      <a:pt x="19" y="106"/>
                      <a:pt x="19" y="106"/>
                      <a:pt x="18" y="106"/>
                    </a:cubicBezTo>
                    <a:cubicBezTo>
                      <a:pt x="17" y="107"/>
                      <a:pt x="17" y="107"/>
                      <a:pt x="17" y="108"/>
                    </a:cubicBezTo>
                    <a:cubicBezTo>
                      <a:pt x="17" y="109"/>
                      <a:pt x="17" y="110"/>
                      <a:pt x="16" y="111"/>
                    </a:cubicBezTo>
                    <a:cubicBezTo>
                      <a:pt x="16" y="112"/>
                      <a:pt x="16" y="112"/>
                      <a:pt x="15" y="113"/>
                    </a:cubicBezTo>
                    <a:cubicBezTo>
                      <a:pt x="15" y="114"/>
                      <a:pt x="14" y="115"/>
                      <a:pt x="13" y="11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05" name="Freeform 655">
                <a:extLst>
                  <a:ext uri="{FF2B5EF4-FFF2-40B4-BE49-F238E27FC236}">
                    <a16:creationId xmlns:a16="http://schemas.microsoft.com/office/drawing/2014/main" id="{6AD84BF5-D139-DC44-8753-8A294E059478}"/>
                  </a:ext>
                </a:extLst>
              </p:cNvPr>
              <p:cNvSpPr>
                <a:spLocks/>
              </p:cNvSpPr>
              <p:nvPr/>
            </p:nvSpPr>
            <p:spPr bwMode="auto">
              <a:xfrm>
                <a:off x="6877050" y="3705225"/>
                <a:ext cx="133350" cy="104775"/>
              </a:xfrm>
              <a:custGeom>
                <a:avLst/>
                <a:gdLst>
                  <a:gd name="T0" fmla="*/ 6 w 58"/>
                  <a:gd name="T1" fmla="*/ 31 h 46"/>
                  <a:gd name="T2" fmla="*/ 8 w 58"/>
                  <a:gd name="T3" fmla="*/ 38 h 46"/>
                  <a:gd name="T4" fmla="*/ 11 w 58"/>
                  <a:gd name="T5" fmla="*/ 42 h 46"/>
                  <a:gd name="T6" fmla="*/ 15 w 58"/>
                  <a:gd name="T7" fmla="*/ 43 h 46"/>
                  <a:gd name="T8" fmla="*/ 14 w 58"/>
                  <a:gd name="T9" fmla="*/ 45 h 46"/>
                  <a:gd name="T10" fmla="*/ 22 w 58"/>
                  <a:gd name="T11" fmla="*/ 46 h 46"/>
                  <a:gd name="T12" fmla="*/ 25 w 58"/>
                  <a:gd name="T13" fmla="*/ 44 h 46"/>
                  <a:gd name="T14" fmla="*/ 28 w 58"/>
                  <a:gd name="T15" fmla="*/ 41 h 46"/>
                  <a:gd name="T16" fmla="*/ 29 w 58"/>
                  <a:gd name="T17" fmla="*/ 40 h 46"/>
                  <a:gd name="T18" fmla="*/ 34 w 58"/>
                  <a:gd name="T19" fmla="*/ 41 h 46"/>
                  <a:gd name="T20" fmla="*/ 37 w 58"/>
                  <a:gd name="T21" fmla="*/ 40 h 46"/>
                  <a:gd name="T22" fmla="*/ 41 w 58"/>
                  <a:gd name="T23" fmla="*/ 41 h 46"/>
                  <a:gd name="T24" fmla="*/ 42 w 58"/>
                  <a:gd name="T25" fmla="*/ 40 h 46"/>
                  <a:gd name="T26" fmla="*/ 38 w 58"/>
                  <a:gd name="T27" fmla="*/ 35 h 46"/>
                  <a:gd name="T28" fmla="*/ 40 w 58"/>
                  <a:gd name="T29" fmla="*/ 32 h 46"/>
                  <a:gd name="T30" fmla="*/ 43 w 58"/>
                  <a:gd name="T31" fmla="*/ 32 h 46"/>
                  <a:gd name="T32" fmla="*/ 44 w 58"/>
                  <a:gd name="T33" fmla="*/ 33 h 46"/>
                  <a:gd name="T34" fmla="*/ 44 w 58"/>
                  <a:gd name="T35" fmla="*/ 30 h 46"/>
                  <a:gd name="T36" fmla="*/ 47 w 58"/>
                  <a:gd name="T37" fmla="*/ 28 h 46"/>
                  <a:gd name="T38" fmla="*/ 51 w 58"/>
                  <a:gd name="T39" fmla="*/ 27 h 46"/>
                  <a:gd name="T40" fmla="*/ 53 w 58"/>
                  <a:gd name="T41" fmla="*/ 20 h 46"/>
                  <a:gd name="T42" fmla="*/ 56 w 58"/>
                  <a:gd name="T43" fmla="*/ 15 h 46"/>
                  <a:gd name="T44" fmla="*/ 57 w 58"/>
                  <a:gd name="T45" fmla="*/ 12 h 46"/>
                  <a:gd name="T46" fmla="*/ 56 w 58"/>
                  <a:gd name="T47" fmla="*/ 8 h 46"/>
                  <a:gd name="T48" fmla="*/ 56 w 58"/>
                  <a:gd name="T49" fmla="*/ 0 h 46"/>
                  <a:gd name="T50" fmla="*/ 56 w 58"/>
                  <a:gd name="T51" fmla="*/ 0 h 46"/>
                  <a:gd name="T52" fmla="*/ 55 w 58"/>
                  <a:gd name="T53" fmla="*/ 0 h 46"/>
                  <a:gd name="T54" fmla="*/ 54 w 58"/>
                  <a:gd name="T55" fmla="*/ 1 h 46"/>
                  <a:gd name="T56" fmla="*/ 48 w 58"/>
                  <a:gd name="T57" fmla="*/ 2 h 46"/>
                  <a:gd name="T58" fmla="*/ 44 w 58"/>
                  <a:gd name="T59" fmla="*/ 1 h 46"/>
                  <a:gd name="T60" fmla="*/ 42 w 58"/>
                  <a:gd name="T61" fmla="*/ 5 h 46"/>
                  <a:gd name="T62" fmla="*/ 42 w 58"/>
                  <a:gd name="T63" fmla="*/ 8 h 46"/>
                  <a:gd name="T64" fmla="*/ 41 w 58"/>
                  <a:gd name="T65" fmla="*/ 8 h 46"/>
                  <a:gd name="T66" fmla="*/ 37 w 58"/>
                  <a:gd name="T67" fmla="*/ 7 h 46"/>
                  <a:gd name="T68" fmla="*/ 35 w 58"/>
                  <a:gd name="T69" fmla="*/ 6 h 46"/>
                  <a:gd name="T70" fmla="*/ 32 w 58"/>
                  <a:gd name="T71" fmla="*/ 4 h 46"/>
                  <a:gd name="T72" fmla="*/ 30 w 58"/>
                  <a:gd name="T73" fmla="*/ 4 h 46"/>
                  <a:gd name="T74" fmla="*/ 30 w 58"/>
                  <a:gd name="T75" fmla="*/ 4 h 46"/>
                  <a:gd name="T76" fmla="*/ 29 w 58"/>
                  <a:gd name="T77" fmla="*/ 4 h 46"/>
                  <a:gd name="T78" fmla="*/ 27 w 58"/>
                  <a:gd name="T79" fmla="*/ 3 h 46"/>
                  <a:gd name="T80" fmla="*/ 20 w 58"/>
                  <a:gd name="T81" fmla="*/ 3 h 46"/>
                  <a:gd name="T82" fmla="*/ 12 w 58"/>
                  <a:gd name="T83" fmla="*/ 3 h 46"/>
                  <a:gd name="T84" fmla="*/ 9 w 58"/>
                  <a:gd name="T85" fmla="*/ 4 h 46"/>
                  <a:gd name="T86" fmla="*/ 6 w 58"/>
                  <a:gd name="T87" fmla="*/ 8 h 46"/>
                  <a:gd name="T88" fmla="*/ 3 w 58"/>
                  <a:gd name="T89" fmla="*/ 10 h 46"/>
                  <a:gd name="T90" fmla="*/ 0 w 58"/>
                  <a:gd name="T91" fmla="*/ 15 h 46"/>
                  <a:gd name="T92" fmla="*/ 2 w 58"/>
                  <a:gd name="T93" fmla="*/ 20 h 46"/>
                  <a:gd name="T94" fmla="*/ 2 w 58"/>
                  <a:gd name="T95" fmla="*/ 21 h 46"/>
                  <a:gd name="T96" fmla="*/ 2 w 58"/>
                  <a:gd name="T97" fmla="*/ 22 h 46"/>
                  <a:gd name="T98" fmla="*/ 5 w 58"/>
                  <a:gd name="T99" fmla="*/ 2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 h="46">
                    <a:moveTo>
                      <a:pt x="5" y="28"/>
                    </a:moveTo>
                    <a:cubicBezTo>
                      <a:pt x="6" y="29"/>
                      <a:pt x="5" y="29"/>
                      <a:pt x="6" y="31"/>
                    </a:cubicBezTo>
                    <a:cubicBezTo>
                      <a:pt x="8" y="33"/>
                      <a:pt x="9" y="35"/>
                      <a:pt x="9" y="35"/>
                    </a:cubicBezTo>
                    <a:cubicBezTo>
                      <a:pt x="9" y="36"/>
                      <a:pt x="8" y="37"/>
                      <a:pt x="8" y="38"/>
                    </a:cubicBezTo>
                    <a:cubicBezTo>
                      <a:pt x="7" y="39"/>
                      <a:pt x="8" y="40"/>
                      <a:pt x="9" y="41"/>
                    </a:cubicBezTo>
                    <a:cubicBezTo>
                      <a:pt x="9" y="43"/>
                      <a:pt x="10" y="42"/>
                      <a:pt x="11" y="42"/>
                    </a:cubicBezTo>
                    <a:cubicBezTo>
                      <a:pt x="13" y="42"/>
                      <a:pt x="12" y="39"/>
                      <a:pt x="13" y="38"/>
                    </a:cubicBezTo>
                    <a:cubicBezTo>
                      <a:pt x="14" y="38"/>
                      <a:pt x="14" y="41"/>
                      <a:pt x="15" y="43"/>
                    </a:cubicBezTo>
                    <a:cubicBezTo>
                      <a:pt x="15" y="44"/>
                      <a:pt x="14" y="43"/>
                      <a:pt x="13" y="43"/>
                    </a:cubicBezTo>
                    <a:cubicBezTo>
                      <a:pt x="13" y="43"/>
                      <a:pt x="13" y="44"/>
                      <a:pt x="14" y="45"/>
                    </a:cubicBezTo>
                    <a:cubicBezTo>
                      <a:pt x="14" y="46"/>
                      <a:pt x="16" y="45"/>
                      <a:pt x="17" y="45"/>
                    </a:cubicBezTo>
                    <a:cubicBezTo>
                      <a:pt x="18" y="45"/>
                      <a:pt x="21" y="45"/>
                      <a:pt x="22" y="46"/>
                    </a:cubicBezTo>
                    <a:cubicBezTo>
                      <a:pt x="23" y="45"/>
                      <a:pt x="23" y="45"/>
                      <a:pt x="23" y="45"/>
                    </a:cubicBezTo>
                    <a:cubicBezTo>
                      <a:pt x="24" y="44"/>
                      <a:pt x="24" y="44"/>
                      <a:pt x="25" y="44"/>
                    </a:cubicBezTo>
                    <a:cubicBezTo>
                      <a:pt x="26" y="43"/>
                      <a:pt x="27" y="43"/>
                      <a:pt x="27" y="43"/>
                    </a:cubicBezTo>
                    <a:cubicBezTo>
                      <a:pt x="28" y="42"/>
                      <a:pt x="28" y="42"/>
                      <a:pt x="28" y="41"/>
                    </a:cubicBezTo>
                    <a:cubicBezTo>
                      <a:pt x="28" y="41"/>
                      <a:pt x="28" y="41"/>
                      <a:pt x="28" y="41"/>
                    </a:cubicBezTo>
                    <a:cubicBezTo>
                      <a:pt x="28" y="41"/>
                      <a:pt x="29" y="40"/>
                      <a:pt x="29" y="40"/>
                    </a:cubicBezTo>
                    <a:cubicBezTo>
                      <a:pt x="30" y="40"/>
                      <a:pt x="30" y="39"/>
                      <a:pt x="31" y="40"/>
                    </a:cubicBezTo>
                    <a:cubicBezTo>
                      <a:pt x="32" y="40"/>
                      <a:pt x="32" y="40"/>
                      <a:pt x="34" y="41"/>
                    </a:cubicBezTo>
                    <a:cubicBezTo>
                      <a:pt x="35" y="41"/>
                      <a:pt x="35" y="41"/>
                      <a:pt x="36" y="40"/>
                    </a:cubicBezTo>
                    <a:cubicBezTo>
                      <a:pt x="36" y="40"/>
                      <a:pt x="37" y="40"/>
                      <a:pt x="37" y="40"/>
                    </a:cubicBezTo>
                    <a:cubicBezTo>
                      <a:pt x="39" y="39"/>
                      <a:pt x="39" y="40"/>
                      <a:pt x="40" y="41"/>
                    </a:cubicBezTo>
                    <a:cubicBezTo>
                      <a:pt x="41" y="41"/>
                      <a:pt x="41" y="41"/>
                      <a:pt x="41" y="41"/>
                    </a:cubicBezTo>
                    <a:cubicBezTo>
                      <a:pt x="42" y="41"/>
                      <a:pt x="42" y="41"/>
                      <a:pt x="42" y="41"/>
                    </a:cubicBezTo>
                    <a:cubicBezTo>
                      <a:pt x="42" y="41"/>
                      <a:pt x="42" y="40"/>
                      <a:pt x="42" y="40"/>
                    </a:cubicBezTo>
                    <a:cubicBezTo>
                      <a:pt x="43" y="40"/>
                      <a:pt x="41" y="38"/>
                      <a:pt x="40" y="37"/>
                    </a:cubicBezTo>
                    <a:cubicBezTo>
                      <a:pt x="39" y="36"/>
                      <a:pt x="38" y="35"/>
                      <a:pt x="38" y="35"/>
                    </a:cubicBezTo>
                    <a:cubicBezTo>
                      <a:pt x="38" y="34"/>
                      <a:pt x="38" y="33"/>
                      <a:pt x="39" y="33"/>
                    </a:cubicBezTo>
                    <a:cubicBezTo>
                      <a:pt x="39" y="32"/>
                      <a:pt x="40" y="32"/>
                      <a:pt x="40" y="32"/>
                    </a:cubicBezTo>
                    <a:cubicBezTo>
                      <a:pt x="41" y="31"/>
                      <a:pt x="42" y="32"/>
                      <a:pt x="43" y="32"/>
                    </a:cubicBezTo>
                    <a:cubicBezTo>
                      <a:pt x="43" y="32"/>
                      <a:pt x="43" y="32"/>
                      <a:pt x="43" y="32"/>
                    </a:cubicBezTo>
                    <a:cubicBezTo>
                      <a:pt x="44" y="32"/>
                      <a:pt x="44" y="32"/>
                      <a:pt x="44" y="33"/>
                    </a:cubicBezTo>
                    <a:cubicBezTo>
                      <a:pt x="44" y="33"/>
                      <a:pt x="44" y="33"/>
                      <a:pt x="44" y="33"/>
                    </a:cubicBezTo>
                    <a:cubicBezTo>
                      <a:pt x="44" y="33"/>
                      <a:pt x="44" y="32"/>
                      <a:pt x="44" y="32"/>
                    </a:cubicBezTo>
                    <a:cubicBezTo>
                      <a:pt x="44" y="31"/>
                      <a:pt x="44" y="30"/>
                      <a:pt x="44" y="30"/>
                    </a:cubicBezTo>
                    <a:cubicBezTo>
                      <a:pt x="44" y="29"/>
                      <a:pt x="46" y="28"/>
                      <a:pt x="47" y="28"/>
                    </a:cubicBezTo>
                    <a:cubicBezTo>
                      <a:pt x="47" y="28"/>
                      <a:pt x="47" y="28"/>
                      <a:pt x="47" y="28"/>
                    </a:cubicBezTo>
                    <a:cubicBezTo>
                      <a:pt x="48" y="28"/>
                      <a:pt x="48" y="28"/>
                      <a:pt x="49" y="28"/>
                    </a:cubicBezTo>
                    <a:cubicBezTo>
                      <a:pt x="49" y="28"/>
                      <a:pt x="50" y="27"/>
                      <a:pt x="51" y="27"/>
                    </a:cubicBezTo>
                    <a:cubicBezTo>
                      <a:pt x="51" y="27"/>
                      <a:pt x="52" y="26"/>
                      <a:pt x="52" y="25"/>
                    </a:cubicBezTo>
                    <a:cubicBezTo>
                      <a:pt x="53" y="24"/>
                      <a:pt x="53" y="22"/>
                      <a:pt x="53" y="20"/>
                    </a:cubicBezTo>
                    <a:cubicBezTo>
                      <a:pt x="53" y="20"/>
                      <a:pt x="53" y="20"/>
                      <a:pt x="53" y="19"/>
                    </a:cubicBezTo>
                    <a:cubicBezTo>
                      <a:pt x="53" y="18"/>
                      <a:pt x="54" y="17"/>
                      <a:pt x="56" y="15"/>
                    </a:cubicBezTo>
                    <a:cubicBezTo>
                      <a:pt x="57" y="14"/>
                      <a:pt x="58" y="13"/>
                      <a:pt x="58" y="13"/>
                    </a:cubicBezTo>
                    <a:cubicBezTo>
                      <a:pt x="58" y="13"/>
                      <a:pt x="57" y="12"/>
                      <a:pt x="57" y="12"/>
                    </a:cubicBezTo>
                    <a:cubicBezTo>
                      <a:pt x="56" y="11"/>
                      <a:pt x="56" y="10"/>
                      <a:pt x="56" y="9"/>
                    </a:cubicBezTo>
                    <a:cubicBezTo>
                      <a:pt x="56" y="9"/>
                      <a:pt x="56" y="9"/>
                      <a:pt x="56" y="8"/>
                    </a:cubicBezTo>
                    <a:cubicBezTo>
                      <a:pt x="55" y="7"/>
                      <a:pt x="55" y="7"/>
                      <a:pt x="55" y="6"/>
                    </a:cubicBezTo>
                    <a:cubicBezTo>
                      <a:pt x="54" y="5"/>
                      <a:pt x="55" y="2"/>
                      <a:pt x="56" y="0"/>
                    </a:cubicBezTo>
                    <a:cubicBezTo>
                      <a:pt x="56" y="0"/>
                      <a:pt x="56" y="0"/>
                      <a:pt x="56" y="0"/>
                    </a:cubicBezTo>
                    <a:cubicBezTo>
                      <a:pt x="56" y="0"/>
                      <a:pt x="56" y="0"/>
                      <a:pt x="56" y="0"/>
                    </a:cubicBezTo>
                    <a:cubicBezTo>
                      <a:pt x="56" y="0"/>
                      <a:pt x="56" y="0"/>
                      <a:pt x="56" y="0"/>
                    </a:cubicBezTo>
                    <a:cubicBezTo>
                      <a:pt x="56" y="0"/>
                      <a:pt x="55" y="0"/>
                      <a:pt x="55" y="0"/>
                    </a:cubicBezTo>
                    <a:cubicBezTo>
                      <a:pt x="54" y="0"/>
                      <a:pt x="54" y="1"/>
                      <a:pt x="54" y="1"/>
                    </a:cubicBezTo>
                    <a:cubicBezTo>
                      <a:pt x="54" y="1"/>
                      <a:pt x="54" y="1"/>
                      <a:pt x="54" y="1"/>
                    </a:cubicBezTo>
                    <a:cubicBezTo>
                      <a:pt x="53" y="2"/>
                      <a:pt x="52" y="3"/>
                      <a:pt x="51" y="3"/>
                    </a:cubicBezTo>
                    <a:cubicBezTo>
                      <a:pt x="50" y="3"/>
                      <a:pt x="49" y="2"/>
                      <a:pt x="48" y="2"/>
                    </a:cubicBezTo>
                    <a:cubicBezTo>
                      <a:pt x="47" y="1"/>
                      <a:pt x="46" y="1"/>
                      <a:pt x="46" y="1"/>
                    </a:cubicBezTo>
                    <a:cubicBezTo>
                      <a:pt x="46" y="1"/>
                      <a:pt x="45" y="1"/>
                      <a:pt x="44" y="1"/>
                    </a:cubicBezTo>
                    <a:cubicBezTo>
                      <a:pt x="43" y="2"/>
                      <a:pt x="42" y="2"/>
                      <a:pt x="42" y="3"/>
                    </a:cubicBezTo>
                    <a:cubicBezTo>
                      <a:pt x="41" y="3"/>
                      <a:pt x="42" y="4"/>
                      <a:pt x="42" y="5"/>
                    </a:cubicBezTo>
                    <a:cubicBezTo>
                      <a:pt x="42" y="6"/>
                      <a:pt x="43" y="7"/>
                      <a:pt x="42" y="8"/>
                    </a:cubicBezTo>
                    <a:cubicBezTo>
                      <a:pt x="42" y="8"/>
                      <a:pt x="42" y="8"/>
                      <a:pt x="42" y="8"/>
                    </a:cubicBezTo>
                    <a:cubicBezTo>
                      <a:pt x="42" y="8"/>
                      <a:pt x="42" y="8"/>
                      <a:pt x="42" y="8"/>
                    </a:cubicBezTo>
                    <a:cubicBezTo>
                      <a:pt x="42" y="8"/>
                      <a:pt x="41" y="8"/>
                      <a:pt x="41" y="8"/>
                    </a:cubicBezTo>
                    <a:cubicBezTo>
                      <a:pt x="40" y="8"/>
                      <a:pt x="39" y="8"/>
                      <a:pt x="39" y="8"/>
                    </a:cubicBezTo>
                    <a:cubicBezTo>
                      <a:pt x="38" y="8"/>
                      <a:pt x="38" y="7"/>
                      <a:pt x="37" y="7"/>
                    </a:cubicBezTo>
                    <a:cubicBezTo>
                      <a:pt x="37" y="6"/>
                      <a:pt x="37" y="6"/>
                      <a:pt x="37" y="6"/>
                    </a:cubicBezTo>
                    <a:cubicBezTo>
                      <a:pt x="36" y="6"/>
                      <a:pt x="35" y="6"/>
                      <a:pt x="35" y="6"/>
                    </a:cubicBezTo>
                    <a:cubicBezTo>
                      <a:pt x="34" y="6"/>
                      <a:pt x="34" y="6"/>
                      <a:pt x="33" y="6"/>
                    </a:cubicBezTo>
                    <a:cubicBezTo>
                      <a:pt x="33" y="6"/>
                      <a:pt x="32" y="5"/>
                      <a:pt x="32" y="4"/>
                    </a:cubicBezTo>
                    <a:cubicBezTo>
                      <a:pt x="32" y="4"/>
                      <a:pt x="31" y="4"/>
                      <a:pt x="31" y="4"/>
                    </a:cubicBezTo>
                    <a:cubicBezTo>
                      <a:pt x="31" y="4"/>
                      <a:pt x="30" y="4"/>
                      <a:pt x="30" y="4"/>
                    </a:cubicBezTo>
                    <a:cubicBezTo>
                      <a:pt x="30" y="4"/>
                      <a:pt x="30" y="4"/>
                      <a:pt x="30" y="4"/>
                    </a:cubicBezTo>
                    <a:cubicBezTo>
                      <a:pt x="30" y="4"/>
                      <a:pt x="30" y="4"/>
                      <a:pt x="30" y="4"/>
                    </a:cubicBezTo>
                    <a:cubicBezTo>
                      <a:pt x="30" y="4"/>
                      <a:pt x="30" y="4"/>
                      <a:pt x="30" y="4"/>
                    </a:cubicBezTo>
                    <a:cubicBezTo>
                      <a:pt x="29" y="4"/>
                      <a:pt x="29" y="4"/>
                      <a:pt x="29" y="4"/>
                    </a:cubicBezTo>
                    <a:cubicBezTo>
                      <a:pt x="29" y="4"/>
                      <a:pt x="29" y="4"/>
                      <a:pt x="29" y="4"/>
                    </a:cubicBezTo>
                    <a:cubicBezTo>
                      <a:pt x="28" y="3"/>
                      <a:pt x="28" y="3"/>
                      <a:pt x="27" y="3"/>
                    </a:cubicBezTo>
                    <a:cubicBezTo>
                      <a:pt x="26" y="3"/>
                      <a:pt x="26" y="3"/>
                      <a:pt x="25" y="3"/>
                    </a:cubicBezTo>
                    <a:cubicBezTo>
                      <a:pt x="23" y="3"/>
                      <a:pt x="22" y="3"/>
                      <a:pt x="20" y="3"/>
                    </a:cubicBezTo>
                    <a:cubicBezTo>
                      <a:pt x="19" y="3"/>
                      <a:pt x="17" y="3"/>
                      <a:pt x="16" y="3"/>
                    </a:cubicBezTo>
                    <a:cubicBezTo>
                      <a:pt x="14" y="3"/>
                      <a:pt x="12" y="3"/>
                      <a:pt x="12" y="3"/>
                    </a:cubicBezTo>
                    <a:cubicBezTo>
                      <a:pt x="12" y="3"/>
                      <a:pt x="12" y="3"/>
                      <a:pt x="12" y="3"/>
                    </a:cubicBezTo>
                    <a:cubicBezTo>
                      <a:pt x="11" y="3"/>
                      <a:pt x="10" y="3"/>
                      <a:pt x="9" y="4"/>
                    </a:cubicBezTo>
                    <a:cubicBezTo>
                      <a:pt x="8" y="4"/>
                      <a:pt x="7" y="5"/>
                      <a:pt x="7" y="5"/>
                    </a:cubicBezTo>
                    <a:cubicBezTo>
                      <a:pt x="7" y="6"/>
                      <a:pt x="6" y="7"/>
                      <a:pt x="6" y="8"/>
                    </a:cubicBezTo>
                    <a:cubicBezTo>
                      <a:pt x="5" y="9"/>
                      <a:pt x="5" y="9"/>
                      <a:pt x="5" y="10"/>
                    </a:cubicBezTo>
                    <a:cubicBezTo>
                      <a:pt x="4" y="10"/>
                      <a:pt x="4" y="10"/>
                      <a:pt x="3" y="10"/>
                    </a:cubicBezTo>
                    <a:cubicBezTo>
                      <a:pt x="2" y="11"/>
                      <a:pt x="0" y="12"/>
                      <a:pt x="0" y="12"/>
                    </a:cubicBezTo>
                    <a:cubicBezTo>
                      <a:pt x="0" y="13"/>
                      <a:pt x="0" y="14"/>
                      <a:pt x="0" y="15"/>
                    </a:cubicBezTo>
                    <a:cubicBezTo>
                      <a:pt x="1" y="15"/>
                      <a:pt x="3" y="17"/>
                      <a:pt x="2" y="18"/>
                    </a:cubicBezTo>
                    <a:cubicBezTo>
                      <a:pt x="2" y="18"/>
                      <a:pt x="2" y="19"/>
                      <a:pt x="2" y="20"/>
                    </a:cubicBezTo>
                    <a:cubicBezTo>
                      <a:pt x="2" y="21"/>
                      <a:pt x="2" y="21"/>
                      <a:pt x="2" y="21"/>
                    </a:cubicBezTo>
                    <a:cubicBezTo>
                      <a:pt x="2" y="21"/>
                      <a:pt x="2" y="21"/>
                      <a:pt x="2" y="21"/>
                    </a:cubicBezTo>
                    <a:cubicBezTo>
                      <a:pt x="2" y="22"/>
                      <a:pt x="2" y="22"/>
                      <a:pt x="2" y="22"/>
                    </a:cubicBezTo>
                    <a:cubicBezTo>
                      <a:pt x="2" y="22"/>
                      <a:pt x="2" y="22"/>
                      <a:pt x="2" y="22"/>
                    </a:cubicBezTo>
                    <a:cubicBezTo>
                      <a:pt x="3" y="22"/>
                      <a:pt x="5" y="24"/>
                      <a:pt x="5" y="24"/>
                    </a:cubicBezTo>
                    <a:cubicBezTo>
                      <a:pt x="5" y="25"/>
                      <a:pt x="5" y="27"/>
                      <a:pt x="5" y="28"/>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06" name="Freeform 657">
                <a:extLst>
                  <a:ext uri="{FF2B5EF4-FFF2-40B4-BE49-F238E27FC236}">
                    <a16:creationId xmlns:a16="http://schemas.microsoft.com/office/drawing/2014/main" id="{462A2B30-ED5C-C846-A3CF-590E1E01B627}"/>
                  </a:ext>
                </a:extLst>
              </p:cNvPr>
              <p:cNvSpPr>
                <a:spLocks/>
              </p:cNvSpPr>
              <p:nvPr/>
            </p:nvSpPr>
            <p:spPr bwMode="auto">
              <a:xfrm>
                <a:off x="6872287" y="3471863"/>
                <a:ext cx="187325" cy="388938"/>
              </a:xfrm>
              <a:custGeom>
                <a:avLst/>
                <a:gdLst>
                  <a:gd name="T0" fmla="*/ 33 w 81"/>
                  <a:gd name="T1" fmla="*/ 154 h 169"/>
                  <a:gd name="T2" fmla="*/ 30 w 81"/>
                  <a:gd name="T3" fmla="*/ 167 h 169"/>
                  <a:gd name="T4" fmla="*/ 40 w 81"/>
                  <a:gd name="T5" fmla="*/ 161 h 169"/>
                  <a:gd name="T6" fmla="*/ 33 w 81"/>
                  <a:gd name="T7" fmla="*/ 146 h 169"/>
                  <a:gd name="T8" fmla="*/ 50 w 81"/>
                  <a:gd name="T9" fmla="*/ 150 h 169"/>
                  <a:gd name="T10" fmla="*/ 53 w 81"/>
                  <a:gd name="T11" fmla="*/ 147 h 169"/>
                  <a:gd name="T12" fmla="*/ 74 w 81"/>
                  <a:gd name="T13" fmla="*/ 138 h 169"/>
                  <a:gd name="T14" fmla="*/ 77 w 81"/>
                  <a:gd name="T15" fmla="*/ 131 h 169"/>
                  <a:gd name="T16" fmla="*/ 78 w 81"/>
                  <a:gd name="T17" fmla="*/ 123 h 169"/>
                  <a:gd name="T18" fmla="*/ 79 w 81"/>
                  <a:gd name="T19" fmla="*/ 109 h 169"/>
                  <a:gd name="T20" fmla="*/ 73 w 81"/>
                  <a:gd name="T21" fmla="*/ 93 h 169"/>
                  <a:gd name="T22" fmla="*/ 62 w 81"/>
                  <a:gd name="T23" fmla="*/ 80 h 169"/>
                  <a:gd name="T24" fmla="*/ 49 w 81"/>
                  <a:gd name="T25" fmla="*/ 69 h 169"/>
                  <a:gd name="T26" fmla="*/ 48 w 81"/>
                  <a:gd name="T27" fmla="*/ 63 h 169"/>
                  <a:gd name="T28" fmla="*/ 40 w 81"/>
                  <a:gd name="T29" fmla="*/ 48 h 169"/>
                  <a:gd name="T30" fmla="*/ 48 w 81"/>
                  <a:gd name="T31" fmla="*/ 35 h 169"/>
                  <a:gd name="T32" fmla="*/ 49 w 81"/>
                  <a:gd name="T33" fmla="*/ 28 h 169"/>
                  <a:gd name="T34" fmla="*/ 57 w 81"/>
                  <a:gd name="T35" fmla="*/ 28 h 169"/>
                  <a:gd name="T36" fmla="*/ 63 w 81"/>
                  <a:gd name="T37" fmla="*/ 22 h 169"/>
                  <a:gd name="T38" fmla="*/ 57 w 81"/>
                  <a:gd name="T39" fmla="*/ 21 h 169"/>
                  <a:gd name="T40" fmla="*/ 50 w 81"/>
                  <a:gd name="T41" fmla="*/ 17 h 169"/>
                  <a:gd name="T42" fmla="*/ 49 w 81"/>
                  <a:gd name="T43" fmla="*/ 10 h 169"/>
                  <a:gd name="T44" fmla="*/ 46 w 81"/>
                  <a:gd name="T45" fmla="*/ 6 h 169"/>
                  <a:gd name="T46" fmla="*/ 35 w 81"/>
                  <a:gd name="T47" fmla="*/ 2 h 169"/>
                  <a:gd name="T48" fmla="*/ 32 w 81"/>
                  <a:gd name="T49" fmla="*/ 2 h 169"/>
                  <a:gd name="T50" fmla="*/ 25 w 81"/>
                  <a:gd name="T51" fmla="*/ 9 h 169"/>
                  <a:gd name="T52" fmla="*/ 21 w 81"/>
                  <a:gd name="T53" fmla="*/ 9 h 169"/>
                  <a:gd name="T54" fmla="*/ 16 w 81"/>
                  <a:gd name="T55" fmla="*/ 8 h 169"/>
                  <a:gd name="T56" fmla="*/ 12 w 81"/>
                  <a:gd name="T57" fmla="*/ 8 h 169"/>
                  <a:gd name="T58" fmla="*/ 3 w 81"/>
                  <a:gd name="T59" fmla="*/ 8 h 169"/>
                  <a:gd name="T60" fmla="*/ 1 w 81"/>
                  <a:gd name="T61" fmla="*/ 13 h 169"/>
                  <a:gd name="T62" fmla="*/ 6 w 81"/>
                  <a:gd name="T63" fmla="*/ 19 h 169"/>
                  <a:gd name="T64" fmla="*/ 9 w 81"/>
                  <a:gd name="T65" fmla="*/ 28 h 169"/>
                  <a:gd name="T66" fmla="*/ 18 w 81"/>
                  <a:gd name="T67" fmla="*/ 29 h 169"/>
                  <a:gd name="T68" fmla="*/ 26 w 81"/>
                  <a:gd name="T69" fmla="*/ 33 h 169"/>
                  <a:gd name="T70" fmla="*/ 30 w 81"/>
                  <a:gd name="T71" fmla="*/ 38 h 169"/>
                  <a:gd name="T72" fmla="*/ 23 w 81"/>
                  <a:gd name="T73" fmla="*/ 44 h 169"/>
                  <a:gd name="T74" fmla="*/ 20 w 81"/>
                  <a:gd name="T75" fmla="*/ 48 h 169"/>
                  <a:gd name="T76" fmla="*/ 33 w 81"/>
                  <a:gd name="T77" fmla="*/ 56 h 169"/>
                  <a:gd name="T78" fmla="*/ 38 w 81"/>
                  <a:gd name="T79" fmla="*/ 62 h 169"/>
                  <a:gd name="T80" fmla="*/ 41 w 81"/>
                  <a:gd name="T81" fmla="*/ 67 h 169"/>
                  <a:gd name="T82" fmla="*/ 48 w 81"/>
                  <a:gd name="T83" fmla="*/ 74 h 169"/>
                  <a:gd name="T84" fmla="*/ 51 w 81"/>
                  <a:gd name="T85" fmla="*/ 78 h 169"/>
                  <a:gd name="T86" fmla="*/ 54 w 81"/>
                  <a:gd name="T87" fmla="*/ 82 h 169"/>
                  <a:gd name="T88" fmla="*/ 56 w 81"/>
                  <a:gd name="T89" fmla="*/ 87 h 169"/>
                  <a:gd name="T90" fmla="*/ 59 w 81"/>
                  <a:gd name="T91" fmla="*/ 97 h 169"/>
                  <a:gd name="T92" fmla="*/ 59 w 81"/>
                  <a:gd name="T93" fmla="*/ 102 h 169"/>
                  <a:gd name="T94" fmla="*/ 60 w 81"/>
                  <a:gd name="T95" fmla="*/ 112 h 169"/>
                  <a:gd name="T96" fmla="*/ 56 w 81"/>
                  <a:gd name="T97" fmla="*/ 121 h 169"/>
                  <a:gd name="T98" fmla="*/ 50 w 81"/>
                  <a:gd name="T99" fmla="*/ 130 h 169"/>
                  <a:gd name="T100" fmla="*/ 47 w 81"/>
                  <a:gd name="T101" fmla="*/ 134 h 169"/>
                  <a:gd name="T102" fmla="*/ 43 w 81"/>
                  <a:gd name="T103" fmla="*/ 133 h 169"/>
                  <a:gd name="T104" fmla="*/ 45 w 81"/>
                  <a:gd name="T105" fmla="*/ 142 h 169"/>
                  <a:gd name="T106" fmla="*/ 40 w 81"/>
                  <a:gd name="T107" fmla="*/ 142 h 169"/>
                  <a:gd name="T108" fmla="*/ 32 w 81"/>
                  <a:gd name="T109" fmla="*/ 142 h 169"/>
                  <a:gd name="T110" fmla="*/ 27 w 81"/>
                  <a:gd name="T111" fmla="*/ 146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 h="169">
                    <a:moveTo>
                      <a:pt x="25" y="147"/>
                    </a:moveTo>
                    <a:cubicBezTo>
                      <a:pt x="26" y="148"/>
                      <a:pt x="26" y="149"/>
                      <a:pt x="27" y="151"/>
                    </a:cubicBezTo>
                    <a:cubicBezTo>
                      <a:pt x="28" y="152"/>
                      <a:pt x="30" y="152"/>
                      <a:pt x="31" y="153"/>
                    </a:cubicBezTo>
                    <a:cubicBezTo>
                      <a:pt x="33" y="153"/>
                      <a:pt x="33" y="153"/>
                      <a:pt x="33" y="154"/>
                    </a:cubicBezTo>
                    <a:cubicBezTo>
                      <a:pt x="33" y="155"/>
                      <a:pt x="31" y="154"/>
                      <a:pt x="31" y="154"/>
                    </a:cubicBezTo>
                    <a:cubicBezTo>
                      <a:pt x="30" y="154"/>
                      <a:pt x="30" y="154"/>
                      <a:pt x="29" y="155"/>
                    </a:cubicBezTo>
                    <a:cubicBezTo>
                      <a:pt x="29" y="156"/>
                      <a:pt x="28" y="164"/>
                      <a:pt x="28" y="165"/>
                    </a:cubicBezTo>
                    <a:cubicBezTo>
                      <a:pt x="28" y="166"/>
                      <a:pt x="30" y="166"/>
                      <a:pt x="30" y="167"/>
                    </a:cubicBezTo>
                    <a:cubicBezTo>
                      <a:pt x="31" y="168"/>
                      <a:pt x="29" y="167"/>
                      <a:pt x="28" y="168"/>
                    </a:cubicBezTo>
                    <a:cubicBezTo>
                      <a:pt x="27" y="169"/>
                      <a:pt x="31" y="168"/>
                      <a:pt x="32" y="168"/>
                    </a:cubicBezTo>
                    <a:cubicBezTo>
                      <a:pt x="34" y="167"/>
                      <a:pt x="34" y="166"/>
                      <a:pt x="36" y="164"/>
                    </a:cubicBezTo>
                    <a:cubicBezTo>
                      <a:pt x="38" y="162"/>
                      <a:pt x="38" y="162"/>
                      <a:pt x="40" y="161"/>
                    </a:cubicBezTo>
                    <a:cubicBezTo>
                      <a:pt x="41" y="161"/>
                      <a:pt x="42" y="161"/>
                      <a:pt x="43" y="160"/>
                    </a:cubicBezTo>
                    <a:cubicBezTo>
                      <a:pt x="45" y="159"/>
                      <a:pt x="43" y="157"/>
                      <a:pt x="41" y="155"/>
                    </a:cubicBezTo>
                    <a:cubicBezTo>
                      <a:pt x="40" y="152"/>
                      <a:pt x="40" y="153"/>
                      <a:pt x="38" y="151"/>
                    </a:cubicBezTo>
                    <a:cubicBezTo>
                      <a:pt x="36" y="148"/>
                      <a:pt x="35" y="147"/>
                      <a:pt x="33" y="146"/>
                    </a:cubicBezTo>
                    <a:cubicBezTo>
                      <a:pt x="32" y="144"/>
                      <a:pt x="34" y="144"/>
                      <a:pt x="34" y="144"/>
                    </a:cubicBezTo>
                    <a:cubicBezTo>
                      <a:pt x="35" y="144"/>
                      <a:pt x="39" y="148"/>
                      <a:pt x="40" y="149"/>
                    </a:cubicBezTo>
                    <a:cubicBezTo>
                      <a:pt x="42" y="150"/>
                      <a:pt x="42" y="149"/>
                      <a:pt x="44" y="149"/>
                    </a:cubicBezTo>
                    <a:cubicBezTo>
                      <a:pt x="46" y="149"/>
                      <a:pt x="50" y="150"/>
                      <a:pt x="50" y="150"/>
                    </a:cubicBezTo>
                    <a:cubicBezTo>
                      <a:pt x="50" y="149"/>
                      <a:pt x="49" y="149"/>
                      <a:pt x="49" y="148"/>
                    </a:cubicBezTo>
                    <a:cubicBezTo>
                      <a:pt x="48" y="148"/>
                      <a:pt x="49" y="147"/>
                      <a:pt x="50" y="146"/>
                    </a:cubicBezTo>
                    <a:cubicBezTo>
                      <a:pt x="50" y="145"/>
                      <a:pt x="51" y="147"/>
                      <a:pt x="51" y="147"/>
                    </a:cubicBezTo>
                    <a:cubicBezTo>
                      <a:pt x="52" y="148"/>
                      <a:pt x="52" y="147"/>
                      <a:pt x="53" y="147"/>
                    </a:cubicBezTo>
                    <a:cubicBezTo>
                      <a:pt x="53" y="146"/>
                      <a:pt x="53" y="146"/>
                      <a:pt x="54" y="146"/>
                    </a:cubicBezTo>
                    <a:cubicBezTo>
                      <a:pt x="54" y="145"/>
                      <a:pt x="54" y="149"/>
                      <a:pt x="54" y="149"/>
                    </a:cubicBezTo>
                    <a:cubicBezTo>
                      <a:pt x="54" y="149"/>
                      <a:pt x="62" y="144"/>
                      <a:pt x="65" y="143"/>
                    </a:cubicBezTo>
                    <a:cubicBezTo>
                      <a:pt x="67" y="142"/>
                      <a:pt x="73" y="139"/>
                      <a:pt x="74" y="138"/>
                    </a:cubicBezTo>
                    <a:cubicBezTo>
                      <a:pt x="75" y="137"/>
                      <a:pt x="75" y="137"/>
                      <a:pt x="75" y="135"/>
                    </a:cubicBezTo>
                    <a:cubicBezTo>
                      <a:pt x="76" y="133"/>
                      <a:pt x="77" y="134"/>
                      <a:pt x="77" y="134"/>
                    </a:cubicBezTo>
                    <a:cubicBezTo>
                      <a:pt x="77" y="134"/>
                      <a:pt x="77" y="133"/>
                      <a:pt x="77" y="133"/>
                    </a:cubicBezTo>
                    <a:cubicBezTo>
                      <a:pt x="77" y="132"/>
                      <a:pt x="76" y="132"/>
                      <a:pt x="77" y="131"/>
                    </a:cubicBezTo>
                    <a:cubicBezTo>
                      <a:pt x="77" y="130"/>
                      <a:pt x="78" y="131"/>
                      <a:pt x="78" y="130"/>
                    </a:cubicBezTo>
                    <a:cubicBezTo>
                      <a:pt x="78" y="129"/>
                      <a:pt x="77" y="128"/>
                      <a:pt x="77" y="126"/>
                    </a:cubicBezTo>
                    <a:cubicBezTo>
                      <a:pt x="77" y="124"/>
                      <a:pt x="78" y="126"/>
                      <a:pt x="79" y="126"/>
                    </a:cubicBezTo>
                    <a:cubicBezTo>
                      <a:pt x="79" y="125"/>
                      <a:pt x="78" y="124"/>
                      <a:pt x="78" y="123"/>
                    </a:cubicBezTo>
                    <a:cubicBezTo>
                      <a:pt x="78" y="122"/>
                      <a:pt x="80" y="121"/>
                      <a:pt x="80" y="120"/>
                    </a:cubicBezTo>
                    <a:cubicBezTo>
                      <a:pt x="81" y="120"/>
                      <a:pt x="80" y="119"/>
                      <a:pt x="80" y="118"/>
                    </a:cubicBezTo>
                    <a:cubicBezTo>
                      <a:pt x="80" y="116"/>
                      <a:pt x="78" y="113"/>
                      <a:pt x="78" y="112"/>
                    </a:cubicBezTo>
                    <a:cubicBezTo>
                      <a:pt x="78" y="111"/>
                      <a:pt x="79" y="110"/>
                      <a:pt x="79" y="109"/>
                    </a:cubicBezTo>
                    <a:cubicBezTo>
                      <a:pt x="79" y="107"/>
                      <a:pt x="77" y="103"/>
                      <a:pt x="77" y="102"/>
                    </a:cubicBezTo>
                    <a:cubicBezTo>
                      <a:pt x="77" y="100"/>
                      <a:pt x="75" y="99"/>
                      <a:pt x="75" y="97"/>
                    </a:cubicBezTo>
                    <a:cubicBezTo>
                      <a:pt x="74" y="96"/>
                      <a:pt x="75" y="95"/>
                      <a:pt x="75" y="94"/>
                    </a:cubicBezTo>
                    <a:cubicBezTo>
                      <a:pt x="75" y="92"/>
                      <a:pt x="73" y="93"/>
                      <a:pt x="73" y="93"/>
                    </a:cubicBezTo>
                    <a:cubicBezTo>
                      <a:pt x="72" y="93"/>
                      <a:pt x="71" y="90"/>
                      <a:pt x="70" y="88"/>
                    </a:cubicBezTo>
                    <a:cubicBezTo>
                      <a:pt x="69" y="87"/>
                      <a:pt x="68" y="87"/>
                      <a:pt x="67" y="86"/>
                    </a:cubicBezTo>
                    <a:cubicBezTo>
                      <a:pt x="65" y="85"/>
                      <a:pt x="67" y="84"/>
                      <a:pt x="67" y="83"/>
                    </a:cubicBezTo>
                    <a:cubicBezTo>
                      <a:pt x="66" y="82"/>
                      <a:pt x="63" y="81"/>
                      <a:pt x="62" y="80"/>
                    </a:cubicBezTo>
                    <a:cubicBezTo>
                      <a:pt x="60" y="80"/>
                      <a:pt x="59" y="79"/>
                      <a:pt x="58" y="77"/>
                    </a:cubicBezTo>
                    <a:cubicBezTo>
                      <a:pt x="56" y="75"/>
                      <a:pt x="56" y="76"/>
                      <a:pt x="55" y="75"/>
                    </a:cubicBezTo>
                    <a:cubicBezTo>
                      <a:pt x="54" y="75"/>
                      <a:pt x="54" y="73"/>
                      <a:pt x="53" y="72"/>
                    </a:cubicBezTo>
                    <a:cubicBezTo>
                      <a:pt x="52" y="71"/>
                      <a:pt x="51" y="70"/>
                      <a:pt x="49" y="69"/>
                    </a:cubicBezTo>
                    <a:cubicBezTo>
                      <a:pt x="48" y="68"/>
                      <a:pt x="45" y="66"/>
                      <a:pt x="44" y="66"/>
                    </a:cubicBezTo>
                    <a:cubicBezTo>
                      <a:pt x="44" y="65"/>
                      <a:pt x="46" y="66"/>
                      <a:pt x="47" y="66"/>
                    </a:cubicBezTo>
                    <a:cubicBezTo>
                      <a:pt x="47" y="66"/>
                      <a:pt x="47" y="65"/>
                      <a:pt x="47" y="64"/>
                    </a:cubicBezTo>
                    <a:cubicBezTo>
                      <a:pt x="47" y="63"/>
                      <a:pt x="48" y="63"/>
                      <a:pt x="48" y="63"/>
                    </a:cubicBezTo>
                    <a:cubicBezTo>
                      <a:pt x="48" y="62"/>
                      <a:pt x="45" y="60"/>
                      <a:pt x="42" y="58"/>
                    </a:cubicBezTo>
                    <a:cubicBezTo>
                      <a:pt x="40" y="56"/>
                      <a:pt x="40" y="56"/>
                      <a:pt x="39" y="55"/>
                    </a:cubicBezTo>
                    <a:cubicBezTo>
                      <a:pt x="39" y="54"/>
                      <a:pt x="38" y="51"/>
                      <a:pt x="38" y="51"/>
                    </a:cubicBezTo>
                    <a:cubicBezTo>
                      <a:pt x="38" y="51"/>
                      <a:pt x="40" y="48"/>
                      <a:pt x="40" y="48"/>
                    </a:cubicBezTo>
                    <a:cubicBezTo>
                      <a:pt x="40" y="47"/>
                      <a:pt x="40" y="44"/>
                      <a:pt x="40" y="44"/>
                    </a:cubicBezTo>
                    <a:cubicBezTo>
                      <a:pt x="41" y="43"/>
                      <a:pt x="42" y="40"/>
                      <a:pt x="42" y="40"/>
                    </a:cubicBezTo>
                    <a:cubicBezTo>
                      <a:pt x="43" y="39"/>
                      <a:pt x="44" y="38"/>
                      <a:pt x="46" y="37"/>
                    </a:cubicBezTo>
                    <a:cubicBezTo>
                      <a:pt x="47" y="36"/>
                      <a:pt x="48" y="36"/>
                      <a:pt x="48" y="35"/>
                    </a:cubicBezTo>
                    <a:cubicBezTo>
                      <a:pt x="49" y="35"/>
                      <a:pt x="48" y="34"/>
                      <a:pt x="48" y="33"/>
                    </a:cubicBezTo>
                    <a:cubicBezTo>
                      <a:pt x="49" y="32"/>
                      <a:pt x="49" y="32"/>
                      <a:pt x="50" y="31"/>
                    </a:cubicBezTo>
                    <a:cubicBezTo>
                      <a:pt x="51" y="31"/>
                      <a:pt x="50" y="30"/>
                      <a:pt x="50" y="30"/>
                    </a:cubicBezTo>
                    <a:cubicBezTo>
                      <a:pt x="50" y="29"/>
                      <a:pt x="48" y="28"/>
                      <a:pt x="49" y="28"/>
                    </a:cubicBezTo>
                    <a:cubicBezTo>
                      <a:pt x="49" y="27"/>
                      <a:pt x="51" y="29"/>
                      <a:pt x="51" y="29"/>
                    </a:cubicBezTo>
                    <a:cubicBezTo>
                      <a:pt x="52" y="30"/>
                      <a:pt x="53" y="31"/>
                      <a:pt x="53" y="30"/>
                    </a:cubicBezTo>
                    <a:cubicBezTo>
                      <a:pt x="54" y="30"/>
                      <a:pt x="53" y="29"/>
                      <a:pt x="54" y="29"/>
                    </a:cubicBezTo>
                    <a:cubicBezTo>
                      <a:pt x="54" y="28"/>
                      <a:pt x="56" y="28"/>
                      <a:pt x="57" y="28"/>
                    </a:cubicBezTo>
                    <a:cubicBezTo>
                      <a:pt x="57" y="27"/>
                      <a:pt x="57" y="27"/>
                      <a:pt x="57" y="26"/>
                    </a:cubicBezTo>
                    <a:cubicBezTo>
                      <a:pt x="57" y="25"/>
                      <a:pt x="58" y="25"/>
                      <a:pt x="59" y="25"/>
                    </a:cubicBezTo>
                    <a:cubicBezTo>
                      <a:pt x="60" y="25"/>
                      <a:pt x="60" y="23"/>
                      <a:pt x="62" y="23"/>
                    </a:cubicBezTo>
                    <a:cubicBezTo>
                      <a:pt x="62" y="23"/>
                      <a:pt x="63" y="22"/>
                      <a:pt x="63" y="22"/>
                    </a:cubicBezTo>
                    <a:cubicBezTo>
                      <a:pt x="63" y="22"/>
                      <a:pt x="63" y="22"/>
                      <a:pt x="63" y="22"/>
                    </a:cubicBezTo>
                    <a:cubicBezTo>
                      <a:pt x="62" y="21"/>
                      <a:pt x="60" y="21"/>
                      <a:pt x="59" y="21"/>
                    </a:cubicBezTo>
                    <a:cubicBezTo>
                      <a:pt x="58" y="20"/>
                      <a:pt x="58" y="20"/>
                      <a:pt x="58" y="20"/>
                    </a:cubicBezTo>
                    <a:cubicBezTo>
                      <a:pt x="58" y="21"/>
                      <a:pt x="58" y="21"/>
                      <a:pt x="57" y="21"/>
                    </a:cubicBezTo>
                    <a:cubicBezTo>
                      <a:pt x="56" y="21"/>
                      <a:pt x="55" y="20"/>
                      <a:pt x="54" y="19"/>
                    </a:cubicBezTo>
                    <a:cubicBezTo>
                      <a:pt x="53" y="18"/>
                      <a:pt x="53" y="18"/>
                      <a:pt x="53" y="17"/>
                    </a:cubicBezTo>
                    <a:cubicBezTo>
                      <a:pt x="52" y="17"/>
                      <a:pt x="52" y="17"/>
                      <a:pt x="52" y="17"/>
                    </a:cubicBezTo>
                    <a:cubicBezTo>
                      <a:pt x="51" y="17"/>
                      <a:pt x="51" y="17"/>
                      <a:pt x="50" y="17"/>
                    </a:cubicBezTo>
                    <a:cubicBezTo>
                      <a:pt x="48" y="17"/>
                      <a:pt x="48" y="14"/>
                      <a:pt x="48" y="12"/>
                    </a:cubicBezTo>
                    <a:cubicBezTo>
                      <a:pt x="47" y="12"/>
                      <a:pt x="47" y="12"/>
                      <a:pt x="47" y="12"/>
                    </a:cubicBezTo>
                    <a:cubicBezTo>
                      <a:pt x="47" y="12"/>
                      <a:pt x="47" y="12"/>
                      <a:pt x="47" y="12"/>
                    </a:cubicBezTo>
                    <a:cubicBezTo>
                      <a:pt x="47" y="12"/>
                      <a:pt x="48" y="11"/>
                      <a:pt x="49" y="10"/>
                    </a:cubicBezTo>
                    <a:cubicBezTo>
                      <a:pt x="49" y="9"/>
                      <a:pt x="50" y="8"/>
                      <a:pt x="50" y="8"/>
                    </a:cubicBezTo>
                    <a:cubicBezTo>
                      <a:pt x="50" y="8"/>
                      <a:pt x="50" y="7"/>
                      <a:pt x="50" y="7"/>
                    </a:cubicBezTo>
                    <a:cubicBezTo>
                      <a:pt x="50" y="7"/>
                      <a:pt x="49" y="7"/>
                      <a:pt x="49" y="7"/>
                    </a:cubicBezTo>
                    <a:cubicBezTo>
                      <a:pt x="49" y="7"/>
                      <a:pt x="47" y="7"/>
                      <a:pt x="46" y="6"/>
                    </a:cubicBezTo>
                    <a:cubicBezTo>
                      <a:pt x="44" y="6"/>
                      <a:pt x="42" y="6"/>
                      <a:pt x="41" y="6"/>
                    </a:cubicBezTo>
                    <a:cubicBezTo>
                      <a:pt x="39" y="6"/>
                      <a:pt x="38" y="6"/>
                      <a:pt x="38" y="5"/>
                    </a:cubicBezTo>
                    <a:cubicBezTo>
                      <a:pt x="38" y="5"/>
                      <a:pt x="37" y="4"/>
                      <a:pt x="37" y="4"/>
                    </a:cubicBezTo>
                    <a:cubicBezTo>
                      <a:pt x="36" y="4"/>
                      <a:pt x="36" y="3"/>
                      <a:pt x="35" y="2"/>
                    </a:cubicBezTo>
                    <a:cubicBezTo>
                      <a:pt x="35" y="1"/>
                      <a:pt x="35" y="1"/>
                      <a:pt x="35" y="1"/>
                    </a:cubicBezTo>
                    <a:cubicBezTo>
                      <a:pt x="35" y="1"/>
                      <a:pt x="35" y="1"/>
                      <a:pt x="35" y="1"/>
                    </a:cubicBezTo>
                    <a:cubicBezTo>
                      <a:pt x="34" y="0"/>
                      <a:pt x="34" y="1"/>
                      <a:pt x="33" y="2"/>
                    </a:cubicBezTo>
                    <a:cubicBezTo>
                      <a:pt x="33" y="2"/>
                      <a:pt x="33" y="2"/>
                      <a:pt x="32" y="2"/>
                    </a:cubicBezTo>
                    <a:cubicBezTo>
                      <a:pt x="32" y="3"/>
                      <a:pt x="31" y="4"/>
                      <a:pt x="30" y="5"/>
                    </a:cubicBezTo>
                    <a:cubicBezTo>
                      <a:pt x="30" y="5"/>
                      <a:pt x="29" y="6"/>
                      <a:pt x="29" y="6"/>
                    </a:cubicBezTo>
                    <a:cubicBezTo>
                      <a:pt x="29" y="7"/>
                      <a:pt x="28" y="7"/>
                      <a:pt x="27" y="8"/>
                    </a:cubicBezTo>
                    <a:cubicBezTo>
                      <a:pt x="27" y="8"/>
                      <a:pt x="26" y="9"/>
                      <a:pt x="25" y="9"/>
                    </a:cubicBezTo>
                    <a:cubicBezTo>
                      <a:pt x="23" y="10"/>
                      <a:pt x="23" y="9"/>
                      <a:pt x="23" y="9"/>
                    </a:cubicBezTo>
                    <a:cubicBezTo>
                      <a:pt x="23" y="8"/>
                      <a:pt x="23" y="8"/>
                      <a:pt x="23" y="8"/>
                    </a:cubicBezTo>
                    <a:cubicBezTo>
                      <a:pt x="23" y="8"/>
                      <a:pt x="23" y="8"/>
                      <a:pt x="23" y="8"/>
                    </a:cubicBezTo>
                    <a:cubicBezTo>
                      <a:pt x="23" y="8"/>
                      <a:pt x="22" y="8"/>
                      <a:pt x="21" y="9"/>
                    </a:cubicBezTo>
                    <a:cubicBezTo>
                      <a:pt x="21" y="10"/>
                      <a:pt x="20" y="11"/>
                      <a:pt x="20" y="11"/>
                    </a:cubicBezTo>
                    <a:cubicBezTo>
                      <a:pt x="20" y="11"/>
                      <a:pt x="20" y="11"/>
                      <a:pt x="20" y="11"/>
                    </a:cubicBezTo>
                    <a:cubicBezTo>
                      <a:pt x="19" y="11"/>
                      <a:pt x="18" y="10"/>
                      <a:pt x="17" y="9"/>
                    </a:cubicBezTo>
                    <a:cubicBezTo>
                      <a:pt x="16" y="8"/>
                      <a:pt x="16" y="8"/>
                      <a:pt x="16" y="8"/>
                    </a:cubicBezTo>
                    <a:cubicBezTo>
                      <a:pt x="16" y="8"/>
                      <a:pt x="16" y="8"/>
                      <a:pt x="16" y="8"/>
                    </a:cubicBezTo>
                    <a:cubicBezTo>
                      <a:pt x="16" y="9"/>
                      <a:pt x="16" y="9"/>
                      <a:pt x="15" y="10"/>
                    </a:cubicBezTo>
                    <a:cubicBezTo>
                      <a:pt x="14" y="10"/>
                      <a:pt x="13" y="9"/>
                      <a:pt x="13" y="8"/>
                    </a:cubicBezTo>
                    <a:cubicBezTo>
                      <a:pt x="12" y="8"/>
                      <a:pt x="13" y="8"/>
                      <a:pt x="12" y="8"/>
                    </a:cubicBezTo>
                    <a:cubicBezTo>
                      <a:pt x="12" y="8"/>
                      <a:pt x="12" y="9"/>
                      <a:pt x="11" y="10"/>
                    </a:cubicBezTo>
                    <a:cubicBezTo>
                      <a:pt x="11" y="10"/>
                      <a:pt x="10" y="11"/>
                      <a:pt x="10" y="11"/>
                    </a:cubicBezTo>
                    <a:cubicBezTo>
                      <a:pt x="10" y="12"/>
                      <a:pt x="8" y="11"/>
                      <a:pt x="6" y="10"/>
                    </a:cubicBezTo>
                    <a:cubicBezTo>
                      <a:pt x="5" y="9"/>
                      <a:pt x="4" y="8"/>
                      <a:pt x="3" y="8"/>
                    </a:cubicBezTo>
                    <a:cubicBezTo>
                      <a:pt x="3" y="8"/>
                      <a:pt x="2" y="9"/>
                      <a:pt x="1" y="10"/>
                    </a:cubicBezTo>
                    <a:cubicBezTo>
                      <a:pt x="1" y="11"/>
                      <a:pt x="1" y="11"/>
                      <a:pt x="0" y="12"/>
                    </a:cubicBezTo>
                    <a:cubicBezTo>
                      <a:pt x="0" y="12"/>
                      <a:pt x="1" y="12"/>
                      <a:pt x="1" y="13"/>
                    </a:cubicBezTo>
                    <a:cubicBezTo>
                      <a:pt x="1" y="13"/>
                      <a:pt x="1" y="13"/>
                      <a:pt x="1" y="13"/>
                    </a:cubicBezTo>
                    <a:cubicBezTo>
                      <a:pt x="3" y="14"/>
                      <a:pt x="5" y="16"/>
                      <a:pt x="5" y="16"/>
                    </a:cubicBezTo>
                    <a:cubicBezTo>
                      <a:pt x="5" y="17"/>
                      <a:pt x="5" y="17"/>
                      <a:pt x="5" y="17"/>
                    </a:cubicBezTo>
                    <a:cubicBezTo>
                      <a:pt x="5" y="18"/>
                      <a:pt x="5" y="19"/>
                      <a:pt x="5" y="19"/>
                    </a:cubicBezTo>
                    <a:cubicBezTo>
                      <a:pt x="5" y="19"/>
                      <a:pt x="6" y="19"/>
                      <a:pt x="6" y="19"/>
                    </a:cubicBezTo>
                    <a:cubicBezTo>
                      <a:pt x="7" y="18"/>
                      <a:pt x="9" y="18"/>
                      <a:pt x="9" y="19"/>
                    </a:cubicBezTo>
                    <a:cubicBezTo>
                      <a:pt x="9" y="20"/>
                      <a:pt x="9" y="21"/>
                      <a:pt x="9" y="22"/>
                    </a:cubicBezTo>
                    <a:cubicBezTo>
                      <a:pt x="8" y="23"/>
                      <a:pt x="8" y="25"/>
                      <a:pt x="8" y="26"/>
                    </a:cubicBezTo>
                    <a:cubicBezTo>
                      <a:pt x="9" y="26"/>
                      <a:pt x="9" y="27"/>
                      <a:pt x="9" y="28"/>
                    </a:cubicBezTo>
                    <a:cubicBezTo>
                      <a:pt x="10" y="28"/>
                      <a:pt x="10" y="29"/>
                      <a:pt x="11" y="29"/>
                    </a:cubicBezTo>
                    <a:cubicBezTo>
                      <a:pt x="12" y="29"/>
                      <a:pt x="14" y="30"/>
                      <a:pt x="15" y="30"/>
                    </a:cubicBezTo>
                    <a:cubicBezTo>
                      <a:pt x="16" y="30"/>
                      <a:pt x="17" y="30"/>
                      <a:pt x="17" y="30"/>
                    </a:cubicBezTo>
                    <a:cubicBezTo>
                      <a:pt x="17" y="30"/>
                      <a:pt x="18" y="30"/>
                      <a:pt x="18" y="29"/>
                    </a:cubicBezTo>
                    <a:cubicBezTo>
                      <a:pt x="19" y="28"/>
                      <a:pt x="20" y="27"/>
                      <a:pt x="21" y="28"/>
                    </a:cubicBezTo>
                    <a:cubicBezTo>
                      <a:pt x="22" y="28"/>
                      <a:pt x="23" y="29"/>
                      <a:pt x="25" y="30"/>
                    </a:cubicBezTo>
                    <a:cubicBezTo>
                      <a:pt x="26" y="31"/>
                      <a:pt x="28" y="31"/>
                      <a:pt x="27" y="32"/>
                    </a:cubicBezTo>
                    <a:cubicBezTo>
                      <a:pt x="27" y="32"/>
                      <a:pt x="27" y="33"/>
                      <a:pt x="26" y="33"/>
                    </a:cubicBezTo>
                    <a:cubicBezTo>
                      <a:pt x="25" y="34"/>
                      <a:pt x="25" y="34"/>
                      <a:pt x="25" y="34"/>
                    </a:cubicBezTo>
                    <a:cubicBezTo>
                      <a:pt x="25" y="34"/>
                      <a:pt x="26" y="34"/>
                      <a:pt x="27" y="35"/>
                    </a:cubicBezTo>
                    <a:cubicBezTo>
                      <a:pt x="28" y="35"/>
                      <a:pt x="29" y="35"/>
                      <a:pt x="29" y="35"/>
                    </a:cubicBezTo>
                    <a:cubicBezTo>
                      <a:pt x="29" y="36"/>
                      <a:pt x="30" y="37"/>
                      <a:pt x="30" y="38"/>
                    </a:cubicBezTo>
                    <a:cubicBezTo>
                      <a:pt x="31" y="38"/>
                      <a:pt x="31" y="39"/>
                      <a:pt x="31" y="39"/>
                    </a:cubicBezTo>
                    <a:cubicBezTo>
                      <a:pt x="31" y="40"/>
                      <a:pt x="30" y="41"/>
                      <a:pt x="29" y="42"/>
                    </a:cubicBezTo>
                    <a:cubicBezTo>
                      <a:pt x="29" y="42"/>
                      <a:pt x="28" y="43"/>
                      <a:pt x="28" y="44"/>
                    </a:cubicBezTo>
                    <a:cubicBezTo>
                      <a:pt x="27" y="44"/>
                      <a:pt x="25" y="44"/>
                      <a:pt x="23" y="44"/>
                    </a:cubicBezTo>
                    <a:cubicBezTo>
                      <a:pt x="22" y="44"/>
                      <a:pt x="21" y="44"/>
                      <a:pt x="21" y="44"/>
                    </a:cubicBezTo>
                    <a:cubicBezTo>
                      <a:pt x="21" y="44"/>
                      <a:pt x="21" y="44"/>
                      <a:pt x="21" y="45"/>
                    </a:cubicBezTo>
                    <a:cubicBezTo>
                      <a:pt x="21" y="46"/>
                      <a:pt x="21" y="46"/>
                      <a:pt x="21" y="47"/>
                    </a:cubicBezTo>
                    <a:cubicBezTo>
                      <a:pt x="21" y="47"/>
                      <a:pt x="21" y="47"/>
                      <a:pt x="20" y="48"/>
                    </a:cubicBezTo>
                    <a:cubicBezTo>
                      <a:pt x="20" y="48"/>
                      <a:pt x="19" y="48"/>
                      <a:pt x="19" y="48"/>
                    </a:cubicBezTo>
                    <a:cubicBezTo>
                      <a:pt x="19" y="48"/>
                      <a:pt x="23" y="50"/>
                      <a:pt x="26" y="51"/>
                    </a:cubicBezTo>
                    <a:cubicBezTo>
                      <a:pt x="30" y="53"/>
                      <a:pt x="34" y="55"/>
                      <a:pt x="34" y="55"/>
                    </a:cubicBezTo>
                    <a:cubicBezTo>
                      <a:pt x="33" y="56"/>
                      <a:pt x="33" y="56"/>
                      <a:pt x="33" y="56"/>
                    </a:cubicBezTo>
                    <a:cubicBezTo>
                      <a:pt x="33" y="56"/>
                      <a:pt x="33" y="56"/>
                      <a:pt x="32" y="56"/>
                    </a:cubicBezTo>
                    <a:cubicBezTo>
                      <a:pt x="32" y="56"/>
                      <a:pt x="32" y="56"/>
                      <a:pt x="33" y="57"/>
                    </a:cubicBezTo>
                    <a:cubicBezTo>
                      <a:pt x="33" y="58"/>
                      <a:pt x="35" y="59"/>
                      <a:pt x="36" y="61"/>
                    </a:cubicBezTo>
                    <a:cubicBezTo>
                      <a:pt x="37" y="61"/>
                      <a:pt x="38" y="62"/>
                      <a:pt x="38" y="62"/>
                    </a:cubicBezTo>
                    <a:cubicBezTo>
                      <a:pt x="38" y="62"/>
                      <a:pt x="38" y="63"/>
                      <a:pt x="39" y="64"/>
                    </a:cubicBezTo>
                    <a:cubicBezTo>
                      <a:pt x="39" y="65"/>
                      <a:pt x="39" y="65"/>
                      <a:pt x="39" y="66"/>
                    </a:cubicBezTo>
                    <a:cubicBezTo>
                      <a:pt x="40" y="66"/>
                      <a:pt x="40" y="66"/>
                      <a:pt x="41" y="67"/>
                    </a:cubicBezTo>
                    <a:cubicBezTo>
                      <a:pt x="41" y="67"/>
                      <a:pt x="41" y="67"/>
                      <a:pt x="41" y="67"/>
                    </a:cubicBezTo>
                    <a:cubicBezTo>
                      <a:pt x="43" y="68"/>
                      <a:pt x="45" y="69"/>
                      <a:pt x="46" y="70"/>
                    </a:cubicBezTo>
                    <a:cubicBezTo>
                      <a:pt x="47" y="71"/>
                      <a:pt x="47" y="72"/>
                      <a:pt x="47" y="72"/>
                    </a:cubicBezTo>
                    <a:cubicBezTo>
                      <a:pt x="47" y="73"/>
                      <a:pt x="47" y="73"/>
                      <a:pt x="47" y="73"/>
                    </a:cubicBezTo>
                    <a:cubicBezTo>
                      <a:pt x="47" y="73"/>
                      <a:pt x="47" y="73"/>
                      <a:pt x="48" y="74"/>
                    </a:cubicBezTo>
                    <a:cubicBezTo>
                      <a:pt x="48" y="74"/>
                      <a:pt x="49" y="74"/>
                      <a:pt x="49" y="75"/>
                    </a:cubicBezTo>
                    <a:cubicBezTo>
                      <a:pt x="49" y="76"/>
                      <a:pt x="49" y="76"/>
                      <a:pt x="49" y="77"/>
                    </a:cubicBezTo>
                    <a:cubicBezTo>
                      <a:pt x="49" y="78"/>
                      <a:pt x="50" y="78"/>
                      <a:pt x="50" y="78"/>
                    </a:cubicBezTo>
                    <a:cubicBezTo>
                      <a:pt x="50" y="78"/>
                      <a:pt x="50" y="78"/>
                      <a:pt x="51" y="78"/>
                    </a:cubicBezTo>
                    <a:cubicBezTo>
                      <a:pt x="51" y="79"/>
                      <a:pt x="52" y="79"/>
                      <a:pt x="53" y="79"/>
                    </a:cubicBezTo>
                    <a:cubicBezTo>
                      <a:pt x="53" y="80"/>
                      <a:pt x="53" y="80"/>
                      <a:pt x="53" y="80"/>
                    </a:cubicBezTo>
                    <a:cubicBezTo>
                      <a:pt x="53" y="81"/>
                      <a:pt x="54" y="82"/>
                      <a:pt x="54" y="82"/>
                    </a:cubicBezTo>
                    <a:cubicBezTo>
                      <a:pt x="54" y="82"/>
                      <a:pt x="54" y="82"/>
                      <a:pt x="54" y="82"/>
                    </a:cubicBezTo>
                    <a:cubicBezTo>
                      <a:pt x="54" y="82"/>
                      <a:pt x="55" y="82"/>
                      <a:pt x="55" y="82"/>
                    </a:cubicBezTo>
                    <a:cubicBezTo>
                      <a:pt x="57" y="83"/>
                      <a:pt x="58" y="84"/>
                      <a:pt x="58" y="85"/>
                    </a:cubicBezTo>
                    <a:cubicBezTo>
                      <a:pt x="58" y="85"/>
                      <a:pt x="58" y="85"/>
                      <a:pt x="57" y="86"/>
                    </a:cubicBezTo>
                    <a:cubicBezTo>
                      <a:pt x="57" y="86"/>
                      <a:pt x="56" y="87"/>
                      <a:pt x="56" y="87"/>
                    </a:cubicBezTo>
                    <a:cubicBezTo>
                      <a:pt x="56" y="88"/>
                      <a:pt x="57" y="88"/>
                      <a:pt x="58" y="89"/>
                    </a:cubicBezTo>
                    <a:cubicBezTo>
                      <a:pt x="59" y="90"/>
                      <a:pt x="60" y="92"/>
                      <a:pt x="61" y="93"/>
                    </a:cubicBezTo>
                    <a:cubicBezTo>
                      <a:pt x="61" y="94"/>
                      <a:pt x="60" y="94"/>
                      <a:pt x="60" y="95"/>
                    </a:cubicBezTo>
                    <a:cubicBezTo>
                      <a:pt x="59" y="96"/>
                      <a:pt x="59" y="96"/>
                      <a:pt x="59" y="97"/>
                    </a:cubicBezTo>
                    <a:cubicBezTo>
                      <a:pt x="59" y="98"/>
                      <a:pt x="59" y="98"/>
                      <a:pt x="59" y="99"/>
                    </a:cubicBezTo>
                    <a:cubicBezTo>
                      <a:pt x="60" y="99"/>
                      <a:pt x="60" y="100"/>
                      <a:pt x="59" y="101"/>
                    </a:cubicBezTo>
                    <a:cubicBezTo>
                      <a:pt x="59" y="101"/>
                      <a:pt x="59" y="101"/>
                      <a:pt x="59" y="102"/>
                    </a:cubicBezTo>
                    <a:cubicBezTo>
                      <a:pt x="59" y="102"/>
                      <a:pt x="59" y="102"/>
                      <a:pt x="59" y="102"/>
                    </a:cubicBezTo>
                    <a:cubicBezTo>
                      <a:pt x="59" y="103"/>
                      <a:pt x="57" y="106"/>
                      <a:pt x="58" y="106"/>
                    </a:cubicBezTo>
                    <a:cubicBezTo>
                      <a:pt x="58" y="107"/>
                      <a:pt x="58" y="108"/>
                      <a:pt x="59" y="109"/>
                    </a:cubicBezTo>
                    <a:cubicBezTo>
                      <a:pt x="59" y="109"/>
                      <a:pt x="59" y="110"/>
                      <a:pt x="59" y="110"/>
                    </a:cubicBezTo>
                    <a:cubicBezTo>
                      <a:pt x="59" y="111"/>
                      <a:pt x="59" y="111"/>
                      <a:pt x="60" y="112"/>
                    </a:cubicBezTo>
                    <a:cubicBezTo>
                      <a:pt x="60" y="113"/>
                      <a:pt x="61" y="113"/>
                      <a:pt x="61" y="114"/>
                    </a:cubicBezTo>
                    <a:cubicBezTo>
                      <a:pt x="61" y="115"/>
                      <a:pt x="60" y="116"/>
                      <a:pt x="58" y="117"/>
                    </a:cubicBezTo>
                    <a:cubicBezTo>
                      <a:pt x="57" y="118"/>
                      <a:pt x="56" y="120"/>
                      <a:pt x="56" y="120"/>
                    </a:cubicBezTo>
                    <a:cubicBezTo>
                      <a:pt x="56" y="121"/>
                      <a:pt x="56" y="121"/>
                      <a:pt x="56" y="121"/>
                    </a:cubicBezTo>
                    <a:cubicBezTo>
                      <a:pt x="56" y="123"/>
                      <a:pt x="56" y="125"/>
                      <a:pt x="55" y="126"/>
                    </a:cubicBezTo>
                    <a:cubicBezTo>
                      <a:pt x="55" y="128"/>
                      <a:pt x="54" y="128"/>
                      <a:pt x="53" y="129"/>
                    </a:cubicBezTo>
                    <a:cubicBezTo>
                      <a:pt x="53" y="129"/>
                      <a:pt x="52" y="130"/>
                      <a:pt x="51" y="130"/>
                    </a:cubicBezTo>
                    <a:cubicBezTo>
                      <a:pt x="50" y="130"/>
                      <a:pt x="50" y="130"/>
                      <a:pt x="50" y="130"/>
                    </a:cubicBezTo>
                    <a:cubicBezTo>
                      <a:pt x="50" y="130"/>
                      <a:pt x="50" y="130"/>
                      <a:pt x="50" y="130"/>
                    </a:cubicBezTo>
                    <a:cubicBezTo>
                      <a:pt x="48" y="130"/>
                      <a:pt x="47" y="131"/>
                      <a:pt x="47" y="131"/>
                    </a:cubicBezTo>
                    <a:cubicBezTo>
                      <a:pt x="47" y="131"/>
                      <a:pt x="47" y="132"/>
                      <a:pt x="47" y="133"/>
                    </a:cubicBezTo>
                    <a:cubicBezTo>
                      <a:pt x="47" y="133"/>
                      <a:pt x="47" y="134"/>
                      <a:pt x="47" y="134"/>
                    </a:cubicBezTo>
                    <a:cubicBezTo>
                      <a:pt x="47" y="135"/>
                      <a:pt x="46" y="135"/>
                      <a:pt x="45" y="134"/>
                    </a:cubicBezTo>
                    <a:cubicBezTo>
                      <a:pt x="45" y="134"/>
                      <a:pt x="45" y="134"/>
                      <a:pt x="45" y="134"/>
                    </a:cubicBezTo>
                    <a:cubicBezTo>
                      <a:pt x="45" y="134"/>
                      <a:pt x="45" y="134"/>
                      <a:pt x="45" y="134"/>
                    </a:cubicBezTo>
                    <a:cubicBezTo>
                      <a:pt x="44" y="134"/>
                      <a:pt x="43" y="133"/>
                      <a:pt x="43" y="133"/>
                    </a:cubicBezTo>
                    <a:cubicBezTo>
                      <a:pt x="42" y="134"/>
                      <a:pt x="42" y="134"/>
                      <a:pt x="41" y="135"/>
                    </a:cubicBezTo>
                    <a:cubicBezTo>
                      <a:pt x="41" y="135"/>
                      <a:pt x="41" y="135"/>
                      <a:pt x="41" y="135"/>
                    </a:cubicBezTo>
                    <a:cubicBezTo>
                      <a:pt x="41" y="136"/>
                      <a:pt x="41" y="136"/>
                      <a:pt x="42" y="137"/>
                    </a:cubicBezTo>
                    <a:cubicBezTo>
                      <a:pt x="44" y="139"/>
                      <a:pt x="46" y="141"/>
                      <a:pt x="45" y="142"/>
                    </a:cubicBezTo>
                    <a:cubicBezTo>
                      <a:pt x="45" y="142"/>
                      <a:pt x="45" y="142"/>
                      <a:pt x="45" y="142"/>
                    </a:cubicBezTo>
                    <a:cubicBezTo>
                      <a:pt x="44" y="143"/>
                      <a:pt x="44" y="144"/>
                      <a:pt x="43" y="143"/>
                    </a:cubicBezTo>
                    <a:cubicBezTo>
                      <a:pt x="42" y="143"/>
                      <a:pt x="42" y="143"/>
                      <a:pt x="42" y="142"/>
                    </a:cubicBezTo>
                    <a:cubicBezTo>
                      <a:pt x="41" y="142"/>
                      <a:pt x="40" y="142"/>
                      <a:pt x="40" y="142"/>
                    </a:cubicBezTo>
                    <a:cubicBezTo>
                      <a:pt x="39" y="142"/>
                      <a:pt x="39" y="142"/>
                      <a:pt x="38" y="142"/>
                    </a:cubicBezTo>
                    <a:cubicBezTo>
                      <a:pt x="38" y="143"/>
                      <a:pt x="37" y="143"/>
                      <a:pt x="35" y="143"/>
                    </a:cubicBezTo>
                    <a:cubicBezTo>
                      <a:pt x="34" y="142"/>
                      <a:pt x="33" y="142"/>
                      <a:pt x="33" y="142"/>
                    </a:cubicBezTo>
                    <a:cubicBezTo>
                      <a:pt x="32" y="142"/>
                      <a:pt x="32" y="142"/>
                      <a:pt x="32" y="142"/>
                    </a:cubicBezTo>
                    <a:cubicBezTo>
                      <a:pt x="31" y="142"/>
                      <a:pt x="31" y="142"/>
                      <a:pt x="31" y="143"/>
                    </a:cubicBezTo>
                    <a:cubicBezTo>
                      <a:pt x="31" y="143"/>
                      <a:pt x="31" y="143"/>
                      <a:pt x="31" y="143"/>
                    </a:cubicBezTo>
                    <a:cubicBezTo>
                      <a:pt x="31" y="143"/>
                      <a:pt x="31" y="144"/>
                      <a:pt x="30" y="144"/>
                    </a:cubicBezTo>
                    <a:cubicBezTo>
                      <a:pt x="29" y="145"/>
                      <a:pt x="28" y="145"/>
                      <a:pt x="27" y="146"/>
                    </a:cubicBezTo>
                    <a:cubicBezTo>
                      <a:pt x="27" y="146"/>
                      <a:pt x="26" y="146"/>
                      <a:pt x="26" y="146"/>
                    </a:cubicBezTo>
                    <a:cubicBezTo>
                      <a:pt x="26" y="146"/>
                      <a:pt x="25" y="147"/>
                      <a:pt x="25" y="147"/>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07" name="Freeform 660">
                <a:extLst>
                  <a:ext uri="{FF2B5EF4-FFF2-40B4-BE49-F238E27FC236}">
                    <a16:creationId xmlns:a16="http://schemas.microsoft.com/office/drawing/2014/main" id="{5CAA7882-210D-FE42-AC9B-B851483AB135}"/>
                  </a:ext>
                </a:extLst>
              </p:cNvPr>
              <p:cNvSpPr>
                <a:spLocks/>
              </p:cNvSpPr>
              <p:nvPr/>
            </p:nvSpPr>
            <p:spPr bwMode="auto">
              <a:xfrm>
                <a:off x="7035800" y="3557588"/>
                <a:ext cx="61913" cy="53975"/>
              </a:xfrm>
              <a:custGeom>
                <a:avLst/>
                <a:gdLst>
                  <a:gd name="T0" fmla="*/ 4 w 27"/>
                  <a:gd name="T1" fmla="*/ 8 h 24"/>
                  <a:gd name="T2" fmla="*/ 1 w 27"/>
                  <a:gd name="T3" fmla="*/ 11 h 24"/>
                  <a:gd name="T4" fmla="*/ 1 w 27"/>
                  <a:gd name="T5" fmla="*/ 16 h 24"/>
                  <a:gd name="T6" fmla="*/ 1 w 27"/>
                  <a:gd name="T7" fmla="*/ 20 h 24"/>
                  <a:gd name="T8" fmla="*/ 6 w 27"/>
                  <a:gd name="T9" fmla="*/ 21 h 24"/>
                  <a:gd name="T10" fmla="*/ 11 w 27"/>
                  <a:gd name="T11" fmla="*/ 23 h 24"/>
                  <a:gd name="T12" fmla="*/ 13 w 27"/>
                  <a:gd name="T13" fmla="*/ 21 h 24"/>
                  <a:gd name="T14" fmla="*/ 18 w 27"/>
                  <a:gd name="T15" fmla="*/ 18 h 24"/>
                  <a:gd name="T16" fmla="*/ 21 w 27"/>
                  <a:gd name="T17" fmla="*/ 16 h 24"/>
                  <a:gd name="T18" fmla="*/ 22 w 27"/>
                  <a:gd name="T19" fmla="*/ 10 h 24"/>
                  <a:gd name="T20" fmla="*/ 24 w 27"/>
                  <a:gd name="T21" fmla="*/ 7 h 24"/>
                  <a:gd name="T22" fmla="*/ 27 w 27"/>
                  <a:gd name="T23" fmla="*/ 7 h 24"/>
                  <a:gd name="T24" fmla="*/ 25 w 27"/>
                  <a:gd name="T25" fmla="*/ 2 h 24"/>
                  <a:gd name="T26" fmla="*/ 23 w 27"/>
                  <a:gd name="T27" fmla="*/ 1 h 24"/>
                  <a:gd name="T28" fmla="*/ 22 w 27"/>
                  <a:gd name="T29" fmla="*/ 4 h 24"/>
                  <a:gd name="T30" fmla="*/ 17 w 27"/>
                  <a:gd name="T31" fmla="*/ 2 h 24"/>
                  <a:gd name="T32" fmla="*/ 15 w 27"/>
                  <a:gd name="T33" fmla="*/ 4 h 24"/>
                  <a:gd name="T34" fmla="*/ 12 w 27"/>
                  <a:gd name="T35" fmla="*/ 2 h 24"/>
                  <a:gd name="T36" fmla="*/ 11 w 27"/>
                  <a:gd name="T37" fmla="*/ 4 h 24"/>
                  <a:gd name="T38" fmla="*/ 7 w 27"/>
                  <a:gd name="T39" fmla="*/ 3 h 24"/>
                  <a:gd name="T40" fmla="*/ 7 w 27"/>
                  <a:gd name="T41" fmla="*/ 7 h 24"/>
                  <a:gd name="T42" fmla="*/ 4 w 27"/>
                  <a:gd name="T43"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24">
                    <a:moveTo>
                      <a:pt x="4" y="8"/>
                    </a:moveTo>
                    <a:cubicBezTo>
                      <a:pt x="2" y="9"/>
                      <a:pt x="1" y="9"/>
                      <a:pt x="1" y="11"/>
                    </a:cubicBezTo>
                    <a:cubicBezTo>
                      <a:pt x="0" y="12"/>
                      <a:pt x="2" y="14"/>
                      <a:pt x="1" y="16"/>
                    </a:cubicBezTo>
                    <a:cubicBezTo>
                      <a:pt x="1" y="18"/>
                      <a:pt x="0" y="19"/>
                      <a:pt x="1" y="20"/>
                    </a:cubicBezTo>
                    <a:cubicBezTo>
                      <a:pt x="2" y="20"/>
                      <a:pt x="4" y="20"/>
                      <a:pt x="6" y="21"/>
                    </a:cubicBezTo>
                    <a:cubicBezTo>
                      <a:pt x="8" y="23"/>
                      <a:pt x="9" y="24"/>
                      <a:pt x="11" y="23"/>
                    </a:cubicBezTo>
                    <a:cubicBezTo>
                      <a:pt x="12" y="23"/>
                      <a:pt x="11" y="22"/>
                      <a:pt x="13" y="21"/>
                    </a:cubicBezTo>
                    <a:cubicBezTo>
                      <a:pt x="15" y="20"/>
                      <a:pt x="17" y="19"/>
                      <a:pt x="18" y="18"/>
                    </a:cubicBezTo>
                    <a:cubicBezTo>
                      <a:pt x="20" y="17"/>
                      <a:pt x="20" y="18"/>
                      <a:pt x="21" y="16"/>
                    </a:cubicBezTo>
                    <a:cubicBezTo>
                      <a:pt x="21" y="14"/>
                      <a:pt x="21" y="11"/>
                      <a:pt x="22" y="10"/>
                    </a:cubicBezTo>
                    <a:cubicBezTo>
                      <a:pt x="23" y="9"/>
                      <a:pt x="23" y="7"/>
                      <a:pt x="24" y="7"/>
                    </a:cubicBezTo>
                    <a:cubicBezTo>
                      <a:pt x="25" y="7"/>
                      <a:pt x="27" y="8"/>
                      <a:pt x="27" y="7"/>
                    </a:cubicBezTo>
                    <a:cubicBezTo>
                      <a:pt x="27" y="5"/>
                      <a:pt x="26" y="3"/>
                      <a:pt x="25" y="2"/>
                    </a:cubicBezTo>
                    <a:cubicBezTo>
                      <a:pt x="24" y="2"/>
                      <a:pt x="23" y="0"/>
                      <a:pt x="23" y="1"/>
                    </a:cubicBezTo>
                    <a:cubicBezTo>
                      <a:pt x="22" y="2"/>
                      <a:pt x="23" y="4"/>
                      <a:pt x="22" y="4"/>
                    </a:cubicBezTo>
                    <a:cubicBezTo>
                      <a:pt x="21" y="3"/>
                      <a:pt x="18" y="1"/>
                      <a:pt x="17" y="2"/>
                    </a:cubicBezTo>
                    <a:cubicBezTo>
                      <a:pt x="17" y="3"/>
                      <a:pt x="17" y="5"/>
                      <a:pt x="15" y="4"/>
                    </a:cubicBezTo>
                    <a:cubicBezTo>
                      <a:pt x="13" y="3"/>
                      <a:pt x="13" y="1"/>
                      <a:pt x="12" y="2"/>
                    </a:cubicBezTo>
                    <a:cubicBezTo>
                      <a:pt x="11" y="4"/>
                      <a:pt x="13" y="5"/>
                      <a:pt x="11" y="4"/>
                    </a:cubicBezTo>
                    <a:cubicBezTo>
                      <a:pt x="8" y="3"/>
                      <a:pt x="7" y="2"/>
                      <a:pt x="7" y="3"/>
                    </a:cubicBezTo>
                    <a:cubicBezTo>
                      <a:pt x="7" y="5"/>
                      <a:pt x="8" y="6"/>
                      <a:pt x="7" y="7"/>
                    </a:cubicBezTo>
                    <a:cubicBezTo>
                      <a:pt x="6" y="7"/>
                      <a:pt x="5" y="8"/>
                      <a:pt x="4" y="8"/>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08" name="Freeform 661">
                <a:extLst>
                  <a:ext uri="{FF2B5EF4-FFF2-40B4-BE49-F238E27FC236}">
                    <a16:creationId xmlns:a16="http://schemas.microsoft.com/office/drawing/2014/main" id="{657CA811-1D3A-874B-A323-AF2095F805AD}"/>
                  </a:ext>
                </a:extLst>
              </p:cNvPr>
              <p:cNvSpPr>
                <a:spLocks/>
              </p:cNvSpPr>
              <p:nvPr/>
            </p:nvSpPr>
            <p:spPr bwMode="auto">
              <a:xfrm>
                <a:off x="7326312" y="3422650"/>
                <a:ext cx="47625" cy="90488"/>
              </a:xfrm>
              <a:custGeom>
                <a:avLst/>
                <a:gdLst>
                  <a:gd name="T0" fmla="*/ 12 w 21"/>
                  <a:gd name="T1" fmla="*/ 2 h 39"/>
                  <a:gd name="T2" fmla="*/ 16 w 21"/>
                  <a:gd name="T3" fmla="*/ 0 h 39"/>
                  <a:gd name="T4" fmla="*/ 20 w 21"/>
                  <a:gd name="T5" fmla="*/ 2 h 39"/>
                  <a:gd name="T6" fmla="*/ 20 w 21"/>
                  <a:gd name="T7" fmla="*/ 5 h 39"/>
                  <a:gd name="T8" fmla="*/ 19 w 21"/>
                  <a:gd name="T9" fmla="*/ 11 h 39"/>
                  <a:gd name="T10" fmla="*/ 16 w 21"/>
                  <a:gd name="T11" fmla="*/ 17 h 39"/>
                  <a:gd name="T12" fmla="*/ 14 w 21"/>
                  <a:gd name="T13" fmla="*/ 25 h 39"/>
                  <a:gd name="T14" fmla="*/ 10 w 21"/>
                  <a:gd name="T15" fmla="*/ 31 h 39"/>
                  <a:gd name="T16" fmla="*/ 9 w 21"/>
                  <a:gd name="T17" fmla="*/ 38 h 39"/>
                  <a:gd name="T18" fmla="*/ 6 w 21"/>
                  <a:gd name="T19" fmla="*/ 33 h 39"/>
                  <a:gd name="T20" fmla="*/ 2 w 21"/>
                  <a:gd name="T21" fmla="*/ 30 h 39"/>
                  <a:gd name="T22" fmla="*/ 1 w 21"/>
                  <a:gd name="T23" fmla="*/ 25 h 39"/>
                  <a:gd name="T24" fmla="*/ 1 w 21"/>
                  <a:gd name="T25" fmla="*/ 20 h 39"/>
                  <a:gd name="T26" fmla="*/ 2 w 21"/>
                  <a:gd name="T27" fmla="*/ 15 h 39"/>
                  <a:gd name="T28" fmla="*/ 6 w 21"/>
                  <a:gd name="T29" fmla="*/ 11 h 39"/>
                  <a:gd name="T30" fmla="*/ 9 w 21"/>
                  <a:gd name="T31" fmla="*/ 5 h 39"/>
                  <a:gd name="T32" fmla="*/ 12 w 21"/>
                  <a:gd name="T33"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39">
                    <a:moveTo>
                      <a:pt x="12" y="2"/>
                    </a:moveTo>
                    <a:cubicBezTo>
                      <a:pt x="14" y="1"/>
                      <a:pt x="14" y="0"/>
                      <a:pt x="16" y="0"/>
                    </a:cubicBezTo>
                    <a:cubicBezTo>
                      <a:pt x="17" y="0"/>
                      <a:pt x="20" y="1"/>
                      <a:pt x="20" y="2"/>
                    </a:cubicBezTo>
                    <a:cubicBezTo>
                      <a:pt x="21" y="2"/>
                      <a:pt x="21" y="3"/>
                      <a:pt x="20" y="5"/>
                    </a:cubicBezTo>
                    <a:cubicBezTo>
                      <a:pt x="19" y="7"/>
                      <a:pt x="19" y="9"/>
                      <a:pt x="19" y="11"/>
                    </a:cubicBezTo>
                    <a:cubicBezTo>
                      <a:pt x="19" y="13"/>
                      <a:pt x="17" y="14"/>
                      <a:pt x="16" y="17"/>
                    </a:cubicBezTo>
                    <a:cubicBezTo>
                      <a:pt x="15" y="20"/>
                      <a:pt x="15" y="23"/>
                      <a:pt x="14" y="25"/>
                    </a:cubicBezTo>
                    <a:cubicBezTo>
                      <a:pt x="13" y="27"/>
                      <a:pt x="10" y="29"/>
                      <a:pt x="10" y="31"/>
                    </a:cubicBezTo>
                    <a:cubicBezTo>
                      <a:pt x="9" y="33"/>
                      <a:pt x="10" y="36"/>
                      <a:pt x="9" y="38"/>
                    </a:cubicBezTo>
                    <a:cubicBezTo>
                      <a:pt x="7" y="39"/>
                      <a:pt x="7" y="35"/>
                      <a:pt x="6" y="33"/>
                    </a:cubicBezTo>
                    <a:cubicBezTo>
                      <a:pt x="5" y="31"/>
                      <a:pt x="3" y="33"/>
                      <a:pt x="2" y="30"/>
                    </a:cubicBezTo>
                    <a:cubicBezTo>
                      <a:pt x="1" y="28"/>
                      <a:pt x="2" y="26"/>
                      <a:pt x="1" y="25"/>
                    </a:cubicBezTo>
                    <a:cubicBezTo>
                      <a:pt x="0" y="23"/>
                      <a:pt x="1" y="23"/>
                      <a:pt x="1" y="20"/>
                    </a:cubicBezTo>
                    <a:cubicBezTo>
                      <a:pt x="2" y="18"/>
                      <a:pt x="1" y="18"/>
                      <a:pt x="2" y="15"/>
                    </a:cubicBezTo>
                    <a:cubicBezTo>
                      <a:pt x="4" y="13"/>
                      <a:pt x="5" y="14"/>
                      <a:pt x="6" y="11"/>
                    </a:cubicBezTo>
                    <a:cubicBezTo>
                      <a:pt x="7" y="8"/>
                      <a:pt x="8" y="6"/>
                      <a:pt x="9" y="5"/>
                    </a:cubicBezTo>
                    <a:cubicBezTo>
                      <a:pt x="10" y="4"/>
                      <a:pt x="10" y="3"/>
                      <a:pt x="12"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09" name="Freeform 662">
                <a:extLst>
                  <a:ext uri="{FF2B5EF4-FFF2-40B4-BE49-F238E27FC236}">
                    <a16:creationId xmlns:a16="http://schemas.microsoft.com/office/drawing/2014/main" id="{F8C3EE79-D393-3242-9B44-D901F62D0FCA}"/>
                  </a:ext>
                </a:extLst>
              </p:cNvPr>
              <p:cNvSpPr>
                <a:spLocks/>
              </p:cNvSpPr>
              <p:nvPr/>
            </p:nvSpPr>
            <p:spPr bwMode="auto">
              <a:xfrm>
                <a:off x="7432675" y="2911475"/>
                <a:ext cx="163513" cy="158750"/>
              </a:xfrm>
              <a:custGeom>
                <a:avLst/>
                <a:gdLst>
                  <a:gd name="T0" fmla="*/ 2 w 71"/>
                  <a:gd name="T1" fmla="*/ 41 h 69"/>
                  <a:gd name="T2" fmla="*/ 6 w 71"/>
                  <a:gd name="T3" fmla="*/ 42 h 69"/>
                  <a:gd name="T4" fmla="*/ 14 w 71"/>
                  <a:gd name="T5" fmla="*/ 45 h 69"/>
                  <a:gd name="T6" fmla="*/ 12 w 71"/>
                  <a:gd name="T7" fmla="*/ 53 h 69"/>
                  <a:gd name="T8" fmla="*/ 15 w 71"/>
                  <a:gd name="T9" fmla="*/ 56 h 69"/>
                  <a:gd name="T10" fmla="*/ 13 w 71"/>
                  <a:gd name="T11" fmla="*/ 57 h 69"/>
                  <a:gd name="T12" fmla="*/ 9 w 71"/>
                  <a:gd name="T13" fmla="*/ 61 h 69"/>
                  <a:gd name="T14" fmla="*/ 7 w 71"/>
                  <a:gd name="T15" fmla="*/ 64 h 69"/>
                  <a:gd name="T16" fmla="*/ 11 w 71"/>
                  <a:gd name="T17" fmla="*/ 67 h 69"/>
                  <a:gd name="T18" fmla="*/ 16 w 71"/>
                  <a:gd name="T19" fmla="*/ 66 h 69"/>
                  <a:gd name="T20" fmla="*/ 21 w 71"/>
                  <a:gd name="T21" fmla="*/ 68 h 69"/>
                  <a:gd name="T22" fmla="*/ 26 w 71"/>
                  <a:gd name="T23" fmla="*/ 67 h 69"/>
                  <a:gd name="T24" fmla="*/ 36 w 71"/>
                  <a:gd name="T25" fmla="*/ 61 h 69"/>
                  <a:gd name="T26" fmla="*/ 46 w 71"/>
                  <a:gd name="T27" fmla="*/ 57 h 69"/>
                  <a:gd name="T28" fmla="*/ 39 w 71"/>
                  <a:gd name="T29" fmla="*/ 51 h 69"/>
                  <a:gd name="T30" fmla="*/ 35 w 71"/>
                  <a:gd name="T31" fmla="*/ 48 h 69"/>
                  <a:gd name="T32" fmla="*/ 38 w 71"/>
                  <a:gd name="T33" fmla="*/ 42 h 69"/>
                  <a:gd name="T34" fmla="*/ 60 w 71"/>
                  <a:gd name="T35" fmla="*/ 29 h 69"/>
                  <a:gd name="T36" fmla="*/ 62 w 71"/>
                  <a:gd name="T37" fmla="*/ 18 h 69"/>
                  <a:gd name="T38" fmla="*/ 68 w 71"/>
                  <a:gd name="T39" fmla="*/ 10 h 69"/>
                  <a:gd name="T40" fmla="*/ 70 w 71"/>
                  <a:gd name="T41" fmla="*/ 7 h 69"/>
                  <a:gd name="T42" fmla="*/ 67 w 71"/>
                  <a:gd name="T43" fmla="*/ 4 h 69"/>
                  <a:gd name="T44" fmla="*/ 67 w 71"/>
                  <a:gd name="T45" fmla="*/ 2 h 69"/>
                  <a:gd name="T46" fmla="*/ 67 w 71"/>
                  <a:gd name="T47" fmla="*/ 1 h 69"/>
                  <a:gd name="T48" fmla="*/ 64 w 71"/>
                  <a:gd name="T49" fmla="*/ 0 h 69"/>
                  <a:gd name="T50" fmla="*/ 62 w 71"/>
                  <a:gd name="T51" fmla="*/ 3 h 69"/>
                  <a:gd name="T52" fmla="*/ 58 w 71"/>
                  <a:gd name="T53" fmla="*/ 7 h 69"/>
                  <a:gd name="T54" fmla="*/ 55 w 71"/>
                  <a:gd name="T55" fmla="*/ 9 h 69"/>
                  <a:gd name="T56" fmla="*/ 53 w 71"/>
                  <a:gd name="T57" fmla="*/ 12 h 69"/>
                  <a:gd name="T58" fmla="*/ 43 w 71"/>
                  <a:gd name="T59" fmla="*/ 13 h 69"/>
                  <a:gd name="T60" fmla="*/ 45 w 71"/>
                  <a:gd name="T61" fmla="*/ 17 h 69"/>
                  <a:gd name="T62" fmla="*/ 45 w 71"/>
                  <a:gd name="T63" fmla="*/ 21 h 69"/>
                  <a:gd name="T64" fmla="*/ 38 w 71"/>
                  <a:gd name="T65" fmla="*/ 21 h 69"/>
                  <a:gd name="T66" fmla="*/ 34 w 71"/>
                  <a:gd name="T67" fmla="*/ 20 h 69"/>
                  <a:gd name="T68" fmla="*/ 30 w 71"/>
                  <a:gd name="T69" fmla="*/ 16 h 69"/>
                  <a:gd name="T70" fmla="*/ 28 w 71"/>
                  <a:gd name="T71" fmla="*/ 17 h 69"/>
                  <a:gd name="T72" fmla="*/ 21 w 71"/>
                  <a:gd name="T73" fmla="*/ 28 h 69"/>
                  <a:gd name="T74" fmla="*/ 17 w 71"/>
                  <a:gd name="T75" fmla="*/ 29 h 69"/>
                  <a:gd name="T76" fmla="*/ 15 w 71"/>
                  <a:gd name="T77" fmla="*/ 30 h 69"/>
                  <a:gd name="T78" fmla="*/ 9 w 71"/>
                  <a:gd name="T79" fmla="*/ 34 h 69"/>
                  <a:gd name="T80" fmla="*/ 0 w 71"/>
                  <a:gd name="T81" fmla="*/ 4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1" h="69">
                    <a:moveTo>
                      <a:pt x="0" y="41"/>
                    </a:moveTo>
                    <a:cubicBezTo>
                      <a:pt x="2" y="41"/>
                      <a:pt x="2" y="40"/>
                      <a:pt x="2" y="41"/>
                    </a:cubicBezTo>
                    <a:cubicBezTo>
                      <a:pt x="3" y="41"/>
                      <a:pt x="4" y="42"/>
                      <a:pt x="5" y="43"/>
                    </a:cubicBezTo>
                    <a:cubicBezTo>
                      <a:pt x="6" y="44"/>
                      <a:pt x="6" y="42"/>
                      <a:pt x="6" y="42"/>
                    </a:cubicBezTo>
                    <a:cubicBezTo>
                      <a:pt x="7" y="42"/>
                      <a:pt x="10" y="44"/>
                      <a:pt x="11" y="45"/>
                    </a:cubicBezTo>
                    <a:cubicBezTo>
                      <a:pt x="12" y="45"/>
                      <a:pt x="14" y="44"/>
                      <a:pt x="14" y="45"/>
                    </a:cubicBezTo>
                    <a:cubicBezTo>
                      <a:pt x="15" y="45"/>
                      <a:pt x="14" y="48"/>
                      <a:pt x="13" y="49"/>
                    </a:cubicBezTo>
                    <a:cubicBezTo>
                      <a:pt x="13" y="49"/>
                      <a:pt x="12" y="53"/>
                      <a:pt x="12" y="53"/>
                    </a:cubicBezTo>
                    <a:cubicBezTo>
                      <a:pt x="12" y="54"/>
                      <a:pt x="12" y="54"/>
                      <a:pt x="12" y="55"/>
                    </a:cubicBezTo>
                    <a:cubicBezTo>
                      <a:pt x="13" y="56"/>
                      <a:pt x="14" y="56"/>
                      <a:pt x="15" y="56"/>
                    </a:cubicBezTo>
                    <a:cubicBezTo>
                      <a:pt x="16" y="56"/>
                      <a:pt x="16" y="57"/>
                      <a:pt x="16" y="58"/>
                    </a:cubicBezTo>
                    <a:cubicBezTo>
                      <a:pt x="15" y="59"/>
                      <a:pt x="14" y="57"/>
                      <a:pt x="13" y="57"/>
                    </a:cubicBezTo>
                    <a:cubicBezTo>
                      <a:pt x="12" y="57"/>
                      <a:pt x="12" y="57"/>
                      <a:pt x="11" y="57"/>
                    </a:cubicBezTo>
                    <a:cubicBezTo>
                      <a:pt x="10" y="58"/>
                      <a:pt x="9" y="60"/>
                      <a:pt x="9" y="61"/>
                    </a:cubicBezTo>
                    <a:cubicBezTo>
                      <a:pt x="9" y="62"/>
                      <a:pt x="9" y="62"/>
                      <a:pt x="9" y="63"/>
                    </a:cubicBezTo>
                    <a:cubicBezTo>
                      <a:pt x="9" y="64"/>
                      <a:pt x="7" y="63"/>
                      <a:pt x="7" y="64"/>
                    </a:cubicBezTo>
                    <a:cubicBezTo>
                      <a:pt x="7" y="64"/>
                      <a:pt x="9" y="65"/>
                      <a:pt x="11" y="65"/>
                    </a:cubicBezTo>
                    <a:cubicBezTo>
                      <a:pt x="12" y="66"/>
                      <a:pt x="11" y="67"/>
                      <a:pt x="11" y="67"/>
                    </a:cubicBezTo>
                    <a:cubicBezTo>
                      <a:pt x="12" y="67"/>
                      <a:pt x="13" y="67"/>
                      <a:pt x="14" y="66"/>
                    </a:cubicBezTo>
                    <a:cubicBezTo>
                      <a:pt x="15" y="66"/>
                      <a:pt x="16" y="66"/>
                      <a:pt x="16" y="66"/>
                    </a:cubicBezTo>
                    <a:cubicBezTo>
                      <a:pt x="16" y="65"/>
                      <a:pt x="15" y="65"/>
                      <a:pt x="15" y="64"/>
                    </a:cubicBezTo>
                    <a:cubicBezTo>
                      <a:pt x="15" y="63"/>
                      <a:pt x="20" y="67"/>
                      <a:pt x="21" y="68"/>
                    </a:cubicBezTo>
                    <a:cubicBezTo>
                      <a:pt x="22" y="69"/>
                      <a:pt x="24" y="67"/>
                      <a:pt x="24" y="67"/>
                    </a:cubicBezTo>
                    <a:cubicBezTo>
                      <a:pt x="25" y="67"/>
                      <a:pt x="26" y="67"/>
                      <a:pt x="26" y="67"/>
                    </a:cubicBezTo>
                    <a:cubicBezTo>
                      <a:pt x="28" y="65"/>
                      <a:pt x="30" y="61"/>
                      <a:pt x="32" y="61"/>
                    </a:cubicBezTo>
                    <a:cubicBezTo>
                      <a:pt x="33" y="61"/>
                      <a:pt x="35" y="61"/>
                      <a:pt x="36" y="61"/>
                    </a:cubicBezTo>
                    <a:cubicBezTo>
                      <a:pt x="39" y="62"/>
                      <a:pt x="42" y="62"/>
                      <a:pt x="43" y="61"/>
                    </a:cubicBezTo>
                    <a:cubicBezTo>
                      <a:pt x="43" y="61"/>
                      <a:pt x="45" y="59"/>
                      <a:pt x="46" y="57"/>
                    </a:cubicBezTo>
                    <a:cubicBezTo>
                      <a:pt x="45" y="57"/>
                      <a:pt x="45" y="56"/>
                      <a:pt x="45" y="56"/>
                    </a:cubicBezTo>
                    <a:cubicBezTo>
                      <a:pt x="43" y="54"/>
                      <a:pt x="41" y="52"/>
                      <a:pt x="39" y="51"/>
                    </a:cubicBezTo>
                    <a:cubicBezTo>
                      <a:pt x="38" y="50"/>
                      <a:pt x="37" y="51"/>
                      <a:pt x="35" y="50"/>
                    </a:cubicBezTo>
                    <a:cubicBezTo>
                      <a:pt x="33" y="50"/>
                      <a:pt x="35" y="49"/>
                      <a:pt x="35" y="48"/>
                    </a:cubicBezTo>
                    <a:cubicBezTo>
                      <a:pt x="36" y="47"/>
                      <a:pt x="37" y="46"/>
                      <a:pt x="37" y="45"/>
                    </a:cubicBezTo>
                    <a:cubicBezTo>
                      <a:pt x="38" y="44"/>
                      <a:pt x="37" y="43"/>
                      <a:pt x="38" y="42"/>
                    </a:cubicBezTo>
                    <a:cubicBezTo>
                      <a:pt x="39" y="41"/>
                      <a:pt x="44" y="39"/>
                      <a:pt x="46" y="38"/>
                    </a:cubicBezTo>
                    <a:cubicBezTo>
                      <a:pt x="49" y="37"/>
                      <a:pt x="59" y="30"/>
                      <a:pt x="60" y="29"/>
                    </a:cubicBezTo>
                    <a:cubicBezTo>
                      <a:pt x="62" y="28"/>
                      <a:pt x="61" y="28"/>
                      <a:pt x="61" y="25"/>
                    </a:cubicBezTo>
                    <a:cubicBezTo>
                      <a:pt x="61" y="23"/>
                      <a:pt x="61" y="20"/>
                      <a:pt x="62" y="18"/>
                    </a:cubicBezTo>
                    <a:cubicBezTo>
                      <a:pt x="63" y="16"/>
                      <a:pt x="64" y="14"/>
                      <a:pt x="64" y="14"/>
                    </a:cubicBezTo>
                    <a:cubicBezTo>
                      <a:pt x="64" y="13"/>
                      <a:pt x="67" y="11"/>
                      <a:pt x="68" y="10"/>
                    </a:cubicBezTo>
                    <a:cubicBezTo>
                      <a:pt x="69" y="9"/>
                      <a:pt x="71" y="9"/>
                      <a:pt x="71" y="9"/>
                    </a:cubicBezTo>
                    <a:cubicBezTo>
                      <a:pt x="71" y="8"/>
                      <a:pt x="71" y="8"/>
                      <a:pt x="70" y="7"/>
                    </a:cubicBezTo>
                    <a:cubicBezTo>
                      <a:pt x="69" y="7"/>
                      <a:pt x="68" y="6"/>
                      <a:pt x="68" y="5"/>
                    </a:cubicBezTo>
                    <a:cubicBezTo>
                      <a:pt x="68" y="5"/>
                      <a:pt x="67" y="4"/>
                      <a:pt x="67" y="4"/>
                    </a:cubicBezTo>
                    <a:cubicBezTo>
                      <a:pt x="67" y="3"/>
                      <a:pt x="67" y="2"/>
                      <a:pt x="67" y="2"/>
                    </a:cubicBezTo>
                    <a:cubicBezTo>
                      <a:pt x="67" y="2"/>
                      <a:pt x="67" y="2"/>
                      <a:pt x="67" y="2"/>
                    </a:cubicBezTo>
                    <a:cubicBezTo>
                      <a:pt x="67" y="1"/>
                      <a:pt x="67" y="1"/>
                      <a:pt x="67" y="1"/>
                    </a:cubicBezTo>
                    <a:cubicBezTo>
                      <a:pt x="67" y="1"/>
                      <a:pt x="67" y="1"/>
                      <a:pt x="67" y="1"/>
                    </a:cubicBezTo>
                    <a:cubicBezTo>
                      <a:pt x="67" y="1"/>
                      <a:pt x="67" y="1"/>
                      <a:pt x="66" y="0"/>
                    </a:cubicBezTo>
                    <a:cubicBezTo>
                      <a:pt x="65" y="0"/>
                      <a:pt x="64" y="0"/>
                      <a:pt x="64" y="0"/>
                    </a:cubicBezTo>
                    <a:cubicBezTo>
                      <a:pt x="63" y="0"/>
                      <a:pt x="63" y="0"/>
                      <a:pt x="62" y="0"/>
                    </a:cubicBezTo>
                    <a:cubicBezTo>
                      <a:pt x="62" y="0"/>
                      <a:pt x="62" y="1"/>
                      <a:pt x="62" y="3"/>
                    </a:cubicBezTo>
                    <a:cubicBezTo>
                      <a:pt x="61" y="4"/>
                      <a:pt x="61" y="5"/>
                      <a:pt x="61" y="6"/>
                    </a:cubicBezTo>
                    <a:cubicBezTo>
                      <a:pt x="60" y="6"/>
                      <a:pt x="59" y="7"/>
                      <a:pt x="58" y="7"/>
                    </a:cubicBezTo>
                    <a:cubicBezTo>
                      <a:pt x="57" y="7"/>
                      <a:pt x="57" y="7"/>
                      <a:pt x="56" y="8"/>
                    </a:cubicBezTo>
                    <a:cubicBezTo>
                      <a:pt x="56" y="8"/>
                      <a:pt x="56" y="8"/>
                      <a:pt x="55" y="9"/>
                    </a:cubicBezTo>
                    <a:cubicBezTo>
                      <a:pt x="55" y="10"/>
                      <a:pt x="54" y="12"/>
                      <a:pt x="53" y="12"/>
                    </a:cubicBezTo>
                    <a:cubicBezTo>
                      <a:pt x="53" y="12"/>
                      <a:pt x="53" y="12"/>
                      <a:pt x="53" y="12"/>
                    </a:cubicBezTo>
                    <a:cubicBezTo>
                      <a:pt x="53" y="12"/>
                      <a:pt x="51" y="12"/>
                      <a:pt x="48" y="12"/>
                    </a:cubicBezTo>
                    <a:cubicBezTo>
                      <a:pt x="46" y="12"/>
                      <a:pt x="43" y="13"/>
                      <a:pt x="43" y="13"/>
                    </a:cubicBezTo>
                    <a:cubicBezTo>
                      <a:pt x="43" y="13"/>
                      <a:pt x="43" y="13"/>
                      <a:pt x="43" y="13"/>
                    </a:cubicBezTo>
                    <a:cubicBezTo>
                      <a:pt x="43" y="13"/>
                      <a:pt x="44" y="15"/>
                      <a:pt x="45" y="17"/>
                    </a:cubicBezTo>
                    <a:cubicBezTo>
                      <a:pt x="46" y="18"/>
                      <a:pt x="46" y="19"/>
                      <a:pt x="46" y="19"/>
                    </a:cubicBezTo>
                    <a:cubicBezTo>
                      <a:pt x="46" y="19"/>
                      <a:pt x="46" y="20"/>
                      <a:pt x="45" y="21"/>
                    </a:cubicBezTo>
                    <a:cubicBezTo>
                      <a:pt x="45" y="21"/>
                      <a:pt x="44" y="21"/>
                      <a:pt x="44" y="21"/>
                    </a:cubicBezTo>
                    <a:cubicBezTo>
                      <a:pt x="43" y="21"/>
                      <a:pt x="41" y="21"/>
                      <a:pt x="38" y="21"/>
                    </a:cubicBezTo>
                    <a:cubicBezTo>
                      <a:pt x="36" y="21"/>
                      <a:pt x="34" y="20"/>
                      <a:pt x="34" y="20"/>
                    </a:cubicBezTo>
                    <a:cubicBezTo>
                      <a:pt x="34" y="20"/>
                      <a:pt x="34" y="20"/>
                      <a:pt x="34" y="20"/>
                    </a:cubicBezTo>
                    <a:cubicBezTo>
                      <a:pt x="34" y="20"/>
                      <a:pt x="33" y="19"/>
                      <a:pt x="32" y="18"/>
                    </a:cubicBezTo>
                    <a:cubicBezTo>
                      <a:pt x="31" y="17"/>
                      <a:pt x="30" y="16"/>
                      <a:pt x="30" y="16"/>
                    </a:cubicBezTo>
                    <a:cubicBezTo>
                      <a:pt x="29" y="16"/>
                      <a:pt x="29" y="16"/>
                      <a:pt x="29" y="16"/>
                    </a:cubicBezTo>
                    <a:cubicBezTo>
                      <a:pt x="29" y="16"/>
                      <a:pt x="28" y="17"/>
                      <a:pt x="28" y="17"/>
                    </a:cubicBezTo>
                    <a:cubicBezTo>
                      <a:pt x="28" y="17"/>
                      <a:pt x="27" y="18"/>
                      <a:pt x="27" y="20"/>
                    </a:cubicBezTo>
                    <a:cubicBezTo>
                      <a:pt x="25" y="23"/>
                      <a:pt x="21" y="28"/>
                      <a:pt x="21" y="28"/>
                    </a:cubicBezTo>
                    <a:cubicBezTo>
                      <a:pt x="20" y="28"/>
                      <a:pt x="20" y="28"/>
                      <a:pt x="19" y="28"/>
                    </a:cubicBezTo>
                    <a:cubicBezTo>
                      <a:pt x="18" y="28"/>
                      <a:pt x="18" y="29"/>
                      <a:pt x="17" y="29"/>
                    </a:cubicBezTo>
                    <a:cubicBezTo>
                      <a:pt x="17" y="29"/>
                      <a:pt x="17" y="29"/>
                      <a:pt x="17" y="29"/>
                    </a:cubicBezTo>
                    <a:cubicBezTo>
                      <a:pt x="16" y="29"/>
                      <a:pt x="15" y="30"/>
                      <a:pt x="15" y="30"/>
                    </a:cubicBezTo>
                    <a:cubicBezTo>
                      <a:pt x="14" y="31"/>
                      <a:pt x="14" y="31"/>
                      <a:pt x="13" y="32"/>
                    </a:cubicBezTo>
                    <a:cubicBezTo>
                      <a:pt x="13" y="32"/>
                      <a:pt x="11" y="33"/>
                      <a:pt x="9" y="34"/>
                    </a:cubicBezTo>
                    <a:cubicBezTo>
                      <a:pt x="7" y="35"/>
                      <a:pt x="4" y="37"/>
                      <a:pt x="3" y="38"/>
                    </a:cubicBezTo>
                    <a:cubicBezTo>
                      <a:pt x="2" y="38"/>
                      <a:pt x="1" y="40"/>
                      <a:pt x="0" y="4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10" name="Freeform 674">
                <a:extLst>
                  <a:ext uri="{FF2B5EF4-FFF2-40B4-BE49-F238E27FC236}">
                    <a16:creationId xmlns:a16="http://schemas.microsoft.com/office/drawing/2014/main" id="{583E57A1-7279-9A41-AC5F-1DAA3A66215E}"/>
                  </a:ext>
                </a:extLst>
              </p:cNvPr>
              <p:cNvSpPr>
                <a:spLocks/>
              </p:cNvSpPr>
              <p:nvPr/>
            </p:nvSpPr>
            <p:spPr bwMode="auto">
              <a:xfrm>
                <a:off x="8075612" y="2809875"/>
                <a:ext cx="30163" cy="23813"/>
              </a:xfrm>
              <a:custGeom>
                <a:avLst/>
                <a:gdLst>
                  <a:gd name="T0" fmla="*/ 6 w 13"/>
                  <a:gd name="T1" fmla="*/ 2 h 10"/>
                  <a:gd name="T2" fmla="*/ 10 w 13"/>
                  <a:gd name="T3" fmla="*/ 0 h 10"/>
                  <a:gd name="T4" fmla="*/ 13 w 13"/>
                  <a:gd name="T5" fmla="*/ 1 h 10"/>
                  <a:gd name="T6" fmla="*/ 9 w 13"/>
                  <a:gd name="T7" fmla="*/ 3 h 10"/>
                  <a:gd name="T8" fmla="*/ 5 w 13"/>
                  <a:gd name="T9" fmla="*/ 6 h 10"/>
                  <a:gd name="T10" fmla="*/ 1 w 13"/>
                  <a:gd name="T11" fmla="*/ 8 h 10"/>
                  <a:gd name="T12" fmla="*/ 5 w 13"/>
                  <a:gd name="T13" fmla="*/ 4 h 10"/>
                  <a:gd name="T14" fmla="*/ 6 w 13"/>
                  <a:gd name="T15" fmla="*/ 2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6" y="2"/>
                    </a:moveTo>
                    <a:cubicBezTo>
                      <a:pt x="8" y="1"/>
                      <a:pt x="8" y="0"/>
                      <a:pt x="10" y="0"/>
                    </a:cubicBezTo>
                    <a:cubicBezTo>
                      <a:pt x="11" y="0"/>
                      <a:pt x="13" y="0"/>
                      <a:pt x="13" y="1"/>
                    </a:cubicBezTo>
                    <a:cubicBezTo>
                      <a:pt x="12" y="1"/>
                      <a:pt x="11" y="2"/>
                      <a:pt x="9" y="3"/>
                    </a:cubicBezTo>
                    <a:cubicBezTo>
                      <a:pt x="7" y="4"/>
                      <a:pt x="7" y="5"/>
                      <a:pt x="5" y="6"/>
                    </a:cubicBezTo>
                    <a:cubicBezTo>
                      <a:pt x="4" y="7"/>
                      <a:pt x="0" y="10"/>
                      <a:pt x="1" y="8"/>
                    </a:cubicBezTo>
                    <a:cubicBezTo>
                      <a:pt x="1" y="7"/>
                      <a:pt x="5" y="4"/>
                      <a:pt x="5" y="4"/>
                    </a:cubicBezTo>
                    <a:cubicBezTo>
                      <a:pt x="6" y="3"/>
                      <a:pt x="5" y="3"/>
                      <a:pt x="6"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11" name="Freeform 675">
                <a:extLst>
                  <a:ext uri="{FF2B5EF4-FFF2-40B4-BE49-F238E27FC236}">
                    <a16:creationId xmlns:a16="http://schemas.microsoft.com/office/drawing/2014/main" id="{A8311E20-E511-F746-A32C-B2CDB0393A12}"/>
                  </a:ext>
                </a:extLst>
              </p:cNvPr>
              <p:cNvSpPr>
                <a:spLocks/>
              </p:cNvSpPr>
              <p:nvPr/>
            </p:nvSpPr>
            <p:spPr bwMode="auto">
              <a:xfrm>
                <a:off x="8005762" y="2830513"/>
                <a:ext cx="55563" cy="36513"/>
              </a:xfrm>
              <a:custGeom>
                <a:avLst/>
                <a:gdLst>
                  <a:gd name="T0" fmla="*/ 9 w 24"/>
                  <a:gd name="T1" fmla="*/ 6 h 16"/>
                  <a:gd name="T2" fmla="*/ 3 w 24"/>
                  <a:gd name="T3" fmla="*/ 11 h 16"/>
                  <a:gd name="T4" fmla="*/ 2 w 24"/>
                  <a:gd name="T5" fmla="*/ 16 h 16"/>
                  <a:gd name="T6" fmla="*/ 6 w 24"/>
                  <a:gd name="T7" fmla="*/ 13 h 16"/>
                  <a:gd name="T8" fmla="*/ 10 w 24"/>
                  <a:gd name="T9" fmla="*/ 8 h 16"/>
                  <a:gd name="T10" fmla="*/ 13 w 24"/>
                  <a:gd name="T11" fmla="*/ 8 h 16"/>
                  <a:gd name="T12" fmla="*/ 17 w 24"/>
                  <a:gd name="T13" fmla="*/ 5 h 16"/>
                  <a:gd name="T14" fmla="*/ 22 w 24"/>
                  <a:gd name="T15" fmla="*/ 4 h 16"/>
                  <a:gd name="T16" fmla="*/ 23 w 24"/>
                  <a:gd name="T17" fmla="*/ 1 h 16"/>
                  <a:gd name="T18" fmla="*/ 18 w 24"/>
                  <a:gd name="T19" fmla="*/ 3 h 16"/>
                  <a:gd name="T20" fmla="*/ 15 w 24"/>
                  <a:gd name="T21" fmla="*/ 4 h 16"/>
                  <a:gd name="T22" fmla="*/ 13 w 24"/>
                  <a:gd name="T23" fmla="*/ 1 h 16"/>
                  <a:gd name="T24" fmla="*/ 12 w 24"/>
                  <a:gd name="T25" fmla="*/ 4 h 16"/>
                  <a:gd name="T26" fmla="*/ 9 w 24"/>
                  <a:gd name="T27"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16">
                    <a:moveTo>
                      <a:pt x="9" y="6"/>
                    </a:moveTo>
                    <a:cubicBezTo>
                      <a:pt x="8" y="7"/>
                      <a:pt x="4" y="9"/>
                      <a:pt x="3" y="11"/>
                    </a:cubicBezTo>
                    <a:cubicBezTo>
                      <a:pt x="3" y="12"/>
                      <a:pt x="0" y="16"/>
                      <a:pt x="2" y="16"/>
                    </a:cubicBezTo>
                    <a:cubicBezTo>
                      <a:pt x="3" y="16"/>
                      <a:pt x="5" y="14"/>
                      <a:pt x="6" y="13"/>
                    </a:cubicBezTo>
                    <a:cubicBezTo>
                      <a:pt x="7" y="12"/>
                      <a:pt x="8" y="9"/>
                      <a:pt x="10" y="8"/>
                    </a:cubicBezTo>
                    <a:cubicBezTo>
                      <a:pt x="11" y="8"/>
                      <a:pt x="12" y="8"/>
                      <a:pt x="13" y="8"/>
                    </a:cubicBezTo>
                    <a:cubicBezTo>
                      <a:pt x="15" y="7"/>
                      <a:pt x="15" y="5"/>
                      <a:pt x="17" y="5"/>
                    </a:cubicBezTo>
                    <a:cubicBezTo>
                      <a:pt x="18" y="4"/>
                      <a:pt x="21" y="5"/>
                      <a:pt x="22" y="4"/>
                    </a:cubicBezTo>
                    <a:cubicBezTo>
                      <a:pt x="24" y="2"/>
                      <a:pt x="24" y="2"/>
                      <a:pt x="23" y="1"/>
                    </a:cubicBezTo>
                    <a:cubicBezTo>
                      <a:pt x="23" y="0"/>
                      <a:pt x="20" y="2"/>
                      <a:pt x="18" y="3"/>
                    </a:cubicBezTo>
                    <a:cubicBezTo>
                      <a:pt x="16" y="3"/>
                      <a:pt x="15" y="5"/>
                      <a:pt x="15" y="4"/>
                    </a:cubicBezTo>
                    <a:cubicBezTo>
                      <a:pt x="14" y="3"/>
                      <a:pt x="13" y="0"/>
                      <a:pt x="13" y="1"/>
                    </a:cubicBezTo>
                    <a:cubicBezTo>
                      <a:pt x="13" y="2"/>
                      <a:pt x="14" y="3"/>
                      <a:pt x="12" y="4"/>
                    </a:cubicBezTo>
                    <a:cubicBezTo>
                      <a:pt x="11" y="5"/>
                      <a:pt x="11" y="5"/>
                      <a:pt x="9" y="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12" name="Freeform 677">
                <a:extLst>
                  <a:ext uri="{FF2B5EF4-FFF2-40B4-BE49-F238E27FC236}">
                    <a16:creationId xmlns:a16="http://schemas.microsoft.com/office/drawing/2014/main" id="{27BD8FCB-9FE0-AB42-BEF0-B0142A5B09A0}"/>
                  </a:ext>
                </a:extLst>
              </p:cNvPr>
              <p:cNvSpPr>
                <a:spLocks/>
              </p:cNvSpPr>
              <p:nvPr/>
            </p:nvSpPr>
            <p:spPr bwMode="auto">
              <a:xfrm>
                <a:off x="7874000" y="2535238"/>
                <a:ext cx="80963" cy="285750"/>
              </a:xfrm>
              <a:custGeom>
                <a:avLst/>
                <a:gdLst>
                  <a:gd name="T0" fmla="*/ 9 w 35"/>
                  <a:gd name="T1" fmla="*/ 3 h 124"/>
                  <a:gd name="T2" fmla="*/ 12 w 35"/>
                  <a:gd name="T3" fmla="*/ 9 h 124"/>
                  <a:gd name="T4" fmla="*/ 14 w 35"/>
                  <a:gd name="T5" fmla="*/ 12 h 124"/>
                  <a:gd name="T6" fmla="*/ 12 w 35"/>
                  <a:gd name="T7" fmla="*/ 14 h 124"/>
                  <a:gd name="T8" fmla="*/ 7 w 35"/>
                  <a:gd name="T9" fmla="*/ 16 h 124"/>
                  <a:gd name="T10" fmla="*/ 1 w 35"/>
                  <a:gd name="T11" fmla="*/ 16 h 124"/>
                  <a:gd name="T12" fmla="*/ 2 w 35"/>
                  <a:gd name="T13" fmla="*/ 29 h 124"/>
                  <a:gd name="T14" fmla="*/ 1 w 35"/>
                  <a:gd name="T15" fmla="*/ 38 h 124"/>
                  <a:gd name="T16" fmla="*/ 8 w 35"/>
                  <a:gd name="T17" fmla="*/ 49 h 124"/>
                  <a:gd name="T18" fmla="*/ 6 w 35"/>
                  <a:gd name="T19" fmla="*/ 58 h 124"/>
                  <a:gd name="T20" fmla="*/ 6 w 35"/>
                  <a:gd name="T21" fmla="*/ 72 h 124"/>
                  <a:gd name="T22" fmla="*/ 3 w 35"/>
                  <a:gd name="T23" fmla="*/ 85 h 124"/>
                  <a:gd name="T24" fmla="*/ 6 w 35"/>
                  <a:gd name="T25" fmla="*/ 92 h 124"/>
                  <a:gd name="T26" fmla="*/ 4 w 35"/>
                  <a:gd name="T27" fmla="*/ 100 h 124"/>
                  <a:gd name="T28" fmla="*/ 4 w 35"/>
                  <a:gd name="T29" fmla="*/ 111 h 124"/>
                  <a:gd name="T30" fmla="*/ 4 w 35"/>
                  <a:gd name="T31" fmla="*/ 120 h 124"/>
                  <a:gd name="T32" fmla="*/ 7 w 35"/>
                  <a:gd name="T33" fmla="*/ 119 h 124"/>
                  <a:gd name="T34" fmla="*/ 10 w 35"/>
                  <a:gd name="T35" fmla="*/ 113 h 124"/>
                  <a:gd name="T36" fmla="*/ 14 w 35"/>
                  <a:gd name="T37" fmla="*/ 114 h 124"/>
                  <a:gd name="T38" fmla="*/ 20 w 35"/>
                  <a:gd name="T39" fmla="*/ 115 h 124"/>
                  <a:gd name="T40" fmla="*/ 22 w 35"/>
                  <a:gd name="T41" fmla="*/ 118 h 124"/>
                  <a:gd name="T42" fmla="*/ 20 w 35"/>
                  <a:gd name="T43" fmla="*/ 112 h 124"/>
                  <a:gd name="T44" fmla="*/ 16 w 35"/>
                  <a:gd name="T45" fmla="*/ 106 h 124"/>
                  <a:gd name="T46" fmla="*/ 11 w 35"/>
                  <a:gd name="T47" fmla="*/ 95 h 124"/>
                  <a:gd name="T48" fmla="*/ 14 w 35"/>
                  <a:gd name="T49" fmla="*/ 84 h 124"/>
                  <a:gd name="T50" fmla="*/ 20 w 35"/>
                  <a:gd name="T51" fmla="*/ 76 h 124"/>
                  <a:gd name="T52" fmla="*/ 23 w 35"/>
                  <a:gd name="T53" fmla="*/ 74 h 124"/>
                  <a:gd name="T54" fmla="*/ 30 w 35"/>
                  <a:gd name="T55" fmla="*/ 80 h 124"/>
                  <a:gd name="T56" fmla="*/ 34 w 35"/>
                  <a:gd name="T57" fmla="*/ 81 h 124"/>
                  <a:gd name="T58" fmla="*/ 29 w 35"/>
                  <a:gd name="T59" fmla="*/ 72 h 124"/>
                  <a:gd name="T60" fmla="*/ 24 w 35"/>
                  <a:gd name="T61" fmla="*/ 56 h 124"/>
                  <a:gd name="T62" fmla="*/ 20 w 35"/>
                  <a:gd name="T63" fmla="*/ 46 h 124"/>
                  <a:gd name="T64" fmla="*/ 18 w 35"/>
                  <a:gd name="T65" fmla="*/ 43 h 124"/>
                  <a:gd name="T66" fmla="*/ 17 w 35"/>
                  <a:gd name="T67" fmla="*/ 35 h 124"/>
                  <a:gd name="T68" fmla="*/ 18 w 35"/>
                  <a:gd name="T69" fmla="*/ 25 h 124"/>
                  <a:gd name="T70" fmla="*/ 16 w 35"/>
                  <a:gd name="T71" fmla="*/ 17 h 124"/>
                  <a:gd name="T72" fmla="*/ 19 w 35"/>
                  <a:gd name="T73" fmla="*/ 19 h 124"/>
                  <a:gd name="T74" fmla="*/ 19 w 35"/>
                  <a:gd name="T75" fmla="*/ 17 h 124"/>
                  <a:gd name="T76" fmla="*/ 15 w 35"/>
                  <a:gd name="T77" fmla="*/ 9 h 124"/>
                  <a:gd name="T78" fmla="*/ 16 w 35"/>
                  <a:gd name="T79" fmla="*/ 5 h 124"/>
                  <a:gd name="T80" fmla="*/ 12 w 35"/>
                  <a:gd name="T81" fmla="*/ 0 h 124"/>
                  <a:gd name="T82" fmla="*/ 10 w 35"/>
                  <a:gd name="T83" fmla="*/ 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5" h="124">
                    <a:moveTo>
                      <a:pt x="10" y="2"/>
                    </a:moveTo>
                    <a:cubicBezTo>
                      <a:pt x="9" y="2"/>
                      <a:pt x="8" y="2"/>
                      <a:pt x="9" y="3"/>
                    </a:cubicBezTo>
                    <a:cubicBezTo>
                      <a:pt x="9" y="5"/>
                      <a:pt x="10" y="5"/>
                      <a:pt x="11" y="6"/>
                    </a:cubicBezTo>
                    <a:cubicBezTo>
                      <a:pt x="12" y="7"/>
                      <a:pt x="13" y="7"/>
                      <a:pt x="12" y="9"/>
                    </a:cubicBezTo>
                    <a:cubicBezTo>
                      <a:pt x="12" y="10"/>
                      <a:pt x="11" y="10"/>
                      <a:pt x="12" y="11"/>
                    </a:cubicBezTo>
                    <a:cubicBezTo>
                      <a:pt x="13" y="11"/>
                      <a:pt x="14" y="11"/>
                      <a:pt x="14" y="12"/>
                    </a:cubicBezTo>
                    <a:cubicBezTo>
                      <a:pt x="13" y="12"/>
                      <a:pt x="12" y="12"/>
                      <a:pt x="11" y="12"/>
                    </a:cubicBezTo>
                    <a:cubicBezTo>
                      <a:pt x="11" y="13"/>
                      <a:pt x="12" y="13"/>
                      <a:pt x="12" y="14"/>
                    </a:cubicBezTo>
                    <a:cubicBezTo>
                      <a:pt x="12" y="15"/>
                      <a:pt x="11" y="16"/>
                      <a:pt x="10" y="16"/>
                    </a:cubicBezTo>
                    <a:cubicBezTo>
                      <a:pt x="9" y="16"/>
                      <a:pt x="7" y="17"/>
                      <a:pt x="7" y="16"/>
                    </a:cubicBezTo>
                    <a:cubicBezTo>
                      <a:pt x="7" y="15"/>
                      <a:pt x="8" y="14"/>
                      <a:pt x="6" y="14"/>
                    </a:cubicBezTo>
                    <a:cubicBezTo>
                      <a:pt x="5" y="14"/>
                      <a:pt x="1" y="15"/>
                      <a:pt x="1" y="16"/>
                    </a:cubicBezTo>
                    <a:cubicBezTo>
                      <a:pt x="2" y="17"/>
                      <a:pt x="4" y="20"/>
                      <a:pt x="4" y="22"/>
                    </a:cubicBezTo>
                    <a:cubicBezTo>
                      <a:pt x="4" y="23"/>
                      <a:pt x="3" y="27"/>
                      <a:pt x="2" y="29"/>
                    </a:cubicBezTo>
                    <a:cubicBezTo>
                      <a:pt x="2" y="30"/>
                      <a:pt x="2" y="32"/>
                      <a:pt x="2" y="34"/>
                    </a:cubicBezTo>
                    <a:cubicBezTo>
                      <a:pt x="2" y="36"/>
                      <a:pt x="0" y="36"/>
                      <a:pt x="1" y="38"/>
                    </a:cubicBezTo>
                    <a:cubicBezTo>
                      <a:pt x="2" y="39"/>
                      <a:pt x="2" y="40"/>
                      <a:pt x="4" y="43"/>
                    </a:cubicBezTo>
                    <a:cubicBezTo>
                      <a:pt x="6" y="46"/>
                      <a:pt x="9" y="48"/>
                      <a:pt x="8" y="49"/>
                    </a:cubicBezTo>
                    <a:cubicBezTo>
                      <a:pt x="8" y="51"/>
                      <a:pt x="6" y="53"/>
                      <a:pt x="6" y="54"/>
                    </a:cubicBezTo>
                    <a:cubicBezTo>
                      <a:pt x="6" y="54"/>
                      <a:pt x="6" y="55"/>
                      <a:pt x="6" y="58"/>
                    </a:cubicBezTo>
                    <a:cubicBezTo>
                      <a:pt x="7" y="60"/>
                      <a:pt x="7" y="64"/>
                      <a:pt x="7" y="67"/>
                    </a:cubicBezTo>
                    <a:cubicBezTo>
                      <a:pt x="7" y="70"/>
                      <a:pt x="6" y="70"/>
                      <a:pt x="6" y="72"/>
                    </a:cubicBezTo>
                    <a:cubicBezTo>
                      <a:pt x="5" y="74"/>
                      <a:pt x="5" y="78"/>
                      <a:pt x="4" y="80"/>
                    </a:cubicBezTo>
                    <a:cubicBezTo>
                      <a:pt x="3" y="82"/>
                      <a:pt x="2" y="83"/>
                      <a:pt x="3" y="85"/>
                    </a:cubicBezTo>
                    <a:cubicBezTo>
                      <a:pt x="4" y="86"/>
                      <a:pt x="5" y="86"/>
                      <a:pt x="6" y="88"/>
                    </a:cubicBezTo>
                    <a:cubicBezTo>
                      <a:pt x="6" y="90"/>
                      <a:pt x="6" y="90"/>
                      <a:pt x="6" y="92"/>
                    </a:cubicBezTo>
                    <a:cubicBezTo>
                      <a:pt x="7" y="94"/>
                      <a:pt x="7" y="94"/>
                      <a:pt x="7" y="96"/>
                    </a:cubicBezTo>
                    <a:cubicBezTo>
                      <a:pt x="6" y="97"/>
                      <a:pt x="4" y="98"/>
                      <a:pt x="4" y="100"/>
                    </a:cubicBezTo>
                    <a:cubicBezTo>
                      <a:pt x="4" y="102"/>
                      <a:pt x="6" y="104"/>
                      <a:pt x="6" y="106"/>
                    </a:cubicBezTo>
                    <a:cubicBezTo>
                      <a:pt x="5" y="108"/>
                      <a:pt x="4" y="109"/>
                      <a:pt x="4" y="111"/>
                    </a:cubicBezTo>
                    <a:cubicBezTo>
                      <a:pt x="3" y="112"/>
                      <a:pt x="3" y="114"/>
                      <a:pt x="3" y="116"/>
                    </a:cubicBezTo>
                    <a:cubicBezTo>
                      <a:pt x="3" y="118"/>
                      <a:pt x="4" y="118"/>
                      <a:pt x="4" y="120"/>
                    </a:cubicBezTo>
                    <a:cubicBezTo>
                      <a:pt x="4" y="122"/>
                      <a:pt x="5" y="124"/>
                      <a:pt x="6" y="124"/>
                    </a:cubicBezTo>
                    <a:cubicBezTo>
                      <a:pt x="6" y="123"/>
                      <a:pt x="6" y="121"/>
                      <a:pt x="7" y="119"/>
                    </a:cubicBezTo>
                    <a:cubicBezTo>
                      <a:pt x="7" y="118"/>
                      <a:pt x="8" y="117"/>
                      <a:pt x="9" y="116"/>
                    </a:cubicBezTo>
                    <a:cubicBezTo>
                      <a:pt x="9" y="114"/>
                      <a:pt x="9" y="114"/>
                      <a:pt x="10" y="113"/>
                    </a:cubicBezTo>
                    <a:cubicBezTo>
                      <a:pt x="12" y="112"/>
                      <a:pt x="13" y="111"/>
                      <a:pt x="13" y="112"/>
                    </a:cubicBezTo>
                    <a:cubicBezTo>
                      <a:pt x="14" y="112"/>
                      <a:pt x="13" y="114"/>
                      <a:pt x="14" y="114"/>
                    </a:cubicBezTo>
                    <a:cubicBezTo>
                      <a:pt x="16" y="114"/>
                      <a:pt x="16" y="113"/>
                      <a:pt x="18" y="114"/>
                    </a:cubicBezTo>
                    <a:cubicBezTo>
                      <a:pt x="19" y="115"/>
                      <a:pt x="20" y="114"/>
                      <a:pt x="20" y="115"/>
                    </a:cubicBezTo>
                    <a:cubicBezTo>
                      <a:pt x="20" y="117"/>
                      <a:pt x="19" y="122"/>
                      <a:pt x="20" y="121"/>
                    </a:cubicBezTo>
                    <a:cubicBezTo>
                      <a:pt x="21" y="120"/>
                      <a:pt x="21" y="119"/>
                      <a:pt x="22" y="118"/>
                    </a:cubicBezTo>
                    <a:cubicBezTo>
                      <a:pt x="23" y="116"/>
                      <a:pt x="21" y="109"/>
                      <a:pt x="21" y="110"/>
                    </a:cubicBezTo>
                    <a:cubicBezTo>
                      <a:pt x="20" y="111"/>
                      <a:pt x="21" y="112"/>
                      <a:pt x="20" y="112"/>
                    </a:cubicBezTo>
                    <a:cubicBezTo>
                      <a:pt x="20" y="112"/>
                      <a:pt x="18" y="113"/>
                      <a:pt x="18" y="111"/>
                    </a:cubicBezTo>
                    <a:cubicBezTo>
                      <a:pt x="18" y="110"/>
                      <a:pt x="17" y="107"/>
                      <a:pt x="16" y="106"/>
                    </a:cubicBezTo>
                    <a:cubicBezTo>
                      <a:pt x="15" y="105"/>
                      <a:pt x="11" y="102"/>
                      <a:pt x="11" y="100"/>
                    </a:cubicBezTo>
                    <a:cubicBezTo>
                      <a:pt x="11" y="99"/>
                      <a:pt x="11" y="97"/>
                      <a:pt x="11" y="95"/>
                    </a:cubicBezTo>
                    <a:cubicBezTo>
                      <a:pt x="11" y="93"/>
                      <a:pt x="12" y="90"/>
                      <a:pt x="13" y="89"/>
                    </a:cubicBezTo>
                    <a:cubicBezTo>
                      <a:pt x="13" y="87"/>
                      <a:pt x="13" y="86"/>
                      <a:pt x="14" y="84"/>
                    </a:cubicBezTo>
                    <a:cubicBezTo>
                      <a:pt x="15" y="82"/>
                      <a:pt x="17" y="79"/>
                      <a:pt x="17" y="78"/>
                    </a:cubicBezTo>
                    <a:cubicBezTo>
                      <a:pt x="17" y="77"/>
                      <a:pt x="18" y="76"/>
                      <a:pt x="20" y="76"/>
                    </a:cubicBezTo>
                    <a:cubicBezTo>
                      <a:pt x="22" y="76"/>
                      <a:pt x="20" y="75"/>
                      <a:pt x="20" y="74"/>
                    </a:cubicBezTo>
                    <a:cubicBezTo>
                      <a:pt x="20" y="74"/>
                      <a:pt x="19" y="73"/>
                      <a:pt x="23" y="74"/>
                    </a:cubicBezTo>
                    <a:cubicBezTo>
                      <a:pt x="26" y="76"/>
                      <a:pt x="26" y="75"/>
                      <a:pt x="27" y="76"/>
                    </a:cubicBezTo>
                    <a:cubicBezTo>
                      <a:pt x="29" y="78"/>
                      <a:pt x="29" y="77"/>
                      <a:pt x="30" y="80"/>
                    </a:cubicBezTo>
                    <a:cubicBezTo>
                      <a:pt x="32" y="82"/>
                      <a:pt x="34" y="85"/>
                      <a:pt x="34" y="84"/>
                    </a:cubicBezTo>
                    <a:cubicBezTo>
                      <a:pt x="35" y="83"/>
                      <a:pt x="34" y="81"/>
                      <a:pt x="34" y="81"/>
                    </a:cubicBezTo>
                    <a:cubicBezTo>
                      <a:pt x="34" y="80"/>
                      <a:pt x="33" y="80"/>
                      <a:pt x="32" y="79"/>
                    </a:cubicBezTo>
                    <a:cubicBezTo>
                      <a:pt x="31" y="77"/>
                      <a:pt x="29" y="75"/>
                      <a:pt x="29" y="72"/>
                    </a:cubicBezTo>
                    <a:cubicBezTo>
                      <a:pt x="28" y="69"/>
                      <a:pt x="28" y="67"/>
                      <a:pt x="26" y="65"/>
                    </a:cubicBezTo>
                    <a:cubicBezTo>
                      <a:pt x="25" y="62"/>
                      <a:pt x="25" y="59"/>
                      <a:pt x="24" y="56"/>
                    </a:cubicBezTo>
                    <a:cubicBezTo>
                      <a:pt x="23" y="54"/>
                      <a:pt x="22" y="47"/>
                      <a:pt x="22" y="47"/>
                    </a:cubicBezTo>
                    <a:cubicBezTo>
                      <a:pt x="21" y="46"/>
                      <a:pt x="20" y="47"/>
                      <a:pt x="20" y="46"/>
                    </a:cubicBezTo>
                    <a:cubicBezTo>
                      <a:pt x="20" y="44"/>
                      <a:pt x="21" y="43"/>
                      <a:pt x="20" y="42"/>
                    </a:cubicBezTo>
                    <a:cubicBezTo>
                      <a:pt x="19" y="42"/>
                      <a:pt x="19" y="44"/>
                      <a:pt x="18" y="43"/>
                    </a:cubicBezTo>
                    <a:cubicBezTo>
                      <a:pt x="18" y="43"/>
                      <a:pt x="18" y="42"/>
                      <a:pt x="17" y="39"/>
                    </a:cubicBezTo>
                    <a:cubicBezTo>
                      <a:pt x="16" y="37"/>
                      <a:pt x="16" y="37"/>
                      <a:pt x="17" y="35"/>
                    </a:cubicBezTo>
                    <a:cubicBezTo>
                      <a:pt x="17" y="33"/>
                      <a:pt x="18" y="31"/>
                      <a:pt x="18" y="29"/>
                    </a:cubicBezTo>
                    <a:cubicBezTo>
                      <a:pt x="18" y="28"/>
                      <a:pt x="19" y="26"/>
                      <a:pt x="18" y="25"/>
                    </a:cubicBezTo>
                    <a:cubicBezTo>
                      <a:pt x="18" y="23"/>
                      <a:pt x="17" y="21"/>
                      <a:pt x="17" y="20"/>
                    </a:cubicBezTo>
                    <a:cubicBezTo>
                      <a:pt x="16" y="19"/>
                      <a:pt x="16" y="18"/>
                      <a:pt x="16" y="17"/>
                    </a:cubicBezTo>
                    <a:cubicBezTo>
                      <a:pt x="17" y="16"/>
                      <a:pt x="17" y="16"/>
                      <a:pt x="17" y="16"/>
                    </a:cubicBezTo>
                    <a:cubicBezTo>
                      <a:pt x="18" y="17"/>
                      <a:pt x="18" y="17"/>
                      <a:pt x="19" y="19"/>
                    </a:cubicBezTo>
                    <a:cubicBezTo>
                      <a:pt x="19" y="21"/>
                      <a:pt x="20" y="22"/>
                      <a:pt x="20" y="21"/>
                    </a:cubicBezTo>
                    <a:cubicBezTo>
                      <a:pt x="20" y="20"/>
                      <a:pt x="20" y="18"/>
                      <a:pt x="19" y="17"/>
                    </a:cubicBezTo>
                    <a:cubicBezTo>
                      <a:pt x="19" y="16"/>
                      <a:pt x="18" y="14"/>
                      <a:pt x="17" y="13"/>
                    </a:cubicBezTo>
                    <a:cubicBezTo>
                      <a:pt x="16" y="11"/>
                      <a:pt x="15" y="10"/>
                      <a:pt x="15" y="9"/>
                    </a:cubicBezTo>
                    <a:cubicBezTo>
                      <a:pt x="15" y="8"/>
                      <a:pt x="14" y="8"/>
                      <a:pt x="15" y="7"/>
                    </a:cubicBezTo>
                    <a:cubicBezTo>
                      <a:pt x="16" y="6"/>
                      <a:pt x="16" y="5"/>
                      <a:pt x="16" y="5"/>
                    </a:cubicBezTo>
                    <a:cubicBezTo>
                      <a:pt x="16" y="4"/>
                      <a:pt x="14" y="2"/>
                      <a:pt x="14" y="1"/>
                    </a:cubicBezTo>
                    <a:cubicBezTo>
                      <a:pt x="13" y="0"/>
                      <a:pt x="12" y="0"/>
                      <a:pt x="12" y="0"/>
                    </a:cubicBezTo>
                    <a:cubicBezTo>
                      <a:pt x="12" y="1"/>
                      <a:pt x="12" y="2"/>
                      <a:pt x="12" y="2"/>
                    </a:cubicBezTo>
                    <a:cubicBezTo>
                      <a:pt x="11" y="2"/>
                      <a:pt x="10" y="2"/>
                      <a:pt x="10"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13" name="Freeform 680">
                <a:extLst>
                  <a:ext uri="{FF2B5EF4-FFF2-40B4-BE49-F238E27FC236}">
                    <a16:creationId xmlns:a16="http://schemas.microsoft.com/office/drawing/2014/main" id="{7F9D4582-87D9-C040-8FA5-78614E30277E}"/>
                  </a:ext>
                </a:extLst>
              </p:cNvPr>
              <p:cNvSpPr>
                <a:spLocks/>
              </p:cNvSpPr>
              <p:nvPr/>
            </p:nvSpPr>
            <p:spPr bwMode="auto">
              <a:xfrm>
                <a:off x="7764462" y="2505075"/>
                <a:ext cx="26988" cy="23813"/>
              </a:xfrm>
              <a:custGeom>
                <a:avLst/>
                <a:gdLst>
                  <a:gd name="T0" fmla="*/ 4 w 12"/>
                  <a:gd name="T1" fmla="*/ 1 h 10"/>
                  <a:gd name="T2" fmla="*/ 2 w 12"/>
                  <a:gd name="T3" fmla="*/ 5 h 10"/>
                  <a:gd name="T4" fmla="*/ 1 w 12"/>
                  <a:gd name="T5" fmla="*/ 8 h 10"/>
                  <a:gd name="T6" fmla="*/ 3 w 12"/>
                  <a:gd name="T7" fmla="*/ 7 h 10"/>
                  <a:gd name="T8" fmla="*/ 6 w 12"/>
                  <a:gd name="T9" fmla="*/ 10 h 10"/>
                  <a:gd name="T10" fmla="*/ 9 w 12"/>
                  <a:gd name="T11" fmla="*/ 6 h 10"/>
                  <a:gd name="T12" fmla="*/ 11 w 12"/>
                  <a:gd name="T13" fmla="*/ 3 h 10"/>
                  <a:gd name="T14" fmla="*/ 7 w 12"/>
                  <a:gd name="T15" fmla="*/ 2 h 10"/>
                  <a:gd name="T16" fmla="*/ 4 w 12"/>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0">
                    <a:moveTo>
                      <a:pt x="4" y="1"/>
                    </a:moveTo>
                    <a:cubicBezTo>
                      <a:pt x="3" y="2"/>
                      <a:pt x="2" y="4"/>
                      <a:pt x="2" y="5"/>
                    </a:cubicBezTo>
                    <a:cubicBezTo>
                      <a:pt x="1" y="6"/>
                      <a:pt x="0" y="8"/>
                      <a:pt x="1" y="8"/>
                    </a:cubicBezTo>
                    <a:cubicBezTo>
                      <a:pt x="1" y="8"/>
                      <a:pt x="2" y="7"/>
                      <a:pt x="3" y="7"/>
                    </a:cubicBezTo>
                    <a:cubicBezTo>
                      <a:pt x="4" y="7"/>
                      <a:pt x="4" y="10"/>
                      <a:pt x="6" y="10"/>
                    </a:cubicBezTo>
                    <a:cubicBezTo>
                      <a:pt x="7" y="10"/>
                      <a:pt x="7" y="7"/>
                      <a:pt x="9" y="6"/>
                    </a:cubicBezTo>
                    <a:cubicBezTo>
                      <a:pt x="11" y="5"/>
                      <a:pt x="12" y="5"/>
                      <a:pt x="11" y="3"/>
                    </a:cubicBezTo>
                    <a:cubicBezTo>
                      <a:pt x="11" y="2"/>
                      <a:pt x="8" y="3"/>
                      <a:pt x="7" y="2"/>
                    </a:cubicBezTo>
                    <a:cubicBezTo>
                      <a:pt x="6" y="1"/>
                      <a:pt x="5" y="0"/>
                      <a:pt x="4"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14" name="Freeform 683">
                <a:extLst>
                  <a:ext uri="{FF2B5EF4-FFF2-40B4-BE49-F238E27FC236}">
                    <a16:creationId xmlns:a16="http://schemas.microsoft.com/office/drawing/2014/main" id="{63345C09-039B-F649-8098-6D1707207FED}"/>
                  </a:ext>
                </a:extLst>
              </p:cNvPr>
              <p:cNvSpPr>
                <a:spLocks/>
              </p:cNvSpPr>
              <p:nvPr/>
            </p:nvSpPr>
            <p:spPr bwMode="auto">
              <a:xfrm>
                <a:off x="7823200" y="1728788"/>
                <a:ext cx="101600" cy="39688"/>
              </a:xfrm>
              <a:custGeom>
                <a:avLst/>
                <a:gdLst>
                  <a:gd name="T0" fmla="*/ 16 w 44"/>
                  <a:gd name="T1" fmla="*/ 3 h 17"/>
                  <a:gd name="T2" fmla="*/ 11 w 44"/>
                  <a:gd name="T3" fmla="*/ 8 h 17"/>
                  <a:gd name="T4" fmla="*/ 1 w 44"/>
                  <a:gd name="T5" fmla="*/ 11 h 17"/>
                  <a:gd name="T6" fmla="*/ 4 w 44"/>
                  <a:gd name="T7" fmla="*/ 13 h 17"/>
                  <a:gd name="T8" fmla="*/ 11 w 44"/>
                  <a:gd name="T9" fmla="*/ 11 h 17"/>
                  <a:gd name="T10" fmla="*/ 22 w 44"/>
                  <a:gd name="T11" fmla="*/ 13 h 17"/>
                  <a:gd name="T12" fmla="*/ 32 w 44"/>
                  <a:gd name="T13" fmla="*/ 15 h 17"/>
                  <a:gd name="T14" fmla="*/ 44 w 44"/>
                  <a:gd name="T15" fmla="*/ 16 h 17"/>
                  <a:gd name="T16" fmla="*/ 42 w 44"/>
                  <a:gd name="T17" fmla="*/ 9 h 17"/>
                  <a:gd name="T18" fmla="*/ 33 w 44"/>
                  <a:gd name="T19" fmla="*/ 3 h 17"/>
                  <a:gd name="T20" fmla="*/ 27 w 44"/>
                  <a:gd name="T21" fmla="*/ 1 h 17"/>
                  <a:gd name="T22" fmla="*/ 16 w 44"/>
                  <a:gd name="T23"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17">
                    <a:moveTo>
                      <a:pt x="16" y="3"/>
                    </a:moveTo>
                    <a:cubicBezTo>
                      <a:pt x="15" y="4"/>
                      <a:pt x="14" y="7"/>
                      <a:pt x="11" y="8"/>
                    </a:cubicBezTo>
                    <a:cubicBezTo>
                      <a:pt x="8" y="10"/>
                      <a:pt x="0" y="10"/>
                      <a:pt x="1" y="11"/>
                    </a:cubicBezTo>
                    <a:cubicBezTo>
                      <a:pt x="1" y="12"/>
                      <a:pt x="1" y="14"/>
                      <a:pt x="4" y="13"/>
                    </a:cubicBezTo>
                    <a:cubicBezTo>
                      <a:pt x="7" y="13"/>
                      <a:pt x="7" y="12"/>
                      <a:pt x="11" y="11"/>
                    </a:cubicBezTo>
                    <a:cubicBezTo>
                      <a:pt x="15" y="11"/>
                      <a:pt x="18" y="11"/>
                      <a:pt x="22" y="13"/>
                    </a:cubicBezTo>
                    <a:cubicBezTo>
                      <a:pt x="26" y="15"/>
                      <a:pt x="27" y="15"/>
                      <a:pt x="32" y="15"/>
                    </a:cubicBezTo>
                    <a:cubicBezTo>
                      <a:pt x="38" y="15"/>
                      <a:pt x="44" y="17"/>
                      <a:pt x="44" y="16"/>
                    </a:cubicBezTo>
                    <a:cubicBezTo>
                      <a:pt x="44" y="14"/>
                      <a:pt x="44" y="10"/>
                      <a:pt x="42" y="9"/>
                    </a:cubicBezTo>
                    <a:cubicBezTo>
                      <a:pt x="41" y="8"/>
                      <a:pt x="35" y="2"/>
                      <a:pt x="33" y="3"/>
                    </a:cubicBezTo>
                    <a:cubicBezTo>
                      <a:pt x="30" y="3"/>
                      <a:pt x="29" y="1"/>
                      <a:pt x="27" y="1"/>
                    </a:cubicBezTo>
                    <a:cubicBezTo>
                      <a:pt x="25" y="1"/>
                      <a:pt x="20" y="0"/>
                      <a:pt x="16" y="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15" name="Freeform 685">
                <a:extLst>
                  <a:ext uri="{FF2B5EF4-FFF2-40B4-BE49-F238E27FC236}">
                    <a16:creationId xmlns:a16="http://schemas.microsoft.com/office/drawing/2014/main" id="{7CEBD205-095C-D241-A9C7-0F7B42D65738}"/>
                  </a:ext>
                </a:extLst>
              </p:cNvPr>
              <p:cNvSpPr>
                <a:spLocks/>
              </p:cNvSpPr>
              <p:nvPr/>
            </p:nvSpPr>
            <p:spPr bwMode="auto">
              <a:xfrm>
                <a:off x="7751762" y="1612900"/>
                <a:ext cx="217488" cy="80963"/>
              </a:xfrm>
              <a:custGeom>
                <a:avLst/>
                <a:gdLst>
                  <a:gd name="T0" fmla="*/ 60 w 94"/>
                  <a:gd name="T1" fmla="*/ 5 h 35"/>
                  <a:gd name="T2" fmla="*/ 80 w 94"/>
                  <a:gd name="T3" fmla="*/ 9 h 35"/>
                  <a:gd name="T4" fmla="*/ 94 w 94"/>
                  <a:gd name="T5" fmla="*/ 15 h 35"/>
                  <a:gd name="T6" fmla="*/ 89 w 94"/>
                  <a:gd name="T7" fmla="*/ 21 h 35"/>
                  <a:gd name="T8" fmla="*/ 86 w 94"/>
                  <a:gd name="T9" fmla="*/ 25 h 35"/>
                  <a:gd name="T10" fmla="*/ 78 w 94"/>
                  <a:gd name="T11" fmla="*/ 26 h 35"/>
                  <a:gd name="T12" fmla="*/ 68 w 94"/>
                  <a:gd name="T13" fmla="*/ 24 h 35"/>
                  <a:gd name="T14" fmla="*/ 64 w 94"/>
                  <a:gd name="T15" fmla="*/ 16 h 35"/>
                  <a:gd name="T16" fmla="*/ 68 w 94"/>
                  <a:gd name="T17" fmla="*/ 12 h 35"/>
                  <a:gd name="T18" fmla="*/ 62 w 94"/>
                  <a:gd name="T19" fmla="*/ 13 h 35"/>
                  <a:gd name="T20" fmla="*/ 59 w 94"/>
                  <a:gd name="T21" fmla="*/ 16 h 35"/>
                  <a:gd name="T22" fmla="*/ 64 w 94"/>
                  <a:gd name="T23" fmla="*/ 23 h 35"/>
                  <a:gd name="T24" fmla="*/ 74 w 94"/>
                  <a:gd name="T25" fmla="*/ 28 h 35"/>
                  <a:gd name="T26" fmla="*/ 66 w 94"/>
                  <a:gd name="T27" fmla="*/ 30 h 35"/>
                  <a:gd name="T28" fmla="*/ 59 w 94"/>
                  <a:gd name="T29" fmla="*/ 29 h 35"/>
                  <a:gd name="T30" fmla="*/ 59 w 94"/>
                  <a:gd name="T31" fmla="*/ 27 h 35"/>
                  <a:gd name="T32" fmla="*/ 40 w 94"/>
                  <a:gd name="T33" fmla="*/ 30 h 35"/>
                  <a:gd name="T34" fmla="*/ 32 w 94"/>
                  <a:gd name="T35" fmla="*/ 27 h 35"/>
                  <a:gd name="T36" fmla="*/ 31 w 94"/>
                  <a:gd name="T37" fmla="*/ 31 h 35"/>
                  <a:gd name="T38" fmla="*/ 24 w 94"/>
                  <a:gd name="T39" fmla="*/ 34 h 35"/>
                  <a:gd name="T40" fmla="*/ 4 w 94"/>
                  <a:gd name="T41" fmla="*/ 24 h 35"/>
                  <a:gd name="T42" fmla="*/ 6 w 94"/>
                  <a:gd name="T43" fmla="*/ 20 h 35"/>
                  <a:gd name="T44" fmla="*/ 5 w 94"/>
                  <a:gd name="T45" fmla="*/ 14 h 35"/>
                  <a:gd name="T46" fmla="*/ 5 w 94"/>
                  <a:gd name="T47" fmla="*/ 10 h 35"/>
                  <a:gd name="T48" fmla="*/ 7 w 94"/>
                  <a:gd name="T49" fmla="*/ 6 h 35"/>
                  <a:gd name="T50" fmla="*/ 16 w 94"/>
                  <a:gd name="T51" fmla="*/ 2 h 35"/>
                  <a:gd name="T52" fmla="*/ 18 w 94"/>
                  <a:gd name="T53" fmla="*/ 4 h 35"/>
                  <a:gd name="T54" fmla="*/ 26 w 94"/>
                  <a:gd name="T55" fmla="*/ 3 h 35"/>
                  <a:gd name="T56" fmla="*/ 35 w 94"/>
                  <a:gd name="T57" fmla="*/ 9 h 35"/>
                  <a:gd name="T58" fmla="*/ 43 w 94"/>
                  <a:gd name="T59" fmla="*/ 13 h 35"/>
                  <a:gd name="T60" fmla="*/ 45 w 94"/>
                  <a:gd name="T61" fmla="*/ 11 h 35"/>
                  <a:gd name="T62" fmla="*/ 51 w 94"/>
                  <a:gd name="T63" fmla="*/ 5 h 35"/>
                  <a:gd name="T64" fmla="*/ 51 w 94"/>
                  <a:gd name="T65"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35">
                    <a:moveTo>
                      <a:pt x="53" y="1"/>
                    </a:moveTo>
                    <a:cubicBezTo>
                      <a:pt x="56" y="3"/>
                      <a:pt x="56" y="4"/>
                      <a:pt x="60" y="5"/>
                    </a:cubicBezTo>
                    <a:cubicBezTo>
                      <a:pt x="64" y="5"/>
                      <a:pt x="68" y="6"/>
                      <a:pt x="71" y="7"/>
                    </a:cubicBezTo>
                    <a:cubicBezTo>
                      <a:pt x="75" y="8"/>
                      <a:pt x="78" y="8"/>
                      <a:pt x="80" y="9"/>
                    </a:cubicBezTo>
                    <a:cubicBezTo>
                      <a:pt x="82" y="10"/>
                      <a:pt x="84" y="12"/>
                      <a:pt x="87" y="12"/>
                    </a:cubicBezTo>
                    <a:cubicBezTo>
                      <a:pt x="89" y="13"/>
                      <a:pt x="94" y="15"/>
                      <a:pt x="94" y="15"/>
                    </a:cubicBezTo>
                    <a:cubicBezTo>
                      <a:pt x="94" y="16"/>
                      <a:pt x="88" y="16"/>
                      <a:pt x="88" y="17"/>
                    </a:cubicBezTo>
                    <a:cubicBezTo>
                      <a:pt x="88" y="19"/>
                      <a:pt x="90" y="20"/>
                      <a:pt x="89" y="21"/>
                    </a:cubicBezTo>
                    <a:cubicBezTo>
                      <a:pt x="89" y="21"/>
                      <a:pt x="88" y="20"/>
                      <a:pt x="88" y="22"/>
                    </a:cubicBezTo>
                    <a:cubicBezTo>
                      <a:pt x="87" y="23"/>
                      <a:pt x="88" y="24"/>
                      <a:pt x="86" y="25"/>
                    </a:cubicBezTo>
                    <a:cubicBezTo>
                      <a:pt x="85" y="26"/>
                      <a:pt x="86" y="26"/>
                      <a:pt x="83" y="26"/>
                    </a:cubicBezTo>
                    <a:cubicBezTo>
                      <a:pt x="81" y="26"/>
                      <a:pt x="79" y="27"/>
                      <a:pt x="78" y="26"/>
                    </a:cubicBezTo>
                    <a:cubicBezTo>
                      <a:pt x="77" y="26"/>
                      <a:pt x="74" y="25"/>
                      <a:pt x="72" y="24"/>
                    </a:cubicBezTo>
                    <a:cubicBezTo>
                      <a:pt x="70" y="24"/>
                      <a:pt x="68" y="25"/>
                      <a:pt x="68" y="24"/>
                    </a:cubicBezTo>
                    <a:cubicBezTo>
                      <a:pt x="67" y="22"/>
                      <a:pt x="64" y="20"/>
                      <a:pt x="64" y="19"/>
                    </a:cubicBezTo>
                    <a:cubicBezTo>
                      <a:pt x="64" y="18"/>
                      <a:pt x="61" y="17"/>
                      <a:pt x="64" y="16"/>
                    </a:cubicBezTo>
                    <a:cubicBezTo>
                      <a:pt x="67" y="16"/>
                      <a:pt x="69" y="14"/>
                      <a:pt x="69" y="14"/>
                    </a:cubicBezTo>
                    <a:cubicBezTo>
                      <a:pt x="69" y="14"/>
                      <a:pt x="69" y="13"/>
                      <a:pt x="68" y="12"/>
                    </a:cubicBezTo>
                    <a:cubicBezTo>
                      <a:pt x="67" y="12"/>
                      <a:pt x="63" y="11"/>
                      <a:pt x="63" y="11"/>
                    </a:cubicBezTo>
                    <a:cubicBezTo>
                      <a:pt x="62" y="12"/>
                      <a:pt x="63" y="12"/>
                      <a:pt x="62" y="13"/>
                    </a:cubicBezTo>
                    <a:cubicBezTo>
                      <a:pt x="60" y="13"/>
                      <a:pt x="60" y="12"/>
                      <a:pt x="59" y="13"/>
                    </a:cubicBezTo>
                    <a:cubicBezTo>
                      <a:pt x="58" y="14"/>
                      <a:pt x="57" y="14"/>
                      <a:pt x="59" y="16"/>
                    </a:cubicBezTo>
                    <a:cubicBezTo>
                      <a:pt x="60" y="18"/>
                      <a:pt x="59" y="18"/>
                      <a:pt x="60" y="20"/>
                    </a:cubicBezTo>
                    <a:cubicBezTo>
                      <a:pt x="61" y="22"/>
                      <a:pt x="62" y="22"/>
                      <a:pt x="64" y="23"/>
                    </a:cubicBezTo>
                    <a:cubicBezTo>
                      <a:pt x="65" y="24"/>
                      <a:pt x="64" y="24"/>
                      <a:pt x="66" y="25"/>
                    </a:cubicBezTo>
                    <a:cubicBezTo>
                      <a:pt x="68" y="27"/>
                      <a:pt x="73" y="27"/>
                      <a:pt x="74" y="28"/>
                    </a:cubicBezTo>
                    <a:cubicBezTo>
                      <a:pt x="75" y="29"/>
                      <a:pt x="71" y="29"/>
                      <a:pt x="69" y="29"/>
                    </a:cubicBezTo>
                    <a:cubicBezTo>
                      <a:pt x="67" y="29"/>
                      <a:pt x="66" y="29"/>
                      <a:pt x="66" y="30"/>
                    </a:cubicBezTo>
                    <a:cubicBezTo>
                      <a:pt x="66" y="31"/>
                      <a:pt x="63" y="32"/>
                      <a:pt x="61" y="31"/>
                    </a:cubicBezTo>
                    <a:cubicBezTo>
                      <a:pt x="60" y="30"/>
                      <a:pt x="58" y="30"/>
                      <a:pt x="59" y="29"/>
                    </a:cubicBezTo>
                    <a:cubicBezTo>
                      <a:pt x="60" y="29"/>
                      <a:pt x="62" y="29"/>
                      <a:pt x="62" y="28"/>
                    </a:cubicBezTo>
                    <a:cubicBezTo>
                      <a:pt x="61" y="27"/>
                      <a:pt x="60" y="27"/>
                      <a:pt x="59" y="27"/>
                    </a:cubicBezTo>
                    <a:cubicBezTo>
                      <a:pt x="58" y="27"/>
                      <a:pt x="57" y="26"/>
                      <a:pt x="53" y="27"/>
                    </a:cubicBezTo>
                    <a:cubicBezTo>
                      <a:pt x="49" y="28"/>
                      <a:pt x="41" y="30"/>
                      <a:pt x="40" y="30"/>
                    </a:cubicBezTo>
                    <a:cubicBezTo>
                      <a:pt x="39" y="31"/>
                      <a:pt x="38" y="32"/>
                      <a:pt x="36" y="30"/>
                    </a:cubicBezTo>
                    <a:cubicBezTo>
                      <a:pt x="35" y="28"/>
                      <a:pt x="34" y="27"/>
                      <a:pt x="32" y="27"/>
                    </a:cubicBezTo>
                    <a:cubicBezTo>
                      <a:pt x="30" y="28"/>
                      <a:pt x="29" y="28"/>
                      <a:pt x="30" y="29"/>
                    </a:cubicBezTo>
                    <a:cubicBezTo>
                      <a:pt x="30" y="30"/>
                      <a:pt x="32" y="29"/>
                      <a:pt x="31" y="31"/>
                    </a:cubicBezTo>
                    <a:cubicBezTo>
                      <a:pt x="31" y="32"/>
                      <a:pt x="28" y="33"/>
                      <a:pt x="27" y="34"/>
                    </a:cubicBezTo>
                    <a:cubicBezTo>
                      <a:pt x="26" y="34"/>
                      <a:pt x="26" y="35"/>
                      <a:pt x="24" y="34"/>
                    </a:cubicBezTo>
                    <a:cubicBezTo>
                      <a:pt x="22" y="34"/>
                      <a:pt x="15" y="32"/>
                      <a:pt x="11" y="30"/>
                    </a:cubicBezTo>
                    <a:cubicBezTo>
                      <a:pt x="8" y="28"/>
                      <a:pt x="5" y="25"/>
                      <a:pt x="4" y="24"/>
                    </a:cubicBezTo>
                    <a:cubicBezTo>
                      <a:pt x="3" y="23"/>
                      <a:pt x="0" y="21"/>
                      <a:pt x="2" y="20"/>
                    </a:cubicBezTo>
                    <a:cubicBezTo>
                      <a:pt x="3" y="20"/>
                      <a:pt x="5" y="21"/>
                      <a:pt x="6" y="20"/>
                    </a:cubicBezTo>
                    <a:cubicBezTo>
                      <a:pt x="7" y="19"/>
                      <a:pt x="5" y="19"/>
                      <a:pt x="5" y="18"/>
                    </a:cubicBezTo>
                    <a:cubicBezTo>
                      <a:pt x="6" y="16"/>
                      <a:pt x="6" y="15"/>
                      <a:pt x="5" y="14"/>
                    </a:cubicBezTo>
                    <a:cubicBezTo>
                      <a:pt x="4" y="13"/>
                      <a:pt x="2" y="14"/>
                      <a:pt x="3" y="13"/>
                    </a:cubicBezTo>
                    <a:cubicBezTo>
                      <a:pt x="3" y="12"/>
                      <a:pt x="3" y="10"/>
                      <a:pt x="5" y="10"/>
                    </a:cubicBezTo>
                    <a:cubicBezTo>
                      <a:pt x="6" y="10"/>
                      <a:pt x="8" y="12"/>
                      <a:pt x="8" y="10"/>
                    </a:cubicBezTo>
                    <a:cubicBezTo>
                      <a:pt x="8" y="9"/>
                      <a:pt x="5" y="7"/>
                      <a:pt x="7" y="6"/>
                    </a:cubicBezTo>
                    <a:cubicBezTo>
                      <a:pt x="9" y="5"/>
                      <a:pt x="11" y="7"/>
                      <a:pt x="13" y="5"/>
                    </a:cubicBezTo>
                    <a:cubicBezTo>
                      <a:pt x="15" y="3"/>
                      <a:pt x="13" y="3"/>
                      <a:pt x="16" y="2"/>
                    </a:cubicBezTo>
                    <a:cubicBezTo>
                      <a:pt x="18" y="2"/>
                      <a:pt x="17" y="1"/>
                      <a:pt x="18" y="2"/>
                    </a:cubicBezTo>
                    <a:cubicBezTo>
                      <a:pt x="19" y="2"/>
                      <a:pt x="17" y="4"/>
                      <a:pt x="18" y="4"/>
                    </a:cubicBezTo>
                    <a:cubicBezTo>
                      <a:pt x="19" y="3"/>
                      <a:pt x="22" y="1"/>
                      <a:pt x="23" y="1"/>
                    </a:cubicBezTo>
                    <a:cubicBezTo>
                      <a:pt x="25" y="1"/>
                      <a:pt x="24" y="1"/>
                      <a:pt x="26" y="3"/>
                    </a:cubicBezTo>
                    <a:cubicBezTo>
                      <a:pt x="29" y="4"/>
                      <a:pt x="31" y="5"/>
                      <a:pt x="32" y="6"/>
                    </a:cubicBezTo>
                    <a:cubicBezTo>
                      <a:pt x="34" y="7"/>
                      <a:pt x="32" y="9"/>
                      <a:pt x="35" y="9"/>
                    </a:cubicBezTo>
                    <a:cubicBezTo>
                      <a:pt x="38" y="9"/>
                      <a:pt x="40" y="9"/>
                      <a:pt x="41" y="10"/>
                    </a:cubicBezTo>
                    <a:cubicBezTo>
                      <a:pt x="42" y="11"/>
                      <a:pt x="42" y="12"/>
                      <a:pt x="43" y="13"/>
                    </a:cubicBezTo>
                    <a:cubicBezTo>
                      <a:pt x="45" y="14"/>
                      <a:pt x="48" y="14"/>
                      <a:pt x="48" y="13"/>
                    </a:cubicBezTo>
                    <a:cubicBezTo>
                      <a:pt x="47" y="12"/>
                      <a:pt x="46" y="12"/>
                      <a:pt x="45" y="11"/>
                    </a:cubicBezTo>
                    <a:cubicBezTo>
                      <a:pt x="45" y="9"/>
                      <a:pt x="45" y="6"/>
                      <a:pt x="46" y="5"/>
                    </a:cubicBezTo>
                    <a:cubicBezTo>
                      <a:pt x="47" y="4"/>
                      <a:pt x="49" y="5"/>
                      <a:pt x="51" y="5"/>
                    </a:cubicBezTo>
                    <a:cubicBezTo>
                      <a:pt x="54" y="5"/>
                      <a:pt x="54" y="5"/>
                      <a:pt x="54" y="4"/>
                    </a:cubicBezTo>
                    <a:cubicBezTo>
                      <a:pt x="53" y="3"/>
                      <a:pt x="50" y="2"/>
                      <a:pt x="51" y="1"/>
                    </a:cubicBezTo>
                    <a:cubicBezTo>
                      <a:pt x="52" y="0"/>
                      <a:pt x="52" y="1"/>
                      <a:pt x="53"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16" name="Freeform 686">
                <a:extLst>
                  <a:ext uri="{FF2B5EF4-FFF2-40B4-BE49-F238E27FC236}">
                    <a16:creationId xmlns:a16="http://schemas.microsoft.com/office/drawing/2014/main" id="{3A552BC5-0721-E945-A767-7AE968326FB6}"/>
                  </a:ext>
                </a:extLst>
              </p:cNvPr>
              <p:cNvSpPr>
                <a:spLocks/>
              </p:cNvSpPr>
              <p:nvPr/>
            </p:nvSpPr>
            <p:spPr bwMode="auto">
              <a:xfrm>
                <a:off x="7986712" y="1646238"/>
                <a:ext cx="127000" cy="42863"/>
              </a:xfrm>
              <a:custGeom>
                <a:avLst/>
                <a:gdLst>
                  <a:gd name="T0" fmla="*/ 5 w 55"/>
                  <a:gd name="T1" fmla="*/ 0 h 19"/>
                  <a:gd name="T2" fmla="*/ 8 w 55"/>
                  <a:gd name="T3" fmla="*/ 3 h 19"/>
                  <a:gd name="T4" fmla="*/ 11 w 55"/>
                  <a:gd name="T5" fmla="*/ 5 h 19"/>
                  <a:gd name="T6" fmla="*/ 16 w 55"/>
                  <a:gd name="T7" fmla="*/ 4 h 19"/>
                  <a:gd name="T8" fmla="*/ 23 w 55"/>
                  <a:gd name="T9" fmla="*/ 4 h 19"/>
                  <a:gd name="T10" fmla="*/ 28 w 55"/>
                  <a:gd name="T11" fmla="*/ 5 h 19"/>
                  <a:gd name="T12" fmla="*/ 28 w 55"/>
                  <a:gd name="T13" fmla="*/ 8 h 19"/>
                  <a:gd name="T14" fmla="*/ 33 w 55"/>
                  <a:gd name="T15" fmla="*/ 7 h 19"/>
                  <a:gd name="T16" fmla="*/ 39 w 55"/>
                  <a:gd name="T17" fmla="*/ 7 h 19"/>
                  <a:gd name="T18" fmla="*/ 46 w 55"/>
                  <a:gd name="T19" fmla="*/ 9 h 19"/>
                  <a:gd name="T20" fmla="*/ 47 w 55"/>
                  <a:gd name="T21" fmla="*/ 10 h 19"/>
                  <a:gd name="T22" fmla="*/ 52 w 55"/>
                  <a:gd name="T23" fmla="*/ 10 h 19"/>
                  <a:gd name="T24" fmla="*/ 52 w 55"/>
                  <a:gd name="T25" fmla="*/ 14 h 19"/>
                  <a:gd name="T26" fmla="*/ 46 w 55"/>
                  <a:gd name="T27" fmla="*/ 16 h 19"/>
                  <a:gd name="T28" fmla="*/ 36 w 55"/>
                  <a:gd name="T29" fmla="*/ 18 h 19"/>
                  <a:gd name="T30" fmla="*/ 23 w 55"/>
                  <a:gd name="T31" fmla="*/ 17 h 19"/>
                  <a:gd name="T32" fmla="*/ 12 w 55"/>
                  <a:gd name="T33" fmla="*/ 13 h 19"/>
                  <a:gd name="T34" fmla="*/ 1 w 55"/>
                  <a:gd name="T35" fmla="*/ 9 h 19"/>
                  <a:gd name="T36" fmla="*/ 1 w 55"/>
                  <a:gd name="T37" fmla="*/ 6 h 19"/>
                  <a:gd name="T38" fmla="*/ 5 w 55"/>
                  <a:gd name="T3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19">
                    <a:moveTo>
                      <a:pt x="5" y="0"/>
                    </a:moveTo>
                    <a:cubicBezTo>
                      <a:pt x="7" y="0"/>
                      <a:pt x="8" y="2"/>
                      <a:pt x="8" y="3"/>
                    </a:cubicBezTo>
                    <a:cubicBezTo>
                      <a:pt x="8" y="4"/>
                      <a:pt x="9" y="6"/>
                      <a:pt x="11" y="5"/>
                    </a:cubicBezTo>
                    <a:cubicBezTo>
                      <a:pt x="13" y="5"/>
                      <a:pt x="14" y="4"/>
                      <a:pt x="16" y="4"/>
                    </a:cubicBezTo>
                    <a:cubicBezTo>
                      <a:pt x="19" y="3"/>
                      <a:pt x="20" y="3"/>
                      <a:pt x="23" y="4"/>
                    </a:cubicBezTo>
                    <a:cubicBezTo>
                      <a:pt x="26" y="4"/>
                      <a:pt x="29" y="4"/>
                      <a:pt x="28" y="5"/>
                    </a:cubicBezTo>
                    <a:cubicBezTo>
                      <a:pt x="27" y="7"/>
                      <a:pt x="26" y="8"/>
                      <a:pt x="28" y="8"/>
                    </a:cubicBezTo>
                    <a:cubicBezTo>
                      <a:pt x="29" y="8"/>
                      <a:pt x="31" y="7"/>
                      <a:pt x="33" y="7"/>
                    </a:cubicBezTo>
                    <a:cubicBezTo>
                      <a:pt x="36" y="6"/>
                      <a:pt x="37" y="6"/>
                      <a:pt x="39" y="7"/>
                    </a:cubicBezTo>
                    <a:cubicBezTo>
                      <a:pt x="42" y="7"/>
                      <a:pt x="46" y="7"/>
                      <a:pt x="46" y="9"/>
                    </a:cubicBezTo>
                    <a:cubicBezTo>
                      <a:pt x="46" y="10"/>
                      <a:pt x="44" y="10"/>
                      <a:pt x="47" y="10"/>
                    </a:cubicBezTo>
                    <a:cubicBezTo>
                      <a:pt x="49" y="10"/>
                      <a:pt x="51" y="9"/>
                      <a:pt x="52" y="10"/>
                    </a:cubicBezTo>
                    <a:cubicBezTo>
                      <a:pt x="54" y="12"/>
                      <a:pt x="55" y="13"/>
                      <a:pt x="52" y="14"/>
                    </a:cubicBezTo>
                    <a:cubicBezTo>
                      <a:pt x="50" y="16"/>
                      <a:pt x="51" y="15"/>
                      <a:pt x="46" y="16"/>
                    </a:cubicBezTo>
                    <a:cubicBezTo>
                      <a:pt x="40" y="18"/>
                      <a:pt x="41" y="17"/>
                      <a:pt x="36" y="18"/>
                    </a:cubicBezTo>
                    <a:cubicBezTo>
                      <a:pt x="31" y="18"/>
                      <a:pt x="29" y="19"/>
                      <a:pt x="23" y="17"/>
                    </a:cubicBezTo>
                    <a:cubicBezTo>
                      <a:pt x="18" y="15"/>
                      <a:pt x="17" y="14"/>
                      <a:pt x="12" y="13"/>
                    </a:cubicBezTo>
                    <a:cubicBezTo>
                      <a:pt x="8" y="12"/>
                      <a:pt x="3" y="11"/>
                      <a:pt x="1" y="9"/>
                    </a:cubicBezTo>
                    <a:cubicBezTo>
                      <a:pt x="0" y="8"/>
                      <a:pt x="0" y="8"/>
                      <a:pt x="1" y="6"/>
                    </a:cubicBezTo>
                    <a:cubicBezTo>
                      <a:pt x="2" y="4"/>
                      <a:pt x="1" y="0"/>
                      <a:pt x="5"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17" name="Freeform 687">
                <a:extLst>
                  <a:ext uri="{FF2B5EF4-FFF2-40B4-BE49-F238E27FC236}">
                    <a16:creationId xmlns:a16="http://schemas.microsoft.com/office/drawing/2014/main" id="{768DC084-F83E-8948-9963-58409EF5B79E}"/>
                  </a:ext>
                </a:extLst>
              </p:cNvPr>
              <p:cNvSpPr>
                <a:spLocks/>
              </p:cNvSpPr>
              <p:nvPr/>
            </p:nvSpPr>
            <p:spPr bwMode="auto">
              <a:xfrm>
                <a:off x="8812212" y="1843088"/>
                <a:ext cx="107950" cy="34925"/>
              </a:xfrm>
              <a:custGeom>
                <a:avLst/>
                <a:gdLst>
                  <a:gd name="T0" fmla="*/ 21 w 47"/>
                  <a:gd name="T1" fmla="*/ 0 h 15"/>
                  <a:gd name="T2" fmla="*/ 33 w 47"/>
                  <a:gd name="T3" fmla="*/ 0 h 15"/>
                  <a:gd name="T4" fmla="*/ 42 w 47"/>
                  <a:gd name="T5" fmla="*/ 4 h 15"/>
                  <a:gd name="T6" fmla="*/ 44 w 47"/>
                  <a:gd name="T7" fmla="*/ 9 h 15"/>
                  <a:gd name="T8" fmla="*/ 37 w 47"/>
                  <a:gd name="T9" fmla="*/ 11 h 15"/>
                  <a:gd name="T10" fmla="*/ 28 w 47"/>
                  <a:gd name="T11" fmla="*/ 13 h 15"/>
                  <a:gd name="T12" fmla="*/ 22 w 47"/>
                  <a:gd name="T13" fmla="*/ 13 h 15"/>
                  <a:gd name="T14" fmla="*/ 16 w 47"/>
                  <a:gd name="T15" fmla="*/ 12 h 15"/>
                  <a:gd name="T16" fmla="*/ 6 w 47"/>
                  <a:gd name="T17" fmla="*/ 14 h 15"/>
                  <a:gd name="T18" fmla="*/ 2 w 47"/>
                  <a:gd name="T19" fmla="*/ 13 h 15"/>
                  <a:gd name="T20" fmla="*/ 3 w 47"/>
                  <a:gd name="T21" fmla="*/ 8 h 15"/>
                  <a:gd name="T22" fmla="*/ 10 w 47"/>
                  <a:gd name="T23" fmla="*/ 4 h 15"/>
                  <a:gd name="T24" fmla="*/ 16 w 47"/>
                  <a:gd name="T25" fmla="*/ 1 h 15"/>
                  <a:gd name="T26" fmla="*/ 21 w 47"/>
                  <a:gd name="T2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15">
                    <a:moveTo>
                      <a:pt x="21" y="0"/>
                    </a:moveTo>
                    <a:cubicBezTo>
                      <a:pt x="27" y="0"/>
                      <a:pt x="30" y="0"/>
                      <a:pt x="33" y="0"/>
                    </a:cubicBezTo>
                    <a:cubicBezTo>
                      <a:pt x="36" y="1"/>
                      <a:pt x="38" y="1"/>
                      <a:pt x="42" y="4"/>
                    </a:cubicBezTo>
                    <a:cubicBezTo>
                      <a:pt x="46" y="7"/>
                      <a:pt x="47" y="7"/>
                      <a:pt x="44" y="9"/>
                    </a:cubicBezTo>
                    <a:cubicBezTo>
                      <a:pt x="40" y="10"/>
                      <a:pt x="42" y="10"/>
                      <a:pt x="37" y="11"/>
                    </a:cubicBezTo>
                    <a:cubicBezTo>
                      <a:pt x="33" y="12"/>
                      <a:pt x="33" y="14"/>
                      <a:pt x="28" y="13"/>
                    </a:cubicBezTo>
                    <a:cubicBezTo>
                      <a:pt x="24" y="13"/>
                      <a:pt x="25" y="14"/>
                      <a:pt x="22" y="13"/>
                    </a:cubicBezTo>
                    <a:cubicBezTo>
                      <a:pt x="20" y="12"/>
                      <a:pt x="21" y="11"/>
                      <a:pt x="16" y="12"/>
                    </a:cubicBezTo>
                    <a:cubicBezTo>
                      <a:pt x="11" y="13"/>
                      <a:pt x="8" y="14"/>
                      <a:pt x="6" y="14"/>
                    </a:cubicBezTo>
                    <a:cubicBezTo>
                      <a:pt x="4" y="15"/>
                      <a:pt x="2" y="15"/>
                      <a:pt x="2" y="13"/>
                    </a:cubicBezTo>
                    <a:cubicBezTo>
                      <a:pt x="2" y="11"/>
                      <a:pt x="0" y="10"/>
                      <a:pt x="3" y="8"/>
                    </a:cubicBezTo>
                    <a:cubicBezTo>
                      <a:pt x="7" y="7"/>
                      <a:pt x="8" y="6"/>
                      <a:pt x="10" y="4"/>
                    </a:cubicBezTo>
                    <a:cubicBezTo>
                      <a:pt x="12" y="3"/>
                      <a:pt x="14" y="2"/>
                      <a:pt x="16" y="1"/>
                    </a:cubicBezTo>
                    <a:cubicBezTo>
                      <a:pt x="18" y="1"/>
                      <a:pt x="21" y="0"/>
                      <a:pt x="21"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18" name="Freeform 688">
                <a:extLst>
                  <a:ext uri="{FF2B5EF4-FFF2-40B4-BE49-F238E27FC236}">
                    <a16:creationId xmlns:a16="http://schemas.microsoft.com/office/drawing/2014/main" id="{8268FF20-B681-C544-AEF7-5D555301BA67}"/>
                  </a:ext>
                </a:extLst>
              </p:cNvPr>
              <p:cNvSpPr>
                <a:spLocks/>
              </p:cNvSpPr>
              <p:nvPr/>
            </p:nvSpPr>
            <p:spPr bwMode="auto">
              <a:xfrm>
                <a:off x="8429625" y="2362200"/>
                <a:ext cx="34925" cy="28575"/>
              </a:xfrm>
              <a:custGeom>
                <a:avLst/>
                <a:gdLst>
                  <a:gd name="T0" fmla="*/ 9 w 15"/>
                  <a:gd name="T1" fmla="*/ 1 h 12"/>
                  <a:gd name="T2" fmla="*/ 4 w 15"/>
                  <a:gd name="T3" fmla="*/ 3 h 12"/>
                  <a:gd name="T4" fmla="*/ 6 w 15"/>
                  <a:gd name="T5" fmla="*/ 4 h 12"/>
                  <a:gd name="T6" fmla="*/ 4 w 15"/>
                  <a:gd name="T7" fmla="*/ 7 h 12"/>
                  <a:gd name="T8" fmla="*/ 0 w 15"/>
                  <a:gd name="T9" fmla="*/ 10 h 12"/>
                  <a:gd name="T10" fmla="*/ 1 w 15"/>
                  <a:gd name="T11" fmla="*/ 12 h 12"/>
                  <a:gd name="T12" fmla="*/ 6 w 15"/>
                  <a:gd name="T13" fmla="*/ 9 h 12"/>
                  <a:gd name="T14" fmla="*/ 13 w 15"/>
                  <a:gd name="T15" fmla="*/ 5 h 12"/>
                  <a:gd name="T16" fmla="*/ 15 w 15"/>
                  <a:gd name="T17" fmla="*/ 2 h 12"/>
                  <a:gd name="T18" fmla="*/ 13 w 15"/>
                  <a:gd name="T19" fmla="*/ 0 h 12"/>
                  <a:gd name="T20" fmla="*/ 9 w 15"/>
                  <a:gd name="T21"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2">
                    <a:moveTo>
                      <a:pt x="9" y="1"/>
                    </a:moveTo>
                    <a:cubicBezTo>
                      <a:pt x="7" y="2"/>
                      <a:pt x="4" y="2"/>
                      <a:pt x="4" y="3"/>
                    </a:cubicBezTo>
                    <a:cubicBezTo>
                      <a:pt x="4" y="3"/>
                      <a:pt x="6" y="3"/>
                      <a:pt x="6" y="4"/>
                    </a:cubicBezTo>
                    <a:cubicBezTo>
                      <a:pt x="5" y="5"/>
                      <a:pt x="4" y="6"/>
                      <a:pt x="4" y="7"/>
                    </a:cubicBezTo>
                    <a:cubicBezTo>
                      <a:pt x="3" y="9"/>
                      <a:pt x="0" y="9"/>
                      <a:pt x="0" y="10"/>
                    </a:cubicBezTo>
                    <a:cubicBezTo>
                      <a:pt x="0" y="12"/>
                      <a:pt x="0" y="12"/>
                      <a:pt x="1" y="12"/>
                    </a:cubicBezTo>
                    <a:cubicBezTo>
                      <a:pt x="2" y="12"/>
                      <a:pt x="4" y="11"/>
                      <a:pt x="6" y="9"/>
                    </a:cubicBezTo>
                    <a:cubicBezTo>
                      <a:pt x="8" y="8"/>
                      <a:pt x="12" y="6"/>
                      <a:pt x="13" y="5"/>
                    </a:cubicBezTo>
                    <a:cubicBezTo>
                      <a:pt x="14" y="5"/>
                      <a:pt x="15" y="4"/>
                      <a:pt x="15" y="2"/>
                    </a:cubicBezTo>
                    <a:cubicBezTo>
                      <a:pt x="15" y="1"/>
                      <a:pt x="15" y="0"/>
                      <a:pt x="13" y="0"/>
                    </a:cubicBezTo>
                    <a:cubicBezTo>
                      <a:pt x="12" y="0"/>
                      <a:pt x="10" y="1"/>
                      <a:pt x="9"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19" name="Freeform 689">
                <a:extLst>
                  <a:ext uri="{FF2B5EF4-FFF2-40B4-BE49-F238E27FC236}">
                    <a16:creationId xmlns:a16="http://schemas.microsoft.com/office/drawing/2014/main" id="{997DA582-FFE9-0643-8A37-E402E7A19FE9}"/>
                  </a:ext>
                </a:extLst>
              </p:cNvPr>
              <p:cNvSpPr>
                <a:spLocks/>
              </p:cNvSpPr>
              <p:nvPr/>
            </p:nvSpPr>
            <p:spPr bwMode="auto">
              <a:xfrm>
                <a:off x="5413375" y="1350963"/>
                <a:ext cx="100013" cy="30163"/>
              </a:xfrm>
              <a:custGeom>
                <a:avLst/>
                <a:gdLst>
                  <a:gd name="T0" fmla="*/ 14 w 43"/>
                  <a:gd name="T1" fmla="*/ 4 h 13"/>
                  <a:gd name="T2" fmla="*/ 5 w 43"/>
                  <a:gd name="T3" fmla="*/ 6 h 13"/>
                  <a:gd name="T4" fmla="*/ 0 w 43"/>
                  <a:gd name="T5" fmla="*/ 7 h 13"/>
                  <a:gd name="T6" fmla="*/ 5 w 43"/>
                  <a:gd name="T7" fmla="*/ 9 h 13"/>
                  <a:gd name="T8" fmla="*/ 7 w 43"/>
                  <a:gd name="T9" fmla="*/ 10 h 13"/>
                  <a:gd name="T10" fmla="*/ 12 w 43"/>
                  <a:gd name="T11" fmla="*/ 9 h 13"/>
                  <a:gd name="T12" fmla="*/ 13 w 43"/>
                  <a:gd name="T13" fmla="*/ 12 h 13"/>
                  <a:gd name="T14" fmla="*/ 18 w 43"/>
                  <a:gd name="T15" fmla="*/ 12 h 13"/>
                  <a:gd name="T16" fmla="*/ 20 w 43"/>
                  <a:gd name="T17" fmla="*/ 9 h 13"/>
                  <a:gd name="T18" fmla="*/ 23 w 43"/>
                  <a:gd name="T19" fmla="*/ 9 h 13"/>
                  <a:gd name="T20" fmla="*/ 25 w 43"/>
                  <a:gd name="T21" fmla="*/ 7 h 13"/>
                  <a:gd name="T22" fmla="*/ 28 w 43"/>
                  <a:gd name="T23" fmla="*/ 8 h 13"/>
                  <a:gd name="T24" fmla="*/ 30 w 43"/>
                  <a:gd name="T25" fmla="*/ 4 h 13"/>
                  <a:gd name="T26" fmla="*/ 34 w 43"/>
                  <a:gd name="T27" fmla="*/ 6 h 13"/>
                  <a:gd name="T28" fmla="*/ 38 w 43"/>
                  <a:gd name="T29" fmla="*/ 7 h 13"/>
                  <a:gd name="T30" fmla="*/ 42 w 43"/>
                  <a:gd name="T31" fmla="*/ 7 h 13"/>
                  <a:gd name="T32" fmla="*/ 41 w 43"/>
                  <a:gd name="T33" fmla="*/ 3 h 13"/>
                  <a:gd name="T34" fmla="*/ 34 w 43"/>
                  <a:gd name="T35" fmla="*/ 3 h 13"/>
                  <a:gd name="T36" fmla="*/ 28 w 43"/>
                  <a:gd name="T37" fmla="*/ 1 h 13"/>
                  <a:gd name="T38" fmla="*/ 18 w 43"/>
                  <a:gd name="T39" fmla="*/ 4 h 13"/>
                  <a:gd name="T40" fmla="*/ 14 w 43"/>
                  <a:gd name="T41"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 h="13">
                    <a:moveTo>
                      <a:pt x="14" y="4"/>
                    </a:moveTo>
                    <a:cubicBezTo>
                      <a:pt x="11" y="5"/>
                      <a:pt x="6" y="6"/>
                      <a:pt x="5" y="6"/>
                    </a:cubicBezTo>
                    <a:cubicBezTo>
                      <a:pt x="3" y="7"/>
                      <a:pt x="0" y="7"/>
                      <a:pt x="0" y="7"/>
                    </a:cubicBezTo>
                    <a:cubicBezTo>
                      <a:pt x="1" y="8"/>
                      <a:pt x="3" y="8"/>
                      <a:pt x="5" y="9"/>
                    </a:cubicBezTo>
                    <a:cubicBezTo>
                      <a:pt x="6" y="10"/>
                      <a:pt x="7" y="11"/>
                      <a:pt x="7" y="10"/>
                    </a:cubicBezTo>
                    <a:cubicBezTo>
                      <a:pt x="8" y="10"/>
                      <a:pt x="11" y="8"/>
                      <a:pt x="12" y="9"/>
                    </a:cubicBezTo>
                    <a:cubicBezTo>
                      <a:pt x="13" y="9"/>
                      <a:pt x="11" y="11"/>
                      <a:pt x="13" y="12"/>
                    </a:cubicBezTo>
                    <a:cubicBezTo>
                      <a:pt x="14" y="13"/>
                      <a:pt x="17" y="12"/>
                      <a:pt x="18" y="12"/>
                    </a:cubicBezTo>
                    <a:cubicBezTo>
                      <a:pt x="18" y="11"/>
                      <a:pt x="18" y="9"/>
                      <a:pt x="20" y="9"/>
                    </a:cubicBezTo>
                    <a:cubicBezTo>
                      <a:pt x="22" y="9"/>
                      <a:pt x="22" y="10"/>
                      <a:pt x="23" y="9"/>
                    </a:cubicBezTo>
                    <a:cubicBezTo>
                      <a:pt x="24" y="8"/>
                      <a:pt x="23" y="7"/>
                      <a:pt x="25" y="7"/>
                    </a:cubicBezTo>
                    <a:cubicBezTo>
                      <a:pt x="27" y="8"/>
                      <a:pt x="27" y="9"/>
                      <a:pt x="28" y="8"/>
                    </a:cubicBezTo>
                    <a:cubicBezTo>
                      <a:pt x="29" y="7"/>
                      <a:pt x="30" y="4"/>
                      <a:pt x="30" y="4"/>
                    </a:cubicBezTo>
                    <a:cubicBezTo>
                      <a:pt x="31" y="4"/>
                      <a:pt x="32" y="5"/>
                      <a:pt x="34" y="6"/>
                    </a:cubicBezTo>
                    <a:cubicBezTo>
                      <a:pt x="36" y="7"/>
                      <a:pt x="36" y="7"/>
                      <a:pt x="38" y="7"/>
                    </a:cubicBezTo>
                    <a:cubicBezTo>
                      <a:pt x="40" y="7"/>
                      <a:pt x="42" y="8"/>
                      <a:pt x="42" y="7"/>
                    </a:cubicBezTo>
                    <a:cubicBezTo>
                      <a:pt x="42" y="6"/>
                      <a:pt x="43" y="4"/>
                      <a:pt x="41" y="3"/>
                    </a:cubicBezTo>
                    <a:cubicBezTo>
                      <a:pt x="39" y="3"/>
                      <a:pt x="37" y="3"/>
                      <a:pt x="34" y="3"/>
                    </a:cubicBezTo>
                    <a:cubicBezTo>
                      <a:pt x="32" y="2"/>
                      <a:pt x="31" y="0"/>
                      <a:pt x="28" y="1"/>
                    </a:cubicBezTo>
                    <a:cubicBezTo>
                      <a:pt x="24" y="2"/>
                      <a:pt x="21" y="4"/>
                      <a:pt x="18" y="4"/>
                    </a:cubicBezTo>
                    <a:cubicBezTo>
                      <a:pt x="15" y="4"/>
                      <a:pt x="16" y="3"/>
                      <a:pt x="14" y="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20" name="Freeform 690">
                <a:extLst>
                  <a:ext uri="{FF2B5EF4-FFF2-40B4-BE49-F238E27FC236}">
                    <a16:creationId xmlns:a16="http://schemas.microsoft.com/office/drawing/2014/main" id="{4DD46249-BB05-0940-8F5E-590DF56F1AA7}"/>
                  </a:ext>
                </a:extLst>
              </p:cNvPr>
              <p:cNvSpPr>
                <a:spLocks/>
              </p:cNvSpPr>
              <p:nvPr/>
            </p:nvSpPr>
            <p:spPr bwMode="auto">
              <a:xfrm>
                <a:off x="5456237" y="1346200"/>
                <a:ext cx="133350" cy="52388"/>
              </a:xfrm>
              <a:custGeom>
                <a:avLst/>
                <a:gdLst>
                  <a:gd name="T0" fmla="*/ 34 w 58"/>
                  <a:gd name="T1" fmla="*/ 4 h 23"/>
                  <a:gd name="T2" fmla="*/ 28 w 58"/>
                  <a:gd name="T3" fmla="*/ 6 h 23"/>
                  <a:gd name="T4" fmla="*/ 31 w 58"/>
                  <a:gd name="T5" fmla="*/ 7 h 23"/>
                  <a:gd name="T6" fmla="*/ 33 w 58"/>
                  <a:gd name="T7" fmla="*/ 8 h 23"/>
                  <a:gd name="T8" fmla="*/ 35 w 58"/>
                  <a:gd name="T9" fmla="*/ 9 h 23"/>
                  <a:gd name="T10" fmla="*/ 32 w 58"/>
                  <a:gd name="T11" fmla="*/ 9 h 23"/>
                  <a:gd name="T12" fmla="*/ 30 w 58"/>
                  <a:gd name="T13" fmla="*/ 12 h 23"/>
                  <a:gd name="T14" fmla="*/ 25 w 58"/>
                  <a:gd name="T15" fmla="*/ 13 h 23"/>
                  <a:gd name="T16" fmla="*/ 20 w 58"/>
                  <a:gd name="T17" fmla="*/ 11 h 23"/>
                  <a:gd name="T18" fmla="*/ 12 w 58"/>
                  <a:gd name="T19" fmla="*/ 13 h 23"/>
                  <a:gd name="T20" fmla="*/ 17 w 58"/>
                  <a:gd name="T21" fmla="*/ 14 h 23"/>
                  <a:gd name="T22" fmla="*/ 19 w 58"/>
                  <a:gd name="T23" fmla="*/ 15 h 23"/>
                  <a:gd name="T24" fmla="*/ 15 w 58"/>
                  <a:gd name="T25" fmla="*/ 16 h 23"/>
                  <a:gd name="T26" fmla="*/ 17 w 58"/>
                  <a:gd name="T27" fmla="*/ 17 h 23"/>
                  <a:gd name="T28" fmla="*/ 11 w 58"/>
                  <a:gd name="T29" fmla="*/ 18 h 23"/>
                  <a:gd name="T30" fmla="*/ 5 w 58"/>
                  <a:gd name="T31" fmla="*/ 16 h 23"/>
                  <a:gd name="T32" fmla="*/ 2 w 58"/>
                  <a:gd name="T33" fmla="*/ 18 h 23"/>
                  <a:gd name="T34" fmla="*/ 7 w 58"/>
                  <a:gd name="T35" fmla="*/ 20 h 23"/>
                  <a:gd name="T36" fmla="*/ 12 w 58"/>
                  <a:gd name="T37" fmla="*/ 19 h 23"/>
                  <a:gd name="T38" fmla="*/ 16 w 58"/>
                  <a:gd name="T39" fmla="*/ 20 h 23"/>
                  <a:gd name="T40" fmla="*/ 12 w 58"/>
                  <a:gd name="T41" fmla="*/ 22 h 23"/>
                  <a:gd name="T42" fmla="*/ 18 w 58"/>
                  <a:gd name="T43" fmla="*/ 22 h 23"/>
                  <a:gd name="T44" fmla="*/ 25 w 58"/>
                  <a:gd name="T45" fmla="*/ 22 h 23"/>
                  <a:gd name="T46" fmla="*/ 28 w 58"/>
                  <a:gd name="T47" fmla="*/ 21 h 23"/>
                  <a:gd name="T48" fmla="*/ 27 w 58"/>
                  <a:gd name="T49" fmla="*/ 19 h 23"/>
                  <a:gd name="T50" fmla="*/ 26 w 58"/>
                  <a:gd name="T51" fmla="*/ 16 h 23"/>
                  <a:gd name="T52" fmla="*/ 32 w 58"/>
                  <a:gd name="T53" fmla="*/ 14 h 23"/>
                  <a:gd name="T54" fmla="*/ 38 w 58"/>
                  <a:gd name="T55" fmla="*/ 12 h 23"/>
                  <a:gd name="T56" fmla="*/ 47 w 58"/>
                  <a:gd name="T57" fmla="*/ 10 h 23"/>
                  <a:gd name="T58" fmla="*/ 57 w 58"/>
                  <a:gd name="T59" fmla="*/ 7 h 23"/>
                  <a:gd name="T60" fmla="*/ 52 w 58"/>
                  <a:gd name="T61" fmla="*/ 5 h 23"/>
                  <a:gd name="T62" fmla="*/ 50 w 58"/>
                  <a:gd name="T63" fmla="*/ 7 h 23"/>
                  <a:gd name="T64" fmla="*/ 48 w 58"/>
                  <a:gd name="T65" fmla="*/ 2 h 23"/>
                  <a:gd name="T66" fmla="*/ 43 w 58"/>
                  <a:gd name="T67" fmla="*/ 3 h 23"/>
                  <a:gd name="T68" fmla="*/ 38 w 58"/>
                  <a:gd name="T69" fmla="*/ 2 h 23"/>
                  <a:gd name="T70" fmla="*/ 34 w 58"/>
                  <a:gd name="T71"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8" h="23">
                    <a:moveTo>
                      <a:pt x="34" y="4"/>
                    </a:moveTo>
                    <a:cubicBezTo>
                      <a:pt x="33" y="5"/>
                      <a:pt x="27" y="5"/>
                      <a:pt x="28" y="6"/>
                    </a:cubicBezTo>
                    <a:cubicBezTo>
                      <a:pt x="29" y="7"/>
                      <a:pt x="30" y="6"/>
                      <a:pt x="31" y="7"/>
                    </a:cubicBezTo>
                    <a:cubicBezTo>
                      <a:pt x="31" y="7"/>
                      <a:pt x="32" y="8"/>
                      <a:pt x="33" y="8"/>
                    </a:cubicBezTo>
                    <a:cubicBezTo>
                      <a:pt x="35" y="8"/>
                      <a:pt x="35" y="9"/>
                      <a:pt x="35" y="9"/>
                    </a:cubicBezTo>
                    <a:cubicBezTo>
                      <a:pt x="34" y="9"/>
                      <a:pt x="32" y="9"/>
                      <a:pt x="32" y="9"/>
                    </a:cubicBezTo>
                    <a:cubicBezTo>
                      <a:pt x="31" y="10"/>
                      <a:pt x="31" y="11"/>
                      <a:pt x="30" y="12"/>
                    </a:cubicBezTo>
                    <a:cubicBezTo>
                      <a:pt x="28" y="12"/>
                      <a:pt x="26" y="13"/>
                      <a:pt x="25" y="13"/>
                    </a:cubicBezTo>
                    <a:cubicBezTo>
                      <a:pt x="24" y="12"/>
                      <a:pt x="22" y="11"/>
                      <a:pt x="20" y="11"/>
                    </a:cubicBezTo>
                    <a:cubicBezTo>
                      <a:pt x="18" y="11"/>
                      <a:pt x="11" y="13"/>
                      <a:pt x="12" y="13"/>
                    </a:cubicBezTo>
                    <a:cubicBezTo>
                      <a:pt x="14" y="14"/>
                      <a:pt x="15" y="13"/>
                      <a:pt x="17" y="14"/>
                    </a:cubicBezTo>
                    <a:cubicBezTo>
                      <a:pt x="19" y="14"/>
                      <a:pt x="20" y="15"/>
                      <a:pt x="19" y="15"/>
                    </a:cubicBezTo>
                    <a:cubicBezTo>
                      <a:pt x="18" y="15"/>
                      <a:pt x="15" y="15"/>
                      <a:pt x="15" y="16"/>
                    </a:cubicBezTo>
                    <a:cubicBezTo>
                      <a:pt x="15" y="16"/>
                      <a:pt x="18" y="16"/>
                      <a:pt x="17" y="17"/>
                    </a:cubicBezTo>
                    <a:cubicBezTo>
                      <a:pt x="17" y="18"/>
                      <a:pt x="13" y="18"/>
                      <a:pt x="11" y="18"/>
                    </a:cubicBezTo>
                    <a:cubicBezTo>
                      <a:pt x="9" y="17"/>
                      <a:pt x="6" y="15"/>
                      <a:pt x="5" y="16"/>
                    </a:cubicBezTo>
                    <a:cubicBezTo>
                      <a:pt x="4" y="17"/>
                      <a:pt x="0" y="17"/>
                      <a:pt x="2" y="18"/>
                    </a:cubicBezTo>
                    <a:cubicBezTo>
                      <a:pt x="3" y="19"/>
                      <a:pt x="4" y="20"/>
                      <a:pt x="7" y="20"/>
                    </a:cubicBezTo>
                    <a:cubicBezTo>
                      <a:pt x="9" y="20"/>
                      <a:pt x="10" y="19"/>
                      <a:pt x="12" y="19"/>
                    </a:cubicBezTo>
                    <a:cubicBezTo>
                      <a:pt x="14" y="19"/>
                      <a:pt x="17" y="19"/>
                      <a:pt x="16" y="20"/>
                    </a:cubicBezTo>
                    <a:cubicBezTo>
                      <a:pt x="15" y="21"/>
                      <a:pt x="11" y="22"/>
                      <a:pt x="12" y="22"/>
                    </a:cubicBezTo>
                    <a:cubicBezTo>
                      <a:pt x="14" y="23"/>
                      <a:pt x="15" y="22"/>
                      <a:pt x="18" y="22"/>
                    </a:cubicBezTo>
                    <a:cubicBezTo>
                      <a:pt x="21" y="22"/>
                      <a:pt x="23" y="22"/>
                      <a:pt x="25" y="22"/>
                    </a:cubicBezTo>
                    <a:cubicBezTo>
                      <a:pt x="27" y="22"/>
                      <a:pt x="28" y="21"/>
                      <a:pt x="28" y="21"/>
                    </a:cubicBezTo>
                    <a:cubicBezTo>
                      <a:pt x="29" y="20"/>
                      <a:pt x="27" y="20"/>
                      <a:pt x="27" y="19"/>
                    </a:cubicBezTo>
                    <a:cubicBezTo>
                      <a:pt x="26" y="18"/>
                      <a:pt x="25" y="17"/>
                      <a:pt x="26" y="16"/>
                    </a:cubicBezTo>
                    <a:cubicBezTo>
                      <a:pt x="27" y="15"/>
                      <a:pt x="29" y="15"/>
                      <a:pt x="32" y="14"/>
                    </a:cubicBezTo>
                    <a:cubicBezTo>
                      <a:pt x="34" y="13"/>
                      <a:pt x="34" y="13"/>
                      <a:pt x="38" y="12"/>
                    </a:cubicBezTo>
                    <a:cubicBezTo>
                      <a:pt x="41" y="12"/>
                      <a:pt x="45" y="11"/>
                      <a:pt x="47" y="10"/>
                    </a:cubicBezTo>
                    <a:cubicBezTo>
                      <a:pt x="50" y="9"/>
                      <a:pt x="57" y="8"/>
                      <a:pt x="57" y="7"/>
                    </a:cubicBezTo>
                    <a:cubicBezTo>
                      <a:pt x="58" y="7"/>
                      <a:pt x="53" y="5"/>
                      <a:pt x="52" y="5"/>
                    </a:cubicBezTo>
                    <a:cubicBezTo>
                      <a:pt x="51" y="6"/>
                      <a:pt x="51" y="7"/>
                      <a:pt x="50" y="7"/>
                    </a:cubicBezTo>
                    <a:cubicBezTo>
                      <a:pt x="50" y="6"/>
                      <a:pt x="49" y="2"/>
                      <a:pt x="48" y="2"/>
                    </a:cubicBezTo>
                    <a:cubicBezTo>
                      <a:pt x="46" y="2"/>
                      <a:pt x="45" y="4"/>
                      <a:pt x="43" y="3"/>
                    </a:cubicBezTo>
                    <a:cubicBezTo>
                      <a:pt x="40" y="2"/>
                      <a:pt x="39" y="0"/>
                      <a:pt x="38" y="2"/>
                    </a:cubicBezTo>
                    <a:cubicBezTo>
                      <a:pt x="37" y="3"/>
                      <a:pt x="36" y="3"/>
                      <a:pt x="34" y="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21" name="Freeform 691">
                <a:extLst>
                  <a:ext uri="{FF2B5EF4-FFF2-40B4-BE49-F238E27FC236}">
                    <a16:creationId xmlns:a16="http://schemas.microsoft.com/office/drawing/2014/main" id="{1A5773B5-0C20-2041-871E-94BAAE99CB3C}"/>
                  </a:ext>
                </a:extLst>
              </p:cNvPr>
              <p:cNvSpPr>
                <a:spLocks/>
              </p:cNvSpPr>
              <p:nvPr/>
            </p:nvSpPr>
            <p:spPr bwMode="auto">
              <a:xfrm>
                <a:off x="5599112" y="1377950"/>
                <a:ext cx="42863" cy="20638"/>
              </a:xfrm>
              <a:custGeom>
                <a:avLst/>
                <a:gdLst>
                  <a:gd name="T0" fmla="*/ 9 w 19"/>
                  <a:gd name="T1" fmla="*/ 1 h 9"/>
                  <a:gd name="T2" fmla="*/ 4 w 19"/>
                  <a:gd name="T3" fmla="*/ 4 h 9"/>
                  <a:gd name="T4" fmla="*/ 2 w 19"/>
                  <a:gd name="T5" fmla="*/ 6 h 9"/>
                  <a:gd name="T6" fmla="*/ 6 w 19"/>
                  <a:gd name="T7" fmla="*/ 7 h 9"/>
                  <a:gd name="T8" fmla="*/ 14 w 19"/>
                  <a:gd name="T9" fmla="*/ 7 h 9"/>
                  <a:gd name="T10" fmla="*/ 16 w 19"/>
                  <a:gd name="T11" fmla="*/ 6 h 9"/>
                  <a:gd name="T12" fmla="*/ 19 w 19"/>
                  <a:gd name="T13" fmla="*/ 5 h 9"/>
                  <a:gd name="T14" fmla="*/ 14 w 19"/>
                  <a:gd name="T15" fmla="*/ 2 h 9"/>
                  <a:gd name="T16" fmla="*/ 9 w 19"/>
                  <a:gd name="T1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9">
                    <a:moveTo>
                      <a:pt x="9" y="1"/>
                    </a:moveTo>
                    <a:cubicBezTo>
                      <a:pt x="7" y="2"/>
                      <a:pt x="5" y="4"/>
                      <a:pt x="4" y="4"/>
                    </a:cubicBezTo>
                    <a:cubicBezTo>
                      <a:pt x="2" y="5"/>
                      <a:pt x="0" y="5"/>
                      <a:pt x="2" y="6"/>
                    </a:cubicBezTo>
                    <a:cubicBezTo>
                      <a:pt x="3" y="7"/>
                      <a:pt x="4" y="6"/>
                      <a:pt x="6" y="7"/>
                    </a:cubicBezTo>
                    <a:cubicBezTo>
                      <a:pt x="8" y="8"/>
                      <a:pt x="12" y="9"/>
                      <a:pt x="14" y="7"/>
                    </a:cubicBezTo>
                    <a:cubicBezTo>
                      <a:pt x="15" y="6"/>
                      <a:pt x="14" y="6"/>
                      <a:pt x="16" y="6"/>
                    </a:cubicBezTo>
                    <a:cubicBezTo>
                      <a:pt x="18" y="5"/>
                      <a:pt x="19" y="5"/>
                      <a:pt x="19" y="5"/>
                    </a:cubicBezTo>
                    <a:cubicBezTo>
                      <a:pt x="18" y="4"/>
                      <a:pt x="16" y="4"/>
                      <a:pt x="14" y="2"/>
                    </a:cubicBezTo>
                    <a:cubicBezTo>
                      <a:pt x="12" y="0"/>
                      <a:pt x="12" y="0"/>
                      <a:pt x="9"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22" name="Freeform 692">
                <a:extLst>
                  <a:ext uri="{FF2B5EF4-FFF2-40B4-BE49-F238E27FC236}">
                    <a16:creationId xmlns:a16="http://schemas.microsoft.com/office/drawing/2014/main" id="{97E1D2E3-8440-9B44-AF5D-9A2817D409D5}"/>
                  </a:ext>
                </a:extLst>
              </p:cNvPr>
              <p:cNvSpPr>
                <a:spLocks/>
              </p:cNvSpPr>
              <p:nvPr/>
            </p:nvSpPr>
            <p:spPr bwMode="auto">
              <a:xfrm>
                <a:off x="5762625" y="1397000"/>
                <a:ext cx="36513" cy="11113"/>
              </a:xfrm>
              <a:custGeom>
                <a:avLst/>
                <a:gdLst>
                  <a:gd name="T0" fmla="*/ 6 w 16"/>
                  <a:gd name="T1" fmla="*/ 1 h 5"/>
                  <a:gd name="T2" fmla="*/ 8 w 16"/>
                  <a:gd name="T3" fmla="*/ 0 h 5"/>
                  <a:gd name="T4" fmla="*/ 13 w 16"/>
                  <a:gd name="T5" fmla="*/ 1 h 5"/>
                  <a:gd name="T6" fmla="*/ 13 w 16"/>
                  <a:gd name="T7" fmla="*/ 4 h 5"/>
                  <a:gd name="T8" fmla="*/ 8 w 16"/>
                  <a:gd name="T9" fmla="*/ 5 h 5"/>
                  <a:gd name="T10" fmla="*/ 1 w 16"/>
                  <a:gd name="T11" fmla="*/ 2 h 5"/>
                  <a:gd name="T12" fmla="*/ 6 w 16"/>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16" h="5">
                    <a:moveTo>
                      <a:pt x="6" y="1"/>
                    </a:moveTo>
                    <a:cubicBezTo>
                      <a:pt x="8" y="0"/>
                      <a:pt x="7" y="0"/>
                      <a:pt x="8" y="0"/>
                    </a:cubicBezTo>
                    <a:cubicBezTo>
                      <a:pt x="10" y="0"/>
                      <a:pt x="12" y="1"/>
                      <a:pt x="13" y="1"/>
                    </a:cubicBezTo>
                    <a:cubicBezTo>
                      <a:pt x="14" y="1"/>
                      <a:pt x="16" y="4"/>
                      <a:pt x="13" y="4"/>
                    </a:cubicBezTo>
                    <a:cubicBezTo>
                      <a:pt x="11" y="4"/>
                      <a:pt x="10" y="5"/>
                      <a:pt x="8" y="5"/>
                    </a:cubicBezTo>
                    <a:cubicBezTo>
                      <a:pt x="6" y="5"/>
                      <a:pt x="0" y="4"/>
                      <a:pt x="1" y="2"/>
                    </a:cubicBezTo>
                    <a:cubicBezTo>
                      <a:pt x="3" y="1"/>
                      <a:pt x="4" y="2"/>
                      <a:pt x="6"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23" name="Freeform 693">
                <a:extLst>
                  <a:ext uri="{FF2B5EF4-FFF2-40B4-BE49-F238E27FC236}">
                    <a16:creationId xmlns:a16="http://schemas.microsoft.com/office/drawing/2014/main" id="{4B930353-8FE6-724C-A6C5-14F745BAC013}"/>
                  </a:ext>
                </a:extLst>
              </p:cNvPr>
              <p:cNvSpPr>
                <a:spLocks/>
              </p:cNvSpPr>
              <p:nvPr/>
            </p:nvSpPr>
            <p:spPr bwMode="auto">
              <a:xfrm>
                <a:off x="5688012" y="1382713"/>
                <a:ext cx="36513" cy="15875"/>
              </a:xfrm>
              <a:custGeom>
                <a:avLst/>
                <a:gdLst>
                  <a:gd name="T0" fmla="*/ 8 w 16"/>
                  <a:gd name="T1" fmla="*/ 0 h 7"/>
                  <a:gd name="T2" fmla="*/ 12 w 16"/>
                  <a:gd name="T3" fmla="*/ 0 h 7"/>
                  <a:gd name="T4" fmla="*/ 15 w 16"/>
                  <a:gd name="T5" fmla="*/ 2 h 7"/>
                  <a:gd name="T6" fmla="*/ 15 w 16"/>
                  <a:gd name="T7" fmla="*/ 5 h 7"/>
                  <a:gd name="T8" fmla="*/ 13 w 16"/>
                  <a:gd name="T9" fmla="*/ 7 h 7"/>
                  <a:gd name="T10" fmla="*/ 3 w 16"/>
                  <a:gd name="T11" fmla="*/ 7 h 7"/>
                  <a:gd name="T12" fmla="*/ 0 w 16"/>
                  <a:gd name="T13" fmla="*/ 5 h 7"/>
                  <a:gd name="T14" fmla="*/ 5 w 16"/>
                  <a:gd name="T15" fmla="*/ 3 h 7"/>
                  <a:gd name="T16" fmla="*/ 8 w 1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7">
                    <a:moveTo>
                      <a:pt x="8" y="0"/>
                    </a:moveTo>
                    <a:cubicBezTo>
                      <a:pt x="10" y="0"/>
                      <a:pt x="10" y="0"/>
                      <a:pt x="12" y="0"/>
                    </a:cubicBezTo>
                    <a:cubicBezTo>
                      <a:pt x="14" y="1"/>
                      <a:pt x="15" y="2"/>
                      <a:pt x="15" y="2"/>
                    </a:cubicBezTo>
                    <a:cubicBezTo>
                      <a:pt x="15" y="3"/>
                      <a:pt x="16" y="4"/>
                      <a:pt x="15" y="5"/>
                    </a:cubicBezTo>
                    <a:cubicBezTo>
                      <a:pt x="15" y="6"/>
                      <a:pt x="16" y="7"/>
                      <a:pt x="13" y="7"/>
                    </a:cubicBezTo>
                    <a:cubicBezTo>
                      <a:pt x="10" y="7"/>
                      <a:pt x="4" y="7"/>
                      <a:pt x="3" y="7"/>
                    </a:cubicBezTo>
                    <a:cubicBezTo>
                      <a:pt x="2" y="7"/>
                      <a:pt x="0" y="7"/>
                      <a:pt x="0" y="5"/>
                    </a:cubicBezTo>
                    <a:cubicBezTo>
                      <a:pt x="1" y="4"/>
                      <a:pt x="3" y="5"/>
                      <a:pt x="5" y="3"/>
                    </a:cubicBezTo>
                    <a:cubicBezTo>
                      <a:pt x="7" y="1"/>
                      <a:pt x="6" y="1"/>
                      <a:pt x="8"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24" name="Freeform 694">
                <a:extLst>
                  <a:ext uri="{FF2B5EF4-FFF2-40B4-BE49-F238E27FC236}">
                    <a16:creationId xmlns:a16="http://schemas.microsoft.com/office/drawing/2014/main" id="{C38A7630-A5A7-8B42-BC3B-6295EBA22155}"/>
                  </a:ext>
                </a:extLst>
              </p:cNvPr>
              <p:cNvSpPr>
                <a:spLocks/>
              </p:cNvSpPr>
              <p:nvPr/>
            </p:nvSpPr>
            <p:spPr bwMode="auto">
              <a:xfrm>
                <a:off x="5722937" y="1376363"/>
                <a:ext cx="55563" cy="22225"/>
              </a:xfrm>
              <a:custGeom>
                <a:avLst/>
                <a:gdLst>
                  <a:gd name="T0" fmla="*/ 10 w 24"/>
                  <a:gd name="T1" fmla="*/ 0 h 10"/>
                  <a:gd name="T2" fmla="*/ 17 w 24"/>
                  <a:gd name="T3" fmla="*/ 0 h 10"/>
                  <a:gd name="T4" fmla="*/ 22 w 24"/>
                  <a:gd name="T5" fmla="*/ 2 h 10"/>
                  <a:gd name="T6" fmla="*/ 23 w 24"/>
                  <a:gd name="T7" fmla="*/ 4 h 10"/>
                  <a:gd name="T8" fmla="*/ 18 w 24"/>
                  <a:gd name="T9" fmla="*/ 4 h 10"/>
                  <a:gd name="T10" fmla="*/ 14 w 24"/>
                  <a:gd name="T11" fmla="*/ 5 h 10"/>
                  <a:gd name="T12" fmla="*/ 15 w 24"/>
                  <a:gd name="T13" fmla="*/ 6 h 10"/>
                  <a:gd name="T14" fmla="*/ 15 w 24"/>
                  <a:gd name="T15" fmla="*/ 8 h 10"/>
                  <a:gd name="T16" fmla="*/ 11 w 24"/>
                  <a:gd name="T17" fmla="*/ 7 h 10"/>
                  <a:gd name="T18" fmla="*/ 10 w 24"/>
                  <a:gd name="T19" fmla="*/ 9 h 10"/>
                  <a:gd name="T20" fmla="*/ 5 w 24"/>
                  <a:gd name="T21" fmla="*/ 8 h 10"/>
                  <a:gd name="T22" fmla="*/ 2 w 24"/>
                  <a:gd name="T23" fmla="*/ 5 h 10"/>
                  <a:gd name="T24" fmla="*/ 1 w 24"/>
                  <a:gd name="T25" fmla="*/ 1 h 10"/>
                  <a:gd name="T26" fmla="*/ 6 w 24"/>
                  <a:gd name="T27" fmla="*/ 0 h 10"/>
                  <a:gd name="T28" fmla="*/ 10 w 24"/>
                  <a:gd name="T2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0">
                    <a:moveTo>
                      <a:pt x="10" y="0"/>
                    </a:moveTo>
                    <a:cubicBezTo>
                      <a:pt x="13" y="0"/>
                      <a:pt x="14" y="0"/>
                      <a:pt x="17" y="0"/>
                    </a:cubicBezTo>
                    <a:cubicBezTo>
                      <a:pt x="20" y="1"/>
                      <a:pt x="20" y="1"/>
                      <a:pt x="22" y="2"/>
                    </a:cubicBezTo>
                    <a:cubicBezTo>
                      <a:pt x="23" y="3"/>
                      <a:pt x="24" y="3"/>
                      <a:pt x="23" y="4"/>
                    </a:cubicBezTo>
                    <a:cubicBezTo>
                      <a:pt x="22" y="4"/>
                      <a:pt x="20" y="4"/>
                      <a:pt x="18" y="4"/>
                    </a:cubicBezTo>
                    <a:cubicBezTo>
                      <a:pt x="16" y="4"/>
                      <a:pt x="14" y="4"/>
                      <a:pt x="14" y="5"/>
                    </a:cubicBezTo>
                    <a:cubicBezTo>
                      <a:pt x="13" y="5"/>
                      <a:pt x="14" y="4"/>
                      <a:pt x="15" y="6"/>
                    </a:cubicBezTo>
                    <a:cubicBezTo>
                      <a:pt x="16" y="7"/>
                      <a:pt x="17" y="8"/>
                      <a:pt x="15" y="8"/>
                    </a:cubicBezTo>
                    <a:cubicBezTo>
                      <a:pt x="12" y="8"/>
                      <a:pt x="12" y="6"/>
                      <a:pt x="11" y="7"/>
                    </a:cubicBezTo>
                    <a:cubicBezTo>
                      <a:pt x="10" y="9"/>
                      <a:pt x="12" y="10"/>
                      <a:pt x="10" y="9"/>
                    </a:cubicBezTo>
                    <a:cubicBezTo>
                      <a:pt x="7" y="9"/>
                      <a:pt x="6" y="10"/>
                      <a:pt x="5" y="8"/>
                    </a:cubicBezTo>
                    <a:cubicBezTo>
                      <a:pt x="4" y="7"/>
                      <a:pt x="3" y="7"/>
                      <a:pt x="2" y="5"/>
                    </a:cubicBezTo>
                    <a:cubicBezTo>
                      <a:pt x="2" y="4"/>
                      <a:pt x="0" y="2"/>
                      <a:pt x="1" y="1"/>
                    </a:cubicBezTo>
                    <a:cubicBezTo>
                      <a:pt x="2" y="0"/>
                      <a:pt x="4" y="0"/>
                      <a:pt x="6" y="0"/>
                    </a:cubicBezTo>
                    <a:cubicBezTo>
                      <a:pt x="7" y="1"/>
                      <a:pt x="9" y="0"/>
                      <a:pt x="10"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25" name="Freeform 695">
                <a:extLst>
                  <a:ext uri="{FF2B5EF4-FFF2-40B4-BE49-F238E27FC236}">
                    <a16:creationId xmlns:a16="http://schemas.microsoft.com/office/drawing/2014/main" id="{B456969F-EF0C-8447-9EB8-D5D475BD423F}"/>
                  </a:ext>
                </a:extLst>
              </p:cNvPr>
              <p:cNvSpPr>
                <a:spLocks/>
              </p:cNvSpPr>
              <p:nvPr/>
            </p:nvSpPr>
            <p:spPr bwMode="auto">
              <a:xfrm>
                <a:off x="5683250" y="1362075"/>
                <a:ext cx="33338" cy="6350"/>
              </a:xfrm>
              <a:custGeom>
                <a:avLst/>
                <a:gdLst>
                  <a:gd name="T0" fmla="*/ 4 w 14"/>
                  <a:gd name="T1" fmla="*/ 0 h 3"/>
                  <a:gd name="T2" fmla="*/ 10 w 14"/>
                  <a:gd name="T3" fmla="*/ 1 h 3"/>
                  <a:gd name="T4" fmla="*/ 13 w 14"/>
                  <a:gd name="T5" fmla="*/ 1 h 3"/>
                  <a:gd name="T6" fmla="*/ 9 w 14"/>
                  <a:gd name="T7" fmla="*/ 3 h 3"/>
                  <a:gd name="T8" fmla="*/ 1 w 14"/>
                  <a:gd name="T9" fmla="*/ 1 h 3"/>
                  <a:gd name="T10" fmla="*/ 4 w 14"/>
                  <a:gd name="T11" fmla="*/ 0 h 3"/>
                </a:gdLst>
                <a:ahLst/>
                <a:cxnLst>
                  <a:cxn ang="0">
                    <a:pos x="T0" y="T1"/>
                  </a:cxn>
                  <a:cxn ang="0">
                    <a:pos x="T2" y="T3"/>
                  </a:cxn>
                  <a:cxn ang="0">
                    <a:pos x="T4" y="T5"/>
                  </a:cxn>
                  <a:cxn ang="0">
                    <a:pos x="T6" y="T7"/>
                  </a:cxn>
                  <a:cxn ang="0">
                    <a:pos x="T8" y="T9"/>
                  </a:cxn>
                  <a:cxn ang="0">
                    <a:pos x="T10" y="T11"/>
                  </a:cxn>
                </a:cxnLst>
                <a:rect l="0" t="0" r="r" b="b"/>
                <a:pathLst>
                  <a:path w="14" h="3">
                    <a:moveTo>
                      <a:pt x="4" y="0"/>
                    </a:moveTo>
                    <a:cubicBezTo>
                      <a:pt x="7" y="1"/>
                      <a:pt x="8" y="1"/>
                      <a:pt x="10" y="1"/>
                    </a:cubicBezTo>
                    <a:cubicBezTo>
                      <a:pt x="12" y="0"/>
                      <a:pt x="14" y="0"/>
                      <a:pt x="13" y="1"/>
                    </a:cubicBezTo>
                    <a:cubicBezTo>
                      <a:pt x="13" y="1"/>
                      <a:pt x="11" y="3"/>
                      <a:pt x="9" y="3"/>
                    </a:cubicBezTo>
                    <a:cubicBezTo>
                      <a:pt x="6" y="3"/>
                      <a:pt x="2" y="2"/>
                      <a:pt x="1" y="1"/>
                    </a:cubicBezTo>
                    <a:cubicBezTo>
                      <a:pt x="0" y="0"/>
                      <a:pt x="2" y="0"/>
                      <a:pt x="4"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26" name="Freeform 696">
                <a:extLst>
                  <a:ext uri="{FF2B5EF4-FFF2-40B4-BE49-F238E27FC236}">
                    <a16:creationId xmlns:a16="http://schemas.microsoft.com/office/drawing/2014/main" id="{B19C6769-BFD7-7143-8B6B-4E724CC32A9C}"/>
                  </a:ext>
                </a:extLst>
              </p:cNvPr>
              <p:cNvSpPr>
                <a:spLocks/>
              </p:cNvSpPr>
              <p:nvPr/>
            </p:nvSpPr>
            <p:spPr bwMode="auto">
              <a:xfrm>
                <a:off x="5646737" y="1352550"/>
                <a:ext cx="41275" cy="9525"/>
              </a:xfrm>
              <a:custGeom>
                <a:avLst/>
                <a:gdLst>
                  <a:gd name="T0" fmla="*/ 1 w 18"/>
                  <a:gd name="T1" fmla="*/ 1 h 4"/>
                  <a:gd name="T2" fmla="*/ 7 w 18"/>
                  <a:gd name="T3" fmla="*/ 1 h 4"/>
                  <a:gd name="T4" fmla="*/ 12 w 18"/>
                  <a:gd name="T5" fmla="*/ 2 h 4"/>
                  <a:gd name="T6" fmla="*/ 17 w 18"/>
                  <a:gd name="T7" fmla="*/ 2 h 4"/>
                  <a:gd name="T8" fmla="*/ 9 w 18"/>
                  <a:gd name="T9" fmla="*/ 3 h 4"/>
                  <a:gd name="T10" fmla="*/ 4 w 18"/>
                  <a:gd name="T11" fmla="*/ 3 h 4"/>
                  <a:gd name="T12" fmla="*/ 1 w 18"/>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18" h="4">
                    <a:moveTo>
                      <a:pt x="1" y="1"/>
                    </a:moveTo>
                    <a:cubicBezTo>
                      <a:pt x="3" y="1"/>
                      <a:pt x="5" y="0"/>
                      <a:pt x="7" y="1"/>
                    </a:cubicBezTo>
                    <a:cubicBezTo>
                      <a:pt x="9" y="2"/>
                      <a:pt x="10" y="2"/>
                      <a:pt x="12" y="2"/>
                    </a:cubicBezTo>
                    <a:cubicBezTo>
                      <a:pt x="14" y="1"/>
                      <a:pt x="17" y="1"/>
                      <a:pt x="17" y="2"/>
                    </a:cubicBezTo>
                    <a:cubicBezTo>
                      <a:pt x="18" y="2"/>
                      <a:pt x="12" y="3"/>
                      <a:pt x="9" y="3"/>
                    </a:cubicBezTo>
                    <a:cubicBezTo>
                      <a:pt x="7" y="4"/>
                      <a:pt x="6" y="2"/>
                      <a:pt x="4" y="3"/>
                    </a:cubicBezTo>
                    <a:cubicBezTo>
                      <a:pt x="2" y="3"/>
                      <a:pt x="0" y="2"/>
                      <a:pt x="1"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27" name="Freeform 697">
                <a:extLst>
                  <a:ext uri="{FF2B5EF4-FFF2-40B4-BE49-F238E27FC236}">
                    <a16:creationId xmlns:a16="http://schemas.microsoft.com/office/drawing/2014/main" id="{78603FAC-3EB0-F541-B9C8-0A41C00A63AE}"/>
                  </a:ext>
                </a:extLst>
              </p:cNvPr>
              <p:cNvSpPr>
                <a:spLocks/>
              </p:cNvSpPr>
              <p:nvPr/>
            </p:nvSpPr>
            <p:spPr bwMode="auto">
              <a:xfrm>
                <a:off x="5661025" y="1341438"/>
                <a:ext cx="71438" cy="20638"/>
              </a:xfrm>
              <a:custGeom>
                <a:avLst/>
                <a:gdLst>
                  <a:gd name="T0" fmla="*/ 17 w 31"/>
                  <a:gd name="T1" fmla="*/ 1 h 9"/>
                  <a:gd name="T2" fmla="*/ 23 w 31"/>
                  <a:gd name="T3" fmla="*/ 3 h 9"/>
                  <a:gd name="T4" fmla="*/ 29 w 31"/>
                  <a:gd name="T5" fmla="*/ 5 h 9"/>
                  <a:gd name="T6" fmla="*/ 31 w 31"/>
                  <a:gd name="T7" fmla="*/ 7 h 9"/>
                  <a:gd name="T8" fmla="*/ 26 w 31"/>
                  <a:gd name="T9" fmla="*/ 8 h 9"/>
                  <a:gd name="T10" fmla="*/ 22 w 31"/>
                  <a:gd name="T11" fmla="*/ 6 h 9"/>
                  <a:gd name="T12" fmla="*/ 15 w 31"/>
                  <a:gd name="T13" fmla="*/ 6 h 9"/>
                  <a:gd name="T14" fmla="*/ 10 w 31"/>
                  <a:gd name="T15" fmla="*/ 4 h 9"/>
                  <a:gd name="T16" fmla="*/ 8 w 31"/>
                  <a:gd name="T17" fmla="*/ 2 h 9"/>
                  <a:gd name="T18" fmla="*/ 3 w 31"/>
                  <a:gd name="T19" fmla="*/ 3 h 9"/>
                  <a:gd name="T20" fmla="*/ 0 w 31"/>
                  <a:gd name="T21" fmla="*/ 1 h 9"/>
                  <a:gd name="T22" fmla="*/ 6 w 31"/>
                  <a:gd name="T23" fmla="*/ 1 h 9"/>
                  <a:gd name="T24" fmla="*/ 13 w 31"/>
                  <a:gd name="T25" fmla="*/ 1 h 9"/>
                  <a:gd name="T26" fmla="*/ 17 w 31"/>
                  <a:gd name="T2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9">
                    <a:moveTo>
                      <a:pt x="17" y="1"/>
                    </a:moveTo>
                    <a:cubicBezTo>
                      <a:pt x="20" y="2"/>
                      <a:pt x="20" y="2"/>
                      <a:pt x="23" y="3"/>
                    </a:cubicBezTo>
                    <a:cubicBezTo>
                      <a:pt x="26" y="4"/>
                      <a:pt x="27" y="5"/>
                      <a:pt x="29" y="5"/>
                    </a:cubicBezTo>
                    <a:cubicBezTo>
                      <a:pt x="30" y="6"/>
                      <a:pt x="31" y="6"/>
                      <a:pt x="31" y="7"/>
                    </a:cubicBezTo>
                    <a:cubicBezTo>
                      <a:pt x="31" y="8"/>
                      <a:pt x="27" y="9"/>
                      <a:pt x="26" y="8"/>
                    </a:cubicBezTo>
                    <a:cubicBezTo>
                      <a:pt x="25" y="8"/>
                      <a:pt x="24" y="6"/>
                      <a:pt x="22" y="6"/>
                    </a:cubicBezTo>
                    <a:cubicBezTo>
                      <a:pt x="20" y="6"/>
                      <a:pt x="17" y="7"/>
                      <a:pt x="15" y="6"/>
                    </a:cubicBezTo>
                    <a:cubicBezTo>
                      <a:pt x="14" y="5"/>
                      <a:pt x="11" y="4"/>
                      <a:pt x="10" y="4"/>
                    </a:cubicBezTo>
                    <a:cubicBezTo>
                      <a:pt x="10" y="3"/>
                      <a:pt x="9" y="2"/>
                      <a:pt x="8" y="2"/>
                    </a:cubicBezTo>
                    <a:cubicBezTo>
                      <a:pt x="7" y="2"/>
                      <a:pt x="5" y="4"/>
                      <a:pt x="3" y="3"/>
                    </a:cubicBezTo>
                    <a:cubicBezTo>
                      <a:pt x="1" y="2"/>
                      <a:pt x="0" y="2"/>
                      <a:pt x="0" y="1"/>
                    </a:cubicBezTo>
                    <a:cubicBezTo>
                      <a:pt x="1" y="0"/>
                      <a:pt x="3" y="1"/>
                      <a:pt x="6" y="1"/>
                    </a:cubicBezTo>
                    <a:cubicBezTo>
                      <a:pt x="8" y="1"/>
                      <a:pt x="12" y="1"/>
                      <a:pt x="13" y="1"/>
                    </a:cubicBezTo>
                    <a:cubicBezTo>
                      <a:pt x="14" y="1"/>
                      <a:pt x="15" y="0"/>
                      <a:pt x="17"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28" name="Freeform 698">
                <a:extLst>
                  <a:ext uri="{FF2B5EF4-FFF2-40B4-BE49-F238E27FC236}">
                    <a16:creationId xmlns:a16="http://schemas.microsoft.com/office/drawing/2014/main" id="{F6418391-F346-0E4C-8E01-B9A126C9988F}"/>
                  </a:ext>
                </a:extLst>
              </p:cNvPr>
              <p:cNvSpPr>
                <a:spLocks/>
              </p:cNvSpPr>
              <p:nvPr/>
            </p:nvSpPr>
            <p:spPr bwMode="auto">
              <a:xfrm>
                <a:off x="5711825" y="1338263"/>
                <a:ext cx="46038" cy="14288"/>
              </a:xfrm>
              <a:custGeom>
                <a:avLst/>
                <a:gdLst>
                  <a:gd name="T0" fmla="*/ 10 w 20"/>
                  <a:gd name="T1" fmla="*/ 2 h 6"/>
                  <a:gd name="T2" fmla="*/ 19 w 20"/>
                  <a:gd name="T3" fmla="*/ 4 h 6"/>
                  <a:gd name="T4" fmla="*/ 15 w 20"/>
                  <a:gd name="T5" fmla="*/ 6 h 6"/>
                  <a:gd name="T6" fmla="*/ 11 w 20"/>
                  <a:gd name="T7" fmla="*/ 6 h 6"/>
                  <a:gd name="T8" fmla="*/ 4 w 20"/>
                  <a:gd name="T9" fmla="*/ 2 h 6"/>
                  <a:gd name="T10" fmla="*/ 1 w 20"/>
                  <a:gd name="T11" fmla="*/ 1 h 6"/>
                  <a:gd name="T12" fmla="*/ 7 w 20"/>
                  <a:gd name="T13" fmla="*/ 2 h 6"/>
                  <a:gd name="T14" fmla="*/ 10 w 20"/>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6">
                    <a:moveTo>
                      <a:pt x="10" y="2"/>
                    </a:moveTo>
                    <a:cubicBezTo>
                      <a:pt x="12" y="3"/>
                      <a:pt x="19" y="4"/>
                      <a:pt x="19" y="4"/>
                    </a:cubicBezTo>
                    <a:cubicBezTo>
                      <a:pt x="20" y="5"/>
                      <a:pt x="16" y="6"/>
                      <a:pt x="15" y="6"/>
                    </a:cubicBezTo>
                    <a:cubicBezTo>
                      <a:pt x="14" y="6"/>
                      <a:pt x="12" y="6"/>
                      <a:pt x="11" y="6"/>
                    </a:cubicBezTo>
                    <a:cubicBezTo>
                      <a:pt x="10" y="5"/>
                      <a:pt x="6" y="3"/>
                      <a:pt x="4" y="2"/>
                    </a:cubicBezTo>
                    <a:cubicBezTo>
                      <a:pt x="3" y="2"/>
                      <a:pt x="0" y="1"/>
                      <a:pt x="1" y="1"/>
                    </a:cubicBezTo>
                    <a:cubicBezTo>
                      <a:pt x="1" y="0"/>
                      <a:pt x="6" y="2"/>
                      <a:pt x="7" y="2"/>
                    </a:cubicBezTo>
                    <a:cubicBezTo>
                      <a:pt x="9" y="2"/>
                      <a:pt x="10" y="2"/>
                      <a:pt x="10"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29" name="Freeform 699">
                <a:extLst>
                  <a:ext uri="{FF2B5EF4-FFF2-40B4-BE49-F238E27FC236}">
                    <a16:creationId xmlns:a16="http://schemas.microsoft.com/office/drawing/2014/main" id="{21D956CF-48F1-5949-B378-34F4C90F2394}"/>
                  </a:ext>
                </a:extLst>
              </p:cNvPr>
              <p:cNvSpPr>
                <a:spLocks/>
              </p:cNvSpPr>
              <p:nvPr/>
            </p:nvSpPr>
            <p:spPr bwMode="auto">
              <a:xfrm>
                <a:off x="5683250" y="1322388"/>
                <a:ext cx="58738" cy="14288"/>
              </a:xfrm>
              <a:custGeom>
                <a:avLst/>
                <a:gdLst>
                  <a:gd name="T0" fmla="*/ 11 w 25"/>
                  <a:gd name="T1" fmla="*/ 0 h 6"/>
                  <a:gd name="T2" fmla="*/ 15 w 25"/>
                  <a:gd name="T3" fmla="*/ 0 h 6"/>
                  <a:gd name="T4" fmla="*/ 19 w 25"/>
                  <a:gd name="T5" fmla="*/ 1 h 6"/>
                  <a:gd name="T6" fmla="*/ 23 w 25"/>
                  <a:gd name="T7" fmla="*/ 2 h 6"/>
                  <a:gd name="T8" fmla="*/ 17 w 25"/>
                  <a:gd name="T9" fmla="*/ 3 h 6"/>
                  <a:gd name="T10" fmla="*/ 13 w 25"/>
                  <a:gd name="T11" fmla="*/ 5 h 6"/>
                  <a:gd name="T12" fmla="*/ 10 w 25"/>
                  <a:gd name="T13" fmla="*/ 5 h 6"/>
                  <a:gd name="T14" fmla="*/ 6 w 25"/>
                  <a:gd name="T15" fmla="*/ 4 h 6"/>
                  <a:gd name="T16" fmla="*/ 4 w 25"/>
                  <a:gd name="T17" fmla="*/ 4 h 6"/>
                  <a:gd name="T18" fmla="*/ 0 w 25"/>
                  <a:gd name="T19" fmla="*/ 4 h 6"/>
                  <a:gd name="T20" fmla="*/ 2 w 25"/>
                  <a:gd name="T21" fmla="*/ 2 h 6"/>
                  <a:gd name="T22" fmla="*/ 8 w 25"/>
                  <a:gd name="T23" fmla="*/ 2 h 6"/>
                  <a:gd name="T24" fmla="*/ 11 w 25"/>
                  <a:gd name="T25" fmla="*/ 3 h 6"/>
                  <a:gd name="T26" fmla="*/ 10 w 25"/>
                  <a:gd name="T27" fmla="*/ 1 h 6"/>
                  <a:gd name="T28" fmla="*/ 11 w 2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6">
                    <a:moveTo>
                      <a:pt x="11" y="0"/>
                    </a:moveTo>
                    <a:cubicBezTo>
                      <a:pt x="12" y="0"/>
                      <a:pt x="13" y="0"/>
                      <a:pt x="15" y="0"/>
                    </a:cubicBezTo>
                    <a:cubicBezTo>
                      <a:pt x="17" y="0"/>
                      <a:pt x="17" y="0"/>
                      <a:pt x="19" y="1"/>
                    </a:cubicBezTo>
                    <a:cubicBezTo>
                      <a:pt x="21" y="2"/>
                      <a:pt x="22" y="2"/>
                      <a:pt x="23" y="2"/>
                    </a:cubicBezTo>
                    <a:cubicBezTo>
                      <a:pt x="25" y="3"/>
                      <a:pt x="18" y="3"/>
                      <a:pt x="17" y="3"/>
                    </a:cubicBezTo>
                    <a:cubicBezTo>
                      <a:pt x="16" y="3"/>
                      <a:pt x="14" y="4"/>
                      <a:pt x="13" y="5"/>
                    </a:cubicBezTo>
                    <a:cubicBezTo>
                      <a:pt x="12" y="5"/>
                      <a:pt x="12" y="6"/>
                      <a:pt x="10" y="5"/>
                    </a:cubicBezTo>
                    <a:cubicBezTo>
                      <a:pt x="9" y="4"/>
                      <a:pt x="7" y="4"/>
                      <a:pt x="6" y="4"/>
                    </a:cubicBezTo>
                    <a:cubicBezTo>
                      <a:pt x="5" y="4"/>
                      <a:pt x="5" y="5"/>
                      <a:pt x="4" y="4"/>
                    </a:cubicBezTo>
                    <a:cubicBezTo>
                      <a:pt x="3" y="4"/>
                      <a:pt x="0" y="5"/>
                      <a:pt x="0" y="4"/>
                    </a:cubicBezTo>
                    <a:cubicBezTo>
                      <a:pt x="0" y="2"/>
                      <a:pt x="2" y="2"/>
                      <a:pt x="2" y="2"/>
                    </a:cubicBezTo>
                    <a:cubicBezTo>
                      <a:pt x="3" y="2"/>
                      <a:pt x="6" y="2"/>
                      <a:pt x="8" y="2"/>
                    </a:cubicBezTo>
                    <a:cubicBezTo>
                      <a:pt x="9" y="2"/>
                      <a:pt x="11" y="3"/>
                      <a:pt x="11" y="3"/>
                    </a:cubicBezTo>
                    <a:cubicBezTo>
                      <a:pt x="11" y="2"/>
                      <a:pt x="10" y="1"/>
                      <a:pt x="10" y="1"/>
                    </a:cubicBezTo>
                    <a:cubicBezTo>
                      <a:pt x="10" y="0"/>
                      <a:pt x="11" y="0"/>
                      <a:pt x="11"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30" name="Freeform 700">
                <a:extLst>
                  <a:ext uri="{FF2B5EF4-FFF2-40B4-BE49-F238E27FC236}">
                    <a16:creationId xmlns:a16="http://schemas.microsoft.com/office/drawing/2014/main" id="{35AD174F-6B74-1E4D-985D-BF5BBBEC182C}"/>
                  </a:ext>
                </a:extLst>
              </p:cNvPr>
              <p:cNvSpPr>
                <a:spLocks/>
              </p:cNvSpPr>
              <p:nvPr/>
            </p:nvSpPr>
            <p:spPr bwMode="auto">
              <a:xfrm>
                <a:off x="5716587" y="1308100"/>
                <a:ext cx="47625" cy="14288"/>
              </a:xfrm>
              <a:custGeom>
                <a:avLst/>
                <a:gdLst>
                  <a:gd name="T0" fmla="*/ 15 w 21"/>
                  <a:gd name="T1" fmla="*/ 3 h 6"/>
                  <a:gd name="T2" fmla="*/ 20 w 21"/>
                  <a:gd name="T3" fmla="*/ 5 h 6"/>
                  <a:gd name="T4" fmla="*/ 14 w 21"/>
                  <a:gd name="T5" fmla="*/ 6 h 6"/>
                  <a:gd name="T6" fmla="*/ 7 w 21"/>
                  <a:gd name="T7" fmla="*/ 4 h 6"/>
                  <a:gd name="T8" fmla="*/ 0 w 21"/>
                  <a:gd name="T9" fmla="*/ 3 h 6"/>
                  <a:gd name="T10" fmla="*/ 4 w 21"/>
                  <a:gd name="T11" fmla="*/ 1 h 6"/>
                  <a:gd name="T12" fmla="*/ 11 w 21"/>
                  <a:gd name="T13" fmla="*/ 0 h 6"/>
                  <a:gd name="T14" fmla="*/ 15 w 21"/>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6">
                    <a:moveTo>
                      <a:pt x="15" y="3"/>
                    </a:moveTo>
                    <a:cubicBezTo>
                      <a:pt x="18" y="4"/>
                      <a:pt x="21" y="4"/>
                      <a:pt x="20" y="5"/>
                    </a:cubicBezTo>
                    <a:cubicBezTo>
                      <a:pt x="20" y="6"/>
                      <a:pt x="17" y="6"/>
                      <a:pt x="14" y="6"/>
                    </a:cubicBezTo>
                    <a:cubicBezTo>
                      <a:pt x="12" y="5"/>
                      <a:pt x="10" y="4"/>
                      <a:pt x="7" y="4"/>
                    </a:cubicBezTo>
                    <a:cubicBezTo>
                      <a:pt x="4" y="3"/>
                      <a:pt x="0" y="6"/>
                      <a:pt x="0" y="3"/>
                    </a:cubicBezTo>
                    <a:cubicBezTo>
                      <a:pt x="0" y="1"/>
                      <a:pt x="1" y="2"/>
                      <a:pt x="4" y="1"/>
                    </a:cubicBezTo>
                    <a:cubicBezTo>
                      <a:pt x="8" y="0"/>
                      <a:pt x="9" y="0"/>
                      <a:pt x="11" y="0"/>
                    </a:cubicBezTo>
                    <a:cubicBezTo>
                      <a:pt x="12" y="0"/>
                      <a:pt x="10" y="2"/>
                      <a:pt x="15" y="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31" name="Freeform 701">
                <a:extLst>
                  <a:ext uri="{FF2B5EF4-FFF2-40B4-BE49-F238E27FC236}">
                    <a16:creationId xmlns:a16="http://schemas.microsoft.com/office/drawing/2014/main" id="{F5638904-B50A-1B45-83DC-53D3EDBB3FA3}"/>
                  </a:ext>
                </a:extLst>
              </p:cNvPr>
              <p:cNvSpPr>
                <a:spLocks/>
              </p:cNvSpPr>
              <p:nvPr/>
            </p:nvSpPr>
            <p:spPr bwMode="auto">
              <a:xfrm>
                <a:off x="5743575" y="1292225"/>
                <a:ext cx="46038" cy="12700"/>
              </a:xfrm>
              <a:custGeom>
                <a:avLst/>
                <a:gdLst>
                  <a:gd name="T0" fmla="*/ 6 w 20"/>
                  <a:gd name="T1" fmla="*/ 1 h 5"/>
                  <a:gd name="T2" fmla="*/ 15 w 20"/>
                  <a:gd name="T3" fmla="*/ 1 h 5"/>
                  <a:gd name="T4" fmla="*/ 18 w 20"/>
                  <a:gd name="T5" fmla="*/ 2 h 5"/>
                  <a:gd name="T6" fmla="*/ 14 w 20"/>
                  <a:gd name="T7" fmla="*/ 4 h 5"/>
                  <a:gd name="T8" fmla="*/ 8 w 20"/>
                  <a:gd name="T9" fmla="*/ 4 h 5"/>
                  <a:gd name="T10" fmla="*/ 2 w 20"/>
                  <a:gd name="T11" fmla="*/ 4 h 5"/>
                  <a:gd name="T12" fmla="*/ 0 w 20"/>
                  <a:gd name="T13" fmla="*/ 3 h 5"/>
                  <a:gd name="T14" fmla="*/ 2 w 20"/>
                  <a:gd name="T15" fmla="*/ 1 h 5"/>
                  <a:gd name="T16" fmla="*/ 6 w 20"/>
                  <a:gd name="T1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5">
                    <a:moveTo>
                      <a:pt x="6" y="1"/>
                    </a:moveTo>
                    <a:cubicBezTo>
                      <a:pt x="9" y="1"/>
                      <a:pt x="13" y="1"/>
                      <a:pt x="15" y="1"/>
                    </a:cubicBezTo>
                    <a:cubicBezTo>
                      <a:pt x="17" y="1"/>
                      <a:pt x="20" y="1"/>
                      <a:pt x="18" y="2"/>
                    </a:cubicBezTo>
                    <a:cubicBezTo>
                      <a:pt x="17" y="3"/>
                      <a:pt x="16" y="3"/>
                      <a:pt x="14" y="4"/>
                    </a:cubicBezTo>
                    <a:cubicBezTo>
                      <a:pt x="13" y="4"/>
                      <a:pt x="10" y="3"/>
                      <a:pt x="8" y="4"/>
                    </a:cubicBezTo>
                    <a:cubicBezTo>
                      <a:pt x="5" y="4"/>
                      <a:pt x="3" y="5"/>
                      <a:pt x="2" y="4"/>
                    </a:cubicBezTo>
                    <a:cubicBezTo>
                      <a:pt x="1" y="4"/>
                      <a:pt x="0" y="4"/>
                      <a:pt x="0" y="3"/>
                    </a:cubicBezTo>
                    <a:cubicBezTo>
                      <a:pt x="1" y="2"/>
                      <a:pt x="1" y="1"/>
                      <a:pt x="2" y="1"/>
                    </a:cubicBezTo>
                    <a:cubicBezTo>
                      <a:pt x="3" y="0"/>
                      <a:pt x="4" y="1"/>
                      <a:pt x="6"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32" name="Freeform 702">
                <a:extLst>
                  <a:ext uri="{FF2B5EF4-FFF2-40B4-BE49-F238E27FC236}">
                    <a16:creationId xmlns:a16="http://schemas.microsoft.com/office/drawing/2014/main" id="{845A4CE8-8D76-4D4B-898C-089C0E24FF49}"/>
                  </a:ext>
                </a:extLst>
              </p:cNvPr>
              <p:cNvSpPr>
                <a:spLocks/>
              </p:cNvSpPr>
              <p:nvPr/>
            </p:nvSpPr>
            <p:spPr bwMode="auto">
              <a:xfrm>
                <a:off x="5851525" y="1301750"/>
                <a:ext cx="44450" cy="9525"/>
              </a:xfrm>
              <a:custGeom>
                <a:avLst/>
                <a:gdLst>
                  <a:gd name="T0" fmla="*/ 9 w 19"/>
                  <a:gd name="T1" fmla="*/ 0 h 4"/>
                  <a:gd name="T2" fmla="*/ 15 w 19"/>
                  <a:gd name="T3" fmla="*/ 1 h 4"/>
                  <a:gd name="T4" fmla="*/ 18 w 19"/>
                  <a:gd name="T5" fmla="*/ 2 h 4"/>
                  <a:gd name="T6" fmla="*/ 14 w 19"/>
                  <a:gd name="T7" fmla="*/ 4 h 4"/>
                  <a:gd name="T8" fmla="*/ 7 w 19"/>
                  <a:gd name="T9" fmla="*/ 3 h 4"/>
                  <a:gd name="T10" fmla="*/ 1 w 19"/>
                  <a:gd name="T11" fmla="*/ 1 h 4"/>
                  <a:gd name="T12" fmla="*/ 9 w 1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9" h="4">
                    <a:moveTo>
                      <a:pt x="9" y="0"/>
                    </a:moveTo>
                    <a:cubicBezTo>
                      <a:pt x="10" y="0"/>
                      <a:pt x="13" y="0"/>
                      <a:pt x="15" y="1"/>
                    </a:cubicBezTo>
                    <a:cubicBezTo>
                      <a:pt x="17" y="1"/>
                      <a:pt x="19" y="0"/>
                      <a:pt x="18" y="2"/>
                    </a:cubicBezTo>
                    <a:cubicBezTo>
                      <a:pt x="18" y="3"/>
                      <a:pt x="16" y="4"/>
                      <a:pt x="14" y="4"/>
                    </a:cubicBezTo>
                    <a:cubicBezTo>
                      <a:pt x="11" y="4"/>
                      <a:pt x="9" y="4"/>
                      <a:pt x="7" y="3"/>
                    </a:cubicBezTo>
                    <a:cubicBezTo>
                      <a:pt x="6" y="2"/>
                      <a:pt x="0" y="2"/>
                      <a:pt x="1" y="1"/>
                    </a:cubicBezTo>
                    <a:cubicBezTo>
                      <a:pt x="2" y="0"/>
                      <a:pt x="7" y="0"/>
                      <a:pt x="9"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33" name="Freeform 703">
                <a:extLst>
                  <a:ext uri="{FF2B5EF4-FFF2-40B4-BE49-F238E27FC236}">
                    <a16:creationId xmlns:a16="http://schemas.microsoft.com/office/drawing/2014/main" id="{88DE1BEE-B730-4C48-8CF0-9A2DEC78328B}"/>
                  </a:ext>
                </a:extLst>
              </p:cNvPr>
              <p:cNvSpPr>
                <a:spLocks/>
              </p:cNvSpPr>
              <p:nvPr/>
            </p:nvSpPr>
            <p:spPr bwMode="auto">
              <a:xfrm>
                <a:off x="5795962" y="1336675"/>
                <a:ext cx="46038" cy="14288"/>
              </a:xfrm>
              <a:custGeom>
                <a:avLst/>
                <a:gdLst>
                  <a:gd name="T0" fmla="*/ 10 w 20"/>
                  <a:gd name="T1" fmla="*/ 2 h 6"/>
                  <a:gd name="T2" fmla="*/ 19 w 20"/>
                  <a:gd name="T3" fmla="*/ 1 h 6"/>
                  <a:gd name="T4" fmla="*/ 16 w 20"/>
                  <a:gd name="T5" fmla="*/ 4 h 6"/>
                  <a:gd name="T6" fmla="*/ 10 w 20"/>
                  <a:gd name="T7" fmla="*/ 6 h 6"/>
                  <a:gd name="T8" fmla="*/ 5 w 20"/>
                  <a:gd name="T9" fmla="*/ 5 h 6"/>
                  <a:gd name="T10" fmla="*/ 2 w 20"/>
                  <a:gd name="T11" fmla="*/ 3 h 6"/>
                  <a:gd name="T12" fmla="*/ 7 w 20"/>
                  <a:gd name="T13" fmla="*/ 3 h 6"/>
                  <a:gd name="T14" fmla="*/ 10 w 20"/>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6">
                    <a:moveTo>
                      <a:pt x="10" y="2"/>
                    </a:moveTo>
                    <a:cubicBezTo>
                      <a:pt x="15" y="2"/>
                      <a:pt x="18" y="0"/>
                      <a:pt x="19" y="1"/>
                    </a:cubicBezTo>
                    <a:cubicBezTo>
                      <a:pt x="20" y="2"/>
                      <a:pt x="17" y="3"/>
                      <a:pt x="16" y="4"/>
                    </a:cubicBezTo>
                    <a:cubicBezTo>
                      <a:pt x="14" y="5"/>
                      <a:pt x="11" y="6"/>
                      <a:pt x="10" y="6"/>
                    </a:cubicBezTo>
                    <a:cubicBezTo>
                      <a:pt x="9" y="5"/>
                      <a:pt x="6" y="5"/>
                      <a:pt x="5" y="5"/>
                    </a:cubicBezTo>
                    <a:cubicBezTo>
                      <a:pt x="4" y="5"/>
                      <a:pt x="0" y="4"/>
                      <a:pt x="2" y="3"/>
                    </a:cubicBezTo>
                    <a:cubicBezTo>
                      <a:pt x="4" y="2"/>
                      <a:pt x="5" y="3"/>
                      <a:pt x="7" y="3"/>
                    </a:cubicBezTo>
                    <a:cubicBezTo>
                      <a:pt x="9" y="2"/>
                      <a:pt x="9" y="2"/>
                      <a:pt x="10"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34" name="Freeform 704">
                <a:extLst>
                  <a:ext uri="{FF2B5EF4-FFF2-40B4-BE49-F238E27FC236}">
                    <a16:creationId xmlns:a16="http://schemas.microsoft.com/office/drawing/2014/main" id="{0DA9C1FC-2E5B-4849-9475-242296DF7F48}"/>
                  </a:ext>
                </a:extLst>
              </p:cNvPr>
              <p:cNvSpPr>
                <a:spLocks/>
              </p:cNvSpPr>
              <p:nvPr/>
            </p:nvSpPr>
            <p:spPr bwMode="auto">
              <a:xfrm>
                <a:off x="5778500" y="1350963"/>
                <a:ext cx="77788" cy="30163"/>
              </a:xfrm>
              <a:custGeom>
                <a:avLst/>
                <a:gdLst>
                  <a:gd name="T0" fmla="*/ 20 w 34"/>
                  <a:gd name="T1" fmla="*/ 3 h 13"/>
                  <a:gd name="T2" fmla="*/ 27 w 34"/>
                  <a:gd name="T3" fmla="*/ 2 h 13"/>
                  <a:gd name="T4" fmla="*/ 32 w 34"/>
                  <a:gd name="T5" fmla="*/ 1 h 13"/>
                  <a:gd name="T6" fmla="*/ 33 w 34"/>
                  <a:gd name="T7" fmla="*/ 5 h 13"/>
                  <a:gd name="T8" fmla="*/ 31 w 34"/>
                  <a:gd name="T9" fmla="*/ 8 h 13"/>
                  <a:gd name="T10" fmla="*/ 28 w 34"/>
                  <a:gd name="T11" fmla="*/ 8 h 13"/>
                  <a:gd name="T12" fmla="*/ 21 w 34"/>
                  <a:gd name="T13" fmla="*/ 13 h 13"/>
                  <a:gd name="T14" fmla="*/ 14 w 34"/>
                  <a:gd name="T15" fmla="*/ 10 h 13"/>
                  <a:gd name="T16" fmla="*/ 7 w 34"/>
                  <a:gd name="T17" fmla="*/ 12 h 13"/>
                  <a:gd name="T18" fmla="*/ 3 w 34"/>
                  <a:gd name="T19" fmla="*/ 11 h 13"/>
                  <a:gd name="T20" fmla="*/ 0 w 34"/>
                  <a:gd name="T21" fmla="*/ 7 h 13"/>
                  <a:gd name="T22" fmla="*/ 3 w 34"/>
                  <a:gd name="T23" fmla="*/ 4 h 13"/>
                  <a:gd name="T24" fmla="*/ 9 w 34"/>
                  <a:gd name="T25" fmla="*/ 2 h 13"/>
                  <a:gd name="T26" fmla="*/ 11 w 34"/>
                  <a:gd name="T27" fmla="*/ 3 h 13"/>
                  <a:gd name="T28" fmla="*/ 17 w 34"/>
                  <a:gd name="T29" fmla="*/ 3 h 13"/>
                  <a:gd name="T30" fmla="*/ 20 w 34"/>
                  <a:gd name="T31"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13">
                    <a:moveTo>
                      <a:pt x="20" y="3"/>
                    </a:moveTo>
                    <a:cubicBezTo>
                      <a:pt x="22" y="2"/>
                      <a:pt x="24" y="2"/>
                      <a:pt x="27" y="2"/>
                    </a:cubicBezTo>
                    <a:cubicBezTo>
                      <a:pt x="31" y="2"/>
                      <a:pt x="31" y="0"/>
                      <a:pt x="32" y="1"/>
                    </a:cubicBezTo>
                    <a:cubicBezTo>
                      <a:pt x="33" y="3"/>
                      <a:pt x="34" y="3"/>
                      <a:pt x="33" y="5"/>
                    </a:cubicBezTo>
                    <a:cubicBezTo>
                      <a:pt x="32" y="7"/>
                      <a:pt x="33" y="7"/>
                      <a:pt x="31" y="8"/>
                    </a:cubicBezTo>
                    <a:cubicBezTo>
                      <a:pt x="30" y="8"/>
                      <a:pt x="30" y="7"/>
                      <a:pt x="28" y="8"/>
                    </a:cubicBezTo>
                    <a:cubicBezTo>
                      <a:pt x="25" y="10"/>
                      <a:pt x="24" y="13"/>
                      <a:pt x="21" y="13"/>
                    </a:cubicBezTo>
                    <a:cubicBezTo>
                      <a:pt x="19" y="12"/>
                      <a:pt x="17" y="10"/>
                      <a:pt x="14" y="10"/>
                    </a:cubicBezTo>
                    <a:cubicBezTo>
                      <a:pt x="11" y="11"/>
                      <a:pt x="8" y="12"/>
                      <a:pt x="7" y="12"/>
                    </a:cubicBezTo>
                    <a:cubicBezTo>
                      <a:pt x="5" y="12"/>
                      <a:pt x="4" y="12"/>
                      <a:pt x="3" y="11"/>
                    </a:cubicBezTo>
                    <a:cubicBezTo>
                      <a:pt x="2" y="10"/>
                      <a:pt x="0" y="9"/>
                      <a:pt x="0" y="7"/>
                    </a:cubicBezTo>
                    <a:cubicBezTo>
                      <a:pt x="1" y="5"/>
                      <a:pt x="1" y="5"/>
                      <a:pt x="3" y="4"/>
                    </a:cubicBezTo>
                    <a:cubicBezTo>
                      <a:pt x="6" y="3"/>
                      <a:pt x="6" y="2"/>
                      <a:pt x="9" y="2"/>
                    </a:cubicBezTo>
                    <a:cubicBezTo>
                      <a:pt x="11" y="2"/>
                      <a:pt x="9" y="3"/>
                      <a:pt x="11" y="3"/>
                    </a:cubicBezTo>
                    <a:cubicBezTo>
                      <a:pt x="12" y="4"/>
                      <a:pt x="15" y="3"/>
                      <a:pt x="17" y="3"/>
                    </a:cubicBezTo>
                    <a:cubicBezTo>
                      <a:pt x="19" y="3"/>
                      <a:pt x="19" y="3"/>
                      <a:pt x="20" y="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35" name="Freeform 705">
                <a:extLst>
                  <a:ext uri="{FF2B5EF4-FFF2-40B4-BE49-F238E27FC236}">
                    <a16:creationId xmlns:a16="http://schemas.microsoft.com/office/drawing/2014/main" id="{6537B125-E719-9F40-AD37-0A768BFA126E}"/>
                  </a:ext>
                </a:extLst>
              </p:cNvPr>
              <p:cNvSpPr>
                <a:spLocks/>
              </p:cNvSpPr>
              <p:nvPr/>
            </p:nvSpPr>
            <p:spPr bwMode="auto">
              <a:xfrm>
                <a:off x="5859462" y="1333500"/>
                <a:ext cx="79375" cy="33338"/>
              </a:xfrm>
              <a:custGeom>
                <a:avLst/>
                <a:gdLst>
                  <a:gd name="T0" fmla="*/ 13 w 35"/>
                  <a:gd name="T1" fmla="*/ 6 h 14"/>
                  <a:gd name="T2" fmla="*/ 6 w 35"/>
                  <a:gd name="T3" fmla="*/ 6 h 14"/>
                  <a:gd name="T4" fmla="*/ 2 w 35"/>
                  <a:gd name="T5" fmla="*/ 9 h 14"/>
                  <a:gd name="T6" fmla="*/ 8 w 35"/>
                  <a:gd name="T7" fmla="*/ 12 h 14"/>
                  <a:gd name="T8" fmla="*/ 14 w 35"/>
                  <a:gd name="T9" fmla="*/ 12 h 14"/>
                  <a:gd name="T10" fmla="*/ 21 w 35"/>
                  <a:gd name="T11" fmla="*/ 10 h 14"/>
                  <a:gd name="T12" fmla="*/ 29 w 35"/>
                  <a:gd name="T13" fmla="*/ 9 h 14"/>
                  <a:gd name="T14" fmla="*/ 33 w 35"/>
                  <a:gd name="T15" fmla="*/ 7 h 14"/>
                  <a:gd name="T16" fmla="*/ 32 w 35"/>
                  <a:gd name="T17" fmla="*/ 2 h 14"/>
                  <a:gd name="T18" fmla="*/ 26 w 35"/>
                  <a:gd name="T19" fmla="*/ 0 h 14"/>
                  <a:gd name="T20" fmla="*/ 20 w 35"/>
                  <a:gd name="T21" fmla="*/ 1 h 14"/>
                  <a:gd name="T22" fmla="*/ 18 w 35"/>
                  <a:gd name="T23" fmla="*/ 5 h 14"/>
                  <a:gd name="T24" fmla="*/ 13 w 35"/>
                  <a:gd name="T25"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4">
                    <a:moveTo>
                      <a:pt x="13" y="6"/>
                    </a:moveTo>
                    <a:cubicBezTo>
                      <a:pt x="8" y="6"/>
                      <a:pt x="7" y="5"/>
                      <a:pt x="6" y="6"/>
                    </a:cubicBezTo>
                    <a:cubicBezTo>
                      <a:pt x="5" y="7"/>
                      <a:pt x="0" y="8"/>
                      <a:pt x="2" y="9"/>
                    </a:cubicBezTo>
                    <a:cubicBezTo>
                      <a:pt x="3" y="10"/>
                      <a:pt x="6" y="11"/>
                      <a:pt x="8" y="12"/>
                    </a:cubicBezTo>
                    <a:cubicBezTo>
                      <a:pt x="11" y="13"/>
                      <a:pt x="12" y="14"/>
                      <a:pt x="14" y="12"/>
                    </a:cubicBezTo>
                    <a:cubicBezTo>
                      <a:pt x="16" y="11"/>
                      <a:pt x="18" y="10"/>
                      <a:pt x="21" y="10"/>
                    </a:cubicBezTo>
                    <a:cubicBezTo>
                      <a:pt x="24" y="10"/>
                      <a:pt x="27" y="9"/>
                      <a:pt x="29" y="9"/>
                    </a:cubicBezTo>
                    <a:cubicBezTo>
                      <a:pt x="32" y="8"/>
                      <a:pt x="33" y="8"/>
                      <a:pt x="33" y="7"/>
                    </a:cubicBezTo>
                    <a:cubicBezTo>
                      <a:pt x="34" y="5"/>
                      <a:pt x="35" y="4"/>
                      <a:pt x="32" y="2"/>
                    </a:cubicBezTo>
                    <a:cubicBezTo>
                      <a:pt x="30" y="1"/>
                      <a:pt x="28" y="1"/>
                      <a:pt x="26" y="0"/>
                    </a:cubicBezTo>
                    <a:cubicBezTo>
                      <a:pt x="23" y="0"/>
                      <a:pt x="21" y="0"/>
                      <a:pt x="20" y="1"/>
                    </a:cubicBezTo>
                    <a:cubicBezTo>
                      <a:pt x="20" y="2"/>
                      <a:pt x="20" y="4"/>
                      <a:pt x="18" y="5"/>
                    </a:cubicBezTo>
                    <a:cubicBezTo>
                      <a:pt x="17" y="6"/>
                      <a:pt x="14" y="6"/>
                      <a:pt x="13" y="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36" name="Freeform 706">
                <a:extLst>
                  <a:ext uri="{FF2B5EF4-FFF2-40B4-BE49-F238E27FC236}">
                    <a16:creationId xmlns:a16="http://schemas.microsoft.com/office/drawing/2014/main" id="{9C99EB66-569A-F14F-909F-A6EC42C44628}"/>
                  </a:ext>
                </a:extLst>
              </p:cNvPr>
              <p:cNvSpPr>
                <a:spLocks/>
              </p:cNvSpPr>
              <p:nvPr/>
            </p:nvSpPr>
            <p:spPr bwMode="auto">
              <a:xfrm>
                <a:off x="5497512" y="1936750"/>
                <a:ext cx="55563" cy="38100"/>
              </a:xfrm>
              <a:custGeom>
                <a:avLst/>
                <a:gdLst>
                  <a:gd name="T0" fmla="*/ 8 w 24"/>
                  <a:gd name="T1" fmla="*/ 2 h 17"/>
                  <a:gd name="T2" fmla="*/ 16 w 24"/>
                  <a:gd name="T3" fmla="*/ 2 h 17"/>
                  <a:gd name="T4" fmla="*/ 20 w 24"/>
                  <a:gd name="T5" fmla="*/ 5 h 17"/>
                  <a:gd name="T6" fmla="*/ 24 w 24"/>
                  <a:gd name="T7" fmla="*/ 8 h 17"/>
                  <a:gd name="T8" fmla="*/ 22 w 24"/>
                  <a:gd name="T9" fmla="*/ 12 h 17"/>
                  <a:gd name="T10" fmla="*/ 22 w 24"/>
                  <a:gd name="T11" fmla="*/ 10 h 17"/>
                  <a:gd name="T12" fmla="*/ 18 w 24"/>
                  <a:gd name="T13" fmla="*/ 10 h 17"/>
                  <a:gd name="T14" fmla="*/ 14 w 24"/>
                  <a:gd name="T15" fmla="*/ 15 h 17"/>
                  <a:gd name="T16" fmla="*/ 6 w 24"/>
                  <a:gd name="T17" fmla="*/ 16 h 17"/>
                  <a:gd name="T18" fmla="*/ 1 w 24"/>
                  <a:gd name="T19" fmla="*/ 12 h 17"/>
                  <a:gd name="T20" fmla="*/ 2 w 24"/>
                  <a:gd name="T21" fmla="*/ 6 h 17"/>
                  <a:gd name="T22" fmla="*/ 6 w 24"/>
                  <a:gd name="T23" fmla="*/ 2 h 17"/>
                  <a:gd name="T24" fmla="*/ 8 w 24"/>
                  <a:gd name="T25"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17">
                    <a:moveTo>
                      <a:pt x="8" y="2"/>
                    </a:moveTo>
                    <a:cubicBezTo>
                      <a:pt x="12" y="1"/>
                      <a:pt x="12" y="0"/>
                      <a:pt x="16" y="2"/>
                    </a:cubicBezTo>
                    <a:cubicBezTo>
                      <a:pt x="19" y="5"/>
                      <a:pt x="18" y="5"/>
                      <a:pt x="20" y="5"/>
                    </a:cubicBezTo>
                    <a:cubicBezTo>
                      <a:pt x="22" y="6"/>
                      <a:pt x="23" y="6"/>
                      <a:pt x="24" y="8"/>
                    </a:cubicBezTo>
                    <a:cubicBezTo>
                      <a:pt x="24" y="10"/>
                      <a:pt x="22" y="12"/>
                      <a:pt x="22" y="12"/>
                    </a:cubicBezTo>
                    <a:cubicBezTo>
                      <a:pt x="21" y="12"/>
                      <a:pt x="22" y="11"/>
                      <a:pt x="22" y="10"/>
                    </a:cubicBezTo>
                    <a:cubicBezTo>
                      <a:pt x="21" y="8"/>
                      <a:pt x="20" y="9"/>
                      <a:pt x="18" y="10"/>
                    </a:cubicBezTo>
                    <a:cubicBezTo>
                      <a:pt x="17" y="12"/>
                      <a:pt x="17" y="14"/>
                      <a:pt x="14" y="15"/>
                    </a:cubicBezTo>
                    <a:cubicBezTo>
                      <a:pt x="11" y="16"/>
                      <a:pt x="9" y="17"/>
                      <a:pt x="6" y="16"/>
                    </a:cubicBezTo>
                    <a:cubicBezTo>
                      <a:pt x="3" y="15"/>
                      <a:pt x="0" y="14"/>
                      <a:pt x="1" y="12"/>
                    </a:cubicBezTo>
                    <a:cubicBezTo>
                      <a:pt x="1" y="11"/>
                      <a:pt x="1" y="8"/>
                      <a:pt x="2" y="6"/>
                    </a:cubicBezTo>
                    <a:cubicBezTo>
                      <a:pt x="3" y="4"/>
                      <a:pt x="4" y="4"/>
                      <a:pt x="6" y="2"/>
                    </a:cubicBezTo>
                    <a:cubicBezTo>
                      <a:pt x="7" y="1"/>
                      <a:pt x="8" y="2"/>
                      <a:pt x="8"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37" name="Freeform 708">
                <a:extLst>
                  <a:ext uri="{FF2B5EF4-FFF2-40B4-BE49-F238E27FC236}">
                    <a16:creationId xmlns:a16="http://schemas.microsoft.com/office/drawing/2014/main" id="{DAEECBB6-9018-EB42-A978-5A306F8F7C0A}"/>
                  </a:ext>
                </a:extLst>
              </p:cNvPr>
              <p:cNvSpPr>
                <a:spLocks/>
              </p:cNvSpPr>
              <p:nvPr/>
            </p:nvSpPr>
            <p:spPr bwMode="auto">
              <a:xfrm>
                <a:off x="5635625" y="1570038"/>
                <a:ext cx="393700" cy="193675"/>
              </a:xfrm>
              <a:custGeom>
                <a:avLst/>
                <a:gdLst>
                  <a:gd name="T0" fmla="*/ 4 w 171"/>
                  <a:gd name="T1" fmla="*/ 72 h 84"/>
                  <a:gd name="T2" fmla="*/ 13 w 171"/>
                  <a:gd name="T3" fmla="*/ 74 h 84"/>
                  <a:gd name="T4" fmla="*/ 7 w 171"/>
                  <a:gd name="T5" fmla="*/ 79 h 84"/>
                  <a:gd name="T6" fmla="*/ 19 w 171"/>
                  <a:gd name="T7" fmla="*/ 80 h 84"/>
                  <a:gd name="T8" fmla="*/ 28 w 171"/>
                  <a:gd name="T9" fmla="*/ 82 h 84"/>
                  <a:gd name="T10" fmla="*/ 36 w 171"/>
                  <a:gd name="T11" fmla="*/ 81 h 84"/>
                  <a:gd name="T12" fmla="*/ 34 w 171"/>
                  <a:gd name="T13" fmla="*/ 74 h 84"/>
                  <a:gd name="T14" fmla="*/ 42 w 171"/>
                  <a:gd name="T15" fmla="*/ 74 h 84"/>
                  <a:gd name="T16" fmla="*/ 35 w 171"/>
                  <a:gd name="T17" fmla="*/ 70 h 84"/>
                  <a:gd name="T18" fmla="*/ 47 w 171"/>
                  <a:gd name="T19" fmla="*/ 70 h 84"/>
                  <a:gd name="T20" fmla="*/ 42 w 171"/>
                  <a:gd name="T21" fmla="*/ 64 h 84"/>
                  <a:gd name="T22" fmla="*/ 54 w 171"/>
                  <a:gd name="T23" fmla="*/ 64 h 84"/>
                  <a:gd name="T24" fmla="*/ 58 w 171"/>
                  <a:gd name="T25" fmla="*/ 58 h 84"/>
                  <a:gd name="T26" fmla="*/ 60 w 171"/>
                  <a:gd name="T27" fmla="*/ 54 h 84"/>
                  <a:gd name="T28" fmla="*/ 67 w 171"/>
                  <a:gd name="T29" fmla="*/ 55 h 84"/>
                  <a:gd name="T30" fmla="*/ 69 w 171"/>
                  <a:gd name="T31" fmla="*/ 52 h 84"/>
                  <a:gd name="T32" fmla="*/ 75 w 171"/>
                  <a:gd name="T33" fmla="*/ 47 h 84"/>
                  <a:gd name="T34" fmla="*/ 77 w 171"/>
                  <a:gd name="T35" fmla="*/ 45 h 84"/>
                  <a:gd name="T36" fmla="*/ 87 w 171"/>
                  <a:gd name="T37" fmla="*/ 40 h 84"/>
                  <a:gd name="T38" fmla="*/ 120 w 171"/>
                  <a:gd name="T39" fmla="*/ 29 h 84"/>
                  <a:gd name="T40" fmla="*/ 162 w 171"/>
                  <a:gd name="T41" fmla="*/ 17 h 84"/>
                  <a:gd name="T42" fmla="*/ 168 w 171"/>
                  <a:gd name="T43" fmla="*/ 5 h 84"/>
                  <a:gd name="T44" fmla="*/ 154 w 171"/>
                  <a:gd name="T45" fmla="*/ 1 h 84"/>
                  <a:gd name="T46" fmla="*/ 137 w 171"/>
                  <a:gd name="T47" fmla="*/ 10 h 84"/>
                  <a:gd name="T48" fmla="*/ 126 w 171"/>
                  <a:gd name="T49" fmla="*/ 14 h 84"/>
                  <a:gd name="T50" fmla="*/ 104 w 171"/>
                  <a:gd name="T51" fmla="*/ 20 h 84"/>
                  <a:gd name="T52" fmla="*/ 96 w 171"/>
                  <a:gd name="T53" fmla="*/ 18 h 84"/>
                  <a:gd name="T54" fmla="*/ 83 w 171"/>
                  <a:gd name="T55" fmla="*/ 18 h 84"/>
                  <a:gd name="T56" fmla="*/ 79 w 171"/>
                  <a:gd name="T57" fmla="*/ 24 h 84"/>
                  <a:gd name="T58" fmla="*/ 72 w 171"/>
                  <a:gd name="T59" fmla="*/ 21 h 84"/>
                  <a:gd name="T60" fmla="*/ 65 w 171"/>
                  <a:gd name="T61" fmla="*/ 26 h 84"/>
                  <a:gd name="T62" fmla="*/ 45 w 171"/>
                  <a:gd name="T63" fmla="*/ 35 h 84"/>
                  <a:gd name="T64" fmla="*/ 38 w 171"/>
                  <a:gd name="T65" fmla="*/ 38 h 84"/>
                  <a:gd name="T66" fmla="*/ 33 w 171"/>
                  <a:gd name="T67" fmla="*/ 45 h 84"/>
                  <a:gd name="T68" fmla="*/ 27 w 171"/>
                  <a:gd name="T69" fmla="*/ 42 h 84"/>
                  <a:gd name="T70" fmla="*/ 26 w 171"/>
                  <a:gd name="T71" fmla="*/ 47 h 84"/>
                  <a:gd name="T72" fmla="*/ 34 w 171"/>
                  <a:gd name="T73" fmla="*/ 47 h 84"/>
                  <a:gd name="T74" fmla="*/ 32 w 171"/>
                  <a:gd name="T75" fmla="*/ 51 h 84"/>
                  <a:gd name="T76" fmla="*/ 35 w 171"/>
                  <a:gd name="T77" fmla="*/ 54 h 84"/>
                  <a:gd name="T78" fmla="*/ 23 w 171"/>
                  <a:gd name="T79" fmla="*/ 55 h 84"/>
                  <a:gd name="T80" fmla="*/ 26 w 171"/>
                  <a:gd name="T81" fmla="*/ 58 h 84"/>
                  <a:gd name="T82" fmla="*/ 24 w 171"/>
                  <a:gd name="T83" fmla="*/ 61 h 84"/>
                  <a:gd name="T84" fmla="*/ 18 w 171"/>
                  <a:gd name="T85" fmla="*/ 65 h 84"/>
                  <a:gd name="T86" fmla="*/ 14 w 171"/>
                  <a:gd name="T87" fmla="*/ 6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1" h="84">
                    <a:moveTo>
                      <a:pt x="11" y="69"/>
                    </a:moveTo>
                    <a:cubicBezTo>
                      <a:pt x="9" y="69"/>
                      <a:pt x="8" y="69"/>
                      <a:pt x="7" y="70"/>
                    </a:cubicBezTo>
                    <a:cubicBezTo>
                      <a:pt x="6" y="71"/>
                      <a:pt x="6" y="72"/>
                      <a:pt x="4" y="72"/>
                    </a:cubicBezTo>
                    <a:cubicBezTo>
                      <a:pt x="2" y="72"/>
                      <a:pt x="0" y="73"/>
                      <a:pt x="2" y="73"/>
                    </a:cubicBezTo>
                    <a:cubicBezTo>
                      <a:pt x="3" y="74"/>
                      <a:pt x="6" y="74"/>
                      <a:pt x="7" y="74"/>
                    </a:cubicBezTo>
                    <a:cubicBezTo>
                      <a:pt x="9" y="74"/>
                      <a:pt x="10" y="74"/>
                      <a:pt x="13" y="74"/>
                    </a:cubicBezTo>
                    <a:cubicBezTo>
                      <a:pt x="16" y="73"/>
                      <a:pt x="18" y="73"/>
                      <a:pt x="18" y="74"/>
                    </a:cubicBezTo>
                    <a:cubicBezTo>
                      <a:pt x="18" y="74"/>
                      <a:pt x="16" y="75"/>
                      <a:pt x="14" y="75"/>
                    </a:cubicBezTo>
                    <a:cubicBezTo>
                      <a:pt x="12" y="76"/>
                      <a:pt x="6" y="79"/>
                      <a:pt x="7" y="79"/>
                    </a:cubicBezTo>
                    <a:cubicBezTo>
                      <a:pt x="7" y="79"/>
                      <a:pt x="6" y="81"/>
                      <a:pt x="7" y="81"/>
                    </a:cubicBezTo>
                    <a:cubicBezTo>
                      <a:pt x="9" y="81"/>
                      <a:pt x="11" y="81"/>
                      <a:pt x="14" y="80"/>
                    </a:cubicBezTo>
                    <a:cubicBezTo>
                      <a:pt x="16" y="79"/>
                      <a:pt x="18" y="79"/>
                      <a:pt x="19" y="80"/>
                    </a:cubicBezTo>
                    <a:cubicBezTo>
                      <a:pt x="21" y="81"/>
                      <a:pt x="23" y="81"/>
                      <a:pt x="24" y="81"/>
                    </a:cubicBezTo>
                    <a:cubicBezTo>
                      <a:pt x="25" y="81"/>
                      <a:pt x="24" y="79"/>
                      <a:pt x="25" y="79"/>
                    </a:cubicBezTo>
                    <a:cubicBezTo>
                      <a:pt x="26" y="78"/>
                      <a:pt x="27" y="81"/>
                      <a:pt x="28" y="82"/>
                    </a:cubicBezTo>
                    <a:cubicBezTo>
                      <a:pt x="29" y="82"/>
                      <a:pt x="30" y="83"/>
                      <a:pt x="32" y="83"/>
                    </a:cubicBezTo>
                    <a:cubicBezTo>
                      <a:pt x="34" y="84"/>
                      <a:pt x="36" y="84"/>
                      <a:pt x="35" y="83"/>
                    </a:cubicBezTo>
                    <a:cubicBezTo>
                      <a:pt x="35" y="81"/>
                      <a:pt x="34" y="81"/>
                      <a:pt x="36" y="81"/>
                    </a:cubicBezTo>
                    <a:cubicBezTo>
                      <a:pt x="37" y="80"/>
                      <a:pt x="39" y="80"/>
                      <a:pt x="39" y="79"/>
                    </a:cubicBezTo>
                    <a:cubicBezTo>
                      <a:pt x="39" y="78"/>
                      <a:pt x="35" y="78"/>
                      <a:pt x="34" y="77"/>
                    </a:cubicBezTo>
                    <a:cubicBezTo>
                      <a:pt x="34" y="76"/>
                      <a:pt x="33" y="75"/>
                      <a:pt x="34" y="74"/>
                    </a:cubicBezTo>
                    <a:cubicBezTo>
                      <a:pt x="35" y="74"/>
                      <a:pt x="36" y="76"/>
                      <a:pt x="38" y="76"/>
                    </a:cubicBezTo>
                    <a:cubicBezTo>
                      <a:pt x="40" y="77"/>
                      <a:pt x="40" y="78"/>
                      <a:pt x="41" y="77"/>
                    </a:cubicBezTo>
                    <a:cubicBezTo>
                      <a:pt x="41" y="76"/>
                      <a:pt x="43" y="75"/>
                      <a:pt x="42" y="74"/>
                    </a:cubicBezTo>
                    <a:cubicBezTo>
                      <a:pt x="42" y="73"/>
                      <a:pt x="43" y="73"/>
                      <a:pt x="41" y="72"/>
                    </a:cubicBezTo>
                    <a:cubicBezTo>
                      <a:pt x="39" y="72"/>
                      <a:pt x="32" y="72"/>
                      <a:pt x="32" y="71"/>
                    </a:cubicBezTo>
                    <a:cubicBezTo>
                      <a:pt x="33" y="70"/>
                      <a:pt x="33" y="70"/>
                      <a:pt x="35" y="70"/>
                    </a:cubicBezTo>
                    <a:cubicBezTo>
                      <a:pt x="38" y="70"/>
                      <a:pt x="40" y="70"/>
                      <a:pt x="41" y="71"/>
                    </a:cubicBezTo>
                    <a:cubicBezTo>
                      <a:pt x="43" y="71"/>
                      <a:pt x="44" y="72"/>
                      <a:pt x="44" y="73"/>
                    </a:cubicBezTo>
                    <a:cubicBezTo>
                      <a:pt x="45" y="73"/>
                      <a:pt x="47" y="71"/>
                      <a:pt x="47" y="70"/>
                    </a:cubicBezTo>
                    <a:cubicBezTo>
                      <a:pt x="46" y="68"/>
                      <a:pt x="45" y="67"/>
                      <a:pt x="43" y="67"/>
                    </a:cubicBezTo>
                    <a:cubicBezTo>
                      <a:pt x="42" y="67"/>
                      <a:pt x="39" y="69"/>
                      <a:pt x="40" y="67"/>
                    </a:cubicBezTo>
                    <a:cubicBezTo>
                      <a:pt x="40" y="65"/>
                      <a:pt x="40" y="64"/>
                      <a:pt x="42" y="64"/>
                    </a:cubicBezTo>
                    <a:cubicBezTo>
                      <a:pt x="44" y="64"/>
                      <a:pt x="48" y="68"/>
                      <a:pt x="49" y="67"/>
                    </a:cubicBezTo>
                    <a:cubicBezTo>
                      <a:pt x="50" y="67"/>
                      <a:pt x="50" y="64"/>
                      <a:pt x="51" y="64"/>
                    </a:cubicBezTo>
                    <a:cubicBezTo>
                      <a:pt x="52" y="63"/>
                      <a:pt x="53" y="65"/>
                      <a:pt x="54" y="64"/>
                    </a:cubicBezTo>
                    <a:cubicBezTo>
                      <a:pt x="55" y="63"/>
                      <a:pt x="56" y="60"/>
                      <a:pt x="54" y="59"/>
                    </a:cubicBezTo>
                    <a:cubicBezTo>
                      <a:pt x="53" y="58"/>
                      <a:pt x="49" y="57"/>
                      <a:pt x="50" y="56"/>
                    </a:cubicBezTo>
                    <a:cubicBezTo>
                      <a:pt x="52" y="55"/>
                      <a:pt x="57" y="58"/>
                      <a:pt x="58" y="58"/>
                    </a:cubicBezTo>
                    <a:cubicBezTo>
                      <a:pt x="60" y="58"/>
                      <a:pt x="61" y="58"/>
                      <a:pt x="61" y="57"/>
                    </a:cubicBezTo>
                    <a:cubicBezTo>
                      <a:pt x="61" y="56"/>
                      <a:pt x="62" y="56"/>
                      <a:pt x="61" y="55"/>
                    </a:cubicBezTo>
                    <a:cubicBezTo>
                      <a:pt x="60" y="54"/>
                      <a:pt x="60" y="54"/>
                      <a:pt x="60" y="54"/>
                    </a:cubicBezTo>
                    <a:cubicBezTo>
                      <a:pt x="60" y="53"/>
                      <a:pt x="60" y="52"/>
                      <a:pt x="60" y="52"/>
                    </a:cubicBezTo>
                    <a:cubicBezTo>
                      <a:pt x="60" y="51"/>
                      <a:pt x="62" y="53"/>
                      <a:pt x="64" y="53"/>
                    </a:cubicBezTo>
                    <a:cubicBezTo>
                      <a:pt x="66" y="54"/>
                      <a:pt x="67" y="55"/>
                      <a:pt x="67" y="55"/>
                    </a:cubicBezTo>
                    <a:cubicBezTo>
                      <a:pt x="67" y="54"/>
                      <a:pt x="68" y="54"/>
                      <a:pt x="67" y="53"/>
                    </a:cubicBezTo>
                    <a:cubicBezTo>
                      <a:pt x="66" y="52"/>
                      <a:pt x="64" y="51"/>
                      <a:pt x="65" y="51"/>
                    </a:cubicBezTo>
                    <a:cubicBezTo>
                      <a:pt x="65" y="50"/>
                      <a:pt x="67" y="51"/>
                      <a:pt x="69" y="52"/>
                    </a:cubicBezTo>
                    <a:cubicBezTo>
                      <a:pt x="71" y="52"/>
                      <a:pt x="72" y="53"/>
                      <a:pt x="73" y="52"/>
                    </a:cubicBezTo>
                    <a:cubicBezTo>
                      <a:pt x="73" y="51"/>
                      <a:pt x="72" y="50"/>
                      <a:pt x="73" y="49"/>
                    </a:cubicBezTo>
                    <a:cubicBezTo>
                      <a:pt x="74" y="48"/>
                      <a:pt x="75" y="48"/>
                      <a:pt x="75" y="47"/>
                    </a:cubicBezTo>
                    <a:cubicBezTo>
                      <a:pt x="74" y="47"/>
                      <a:pt x="69" y="48"/>
                      <a:pt x="69" y="47"/>
                    </a:cubicBezTo>
                    <a:cubicBezTo>
                      <a:pt x="69" y="45"/>
                      <a:pt x="70" y="45"/>
                      <a:pt x="71" y="45"/>
                    </a:cubicBezTo>
                    <a:cubicBezTo>
                      <a:pt x="73" y="45"/>
                      <a:pt x="76" y="45"/>
                      <a:pt x="77" y="45"/>
                    </a:cubicBezTo>
                    <a:cubicBezTo>
                      <a:pt x="79" y="44"/>
                      <a:pt x="81" y="42"/>
                      <a:pt x="82" y="41"/>
                    </a:cubicBezTo>
                    <a:cubicBezTo>
                      <a:pt x="83" y="40"/>
                      <a:pt x="84" y="38"/>
                      <a:pt x="84" y="39"/>
                    </a:cubicBezTo>
                    <a:cubicBezTo>
                      <a:pt x="85" y="39"/>
                      <a:pt x="86" y="41"/>
                      <a:pt x="87" y="40"/>
                    </a:cubicBezTo>
                    <a:cubicBezTo>
                      <a:pt x="88" y="39"/>
                      <a:pt x="88" y="38"/>
                      <a:pt x="91" y="37"/>
                    </a:cubicBezTo>
                    <a:cubicBezTo>
                      <a:pt x="94" y="36"/>
                      <a:pt x="96" y="36"/>
                      <a:pt x="100" y="34"/>
                    </a:cubicBezTo>
                    <a:cubicBezTo>
                      <a:pt x="104" y="32"/>
                      <a:pt x="117" y="30"/>
                      <a:pt x="120" y="29"/>
                    </a:cubicBezTo>
                    <a:cubicBezTo>
                      <a:pt x="123" y="29"/>
                      <a:pt x="125" y="29"/>
                      <a:pt x="130" y="27"/>
                    </a:cubicBezTo>
                    <a:cubicBezTo>
                      <a:pt x="134" y="25"/>
                      <a:pt x="142" y="23"/>
                      <a:pt x="147" y="22"/>
                    </a:cubicBezTo>
                    <a:cubicBezTo>
                      <a:pt x="151" y="20"/>
                      <a:pt x="160" y="18"/>
                      <a:pt x="162" y="17"/>
                    </a:cubicBezTo>
                    <a:cubicBezTo>
                      <a:pt x="164" y="15"/>
                      <a:pt x="167" y="13"/>
                      <a:pt x="168" y="11"/>
                    </a:cubicBezTo>
                    <a:cubicBezTo>
                      <a:pt x="169" y="9"/>
                      <a:pt x="171" y="8"/>
                      <a:pt x="170" y="7"/>
                    </a:cubicBezTo>
                    <a:cubicBezTo>
                      <a:pt x="168" y="5"/>
                      <a:pt x="168" y="7"/>
                      <a:pt x="168" y="5"/>
                    </a:cubicBezTo>
                    <a:cubicBezTo>
                      <a:pt x="167" y="3"/>
                      <a:pt x="169" y="4"/>
                      <a:pt x="167" y="3"/>
                    </a:cubicBezTo>
                    <a:cubicBezTo>
                      <a:pt x="165" y="3"/>
                      <a:pt x="166" y="2"/>
                      <a:pt x="163" y="2"/>
                    </a:cubicBezTo>
                    <a:cubicBezTo>
                      <a:pt x="160" y="2"/>
                      <a:pt x="158" y="0"/>
                      <a:pt x="154" y="1"/>
                    </a:cubicBezTo>
                    <a:cubicBezTo>
                      <a:pt x="151" y="2"/>
                      <a:pt x="148" y="2"/>
                      <a:pt x="147" y="3"/>
                    </a:cubicBezTo>
                    <a:cubicBezTo>
                      <a:pt x="146" y="4"/>
                      <a:pt x="138" y="5"/>
                      <a:pt x="138" y="7"/>
                    </a:cubicBezTo>
                    <a:cubicBezTo>
                      <a:pt x="137" y="8"/>
                      <a:pt x="137" y="9"/>
                      <a:pt x="137" y="10"/>
                    </a:cubicBezTo>
                    <a:cubicBezTo>
                      <a:pt x="138" y="11"/>
                      <a:pt x="139" y="12"/>
                      <a:pt x="138" y="12"/>
                    </a:cubicBezTo>
                    <a:cubicBezTo>
                      <a:pt x="137" y="13"/>
                      <a:pt x="134" y="11"/>
                      <a:pt x="132" y="11"/>
                    </a:cubicBezTo>
                    <a:cubicBezTo>
                      <a:pt x="130" y="12"/>
                      <a:pt x="130" y="13"/>
                      <a:pt x="126" y="14"/>
                    </a:cubicBezTo>
                    <a:cubicBezTo>
                      <a:pt x="122" y="16"/>
                      <a:pt x="119" y="15"/>
                      <a:pt x="117" y="17"/>
                    </a:cubicBezTo>
                    <a:cubicBezTo>
                      <a:pt x="115" y="18"/>
                      <a:pt x="113" y="16"/>
                      <a:pt x="111" y="17"/>
                    </a:cubicBezTo>
                    <a:cubicBezTo>
                      <a:pt x="109" y="17"/>
                      <a:pt x="106" y="20"/>
                      <a:pt x="104" y="20"/>
                    </a:cubicBezTo>
                    <a:cubicBezTo>
                      <a:pt x="102" y="19"/>
                      <a:pt x="101" y="18"/>
                      <a:pt x="100" y="19"/>
                    </a:cubicBezTo>
                    <a:cubicBezTo>
                      <a:pt x="99" y="19"/>
                      <a:pt x="98" y="20"/>
                      <a:pt x="97" y="20"/>
                    </a:cubicBezTo>
                    <a:cubicBezTo>
                      <a:pt x="96" y="20"/>
                      <a:pt x="98" y="18"/>
                      <a:pt x="96" y="18"/>
                    </a:cubicBezTo>
                    <a:cubicBezTo>
                      <a:pt x="94" y="18"/>
                      <a:pt x="93" y="19"/>
                      <a:pt x="92" y="18"/>
                    </a:cubicBezTo>
                    <a:cubicBezTo>
                      <a:pt x="92" y="18"/>
                      <a:pt x="92" y="17"/>
                      <a:pt x="90" y="17"/>
                    </a:cubicBezTo>
                    <a:cubicBezTo>
                      <a:pt x="89" y="17"/>
                      <a:pt x="83" y="17"/>
                      <a:pt x="83" y="18"/>
                    </a:cubicBezTo>
                    <a:cubicBezTo>
                      <a:pt x="82" y="18"/>
                      <a:pt x="82" y="20"/>
                      <a:pt x="82" y="20"/>
                    </a:cubicBezTo>
                    <a:cubicBezTo>
                      <a:pt x="83" y="20"/>
                      <a:pt x="85" y="21"/>
                      <a:pt x="84" y="22"/>
                    </a:cubicBezTo>
                    <a:cubicBezTo>
                      <a:pt x="82" y="23"/>
                      <a:pt x="80" y="24"/>
                      <a:pt x="79" y="24"/>
                    </a:cubicBezTo>
                    <a:cubicBezTo>
                      <a:pt x="78" y="24"/>
                      <a:pt x="75" y="25"/>
                      <a:pt x="75" y="24"/>
                    </a:cubicBezTo>
                    <a:cubicBezTo>
                      <a:pt x="76" y="23"/>
                      <a:pt x="78" y="22"/>
                      <a:pt x="77" y="21"/>
                    </a:cubicBezTo>
                    <a:cubicBezTo>
                      <a:pt x="76" y="21"/>
                      <a:pt x="73" y="21"/>
                      <a:pt x="72" y="21"/>
                    </a:cubicBezTo>
                    <a:cubicBezTo>
                      <a:pt x="72" y="22"/>
                      <a:pt x="72" y="23"/>
                      <a:pt x="72" y="23"/>
                    </a:cubicBezTo>
                    <a:cubicBezTo>
                      <a:pt x="72" y="24"/>
                      <a:pt x="73" y="24"/>
                      <a:pt x="71" y="24"/>
                    </a:cubicBezTo>
                    <a:cubicBezTo>
                      <a:pt x="70" y="25"/>
                      <a:pt x="68" y="25"/>
                      <a:pt x="65" y="26"/>
                    </a:cubicBezTo>
                    <a:cubicBezTo>
                      <a:pt x="61" y="26"/>
                      <a:pt x="51" y="30"/>
                      <a:pt x="50" y="31"/>
                    </a:cubicBezTo>
                    <a:cubicBezTo>
                      <a:pt x="50" y="32"/>
                      <a:pt x="52" y="33"/>
                      <a:pt x="52" y="33"/>
                    </a:cubicBezTo>
                    <a:cubicBezTo>
                      <a:pt x="52" y="33"/>
                      <a:pt x="46" y="35"/>
                      <a:pt x="45" y="35"/>
                    </a:cubicBezTo>
                    <a:cubicBezTo>
                      <a:pt x="44" y="36"/>
                      <a:pt x="47" y="38"/>
                      <a:pt x="47" y="39"/>
                    </a:cubicBezTo>
                    <a:cubicBezTo>
                      <a:pt x="46" y="39"/>
                      <a:pt x="46" y="40"/>
                      <a:pt x="44" y="39"/>
                    </a:cubicBezTo>
                    <a:cubicBezTo>
                      <a:pt x="42" y="39"/>
                      <a:pt x="39" y="37"/>
                      <a:pt x="38" y="38"/>
                    </a:cubicBezTo>
                    <a:cubicBezTo>
                      <a:pt x="37" y="38"/>
                      <a:pt x="35" y="38"/>
                      <a:pt x="36" y="39"/>
                    </a:cubicBezTo>
                    <a:cubicBezTo>
                      <a:pt x="36" y="40"/>
                      <a:pt x="38" y="40"/>
                      <a:pt x="37" y="41"/>
                    </a:cubicBezTo>
                    <a:cubicBezTo>
                      <a:pt x="36" y="42"/>
                      <a:pt x="33" y="45"/>
                      <a:pt x="33" y="45"/>
                    </a:cubicBezTo>
                    <a:cubicBezTo>
                      <a:pt x="32" y="45"/>
                      <a:pt x="32" y="42"/>
                      <a:pt x="31" y="43"/>
                    </a:cubicBezTo>
                    <a:cubicBezTo>
                      <a:pt x="30" y="43"/>
                      <a:pt x="29" y="44"/>
                      <a:pt x="29" y="43"/>
                    </a:cubicBezTo>
                    <a:cubicBezTo>
                      <a:pt x="28" y="42"/>
                      <a:pt x="28" y="41"/>
                      <a:pt x="27" y="42"/>
                    </a:cubicBezTo>
                    <a:cubicBezTo>
                      <a:pt x="26" y="42"/>
                      <a:pt x="23" y="44"/>
                      <a:pt x="24" y="44"/>
                    </a:cubicBezTo>
                    <a:cubicBezTo>
                      <a:pt x="25" y="44"/>
                      <a:pt x="26" y="44"/>
                      <a:pt x="26" y="44"/>
                    </a:cubicBezTo>
                    <a:cubicBezTo>
                      <a:pt x="26" y="45"/>
                      <a:pt x="25" y="47"/>
                      <a:pt x="26" y="47"/>
                    </a:cubicBezTo>
                    <a:cubicBezTo>
                      <a:pt x="28" y="47"/>
                      <a:pt x="30" y="45"/>
                      <a:pt x="31" y="45"/>
                    </a:cubicBezTo>
                    <a:cubicBezTo>
                      <a:pt x="31" y="46"/>
                      <a:pt x="29" y="47"/>
                      <a:pt x="30" y="47"/>
                    </a:cubicBezTo>
                    <a:cubicBezTo>
                      <a:pt x="32" y="47"/>
                      <a:pt x="34" y="46"/>
                      <a:pt x="34" y="47"/>
                    </a:cubicBezTo>
                    <a:cubicBezTo>
                      <a:pt x="34" y="48"/>
                      <a:pt x="29" y="49"/>
                      <a:pt x="28" y="49"/>
                    </a:cubicBezTo>
                    <a:cubicBezTo>
                      <a:pt x="27" y="50"/>
                      <a:pt x="26" y="50"/>
                      <a:pt x="27" y="51"/>
                    </a:cubicBezTo>
                    <a:cubicBezTo>
                      <a:pt x="28" y="51"/>
                      <a:pt x="32" y="50"/>
                      <a:pt x="32" y="51"/>
                    </a:cubicBezTo>
                    <a:cubicBezTo>
                      <a:pt x="33" y="51"/>
                      <a:pt x="33" y="52"/>
                      <a:pt x="34" y="52"/>
                    </a:cubicBezTo>
                    <a:cubicBezTo>
                      <a:pt x="35" y="52"/>
                      <a:pt x="38" y="52"/>
                      <a:pt x="38" y="53"/>
                    </a:cubicBezTo>
                    <a:cubicBezTo>
                      <a:pt x="38" y="53"/>
                      <a:pt x="37" y="54"/>
                      <a:pt x="35" y="54"/>
                    </a:cubicBezTo>
                    <a:cubicBezTo>
                      <a:pt x="33" y="54"/>
                      <a:pt x="32" y="53"/>
                      <a:pt x="31" y="53"/>
                    </a:cubicBezTo>
                    <a:cubicBezTo>
                      <a:pt x="29" y="53"/>
                      <a:pt x="24" y="54"/>
                      <a:pt x="24" y="54"/>
                    </a:cubicBezTo>
                    <a:cubicBezTo>
                      <a:pt x="23" y="54"/>
                      <a:pt x="22" y="54"/>
                      <a:pt x="23" y="55"/>
                    </a:cubicBezTo>
                    <a:cubicBezTo>
                      <a:pt x="23" y="55"/>
                      <a:pt x="23" y="56"/>
                      <a:pt x="24" y="56"/>
                    </a:cubicBezTo>
                    <a:cubicBezTo>
                      <a:pt x="26" y="56"/>
                      <a:pt x="30" y="56"/>
                      <a:pt x="30" y="57"/>
                    </a:cubicBezTo>
                    <a:cubicBezTo>
                      <a:pt x="30" y="58"/>
                      <a:pt x="28" y="58"/>
                      <a:pt x="26" y="58"/>
                    </a:cubicBezTo>
                    <a:cubicBezTo>
                      <a:pt x="24" y="58"/>
                      <a:pt x="21" y="58"/>
                      <a:pt x="20" y="59"/>
                    </a:cubicBezTo>
                    <a:cubicBezTo>
                      <a:pt x="20" y="59"/>
                      <a:pt x="19" y="59"/>
                      <a:pt x="20" y="60"/>
                    </a:cubicBezTo>
                    <a:cubicBezTo>
                      <a:pt x="21" y="60"/>
                      <a:pt x="25" y="61"/>
                      <a:pt x="24" y="61"/>
                    </a:cubicBezTo>
                    <a:cubicBezTo>
                      <a:pt x="23" y="62"/>
                      <a:pt x="18" y="61"/>
                      <a:pt x="19" y="62"/>
                    </a:cubicBezTo>
                    <a:cubicBezTo>
                      <a:pt x="21" y="64"/>
                      <a:pt x="24" y="65"/>
                      <a:pt x="24" y="66"/>
                    </a:cubicBezTo>
                    <a:cubicBezTo>
                      <a:pt x="24" y="66"/>
                      <a:pt x="19" y="65"/>
                      <a:pt x="18" y="65"/>
                    </a:cubicBezTo>
                    <a:cubicBezTo>
                      <a:pt x="16" y="65"/>
                      <a:pt x="15" y="65"/>
                      <a:pt x="15" y="65"/>
                    </a:cubicBezTo>
                    <a:cubicBezTo>
                      <a:pt x="14" y="65"/>
                      <a:pt x="11" y="66"/>
                      <a:pt x="12" y="67"/>
                    </a:cubicBezTo>
                    <a:cubicBezTo>
                      <a:pt x="14" y="68"/>
                      <a:pt x="15" y="69"/>
                      <a:pt x="14" y="69"/>
                    </a:cubicBezTo>
                    <a:cubicBezTo>
                      <a:pt x="13" y="70"/>
                      <a:pt x="12" y="69"/>
                      <a:pt x="11" y="69"/>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38" name="Freeform 709">
                <a:extLst>
                  <a:ext uri="{FF2B5EF4-FFF2-40B4-BE49-F238E27FC236}">
                    <a16:creationId xmlns:a16="http://schemas.microsoft.com/office/drawing/2014/main" id="{B153DB0A-DFDF-4E49-A78D-1F696D759045}"/>
                  </a:ext>
                </a:extLst>
              </p:cNvPr>
              <p:cNvSpPr>
                <a:spLocks/>
              </p:cNvSpPr>
              <p:nvPr/>
            </p:nvSpPr>
            <p:spPr bwMode="auto">
              <a:xfrm>
                <a:off x="5575300" y="1760538"/>
                <a:ext cx="163513" cy="133350"/>
              </a:xfrm>
              <a:custGeom>
                <a:avLst/>
                <a:gdLst>
                  <a:gd name="T0" fmla="*/ 22 w 71"/>
                  <a:gd name="T1" fmla="*/ 6 h 58"/>
                  <a:gd name="T2" fmla="*/ 18 w 71"/>
                  <a:gd name="T3" fmla="*/ 9 h 58"/>
                  <a:gd name="T4" fmla="*/ 13 w 71"/>
                  <a:gd name="T5" fmla="*/ 12 h 58"/>
                  <a:gd name="T6" fmla="*/ 21 w 71"/>
                  <a:gd name="T7" fmla="*/ 13 h 58"/>
                  <a:gd name="T8" fmla="*/ 18 w 71"/>
                  <a:gd name="T9" fmla="*/ 16 h 58"/>
                  <a:gd name="T10" fmla="*/ 16 w 71"/>
                  <a:gd name="T11" fmla="*/ 20 h 58"/>
                  <a:gd name="T12" fmla="*/ 15 w 71"/>
                  <a:gd name="T13" fmla="*/ 22 h 58"/>
                  <a:gd name="T14" fmla="*/ 13 w 71"/>
                  <a:gd name="T15" fmla="*/ 24 h 58"/>
                  <a:gd name="T16" fmla="*/ 10 w 71"/>
                  <a:gd name="T17" fmla="*/ 26 h 58"/>
                  <a:gd name="T18" fmla="*/ 3 w 71"/>
                  <a:gd name="T19" fmla="*/ 27 h 58"/>
                  <a:gd name="T20" fmla="*/ 3 w 71"/>
                  <a:gd name="T21" fmla="*/ 36 h 58"/>
                  <a:gd name="T22" fmla="*/ 13 w 71"/>
                  <a:gd name="T23" fmla="*/ 36 h 58"/>
                  <a:gd name="T24" fmla="*/ 16 w 71"/>
                  <a:gd name="T25" fmla="*/ 38 h 58"/>
                  <a:gd name="T26" fmla="*/ 21 w 71"/>
                  <a:gd name="T27" fmla="*/ 37 h 58"/>
                  <a:gd name="T28" fmla="*/ 23 w 71"/>
                  <a:gd name="T29" fmla="*/ 39 h 58"/>
                  <a:gd name="T30" fmla="*/ 28 w 71"/>
                  <a:gd name="T31" fmla="*/ 39 h 58"/>
                  <a:gd name="T32" fmla="*/ 28 w 71"/>
                  <a:gd name="T33" fmla="*/ 44 h 58"/>
                  <a:gd name="T34" fmla="*/ 29 w 71"/>
                  <a:gd name="T35" fmla="*/ 46 h 58"/>
                  <a:gd name="T36" fmla="*/ 25 w 71"/>
                  <a:gd name="T37" fmla="*/ 47 h 58"/>
                  <a:gd name="T38" fmla="*/ 25 w 71"/>
                  <a:gd name="T39" fmla="*/ 51 h 58"/>
                  <a:gd name="T40" fmla="*/ 35 w 71"/>
                  <a:gd name="T41" fmla="*/ 51 h 58"/>
                  <a:gd name="T42" fmla="*/ 43 w 71"/>
                  <a:gd name="T43" fmla="*/ 55 h 58"/>
                  <a:gd name="T44" fmla="*/ 50 w 71"/>
                  <a:gd name="T45" fmla="*/ 56 h 58"/>
                  <a:gd name="T46" fmla="*/ 52 w 71"/>
                  <a:gd name="T47" fmla="*/ 55 h 58"/>
                  <a:gd name="T48" fmla="*/ 58 w 71"/>
                  <a:gd name="T49" fmla="*/ 56 h 58"/>
                  <a:gd name="T50" fmla="*/ 60 w 71"/>
                  <a:gd name="T51" fmla="*/ 55 h 58"/>
                  <a:gd name="T52" fmla="*/ 66 w 71"/>
                  <a:gd name="T53" fmla="*/ 55 h 58"/>
                  <a:gd name="T54" fmla="*/ 71 w 71"/>
                  <a:gd name="T55" fmla="*/ 53 h 58"/>
                  <a:gd name="T56" fmla="*/ 63 w 71"/>
                  <a:gd name="T57" fmla="*/ 49 h 58"/>
                  <a:gd name="T58" fmla="*/ 51 w 71"/>
                  <a:gd name="T59" fmla="*/ 38 h 58"/>
                  <a:gd name="T60" fmla="*/ 44 w 71"/>
                  <a:gd name="T61" fmla="*/ 29 h 58"/>
                  <a:gd name="T62" fmla="*/ 47 w 71"/>
                  <a:gd name="T63" fmla="*/ 24 h 58"/>
                  <a:gd name="T64" fmla="*/ 46 w 71"/>
                  <a:gd name="T65" fmla="*/ 19 h 58"/>
                  <a:gd name="T66" fmla="*/ 47 w 71"/>
                  <a:gd name="T67" fmla="*/ 17 h 58"/>
                  <a:gd name="T68" fmla="*/ 47 w 71"/>
                  <a:gd name="T69" fmla="*/ 15 h 58"/>
                  <a:gd name="T70" fmla="*/ 51 w 71"/>
                  <a:gd name="T71" fmla="*/ 13 h 58"/>
                  <a:gd name="T72" fmla="*/ 54 w 71"/>
                  <a:gd name="T73" fmla="*/ 10 h 58"/>
                  <a:gd name="T74" fmla="*/ 48 w 71"/>
                  <a:gd name="T75" fmla="*/ 8 h 58"/>
                  <a:gd name="T76" fmla="*/ 55 w 71"/>
                  <a:gd name="T77" fmla="*/ 6 h 58"/>
                  <a:gd name="T78" fmla="*/ 57 w 71"/>
                  <a:gd name="T79" fmla="*/ 3 h 58"/>
                  <a:gd name="T80" fmla="*/ 42 w 71"/>
                  <a:gd name="T81" fmla="*/ 0 h 58"/>
                  <a:gd name="T82" fmla="*/ 28 w 71"/>
                  <a:gd name="T8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1" h="58">
                    <a:moveTo>
                      <a:pt x="22" y="2"/>
                    </a:moveTo>
                    <a:cubicBezTo>
                      <a:pt x="21" y="3"/>
                      <a:pt x="22" y="5"/>
                      <a:pt x="22" y="6"/>
                    </a:cubicBezTo>
                    <a:cubicBezTo>
                      <a:pt x="22" y="8"/>
                      <a:pt x="23" y="9"/>
                      <a:pt x="22" y="9"/>
                    </a:cubicBezTo>
                    <a:cubicBezTo>
                      <a:pt x="21" y="9"/>
                      <a:pt x="19" y="8"/>
                      <a:pt x="18" y="9"/>
                    </a:cubicBezTo>
                    <a:cubicBezTo>
                      <a:pt x="17" y="9"/>
                      <a:pt x="14" y="9"/>
                      <a:pt x="14" y="10"/>
                    </a:cubicBezTo>
                    <a:cubicBezTo>
                      <a:pt x="13" y="11"/>
                      <a:pt x="12" y="12"/>
                      <a:pt x="13" y="12"/>
                    </a:cubicBezTo>
                    <a:cubicBezTo>
                      <a:pt x="15" y="12"/>
                      <a:pt x="16" y="12"/>
                      <a:pt x="17" y="13"/>
                    </a:cubicBezTo>
                    <a:cubicBezTo>
                      <a:pt x="18" y="13"/>
                      <a:pt x="21" y="13"/>
                      <a:pt x="21" y="13"/>
                    </a:cubicBezTo>
                    <a:cubicBezTo>
                      <a:pt x="20" y="14"/>
                      <a:pt x="17" y="13"/>
                      <a:pt x="17" y="14"/>
                    </a:cubicBezTo>
                    <a:cubicBezTo>
                      <a:pt x="17" y="15"/>
                      <a:pt x="18" y="15"/>
                      <a:pt x="18" y="16"/>
                    </a:cubicBezTo>
                    <a:cubicBezTo>
                      <a:pt x="17" y="17"/>
                      <a:pt x="16" y="17"/>
                      <a:pt x="16" y="18"/>
                    </a:cubicBezTo>
                    <a:cubicBezTo>
                      <a:pt x="16" y="18"/>
                      <a:pt x="17" y="19"/>
                      <a:pt x="16" y="20"/>
                    </a:cubicBezTo>
                    <a:cubicBezTo>
                      <a:pt x="15" y="20"/>
                      <a:pt x="15" y="20"/>
                      <a:pt x="15" y="20"/>
                    </a:cubicBezTo>
                    <a:cubicBezTo>
                      <a:pt x="14" y="21"/>
                      <a:pt x="15" y="22"/>
                      <a:pt x="15" y="22"/>
                    </a:cubicBezTo>
                    <a:cubicBezTo>
                      <a:pt x="14" y="22"/>
                      <a:pt x="13" y="22"/>
                      <a:pt x="13" y="22"/>
                    </a:cubicBezTo>
                    <a:cubicBezTo>
                      <a:pt x="13" y="23"/>
                      <a:pt x="13" y="24"/>
                      <a:pt x="13" y="24"/>
                    </a:cubicBezTo>
                    <a:cubicBezTo>
                      <a:pt x="13" y="25"/>
                      <a:pt x="12" y="24"/>
                      <a:pt x="12" y="25"/>
                    </a:cubicBezTo>
                    <a:cubicBezTo>
                      <a:pt x="12" y="26"/>
                      <a:pt x="11" y="26"/>
                      <a:pt x="10" y="26"/>
                    </a:cubicBezTo>
                    <a:cubicBezTo>
                      <a:pt x="8" y="26"/>
                      <a:pt x="8" y="25"/>
                      <a:pt x="7" y="25"/>
                    </a:cubicBezTo>
                    <a:cubicBezTo>
                      <a:pt x="6" y="25"/>
                      <a:pt x="3" y="26"/>
                      <a:pt x="3" y="27"/>
                    </a:cubicBezTo>
                    <a:cubicBezTo>
                      <a:pt x="2" y="28"/>
                      <a:pt x="2" y="29"/>
                      <a:pt x="2" y="31"/>
                    </a:cubicBezTo>
                    <a:cubicBezTo>
                      <a:pt x="2" y="32"/>
                      <a:pt x="0" y="36"/>
                      <a:pt x="3" y="36"/>
                    </a:cubicBezTo>
                    <a:cubicBezTo>
                      <a:pt x="5" y="36"/>
                      <a:pt x="6" y="36"/>
                      <a:pt x="9" y="36"/>
                    </a:cubicBezTo>
                    <a:cubicBezTo>
                      <a:pt x="11" y="36"/>
                      <a:pt x="12" y="37"/>
                      <a:pt x="13" y="36"/>
                    </a:cubicBezTo>
                    <a:cubicBezTo>
                      <a:pt x="14" y="34"/>
                      <a:pt x="14" y="33"/>
                      <a:pt x="15" y="35"/>
                    </a:cubicBezTo>
                    <a:cubicBezTo>
                      <a:pt x="15" y="36"/>
                      <a:pt x="14" y="37"/>
                      <a:pt x="16" y="38"/>
                    </a:cubicBezTo>
                    <a:cubicBezTo>
                      <a:pt x="18" y="38"/>
                      <a:pt x="19" y="39"/>
                      <a:pt x="19" y="39"/>
                    </a:cubicBezTo>
                    <a:cubicBezTo>
                      <a:pt x="19" y="38"/>
                      <a:pt x="19" y="37"/>
                      <a:pt x="21" y="37"/>
                    </a:cubicBezTo>
                    <a:cubicBezTo>
                      <a:pt x="23" y="36"/>
                      <a:pt x="24" y="35"/>
                      <a:pt x="24" y="36"/>
                    </a:cubicBezTo>
                    <a:cubicBezTo>
                      <a:pt x="24" y="38"/>
                      <a:pt x="22" y="38"/>
                      <a:pt x="23" y="39"/>
                    </a:cubicBezTo>
                    <a:cubicBezTo>
                      <a:pt x="23" y="40"/>
                      <a:pt x="23" y="41"/>
                      <a:pt x="24" y="40"/>
                    </a:cubicBezTo>
                    <a:cubicBezTo>
                      <a:pt x="25" y="40"/>
                      <a:pt x="28" y="38"/>
                      <a:pt x="28" y="39"/>
                    </a:cubicBezTo>
                    <a:cubicBezTo>
                      <a:pt x="29" y="39"/>
                      <a:pt x="25" y="42"/>
                      <a:pt x="25" y="43"/>
                    </a:cubicBezTo>
                    <a:cubicBezTo>
                      <a:pt x="26" y="43"/>
                      <a:pt x="27" y="43"/>
                      <a:pt x="28" y="44"/>
                    </a:cubicBezTo>
                    <a:cubicBezTo>
                      <a:pt x="30" y="44"/>
                      <a:pt x="32" y="45"/>
                      <a:pt x="31" y="46"/>
                    </a:cubicBezTo>
                    <a:cubicBezTo>
                      <a:pt x="31" y="46"/>
                      <a:pt x="30" y="45"/>
                      <a:pt x="29" y="46"/>
                    </a:cubicBezTo>
                    <a:cubicBezTo>
                      <a:pt x="29" y="46"/>
                      <a:pt x="30" y="48"/>
                      <a:pt x="29" y="48"/>
                    </a:cubicBezTo>
                    <a:cubicBezTo>
                      <a:pt x="28" y="48"/>
                      <a:pt x="25" y="46"/>
                      <a:pt x="25" y="47"/>
                    </a:cubicBezTo>
                    <a:cubicBezTo>
                      <a:pt x="25" y="48"/>
                      <a:pt x="27" y="49"/>
                      <a:pt x="27" y="50"/>
                    </a:cubicBezTo>
                    <a:cubicBezTo>
                      <a:pt x="27" y="51"/>
                      <a:pt x="25" y="51"/>
                      <a:pt x="25" y="51"/>
                    </a:cubicBezTo>
                    <a:cubicBezTo>
                      <a:pt x="25" y="52"/>
                      <a:pt x="35" y="54"/>
                      <a:pt x="36" y="54"/>
                    </a:cubicBezTo>
                    <a:cubicBezTo>
                      <a:pt x="36" y="54"/>
                      <a:pt x="34" y="52"/>
                      <a:pt x="35" y="51"/>
                    </a:cubicBezTo>
                    <a:cubicBezTo>
                      <a:pt x="36" y="50"/>
                      <a:pt x="40" y="54"/>
                      <a:pt x="41" y="55"/>
                    </a:cubicBezTo>
                    <a:cubicBezTo>
                      <a:pt x="43" y="56"/>
                      <a:pt x="42" y="56"/>
                      <a:pt x="43" y="55"/>
                    </a:cubicBezTo>
                    <a:cubicBezTo>
                      <a:pt x="45" y="54"/>
                      <a:pt x="45" y="53"/>
                      <a:pt x="46" y="53"/>
                    </a:cubicBezTo>
                    <a:cubicBezTo>
                      <a:pt x="47" y="53"/>
                      <a:pt x="49" y="55"/>
                      <a:pt x="50" y="56"/>
                    </a:cubicBezTo>
                    <a:cubicBezTo>
                      <a:pt x="50" y="57"/>
                      <a:pt x="52" y="58"/>
                      <a:pt x="52" y="57"/>
                    </a:cubicBezTo>
                    <a:cubicBezTo>
                      <a:pt x="52" y="56"/>
                      <a:pt x="50" y="55"/>
                      <a:pt x="52" y="55"/>
                    </a:cubicBezTo>
                    <a:cubicBezTo>
                      <a:pt x="53" y="54"/>
                      <a:pt x="55" y="55"/>
                      <a:pt x="56" y="56"/>
                    </a:cubicBezTo>
                    <a:cubicBezTo>
                      <a:pt x="58" y="57"/>
                      <a:pt x="59" y="56"/>
                      <a:pt x="58" y="56"/>
                    </a:cubicBezTo>
                    <a:cubicBezTo>
                      <a:pt x="58" y="55"/>
                      <a:pt x="54" y="54"/>
                      <a:pt x="55" y="53"/>
                    </a:cubicBezTo>
                    <a:cubicBezTo>
                      <a:pt x="57" y="53"/>
                      <a:pt x="59" y="54"/>
                      <a:pt x="60" y="55"/>
                    </a:cubicBezTo>
                    <a:cubicBezTo>
                      <a:pt x="62" y="56"/>
                      <a:pt x="62" y="54"/>
                      <a:pt x="62" y="54"/>
                    </a:cubicBezTo>
                    <a:cubicBezTo>
                      <a:pt x="63" y="54"/>
                      <a:pt x="64" y="54"/>
                      <a:pt x="66" y="55"/>
                    </a:cubicBezTo>
                    <a:cubicBezTo>
                      <a:pt x="68" y="55"/>
                      <a:pt x="67" y="53"/>
                      <a:pt x="68" y="53"/>
                    </a:cubicBezTo>
                    <a:cubicBezTo>
                      <a:pt x="70" y="53"/>
                      <a:pt x="71" y="54"/>
                      <a:pt x="71" y="53"/>
                    </a:cubicBezTo>
                    <a:cubicBezTo>
                      <a:pt x="71" y="52"/>
                      <a:pt x="68" y="52"/>
                      <a:pt x="67" y="52"/>
                    </a:cubicBezTo>
                    <a:cubicBezTo>
                      <a:pt x="66" y="51"/>
                      <a:pt x="64" y="50"/>
                      <a:pt x="63" y="49"/>
                    </a:cubicBezTo>
                    <a:cubicBezTo>
                      <a:pt x="62" y="47"/>
                      <a:pt x="58" y="45"/>
                      <a:pt x="55" y="44"/>
                    </a:cubicBezTo>
                    <a:cubicBezTo>
                      <a:pt x="53" y="43"/>
                      <a:pt x="52" y="40"/>
                      <a:pt x="51" y="38"/>
                    </a:cubicBezTo>
                    <a:cubicBezTo>
                      <a:pt x="50" y="35"/>
                      <a:pt x="48" y="31"/>
                      <a:pt x="47" y="31"/>
                    </a:cubicBezTo>
                    <a:cubicBezTo>
                      <a:pt x="46" y="30"/>
                      <a:pt x="43" y="30"/>
                      <a:pt x="44" y="29"/>
                    </a:cubicBezTo>
                    <a:cubicBezTo>
                      <a:pt x="44" y="28"/>
                      <a:pt x="45" y="28"/>
                      <a:pt x="46" y="27"/>
                    </a:cubicBezTo>
                    <a:cubicBezTo>
                      <a:pt x="47" y="27"/>
                      <a:pt x="48" y="25"/>
                      <a:pt x="47" y="24"/>
                    </a:cubicBezTo>
                    <a:cubicBezTo>
                      <a:pt x="47" y="23"/>
                      <a:pt x="46" y="22"/>
                      <a:pt x="46" y="21"/>
                    </a:cubicBezTo>
                    <a:cubicBezTo>
                      <a:pt x="46" y="20"/>
                      <a:pt x="47" y="19"/>
                      <a:pt x="46" y="19"/>
                    </a:cubicBezTo>
                    <a:cubicBezTo>
                      <a:pt x="45" y="19"/>
                      <a:pt x="42" y="19"/>
                      <a:pt x="43" y="18"/>
                    </a:cubicBezTo>
                    <a:cubicBezTo>
                      <a:pt x="44" y="17"/>
                      <a:pt x="47" y="18"/>
                      <a:pt x="47" y="17"/>
                    </a:cubicBezTo>
                    <a:cubicBezTo>
                      <a:pt x="47" y="17"/>
                      <a:pt x="44" y="16"/>
                      <a:pt x="44" y="15"/>
                    </a:cubicBezTo>
                    <a:cubicBezTo>
                      <a:pt x="45" y="15"/>
                      <a:pt x="47" y="16"/>
                      <a:pt x="47" y="15"/>
                    </a:cubicBezTo>
                    <a:cubicBezTo>
                      <a:pt x="48" y="15"/>
                      <a:pt x="49" y="14"/>
                      <a:pt x="49" y="13"/>
                    </a:cubicBezTo>
                    <a:cubicBezTo>
                      <a:pt x="50" y="13"/>
                      <a:pt x="51" y="14"/>
                      <a:pt x="51" y="13"/>
                    </a:cubicBezTo>
                    <a:cubicBezTo>
                      <a:pt x="50" y="13"/>
                      <a:pt x="46" y="12"/>
                      <a:pt x="47" y="11"/>
                    </a:cubicBezTo>
                    <a:cubicBezTo>
                      <a:pt x="48" y="10"/>
                      <a:pt x="53" y="11"/>
                      <a:pt x="54" y="10"/>
                    </a:cubicBezTo>
                    <a:cubicBezTo>
                      <a:pt x="54" y="10"/>
                      <a:pt x="55" y="8"/>
                      <a:pt x="54" y="8"/>
                    </a:cubicBezTo>
                    <a:cubicBezTo>
                      <a:pt x="53" y="8"/>
                      <a:pt x="49" y="8"/>
                      <a:pt x="48" y="8"/>
                    </a:cubicBezTo>
                    <a:cubicBezTo>
                      <a:pt x="48" y="7"/>
                      <a:pt x="48" y="7"/>
                      <a:pt x="49" y="7"/>
                    </a:cubicBezTo>
                    <a:cubicBezTo>
                      <a:pt x="50" y="7"/>
                      <a:pt x="55" y="6"/>
                      <a:pt x="55" y="6"/>
                    </a:cubicBezTo>
                    <a:cubicBezTo>
                      <a:pt x="54" y="6"/>
                      <a:pt x="50" y="5"/>
                      <a:pt x="51" y="5"/>
                    </a:cubicBezTo>
                    <a:cubicBezTo>
                      <a:pt x="52" y="4"/>
                      <a:pt x="58" y="4"/>
                      <a:pt x="57" y="3"/>
                    </a:cubicBezTo>
                    <a:cubicBezTo>
                      <a:pt x="56" y="2"/>
                      <a:pt x="50" y="1"/>
                      <a:pt x="48" y="1"/>
                    </a:cubicBezTo>
                    <a:cubicBezTo>
                      <a:pt x="47" y="1"/>
                      <a:pt x="45" y="0"/>
                      <a:pt x="42" y="0"/>
                    </a:cubicBezTo>
                    <a:cubicBezTo>
                      <a:pt x="39" y="1"/>
                      <a:pt x="36" y="0"/>
                      <a:pt x="34" y="0"/>
                    </a:cubicBezTo>
                    <a:cubicBezTo>
                      <a:pt x="32" y="0"/>
                      <a:pt x="30" y="0"/>
                      <a:pt x="28" y="1"/>
                    </a:cubicBezTo>
                    <a:cubicBezTo>
                      <a:pt x="26" y="2"/>
                      <a:pt x="24" y="1"/>
                      <a:pt x="22"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39" name="Freeform 710">
                <a:extLst>
                  <a:ext uri="{FF2B5EF4-FFF2-40B4-BE49-F238E27FC236}">
                    <a16:creationId xmlns:a16="http://schemas.microsoft.com/office/drawing/2014/main" id="{8E806154-A2D8-4747-9AE5-79E902660A28}"/>
                  </a:ext>
                </a:extLst>
              </p:cNvPr>
              <p:cNvSpPr>
                <a:spLocks/>
              </p:cNvSpPr>
              <p:nvPr/>
            </p:nvSpPr>
            <p:spPr bwMode="auto">
              <a:xfrm>
                <a:off x="5759450" y="1893888"/>
                <a:ext cx="50800" cy="34925"/>
              </a:xfrm>
              <a:custGeom>
                <a:avLst/>
                <a:gdLst>
                  <a:gd name="T0" fmla="*/ 3 w 22"/>
                  <a:gd name="T1" fmla="*/ 1 h 15"/>
                  <a:gd name="T2" fmla="*/ 1 w 22"/>
                  <a:gd name="T3" fmla="*/ 3 h 15"/>
                  <a:gd name="T4" fmla="*/ 3 w 22"/>
                  <a:gd name="T5" fmla="*/ 5 h 15"/>
                  <a:gd name="T6" fmla="*/ 0 w 22"/>
                  <a:gd name="T7" fmla="*/ 6 h 15"/>
                  <a:gd name="T8" fmla="*/ 1 w 22"/>
                  <a:gd name="T9" fmla="*/ 9 h 15"/>
                  <a:gd name="T10" fmla="*/ 4 w 22"/>
                  <a:gd name="T11" fmla="*/ 10 h 15"/>
                  <a:gd name="T12" fmla="*/ 5 w 22"/>
                  <a:gd name="T13" fmla="*/ 12 h 15"/>
                  <a:gd name="T14" fmla="*/ 7 w 22"/>
                  <a:gd name="T15" fmla="*/ 11 h 15"/>
                  <a:gd name="T16" fmla="*/ 12 w 22"/>
                  <a:gd name="T17" fmla="*/ 13 h 15"/>
                  <a:gd name="T18" fmla="*/ 12 w 22"/>
                  <a:gd name="T19" fmla="*/ 15 h 15"/>
                  <a:gd name="T20" fmla="*/ 16 w 22"/>
                  <a:gd name="T21" fmla="*/ 15 h 15"/>
                  <a:gd name="T22" fmla="*/ 20 w 22"/>
                  <a:gd name="T23" fmla="*/ 14 h 15"/>
                  <a:gd name="T24" fmla="*/ 20 w 22"/>
                  <a:gd name="T25" fmla="*/ 10 h 15"/>
                  <a:gd name="T26" fmla="*/ 14 w 22"/>
                  <a:gd name="T27" fmla="*/ 6 h 15"/>
                  <a:gd name="T28" fmla="*/ 7 w 22"/>
                  <a:gd name="T29" fmla="*/ 1 h 15"/>
                  <a:gd name="T30" fmla="*/ 3 w 22"/>
                  <a:gd name="T3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5">
                    <a:moveTo>
                      <a:pt x="3" y="1"/>
                    </a:moveTo>
                    <a:cubicBezTo>
                      <a:pt x="2" y="2"/>
                      <a:pt x="0" y="2"/>
                      <a:pt x="1" y="3"/>
                    </a:cubicBezTo>
                    <a:cubicBezTo>
                      <a:pt x="1" y="3"/>
                      <a:pt x="4" y="5"/>
                      <a:pt x="3" y="5"/>
                    </a:cubicBezTo>
                    <a:cubicBezTo>
                      <a:pt x="3" y="6"/>
                      <a:pt x="0" y="5"/>
                      <a:pt x="0" y="6"/>
                    </a:cubicBezTo>
                    <a:cubicBezTo>
                      <a:pt x="0" y="7"/>
                      <a:pt x="0" y="8"/>
                      <a:pt x="1" y="9"/>
                    </a:cubicBezTo>
                    <a:cubicBezTo>
                      <a:pt x="2" y="9"/>
                      <a:pt x="3" y="9"/>
                      <a:pt x="4" y="10"/>
                    </a:cubicBezTo>
                    <a:cubicBezTo>
                      <a:pt x="5" y="12"/>
                      <a:pt x="5" y="13"/>
                      <a:pt x="5" y="12"/>
                    </a:cubicBezTo>
                    <a:cubicBezTo>
                      <a:pt x="6" y="11"/>
                      <a:pt x="5" y="11"/>
                      <a:pt x="7" y="11"/>
                    </a:cubicBezTo>
                    <a:cubicBezTo>
                      <a:pt x="9" y="11"/>
                      <a:pt x="12" y="12"/>
                      <a:pt x="12" y="13"/>
                    </a:cubicBezTo>
                    <a:cubicBezTo>
                      <a:pt x="12" y="14"/>
                      <a:pt x="10" y="14"/>
                      <a:pt x="12" y="15"/>
                    </a:cubicBezTo>
                    <a:cubicBezTo>
                      <a:pt x="13" y="15"/>
                      <a:pt x="14" y="15"/>
                      <a:pt x="16" y="15"/>
                    </a:cubicBezTo>
                    <a:cubicBezTo>
                      <a:pt x="17" y="15"/>
                      <a:pt x="18" y="15"/>
                      <a:pt x="20" y="14"/>
                    </a:cubicBezTo>
                    <a:cubicBezTo>
                      <a:pt x="21" y="13"/>
                      <a:pt x="22" y="12"/>
                      <a:pt x="20" y="10"/>
                    </a:cubicBezTo>
                    <a:cubicBezTo>
                      <a:pt x="18" y="8"/>
                      <a:pt x="16" y="7"/>
                      <a:pt x="14" y="6"/>
                    </a:cubicBezTo>
                    <a:cubicBezTo>
                      <a:pt x="11" y="4"/>
                      <a:pt x="9" y="1"/>
                      <a:pt x="7" y="1"/>
                    </a:cubicBezTo>
                    <a:cubicBezTo>
                      <a:pt x="6" y="0"/>
                      <a:pt x="5" y="0"/>
                      <a:pt x="3"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40" name="Freeform 711">
                <a:extLst>
                  <a:ext uri="{FF2B5EF4-FFF2-40B4-BE49-F238E27FC236}">
                    <a16:creationId xmlns:a16="http://schemas.microsoft.com/office/drawing/2014/main" id="{32747CD1-B5A2-3A40-98BE-679A21CF3ACB}"/>
                  </a:ext>
                </a:extLst>
              </p:cNvPr>
              <p:cNvSpPr>
                <a:spLocks/>
              </p:cNvSpPr>
              <p:nvPr/>
            </p:nvSpPr>
            <p:spPr bwMode="auto">
              <a:xfrm>
                <a:off x="6049962" y="1751013"/>
                <a:ext cx="44450" cy="23813"/>
              </a:xfrm>
              <a:custGeom>
                <a:avLst/>
                <a:gdLst>
                  <a:gd name="T0" fmla="*/ 6 w 19"/>
                  <a:gd name="T1" fmla="*/ 1 h 10"/>
                  <a:gd name="T2" fmla="*/ 0 w 19"/>
                  <a:gd name="T3" fmla="*/ 3 h 10"/>
                  <a:gd name="T4" fmla="*/ 0 w 19"/>
                  <a:gd name="T5" fmla="*/ 8 h 10"/>
                  <a:gd name="T6" fmla="*/ 2 w 19"/>
                  <a:gd name="T7" fmla="*/ 10 h 10"/>
                  <a:gd name="T8" fmla="*/ 5 w 19"/>
                  <a:gd name="T9" fmla="*/ 9 h 10"/>
                  <a:gd name="T10" fmla="*/ 10 w 19"/>
                  <a:gd name="T11" fmla="*/ 9 h 10"/>
                  <a:gd name="T12" fmla="*/ 15 w 19"/>
                  <a:gd name="T13" fmla="*/ 7 h 10"/>
                  <a:gd name="T14" fmla="*/ 19 w 19"/>
                  <a:gd name="T15" fmla="*/ 6 h 10"/>
                  <a:gd name="T16" fmla="*/ 17 w 19"/>
                  <a:gd name="T17" fmla="*/ 4 h 10"/>
                  <a:gd name="T18" fmla="*/ 14 w 19"/>
                  <a:gd name="T19" fmla="*/ 4 h 10"/>
                  <a:gd name="T20" fmla="*/ 13 w 19"/>
                  <a:gd name="T21" fmla="*/ 2 h 10"/>
                  <a:gd name="T22" fmla="*/ 15 w 19"/>
                  <a:gd name="T23" fmla="*/ 1 h 10"/>
                  <a:gd name="T24" fmla="*/ 12 w 19"/>
                  <a:gd name="T25" fmla="*/ 0 h 10"/>
                  <a:gd name="T26" fmla="*/ 6 w 19"/>
                  <a:gd name="T2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0">
                    <a:moveTo>
                      <a:pt x="6" y="1"/>
                    </a:moveTo>
                    <a:cubicBezTo>
                      <a:pt x="0" y="1"/>
                      <a:pt x="0" y="2"/>
                      <a:pt x="0" y="3"/>
                    </a:cubicBezTo>
                    <a:cubicBezTo>
                      <a:pt x="1" y="5"/>
                      <a:pt x="0" y="6"/>
                      <a:pt x="0" y="8"/>
                    </a:cubicBezTo>
                    <a:cubicBezTo>
                      <a:pt x="0" y="10"/>
                      <a:pt x="0" y="10"/>
                      <a:pt x="2" y="10"/>
                    </a:cubicBezTo>
                    <a:cubicBezTo>
                      <a:pt x="3" y="9"/>
                      <a:pt x="3" y="9"/>
                      <a:pt x="5" y="9"/>
                    </a:cubicBezTo>
                    <a:cubicBezTo>
                      <a:pt x="7" y="10"/>
                      <a:pt x="9" y="9"/>
                      <a:pt x="10" y="9"/>
                    </a:cubicBezTo>
                    <a:cubicBezTo>
                      <a:pt x="12" y="8"/>
                      <a:pt x="13" y="7"/>
                      <a:pt x="15" y="7"/>
                    </a:cubicBezTo>
                    <a:cubicBezTo>
                      <a:pt x="17" y="7"/>
                      <a:pt x="19" y="7"/>
                      <a:pt x="19" y="6"/>
                    </a:cubicBezTo>
                    <a:cubicBezTo>
                      <a:pt x="19" y="5"/>
                      <a:pt x="18" y="4"/>
                      <a:pt x="17" y="4"/>
                    </a:cubicBezTo>
                    <a:cubicBezTo>
                      <a:pt x="16" y="4"/>
                      <a:pt x="15" y="6"/>
                      <a:pt x="14" y="4"/>
                    </a:cubicBezTo>
                    <a:cubicBezTo>
                      <a:pt x="13" y="3"/>
                      <a:pt x="12" y="2"/>
                      <a:pt x="13" y="2"/>
                    </a:cubicBezTo>
                    <a:cubicBezTo>
                      <a:pt x="15" y="1"/>
                      <a:pt x="16" y="1"/>
                      <a:pt x="15" y="1"/>
                    </a:cubicBezTo>
                    <a:cubicBezTo>
                      <a:pt x="14" y="0"/>
                      <a:pt x="14" y="0"/>
                      <a:pt x="12" y="0"/>
                    </a:cubicBezTo>
                    <a:cubicBezTo>
                      <a:pt x="10" y="0"/>
                      <a:pt x="8" y="1"/>
                      <a:pt x="6"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41" name="Freeform 712">
                <a:extLst>
                  <a:ext uri="{FF2B5EF4-FFF2-40B4-BE49-F238E27FC236}">
                    <a16:creationId xmlns:a16="http://schemas.microsoft.com/office/drawing/2014/main" id="{1556089F-2987-2849-9CF3-2AC30CD755B0}"/>
                  </a:ext>
                </a:extLst>
              </p:cNvPr>
              <p:cNvSpPr>
                <a:spLocks/>
              </p:cNvSpPr>
              <p:nvPr/>
            </p:nvSpPr>
            <p:spPr bwMode="auto">
              <a:xfrm>
                <a:off x="6581775" y="1398588"/>
                <a:ext cx="76200" cy="28575"/>
              </a:xfrm>
              <a:custGeom>
                <a:avLst/>
                <a:gdLst>
                  <a:gd name="T0" fmla="*/ 11 w 33"/>
                  <a:gd name="T1" fmla="*/ 1 h 12"/>
                  <a:gd name="T2" fmla="*/ 16 w 33"/>
                  <a:gd name="T3" fmla="*/ 2 h 12"/>
                  <a:gd name="T4" fmla="*/ 23 w 33"/>
                  <a:gd name="T5" fmla="*/ 2 h 12"/>
                  <a:gd name="T6" fmla="*/ 27 w 33"/>
                  <a:gd name="T7" fmla="*/ 3 h 12"/>
                  <a:gd name="T8" fmla="*/ 33 w 33"/>
                  <a:gd name="T9" fmla="*/ 5 h 12"/>
                  <a:gd name="T10" fmla="*/ 27 w 33"/>
                  <a:gd name="T11" fmla="*/ 7 h 12"/>
                  <a:gd name="T12" fmla="*/ 24 w 33"/>
                  <a:gd name="T13" fmla="*/ 10 h 12"/>
                  <a:gd name="T14" fmla="*/ 17 w 33"/>
                  <a:gd name="T15" fmla="*/ 10 h 12"/>
                  <a:gd name="T16" fmla="*/ 13 w 33"/>
                  <a:gd name="T17" fmla="*/ 10 h 12"/>
                  <a:gd name="T18" fmla="*/ 13 w 33"/>
                  <a:gd name="T19" fmla="*/ 7 h 12"/>
                  <a:gd name="T20" fmla="*/ 7 w 33"/>
                  <a:gd name="T21" fmla="*/ 7 h 12"/>
                  <a:gd name="T22" fmla="*/ 3 w 33"/>
                  <a:gd name="T23" fmla="*/ 6 h 12"/>
                  <a:gd name="T24" fmla="*/ 2 w 33"/>
                  <a:gd name="T25" fmla="*/ 2 h 12"/>
                  <a:gd name="T26" fmla="*/ 0 w 33"/>
                  <a:gd name="T27" fmla="*/ 1 h 12"/>
                  <a:gd name="T28" fmla="*/ 5 w 33"/>
                  <a:gd name="T29" fmla="*/ 1 h 12"/>
                  <a:gd name="T30" fmla="*/ 11 w 33"/>
                  <a:gd name="T31"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12">
                    <a:moveTo>
                      <a:pt x="11" y="1"/>
                    </a:moveTo>
                    <a:cubicBezTo>
                      <a:pt x="13" y="2"/>
                      <a:pt x="14" y="2"/>
                      <a:pt x="16" y="2"/>
                    </a:cubicBezTo>
                    <a:cubicBezTo>
                      <a:pt x="19" y="2"/>
                      <a:pt x="21" y="2"/>
                      <a:pt x="23" y="2"/>
                    </a:cubicBezTo>
                    <a:cubicBezTo>
                      <a:pt x="24" y="2"/>
                      <a:pt x="25" y="2"/>
                      <a:pt x="27" y="3"/>
                    </a:cubicBezTo>
                    <a:cubicBezTo>
                      <a:pt x="28" y="3"/>
                      <a:pt x="33" y="4"/>
                      <a:pt x="33" y="5"/>
                    </a:cubicBezTo>
                    <a:cubicBezTo>
                      <a:pt x="32" y="6"/>
                      <a:pt x="30" y="6"/>
                      <a:pt x="27" y="7"/>
                    </a:cubicBezTo>
                    <a:cubicBezTo>
                      <a:pt x="25" y="9"/>
                      <a:pt x="26" y="9"/>
                      <a:pt x="24" y="10"/>
                    </a:cubicBezTo>
                    <a:cubicBezTo>
                      <a:pt x="21" y="11"/>
                      <a:pt x="19" y="10"/>
                      <a:pt x="17" y="10"/>
                    </a:cubicBezTo>
                    <a:cubicBezTo>
                      <a:pt x="16" y="10"/>
                      <a:pt x="14" y="12"/>
                      <a:pt x="13" y="10"/>
                    </a:cubicBezTo>
                    <a:cubicBezTo>
                      <a:pt x="13" y="8"/>
                      <a:pt x="15" y="7"/>
                      <a:pt x="13" y="7"/>
                    </a:cubicBezTo>
                    <a:cubicBezTo>
                      <a:pt x="12" y="7"/>
                      <a:pt x="8" y="7"/>
                      <a:pt x="7" y="7"/>
                    </a:cubicBezTo>
                    <a:cubicBezTo>
                      <a:pt x="5" y="6"/>
                      <a:pt x="4" y="7"/>
                      <a:pt x="3" y="6"/>
                    </a:cubicBezTo>
                    <a:cubicBezTo>
                      <a:pt x="3" y="4"/>
                      <a:pt x="4" y="3"/>
                      <a:pt x="2" y="2"/>
                    </a:cubicBezTo>
                    <a:cubicBezTo>
                      <a:pt x="1" y="1"/>
                      <a:pt x="0" y="2"/>
                      <a:pt x="0" y="1"/>
                    </a:cubicBezTo>
                    <a:cubicBezTo>
                      <a:pt x="1" y="0"/>
                      <a:pt x="3" y="0"/>
                      <a:pt x="5" y="1"/>
                    </a:cubicBezTo>
                    <a:cubicBezTo>
                      <a:pt x="7" y="2"/>
                      <a:pt x="8" y="1"/>
                      <a:pt x="11"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42" name="Freeform 713">
                <a:extLst>
                  <a:ext uri="{FF2B5EF4-FFF2-40B4-BE49-F238E27FC236}">
                    <a16:creationId xmlns:a16="http://schemas.microsoft.com/office/drawing/2014/main" id="{F6B5EECE-7EDD-BF41-B71F-B47344CA6776}"/>
                  </a:ext>
                </a:extLst>
              </p:cNvPr>
              <p:cNvSpPr>
                <a:spLocks/>
              </p:cNvSpPr>
              <p:nvPr/>
            </p:nvSpPr>
            <p:spPr bwMode="auto">
              <a:xfrm>
                <a:off x="6600825" y="1327150"/>
                <a:ext cx="163513" cy="76200"/>
              </a:xfrm>
              <a:custGeom>
                <a:avLst/>
                <a:gdLst>
                  <a:gd name="T0" fmla="*/ 34 w 71"/>
                  <a:gd name="T1" fmla="*/ 5 h 33"/>
                  <a:gd name="T2" fmla="*/ 39 w 71"/>
                  <a:gd name="T3" fmla="*/ 4 h 33"/>
                  <a:gd name="T4" fmla="*/ 40 w 71"/>
                  <a:gd name="T5" fmla="*/ 2 h 33"/>
                  <a:gd name="T6" fmla="*/ 39 w 71"/>
                  <a:gd name="T7" fmla="*/ 0 h 33"/>
                  <a:gd name="T8" fmla="*/ 45 w 71"/>
                  <a:gd name="T9" fmla="*/ 1 h 33"/>
                  <a:gd name="T10" fmla="*/ 50 w 71"/>
                  <a:gd name="T11" fmla="*/ 2 h 33"/>
                  <a:gd name="T12" fmla="*/ 60 w 71"/>
                  <a:gd name="T13" fmla="*/ 8 h 33"/>
                  <a:gd name="T14" fmla="*/ 67 w 71"/>
                  <a:gd name="T15" fmla="*/ 13 h 33"/>
                  <a:gd name="T16" fmla="*/ 70 w 71"/>
                  <a:gd name="T17" fmla="*/ 16 h 33"/>
                  <a:gd name="T18" fmla="*/ 65 w 71"/>
                  <a:gd name="T19" fmla="*/ 17 h 33"/>
                  <a:gd name="T20" fmla="*/ 61 w 71"/>
                  <a:gd name="T21" fmla="*/ 17 h 33"/>
                  <a:gd name="T22" fmla="*/ 61 w 71"/>
                  <a:gd name="T23" fmla="*/ 20 h 33"/>
                  <a:gd name="T24" fmla="*/ 63 w 71"/>
                  <a:gd name="T25" fmla="*/ 23 h 33"/>
                  <a:gd name="T26" fmla="*/ 62 w 71"/>
                  <a:gd name="T27" fmla="*/ 26 h 33"/>
                  <a:gd name="T28" fmla="*/ 61 w 71"/>
                  <a:gd name="T29" fmla="*/ 27 h 33"/>
                  <a:gd name="T30" fmla="*/ 55 w 71"/>
                  <a:gd name="T31" fmla="*/ 28 h 33"/>
                  <a:gd name="T32" fmla="*/ 47 w 71"/>
                  <a:gd name="T33" fmla="*/ 28 h 33"/>
                  <a:gd name="T34" fmla="*/ 40 w 71"/>
                  <a:gd name="T35" fmla="*/ 28 h 33"/>
                  <a:gd name="T36" fmla="*/ 33 w 71"/>
                  <a:gd name="T37" fmla="*/ 31 h 33"/>
                  <a:gd name="T38" fmla="*/ 24 w 71"/>
                  <a:gd name="T39" fmla="*/ 33 h 33"/>
                  <a:gd name="T40" fmla="*/ 14 w 71"/>
                  <a:gd name="T41" fmla="*/ 30 h 33"/>
                  <a:gd name="T42" fmla="*/ 15 w 71"/>
                  <a:gd name="T43" fmla="*/ 29 h 33"/>
                  <a:gd name="T44" fmla="*/ 13 w 71"/>
                  <a:gd name="T45" fmla="*/ 27 h 33"/>
                  <a:gd name="T46" fmla="*/ 20 w 71"/>
                  <a:gd name="T47" fmla="*/ 27 h 33"/>
                  <a:gd name="T48" fmla="*/ 19 w 71"/>
                  <a:gd name="T49" fmla="*/ 25 h 33"/>
                  <a:gd name="T50" fmla="*/ 13 w 71"/>
                  <a:gd name="T51" fmla="*/ 25 h 33"/>
                  <a:gd name="T52" fmla="*/ 3 w 71"/>
                  <a:gd name="T53" fmla="*/ 25 h 33"/>
                  <a:gd name="T54" fmla="*/ 1 w 71"/>
                  <a:gd name="T55" fmla="*/ 25 h 33"/>
                  <a:gd name="T56" fmla="*/ 4 w 71"/>
                  <a:gd name="T57" fmla="*/ 23 h 33"/>
                  <a:gd name="T58" fmla="*/ 6 w 71"/>
                  <a:gd name="T59" fmla="*/ 23 h 33"/>
                  <a:gd name="T60" fmla="*/ 6 w 71"/>
                  <a:gd name="T61" fmla="*/ 22 h 33"/>
                  <a:gd name="T62" fmla="*/ 11 w 71"/>
                  <a:gd name="T63" fmla="*/ 21 h 33"/>
                  <a:gd name="T64" fmla="*/ 14 w 71"/>
                  <a:gd name="T65" fmla="*/ 20 h 33"/>
                  <a:gd name="T66" fmla="*/ 15 w 71"/>
                  <a:gd name="T67" fmla="*/ 17 h 33"/>
                  <a:gd name="T68" fmla="*/ 11 w 71"/>
                  <a:gd name="T69" fmla="*/ 14 h 33"/>
                  <a:gd name="T70" fmla="*/ 13 w 71"/>
                  <a:gd name="T71" fmla="*/ 11 h 33"/>
                  <a:gd name="T72" fmla="*/ 19 w 71"/>
                  <a:gd name="T73" fmla="*/ 10 h 33"/>
                  <a:gd name="T74" fmla="*/ 17 w 71"/>
                  <a:gd name="T75" fmla="*/ 8 h 33"/>
                  <a:gd name="T76" fmla="*/ 25 w 71"/>
                  <a:gd name="T77" fmla="*/ 7 h 33"/>
                  <a:gd name="T78" fmla="*/ 34 w 71"/>
                  <a:gd name="T79" fmla="*/ 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1" h="33">
                    <a:moveTo>
                      <a:pt x="34" y="5"/>
                    </a:moveTo>
                    <a:cubicBezTo>
                      <a:pt x="37" y="5"/>
                      <a:pt x="38" y="4"/>
                      <a:pt x="39" y="4"/>
                    </a:cubicBezTo>
                    <a:cubicBezTo>
                      <a:pt x="39" y="3"/>
                      <a:pt x="40" y="4"/>
                      <a:pt x="40" y="2"/>
                    </a:cubicBezTo>
                    <a:cubicBezTo>
                      <a:pt x="39" y="1"/>
                      <a:pt x="37" y="1"/>
                      <a:pt x="39" y="0"/>
                    </a:cubicBezTo>
                    <a:cubicBezTo>
                      <a:pt x="41" y="0"/>
                      <a:pt x="42" y="1"/>
                      <a:pt x="45" y="1"/>
                    </a:cubicBezTo>
                    <a:cubicBezTo>
                      <a:pt x="48" y="0"/>
                      <a:pt x="47" y="0"/>
                      <a:pt x="50" y="2"/>
                    </a:cubicBezTo>
                    <a:cubicBezTo>
                      <a:pt x="53" y="4"/>
                      <a:pt x="57" y="6"/>
                      <a:pt x="60" y="8"/>
                    </a:cubicBezTo>
                    <a:cubicBezTo>
                      <a:pt x="63" y="10"/>
                      <a:pt x="64" y="11"/>
                      <a:pt x="67" y="13"/>
                    </a:cubicBezTo>
                    <a:cubicBezTo>
                      <a:pt x="69" y="15"/>
                      <a:pt x="71" y="15"/>
                      <a:pt x="70" y="16"/>
                    </a:cubicBezTo>
                    <a:cubicBezTo>
                      <a:pt x="70" y="16"/>
                      <a:pt x="67" y="17"/>
                      <a:pt x="65" y="17"/>
                    </a:cubicBezTo>
                    <a:cubicBezTo>
                      <a:pt x="63" y="17"/>
                      <a:pt x="61" y="16"/>
                      <a:pt x="61" y="17"/>
                    </a:cubicBezTo>
                    <a:cubicBezTo>
                      <a:pt x="60" y="18"/>
                      <a:pt x="60" y="19"/>
                      <a:pt x="61" y="20"/>
                    </a:cubicBezTo>
                    <a:cubicBezTo>
                      <a:pt x="61" y="21"/>
                      <a:pt x="62" y="21"/>
                      <a:pt x="63" y="23"/>
                    </a:cubicBezTo>
                    <a:cubicBezTo>
                      <a:pt x="63" y="24"/>
                      <a:pt x="62" y="24"/>
                      <a:pt x="62" y="26"/>
                    </a:cubicBezTo>
                    <a:cubicBezTo>
                      <a:pt x="62" y="27"/>
                      <a:pt x="63" y="27"/>
                      <a:pt x="61" y="27"/>
                    </a:cubicBezTo>
                    <a:cubicBezTo>
                      <a:pt x="60" y="27"/>
                      <a:pt x="58" y="28"/>
                      <a:pt x="55" y="28"/>
                    </a:cubicBezTo>
                    <a:cubicBezTo>
                      <a:pt x="51" y="27"/>
                      <a:pt x="49" y="28"/>
                      <a:pt x="47" y="28"/>
                    </a:cubicBezTo>
                    <a:cubicBezTo>
                      <a:pt x="45" y="28"/>
                      <a:pt x="41" y="28"/>
                      <a:pt x="40" y="28"/>
                    </a:cubicBezTo>
                    <a:cubicBezTo>
                      <a:pt x="38" y="29"/>
                      <a:pt x="36" y="30"/>
                      <a:pt x="33" y="31"/>
                    </a:cubicBezTo>
                    <a:cubicBezTo>
                      <a:pt x="30" y="31"/>
                      <a:pt x="26" y="33"/>
                      <a:pt x="24" y="33"/>
                    </a:cubicBezTo>
                    <a:cubicBezTo>
                      <a:pt x="23" y="32"/>
                      <a:pt x="15" y="31"/>
                      <a:pt x="14" y="30"/>
                    </a:cubicBezTo>
                    <a:cubicBezTo>
                      <a:pt x="13" y="29"/>
                      <a:pt x="16" y="30"/>
                      <a:pt x="15" y="29"/>
                    </a:cubicBezTo>
                    <a:cubicBezTo>
                      <a:pt x="14" y="28"/>
                      <a:pt x="12" y="28"/>
                      <a:pt x="13" y="27"/>
                    </a:cubicBezTo>
                    <a:cubicBezTo>
                      <a:pt x="13" y="27"/>
                      <a:pt x="20" y="28"/>
                      <a:pt x="20" y="27"/>
                    </a:cubicBezTo>
                    <a:cubicBezTo>
                      <a:pt x="20" y="26"/>
                      <a:pt x="20" y="25"/>
                      <a:pt x="19" y="25"/>
                    </a:cubicBezTo>
                    <a:cubicBezTo>
                      <a:pt x="18" y="25"/>
                      <a:pt x="16" y="25"/>
                      <a:pt x="13" y="25"/>
                    </a:cubicBezTo>
                    <a:cubicBezTo>
                      <a:pt x="11" y="25"/>
                      <a:pt x="4" y="25"/>
                      <a:pt x="3" y="25"/>
                    </a:cubicBezTo>
                    <a:cubicBezTo>
                      <a:pt x="1" y="25"/>
                      <a:pt x="0" y="25"/>
                      <a:pt x="1" y="25"/>
                    </a:cubicBezTo>
                    <a:cubicBezTo>
                      <a:pt x="2" y="24"/>
                      <a:pt x="3" y="24"/>
                      <a:pt x="4" y="23"/>
                    </a:cubicBezTo>
                    <a:cubicBezTo>
                      <a:pt x="5" y="23"/>
                      <a:pt x="6" y="24"/>
                      <a:pt x="6" y="23"/>
                    </a:cubicBezTo>
                    <a:cubicBezTo>
                      <a:pt x="7" y="23"/>
                      <a:pt x="6" y="23"/>
                      <a:pt x="6" y="22"/>
                    </a:cubicBezTo>
                    <a:cubicBezTo>
                      <a:pt x="7" y="21"/>
                      <a:pt x="9" y="21"/>
                      <a:pt x="11" y="21"/>
                    </a:cubicBezTo>
                    <a:cubicBezTo>
                      <a:pt x="14" y="20"/>
                      <a:pt x="14" y="21"/>
                      <a:pt x="14" y="20"/>
                    </a:cubicBezTo>
                    <a:cubicBezTo>
                      <a:pt x="15" y="19"/>
                      <a:pt x="15" y="18"/>
                      <a:pt x="15" y="17"/>
                    </a:cubicBezTo>
                    <a:cubicBezTo>
                      <a:pt x="14" y="16"/>
                      <a:pt x="11" y="15"/>
                      <a:pt x="11" y="14"/>
                    </a:cubicBezTo>
                    <a:cubicBezTo>
                      <a:pt x="12" y="12"/>
                      <a:pt x="11" y="11"/>
                      <a:pt x="13" y="11"/>
                    </a:cubicBezTo>
                    <a:cubicBezTo>
                      <a:pt x="14" y="11"/>
                      <a:pt x="19" y="11"/>
                      <a:pt x="19" y="10"/>
                    </a:cubicBezTo>
                    <a:cubicBezTo>
                      <a:pt x="18" y="9"/>
                      <a:pt x="16" y="9"/>
                      <a:pt x="17" y="8"/>
                    </a:cubicBezTo>
                    <a:cubicBezTo>
                      <a:pt x="19" y="7"/>
                      <a:pt x="23" y="7"/>
                      <a:pt x="25" y="7"/>
                    </a:cubicBezTo>
                    <a:cubicBezTo>
                      <a:pt x="28" y="6"/>
                      <a:pt x="30" y="5"/>
                      <a:pt x="34" y="5"/>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43" name="Freeform 714">
                <a:extLst>
                  <a:ext uri="{FF2B5EF4-FFF2-40B4-BE49-F238E27FC236}">
                    <a16:creationId xmlns:a16="http://schemas.microsoft.com/office/drawing/2014/main" id="{1B93B226-E3D5-F24F-8BFC-AD949167E47C}"/>
                  </a:ext>
                </a:extLst>
              </p:cNvPr>
              <p:cNvSpPr>
                <a:spLocks/>
              </p:cNvSpPr>
              <p:nvPr/>
            </p:nvSpPr>
            <p:spPr bwMode="auto">
              <a:xfrm>
                <a:off x="6630987" y="1393825"/>
                <a:ext cx="185738" cy="79375"/>
              </a:xfrm>
              <a:custGeom>
                <a:avLst/>
                <a:gdLst>
                  <a:gd name="T0" fmla="*/ 65 w 81"/>
                  <a:gd name="T1" fmla="*/ 5 h 34"/>
                  <a:gd name="T2" fmla="*/ 71 w 81"/>
                  <a:gd name="T3" fmla="*/ 4 h 34"/>
                  <a:gd name="T4" fmla="*/ 76 w 81"/>
                  <a:gd name="T5" fmla="*/ 7 h 34"/>
                  <a:gd name="T6" fmla="*/ 81 w 81"/>
                  <a:gd name="T7" fmla="*/ 9 h 34"/>
                  <a:gd name="T8" fmla="*/ 78 w 81"/>
                  <a:gd name="T9" fmla="*/ 13 h 34"/>
                  <a:gd name="T10" fmla="*/ 78 w 81"/>
                  <a:gd name="T11" fmla="*/ 18 h 34"/>
                  <a:gd name="T12" fmla="*/ 76 w 81"/>
                  <a:gd name="T13" fmla="*/ 21 h 34"/>
                  <a:gd name="T14" fmla="*/ 70 w 81"/>
                  <a:gd name="T15" fmla="*/ 22 h 34"/>
                  <a:gd name="T16" fmla="*/ 73 w 81"/>
                  <a:gd name="T17" fmla="*/ 25 h 34"/>
                  <a:gd name="T18" fmla="*/ 79 w 81"/>
                  <a:gd name="T19" fmla="*/ 27 h 34"/>
                  <a:gd name="T20" fmla="*/ 80 w 81"/>
                  <a:gd name="T21" fmla="*/ 30 h 34"/>
                  <a:gd name="T22" fmla="*/ 73 w 81"/>
                  <a:gd name="T23" fmla="*/ 33 h 34"/>
                  <a:gd name="T24" fmla="*/ 60 w 81"/>
                  <a:gd name="T25" fmla="*/ 34 h 34"/>
                  <a:gd name="T26" fmla="*/ 53 w 81"/>
                  <a:gd name="T27" fmla="*/ 33 h 34"/>
                  <a:gd name="T28" fmla="*/ 45 w 81"/>
                  <a:gd name="T29" fmla="*/ 29 h 34"/>
                  <a:gd name="T30" fmla="*/ 33 w 81"/>
                  <a:gd name="T31" fmla="*/ 29 h 34"/>
                  <a:gd name="T32" fmla="*/ 32 w 81"/>
                  <a:gd name="T33" fmla="*/ 27 h 34"/>
                  <a:gd name="T34" fmla="*/ 24 w 81"/>
                  <a:gd name="T35" fmla="*/ 28 h 34"/>
                  <a:gd name="T36" fmla="*/ 22 w 81"/>
                  <a:gd name="T37" fmla="*/ 26 h 34"/>
                  <a:gd name="T38" fmla="*/ 21 w 81"/>
                  <a:gd name="T39" fmla="*/ 24 h 34"/>
                  <a:gd name="T40" fmla="*/ 18 w 81"/>
                  <a:gd name="T41" fmla="*/ 23 h 34"/>
                  <a:gd name="T42" fmla="*/ 18 w 81"/>
                  <a:gd name="T43" fmla="*/ 18 h 34"/>
                  <a:gd name="T44" fmla="*/ 14 w 81"/>
                  <a:gd name="T45" fmla="*/ 18 h 34"/>
                  <a:gd name="T46" fmla="*/ 14 w 81"/>
                  <a:gd name="T47" fmla="*/ 17 h 34"/>
                  <a:gd name="T48" fmla="*/ 12 w 81"/>
                  <a:gd name="T49" fmla="*/ 15 h 34"/>
                  <a:gd name="T50" fmla="*/ 5 w 81"/>
                  <a:gd name="T51" fmla="*/ 18 h 34"/>
                  <a:gd name="T52" fmla="*/ 2 w 81"/>
                  <a:gd name="T53" fmla="*/ 15 h 34"/>
                  <a:gd name="T54" fmla="*/ 7 w 81"/>
                  <a:gd name="T55" fmla="*/ 16 h 34"/>
                  <a:gd name="T56" fmla="*/ 14 w 81"/>
                  <a:gd name="T57" fmla="*/ 11 h 34"/>
                  <a:gd name="T58" fmla="*/ 18 w 81"/>
                  <a:gd name="T59" fmla="*/ 10 h 34"/>
                  <a:gd name="T60" fmla="*/ 20 w 81"/>
                  <a:gd name="T61" fmla="*/ 10 h 34"/>
                  <a:gd name="T62" fmla="*/ 18 w 81"/>
                  <a:gd name="T63" fmla="*/ 7 h 34"/>
                  <a:gd name="T64" fmla="*/ 20 w 81"/>
                  <a:gd name="T65" fmla="*/ 5 h 34"/>
                  <a:gd name="T66" fmla="*/ 23 w 81"/>
                  <a:gd name="T67" fmla="*/ 4 h 34"/>
                  <a:gd name="T68" fmla="*/ 25 w 81"/>
                  <a:gd name="T69" fmla="*/ 2 h 34"/>
                  <a:gd name="T70" fmla="*/ 29 w 81"/>
                  <a:gd name="T71" fmla="*/ 4 h 34"/>
                  <a:gd name="T72" fmla="*/ 32 w 81"/>
                  <a:gd name="T73" fmla="*/ 2 h 34"/>
                  <a:gd name="T74" fmla="*/ 38 w 81"/>
                  <a:gd name="T75" fmla="*/ 2 h 34"/>
                  <a:gd name="T76" fmla="*/ 51 w 81"/>
                  <a:gd name="T77" fmla="*/ 1 h 34"/>
                  <a:gd name="T78" fmla="*/ 55 w 81"/>
                  <a:gd name="T79" fmla="*/ 1 h 34"/>
                  <a:gd name="T80" fmla="*/ 59 w 81"/>
                  <a:gd name="T81" fmla="*/ 2 h 34"/>
                  <a:gd name="T82" fmla="*/ 57 w 81"/>
                  <a:gd name="T83" fmla="*/ 5 h 34"/>
                  <a:gd name="T84" fmla="*/ 53 w 81"/>
                  <a:gd name="T85" fmla="*/ 8 h 34"/>
                  <a:gd name="T86" fmla="*/ 51 w 81"/>
                  <a:gd name="T87" fmla="*/ 11 h 34"/>
                  <a:gd name="T88" fmla="*/ 55 w 81"/>
                  <a:gd name="T89" fmla="*/ 10 h 34"/>
                  <a:gd name="T90" fmla="*/ 59 w 81"/>
                  <a:gd name="T91" fmla="*/ 7 h 34"/>
                  <a:gd name="T92" fmla="*/ 65 w 81"/>
                  <a:gd name="T93"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 h="34">
                    <a:moveTo>
                      <a:pt x="65" y="5"/>
                    </a:moveTo>
                    <a:cubicBezTo>
                      <a:pt x="70" y="4"/>
                      <a:pt x="69" y="3"/>
                      <a:pt x="71" y="4"/>
                    </a:cubicBezTo>
                    <a:cubicBezTo>
                      <a:pt x="73" y="4"/>
                      <a:pt x="74" y="5"/>
                      <a:pt x="76" y="7"/>
                    </a:cubicBezTo>
                    <a:cubicBezTo>
                      <a:pt x="78" y="8"/>
                      <a:pt x="81" y="8"/>
                      <a:pt x="81" y="9"/>
                    </a:cubicBezTo>
                    <a:cubicBezTo>
                      <a:pt x="81" y="10"/>
                      <a:pt x="78" y="11"/>
                      <a:pt x="78" y="13"/>
                    </a:cubicBezTo>
                    <a:cubicBezTo>
                      <a:pt x="78" y="14"/>
                      <a:pt x="78" y="14"/>
                      <a:pt x="78" y="18"/>
                    </a:cubicBezTo>
                    <a:cubicBezTo>
                      <a:pt x="78" y="21"/>
                      <a:pt x="77" y="20"/>
                      <a:pt x="76" y="21"/>
                    </a:cubicBezTo>
                    <a:cubicBezTo>
                      <a:pt x="76" y="22"/>
                      <a:pt x="71" y="22"/>
                      <a:pt x="70" y="22"/>
                    </a:cubicBezTo>
                    <a:cubicBezTo>
                      <a:pt x="70" y="22"/>
                      <a:pt x="71" y="24"/>
                      <a:pt x="73" y="25"/>
                    </a:cubicBezTo>
                    <a:cubicBezTo>
                      <a:pt x="75" y="25"/>
                      <a:pt x="78" y="26"/>
                      <a:pt x="79" y="27"/>
                    </a:cubicBezTo>
                    <a:cubicBezTo>
                      <a:pt x="79" y="28"/>
                      <a:pt x="81" y="29"/>
                      <a:pt x="80" y="30"/>
                    </a:cubicBezTo>
                    <a:cubicBezTo>
                      <a:pt x="79" y="32"/>
                      <a:pt x="77" y="33"/>
                      <a:pt x="73" y="33"/>
                    </a:cubicBezTo>
                    <a:cubicBezTo>
                      <a:pt x="69" y="34"/>
                      <a:pt x="63" y="34"/>
                      <a:pt x="60" y="34"/>
                    </a:cubicBezTo>
                    <a:cubicBezTo>
                      <a:pt x="57" y="34"/>
                      <a:pt x="55" y="34"/>
                      <a:pt x="53" y="33"/>
                    </a:cubicBezTo>
                    <a:cubicBezTo>
                      <a:pt x="51" y="32"/>
                      <a:pt x="46" y="29"/>
                      <a:pt x="45" y="29"/>
                    </a:cubicBezTo>
                    <a:cubicBezTo>
                      <a:pt x="43" y="29"/>
                      <a:pt x="33" y="30"/>
                      <a:pt x="33" y="29"/>
                    </a:cubicBezTo>
                    <a:cubicBezTo>
                      <a:pt x="33" y="28"/>
                      <a:pt x="34" y="27"/>
                      <a:pt x="32" y="27"/>
                    </a:cubicBezTo>
                    <a:cubicBezTo>
                      <a:pt x="29" y="27"/>
                      <a:pt x="25" y="28"/>
                      <a:pt x="24" y="28"/>
                    </a:cubicBezTo>
                    <a:cubicBezTo>
                      <a:pt x="23" y="27"/>
                      <a:pt x="22" y="27"/>
                      <a:pt x="22" y="26"/>
                    </a:cubicBezTo>
                    <a:cubicBezTo>
                      <a:pt x="21" y="25"/>
                      <a:pt x="23" y="25"/>
                      <a:pt x="21" y="24"/>
                    </a:cubicBezTo>
                    <a:cubicBezTo>
                      <a:pt x="20" y="24"/>
                      <a:pt x="18" y="25"/>
                      <a:pt x="18" y="23"/>
                    </a:cubicBezTo>
                    <a:cubicBezTo>
                      <a:pt x="19" y="21"/>
                      <a:pt x="19" y="19"/>
                      <a:pt x="18" y="18"/>
                    </a:cubicBezTo>
                    <a:cubicBezTo>
                      <a:pt x="17" y="18"/>
                      <a:pt x="14" y="19"/>
                      <a:pt x="14" y="18"/>
                    </a:cubicBezTo>
                    <a:cubicBezTo>
                      <a:pt x="13" y="17"/>
                      <a:pt x="15" y="18"/>
                      <a:pt x="14" y="17"/>
                    </a:cubicBezTo>
                    <a:cubicBezTo>
                      <a:pt x="13" y="16"/>
                      <a:pt x="13" y="14"/>
                      <a:pt x="12" y="15"/>
                    </a:cubicBezTo>
                    <a:cubicBezTo>
                      <a:pt x="11" y="15"/>
                      <a:pt x="6" y="19"/>
                      <a:pt x="5" y="18"/>
                    </a:cubicBezTo>
                    <a:cubicBezTo>
                      <a:pt x="4" y="17"/>
                      <a:pt x="0" y="15"/>
                      <a:pt x="2" y="15"/>
                    </a:cubicBezTo>
                    <a:cubicBezTo>
                      <a:pt x="5" y="15"/>
                      <a:pt x="6" y="17"/>
                      <a:pt x="7" y="16"/>
                    </a:cubicBezTo>
                    <a:cubicBezTo>
                      <a:pt x="8" y="15"/>
                      <a:pt x="12" y="12"/>
                      <a:pt x="14" y="11"/>
                    </a:cubicBezTo>
                    <a:cubicBezTo>
                      <a:pt x="16" y="10"/>
                      <a:pt x="16" y="10"/>
                      <a:pt x="18" y="10"/>
                    </a:cubicBezTo>
                    <a:cubicBezTo>
                      <a:pt x="19" y="10"/>
                      <a:pt x="20" y="11"/>
                      <a:pt x="20" y="10"/>
                    </a:cubicBezTo>
                    <a:cubicBezTo>
                      <a:pt x="20" y="9"/>
                      <a:pt x="18" y="8"/>
                      <a:pt x="18" y="7"/>
                    </a:cubicBezTo>
                    <a:cubicBezTo>
                      <a:pt x="18" y="6"/>
                      <a:pt x="19" y="5"/>
                      <a:pt x="20" y="5"/>
                    </a:cubicBezTo>
                    <a:cubicBezTo>
                      <a:pt x="21" y="5"/>
                      <a:pt x="22" y="5"/>
                      <a:pt x="23" y="4"/>
                    </a:cubicBezTo>
                    <a:cubicBezTo>
                      <a:pt x="24" y="3"/>
                      <a:pt x="24" y="2"/>
                      <a:pt x="25" y="2"/>
                    </a:cubicBezTo>
                    <a:cubicBezTo>
                      <a:pt x="27" y="3"/>
                      <a:pt x="28" y="5"/>
                      <a:pt x="29" y="4"/>
                    </a:cubicBezTo>
                    <a:cubicBezTo>
                      <a:pt x="30" y="3"/>
                      <a:pt x="31" y="2"/>
                      <a:pt x="32" y="2"/>
                    </a:cubicBezTo>
                    <a:cubicBezTo>
                      <a:pt x="33" y="2"/>
                      <a:pt x="32" y="3"/>
                      <a:pt x="38" y="2"/>
                    </a:cubicBezTo>
                    <a:cubicBezTo>
                      <a:pt x="45" y="2"/>
                      <a:pt x="48" y="2"/>
                      <a:pt x="51" y="1"/>
                    </a:cubicBezTo>
                    <a:cubicBezTo>
                      <a:pt x="55" y="0"/>
                      <a:pt x="53" y="1"/>
                      <a:pt x="55" y="1"/>
                    </a:cubicBezTo>
                    <a:cubicBezTo>
                      <a:pt x="57" y="2"/>
                      <a:pt x="58" y="1"/>
                      <a:pt x="59" y="2"/>
                    </a:cubicBezTo>
                    <a:cubicBezTo>
                      <a:pt x="59" y="4"/>
                      <a:pt x="58" y="4"/>
                      <a:pt x="57" y="5"/>
                    </a:cubicBezTo>
                    <a:cubicBezTo>
                      <a:pt x="55" y="6"/>
                      <a:pt x="54" y="7"/>
                      <a:pt x="53" y="8"/>
                    </a:cubicBezTo>
                    <a:cubicBezTo>
                      <a:pt x="52" y="10"/>
                      <a:pt x="50" y="11"/>
                      <a:pt x="51" y="11"/>
                    </a:cubicBezTo>
                    <a:cubicBezTo>
                      <a:pt x="51" y="11"/>
                      <a:pt x="54" y="12"/>
                      <a:pt x="55" y="10"/>
                    </a:cubicBezTo>
                    <a:cubicBezTo>
                      <a:pt x="57" y="9"/>
                      <a:pt x="57" y="7"/>
                      <a:pt x="59" y="7"/>
                    </a:cubicBezTo>
                    <a:cubicBezTo>
                      <a:pt x="60" y="6"/>
                      <a:pt x="64" y="6"/>
                      <a:pt x="65" y="5"/>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44" name="Freeform 715">
                <a:extLst>
                  <a:ext uri="{FF2B5EF4-FFF2-40B4-BE49-F238E27FC236}">
                    <a16:creationId xmlns:a16="http://schemas.microsoft.com/office/drawing/2014/main" id="{A1780282-B1D2-504F-A115-21427A1EC316}"/>
                  </a:ext>
                </a:extLst>
              </p:cNvPr>
              <p:cNvSpPr>
                <a:spLocks/>
              </p:cNvSpPr>
              <p:nvPr/>
            </p:nvSpPr>
            <p:spPr bwMode="auto">
              <a:xfrm>
                <a:off x="6800850" y="1433513"/>
                <a:ext cx="157163" cy="87313"/>
              </a:xfrm>
              <a:custGeom>
                <a:avLst/>
                <a:gdLst>
                  <a:gd name="T0" fmla="*/ 24 w 68"/>
                  <a:gd name="T1" fmla="*/ 4 h 38"/>
                  <a:gd name="T2" fmla="*/ 21 w 68"/>
                  <a:gd name="T3" fmla="*/ 6 h 38"/>
                  <a:gd name="T4" fmla="*/ 21 w 68"/>
                  <a:gd name="T5" fmla="*/ 10 h 38"/>
                  <a:gd name="T6" fmla="*/ 25 w 68"/>
                  <a:gd name="T7" fmla="*/ 12 h 38"/>
                  <a:gd name="T8" fmla="*/ 18 w 68"/>
                  <a:gd name="T9" fmla="*/ 12 h 38"/>
                  <a:gd name="T10" fmla="*/ 17 w 68"/>
                  <a:gd name="T11" fmla="*/ 16 h 38"/>
                  <a:gd name="T12" fmla="*/ 20 w 68"/>
                  <a:gd name="T13" fmla="*/ 18 h 38"/>
                  <a:gd name="T14" fmla="*/ 13 w 68"/>
                  <a:gd name="T15" fmla="*/ 18 h 38"/>
                  <a:gd name="T16" fmla="*/ 9 w 68"/>
                  <a:gd name="T17" fmla="*/ 21 h 38"/>
                  <a:gd name="T18" fmla="*/ 7 w 68"/>
                  <a:gd name="T19" fmla="*/ 26 h 38"/>
                  <a:gd name="T20" fmla="*/ 5 w 68"/>
                  <a:gd name="T21" fmla="*/ 30 h 38"/>
                  <a:gd name="T22" fmla="*/ 0 w 68"/>
                  <a:gd name="T23" fmla="*/ 35 h 38"/>
                  <a:gd name="T24" fmla="*/ 2 w 68"/>
                  <a:gd name="T25" fmla="*/ 37 h 38"/>
                  <a:gd name="T26" fmla="*/ 8 w 68"/>
                  <a:gd name="T27" fmla="*/ 37 h 38"/>
                  <a:gd name="T28" fmla="*/ 21 w 68"/>
                  <a:gd name="T29" fmla="*/ 32 h 38"/>
                  <a:gd name="T30" fmla="*/ 33 w 68"/>
                  <a:gd name="T31" fmla="*/ 31 h 38"/>
                  <a:gd name="T32" fmla="*/ 38 w 68"/>
                  <a:gd name="T33" fmla="*/ 33 h 38"/>
                  <a:gd name="T34" fmla="*/ 40 w 68"/>
                  <a:gd name="T35" fmla="*/ 30 h 38"/>
                  <a:gd name="T36" fmla="*/ 51 w 68"/>
                  <a:gd name="T37" fmla="*/ 29 h 38"/>
                  <a:gd name="T38" fmla="*/ 61 w 68"/>
                  <a:gd name="T39" fmla="*/ 28 h 38"/>
                  <a:gd name="T40" fmla="*/ 67 w 68"/>
                  <a:gd name="T41" fmla="*/ 24 h 38"/>
                  <a:gd name="T42" fmla="*/ 67 w 68"/>
                  <a:gd name="T43" fmla="*/ 21 h 38"/>
                  <a:gd name="T44" fmla="*/ 65 w 68"/>
                  <a:gd name="T45" fmla="*/ 16 h 38"/>
                  <a:gd name="T46" fmla="*/ 57 w 68"/>
                  <a:gd name="T47" fmla="*/ 17 h 38"/>
                  <a:gd name="T48" fmla="*/ 57 w 68"/>
                  <a:gd name="T49" fmla="*/ 14 h 38"/>
                  <a:gd name="T50" fmla="*/ 52 w 68"/>
                  <a:gd name="T51" fmla="*/ 12 h 38"/>
                  <a:gd name="T52" fmla="*/ 51 w 68"/>
                  <a:gd name="T53" fmla="*/ 9 h 38"/>
                  <a:gd name="T54" fmla="*/ 47 w 68"/>
                  <a:gd name="T55" fmla="*/ 8 h 38"/>
                  <a:gd name="T56" fmla="*/ 37 w 68"/>
                  <a:gd name="T57" fmla="*/ 11 h 38"/>
                  <a:gd name="T58" fmla="*/ 38 w 68"/>
                  <a:gd name="T59" fmla="*/ 6 h 38"/>
                  <a:gd name="T60" fmla="*/ 42 w 68"/>
                  <a:gd name="T61" fmla="*/ 4 h 38"/>
                  <a:gd name="T62" fmla="*/ 36 w 68"/>
                  <a:gd name="T63" fmla="*/ 3 h 38"/>
                  <a:gd name="T64" fmla="*/ 33 w 68"/>
                  <a:gd name="T65" fmla="*/ 1 h 38"/>
                  <a:gd name="T66" fmla="*/ 31 w 68"/>
                  <a:gd name="T67" fmla="*/ 5 h 38"/>
                  <a:gd name="T68" fmla="*/ 27 w 68"/>
                  <a:gd name="T69" fmla="*/ 3 h 38"/>
                  <a:gd name="T70" fmla="*/ 24 w 68"/>
                  <a:gd name="T71"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 h="38">
                    <a:moveTo>
                      <a:pt x="24" y="4"/>
                    </a:moveTo>
                    <a:cubicBezTo>
                      <a:pt x="22" y="5"/>
                      <a:pt x="22" y="5"/>
                      <a:pt x="21" y="6"/>
                    </a:cubicBezTo>
                    <a:cubicBezTo>
                      <a:pt x="21" y="7"/>
                      <a:pt x="19" y="9"/>
                      <a:pt x="21" y="10"/>
                    </a:cubicBezTo>
                    <a:cubicBezTo>
                      <a:pt x="22" y="11"/>
                      <a:pt x="26" y="12"/>
                      <a:pt x="25" y="12"/>
                    </a:cubicBezTo>
                    <a:cubicBezTo>
                      <a:pt x="23" y="13"/>
                      <a:pt x="19" y="11"/>
                      <a:pt x="18" y="12"/>
                    </a:cubicBezTo>
                    <a:cubicBezTo>
                      <a:pt x="17" y="13"/>
                      <a:pt x="14" y="15"/>
                      <a:pt x="17" y="16"/>
                    </a:cubicBezTo>
                    <a:cubicBezTo>
                      <a:pt x="19" y="17"/>
                      <a:pt x="21" y="17"/>
                      <a:pt x="20" y="18"/>
                    </a:cubicBezTo>
                    <a:cubicBezTo>
                      <a:pt x="19" y="19"/>
                      <a:pt x="14" y="17"/>
                      <a:pt x="13" y="18"/>
                    </a:cubicBezTo>
                    <a:cubicBezTo>
                      <a:pt x="11" y="19"/>
                      <a:pt x="10" y="19"/>
                      <a:pt x="9" y="21"/>
                    </a:cubicBezTo>
                    <a:cubicBezTo>
                      <a:pt x="9" y="23"/>
                      <a:pt x="7" y="25"/>
                      <a:pt x="7" y="26"/>
                    </a:cubicBezTo>
                    <a:cubicBezTo>
                      <a:pt x="6" y="27"/>
                      <a:pt x="6" y="28"/>
                      <a:pt x="5" y="30"/>
                    </a:cubicBezTo>
                    <a:cubicBezTo>
                      <a:pt x="4" y="31"/>
                      <a:pt x="0" y="34"/>
                      <a:pt x="0" y="35"/>
                    </a:cubicBezTo>
                    <a:cubicBezTo>
                      <a:pt x="1" y="36"/>
                      <a:pt x="1" y="37"/>
                      <a:pt x="2" y="37"/>
                    </a:cubicBezTo>
                    <a:cubicBezTo>
                      <a:pt x="4" y="38"/>
                      <a:pt x="6" y="38"/>
                      <a:pt x="8" y="37"/>
                    </a:cubicBezTo>
                    <a:cubicBezTo>
                      <a:pt x="10" y="36"/>
                      <a:pt x="14" y="34"/>
                      <a:pt x="21" y="32"/>
                    </a:cubicBezTo>
                    <a:cubicBezTo>
                      <a:pt x="28" y="31"/>
                      <a:pt x="30" y="29"/>
                      <a:pt x="33" y="31"/>
                    </a:cubicBezTo>
                    <a:cubicBezTo>
                      <a:pt x="37" y="33"/>
                      <a:pt x="37" y="35"/>
                      <a:pt x="38" y="33"/>
                    </a:cubicBezTo>
                    <a:cubicBezTo>
                      <a:pt x="39" y="32"/>
                      <a:pt x="37" y="31"/>
                      <a:pt x="40" y="30"/>
                    </a:cubicBezTo>
                    <a:cubicBezTo>
                      <a:pt x="44" y="30"/>
                      <a:pt x="49" y="29"/>
                      <a:pt x="51" y="29"/>
                    </a:cubicBezTo>
                    <a:cubicBezTo>
                      <a:pt x="54" y="29"/>
                      <a:pt x="59" y="29"/>
                      <a:pt x="61" y="28"/>
                    </a:cubicBezTo>
                    <a:cubicBezTo>
                      <a:pt x="63" y="27"/>
                      <a:pt x="67" y="25"/>
                      <a:pt x="67" y="24"/>
                    </a:cubicBezTo>
                    <a:cubicBezTo>
                      <a:pt x="68" y="23"/>
                      <a:pt x="68" y="22"/>
                      <a:pt x="67" y="21"/>
                    </a:cubicBezTo>
                    <a:cubicBezTo>
                      <a:pt x="67" y="20"/>
                      <a:pt x="66" y="16"/>
                      <a:pt x="65" y="16"/>
                    </a:cubicBezTo>
                    <a:cubicBezTo>
                      <a:pt x="64" y="17"/>
                      <a:pt x="58" y="17"/>
                      <a:pt x="57" y="17"/>
                    </a:cubicBezTo>
                    <a:cubicBezTo>
                      <a:pt x="56" y="16"/>
                      <a:pt x="60" y="15"/>
                      <a:pt x="57" y="14"/>
                    </a:cubicBezTo>
                    <a:cubicBezTo>
                      <a:pt x="55" y="13"/>
                      <a:pt x="53" y="13"/>
                      <a:pt x="52" y="12"/>
                    </a:cubicBezTo>
                    <a:cubicBezTo>
                      <a:pt x="52" y="10"/>
                      <a:pt x="53" y="9"/>
                      <a:pt x="51" y="9"/>
                    </a:cubicBezTo>
                    <a:cubicBezTo>
                      <a:pt x="50" y="8"/>
                      <a:pt x="49" y="7"/>
                      <a:pt x="47" y="8"/>
                    </a:cubicBezTo>
                    <a:cubicBezTo>
                      <a:pt x="46" y="8"/>
                      <a:pt x="37" y="12"/>
                      <a:pt x="37" y="11"/>
                    </a:cubicBezTo>
                    <a:cubicBezTo>
                      <a:pt x="36" y="9"/>
                      <a:pt x="36" y="7"/>
                      <a:pt x="38" y="6"/>
                    </a:cubicBezTo>
                    <a:cubicBezTo>
                      <a:pt x="41" y="5"/>
                      <a:pt x="43" y="6"/>
                      <a:pt x="42" y="4"/>
                    </a:cubicBezTo>
                    <a:cubicBezTo>
                      <a:pt x="41" y="3"/>
                      <a:pt x="38" y="4"/>
                      <a:pt x="36" y="3"/>
                    </a:cubicBezTo>
                    <a:cubicBezTo>
                      <a:pt x="34" y="2"/>
                      <a:pt x="34" y="0"/>
                      <a:pt x="33" y="1"/>
                    </a:cubicBezTo>
                    <a:cubicBezTo>
                      <a:pt x="31" y="3"/>
                      <a:pt x="32" y="5"/>
                      <a:pt x="31" y="5"/>
                    </a:cubicBezTo>
                    <a:cubicBezTo>
                      <a:pt x="29" y="6"/>
                      <a:pt x="28" y="3"/>
                      <a:pt x="27" y="3"/>
                    </a:cubicBezTo>
                    <a:cubicBezTo>
                      <a:pt x="25" y="3"/>
                      <a:pt x="24" y="4"/>
                      <a:pt x="24" y="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45" name="Freeform 718">
                <a:extLst>
                  <a:ext uri="{FF2B5EF4-FFF2-40B4-BE49-F238E27FC236}">
                    <a16:creationId xmlns:a16="http://schemas.microsoft.com/office/drawing/2014/main" id="{F0819BCA-7B6E-B34F-89D2-5CCE532351AC}"/>
                  </a:ext>
                </a:extLst>
              </p:cNvPr>
              <p:cNvSpPr>
                <a:spLocks/>
              </p:cNvSpPr>
              <p:nvPr/>
            </p:nvSpPr>
            <p:spPr bwMode="auto">
              <a:xfrm>
                <a:off x="7856537" y="4146550"/>
                <a:ext cx="252413" cy="206375"/>
              </a:xfrm>
              <a:custGeom>
                <a:avLst/>
                <a:gdLst>
                  <a:gd name="T0" fmla="*/ 7 w 110"/>
                  <a:gd name="T1" fmla="*/ 72 h 89"/>
                  <a:gd name="T2" fmla="*/ 16 w 110"/>
                  <a:gd name="T3" fmla="*/ 72 h 89"/>
                  <a:gd name="T4" fmla="*/ 24 w 110"/>
                  <a:gd name="T5" fmla="*/ 71 h 89"/>
                  <a:gd name="T6" fmla="*/ 27 w 110"/>
                  <a:gd name="T7" fmla="*/ 68 h 89"/>
                  <a:gd name="T8" fmla="*/ 21 w 110"/>
                  <a:gd name="T9" fmla="*/ 64 h 89"/>
                  <a:gd name="T10" fmla="*/ 16 w 110"/>
                  <a:gd name="T11" fmla="*/ 62 h 89"/>
                  <a:gd name="T12" fmla="*/ 17 w 110"/>
                  <a:gd name="T13" fmla="*/ 61 h 89"/>
                  <a:gd name="T14" fmla="*/ 23 w 110"/>
                  <a:gd name="T15" fmla="*/ 62 h 89"/>
                  <a:gd name="T16" fmla="*/ 30 w 110"/>
                  <a:gd name="T17" fmla="*/ 62 h 89"/>
                  <a:gd name="T18" fmla="*/ 28 w 110"/>
                  <a:gd name="T19" fmla="*/ 58 h 89"/>
                  <a:gd name="T20" fmla="*/ 33 w 110"/>
                  <a:gd name="T21" fmla="*/ 58 h 89"/>
                  <a:gd name="T22" fmla="*/ 31 w 110"/>
                  <a:gd name="T23" fmla="*/ 52 h 89"/>
                  <a:gd name="T24" fmla="*/ 35 w 110"/>
                  <a:gd name="T25" fmla="*/ 55 h 89"/>
                  <a:gd name="T26" fmla="*/ 40 w 110"/>
                  <a:gd name="T27" fmla="*/ 55 h 89"/>
                  <a:gd name="T28" fmla="*/ 42 w 110"/>
                  <a:gd name="T29" fmla="*/ 54 h 89"/>
                  <a:gd name="T30" fmla="*/ 46 w 110"/>
                  <a:gd name="T31" fmla="*/ 56 h 89"/>
                  <a:gd name="T32" fmla="*/ 58 w 110"/>
                  <a:gd name="T33" fmla="*/ 59 h 89"/>
                  <a:gd name="T34" fmla="*/ 64 w 110"/>
                  <a:gd name="T35" fmla="*/ 70 h 89"/>
                  <a:gd name="T36" fmla="*/ 69 w 110"/>
                  <a:gd name="T37" fmla="*/ 70 h 89"/>
                  <a:gd name="T38" fmla="*/ 72 w 110"/>
                  <a:gd name="T39" fmla="*/ 75 h 89"/>
                  <a:gd name="T40" fmla="*/ 78 w 110"/>
                  <a:gd name="T41" fmla="*/ 82 h 89"/>
                  <a:gd name="T42" fmla="*/ 97 w 110"/>
                  <a:gd name="T43" fmla="*/ 84 h 89"/>
                  <a:gd name="T44" fmla="*/ 104 w 110"/>
                  <a:gd name="T45" fmla="*/ 89 h 89"/>
                  <a:gd name="T46" fmla="*/ 105 w 110"/>
                  <a:gd name="T47" fmla="*/ 85 h 89"/>
                  <a:gd name="T48" fmla="*/ 108 w 110"/>
                  <a:gd name="T49" fmla="*/ 83 h 89"/>
                  <a:gd name="T50" fmla="*/ 98 w 110"/>
                  <a:gd name="T51" fmla="*/ 80 h 89"/>
                  <a:gd name="T52" fmla="*/ 95 w 110"/>
                  <a:gd name="T53" fmla="*/ 77 h 89"/>
                  <a:gd name="T54" fmla="*/ 92 w 110"/>
                  <a:gd name="T55" fmla="*/ 71 h 89"/>
                  <a:gd name="T56" fmla="*/ 82 w 110"/>
                  <a:gd name="T57" fmla="*/ 65 h 89"/>
                  <a:gd name="T58" fmla="*/ 70 w 110"/>
                  <a:gd name="T59" fmla="*/ 53 h 89"/>
                  <a:gd name="T60" fmla="*/ 68 w 110"/>
                  <a:gd name="T61" fmla="*/ 45 h 89"/>
                  <a:gd name="T62" fmla="*/ 76 w 110"/>
                  <a:gd name="T63" fmla="*/ 44 h 89"/>
                  <a:gd name="T64" fmla="*/ 74 w 110"/>
                  <a:gd name="T65" fmla="*/ 37 h 89"/>
                  <a:gd name="T66" fmla="*/ 64 w 110"/>
                  <a:gd name="T67" fmla="*/ 35 h 89"/>
                  <a:gd name="T68" fmla="*/ 56 w 110"/>
                  <a:gd name="T69" fmla="*/ 32 h 89"/>
                  <a:gd name="T70" fmla="*/ 54 w 110"/>
                  <a:gd name="T71" fmla="*/ 26 h 89"/>
                  <a:gd name="T72" fmla="*/ 44 w 110"/>
                  <a:gd name="T73" fmla="*/ 17 h 89"/>
                  <a:gd name="T74" fmla="*/ 35 w 110"/>
                  <a:gd name="T75" fmla="*/ 12 h 89"/>
                  <a:gd name="T76" fmla="*/ 4 w 110"/>
                  <a:gd name="T77" fmla="*/ 0 h 89"/>
                  <a:gd name="T78" fmla="*/ 2 w 110"/>
                  <a:gd name="T79" fmla="*/ 32 h 89"/>
                  <a:gd name="T80" fmla="*/ 0 w 110"/>
                  <a:gd name="T81" fmla="*/ 45 h 89"/>
                  <a:gd name="T82" fmla="*/ 1 w 110"/>
                  <a:gd name="T83" fmla="*/ 46 h 89"/>
                  <a:gd name="T84" fmla="*/ 3 w 110"/>
                  <a:gd name="T85" fmla="*/ 7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0" h="89">
                    <a:moveTo>
                      <a:pt x="3" y="72"/>
                    </a:moveTo>
                    <a:cubicBezTo>
                      <a:pt x="4" y="73"/>
                      <a:pt x="5" y="73"/>
                      <a:pt x="7" y="72"/>
                    </a:cubicBezTo>
                    <a:cubicBezTo>
                      <a:pt x="8" y="71"/>
                      <a:pt x="12" y="71"/>
                      <a:pt x="13" y="72"/>
                    </a:cubicBezTo>
                    <a:cubicBezTo>
                      <a:pt x="14" y="72"/>
                      <a:pt x="15" y="71"/>
                      <a:pt x="16" y="72"/>
                    </a:cubicBezTo>
                    <a:cubicBezTo>
                      <a:pt x="18" y="73"/>
                      <a:pt x="18" y="74"/>
                      <a:pt x="20" y="73"/>
                    </a:cubicBezTo>
                    <a:cubicBezTo>
                      <a:pt x="22" y="73"/>
                      <a:pt x="23" y="71"/>
                      <a:pt x="24" y="71"/>
                    </a:cubicBezTo>
                    <a:cubicBezTo>
                      <a:pt x="26" y="71"/>
                      <a:pt x="27" y="71"/>
                      <a:pt x="27" y="70"/>
                    </a:cubicBezTo>
                    <a:cubicBezTo>
                      <a:pt x="27" y="69"/>
                      <a:pt x="28" y="69"/>
                      <a:pt x="27" y="68"/>
                    </a:cubicBezTo>
                    <a:cubicBezTo>
                      <a:pt x="27" y="67"/>
                      <a:pt x="26" y="65"/>
                      <a:pt x="25" y="65"/>
                    </a:cubicBezTo>
                    <a:cubicBezTo>
                      <a:pt x="23" y="65"/>
                      <a:pt x="23" y="64"/>
                      <a:pt x="21" y="64"/>
                    </a:cubicBezTo>
                    <a:cubicBezTo>
                      <a:pt x="20" y="64"/>
                      <a:pt x="19" y="64"/>
                      <a:pt x="18" y="64"/>
                    </a:cubicBezTo>
                    <a:cubicBezTo>
                      <a:pt x="17" y="64"/>
                      <a:pt x="18" y="62"/>
                      <a:pt x="16" y="62"/>
                    </a:cubicBezTo>
                    <a:cubicBezTo>
                      <a:pt x="15" y="62"/>
                      <a:pt x="12" y="63"/>
                      <a:pt x="13" y="62"/>
                    </a:cubicBezTo>
                    <a:cubicBezTo>
                      <a:pt x="13" y="61"/>
                      <a:pt x="15" y="61"/>
                      <a:pt x="17" y="61"/>
                    </a:cubicBezTo>
                    <a:cubicBezTo>
                      <a:pt x="18" y="61"/>
                      <a:pt x="18" y="62"/>
                      <a:pt x="20" y="62"/>
                    </a:cubicBezTo>
                    <a:cubicBezTo>
                      <a:pt x="22" y="62"/>
                      <a:pt x="21" y="61"/>
                      <a:pt x="23" y="62"/>
                    </a:cubicBezTo>
                    <a:cubicBezTo>
                      <a:pt x="26" y="63"/>
                      <a:pt x="25" y="63"/>
                      <a:pt x="27" y="62"/>
                    </a:cubicBezTo>
                    <a:cubicBezTo>
                      <a:pt x="29" y="62"/>
                      <a:pt x="30" y="62"/>
                      <a:pt x="30" y="62"/>
                    </a:cubicBezTo>
                    <a:cubicBezTo>
                      <a:pt x="30" y="61"/>
                      <a:pt x="26" y="59"/>
                      <a:pt x="27" y="58"/>
                    </a:cubicBezTo>
                    <a:cubicBezTo>
                      <a:pt x="27" y="57"/>
                      <a:pt x="27" y="57"/>
                      <a:pt x="28" y="58"/>
                    </a:cubicBezTo>
                    <a:cubicBezTo>
                      <a:pt x="30" y="58"/>
                      <a:pt x="30" y="59"/>
                      <a:pt x="31" y="59"/>
                    </a:cubicBezTo>
                    <a:cubicBezTo>
                      <a:pt x="32" y="59"/>
                      <a:pt x="33" y="59"/>
                      <a:pt x="33" y="58"/>
                    </a:cubicBezTo>
                    <a:cubicBezTo>
                      <a:pt x="33" y="57"/>
                      <a:pt x="31" y="55"/>
                      <a:pt x="31" y="54"/>
                    </a:cubicBezTo>
                    <a:cubicBezTo>
                      <a:pt x="31" y="53"/>
                      <a:pt x="30" y="52"/>
                      <a:pt x="31" y="52"/>
                    </a:cubicBezTo>
                    <a:cubicBezTo>
                      <a:pt x="32" y="52"/>
                      <a:pt x="32" y="53"/>
                      <a:pt x="33" y="54"/>
                    </a:cubicBezTo>
                    <a:cubicBezTo>
                      <a:pt x="34" y="55"/>
                      <a:pt x="34" y="55"/>
                      <a:pt x="35" y="55"/>
                    </a:cubicBezTo>
                    <a:cubicBezTo>
                      <a:pt x="36" y="55"/>
                      <a:pt x="36" y="54"/>
                      <a:pt x="37" y="54"/>
                    </a:cubicBezTo>
                    <a:cubicBezTo>
                      <a:pt x="38" y="54"/>
                      <a:pt x="39" y="55"/>
                      <a:pt x="40" y="55"/>
                    </a:cubicBezTo>
                    <a:cubicBezTo>
                      <a:pt x="40" y="54"/>
                      <a:pt x="40" y="53"/>
                      <a:pt x="41" y="53"/>
                    </a:cubicBezTo>
                    <a:cubicBezTo>
                      <a:pt x="41" y="53"/>
                      <a:pt x="42" y="54"/>
                      <a:pt x="42" y="54"/>
                    </a:cubicBezTo>
                    <a:cubicBezTo>
                      <a:pt x="43" y="54"/>
                      <a:pt x="44" y="53"/>
                      <a:pt x="44" y="54"/>
                    </a:cubicBezTo>
                    <a:cubicBezTo>
                      <a:pt x="45" y="55"/>
                      <a:pt x="43" y="56"/>
                      <a:pt x="46" y="56"/>
                    </a:cubicBezTo>
                    <a:cubicBezTo>
                      <a:pt x="48" y="57"/>
                      <a:pt x="48" y="57"/>
                      <a:pt x="52" y="57"/>
                    </a:cubicBezTo>
                    <a:cubicBezTo>
                      <a:pt x="55" y="57"/>
                      <a:pt x="57" y="58"/>
                      <a:pt x="58" y="59"/>
                    </a:cubicBezTo>
                    <a:cubicBezTo>
                      <a:pt x="59" y="61"/>
                      <a:pt x="62" y="65"/>
                      <a:pt x="62" y="66"/>
                    </a:cubicBezTo>
                    <a:cubicBezTo>
                      <a:pt x="63" y="67"/>
                      <a:pt x="63" y="69"/>
                      <a:pt x="64" y="70"/>
                    </a:cubicBezTo>
                    <a:cubicBezTo>
                      <a:pt x="65" y="70"/>
                      <a:pt x="66" y="71"/>
                      <a:pt x="67" y="71"/>
                    </a:cubicBezTo>
                    <a:cubicBezTo>
                      <a:pt x="67" y="71"/>
                      <a:pt x="68" y="69"/>
                      <a:pt x="69" y="70"/>
                    </a:cubicBezTo>
                    <a:cubicBezTo>
                      <a:pt x="69" y="71"/>
                      <a:pt x="68" y="74"/>
                      <a:pt x="69" y="74"/>
                    </a:cubicBezTo>
                    <a:cubicBezTo>
                      <a:pt x="70" y="75"/>
                      <a:pt x="71" y="74"/>
                      <a:pt x="72" y="75"/>
                    </a:cubicBezTo>
                    <a:cubicBezTo>
                      <a:pt x="72" y="76"/>
                      <a:pt x="74" y="78"/>
                      <a:pt x="75" y="80"/>
                    </a:cubicBezTo>
                    <a:cubicBezTo>
                      <a:pt x="76" y="81"/>
                      <a:pt x="75" y="82"/>
                      <a:pt x="78" y="82"/>
                    </a:cubicBezTo>
                    <a:cubicBezTo>
                      <a:pt x="80" y="83"/>
                      <a:pt x="86" y="84"/>
                      <a:pt x="90" y="84"/>
                    </a:cubicBezTo>
                    <a:cubicBezTo>
                      <a:pt x="94" y="84"/>
                      <a:pt x="95" y="84"/>
                      <a:pt x="97" y="84"/>
                    </a:cubicBezTo>
                    <a:cubicBezTo>
                      <a:pt x="99" y="85"/>
                      <a:pt x="101" y="85"/>
                      <a:pt x="102" y="86"/>
                    </a:cubicBezTo>
                    <a:cubicBezTo>
                      <a:pt x="103" y="87"/>
                      <a:pt x="103" y="89"/>
                      <a:pt x="104" y="89"/>
                    </a:cubicBezTo>
                    <a:cubicBezTo>
                      <a:pt x="106" y="88"/>
                      <a:pt x="108" y="89"/>
                      <a:pt x="108" y="88"/>
                    </a:cubicBezTo>
                    <a:cubicBezTo>
                      <a:pt x="107" y="87"/>
                      <a:pt x="104" y="85"/>
                      <a:pt x="105" y="85"/>
                    </a:cubicBezTo>
                    <a:cubicBezTo>
                      <a:pt x="106" y="85"/>
                      <a:pt x="110" y="86"/>
                      <a:pt x="110" y="84"/>
                    </a:cubicBezTo>
                    <a:cubicBezTo>
                      <a:pt x="109" y="83"/>
                      <a:pt x="108" y="83"/>
                      <a:pt x="108" y="83"/>
                    </a:cubicBezTo>
                    <a:cubicBezTo>
                      <a:pt x="107" y="83"/>
                      <a:pt x="106" y="84"/>
                      <a:pt x="104" y="83"/>
                    </a:cubicBezTo>
                    <a:cubicBezTo>
                      <a:pt x="102" y="82"/>
                      <a:pt x="98" y="81"/>
                      <a:pt x="98" y="80"/>
                    </a:cubicBezTo>
                    <a:cubicBezTo>
                      <a:pt x="99" y="79"/>
                      <a:pt x="102" y="79"/>
                      <a:pt x="101" y="78"/>
                    </a:cubicBezTo>
                    <a:cubicBezTo>
                      <a:pt x="100" y="77"/>
                      <a:pt x="96" y="78"/>
                      <a:pt x="95" y="77"/>
                    </a:cubicBezTo>
                    <a:cubicBezTo>
                      <a:pt x="94" y="77"/>
                      <a:pt x="92" y="77"/>
                      <a:pt x="92" y="75"/>
                    </a:cubicBezTo>
                    <a:cubicBezTo>
                      <a:pt x="92" y="73"/>
                      <a:pt x="93" y="72"/>
                      <a:pt x="92" y="71"/>
                    </a:cubicBezTo>
                    <a:cubicBezTo>
                      <a:pt x="91" y="70"/>
                      <a:pt x="87" y="72"/>
                      <a:pt x="85" y="71"/>
                    </a:cubicBezTo>
                    <a:cubicBezTo>
                      <a:pt x="84" y="70"/>
                      <a:pt x="82" y="67"/>
                      <a:pt x="82" y="65"/>
                    </a:cubicBezTo>
                    <a:cubicBezTo>
                      <a:pt x="81" y="63"/>
                      <a:pt x="80" y="61"/>
                      <a:pt x="79" y="59"/>
                    </a:cubicBezTo>
                    <a:cubicBezTo>
                      <a:pt x="77" y="58"/>
                      <a:pt x="71" y="55"/>
                      <a:pt x="70" y="53"/>
                    </a:cubicBezTo>
                    <a:cubicBezTo>
                      <a:pt x="69" y="52"/>
                      <a:pt x="67" y="49"/>
                      <a:pt x="67" y="47"/>
                    </a:cubicBezTo>
                    <a:cubicBezTo>
                      <a:pt x="67" y="46"/>
                      <a:pt x="67" y="45"/>
                      <a:pt x="68" y="45"/>
                    </a:cubicBezTo>
                    <a:cubicBezTo>
                      <a:pt x="69" y="44"/>
                      <a:pt x="72" y="45"/>
                      <a:pt x="73" y="45"/>
                    </a:cubicBezTo>
                    <a:cubicBezTo>
                      <a:pt x="74" y="45"/>
                      <a:pt x="75" y="45"/>
                      <a:pt x="76" y="44"/>
                    </a:cubicBezTo>
                    <a:cubicBezTo>
                      <a:pt x="77" y="42"/>
                      <a:pt x="77" y="42"/>
                      <a:pt x="77" y="41"/>
                    </a:cubicBezTo>
                    <a:cubicBezTo>
                      <a:pt x="76" y="40"/>
                      <a:pt x="75" y="38"/>
                      <a:pt x="74" y="37"/>
                    </a:cubicBezTo>
                    <a:cubicBezTo>
                      <a:pt x="72" y="37"/>
                      <a:pt x="69" y="36"/>
                      <a:pt x="68" y="36"/>
                    </a:cubicBezTo>
                    <a:cubicBezTo>
                      <a:pt x="67" y="36"/>
                      <a:pt x="65" y="35"/>
                      <a:pt x="64" y="35"/>
                    </a:cubicBezTo>
                    <a:cubicBezTo>
                      <a:pt x="63" y="34"/>
                      <a:pt x="62" y="33"/>
                      <a:pt x="61" y="33"/>
                    </a:cubicBezTo>
                    <a:cubicBezTo>
                      <a:pt x="60" y="33"/>
                      <a:pt x="57" y="33"/>
                      <a:pt x="56" y="32"/>
                    </a:cubicBezTo>
                    <a:cubicBezTo>
                      <a:pt x="54" y="32"/>
                      <a:pt x="54" y="30"/>
                      <a:pt x="54" y="29"/>
                    </a:cubicBezTo>
                    <a:cubicBezTo>
                      <a:pt x="54" y="28"/>
                      <a:pt x="55" y="27"/>
                      <a:pt x="54" y="26"/>
                    </a:cubicBezTo>
                    <a:cubicBezTo>
                      <a:pt x="54" y="24"/>
                      <a:pt x="52" y="22"/>
                      <a:pt x="51" y="21"/>
                    </a:cubicBezTo>
                    <a:cubicBezTo>
                      <a:pt x="49" y="19"/>
                      <a:pt x="46" y="19"/>
                      <a:pt x="44" y="17"/>
                    </a:cubicBezTo>
                    <a:cubicBezTo>
                      <a:pt x="42" y="15"/>
                      <a:pt x="42" y="14"/>
                      <a:pt x="40" y="13"/>
                    </a:cubicBezTo>
                    <a:cubicBezTo>
                      <a:pt x="38" y="12"/>
                      <a:pt x="41" y="14"/>
                      <a:pt x="35" y="12"/>
                    </a:cubicBezTo>
                    <a:cubicBezTo>
                      <a:pt x="29" y="10"/>
                      <a:pt x="25" y="9"/>
                      <a:pt x="19" y="6"/>
                    </a:cubicBezTo>
                    <a:cubicBezTo>
                      <a:pt x="13" y="3"/>
                      <a:pt x="6" y="0"/>
                      <a:pt x="4" y="0"/>
                    </a:cubicBezTo>
                    <a:cubicBezTo>
                      <a:pt x="3" y="0"/>
                      <a:pt x="2" y="0"/>
                      <a:pt x="2" y="0"/>
                    </a:cubicBezTo>
                    <a:cubicBezTo>
                      <a:pt x="2" y="32"/>
                      <a:pt x="2" y="32"/>
                      <a:pt x="2" y="32"/>
                    </a:cubicBezTo>
                    <a:cubicBezTo>
                      <a:pt x="2" y="34"/>
                      <a:pt x="1" y="40"/>
                      <a:pt x="1" y="43"/>
                    </a:cubicBezTo>
                    <a:cubicBezTo>
                      <a:pt x="1" y="44"/>
                      <a:pt x="0" y="45"/>
                      <a:pt x="0" y="45"/>
                    </a:cubicBezTo>
                    <a:cubicBezTo>
                      <a:pt x="0" y="45"/>
                      <a:pt x="1" y="45"/>
                      <a:pt x="1" y="46"/>
                    </a:cubicBezTo>
                    <a:cubicBezTo>
                      <a:pt x="1" y="46"/>
                      <a:pt x="1" y="46"/>
                      <a:pt x="1" y="46"/>
                    </a:cubicBezTo>
                    <a:cubicBezTo>
                      <a:pt x="2" y="46"/>
                      <a:pt x="3" y="46"/>
                      <a:pt x="3" y="48"/>
                    </a:cubicBezTo>
                    <a:cubicBezTo>
                      <a:pt x="3" y="49"/>
                      <a:pt x="3" y="66"/>
                      <a:pt x="3" y="7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46" name="Freeform 729">
                <a:extLst>
                  <a:ext uri="{FF2B5EF4-FFF2-40B4-BE49-F238E27FC236}">
                    <a16:creationId xmlns:a16="http://schemas.microsoft.com/office/drawing/2014/main" id="{DCE81316-7A50-4F47-B3F6-3372CB5202FE}"/>
                  </a:ext>
                </a:extLst>
              </p:cNvPr>
              <p:cNvSpPr>
                <a:spLocks/>
              </p:cNvSpPr>
              <p:nvPr/>
            </p:nvSpPr>
            <p:spPr bwMode="auto">
              <a:xfrm>
                <a:off x="8045450" y="4181475"/>
                <a:ext cx="107950" cy="58738"/>
              </a:xfrm>
              <a:custGeom>
                <a:avLst/>
                <a:gdLst>
                  <a:gd name="T0" fmla="*/ 8 w 47"/>
                  <a:gd name="T1" fmla="*/ 16 h 25"/>
                  <a:gd name="T2" fmla="*/ 4 w 47"/>
                  <a:gd name="T3" fmla="*/ 17 h 25"/>
                  <a:gd name="T4" fmla="*/ 1 w 47"/>
                  <a:gd name="T5" fmla="*/ 15 h 25"/>
                  <a:gd name="T6" fmla="*/ 1 w 47"/>
                  <a:gd name="T7" fmla="*/ 18 h 25"/>
                  <a:gd name="T8" fmla="*/ 5 w 47"/>
                  <a:gd name="T9" fmla="*/ 20 h 25"/>
                  <a:gd name="T10" fmla="*/ 8 w 47"/>
                  <a:gd name="T11" fmla="*/ 22 h 25"/>
                  <a:gd name="T12" fmla="*/ 9 w 47"/>
                  <a:gd name="T13" fmla="*/ 23 h 25"/>
                  <a:gd name="T14" fmla="*/ 12 w 47"/>
                  <a:gd name="T15" fmla="*/ 23 h 25"/>
                  <a:gd name="T16" fmla="*/ 15 w 47"/>
                  <a:gd name="T17" fmla="*/ 25 h 25"/>
                  <a:gd name="T18" fmla="*/ 21 w 47"/>
                  <a:gd name="T19" fmla="*/ 24 h 25"/>
                  <a:gd name="T20" fmla="*/ 28 w 47"/>
                  <a:gd name="T21" fmla="*/ 23 h 25"/>
                  <a:gd name="T22" fmla="*/ 33 w 47"/>
                  <a:gd name="T23" fmla="*/ 21 h 25"/>
                  <a:gd name="T24" fmla="*/ 37 w 47"/>
                  <a:gd name="T25" fmla="*/ 17 h 25"/>
                  <a:gd name="T26" fmla="*/ 40 w 47"/>
                  <a:gd name="T27" fmla="*/ 17 h 25"/>
                  <a:gd name="T28" fmla="*/ 43 w 47"/>
                  <a:gd name="T29" fmla="*/ 15 h 25"/>
                  <a:gd name="T30" fmla="*/ 41 w 47"/>
                  <a:gd name="T31" fmla="*/ 10 h 25"/>
                  <a:gd name="T32" fmla="*/ 44 w 47"/>
                  <a:gd name="T33" fmla="*/ 11 h 25"/>
                  <a:gd name="T34" fmla="*/ 45 w 47"/>
                  <a:gd name="T35" fmla="*/ 8 h 25"/>
                  <a:gd name="T36" fmla="*/ 46 w 47"/>
                  <a:gd name="T37" fmla="*/ 3 h 25"/>
                  <a:gd name="T38" fmla="*/ 43 w 47"/>
                  <a:gd name="T39" fmla="*/ 3 h 25"/>
                  <a:gd name="T40" fmla="*/ 43 w 47"/>
                  <a:gd name="T41" fmla="*/ 1 h 25"/>
                  <a:gd name="T42" fmla="*/ 39 w 47"/>
                  <a:gd name="T43" fmla="*/ 3 h 25"/>
                  <a:gd name="T44" fmla="*/ 36 w 47"/>
                  <a:gd name="T45" fmla="*/ 1 h 25"/>
                  <a:gd name="T46" fmla="*/ 37 w 47"/>
                  <a:gd name="T47" fmla="*/ 7 h 25"/>
                  <a:gd name="T48" fmla="*/ 37 w 47"/>
                  <a:gd name="T49" fmla="*/ 10 h 25"/>
                  <a:gd name="T50" fmla="*/ 34 w 47"/>
                  <a:gd name="T51" fmla="*/ 10 h 25"/>
                  <a:gd name="T52" fmla="*/ 31 w 47"/>
                  <a:gd name="T53" fmla="*/ 13 h 25"/>
                  <a:gd name="T54" fmla="*/ 28 w 47"/>
                  <a:gd name="T55" fmla="*/ 16 h 25"/>
                  <a:gd name="T56" fmla="*/ 25 w 47"/>
                  <a:gd name="T57" fmla="*/ 15 h 25"/>
                  <a:gd name="T58" fmla="*/ 22 w 47"/>
                  <a:gd name="T59" fmla="*/ 17 h 25"/>
                  <a:gd name="T60" fmla="*/ 21 w 47"/>
                  <a:gd name="T61" fmla="*/ 16 h 25"/>
                  <a:gd name="T62" fmla="*/ 20 w 47"/>
                  <a:gd name="T63" fmla="*/ 15 h 25"/>
                  <a:gd name="T64" fmla="*/ 22 w 47"/>
                  <a:gd name="T65" fmla="*/ 11 h 25"/>
                  <a:gd name="T66" fmla="*/ 19 w 47"/>
                  <a:gd name="T67" fmla="*/ 11 h 25"/>
                  <a:gd name="T68" fmla="*/ 19 w 47"/>
                  <a:gd name="T69" fmla="*/ 15 h 25"/>
                  <a:gd name="T70" fmla="*/ 18 w 47"/>
                  <a:gd name="T71" fmla="*/ 17 h 25"/>
                  <a:gd name="T72" fmla="*/ 16 w 47"/>
                  <a:gd name="T73" fmla="*/ 17 h 25"/>
                  <a:gd name="T74" fmla="*/ 15 w 47"/>
                  <a:gd name="T75" fmla="*/ 15 h 25"/>
                  <a:gd name="T76" fmla="*/ 10 w 47"/>
                  <a:gd name="T77" fmla="*/ 17 h 25"/>
                  <a:gd name="T78" fmla="*/ 8 w 47"/>
                  <a:gd name="T79" fmla="*/ 1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7" h="25">
                    <a:moveTo>
                      <a:pt x="8" y="16"/>
                    </a:moveTo>
                    <a:cubicBezTo>
                      <a:pt x="6" y="17"/>
                      <a:pt x="5" y="18"/>
                      <a:pt x="4" y="17"/>
                    </a:cubicBezTo>
                    <a:cubicBezTo>
                      <a:pt x="2" y="16"/>
                      <a:pt x="2" y="15"/>
                      <a:pt x="1" y="15"/>
                    </a:cubicBezTo>
                    <a:cubicBezTo>
                      <a:pt x="1" y="16"/>
                      <a:pt x="0" y="17"/>
                      <a:pt x="1" y="18"/>
                    </a:cubicBezTo>
                    <a:cubicBezTo>
                      <a:pt x="2" y="19"/>
                      <a:pt x="2" y="20"/>
                      <a:pt x="5" y="20"/>
                    </a:cubicBezTo>
                    <a:cubicBezTo>
                      <a:pt x="7" y="21"/>
                      <a:pt x="8" y="21"/>
                      <a:pt x="8" y="22"/>
                    </a:cubicBezTo>
                    <a:cubicBezTo>
                      <a:pt x="9" y="23"/>
                      <a:pt x="8" y="23"/>
                      <a:pt x="9" y="23"/>
                    </a:cubicBezTo>
                    <a:cubicBezTo>
                      <a:pt x="10" y="24"/>
                      <a:pt x="11" y="22"/>
                      <a:pt x="12" y="23"/>
                    </a:cubicBezTo>
                    <a:cubicBezTo>
                      <a:pt x="13" y="23"/>
                      <a:pt x="13" y="25"/>
                      <a:pt x="15" y="25"/>
                    </a:cubicBezTo>
                    <a:cubicBezTo>
                      <a:pt x="18" y="25"/>
                      <a:pt x="16" y="25"/>
                      <a:pt x="21" y="24"/>
                    </a:cubicBezTo>
                    <a:cubicBezTo>
                      <a:pt x="26" y="23"/>
                      <a:pt x="26" y="24"/>
                      <a:pt x="28" y="23"/>
                    </a:cubicBezTo>
                    <a:cubicBezTo>
                      <a:pt x="31" y="22"/>
                      <a:pt x="31" y="22"/>
                      <a:pt x="33" y="21"/>
                    </a:cubicBezTo>
                    <a:cubicBezTo>
                      <a:pt x="35" y="20"/>
                      <a:pt x="37" y="17"/>
                      <a:pt x="37" y="17"/>
                    </a:cubicBezTo>
                    <a:cubicBezTo>
                      <a:pt x="38" y="17"/>
                      <a:pt x="38" y="18"/>
                      <a:pt x="40" y="17"/>
                    </a:cubicBezTo>
                    <a:cubicBezTo>
                      <a:pt x="42" y="17"/>
                      <a:pt x="43" y="16"/>
                      <a:pt x="43" y="15"/>
                    </a:cubicBezTo>
                    <a:cubicBezTo>
                      <a:pt x="43" y="14"/>
                      <a:pt x="40" y="11"/>
                      <a:pt x="41" y="10"/>
                    </a:cubicBezTo>
                    <a:cubicBezTo>
                      <a:pt x="41" y="10"/>
                      <a:pt x="43" y="11"/>
                      <a:pt x="44" y="11"/>
                    </a:cubicBezTo>
                    <a:cubicBezTo>
                      <a:pt x="45" y="10"/>
                      <a:pt x="45" y="10"/>
                      <a:pt x="45" y="8"/>
                    </a:cubicBezTo>
                    <a:cubicBezTo>
                      <a:pt x="45" y="6"/>
                      <a:pt x="47" y="4"/>
                      <a:pt x="46" y="3"/>
                    </a:cubicBezTo>
                    <a:cubicBezTo>
                      <a:pt x="45" y="3"/>
                      <a:pt x="43" y="4"/>
                      <a:pt x="43" y="3"/>
                    </a:cubicBezTo>
                    <a:cubicBezTo>
                      <a:pt x="43" y="2"/>
                      <a:pt x="45" y="0"/>
                      <a:pt x="43" y="1"/>
                    </a:cubicBezTo>
                    <a:cubicBezTo>
                      <a:pt x="41" y="1"/>
                      <a:pt x="41" y="3"/>
                      <a:pt x="39" y="3"/>
                    </a:cubicBezTo>
                    <a:cubicBezTo>
                      <a:pt x="38" y="2"/>
                      <a:pt x="36" y="0"/>
                      <a:pt x="36" y="1"/>
                    </a:cubicBezTo>
                    <a:cubicBezTo>
                      <a:pt x="36" y="2"/>
                      <a:pt x="37" y="6"/>
                      <a:pt x="37" y="7"/>
                    </a:cubicBezTo>
                    <a:cubicBezTo>
                      <a:pt x="37" y="8"/>
                      <a:pt x="38" y="10"/>
                      <a:pt x="37" y="10"/>
                    </a:cubicBezTo>
                    <a:cubicBezTo>
                      <a:pt x="37" y="10"/>
                      <a:pt x="35" y="9"/>
                      <a:pt x="34" y="10"/>
                    </a:cubicBezTo>
                    <a:cubicBezTo>
                      <a:pt x="34" y="11"/>
                      <a:pt x="33" y="12"/>
                      <a:pt x="31" y="13"/>
                    </a:cubicBezTo>
                    <a:cubicBezTo>
                      <a:pt x="30" y="14"/>
                      <a:pt x="29" y="16"/>
                      <a:pt x="28" y="16"/>
                    </a:cubicBezTo>
                    <a:cubicBezTo>
                      <a:pt x="27" y="17"/>
                      <a:pt x="26" y="15"/>
                      <a:pt x="25" y="15"/>
                    </a:cubicBezTo>
                    <a:cubicBezTo>
                      <a:pt x="24" y="16"/>
                      <a:pt x="23" y="17"/>
                      <a:pt x="22" y="17"/>
                    </a:cubicBezTo>
                    <a:cubicBezTo>
                      <a:pt x="22" y="17"/>
                      <a:pt x="21" y="17"/>
                      <a:pt x="21" y="16"/>
                    </a:cubicBezTo>
                    <a:cubicBezTo>
                      <a:pt x="20" y="15"/>
                      <a:pt x="20" y="16"/>
                      <a:pt x="20" y="15"/>
                    </a:cubicBezTo>
                    <a:cubicBezTo>
                      <a:pt x="20" y="13"/>
                      <a:pt x="22" y="12"/>
                      <a:pt x="22" y="11"/>
                    </a:cubicBezTo>
                    <a:cubicBezTo>
                      <a:pt x="21" y="10"/>
                      <a:pt x="20" y="10"/>
                      <a:pt x="19" y="11"/>
                    </a:cubicBezTo>
                    <a:cubicBezTo>
                      <a:pt x="19" y="11"/>
                      <a:pt x="19" y="14"/>
                      <a:pt x="19" y="15"/>
                    </a:cubicBezTo>
                    <a:cubicBezTo>
                      <a:pt x="19" y="15"/>
                      <a:pt x="18" y="17"/>
                      <a:pt x="18" y="17"/>
                    </a:cubicBezTo>
                    <a:cubicBezTo>
                      <a:pt x="18" y="17"/>
                      <a:pt x="16" y="18"/>
                      <a:pt x="16" y="17"/>
                    </a:cubicBezTo>
                    <a:cubicBezTo>
                      <a:pt x="15" y="16"/>
                      <a:pt x="17" y="15"/>
                      <a:pt x="15" y="15"/>
                    </a:cubicBezTo>
                    <a:cubicBezTo>
                      <a:pt x="14" y="15"/>
                      <a:pt x="11" y="18"/>
                      <a:pt x="10" y="17"/>
                    </a:cubicBezTo>
                    <a:cubicBezTo>
                      <a:pt x="9" y="17"/>
                      <a:pt x="10" y="15"/>
                      <a:pt x="8" y="1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3" name="Africa">
              <a:extLst>
                <a:ext uri="{FF2B5EF4-FFF2-40B4-BE49-F238E27FC236}">
                  <a16:creationId xmlns:a16="http://schemas.microsoft.com/office/drawing/2014/main" id="{E305A69B-1B1A-0F4D-A299-53AB863D2F22}"/>
                </a:ext>
              </a:extLst>
            </p:cNvPr>
            <p:cNvGrpSpPr/>
            <p:nvPr/>
          </p:nvGrpSpPr>
          <p:grpSpPr>
            <a:xfrm>
              <a:off x="3838575" y="3090068"/>
              <a:ext cx="1751013" cy="1922463"/>
              <a:chOff x="3824287" y="3079750"/>
              <a:chExt cx="1751013" cy="1922463"/>
            </a:xfrm>
            <a:grpFill/>
          </p:grpSpPr>
          <p:sp>
            <p:nvSpPr>
              <p:cNvPr id="594" name="Freeform 6">
                <a:extLst>
                  <a:ext uri="{FF2B5EF4-FFF2-40B4-BE49-F238E27FC236}">
                    <a16:creationId xmlns:a16="http://schemas.microsoft.com/office/drawing/2014/main" id="{CA96E237-51EB-E849-B34E-F3DEAB363900}"/>
                  </a:ext>
                </a:extLst>
              </p:cNvPr>
              <p:cNvSpPr>
                <a:spLocks/>
              </p:cNvSpPr>
              <p:nvPr/>
            </p:nvSpPr>
            <p:spPr bwMode="auto">
              <a:xfrm>
                <a:off x="4914900" y="4481513"/>
                <a:ext cx="196850" cy="177800"/>
              </a:xfrm>
              <a:custGeom>
                <a:avLst/>
                <a:gdLst>
                  <a:gd name="T0" fmla="*/ 47 w 86"/>
                  <a:gd name="T1" fmla="*/ 75 h 77"/>
                  <a:gd name="T2" fmla="*/ 66 w 86"/>
                  <a:gd name="T3" fmla="*/ 77 h 77"/>
                  <a:gd name="T4" fmla="*/ 75 w 86"/>
                  <a:gd name="T5" fmla="*/ 67 h 77"/>
                  <a:gd name="T6" fmla="*/ 80 w 86"/>
                  <a:gd name="T7" fmla="*/ 66 h 77"/>
                  <a:gd name="T8" fmla="*/ 78 w 86"/>
                  <a:gd name="T9" fmla="*/ 62 h 77"/>
                  <a:gd name="T10" fmla="*/ 79 w 86"/>
                  <a:gd name="T11" fmla="*/ 57 h 77"/>
                  <a:gd name="T12" fmla="*/ 81 w 86"/>
                  <a:gd name="T13" fmla="*/ 56 h 77"/>
                  <a:gd name="T14" fmla="*/ 84 w 86"/>
                  <a:gd name="T15" fmla="*/ 50 h 77"/>
                  <a:gd name="T16" fmla="*/ 84 w 86"/>
                  <a:gd name="T17" fmla="*/ 46 h 77"/>
                  <a:gd name="T18" fmla="*/ 83 w 86"/>
                  <a:gd name="T19" fmla="*/ 46 h 77"/>
                  <a:gd name="T20" fmla="*/ 83 w 86"/>
                  <a:gd name="T21" fmla="*/ 40 h 77"/>
                  <a:gd name="T22" fmla="*/ 82 w 86"/>
                  <a:gd name="T23" fmla="*/ 36 h 77"/>
                  <a:gd name="T24" fmla="*/ 85 w 86"/>
                  <a:gd name="T25" fmla="*/ 31 h 77"/>
                  <a:gd name="T26" fmla="*/ 85 w 86"/>
                  <a:gd name="T27" fmla="*/ 21 h 77"/>
                  <a:gd name="T28" fmla="*/ 85 w 86"/>
                  <a:gd name="T29" fmla="*/ 17 h 77"/>
                  <a:gd name="T30" fmla="*/ 85 w 86"/>
                  <a:gd name="T31" fmla="*/ 12 h 77"/>
                  <a:gd name="T32" fmla="*/ 83 w 86"/>
                  <a:gd name="T33" fmla="*/ 12 h 77"/>
                  <a:gd name="T34" fmla="*/ 76 w 86"/>
                  <a:gd name="T35" fmla="*/ 10 h 77"/>
                  <a:gd name="T36" fmla="*/ 60 w 86"/>
                  <a:gd name="T37" fmla="*/ 5 h 77"/>
                  <a:gd name="T38" fmla="*/ 57 w 86"/>
                  <a:gd name="T39" fmla="*/ 2 h 77"/>
                  <a:gd name="T40" fmla="*/ 57 w 86"/>
                  <a:gd name="T41" fmla="*/ 0 h 77"/>
                  <a:gd name="T42" fmla="*/ 57 w 86"/>
                  <a:gd name="T43" fmla="*/ 0 h 77"/>
                  <a:gd name="T44" fmla="*/ 45 w 86"/>
                  <a:gd name="T45" fmla="*/ 2 h 77"/>
                  <a:gd name="T46" fmla="*/ 40 w 86"/>
                  <a:gd name="T47" fmla="*/ 8 h 77"/>
                  <a:gd name="T48" fmla="*/ 35 w 86"/>
                  <a:gd name="T49" fmla="*/ 13 h 77"/>
                  <a:gd name="T50" fmla="*/ 31 w 86"/>
                  <a:gd name="T51" fmla="*/ 15 h 77"/>
                  <a:gd name="T52" fmla="*/ 25 w 86"/>
                  <a:gd name="T53" fmla="*/ 22 h 77"/>
                  <a:gd name="T54" fmla="*/ 19 w 86"/>
                  <a:gd name="T55" fmla="*/ 26 h 77"/>
                  <a:gd name="T56" fmla="*/ 16 w 86"/>
                  <a:gd name="T57" fmla="*/ 27 h 77"/>
                  <a:gd name="T58" fmla="*/ 2 w 86"/>
                  <a:gd name="T59" fmla="*/ 27 h 77"/>
                  <a:gd name="T60" fmla="*/ 5 w 86"/>
                  <a:gd name="T61" fmla="*/ 30 h 77"/>
                  <a:gd name="T62" fmla="*/ 9 w 86"/>
                  <a:gd name="T63" fmla="*/ 41 h 77"/>
                  <a:gd name="T64" fmla="*/ 17 w 86"/>
                  <a:gd name="T65" fmla="*/ 47 h 77"/>
                  <a:gd name="T66" fmla="*/ 22 w 86"/>
                  <a:gd name="T67" fmla="*/ 51 h 77"/>
                  <a:gd name="T68" fmla="*/ 24 w 86"/>
                  <a:gd name="T69" fmla="*/ 54 h 77"/>
                  <a:gd name="T70" fmla="*/ 28 w 86"/>
                  <a:gd name="T71" fmla="*/ 58 h 77"/>
                  <a:gd name="T72" fmla="*/ 28 w 86"/>
                  <a:gd name="T73" fmla="*/ 62 h 77"/>
                  <a:gd name="T74" fmla="*/ 34 w 86"/>
                  <a:gd name="T75" fmla="*/ 67 h 77"/>
                  <a:gd name="T76" fmla="*/ 42 w 86"/>
                  <a:gd name="T77" fmla="*/ 69 h 77"/>
                  <a:gd name="T78" fmla="*/ 42 w 86"/>
                  <a:gd name="T79" fmla="*/ 72 h 77"/>
                  <a:gd name="T80" fmla="*/ 44 w 86"/>
                  <a:gd name="T81"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6" h="77">
                    <a:moveTo>
                      <a:pt x="44" y="75"/>
                    </a:moveTo>
                    <a:cubicBezTo>
                      <a:pt x="45" y="75"/>
                      <a:pt x="46" y="75"/>
                      <a:pt x="47" y="75"/>
                    </a:cubicBezTo>
                    <a:cubicBezTo>
                      <a:pt x="50" y="75"/>
                      <a:pt x="55" y="75"/>
                      <a:pt x="59" y="76"/>
                    </a:cubicBezTo>
                    <a:cubicBezTo>
                      <a:pt x="62" y="76"/>
                      <a:pt x="65" y="77"/>
                      <a:pt x="66" y="77"/>
                    </a:cubicBezTo>
                    <a:cubicBezTo>
                      <a:pt x="66" y="77"/>
                      <a:pt x="66" y="77"/>
                      <a:pt x="66" y="77"/>
                    </a:cubicBezTo>
                    <a:cubicBezTo>
                      <a:pt x="67" y="76"/>
                      <a:pt x="74" y="68"/>
                      <a:pt x="75" y="67"/>
                    </a:cubicBezTo>
                    <a:cubicBezTo>
                      <a:pt x="76" y="67"/>
                      <a:pt x="77" y="66"/>
                      <a:pt x="78" y="66"/>
                    </a:cubicBezTo>
                    <a:cubicBezTo>
                      <a:pt x="79" y="66"/>
                      <a:pt x="80" y="66"/>
                      <a:pt x="80" y="66"/>
                    </a:cubicBezTo>
                    <a:cubicBezTo>
                      <a:pt x="80" y="65"/>
                      <a:pt x="80" y="65"/>
                      <a:pt x="79" y="64"/>
                    </a:cubicBezTo>
                    <a:cubicBezTo>
                      <a:pt x="79" y="63"/>
                      <a:pt x="78" y="62"/>
                      <a:pt x="78" y="62"/>
                    </a:cubicBezTo>
                    <a:cubicBezTo>
                      <a:pt x="78" y="61"/>
                      <a:pt x="78" y="60"/>
                      <a:pt x="78" y="59"/>
                    </a:cubicBezTo>
                    <a:cubicBezTo>
                      <a:pt x="79" y="59"/>
                      <a:pt x="79" y="58"/>
                      <a:pt x="79" y="57"/>
                    </a:cubicBezTo>
                    <a:cubicBezTo>
                      <a:pt x="79" y="57"/>
                      <a:pt x="79" y="57"/>
                      <a:pt x="79" y="57"/>
                    </a:cubicBezTo>
                    <a:cubicBezTo>
                      <a:pt x="79" y="57"/>
                      <a:pt x="80" y="56"/>
                      <a:pt x="81" y="56"/>
                    </a:cubicBezTo>
                    <a:cubicBezTo>
                      <a:pt x="81" y="56"/>
                      <a:pt x="82" y="55"/>
                      <a:pt x="82" y="55"/>
                    </a:cubicBezTo>
                    <a:cubicBezTo>
                      <a:pt x="82" y="55"/>
                      <a:pt x="83" y="52"/>
                      <a:pt x="84" y="50"/>
                    </a:cubicBezTo>
                    <a:cubicBezTo>
                      <a:pt x="85" y="49"/>
                      <a:pt x="85" y="47"/>
                      <a:pt x="85" y="47"/>
                    </a:cubicBezTo>
                    <a:cubicBezTo>
                      <a:pt x="85" y="47"/>
                      <a:pt x="85" y="47"/>
                      <a:pt x="84" y="46"/>
                    </a:cubicBezTo>
                    <a:cubicBezTo>
                      <a:pt x="84" y="46"/>
                      <a:pt x="83" y="46"/>
                      <a:pt x="83" y="46"/>
                    </a:cubicBezTo>
                    <a:cubicBezTo>
                      <a:pt x="83" y="46"/>
                      <a:pt x="83" y="46"/>
                      <a:pt x="83" y="46"/>
                    </a:cubicBezTo>
                    <a:cubicBezTo>
                      <a:pt x="82" y="46"/>
                      <a:pt x="83" y="45"/>
                      <a:pt x="83" y="43"/>
                    </a:cubicBezTo>
                    <a:cubicBezTo>
                      <a:pt x="83" y="42"/>
                      <a:pt x="83" y="41"/>
                      <a:pt x="83" y="40"/>
                    </a:cubicBezTo>
                    <a:cubicBezTo>
                      <a:pt x="83" y="39"/>
                      <a:pt x="83" y="38"/>
                      <a:pt x="82" y="37"/>
                    </a:cubicBezTo>
                    <a:cubicBezTo>
                      <a:pt x="82" y="37"/>
                      <a:pt x="82" y="37"/>
                      <a:pt x="82" y="36"/>
                    </a:cubicBezTo>
                    <a:cubicBezTo>
                      <a:pt x="82" y="35"/>
                      <a:pt x="83" y="33"/>
                      <a:pt x="85" y="32"/>
                    </a:cubicBezTo>
                    <a:cubicBezTo>
                      <a:pt x="85" y="31"/>
                      <a:pt x="85" y="31"/>
                      <a:pt x="85" y="31"/>
                    </a:cubicBezTo>
                    <a:cubicBezTo>
                      <a:pt x="86" y="30"/>
                      <a:pt x="85" y="25"/>
                      <a:pt x="85" y="22"/>
                    </a:cubicBezTo>
                    <a:cubicBezTo>
                      <a:pt x="85" y="21"/>
                      <a:pt x="85" y="21"/>
                      <a:pt x="85" y="21"/>
                    </a:cubicBezTo>
                    <a:cubicBezTo>
                      <a:pt x="85" y="19"/>
                      <a:pt x="85" y="19"/>
                      <a:pt x="85" y="18"/>
                    </a:cubicBezTo>
                    <a:cubicBezTo>
                      <a:pt x="85" y="18"/>
                      <a:pt x="85" y="18"/>
                      <a:pt x="85" y="17"/>
                    </a:cubicBezTo>
                    <a:cubicBezTo>
                      <a:pt x="84" y="16"/>
                      <a:pt x="85" y="15"/>
                      <a:pt x="85" y="13"/>
                    </a:cubicBezTo>
                    <a:cubicBezTo>
                      <a:pt x="85" y="13"/>
                      <a:pt x="85" y="12"/>
                      <a:pt x="85" y="12"/>
                    </a:cubicBezTo>
                    <a:cubicBezTo>
                      <a:pt x="85" y="12"/>
                      <a:pt x="85" y="12"/>
                      <a:pt x="85" y="12"/>
                    </a:cubicBezTo>
                    <a:cubicBezTo>
                      <a:pt x="84" y="12"/>
                      <a:pt x="84" y="12"/>
                      <a:pt x="83" y="12"/>
                    </a:cubicBezTo>
                    <a:cubicBezTo>
                      <a:pt x="82" y="12"/>
                      <a:pt x="82" y="12"/>
                      <a:pt x="81" y="12"/>
                    </a:cubicBezTo>
                    <a:cubicBezTo>
                      <a:pt x="81" y="12"/>
                      <a:pt x="79" y="11"/>
                      <a:pt x="76" y="10"/>
                    </a:cubicBezTo>
                    <a:cubicBezTo>
                      <a:pt x="71" y="8"/>
                      <a:pt x="65" y="6"/>
                      <a:pt x="64" y="5"/>
                    </a:cubicBezTo>
                    <a:cubicBezTo>
                      <a:pt x="63" y="4"/>
                      <a:pt x="61" y="5"/>
                      <a:pt x="60" y="5"/>
                    </a:cubicBezTo>
                    <a:cubicBezTo>
                      <a:pt x="59" y="5"/>
                      <a:pt x="59" y="5"/>
                      <a:pt x="58" y="5"/>
                    </a:cubicBezTo>
                    <a:cubicBezTo>
                      <a:pt x="57" y="5"/>
                      <a:pt x="57" y="4"/>
                      <a:pt x="57" y="2"/>
                    </a:cubicBezTo>
                    <a:cubicBezTo>
                      <a:pt x="57" y="2"/>
                      <a:pt x="57" y="1"/>
                      <a:pt x="57" y="1"/>
                    </a:cubicBezTo>
                    <a:cubicBezTo>
                      <a:pt x="57" y="1"/>
                      <a:pt x="57" y="1"/>
                      <a:pt x="57" y="0"/>
                    </a:cubicBezTo>
                    <a:cubicBezTo>
                      <a:pt x="57" y="0"/>
                      <a:pt x="57" y="0"/>
                      <a:pt x="57" y="0"/>
                    </a:cubicBezTo>
                    <a:cubicBezTo>
                      <a:pt x="57" y="0"/>
                      <a:pt x="57" y="0"/>
                      <a:pt x="57" y="0"/>
                    </a:cubicBezTo>
                    <a:cubicBezTo>
                      <a:pt x="54" y="0"/>
                      <a:pt x="49" y="0"/>
                      <a:pt x="48" y="0"/>
                    </a:cubicBezTo>
                    <a:cubicBezTo>
                      <a:pt x="48" y="0"/>
                      <a:pt x="46" y="1"/>
                      <a:pt x="45" y="2"/>
                    </a:cubicBezTo>
                    <a:cubicBezTo>
                      <a:pt x="44" y="3"/>
                      <a:pt x="42" y="4"/>
                      <a:pt x="42" y="4"/>
                    </a:cubicBezTo>
                    <a:cubicBezTo>
                      <a:pt x="41" y="4"/>
                      <a:pt x="41" y="6"/>
                      <a:pt x="40" y="8"/>
                    </a:cubicBezTo>
                    <a:cubicBezTo>
                      <a:pt x="40" y="9"/>
                      <a:pt x="40" y="10"/>
                      <a:pt x="40" y="10"/>
                    </a:cubicBezTo>
                    <a:cubicBezTo>
                      <a:pt x="39" y="11"/>
                      <a:pt x="37" y="12"/>
                      <a:pt x="35" y="13"/>
                    </a:cubicBezTo>
                    <a:cubicBezTo>
                      <a:pt x="33" y="13"/>
                      <a:pt x="32" y="14"/>
                      <a:pt x="31" y="14"/>
                    </a:cubicBezTo>
                    <a:cubicBezTo>
                      <a:pt x="31" y="14"/>
                      <a:pt x="31" y="14"/>
                      <a:pt x="31" y="15"/>
                    </a:cubicBezTo>
                    <a:cubicBezTo>
                      <a:pt x="30" y="15"/>
                      <a:pt x="28" y="16"/>
                      <a:pt x="28" y="17"/>
                    </a:cubicBezTo>
                    <a:cubicBezTo>
                      <a:pt x="28" y="17"/>
                      <a:pt x="26" y="20"/>
                      <a:pt x="25" y="22"/>
                    </a:cubicBezTo>
                    <a:cubicBezTo>
                      <a:pt x="24" y="23"/>
                      <a:pt x="23" y="24"/>
                      <a:pt x="23" y="25"/>
                    </a:cubicBezTo>
                    <a:cubicBezTo>
                      <a:pt x="22" y="25"/>
                      <a:pt x="21" y="26"/>
                      <a:pt x="19" y="26"/>
                    </a:cubicBezTo>
                    <a:cubicBezTo>
                      <a:pt x="18" y="27"/>
                      <a:pt x="17" y="27"/>
                      <a:pt x="16" y="27"/>
                    </a:cubicBezTo>
                    <a:cubicBezTo>
                      <a:pt x="16" y="27"/>
                      <a:pt x="16" y="27"/>
                      <a:pt x="16" y="27"/>
                    </a:cubicBezTo>
                    <a:cubicBezTo>
                      <a:pt x="15" y="27"/>
                      <a:pt x="4" y="25"/>
                      <a:pt x="0" y="25"/>
                    </a:cubicBezTo>
                    <a:cubicBezTo>
                      <a:pt x="1" y="25"/>
                      <a:pt x="1" y="26"/>
                      <a:pt x="2" y="27"/>
                    </a:cubicBezTo>
                    <a:cubicBezTo>
                      <a:pt x="3" y="28"/>
                      <a:pt x="4" y="29"/>
                      <a:pt x="5" y="30"/>
                    </a:cubicBezTo>
                    <a:cubicBezTo>
                      <a:pt x="5" y="30"/>
                      <a:pt x="5" y="30"/>
                      <a:pt x="5" y="30"/>
                    </a:cubicBezTo>
                    <a:cubicBezTo>
                      <a:pt x="6" y="32"/>
                      <a:pt x="8" y="35"/>
                      <a:pt x="9" y="38"/>
                    </a:cubicBezTo>
                    <a:cubicBezTo>
                      <a:pt x="9" y="39"/>
                      <a:pt x="9" y="40"/>
                      <a:pt x="9" y="41"/>
                    </a:cubicBezTo>
                    <a:cubicBezTo>
                      <a:pt x="9" y="42"/>
                      <a:pt x="9" y="43"/>
                      <a:pt x="10" y="44"/>
                    </a:cubicBezTo>
                    <a:cubicBezTo>
                      <a:pt x="11" y="45"/>
                      <a:pt x="15" y="46"/>
                      <a:pt x="17" y="47"/>
                    </a:cubicBezTo>
                    <a:cubicBezTo>
                      <a:pt x="20" y="49"/>
                      <a:pt x="22" y="50"/>
                      <a:pt x="22" y="50"/>
                    </a:cubicBezTo>
                    <a:cubicBezTo>
                      <a:pt x="22" y="51"/>
                      <a:pt x="22" y="51"/>
                      <a:pt x="22" y="51"/>
                    </a:cubicBezTo>
                    <a:cubicBezTo>
                      <a:pt x="22" y="52"/>
                      <a:pt x="21" y="54"/>
                      <a:pt x="22" y="54"/>
                    </a:cubicBezTo>
                    <a:cubicBezTo>
                      <a:pt x="23" y="55"/>
                      <a:pt x="24" y="54"/>
                      <a:pt x="24" y="54"/>
                    </a:cubicBezTo>
                    <a:cubicBezTo>
                      <a:pt x="26" y="54"/>
                      <a:pt x="27" y="54"/>
                      <a:pt x="27" y="55"/>
                    </a:cubicBezTo>
                    <a:cubicBezTo>
                      <a:pt x="28" y="56"/>
                      <a:pt x="28" y="57"/>
                      <a:pt x="28" y="58"/>
                    </a:cubicBezTo>
                    <a:cubicBezTo>
                      <a:pt x="28" y="59"/>
                      <a:pt x="27" y="59"/>
                      <a:pt x="28" y="60"/>
                    </a:cubicBezTo>
                    <a:cubicBezTo>
                      <a:pt x="28" y="61"/>
                      <a:pt x="28" y="61"/>
                      <a:pt x="28" y="62"/>
                    </a:cubicBezTo>
                    <a:cubicBezTo>
                      <a:pt x="29" y="64"/>
                      <a:pt x="29" y="66"/>
                      <a:pt x="30" y="67"/>
                    </a:cubicBezTo>
                    <a:cubicBezTo>
                      <a:pt x="31" y="67"/>
                      <a:pt x="32" y="67"/>
                      <a:pt x="34" y="67"/>
                    </a:cubicBezTo>
                    <a:cubicBezTo>
                      <a:pt x="37" y="68"/>
                      <a:pt x="41" y="68"/>
                      <a:pt x="42" y="69"/>
                    </a:cubicBezTo>
                    <a:cubicBezTo>
                      <a:pt x="42" y="69"/>
                      <a:pt x="42" y="69"/>
                      <a:pt x="42" y="69"/>
                    </a:cubicBezTo>
                    <a:cubicBezTo>
                      <a:pt x="42" y="70"/>
                      <a:pt x="42" y="70"/>
                      <a:pt x="42" y="71"/>
                    </a:cubicBezTo>
                    <a:cubicBezTo>
                      <a:pt x="41" y="71"/>
                      <a:pt x="41" y="72"/>
                      <a:pt x="42" y="72"/>
                    </a:cubicBezTo>
                    <a:cubicBezTo>
                      <a:pt x="42" y="72"/>
                      <a:pt x="42" y="72"/>
                      <a:pt x="42" y="72"/>
                    </a:cubicBezTo>
                    <a:cubicBezTo>
                      <a:pt x="42" y="72"/>
                      <a:pt x="43" y="74"/>
                      <a:pt x="44" y="75"/>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95" name="Freeform 7">
                <a:extLst>
                  <a:ext uri="{FF2B5EF4-FFF2-40B4-BE49-F238E27FC236}">
                    <a16:creationId xmlns:a16="http://schemas.microsoft.com/office/drawing/2014/main" id="{A83A692B-A37C-3342-8313-4BA2C2E475A8}"/>
                  </a:ext>
                </a:extLst>
              </p:cNvPr>
              <p:cNvSpPr>
                <a:spLocks/>
              </p:cNvSpPr>
              <p:nvPr/>
            </p:nvSpPr>
            <p:spPr bwMode="auto">
              <a:xfrm>
                <a:off x="4276725" y="3468688"/>
                <a:ext cx="398463" cy="307975"/>
              </a:xfrm>
              <a:custGeom>
                <a:avLst/>
                <a:gdLst>
                  <a:gd name="T0" fmla="*/ 109 w 173"/>
                  <a:gd name="T1" fmla="*/ 15 h 133"/>
                  <a:gd name="T2" fmla="*/ 86 w 173"/>
                  <a:gd name="T3" fmla="*/ 28 h 133"/>
                  <a:gd name="T4" fmla="*/ 77 w 173"/>
                  <a:gd name="T5" fmla="*/ 35 h 133"/>
                  <a:gd name="T6" fmla="*/ 65 w 173"/>
                  <a:gd name="T7" fmla="*/ 45 h 133"/>
                  <a:gd name="T8" fmla="*/ 50 w 173"/>
                  <a:gd name="T9" fmla="*/ 50 h 133"/>
                  <a:gd name="T10" fmla="*/ 45 w 173"/>
                  <a:gd name="T11" fmla="*/ 57 h 133"/>
                  <a:gd name="T12" fmla="*/ 45 w 173"/>
                  <a:gd name="T13" fmla="*/ 69 h 133"/>
                  <a:gd name="T14" fmla="*/ 44 w 173"/>
                  <a:gd name="T15" fmla="*/ 82 h 133"/>
                  <a:gd name="T16" fmla="*/ 41 w 173"/>
                  <a:gd name="T17" fmla="*/ 90 h 133"/>
                  <a:gd name="T18" fmla="*/ 37 w 173"/>
                  <a:gd name="T19" fmla="*/ 94 h 133"/>
                  <a:gd name="T20" fmla="*/ 14 w 173"/>
                  <a:gd name="T21" fmla="*/ 95 h 133"/>
                  <a:gd name="T22" fmla="*/ 10 w 173"/>
                  <a:gd name="T23" fmla="*/ 96 h 133"/>
                  <a:gd name="T24" fmla="*/ 1 w 173"/>
                  <a:gd name="T25" fmla="*/ 100 h 133"/>
                  <a:gd name="T26" fmla="*/ 1 w 173"/>
                  <a:gd name="T27" fmla="*/ 104 h 133"/>
                  <a:gd name="T28" fmla="*/ 4 w 173"/>
                  <a:gd name="T29" fmla="*/ 112 h 133"/>
                  <a:gd name="T30" fmla="*/ 9 w 173"/>
                  <a:gd name="T31" fmla="*/ 113 h 133"/>
                  <a:gd name="T32" fmla="*/ 12 w 173"/>
                  <a:gd name="T33" fmla="*/ 116 h 133"/>
                  <a:gd name="T34" fmla="*/ 10 w 173"/>
                  <a:gd name="T35" fmla="*/ 118 h 133"/>
                  <a:gd name="T36" fmla="*/ 9 w 173"/>
                  <a:gd name="T37" fmla="*/ 119 h 133"/>
                  <a:gd name="T38" fmla="*/ 14 w 173"/>
                  <a:gd name="T39" fmla="*/ 122 h 133"/>
                  <a:gd name="T40" fmla="*/ 19 w 173"/>
                  <a:gd name="T41" fmla="*/ 123 h 133"/>
                  <a:gd name="T42" fmla="*/ 22 w 173"/>
                  <a:gd name="T43" fmla="*/ 124 h 133"/>
                  <a:gd name="T44" fmla="*/ 23 w 173"/>
                  <a:gd name="T45" fmla="*/ 127 h 133"/>
                  <a:gd name="T46" fmla="*/ 25 w 173"/>
                  <a:gd name="T47" fmla="*/ 127 h 133"/>
                  <a:gd name="T48" fmla="*/ 30 w 173"/>
                  <a:gd name="T49" fmla="*/ 127 h 133"/>
                  <a:gd name="T50" fmla="*/ 37 w 173"/>
                  <a:gd name="T51" fmla="*/ 133 h 133"/>
                  <a:gd name="T52" fmla="*/ 38 w 173"/>
                  <a:gd name="T53" fmla="*/ 126 h 133"/>
                  <a:gd name="T54" fmla="*/ 40 w 173"/>
                  <a:gd name="T55" fmla="*/ 122 h 133"/>
                  <a:gd name="T56" fmla="*/ 43 w 173"/>
                  <a:gd name="T57" fmla="*/ 116 h 133"/>
                  <a:gd name="T58" fmla="*/ 46 w 173"/>
                  <a:gd name="T59" fmla="*/ 113 h 133"/>
                  <a:gd name="T60" fmla="*/ 52 w 173"/>
                  <a:gd name="T61" fmla="*/ 111 h 133"/>
                  <a:gd name="T62" fmla="*/ 60 w 173"/>
                  <a:gd name="T63" fmla="*/ 110 h 133"/>
                  <a:gd name="T64" fmla="*/ 67 w 173"/>
                  <a:gd name="T65" fmla="*/ 112 h 133"/>
                  <a:gd name="T66" fmla="*/ 68 w 173"/>
                  <a:gd name="T67" fmla="*/ 112 h 133"/>
                  <a:gd name="T68" fmla="*/ 75 w 173"/>
                  <a:gd name="T69" fmla="*/ 119 h 133"/>
                  <a:gd name="T70" fmla="*/ 85 w 173"/>
                  <a:gd name="T71" fmla="*/ 116 h 133"/>
                  <a:gd name="T72" fmla="*/ 98 w 173"/>
                  <a:gd name="T73" fmla="*/ 122 h 133"/>
                  <a:gd name="T74" fmla="*/ 104 w 173"/>
                  <a:gd name="T75" fmla="*/ 122 h 133"/>
                  <a:gd name="T76" fmla="*/ 108 w 173"/>
                  <a:gd name="T77" fmla="*/ 118 h 133"/>
                  <a:gd name="T78" fmla="*/ 115 w 173"/>
                  <a:gd name="T79" fmla="*/ 116 h 133"/>
                  <a:gd name="T80" fmla="*/ 115 w 173"/>
                  <a:gd name="T81" fmla="*/ 116 h 133"/>
                  <a:gd name="T82" fmla="*/ 125 w 173"/>
                  <a:gd name="T83" fmla="*/ 115 h 133"/>
                  <a:gd name="T84" fmla="*/ 135 w 173"/>
                  <a:gd name="T85" fmla="*/ 119 h 133"/>
                  <a:gd name="T86" fmla="*/ 138 w 173"/>
                  <a:gd name="T87" fmla="*/ 115 h 133"/>
                  <a:gd name="T88" fmla="*/ 145 w 173"/>
                  <a:gd name="T89" fmla="*/ 112 h 133"/>
                  <a:gd name="T90" fmla="*/ 147 w 173"/>
                  <a:gd name="T91" fmla="*/ 111 h 133"/>
                  <a:gd name="T92" fmla="*/ 147 w 173"/>
                  <a:gd name="T93" fmla="*/ 110 h 133"/>
                  <a:gd name="T94" fmla="*/ 148 w 173"/>
                  <a:gd name="T95" fmla="*/ 102 h 133"/>
                  <a:gd name="T96" fmla="*/ 151 w 173"/>
                  <a:gd name="T97" fmla="*/ 98 h 133"/>
                  <a:gd name="T98" fmla="*/ 163 w 173"/>
                  <a:gd name="T99" fmla="*/ 82 h 133"/>
                  <a:gd name="T100" fmla="*/ 168 w 173"/>
                  <a:gd name="T101" fmla="*/ 75 h 133"/>
                  <a:gd name="T102" fmla="*/ 172 w 173"/>
                  <a:gd name="T103" fmla="*/ 39 h 133"/>
                  <a:gd name="T104" fmla="*/ 170 w 173"/>
                  <a:gd name="T105" fmla="*/ 34 h 133"/>
                  <a:gd name="T106" fmla="*/ 169 w 173"/>
                  <a:gd name="T107" fmla="*/ 30 h 133"/>
                  <a:gd name="T108" fmla="*/ 167 w 173"/>
                  <a:gd name="T109" fmla="*/ 25 h 133"/>
                  <a:gd name="T110" fmla="*/ 166 w 173"/>
                  <a:gd name="T111" fmla="*/ 20 h 133"/>
                  <a:gd name="T112" fmla="*/ 164 w 173"/>
                  <a:gd name="T113" fmla="*/ 12 h 133"/>
                  <a:gd name="T114" fmla="*/ 163 w 173"/>
                  <a:gd name="T115" fmla="*/ 7 h 133"/>
                  <a:gd name="T116" fmla="*/ 153 w 173"/>
                  <a:gd name="T117" fmla="*/ 9 h 133"/>
                  <a:gd name="T118" fmla="*/ 142 w 173"/>
                  <a:gd name="T119" fmla="*/ 3 h 133"/>
                  <a:gd name="T120" fmla="*/ 137 w 173"/>
                  <a:gd name="T121" fmla="*/ 2 h 133"/>
                  <a:gd name="T122" fmla="*/ 130 w 173"/>
                  <a:gd name="T12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3" h="133">
                    <a:moveTo>
                      <a:pt x="130" y="0"/>
                    </a:moveTo>
                    <a:cubicBezTo>
                      <a:pt x="128" y="2"/>
                      <a:pt x="114" y="13"/>
                      <a:pt x="109" y="15"/>
                    </a:cubicBezTo>
                    <a:cubicBezTo>
                      <a:pt x="106" y="17"/>
                      <a:pt x="101" y="20"/>
                      <a:pt x="96" y="23"/>
                    </a:cubicBezTo>
                    <a:cubicBezTo>
                      <a:pt x="92" y="25"/>
                      <a:pt x="88" y="27"/>
                      <a:pt x="86" y="28"/>
                    </a:cubicBezTo>
                    <a:cubicBezTo>
                      <a:pt x="86" y="28"/>
                      <a:pt x="86" y="28"/>
                      <a:pt x="86" y="28"/>
                    </a:cubicBezTo>
                    <a:cubicBezTo>
                      <a:pt x="83" y="30"/>
                      <a:pt x="79" y="33"/>
                      <a:pt x="77" y="35"/>
                    </a:cubicBezTo>
                    <a:cubicBezTo>
                      <a:pt x="75" y="36"/>
                      <a:pt x="74" y="37"/>
                      <a:pt x="73" y="38"/>
                    </a:cubicBezTo>
                    <a:cubicBezTo>
                      <a:pt x="72" y="39"/>
                      <a:pt x="68" y="42"/>
                      <a:pt x="65" y="45"/>
                    </a:cubicBezTo>
                    <a:cubicBezTo>
                      <a:pt x="64" y="46"/>
                      <a:pt x="63" y="48"/>
                      <a:pt x="62" y="48"/>
                    </a:cubicBezTo>
                    <a:cubicBezTo>
                      <a:pt x="61" y="49"/>
                      <a:pt x="55" y="50"/>
                      <a:pt x="50" y="50"/>
                    </a:cubicBezTo>
                    <a:cubicBezTo>
                      <a:pt x="48" y="51"/>
                      <a:pt x="46" y="51"/>
                      <a:pt x="45" y="51"/>
                    </a:cubicBezTo>
                    <a:cubicBezTo>
                      <a:pt x="45" y="53"/>
                      <a:pt x="45" y="54"/>
                      <a:pt x="45" y="57"/>
                    </a:cubicBezTo>
                    <a:cubicBezTo>
                      <a:pt x="45" y="60"/>
                      <a:pt x="45" y="64"/>
                      <a:pt x="45" y="66"/>
                    </a:cubicBezTo>
                    <a:cubicBezTo>
                      <a:pt x="45" y="68"/>
                      <a:pt x="45" y="69"/>
                      <a:pt x="45" y="69"/>
                    </a:cubicBezTo>
                    <a:cubicBezTo>
                      <a:pt x="45" y="70"/>
                      <a:pt x="45" y="73"/>
                      <a:pt x="45" y="75"/>
                    </a:cubicBezTo>
                    <a:cubicBezTo>
                      <a:pt x="44" y="78"/>
                      <a:pt x="44" y="82"/>
                      <a:pt x="44" y="82"/>
                    </a:cubicBezTo>
                    <a:cubicBezTo>
                      <a:pt x="44" y="83"/>
                      <a:pt x="44" y="84"/>
                      <a:pt x="43" y="85"/>
                    </a:cubicBezTo>
                    <a:cubicBezTo>
                      <a:pt x="42" y="87"/>
                      <a:pt x="41" y="89"/>
                      <a:pt x="41" y="90"/>
                    </a:cubicBezTo>
                    <a:cubicBezTo>
                      <a:pt x="41" y="90"/>
                      <a:pt x="40" y="91"/>
                      <a:pt x="39" y="92"/>
                    </a:cubicBezTo>
                    <a:cubicBezTo>
                      <a:pt x="38" y="93"/>
                      <a:pt x="37" y="94"/>
                      <a:pt x="37" y="94"/>
                    </a:cubicBezTo>
                    <a:cubicBezTo>
                      <a:pt x="36" y="94"/>
                      <a:pt x="34" y="94"/>
                      <a:pt x="31" y="94"/>
                    </a:cubicBezTo>
                    <a:cubicBezTo>
                      <a:pt x="24" y="94"/>
                      <a:pt x="15" y="95"/>
                      <a:pt x="14" y="95"/>
                    </a:cubicBezTo>
                    <a:cubicBezTo>
                      <a:pt x="14" y="95"/>
                      <a:pt x="14" y="95"/>
                      <a:pt x="14" y="95"/>
                    </a:cubicBezTo>
                    <a:cubicBezTo>
                      <a:pt x="13" y="95"/>
                      <a:pt x="12" y="96"/>
                      <a:pt x="10" y="96"/>
                    </a:cubicBezTo>
                    <a:cubicBezTo>
                      <a:pt x="6" y="97"/>
                      <a:pt x="1" y="99"/>
                      <a:pt x="1" y="99"/>
                    </a:cubicBezTo>
                    <a:cubicBezTo>
                      <a:pt x="1" y="100"/>
                      <a:pt x="1" y="100"/>
                      <a:pt x="1" y="100"/>
                    </a:cubicBezTo>
                    <a:cubicBezTo>
                      <a:pt x="0" y="101"/>
                      <a:pt x="0" y="103"/>
                      <a:pt x="1" y="104"/>
                    </a:cubicBezTo>
                    <a:cubicBezTo>
                      <a:pt x="1" y="104"/>
                      <a:pt x="1" y="104"/>
                      <a:pt x="1" y="104"/>
                    </a:cubicBezTo>
                    <a:cubicBezTo>
                      <a:pt x="2" y="105"/>
                      <a:pt x="3" y="106"/>
                      <a:pt x="3" y="107"/>
                    </a:cubicBezTo>
                    <a:cubicBezTo>
                      <a:pt x="3" y="107"/>
                      <a:pt x="4" y="111"/>
                      <a:pt x="4" y="112"/>
                    </a:cubicBezTo>
                    <a:cubicBezTo>
                      <a:pt x="5" y="112"/>
                      <a:pt x="8" y="112"/>
                      <a:pt x="9" y="113"/>
                    </a:cubicBezTo>
                    <a:cubicBezTo>
                      <a:pt x="9" y="113"/>
                      <a:pt x="9" y="113"/>
                      <a:pt x="9" y="113"/>
                    </a:cubicBezTo>
                    <a:cubicBezTo>
                      <a:pt x="9" y="113"/>
                      <a:pt x="9" y="113"/>
                      <a:pt x="9" y="113"/>
                    </a:cubicBezTo>
                    <a:cubicBezTo>
                      <a:pt x="10" y="114"/>
                      <a:pt x="12" y="116"/>
                      <a:pt x="12" y="116"/>
                    </a:cubicBezTo>
                    <a:cubicBezTo>
                      <a:pt x="12" y="117"/>
                      <a:pt x="11" y="117"/>
                      <a:pt x="10" y="118"/>
                    </a:cubicBezTo>
                    <a:cubicBezTo>
                      <a:pt x="10" y="118"/>
                      <a:pt x="10" y="118"/>
                      <a:pt x="10" y="118"/>
                    </a:cubicBezTo>
                    <a:cubicBezTo>
                      <a:pt x="10" y="118"/>
                      <a:pt x="9" y="118"/>
                      <a:pt x="9" y="118"/>
                    </a:cubicBezTo>
                    <a:cubicBezTo>
                      <a:pt x="9" y="118"/>
                      <a:pt x="9" y="119"/>
                      <a:pt x="9" y="119"/>
                    </a:cubicBezTo>
                    <a:cubicBezTo>
                      <a:pt x="9" y="119"/>
                      <a:pt x="9" y="120"/>
                      <a:pt x="10" y="120"/>
                    </a:cubicBezTo>
                    <a:cubicBezTo>
                      <a:pt x="10" y="120"/>
                      <a:pt x="12" y="121"/>
                      <a:pt x="14" y="122"/>
                    </a:cubicBezTo>
                    <a:cubicBezTo>
                      <a:pt x="16" y="123"/>
                      <a:pt x="17" y="123"/>
                      <a:pt x="17" y="124"/>
                    </a:cubicBezTo>
                    <a:cubicBezTo>
                      <a:pt x="17" y="124"/>
                      <a:pt x="18" y="123"/>
                      <a:pt x="19" y="123"/>
                    </a:cubicBezTo>
                    <a:cubicBezTo>
                      <a:pt x="20" y="123"/>
                      <a:pt x="21" y="123"/>
                      <a:pt x="21" y="123"/>
                    </a:cubicBezTo>
                    <a:cubicBezTo>
                      <a:pt x="22" y="123"/>
                      <a:pt x="22" y="124"/>
                      <a:pt x="22" y="124"/>
                    </a:cubicBezTo>
                    <a:cubicBezTo>
                      <a:pt x="23" y="124"/>
                      <a:pt x="23" y="125"/>
                      <a:pt x="23" y="125"/>
                    </a:cubicBezTo>
                    <a:cubicBezTo>
                      <a:pt x="23" y="126"/>
                      <a:pt x="23" y="126"/>
                      <a:pt x="23" y="127"/>
                    </a:cubicBezTo>
                    <a:cubicBezTo>
                      <a:pt x="24" y="127"/>
                      <a:pt x="24" y="127"/>
                      <a:pt x="24" y="127"/>
                    </a:cubicBezTo>
                    <a:cubicBezTo>
                      <a:pt x="25" y="127"/>
                      <a:pt x="25" y="128"/>
                      <a:pt x="25" y="127"/>
                    </a:cubicBezTo>
                    <a:cubicBezTo>
                      <a:pt x="26" y="127"/>
                      <a:pt x="26" y="127"/>
                      <a:pt x="26" y="127"/>
                    </a:cubicBezTo>
                    <a:cubicBezTo>
                      <a:pt x="27" y="127"/>
                      <a:pt x="28" y="126"/>
                      <a:pt x="30" y="127"/>
                    </a:cubicBezTo>
                    <a:cubicBezTo>
                      <a:pt x="31" y="127"/>
                      <a:pt x="32" y="128"/>
                      <a:pt x="33" y="129"/>
                    </a:cubicBezTo>
                    <a:cubicBezTo>
                      <a:pt x="35" y="130"/>
                      <a:pt x="36" y="132"/>
                      <a:pt x="37" y="133"/>
                    </a:cubicBezTo>
                    <a:cubicBezTo>
                      <a:pt x="37" y="133"/>
                      <a:pt x="38" y="131"/>
                      <a:pt x="38" y="129"/>
                    </a:cubicBezTo>
                    <a:cubicBezTo>
                      <a:pt x="38" y="128"/>
                      <a:pt x="38" y="127"/>
                      <a:pt x="38" y="126"/>
                    </a:cubicBezTo>
                    <a:cubicBezTo>
                      <a:pt x="38" y="125"/>
                      <a:pt x="38" y="125"/>
                      <a:pt x="38" y="124"/>
                    </a:cubicBezTo>
                    <a:cubicBezTo>
                      <a:pt x="38" y="124"/>
                      <a:pt x="39" y="123"/>
                      <a:pt x="40" y="122"/>
                    </a:cubicBezTo>
                    <a:cubicBezTo>
                      <a:pt x="41" y="120"/>
                      <a:pt x="42" y="118"/>
                      <a:pt x="43" y="118"/>
                    </a:cubicBezTo>
                    <a:cubicBezTo>
                      <a:pt x="43" y="117"/>
                      <a:pt x="43" y="116"/>
                      <a:pt x="43" y="116"/>
                    </a:cubicBezTo>
                    <a:cubicBezTo>
                      <a:pt x="43" y="115"/>
                      <a:pt x="43" y="115"/>
                      <a:pt x="43" y="114"/>
                    </a:cubicBezTo>
                    <a:cubicBezTo>
                      <a:pt x="43" y="114"/>
                      <a:pt x="44" y="113"/>
                      <a:pt x="46" y="113"/>
                    </a:cubicBezTo>
                    <a:cubicBezTo>
                      <a:pt x="47" y="112"/>
                      <a:pt x="49" y="112"/>
                      <a:pt x="50" y="112"/>
                    </a:cubicBezTo>
                    <a:cubicBezTo>
                      <a:pt x="51" y="112"/>
                      <a:pt x="51" y="111"/>
                      <a:pt x="52" y="111"/>
                    </a:cubicBezTo>
                    <a:cubicBezTo>
                      <a:pt x="52" y="111"/>
                      <a:pt x="52" y="111"/>
                      <a:pt x="52" y="111"/>
                    </a:cubicBezTo>
                    <a:cubicBezTo>
                      <a:pt x="55" y="111"/>
                      <a:pt x="58" y="110"/>
                      <a:pt x="60" y="110"/>
                    </a:cubicBezTo>
                    <a:cubicBezTo>
                      <a:pt x="63" y="110"/>
                      <a:pt x="66" y="111"/>
                      <a:pt x="67" y="112"/>
                    </a:cubicBezTo>
                    <a:cubicBezTo>
                      <a:pt x="67" y="112"/>
                      <a:pt x="67" y="112"/>
                      <a:pt x="67" y="112"/>
                    </a:cubicBezTo>
                    <a:cubicBezTo>
                      <a:pt x="68" y="112"/>
                      <a:pt x="68" y="112"/>
                      <a:pt x="68" y="112"/>
                    </a:cubicBezTo>
                    <a:cubicBezTo>
                      <a:pt x="68" y="112"/>
                      <a:pt x="68" y="112"/>
                      <a:pt x="68" y="112"/>
                    </a:cubicBezTo>
                    <a:cubicBezTo>
                      <a:pt x="68" y="112"/>
                      <a:pt x="70" y="114"/>
                      <a:pt x="71" y="115"/>
                    </a:cubicBezTo>
                    <a:cubicBezTo>
                      <a:pt x="73" y="117"/>
                      <a:pt x="75" y="119"/>
                      <a:pt x="75" y="119"/>
                    </a:cubicBezTo>
                    <a:cubicBezTo>
                      <a:pt x="76" y="119"/>
                      <a:pt x="78" y="118"/>
                      <a:pt x="80" y="117"/>
                    </a:cubicBezTo>
                    <a:cubicBezTo>
                      <a:pt x="82" y="117"/>
                      <a:pt x="84" y="116"/>
                      <a:pt x="85" y="116"/>
                    </a:cubicBezTo>
                    <a:cubicBezTo>
                      <a:pt x="86" y="115"/>
                      <a:pt x="90" y="118"/>
                      <a:pt x="93" y="119"/>
                    </a:cubicBezTo>
                    <a:cubicBezTo>
                      <a:pt x="95" y="121"/>
                      <a:pt x="97" y="122"/>
                      <a:pt x="98" y="122"/>
                    </a:cubicBezTo>
                    <a:cubicBezTo>
                      <a:pt x="98" y="122"/>
                      <a:pt x="99" y="122"/>
                      <a:pt x="101" y="122"/>
                    </a:cubicBezTo>
                    <a:cubicBezTo>
                      <a:pt x="102" y="122"/>
                      <a:pt x="104" y="122"/>
                      <a:pt x="104" y="122"/>
                    </a:cubicBezTo>
                    <a:cubicBezTo>
                      <a:pt x="104" y="122"/>
                      <a:pt x="104" y="121"/>
                      <a:pt x="105" y="121"/>
                    </a:cubicBezTo>
                    <a:cubicBezTo>
                      <a:pt x="105" y="120"/>
                      <a:pt x="106" y="119"/>
                      <a:pt x="108" y="118"/>
                    </a:cubicBezTo>
                    <a:cubicBezTo>
                      <a:pt x="111" y="117"/>
                      <a:pt x="113" y="116"/>
                      <a:pt x="115" y="116"/>
                    </a:cubicBezTo>
                    <a:cubicBezTo>
                      <a:pt x="115" y="116"/>
                      <a:pt x="115" y="116"/>
                      <a:pt x="115" y="116"/>
                    </a:cubicBezTo>
                    <a:cubicBezTo>
                      <a:pt x="115" y="116"/>
                      <a:pt x="115" y="116"/>
                      <a:pt x="115" y="116"/>
                    </a:cubicBezTo>
                    <a:cubicBezTo>
                      <a:pt x="115" y="116"/>
                      <a:pt x="115" y="116"/>
                      <a:pt x="115" y="116"/>
                    </a:cubicBezTo>
                    <a:cubicBezTo>
                      <a:pt x="117" y="115"/>
                      <a:pt x="120" y="115"/>
                      <a:pt x="123" y="115"/>
                    </a:cubicBezTo>
                    <a:cubicBezTo>
                      <a:pt x="124" y="115"/>
                      <a:pt x="124" y="115"/>
                      <a:pt x="125" y="115"/>
                    </a:cubicBezTo>
                    <a:cubicBezTo>
                      <a:pt x="126" y="115"/>
                      <a:pt x="130" y="117"/>
                      <a:pt x="133" y="118"/>
                    </a:cubicBezTo>
                    <a:cubicBezTo>
                      <a:pt x="134" y="119"/>
                      <a:pt x="134" y="119"/>
                      <a:pt x="135" y="119"/>
                    </a:cubicBezTo>
                    <a:cubicBezTo>
                      <a:pt x="135" y="119"/>
                      <a:pt x="136" y="118"/>
                      <a:pt x="137" y="117"/>
                    </a:cubicBezTo>
                    <a:cubicBezTo>
                      <a:pt x="138" y="116"/>
                      <a:pt x="138" y="115"/>
                      <a:pt x="138" y="115"/>
                    </a:cubicBezTo>
                    <a:cubicBezTo>
                      <a:pt x="139" y="115"/>
                      <a:pt x="140" y="114"/>
                      <a:pt x="141" y="113"/>
                    </a:cubicBezTo>
                    <a:cubicBezTo>
                      <a:pt x="143" y="112"/>
                      <a:pt x="144" y="112"/>
                      <a:pt x="145" y="112"/>
                    </a:cubicBezTo>
                    <a:cubicBezTo>
                      <a:pt x="145" y="111"/>
                      <a:pt x="146" y="111"/>
                      <a:pt x="146" y="111"/>
                    </a:cubicBezTo>
                    <a:cubicBezTo>
                      <a:pt x="146" y="111"/>
                      <a:pt x="147" y="111"/>
                      <a:pt x="147" y="111"/>
                    </a:cubicBezTo>
                    <a:cubicBezTo>
                      <a:pt x="147" y="111"/>
                      <a:pt x="147" y="110"/>
                      <a:pt x="147" y="110"/>
                    </a:cubicBezTo>
                    <a:cubicBezTo>
                      <a:pt x="147" y="110"/>
                      <a:pt x="147" y="110"/>
                      <a:pt x="147" y="110"/>
                    </a:cubicBezTo>
                    <a:cubicBezTo>
                      <a:pt x="146" y="108"/>
                      <a:pt x="145" y="105"/>
                      <a:pt x="146" y="104"/>
                    </a:cubicBezTo>
                    <a:cubicBezTo>
                      <a:pt x="146" y="103"/>
                      <a:pt x="147" y="102"/>
                      <a:pt x="148" y="102"/>
                    </a:cubicBezTo>
                    <a:cubicBezTo>
                      <a:pt x="148" y="102"/>
                      <a:pt x="149" y="102"/>
                      <a:pt x="149" y="102"/>
                    </a:cubicBezTo>
                    <a:cubicBezTo>
                      <a:pt x="149" y="101"/>
                      <a:pt x="150" y="100"/>
                      <a:pt x="151" y="98"/>
                    </a:cubicBezTo>
                    <a:cubicBezTo>
                      <a:pt x="153" y="94"/>
                      <a:pt x="155" y="89"/>
                      <a:pt x="157" y="87"/>
                    </a:cubicBezTo>
                    <a:cubicBezTo>
                      <a:pt x="158" y="85"/>
                      <a:pt x="161" y="84"/>
                      <a:pt x="163" y="82"/>
                    </a:cubicBezTo>
                    <a:cubicBezTo>
                      <a:pt x="165" y="80"/>
                      <a:pt x="168" y="78"/>
                      <a:pt x="168" y="77"/>
                    </a:cubicBezTo>
                    <a:cubicBezTo>
                      <a:pt x="168" y="75"/>
                      <a:pt x="168" y="75"/>
                      <a:pt x="168" y="75"/>
                    </a:cubicBezTo>
                    <a:cubicBezTo>
                      <a:pt x="169" y="69"/>
                      <a:pt x="171" y="43"/>
                      <a:pt x="171" y="42"/>
                    </a:cubicBezTo>
                    <a:cubicBezTo>
                      <a:pt x="171" y="41"/>
                      <a:pt x="172" y="40"/>
                      <a:pt x="172" y="39"/>
                    </a:cubicBezTo>
                    <a:cubicBezTo>
                      <a:pt x="173" y="38"/>
                      <a:pt x="173" y="37"/>
                      <a:pt x="173" y="37"/>
                    </a:cubicBezTo>
                    <a:cubicBezTo>
                      <a:pt x="173" y="36"/>
                      <a:pt x="171" y="35"/>
                      <a:pt x="170" y="34"/>
                    </a:cubicBezTo>
                    <a:cubicBezTo>
                      <a:pt x="170" y="34"/>
                      <a:pt x="169" y="33"/>
                      <a:pt x="169" y="33"/>
                    </a:cubicBezTo>
                    <a:cubicBezTo>
                      <a:pt x="168" y="32"/>
                      <a:pt x="169" y="31"/>
                      <a:pt x="169" y="30"/>
                    </a:cubicBezTo>
                    <a:cubicBezTo>
                      <a:pt x="169" y="29"/>
                      <a:pt x="169" y="29"/>
                      <a:pt x="169" y="28"/>
                    </a:cubicBezTo>
                    <a:cubicBezTo>
                      <a:pt x="169" y="28"/>
                      <a:pt x="168" y="26"/>
                      <a:pt x="167" y="25"/>
                    </a:cubicBezTo>
                    <a:cubicBezTo>
                      <a:pt x="167" y="25"/>
                      <a:pt x="166" y="24"/>
                      <a:pt x="166" y="23"/>
                    </a:cubicBezTo>
                    <a:cubicBezTo>
                      <a:pt x="165" y="23"/>
                      <a:pt x="165" y="21"/>
                      <a:pt x="166" y="20"/>
                    </a:cubicBezTo>
                    <a:cubicBezTo>
                      <a:pt x="166" y="19"/>
                      <a:pt x="166" y="18"/>
                      <a:pt x="166" y="17"/>
                    </a:cubicBezTo>
                    <a:cubicBezTo>
                      <a:pt x="165" y="16"/>
                      <a:pt x="165" y="14"/>
                      <a:pt x="164" y="12"/>
                    </a:cubicBezTo>
                    <a:cubicBezTo>
                      <a:pt x="164" y="12"/>
                      <a:pt x="164" y="12"/>
                      <a:pt x="164" y="12"/>
                    </a:cubicBezTo>
                    <a:cubicBezTo>
                      <a:pt x="164" y="10"/>
                      <a:pt x="163" y="8"/>
                      <a:pt x="163" y="7"/>
                    </a:cubicBezTo>
                    <a:cubicBezTo>
                      <a:pt x="159" y="9"/>
                      <a:pt x="155" y="11"/>
                      <a:pt x="155" y="10"/>
                    </a:cubicBezTo>
                    <a:cubicBezTo>
                      <a:pt x="155" y="10"/>
                      <a:pt x="154" y="10"/>
                      <a:pt x="153" y="9"/>
                    </a:cubicBezTo>
                    <a:cubicBezTo>
                      <a:pt x="151" y="7"/>
                      <a:pt x="148" y="5"/>
                      <a:pt x="147" y="4"/>
                    </a:cubicBezTo>
                    <a:cubicBezTo>
                      <a:pt x="147" y="4"/>
                      <a:pt x="144" y="4"/>
                      <a:pt x="142" y="3"/>
                    </a:cubicBezTo>
                    <a:cubicBezTo>
                      <a:pt x="140" y="3"/>
                      <a:pt x="138" y="2"/>
                      <a:pt x="137" y="2"/>
                    </a:cubicBezTo>
                    <a:cubicBezTo>
                      <a:pt x="137" y="2"/>
                      <a:pt x="137" y="2"/>
                      <a:pt x="137" y="2"/>
                    </a:cubicBezTo>
                    <a:cubicBezTo>
                      <a:pt x="137" y="2"/>
                      <a:pt x="137" y="2"/>
                      <a:pt x="137" y="2"/>
                    </a:cubicBezTo>
                    <a:cubicBezTo>
                      <a:pt x="135" y="2"/>
                      <a:pt x="132" y="1"/>
                      <a:pt x="130"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96" name="Freeform 8">
                <a:extLst>
                  <a:ext uri="{FF2B5EF4-FFF2-40B4-BE49-F238E27FC236}">
                    <a16:creationId xmlns:a16="http://schemas.microsoft.com/office/drawing/2014/main" id="{E346663A-F0BC-A24F-BFE9-C5350BCA5C2B}"/>
                  </a:ext>
                </a:extLst>
              </p:cNvPr>
              <p:cNvSpPr>
                <a:spLocks/>
              </p:cNvSpPr>
              <p:nvPr/>
            </p:nvSpPr>
            <p:spPr bwMode="auto">
              <a:xfrm>
                <a:off x="3937000" y="3121025"/>
                <a:ext cx="306388" cy="233363"/>
              </a:xfrm>
              <a:custGeom>
                <a:avLst/>
                <a:gdLst>
                  <a:gd name="T0" fmla="*/ 2 w 133"/>
                  <a:gd name="T1" fmla="*/ 100 h 101"/>
                  <a:gd name="T2" fmla="*/ 14 w 133"/>
                  <a:gd name="T3" fmla="*/ 96 h 101"/>
                  <a:gd name="T4" fmla="*/ 30 w 133"/>
                  <a:gd name="T5" fmla="*/ 84 h 101"/>
                  <a:gd name="T6" fmla="*/ 37 w 133"/>
                  <a:gd name="T7" fmla="*/ 76 h 101"/>
                  <a:gd name="T8" fmla="*/ 36 w 133"/>
                  <a:gd name="T9" fmla="*/ 66 h 101"/>
                  <a:gd name="T10" fmla="*/ 36 w 133"/>
                  <a:gd name="T11" fmla="*/ 56 h 101"/>
                  <a:gd name="T12" fmla="*/ 41 w 133"/>
                  <a:gd name="T13" fmla="*/ 48 h 101"/>
                  <a:gd name="T14" fmla="*/ 47 w 133"/>
                  <a:gd name="T15" fmla="*/ 39 h 101"/>
                  <a:gd name="T16" fmla="*/ 57 w 133"/>
                  <a:gd name="T17" fmla="*/ 31 h 101"/>
                  <a:gd name="T18" fmla="*/ 72 w 133"/>
                  <a:gd name="T19" fmla="*/ 21 h 101"/>
                  <a:gd name="T20" fmla="*/ 79 w 133"/>
                  <a:gd name="T21" fmla="*/ 4 h 101"/>
                  <a:gd name="T22" fmla="*/ 84 w 133"/>
                  <a:gd name="T23" fmla="*/ 1 h 101"/>
                  <a:gd name="T24" fmla="*/ 87 w 133"/>
                  <a:gd name="T25" fmla="*/ 2 h 101"/>
                  <a:gd name="T26" fmla="*/ 89 w 133"/>
                  <a:gd name="T27" fmla="*/ 7 h 101"/>
                  <a:gd name="T28" fmla="*/ 100 w 133"/>
                  <a:gd name="T29" fmla="*/ 10 h 101"/>
                  <a:gd name="T30" fmla="*/ 111 w 133"/>
                  <a:gd name="T31" fmla="*/ 7 h 101"/>
                  <a:gd name="T32" fmla="*/ 113 w 133"/>
                  <a:gd name="T33" fmla="*/ 11 h 101"/>
                  <a:gd name="T34" fmla="*/ 119 w 133"/>
                  <a:gd name="T35" fmla="*/ 11 h 101"/>
                  <a:gd name="T36" fmla="*/ 122 w 133"/>
                  <a:gd name="T37" fmla="*/ 12 h 101"/>
                  <a:gd name="T38" fmla="*/ 125 w 133"/>
                  <a:gd name="T39" fmla="*/ 15 h 101"/>
                  <a:gd name="T40" fmla="*/ 124 w 133"/>
                  <a:gd name="T41" fmla="*/ 18 h 101"/>
                  <a:gd name="T42" fmla="*/ 126 w 133"/>
                  <a:gd name="T43" fmla="*/ 21 h 101"/>
                  <a:gd name="T44" fmla="*/ 126 w 133"/>
                  <a:gd name="T45" fmla="*/ 24 h 101"/>
                  <a:gd name="T46" fmla="*/ 125 w 133"/>
                  <a:gd name="T47" fmla="*/ 29 h 101"/>
                  <a:gd name="T48" fmla="*/ 128 w 133"/>
                  <a:gd name="T49" fmla="*/ 35 h 101"/>
                  <a:gd name="T50" fmla="*/ 130 w 133"/>
                  <a:gd name="T51" fmla="*/ 41 h 101"/>
                  <a:gd name="T52" fmla="*/ 133 w 133"/>
                  <a:gd name="T53" fmla="*/ 43 h 101"/>
                  <a:gd name="T54" fmla="*/ 131 w 133"/>
                  <a:gd name="T55" fmla="*/ 46 h 101"/>
                  <a:gd name="T56" fmla="*/ 131 w 133"/>
                  <a:gd name="T57" fmla="*/ 49 h 101"/>
                  <a:gd name="T58" fmla="*/ 125 w 133"/>
                  <a:gd name="T59" fmla="*/ 47 h 101"/>
                  <a:gd name="T60" fmla="*/ 119 w 133"/>
                  <a:gd name="T61" fmla="*/ 47 h 101"/>
                  <a:gd name="T62" fmla="*/ 112 w 133"/>
                  <a:gd name="T63" fmla="*/ 50 h 101"/>
                  <a:gd name="T64" fmla="*/ 111 w 133"/>
                  <a:gd name="T65" fmla="*/ 51 h 101"/>
                  <a:gd name="T66" fmla="*/ 107 w 133"/>
                  <a:gd name="T67" fmla="*/ 52 h 101"/>
                  <a:gd name="T68" fmla="*/ 102 w 133"/>
                  <a:gd name="T69" fmla="*/ 52 h 101"/>
                  <a:gd name="T70" fmla="*/ 102 w 133"/>
                  <a:gd name="T71" fmla="*/ 55 h 101"/>
                  <a:gd name="T72" fmla="*/ 103 w 133"/>
                  <a:gd name="T73" fmla="*/ 57 h 101"/>
                  <a:gd name="T74" fmla="*/ 103 w 133"/>
                  <a:gd name="T75" fmla="*/ 61 h 101"/>
                  <a:gd name="T76" fmla="*/ 104 w 133"/>
                  <a:gd name="T77" fmla="*/ 61 h 101"/>
                  <a:gd name="T78" fmla="*/ 99 w 133"/>
                  <a:gd name="T79" fmla="*/ 64 h 101"/>
                  <a:gd name="T80" fmla="*/ 88 w 133"/>
                  <a:gd name="T81" fmla="*/ 72 h 101"/>
                  <a:gd name="T82" fmla="*/ 77 w 133"/>
                  <a:gd name="T83" fmla="*/ 75 h 101"/>
                  <a:gd name="T84" fmla="*/ 72 w 133"/>
                  <a:gd name="T85" fmla="*/ 78 h 101"/>
                  <a:gd name="T86" fmla="*/ 70 w 133"/>
                  <a:gd name="T87" fmla="*/ 79 h 101"/>
                  <a:gd name="T88" fmla="*/ 64 w 133"/>
                  <a:gd name="T89" fmla="*/ 80 h 101"/>
                  <a:gd name="T90" fmla="*/ 59 w 133"/>
                  <a:gd name="T91" fmla="*/ 81 h 101"/>
                  <a:gd name="T92" fmla="*/ 49 w 133"/>
                  <a:gd name="T93" fmla="*/ 89 h 101"/>
                  <a:gd name="T94" fmla="*/ 48 w 133"/>
                  <a:gd name="T9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3" h="101">
                    <a:moveTo>
                      <a:pt x="0" y="101"/>
                    </a:moveTo>
                    <a:cubicBezTo>
                      <a:pt x="1" y="101"/>
                      <a:pt x="1" y="100"/>
                      <a:pt x="2" y="100"/>
                    </a:cubicBezTo>
                    <a:cubicBezTo>
                      <a:pt x="3" y="98"/>
                      <a:pt x="4" y="98"/>
                      <a:pt x="7" y="97"/>
                    </a:cubicBezTo>
                    <a:cubicBezTo>
                      <a:pt x="10" y="97"/>
                      <a:pt x="12" y="97"/>
                      <a:pt x="14" y="96"/>
                    </a:cubicBezTo>
                    <a:cubicBezTo>
                      <a:pt x="16" y="95"/>
                      <a:pt x="19" y="92"/>
                      <a:pt x="22" y="90"/>
                    </a:cubicBezTo>
                    <a:cubicBezTo>
                      <a:pt x="24" y="88"/>
                      <a:pt x="29" y="86"/>
                      <a:pt x="30" y="84"/>
                    </a:cubicBezTo>
                    <a:cubicBezTo>
                      <a:pt x="32" y="82"/>
                      <a:pt x="34" y="78"/>
                      <a:pt x="35" y="78"/>
                    </a:cubicBezTo>
                    <a:cubicBezTo>
                      <a:pt x="36" y="77"/>
                      <a:pt x="36" y="78"/>
                      <a:pt x="37" y="76"/>
                    </a:cubicBezTo>
                    <a:cubicBezTo>
                      <a:pt x="37" y="73"/>
                      <a:pt x="40" y="71"/>
                      <a:pt x="38" y="69"/>
                    </a:cubicBezTo>
                    <a:cubicBezTo>
                      <a:pt x="37" y="67"/>
                      <a:pt x="36" y="68"/>
                      <a:pt x="36" y="66"/>
                    </a:cubicBezTo>
                    <a:cubicBezTo>
                      <a:pt x="36" y="64"/>
                      <a:pt x="36" y="64"/>
                      <a:pt x="36" y="62"/>
                    </a:cubicBezTo>
                    <a:cubicBezTo>
                      <a:pt x="36" y="60"/>
                      <a:pt x="34" y="58"/>
                      <a:pt x="36" y="56"/>
                    </a:cubicBezTo>
                    <a:cubicBezTo>
                      <a:pt x="38" y="55"/>
                      <a:pt x="38" y="54"/>
                      <a:pt x="39" y="52"/>
                    </a:cubicBezTo>
                    <a:cubicBezTo>
                      <a:pt x="41" y="51"/>
                      <a:pt x="41" y="52"/>
                      <a:pt x="41" y="48"/>
                    </a:cubicBezTo>
                    <a:cubicBezTo>
                      <a:pt x="42" y="45"/>
                      <a:pt x="40" y="46"/>
                      <a:pt x="42" y="43"/>
                    </a:cubicBezTo>
                    <a:cubicBezTo>
                      <a:pt x="45" y="41"/>
                      <a:pt x="45" y="41"/>
                      <a:pt x="47" y="39"/>
                    </a:cubicBezTo>
                    <a:cubicBezTo>
                      <a:pt x="49" y="37"/>
                      <a:pt x="48" y="35"/>
                      <a:pt x="51" y="34"/>
                    </a:cubicBezTo>
                    <a:cubicBezTo>
                      <a:pt x="53" y="33"/>
                      <a:pt x="55" y="32"/>
                      <a:pt x="57" y="31"/>
                    </a:cubicBezTo>
                    <a:cubicBezTo>
                      <a:pt x="59" y="30"/>
                      <a:pt x="64" y="29"/>
                      <a:pt x="66" y="27"/>
                    </a:cubicBezTo>
                    <a:cubicBezTo>
                      <a:pt x="69" y="25"/>
                      <a:pt x="70" y="23"/>
                      <a:pt x="72" y="21"/>
                    </a:cubicBezTo>
                    <a:cubicBezTo>
                      <a:pt x="73" y="18"/>
                      <a:pt x="74" y="16"/>
                      <a:pt x="76" y="13"/>
                    </a:cubicBezTo>
                    <a:cubicBezTo>
                      <a:pt x="77" y="10"/>
                      <a:pt x="79" y="5"/>
                      <a:pt x="79" y="4"/>
                    </a:cubicBezTo>
                    <a:cubicBezTo>
                      <a:pt x="79" y="3"/>
                      <a:pt x="79" y="3"/>
                      <a:pt x="80" y="2"/>
                    </a:cubicBezTo>
                    <a:cubicBezTo>
                      <a:pt x="81" y="2"/>
                      <a:pt x="82" y="2"/>
                      <a:pt x="84" y="1"/>
                    </a:cubicBezTo>
                    <a:cubicBezTo>
                      <a:pt x="86" y="1"/>
                      <a:pt x="87" y="0"/>
                      <a:pt x="87" y="1"/>
                    </a:cubicBezTo>
                    <a:cubicBezTo>
                      <a:pt x="88" y="1"/>
                      <a:pt x="88" y="1"/>
                      <a:pt x="87" y="2"/>
                    </a:cubicBezTo>
                    <a:cubicBezTo>
                      <a:pt x="87" y="2"/>
                      <a:pt x="87" y="3"/>
                      <a:pt x="87" y="4"/>
                    </a:cubicBezTo>
                    <a:cubicBezTo>
                      <a:pt x="87" y="4"/>
                      <a:pt x="87" y="6"/>
                      <a:pt x="89" y="7"/>
                    </a:cubicBezTo>
                    <a:cubicBezTo>
                      <a:pt x="90" y="8"/>
                      <a:pt x="93" y="8"/>
                      <a:pt x="94" y="9"/>
                    </a:cubicBezTo>
                    <a:cubicBezTo>
                      <a:pt x="95" y="10"/>
                      <a:pt x="98" y="10"/>
                      <a:pt x="100" y="10"/>
                    </a:cubicBezTo>
                    <a:cubicBezTo>
                      <a:pt x="102" y="10"/>
                      <a:pt x="105" y="9"/>
                      <a:pt x="107" y="9"/>
                    </a:cubicBezTo>
                    <a:cubicBezTo>
                      <a:pt x="109" y="8"/>
                      <a:pt x="111" y="7"/>
                      <a:pt x="111" y="7"/>
                    </a:cubicBezTo>
                    <a:cubicBezTo>
                      <a:pt x="112" y="7"/>
                      <a:pt x="112" y="9"/>
                      <a:pt x="113" y="10"/>
                    </a:cubicBezTo>
                    <a:cubicBezTo>
                      <a:pt x="113" y="11"/>
                      <a:pt x="112" y="12"/>
                      <a:pt x="113" y="11"/>
                    </a:cubicBezTo>
                    <a:cubicBezTo>
                      <a:pt x="114" y="11"/>
                      <a:pt x="113" y="10"/>
                      <a:pt x="114" y="10"/>
                    </a:cubicBezTo>
                    <a:cubicBezTo>
                      <a:pt x="115" y="9"/>
                      <a:pt x="117" y="10"/>
                      <a:pt x="119" y="11"/>
                    </a:cubicBezTo>
                    <a:cubicBezTo>
                      <a:pt x="119" y="11"/>
                      <a:pt x="120" y="11"/>
                      <a:pt x="120" y="11"/>
                    </a:cubicBezTo>
                    <a:cubicBezTo>
                      <a:pt x="121" y="11"/>
                      <a:pt x="121" y="11"/>
                      <a:pt x="122" y="12"/>
                    </a:cubicBezTo>
                    <a:cubicBezTo>
                      <a:pt x="122" y="12"/>
                      <a:pt x="122" y="12"/>
                      <a:pt x="122" y="12"/>
                    </a:cubicBezTo>
                    <a:cubicBezTo>
                      <a:pt x="124" y="13"/>
                      <a:pt x="125" y="15"/>
                      <a:pt x="125" y="15"/>
                    </a:cubicBezTo>
                    <a:cubicBezTo>
                      <a:pt x="125" y="15"/>
                      <a:pt x="125" y="15"/>
                      <a:pt x="125" y="16"/>
                    </a:cubicBezTo>
                    <a:cubicBezTo>
                      <a:pt x="124" y="16"/>
                      <a:pt x="124" y="17"/>
                      <a:pt x="124" y="18"/>
                    </a:cubicBezTo>
                    <a:cubicBezTo>
                      <a:pt x="125" y="18"/>
                      <a:pt x="125" y="19"/>
                      <a:pt x="125" y="19"/>
                    </a:cubicBezTo>
                    <a:cubicBezTo>
                      <a:pt x="125" y="20"/>
                      <a:pt x="126" y="20"/>
                      <a:pt x="126" y="21"/>
                    </a:cubicBezTo>
                    <a:cubicBezTo>
                      <a:pt x="126" y="21"/>
                      <a:pt x="126" y="22"/>
                      <a:pt x="126" y="22"/>
                    </a:cubicBezTo>
                    <a:cubicBezTo>
                      <a:pt x="126" y="23"/>
                      <a:pt x="126" y="24"/>
                      <a:pt x="126" y="24"/>
                    </a:cubicBezTo>
                    <a:cubicBezTo>
                      <a:pt x="126" y="25"/>
                      <a:pt x="126" y="25"/>
                      <a:pt x="125" y="26"/>
                    </a:cubicBezTo>
                    <a:cubicBezTo>
                      <a:pt x="125" y="27"/>
                      <a:pt x="124" y="28"/>
                      <a:pt x="125" y="29"/>
                    </a:cubicBezTo>
                    <a:cubicBezTo>
                      <a:pt x="125" y="29"/>
                      <a:pt x="126" y="31"/>
                      <a:pt x="127" y="32"/>
                    </a:cubicBezTo>
                    <a:cubicBezTo>
                      <a:pt x="127" y="33"/>
                      <a:pt x="128" y="35"/>
                      <a:pt x="128" y="35"/>
                    </a:cubicBezTo>
                    <a:cubicBezTo>
                      <a:pt x="128" y="36"/>
                      <a:pt x="129" y="37"/>
                      <a:pt x="129" y="38"/>
                    </a:cubicBezTo>
                    <a:cubicBezTo>
                      <a:pt x="129" y="39"/>
                      <a:pt x="129" y="40"/>
                      <a:pt x="130" y="41"/>
                    </a:cubicBezTo>
                    <a:cubicBezTo>
                      <a:pt x="130" y="41"/>
                      <a:pt x="131" y="41"/>
                      <a:pt x="131" y="42"/>
                    </a:cubicBezTo>
                    <a:cubicBezTo>
                      <a:pt x="132" y="42"/>
                      <a:pt x="133" y="43"/>
                      <a:pt x="133" y="43"/>
                    </a:cubicBezTo>
                    <a:cubicBezTo>
                      <a:pt x="133" y="43"/>
                      <a:pt x="132" y="43"/>
                      <a:pt x="132" y="44"/>
                    </a:cubicBezTo>
                    <a:cubicBezTo>
                      <a:pt x="131" y="44"/>
                      <a:pt x="131" y="45"/>
                      <a:pt x="131" y="46"/>
                    </a:cubicBezTo>
                    <a:cubicBezTo>
                      <a:pt x="131" y="46"/>
                      <a:pt x="131" y="47"/>
                      <a:pt x="131" y="48"/>
                    </a:cubicBezTo>
                    <a:cubicBezTo>
                      <a:pt x="131" y="48"/>
                      <a:pt x="131" y="48"/>
                      <a:pt x="131" y="49"/>
                    </a:cubicBezTo>
                    <a:cubicBezTo>
                      <a:pt x="131" y="49"/>
                      <a:pt x="131" y="49"/>
                      <a:pt x="131" y="49"/>
                    </a:cubicBezTo>
                    <a:cubicBezTo>
                      <a:pt x="131" y="49"/>
                      <a:pt x="128" y="48"/>
                      <a:pt x="125" y="47"/>
                    </a:cubicBezTo>
                    <a:cubicBezTo>
                      <a:pt x="122" y="47"/>
                      <a:pt x="120" y="47"/>
                      <a:pt x="119" y="47"/>
                    </a:cubicBezTo>
                    <a:cubicBezTo>
                      <a:pt x="119" y="47"/>
                      <a:pt x="119" y="47"/>
                      <a:pt x="119" y="47"/>
                    </a:cubicBezTo>
                    <a:cubicBezTo>
                      <a:pt x="117" y="47"/>
                      <a:pt x="114" y="47"/>
                      <a:pt x="113" y="48"/>
                    </a:cubicBezTo>
                    <a:cubicBezTo>
                      <a:pt x="113" y="49"/>
                      <a:pt x="112" y="50"/>
                      <a:pt x="112" y="50"/>
                    </a:cubicBezTo>
                    <a:cubicBezTo>
                      <a:pt x="112" y="50"/>
                      <a:pt x="112" y="50"/>
                      <a:pt x="112" y="50"/>
                    </a:cubicBezTo>
                    <a:cubicBezTo>
                      <a:pt x="111" y="51"/>
                      <a:pt x="111" y="51"/>
                      <a:pt x="111" y="51"/>
                    </a:cubicBezTo>
                    <a:cubicBezTo>
                      <a:pt x="110" y="52"/>
                      <a:pt x="110" y="52"/>
                      <a:pt x="109" y="52"/>
                    </a:cubicBezTo>
                    <a:cubicBezTo>
                      <a:pt x="108" y="52"/>
                      <a:pt x="107" y="52"/>
                      <a:pt x="107" y="52"/>
                    </a:cubicBezTo>
                    <a:cubicBezTo>
                      <a:pt x="107" y="52"/>
                      <a:pt x="106" y="52"/>
                      <a:pt x="105" y="52"/>
                    </a:cubicBezTo>
                    <a:cubicBezTo>
                      <a:pt x="104" y="52"/>
                      <a:pt x="103" y="51"/>
                      <a:pt x="102" y="52"/>
                    </a:cubicBezTo>
                    <a:cubicBezTo>
                      <a:pt x="101" y="54"/>
                      <a:pt x="101" y="54"/>
                      <a:pt x="102" y="55"/>
                    </a:cubicBezTo>
                    <a:cubicBezTo>
                      <a:pt x="102" y="55"/>
                      <a:pt x="102" y="55"/>
                      <a:pt x="102" y="55"/>
                    </a:cubicBezTo>
                    <a:cubicBezTo>
                      <a:pt x="102" y="56"/>
                      <a:pt x="102" y="56"/>
                      <a:pt x="103" y="57"/>
                    </a:cubicBezTo>
                    <a:cubicBezTo>
                      <a:pt x="103" y="57"/>
                      <a:pt x="103" y="57"/>
                      <a:pt x="103" y="57"/>
                    </a:cubicBezTo>
                    <a:cubicBezTo>
                      <a:pt x="103" y="58"/>
                      <a:pt x="103" y="58"/>
                      <a:pt x="103" y="58"/>
                    </a:cubicBezTo>
                    <a:cubicBezTo>
                      <a:pt x="102" y="59"/>
                      <a:pt x="102" y="60"/>
                      <a:pt x="103" y="61"/>
                    </a:cubicBezTo>
                    <a:cubicBezTo>
                      <a:pt x="103" y="61"/>
                      <a:pt x="103" y="61"/>
                      <a:pt x="103" y="61"/>
                    </a:cubicBezTo>
                    <a:cubicBezTo>
                      <a:pt x="103" y="61"/>
                      <a:pt x="103" y="61"/>
                      <a:pt x="104" y="61"/>
                    </a:cubicBezTo>
                    <a:cubicBezTo>
                      <a:pt x="104" y="61"/>
                      <a:pt x="105" y="62"/>
                      <a:pt x="105" y="62"/>
                    </a:cubicBezTo>
                    <a:cubicBezTo>
                      <a:pt x="105" y="62"/>
                      <a:pt x="102" y="63"/>
                      <a:pt x="99" y="64"/>
                    </a:cubicBezTo>
                    <a:cubicBezTo>
                      <a:pt x="95" y="65"/>
                      <a:pt x="91" y="67"/>
                      <a:pt x="90" y="68"/>
                    </a:cubicBezTo>
                    <a:cubicBezTo>
                      <a:pt x="89" y="70"/>
                      <a:pt x="88" y="71"/>
                      <a:pt x="88" y="72"/>
                    </a:cubicBezTo>
                    <a:cubicBezTo>
                      <a:pt x="87" y="72"/>
                      <a:pt x="85" y="74"/>
                      <a:pt x="83" y="74"/>
                    </a:cubicBezTo>
                    <a:cubicBezTo>
                      <a:pt x="82" y="75"/>
                      <a:pt x="79" y="75"/>
                      <a:pt x="77" y="75"/>
                    </a:cubicBezTo>
                    <a:cubicBezTo>
                      <a:pt x="76" y="75"/>
                      <a:pt x="75" y="75"/>
                      <a:pt x="75" y="75"/>
                    </a:cubicBezTo>
                    <a:cubicBezTo>
                      <a:pt x="74" y="75"/>
                      <a:pt x="73" y="77"/>
                      <a:pt x="72" y="78"/>
                    </a:cubicBezTo>
                    <a:cubicBezTo>
                      <a:pt x="72" y="79"/>
                      <a:pt x="72" y="79"/>
                      <a:pt x="72" y="79"/>
                    </a:cubicBezTo>
                    <a:cubicBezTo>
                      <a:pt x="72" y="79"/>
                      <a:pt x="71" y="79"/>
                      <a:pt x="70" y="79"/>
                    </a:cubicBezTo>
                    <a:cubicBezTo>
                      <a:pt x="69" y="79"/>
                      <a:pt x="68" y="79"/>
                      <a:pt x="68" y="79"/>
                    </a:cubicBezTo>
                    <a:cubicBezTo>
                      <a:pt x="67" y="79"/>
                      <a:pt x="65" y="79"/>
                      <a:pt x="64" y="80"/>
                    </a:cubicBezTo>
                    <a:cubicBezTo>
                      <a:pt x="64" y="80"/>
                      <a:pt x="64" y="80"/>
                      <a:pt x="64" y="80"/>
                    </a:cubicBezTo>
                    <a:cubicBezTo>
                      <a:pt x="62" y="80"/>
                      <a:pt x="60" y="81"/>
                      <a:pt x="59" y="81"/>
                    </a:cubicBezTo>
                    <a:cubicBezTo>
                      <a:pt x="59" y="82"/>
                      <a:pt x="55" y="84"/>
                      <a:pt x="52" y="86"/>
                    </a:cubicBezTo>
                    <a:cubicBezTo>
                      <a:pt x="50" y="88"/>
                      <a:pt x="49" y="89"/>
                      <a:pt x="49" y="89"/>
                    </a:cubicBezTo>
                    <a:cubicBezTo>
                      <a:pt x="48" y="90"/>
                      <a:pt x="48" y="94"/>
                      <a:pt x="48" y="97"/>
                    </a:cubicBezTo>
                    <a:cubicBezTo>
                      <a:pt x="48" y="99"/>
                      <a:pt x="48" y="100"/>
                      <a:pt x="48" y="101"/>
                    </a:cubicBezTo>
                    <a:cubicBezTo>
                      <a:pt x="0" y="101"/>
                      <a:pt x="0" y="101"/>
                      <a:pt x="0" y="10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97" name="Freeform 9">
                <a:extLst>
                  <a:ext uri="{FF2B5EF4-FFF2-40B4-BE49-F238E27FC236}">
                    <a16:creationId xmlns:a16="http://schemas.microsoft.com/office/drawing/2014/main" id="{37B42F52-44C3-FA43-96C6-333746545A6F}"/>
                  </a:ext>
                </a:extLst>
              </p:cNvPr>
              <p:cNvSpPr>
                <a:spLocks/>
              </p:cNvSpPr>
              <p:nvPr/>
            </p:nvSpPr>
            <p:spPr bwMode="auto">
              <a:xfrm>
                <a:off x="4049712" y="3089275"/>
                <a:ext cx="523875" cy="496888"/>
              </a:xfrm>
              <a:custGeom>
                <a:avLst/>
                <a:gdLst>
                  <a:gd name="T0" fmla="*/ 80 w 227"/>
                  <a:gd name="T1" fmla="*/ 23 h 216"/>
                  <a:gd name="T2" fmla="*/ 91 w 227"/>
                  <a:gd name="T3" fmla="*/ 15 h 216"/>
                  <a:gd name="T4" fmla="*/ 112 w 227"/>
                  <a:gd name="T5" fmla="*/ 8 h 216"/>
                  <a:gd name="T6" fmla="*/ 134 w 227"/>
                  <a:gd name="T7" fmla="*/ 5 h 216"/>
                  <a:gd name="T8" fmla="*/ 156 w 227"/>
                  <a:gd name="T9" fmla="*/ 5 h 216"/>
                  <a:gd name="T10" fmla="*/ 173 w 227"/>
                  <a:gd name="T11" fmla="*/ 2 h 216"/>
                  <a:gd name="T12" fmla="*/ 183 w 227"/>
                  <a:gd name="T13" fmla="*/ 3 h 216"/>
                  <a:gd name="T14" fmla="*/ 187 w 227"/>
                  <a:gd name="T15" fmla="*/ 9 h 216"/>
                  <a:gd name="T16" fmla="*/ 187 w 227"/>
                  <a:gd name="T17" fmla="*/ 15 h 216"/>
                  <a:gd name="T18" fmla="*/ 188 w 227"/>
                  <a:gd name="T19" fmla="*/ 28 h 216"/>
                  <a:gd name="T20" fmla="*/ 184 w 227"/>
                  <a:gd name="T21" fmla="*/ 33 h 216"/>
                  <a:gd name="T22" fmla="*/ 178 w 227"/>
                  <a:gd name="T23" fmla="*/ 41 h 216"/>
                  <a:gd name="T24" fmla="*/ 184 w 227"/>
                  <a:gd name="T25" fmla="*/ 50 h 216"/>
                  <a:gd name="T26" fmla="*/ 188 w 227"/>
                  <a:gd name="T27" fmla="*/ 58 h 216"/>
                  <a:gd name="T28" fmla="*/ 201 w 227"/>
                  <a:gd name="T29" fmla="*/ 85 h 216"/>
                  <a:gd name="T30" fmla="*/ 198 w 227"/>
                  <a:gd name="T31" fmla="*/ 87 h 216"/>
                  <a:gd name="T32" fmla="*/ 204 w 227"/>
                  <a:gd name="T33" fmla="*/ 102 h 216"/>
                  <a:gd name="T34" fmla="*/ 204 w 227"/>
                  <a:gd name="T35" fmla="*/ 109 h 216"/>
                  <a:gd name="T36" fmla="*/ 205 w 227"/>
                  <a:gd name="T37" fmla="*/ 116 h 216"/>
                  <a:gd name="T38" fmla="*/ 204 w 227"/>
                  <a:gd name="T39" fmla="*/ 130 h 216"/>
                  <a:gd name="T40" fmla="*/ 200 w 227"/>
                  <a:gd name="T41" fmla="*/ 133 h 216"/>
                  <a:gd name="T42" fmla="*/ 205 w 227"/>
                  <a:gd name="T43" fmla="*/ 141 h 216"/>
                  <a:gd name="T44" fmla="*/ 207 w 227"/>
                  <a:gd name="T45" fmla="*/ 150 h 216"/>
                  <a:gd name="T46" fmla="*/ 211 w 227"/>
                  <a:gd name="T47" fmla="*/ 154 h 216"/>
                  <a:gd name="T48" fmla="*/ 214 w 227"/>
                  <a:gd name="T49" fmla="*/ 153 h 216"/>
                  <a:gd name="T50" fmla="*/ 224 w 227"/>
                  <a:gd name="T51" fmla="*/ 159 h 216"/>
                  <a:gd name="T52" fmla="*/ 193 w 227"/>
                  <a:gd name="T53" fmla="*/ 187 h 216"/>
                  <a:gd name="T54" fmla="*/ 174 w 227"/>
                  <a:gd name="T55" fmla="*/ 199 h 216"/>
                  <a:gd name="T56" fmla="*/ 160 w 227"/>
                  <a:gd name="T57" fmla="*/ 212 h 216"/>
                  <a:gd name="T58" fmla="*/ 142 w 227"/>
                  <a:gd name="T59" fmla="*/ 215 h 216"/>
                  <a:gd name="T60" fmla="*/ 138 w 227"/>
                  <a:gd name="T61" fmla="*/ 216 h 216"/>
                  <a:gd name="T62" fmla="*/ 131 w 227"/>
                  <a:gd name="T63" fmla="*/ 216 h 216"/>
                  <a:gd name="T64" fmla="*/ 132 w 227"/>
                  <a:gd name="T65" fmla="*/ 211 h 216"/>
                  <a:gd name="T66" fmla="*/ 120 w 227"/>
                  <a:gd name="T67" fmla="*/ 202 h 216"/>
                  <a:gd name="T68" fmla="*/ 115 w 227"/>
                  <a:gd name="T69" fmla="*/ 202 h 216"/>
                  <a:gd name="T70" fmla="*/ 111 w 227"/>
                  <a:gd name="T71" fmla="*/ 197 h 216"/>
                  <a:gd name="T72" fmla="*/ 108 w 227"/>
                  <a:gd name="T73" fmla="*/ 192 h 216"/>
                  <a:gd name="T74" fmla="*/ 1 w 227"/>
                  <a:gd name="T75" fmla="*/ 119 h 216"/>
                  <a:gd name="T76" fmla="*/ 4 w 227"/>
                  <a:gd name="T77" fmla="*/ 101 h 216"/>
                  <a:gd name="T78" fmla="*/ 15 w 227"/>
                  <a:gd name="T79" fmla="*/ 95 h 216"/>
                  <a:gd name="T80" fmla="*/ 23 w 227"/>
                  <a:gd name="T81" fmla="*/ 94 h 216"/>
                  <a:gd name="T82" fmla="*/ 28 w 227"/>
                  <a:gd name="T83" fmla="*/ 90 h 216"/>
                  <a:gd name="T84" fmla="*/ 40 w 227"/>
                  <a:gd name="T85" fmla="*/ 86 h 216"/>
                  <a:gd name="T86" fmla="*/ 51 w 227"/>
                  <a:gd name="T87" fmla="*/ 79 h 216"/>
                  <a:gd name="T88" fmla="*/ 54 w 227"/>
                  <a:gd name="T89" fmla="*/ 74 h 216"/>
                  <a:gd name="T90" fmla="*/ 55 w 227"/>
                  <a:gd name="T91" fmla="*/ 71 h 216"/>
                  <a:gd name="T92" fmla="*/ 54 w 227"/>
                  <a:gd name="T93" fmla="*/ 69 h 216"/>
                  <a:gd name="T94" fmla="*/ 58 w 227"/>
                  <a:gd name="T95" fmla="*/ 68 h 216"/>
                  <a:gd name="T96" fmla="*/ 64 w 227"/>
                  <a:gd name="T97" fmla="*/ 65 h 216"/>
                  <a:gd name="T98" fmla="*/ 70 w 227"/>
                  <a:gd name="T99" fmla="*/ 62 h 216"/>
                  <a:gd name="T100" fmla="*/ 83 w 227"/>
                  <a:gd name="T101" fmla="*/ 63 h 216"/>
                  <a:gd name="T102" fmla="*/ 83 w 227"/>
                  <a:gd name="T103" fmla="*/ 60 h 216"/>
                  <a:gd name="T104" fmla="*/ 83 w 227"/>
                  <a:gd name="T105" fmla="*/ 55 h 216"/>
                  <a:gd name="T106" fmla="*/ 80 w 227"/>
                  <a:gd name="T107" fmla="*/ 49 h 216"/>
                  <a:gd name="T108" fmla="*/ 77 w 227"/>
                  <a:gd name="T109" fmla="*/ 40 h 216"/>
                  <a:gd name="T110" fmla="*/ 78 w 227"/>
                  <a:gd name="T111" fmla="*/ 34 h 216"/>
                  <a:gd name="T112" fmla="*/ 77 w 227"/>
                  <a:gd name="T113" fmla="*/ 30 h 216"/>
                  <a:gd name="T114" fmla="*/ 73 w 227"/>
                  <a:gd name="T115" fmla="*/ 25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 h="216">
                    <a:moveTo>
                      <a:pt x="73" y="25"/>
                    </a:moveTo>
                    <a:cubicBezTo>
                      <a:pt x="74" y="24"/>
                      <a:pt x="75" y="24"/>
                      <a:pt x="76" y="24"/>
                    </a:cubicBezTo>
                    <a:cubicBezTo>
                      <a:pt x="77" y="23"/>
                      <a:pt x="78" y="23"/>
                      <a:pt x="80" y="23"/>
                    </a:cubicBezTo>
                    <a:cubicBezTo>
                      <a:pt x="81" y="22"/>
                      <a:pt x="81" y="23"/>
                      <a:pt x="82" y="21"/>
                    </a:cubicBezTo>
                    <a:cubicBezTo>
                      <a:pt x="83" y="20"/>
                      <a:pt x="82" y="19"/>
                      <a:pt x="84" y="18"/>
                    </a:cubicBezTo>
                    <a:cubicBezTo>
                      <a:pt x="86" y="17"/>
                      <a:pt x="89" y="15"/>
                      <a:pt x="91" y="15"/>
                    </a:cubicBezTo>
                    <a:cubicBezTo>
                      <a:pt x="92" y="15"/>
                      <a:pt x="94" y="17"/>
                      <a:pt x="95" y="17"/>
                    </a:cubicBezTo>
                    <a:cubicBezTo>
                      <a:pt x="96" y="16"/>
                      <a:pt x="96" y="13"/>
                      <a:pt x="100" y="11"/>
                    </a:cubicBezTo>
                    <a:cubicBezTo>
                      <a:pt x="103" y="9"/>
                      <a:pt x="110" y="8"/>
                      <a:pt x="112" y="8"/>
                    </a:cubicBezTo>
                    <a:cubicBezTo>
                      <a:pt x="114" y="7"/>
                      <a:pt x="115" y="7"/>
                      <a:pt x="118" y="7"/>
                    </a:cubicBezTo>
                    <a:cubicBezTo>
                      <a:pt x="122" y="7"/>
                      <a:pt x="122" y="7"/>
                      <a:pt x="125" y="6"/>
                    </a:cubicBezTo>
                    <a:cubicBezTo>
                      <a:pt x="127" y="5"/>
                      <a:pt x="131" y="6"/>
                      <a:pt x="134" y="5"/>
                    </a:cubicBezTo>
                    <a:cubicBezTo>
                      <a:pt x="137" y="4"/>
                      <a:pt x="141" y="2"/>
                      <a:pt x="142" y="2"/>
                    </a:cubicBezTo>
                    <a:cubicBezTo>
                      <a:pt x="144" y="2"/>
                      <a:pt x="148" y="3"/>
                      <a:pt x="149" y="3"/>
                    </a:cubicBezTo>
                    <a:cubicBezTo>
                      <a:pt x="150" y="4"/>
                      <a:pt x="154" y="6"/>
                      <a:pt x="156" y="5"/>
                    </a:cubicBezTo>
                    <a:cubicBezTo>
                      <a:pt x="158" y="5"/>
                      <a:pt x="164" y="3"/>
                      <a:pt x="165" y="2"/>
                    </a:cubicBezTo>
                    <a:cubicBezTo>
                      <a:pt x="166" y="1"/>
                      <a:pt x="165" y="0"/>
                      <a:pt x="167" y="0"/>
                    </a:cubicBezTo>
                    <a:cubicBezTo>
                      <a:pt x="169" y="0"/>
                      <a:pt x="172" y="2"/>
                      <a:pt x="173" y="2"/>
                    </a:cubicBezTo>
                    <a:cubicBezTo>
                      <a:pt x="174" y="3"/>
                      <a:pt x="175" y="0"/>
                      <a:pt x="177" y="0"/>
                    </a:cubicBezTo>
                    <a:cubicBezTo>
                      <a:pt x="179" y="0"/>
                      <a:pt x="182" y="0"/>
                      <a:pt x="182" y="1"/>
                    </a:cubicBezTo>
                    <a:cubicBezTo>
                      <a:pt x="182" y="2"/>
                      <a:pt x="181" y="3"/>
                      <a:pt x="183" y="3"/>
                    </a:cubicBezTo>
                    <a:cubicBezTo>
                      <a:pt x="184" y="3"/>
                      <a:pt x="187" y="2"/>
                      <a:pt x="189" y="2"/>
                    </a:cubicBezTo>
                    <a:cubicBezTo>
                      <a:pt x="187" y="4"/>
                      <a:pt x="186" y="6"/>
                      <a:pt x="186" y="7"/>
                    </a:cubicBezTo>
                    <a:cubicBezTo>
                      <a:pt x="186" y="8"/>
                      <a:pt x="187" y="8"/>
                      <a:pt x="187" y="9"/>
                    </a:cubicBezTo>
                    <a:cubicBezTo>
                      <a:pt x="188" y="9"/>
                      <a:pt x="188" y="10"/>
                      <a:pt x="188" y="10"/>
                    </a:cubicBezTo>
                    <a:cubicBezTo>
                      <a:pt x="188" y="11"/>
                      <a:pt x="188" y="12"/>
                      <a:pt x="188" y="13"/>
                    </a:cubicBezTo>
                    <a:cubicBezTo>
                      <a:pt x="188" y="14"/>
                      <a:pt x="187" y="15"/>
                      <a:pt x="187" y="15"/>
                    </a:cubicBezTo>
                    <a:cubicBezTo>
                      <a:pt x="187" y="15"/>
                      <a:pt x="188" y="16"/>
                      <a:pt x="188" y="16"/>
                    </a:cubicBezTo>
                    <a:cubicBezTo>
                      <a:pt x="188" y="18"/>
                      <a:pt x="190" y="23"/>
                      <a:pt x="190" y="23"/>
                    </a:cubicBezTo>
                    <a:cubicBezTo>
                      <a:pt x="190" y="23"/>
                      <a:pt x="189" y="26"/>
                      <a:pt x="188" y="28"/>
                    </a:cubicBezTo>
                    <a:cubicBezTo>
                      <a:pt x="187" y="30"/>
                      <a:pt x="187" y="31"/>
                      <a:pt x="186" y="31"/>
                    </a:cubicBezTo>
                    <a:cubicBezTo>
                      <a:pt x="186" y="31"/>
                      <a:pt x="186" y="31"/>
                      <a:pt x="186" y="31"/>
                    </a:cubicBezTo>
                    <a:cubicBezTo>
                      <a:pt x="186" y="32"/>
                      <a:pt x="185" y="32"/>
                      <a:pt x="184" y="33"/>
                    </a:cubicBezTo>
                    <a:cubicBezTo>
                      <a:pt x="182" y="34"/>
                      <a:pt x="179" y="36"/>
                      <a:pt x="179" y="37"/>
                    </a:cubicBezTo>
                    <a:cubicBezTo>
                      <a:pt x="179" y="37"/>
                      <a:pt x="178" y="38"/>
                      <a:pt x="178" y="39"/>
                    </a:cubicBezTo>
                    <a:cubicBezTo>
                      <a:pt x="178" y="40"/>
                      <a:pt x="178" y="41"/>
                      <a:pt x="178" y="41"/>
                    </a:cubicBezTo>
                    <a:cubicBezTo>
                      <a:pt x="179" y="42"/>
                      <a:pt x="180" y="44"/>
                      <a:pt x="181" y="46"/>
                    </a:cubicBezTo>
                    <a:cubicBezTo>
                      <a:pt x="181" y="46"/>
                      <a:pt x="181" y="46"/>
                      <a:pt x="181" y="46"/>
                    </a:cubicBezTo>
                    <a:cubicBezTo>
                      <a:pt x="181" y="47"/>
                      <a:pt x="182" y="48"/>
                      <a:pt x="184" y="50"/>
                    </a:cubicBezTo>
                    <a:cubicBezTo>
                      <a:pt x="185" y="51"/>
                      <a:pt x="187" y="53"/>
                      <a:pt x="187" y="53"/>
                    </a:cubicBezTo>
                    <a:cubicBezTo>
                      <a:pt x="187" y="53"/>
                      <a:pt x="187" y="54"/>
                      <a:pt x="187" y="54"/>
                    </a:cubicBezTo>
                    <a:cubicBezTo>
                      <a:pt x="187" y="55"/>
                      <a:pt x="187" y="57"/>
                      <a:pt x="188" y="58"/>
                    </a:cubicBezTo>
                    <a:cubicBezTo>
                      <a:pt x="189" y="59"/>
                      <a:pt x="192" y="60"/>
                      <a:pt x="194" y="62"/>
                    </a:cubicBezTo>
                    <a:cubicBezTo>
                      <a:pt x="195" y="62"/>
                      <a:pt x="196" y="63"/>
                      <a:pt x="196" y="63"/>
                    </a:cubicBezTo>
                    <a:cubicBezTo>
                      <a:pt x="196" y="64"/>
                      <a:pt x="200" y="81"/>
                      <a:pt x="201" y="85"/>
                    </a:cubicBezTo>
                    <a:cubicBezTo>
                      <a:pt x="200" y="85"/>
                      <a:pt x="200" y="85"/>
                      <a:pt x="200" y="85"/>
                    </a:cubicBezTo>
                    <a:cubicBezTo>
                      <a:pt x="200" y="85"/>
                      <a:pt x="200" y="85"/>
                      <a:pt x="199" y="85"/>
                    </a:cubicBezTo>
                    <a:cubicBezTo>
                      <a:pt x="199" y="86"/>
                      <a:pt x="198" y="86"/>
                      <a:pt x="198" y="87"/>
                    </a:cubicBezTo>
                    <a:cubicBezTo>
                      <a:pt x="198" y="87"/>
                      <a:pt x="200" y="89"/>
                      <a:pt x="201" y="91"/>
                    </a:cubicBezTo>
                    <a:cubicBezTo>
                      <a:pt x="202" y="93"/>
                      <a:pt x="203" y="94"/>
                      <a:pt x="203" y="95"/>
                    </a:cubicBezTo>
                    <a:cubicBezTo>
                      <a:pt x="204" y="96"/>
                      <a:pt x="204" y="100"/>
                      <a:pt x="204" y="102"/>
                    </a:cubicBezTo>
                    <a:cubicBezTo>
                      <a:pt x="204" y="103"/>
                      <a:pt x="204" y="103"/>
                      <a:pt x="204" y="104"/>
                    </a:cubicBezTo>
                    <a:cubicBezTo>
                      <a:pt x="204" y="104"/>
                      <a:pt x="204" y="105"/>
                      <a:pt x="204" y="107"/>
                    </a:cubicBezTo>
                    <a:cubicBezTo>
                      <a:pt x="204" y="108"/>
                      <a:pt x="204" y="109"/>
                      <a:pt x="204" y="109"/>
                    </a:cubicBezTo>
                    <a:cubicBezTo>
                      <a:pt x="204" y="110"/>
                      <a:pt x="204" y="111"/>
                      <a:pt x="205" y="112"/>
                    </a:cubicBezTo>
                    <a:cubicBezTo>
                      <a:pt x="205" y="113"/>
                      <a:pt x="205" y="114"/>
                      <a:pt x="205" y="114"/>
                    </a:cubicBezTo>
                    <a:cubicBezTo>
                      <a:pt x="205" y="114"/>
                      <a:pt x="205" y="115"/>
                      <a:pt x="205" y="116"/>
                    </a:cubicBezTo>
                    <a:cubicBezTo>
                      <a:pt x="204" y="117"/>
                      <a:pt x="203" y="118"/>
                      <a:pt x="203" y="119"/>
                    </a:cubicBezTo>
                    <a:cubicBezTo>
                      <a:pt x="203" y="120"/>
                      <a:pt x="204" y="123"/>
                      <a:pt x="204" y="125"/>
                    </a:cubicBezTo>
                    <a:cubicBezTo>
                      <a:pt x="204" y="127"/>
                      <a:pt x="204" y="129"/>
                      <a:pt x="204" y="130"/>
                    </a:cubicBezTo>
                    <a:cubicBezTo>
                      <a:pt x="204" y="130"/>
                      <a:pt x="204" y="130"/>
                      <a:pt x="203" y="130"/>
                    </a:cubicBezTo>
                    <a:cubicBezTo>
                      <a:pt x="202" y="130"/>
                      <a:pt x="202" y="130"/>
                      <a:pt x="201" y="131"/>
                    </a:cubicBezTo>
                    <a:cubicBezTo>
                      <a:pt x="201" y="131"/>
                      <a:pt x="201" y="132"/>
                      <a:pt x="200" y="133"/>
                    </a:cubicBezTo>
                    <a:cubicBezTo>
                      <a:pt x="200" y="133"/>
                      <a:pt x="200" y="134"/>
                      <a:pt x="200" y="134"/>
                    </a:cubicBezTo>
                    <a:cubicBezTo>
                      <a:pt x="200" y="135"/>
                      <a:pt x="203" y="139"/>
                      <a:pt x="204" y="140"/>
                    </a:cubicBezTo>
                    <a:cubicBezTo>
                      <a:pt x="205" y="141"/>
                      <a:pt x="205" y="141"/>
                      <a:pt x="205" y="141"/>
                    </a:cubicBezTo>
                    <a:cubicBezTo>
                      <a:pt x="205" y="141"/>
                      <a:pt x="205" y="141"/>
                      <a:pt x="205" y="141"/>
                    </a:cubicBezTo>
                    <a:cubicBezTo>
                      <a:pt x="205" y="142"/>
                      <a:pt x="205" y="143"/>
                      <a:pt x="206" y="145"/>
                    </a:cubicBezTo>
                    <a:cubicBezTo>
                      <a:pt x="206" y="147"/>
                      <a:pt x="206" y="150"/>
                      <a:pt x="207" y="150"/>
                    </a:cubicBezTo>
                    <a:cubicBezTo>
                      <a:pt x="207" y="150"/>
                      <a:pt x="208" y="152"/>
                      <a:pt x="210" y="153"/>
                    </a:cubicBezTo>
                    <a:cubicBezTo>
                      <a:pt x="210" y="153"/>
                      <a:pt x="210" y="153"/>
                      <a:pt x="210" y="153"/>
                    </a:cubicBezTo>
                    <a:cubicBezTo>
                      <a:pt x="210" y="153"/>
                      <a:pt x="211" y="154"/>
                      <a:pt x="211" y="154"/>
                    </a:cubicBezTo>
                    <a:cubicBezTo>
                      <a:pt x="212" y="154"/>
                      <a:pt x="213" y="154"/>
                      <a:pt x="213" y="153"/>
                    </a:cubicBezTo>
                    <a:cubicBezTo>
                      <a:pt x="214" y="153"/>
                      <a:pt x="214" y="153"/>
                      <a:pt x="214" y="153"/>
                    </a:cubicBezTo>
                    <a:cubicBezTo>
                      <a:pt x="214" y="153"/>
                      <a:pt x="214" y="153"/>
                      <a:pt x="214" y="153"/>
                    </a:cubicBezTo>
                    <a:cubicBezTo>
                      <a:pt x="214" y="153"/>
                      <a:pt x="217" y="154"/>
                      <a:pt x="219" y="154"/>
                    </a:cubicBezTo>
                    <a:cubicBezTo>
                      <a:pt x="220" y="155"/>
                      <a:pt x="222" y="156"/>
                      <a:pt x="222" y="156"/>
                    </a:cubicBezTo>
                    <a:cubicBezTo>
                      <a:pt x="222" y="156"/>
                      <a:pt x="223" y="157"/>
                      <a:pt x="224" y="159"/>
                    </a:cubicBezTo>
                    <a:cubicBezTo>
                      <a:pt x="225" y="161"/>
                      <a:pt x="227" y="163"/>
                      <a:pt x="227" y="164"/>
                    </a:cubicBezTo>
                    <a:cubicBezTo>
                      <a:pt x="225" y="166"/>
                      <a:pt x="211" y="177"/>
                      <a:pt x="206" y="179"/>
                    </a:cubicBezTo>
                    <a:cubicBezTo>
                      <a:pt x="203" y="181"/>
                      <a:pt x="198" y="184"/>
                      <a:pt x="193" y="187"/>
                    </a:cubicBezTo>
                    <a:cubicBezTo>
                      <a:pt x="189" y="189"/>
                      <a:pt x="186" y="191"/>
                      <a:pt x="184" y="192"/>
                    </a:cubicBezTo>
                    <a:cubicBezTo>
                      <a:pt x="184" y="192"/>
                      <a:pt x="184" y="192"/>
                      <a:pt x="184" y="192"/>
                    </a:cubicBezTo>
                    <a:cubicBezTo>
                      <a:pt x="180" y="194"/>
                      <a:pt x="177" y="197"/>
                      <a:pt x="174" y="199"/>
                    </a:cubicBezTo>
                    <a:cubicBezTo>
                      <a:pt x="173" y="200"/>
                      <a:pt x="172" y="201"/>
                      <a:pt x="171" y="202"/>
                    </a:cubicBezTo>
                    <a:cubicBezTo>
                      <a:pt x="169" y="203"/>
                      <a:pt x="165" y="207"/>
                      <a:pt x="163" y="209"/>
                    </a:cubicBezTo>
                    <a:cubicBezTo>
                      <a:pt x="161" y="211"/>
                      <a:pt x="160" y="212"/>
                      <a:pt x="160" y="212"/>
                    </a:cubicBezTo>
                    <a:cubicBezTo>
                      <a:pt x="159" y="213"/>
                      <a:pt x="153" y="214"/>
                      <a:pt x="148" y="214"/>
                    </a:cubicBezTo>
                    <a:cubicBezTo>
                      <a:pt x="146" y="215"/>
                      <a:pt x="143" y="215"/>
                      <a:pt x="142" y="215"/>
                    </a:cubicBezTo>
                    <a:cubicBezTo>
                      <a:pt x="142" y="215"/>
                      <a:pt x="142" y="215"/>
                      <a:pt x="142" y="215"/>
                    </a:cubicBezTo>
                    <a:cubicBezTo>
                      <a:pt x="140" y="215"/>
                      <a:pt x="139" y="216"/>
                      <a:pt x="138" y="216"/>
                    </a:cubicBezTo>
                    <a:cubicBezTo>
                      <a:pt x="138" y="216"/>
                      <a:pt x="138" y="216"/>
                      <a:pt x="138" y="216"/>
                    </a:cubicBezTo>
                    <a:cubicBezTo>
                      <a:pt x="138" y="216"/>
                      <a:pt x="138" y="216"/>
                      <a:pt x="138" y="216"/>
                    </a:cubicBezTo>
                    <a:cubicBezTo>
                      <a:pt x="138" y="216"/>
                      <a:pt x="138" y="216"/>
                      <a:pt x="138" y="216"/>
                    </a:cubicBezTo>
                    <a:cubicBezTo>
                      <a:pt x="137" y="216"/>
                      <a:pt x="136" y="216"/>
                      <a:pt x="134" y="216"/>
                    </a:cubicBezTo>
                    <a:cubicBezTo>
                      <a:pt x="133" y="216"/>
                      <a:pt x="131" y="216"/>
                      <a:pt x="131" y="216"/>
                    </a:cubicBezTo>
                    <a:cubicBezTo>
                      <a:pt x="131" y="216"/>
                      <a:pt x="131" y="215"/>
                      <a:pt x="132" y="214"/>
                    </a:cubicBezTo>
                    <a:cubicBezTo>
                      <a:pt x="132" y="214"/>
                      <a:pt x="132" y="213"/>
                      <a:pt x="132" y="213"/>
                    </a:cubicBezTo>
                    <a:cubicBezTo>
                      <a:pt x="132" y="213"/>
                      <a:pt x="132" y="212"/>
                      <a:pt x="132" y="211"/>
                    </a:cubicBezTo>
                    <a:cubicBezTo>
                      <a:pt x="132" y="210"/>
                      <a:pt x="132" y="209"/>
                      <a:pt x="132" y="208"/>
                    </a:cubicBezTo>
                    <a:cubicBezTo>
                      <a:pt x="132" y="208"/>
                      <a:pt x="129" y="206"/>
                      <a:pt x="127" y="204"/>
                    </a:cubicBezTo>
                    <a:cubicBezTo>
                      <a:pt x="124" y="203"/>
                      <a:pt x="121" y="202"/>
                      <a:pt x="120" y="202"/>
                    </a:cubicBezTo>
                    <a:cubicBezTo>
                      <a:pt x="118" y="201"/>
                      <a:pt x="117" y="202"/>
                      <a:pt x="116" y="202"/>
                    </a:cubicBezTo>
                    <a:cubicBezTo>
                      <a:pt x="116" y="202"/>
                      <a:pt x="116" y="202"/>
                      <a:pt x="116" y="202"/>
                    </a:cubicBezTo>
                    <a:cubicBezTo>
                      <a:pt x="116" y="202"/>
                      <a:pt x="116" y="202"/>
                      <a:pt x="115" y="202"/>
                    </a:cubicBezTo>
                    <a:cubicBezTo>
                      <a:pt x="115" y="202"/>
                      <a:pt x="115" y="201"/>
                      <a:pt x="114" y="201"/>
                    </a:cubicBezTo>
                    <a:cubicBezTo>
                      <a:pt x="114" y="200"/>
                      <a:pt x="113" y="200"/>
                      <a:pt x="113" y="199"/>
                    </a:cubicBezTo>
                    <a:cubicBezTo>
                      <a:pt x="113" y="198"/>
                      <a:pt x="112" y="198"/>
                      <a:pt x="111" y="197"/>
                    </a:cubicBezTo>
                    <a:cubicBezTo>
                      <a:pt x="110" y="197"/>
                      <a:pt x="109" y="197"/>
                      <a:pt x="109" y="197"/>
                    </a:cubicBezTo>
                    <a:cubicBezTo>
                      <a:pt x="109" y="196"/>
                      <a:pt x="109" y="196"/>
                      <a:pt x="109" y="195"/>
                    </a:cubicBezTo>
                    <a:cubicBezTo>
                      <a:pt x="109" y="194"/>
                      <a:pt x="109" y="193"/>
                      <a:pt x="108" y="192"/>
                    </a:cubicBezTo>
                    <a:cubicBezTo>
                      <a:pt x="107" y="190"/>
                      <a:pt x="70" y="165"/>
                      <a:pt x="40" y="145"/>
                    </a:cubicBezTo>
                    <a:cubicBezTo>
                      <a:pt x="19" y="132"/>
                      <a:pt x="2" y="120"/>
                      <a:pt x="1" y="119"/>
                    </a:cubicBezTo>
                    <a:cubicBezTo>
                      <a:pt x="1" y="119"/>
                      <a:pt x="1" y="119"/>
                      <a:pt x="1" y="119"/>
                    </a:cubicBezTo>
                    <a:cubicBezTo>
                      <a:pt x="0" y="119"/>
                      <a:pt x="0" y="115"/>
                      <a:pt x="0" y="111"/>
                    </a:cubicBezTo>
                    <a:cubicBezTo>
                      <a:pt x="0" y="108"/>
                      <a:pt x="0" y="104"/>
                      <a:pt x="1" y="104"/>
                    </a:cubicBezTo>
                    <a:cubicBezTo>
                      <a:pt x="1" y="103"/>
                      <a:pt x="2" y="102"/>
                      <a:pt x="4" y="101"/>
                    </a:cubicBezTo>
                    <a:cubicBezTo>
                      <a:pt x="6" y="99"/>
                      <a:pt x="10" y="97"/>
                      <a:pt x="11" y="96"/>
                    </a:cubicBezTo>
                    <a:cubicBezTo>
                      <a:pt x="12" y="96"/>
                      <a:pt x="13" y="95"/>
                      <a:pt x="15" y="95"/>
                    </a:cubicBezTo>
                    <a:cubicBezTo>
                      <a:pt x="15" y="95"/>
                      <a:pt x="15" y="95"/>
                      <a:pt x="15" y="95"/>
                    </a:cubicBezTo>
                    <a:cubicBezTo>
                      <a:pt x="17" y="94"/>
                      <a:pt x="18" y="94"/>
                      <a:pt x="19" y="94"/>
                    </a:cubicBezTo>
                    <a:cubicBezTo>
                      <a:pt x="19" y="94"/>
                      <a:pt x="20" y="94"/>
                      <a:pt x="21" y="94"/>
                    </a:cubicBezTo>
                    <a:cubicBezTo>
                      <a:pt x="22" y="94"/>
                      <a:pt x="23" y="94"/>
                      <a:pt x="23" y="94"/>
                    </a:cubicBezTo>
                    <a:cubicBezTo>
                      <a:pt x="24" y="94"/>
                      <a:pt x="24" y="93"/>
                      <a:pt x="24" y="93"/>
                    </a:cubicBezTo>
                    <a:cubicBezTo>
                      <a:pt x="25" y="92"/>
                      <a:pt x="25" y="90"/>
                      <a:pt x="26" y="90"/>
                    </a:cubicBezTo>
                    <a:cubicBezTo>
                      <a:pt x="26" y="90"/>
                      <a:pt x="27" y="90"/>
                      <a:pt x="28" y="90"/>
                    </a:cubicBezTo>
                    <a:cubicBezTo>
                      <a:pt x="30" y="90"/>
                      <a:pt x="33" y="90"/>
                      <a:pt x="35" y="89"/>
                    </a:cubicBezTo>
                    <a:cubicBezTo>
                      <a:pt x="36" y="89"/>
                      <a:pt x="40" y="86"/>
                      <a:pt x="40" y="86"/>
                    </a:cubicBezTo>
                    <a:cubicBezTo>
                      <a:pt x="40" y="86"/>
                      <a:pt x="40" y="86"/>
                      <a:pt x="40" y="86"/>
                    </a:cubicBezTo>
                    <a:cubicBezTo>
                      <a:pt x="40" y="86"/>
                      <a:pt x="40" y="86"/>
                      <a:pt x="40" y="86"/>
                    </a:cubicBezTo>
                    <a:cubicBezTo>
                      <a:pt x="40" y="86"/>
                      <a:pt x="41" y="85"/>
                      <a:pt x="42" y="83"/>
                    </a:cubicBezTo>
                    <a:cubicBezTo>
                      <a:pt x="42" y="82"/>
                      <a:pt x="47" y="80"/>
                      <a:pt x="51" y="79"/>
                    </a:cubicBezTo>
                    <a:cubicBezTo>
                      <a:pt x="54" y="78"/>
                      <a:pt x="57" y="77"/>
                      <a:pt x="57" y="76"/>
                    </a:cubicBezTo>
                    <a:cubicBezTo>
                      <a:pt x="57" y="75"/>
                      <a:pt x="56" y="75"/>
                      <a:pt x="55" y="74"/>
                    </a:cubicBezTo>
                    <a:cubicBezTo>
                      <a:pt x="55" y="74"/>
                      <a:pt x="54" y="74"/>
                      <a:pt x="54" y="74"/>
                    </a:cubicBezTo>
                    <a:cubicBezTo>
                      <a:pt x="54" y="74"/>
                      <a:pt x="54" y="74"/>
                      <a:pt x="54" y="74"/>
                    </a:cubicBezTo>
                    <a:cubicBezTo>
                      <a:pt x="54" y="74"/>
                      <a:pt x="54" y="73"/>
                      <a:pt x="55" y="73"/>
                    </a:cubicBezTo>
                    <a:cubicBezTo>
                      <a:pt x="55" y="72"/>
                      <a:pt x="55" y="72"/>
                      <a:pt x="55" y="71"/>
                    </a:cubicBezTo>
                    <a:cubicBezTo>
                      <a:pt x="55" y="71"/>
                      <a:pt x="55" y="71"/>
                      <a:pt x="54" y="70"/>
                    </a:cubicBezTo>
                    <a:cubicBezTo>
                      <a:pt x="54" y="70"/>
                      <a:pt x="54" y="70"/>
                      <a:pt x="54" y="69"/>
                    </a:cubicBezTo>
                    <a:cubicBezTo>
                      <a:pt x="54" y="69"/>
                      <a:pt x="54" y="69"/>
                      <a:pt x="54" y="69"/>
                    </a:cubicBezTo>
                    <a:cubicBezTo>
                      <a:pt x="53" y="68"/>
                      <a:pt x="53" y="68"/>
                      <a:pt x="54" y="67"/>
                    </a:cubicBezTo>
                    <a:cubicBezTo>
                      <a:pt x="54" y="66"/>
                      <a:pt x="55" y="67"/>
                      <a:pt x="56" y="67"/>
                    </a:cubicBezTo>
                    <a:cubicBezTo>
                      <a:pt x="57" y="67"/>
                      <a:pt x="57" y="68"/>
                      <a:pt x="58" y="68"/>
                    </a:cubicBezTo>
                    <a:cubicBezTo>
                      <a:pt x="59" y="67"/>
                      <a:pt x="59" y="67"/>
                      <a:pt x="60" y="67"/>
                    </a:cubicBezTo>
                    <a:cubicBezTo>
                      <a:pt x="61" y="67"/>
                      <a:pt x="62" y="67"/>
                      <a:pt x="62" y="66"/>
                    </a:cubicBezTo>
                    <a:cubicBezTo>
                      <a:pt x="63" y="66"/>
                      <a:pt x="63" y="66"/>
                      <a:pt x="64" y="65"/>
                    </a:cubicBezTo>
                    <a:cubicBezTo>
                      <a:pt x="64" y="65"/>
                      <a:pt x="64" y="65"/>
                      <a:pt x="64" y="65"/>
                    </a:cubicBezTo>
                    <a:cubicBezTo>
                      <a:pt x="64" y="64"/>
                      <a:pt x="65" y="63"/>
                      <a:pt x="65" y="63"/>
                    </a:cubicBezTo>
                    <a:cubicBezTo>
                      <a:pt x="65" y="62"/>
                      <a:pt x="68" y="62"/>
                      <a:pt x="70" y="62"/>
                    </a:cubicBezTo>
                    <a:cubicBezTo>
                      <a:pt x="70" y="62"/>
                      <a:pt x="70" y="62"/>
                      <a:pt x="71" y="62"/>
                    </a:cubicBezTo>
                    <a:cubicBezTo>
                      <a:pt x="71" y="62"/>
                      <a:pt x="73" y="62"/>
                      <a:pt x="76" y="62"/>
                    </a:cubicBezTo>
                    <a:cubicBezTo>
                      <a:pt x="79" y="63"/>
                      <a:pt x="82" y="64"/>
                      <a:pt x="83" y="63"/>
                    </a:cubicBezTo>
                    <a:cubicBezTo>
                      <a:pt x="83" y="63"/>
                      <a:pt x="83" y="63"/>
                      <a:pt x="83" y="63"/>
                    </a:cubicBezTo>
                    <a:cubicBezTo>
                      <a:pt x="83" y="63"/>
                      <a:pt x="83" y="62"/>
                      <a:pt x="83" y="61"/>
                    </a:cubicBezTo>
                    <a:cubicBezTo>
                      <a:pt x="83" y="61"/>
                      <a:pt x="83" y="60"/>
                      <a:pt x="83" y="60"/>
                    </a:cubicBezTo>
                    <a:cubicBezTo>
                      <a:pt x="83" y="60"/>
                      <a:pt x="83" y="59"/>
                      <a:pt x="84" y="59"/>
                    </a:cubicBezTo>
                    <a:cubicBezTo>
                      <a:pt x="84" y="58"/>
                      <a:pt x="85" y="57"/>
                      <a:pt x="85" y="57"/>
                    </a:cubicBezTo>
                    <a:cubicBezTo>
                      <a:pt x="85" y="56"/>
                      <a:pt x="84" y="55"/>
                      <a:pt x="83" y="55"/>
                    </a:cubicBezTo>
                    <a:cubicBezTo>
                      <a:pt x="82" y="54"/>
                      <a:pt x="82" y="54"/>
                      <a:pt x="81" y="54"/>
                    </a:cubicBezTo>
                    <a:cubicBezTo>
                      <a:pt x="81" y="54"/>
                      <a:pt x="81" y="53"/>
                      <a:pt x="81" y="52"/>
                    </a:cubicBezTo>
                    <a:cubicBezTo>
                      <a:pt x="81" y="51"/>
                      <a:pt x="80" y="50"/>
                      <a:pt x="80" y="49"/>
                    </a:cubicBezTo>
                    <a:cubicBezTo>
                      <a:pt x="80" y="48"/>
                      <a:pt x="79" y="47"/>
                      <a:pt x="78" y="46"/>
                    </a:cubicBezTo>
                    <a:cubicBezTo>
                      <a:pt x="78" y="44"/>
                      <a:pt x="77" y="43"/>
                      <a:pt x="77" y="42"/>
                    </a:cubicBezTo>
                    <a:cubicBezTo>
                      <a:pt x="77" y="42"/>
                      <a:pt x="77" y="41"/>
                      <a:pt x="77" y="40"/>
                    </a:cubicBezTo>
                    <a:cubicBezTo>
                      <a:pt x="78" y="39"/>
                      <a:pt x="78" y="39"/>
                      <a:pt x="78" y="38"/>
                    </a:cubicBezTo>
                    <a:cubicBezTo>
                      <a:pt x="78" y="38"/>
                      <a:pt x="78" y="37"/>
                      <a:pt x="78" y="36"/>
                    </a:cubicBezTo>
                    <a:cubicBezTo>
                      <a:pt x="78" y="36"/>
                      <a:pt x="78" y="35"/>
                      <a:pt x="78" y="34"/>
                    </a:cubicBezTo>
                    <a:cubicBezTo>
                      <a:pt x="78" y="34"/>
                      <a:pt x="77" y="33"/>
                      <a:pt x="77" y="33"/>
                    </a:cubicBezTo>
                    <a:cubicBezTo>
                      <a:pt x="77" y="32"/>
                      <a:pt x="76" y="32"/>
                      <a:pt x="76" y="31"/>
                    </a:cubicBezTo>
                    <a:cubicBezTo>
                      <a:pt x="76" y="31"/>
                      <a:pt x="76" y="31"/>
                      <a:pt x="77" y="30"/>
                    </a:cubicBezTo>
                    <a:cubicBezTo>
                      <a:pt x="77" y="30"/>
                      <a:pt x="77" y="30"/>
                      <a:pt x="77" y="29"/>
                    </a:cubicBezTo>
                    <a:cubicBezTo>
                      <a:pt x="78" y="28"/>
                      <a:pt x="76" y="27"/>
                      <a:pt x="73" y="25"/>
                    </a:cubicBezTo>
                    <a:cubicBezTo>
                      <a:pt x="73" y="25"/>
                      <a:pt x="73" y="25"/>
                      <a:pt x="73" y="25"/>
                    </a:cubicBezTo>
                    <a:cubicBezTo>
                      <a:pt x="73" y="25"/>
                      <a:pt x="73" y="25"/>
                      <a:pt x="73" y="25"/>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98" name="Freeform 10">
                <a:extLst>
                  <a:ext uri="{FF2B5EF4-FFF2-40B4-BE49-F238E27FC236}">
                    <a16:creationId xmlns:a16="http://schemas.microsoft.com/office/drawing/2014/main" id="{824A8867-0808-A04E-86B0-B22965BE2B60}"/>
                  </a:ext>
                </a:extLst>
              </p:cNvPr>
              <p:cNvSpPr>
                <a:spLocks/>
              </p:cNvSpPr>
              <p:nvPr/>
            </p:nvSpPr>
            <p:spPr bwMode="auto">
              <a:xfrm>
                <a:off x="4462462" y="3079750"/>
                <a:ext cx="101600" cy="203200"/>
              </a:xfrm>
              <a:custGeom>
                <a:avLst/>
                <a:gdLst>
                  <a:gd name="T0" fmla="*/ 15 w 44"/>
                  <a:gd name="T1" fmla="*/ 5 h 88"/>
                  <a:gd name="T2" fmla="*/ 24 w 44"/>
                  <a:gd name="T3" fmla="*/ 1 h 88"/>
                  <a:gd name="T4" fmla="*/ 28 w 44"/>
                  <a:gd name="T5" fmla="*/ 2 h 88"/>
                  <a:gd name="T6" fmla="*/ 31 w 44"/>
                  <a:gd name="T7" fmla="*/ 7 h 88"/>
                  <a:gd name="T8" fmla="*/ 35 w 44"/>
                  <a:gd name="T9" fmla="*/ 7 h 88"/>
                  <a:gd name="T10" fmla="*/ 39 w 44"/>
                  <a:gd name="T11" fmla="*/ 7 h 88"/>
                  <a:gd name="T12" fmla="*/ 33 w 44"/>
                  <a:gd name="T13" fmla="*/ 13 h 88"/>
                  <a:gd name="T14" fmla="*/ 34 w 44"/>
                  <a:gd name="T15" fmla="*/ 20 h 88"/>
                  <a:gd name="T16" fmla="*/ 39 w 44"/>
                  <a:gd name="T17" fmla="*/ 27 h 88"/>
                  <a:gd name="T18" fmla="*/ 27 w 44"/>
                  <a:gd name="T19" fmla="*/ 40 h 88"/>
                  <a:gd name="T20" fmla="*/ 33 w 44"/>
                  <a:gd name="T21" fmla="*/ 47 h 88"/>
                  <a:gd name="T22" fmla="*/ 35 w 44"/>
                  <a:gd name="T23" fmla="*/ 49 h 88"/>
                  <a:gd name="T24" fmla="*/ 41 w 44"/>
                  <a:gd name="T25" fmla="*/ 53 h 88"/>
                  <a:gd name="T26" fmla="*/ 44 w 44"/>
                  <a:gd name="T27" fmla="*/ 57 h 88"/>
                  <a:gd name="T28" fmla="*/ 42 w 44"/>
                  <a:gd name="T29" fmla="*/ 63 h 88"/>
                  <a:gd name="T30" fmla="*/ 39 w 44"/>
                  <a:gd name="T31" fmla="*/ 65 h 88"/>
                  <a:gd name="T32" fmla="*/ 33 w 44"/>
                  <a:gd name="T33" fmla="*/ 70 h 88"/>
                  <a:gd name="T34" fmla="*/ 30 w 44"/>
                  <a:gd name="T35" fmla="*/ 78 h 88"/>
                  <a:gd name="T36" fmla="*/ 28 w 44"/>
                  <a:gd name="T37" fmla="*/ 84 h 88"/>
                  <a:gd name="T38" fmla="*/ 23 w 44"/>
                  <a:gd name="T39" fmla="*/ 88 h 88"/>
                  <a:gd name="T40" fmla="*/ 18 w 44"/>
                  <a:gd name="T41" fmla="*/ 67 h 88"/>
                  <a:gd name="T42" fmla="*/ 10 w 44"/>
                  <a:gd name="T43" fmla="*/ 61 h 88"/>
                  <a:gd name="T44" fmla="*/ 9 w 44"/>
                  <a:gd name="T45" fmla="*/ 57 h 88"/>
                  <a:gd name="T46" fmla="*/ 3 w 44"/>
                  <a:gd name="T47" fmla="*/ 50 h 88"/>
                  <a:gd name="T48" fmla="*/ 0 w 44"/>
                  <a:gd name="T49" fmla="*/ 45 h 88"/>
                  <a:gd name="T50" fmla="*/ 1 w 44"/>
                  <a:gd name="T51" fmla="*/ 41 h 88"/>
                  <a:gd name="T52" fmla="*/ 8 w 44"/>
                  <a:gd name="T53" fmla="*/ 36 h 88"/>
                  <a:gd name="T54" fmla="*/ 10 w 44"/>
                  <a:gd name="T55" fmla="*/ 33 h 88"/>
                  <a:gd name="T56" fmla="*/ 10 w 44"/>
                  <a:gd name="T57" fmla="*/ 20 h 88"/>
                  <a:gd name="T58" fmla="*/ 10 w 44"/>
                  <a:gd name="T59" fmla="*/ 17 h 88"/>
                  <a:gd name="T60" fmla="*/ 9 w 44"/>
                  <a:gd name="T61" fmla="*/ 12 h 88"/>
                  <a:gd name="T62" fmla="*/ 11 w 44"/>
                  <a:gd name="T63"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 h="88">
                    <a:moveTo>
                      <a:pt x="11" y="6"/>
                    </a:moveTo>
                    <a:cubicBezTo>
                      <a:pt x="14" y="6"/>
                      <a:pt x="14" y="6"/>
                      <a:pt x="15" y="5"/>
                    </a:cubicBezTo>
                    <a:cubicBezTo>
                      <a:pt x="16" y="4"/>
                      <a:pt x="16" y="3"/>
                      <a:pt x="19" y="2"/>
                    </a:cubicBezTo>
                    <a:cubicBezTo>
                      <a:pt x="22" y="2"/>
                      <a:pt x="23" y="0"/>
                      <a:pt x="24" y="1"/>
                    </a:cubicBezTo>
                    <a:cubicBezTo>
                      <a:pt x="25" y="2"/>
                      <a:pt x="24" y="4"/>
                      <a:pt x="25" y="3"/>
                    </a:cubicBezTo>
                    <a:cubicBezTo>
                      <a:pt x="27" y="2"/>
                      <a:pt x="27" y="1"/>
                      <a:pt x="28" y="2"/>
                    </a:cubicBezTo>
                    <a:cubicBezTo>
                      <a:pt x="30" y="3"/>
                      <a:pt x="30" y="4"/>
                      <a:pt x="30" y="5"/>
                    </a:cubicBezTo>
                    <a:cubicBezTo>
                      <a:pt x="31" y="6"/>
                      <a:pt x="31" y="6"/>
                      <a:pt x="31" y="7"/>
                    </a:cubicBezTo>
                    <a:cubicBezTo>
                      <a:pt x="31" y="7"/>
                      <a:pt x="29" y="8"/>
                      <a:pt x="30" y="8"/>
                    </a:cubicBezTo>
                    <a:cubicBezTo>
                      <a:pt x="32" y="9"/>
                      <a:pt x="32" y="9"/>
                      <a:pt x="35" y="7"/>
                    </a:cubicBezTo>
                    <a:cubicBezTo>
                      <a:pt x="37" y="5"/>
                      <a:pt x="38" y="4"/>
                      <a:pt x="39" y="4"/>
                    </a:cubicBezTo>
                    <a:cubicBezTo>
                      <a:pt x="40" y="4"/>
                      <a:pt x="40" y="6"/>
                      <a:pt x="39" y="7"/>
                    </a:cubicBezTo>
                    <a:cubicBezTo>
                      <a:pt x="39" y="8"/>
                      <a:pt x="38" y="11"/>
                      <a:pt x="36" y="11"/>
                    </a:cubicBezTo>
                    <a:cubicBezTo>
                      <a:pt x="35" y="12"/>
                      <a:pt x="34" y="11"/>
                      <a:pt x="33" y="13"/>
                    </a:cubicBezTo>
                    <a:cubicBezTo>
                      <a:pt x="33" y="14"/>
                      <a:pt x="32" y="15"/>
                      <a:pt x="32" y="16"/>
                    </a:cubicBezTo>
                    <a:cubicBezTo>
                      <a:pt x="32" y="17"/>
                      <a:pt x="32" y="19"/>
                      <a:pt x="34" y="20"/>
                    </a:cubicBezTo>
                    <a:cubicBezTo>
                      <a:pt x="36" y="22"/>
                      <a:pt x="38" y="21"/>
                      <a:pt x="39" y="23"/>
                    </a:cubicBezTo>
                    <a:cubicBezTo>
                      <a:pt x="40" y="24"/>
                      <a:pt x="39" y="26"/>
                      <a:pt x="39" y="27"/>
                    </a:cubicBezTo>
                    <a:cubicBezTo>
                      <a:pt x="39" y="28"/>
                      <a:pt x="36" y="33"/>
                      <a:pt x="35" y="34"/>
                    </a:cubicBezTo>
                    <a:cubicBezTo>
                      <a:pt x="34" y="35"/>
                      <a:pt x="27" y="39"/>
                      <a:pt x="27" y="40"/>
                    </a:cubicBezTo>
                    <a:cubicBezTo>
                      <a:pt x="27" y="41"/>
                      <a:pt x="28" y="44"/>
                      <a:pt x="30" y="45"/>
                    </a:cubicBezTo>
                    <a:cubicBezTo>
                      <a:pt x="31" y="46"/>
                      <a:pt x="32" y="48"/>
                      <a:pt x="33" y="47"/>
                    </a:cubicBezTo>
                    <a:cubicBezTo>
                      <a:pt x="34" y="47"/>
                      <a:pt x="35" y="45"/>
                      <a:pt x="35" y="46"/>
                    </a:cubicBezTo>
                    <a:cubicBezTo>
                      <a:pt x="35" y="48"/>
                      <a:pt x="33" y="50"/>
                      <a:pt x="35" y="49"/>
                    </a:cubicBezTo>
                    <a:cubicBezTo>
                      <a:pt x="36" y="49"/>
                      <a:pt x="38" y="46"/>
                      <a:pt x="39" y="47"/>
                    </a:cubicBezTo>
                    <a:cubicBezTo>
                      <a:pt x="39" y="49"/>
                      <a:pt x="38" y="52"/>
                      <a:pt x="41" y="53"/>
                    </a:cubicBezTo>
                    <a:cubicBezTo>
                      <a:pt x="43" y="54"/>
                      <a:pt x="42" y="53"/>
                      <a:pt x="44" y="53"/>
                    </a:cubicBezTo>
                    <a:cubicBezTo>
                      <a:pt x="44" y="54"/>
                      <a:pt x="44" y="56"/>
                      <a:pt x="44" y="57"/>
                    </a:cubicBezTo>
                    <a:cubicBezTo>
                      <a:pt x="44" y="59"/>
                      <a:pt x="44" y="61"/>
                      <a:pt x="44" y="62"/>
                    </a:cubicBezTo>
                    <a:cubicBezTo>
                      <a:pt x="43" y="62"/>
                      <a:pt x="43" y="63"/>
                      <a:pt x="42" y="63"/>
                    </a:cubicBezTo>
                    <a:cubicBezTo>
                      <a:pt x="41" y="63"/>
                      <a:pt x="40" y="63"/>
                      <a:pt x="40" y="64"/>
                    </a:cubicBezTo>
                    <a:cubicBezTo>
                      <a:pt x="39" y="64"/>
                      <a:pt x="39" y="65"/>
                      <a:pt x="39" y="65"/>
                    </a:cubicBezTo>
                    <a:cubicBezTo>
                      <a:pt x="38" y="66"/>
                      <a:pt x="37" y="67"/>
                      <a:pt x="36" y="68"/>
                    </a:cubicBezTo>
                    <a:cubicBezTo>
                      <a:pt x="35" y="69"/>
                      <a:pt x="34" y="69"/>
                      <a:pt x="33" y="70"/>
                    </a:cubicBezTo>
                    <a:cubicBezTo>
                      <a:pt x="32" y="70"/>
                      <a:pt x="31" y="71"/>
                      <a:pt x="30" y="71"/>
                    </a:cubicBezTo>
                    <a:cubicBezTo>
                      <a:pt x="30" y="72"/>
                      <a:pt x="30" y="75"/>
                      <a:pt x="30" y="78"/>
                    </a:cubicBezTo>
                    <a:cubicBezTo>
                      <a:pt x="30" y="80"/>
                      <a:pt x="30" y="82"/>
                      <a:pt x="30" y="82"/>
                    </a:cubicBezTo>
                    <a:cubicBezTo>
                      <a:pt x="29" y="83"/>
                      <a:pt x="29" y="83"/>
                      <a:pt x="28" y="84"/>
                    </a:cubicBezTo>
                    <a:cubicBezTo>
                      <a:pt x="27" y="85"/>
                      <a:pt x="26" y="86"/>
                      <a:pt x="26" y="87"/>
                    </a:cubicBezTo>
                    <a:cubicBezTo>
                      <a:pt x="25" y="87"/>
                      <a:pt x="24" y="88"/>
                      <a:pt x="23" y="88"/>
                    </a:cubicBezTo>
                    <a:cubicBezTo>
                      <a:pt x="23" y="88"/>
                      <a:pt x="23" y="88"/>
                      <a:pt x="23" y="88"/>
                    </a:cubicBezTo>
                    <a:cubicBezTo>
                      <a:pt x="22" y="85"/>
                      <a:pt x="18" y="68"/>
                      <a:pt x="18" y="67"/>
                    </a:cubicBezTo>
                    <a:cubicBezTo>
                      <a:pt x="18" y="67"/>
                      <a:pt x="17" y="66"/>
                      <a:pt x="15" y="65"/>
                    </a:cubicBezTo>
                    <a:cubicBezTo>
                      <a:pt x="13" y="63"/>
                      <a:pt x="11" y="62"/>
                      <a:pt x="10" y="61"/>
                    </a:cubicBezTo>
                    <a:cubicBezTo>
                      <a:pt x="9" y="60"/>
                      <a:pt x="9" y="59"/>
                      <a:pt x="9" y="58"/>
                    </a:cubicBezTo>
                    <a:cubicBezTo>
                      <a:pt x="9" y="58"/>
                      <a:pt x="9" y="57"/>
                      <a:pt x="9" y="57"/>
                    </a:cubicBezTo>
                    <a:cubicBezTo>
                      <a:pt x="9" y="56"/>
                      <a:pt x="7" y="54"/>
                      <a:pt x="6" y="53"/>
                    </a:cubicBezTo>
                    <a:cubicBezTo>
                      <a:pt x="4" y="51"/>
                      <a:pt x="3" y="50"/>
                      <a:pt x="3" y="50"/>
                    </a:cubicBezTo>
                    <a:cubicBezTo>
                      <a:pt x="3" y="50"/>
                      <a:pt x="3" y="49"/>
                      <a:pt x="2" y="49"/>
                    </a:cubicBezTo>
                    <a:cubicBezTo>
                      <a:pt x="2" y="48"/>
                      <a:pt x="1" y="46"/>
                      <a:pt x="0" y="45"/>
                    </a:cubicBezTo>
                    <a:cubicBezTo>
                      <a:pt x="0" y="45"/>
                      <a:pt x="0" y="44"/>
                      <a:pt x="0" y="44"/>
                    </a:cubicBezTo>
                    <a:cubicBezTo>
                      <a:pt x="0" y="42"/>
                      <a:pt x="1" y="41"/>
                      <a:pt x="1" y="41"/>
                    </a:cubicBezTo>
                    <a:cubicBezTo>
                      <a:pt x="1" y="41"/>
                      <a:pt x="4" y="39"/>
                      <a:pt x="6" y="38"/>
                    </a:cubicBezTo>
                    <a:cubicBezTo>
                      <a:pt x="7" y="37"/>
                      <a:pt x="8" y="36"/>
                      <a:pt x="8" y="36"/>
                    </a:cubicBezTo>
                    <a:cubicBezTo>
                      <a:pt x="8" y="36"/>
                      <a:pt x="8" y="36"/>
                      <a:pt x="8" y="36"/>
                    </a:cubicBezTo>
                    <a:cubicBezTo>
                      <a:pt x="8" y="36"/>
                      <a:pt x="9" y="34"/>
                      <a:pt x="10" y="33"/>
                    </a:cubicBezTo>
                    <a:cubicBezTo>
                      <a:pt x="11" y="30"/>
                      <a:pt x="12" y="27"/>
                      <a:pt x="12" y="27"/>
                    </a:cubicBezTo>
                    <a:cubicBezTo>
                      <a:pt x="12" y="26"/>
                      <a:pt x="10" y="22"/>
                      <a:pt x="10" y="20"/>
                    </a:cubicBezTo>
                    <a:cubicBezTo>
                      <a:pt x="10" y="20"/>
                      <a:pt x="9" y="19"/>
                      <a:pt x="9" y="19"/>
                    </a:cubicBezTo>
                    <a:cubicBezTo>
                      <a:pt x="9" y="19"/>
                      <a:pt x="10" y="18"/>
                      <a:pt x="10" y="17"/>
                    </a:cubicBezTo>
                    <a:cubicBezTo>
                      <a:pt x="10" y="16"/>
                      <a:pt x="10" y="15"/>
                      <a:pt x="10" y="14"/>
                    </a:cubicBezTo>
                    <a:cubicBezTo>
                      <a:pt x="10" y="13"/>
                      <a:pt x="10" y="13"/>
                      <a:pt x="9" y="12"/>
                    </a:cubicBezTo>
                    <a:cubicBezTo>
                      <a:pt x="9" y="12"/>
                      <a:pt x="8" y="11"/>
                      <a:pt x="8" y="11"/>
                    </a:cubicBezTo>
                    <a:cubicBezTo>
                      <a:pt x="8" y="10"/>
                      <a:pt x="10" y="8"/>
                      <a:pt x="11" y="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99" name="Freeform 11">
                <a:extLst>
                  <a:ext uri="{FF2B5EF4-FFF2-40B4-BE49-F238E27FC236}">
                    <a16:creationId xmlns:a16="http://schemas.microsoft.com/office/drawing/2014/main" id="{A5CC7D12-9D65-FE44-86C6-195B23BECEEB}"/>
                  </a:ext>
                </a:extLst>
              </p:cNvPr>
              <p:cNvSpPr>
                <a:spLocks/>
              </p:cNvSpPr>
              <p:nvPr/>
            </p:nvSpPr>
            <p:spPr bwMode="auto">
              <a:xfrm>
                <a:off x="4545012" y="3175000"/>
                <a:ext cx="9525" cy="7938"/>
              </a:xfrm>
              <a:custGeom>
                <a:avLst/>
                <a:gdLst>
                  <a:gd name="T0" fmla="*/ 0 w 4"/>
                  <a:gd name="T1" fmla="*/ 2 h 4"/>
                  <a:gd name="T2" fmla="*/ 1 w 4"/>
                  <a:gd name="T3" fmla="*/ 3 h 4"/>
                  <a:gd name="T4" fmla="*/ 4 w 4"/>
                  <a:gd name="T5" fmla="*/ 4 h 4"/>
                  <a:gd name="T6" fmla="*/ 2 w 4"/>
                  <a:gd name="T7" fmla="*/ 1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1" y="3"/>
                      <a:pt x="0" y="3"/>
                      <a:pt x="1" y="3"/>
                    </a:cubicBezTo>
                    <a:cubicBezTo>
                      <a:pt x="3" y="4"/>
                      <a:pt x="4" y="4"/>
                      <a:pt x="4" y="4"/>
                    </a:cubicBezTo>
                    <a:cubicBezTo>
                      <a:pt x="4" y="3"/>
                      <a:pt x="3" y="2"/>
                      <a:pt x="2" y="1"/>
                    </a:cubicBezTo>
                    <a:cubicBezTo>
                      <a:pt x="1" y="0"/>
                      <a:pt x="0" y="1"/>
                      <a:pt x="0"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00" name="Freeform 12">
                <a:extLst>
                  <a:ext uri="{FF2B5EF4-FFF2-40B4-BE49-F238E27FC236}">
                    <a16:creationId xmlns:a16="http://schemas.microsoft.com/office/drawing/2014/main" id="{C0F66C41-D2AC-714A-8052-5BF27ECC9F96}"/>
                  </a:ext>
                </a:extLst>
              </p:cNvPr>
              <p:cNvSpPr>
                <a:spLocks/>
              </p:cNvSpPr>
              <p:nvPr/>
            </p:nvSpPr>
            <p:spPr bwMode="auto">
              <a:xfrm>
                <a:off x="4511675" y="3201988"/>
                <a:ext cx="398463" cy="371475"/>
              </a:xfrm>
              <a:custGeom>
                <a:avLst/>
                <a:gdLst>
                  <a:gd name="T0" fmla="*/ 35 w 173"/>
                  <a:gd name="T1" fmla="*/ 5 h 161"/>
                  <a:gd name="T2" fmla="*/ 50 w 173"/>
                  <a:gd name="T3" fmla="*/ 5 h 161"/>
                  <a:gd name="T4" fmla="*/ 64 w 173"/>
                  <a:gd name="T5" fmla="*/ 9 h 161"/>
                  <a:gd name="T6" fmla="*/ 74 w 173"/>
                  <a:gd name="T7" fmla="*/ 24 h 161"/>
                  <a:gd name="T8" fmla="*/ 93 w 173"/>
                  <a:gd name="T9" fmla="*/ 28 h 161"/>
                  <a:gd name="T10" fmla="*/ 107 w 173"/>
                  <a:gd name="T11" fmla="*/ 35 h 161"/>
                  <a:gd name="T12" fmla="*/ 117 w 173"/>
                  <a:gd name="T13" fmla="*/ 29 h 161"/>
                  <a:gd name="T14" fmla="*/ 117 w 173"/>
                  <a:gd name="T15" fmla="*/ 20 h 161"/>
                  <a:gd name="T16" fmla="*/ 123 w 173"/>
                  <a:gd name="T17" fmla="*/ 8 h 161"/>
                  <a:gd name="T18" fmla="*/ 151 w 173"/>
                  <a:gd name="T19" fmla="*/ 7 h 161"/>
                  <a:gd name="T20" fmla="*/ 157 w 173"/>
                  <a:gd name="T21" fmla="*/ 12 h 161"/>
                  <a:gd name="T22" fmla="*/ 173 w 173"/>
                  <a:gd name="T23" fmla="*/ 19 h 161"/>
                  <a:gd name="T24" fmla="*/ 171 w 173"/>
                  <a:gd name="T25" fmla="*/ 28 h 161"/>
                  <a:gd name="T26" fmla="*/ 169 w 173"/>
                  <a:gd name="T27" fmla="*/ 38 h 161"/>
                  <a:gd name="T28" fmla="*/ 169 w 173"/>
                  <a:gd name="T29" fmla="*/ 38 h 161"/>
                  <a:gd name="T30" fmla="*/ 171 w 173"/>
                  <a:gd name="T31" fmla="*/ 81 h 161"/>
                  <a:gd name="T32" fmla="*/ 172 w 173"/>
                  <a:gd name="T33" fmla="*/ 139 h 161"/>
                  <a:gd name="T34" fmla="*/ 172 w 173"/>
                  <a:gd name="T35" fmla="*/ 156 h 161"/>
                  <a:gd name="T36" fmla="*/ 161 w 173"/>
                  <a:gd name="T37" fmla="*/ 157 h 161"/>
                  <a:gd name="T38" fmla="*/ 161 w 173"/>
                  <a:gd name="T39" fmla="*/ 161 h 161"/>
                  <a:gd name="T40" fmla="*/ 138 w 173"/>
                  <a:gd name="T41" fmla="*/ 149 h 161"/>
                  <a:gd name="T42" fmla="*/ 88 w 173"/>
                  <a:gd name="T43" fmla="*/ 124 h 161"/>
                  <a:gd name="T44" fmla="*/ 72 w 173"/>
                  <a:gd name="T45" fmla="*/ 116 h 161"/>
                  <a:gd name="T46" fmla="*/ 53 w 173"/>
                  <a:gd name="T47" fmla="*/ 126 h 161"/>
                  <a:gd name="T48" fmla="*/ 45 w 173"/>
                  <a:gd name="T49" fmla="*/ 119 h 161"/>
                  <a:gd name="T50" fmla="*/ 36 w 173"/>
                  <a:gd name="T51" fmla="*/ 117 h 161"/>
                  <a:gd name="T52" fmla="*/ 35 w 173"/>
                  <a:gd name="T53" fmla="*/ 117 h 161"/>
                  <a:gd name="T54" fmla="*/ 25 w 173"/>
                  <a:gd name="T55" fmla="*/ 109 h 161"/>
                  <a:gd name="T56" fmla="*/ 19 w 173"/>
                  <a:gd name="T57" fmla="*/ 104 h 161"/>
                  <a:gd name="T58" fmla="*/ 14 w 173"/>
                  <a:gd name="T59" fmla="*/ 103 h 161"/>
                  <a:gd name="T60" fmla="*/ 11 w 173"/>
                  <a:gd name="T61" fmla="*/ 104 h 161"/>
                  <a:gd name="T62" fmla="*/ 10 w 173"/>
                  <a:gd name="T63" fmla="*/ 103 h 161"/>
                  <a:gd name="T64" fmla="*/ 7 w 173"/>
                  <a:gd name="T65" fmla="*/ 96 h 161"/>
                  <a:gd name="T66" fmla="*/ 6 w 173"/>
                  <a:gd name="T67" fmla="*/ 92 h 161"/>
                  <a:gd name="T68" fmla="*/ 1 w 173"/>
                  <a:gd name="T69" fmla="*/ 85 h 161"/>
                  <a:gd name="T70" fmla="*/ 2 w 173"/>
                  <a:gd name="T71" fmla="*/ 82 h 161"/>
                  <a:gd name="T72" fmla="*/ 6 w 173"/>
                  <a:gd name="T73" fmla="*/ 81 h 161"/>
                  <a:gd name="T74" fmla="*/ 4 w 173"/>
                  <a:gd name="T75" fmla="*/ 70 h 161"/>
                  <a:gd name="T76" fmla="*/ 6 w 173"/>
                  <a:gd name="T77" fmla="*/ 65 h 161"/>
                  <a:gd name="T78" fmla="*/ 5 w 173"/>
                  <a:gd name="T79" fmla="*/ 60 h 161"/>
                  <a:gd name="T80" fmla="*/ 5 w 173"/>
                  <a:gd name="T81" fmla="*/ 55 h 161"/>
                  <a:gd name="T82" fmla="*/ 4 w 173"/>
                  <a:gd name="T83" fmla="*/ 45 h 161"/>
                  <a:gd name="T84" fmla="*/ 0 w 173"/>
                  <a:gd name="T85" fmla="*/ 38 h 161"/>
                  <a:gd name="T86" fmla="*/ 1 w 173"/>
                  <a:gd name="T87" fmla="*/ 37 h 161"/>
                  <a:gd name="T88" fmla="*/ 6 w 173"/>
                  <a:gd name="T89" fmla="*/ 35 h 161"/>
                  <a:gd name="T90" fmla="*/ 10 w 173"/>
                  <a:gd name="T91" fmla="*/ 30 h 161"/>
                  <a:gd name="T92" fmla="*/ 10 w 173"/>
                  <a:gd name="T93" fmla="*/ 19 h 161"/>
                  <a:gd name="T94" fmla="*/ 16 w 173"/>
                  <a:gd name="T95" fmla="*/ 16 h 161"/>
                  <a:gd name="T96" fmla="*/ 19 w 173"/>
                  <a:gd name="T97" fmla="*/ 12 h 161"/>
                  <a:gd name="T98" fmla="*/ 24 w 173"/>
                  <a:gd name="T99" fmla="*/ 9 h 161"/>
                  <a:gd name="T100" fmla="*/ 24 w 173"/>
                  <a:gd name="T10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3" h="161">
                    <a:moveTo>
                      <a:pt x="24" y="0"/>
                    </a:moveTo>
                    <a:cubicBezTo>
                      <a:pt x="26" y="1"/>
                      <a:pt x="33" y="5"/>
                      <a:pt x="35" y="5"/>
                    </a:cubicBezTo>
                    <a:cubicBezTo>
                      <a:pt x="37" y="4"/>
                      <a:pt x="41" y="5"/>
                      <a:pt x="44" y="5"/>
                    </a:cubicBezTo>
                    <a:cubicBezTo>
                      <a:pt x="46" y="5"/>
                      <a:pt x="47" y="4"/>
                      <a:pt x="50" y="5"/>
                    </a:cubicBezTo>
                    <a:cubicBezTo>
                      <a:pt x="53" y="6"/>
                      <a:pt x="52" y="7"/>
                      <a:pt x="56" y="8"/>
                    </a:cubicBezTo>
                    <a:cubicBezTo>
                      <a:pt x="60" y="9"/>
                      <a:pt x="62" y="7"/>
                      <a:pt x="64" y="9"/>
                    </a:cubicBezTo>
                    <a:cubicBezTo>
                      <a:pt x="66" y="11"/>
                      <a:pt x="67" y="16"/>
                      <a:pt x="68" y="18"/>
                    </a:cubicBezTo>
                    <a:cubicBezTo>
                      <a:pt x="68" y="21"/>
                      <a:pt x="71" y="23"/>
                      <a:pt x="74" y="24"/>
                    </a:cubicBezTo>
                    <a:cubicBezTo>
                      <a:pt x="77" y="24"/>
                      <a:pt x="78" y="24"/>
                      <a:pt x="81" y="24"/>
                    </a:cubicBezTo>
                    <a:cubicBezTo>
                      <a:pt x="85" y="24"/>
                      <a:pt x="90" y="26"/>
                      <a:pt x="93" y="28"/>
                    </a:cubicBezTo>
                    <a:cubicBezTo>
                      <a:pt x="95" y="29"/>
                      <a:pt x="99" y="31"/>
                      <a:pt x="101" y="33"/>
                    </a:cubicBezTo>
                    <a:cubicBezTo>
                      <a:pt x="104" y="34"/>
                      <a:pt x="105" y="35"/>
                      <a:pt x="107" y="35"/>
                    </a:cubicBezTo>
                    <a:cubicBezTo>
                      <a:pt x="108" y="36"/>
                      <a:pt x="111" y="35"/>
                      <a:pt x="112" y="34"/>
                    </a:cubicBezTo>
                    <a:cubicBezTo>
                      <a:pt x="114" y="33"/>
                      <a:pt x="116" y="31"/>
                      <a:pt x="117" y="29"/>
                    </a:cubicBezTo>
                    <a:cubicBezTo>
                      <a:pt x="118" y="28"/>
                      <a:pt x="119" y="26"/>
                      <a:pt x="119" y="25"/>
                    </a:cubicBezTo>
                    <a:cubicBezTo>
                      <a:pt x="118" y="23"/>
                      <a:pt x="117" y="22"/>
                      <a:pt x="117" y="20"/>
                    </a:cubicBezTo>
                    <a:cubicBezTo>
                      <a:pt x="116" y="17"/>
                      <a:pt x="115" y="17"/>
                      <a:pt x="117" y="15"/>
                    </a:cubicBezTo>
                    <a:cubicBezTo>
                      <a:pt x="118" y="13"/>
                      <a:pt x="121" y="8"/>
                      <a:pt x="123" y="8"/>
                    </a:cubicBezTo>
                    <a:cubicBezTo>
                      <a:pt x="126" y="7"/>
                      <a:pt x="135" y="2"/>
                      <a:pt x="140" y="3"/>
                    </a:cubicBezTo>
                    <a:cubicBezTo>
                      <a:pt x="145" y="4"/>
                      <a:pt x="150" y="6"/>
                      <a:pt x="151" y="7"/>
                    </a:cubicBezTo>
                    <a:cubicBezTo>
                      <a:pt x="151" y="7"/>
                      <a:pt x="149" y="10"/>
                      <a:pt x="151" y="11"/>
                    </a:cubicBezTo>
                    <a:cubicBezTo>
                      <a:pt x="153" y="13"/>
                      <a:pt x="153" y="11"/>
                      <a:pt x="157" y="12"/>
                    </a:cubicBezTo>
                    <a:cubicBezTo>
                      <a:pt x="161" y="13"/>
                      <a:pt x="169" y="14"/>
                      <a:pt x="171" y="15"/>
                    </a:cubicBezTo>
                    <a:cubicBezTo>
                      <a:pt x="172" y="15"/>
                      <a:pt x="172" y="18"/>
                      <a:pt x="173" y="19"/>
                    </a:cubicBezTo>
                    <a:cubicBezTo>
                      <a:pt x="172" y="20"/>
                      <a:pt x="171" y="21"/>
                      <a:pt x="170" y="22"/>
                    </a:cubicBezTo>
                    <a:cubicBezTo>
                      <a:pt x="170" y="23"/>
                      <a:pt x="171" y="25"/>
                      <a:pt x="171" y="28"/>
                    </a:cubicBezTo>
                    <a:cubicBezTo>
                      <a:pt x="171" y="29"/>
                      <a:pt x="171" y="31"/>
                      <a:pt x="171" y="31"/>
                    </a:cubicBezTo>
                    <a:cubicBezTo>
                      <a:pt x="171" y="32"/>
                      <a:pt x="169" y="37"/>
                      <a:pt x="169" y="38"/>
                    </a:cubicBezTo>
                    <a:cubicBezTo>
                      <a:pt x="169" y="38"/>
                      <a:pt x="169" y="38"/>
                      <a:pt x="169" y="38"/>
                    </a:cubicBezTo>
                    <a:cubicBezTo>
                      <a:pt x="169" y="38"/>
                      <a:pt x="169" y="38"/>
                      <a:pt x="169" y="38"/>
                    </a:cubicBezTo>
                    <a:cubicBezTo>
                      <a:pt x="169" y="38"/>
                      <a:pt x="171" y="46"/>
                      <a:pt x="171" y="47"/>
                    </a:cubicBezTo>
                    <a:cubicBezTo>
                      <a:pt x="171" y="81"/>
                      <a:pt x="171" y="81"/>
                      <a:pt x="171" y="81"/>
                    </a:cubicBezTo>
                    <a:cubicBezTo>
                      <a:pt x="171" y="106"/>
                      <a:pt x="172" y="136"/>
                      <a:pt x="172" y="137"/>
                    </a:cubicBezTo>
                    <a:cubicBezTo>
                      <a:pt x="172" y="139"/>
                      <a:pt x="172" y="139"/>
                      <a:pt x="172" y="139"/>
                    </a:cubicBezTo>
                    <a:cubicBezTo>
                      <a:pt x="172" y="144"/>
                      <a:pt x="172" y="156"/>
                      <a:pt x="172" y="156"/>
                    </a:cubicBezTo>
                    <a:cubicBezTo>
                      <a:pt x="172" y="156"/>
                      <a:pt x="172" y="156"/>
                      <a:pt x="172" y="156"/>
                    </a:cubicBezTo>
                    <a:cubicBezTo>
                      <a:pt x="172" y="156"/>
                      <a:pt x="170" y="156"/>
                      <a:pt x="169" y="156"/>
                    </a:cubicBezTo>
                    <a:cubicBezTo>
                      <a:pt x="166" y="156"/>
                      <a:pt x="161" y="156"/>
                      <a:pt x="161" y="157"/>
                    </a:cubicBezTo>
                    <a:cubicBezTo>
                      <a:pt x="161" y="157"/>
                      <a:pt x="161" y="159"/>
                      <a:pt x="161" y="160"/>
                    </a:cubicBezTo>
                    <a:cubicBezTo>
                      <a:pt x="161" y="161"/>
                      <a:pt x="161" y="161"/>
                      <a:pt x="161" y="161"/>
                    </a:cubicBezTo>
                    <a:cubicBezTo>
                      <a:pt x="160" y="161"/>
                      <a:pt x="159" y="161"/>
                      <a:pt x="159" y="161"/>
                    </a:cubicBezTo>
                    <a:cubicBezTo>
                      <a:pt x="158" y="160"/>
                      <a:pt x="149" y="156"/>
                      <a:pt x="138" y="149"/>
                    </a:cubicBezTo>
                    <a:cubicBezTo>
                      <a:pt x="117" y="139"/>
                      <a:pt x="89" y="124"/>
                      <a:pt x="88" y="124"/>
                    </a:cubicBezTo>
                    <a:cubicBezTo>
                      <a:pt x="88" y="124"/>
                      <a:pt x="88" y="124"/>
                      <a:pt x="88" y="124"/>
                    </a:cubicBezTo>
                    <a:cubicBezTo>
                      <a:pt x="88" y="124"/>
                      <a:pt x="87" y="123"/>
                      <a:pt x="86" y="123"/>
                    </a:cubicBezTo>
                    <a:cubicBezTo>
                      <a:pt x="82" y="121"/>
                      <a:pt x="73" y="116"/>
                      <a:pt x="72" y="116"/>
                    </a:cubicBezTo>
                    <a:cubicBezTo>
                      <a:pt x="72" y="116"/>
                      <a:pt x="70" y="117"/>
                      <a:pt x="67" y="119"/>
                    </a:cubicBezTo>
                    <a:cubicBezTo>
                      <a:pt x="62" y="122"/>
                      <a:pt x="54" y="126"/>
                      <a:pt x="53" y="126"/>
                    </a:cubicBezTo>
                    <a:cubicBezTo>
                      <a:pt x="53" y="125"/>
                      <a:pt x="53" y="125"/>
                      <a:pt x="52" y="124"/>
                    </a:cubicBezTo>
                    <a:cubicBezTo>
                      <a:pt x="50" y="123"/>
                      <a:pt x="46" y="120"/>
                      <a:pt x="45" y="119"/>
                    </a:cubicBezTo>
                    <a:cubicBezTo>
                      <a:pt x="45" y="119"/>
                      <a:pt x="42" y="119"/>
                      <a:pt x="40" y="118"/>
                    </a:cubicBezTo>
                    <a:cubicBezTo>
                      <a:pt x="38" y="118"/>
                      <a:pt x="36" y="117"/>
                      <a:pt x="36" y="117"/>
                    </a:cubicBezTo>
                    <a:cubicBezTo>
                      <a:pt x="36" y="117"/>
                      <a:pt x="36" y="117"/>
                      <a:pt x="36" y="117"/>
                    </a:cubicBezTo>
                    <a:cubicBezTo>
                      <a:pt x="35" y="117"/>
                      <a:pt x="35" y="117"/>
                      <a:pt x="35" y="117"/>
                    </a:cubicBezTo>
                    <a:cubicBezTo>
                      <a:pt x="33" y="117"/>
                      <a:pt x="29" y="116"/>
                      <a:pt x="28" y="115"/>
                    </a:cubicBezTo>
                    <a:cubicBezTo>
                      <a:pt x="28" y="115"/>
                      <a:pt x="26" y="112"/>
                      <a:pt x="25" y="109"/>
                    </a:cubicBezTo>
                    <a:cubicBezTo>
                      <a:pt x="24" y="108"/>
                      <a:pt x="23" y="106"/>
                      <a:pt x="23" y="106"/>
                    </a:cubicBezTo>
                    <a:cubicBezTo>
                      <a:pt x="23" y="106"/>
                      <a:pt x="21" y="105"/>
                      <a:pt x="19" y="104"/>
                    </a:cubicBezTo>
                    <a:cubicBezTo>
                      <a:pt x="17" y="104"/>
                      <a:pt x="14" y="103"/>
                      <a:pt x="14" y="103"/>
                    </a:cubicBezTo>
                    <a:cubicBezTo>
                      <a:pt x="14" y="103"/>
                      <a:pt x="14" y="103"/>
                      <a:pt x="14" y="103"/>
                    </a:cubicBezTo>
                    <a:cubicBezTo>
                      <a:pt x="14" y="103"/>
                      <a:pt x="13" y="103"/>
                      <a:pt x="13" y="103"/>
                    </a:cubicBezTo>
                    <a:cubicBezTo>
                      <a:pt x="12" y="104"/>
                      <a:pt x="12" y="104"/>
                      <a:pt x="11" y="104"/>
                    </a:cubicBezTo>
                    <a:cubicBezTo>
                      <a:pt x="11" y="104"/>
                      <a:pt x="11" y="103"/>
                      <a:pt x="10" y="103"/>
                    </a:cubicBezTo>
                    <a:cubicBezTo>
                      <a:pt x="10" y="103"/>
                      <a:pt x="10" y="103"/>
                      <a:pt x="10" y="103"/>
                    </a:cubicBezTo>
                    <a:cubicBezTo>
                      <a:pt x="9" y="102"/>
                      <a:pt x="8" y="101"/>
                      <a:pt x="7" y="100"/>
                    </a:cubicBezTo>
                    <a:cubicBezTo>
                      <a:pt x="7" y="100"/>
                      <a:pt x="7" y="98"/>
                      <a:pt x="7" y="96"/>
                    </a:cubicBezTo>
                    <a:cubicBezTo>
                      <a:pt x="6" y="94"/>
                      <a:pt x="6" y="92"/>
                      <a:pt x="6" y="92"/>
                    </a:cubicBezTo>
                    <a:cubicBezTo>
                      <a:pt x="6" y="92"/>
                      <a:pt x="6" y="92"/>
                      <a:pt x="6" y="92"/>
                    </a:cubicBezTo>
                    <a:cubicBezTo>
                      <a:pt x="6" y="92"/>
                      <a:pt x="5" y="91"/>
                      <a:pt x="5" y="91"/>
                    </a:cubicBezTo>
                    <a:cubicBezTo>
                      <a:pt x="4" y="89"/>
                      <a:pt x="1" y="86"/>
                      <a:pt x="1" y="85"/>
                    </a:cubicBezTo>
                    <a:cubicBezTo>
                      <a:pt x="1" y="85"/>
                      <a:pt x="1" y="85"/>
                      <a:pt x="1" y="84"/>
                    </a:cubicBezTo>
                    <a:cubicBezTo>
                      <a:pt x="2" y="83"/>
                      <a:pt x="2" y="82"/>
                      <a:pt x="2" y="82"/>
                    </a:cubicBezTo>
                    <a:cubicBezTo>
                      <a:pt x="2" y="82"/>
                      <a:pt x="3" y="82"/>
                      <a:pt x="3" y="82"/>
                    </a:cubicBezTo>
                    <a:cubicBezTo>
                      <a:pt x="4" y="82"/>
                      <a:pt x="6" y="82"/>
                      <a:pt x="6" y="81"/>
                    </a:cubicBezTo>
                    <a:cubicBezTo>
                      <a:pt x="6" y="80"/>
                      <a:pt x="5" y="78"/>
                      <a:pt x="5" y="76"/>
                    </a:cubicBezTo>
                    <a:cubicBezTo>
                      <a:pt x="5" y="74"/>
                      <a:pt x="4" y="71"/>
                      <a:pt x="4" y="70"/>
                    </a:cubicBezTo>
                    <a:cubicBezTo>
                      <a:pt x="4" y="70"/>
                      <a:pt x="5" y="68"/>
                      <a:pt x="5" y="67"/>
                    </a:cubicBezTo>
                    <a:cubicBezTo>
                      <a:pt x="6" y="66"/>
                      <a:pt x="6" y="66"/>
                      <a:pt x="6" y="65"/>
                    </a:cubicBezTo>
                    <a:cubicBezTo>
                      <a:pt x="6" y="65"/>
                      <a:pt x="6" y="64"/>
                      <a:pt x="6" y="63"/>
                    </a:cubicBezTo>
                    <a:cubicBezTo>
                      <a:pt x="5" y="62"/>
                      <a:pt x="5" y="60"/>
                      <a:pt x="5" y="60"/>
                    </a:cubicBezTo>
                    <a:cubicBezTo>
                      <a:pt x="5" y="60"/>
                      <a:pt x="5" y="59"/>
                      <a:pt x="5" y="58"/>
                    </a:cubicBezTo>
                    <a:cubicBezTo>
                      <a:pt x="5" y="56"/>
                      <a:pt x="5" y="55"/>
                      <a:pt x="5" y="55"/>
                    </a:cubicBezTo>
                    <a:cubicBezTo>
                      <a:pt x="5" y="54"/>
                      <a:pt x="5" y="54"/>
                      <a:pt x="5" y="53"/>
                    </a:cubicBezTo>
                    <a:cubicBezTo>
                      <a:pt x="5" y="51"/>
                      <a:pt x="5" y="47"/>
                      <a:pt x="4" y="45"/>
                    </a:cubicBezTo>
                    <a:cubicBezTo>
                      <a:pt x="4" y="45"/>
                      <a:pt x="3" y="43"/>
                      <a:pt x="2" y="41"/>
                    </a:cubicBezTo>
                    <a:cubicBezTo>
                      <a:pt x="1" y="40"/>
                      <a:pt x="0" y="38"/>
                      <a:pt x="0" y="38"/>
                    </a:cubicBezTo>
                    <a:cubicBezTo>
                      <a:pt x="0" y="37"/>
                      <a:pt x="0" y="37"/>
                      <a:pt x="0" y="37"/>
                    </a:cubicBezTo>
                    <a:cubicBezTo>
                      <a:pt x="0" y="37"/>
                      <a:pt x="0" y="37"/>
                      <a:pt x="1" y="37"/>
                    </a:cubicBezTo>
                    <a:cubicBezTo>
                      <a:pt x="1" y="36"/>
                      <a:pt x="2" y="36"/>
                      <a:pt x="2" y="36"/>
                    </a:cubicBezTo>
                    <a:cubicBezTo>
                      <a:pt x="3" y="36"/>
                      <a:pt x="5" y="35"/>
                      <a:pt x="6" y="35"/>
                    </a:cubicBezTo>
                    <a:cubicBezTo>
                      <a:pt x="6" y="34"/>
                      <a:pt x="7" y="33"/>
                      <a:pt x="8" y="32"/>
                    </a:cubicBezTo>
                    <a:cubicBezTo>
                      <a:pt x="9" y="31"/>
                      <a:pt x="9" y="30"/>
                      <a:pt x="10" y="30"/>
                    </a:cubicBezTo>
                    <a:cubicBezTo>
                      <a:pt x="10" y="29"/>
                      <a:pt x="10" y="27"/>
                      <a:pt x="10" y="25"/>
                    </a:cubicBezTo>
                    <a:cubicBezTo>
                      <a:pt x="10" y="22"/>
                      <a:pt x="10" y="19"/>
                      <a:pt x="10" y="19"/>
                    </a:cubicBezTo>
                    <a:cubicBezTo>
                      <a:pt x="10" y="18"/>
                      <a:pt x="11" y="18"/>
                      <a:pt x="13" y="18"/>
                    </a:cubicBezTo>
                    <a:cubicBezTo>
                      <a:pt x="14" y="17"/>
                      <a:pt x="15" y="17"/>
                      <a:pt x="16" y="16"/>
                    </a:cubicBezTo>
                    <a:cubicBezTo>
                      <a:pt x="17" y="15"/>
                      <a:pt x="18" y="14"/>
                      <a:pt x="19" y="13"/>
                    </a:cubicBezTo>
                    <a:cubicBezTo>
                      <a:pt x="19" y="12"/>
                      <a:pt x="19" y="12"/>
                      <a:pt x="19" y="12"/>
                    </a:cubicBezTo>
                    <a:cubicBezTo>
                      <a:pt x="20" y="11"/>
                      <a:pt x="21" y="11"/>
                      <a:pt x="21" y="11"/>
                    </a:cubicBezTo>
                    <a:cubicBezTo>
                      <a:pt x="22" y="11"/>
                      <a:pt x="23" y="10"/>
                      <a:pt x="24" y="9"/>
                    </a:cubicBezTo>
                    <a:cubicBezTo>
                      <a:pt x="24" y="8"/>
                      <a:pt x="24" y="6"/>
                      <a:pt x="24" y="4"/>
                    </a:cubicBezTo>
                    <a:cubicBezTo>
                      <a:pt x="24" y="3"/>
                      <a:pt x="24" y="1"/>
                      <a:pt x="24"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01" name="Freeform 13">
                <a:extLst>
                  <a:ext uri="{FF2B5EF4-FFF2-40B4-BE49-F238E27FC236}">
                    <a16:creationId xmlns:a16="http://schemas.microsoft.com/office/drawing/2014/main" id="{6140B8A9-825E-9648-A45B-9E038BB037B6}"/>
                  </a:ext>
                </a:extLst>
              </p:cNvPr>
              <p:cNvSpPr>
                <a:spLocks/>
              </p:cNvSpPr>
              <p:nvPr/>
            </p:nvSpPr>
            <p:spPr bwMode="auto">
              <a:xfrm>
                <a:off x="4611687" y="3471863"/>
                <a:ext cx="269875" cy="414338"/>
              </a:xfrm>
              <a:custGeom>
                <a:avLst/>
                <a:gdLst>
                  <a:gd name="T0" fmla="*/ 19 w 117"/>
                  <a:gd name="T1" fmla="*/ 11 h 180"/>
                  <a:gd name="T2" fmla="*/ 21 w 117"/>
                  <a:gd name="T3" fmla="*/ 22 h 180"/>
                  <a:gd name="T4" fmla="*/ 24 w 117"/>
                  <a:gd name="T5" fmla="*/ 29 h 180"/>
                  <a:gd name="T6" fmla="*/ 28 w 117"/>
                  <a:gd name="T7" fmla="*/ 36 h 180"/>
                  <a:gd name="T8" fmla="*/ 23 w 117"/>
                  <a:gd name="T9" fmla="*/ 75 h 180"/>
                  <a:gd name="T10" fmla="*/ 12 w 117"/>
                  <a:gd name="T11" fmla="*/ 87 h 180"/>
                  <a:gd name="T12" fmla="*/ 2 w 117"/>
                  <a:gd name="T13" fmla="*/ 102 h 180"/>
                  <a:gd name="T14" fmla="*/ 2 w 117"/>
                  <a:gd name="T15" fmla="*/ 108 h 180"/>
                  <a:gd name="T16" fmla="*/ 8 w 117"/>
                  <a:gd name="T17" fmla="*/ 117 h 180"/>
                  <a:gd name="T18" fmla="*/ 14 w 117"/>
                  <a:gd name="T19" fmla="*/ 120 h 180"/>
                  <a:gd name="T20" fmla="*/ 15 w 117"/>
                  <a:gd name="T21" fmla="*/ 122 h 180"/>
                  <a:gd name="T22" fmla="*/ 17 w 117"/>
                  <a:gd name="T23" fmla="*/ 128 h 180"/>
                  <a:gd name="T24" fmla="*/ 19 w 117"/>
                  <a:gd name="T25" fmla="*/ 137 h 180"/>
                  <a:gd name="T26" fmla="*/ 20 w 117"/>
                  <a:gd name="T27" fmla="*/ 146 h 180"/>
                  <a:gd name="T28" fmla="*/ 25 w 117"/>
                  <a:gd name="T29" fmla="*/ 153 h 180"/>
                  <a:gd name="T30" fmla="*/ 15 w 117"/>
                  <a:gd name="T31" fmla="*/ 154 h 180"/>
                  <a:gd name="T32" fmla="*/ 9 w 117"/>
                  <a:gd name="T33" fmla="*/ 153 h 180"/>
                  <a:gd name="T34" fmla="*/ 8 w 117"/>
                  <a:gd name="T35" fmla="*/ 158 h 180"/>
                  <a:gd name="T36" fmla="*/ 18 w 117"/>
                  <a:gd name="T37" fmla="*/ 167 h 180"/>
                  <a:gd name="T38" fmla="*/ 24 w 117"/>
                  <a:gd name="T39" fmla="*/ 179 h 180"/>
                  <a:gd name="T40" fmla="*/ 35 w 117"/>
                  <a:gd name="T41" fmla="*/ 176 h 180"/>
                  <a:gd name="T42" fmla="*/ 43 w 117"/>
                  <a:gd name="T43" fmla="*/ 177 h 180"/>
                  <a:gd name="T44" fmla="*/ 51 w 117"/>
                  <a:gd name="T45" fmla="*/ 174 h 180"/>
                  <a:gd name="T46" fmla="*/ 60 w 117"/>
                  <a:gd name="T47" fmla="*/ 171 h 180"/>
                  <a:gd name="T48" fmla="*/ 60 w 117"/>
                  <a:gd name="T49" fmla="*/ 166 h 180"/>
                  <a:gd name="T50" fmla="*/ 62 w 117"/>
                  <a:gd name="T51" fmla="*/ 163 h 180"/>
                  <a:gd name="T52" fmla="*/ 82 w 117"/>
                  <a:gd name="T53" fmla="*/ 160 h 180"/>
                  <a:gd name="T54" fmla="*/ 91 w 117"/>
                  <a:gd name="T55" fmla="*/ 149 h 180"/>
                  <a:gd name="T56" fmla="*/ 96 w 117"/>
                  <a:gd name="T57" fmla="*/ 143 h 180"/>
                  <a:gd name="T58" fmla="*/ 105 w 117"/>
                  <a:gd name="T59" fmla="*/ 142 h 180"/>
                  <a:gd name="T60" fmla="*/ 105 w 117"/>
                  <a:gd name="T61" fmla="*/ 139 h 180"/>
                  <a:gd name="T62" fmla="*/ 101 w 117"/>
                  <a:gd name="T63" fmla="*/ 131 h 180"/>
                  <a:gd name="T64" fmla="*/ 101 w 117"/>
                  <a:gd name="T65" fmla="*/ 130 h 180"/>
                  <a:gd name="T66" fmla="*/ 97 w 117"/>
                  <a:gd name="T67" fmla="*/ 123 h 180"/>
                  <a:gd name="T68" fmla="*/ 93 w 117"/>
                  <a:gd name="T69" fmla="*/ 122 h 180"/>
                  <a:gd name="T70" fmla="*/ 97 w 117"/>
                  <a:gd name="T71" fmla="*/ 115 h 180"/>
                  <a:gd name="T72" fmla="*/ 96 w 117"/>
                  <a:gd name="T73" fmla="*/ 108 h 180"/>
                  <a:gd name="T74" fmla="*/ 99 w 117"/>
                  <a:gd name="T75" fmla="*/ 107 h 180"/>
                  <a:gd name="T76" fmla="*/ 99 w 117"/>
                  <a:gd name="T77" fmla="*/ 104 h 180"/>
                  <a:gd name="T78" fmla="*/ 102 w 117"/>
                  <a:gd name="T79" fmla="*/ 99 h 180"/>
                  <a:gd name="T80" fmla="*/ 105 w 117"/>
                  <a:gd name="T81" fmla="*/ 90 h 180"/>
                  <a:gd name="T82" fmla="*/ 107 w 117"/>
                  <a:gd name="T83" fmla="*/ 88 h 180"/>
                  <a:gd name="T84" fmla="*/ 116 w 117"/>
                  <a:gd name="T85" fmla="*/ 88 h 180"/>
                  <a:gd name="T86" fmla="*/ 116 w 117"/>
                  <a:gd name="T87" fmla="*/ 45 h 180"/>
                  <a:gd name="T88" fmla="*/ 44 w 117"/>
                  <a:gd name="T89" fmla="*/ 8 h 180"/>
                  <a:gd name="T90" fmla="*/ 28 w 117"/>
                  <a:gd name="T91"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7" h="180">
                    <a:moveTo>
                      <a:pt x="18" y="6"/>
                    </a:moveTo>
                    <a:cubicBezTo>
                      <a:pt x="18" y="7"/>
                      <a:pt x="19" y="9"/>
                      <a:pt x="19" y="11"/>
                    </a:cubicBezTo>
                    <a:cubicBezTo>
                      <a:pt x="19" y="11"/>
                      <a:pt x="19" y="11"/>
                      <a:pt x="19" y="11"/>
                    </a:cubicBezTo>
                    <a:cubicBezTo>
                      <a:pt x="20" y="13"/>
                      <a:pt x="20" y="14"/>
                      <a:pt x="21" y="15"/>
                    </a:cubicBezTo>
                    <a:cubicBezTo>
                      <a:pt x="21" y="17"/>
                      <a:pt x="21" y="18"/>
                      <a:pt x="21" y="19"/>
                    </a:cubicBezTo>
                    <a:cubicBezTo>
                      <a:pt x="21" y="20"/>
                      <a:pt x="20" y="21"/>
                      <a:pt x="21" y="22"/>
                    </a:cubicBezTo>
                    <a:cubicBezTo>
                      <a:pt x="21" y="22"/>
                      <a:pt x="21" y="23"/>
                      <a:pt x="22" y="24"/>
                    </a:cubicBezTo>
                    <a:cubicBezTo>
                      <a:pt x="23" y="25"/>
                      <a:pt x="24" y="26"/>
                      <a:pt x="24" y="27"/>
                    </a:cubicBezTo>
                    <a:cubicBezTo>
                      <a:pt x="24" y="28"/>
                      <a:pt x="24" y="28"/>
                      <a:pt x="24" y="29"/>
                    </a:cubicBezTo>
                    <a:cubicBezTo>
                      <a:pt x="24" y="30"/>
                      <a:pt x="24" y="31"/>
                      <a:pt x="24" y="31"/>
                    </a:cubicBezTo>
                    <a:cubicBezTo>
                      <a:pt x="24" y="32"/>
                      <a:pt x="24" y="32"/>
                      <a:pt x="25" y="32"/>
                    </a:cubicBezTo>
                    <a:cubicBezTo>
                      <a:pt x="26" y="33"/>
                      <a:pt x="28" y="35"/>
                      <a:pt x="28" y="36"/>
                    </a:cubicBezTo>
                    <a:cubicBezTo>
                      <a:pt x="28" y="36"/>
                      <a:pt x="28" y="37"/>
                      <a:pt x="27" y="39"/>
                    </a:cubicBezTo>
                    <a:cubicBezTo>
                      <a:pt x="27" y="39"/>
                      <a:pt x="26" y="40"/>
                      <a:pt x="26" y="41"/>
                    </a:cubicBezTo>
                    <a:cubicBezTo>
                      <a:pt x="26" y="42"/>
                      <a:pt x="24" y="68"/>
                      <a:pt x="23" y="75"/>
                    </a:cubicBezTo>
                    <a:cubicBezTo>
                      <a:pt x="23" y="76"/>
                      <a:pt x="23" y="76"/>
                      <a:pt x="23" y="76"/>
                    </a:cubicBezTo>
                    <a:cubicBezTo>
                      <a:pt x="23" y="78"/>
                      <a:pt x="20" y="80"/>
                      <a:pt x="17" y="82"/>
                    </a:cubicBezTo>
                    <a:cubicBezTo>
                      <a:pt x="15" y="84"/>
                      <a:pt x="13" y="85"/>
                      <a:pt x="12" y="87"/>
                    </a:cubicBezTo>
                    <a:cubicBezTo>
                      <a:pt x="10" y="89"/>
                      <a:pt x="8" y="94"/>
                      <a:pt x="6" y="97"/>
                    </a:cubicBezTo>
                    <a:cubicBezTo>
                      <a:pt x="5" y="99"/>
                      <a:pt x="4" y="101"/>
                      <a:pt x="4" y="101"/>
                    </a:cubicBezTo>
                    <a:cubicBezTo>
                      <a:pt x="3" y="102"/>
                      <a:pt x="3" y="102"/>
                      <a:pt x="2" y="102"/>
                    </a:cubicBezTo>
                    <a:cubicBezTo>
                      <a:pt x="1" y="102"/>
                      <a:pt x="1" y="103"/>
                      <a:pt x="1" y="103"/>
                    </a:cubicBezTo>
                    <a:cubicBezTo>
                      <a:pt x="0" y="104"/>
                      <a:pt x="1" y="106"/>
                      <a:pt x="2" y="108"/>
                    </a:cubicBezTo>
                    <a:cubicBezTo>
                      <a:pt x="2" y="108"/>
                      <a:pt x="2" y="108"/>
                      <a:pt x="2" y="108"/>
                    </a:cubicBezTo>
                    <a:cubicBezTo>
                      <a:pt x="2" y="109"/>
                      <a:pt x="2" y="110"/>
                      <a:pt x="2" y="110"/>
                    </a:cubicBezTo>
                    <a:cubicBezTo>
                      <a:pt x="2" y="110"/>
                      <a:pt x="3" y="112"/>
                      <a:pt x="4" y="113"/>
                    </a:cubicBezTo>
                    <a:cubicBezTo>
                      <a:pt x="6" y="115"/>
                      <a:pt x="7" y="116"/>
                      <a:pt x="8" y="117"/>
                    </a:cubicBezTo>
                    <a:cubicBezTo>
                      <a:pt x="9" y="117"/>
                      <a:pt x="12" y="118"/>
                      <a:pt x="13" y="118"/>
                    </a:cubicBezTo>
                    <a:cubicBezTo>
                      <a:pt x="13" y="118"/>
                      <a:pt x="13" y="118"/>
                      <a:pt x="13" y="118"/>
                    </a:cubicBezTo>
                    <a:cubicBezTo>
                      <a:pt x="13" y="118"/>
                      <a:pt x="13" y="119"/>
                      <a:pt x="14" y="120"/>
                    </a:cubicBezTo>
                    <a:cubicBezTo>
                      <a:pt x="14" y="120"/>
                      <a:pt x="14" y="120"/>
                      <a:pt x="14" y="120"/>
                    </a:cubicBezTo>
                    <a:cubicBezTo>
                      <a:pt x="14" y="120"/>
                      <a:pt x="14" y="120"/>
                      <a:pt x="14" y="120"/>
                    </a:cubicBezTo>
                    <a:cubicBezTo>
                      <a:pt x="14" y="121"/>
                      <a:pt x="14" y="121"/>
                      <a:pt x="15" y="122"/>
                    </a:cubicBezTo>
                    <a:cubicBezTo>
                      <a:pt x="16" y="122"/>
                      <a:pt x="17" y="123"/>
                      <a:pt x="17" y="124"/>
                    </a:cubicBezTo>
                    <a:cubicBezTo>
                      <a:pt x="17" y="125"/>
                      <a:pt x="17" y="126"/>
                      <a:pt x="17" y="126"/>
                    </a:cubicBezTo>
                    <a:cubicBezTo>
                      <a:pt x="17" y="127"/>
                      <a:pt x="17" y="128"/>
                      <a:pt x="17" y="128"/>
                    </a:cubicBezTo>
                    <a:cubicBezTo>
                      <a:pt x="17" y="129"/>
                      <a:pt x="18" y="130"/>
                      <a:pt x="18" y="131"/>
                    </a:cubicBezTo>
                    <a:cubicBezTo>
                      <a:pt x="19" y="132"/>
                      <a:pt x="19" y="133"/>
                      <a:pt x="19" y="134"/>
                    </a:cubicBezTo>
                    <a:cubicBezTo>
                      <a:pt x="19" y="135"/>
                      <a:pt x="19" y="136"/>
                      <a:pt x="19" y="137"/>
                    </a:cubicBezTo>
                    <a:cubicBezTo>
                      <a:pt x="19" y="138"/>
                      <a:pt x="19" y="139"/>
                      <a:pt x="19" y="140"/>
                    </a:cubicBezTo>
                    <a:cubicBezTo>
                      <a:pt x="18" y="142"/>
                      <a:pt x="19" y="144"/>
                      <a:pt x="20" y="145"/>
                    </a:cubicBezTo>
                    <a:cubicBezTo>
                      <a:pt x="20" y="146"/>
                      <a:pt x="20" y="146"/>
                      <a:pt x="20" y="146"/>
                    </a:cubicBezTo>
                    <a:cubicBezTo>
                      <a:pt x="21" y="147"/>
                      <a:pt x="22" y="148"/>
                      <a:pt x="23" y="149"/>
                    </a:cubicBezTo>
                    <a:cubicBezTo>
                      <a:pt x="23" y="149"/>
                      <a:pt x="23" y="149"/>
                      <a:pt x="23" y="149"/>
                    </a:cubicBezTo>
                    <a:cubicBezTo>
                      <a:pt x="24" y="151"/>
                      <a:pt x="25" y="152"/>
                      <a:pt x="25" y="153"/>
                    </a:cubicBezTo>
                    <a:cubicBezTo>
                      <a:pt x="24" y="154"/>
                      <a:pt x="22" y="154"/>
                      <a:pt x="20" y="153"/>
                    </a:cubicBezTo>
                    <a:cubicBezTo>
                      <a:pt x="19" y="153"/>
                      <a:pt x="18" y="153"/>
                      <a:pt x="17" y="153"/>
                    </a:cubicBezTo>
                    <a:cubicBezTo>
                      <a:pt x="16" y="154"/>
                      <a:pt x="15" y="154"/>
                      <a:pt x="15" y="154"/>
                    </a:cubicBezTo>
                    <a:cubicBezTo>
                      <a:pt x="14" y="154"/>
                      <a:pt x="14" y="154"/>
                      <a:pt x="13" y="153"/>
                    </a:cubicBezTo>
                    <a:cubicBezTo>
                      <a:pt x="12" y="153"/>
                      <a:pt x="11" y="153"/>
                      <a:pt x="10" y="153"/>
                    </a:cubicBezTo>
                    <a:cubicBezTo>
                      <a:pt x="10" y="153"/>
                      <a:pt x="9" y="153"/>
                      <a:pt x="9" y="153"/>
                    </a:cubicBezTo>
                    <a:cubicBezTo>
                      <a:pt x="8" y="153"/>
                      <a:pt x="8" y="154"/>
                      <a:pt x="8" y="154"/>
                    </a:cubicBezTo>
                    <a:cubicBezTo>
                      <a:pt x="7" y="155"/>
                      <a:pt x="7" y="156"/>
                      <a:pt x="7" y="156"/>
                    </a:cubicBezTo>
                    <a:cubicBezTo>
                      <a:pt x="7" y="156"/>
                      <a:pt x="8" y="157"/>
                      <a:pt x="8" y="158"/>
                    </a:cubicBezTo>
                    <a:cubicBezTo>
                      <a:pt x="9" y="158"/>
                      <a:pt x="10" y="159"/>
                      <a:pt x="10" y="160"/>
                    </a:cubicBezTo>
                    <a:cubicBezTo>
                      <a:pt x="11" y="161"/>
                      <a:pt x="12" y="162"/>
                      <a:pt x="14" y="163"/>
                    </a:cubicBezTo>
                    <a:cubicBezTo>
                      <a:pt x="15" y="165"/>
                      <a:pt x="17" y="166"/>
                      <a:pt x="18" y="167"/>
                    </a:cubicBezTo>
                    <a:cubicBezTo>
                      <a:pt x="19" y="168"/>
                      <a:pt x="21" y="170"/>
                      <a:pt x="22" y="172"/>
                    </a:cubicBezTo>
                    <a:cubicBezTo>
                      <a:pt x="23" y="174"/>
                      <a:pt x="24" y="176"/>
                      <a:pt x="24" y="177"/>
                    </a:cubicBezTo>
                    <a:cubicBezTo>
                      <a:pt x="24" y="178"/>
                      <a:pt x="24" y="179"/>
                      <a:pt x="24" y="179"/>
                    </a:cubicBezTo>
                    <a:cubicBezTo>
                      <a:pt x="26" y="179"/>
                      <a:pt x="31" y="179"/>
                      <a:pt x="32" y="178"/>
                    </a:cubicBezTo>
                    <a:cubicBezTo>
                      <a:pt x="32" y="178"/>
                      <a:pt x="33" y="178"/>
                      <a:pt x="33" y="178"/>
                    </a:cubicBezTo>
                    <a:cubicBezTo>
                      <a:pt x="34" y="177"/>
                      <a:pt x="34" y="177"/>
                      <a:pt x="35" y="176"/>
                    </a:cubicBezTo>
                    <a:cubicBezTo>
                      <a:pt x="36" y="176"/>
                      <a:pt x="37" y="178"/>
                      <a:pt x="38" y="179"/>
                    </a:cubicBezTo>
                    <a:cubicBezTo>
                      <a:pt x="38" y="179"/>
                      <a:pt x="39" y="180"/>
                      <a:pt x="39" y="180"/>
                    </a:cubicBezTo>
                    <a:cubicBezTo>
                      <a:pt x="39" y="180"/>
                      <a:pt x="42" y="178"/>
                      <a:pt x="43" y="177"/>
                    </a:cubicBezTo>
                    <a:cubicBezTo>
                      <a:pt x="43" y="177"/>
                      <a:pt x="43" y="177"/>
                      <a:pt x="43" y="177"/>
                    </a:cubicBezTo>
                    <a:cubicBezTo>
                      <a:pt x="44" y="176"/>
                      <a:pt x="47" y="175"/>
                      <a:pt x="49" y="175"/>
                    </a:cubicBezTo>
                    <a:cubicBezTo>
                      <a:pt x="50" y="175"/>
                      <a:pt x="50" y="174"/>
                      <a:pt x="51" y="174"/>
                    </a:cubicBezTo>
                    <a:cubicBezTo>
                      <a:pt x="51" y="174"/>
                      <a:pt x="52" y="174"/>
                      <a:pt x="53" y="174"/>
                    </a:cubicBezTo>
                    <a:cubicBezTo>
                      <a:pt x="54" y="174"/>
                      <a:pt x="55" y="174"/>
                      <a:pt x="56" y="174"/>
                    </a:cubicBezTo>
                    <a:cubicBezTo>
                      <a:pt x="56" y="174"/>
                      <a:pt x="58" y="172"/>
                      <a:pt x="60" y="171"/>
                    </a:cubicBezTo>
                    <a:cubicBezTo>
                      <a:pt x="61" y="170"/>
                      <a:pt x="62" y="169"/>
                      <a:pt x="61" y="169"/>
                    </a:cubicBezTo>
                    <a:cubicBezTo>
                      <a:pt x="61" y="168"/>
                      <a:pt x="61" y="167"/>
                      <a:pt x="61" y="167"/>
                    </a:cubicBezTo>
                    <a:cubicBezTo>
                      <a:pt x="60" y="167"/>
                      <a:pt x="60" y="167"/>
                      <a:pt x="60" y="166"/>
                    </a:cubicBezTo>
                    <a:cubicBezTo>
                      <a:pt x="60" y="166"/>
                      <a:pt x="60" y="165"/>
                      <a:pt x="61" y="165"/>
                    </a:cubicBezTo>
                    <a:cubicBezTo>
                      <a:pt x="61" y="165"/>
                      <a:pt x="61" y="165"/>
                      <a:pt x="61" y="165"/>
                    </a:cubicBezTo>
                    <a:cubicBezTo>
                      <a:pt x="61" y="164"/>
                      <a:pt x="61" y="164"/>
                      <a:pt x="62" y="163"/>
                    </a:cubicBezTo>
                    <a:cubicBezTo>
                      <a:pt x="63" y="163"/>
                      <a:pt x="71" y="162"/>
                      <a:pt x="75" y="162"/>
                    </a:cubicBezTo>
                    <a:cubicBezTo>
                      <a:pt x="76" y="162"/>
                      <a:pt x="76" y="162"/>
                      <a:pt x="76" y="162"/>
                    </a:cubicBezTo>
                    <a:cubicBezTo>
                      <a:pt x="79" y="162"/>
                      <a:pt x="81" y="160"/>
                      <a:pt x="82" y="160"/>
                    </a:cubicBezTo>
                    <a:cubicBezTo>
                      <a:pt x="82" y="159"/>
                      <a:pt x="82" y="159"/>
                      <a:pt x="83" y="159"/>
                    </a:cubicBezTo>
                    <a:cubicBezTo>
                      <a:pt x="83" y="159"/>
                      <a:pt x="84" y="158"/>
                      <a:pt x="85" y="156"/>
                    </a:cubicBezTo>
                    <a:cubicBezTo>
                      <a:pt x="88" y="153"/>
                      <a:pt x="91" y="150"/>
                      <a:pt x="91" y="149"/>
                    </a:cubicBezTo>
                    <a:cubicBezTo>
                      <a:pt x="91" y="149"/>
                      <a:pt x="91" y="148"/>
                      <a:pt x="91" y="147"/>
                    </a:cubicBezTo>
                    <a:cubicBezTo>
                      <a:pt x="92" y="147"/>
                      <a:pt x="92" y="146"/>
                      <a:pt x="92" y="145"/>
                    </a:cubicBezTo>
                    <a:cubicBezTo>
                      <a:pt x="93" y="145"/>
                      <a:pt x="94" y="144"/>
                      <a:pt x="96" y="143"/>
                    </a:cubicBezTo>
                    <a:cubicBezTo>
                      <a:pt x="97" y="142"/>
                      <a:pt x="99" y="142"/>
                      <a:pt x="100" y="142"/>
                    </a:cubicBezTo>
                    <a:cubicBezTo>
                      <a:pt x="101" y="141"/>
                      <a:pt x="103" y="142"/>
                      <a:pt x="104" y="142"/>
                    </a:cubicBezTo>
                    <a:cubicBezTo>
                      <a:pt x="104" y="142"/>
                      <a:pt x="104" y="142"/>
                      <a:pt x="105" y="142"/>
                    </a:cubicBezTo>
                    <a:cubicBezTo>
                      <a:pt x="105" y="142"/>
                      <a:pt x="105" y="141"/>
                      <a:pt x="105" y="140"/>
                    </a:cubicBezTo>
                    <a:cubicBezTo>
                      <a:pt x="105" y="140"/>
                      <a:pt x="105" y="140"/>
                      <a:pt x="105" y="140"/>
                    </a:cubicBezTo>
                    <a:cubicBezTo>
                      <a:pt x="105" y="139"/>
                      <a:pt x="105" y="139"/>
                      <a:pt x="105" y="139"/>
                    </a:cubicBezTo>
                    <a:cubicBezTo>
                      <a:pt x="105" y="139"/>
                      <a:pt x="104" y="138"/>
                      <a:pt x="104" y="137"/>
                    </a:cubicBezTo>
                    <a:cubicBezTo>
                      <a:pt x="102" y="136"/>
                      <a:pt x="101" y="135"/>
                      <a:pt x="101" y="135"/>
                    </a:cubicBezTo>
                    <a:cubicBezTo>
                      <a:pt x="101" y="134"/>
                      <a:pt x="101" y="133"/>
                      <a:pt x="101" y="131"/>
                    </a:cubicBezTo>
                    <a:cubicBezTo>
                      <a:pt x="101" y="130"/>
                      <a:pt x="102" y="130"/>
                      <a:pt x="101" y="130"/>
                    </a:cubicBezTo>
                    <a:cubicBezTo>
                      <a:pt x="101" y="130"/>
                      <a:pt x="101" y="130"/>
                      <a:pt x="101" y="130"/>
                    </a:cubicBezTo>
                    <a:cubicBezTo>
                      <a:pt x="101" y="130"/>
                      <a:pt x="101" y="130"/>
                      <a:pt x="101" y="130"/>
                    </a:cubicBezTo>
                    <a:cubicBezTo>
                      <a:pt x="101" y="130"/>
                      <a:pt x="100" y="130"/>
                      <a:pt x="99" y="129"/>
                    </a:cubicBezTo>
                    <a:cubicBezTo>
                      <a:pt x="99" y="128"/>
                      <a:pt x="98" y="126"/>
                      <a:pt x="98" y="124"/>
                    </a:cubicBezTo>
                    <a:cubicBezTo>
                      <a:pt x="97" y="123"/>
                      <a:pt x="97" y="123"/>
                      <a:pt x="97" y="123"/>
                    </a:cubicBezTo>
                    <a:cubicBezTo>
                      <a:pt x="97" y="123"/>
                      <a:pt x="96" y="123"/>
                      <a:pt x="96" y="123"/>
                    </a:cubicBezTo>
                    <a:cubicBezTo>
                      <a:pt x="95" y="123"/>
                      <a:pt x="94" y="123"/>
                      <a:pt x="94" y="123"/>
                    </a:cubicBezTo>
                    <a:cubicBezTo>
                      <a:pt x="94" y="123"/>
                      <a:pt x="93" y="122"/>
                      <a:pt x="93" y="122"/>
                    </a:cubicBezTo>
                    <a:cubicBezTo>
                      <a:pt x="93" y="122"/>
                      <a:pt x="92" y="121"/>
                      <a:pt x="92" y="121"/>
                    </a:cubicBezTo>
                    <a:cubicBezTo>
                      <a:pt x="92" y="120"/>
                      <a:pt x="93" y="120"/>
                      <a:pt x="94" y="119"/>
                    </a:cubicBezTo>
                    <a:cubicBezTo>
                      <a:pt x="96" y="117"/>
                      <a:pt x="97" y="115"/>
                      <a:pt x="97" y="115"/>
                    </a:cubicBezTo>
                    <a:cubicBezTo>
                      <a:pt x="97" y="115"/>
                      <a:pt x="97" y="115"/>
                      <a:pt x="97" y="114"/>
                    </a:cubicBezTo>
                    <a:cubicBezTo>
                      <a:pt x="96" y="113"/>
                      <a:pt x="96" y="112"/>
                      <a:pt x="96" y="111"/>
                    </a:cubicBezTo>
                    <a:cubicBezTo>
                      <a:pt x="96" y="109"/>
                      <a:pt x="96" y="109"/>
                      <a:pt x="96" y="108"/>
                    </a:cubicBezTo>
                    <a:cubicBezTo>
                      <a:pt x="96" y="108"/>
                      <a:pt x="96" y="108"/>
                      <a:pt x="97" y="108"/>
                    </a:cubicBezTo>
                    <a:cubicBezTo>
                      <a:pt x="97" y="108"/>
                      <a:pt x="97" y="108"/>
                      <a:pt x="97" y="108"/>
                    </a:cubicBezTo>
                    <a:cubicBezTo>
                      <a:pt x="97" y="108"/>
                      <a:pt x="98" y="107"/>
                      <a:pt x="99" y="107"/>
                    </a:cubicBezTo>
                    <a:cubicBezTo>
                      <a:pt x="99" y="107"/>
                      <a:pt x="99" y="107"/>
                      <a:pt x="99" y="107"/>
                    </a:cubicBezTo>
                    <a:cubicBezTo>
                      <a:pt x="99" y="106"/>
                      <a:pt x="100" y="106"/>
                      <a:pt x="100" y="106"/>
                    </a:cubicBezTo>
                    <a:cubicBezTo>
                      <a:pt x="100" y="106"/>
                      <a:pt x="100" y="105"/>
                      <a:pt x="99" y="104"/>
                    </a:cubicBezTo>
                    <a:cubicBezTo>
                      <a:pt x="99" y="103"/>
                      <a:pt x="99" y="102"/>
                      <a:pt x="99" y="102"/>
                    </a:cubicBezTo>
                    <a:cubicBezTo>
                      <a:pt x="98" y="101"/>
                      <a:pt x="100" y="101"/>
                      <a:pt x="101" y="100"/>
                    </a:cubicBezTo>
                    <a:cubicBezTo>
                      <a:pt x="101" y="100"/>
                      <a:pt x="102" y="99"/>
                      <a:pt x="102" y="99"/>
                    </a:cubicBezTo>
                    <a:cubicBezTo>
                      <a:pt x="102" y="99"/>
                      <a:pt x="102" y="99"/>
                      <a:pt x="102" y="99"/>
                    </a:cubicBezTo>
                    <a:cubicBezTo>
                      <a:pt x="102" y="99"/>
                      <a:pt x="102" y="98"/>
                      <a:pt x="103" y="97"/>
                    </a:cubicBezTo>
                    <a:cubicBezTo>
                      <a:pt x="103" y="95"/>
                      <a:pt x="104" y="91"/>
                      <a:pt x="105" y="90"/>
                    </a:cubicBezTo>
                    <a:cubicBezTo>
                      <a:pt x="105" y="89"/>
                      <a:pt x="106" y="88"/>
                      <a:pt x="107" y="88"/>
                    </a:cubicBezTo>
                    <a:cubicBezTo>
                      <a:pt x="107" y="88"/>
                      <a:pt x="107" y="88"/>
                      <a:pt x="107" y="88"/>
                    </a:cubicBezTo>
                    <a:cubicBezTo>
                      <a:pt x="107" y="88"/>
                      <a:pt x="107" y="88"/>
                      <a:pt x="107" y="88"/>
                    </a:cubicBezTo>
                    <a:cubicBezTo>
                      <a:pt x="108" y="88"/>
                      <a:pt x="110" y="88"/>
                      <a:pt x="111" y="88"/>
                    </a:cubicBezTo>
                    <a:cubicBezTo>
                      <a:pt x="114" y="88"/>
                      <a:pt x="116" y="88"/>
                      <a:pt x="116" y="88"/>
                    </a:cubicBezTo>
                    <a:cubicBezTo>
                      <a:pt x="116" y="88"/>
                      <a:pt x="116" y="88"/>
                      <a:pt x="116" y="88"/>
                    </a:cubicBezTo>
                    <a:cubicBezTo>
                      <a:pt x="116" y="88"/>
                      <a:pt x="116" y="82"/>
                      <a:pt x="116" y="75"/>
                    </a:cubicBezTo>
                    <a:cubicBezTo>
                      <a:pt x="117" y="64"/>
                      <a:pt x="117" y="50"/>
                      <a:pt x="116" y="48"/>
                    </a:cubicBezTo>
                    <a:cubicBezTo>
                      <a:pt x="116" y="48"/>
                      <a:pt x="116" y="46"/>
                      <a:pt x="116" y="45"/>
                    </a:cubicBezTo>
                    <a:cubicBezTo>
                      <a:pt x="116" y="45"/>
                      <a:pt x="115" y="45"/>
                      <a:pt x="114" y="44"/>
                    </a:cubicBezTo>
                    <a:cubicBezTo>
                      <a:pt x="114" y="44"/>
                      <a:pt x="105" y="39"/>
                      <a:pt x="93" y="33"/>
                    </a:cubicBezTo>
                    <a:cubicBezTo>
                      <a:pt x="73" y="23"/>
                      <a:pt x="45" y="8"/>
                      <a:pt x="44" y="8"/>
                    </a:cubicBezTo>
                    <a:cubicBezTo>
                      <a:pt x="44" y="8"/>
                      <a:pt x="44" y="8"/>
                      <a:pt x="44" y="8"/>
                    </a:cubicBezTo>
                    <a:cubicBezTo>
                      <a:pt x="43" y="8"/>
                      <a:pt x="43" y="7"/>
                      <a:pt x="42" y="7"/>
                    </a:cubicBezTo>
                    <a:cubicBezTo>
                      <a:pt x="38" y="5"/>
                      <a:pt x="29" y="0"/>
                      <a:pt x="28" y="0"/>
                    </a:cubicBezTo>
                    <a:cubicBezTo>
                      <a:pt x="28" y="0"/>
                      <a:pt x="26" y="1"/>
                      <a:pt x="24" y="3"/>
                    </a:cubicBezTo>
                    <a:cubicBezTo>
                      <a:pt x="22" y="4"/>
                      <a:pt x="20" y="5"/>
                      <a:pt x="18" y="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02" name="Freeform 14">
                <a:extLst>
                  <a:ext uri="{FF2B5EF4-FFF2-40B4-BE49-F238E27FC236}">
                    <a16:creationId xmlns:a16="http://schemas.microsoft.com/office/drawing/2014/main" id="{5D9B41AB-F400-9C41-B998-FE46A600F805}"/>
                  </a:ext>
                </a:extLst>
              </p:cNvPr>
              <p:cNvSpPr>
                <a:spLocks/>
              </p:cNvSpPr>
              <p:nvPr/>
            </p:nvSpPr>
            <p:spPr bwMode="auto">
              <a:xfrm>
                <a:off x="4902200" y="3246438"/>
                <a:ext cx="279400" cy="268288"/>
              </a:xfrm>
              <a:custGeom>
                <a:avLst/>
                <a:gdLst>
                  <a:gd name="T0" fmla="*/ 85 w 121"/>
                  <a:gd name="T1" fmla="*/ 20 h 117"/>
                  <a:gd name="T2" fmla="*/ 86 w 121"/>
                  <a:gd name="T3" fmla="*/ 29 h 117"/>
                  <a:gd name="T4" fmla="*/ 91 w 121"/>
                  <a:gd name="T5" fmla="*/ 39 h 117"/>
                  <a:gd name="T6" fmla="*/ 98 w 121"/>
                  <a:gd name="T7" fmla="*/ 49 h 117"/>
                  <a:gd name="T8" fmla="*/ 101 w 121"/>
                  <a:gd name="T9" fmla="*/ 60 h 117"/>
                  <a:gd name="T10" fmla="*/ 109 w 121"/>
                  <a:gd name="T11" fmla="*/ 76 h 117"/>
                  <a:gd name="T12" fmla="*/ 114 w 121"/>
                  <a:gd name="T13" fmla="*/ 85 h 117"/>
                  <a:gd name="T14" fmla="*/ 117 w 121"/>
                  <a:gd name="T15" fmla="*/ 92 h 117"/>
                  <a:gd name="T16" fmla="*/ 120 w 121"/>
                  <a:gd name="T17" fmla="*/ 101 h 117"/>
                  <a:gd name="T18" fmla="*/ 110 w 121"/>
                  <a:gd name="T19" fmla="*/ 107 h 117"/>
                  <a:gd name="T20" fmla="*/ 106 w 121"/>
                  <a:gd name="T21" fmla="*/ 111 h 117"/>
                  <a:gd name="T22" fmla="*/ 102 w 121"/>
                  <a:gd name="T23" fmla="*/ 115 h 117"/>
                  <a:gd name="T24" fmla="*/ 98 w 121"/>
                  <a:gd name="T25" fmla="*/ 117 h 117"/>
                  <a:gd name="T26" fmla="*/ 95 w 121"/>
                  <a:gd name="T27" fmla="*/ 116 h 117"/>
                  <a:gd name="T28" fmla="*/ 88 w 121"/>
                  <a:gd name="T29" fmla="*/ 114 h 117"/>
                  <a:gd name="T30" fmla="*/ 75 w 121"/>
                  <a:gd name="T31" fmla="*/ 113 h 117"/>
                  <a:gd name="T32" fmla="*/ 72 w 121"/>
                  <a:gd name="T33" fmla="*/ 112 h 117"/>
                  <a:gd name="T34" fmla="*/ 3 w 121"/>
                  <a:gd name="T35" fmla="*/ 114 h 117"/>
                  <a:gd name="T36" fmla="*/ 2 w 121"/>
                  <a:gd name="T37" fmla="*/ 28 h 117"/>
                  <a:gd name="T38" fmla="*/ 2 w 121"/>
                  <a:gd name="T39" fmla="*/ 13 h 117"/>
                  <a:gd name="T40" fmla="*/ 1 w 121"/>
                  <a:gd name="T41" fmla="*/ 3 h 117"/>
                  <a:gd name="T42" fmla="*/ 5 w 121"/>
                  <a:gd name="T43" fmla="*/ 1 h 117"/>
                  <a:gd name="T44" fmla="*/ 31 w 121"/>
                  <a:gd name="T45" fmla="*/ 6 h 117"/>
                  <a:gd name="T46" fmla="*/ 48 w 121"/>
                  <a:gd name="T47" fmla="*/ 10 h 117"/>
                  <a:gd name="T48" fmla="*/ 62 w 121"/>
                  <a:gd name="T49" fmla="*/ 5 h 117"/>
                  <a:gd name="T50" fmla="*/ 69 w 121"/>
                  <a:gd name="T51" fmla="*/ 0 h 117"/>
                  <a:gd name="T52" fmla="*/ 78 w 121"/>
                  <a:gd name="T53" fmla="*/ 1 h 117"/>
                  <a:gd name="T54" fmla="*/ 81 w 121"/>
                  <a:gd name="T55" fmla="*/ 7 h 117"/>
                  <a:gd name="T56" fmla="*/ 81 w 121"/>
                  <a:gd name="T57" fmla="*/ 8 h 117"/>
                  <a:gd name="T58" fmla="*/ 82 w 121"/>
                  <a:gd name="T59" fmla="*/ 13 h 117"/>
                  <a:gd name="T60" fmla="*/ 84 w 121"/>
                  <a:gd name="T61" fmla="*/ 15 h 117"/>
                  <a:gd name="T62" fmla="*/ 85 w 121"/>
                  <a:gd name="T63" fmla="*/ 21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17">
                    <a:moveTo>
                      <a:pt x="85" y="21"/>
                    </a:moveTo>
                    <a:cubicBezTo>
                      <a:pt x="85" y="20"/>
                      <a:pt x="85" y="20"/>
                      <a:pt x="85" y="20"/>
                    </a:cubicBezTo>
                    <a:cubicBezTo>
                      <a:pt x="84" y="20"/>
                      <a:pt x="82" y="23"/>
                      <a:pt x="82" y="24"/>
                    </a:cubicBezTo>
                    <a:cubicBezTo>
                      <a:pt x="82" y="26"/>
                      <a:pt x="85" y="28"/>
                      <a:pt x="86" y="29"/>
                    </a:cubicBezTo>
                    <a:cubicBezTo>
                      <a:pt x="86" y="31"/>
                      <a:pt x="87" y="33"/>
                      <a:pt x="88" y="34"/>
                    </a:cubicBezTo>
                    <a:cubicBezTo>
                      <a:pt x="88" y="35"/>
                      <a:pt x="89" y="37"/>
                      <a:pt x="91" y="39"/>
                    </a:cubicBezTo>
                    <a:cubicBezTo>
                      <a:pt x="92" y="41"/>
                      <a:pt x="94" y="42"/>
                      <a:pt x="95" y="44"/>
                    </a:cubicBezTo>
                    <a:cubicBezTo>
                      <a:pt x="97" y="46"/>
                      <a:pt x="97" y="45"/>
                      <a:pt x="98" y="49"/>
                    </a:cubicBezTo>
                    <a:cubicBezTo>
                      <a:pt x="100" y="53"/>
                      <a:pt x="101" y="54"/>
                      <a:pt x="101" y="56"/>
                    </a:cubicBezTo>
                    <a:cubicBezTo>
                      <a:pt x="101" y="57"/>
                      <a:pt x="100" y="59"/>
                      <a:pt x="101" y="60"/>
                    </a:cubicBezTo>
                    <a:cubicBezTo>
                      <a:pt x="102" y="62"/>
                      <a:pt x="103" y="63"/>
                      <a:pt x="105" y="67"/>
                    </a:cubicBezTo>
                    <a:cubicBezTo>
                      <a:pt x="107" y="71"/>
                      <a:pt x="109" y="75"/>
                      <a:pt x="109" y="76"/>
                    </a:cubicBezTo>
                    <a:cubicBezTo>
                      <a:pt x="110" y="77"/>
                      <a:pt x="112" y="81"/>
                      <a:pt x="113" y="82"/>
                    </a:cubicBezTo>
                    <a:cubicBezTo>
                      <a:pt x="114" y="84"/>
                      <a:pt x="113" y="84"/>
                      <a:pt x="114" y="85"/>
                    </a:cubicBezTo>
                    <a:cubicBezTo>
                      <a:pt x="116" y="87"/>
                      <a:pt x="121" y="91"/>
                      <a:pt x="121" y="92"/>
                    </a:cubicBezTo>
                    <a:cubicBezTo>
                      <a:pt x="121" y="93"/>
                      <a:pt x="117" y="91"/>
                      <a:pt x="117" y="92"/>
                    </a:cubicBezTo>
                    <a:cubicBezTo>
                      <a:pt x="117" y="93"/>
                      <a:pt x="119" y="96"/>
                      <a:pt x="119" y="100"/>
                    </a:cubicBezTo>
                    <a:cubicBezTo>
                      <a:pt x="119" y="100"/>
                      <a:pt x="120" y="100"/>
                      <a:pt x="120" y="101"/>
                    </a:cubicBezTo>
                    <a:cubicBezTo>
                      <a:pt x="117" y="101"/>
                      <a:pt x="113" y="103"/>
                      <a:pt x="112" y="104"/>
                    </a:cubicBezTo>
                    <a:cubicBezTo>
                      <a:pt x="112" y="104"/>
                      <a:pt x="111" y="106"/>
                      <a:pt x="110" y="107"/>
                    </a:cubicBezTo>
                    <a:cubicBezTo>
                      <a:pt x="110" y="109"/>
                      <a:pt x="109" y="110"/>
                      <a:pt x="109" y="111"/>
                    </a:cubicBezTo>
                    <a:cubicBezTo>
                      <a:pt x="108" y="111"/>
                      <a:pt x="107" y="111"/>
                      <a:pt x="106" y="111"/>
                    </a:cubicBezTo>
                    <a:cubicBezTo>
                      <a:pt x="105" y="111"/>
                      <a:pt x="104" y="111"/>
                      <a:pt x="104" y="112"/>
                    </a:cubicBezTo>
                    <a:cubicBezTo>
                      <a:pt x="103" y="112"/>
                      <a:pt x="103" y="113"/>
                      <a:pt x="102" y="115"/>
                    </a:cubicBezTo>
                    <a:cubicBezTo>
                      <a:pt x="102" y="115"/>
                      <a:pt x="102" y="116"/>
                      <a:pt x="102" y="116"/>
                    </a:cubicBezTo>
                    <a:cubicBezTo>
                      <a:pt x="101" y="117"/>
                      <a:pt x="99" y="117"/>
                      <a:pt x="98" y="117"/>
                    </a:cubicBezTo>
                    <a:cubicBezTo>
                      <a:pt x="97" y="117"/>
                      <a:pt x="97" y="117"/>
                      <a:pt x="97" y="117"/>
                    </a:cubicBezTo>
                    <a:cubicBezTo>
                      <a:pt x="96" y="117"/>
                      <a:pt x="96" y="117"/>
                      <a:pt x="95" y="116"/>
                    </a:cubicBezTo>
                    <a:cubicBezTo>
                      <a:pt x="93" y="115"/>
                      <a:pt x="92" y="114"/>
                      <a:pt x="92" y="114"/>
                    </a:cubicBezTo>
                    <a:cubicBezTo>
                      <a:pt x="91" y="114"/>
                      <a:pt x="90" y="114"/>
                      <a:pt x="88" y="114"/>
                    </a:cubicBezTo>
                    <a:cubicBezTo>
                      <a:pt x="83" y="114"/>
                      <a:pt x="77" y="115"/>
                      <a:pt x="76" y="115"/>
                    </a:cubicBezTo>
                    <a:cubicBezTo>
                      <a:pt x="76" y="115"/>
                      <a:pt x="75" y="114"/>
                      <a:pt x="75" y="113"/>
                    </a:cubicBezTo>
                    <a:cubicBezTo>
                      <a:pt x="75" y="112"/>
                      <a:pt x="75" y="111"/>
                      <a:pt x="74" y="111"/>
                    </a:cubicBezTo>
                    <a:cubicBezTo>
                      <a:pt x="73" y="111"/>
                      <a:pt x="72" y="111"/>
                      <a:pt x="72" y="112"/>
                    </a:cubicBezTo>
                    <a:cubicBezTo>
                      <a:pt x="71" y="112"/>
                      <a:pt x="70" y="113"/>
                      <a:pt x="70" y="113"/>
                    </a:cubicBezTo>
                    <a:cubicBezTo>
                      <a:pt x="68" y="113"/>
                      <a:pt x="9" y="114"/>
                      <a:pt x="3" y="114"/>
                    </a:cubicBezTo>
                    <a:cubicBezTo>
                      <a:pt x="3" y="105"/>
                      <a:pt x="2" y="82"/>
                      <a:pt x="2" y="62"/>
                    </a:cubicBezTo>
                    <a:cubicBezTo>
                      <a:pt x="2" y="44"/>
                      <a:pt x="2" y="28"/>
                      <a:pt x="2" y="28"/>
                    </a:cubicBezTo>
                    <a:cubicBezTo>
                      <a:pt x="2" y="27"/>
                      <a:pt x="0" y="20"/>
                      <a:pt x="0" y="19"/>
                    </a:cubicBezTo>
                    <a:cubicBezTo>
                      <a:pt x="0" y="18"/>
                      <a:pt x="2" y="13"/>
                      <a:pt x="2" y="13"/>
                    </a:cubicBezTo>
                    <a:cubicBezTo>
                      <a:pt x="3" y="12"/>
                      <a:pt x="2" y="10"/>
                      <a:pt x="2" y="8"/>
                    </a:cubicBezTo>
                    <a:cubicBezTo>
                      <a:pt x="2" y="6"/>
                      <a:pt x="1" y="4"/>
                      <a:pt x="1" y="3"/>
                    </a:cubicBezTo>
                    <a:cubicBezTo>
                      <a:pt x="2" y="3"/>
                      <a:pt x="3" y="2"/>
                      <a:pt x="4" y="1"/>
                    </a:cubicBezTo>
                    <a:cubicBezTo>
                      <a:pt x="4" y="1"/>
                      <a:pt x="4" y="1"/>
                      <a:pt x="5" y="1"/>
                    </a:cubicBezTo>
                    <a:cubicBezTo>
                      <a:pt x="7" y="1"/>
                      <a:pt x="11" y="0"/>
                      <a:pt x="13" y="0"/>
                    </a:cubicBezTo>
                    <a:cubicBezTo>
                      <a:pt x="15" y="0"/>
                      <a:pt x="25" y="5"/>
                      <a:pt x="31" y="6"/>
                    </a:cubicBezTo>
                    <a:cubicBezTo>
                      <a:pt x="37" y="6"/>
                      <a:pt x="41" y="7"/>
                      <a:pt x="43" y="7"/>
                    </a:cubicBezTo>
                    <a:cubicBezTo>
                      <a:pt x="45" y="8"/>
                      <a:pt x="45" y="11"/>
                      <a:pt x="48" y="10"/>
                    </a:cubicBezTo>
                    <a:cubicBezTo>
                      <a:pt x="50" y="9"/>
                      <a:pt x="56" y="5"/>
                      <a:pt x="58" y="5"/>
                    </a:cubicBezTo>
                    <a:cubicBezTo>
                      <a:pt x="60" y="4"/>
                      <a:pt x="61" y="7"/>
                      <a:pt x="62" y="5"/>
                    </a:cubicBezTo>
                    <a:cubicBezTo>
                      <a:pt x="62" y="3"/>
                      <a:pt x="61" y="3"/>
                      <a:pt x="62" y="2"/>
                    </a:cubicBezTo>
                    <a:cubicBezTo>
                      <a:pt x="63" y="1"/>
                      <a:pt x="67" y="0"/>
                      <a:pt x="69" y="0"/>
                    </a:cubicBezTo>
                    <a:cubicBezTo>
                      <a:pt x="72" y="1"/>
                      <a:pt x="73" y="2"/>
                      <a:pt x="74" y="2"/>
                    </a:cubicBezTo>
                    <a:cubicBezTo>
                      <a:pt x="76" y="2"/>
                      <a:pt x="78" y="0"/>
                      <a:pt x="78" y="1"/>
                    </a:cubicBezTo>
                    <a:cubicBezTo>
                      <a:pt x="79" y="3"/>
                      <a:pt x="75" y="3"/>
                      <a:pt x="78" y="5"/>
                    </a:cubicBezTo>
                    <a:cubicBezTo>
                      <a:pt x="80" y="6"/>
                      <a:pt x="81" y="7"/>
                      <a:pt x="81" y="7"/>
                    </a:cubicBezTo>
                    <a:cubicBezTo>
                      <a:pt x="81" y="7"/>
                      <a:pt x="81" y="8"/>
                      <a:pt x="81" y="8"/>
                    </a:cubicBezTo>
                    <a:cubicBezTo>
                      <a:pt x="81" y="8"/>
                      <a:pt x="81" y="8"/>
                      <a:pt x="81" y="8"/>
                    </a:cubicBezTo>
                    <a:cubicBezTo>
                      <a:pt x="82" y="8"/>
                      <a:pt x="81" y="9"/>
                      <a:pt x="81" y="9"/>
                    </a:cubicBezTo>
                    <a:cubicBezTo>
                      <a:pt x="81" y="10"/>
                      <a:pt x="81" y="11"/>
                      <a:pt x="82" y="13"/>
                    </a:cubicBezTo>
                    <a:cubicBezTo>
                      <a:pt x="82" y="13"/>
                      <a:pt x="82" y="13"/>
                      <a:pt x="82" y="13"/>
                    </a:cubicBezTo>
                    <a:cubicBezTo>
                      <a:pt x="83" y="14"/>
                      <a:pt x="84" y="15"/>
                      <a:pt x="84" y="15"/>
                    </a:cubicBezTo>
                    <a:cubicBezTo>
                      <a:pt x="84" y="16"/>
                      <a:pt x="85" y="17"/>
                      <a:pt x="85" y="18"/>
                    </a:cubicBezTo>
                    <a:cubicBezTo>
                      <a:pt x="85" y="18"/>
                      <a:pt x="85" y="19"/>
                      <a:pt x="85" y="2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03" name="Freeform 15">
                <a:extLst>
                  <a:ext uri="{FF2B5EF4-FFF2-40B4-BE49-F238E27FC236}">
                    <a16:creationId xmlns:a16="http://schemas.microsoft.com/office/drawing/2014/main" id="{6FB609B5-B325-0C47-9574-6D8EF41F9C24}"/>
                  </a:ext>
                </a:extLst>
              </p:cNvPr>
              <p:cNvSpPr>
                <a:spLocks/>
              </p:cNvSpPr>
              <p:nvPr/>
            </p:nvSpPr>
            <p:spPr bwMode="auto">
              <a:xfrm>
                <a:off x="4829175" y="3481388"/>
                <a:ext cx="423863" cy="357188"/>
              </a:xfrm>
              <a:custGeom>
                <a:avLst/>
                <a:gdLst>
                  <a:gd name="T0" fmla="*/ 166 w 184"/>
                  <a:gd name="T1" fmla="*/ 18 h 155"/>
                  <a:gd name="T2" fmla="*/ 171 w 184"/>
                  <a:gd name="T3" fmla="*/ 48 h 155"/>
                  <a:gd name="T4" fmla="*/ 181 w 184"/>
                  <a:gd name="T5" fmla="*/ 63 h 155"/>
                  <a:gd name="T6" fmla="*/ 172 w 184"/>
                  <a:gd name="T7" fmla="*/ 69 h 155"/>
                  <a:gd name="T8" fmla="*/ 166 w 184"/>
                  <a:gd name="T9" fmla="*/ 78 h 155"/>
                  <a:gd name="T10" fmla="*/ 161 w 184"/>
                  <a:gd name="T11" fmla="*/ 101 h 155"/>
                  <a:gd name="T12" fmla="*/ 155 w 184"/>
                  <a:gd name="T13" fmla="*/ 118 h 155"/>
                  <a:gd name="T14" fmla="*/ 149 w 184"/>
                  <a:gd name="T15" fmla="*/ 125 h 155"/>
                  <a:gd name="T16" fmla="*/ 144 w 184"/>
                  <a:gd name="T17" fmla="*/ 138 h 155"/>
                  <a:gd name="T18" fmla="*/ 138 w 184"/>
                  <a:gd name="T19" fmla="*/ 139 h 155"/>
                  <a:gd name="T20" fmla="*/ 135 w 184"/>
                  <a:gd name="T21" fmla="*/ 149 h 155"/>
                  <a:gd name="T22" fmla="*/ 131 w 184"/>
                  <a:gd name="T23" fmla="*/ 154 h 155"/>
                  <a:gd name="T24" fmla="*/ 132 w 184"/>
                  <a:gd name="T25" fmla="*/ 145 h 155"/>
                  <a:gd name="T26" fmla="*/ 125 w 184"/>
                  <a:gd name="T27" fmla="*/ 139 h 155"/>
                  <a:gd name="T28" fmla="*/ 125 w 184"/>
                  <a:gd name="T29" fmla="*/ 129 h 155"/>
                  <a:gd name="T30" fmla="*/ 128 w 184"/>
                  <a:gd name="T31" fmla="*/ 124 h 155"/>
                  <a:gd name="T32" fmla="*/ 120 w 184"/>
                  <a:gd name="T33" fmla="*/ 123 h 155"/>
                  <a:gd name="T34" fmla="*/ 116 w 184"/>
                  <a:gd name="T35" fmla="*/ 126 h 155"/>
                  <a:gd name="T36" fmla="*/ 112 w 184"/>
                  <a:gd name="T37" fmla="*/ 128 h 155"/>
                  <a:gd name="T38" fmla="*/ 115 w 184"/>
                  <a:gd name="T39" fmla="*/ 133 h 155"/>
                  <a:gd name="T40" fmla="*/ 112 w 184"/>
                  <a:gd name="T41" fmla="*/ 140 h 155"/>
                  <a:gd name="T42" fmla="*/ 109 w 184"/>
                  <a:gd name="T43" fmla="*/ 143 h 155"/>
                  <a:gd name="T44" fmla="*/ 99 w 184"/>
                  <a:gd name="T45" fmla="*/ 151 h 155"/>
                  <a:gd name="T46" fmla="*/ 87 w 184"/>
                  <a:gd name="T47" fmla="*/ 146 h 155"/>
                  <a:gd name="T48" fmla="*/ 82 w 184"/>
                  <a:gd name="T49" fmla="*/ 151 h 155"/>
                  <a:gd name="T50" fmla="*/ 75 w 184"/>
                  <a:gd name="T51" fmla="*/ 155 h 155"/>
                  <a:gd name="T52" fmla="*/ 68 w 184"/>
                  <a:gd name="T53" fmla="*/ 155 h 155"/>
                  <a:gd name="T54" fmla="*/ 57 w 184"/>
                  <a:gd name="T55" fmla="*/ 153 h 155"/>
                  <a:gd name="T56" fmla="*/ 49 w 184"/>
                  <a:gd name="T57" fmla="*/ 153 h 155"/>
                  <a:gd name="T58" fmla="*/ 46 w 184"/>
                  <a:gd name="T59" fmla="*/ 147 h 155"/>
                  <a:gd name="T60" fmla="*/ 40 w 184"/>
                  <a:gd name="T61" fmla="*/ 143 h 155"/>
                  <a:gd name="T62" fmla="*/ 34 w 184"/>
                  <a:gd name="T63" fmla="*/ 148 h 155"/>
                  <a:gd name="T64" fmla="*/ 29 w 184"/>
                  <a:gd name="T65" fmla="*/ 150 h 155"/>
                  <a:gd name="T66" fmla="*/ 24 w 184"/>
                  <a:gd name="T67" fmla="*/ 152 h 155"/>
                  <a:gd name="T68" fmla="*/ 15 w 184"/>
                  <a:gd name="T69" fmla="*/ 143 h 155"/>
                  <a:gd name="T70" fmla="*/ 12 w 184"/>
                  <a:gd name="T71" fmla="*/ 134 h 155"/>
                  <a:gd name="T72" fmla="*/ 8 w 184"/>
                  <a:gd name="T73" fmla="*/ 125 h 155"/>
                  <a:gd name="T74" fmla="*/ 5 w 184"/>
                  <a:gd name="T75" fmla="*/ 120 h 155"/>
                  <a:gd name="T76" fmla="*/ 0 w 184"/>
                  <a:gd name="T77" fmla="*/ 117 h 155"/>
                  <a:gd name="T78" fmla="*/ 4 w 184"/>
                  <a:gd name="T79" fmla="*/ 110 h 155"/>
                  <a:gd name="T80" fmla="*/ 3 w 184"/>
                  <a:gd name="T81" fmla="*/ 105 h 155"/>
                  <a:gd name="T82" fmla="*/ 6 w 184"/>
                  <a:gd name="T83" fmla="*/ 99 h 155"/>
                  <a:gd name="T84" fmla="*/ 9 w 184"/>
                  <a:gd name="T85" fmla="*/ 96 h 155"/>
                  <a:gd name="T86" fmla="*/ 14 w 184"/>
                  <a:gd name="T87" fmla="*/ 85 h 155"/>
                  <a:gd name="T88" fmla="*/ 23 w 184"/>
                  <a:gd name="T89" fmla="*/ 84 h 155"/>
                  <a:gd name="T90" fmla="*/ 24 w 184"/>
                  <a:gd name="T91" fmla="*/ 36 h 155"/>
                  <a:gd name="T92" fmla="*/ 35 w 184"/>
                  <a:gd name="T93" fmla="*/ 18 h 155"/>
                  <a:gd name="T94" fmla="*/ 104 w 184"/>
                  <a:gd name="T95" fmla="*/ 11 h 155"/>
                  <a:gd name="T96" fmla="*/ 120 w 184"/>
                  <a:gd name="T97" fmla="*/ 13 h 155"/>
                  <a:gd name="T98" fmla="*/ 130 w 184"/>
                  <a:gd name="T99" fmla="*/ 16 h 155"/>
                  <a:gd name="T100" fmla="*/ 138 w 184"/>
                  <a:gd name="T101" fmla="*/ 10 h 155"/>
                  <a:gd name="T102" fmla="*/ 152 w 184"/>
                  <a:gd name="T103"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4" h="155">
                    <a:moveTo>
                      <a:pt x="152" y="0"/>
                    </a:moveTo>
                    <a:cubicBezTo>
                      <a:pt x="152" y="1"/>
                      <a:pt x="153" y="2"/>
                      <a:pt x="154" y="3"/>
                    </a:cubicBezTo>
                    <a:cubicBezTo>
                      <a:pt x="156" y="5"/>
                      <a:pt x="166" y="12"/>
                      <a:pt x="166" y="12"/>
                    </a:cubicBezTo>
                    <a:cubicBezTo>
                      <a:pt x="166" y="13"/>
                      <a:pt x="164" y="14"/>
                      <a:pt x="166" y="18"/>
                    </a:cubicBezTo>
                    <a:cubicBezTo>
                      <a:pt x="169" y="22"/>
                      <a:pt x="170" y="22"/>
                      <a:pt x="170" y="24"/>
                    </a:cubicBezTo>
                    <a:cubicBezTo>
                      <a:pt x="169" y="25"/>
                      <a:pt x="168" y="22"/>
                      <a:pt x="168" y="25"/>
                    </a:cubicBezTo>
                    <a:cubicBezTo>
                      <a:pt x="168" y="29"/>
                      <a:pt x="168" y="34"/>
                      <a:pt x="169" y="38"/>
                    </a:cubicBezTo>
                    <a:cubicBezTo>
                      <a:pt x="170" y="43"/>
                      <a:pt x="170" y="45"/>
                      <a:pt x="171" y="48"/>
                    </a:cubicBezTo>
                    <a:cubicBezTo>
                      <a:pt x="173" y="50"/>
                      <a:pt x="177" y="53"/>
                      <a:pt x="179" y="54"/>
                    </a:cubicBezTo>
                    <a:cubicBezTo>
                      <a:pt x="181" y="56"/>
                      <a:pt x="182" y="55"/>
                      <a:pt x="184" y="58"/>
                    </a:cubicBezTo>
                    <a:cubicBezTo>
                      <a:pt x="184" y="58"/>
                      <a:pt x="184" y="58"/>
                      <a:pt x="184" y="58"/>
                    </a:cubicBezTo>
                    <a:cubicBezTo>
                      <a:pt x="183" y="60"/>
                      <a:pt x="181" y="63"/>
                      <a:pt x="181" y="63"/>
                    </a:cubicBezTo>
                    <a:cubicBezTo>
                      <a:pt x="180" y="63"/>
                      <a:pt x="180" y="63"/>
                      <a:pt x="179" y="63"/>
                    </a:cubicBezTo>
                    <a:cubicBezTo>
                      <a:pt x="178" y="63"/>
                      <a:pt x="177" y="63"/>
                      <a:pt x="177" y="63"/>
                    </a:cubicBezTo>
                    <a:cubicBezTo>
                      <a:pt x="177" y="64"/>
                      <a:pt x="176" y="64"/>
                      <a:pt x="176" y="65"/>
                    </a:cubicBezTo>
                    <a:cubicBezTo>
                      <a:pt x="175" y="66"/>
                      <a:pt x="173" y="69"/>
                      <a:pt x="172" y="69"/>
                    </a:cubicBezTo>
                    <a:cubicBezTo>
                      <a:pt x="172" y="69"/>
                      <a:pt x="171" y="68"/>
                      <a:pt x="170" y="68"/>
                    </a:cubicBezTo>
                    <a:cubicBezTo>
                      <a:pt x="168" y="68"/>
                      <a:pt x="166" y="68"/>
                      <a:pt x="166" y="69"/>
                    </a:cubicBezTo>
                    <a:cubicBezTo>
                      <a:pt x="166" y="69"/>
                      <a:pt x="166" y="69"/>
                      <a:pt x="166" y="70"/>
                    </a:cubicBezTo>
                    <a:cubicBezTo>
                      <a:pt x="166" y="73"/>
                      <a:pt x="166" y="77"/>
                      <a:pt x="166" y="78"/>
                    </a:cubicBezTo>
                    <a:cubicBezTo>
                      <a:pt x="165" y="78"/>
                      <a:pt x="164" y="81"/>
                      <a:pt x="163" y="83"/>
                    </a:cubicBezTo>
                    <a:cubicBezTo>
                      <a:pt x="162" y="86"/>
                      <a:pt x="161" y="89"/>
                      <a:pt x="161" y="90"/>
                    </a:cubicBezTo>
                    <a:cubicBezTo>
                      <a:pt x="161" y="90"/>
                      <a:pt x="161" y="92"/>
                      <a:pt x="161" y="94"/>
                    </a:cubicBezTo>
                    <a:cubicBezTo>
                      <a:pt x="161" y="96"/>
                      <a:pt x="161" y="100"/>
                      <a:pt x="161" y="101"/>
                    </a:cubicBezTo>
                    <a:cubicBezTo>
                      <a:pt x="161" y="102"/>
                      <a:pt x="159" y="108"/>
                      <a:pt x="158" y="113"/>
                    </a:cubicBezTo>
                    <a:cubicBezTo>
                      <a:pt x="158" y="115"/>
                      <a:pt x="157" y="117"/>
                      <a:pt x="157" y="117"/>
                    </a:cubicBezTo>
                    <a:cubicBezTo>
                      <a:pt x="157" y="117"/>
                      <a:pt x="157" y="117"/>
                      <a:pt x="157" y="117"/>
                    </a:cubicBezTo>
                    <a:cubicBezTo>
                      <a:pt x="156" y="117"/>
                      <a:pt x="155" y="118"/>
                      <a:pt x="155" y="118"/>
                    </a:cubicBezTo>
                    <a:cubicBezTo>
                      <a:pt x="153" y="118"/>
                      <a:pt x="152" y="118"/>
                      <a:pt x="152" y="118"/>
                    </a:cubicBezTo>
                    <a:cubicBezTo>
                      <a:pt x="151" y="119"/>
                      <a:pt x="151" y="120"/>
                      <a:pt x="150" y="122"/>
                    </a:cubicBezTo>
                    <a:cubicBezTo>
                      <a:pt x="149" y="123"/>
                      <a:pt x="149" y="125"/>
                      <a:pt x="149" y="125"/>
                    </a:cubicBezTo>
                    <a:cubicBezTo>
                      <a:pt x="149" y="125"/>
                      <a:pt x="149" y="125"/>
                      <a:pt x="149" y="125"/>
                    </a:cubicBezTo>
                    <a:cubicBezTo>
                      <a:pt x="148" y="125"/>
                      <a:pt x="148" y="125"/>
                      <a:pt x="148" y="126"/>
                    </a:cubicBezTo>
                    <a:cubicBezTo>
                      <a:pt x="147" y="126"/>
                      <a:pt x="146" y="127"/>
                      <a:pt x="146" y="128"/>
                    </a:cubicBezTo>
                    <a:cubicBezTo>
                      <a:pt x="145" y="129"/>
                      <a:pt x="145" y="131"/>
                      <a:pt x="145" y="134"/>
                    </a:cubicBezTo>
                    <a:cubicBezTo>
                      <a:pt x="144" y="136"/>
                      <a:pt x="144" y="138"/>
                      <a:pt x="144" y="138"/>
                    </a:cubicBezTo>
                    <a:cubicBezTo>
                      <a:pt x="144" y="139"/>
                      <a:pt x="143" y="139"/>
                      <a:pt x="143" y="139"/>
                    </a:cubicBezTo>
                    <a:cubicBezTo>
                      <a:pt x="142" y="140"/>
                      <a:pt x="142" y="140"/>
                      <a:pt x="142" y="140"/>
                    </a:cubicBezTo>
                    <a:cubicBezTo>
                      <a:pt x="142" y="140"/>
                      <a:pt x="141" y="140"/>
                      <a:pt x="141" y="139"/>
                    </a:cubicBezTo>
                    <a:cubicBezTo>
                      <a:pt x="140" y="139"/>
                      <a:pt x="139" y="139"/>
                      <a:pt x="138" y="139"/>
                    </a:cubicBezTo>
                    <a:cubicBezTo>
                      <a:pt x="138" y="139"/>
                      <a:pt x="137" y="140"/>
                      <a:pt x="137" y="141"/>
                    </a:cubicBezTo>
                    <a:cubicBezTo>
                      <a:pt x="137" y="142"/>
                      <a:pt x="136" y="143"/>
                      <a:pt x="136" y="144"/>
                    </a:cubicBezTo>
                    <a:cubicBezTo>
                      <a:pt x="136" y="144"/>
                      <a:pt x="136" y="146"/>
                      <a:pt x="136" y="147"/>
                    </a:cubicBezTo>
                    <a:cubicBezTo>
                      <a:pt x="136" y="148"/>
                      <a:pt x="136" y="149"/>
                      <a:pt x="135" y="149"/>
                    </a:cubicBezTo>
                    <a:cubicBezTo>
                      <a:pt x="135" y="149"/>
                      <a:pt x="135" y="149"/>
                      <a:pt x="135" y="149"/>
                    </a:cubicBezTo>
                    <a:cubicBezTo>
                      <a:pt x="135" y="150"/>
                      <a:pt x="135" y="151"/>
                      <a:pt x="134" y="152"/>
                    </a:cubicBezTo>
                    <a:cubicBezTo>
                      <a:pt x="134" y="153"/>
                      <a:pt x="134" y="154"/>
                      <a:pt x="134" y="155"/>
                    </a:cubicBezTo>
                    <a:cubicBezTo>
                      <a:pt x="133" y="155"/>
                      <a:pt x="131" y="154"/>
                      <a:pt x="131" y="154"/>
                    </a:cubicBezTo>
                    <a:cubicBezTo>
                      <a:pt x="131" y="153"/>
                      <a:pt x="133" y="148"/>
                      <a:pt x="133" y="148"/>
                    </a:cubicBezTo>
                    <a:cubicBezTo>
                      <a:pt x="133" y="148"/>
                      <a:pt x="133" y="148"/>
                      <a:pt x="133" y="148"/>
                    </a:cubicBezTo>
                    <a:cubicBezTo>
                      <a:pt x="133" y="147"/>
                      <a:pt x="133" y="147"/>
                      <a:pt x="133" y="147"/>
                    </a:cubicBezTo>
                    <a:cubicBezTo>
                      <a:pt x="133" y="147"/>
                      <a:pt x="132" y="145"/>
                      <a:pt x="132" y="145"/>
                    </a:cubicBezTo>
                    <a:cubicBezTo>
                      <a:pt x="132" y="144"/>
                      <a:pt x="131" y="143"/>
                      <a:pt x="130" y="142"/>
                    </a:cubicBezTo>
                    <a:cubicBezTo>
                      <a:pt x="129" y="142"/>
                      <a:pt x="128" y="141"/>
                      <a:pt x="128" y="141"/>
                    </a:cubicBezTo>
                    <a:cubicBezTo>
                      <a:pt x="127" y="141"/>
                      <a:pt x="126" y="140"/>
                      <a:pt x="126" y="140"/>
                    </a:cubicBezTo>
                    <a:cubicBezTo>
                      <a:pt x="125" y="140"/>
                      <a:pt x="125" y="139"/>
                      <a:pt x="125" y="139"/>
                    </a:cubicBezTo>
                    <a:cubicBezTo>
                      <a:pt x="125" y="139"/>
                      <a:pt x="125" y="139"/>
                      <a:pt x="125" y="139"/>
                    </a:cubicBezTo>
                    <a:cubicBezTo>
                      <a:pt x="125" y="138"/>
                      <a:pt x="126" y="136"/>
                      <a:pt x="126" y="134"/>
                    </a:cubicBezTo>
                    <a:cubicBezTo>
                      <a:pt x="125" y="133"/>
                      <a:pt x="125" y="133"/>
                      <a:pt x="125" y="132"/>
                    </a:cubicBezTo>
                    <a:cubicBezTo>
                      <a:pt x="125" y="130"/>
                      <a:pt x="125" y="129"/>
                      <a:pt x="125" y="129"/>
                    </a:cubicBezTo>
                    <a:cubicBezTo>
                      <a:pt x="125" y="128"/>
                      <a:pt x="125" y="128"/>
                      <a:pt x="126" y="127"/>
                    </a:cubicBezTo>
                    <a:cubicBezTo>
                      <a:pt x="126" y="126"/>
                      <a:pt x="127" y="124"/>
                      <a:pt x="127" y="124"/>
                    </a:cubicBezTo>
                    <a:cubicBezTo>
                      <a:pt x="127" y="124"/>
                      <a:pt x="127" y="124"/>
                      <a:pt x="127" y="124"/>
                    </a:cubicBezTo>
                    <a:cubicBezTo>
                      <a:pt x="128" y="124"/>
                      <a:pt x="128" y="124"/>
                      <a:pt x="128" y="124"/>
                    </a:cubicBezTo>
                    <a:cubicBezTo>
                      <a:pt x="128" y="124"/>
                      <a:pt x="128" y="124"/>
                      <a:pt x="128" y="124"/>
                    </a:cubicBezTo>
                    <a:cubicBezTo>
                      <a:pt x="128" y="123"/>
                      <a:pt x="127" y="123"/>
                      <a:pt x="127" y="123"/>
                    </a:cubicBezTo>
                    <a:cubicBezTo>
                      <a:pt x="126" y="123"/>
                      <a:pt x="126" y="123"/>
                      <a:pt x="125" y="122"/>
                    </a:cubicBezTo>
                    <a:cubicBezTo>
                      <a:pt x="124" y="122"/>
                      <a:pt x="121" y="122"/>
                      <a:pt x="120" y="123"/>
                    </a:cubicBezTo>
                    <a:cubicBezTo>
                      <a:pt x="119" y="123"/>
                      <a:pt x="119" y="123"/>
                      <a:pt x="119" y="124"/>
                    </a:cubicBezTo>
                    <a:cubicBezTo>
                      <a:pt x="119" y="125"/>
                      <a:pt x="119" y="125"/>
                      <a:pt x="119" y="125"/>
                    </a:cubicBezTo>
                    <a:cubicBezTo>
                      <a:pt x="119" y="125"/>
                      <a:pt x="119" y="126"/>
                      <a:pt x="119" y="126"/>
                    </a:cubicBezTo>
                    <a:cubicBezTo>
                      <a:pt x="119" y="126"/>
                      <a:pt x="118" y="126"/>
                      <a:pt x="116" y="126"/>
                    </a:cubicBezTo>
                    <a:cubicBezTo>
                      <a:pt x="114" y="126"/>
                      <a:pt x="112" y="126"/>
                      <a:pt x="112" y="126"/>
                    </a:cubicBezTo>
                    <a:cubicBezTo>
                      <a:pt x="112" y="126"/>
                      <a:pt x="112" y="126"/>
                      <a:pt x="112" y="126"/>
                    </a:cubicBezTo>
                    <a:cubicBezTo>
                      <a:pt x="111" y="127"/>
                      <a:pt x="112" y="127"/>
                      <a:pt x="112" y="128"/>
                    </a:cubicBezTo>
                    <a:cubicBezTo>
                      <a:pt x="112" y="128"/>
                      <a:pt x="112" y="128"/>
                      <a:pt x="112" y="128"/>
                    </a:cubicBezTo>
                    <a:cubicBezTo>
                      <a:pt x="113" y="128"/>
                      <a:pt x="113" y="129"/>
                      <a:pt x="114" y="129"/>
                    </a:cubicBezTo>
                    <a:cubicBezTo>
                      <a:pt x="115" y="130"/>
                      <a:pt x="115" y="130"/>
                      <a:pt x="115" y="130"/>
                    </a:cubicBezTo>
                    <a:cubicBezTo>
                      <a:pt x="115" y="130"/>
                      <a:pt x="115" y="130"/>
                      <a:pt x="115" y="130"/>
                    </a:cubicBezTo>
                    <a:cubicBezTo>
                      <a:pt x="116" y="130"/>
                      <a:pt x="115" y="132"/>
                      <a:pt x="115" y="133"/>
                    </a:cubicBezTo>
                    <a:cubicBezTo>
                      <a:pt x="115" y="133"/>
                      <a:pt x="115" y="134"/>
                      <a:pt x="115" y="134"/>
                    </a:cubicBezTo>
                    <a:cubicBezTo>
                      <a:pt x="115" y="135"/>
                      <a:pt x="115" y="135"/>
                      <a:pt x="115" y="136"/>
                    </a:cubicBezTo>
                    <a:cubicBezTo>
                      <a:pt x="116" y="136"/>
                      <a:pt x="116" y="137"/>
                      <a:pt x="116" y="137"/>
                    </a:cubicBezTo>
                    <a:cubicBezTo>
                      <a:pt x="116" y="138"/>
                      <a:pt x="114" y="139"/>
                      <a:pt x="112" y="140"/>
                    </a:cubicBezTo>
                    <a:cubicBezTo>
                      <a:pt x="112" y="140"/>
                      <a:pt x="112" y="140"/>
                      <a:pt x="112" y="140"/>
                    </a:cubicBezTo>
                    <a:cubicBezTo>
                      <a:pt x="112" y="140"/>
                      <a:pt x="111" y="140"/>
                      <a:pt x="111" y="141"/>
                    </a:cubicBezTo>
                    <a:cubicBezTo>
                      <a:pt x="111" y="141"/>
                      <a:pt x="110" y="142"/>
                      <a:pt x="109" y="143"/>
                    </a:cubicBezTo>
                    <a:cubicBezTo>
                      <a:pt x="109" y="143"/>
                      <a:pt x="109" y="143"/>
                      <a:pt x="109" y="143"/>
                    </a:cubicBezTo>
                    <a:cubicBezTo>
                      <a:pt x="108" y="144"/>
                      <a:pt x="107" y="146"/>
                      <a:pt x="107" y="147"/>
                    </a:cubicBezTo>
                    <a:cubicBezTo>
                      <a:pt x="106" y="148"/>
                      <a:pt x="106" y="149"/>
                      <a:pt x="105" y="149"/>
                    </a:cubicBezTo>
                    <a:cubicBezTo>
                      <a:pt x="104" y="150"/>
                      <a:pt x="103" y="151"/>
                      <a:pt x="102" y="151"/>
                    </a:cubicBezTo>
                    <a:cubicBezTo>
                      <a:pt x="101" y="151"/>
                      <a:pt x="100" y="151"/>
                      <a:pt x="99" y="151"/>
                    </a:cubicBezTo>
                    <a:cubicBezTo>
                      <a:pt x="99" y="151"/>
                      <a:pt x="98" y="151"/>
                      <a:pt x="98" y="150"/>
                    </a:cubicBezTo>
                    <a:cubicBezTo>
                      <a:pt x="97" y="150"/>
                      <a:pt x="96" y="149"/>
                      <a:pt x="94" y="148"/>
                    </a:cubicBezTo>
                    <a:cubicBezTo>
                      <a:pt x="92" y="146"/>
                      <a:pt x="90" y="145"/>
                      <a:pt x="90" y="145"/>
                    </a:cubicBezTo>
                    <a:cubicBezTo>
                      <a:pt x="89" y="145"/>
                      <a:pt x="88" y="145"/>
                      <a:pt x="87" y="146"/>
                    </a:cubicBezTo>
                    <a:cubicBezTo>
                      <a:pt x="86" y="146"/>
                      <a:pt x="85" y="147"/>
                      <a:pt x="84" y="147"/>
                    </a:cubicBezTo>
                    <a:cubicBezTo>
                      <a:pt x="84" y="148"/>
                      <a:pt x="84" y="149"/>
                      <a:pt x="84" y="150"/>
                    </a:cubicBezTo>
                    <a:cubicBezTo>
                      <a:pt x="84" y="150"/>
                      <a:pt x="84" y="151"/>
                      <a:pt x="84" y="151"/>
                    </a:cubicBezTo>
                    <a:cubicBezTo>
                      <a:pt x="84" y="151"/>
                      <a:pt x="83" y="151"/>
                      <a:pt x="82" y="151"/>
                    </a:cubicBezTo>
                    <a:cubicBezTo>
                      <a:pt x="81" y="151"/>
                      <a:pt x="79" y="151"/>
                      <a:pt x="78" y="152"/>
                    </a:cubicBezTo>
                    <a:cubicBezTo>
                      <a:pt x="77" y="153"/>
                      <a:pt x="77" y="153"/>
                      <a:pt x="76" y="153"/>
                    </a:cubicBezTo>
                    <a:cubicBezTo>
                      <a:pt x="76" y="153"/>
                      <a:pt x="76" y="153"/>
                      <a:pt x="76" y="153"/>
                    </a:cubicBezTo>
                    <a:cubicBezTo>
                      <a:pt x="76" y="154"/>
                      <a:pt x="75" y="154"/>
                      <a:pt x="75" y="155"/>
                    </a:cubicBezTo>
                    <a:cubicBezTo>
                      <a:pt x="75" y="155"/>
                      <a:pt x="75" y="155"/>
                      <a:pt x="75" y="155"/>
                    </a:cubicBezTo>
                    <a:cubicBezTo>
                      <a:pt x="75" y="155"/>
                      <a:pt x="74" y="155"/>
                      <a:pt x="72" y="155"/>
                    </a:cubicBezTo>
                    <a:cubicBezTo>
                      <a:pt x="71" y="155"/>
                      <a:pt x="69" y="155"/>
                      <a:pt x="68" y="155"/>
                    </a:cubicBezTo>
                    <a:cubicBezTo>
                      <a:pt x="68" y="155"/>
                      <a:pt x="68" y="155"/>
                      <a:pt x="68" y="155"/>
                    </a:cubicBezTo>
                    <a:cubicBezTo>
                      <a:pt x="68" y="154"/>
                      <a:pt x="67" y="153"/>
                      <a:pt x="66" y="153"/>
                    </a:cubicBezTo>
                    <a:cubicBezTo>
                      <a:pt x="66" y="153"/>
                      <a:pt x="64" y="152"/>
                      <a:pt x="62" y="152"/>
                    </a:cubicBezTo>
                    <a:cubicBezTo>
                      <a:pt x="61" y="152"/>
                      <a:pt x="59" y="152"/>
                      <a:pt x="59" y="152"/>
                    </a:cubicBezTo>
                    <a:cubicBezTo>
                      <a:pt x="58" y="152"/>
                      <a:pt x="58" y="153"/>
                      <a:pt x="57" y="153"/>
                    </a:cubicBezTo>
                    <a:cubicBezTo>
                      <a:pt x="56" y="153"/>
                      <a:pt x="55" y="154"/>
                      <a:pt x="54" y="154"/>
                    </a:cubicBezTo>
                    <a:cubicBezTo>
                      <a:pt x="54" y="154"/>
                      <a:pt x="54" y="154"/>
                      <a:pt x="54" y="154"/>
                    </a:cubicBezTo>
                    <a:cubicBezTo>
                      <a:pt x="54" y="154"/>
                      <a:pt x="53" y="154"/>
                      <a:pt x="52" y="154"/>
                    </a:cubicBezTo>
                    <a:cubicBezTo>
                      <a:pt x="51" y="153"/>
                      <a:pt x="50" y="153"/>
                      <a:pt x="49" y="153"/>
                    </a:cubicBezTo>
                    <a:cubicBezTo>
                      <a:pt x="49" y="153"/>
                      <a:pt x="49" y="152"/>
                      <a:pt x="49" y="152"/>
                    </a:cubicBezTo>
                    <a:cubicBezTo>
                      <a:pt x="49" y="152"/>
                      <a:pt x="49" y="151"/>
                      <a:pt x="49" y="150"/>
                    </a:cubicBezTo>
                    <a:cubicBezTo>
                      <a:pt x="48" y="149"/>
                      <a:pt x="47" y="149"/>
                      <a:pt x="47" y="148"/>
                    </a:cubicBezTo>
                    <a:cubicBezTo>
                      <a:pt x="46" y="148"/>
                      <a:pt x="46" y="147"/>
                      <a:pt x="46" y="147"/>
                    </a:cubicBezTo>
                    <a:cubicBezTo>
                      <a:pt x="45" y="146"/>
                      <a:pt x="45" y="145"/>
                      <a:pt x="45" y="145"/>
                    </a:cubicBezTo>
                    <a:cubicBezTo>
                      <a:pt x="45" y="144"/>
                      <a:pt x="45" y="144"/>
                      <a:pt x="45" y="143"/>
                    </a:cubicBezTo>
                    <a:cubicBezTo>
                      <a:pt x="45" y="142"/>
                      <a:pt x="43" y="143"/>
                      <a:pt x="41" y="143"/>
                    </a:cubicBezTo>
                    <a:cubicBezTo>
                      <a:pt x="41" y="143"/>
                      <a:pt x="40" y="143"/>
                      <a:pt x="40" y="143"/>
                    </a:cubicBezTo>
                    <a:cubicBezTo>
                      <a:pt x="40" y="143"/>
                      <a:pt x="40" y="143"/>
                      <a:pt x="40" y="143"/>
                    </a:cubicBezTo>
                    <a:cubicBezTo>
                      <a:pt x="40" y="143"/>
                      <a:pt x="39" y="143"/>
                      <a:pt x="39" y="144"/>
                    </a:cubicBezTo>
                    <a:cubicBezTo>
                      <a:pt x="37" y="144"/>
                      <a:pt x="35" y="144"/>
                      <a:pt x="34" y="144"/>
                    </a:cubicBezTo>
                    <a:cubicBezTo>
                      <a:pt x="33" y="145"/>
                      <a:pt x="34" y="147"/>
                      <a:pt x="34" y="148"/>
                    </a:cubicBezTo>
                    <a:cubicBezTo>
                      <a:pt x="34" y="148"/>
                      <a:pt x="34" y="148"/>
                      <a:pt x="34" y="148"/>
                    </a:cubicBezTo>
                    <a:cubicBezTo>
                      <a:pt x="34" y="148"/>
                      <a:pt x="33" y="149"/>
                      <a:pt x="33" y="149"/>
                    </a:cubicBezTo>
                    <a:cubicBezTo>
                      <a:pt x="32" y="150"/>
                      <a:pt x="32" y="150"/>
                      <a:pt x="31" y="151"/>
                    </a:cubicBezTo>
                    <a:cubicBezTo>
                      <a:pt x="31" y="151"/>
                      <a:pt x="30" y="151"/>
                      <a:pt x="29" y="150"/>
                    </a:cubicBezTo>
                    <a:cubicBezTo>
                      <a:pt x="29" y="150"/>
                      <a:pt x="28" y="150"/>
                      <a:pt x="28" y="150"/>
                    </a:cubicBezTo>
                    <a:cubicBezTo>
                      <a:pt x="26" y="150"/>
                      <a:pt x="25" y="151"/>
                      <a:pt x="24" y="151"/>
                    </a:cubicBezTo>
                    <a:cubicBezTo>
                      <a:pt x="24" y="151"/>
                      <a:pt x="24" y="151"/>
                      <a:pt x="24" y="151"/>
                    </a:cubicBezTo>
                    <a:cubicBezTo>
                      <a:pt x="24" y="151"/>
                      <a:pt x="24" y="152"/>
                      <a:pt x="24" y="152"/>
                    </a:cubicBezTo>
                    <a:cubicBezTo>
                      <a:pt x="23" y="152"/>
                      <a:pt x="22" y="152"/>
                      <a:pt x="20" y="152"/>
                    </a:cubicBezTo>
                    <a:cubicBezTo>
                      <a:pt x="20" y="152"/>
                      <a:pt x="20" y="152"/>
                      <a:pt x="20" y="152"/>
                    </a:cubicBezTo>
                    <a:cubicBezTo>
                      <a:pt x="20" y="151"/>
                      <a:pt x="20" y="150"/>
                      <a:pt x="20" y="149"/>
                    </a:cubicBezTo>
                    <a:cubicBezTo>
                      <a:pt x="20" y="149"/>
                      <a:pt x="17" y="145"/>
                      <a:pt x="15" y="143"/>
                    </a:cubicBezTo>
                    <a:cubicBezTo>
                      <a:pt x="13" y="141"/>
                      <a:pt x="12" y="139"/>
                      <a:pt x="12" y="139"/>
                    </a:cubicBezTo>
                    <a:cubicBezTo>
                      <a:pt x="12" y="139"/>
                      <a:pt x="12" y="137"/>
                      <a:pt x="12" y="136"/>
                    </a:cubicBezTo>
                    <a:cubicBezTo>
                      <a:pt x="12" y="136"/>
                      <a:pt x="12" y="136"/>
                      <a:pt x="12" y="136"/>
                    </a:cubicBezTo>
                    <a:cubicBezTo>
                      <a:pt x="12" y="135"/>
                      <a:pt x="12" y="135"/>
                      <a:pt x="12" y="134"/>
                    </a:cubicBezTo>
                    <a:cubicBezTo>
                      <a:pt x="12" y="134"/>
                      <a:pt x="11" y="133"/>
                      <a:pt x="10" y="132"/>
                    </a:cubicBezTo>
                    <a:cubicBezTo>
                      <a:pt x="9" y="131"/>
                      <a:pt x="8" y="130"/>
                      <a:pt x="8" y="130"/>
                    </a:cubicBezTo>
                    <a:cubicBezTo>
                      <a:pt x="8" y="130"/>
                      <a:pt x="8" y="128"/>
                      <a:pt x="8" y="127"/>
                    </a:cubicBezTo>
                    <a:cubicBezTo>
                      <a:pt x="8" y="126"/>
                      <a:pt x="8" y="125"/>
                      <a:pt x="8" y="125"/>
                    </a:cubicBezTo>
                    <a:cubicBezTo>
                      <a:pt x="8" y="125"/>
                      <a:pt x="8" y="125"/>
                      <a:pt x="8" y="125"/>
                    </a:cubicBezTo>
                    <a:cubicBezTo>
                      <a:pt x="8" y="125"/>
                      <a:pt x="8" y="125"/>
                      <a:pt x="7" y="125"/>
                    </a:cubicBezTo>
                    <a:cubicBezTo>
                      <a:pt x="7" y="125"/>
                      <a:pt x="6" y="125"/>
                      <a:pt x="6" y="124"/>
                    </a:cubicBezTo>
                    <a:cubicBezTo>
                      <a:pt x="6" y="124"/>
                      <a:pt x="5" y="122"/>
                      <a:pt x="5" y="120"/>
                    </a:cubicBezTo>
                    <a:cubicBezTo>
                      <a:pt x="4" y="119"/>
                      <a:pt x="4" y="118"/>
                      <a:pt x="3" y="118"/>
                    </a:cubicBezTo>
                    <a:cubicBezTo>
                      <a:pt x="3" y="118"/>
                      <a:pt x="2" y="118"/>
                      <a:pt x="1" y="118"/>
                    </a:cubicBezTo>
                    <a:cubicBezTo>
                      <a:pt x="1" y="118"/>
                      <a:pt x="0" y="118"/>
                      <a:pt x="0" y="118"/>
                    </a:cubicBezTo>
                    <a:cubicBezTo>
                      <a:pt x="0" y="118"/>
                      <a:pt x="0" y="118"/>
                      <a:pt x="0" y="117"/>
                    </a:cubicBezTo>
                    <a:cubicBezTo>
                      <a:pt x="0" y="117"/>
                      <a:pt x="0" y="117"/>
                      <a:pt x="0" y="117"/>
                    </a:cubicBezTo>
                    <a:cubicBezTo>
                      <a:pt x="0" y="117"/>
                      <a:pt x="0" y="116"/>
                      <a:pt x="1" y="115"/>
                    </a:cubicBezTo>
                    <a:cubicBezTo>
                      <a:pt x="3" y="114"/>
                      <a:pt x="4" y="111"/>
                      <a:pt x="4" y="111"/>
                    </a:cubicBezTo>
                    <a:cubicBezTo>
                      <a:pt x="4" y="110"/>
                      <a:pt x="4" y="110"/>
                      <a:pt x="4" y="110"/>
                    </a:cubicBezTo>
                    <a:cubicBezTo>
                      <a:pt x="3" y="109"/>
                      <a:pt x="3" y="108"/>
                      <a:pt x="3" y="107"/>
                    </a:cubicBezTo>
                    <a:cubicBezTo>
                      <a:pt x="3" y="106"/>
                      <a:pt x="3" y="105"/>
                      <a:pt x="3" y="105"/>
                    </a:cubicBezTo>
                    <a:cubicBezTo>
                      <a:pt x="3" y="105"/>
                      <a:pt x="3" y="105"/>
                      <a:pt x="3" y="105"/>
                    </a:cubicBezTo>
                    <a:cubicBezTo>
                      <a:pt x="3" y="105"/>
                      <a:pt x="3" y="105"/>
                      <a:pt x="3" y="105"/>
                    </a:cubicBezTo>
                    <a:cubicBezTo>
                      <a:pt x="4" y="104"/>
                      <a:pt x="5" y="104"/>
                      <a:pt x="5" y="103"/>
                    </a:cubicBezTo>
                    <a:cubicBezTo>
                      <a:pt x="5" y="103"/>
                      <a:pt x="5" y="103"/>
                      <a:pt x="5" y="103"/>
                    </a:cubicBezTo>
                    <a:cubicBezTo>
                      <a:pt x="6" y="103"/>
                      <a:pt x="7" y="103"/>
                      <a:pt x="7" y="102"/>
                    </a:cubicBezTo>
                    <a:cubicBezTo>
                      <a:pt x="7" y="102"/>
                      <a:pt x="7" y="101"/>
                      <a:pt x="6" y="99"/>
                    </a:cubicBezTo>
                    <a:cubicBezTo>
                      <a:pt x="6" y="99"/>
                      <a:pt x="6" y="98"/>
                      <a:pt x="6" y="98"/>
                    </a:cubicBezTo>
                    <a:cubicBezTo>
                      <a:pt x="6" y="98"/>
                      <a:pt x="6" y="97"/>
                      <a:pt x="7" y="97"/>
                    </a:cubicBezTo>
                    <a:cubicBezTo>
                      <a:pt x="8" y="97"/>
                      <a:pt x="9" y="96"/>
                      <a:pt x="9" y="96"/>
                    </a:cubicBezTo>
                    <a:cubicBezTo>
                      <a:pt x="9" y="96"/>
                      <a:pt x="9" y="96"/>
                      <a:pt x="9" y="96"/>
                    </a:cubicBezTo>
                    <a:cubicBezTo>
                      <a:pt x="9" y="95"/>
                      <a:pt x="9" y="94"/>
                      <a:pt x="10" y="93"/>
                    </a:cubicBezTo>
                    <a:cubicBezTo>
                      <a:pt x="10" y="91"/>
                      <a:pt x="11" y="88"/>
                      <a:pt x="11" y="87"/>
                    </a:cubicBezTo>
                    <a:cubicBezTo>
                      <a:pt x="12" y="86"/>
                      <a:pt x="13" y="85"/>
                      <a:pt x="14" y="85"/>
                    </a:cubicBezTo>
                    <a:cubicBezTo>
                      <a:pt x="14" y="85"/>
                      <a:pt x="14" y="85"/>
                      <a:pt x="14" y="85"/>
                    </a:cubicBezTo>
                    <a:cubicBezTo>
                      <a:pt x="14" y="85"/>
                      <a:pt x="14" y="85"/>
                      <a:pt x="14" y="85"/>
                    </a:cubicBezTo>
                    <a:cubicBezTo>
                      <a:pt x="14" y="85"/>
                      <a:pt x="16" y="85"/>
                      <a:pt x="17" y="85"/>
                    </a:cubicBezTo>
                    <a:cubicBezTo>
                      <a:pt x="20" y="85"/>
                      <a:pt x="23" y="85"/>
                      <a:pt x="23" y="84"/>
                    </a:cubicBezTo>
                    <a:cubicBezTo>
                      <a:pt x="23" y="84"/>
                      <a:pt x="23" y="84"/>
                      <a:pt x="23" y="84"/>
                    </a:cubicBezTo>
                    <a:cubicBezTo>
                      <a:pt x="23" y="84"/>
                      <a:pt x="23" y="78"/>
                      <a:pt x="24" y="71"/>
                    </a:cubicBezTo>
                    <a:cubicBezTo>
                      <a:pt x="24" y="60"/>
                      <a:pt x="24" y="46"/>
                      <a:pt x="24" y="44"/>
                    </a:cubicBezTo>
                    <a:cubicBezTo>
                      <a:pt x="23" y="43"/>
                      <a:pt x="24" y="41"/>
                      <a:pt x="24" y="39"/>
                    </a:cubicBezTo>
                    <a:cubicBezTo>
                      <a:pt x="24" y="38"/>
                      <a:pt x="24" y="37"/>
                      <a:pt x="24" y="36"/>
                    </a:cubicBezTo>
                    <a:cubicBezTo>
                      <a:pt x="24" y="36"/>
                      <a:pt x="28" y="36"/>
                      <a:pt x="31" y="36"/>
                    </a:cubicBezTo>
                    <a:cubicBezTo>
                      <a:pt x="33" y="36"/>
                      <a:pt x="34" y="36"/>
                      <a:pt x="34" y="36"/>
                    </a:cubicBezTo>
                    <a:cubicBezTo>
                      <a:pt x="34" y="36"/>
                      <a:pt x="34" y="36"/>
                      <a:pt x="34" y="36"/>
                    </a:cubicBezTo>
                    <a:cubicBezTo>
                      <a:pt x="35" y="35"/>
                      <a:pt x="35" y="23"/>
                      <a:pt x="35" y="18"/>
                    </a:cubicBezTo>
                    <a:cubicBezTo>
                      <a:pt x="35" y="17"/>
                      <a:pt x="35" y="16"/>
                      <a:pt x="35" y="16"/>
                    </a:cubicBezTo>
                    <a:cubicBezTo>
                      <a:pt x="35" y="13"/>
                      <a:pt x="35" y="13"/>
                      <a:pt x="35" y="13"/>
                    </a:cubicBezTo>
                    <a:cubicBezTo>
                      <a:pt x="41" y="13"/>
                      <a:pt x="100" y="12"/>
                      <a:pt x="102" y="12"/>
                    </a:cubicBezTo>
                    <a:cubicBezTo>
                      <a:pt x="103" y="12"/>
                      <a:pt x="103" y="11"/>
                      <a:pt x="104" y="11"/>
                    </a:cubicBezTo>
                    <a:cubicBezTo>
                      <a:pt x="105" y="10"/>
                      <a:pt x="105" y="10"/>
                      <a:pt x="106" y="10"/>
                    </a:cubicBezTo>
                    <a:cubicBezTo>
                      <a:pt x="106" y="10"/>
                      <a:pt x="106" y="10"/>
                      <a:pt x="106" y="11"/>
                    </a:cubicBezTo>
                    <a:cubicBezTo>
                      <a:pt x="106" y="12"/>
                      <a:pt x="107" y="14"/>
                      <a:pt x="108" y="14"/>
                    </a:cubicBezTo>
                    <a:cubicBezTo>
                      <a:pt x="109" y="14"/>
                      <a:pt x="115" y="14"/>
                      <a:pt x="120" y="13"/>
                    </a:cubicBezTo>
                    <a:cubicBezTo>
                      <a:pt x="122" y="13"/>
                      <a:pt x="123" y="13"/>
                      <a:pt x="124" y="13"/>
                    </a:cubicBezTo>
                    <a:cubicBezTo>
                      <a:pt x="124" y="13"/>
                      <a:pt x="125" y="14"/>
                      <a:pt x="126" y="15"/>
                    </a:cubicBezTo>
                    <a:cubicBezTo>
                      <a:pt x="127" y="16"/>
                      <a:pt x="128" y="17"/>
                      <a:pt x="129" y="16"/>
                    </a:cubicBezTo>
                    <a:cubicBezTo>
                      <a:pt x="129" y="16"/>
                      <a:pt x="130" y="16"/>
                      <a:pt x="130" y="16"/>
                    </a:cubicBezTo>
                    <a:cubicBezTo>
                      <a:pt x="132" y="16"/>
                      <a:pt x="134" y="16"/>
                      <a:pt x="134" y="15"/>
                    </a:cubicBezTo>
                    <a:cubicBezTo>
                      <a:pt x="135" y="15"/>
                      <a:pt x="135" y="14"/>
                      <a:pt x="135" y="13"/>
                    </a:cubicBezTo>
                    <a:cubicBezTo>
                      <a:pt x="136" y="12"/>
                      <a:pt x="136" y="11"/>
                      <a:pt x="136" y="10"/>
                    </a:cubicBezTo>
                    <a:cubicBezTo>
                      <a:pt x="136" y="10"/>
                      <a:pt x="137" y="10"/>
                      <a:pt x="138" y="10"/>
                    </a:cubicBezTo>
                    <a:cubicBezTo>
                      <a:pt x="139" y="10"/>
                      <a:pt x="141" y="10"/>
                      <a:pt x="141" y="9"/>
                    </a:cubicBezTo>
                    <a:cubicBezTo>
                      <a:pt x="142" y="9"/>
                      <a:pt x="143" y="7"/>
                      <a:pt x="143" y="6"/>
                    </a:cubicBezTo>
                    <a:cubicBezTo>
                      <a:pt x="144" y="4"/>
                      <a:pt x="145" y="3"/>
                      <a:pt x="145" y="3"/>
                    </a:cubicBezTo>
                    <a:cubicBezTo>
                      <a:pt x="146" y="2"/>
                      <a:pt x="149" y="0"/>
                      <a:pt x="152"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04" name="Freeform 16">
                <a:extLst>
                  <a:ext uri="{FF2B5EF4-FFF2-40B4-BE49-F238E27FC236}">
                    <a16:creationId xmlns:a16="http://schemas.microsoft.com/office/drawing/2014/main" id="{FAEA3E03-172E-8943-B068-0B7324C9E2F0}"/>
                  </a:ext>
                </a:extLst>
              </p:cNvPr>
              <p:cNvSpPr>
                <a:spLocks/>
              </p:cNvSpPr>
              <p:nvPr/>
            </p:nvSpPr>
            <p:spPr bwMode="auto">
              <a:xfrm>
                <a:off x="5202237" y="3616325"/>
                <a:ext cx="165100" cy="142875"/>
              </a:xfrm>
              <a:custGeom>
                <a:avLst/>
                <a:gdLst>
                  <a:gd name="T0" fmla="*/ 28 w 72"/>
                  <a:gd name="T1" fmla="*/ 10 h 62"/>
                  <a:gd name="T2" fmla="*/ 31 w 72"/>
                  <a:gd name="T3" fmla="*/ 26 h 62"/>
                  <a:gd name="T4" fmla="*/ 35 w 72"/>
                  <a:gd name="T5" fmla="*/ 33 h 62"/>
                  <a:gd name="T6" fmla="*/ 36 w 72"/>
                  <a:gd name="T7" fmla="*/ 28 h 62"/>
                  <a:gd name="T8" fmla="*/ 40 w 72"/>
                  <a:gd name="T9" fmla="*/ 34 h 62"/>
                  <a:gd name="T10" fmla="*/ 51 w 72"/>
                  <a:gd name="T11" fmla="*/ 38 h 62"/>
                  <a:gd name="T12" fmla="*/ 56 w 72"/>
                  <a:gd name="T13" fmla="*/ 45 h 62"/>
                  <a:gd name="T14" fmla="*/ 64 w 72"/>
                  <a:gd name="T15" fmla="*/ 53 h 62"/>
                  <a:gd name="T16" fmla="*/ 69 w 72"/>
                  <a:gd name="T17" fmla="*/ 58 h 62"/>
                  <a:gd name="T18" fmla="*/ 72 w 72"/>
                  <a:gd name="T19" fmla="*/ 59 h 62"/>
                  <a:gd name="T20" fmla="*/ 68 w 72"/>
                  <a:gd name="T21" fmla="*/ 62 h 62"/>
                  <a:gd name="T22" fmla="*/ 64 w 72"/>
                  <a:gd name="T23" fmla="*/ 60 h 62"/>
                  <a:gd name="T24" fmla="*/ 47 w 72"/>
                  <a:gd name="T25" fmla="*/ 42 h 62"/>
                  <a:gd name="T26" fmla="*/ 42 w 72"/>
                  <a:gd name="T27" fmla="*/ 41 h 62"/>
                  <a:gd name="T28" fmla="*/ 39 w 72"/>
                  <a:gd name="T29" fmla="*/ 38 h 62"/>
                  <a:gd name="T30" fmla="*/ 36 w 72"/>
                  <a:gd name="T31" fmla="*/ 39 h 62"/>
                  <a:gd name="T32" fmla="*/ 35 w 72"/>
                  <a:gd name="T33" fmla="*/ 38 h 62"/>
                  <a:gd name="T34" fmla="*/ 32 w 72"/>
                  <a:gd name="T35" fmla="*/ 39 h 62"/>
                  <a:gd name="T36" fmla="*/ 29 w 72"/>
                  <a:gd name="T37" fmla="*/ 38 h 62"/>
                  <a:gd name="T38" fmla="*/ 25 w 72"/>
                  <a:gd name="T39" fmla="*/ 38 h 62"/>
                  <a:gd name="T40" fmla="*/ 21 w 72"/>
                  <a:gd name="T41" fmla="*/ 39 h 62"/>
                  <a:gd name="T42" fmla="*/ 19 w 72"/>
                  <a:gd name="T43" fmla="*/ 36 h 62"/>
                  <a:gd name="T44" fmla="*/ 16 w 72"/>
                  <a:gd name="T45" fmla="*/ 36 h 62"/>
                  <a:gd name="T46" fmla="*/ 16 w 72"/>
                  <a:gd name="T47" fmla="*/ 36 h 62"/>
                  <a:gd name="T48" fmla="*/ 12 w 72"/>
                  <a:gd name="T49" fmla="*/ 38 h 62"/>
                  <a:gd name="T50" fmla="*/ 9 w 72"/>
                  <a:gd name="T51" fmla="*/ 40 h 62"/>
                  <a:gd name="T52" fmla="*/ 6 w 72"/>
                  <a:gd name="T53" fmla="*/ 41 h 62"/>
                  <a:gd name="T54" fmla="*/ 2 w 72"/>
                  <a:gd name="T55" fmla="*/ 41 h 62"/>
                  <a:gd name="T56" fmla="*/ 0 w 72"/>
                  <a:gd name="T57" fmla="*/ 35 h 62"/>
                  <a:gd name="T58" fmla="*/ 2 w 72"/>
                  <a:gd name="T59" fmla="*/ 24 h 62"/>
                  <a:gd name="T60" fmla="*/ 5 w 72"/>
                  <a:gd name="T61" fmla="*/ 11 h 62"/>
                  <a:gd name="T62" fmla="*/ 8 w 72"/>
                  <a:gd name="T63" fmla="*/ 10 h 62"/>
                  <a:gd name="T64" fmla="*/ 15 w 72"/>
                  <a:gd name="T65" fmla="*/ 6 h 62"/>
                  <a:gd name="T66" fmla="*/ 17 w 72"/>
                  <a:gd name="T67" fmla="*/ 5 h 62"/>
                  <a:gd name="T68" fmla="*/ 23 w 72"/>
                  <a:gd name="T6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2" h="62">
                    <a:moveTo>
                      <a:pt x="23" y="0"/>
                    </a:moveTo>
                    <a:cubicBezTo>
                      <a:pt x="25" y="2"/>
                      <a:pt x="27" y="8"/>
                      <a:pt x="28" y="10"/>
                    </a:cubicBezTo>
                    <a:cubicBezTo>
                      <a:pt x="28" y="12"/>
                      <a:pt x="29" y="16"/>
                      <a:pt x="29" y="18"/>
                    </a:cubicBezTo>
                    <a:cubicBezTo>
                      <a:pt x="29" y="20"/>
                      <a:pt x="30" y="24"/>
                      <a:pt x="31" y="26"/>
                    </a:cubicBezTo>
                    <a:cubicBezTo>
                      <a:pt x="32" y="28"/>
                      <a:pt x="33" y="28"/>
                      <a:pt x="34" y="30"/>
                    </a:cubicBezTo>
                    <a:cubicBezTo>
                      <a:pt x="34" y="32"/>
                      <a:pt x="34" y="33"/>
                      <a:pt x="35" y="33"/>
                    </a:cubicBezTo>
                    <a:cubicBezTo>
                      <a:pt x="35" y="33"/>
                      <a:pt x="37" y="31"/>
                      <a:pt x="36" y="31"/>
                    </a:cubicBezTo>
                    <a:cubicBezTo>
                      <a:pt x="36" y="30"/>
                      <a:pt x="35" y="29"/>
                      <a:pt x="36" y="28"/>
                    </a:cubicBezTo>
                    <a:cubicBezTo>
                      <a:pt x="36" y="27"/>
                      <a:pt x="37" y="29"/>
                      <a:pt x="38" y="31"/>
                    </a:cubicBezTo>
                    <a:cubicBezTo>
                      <a:pt x="39" y="32"/>
                      <a:pt x="39" y="34"/>
                      <a:pt x="40" y="34"/>
                    </a:cubicBezTo>
                    <a:cubicBezTo>
                      <a:pt x="41" y="34"/>
                      <a:pt x="42" y="34"/>
                      <a:pt x="44" y="34"/>
                    </a:cubicBezTo>
                    <a:cubicBezTo>
                      <a:pt x="46" y="35"/>
                      <a:pt x="50" y="37"/>
                      <a:pt x="51" y="38"/>
                    </a:cubicBezTo>
                    <a:cubicBezTo>
                      <a:pt x="52" y="38"/>
                      <a:pt x="52" y="39"/>
                      <a:pt x="53" y="41"/>
                    </a:cubicBezTo>
                    <a:cubicBezTo>
                      <a:pt x="55" y="43"/>
                      <a:pt x="55" y="44"/>
                      <a:pt x="56" y="45"/>
                    </a:cubicBezTo>
                    <a:cubicBezTo>
                      <a:pt x="57" y="46"/>
                      <a:pt x="62" y="48"/>
                      <a:pt x="62" y="48"/>
                    </a:cubicBezTo>
                    <a:cubicBezTo>
                      <a:pt x="63" y="49"/>
                      <a:pt x="63" y="52"/>
                      <a:pt x="64" y="53"/>
                    </a:cubicBezTo>
                    <a:cubicBezTo>
                      <a:pt x="65" y="54"/>
                      <a:pt x="66" y="53"/>
                      <a:pt x="67" y="55"/>
                    </a:cubicBezTo>
                    <a:cubicBezTo>
                      <a:pt x="67" y="56"/>
                      <a:pt x="67" y="58"/>
                      <a:pt x="69" y="58"/>
                    </a:cubicBezTo>
                    <a:cubicBezTo>
                      <a:pt x="70" y="58"/>
                      <a:pt x="71" y="56"/>
                      <a:pt x="71" y="57"/>
                    </a:cubicBezTo>
                    <a:cubicBezTo>
                      <a:pt x="71" y="58"/>
                      <a:pt x="71" y="58"/>
                      <a:pt x="72" y="59"/>
                    </a:cubicBezTo>
                    <a:cubicBezTo>
                      <a:pt x="71" y="59"/>
                      <a:pt x="71" y="60"/>
                      <a:pt x="70" y="60"/>
                    </a:cubicBezTo>
                    <a:cubicBezTo>
                      <a:pt x="69" y="61"/>
                      <a:pt x="69" y="62"/>
                      <a:pt x="68" y="62"/>
                    </a:cubicBezTo>
                    <a:cubicBezTo>
                      <a:pt x="67" y="62"/>
                      <a:pt x="66" y="62"/>
                      <a:pt x="64" y="61"/>
                    </a:cubicBezTo>
                    <a:cubicBezTo>
                      <a:pt x="64" y="60"/>
                      <a:pt x="64" y="60"/>
                      <a:pt x="64" y="60"/>
                    </a:cubicBezTo>
                    <a:cubicBezTo>
                      <a:pt x="63" y="60"/>
                      <a:pt x="59" y="55"/>
                      <a:pt x="55" y="51"/>
                    </a:cubicBezTo>
                    <a:cubicBezTo>
                      <a:pt x="51" y="47"/>
                      <a:pt x="47" y="42"/>
                      <a:pt x="47" y="42"/>
                    </a:cubicBezTo>
                    <a:cubicBezTo>
                      <a:pt x="46" y="42"/>
                      <a:pt x="46" y="42"/>
                      <a:pt x="45" y="42"/>
                    </a:cubicBezTo>
                    <a:cubicBezTo>
                      <a:pt x="44" y="41"/>
                      <a:pt x="42" y="41"/>
                      <a:pt x="42" y="41"/>
                    </a:cubicBezTo>
                    <a:cubicBezTo>
                      <a:pt x="41" y="40"/>
                      <a:pt x="41" y="40"/>
                      <a:pt x="41" y="39"/>
                    </a:cubicBezTo>
                    <a:cubicBezTo>
                      <a:pt x="40" y="39"/>
                      <a:pt x="40" y="38"/>
                      <a:pt x="39" y="38"/>
                    </a:cubicBezTo>
                    <a:cubicBezTo>
                      <a:pt x="39" y="38"/>
                      <a:pt x="39" y="38"/>
                      <a:pt x="38" y="38"/>
                    </a:cubicBezTo>
                    <a:cubicBezTo>
                      <a:pt x="37" y="39"/>
                      <a:pt x="36" y="39"/>
                      <a:pt x="36" y="39"/>
                    </a:cubicBezTo>
                    <a:cubicBezTo>
                      <a:pt x="36" y="39"/>
                      <a:pt x="36" y="39"/>
                      <a:pt x="36" y="39"/>
                    </a:cubicBezTo>
                    <a:cubicBezTo>
                      <a:pt x="36" y="39"/>
                      <a:pt x="35" y="39"/>
                      <a:pt x="35" y="38"/>
                    </a:cubicBezTo>
                    <a:cubicBezTo>
                      <a:pt x="34" y="38"/>
                      <a:pt x="34" y="38"/>
                      <a:pt x="33" y="38"/>
                    </a:cubicBezTo>
                    <a:cubicBezTo>
                      <a:pt x="33" y="38"/>
                      <a:pt x="33" y="38"/>
                      <a:pt x="32" y="39"/>
                    </a:cubicBezTo>
                    <a:cubicBezTo>
                      <a:pt x="32" y="39"/>
                      <a:pt x="31" y="39"/>
                      <a:pt x="30" y="39"/>
                    </a:cubicBezTo>
                    <a:cubicBezTo>
                      <a:pt x="30" y="39"/>
                      <a:pt x="29" y="39"/>
                      <a:pt x="29" y="38"/>
                    </a:cubicBezTo>
                    <a:cubicBezTo>
                      <a:pt x="29" y="38"/>
                      <a:pt x="28" y="37"/>
                      <a:pt x="27" y="37"/>
                    </a:cubicBezTo>
                    <a:cubicBezTo>
                      <a:pt x="27" y="37"/>
                      <a:pt x="26" y="38"/>
                      <a:pt x="25" y="38"/>
                    </a:cubicBezTo>
                    <a:cubicBezTo>
                      <a:pt x="24" y="39"/>
                      <a:pt x="22" y="40"/>
                      <a:pt x="22" y="40"/>
                    </a:cubicBezTo>
                    <a:cubicBezTo>
                      <a:pt x="22" y="40"/>
                      <a:pt x="21" y="39"/>
                      <a:pt x="21" y="39"/>
                    </a:cubicBezTo>
                    <a:cubicBezTo>
                      <a:pt x="20" y="37"/>
                      <a:pt x="20" y="36"/>
                      <a:pt x="19" y="36"/>
                    </a:cubicBezTo>
                    <a:cubicBezTo>
                      <a:pt x="19" y="36"/>
                      <a:pt x="19" y="36"/>
                      <a:pt x="19" y="36"/>
                    </a:cubicBezTo>
                    <a:cubicBezTo>
                      <a:pt x="18" y="36"/>
                      <a:pt x="18" y="36"/>
                      <a:pt x="18" y="36"/>
                    </a:cubicBezTo>
                    <a:cubicBezTo>
                      <a:pt x="17" y="36"/>
                      <a:pt x="16" y="36"/>
                      <a:pt x="16" y="36"/>
                    </a:cubicBezTo>
                    <a:cubicBezTo>
                      <a:pt x="16" y="36"/>
                      <a:pt x="16" y="36"/>
                      <a:pt x="16" y="36"/>
                    </a:cubicBezTo>
                    <a:cubicBezTo>
                      <a:pt x="16" y="36"/>
                      <a:pt x="16" y="36"/>
                      <a:pt x="16" y="36"/>
                    </a:cubicBezTo>
                    <a:cubicBezTo>
                      <a:pt x="16" y="36"/>
                      <a:pt x="15" y="35"/>
                      <a:pt x="14" y="35"/>
                    </a:cubicBezTo>
                    <a:cubicBezTo>
                      <a:pt x="14" y="35"/>
                      <a:pt x="13" y="37"/>
                      <a:pt x="12" y="38"/>
                    </a:cubicBezTo>
                    <a:cubicBezTo>
                      <a:pt x="11" y="39"/>
                      <a:pt x="10" y="41"/>
                      <a:pt x="10" y="41"/>
                    </a:cubicBezTo>
                    <a:cubicBezTo>
                      <a:pt x="10" y="41"/>
                      <a:pt x="10" y="40"/>
                      <a:pt x="9" y="40"/>
                    </a:cubicBezTo>
                    <a:cubicBezTo>
                      <a:pt x="9" y="40"/>
                      <a:pt x="8" y="39"/>
                      <a:pt x="7" y="39"/>
                    </a:cubicBezTo>
                    <a:cubicBezTo>
                      <a:pt x="7" y="40"/>
                      <a:pt x="6" y="40"/>
                      <a:pt x="6" y="41"/>
                    </a:cubicBezTo>
                    <a:cubicBezTo>
                      <a:pt x="6" y="41"/>
                      <a:pt x="5" y="41"/>
                      <a:pt x="5" y="41"/>
                    </a:cubicBezTo>
                    <a:cubicBezTo>
                      <a:pt x="5" y="41"/>
                      <a:pt x="3" y="41"/>
                      <a:pt x="2" y="41"/>
                    </a:cubicBezTo>
                    <a:cubicBezTo>
                      <a:pt x="1" y="41"/>
                      <a:pt x="0" y="41"/>
                      <a:pt x="0" y="41"/>
                    </a:cubicBezTo>
                    <a:cubicBezTo>
                      <a:pt x="0" y="40"/>
                      <a:pt x="0" y="37"/>
                      <a:pt x="0" y="35"/>
                    </a:cubicBezTo>
                    <a:cubicBezTo>
                      <a:pt x="0" y="33"/>
                      <a:pt x="0" y="31"/>
                      <a:pt x="0" y="31"/>
                    </a:cubicBezTo>
                    <a:cubicBezTo>
                      <a:pt x="0" y="31"/>
                      <a:pt x="1" y="27"/>
                      <a:pt x="2" y="24"/>
                    </a:cubicBezTo>
                    <a:cubicBezTo>
                      <a:pt x="3" y="22"/>
                      <a:pt x="4" y="20"/>
                      <a:pt x="4" y="19"/>
                    </a:cubicBezTo>
                    <a:cubicBezTo>
                      <a:pt x="5" y="18"/>
                      <a:pt x="5" y="14"/>
                      <a:pt x="5" y="11"/>
                    </a:cubicBezTo>
                    <a:cubicBezTo>
                      <a:pt x="5" y="11"/>
                      <a:pt x="5" y="10"/>
                      <a:pt x="5" y="10"/>
                    </a:cubicBezTo>
                    <a:cubicBezTo>
                      <a:pt x="5" y="10"/>
                      <a:pt x="7" y="10"/>
                      <a:pt x="8" y="10"/>
                    </a:cubicBezTo>
                    <a:cubicBezTo>
                      <a:pt x="9" y="11"/>
                      <a:pt x="10" y="11"/>
                      <a:pt x="10" y="11"/>
                    </a:cubicBezTo>
                    <a:cubicBezTo>
                      <a:pt x="11" y="11"/>
                      <a:pt x="13" y="8"/>
                      <a:pt x="15" y="6"/>
                    </a:cubicBezTo>
                    <a:cubicBezTo>
                      <a:pt x="15" y="6"/>
                      <a:pt x="16" y="5"/>
                      <a:pt x="16" y="5"/>
                    </a:cubicBezTo>
                    <a:cubicBezTo>
                      <a:pt x="16" y="5"/>
                      <a:pt x="17" y="5"/>
                      <a:pt x="17" y="5"/>
                    </a:cubicBezTo>
                    <a:cubicBezTo>
                      <a:pt x="18" y="5"/>
                      <a:pt x="18" y="5"/>
                      <a:pt x="19" y="5"/>
                    </a:cubicBezTo>
                    <a:cubicBezTo>
                      <a:pt x="19" y="5"/>
                      <a:pt x="22" y="2"/>
                      <a:pt x="23"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05" name="Freeform 17">
                <a:extLst>
                  <a:ext uri="{FF2B5EF4-FFF2-40B4-BE49-F238E27FC236}">
                    <a16:creationId xmlns:a16="http://schemas.microsoft.com/office/drawing/2014/main" id="{A1972E8E-C0E3-8742-80BD-DFB95AB7904A}"/>
                  </a:ext>
                </a:extLst>
              </p:cNvPr>
              <p:cNvSpPr>
                <a:spLocks/>
              </p:cNvSpPr>
              <p:nvPr/>
            </p:nvSpPr>
            <p:spPr bwMode="auto">
              <a:xfrm>
                <a:off x="5287962" y="3660775"/>
                <a:ext cx="12700" cy="19050"/>
              </a:xfrm>
              <a:custGeom>
                <a:avLst/>
                <a:gdLst>
                  <a:gd name="T0" fmla="*/ 0 w 6"/>
                  <a:gd name="T1" fmla="*/ 2 h 8"/>
                  <a:gd name="T2" fmla="*/ 1 w 6"/>
                  <a:gd name="T3" fmla="*/ 6 h 8"/>
                  <a:gd name="T4" fmla="*/ 6 w 6"/>
                  <a:gd name="T5" fmla="*/ 7 h 8"/>
                  <a:gd name="T6" fmla="*/ 3 w 6"/>
                  <a:gd name="T7" fmla="*/ 4 h 8"/>
                  <a:gd name="T8" fmla="*/ 2 w 6"/>
                  <a:gd name="T9" fmla="*/ 0 h 8"/>
                  <a:gd name="T10" fmla="*/ 0 w 6"/>
                  <a:gd name="T11" fmla="*/ 2 h 8"/>
                </a:gdLst>
                <a:ahLst/>
                <a:cxnLst>
                  <a:cxn ang="0">
                    <a:pos x="T0" y="T1"/>
                  </a:cxn>
                  <a:cxn ang="0">
                    <a:pos x="T2" y="T3"/>
                  </a:cxn>
                  <a:cxn ang="0">
                    <a:pos x="T4" y="T5"/>
                  </a:cxn>
                  <a:cxn ang="0">
                    <a:pos x="T6" y="T7"/>
                  </a:cxn>
                  <a:cxn ang="0">
                    <a:pos x="T8" y="T9"/>
                  </a:cxn>
                  <a:cxn ang="0">
                    <a:pos x="T10" y="T11"/>
                  </a:cxn>
                </a:cxnLst>
                <a:rect l="0" t="0" r="r" b="b"/>
                <a:pathLst>
                  <a:path w="6" h="8">
                    <a:moveTo>
                      <a:pt x="0" y="2"/>
                    </a:moveTo>
                    <a:cubicBezTo>
                      <a:pt x="0" y="4"/>
                      <a:pt x="0" y="5"/>
                      <a:pt x="1" y="6"/>
                    </a:cubicBezTo>
                    <a:cubicBezTo>
                      <a:pt x="2" y="6"/>
                      <a:pt x="6" y="8"/>
                      <a:pt x="6" y="7"/>
                    </a:cubicBezTo>
                    <a:cubicBezTo>
                      <a:pt x="6" y="5"/>
                      <a:pt x="3" y="6"/>
                      <a:pt x="3" y="4"/>
                    </a:cubicBezTo>
                    <a:cubicBezTo>
                      <a:pt x="3" y="3"/>
                      <a:pt x="4" y="1"/>
                      <a:pt x="2" y="0"/>
                    </a:cubicBezTo>
                    <a:cubicBezTo>
                      <a:pt x="1" y="0"/>
                      <a:pt x="0" y="0"/>
                      <a:pt x="0"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06" name="Freeform 18">
                <a:extLst>
                  <a:ext uri="{FF2B5EF4-FFF2-40B4-BE49-F238E27FC236}">
                    <a16:creationId xmlns:a16="http://schemas.microsoft.com/office/drawing/2014/main" id="{4E63D6B2-BF89-A849-AC0D-604FEE416099}"/>
                  </a:ext>
                </a:extLst>
              </p:cNvPr>
              <p:cNvSpPr>
                <a:spLocks/>
              </p:cNvSpPr>
              <p:nvPr/>
            </p:nvSpPr>
            <p:spPr bwMode="auto">
              <a:xfrm>
                <a:off x="5335587" y="3756025"/>
                <a:ext cx="39688" cy="42863"/>
              </a:xfrm>
              <a:custGeom>
                <a:avLst/>
                <a:gdLst>
                  <a:gd name="T0" fmla="*/ 14 w 17"/>
                  <a:gd name="T1" fmla="*/ 0 h 19"/>
                  <a:gd name="T2" fmla="*/ 15 w 17"/>
                  <a:gd name="T3" fmla="*/ 0 h 19"/>
                  <a:gd name="T4" fmla="*/ 16 w 17"/>
                  <a:gd name="T5" fmla="*/ 1 h 19"/>
                  <a:gd name="T6" fmla="*/ 17 w 17"/>
                  <a:gd name="T7" fmla="*/ 6 h 19"/>
                  <a:gd name="T8" fmla="*/ 11 w 17"/>
                  <a:gd name="T9" fmla="*/ 10 h 19"/>
                  <a:gd name="T10" fmla="*/ 8 w 17"/>
                  <a:gd name="T11" fmla="*/ 12 h 19"/>
                  <a:gd name="T12" fmla="*/ 10 w 17"/>
                  <a:gd name="T13" fmla="*/ 12 h 19"/>
                  <a:gd name="T14" fmla="*/ 15 w 17"/>
                  <a:gd name="T15" fmla="*/ 12 h 19"/>
                  <a:gd name="T16" fmla="*/ 12 w 17"/>
                  <a:gd name="T17" fmla="*/ 18 h 19"/>
                  <a:gd name="T18" fmla="*/ 7 w 17"/>
                  <a:gd name="T19" fmla="*/ 17 h 19"/>
                  <a:gd name="T20" fmla="*/ 3 w 17"/>
                  <a:gd name="T21" fmla="*/ 18 h 19"/>
                  <a:gd name="T22" fmla="*/ 1 w 17"/>
                  <a:gd name="T23" fmla="*/ 19 h 19"/>
                  <a:gd name="T24" fmla="*/ 1 w 17"/>
                  <a:gd name="T25" fmla="*/ 18 h 19"/>
                  <a:gd name="T26" fmla="*/ 1 w 17"/>
                  <a:gd name="T27" fmla="*/ 18 h 19"/>
                  <a:gd name="T28" fmla="*/ 0 w 17"/>
                  <a:gd name="T29" fmla="*/ 18 h 19"/>
                  <a:gd name="T30" fmla="*/ 0 w 17"/>
                  <a:gd name="T31" fmla="*/ 17 h 19"/>
                  <a:gd name="T32" fmla="*/ 0 w 17"/>
                  <a:gd name="T33" fmla="*/ 12 h 19"/>
                  <a:gd name="T34" fmla="*/ 4 w 17"/>
                  <a:gd name="T35" fmla="*/ 6 h 19"/>
                  <a:gd name="T36" fmla="*/ 7 w 17"/>
                  <a:gd name="T37" fmla="*/ 2 h 19"/>
                  <a:gd name="T38" fmla="*/ 10 w 17"/>
                  <a:gd name="T39" fmla="*/ 3 h 19"/>
                  <a:gd name="T40" fmla="*/ 13 w 17"/>
                  <a:gd name="T41" fmla="*/ 1 h 19"/>
                  <a:gd name="T42" fmla="*/ 14 w 17"/>
                  <a:gd name="T4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19">
                    <a:moveTo>
                      <a:pt x="14" y="0"/>
                    </a:moveTo>
                    <a:cubicBezTo>
                      <a:pt x="14" y="0"/>
                      <a:pt x="14" y="0"/>
                      <a:pt x="15" y="0"/>
                    </a:cubicBezTo>
                    <a:cubicBezTo>
                      <a:pt x="16" y="1"/>
                      <a:pt x="16" y="1"/>
                      <a:pt x="16" y="1"/>
                    </a:cubicBezTo>
                    <a:cubicBezTo>
                      <a:pt x="17" y="2"/>
                      <a:pt x="17" y="6"/>
                      <a:pt x="17" y="6"/>
                    </a:cubicBezTo>
                    <a:cubicBezTo>
                      <a:pt x="17" y="7"/>
                      <a:pt x="14" y="10"/>
                      <a:pt x="11" y="10"/>
                    </a:cubicBezTo>
                    <a:cubicBezTo>
                      <a:pt x="8" y="11"/>
                      <a:pt x="7" y="12"/>
                      <a:pt x="8" y="12"/>
                    </a:cubicBezTo>
                    <a:cubicBezTo>
                      <a:pt x="8" y="13"/>
                      <a:pt x="9" y="13"/>
                      <a:pt x="10" y="12"/>
                    </a:cubicBezTo>
                    <a:cubicBezTo>
                      <a:pt x="12" y="12"/>
                      <a:pt x="14" y="12"/>
                      <a:pt x="15" y="12"/>
                    </a:cubicBezTo>
                    <a:cubicBezTo>
                      <a:pt x="14" y="14"/>
                      <a:pt x="13" y="16"/>
                      <a:pt x="12" y="18"/>
                    </a:cubicBezTo>
                    <a:cubicBezTo>
                      <a:pt x="11" y="18"/>
                      <a:pt x="8" y="17"/>
                      <a:pt x="7" y="17"/>
                    </a:cubicBezTo>
                    <a:cubicBezTo>
                      <a:pt x="7" y="17"/>
                      <a:pt x="5" y="18"/>
                      <a:pt x="3" y="18"/>
                    </a:cubicBezTo>
                    <a:cubicBezTo>
                      <a:pt x="2" y="18"/>
                      <a:pt x="2" y="19"/>
                      <a:pt x="1" y="19"/>
                    </a:cubicBezTo>
                    <a:cubicBezTo>
                      <a:pt x="1" y="19"/>
                      <a:pt x="1" y="18"/>
                      <a:pt x="1" y="18"/>
                    </a:cubicBezTo>
                    <a:cubicBezTo>
                      <a:pt x="1" y="18"/>
                      <a:pt x="1" y="18"/>
                      <a:pt x="1" y="18"/>
                    </a:cubicBezTo>
                    <a:cubicBezTo>
                      <a:pt x="0" y="18"/>
                      <a:pt x="0" y="18"/>
                      <a:pt x="0" y="18"/>
                    </a:cubicBezTo>
                    <a:cubicBezTo>
                      <a:pt x="0" y="18"/>
                      <a:pt x="0" y="17"/>
                      <a:pt x="0" y="17"/>
                    </a:cubicBezTo>
                    <a:cubicBezTo>
                      <a:pt x="0" y="15"/>
                      <a:pt x="0" y="13"/>
                      <a:pt x="0" y="12"/>
                    </a:cubicBezTo>
                    <a:cubicBezTo>
                      <a:pt x="0" y="12"/>
                      <a:pt x="2" y="9"/>
                      <a:pt x="4" y="6"/>
                    </a:cubicBezTo>
                    <a:cubicBezTo>
                      <a:pt x="5" y="4"/>
                      <a:pt x="6" y="3"/>
                      <a:pt x="7" y="2"/>
                    </a:cubicBezTo>
                    <a:cubicBezTo>
                      <a:pt x="8" y="3"/>
                      <a:pt x="9" y="3"/>
                      <a:pt x="10" y="3"/>
                    </a:cubicBezTo>
                    <a:cubicBezTo>
                      <a:pt x="11" y="3"/>
                      <a:pt x="12" y="2"/>
                      <a:pt x="13" y="1"/>
                    </a:cubicBezTo>
                    <a:cubicBezTo>
                      <a:pt x="13" y="0"/>
                      <a:pt x="14" y="0"/>
                      <a:pt x="14"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07" name="Freeform 19">
                <a:extLst>
                  <a:ext uri="{FF2B5EF4-FFF2-40B4-BE49-F238E27FC236}">
                    <a16:creationId xmlns:a16="http://schemas.microsoft.com/office/drawing/2014/main" id="{1ED2DD56-F0F2-0C44-9BEF-78407E9C2C34}"/>
                  </a:ext>
                </a:extLst>
              </p:cNvPr>
              <p:cNvSpPr>
                <a:spLocks/>
              </p:cNvSpPr>
              <p:nvPr/>
            </p:nvSpPr>
            <p:spPr bwMode="auto">
              <a:xfrm>
                <a:off x="5314950" y="3771900"/>
                <a:ext cx="260350" cy="347663"/>
              </a:xfrm>
              <a:custGeom>
                <a:avLst/>
                <a:gdLst>
                  <a:gd name="T0" fmla="*/ 29 w 113"/>
                  <a:gd name="T1" fmla="*/ 11 h 151"/>
                  <a:gd name="T2" fmla="*/ 42 w 113"/>
                  <a:gd name="T3" fmla="*/ 18 h 151"/>
                  <a:gd name="T4" fmla="*/ 54 w 113"/>
                  <a:gd name="T5" fmla="*/ 14 h 151"/>
                  <a:gd name="T6" fmla="*/ 67 w 113"/>
                  <a:gd name="T7" fmla="*/ 11 h 151"/>
                  <a:gd name="T8" fmla="*/ 81 w 113"/>
                  <a:gd name="T9" fmla="*/ 9 h 151"/>
                  <a:gd name="T10" fmla="*/ 98 w 113"/>
                  <a:gd name="T11" fmla="*/ 5 h 151"/>
                  <a:gd name="T12" fmla="*/ 108 w 113"/>
                  <a:gd name="T13" fmla="*/ 1 h 151"/>
                  <a:gd name="T14" fmla="*/ 112 w 113"/>
                  <a:gd name="T15" fmla="*/ 7 h 151"/>
                  <a:gd name="T16" fmla="*/ 110 w 113"/>
                  <a:gd name="T17" fmla="*/ 17 h 151"/>
                  <a:gd name="T18" fmla="*/ 108 w 113"/>
                  <a:gd name="T19" fmla="*/ 20 h 151"/>
                  <a:gd name="T20" fmla="*/ 108 w 113"/>
                  <a:gd name="T21" fmla="*/ 29 h 151"/>
                  <a:gd name="T22" fmla="*/ 102 w 113"/>
                  <a:gd name="T23" fmla="*/ 40 h 151"/>
                  <a:gd name="T24" fmla="*/ 97 w 113"/>
                  <a:gd name="T25" fmla="*/ 48 h 151"/>
                  <a:gd name="T26" fmla="*/ 87 w 113"/>
                  <a:gd name="T27" fmla="*/ 68 h 151"/>
                  <a:gd name="T28" fmla="*/ 76 w 113"/>
                  <a:gd name="T29" fmla="*/ 85 h 151"/>
                  <a:gd name="T30" fmla="*/ 60 w 113"/>
                  <a:gd name="T31" fmla="*/ 101 h 151"/>
                  <a:gd name="T32" fmla="*/ 44 w 113"/>
                  <a:gd name="T33" fmla="*/ 112 h 151"/>
                  <a:gd name="T34" fmla="*/ 27 w 113"/>
                  <a:gd name="T35" fmla="*/ 127 h 151"/>
                  <a:gd name="T36" fmla="*/ 10 w 113"/>
                  <a:gd name="T37" fmla="*/ 144 h 151"/>
                  <a:gd name="T38" fmla="*/ 6 w 113"/>
                  <a:gd name="T39" fmla="*/ 151 h 151"/>
                  <a:gd name="T40" fmla="*/ 0 w 113"/>
                  <a:gd name="T41" fmla="*/ 102 h 151"/>
                  <a:gd name="T42" fmla="*/ 0 w 113"/>
                  <a:gd name="T43" fmla="*/ 102 h 151"/>
                  <a:gd name="T44" fmla="*/ 8 w 113"/>
                  <a:gd name="T45" fmla="*/ 93 h 151"/>
                  <a:gd name="T46" fmla="*/ 10 w 113"/>
                  <a:gd name="T47" fmla="*/ 89 h 151"/>
                  <a:gd name="T48" fmla="*/ 15 w 113"/>
                  <a:gd name="T49" fmla="*/ 87 h 151"/>
                  <a:gd name="T50" fmla="*/ 23 w 113"/>
                  <a:gd name="T51" fmla="*/ 84 h 151"/>
                  <a:gd name="T52" fmla="*/ 33 w 113"/>
                  <a:gd name="T53" fmla="*/ 80 h 151"/>
                  <a:gd name="T54" fmla="*/ 50 w 113"/>
                  <a:gd name="T55" fmla="*/ 73 h 151"/>
                  <a:gd name="T56" fmla="*/ 58 w 113"/>
                  <a:gd name="T57" fmla="*/ 64 h 151"/>
                  <a:gd name="T58" fmla="*/ 71 w 113"/>
                  <a:gd name="T59" fmla="*/ 51 h 151"/>
                  <a:gd name="T60" fmla="*/ 77 w 113"/>
                  <a:gd name="T61" fmla="*/ 45 h 151"/>
                  <a:gd name="T62" fmla="*/ 67 w 113"/>
                  <a:gd name="T63" fmla="*/ 45 h 151"/>
                  <a:gd name="T64" fmla="*/ 34 w 113"/>
                  <a:gd name="T65" fmla="*/ 33 h 151"/>
                  <a:gd name="T66" fmla="*/ 27 w 113"/>
                  <a:gd name="T67" fmla="*/ 29 h 151"/>
                  <a:gd name="T68" fmla="*/ 19 w 113"/>
                  <a:gd name="T69" fmla="*/ 1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3" h="151">
                    <a:moveTo>
                      <a:pt x="25" y="6"/>
                    </a:moveTo>
                    <a:cubicBezTo>
                      <a:pt x="26" y="7"/>
                      <a:pt x="28" y="9"/>
                      <a:pt x="29" y="11"/>
                    </a:cubicBezTo>
                    <a:cubicBezTo>
                      <a:pt x="30" y="12"/>
                      <a:pt x="33" y="17"/>
                      <a:pt x="35" y="17"/>
                    </a:cubicBezTo>
                    <a:cubicBezTo>
                      <a:pt x="37" y="18"/>
                      <a:pt x="41" y="18"/>
                      <a:pt x="42" y="18"/>
                    </a:cubicBezTo>
                    <a:cubicBezTo>
                      <a:pt x="43" y="18"/>
                      <a:pt x="43" y="18"/>
                      <a:pt x="45" y="17"/>
                    </a:cubicBezTo>
                    <a:cubicBezTo>
                      <a:pt x="47" y="16"/>
                      <a:pt x="53" y="14"/>
                      <a:pt x="54" y="14"/>
                    </a:cubicBezTo>
                    <a:cubicBezTo>
                      <a:pt x="55" y="14"/>
                      <a:pt x="58" y="15"/>
                      <a:pt x="60" y="15"/>
                    </a:cubicBezTo>
                    <a:cubicBezTo>
                      <a:pt x="61" y="14"/>
                      <a:pt x="65" y="12"/>
                      <a:pt x="67" y="11"/>
                    </a:cubicBezTo>
                    <a:cubicBezTo>
                      <a:pt x="68" y="10"/>
                      <a:pt x="68" y="9"/>
                      <a:pt x="71" y="9"/>
                    </a:cubicBezTo>
                    <a:cubicBezTo>
                      <a:pt x="74" y="9"/>
                      <a:pt x="78" y="9"/>
                      <a:pt x="81" y="9"/>
                    </a:cubicBezTo>
                    <a:cubicBezTo>
                      <a:pt x="84" y="9"/>
                      <a:pt x="84" y="9"/>
                      <a:pt x="86" y="9"/>
                    </a:cubicBezTo>
                    <a:cubicBezTo>
                      <a:pt x="89" y="8"/>
                      <a:pt x="93" y="7"/>
                      <a:pt x="98" y="5"/>
                    </a:cubicBezTo>
                    <a:cubicBezTo>
                      <a:pt x="103" y="4"/>
                      <a:pt x="103" y="4"/>
                      <a:pt x="105" y="3"/>
                    </a:cubicBezTo>
                    <a:cubicBezTo>
                      <a:pt x="106" y="2"/>
                      <a:pt x="107" y="1"/>
                      <a:pt x="108" y="1"/>
                    </a:cubicBezTo>
                    <a:cubicBezTo>
                      <a:pt x="109" y="0"/>
                      <a:pt x="113" y="1"/>
                      <a:pt x="113" y="2"/>
                    </a:cubicBezTo>
                    <a:cubicBezTo>
                      <a:pt x="113" y="3"/>
                      <a:pt x="112" y="6"/>
                      <a:pt x="112" y="7"/>
                    </a:cubicBezTo>
                    <a:cubicBezTo>
                      <a:pt x="111" y="9"/>
                      <a:pt x="111" y="13"/>
                      <a:pt x="112" y="14"/>
                    </a:cubicBezTo>
                    <a:cubicBezTo>
                      <a:pt x="112" y="15"/>
                      <a:pt x="111" y="16"/>
                      <a:pt x="110" y="17"/>
                    </a:cubicBezTo>
                    <a:cubicBezTo>
                      <a:pt x="110" y="18"/>
                      <a:pt x="111" y="18"/>
                      <a:pt x="110" y="19"/>
                    </a:cubicBezTo>
                    <a:cubicBezTo>
                      <a:pt x="110" y="19"/>
                      <a:pt x="108" y="19"/>
                      <a:pt x="108" y="20"/>
                    </a:cubicBezTo>
                    <a:cubicBezTo>
                      <a:pt x="108" y="21"/>
                      <a:pt x="109" y="20"/>
                      <a:pt x="109" y="23"/>
                    </a:cubicBezTo>
                    <a:cubicBezTo>
                      <a:pt x="109" y="26"/>
                      <a:pt x="108" y="27"/>
                      <a:pt x="108" y="29"/>
                    </a:cubicBezTo>
                    <a:cubicBezTo>
                      <a:pt x="108" y="30"/>
                      <a:pt x="107" y="32"/>
                      <a:pt x="106" y="33"/>
                    </a:cubicBezTo>
                    <a:cubicBezTo>
                      <a:pt x="105" y="35"/>
                      <a:pt x="103" y="38"/>
                      <a:pt x="102" y="40"/>
                    </a:cubicBezTo>
                    <a:cubicBezTo>
                      <a:pt x="101" y="42"/>
                      <a:pt x="101" y="42"/>
                      <a:pt x="100" y="43"/>
                    </a:cubicBezTo>
                    <a:cubicBezTo>
                      <a:pt x="98" y="44"/>
                      <a:pt x="97" y="46"/>
                      <a:pt x="97" y="48"/>
                    </a:cubicBezTo>
                    <a:cubicBezTo>
                      <a:pt x="96" y="50"/>
                      <a:pt x="95" y="53"/>
                      <a:pt x="94" y="54"/>
                    </a:cubicBezTo>
                    <a:cubicBezTo>
                      <a:pt x="93" y="56"/>
                      <a:pt x="89" y="64"/>
                      <a:pt x="87" y="68"/>
                    </a:cubicBezTo>
                    <a:cubicBezTo>
                      <a:pt x="85" y="72"/>
                      <a:pt x="82" y="75"/>
                      <a:pt x="81" y="77"/>
                    </a:cubicBezTo>
                    <a:cubicBezTo>
                      <a:pt x="80" y="79"/>
                      <a:pt x="77" y="84"/>
                      <a:pt x="76" y="85"/>
                    </a:cubicBezTo>
                    <a:cubicBezTo>
                      <a:pt x="75" y="86"/>
                      <a:pt x="70" y="92"/>
                      <a:pt x="69" y="93"/>
                    </a:cubicBezTo>
                    <a:cubicBezTo>
                      <a:pt x="68" y="94"/>
                      <a:pt x="61" y="100"/>
                      <a:pt x="60" y="101"/>
                    </a:cubicBezTo>
                    <a:cubicBezTo>
                      <a:pt x="58" y="102"/>
                      <a:pt x="54" y="106"/>
                      <a:pt x="52" y="108"/>
                    </a:cubicBezTo>
                    <a:cubicBezTo>
                      <a:pt x="49" y="110"/>
                      <a:pt x="46" y="111"/>
                      <a:pt x="44" y="112"/>
                    </a:cubicBezTo>
                    <a:cubicBezTo>
                      <a:pt x="43" y="113"/>
                      <a:pt x="34" y="121"/>
                      <a:pt x="33" y="121"/>
                    </a:cubicBezTo>
                    <a:cubicBezTo>
                      <a:pt x="32" y="122"/>
                      <a:pt x="28" y="126"/>
                      <a:pt x="27" y="127"/>
                    </a:cubicBezTo>
                    <a:cubicBezTo>
                      <a:pt x="26" y="128"/>
                      <a:pt x="21" y="133"/>
                      <a:pt x="20" y="134"/>
                    </a:cubicBezTo>
                    <a:cubicBezTo>
                      <a:pt x="19" y="135"/>
                      <a:pt x="11" y="142"/>
                      <a:pt x="10" y="144"/>
                    </a:cubicBezTo>
                    <a:cubicBezTo>
                      <a:pt x="10" y="145"/>
                      <a:pt x="7" y="150"/>
                      <a:pt x="6" y="151"/>
                    </a:cubicBezTo>
                    <a:cubicBezTo>
                      <a:pt x="6" y="151"/>
                      <a:pt x="6" y="151"/>
                      <a:pt x="6" y="151"/>
                    </a:cubicBezTo>
                    <a:cubicBezTo>
                      <a:pt x="4" y="148"/>
                      <a:pt x="1" y="144"/>
                      <a:pt x="1" y="143"/>
                    </a:cubicBezTo>
                    <a:cubicBezTo>
                      <a:pt x="0" y="142"/>
                      <a:pt x="0" y="107"/>
                      <a:pt x="0" y="102"/>
                    </a:cubicBezTo>
                    <a:cubicBezTo>
                      <a:pt x="0" y="102"/>
                      <a:pt x="0" y="102"/>
                      <a:pt x="0" y="102"/>
                    </a:cubicBezTo>
                    <a:cubicBezTo>
                      <a:pt x="0" y="102"/>
                      <a:pt x="0" y="102"/>
                      <a:pt x="0" y="102"/>
                    </a:cubicBezTo>
                    <a:cubicBezTo>
                      <a:pt x="0" y="101"/>
                      <a:pt x="4" y="97"/>
                      <a:pt x="6" y="94"/>
                    </a:cubicBezTo>
                    <a:cubicBezTo>
                      <a:pt x="7" y="93"/>
                      <a:pt x="7" y="93"/>
                      <a:pt x="8" y="93"/>
                    </a:cubicBezTo>
                    <a:cubicBezTo>
                      <a:pt x="8" y="92"/>
                      <a:pt x="9" y="90"/>
                      <a:pt x="9" y="89"/>
                    </a:cubicBezTo>
                    <a:cubicBezTo>
                      <a:pt x="9" y="89"/>
                      <a:pt x="9" y="89"/>
                      <a:pt x="10" y="89"/>
                    </a:cubicBezTo>
                    <a:cubicBezTo>
                      <a:pt x="10" y="88"/>
                      <a:pt x="11" y="88"/>
                      <a:pt x="12" y="88"/>
                    </a:cubicBezTo>
                    <a:cubicBezTo>
                      <a:pt x="13" y="88"/>
                      <a:pt x="14" y="87"/>
                      <a:pt x="15" y="87"/>
                    </a:cubicBezTo>
                    <a:cubicBezTo>
                      <a:pt x="16" y="87"/>
                      <a:pt x="18" y="87"/>
                      <a:pt x="19" y="87"/>
                    </a:cubicBezTo>
                    <a:cubicBezTo>
                      <a:pt x="20" y="86"/>
                      <a:pt x="21" y="85"/>
                      <a:pt x="23" y="84"/>
                    </a:cubicBezTo>
                    <a:cubicBezTo>
                      <a:pt x="25" y="82"/>
                      <a:pt x="28" y="80"/>
                      <a:pt x="29" y="80"/>
                    </a:cubicBezTo>
                    <a:cubicBezTo>
                      <a:pt x="29" y="80"/>
                      <a:pt x="31" y="80"/>
                      <a:pt x="33" y="80"/>
                    </a:cubicBezTo>
                    <a:cubicBezTo>
                      <a:pt x="37" y="80"/>
                      <a:pt x="42" y="80"/>
                      <a:pt x="43" y="79"/>
                    </a:cubicBezTo>
                    <a:cubicBezTo>
                      <a:pt x="44" y="79"/>
                      <a:pt x="47" y="76"/>
                      <a:pt x="50" y="73"/>
                    </a:cubicBezTo>
                    <a:cubicBezTo>
                      <a:pt x="53" y="69"/>
                      <a:pt x="57" y="65"/>
                      <a:pt x="58" y="64"/>
                    </a:cubicBezTo>
                    <a:cubicBezTo>
                      <a:pt x="58" y="64"/>
                      <a:pt x="58" y="64"/>
                      <a:pt x="58" y="64"/>
                    </a:cubicBezTo>
                    <a:cubicBezTo>
                      <a:pt x="58" y="63"/>
                      <a:pt x="60" y="61"/>
                      <a:pt x="63" y="59"/>
                    </a:cubicBezTo>
                    <a:cubicBezTo>
                      <a:pt x="66" y="56"/>
                      <a:pt x="70" y="52"/>
                      <a:pt x="71" y="51"/>
                    </a:cubicBezTo>
                    <a:cubicBezTo>
                      <a:pt x="73" y="50"/>
                      <a:pt x="74" y="48"/>
                      <a:pt x="76" y="47"/>
                    </a:cubicBezTo>
                    <a:cubicBezTo>
                      <a:pt x="77" y="46"/>
                      <a:pt x="77" y="45"/>
                      <a:pt x="77" y="45"/>
                    </a:cubicBezTo>
                    <a:cubicBezTo>
                      <a:pt x="77" y="44"/>
                      <a:pt x="75" y="44"/>
                      <a:pt x="73" y="44"/>
                    </a:cubicBezTo>
                    <a:cubicBezTo>
                      <a:pt x="71" y="45"/>
                      <a:pt x="68" y="45"/>
                      <a:pt x="67" y="45"/>
                    </a:cubicBezTo>
                    <a:cubicBezTo>
                      <a:pt x="64" y="44"/>
                      <a:pt x="64" y="44"/>
                      <a:pt x="64" y="44"/>
                    </a:cubicBezTo>
                    <a:cubicBezTo>
                      <a:pt x="56" y="41"/>
                      <a:pt x="35" y="34"/>
                      <a:pt x="34" y="33"/>
                    </a:cubicBezTo>
                    <a:cubicBezTo>
                      <a:pt x="33" y="33"/>
                      <a:pt x="31" y="32"/>
                      <a:pt x="30" y="31"/>
                    </a:cubicBezTo>
                    <a:cubicBezTo>
                      <a:pt x="28" y="30"/>
                      <a:pt x="27" y="29"/>
                      <a:pt x="27" y="29"/>
                    </a:cubicBezTo>
                    <a:cubicBezTo>
                      <a:pt x="27" y="28"/>
                      <a:pt x="26" y="26"/>
                      <a:pt x="24" y="24"/>
                    </a:cubicBezTo>
                    <a:cubicBezTo>
                      <a:pt x="22" y="21"/>
                      <a:pt x="19" y="17"/>
                      <a:pt x="19" y="16"/>
                    </a:cubicBezTo>
                    <a:cubicBezTo>
                      <a:pt x="19" y="14"/>
                      <a:pt x="23" y="9"/>
                      <a:pt x="25" y="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08" name="Freeform 20">
                <a:extLst>
                  <a:ext uri="{FF2B5EF4-FFF2-40B4-BE49-F238E27FC236}">
                    <a16:creationId xmlns:a16="http://schemas.microsoft.com/office/drawing/2014/main" id="{6B9F86B2-3969-FF4F-B48A-7FD86035E55E}"/>
                  </a:ext>
                </a:extLst>
              </p:cNvPr>
              <p:cNvSpPr>
                <a:spLocks/>
              </p:cNvSpPr>
              <p:nvPr/>
            </p:nvSpPr>
            <p:spPr bwMode="auto">
              <a:xfrm>
                <a:off x="5132387" y="3960813"/>
                <a:ext cx="201613" cy="236538"/>
              </a:xfrm>
              <a:custGeom>
                <a:avLst/>
                <a:gdLst>
                  <a:gd name="T0" fmla="*/ 81 w 87"/>
                  <a:gd name="T1" fmla="*/ 73 h 103"/>
                  <a:gd name="T2" fmla="*/ 77 w 87"/>
                  <a:gd name="T3" fmla="*/ 75 h 103"/>
                  <a:gd name="T4" fmla="*/ 75 w 87"/>
                  <a:gd name="T5" fmla="*/ 78 h 103"/>
                  <a:gd name="T6" fmla="*/ 71 w 87"/>
                  <a:gd name="T7" fmla="*/ 81 h 103"/>
                  <a:gd name="T8" fmla="*/ 65 w 87"/>
                  <a:gd name="T9" fmla="*/ 91 h 103"/>
                  <a:gd name="T10" fmla="*/ 65 w 87"/>
                  <a:gd name="T11" fmla="*/ 95 h 103"/>
                  <a:gd name="T12" fmla="*/ 64 w 87"/>
                  <a:gd name="T13" fmla="*/ 97 h 103"/>
                  <a:gd name="T14" fmla="*/ 62 w 87"/>
                  <a:gd name="T15" fmla="*/ 101 h 103"/>
                  <a:gd name="T16" fmla="*/ 55 w 87"/>
                  <a:gd name="T17" fmla="*/ 100 h 103"/>
                  <a:gd name="T18" fmla="*/ 43 w 87"/>
                  <a:gd name="T19" fmla="*/ 89 h 103"/>
                  <a:gd name="T20" fmla="*/ 39 w 87"/>
                  <a:gd name="T21" fmla="*/ 83 h 103"/>
                  <a:gd name="T22" fmla="*/ 13 w 87"/>
                  <a:gd name="T23" fmla="*/ 68 h 103"/>
                  <a:gd name="T24" fmla="*/ 1 w 87"/>
                  <a:gd name="T25" fmla="*/ 53 h 103"/>
                  <a:gd name="T26" fmla="*/ 1 w 87"/>
                  <a:gd name="T27" fmla="*/ 51 h 103"/>
                  <a:gd name="T28" fmla="*/ 2 w 87"/>
                  <a:gd name="T29" fmla="*/ 49 h 103"/>
                  <a:gd name="T30" fmla="*/ 8 w 87"/>
                  <a:gd name="T31" fmla="*/ 41 h 103"/>
                  <a:gd name="T32" fmla="*/ 13 w 87"/>
                  <a:gd name="T33" fmla="*/ 29 h 103"/>
                  <a:gd name="T34" fmla="*/ 12 w 87"/>
                  <a:gd name="T35" fmla="*/ 27 h 103"/>
                  <a:gd name="T36" fmla="*/ 12 w 87"/>
                  <a:gd name="T37" fmla="*/ 27 h 103"/>
                  <a:gd name="T38" fmla="*/ 13 w 87"/>
                  <a:gd name="T39" fmla="*/ 24 h 103"/>
                  <a:gd name="T40" fmla="*/ 11 w 87"/>
                  <a:gd name="T41" fmla="*/ 21 h 103"/>
                  <a:gd name="T42" fmla="*/ 7 w 87"/>
                  <a:gd name="T43" fmla="*/ 13 h 103"/>
                  <a:gd name="T44" fmla="*/ 7 w 87"/>
                  <a:gd name="T45" fmla="*/ 11 h 103"/>
                  <a:gd name="T46" fmla="*/ 4 w 87"/>
                  <a:gd name="T47" fmla="*/ 9 h 103"/>
                  <a:gd name="T48" fmla="*/ 3 w 87"/>
                  <a:gd name="T49" fmla="*/ 6 h 103"/>
                  <a:gd name="T50" fmla="*/ 6 w 87"/>
                  <a:gd name="T51" fmla="*/ 1 h 103"/>
                  <a:gd name="T52" fmla="*/ 21 w 87"/>
                  <a:gd name="T53" fmla="*/ 0 h 103"/>
                  <a:gd name="T54" fmla="*/ 23 w 87"/>
                  <a:gd name="T55" fmla="*/ 1 h 103"/>
                  <a:gd name="T56" fmla="*/ 28 w 87"/>
                  <a:gd name="T57" fmla="*/ 3 h 103"/>
                  <a:gd name="T58" fmla="*/ 36 w 87"/>
                  <a:gd name="T59" fmla="*/ 6 h 103"/>
                  <a:gd name="T60" fmla="*/ 53 w 87"/>
                  <a:gd name="T61" fmla="*/ 13 h 103"/>
                  <a:gd name="T62" fmla="*/ 60 w 87"/>
                  <a:gd name="T63" fmla="*/ 14 h 103"/>
                  <a:gd name="T64" fmla="*/ 65 w 87"/>
                  <a:gd name="T65" fmla="*/ 12 h 103"/>
                  <a:gd name="T66" fmla="*/ 72 w 87"/>
                  <a:gd name="T67" fmla="*/ 7 h 103"/>
                  <a:gd name="T68" fmla="*/ 78 w 87"/>
                  <a:gd name="T69" fmla="*/ 6 h 103"/>
                  <a:gd name="T70" fmla="*/ 84 w 87"/>
                  <a:gd name="T71" fmla="*/ 8 h 103"/>
                  <a:gd name="T72" fmla="*/ 86 w 87"/>
                  <a:gd name="T73" fmla="*/ 10 h 103"/>
                  <a:gd name="T74" fmla="*/ 78 w 87"/>
                  <a:gd name="T75" fmla="*/ 20 h 103"/>
                  <a:gd name="T76" fmla="*/ 78 w 87"/>
                  <a:gd name="T77" fmla="*/ 20 h 103"/>
                  <a:gd name="T78" fmla="*/ 84 w 87"/>
                  <a:gd name="T79" fmla="*/ 6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7" h="103">
                    <a:moveTo>
                      <a:pt x="85" y="70"/>
                    </a:moveTo>
                    <a:cubicBezTo>
                      <a:pt x="84" y="71"/>
                      <a:pt x="82" y="72"/>
                      <a:pt x="81" y="73"/>
                    </a:cubicBezTo>
                    <a:cubicBezTo>
                      <a:pt x="79" y="73"/>
                      <a:pt x="79" y="72"/>
                      <a:pt x="78" y="73"/>
                    </a:cubicBezTo>
                    <a:cubicBezTo>
                      <a:pt x="78" y="73"/>
                      <a:pt x="77" y="74"/>
                      <a:pt x="77" y="75"/>
                    </a:cubicBezTo>
                    <a:cubicBezTo>
                      <a:pt x="78" y="75"/>
                      <a:pt x="79" y="76"/>
                      <a:pt x="79" y="76"/>
                    </a:cubicBezTo>
                    <a:cubicBezTo>
                      <a:pt x="78" y="77"/>
                      <a:pt x="76" y="77"/>
                      <a:pt x="75" y="78"/>
                    </a:cubicBezTo>
                    <a:cubicBezTo>
                      <a:pt x="75" y="78"/>
                      <a:pt x="75" y="80"/>
                      <a:pt x="74" y="80"/>
                    </a:cubicBezTo>
                    <a:cubicBezTo>
                      <a:pt x="72" y="80"/>
                      <a:pt x="71" y="79"/>
                      <a:pt x="71" y="81"/>
                    </a:cubicBezTo>
                    <a:cubicBezTo>
                      <a:pt x="70" y="83"/>
                      <a:pt x="70" y="87"/>
                      <a:pt x="69" y="88"/>
                    </a:cubicBezTo>
                    <a:cubicBezTo>
                      <a:pt x="68" y="89"/>
                      <a:pt x="65" y="90"/>
                      <a:pt x="65" y="91"/>
                    </a:cubicBezTo>
                    <a:cubicBezTo>
                      <a:pt x="65" y="91"/>
                      <a:pt x="67" y="92"/>
                      <a:pt x="66" y="93"/>
                    </a:cubicBezTo>
                    <a:cubicBezTo>
                      <a:pt x="66" y="94"/>
                      <a:pt x="66" y="95"/>
                      <a:pt x="65" y="95"/>
                    </a:cubicBezTo>
                    <a:cubicBezTo>
                      <a:pt x="64" y="95"/>
                      <a:pt x="63" y="95"/>
                      <a:pt x="63" y="96"/>
                    </a:cubicBezTo>
                    <a:cubicBezTo>
                      <a:pt x="63" y="96"/>
                      <a:pt x="64" y="96"/>
                      <a:pt x="64" y="97"/>
                    </a:cubicBezTo>
                    <a:cubicBezTo>
                      <a:pt x="64" y="98"/>
                      <a:pt x="63" y="98"/>
                      <a:pt x="63" y="99"/>
                    </a:cubicBezTo>
                    <a:cubicBezTo>
                      <a:pt x="63" y="100"/>
                      <a:pt x="63" y="100"/>
                      <a:pt x="62" y="101"/>
                    </a:cubicBezTo>
                    <a:cubicBezTo>
                      <a:pt x="61" y="102"/>
                      <a:pt x="60" y="102"/>
                      <a:pt x="59" y="103"/>
                    </a:cubicBezTo>
                    <a:cubicBezTo>
                      <a:pt x="58" y="102"/>
                      <a:pt x="57" y="101"/>
                      <a:pt x="55" y="100"/>
                    </a:cubicBezTo>
                    <a:cubicBezTo>
                      <a:pt x="50" y="96"/>
                      <a:pt x="43" y="92"/>
                      <a:pt x="43" y="91"/>
                    </a:cubicBezTo>
                    <a:cubicBezTo>
                      <a:pt x="43" y="90"/>
                      <a:pt x="43" y="90"/>
                      <a:pt x="43" y="89"/>
                    </a:cubicBezTo>
                    <a:cubicBezTo>
                      <a:pt x="43" y="88"/>
                      <a:pt x="43" y="87"/>
                      <a:pt x="43" y="86"/>
                    </a:cubicBezTo>
                    <a:cubicBezTo>
                      <a:pt x="42" y="85"/>
                      <a:pt x="41" y="84"/>
                      <a:pt x="39" y="83"/>
                    </a:cubicBezTo>
                    <a:cubicBezTo>
                      <a:pt x="38" y="83"/>
                      <a:pt x="38" y="82"/>
                      <a:pt x="37" y="82"/>
                    </a:cubicBezTo>
                    <a:cubicBezTo>
                      <a:pt x="36" y="81"/>
                      <a:pt x="23" y="74"/>
                      <a:pt x="13" y="68"/>
                    </a:cubicBezTo>
                    <a:cubicBezTo>
                      <a:pt x="8" y="65"/>
                      <a:pt x="3" y="63"/>
                      <a:pt x="1" y="62"/>
                    </a:cubicBezTo>
                    <a:cubicBezTo>
                      <a:pt x="1" y="61"/>
                      <a:pt x="0" y="55"/>
                      <a:pt x="1" y="53"/>
                    </a:cubicBezTo>
                    <a:cubicBezTo>
                      <a:pt x="1" y="53"/>
                      <a:pt x="1" y="53"/>
                      <a:pt x="1" y="53"/>
                    </a:cubicBezTo>
                    <a:cubicBezTo>
                      <a:pt x="1" y="52"/>
                      <a:pt x="1" y="52"/>
                      <a:pt x="1" y="51"/>
                    </a:cubicBezTo>
                    <a:cubicBezTo>
                      <a:pt x="1" y="50"/>
                      <a:pt x="1" y="49"/>
                      <a:pt x="2" y="49"/>
                    </a:cubicBezTo>
                    <a:cubicBezTo>
                      <a:pt x="2" y="49"/>
                      <a:pt x="2" y="49"/>
                      <a:pt x="2" y="49"/>
                    </a:cubicBezTo>
                    <a:cubicBezTo>
                      <a:pt x="2" y="49"/>
                      <a:pt x="3" y="47"/>
                      <a:pt x="4" y="45"/>
                    </a:cubicBezTo>
                    <a:cubicBezTo>
                      <a:pt x="6" y="44"/>
                      <a:pt x="7" y="42"/>
                      <a:pt x="8" y="41"/>
                    </a:cubicBezTo>
                    <a:cubicBezTo>
                      <a:pt x="8" y="40"/>
                      <a:pt x="10" y="37"/>
                      <a:pt x="11" y="34"/>
                    </a:cubicBezTo>
                    <a:cubicBezTo>
                      <a:pt x="12" y="32"/>
                      <a:pt x="13" y="30"/>
                      <a:pt x="13" y="29"/>
                    </a:cubicBezTo>
                    <a:cubicBezTo>
                      <a:pt x="13" y="28"/>
                      <a:pt x="12" y="27"/>
                      <a:pt x="12" y="27"/>
                    </a:cubicBezTo>
                    <a:cubicBezTo>
                      <a:pt x="12" y="27"/>
                      <a:pt x="12" y="27"/>
                      <a:pt x="12" y="27"/>
                    </a:cubicBezTo>
                    <a:cubicBezTo>
                      <a:pt x="12" y="27"/>
                      <a:pt x="12" y="27"/>
                      <a:pt x="12" y="27"/>
                    </a:cubicBezTo>
                    <a:cubicBezTo>
                      <a:pt x="12" y="27"/>
                      <a:pt x="12" y="27"/>
                      <a:pt x="12" y="27"/>
                    </a:cubicBezTo>
                    <a:cubicBezTo>
                      <a:pt x="12" y="26"/>
                      <a:pt x="12" y="26"/>
                      <a:pt x="12" y="25"/>
                    </a:cubicBezTo>
                    <a:cubicBezTo>
                      <a:pt x="12" y="25"/>
                      <a:pt x="13" y="25"/>
                      <a:pt x="13" y="24"/>
                    </a:cubicBezTo>
                    <a:cubicBezTo>
                      <a:pt x="13" y="24"/>
                      <a:pt x="12" y="23"/>
                      <a:pt x="11" y="21"/>
                    </a:cubicBezTo>
                    <a:cubicBezTo>
                      <a:pt x="11" y="21"/>
                      <a:pt x="11" y="21"/>
                      <a:pt x="11" y="21"/>
                    </a:cubicBezTo>
                    <a:cubicBezTo>
                      <a:pt x="10" y="20"/>
                      <a:pt x="8" y="17"/>
                      <a:pt x="8" y="17"/>
                    </a:cubicBezTo>
                    <a:cubicBezTo>
                      <a:pt x="8" y="16"/>
                      <a:pt x="7" y="14"/>
                      <a:pt x="7" y="13"/>
                    </a:cubicBezTo>
                    <a:cubicBezTo>
                      <a:pt x="7" y="12"/>
                      <a:pt x="7" y="11"/>
                      <a:pt x="7" y="11"/>
                    </a:cubicBezTo>
                    <a:cubicBezTo>
                      <a:pt x="7" y="11"/>
                      <a:pt x="7" y="11"/>
                      <a:pt x="7" y="11"/>
                    </a:cubicBezTo>
                    <a:cubicBezTo>
                      <a:pt x="7" y="10"/>
                      <a:pt x="6" y="10"/>
                      <a:pt x="5" y="9"/>
                    </a:cubicBezTo>
                    <a:cubicBezTo>
                      <a:pt x="5" y="9"/>
                      <a:pt x="4" y="9"/>
                      <a:pt x="4" y="9"/>
                    </a:cubicBezTo>
                    <a:cubicBezTo>
                      <a:pt x="4" y="9"/>
                      <a:pt x="3" y="7"/>
                      <a:pt x="3" y="6"/>
                    </a:cubicBezTo>
                    <a:cubicBezTo>
                      <a:pt x="3" y="6"/>
                      <a:pt x="3" y="6"/>
                      <a:pt x="3" y="6"/>
                    </a:cubicBezTo>
                    <a:cubicBezTo>
                      <a:pt x="2" y="6"/>
                      <a:pt x="2" y="5"/>
                      <a:pt x="2" y="5"/>
                    </a:cubicBezTo>
                    <a:cubicBezTo>
                      <a:pt x="4" y="3"/>
                      <a:pt x="5" y="1"/>
                      <a:pt x="6" y="1"/>
                    </a:cubicBezTo>
                    <a:cubicBezTo>
                      <a:pt x="7" y="1"/>
                      <a:pt x="9" y="0"/>
                      <a:pt x="11" y="0"/>
                    </a:cubicBezTo>
                    <a:cubicBezTo>
                      <a:pt x="15" y="0"/>
                      <a:pt x="21" y="0"/>
                      <a:pt x="21" y="0"/>
                    </a:cubicBezTo>
                    <a:cubicBezTo>
                      <a:pt x="22" y="0"/>
                      <a:pt x="22" y="1"/>
                      <a:pt x="23" y="1"/>
                    </a:cubicBezTo>
                    <a:cubicBezTo>
                      <a:pt x="23" y="1"/>
                      <a:pt x="23" y="1"/>
                      <a:pt x="23" y="1"/>
                    </a:cubicBezTo>
                    <a:cubicBezTo>
                      <a:pt x="23" y="2"/>
                      <a:pt x="24" y="2"/>
                      <a:pt x="24" y="3"/>
                    </a:cubicBezTo>
                    <a:cubicBezTo>
                      <a:pt x="25" y="3"/>
                      <a:pt x="27" y="3"/>
                      <a:pt x="28" y="3"/>
                    </a:cubicBezTo>
                    <a:cubicBezTo>
                      <a:pt x="30" y="3"/>
                      <a:pt x="31" y="3"/>
                      <a:pt x="31" y="3"/>
                    </a:cubicBezTo>
                    <a:cubicBezTo>
                      <a:pt x="32" y="3"/>
                      <a:pt x="34" y="4"/>
                      <a:pt x="36" y="6"/>
                    </a:cubicBezTo>
                    <a:cubicBezTo>
                      <a:pt x="40" y="8"/>
                      <a:pt x="45" y="12"/>
                      <a:pt x="47" y="12"/>
                    </a:cubicBezTo>
                    <a:cubicBezTo>
                      <a:pt x="48" y="12"/>
                      <a:pt x="51" y="12"/>
                      <a:pt x="53" y="13"/>
                    </a:cubicBezTo>
                    <a:cubicBezTo>
                      <a:pt x="55" y="13"/>
                      <a:pt x="57" y="13"/>
                      <a:pt x="58" y="13"/>
                    </a:cubicBezTo>
                    <a:cubicBezTo>
                      <a:pt x="59" y="13"/>
                      <a:pt x="59" y="13"/>
                      <a:pt x="60" y="14"/>
                    </a:cubicBezTo>
                    <a:cubicBezTo>
                      <a:pt x="61" y="14"/>
                      <a:pt x="63" y="14"/>
                      <a:pt x="64" y="14"/>
                    </a:cubicBezTo>
                    <a:cubicBezTo>
                      <a:pt x="64" y="13"/>
                      <a:pt x="65" y="12"/>
                      <a:pt x="65" y="12"/>
                    </a:cubicBezTo>
                    <a:cubicBezTo>
                      <a:pt x="66" y="10"/>
                      <a:pt x="66" y="9"/>
                      <a:pt x="67" y="9"/>
                    </a:cubicBezTo>
                    <a:cubicBezTo>
                      <a:pt x="67" y="9"/>
                      <a:pt x="70" y="8"/>
                      <a:pt x="72" y="7"/>
                    </a:cubicBezTo>
                    <a:cubicBezTo>
                      <a:pt x="74" y="6"/>
                      <a:pt x="76" y="4"/>
                      <a:pt x="76" y="4"/>
                    </a:cubicBezTo>
                    <a:cubicBezTo>
                      <a:pt x="76" y="4"/>
                      <a:pt x="77" y="5"/>
                      <a:pt x="78" y="6"/>
                    </a:cubicBezTo>
                    <a:cubicBezTo>
                      <a:pt x="79" y="7"/>
                      <a:pt x="80" y="8"/>
                      <a:pt x="81" y="8"/>
                    </a:cubicBezTo>
                    <a:cubicBezTo>
                      <a:pt x="81" y="8"/>
                      <a:pt x="83" y="8"/>
                      <a:pt x="84" y="8"/>
                    </a:cubicBezTo>
                    <a:cubicBezTo>
                      <a:pt x="85" y="8"/>
                      <a:pt x="86" y="8"/>
                      <a:pt x="87" y="8"/>
                    </a:cubicBezTo>
                    <a:cubicBezTo>
                      <a:pt x="86" y="8"/>
                      <a:pt x="86" y="9"/>
                      <a:pt x="86" y="10"/>
                    </a:cubicBezTo>
                    <a:cubicBezTo>
                      <a:pt x="86" y="10"/>
                      <a:pt x="85" y="11"/>
                      <a:pt x="84" y="12"/>
                    </a:cubicBezTo>
                    <a:cubicBezTo>
                      <a:pt x="82" y="14"/>
                      <a:pt x="78" y="19"/>
                      <a:pt x="78" y="20"/>
                    </a:cubicBezTo>
                    <a:cubicBezTo>
                      <a:pt x="78" y="20"/>
                      <a:pt x="78" y="20"/>
                      <a:pt x="78" y="20"/>
                    </a:cubicBezTo>
                    <a:cubicBezTo>
                      <a:pt x="78" y="20"/>
                      <a:pt x="78" y="20"/>
                      <a:pt x="78" y="20"/>
                    </a:cubicBezTo>
                    <a:cubicBezTo>
                      <a:pt x="78" y="25"/>
                      <a:pt x="78" y="60"/>
                      <a:pt x="79" y="62"/>
                    </a:cubicBezTo>
                    <a:cubicBezTo>
                      <a:pt x="79" y="63"/>
                      <a:pt x="82" y="66"/>
                      <a:pt x="84" y="69"/>
                    </a:cubicBezTo>
                    <a:cubicBezTo>
                      <a:pt x="85" y="70"/>
                      <a:pt x="85" y="70"/>
                      <a:pt x="85" y="7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09" name="Freeform 21">
                <a:extLst>
                  <a:ext uri="{FF2B5EF4-FFF2-40B4-BE49-F238E27FC236}">
                    <a16:creationId xmlns:a16="http://schemas.microsoft.com/office/drawing/2014/main" id="{41236B70-4BE1-3B4C-9C29-F6D0142E991F}"/>
                  </a:ext>
                </a:extLst>
              </p:cNvPr>
              <p:cNvSpPr>
                <a:spLocks/>
              </p:cNvSpPr>
              <p:nvPr/>
            </p:nvSpPr>
            <p:spPr bwMode="auto">
              <a:xfrm>
                <a:off x="5111750" y="3700463"/>
                <a:ext cx="377825" cy="290513"/>
              </a:xfrm>
              <a:custGeom>
                <a:avLst/>
                <a:gdLst>
                  <a:gd name="T0" fmla="*/ 93 w 164"/>
                  <a:gd name="T1" fmla="*/ 16 h 126"/>
                  <a:gd name="T2" fmla="*/ 80 w 164"/>
                  <a:gd name="T3" fmla="*/ 5 h 126"/>
                  <a:gd name="T4" fmla="*/ 77 w 164"/>
                  <a:gd name="T5" fmla="*/ 3 h 126"/>
                  <a:gd name="T6" fmla="*/ 74 w 164"/>
                  <a:gd name="T7" fmla="*/ 3 h 126"/>
                  <a:gd name="T8" fmla="*/ 72 w 164"/>
                  <a:gd name="T9" fmla="*/ 3 h 126"/>
                  <a:gd name="T10" fmla="*/ 67 w 164"/>
                  <a:gd name="T11" fmla="*/ 2 h 126"/>
                  <a:gd name="T12" fmla="*/ 59 w 164"/>
                  <a:gd name="T13" fmla="*/ 3 h 126"/>
                  <a:gd name="T14" fmla="*/ 57 w 164"/>
                  <a:gd name="T15" fmla="*/ 1 h 126"/>
                  <a:gd name="T16" fmla="*/ 54 w 164"/>
                  <a:gd name="T17" fmla="*/ 1 h 126"/>
                  <a:gd name="T18" fmla="*/ 49 w 164"/>
                  <a:gd name="T19" fmla="*/ 6 h 126"/>
                  <a:gd name="T20" fmla="*/ 46 w 164"/>
                  <a:gd name="T21" fmla="*/ 5 h 126"/>
                  <a:gd name="T22" fmla="*/ 39 w 164"/>
                  <a:gd name="T23" fmla="*/ 7 h 126"/>
                  <a:gd name="T24" fmla="*/ 34 w 164"/>
                  <a:gd name="T25" fmla="*/ 23 h 126"/>
                  <a:gd name="T26" fmla="*/ 28 w 164"/>
                  <a:gd name="T27" fmla="*/ 27 h 126"/>
                  <a:gd name="T28" fmla="*/ 25 w 164"/>
                  <a:gd name="T29" fmla="*/ 32 h 126"/>
                  <a:gd name="T30" fmla="*/ 22 w 164"/>
                  <a:gd name="T31" fmla="*/ 44 h 126"/>
                  <a:gd name="T32" fmla="*/ 17 w 164"/>
                  <a:gd name="T33" fmla="*/ 45 h 126"/>
                  <a:gd name="T34" fmla="*/ 14 w 164"/>
                  <a:gd name="T35" fmla="*/ 49 h 126"/>
                  <a:gd name="T36" fmla="*/ 13 w 164"/>
                  <a:gd name="T37" fmla="*/ 55 h 126"/>
                  <a:gd name="T38" fmla="*/ 12 w 164"/>
                  <a:gd name="T39" fmla="*/ 65 h 126"/>
                  <a:gd name="T40" fmla="*/ 10 w 164"/>
                  <a:gd name="T41" fmla="*/ 72 h 126"/>
                  <a:gd name="T42" fmla="*/ 2 w 164"/>
                  <a:gd name="T43" fmla="*/ 72 h 126"/>
                  <a:gd name="T44" fmla="*/ 0 w 164"/>
                  <a:gd name="T45" fmla="*/ 76 h 126"/>
                  <a:gd name="T46" fmla="*/ 7 w 164"/>
                  <a:gd name="T47" fmla="*/ 79 h 126"/>
                  <a:gd name="T48" fmla="*/ 13 w 164"/>
                  <a:gd name="T49" fmla="*/ 86 h 126"/>
                  <a:gd name="T50" fmla="*/ 20 w 164"/>
                  <a:gd name="T51" fmla="*/ 91 h 126"/>
                  <a:gd name="T52" fmla="*/ 22 w 164"/>
                  <a:gd name="T53" fmla="*/ 100 h 126"/>
                  <a:gd name="T54" fmla="*/ 26 w 164"/>
                  <a:gd name="T55" fmla="*/ 103 h 126"/>
                  <a:gd name="T56" fmla="*/ 31 w 164"/>
                  <a:gd name="T57" fmla="*/ 106 h 126"/>
                  <a:gd name="T58" fmla="*/ 31 w 164"/>
                  <a:gd name="T59" fmla="*/ 110 h 126"/>
                  <a:gd name="T60" fmla="*/ 33 w 164"/>
                  <a:gd name="T61" fmla="*/ 114 h 126"/>
                  <a:gd name="T62" fmla="*/ 41 w 164"/>
                  <a:gd name="T63" fmla="*/ 115 h 126"/>
                  <a:gd name="T64" fmla="*/ 62 w 164"/>
                  <a:gd name="T65" fmla="*/ 125 h 126"/>
                  <a:gd name="T66" fmla="*/ 72 w 164"/>
                  <a:gd name="T67" fmla="*/ 126 h 126"/>
                  <a:gd name="T68" fmla="*/ 80 w 164"/>
                  <a:gd name="T69" fmla="*/ 119 h 126"/>
                  <a:gd name="T70" fmla="*/ 90 w 164"/>
                  <a:gd name="T71" fmla="*/ 120 h 126"/>
                  <a:gd name="T72" fmla="*/ 97 w 164"/>
                  <a:gd name="T73" fmla="*/ 119 h 126"/>
                  <a:gd name="T74" fmla="*/ 107 w 164"/>
                  <a:gd name="T75" fmla="*/ 117 h 126"/>
                  <a:gd name="T76" fmla="*/ 121 w 164"/>
                  <a:gd name="T77" fmla="*/ 110 h 126"/>
                  <a:gd name="T78" fmla="*/ 145 w 164"/>
                  <a:gd name="T79" fmla="*/ 95 h 126"/>
                  <a:gd name="T80" fmla="*/ 159 w 164"/>
                  <a:gd name="T81" fmla="*/ 81 h 126"/>
                  <a:gd name="T82" fmla="*/ 161 w 164"/>
                  <a:gd name="T83" fmla="*/ 76 h 126"/>
                  <a:gd name="T84" fmla="*/ 121 w 164"/>
                  <a:gd name="T85" fmla="*/ 65 h 126"/>
                  <a:gd name="T86" fmla="*/ 112 w 164"/>
                  <a:gd name="T87" fmla="*/ 56 h 126"/>
                  <a:gd name="T88" fmla="*/ 105 w 164"/>
                  <a:gd name="T89" fmla="*/ 42 h 126"/>
                  <a:gd name="T90" fmla="*/ 97 w 164"/>
                  <a:gd name="T91" fmla="*/ 43 h 126"/>
                  <a:gd name="T92" fmla="*/ 96 w 164"/>
                  <a:gd name="T93" fmla="*/ 41 h 126"/>
                  <a:gd name="T94" fmla="*/ 103 w 164"/>
                  <a:gd name="T95" fmla="*/ 2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4" h="126">
                    <a:moveTo>
                      <a:pt x="103" y="25"/>
                    </a:moveTo>
                    <a:cubicBezTo>
                      <a:pt x="102" y="25"/>
                      <a:pt x="102" y="25"/>
                      <a:pt x="102" y="25"/>
                    </a:cubicBezTo>
                    <a:cubicBezTo>
                      <a:pt x="101" y="25"/>
                      <a:pt x="97" y="20"/>
                      <a:pt x="93" y="16"/>
                    </a:cubicBezTo>
                    <a:cubicBezTo>
                      <a:pt x="89" y="11"/>
                      <a:pt x="86" y="7"/>
                      <a:pt x="85" y="7"/>
                    </a:cubicBezTo>
                    <a:cubicBezTo>
                      <a:pt x="85" y="7"/>
                      <a:pt x="84" y="7"/>
                      <a:pt x="84" y="7"/>
                    </a:cubicBezTo>
                    <a:cubicBezTo>
                      <a:pt x="82" y="6"/>
                      <a:pt x="80" y="6"/>
                      <a:pt x="80" y="5"/>
                    </a:cubicBezTo>
                    <a:cubicBezTo>
                      <a:pt x="80" y="5"/>
                      <a:pt x="79" y="4"/>
                      <a:pt x="79" y="4"/>
                    </a:cubicBezTo>
                    <a:cubicBezTo>
                      <a:pt x="79" y="3"/>
                      <a:pt x="79" y="3"/>
                      <a:pt x="78" y="3"/>
                    </a:cubicBezTo>
                    <a:cubicBezTo>
                      <a:pt x="78" y="3"/>
                      <a:pt x="78" y="3"/>
                      <a:pt x="77" y="3"/>
                    </a:cubicBezTo>
                    <a:cubicBezTo>
                      <a:pt x="76" y="4"/>
                      <a:pt x="75" y="4"/>
                      <a:pt x="75" y="4"/>
                    </a:cubicBezTo>
                    <a:cubicBezTo>
                      <a:pt x="75" y="4"/>
                      <a:pt x="75" y="4"/>
                      <a:pt x="75" y="4"/>
                    </a:cubicBezTo>
                    <a:cubicBezTo>
                      <a:pt x="74" y="4"/>
                      <a:pt x="74" y="4"/>
                      <a:pt x="74" y="3"/>
                    </a:cubicBezTo>
                    <a:cubicBezTo>
                      <a:pt x="73" y="3"/>
                      <a:pt x="73" y="3"/>
                      <a:pt x="72" y="3"/>
                    </a:cubicBezTo>
                    <a:cubicBezTo>
                      <a:pt x="72" y="3"/>
                      <a:pt x="72" y="3"/>
                      <a:pt x="72" y="3"/>
                    </a:cubicBezTo>
                    <a:cubicBezTo>
                      <a:pt x="72" y="3"/>
                      <a:pt x="72" y="3"/>
                      <a:pt x="72" y="3"/>
                    </a:cubicBezTo>
                    <a:cubicBezTo>
                      <a:pt x="71" y="4"/>
                      <a:pt x="70" y="4"/>
                      <a:pt x="69" y="4"/>
                    </a:cubicBezTo>
                    <a:cubicBezTo>
                      <a:pt x="68" y="4"/>
                      <a:pt x="68" y="3"/>
                      <a:pt x="67" y="3"/>
                    </a:cubicBezTo>
                    <a:cubicBezTo>
                      <a:pt x="67" y="3"/>
                      <a:pt x="67" y="2"/>
                      <a:pt x="67" y="2"/>
                    </a:cubicBezTo>
                    <a:cubicBezTo>
                      <a:pt x="66" y="3"/>
                      <a:pt x="65" y="3"/>
                      <a:pt x="65" y="3"/>
                    </a:cubicBezTo>
                    <a:cubicBezTo>
                      <a:pt x="63" y="4"/>
                      <a:pt x="61" y="5"/>
                      <a:pt x="60" y="5"/>
                    </a:cubicBezTo>
                    <a:cubicBezTo>
                      <a:pt x="60" y="4"/>
                      <a:pt x="60" y="4"/>
                      <a:pt x="59" y="3"/>
                    </a:cubicBezTo>
                    <a:cubicBezTo>
                      <a:pt x="59" y="2"/>
                      <a:pt x="58" y="1"/>
                      <a:pt x="58" y="1"/>
                    </a:cubicBezTo>
                    <a:cubicBezTo>
                      <a:pt x="58" y="1"/>
                      <a:pt x="58" y="1"/>
                      <a:pt x="58" y="1"/>
                    </a:cubicBezTo>
                    <a:cubicBezTo>
                      <a:pt x="57" y="1"/>
                      <a:pt x="57" y="1"/>
                      <a:pt x="57" y="1"/>
                    </a:cubicBezTo>
                    <a:cubicBezTo>
                      <a:pt x="56" y="1"/>
                      <a:pt x="55" y="1"/>
                      <a:pt x="55" y="1"/>
                    </a:cubicBezTo>
                    <a:cubicBezTo>
                      <a:pt x="54" y="1"/>
                      <a:pt x="54" y="1"/>
                      <a:pt x="54" y="1"/>
                    </a:cubicBezTo>
                    <a:cubicBezTo>
                      <a:pt x="54" y="1"/>
                      <a:pt x="54" y="1"/>
                      <a:pt x="54" y="1"/>
                    </a:cubicBezTo>
                    <a:cubicBezTo>
                      <a:pt x="54" y="1"/>
                      <a:pt x="54" y="0"/>
                      <a:pt x="54" y="0"/>
                    </a:cubicBezTo>
                    <a:cubicBezTo>
                      <a:pt x="53" y="0"/>
                      <a:pt x="53" y="1"/>
                      <a:pt x="52" y="2"/>
                    </a:cubicBezTo>
                    <a:cubicBezTo>
                      <a:pt x="51" y="4"/>
                      <a:pt x="50" y="6"/>
                      <a:pt x="49" y="6"/>
                    </a:cubicBezTo>
                    <a:cubicBezTo>
                      <a:pt x="49" y="6"/>
                      <a:pt x="48" y="5"/>
                      <a:pt x="48" y="5"/>
                    </a:cubicBezTo>
                    <a:cubicBezTo>
                      <a:pt x="47" y="5"/>
                      <a:pt x="47" y="4"/>
                      <a:pt x="47" y="4"/>
                    </a:cubicBezTo>
                    <a:cubicBezTo>
                      <a:pt x="46" y="5"/>
                      <a:pt x="46" y="5"/>
                      <a:pt x="46" y="5"/>
                    </a:cubicBezTo>
                    <a:cubicBezTo>
                      <a:pt x="45" y="6"/>
                      <a:pt x="45" y="6"/>
                      <a:pt x="44" y="6"/>
                    </a:cubicBezTo>
                    <a:cubicBezTo>
                      <a:pt x="44" y="6"/>
                      <a:pt x="42" y="7"/>
                      <a:pt x="41" y="7"/>
                    </a:cubicBezTo>
                    <a:cubicBezTo>
                      <a:pt x="40" y="7"/>
                      <a:pt x="39" y="7"/>
                      <a:pt x="39" y="7"/>
                    </a:cubicBezTo>
                    <a:cubicBezTo>
                      <a:pt x="39" y="8"/>
                      <a:pt x="37" y="14"/>
                      <a:pt x="36" y="18"/>
                    </a:cubicBezTo>
                    <a:cubicBezTo>
                      <a:pt x="35" y="21"/>
                      <a:pt x="35" y="23"/>
                      <a:pt x="34" y="23"/>
                    </a:cubicBezTo>
                    <a:cubicBezTo>
                      <a:pt x="34" y="23"/>
                      <a:pt x="34" y="23"/>
                      <a:pt x="34" y="23"/>
                    </a:cubicBezTo>
                    <a:cubicBezTo>
                      <a:pt x="33" y="23"/>
                      <a:pt x="33" y="24"/>
                      <a:pt x="32" y="24"/>
                    </a:cubicBezTo>
                    <a:cubicBezTo>
                      <a:pt x="31" y="24"/>
                      <a:pt x="30" y="24"/>
                      <a:pt x="30" y="24"/>
                    </a:cubicBezTo>
                    <a:cubicBezTo>
                      <a:pt x="29" y="24"/>
                      <a:pt x="29" y="26"/>
                      <a:pt x="28" y="27"/>
                    </a:cubicBezTo>
                    <a:cubicBezTo>
                      <a:pt x="27" y="29"/>
                      <a:pt x="27" y="30"/>
                      <a:pt x="26" y="31"/>
                    </a:cubicBezTo>
                    <a:cubicBezTo>
                      <a:pt x="26" y="31"/>
                      <a:pt x="26" y="31"/>
                      <a:pt x="26" y="31"/>
                    </a:cubicBezTo>
                    <a:cubicBezTo>
                      <a:pt x="26" y="31"/>
                      <a:pt x="26" y="31"/>
                      <a:pt x="25" y="32"/>
                    </a:cubicBezTo>
                    <a:cubicBezTo>
                      <a:pt x="25" y="32"/>
                      <a:pt x="24" y="32"/>
                      <a:pt x="24" y="33"/>
                    </a:cubicBezTo>
                    <a:cubicBezTo>
                      <a:pt x="23" y="34"/>
                      <a:pt x="23" y="37"/>
                      <a:pt x="23" y="39"/>
                    </a:cubicBezTo>
                    <a:cubicBezTo>
                      <a:pt x="22" y="41"/>
                      <a:pt x="22" y="44"/>
                      <a:pt x="22" y="44"/>
                    </a:cubicBezTo>
                    <a:cubicBezTo>
                      <a:pt x="21" y="44"/>
                      <a:pt x="21" y="45"/>
                      <a:pt x="20" y="45"/>
                    </a:cubicBezTo>
                    <a:cubicBezTo>
                      <a:pt x="20" y="46"/>
                      <a:pt x="19" y="46"/>
                      <a:pt x="19" y="46"/>
                    </a:cubicBezTo>
                    <a:cubicBezTo>
                      <a:pt x="18" y="46"/>
                      <a:pt x="18" y="46"/>
                      <a:pt x="17" y="45"/>
                    </a:cubicBezTo>
                    <a:cubicBezTo>
                      <a:pt x="17" y="45"/>
                      <a:pt x="16" y="45"/>
                      <a:pt x="16" y="45"/>
                    </a:cubicBezTo>
                    <a:cubicBezTo>
                      <a:pt x="16" y="45"/>
                      <a:pt x="15" y="46"/>
                      <a:pt x="15" y="47"/>
                    </a:cubicBezTo>
                    <a:cubicBezTo>
                      <a:pt x="15" y="48"/>
                      <a:pt x="14" y="48"/>
                      <a:pt x="14" y="49"/>
                    </a:cubicBezTo>
                    <a:cubicBezTo>
                      <a:pt x="14" y="49"/>
                      <a:pt x="14" y="51"/>
                      <a:pt x="14" y="52"/>
                    </a:cubicBezTo>
                    <a:cubicBezTo>
                      <a:pt x="14" y="53"/>
                      <a:pt x="14" y="54"/>
                      <a:pt x="13" y="55"/>
                    </a:cubicBezTo>
                    <a:cubicBezTo>
                      <a:pt x="13" y="55"/>
                      <a:pt x="13" y="55"/>
                      <a:pt x="13" y="55"/>
                    </a:cubicBezTo>
                    <a:cubicBezTo>
                      <a:pt x="13" y="55"/>
                      <a:pt x="13" y="56"/>
                      <a:pt x="12" y="57"/>
                    </a:cubicBezTo>
                    <a:cubicBezTo>
                      <a:pt x="12" y="58"/>
                      <a:pt x="12" y="60"/>
                      <a:pt x="12" y="61"/>
                    </a:cubicBezTo>
                    <a:cubicBezTo>
                      <a:pt x="12" y="62"/>
                      <a:pt x="12" y="64"/>
                      <a:pt x="12" y="65"/>
                    </a:cubicBezTo>
                    <a:cubicBezTo>
                      <a:pt x="12" y="67"/>
                      <a:pt x="12" y="68"/>
                      <a:pt x="12" y="69"/>
                    </a:cubicBezTo>
                    <a:cubicBezTo>
                      <a:pt x="12" y="69"/>
                      <a:pt x="12" y="69"/>
                      <a:pt x="12" y="69"/>
                    </a:cubicBezTo>
                    <a:cubicBezTo>
                      <a:pt x="12" y="70"/>
                      <a:pt x="12" y="71"/>
                      <a:pt x="10" y="72"/>
                    </a:cubicBezTo>
                    <a:cubicBezTo>
                      <a:pt x="10" y="72"/>
                      <a:pt x="8" y="72"/>
                      <a:pt x="7" y="72"/>
                    </a:cubicBezTo>
                    <a:cubicBezTo>
                      <a:pt x="5" y="72"/>
                      <a:pt x="3" y="72"/>
                      <a:pt x="2" y="72"/>
                    </a:cubicBezTo>
                    <a:cubicBezTo>
                      <a:pt x="2" y="72"/>
                      <a:pt x="2" y="72"/>
                      <a:pt x="2" y="72"/>
                    </a:cubicBezTo>
                    <a:cubicBezTo>
                      <a:pt x="2" y="72"/>
                      <a:pt x="2" y="72"/>
                      <a:pt x="2" y="72"/>
                    </a:cubicBezTo>
                    <a:cubicBezTo>
                      <a:pt x="1" y="72"/>
                      <a:pt x="1" y="73"/>
                      <a:pt x="1" y="74"/>
                    </a:cubicBezTo>
                    <a:cubicBezTo>
                      <a:pt x="0" y="75"/>
                      <a:pt x="0" y="75"/>
                      <a:pt x="0" y="76"/>
                    </a:cubicBezTo>
                    <a:cubicBezTo>
                      <a:pt x="1" y="76"/>
                      <a:pt x="2" y="76"/>
                      <a:pt x="3" y="77"/>
                    </a:cubicBezTo>
                    <a:cubicBezTo>
                      <a:pt x="5" y="78"/>
                      <a:pt x="6" y="78"/>
                      <a:pt x="7" y="79"/>
                    </a:cubicBezTo>
                    <a:cubicBezTo>
                      <a:pt x="7" y="79"/>
                      <a:pt x="7" y="79"/>
                      <a:pt x="7" y="79"/>
                    </a:cubicBezTo>
                    <a:cubicBezTo>
                      <a:pt x="8" y="79"/>
                      <a:pt x="12" y="84"/>
                      <a:pt x="13" y="86"/>
                    </a:cubicBezTo>
                    <a:cubicBezTo>
                      <a:pt x="13" y="86"/>
                      <a:pt x="13" y="86"/>
                      <a:pt x="13" y="86"/>
                    </a:cubicBezTo>
                    <a:cubicBezTo>
                      <a:pt x="13" y="86"/>
                      <a:pt x="13" y="86"/>
                      <a:pt x="13" y="86"/>
                    </a:cubicBezTo>
                    <a:cubicBezTo>
                      <a:pt x="13" y="86"/>
                      <a:pt x="13" y="86"/>
                      <a:pt x="13" y="86"/>
                    </a:cubicBezTo>
                    <a:cubicBezTo>
                      <a:pt x="14" y="87"/>
                      <a:pt x="14" y="87"/>
                      <a:pt x="15" y="88"/>
                    </a:cubicBezTo>
                    <a:cubicBezTo>
                      <a:pt x="17" y="89"/>
                      <a:pt x="20" y="90"/>
                      <a:pt x="20" y="91"/>
                    </a:cubicBezTo>
                    <a:cubicBezTo>
                      <a:pt x="20" y="91"/>
                      <a:pt x="20" y="91"/>
                      <a:pt x="20" y="91"/>
                    </a:cubicBezTo>
                    <a:cubicBezTo>
                      <a:pt x="20" y="92"/>
                      <a:pt x="21" y="95"/>
                      <a:pt x="22" y="98"/>
                    </a:cubicBezTo>
                    <a:cubicBezTo>
                      <a:pt x="22" y="99"/>
                      <a:pt x="22" y="100"/>
                      <a:pt x="22" y="100"/>
                    </a:cubicBezTo>
                    <a:cubicBezTo>
                      <a:pt x="23" y="101"/>
                      <a:pt x="25" y="102"/>
                      <a:pt x="26" y="103"/>
                    </a:cubicBezTo>
                    <a:cubicBezTo>
                      <a:pt x="26" y="103"/>
                      <a:pt x="26" y="103"/>
                      <a:pt x="26" y="103"/>
                    </a:cubicBezTo>
                    <a:cubicBezTo>
                      <a:pt x="26" y="103"/>
                      <a:pt x="26" y="103"/>
                      <a:pt x="26" y="103"/>
                    </a:cubicBezTo>
                    <a:cubicBezTo>
                      <a:pt x="26" y="104"/>
                      <a:pt x="27" y="104"/>
                      <a:pt x="28" y="104"/>
                    </a:cubicBezTo>
                    <a:cubicBezTo>
                      <a:pt x="29" y="105"/>
                      <a:pt x="31" y="105"/>
                      <a:pt x="31" y="106"/>
                    </a:cubicBezTo>
                    <a:cubicBezTo>
                      <a:pt x="31" y="106"/>
                      <a:pt x="31" y="106"/>
                      <a:pt x="31" y="106"/>
                    </a:cubicBezTo>
                    <a:cubicBezTo>
                      <a:pt x="32" y="106"/>
                      <a:pt x="31" y="108"/>
                      <a:pt x="31" y="109"/>
                    </a:cubicBezTo>
                    <a:cubicBezTo>
                      <a:pt x="31" y="109"/>
                      <a:pt x="31" y="110"/>
                      <a:pt x="31" y="110"/>
                    </a:cubicBezTo>
                    <a:cubicBezTo>
                      <a:pt x="31" y="110"/>
                      <a:pt x="31" y="110"/>
                      <a:pt x="31" y="110"/>
                    </a:cubicBezTo>
                    <a:cubicBezTo>
                      <a:pt x="31" y="110"/>
                      <a:pt x="31" y="112"/>
                      <a:pt x="31" y="112"/>
                    </a:cubicBezTo>
                    <a:cubicBezTo>
                      <a:pt x="32" y="113"/>
                      <a:pt x="32" y="113"/>
                      <a:pt x="33" y="114"/>
                    </a:cubicBezTo>
                    <a:cubicBezTo>
                      <a:pt x="33" y="114"/>
                      <a:pt x="33" y="114"/>
                      <a:pt x="33" y="114"/>
                    </a:cubicBezTo>
                    <a:cubicBezTo>
                      <a:pt x="33" y="114"/>
                      <a:pt x="33" y="114"/>
                      <a:pt x="34" y="115"/>
                    </a:cubicBezTo>
                    <a:cubicBezTo>
                      <a:pt x="34" y="115"/>
                      <a:pt x="36" y="115"/>
                      <a:pt x="37" y="115"/>
                    </a:cubicBezTo>
                    <a:cubicBezTo>
                      <a:pt x="39" y="115"/>
                      <a:pt x="40" y="115"/>
                      <a:pt x="41" y="115"/>
                    </a:cubicBezTo>
                    <a:cubicBezTo>
                      <a:pt x="41" y="115"/>
                      <a:pt x="43" y="116"/>
                      <a:pt x="45" y="118"/>
                    </a:cubicBezTo>
                    <a:cubicBezTo>
                      <a:pt x="49" y="121"/>
                      <a:pt x="55" y="124"/>
                      <a:pt x="56" y="124"/>
                    </a:cubicBezTo>
                    <a:cubicBezTo>
                      <a:pt x="57" y="124"/>
                      <a:pt x="60" y="124"/>
                      <a:pt x="62" y="125"/>
                    </a:cubicBezTo>
                    <a:cubicBezTo>
                      <a:pt x="64" y="125"/>
                      <a:pt x="66" y="125"/>
                      <a:pt x="67" y="125"/>
                    </a:cubicBezTo>
                    <a:cubicBezTo>
                      <a:pt x="68" y="125"/>
                      <a:pt x="68" y="125"/>
                      <a:pt x="69" y="125"/>
                    </a:cubicBezTo>
                    <a:cubicBezTo>
                      <a:pt x="70" y="126"/>
                      <a:pt x="71" y="126"/>
                      <a:pt x="72" y="126"/>
                    </a:cubicBezTo>
                    <a:cubicBezTo>
                      <a:pt x="72" y="125"/>
                      <a:pt x="73" y="125"/>
                      <a:pt x="73" y="124"/>
                    </a:cubicBezTo>
                    <a:cubicBezTo>
                      <a:pt x="74" y="123"/>
                      <a:pt x="75" y="122"/>
                      <a:pt x="76" y="121"/>
                    </a:cubicBezTo>
                    <a:cubicBezTo>
                      <a:pt x="76" y="121"/>
                      <a:pt x="78" y="120"/>
                      <a:pt x="80" y="119"/>
                    </a:cubicBezTo>
                    <a:cubicBezTo>
                      <a:pt x="82" y="118"/>
                      <a:pt x="84" y="116"/>
                      <a:pt x="85" y="116"/>
                    </a:cubicBezTo>
                    <a:cubicBezTo>
                      <a:pt x="86" y="116"/>
                      <a:pt x="87" y="117"/>
                      <a:pt x="88" y="118"/>
                    </a:cubicBezTo>
                    <a:cubicBezTo>
                      <a:pt x="89" y="119"/>
                      <a:pt x="90" y="120"/>
                      <a:pt x="90" y="120"/>
                    </a:cubicBezTo>
                    <a:cubicBezTo>
                      <a:pt x="91" y="120"/>
                      <a:pt x="92" y="120"/>
                      <a:pt x="93" y="120"/>
                    </a:cubicBezTo>
                    <a:cubicBezTo>
                      <a:pt x="95" y="120"/>
                      <a:pt x="96" y="120"/>
                      <a:pt x="96" y="120"/>
                    </a:cubicBezTo>
                    <a:cubicBezTo>
                      <a:pt x="96" y="119"/>
                      <a:pt x="97" y="119"/>
                      <a:pt x="97" y="119"/>
                    </a:cubicBezTo>
                    <a:cubicBezTo>
                      <a:pt x="98" y="119"/>
                      <a:pt x="98" y="118"/>
                      <a:pt x="100" y="118"/>
                    </a:cubicBezTo>
                    <a:cubicBezTo>
                      <a:pt x="101" y="118"/>
                      <a:pt x="102" y="117"/>
                      <a:pt x="103" y="117"/>
                    </a:cubicBezTo>
                    <a:cubicBezTo>
                      <a:pt x="104" y="117"/>
                      <a:pt x="106" y="117"/>
                      <a:pt x="107" y="117"/>
                    </a:cubicBezTo>
                    <a:cubicBezTo>
                      <a:pt x="107" y="116"/>
                      <a:pt x="109" y="115"/>
                      <a:pt x="110" y="114"/>
                    </a:cubicBezTo>
                    <a:cubicBezTo>
                      <a:pt x="113" y="112"/>
                      <a:pt x="115" y="110"/>
                      <a:pt x="117" y="110"/>
                    </a:cubicBezTo>
                    <a:cubicBezTo>
                      <a:pt x="117" y="110"/>
                      <a:pt x="119" y="110"/>
                      <a:pt x="121" y="110"/>
                    </a:cubicBezTo>
                    <a:cubicBezTo>
                      <a:pt x="125" y="110"/>
                      <a:pt x="130" y="110"/>
                      <a:pt x="131" y="110"/>
                    </a:cubicBezTo>
                    <a:cubicBezTo>
                      <a:pt x="132" y="109"/>
                      <a:pt x="134" y="106"/>
                      <a:pt x="137" y="103"/>
                    </a:cubicBezTo>
                    <a:cubicBezTo>
                      <a:pt x="141" y="100"/>
                      <a:pt x="144" y="96"/>
                      <a:pt x="145" y="95"/>
                    </a:cubicBezTo>
                    <a:cubicBezTo>
                      <a:pt x="145" y="95"/>
                      <a:pt x="145" y="95"/>
                      <a:pt x="145" y="95"/>
                    </a:cubicBezTo>
                    <a:cubicBezTo>
                      <a:pt x="145" y="94"/>
                      <a:pt x="147" y="92"/>
                      <a:pt x="150" y="89"/>
                    </a:cubicBezTo>
                    <a:cubicBezTo>
                      <a:pt x="153" y="86"/>
                      <a:pt x="157" y="82"/>
                      <a:pt x="159" y="81"/>
                    </a:cubicBezTo>
                    <a:cubicBezTo>
                      <a:pt x="160" y="80"/>
                      <a:pt x="162" y="78"/>
                      <a:pt x="163" y="77"/>
                    </a:cubicBezTo>
                    <a:cubicBezTo>
                      <a:pt x="164" y="77"/>
                      <a:pt x="164" y="76"/>
                      <a:pt x="164" y="76"/>
                    </a:cubicBezTo>
                    <a:cubicBezTo>
                      <a:pt x="164" y="76"/>
                      <a:pt x="163" y="76"/>
                      <a:pt x="161" y="76"/>
                    </a:cubicBezTo>
                    <a:cubicBezTo>
                      <a:pt x="159" y="77"/>
                      <a:pt x="156" y="77"/>
                      <a:pt x="154" y="77"/>
                    </a:cubicBezTo>
                    <a:cubicBezTo>
                      <a:pt x="154" y="76"/>
                      <a:pt x="153" y="76"/>
                      <a:pt x="151" y="76"/>
                    </a:cubicBezTo>
                    <a:cubicBezTo>
                      <a:pt x="143" y="73"/>
                      <a:pt x="123" y="66"/>
                      <a:pt x="121" y="65"/>
                    </a:cubicBezTo>
                    <a:cubicBezTo>
                      <a:pt x="120" y="64"/>
                      <a:pt x="119" y="64"/>
                      <a:pt x="117" y="63"/>
                    </a:cubicBezTo>
                    <a:cubicBezTo>
                      <a:pt x="116" y="62"/>
                      <a:pt x="114" y="61"/>
                      <a:pt x="114" y="60"/>
                    </a:cubicBezTo>
                    <a:cubicBezTo>
                      <a:pt x="114" y="60"/>
                      <a:pt x="113" y="58"/>
                      <a:pt x="112" y="56"/>
                    </a:cubicBezTo>
                    <a:cubicBezTo>
                      <a:pt x="109" y="53"/>
                      <a:pt x="106" y="48"/>
                      <a:pt x="106" y="47"/>
                    </a:cubicBezTo>
                    <a:cubicBezTo>
                      <a:pt x="106" y="46"/>
                      <a:pt x="107" y="44"/>
                      <a:pt x="108" y="43"/>
                    </a:cubicBezTo>
                    <a:cubicBezTo>
                      <a:pt x="107" y="42"/>
                      <a:pt x="105" y="42"/>
                      <a:pt x="105" y="42"/>
                    </a:cubicBezTo>
                    <a:cubicBezTo>
                      <a:pt x="104" y="42"/>
                      <a:pt x="102" y="43"/>
                      <a:pt x="101" y="43"/>
                    </a:cubicBezTo>
                    <a:cubicBezTo>
                      <a:pt x="100" y="43"/>
                      <a:pt x="99" y="44"/>
                      <a:pt x="98" y="44"/>
                    </a:cubicBezTo>
                    <a:cubicBezTo>
                      <a:pt x="98" y="44"/>
                      <a:pt x="97" y="43"/>
                      <a:pt x="97" y="43"/>
                    </a:cubicBezTo>
                    <a:cubicBezTo>
                      <a:pt x="97" y="43"/>
                      <a:pt x="97" y="43"/>
                      <a:pt x="97" y="43"/>
                    </a:cubicBezTo>
                    <a:cubicBezTo>
                      <a:pt x="97" y="43"/>
                      <a:pt x="96" y="42"/>
                      <a:pt x="96" y="42"/>
                    </a:cubicBezTo>
                    <a:cubicBezTo>
                      <a:pt x="96" y="42"/>
                      <a:pt x="96" y="42"/>
                      <a:pt x="96" y="41"/>
                    </a:cubicBezTo>
                    <a:cubicBezTo>
                      <a:pt x="96" y="39"/>
                      <a:pt x="95" y="37"/>
                      <a:pt x="96" y="36"/>
                    </a:cubicBezTo>
                    <a:cubicBezTo>
                      <a:pt x="96" y="35"/>
                      <a:pt x="98" y="32"/>
                      <a:pt x="100" y="29"/>
                    </a:cubicBezTo>
                    <a:cubicBezTo>
                      <a:pt x="101" y="28"/>
                      <a:pt x="102" y="26"/>
                      <a:pt x="103" y="25"/>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10" name="Freeform 22">
                <a:extLst>
                  <a:ext uri="{FF2B5EF4-FFF2-40B4-BE49-F238E27FC236}">
                    <a16:creationId xmlns:a16="http://schemas.microsoft.com/office/drawing/2014/main" id="{5E085B6E-55C7-6A43-B294-3DE2975367D3}"/>
                  </a:ext>
                </a:extLst>
              </p:cNvPr>
              <p:cNvSpPr>
                <a:spLocks/>
              </p:cNvSpPr>
              <p:nvPr/>
            </p:nvSpPr>
            <p:spPr bwMode="auto">
              <a:xfrm>
                <a:off x="4584700" y="3944938"/>
                <a:ext cx="479425" cy="476250"/>
              </a:xfrm>
              <a:custGeom>
                <a:avLst/>
                <a:gdLst>
                  <a:gd name="T0" fmla="*/ 3 w 208"/>
                  <a:gd name="T1" fmla="*/ 120 h 207"/>
                  <a:gd name="T2" fmla="*/ 10 w 208"/>
                  <a:gd name="T3" fmla="*/ 112 h 207"/>
                  <a:gd name="T4" fmla="*/ 17 w 208"/>
                  <a:gd name="T5" fmla="*/ 109 h 207"/>
                  <a:gd name="T6" fmla="*/ 22 w 208"/>
                  <a:gd name="T7" fmla="*/ 109 h 207"/>
                  <a:gd name="T8" fmla="*/ 32 w 208"/>
                  <a:gd name="T9" fmla="*/ 108 h 207"/>
                  <a:gd name="T10" fmla="*/ 43 w 208"/>
                  <a:gd name="T11" fmla="*/ 95 h 207"/>
                  <a:gd name="T12" fmla="*/ 63 w 208"/>
                  <a:gd name="T13" fmla="*/ 39 h 207"/>
                  <a:gd name="T14" fmla="*/ 69 w 208"/>
                  <a:gd name="T15" fmla="*/ 18 h 207"/>
                  <a:gd name="T16" fmla="*/ 76 w 208"/>
                  <a:gd name="T17" fmla="*/ 4 h 207"/>
                  <a:gd name="T18" fmla="*/ 84 w 208"/>
                  <a:gd name="T19" fmla="*/ 5 h 207"/>
                  <a:gd name="T20" fmla="*/ 102 w 208"/>
                  <a:gd name="T21" fmla="*/ 12 h 207"/>
                  <a:gd name="T22" fmla="*/ 117 w 208"/>
                  <a:gd name="T23" fmla="*/ 6 h 207"/>
                  <a:gd name="T24" fmla="*/ 134 w 208"/>
                  <a:gd name="T25" fmla="*/ 1 h 207"/>
                  <a:gd name="T26" fmla="*/ 144 w 208"/>
                  <a:gd name="T27" fmla="*/ 0 h 207"/>
                  <a:gd name="T28" fmla="*/ 154 w 208"/>
                  <a:gd name="T29" fmla="*/ 1 h 207"/>
                  <a:gd name="T30" fmla="*/ 161 w 208"/>
                  <a:gd name="T31" fmla="*/ 2 h 207"/>
                  <a:gd name="T32" fmla="*/ 170 w 208"/>
                  <a:gd name="T33" fmla="*/ 5 h 207"/>
                  <a:gd name="T34" fmla="*/ 180 w 208"/>
                  <a:gd name="T35" fmla="*/ 9 h 207"/>
                  <a:gd name="T36" fmla="*/ 192 w 208"/>
                  <a:gd name="T37" fmla="*/ 8 h 207"/>
                  <a:gd name="T38" fmla="*/ 197 w 208"/>
                  <a:gd name="T39" fmla="*/ 14 h 207"/>
                  <a:gd name="T40" fmla="*/ 204 w 208"/>
                  <a:gd name="T41" fmla="*/ 20 h 207"/>
                  <a:gd name="T42" fmla="*/ 204 w 208"/>
                  <a:gd name="T43" fmla="*/ 29 h 207"/>
                  <a:gd name="T44" fmla="*/ 208 w 208"/>
                  <a:gd name="T45" fmla="*/ 35 h 207"/>
                  <a:gd name="T46" fmla="*/ 193 w 208"/>
                  <a:gd name="T47" fmla="*/ 56 h 207"/>
                  <a:gd name="T48" fmla="*/ 190 w 208"/>
                  <a:gd name="T49" fmla="*/ 73 h 207"/>
                  <a:gd name="T50" fmla="*/ 184 w 208"/>
                  <a:gd name="T51" fmla="*/ 84 h 207"/>
                  <a:gd name="T52" fmla="*/ 187 w 208"/>
                  <a:gd name="T53" fmla="*/ 101 h 207"/>
                  <a:gd name="T54" fmla="*/ 188 w 208"/>
                  <a:gd name="T55" fmla="*/ 113 h 207"/>
                  <a:gd name="T56" fmla="*/ 192 w 208"/>
                  <a:gd name="T57" fmla="*/ 132 h 207"/>
                  <a:gd name="T58" fmla="*/ 202 w 208"/>
                  <a:gd name="T59" fmla="*/ 147 h 207"/>
                  <a:gd name="T60" fmla="*/ 177 w 208"/>
                  <a:gd name="T61" fmla="*/ 162 h 207"/>
                  <a:gd name="T62" fmla="*/ 179 w 208"/>
                  <a:gd name="T63" fmla="*/ 174 h 207"/>
                  <a:gd name="T64" fmla="*/ 179 w 208"/>
                  <a:gd name="T65" fmla="*/ 191 h 207"/>
                  <a:gd name="T66" fmla="*/ 190 w 208"/>
                  <a:gd name="T67" fmla="*/ 197 h 207"/>
                  <a:gd name="T68" fmla="*/ 193 w 208"/>
                  <a:gd name="T69" fmla="*/ 193 h 207"/>
                  <a:gd name="T70" fmla="*/ 188 w 208"/>
                  <a:gd name="T71" fmla="*/ 207 h 207"/>
                  <a:gd name="T72" fmla="*/ 169 w 208"/>
                  <a:gd name="T73" fmla="*/ 194 h 207"/>
                  <a:gd name="T74" fmla="*/ 162 w 208"/>
                  <a:gd name="T75" fmla="*/ 187 h 207"/>
                  <a:gd name="T76" fmla="*/ 145 w 208"/>
                  <a:gd name="T77" fmla="*/ 187 h 207"/>
                  <a:gd name="T78" fmla="*/ 134 w 208"/>
                  <a:gd name="T79" fmla="*/ 184 h 207"/>
                  <a:gd name="T80" fmla="*/ 132 w 208"/>
                  <a:gd name="T81" fmla="*/ 180 h 207"/>
                  <a:gd name="T82" fmla="*/ 127 w 208"/>
                  <a:gd name="T83" fmla="*/ 179 h 207"/>
                  <a:gd name="T84" fmla="*/ 109 w 208"/>
                  <a:gd name="T85" fmla="*/ 180 h 207"/>
                  <a:gd name="T86" fmla="*/ 111 w 208"/>
                  <a:gd name="T87" fmla="*/ 176 h 207"/>
                  <a:gd name="T88" fmla="*/ 106 w 208"/>
                  <a:gd name="T89" fmla="*/ 159 h 207"/>
                  <a:gd name="T90" fmla="*/ 105 w 208"/>
                  <a:gd name="T91" fmla="*/ 143 h 207"/>
                  <a:gd name="T92" fmla="*/ 103 w 208"/>
                  <a:gd name="T93" fmla="*/ 138 h 207"/>
                  <a:gd name="T94" fmla="*/ 92 w 208"/>
                  <a:gd name="T95" fmla="*/ 135 h 207"/>
                  <a:gd name="T96" fmla="*/ 84 w 208"/>
                  <a:gd name="T97" fmla="*/ 135 h 207"/>
                  <a:gd name="T98" fmla="*/ 68 w 208"/>
                  <a:gd name="T99" fmla="*/ 146 h 207"/>
                  <a:gd name="T100" fmla="*/ 54 w 208"/>
                  <a:gd name="T101" fmla="*/ 142 h 207"/>
                  <a:gd name="T102" fmla="*/ 41 w 208"/>
                  <a:gd name="T103" fmla="*/ 123 h 207"/>
                  <a:gd name="T104" fmla="*/ 4 w 208"/>
                  <a:gd name="T105" fmla="*/ 125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8" h="207">
                    <a:moveTo>
                      <a:pt x="0" y="127"/>
                    </a:moveTo>
                    <a:cubicBezTo>
                      <a:pt x="0" y="126"/>
                      <a:pt x="0" y="126"/>
                      <a:pt x="0" y="126"/>
                    </a:cubicBezTo>
                    <a:cubicBezTo>
                      <a:pt x="1" y="124"/>
                      <a:pt x="3" y="125"/>
                      <a:pt x="2" y="123"/>
                    </a:cubicBezTo>
                    <a:cubicBezTo>
                      <a:pt x="1" y="122"/>
                      <a:pt x="0" y="124"/>
                      <a:pt x="0" y="122"/>
                    </a:cubicBezTo>
                    <a:cubicBezTo>
                      <a:pt x="1" y="122"/>
                      <a:pt x="3" y="121"/>
                      <a:pt x="3" y="120"/>
                    </a:cubicBezTo>
                    <a:cubicBezTo>
                      <a:pt x="3" y="120"/>
                      <a:pt x="3" y="120"/>
                      <a:pt x="3" y="120"/>
                    </a:cubicBezTo>
                    <a:cubicBezTo>
                      <a:pt x="3" y="120"/>
                      <a:pt x="4" y="119"/>
                      <a:pt x="4" y="118"/>
                    </a:cubicBezTo>
                    <a:cubicBezTo>
                      <a:pt x="4" y="116"/>
                      <a:pt x="4" y="115"/>
                      <a:pt x="4" y="114"/>
                    </a:cubicBezTo>
                    <a:cubicBezTo>
                      <a:pt x="5" y="113"/>
                      <a:pt x="6" y="112"/>
                      <a:pt x="6" y="112"/>
                    </a:cubicBezTo>
                    <a:cubicBezTo>
                      <a:pt x="7" y="112"/>
                      <a:pt x="7" y="111"/>
                      <a:pt x="7" y="111"/>
                    </a:cubicBezTo>
                    <a:cubicBezTo>
                      <a:pt x="7" y="111"/>
                      <a:pt x="8" y="110"/>
                      <a:pt x="8" y="110"/>
                    </a:cubicBezTo>
                    <a:cubicBezTo>
                      <a:pt x="9" y="110"/>
                      <a:pt x="9" y="111"/>
                      <a:pt x="10" y="112"/>
                    </a:cubicBezTo>
                    <a:cubicBezTo>
                      <a:pt x="10" y="112"/>
                      <a:pt x="10" y="112"/>
                      <a:pt x="10" y="112"/>
                    </a:cubicBezTo>
                    <a:cubicBezTo>
                      <a:pt x="11" y="112"/>
                      <a:pt x="12" y="112"/>
                      <a:pt x="13" y="112"/>
                    </a:cubicBezTo>
                    <a:cubicBezTo>
                      <a:pt x="13" y="112"/>
                      <a:pt x="13" y="112"/>
                      <a:pt x="13" y="112"/>
                    </a:cubicBezTo>
                    <a:cubicBezTo>
                      <a:pt x="13" y="112"/>
                      <a:pt x="14" y="110"/>
                      <a:pt x="15" y="109"/>
                    </a:cubicBezTo>
                    <a:cubicBezTo>
                      <a:pt x="15" y="109"/>
                      <a:pt x="15" y="109"/>
                      <a:pt x="15" y="109"/>
                    </a:cubicBezTo>
                    <a:cubicBezTo>
                      <a:pt x="16" y="109"/>
                      <a:pt x="16" y="109"/>
                      <a:pt x="17" y="109"/>
                    </a:cubicBezTo>
                    <a:cubicBezTo>
                      <a:pt x="17" y="109"/>
                      <a:pt x="18" y="109"/>
                      <a:pt x="19" y="109"/>
                    </a:cubicBezTo>
                    <a:cubicBezTo>
                      <a:pt x="19" y="109"/>
                      <a:pt x="19" y="109"/>
                      <a:pt x="19" y="109"/>
                    </a:cubicBezTo>
                    <a:cubicBezTo>
                      <a:pt x="19" y="109"/>
                      <a:pt x="19" y="109"/>
                      <a:pt x="19" y="108"/>
                    </a:cubicBezTo>
                    <a:cubicBezTo>
                      <a:pt x="19" y="108"/>
                      <a:pt x="19" y="108"/>
                      <a:pt x="19" y="108"/>
                    </a:cubicBezTo>
                    <a:cubicBezTo>
                      <a:pt x="20" y="108"/>
                      <a:pt x="22" y="106"/>
                      <a:pt x="22" y="106"/>
                    </a:cubicBezTo>
                    <a:cubicBezTo>
                      <a:pt x="22" y="106"/>
                      <a:pt x="22" y="107"/>
                      <a:pt x="22" y="109"/>
                    </a:cubicBezTo>
                    <a:cubicBezTo>
                      <a:pt x="22" y="110"/>
                      <a:pt x="22" y="111"/>
                      <a:pt x="23" y="111"/>
                    </a:cubicBezTo>
                    <a:cubicBezTo>
                      <a:pt x="23" y="112"/>
                      <a:pt x="23" y="113"/>
                      <a:pt x="24" y="113"/>
                    </a:cubicBezTo>
                    <a:cubicBezTo>
                      <a:pt x="24" y="113"/>
                      <a:pt x="25" y="113"/>
                      <a:pt x="26" y="112"/>
                    </a:cubicBezTo>
                    <a:cubicBezTo>
                      <a:pt x="27" y="112"/>
                      <a:pt x="27" y="112"/>
                      <a:pt x="28" y="112"/>
                    </a:cubicBezTo>
                    <a:cubicBezTo>
                      <a:pt x="28" y="112"/>
                      <a:pt x="28" y="111"/>
                      <a:pt x="28" y="111"/>
                    </a:cubicBezTo>
                    <a:cubicBezTo>
                      <a:pt x="29" y="110"/>
                      <a:pt x="31" y="109"/>
                      <a:pt x="32" y="108"/>
                    </a:cubicBezTo>
                    <a:cubicBezTo>
                      <a:pt x="33" y="107"/>
                      <a:pt x="34" y="106"/>
                      <a:pt x="36" y="105"/>
                    </a:cubicBezTo>
                    <a:cubicBezTo>
                      <a:pt x="38" y="104"/>
                      <a:pt x="39" y="104"/>
                      <a:pt x="39" y="103"/>
                    </a:cubicBezTo>
                    <a:cubicBezTo>
                      <a:pt x="39" y="103"/>
                      <a:pt x="40" y="102"/>
                      <a:pt x="40" y="101"/>
                    </a:cubicBezTo>
                    <a:cubicBezTo>
                      <a:pt x="41" y="99"/>
                      <a:pt x="43" y="97"/>
                      <a:pt x="43" y="96"/>
                    </a:cubicBezTo>
                    <a:cubicBezTo>
                      <a:pt x="43" y="96"/>
                      <a:pt x="43" y="96"/>
                      <a:pt x="43" y="96"/>
                    </a:cubicBezTo>
                    <a:cubicBezTo>
                      <a:pt x="43" y="95"/>
                      <a:pt x="43" y="95"/>
                      <a:pt x="43" y="95"/>
                    </a:cubicBezTo>
                    <a:cubicBezTo>
                      <a:pt x="43" y="93"/>
                      <a:pt x="43" y="83"/>
                      <a:pt x="45" y="78"/>
                    </a:cubicBezTo>
                    <a:cubicBezTo>
                      <a:pt x="47" y="75"/>
                      <a:pt x="49" y="70"/>
                      <a:pt x="52" y="66"/>
                    </a:cubicBezTo>
                    <a:cubicBezTo>
                      <a:pt x="53" y="63"/>
                      <a:pt x="55" y="60"/>
                      <a:pt x="56" y="59"/>
                    </a:cubicBezTo>
                    <a:cubicBezTo>
                      <a:pt x="57" y="58"/>
                      <a:pt x="58" y="55"/>
                      <a:pt x="60" y="52"/>
                    </a:cubicBezTo>
                    <a:cubicBezTo>
                      <a:pt x="61" y="49"/>
                      <a:pt x="62" y="46"/>
                      <a:pt x="63" y="44"/>
                    </a:cubicBezTo>
                    <a:cubicBezTo>
                      <a:pt x="63" y="42"/>
                      <a:pt x="63" y="40"/>
                      <a:pt x="63" y="39"/>
                    </a:cubicBezTo>
                    <a:cubicBezTo>
                      <a:pt x="63" y="37"/>
                      <a:pt x="63" y="35"/>
                      <a:pt x="64" y="33"/>
                    </a:cubicBezTo>
                    <a:cubicBezTo>
                      <a:pt x="64" y="33"/>
                      <a:pt x="65" y="32"/>
                      <a:pt x="66" y="31"/>
                    </a:cubicBezTo>
                    <a:cubicBezTo>
                      <a:pt x="68" y="28"/>
                      <a:pt x="70" y="25"/>
                      <a:pt x="71" y="24"/>
                    </a:cubicBezTo>
                    <a:cubicBezTo>
                      <a:pt x="71" y="23"/>
                      <a:pt x="71" y="23"/>
                      <a:pt x="71" y="22"/>
                    </a:cubicBezTo>
                    <a:cubicBezTo>
                      <a:pt x="71" y="21"/>
                      <a:pt x="71" y="20"/>
                      <a:pt x="71" y="20"/>
                    </a:cubicBezTo>
                    <a:cubicBezTo>
                      <a:pt x="70" y="19"/>
                      <a:pt x="70" y="19"/>
                      <a:pt x="69" y="18"/>
                    </a:cubicBezTo>
                    <a:cubicBezTo>
                      <a:pt x="69" y="18"/>
                      <a:pt x="69" y="16"/>
                      <a:pt x="69" y="14"/>
                    </a:cubicBezTo>
                    <a:cubicBezTo>
                      <a:pt x="69" y="13"/>
                      <a:pt x="69" y="11"/>
                      <a:pt x="69" y="11"/>
                    </a:cubicBezTo>
                    <a:cubicBezTo>
                      <a:pt x="70" y="11"/>
                      <a:pt x="70" y="11"/>
                      <a:pt x="71" y="11"/>
                    </a:cubicBezTo>
                    <a:cubicBezTo>
                      <a:pt x="71" y="10"/>
                      <a:pt x="72" y="10"/>
                      <a:pt x="73" y="10"/>
                    </a:cubicBezTo>
                    <a:cubicBezTo>
                      <a:pt x="73" y="9"/>
                      <a:pt x="73" y="9"/>
                      <a:pt x="73" y="8"/>
                    </a:cubicBezTo>
                    <a:cubicBezTo>
                      <a:pt x="74" y="7"/>
                      <a:pt x="75" y="5"/>
                      <a:pt x="76" y="4"/>
                    </a:cubicBezTo>
                    <a:cubicBezTo>
                      <a:pt x="76" y="4"/>
                      <a:pt x="76" y="4"/>
                      <a:pt x="76" y="4"/>
                    </a:cubicBezTo>
                    <a:cubicBezTo>
                      <a:pt x="77" y="3"/>
                      <a:pt x="79" y="2"/>
                      <a:pt x="80" y="2"/>
                    </a:cubicBezTo>
                    <a:cubicBezTo>
                      <a:pt x="81" y="2"/>
                      <a:pt x="82" y="2"/>
                      <a:pt x="83" y="3"/>
                    </a:cubicBezTo>
                    <a:cubicBezTo>
                      <a:pt x="83" y="3"/>
                      <a:pt x="84" y="3"/>
                      <a:pt x="84" y="3"/>
                    </a:cubicBezTo>
                    <a:cubicBezTo>
                      <a:pt x="84" y="4"/>
                      <a:pt x="84" y="4"/>
                      <a:pt x="84" y="5"/>
                    </a:cubicBezTo>
                    <a:cubicBezTo>
                      <a:pt x="84" y="5"/>
                      <a:pt x="84" y="5"/>
                      <a:pt x="84" y="5"/>
                    </a:cubicBezTo>
                    <a:cubicBezTo>
                      <a:pt x="84" y="5"/>
                      <a:pt x="84" y="5"/>
                      <a:pt x="84" y="5"/>
                    </a:cubicBezTo>
                    <a:cubicBezTo>
                      <a:pt x="85" y="6"/>
                      <a:pt x="85" y="7"/>
                      <a:pt x="86" y="7"/>
                    </a:cubicBezTo>
                    <a:cubicBezTo>
                      <a:pt x="87" y="8"/>
                      <a:pt x="88" y="9"/>
                      <a:pt x="89" y="9"/>
                    </a:cubicBezTo>
                    <a:cubicBezTo>
                      <a:pt x="90" y="10"/>
                      <a:pt x="93" y="11"/>
                      <a:pt x="95" y="11"/>
                    </a:cubicBezTo>
                    <a:cubicBezTo>
                      <a:pt x="98" y="12"/>
                      <a:pt x="100" y="12"/>
                      <a:pt x="100" y="12"/>
                    </a:cubicBezTo>
                    <a:cubicBezTo>
                      <a:pt x="101" y="12"/>
                      <a:pt x="101" y="12"/>
                      <a:pt x="102" y="12"/>
                    </a:cubicBezTo>
                    <a:cubicBezTo>
                      <a:pt x="104" y="12"/>
                      <a:pt x="106" y="12"/>
                      <a:pt x="108" y="12"/>
                    </a:cubicBezTo>
                    <a:cubicBezTo>
                      <a:pt x="108" y="12"/>
                      <a:pt x="109" y="12"/>
                      <a:pt x="110" y="13"/>
                    </a:cubicBezTo>
                    <a:cubicBezTo>
                      <a:pt x="110" y="13"/>
                      <a:pt x="111" y="13"/>
                      <a:pt x="112" y="13"/>
                    </a:cubicBezTo>
                    <a:cubicBezTo>
                      <a:pt x="113" y="13"/>
                      <a:pt x="113" y="12"/>
                      <a:pt x="113" y="12"/>
                    </a:cubicBezTo>
                    <a:cubicBezTo>
                      <a:pt x="114" y="11"/>
                      <a:pt x="115" y="10"/>
                      <a:pt x="115" y="8"/>
                    </a:cubicBezTo>
                    <a:cubicBezTo>
                      <a:pt x="116" y="7"/>
                      <a:pt x="117" y="6"/>
                      <a:pt x="117" y="6"/>
                    </a:cubicBezTo>
                    <a:cubicBezTo>
                      <a:pt x="117" y="6"/>
                      <a:pt x="118" y="6"/>
                      <a:pt x="119" y="7"/>
                    </a:cubicBezTo>
                    <a:cubicBezTo>
                      <a:pt x="121" y="8"/>
                      <a:pt x="122" y="8"/>
                      <a:pt x="123" y="8"/>
                    </a:cubicBezTo>
                    <a:cubicBezTo>
                      <a:pt x="124" y="8"/>
                      <a:pt x="126" y="7"/>
                      <a:pt x="129" y="6"/>
                    </a:cubicBezTo>
                    <a:cubicBezTo>
                      <a:pt x="130" y="5"/>
                      <a:pt x="131" y="4"/>
                      <a:pt x="131" y="4"/>
                    </a:cubicBezTo>
                    <a:cubicBezTo>
                      <a:pt x="132" y="3"/>
                      <a:pt x="133" y="3"/>
                      <a:pt x="133" y="2"/>
                    </a:cubicBezTo>
                    <a:cubicBezTo>
                      <a:pt x="134" y="2"/>
                      <a:pt x="134" y="2"/>
                      <a:pt x="134" y="1"/>
                    </a:cubicBezTo>
                    <a:cubicBezTo>
                      <a:pt x="134" y="1"/>
                      <a:pt x="135" y="2"/>
                      <a:pt x="135" y="2"/>
                    </a:cubicBezTo>
                    <a:cubicBezTo>
                      <a:pt x="136" y="3"/>
                      <a:pt x="137" y="4"/>
                      <a:pt x="138" y="4"/>
                    </a:cubicBezTo>
                    <a:cubicBezTo>
                      <a:pt x="139" y="4"/>
                      <a:pt x="140" y="4"/>
                      <a:pt x="142" y="4"/>
                    </a:cubicBezTo>
                    <a:cubicBezTo>
                      <a:pt x="142" y="4"/>
                      <a:pt x="143" y="3"/>
                      <a:pt x="143" y="3"/>
                    </a:cubicBezTo>
                    <a:cubicBezTo>
                      <a:pt x="144" y="2"/>
                      <a:pt x="144" y="2"/>
                      <a:pt x="144" y="2"/>
                    </a:cubicBezTo>
                    <a:cubicBezTo>
                      <a:pt x="144" y="1"/>
                      <a:pt x="144" y="0"/>
                      <a:pt x="144" y="0"/>
                    </a:cubicBezTo>
                    <a:cubicBezTo>
                      <a:pt x="145" y="0"/>
                      <a:pt x="145" y="0"/>
                      <a:pt x="146" y="0"/>
                    </a:cubicBezTo>
                    <a:cubicBezTo>
                      <a:pt x="146" y="0"/>
                      <a:pt x="146" y="0"/>
                      <a:pt x="146" y="0"/>
                    </a:cubicBezTo>
                    <a:cubicBezTo>
                      <a:pt x="147" y="1"/>
                      <a:pt x="149" y="1"/>
                      <a:pt x="149" y="1"/>
                    </a:cubicBezTo>
                    <a:cubicBezTo>
                      <a:pt x="150" y="2"/>
                      <a:pt x="151" y="1"/>
                      <a:pt x="152" y="1"/>
                    </a:cubicBezTo>
                    <a:cubicBezTo>
                      <a:pt x="152" y="1"/>
                      <a:pt x="153" y="1"/>
                      <a:pt x="153" y="1"/>
                    </a:cubicBezTo>
                    <a:cubicBezTo>
                      <a:pt x="153" y="1"/>
                      <a:pt x="153" y="1"/>
                      <a:pt x="154" y="1"/>
                    </a:cubicBezTo>
                    <a:cubicBezTo>
                      <a:pt x="155" y="2"/>
                      <a:pt x="156" y="4"/>
                      <a:pt x="157" y="3"/>
                    </a:cubicBezTo>
                    <a:cubicBezTo>
                      <a:pt x="157" y="3"/>
                      <a:pt x="157" y="3"/>
                      <a:pt x="157" y="3"/>
                    </a:cubicBezTo>
                    <a:cubicBezTo>
                      <a:pt x="157" y="3"/>
                      <a:pt x="157" y="3"/>
                      <a:pt x="157" y="3"/>
                    </a:cubicBezTo>
                    <a:cubicBezTo>
                      <a:pt x="159" y="3"/>
                      <a:pt x="160" y="3"/>
                      <a:pt x="161" y="2"/>
                    </a:cubicBezTo>
                    <a:cubicBezTo>
                      <a:pt x="161" y="2"/>
                      <a:pt x="161" y="2"/>
                      <a:pt x="161" y="2"/>
                    </a:cubicBezTo>
                    <a:cubicBezTo>
                      <a:pt x="161" y="2"/>
                      <a:pt x="161" y="2"/>
                      <a:pt x="161" y="2"/>
                    </a:cubicBezTo>
                    <a:cubicBezTo>
                      <a:pt x="162" y="1"/>
                      <a:pt x="162" y="1"/>
                      <a:pt x="163" y="1"/>
                    </a:cubicBezTo>
                    <a:cubicBezTo>
                      <a:pt x="163" y="1"/>
                      <a:pt x="166" y="2"/>
                      <a:pt x="166" y="2"/>
                    </a:cubicBezTo>
                    <a:cubicBezTo>
                      <a:pt x="167" y="3"/>
                      <a:pt x="167" y="3"/>
                      <a:pt x="167" y="3"/>
                    </a:cubicBezTo>
                    <a:cubicBezTo>
                      <a:pt x="167" y="4"/>
                      <a:pt x="168" y="4"/>
                      <a:pt x="169" y="5"/>
                    </a:cubicBezTo>
                    <a:cubicBezTo>
                      <a:pt x="169" y="5"/>
                      <a:pt x="169" y="5"/>
                      <a:pt x="170" y="5"/>
                    </a:cubicBezTo>
                    <a:cubicBezTo>
                      <a:pt x="170" y="5"/>
                      <a:pt x="170" y="5"/>
                      <a:pt x="170" y="5"/>
                    </a:cubicBezTo>
                    <a:cubicBezTo>
                      <a:pt x="170" y="6"/>
                      <a:pt x="170" y="6"/>
                      <a:pt x="170" y="6"/>
                    </a:cubicBezTo>
                    <a:cubicBezTo>
                      <a:pt x="170" y="7"/>
                      <a:pt x="170" y="8"/>
                      <a:pt x="171" y="8"/>
                    </a:cubicBezTo>
                    <a:cubicBezTo>
                      <a:pt x="171" y="8"/>
                      <a:pt x="172" y="9"/>
                      <a:pt x="174" y="9"/>
                    </a:cubicBezTo>
                    <a:cubicBezTo>
                      <a:pt x="175" y="10"/>
                      <a:pt x="177" y="11"/>
                      <a:pt x="177" y="11"/>
                    </a:cubicBezTo>
                    <a:cubicBezTo>
                      <a:pt x="178" y="11"/>
                      <a:pt x="178" y="10"/>
                      <a:pt x="179" y="10"/>
                    </a:cubicBezTo>
                    <a:cubicBezTo>
                      <a:pt x="179" y="10"/>
                      <a:pt x="180" y="9"/>
                      <a:pt x="180" y="9"/>
                    </a:cubicBezTo>
                    <a:cubicBezTo>
                      <a:pt x="180" y="9"/>
                      <a:pt x="181" y="10"/>
                      <a:pt x="182" y="10"/>
                    </a:cubicBezTo>
                    <a:cubicBezTo>
                      <a:pt x="184" y="10"/>
                      <a:pt x="186" y="11"/>
                      <a:pt x="187" y="10"/>
                    </a:cubicBezTo>
                    <a:cubicBezTo>
                      <a:pt x="187" y="10"/>
                      <a:pt x="187" y="10"/>
                      <a:pt x="187" y="10"/>
                    </a:cubicBezTo>
                    <a:cubicBezTo>
                      <a:pt x="187" y="10"/>
                      <a:pt x="187" y="10"/>
                      <a:pt x="187" y="10"/>
                    </a:cubicBezTo>
                    <a:cubicBezTo>
                      <a:pt x="188" y="10"/>
                      <a:pt x="189" y="9"/>
                      <a:pt x="189" y="9"/>
                    </a:cubicBezTo>
                    <a:cubicBezTo>
                      <a:pt x="189" y="9"/>
                      <a:pt x="191" y="8"/>
                      <a:pt x="192" y="8"/>
                    </a:cubicBezTo>
                    <a:cubicBezTo>
                      <a:pt x="192" y="8"/>
                      <a:pt x="193" y="8"/>
                      <a:pt x="193" y="8"/>
                    </a:cubicBezTo>
                    <a:cubicBezTo>
                      <a:pt x="193" y="8"/>
                      <a:pt x="193" y="8"/>
                      <a:pt x="193" y="8"/>
                    </a:cubicBezTo>
                    <a:cubicBezTo>
                      <a:pt x="193" y="8"/>
                      <a:pt x="193" y="9"/>
                      <a:pt x="193" y="9"/>
                    </a:cubicBezTo>
                    <a:cubicBezTo>
                      <a:pt x="193" y="10"/>
                      <a:pt x="193" y="11"/>
                      <a:pt x="193" y="11"/>
                    </a:cubicBezTo>
                    <a:cubicBezTo>
                      <a:pt x="193" y="12"/>
                      <a:pt x="194" y="13"/>
                      <a:pt x="195" y="13"/>
                    </a:cubicBezTo>
                    <a:cubicBezTo>
                      <a:pt x="196" y="14"/>
                      <a:pt x="197" y="14"/>
                      <a:pt x="197" y="14"/>
                    </a:cubicBezTo>
                    <a:cubicBezTo>
                      <a:pt x="198" y="15"/>
                      <a:pt x="199" y="15"/>
                      <a:pt x="200" y="15"/>
                    </a:cubicBezTo>
                    <a:cubicBezTo>
                      <a:pt x="200" y="16"/>
                      <a:pt x="201" y="16"/>
                      <a:pt x="201" y="16"/>
                    </a:cubicBezTo>
                    <a:cubicBezTo>
                      <a:pt x="201" y="16"/>
                      <a:pt x="201" y="16"/>
                      <a:pt x="201" y="17"/>
                    </a:cubicBezTo>
                    <a:cubicBezTo>
                      <a:pt x="201" y="17"/>
                      <a:pt x="201" y="18"/>
                      <a:pt x="201" y="19"/>
                    </a:cubicBezTo>
                    <a:cubicBezTo>
                      <a:pt x="202" y="19"/>
                      <a:pt x="202" y="19"/>
                      <a:pt x="203" y="19"/>
                    </a:cubicBezTo>
                    <a:cubicBezTo>
                      <a:pt x="204" y="20"/>
                      <a:pt x="204" y="20"/>
                      <a:pt x="204" y="20"/>
                    </a:cubicBezTo>
                    <a:cubicBezTo>
                      <a:pt x="204" y="20"/>
                      <a:pt x="204" y="20"/>
                      <a:pt x="204" y="20"/>
                    </a:cubicBezTo>
                    <a:cubicBezTo>
                      <a:pt x="204" y="20"/>
                      <a:pt x="204" y="21"/>
                      <a:pt x="204" y="22"/>
                    </a:cubicBezTo>
                    <a:cubicBezTo>
                      <a:pt x="204" y="22"/>
                      <a:pt x="204" y="22"/>
                      <a:pt x="204" y="22"/>
                    </a:cubicBezTo>
                    <a:cubicBezTo>
                      <a:pt x="204" y="22"/>
                      <a:pt x="203" y="23"/>
                      <a:pt x="203" y="24"/>
                    </a:cubicBezTo>
                    <a:cubicBezTo>
                      <a:pt x="203" y="25"/>
                      <a:pt x="203" y="26"/>
                      <a:pt x="203" y="27"/>
                    </a:cubicBezTo>
                    <a:cubicBezTo>
                      <a:pt x="204" y="28"/>
                      <a:pt x="204" y="29"/>
                      <a:pt x="204" y="29"/>
                    </a:cubicBezTo>
                    <a:cubicBezTo>
                      <a:pt x="204" y="29"/>
                      <a:pt x="204" y="29"/>
                      <a:pt x="204" y="29"/>
                    </a:cubicBezTo>
                    <a:cubicBezTo>
                      <a:pt x="203" y="31"/>
                      <a:pt x="203" y="32"/>
                      <a:pt x="203" y="32"/>
                    </a:cubicBezTo>
                    <a:cubicBezTo>
                      <a:pt x="204" y="32"/>
                      <a:pt x="204" y="33"/>
                      <a:pt x="205" y="33"/>
                    </a:cubicBezTo>
                    <a:cubicBezTo>
                      <a:pt x="206" y="33"/>
                      <a:pt x="208" y="34"/>
                      <a:pt x="208" y="34"/>
                    </a:cubicBezTo>
                    <a:cubicBezTo>
                      <a:pt x="208" y="35"/>
                      <a:pt x="208" y="35"/>
                      <a:pt x="208" y="35"/>
                    </a:cubicBezTo>
                    <a:cubicBezTo>
                      <a:pt x="208" y="35"/>
                      <a:pt x="208" y="35"/>
                      <a:pt x="208" y="35"/>
                    </a:cubicBezTo>
                    <a:cubicBezTo>
                      <a:pt x="208" y="35"/>
                      <a:pt x="208" y="37"/>
                      <a:pt x="206" y="38"/>
                    </a:cubicBezTo>
                    <a:cubicBezTo>
                      <a:pt x="205" y="39"/>
                      <a:pt x="204" y="40"/>
                      <a:pt x="202" y="41"/>
                    </a:cubicBezTo>
                    <a:cubicBezTo>
                      <a:pt x="199" y="44"/>
                      <a:pt x="195" y="47"/>
                      <a:pt x="195" y="48"/>
                    </a:cubicBezTo>
                    <a:cubicBezTo>
                      <a:pt x="194" y="49"/>
                      <a:pt x="194" y="51"/>
                      <a:pt x="194" y="53"/>
                    </a:cubicBezTo>
                    <a:cubicBezTo>
                      <a:pt x="194" y="53"/>
                      <a:pt x="194" y="53"/>
                      <a:pt x="194" y="53"/>
                    </a:cubicBezTo>
                    <a:cubicBezTo>
                      <a:pt x="194" y="54"/>
                      <a:pt x="193" y="55"/>
                      <a:pt x="193" y="56"/>
                    </a:cubicBezTo>
                    <a:cubicBezTo>
                      <a:pt x="193" y="56"/>
                      <a:pt x="193" y="57"/>
                      <a:pt x="192" y="59"/>
                    </a:cubicBezTo>
                    <a:cubicBezTo>
                      <a:pt x="192" y="60"/>
                      <a:pt x="192" y="61"/>
                      <a:pt x="191" y="62"/>
                    </a:cubicBezTo>
                    <a:cubicBezTo>
                      <a:pt x="191" y="63"/>
                      <a:pt x="191" y="64"/>
                      <a:pt x="190" y="66"/>
                    </a:cubicBezTo>
                    <a:cubicBezTo>
                      <a:pt x="190" y="67"/>
                      <a:pt x="190" y="68"/>
                      <a:pt x="190" y="69"/>
                    </a:cubicBezTo>
                    <a:cubicBezTo>
                      <a:pt x="190" y="70"/>
                      <a:pt x="190" y="71"/>
                      <a:pt x="190" y="71"/>
                    </a:cubicBezTo>
                    <a:cubicBezTo>
                      <a:pt x="190" y="72"/>
                      <a:pt x="190" y="72"/>
                      <a:pt x="190" y="73"/>
                    </a:cubicBezTo>
                    <a:cubicBezTo>
                      <a:pt x="190" y="73"/>
                      <a:pt x="189" y="74"/>
                      <a:pt x="188" y="75"/>
                    </a:cubicBezTo>
                    <a:cubicBezTo>
                      <a:pt x="187" y="75"/>
                      <a:pt x="186" y="76"/>
                      <a:pt x="186" y="77"/>
                    </a:cubicBezTo>
                    <a:cubicBezTo>
                      <a:pt x="186" y="78"/>
                      <a:pt x="186" y="79"/>
                      <a:pt x="186" y="80"/>
                    </a:cubicBezTo>
                    <a:cubicBezTo>
                      <a:pt x="186" y="81"/>
                      <a:pt x="186" y="82"/>
                      <a:pt x="185" y="82"/>
                    </a:cubicBezTo>
                    <a:cubicBezTo>
                      <a:pt x="185" y="82"/>
                      <a:pt x="185" y="82"/>
                      <a:pt x="185" y="82"/>
                    </a:cubicBezTo>
                    <a:cubicBezTo>
                      <a:pt x="185" y="82"/>
                      <a:pt x="184" y="83"/>
                      <a:pt x="184" y="84"/>
                    </a:cubicBezTo>
                    <a:cubicBezTo>
                      <a:pt x="183" y="84"/>
                      <a:pt x="182" y="85"/>
                      <a:pt x="182" y="85"/>
                    </a:cubicBezTo>
                    <a:cubicBezTo>
                      <a:pt x="182" y="86"/>
                      <a:pt x="183" y="87"/>
                      <a:pt x="184" y="88"/>
                    </a:cubicBezTo>
                    <a:cubicBezTo>
                      <a:pt x="185" y="90"/>
                      <a:pt x="187" y="92"/>
                      <a:pt x="187" y="93"/>
                    </a:cubicBezTo>
                    <a:cubicBezTo>
                      <a:pt x="187" y="94"/>
                      <a:pt x="187" y="95"/>
                      <a:pt x="187" y="95"/>
                    </a:cubicBezTo>
                    <a:cubicBezTo>
                      <a:pt x="187" y="96"/>
                      <a:pt x="187" y="96"/>
                      <a:pt x="187" y="97"/>
                    </a:cubicBezTo>
                    <a:cubicBezTo>
                      <a:pt x="187" y="97"/>
                      <a:pt x="187" y="99"/>
                      <a:pt x="187" y="101"/>
                    </a:cubicBezTo>
                    <a:cubicBezTo>
                      <a:pt x="187" y="101"/>
                      <a:pt x="187" y="101"/>
                      <a:pt x="187" y="101"/>
                    </a:cubicBezTo>
                    <a:cubicBezTo>
                      <a:pt x="188" y="102"/>
                      <a:pt x="188" y="103"/>
                      <a:pt x="188" y="104"/>
                    </a:cubicBezTo>
                    <a:cubicBezTo>
                      <a:pt x="188" y="105"/>
                      <a:pt x="188" y="106"/>
                      <a:pt x="188" y="107"/>
                    </a:cubicBezTo>
                    <a:cubicBezTo>
                      <a:pt x="188" y="107"/>
                      <a:pt x="188" y="107"/>
                      <a:pt x="188" y="107"/>
                    </a:cubicBezTo>
                    <a:cubicBezTo>
                      <a:pt x="188" y="108"/>
                      <a:pt x="187" y="109"/>
                      <a:pt x="187" y="111"/>
                    </a:cubicBezTo>
                    <a:cubicBezTo>
                      <a:pt x="187" y="112"/>
                      <a:pt x="188" y="113"/>
                      <a:pt x="188" y="113"/>
                    </a:cubicBezTo>
                    <a:cubicBezTo>
                      <a:pt x="188" y="114"/>
                      <a:pt x="188" y="115"/>
                      <a:pt x="189" y="116"/>
                    </a:cubicBezTo>
                    <a:cubicBezTo>
                      <a:pt x="190" y="118"/>
                      <a:pt x="190" y="120"/>
                      <a:pt x="190" y="121"/>
                    </a:cubicBezTo>
                    <a:cubicBezTo>
                      <a:pt x="191" y="121"/>
                      <a:pt x="190" y="123"/>
                      <a:pt x="190" y="125"/>
                    </a:cubicBezTo>
                    <a:cubicBezTo>
                      <a:pt x="190" y="126"/>
                      <a:pt x="190" y="127"/>
                      <a:pt x="190" y="127"/>
                    </a:cubicBezTo>
                    <a:cubicBezTo>
                      <a:pt x="190" y="127"/>
                      <a:pt x="190" y="127"/>
                      <a:pt x="190" y="128"/>
                    </a:cubicBezTo>
                    <a:cubicBezTo>
                      <a:pt x="190" y="129"/>
                      <a:pt x="191" y="131"/>
                      <a:pt x="192" y="132"/>
                    </a:cubicBezTo>
                    <a:cubicBezTo>
                      <a:pt x="192" y="132"/>
                      <a:pt x="192" y="132"/>
                      <a:pt x="192" y="132"/>
                    </a:cubicBezTo>
                    <a:cubicBezTo>
                      <a:pt x="192" y="132"/>
                      <a:pt x="193" y="132"/>
                      <a:pt x="194" y="133"/>
                    </a:cubicBezTo>
                    <a:cubicBezTo>
                      <a:pt x="194" y="133"/>
                      <a:pt x="194" y="133"/>
                      <a:pt x="194" y="133"/>
                    </a:cubicBezTo>
                    <a:cubicBezTo>
                      <a:pt x="195" y="133"/>
                      <a:pt x="195" y="134"/>
                      <a:pt x="196" y="134"/>
                    </a:cubicBezTo>
                    <a:cubicBezTo>
                      <a:pt x="196" y="134"/>
                      <a:pt x="196" y="136"/>
                      <a:pt x="197" y="138"/>
                    </a:cubicBezTo>
                    <a:cubicBezTo>
                      <a:pt x="199" y="140"/>
                      <a:pt x="200" y="144"/>
                      <a:pt x="202" y="147"/>
                    </a:cubicBezTo>
                    <a:cubicBezTo>
                      <a:pt x="199" y="148"/>
                      <a:pt x="183" y="150"/>
                      <a:pt x="183" y="151"/>
                    </a:cubicBezTo>
                    <a:cubicBezTo>
                      <a:pt x="183" y="152"/>
                      <a:pt x="183" y="152"/>
                      <a:pt x="183" y="153"/>
                    </a:cubicBezTo>
                    <a:cubicBezTo>
                      <a:pt x="183" y="154"/>
                      <a:pt x="183" y="154"/>
                      <a:pt x="183" y="154"/>
                    </a:cubicBezTo>
                    <a:cubicBezTo>
                      <a:pt x="183" y="155"/>
                      <a:pt x="181" y="156"/>
                      <a:pt x="179" y="157"/>
                    </a:cubicBezTo>
                    <a:cubicBezTo>
                      <a:pt x="178" y="159"/>
                      <a:pt x="176" y="160"/>
                      <a:pt x="176" y="160"/>
                    </a:cubicBezTo>
                    <a:cubicBezTo>
                      <a:pt x="176" y="161"/>
                      <a:pt x="176" y="162"/>
                      <a:pt x="177" y="162"/>
                    </a:cubicBezTo>
                    <a:cubicBezTo>
                      <a:pt x="177" y="162"/>
                      <a:pt x="178" y="162"/>
                      <a:pt x="179" y="162"/>
                    </a:cubicBezTo>
                    <a:cubicBezTo>
                      <a:pt x="179" y="162"/>
                      <a:pt x="180" y="164"/>
                      <a:pt x="180" y="165"/>
                    </a:cubicBezTo>
                    <a:cubicBezTo>
                      <a:pt x="180" y="165"/>
                      <a:pt x="181" y="166"/>
                      <a:pt x="181" y="166"/>
                    </a:cubicBezTo>
                    <a:cubicBezTo>
                      <a:pt x="181" y="166"/>
                      <a:pt x="180" y="168"/>
                      <a:pt x="179" y="169"/>
                    </a:cubicBezTo>
                    <a:cubicBezTo>
                      <a:pt x="179" y="170"/>
                      <a:pt x="179" y="170"/>
                      <a:pt x="178" y="171"/>
                    </a:cubicBezTo>
                    <a:cubicBezTo>
                      <a:pt x="178" y="171"/>
                      <a:pt x="179" y="172"/>
                      <a:pt x="179" y="174"/>
                    </a:cubicBezTo>
                    <a:cubicBezTo>
                      <a:pt x="179" y="174"/>
                      <a:pt x="180" y="175"/>
                      <a:pt x="180" y="176"/>
                    </a:cubicBezTo>
                    <a:cubicBezTo>
                      <a:pt x="180" y="176"/>
                      <a:pt x="179" y="178"/>
                      <a:pt x="178" y="181"/>
                    </a:cubicBezTo>
                    <a:cubicBezTo>
                      <a:pt x="178" y="183"/>
                      <a:pt x="177" y="186"/>
                      <a:pt x="177" y="187"/>
                    </a:cubicBezTo>
                    <a:cubicBezTo>
                      <a:pt x="177" y="188"/>
                      <a:pt x="177" y="188"/>
                      <a:pt x="178" y="189"/>
                    </a:cubicBezTo>
                    <a:cubicBezTo>
                      <a:pt x="178" y="190"/>
                      <a:pt x="179" y="190"/>
                      <a:pt x="179" y="191"/>
                    </a:cubicBezTo>
                    <a:cubicBezTo>
                      <a:pt x="179" y="191"/>
                      <a:pt x="179" y="191"/>
                      <a:pt x="179" y="191"/>
                    </a:cubicBezTo>
                    <a:cubicBezTo>
                      <a:pt x="180" y="192"/>
                      <a:pt x="182" y="192"/>
                      <a:pt x="182" y="192"/>
                    </a:cubicBezTo>
                    <a:cubicBezTo>
                      <a:pt x="183" y="192"/>
                      <a:pt x="183" y="192"/>
                      <a:pt x="183" y="192"/>
                    </a:cubicBezTo>
                    <a:cubicBezTo>
                      <a:pt x="183" y="192"/>
                      <a:pt x="183" y="192"/>
                      <a:pt x="184" y="193"/>
                    </a:cubicBezTo>
                    <a:cubicBezTo>
                      <a:pt x="184" y="194"/>
                      <a:pt x="185" y="196"/>
                      <a:pt x="185" y="196"/>
                    </a:cubicBezTo>
                    <a:cubicBezTo>
                      <a:pt x="185" y="197"/>
                      <a:pt x="186" y="197"/>
                      <a:pt x="187" y="197"/>
                    </a:cubicBezTo>
                    <a:cubicBezTo>
                      <a:pt x="188" y="198"/>
                      <a:pt x="189" y="197"/>
                      <a:pt x="190" y="197"/>
                    </a:cubicBezTo>
                    <a:cubicBezTo>
                      <a:pt x="190" y="197"/>
                      <a:pt x="190" y="197"/>
                      <a:pt x="190" y="197"/>
                    </a:cubicBezTo>
                    <a:cubicBezTo>
                      <a:pt x="190" y="197"/>
                      <a:pt x="191" y="197"/>
                      <a:pt x="191" y="196"/>
                    </a:cubicBezTo>
                    <a:cubicBezTo>
                      <a:pt x="191" y="196"/>
                      <a:pt x="191" y="195"/>
                      <a:pt x="191" y="194"/>
                    </a:cubicBezTo>
                    <a:cubicBezTo>
                      <a:pt x="191" y="194"/>
                      <a:pt x="191" y="194"/>
                      <a:pt x="192" y="194"/>
                    </a:cubicBezTo>
                    <a:cubicBezTo>
                      <a:pt x="192" y="194"/>
                      <a:pt x="193" y="193"/>
                      <a:pt x="193" y="193"/>
                    </a:cubicBezTo>
                    <a:cubicBezTo>
                      <a:pt x="193" y="193"/>
                      <a:pt x="193" y="193"/>
                      <a:pt x="193" y="193"/>
                    </a:cubicBezTo>
                    <a:cubicBezTo>
                      <a:pt x="194" y="194"/>
                      <a:pt x="194" y="194"/>
                      <a:pt x="194" y="195"/>
                    </a:cubicBezTo>
                    <a:cubicBezTo>
                      <a:pt x="194" y="196"/>
                      <a:pt x="194" y="197"/>
                      <a:pt x="194" y="198"/>
                    </a:cubicBezTo>
                    <a:cubicBezTo>
                      <a:pt x="194" y="202"/>
                      <a:pt x="194" y="207"/>
                      <a:pt x="193" y="207"/>
                    </a:cubicBezTo>
                    <a:cubicBezTo>
                      <a:pt x="193" y="207"/>
                      <a:pt x="192" y="207"/>
                      <a:pt x="192" y="206"/>
                    </a:cubicBezTo>
                    <a:cubicBezTo>
                      <a:pt x="191" y="206"/>
                      <a:pt x="190" y="205"/>
                      <a:pt x="190" y="205"/>
                    </a:cubicBezTo>
                    <a:cubicBezTo>
                      <a:pt x="189" y="205"/>
                      <a:pt x="188" y="206"/>
                      <a:pt x="188" y="207"/>
                    </a:cubicBezTo>
                    <a:cubicBezTo>
                      <a:pt x="187" y="207"/>
                      <a:pt x="187" y="207"/>
                      <a:pt x="187" y="207"/>
                    </a:cubicBezTo>
                    <a:cubicBezTo>
                      <a:pt x="186" y="207"/>
                      <a:pt x="182" y="203"/>
                      <a:pt x="180" y="199"/>
                    </a:cubicBezTo>
                    <a:cubicBezTo>
                      <a:pt x="179" y="198"/>
                      <a:pt x="178" y="196"/>
                      <a:pt x="177" y="196"/>
                    </a:cubicBezTo>
                    <a:cubicBezTo>
                      <a:pt x="177" y="196"/>
                      <a:pt x="177" y="196"/>
                      <a:pt x="177" y="196"/>
                    </a:cubicBezTo>
                    <a:cubicBezTo>
                      <a:pt x="177" y="196"/>
                      <a:pt x="177" y="196"/>
                      <a:pt x="177" y="196"/>
                    </a:cubicBezTo>
                    <a:cubicBezTo>
                      <a:pt x="175" y="196"/>
                      <a:pt x="171" y="194"/>
                      <a:pt x="169" y="194"/>
                    </a:cubicBezTo>
                    <a:cubicBezTo>
                      <a:pt x="168" y="193"/>
                      <a:pt x="168" y="191"/>
                      <a:pt x="167" y="190"/>
                    </a:cubicBezTo>
                    <a:cubicBezTo>
                      <a:pt x="167" y="189"/>
                      <a:pt x="167" y="189"/>
                      <a:pt x="167" y="188"/>
                    </a:cubicBezTo>
                    <a:cubicBezTo>
                      <a:pt x="166" y="188"/>
                      <a:pt x="166" y="188"/>
                      <a:pt x="166" y="187"/>
                    </a:cubicBezTo>
                    <a:cubicBezTo>
                      <a:pt x="166" y="187"/>
                      <a:pt x="165" y="187"/>
                      <a:pt x="165" y="186"/>
                    </a:cubicBezTo>
                    <a:cubicBezTo>
                      <a:pt x="164" y="186"/>
                      <a:pt x="163" y="186"/>
                      <a:pt x="163" y="186"/>
                    </a:cubicBezTo>
                    <a:cubicBezTo>
                      <a:pt x="163" y="187"/>
                      <a:pt x="162" y="187"/>
                      <a:pt x="162" y="187"/>
                    </a:cubicBezTo>
                    <a:cubicBezTo>
                      <a:pt x="162" y="187"/>
                      <a:pt x="161" y="188"/>
                      <a:pt x="161" y="189"/>
                    </a:cubicBezTo>
                    <a:cubicBezTo>
                      <a:pt x="160" y="190"/>
                      <a:pt x="160" y="190"/>
                      <a:pt x="160" y="190"/>
                    </a:cubicBezTo>
                    <a:cubicBezTo>
                      <a:pt x="160" y="190"/>
                      <a:pt x="157" y="190"/>
                      <a:pt x="154" y="189"/>
                    </a:cubicBezTo>
                    <a:cubicBezTo>
                      <a:pt x="151" y="189"/>
                      <a:pt x="147" y="188"/>
                      <a:pt x="146" y="188"/>
                    </a:cubicBezTo>
                    <a:cubicBezTo>
                      <a:pt x="145" y="188"/>
                      <a:pt x="145" y="187"/>
                      <a:pt x="145" y="187"/>
                    </a:cubicBezTo>
                    <a:cubicBezTo>
                      <a:pt x="145" y="187"/>
                      <a:pt x="145" y="187"/>
                      <a:pt x="145" y="187"/>
                    </a:cubicBezTo>
                    <a:cubicBezTo>
                      <a:pt x="145" y="187"/>
                      <a:pt x="145" y="186"/>
                      <a:pt x="144" y="186"/>
                    </a:cubicBezTo>
                    <a:cubicBezTo>
                      <a:pt x="144" y="186"/>
                      <a:pt x="144" y="186"/>
                      <a:pt x="144" y="186"/>
                    </a:cubicBezTo>
                    <a:cubicBezTo>
                      <a:pt x="144" y="186"/>
                      <a:pt x="144" y="186"/>
                      <a:pt x="144" y="185"/>
                    </a:cubicBezTo>
                    <a:cubicBezTo>
                      <a:pt x="144" y="184"/>
                      <a:pt x="144" y="183"/>
                      <a:pt x="144" y="182"/>
                    </a:cubicBezTo>
                    <a:cubicBezTo>
                      <a:pt x="143" y="181"/>
                      <a:pt x="141" y="182"/>
                      <a:pt x="139" y="183"/>
                    </a:cubicBezTo>
                    <a:cubicBezTo>
                      <a:pt x="137" y="184"/>
                      <a:pt x="134" y="184"/>
                      <a:pt x="134" y="184"/>
                    </a:cubicBezTo>
                    <a:cubicBezTo>
                      <a:pt x="134" y="184"/>
                      <a:pt x="134" y="183"/>
                      <a:pt x="134" y="183"/>
                    </a:cubicBezTo>
                    <a:cubicBezTo>
                      <a:pt x="134" y="183"/>
                      <a:pt x="134" y="182"/>
                      <a:pt x="134" y="182"/>
                    </a:cubicBezTo>
                    <a:cubicBezTo>
                      <a:pt x="134" y="182"/>
                      <a:pt x="134" y="182"/>
                      <a:pt x="134" y="182"/>
                    </a:cubicBezTo>
                    <a:cubicBezTo>
                      <a:pt x="134" y="182"/>
                      <a:pt x="134" y="182"/>
                      <a:pt x="134" y="182"/>
                    </a:cubicBezTo>
                    <a:cubicBezTo>
                      <a:pt x="134" y="182"/>
                      <a:pt x="134" y="182"/>
                      <a:pt x="134" y="182"/>
                    </a:cubicBezTo>
                    <a:cubicBezTo>
                      <a:pt x="134" y="181"/>
                      <a:pt x="133" y="180"/>
                      <a:pt x="132" y="180"/>
                    </a:cubicBezTo>
                    <a:cubicBezTo>
                      <a:pt x="132" y="180"/>
                      <a:pt x="132" y="180"/>
                      <a:pt x="132" y="180"/>
                    </a:cubicBezTo>
                    <a:cubicBezTo>
                      <a:pt x="131" y="179"/>
                      <a:pt x="130" y="178"/>
                      <a:pt x="129" y="178"/>
                    </a:cubicBezTo>
                    <a:cubicBezTo>
                      <a:pt x="129" y="178"/>
                      <a:pt x="129" y="178"/>
                      <a:pt x="129" y="178"/>
                    </a:cubicBezTo>
                    <a:cubicBezTo>
                      <a:pt x="129" y="179"/>
                      <a:pt x="129" y="179"/>
                      <a:pt x="129" y="179"/>
                    </a:cubicBezTo>
                    <a:cubicBezTo>
                      <a:pt x="129" y="179"/>
                      <a:pt x="129" y="179"/>
                      <a:pt x="129" y="179"/>
                    </a:cubicBezTo>
                    <a:cubicBezTo>
                      <a:pt x="129" y="179"/>
                      <a:pt x="128" y="179"/>
                      <a:pt x="127" y="179"/>
                    </a:cubicBezTo>
                    <a:cubicBezTo>
                      <a:pt x="127" y="179"/>
                      <a:pt x="126" y="180"/>
                      <a:pt x="125" y="180"/>
                    </a:cubicBezTo>
                    <a:cubicBezTo>
                      <a:pt x="125" y="180"/>
                      <a:pt x="121" y="180"/>
                      <a:pt x="118" y="181"/>
                    </a:cubicBezTo>
                    <a:cubicBezTo>
                      <a:pt x="116" y="181"/>
                      <a:pt x="113" y="181"/>
                      <a:pt x="112" y="181"/>
                    </a:cubicBezTo>
                    <a:cubicBezTo>
                      <a:pt x="111" y="181"/>
                      <a:pt x="110" y="182"/>
                      <a:pt x="110" y="182"/>
                    </a:cubicBezTo>
                    <a:cubicBezTo>
                      <a:pt x="110" y="183"/>
                      <a:pt x="110" y="183"/>
                      <a:pt x="110" y="183"/>
                    </a:cubicBezTo>
                    <a:cubicBezTo>
                      <a:pt x="109" y="182"/>
                      <a:pt x="109" y="180"/>
                      <a:pt x="109" y="180"/>
                    </a:cubicBezTo>
                    <a:cubicBezTo>
                      <a:pt x="109" y="180"/>
                      <a:pt x="109" y="180"/>
                      <a:pt x="109" y="180"/>
                    </a:cubicBezTo>
                    <a:cubicBezTo>
                      <a:pt x="109" y="179"/>
                      <a:pt x="109" y="179"/>
                      <a:pt x="109" y="179"/>
                    </a:cubicBezTo>
                    <a:cubicBezTo>
                      <a:pt x="109" y="179"/>
                      <a:pt x="109" y="179"/>
                      <a:pt x="109" y="179"/>
                    </a:cubicBezTo>
                    <a:cubicBezTo>
                      <a:pt x="109" y="179"/>
                      <a:pt x="110" y="179"/>
                      <a:pt x="110" y="178"/>
                    </a:cubicBezTo>
                    <a:cubicBezTo>
                      <a:pt x="110" y="178"/>
                      <a:pt x="110" y="178"/>
                      <a:pt x="110" y="178"/>
                    </a:cubicBezTo>
                    <a:cubicBezTo>
                      <a:pt x="110" y="177"/>
                      <a:pt x="111" y="177"/>
                      <a:pt x="111" y="176"/>
                    </a:cubicBezTo>
                    <a:cubicBezTo>
                      <a:pt x="111" y="175"/>
                      <a:pt x="110" y="172"/>
                      <a:pt x="110" y="170"/>
                    </a:cubicBezTo>
                    <a:cubicBezTo>
                      <a:pt x="109" y="169"/>
                      <a:pt x="109" y="168"/>
                      <a:pt x="109" y="168"/>
                    </a:cubicBezTo>
                    <a:cubicBezTo>
                      <a:pt x="109" y="168"/>
                      <a:pt x="108" y="167"/>
                      <a:pt x="107" y="166"/>
                    </a:cubicBezTo>
                    <a:cubicBezTo>
                      <a:pt x="107" y="165"/>
                      <a:pt x="106" y="165"/>
                      <a:pt x="106" y="165"/>
                    </a:cubicBezTo>
                    <a:cubicBezTo>
                      <a:pt x="106" y="165"/>
                      <a:pt x="106" y="163"/>
                      <a:pt x="106" y="162"/>
                    </a:cubicBezTo>
                    <a:cubicBezTo>
                      <a:pt x="106" y="161"/>
                      <a:pt x="106" y="160"/>
                      <a:pt x="106" y="159"/>
                    </a:cubicBezTo>
                    <a:cubicBezTo>
                      <a:pt x="106" y="158"/>
                      <a:pt x="106" y="157"/>
                      <a:pt x="106" y="155"/>
                    </a:cubicBezTo>
                    <a:cubicBezTo>
                      <a:pt x="106" y="153"/>
                      <a:pt x="106" y="150"/>
                      <a:pt x="106" y="150"/>
                    </a:cubicBezTo>
                    <a:cubicBezTo>
                      <a:pt x="106" y="150"/>
                      <a:pt x="106" y="149"/>
                      <a:pt x="105" y="148"/>
                    </a:cubicBezTo>
                    <a:cubicBezTo>
                      <a:pt x="105" y="147"/>
                      <a:pt x="104" y="147"/>
                      <a:pt x="104" y="147"/>
                    </a:cubicBezTo>
                    <a:cubicBezTo>
                      <a:pt x="104" y="146"/>
                      <a:pt x="105" y="146"/>
                      <a:pt x="105" y="145"/>
                    </a:cubicBezTo>
                    <a:cubicBezTo>
                      <a:pt x="105" y="145"/>
                      <a:pt x="105" y="144"/>
                      <a:pt x="105" y="143"/>
                    </a:cubicBezTo>
                    <a:cubicBezTo>
                      <a:pt x="105" y="143"/>
                      <a:pt x="105" y="143"/>
                      <a:pt x="105" y="143"/>
                    </a:cubicBezTo>
                    <a:cubicBezTo>
                      <a:pt x="105" y="143"/>
                      <a:pt x="105" y="143"/>
                      <a:pt x="105" y="143"/>
                    </a:cubicBezTo>
                    <a:cubicBezTo>
                      <a:pt x="105" y="143"/>
                      <a:pt x="105" y="143"/>
                      <a:pt x="105" y="143"/>
                    </a:cubicBezTo>
                    <a:cubicBezTo>
                      <a:pt x="105" y="143"/>
                      <a:pt x="105" y="141"/>
                      <a:pt x="105" y="140"/>
                    </a:cubicBezTo>
                    <a:cubicBezTo>
                      <a:pt x="104" y="139"/>
                      <a:pt x="104" y="138"/>
                      <a:pt x="103" y="138"/>
                    </a:cubicBezTo>
                    <a:cubicBezTo>
                      <a:pt x="103" y="138"/>
                      <a:pt x="103" y="138"/>
                      <a:pt x="103" y="138"/>
                    </a:cubicBezTo>
                    <a:cubicBezTo>
                      <a:pt x="103" y="138"/>
                      <a:pt x="103" y="138"/>
                      <a:pt x="103" y="138"/>
                    </a:cubicBezTo>
                    <a:cubicBezTo>
                      <a:pt x="103" y="138"/>
                      <a:pt x="103" y="138"/>
                      <a:pt x="103" y="138"/>
                    </a:cubicBezTo>
                    <a:cubicBezTo>
                      <a:pt x="103" y="138"/>
                      <a:pt x="103" y="138"/>
                      <a:pt x="103" y="138"/>
                    </a:cubicBezTo>
                    <a:cubicBezTo>
                      <a:pt x="100" y="139"/>
                      <a:pt x="93" y="139"/>
                      <a:pt x="92" y="138"/>
                    </a:cubicBezTo>
                    <a:cubicBezTo>
                      <a:pt x="91" y="138"/>
                      <a:pt x="91" y="137"/>
                      <a:pt x="92" y="136"/>
                    </a:cubicBezTo>
                    <a:cubicBezTo>
                      <a:pt x="92" y="136"/>
                      <a:pt x="92" y="136"/>
                      <a:pt x="92" y="135"/>
                    </a:cubicBezTo>
                    <a:cubicBezTo>
                      <a:pt x="92" y="135"/>
                      <a:pt x="92" y="134"/>
                      <a:pt x="92" y="134"/>
                    </a:cubicBezTo>
                    <a:cubicBezTo>
                      <a:pt x="92" y="134"/>
                      <a:pt x="92" y="134"/>
                      <a:pt x="92" y="134"/>
                    </a:cubicBezTo>
                    <a:cubicBezTo>
                      <a:pt x="91" y="134"/>
                      <a:pt x="90" y="134"/>
                      <a:pt x="88" y="135"/>
                    </a:cubicBezTo>
                    <a:cubicBezTo>
                      <a:pt x="87" y="135"/>
                      <a:pt x="86" y="135"/>
                      <a:pt x="86" y="135"/>
                    </a:cubicBezTo>
                    <a:cubicBezTo>
                      <a:pt x="86" y="135"/>
                      <a:pt x="85" y="135"/>
                      <a:pt x="85" y="135"/>
                    </a:cubicBezTo>
                    <a:cubicBezTo>
                      <a:pt x="84" y="135"/>
                      <a:pt x="84" y="135"/>
                      <a:pt x="84" y="135"/>
                    </a:cubicBezTo>
                    <a:cubicBezTo>
                      <a:pt x="83" y="135"/>
                      <a:pt x="83" y="135"/>
                      <a:pt x="83" y="135"/>
                    </a:cubicBezTo>
                    <a:cubicBezTo>
                      <a:pt x="82" y="135"/>
                      <a:pt x="81" y="135"/>
                      <a:pt x="81" y="135"/>
                    </a:cubicBezTo>
                    <a:cubicBezTo>
                      <a:pt x="79" y="135"/>
                      <a:pt x="78" y="139"/>
                      <a:pt x="78" y="142"/>
                    </a:cubicBezTo>
                    <a:cubicBezTo>
                      <a:pt x="77" y="144"/>
                      <a:pt x="77" y="146"/>
                      <a:pt x="77" y="147"/>
                    </a:cubicBezTo>
                    <a:cubicBezTo>
                      <a:pt x="76" y="147"/>
                      <a:pt x="74" y="146"/>
                      <a:pt x="72" y="146"/>
                    </a:cubicBezTo>
                    <a:cubicBezTo>
                      <a:pt x="70" y="146"/>
                      <a:pt x="69" y="146"/>
                      <a:pt x="68" y="146"/>
                    </a:cubicBezTo>
                    <a:cubicBezTo>
                      <a:pt x="67" y="146"/>
                      <a:pt x="66" y="146"/>
                      <a:pt x="65" y="146"/>
                    </a:cubicBezTo>
                    <a:cubicBezTo>
                      <a:pt x="64" y="147"/>
                      <a:pt x="64" y="147"/>
                      <a:pt x="63" y="147"/>
                    </a:cubicBezTo>
                    <a:cubicBezTo>
                      <a:pt x="62" y="147"/>
                      <a:pt x="61" y="147"/>
                      <a:pt x="60" y="147"/>
                    </a:cubicBezTo>
                    <a:cubicBezTo>
                      <a:pt x="59" y="147"/>
                      <a:pt x="59" y="147"/>
                      <a:pt x="58" y="147"/>
                    </a:cubicBezTo>
                    <a:cubicBezTo>
                      <a:pt x="58" y="146"/>
                      <a:pt x="57" y="145"/>
                      <a:pt x="56" y="144"/>
                    </a:cubicBezTo>
                    <a:cubicBezTo>
                      <a:pt x="56" y="144"/>
                      <a:pt x="55" y="143"/>
                      <a:pt x="54" y="142"/>
                    </a:cubicBezTo>
                    <a:cubicBezTo>
                      <a:pt x="54" y="142"/>
                      <a:pt x="53" y="140"/>
                      <a:pt x="52" y="139"/>
                    </a:cubicBezTo>
                    <a:cubicBezTo>
                      <a:pt x="51" y="137"/>
                      <a:pt x="50" y="134"/>
                      <a:pt x="49" y="134"/>
                    </a:cubicBezTo>
                    <a:cubicBezTo>
                      <a:pt x="49" y="134"/>
                      <a:pt x="49" y="133"/>
                      <a:pt x="49" y="132"/>
                    </a:cubicBezTo>
                    <a:cubicBezTo>
                      <a:pt x="49" y="129"/>
                      <a:pt x="48" y="126"/>
                      <a:pt x="47" y="125"/>
                    </a:cubicBezTo>
                    <a:cubicBezTo>
                      <a:pt x="46" y="123"/>
                      <a:pt x="43" y="123"/>
                      <a:pt x="41" y="123"/>
                    </a:cubicBezTo>
                    <a:cubicBezTo>
                      <a:pt x="41" y="123"/>
                      <a:pt x="41" y="123"/>
                      <a:pt x="41" y="123"/>
                    </a:cubicBezTo>
                    <a:cubicBezTo>
                      <a:pt x="41" y="123"/>
                      <a:pt x="41" y="123"/>
                      <a:pt x="41" y="123"/>
                    </a:cubicBezTo>
                    <a:cubicBezTo>
                      <a:pt x="40" y="123"/>
                      <a:pt x="35" y="123"/>
                      <a:pt x="32" y="123"/>
                    </a:cubicBezTo>
                    <a:cubicBezTo>
                      <a:pt x="29" y="123"/>
                      <a:pt x="26" y="124"/>
                      <a:pt x="26" y="124"/>
                    </a:cubicBezTo>
                    <a:cubicBezTo>
                      <a:pt x="25" y="124"/>
                      <a:pt x="22" y="124"/>
                      <a:pt x="20" y="124"/>
                    </a:cubicBezTo>
                    <a:cubicBezTo>
                      <a:pt x="15" y="123"/>
                      <a:pt x="10" y="123"/>
                      <a:pt x="9" y="124"/>
                    </a:cubicBezTo>
                    <a:cubicBezTo>
                      <a:pt x="8" y="124"/>
                      <a:pt x="6" y="124"/>
                      <a:pt x="4" y="125"/>
                    </a:cubicBezTo>
                    <a:cubicBezTo>
                      <a:pt x="4" y="125"/>
                      <a:pt x="4" y="125"/>
                      <a:pt x="4" y="125"/>
                    </a:cubicBezTo>
                    <a:cubicBezTo>
                      <a:pt x="3" y="126"/>
                      <a:pt x="1" y="127"/>
                      <a:pt x="0" y="127"/>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11" name="Freeform 23">
                <a:extLst>
                  <a:ext uri="{FF2B5EF4-FFF2-40B4-BE49-F238E27FC236}">
                    <a16:creationId xmlns:a16="http://schemas.microsoft.com/office/drawing/2014/main" id="{103E9DCD-B071-D748-B083-7B05BD0C9DF0}"/>
                  </a:ext>
                </a:extLst>
              </p:cNvPr>
              <p:cNvSpPr>
                <a:spLocks/>
              </p:cNvSpPr>
              <p:nvPr/>
            </p:nvSpPr>
            <p:spPr bwMode="auto">
              <a:xfrm>
                <a:off x="4554537" y="3987800"/>
                <a:ext cx="192088" cy="214313"/>
              </a:xfrm>
              <a:custGeom>
                <a:avLst/>
                <a:gdLst>
                  <a:gd name="T0" fmla="*/ 0 w 83"/>
                  <a:gd name="T1" fmla="*/ 83 h 93"/>
                  <a:gd name="T2" fmla="*/ 2 w 83"/>
                  <a:gd name="T3" fmla="*/ 80 h 93"/>
                  <a:gd name="T4" fmla="*/ 5 w 83"/>
                  <a:gd name="T5" fmla="*/ 79 h 93"/>
                  <a:gd name="T6" fmla="*/ 9 w 83"/>
                  <a:gd name="T7" fmla="*/ 79 h 93"/>
                  <a:gd name="T8" fmla="*/ 8 w 83"/>
                  <a:gd name="T9" fmla="*/ 76 h 93"/>
                  <a:gd name="T10" fmla="*/ 8 w 83"/>
                  <a:gd name="T11" fmla="*/ 73 h 93"/>
                  <a:gd name="T12" fmla="*/ 6 w 83"/>
                  <a:gd name="T13" fmla="*/ 71 h 93"/>
                  <a:gd name="T14" fmla="*/ 5 w 83"/>
                  <a:gd name="T15" fmla="*/ 65 h 93"/>
                  <a:gd name="T16" fmla="*/ 12 w 83"/>
                  <a:gd name="T17" fmla="*/ 65 h 93"/>
                  <a:gd name="T18" fmla="*/ 15 w 83"/>
                  <a:gd name="T19" fmla="*/ 60 h 93"/>
                  <a:gd name="T20" fmla="*/ 18 w 83"/>
                  <a:gd name="T21" fmla="*/ 61 h 93"/>
                  <a:gd name="T22" fmla="*/ 26 w 83"/>
                  <a:gd name="T23" fmla="*/ 66 h 93"/>
                  <a:gd name="T24" fmla="*/ 29 w 83"/>
                  <a:gd name="T25" fmla="*/ 64 h 93"/>
                  <a:gd name="T26" fmla="*/ 33 w 83"/>
                  <a:gd name="T27" fmla="*/ 67 h 93"/>
                  <a:gd name="T28" fmla="*/ 34 w 83"/>
                  <a:gd name="T29" fmla="*/ 66 h 93"/>
                  <a:gd name="T30" fmla="*/ 37 w 83"/>
                  <a:gd name="T31" fmla="*/ 54 h 93"/>
                  <a:gd name="T32" fmla="*/ 37 w 83"/>
                  <a:gd name="T33" fmla="*/ 49 h 93"/>
                  <a:gd name="T34" fmla="*/ 34 w 83"/>
                  <a:gd name="T35" fmla="*/ 33 h 93"/>
                  <a:gd name="T36" fmla="*/ 35 w 83"/>
                  <a:gd name="T37" fmla="*/ 27 h 93"/>
                  <a:gd name="T38" fmla="*/ 32 w 83"/>
                  <a:gd name="T39" fmla="*/ 23 h 93"/>
                  <a:gd name="T40" fmla="*/ 24 w 83"/>
                  <a:gd name="T41" fmla="*/ 26 h 93"/>
                  <a:gd name="T42" fmla="*/ 22 w 83"/>
                  <a:gd name="T43" fmla="*/ 22 h 93"/>
                  <a:gd name="T44" fmla="*/ 25 w 83"/>
                  <a:gd name="T45" fmla="*/ 16 h 93"/>
                  <a:gd name="T46" fmla="*/ 37 w 83"/>
                  <a:gd name="T47" fmla="*/ 16 h 93"/>
                  <a:gd name="T48" fmla="*/ 44 w 83"/>
                  <a:gd name="T49" fmla="*/ 18 h 93"/>
                  <a:gd name="T50" fmla="*/ 53 w 83"/>
                  <a:gd name="T51" fmla="*/ 21 h 93"/>
                  <a:gd name="T52" fmla="*/ 55 w 83"/>
                  <a:gd name="T53" fmla="*/ 16 h 93"/>
                  <a:gd name="T54" fmla="*/ 59 w 83"/>
                  <a:gd name="T55" fmla="*/ 12 h 93"/>
                  <a:gd name="T56" fmla="*/ 60 w 83"/>
                  <a:gd name="T57" fmla="*/ 8 h 93"/>
                  <a:gd name="T58" fmla="*/ 70 w 83"/>
                  <a:gd name="T59" fmla="*/ 0 h 93"/>
                  <a:gd name="T60" fmla="*/ 83 w 83"/>
                  <a:gd name="T61" fmla="*/ 3 h 93"/>
                  <a:gd name="T62" fmla="*/ 76 w 83"/>
                  <a:gd name="T63" fmla="*/ 14 h 93"/>
                  <a:gd name="T64" fmla="*/ 72 w 83"/>
                  <a:gd name="T65" fmla="*/ 33 h 93"/>
                  <a:gd name="T66" fmla="*/ 57 w 83"/>
                  <a:gd name="T67" fmla="*/ 59 h 93"/>
                  <a:gd name="T68" fmla="*/ 55 w 83"/>
                  <a:gd name="T69" fmla="*/ 77 h 93"/>
                  <a:gd name="T70" fmla="*/ 48 w 83"/>
                  <a:gd name="T71" fmla="*/ 85 h 93"/>
                  <a:gd name="T72" fmla="*/ 41 w 83"/>
                  <a:gd name="T73" fmla="*/ 91 h 93"/>
                  <a:gd name="T74" fmla="*/ 37 w 83"/>
                  <a:gd name="T75" fmla="*/ 93 h 93"/>
                  <a:gd name="T76" fmla="*/ 36 w 83"/>
                  <a:gd name="T77" fmla="*/ 86 h 93"/>
                  <a:gd name="T78" fmla="*/ 31 w 83"/>
                  <a:gd name="T79" fmla="*/ 89 h 93"/>
                  <a:gd name="T80" fmla="*/ 28 w 83"/>
                  <a:gd name="T81" fmla="*/ 89 h 93"/>
                  <a:gd name="T82" fmla="*/ 25 w 83"/>
                  <a:gd name="T83" fmla="*/ 92 h 93"/>
                  <a:gd name="T84" fmla="*/ 22 w 83"/>
                  <a:gd name="T85" fmla="*/ 90 h 93"/>
                  <a:gd name="T86" fmla="*/ 14 w 83"/>
                  <a:gd name="T87" fmla="*/ 90 h 93"/>
                  <a:gd name="T88" fmla="*/ 10 w 83"/>
                  <a:gd name="T89"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 h="93">
                    <a:moveTo>
                      <a:pt x="10" y="93"/>
                    </a:moveTo>
                    <a:cubicBezTo>
                      <a:pt x="10" y="92"/>
                      <a:pt x="9" y="90"/>
                      <a:pt x="7" y="89"/>
                    </a:cubicBezTo>
                    <a:cubicBezTo>
                      <a:pt x="6" y="87"/>
                      <a:pt x="3" y="85"/>
                      <a:pt x="0" y="83"/>
                    </a:cubicBezTo>
                    <a:cubicBezTo>
                      <a:pt x="1" y="81"/>
                      <a:pt x="1" y="80"/>
                      <a:pt x="2" y="80"/>
                    </a:cubicBezTo>
                    <a:cubicBezTo>
                      <a:pt x="2" y="80"/>
                      <a:pt x="2" y="80"/>
                      <a:pt x="2" y="80"/>
                    </a:cubicBezTo>
                    <a:cubicBezTo>
                      <a:pt x="2" y="80"/>
                      <a:pt x="2" y="80"/>
                      <a:pt x="2" y="80"/>
                    </a:cubicBezTo>
                    <a:cubicBezTo>
                      <a:pt x="2" y="80"/>
                      <a:pt x="2" y="80"/>
                      <a:pt x="2" y="80"/>
                    </a:cubicBezTo>
                    <a:cubicBezTo>
                      <a:pt x="2" y="79"/>
                      <a:pt x="3" y="78"/>
                      <a:pt x="4" y="78"/>
                    </a:cubicBezTo>
                    <a:cubicBezTo>
                      <a:pt x="4" y="79"/>
                      <a:pt x="4" y="79"/>
                      <a:pt x="5" y="79"/>
                    </a:cubicBezTo>
                    <a:cubicBezTo>
                      <a:pt x="5" y="80"/>
                      <a:pt x="6" y="80"/>
                      <a:pt x="6" y="81"/>
                    </a:cubicBezTo>
                    <a:cubicBezTo>
                      <a:pt x="7" y="81"/>
                      <a:pt x="8" y="81"/>
                      <a:pt x="8" y="80"/>
                    </a:cubicBezTo>
                    <a:cubicBezTo>
                      <a:pt x="8" y="79"/>
                      <a:pt x="9" y="79"/>
                      <a:pt x="9" y="79"/>
                    </a:cubicBezTo>
                    <a:cubicBezTo>
                      <a:pt x="10" y="78"/>
                      <a:pt x="10" y="77"/>
                      <a:pt x="9" y="77"/>
                    </a:cubicBezTo>
                    <a:cubicBezTo>
                      <a:pt x="9" y="77"/>
                      <a:pt x="9" y="77"/>
                      <a:pt x="9" y="77"/>
                    </a:cubicBezTo>
                    <a:cubicBezTo>
                      <a:pt x="9" y="76"/>
                      <a:pt x="9" y="76"/>
                      <a:pt x="8" y="76"/>
                    </a:cubicBezTo>
                    <a:cubicBezTo>
                      <a:pt x="8" y="75"/>
                      <a:pt x="7" y="75"/>
                      <a:pt x="7" y="74"/>
                    </a:cubicBezTo>
                    <a:cubicBezTo>
                      <a:pt x="7" y="74"/>
                      <a:pt x="7" y="74"/>
                      <a:pt x="8" y="74"/>
                    </a:cubicBezTo>
                    <a:cubicBezTo>
                      <a:pt x="8" y="73"/>
                      <a:pt x="8" y="73"/>
                      <a:pt x="8" y="73"/>
                    </a:cubicBezTo>
                    <a:cubicBezTo>
                      <a:pt x="8" y="73"/>
                      <a:pt x="8" y="72"/>
                      <a:pt x="7" y="72"/>
                    </a:cubicBezTo>
                    <a:cubicBezTo>
                      <a:pt x="7" y="71"/>
                      <a:pt x="7" y="71"/>
                      <a:pt x="6" y="71"/>
                    </a:cubicBezTo>
                    <a:cubicBezTo>
                      <a:pt x="6" y="71"/>
                      <a:pt x="6" y="71"/>
                      <a:pt x="6" y="71"/>
                    </a:cubicBezTo>
                    <a:cubicBezTo>
                      <a:pt x="5" y="71"/>
                      <a:pt x="5" y="71"/>
                      <a:pt x="6" y="70"/>
                    </a:cubicBezTo>
                    <a:cubicBezTo>
                      <a:pt x="6" y="69"/>
                      <a:pt x="6" y="68"/>
                      <a:pt x="5" y="67"/>
                    </a:cubicBezTo>
                    <a:cubicBezTo>
                      <a:pt x="5" y="66"/>
                      <a:pt x="5" y="65"/>
                      <a:pt x="5" y="65"/>
                    </a:cubicBezTo>
                    <a:cubicBezTo>
                      <a:pt x="6" y="65"/>
                      <a:pt x="7" y="65"/>
                      <a:pt x="7" y="66"/>
                    </a:cubicBezTo>
                    <a:cubicBezTo>
                      <a:pt x="9" y="66"/>
                      <a:pt x="10" y="67"/>
                      <a:pt x="11" y="66"/>
                    </a:cubicBezTo>
                    <a:cubicBezTo>
                      <a:pt x="12" y="66"/>
                      <a:pt x="12" y="65"/>
                      <a:pt x="12" y="65"/>
                    </a:cubicBezTo>
                    <a:cubicBezTo>
                      <a:pt x="13" y="65"/>
                      <a:pt x="14" y="65"/>
                      <a:pt x="14" y="64"/>
                    </a:cubicBezTo>
                    <a:cubicBezTo>
                      <a:pt x="14" y="63"/>
                      <a:pt x="14" y="63"/>
                      <a:pt x="14" y="63"/>
                    </a:cubicBezTo>
                    <a:cubicBezTo>
                      <a:pt x="14" y="62"/>
                      <a:pt x="14" y="60"/>
                      <a:pt x="15" y="60"/>
                    </a:cubicBezTo>
                    <a:cubicBezTo>
                      <a:pt x="15" y="60"/>
                      <a:pt x="16" y="60"/>
                      <a:pt x="16" y="60"/>
                    </a:cubicBezTo>
                    <a:cubicBezTo>
                      <a:pt x="17" y="60"/>
                      <a:pt x="17" y="60"/>
                      <a:pt x="17" y="60"/>
                    </a:cubicBezTo>
                    <a:cubicBezTo>
                      <a:pt x="17" y="61"/>
                      <a:pt x="17" y="61"/>
                      <a:pt x="18" y="61"/>
                    </a:cubicBezTo>
                    <a:cubicBezTo>
                      <a:pt x="18" y="63"/>
                      <a:pt x="19" y="66"/>
                      <a:pt x="20" y="66"/>
                    </a:cubicBezTo>
                    <a:cubicBezTo>
                      <a:pt x="21" y="66"/>
                      <a:pt x="21" y="66"/>
                      <a:pt x="22" y="66"/>
                    </a:cubicBezTo>
                    <a:cubicBezTo>
                      <a:pt x="24" y="66"/>
                      <a:pt x="26" y="67"/>
                      <a:pt x="26" y="66"/>
                    </a:cubicBezTo>
                    <a:cubicBezTo>
                      <a:pt x="26" y="66"/>
                      <a:pt x="27" y="65"/>
                      <a:pt x="27" y="65"/>
                    </a:cubicBezTo>
                    <a:cubicBezTo>
                      <a:pt x="27" y="64"/>
                      <a:pt x="28" y="63"/>
                      <a:pt x="28" y="63"/>
                    </a:cubicBezTo>
                    <a:cubicBezTo>
                      <a:pt x="28" y="63"/>
                      <a:pt x="29" y="63"/>
                      <a:pt x="29" y="64"/>
                    </a:cubicBezTo>
                    <a:cubicBezTo>
                      <a:pt x="30" y="65"/>
                      <a:pt x="31" y="67"/>
                      <a:pt x="32" y="67"/>
                    </a:cubicBezTo>
                    <a:cubicBezTo>
                      <a:pt x="32" y="67"/>
                      <a:pt x="32" y="67"/>
                      <a:pt x="32" y="67"/>
                    </a:cubicBezTo>
                    <a:cubicBezTo>
                      <a:pt x="32" y="67"/>
                      <a:pt x="32" y="67"/>
                      <a:pt x="33" y="67"/>
                    </a:cubicBezTo>
                    <a:cubicBezTo>
                      <a:pt x="33" y="67"/>
                      <a:pt x="33" y="67"/>
                      <a:pt x="33" y="67"/>
                    </a:cubicBezTo>
                    <a:cubicBezTo>
                      <a:pt x="33" y="67"/>
                      <a:pt x="34" y="67"/>
                      <a:pt x="34" y="66"/>
                    </a:cubicBezTo>
                    <a:cubicBezTo>
                      <a:pt x="34" y="66"/>
                      <a:pt x="34" y="66"/>
                      <a:pt x="34" y="66"/>
                    </a:cubicBezTo>
                    <a:cubicBezTo>
                      <a:pt x="34" y="66"/>
                      <a:pt x="34" y="66"/>
                      <a:pt x="35" y="65"/>
                    </a:cubicBezTo>
                    <a:cubicBezTo>
                      <a:pt x="36" y="62"/>
                      <a:pt x="38" y="57"/>
                      <a:pt x="37" y="55"/>
                    </a:cubicBezTo>
                    <a:cubicBezTo>
                      <a:pt x="37" y="55"/>
                      <a:pt x="37" y="54"/>
                      <a:pt x="37" y="54"/>
                    </a:cubicBezTo>
                    <a:cubicBezTo>
                      <a:pt x="37" y="54"/>
                      <a:pt x="37" y="54"/>
                      <a:pt x="37" y="54"/>
                    </a:cubicBezTo>
                    <a:cubicBezTo>
                      <a:pt x="37" y="53"/>
                      <a:pt x="36" y="52"/>
                      <a:pt x="36" y="51"/>
                    </a:cubicBezTo>
                    <a:cubicBezTo>
                      <a:pt x="36" y="51"/>
                      <a:pt x="36" y="50"/>
                      <a:pt x="37" y="49"/>
                    </a:cubicBezTo>
                    <a:cubicBezTo>
                      <a:pt x="37" y="48"/>
                      <a:pt x="38" y="46"/>
                      <a:pt x="37" y="46"/>
                    </a:cubicBezTo>
                    <a:cubicBezTo>
                      <a:pt x="36" y="45"/>
                      <a:pt x="32" y="43"/>
                      <a:pt x="31" y="42"/>
                    </a:cubicBezTo>
                    <a:cubicBezTo>
                      <a:pt x="31" y="40"/>
                      <a:pt x="33" y="34"/>
                      <a:pt x="34" y="33"/>
                    </a:cubicBezTo>
                    <a:cubicBezTo>
                      <a:pt x="34" y="33"/>
                      <a:pt x="35" y="33"/>
                      <a:pt x="35" y="32"/>
                    </a:cubicBezTo>
                    <a:cubicBezTo>
                      <a:pt x="36" y="32"/>
                      <a:pt x="36" y="32"/>
                      <a:pt x="36" y="31"/>
                    </a:cubicBezTo>
                    <a:cubicBezTo>
                      <a:pt x="36" y="31"/>
                      <a:pt x="36" y="29"/>
                      <a:pt x="35" y="27"/>
                    </a:cubicBezTo>
                    <a:cubicBezTo>
                      <a:pt x="35" y="26"/>
                      <a:pt x="35" y="25"/>
                      <a:pt x="34" y="25"/>
                    </a:cubicBezTo>
                    <a:cubicBezTo>
                      <a:pt x="33" y="24"/>
                      <a:pt x="33" y="24"/>
                      <a:pt x="32" y="23"/>
                    </a:cubicBezTo>
                    <a:cubicBezTo>
                      <a:pt x="32" y="23"/>
                      <a:pt x="32" y="23"/>
                      <a:pt x="32" y="23"/>
                    </a:cubicBezTo>
                    <a:cubicBezTo>
                      <a:pt x="31" y="23"/>
                      <a:pt x="30" y="23"/>
                      <a:pt x="29" y="23"/>
                    </a:cubicBezTo>
                    <a:cubicBezTo>
                      <a:pt x="28" y="23"/>
                      <a:pt x="27" y="24"/>
                      <a:pt x="26" y="25"/>
                    </a:cubicBezTo>
                    <a:cubicBezTo>
                      <a:pt x="25" y="25"/>
                      <a:pt x="25" y="25"/>
                      <a:pt x="24" y="26"/>
                    </a:cubicBezTo>
                    <a:cubicBezTo>
                      <a:pt x="24" y="26"/>
                      <a:pt x="24" y="26"/>
                      <a:pt x="24" y="26"/>
                    </a:cubicBezTo>
                    <a:cubicBezTo>
                      <a:pt x="24" y="26"/>
                      <a:pt x="23" y="26"/>
                      <a:pt x="23" y="25"/>
                    </a:cubicBezTo>
                    <a:cubicBezTo>
                      <a:pt x="22" y="24"/>
                      <a:pt x="22" y="23"/>
                      <a:pt x="22" y="22"/>
                    </a:cubicBezTo>
                    <a:cubicBezTo>
                      <a:pt x="22" y="21"/>
                      <a:pt x="22" y="20"/>
                      <a:pt x="23" y="19"/>
                    </a:cubicBezTo>
                    <a:cubicBezTo>
                      <a:pt x="24" y="18"/>
                      <a:pt x="24" y="16"/>
                      <a:pt x="25" y="16"/>
                    </a:cubicBezTo>
                    <a:cubicBezTo>
                      <a:pt x="25" y="16"/>
                      <a:pt x="25" y="16"/>
                      <a:pt x="25" y="16"/>
                    </a:cubicBezTo>
                    <a:cubicBezTo>
                      <a:pt x="26" y="16"/>
                      <a:pt x="27" y="16"/>
                      <a:pt x="27" y="16"/>
                    </a:cubicBezTo>
                    <a:cubicBezTo>
                      <a:pt x="28" y="16"/>
                      <a:pt x="31" y="16"/>
                      <a:pt x="33" y="16"/>
                    </a:cubicBezTo>
                    <a:cubicBezTo>
                      <a:pt x="35" y="16"/>
                      <a:pt x="36" y="16"/>
                      <a:pt x="37" y="16"/>
                    </a:cubicBezTo>
                    <a:cubicBezTo>
                      <a:pt x="38" y="16"/>
                      <a:pt x="39" y="17"/>
                      <a:pt x="39" y="17"/>
                    </a:cubicBezTo>
                    <a:cubicBezTo>
                      <a:pt x="40" y="18"/>
                      <a:pt x="41" y="18"/>
                      <a:pt x="42" y="18"/>
                    </a:cubicBezTo>
                    <a:cubicBezTo>
                      <a:pt x="42" y="18"/>
                      <a:pt x="43" y="18"/>
                      <a:pt x="44" y="18"/>
                    </a:cubicBezTo>
                    <a:cubicBezTo>
                      <a:pt x="46" y="18"/>
                      <a:pt x="50" y="18"/>
                      <a:pt x="50" y="19"/>
                    </a:cubicBezTo>
                    <a:cubicBezTo>
                      <a:pt x="51" y="19"/>
                      <a:pt x="51" y="19"/>
                      <a:pt x="52" y="20"/>
                    </a:cubicBezTo>
                    <a:cubicBezTo>
                      <a:pt x="52" y="20"/>
                      <a:pt x="52" y="20"/>
                      <a:pt x="53" y="21"/>
                    </a:cubicBezTo>
                    <a:cubicBezTo>
                      <a:pt x="53" y="21"/>
                      <a:pt x="54" y="22"/>
                      <a:pt x="55" y="21"/>
                    </a:cubicBezTo>
                    <a:cubicBezTo>
                      <a:pt x="56" y="21"/>
                      <a:pt x="55" y="19"/>
                      <a:pt x="55" y="18"/>
                    </a:cubicBezTo>
                    <a:cubicBezTo>
                      <a:pt x="55" y="17"/>
                      <a:pt x="55" y="16"/>
                      <a:pt x="55" y="16"/>
                    </a:cubicBezTo>
                    <a:cubicBezTo>
                      <a:pt x="56" y="16"/>
                      <a:pt x="56" y="15"/>
                      <a:pt x="57" y="15"/>
                    </a:cubicBezTo>
                    <a:cubicBezTo>
                      <a:pt x="57" y="15"/>
                      <a:pt x="58" y="14"/>
                      <a:pt x="58" y="13"/>
                    </a:cubicBezTo>
                    <a:cubicBezTo>
                      <a:pt x="58" y="13"/>
                      <a:pt x="59" y="13"/>
                      <a:pt x="59" y="12"/>
                    </a:cubicBezTo>
                    <a:cubicBezTo>
                      <a:pt x="59" y="11"/>
                      <a:pt x="60" y="10"/>
                      <a:pt x="60" y="9"/>
                    </a:cubicBezTo>
                    <a:cubicBezTo>
                      <a:pt x="60" y="9"/>
                      <a:pt x="60" y="8"/>
                      <a:pt x="60" y="8"/>
                    </a:cubicBezTo>
                    <a:cubicBezTo>
                      <a:pt x="60" y="8"/>
                      <a:pt x="60" y="8"/>
                      <a:pt x="60" y="8"/>
                    </a:cubicBezTo>
                    <a:cubicBezTo>
                      <a:pt x="60" y="6"/>
                      <a:pt x="60" y="2"/>
                      <a:pt x="61" y="1"/>
                    </a:cubicBezTo>
                    <a:cubicBezTo>
                      <a:pt x="62" y="1"/>
                      <a:pt x="63" y="0"/>
                      <a:pt x="65" y="0"/>
                    </a:cubicBezTo>
                    <a:cubicBezTo>
                      <a:pt x="66" y="0"/>
                      <a:pt x="68" y="0"/>
                      <a:pt x="70" y="0"/>
                    </a:cubicBezTo>
                    <a:cubicBezTo>
                      <a:pt x="73" y="0"/>
                      <a:pt x="80" y="0"/>
                      <a:pt x="82" y="0"/>
                    </a:cubicBezTo>
                    <a:cubicBezTo>
                      <a:pt x="82" y="0"/>
                      <a:pt x="83" y="1"/>
                      <a:pt x="83" y="1"/>
                    </a:cubicBezTo>
                    <a:cubicBezTo>
                      <a:pt x="83" y="2"/>
                      <a:pt x="83" y="2"/>
                      <a:pt x="83" y="3"/>
                    </a:cubicBezTo>
                    <a:cubicBezTo>
                      <a:pt x="83" y="4"/>
                      <a:pt x="83" y="4"/>
                      <a:pt x="83" y="5"/>
                    </a:cubicBezTo>
                    <a:cubicBezTo>
                      <a:pt x="82" y="6"/>
                      <a:pt x="80" y="9"/>
                      <a:pt x="78" y="12"/>
                    </a:cubicBezTo>
                    <a:cubicBezTo>
                      <a:pt x="77" y="12"/>
                      <a:pt x="77" y="13"/>
                      <a:pt x="76" y="14"/>
                    </a:cubicBezTo>
                    <a:cubicBezTo>
                      <a:pt x="75" y="15"/>
                      <a:pt x="75" y="17"/>
                      <a:pt x="75" y="20"/>
                    </a:cubicBezTo>
                    <a:cubicBezTo>
                      <a:pt x="75" y="21"/>
                      <a:pt x="75" y="23"/>
                      <a:pt x="75" y="24"/>
                    </a:cubicBezTo>
                    <a:cubicBezTo>
                      <a:pt x="74" y="26"/>
                      <a:pt x="73" y="30"/>
                      <a:pt x="72" y="33"/>
                    </a:cubicBezTo>
                    <a:cubicBezTo>
                      <a:pt x="71" y="35"/>
                      <a:pt x="69" y="38"/>
                      <a:pt x="68" y="39"/>
                    </a:cubicBezTo>
                    <a:cubicBezTo>
                      <a:pt x="67" y="40"/>
                      <a:pt x="65" y="43"/>
                      <a:pt x="64" y="46"/>
                    </a:cubicBezTo>
                    <a:cubicBezTo>
                      <a:pt x="61" y="51"/>
                      <a:pt x="59" y="56"/>
                      <a:pt x="57" y="59"/>
                    </a:cubicBezTo>
                    <a:cubicBezTo>
                      <a:pt x="55" y="64"/>
                      <a:pt x="55" y="74"/>
                      <a:pt x="55" y="76"/>
                    </a:cubicBezTo>
                    <a:cubicBezTo>
                      <a:pt x="55" y="77"/>
                      <a:pt x="55" y="77"/>
                      <a:pt x="55" y="77"/>
                    </a:cubicBezTo>
                    <a:cubicBezTo>
                      <a:pt x="55" y="77"/>
                      <a:pt x="55" y="77"/>
                      <a:pt x="55" y="77"/>
                    </a:cubicBezTo>
                    <a:cubicBezTo>
                      <a:pt x="55" y="78"/>
                      <a:pt x="53" y="80"/>
                      <a:pt x="52" y="82"/>
                    </a:cubicBezTo>
                    <a:cubicBezTo>
                      <a:pt x="52" y="83"/>
                      <a:pt x="51" y="83"/>
                      <a:pt x="51" y="84"/>
                    </a:cubicBezTo>
                    <a:cubicBezTo>
                      <a:pt x="51" y="84"/>
                      <a:pt x="50" y="85"/>
                      <a:pt x="48" y="85"/>
                    </a:cubicBezTo>
                    <a:cubicBezTo>
                      <a:pt x="47" y="86"/>
                      <a:pt x="45" y="87"/>
                      <a:pt x="44" y="88"/>
                    </a:cubicBezTo>
                    <a:cubicBezTo>
                      <a:pt x="43" y="89"/>
                      <a:pt x="42" y="90"/>
                      <a:pt x="41" y="91"/>
                    </a:cubicBezTo>
                    <a:cubicBezTo>
                      <a:pt x="41" y="91"/>
                      <a:pt x="41" y="91"/>
                      <a:pt x="41" y="91"/>
                    </a:cubicBezTo>
                    <a:cubicBezTo>
                      <a:pt x="40" y="91"/>
                      <a:pt x="40" y="92"/>
                      <a:pt x="40" y="92"/>
                    </a:cubicBezTo>
                    <a:cubicBezTo>
                      <a:pt x="40" y="92"/>
                      <a:pt x="39" y="92"/>
                      <a:pt x="38" y="92"/>
                    </a:cubicBezTo>
                    <a:cubicBezTo>
                      <a:pt x="38" y="93"/>
                      <a:pt x="37" y="93"/>
                      <a:pt x="37" y="93"/>
                    </a:cubicBezTo>
                    <a:cubicBezTo>
                      <a:pt x="37" y="93"/>
                      <a:pt x="37" y="93"/>
                      <a:pt x="37" y="92"/>
                    </a:cubicBezTo>
                    <a:cubicBezTo>
                      <a:pt x="36" y="92"/>
                      <a:pt x="36" y="91"/>
                      <a:pt x="36" y="90"/>
                    </a:cubicBezTo>
                    <a:cubicBezTo>
                      <a:pt x="36" y="88"/>
                      <a:pt x="36" y="87"/>
                      <a:pt x="36" y="86"/>
                    </a:cubicBezTo>
                    <a:cubicBezTo>
                      <a:pt x="35" y="86"/>
                      <a:pt x="32" y="88"/>
                      <a:pt x="31" y="89"/>
                    </a:cubicBezTo>
                    <a:cubicBezTo>
                      <a:pt x="31" y="89"/>
                      <a:pt x="31" y="89"/>
                      <a:pt x="31" y="89"/>
                    </a:cubicBezTo>
                    <a:cubicBezTo>
                      <a:pt x="31" y="89"/>
                      <a:pt x="31" y="89"/>
                      <a:pt x="31" y="89"/>
                    </a:cubicBezTo>
                    <a:cubicBezTo>
                      <a:pt x="31" y="89"/>
                      <a:pt x="31" y="89"/>
                      <a:pt x="31" y="89"/>
                    </a:cubicBezTo>
                    <a:cubicBezTo>
                      <a:pt x="31" y="89"/>
                      <a:pt x="30" y="89"/>
                      <a:pt x="30" y="89"/>
                    </a:cubicBezTo>
                    <a:cubicBezTo>
                      <a:pt x="29" y="89"/>
                      <a:pt x="28" y="88"/>
                      <a:pt x="28" y="89"/>
                    </a:cubicBezTo>
                    <a:cubicBezTo>
                      <a:pt x="28" y="89"/>
                      <a:pt x="27" y="89"/>
                      <a:pt x="27" y="90"/>
                    </a:cubicBezTo>
                    <a:cubicBezTo>
                      <a:pt x="27" y="90"/>
                      <a:pt x="26" y="92"/>
                      <a:pt x="25" y="92"/>
                    </a:cubicBezTo>
                    <a:cubicBezTo>
                      <a:pt x="25" y="92"/>
                      <a:pt x="25" y="92"/>
                      <a:pt x="25" y="92"/>
                    </a:cubicBezTo>
                    <a:cubicBezTo>
                      <a:pt x="25" y="92"/>
                      <a:pt x="24" y="92"/>
                      <a:pt x="24" y="92"/>
                    </a:cubicBezTo>
                    <a:cubicBezTo>
                      <a:pt x="24" y="92"/>
                      <a:pt x="24" y="92"/>
                      <a:pt x="24" y="92"/>
                    </a:cubicBezTo>
                    <a:cubicBezTo>
                      <a:pt x="23" y="91"/>
                      <a:pt x="22" y="91"/>
                      <a:pt x="22" y="90"/>
                    </a:cubicBezTo>
                    <a:cubicBezTo>
                      <a:pt x="22" y="90"/>
                      <a:pt x="20" y="89"/>
                      <a:pt x="19" y="88"/>
                    </a:cubicBezTo>
                    <a:cubicBezTo>
                      <a:pt x="18" y="88"/>
                      <a:pt x="17" y="87"/>
                      <a:pt x="17" y="88"/>
                    </a:cubicBezTo>
                    <a:cubicBezTo>
                      <a:pt x="16" y="88"/>
                      <a:pt x="15" y="89"/>
                      <a:pt x="14" y="90"/>
                    </a:cubicBezTo>
                    <a:cubicBezTo>
                      <a:pt x="14" y="90"/>
                      <a:pt x="14" y="90"/>
                      <a:pt x="14" y="90"/>
                    </a:cubicBezTo>
                    <a:cubicBezTo>
                      <a:pt x="14" y="90"/>
                      <a:pt x="13" y="91"/>
                      <a:pt x="13" y="91"/>
                    </a:cubicBezTo>
                    <a:cubicBezTo>
                      <a:pt x="12" y="92"/>
                      <a:pt x="11" y="92"/>
                      <a:pt x="10" y="9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12" name="Freeform 24">
                <a:extLst>
                  <a:ext uri="{FF2B5EF4-FFF2-40B4-BE49-F238E27FC236}">
                    <a16:creationId xmlns:a16="http://schemas.microsoft.com/office/drawing/2014/main" id="{EADA23EB-0EC3-484D-A571-059AC5ADE7E1}"/>
                  </a:ext>
                </a:extLst>
              </p:cNvPr>
              <p:cNvSpPr>
                <a:spLocks/>
              </p:cNvSpPr>
              <p:nvPr/>
            </p:nvSpPr>
            <p:spPr bwMode="auto">
              <a:xfrm>
                <a:off x="4494212" y="4021138"/>
                <a:ext cx="146050" cy="155575"/>
              </a:xfrm>
              <a:custGeom>
                <a:avLst/>
                <a:gdLst>
                  <a:gd name="T0" fmla="*/ 23 w 63"/>
                  <a:gd name="T1" fmla="*/ 65 h 68"/>
                  <a:gd name="T2" fmla="*/ 15 w 63"/>
                  <a:gd name="T3" fmla="*/ 53 h 68"/>
                  <a:gd name="T4" fmla="*/ 9 w 63"/>
                  <a:gd name="T5" fmla="*/ 47 h 68"/>
                  <a:gd name="T6" fmla="*/ 7 w 63"/>
                  <a:gd name="T7" fmla="*/ 44 h 68"/>
                  <a:gd name="T8" fmla="*/ 7 w 63"/>
                  <a:gd name="T9" fmla="*/ 42 h 68"/>
                  <a:gd name="T10" fmla="*/ 4 w 63"/>
                  <a:gd name="T11" fmla="*/ 40 h 68"/>
                  <a:gd name="T12" fmla="*/ 3 w 63"/>
                  <a:gd name="T13" fmla="*/ 35 h 68"/>
                  <a:gd name="T14" fmla="*/ 6 w 63"/>
                  <a:gd name="T15" fmla="*/ 23 h 68"/>
                  <a:gd name="T16" fmla="*/ 10 w 63"/>
                  <a:gd name="T17" fmla="*/ 25 h 68"/>
                  <a:gd name="T18" fmla="*/ 13 w 63"/>
                  <a:gd name="T19" fmla="*/ 24 h 68"/>
                  <a:gd name="T20" fmla="*/ 11 w 63"/>
                  <a:gd name="T21" fmla="*/ 22 h 68"/>
                  <a:gd name="T22" fmla="*/ 6 w 63"/>
                  <a:gd name="T23" fmla="*/ 20 h 68"/>
                  <a:gd name="T24" fmla="*/ 10 w 63"/>
                  <a:gd name="T25" fmla="*/ 20 h 68"/>
                  <a:gd name="T26" fmla="*/ 10 w 63"/>
                  <a:gd name="T27" fmla="*/ 14 h 68"/>
                  <a:gd name="T28" fmla="*/ 12 w 63"/>
                  <a:gd name="T29" fmla="*/ 14 h 68"/>
                  <a:gd name="T30" fmla="*/ 23 w 63"/>
                  <a:gd name="T31" fmla="*/ 15 h 68"/>
                  <a:gd name="T32" fmla="*/ 28 w 63"/>
                  <a:gd name="T33" fmla="*/ 15 h 68"/>
                  <a:gd name="T34" fmla="*/ 28 w 63"/>
                  <a:gd name="T35" fmla="*/ 1 h 68"/>
                  <a:gd name="T36" fmla="*/ 29 w 63"/>
                  <a:gd name="T37" fmla="*/ 0 h 68"/>
                  <a:gd name="T38" fmla="*/ 40 w 63"/>
                  <a:gd name="T39" fmla="*/ 0 h 68"/>
                  <a:gd name="T40" fmla="*/ 49 w 63"/>
                  <a:gd name="T41" fmla="*/ 1 h 68"/>
                  <a:gd name="T42" fmla="*/ 50 w 63"/>
                  <a:gd name="T43" fmla="*/ 1 h 68"/>
                  <a:gd name="T44" fmla="*/ 47 w 63"/>
                  <a:gd name="T45" fmla="*/ 8 h 68"/>
                  <a:gd name="T46" fmla="*/ 51 w 63"/>
                  <a:gd name="T47" fmla="*/ 13 h 68"/>
                  <a:gd name="T48" fmla="*/ 53 w 63"/>
                  <a:gd name="T49" fmla="*/ 12 h 68"/>
                  <a:gd name="T50" fmla="*/ 58 w 63"/>
                  <a:gd name="T51" fmla="*/ 11 h 68"/>
                  <a:gd name="T52" fmla="*/ 59 w 63"/>
                  <a:gd name="T53" fmla="*/ 11 h 68"/>
                  <a:gd name="T54" fmla="*/ 61 w 63"/>
                  <a:gd name="T55" fmla="*/ 17 h 68"/>
                  <a:gd name="T56" fmla="*/ 59 w 63"/>
                  <a:gd name="T57" fmla="*/ 19 h 68"/>
                  <a:gd name="T58" fmla="*/ 55 w 63"/>
                  <a:gd name="T59" fmla="*/ 29 h 68"/>
                  <a:gd name="T60" fmla="*/ 63 w 63"/>
                  <a:gd name="T61" fmla="*/ 33 h 68"/>
                  <a:gd name="T62" fmla="*/ 61 w 63"/>
                  <a:gd name="T63" fmla="*/ 37 h 68"/>
                  <a:gd name="T64" fmla="*/ 62 w 63"/>
                  <a:gd name="T65" fmla="*/ 40 h 68"/>
                  <a:gd name="T66" fmla="*/ 60 w 63"/>
                  <a:gd name="T67" fmla="*/ 50 h 68"/>
                  <a:gd name="T68" fmla="*/ 59 w 63"/>
                  <a:gd name="T69" fmla="*/ 52 h 68"/>
                  <a:gd name="T70" fmla="*/ 59 w 63"/>
                  <a:gd name="T71" fmla="*/ 52 h 68"/>
                  <a:gd name="T72" fmla="*/ 58 w 63"/>
                  <a:gd name="T73" fmla="*/ 52 h 68"/>
                  <a:gd name="T74" fmla="*/ 55 w 63"/>
                  <a:gd name="T75" fmla="*/ 48 h 68"/>
                  <a:gd name="T76" fmla="*/ 51 w 63"/>
                  <a:gd name="T77" fmla="*/ 51 h 68"/>
                  <a:gd name="T78" fmla="*/ 47 w 63"/>
                  <a:gd name="T79" fmla="*/ 51 h 68"/>
                  <a:gd name="T80" fmla="*/ 44 w 63"/>
                  <a:gd name="T81" fmla="*/ 46 h 68"/>
                  <a:gd name="T82" fmla="*/ 41 w 63"/>
                  <a:gd name="T83" fmla="*/ 45 h 68"/>
                  <a:gd name="T84" fmla="*/ 39 w 63"/>
                  <a:gd name="T85" fmla="*/ 50 h 68"/>
                  <a:gd name="T86" fmla="*/ 36 w 63"/>
                  <a:gd name="T87" fmla="*/ 51 h 68"/>
                  <a:gd name="T88" fmla="*/ 31 w 63"/>
                  <a:gd name="T89" fmla="*/ 50 h 68"/>
                  <a:gd name="T90" fmla="*/ 31 w 63"/>
                  <a:gd name="T91" fmla="*/ 56 h 68"/>
                  <a:gd name="T92" fmla="*/ 32 w 63"/>
                  <a:gd name="T93" fmla="*/ 58 h 68"/>
                  <a:gd name="T94" fmla="*/ 33 w 63"/>
                  <a:gd name="T95" fmla="*/ 59 h 68"/>
                  <a:gd name="T96" fmla="*/ 32 w 63"/>
                  <a:gd name="T97" fmla="*/ 60 h 68"/>
                  <a:gd name="T98" fmla="*/ 35 w 63"/>
                  <a:gd name="T99" fmla="*/ 63 h 68"/>
                  <a:gd name="T100" fmla="*/ 34 w 63"/>
                  <a:gd name="T101" fmla="*/ 64 h 68"/>
                  <a:gd name="T102" fmla="*/ 33 w 63"/>
                  <a:gd name="T103" fmla="*/ 66 h 68"/>
                  <a:gd name="T104" fmla="*/ 30 w 63"/>
                  <a:gd name="T105" fmla="*/ 63 h 68"/>
                  <a:gd name="T106" fmla="*/ 27 w 63"/>
                  <a:gd name="T107" fmla="*/ 65 h 68"/>
                  <a:gd name="T108" fmla="*/ 27 w 63"/>
                  <a:gd name="T109" fmla="*/ 6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3" h="68">
                    <a:moveTo>
                      <a:pt x="26" y="68"/>
                    </a:moveTo>
                    <a:cubicBezTo>
                      <a:pt x="24" y="67"/>
                      <a:pt x="23" y="66"/>
                      <a:pt x="23" y="65"/>
                    </a:cubicBezTo>
                    <a:cubicBezTo>
                      <a:pt x="20" y="62"/>
                      <a:pt x="13" y="56"/>
                      <a:pt x="14" y="55"/>
                    </a:cubicBezTo>
                    <a:cubicBezTo>
                      <a:pt x="14" y="55"/>
                      <a:pt x="16" y="54"/>
                      <a:pt x="15" y="53"/>
                    </a:cubicBezTo>
                    <a:cubicBezTo>
                      <a:pt x="15" y="52"/>
                      <a:pt x="9" y="53"/>
                      <a:pt x="9" y="51"/>
                    </a:cubicBezTo>
                    <a:cubicBezTo>
                      <a:pt x="9" y="49"/>
                      <a:pt x="10" y="48"/>
                      <a:pt x="9" y="47"/>
                    </a:cubicBezTo>
                    <a:cubicBezTo>
                      <a:pt x="7" y="46"/>
                      <a:pt x="5" y="46"/>
                      <a:pt x="6" y="45"/>
                    </a:cubicBezTo>
                    <a:cubicBezTo>
                      <a:pt x="6" y="45"/>
                      <a:pt x="6" y="44"/>
                      <a:pt x="7" y="44"/>
                    </a:cubicBezTo>
                    <a:cubicBezTo>
                      <a:pt x="8" y="44"/>
                      <a:pt x="9" y="44"/>
                      <a:pt x="9" y="43"/>
                    </a:cubicBezTo>
                    <a:cubicBezTo>
                      <a:pt x="9" y="42"/>
                      <a:pt x="7" y="43"/>
                      <a:pt x="7" y="42"/>
                    </a:cubicBezTo>
                    <a:cubicBezTo>
                      <a:pt x="6" y="41"/>
                      <a:pt x="7" y="40"/>
                      <a:pt x="6" y="39"/>
                    </a:cubicBezTo>
                    <a:cubicBezTo>
                      <a:pt x="5" y="39"/>
                      <a:pt x="5" y="41"/>
                      <a:pt x="4" y="40"/>
                    </a:cubicBezTo>
                    <a:cubicBezTo>
                      <a:pt x="3" y="40"/>
                      <a:pt x="0" y="36"/>
                      <a:pt x="0" y="34"/>
                    </a:cubicBezTo>
                    <a:cubicBezTo>
                      <a:pt x="0" y="33"/>
                      <a:pt x="2" y="36"/>
                      <a:pt x="3" y="35"/>
                    </a:cubicBezTo>
                    <a:cubicBezTo>
                      <a:pt x="5" y="34"/>
                      <a:pt x="6" y="31"/>
                      <a:pt x="6" y="29"/>
                    </a:cubicBezTo>
                    <a:cubicBezTo>
                      <a:pt x="6" y="28"/>
                      <a:pt x="6" y="25"/>
                      <a:pt x="6" y="23"/>
                    </a:cubicBezTo>
                    <a:cubicBezTo>
                      <a:pt x="6" y="22"/>
                      <a:pt x="7" y="25"/>
                      <a:pt x="8" y="25"/>
                    </a:cubicBezTo>
                    <a:cubicBezTo>
                      <a:pt x="9" y="25"/>
                      <a:pt x="9" y="24"/>
                      <a:pt x="10" y="25"/>
                    </a:cubicBezTo>
                    <a:cubicBezTo>
                      <a:pt x="11" y="25"/>
                      <a:pt x="11" y="26"/>
                      <a:pt x="12" y="26"/>
                    </a:cubicBezTo>
                    <a:cubicBezTo>
                      <a:pt x="12" y="25"/>
                      <a:pt x="12" y="24"/>
                      <a:pt x="13" y="24"/>
                    </a:cubicBezTo>
                    <a:cubicBezTo>
                      <a:pt x="14" y="24"/>
                      <a:pt x="16" y="24"/>
                      <a:pt x="15" y="23"/>
                    </a:cubicBezTo>
                    <a:cubicBezTo>
                      <a:pt x="15" y="22"/>
                      <a:pt x="12" y="22"/>
                      <a:pt x="11" y="22"/>
                    </a:cubicBezTo>
                    <a:cubicBezTo>
                      <a:pt x="10" y="22"/>
                      <a:pt x="9" y="23"/>
                      <a:pt x="8" y="22"/>
                    </a:cubicBezTo>
                    <a:cubicBezTo>
                      <a:pt x="7" y="21"/>
                      <a:pt x="6" y="21"/>
                      <a:pt x="6" y="20"/>
                    </a:cubicBezTo>
                    <a:cubicBezTo>
                      <a:pt x="7" y="19"/>
                      <a:pt x="7" y="19"/>
                      <a:pt x="8" y="19"/>
                    </a:cubicBezTo>
                    <a:cubicBezTo>
                      <a:pt x="8" y="19"/>
                      <a:pt x="9" y="21"/>
                      <a:pt x="10" y="20"/>
                    </a:cubicBezTo>
                    <a:cubicBezTo>
                      <a:pt x="10" y="19"/>
                      <a:pt x="8" y="15"/>
                      <a:pt x="9" y="15"/>
                    </a:cubicBezTo>
                    <a:cubicBezTo>
                      <a:pt x="9" y="14"/>
                      <a:pt x="10" y="15"/>
                      <a:pt x="10" y="14"/>
                    </a:cubicBezTo>
                    <a:cubicBezTo>
                      <a:pt x="10" y="14"/>
                      <a:pt x="10" y="14"/>
                      <a:pt x="10" y="14"/>
                    </a:cubicBezTo>
                    <a:cubicBezTo>
                      <a:pt x="11" y="14"/>
                      <a:pt x="12" y="14"/>
                      <a:pt x="12" y="14"/>
                    </a:cubicBezTo>
                    <a:cubicBezTo>
                      <a:pt x="13" y="15"/>
                      <a:pt x="15" y="15"/>
                      <a:pt x="16" y="15"/>
                    </a:cubicBezTo>
                    <a:cubicBezTo>
                      <a:pt x="19" y="15"/>
                      <a:pt x="22" y="15"/>
                      <a:pt x="23" y="15"/>
                    </a:cubicBezTo>
                    <a:cubicBezTo>
                      <a:pt x="24" y="15"/>
                      <a:pt x="24" y="15"/>
                      <a:pt x="25" y="15"/>
                    </a:cubicBezTo>
                    <a:cubicBezTo>
                      <a:pt x="27" y="15"/>
                      <a:pt x="28" y="15"/>
                      <a:pt x="28" y="15"/>
                    </a:cubicBezTo>
                    <a:cubicBezTo>
                      <a:pt x="29" y="14"/>
                      <a:pt x="29" y="7"/>
                      <a:pt x="28" y="4"/>
                    </a:cubicBezTo>
                    <a:cubicBezTo>
                      <a:pt x="28" y="2"/>
                      <a:pt x="28" y="2"/>
                      <a:pt x="28" y="1"/>
                    </a:cubicBezTo>
                    <a:cubicBezTo>
                      <a:pt x="28" y="1"/>
                      <a:pt x="28" y="0"/>
                      <a:pt x="29" y="0"/>
                    </a:cubicBezTo>
                    <a:cubicBezTo>
                      <a:pt x="29" y="0"/>
                      <a:pt x="29" y="0"/>
                      <a:pt x="29" y="0"/>
                    </a:cubicBezTo>
                    <a:cubicBezTo>
                      <a:pt x="30" y="0"/>
                      <a:pt x="32" y="0"/>
                      <a:pt x="34" y="0"/>
                    </a:cubicBezTo>
                    <a:cubicBezTo>
                      <a:pt x="36" y="0"/>
                      <a:pt x="39" y="0"/>
                      <a:pt x="40" y="0"/>
                    </a:cubicBezTo>
                    <a:cubicBezTo>
                      <a:pt x="42" y="0"/>
                      <a:pt x="44" y="1"/>
                      <a:pt x="46" y="1"/>
                    </a:cubicBezTo>
                    <a:cubicBezTo>
                      <a:pt x="48" y="1"/>
                      <a:pt x="48" y="1"/>
                      <a:pt x="49" y="1"/>
                    </a:cubicBezTo>
                    <a:cubicBezTo>
                      <a:pt x="49" y="1"/>
                      <a:pt x="49" y="1"/>
                      <a:pt x="49" y="1"/>
                    </a:cubicBezTo>
                    <a:cubicBezTo>
                      <a:pt x="49" y="1"/>
                      <a:pt x="49" y="1"/>
                      <a:pt x="50" y="1"/>
                    </a:cubicBezTo>
                    <a:cubicBezTo>
                      <a:pt x="49" y="2"/>
                      <a:pt x="49" y="3"/>
                      <a:pt x="48" y="5"/>
                    </a:cubicBezTo>
                    <a:cubicBezTo>
                      <a:pt x="47" y="6"/>
                      <a:pt x="47" y="7"/>
                      <a:pt x="47" y="8"/>
                    </a:cubicBezTo>
                    <a:cubicBezTo>
                      <a:pt x="47" y="9"/>
                      <a:pt x="47" y="10"/>
                      <a:pt x="48" y="11"/>
                    </a:cubicBezTo>
                    <a:cubicBezTo>
                      <a:pt x="49" y="13"/>
                      <a:pt x="50" y="13"/>
                      <a:pt x="51" y="13"/>
                    </a:cubicBezTo>
                    <a:cubicBezTo>
                      <a:pt x="51" y="13"/>
                      <a:pt x="51" y="13"/>
                      <a:pt x="51" y="13"/>
                    </a:cubicBezTo>
                    <a:cubicBezTo>
                      <a:pt x="51" y="12"/>
                      <a:pt x="52" y="12"/>
                      <a:pt x="53" y="12"/>
                    </a:cubicBezTo>
                    <a:cubicBezTo>
                      <a:pt x="53" y="11"/>
                      <a:pt x="54" y="10"/>
                      <a:pt x="55" y="10"/>
                    </a:cubicBezTo>
                    <a:cubicBezTo>
                      <a:pt x="56" y="10"/>
                      <a:pt x="57" y="10"/>
                      <a:pt x="58" y="11"/>
                    </a:cubicBezTo>
                    <a:cubicBezTo>
                      <a:pt x="58" y="11"/>
                      <a:pt x="58" y="11"/>
                      <a:pt x="58" y="11"/>
                    </a:cubicBezTo>
                    <a:cubicBezTo>
                      <a:pt x="58" y="11"/>
                      <a:pt x="59" y="11"/>
                      <a:pt x="59" y="11"/>
                    </a:cubicBezTo>
                    <a:cubicBezTo>
                      <a:pt x="60" y="12"/>
                      <a:pt x="60" y="13"/>
                      <a:pt x="60" y="13"/>
                    </a:cubicBezTo>
                    <a:cubicBezTo>
                      <a:pt x="61" y="15"/>
                      <a:pt x="61" y="16"/>
                      <a:pt x="61" y="17"/>
                    </a:cubicBezTo>
                    <a:cubicBezTo>
                      <a:pt x="61" y="17"/>
                      <a:pt x="61" y="17"/>
                      <a:pt x="60" y="17"/>
                    </a:cubicBezTo>
                    <a:cubicBezTo>
                      <a:pt x="60" y="18"/>
                      <a:pt x="59" y="18"/>
                      <a:pt x="59" y="19"/>
                    </a:cubicBezTo>
                    <a:cubicBezTo>
                      <a:pt x="58" y="20"/>
                      <a:pt x="56" y="28"/>
                      <a:pt x="56" y="28"/>
                    </a:cubicBezTo>
                    <a:cubicBezTo>
                      <a:pt x="55" y="29"/>
                      <a:pt x="55" y="29"/>
                      <a:pt x="55" y="29"/>
                    </a:cubicBezTo>
                    <a:cubicBezTo>
                      <a:pt x="56" y="29"/>
                      <a:pt x="56" y="29"/>
                      <a:pt x="56" y="29"/>
                    </a:cubicBezTo>
                    <a:cubicBezTo>
                      <a:pt x="56" y="29"/>
                      <a:pt x="62" y="32"/>
                      <a:pt x="63" y="33"/>
                    </a:cubicBezTo>
                    <a:cubicBezTo>
                      <a:pt x="63" y="33"/>
                      <a:pt x="62" y="34"/>
                      <a:pt x="62" y="35"/>
                    </a:cubicBezTo>
                    <a:cubicBezTo>
                      <a:pt x="61" y="36"/>
                      <a:pt x="61" y="36"/>
                      <a:pt x="61" y="37"/>
                    </a:cubicBezTo>
                    <a:cubicBezTo>
                      <a:pt x="61" y="38"/>
                      <a:pt x="61" y="39"/>
                      <a:pt x="62" y="40"/>
                    </a:cubicBezTo>
                    <a:cubicBezTo>
                      <a:pt x="62" y="40"/>
                      <a:pt x="62" y="40"/>
                      <a:pt x="62" y="40"/>
                    </a:cubicBezTo>
                    <a:cubicBezTo>
                      <a:pt x="62" y="41"/>
                      <a:pt x="62" y="41"/>
                      <a:pt x="62" y="42"/>
                    </a:cubicBezTo>
                    <a:cubicBezTo>
                      <a:pt x="63" y="43"/>
                      <a:pt x="61" y="48"/>
                      <a:pt x="60" y="50"/>
                    </a:cubicBezTo>
                    <a:cubicBezTo>
                      <a:pt x="59" y="51"/>
                      <a:pt x="59" y="52"/>
                      <a:pt x="59" y="52"/>
                    </a:cubicBezTo>
                    <a:cubicBezTo>
                      <a:pt x="59" y="52"/>
                      <a:pt x="59" y="52"/>
                      <a:pt x="59" y="52"/>
                    </a:cubicBezTo>
                    <a:cubicBezTo>
                      <a:pt x="59" y="52"/>
                      <a:pt x="59" y="52"/>
                      <a:pt x="59" y="52"/>
                    </a:cubicBezTo>
                    <a:cubicBezTo>
                      <a:pt x="59" y="52"/>
                      <a:pt x="59" y="52"/>
                      <a:pt x="59" y="52"/>
                    </a:cubicBezTo>
                    <a:cubicBezTo>
                      <a:pt x="59" y="52"/>
                      <a:pt x="59" y="52"/>
                      <a:pt x="58" y="52"/>
                    </a:cubicBezTo>
                    <a:cubicBezTo>
                      <a:pt x="58" y="52"/>
                      <a:pt x="58" y="52"/>
                      <a:pt x="58" y="52"/>
                    </a:cubicBezTo>
                    <a:cubicBezTo>
                      <a:pt x="57" y="52"/>
                      <a:pt x="57" y="51"/>
                      <a:pt x="56" y="50"/>
                    </a:cubicBezTo>
                    <a:cubicBezTo>
                      <a:pt x="56" y="49"/>
                      <a:pt x="55" y="48"/>
                      <a:pt x="55" y="48"/>
                    </a:cubicBezTo>
                    <a:cubicBezTo>
                      <a:pt x="54" y="47"/>
                      <a:pt x="53" y="49"/>
                      <a:pt x="52" y="51"/>
                    </a:cubicBezTo>
                    <a:cubicBezTo>
                      <a:pt x="52" y="51"/>
                      <a:pt x="52" y="51"/>
                      <a:pt x="51" y="51"/>
                    </a:cubicBezTo>
                    <a:cubicBezTo>
                      <a:pt x="51" y="52"/>
                      <a:pt x="50" y="51"/>
                      <a:pt x="48" y="51"/>
                    </a:cubicBezTo>
                    <a:cubicBezTo>
                      <a:pt x="48" y="51"/>
                      <a:pt x="47" y="51"/>
                      <a:pt x="47" y="51"/>
                    </a:cubicBezTo>
                    <a:cubicBezTo>
                      <a:pt x="46" y="51"/>
                      <a:pt x="45" y="49"/>
                      <a:pt x="45" y="47"/>
                    </a:cubicBezTo>
                    <a:cubicBezTo>
                      <a:pt x="44" y="47"/>
                      <a:pt x="44" y="46"/>
                      <a:pt x="44" y="46"/>
                    </a:cubicBezTo>
                    <a:cubicBezTo>
                      <a:pt x="44" y="45"/>
                      <a:pt x="43" y="45"/>
                      <a:pt x="42" y="45"/>
                    </a:cubicBezTo>
                    <a:cubicBezTo>
                      <a:pt x="41" y="45"/>
                      <a:pt x="41" y="45"/>
                      <a:pt x="41" y="45"/>
                    </a:cubicBezTo>
                    <a:cubicBezTo>
                      <a:pt x="39" y="45"/>
                      <a:pt x="39" y="48"/>
                      <a:pt x="39" y="49"/>
                    </a:cubicBezTo>
                    <a:cubicBezTo>
                      <a:pt x="39" y="49"/>
                      <a:pt x="39" y="49"/>
                      <a:pt x="39" y="50"/>
                    </a:cubicBezTo>
                    <a:cubicBezTo>
                      <a:pt x="39" y="50"/>
                      <a:pt x="38" y="50"/>
                      <a:pt x="38" y="50"/>
                    </a:cubicBezTo>
                    <a:cubicBezTo>
                      <a:pt x="38" y="50"/>
                      <a:pt x="37" y="51"/>
                      <a:pt x="36" y="51"/>
                    </a:cubicBezTo>
                    <a:cubicBezTo>
                      <a:pt x="36" y="52"/>
                      <a:pt x="35" y="51"/>
                      <a:pt x="34" y="51"/>
                    </a:cubicBezTo>
                    <a:cubicBezTo>
                      <a:pt x="33" y="50"/>
                      <a:pt x="32" y="50"/>
                      <a:pt x="31" y="50"/>
                    </a:cubicBezTo>
                    <a:cubicBezTo>
                      <a:pt x="30" y="51"/>
                      <a:pt x="30" y="52"/>
                      <a:pt x="30" y="53"/>
                    </a:cubicBezTo>
                    <a:cubicBezTo>
                      <a:pt x="31" y="54"/>
                      <a:pt x="31" y="55"/>
                      <a:pt x="31" y="56"/>
                    </a:cubicBezTo>
                    <a:cubicBezTo>
                      <a:pt x="30" y="57"/>
                      <a:pt x="30" y="57"/>
                      <a:pt x="31" y="58"/>
                    </a:cubicBezTo>
                    <a:cubicBezTo>
                      <a:pt x="31" y="58"/>
                      <a:pt x="32" y="58"/>
                      <a:pt x="32" y="58"/>
                    </a:cubicBezTo>
                    <a:cubicBezTo>
                      <a:pt x="32" y="58"/>
                      <a:pt x="33" y="58"/>
                      <a:pt x="33" y="58"/>
                    </a:cubicBezTo>
                    <a:cubicBezTo>
                      <a:pt x="33" y="59"/>
                      <a:pt x="33" y="59"/>
                      <a:pt x="33" y="59"/>
                    </a:cubicBezTo>
                    <a:cubicBezTo>
                      <a:pt x="33" y="59"/>
                      <a:pt x="33" y="59"/>
                      <a:pt x="33" y="59"/>
                    </a:cubicBezTo>
                    <a:cubicBezTo>
                      <a:pt x="32" y="59"/>
                      <a:pt x="32" y="59"/>
                      <a:pt x="32" y="60"/>
                    </a:cubicBezTo>
                    <a:cubicBezTo>
                      <a:pt x="32" y="61"/>
                      <a:pt x="33" y="62"/>
                      <a:pt x="34" y="62"/>
                    </a:cubicBezTo>
                    <a:cubicBezTo>
                      <a:pt x="34" y="63"/>
                      <a:pt x="34" y="63"/>
                      <a:pt x="35" y="63"/>
                    </a:cubicBezTo>
                    <a:cubicBezTo>
                      <a:pt x="35" y="63"/>
                      <a:pt x="35" y="63"/>
                      <a:pt x="35" y="63"/>
                    </a:cubicBezTo>
                    <a:cubicBezTo>
                      <a:pt x="35" y="63"/>
                      <a:pt x="34" y="64"/>
                      <a:pt x="34" y="64"/>
                    </a:cubicBezTo>
                    <a:cubicBezTo>
                      <a:pt x="34" y="64"/>
                      <a:pt x="33" y="65"/>
                      <a:pt x="33" y="66"/>
                    </a:cubicBezTo>
                    <a:cubicBezTo>
                      <a:pt x="33" y="66"/>
                      <a:pt x="33" y="66"/>
                      <a:pt x="33" y="66"/>
                    </a:cubicBezTo>
                    <a:cubicBezTo>
                      <a:pt x="33" y="66"/>
                      <a:pt x="32" y="65"/>
                      <a:pt x="32" y="65"/>
                    </a:cubicBezTo>
                    <a:cubicBezTo>
                      <a:pt x="31" y="64"/>
                      <a:pt x="31" y="64"/>
                      <a:pt x="30" y="63"/>
                    </a:cubicBezTo>
                    <a:cubicBezTo>
                      <a:pt x="29" y="63"/>
                      <a:pt x="28" y="64"/>
                      <a:pt x="27" y="65"/>
                    </a:cubicBezTo>
                    <a:cubicBezTo>
                      <a:pt x="27" y="65"/>
                      <a:pt x="27" y="65"/>
                      <a:pt x="27" y="65"/>
                    </a:cubicBezTo>
                    <a:cubicBezTo>
                      <a:pt x="27" y="65"/>
                      <a:pt x="27" y="65"/>
                      <a:pt x="27" y="65"/>
                    </a:cubicBezTo>
                    <a:cubicBezTo>
                      <a:pt x="27" y="65"/>
                      <a:pt x="27" y="65"/>
                      <a:pt x="27" y="65"/>
                    </a:cubicBezTo>
                    <a:cubicBezTo>
                      <a:pt x="26" y="66"/>
                      <a:pt x="26" y="66"/>
                      <a:pt x="26" y="68"/>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13" name="Freeform 25">
                <a:extLst>
                  <a:ext uri="{FF2B5EF4-FFF2-40B4-BE49-F238E27FC236}">
                    <a16:creationId xmlns:a16="http://schemas.microsoft.com/office/drawing/2014/main" id="{BECEDFC0-1B32-F143-BC72-77E94CB19828}"/>
                  </a:ext>
                </a:extLst>
              </p:cNvPr>
              <p:cNvSpPr>
                <a:spLocks/>
              </p:cNvSpPr>
              <p:nvPr/>
            </p:nvSpPr>
            <p:spPr bwMode="auto">
              <a:xfrm>
                <a:off x="4511675" y="4021138"/>
                <a:ext cx="47625" cy="31750"/>
              </a:xfrm>
              <a:custGeom>
                <a:avLst/>
                <a:gdLst>
                  <a:gd name="T0" fmla="*/ 4 w 21"/>
                  <a:gd name="T1" fmla="*/ 13 h 14"/>
                  <a:gd name="T2" fmla="*/ 3 w 21"/>
                  <a:gd name="T3" fmla="*/ 13 h 14"/>
                  <a:gd name="T4" fmla="*/ 1 w 21"/>
                  <a:gd name="T5" fmla="*/ 13 h 14"/>
                  <a:gd name="T6" fmla="*/ 0 w 21"/>
                  <a:gd name="T7" fmla="*/ 12 h 14"/>
                  <a:gd name="T8" fmla="*/ 2 w 21"/>
                  <a:gd name="T9" fmla="*/ 9 h 14"/>
                  <a:gd name="T10" fmla="*/ 4 w 21"/>
                  <a:gd name="T11" fmla="*/ 8 h 14"/>
                  <a:gd name="T12" fmla="*/ 4 w 21"/>
                  <a:gd name="T13" fmla="*/ 6 h 14"/>
                  <a:gd name="T14" fmla="*/ 5 w 21"/>
                  <a:gd name="T15" fmla="*/ 5 h 14"/>
                  <a:gd name="T16" fmla="*/ 5 w 21"/>
                  <a:gd name="T17" fmla="*/ 0 h 14"/>
                  <a:gd name="T18" fmla="*/ 9 w 21"/>
                  <a:gd name="T19" fmla="*/ 2 h 14"/>
                  <a:gd name="T20" fmla="*/ 20 w 21"/>
                  <a:gd name="T21" fmla="*/ 2 h 14"/>
                  <a:gd name="T22" fmla="*/ 20 w 21"/>
                  <a:gd name="T23" fmla="*/ 4 h 14"/>
                  <a:gd name="T24" fmla="*/ 21 w 21"/>
                  <a:gd name="T25" fmla="*/ 14 h 14"/>
                  <a:gd name="T26" fmla="*/ 18 w 21"/>
                  <a:gd name="T27" fmla="*/ 14 h 14"/>
                  <a:gd name="T28" fmla="*/ 16 w 21"/>
                  <a:gd name="T29" fmla="*/ 14 h 14"/>
                  <a:gd name="T30" fmla="*/ 9 w 21"/>
                  <a:gd name="T31" fmla="*/ 14 h 14"/>
                  <a:gd name="T32" fmla="*/ 6 w 21"/>
                  <a:gd name="T33" fmla="*/ 13 h 14"/>
                  <a:gd name="T34" fmla="*/ 4 w 21"/>
                  <a:gd name="T35"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14">
                    <a:moveTo>
                      <a:pt x="4" y="13"/>
                    </a:moveTo>
                    <a:cubicBezTo>
                      <a:pt x="4" y="13"/>
                      <a:pt x="4" y="13"/>
                      <a:pt x="3" y="13"/>
                    </a:cubicBezTo>
                    <a:cubicBezTo>
                      <a:pt x="3" y="12"/>
                      <a:pt x="2" y="13"/>
                      <a:pt x="1" y="13"/>
                    </a:cubicBezTo>
                    <a:cubicBezTo>
                      <a:pt x="1" y="13"/>
                      <a:pt x="0" y="13"/>
                      <a:pt x="0" y="12"/>
                    </a:cubicBezTo>
                    <a:cubicBezTo>
                      <a:pt x="0" y="12"/>
                      <a:pt x="2" y="10"/>
                      <a:pt x="2" y="9"/>
                    </a:cubicBezTo>
                    <a:cubicBezTo>
                      <a:pt x="3" y="8"/>
                      <a:pt x="4" y="9"/>
                      <a:pt x="4" y="8"/>
                    </a:cubicBezTo>
                    <a:cubicBezTo>
                      <a:pt x="4" y="7"/>
                      <a:pt x="3" y="7"/>
                      <a:pt x="4" y="6"/>
                    </a:cubicBezTo>
                    <a:cubicBezTo>
                      <a:pt x="4" y="6"/>
                      <a:pt x="5" y="6"/>
                      <a:pt x="5" y="5"/>
                    </a:cubicBezTo>
                    <a:cubicBezTo>
                      <a:pt x="5" y="4"/>
                      <a:pt x="5" y="3"/>
                      <a:pt x="5" y="0"/>
                    </a:cubicBezTo>
                    <a:cubicBezTo>
                      <a:pt x="7" y="1"/>
                      <a:pt x="8" y="2"/>
                      <a:pt x="9" y="2"/>
                    </a:cubicBezTo>
                    <a:cubicBezTo>
                      <a:pt x="10" y="2"/>
                      <a:pt x="18" y="2"/>
                      <a:pt x="20" y="2"/>
                    </a:cubicBezTo>
                    <a:cubicBezTo>
                      <a:pt x="20" y="2"/>
                      <a:pt x="20" y="3"/>
                      <a:pt x="20" y="4"/>
                    </a:cubicBezTo>
                    <a:cubicBezTo>
                      <a:pt x="20" y="7"/>
                      <a:pt x="21" y="14"/>
                      <a:pt x="21" y="14"/>
                    </a:cubicBezTo>
                    <a:cubicBezTo>
                      <a:pt x="20" y="14"/>
                      <a:pt x="19" y="14"/>
                      <a:pt x="18" y="14"/>
                    </a:cubicBezTo>
                    <a:cubicBezTo>
                      <a:pt x="17" y="14"/>
                      <a:pt x="17" y="14"/>
                      <a:pt x="16" y="14"/>
                    </a:cubicBezTo>
                    <a:cubicBezTo>
                      <a:pt x="15" y="14"/>
                      <a:pt x="12" y="14"/>
                      <a:pt x="9" y="14"/>
                    </a:cubicBezTo>
                    <a:cubicBezTo>
                      <a:pt x="8" y="14"/>
                      <a:pt x="6" y="14"/>
                      <a:pt x="6" y="13"/>
                    </a:cubicBezTo>
                    <a:cubicBezTo>
                      <a:pt x="5" y="13"/>
                      <a:pt x="4" y="13"/>
                      <a:pt x="4" y="1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14" name="Freeform 26">
                <a:extLst>
                  <a:ext uri="{FF2B5EF4-FFF2-40B4-BE49-F238E27FC236}">
                    <a16:creationId xmlns:a16="http://schemas.microsoft.com/office/drawing/2014/main" id="{405DF4BD-1FD6-7B40-BF28-3E13363CA5A1}"/>
                  </a:ext>
                </a:extLst>
              </p:cNvPr>
              <p:cNvSpPr>
                <a:spLocks/>
              </p:cNvSpPr>
              <p:nvPr/>
            </p:nvSpPr>
            <p:spPr bwMode="auto">
              <a:xfrm>
                <a:off x="4491037" y="3743325"/>
                <a:ext cx="190500" cy="293688"/>
              </a:xfrm>
              <a:custGeom>
                <a:avLst/>
                <a:gdLst>
                  <a:gd name="T0" fmla="*/ 15 w 83"/>
                  <a:gd name="T1" fmla="*/ 109 h 127"/>
                  <a:gd name="T2" fmla="*/ 13 w 83"/>
                  <a:gd name="T3" fmla="*/ 102 h 127"/>
                  <a:gd name="T4" fmla="*/ 8 w 83"/>
                  <a:gd name="T5" fmla="*/ 100 h 127"/>
                  <a:gd name="T6" fmla="*/ 4 w 83"/>
                  <a:gd name="T7" fmla="*/ 98 h 127"/>
                  <a:gd name="T8" fmla="*/ 3 w 83"/>
                  <a:gd name="T9" fmla="*/ 87 h 127"/>
                  <a:gd name="T10" fmla="*/ 6 w 83"/>
                  <a:gd name="T11" fmla="*/ 79 h 127"/>
                  <a:gd name="T12" fmla="*/ 12 w 83"/>
                  <a:gd name="T13" fmla="*/ 72 h 127"/>
                  <a:gd name="T14" fmla="*/ 15 w 83"/>
                  <a:gd name="T15" fmla="*/ 69 h 127"/>
                  <a:gd name="T16" fmla="*/ 21 w 83"/>
                  <a:gd name="T17" fmla="*/ 68 h 127"/>
                  <a:gd name="T18" fmla="*/ 21 w 83"/>
                  <a:gd name="T19" fmla="*/ 67 h 127"/>
                  <a:gd name="T20" fmla="*/ 23 w 83"/>
                  <a:gd name="T21" fmla="*/ 68 h 127"/>
                  <a:gd name="T22" fmla="*/ 30 w 83"/>
                  <a:gd name="T23" fmla="*/ 74 h 127"/>
                  <a:gd name="T24" fmla="*/ 36 w 83"/>
                  <a:gd name="T25" fmla="*/ 65 h 127"/>
                  <a:gd name="T26" fmla="*/ 35 w 83"/>
                  <a:gd name="T27" fmla="*/ 65 h 127"/>
                  <a:gd name="T28" fmla="*/ 39 w 83"/>
                  <a:gd name="T29" fmla="*/ 57 h 127"/>
                  <a:gd name="T30" fmla="*/ 42 w 83"/>
                  <a:gd name="T31" fmla="*/ 50 h 127"/>
                  <a:gd name="T32" fmla="*/ 47 w 83"/>
                  <a:gd name="T33" fmla="*/ 44 h 127"/>
                  <a:gd name="T34" fmla="*/ 50 w 83"/>
                  <a:gd name="T35" fmla="*/ 41 h 127"/>
                  <a:gd name="T36" fmla="*/ 50 w 83"/>
                  <a:gd name="T37" fmla="*/ 37 h 127"/>
                  <a:gd name="T38" fmla="*/ 53 w 83"/>
                  <a:gd name="T39" fmla="*/ 32 h 127"/>
                  <a:gd name="T40" fmla="*/ 59 w 83"/>
                  <a:gd name="T41" fmla="*/ 20 h 127"/>
                  <a:gd name="T42" fmla="*/ 64 w 83"/>
                  <a:gd name="T43" fmla="*/ 17 h 127"/>
                  <a:gd name="T44" fmla="*/ 66 w 83"/>
                  <a:gd name="T45" fmla="*/ 12 h 127"/>
                  <a:gd name="T46" fmla="*/ 62 w 83"/>
                  <a:gd name="T47" fmla="*/ 7 h 127"/>
                  <a:gd name="T48" fmla="*/ 61 w 83"/>
                  <a:gd name="T49" fmla="*/ 3 h 127"/>
                  <a:gd name="T50" fmla="*/ 65 w 83"/>
                  <a:gd name="T51" fmla="*/ 1 h 127"/>
                  <a:gd name="T52" fmla="*/ 66 w 83"/>
                  <a:gd name="T53" fmla="*/ 3 h 127"/>
                  <a:gd name="T54" fmla="*/ 69 w 83"/>
                  <a:gd name="T55" fmla="*/ 8 h 127"/>
                  <a:gd name="T56" fmla="*/ 71 w 83"/>
                  <a:gd name="T57" fmla="*/ 16 h 127"/>
                  <a:gd name="T58" fmla="*/ 72 w 83"/>
                  <a:gd name="T59" fmla="*/ 28 h 127"/>
                  <a:gd name="T60" fmla="*/ 75 w 83"/>
                  <a:gd name="T61" fmla="*/ 32 h 127"/>
                  <a:gd name="T62" fmla="*/ 70 w 83"/>
                  <a:gd name="T63" fmla="*/ 34 h 127"/>
                  <a:gd name="T64" fmla="*/ 63 w 83"/>
                  <a:gd name="T65" fmla="*/ 34 h 127"/>
                  <a:gd name="T66" fmla="*/ 59 w 83"/>
                  <a:gd name="T67" fmla="*/ 38 h 127"/>
                  <a:gd name="T68" fmla="*/ 66 w 83"/>
                  <a:gd name="T69" fmla="*/ 46 h 127"/>
                  <a:gd name="T70" fmla="*/ 76 w 83"/>
                  <a:gd name="T71" fmla="*/ 59 h 127"/>
                  <a:gd name="T72" fmla="*/ 73 w 83"/>
                  <a:gd name="T73" fmla="*/ 65 h 127"/>
                  <a:gd name="T74" fmla="*/ 67 w 83"/>
                  <a:gd name="T75" fmla="*/ 75 h 127"/>
                  <a:gd name="T76" fmla="*/ 65 w 83"/>
                  <a:gd name="T77" fmla="*/ 80 h 127"/>
                  <a:gd name="T78" fmla="*/ 66 w 83"/>
                  <a:gd name="T79" fmla="*/ 84 h 127"/>
                  <a:gd name="T80" fmla="*/ 67 w 83"/>
                  <a:gd name="T81" fmla="*/ 91 h 127"/>
                  <a:gd name="T82" fmla="*/ 70 w 83"/>
                  <a:gd name="T83" fmla="*/ 98 h 127"/>
                  <a:gd name="T84" fmla="*/ 71 w 83"/>
                  <a:gd name="T85" fmla="*/ 101 h 127"/>
                  <a:gd name="T86" fmla="*/ 77 w 83"/>
                  <a:gd name="T87" fmla="*/ 109 h 127"/>
                  <a:gd name="T88" fmla="*/ 83 w 83"/>
                  <a:gd name="T89" fmla="*/ 118 h 127"/>
                  <a:gd name="T90" fmla="*/ 82 w 83"/>
                  <a:gd name="T91" fmla="*/ 124 h 127"/>
                  <a:gd name="T92" fmla="*/ 81 w 83"/>
                  <a:gd name="T93" fmla="*/ 125 h 127"/>
                  <a:gd name="T94" fmla="*/ 70 w 83"/>
                  <a:gd name="T95" fmla="*/ 123 h 127"/>
                  <a:gd name="T96" fmla="*/ 65 w 83"/>
                  <a:gd name="T97" fmla="*/ 121 h 127"/>
                  <a:gd name="T98" fmla="*/ 53 w 83"/>
                  <a:gd name="T99" fmla="*/ 121 h 127"/>
                  <a:gd name="T100" fmla="*/ 48 w 83"/>
                  <a:gd name="T101" fmla="*/ 120 h 127"/>
                  <a:gd name="T102" fmla="*/ 31 w 83"/>
                  <a:gd name="T103" fmla="*/ 119 h 127"/>
                  <a:gd name="T104" fmla="*/ 18 w 83"/>
                  <a:gd name="T105" fmla="*/ 12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 h="127">
                    <a:moveTo>
                      <a:pt x="14" y="119"/>
                    </a:moveTo>
                    <a:cubicBezTo>
                      <a:pt x="14" y="116"/>
                      <a:pt x="14" y="115"/>
                      <a:pt x="14" y="112"/>
                    </a:cubicBezTo>
                    <a:cubicBezTo>
                      <a:pt x="15" y="110"/>
                      <a:pt x="16" y="110"/>
                      <a:pt x="15" y="109"/>
                    </a:cubicBezTo>
                    <a:cubicBezTo>
                      <a:pt x="14" y="107"/>
                      <a:pt x="13" y="108"/>
                      <a:pt x="13" y="107"/>
                    </a:cubicBezTo>
                    <a:cubicBezTo>
                      <a:pt x="12" y="105"/>
                      <a:pt x="10" y="104"/>
                      <a:pt x="11" y="103"/>
                    </a:cubicBezTo>
                    <a:cubicBezTo>
                      <a:pt x="13" y="103"/>
                      <a:pt x="13" y="103"/>
                      <a:pt x="13" y="102"/>
                    </a:cubicBezTo>
                    <a:cubicBezTo>
                      <a:pt x="13" y="101"/>
                      <a:pt x="12" y="100"/>
                      <a:pt x="12" y="100"/>
                    </a:cubicBezTo>
                    <a:cubicBezTo>
                      <a:pt x="11" y="100"/>
                      <a:pt x="11" y="100"/>
                      <a:pt x="10" y="100"/>
                    </a:cubicBezTo>
                    <a:cubicBezTo>
                      <a:pt x="9" y="100"/>
                      <a:pt x="8" y="100"/>
                      <a:pt x="8" y="100"/>
                    </a:cubicBezTo>
                    <a:cubicBezTo>
                      <a:pt x="8" y="100"/>
                      <a:pt x="9" y="101"/>
                      <a:pt x="8" y="101"/>
                    </a:cubicBezTo>
                    <a:cubicBezTo>
                      <a:pt x="7" y="101"/>
                      <a:pt x="7" y="101"/>
                      <a:pt x="5" y="100"/>
                    </a:cubicBezTo>
                    <a:cubicBezTo>
                      <a:pt x="4" y="100"/>
                      <a:pt x="4" y="100"/>
                      <a:pt x="4" y="98"/>
                    </a:cubicBezTo>
                    <a:cubicBezTo>
                      <a:pt x="3" y="96"/>
                      <a:pt x="4" y="95"/>
                      <a:pt x="3" y="94"/>
                    </a:cubicBezTo>
                    <a:cubicBezTo>
                      <a:pt x="2" y="93"/>
                      <a:pt x="1" y="93"/>
                      <a:pt x="0" y="93"/>
                    </a:cubicBezTo>
                    <a:cubicBezTo>
                      <a:pt x="1" y="91"/>
                      <a:pt x="2" y="88"/>
                      <a:pt x="3" y="87"/>
                    </a:cubicBezTo>
                    <a:cubicBezTo>
                      <a:pt x="3" y="86"/>
                      <a:pt x="3" y="84"/>
                      <a:pt x="3" y="83"/>
                    </a:cubicBezTo>
                    <a:cubicBezTo>
                      <a:pt x="3" y="82"/>
                      <a:pt x="3" y="82"/>
                      <a:pt x="3" y="81"/>
                    </a:cubicBezTo>
                    <a:cubicBezTo>
                      <a:pt x="3" y="81"/>
                      <a:pt x="4" y="80"/>
                      <a:pt x="6" y="79"/>
                    </a:cubicBezTo>
                    <a:cubicBezTo>
                      <a:pt x="7" y="77"/>
                      <a:pt x="9" y="76"/>
                      <a:pt x="10" y="76"/>
                    </a:cubicBezTo>
                    <a:cubicBezTo>
                      <a:pt x="11" y="75"/>
                      <a:pt x="12" y="74"/>
                      <a:pt x="12" y="73"/>
                    </a:cubicBezTo>
                    <a:cubicBezTo>
                      <a:pt x="12" y="73"/>
                      <a:pt x="12" y="73"/>
                      <a:pt x="12" y="72"/>
                    </a:cubicBezTo>
                    <a:cubicBezTo>
                      <a:pt x="12" y="72"/>
                      <a:pt x="12" y="72"/>
                      <a:pt x="12" y="72"/>
                    </a:cubicBezTo>
                    <a:cubicBezTo>
                      <a:pt x="12" y="72"/>
                      <a:pt x="13" y="71"/>
                      <a:pt x="13" y="70"/>
                    </a:cubicBezTo>
                    <a:cubicBezTo>
                      <a:pt x="14" y="70"/>
                      <a:pt x="15" y="69"/>
                      <a:pt x="15" y="69"/>
                    </a:cubicBezTo>
                    <a:cubicBezTo>
                      <a:pt x="15" y="68"/>
                      <a:pt x="16" y="69"/>
                      <a:pt x="17" y="69"/>
                    </a:cubicBezTo>
                    <a:cubicBezTo>
                      <a:pt x="18" y="70"/>
                      <a:pt x="19" y="70"/>
                      <a:pt x="19" y="70"/>
                    </a:cubicBezTo>
                    <a:cubicBezTo>
                      <a:pt x="20" y="69"/>
                      <a:pt x="20" y="69"/>
                      <a:pt x="21" y="68"/>
                    </a:cubicBezTo>
                    <a:cubicBezTo>
                      <a:pt x="21" y="68"/>
                      <a:pt x="21" y="68"/>
                      <a:pt x="21" y="68"/>
                    </a:cubicBezTo>
                    <a:cubicBezTo>
                      <a:pt x="21" y="67"/>
                      <a:pt x="21" y="67"/>
                      <a:pt x="21" y="67"/>
                    </a:cubicBezTo>
                    <a:cubicBezTo>
                      <a:pt x="21" y="67"/>
                      <a:pt x="21" y="67"/>
                      <a:pt x="21" y="67"/>
                    </a:cubicBezTo>
                    <a:cubicBezTo>
                      <a:pt x="21" y="67"/>
                      <a:pt x="21" y="67"/>
                      <a:pt x="21" y="67"/>
                    </a:cubicBezTo>
                    <a:cubicBezTo>
                      <a:pt x="21" y="67"/>
                      <a:pt x="21" y="67"/>
                      <a:pt x="21" y="67"/>
                    </a:cubicBezTo>
                    <a:cubicBezTo>
                      <a:pt x="22" y="67"/>
                      <a:pt x="23" y="68"/>
                      <a:pt x="23" y="68"/>
                    </a:cubicBezTo>
                    <a:cubicBezTo>
                      <a:pt x="24" y="68"/>
                      <a:pt x="24" y="69"/>
                      <a:pt x="25" y="69"/>
                    </a:cubicBezTo>
                    <a:cubicBezTo>
                      <a:pt x="25" y="69"/>
                      <a:pt x="26" y="71"/>
                      <a:pt x="27" y="72"/>
                    </a:cubicBezTo>
                    <a:cubicBezTo>
                      <a:pt x="28" y="73"/>
                      <a:pt x="29" y="75"/>
                      <a:pt x="30" y="74"/>
                    </a:cubicBezTo>
                    <a:cubicBezTo>
                      <a:pt x="30" y="74"/>
                      <a:pt x="32" y="73"/>
                      <a:pt x="33" y="71"/>
                    </a:cubicBezTo>
                    <a:cubicBezTo>
                      <a:pt x="35" y="70"/>
                      <a:pt x="36" y="68"/>
                      <a:pt x="36" y="68"/>
                    </a:cubicBezTo>
                    <a:cubicBezTo>
                      <a:pt x="36" y="67"/>
                      <a:pt x="36" y="66"/>
                      <a:pt x="36" y="65"/>
                    </a:cubicBezTo>
                    <a:cubicBezTo>
                      <a:pt x="36" y="65"/>
                      <a:pt x="36" y="65"/>
                      <a:pt x="36" y="65"/>
                    </a:cubicBezTo>
                    <a:cubicBezTo>
                      <a:pt x="35" y="65"/>
                      <a:pt x="35" y="65"/>
                      <a:pt x="35" y="65"/>
                    </a:cubicBezTo>
                    <a:cubicBezTo>
                      <a:pt x="35" y="65"/>
                      <a:pt x="35" y="65"/>
                      <a:pt x="35" y="65"/>
                    </a:cubicBezTo>
                    <a:cubicBezTo>
                      <a:pt x="35" y="64"/>
                      <a:pt x="36" y="63"/>
                      <a:pt x="36" y="62"/>
                    </a:cubicBezTo>
                    <a:cubicBezTo>
                      <a:pt x="37" y="61"/>
                      <a:pt x="39" y="58"/>
                      <a:pt x="39" y="57"/>
                    </a:cubicBezTo>
                    <a:cubicBezTo>
                      <a:pt x="39" y="57"/>
                      <a:pt x="39" y="57"/>
                      <a:pt x="39" y="57"/>
                    </a:cubicBezTo>
                    <a:cubicBezTo>
                      <a:pt x="40" y="56"/>
                      <a:pt x="40" y="55"/>
                      <a:pt x="40" y="53"/>
                    </a:cubicBezTo>
                    <a:cubicBezTo>
                      <a:pt x="40" y="53"/>
                      <a:pt x="40" y="52"/>
                      <a:pt x="40" y="52"/>
                    </a:cubicBezTo>
                    <a:cubicBezTo>
                      <a:pt x="40" y="51"/>
                      <a:pt x="41" y="51"/>
                      <a:pt x="42" y="50"/>
                    </a:cubicBezTo>
                    <a:cubicBezTo>
                      <a:pt x="43" y="50"/>
                      <a:pt x="44" y="49"/>
                      <a:pt x="45" y="48"/>
                    </a:cubicBezTo>
                    <a:cubicBezTo>
                      <a:pt x="46" y="47"/>
                      <a:pt x="46" y="46"/>
                      <a:pt x="47" y="44"/>
                    </a:cubicBezTo>
                    <a:cubicBezTo>
                      <a:pt x="47" y="44"/>
                      <a:pt x="47" y="44"/>
                      <a:pt x="47" y="44"/>
                    </a:cubicBezTo>
                    <a:cubicBezTo>
                      <a:pt x="47" y="44"/>
                      <a:pt x="47" y="43"/>
                      <a:pt x="47" y="43"/>
                    </a:cubicBezTo>
                    <a:cubicBezTo>
                      <a:pt x="47" y="43"/>
                      <a:pt x="48" y="42"/>
                      <a:pt x="48" y="42"/>
                    </a:cubicBezTo>
                    <a:cubicBezTo>
                      <a:pt x="49" y="42"/>
                      <a:pt x="50" y="41"/>
                      <a:pt x="50" y="41"/>
                    </a:cubicBezTo>
                    <a:cubicBezTo>
                      <a:pt x="50" y="40"/>
                      <a:pt x="50" y="39"/>
                      <a:pt x="50" y="38"/>
                    </a:cubicBezTo>
                    <a:cubicBezTo>
                      <a:pt x="50" y="37"/>
                      <a:pt x="50" y="37"/>
                      <a:pt x="50" y="37"/>
                    </a:cubicBezTo>
                    <a:cubicBezTo>
                      <a:pt x="50" y="37"/>
                      <a:pt x="50" y="37"/>
                      <a:pt x="50" y="37"/>
                    </a:cubicBezTo>
                    <a:cubicBezTo>
                      <a:pt x="51" y="36"/>
                      <a:pt x="51" y="36"/>
                      <a:pt x="51" y="35"/>
                    </a:cubicBezTo>
                    <a:cubicBezTo>
                      <a:pt x="52" y="35"/>
                      <a:pt x="52" y="34"/>
                      <a:pt x="53" y="34"/>
                    </a:cubicBezTo>
                    <a:cubicBezTo>
                      <a:pt x="53" y="33"/>
                      <a:pt x="53" y="32"/>
                      <a:pt x="53" y="32"/>
                    </a:cubicBezTo>
                    <a:cubicBezTo>
                      <a:pt x="54" y="30"/>
                      <a:pt x="55" y="27"/>
                      <a:pt x="56" y="27"/>
                    </a:cubicBezTo>
                    <a:cubicBezTo>
                      <a:pt x="56" y="26"/>
                      <a:pt x="57" y="24"/>
                      <a:pt x="57" y="23"/>
                    </a:cubicBezTo>
                    <a:cubicBezTo>
                      <a:pt x="58" y="22"/>
                      <a:pt x="58" y="21"/>
                      <a:pt x="59" y="20"/>
                    </a:cubicBezTo>
                    <a:cubicBezTo>
                      <a:pt x="59" y="20"/>
                      <a:pt x="60" y="20"/>
                      <a:pt x="60" y="20"/>
                    </a:cubicBezTo>
                    <a:cubicBezTo>
                      <a:pt x="61" y="20"/>
                      <a:pt x="61" y="20"/>
                      <a:pt x="62" y="20"/>
                    </a:cubicBezTo>
                    <a:cubicBezTo>
                      <a:pt x="62" y="20"/>
                      <a:pt x="64" y="19"/>
                      <a:pt x="64" y="17"/>
                    </a:cubicBezTo>
                    <a:cubicBezTo>
                      <a:pt x="65" y="17"/>
                      <a:pt x="66" y="16"/>
                      <a:pt x="66" y="15"/>
                    </a:cubicBezTo>
                    <a:cubicBezTo>
                      <a:pt x="66" y="15"/>
                      <a:pt x="66" y="14"/>
                      <a:pt x="66" y="14"/>
                    </a:cubicBezTo>
                    <a:cubicBezTo>
                      <a:pt x="66" y="13"/>
                      <a:pt x="66" y="13"/>
                      <a:pt x="66" y="12"/>
                    </a:cubicBezTo>
                    <a:cubicBezTo>
                      <a:pt x="66" y="10"/>
                      <a:pt x="65" y="10"/>
                      <a:pt x="64" y="9"/>
                    </a:cubicBezTo>
                    <a:cubicBezTo>
                      <a:pt x="64" y="9"/>
                      <a:pt x="63" y="9"/>
                      <a:pt x="63" y="9"/>
                    </a:cubicBezTo>
                    <a:cubicBezTo>
                      <a:pt x="63" y="8"/>
                      <a:pt x="62" y="8"/>
                      <a:pt x="62" y="7"/>
                    </a:cubicBezTo>
                    <a:cubicBezTo>
                      <a:pt x="61" y="7"/>
                      <a:pt x="61" y="6"/>
                      <a:pt x="61" y="6"/>
                    </a:cubicBezTo>
                    <a:cubicBezTo>
                      <a:pt x="61" y="6"/>
                      <a:pt x="61" y="6"/>
                      <a:pt x="61" y="6"/>
                    </a:cubicBezTo>
                    <a:cubicBezTo>
                      <a:pt x="61" y="6"/>
                      <a:pt x="61" y="5"/>
                      <a:pt x="61" y="3"/>
                    </a:cubicBezTo>
                    <a:cubicBezTo>
                      <a:pt x="61" y="2"/>
                      <a:pt x="61" y="1"/>
                      <a:pt x="61" y="0"/>
                    </a:cubicBezTo>
                    <a:cubicBezTo>
                      <a:pt x="62" y="0"/>
                      <a:pt x="65" y="1"/>
                      <a:pt x="65" y="1"/>
                    </a:cubicBezTo>
                    <a:cubicBezTo>
                      <a:pt x="65" y="1"/>
                      <a:pt x="65" y="1"/>
                      <a:pt x="65" y="1"/>
                    </a:cubicBezTo>
                    <a:cubicBezTo>
                      <a:pt x="65" y="1"/>
                      <a:pt x="65" y="2"/>
                      <a:pt x="65" y="2"/>
                    </a:cubicBezTo>
                    <a:cubicBezTo>
                      <a:pt x="66" y="2"/>
                      <a:pt x="66" y="3"/>
                      <a:pt x="66" y="3"/>
                    </a:cubicBezTo>
                    <a:cubicBezTo>
                      <a:pt x="66" y="3"/>
                      <a:pt x="66" y="3"/>
                      <a:pt x="66" y="3"/>
                    </a:cubicBezTo>
                    <a:cubicBezTo>
                      <a:pt x="66" y="3"/>
                      <a:pt x="66" y="4"/>
                      <a:pt x="67" y="4"/>
                    </a:cubicBezTo>
                    <a:cubicBezTo>
                      <a:pt x="68" y="5"/>
                      <a:pt x="69" y="6"/>
                      <a:pt x="69" y="6"/>
                    </a:cubicBezTo>
                    <a:cubicBezTo>
                      <a:pt x="69" y="7"/>
                      <a:pt x="69" y="8"/>
                      <a:pt x="69" y="8"/>
                    </a:cubicBezTo>
                    <a:cubicBezTo>
                      <a:pt x="69" y="9"/>
                      <a:pt x="69" y="10"/>
                      <a:pt x="69" y="10"/>
                    </a:cubicBezTo>
                    <a:cubicBezTo>
                      <a:pt x="69" y="11"/>
                      <a:pt x="70" y="12"/>
                      <a:pt x="70" y="13"/>
                    </a:cubicBezTo>
                    <a:cubicBezTo>
                      <a:pt x="71" y="14"/>
                      <a:pt x="71" y="15"/>
                      <a:pt x="71" y="16"/>
                    </a:cubicBezTo>
                    <a:cubicBezTo>
                      <a:pt x="71" y="17"/>
                      <a:pt x="71" y="18"/>
                      <a:pt x="71" y="19"/>
                    </a:cubicBezTo>
                    <a:cubicBezTo>
                      <a:pt x="71" y="20"/>
                      <a:pt x="71" y="21"/>
                      <a:pt x="71" y="22"/>
                    </a:cubicBezTo>
                    <a:cubicBezTo>
                      <a:pt x="70" y="24"/>
                      <a:pt x="71" y="26"/>
                      <a:pt x="72" y="28"/>
                    </a:cubicBezTo>
                    <a:cubicBezTo>
                      <a:pt x="72" y="28"/>
                      <a:pt x="72" y="28"/>
                      <a:pt x="72" y="29"/>
                    </a:cubicBezTo>
                    <a:cubicBezTo>
                      <a:pt x="73" y="30"/>
                      <a:pt x="74" y="31"/>
                      <a:pt x="75" y="32"/>
                    </a:cubicBezTo>
                    <a:cubicBezTo>
                      <a:pt x="75" y="32"/>
                      <a:pt x="75" y="32"/>
                      <a:pt x="75" y="32"/>
                    </a:cubicBezTo>
                    <a:cubicBezTo>
                      <a:pt x="76" y="33"/>
                      <a:pt x="77" y="34"/>
                      <a:pt x="77" y="34"/>
                    </a:cubicBezTo>
                    <a:cubicBezTo>
                      <a:pt x="76" y="35"/>
                      <a:pt x="75" y="35"/>
                      <a:pt x="74" y="34"/>
                    </a:cubicBezTo>
                    <a:cubicBezTo>
                      <a:pt x="72" y="34"/>
                      <a:pt x="71" y="34"/>
                      <a:pt x="70" y="34"/>
                    </a:cubicBezTo>
                    <a:cubicBezTo>
                      <a:pt x="69" y="35"/>
                      <a:pt x="68" y="35"/>
                      <a:pt x="68" y="35"/>
                    </a:cubicBezTo>
                    <a:cubicBezTo>
                      <a:pt x="67" y="35"/>
                      <a:pt x="67" y="35"/>
                      <a:pt x="66" y="34"/>
                    </a:cubicBezTo>
                    <a:cubicBezTo>
                      <a:pt x="65" y="34"/>
                      <a:pt x="64" y="34"/>
                      <a:pt x="63" y="34"/>
                    </a:cubicBezTo>
                    <a:cubicBezTo>
                      <a:pt x="63" y="34"/>
                      <a:pt x="62" y="34"/>
                      <a:pt x="61" y="34"/>
                    </a:cubicBezTo>
                    <a:cubicBezTo>
                      <a:pt x="61" y="35"/>
                      <a:pt x="60" y="35"/>
                      <a:pt x="60" y="36"/>
                    </a:cubicBezTo>
                    <a:cubicBezTo>
                      <a:pt x="59" y="37"/>
                      <a:pt x="59" y="38"/>
                      <a:pt x="59" y="38"/>
                    </a:cubicBezTo>
                    <a:cubicBezTo>
                      <a:pt x="59" y="39"/>
                      <a:pt x="60" y="39"/>
                      <a:pt x="60" y="40"/>
                    </a:cubicBezTo>
                    <a:cubicBezTo>
                      <a:pt x="61" y="41"/>
                      <a:pt x="62" y="42"/>
                      <a:pt x="63" y="43"/>
                    </a:cubicBezTo>
                    <a:cubicBezTo>
                      <a:pt x="63" y="43"/>
                      <a:pt x="65" y="45"/>
                      <a:pt x="66" y="46"/>
                    </a:cubicBezTo>
                    <a:cubicBezTo>
                      <a:pt x="68" y="47"/>
                      <a:pt x="70" y="49"/>
                      <a:pt x="71" y="50"/>
                    </a:cubicBezTo>
                    <a:cubicBezTo>
                      <a:pt x="71" y="50"/>
                      <a:pt x="73" y="52"/>
                      <a:pt x="74" y="54"/>
                    </a:cubicBezTo>
                    <a:cubicBezTo>
                      <a:pt x="75" y="56"/>
                      <a:pt x="76" y="58"/>
                      <a:pt x="76" y="59"/>
                    </a:cubicBezTo>
                    <a:cubicBezTo>
                      <a:pt x="76" y="59"/>
                      <a:pt x="76" y="60"/>
                      <a:pt x="76" y="61"/>
                    </a:cubicBezTo>
                    <a:cubicBezTo>
                      <a:pt x="76" y="61"/>
                      <a:pt x="75" y="61"/>
                      <a:pt x="75" y="62"/>
                    </a:cubicBezTo>
                    <a:cubicBezTo>
                      <a:pt x="75" y="62"/>
                      <a:pt x="74" y="64"/>
                      <a:pt x="73" y="65"/>
                    </a:cubicBezTo>
                    <a:cubicBezTo>
                      <a:pt x="73" y="65"/>
                      <a:pt x="73" y="65"/>
                      <a:pt x="72" y="66"/>
                    </a:cubicBezTo>
                    <a:cubicBezTo>
                      <a:pt x="72" y="66"/>
                      <a:pt x="71" y="67"/>
                      <a:pt x="71" y="69"/>
                    </a:cubicBezTo>
                    <a:cubicBezTo>
                      <a:pt x="70" y="71"/>
                      <a:pt x="68" y="75"/>
                      <a:pt x="67" y="75"/>
                    </a:cubicBezTo>
                    <a:cubicBezTo>
                      <a:pt x="67" y="76"/>
                      <a:pt x="66" y="76"/>
                      <a:pt x="65" y="76"/>
                    </a:cubicBezTo>
                    <a:cubicBezTo>
                      <a:pt x="64" y="76"/>
                      <a:pt x="64" y="76"/>
                      <a:pt x="63" y="77"/>
                    </a:cubicBezTo>
                    <a:cubicBezTo>
                      <a:pt x="63" y="78"/>
                      <a:pt x="64" y="79"/>
                      <a:pt x="65" y="80"/>
                    </a:cubicBezTo>
                    <a:cubicBezTo>
                      <a:pt x="65" y="80"/>
                      <a:pt x="66" y="81"/>
                      <a:pt x="66" y="81"/>
                    </a:cubicBezTo>
                    <a:cubicBezTo>
                      <a:pt x="66" y="81"/>
                      <a:pt x="66" y="81"/>
                      <a:pt x="66" y="81"/>
                    </a:cubicBezTo>
                    <a:cubicBezTo>
                      <a:pt x="66" y="82"/>
                      <a:pt x="66" y="83"/>
                      <a:pt x="66" y="84"/>
                    </a:cubicBezTo>
                    <a:cubicBezTo>
                      <a:pt x="65" y="85"/>
                      <a:pt x="65" y="86"/>
                      <a:pt x="65" y="87"/>
                    </a:cubicBezTo>
                    <a:cubicBezTo>
                      <a:pt x="65" y="88"/>
                      <a:pt x="66" y="88"/>
                      <a:pt x="66" y="89"/>
                    </a:cubicBezTo>
                    <a:cubicBezTo>
                      <a:pt x="67" y="89"/>
                      <a:pt x="67" y="90"/>
                      <a:pt x="67" y="91"/>
                    </a:cubicBezTo>
                    <a:cubicBezTo>
                      <a:pt x="67" y="91"/>
                      <a:pt x="67" y="92"/>
                      <a:pt x="67" y="92"/>
                    </a:cubicBezTo>
                    <a:cubicBezTo>
                      <a:pt x="67" y="93"/>
                      <a:pt x="67" y="94"/>
                      <a:pt x="68" y="94"/>
                    </a:cubicBezTo>
                    <a:cubicBezTo>
                      <a:pt x="68" y="95"/>
                      <a:pt x="69" y="97"/>
                      <a:pt x="70" y="98"/>
                    </a:cubicBezTo>
                    <a:cubicBezTo>
                      <a:pt x="70" y="98"/>
                      <a:pt x="70" y="98"/>
                      <a:pt x="70" y="98"/>
                    </a:cubicBezTo>
                    <a:cubicBezTo>
                      <a:pt x="71" y="99"/>
                      <a:pt x="71" y="100"/>
                      <a:pt x="71" y="100"/>
                    </a:cubicBezTo>
                    <a:cubicBezTo>
                      <a:pt x="71" y="100"/>
                      <a:pt x="71" y="100"/>
                      <a:pt x="71" y="101"/>
                    </a:cubicBezTo>
                    <a:cubicBezTo>
                      <a:pt x="71" y="101"/>
                      <a:pt x="71" y="101"/>
                      <a:pt x="71" y="101"/>
                    </a:cubicBezTo>
                    <a:cubicBezTo>
                      <a:pt x="71" y="101"/>
                      <a:pt x="71" y="102"/>
                      <a:pt x="71" y="103"/>
                    </a:cubicBezTo>
                    <a:cubicBezTo>
                      <a:pt x="71" y="103"/>
                      <a:pt x="74" y="106"/>
                      <a:pt x="77" y="109"/>
                    </a:cubicBezTo>
                    <a:cubicBezTo>
                      <a:pt x="80" y="111"/>
                      <a:pt x="82" y="113"/>
                      <a:pt x="82" y="113"/>
                    </a:cubicBezTo>
                    <a:cubicBezTo>
                      <a:pt x="82" y="113"/>
                      <a:pt x="82" y="113"/>
                      <a:pt x="82" y="113"/>
                    </a:cubicBezTo>
                    <a:cubicBezTo>
                      <a:pt x="83" y="114"/>
                      <a:pt x="83" y="116"/>
                      <a:pt x="83" y="118"/>
                    </a:cubicBezTo>
                    <a:cubicBezTo>
                      <a:pt x="83" y="119"/>
                      <a:pt x="83" y="120"/>
                      <a:pt x="83" y="121"/>
                    </a:cubicBezTo>
                    <a:cubicBezTo>
                      <a:pt x="83" y="121"/>
                      <a:pt x="83" y="121"/>
                      <a:pt x="83" y="121"/>
                    </a:cubicBezTo>
                    <a:cubicBezTo>
                      <a:pt x="82" y="122"/>
                      <a:pt x="82" y="123"/>
                      <a:pt x="82" y="124"/>
                    </a:cubicBezTo>
                    <a:cubicBezTo>
                      <a:pt x="82" y="125"/>
                      <a:pt x="82" y="126"/>
                      <a:pt x="82" y="126"/>
                    </a:cubicBezTo>
                    <a:cubicBezTo>
                      <a:pt x="82" y="127"/>
                      <a:pt x="82" y="126"/>
                      <a:pt x="81" y="126"/>
                    </a:cubicBezTo>
                    <a:cubicBezTo>
                      <a:pt x="81" y="126"/>
                      <a:pt x="81" y="125"/>
                      <a:pt x="81" y="125"/>
                    </a:cubicBezTo>
                    <a:cubicBezTo>
                      <a:pt x="80" y="124"/>
                      <a:pt x="79" y="124"/>
                      <a:pt x="79" y="124"/>
                    </a:cubicBezTo>
                    <a:cubicBezTo>
                      <a:pt x="78" y="123"/>
                      <a:pt x="74" y="123"/>
                      <a:pt x="72" y="123"/>
                    </a:cubicBezTo>
                    <a:cubicBezTo>
                      <a:pt x="71" y="123"/>
                      <a:pt x="70" y="123"/>
                      <a:pt x="70" y="123"/>
                    </a:cubicBezTo>
                    <a:cubicBezTo>
                      <a:pt x="70" y="123"/>
                      <a:pt x="70" y="123"/>
                      <a:pt x="70" y="123"/>
                    </a:cubicBezTo>
                    <a:cubicBezTo>
                      <a:pt x="70" y="123"/>
                      <a:pt x="69" y="123"/>
                      <a:pt x="68" y="122"/>
                    </a:cubicBezTo>
                    <a:cubicBezTo>
                      <a:pt x="67" y="122"/>
                      <a:pt x="66" y="121"/>
                      <a:pt x="65" y="121"/>
                    </a:cubicBezTo>
                    <a:cubicBezTo>
                      <a:pt x="65" y="121"/>
                      <a:pt x="63" y="121"/>
                      <a:pt x="61" y="121"/>
                    </a:cubicBezTo>
                    <a:cubicBezTo>
                      <a:pt x="59" y="121"/>
                      <a:pt x="57" y="121"/>
                      <a:pt x="55" y="121"/>
                    </a:cubicBezTo>
                    <a:cubicBezTo>
                      <a:pt x="55" y="121"/>
                      <a:pt x="54" y="121"/>
                      <a:pt x="53" y="121"/>
                    </a:cubicBezTo>
                    <a:cubicBezTo>
                      <a:pt x="52" y="120"/>
                      <a:pt x="51" y="120"/>
                      <a:pt x="51" y="120"/>
                    </a:cubicBezTo>
                    <a:cubicBezTo>
                      <a:pt x="51" y="120"/>
                      <a:pt x="51" y="120"/>
                      <a:pt x="51" y="120"/>
                    </a:cubicBezTo>
                    <a:cubicBezTo>
                      <a:pt x="51" y="120"/>
                      <a:pt x="50" y="120"/>
                      <a:pt x="48" y="120"/>
                    </a:cubicBezTo>
                    <a:cubicBezTo>
                      <a:pt x="46" y="119"/>
                      <a:pt x="44" y="119"/>
                      <a:pt x="42" y="119"/>
                    </a:cubicBezTo>
                    <a:cubicBezTo>
                      <a:pt x="41" y="119"/>
                      <a:pt x="39" y="119"/>
                      <a:pt x="36" y="119"/>
                    </a:cubicBezTo>
                    <a:cubicBezTo>
                      <a:pt x="34" y="119"/>
                      <a:pt x="32" y="119"/>
                      <a:pt x="31" y="119"/>
                    </a:cubicBezTo>
                    <a:cubicBezTo>
                      <a:pt x="30" y="119"/>
                      <a:pt x="30" y="119"/>
                      <a:pt x="30" y="120"/>
                    </a:cubicBezTo>
                    <a:cubicBezTo>
                      <a:pt x="29" y="120"/>
                      <a:pt x="29" y="120"/>
                      <a:pt x="29" y="121"/>
                    </a:cubicBezTo>
                    <a:cubicBezTo>
                      <a:pt x="27" y="121"/>
                      <a:pt x="19" y="121"/>
                      <a:pt x="18" y="121"/>
                    </a:cubicBezTo>
                    <a:cubicBezTo>
                      <a:pt x="17" y="121"/>
                      <a:pt x="16" y="120"/>
                      <a:pt x="14" y="119"/>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15" name="Freeform 27">
                <a:extLst>
                  <a:ext uri="{FF2B5EF4-FFF2-40B4-BE49-F238E27FC236}">
                    <a16:creationId xmlns:a16="http://schemas.microsoft.com/office/drawing/2014/main" id="{E9B5C297-CAC1-0246-B379-9EEA85AF4406}"/>
                  </a:ext>
                </a:extLst>
              </p:cNvPr>
              <p:cNvSpPr>
                <a:spLocks/>
              </p:cNvSpPr>
              <p:nvPr/>
            </p:nvSpPr>
            <p:spPr bwMode="auto">
              <a:xfrm>
                <a:off x="4340225" y="3725863"/>
                <a:ext cx="300038" cy="241300"/>
              </a:xfrm>
              <a:custGeom>
                <a:avLst/>
                <a:gdLst>
                  <a:gd name="T0" fmla="*/ 59 w 130"/>
                  <a:gd name="T1" fmla="*/ 98 h 105"/>
                  <a:gd name="T2" fmla="*/ 58 w 130"/>
                  <a:gd name="T3" fmla="*/ 103 h 105"/>
                  <a:gd name="T4" fmla="*/ 52 w 130"/>
                  <a:gd name="T5" fmla="*/ 102 h 105"/>
                  <a:gd name="T6" fmla="*/ 46 w 130"/>
                  <a:gd name="T7" fmla="*/ 101 h 105"/>
                  <a:gd name="T8" fmla="*/ 44 w 130"/>
                  <a:gd name="T9" fmla="*/ 102 h 105"/>
                  <a:gd name="T10" fmla="*/ 41 w 130"/>
                  <a:gd name="T11" fmla="*/ 105 h 105"/>
                  <a:gd name="T12" fmla="*/ 34 w 130"/>
                  <a:gd name="T13" fmla="*/ 104 h 105"/>
                  <a:gd name="T14" fmla="*/ 31 w 130"/>
                  <a:gd name="T15" fmla="*/ 94 h 105"/>
                  <a:gd name="T16" fmla="*/ 29 w 130"/>
                  <a:gd name="T17" fmla="*/ 92 h 105"/>
                  <a:gd name="T18" fmla="*/ 29 w 130"/>
                  <a:gd name="T19" fmla="*/ 88 h 105"/>
                  <a:gd name="T20" fmla="*/ 19 w 130"/>
                  <a:gd name="T21" fmla="*/ 82 h 105"/>
                  <a:gd name="T22" fmla="*/ 10 w 130"/>
                  <a:gd name="T23" fmla="*/ 80 h 105"/>
                  <a:gd name="T24" fmla="*/ 1 w 130"/>
                  <a:gd name="T25" fmla="*/ 82 h 105"/>
                  <a:gd name="T26" fmla="*/ 0 w 130"/>
                  <a:gd name="T27" fmla="*/ 74 h 105"/>
                  <a:gd name="T28" fmla="*/ 1 w 130"/>
                  <a:gd name="T29" fmla="*/ 57 h 105"/>
                  <a:gd name="T30" fmla="*/ 5 w 130"/>
                  <a:gd name="T31" fmla="*/ 53 h 105"/>
                  <a:gd name="T32" fmla="*/ 10 w 130"/>
                  <a:gd name="T33" fmla="*/ 42 h 105"/>
                  <a:gd name="T34" fmla="*/ 9 w 130"/>
                  <a:gd name="T35" fmla="*/ 27 h 105"/>
                  <a:gd name="T36" fmla="*/ 11 w 130"/>
                  <a:gd name="T37" fmla="*/ 18 h 105"/>
                  <a:gd name="T38" fmla="*/ 13 w 130"/>
                  <a:gd name="T39" fmla="*/ 11 h 105"/>
                  <a:gd name="T40" fmla="*/ 16 w 130"/>
                  <a:gd name="T41" fmla="*/ 4 h 105"/>
                  <a:gd name="T42" fmla="*/ 24 w 130"/>
                  <a:gd name="T43" fmla="*/ 1 h 105"/>
                  <a:gd name="T44" fmla="*/ 39 w 130"/>
                  <a:gd name="T45" fmla="*/ 2 h 105"/>
                  <a:gd name="T46" fmla="*/ 39 w 130"/>
                  <a:gd name="T47" fmla="*/ 2 h 105"/>
                  <a:gd name="T48" fmla="*/ 52 w 130"/>
                  <a:gd name="T49" fmla="*/ 7 h 105"/>
                  <a:gd name="T50" fmla="*/ 69 w 130"/>
                  <a:gd name="T51" fmla="*/ 12 h 105"/>
                  <a:gd name="T52" fmla="*/ 78 w 130"/>
                  <a:gd name="T53" fmla="*/ 10 h 105"/>
                  <a:gd name="T54" fmla="*/ 87 w 130"/>
                  <a:gd name="T55" fmla="*/ 6 h 105"/>
                  <a:gd name="T56" fmla="*/ 95 w 130"/>
                  <a:gd name="T57" fmla="*/ 5 h 105"/>
                  <a:gd name="T58" fmla="*/ 106 w 130"/>
                  <a:gd name="T59" fmla="*/ 9 h 105"/>
                  <a:gd name="T60" fmla="*/ 114 w 130"/>
                  <a:gd name="T61" fmla="*/ 3 h 105"/>
                  <a:gd name="T62" fmla="*/ 119 w 130"/>
                  <a:gd name="T63" fmla="*/ 1 h 105"/>
                  <a:gd name="T64" fmla="*/ 125 w 130"/>
                  <a:gd name="T65" fmla="*/ 11 h 105"/>
                  <a:gd name="T66" fmla="*/ 126 w 130"/>
                  <a:gd name="T67" fmla="*/ 16 h 105"/>
                  <a:gd name="T68" fmla="*/ 130 w 130"/>
                  <a:gd name="T69" fmla="*/ 20 h 105"/>
                  <a:gd name="T70" fmla="*/ 129 w 130"/>
                  <a:gd name="T71" fmla="*/ 25 h 105"/>
                  <a:gd name="T72" fmla="*/ 123 w 130"/>
                  <a:gd name="T73" fmla="*/ 28 h 105"/>
                  <a:gd name="T74" fmla="*/ 117 w 130"/>
                  <a:gd name="T75" fmla="*/ 39 h 105"/>
                  <a:gd name="T76" fmla="*/ 114 w 130"/>
                  <a:gd name="T77" fmla="*/ 44 h 105"/>
                  <a:gd name="T78" fmla="*/ 114 w 130"/>
                  <a:gd name="T79" fmla="*/ 48 h 105"/>
                  <a:gd name="T80" fmla="*/ 110 w 130"/>
                  <a:gd name="T81" fmla="*/ 52 h 105"/>
                  <a:gd name="T82" fmla="*/ 107 w 130"/>
                  <a:gd name="T83" fmla="*/ 57 h 105"/>
                  <a:gd name="T84" fmla="*/ 104 w 130"/>
                  <a:gd name="T85" fmla="*/ 61 h 105"/>
                  <a:gd name="T86" fmla="*/ 100 w 130"/>
                  <a:gd name="T87" fmla="*/ 70 h 105"/>
                  <a:gd name="T88" fmla="*/ 99 w 130"/>
                  <a:gd name="T89" fmla="*/ 74 h 105"/>
                  <a:gd name="T90" fmla="*/ 98 w 130"/>
                  <a:gd name="T91" fmla="*/ 78 h 105"/>
                  <a:gd name="T92" fmla="*/ 90 w 130"/>
                  <a:gd name="T93" fmla="*/ 76 h 105"/>
                  <a:gd name="T94" fmla="*/ 86 w 130"/>
                  <a:gd name="T95" fmla="*/ 74 h 105"/>
                  <a:gd name="T96" fmla="*/ 85 w 130"/>
                  <a:gd name="T97" fmla="*/ 75 h 105"/>
                  <a:gd name="T98" fmla="*/ 83 w 130"/>
                  <a:gd name="T99" fmla="*/ 76 h 105"/>
                  <a:gd name="T100" fmla="*/ 76 w 130"/>
                  <a:gd name="T101" fmla="*/ 80 h 105"/>
                  <a:gd name="T102" fmla="*/ 74 w 130"/>
                  <a:gd name="T103" fmla="*/ 83 h 105"/>
                  <a:gd name="T104" fmla="*/ 67 w 130"/>
                  <a:gd name="T105" fmla="*/ 9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05">
                    <a:moveTo>
                      <a:pt x="64" y="100"/>
                    </a:moveTo>
                    <a:cubicBezTo>
                      <a:pt x="63" y="100"/>
                      <a:pt x="62" y="99"/>
                      <a:pt x="61" y="98"/>
                    </a:cubicBezTo>
                    <a:cubicBezTo>
                      <a:pt x="60" y="98"/>
                      <a:pt x="59" y="97"/>
                      <a:pt x="59" y="98"/>
                    </a:cubicBezTo>
                    <a:cubicBezTo>
                      <a:pt x="59" y="99"/>
                      <a:pt x="60" y="100"/>
                      <a:pt x="61" y="100"/>
                    </a:cubicBezTo>
                    <a:cubicBezTo>
                      <a:pt x="61" y="101"/>
                      <a:pt x="62" y="102"/>
                      <a:pt x="61" y="102"/>
                    </a:cubicBezTo>
                    <a:cubicBezTo>
                      <a:pt x="59" y="103"/>
                      <a:pt x="59" y="102"/>
                      <a:pt x="58" y="103"/>
                    </a:cubicBezTo>
                    <a:cubicBezTo>
                      <a:pt x="56" y="103"/>
                      <a:pt x="56" y="104"/>
                      <a:pt x="55" y="103"/>
                    </a:cubicBezTo>
                    <a:cubicBezTo>
                      <a:pt x="54" y="102"/>
                      <a:pt x="54" y="100"/>
                      <a:pt x="53" y="101"/>
                    </a:cubicBezTo>
                    <a:cubicBezTo>
                      <a:pt x="53" y="102"/>
                      <a:pt x="54" y="103"/>
                      <a:pt x="52" y="102"/>
                    </a:cubicBezTo>
                    <a:cubicBezTo>
                      <a:pt x="50" y="101"/>
                      <a:pt x="49" y="101"/>
                      <a:pt x="49" y="100"/>
                    </a:cubicBezTo>
                    <a:cubicBezTo>
                      <a:pt x="48" y="100"/>
                      <a:pt x="49" y="102"/>
                      <a:pt x="48" y="102"/>
                    </a:cubicBezTo>
                    <a:cubicBezTo>
                      <a:pt x="47" y="102"/>
                      <a:pt x="47" y="101"/>
                      <a:pt x="46" y="101"/>
                    </a:cubicBezTo>
                    <a:cubicBezTo>
                      <a:pt x="46" y="101"/>
                      <a:pt x="47" y="104"/>
                      <a:pt x="46" y="103"/>
                    </a:cubicBezTo>
                    <a:cubicBezTo>
                      <a:pt x="45" y="103"/>
                      <a:pt x="45" y="99"/>
                      <a:pt x="44" y="99"/>
                    </a:cubicBezTo>
                    <a:cubicBezTo>
                      <a:pt x="44" y="99"/>
                      <a:pt x="44" y="101"/>
                      <a:pt x="44" y="102"/>
                    </a:cubicBezTo>
                    <a:cubicBezTo>
                      <a:pt x="44" y="102"/>
                      <a:pt x="44" y="103"/>
                      <a:pt x="43" y="103"/>
                    </a:cubicBezTo>
                    <a:cubicBezTo>
                      <a:pt x="42" y="103"/>
                      <a:pt x="42" y="103"/>
                      <a:pt x="42" y="103"/>
                    </a:cubicBezTo>
                    <a:cubicBezTo>
                      <a:pt x="41" y="104"/>
                      <a:pt x="42" y="105"/>
                      <a:pt x="41" y="105"/>
                    </a:cubicBezTo>
                    <a:cubicBezTo>
                      <a:pt x="40" y="105"/>
                      <a:pt x="41" y="104"/>
                      <a:pt x="40" y="104"/>
                    </a:cubicBezTo>
                    <a:cubicBezTo>
                      <a:pt x="39" y="103"/>
                      <a:pt x="38" y="105"/>
                      <a:pt x="37" y="105"/>
                    </a:cubicBezTo>
                    <a:cubicBezTo>
                      <a:pt x="36" y="105"/>
                      <a:pt x="35" y="105"/>
                      <a:pt x="34" y="104"/>
                    </a:cubicBezTo>
                    <a:cubicBezTo>
                      <a:pt x="33" y="103"/>
                      <a:pt x="33" y="103"/>
                      <a:pt x="32" y="101"/>
                    </a:cubicBezTo>
                    <a:cubicBezTo>
                      <a:pt x="31" y="99"/>
                      <a:pt x="31" y="99"/>
                      <a:pt x="31" y="97"/>
                    </a:cubicBezTo>
                    <a:cubicBezTo>
                      <a:pt x="31" y="95"/>
                      <a:pt x="31" y="95"/>
                      <a:pt x="31" y="94"/>
                    </a:cubicBezTo>
                    <a:cubicBezTo>
                      <a:pt x="32" y="94"/>
                      <a:pt x="33" y="94"/>
                      <a:pt x="33" y="93"/>
                    </a:cubicBezTo>
                    <a:cubicBezTo>
                      <a:pt x="32" y="92"/>
                      <a:pt x="32" y="92"/>
                      <a:pt x="31" y="93"/>
                    </a:cubicBezTo>
                    <a:cubicBezTo>
                      <a:pt x="30" y="93"/>
                      <a:pt x="29" y="93"/>
                      <a:pt x="29" y="92"/>
                    </a:cubicBezTo>
                    <a:cubicBezTo>
                      <a:pt x="29" y="92"/>
                      <a:pt x="31" y="92"/>
                      <a:pt x="30" y="91"/>
                    </a:cubicBezTo>
                    <a:cubicBezTo>
                      <a:pt x="30" y="90"/>
                      <a:pt x="27" y="91"/>
                      <a:pt x="28" y="90"/>
                    </a:cubicBezTo>
                    <a:cubicBezTo>
                      <a:pt x="28" y="89"/>
                      <a:pt x="30" y="88"/>
                      <a:pt x="29" y="88"/>
                    </a:cubicBezTo>
                    <a:cubicBezTo>
                      <a:pt x="27" y="87"/>
                      <a:pt x="27" y="89"/>
                      <a:pt x="26" y="88"/>
                    </a:cubicBezTo>
                    <a:cubicBezTo>
                      <a:pt x="24" y="87"/>
                      <a:pt x="23" y="86"/>
                      <a:pt x="22" y="85"/>
                    </a:cubicBezTo>
                    <a:cubicBezTo>
                      <a:pt x="20" y="83"/>
                      <a:pt x="21" y="83"/>
                      <a:pt x="19" y="82"/>
                    </a:cubicBezTo>
                    <a:cubicBezTo>
                      <a:pt x="17" y="82"/>
                      <a:pt x="11" y="82"/>
                      <a:pt x="11" y="82"/>
                    </a:cubicBezTo>
                    <a:cubicBezTo>
                      <a:pt x="12" y="81"/>
                      <a:pt x="13" y="80"/>
                      <a:pt x="13" y="80"/>
                    </a:cubicBezTo>
                    <a:cubicBezTo>
                      <a:pt x="12" y="80"/>
                      <a:pt x="12" y="80"/>
                      <a:pt x="10" y="80"/>
                    </a:cubicBezTo>
                    <a:cubicBezTo>
                      <a:pt x="8" y="81"/>
                      <a:pt x="8" y="82"/>
                      <a:pt x="6" y="82"/>
                    </a:cubicBezTo>
                    <a:cubicBezTo>
                      <a:pt x="4" y="82"/>
                      <a:pt x="2" y="82"/>
                      <a:pt x="1" y="82"/>
                    </a:cubicBezTo>
                    <a:cubicBezTo>
                      <a:pt x="1" y="82"/>
                      <a:pt x="1" y="82"/>
                      <a:pt x="1" y="82"/>
                    </a:cubicBezTo>
                    <a:cubicBezTo>
                      <a:pt x="1" y="81"/>
                      <a:pt x="1" y="80"/>
                      <a:pt x="1" y="79"/>
                    </a:cubicBezTo>
                    <a:cubicBezTo>
                      <a:pt x="1" y="78"/>
                      <a:pt x="1" y="77"/>
                      <a:pt x="0" y="76"/>
                    </a:cubicBezTo>
                    <a:cubicBezTo>
                      <a:pt x="0" y="75"/>
                      <a:pt x="0" y="75"/>
                      <a:pt x="0" y="74"/>
                    </a:cubicBezTo>
                    <a:cubicBezTo>
                      <a:pt x="0" y="73"/>
                      <a:pt x="1" y="71"/>
                      <a:pt x="1" y="69"/>
                    </a:cubicBezTo>
                    <a:cubicBezTo>
                      <a:pt x="1" y="68"/>
                      <a:pt x="1" y="66"/>
                      <a:pt x="1" y="65"/>
                    </a:cubicBezTo>
                    <a:cubicBezTo>
                      <a:pt x="1" y="64"/>
                      <a:pt x="1" y="60"/>
                      <a:pt x="1" y="57"/>
                    </a:cubicBezTo>
                    <a:cubicBezTo>
                      <a:pt x="1" y="56"/>
                      <a:pt x="1" y="54"/>
                      <a:pt x="2" y="54"/>
                    </a:cubicBezTo>
                    <a:cubicBezTo>
                      <a:pt x="2" y="54"/>
                      <a:pt x="3" y="54"/>
                      <a:pt x="3" y="54"/>
                    </a:cubicBezTo>
                    <a:cubicBezTo>
                      <a:pt x="4" y="54"/>
                      <a:pt x="4" y="54"/>
                      <a:pt x="5" y="53"/>
                    </a:cubicBezTo>
                    <a:cubicBezTo>
                      <a:pt x="6" y="52"/>
                      <a:pt x="6" y="50"/>
                      <a:pt x="7" y="49"/>
                    </a:cubicBezTo>
                    <a:cubicBezTo>
                      <a:pt x="7" y="47"/>
                      <a:pt x="8" y="45"/>
                      <a:pt x="9" y="43"/>
                    </a:cubicBezTo>
                    <a:cubicBezTo>
                      <a:pt x="9" y="43"/>
                      <a:pt x="9" y="42"/>
                      <a:pt x="10" y="42"/>
                    </a:cubicBezTo>
                    <a:cubicBezTo>
                      <a:pt x="12" y="40"/>
                      <a:pt x="14" y="36"/>
                      <a:pt x="14" y="34"/>
                    </a:cubicBezTo>
                    <a:cubicBezTo>
                      <a:pt x="14" y="33"/>
                      <a:pt x="13" y="32"/>
                      <a:pt x="12" y="30"/>
                    </a:cubicBezTo>
                    <a:cubicBezTo>
                      <a:pt x="10" y="29"/>
                      <a:pt x="9" y="28"/>
                      <a:pt x="9" y="27"/>
                    </a:cubicBezTo>
                    <a:cubicBezTo>
                      <a:pt x="9" y="27"/>
                      <a:pt x="9" y="26"/>
                      <a:pt x="10" y="25"/>
                    </a:cubicBezTo>
                    <a:cubicBezTo>
                      <a:pt x="10" y="25"/>
                      <a:pt x="10" y="24"/>
                      <a:pt x="10" y="23"/>
                    </a:cubicBezTo>
                    <a:cubicBezTo>
                      <a:pt x="10" y="23"/>
                      <a:pt x="11" y="21"/>
                      <a:pt x="11" y="18"/>
                    </a:cubicBezTo>
                    <a:cubicBezTo>
                      <a:pt x="11" y="17"/>
                      <a:pt x="11" y="16"/>
                      <a:pt x="11" y="15"/>
                    </a:cubicBezTo>
                    <a:cubicBezTo>
                      <a:pt x="11" y="15"/>
                      <a:pt x="11" y="14"/>
                      <a:pt x="11" y="14"/>
                    </a:cubicBezTo>
                    <a:cubicBezTo>
                      <a:pt x="11" y="14"/>
                      <a:pt x="12" y="12"/>
                      <a:pt x="13" y="11"/>
                    </a:cubicBezTo>
                    <a:cubicBezTo>
                      <a:pt x="14" y="9"/>
                      <a:pt x="15" y="8"/>
                      <a:pt x="16" y="7"/>
                    </a:cubicBezTo>
                    <a:cubicBezTo>
                      <a:pt x="16" y="6"/>
                      <a:pt x="16" y="6"/>
                      <a:pt x="16" y="5"/>
                    </a:cubicBezTo>
                    <a:cubicBezTo>
                      <a:pt x="16" y="5"/>
                      <a:pt x="16" y="4"/>
                      <a:pt x="16" y="4"/>
                    </a:cubicBezTo>
                    <a:cubicBezTo>
                      <a:pt x="16" y="4"/>
                      <a:pt x="17" y="3"/>
                      <a:pt x="18" y="3"/>
                    </a:cubicBezTo>
                    <a:cubicBezTo>
                      <a:pt x="19" y="2"/>
                      <a:pt x="21" y="2"/>
                      <a:pt x="22" y="2"/>
                    </a:cubicBezTo>
                    <a:cubicBezTo>
                      <a:pt x="23" y="2"/>
                      <a:pt x="24" y="1"/>
                      <a:pt x="24" y="1"/>
                    </a:cubicBezTo>
                    <a:cubicBezTo>
                      <a:pt x="24" y="1"/>
                      <a:pt x="24" y="1"/>
                      <a:pt x="24" y="1"/>
                    </a:cubicBezTo>
                    <a:cubicBezTo>
                      <a:pt x="27" y="1"/>
                      <a:pt x="30" y="0"/>
                      <a:pt x="32" y="0"/>
                    </a:cubicBezTo>
                    <a:cubicBezTo>
                      <a:pt x="35" y="0"/>
                      <a:pt x="37" y="1"/>
                      <a:pt x="39" y="2"/>
                    </a:cubicBezTo>
                    <a:cubicBezTo>
                      <a:pt x="39" y="2"/>
                      <a:pt x="39" y="2"/>
                      <a:pt x="39" y="2"/>
                    </a:cubicBezTo>
                    <a:cubicBezTo>
                      <a:pt x="39" y="2"/>
                      <a:pt x="39" y="2"/>
                      <a:pt x="39" y="2"/>
                    </a:cubicBezTo>
                    <a:cubicBezTo>
                      <a:pt x="39" y="2"/>
                      <a:pt x="39" y="2"/>
                      <a:pt x="39" y="2"/>
                    </a:cubicBezTo>
                    <a:cubicBezTo>
                      <a:pt x="40" y="2"/>
                      <a:pt x="41" y="4"/>
                      <a:pt x="43" y="5"/>
                    </a:cubicBezTo>
                    <a:cubicBezTo>
                      <a:pt x="45" y="7"/>
                      <a:pt x="46" y="9"/>
                      <a:pt x="47" y="9"/>
                    </a:cubicBezTo>
                    <a:cubicBezTo>
                      <a:pt x="48" y="9"/>
                      <a:pt x="50" y="8"/>
                      <a:pt x="52" y="7"/>
                    </a:cubicBezTo>
                    <a:cubicBezTo>
                      <a:pt x="54" y="7"/>
                      <a:pt x="56" y="6"/>
                      <a:pt x="57" y="6"/>
                    </a:cubicBezTo>
                    <a:cubicBezTo>
                      <a:pt x="58" y="5"/>
                      <a:pt x="61" y="8"/>
                      <a:pt x="64" y="9"/>
                    </a:cubicBezTo>
                    <a:cubicBezTo>
                      <a:pt x="66" y="11"/>
                      <a:pt x="68" y="12"/>
                      <a:pt x="69" y="12"/>
                    </a:cubicBezTo>
                    <a:cubicBezTo>
                      <a:pt x="70" y="12"/>
                      <a:pt x="71" y="12"/>
                      <a:pt x="73" y="12"/>
                    </a:cubicBezTo>
                    <a:cubicBezTo>
                      <a:pt x="74" y="12"/>
                      <a:pt x="76" y="12"/>
                      <a:pt x="76" y="12"/>
                    </a:cubicBezTo>
                    <a:cubicBezTo>
                      <a:pt x="77" y="12"/>
                      <a:pt x="77" y="11"/>
                      <a:pt x="78" y="10"/>
                    </a:cubicBezTo>
                    <a:cubicBezTo>
                      <a:pt x="78" y="10"/>
                      <a:pt x="79" y="8"/>
                      <a:pt x="81" y="8"/>
                    </a:cubicBezTo>
                    <a:cubicBezTo>
                      <a:pt x="83" y="7"/>
                      <a:pt x="85" y="6"/>
                      <a:pt x="87" y="6"/>
                    </a:cubicBezTo>
                    <a:cubicBezTo>
                      <a:pt x="87" y="6"/>
                      <a:pt x="87" y="6"/>
                      <a:pt x="87" y="6"/>
                    </a:cubicBezTo>
                    <a:cubicBezTo>
                      <a:pt x="88" y="6"/>
                      <a:pt x="88" y="6"/>
                      <a:pt x="88" y="6"/>
                    </a:cubicBezTo>
                    <a:cubicBezTo>
                      <a:pt x="88" y="6"/>
                      <a:pt x="88" y="6"/>
                      <a:pt x="88" y="6"/>
                    </a:cubicBezTo>
                    <a:cubicBezTo>
                      <a:pt x="89" y="5"/>
                      <a:pt x="92" y="5"/>
                      <a:pt x="95" y="5"/>
                    </a:cubicBezTo>
                    <a:cubicBezTo>
                      <a:pt x="96" y="6"/>
                      <a:pt x="96" y="6"/>
                      <a:pt x="97" y="6"/>
                    </a:cubicBezTo>
                    <a:cubicBezTo>
                      <a:pt x="98" y="6"/>
                      <a:pt x="102" y="7"/>
                      <a:pt x="104" y="8"/>
                    </a:cubicBezTo>
                    <a:cubicBezTo>
                      <a:pt x="105" y="9"/>
                      <a:pt x="106" y="9"/>
                      <a:pt x="106" y="9"/>
                    </a:cubicBezTo>
                    <a:cubicBezTo>
                      <a:pt x="108" y="10"/>
                      <a:pt x="109" y="8"/>
                      <a:pt x="110" y="6"/>
                    </a:cubicBezTo>
                    <a:cubicBezTo>
                      <a:pt x="111" y="6"/>
                      <a:pt x="111" y="5"/>
                      <a:pt x="111" y="5"/>
                    </a:cubicBezTo>
                    <a:cubicBezTo>
                      <a:pt x="112" y="5"/>
                      <a:pt x="113" y="4"/>
                      <a:pt x="114" y="3"/>
                    </a:cubicBezTo>
                    <a:cubicBezTo>
                      <a:pt x="115" y="2"/>
                      <a:pt x="116" y="2"/>
                      <a:pt x="117" y="2"/>
                    </a:cubicBezTo>
                    <a:cubicBezTo>
                      <a:pt x="117" y="2"/>
                      <a:pt x="118" y="1"/>
                      <a:pt x="118" y="1"/>
                    </a:cubicBezTo>
                    <a:cubicBezTo>
                      <a:pt x="119" y="1"/>
                      <a:pt x="119" y="1"/>
                      <a:pt x="119" y="1"/>
                    </a:cubicBezTo>
                    <a:cubicBezTo>
                      <a:pt x="120" y="2"/>
                      <a:pt x="121" y="3"/>
                      <a:pt x="122" y="4"/>
                    </a:cubicBezTo>
                    <a:cubicBezTo>
                      <a:pt x="123" y="6"/>
                      <a:pt x="125" y="7"/>
                      <a:pt x="125" y="8"/>
                    </a:cubicBezTo>
                    <a:cubicBezTo>
                      <a:pt x="125" y="9"/>
                      <a:pt x="125" y="10"/>
                      <a:pt x="125" y="11"/>
                    </a:cubicBezTo>
                    <a:cubicBezTo>
                      <a:pt x="125" y="13"/>
                      <a:pt x="125" y="14"/>
                      <a:pt x="125" y="15"/>
                    </a:cubicBezTo>
                    <a:cubicBezTo>
                      <a:pt x="125" y="15"/>
                      <a:pt x="125" y="15"/>
                      <a:pt x="125" y="15"/>
                    </a:cubicBezTo>
                    <a:cubicBezTo>
                      <a:pt x="125" y="15"/>
                      <a:pt x="125" y="15"/>
                      <a:pt x="126" y="16"/>
                    </a:cubicBezTo>
                    <a:cubicBezTo>
                      <a:pt x="126" y="16"/>
                      <a:pt x="127" y="17"/>
                      <a:pt x="128" y="17"/>
                    </a:cubicBezTo>
                    <a:cubicBezTo>
                      <a:pt x="128" y="18"/>
                      <a:pt x="128" y="18"/>
                      <a:pt x="128" y="18"/>
                    </a:cubicBezTo>
                    <a:cubicBezTo>
                      <a:pt x="129" y="18"/>
                      <a:pt x="130" y="19"/>
                      <a:pt x="130" y="20"/>
                    </a:cubicBezTo>
                    <a:cubicBezTo>
                      <a:pt x="130" y="20"/>
                      <a:pt x="130" y="21"/>
                      <a:pt x="130" y="21"/>
                    </a:cubicBezTo>
                    <a:cubicBezTo>
                      <a:pt x="130" y="22"/>
                      <a:pt x="129" y="22"/>
                      <a:pt x="130" y="23"/>
                    </a:cubicBezTo>
                    <a:cubicBezTo>
                      <a:pt x="130" y="23"/>
                      <a:pt x="129" y="24"/>
                      <a:pt x="129" y="25"/>
                    </a:cubicBezTo>
                    <a:cubicBezTo>
                      <a:pt x="128" y="26"/>
                      <a:pt x="127" y="27"/>
                      <a:pt x="126" y="27"/>
                    </a:cubicBezTo>
                    <a:cubicBezTo>
                      <a:pt x="126" y="27"/>
                      <a:pt x="126" y="27"/>
                      <a:pt x="125" y="27"/>
                    </a:cubicBezTo>
                    <a:cubicBezTo>
                      <a:pt x="125" y="27"/>
                      <a:pt x="124" y="27"/>
                      <a:pt x="123" y="28"/>
                    </a:cubicBezTo>
                    <a:cubicBezTo>
                      <a:pt x="123" y="28"/>
                      <a:pt x="122" y="29"/>
                      <a:pt x="121" y="31"/>
                    </a:cubicBezTo>
                    <a:cubicBezTo>
                      <a:pt x="121" y="32"/>
                      <a:pt x="120" y="33"/>
                      <a:pt x="120" y="34"/>
                    </a:cubicBezTo>
                    <a:cubicBezTo>
                      <a:pt x="119" y="35"/>
                      <a:pt x="118" y="37"/>
                      <a:pt x="117" y="39"/>
                    </a:cubicBezTo>
                    <a:cubicBezTo>
                      <a:pt x="117" y="40"/>
                      <a:pt x="117" y="41"/>
                      <a:pt x="117" y="41"/>
                    </a:cubicBezTo>
                    <a:cubicBezTo>
                      <a:pt x="116" y="42"/>
                      <a:pt x="116" y="42"/>
                      <a:pt x="116" y="43"/>
                    </a:cubicBezTo>
                    <a:cubicBezTo>
                      <a:pt x="115" y="43"/>
                      <a:pt x="115" y="44"/>
                      <a:pt x="114" y="44"/>
                    </a:cubicBezTo>
                    <a:cubicBezTo>
                      <a:pt x="114" y="44"/>
                      <a:pt x="114" y="44"/>
                      <a:pt x="114" y="44"/>
                    </a:cubicBezTo>
                    <a:cubicBezTo>
                      <a:pt x="114" y="45"/>
                      <a:pt x="114" y="45"/>
                      <a:pt x="114" y="46"/>
                    </a:cubicBezTo>
                    <a:cubicBezTo>
                      <a:pt x="114" y="46"/>
                      <a:pt x="114" y="48"/>
                      <a:pt x="114" y="48"/>
                    </a:cubicBezTo>
                    <a:cubicBezTo>
                      <a:pt x="114" y="49"/>
                      <a:pt x="113" y="49"/>
                      <a:pt x="113" y="49"/>
                    </a:cubicBezTo>
                    <a:cubicBezTo>
                      <a:pt x="112" y="49"/>
                      <a:pt x="111" y="50"/>
                      <a:pt x="111" y="51"/>
                    </a:cubicBezTo>
                    <a:cubicBezTo>
                      <a:pt x="111" y="51"/>
                      <a:pt x="111" y="51"/>
                      <a:pt x="110" y="52"/>
                    </a:cubicBezTo>
                    <a:cubicBezTo>
                      <a:pt x="110" y="52"/>
                      <a:pt x="110" y="52"/>
                      <a:pt x="110" y="52"/>
                    </a:cubicBezTo>
                    <a:cubicBezTo>
                      <a:pt x="110" y="53"/>
                      <a:pt x="110" y="55"/>
                      <a:pt x="109" y="55"/>
                    </a:cubicBezTo>
                    <a:cubicBezTo>
                      <a:pt x="109" y="56"/>
                      <a:pt x="108" y="57"/>
                      <a:pt x="107" y="57"/>
                    </a:cubicBezTo>
                    <a:cubicBezTo>
                      <a:pt x="106" y="58"/>
                      <a:pt x="105" y="59"/>
                      <a:pt x="104" y="59"/>
                    </a:cubicBezTo>
                    <a:cubicBezTo>
                      <a:pt x="104" y="60"/>
                      <a:pt x="104" y="60"/>
                      <a:pt x="104" y="61"/>
                    </a:cubicBezTo>
                    <a:cubicBezTo>
                      <a:pt x="104" y="61"/>
                      <a:pt x="104" y="61"/>
                      <a:pt x="104" y="61"/>
                    </a:cubicBezTo>
                    <a:cubicBezTo>
                      <a:pt x="104" y="62"/>
                      <a:pt x="104" y="64"/>
                      <a:pt x="104" y="65"/>
                    </a:cubicBezTo>
                    <a:cubicBezTo>
                      <a:pt x="104" y="65"/>
                      <a:pt x="104" y="65"/>
                      <a:pt x="104" y="65"/>
                    </a:cubicBezTo>
                    <a:cubicBezTo>
                      <a:pt x="103" y="66"/>
                      <a:pt x="101" y="68"/>
                      <a:pt x="100" y="70"/>
                    </a:cubicBezTo>
                    <a:cubicBezTo>
                      <a:pt x="100" y="71"/>
                      <a:pt x="99" y="72"/>
                      <a:pt x="99" y="73"/>
                    </a:cubicBezTo>
                    <a:cubicBezTo>
                      <a:pt x="99" y="73"/>
                      <a:pt x="99" y="73"/>
                      <a:pt x="99" y="73"/>
                    </a:cubicBezTo>
                    <a:cubicBezTo>
                      <a:pt x="99" y="73"/>
                      <a:pt x="99" y="73"/>
                      <a:pt x="99" y="74"/>
                    </a:cubicBezTo>
                    <a:cubicBezTo>
                      <a:pt x="99" y="74"/>
                      <a:pt x="99" y="74"/>
                      <a:pt x="99" y="74"/>
                    </a:cubicBezTo>
                    <a:cubicBezTo>
                      <a:pt x="100" y="74"/>
                      <a:pt x="100" y="75"/>
                      <a:pt x="100" y="76"/>
                    </a:cubicBezTo>
                    <a:cubicBezTo>
                      <a:pt x="100" y="76"/>
                      <a:pt x="99" y="77"/>
                      <a:pt x="98" y="78"/>
                    </a:cubicBezTo>
                    <a:cubicBezTo>
                      <a:pt x="96" y="80"/>
                      <a:pt x="95" y="81"/>
                      <a:pt x="94" y="81"/>
                    </a:cubicBezTo>
                    <a:cubicBezTo>
                      <a:pt x="94" y="81"/>
                      <a:pt x="94" y="80"/>
                      <a:pt x="93" y="79"/>
                    </a:cubicBezTo>
                    <a:cubicBezTo>
                      <a:pt x="92" y="78"/>
                      <a:pt x="91" y="76"/>
                      <a:pt x="90" y="76"/>
                    </a:cubicBezTo>
                    <a:cubicBezTo>
                      <a:pt x="90" y="76"/>
                      <a:pt x="89" y="75"/>
                      <a:pt x="89" y="75"/>
                    </a:cubicBezTo>
                    <a:cubicBezTo>
                      <a:pt x="88" y="75"/>
                      <a:pt x="87" y="74"/>
                      <a:pt x="86" y="74"/>
                    </a:cubicBezTo>
                    <a:cubicBezTo>
                      <a:pt x="86" y="74"/>
                      <a:pt x="86" y="74"/>
                      <a:pt x="86" y="74"/>
                    </a:cubicBezTo>
                    <a:cubicBezTo>
                      <a:pt x="86" y="74"/>
                      <a:pt x="85" y="74"/>
                      <a:pt x="85" y="74"/>
                    </a:cubicBezTo>
                    <a:cubicBezTo>
                      <a:pt x="85" y="74"/>
                      <a:pt x="85" y="74"/>
                      <a:pt x="85" y="74"/>
                    </a:cubicBezTo>
                    <a:cubicBezTo>
                      <a:pt x="85" y="75"/>
                      <a:pt x="85" y="75"/>
                      <a:pt x="85" y="75"/>
                    </a:cubicBezTo>
                    <a:cubicBezTo>
                      <a:pt x="85" y="75"/>
                      <a:pt x="85" y="75"/>
                      <a:pt x="85" y="75"/>
                    </a:cubicBezTo>
                    <a:cubicBezTo>
                      <a:pt x="84" y="76"/>
                      <a:pt x="84" y="77"/>
                      <a:pt x="84" y="77"/>
                    </a:cubicBezTo>
                    <a:cubicBezTo>
                      <a:pt x="84" y="77"/>
                      <a:pt x="83" y="77"/>
                      <a:pt x="83" y="76"/>
                    </a:cubicBezTo>
                    <a:cubicBezTo>
                      <a:pt x="82" y="76"/>
                      <a:pt x="80" y="75"/>
                      <a:pt x="80" y="76"/>
                    </a:cubicBezTo>
                    <a:cubicBezTo>
                      <a:pt x="79" y="76"/>
                      <a:pt x="78" y="77"/>
                      <a:pt x="78" y="78"/>
                    </a:cubicBezTo>
                    <a:cubicBezTo>
                      <a:pt x="77" y="79"/>
                      <a:pt x="76" y="80"/>
                      <a:pt x="76" y="80"/>
                    </a:cubicBezTo>
                    <a:cubicBezTo>
                      <a:pt x="76" y="80"/>
                      <a:pt x="76" y="80"/>
                      <a:pt x="76" y="80"/>
                    </a:cubicBezTo>
                    <a:cubicBezTo>
                      <a:pt x="76" y="80"/>
                      <a:pt x="76" y="80"/>
                      <a:pt x="76" y="81"/>
                    </a:cubicBezTo>
                    <a:cubicBezTo>
                      <a:pt x="76" y="81"/>
                      <a:pt x="75" y="82"/>
                      <a:pt x="74" y="83"/>
                    </a:cubicBezTo>
                    <a:cubicBezTo>
                      <a:pt x="74" y="83"/>
                      <a:pt x="72" y="84"/>
                      <a:pt x="70" y="86"/>
                    </a:cubicBezTo>
                    <a:cubicBezTo>
                      <a:pt x="68" y="87"/>
                      <a:pt x="67" y="88"/>
                      <a:pt x="67" y="89"/>
                    </a:cubicBezTo>
                    <a:cubicBezTo>
                      <a:pt x="66" y="89"/>
                      <a:pt x="67" y="90"/>
                      <a:pt x="67" y="91"/>
                    </a:cubicBezTo>
                    <a:cubicBezTo>
                      <a:pt x="67" y="92"/>
                      <a:pt x="67" y="94"/>
                      <a:pt x="67" y="95"/>
                    </a:cubicBezTo>
                    <a:cubicBezTo>
                      <a:pt x="66" y="96"/>
                      <a:pt x="65" y="99"/>
                      <a:pt x="64" y="10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16" name="Freeform 28">
                <a:extLst>
                  <a:ext uri="{FF2B5EF4-FFF2-40B4-BE49-F238E27FC236}">
                    <a16:creationId xmlns:a16="http://schemas.microsoft.com/office/drawing/2014/main" id="{99485C32-73FC-2F41-A3C3-EF8ED7EA6EC2}"/>
                  </a:ext>
                </a:extLst>
              </p:cNvPr>
              <p:cNvSpPr>
                <a:spLocks/>
              </p:cNvSpPr>
              <p:nvPr/>
            </p:nvSpPr>
            <p:spPr bwMode="auto">
              <a:xfrm>
                <a:off x="4868862" y="3763963"/>
                <a:ext cx="312738" cy="223838"/>
              </a:xfrm>
              <a:custGeom>
                <a:avLst/>
                <a:gdLst>
                  <a:gd name="T0" fmla="*/ 2 w 136"/>
                  <a:gd name="T1" fmla="*/ 34 h 97"/>
                  <a:gd name="T2" fmla="*/ 2 w 136"/>
                  <a:gd name="T3" fmla="*/ 40 h 97"/>
                  <a:gd name="T4" fmla="*/ 9 w 136"/>
                  <a:gd name="T5" fmla="*/ 44 h 97"/>
                  <a:gd name="T6" fmla="*/ 18 w 136"/>
                  <a:gd name="T7" fmla="*/ 47 h 97"/>
                  <a:gd name="T8" fmla="*/ 25 w 136"/>
                  <a:gd name="T9" fmla="*/ 55 h 97"/>
                  <a:gd name="T10" fmla="*/ 33 w 136"/>
                  <a:gd name="T11" fmla="*/ 66 h 97"/>
                  <a:gd name="T12" fmla="*/ 42 w 136"/>
                  <a:gd name="T13" fmla="*/ 73 h 97"/>
                  <a:gd name="T14" fmla="*/ 48 w 136"/>
                  <a:gd name="T15" fmla="*/ 83 h 97"/>
                  <a:gd name="T16" fmla="*/ 51 w 136"/>
                  <a:gd name="T17" fmla="*/ 86 h 97"/>
                  <a:gd name="T18" fmla="*/ 59 w 136"/>
                  <a:gd name="T19" fmla="*/ 87 h 97"/>
                  <a:gd name="T20" fmla="*/ 66 w 136"/>
                  <a:gd name="T21" fmla="*/ 86 h 97"/>
                  <a:gd name="T22" fmla="*/ 71 w 136"/>
                  <a:gd name="T23" fmla="*/ 85 h 97"/>
                  <a:gd name="T24" fmla="*/ 73 w 136"/>
                  <a:gd name="T25" fmla="*/ 90 h 97"/>
                  <a:gd name="T26" fmla="*/ 79 w 136"/>
                  <a:gd name="T27" fmla="*/ 95 h 97"/>
                  <a:gd name="T28" fmla="*/ 82 w 136"/>
                  <a:gd name="T29" fmla="*/ 97 h 97"/>
                  <a:gd name="T30" fmla="*/ 88 w 136"/>
                  <a:gd name="T31" fmla="*/ 96 h 97"/>
                  <a:gd name="T32" fmla="*/ 94 w 136"/>
                  <a:gd name="T33" fmla="*/ 96 h 97"/>
                  <a:gd name="T34" fmla="*/ 97 w 136"/>
                  <a:gd name="T35" fmla="*/ 96 h 97"/>
                  <a:gd name="T36" fmla="*/ 105 w 136"/>
                  <a:gd name="T37" fmla="*/ 93 h 97"/>
                  <a:gd name="T38" fmla="*/ 121 w 136"/>
                  <a:gd name="T39" fmla="*/ 85 h 97"/>
                  <a:gd name="T40" fmla="*/ 136 w 136"/>
                  <a:gd name="T41" fmla="*/ 82 h 97"/>
                  <a:gd name="T42" fmla="*/ 134 w 136"/>
                  <a:gd name="T43" fmla="*/ 77 h 97"/>
                  <a:gd name="T44" fmla="*/ 127 w 136"/>
                  <a:gd name="T45" fmla="*/ 73 h 97"/>
                  <a:gd name="T46" fmla="*/ 121 w 136"/>
                  <a:gd name="T47" fmla="*/ 61 h 97"/>
                  <a:gd name="T48" fmla="*/ 118 w 136"/>
                  <a:gd name="T49" fmla="*/ 59 h 97"/>
                  <a:gd name="T50" fmla="*/ 105 w 136"/>
                  <a:gd name="T51" fmla="*/ 48 h 97"/>
                  <a:gd name="T52" fmla="*/ 106 w 136"/>
                  <a:gd name="T53" fmla="*/ 46 h 97"/>
                  <a:gd name="T54" fmla="*/ 113 w 136"/>
                  <a:gd name="T55" fmla="*/ 43 h 97"/>
                  <a:gd name="T56" fmla="*/ 117 w 136"/>
                  <a:gd name="T57" fmla="*/ 37 h 97"/>
                  <a:gd name="T58" fmla="*/ 115 w 136"/>
                  <a:gd name="T59" fmla="*/ 25 h 97"/>
                  <a:gd name="T60" fmla="*/ 108 w 136"/>
                  <a:gd name="T61" fmla="*/ 18 h 97"/>
                  <a:gd name="T62" fmla="*/ 107 w 136"/>
                  <a:gd name="T63" fmla="*/ 9 h 97"/>
                  <a:gd name="T64" fmla="*/ 108 w 136"/>
                  <a:gd name="T65" fmla="*/ 1 h 97"/>
                  <a:gd name="T66" fmla="*/ 103 w 136"/>
                  <a:gd name="T67" fmla="*/ 3 h 97"/>
                  <a:gd name="T68" fmla="*/ 96 w 136"/>
                  <a:gd name="T69" fmla="*/ 4 h 97"/>
                  <a:gd name="T70" fmla="*/ 99 w 136"/>
                  <a:gd name="T71" fmla="*/ 7 h 97"/>
                  <a:gd name="T72" fmla="*/ 100 w 136"/>
                  <a:gd name="T73" fmla="*/ 14 h 97"/>
                  <a:gd name="T74" fmla="*/ 93 w 136"/>
                  <a:gd name="T75" fmla="*/ 21 h 97"/>
                  <a:gd name="T76" fmla="*/ 85 w 136"/>
                  <a:gd name="T77" fmla="*/ 29 h 97"/>
                  <a:gd name="T78" fmla="*/ 73 w 136"/>
                  <a:gd name="T79" fmla="*/ 23 h 97"/>
                  <a:gd name="T80" fmla="*/ 68 w 136"/>
                  <a:gd name="T81" fmla="*/ 28 h 97"/>
                  <a:gd name="T82" fmla="*/ 60 w 136"/>
                  <a:gd name="T83" fmla="*/ 31 h 97"/>
                  <a:gd name="T84" fmla="*/ 51 w 136"/>
                  <a:gd name="T85" fmla="*/ 33 h 97"/>
                  <a:gd name="T86" fmla="*/ 42 w 136"/>
                  <a:gd name="T87" fmla="*/ 30 h 97"/>
                  <a:gd name="T88" fmla="*/ 35 w 136"/>
                  <a:gd name="T89" fmla="*/ 32 h 97"/>
                  <a:gd name="T90" fmla="*/ 29 w 136"/>
                  <a:gd name="T91" fmla="*/ 26 h 97"/>
                  <a:gd name="T92" fmla="*/ 24 w 136"/>
                  <a:gd name="T93" fmla="*/ 21 h 97"/>
                  <a:gd name="T94" fmla="*/ 18 w 136"/>
                  <a:gd name="T95" fmla="*/ 22 h 97"/>
                  <a:gd name="T96" fmla="*/ 15 w 136"/>
                  <a:gd name="T97" fmla="*/ 29 h 97"/>
                  <a:gd name="T98" fmla="*/ 8 w 136"/>
                  <a:gd name="T99" fmla="*/ 2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6" h="97">
                    <a:moveTo>
                      <a:pt x="3" y="30"/>
                    </a:moveTo>
                    <a:cubicBezTo>
                      <a:pt x="3" y="30"/>
                      <a:pt x="3" y="30"/>
                      <a:pt x="3" y="31"/>
                    </a:cubicBezTo>
                    <a:cubicBezTo>
                      <a:pt x="3" y="32"/>
                      <a:pt x="3" y="33"/>
                      <a:pt x="2" y="33"/>
                    </a:cubicBezTo>
                    <a:cubicBezTo>
                      <a:pt x="2" y="33"/>
                      <a:pt x="2" y="34"/>
                      <a:pt x="2" y="34"/>
                    </a:cubicBezTo>
                    <a:cubicBezTo>
                      <a:pt x="1" y="35"/>
                      <a:pt x="0" y="35"/>
                      <a:pt x="0" y="36"/>
                    </a:cubicBezTo>
                    <a:cubicBezTo>
                      <a:pt x="0" y="36"/>
                      <a:pt x="1" y="37"/>
                      <a:pt x="1" y="37"/>
                    </a:cubicBezTo>
                    <a:cubicBezTo>
                      <a:pt x="1" y="38"/>
                      <a:pt x="1" y="39"/>
                      <a:pt x="2" y="40"/>
                    </a:cubicBezTo>
                    <a:cubicBezTo>
                      <a:pt x="2" y="40"/>
                      <a:pt x="2" y="40"/>
                      <a:pt x="2" y="40"/>
                    </a:cubicBezTo>
                    <a:cubicBezTo>
                      <a:pt x="2" y="40"/>
                      <a:pt x="3" y="39"/>
                      <a:pt x="4" y="39"/>
                    </a:cubicBezTo>
                    <a:cubicBezTo>
                      <a:pt x="6" y="39"/>
                      <a:pt x="8" y="39"/>
                      <a:pt x="8" y="40"/>
                    </a:cubicBezTo>
                    <a:cubicBezTo>
                      <a:pt x="8" y="40"/>
                      <a:pt x="8" y="41"/>
                      <a:pt x="8" y="41"/>
                    </a:cubicBezTo>
                    <a:cubicBezTo>
                      <a:pt x="9" y="42"/>
                      <a:pt x="9" y="44"/>
                      <a:pt x="9" y="44"/>
                    </a:cubicBezTo>
                    <a:cubicBezTo>
                      <a:pt x="10" y="44"/>
                      <a:pt x="11" y="44"/>
                      <a:pt x="12" y="44"/>
                    </a:cubicBezTo>
                    <a:cubicBezTo>
                      <a:pt x="13" y="45"/>
                      <a:pt x="15" y="45"/>
                      <a:pt x="15" y="45"/>
                    </a:cubicBezTo>
                    <a:cubicBezTo>
                      <a:pt x="15" y="45"/>
                      <a:pt x="15" y="45"/>
                      <a:pt x="15" y="45"/>
                    </a:cubicBezTo>
                    <a:cubicBezTo>
                      <a:pt x="16" y="45"/>
                      <a:pt x="17" y="46"/>
                      <a:pt x="18" y="47"/>
                    </a:cubicBezTo>
                    <a:cubicBezTo>
                      <a:pt x="19" y="48"/>
                      <a:pt x="20" y="49"/>
                      <a:pt x="20" y="49"/>
                    </a:cubicBezTo>
                    <a:cubicBezTo>
                      <a:pt x="20" y="49"/>
                      <a:pt x="20" y="50"/>
                      <a:pt x="20" y="50"/>
                    </a:cubicBezTo>
                    <a:cubicBezTo>
                      <a:pt x="20" y="51"/>
                      <a:pt x="21" y="52"/>
                      <a:pt x="21" y="52"/>
                    </a:cubicBezTo>
                    <a:cubicBezTo>
                      <a:pt x="21" y="52"/>
                      <a:pt x="22" y="54"/>
                      <a:pt x="25" y="55"/>
                    </a:cubicBezTo>
                    <a:cubicBezTo>
                      <a:pt x="28" y="58"/>
                      <a:pt x="33" y="62"/>
                      <a:pt x="33" y="62"/>
                    </a:cubicBezTo>
                    <a:cubicBezTo>
                      <a:pt x="33" y="63"/>
                      <a:pt x="33" y="64"/>
                      <a:pt x="32" y="64"/>
                    </a:cubicBezTo>
                    <a:cubicBezTo>
                      <a:pt x="32" y="65"/>
                      <a:pt x="32" y="65"/>
                      <a:pt x="32" y="65"/>
                    </a:cubicBezTo>
                    <a:cubicBezTo>
                      <a:pt x="32" y="65"/>
                      <a:pt x="32" y="66"/>
                      <a:pt x="33" y="66"/>
                    </a:cubicBezTo>
                    <a:cubicBezTo>
                      <a:pt x="33" y="66"/>
                      <a:pt x="33" y="66"/>
                      <a:pt x="33" y="66"/>
                    </a:cubicBezTo>
                    <a:cubicBezTo>
                      <a:pt x="33" y="67"/>
                      <a:pt x="33" y="68"/>
                      <a:pt x="34" y="68"/>
                    </a:cubicBezTo>
                    <a:cubicBezTo>
                      <a:pt x="34" y="69"/>
                      <a:pt x="37" y="70"/>
                      <a:pt x="39" y="71"/>
                    </a:cubicBezTo>
                    <a:cubicBezTo>
                      <a:pt x="40" y="72"/>
                      <a:pt x="42" y="73"/>
                      <a:pt x="42" y="73"/>
                    </a:cubicBezTo>
                    <a:cubicBezTo>
                      <a:pt x="42" y="73"/>
                      <a:pt x="42" y="75"/>
                      <a:pt x="43" y="76"/>
                    </a:cubicBezTo>
                    <a:cubicBezTo>
                      <a:pt x="44" y="78"/>
                      <a:pt x="44" y="80"/>
                      <a:pt x="45" y="80"/>
                    </a:cubicBezTo>
                    <a:cubicBezTo>
                      <a:pt x="45" y="81"/>
                      <a:pt x="46" y="81"/>
                      <a:pt x="46" y="82"/>
                    </a:cubicBezTo>
                    <a:cubicBezTo>
                      <a:pt x="47" y="82"/>
                      <a:pt x="47" y="82"/>
                      <a:pt x="48" y="83"/>
                    </a:cubicBezTo>
                    <a:cubicBezTo>
                      <a:pt x="48" y="83"/>
                      <a:pt x="48" y="83"/>
                      <a:pt x="48" y="83"/>
                    </a:cubicBezTo>
                    <a:cubicBezTo>
                      <a:pt x="48" y="83"/>
                      <a:pt x="48" y="84"/>
                      <a:pt x="48" y="84"/>
                    </a:cubicBezTo>
                    <a:cubicBezTo>
                      <a:pt x="48" y="85"/>
                      <a:pt x="48" y="85"/>
                      <a:pt x="48" y="85"/>
                    </a:cubicBezTo>
                    <a:cubicBezTo>
                      <a:pt x="49" y="85"/>
                      <a:pt x="50" y="86"/>
                      <a:pt x="51" y="86"/>
                    </a:cubicBezTo>
                    <a:cubicBezTo>
                      <a:pt x="52" y="87"/>
                      <a:pt x="54" y="88"/>
                      <a:pt x="54" y="88"/>
                    </a:cubicBezTo>
                    <a:cubicBezTo>
                      <a:pt x="54" y="88"/>
                      <a:pt x="55" y="87"/>
                      <a:pt x="55" y="87"/>
                    </a:cubicBezTo>
                    <a:cubicBezTo>
                      <a:pt x="56" y="87"/>
                      <a:pt x="57" y="86"/>
                      <a:pt x="57" y="86"/>
                    </a:cubicBezTo>
                    <a:cubicBezTo>
                      <a:pt x="57" y="86"/>
                      <a:pt x="58" y="87"/>
                      <a:pt x="59" y="87"/>
                    </a:cubicBezTo>
                    <a:cubicBezTo>
                      <a:pt x="61" y="87"/>
                      <a:pt x="63" y="88"/>
                      <a:pt x="63" y="88"/>
                    </a:cubicBezTo>
                    <a:cubicBezTo>
                      <a:pt x="64" y="87"/>
                      <a:pt x="64" y="87"/>
                      <a:pt x="64" y="87"/>
                    </a:cubicBezTo>
                    <a:cubicBezTo>
                      <a:pt x="64" y="87"/>
                      <a:pt x="64" y="87"/>
                      <a:pt x="64" y="87"/>
                    </a:cubicBezTo>
                    <a:cubicBezTo>
                      <a:pt x="64" y="87"/>
                      <a:pt x="65" y="86"/>
                      <a:pt x="66" y="86"/>
                    </a:cubicBezTo>
                    <a:cubicBezTo>
                      <a:pt x="66" y="86"/>
                      <a:pt x="68" y="85"/>
                      <a:pt x="69" y="85"/>
                    </a:cubicBezTo>
                    <a:cubicBezTo>
                      <a:pt x="69" y="85"/>
                      <a:pt x="70" y="85"/>
                      <a:pt x="70" y="85"/>
                    </a:cubicBezTo>
                    <a:cubicBezTo>
                      <a:pt x="70" y="85"/>
                      <a:pt x="71" y="85"/>
                      <a:pt x="71" y="85"/>
                    </a:cubicBezTo>
                    <a:cubicBezTo>
                      <a:pt x="71" y="85"/>
                      <a:pt x="71" y="85"/>
                      <a:pt x="71" y="85"/>
                    </a:cubicBezTo>
                    <a:cubicBezTo>
                      <a:pt x="71" y="86"/>
                      <a:pt x="71" y="86"/>
                      <a:pt x="71" y="86"/>
                    </a:cubicBezTo>
                    <a:cubicBezTo>
                      <a:pt x="71" y="86"/>
                      <a:pt x="71" y="87"/>
                      <a:pt x="71" y="87"/>
                    </a:cubicBezTo>
                    <a:cubicBezTo>
                      <a:pt x="71" y="88"/>
                      <a:pt x="71" y="88"/>
                      <a:pt x="71" y="89"/>
                    </a:cubicBezTo>
                    <a:cubicBezTo>
                      <a:pt x="71" y="89"/>
                      <a:pt x="72" y="90"/>
                      <a:pt x="73" y="90"/>
                    </a:cubicBezTo>
                    <a:cubicBezTo>
                      <a:pt x="74" y="91"/>
                      <a:pt x="74" y="91"/>
                      <a:pt x="74" y="91"/>
                    </a:cubicBezTo>
                    <a:cubicBezTo>
                      <a:pt x="75" y="91"/>
                      <a:pt x="76" y="92"/>
                      <a:pt x="77" y="92"/>
                    </a:cubicBezTo>
                    <a:cubicBezTo>
                      <a:pt x="78" y="93"/>
                      <a:pt x="79" y="93"/>
                      <a:pt x="79" y="93"/>
                    </a:cubicBezTo>
                    <a:cubicBezTo>
                      <a:pt x="79" y="94"/>
                      <a:pt x="79" y="94"/>
                      <a:pt x="79" y="95"/>
                    </a:cubicBezTo>
                    <a:cubicBezTo>
                      <a:pt x="79" y="95"/>
                      <a:pt x="79" y="96"/>
                      <a:pt x="79" y="96"/>
                    </a:cubicBezTo>
                    <a:cubicBezTo>
                      <a:pt x="79" y="96"/>
                      <a:pt x="80" y="96"/>
                      <a:pt x="80" y="96"/>
                    </a:cubicBezTo>
                    <a:cubicBezTo>
                      <a:pt x="81" y="97"/>
                      <a:pt x="81" y="97"/>
                      <a:pt x="82" y="97"/>
                    </a:cubicBezTo>
                    <a:cubicBezTo>
                      <a:pt x="82" y="97"/>
                      <a:pt x="82" y="97"/>
                      <a:pt x="82" y="97"/>
                    </a:cubicBezTo>
                    <a:cubicBezTo>
                      <a:pt x="82" y="96"/>
                      <a:pt x="84" y="94"/>
                      <a:pt x="84" y="94"/>
                    </a:cubicBezTo>
                    <a:cubicBezTo>
                      <a:pt x="85" y="94"/>
                      <a:pt x="85" y="94"/>
                      <a:pt x="86" y="95"/>
                    </a:cubicBezTo>
                    <a:cubicBezTo>
                      <a:pt x="86" y="95"/>
                      <a:pt x="86" y="95"/>
                      <a:pt x="86" y="95"/>
                    </a:cubicBezTo>
                    <a:cubicBezTo>
                      <a:pt x="87" y="95"/>
                      <a:pt x="88" y="96"/>
                      <a:pt x="88" y="96"/>
                    </a:cubicBezTo>
                    <a:cubicBezTo>
                      <a:pt x="89" y="95"/>
                      <a:pt x="89" y="95"/>
                      <a:pt x="90" y="94"/>
                    </a:cubicBezTo>
                    <a:cubicBezTo>
                      <a:pt x="91" y="94"/>
                      <a:pt x="91" y="93"/>
                      <a:pt x="92" y="94"/>
                    </a:cubicBezTo>
                    <a:cubicBezTo>
                      <a:pt x="93" y="94"/>
                      <a:pt x="93" y="95"/>
                      <a:pt x="94" y="95"/>
                    </a:cubicBezTo>
                    <a:cubicBezTo>
                      <a:pt x="94" y="96"/>
                      <a:pt x="94" y="96"/>
                      <a:pt x="94" y="96"/>
                    </a:cubicBezTo>
                    <a:cubicBezTo>
                      <a:pt x="94" y="96"/>
                      <a:pt x="94" y="96"/>
                      <a:pt x="94" y="96"/>
                    </a:cubicBezTo>
                    <a:cubicBezTo>
                      <a:pt x="94" y="96"/>
                      <a:pt x="94" y="96"/>
                      <a:pt x="95" y="96"/>
                    </a:cubicBezTo>
                    <a:cubicBezTo>
                      <a:pt x="95" y="96"/>
                      <a:pt x="96" y="97"/>
                      <a:pt x="96" y="96"/>
                    </a:cubicBezTo>
                    <a:cubicBezTo>
                      <a:pt x="96" y="96"/>
                      <a:pt x="97" y="96"/>
                      <a:pt x="97" y="96"/>
                    </a:cubicBezTo>
                    <a:cubicBezTo>
                      <a:pt x="97" y="96"/>
                      <a:pt x="97" y="96"/>
                      <a:pt x="97" y="96"/>
                    </a:cubicBezTo>
                    <a:cubicBezTo>
                      <a:pt x="97" y="95"/>
                      <a:pt x="98" y="94"/>
                      <a:pt x="100" y="94"/>
                    </a:cubicBezTo>
                    <a:cubicBezTo>
                      <a:pt x="100" y="94"/>
                      <a:pt x="101" y="94"/>
                      <a:pt x="101" y="94"/>
                    </a:cubicBezTo>
                    <a:cubicBezTo>
                      <a:pt x="102" y="93"/>
                      <a:pt x="104" y="93"/>
                      <a:pt x="105" y="93"/>
                    </a:cubicBezTo>
                    <a:cubicBezTo>
                      <a:pt x="106" y="93"/>
                      <a:pt x="107" y="94"/>
                      <a:pt x="108" y="94"/>
                    </a:cubicBezTo>
                    <a:cubicBezTo>
                      <a:pt x="109" y="94"/>
                      <a:pt x="110" y="95"/>
                      <a:pt x="111" y="94"/>
                    </a:cubicBezTo>
                    <a:cubicBezTo>
                      <a:pt x="111" y="94"/>
                      <a:pt x="113" y="92"/>
                      <a:pt x="114" y="91"/>
                    </a:cubicBezTo>
                    <a:cubicBezTo>
                      <a:pt x="117" y="88"/>
                      <a:pt x="120" y="85"/>
                      <a:pt x="121" y="85"/>
                    </a:cubicBezTo>
                    <a:cubicBezTo>
                      <a:pt x="122" y="85"/>
                      <a:pt x="124" y="84"/>
                      <a:pt x="126" y="84"/>
                    </a:cubicBezTo>
                    <a:cubicBezTo>
                      <a:pt x="130" y="84"/>
                      <a:pt x="134" y="84"/>
                      <a:pt x="136" y="84"/>
                    </a:cubicBezTo>
                    <a:cubicBezTo>
                      <a:pt x="136" y="84"/>
                      <a:pt x="135" y="82"/>
                      <a:pt x="136" y="82"/>
                    </a:cubicBezTo>
                    <a:cubicBezTo>
                      <a:pt x="136" y="82"/>
                      <a:pt x="136" y="82"/>
                      <a:pt x="136" y="82"/>
                    </a:cubicBezTo>
                    <a:cubicBezTo>
                      <a:pt x="136" y="81"/>
                      <a:pt x="136" y="81"/>
                      <a:pt x="136" y="81"/>
                    </a:cubicBezTo>
                    <a:cubicBezTo>
                      <a:pt x="136" y="80"/>
                      <a:pt x="136" y="78"/>
                      <a:pt x="136" y="78"/>
                    </a:cubicBezTo>
                    <a:cubicBezTo>
                      <a:pt x="136" y="78"/>
                      <a:pt x="136" y="78"/>
                      <a:pt x="136" y="78"/>
                    </a:cubicBezTo>
                    <a:cubicBezTo>
                      <a:pt x="136" y="78"/>
                      <a:pt x="135" y="78"/>
                      <a:pt x="134" y="77"/>
                    </a:cubicBezTo>
                    <a:cubicBezTo>
                      <a:pt x="133" y="77"/>
                      <a:pt x="132" y="76"/>
                      <a:pt x="131" y="76"/>
                    </a:cubicBezTo>
                    <a:cubicBezTo>
                      <a:pt x="131" y="76"/>
                      <a:pt x="131" y="76"/>
                      <a:pt x="131" y="76"/>
                    </a:cubicBezTo>
                    <a:cubicBezTo>
                      <a:pt x="131" y="76"/>
                      <a:pt x="131" y="76"/>
                      <a:pt x="131" y="76"/>
                    </a:cubicBezTo>
                    <a:cubicBezTo>
                      <a:pt x="130" y="75"/>
                      <a:pt x="128" y="73"/>
                      <a:pt x="127" y="73"/>
                    </a:cubicBezTo>
                    <a:cubicBezTo>
                      <a:pt x="127" y="73"/>
                      <a:pt x="127" y="71"/>
                      <a:pt x="127" y="70"/>
                    </a:cubicBezTo>
                    <a:cubicBezTo>
                      <a:pt x="126" y="67"/>
                      <a:pt x="125" y="64"/>
                      <a:pt x="125" y="63"/>
                    </a:cubicBezTo>
                    <a:cubicBezTo>
                      <a:pt x="125" y="63"/>
                      <a:pt x="125" y="63"/>
                      <a:pt x="125" y="63"/>
                    </a:cubicBezTo>
                    <a:cubicBezTo>
                      <a:pt x="125" y="63"/>
                      <a:pt x="123" y="62"/>
                      <a:pt x="121" y="61"/>
                    </a:cubicBezTo>
                    <a:cubicBezTo>
                      <a:pt x="120" y="60"/>
                      <a:pt x="119" y="59"/>
                      <a:pt x="119" y="59"/>
                    </a:cubicBezTo>
                    <a:cubicBezTo>
                      <a:pt x="119" y="59"/>
                      <a:pt x="119" y="59"/>
                      <a:pt x="119" y="59"/>
                    </a:cubicBezTo>
                    <a:cubicBezTo>
                      <a:pt x="118" y="59"/>
                      <a:pt x="118" y="59"/>
                      <a:pt x="118" y="59"/>
                    </a:cubicBezTo>
                    <a:cubicBezTo>
                      <a:pt x="118" y="59"/>
                      <a:pt x="118" y="59"/>
                      <a:pt x="118" y="59"/>
                    </a:cubicBezTo>
                    <a:cubicBezTo>
                      <a:pt x="117" y="57"/>
                      <a:pt x="113" y="52"/>
                      <a:pt x="112" y="52"/>
                    </a:cubicBezTo>
                    <a:cubicBezTo>
                      <a:pt x="112" y="52"/>
                      <a:pt x="112" y="52"/>
                      <a:pt x="112" y="52"/>
                    </a:cubicBezTo>
                    <a:cubicBezTo>
                      <a:pt x="112" y="51"/>
                      <a:pt x="110" y="51"/>
                      <a:pt x="109" y="50"/>
                    </a:cubicBezTo>
                    <a:cubicBezTo>
                      <a:pt x="107" y="49"/>
                      <a:pt x="106" y="49"/>
                      <a:pt x="105" y="48"/>
                    </a:cubicBezTo>
                    <a:cubicBezTo>
                      <a:pt x="105" y="48"/>
                      <a:pt x="105" y="48"/>
                      <a:pt x="105" y="48"/>
                    </a:cubicBezTo>
                    <a:cubicBezTo>
                      <a:pt x="105" y="48"/>
                      <a:pt x="105" y="48"/>
                      <a:pt x="105" y="48"/>
                    </a:cubicBezTo>
                    <a:cubicBezTo>
                      <a:pt x="105" y="48"/>
                      <a:pt x="105" y="48"/>
                      <a:pt x="105" y="48"/>
                    </a:cubicBezTo>
                    <a:cubicBezTo>
                      <a:pt x="105" y="48"/>
                      <a:pt x="105" y="47"/>
                      <a:pt x="106" y="46"/>
                    </a:cubicBezTo>
                    <a:cubicBezTo>
                      <a:pt x="106" y="45"/>
                      <a:pt x="107" y="44"/>
                      <a:pt x="107" y="43"/>
                    </a:cubicBezTo>
                    <a:cubicBezTo>
                      <a:pt x="107" y="43"/>
                      <a:pt x="108" y="43"/>
                      <a:pt x="108" y="43"/>
                    </a:cubicBezTo>
                    <a:cubicBezTo>
                      <a:pt x="108" y="43"/>
                      <a:pt x="108" y="43"/>
                      <a:pt x="108" y="43"/>
                    </a:cubicBezTo>
                    <a:cubicBezTo>
                      <a:pt x="109" y="43"/>
                      <a:pt x="111" y="43"/>
                      <a:pt x="113" y="43"/>
                    </a:cubicBezTo>
                    <a:cubicBezTo>
                      <a:pt x="114" y="43"/>
                      <a:pt x="115" y="43"/>
                      <a:pt x="116" y="43"/>
                    </a:cubicBezTo>
                    <a:cubicBezTo>
                      <a:pt x="117" y="42"/>
                      <a:pt x="117" y="42"/>
                      <a:pt x="117" y="41"/>
                    </a:cubicBezTo>
                    <a:cubicBezTo>
                      <a:pt x="117" y="40"/>
                      <a:pt x="117" y="40"/>
                      <a:pt x="117" y="40"/>
                    </a:cubicBezTo>
                    <a:cubicBezTo>
                      <a:pt x="117" y="40"/>
                      <a:pt x="117" y="39"/>
                      <a:pt x="117" y="37"/>
                    </a:cubicBezTo>
                    <a:cubicBezTo>
                      <a:pt x="117" y="36"/>
                      <a:pt x="117" y="34"/>
                      <a:pt x="117" y="33"/>
                    </a:cubicBezTo>
                    <a:cubicBezTo>
                      <a:pt x="117" y="33"/>
                      <a:pt x="117" y="33"/>
                      <a:pt x="117" y="33"/>
                    </a:cubicBezTo>
                    <a:cubicBezTo>
                      <a:pt x="116" y="33"/>
                      <a:pt x="113" y="32"/>
                      <a:pt x="113" y="31"/>
                    </a:cubicBezTo>
                    <a:cubicBezTo>
                      <a:pt x="113" y="30"/>
                      <a:pt x="114" y="26"/>
                      <a:pt x="115" y="25"/>
                    </a:cubicBezTo>
                    <a:cubicBezTo>
                      <a:pt x="115" y="24"/>
                      <a:pt x="114" y="22"/>
                      <a:pt x="114" y="22"/>
                    </a:cubicBezTo>
                    <a:cubicBezTo>
                      <a:pt x="114" y="21"/>
                      <a:pt x="113" y="21"/>
                      <a:pt x="112" y="20"/>
                    </a:cubicBezTo>
                    <a:cubicBezTo>
                      <a:pt x="112" y="19"/>
                      <a:pt x="111" y="19"/>
                      <a:pt x="110" y="19"/>
                    </a:cubicBezTo>
                    <a:cubicBezTo>
                      <a:pt x="109" y="19"/>
                      <a:pt x="109" y="18"/>
                      <a:pt x="108" y="18"/>
                    </a:cubicBezTo>
                    <a:cubicBezTo>
                      <a:pt x="108" y="17"/>
                      <a:pt x="107" y="17"/>
                      <a:pt x="107" y="16"/>
                    </a:cubicBezTo>
                    <a:cubicBezTo>
                      <a:pt x="107" y="16"/>
                      <a:pt x="107" y="16"/>
                      <a:pt x="107" y="15"/>
                    </a:cubicBezTo>
                    <a:cubicBezTo>
                      <a:pt x="107" y="15"/>
                      <a:pt x="108" y="13"/>
                      <a:pt x="107" y="11"/>
                    </a:cubicBezTo>
                    <a:cubicBezTo>
                      <a:pt x="107" y="11"/>
                      <a:pt x="107" y="10"/>
                      <a:pt x="107" y="9"/>
                    </a:cubicBezTo>
                    <a:cubicBezTo>
                      <a:pt x="107" y="7"/>
                      <a:pt x="107" y="6"/>
                      <a:pt x="107" y="5"/>
                    </a:cubicBezTo>
                    <a:cubicBezTo>
                      <a:pt x="107" y="5"/>
                      <a:pt x="108" y="4"/>
                      <a:pt x="108" y="3"/>
                    </a:cubicBezTo>
                    <a:cubicBezTo>
                      <a:pt x="108" y="2"/>
                      <a:pt x="109" y="1"/>
                      <a:pt x="109" y="1"/>
                    </a:cubicBezTo>
                    <a:cubicBezTo>
                      <a:pt x="109" y="1"/>
                      <a:pt x="109" y="1"/>
                      <a:pt x="108" y="1"/>
                    </a:cubicBezTo>
                    <a:cubicBezTo>
                      <a:pt x="107" y="0"/>
                      <a:pt x="104" y="0"/>
                      <a:pt x="103" y="1"/>
                    </a:cubicBezTo>
                    <a:cubicBezTo>
                      <a:pt x="103" y="1"/>
                      <a:pt x="103" y="1"/>
                      <a:pt x="103" y="1"/>
                    </a:cubicBezTo>
                    <a:cubicBezTo>
                      <a:pt x="103" y="1"/>
                      <a:pt x="103" y="1"/>
                      <a:pt x="103" y="2"/>
                    </a:cubicBezTo>
                    <a:cubicBezTo>
                      <a:pt x="103" y="2"/>
                      <a:pt x="103" y="3"/>
                      <a:pt x="103" y="3"/>
                    </a:cubicBezTo>
                    <a:cubicBezTo>
                      <a:pt x="103" y="4"/>
                      <a:pt x="101" y="4"/>
                      <a:pt x="99" y="4"/>
                    </a:cubicBezTo>
                    <a:cubicBezTo>
                      <a:pt x="97" y="4"/>
                      <a:pt x="96" y="4"/>
                      <a:pt x="96" y="4"/>
                    </a:cubicBezTo>
                    <a:cubicBezTo>
                      <a:pt x="96" y="4"/>
                      <a:pt x="96" y="4"/>
                      <a:pt x="96" y="4"/>
                    </a:cubicBezTo>
                    <a:cubicBezTo>
                      <a:pt x="96" y="4"/>
                      <a:pt x="96" y="4"/>
                      <a:pt x="96" y="4"/>
                    </a:cubicBezTo>
                    <a:cubicBezTo>
                      <a:pt x="96" y="4"/>
                      <a:pt x="96" y="4"/>
                      <a:pt x="96" y="4"/>
                    </a:cubicBezTo>
                    <a:cubicBezTo>
                      <a:pt x="96" y="4"/>
                      <a:pt x="97" y="5"/>
                      <a:pt x="98" y="5"/>
                    </a:cubicBezTo>
                    <a:cubicBezTo>
                      <a:pt x="98" y="6"/>
                      <a:pt x="99" y="6"/>
                      <a:pt x="99" y="7"/>
                    </a:cubicBezTo>
                    <a:cubicBezTo>
                      <a:pt x="99" y="7"/>
                      <a:pt x="99" y="7"/>
                      <a:pt x="99" y="7"/>
                    </a:cubicBezTo>
                    <a:cubicBezTo>
                      <a:pt x="100" y="7"/>
                      <a:pt x="99" y="9"/>
                      <a:pt x="99" y="10"/>
                    </a:cubicBezTo>
                    <a:cubicBezTo>
                      <a:pt x="99" y="10"/>
                      <a:pt x="99" y="11"/>
                      <a:pt x="99" y="11"/>
                    </a:cubicBezTo>
                    <a:cubicBezTo>
                      <a:pt x="99" y="12"/>
                      <a:pt x="99" y="12"/>
                      <a:pt x="99" y="12"/>
                    </a:cubicBezTo>
                    <a:cubicBezTo>
                      <a:pt x="100" y="13"/>
                      <a:pt x="100" y="13"/>
                      <a:pt x="100" y="14"/>
                    </a:cubicBezTo>
                    <a:cubicBezTo>
                      <a:pt x="100" y="16"/>
                      <a:pt x="98" y="17"/>
                      <a:pt x="96" y="18"/>
                    </a:cubicBezTo>
                    <a:cubicBezTo>
                      <a:pt x="96" y="18"/>
                      <a:pt x="96" y="18"/>
                      <a:pt x="96" y="18"/>
                    </a:cubicBezTo>
                    <a:cubicBezTo>
                      <a:pt x="95" y="18"/>
                      <a:pt x="95" y="18"/>
                      <a:pt x="95" y="19"/>
                    </a:cubicBezTo>
                    <a:cubicBezTo>
                      <a:pt x="94" y="19"/>
                      <a:pt x="94" y="20"/>
                      <a:pt x="93" y="21"/>
                    </a:cubicBezTo>
                    <a:cubicBezTo>
                      <a:pt x="93" y="21"/>
                      <a:pt x="93" y="21"/>
                      <a:pt x="93" y="21"/>
                    </a:cubicBezTo>
                    <a:cubicBezTo>
                      <a:pt x="92" y="22"/>
                      <a:pt x="91" y="23"/>
                      <a:pt x="91" y="24"/>
                    </a:cubicBezTo>
                    <a:cubicBezTo>
                      <a:pt x="90" y="25"/>
                      <a:pt x="89" y="26"/>
                      <a:pt x="88" y="27"/>
                    </a:cubicBezTo>
                    <a:cubicBezTo>
                      <a:pt x="87" y="28"/>
                      <a:pt x="86" y="29"/>
                      <a:pt x="85" y="29"/>
                    </a:cubicBezTo>
                    <a:cubicBezTo>
                      <a:pt x="84" y="29"/>
                      <a:pt x="83" y="29"/>
                      <a:pt x="82" y="29"/>
                    </a:cubicBezTo>
                    <a:cubicBezTo>
                      <a:pt x="81" y="29"/>
                      <a:pt x="80" y="29"/>
                      <a:pt x="80" y="28"/>
                    </a:cubicBezTo>
                    <a:cubicBezTo>
                      <a:pt x="80" y="28"/>
                      <a:pt x="78" y="27"/>
                      <a:pt x="77" y="25"/>
                    </a:cubicBezTo>
                    <a:cubicBezTo>
                      <a:pt x="75" y="24"/>
                      <a:pt x="73" y="23"/>
                      <a:pt x="73" y="23"/>
                    </a:cubicBezTo>
                    <a:cubicBezTo>
                      <a:pt x="72" y="23"/>
                      <a:pt x="71" y="23"/>
                      <a:pt x="71" y="24"/>
                    </a:cubicBezTo>
                    <a:cubicBezTo>
                      <a:pt x="70" y="24"/>
                      <a:pt x="69" y="25"/>
                      <a:pt x="68" y="25"/>
                    </a:cubicBezTo>
                    <a:cubicBezTo>
                      <a:pt x="68" y="25"/>
                      <a:pt x="68" y="26"/>
                      <a:pt x="68" y="27"/>
                    </a:cubicBezTo>
                    <a:cubicBezTo>
                      <a:pt x="68" y="27"/>
                      <a:pt x="68" y="28"/>
                      <a:pt x="68" y="28"/>
                    </a:cubicBezTo>
                    <a:cubicBezTo>
                      <a:pt x="68" y="29"/>
                      <a:pt x="67" y="29"/>
                      <a:pt x="65" y="29"/>
                    </a:cubicBezTo>
                    <a:cubicBezTo>
                      <a:pt x="64" y="29"/>
                      <a:pt x="62" y="29"/>
                      <a:pt x="62" y="30"/>
                    </a:cubicBezTo>
                    <a:cubicBezTo>
                      <a:pt x="61" y="30"/>
                      <a:pt x="60" y="31"/>
                      <a:pt x="60" y="31"/>
                    </a:cubicBezTo>
                    <a:cubicBezTo>
                      <a:pt x="60" y="31"/>
                      <a:pt x="60" y="31"/>
                      <a:pt x="60" y="31"/>
                    </a:cubicBezTo>
                    <a:cubicBezTo>
                      <a:pt x="59" y="32"/>
                      <a:pt x="59" y="32"/>
                      <a:pt x="58" y="33"/>
                    </a:cubicBezTo>
                    <a:cubicBezTo>
                      <a:pt x="58" y="33"/>
                      <a:pt x="58" y="33"/>
                      <a:pt x="58" y="33"/>
                    </a:cubicBezTo>
                    <a:cubicBezTo>
                      <a:pt x="58" y="33"/>
                      <a:pt x="57" y="33"/>
                      <a:pt x="56" y="33"/>
                    </a:cubicBezTo>
                    <a:cubicBezTo>
                      <a:pt x="54" y="33"/>
                      <a:pt x="52" y="33"/>
                      <a:pt x="51" y="33"/>
                    </a:cubicBezTo>
                    <a:cubicBezTo>
                      <a:pt x="51" y="33"/>
                      <a:pt x="51" y="33"/>
                      <a:pt x="50" y="32"/>
                    </a:cubicBezTo>
                    <a:cubicBezTo>
                      <a:pt x="50" y="32"/>
                      <a:pt x="49" y="31"/>
                      <a:pt x="49" y="31"/>
                    </a:cubicBezTo>
                    <a:cubicBezTo>
                      <a:pt x="49" y="31"/>
                      <a:pt x="47" y="30"/>
                      <a:pt x="45" y="30"/>
                    </a:cubicBezTo>
                    <a:cubicBezTo>
                      <a:pt x="44" y="30"/>
                      <a:pt x="42" y="30"/>
                      <a:pt x="42" y="30"/>
                    </a:cubicBezTo>
                    <a:cubicBezTo>
                      <a:pt x="42" y="30"/>
                      <a:pt x="41" y="31"/>
                      <a:pt x="40" y="31"/>
                    </a:cubicBezTo>
                    <a:cubicBezTo>
                      <a:pt x="39" y="31"/>
                      <a:pt x="38" y="32"/>
                      <a:pt x="38" y="32"/>
                    </a:cubicBezTo>
                    <a:cubicBezTo>
                      <a:pt x="38" y="32"/>
                      <a:pt x="38" y="32"/>
                      <a:pt x="38" y="32"/>
                    </a:cubicBezTo>
                    <a:cubicBezTo>
                      <a:pt x="37" y="32"/>
                      <a:pt x="36" y="32"/>
                      <a:pt x="35" y="32"/>
                    </a:cubicBezTo>
                    <a:cubicBezTo>
                      <a:pt x="33" y="31"/>
                      <a:pt x="32" y="31"/>
                      <a:pt x="32" y="31"/>
                    </a:cubicBezTo>
                    <a:cubicBezTo>
                      <a:pt x="31" y="30"/>
                      <a:pt x="31" y="30"/>
                      <a:pt x="31" y="29"/>
                    </a:cubicBezTo>
                    <a:cubicBezTo>
                      <a:pt x="31" y="29"/>
                      <a:pt x="31" y="28"/>
                      <a:pt x="31" y="28"/>
                    </a:cubicBezTo>
                    <a:cubicBezTo>
                      <a:pt x="30" y="27"/>
                      <a:pt x="30" y="26"/>
                      <a:pt x="29" y="26"/>
                    </a:cubicBezTo>
                    <a:cubicBezTo>
                      <a:pt x="29" y="25"/>
                      <a:pt x="28" y="25"/>
                      <a:pt x="28" y="24"/>
                    </a:cubicBezTo>
                    <a:cubicBezTo>
                      <a:pt x="27" y="24"/>
                      <a:pt x="27" y="23"/>
                      <a:pt x="27" y="22"/>
                    </a:cubicBezTo>
                    <a:cubicBezTo>
                      <a:pt x="27" y="21"/>
                      <a:pt x="27" y="21"/>
                      <a:pt x="27" y="21"/>
                    </a:cubicBezTo>
                    <a:cubicBezTo>
                      <a:pt x="27" y="20"/>
                      <a:pt x="26" y="21"/>
                      <a:pt x="24" y="21"/>
                    </a:cubicBezTo>
                    <a:cubicBezTo>
                      <a:pt x="24" y="21"/>
                      <a:pt x="23" y="21"/>
                      <a:pt x="23" y="21"/>
                    </a:cubicBezTo>
                    <a:cubicBezTo>
                      <a:pt x="23" y="21"/>
                      <a:pt x="23" y="21"/>
                      <a:pt x="23" y="21"/>
                    </a:cubicBezTo>
                    <a:cubicBezTo>
                      <a:pt x="23" y="21"/>
                      <a:pt x="22" y="22"/>
                      <a:pt x="22" y="22"/>
                    </a:cubicBezTo>
                    <a:cubicBezTo>
                      <a:pt x="20" y="22"/>
                      <a:pt x="18" y="22"/>
                      <a:pt x="18" y="22"/>
                    </a:cubicBezTo>
                    <a:cubicBezTo>
                      <a:pt x="17" y="23"/>
                      <a:pt x="18" y="24"/>
                      <a:pt x="18" y="24"/>
                    </a:cubicBezTo>
                    <a:cubicBezTo>
                      <a:pt x="18" y="25"/>
                      <a:pt x="18" y="25"/>
                      <a:pt x="18" y="25"/>
                    </a:cubicBezTo>
                    <a:cubicBezTo>
                      <a:pt x="18" y="26"/>
                      <a:pt x="17" y="26"/>
                      <a:pt x="17" y="27"/>
                    </a:cubicBezTo>
                    <a:cubicBezTo>
                      <a:pt x="16" y="27"/>
                      <a:pt x="15" y="28"/>
                      <a:pt x="15" y="29"/>
                    </a:cubicBezTo>
                    <a:cubicBezTo>
                      <a:pt x="14" y="29"/>
                      <a:pt x="13" y="29"/>
                      <a:pt x="12" y="28"/>
                    </a:cubicBezTo>
                    <a:cubicBezTo>
                      <a:pt x="11" y="28"/>
                      <a:pt x="11" y="28"/>
                      <a:pt x="10" y="28"/>
                    </a:cubicBezTo>
                    <a:cubicBezTo>
                      <a:pt x="10" y="28"/>
                      <a:pt x="9" y="29"/>
                      <a:pt x="8" y="29"/>
                    </a:cubicBezTo>
                    <a:cubicBezTo>
                      <a:pt x="8" y="29"/>
                      <a:pt x="8" y="29"/>
                      <a:pt x="8" y="29"/>
                    </a:cubicBezTo>
                    <a:cubicBezTo>
                      <a:pt x="8" y="29"/>
                      <a:pt x="7" y="29"/>
                      <a:pt x="7" y="30"/>
                    </a:cubicBezTo>
                    <a:cubicBezTo>
                      <a:pt x="7" y="30"/>
                      <a:pt x="5" y="30"/>
                      <a:pt x="3" y="30"/>
                    </a:cubicBezTo>
                    <a:cubicBezTo>
                      <a:pt x="3" y="30"/>
                      <a:pt x="3" y="30"/>
                      <a:pt x="3" y="3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17" name="Freeform 29">
                <a:extLst>
                  <a:ext uri="{FF2B5EF4-FFF2-40B4-BE49-F238E27FC236}">
                    <a16:creationId xmlns:a16="http://schemas.microsoft.com/office/drawing/2014/main" id="{3A4E9277-BD1D-664D-A241-5E3B527CADB2}"/>
                  </a:ext>
                </a:extLst>
              </p:cNvPr>
              <p:cNvSpPr>
                <a:spLocks/>
              </p:cNvSpPr>
              <p:nvPr/>
            </p:nvSpPr>
            <p:spPr bwMode="auto">
              <a:xfrm>
                <a:off x="4637087" y="3802063"/>
                <a:ext cx="330200" cy="219075"/>
              </a:xfrm>
              <a:custGeom>
                <a:avLst/>
                <a:gdLst>
                  <a:gd name="T0" fmla="*/ 9 w 143"/>
                  <a:gd name="T1" fmla="*/ 41 h 95"/>
                  <a:gd name="T2" fmla="*/ 1 w 143"/>
                  <a:gd name="T3" fmla="*/ 52 h 95"/>
                  <a:gd name="T4" fmla="*/ 3 w 143"/>
                  <a:gd name="T5" fmla="*/ 56 h 95"/>
                  <a:gd name="T6" fmla="*/ 2 w 143"/>
                  <a:gd name="T7" fmla="*/ 62 h 95"/>
                  <a:gd name="T8" fmla="*/ 4 w 143"/>
                  <a:gd name="T9" fmla="*/ 67 h 95"/>
                  <a:gd name="T10" fmla="*/ 7 w 143"/>
                  <a:gd name="T11" fmla="*/ 72 h 95"/>
                  <a:gd name="T12" fmla="*/ 8 w 143"/>
                  <a:gd name="T13" fmla="*/ 76 h 95"/>
                  <a:gd name="T14" fmla="*/ 19 w 143"/>
                  <a:gd name="T15" fmla="*/ 88 h 95"/>
                  <a:gd name="T16" fmla="*/ 20 w 143"/>
                  <a:gd name="T17" fmla="*/ 95 h 95"/>
                  <a:gd name="T18" fmla="*/ 23 w 143"/>
                  <a:gd name="T19" fmla="*/ 90 h 95"/>
                  <a:gd name="T20" fmla="*/ 28 w 143"/>
                  <a:gd name="T21" fmla="*/ 80 h 95"/>
                  <a:gd name="T22" fmla="*/ 45 w 143"/>
                  <a:gd name="T23" fmla="*/ 76 h 95"/>
                  <a:gd name="T24" fmla="*/ 49 w 143"/>
                  <a:gd name="T25" fmla="*/ 71 h 95"/>
                  <a:gd name="T26" fmla="*/ 52 w 143"/>
                  <a:gd name="T27" fmla="*/ 65 h 95"/>
                  <a:gd name="T28" fmla="*/ 62 w 143"/>
                  <a:gd name="T29" fmla="*/ 65 h 95"/>
                  <a:gd name="T30" fmla="*/ 62 w 143"/>
                  <a:gd name="T31" fmla="*/ 67 h 95"/>
                  <a:gd name="T32" fmla="*/ 73 w 143"/>
                  <a:gd name="T33" fmla="*/ 72 h 95"/>
                  <a:gd name="T34" fmla="*/ 85 w 143"/>
                  <a:gd name="T35" fmla="*/ 73 h 95"/>
                  <a:gd name="T36" fmla="*/ 91 w 143"/>
                  <a:gd name="T37" fmla="*/ 70 h 95"/>
                  <a:gd name="T38" fmla="*/ 100 w 143"/>
                  <a:gd name="T39" fmla="*/ 69 h 95"/>
                  <a:gd name="T40" fmla="*/ 109 w 143"/>
                  <a:gd name="T41" fmla="*/ 64 h 95"/>
                  <a:gd name="T42" fmla="*/ 115 w 143"/>
                  <a:gd name="T43" fmla="*/ 65 h 95"/>
                  <a:gd name="T44" fmla="*/ 120 w 143"/>
                  <a:gd name="T45" fmla="*/ 63 h 95"/>
                  <a:gd name="T46" fmla="*/ 123 w 143"/>
                  <a:gd name="T47" fmla="*/ 61 h 95"/>
                  <a:gd name="T48" fmla="*/ 130 w 143"/>
                  <a:gd name="T49" fmla="*/ 62 h 95"/>
                  <a:gd name="T50" fmla="*/ 134 w 143"/>
                  <a:gd name="T51" fmla="*/ 64 h 95"/>
                  <a:gd name="T52" fmla="*/ 137 w 143"/>
                  <a:gd name="T53" fmla="*/ 64 h 95"/>
                  <a:gd name="T54" fmla="*/ 143 w 143"/>
                  <a:gd name="T55" fmla="*/ 63 h 95"/>
                  <a:gd name="T56" fmla="*/ 138 w 143"/>
                  <a:gd name="T57" fmla="*/ 56 h 95"/>
                  <a:gd name="T58" fmla="*/ 132 w 143"/>
                  <a:gd name="T59" fmla="*/ 51 h 95"/>
                  <a:gd name="T60" fmla="*/ 132 w 143"/>
                  <a:gd name="T61" fmla="*/ 46 h 95"/>
                  <a:gd name="T62" fmla="*/ 119 w 143"/>
                  <a:gd name="T63" fmla="*/ 34 h 95"/>
                  <a:gd name="T64" fmla="*/ 115 w 143"/>
                  <a:gd name="T65" fmla="*/ 30 h 95"/>
                  <a:gd name="T66" fmla="*/ 109 w 143"/>
                  <a:gd name="T67" fmla="*/ 29 h 95"/>
                  <a:gd name="T68" fmla="*/ 104 w 143"/>
                  <a:gd name="T69" fmla="*/ 24 h 95"/>
                  <a:gd name="T70" fmla="*/ 100 w 143"/>
                  <a:gd name="T71" fmla="*/ 22 h 95"/>
                  <a:gd name="T72" fmla="*/ 101 w 143"/>
                  <a:gd name="T73" fmla="*/ 17 h 95"/>
                  <a:gd name="T74" fmla="*/ 97 w 143"/>
                  <a:gd name="T75" fmla="*/ 4 h 95"/>
                  <a:gd name="T76" fmla="*/ 89 w 143"/>
                  <a:gd name="T77" fmla="*/ 0 h 95"/>
                  <a:gd name="T78" fmla="*/ 82 w 143"/>
                  <a:gd name="T79" fmla="*/ 5 h 95"/>
                  <a:gd name="T80" fmla="*/ 72 w 143"/>
                  <a:gd name="T81" fmla="*/ 17 h 95"/>
                  <a:gd name="T82" fmla="*/ 65 w 143"/>
                  <a:gd name="T83" fmla="*/ 20 h 95"/>
                  <a:gd name="T84" fmla="*/ 50 w 143"/>
                  <a:gd name="T85" fmla="*/ 22 h 95"/>
                  <a:gd name="T86" fmla="*/ 50 w 143"/>
                  <a:gd name="T87" fmla="*/ 23 h 95"/>
                  <a:gd name="T88" fmla="*/ 45 w 143"/>
                  <a:gd name="T89" fmla="*/ 32 h 95"/>
                  <a:gd name="T90" fmla="*/ 38 w 143"/>
                  <a:gd name="T91" fmla="*/ 33 h 95"/>
                  <a:gd name="T92" fmla="*/ 28 w 143"/>
                  <a:gd name="T93" fmla="*/ 38 h 95"/>
                  <a:gd name="T94" fmla="*/ 23 w 143"/>
                  <a:gd name="T95" fmla="*/ 3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3" h="95">
                    <a:moveTo>
                      <a:pt x="12" y="37"/>
                    </a:moveTo>
                    <a:cubicBezTo>
                      <a:pt x="12" y="38"/>
                      <a:pt x="11" y="39"/>
                      <a:pt x="10" y="40"/>
                    </a:cubicBezTo>
                    <a:cubicBezTo>
                      <a:pt x="10" y="41"/>
                      <a:pt x="9" y="41"/>
                      <a:pt x="9" y="41"/>
                    </a:cubicBezTo>
                    <a:cubicBezTo>
                      <a:pt x="9" y="42"/>
                      <a:pt x="8" y="43"/>
                      <a:pt x="8" y="44"/>
                    </a:cubicBezTo>
                    <a:cubicBezTo>
                      <a:pt x="7" y="47"/>
                      <a:pt x="5" y="50"/>
                      <a:pt x="4" y="51"/>
                    </a:cubicBezTo>
                    <a:cubicBezTo>
                      <a:pt x="3" y="52"/>
                      <a:pt x="2" y="52"/>
                      <a:pt x="1" y="52"/>
                    </a:cubicBezTo>
                    <a:cubicBezTo>
                      <a:pt x="1" y="52"/>
                      <a:pt x="1" y="52"/>
                      <a:pt x="0" y="53"/>
                    </a:cubicBezTo>
                    <a:cubicBezTo>
                      <a:pt x="0" y="53"/>
                      <a:pt x="1" y="53"/>
                      <a:pt x="1" y="54"/>
                    </a:cubicBezTo>
                    <a:cubicBezTo>
                      <a:pt x="2" y="54"/>
                      <a:pt x="2" y="55"/>
                      <a:pt x="3" y="56"/>
                    </a:cubicBezTo>
                    <a:cubicBezTo>
                      <a:pt x="3" y="56"/>
                      <a:pt x="3" y="56"/>
                      <a:pt x="3" y="56"/>
                    </a:cubicBezTo>
                    <a:cubicBezTo>
                      <a:pt x="3" y="57"/>
                      <a:pt x="3" y="58"/>
                      <a:pt x="3" y="60"/>
                    </a:cubicBezTo>
                    <a:cubicBezTo>
                      <a:pt x="2" y="60"/>
                      <a:pt x="2" y="61"/>
                      <a:pt x="2" y="62"/>
                    </a:cubicBezTo>
                    <a:cubicBezTo>
                      <a:pt x="2" y="62"/>
                      <a:pt x="3" y="63"/>
                      <a:pt x="3" y="63"/>
                    </a:cubicBezTo>
                    <a:cubicBezTo>
                      <a:pt x="3" y="64"/>
                      <a:pt x="4" y="65"/>
                      <a:pt x="4" y="65"/>
                    </a:cubicBezTo>
                    <a:cubicBezTo>
                      <a:pt x="4" y="66"/>
                      <a:pt x="4" y="67"/>
                      <a:pt x="4" y="67"/>
                    </a:cubicBezTo>
                    <a:cubicBezTo>
                      <a:pt x="4" y="68"/>
                      <a:pt x="4" y="68"/>
                      <a:pt x="5" y="69"/>
                    </a:cubicBezTo>
                    <a:cubicBezTo>
                      <a:pt x="5" y="70"/>
                      <a:pt x="6" y="71"/>
                      <a:pt x="7" y="72"/>
                    </a:cubicBezTo>
                    <a:cubicBezTo>
                      <a:pt x="7" y="72"/>
                      <a:pt x="7" y="72"/>
                      <a:pt x="7" y="72"/>
                    </a:cubicBezTo>
                    <a:cubicBezTo>
                      <a:pt x="8" y="73"/>
                      <a:pt x="8" y="74"/>
                      <a:pt x="8" y="75"/>
                    </a:cubicBezTo>
                    <a:cubicBezTo>
                      <a:pt x="8" y="75"/>
                      <a:pt x="8" y="75"/>
                      <a:pt x="8" y="76"/>
                    </a:cubicBezTo>
                    <a:cubicBezTo>
                      <a:pt x="8" y="76"/>
                      <a:pt x="8" y="76"/>
                      <a:pt x="8" y="76"/>
                    </a:cubicBezTo>
                    <a:cubicBezTo>
                      <a:pt x="8" y="76"/>
                      <a:pt x="8" y="77"/>
                      <a:pt x="8" y="77"/>
                    </a:cubicBezTo>
                    <a:cubicBezTo>
                      <a:pt x="8" y="78"/>
                      <a:pt x="11" y="81"/>
                      <a:pt x="14" y="83"/>
                    </a:cubicBezTo>
                    <a:cubicBezTo>
                      <a:pt x="16" y="85"/>
                      <a:pt x="18" y="87"/>
                      <a:pt x="19" y="88"/>
                    </a:cubicBezTo>
                    <a:cubicBezTo>
                      <a:pt x="19" y="88"/>
                      <a:pt x="19" y="88"/>
                      <a:pt x="19" y="88"/>
                    </a:cubicBezTo>
                    <a:cubicBezTo>
                      <a:pt x="20" y="89"/>
                      <a:pt x="20" y="91"/>
                      <a:pt x="20" y="93"/>
                    </a:cubicBezTo>
                    <a:cubicBezTo>
                      <a:pt x="20" y="94"/>
                      <a:pt x="20" y="95"/>
                      <a:pt x="20" y="95"/>
                    </a:cubicBezTo>
                    <a:cubicBezTo>
                      <a:pt x="21" y="95"/>
                      <a:pt x="21" y="94"/>
                      <a:pt x="21" y="94"/>
                    </a:cubicBezTo>
                    <a:cubicBezTo>
                      <a:pt x="21" y="93"/>
                      <a:pt x="22" y="93"/>
                      <a:pt x="22" y="93"/>
                    </a:cubicBezTo>
                    <a:cubicBezTo>
                      <a:pt x="22" y="92"/>
                      <a:pt x="23" y="90"/>
                      <a:pt x="23" y="90"/>
                    </a:cubicBezTo>
                    <a:cubicBezTo>
                      <a:pt x="23" y="90"/>
                      <a:pt x="23" y="89"/>
                      <a:pt x="23" y="89"/>
                    </a:cubicBezTo>
                    <a:cubicBezTo>
                      <a:pt x="23" y="87"/>
                      <a:pt x="23" y="82"/>
                      <a:pt x="25" y="81"/>
                    </a:cubicBezTo>
                    <a:cubicBezTo>
                      <a:pt x="26" y="81"/>
                      <a:pt x="27" y="80"/>
                      <a:pt x="28" y="80"/>
                    </a:cubicBezTo>
                    <a:cubicBezTo>
                      <a:pt x="30" y="80"/>
                      <a:pt x="32" y="80"/>
                      <a:pt x="33" y="80"/>
                    </a:cubicBezTo>
                    <a:cubicBezTo>
                      <a:pt x="36" y="80"/>
                      <a:pt x="43" y="80"/>
                      <a:pt x="45" y="80"/>
                    </a:cubicBezTo>
                    <a:cubicBezTo>
                      <a:pt x="45" y="79"/>
                      <a:pt x="45" y="78"/>
                      <a:pt x="45" y="76"/>
                    </a:cubicBezTo>
                    <a:cubicBezTo>
                      <a:pt x="45" y="75"/>
                      <a:pt x="45" y="73"/>
                      <a:pt x="46" y="72"/>
                    </a:cubicBezTo>
                    <a:cubicBezTo>
                      <a:pt x="46" y="72"/>
                      <a:pt x="47" y="72"/>
                      <a:pt x="47" y="72"/>
                    </a:cubicBezTo>
                    <a:cubicBezTo>
                      <a:pt x="48" y="71"/>
                      <a:pt x="48" y="71"/>
                      <a:pt x="49" y="71"/>
                    </a:cubicBezTo>
                    <a:cubicBezTo>
                      <a:pt x="49" y="71"/>
                      <a:pt x="49" y="71"/>
                      <a:pt x="49" y="70"/>
                    </a:cubicBezTo>
                    <a:cubicBezTo>
                      <a:pt x="50" y="69"/>
                      <a:pt x="51" y="66"/>
                      <a:pt x="52" y="65"/>
                    </a:cubicBezTo>
                    <a:cubicBezTo>
                      <a:pt x="52" y="65"/>
                      <a:pt x="52" y="65"/>
                      <a:pt x="52" y="65"/>
                    </a:cubicBezTo>
                    <a:cubicBezTo>
                      <a:pt x="54" y="64"/>
                      <a:pt x="56" y="62"/>
                      <a:pt x="58" y="63"/>
                    </a:cubicBezTo>
                    <a:cubicBezTo>
                      <a:pt x="59" y="63"/>
                      <a:pt x="60" y="63"/>
                      <a:pt x="60" y="64"/>
                    </a:cubicBezTo>
                    <a:cubicBezTo>
                      <a:pt x="61" y="64"/>
                      <a:pt x="62" y="65"/>
                      <a:pt x="62" y="65"/>
                    </a:cubicBezTo>
                    <a:cubicBezTo>
                      <a:pt x="62" y="65"/>
                      <a:pt x="62" y="66"/>
                      <a:pt x="62" y="66"/>
                    </a:cubicBezTo>
                    <a:cubicBezTo>
                      <a:pt x="62" y="66"/>
                      <a:pt x="62" y="66"/>
                      <a:pt x="62" y="66"/>
                    </a:cubicBezTo>
                    <a:cubicBezTo>
                      <a:pt x="62" y="66"/>
                      <a:pt x="62" y="67"/>
                      <a:pt x="62" y="67"/>
                    </a:cubicBezTo>
                    <a:cubicBezTo>
                      <a:pt x="63" y="67"/>
                      <a:pt x="63" y="68"/>
                      <a:pt x="64" y="69"/>
                    </a:cubicBezTo>
                    <a:cubicBezTo>
                      <a:pt x="65" y="69"/>
                      <a:pt x="66" y="70"/>
                      <a:pt x="67" y="70"/>
                    </a:cubicBezTo>
                    <a:cubicBezTo>
                      <a:pt x="68" y="71"/>
                      <a:pt x="70" y="72"/>
                      <a:pt x="73" y="72"/>
                    </a:cubicBezTo>
                    <a:cubicBezTo>
                      <a:pt x="75" y="73"/>
                      <a:pt x="77" y="73"/>
                      <a:pt x="77" y="73"/>
                    </a:cubicBezTo>
                    <a:cubicBezTo>
                      <a:pt x="78" y="73"/>
                      <a:pt x="78" y="73"/>
                      <a:pt x="79" y="73"/>
                    </a:cubicBezTo>
                    <a:cubicBezTo>
                      <a:pt x="81" y="73"/>
                      <a:pt x="83" y="73"/>
                      <a:pt x="85" y="73"/>
                    </a:cubicBezTo>
                    <a:cubicBezTo>
                      <a:pt x="85" y="73"/>
                      <a:pt x="86" y="73"/>
                      <a:pt x="87" y="74"/>
                    </a:cubicBezTo>
                    <a:cubicBezTo>
                      <a:pt x="88" y="74"/>
                      <a:pt x="89" y="74"/>
                      <a:pt x="89" y="74"/>
                    </a:cubicBezTo>
                    <a:cubicBezTo>
                      <a:pt x="89" y="74"/>
                      <a:pt x="90" y="72"/>
                      <a:pt x="91" y="70"/>
                    </a:cubicBezTo>
                    <a:cubicBezTo>
                      <a:pt x="92" y="69"/>
                      <a:pt x="93" y="67"/>
                      <a:pt x="93" y="67"/>
                    </a:cubicBezTo>
                    <a:cubicBezTo>
                      <a:pt x="94" y="67"/>
                      <a:pt x="95" y="67"/>
                      <a:pt x="96" y="68"/>
                    </a:cubicBezTo>
                    <a:cubicBezTo>
                      <a:pt x="98" y="69"/>
                      <a:pt x="99" y="69"/>
                      <a:pt x="100" y="69"/>
                    </a:cubicBezTo>
                    <a:cubicBezTo>
                      <a:pt x="100" y="69"/>
                      <a:pt x="103" y="68"/>
                      <a:pt x="105" y="67"/>
                    </a:cubicBezTo>
                    <a:cubicBezTo>
                      <a:pt x="106" y="66"/>
                      <a:pt x="107" y="66"/>
                      <a:pt x="108" y="65"/>
                    </a:cubicBezTo>
                    <a:cubicBezTo>
                      <a:pt x="108" y="65"/>
                      <a:pt x="109" y="64"/>
                      <a:pt x="109" y="64"/>
                    </a:cubicBezTo>
                    <a:cubicBezTo>
                      <a:pt x="110" y="63"/>
                      <a:pt x="110" y="63"/>
                      <a:pt x="111" y="62"/>
                    </a:cubicBezTo>
                    <a:cubicBezTo>
                      <a:pt x="112" y="62"/>
                      <a:pt x="112" y="63"/>
                      <a:pt x="113" y="64"/>
                    </a:cubicBezTo>
                    <a:cubicBezTo>
                      <a:pt x="114" y="64"/>
                      <a:pt x="114" y="65"/>
                      <a:pt x="115" y="65"/>
                    </a:cubicBezTo>
                    <a:cubicBezTo>
                      <a:pt x="116" y="65"/>
                      <a:pt x="117" y="65"/>
                      <a:pt x="118" y="65"/>
                    </a:cubicBezTo>
                    <a:cubicBezTo>
                      <a:pt x="119" y="65"/>
                      <a:pt x="119" y="65"/>
                      <a:pt x="119" y="64"/>
                    </a:cubicBezTo>
                    <a:cubicBezTo>
                      <a:pt x="119" y="64"/>
                      <a:pt x="120" y="64"/>
                      <a:pt x="120" y="63"/>
                    </a:cubicBezTo>
                    <a:cubicBezTo>
                      <a:pt x="120" y="63"/>
                      <a:pt x="120" y="62"/>
                      <a:pt x="121" y="61"/>
                    </a:cubicBezTo>
                    <a:cubicBezTo>
                      <a:pt x="121" y="61"/>
                      <a:pt x="122" y="61"/>
                      <a:pt x="123" y="61"/>
                    </a:cubicBezTo>
                    <a:cubicBezTo>
                      <a:pt x="123" y="61"/>
                      <a:pt x="123" y="61"/>
                      <a:pt x="123" y="61"/>
                    </a:cubicBezTo>
                    <a:cubicBezTo>
                      <a:pt x="125" y="62"/>
                      <a:pt x="126" y="62"/>
                      <a:pt x="127" y="62"/>
                    </a:cubicBezTo>
                    <a:cubicBezTo>
                      <a:pt x="127" y="63"/>
                      <a:pt x="128" y="62"/>
                      <a:pt x="128" y="62"/>
                    </a:cubicBezTo>
                    <a:cubicBezTo>
                      <a:pt x="129" y="62"/>
                      <a:pt x="130" y="61"/>
                      <a:pt x="130" y="62"/>
                    </a:cubicBezTo>
                    <a:cubicBezTo>
                      <a:pt x="131" y="62"/>
                      <a:pt x="131" y="62"/>
                      <a:pt x="131" y="63"/>
                    </a:cubicBezTo>
                    <a:cubicBezTo>
                      <a:pt x="132" y="63"/>
                      <a:pt x="133" y="65"/>
                      <a:pt x="134" y="64"/>
                    </a:cubicBezTo>
                    <a:cubicBezTo>
                      <a:pt x="134" y="64"/>
                      <a:pt x="134" y="64"/>
                      <a:pt x="134" y="64"/>
                    </a:cubicBezTo>
                    <a:cubicBezTo>
                      <a:pt x="134" y="64"/>
                      <a:pt x="134" y="64"/>
                      <a:pt x="134" y="64"/>
                    </a:cubicBezTo>
                    <a:cubicBezTo>
                      <a:pt x="135" y="64"/>
                      <a:pt x="137" y="64"/>
                      <a:pt x="137" y="64"/>
                    </a:cubicBezTo>
                    <a:cubicBezTo>
                      <a:pt x="137" y="64"/>
                      <a:pt x="137" y="64"/>
                      <a:pt x="137" y="64"/>
                    </a:cubicBezTo>
                    <a:cubicBezTo>
                      <a:pt x="137" y="63"/>
                      <a:pt x="137" y="63"/>
                      <a:pt x="138" y="63"/>
                    </a:cubicBezTo>
                    <a:cubicBezTo>
                      <a:pt x="138" y="62"/>
                      <a:pt x="139" y="61"/>
                      <a:pt x="140" y="62"/>
                    </a:cubicBezTo>
                    <a:cubicBezTo>
                      <a:pt x="141" y="62"/>
                      <a:pt x="142" y="63"/>
                      <a:pt x="143" y="63"/>
                    </a:cubicBezTo>
                    <a:cubicBezTo>
                      <a:pt x="143" y="62"/>
                      <a:pt x="142" y="61"/>
                      <a:pt x="142" y="61"/>
                    </a:cubicBezTo>
                    <a:cubicBezTo>
                      <a:pt x="141" y="59"/>
                      <a:pt x="141" y="58"/>
                      <a:pt x="141" y="58"/>
                    </a:cubicBezTo>
                    <a:cubicBezTo>
                      <a:pt x="141" y="58"/>
                      <a:pt x="140" y="57"/>
                      <a:pt x="138" y="56"/>
                    </a:cubicBezTo>
                    <a:cubicBezTo>
                      <a:pt x="136" y="55"/>
                      <a:pt x="134" y="53"/>
                      <a:pt x="133" y="53"/>
                    </a:cubicBezTo>
                    <a:cubicBezTo>
                      <a:pt x="132" y="52"/>
                      <a:pt x="132" y="52"/>
                      <a:pt x="132" y="51"/>
                    </a:cubicBezTo>
                    <a:cubicBezTo>
                      <a:pt x="132" y="51"/>
                      <a:pt x="132" y="51"/>
                      <a:pt x="132" y="51"/>
                    </a:cubicBezTo>
                    <a:cubicBezTo>
                      <a:pt x="131" y="50"/>
                      <a:pt x="131" y="50"/>
                      <a:pt x="131" y="49"/>
                    </a:cubicBezTo>
                    <a:cubicBezTo>
                      <a:pt x="131" y="49"/>
                      <a:pt x="131" y="48"/>
                      <a:pt x="131" y="48"/>
                    </a:cubicBezTo>
                    <a:cubicBezTo>
                      <a:pt x="132" y="47"/>
                      <a:pt x="132" y="47"/>
                      <a:pt x="132" y="46"/>
                    </a:cubicBezTo>
                    <a:cubicBezTo>
                      <a:pt x="132" y="46"/>
                      <a:pt x="127" y="43"/>
                      <a:pt x="124" y="40"/>
                    </a:cubicBezTo>
                    <a:cubicBezTo>
                      <a:pt x="122" y="38"/>
                      <a:pt x="120" y="37"/>
                      <a:pt x="120" y="37"/>
                    </a:cubicBezTo>
                    <a:cubicBezTo>
                      <a:pt x="120" y="36"/>
                      <a:pt x="119" y="35"/>
                      <a:pt x="119" y="34"/>
                    </a:cubicBezTo>
                    <a:cubicBezTo>
                      <a:pt x="119" y="34"/>
                      <a:pt x="119" y="33"/>
                      <a:pt x="119" y="33"/>
                    </a:cubicBezTo>
                    <a:cubicBezTo>
                      <a:pt x="119" y="33"/>
                      <a:pt x="118" y="32"/>
                      <a:pt x="117" y="32"/>
                    </a:cubicBezTo>
                    <a:cubicBezTo>
                      <a:pt x="116" y="31"/>
                      <a:pt x="115" y="30"/>
                      <a:pt x="115" y="30"/>
                    </a:cubicBezTo>
                    <a:cubicBezTo>
                      <a:pt x="115" y="30"/>
                      <a:pt x="115" y="30"/>
                      <a:pt x="115" y="30"/>
                    </a:cubicBezTo>
                    <a:cubicBezTo>
                      <a:pt x="114" y="30"/>
                      <a:pt x="113" y="30"/>
                      <a:pt x="112" y="30"/>
                    </a:cubicBezTo>
                    <a:cubicBezTo>
                      <a:pt x="111" y="29"/>
                      <a:pt x="110" y="29"/>
                      <a:pt x="109" y="29"/>
                    </a:cubicBezTo>
                    <a:cubicBezTo>
                      <a:pt x="108" y="28"/>
                      <a:pt x="108" y="27"/>
                      <a:pt x="107" y="25"/>
                    </a:cubicBezTo>
                    <a:cubicBezTo>
                      <a:pt x="107" y="25"/>
                      <a:pt x="107" y="24"/>
                      <a:pt x="107" y="24"/>
                    </a:cubicBezTo>
                    <a:cubicBezTo>
                      <a:pt x="107" y="24"/>
                      <a:pt x="106" y="24"/>
                      <a:pt x="104" y="24"/>
                    </a:cubicBezTo>
                    <a:cubicBezTo>
                      <a:pt x="102" y="24"/>
                      <a:pt x="101" y="25"/>
                      <a:pt x="101" y="24"/>
                    </a:cubicBezTo>
                    <a:cubicBezTo>
                      <a:pt x="101" y="24"/>
                      <a:pt x="101" y="24"/>
                      <a:pt x="101" y="24"/>
                    </a:cubicBezTo>
                    <a:cubicBezTo>
                      <a:pt x="101" y="24"/>
                      <a:pt x="100" y="23"/>
                      <a:pt x="100" y="22"/>
                    </a:cubicBezTo>
                    <a:cubicBezTo>
                      <a:pt x="100" y="21"/>
                      <a:pt x="99" y="20"/>
                      <a:pt x="99" y="20"/>
                    </a:cubicBezTo>
                    <a:cubicBezTo>
                      <a:pt x="99" y="19"/>
                      <a:pt x="100" y="18"/>
                      <a:pt x="101" y="17"/>
                    </a:cubicBezTo>
                    <a:cubicBezTo>
                      <a:pt x="101" y="17"/>
                      <a:pt x="101" y="17"/>
                      <a:pt x="101" y="17"/>
                    </a:cubicBezTo>
                    <a:cubicBezTo>
                      <a:pt x="101" y="16"/>
                      <a:pt x="102" y="16"/>
                      <a:pt x="102" y="15"/>
                    </a:cubicBezTo>
                    <a:cubicBezTo>
                      <a:pt x="102" y="13"/>
                      <a:pt x="102" y="11"/>
                      <a:pt x="102" y="10"/>
                    </a:cubicBezTo>
                    <a:cubicBezTo>
                      <a:pt x="102" y="10"/>
                      <a:pt x="99" y="7"/>
                      <a:pt x="97" y="4"/>
                    </a:cubicBezTo>
                    <a:cubicBezTo>
                      <a:pt x="95" y="3"/>
                      <a:pt x="94" y="1"/>
                      <a:pt x="94" y="0"/>
                    </a:cubicBezTo>
                    <a:cubicBezTo>
                      <a:pt x="94" y="0"/>
                      <a:pt x="93" y="0"/>
                      <a:pt x="93" y="0"/>
                    </a:cubicBezTo>
                    <a:cubicBezTo>
                      <a:pt x="92" y="0"/>
                      <a:pt x="90" y="0"/>
                      <a:pt x="89" y="0"/>
                    </a:cubicBezTo>
                    <a:cubicBezTo>
                      <a:pt x="88" y="0"/>
                      <a:pt x="87" y="0"/>
                      <a:pt x="85" y="1"/>
                    </a:cubicBezTo>
                    <a:cubicBezTo>
                      <a:pt x="84" y="2"/>
                      <a:pt x="82" y="2"/>
                      <a:pt x="82" y="3"/>
                    </a:cubicBezTo>
                    <a:cubicBezTo>
                      <a:pt x="82" y="3"/>
                      <a:pt x="82" y="4"/>
                      <a:pt x="82" y="5"/>
                    </a:cubicBezTo>
                    <a:cubicBezTo>
                      <a:pt x="81" y="5"/>
                      <a:pt x="81" y="6"/>
                      <a:pt x="81" y="7"/>
                    </a:cubicBezTo>
                    <a:cubicBezTo>
                      <a:pt x="81" y="7"/>
                      <a:pt x="77" y="11"/>
                      <a:pt x="75" y="14"/>
                    </a:cubicBezTo>
                    <a:cubicBezTo>
                      <a:pt x="74" y="15"/>
                      <a:pt x="72" y="17"/>
                      <a:pt x="72" y="17"/>
                    </a:cubicBezTo>
                    <a:cubicBezTo>
                      <a:pt x="72" y="17"/>
                      <a:pt x="72" y="17"/>
                      <a:pt x="71" y="17"/>
                    </a:cubicBezTo>
                    <a:cubicBezTo>
                      <a:pt x="70" y="18"/>
                      <a:pt x="68" y="20"/>
                      <a:pt x="65" y="20"/>
                    </a:cubicBezTo>
                    <a:cubicBezTo>
                      <a:pt x="65" y="20"/>
                      <a:pt x="65" y="20"/>
                      <a:pt x="65" y="20"/>
                    </a:cubicBezTo>
                    <a:cubicBezTo>
                      <a:pt x="64" y="20"/>
                      <a:pt x="64" y="20"/>
                      <a:pt x="64" y="20"/>
                    </a:cubicBezTo>
                    <a:cubicBezTo>
                      <a:pt x="60" y="21"/>
                      <a:pt x="52" y="21"/>
                      <a:pt x="51" y="21"/>
                    </a:cubicBezTo>
                    <a:cubicBezTo>
                      <a:pt x="51" y="22"/>
                      <a:pt x="51" y="22"/>
                      <a:pt x="50" y="22"/>
                    </a:cubicBezTo>
                    <a:cubicBezTo>
                      <a:pt x="50" y="22"/>
                      <a:pt x="50" y="22"/>
                      <a:pt x="50" y="22"/>
                    </a:cubicBezTo>
                    <a:cubicBezTo>
                      <a:pt x="50" y="23"/>
                      <a:pt x="50" y="23"/>
                      <a:pt x="50" y="23"/>
                    </a:cubicBezTo>
                    <a:cubicBezTo>
                      <a:pt x="50" y="23"/>
                      <a:pt x="50" y="23"/>
                      <a:pt x="50" y="23"/>
                    </a:cubicBezTo>
                    <a:cubicBezTo>
                      <a:pt x="51" y="24"/>
                      <a:pt x="51" y="25"/>
                      <a:pt x="52" y="26"/>
                    </a:cubicBezTo>
                    <a:cubicBezTo>
                      <a:pt x="52" y="27"/>
                      <a:pt x="51" y="28"/>
                      <a:pt x="50" y="29"/>
                    </a:cubicBezTo>
                    <a:cubicBezTo>
                      <a:pt x="48" y="30"/>
                      <a:pt x="46" y="32"/>
                      <a:pt x="45" y="32"/>
                    </a:cubicBezTo>
                    <a:cubicBezTo>
                      <a:pt x="44" y="32"/>
                      <a:pt x="43" y="32"/>
                      <a:pt x="42" y="32"/>
                    </a:cubicBezTo>
                    <a:cubicBezTo>
                      <a:pt x="41" y="32"/>
                      <a:pt x="40" y="32"/>
                      <a:pt x="40" y="32"/>
                    </a:cubicBezTo>
                    <a:cubicBezTo>
                      <a:pt x="40" y="32"/>
                      <a:pt x="39" y="33"/>
                      <a:pt x="38" y="33"/>
                    </a:cubicBezTo>
                    <a:cubicBezTo>
                      <a:pt x="36" y="33"/>
                      <a:pt x="34" y="34"/>
                      <a:pt x="33" y="34"/>
                    </a:cubicBezTo>
                    <a:cubicBezTo>
                      <a:pt x="33" y="35"/>
                      <a:pt x="33" y="35"/>
                      <a:pt x="33" y="35"/>
                    </a:cubicBezTo>
                    <a:cubicBezTo>
                      <a:pt x="31" y="36"/>
                      <a:pt x="28" y="38"/>
                      <a:pt x="28" y="38"/>
                    </a:cubicBezTo>
                    <a:cubicBezTo>
                      <a:pt x="27" y="38"/>
                      <a:pt x="27" y="37"/>
                      <a:pt x="26" y="36"/>
                    </a:cubicBezTo>
                    <a:cubicBezTo>
                      <a:pt x="25" y="36"/>
                      <a:pt x="24" y="34"/>
                      <a:pt x="24" y="35"/>
                    </a:cubicBezTo>
                    <a:cubicBezTo>
                      <a:pt x="24" y="35"/>
                      <a:pt x="23" y="35"/>
                      <a:pt x="23" y="35"/>
                    </a:cubicBezTo>
                    <a:cubicBezTo>
                      <a:pt x="22" y="36"/>
                      <a:pt x="22" y="36"/>
                      <a:pt x="21" y="36"/>
                    </a:cubicBezTo>
                    <a:cubicBezTo>
                      <a:pt x="20" y="37"/>
                      <a:pt x="13" y="37"/>
                      <a:pt x="12" y="37"/>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18" name="Freeform 30">
                <a:extLst>
                  <a:ext uri="{FF2B5EF4-FFF2-40B4-BE49-F238E27FC236}">
                    <a16:creationId xmlns:a16="http://schemas.microsoft.com/office/drawing/2014/main" id="{E94A9AB0-68E9-F140-8D2E-0B9D5E27FC08}"/>
                  </a:ext>
                </a:extLst>
              </p:cNvPr>
              <p:cNvSpPr>
                <a:spLocks/>
              </p:cNvSpPr>
              <p:nvPr/>
            </p:nvSpPr>
            <p:spPr bwMode="auto">
              <a:xfrm>
                <a:off x="5024437" y="3975100"/>
                <a:ext cx="136525" cy="139700"/>
              </a:xfrm>
              <a:custGeom>
                <a:avLst/>
                <a:gdLst>
                  <a:gd name="T0" fmla="*/ 14 w 59"/>
                  <a:gd name="T1" fmla="*/ 7 h 61"/>
                  <a:gd name="T2" fmla="*/ 14 w 59"/>
                  <a:gd name="T3" fmla="*/ 9 h 61"/>
                  <a:gd name="T4" fmla="*/ 13 w 59"/>
                  <a:gd name="T5" fmla="*/ 11 h 61"/>
                  <a:gd name="T6" fmla="*/ 14 w 59"/>
                  <a:gd name="T7" fmla="*/ 16 h 61"/>
                  <a:gd name="T8" fmla="*/ 13 w 59"/>
                  <a:gd name="T9" fmla="*/ 18 h 61"/>
                  <a:gd name="T10" fmla="*/ 18 w 59"/>
                  <a:gd name="T11" fmla="*/ 21 h 61"/>
                  <a:gd name="T12" fmla="*/ 18 w 59"/>
                  <a:gd name="T13" fmla="*/ 22 h 61"/>
                  <a:gd name="T14" fmla="*/ 12 w 59"/>
                  <a:gd name="T15" fmla="*/ 29 h 61"/>
                  <a:gd name="T16" fmla="*/ 4 w 59"/>
                  <a:gd name="T17" fmla="*/ 40 h 61"/>
                  <a:gd name="T18" fmla="*/ 3 w 59"/>
                  <a:gd name="T19" fmla="*/ 43 h 61"/>
                  <a:gd name="T20" fmla="*/ 1 w 59"/>
                  <a:gd name="T21" fmla="*/ 49 h 61"/>
                  <a:gd name="T22" fmla="*/ 0 w 59"/>
                  <a:gd name="T23" fmla="*/ 56 h 61"/>
                  <a:gd name="T24" fmla="*/ 0 w 59"/>
                  <a:gd name="T25" fmla="*/ 60 h 61"/>
                  <a:gd name="T26" fmla="*/ 3 w 59"/>
                  <a:gd name="T27" fmla="*/ 59 h 61"/>
                  <a:gd name="T28" fmla="*/ 5 w 59"/>
                  <a:gd name="T29" fmla="*/ 60 h 61"/>
                  <a:gd name="T30" fmla="*/ 8 w 59"/>
                  <a:gd name="T31" fmla="*/ 57 h 61"/>
                  <a:gd name="T32" fmla="*/ 8 w 59"/>
                  <a:gd name="T33" fmla="*/ 57 h 61"/>
                  <a:gd name="T34" fmla="*/ 8 w 59"/>
                  <a:gd name="T35" fmla="*/ 57 h 61"/>
                  <a:gd name="T36" fmla="*/ 9 w 59"/>
                  <a:gd name="T37" fmla="*/ 57 h 61"/>
                  <a:gd name="T38" fmla="*/ 14 w 59"/>
                  <a:gd name="T39" fmla="*/ 56 h 61"/>
                  <a:gd name="T40" fmla="*/ 24 w 59"/>
                  <a:gd name="T41" fmla="*/ 56 h 61"/>
                  <a:gd name="T42" fmla="*/ 47 w 59"/>
                  <a:gd name="T43" fmla="*/ 56 h 61"/>
                  <a:gd name="T44" fmla="*/ 47 w 59"/>
                  <a:gd name="T45" fmla="*/ 47 h 61"/>
                  <a:gd name="T46" fmla="*/ 48 w 59"/>
                  <a:gd name="T47" fmla="*/ 42 h 61"/>
                  <a:gd name="T48" fmla="*/ 50 w 59"/>
                  <a:gd name="T49" fmla="*/ 39 h 61"/>
                  <a:gd name="T50" fmla="*/ 57 w 59"/>
                  <a:gd name="T51" fmla="*/ 28 h 61"/>
                  <a:gd name="T52" fmla="*/ 58 w 59"/>
                  <a:gd name="T53" fmla="*/ 21 h 61"/>
                  <a:gd name="T54" fmla="*/ 58 w 59"/>
                  <a:gd name="T55" fmla="*/ 21 h 61"/>
                  <a:gd name="T56" fmla="*/ 58 w 59"/>
                  <a:gd name="T57" fmla="*/ 19 h 61"/>
                  <a:gd name="T58" fmla="*/ 58 w 59"/>
                  <a:gd name="T59" fmla="*/ 16 h 61"/>
                  <a:gd name="T60" fmla="*/ 54 w 59"/>
                  <a:gd name="T61" fmla="*/ 12 h 61"/>
                  <a:gd name="T62" fmla="*/ 53 w 59"/>
                  <a:gd name="T63" fmla="*/ 5 h 61"/>
                  <a:gd name="T64" fmla="*/ 52 w 59"/>
                  <a:gd name="T65" fmla="*/ 4 h 61"/>
                  <a:gd name="T66" fmla="*/ 49 w 59"/>
                  <a:gd name="T67" fmla="*/ 1 h 61"/>
                  <a:gd name="T68" fmla="*/ 48 w 59"/>
                  <a:gd name="T69" fmla="*/ 0 h 61"/>
                  <a:gd name="T70" fmla="*/ 43 w 59"/>
                  <a:gd name="T71" fmla="*/ 4 h 61"/>
                  <a:gd name="T72" fmla="*/ 37 w 59"/>
                  <a:gd name="T73" fmla="*/ 3 h 61"/>
                  <a:gd name="T74" fmla="*/ 32 w 59"/>
                  <a:gd name="T75" fmla="*/ 4 h 61"/>
                  <a:gd name="T76" fmla="*/ 30 w 59"/>
                  <a:gd name="T77" fmla="*/ 6 h 61"/>
                  <a:gd name="T78" fmla="*/ 26 w 59"/>
                  <a:gd name="T79" fmla="*/ 6 h 61"/>
                  <a:gd name="T80" fmla="*/ 26 w 59"/>
                  <a:gd name="T81" fmla="*/ 6 h 61"/>
                  <a:gd name="T82" fmla="*/ 24 w 59"/>
                  <a:gd name="T83" fmla="*/ 3 h 61"/>
                  <a:gd name="T84" fmla="*/ 21 w 59"/>
                  <a:gd name="T85" fmla="*/ 6 h 61"/>
                  <a:gd name="T86" fmla="*/ 17 w 59"/>
                  <a:gd name="T87" fmla="*/ 5 h 61"/>
                  <a:gd name="T88" fmla="*/ 14 w 59"/>
                  <a:gd name="T89" fmla="*/ 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 h="61">
                    <a:moveTo>
                      <a:pt x="14" y="7"/>
                    </a:moveTo>
                    <a:cubicBezTo>
                      <a:pt x="14" y="7"/>
                      <a:pt x="14" y="7"/>
                      <a:pt x="14" y="7"/>
                    </a:cubicBezTo>
                    <a:cubicBezTo>
                      <a:pt x="14" y="7"/>
                      <a:pt x="14" y="7"/>
                      <a:pt x="14" y="7"/>
                    </a:cubicBezTo>
                    <a:cubicBezTo>
                      <a:pt x="14" y="7"/>
                      <a:pt x="14" y="8"/>
                      <a:pt x="14" y="9"/>
                    </a:cubicBezTo>
                    <a:cubicBezTo>
                      <a:pt x="14" y="9"/>
                      <a:pt x="14" y="9"/>
                      <a:pt x="14" y="9"/>
                    </a:cubicBezTo>
                    <a:cubicBezTo>
                      <a:pt x="14" y="10"/>
                      <a:pt x="13" y="10"/>
                      <a:pt x="13" y="11"/>
                    </a:cubicBezTo>
                    <a:cubicBezTo>
                      <a:pt x="13" y="12"/>
                      <a:pt x="13" y="13"/>
                      <a:pt x="14" y="13"/>
                    </a:cubicBezTo>
                    <a:cubicBezTo>
                      <a:pt x="14" y="15"/>
                      <a:pt x="14" y="16"/>
                      <a:pt x="14" y="16"/>
                    </a:cubicBezTo>
                    <a:cubicBezTo>
                      <a:pt x="14" y="17"/>
                      <a:pt x="14" y="17"/>
                      <a:pt x="14" y="17"/>
                    </a:cubicBezTo>
                    <a:cubicBezTo>
                      <a:pt x="13" y="18"/>
                      <a:pt x="13" y="18"/>
                      <a:pt x="13" y="18"/>
                    </a:cubicBezTo>
                    <a:cubicBezTo>
                      <a:pt x="13" y="19"/>
                      <a:pt x="14" y="19"/>
                      <a:pt x="14" y="19"/>
                    </a:cubicBezTo>
                    <a:cubicBezTo>
                      <a:pt x="16" y="20"/>
                      <a:pt x="18" y="20"/>
                      <a:pt x="18" y="21"/>
                    </a:cubicBezTo>
                    <a:cubicBezTo>
                      <a:pt x="18" y="22"/>
                      <a:pt x="18" y="22"/>
                      <a:pt x="18" y="22"/>
                    </a:cubicBezTo>
                    <a:cubicBezTo>
                      <a:pt x="18" y="22"/>
                      <a:pt x="18" y="22"/>
                      <a:pt x="18" y="22"/>
                    </a:cubicBezTo>
                    <a:cubicBezTo>
                      <a:pt x="18" y="23"/>
                      <a:pt x="18" y="24"/>
                      <a:pt x="16" y="26"/>
                    </a:cubicBezTo>
                    <a:cubicBezTo>
                      <a:pt x="15" y="27"/>
                      <a:pt x="14" y="28"/>
                      <a:pt x="12" y="29"/>
                    </a:cubicBezTo>
                    <a:cubicBezTo>
                      <a:pt x="9" y="32"/>
                      <a:pt x="5" y="35"/>
                      <a:pt x="5" y="36"/>
                    </a:cubicBezTo>
                    <a:cubicBezTo>
                      <a:pt x="4" y="37"/>
                      <a:pt x="4" y="39"/>
                      <a:pt x="4" y="40"/>
                    </a:cubicBezTo>
                    <a:cubicBezTo>
                      <a:pt x="4" y="40"/>
                      <a:pt x="4" y="40"/>
                      <a:pt x="4" y="40"/>
                    </a:cubicBezTo>
                    <a:cubicBezTo>
                      <a:pt x="4" y="42"/>
                      <a:pt x="3" y="43"/>
                      <a:pt x="3" y="43"/>
                    </a:cubicBezTo>
                    <a:cubicBezTo>
                      <a:pt x="3" y="44"/>
                      <a:pt x="3" y="45"/>
                      <a:pt x="2" y="46"/>
                    </a:cubicBezTo>
                    <a:cubicBezTo>
                      <a:pt x="2" y="47"/>
                      <a:pt x="2" y="48"/>
                      <a:pt x="1" y="49"/>
                    </a:cubicBezTo>
                    <a:cubicBezTo>
                      <a:pt x="1" y="50"/>
                      <a:pt x="1" y="51"/>
                      <a:pt x="0" y="53"/>
                    </a:cubicBezTo>
                    <a:cubicBezTo>
                      <a:pt x="0" y="54"/>
                      <a:pt x="0" y="55"/>
                      <a:pt x="0" y="56"/>
                    </a:cubicBezTo>
                    <a:cubicBezTo>
                      <a:pt x="0" y="57"/>
                      <a:pt x="0" y="58"/>
                      <a:pt x="0" y="58"/>
                    </a:cubicBezTo>
                    <a:cubicBezTo>
                      <a:pt x="0" y="59"/>
                      <a:pt x="0" y="60"/>
                      <a:pt x="0" y="60"/>
                    </a:cubicBezTo>
                    <a:cubicBezTo>
                      <a:pt x="0" y="60"/>
                      <a:pt x="1" y="60"/>
                      <a:pt x="1" y="59"/>
                    </a:cubicBezTo>
                    <a:cubicBezTo>
                      <a:pt x="2" y="59"/>
                      <a:pt x="2" y="59"/>
                      <a:pt x="3" y="59"/>
                    </a:cubicBezTo>
                    <a:cubicBezTo>
                      <a:pt x="3" y="59"/>
                      <a:pt x="3" y="59"/>
                      <a:pt x="3" y="60"/>
                    </a:cubicBezTo>
                    <a:cubicBezTo>
                      <a:pt x="4" y="60"/>
                      <a:pt x="4" y="61"/>
                      <a:pt x="5" y="60"/>
                    </a:cubicBezTo>
                    <a:cubicBezTo>
                      <a:pt x="5" y="60"/>
                      <a:pt x="5" y="60"/>
                      <a:pt x="6" y="59"/>
                    </a:cubicBezTo>
                    <a:cubicBezTo>
                      <a:pt x="7" y="58"/>
                      <a:pt x="8" y="57"/>
                      <a:pt x="8" y="57"/>
                    </a:cubicBezTo>
                    <a:cubicBezTo>
                      <a:pt x="8" y="57"/>
                      <a:pt x="8" y="57"/>
                      <a:pt x="8" y="57"/>
                    </a:cubicBezTo>
                    <a:cubicBezTo>
                      <a:pt x="8" y="57"/>
                      <a:pt x="8" y="57"/>
                      <a:pt x="8" y="57"/>
                    </a:cubicBezTo>
                    <a:cubicBezTo>
                      <a:pt x="8" y="57"/>
                      <a:pt x="8" y="57"/>
                      <a:pt x="8" y="57"/>
                    </a:cubicBezTo>
                    <a:cubicBezTo>
                      <a:pt x="8" y="57"/>
                      <a:pt x="8" y="57"/>
                      <a:pt x="8" y="57"/>
                    </a:cubicBezTo>
                    <a:cubicBezTo>
                      <a:pt x="8" y="57"/>
                      <a:pt x="8" y="57"/>
                      <a:pt x="8" y="57"/>
                    </a:cubicBezTo>
                    <a:cubicBezTo>
                      <a:pt x="8" y="57"/>
                      <a:pt x="8" y="57"/>
                      <a:pt x="9" y="57"/>
                    </a:cubicBezTo>
                    <a:cubicBezTo>
                      <a:pt x="9" y="57"/>
                      <a:pt x="10" y="57"/>
                      <a:pt x="10" y="56"/>
                    </a:cubicBezTo>
                    <a:cubicBezTo>
                      <a:pt x="11" y="56"/>
                      <a:pt x="13" y="56"/>
                      <a:pt x="14" y="56"/>
                    </a:cubicBezTo>
                    <a:cubicBezTo>
                      <a:pt x="15" y="56"/>
                      <a:pt x="16" y="56"/>
                      <a:pt x="18" y="56"/>
                    </a:cubicBezTo>
                    <a:cubicBezTo>
                      <a:pt x="20" y="56"/>
                      <a:pt x="23" y="56"/>
                      <a:pt x="24" y="56"/>
                    </a:cubicBezTo>
                    <a:cubicBezTo>
                      <a:pt x="25" y="56"/>
                      <a:pt x="30" y="56"/>
                      <a:pt x="34" y="56"/>
                    </a:cubicBezTo>
                    <a:cubicBezTo>
                      <a:pt x="39" y="56"/>
                      <a:pt x="44" y="56"/>
                      <a:pt x="47" y="56"/>
                    </a:cubicBezTo>
                    <a:cubicBezTo>
                      <a:pt x="47" y="54"/>
                      <a:pt x="46" y="49"/>
                      <a:pt x="47" y="47"/>
                    </a:cubicBezTo>
                    <a:cubicBezTo>
                      <a:pt x="47" y="47"/>
                      <a:pt x="47" y="47"/>
                      <a:pt x="47" y="47"/>
                    </a:cubicBezTo>
                    <a:cubicBezTo>
                      <a:pt x="47" y="46"/>
                      <a:pt x="47" y="46"/>
                      <a:pt x="47" y="45"/>
                    </a:cubicBezTo>
                    <a:cubicBezTo>
                      <a:pt x="47" y="44"/>
                      <a:pt x="47" y="43"/>
                      <a:pt x="48" y="42"/>
                    </a:cubicBezTo>
                    <a:cubicBezTo>
                      <a:pt x="48" y="42"/>
                      <a:pt x="48" y="42"/>
                      <a:pt x="48" y="42"/>
                    </a:cubicBezTo>
                    <a:cubicBezTo>
                      <a:pt x="48" y="42"/>
                      <a:pt x="49" y="41"/>
                      <a:pt x="50" y="39"/>
                    </a:cubicBezTo>
                    <a:cubicBezTo>
                      <a:pt x="52" y="37"/>
                      <a:pt x="53" y="35"/>
                      <a:pt x="54" y="34"/>
                    </a:cubicBezTo>
                    <a:cubicBezTo>
                      <a:pt x="54" y="33"/>
                      <a:pt x="56" y="30"/>
                      <a:pt x="57" y="28"/>
                    </a:cubicBezTo>
                    <a:cubicBezTo>
                      <a:pt x="58" y="26"/>
                      <a:pt x="59" y="24"/>
                      <a:pt x="59" y="23"/>
                    </a:cubicBezTo>
                    <a:cubicBezTo>
                      <a:pt x="59" y="22"/>
                      <a:pt x="58" y="22"/>
                      <a:pt x="58" y="21"/>
                    </a:cubicBezTo>
                    <a:cubicBezTo>
                      <a:pt x="58" y="21"/>
                      <a:pt x="58" y="21"/>
                      <a:pt x="58" y="21"/>
                    </a:cubicBezTo>
                    <a:cubicBezTo>
                      <a:pt x="58" y="21"/>
                      <a:pt x="58" y="21"/>
                      <a:pt x="58" y="21"/>
                    </a:cubicBezTo>
                    <a:cubicBezTo>
                      <a:pt x="58" y="21"/>
                      <a:pt x="58" y="21"/>
                      <a:pt x="58" y="21"/>
                    </a:cubicBezTo>
                    <a:cubicBezTo>
                      <a:pt x="57" y="21"/>
                      <a:pt x="58" y="20"/>
                      <a:pt x="58" y="19"/>
                    </a:cubicBezTo>
                    <a:cubicBezTo>
                      <a:pt x="58" y="18"/>
                      <a:pt x="59" y="18"/>
                      <a:pt x="59" y="18"/>
                    </a:cubicBezTo>
                    <a:cubicBezTo>
                      <a:pt x="59" y="18"/>
                      <a:pt x="58" y="17"/>
                      <a:pt x="58" y="16"/>
                    </a:cubicBezTo>
                    <a:cubicBezTo>
                      <a:pt x="58" y="16"/>
                      <a:pt x="58" y="16"/>
                      <a:pt x="58" y="16"/>
                    </a:cubicBezTo>
                    <a:cubicBezTo>
                      <a:pt x="56" y="14"/>
                      <a:pt x="55" y="12"/>
                      <a:pt x="54" y="12"/>
                    </a:cubicBezTo>
                    <a:cubicBezTo>
                      <a:pt x="54" y="11"/>
                      <a:pt x="53" y="8"/>
                      <a:pt x="53" y="7"/>
                    </a:cubicBezTo>
                    <a:cubicBezTo>
                      <a:pt x="53" y="6"/>
                      <a:pt x="53" y="5"/>
                      <a:pt x="53" y="5"/>
                    </a:cubicBezTo>
                    <a:cubicBezTo>
                      <a:pt x="53" y="5"/>
                      <a:pt x="53" y="5"/>
                      <a:pt x="53" y="5"/>
                    </a:cubicBezTo>
                    <a:cubicBezTo>
                      <a:pt x="53" y="5"/>
                      <a:pt x="52" y="4"/>
                      <a:pt x="52" y="4"/>
                    </a:cubicBezTo>
                    <a:cubicBezTo>
                      <a:pt x="51" y="4"/>
                      <a:pt x="51" y="4"/>
                      <a:pt x="50" y="4"/>
                    </a:cubicBezTo>
                    <a:cubicBezTo>
                      <a:pt x="50" y="3"/>
                      <a:pt x="49" y="2"/>
                      <a:pt x="49" y="1"/>
                    </a:cubicBezTo>
                    <a:cubicBezTo>
                      <a:pt x="49" y="1"/>
                      <a:pt x="49" y="1"/>
                      <a:pt x="49" y="1"/>
                    </a:cubicBezTo>
                    <a:cubicBezTo>
                      <a:pt x="48" y="0"/>
                      <a:pt x="48" y="0"/>
                      <a:pt x="48" y="0"/>
                    </a:cubicBezTo>
                    <a:cubicBezTo>
                      <a:pt x="47" y="0"/>
                      <a:pt x="47" y="0"/>
                      <a:pt x="47" y="0"/>
                    </a:cubicBezTo>
                    <a:cubicBezTo>
                      <a:pt x="45" y="2"/>
                      <a:pt x="44" y="4"/>
                      <a:pt x="43" y="4"/>
                    </a:cubicBezTo>
                    <a:cubicBezTo>
                      <a:pt x="42" y="5"/>
                      <a:pt x="41" y="4"/>
                      <a:pt x="39" y="4"/>
                    </a:cubicBezTo>
                    <a:cubicBezTo>
                      <a:pt x="39" y="4"/>
                      <a:pt x="38" y="3"/>
                      <a:pt x="37" y="3"/>
                    </a:cubicBezTo>
                    <a:cubicBezTo>
                      <a:pt x="36" y="3"/>
                      <a:pt x="35" y="3"/>
                      <a:pt x="33" y="4"/>
                    </a:cubicBezTo>
                    <a:cubicBezTo>
                      <a:pt x="33" y="4"/>
                      <a:pt x="32" y="4"/>
                      <a:pt x="32" y="4"/>
                    </a:cubicBezTo>
                    <a:cubicBezTo>
                      <a:pt x="31" y="4"/>
                      <a:pt x="30" y="5"/>
                      <a:pt x="30" y="6"/>
                    </a:cubicBezTo>
                    <a:cubicBezTo>
                      <a:pt x="30" y="6"/>
                      <a:pt x="30" y="6"/>
                      <a:pt x="30" y="6"/>
                    </a:cubicBezTo>
                    <a:cubicBezTo>
                      <a:pt x="29" y="6"/>
                      <a:pt x="29" y="6"/>
                      <a:pt x="29" y="6"/>
                    </a:cubicBezTo>
                    <a:cubicBezTo>
                      <a:pt x="28" y="7"/>
                      <a:pt x="27" y="7"/>
                      <a:pt x="26" y="6"/>
                    </a:cubicBezTo>
                    <a:cubicBezTo>
                      <a:pt x="26" y="6"/>
                      <a:pt x="26" y="6"/>
                      <a:pt x="26" y="6"/>
                    </a:cubicBezTo>
                    <a:cubicBezTo>
                      <a:pt x="26" y="6"/>
                      <a:pt x="26" y="6"/>
                      <a:pt x="26" y="6"/>
                    </a:cubicBezTo>
                    <a:cubicBezTo>
                      <a:pt x="25" y="6"/>
                      <a:pt x="25" y="5"/>
                      <a:pt x="25" y="5"/>
                    </a:cubicBezTo>
                    <a:cubicBezTo>
                      <a:pt x="24" y="4"/>
                      <a:pt x="24" y="4"/>
                      <a:pt x="24" y="3"/>
                    </a:cubicBezTo>
                    <a:cubicBezTo>
                      <a:pt x="24" y="3"/>
                      <a:pt x="23" y="4"/>
                      <a:pt x="23" y="4"/>
                    </a:cubicBezTo>
                    <a:cubicBezTo>
                      <a:pt x="22" y="5"/>
                      <a:pt x="21" y="5"/>
                      <a:pt x="21" y="6"/>
                    </a:cubicBezTo>
                    <a:cubicBezTo>
                      <a:pt x="19" y="6"/>
                      <a:pt x="18" y="5"/>
                      <a:pt x="17" y="5"/>
                    </a:cubicBezTo>
                    <a:cubicBezTo>
                      <a:pt x="17" y="5"/>
                      <a:pt x="17" y="5"/>
                      <a:pt x="17" y="5"/>
                    </a:cubicBezTo>
                    <a:cubicBezTo>
                      <a:pt x="17" y="5"/>
                      <a:pt x="17" y="4"/>
                      <a:pt x="16" y="4"/>
                    </a:cubicBezTo>
                    <a:cubicBezTo>
                      <a:pt x="16" y="4"/>
                      <a:pt x="15" y="6"/>
                      <a:pt x="14" y="7"/>
                    </a:cubicBezTo>
                    <a:cubicBezTo>
                      <a:pt x="14" y="7"/>
                      <a:pt x="14" y="7"/>
                      <a:pt x="14" y="7"/>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19" name="Freeform 32">
                <a:extLst>
                  <a:ext uri="{FF2B5EF4-FFF2-40B4-BE49-F238E27FC236}">
                    <a16:creationId xmlns:a16="http://schemas.microsoft.com/office/drawing/2014/main" id="{9E01B086-DE27-1F40-954F-BCF712993518}"/>
                  </a:ext>
                </a:extLst>
              </p:cNvPr>
              <p:cNvSpPr>
                <a:spLocks/>
              </p:cNvSpPr>
              <p:nvPr/>
            </p:nvSpPr>
            <p:spPr bwMode="auto">
              <a:xfrm>
                <a:off x="4292600" y="3762375"/>
                <a:ext cx="77788" cy="157163"/>
              </a:xfrm>
              <a:custGeom>
                <a:avLst/>
                <a:gdLst>
                  <a:gd name="T0" fmla="*/ 21 w 34"/>
                  <a:gd name="T1" fmla="*/ 67 h 68"/>
                  <a:gd name="T2" fmla="*/ 11 w 34"/>
                  <a:gd name="T3" fmla="*/ 68 h 68"/>
                  <a:gd name="T4" fmla="*/ 10 w 34"/>
                  <a:gd name="T5" fmla="*/ 65 h 68"/>
                  <a:gd name="T6" fmla="*/ 9 w 34"/>
                  <a:gd name="T7" fmla="*/ 64 h 68"/>
                  <a:gd name="T8" fmla="*/ 9 w 34"/>
                  <a:gd name="T9" fmla="*/ 62 h 68"/>
                  <a:gd name="T10" fmla="*/ 9 w 34"/>
                  <a:gd name="T11" fmla="*/ 60 h 68"/>
                  <a:gd name="T12" fmla="*/ 10 w 34"/>
                  <a:gd name="T13" fmla="*/ 55 h 68"/>
                  <a:gd name="T14" fmla="*/ 9 w 34"/>
                  <a:gd name="T15" fmla="*/ 50 h 68"/>
                  <a:gd name="T16" fmla="*/ 9 w 34"/>
                  <a:gd name="T17" fmla="*/ 40 h 68"/>
                  <a:gd name="T18" fmla="*/ 8 w 34"/>
                  <a:gd name="T19" fmla="*/ 35 h 68"/>
                  <a:gd name="T20" fmla="*/ 7 w 34"/>
                  <a:gd name="T21" fmla="*/ 34 h 68"/>
                  <a:gd name="T22" fmla="*/ 6 w 34"/>
                  <a:gd name="T23" fmla="*/ 30 h 68"/>
                  <a:gd name="T24" fmla="*/ 4 w 34"/>
                  <a:gd name="T25" fmla="*/ 25 h 68"/>
                  <a:gd name="T26" fmla="*/ 0 w 34"/>
                  <a:gd name="T27" fmla="*/ 20 h 68"/>
                  <a:gd name="T28" fmla="*/ 0 w 34"/>
                  <a:gd name="T29" fmla="*/ 18 h 68"/>
                  <a:gd name="T30" fmla="*/ 1 w 34"/>
                  <a:gd name="T31" fmla="*/ 16 h 68"/>
                  <a:gd name="T32" fmla="*/ 2 w 34"/>
                  <a:gd name="T33" fmla="*/ 16 h 68"/>
                  <a:gd name="T34" fmla="*/ 3 w 34"/>
                  <a:gd name="T35" fmla="*/ 15 h 68"/>
                  <a:gd name="T36" fmla="*/ 3 w 34"/>
                  <a:gd name="T37" fmla="*/ 14 h 68"/>
                  <a:gd name="T38" fmla="*/ 6 w 34"/>
                  <a:gd name="T39" fmla="*/ 11 h 68"/>
                  <a:gd name="T40" fmla="*/ 13 w 34"/>
                  <a:gd name="T41" fmla="*/ 11 h 68"/>
                  <a:gd name="T42" fmla="*/ 16 w 34"/>
                  <a:gd name="T43" fmla="*/ 9 h 68"/>
                  <a:gd name="T44" fmla="*/ 17 w 34"/>
                  <a:gd name="T45" fmla="*/ 6 h 68"/>
                  <a:gd name="T46" fmla="*/ 16 w 34"/>
                  <a:gd name="T47" fmla="*/ 1 h 68"/>
                  <a:gd name="T48" fmla="*/ 19 w 34"/>
                  <a:gd name="T49" fmla="*/ 1 h 68"/>
                  <a:gd name="T50" fmla="*/ 23 w 34"/>
                  <a:gd name="T51" fmla="*/ 1 h 68"/>
                  <a:gd name="T52" fmla="*/ 29 w 34"/>
                  <a:gd name="T53" fmla="*/ 8 h 68"/>
                  <a:gd name="T54" fmla="*/ 29 w 34"/>
                  <a:gd name="T55" fmla="*/ 11 h 68"/>
                  <a:gd name="T56" fmla="*/ 34 w 34"/>
                  <a:gd name="T57" fmla="*/ 18 h 68"/>
                  <a:gd name="T58" fmla="*/ 29 w 34"/>
                  <a:gd name="T59" fmla="*/ 26 h 68"/>
                  <a:gd name="T60" fmla="*/ 25 w 34"/>
                  <a:gd name="T61" fmla="*/ 36 h 68"/>
                  <a:gd name="T62" fmla="*/ 22 w 34"/>
                  <a:gd name="T63" fmla="*/ 37 h 68"/>
                  <a:gd name="T64" fmla="*/ 21 w 34"/>
                  <a:gd name="T65" fmla="*/ 50 h 68"/>
                  <a:gd name="T66" fmla="*/ 20 w 34"/>
                  <a:gd name="T67" fmla="*/ 58 h 68"/>
                  <a:gd name="T68" fmla="*/ 21 w 34"/>
                  <a:gd name="T69" fmla="*/ 63 h 68"/>
                  <a:gd name="T70" fmla="*/ 21 w 34"/>
                  <a:gd name="T71" fmla="*/ 6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 h="68">
                    <a:moveTo>
                      <a:pt x="21" y="67"/>
                    </a:moveTo>
                    <a:cubicBezTo>
                      <a:pt x="21" y="67"/>
                      <a:pt x="21" y="67"/>
                      <a:pt x="21" y="67"/>
                    </a:cubicBezTo>
                    <a:cubicBezTo>
                      <a:pt x="18" y="67"/>
                      <a:pt x="17" y="67"/>
                      <a:pt x="15" y="67"/>
                    </a:cubicBezTo>
                    <a:cubicBezTo>
                      <a:pt x="15" y="67"/>
                      <a:pt x="13" y="68"/>
                      <a:pt x="11" y="68"/>
                    </a:cubicBezTo>
                    <a:cubicBezTo>
                      <a:pt x="11" y="67"/>
                      <a:pt x="11" y="67"/>
                      <a:pt x="11" y="67"/>
                    </a:cubicBezTo>
                    <a:cubicBezTo>
                      <a:pt x="11" y="66"/>
                      <a:pt x="10" y="65"/>
                      <a:pt x="10" y="65"/>
                    </a:cubicBezTo>
                    <a:cubicBezTo>
                      <a:pt x="9" y="65"/>
                      <a:pt x="9" y="65"/>
                      <a:pt x="9" y="64"/>
                    </a:cubicBezTo>
                    <a:cubicBezTo>
                      <a:pt x="9" y="64"/>
                      <a:pt x="9" y="64"/>
                      <a:pt x="9" y="64"/>
                    </a:cubicBezTo>
                    <a:cubicBezTo>
                      <a:pt x="9" y="64"/>
                      <a:pt x="9" y="64"/>
                      <a:pt x="9" y="63"/>
                    </a:cubicBezTo>
                    <a:cubicBezTo>
                      <a:pt x="9" y="63"/>
                      <a:pt x="10" y="62"/>
                      <a:pt x="9" y="62"/>
                    </a:cubicBezTo>
                    <a:cubicBezTo>
                      <a:pt x="9" y="62"/>
                      <a:pt x="9" y="61"/>
                      <a:pt x="9" y="61"/>
                    </a:cubicBezTo>
                    <a:cubicBezTo>
                      <a:pt x="9" y="61"/>
                      <a:pt x="9" y="60"/>
                      <a:pt x="9" y="60"/>
                    </a:cubicBezTo>
                    <a:cubicBezTo>
                      <a:pt x="9" y="60"/>
                      <a:pt x="9" y="59"/>
                      <a:pt x="9" y="58"/>
                    </a:cubicBezTo>
                    <a:cubicBezTo>
                      <a:pt x="9" y="57"/>
                      <a:pt x="10" y="56"/>
                      <a:pt x="10" y="55"/>
                    </a:cubicBezTo>
                    <a:cubicBezTo>
                      <a:pt x="10" y="54"/>
                      <a:pt x="10" y="53"/>
                      <a:pt x="10" y="52"/>
                    </a:cubicBezTo>
                    <a:cubicBezTo>
                      <a:pt x="9" y="51"/>
                      <a:pt x="9" y="51"/>
                      <a:pt x="9" y="50"/>
                    </a:cubicBezTo>
                    <a:cubicBezTo>
                      <a:pt x="9" y="50"/>
                      <a:pt x="9" y="47"/>
                      <a:pt x="9" y="45"/>
                    </a:cubicBezTo>
                    <a:cubicBezTo>
                      <a:pt x="9" y="43"/>
                      <a:pt x="10" y="41"/>
                      <a:pt x="9" y="40"/>
                    </a:cubicBezTo>
                    <a:cubicBezTo>
                      <a:pt x="9" y="39"/>
                      <a:pt x="9" y="38"/>
                      <a:pt x="9" y="37"/>
                    </a:cubicBezTo>
                    <a:cubicBezTo>
                      <a:pt x="9" y="36"/>
                      <a:pt x="9" y="36"/>
                      <a:pt x="8" y="35"/>
                    </a:cubicBezTo>
                    <a:cubicBezTo>
                      <a:pt x="8" y="35"/>
                      <a:pt x="7" y="34"/>
                      <a:pt x="7" y="34"/>
                    </a:cubicBezTo>
                    <a:cubicBezTo>
                      <a:pt x="7" y="34"/>
                      <a:pt x="7" y="34"/>
                      <a:pt x="7" y="34"/>
                    </a:cubicBezTo>
                    <a:cubicBezTo>
                      <a:pt x="7" y="33"/>
                      <a:pt x="6" y="33"/>
                      <a:pt x="6" y="33"/>
                    </a:cubicBezTo>
                    <a:cubicBezTo>
                      <a:pt x="6" y="32"/>
                      <a:pt x="6" y="31"/>
                      <a:pt x="6" y="30"/>
                    </a:cubicBezTo>
                    <a:cubicBezTo>
                      <a:pt x="6" y="29"/>
                      <a:pt x="6" y="27"/>
                      <a:pt x="6" y="26"/>
                    </a:cubicBezTo>
                    <a:cubicBezTo>
                      <a:pt x="6" y="26"/>
                      <a:pt x="5" y="25"/>
                      <a:pt x="4" y="25"/>
                    </a:cubicBezTo>
                    <a:cubicBezTo>
                      <a:pt x="2" y="23"/>
                      <a:pt x="0" y="22"/>
                      <a:pt x="0" y="22"/>
                    </a:cubicBezTo>
                    <a:cubicBezTo>
                      <a:pt x="0" y="21"/>
                      <a:pt x="0" y="20"/>
                      <a:pt x="0" y="20"/>
                    </a:cubicBezTo>
                    <a:cubicBezTo>
                      <a:pt x="0" y="19"/>
                      <a:pt x="0" y="19"/>
                      <a:pt x="0" y="18"/>
                    </a:cubicBezTo>
                    <a:cubicBezTo>
                      <a:pt x="0" y="18"/>
                      <a:pt x="0" y="18"/>
                      <a:pt x="0" y="18"/>
                    </a:cubicBezTo>
                    <a:cubicBezTo>
                      <a:pt x="0" y="18"/>
                      <a:pt x="0" y="18"/>
                      <a:pt x="0" y="18"/>
                    </a:cubicBezTo>
                    <a:cubicBezTo>
                      <a:pt x="0" y="17"/>
                      <a:pt x="0" y="17"/>
                      <a:pt x="1" y="16"/>
                    </a:cubicBezTo>
                    <a:cubicBezTo>
                      <a:pt x="1" y="16"/>
                      <a:pt x="2" y="16"/>
                      <a:pt x="2" y="16"/>
                    </a:cubicBezTo>
                    <a:cubicBezTo>
                      <a:pt x="2" y="16"/>
                      <a:pt x="2" y="16"/>
                      <a:pt x="2" y="16"/>
                    </a:cubicBezTo>
                    <a:cubicBezTo>
                      <a:pt x="2" y="16"/>
                      <a:pt x="3" y="16"/>
                      <a:pt x="3" y="16"/>
                    </a:cubicBezTo>
                    <a:cubicBezTo>
                      <a:pt x="3" y="15"/>
                      <a:pt x="3" y="15"/>
                      <a:pt x="3" y="15"/>
                    </a:cubicBezTo>
                    <a:cubicBezTo>
                      <a:pt x="3" y="15"/>
                      <a:pt x="3" y="15"/>
                      <a:pt x="3" y="15"/>
                    </a:cubicBezTo>
                    <a:cubicBezTo>
                      <a:pt x="3" y="14"/>
                      <a:pt x="3" y="14"/>
                      <a:pt x="3" y="14"/>
                    </a:cubicBezTo>
                    <a:cubicBezTo>
                      <a:pt x="4" y="13"/>
                      <a:pt x="4" y="13"/>
                      <a:pt x="5" y="12"/>
                    </a:cubicBezTo>
                    <a:cubicBezTo>
                      <a:pt x="5" y="12"/>
                      <a:pt x="6" y="11"/>
                      <a:pt x="6" y="11"/>
                    </a:cubicBezTo>
                    <a:cubicBezTo>
                      <a:pt x="6" y="11"/>
                      <a:pt x="7" y="11"/>
                      <a:pt x="8" y="11"/>
                    </a:cubicBezTo>
                    <a:cubicBezTo>
                      <a:pt x="9" y="11"/>
                      <a:pt x="12" y="11"/>
                      <a:pt x="13" y="11"/>
                    </a:cubicBezTo>
                    <a:cubicBezTo>
                      <a:pt x="13" y="11"/>
                      <a:pt x="14" y="11"/>
                      <a:pt x="15" y="10"/>
                    </a:cubicBezTo>
                    <a:cubicBezTo>
                      <a:pt x="15" y="10"/>
                      <a:pt x="16" y="9"/>
                      <a:pt x="16" y="9"/>
                    </a:cubicBezTo>
                    <a:cubicBezTo>
                      <a:pt x="16" y="9"/>
                      <a:pt x="17" y="8"/>
                      <a:pt x="17" y="7"/>
                    </a:cubicBezTo>
                    <a:cubicBezTo>
                      <a:pt x="17" y="6"/>
                      <a:pt x="17" y="6"/>
                      <a:pt x="17" y="6"/>
                    </a:cubicBezTo>
                    <a:cubicBezTo>
                      <a:pt x="17" y="5"/>
                      <a:pt x="16" y="3"/>
                      <a:pt x="16" y="3"/>
                    </a:cubicBezTo>
                    <a:cubicBezTo>
                      <a:pt x="16" y="1"/>
                      <a:pt x="16" y="1"/>
                      <a:pt x="16" y="1"/>
                    </a:cubicBezTo>
                    <a:cubicBezTo>
                      <a:pt x="16" y="1"/>
                      <a:pt x="17" y="1"/>
                      <a:pt x="17" y="1"/>
                    </a:cubicBezTo>
                    <a:cubicBezTo>
                      <a:pt x="17" y="1"/>
                      <a:pt x="18" y="2"/>
                      <a:pt x="19" y="1"/>
                    </a:cubicBezTo>
                    <a:cubicBezTo>
                      <a:pt x="19" y="1"/>
                      <a:pt x="19" y="1"/>
                      <a:pt x="20" y="1"/>
                    </a:cubicBezTo>
                    <a:cubicBezTo>
                      <a:pt x="20" y="1"/>
                      <a:pt x="21" y="0"/>
                      <a:pt x="23" y="1"/>
                    </a:cubicBezTo>
                    <a:cubicBezTo>
                      <a:pt x="23" y="1"/>
                      <a:pt x="24" y="2"/>
                      <a:pt x="25" y="3"/>
                    </a:cubicBezTo>
                    <a:cubicBezTo>
                      <a:pt x="27" y="5"/>
                      <a:pt x="29" y="7"/>
                      <a:pt x="29" y="8"/>
                    </a:cubicBezTo>
                    <a:cubicBezTo>
                      <a:pt x="30" y="8"/>
                      <a:pt x="30" y="9"/>
                      <a:pt x="30" y="9"/>
                    </a:cubicBezTo>
                    <a:cubicBezTo>
                      <a:pt x="29" y="10"/>
                      <a:pt x="29" y="11"/>
                      <a:pt x="29" y="11"/>
                    </a:cubicBezTo>
                    <a:cubicBezTo>
                      <a:pt x="29" y="13"/>
                      <a:pt x="31" y="14"/>
                      <a:pt x="32" y="15"/>
                    </a:cubicBezTo>
                    <a:cubicBezTo>
                      <a:pt x="33" y="16"/>
                      <a:pt x="34" y="17"/>
                      <a:pt x="34" y="18"/>
                    </a:cubicBezTo>
                    <a:cubicBezTo>
                      <a:pt x="34" y="20"/>
                      <a:pt x="32" y="23"/>
                      <a:pt x="30" y="26"/>
                    </a:cubicBezTo>
                    <a:cubicBezTo>
                      <a:pt x="29" y="26"/>
                      <a:pt x="29" y="26"/>
                      <a:pt x="29" y="26"/>
                    </a:cubicBezTo>
                    <a:cubicBezTo>
                      <a:pt x="28" y="28"/>
                      <a:pt x="27" y="30"/>
                      <a:pt x="27" y="32"/>
                    </a:cubicBezTo>
                    <a:cubicBezTo>
                      <a:pt x="26" y="34"/>
                      <a:pt x="26" y="35"/>
                      <a:pt x="25" y="36"/>
                    </a:cubicBezTo>
                    <a:cubicBezTo>
                      <a:pt x="25" y="37"/>
                      <a:pt x="25" y="37"/>
                      <a:pt x="24" y="37"/>
                    </a:cubicBezTo>
                    <a:cubicBezTo>
                      <a:pt x="24" y="37"/>
                      <a:pt x="23" y="37"/>
                      <a:pt x="22" y="37"/>
                    </a:cubicBezTo>
                    <a:cubicBezTo>
                      <a:pt x="21" y="37"/>
                      <a:pt x="21" y="39"/>
                      <a:pt x="21" y="41"/>
                    </a:cubicBezTo>
                    <a:cubicBezTo>
                      <a:pt x="21" y="44"/>
                      <a:pt x="21" y="49"/>
                      <a:pt x="21" y="50"/>
                    </a:cubicBezTo>
                    <a:cubicBezTo>
                      <a:pt x="21" y="50"/>
                      <a:pt x="21" y="52"/>
                      <a:pt x="21" y="53"/>
                    </a:cubicBezTo>
                    <a:cubicBezTo>
                      <a:pt x="21" y="55"/>
                      <a:pt x="20" y="57"/>
                      <a:pt x="20" y="58"/>
                    </a:cubicBezTo>
                    <a:cubicBezTo>
                      <a:pt x="20" y="59"/>
                      <a:pt x="20" y="60"/>
                      <a:pt x="20" y="61"/>
                    </a:cubicBezTo>
                    <a:cubicBezTo>
                      <a:pt x="21" y="61"/>
                      <a:pt x="21" y="62"/>
                      <a:pt x="21" y="63"/>
                    </a:cubicBezTo>
                    <a:cubicBezTo>
                      <a:pt x="21" y="64"/>
                      <a:pt x="21" y="65"/>
                      <a:pt x="21" y="66"/>
                    </a:cubicBezTo>
                    <a:cubicBezTo>
                      <a:pt x="21" y="67"/>
                      <a:pt x="21" y="67"/>
                      <a:pt x="21" y="67"/>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20" name="Freeform 33">
                <a:extLst>
                  <a:ext uri="{FF2B5EF4-FFF2-40B4-BE49-F238E27FC236}">
                    <a16:creationId xmlns:a16="http://schemas.microsoft.com/office/drawing/2014/main" id="{CB8D6C83-06E7-954C-92F4-F4F766096CE4}"/>
                  </a:ext>
                </a:extLst>
              </p:cNvPr>
              <p:cNvSpPr>
                <a:spLocks/>
              </p:cNvSpPr>
              <p:nvPr/>
            </p:nvSpPr>
            <p:spPr bwMode="auto">
              <a:xfrm>
                <a:off x="4268787" y="3797300"/>
                <a:ext cx="46038" cy="127000"/>
              </a:xfrm>
              <a:custGeom>
                <a:avLst/>
                <a:gdLst>
                  <a:gd name="T0" fmla="*/ 20 w 20"/>
                  <a:gd name="T1" fmla="*/ 53 h 55"/>
                  <a:gd name="T2" fmla="*/ 20 w 20"/>
                  <a:gd name="T3" fmla="*/ 53 h 55"/>
                  <a:gd name="T4" fmla="*/ 14 w 20"/>
                  <a:gd name="T5" fmla="*/ 54 h 55"/>
                  <a:gd name="T6" fmla="*/ 14 w 20"/>
                  <a:gd name="T7" fmla="*/ 55 h 55"/>
                  <a:gd name="T8" fmla="*/ 13 w 20"/>
                  <a:gd name="T9" fmla="*/ 54 h 55"/>
                  <a:gd name="T10" fmla="*/ 9 w 20"/>
                  <a:gd name="T11" fmla="*/ 50 h 55"/>
                  <a:gd name="T12" fmla="*/ 9 w 20"/>
                  <a:gd name="T13" fmla="*/ 49 h 55"/>
                  <a:gd name="T14" fmla="*/ 7 w 20"/>
                  <a:gd name="T15" fmla="*/ 46 h 55"/>
                  <a:gd name="T16" fmla="*/ 8 w 20"/>
                  <a:gd name="T17" fmla="*/ 44 h 55"/>
                  <a:gd name="T18" fmla="*/ 8 w 20"/>
                  <a:gd name="T19" fmla="*/ 42 h 55"/>
                  <a:gd name="T20" fmla="*/ 7 w 20"/>
                  <a:gd name="T21" fmla="*/ 40 h 55"/>
                  <a:gd name="T22" fmla="*/ 6 w 20"/>
                  <a:gd name="T23" fmla="*/ 39 h 55"/>
                  <a:gd name="T24" fmla="*/ 7 w 20"/>
                  <a:gd name="T25" fmla="*/ 37 h 55"/>
                  <a:gd name="T26" fmla="*/ 8 w 20"/>
                  <a:gd name="T27" fmla="*/ 34 h 55"/>
                  <a:gd name="T28" fmla="*/ 7 w 20"/>
                  <a:gd name="T29" fmla="*/ 29 h 55"/>
                  <a:gd name="T30" fmla="*/ 7 w 20"/>
                  <a:gd name="T31" fmla="*/ 25 h 55"/>
                  <a:gd name="T32" fmla="*/ 6 w 20"/>
                  <a:gd name="T33" fmla="*/ 22 h 55"/>
                  <a:gd name="T34" fmla="*/ 5 w 20"/>
                  <a:gd name="T35" fmla="*/ 19 h 55"/>
                  <a:gd name="T36" fmla="*/ 5 w 20"/>
                  <a:gd name="T37" fmla="*/ 17 h 55"/>
                  <a:gd name="T38" fmla="*/ 5 w 20"/>
                  <a:gd name="T39" fmla="*/ 16 h 55"/>
                  <a:gd name="T40" fmla="*/ 5 w 20"/>
                  <a:gd name="T41" fmla="*/ 12 h 55"/>
                  <a:gd name="T42" fmla="*/ 6 w 20"/>
                  <a:gd name="T43" fmla="*/ 9 h 55"/>
                  <a:gd name="T44" fmla="*/ 6 w 20"/>
                  <a:gd name="T45" fmla="*/ 8 h 55"/>
                  <a:gd name="T46" fmla="*/ 4 w 20"/>
                  <a:gd name="T47" fmla="*/ 7 h 55"/>
                  <a:gd name="T48" fmla="*/ 1 w 20"/>
                  <a:gd name="T49" fmla="*/ 5 h 55"/>
                  <a:gd name="T50" fmla="*/ 0 w 20"/>
                  <a:gd name="T51" fmla="*/ 4 h 55"/>
                  <a:gd name="T52" fmla="*/ 2 w 20"/>
                  <a:gd name="T53" fmla="*/ 0 h 55"/>
                  <a:gd name="T54" fmla="*/ 4 w 20"/>
                  <a:gd name="T55" fmla="*/ 0 h 55"/>
                  <a:gd name="T56" fmla="*/ 4 w 20"/>
                  <a:gd name="T57" fmla="*/ 1 h 55"/>
                  <a:gd name="T58" fmla="*/ 8 w 20"/>
                  <a:gd name="T59" fmla="*/ 1 h 55"/>
                  <a:gd name="T60" fmla="*/ 10 w 20"/>
                  <a:gd name="T61" fmla="*/ 1 h 55"/>
                  <a:gd name="T62" fmla="*/ 9 w 20"/>
                  <a:gd name="T63" fmla="*/ 3 h 55"/>
                  <a:gd name="T64" fmla="*/ 9 w 20"/>
                  <a:gd name="T65" fmla="*/ 3 h 55"/>
                  <a:gd name="T66" fmla="*/ 9 w 20"/>
                  <a:gd name="T67" fmla="*/ 3 h 55"/>
                  <a:gd name="T68" fmla="*/ 9 w 20"/>
                  <a:gd name="T69" fmla="*/ 5 h 55"/>
                  <a:gd name="T70" fmla="*/ 9 w 20"/>
                  <a:gd name="T71" fmla="*/ 7 h 55"/>
                  <a:gd name="T72" fmla="*/ 13 w 20"/>
                  <a:gd name="T73" fmla="*/ 10 h 55"/>
                  <a:gd name="T74" fmla="*/ 15 w 20"/>
                  <a:gd name="T75" fmla="*/ 12 h 55"/>
                  <a:gd name="T76" fmla="*/ 15 w 20"/>
                  <a:gd name="T77" fmla="*/ 15 h 55"/>
                  <a:gd name="T78" fmla="*/ 15 w 20"/>
                  <a:gd name="T79" fmla="*/ 18 h 55"/>
                  <a:gd name="T80" fmla="*/ 16 w 20"/>
                  <a:gd name="T81" fmla="*/ 19 h 55"/>
                  <a:gd name="T82" fmla="*/ 16 w 20"/>
                  <a:gd name="T83" fmla="*/ 19 h 55"/>
                  <a:gd name="T84" fmla="*/ 17 w 20"/>
                  <a:gd name="T85" fmla="*/ 21 h 55"/>
                  <a:gd name="T86" fmla="*/ 18 w 20"/>
                  <a:gd name="T87" fmla="*/ 23 h 55"/>
                  <a:gd name="T88" fmla="*/ 18 w 20"/>
                  <a:gd name="T89" fmla="*/ 25 h 55"/>
                  <a:gd name="T90" fmla="*/ 18 w 20"/>
                  <a:gd name="T91" fmla="*/ 30 h 55"/>
                  <a:gd name="T92" fmla="*/ 18 w 20"/>
                  <a:gd name="T93" fmla="*/ 35 h 55"/>
                  <a:gd name="T94" fmla="*/ 18 w 20"/>
                  <a:gd name="T95" fmla="*/ 37 h 55"/>
                  <a:gd name="T96" fmla="*/ 19 w 20"/>
                  <a:gd name="T97" fmla="*/ 40 h 55"/>
                  <a:gd name="T98" fmla="*/ 18 w 20"/>
                  <a:gd name="T99" fmla="*/ 43 h 55"/>
                  <a:gd name="T100" fmla="*/ 18 w 20"/>
                  <a:gd name="T101" fmla="*/ 45 h 55"/>
                  <a:gd name="T102" fmla="*/ 18 w 20"/>
                  <a:gd name="T103" fmla="*/ 46 h 55"/>
                  <a:gd name="T104" fmla="*/ 18 w 20"/>
                  <a:gd name="T105" fmla="*/ 47 h 55"/>
                  <a:gd name="T106" fmla="*/ 18 w 20"/>
                  <a:gd name="T107" fmla="*/ 48 h 55"/>
                  <a:gd name="T108" fmla="*/ 18 w 20"/>
                  <a:gd name="T109" fmla="*/ 50 h 55"/>
                  <a:gd name="T110" fmla="*/ 18 w 20"/>
                  <a:gd name="T111" fmla="*/ 50 h 55"/>
                  <a:gd name="T112" fmla="*/ 19 w 20"/>
                  <a:gd name="T113" fmla="*/ 51 h 55"/>
                  <a:gd name="T114" fmla="*/ 20 w 20"/>
                  <a:gd name="T115" fmla="*/ 52 h 55"/>
                  <a:gd name="T116" fmla="*/ 20 w 20"/>
                  <a:gd name="T117"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55">
                    <a:moveTo>
                      <a:pt x="20" y="53"/>
                    </a:moveTo>
                    <a:cubicBezTo>
                      <a:pt x="20" y="53"/>
                      <a:pt x="20" y="53"/>
                      <a:pt x="20" y="53"/>
                    </a:cubicBezTo>
                    <a:cubicBezTo>
                      <a:pt x="18" y="54"/>
                      <a:pt x="15" y="54"/>
                      <a:pt x="14" y="54"/>
                    </a:cubicBezTo>
                    <a:cubicBezTo>
                      <a:pt x="14" y="54"/>
                      <a:pt x="14" y="54"/>
                      <a:pt x="14" y="55"/>
                    </a:cubicBezTo>
                    <a:cubicBezTo>
                      <a:pt x="14" y="54"/>
                      <a:pt x="13" y="54"/>
                      <a:pt x="13" y="54"/>
                    </a:cubicBezTo>
                    <a:cubicBezTo>
                      <a:pt x="11" y="52"/>
                      <a:pt x="9" y="50"/>
                      <a:pt x="9" y="50"/>
                    </a:cubicBezTo>
                    <a:cubicBezTo>
                      <a:pt x="9" y="50"/>
                      <a:pt x="9" y="50"/>
                      <a:pt x="9" y="49"/>
                    </a:cubicBezTo>
                    <a:cubicBezTo>
                      <a:pt x="8" y="48"/>
                      <a:pt x="7" y="47"/>
                      <a:pt x="7" y="46"/>
                    </a:cubicBezTo>
                    <a:cubicBezTo>
                      <a:pt x="7" y="45"/>
                      <a:pt x="7" y="44"/>
                      <a:pt x="8" y="44"/>
                    </a:cubicBezTo>
                    <a:cubicBezTo>
                      <a:pt x="8" y="43"/>
                      <a:pt x="8" y="42"/>
                      <a:pt x="8" y="42"/>
                    </a:cubicBezTo>
                    <a:cubicBezTo>
                      <a:pt x="8" y="41"/>
                      <a:pt x="7" y="41"/>
                      <a:pt x="7" y="40"/>
                    </a:cubicBezTo>
                    <a:cubicBezTo>
                      <a:pt x="7" y="40"/>
                      <a:pt x="6" y="40"/>
                      <a:pt x="6" y="39"/>
                    </a:cubicBezTo>
                    <a:cubicBezTo>
                      <a:pt x="6" y="39"/>
                      <a:pt x="7" y="38"/>
                      <a:pt x="7" y="37"/>
                    </a:cubicBezTo>
                    <a:cubicBezTo>
                      <a:pt x="7" y="36"/>
                      <a:pt x="8" y="35"/>
                      <a:pt x="8" y="34"/>
                    </a:cubicBezTo>
                    <a:cubicBezTo>
                      <a:pt x="8" y="33"/>
                      <a:pt x="8" y="31"/>
                      <a:pt x="7" y="29"/>
                    </a:cubicBezTo>
                    <a:cubicBezTo>
                      <a:pt x="7" y="27"/>
                      <a:pt x="7" y="26"/>
                      <a:pt x="7" y="25"/>
                    </a:cubicBezTo>
                    <a:cubicBezTo>
                      <a:pt x="6" y="25"/>
                      <a:pt x="6" y="24"/>
                      <a:pt x="6" y="22"/>
                    </a:cubicBezTo>
                    <a:cubicBezTo>
                      <a:pt x="6" y="21"/>
                      <a:pt x="6" y="19"/>
                      <a:pt x="5" y="19"/>
                    </a:cubicBezTo>
                    <a:cubicBezTo>
                      <a:pt x="5" y="18"/>
                      <a:pt x="5" y="18"/>
                      <a:pt x="5" y="17"/>
                    </a:cubicBezTo>
                    <a:cubicBezTo>
                      <a:pt x="5" y="17"/>
                      <a:pt x="5" y="16"/>
                      <a:pt x="5" y="16"/>
                    </a:cubicBezTo>
                    <a:cubicBezTo>
                      <a:pt x="5" y="15"/>
                      <a:pt x="5" y="14"/>
                      <a:pt x="5" y="12"/>
                    </a:cubicBezTo>
                    <a:cubicBezTo>
                      <a:pt x="5" y="11"/>
                      <a:pt x="6" y="9"/>
                      <a:pt x="6" y="9"/>
                    </a:cubicBezTo>
                    <a:cubicBezTo>
                      <a:pt x="6" y="9"/>
                      <a:pt x="6" y="9"/>
                      <a:pt x="6" y="8"/>
                    </a:cubicBezTo>
                    <a:cubicBezTo>
                      <a:pt x="5" y="8"/>
                      <a:pt x="5" y="7"/>
                      <a:pt x="4" y="7"/>
                    </a:cubicBezTo>
                    <a:cubicBezTo>
                      <a:pt x="3" y="6"/>
                      <a:pt x="2" y="6"/>
                      <a:pt x="1" y="5"/>
                    </a:cubicBezTo>
                    <a:cubicBezTo>
                      <a:pt x="1" y="4"/>
                      <a:pt x="0" y="4"/>
                      <a:pt x="0" y="4"/>
                    </a:cubicBezTo>
                    <a:cubicBezTo>
                      <a:pt x="1" y="3"/>
                      <a:pt x="2" y="1"/>
                      <a:pt x="2" y="0"/>
                    </a:cubicBezTo>
                    <a:cubicBezTo>
                      <a:pt x="3" y="0"/>
                      <a:pt x="3" y="0"/>
                      <a:pt x="4" y="0"/>
                    </a:cubicBezTo>
                    <a:cubicBezTo>
                      <a:pt x="4" y="1"/>
                      <a:pt x="4" y="1"/>
                      <a:pt x="4" y="1"/>
                    </a:cubicBezTo>
                    <a:cubicBezTo>
                      <a:pt x="6" y="1"/>
                      <a:pt x="7" y="1"/>
                      <a:pt x="8" y="1"/>
                    </a:cubicBezTo>
                    <a:cubicBezTo>
                      <a:pt x="9" y="1"/>
                      <a:pt x="9" y="1"/>
                      <a:pt x="10" y="1"/>
                    </a:cubicBezTo>
                    <a:cubicBezTo>
                      <a:pt x="9" y="2"/>
                      <a:pt x="9" y="2"/>
                      <a:pt x="9" y="3"/>
                    </a:cubicBezTo>
                    <a:cubicBezTo>
                      <a:pt x="9" y="3"/>
                      <a:pt x="9" y="3"/>
                      <a:pt x="9" y="3"/>
                    </a:cubicBezTo>
                    <a:cubicBezTo>
                      <a:pt x="9" y="3"/>
                      <a:pt x="9" y="3"/>
                      <a:pt x="9" y="3"/>
                    </a:cubicBezTo>
                    <a:cubicBezTo>
                      <a:pt x="9" y="3"/>
                      <a:pt x="9" y="4"/>
                      <a:pt x="9" y="5"/>
                    </a:cubicBezTo>
                    <a:cubicBezTo>
                      <a:pt x="9" y="6"/>
                      <a:pt x="9" y="6"/>
                      <a:pt x="9" y="7"/>
                    </a:cubicBezTo>
                    <a:cubicBezTo>
                      <a:pt x="9" y="8"/>
                      <a:pt x="12" y="9"/>
                      <a:pt x="13" y="10"/>
                    </a:cubicBezTo>
                    <a:cubicBezTo>
                      <a:pt x="14" y="11"/>
                      <a:pt x="15" y="12"/>
                      <a:pt x="15" y="12"/>
                    </a:cubicBezTo>
                    <a:cubicBezTo>
                      <a:pt x="15" y="12"/>
                      <a:pt x="15" y="14"/>
                      <a:pt x="15" y="15"/>
                    </a:cubicBezTo>
                    <a:cubicBezTo>
                      <a:pt x="15" y="17"/>
                      <a:pt x="15" y="17"/>
                      <a:pt x="15" y="18"/>
                    </a:cubicBezTo>
                    <a:cubicBezTo>
                      <a:pt x="15" y="18"/>
                      <a:pt x="16" y="19"/>
                      <a:pt x="16" y="19"/>
                    </a:cubicBezTo>
                    <a:cubicBezTo>
                      <a:pt x="16" y="19"/>
                      <a:pt x="16" y="19"/>
                      <a:pt x="16" y="19"/>
                    </a:cubicBezTo>
                    <a:cubicBezTo>
                      <a:pt x="17" y="20"/>
                      <a:pt x="17" y="20"/>
                      <a:pt x="17" y="21"/>
                    </a:cubicBezTo>
                    <a:cubicBezTo>
                      <a:pt x="18" y="21"/>
                      <a:pt x="18" y="22"/>
                      <a:pt x="18" y="23"/>
                    </a:cubicBezTo>
                    <a:cubicBezTo>
                      <a:pt x="18" y="23"/>
                      <a:pt x="18" y="24"/>
                      <a:pt x="18" y="25"/>
                    </a:cubicBezTo>
                    <a:cubicBezTo>
                      <a:pt x="18" y="26"/>
                      <a:pt x="18" y="28"/>
                      <a:pt x="18" y="30"/>
                    </a:cubicBezTo>
                    <a:cubicBezTo>
                      <a:pt x="18" y="32"/>
                      <a:pt x="18" y="35"/>
                      <a:pt x="18" y="35"/>
                    </a:cubicBezTo>
                    <a:cubicBezTo>
                      <a:pt x="18" y="36"/>
                      <a:pt x="18" y="36"/>
                      <a:pt x="18" y="37"/>
                    </a:cubicBezTo>
                    <a:cubicBezTo>
                      <a:pt x="19" y="38"/>
                      <a:pt x="19" y="39"/>
                      <a:pt x="19" y="40"/>
                    </a:cubicBezTo>
                    <a:cubicBezTo>
                      <a:pt x="19" y="41"/>
                      <a:pt x="18" y="42"/>
                      <a:pt x="18" y="43"/>
                    </a:cubicBezTo>
                    <a:cubicBezTo>
                      <a:pt x="18" y="44"/>
                      <a:pt x="18" y="45"/>
                      <a:pt x="18" y="45"/>
                    </a:cubicBezTo>
                    <a:cubicBezTo>
                      <a:pt x="18" y="46"/>
                      <a:pt x="18" y="46"/>
                      <a:pt x="18" y="46"/>
                    </a:cubicBezTo>
                    <a:cubicBezTo>
                      <a:pt x="18" y="46"/>
                      <a:pt x="18" y="47"/>
                      <a:pt x="18" y="47"/>
                    </a:cubicBezTo>
                    <a:cubicBezTo>
                      <a:pt x="18" y="47"/>
                      <a:pt x="18" y="48"/>
                      <a:pt x="18" y="48"/>
                    </a:cubicBezTo>
                    <a:cubicBezTo>
                      <a:pt x="18" y="49"/>
                      <a:pt x="18" y="49"/>
                      <a:pt x="18" y="50"/>
                    </a:cubicBezTo>
                    <a:cubicBezTo>
                      <a:pt x="18" y="50"/>
                      <a:pt x="18" y="50"/>
                      <a:pt x="18" y="50"/>
                    </a:cubicBezTo>
                    <a:cubicBezTo>
                      <a:pt x="18" y="50"/>
                      <a:pt x="19" y="51"/>
                      <a:pt x="19" y="51"/>
                    </a:cubicBezTo>
                    <a:cubicBezTo>
                      <a:pt x="20" y="51"/>
                      <a:pt x="20" y="51"/>
                      <a:pt x="20" y="52"/>
                    </a:cubicBezTo>
                    <a:cubicBezTo>
                      <a:pt x="20" y="52"/>
                      <a:pt x="20" y="53"/>
                      <a:pt x="20" y="5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21" name="Freeform 34">
                <a:extLst>
                  <a:ext uri="{FF2B5EF4-FFF2-40B4-BE49-F238E27FC236}">
                    <a16:creationId xmlns:a16="http://schemas.microsoft.com/office/drawing/2014/main" id="{F3D7B419-A614-4C46-A42D-965CA6F076DC}"/>
                  </a:ext>
                </a:extLst>
              </p:cNvPr>
              <p:cNvSpPr>
                <a:spLocks/>
              </p:cNvSpPr>
              <p:nvPr/>
            </p:nvSpPr>
            <p:spPr bwMode="auto">
              <a:xfrm>
                <a:off x="4187825" y="3794125"/>
                <a:ext cx="111125" cy="163513"/>
              </a:xfrm>
              <a:custGeom>
                <a:avLst/>
                <a:gdLst>
                  <a:gd name="T0" fmla="*/ 47 w 48"/>
                  <a:gd name="T1" fmla="*/ 58 h 71"/>
                  <a:gd name="T2" fmla="*/ 43 w 48"/>
                  <a:gd name="T3" fmla="*/ 57 h 71"/>
                  <a:gd name="T4" fmla="*/ 38 w 48"/>
                  <a:gd name="T5" fmla="*/ 57 h 71"/>
                  <a:gd name="T6" fmla="*/ 41 w 48"/>
                  <a:gd name="T7" fmla="*/ 59 h 71"/>
                  <a:gd name="T8" fmla="*/ 30 w 48"/>
                  <a:gd name="T9" fmla="*/ 63 h 71"/>
                  <a:gd name="T10" fmla="*/ 18 w 48"/>
                  <a:gd name="T11" fmla="*/ 67 h 71"/>
                  <a:gd name="T12" fmla="*/ 7 w 48"/>
                  <a:gd name="T13" fmla="*/ 69 h 71"/>
                  <a:gd name="T14" fmla="*/ 7 w 48"/>
                  <a:gd name="T15" fmla="*/ 66 h 71"/>
                  <a:gd name="T16" fmla="*/ 7 w 48"/>
                  <a:gd name="T17" fmla="*/ 66 h 71"/>
                  <a:gd name="T18" fmla="*/ 3 w 48"/>
                  <a:gd name="T19" fmla="*/ 60 h 71"/>
                  <a:gd name="T20" fmla="*/ 2 w 48"/>
                  <a:gd name="T21" fmla="*/ 56 h 71"/>
                  <a:gd name="T22" fmla="*/ 1 w 48"/>
                  <a:gd name="T23" fmla="*/ 46 h 71"/>
                  <a:gd name="T24" fmla="*/ 7 w 48"/>
                  <a:gd name="T25" fmla="*/ 35 h 71"/>
                  <a:gd name="T26" fmla="*/ 9 w 48"/>
                  <a:gd name="T27" fmla="*/ 30 h 71"/>
                  <a:gd name="T28" fmla="*/ 6 w 48"/>
                  <a:gd name="T29" fmla="*/ 24 h 71"/>
                  <a:gd name="T30" fmla="*/ 5 w 48"/>
                  <a:gd name="T31" fmla="*/ 18 h 71"/>
                  <a:gd name="T32" fmla="*/ 6 w 48"/>
                  <a:gd name="T33" fmla="*/ 15 h 71"/>
                  <a:gd name="T34" fmla="*/ 4 w 48"/>
                  <a:gd name="T35" fmla="*/ 9 h 71"/>
                  <a:gd name="T36" fmla="*/ 4 w 48"/>
                  <a:gd name="T37" fmla="*/ 5 h 71"/>
                  <a:gd name="T38" fmla="*/ 4 w 48"/>
                  <a:gd name="T39" fmla="*/ 4 h 71"/>
                  <a:gd name="T40" fmla="*/ 12 w 48"/>
                  <a:gd name="T41" fmla="*/ 2 h 71"/>
                  <a:gd name="T42" fmla="*/ 23 w 48"/>
                  <a:gd name="T43" fmla="*/ 2 h 71"/>
                  <a:gd name="T44" fmla="*/ 31 w 48"/>
                  <a:gd name="T45" fmla="*/ 1 h 71"/>
                  <a:gd name="T46" fmla="*/ 36 w 48"/>
                  <a:gd name="T47" fmla="*/ 0 h 71"/>
                  <a:gd name="T48" fmla="*/ 35 w 48"/>
                  <a:gd name="T49" fmla="*/ 7 h 71"/>
                  <a:gd name="T50" fmla="*/ 39 w 48"/>
                  <a:gd name="T51" fmla="*/ 10 h 71"/>
                  <a:gd name="T52" fmla="*/ 39 w 48"/>
                  <a:gd name="T53" fmla="*/ 13 h 71"/>
                  <a:gd name="T54" fmla="*/ 39 w 48"/>
                  <a:gd name="T55" fmla="*/ 18 h 71"/>
                  <a:gd name="T56" fmla="*/ 40 w 48"/>
                  <a:gd name="T57" fmla="*/ 24 h 71"/>
                  <a:gd name="T58" fmla="*/ 41 w 48"/>
                  <a:gd name="T59" fmla="*/ 30 h 71"/>
                  <a:gd name="T60" fmla="*/ 41 w 48"/>
                  <a:gd name="T61" fmla="*/ 38 h 71"/>
                  <a:gd name="T62" fmla="*/ 41 w 48"/>
                  <a:gd name="T63" fmla="*/ 42 h 71"/>
                  <a:gd name="T64" fmla="*/ 42 w 48"/>
                  <a:gd name="T65" fmla="*/ 45 h 71"/>
                  <a:gd name="T66" fmla="*/ 43 w 48"/>
                  <a:gd name="T67" fmla="*/ 51 h 71"/>
                  <a:gd name="T68" fmla="*/ 47 w 48"/>
                  <a:gd name="T69" fmla="*/ 5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 h="71">
                    <a:moveTo>
                      <a:pt x="48" y="56"/>
                    </a:moveTo>
                    <a:cubicBezTo>
                      <a:pt x="48" y="57"/>
                      <a:pt x="48" y="58"/>
                      <a:pt x="47" y="58"/>
                    </a:cubicBezTo>
                    <a:cubicBezTo>
                      <a:pt x="46" y="59"/>
                      <a:pt x="45" y="59"/>
                      <a:pt x="44" y="59"/>
                    </a:cubicBezTo>
                    <a:cubicBezTo>
                      <a:pt x="44" y="59"/>
                      <a:pt x="43" y="58"/>
                      <a:pt x="43" y="57"/>
                    </a:cubicBezTo>
                    <a:cubicBezTo>
                      <a:pt x="42" y="56"/>
                      <a:pt x="39" y="56"/>
                      <a:pt x="38" y="56"/>
                    </a:cubicBezTo>
                    <a:cubicBezTo>
                      <a:pt x="38" y="56"/>
                      <a:pt x="37" y="57"/>
                      <a:pt x="38" y="57"/>
                    </a:cubicBezTo>
                    <a:cubicBezTo>
                      <a:pt x="39" y="57"/>
                      <a:pt x="40" y="58"/>
                      <a:pt x="40" y="58"/>
                    </a:cubicBezTo>
                    <a:cubicBezTo>
                      <a:pt x="41" y="58"/>
                      <a:pt x="41" y="59"/>
                      <a:pt x="41" y="59"/>
                    </a:cubicBezTo>
                    <a:cubicBezTo>
                      <a:pt x="41" y="59"/>
                      <a:pt x="38" y="60"/>
                      <a:pt x="36" y="61"/>
                    </a:cubicBezTo>
                    <a:cubicBezTo>
                      <a:pt x="33" y="61"/>
                      <a:pt x="31" y="62"/>
                      <a:pt x="30" y="63"/>
                    </a:cubicBezTo>
                    <a:cubicBezTo>
                      <a:pt x="28" y="64"/>
                      <a:pt x="27" y="65"/>
                      <a:pt x="26" y="65"/>
                    </a:cubicBezTo>
                    <a:cubicBezTo>
                      <a:pt x="25" y="66"/>
                      <a:pt x="19" y="67"/>
                      <a:pt x="18" y="67"/>
                    </a:cubicBezTo>
                    <a:cubicBezTo>
                      <a:pt x="17" y="67"/>
                      <a:pt x="14" y="71"/>
                      <a:pt x="13" y="71"/>
                    </a:cubicBezTo>
                    <a:cubicBezTo>
                      <a:pt x="12" y="70"/>
                      <a:pt x="9" y="70"/>
                      <a:pt x="7" y="69"/>
                    </a:cubicBezTo>
                    <a:cubicBezTo>
                      <a:pt x="7" y="68"/>
                      <a:pt x="6" y="68"/>
                      <a:pt x="5" y="68"/>
                    </a:cubicBezTo>
                    <a:cubicBezTo>
                      <a:pt x="6" y="67"/>
                      <a:pt x="7" y="66"/>
                      <a:pt x="7" y="66"/>
                    </a:cubicBezTo>
                    <a:cubicBezTo>
                      <a:pt x="7" y="66"/>
                      <a:pt x="7" y="66"/>
                      <a:pt x="7" y="66"/>
                    </a:cubicBezTo>
                    <a:cubicBezTo>
                      <a:pt x="7" y="66"/>
                      <a:pt x="7" y="66"/>
                      <a:pt x="7" y="66"/>
                    </a:cubicBezTo>
                    <a:cubicBezTo>
                      <a:pt x="7" y="65"/>
                      <a:pt x="8" y="63"/>
                      <a:pt x="6" y="62"/>
                    </a:cubicBezTo>
                    <a:cubicBezTo>
                      <a:pt x="5" y="61"/>
                      <a:pt x="4" y="61"/>
                      <a:pt x="3" y="60"/>
                    </a:cubicBezTo>
                    <a:cubicBezTo>
                      <a:pt x="3" y="60"/>
                      <a:pt x="2" y="59"/>
                      <a:pt x="2" y="58"/>
                    </a:cubicBezTo>
                    <a:cubicBezTo>
                      <a:pt x="2" y="57"/>
                      <a:pt x="2" y="57"/>
                      <a:pt x="2" y="56"/>
                    </a:cubicBezTo>
                    <a:cubicBezTo>
                      <a:pt x="1" y="54"/>
                      <a:pt x="0" y="50"/>
                      <a:pt x="0" y="49"/>
                    </a:cubicBezTo>
                    <a:cubicBezTo>
                      <a:pt x="0" y="49"/>
                      <a:pt x="1" y="48"/>
                      <a:pt x="1" y="46"/>
                    </a:cubicBezTo>
                    <a:cubicBezTo>
                      <a:pt x="3" y="43"/>
                      <a:pt x="4" y="40"/>
                      <a:pt x="5" y="38"/>
                    </a:cubicBezTo>
                    <a:cubicBezTo>
                      <a:pt x="5" y="37"/>
                      <a:pt x="6" y="36"/>
                      <a:pt x="7" y="35"/>
                    </a:cubicBezTo>
                    <a:cubicBezTo>
                      <a:pt x="8" y="34"/>
                      <a:pt x="9" y="33"/>
                      <a:pt x="9" y="32"/>
                    </a:cubicBezTo>
                    <a:cubicBezTo>
                      <a:pt x="9" y="32"/>
                      <a:pt x="9" y="31"/>
                      <a:pt x="9" y="30"/>
                    </a:cubicBezTo>
                    <a:cubicBezTo>
                      <a:pt x="9" y="28"/>
                      <a:pt x="9" y="27"/>
                      <a:pt x="8" y="26"/>
                    </a:cubicBezTo>
                    <a:cubicBezTo>
                      <a:pt x="8" y="26"/>
                      <a:pt x="7" y="25"/>
                      <a:pt x="6" y="24"/>
                    </a:cubicBezTo>
                    <a:cubicBezTo>
                      <a:pt x="6" y="23"/>
                      <a:pt x="6" y="23"/>
                      <a:pt x="6" y="22"/>
                    </a:cubicBezTo>
                    <a:cubicBezTo>
                      <a:pt x="6" y="22"/>
                      <a:pt x="5" y="20"/>
                      <a:pt x="5" y="18"/>
                    </a:cubicBezTo>
                    <a:cubicBezTo>
                      <a:pt x="5" y="18"/>
                      <a:pt x="4" y="18"/>
                      <a:pt x="4" y="17"/>
                    </a:cubicBezTo>
                    <a:cubicBezTo>
                      <a:pt x="4" y="17"/>
                      <a:pt x="5" y="16"/>
                      <a:pt x="6" y="15"/>
                    </a:cubicBezTo>
                    <a:cubicBezTo>
                      <a:pt x="6" y="13"/>
                      <a:pt x="6" y="12"/>
                      <a:pt x="5" y="10"/>
                    </a:cubicBezTo>
                    <a:cubicBezTo>
                      <a:pt x="5" y="10"/>
                      <a:pt x="5" y="10"/>
                      <a:pt x="4" y="9"/>
                    </a:cubicBezTo>
                    <a:cubicBezTo>
                      <a:pt x="4" y="8"/>
                      <a:pt x="4" y="8"/>
                      <a:pt x="4" y="7"/>
                    </a:cubicBezTo>
                    <a:cubicBezTo>
                      <a:pt x="4" y="6"/>
                      <a:pt x="4" y="6"/>
                      <a:pt x="4" y="5"/>
                    </a:cubicBezTo>
                    <a:cubicBezTo>
                      <a:pt x="4" y="5"/>
                      <a:pt x="4" y="5"/>
                      <a:pt x="4" y="5"/>
                    </a:cubicBezTo>
                    <a:cubicBezTo>
                      <a:pt x="4" y="5"/>
                      <a:pt x="4" y="4"/>
                      <a:pt x="4" y="4"/>
                    </a:cubicBezTo>
                    <a:cubicBezTo>
                      <a:pt x="5" y="3"/>
                      <a:pt x="5" y="3"/>
                      <a:pt x="5" y="2"/>
                    </a:cubicBezTo>
                    <a:cubicBezTo>
                      <a:pt x="6" y="2"/>
                      <a:pt x="9" y="2"/>
                      <a:pt x="12" y="2"/>
                    </a:cubicBezTo>
                    <a:cubicBezTo>
                      <a:pt x="14" y="2"/>
                      <a:pt x="14" y="2"/>
                      <a:pt x="14" y="2"/>
                    </a:cubicBezTo>
                    <a:cubicBezTo>
                      <a:pt x="15" y="2"/>
                      <a:pt x="20" y="2"/>
                      <a:pt x="23" y="2"/>
                    </a:cubicBezTo>
                    <a:cubicBezTo>
                      <a:pt x="26" y="2"/>
                      <a:pt x="28" y="2"/>
                      <a:pt x="29" y="2"/>
                    </a:cubicBezTo>
                    <a:cubicBezTo>
                      <a:pt x="30" y="2"/>
                      <a:pt x="30" y="2"/>
                      <a:pt x="31" y="1"/>
                    </a:cubicBezTo>
                    <a:cubicBezTo>
                      <a:pt x="31" y="1"/>
                      <a:pt x="32" y="0"/>
                      <a:pt x="33" y="0"/>
                    </a:cubicBezTo>
                    <a:cubicBezTo>
                      <a:pt x="33" y="0"/>
                      <a:pt x="35" y="0"/>
                      <a:pt x="36" y="0"/>
                    </a:cubicBezTo>
                    <a:cubicBezTo>
                      <a:pt x="36" y="2"/>
                      <a:pt x="35" y="3"/>
                      <a:pt x="34" y="4"/>
                    </a:cubicBezTo>
                    <a:cubicBezTo>
                      <a:pt x="34" y="5"/>
                      <a:pt x="35" y="6"/>
                      <a:pt x="35" y="7"/>
                    </a:cubicBezTo>
                    <a:cubicBezTo>
                      <a:pt x="36" y="7"/>
                      <a:pt x="38" y="8"/>
                      <a:pt x="39" y="8"/>
                    </a:cubicBezTo>
                    <a:cubicBezTo>
                      <a:pt x="39" y="9"/>
                      <a:pt x="39" y="9"/>
                      <a:pt x="39" y="10"/>
                    </a:cubicBezTo>
                    <a:cubicBezTo>
                      <a:pt x="39" y="10"/>
                      <a:pt x="40" y="10"/>
                      <a:pt x="40" y="10"/>
                    </a:cubicBezTo>
                    <a:cubicBezTo>
                      <a:pt x="40" y="11"/>
                      <a:pt x="39" y="12"/>
                      <a:pt x="39" y="13"/>
                    </a:cubicBezTo>
                    <a:cubicBezTo>
                      <a:pt x="39" y="15"/>
                      <a:pt x="39" y="16"/>
                      <a:pt x="39" y="17"/>
                    </a:cubicBezTo>
                    <a:cubicBezTo>
                      <a:pt x="39" y="17"/>
                      <a:pt x="39" y="18"/>
                      <a:pt x="39" y="18"/>
                    </a:cubicBezTo>
                    <a:cubicBezTo>
                      <a:pt x="39" y="19"/>
                      <a:pt x="39" y="20"/>
                      <a:pt x="39" y="20"/>
                    </a:cubicBezTo>
                    <a:cubicBezTo>
                      <a:pt x="40" y="21"/>
                      <a:pt x="40" y="22"/>
                      <a:pt x="40" y="24"/>
                    </a:cubicBezTo>
                    <a:cubicBezTo>
                      <a:pt x="40" y="25"/>
                      <a:pt x="40" y="26"/>
                      <a:pt x="41" y="26"/>
                    </a:cubicBezTo>
                    <a:cubicBezTo>
                      <a:pt x="41" y="27"/>
                      <a:pt x="41" y="29"/>
                      <a:pt x="41" y="30"/>
                    </a:cubicBezTo>
                    <a:cubicBezTo>
                      <a:pt x="42" y="32"/>
                      <a:pt x="42" y="34"/>
                      <a:pt x="42" y="35"/>
                    </a:cubicBezTo>
                    <a:cubicBezTo>
                      <a:pt x="42" y="36"/>
                      <a:pt x="41" y="37"/>
                      <a:pt x="41" y="38"/>
                    </a:cubicBezTo>
                    <a:cubicBezTo>
                      <a:pt x="41" y="39"/>
                      <a:pt x="40" y="39"/>
                      <a:pt x="40" y="40"/>
                    </a:cubicBezTo>
                    <a:cubicBezTo>
                      <a:pt x="40" y="41"/>
                      <a:pt x="41" y="42"/>
                      <a:pt x="41" y="42"/>
                    </a:cubicBezTo>
                    <a:cubicBezTo>
                      <a:pt x="42" y="43"/>
                      <a:pt x="42" y="43"/>
                      <a:pt x="42" y="43"/>
                    </a:cubicBezTo>
                    <a:cubicBezTo>
                      <a:pt x="42" y="43"/>
                      <a:pt x="42" y="44"/>
                      <a:pt x="42" y="45"/>
                    </a:cubicBezTo>
                    <a:cubicBezTo>
                      <a:pt x="41" y="45"/>
                      <a:pt x="41" y="46"/>
                      <a:pt x="41" y="47"/>
                    </a:cubicBezTo>
                    <a:cubicBezTo>
                      <a:pt x="41" y="48"/>
                      <a:pt x="42" y="50"/>
                      <a:pt x="43" y="51"/>
                    </a:cubicBezTo>
                    <a:cubicBezTo>
                      <a:pt x="43" y="51"/>
                      <a:pt x="43" y="51"/>
                      <a:pt x="43" y="52"/>
                    </a:cubicBezTo>
                    <a:cubicBezTo>
                      <a:pt x="44" y="52"/>
                      <a:pt x="46" y="54"/>
                      <a:pt x="47" y="55"/>
                    </a:cubicBezTo>
                    <a:cubicBezTo>
                      <a:pt x="48" y="56"/>
                      <a:pt x="48" y="56"/>
                      <a:pt x="48" y="5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22" name="Freeform 35">
                <a:extLst>
                  <a:ext uri="{FF2B5EF4-FFF2-40B4-BE49-F238E27FC236}">
                    <a16:creationId xmlns:a16="http://schemas.microsoft.com/office/drawing/2014/main" id="{0F2997D4-72EE-EF41-8F8E-042DA498AAAD}"/>
                  </a:ext>
                </a:extLst>
              </p:cNvPr>
              <p:cNvSpPr>
                <a:spLocks/>
              </p:cNvSpPr>
              <p:nvPr/>
            </p:nvSpPr>
            <p:spPr bwMode="auto">
              <a:xfrm>
                <a:off x="4054475" y="3805238"/>
                <a:ext cx="152400" cy="160338"/>
              </a:xfrm>
              <a:custGeom>
                <a:avLst/>
                <a:gdLst>
                  <a:gd name="T0" fmla="*/ 60 w 66"/>
                  <a:gd name="T1" fmla="*/ 62 h 69"/>
                  <a:gd name="T2" fmla="*/ 57 w 66"/>
                  <a:gd name="T3" fmla="*/ 61 h 69"/>
                  <a:gd name="T4" fmla="*/ 52 w 66"/>
                  <a:gd name="T5" fmla="*/ 58 h 69"/>
                  <a:gd name="T6" fmla="*/ 44 w 66"/>
                  <a:gd name="T7" fmla="*/ 60 h 69"/>
                  <a:gd name="T8" fmla="*/ 35 w 66"/>
                  <a:gd name="T9" fmla="*/ 60 h 69"/>
                  <a:gd name="T10" fmla="*/ 27 w 66"/>
                  <a:gd name="T11" fmla="*/ 63 h 69"/>
                  <a:gd name="T12" fmla="*/ 17 w 66"/>
                  <a:gd name="T13" fmla="*/ 66 h 69"/>
                  <a:gd name="T14" fmla="*/ 11 w 66"/>
                  <a:gd name="T15" fmla="*/ 65 h 69"/>
                  <a:gd name="T16" fmla="*/ 13 w 66"/>
                  <a:gd name="T17" fmla="*/ 60 h 69"/>
                  <a:gd name="T18" fmla="*/ 12 w 66"/>
                  <a:gd name="T19" fmla="*/ 54 h 69"/>
                  <a:gd name="T20" fmla="*/ 6 w 66"/>
                  <a:gd name="T21" fmla="*/ 49 h 69"/>
                  <a:gd name="T22" fmla="*/ 0 w 66"/>
                  <a:gd name="T23" fmla="*/ 47 h 69"/>
                  <a:gd name="T24" fmla="*/ 3 w 66"/>
                  <a:gd name="T25" fmla="*/ 41 h 69"/>
                  <a:gd name="T26" fmla="*/ 1 w 66"/>
                  <a:gd name="T27" fmla="*/ 36 h 69"/>
                  <a:gd name="T28" fmla="*/ 2 w 66"/>
                  <a:gd name="T29" fmla="*/ 36 h 69"/>
                  <a:gd name="T30" fmla="*/ 4 w 66"/>
                  <a:gd name="T31" fmla="*/ 34 h 69"/>
                  <a:gd name="T32" fmla="*/ 5 w 66"/>
                  <a:gd name="T33" fmla="*/ 32 h 69"/>
                  <a:gd name="T34" fmla="*/ 5 w 66"/>
                  <a:gd name="T35" fmla="*/ 28 h 69"/>
                  <a:gd name="T36" fmla="*/ 4 w 66"/>
                  <a:gd name="T37" fmla="*/ 26 h 69"/>
                  <a:gd name="T38" fmla="*/ 7 w 66"/>
                  <a:gd name="T39" fmla="*/ 26 h 69"/>
                  <a:gd name="T40" fmla="*/ 9 w 66"/>
                  <a:gd name="T41" fmla="*/ 26 h 69"/>
                  <a:gd name="T42" fmla="*/ 7 w 66"/>
                  <a:gd name="T43" fmla="*/ 20 h 69"/>
                  <a:gd name="T44" fmla="*/ 9 w 66"/>
                  <a:gd name="T45" fmla="*/ 18 h 69"/>
                  <a:gd name="T46" fmla="*/ 8 w 66"/>
                  <a:gd name="T47" fmla="*/ 14 h 69"/>
                  <a:gd name="T48" fmla="*/ 6 w 66"/>
                  <a:gd name="T49" fmla="*/ 13 h 69"/>
                  <a:gd name="T50" fmla="*/ 4 w 66"/>
                  <a:gd name="T51" fmla="*/ 11 h 69"/>
                  <a:gd name="T52" fmla="*/ 7 w 66"/>
                  <a:gd name="T53" fmla="*/ 5 h 69"/>
                  <a:gd name="T54" fmla="*/ 9 w 66"/>
                  <a:gd name="T55" fmla="*/ 3 h 69"/>
                  <a:gd name="T56" fmla="*/ 10 w 66"/>
                  <a:gd name="T57" fmla="*/ 4 h 69"/>
                  <a:gd name="T58" fmla="*/ 15 w 66"/>
                  <a:gd name="T59" fmla="*/ 6 h 69"/>
                  <a:gd name="T60" fmla="*/ 16 w 66"/>
                  <a:gd name="T61" fmla="*/ 4 h 69"/>
                  <a:gd name="T62" fmla="*/ 16 w 66"/>
                  <a:gd name="T63" fmla="*/ 4 h 69"/>
                  <a:gd name="T64" fmla="*/ 20 w 66"/>
                  <a:gd name="T65" fmla="*/ 4 h 69"/>
                  <a:gd name="T66" fmla="*/ 21 w 66"/>
                  <a:gd name="T67" fmla="*/ 1 h 69"/>
                  <a:gd name="T68" fmla="*/ 24 w 66"/>
                  <a:gd name="T69" fmla="*/ 0 h 69"/>
                  <a:gd name="T70" fmla="*/ 25 w 66"/>
                  <a:gd name="T71" fmla="*/ 4 h 69"/>
                  <a:gd name="T72" fmla="*/ 26 w 66"/>
                  <a:gd name="T73" fmla="*/ 6 h 69"/>
                  <a:gd name="T74" fmla="*/ 30 w 66"/>
                  <a:gd name="T75" fmla="*/ 4 h 69"/>
                  <a:gd name="T76" fmla="*/ 34 w 66"/>
                  <a:gd name="T77" fmla="*/ 4 h 69"/>
                  <a:gd name="T78" fmla="*/ 38 w 66"/>
                  <a:gd name="T79" fmla="*/ 5 h 69"/>
                  <a:gd name="T80" fmla="*/ 41 w 66"/>
                  <a:gd name="T81" fmla="*/ 11 h 69"/>
                  <a:gd name="T82" fmla="*/ 47 w 66"/>
                  <a:gd name="T83" fmla="*/ 12 h 69"/>
                  <a:gd name="T84" fmla="*/ 50 w 66"/>
                  <a:gd name="T85" fmla="*/ 9 h 69"/>
                  <a:gd name="T86" fmla="*/ 59 w 66"/>
                  <a:gd name="T87" fmla="*/ 11 h 69"/>
                  <a:gd name="T88" fmla="*/ 62 w 66"/>
                  <a:gd name="T89" fmla="*/ 14 h 69"/>
                  <a:gd name="T90" fmla="*/ 64 w 66"/>
                  <a:gd name="T91" fmla="*/ 20 h 69"/>
                  <a:gd name="T92" fmla="*/ 66 w 66"/>
                  <a:gd name="T93" fmla="*/ 25 h 69"/>
                  <a:gd name="T94" fmla="*/ 64 w 66"/>
                  <a:gd name="T95" fmla="*/ 30 h 69"/>
                  <a:gd name="T96" fmla="*/ 58 w 66"/>
                  <a:gd name="T97" fmla="*/ 41 h 69"/>
                  <a:gd name="T98" fmla="*/ 59 w 66"/>
                  <a:gd name="T99" fmla="*/ 51 h 69"/>
                  <a:gd name="T100" fmla="*/ 60 w 66"/>
                  <a:gd name="T101" fmla="*/ 56 h 69"/>
                  <a:gd name="T102" fmla="*/ 64 w 66"/>
                  <a:gd name="T103" fmla="*/ 60 h 69"/>
                  <a:gd name="T104" fmla="*/ 64 w 66"/>
                  <a:gd name="T105" fmla="*/ 6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6" h="69">
                    <a:moveTo>
                      <a:pt x="62" y="62"/>
                    </a:moveTo>
                    <a:cubicBezTo>
                      <a:pt x="61" y="62"/>
                      <a:pt x="60" y="62"/>
                      <a:pt x="60" y="62"/>
                    </a:cubicBezTo>
                    <a:cubicBezTo>
                      <a:pt x="60" y="61"/>
                      <a:pt x="60" y="60"/>
                      <a:pt x="59" y="60"/>
                    </a:cubicBezTo>
                    <a:cubicBezTo>
                      <a:pt x="58" y="59"/>
                      <a:pt x="58" y="60"/>
                      <a:pt x="57" y="61"/>
                    </a:cubicBezTo>
                    <a:cubicBezTo>
                      <a:pt x="56" y="62"/>
                      <a:pt x="53" y="61"/>
                      <a:pt x="53" y="60"/>
                    </a:cubicBezTo>
                    <a:cubicBezTo>
                      <a:pt x="53" y="60"/>
                      <a:pt x="52" y="58"/>
                      <a:pt x="52" y="58"/>
                    </a:cubicBezTo>
                    <a:cubicBezTo>
                      <a:pt x="51" y="59"/>
                      <a:pt x="51" y="60"/>
                      <a:pt x="49" y="60"/>
                    </a:cubicBezTo>
                    <a:cubicBezTo>
                      <a:pt x="48" y="60"/>
                      <a:pt x="45" y="59"/>
                      <a:pt x="44" y="60"/>
                    </a:cubicBezTo>
                    <a:cubicBezTo>
                      <a:pt x="42" y="60"/>
                      <a:pt x="42" y="60"/>
                      <a:pt x="40" y="61"/>
                    </a:cubicBezTo>
                    <a:cubicBezTo>
                      <a:pt x="39" y="61"/>
                      <a:pt x="36" y="60"/>
                      <a:pt x="35" y="60"/>
                    </a:cubicBezTo>
                    <a:cubicBezTo>
                      <a:pt x="34" y="61"/>
                      <a:pt x="35" y="61"/>
                      <a:pt x="34" y="61"/>
                    </a:cubicBezTo>
                    <a:cubicBezTo>
                      <a:pt x="32" y="62"/>
                      <a:pt x="28" y="62"/>
                      <a:pt x="27" y="63"/>
                    </a:cubicBezTo>
                    <a:cubicBezTo>
                      <a:pt x="26" y="63"/>
                      <a:pt x="25" y="64"/>
                      <a:pt x="24" y="64"/>
                    </a:cubicBezTo>
                    <a:cubicBezTo>
                      <a:pt x="23" y="65"/>
                      <a:pt x="18" y="66"/>
                      <a:pt x="17" y="66"/>
                    </a:cubicBezTo>
                    <a:cubicBezTo>
                      <a:pt x="17" y="67"/>
                      <a:pt x="14" y="68"/>
                      <a:pt x="12" y="69"/>
                    </a:cubicBezTo>
                    <a:cubicBezTo>
                      <a:pt x="11" y="68"/>
                      <a:pt x="11" y="66"/>
                      <a:pt x="11" y="65"/>
                    </a:cubicBezTo>
                    <a:cubicBezTo>
                      <a:pt x="11" y="65"/>
                      <a:pt x="11" y="64"/>
                      <a:pt x="12" y="64"/>
                    </a:cubicBezTo>
                    <a:cubicBezTo>
                      <a:pt x="12" y="63"/>
                      <a:pt x="12" y="62"/>
                      <a:pt x="13" y="60"/>
                    </a:cubicBezTo>
                    <a:cubicBezTo>
                      <a:pt x="13" y="60"/>
                      <a:pt x="13" y="59"/>
                      <a:pt x="13" y="58"/>
                    </a:cubicBezTo>
                    <a:cubicBezTo>
                      <a:pt x="13" y="57"/>
                      <a:pt x="13" y="55"/>
                      <a:pt x="12" y="54"/>
                    </a:cubicBezTo>
                    <a:cubicBezTo>
                      <a:pt x="11" y="53"/>
                      <a:pt x="11" y="53"/>
                      <a:pt x="11" y="53"/>
                    </a:cubicBezTo>
                    <a:cubicBezTo>
                      <a:pt x="10" y="51"/>
                      <a:pt x="8" y="49"/>
                      <a:pt x="6" y="49"/>
                    </a:cubicBezTo>
                    <a:cubicBezTo>
                      <a:pt x="6" y="49"/>
                      <a:pt x="5" y="49"/>
                      <a:pt x="5" y="49"/>
                    </a:cubicBezTo>
                    <a:cubicBezTo>
                      <a:pt x="3" y="49"/>
                      <a:pt x="1" y="49"/>
                      <a:pt x="0" y="47"/>
                    </a:cubicBezTo>
                    <a:cubicBezTo>
                      <a:pt x="0" y="47"/>
                      <a:pt x="1" y="46"/>
                      <a:pt x="2" y="45"/>
                    </a:cubicBezTo>
                    <a:cubicBezTo>
                      <a:pt x="3" y="43"/>
                      <a:pt x="4" y="42"/>
                      <a:pt x="3" y="41"/>
                    </a:cubicBezTo>
                    <a:cubicBezTo>
                      <a:pt x="3" y="40"/>
                      <a:pt x="3" y="39"/>
                      <a:pt x="2" y="38"/>
                    </a:cubicBezTo>
                    <a:cubicBezTo>
                      <a:pt x="2" y="37"/>
                      <a:pt x="2" y="36"/>
                      <a:pt x="1" y="36"/>
                    </a:cubicBezTo>
                    <a:cubicBezTo>
                      <a:pt x="1" y="36"/>
                      <a:pt x="1" y="36"/>
                      <a:pt x="1" y="36"/>
                    </a:cubicBezTo>
                    <a:cubicBezTo>
                      <a:pt x="2" y="36"/>
                      <a:pt x="2" y="36"/>
                      <a:pt x="2" y="36"/>
                    </a:cubicBezTo>
                    <a:cubicBezTo>
                      <a:pt x="3" y="36"/>
                      <a:pt x="3" y="35"/>
                      <a:pt x="3" y="34"/>
                    </a:cubicBezTo>
                    <a:cubicBezTo>
                      <a:pt x="3" y="34"/>
                      <a:pt x="4" y="34"/>
                      <a:pt x="4" y="34"/>
                    </a:cubicBezTo>
                    <a:cubicBezTo>
                      <a:pt x="4" y="33"/>
                      <a:pt x="4" y="33"/>
                      <a:pt x="4" y="33"/>
                    </a:cubicBezTo>
                    <a:cubicBezTo>
                      <a:pt x="4" y="32"/>
                      <a:pt x="5" y="32"/>
                      <a:pt x="5" y="32"/>
                    </a:cubicBezTo>
                    <a:cubicBezTo>
                      <a:pt x="5" y="31"/>
                      <a:pt x="5" y="31"/>
                      <a:pt x="6" y="30"/>
                    </a:cubicBezTo>
                    <a:cubicBezTo>
                      <a:pt x="6" y="29"/>
                      <a:pt x="6" y="29"/>
                      <a:pt x="5" y="28"/>
                    </a:cubicBezTo>
                    <a:cubicBezTo>
                      <a:pt x="5" y="28"/>
                      <a:pt x="5" y="27"/>
                      <a:pt x="5" y="27"/>
                    </a:cubicBezTo>
                    <a:cubicBezTo>
                      <a:pt x="4" y="26"/>
                      <a:pt x="4" y="26"/>
                      <a:pt x="4" y="26"/>
                    </a:cubicBezTo>
                    <a:cubicBezTo>
                      <a:pt x="4" y="26"/>
                      <a:pt x="4" y="26"/>
                      <a:pt x="4" y="26"/>
                    </a:cubicBezTo>
                    <a:cubicBezTo>
                      <a:pt x="5" y="26"/>
                      <a:pt x="6" y="26"/>
                      <a:pt x="7" y="26"/>
                    </a:cubicBezTo>
                    <a:cubicBezTo>
                      <a:pt x="8" y="26"/>
                      <a:pt x="8" y="26"/>
                      <a:pt x="9" y="26"/>
                    </a:cubicBezTo>
                    <a:cubicBezTo>
                      <a:pt x="9" y="26"/>
                      <a:pt x="9" y="26"/>
                      <a:pt x="9" y="26"/>
                    </a:cubicBezTo>
                    <a:cubicBezTo>
                      <a:pt x="9" y="25"/>
                      <a:pt x="9" y="25"/>
                      <a:pt x="9" y="24"/>
                    </a:cubicBezTo>
                    <a:cubicBezTo>
                      <a:pt x="8" y="23"/>
                      <a:pt x="7" y="21"/>
                      <a:pt x="7" y="20"/>
                    </a:cubicBezTo>
                    <a:cubicBezTo>
                      <a:pt x="7" y="20"/>
                      <a:pt x="7" y="20"/>
                      <a:pt x="8" y="19"/>
                    </a:cubicBezTo>
                    <a:cubicBezTo>
                      <a:pt x="8" y="19"/>
                      <a:pt x="9" y="19"/>
                      <a:pt x="9" y="18"/>
                    </a:cubicBezTo>
                    <a:cubicBezTo>
                      <a:pt x="9" y="17"/>
                      <a:pt x="9" y="17"/>
                      <a:pt x="9" y="16"/>
                    </a:cubicBezTo>
                    <a:cubicBezTo>
                      <a:pt x="8" y="15"/>
                      <a:pt x="8" y="15"/>
                      <a:pt x="8" y="14"/>
                    </a:cubicBezTo>
                    <a:cubicBezTo>
                      <a:pt x="7" y="14"/>
                      <a:pt x="6" y="13"/>
                      <a:pt x="6" y="13"/>
                    </a:cubicBezTo>
                    <a:cubicBezTo>
                      <a:pt x="6" y="13"/>
                      <a:pt x="6" y="13"/>
                      <a:pt x="6" y="13"/>
                    </a:cubicBezTo>
                    <a:cubicBezTo>
                      <a:pt x="5" y="13"/>
                      <a:pt x="5" y="12"/>
                      <a:pt x="4" y="12"/>
                    </a:cubicBezTo>
                    <a:cubicBezTo>
                      <a:pt x="4" y="12"/>
                      <a:pt x="4" y="11"/>
                      <a:pt x="4" y="11"/>
                    </a:cubicBezTo>
                    <a:cubicBezTo>
                      <a:pt x="4" y="10"/>
                      <a:pt x="4" y="9"/>
                      <a:pt x="4" y="8"/>
                    </a:cubicBezTo>
                    <a:cubicBezTo>
                      <a:pt x="4" y="7"/>
                      <a:pt x="6" y="6"/>
                      <a:pt x="7" y="5"/>
                    </a:cubicBezTo>
                    <a:cubicBezTo>
                      <a:pt x="8" y="4"/>
                      <a:pt x="9" y="4"/>
                      <a:pt x="9" y="3"/>
                    </a:cubicBezTo>
                    <a:cubicBezTo>
                      <a:pt x="9" y="3"/>
                      <a:pt x="9" y="3"/>
                      <a:pt x="9" y="3"/>
                    </a:cubicBezTo>
                    <a:cubicBezTo>
                      <a:pt x="9" y="3"/>
                      <a:pt x="10" y="4"/>
                      <a:pt x="10" y="4"/>
                    </a:cubicBezTo>
                    <a:cubicBezTo>
                      <a:pt x="10" y="4"/>
                      <a:pt x="10" y="4"/>
                      <a:pt x="10" y="4"/>
                    </a:cubicBezTo>
                    <a:cubicBezTo>
                      <a:pt x="11" y="4"/>
                      <a:pt x="11" y="4"/>
                      <a:pt x="12" y="5"/>
                    </a:cubicBezTo>
                    <a:cubicBezTo>
                      <a:pt x="13" y="6"/>
                      <a:pt x="15" y="6"/>
                      <a:pt x="15" y="6"/>
                    </a:cubicBezTo>
                    <a:cubicBezTo>
                      <a:pt x="16" y="6"/>
                      <a:pt x="17" y="6"/>
                      <a:pt x="17" y="5"/>
                    </a:cubicBezTo>
                    <a:cubicBezTo>
                      <a:pt x="17" y="5"/>
                      <a:pt x="17" y="5"/>
                      <a:pt x="16" y="4"/>
                    </a:cubicBezTo>
                    <a:cubicBezTo>
                      <a:pt x="16" y="4"/>
                      <a:pt x="16" y="4"/>
                      <a:pt x="16" y="4"/>
                    </a:cubicBezTo>
                    <a:cubicBezTo>
                      <a:pt x="16" y="4"/>
                      <a:pt x="16" y="4"/>
                      <a:pt x="16" y="4"/>
                    </a:cubicBezTo>
                    <a:cubicBezTo>
                      <a:pt x="16" y="4"/>
                      <a:pt x="17" y="4"/>
                      <a:pt x="17" y="4"/>
                    </a:cubicBezTo>
                    <a:cubicBezTo>
                      <a:pt x="18" y="4"/>
                      <a:pt x="19" y="4"/>
                      <a:pt x="20" y="4"/>
                    </a:cubicBezTo>
                    <a:cubicBezTo>
                      <a:pt x="21" y="3"/>
                      <a:pt x="21" y="3"/>
                      <a:pt x="21" y="2"/>
                    </a:cubicBezTo>
                    <a:cubicBezTo>
                      <a:pt x="21" y="2"/>
                      <a:pt x="21" y="1"/>
                      <a:pt x="21" y="1"/>
                    </a:cubicBezTo>
                    <a:cubicBezTo>
                      <a:pt x="21" y="1"/>
                      <a:pt x="23" y="0"/>
                      <a:pt x="24" y="0"/>
                    </a:cubicBezTo>
                    <a:cubicBezTo>
                      <a:pt x="24" y="0"/>
                      <a:pt x="24" y="0"/>
                      <a:pt x="24" y="0"/>
                    </a:cubicBezTo>
                    <a:cubicBezTo>
                      <a:pt x="24" y="0"/>
                      <a:pt x="25" y="1"/>
                      <a:pt x="25" y="1"/>
                    </a:cubicBezTo>
                    <a:cubicBezTo>
                      <a:pt x="25" y="2"/>
                      <a:pt x="25" y="3"/>
                      <a:pt x="25" y="4"/>
                    </a:cubicBezTo>
                    <a:cubicBezTo>
                      <a:pt x="25" y="4"/>
                      <a:pt x="25" y="5"/>
                      <a:pt x="25" y="5"/>
                    </a:cubicBezTo>
                    <a:cubicBezTo>
                      <a:pt x="25" y="5"/>
                      <a:pt x="25" y="6"/>
                      <a:pt x="26" y="6"/>
                    </a:cubicBezTo>
                    <a:cubicBezTo>
                      <a:pt x="27" y="6"/>
                      <a:pt x="27" y="6"/>
                      <a:pt x="28" y="6"/>
                    </a:cubicBezTo>
                    <a:cubicBezTo>
                      <a:pt x="29" y="6"/>
                      <a:pt x="29" y="5"/>
                      <a:pt x="30" y="4"/>
                    </a:cubicBezTo>
                    <a:cubicBezTo>
                      <a:pt x="30" y="4"/>
                      <a:pt x="30" y="3"/>
                      <a:pt x="30" y="3"/>
                    </a:cubicBezTo>
                    <a:cubicBezTo>
                      <a:pt x="30" y="3"/>
                      <a:pt x="32" y="3"/>
                      <a:pt x="34" y="4"/>
                    </a:cubicBezTo>
                    <a:cubicBezTo>
                      <a:pt x="35" y="4"/>
                      <a:pt x="36" y="4"/>
                      <a:pt x="37" y="4"/>
                    </a:cubicBezTo>
                    <a:cubicBezTo>
                      <a:pt x="37" y="4"/>
                      <a:pt x="37" y="5"/>
                      <a:pt x="38" y="5"/>
                    </a:cubicBezTo>
                    <a:cubicBezTo>
                      <a:pt x="38" y="7"/>
                      <a:pt x="39" y="8"/>
                      <a:pt x="39" y="9"/>
                    </a:cubicBezTo>
                    <a:cubicBezTo>
                      <a:pt x="39" y="10"/>
                      <a:pt x="40" y="10"/>
                      <a:pt x="41" y="11"/>
                    </a:cubicBezTo>
                    <a:cubicBezTo>
                      <a:pt x="43" y="12"/>
                      <a:pt x="45" y="12"/>
                      <a:pt x="45" y="13"/>
                    </a:cubicBezTo>
                    <a:cubicBezTo>
                      <a:pt x="46" y="13"/>
                      <a:pt x="47" y="12"/>
                      <a:pt x="47" y="12"/>
                    </a:cubicBezTo>
                    <a:cubicBezTo>
                      <a:pt x="48" y="11"/>
                      <a:pt x="48" y="10"/>
                      <a:pt x="48" y="10"/>
                    </a:cubicBezTo>
                    <a:cubicBezTo>
                      <a:pt x="48" y="10"/>
                      <a:pt x="49" y="9"/>
                      <a:pt x="50" y="9"/>
                    </a:cubicBezTo>
                    <a:cubicBezTo>
                      <a:pt x="52" y="9"/>
                      <a:pt x="55" y="9"/>
                      <a:pt x="56" y="9"/>
                    </a:cubicBezTo>
                    <a:cubicBezTo>
                      <a:pt x="57" y="9"/>
                      <a:pt x="58" y="10"/>
                      <a:pt x="59" y="11"/>
                    </a:cubicBezTo>
                    <a:cubicBezTo>
                      <a:pt x="60" y="11"/>
                      <a:pt x="60" y="11"/>
                      <a:pt x="60" y="11"/>
                    </a:cubicBezTo>
                    <a:cubicBezTo>
                      <a:pt x="61" y="12"/>
                      <a:pt x="61" y="13"/>
                      <a:pt x="62" y="14"/>
                    </a:cubicBezTo>
                    <a:cubicBezTo>
                      <a:pt x="62" y="15"/>
                      <a:pt x="63" y="17"/>
                      <a:pt x="63" y="17"/>
                    </a:cubicBezTo>
                    <a:cubicBezTo>
                      <a:pt x="63" y="18"/>
                      <a:pt x="63" y="19"/>
                      <a:pt x="64" y="20"/>
                    </a:cubicBezTo>
                    <a:cubicBezTo>
                      <a:pt x="64" y="21"/>
                      <a:pt x="65" y="21"/>
                      <a:pt x="65" y="22"/>
                    </a:cubicBezTo>
                    <a:cubicBezTo>
                      <a:pt x="66" y="23"/>
                      <a:pt x="66" y="24"/>
                      <a:pt x="66" y="25"/>
                    </a:cubicBezTo>
                    <a:cubicBezTo>
                      <a:pt x="66" y="26"/>
                      <a:pt x="66" y="27"/>
                      <a:pt x="66" y="27"/>
                    </a:cubicBezTo>
                    <a:cubicBezTo>
                      <a:pt x="66" y="28"/>
                      <a:pt x="65" y="29"/>
                      <a:pt x="64" y="30"/>
                    </a:cubicBezTo>
                    <a:cubicBezTo>
                      <a:pt x="63" y="31"/>
                      <a:pt x="62" y="32"/>
                      <a:pt x="62" y="33"/>
                    </a:cubicBezTo>
                    <a:cubicBezTo>
                      <a:pt x="61" y="34"/>
                      <a:pt x="60" y="38"/>
                      <a:pt x="58" y="41"/>
                    </a:cubicBezTo>
                    <a:cubicBezTo>
                      <a:pt x="58" y="42"/>
                      <a:pt x="57" y="43"/>
                      <a:pt x="57" y="44"/>
                    </a:cubicBezTo>
                    <a:cubicBezTo>
                      <a:pt x="56" y="45"/>
                      <a:pt x="58" y="49"/>
                      <a:pt x="59" y="51"/>
                    </a:cubicBezTo>
                    <a:cubicBezTo>
                      <a:pt x="59" y="52"/>
                      <a:pt x="59" y="53"/>
                      <a:pt x="59" y="53"/>
                    </a:cubicBezTo>
                    <a:cubicBezTo>
                      <a:pt x="59" y="54"/>
                      <a:pt x="60" y="55"/>
                      <a:pt x="60" y="56"/>
                    </a:cubicBezTo>
                    <a:cubicBezTo>
                      <a:pt x="61" y="57"/>
                      <a:pt x="62" y="57"/>
                      <a:pt x="63" y="58"/>
                    </a:cubicBezTo>
                    <a:cubicBezTo>
                      <a:pt x="65" y="59"/>
                      <a:pt x="64" y="60"/>
                      <a:pt x="64" y="60"/>
                    </a:cubicBezTo>
                    <a:cubicBezTo>
                      <a:pt x="64" y="60"/>
                      <a:pt x="64" y="60"/>
                      <a:pt x="64" y="60"/>
                    </a:cubicBezTo>
                    <a:cubicBezTo>
                      <a:pt x="64" y="60"/>
                      <a:pt x="64" y="61"/>
                      <a:pt x="64" y="61"/>
                    </a:cubicBezTo>
                    <a:cubicBezTo>
                      <a:pt x="64" y="61"/>
                      <a:pt x="63" y="62"/>
                      <a:pt x="62" y="6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23" name="Freeform 36">
                <a:extLst>
                  <a:ext uri="{FF2B5EF4-FFF2-40B4-BE49-F238E27FC236}">
                    <a16:creationId xmlns:a16="http://schemas.microsoft.com/office/drawing/2014/main" id="{D2296C42-97E4-2A44-8004-1D79FE669B84}"/>
                  </a:ext>
                </a:extLst>
              </p:cNvPr>
              <p:cNvSpPr>
                <a:spLocks/>
              </p:cNvSpPr>
              <p:nvPr/>
            </p:nvSpPr>
            <p:spPr bwMode="auto">
              <a:xfrm>
                <a:off x="3978275" y="3860800"/>
                <a:ext cx="104775" cy="106363"/>
              </a:xfrm>
              <a:custGeom>
                <a:avLst/>
                <a:gdLst>
                  <a:gd name="T0" fmla="*/ 44 w 45"/>
                  <a:gd name="T1" fmla="*/ 46 h 46"/>
                  <a:gd name="T2" fmla="*/ 43 w 45"/>
                  <a:gd name="T3" fmla="*/ 46 h 46"/>
                  <a:gd name="T4" fmla="*/ 40 w 45"/>
                  <a:gd name="T5" fmla="*/ 44 h 46"/>
                  <a:gd name="T6" fmla="*/ 35 w 45"/>
                  <a:gd name="T7" fmla="*/ 42 h 46"/>
                  <a:gd name="T8" fmla="*/ 28 w 45"/>
                  <a:gd name="T9" fmla="*/ 39 h 46"/>
                  <a:gd name="T10" fmla="*/ 23 w 45"/>
                  <a:gd name="T11" fmla="*/ 36 h 46"/>
                  <a:gd name="T12" fmla="*/ 20 w 45"/>
                  <a:gd name="T13" fmla="*/ 32 h 46"/>
                  <a:gd name="T14" fmla="*/ 14 w 45"/>
                  <a:gd name="T15" fmla="*/ 27 h 46"/>
                  <a:gd name="T16" fmla="*/ 9 w 45"/>
                  <a:gd name="T17" fmla="*/ 25 h 46"/>
                  <a:gd name="T18" fmla="*/ 5 w 45"/>
                  <a:gd name="T19" fmla="*/ 21 h 46"/>
                  <a:gd name="T20" fmla="*/ 1 w 45"/>
                  <a:gd name="T21" fmla="*/ 19 h 46"/>
                  <a:gd name="T22" fmla="*/ 0 w 45"/>
                  <a:gd name="T23" fmla="*/ 18 h 46"/>
                  <a:gd name="T24" fmla="*/ 5 w 45"/>
                  <a:gd name="T25" fmla="*/ 14 h 46"/>
                  <a:gd name="T26" fmla="*/ 7 w 45"/>
                  <a:gd name="T27" fmla="*/ 12 h 46"/>
                  <a:gd name="T28" fmla="*/ 7 w 45"/>
                  <a:gd name="T29" fmla="*/ 12 h 46"/>
                  <a:gd name="T30" fmla="*/ 9 w 45"/>
                  <a:gd name="T31" fmla="*/ 10 h 46"/>
                  <a:gd name="T32" fmla="*/ 10 w 45"/>
                  <a:gd name="T33" fmla="*/ 8 h 46"/>
                  <a:gd name="T34" fmla="*/ 11 w 45"/>
                  <a:gd name="T35" fmla="*/ 5 h 46"/>
                  <a:gd name="T36" fmla="*/ 11 w 45"/>
                  <a:gd name="T37" fmla="*/ 4 h 46"/>
                  <a:gd name="T38" fmla="*/ 15 w 45"/>
                  <a:gd name="T39" fmla="*/ 1 h 46"/>
                  <a:gd name="T40" fmla="*/ 17 w 45"/>
                  <a:gd name="T41" fmla="*/ 1 h 46"/>
                  <a:gd name="T42" fmla="*/ 19 w 45"/>
                  <a:gd name="T43" fmla="*/ 1 h 46"/>
                  <a:gd name="T44" fmla="*/ 20 w 45"/>
                  <a:gd name="T45" fmla="*/ 1 h 46"/>
                  <a:gd name="T46" fmla="*/ 21 w 45"/>
                  <a:gd name="T47" fmla="*/ 2 h 46"/>
                  <a:gd name="T48" fmla="*/ 23 w 45"/>
                  <a:gd name="T49" fmla="*/ 5 h 46"/>
                  <a:gd name="T50" fmla="*/ 23 w 45"/>
                  <a:gd name="T51" fmla="*/ 8 h 46"/>
                  <a:gd name="T52" fmla="*/ 22 w 45"/>
                  <a:gd name="T53" fmla="*/ 10 h 46"/>
                  <a:gd name="T54" fmla="*/ 21 w 45"/>
                  <a:gd name="T55" fmla="*/ 13 h 46"/>
                  <a:gd name="T56" fmla="*/ 23 w 45"/>
                  <a:gd name="T57" fmla="*/ 13 h 46"/>
                  <a:gd name="T58" fmla="*/ 25 w 45"/>
                  <a:gd name="T59" fmla="*/ 13 h 46"/>
                  <a:gd name="T60" fmla="*/ 27 w 45"/>
                  <a:gd name="T61" fmla="*/ 14 h 46"/>
                  <a:gd name="T62" fmla="*/ 29 w 45"/>
                  <a:gd name="T63" fmla="*/ 16 h 46"/>
                  <a:gd name="T64" fmla="*/ 31 w 45"/>
                  <a:gd name="T65" fmla="*/ 12 h 46"/>
                  <a:gd name="T66" fmla="*/ 32 w 45"/>
                  <a:gd name="T67" fmla="*/ 10 h 46"/>
                  <a:gd name="T68" fmla="*/ 32 w 45"/>
                  <a:gd name="T69" fmla="*/ 10 h 46"/>
                  <a:gd name="T70" fmla="*/ 33 w 45"/>
                  <a:gd name="T71" fmla="*/ 12 h 46"/>
                  <a:gd name="T72" fmla="*/ 34 w 45"/>
                  <a:gd name="T73" fmla="*/ 15 h 46"/>
                  <a:gd name="T74" fmla="*/ 35 w 45"/>
                  <a:gd name="T75" fmla="*/ 17 h 46"/>
                  <a:gd name="T76" fmla="*/ 34 w 45"/>
                  <a:gd name="T77" fmla="*/ 20 h 46"/>
                  <a:gd name="T78" fmla="*/ 32 w 45"/>
                  <a:gd name="T79" fmla="*/ 24 h 46"/>
                  <a:gd name="T80" fmla="*/ 38 w 45"/>
                  <a:gd name="T81" fmla="*/ 26 h 46"/>
                  <a:gd name="T82" fmla="*/ 39 w 45"/>
                  <a:gd name="T83" fmla="*/ 26 h 46"/>
                  <a:gd name="T84" fmla="*/ 43 w 45"/>
                  <a:gd name="T85" fmla="*/ 29 h 46"/>
                  <a:gd name="T86" fmla="*/ 44 w 45"/>
                  <a:gd name="T87" fmla="*/ 30 h 46"/>
                  <a:gd name="T88" fmla="*/ 45 w 45"/>
                  <a:gd name="T89" fmla="*/ 34 h 46"/>
                  <a:gd name="T90" fmla="*/ 44 w 45"/>
                  <a:gd name="T91" fmla="*/ 36 h 46"/>
                  <a:gd name="T92" fmla="*/ 44 w 45"/>
                  <a:gd name="T93" fmla="*/ 39 h 46"/>
                  <a:gd name="T94" fmla="*/ 43 w 45"/>
                  <a:gd name="T95" fmla="*/ 41 h 46"/>
                  <a:gd name="T96" fmla="*/ 44 w 45"/>
                  <a:gd name="T97"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 h="46">
                    <a:moveTo>
                      <a:pt x="44" y="46"/>
                    </a:moveTo>
                    <a:cubicBezTo>
                      <a:pt x="43" y="46"/>
                      <a:pt x="43" y="46"/>
                      <a:pt x="43" y="46"/>
                    </a:cubicBezTo>
                    <a:cubicBezTo>
                      <a:pt x="42" y="46"/>
                      <a:pt x="40" y="45"/>
                      <a:pt x="40" y="44"/>
                    </a:cubicBezTo>
                    <a:cubicBezTo>
                      <a:pt x="39" y="44"/>
                      <a:pt x="37" y="43"/>
                      <a:pt x="35" y="42"/>
                    </a:cubicBezTo>
                    <a:cubicBezTo>
                      <a:pt x="33" y="42"/>
                      <a:pt x="30" y="41"/>
                      <a:pt x="28" y="39"/>
                    </a:cubicBezTo>
                    <a:cubicBezTo>
                      <a:pt x="27" y="38"/>
                      <a:pt x="23" y="37"/>
                      <a:pt x="23" y="36"/>
                    </a:cubicBezTo>
                    <a:cubicBezTo>
                      <a:pt x="22" y="35"/>
                      <a:pt x="21" y="34"/>
                      <a:pt x="20" y="32"/>
                    </a:cubicBezTo>
                    <a:cubicBezTo>
                      <a:pt x="18" y="31"/>
                      <a:pt x="15" y="28"/>
                      <a:pt x="14" y="27"/>
                    </a:cubicBezTo>
                    <a:cubicBezTo>
                      <a:pt x="12" y="26"/>
                      <a:pt x="11" y="26"/>
                      <a:pt x="9" y="25"/>
                    </a:cubicBezTo>
                    <a:cubicBezTo>
                      <a:pt x="8" y="25"/>
                      <a:pt x="6" y="22"/>
                      <a:pt x="5" y="21"/>
                    </a:cubicBezTo>
                    <a:cubicBezTo>
                      <a:pt x="4" y="20"/>
                      <a:pt x="3" y="20"/>
                      <a:pt x="1" y="19"/>
                    </a:cubicBezTo>
                    <a:cubicBezTo>
                      <a:pt x="1" y="18"/>
                      <a:pt x="1" y="18"/>
                      <a:pt x="0" y="18"/>
                    </a:cubicBezTo>
                    <a:cubicBezTo>
                      <a:pt x="2" y="16"/>
                      <a:pt x="3" y="15"/>
                      <a:pt x="5" y="14"/>
                    </a:cubicBezTo>
                    <a:cubicBezTo>
                      <a:pt x="5" y="13"/>
                      <a:pt x="6" y="12"/>
                      <a:pt x="7" y="12"/>
                    </a:cubicBezTo>
                    <a:cubicBezTo>
                      <a:pt x="7" y="12"/>
                      <a:pt x="7" y="12"/>
                      <a:pt x="7" y="12"/>
                    </a:cubicBezTo>
                    <a:cubicBezTo>
                      <a:pt x="8" y="11"/>
                      <a:pt x="8" y="10"/>
                      <a:pt x="9" y="10"/>
                    </a:cubicBezTo>
                    <a:cubicBezTo>
                      <a:pt x="9" y="9"/>
                      <a:pt x="9" y="9"/>
                      <a:pt x="10" y="8"/>
                    </a:cubicBezTo>
                    <a:cubicBezTo>
                      <a:pt x="10" y="6"/>
                      <a:pt x="11" y="5"/>
                      <a:pt x="11" y="5"/>
                    </a:cubicBezTo>
                    <a:cubicBezTo>
                      <a:pt x="11" y="4"/>
                      <a:pt x="11" y="4"/>
                      <a:pt x="11" y="4"/>
                    </a:cubicBezTo>
                    <a:cubicBezTo>
                      <a:pt x="12" y="3"/>
                      <a:pt x="13" y="2"/>
                      <a:pt x="15" y="1"/>
                    </a:cubicBezTo>
                    <a:cubicBezTo>
                      <a:pt x="16" y="1"/>
                      <a:pt x="17" y="1"/>
                      <a:pt x="17" y="1"/>
                    </a:cubicBezTo>
                    <a:cubicBezTo>
                      <a:pt x="18" y="1"/>
                      <a:pt x="18" y="1"/>
                      <a:pt x="19" y="1"/>
                    </a:cubicBezTo>
                    <a:cubicBezTo>
                      <a:pt x="19" y="0"/>
                      <a:pt x="20" y="1"/>
                      <a:pt x="20" y="1"/>
                    </a:cubicBezTo>
                    <a:cubicBezTo>
                      <a:pt x="21" y="1"/>
                      <a:pt x="21" y="2"/>
                      <a:pt x="21" y="2"/>
                    </a:cubicBezTo>
                    <a:cubicBezTo>
                      <a:pt x="22" y="2"/>
                      <a:pt x="22" y="3"/>
                      <a:pt x="23" y="5"/>
                    </a:cubicBezTo>
                    <a:cubicBezTo>
                      <a:pt x="23" y="6"/>
                      <a:pt x="23" y="7"/>
                      <a:pt x="23" y="8"/>
                    </a:cubicBezTo>
                    <a:cubicBezTo>
                      <a:pt x="24" y="9"/>
                      <a:pt x="23" y="10"/>
                      <a:pt x="22" y="10"/>
                    </a:cubicBezTo>
                    <a:cubicBezTo>
                      <a:pt x="22" y="11"/>
                      <a:pt x="21" y="12"/>
                      <a:pt x="21" y="13"/>
                    </a:cubicBezTo>
                    <a:cubicBezTo>
                      <a:pt x="22" y="14"/>
                      <a:pt x="22" y="13"/>
                      <a:pt x="23" y="13"/>
                    </a:cubicBezTo>
                    <a:cubicBezTo>
                      <a:pt x="24" y="13"/>
                      <a:pt x="25" y="13"/>
                      <a:pt x="25" y="13"/>
                    </a:cubicBezTo>
                    <a:cubicBezTo>
                      <a:pt x="26" y="13"/>
                      <a:pt x="26" y="14"/>
                      <a:pt x="27" y="14"/>
                    </a:cubicBezTo>
                    <a:cubicBezTo>
                      <a:pt x="28" y="15"/>
                      <a:pt x="28" y="16"/>
                      <a:pt x="29" y="16"/>
                    </a:cubicBezTo>
                    <a:cubicBezTo>
                      <a:pt x="30" y="15"/>
                      <a:pt x="31" y="14"/>
                      <a:pt x="31" y="12"/>
                    </a:cubicBezTo>
                    <a:cubicBezTo>
                      <a:pt x="31" y="11"/>
                      <a:pt x="32" y="11"/>
                      <a:pt x="32" y="10"/>
                    </a:cubicBezTo>
                    <a:cubicBezTo>
                      <a:pt x="32" y="10"/>
                      <a:pt x="32" y="10"/>
                      <a:pt x="32" y="10"/>
                    </a:cubicBezTo>
                    <a:cubicBezTo>
                      <a:pt x="33" y="11"/>
                      <a:pt x="33" y="11"/>
                      <a:pt x="33" y="12"/>
                    </a:cubicBezTo>
                    <a:cubicBezTo>
                      <a:pt x="34" y="13"/>
                      <a:pt x="34" y="14"/>
                      <a:pt x="34" y="15"/>
                    </a:cubicBezTo>
                    <a:cubicBezTo>
                      <a:pt x="35" y="16"/>
                      <a:pt x="35" y="17"/>
                      <a:pt x="35" y="17"/>
                    </a:cubicBezTo>
                    <a:cubicBezTo>
                      <a:pt x="35" y="18"/>
                      <a:pt x="35" y="19"/>
                      <a:pt x="34" y="20"/>
                    </a:cubicBezTo>
                    <a:cubicBezTo>
                      <a:pt x="33" y="21"/>
                      <a:pt x="32" y="22"/>
                      <a:pt x="32" y="24"/>
                    </a:cubicBezTo>
                    <a:cubicBezTo>
                      <a:pt x="33" y="26"/>
                      <a:pt x="36" y="26"/>
                      <a:pt x="38" y="26"/>
                    </a:cubicBezTo>
                    <a:cubicBezTo>
                      <a:pt x="38" y="26"/>
                      <a:pt x="39" y="26"/>
                      <a:pt x="39" y="26"/>
                    </a:cubicBezTo>
                    <a:cubicBezTo>
                      <a:pt x="40" y="26"/>
                      <a:pt x="42" y="28"/>
                      <a:pt x="43" y="29"/>
                    </a:cubicBezTo>
                    <a:cubicBezTo>
                      <a:pt x="43" y="30"/>
                      <a:pt x="44" y="30"/>
                      <a:pt x="44" y="30"/>
                    </a:cubicBezTo>
                    <a:cubicBezTo>
                      <a:pt x="45" y="31"/>
                      <a:pt x="45" y="33"/>
                      <a:pt x="45" y="34"/>
                    </a:cubicBezTo>
                    <a:cubicBezTo>
                      <a:pt x="45" y="35"/>
                      <a:pt x="44" y="35"/>
                      <a:pt x="44" y="36"/>
                    </a:cubicBezTo>
                    <a:cubicBezTo>
                      <a:pt x="44" y="37"/>
                      <a:pt x="44" y="38"/>
                      <a:pt x="44" y="39"/>
                    </a:cubicBezTo>
                    <a:cubicBezTo>
                      <a:pt x="43" y="40"/>
                      <a:pt x="43" y="40"/>
                      <a:pt x="43" y="41"/>
                    </a:cubicBezTo>
                    <a:cubicBezTo>
                      <a:pt x="43" y="42"/>
                      <a:pt x="43" y="44"/>
                      <a:pt x="44" y="4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24" name="Freeform 37">
                <a:extLst>
                  <a:ext uri="{FF2B5EF4-FFF2-40B4-BE49-F238E27FC236}">
                    <a16:creationId xmlns:a16="http://schemas.microsoft.com/office/drawing/2014/main" id="{71720A42-F49C-004B-90B7-FBC0C11B14EE}"/>
                  </a:ext>
                </a:extLst>
              </p:cNvPr>
              <p:cNvSpPr>
                <a:spLocks/>
              </p:cNvSpPr>
              <p:nvPr/>
            </p:nvSpPr>
            <p:spPr bwMode="auto">
              <a:xfrm>
                <a:off x="3932237" y="3824288"/>
                <a:ext cx="69850" cy="76200"/>
              </a:xfrm>
              <a:custGeom>
                <a:avLst/>
                <a:gdLst>
                  <a:gd name="T0" fmla="*/ 20 w 30"/>
                  <a:gd name="T1" fmla="*/ 33 h 33"/>
                  <a:gd name="T2" fmla="*/ 14 w 30"/>
                  <a:gd name="T3" fmla="*/ 30 h 33"/>
                  <a:gd name="T4" fmla="*/ 10 w 30"/>
                  <a:gd name="T5" fmla="*/ 28 h 33"/>
                  <a:gd name="T6" fmla="*/ 11 w 30"/>
                  <a:gd name="T7" fmla="*/ 27 h 33"/>
                  <a:gd name="T8" fmla="*/ 13 w 30"/>
                  <a:gd name="T9" fmla="*/ 26 h 33"/>
                  <a:gd name="T10" fmla="*/ 10 w 30"/>
                  <a:gd name="T11" fmla="*/ 26 h 33"/>
                  <a:gd name="T12" fmla="*/ 9 w 30"/>
                  <a:gd name="T13" fmla="*/ 24 h 33"/>
                  <a:gd name="T14" fmla="*/ 6 w 30"/>
                  <a:gd name="T15" fmla="*/ 24 h 33"/>
                  <a:gd name="T16" fmla="*/ 5 w 30"/>
                  <a:gd name="T17" fmla="*/ 23 h 33"/>
                  <a:gd name="T18" fmla="*/ 4 w 30"/>
                  <a:gd name="T19" fmla="*/ 19 h 33"/>
                  <a:gd name="T20" fmla="*/ 2 w 30"/>
                  <a:gd name="T21" fmla="*/ 19 h 33"/>
                  <a:gd name="T22" fmla="*/ 1 w 30"/>
                  <a:gd name="T23" fmla="*/ 17 h 33"/>
                  <a:gd name="T24" fmla="*/ 3 w 30"/>
                  <a:gd name="T25" fmla="*/ 17 h 33"/>
                  <a:gd name="T26" fmla="*/ 5 w 30"/>
                  <a:gd name="T27" fmla="*/ 14 h 33"/>
                  <a:gd name="T28" fmla="*/ 3 w 30"/>
                  <a:gd name="T29" fmla="*/ 15 h 33"/>
                  <a:gd name="T30" fmla="*/ 2 w 30"/>
                  <a:gd name="T31" fmla="*/ 13 h 33"/>
                  <a:gd name="T32" fmla="*/ 3 w 30"/>
                  <a:gd name="T33" fmla="*/ 12 h 33"/>
                  <a:gd name="T34" fmla="*/ 2 w 30"/>
                  <a:gd name="T35" fmla="*/ 11 h 33"/>
                  <a:gd name="T36" fmla="*/ 2 w 30"/>
                  <a:gd name="T37" fmla="*/ 10 h 33"/>
                  <a:gd name="T38" fmla="*/ 7 w 30"/>
                  <a:gd name="T39" fmla="*/ 8 h 33"/>
                  <a:gd name="T40" fmla="*/ 7 w 30"/>
                  <a:gd name="T41" fmla="*/ 8 h 33"/>
                  <a:gd name="T42" fmla="*/ 7 w 30"/>
                  <a:gd name="T43" fmla="*/ 7 h 33"/>
                  <a:gd name="T44" fmla="*/ 9 w 30"/>
                  <a:gd name="T45" fmla="*/ 2 h 33"/>
                  <a:gd name="T46" fmla="*/ 10 w 30"/>
                  <a:gd name="T47" fmla="*/ 1 h 33"/>
                  <a:gd name="T48" fmla="*/ 10 w 30"/>
                  <a:gd name="T49" fmla="*/ 1 h 33"/>
                  <a:gd name="T50" fmla="*/ 12 w 30"/>
                  <a:gd name="T51" fmla="*/ 2 h 33"/>
                  <a:gd name="T52" fmla="*/ 16 w 30"/>
                  <a:gd name="T53" fmla="*/ 1 h 33"/>
                  <a:gd name="T54" fmla="*/ 18 w 30"/>
                  <a:gd name="T55" fmla="*/ 0 h 33"/>
                  <a:gd name="T56" fmla="*/ 19 w 30"/>
                  <a:gd name="T57" fmla="*/ 0 h 33"/>
                  <a:gd name="T58" fmla="*/ 22 w 30"/>
                  <a:gd name="T59" fmla="*/ 0 h 33"/>
                  <a:gd name="T60" fmla="*/ 23 w 30"/>
                  <a:gd name="T61" fmla="*/ 2 h 33"/>
                  <a:gd name="T62" fmla="*/ 25 w 30"/>
                  <a:gd name="T63" fmla="*/ 4 h 33"/>
                  <a:gd name="T64" fmla="*/ 26 w 30"/>
                  <a:gd name="T65" fmla="*/ 7 h 33"/>
                  <a:gd name="T66" fmla="*/ 28 w 30"/>
                  <a:gd name="T67" fmla="*/ 10 h 33"/>
                  <a:gd name="T68" fmla="*/ 30 w 30"/>
                  <a:gd name="T69" fmla="*/ 10 h 33"/>
                  <a:gd name="T70" fmla="*/ 30 w 30"/>
                  <a:gd name="T71" fmla="*/ 11 h 33"/>
                  <a:gd name="T72" fmla="*/ 29 w 30"/>
                  <a:gd name="T73" fmla="*/ 15 h 33"/>
                  <a:gd name="T74" fmla="*/ 28 w 30"/>
                  <a:gd name="T75" fmla="*/ 18 h 33"/>
                  <a:gd name="T76" fmla="*/ 29 w 30"/>
                  <a:gd name="T77" fmla="*/ 19 h 33"/>
                  <a:gd name="T78" fmla="*/ 30 w 30"/>
                  <a:gd name="T79" fmla="*/ 20 h 33"/>
                  <a:gd name="T80" fmla="*/ 29 w 30"/>
                  <a:gd name="T81" fmla="*/ 23 h 33"/>
                  <a:gd name="T82" fmla="*/ 28 w 30"/>
                  <a:gd name="T83" fmla="*/ 25 h 33"/>
                  <a:gd name="T84" fmla="*/ 26 w 30"/>
                  <a:gd name="T85" fmla="*/ 27 h 33"/>
                  <a:gd name="T86" fmla="*/ 26 w 30"/>
                  <a:gd name="T87" fmla="*/ 27 h 33"/>
                  <a:gd name="T88" fmla="*/ 24 w 30"/>
                  <a:gd name="T89" fmla="*/ 29 h 33"/>
                  <a:gd name="T90" fmla="*/ 20 w 30"/>
                  <a:gd name="T91"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 h="33">
                    <a:moveTo>
                      <a:pt x="20" y="33"/>
                    </a:moveTo>
                    <a:cubicBezTo>
                      <a:pt x="18" y="32"/>
                      <a:pt x="15" y="31"/>
                      <a:pt x="14" y="30"/>
                    </a:cubicBezTo>
                    <a:cubicBezTo>
                      <a:pt x="12" y="29"/>
                      <a:pt x="10" y="29"/>
                      <a:pt x="10" y="28"/>
                    </a:cubicBezTo>
                    <a:cubicBezTo>
                      <a:pt x="10" y="28"/>
                      <a:pt x="10" y="27"/>
                      <a:pt x="11" y="27"/>
                    </a:cubicBezTo>
                    <a:cubicBezTo>
                      <a:pt x="12" y="27"/>
                      <a:pt x="13" y="27"/>
                      <a:pt x="13" y="26"/>
                    </a:cubicBezTo>
                    <a:cubicBezTo>
                      <a:pt x="12" y="26"/>
                      <a:pt x="10" y="27"/>
                      <a:pt x="10" y="26"/>
                    </a:cubicBezTo>
                    <a:cubicBezTo>
                      <a:pt x="9" y="25"/>
                      <a:pt x="10" y="24"/>
                      <a:pt x="9" y="24"/>
                    </a:cubicBezTo>
                    <a:cubicBezTo>
                      <a:pt x="8" y="24"/>
                      <a:pt x="7" y="25"/>
                      <a:pt x="6" y="24"/>
                    </a:cubicBezTo>
                    <a:cubicBezTo>
                      <a:pt x="5" y="24"/>
                      <a:pt x="5" y="24"/>
                      <a:pt x="5" y="23"/>
                    </a:cubicBezTo>
                    <a:cubicBezTo>
                      <a:pt x="5" y="22"/>
                      <a:pt x="4" y="19"/>
                      <a:pt x="4" y="19"/>
                    </a:cubicBezTo>
                    <a:cubicBezTo>
                      <a:pt x="3" y="19"/>
                      <a:pt x="2" y="20"/>
                      <a:pt x="2" y="19"/>
                    </a:cubicBezTo>
                    <a:cubicBezTo>
                      <a:pt x="1" y="19"/>
                      <a:pt x="0" y="17"/>
                      <a:pt x="1" y="17"/>
                    </a:cubicBezTo>
                    <a:cubicBezTo>
                      <a:pt x="1" y="17"/>
                      <a:pt x="2" y="18"/>
                      <a:pt x="3" y="17"/>
                    </a:cubicBezTo>
                    <a:cubicBezTo>
                      <a:pt x="4" y="16"/>
                      <a:pt x="5" y="15"/>
                      <a:pt x="5" y="14"/>
                    </a:cubicBezTo>
                    <a:cubicBezTo>
                      <a:pt x="5" y="14"/>
                      <a:pt x="3" y="15"/>
                      <a:pt x="3" y="15"/>
                    </a:cubicBezTo>
                    <a:cubicBezTo>
                      <a:pt x="2" y="15"/>
                      <a:pt x="2" y="14"/>
                      <a:pt x="2" y="13"/>
                    </a:cubicBezTo>
                    <a:cubicBezTo>
                      <a:pt x="3" y="13"/>
                      <a:pt x="4" y="13"/>
                      <a:pt x="3" y="12"/>
                    </a:cubicBezTo>
                    <a:cubicBezTo>
                      <a:pt x="3" y="12"/>
                      <a:pt x="2" y="12"/>
                      <a:pt x="2" y="11"/>
                    </a:cubicBezTo>
                    <a:cubicBezTo>
                      <a:pt x="2" y="11"/>
                      <a:pt x="2" y="11"/>
                      <a:pt x="2" y="10"/>
                    </a:cubicBezTo>
                    <a:cubicBezTo>
                      <a:pt x="4" y="10"/>
                      <a:pt x="6" y="9"/>
                      <a:pt x="7" y="8"/>
                    </a:cubicBezTo>
                    <a:cubicBezTo>
                      <a:pt x="7" y="8"/>
                      <a:pt x="7" y="8"/>
                      <a:pt x="7" y="8"/>
                    </a:cubicBezTo>
                    <a:cubicBezTo>
                      <a:pt x="7" y="8"/>
                      <a:pt x="7" y="7"/>
                      <a:pt x="7" y="7"/>
                    </a:cubicBezTo>
                    <a:cubicBezTo>
                      <a:pt x="8" y="5"/>
                      <a:pt x="9" y="3"/>
                      <a:pt x="9" y="2"/>
                    </a:cubicBezTo>
                    <a:cubicBezTo>
                      <a:pt x="9" y="1"/>
                      <a:pt x="9" y="1"/>
                      <a:pt x="10" y="1"/>
                    </a:cubicBezTo>
                    <a:cubicBezTo>
                      <a:pt x="10" y="1"/>
                      <a:pt x="10" y="1"/>
                      <a:pt x="10" y="1"/>
                    </a:cubicBezTo>
                    <a:cubicBezTo>
                      <a:pt x="11" y="2"/>
                      <a:pt x="11" y="2"/>
                      <a:pt x="12" y="2"/>
                    </a:cubicBezTo>
                    <a:cubicBezTo>
                      <a:pt x="13" y="1"/>
                      <a:pt x="15" y="1"/>
                      <a:pt x="16" y="1"/>
                    </a:cubicBezTo>
                    <a:cubicBezTo>
                      <a:pt x="17" y="0"/>
                      <a:pt x="18" y="0"/>
                      <a:pt x="18" y="0"/>
                    </a:cubicBezTo>
                    <a:cubicBezTo>
                      <a:pt x="18" y="0"/>
                      <a:pt x="19" y="0"/>
                      <a:pt x="19" y="0"/>
                    </a:cubicBezTo>
                    <a:cubicBezTo>
                      <a:pt x="20" y="0"/>
                      <a:pt x="21" y="0"/>
                      <a:pt x="22" y="0"/>
                    </a:cubicBezTo>
                    <a:cubicBezTo>
                      <a:pt x="22" y="0"/>
                      <a:pt x="23" y="1"/>
                      <a:pt x="23" y="2"/>
                    </a:cubicBezTo>
                    <a:cubicBezTo>
                      <a:pt x="24" y="3"/>
                      <a:pt x="25" y="3"/>
                      <a:pt x="25" y="4"/>
                    </a:cubicBezTo>
                    <a:cubicBezTo>
                      <a:pt x="25" y="5"/>
                      <a:pt x="25" y="6"/>
                      <a:pt x="26" y="7"/>
                    </a:cubicBezTo>
                    <a:cubicBezTo>
                      <a:pt x="27" y="8"/>
                      <a:pt x="27" y="9"/>
                      <a:pt x="28" y="10"/>
                    </a:cubicBezTo>
                    <a:cubicBezTo>
                      <a:pt x="29" y="10"/>
                      <a:pt x="29" y="10"/>
                      <a:pt x="30" y="10"/>
                    </a:cubicBezTo>
                    <a:cubicBezTo>
                      <a:pt x="30" y="10"/>
                      <a:pt x="30" y="10"/>
                      <a:pt x="30" y="11"/>
                    </a:cubicBezTo>
                    <a:cubicBezTo>
                      <a:pt x="30" y="11"/>
                      <a:pt x="30" y="13"/>
                      <a:pt x="29" y="15"/>
                    </a:cubicBezTo>
                    <a:cubicBezTo>
                      <a:pt x="29" y="17"/>
                      <a:pt x="28" y="18"/>
                      <a:pt x="28" y="18"/>
                    </a:cubicBezTo>
                    <a:cubicBezTo>
                      <a:pt x="28" y="19"/>
                      <a:pt x="29" y="19"/>
                      <a:pt x="29" y="19"/>
                    </a:cubicBezTo>
                    <a:cubicBezTo>
                      <a:pt x="29" y="20"/>
                      <a:pt x="30" y="20"/>
                      <a:pt x="30" y="20"/>
                    </a:cubicBezTo>
                    <a:cubicBezTo>
                      <a:pt x="30" y="21"/>
                      <a:pt x="29" y="22"/>
                      <a:pt x="29" y="23"/>
                    </a:cubicBezTo>
                    <a:cubicBezTo>
                      <a:pt x="28" y="24"/>
                      <a:pt x="28" y="25"/>
                      <a:pt x="28" y="25"/>
                    </a:cubicBezTo>
                    <a:cubicBezTo>
                      <a:pt x="28" y="25"/>
                      <a:pt x="27" y="26"/>
                      <a:pt x="26" y="27"/>
                    </a:cubicBezTo>
                    <a:cubicBezTo>
                      <a:pt x="26" y="27"/>
                      <a:pt x="26" y="27"/>
                      <a:pt x="26" y="27"/>
                    </a:cubicBezTo>
                    <a:cubicBezTo>
                      <a:pt x="26" y="28"/>
                      <a:pt x="25" y="28"/>
                      <a:pt x="24" y="29"/>
                    </a:cubicBezTo>
                    <a:cubicBezTo>
                      <a:pt x="23" y="30"/>
                      <a:pt x="21" y="32"/>
                      <a:pt x="20" y="3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25" name="Freeform 38">
                <a:extLst>
                  <a:ext uri="{FF2B5EF4-FFF2-40B4-BE49-F238E27FC236}">
                    <a16:creationId xmlns:a16="http://schemas.microsoft.com/office/drawing/2014/main" id="{2B7B80AB-FD15-AC4D-B4D1-C66C1A709DB0}"/>
                  </a:ext>
                </a:extLst>
              </p:cNvPr>
              <p:cNvSpPr>
                <a:spLocks/>
              </p:cNvSpPr>
              <p:nvPr/>
            </p:nvSpPr>
            <p:spPr bwMode="auto">
              <a:xfrm>
                <a:off x="3894137" y="3756025"/>
                <a:ext cx="179388" cy="139700"/>
              </a:xfrm>
              <a:custGeom>
                <a:avLst/>
                <a:gdLst>
                  <a:gd name="T0" fmla="*/ 16 w 78"/>
                  <a:gd name="T1" fmla="*/ 37 h 61"/>
                  <a:gd name="T2" fmla="*/ 14 w 78"/>
                  <a:gd name="T3" fmla="*/ 32 h 61"/>
                  <a:gd name="T4" fmla="*/ 11 w 78"/>
                  <a:gd name="T5" fmla="*/ 31 h 61"/>
                  <a:gd name="T6" fmla="*/ 4 w 78"/>
                  <a:gd name="T7" fmla="*/ 26 h 61"/>
                  <a:gd name="T8" fmla="*/ 4 w 78"/>
                  <a:gd name="T9" fmla="*/ 19 h 61"/>
                  <a:gd name="T10" fmla="*/ 2 w 78"/>
                  <a:gd name="T11" fmla="*/ 17 h 61"/>
                  <a:gd name="T12" fmla="*/ 6 w 78"/>
                  <a:gd name="T13" fmla="*/ 13 h 61"/>
                  <a:gd name="T14" fmla="*/ 12 w 78"/>
                  <a:gd name="T15" fmla="*/ 8 h 61"/>
                  <a:gd name="T16" fmla="*/ 10 w 78"/>
                  <a:gd name="T17" fmla="*/ 7 h 61"/>
                  <a:gd name="T18" fmla="*/ 11 w 78"/>
                  <a:gd name="T19" fmla="*/ 6 h 61"/>
                  <a:gd name="T20" fmla="*/ 14 w 78"/>
                  <a:gd name="T21" fmla="*/ 0 h 61"/>
                  <a:gd name="T22" fmla="*/ 24 w 78"/>
                  <a:gd name="T23" fmla="*/ 3 h 61"/>
                  <a:gd name="T24" fmla="*/ 35 w 78"/>
                  <a:gd name="T25" fmla="*/ 3 h 61"/>
                  <a:gd name="T26" fmla="*/ 37 w 78"/>
                  <a:gd name="T27" fmla="*/ 6 h 61"/>
                  <a:gd name="T28" fmla="*/ 41 w 78"/>
                  <a:gd name="T29" fmla="*/ 8 h 61"/>
                  <a:gd name="T30" fmla="*/ 44 w 78"/>
                  <a:gd name="T31" fmla="*/ 7 h 61"/>
                  <a:gd name="T32" fmla="*/ 51 w 78"/>
                  <a:gd name="T33" fmla="*/ 7 h 61"/>
                  <a:gd name="T34" fmla="*/ 54 w 78"/>
                  <a:gd name="T35" fmla="*/ 6 h 61"/>
                  <a:gd name="T36" fmla="*/ 58 w 78"/>
                  <a:gd name="T37" fmla="*/ 7 h 61"/>
                  <a:gd name="T38" fmla="*/ 61 w 78"/>
                  <a:gd name="T39" fmla="*/ 5 h 61"/>
                  <a:gd name="T40" fmla="*/ 62 w 78"/>
                  <a:gd name="T41" fmla="*/ 3 h 61"/>
                  <a:gd name="T42" fmla="*/ 66 w 78"/>
                  <a:gd name="T43" fmla="*/ 6 h 61"/>
                  <a:gd name="T44" fmla="*/ 66 w 78"/>
                  <a:gd name="T45" fmla="*/ 9 h 61"/>
                  <a:gd name="T46" fmla="*/ 70 w 78"/>
                  <a:gd name="T47" fmla="*/ 13 h 61"/>
                  <a:gd name="T48" fmla="*/ 70 w 78"/>
                  <a:gd name="T49" fmla="*/ 15 h 61"/>
                  <a:gd name="T50" fmla="*/ 67 w 78"/>
                  <a:gd name="T51" fmla="*/ 18 h 61"/>
                  <a:gd name="T52" fmla="*/ 68 w 78"/>
                  <a:gd name="T53" fmla="*/ 19 h 61"/>
                  <a:gd name="T54" fmla="*/ 72 w 78"/>
                  <a:gd name="T55" fmla="*/ 19 h 61"/>
                  <a:gd name="T56" fmla="*/ 75 w 78"/>
                  <a:gd name="T57" fmla="*/ 27 h 61"/>
                  <a:gd name="T58" fmla="*/ 74 w 78"/>
                  <a:gd name="T59" fmla="*/ 35 h 61"/>
                  <a:gd name="T60" fmla="*/ 77 w 78"/>
                  <a:gd name="T61" fmla="*/ 37 h 61"/>
                  <a:gd name="T62" fmla="*/ 77 w 78"/>
                  <a:gd name="T63" fmla="*/ 40 h 61"/>
                  <a:gd name="T64" fmla="*/ 78 w 78"/>
                  <a:gd name="T65" fmla="*/ 47 h 61"/>
                  <a:gd name="T66" fmla="*/ 74 w 78"/>
                  <a:gd name="T67" fmla="*/ 47 h 61"/>
                  <a:gd name="T68" fmla="*/ 74 w 78"/>
                  <a:gd name="T69" fmla="*/ 52 h 61"/>
                  <a:gd name="T70" fmla="*/ 73 w 78"/>
                  <a:gd name="T71" fmla="*/ 55 h 61"/>
                  <a:gd name="T72" fmla="*/ 71 w 78"/>
                  <a:gd name="T73" fmla="*/ 57 h 61"/>
                  <a:gd name="T74" fmla="*/ 69 w 78"/>
                  <a:gd name="T75" fmla="*/ 55 h 61"/>
                  <a:gd name="T76" fmla="*/ 66 w 78"/>
                  <a:gd name="T77" fmla="*/ 61 h 61"/>
                  <a:gd name="T78" fmla="*/ 60 w 78"/>
                  <a:gd name="T79" fmla="*/ 58 h 61"/>
                  <a:gd name="T80" fmla="*/ 61 w 78"/>
                  <a:gd name="T81" fmla="*/ 53 h 61"/>
                  <a:gd name="T82" fmla="*/ 58 w 78"/>
                  <a:gd name="T83" fmla="*/ 46 h 61"/>
                  <a:gd name="T84" fmla="*/ 52 w 78"/>
                  <a:gd name="T85" fmla="*/ 46 h 61"/>
                  <a:gd name="T86" fmla="*/ 46 w 78"/>
                  <a:gd name="T87" fmla="*/ 48 h 61"/>
                  <a:gd name="T88" fmla="*/ 47 w 78"/>
                  <a:gd name="T89" fmla="*/ 39 h 61"/>
                  <a:gd name="T90" fmla="*/ 43 w 78"/>
                  <a:gd name="T91" fmla="*/ 34 h 61"/>
                  <a:gd name="T92" fmla="*/ 36 w 78"/>
                  <a:gd name="T93" fmla="*/ 29 h 61"/>
                  <a:gd name="T94" fmla="*/ 29 w 78"/>
                  <a:gd name="T95" fmla="*/ 30 h 61"/>
                  <a:gd name="T96" fmla="*/ 25 w 78"/>
                  <a:gd name="T97" fmla="*/ 32 h 61"/>
                  <a:gd name="T98" fmla="*/ 23 w 78"/>
                  <a:gd name="T99"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 h="61">
                    <a:moveTo>
                      <a:pt x="19" y="39"/>
                    </a:moveTo>
                    <a:cubicBezTo>
                      <a:pt x="19" y="39"/>
                      <a:pt x="19" y="39"/>
                      <a:pt x="19" y="38"/>
                    </a:cubicBezTo>
                    <a:cubicBezTo>
                      <a:pt x="18" y="38"/>
                      <a:pt x="16" y="38"/>
                      <a:pt x="16" y="37"/>
                    </a:cubicBezTo>
                    <a:cubicBezTo>
                      <a:pt x="16" y="36"/>
                      <a:pt x="16" y="34"/>
                      <a:pt x="15" y="34"/>
                    </a:cubicBezTo>
                    <a:cubicBezTo>
                      <a:pt x="15" y="34"/>
                      <a:pt x="13" y="36"/>
                      <a:pt x="13" y="35"/>
                    </a:cubicBezTo>
                    <a:cubicBezTo>
                      <a:pt x="13" y="33"/>
                      <a:pt x="15" y="32"/>
                      <a:pt x="14" y="32"/>
                    </a:cubicBezTo>
                    <a:cubicBezTo>
                      <a:pt x="14" y="32"/>
                      <a:pt x="13" y="32"/>
                      <a:pt x="13" y="32"/>
                    </a:cubicBezTo>
                    <a:cubicBezTo>
                      <a:pt x="13" y="31"/>
                      <a:pt x="13" y="30"/>
                      <a:pt x="13" y="30"/>
                    </a:cubicBezTo>
                    <a:cubicBezTo>
                      <a:pt x="12" y="30"/>
                      <a:pt x="11" y="31"/>
                      <a:pt x="11" y="31"/>
                    </a:cubicBezTo>
                    <a:cubicBezTo>
                      <a:pt x="10" y="30"/>
                      <a:pt x="10" y="27"/>
                      <a:pt x="9" y="27"/>
                    </a:cubicBezTo>
                    <a:cubicBezTo>
                      <a:pt x="8" y="27"/>
                      <a:pt x="8" y="29"/>
                      <a:pt x="7" y="28"/>
                    </a:cubicBezTo>
                    <a:cubicBezTo>
                      <a:pt x="6" y="28"/>
                      <a:pt x="5" y="27"/>
                      <a:pt x="4" y="26"/>
                    </a:cubicBezTo>
                    <a:cubicBezTo>
                      <a:pt x="4" y="26"/>
                      <a:pt x="4" y="23"/>
                      <a:pt x="4" y="23"/>
                    </a:cubicBezTo>
                    <a:cubicBezTo>
                      <a:pt x="3" y="23"/>
                      <a:pt x="2" y="24"/>
                      <a:pt x="2" y="23"/>
                    </a:cubicBezTo>
                    <a:cubicBezTo>
                      <a:pt x="2" y="22"/>
                      <a:pt x="5" y="19"/>
                      <a:pt x="4" y="19"/>
                    </a:cubicBezTo>
                    <a:cubicBezTo>
                      <a:pt x="3" y="19"/>
                      <a:pt x="2" y="20"/>
                      <a:pt x="2" y="20"/>
                    </a:cubicBezTo>
                    <a:cubicBezTo>
                      <a:pt x="2" y="20"/>
                      <a:pt x="0" y="20"/>
                      <a:pt x="0" y="20"/>
                    </a:cubicBezTo>
                    <a:cubicBezTo>
                      <a:pt x="1" y="19"/>
                      <a:pt x="3" y="18"/>
                      <a:pt x="2" y="17"/>
                    </a:cubicBezTo>
                    <a:cubicBezTo>
                      <a:pt x="2" y="17"/>
                      <a:pt x="1" y="17"/>
                      <a:pt x="0" y="17"/>
                    </a:cubicBezTo>
                    <a:cubicBezTo>
                      <a:pt x="1" y="15"/>
                      <a:pt x="2" y="14"/>
                      <a:pt x="2" y="14"/>
                    </a:cubicBezTo>
                    <a:cubicBezTo>
                      <a:pt x="3" y="14"/>
                      <a:pt x="4" y="13"/>
                      <a:pt x="6" y="13"/>
                    </a:cubicBezTo>
                    <a:cubicBezTo>
                      <a:pt x="9" y="12"/>
                      <a:pt x="12" y="11"/>
                      <a:pt x="12" y="11"/>
                    </a:cubicBezTo>
                    <a:cubicBezTo>
                      <a:pt x="12" y="10"/>
                      <a:pt x="12" y="10"/>
                      <a:pt x="12" y="9"/>
                    </a:cubicBezTo>
                    <a:cubicBezTo>
                      <a:pt x="12" y="9"/>
                      <a:pt x="12" y="8"/>
                      <a:pt x="12" y="8"/>
                    </a:cubicBezTo>
                    <a:cubicBezTo>
                      <a:pt x="12" y="7"/>
                      <a:pt x="11" y="7"/>
                      <a:pt x="11" y="7"/>
                    </a:cubicBezTo>
                    <a:cubicBezTo>
                      <a:pt x="11" y="7"/>
                      <a:pt x="11" y="7"/>
                      <a:pt x="11" y="7"/>
                    </a:cubicBezTo>
                    <a:cubicBezTo>
                      <a:pt x="11" y="7"/>
                      <a:pt x="10" y="7"/>
                      <a:pt x="10" y="7"/>
                    </a:cubicBezTo>
                    <a:cubicBezTo>
                      <a:pt x="10" y="7"/>
                      <a:pt x="10" y="7"/>
                      <a:pt x="10" y="7"/>
                    </a:cubicBezTo>
                    <a:cubicBezTo>
                      <a:pt x="10" y="7"/>
                      <a:pt x="10" y="6"/>
                      <a:pt x="10" y="6"/>
                    </a:cubicBezTo>
                    <a:cubicBezTo>
                      <a:pt x="10" y="6"/>
                      <a:pt x="11" y="6"/>
                      <a:pt x="11" y="6"/>
                    </a:cubicBezTo>
                    <a:cubicBezTo>
                      <a:pt x="12" y="5"/>
                      <a:pt x="13" y="5"/>
                      <a:pt x="13" y="4"/>
                    </a:cubicBezTo>
                    <a:cubicBezTo>
                      <a:pt x="13" y="3"/>
                      <a:pt x="13" y="1"/>
                      <a:pt x="13" y="0"/>
                    </a:cubicBezTo>
                    <a:cubicBezTo>
                      <a:pt x="14" y="0"/>
                      <a:pt x="14" y="0"/>
                      <a:pt x="14" y="0"/>
                    </a:cubicBezTo>
                    <a:cubicBezTo>
                      <a:pt x="15" y="0"/>
                      <a:pt x="16" y="0"/>
                      <a:pt x="17" y="0"/>
                    </a:cubicBezTo>
                    <a:cubicBezTo>
                      <a:pt x="17" y="0"/>
                      <a:pt x="18" y="1"/>
                      <a:pt x="18" y="1"/>
                    </a:cubicBezTo>
                    <a:cubicBezTo>
                      <a:pt x="20" y="2"/>
                      <a:pt x="23" y="3"/>
                      <a:pt x="24" y="3"/>
                    </a:cubicBezTo>
                    <a:cubicBezTo>
                      <a:pt x="25" y="3"/>
                      <a:pt x="25" y="3"/>
                      <a:pt x="26" y="3"/>
                    </a:cubicBezTo>
                    <a:cubicBezTo>
                      <a:pt x="28" y="3"/>
                      <a:pt x="32" y="3"/>
                      <a:pt x="33" y="3"/>
                    </a:cubicBezTo>
                    <a:cubicBezTo>
                      <a:pt x="34" y="3"/>
                      <a:pt x="35" y="3"/>
                      <a:pt x="35" y="3"/>
                    </a:cubicBezTo>
                    <a:cubicBezTo>
                      <a:pt x="36" y="3"/>
                      <a:pt x="36" y="3"/>
                      <a:pt x="36" y="3"/>
                    </a:cubicBezTo>
                    <a:cubicBezTo>
                      <a:pt x="36" y="3"/>
                      <a:pt x="36" y="4"/>
                      <a:pt x="36" y="4"/>
                    </a:cubicBezTo>
                    <a:cubicBezTo>
                      <a:pt x="36" y="5"/>
                      <a:pt x="37" y="6"/>
                      <a:pt x="37" y="6"/>
                    </a:cubicBezTo>
                    <a:cubicBezTo>
                      <a:pt x="37" y="6"/>
                      <a:pt x="37" y="6"/>
                      <a:pt x="37" y="6"/>
                    </a:cubicBezTo>
                    <a:cubicBezTo>
                      <a:pt x="37" y="6"/>
                      <a:pt x="37" y="6"/>
                      <a:pt x="37" y="6"/>
                    </a:cubicBezTo>
                    <a:cubicBezTo>
                      <a:pt x="38" y="7"/>
                      <a:pt x="40" y="9"/>
                      <a:pt x="41" y="8"/>
                    </a:cubicBezTo>
                    <a:cubicBezTo>
                      <a:pt x="41" y="7"/>
                      <a:pt x="42" y="7"/>
                      <a:pt x="43" y="6"/>
                    </a:cubicBezTo>
                    <a:cubicBezTo>
                      <a:pt x="43" y="6"/>
                      <a:pt x="44" y="6"/>
                      <a:pt x="44" y="6"/>
                    </a:cubicBezTo>
                    <a:cubicBezTo>
                      <a:pt x="44" y="6"/>
                      <a:pt x="44" y="6"/>
                      <a:pt x="44" y="7"/>
                    </a:cubicBezTo>
                    <a:cubicBezTo>
                      <a:pt x="44" y="8"/>
                      <a:pt x="45" y="9"/>
                      <a:pt x="46" y="9"/>
                    </a:cubicBezTo>
                    <a:cubicBezTo>
                      <a:pt x="47" y="9"/>
                      <a:pt x="49" y="8"/>
                      <a:pt x="50" y="7"/>
                    </a:cubicBezTo>
                    <a:cubicBezTo>
                      <a:pt x="50" y="7"/>
                      <a:pt x="51" y="7"/>
                      <a:pt x="51" y="7"/>
                    </a:cubicBezTo>
                    <a:cubicBezTo>
                      <a:pt x="51" y="7"/>
                      <a:pt x="51" y="7"/>
                      <a:pt x="51" y="7"/>
                    </a:cubicBezTo>
                    <a:cubicBezTo>
                      <a:pt x="52" y="6"/>
                      <a:pt x="52" y="6"/>
                      <a:pt x="52" y="6"/>
                    </a:cubicBezTo>
                    <a:cubicBezTo>
                      <a:pt x="53" y="6"/>
                      <a:pt x="53" y="6"/>
                      <a:pt x="54" y="6"/>
                    </a:cubicBezTo>
                    <a:cubicBezTo>
                      <a:pt x="54" y="6"/>
                      <a:pt x="54" y="6"/>
                      <a:pt x="54" y="6"/>
                    </a:cubicBezTo>
                    <a:cubicBezTo>
                      <a:pt x="54" y="6"/>
                      <a:pt x="54" y="6"/>
                      <a:pt x="54" y="7"/>
                    </a:cubicBezTo>
                    <a:cubicBezTo>
                      <a:pt x="56" y="7"/>
                      <a:pt x="57" y="8"/>
                      <a:pt x="58" y="7"/>
                    </a:cubicBezTo>
                    <a:cubicBezTo>
                      <a:pt x="58" y="7"/>
                      <a:pt x="58" y="7"/>
                      <a:pt x="58" y="7"/>
                    </a:cubicBezTo>
                    <a:cubicBezTo>
                      <a:pt x="58" y="7"/>
                      <a:pt x="58" y="7"/>
                      <a:pt x="59" y="7"/>
                    </a:cubicBezTo>
                    <a:cubicBezTo>
                      <a:pt x="60" y="7"/>
                      <a:pt x="61" y="6"/>
                      <a:pt x="61" y="5"/>
                    </a:cubicBezTo>
                    <a:cubicBezTo>
                      <a:pt x="61" y="5"/>
                      <a:pt x="61" y="5"/>
                      <a:pt x="61" y="5"/>
                    </a:cubicBezTo>
                    <a:cubicBezTo>
                      <a:pt x="61" y="4"/>
                      <a:pt x="62" y="3"/>
                      <a:pt x="62" y="3"/>
                    </a:cubicBezTo>
                    <a:cubicBezTo>
                      <a:pt x="62" y="3"/>
                      <a:pt x="62" y="3"/>
                      <a:pt x="62" y="3"/>
                    </a:cubicBezTo>
                    <a:cubicBezTo>
                      <a:pt x="62" y="2"/>
                      <a:pt x="63" y="3"/>
                      <a:pt x="64" y="4"/>
                    </a:cubicBezTo>
                    <a:cubicBezTo>
                      <a:pt x="64" y="4"/>
                      <a:pt x="65" y="6"/>
                      <a:pt x="66" y="6"/>
                    </a:cubicBezTo>
                    <a:cubicBezTo>
                      <a:pt x="66" y="6"/>
                      <a:pt x="66" y="6"/>
                      <a:pt x="66" y="6"/>
                    </a:cubicBezTo>
                    <a:cubicBezTo>
                      <a:pt x="66" y="6"/>
                      <a:pt x="66" y="6"/>
                      <a:pt x="66" y="6"/>
                    </a:cubicBezTo>
                    <a:cubicBezTo>
                      <a:pt x="66" y="6"/>
                      <a:pt x="66" y="6"/>
                      <a:pt x="66" y="6"/>
                    </a:cubicBezTo>
                    <a:cubicBezTo>
                      <a:pt x="66" y="7"/>
                      <a:pt x="66" y="8"/>
                      <a:pt x="66" y="9"/>
                    </a:cubicBezTo>
                    <a:cubicBezTo>
                      <a:pt x="66" y="10"/>
                      <a:pt x="65" y="11"/>
                      <a:pt x="66" y="11"/>
                    </a:cubicBezTo>
                    <a:cubicBezTo>
                      <a:pt x="66" y="11"/>
                      <a:pt x="67" y="12"/>
                      <a:pt x="67" y="12"/>
                    </a:cubicBezTo>
                    <a:cubicBezTo>
                      <a:pt x="68" y="12"/>
                      <a:pt x="69" y="13"/>
                      <a:pt x="70" y="13"/>
                    </a:cubicBezTo>
                    <a:cubicBezTo>
                      <a:pt x="70" y="13"/>
                      <a:pt x="70" y="13"/>
                      <a:pt x="70" y="13"/>
                    </a:cubicBezTo>
                    <a:cubicBezTo>
                      <a:pt x="70" y="14"/>
                      <a:pt x="70" y="14"/>
                      <a:pt x="70" y="15"/>
                    </a:cubicBezTo>
                    <a:cubicBezTo>
                      <a:pt x="70" y="15"/>
                      <a:pt x="70" y="15"/>
                      <a:pt x="70" y="15"/>
                    </a:cubicBezTo>
                    <a:cubicBezTo>
                      <a:pt x="70" y="15"/>
                      <a:pt x="70" y="16"/>
                      <a:pt x="69" y="16"/>
                    </a:cubicBezTo>
                    <a:cubicBezTo>
                      <a:pt x="69" y="16"/>
                      <a:pt x="69" y="16"/>
                      <a:pt x="69" y="16"/>
                    </a:cubicBezTo>
                    <a:cubicBezTo>
                      <a:pt x="68" y="17"/>
                      <a:pt x="67" y="17"/>
                      <a:pt x="67" y="18"/>
                    </a:cubicBezTo>
                    <a:cubicBezTo>
                      <a:pt x="67" y="18"/>
                      <a:pt x="67" y="18"/>
                      <a:pt x="67" y="18"/>
                    </a:cubicBezTo>
                    <a:cubicBezTo>
                      <a:pt x="67" y="19"/>
                      <a:pt x="67" y="19"/>
                      <a:pt x="68" y="19"/>
                    </a:cubicBezTo>
                    <a:cubicBezTo>
                      <a:pt x="68" y="19"/>
                      <a:pt x="68" y="19"/>
                      <a:pt x="68" y="19"/>
                    </a:cubicBezTo>
                    <a:cubicBezTo>
                      <a:pt x="68" y="20"/>
                      <a:pt x="69" y="19"/>
                      <a:pt x="70" y="19"/>
                    </a:cubicBezTo>
                    <a:cubicBezTo>
                      <a:pt x="70" y="19"/>
                      <a:pt x="71" y="19"/>
                      <a:pt x="71" y="19"/>
                    </a:cubicBezTo>
                    <a:cubicBezTo>
                      <a:pt x="72" y="19"/>
                      <a:pt x="72" y="19"/>
                      <a:pt x="72" y="19"/>
                    </a:cubicBezTo>
                    <a:cubicBezTo>
                      <a:pt x="72" y="20"/>
                      <a:pt x="72" y="21"/>
                      <a:pt x="72" y="22"/>
                    </a:cubicBezTo>
                    <a:cubicBezTo>
                      <a:pt x="71" y="23"/>
                      <a:pt x="71" y="24"/>
                      <a:pt x="72" y="24"/>
                    </a:cubicBezTo>
                    <a:cubicBezTo>
                      <a:pt x="73" y="25"/>
                      <a:pt x="74" y="27"/>
                      <a:pt x="75" y="27"/>
                    </a:cubicBezTo>
                    <a:cubicBezTo>
                      <a:pt x="74" y="28"/>
                      <a:pt x="73" y="29"/>
                      <a:pt x="73" y="30"/>
                    </a:cubicBezTo>
                    <a:cubicBezTo>
                      <a:pt x="73" y="30"/>
                      <a:pt x="73" y="32"/>
                      <a:pt x="73" y="33"/>
                    </a:cubicBezTo>
                    <a:cubicBezTo>
                      <a:pt x="73" y="33"/>
                      <a:pt x="73" y="34"/>
                      <a:pt x="74" y="35"/>
                    </a:cubicBezTo>
                    <a:cubicBezTo>
                      <a:pt x="74" y="35"/>
                      <a:pt x="74" y="35"/>
                      <a:pt x="75" y="36"/>
                    </a:cubicBezTo>
                    <a:cubicBezTo>
                      <a:pt x="75" y="36"/>
                      <a:pt x="75" y="36"/>
                      <a:pt x="75" y="36"/>
                    </a:cubicBezTo>
                    <a:cubicBezTo>
                      <a:pt x="76" y="36"/>
                      <a:pt x="76" y="36"/>
                      <a:pt x="77" y="37"/>
                    </a:cubicBezTo>
                    <a:cubicBezTo>
                      <a:pt x="77" y="37"/>
                      <a:pt x="77" y="38"/>
                      <a:pt x="78" y="38"/>
                    </a:cubicBezTo>
                    <a:cubicBezTo>
                      <a:pt x="78" y="39"/>
                      <a:pt x="78" y="39"/>
                      <a:pt x="78" y="40"/>
                    </a:cubicBezTo>
                    <a:cubicBezTo>
                      <a:pt x="78" y="40"/>
                      <a:pt x="77" y="40"/>
                      <a:pt x="77" y="40"/>
                    </a:cubicBezTo>
                    <a:cubicBezTo>
                      <a:pt x="76" y="41"/>
                      <a:pt x="76" y="41"/>
                      <a:pt x="76" y="43"/>
                    </a:cubicBezTo>
                    <a:cubicBezTo>
                      <a:pt x="76" y="43"/>
                      <a:pt x="77" y="45"/>
                      <a:pt x="78" y="46"/>
                    </a:cubicBezTo>
                    <a:cubicBezTo>
                      <a:pt x="78" y="47"/>
                      <a:pt x="78" y="47"/>
                      <a:pt x="78" y="47"/>
                    </a:cubicBezTo>
                    <a:cubicBezTo>
                      <a:pt x="78" y="47"/>
                      <a:pt x="77" y="47"/>
                      <a:pt x="77" y="47"/>
                    </a:cubicBezTo>
                    <a:cubicBezTo>
                      <a:pt x="76" y="47"/>
                      <a:pt x="74" y="47"/>
                      <a:pt x="74" y="47"/>
                    </a:cubicBezTo>
                    <a:cubicBezTo>
                      <a:pt x="74" y="47"/>
                      <a:pt x="74" y="47"/>
                      <a:pt x="74" y="47"/>
                    </a:cubicBezTo>
                    <a:cubicBezTo>
                      <a:pt x="73" y="47"/>
                      <a:pt x="73" y="48"/>
                      <a:pt x="74" y="49"/>
                    </a:cubicBezTo>
                    <a:cubicBezTo>
                      <a:pt x="74" y="49"/>
                      <a:pt x="74" y="50"/>
                      <a:pt x="74" y="51"/>
                    </a:cubicBezTo>
                    <a:cubicBezTo>
                      <a:pt x="75" y="51"/>
                      <a:pt x="75" y="51"/>
                      <a:pt x="74" y="52"/>
                    </a:cubicBezTo>
                    <a:cubicBezTo>
                      <a:pt x="74" y="52"/>
                      <a:pt x="74" y="53"/>
                      <a:pt x="74" y="53"/>
                    </a:cubicBezTo>
                    <a:cubicBezTo>
                      <a:pt x="74" y="54"/>
                      <a:pt x="74" y="54"/>
                      <a:pt x="73" y="54"/>
                    </a:cubicBezTo>
                    <a:cubicBezTo>
                      <a:pt x="73" y="54"/>
                      <a:pt x="73" y="55"/>
                      <a:pt x="73" y="55"/>
                    </a:cubicBezTo>
                    <a:cubicBezTo>
                      <a:pt x="73" y="55"/>
                      <a:pt x="73" y="55"/>
                      <a:pt x="72" y="56"/>
                    </a:cubicBezTo>
                    <a:cubicBezTo>
                      <a:pt x="72" y="56"/>
                      <a:pt x="72" y="57"/>
                      <a:pt x="72" y="57"/>
                    </a:cubicBezTo>
                    <a:cubicBezTo>
                      <a:pt x="72" y="57"/>
                      <a:pt x="71" y="57"/>
                      <a:pt x="71" y="57"/>
                    </a:cubicBezTo>
                    <a:cubicBezTo>
                      <a:pt x="71" y="56"/>
                      <a:pt x="70" y="56"/>
                      <a:pt x="70" y="55"/>
                    </a:cubicBezTo>
                    <a:cubicBezTo>
                      <a:pt x="70" y="55"/>
                      <a:pt x="70" y="55"/>
                      <a:pt x="69" y="55"/>
                    </a:cubicBezTo>
                    <a:cubicBezTo>
                      <a:pt x="69" y="55"/>
                      <a:pt x="69" y="55"/>
                      <a:pt x="69" y="55"/>
                    </a:cubicBezTo>
                    <a:cubicBezTo>
                      <a:pt x="69" y="55"/>
                      <a:pt x="69" y="55"/>
                      <a:pt x="68" y="55"/>
                    </a:cubicBezTo>
                    <a:cubicBezTo>
                      <a:pt x="68" y="56"/>
                      <a:pt x="67" y="57"/>
                      <a:pt x="67" y="58"/>
                    </a:cubicBezTo>
                    <a:cubicBezTo>
                      <a:pt x="67" y="59"/>
                      <a:pt x="66" y="60"/>
                      <a:pt x="66" y="61"/>
                    </a:cubicBezTo>
                    <a:cubicBezTo>
                      <a:pt x="66" y="61"/>
                      <a:pt x="65" y="60"/>
                      <a:pt x="65" y="60"/>
                    </a:cubicBezTo>
                    <a:cubicBezTo>
                      <a:pt x="64" y="59"/>
                      <a:pt x="64" y="58"/>
                      <a:pt x="63" y="58"/>
                    </a:cubicBezTo>
                    <a:cubicBezTo>
                      <a:pt x="62" y="58"/>
                      <a:pt x="61" y="58"/>
                      <a:pt x="60" y="58"/>
                    </a:cubicBezTo>
                    <a:cubicBezTo>
                      <a:pt x="60" y="58"/>
                      <a:pt x="59" y="58"/>
                      <a:pt x="59" y="58"/>
                    </a:cubicBezTo>
                    <a:cubicBezTo>
                      <a:pt x="59" y="58"/>
                      <a:pt x="60" y="58"/>
                      <a:pt x="60" y="57"/>
                    </a:cubicBezTo>
                    <a:cubicBezTo>
                      <a:pt x="61" y="56"/>
                      <a:pt x="62" y="55"/>
                      <a:pt x="61" y="53"/>
                    </a:cubicBezTo>
                    <a:cubicBezTo>
                      <a:pt x="61" y="53"/>
                      <a:pt x="61" y="52"/>
                      <a:pt x="61" y="51"/>
                    </a:cubicBezTo>
                    <a:cubicBezTo>
                      <a:pt x="60" y="49"/>
                      <a:pt x="60" y="47"/>
                      <a:pt x="59" y="47"/>
                    </a:cubicBezTo>
                    <a:cubicBezTo>
                      <a:pt x="59" y="47"/>
                      <a:pt x="58" y="47"/>
                      <a:pt x="58" y="46"/>
                    </a:cubicBezTo>
                    <a:cubicBezTo>
                      <a:pt x="57" y="46"/>
                      <a:pt x="57" y="45"/>
                      <a:pt x="56" y="46"/>
                    </a:cubicBezTo>
                    <a:cubicBezTo>
                      <a:pt x="55" y="46"/>
                      <a:pt x="55" y="46"/>
                      <a:pt x="54" y="46"/>
                    </a:cubicBezTo>
                    <a:cubicBezTo>
                      <a:pt x="54" y="46"/>
                      <a:pt x="53" y="46"/>
                      <a:pt x="52" y="46"/>
                    </a:cubicBezTo>
                    <a:cubicBezTo>
                      <a:pt x="50" y="47"/>
                      <a:pt x="48" y="48"/>
                      <a:pt x="47" y="49"/>
                    </a:cubicBezTo>
                    <a:cubicBezTo>
                      <a:pt x="47" y="49"/>
                      <a:pt x="47" y="49"/>
                      <a:pt x="47" y="49"/>
                    </a:cubicBezTo>
                    <a:cubicBezTo>
                      <a:pt x="47" y="48"/>
                      <a:pt x="46" y="48"/>
                      <a:pt x="46" y="48"/>
                    </a:cubicBezTo>
                    <a:cubicBezTo>
                      <a:pt x="46" y="48"/>
                      <a:pt x="47" y="47"/>
                      <a:pt x="47" y="45"/>
                    </a:cubicBezTo>
                    <a:cubicBezTo>
                      <a:pt x="48" y="43"/>
                      <a:pt x="48" y="41"/>
                      <a:pt x="48" y="40"/>
                    </a:cubicBezTo>
                    <a:cubicBezTo>
                      <a:pt x="48" y="40"/>
                      <a:pt x="48" y="39"/>
                      <a:pt x="47" y="39"/>
                    </a:cubicBezTo>
                    <a:cubicBezTo>
                      <a:pt x="47" y="39"/>
                      <a:pt x="46" y="39"/>
                      <a:pt x="46" y="39"/>
                    </a:cubicBezTo>
                    <a:cubicBezTo>
                      <a:pt x="45" y="38"/>
                      <a:pt x="45" y="38"/>
                      <a:pt x="44" y="37"/>
                    </a:cubicBezTo>
                    <a:cubicBezTo>
                      <a:pt x="43" y="36"/>
                      <a:pt x="43" y="34"/>
                      <a:pt x="43" y="34"/>
                    </a:cubicBezTo>
                    <a:cubicBezTo>
                      <a:pt x="43" y="33"/>
                      <a:pt x="42" y="32"/>
                      <a:pt x="41" y="31"/>
                    </a:cubicBezTo>
                    <a:cubicBezTo>
                      <a:pt x="41" y="30"/>
                      <a:pt x="40" y="29"/>
                      <a:pt x="39" y="29"/>
                    </a:cubicBezTo>
                    <a:cubicBezTo>
                      <a:pt x="38" y="28"/>
                      <a:pt x="37" y="29"/>
                      <a:pt x="36" y="29"/>
                    </a:cubicBezTo>
                    <a:cubicBezTo>
                      <a:pt x="35" y="29"/>
                      <a:pt x="35" y="29"/>
                      <a:pt x="35" y="29"/>
                    </a:cubicBezTo>
                    <a:cubicBezTo>
                      <a:pt x="35" y="29"/>
                      <a:pt x="34" y="29"/>
                      <a:pt x="33" y="30"/>
                    </a:cubicBezTo>
                    <a:cubicBezTo>
                      <a:pt x="32" y="30"/>
                      <a:pt x="30" y="30"/>
                      <a:pt x="29" y="30"/>
                    </a:cubicBezTo>
                    <a:cubicBezTo>
                      <a:pt x="28" y="31"/>
                      <a:pt x="28" y="30"/>
                      <a:pt x="27" y="30"/>
                    </a:cubicBezTo>
                    <a:cubicBezTo>
                      <a:pt x="27" y="30"/>
                      <a:pt x="27" y="30"/>
                      <a:pt x="27" y="30"/>
                    </a:cubicBezTo>
                    <a:cubicBezTo>
                      <a:pt x="26" y="30"/>
                      <a:pt x="25" y="30"/>
                      <a:pt x="25" y="32"/>
                    </a:cubicBezTo>
                    <a:cubicBezTo>
                      <a:pt x="25" y="33"/>
                      <a:pt x="24" y="35"/>
                      <a:pt x="23" y="36"/>
                    </a:cubicBezTo>
                    <a:cubicBezTo>
                      <a:pt x="23" y="37"/>
                      <a:pt x="23" y="37"/>
                      <a:pt x="23" y="37"/>
                    </a:cubicBezTo>
                    <a:cubicBezTo>
                      <a:pt x="23" y="37"/>
                      <a:pt x="23" y="37"/>
                      <a:pt x="23" y="37"/>
                    </a:cubicBezTo>
                    <a:cubicBezTo>
                      <a:pt x="23" y="38"/>
                      <a:pt x="21" y="39"/>
                      <a:pt x="19" y="39"/>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26" name="Freeform 39">
                <a:extLst>
                  <a:ext uri="{FF2B5EF4-FFF2-40B4-BE49-F238E27FC236}">
                    <a16:creationId xmlns:a16="http://schemas.microsoft.com/office/drawing/2014/main" id="{E8D8820F-9F13-6E40-B049-5D2F38A133EC}"/>
                  </a:ext>
                </a:extLst>
              </p:cNvPr>
              <p:cNvSpPr>
                <a:spLocks/>
              </p:cNvSpPr>
              <p:nvPr/>
            </p:nvSpPr>
            <p:spPr bwMode="auto">
              <a:xfrm>
                <a:off x="3856037" y="3756025"/>
                <a:ext cx="65088" cy="38100"/>
              </a:xfrm>
              <a:custGeom>
                <a:avLst/>
                <a:gdLst>
                  <a:gd name="T0" fmla="*/ 15 w 28"/>
                  <a:gd name="T1" fmla="*/ 16 h 17"/>
                  <a:gd name="T2" fmla="*/ 15 w 28"/>
                  <a:gd name="T3" fmla="*/ 16 h 17"/>
                  <a:gd name="T4" fmla="*/ 13 w 28"/>
                  <a:gd name="T5" fmla="*/ 16 h 17"/>
                  <a:gd name="T6" fmla="*/ 12 w 28"/>
                  <a:gd name="T7" fmla="*/ 15 h 17"/>
                  <a:gd name="T8" fmla="*/ 11 w 28"/>
                  <a:gd name="T9" fmla="*/ 15 h 17"/>
                  <a:gd name="T10" fmla="*/ 12 w 28"/>
                  <a:gd name="T11" fmla="*/ 13 h 17"/>
                  <a:gd name="T12" fmla="*/ 12 w 28"/>
                  <a:gd name="T13" fmla="*/ 12 h 17"/>
                  <a:gd name="T14" fmla="*/ 14 w 28"/>
                  <a:gd name="T15" fmla="*/ 12 h 17"/>
                  <a:gd name="T16" fmla="*/ 13 w 28"/>
                  <a:gd name="T17" fmla="*/ 11 h 17"/>
                  <a:gd name="T18" fmla="*/ 10 w 28"/>
                  <a:gd name="T19" fmla="*/ 10 h 17"/>
                  <a:gd name="T20" fmla="*/ 13 w 28"/>
                  <a:gd name="T21" fmla="*/ 9 h 17"/>
                  <a:gd name="T22" fmla="*/ 15 w 28"/>
                  <a:gd name="T23" fmla="*/ 10 h 17"/>
                  <a:gd name="T24" fmla="*/ 15 w 28"/>
                  <a:gd name="T25" fmla="*/ 7 h 17"/>
                  <a:gd name="T26" fmla="*/ 11 w 28"/>
                  <a:gd name="T27" fmla="*/ 8 h 17"/>
                  <a:gd name="T28" fmla="*/ 8 w 28"/>
                  <a:gd name="T29" fmla="*/ 8 h 17"/>
                  <a:gd name="T30" fmla="*/ 6 w 28"/>
                  <a:gd name="T31" fmla="*/ 9 h 17"/>
                  <a:gd name="T32" fmla="*/ 5 w 28"/>
                  <a:gd name="T33" fmla="*/ 8 h 17"/>
                  <a:gd name="T34" fmla="*/ 7 w 28"/>
                  <a:gd name="T35" fmla="*/ 6 h 17"/>
                  <a:gd name="T36" fmla="*/ 2 w 28"/>
                  <a:gd name="T37" fmla="*/ 7 h 17"/>
                  <a:gd name="T38" fmla="*/ 1 w 28"/>
                  <a:gd name="T39" fmla="*/ 6 h 17"/>
                  <a:gd name="T40" fmla="*/ 3 w 28"/>
                  <a:gd name="T41" fmla="*/ 4 h 17"/>
                  <a:gd name="T42" fmla="*/ 5 w 28"/>
                  <a:gd name="T43" fmla="*/ 4 h 17"/>
                  <a:gd name="T44" fmla="*/ 7 w 28"/>
                  <a:gd name="T45" fmla="*/ 4 h 17"/>
                  <a:gd name="T46" fmla="*/ 11 w 28"/>
                  <a:gd name="T47" fmla="*/ 4 h 17"/>
                  <a:gd name="T48" fmla="*/ 14 w 28"/>
                  <a:gd name="T49" fmla="*/ 3 h 17"/>
                  <a:gd name="T50" fmla="*/ 18 w 28"/>
                  <a:gd name="T51" fmla="*/ 1 h 17"/>
                  <a:gd name="T52" fmla="*/ 21 w 28"/>
                  <a:gd name="T53" fmla="*/ 0 h 17"/>
                  <a:gd name="T54" fmla="*/ 24 w 28"/>
                  <a:gd name="T55" fmla="*/ 0 h 17"/>
                  <a:gd name="T56" fmla="*/ 28 w 28"/>
                  <a:gd name="T57" fmla="*/ 0 h 17"/>
                  <a:gd name="T58" fmla="*/ 28 w 28"/>
                  <a:gd name="T59" fmla="*/ 4 h 17"/>
                  <a:gd name="T60" fmla="*/ 27 w 28"/>
                  <a:gd name="T61" fmla="*/ 5 h 17"/>
                  <a:gd name="T62" fmla="*/ 25 w 28"/>
                  <a:gd name="T63" fmla="*/ 6 h 17"/>
                  <a:gd name="T64" fmla="*/ 26 w 28"/>
                  <a:gd name="T65" fmla="*/ 7 h 17"/>
                  <a:gd name="T66" fmla="*/ 26 w 28"/>
                  <a:gd name="T67" fmla="*/ 7 h 17"/>
                  <a:gd name="T68" fmla="*/ 26 w 28"/>
                  <a:gd name="T69" fmla="*/ 8 h 17"/>
                  <a:gd name="T70" fmla="*/ 26 w 28"/>
                  <a:gd name="T71" fmla="*/ 8 h 17"/>
                  <a:gd name="T72" fmla="*/ 27 w 28"/>
                  <a:gd name="T73" fmla="*/ 8 h 17"/>
                  <a:gd name="T74" fmla="*/ 27 w 28"/>
                  <a:gd name="T75" fmla="*/ 9 h 17"/>
                  <a:gd name="T76" fmla="*/ 27 w 28"/>
                  <a:gd name="T77" fmla="*/ 11 h 17"/>
                  <a:gd name="T78" fmla="*/ 22 w 28"/>
                  <a:gd name="T79" fmla="*/ 12 h 17"/>
                  <a:gd name="T80" fmla="*/ 18 w 28"/>
                  <a:gd name="T81" fmla="*/ 13 h 17"/>
                  <a:gd name="T82" fmla="*/ 15 w 28"/>
                  <a:gd name="T83"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 h="17">
                    <a:moveTo>
                      <a:pt x="15" y="16"/>
                    </a:moveTo>
                    <a:cubicBezTo>
                      <a:pt x="15" y="16"/>
                      <a:pt x="15" y="16"/>
                      <a:pt x="15" y="16"/>
                    </a:cubicBezTo>
                    <a:cubicBezTo>
                      <a:pt x="14" y="16"/>
                      <a:pt x="13" y="17"/>
                      <a:pt x="13" y="16"/>
                    </a:cubicBezTo>
                    <a:cubicBezTo>
                      <a:pt x="13" y="16"/>
                      <a:pt x="13" y="15"/>
                      <a:pt x="12" y="15"/>
                    </a:cubicBezTo>
                    <a:cubicBezTo>
                      <a:pt x="12" y="15"/>
                      <a:pt x="10" y="15"/>
                      <a:pt x="11" y="15"/>
                    </a:cubicBezTo>
                    <a:cubicBezTo>
                      <a:pt x="11" y="14"/>
                      <a:pt x="12" y="14"/>
                      <a:pt x="12" y="13"/>
                    </a:cubicBezTo>
                    <a:cubicBezTo>
                      <a:pt x="11" y="13"/>
                      <a:pt x="11" y="13"/>
                      <a:pt x="12" y="12"/>
                    </a:cubicBezTo>
                    <a:cubicBezTo>
                      <a:pt x="12" y="12"/>
                      <a:pt x="14" y="13"/>
                      <a:pt x="14" y="12"/>
                    </a:cubicBezTo>
                    <a:cubicBezTo>
                      <a:pt x="14" y="11"/>
                      <a:pt x="14" y="11"/>
                      <a:pt x="13" y="11"/>
                    </a:cubicBezTo>
                    <a:cubicBezTo>
                      <a:pt x="13" y="11"/>
                      <a:pt x="9" y="11"/>
                      <a:pt x="10" y="10"/>
                    </a:cubicBezTo>
                    <a:cubicBezTo>
                      <a:pt x="10" y="10"/>
                      <a:pt x="12" y="8"/>
                      <a:pt x="13" y="9"/>
                    </a:cubicBezTo>
                    <a:cubicBezTo>
                      <a:pt x="14" y="9"/>
                      <a:pt x="14" y="11"/>
                      <a:pt x="15" y="10"/>
                    </a:cubicBezTo>
                    <a:cubicBezTo>
                      <a:pt x="16" y="10"/>
                      <a:pt x="16" y="7"/>
                      <a:pt x="15" y="7"/>
                    </a:cubicBezTo>
                    <a:cubicBezTo>
                      <a:pt x="14" y="7"/>
                      <a:pt x="12" y="8"/>
                      <a:pt x="11" y="8"/>
                    </a:cubicBezTo>
                    <a:cubicBezTo>
                      <a:pt x="10" y="8"/>
                      <a:pt x="9" y="8"/>
                      <a:pt x="8" y="8"/>
                    </a:cubicBezTo>
                    <a:cubicBezTo>
                      <a:pt x="8" y="8"/>
                      <a:pt x="7" y="9"/>
                      <a:pt x="6" y="9"/>
                    </a:cubicBezTo>
                    <a:cubicBezTo>
                      <a:pt x="5" y="9"/>
                      <a:pt x="4" y="9"/>
                      <a:pt x="5" y="8"/>
                    </a:cubicBezTo>
                    <a:cubicBezTo>
                      <a:pt x="5" y="8"/>
                      <a:pt x="8" y="7"/>
                      <a:pt x="7" y="6"/>
                    </a:cubicBezTo>
                    <a:cubicBezTo>
                      <a:pt x="6" y="6"/>
                      <a:pt x="3" y="8"/>
                      <a:pt x="2" y="7"/>
                    </a:cubicBezTo>
                    <a:cubicBezTo>
                      <a:pt x="1" y="7"/>
                      <a:pt x="0" y="7"/>
                      <a:pt x="1" y="6"/>
                    </a:cubicBezTo>
                    <a:cubicBezTo>
                      <a:pt x="1" y="5"/>
                      <a:pt x="3" y="4"/>
                      <a:pt x="3" y="4"/>
                    </a:cubicBezTo>
                    <a:cubicBezTo>
                      <a:pt x="4" y="4"/>
                      <a:pt x="4" y="4"/>
                      <a:pt x="5" y="4"/>
                    </a:cubicBezTo>
                    <a:cubicBezTo>
                      <a:pt x="6" y="4"/>
                      <a:pt x="6" y="4"/>
                      <a:pt x="7" y="4"/>
                    </a:cubicBezTo>
                    <a:cubicBezTo>
                      <a:pt x="9" y="4"/>
                      <a:pt x="10" y="4"/>
                      <a:pt x="11" y="4"/>
                    </a:cubicBezTo>
                    <a:cubicBezTo>
                      <a:pt x="12" y="4"/>
                      <a:pt x="13" y="4"/>
                      <a:pt x="14" y="3"/>
                    </a:cubicBezTo>
                    <a:cubicBezTo>
                      <a:pt x="15" y="3"/>
                      <a:pt x="17" y="2"/>
                      <a:pt x="18" y="1"/>
                    </a:cubicBezTo>
                    <a:cubicBezTo>
                      <a:pt x="19" y="1"/>
                      <a:pt x="20" y="1"/>
                      <a:pt x="21" y="0"/>
                    </a:cubicBezTo>
                    <a:cubicBezTo>
                      <a:pt x="22" y="0"/>
                      <a:pt x="23" y="0"/>
                      <a:pt x="24" y="0"/>
                    </a:cubicBezTo>
                    <a:cubicBezTo>
                      <a:pt x="25" y="0"/>
                      <a:pt x="27" y="0"/>
                      <a:pt x="28" y="0"/>
                    </a:cubicBezTo>
                    <a:cubicBezTo>
                      <a:pt x="28" y="1"/>
                      <a:pt x="28" y="3"/>
                      <a:pt x="28" y="4"/>
                    </a:cubicBezTo>
                    <a:cubicBezTo>
                      <a:pt x="28" y="4"/>
                      <a:pt x="27" y="4"/>
                      <a:pt x="27" y="5"/>
                    </a:cubicBezTo>
                    <a:cubicBezTo>
                      <a:pt x="26" y="5"/>
                      <a:pt x="26" y="5"/>
                      <a:pt x="25" y="6"/>
                    </a:cubicBezTo>
                    <a:cubicBezTo>
                      <a:pt x="25" y="6"/>
                      <a:pt x="25" y="7"/>
                      <a:pt x="26" y="7"/>
                    </a:cubicBezTo>
                    <a:cubicBezTo>
                      <a:pt x="26" y="7"/>
                      <a:pt x="26" y="7"/>
                      <a:pt x="26" y="7"/>
                    </a:cubicBezTo>
                    <a:cubicBezTo>
                      <a:pt x="26" y="7"/>
                      <a:pt x="26" y="8"/>
                      <a:pt x="26" y="8"/>
                    </a:cubicBezTo>
                    <a:cubicBezTo>
                      <a:pt x="26" y="8"/>
                      <a:pt x="26" y="8"/>
                      <a:pt x="26" y="8"/>
                    </a:cubicBezTo>
                    <a:cubicBezTo>
                      <a:pt x="27" y="8"/>
                      <a:pt x="27" y="8"/>
                      <a:pt x="27" y="8"/>
                    </a:cubicBezTo>
                    <a:cubicBezTo>
                      <a:pt x="27" y="9"/>
                      <a:pt x="27" y="9"/>
                      <a:pt x="27" y="9"/>
                    </a:cubicBezTo>
                    <a:cubicBezTo>
                      <a:pt x="27" y="10"/>
                      <a:pt x="27" y="10"/>
                      <a:pt x="27" y="11"/>
                    </a:cubicBezTo>
                    <a:cubicBezTo>
                      <a:pt x="27" y="11"/>
                      <a:pt x="24" y="11"/>
                      <a:pt x="22" y="12"/>
                    </a:cubicBezTo>
                    <a:cubicBezTo>
                      <a:pt x="20" y="12"/>
                      <a:pt x="18" y="13"/>
                      <a:pt x="18" y="13"/>
                    </a:cubicBezTo>
                    <a:cubicBezTo>
                      <a:pt x="17" y="13"/>
                      <a:pt x="16" y="15"/>
                      <a:pt x="15" y="1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27" name="Freeform 42">
                <a:extLst>
                  <a:ext uri="{FF2B5EF4-FFF2-40B4-BE49-F238E27FC236}">
                    <a16:creationId xmlns:a16="http://schemas.microsoft.com/office/drawing/2014/main" id="{6FB0D0C4-AB7A-2144-AF7E-31453C0160A1}"/>
                  </a:ext>
                </a:extLst>
              </p:cNvPr>
              <p:cNvSpPr>
                <a:spLocks/>
              </p:cNvSpPr>
              <p:nvPr/>
            </p:nvSpPr>
            <p:spPr bwMode="auto">
              <a:xfrm>
                <a:off x="3824287" y="3654425"/>
                <a:ext cx="157163" cy="112713"/>
              </a:xfrm>
              <a:custGeom>
                <a:avLst/>
                <a:gdLst>
                  <a:gd name="T0" fmla="*/ 13 w 68"/>
                  <a:gd name="T1" fmla="*/ 48 h 49"/>
                  <a:gd name="T2" fmla="*/ 12 w 68"/>
                  <a:gd name="T3" fmla="*/ 45 h 49"/>
                  <a:gd name="T4" fmla="*/ 21 w 68"/>
                  <a:gd name="T5" fmla="*/ 45 h 49"/>
                  <a:gd name="T6" fmla="*/ 25 w 68"/>
                  <a:gd name="T7" fmla="*/ 41 h 49"/>
                  <a:gd name="T8" fmla="*/ 21 w 68"/>
                  <a:gd name="T9" fmla="*/ 43 h 49"/>
                  <a:gd name="T10" fmla="*/ 15 w 68"/>
                  <a:gd name="T11" fmla="*/ 44 h 49"/>
                  <a:gd name="T12" fmla="*/ 9 w 68"/>
                  <a:gd name="T13" fmla="*/ 41 h 49"/>
                  <a:gd name="T14" fmla="*/ 17 w 68"/>
                  <a:gd name="T15" fmla="*/ 40 h 49"/>
                  <a:gd name="T16" fmla="*/ 22 w 68"/>
                  <a:gd name="T17" fmla="*/ 39 h 49"/>
                  <a:gd name="T18" fmla="*/ 29 w 68"/>
                  <a:gd name="T19" fmla="*/ 37 h 49"/>
                  <a:gd name="T20" fmla="*/ 32 w 68"/>
                  <a:gd name="T21" fmla="*/ 37 h 49"/>
                  <a:gd name="T22" fmla="*/ 39 w 68"/>
                  <a:gd name="T23" fmla="*/ 39 h 49"/>
                  <a:gd name="T24" fmla="*/ 43 w 68"/>
                  <a:gd name="T25" fmla="*/ 35 h 49"/>
                  <a:gd name="T26" fmla="*/ 42 w 68"/>
                  <a:gd name="T27" fmla="*/ 33 h 49"/>
                  <a:gd name="T28" fmla="*/ 40 w 68"/>
                  <a:gd name="T29" fmla="*/ 32 h 49"/>
                  <a:gd name="T30" fmla="*/ 33 w 68"/>
                  <a:gd name="T31" fmla="*/ 31 h 49"/>
                  <a:gd name="T32" fmla="*/ 26 w 68"/>
                  <a:gd name="T33" fmla="*/ 29 h 49"/>
                  <a:gd name="T34" fmla="*/ 21 w 68"/>
                  <a:gd name="T35" fmla="*/ 31 h 49"/>
                  <a:gd name="T36" fmla="*/ 15 w 68"/>
                  <a:gd name="T37" fmla="*/ 32 h 49"/>
                  <a:gd name="T38" fmla="*/ 11 w 68"/>
                  <a:gd name="T39" fmla="*/ 32 h 49"/>
                  <a:gd name="T40" fmla="*/ 9 w 68"/>
                  <a:gd name="T41" fmla="*/ 30 h 49"/>
                  <a:gd name="T42" fmla="*/ 11 w 68"/>
                  <a:gd name="T43" fmla="*/ 27 h 49"/>
                  <a:gd name="T44" fmla="*/ 6 w 68"/>
                  <a:gd name="T45" fmla="*/ 24 h 49"/>
                  <a:gd name="T46" fmla="*/ 1 w 68"/>
                  <a:gd name="T47" fmla="*/ 20 h 49"/>
                  <a:gd name="T48" fmla="*/ 11 w 68"/>
                  <a:gd name="T49" fmla="*/ 9 h 49"/>
                  <a:gd name="T50" fmla="*/ 13 w 68"/>
                  <a:gd name="T51" fmla="*/ 1 h 49"/>
                  <a:gd name="T52" fmla="*/ 13 w 68"/>
                  <a:gd name="T53" fmla="*/ 1 h 49"/>
                  <a:gd name="T54" fmla="*/ 26 w 68"/>
                  <a:gd name="T55" fmla="*/ 1 h 49"/>
                  <a:gd name="T56" fmla="*/ 38 w 68"/>
                  <a:gd name="T57" fmla="*/ 1 h 49"/>
                  <a:gd name="T58" fmla="*/ 43 w 68"/>
                  <a:gd name="T59" fmla="*/ 4 h 49"/>
                  <a:gd name="T60" fmla="*/ 44 w 68"/>
                  <a:gd name="T61" fmla="*/ 5 h 49"/>
                  <a:gd name="T62" fmla="*/ 52 w 68"/>
                  <a:gd name="T63" fmla="*/ 15 h 49"/>
                  <a:gd name="T64" fmla="*/ 52 w 68"/>
                  <a:gd name="T65" fmla="*/ 15 h 49"/>
                  <a:gd name="T66" fmla="*/ 56 w 68"/>
                  <a:gd name="T67" fmla="*/ 18 h 49"/>
                  <a:gd name="T68" fmla="*/ 59 w 68"/>
                  <a:gd name="T69" fmla="*/ 21 h 49"/>
                  <a:gd name="T70" fmla="*/ 59 w 68"/>
                  <a:gd name="T71" fmla="*/ 23 h 49"/>
                  <a:gd name="T72" fmla="*/ 61 w 68"/>
                  <a:gd name="T73" fmla="*/ 30 h 49"/>
                  <a:gd name="T74" fmla="*/ 60 w 68"/>
                  <a:gd name="T75" fmla="*/ 32 h 49"/>
                  <a:gd name="T76" fmla="*/ 60 w 68"/>
                  <a:gd name="T77" fmla="*/ 32 h 49"/>
                  <a:gd name="T78" fmla="*/ 62 w 68"/>
                  <a:gd name="T79" fmla="*/ 34 h 49"/>
                  <a:gd name="T80" fmla="*/ 65 w 68"/>
                  <a:gd name="T81" fmla="*/ 36 h 49"/>
                  <a:gd name="T82" fmla="*/ 65 w 68"/>
                  <a:gd name="T83" fmla="*/ 36 h 49"/>
                  <a:gd name="T84" fmla="*/ 68 w 68"/>
                  <a:gd name="T85" fmla="*/ 40 h 49"/>
                  <a:gd name="T86" fmla="*/ 67 w 68"/>
                  <a:gd name="T87" fmla="*/ 46 h 49"/>
                  <a:gd name="T88" fmla="*/ 63 w 68"/>
                  <a:gd name="T89" fmla="*/ 46 h 49"/>
                  <a:gd name="T90" fmla="*/ 54 w 68"/>
                  <a:gd name="T91" fmla="*/ 46 h 49"/>
                  <a:gd name="T92" fmla="*/ 47 w 68"/>
                  <a:gd name="T93" fmla="*/ 43 h 49"/>
                  <a:gd name="T94" fmla="*/ 38 w 68"/>
                  <a:gd name="T95" fmla="*/ 43 h 49"/>
                  <a:gd name="T96" fmla="*/ 31 w 68"/>
                  <a:gd name="T97" fmla="*/ 44 h 49"/>
                  <a:gd name="T98" fmla="*/ 25 w 68"/>
                  <a:gd name="T99" fmla="*/ 47 h 49"/>
                  <a:gd name="T100" fmla="*/ 19 w 68"/>
                  <a:gd name="T101" fmla="*/ 47 h 49"/>
                  <a:gd name="T102" fmla="*/ 15 w 68"/>
                  <a:gd name="T103" fmla="*/ 4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8" h="49">
                    <a:moveTo>
                      <a:pt x="15" y="47"/>
                    </a:moveTo>
                    <a:cubicBezTo>
                      <a:pt x="15" y="47"/>
                      <a:pt x="14" y="47"/>
                      <a:pt x="13" y="48"/>
                    </a:cubicBezTo>
                    <a:cubicBezTo>
                      <a:pt x="12" y="48"/>
                      <a:pt x="11" y="49"/>
                      <a:pt x="10" y="48"/>
                    </a:cubicBezTo>
                    <a:cubicBezTo>
                      <a:pt x="10" y="47"/>
                      <a:pt x="10" y="45"/>
                      <a:pt x="12" y="45"/>
                    </a:cubicBezTo>
                    <a:cubicBezTo>
                      <a:pt x="14" y="45"/>
                      <a:pt x="16" y="46"/>
                      <a:pt x="17" y="46"/>
                    </a:cubicBezTo>
                    <a:cubicBezTo>
                      <a:pt x="19" y="46"/>
                      <a:pt x="21" y="46"/>
                      <a:pt x="21" y="45"/>
                    </a:cubicBezTo>
                    <a:cubicBezTo>
                      <a:pt x="22" y="45"/>
                      <a:pt x="23" y="44"/>
                      <a:pt x="24" y="43"/>
                    </a:cubicBezTo>
                    <a:cubicBezTo>
                      <a:pt x="25" y="42"/>
                      <a:pt x="25" y="41"/>
                      <a:pt x="25" y="41"/>
                    </a:cubicBezTo>
                    <a:cubicBezTo>
                      <a:pt x="24" y="41"/>
                      <a:pt x="22" y="42"/>
                      <a:pt x="22" y="42"/>
                    </a:cubicBezTo>
                    <a:cubicBezTo>
                      <a:pt x="22" y="42"/>
                      <a:pt x="22" y="43"/>
                      <a:pt x="21" y="43"/>
                    </a:cubicBezTo>
                    <a:cubicBezTo>
                      <a:pt x="20" y="44"/>
                      <a:pt x="18" y="42"/>
                      <a:pt x="17" y="43"/>
                    </a:cubicBezTo>
                    <a:cubicBezTo>
                      <a:pt x="16" y="43"/>
                      <a:pt x="16" y="44"/>
                      <a:pt x="15" y="44"/>
                    </a:cubicBezTo>
                    <a:cubicBezTo>
                      <a:pt x="13" y="44"/>
                      <a:pt x="10" y="43"/>
                      <a:pt x="10" y="43"/>
                    </a:cubicBezTo>
                    <a:cubicBezTo>
                      <a:pt x="9" y="43"/>
                      <a:pt x="9" y="42"/>
                      <a:pt x="9" y="41"/>
                    </a:cubicBezTo>
                    <a:cubicBezTo>
                      <a:pt x="11" y="41"/>
                      <a:pt x="14" y="41"/>
                      <a:pt x="14" y="41"/>
                    </a:cubicBezTo>
                    <a:cubicBezTo>
                      <a:pt x="15" y="41"/>
                      <a:pt x="16" y="40"/>
                      <a:pt x="17" y="40"/>
                    </a:cubicBezTo>
                    <a:cubicBezTo>
                      <a:pt x="18" y="40"/>
                      <a:pt x="19" y="40"/>
                      <a:pt x="20" y="40"/>
                    </a:cubicBezTo>
                    <a:cubicBezTo>
                      <a:pt x="21" y="39"/>
                      <a:pt x="21" y="39"/>
                      <a:pt x="22" y="39"/>
                    </a:cubicBezTo>
                    <a:cubicBezTo>
                      <a:pt x="24" y="39"/>
                      <a:pt x="26" y="39"/>
                      <a:pt x="27" y="38"/>
                    </a:cubicBezTo>
                    <a:cubicBezTo>
                      <a:pt x="27" y="38"/>
                      <a:pt x="28" y="37"/>
                      <a:pt x="29" y="37"/>
                    </a:cubicBezTo>
                    <a:cubicBezTo>
                      <a:pt x="29" y="37"/>
                      <a:pt x="30" y="37"/>
                      <a:pt x="30" y="37"/>
                    </a:cubicBezTo>
                    <a:cubicBezTo>
                      <a:pt x="31" y="37"/>
                      <a:pt x="31" y="37"/>
                      <a:pt x="32" y="37"/>
                    </a:cubicBezTo>
                    <a:cubicBezTo>
                      <a:pt x="34" y="38"/>
                      <a:pt x="38" y="39"/>
                      <a:pt x="39" y="39"/>
                    </a:cubicBezTo>
                    <a:cubicBezTo>
                      <a:pt x="39" y="39"/>
                      <a:pt x="39" y="39"/>
                      <a:pt x="39" y="39"/>
                    </a:cubicBezTo>
                    <a:cubicBezTo>
                      <a:pt x="39" y="39"/>
                      <a:pt x="41" y="37"/>
                      <a:pt x="41" y="36"/>
                    </a:cubicBezTo>
                    <a:cubicBezTo>
                      <a:pt x="42" y="36"/>
                      <a:pt x="43" y="35"/>
                      <a:pt x="43" y="35"/>
                    </a:cubicBezTo>
                    <a:cubicBezTo>
                      <a:pt x="43" y="34"/>
                      <a:pt x="42" y="34"/>
                      <a:pt x="42" y="33"/>
                    </a:cubicBezTo>
                    <a:cubicBezTo>
                      <a:pt x="42" y="33"/>
                      <a:pt x="42" y="33"/>
                      <a:pt x="42" y="33"/>
                    </a:cubicBezTo>
                    <a:cubicBezTo>
                      <a:pt x="42" y="32"/>
                      <a:pt x="42" y="32"/>
                      <a:pt x="41" y="32"/>
                    </a:cubicBezTo>
                    <a:cubicBezTo>
                      <a:pt x="41" y="32"/>
                      <a:pt x="40" y="32"/>
                      <a:pt x="40" y="32"/>
                    </a:cubicBezTo>
                    <a:cubicBezTo>
                      <a:pt x="38" y="33"/>
                      <a:pt x="35" y="33"/>
                      <a:pt x="34" y="33"/>
                    </a:cubicBezTo>
                    <a:cubicBezTo>
                      <a:pt x="34" y="33"/>
                      <a:pt x="34" y="32"/>
                      <a:pt x="33" y="31"/>
                    </a:cubicBezTo>
                    <a:cubicBezTo>
                      <a:pt x="32" y="30"/>
                      <a:pt x="31" y="29"/>
                      <a:pt x="30" y="29"/>
                    </a:cubicBezTo>
                    <a:cubicBezTo>
                      <a:pt x="29" y="29"/>
                      <a:pt x="28" y="29"/>
                      <a:pt x="26" y="29"/>
                    </a:cubicBezTo>
                    <a:cubicBezTo>
                      <a:pt x="25" y="29"/>
                      <a:pt x="24" y="29"/>
                      <a:pt x="24" y="30"/>
                    </a:cubicBezTo>
                    <a:cubicBezTo>
                      <a:pt x="23" y="30"/>
                      <a:pt x="22" y="31"/>
                      <a:pt x="21" y="31"/>
                    </a:cubicBezTo>
                    <a:cubicBezTo>
                      <a:pt x="20" y="31"/>
                      <a:pt x="19" y="31"/>
                      <a:pt x="18" y="31"/>
                    </a:cubicBezTo>
                    <a:cubicBezTo>
                      <a:pt x="17" y="31"/>
                      <a:pt x="16" y="31"/>
                      <a:pt x="15" y="32"/>
                    </a:cubicBezTo>
                    <a:cubicBezTo>
                      <a:pt x="14" y="32"/>
                      <a:pt x="13" y="32"/>
                      <a:pt x="13" y="32"/>
                    </a:cubicBezTo>
                    <a:cubicBezTo>
                      <a:pt x="12" y="32"/>
                      <a:pt x="11" y="32"/>
                      <a:pt x="11" y="32"/>
                    </a:cubicBezTo>
                    <a:cubicBezTo>
                      <a:pt x="11" y="31"/>
                      <a:pt x="11" y="31"/>
                      <a:pt x="10" y="31"/>
                    </a:cubicBezTo>
                    <a:cubicBezTo>
                      <a:pt x="9" y="31"/>
                      <a:pt x="8" y="31"/>
                      <a:pt x="9" y="30"/>
                    </a:cubicBezTo>
                    <a:cubicBezTo>
                      <a:pt x="10" y="29"/>
                      <a:pt x="13" y="27"/>
                      <a:pt x="13" y="27"/>
                    </a:cubicBezTo>
                    <a:cubicBezTo>
                      <a:pt x="13" y="26"/>
                      <a:pt x="12" y="27"/>
                      <a:pt x="11" y="27"/>
                    </a:cubicBezTo>
                    <a:cubicBezTo>
                      <a:pt x="9" y="28"/>
                      <a:pt x="8" y="29"/>
                      <a:pt x="8" y="28"/>
                    </a:cubicBezTo>
                    <a:cubicBezTo>
                      <a:pt x="8" y="27"/>
                      <a:pt x="7" y="25"/>
                      <a:pt x="6" y="24"/>
                    </a:cubicBezTo>
                    <a:cubicBezTo>
                      <a:pt x="5" y="23"/>
                      <a:pt x="5" y="22"/>
                      <a:pt x="3" y="21"/>
                    </a:cubicBezTo>
                    <a:cubicBezTo>
                      <a:pt x="2" y="21"/>
                      <a:pt x="0" y="21"/>
                      <a:pt x="1" y="20"/>
                    </a:cubicBezTo>
                    <a:cubicBezTo>
                      <a:pt x="3" y="19"/>
                      <a:pt x="5" y="19"/>
                      <a:pt x="7" y="16"/>
                    </a:cubicBezTo>
                    <a:cubicBezTo>
                      <a:pt x="8" y="14"/>
                      <a:pt x="11" y="11"/>
                      <a:pt x="11" y="9"/>
                    </a:cubicBezTo>
                    <a:cubicBezTo>
                      <a:pt x="11" y="7"/>
                      <a:pt x="11" y="6"/>
                      <a:pt x="12" y="4"/>
                    </a:cubicBezTo>
                    <a:cubicBezTo>
                      <a:pt x="12" y="3"/>
                      <a:pt x="12" y="2"/>
                      <a:pt x="13" y="1"/>
                    </a:cubicBezTo>
                    <a:cubicBezTo>
                      <a:pt x="13" y="1"/>
                      <a:pt x="13" y="1"/>
                      <a:pt x="13" y="1"/>
                    </a:cubicBezTo>
                    <a:cubicBezTo>
                      <a:pt x="13" y="1"/>
                      <a:pt x="13" y="1"/>
                      <a:pt x="13" y="1"/>
                    </a:cubicBezTo>
                    <a:cubicBezTo>
                      <a:pt x="16" y="1"/>
                      <a:pt x="19" y="2"/>
                      <a:pt x="20" y="1"/>
                    </a:cubicBezTo>
                    <a:cubicBezTo>
                      <a:pt x="21" y="1"/>
                      <a:pt x="23" y="1"/>
                      <a:pt x="26" y="1"/>
                    </a:cubicBezTo>
                    <a:cubicBezTo>
                      <a:pt x="29" y="0"/>
                      <a:pt x="33" y="0"/>
                      <a:pt x="33" y="0"/>
                    </a:cubicBezTo>
                    <a:cubicBezTo>
                      <a:pt x="35" y="0"/>
                      <a:pt x="37" y="1"/>
                      <a:pt x="38" y="1"/>
                    </a:cubicBezTo>
                    <a:cubicBezTo>
                      <a:pt x="38" y="2"/>
                      <a:pt x="39" y="3"/>
                      <a:pt x="40" y="4"/>
                    </a:cubicBezTo>
                    <a:cubicBezTo>
                      <a:pt x="41" y="4"/>
                      <a:pt x="42" y="4"/>
                      <a:pt x="43" y="4"/>
                    </a:cubicBezTo>
                    <a:cubicBezTo>
                      <a:pt x="44" y="5"/>
                      <a:pt x="44" y="5"/>
                      <a:pt x="45" y="5"/>
                    </a:cubicBezTo>
                    <a:cubicBezTo>
                      <a:pt x="45" y="5"/>
                      <a:pt x="45" y="5"/>
                      <a:pt x="44" y="5"/>
                    </a:cubicBezTo>
                    <a:cubicBezTo>
                      <a:pt x="44" y="7"/>
                      <a:pt x="44" y="9"/>
                      <a:pt x="47" y="11"/>
                    </a:cubicBezTo>
                    <a:cubicBezTo>
                      <a:pt x="51" y="13"/>
                      <a:pt x="51" y="13"/>
                      <a:pt x="52" y="15"/>
                    </a:cubicBezTo>
                    <a:cubicBezTo>
                      <a:pt x="52" y="15"/>
                      <a:pt x="52" y="15"/>
                      <a:pt x="52" y="15"/>
                    </a:cubicBezTo>
                    <a:cubicBezTo>
                      <a:pt x="52" y="15"/>
                      <a:pt x="52" y="15"/>
                      <a:pt x="52" y="15"/>
                    </a:cubicBezTo>
                    <a:cubicBezTo>
                      <a:pt x="52" y="16"/>
                      <a:pt x="53" y="17"/>
                      <a:pt x="54" y="17"/>
                    </a:cubicBezTo>
                    <a:cubicBezTo>
                      <a:pt x="54" y="17"/>
                      <a:pt x="55" y="18"/>
                      <a:pt x="56" y="18"/>
                    </a:cubicBezTo>
                    <a:cubicBezTo>
                      <a:pt x="57" y="19"/>
                      <a:pt x="58" y="20"/>
                      <a:pt x="58" y="20"/>
                    </a:cubicBezTo>
                    <a:cubicBezTo>
                      <a:pt x="59" y="21"/>
                      <a:pt x="59" y="21"/>
                      <a:pt x="59" y="21"/>
                    </a:cubicBezTo>
                    <a:cubicBezTo>
                      <a:pt x="59" y="21"/>
                      <a:pt x="59" y="23"/>
                      <a:pt x="59" y="23"/>
                    </a:cubicBezTo>
                    <a:cubicBezTo>
                      <a:pt x="59" y="23"/>
                      <a:pt x="59" y="23"/>
                      <a:pt x="59" y="23"/>
                    </a:cubicBezTo>
                    <a:cubicBezTo>
                      <a:pt x="59" y="24"/>
                      <a:pt x="59" y="24"/>
                      <a:pt x="59" y="24"/>
                    </a:cubicBezTo>
                    <a:cubicBezTo>
                      <a:pt x="60" y="25"/>
                      <a:pt x="61" y="29"/>
                      <a:pt x="61" y="30"/>
                    </a:cubicBezTo>
                    <a:cubicBezTo>
                      <a:pt x="62" y="30"/>
                      <a:pt x="61" y="30"/>
                      <a:pt x="61" y="31"/>
                    </a:cubicBezTo>
                    <a:cubicBezTo>
                      <a:pt x="60" y="31"/>
                      <a:pt x="60" y="31"/>
                      <a:pt x="60" y="32"/>
                    </a:cubicBezTo>
                    <a:cubicBezTo>
                      <a:pt x="60" y="32"/>
                      <a:pt x="60" y="32"/>
                      <a:pt x="60" y="32"/>
                    </a:cubicBezTo>
                    <a:cubicBezTo>
                      <a:pt x="60" y="32"/>
                      <a:pt x="60" y="32"/>
                      <a:pt x="60" y="32"/>
                    </a:cubicBezTo>
                    <a:cubicBezTo>
                      <a:pt x="60" y="32"/>
                      <a:pt x="60" y="32"/>
                      <a:pt x="60" y="32"/>
                    </a:cubicBezTo>
                    <a:cubicBezTo>
                      <a:pt x="60" y="32"/>
                      <a:pt x="61" y="33"/>
                      <a:pt x="62" y="34"/>
                    </a:cubicBezTo>
                    <a:cubicBezTo>
                      <a:pt x="63" y="35"/>
                      <a:pt x="64" y="36"/>
                      <a:pt x="65" y="36"/>
                    </a:cubicBezTo>
                    <a:cubicBezTo>
                      <a:pt x="65" y="36"/>
                      <a:pt x="65" y="36"/>
                      <a:pt x="65" y="36"/>
                    </a:cubicBezTo>
                    <a:cubicBezTo>
                      <a:pt x="65" y="36"/>
                      <a:pt x="65" y="36"/>
                      <a:pt x="65" y="36"/>
                    </a:cubicBezTo>
                    <a:cubicBezTo>
                      <a:pt x="65" y="36"/>
                      <a:pt x="65" y="36"/>
                      <a:pt x="65" y="36"/>
                    </a:cubicBezTo>
                    <a:cubicBezTo>
                      <a:pt x="66" y="37"/>
                      <a:pt x="67" y="38"/>
                      <a:pt x="67" y="39"/>
                    </a:cubicBezTo>
                    <a:cubicBezTo>
                      <a:pt x="67" y="39"/>
                      <a:pt x="67" y="40"/>
                      <a:pt x="68" y="40"/>
                    </a:cubicBezTo>
                    <a:cubicBezTo>
                      <a:pt x="68" y="40"/>
                      <a:pt x="68" y="41"/>
                      <a:pt x="68" y="42"/>
                    </a:cubicBezTo>
                    <a:cubicBezTo>
                      <a:pt x="68" y="44"/>
                      <a:pt x="68" y="46"/>
                      <a:pt x="67" y="46"/>
                    </a:cubicBezTo>
                    <a:cubicBezTo>
                      <a:pt x="67" y="46"/>
                      <a:pt x="66" y="46"/>
                      <a:pt x="65" y="46"/>
                    </a:cubicBezTo>
                    <a:cubicBezTo>
                      <a:pt x="64" y="46"/>
                      <a:pt x="64" y="46"/>
                      <a:pt x="63" y="46"/>
                    </a:cubicBezTo>
                    <a:cubicBezTo>
                      <a:pt x="62" y="46"/>
                      <a:pt x="58" y="46"/>
                      <a:pt x="56" y="46"/>
                    </a:cubicBezTo>
                    <a:cubicBezTo>
                      <a:pt x="55" y="46"/>
                      <a:pt x="55" y="46"/>
                      <a:pt x="54" y="46"/>
                    </a:cubicBezTo>
                    <a:cubicBezTo>
                      <a:pt x="53" y="46"/>
                      <a:pt x="51" y="45"/>
                      <a:pt x="49" y="44"/>
                    </a:cubicBezTo>
                    <a:cubicBezTo>
                      <a:pt x="48" y="44"/>
                      <a:pt x="47" y="43"/>
                      <a:pt x="47" y="43"/>
                    </a:cubicBezTo>
                    <a:cubicBezTo>
                      <a:pt x="46" y="43"/>
                      <a:pt x="45" y="43"/>
                      <a:pt x="44" y="43"/>
                    </a:cubicBezTo>
                    <a:cubicBezTo>
                      <a:pt x="42" y="43"/>
                      <a:pt x="39" y="43"/>
                      <a:pt x="38" y="43"/>
                    </a:cubicBezTo>
                    <a:cubicBezTo>
                      <a:pt x="37" y="43"/>
                      <a:pt x="36" y="43"/>
                      <a:pt x="35" y="43"/>
                    </a:cubicBezTo>
                    <a:cubicBezTo>
                      <a:pt x="34" y="44"/>
                      <a:pt x="32" y="44"/>
                      <a:pt x="31" y="44"/>
                    </a:cubicBezTo>
                    <a:cubicBezTo>
                      <a:pt x="30" y="45"/>
                      <a:pt x="29" y="46"/>
                      <a:pt x="28" y="46"/>
                    </a:cubicBezTo>
                    <a:cubicBezTo>
                      <a:pt x="27" y="47"/>
                      <a:pt x="26" y="47"/>
                      <a:pt x="25" y="47"/>
                    </a:cubicBezTo>
                    <a:cubicBezTo>
                      <a:pt x="24" y="47"/>
                      <a:pt x="23" y="47"/>
                      <a:pt x="21" y="47"/>
                    </a:cubicBezTo>
                    <a:cubicBezTo>
                      <a:pt x="20" y="47"/>
                      <a:pt x="20" y="47"/>
                      <a:pt x="19" y="47"/>
                    </a:cubicBezTo>
                    <a:cubicBezTo>
                      <a:pt x="18" y="47"/>
                      <a:pt x="17" y="47"/>
                      <a:pt x="16" y="47"/>
                    </a:cubicBezTo>
                    <a:cubicBezTo>
                      <a:pt x="16" y="47"/>
                      <a:pt x="15" y="47"/>
                      <a:pt x="15" y="47"/>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28" name="Freeform 43">
                <a:extLst>
                  <a:ext uri="{FF2B5EF4-FFF2-40B4-BE49-F238E27FC236}">
                    <a16:creationId xmlns:a16="http://schemas.microsoft.com/office/drawing/2014/main" id="{8C47DF82-D6CD-F54C-BB06-98B6A58111E5}"/>
                  </a:ext>
                </a:extLst>
              </p:cNvPr>
              <p:cNvSpPr>
                <a:spLocks/>
              </p:cNvSpPr>
              <p:nvPr/>
            </p:nvSpPr>
            <p:spPr bwMode="auto">
              <a:xfrm>
                <a:off x="3844925" y="3722688"/>
                <a:ext cx="74613" cy="23813"/>
              </a:xfrm>
              <a:custGeom>
                <a:avLst/>
                <a:gdLst>
                  <a:gd name="T0" fmla="*/ 0 w 32"/>
                  <a:gd name="T1" fmla="*/ 10 h 10"/>
                  <a:gd name="T2" fmla="*/ 0 w 32"/>
                  <a:gd name="T3" fmla="*/ 7 h 10"/>
                  <a:gd name="T4" fmla="*/ 1 w 32"/>
                  <a:gd name="T5" fmla="*/ 5 h 10"/>
                  <a:gd name="T6" fmla="*/ 3 w 32"/>
                  <a:gd name="T7" fmla="*/ 8 h 10"/>
                  <a:gd name="T8" fmla="*/ 6 w 32"/>
                  <a:gd name="T9" fmla="*/ 7 h 10"/>
                  <a:gd name="T10" fmla="*/ 7 w 32"/>
                  <a:gd name="T11" fmla="*/ 6 h 10"/>
                  <a:gd name="T12" fmla="*/ 12 w 32"/>
                  <a:gd name="T13" fmla="*/ 6 h 10"/>
                  <a:gd name="T14" fmla="*/ 15 w 32"/>
                  <a:gd name="T15" fmla="*/ 5 h 10"/>
                  <a:gd name="T16" fmla="*/ 15 w 32"/>
                  <a:gd name="T17" fmla="*/ 3 h 10"/>
                  <a:gd name="T18" fmla="*/ 8 w 32"/>
                  <a:gd name="T19" fmla="*/ 5 h 10"/>
                  <a:gd name="T20" fmla="*/ 4 w 32"/>
                  <a:gd name="T21" fmla="*/ 6 h 10"/>
                  <a:gd name="T22" fmla="*/ 2 w 32"/>
                  <a:gd name="T23" fmla="*/ 3 h 10"/>
                  <a:gd name="T24" fmla="*/ 2 w 32"/>
                  <a:gd name="T25" fmla="*/ 3 h 10"/>
                  <a:gd name="T26" fmla="*/ 4 w 32"/>
                  <a:gd name="T27" fmla="*/ 3 h 10"/>
                  <a:gd name="T28" fmla="*/ 6 w 32"/>
                  <a:gd name="T29" fmla="*/ 3 h 10"/>
                  <a:gd name="T30" fmla="*/ 9 w 32"/>
                  <a:gd name="T31" fmla="*/ 2 h 10"/>
                  <a:gd name="T32" fmla="*/ 12 w 32"/>
                  <a:gd name="T33" fmla="*/ 2 h 10"/>
                  <a:gd name="T34" fmla="*/ 15 w 32"/>
                  <a:gd name="T35" fmla="*/ 1 h 10"/>
                  <a:gd name="T36" fmla="*/ 17 w 32"/>
                  <a:gd name="T37" fmla="*/ 0 h 10"/>
                  <a:gd name="T38" fmla="*/ 21 w 32"/>
                  <a:gd name="T39" fmla="*/ 0 h 10"/>
                  <a:gd name="T40" fmla="*/ 23 w 32"/>
                  <a:gd name="T41" fmla="*/ 2 h 10"/>
                  <a:gd name="T42" fmla="*/ 25 w 32"/>
                  <a:gd name="T43" fmla="*/ 4 h 10"/>
                  <a:gd name="T44" fmla="*/ 31 w 32"/>
                  <a:gd name="T45" fmla="*/ 3 h 10"/>
                  <a:gd name="T46" fmla="*/ 32 w 32"/>
                  <a:gd name="T47" fmla="*/ 3 h 10"/>
                  <a:gd name="T48" fmla="*/ 32 w 32"/>
                  <a:gd name="T49" fmla="*/ 3 h 10"/>
                  <a:gd name="T50" fmla="*/ 32 w 32"/>
                  <a:gd name="T51" fmla="*/ 3 h 10"/>
                  <a:gd name="T52" fmla="*/ 32 w 32"/>
                  <a:gd name="T53" fmla="*/ 5 h 10"/>
                  <a:gd name="T54" fmla="*/ 32 w 32"/>
                  <a:gd name="T55" fmla="*/ 6 h 10"/>
                  <a:gd name="T56" fmla="*/ 29 w 32"/>
                  <a:gd name="T57" fmla="*/ 8 h 10"/>
                  <a:gd name="T58" fmla="*/ 29 w 32"/>
                  <a:gd name="T59" fmla="*/ 8 h 10"/>
                  <a:gd name="T60" fmla="*/ 23 w 32"/>
                  <a:gd name="T61" fmla="*/ 6 h 10"/>
                  <a:gd name="T62" fmla="*/ 22 w 32"/>
                  <a:gd name="T63" fmla="*/ 6 h 10"/>
                  <a:gd name="T64" fmla="*/ 19 w 32"/>
                  <a:gd name="T65" fmla="*/ 6 h 10"/>
                  <a:gd name="T66" fmla="*/ 17 w 32"/>
                  <a:gd name="T67" fmla="*/ 8 h 10"/>
                  <a:gd name="T68" fmla="*/ 13 w 32"/>
                  <a:gd name="T69" fmla="*/ 8 h 10"/>
                  <a:gd name="T70" fmla="*/ 11 w 32"/>
                  <a:gd name="T71" fmla="*/ 8 h 10"/>
                  <a:gd name="T72" fmla="*/ 7 w 32"/>
                  <a:gd name="T73" fmla="*/ 9 h 10"/>
                  <a:gd name="T74" fmla="*/ 5 w 32"/>
                  <a:gd name="T75" fmla="*/ 10 h 10"/>
                  <a:gd name="T76" fmla="*/ 0 w 32"/>
                  <a:gd name="T7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 h="10">
                    <a:moveTo>
                      <a:pt x="0" y="10"/>
                    </a:moveTo>
                    <a:cubicBezTo>
                      <a:pt x="0" y="9"/>
                      <a:pt x="0" y="7"/>
                      <a:pt x="0" y="7"/>
                    </a:cubicBezTo>
                    <a:cubicBezTo>
                      <a:pt x="0" y="6"/>
                      <a:pt x="0" y="4"/>
                      <a:pt x="1" y="5"/>
                    </a:cubicBezTo>
                    <a:cubicBezTo>
                      <a:pt x="1" y="5"/>
                      <a:pt x="2" y="8"/>
                      <a:pt x="3" y="8"/>
                    </a:cubicBezTo>
                    <a:cubicBezTo>
                      <a:pt x="5" y="8"/>
                      <a:pt x="6" y="8"/>
                      <a:pt x="6" y="7"/>
                    </a:cubicBezTo>
                    <a:cubicBezTo>
                      <a:pt x="7" y="7"/>
                      <a:pt x="6" y="6"/>
                      <a:pt x="7" y="6"/>
                    </a:cubicBezTo>
                    <a:cubicBezTo>
                      <a:pt x="8" y="6"/>
                      <a:pt x="10" y="6"/>
                      <a:pt x="12" y="6"/>
                    </a:cubicBezTo>
                    <a:cubicBezTo>
                      <a:pt x="13" y="7"/>
                      <a:pt x="14" y="6"/>
                      <a:pt x="15" y="5"/>
                    </a:cubicBezTo>
                    <a:cubicBezTo>
                      <a:pt x="16" y="4"/>
                      <a:pt x="17" y="3"/>
                      <a:pt x="15" y="3"/>
                    </a:cubicBezTo>
                    <a:cubicBezTo>
                      <a:pt x="13" y="4"/>
                      <a:pt x="10" y="5"/>
                      <a:pt x="8" y="5"/>
                    </a:cubicBezTo>
                    <a:cubicBezTo>
                      <a:pt x="6" y="5"/>
                      <a:pt x="5" y="6"/>
                      <a:pt x="4" y="6"/>
                    </a:cubicBezTo>
                    <a:cubicBezTo>
                      <a:pt x="3" y="6"/>
                      <a:pt x="1" y="4"/>
                      <a:pt x="2" y="3"/>
                    </a:cubicBezTo>
                    <a:cubicBezTo>
                      <a:pt x="2" y="3"/>
                      <a:pt x="2" y="3"/>
                      <a:pt x="2" y="3"/>
                    </a:cubicBezTo>
                    <a:cubicBezTo>
                      <a:pt x="2" y="3"/>
                      <a:pt x="3" y="3"/>
                      <a:pt x="4" y="3"/>
                    </a:cubicBezTo>
                    <a:cubicBezTo>
                      <a:pt x="4" y="3"/>
                      <a:pt x="5" y="3"/>
                      <a:pt x="6" y="3"/>
                    </a:cubicBezTo>
                    <a:cubicBezTo>
                      <a:pt x="7" y="3"/>
                      <a:pt x="8" y="2"/>
                      <a:pt x="9" y="2"/>
                    </a:cubicBezTo>
                    <a:cubicBezTo>
                      <a:pt x="10" y="2"/>
                      <a:pt x="11" y="2"/>
                      <a:pt x="12" y="2"/>
                    </a:cubicBezTo>
                    <a:cubicBezTo>
                      <a:pt x="13" y="2"/>
                      <a:pt x="14" y="1"/>
                      <a:pt x="15" y="1"/>
                    </a:cubicBezTo>
                    <a:cubicBezTo>
                      <a:pt x="16" y="0"/>
                      <a:pt x="17" y="0"/>
                      <a:pt x="17" y="0"/>
                    </a:cubicBezTo>
                    <a:cubicBezTo>
                      <a:pt x="19" y="0"/>
                      <a:pt x="20" y="0"/>
                      <a:pt x="21" y="0"/>
                    </a:cubicBezTo>
                    <a:cubicBezTo>
                      <a:pt x="22" y="0"/>
                      <a:pt x="23" y="1"/>
                      <a:pt x="23" y="2"/>
                    </a:cubicBezTo>
                    <a:cubicBezTo>
                      <a:pt x="24" y="3"/>
                      <a:pt x="24" y="3"/>
                      <a:pt x="25" y="4"/>
                    </a:cubicBezTo>
                    <a:cubicBezTo>
                      <a:pt x="26" y="4"/>
                      <a:pt x="29" y="4"/>
                      <a:pt x="31" y="3"/>
                    </a:cubicBezTo>
                    <a:cubicBezTo>
                      <a:pt x="32" y="3"/>
                      <a:pt x="32" y="3"/>
                      <a:pt x="32" y="3"/>
                    </a:cubicBezTo>
                    <a:cubicBezTo>
                      <a:pt x="32" y="3"/>
                      <a:pt x="32" y="3"/>
                      <a:pt x="32" y="3"/>
                    </a:cubicBezTo>
                    <a:cubicBezTo>
                      <a:pt x="32" y="3"/>
                      <a:pt x="32" y="3"/>
                      <a:pt x="32" y="3"/>
                    </a:cubicBezTo>
                    <a:cubicBezTo>
                      <a:pt x="32" y="4"/>
                      <a:pt x="32" y="4"/>
                      <a:pt x="32" y="5"/>
                    </a:cubicBezTo>
                    <a:cubicBezTo>
                      <a:pt x="32" y="5"/>
                      <a:pt x="32" y="5"/>
                      <a:pt x="32" y="6"/>
                    </a:cubicBezTo>
                    <a:cubicBezTo>
                      <a:pt x="31" y="7"/>
                      <a:pt x="30" y="8"/>
                      <a:pt x="29" y="8"/>
                    </a:cubicBezTo>
                    <a:cubicBezTo>
                      <a:pt x="29" y="8"/>
                      <a:pt x="29" y="8"/>
                      <a:pt x="29" y="8"/>
                    </a:cubicBezTo>
                    <a:cubicBezTo>
                      <a:pt x="29" y="8"/>
                      <a:pt x="25" y="7"/>
                      <a:pt x="23" y="6"/>
                    </a:cubicBezTo>
                    <a:cubicBezTo>
                      <a:pt x="22" y="6"/>
                      <a:pt x="22" y="6"/>
                      <a:pt x="22" y="6"/>
                    </a:cubicBezTo>
                    <a:cubicBezTo>
                      <a:pt x="21" y="6"/>
                      <a:pt x="20" y="6"/>
                      <a:pt x="19" y="6"/>
                    </a:cubicBezTo>
                    <a:cubicBezTo>
                      <a:pt x="18" y="6"/>
                      <a:pt x="18" y="7"/>
                      <a:pt x="17" y="8"/>
                    </a:cubicBezTo>
                    <a:cubicBezTo>
                      <a:pt x="17" y="8"/>
                      <a:pt x="15" y="8"/>
                      <a:pt x="13" y="8"/>
                    </a:cubicBezTo>
                    <a:cubicBezTo>
                      <a:pt x="12" y="8"/>
                      <a:pt x="11" y="8"/>
                      <a:pt x="11" y="8"/>
                    </a:cubicBezTo>
                    <a:cubicBezTo>
                      <a:pt x="10" y="9"/>
                      <a:pt x="9" y="9"/>
                      <a:pt x="7" y="9"/>
                    </a:cubicBezTo>
                    <a:cubicBezTo>
                      <a:pt x="6" y="9"/>
                      <a:pt x="5" y="10"/>
                      <a:pt x="5" y="10"/>
                    </a:cubicBezTo>
                    <a:cubicBezTo>
                      <a:pt x="4" y="10"/>
                      <a:pt x="2" y="10"/>
                      <a:pt x="0" y="1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29" name="Freeform 44">
                <a:extLst>
                  <a:ext uri="{FF2B5EF4-FFF2-40B4-BE49-F238E27FC236}">
                    <a16:creationId xmlns:a16="http://schemas.microsoft.com/office/drawing/2014/main" id="{E2B97867-83B2-C048-A555-73931A7BA6E5}"/>
                  </a:ext>
                </a:extLst>
              </p:cNvPr>
              <p:cNvSpPr>
                <a:spLocks/>
              </p:cNvSpPr>
              <p:nvPr/>
            </p:nvSpPr>
            <p:spPr bwMode="auto">
              <a:xfrm>
                <a:off x="3838575" y="3365500"/>
                <a:ext cx="303213" cy="334963"/>
              </a:xfrm>
              <a:custGeom>
                <a:avLst/>
                <a:gdLst>
                  <a:gd name="T0" fmla="*/ 9 w 132"/>
                  <a:gd name="T1" fmla="*/ 119 h 145"/>
                  <a:gd name="T2" fmla="*/ 9 w 132"/>
                  <a:gd name="T3" fmla="*/ 97 h 145"/>
                  <a:gd name="T4" fmla="*/ 8 w 132"/>
                  <a:gd name="T5" fmla="*/ 91 h 145"/>
                  <a:gd name="T6" fmla="*/ 7 w 132"/>
                  <a:gd name="T7" fmla="*/ 89 h 145"/>
                  <a:gd name="T8" fmla="*/ 9 w 132"/>
                  <a:gd name="T9" fmla="*/ 83 h 145"/>
                  <a:gd name="T10" fmla="*/ 4 w 132"/>
                  <a:gd name="T11" fmla="*/ 78 h 145"/>
                  <a:gd name="T12" fmla="*/ 0 w 132"/>
                  <a:gd name="T13" fmla="*/ 71 h 145"/>
                  <a:gd name="T14" fmla="*/ 41 w 132"/>
                  <a:gd name="T15" fmla="*/ 71 h 145"/>
                  <a:gd name="T16" fmla="*/ 43 w 132"/>
                  <a:gd name="T17" fmla="*/ 71 h 145"/>
                  <a:gd name="T18" fmla="*/ 45 w 132"/>
                  <a:gd name="T19" fmla="*/ 65 h 145"/>
                  <a:gd name="T20" fmla="*/ 44 w 132"/>
                  <a:gd name="T21" fmla="*/ 53 h 145"/>
                  <a:gd name="T22" fmla="*/ 49 w 132"/>
                  <a:gd name="T23" fmla="*/ 49 h 145"/>
                  <a:gd name="T24" fmla="*/ 56 w 132"/>
                  <a:gd name="T25" fmla="*/ 22 h 145"/>
                  <a:gd name="T26" fmla="*/ 61 w 132"/>
                  <a:gd name="T27" fmla="*/ 16 h 145"/>
                  <a:gd name="T28" fmla="*/ 76 w 132"/>
                  <a:gd name="T29" fmla="*/ 16 h 145"/>
                  <a:gd name="T30" fmla="*/ 92 w 132"/>
                  <a:gd name="T31" fmla="*/ 8 h 145"/>
                  <a:gd name="T32" fmla="*/ 93 w 132"/>
                  <a:gd name="T33" fmla="*/ 0 h 145"/>
                  <a:gd name="T34" fmla="*/ 132 w 132"/>
                  <a:gd name="T35" fmla="*/ 27 h 145"/>
                  <a:gd name="T36" fmla="*/ 125 w 132"/>
                  <a:gd name="T37" fmla="*/ 27 h 145"/>
                  <a:gd name="T38" fmla="*/ 119 w 132"/>
                  <a:gd name="T39" fmla="*/ 72 h 145"/>
                  <a:gd name="T40" fmla="*/ 125 w 132"/>
                  <a:gd name="T41" fmla="*/ 118 h 145"/>
                  <a:gd name="T42" fmla="*/ 127 w 132"/>
                  <a:gd name="T43" fmla="*/ 128 h 145"/>
                  <a:gd name="T44" fmla="*/ 128 w 132"/>
                  <a:gd name="T45" fmla="*/ 128 h 145"/>
                  <a:gd name="T46" fmla="*/ 126 w 132"/>
                  <a:gd name="T47" fmla="*/ 137 h 145"/>
                  <a:gd name="T48" fmla="*/ 89 w 132"/>
                  <a:gd name="T49" fmla="*/ 136 h 145"/>
                  <a:gd name="T50" fmla="*/ 85 w 132"/>
                  <a:gd name="T51" fmla="*/ 133 h 145"/>
                  <a:gd name="T52" fmla="*/ 81 w 132"/>
                  <a:gd name="T53" fmla="*/ 137 h 145"/>
                  <a:gd name="T54" fmla="*/ 70 w 132"/>
                  <a:gd name="T55" fmla="*/ 137 h 145"/>
                  <a:gd name="T56" fmla="*/ 67 w 132"/>
                  <a:gd name="T57" fmla="*/ 140 h 145"/>
                  <a:gd name="T58" fmla="*/ 64 w 132"/>
                  <a:gd name="T59" fmla="*/ 138 h 145"/>
                  <a:gd name="T60" fmla="*/ 59 w 132"/>
                  <a:gd name="T61" fmla="*/ 135 h 145"/>
                  <a:gd name="T62" fmla="*/ 57 w 132"/>
                  <a:gd name="T63" fmla="*/ 141 h 145"/>
                  <a:gd name="T64" fmla="*/ 55 w 132"/>
                  <a:gd name="T65" fmla="*/ 144 h 145"/>
                  <a:gd name="T66" fmla="*/ 53 w 132"/>
                  <a:gd name="T67" fmla="*/ 145 h 145"/>
                  <a:gd name="T68" fmla="*/ 48 w 132"/>
                  <a:gd name="T69" fmla="*/ 141 h 145"/>
                  <a:gd name="T70" fmla="*/ 47 w 132"/>
                  <a:gd name="T71" fmla="*/ 140 h 145"/>
                  <a:gd name="T72" fmla="*/ 42 w 132"/>
                  <a:gd name="T73" fmla="*/ 135 h 145"/>
                  <a:gd name="T74" fmla="*/ 39 w 132"/>
                  <a:gd name="T75" fmla="*/ 129 h 145"/>
                  <a:gd name="T76" fmla="*/ 34 w 132"/>
                  <a:gd name="T77" fmla="*/ 128 h 145"/>
                  <a:gd name="T78" fmla="*/ 33 w 132"/>
                  <a:gd name="T79" fmla="*/ 125 h 145"/>
                  <a:gd name="T80" fmla="*/ 27 w 132"/>
                  <a:gd name="T81" fmla="*/ 124 h 145"/>
                  <a:gd name="T82" fmla="*/ 14 w 132"/>
                  <a:gd name="T83" fmla="*/ 125 h 145"/>
                  <a:gd name="T84" fmla="*/ 7 w 132"/>
                  <a:gd name="T85" fmla="*/ 12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2" h="145">
                    <a:moveTo>
                      <a:pt x="7" y="125"/>
                    </a:moveTo>
                    <a:cubicBezTo>
                      <a:pt x="8" y="123"/>
                      <a:pt x="8" y="121"/>
                      <a:pt x="9" y="119"/>
                    </a:cubicBezTo>
                    <a:cubicBezTo>
                      <a:pt x="10" y="115"/>
                      <a:pt x="11" y="115"/>
                      <a:pt x="11" y="112"/>
                    </a:cubicBezTo>
                    <a:cubicBezTo>
                      <a:pt x="11" y="108"/>
                      <a:pt x="9" y="98"/>
                      <a:pt x="9" y="97"/>
                    </a:cubicBezTo>
                    <a:cubicBezTo>
                      <a:pt x="8" y="95"/>
                      <a:pt x="6" y="95"/>
                      <a:pt x="7" y="94"/>
                    </a:cubicBezTo>
                    <a:cubicBezTo>
                      <a:pt x="7" y="93"/>
                      <a:pt x="9" y="92"/>
                      <a:pt x="8" y="91"/>
                    </a:cubicBezTo>
                    <a:cubicBezTo>
                      <a:pt x="8" y="90"/>
                      <a:pt x="7" y="92"/>
                      <a:pt x="6" y="91"/>
                    </a:cubicBezTo>
                    <a:cubicBezTo>
                      <a:pt x="6" y="91"/>
                      <a:pt x="6" y="90"/>
                      <a:pt x="7" y="89"/>
                    </a:cubicBezTo>
                    <a:cubicBezTo>
                      <a:pt x="8" y="88"/>
                      <a:pt x="8" y="89"/>
                      <a:pt x="8" y="87"/>
                    </a:cubicBezTo>
                    <a:cubicBezTo>
                      <a:pt x="9" y="85"/>
                      <a:pt x="9" y="84"/>
                      <a:pt x="9" y="83"/>
                    </a:cubicBezTo>
                    <a:cubicBezTo>
                      <a:pt x="9" y="81"/>
                      <a:pt x="8" y="77"/>
                      <a:pt x="7" y="78"/>
                    </a:cubicBezTo>
                    <a:cubicBezTo>
                      <a:pt x="5" y="78"/>
                      <a:pt x="5" y="80"/>
                      <a:pt x="4" y="78"/>
                    </a:cubicBezTo>
                    <a:cubicBezTo>
                      <a:pt x="4" y="77"/>
                      <a:pt x="3" y="74"/>
                      <a:pt x="2" y="73"/>
                    </a:cubicBezTo>
                    <a:cubicBezTo>
                      <a:pt x="1" y="72"/>
                      <a:pt x="0" y="72"/>
                      <a:pt x="0" y="71"/>
                    </a:cubicBezTo>
                    <a:cubicBezTo>
                      <a:pt x="40" y="71"/>
                      <a:pt x="40" y="71"/>
                      <a:pt x="40" y="71"/>
                    </a:cubicBezTo>
                    <a:cubicBezTo>
                      <a:pt x="41" y="71"/>
                      <a:pt x="41" y="71"/>
                      <a:pt x="41" y="71"/>
                    </a:cubicBezTo>
                    <a:cubicBezTo>
                      <a:pt x="42" y="71"/>
                      <a:pt x="42" y="71"/>
                      <a:pt x="43" y="71"/>
                    </a:cubicBezTo>
                    <a:cubicBezTo>
                      <a:pt x="43" y="71"/>
                      <a:pt x="43" y="71"/>
                      <a:pt x="43" y="71"/>
                    </a:cubicBezTo>
                    <a:cubicBezTo>
                      <a:pt x="44" y="71"/>
                      <a:pt x="45" y="70"/>
                      <a:pt x="45" y="69"/>
                    </a:cubicBezTo>
                    <a:cubicBezTo>
                      <a:pt x="45" y="69"/>
                      <a:pt x="45" y="67"/>
                      <a:pt x="45" y="65"/>
                    </a:cubicBezTo>
                    <a:cubicBezTo>
                      <a:pt x="44" y="61"/>
                      <a:pt x="43" y="55"/>
                      <a:pt x="43" y="53"/>
                    </a:cubicBezTo>
                    <a:cubicBezTo>
                      <a:pt x="43" y="53"/>
                      <a:pt x="44" y="53"/>
                      <a:pt x="44" y="53"/>
                    </a:cubicBezTo>
                    <a:cubicBezTo>
                      <a:pt x="44" y="51"/>
                      <a:pt x="45" y="50"/>
                      <a:pt x="46" y="49"/>
                    </a:cubicBezTo>
                    <a:cubicBezTo>
                      <a:pt x="47" y="49"/>
                      <a:pt x="48" y="49"/>
                      <a:pt x="49" y="49"/>
                    </a:cubicBezTo>
                    <a:cubicBezTo>
                      <a:pt x="51" y="49"/>
                      <a:pt x="54" y="48"/>
                      <a:pt x="56" y="46"/>
                    </a:cubicBezTo>
                    <a:cubicBezTo>
                      <a:pt x="57" y="44"/>
                      <a:pt x="56" y="30"/>
                      <a:pt x="56" y="22"/>
                    </a:cubicBezTo>
                    <a:cubicBezTo>
                      <a:pt x="56" y="19"/>
                      <a:pt x="56" y="17"/>
                      <a:pt x="56" y="17"/>
                    </a:cubicBezTo>
                    <a:cubicBezTo>
                      <a:pt x="56" y="16"/>
                      <a:pt x="58" y="16"/>
                      <a:pt x="61" y="16"/>
                    </a:cubicBezTo>
                    <a:cubicBezTo>
                      <a:pt x="63" y="16"/>
                      <a:pt x="65" y="16"/>
                      <a:pt x="66" y="16"/>
                    </a:cubicBezTo>
                    <a:cubicBezTo>
                      <a:pt x="68" y="16"/>
                      <a:pt x="72" y="16"/>
                      <a:pt x="76" y="16"/>
                    </a:cubicBezTo>
                    <a:cubicBezTo>
                      <a:pt x="83" y="17"/>
                      <a:pt x="91" y="17"/>
                      <a:pt x="91" y="16"/>
                    </a:cubicBezTo>
                    <a:cubicBezTo>
                      <a:pt x="92" y="15"/>
                      <a:pt x="92" y="11"/>
                      <a:pt x="92" y="8"/>
                    </a:cubicBezTo>
                    <a:cubicBezTo>
                      <a:pt x="92" y="5"/>
                      <a:pt x="92" y="2"/>
                      <a:pt x="92" y="2"/>
                    </a:cubicBezTo>
                    <a:cubicBezTo>
                      <a:pt x="92" y="2"/>
                      <a:pt x="92" y="1"/>
                      <a:pt x="93" y="0"/>
                    </a:cubicBezTo>
                    <a:cubicBezTo>
                      <a:pt x="96" y="3"/>
                      <a:pt x="112" y="14"/>
                      <a:pt x="131" y="26"/>
                    </a:cubicBezTo>
                    <a:cubicBezTo>
                      <a:pt x="132" y="27"/>
                      <a:pt x="132" y="27"/>
                      <a:pt x="132" y="27"/>
                    </a:cubicBezTo>
                    <a:cubicBezTo>
                      <a:pt x="132" y="27"/>
                      <a:pt x="131" y="27"/>
                      <a:pt x="131" y="27"/>
                    </a:cubicBezTo>
                    <a:cubicBezTo>
                      <a:pt x="130" y="27"/>
                      <a:pt x="128" y="27"/>
                      <a:pt x="125" y="27"/>
                    </a:cubicBezTo>
                    <a:cubicBezTo>
                      <a:pt x="121" y="27"/>
                      <a:pt x="115" y="27"/>
                      <a:pt x="114" y="27"/>
                    </a:cubicBezTo>
                    <a:cubicBezTo>
                      <a:pt x="114" y="27"/>
                      <a:pt x="117" y="50"/>
                      <a:pt x="119" y="72"/>
                    </a:cubicBezTo>
                    <a:cubicBezTo>
                      <a:pt x="122" y="90"/>
                      <a:pt x="124" y="107"/>
                      <a:pt x="124" y="110"/>
                    </a:cubicBezTo>
                    <a:cubicBezTo>
                      <a:pt x="124" y="112"/>
                      <a:pt x="124" y="115"/>
                      <a:pt x="125" y="118"/>
                    </a:cubicBezTo>
                    <a:cubicBezTo>
                      <a:pt x="125" y="121"/>
                      <a:pt x="125" y="124"/>
                      <a:pt x="126" y="126"/>
                    </a:cubicBezTo>
                    <a:cubicBezTo>
                      <a:pt x="126" y="128"/>
                      <a:pt x="127" y="128"/>
                      <a:pt x="127" y="128"/>
                    </a:cubicBezTo>
                    <a:cubicBezTo>
                      <a:pt x="128" y="128"/>
                      <a:pt x="128" y="128"/>
                      <a:pt x="128" y="128"/>
                    </a:cubicBezTo>
                    <a:cubicBezTo>
                      <a:pt x="128" y="128"/>
                      <a:pt x="128" y="128"/>
                      <a:pt x="128" y="128"/>
                    </a:cubicBezTo>
                    <a:cubicBezTo>
                      <a:pt x="128" y="129"/>
                      <a:pt x="128" y="131"/>
                      <a:pt x="128" y="132"/>
                    </a:cubicBezTo>
                    <a:cubicBezTo>
                      <a:pt x="127" y="134"/>
                      <a:pt x="127" y="136"/>
                      <a:pt x="126" y="137"/>
                    </a:cubicBezTo>
                    <a:cubicBezTo>
                      <a:pt x="126" y="137"/>
                      <a:pt x="120" y="137"/>
                      <a:pt x="113" y="137"/>
                    </a:cubicBezTo>
                    <a:cubicBezTo>
                      <a:pt x="103" y="137"/>
                      <a:pt x="91" y="136"/>
                      <a:pt x="89" y="136"/>
                    </a:cubicBezTo>
                    <a:cubicBezTo>
                      <a:pt x="87" y="136"/>
                      <a:pt x="86" y="135"/>
                      <a:pt x="86" y="134"/>
                    </a:cubicBezTo>
                    <a:cubicBezTo>
                      <a:pt x="86" y="133"/>
                      <a:pt x="86" y="133"/>
                      <a:pt x="85" y="133"/>
                    </a:cubicBezTo>
                    <a:cubicBezTo>
                      <a:pt x="84" y="133"/>
                      <a:pt x="83" y="134"/>
                      <a:pt x="82" y="135"/>
                    </a:cubicBezTo>
                    <a:cubicBezTo>
                      <a:pt x="82" y="136"/>
                      <a:pt x="81" y="136"/>
                      <a:pt x="81" y="137"/>
                    </a:cubicBezTo>
                    <a:cubicBezTo>
                      <a:pt x="80" y="137"/>
                      <a:pt x="76" y="137"/>
                      <a:pt x="74" y="137"/>
                    </a:cubicBezTo>
                    <a:cubicBezTo>
                      <a:pt x="72" y="137"/>
                      <a:pt x="71" y="137"/>
                      <a:pt x="70" y="137"/>
                    </a:cubicBezTo>
                    <a:cubicBezTo>
                      <a:pt x="69" y="137"/>
                      <a:pt x="68" y="138"/>
                      <a:pt x="67" y="139"/>
                    </a:cubicBezTo>
                    <a:cubicBezTo>
                      <a:pt x="67" y="140"/>
                      <a:pt x="67" y="140"/>
                      <a:pt x="67" y="140"/>
                    </a:cubicBezTo>
                    <a:cubicBezTo>
                      <a:pt x="67" y="140"/>
                      <a:pt x="67" y="140"/>
                      <a:pt x="67" y="140"/>
                    </a:cubicBezTo>
                    <a:cubicBezTo>
                      <a:pt x="67" y="140"/>
                      <a:pt x="65" y="139"/>
                      <a:pt x="64" y="138"/>
                    </a:cubicBezTo>
                    <a:cubicBezTo>
                      <a:pt x="63" y="136"/>
                      <a:pt x="61" y="135"/>
                      <a:pt x="61" y="135"/>
                    </a:cubicBezTo>
                    <a:cubicBezTo>
                      <a:pt x="60" y="135"/>
                      <a:pt x="60" y="135"/>
                      <a:pt x="59" y="135"/>
                    </a:cubicBezTo>
                    <a:cubicBezTo>
                      <a:pt x="59" y="135"/>
                      <a:pt x="58" y="136"/>
                      <a:pt x="58" y="136"/>
                    </a:cubicBezTo>
                    <a:cubicBezTo>
                      <a:pt x="57" y="137"/>
                      <a:pt x="57" y="139"/>
                      <a:pt x="57" y="141"/>
                    </a:cubicBezTo>
                    <a:cubicBezTo>
                      <a:pt x="57" y="142"/>
                      <a:pt x="57" y="142"/>
                      <a:pt x="57" y="143"/>
                    </a:cubicBezTo>
                    <a:cubicBezTo>
                      <a:pt x="57" y="143"/>
                      <a:pt x="56" y="144"/>
                      <a:pt x="55" y="144"/>
                    </a:cubicBezTo>
                    <a:cubicBezTo>
                      <a:pt x="55" y="145"/>
                      <a:pt x="54" y="145"/>
                      <a:pt x="54" y="145"/>
                    </a:cubicBezTo>
                    <a:cubicBezTo>
                      <a:pt x="54" y="145"/>
                      <a:pt x="53" y="145"/>
                      <a:pt x="53" y="145"/>
                    </a:cubicBezTo>
                    <a:cubicBezTo>
                      <a:pt x="52" y="144"/>
                      <a:pt x="51" y="144"/>
                      <a:pt x="50" y="143"/>
                    </a:cubicBezTo>
                    <a:cubicBezTo>
                      <a:pt x="50" y="142"/>
                      <a:pt x="49" y="142"/>
                      <a:pt x="48" y="141"/>
                    </a:cubicBezTo>
                    <a:cubicBezTo>
                      <a:pt x="48" y="141"/>
                      <a:pt x="47" y="141"/>
                      <a:pt x="47" y="140"/>
                    </a:cubicBezTo>
                    <a:cubicBezTo>
                      <a:pt x="47" y="140"/>
                      <a:pt x="47" y="140"/>
                      <a:pt x="47" y="140"/>
                    </a:cubicBezTo>
                    <a:cubicBezTo>
                      <a:pt x="47" y="140"/>
                      <a:pt x="47" y="140"/>
                      <a:pt x="47" y="140"/>
                    </a:cubicBezTo>
                    <a:cubicBezTo>
                      <a:pt x="46" y="138"/>
                      <a:pt x="46" y="137"/>
                      <a:pt x="42" y="135"/>
                    </a:cubicBezTo>
                    <a:cubicBezTo>
                      <a:pt x="39" y="133"/>
                      <a:pt x="39" y="132"/>
                      <a:pt x="40" y="130"/>
                    </a:cubicBezTo>
                    <a:cubicBezTo>
                      <a:pt x="40" y="130"/>
                      <a:pt x="40" y="129"/>
                      <a:pt x="39" y="129"/>
                    </a:cubicBezTo>
                    <a:cubicBezTo>
                      <a:pt x="39" y="129"/>
                      <a:pt x="38" y="128"/>
                      <a:pt x="37" y="128"/>
                    </a:cubicBezTo>
                    <a:cubicBezTo>
                      <a:pt x="36" y="128"/>
                      <a:pt x="35" y="128"/>
                      <a:pt x="34" y="128"/>
                    </a:cubicBezTo>
                    <a:cubicBezTo>
                      <a:pt x="33" y="127"/>
                      <a:pt x="33" y="126"/>
                      <a:pt x="33" y="126"/>
                    </a:cubicBezTo>
                    <a:cubicBezTo>
                      <a:pt x="33" y="125"/>
                      <a:pt x="33" y="125"/>
                      <a:pt x="33" y="125"/>
                    </a:cubicBezTo>
                    <a:cubicBezTo>
                      <a:pt x="33" y="125"/>
                      <a:pt x="33" y="125"/>
                      <a:pt x="33" y="125"/>
                    </a:cubicBezTo>
                    <a:cubicBezTo>
                      <a:pt x="33" y="125"/>
                      <a:pt x="29" y="124"/>
                      <a:pt x="27" y="124"/>
                    </a:cubicBezTo>
                    <a:cubicBezTo>
                      <a:pt x="26" y="124"/>
                      <a:pt x="23" y="124"/>
                      <a:pt x="19" y="125"/>
                    </a:cubicBezTo>
                    <a:cubicBezTo>
                      <a:pt x="17" y="125"/>
                      <a:pt x="15" y="125"/>
                      <a:pt x="14" y="125"/>
                    </a:cubicBezTo>
                    <a:cubicBezTo>
                      <a:pt x="13" y="126"/>
                      <a:pt x="10" y="125"/>
                      <a:pt x="7" y="125"/>
                    </a:cubicBezTo>
                    <a:cubicBezTo>
                      <a:pt x="7" y="125"/>
                      <a:pt x="7" y="125"/>
                      <a:pt x="7" y="125"/>
                    </a:cubicBezTo>
                    <a:cubicBezTo>
                      <a:pt x="7" y="125"/>
                      <a:pt x="7" y="125"/>
                      <a:pt x="7" y="125"/>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30" name="Freeform 45">
                <a:extLst>
                  <a:ext uri="{FF2B5EF4-FFF2-40B4-BE49-F238E27FC236}">
                    <a16:creationId xmlns:a16="http://schemas.microsoft.com/office/drawing/2014/main" id="{A6F34C43-AFCB-1143-8162-41CEFAB29A75}"/>
                  </a:ext>
                </a:extLst>
              </p:cNvPr>
              <p:cNvSpPr>
                <a:spLocks/>
              </p:cNvSpPr>
              <p:nvPr/>
            </p:nvSpPr>
            <p:spPr bwMode="auto">
              <a:xfrm>
                <a:off x="3838575" y="3355975"/>
                <a:ext cx="211138" cy="171450"/>
              </a:xfrm>
              <a:custGeom>
                <a:avLst/>
                <a:gdLst>
                  <a:gd name="T0" fmla="*/ 0 w 92"/>
                  <a:gd name="T1" fmla="*/ 73 h 74"/>
                  <a:gd name="T2" fmla="*/ 1 w 92"/>
                  <a:gd name="T3" fmla="*/ 68 h 74"/>
                  <a:gd name="T4" fmla="*/ 5 w 92"/>
                  <a:gd name="T5" fmla="*/ 63 h 74"/>
                  <a:gd name="T6" fmla="*/ 8 w 92"/>
                  <a:gd name="T7" fmla="*/ 57 h 74"/>
                  <a:gd name="T8" fmla="*/ 12 w 92"/>
                  <a:gd name="T9" fmla="*/ 46 h 74"/>
                  <a:gd name="T10" fmla="*/ 13 w 92"/>
                  <a:gd name="T11" fmla="*/ 44 h 74"/>
                  <a:gd name="T12" fmla="*/ 17 w 92"/>
                  <a:gd name="T13" fmla="*/ 42 h 74"/>
                  <a:gd name="T14" fmla="*/ 20 w 92"/>
                  <a:gd name="T15" fmla="*/ 38 h 74"/>
                  <a:gd name="T16" fmla="*/ 24 w 92"/>
                  <a:gd name="T17" fmla="*/ 35 h 74"/>
                  <a:gd name="T18" fmla="*/ 25 w 92"/>
                  <a:gd name="T19" fmla="*/ 27 h 74"/>
                  <a:gd name="T20" fmla="*/ 27 w 92"/>
                  <a:gd name="T21" fmla="*/ 21 h 74"/>
                  <a:gd name="T22" fmla="*/ 29 w 92"/>
                  <a:gd name="T23" fmla="*/ 17 h 74"/>
                  <a:gd name="T24" fmla="*/ 33 w 92"/>
                  <a:gd name="T25" fmla="*/ 13 h 74"/>
                  <a:gd name="T26" fmla="*/ 37 w 92"/>
                  <a:gd name="T27" fmla="*/ 11 h 74"/>
                  <a:gd name="T28" fmla="*/ 40 w 92"/>
                  <a:gd name="T29" fmla="*/ 5 h 74"/>
                  <a:gd name="T30" fmla="*/ 43 w 92"/>
                  <a:gd name="T31" fmla="*/ 0 h 74"/>
                  <a:gd name="T32" fmla="*/ 43 w 92"/>
                  <a:gd name="T33" fmla="*/ 0 h 74"/>
                  <a:gd name="T34" fmla="*/ 91 w 92"/>
                  <a:gd name="T35" fmla="*/ 0 h 74"/>
                  <a:gd name="T36" fmla="*/ 92 w 92"/>
                  <a:gd name="T37" fmla="*/ 3 h 74"/>
                  <a:gd name="T38" fmla="*/ 91 w 92"/>
                  <a:gd name="T39" fmla="*/ 6 h 74"/>
                  <a:gd name="T40" fmla="*/ 91 w 92"/>
                  <a:gd name="T41" fmla="*/ 12 h 74"/>
                  <a:gd name="T42" fmla="*/ 90 w 92"/>
                  <a:gd name="T43" fmla="*/ 19 h 74"/>
                  <a:gd name="T44" fmla="*/ 76 w 92"/>
                  <a:gd name="T45" fmla="*/ 19 h 74"/>
                  <a:gd name="T46" fmla="*/ 66 w 92"/>
                  <a:gd name="T47" fmla="*/ 19 h 74"/>
                  <a:gd name="T48" fmla="*/ 61 w 92"/>
                  <a:gd name="T49" fmla="*/ 19 h 74"/>
                  <a:gd name="T50" fmla="*/ 55 w 92"/>
                  <a:gd name="T51" fmla="*/ 20 h 74"/>
                  <a:gd name="T52" fmla="*/ 55 w 92"/>
                  <a:gd name="T53" fmla="*/ 26 h 74"/>
                  <a:gd name="T54" fmla="*/ 55 w 92"/>
                  <a:gd name="T55" fmla="*/ 26 h 74"/>
                  <a:gd name="T56" fmla="*/ 55 w 92"/>
                  <a:gd name="T57" fmla="*/ 50 h 74"/>
                  <a:gd name="T58" fmla="*/ 49 w 92"/>
                  <a:gd name="T59" fmla="*/ 52 h 74"/>
                  <a:gd name="T60" fmla="*/ 46 w 92"/>
                  <a:gd name="T61" fmla="*/ 52 h 74"/>
                  <a:gd name="T62" fmla="*/ 43 w 92"/>
                  <a:gd name="T63" fmla="*/ 56 h 74"/>
                  <a:gd name="T64" fmla="*/ 42 w 92"/>
                  <a:gd name="T65" fmla="*/ 57 h 74"/>
                  <a:gd name="T66" fmla="*/ 44 w 92"/>
                  <a:gd name="T67" fmla="*/ 69 h 74"/>
                  <a:gd name="T68" fmla="*/ 44 w 92"/>
                  <a:gd name="T69" fmla="*/ 73 h 74"/>
                  <a:gd name="T70" fmla="*/ 43 w 92"/>
                  <a:gd name="T71" fmla="*/ 74 h 74"/>
                  <a:gd name="T72" fmla="*/ 43 w 92"/>
                  <a:gd name="T73" fmla="*/ 74 h 74"/>
                  <a:gd name="T74" fmla="*/ 41 w 92"/>
                  <a:gd name="T75" fmla="*/ 73 h 74"/>
                  <a:gd name="T76" fmla="*/ 40 w 92"/>
                  <a:gd name="T77" fmla="*/ 73 h 74"/>
                  <a:gd name="T78" fmla="*/ 0 w 92"/>
                  <a:gd name="T79" fmla="*/ 7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 h="74">
                    <a:moveTo>
                      <a:pt x="0" y="73"/>
                    </a:moveTo>
                    <a:cubicBezTo>
                      <a:pt x="0" y="72"/>
                      <a:pt x="0" y="69"/>
                      <a:pt x="1" y="68"/>
                    </a:cubicBezTo>
                    <a:cubicBezTo>
                      <a:pt x="2" y="66"/>
                      <a:pt x="4" y="65"/>
                      <a:pt x="5" y="63"/>
                    </a:cubicBezTo>
                    <a:cubicBezTo>
                      <a:pt x="7" y="62"/>
                      <a:pt x="6" y="59"/>
                      <a:pt x="8" y="57"/>
                    </a:cubicBezTo>
                    <a:cubicBezTo>
                      <a:pt x="10" y="54"/>
                      <a:pt x="11" y="47"/>
                      <a:pt x="12" y="46"/>
                    </a:cubicBezTo>
                    <a:cubicBezTo>
                      <a:pt x="13" y="45"/>
                      <a:pt x="12" y="45"/>
                      <a:pt x="13" y="44"/>
                    </a:cubicBezTo>
                    <a:cubicBezTo>
                      <a:pt x="14" y="43"/>
                      <a:pt x="15" y="43"/>
                      <a:pt x="17" y="42"/>
                    </a:cubicBezTo>
                    <a:cubicBezTo>
                      <a:pt x="18" y="40"/>
                      <a:pt x="19" y="39"/>
                      <a:pt x="20" y="38"/>
                    </a:cubicBezTo>
                    <a:cubicBezTo>
                      <a:pt x="21" y="37"/>
                      <a:pt x="23" y="37"/>
                      <a:pt x="24" y="35"/>
                    </a:cubicBezTo>
                    <a:cubicBezTo>
                      <a:pt x="24" y="34"/>
                      <a:pt x="25" y="30"/>
                      <a:pt x="25" y="27"/>
                    </a:cubicBezTo>
                    <a:cubicBezTo>
                      <a:pt x="25" y="24"/>
                      <a:pt x="26" y="23"/>
                      <a:pt x="27" y="21"/>
                    </a:cubicBezTo>
                    <a:cubicBezTo>
                      <a:pt x="28" y="19"/>
                      <a:pt x="28" y="18"/>
                      <a:pt x="29" y="17"/>
                    </a:cubicBezTo>
                    <a:cubicBezTo>
                      <a:pt x="29" y="16"/>
                      <a:pt x="32" y="14"/>
                      <a:pt x="33" y="13"/>
                    </a:cubicBezTo>
                    <a:cubicBezTo>
                      <a:pt x="35" y="13"/>
                      <a:pt x="36" y="13"/>
                      <a:pt x="37" y="11"/>
                    </a:cubicBezTo>
                    <a:cubicBezTo>
                      <a:pt x="38" y="10"/>
                      <a:pt x="39" y="8"/>
                      <a:pt x="40" y="5"/>
                    </a:cubicBezTo>
                    <a:cubicBezTo>
                      <a:pt x="41" y="3"/>
                      <a:pt x="42" y="2"/>
                      <a:pt x="43" y="0"/>
                    </a:cubicBezTo>
                    <a:cubicBezTo>
                      <a:pt x="43" y="0"/>
                      <a:pt x="43" y="0"/>
                      <a:pt x="43" y="0"/>
                    </a:cubicBezTo>
                    <a:cubicBezTo>
                      <a:pt x="91" y="0"/>
                      <a:pt x="91" y="0"/>
                      <a:pt x="91" y="0"/>
                    </a:cubicBezTo>
                    <a:cubicBezTo>
                      <a:pt x="91" y="2"/>
                      <a:pt x="92" y="3"/>
                      <a:pt x="92" y="3"/>
                    </a:cubicBezTo>
                    <a:cubicBezTo>
                      <a:pt x="92" y="4"/>
                      <a:pt x="91" y="5"/>
                      <a:pt x="91" y="6"/>
                    </a:cubicBezTo>
                    <a:cubicBezTo>
                      <a:pt x="91" y="6"/>
                      <a:pt x="91" y="9"/>
                      <a:pt x="91" y="12"/>
                    </a:cubicBezTo>
                    <a:cubicBezTo>
                      <a:pt x="91" y="15"/>
                      <a:pt x="91" y="19"/>
                      <a:pt x="90" y="19"/>
                    </a:cubicBezTo>
                    <a:cubicBezTo>
                      <a:pt x="90" y="20"/>
                      <a:pt x="83" y="19"/>
                      <a:pt x="76" y="19"/>
                    </a:cubicBezTo>
                    <a:cubicBezTo>
                      <a:pt x="72" y="19"/>
                      <a:pt x="68" y="19"/>
                      <a:pt x="66" y="19"/>
                    </a:cubicBezTo>
                    <a:cubicBezTo>
                      <a:pt x="65" y="19"/>
                      <a:pt x="63" y="19"/>
                      <a:pt x="61" y="19"/>
                    </a:cubicBezTo>
                    <a:cubicBezTo>
                      <a:pt x="58" y="19"/>
                      <a:pt x="55" y="19"/>
                      <a:pt x="55" y="20"/>
                    </a:cubicBezTo>
                    <a:cubicBezTo>
                      <a:pt x="55" y="20"/>
                      <a:pt x="55" y="23"/>
                      <a:pt x="55" y="26"/>
                    </a:cubicBezTo>
                    <a:cubicBezTo>
                      <a:pt x="55" y="26"/>
                      <a:pt x="55" y="26"/>
                      <a:pt x="55" y="26"/>
                    </a:cubicBezTo>
                    <a:cubicBezTo>
                      <a:pt x="55" y="34"/>
                      <a:pt x="56" y="48"/>
                      <a:pt x="55" y="50"/>
                    </a:cubicBezTo>
                    <a:cubicBezTo>
                      <a:pt x="54" y="51"/>
                      <a:pt x="51" y="52"/>
                      <a:pt x="49" y="52"/>
                    </a:cubicBezTo>
                    <a:cubicBezTo>
                      <a:pt x="48" y="52"/>
                      <a:pt x="46" y="52"/>
                      <a:pt x="46" y="52"/>
                    </a:cubicBezTo>
                    <a:cubicBezTo>
                      <a:pt x="44" y="53"/>
                      <a:pt x="43" y="55"/>
                      <a:pt x="43" y="56"/>
                    </a:cubicBezTo>
                    <a:cubicBezTo>
                      <a:pt x="43" y="57"/>
                      <a:pt x="42" y="57"/>
                      <a:pt x="42" y="57"/>
                    </a:cubicBezTo>
                    <a:cubicBezTo>
                      <a:pt x="42" y="59"/>
                      <a:pt x="43" y="65"/>
                      <a:pt x="44" y="69"/>
                    </a:cubicBezTo>
                    <a:cubicBezTo>
                      <a:pt x="44" y="71"/>
                      <a:pt x="44" y="73"/>
                      <a:pt x="44" y="73"/>
                    </a:cubicBezTo>
                    <a:cubicBezTo>
                      <a:pt x="44" y="73"/>
                      <a:pt x="44" y="74"/>
                      <a:pt x="43" y="74"/>
                    </a:cubicBezTo>
                    <a:cubicBezTo>
                      <a:pt x="43" y="74"/>
                      <a:pt x="43" y="74"/>
                      <a:pt x="43" y="74"/>
                    </a:cubicBezTo>
                    <a:cubicBezTo>
                      <a:pt x="42" y="74"/>
                      <a:pt x="42" y="74"/>
                      <a:pt x="41" y="73"/>
                    </a:cubicBezTo>
                    <a:cubicBezTo>
                      <a:pt x="41" y="73"/>
                      <a:pt x="41" y="73"/>
                      <a:pt x="40" y="73"/>
                    </a:cubicBezTo>
                    <a:cubicBezTo>
                      <a:pt x="0" y="73"/>
                      <a:pt x="0" y="73"/>
                      <a:pt x="0" y="7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31" name="Freeform 46">
                <a:extLst>
                  <a:ext uri="{FF2B5EF4-FFF2-40B4-BE49-F238E27FC236}">
                    <a16:creationId xmlns:a16="http://schemas.microsoft.com/office/drawing/2014/main" id="{E1D80F55-3527-1643-AD1D-1C2F565005E1}"/>
                  </a:ext>
                </a:extLst>
              </p:cNvPr>
              <p:cNvSpPr>
                <a:spLocks/>
              </p:cNvSpPr>
              <p:nvPr/>
            </p:nvSpPr>
            <p:spPr bwMode="auto">
              <a:xfrm>
                <a:off x="4130675" y="3692525"/>
                <a:ext cx="198438" cy="141288"/>
              </a:xfrm>
              <a:custGeom>
                <a:avLst/>
                <a:gdLst>
                  <a:gd name="T0" fmla="*/ 72 w 86"/>
                  <a:gd name="T1" fmla="*/ 45 h 61"/>
                  <a:gd name="T2" fmla="*/ 72 w 86"/>
                  <a:gd name="T3" fmla="*/ 45 h 61"/>
                  <a:gd name="T4" fmla="*/ 72 w 86"/>
                  <a:gd name="T5" fmla="*/ 45 h 61"/>
                  <a:gd name="T6" fmla="*/ 74 w 86"/>
                  <a:gd name="T7" fmla="*/ 41 h 61"/>
                  <a:gd name="T8" fmla="*/ 78 w 86"/>
                  <a:gd name="T9" fmla="*/ 40 h 61"/>
                  <a:gd name="T10" fmla="*/ 84 w 86"/>
                  <a:gd name="T11" fmla="*/ 39 h 61"/>
                  <a:gd name="T12" fmla="*/ 86 w 86"/>
                  <a:gd name="T13" fmla="*/ 37 h 61"/>
                  <a:gd name="T14" fmla="*/ 85 w 86"/>
                  <a:gd name="T15" fmla="*/ 33 h 61"/>
                  <a:gd name="T16" fmla="*/ 85 w 86"/>
                  <a:gd name="T17" fmla="*/ 33 h 61"/>
                  <a:gd name="T18" fmla="*/ 85 w 86"/>
                  <a:gd name="T19" fmla="*/ 29 h 61"/>
                  <a:gd name="T20" fmla="*/ 84 w 86"/>
                  <a:gd name="T21" fmla="*/ 27 h 61"/>
                  <a:gd name="T22" fmla="*/ 79 w 86"/>
                  <a:gd name="T23" fmla="*/ 28 h 61"/>
                  <a:gd name="T24" fmla="*/ 72 w 86"/>
                  <a:gd name="T25" fmla="*/ 24 h 61"/>
                  <a:gd name="T26" fmla="*/ 71 w 86"/>
                  <a:gd name="T27" fmla="*/ 21 h 61"/>
                  <a:gd name="T28" fmla="*/ 73 w 86"/>
                  <a:gd name="T29" fmla="*/ 20 h 61"/>
                  <a:gd name="T30" fmla="*/ 72 w 86"/>
                  <a:gd name="T31" fmla="*/ 17 h 61"/>
                  <a:gd name="T32" fmla="*/ 71 w 86"/>
                  <a:gd name="T33" fmla="*/ 17 h 61"/>
                  <a:gd name="T34" fmla="*/ 66 w 86"/>
                  <a:gd name="T35" fmla="*/ 16 h 61"/>
                  <a:gd name="T36" fmla="*/ 65 w 86"/>
                  <a:gd name="T37" fmla="*/ 10 h 61"/>
                  <a:gd name="T38" fmla="*/ 63 w 86"/>
                  <a:gd name="T39" fmla="*/ 7 h 61"/>
                  <a:gd name="T40" fmla="*/ 63 w 86"/>
                  <a:gd name="T41" fmla="*/ 2 h 61"/>
                  <a:gd name="T42" fmla="*/ 52 w 86"/>
                  <a:gd name="T43" fmla="*/ 0 h 61"/>
                  <a:gd name="T44" fmla="*/ 50 w 86"/>
                  <a:gd name="T45" fmla="*/ 2 h 61"/>
                  <a:gd name="T46" fmla="*/ 47 w 86"/>
                  <a:gd name="T47" fmla="*/ 4 h 61"/>
                  <a:gd name="T48" fmla="*/ 44 w 86"/>
                  <a:gd name="T49" fmla="*/ 5 h 61"/>
                  <a:gd name="T50" fmla="*/ 39 w 86"/>
                  <a:gd name="T51" fmla="*/ 8 h 61"/>
                  <a:gd name="T52" fmla="*/ 35 w 86"/>
                  <a:gd name="T53" fmla="*/ 10 h 61"/>
                  <a:gd name="T54" fmla="*/ 33 w 86"/>
                  <a:gd name="T55" fmla="*/ 10 h 61"/>
                  <a:gd name="T56" fmla="*/ 30 w 86"/>
                  <a:gd name="T57" fmla="*/ 13 h 61"/>
                  <a:gd name="T58" fmla="*/ 25 w 86"/>
                  <a:gd name="T59" fmla="*/ 16 h 61"/>
                  <a:gd name="T60" fmla="*/ 25 w 86"/>
                  <a:gd name="T61" fmla="*/ 16 h 61"/>
                  <a:gd name="T62" fmla="*/ 25 w 86"/>
                  <a:gd name="T63" fmla="*/ 21 h 61"/>
                  <a:gd name="T64" fmla="*/ 20 w 86"/>
                  <a:gd name="T65" fmla="*/ 21 h 61"/>
                  <a:gd name="T66" fmla="*/ 17 w 86"/>
                  <a:gd name="T67" fmla="*/ 18 h 61"/>
                  <a:gd name="T68" fmla="*/ 14 w 86"/>
                  <a:gd name="T69" fmla="*/ 22 h 61"/>
                  <a:gd name="T70" fmla="*/ 15 w 86"/>
                  <a:gd name="T71" fmla="*/ 25 h 61"/>
                  <a:gd name="T72" fmla="*/ 11 w 86"/>
                  <a:gd name="T73" fmla="*/ 27 h 61"/>
                  <a:gd name="T74" fmla="*/ 12 w 86"/>
                  <a:gd name="T75" fmla="*/ 29 h 61"/>
                  <a:gd name="T76" fmla="*/ 11 w 86"/>
                  <a:gd name="T77" fmla="*/ 33 h 61"/>
                  <a:gd name="T78" fmla="*/ 4 w 86"/>
                  <a:gd name="T79" fmla="*/ 36 h 61"/>
                  <a:gd name="T80" fmla="*/ 2 w 86"/>
                  <a:gd name="T81" fmla="*/ 38 h 61"/>
                  <a:gd name="T82" fmla="*/ 4 w 86"/>
                  <a:gd name="T83" fmla="*/ 41 h 61"/>
                  <a:gd name="T84" fmla="*/ 2 w 86"/>
                  <a:gd name="T85" fmla="*/ 45 h 61"/>
                  <a:gd name="T86" fmla="*/ 1 w 86"/>
                  <a:gd name="T87" fmla="*/ 47 h 61"/>
                  <a:gd name="T88" fmla="*/ 1 w 86"/>
                  <a:gd name="T89" fmla="*/ 48 h 61"/>
                  <a:gd name="T90" fmla="*/ 1 w 86"/>
                  <a:gd name="T91" fmla="*/ 52 h 61"/>
                  <a:gd name="T92" fmla="*/ 6 w 86"/>
                  <a:gd name="T93" fmla="*/ 54 h 61"/>
                  <a:gd name="T94" fmla="*/ 8 w 86"/>
                  <a:gd name="T95" fmla="*/ 59 h 61"/>
                  <a:gd name="T96" fmla="*/ 13 w 86"/>
                  <a:gd name="T97" fmla="*/ 60 h 61"/>
                  <a:gd name="T98" fmla="*/ 17 w 86"/>
                  <a:gd name="T99" fmla="*/ 57 h 61"/>
                  <a:gd name="T100" fmla="*/ 27 w 86"/>
                  <a:gd name="T101" fmla="*/ 59 h 61"/>
                  <a:gd name="T102" fmla="*/ 29 w 86"/>
                  <a:gd name="T103" fmla="*/ 60 h 61"/>
                  <a:gd name="T104" fmla="*/ 29 w 86"/>
                  <a:gd name="T105" fmla="*/ 55 h 61"/>
                  <a:gd name="T106" fmla="*/ 28 w 86"/>
                  <a:gd name="T107" fmla="*/ 51 h 61"/>
                  <a:gd name="T108" fmla="*/ 28 w 86"/>
                  <a:gd name="T109" fmla="*/ 49 h 61"/>
                  <a:gd name="T110" fmla="*/ 29 w 86"/>
                  <a:gd name="T111" fmla="*/ 46 h 61"/>
                  <a:gd name="T112" fmla="*/ 39 w 86"/>
                  <a:gd name="T113" fmla="*/ 45 h 61"/>
                  <a:gd name="T114" fmla="*/ 54 w 86"/>
                  <a:gd name="T115" fmla="*/ 45 h 61"/>
                  <a:gd name="T116" fmla="*/ 57 w 86"/>
                  <a:gd name="T117" fmla="*/ 43 h 61"/>
                  <a:gd name="T118" fmla="*/ 65 w 86"/>
                  <a:gd name="T119" fmla="*/ 45 h 61"/>
                  <a:gd name="T120" fmla="*/ 70 w 86"/>
                  <a:gd name="T121"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 h="61">
                    <a:moveTo>
                      <a:pt x="70" y="46"/>
                    </a:moveTo>
                    <a:cubicBezTo>
                      <a:pt x="71" y="45"/>
                      <a:pt x="71" y="45"/>
                      <a:pt x="72" y="45"/>
                    </a:cubicBezTo>
                    <a:cubicBezTo>
                      <a:pt x="72" y="45"/>
                      <a:pt x="72" y="45"/>
                      <a:pt x="72" y="45"/>
                    </a:cubicBezTo>
                    <a:cubicBezTo>
                      <a:pt x="72" y="45"/>
                      <a:pt x="72" y="45"/>
                      <a:pt x="72" y="45"/>
                    </a:cubicBezTo>
                    <a:cubicBezTo>
                      <a:pt x="72" y="45"/>
                      <a:pt x="72" y="45"/>
                      <a:pt x="72" y="45"/>
                    </a:cubicBezTo>
                    <a:cubicBezTo>
                      <a:pt x="72" y="45"/>
                      <a:pt x="72" y="45"/>
                      <a:pt x="72" y="45"/>
                    </a:cubicBezTo>
                    <a:cubicBezTo>
                      <a:pt x="72" y="44"/>
                      <a:pt x="72" y="44"/>
                      <a:pt x="72" y="43"/>
                    </a:cubicBezTo>
                    <a:cubicBezTo>
                      <a:pt x="73" y="43"/>
                      <a:pt x="73" y="42"/>
                      <a:pt x="74" y="41"/>
                    </a:cubicBezTo>
                    <a:cubicBezTo>
                      <a:pt x="75" y="41"/>
                      <a:pt x="75" y="40"/>
                      <a:pt x="76" y="40"/>
                    </a:cubicBezTo>
                    <a:cubicBezTo>
                      <a:pt x="76" y="40"/>
                      <a:pt x="77" y="40"/>
                      <a:pt x="78" y="40"/>
                    </a:cubicBezTo>
                    <a:cubicBezTo>
                      <a:pt x="79" y="40"/>
                      <a:pt x="82" y="40"/>
                      <a:pt x="83" y="40"/>
                    </a:cubicBezTo>
                    <a:cubicBezTo>
                      <a:pt x="83" y="40"/>
                      <a:pt x="83" y="40"/>
                      <a:pt x="84" y="39"/>
                    </a:cubicBezTo>
                    <a:cubicBezTo>
                      <a:pt x="85" y="39"/>
                      <a:pt x="85" y="39"/>
                      <a:pt x="85" y="38"/>
                    </a:cubicBezTo>
                    <a:cubicBezTo>
                      <a:pt x="85" y="38"/>
                      <a:pt x="86" y="37"/>
                      <a:pt x="86" y="37"/>
                    </a:cubicBezTo>
                    <a:cubicBezTo>
                      <a:pt x="86" y="36"/>
                      <a:pt x="86" y="36"/>
                      <a:pt x="86" y="36"/>
                    </a:cubicBezTo>
                    <a:cubicBezTo>
                      <a:pt x="86" y="35"/>
                      <a:pt x="85" y="33"/>
                      <a:pt x="85" y="33"/>
                    </a:cubicBezTo>
                    <a:cubicBezTo>
                      <a:pt x="85" y="33"/>
                      <a:pt x="85" y="33"/>
                      <a:pt x="85" y="33"/>
                    </a:cubicBezTo>
                    <a:cubicBezTo>
                      <a:pt x="85" y="33"/>
                      <a:pt x="85" y="33"/>
                      <a:pt x="85" y="33"/>
                    </a:cubicBezTo>
                    <a:cubicBezTo>
                      <a:pt x="85" y="30"/>
                      <a:pt x="85" y="30"/>
                      <a:pt x="85" y="30"/>
                    </a:cubicBezTo>
                    <a:cubicBezTo>
                      <a:pt x="85" y="30"/>
                      <a:pt x="85" y="29"/>
                      <a:pt x="85" y="29"/>
                    </a:cubicBezTo>
                    <a:cubicBezTo>
                      <a:pt x="85" y="28"/>
                      <a:pt x="85" y="28"/>
                      <a:pt x="84" y="28"/>
                    </a:cubicBezTo>
                    <a:cubicBezTo>
                      <a:pt x="84" y="27"/>
                      <a:pt x="84" y="27"/>
                      <a:pt x="84" y="27"/>
                    </a:cubicBezTo>
                    <a:cubicBezTo>
                      <a:pt x="84" y="27"/>
                      <a:pt x="83" y="27"/>
                      <a:pt x="82" y="27"/>
                    </a:cubicBezTo>
                    <a:cubicBezTo>
                      <a:pt x="81" y="28"/>
                      <a:pt x="80" y="28"/>
                      <a:pt x="79" y="28"/>
                    </a:cubicBezTo>
                    <a:cubicBezTo>
                      <a:pt x="79" y="27"/>
                      <a:pt x="78" y="27"/>
                      <a:pt x="77" y="26"/>
                    </a:cubicBezTo>
                    <a:cubicBezTo>
                      <a:pt x="75" y="25"/>
                      <a:pt x="72" y="24"/>
                      <a:pt x="72" y="24"/>
                    </a:cubicBezTo>
                    <a:cubicBezTo>
                      <a:pt x="72" y="23"/>
                      <a:pt x="71" y="23"/>
                      <a:pt x="71" y="23"/>
                    </a:cubicBezTo>
                    <a:cubicBezTo>
                      <a:pt x="71" y="22"/>
                      <a:pt x="71" y="21"/>
                      <a:pt x="71" y="21"/>
                    </a:cubicBezTo>
                    <a:cubicBezTo>
                      <a:pt x="71" y="20"/>
                      <a:pt x="72" y="20"/>
                      <a:pt x="73" y="20"/>
                    </a:cubicBezTo>
                    <a:cubicBezTo>
                      <a:pt x="73" y="20"/>
                      <a:pt x="73" y="20"/>
                      <a:pt x="73" y="20"/>
                    </a:cubicBezTo>
                    <a:cubicBezTo>
                      <a:pt x="73" y="19"/>
                      <a:pt x="74" y="20"/>
                      <a:pt x="74" y="19"/>
                    </a:cubicBezTo>
                    <a:cubicBezTo>
                      <a:pt x="74" y="19"/>
                      <a:pt x="72" y="18"/>
                      <a:pt x="72" y="17"/>
                    </a:cubicBezTo>
                    <a:cubicBezTo>
                      <a:pt x="71" y="17"/>
                      <a:pt x="71" y="17"/>
                      <a:pt x="71" y="17"/>
                    </a:cubicBezTo>
                    <a:cubicBezTo>
                      <a:pt x="71" y="17"/>
                      <a:pt x="71" y="17"/>
                      <a:pt x="71" y="17"/>
                    </a:cubicBezTo>
                    <a:cubicBezTo>
                      <a:pt x="71" y="16"/>
                      <a:pt x="67" y="16"/>
                      <a:pt x="67" y="16"/>
                    </a:cubicBezTo>
                    <a:cubicBezTo>
                      <a:pt x="66" y="16"/>
                      <a:pt x="66" y="16"/>
                      <a:pt x="66" y="16"/>
                    </a:cubicBezTo>
                    <a:cubicBezTo>
                      <a:pt x="66" y="15"/>
                      <a:pt x="66" y="15"/>
                      <a:pt x="66" y="15"/>
                    </a:cubicBezTo>
                    <a:cubicBezTo>
                      <a:pt x="66" y="15"/>
                      <a:pt x="65" y="11"/>
                      <a:pt x="65" y="10"/>
                    </a:cubicBezTo>
                    <a:cubicBezTo>
                      <a:pt x="65" y="10"/>
                      <a:pt x="64" y="9"/>
                      <a:pt x="64" y="8"/>
                    </a:cubicBezTo>
                    <a:cubicBezTo>
                      <a:pt x="63" y="8"/>
                      <a:pt x="63" y="8"/>
                      <a:pt x="63" y="7"/>
                    </a:cubicBezTo>
                    <a:cubicBezTo>
                      <a:pt x="62" y="7"/>
                      <a:pt x="62" y="4"/>
                      <a:pt x="63" y="3"/>
                    </a:cubicBezTo>
                    <a:cubicBezTo>
                      <a:pt x="63" y="3"/>
                      <a:pt x="63" y="3"/>
                      <a:pt x="63" y="2"/>
                    </a:cubicBezTo>
                    <a:cubicBezTo>
                      <a:pt x="61" y="2"/>
                      <a:pt x="56" y="0"/>
                      <a:pt x="55" y="0"/>
                    </a:cubicBezTo>
                    <a:cubicBezTo>
                      <a:pt x="54" y="0"/>
                      <a:pt x="53" y="0"/>
                      <a:pt x="52" y="0"/>
                    </a:cubicBezTo>
                    <a:cubicBezTo>
                      <a:pt x="51" y="1"/>
                      <a:pt x="51" y="1"/>
                      <a:pt x="50" y="2"/>
                    </a:cubicBezTo>
                    <a:cubicBezTo>
                      <a:pt x="50" y="2"/>
                      <a:pt x="50" y="2"/>
                      <a:pt x="50" y="2"/>
                    </a:cubicBezTo>
                    <a:cubicBezTo>
                      <a:pt x="50" y="3"/>
                      <a:pt x="48" y="3"/>
                      <a:pt x="47" y="4"/>
                    </a:cubicBezTo>
                    <a:cubicBezTo>
                      <a:pt x="47" y="4"/>
                      <a:pt x="47" y="4"/>
                      <a:pt x="47" y="4"/>
                    </a:cubicBezTo>
                    <a:cubicBezTo>
                      <a:pt x="47" y="4"/>
                      <a:pt x="47" y="4"/>
                      <a:pt x="46" y="4"/>
                    </a:cubicBezTo>
                    <a:cubicBezTo>
                      <a:pt x="46" y="5"/>
                      <a:pt x="45" y="5"/>
                      <a:pt x="44" y="5"/>
                    </a:cubicBezTo>
                    <a:cubicBezTo>
                      <a:pt x="43" y="6"/>
                      <a:pt x="41" y="7"/>
                      <a:pt x="40" y="7"/>
                    </a:cubicBezTo>
                    <a:cubicBezTo>
                      <a:pt x="40" y="7"/>
                      <a:pt x="40" y="7"/>
                      <a:pt x="39" y="8"/>
                    </a:cubicBezTo>
                    <a:cubicBezTo>
                      <a:pt x="39" y="8"/>
                      <a:pt x="39" y="9"/>
                      <a:pt x="39" y="10"/>
                    </a:cubicBezTo>
                    <a:cubicBezTo>
                      <a:pt x="38" y="11"/>
                      <a:pt x="36" y="10"/>
                      <a:pt x="35" y="10"/>
                    </a:cubicBezTo>
                    <a:cubicBezTo>
                      <a:pt x="35" y="9"/>
                      <a:pt x="34" y="9"/>
                      <a:pt x="34" y="9"/>
                    </a:cubicBezTo>
                    <a:cubicBezTo>
                      <a:pt x="33" y="9"/>
                      <a:pt x="33" y="9"/>
                      <a:pt x="33" y="10"/>
                    </a:cubicBezTo>
                    <a:cubicBezTo>
                      <a:pt x="32" y="10"/>
                      <a:pt x="32" y="10"/>
                      <a:pt x="32" y="10"/>
                    </a:cubicBezTo>
                    <a:cubicBezTo>
                      <a:pt x="31" y="11"/>
                      <a:pt x="31" y="12"/>
                      <a:pt x="30" y="13"/>
                    </a:cubicBezTo>
                    <a:cubicBezTo>
                      <a:pt x="30" y="14"/>
                      <a:pt x="29" y="15"/>
                      <a:pt x="29" y="16"/>
                    </a:cubicBezTo>
                    <a:cubicBezTo>
                      <a:pt x="28" y="17"/>
                      <a:pt x="26" y="17"/>
                      <a:pt x="25" y="16"/>
                    </a:cubicBezTo>
                    <a:cubicBezTo>
                      <a:pt x="25" y="16"/>
                      <a:pt x="25" y="15"/>
                      <a:pt x="25" y="16"/>
                    </a:cubicBezTo>
                    <a:cubicBezTo>
                      <a:pt x="25" y="16"/>
                      <a:pt x="25" y="16"/>
                      <a:pt x="25" y="16"/>
                    </a:cubicBezTo>
                    <a:cubicBezTo>
                      <a:pt x="25" y="16"/>
                      <a:pt x="25" y="17"/>
                      <a:pt x="25" y="18"/>
                    </a:cubicBezTo>
                    <a:cubicBezTo>
                      <a:pt x="25" y="19"/>
                      <a:pt x="25" y="20"/>
                      <a:pt x="25" y="21"/>
                    </a:cubicBezTo>
                    <a:cubicBezTo>
                      <a:pt x="25" y="21"/>
                      <a:pt x="24" y="21"/>
                      <a:pt x="23" y="21"/>
                    </a:cubicBezTo>
                    <a:cubicBezTo>
                      <a:pt x="22" y="21"/>
                      <a:pt x="21" y="21"/>
                      <a:pt x="20" y="21"/>
                    </a:cubicBezTo>
                    <a:cubicBezTo>
                      <a:pt x="20" y="20"/>
                      <a:pt x="19" y="20"/>
                      <a:pt x="19" y="19"/>
                    </a:cubicBezTo>
                    <a:cubicBezTo>
                      <a:pt x="18" y="19"/>
                      <a:pt x="17" y="18"/>
                      <a:pt x="17" y="18"/>
                    </a:cubicBezTo>
                    <a:cubicBezTo>
                      <a:pt x="17" y="18"/>
                      <a:pt x="15" y="21"/>
                      <a:pt x="14" y="22"/>
                    </a:cubicBezTo>
                    <a:cubicBezTo>
                      <a:pt x="14" y="22"/>
                      <a:pt x="14" y="22"/>
                      <a:pt x="14" y="22"/>
                    </a:cubicBezTo>
                    <a:cubicBezTo>
                      <a:pt x="14" y="22"/>
                      <a:pt x="14" y="23"/>
                      <a:pt x="15" y="23"/>
                    </a:cubicBezTo>
                    <a:cubicBezTo>
                      <a:pt x="15" y="24"/>
                      <a:pt x="15" y="25"/>
                      <a:pt x="15" y="25"/>
                    </a:cubicBezTo>
                    <a:cubicBezTo>
                      <a:pt x="15" y="26"/>
                      <a:pt x="14" y="27"/>
                      <a:pt x="13" y="27"/>
                    </a:cubicBezTo>
                    <a:cubicBezTo>
                      <a:pt x="12" y="27"/>
                      <a:pt x="12" y="27"/>
                      <a:pt x="11" y="27"/>
                    </a:cubicBezTo>
                    <a:cubicBezTo>
                      <a:pt x="11" y="27"/>
                      <a:pt x="11" y="27"/>
                      <a:pt x="11" y="27"/>
                    </a:cubicBezTo>
                    <a:cubicBezTo>
                      <a:pt x="11" y="27"/>
                      <a:pt x="12" y="28"/>
                      <a:pt x="12" y="29"/>
                    </a:cubicBezTo>
                    <a:cubicBezTo>
                      <a:pt x="12" y="30"/>
                      <a:pt x="13" y="30"/>
                      <a:pt x="13" y="31"/>
                    </a:cubicBezTo>
                    <a:cubicBezTo>
                      <a:pt x="13" y="32"/>
                      <a:pt x="12" y="32"/>
                      <a:pt x="11" y="33"/>
                    </a:cubicBezTo>
                    <a:cubicBezTo>
                      <a:pt x="10" y="33"/>
                      <a:pt x="9" y="34"/>
                      <a:pt x="8" y="34"/>
                    </a:cubicBezTo>
                    <a:cubicBezTo>
                      <a:pt x="8" y="34"/>
                      <a:pt x="5" y="35"/>
                      <a:pt x="4" y="36"/>
                    </a:cubicBezTo>
                    <a:cubicBezTo>
                      <a:pt x="3" y="36"/>
                      <a:pt x="2" y="36"/>
                      <a:pt x="2" y="37"/>
                    </a:cubicBezTo>
                    <a:cubicBezTo>
                      <a:pt x="2" y="37"/>
                      <a:pt x="2" y="38"/>
                      <a:pt x="2" y="38"/>
                    </a:cubicBezTo>
                    <a:cubicBezTo>
                      <a:pt x="3" y="38"/>
                      <a:pt x="3" y="39"/>
                      <a:pt x="4" y="39"/>
                    </a:cubicBezTo>
                    <a:cubicBezTo>
                      <a:pt x="4" y="40"/>
                      <a:pt x="4" y="41"/>
                      <a:pt x="4" y="41"/>
                    </a:cubicBezTo>
                    <a:cubicBezTo>
                      <a:pt x="4" y="42"/>
                      <a:pt x="3" y="43"/>
                      <a:pt x="3" y="44"/>
                    </a:cubicBezTo>
                    <a:cubicBezTo>
                      <a:pt x="3" y="45"/>
                      <a:pt x="2" y="45"/>
                      <a:pt x="2" y="45"/>
                    </a:cubicBezTo>
                    <a:cubicBezTo>
                      <a:pt x="1" y="45"/>
                      <a:pt x="1" y="45"/>
                      <a:pt x="1" y="46"/>
                    </a:cubicBezTo>
                    <a:cubicBezTo>
                      <a:pt x="0" y="46"/>
                      <a:pt x="0" y="47"/>
                      <a:pt x="1" y="47"/>
                    </a:cubicBezTo>
                    <a:cubicBezTo>
                      <a:pt x="1" y="47"/>
                      <a:pt x="1" y="47"/>
                      <a:pt x="1" y="47"/>
                    </a:cubicBezTo>
                    <a:cubicBezTo>
                      <a:pt x="1" y="47"/>
                      <a:pt x="1" y="47"/>
                      <a:pt x="1" y="48"/>
                    </a:cubicBezTo>
                    <a:cubicBezTo>
                      <a:pt x="2" y="49"/>
                      <a:pt x="1" y="50"/>
                      <a:pt x="0" y="52"/>
                    </a:cubicBezTo>
                    <a:cubicBezTo>
                      <a:pt x="1" y="52"/>
                      <a:pt x="1" y="52"/>
                      <a:pt x="1" y="52"/>
                    </a:cubicBezTo>
                    <a:cubicBezTo>
                      <a:pt x="2" y="52"/>
                      <a:pt x="3" y="52"/>
                      <a:pt x="4" y="52"/>
                    </a:cubicBezTo>
                    <a:cubicBezTo>
                      <a:pt x="4" y="52"/>
                      <a:pt x="5" y="53"/>
                      <a:pt x="6" y="54"/>
                    </a:cubicBezTo>
                    <a:cubicBezTo>
                      <a:pt x="6" y="55"/>
                      <a:pt x="7" y="57"/>
                      <a:pt x="7" y="58"/>
                    </a:cubicBezTo>
                    <a:cubicBezTo>
                      <a:pt x="7" y="58"/>
                      <a:pt x="7" y="58"/>
                      <a:pt x="8" y="59"/>
                    </a:cubicBezTo>
                    <a:cubicBezTo>
                      <a:pt x="10" y="60"/>
                      <a:pt x="12" y="60"/>
                      <a:pt x="13" y="61"/>
                    </a:cubicBezTo>
                    <a:cubicBezTo>
                      <a:pt x="13" y="61"/>
                      <a:pt x="13" y="60"/>
                      <a:pt x="13" y="60"/>
                    </a:cubicBezTo>
                    <a:cubicBezTo>
                      <a:pt x="14" y="60"/>
                      <a:pt x="14" y="59"/>
                      <a:pt x="14" y="58"/>
                    </a:cubicBezTo>
                    <a:cubicBezTo>
                      <a:pt x="15" y="58"/>
                      <a:pt x="16" y="57"/>
                      <a:pt x="17" y="57"/>
                    </a:cubicBezTo>
                    <a:cubicBezTo>
                      <a:pt x="19" y="57"/>
                      <a:pt x="22" y="57"/>
                      <a:pt x="23" y="57"/>
                    </a:cubicBezTo>
                    <a:cubicBezTo>
                      <a:pt x="25" y="57"/>
                      <a:pt x="26" y="58"/>
                      <a:pt x="27" y="59"/>
                    </a:cubicBezTo>
                    <a:cubicBezTo>
                      <a:pt x="27" y="59"/>
                      <a:pt x="28" y="59"/>
                      <a:pt x="28" y="60"/>
                    </a:cubicBezTo>
                    <a:cubicBezTo>
                      <a:pt x="28" y="60"/>
                      <a:pt x="28" y="60"/>
                      <a:pt x="29" y="60"/>
                    </a:cubicBezTo>
                    <a:cubicBezTo>
                      <a:pt x="29" y="60"/>
                      <a:pt x="29" y="59"/>
                      <a:pt x="30" y="58"/>
                    </a:cubicBezTo>
                    <a:cubicBezTo>
                      <a:pt x="30" y="57"/>
                      <a:pt x="29" y="56"/>
                      <a:pt x="29" y="55"/>
                    </a:cubicBezTo>
                    <a:cubicBezTo>
                      <a:pt x="29" y="54"/>
                      <a:pt x="29" y="54"/>
                      <a:pt x="28" y="54"/>
                    </a:cubicBezTo>
                    <a:cubicBezTo>
                      <a:pt x="28" y="53"/>
                      <a:pt x="28" y="52"/>
                      <a:pt x="28" y="51"/>
                    </a:cubicBezTo>
                    <a:cubicBezTo>
                      <a:pt x="28" y="50"/>
                      <a:pt x="28" y="50"/>
                      <a:pt x="28" y="49"/>
                    </a:cubicBezTo>
                    <a:cubicBezTo>
                      <a:pt x="28" y="49"/>
                      <a:pt x="28" y="49"/>
                      <a:pt x="28" y="49"/>
                    </a:cubicBezTo>
                    <a:cubicBezTo>
                      <a:pt x="28" y="49"/>
                      <a:pt x="28" y="48"/>
                      <a:pt x="28" y="47"/>
                    </a:cubicBezTo>
                    <a:cubicBezTo>
                      <a:pt x="29" y="47"/>
                      <a:pt x="29" y="46"/>
                      <a:pt x="29" y="46"/>
                    </a:cubicBezTo>
                    <a:cubicBezTo>
                      <a:pt x="30" y="45"/>
                      <a:pt x="34" y="45"/>
                      <a:pt x="37" y="45"/>
                    </a:cubicBezTo>
                    <a:cubicBezTo>
                      <a:pt x="38" y="45"/>
                      <a:pt x="38" y="45"/>
                      <a:pt x="39" y="45"/>
                    </a:cubicBezTo>
                    <a:cubicBezTo>
                      <a:pt x="40" y="45"/>
                      <a:pt x="45" y="45"/>
                      <a:pt x="48" y="45"/>
                    </a:cubicBezTo>
                    <a:cubicBezTo>
                      <a:pt x="51" y="45"/>
                      <a:pt x="53" y="45"/>
                      <a:pt x="54" y="45"/>
                    </a:cubicBezTo>
                    <a:cubicBezTo>
                      <a:pt x="54" y="45"/>
                      <a:pt x="55" y="45"/>
                      <a:pt x="55" y="45"/>
                    </a:cubicBezTo>
                    <a:cubicBezTo>
                      <a:pt x="56" y="44"/>
                      <a:pt x="56" y="43"/>
                      <a:pt x="57" y="43"/>
                    </a:cubicBezTo>
                    <a:cubicBezTo>
                      <a:pt x="59" y="43"/>
                      <a:pt x="61" y="43"/>
                      <a:pt x="64" y="44"/>
                    </a:cubicBezTo>
                    <a:cubicBezTo>
                      <a:pt x="65" y="45"/>
                      <a:pt x="65" y="45"/>
                      <a:pt x="65" y="45"/>
                    </a:cubicBezTo>
                    <a:cubicBezTo>
                      <a:pt x="66" y="45"/>
                      <a:pt x="67" y="45"/>
                      <a:pt x="68" y="45"/>
                    </a:cubicBezTo>
                    <a:cubicBezTo>
                      <a:pt x="69" y="45"/>
                      <a:pt x="70" y="45"/>
                      <a:pt x="70" y="4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32" name="Freeform 47">
                <a:extLst>
                  <a:ext uri="{FF2B5EF4-FFF2-40B4-BE49-F238E27FC236}">
                    <a16:creationId xmlns:a16="http://schemas.microsoft.com/office/drawing/2014/main" id="{5A2DF4AF-510F-D940-9770-0C9AE2DCE9B6}"/>
                  </a:ext>
                </a:extLst>
              </p:cNvPr>
              <p:cNvSpPr>
                <a:spLocks/>
              </p:cNvSpPr>
              <p:nvPr/>
            </p:nvSpPr>
            <p:spPr bwMode="auto">
              <a:xfrm>
                <a:off x="3962400" y="3430588"/>
                <a:ext cx="414338" cy="387350"/>
              </a:xfrm>
              <a:custGeom>
                <a:avLst/>
                <a:gdLst>
                  <a:gd name="T0" fmla="*/ 149 w 180"/>
                  <a:gd name="T1" fmla="*/ 111 h 168"/>
                  <a:gd name="T2" fmla="*/ 176 w 180"/>
                  <a:gd name="T3" fmla="*/ 106 h 168"/>
                  <a:gd name="T4" fmla="*/ 180 w 180"/>
                  <a:gd name="T5" fmla="*/ 86 h 168"/>
                  <a:gd name="T6" fmla="*/ 176 w 180"/>
                  <a:gd name="T7" fmla="*/ 69 h 168"/>
                  <a:gd name="T8" fmla="*/ 172 w 180"/>
                  <a:gd name="T9" fmla="*/ 69 h 168"/>
                  <a:gd name="T10" fmla="*/ 169 w 180"/>
                  <a:gd name="T11" fmla="*/ 63 h 168"/>
                  <a:gd name="T12" fmla="*/ 154 w 180"/>
                  <a:gd name="T13" fmla="*/ 55 h 168"/>
                  <a:gd name="T14" fmla="*/ 150 w 180"/>
                  <a:gd name="T15" fmla="*/ 51 h 168"/>
                  <a:gd name="T16" fmla="*/ 145 w 180"/>
                  <a:gd name="T17" fmla="*/ 44 h 168"/>
                  <a:gd name="T18" fmla="*/ 61 w 180"/>
                  <a:gd name="T19" fmla="*/ 0 h 168"/>
                  <a:gd name="T20" fmla="*/ 73 w 180"/>
                  <a:gd name="T21" fmla="*/ 98 h 168"/>
                  <a:gd name="T22" fmla="*/ 75 w 180"/>
                  <a:gd name="T23" fmla="*/ 105 h 168"/>
                  <a:gd name="T24" fmla="*/ 31 w 180"/>
                  <a:gd name="T25" fmla="*/ 107 h 168"/>
                  <a:gd name="T26" fmla="*/ 20 w 180"/>
                  <a:gd name="T27" fmla="*/ 110 h 168"/>
                  <a:gd name="T28" fmla="*/ 13 w 180"/>
                  <a:gd name="T29" fmla="*/ 113 h 168"/>
                  <a:gd name="T30" fmla="*/ 4 w 180"/>
                  <a:gd name="T31" fmla="*/ 109 h 168"/>
                  <a:gd name="T32" fmla="*/ 1 w 180"/>
                  <a:gd name="T33" fmla="*/ 118 h 168"/>
                  <a:gd name="T34" fmla="*/ 0 w 180"/>
                  <a:gd name="T35" fmla="*/ 121 h 168"/>
                  <a:gd name="T36" fmla="*/ 2 w 180"/>
                  <a:gd name="T37" fmla="*/ 131 h 168"/>
                  <a:gd name="T38" fmla="*/ 5 w 180"/>
                  <a:gd name="T39" fmla="*/ 132 h 168"/>
                  <a:gd name="T40" fmla="*/ 8 w 180"/>
                  <a:gd name="T41" fmla="*/ 143 h 168"/>
                  <a:gd name="T42" fmla="*/ 8 w 180"/>
                  <a:gd name="T43" fmla="*/ 146 h 168"/>
                  <a:gd name="T44" fmla="*/ 13 w 180"/>
                  <a:gd name="T45" fmla="*/ 146 h 168"/>
                  <a:gd name="T46" fmla="*/ 19 w 180"/>
                  <a:gd name="T47" fmla="*/ 147 h 168"/>
                  <a:gd name="T48" fmla="*/ 24 w 180"/>
                  <a:gd name="T49" fmla="*/ 146 h 168"/>
                  <a:gd name="T50" fmla="*/ 27 w 180"/>
                  <a:gd name="T51" fmla="*/ 148 h 168"/>
                  <a:gd name="T52" fmla="*/ 31 w 180"/>
                  <a:gd name="T53" fmla="*/ 143 h 168"/>
                  <a:gd name="T54" fmla="*/ 37 w 180"/>
                  <a:gd name="T55" fmla="*/ 147 h 168"/>
                  <a:gd name="T56" fmla="*/ 37 w 180"/>
                  <a:gd name="T57" fmla="*/ 150 h 168"/>
                  <a:gd name="T58" fmla="*/ 41 w 180"/>
                  <a:gd name="T59" fmla="*/ 154 h 168"/>
                  <a:gd name="T60" fmla="*/ 40 w 180"/>
                  <a:gd name="T61" fmla="*/ 158 h 168"/>
                  <a:gd name="T62" fmla="*/ 43 w 180"/>
                  <a:gd name="T63" fmla="*/ 160 h 168"/>
                  <a:gd name="T64" fmla="*/ 46 w 180"/>
                  <a:gd name="T65" fmla="*/ 167 h 168"/>
                  <a:gd name="T66" fmla="*/ 51 w 180"/>
                  <a:gd name="T67" fmla="*/ 166 h 168"/>
                  <a:gd name="T68" fmla="*/ 55 w 180"/>
                  <a:gd name="T69" fmla="*/ 168 h 168"/>
                  <a:gd name="T70" fmla="*/ 60 w 180"/>
                  <a:gd name="T71" fmla="*/ 166 h 168"/>
                  <a:gd name="T72" fmla="*/ 64 w 180"/>
                  <a:gd name="T73" fmla="*/ 162 h 168"/>
                  <a:gd name="T74" fmla="*/ 66 w 180"/>
                  <a:gd name="T75" fmla="*/ 168 h 168"/>
                  <a:gd name="T76" fmla="*/ 69 w 180"/>
                  <a:gd name="T77" fmla="*/ 166 h 168"/>
                  <a:gd name="T78" fmla="*/ 73 w 180"/>
                  <a:gd name="T79" fmla="*/ 162 h 168"/>
                  <a:gd name="T80" fmla="*/ 76 w 180"/>
                  <a:gd name="T81" fmla="*/ 155 h 168"/>
                  <a:gd name="T82" fmla="*/ 76 w 180"/>
                  <a:gd name="T83" fmla="*/ 149 h 168"/>
                  <a:gd name="T84" fmla="*/ 84 w 180"/>
                  <a:gd name="T85" fmla="*/ 143 h 168"/>
                  <a:gd name="T86" fmla="*/ 87 w 180"/>
                  <a:gd name="T87" fmla="*/ 139 h 168"/>
                  <a:gd name="T88" fmla="*/ 90 w 180"/>
                  <a:gd name="T89" fmla="*/ 131 h 168"/>
                  <a:gd name="T90" fmla="*/ 97 w 180"/>
                  <a:gd name="T91" fmla="*/ 134 h 168"/>
                  <a:gd name="T92" fmla="*/ 99 w 180"/>
                  <a:gd name="T93" fmla="*/ 129 h 168"/>
                  <a:gd name="T94" fmla="*/ 105 w 180"/>
                  <a:gd name="T95" fmla="*/ 123 h 168"/>
                  <a:gd name="T96" fmla="*/ 111 w 180"/>
                  <a:gd name="T97" fmla="*/ 122 h 168"/>
                  <a:gd name="T98" fmla="*/ 120 w 180"/>
                  <a:gd name="T99" fmla="*/ 117 h 168"/>
                  <a:gd name="T100" fmla="*/ 125 w 180"/>
                  <a:gd name="T101" fmla="*/ 11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0" h="168">
                    <a:moveTo>
                      <a:pt x="136" y="116"/>
                    </a:moveTo>
                    <a:cubicBezTo>
                      <a:pt x="138" y="115"/>
                      <a:pt x="143" y="113"/>
                      <a:pt x="146" y="112"/>
                    </a:cubicBezTo>
                    <a:cubicBezTo>
                      <a:pt x="148" y="112"/>
                      <a:pt x="149" y="111"/>
                      <a:pt x="149" y="111"/>
                    </a:cubicBezTo>
                    <a:cubicBezTo>
                      <a:pt x="149" y="111"/>
                      <a:pt x="149" y="111"/>
                      <a:pt x="149" y="111"/>
                    </a:cubicBezTo>
                    <a:cubicBezTo>
                      <a:pt x="150" y="111"/>
                      <a:pt x="160" y="110"/>
                      <a:pt x="167" y="110"/>
                    </a:cubicBezTo>
                    <a:cubicBezTo>
                      <a:pt x="170" y="110"/>
                      <a:pt x="172" y="110"/>
                      <a:pt x="172" y="110"/>
                    </a:cubicBezTo>
                    <a:cubicBezTo>
                      <a:pt x="172" y="110"/>
                      <a:pt x="173" y="109"/>
                      <a:pt x="174" y="108"/>
                    </a:cubicBezTo>
                    <a:cubicBezTo>
                      <a:pt x="175" y="108"/>
                      <a:pt x="176" y="106"/>
                      <a:pt x="176" y="106"/>
                    </a:cubicBezTo>
                    <a:cubicBezTo>
                      <a:pt x="176" y="106"/>
                      <a:pt x="177" y="104"/>
                      <a:pt x="178" y="102"/>
                    </a:cubicBezTo>
                    <a:cubicBezTo>
                      <a:pt x="179" y="101"/>
                      <a:pt x="179" y="100"/>
                      <a:pt x="179" y="99"/>
                    </a:cubicBezTo>
                    <a:cubicBezTo>
                      <a:pt x="179" y="99"/>
                      <a:pt x="179" y="95"/>
                      <a:pt x="180" y="92"/>
                    </a:cubicBezTo>
                    <a:cubicBezTo>
                      <a:pt x="180" y="89"/>
                      <a:pt x="180" y="87"/>
                      <a:pt x="180" y="86"/>
                    </a:cubicBezTo>
                    <a:cubicBezTo>
                      <a:pt x="180" y="86"/>
                      <a:pt x="180" y="85"/>
                      <a:pt x="180" y="83"/>
                    </a:cubicBezTo>
                    <a:cubicBezTo>
                      <a:pt x="180" y="81"/>
                      <a:pt x="180" y="77"/>
                      <a:pt x="180" y="74"/>
                    </a:cubicBezTo>
                    <a:cubicBezTo>
                      <a:pt x="180" y="70"/>
                      <a:pt x="180" y="68"/>
                      <a:pt x="180" y="68"/>
                    </a:cubicBezTo>
                    <a:cubicBezTo>
                      <a:pt x="178" y="68"/>
                      <a:pt x="177" y="69"/>
                      <a:pt x="176" y="69"/>
                    </a:cubicBezTo>
                    <a:cubicBezTo>
                      <a:pt x="176" y="69"/>
                      <a:pt x="176" y="69"/>
                      <a:pt x="176" y="69"/>
                    </a:cubicBezTo>
                    <a:cubicBezTo>
                      <a:pt x="176" y="69"/>
                      <a:pt x="176" y="69"/>
                      <a:pt x="176" y="69"/>
                    </a:cubicBezTo>
                    <a:cubicBezTo>
                      <a:pt x="176" y="69"/>
                      <a:pt x="176" y="69"/>
                      <a:pt x="176" y="69"/>
                    </a:cubicBezTo>
                    <a:cubicBezTo>
                      <a:pt x="176" y="69"/>
                      <a:pt x="174" y="69"/>
                      <a:pt x="172" y="69"/>
                    </a:cubicBezTo>
                    <a:cubicBezTo>
                      <a:pt x="171" y="69"/>
                      <a:pt x="169" y="69"/>
                      <a:pt x="168" y="69"/>
                    </a:cubicBezTo>
                    <a:cubicBezTo>
                      <a:pt x="168" y="68"/>
                      <a:pt x="168" y="67"/>
                      <a:pt x="169" y="66"/>
                    </a:cubicBezTo>
                    <a:cubicBezTo>
                      <a:pt x="169" y="66"/>
                      <a:pt x="169" y="65"/>
                      <a:pt x="169" y="65"/>
                    </a:cubicBezTo>
                    <a:cubicBezTo>
                      <a:pt x="169" y="64"/>
                      <a:pt x="169" y="64"/>
                      <a:pt x="169" y="63"/>
                    </a:cubicBezTo>
                    <a:cubicBezTo>
                      <a:pt x="169" y="62"/>
                      <a:pt x="169" y="61"/>
                      <a:pt x="169" y="60"/>
                    </a:cubicBezTo>
                    <a:cubicBezTo>
                      <a:pt x="169" y="60"/>
                      <a:pt x="167" y="59"/>
                      <a:pt x="164" y="57"/>
                    </a:cubicBezTo>
                    <a:cubicBezTo>
                      <a:pt x="162" y="56"/>
                      <a:pt x="159" y="55"/>
                      <a:pt x="158" y="55"/>
                    </a:cubicBezTo>
                    <a:cubicBezTo>
                      <a:pt x="156" y="54"/>
                      <a:pt x="155" y="55"/>
                      <a:pt x="154" y="55"/>
                    </a:cubicBezTo>
                    <a:cubicBezTo>
                      <a:pt x="154" y="55"/>
                      <a:pt x="154" y="55"/>
                      <a:pt x="154" y="55"/>
                    </a:cubicBezTo>
                    <a:cubicBezTo>
                      <a:pt x="154" y="55"/>
                      <a:pt x="154" y="55"/>
                      <a:pt x="154" y="55"/>
                    </a:cubicBezTo>
                    <a:cubicBezTo>
                      <a:pt x="153" y="55"/>
                      <a:pt x="152" y="54"/>
                      <a:pt x="152" y="54"/>
                    </a:cubicBezTo>
                    <a:cubicBezTo>
                      <a:pt x="151" y="53"/>
                      <a:pt x="150" y="52"/>
                      <a:pt x="150" y="51"/>
                    </a:cubicBezTo>
                    <a:cubicBezTo>
                      <a:pt x="150" y="51"/>
                      <a:pt x="149" y="51"/>
                      <a:pt x="148" y="50"/>
                    </a:cubicBezTo>
                    <a:cubicBezTo>
                      <a:pt x="147" y="50"/>
                      <a:pt x="146" y="50"/>
                      <a:pt x="146" y="49"/>
                    </a:cubicBezTo>
                    <a:cubicBezTo>
                      <a:pt x="146" y="49"/>
                      <a:pt x="146" y="48"/>
                      <a:pt x="146" y="47"/>
                    </a:cubicBezTo>
                    <a:cubicBezTo>
                      <a:pt x="146" y="47"/>
                      <a:pt x="146" y="45"/>
                      <a:pt x="145" y="44"/>
                    </a:cubicBezTo>
                    <a:cubicBezTo>
                      <a:pt x="144" y="43"/>
                      <a:pt x="109" y="19"/>
                      <a:pt x="79" y="0"/>
                    </a:cubicBezTo>
                    <a:cubicBezTo>
                      <a:pt x="79" y="0"/>
                      <a:pt x="78" y="0"/>
                      <a:pt x="77" y="0"/>
                    </a:cubicBezTo>
                    <a:cubicBezTo>
                      <a:pt x="77" y="0"/>
                      <a:pt x="74" y="0"/>
                      <a:pt x="71" y="0"/>
                    </a:cubicBezTo>
                    <a:cubicBezTo>
                      <a:pt x="67" y="0"/>
                      <a:pt x="61" y="0"/>
                      <a:pt x="61" y="0"/>
                    </a:cubicBezTo>
                    <a:cubicBezTo>
                      <a:pt x="61" y="0"/>
                      <a:pt x="64" y="23"/>
                      <a:pt x="66" y="44"/>
                    </a:cubicBezTo>
                    <a:cubicBezTo>
                      <a:pt x="69" y="62"/>
                      <a:pt x="71" y="79"/>
                      <a:pt x="71" y="82"/>
                    </a:cubicBezTo>
                    <a:cubicBezTo>
                      <a:pt x="71" y="84"/>
                      <a:pt x="71" y="87"/>
                      <a:pt x="72" y="90"/>
                    </a:cubicBezTo>
                    <a:cubicBezTo>
                      <a:pt x="72" y="93"/>
                      <a:pt x="72" y="96"/>
                      <a:pt x="73" y="98"/>
                    </a:cubicBezTo>
                    <a:cubicBezTo>
                      <a:pt x="73" y="99"/>
                      <a:pt x="73" y="99"/>
                      <a:pt x="73" y="99"/>
                    </a:cubicBezTo>
                    <a:cubicBezTo>
                      <a:pt x="73" y="99"/>
                      <a:pt x="73" y="99"/>
                      <a:pt x="73" y="99"/>
                    </a:cubicBezTo>
                    <a:cubicBezTo>
                      <a:pt x="74" y="99"/>
                      <a:pt x="75" y="98"/>
                      <a:pt x="75" y="100"/>
                    </a:cubicBezTo>
                    <a:cubicBezTo>
                      <a:pt x="76" y="100"/>
                      <a:pt x="75" y="103"/>
                      <a:pt x="75" y="105"/>
                    </a:cubicBezTo>
                    <a:cubicBezTo>
                      <a:pt x="74" y="107"/>
                      <a:pt x="73" y="109"/>
                      <a:pt x="73" y="110"/>
                    </a:cubicBezTo>
                    <a:cubicBezTo>
                      <a:pt x="72" y="110"/>
                      <a:pt x="66" y="110"/>
                      <a:pt x="59" y="110"/>
                    </a:cubicBezTo>
                    <a:cubicBezTo>
                      <a:pt x="49" y="110"/>
                      <a:pt x="37" y="109"/>
                      <a:pt x="35" y="109"/>
                    </a:cubicBezTo>
                    <a:cubicBezTo>
                      <a:pt x="32" y="109"/>
                      <a:pt x="32" y="108"/>
                      <a:pt x="31" y="107"/>
                    </a:cubicBezTo>
                    <a:cubicBezTo>
                      <a:pt x="31" y="106"/>
                      <a:pt x="31" y="106"/>
                      <a:pt x="31" y="106"/>
                    </a:cubicBezTo>
                    <a:cubicBezTo>
                      <a:pt x="30" y="106"/>
                      <a:pt x="30" y="107"/>
                      <a:pt x="29" y="108"/>
                    </a:cubicBezTo>
                    <a:cubicBezTo>
                      <a:pt x="29" y="109"/>
                      <a:pt x="28" y="109"/>
                      <a:pt x="27" y="110"/>
                    </a:cubicBezTo>
                    <a:cubicBezTo>
                      <a:pt x="26" y="110"/>
                      <a:pt x="23" y="110"/>
                      <a:pt x="20" y="110"/>
                    </a:cubicBezTo>
                    <a:cubicBezTo>
                      <a:pt x="18" y="110"/>
                      <a:pt x="17" y="110"/>
                      <a:pt x="16" y="110"/>
                    </a:cubicBezTo>
                    <a:cubicBezTo>
                      <a:pt x="15" y="110"/>
                      <a:pt x="15" y="111"/>
                      <a:pt x="14" y="112"/>
                    </a:cubicBezTo>
                    <a:cubicBezTo>
                      <a:pt x="14" y="112"/>
                      <a:pt x="14" y="113"/>
                      <a:pt x="13" y="113"/>
                    </a:cubicBezTo>
                    <a:cubicBezTo>
                      <a:pt x="13" y="113"/>
                      <a:pt x="13" y="113"/>
                      <a:pt x="13" y="113"/>
                    </a:cubicBezTo>
                    <a:cubicBezTo>
                      <a:pt x="12" y="113"/>
                      <a:pt x="11" y="112"/>
                      <a:pt x="9" y="110"/>
                    </a:cubicBezTo>
                    <a:cubicBezTo>
                      <a:pt x="8" y="109"/>
                      <a:pt x="7" y="108"/>
                      <a:pt x="7" y="108"/>
                    </a:cubicBezTo>
                    <a:cubicBezTo>
                      <a:pt x="6" y="108"/>
                      <a:pt x="6" y="108"/>
                      <a:pt x="6" y="108"/>
                    </a:cubicBezTo>
                    <a:cubicBezTo>
                      <a:pt x="5" y="108"/>
                      <a:pt x="5" y="109"/>
                      <a:pt x="4" y="109"/>
                    </a:cubicBezTo>
                    <a:cubicBezTo>
                      <a:pt x="4" y="109"/>
                      <a:pt x="4" y="112"/>
                      <a:pt x="4" y="113"/>
                    </a:cubicBezTo>
                    <a:cubicBezTo>
                      <a:pt x="4" y="114"/>
                      <a:pt x="4" y="114"/>
                      <a:pt x="4" y="115"/>
                    </a:cubicBezTo>
                    <a:cubicBezTo>
                      <a:pt x="3" y="116"/>
                      <a:pt x="2" y="117"/>
                      <a:pt x="1" y="117"/>
                    </a:cubicBezTo>
                    <a:cubicBezTo>
                      <a:pt x="1" y="117"/>
                      <a:pt x="1" y="118"/>
                      <a:pt x="1" y="118"/>
                    </a:cubicBezTo>
                    <a:cubicBezTo>
                      <a:pt x="1" y="118"/>
                      <a:pt x="1" y="118"/>
                      <a:pt x="0" y="118"/>
                    </a:cubicBezTo>
                    <a:cubicBezTo>
                      <a:pt x="0" y="118"/>
                      <a:pt x="0" y="120"/>
                      <a:pt x="0" y="120"/>
                    </a:cubicBezTo>
                    <a:cubicBezTo>
                      <a:pt x="0" y="120"/>
                      <a:pt x="0" y="120"/>
                      <a:pt x="0" y="120"/>
                    </a:cubicBezTo>
                    <a:cubicBezTo>
                      <a:pt x="0" y="121"/>
                      <a:pt x="0" y="121"/>
                      <a:pt x="0" y="121"/>
                    </a:cubicBezTo>
                    <a:cubicBezTo>
                      <a:pt x="1" y="122"/>
                      <a:pt x="2" y="125"/>
                      <a:pt x="2" y="126"/>
                    </a:cubicBezTo>
                    <a:cubicBezTo>
                      <a:pt x="3" y="127"/>
                      <a:pt x="2" y="128"/>
                      <a:pt x="1" y="129"/>
                    </a:cubicBezTo>
                    <a:cubicBezTo>
                      <a:pt x="1" y="129"/>
                      <a:pt x="1" y="129"/>
                      <a:pt x="1" y="129"/>
                    </a:cubicBezTo>
                    <a:cubicBezTo>
                      <a:pt x="1" y="129"/>
                      <a:pt x="2" y="130"/>
                      <a:pt x="2" y="131"/>
                    </a:cubicBezTo>
                    <a:cubicBezTo>
                      <a:pt x="3" y="131"/>
                      <a:pt x="5" y="132"/>
                      <a:pt x="5" y="132"/>
                    </a:cubicBezTo>
                    <a:cubicBezTo>
                      <a:pt x="5" y="132"/>
                      <a:pt x="5" y="132"/>
                      <a:pt x="5" y="132"/>
                    </a:cubicBezTo>
                    <a:cubicBezTo>
                      <a:pt x="5" y="132"/>
                      <a:pt x="5" y="132"/>
                      <a:pt x="5" y="132"/>
                    </a:cubicBezTo>
                    <a:cubicBezTo>
                      <a:pt x="5" y="132"/>
                      <a:pt x="5" y="132"/>
                      <a:pt x="5" y="132"/>
                    </a:cubicBezTo>
                    <a:cubicBezTo>
                      <a:pt x="7" y="133"/>
                      <a:pt x="8" y="135"/>
                      <a:pt x="8" y="136"/>
                    </a:cubicBezTo>
                    <a:cubicBezTo>
                      <a:pt x="8" y="136"/>
                      <a:pt x="8" y="136"/>
                      <a:pt x="8" y="136"/>
                    </a:cubicBezTo>
                    <a:cubicBezTo>
                      <a:pt x="9" y="137"/>
                      <a:pt x="9" y="138"/>
                      <a:pt x="9" y="139"/>
                    </a:cubicBezTo>
                    <a:cubicBezTo>
                      <a:pt x="9" y="141"/>
                      <a:pt x="9" y="143"/>
                      <a:pt x="8" y="143"/>
                    </a:cubicBezTo>
                    <a:cubicBezTo>
                      <a:pt x="8" y="143"/>
                      <a:pt x="8" y="144"/>
                      <a:pt x="7" y="144"/>
                    </a:cubicBezTo>
                    <a:cubicBezTo>
                      <a:pt x="7" y="144"/>
                      <a:pt x="7" y="145"/>
                      <a:pt x="7" y="145"/>
                    </a:cubicBezTo>
                    <a:cubicBezTo>
                      <a:pt x="7" y="146"/>
                      <a:pt x="7" y="146"/>
                      <a:pt x="8" y="146"/>
                    </a:cubicBezTo>
                    <a:cubicBezTo>
                      <a:pt x="8" y="146"/>
                      <a:pt x="8" y="146"/>
                      <a:pt x="8" y="146"/>
                    </a:cubicBezTo>
                    <a:cubicBezTo>
                      <a:pt x="8" y="146"/>
                      <a:pt x="8" y="146"/>
                      <a:pt x="8" y="146"/>
                    </a:cubicBezTo>
                    <a:cubicBezTo>
                      <a:pt x="8" y="146"/>
                      <a:pt x="8" y="146"/>
                      <a:pt x="8" y="146"/>
                    </a:cubicBezTo>
                    <a:cubicBezTo>
                      <a:pt x="8" y="147"/>
                      <a:pt x="10" y="148"/>
                      <a:pt x="10" y="148"/>
                    </a:cubicBezTo>
                    <a:cubicBezTo>
                      <a:pt x="11" y="148"/>
                      <a:pt x="12" y="147"/>
                      <a:pt x="13" y="146"/>
                    </a:cubicBezTo>
                    <a:cubicBezTo>
                      <a:pt x="13" y="146"/>
                      <a:pt x="14" y="146"/>
                      <a:pt x="14" y="146"/>
                    </a:cubicBezTo>
                    <a:cubicBezTo>
                      <a:pt x="15" y="146"/>
                      <a:pt x="15" y="147"/>
                      <a:pt x="15" y="147"/>
                    </a:cubicBezTo>
                    <a:cubicBezTo>
                      <a:pt x="15" y="148"/>
                      <a:pt x="16" y="149"/>
                      <a:pt x="16" y="149"/>
                    </a:cubicBezTo>
                    <a:cubicBezTo>
                      <a:pt x="17" y="149"/>
                      <a:pt x="18" y="148"/>
                      <a:pt x="19" y="147"/>
                    </a:cubicBezTo>
                    <a:cubicBezTo>
                      <a:pt x="20" y="147"/>
                      <a:pt x="20" y="147"/>
                      <a:pt x="21" y="147"/>
                    </a:cubicBezTo>
                    <a:cubicBezTo>
                      <a:pt x="21" y="147"/>
                      <a:pt x="21" y="147"/>
                      <a:pt x="21" y="147"/>
                    </a:cubicBezTo>
                    <a:cubicBezTo>
                      <a:pt x="21" y="146"/>
                      <a:pt x="21" y="146"/>
                      <a:pt x="22" y="146"/>
                    </a:cubicBezTo>
                    <a:cubicBezTo>
                      <a:pt x="22" y="146"/>
                      <a:pt x="23" y="145"/>
                      <a:pt x="24" y="146"/>
                    </a:cubicBezTo>
                    <a:cubicBezTo>
                      <a:pt x="24" y="146"/>
                      <a:pt x="24" y="146"/>
                      <a:pt x="24" y="146"/>
                    </a:cubicBezTo>
                    <a:cubicBezTo>
                      <a:pt x="25" y="146"/>
                      <a:pt x="25" y="147"/>
                      <a:pt x="25" y="147"/>
                    </a:cubicBezTo>
                    <a:cubicBezTo>
                      <a:pt x="26" y="147"/>
                      <a:pt x="27" y="148"/>
                      <a:pt x="27" y="148"/>
                    </a:cubicBezTo>
                    <a:cubicBezTo>
                      <a:pt x="27" y="148"/>
                      <a:pt x="27" y="148"/>
                      <a:pt x="27" y="148"/>
                    </a:cubicBezTo>
                    <a:cubicBezTo>
                      <a:pt x="27" y="147"/>
                      <a:pt x="28" y="147"/>
                      <a:pt x="28" y="147"/>
                    </a:cubicBezTo>
                    <a:cubicBezTo>
                      <a:pt x="29" y="147"/>
                      <a:pt x="30" y="146"/>
                      <a:pt x="30" y="146"/>
                    </a:cubicBezTo>
                    <a:cubicBezTo>
                      <a:pt x="30" y="146"/>
                      <a:pt x="30" y="146"/>
                      <a:pt x="30" y="145"/>
                    </a:cubicBezTo>
                    <a:cubicBezTo>
                      <a:pt x="30" y="145"/>
                      <a:pt x="31" y="143"/>
                      <a:pt x="31" y="143"/>
                    </a:cubicBezTo>
                    <a:cubicBezTo>
                      <a:pt x="31" y="143"/>
                      <a:pt x="31" y="143"/>
                      <a:pt x="31" y="143"/>
                    </a:cubicBezTo>
                    <a:cubicBezTo>
                      <a:pt x="31" y="143"/>
                      <a:pt x="31" y="143"/>
                      <a:pt x="31" y="143"/>
                    </a:cubicBezTo>
                    <a:cubicBezTo>
                      <a:pt x="32" y="142"/>
                      <a:pt x="33" y="143"/>
                      <a:pt x="34" y="144"/>
                    </a:cubicBezTo>
                    <a:cubicBezTo>
                      <a:pt x="35" y="145"/>
                      <a:pt x="36" y="146"/>
                      <a:pt x="37" y="147"/>
                    </a:cubicBezTo>
                    <a:cubicBezTo>
                      <a:pt x="37" y="147"/>
                      <a:pt x="37" y="147"/>
                      <a:pt x="37" y="147"/>
                    </a:cubicBezTo>
                    <a:cubicBezTo>
                      <a:pt x="37" y="147"/>
                      <a:pt x="37" y="147"/>
                      <a:pt x="37" y="147"/>
                    </a:cubicBezTo>
                    <a:cubicBezTo>
                      <a:pt x="37" y="147"/>
                      <a:pt x="37" y="147"/>
                      <a:pt x="37" y="147"/>
                    </a:cubicBezTo>
                    <a:cubicBezTo>
                      <a:pt x="37" y="147"/>
                      <a:pt x="37" y="149"/>
                      <a:pt x="37" y="150"/>
                    </a:cubicBezTo>
                    <a:cubicBezTo>
                      <a:pt x="37" y="151"/>
                      <a:pt x="37" y="151"/>
                      <a:pt x="37" y="151"/>
                    </a:cubicBezTo>
                    <a:cubicBezTo>
                      <a:pt x="37" y="152"/>
                      <a:pt x="37" y="152"/>
                      <a:pt x="37" y="152"/>
                    </a:cubicBezTo>
                    <a:cubicBezTo>
                      <a:pt x="39" y="153"/>
                      <a:pt x="40" y="153"/>
                      <a:pt x="41" y="154"/>
                    </a:cubicBezTo>
                    <a:cubicBezTo>
                      <a:pt x="41" y="154"/>
                      <a:pt x="41" y="154"/>
                      <a:pt x="41" y="154"/>
                    </a:cubicBezTo>
                    <a:cubicBezTo>
                      <a:pt x="41" y="154"/>
                      <a:pt x="41" y="155"/>
                      <a:pt x="41" y="155"/>
                    </a:cubicBezTo>
                    <a:cubicBezTo>
                      <a:pt x="41" y="156"/>
                      <a:pt x="41" y="156"/>
                      <a:pt x="41" y="157"/>
                    </a:cubicBezTo>
                    <a:cubicBezTo>
                      <a:pt x="41" y="157"/>
                      <a:pt x="40" y="157"/>
                      <a:pt x="40" y="158"/>
                    </a:cubicBezTo>
                    <a:cubicBezTo>
                      <a:pt x="40" y="158"/>
                      <a:pt x="40" y="158"/>
                      <a:pt x="40" y="158"/>
                    </a:cubicBezTo>
                    <a:cubicBezTo>
                      <a:pt x="39" y="158"/>
                      <a:pt x="38" y="159"/>
                      <a:pt x="38" y="159"/>
                    </a:cubicBezTo>
                    <a:cubicBezTo>
                      <a:pt x="38" y="159"/>
                      <a:pt x="39" y="159"/>
                      <a:pt x="40" y="159"/>
                    </a:cubicBezTo>
                    <a:cubicBezTo>
                      <a:pt x="40" y="159"/>
                      <a:pt x="41" y="159"/>
                      <a:pt x="41" y="159"/>
                    </a:cubicBezTo>
                    <a:cubicBezTo>
                      <a:pt x="42" y="159"/>
                      <a:pt x="43" y="159"/>
                      <a:pt x="43" y="160"/>
                    </a:cubicBezTo>
                    <a:cubicBezTo>
                      <a:pt x="43" y="161"/>
                      <a:pt x="43" y="162"/>
                      <a:pt x="43" y="163"/>
                    </a:cubicBezTo>
                    <a:cubicBezTo>
                      <a:pt x="43" y="164"/>
                      <a:pt x="42" y="164"/>
                      <a:pt x="43" y="165"/>
                    </a:cubicBezTo>
                    <a:cubicBezTo>
                      <a:pt x="43" y="165"/>
                      <a:pt x="45" y="167"/>
                      <a:pt x="46" y="168"/>
                    </a:cubicBezTo>
                    <a:cubicBezTo>
                      <a:pt x="46" y="168"/>
                      <a:pt x="46" y="167"/>
                      <a:pt x="46" y="167"/>
                    </a:cubicBezTo>
                    <a:cubicBezTo>
                      <a:pt x="47" y="167"/>
                      <a:pt x="48" y="166"/>
                      <a:pt x="48" y="166"/>
                    </a:cubicBezTo>
                    <a:cubicBezTo>
                      <a:pt x="48" y="166"/>
                      <a:pt x="48" y="166"/>
                      <a:pt x="48" y="166"/>
                    </a:cubicBezTo>
                    <a:cubicBezTo>
                      <a:pt x="48" y="165"/>
                      <a:pt x="50" y="165"/>
                      <a:pt x="51" y="166"/>
                    </a:cubicBezTo>
                    <a:cubicBezTo>
                      <a:pt x="51" y="166"/>
                      <a:pt x="51" y="166"/>
                      <a:pt x="51" y="166"/>
                    </a:cubicBezTo>
                    <a:cubicBezTo>
                      <a:pt x="51" y="166"/>
                      <a:pt x="52" y="167"/>
                      <a:pt x="53" y="167"/>
                    </a:cubicBezTo>
                    <a:cubicBezTo>
                      <a:pt x="54" y="168"/>
                      <a:pt x="55" y="168"/>
                      <a:pt x="55" y="168"/>
                    </a:cubicBezTo>
                    <a:cubicBezTo>
                      <a:pt x="55" y="168"/>
                      <a:pt x="55" y="168"/>
                      <a:pt x="55" y="168"/>
                    </a:cubicBezTo>
                    <a:cubicBezTo>
                      <a:pt x="55" y="168"/>
                      <a:pt x="55" y="168"/>
                      <a:pt x="55" y="168"/>
                    </a:cubicBezTo>
                    <a:cubicBezTo>
                      <a:pt x="55" y="168"/>
                      <a:pt x="55" y="168"/>
                      <a:pt x="55" y="168"/>
                    </a:cubicBezTo>
                    <a:cubicBezTo>
                      <a:pt x="55" y="167"/>
                      <a:pt x="55" y="167"/>
                      <a:pt x="55" y="167"/>
                    </a:cubicBezTo>
                    <a:cubicBezTo>
                      <a:pt x="56" y="166"/>
                      <a:pt x="56" y="166"/>
                      <a:pt x="57" y="166"/>
                    </a:cubicBezTo>
                    <a:cubicBezTo>
                      <a:pt x="58" y="166"/>
                      <a:pt x="59" y="166"/>
                      <a:pt x="60" y="166"/>
                    </a:cubicBezTo>
                    <a:cubicBezTo>
                      <a:pt x="60" y="166"/>
                      <a:pt x="60" y="165"/>
                      <a:pt x="60" y="165"/>
                    </a:cubicBezTo>
                    <a:cubicBezTo>
                      <a:pt x="60" y="165"/>
                      <a:pt x="60" y="164"/>
                      <a:pt x="60" y="164"/>
                    </a:cubicBezTo>
                    <a:cubicBezTo>
                      <a:pt x="60" y="163"/>
                      <a:pt x="62" y="162"/>
                      <a:pt x="64" y="162"/>
                    </a:cubicBezTo>
                    <a:cubicBezTo>
                      <a:pt x="64" y="162"/>
                      <a:pt x="64" y="162"/>
                      <a:pt x="64" y="162"/>
                    </a:cubicBezTo>
                    <a:cubicBezTo>
                      <a:pt x="65" y="162"/>
                      <a:pt x="65" y="163"/>
                      <a:pt x="66" y="164"/>
                    </a:cubicBezTo>
                    <a:cubicBezTo>
                      <a:pt x="66" y="165"/>
                      <a:pt x="66" y="166"/>
                      <a:pt x="66" y="167"/>
                    </a:cubicBezTo>
                    <a:cubicBezTo>
                      <a:pt x="66" y="167"/>
                      <a:pt x="66" y="167"/>
                      <a:pt x="66" y="167"/>
                    </a:cubicBezTo>
                    <a:cubicBezTo>
                      <a:pt x="66" y="167"/>
                      <a:pt x="66" y="167"/>
                      <a:pt x="66" y="168"/>
                    </a:cubicBezTo>
                    <a:cubicBezTo>
                      <a:pt x="66" y="168"/>
                      <a:pt x="66" y="168"/>
                      <a:pt x="66" y="168"/>
                    </a:cubicBezTo>
                    <a:cubicBezTo>
                      <a:pt x="67" y="168"/>
                      <a:pt x="67" y="168"/>
                      <a:pt x="68" y="168"/>
                    </a:cubicBezTo>
                    <a:cubicBezTo>
                      <a:pt x="68" y="168"/>
                      <a:pt x="68" y="167"/>
                      <a:pt x="69" y="167"/>
                    </a:cubicBezTo>
                    <a:cubicBezTo>
                      <a:pt x="69" y="166"/>
                      <a:pt x="69" y="166"/>
                      <a:pt x="69" y="166"/>
                    </a:cubicBezTo>
                    <a:cubicBezTo>
                      <a:pt x="70" y="165"/>
                      <a:pt x="71" y="165"/>
                      <a:pt x="72" y="165"/>
                    </a:cubicBezTo>
                    <a:cubicBezTo>
                      <a:pt x="73" y="164"/>
                      <a:pt x="74" y="163"/>
                      <a:pt x="73" y="162"/>
                    </a:cubicBezTo>
                    <a:cubicBezTo>
                      <a:pt x="73" y="162"/>
                      <a:pt x="73" y="162"/>
                      <a:pt x="73" y="162"/>
                    </a:cubicBezTo>
                    <a:cubicBezTo>
                      <a:pt x="73" y="162"/>
                      <a:pt x="73" y="162"/>
                      <a:pt x="73" y="162"/>
                    </a:cubicBezTo>
                    <a:cubicBezTo>
                      <a:pt x="72" y="161"/>
                      <a:pt x="72" y="160"/>
                      <a:pt x="73" y="159"/>
                    </a:cubicBezTo>
                    <a:cubicBezTo>
                      <a:pt x="74" y="158"/>
                      <a:pt x="74" y="158"/>
                      <a:pt x="74" y="158"/>
                    </a:cubicBezTo>
                    <a:cubicBezTo>
                      <a:pt x="75" y="158"/>
                      <a:pt x="75" y="158"/>
                      <a:pt x="75" y="157"/>
                    </a:cubicBezTo>
                    <a:cubicBezTo>
                      <a:pt x="75" y="156"/>
                      <a:pt x="76" y="156"/>
                      <a:pt x="76" y="155"/>
                    </a:cubicBezTo>
                    <a:cubicBezTo>
                      <a:pt x="76" y="155"/>
                      <a:pt x="76" y="154"/>
                      <a:pt x="76" y="154"/>
                    </a:cubicBezTo>
                    <a:cubicBezTo>
                      <a:pt x="75" y="153"/>
                      <a:pt x="75" y="153"/>
                      <a:pt x="75" y="153"/>
                    </a:cubicBezTo>
                    <a:cubicBezTo>
                      <a:pt x="74" y="152"/>
                      <a:pt x="73" y="152"/>
                      <a:pt x="74" y="150"/>
                    </a:cubicBezTo>
                    <a:cubicBezTo>
                      <a:pt x="74" y="150"/>
                      <a:pt x="75" y="149"/>
                      <a:pt x="76" y="149"/>
                    </a:cubicBezTo>
                    <a:cubicBezTo>
                      <a:pt x="78" y="148"/>
                      <a:pt x="81" y="147"/>
                      <a:pt x="81" y="147"/>
                    </a:cubicBezTo>
                    <a:cubicBezTo>
                      <a:pt x="81" y="147"/>
                      <a:pt x="83" y="146"/>
                      <a:pt x="84" y="146"/>
                    </a:cubicBezTo>
                    <a:cubicBezTo>
                      <a:pt x="84" y="145"/>
                      <a:pt x="85" y="145"/>
                      <a:pt x="85" y="145"/>
                    </a:cubicBezTo>
                    <a:cubicBezTo>
                      <a:pt x="85" y="145"/>
                      <a:pt x="84" y="144"/>
                      <a:pt x="84" y="143"/>
                    </a:cubicBezTo>
                    <a:cubicBezTo>
                      <a:pt x="84" y="142"/>
                      <a:pt x="83" y="140"/>
                      <a:pt x="84" y="140"/>
                    </a:cubicBezTo>
                    <a:cubicBezTo>
                      <a:pt x="84" y="140"/>
                      <a:pt x="84" y="140"/>
                      <a:pt x="84" y="140"/>
                    </a:cubicBezTo>
                    <a:cubicBezTo>
                      <a:pt x="84" y="140"/>
                      <a:pt x="85" y="140"/>
                      <a:pt x="85" y="140"/>
                    </a:cubicBezTo>
                    <a:cubicBezTo>
                      <a:pt x="86" y="139"/>
                      <a:pt x="87" y="139"/>
                      <a:pt x="87" y="139"/>
                    </a:cubicBezTo>
                    <a:cubicBezTo>
                      <a:pt x="87" y="139"/>
                      <a:pt x="87" y="138"/>
                      <a:pt x="87" y="138"/>
                    </a:cubicBezTo>
                    <a:cubicBezTo>
                      <a:pt x="86" y="137"/>
                      <a:pt x="86" y="136"/>
                      <a:pt x="86" y="135"/>
                    </a:cubicBezTo>
                    <a:cubicBezTo>
                      <a:pt x="86" y="135"/>
                      <a:pt x="86" y="135"/>
                      <a:pt x="86" y="135"/>
                    </a:cubicBezTo>
                    <a:cubicBezTo>
                      <a:pt x="87" y="134"/>
                      <a:pt x="89" y="131"/>
                      <a:pt x="90" y="131"/>
                    </a:cubicBezTo>
                    <a:cubicBezTo>
                      <a:pt x="91" y="131"/>
                      <a:pt x="91" y="132"/>
                      <a:pt x="92" y="133"/>
                    </a:cubicBezTo>
                    <a:cubicBezTo>
                      <a:pt x="93" y="133"/>
                      <a:pt x="93" y="134"/>
                      <a:pt x="94" y="134"/>
                    </a:cubicBezTo>
                    <a:cubicBezTo>
                      <a:pt x="94" y="134"/>
                      <a:pt x="95" y="134"/>
                      <a:pt x="96" y="134"/>
                    </a:cubicBezTo>
                    <a:cubicBezTo>
                      <a:pt x="97" y="134"/>
                      <a:pt x="97" y="134"/>
                      <a:pt x="97" y="134"/>
                    </a:cubicBezTo>
                    <a:cubicBezTo>
                      <a:pt x="97" y="134"/>
                      <a:pt x="97" y="133"/>
                      <a:pt x="97" y="132"/>
                    </a:cubicBezTo>
                    <a:cubicBezTo>
                      <a:pt x="97" y="131"/>
                      <a:pt x="97" y="129"/>
                      <a:pt x="97" y="129"/>
                    </a:cubicBezTo>
                    <a:cubicBezTo>
                      <a:pt x="97" y="129"/>
                      <a:pt x="97" y="129"/>
                      <a:pt x="97" y="129"/>
                    </a:cubicBezTo>
                    <a:cubicBezTo>
                      <a:pt x="98" y="128"/>
                      <a:pt x="98" y="129"/>
                      <a:pt x="99" y="129"/>
                    </a:cubicBezTo>
                    <a:cubicBezTo>
                      <a:pt x="100" y="129"/>
                      <a:pt x="100" y="130"/>
                      <a:pt x="101" y="129"/>
                    </a:cubicBezTo>
                    <a:cubicBezTo>
                      <a:pt x="101" y="129"/>
                      <a:pt x="102" y="128"/>
                      <a:pt x="102" y="127"/>
                    </a:cubicBezTo>
                    <a:cubicBezTo>
                      <a:pt x="103" y="126"/>
                      <a:pt x="103" y="124"/>
                      <a:pt x="104" y="124"/>
                    </a:cubicBezTo>
                    <a:cubicBezTo>
                      <a:pt x="104" y="123"/>
                      <a:pt x="105" y="123"/>
                      <a:pt x="105" y="123"/>
                    </a:cubicBezTo>
                    <a:cubicBezTo>
                      <a:pt x="106" y="122"/>
                      <a:pt x="106" y="122"/>
                      <a:pt x="107" y="122"/>
                    </a:cubicBezTo>
                    <a:cubicBezTo>
                      <a:pt x="108" y="122"/>
                      <a:pt x="108" y="122"/>
                      <a:pt x="109" y="123"/>
                    </a:cubicBezTo>
                    <a:cubicBezTo>
                      <a:pt x="110" y="123"/>
                      <a:pt x="110" y="124"/>
                      <a:pt x="111" y="123"/>
                    </a:cubicBezTo>
                    <a:cubicBezTo>
                      <a:pt x="111" y="123"/>
                      <a:pt x="111" y="122"/>
                      <a:pt x="111" y="122"/>
                    </a:cubicBezTo>
                    <a:cubicBezTo>
                      <a:pt x="112" y="121"/>
                      <a:pt x="112" y="120"/>
                      <a:pt x="113" y="120"/>
                    </a:cubicBezTo>
                    <a:cubicBezTo>
                      <a:pt x="113" y="120"/>
                      <a:pt x="115" y="119"/>
                      <a:pt x="117" y="118"/>
                    </a:cubicBezTo>
                    <a:cubicBezTo>
                      <a:pt x="118" y="118"/>
                      <a:pt x="118" y="118"/>
                      <a:pt x="119" y="117"/>
                    </a:cubicBezTo>
                    <a:cubicBezTo>
                      <a:pt x="119" y="117"/>
                      <a:pt x="120" y="117"/>
                      <a:pt x="120" y="117"/>
                    </a:cubicBezTo>
                    <a:cubicBezTo>
                      <a:pt x="120" y="117"/>
                      <a:pt x="120" y="117"/>
                      <a:pt x="120" y="117"/>
                    </a:cubicBezTo>
                    <a:cubicBezTo>
                      <a:pt x="121" y="116"/>
                      <a:pt x="122" y="116"/>
                      <a:pt x="122" y="115"/>
                    </a:cubicBezTo>
                    <a:cubicBezTo>
                      <a:pt x="122" y="115"/>
                      <a:pt x="122" y="115"/>
                      <a:pt x="122" y="115"/>
                    </a:cubicBezTo>
                    <a:cubicBezTo>
                      <a:pt x="123" y="114"/>
                      <a:pt x="124" y="114"/>
                      <a:pt x="125" y="113"/>
                    </a:cubicBezTo>
                    <a:cubicBezTo>
                      <a:pt x="126" y="113"/>
                      <a:pt x="127" y="113"/>
                      <a:pt x="128" y="113"/>
                    </a:cubicBezTo>
                    <a:cubicBezTo>
                      <a:pt x="130" y="113"/>
                      <a:pt x="136" y="115"/>
                      <a:pt x="136" y="11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33" name="Freeform 48">
                <a:extLst>
                  <a:ext uri="{FF2B5EF4-FFF2-40B4-BE49-F238E27FC236}">
                    <a16:creationId xmlns:a16="http://schemas.microsoft.com/office/drawing/2014/main" id="{1CF25699-51BF-8047-BE16-47F86080A426}"/>
                  </a:ext>
                </a:extLst>
              </p:cNvPr>
              <p:cNvSpPr>
                <a:spLocks/>
              </p:cNvSpPr>
              <p:nvPr/>
            </p:nvSpPr>
            <p:spPr bwMode="auto">
              <a:xfrm>
                <a:off x="5018087" y="4105275"/>
                <a:ext cx="282575" cy="273050"/>
              </a:xfrm>
              <a:custGeom>
                <a:avLst/>
                <a:gdLst>
                  <a:gd name="T0" fmla="*/ 108 w 123"/>
                  <a:gd name="T1" fmla="*/ 44 h 118"/>
                  <a:gd name="T2" fmla="*/ 104 w 123"/>
                  <a:gd name="T3" fmla="*/ 54 h 118"/>
                  <a:gd name="T4" fmla="*/ 108 w 123"/>
                  <a:gd name="T5" fmla="*/ 61 h 118"/>
                  <a:gd name="T6" fmla="*/ 113 w 123"/>
                  <a:gd name="T7" fmla="*/ 66 h 118"/>
                  <a:gd name="T8" fmla="*/ 111 w 123"/>
                  <a:gd name="T9" fmla="*/ 75 h 118"/>
                  <a:gd name="T10" fmla="*/ 111 w 123"/>
                  <a:gd name="T11" fmla="*/ 85 h 118"/>
                  <a:gd name="T12" fmla="*/ 113 w 123"/>
                  <a:gd name="T13" fmla="*/ 90 h 118"/>
                  <a:gd name="T14" fmla="*/ 114 w 123"/>
                  <a:gd name="T15" fmla="*/ 98 h 118"/>
                  <a:gd name="T16" fmla="*/ 117 w 123"/>
                  <a:gd name="T17" fmla="*/ 100 h 118"/>
                  <a:gd name="T18" fmla="*/ 123 w 123"/>
                  <a:gd name="T19" fmla="*/ 103 h 118"/>
                  <a:gd name="T20" fmla="*/ 110 w 123"/>
                  <a:gd name="T21" fmla="*/ 111 h 118"/>
                  <a:gd name="T22" fmla="*/ 105 w 123"/>
                  <a:gd name="T23" fmla="*/ 112 h 118"/>
                  <a:gd name="T24" fmla="*/ 101 w 123"/>
                  <a:gd name="T25" fmla="*/ 114 h 118"/>
                  <a:gd name="T26" fmla="*/ 97 w 123"/>
                  <a:gd name="T27" fmla="*/ 113 h 118"/>
                  <a:gd name="T28" fmla="*/ 89 w 123"/>
                  <a:gd name="T29" fmla="*/ 118 h 118"/>
                  <a:gd name="T30" fmla="*/ 87 w 123"/>
                  <a:gd name="T31" fmla="*/ 117 h 118"/>
                  <a:gd name="T32" fmla="*/ 83 w 123"/>
                  <a:gd name="T33" fmla="*/ 117 h 118"/>
                  <a:gd name="T34" fmla="*/ 76 w 123"/>
                  <a:gd name="T35" fmla="*/ 116 h 118"/>
                  <a:gd name="T36" fmla="*/ 69 w 123"/>
                  <a:gd name="T37" fmla="*/ 116 h 118"/>
                  <a:gd name="T38" fmla="*/ 69 w 123"/>
                  <a:gd name="T39" fmla="*/ 117 h 118"/>
                  <a:gd name="T40" fmla="*/ 63 w 123"/>
                  <a:gd name="T41" fmla="*/ 116 h 118"/>
                  <a:gd name="T42" fmla="*/ 61 w 123"/>
                  <a:gd name="T43" fmla="*/ 114 h 118"/>
                  <a:gd name="T44" fmla="*/ 59 w 123"/>
                  <a:gd name="T45" fmla="*/ 107 h 118"/>
                  <a:gd name="T46" fmla="*/ 58 w 123"/>
                  <a:gd name="T47" fmla="*/ 104 h 118"/>
                  <a:gd name="T48" fmla="*/ 55 w 123"/>
                  <a:gd name="T49" fmla="*/ 96 h 118"/>
                  <a:gd name="T50" fmla="*/ 53 w 123"/>
                  <a:gd name="T51" fmla="*/ 94 h 118"/>
                  <a:gd name="T52" fmla="*/ 50 w 123"/>
                  <a:gd name="T53" fmla="*/ 95 h 118"/>
                  <a:gd name="T54" fmla="*/ 45 w 123"/>
                  <a:gd name="T55" fmla="*/ 94 h 118"/>
                  <a:gd name="T56" fmla="*/ 35 w 123"/>
                  <a:gd name="T57" fmla="*/ 90 h 118"/>
                  <a:gd name="T58" fmla="*/ 25 w 123"/>
                  <a:gd name="T59" fmla="*/ 85 h 118"/>
                  <a:gd name="T60" fmla="*/ 22 w 123"/>
                  <a:gd name="T61" fmla="*/ 83 h 118"/>
                  <a:gd name="T62" fmla="*/ 10 w 123"/>
                  <a:gd name="T63" fmla="*/ 67 h 118"/>
                  <a:gd name="T64" fmla="*/ 6 w 123"/>
                  <a:gd name="T65" fmla="*/ 62 h 118"/>
                  <a:gd name="T66" fmla="*/ 4 w 123"/>
                  <a:gd name="T67" fmla="*/ 61 h 118"/>
                  <a:gd name="T68" fmla="*/ 3 w 123"/>
                  <a:gd name="T69" fmla="*/ 57 h 118"/>
                  <a:gd name="T70" fmla="*/ 3 w 123"/>
                  <a:gd name="T71" fmla="*/ 55 h 118"/>
                  <a:gd name="T72" fmla="*/ 2 w 123"/>
                  <a:gd name="T73" fmla="*/ 45 h 118"/>
                  <a:gd name="T74" fmla="*/ 1 w 123"/>
                  <a:gd name="T75" fmla="*/ 41 h 118"/>
                  <a:gd name="T76" fmla="*/ 2 w 123"/>
                  <a:gd name="T77" fmla="*/ 38 h 118"/>
                  <a:gd name="T78" fmla="*/ 8 w 123"/>
                  <a:gd name="T79" fmla="*/ 35 h 118"/>
                  <a:gd name="T80" fmla="*/ 14 w 123"/>
                  <a:gd name="T81" fmla="*/ 27 h 118"/>
                  <a:gd name="T82" fmla="*/ 15 w 123"/>
                  <a:gd name="T83" fmla="*/ 25 h 118"/>
                  <a:gd name="T84" fmla="*/ 17 w 123"/>
                  <a:gd name="T85" fmla="*/ 22 h 118"/>
                  <a:gd name="T86" fmla="*/ 14 w 123"/>
                  <a:gd name="T87" fmla="*/ 20 h 118"/>
                  <a:gd name="T88" fmla="*/ 13 w 123"/>
                  <a:gd name="T89" fmla="*/ 19 h 118"/>
                  <a:gd name="T90" fmla="*/ 14 w 123"/>
                  <a:gd name="T91" fmla="*/ 15 h 118"/>
                  <a:gd name="T92" fmla="*/ 15 w 123"/>
                  <a:gd name="T93" fmla="*/ 15 h 118"/>
                  <a:gd name="T94" fmla="*/ 17 w 123"/>
                  <a:gd name="T95" fmla="*/ 13 h 118"/>
                  <a:gd name="T96" fmla="*/ 17 w 123"/>
                  <a:gd name="T97" fmla="*/ 6 h 118"/>
                  <a:gd name="T98" fmla="*/ 17 w 123"/>
                  <a:gd name="T99" fmla="*/ 6 h 118"/>
                  <a:gd name="T100" fmla="*/ 14 w 123"/>
                  <a:gd name="T101" fmla="*/ 2 h 118"/>
                  <a:gd name="T102" fmla="*/ 13 w 123"/>
                  <a:gd name="T103" fmla="*/ 0 h 118"/>
                  <a:gd name="T104" fmla="*/ 21 w 123"/>
                  <a:gd name="T105" fmla="*/ 0 h 118"/>
                  <a:gd name="T106" fmla="*/ 37 w 123"/>
                  <a:gd name="T107" fmla="*/ 0 h 118"/>
                  <a:gd name="T108" fmla="*/ 63 w 123"/>
                  <a:gd name="T109" fmla="*/ 6 h 118"/>
                  <a:gd name="T110" fmla="*/ 88 w 123"/>
                  <a:gd name="T111" fmla="*/ 21 h 118"/>
                  <a:gd name="T112" fmla="*/ 92 w 123"/>
                  <a:gd name="T113" fmla="*/ 26 h 118"/>
                  <a:gd name="T114" fmla="*/ 104 w 123"/>
                  <a:gd name="T115" fmla="*/ 3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3" h="118">
                    <a:moveTo>
                      <a:pt x="109" y="41"/>
                    </a:moveTo>
                    <a:cubicBezTo>
                      <a:pt x="108" y="42"/>
                      <a:pt x="108" y="42"/>
                      <a:pt x="108" y="44"/>
                    </a:cubicBezTo>
                    <a:cubicBezTo>
                      <a:pt x="108" y="46"/>
                      <a:pt x="107" y="49"/>
                      <a:pt x="106" y="51"/>
                    </a:cubicBezTo>
                    <a:cubicBezTo>
                      <a:pt x="105" y="53"/>
                      <a:pt x="103" y="52"/>
                      <a:pt x="104" y="54"/>
                    </a:cubicBezTo>
                    <a:cubicBezTo>
                      <a:pt x="105" y="56"/>
                      <a:pt x="105" y="57"/>
                      <a:pt x="105" y="58"/>
                    </a:cubicBezTo>
                    <a:cubicBezTo>
                      <a:pt x="105" y="60"/>
                      <a:pt x="107" y="60"/>
                      <a:pt x="108" y="61"/>
                    </a:cubicBezTo>
                    <a:cubicBezTo>
                      <a:pt x="109" y="62"/>
                      <a:pt x="110" y="63"/>
                      <a:pt x="111" y="64"/>
                    </a:cubicBezTo>
                    <a:cubicBezTo>
                      <a:pt x="111" y="65"/>
                      <a:pt x="113" y="65"/>
                      <a:pt x="113" y="66"/>
                    </a:cubicBezTo>
                    <a:cubicBezTo>
                      <a:pt x="112" y="67"/>
                      <a:pt x="110" y="69"/>
                      <a:pt x="110" y="69"/>
                    </a:cubicBezTo>
                    <a:cubicBezTo>
                      <a:pt x="110" y="70"/>
                      <a:pt x="111" y="74"/>
                      <a:pt x="111" y="75"/>
                    </a:cubicBezTo>
                    <a:cubicBezTo>
                      <a:pt x="112" y="76"/>
                      <a:pt x="110" y="79"/>
                      <a:pt x="110" y="80"/>
                    </a:cubicBezTo>
                    <a:cubicBezTo>
                      <a:pt x="109" y="81"/>
                      <a:pt x="111" y="83"/>
                      <a:pt x="111" y="85"/>
                    </a:cubicBezTo>
                    <a:cubicBezTo>
                      <a:pt x="111" y="87"/>
                      <a:pt x="110" y="87"/>
                      <a:pt x="111" y="88"/>
                    </a:cubicBezTo>
                    <a:cubicBezTo>
                      <a:pt x="112" y="89"/>
                      <a:pt x="114" y="88"/>
                      <a:pt x="113" y="90"/>
                    </a:cubicBezTo>
                    <a:cubicBezTo>
                      <a:pt x="113" y="92"/>
                      <a:pt x="112" y="92"/>
                      <a:pt x="112" y="93"/>
                    </a:cubicBezTo>
                    <a:cubicBezTo>
                      <a:pt x="113" y="95"/>
                      <a:pt x="114" y="96"/>
                      <a:pt x="114" y="98"/>
                    </a:cubicBezTo>
                    <a:cubicBezTo>
                      <a:pt x="114" y="99"/>
                      <a:pt x="113" y="100"/>
                      <a:pt x="114" y="100"/>
                    </a:cubicBezTo>
                    <a:cubicBezTo>
                      <a:pt x="116" y="100"/>
                      <a:pt x="116" y="99"/>
                      <a:pt x="117" y="100"/>
                    </a:cubicBezTo>
                    <a:cubicBezTo>
                      <a:pt x="117" y="101"/>
                      <a:pt x="117" y="102"/>
                      <a:pt x="119" y="102"/>
                    </a:cubicBezTo>
                    <a:cubicBezTo>
                      <a:pt x="120" y="102"/>
                      <a:pt x="122" y="102"/>
                      <a:pt x="123" y="103"/>
                    </a:cubicBezTo>
                    <a:cubicBezTo>
                      <a:pt x="123" y="103"/>
                      <a:pt x="123" y="104"/>
                      <a:pt x="123" y="104"/>
                    </a:cubicBezTo>
                    <a:cubicBezTo>
                      <a:pt x="119" y="106"/>
                      <a:pt x="111" y="111"/>
                      <a:pt x="110" y="111"/>
                    </a:cubicBezTo>
                    <a:cubicBezTo>
                      <a:pt x="110" y="112"/>
                      <a:pt x="108" y="112"/>
                      <a:pt x="107" y="112"/>
                    </a:cubicBezTo>
                    <a:cubicBezTo>
                      <a:pt x="106" y="112"/>
                      <a:pt x="106" y="112"/>
                      <a:pt x="105" y="112"/>
                    </a:cubicBezTo>
                    <a:cubicBezTo>
                      <a:pt x="105" y="112"/>
                      <a:pt x="104" y="112"/>
                      <a:pt x="103" y="113"/>
                    </a:cubicBezTo>
                    <a:cubicBezTo>
                      <a:pt x="102" y="114"/>
                      <a:pt x="101" y="114"/>
                      <a:pt x="101" y="114"/>
                    </a:cubicBezTo>
                    <a:cubicBezTo>
                      <a:pt x="101" y="114"/>
                      <a:pt x="100" y="114"/>
                      <a:pt x="99" y="114"/>
                    </a:cubicBezTo>
                    <a:cubicBezTo>
                      <a:pt x="98" y="113"/>
                      <a:pt x="97" y="113"/>
                      <a:pt x="97" y="113"/>
                    </a:cubicBezTo>
                    <a:cubicBezTo>
                      <a:pt x="96" y="113"/>
                      <a:pt x="94" y="114"/>
                      <a:pt x="92" y="116"/>
                    </a:cubicBezTo>
                    <a:cubicBezTo>
                      <a:pt x="91" y="117"/>
                      <a:pt x="90" y="118"/>
                      <a:pt x="89" y="118"/>
                    </a:cubicBezTo>
                    <a:cubicBezTo>
                      <a:pt x="89" y="118"/>
                      <a:pt x="89" y="118"/>
                      <a:pt x="89" y="118"/>
                    </a:cubicBezTo>
                    <a:cubicBezTo>
                      <a:pt x="89" y="118"/>
                      <a:pt x="88" y="118"/>
                      <a:pt x="87" y="117"/>
                    </a:cubicBezTo>
                    <a:cubicBezTo>
                      <a:pt x="86" y="117"/>
                      <a:pt x="85" y="116"/>
                      <a:pt x="84" y="116"/>
                    </a:cubicBezTo>
                    <a:cubicBezTo>
                      <a:pt x="84" y="117"/>
                      <a:pt x="83" y="117"/>
                      <a:pt x="83" y="117"/>
                    </a:cubicBezTo>
                    <a:cubicBezTo>
                      <a:pt x="82" y="117"/>
                      <a:pt x="80" y="118"/>
                      <a:pt x="80" y="118"/>
                    </a:cubicBezTo>
                    <a:cubicBezTo>
                      <a:pt x="79" y="118"/>
                      <a:pt x="78" y="117"/>
                      <a:pt x="76" y="116"/>
                    </a:cubicBezTo>
                    <a:cubicBezTo>
                      <a:pt x="74" y="115"/>
                      <a:pt x="72" y="114"/>
                      <a:pt x="72" y="114"/>
                    </a:cubicBezTo>
                    <a:cubicBezTo>
                      <a:pt x="71" y="115"/>
                      <a:pt x="70" y="116"/>
                      <a:pt x="69" y="116"/>
                    </a:cubicBezTo>
                    <a:cubicBezTo>
                      <a:pt x="69" y="116"/>
                      <a:pt x="69" y="116"/>
                      <a:pt x="69" y="116"/>
                    </a:cubicBezTo>
                    <a:cubicBezTo>
                      <a:pt x="69" y="116"/>
                      <a:pt x="69" y="116"/>
                      <a:pt x="69" y="117"/>
                    </a:cubicBezTo>
                    <a:cubicBezTo>
                      <a:pt x="69" y="117"/>
                      <a:pt x="69" y="117"/>
                      <a:pt x="69" y="117"/>
                    </a:cubicBezTo>
                    <a:cubicBezTo>
                      <a:pt x="69" y="117"/>
                      <a:pt x="65" y="116"/>
                      <a:pt x="63" y="116"/>
                    </a:cubicBezTo>
                    <a:cubicBezTo>
                      <a:pt x="63" y="116"/>
                      <a:pt x="62" y="116"/>
                      <a:pt x="62" y="116"/>
                    </a:cubicBezTo>
                    <a:cubicBezTo>
                      <a:pt x="62" y="116"/>
                      <a:pt x="62" y="115"/>
                      <a:pt x="61" y="114"/>
                    </a:cubicBezTo>
                    <a:cubicBezTo>
                      <a:pt x="60" y="113"/>
                      <a:pt x="59" y="110"/>
                      <a:pt x="59" y="110"/>
                    </a:cubicBezTo>
                    <a:cubicBezTo>
                      <a:pt x="59" y="109"/>
                      <a:pt x="59" y="108"/>
                      <a:pt x="59" y="107"/>
                    </a:cubicBezTo>
                    <a:cubicBezTo>
                      <a:pt x="59" y="106"/>
                      <a:pt x="59" y="106"/>
                      <a:pt x="58" y="105"/>
                    </a:cubicBezTo>
                    <a:cubicBezTo>
                      <a:pt x="58" y="105"/>
                      <a:pt x="58" y="105"/>
                      <a:pt x="58" y="104"/>
                    </a:cubicBezTo>
                    <a:cubicBezTo>
                      <a:pt x="58" y="102"/>
                      <a:pt x="58" y="100"/>
                      <a:pt x="58" y="99"/>
                    </a:cubicBezTo>
                    <a:cubicBezTo>
                      <a:pt x="57" y="98"/>
                      <a:pt x="56" y="97"/>
                      <a:pt x="55" y="96"/>
                    </a:cubicBezTo>
                    <a:cubicBezTo>
                      <a:pt x="54" y="95"/>
                      <a:pt x="54" y="95"/>
                      <a:pt x="54" y="95"/>
                    </a:cubicBezTo>
                    <a:cubicBezTo>
                      <a:pt x="54" y="95"/>
                      <a:pt x="53" y="94"/>
                      <a:pt x="53" y="94"/>
                    </a:cubicBezTo>
                    <a:cubicBezTo>
                      <a:pt x="53" y="93"/>
                      <a:pt x="53" y="93"/>
                      <a:pt x="52" y="93"/>
                    </a:cubicBezTo>
                    <a:cubicBezTo>
                      <a:pt x="51" y="93"/>
                      <a:pt x="51" y="94"/>
                      <a:pt x="50" y="95"/>
                    </a:cubicBezTo>
                    <a:cubicBezTo>
                      <a:pt x="50" y="95"/>
                      <a:pt x="50" y="95"/>
                      <a:pt x="50" y="95"/>
                    </a:cubicBezTo>
                    <a:cubicBezTo>
                      <a:pt x="50" y="95"/>
                      <a:pt x="47" y="94"/>
                      <a:pt x="45" y="94"/>
                    </a:cubicBezTo>
                    <a:cubicBezTo>
                      <a:pt x="43" y="93"/>
                      <a:pt x="40" y="92"/>
                      <a:pt x="40" y="92"/>
                    </a:cubicBezTo>
                    <a:cubicBezTo>
                      <a:pt x="39" y="92"/>
                      <a:pt x="37" y="91"/>
                      <a:pt x="35" y="90"/>
                    </a:cubicBezTo>
                    <a:cubicBezTo>
                      <a:pt x="33" y="89"/>
                      <a:pt x="31" y="89"/>
                      <a:pt x="30" y="88"/>
                    </a:cubicBezTo>
                    <a:cubicBezTo>
                      <a:pt x="29" y="88"/>
                      <a:pt x="27" y="86"/>
                      <a:pt x="25" y="85"/>
                    </a:cubicBezTo>
                    <a:cubicBezTo>
                      <a:pt x="24" y="84"/>
                      <a:pt x="22" y="83"/>
                      <a:pt x="22" y="83"/>
                    </a:cubicBezTo>
                    <a:cubicBezTo>
                      <a:pt x="22" y="83"/>
                      <a:pt x="22" y="83"/>
                      <a:pt x="22" y="83"/>
                    </a:cubicBezTo>
                    <a:cubicBezTo>
                      <a:pt x="21" y="83"/>
                      <a:pt x="19" y="83"/>
                      <a:pt x="18" y="82"/>
                    </a:cubicBezTo>
                    <a:cubicBezTo>
                      <a:pt x="17" y="82"/>
                      <a:pt x="13" y="73"/>
                      <a:pt x="10" y="67"/>
                    </a:cubicBezTo>
                    <a:cubicBezTo>
                      <a:pt x="9" y="65"/>
                      <a:pt x="9" y="64"/>
                      <a:pt x="8" y="63"/>
                    </a:cubicBezTo>
                    <a:cubicBezTo>
                      <a:pt x="8" y="63"/>
                      <a:pt x="7" y="62"/>
                      <a:pt x="6" y="62"/>
                    </a:cubicBezTo>
                    <a:cubicBezTo>
                      <a:pt x="6" y="62"/>
                      <a:pt x="6" y="62"/>
                      <a:pt x="6" y="62"/>
                    </a:cubicBezTo>
                    <a:cubicBezTo>
                      <a:pt x="5" y="61"/>
                      <a:pt x="4" y="61"/>
                      <a:pt x="4" y="61"/>
                    </a:cubicBezTo>
                    <a:cubicBezTo>
                      <a:pt x="4" y="61"/>
                      <a:pt x="4" y="61"/>
                      <a:pt x="4" y="61"/>
                    </a:cubicBezTo>
                    <a:cubicBezTo>
                      <a:pt x="4" y="61"/>
                      <a:pt x="3" y="58"/>
                      <a:pt x="3" y="57"/>
                    </a:cubicBezTo>
                    <a:cubicBezTo>
                      <a:pt x="3" y="57"/>
                      <a:pt x="3" y="57"/>
                      <a:pt x="3" y="57"/>
                    </a:cubicBezTo>
                    <a:cubicBezTo>
                      <a:pt x="3" y="55"/>
                      <a:pt x="3" y="55"/>
                      <a:pt x="3" y="55"/>
                    </a:cubicBezTo>
                    <a:cubicBezTo>
                      <a:pt x="3" y="53"/>
                      <a:pt x="4" y="51"/>
                      <a:pt x="4" y="50"/>
                    </a:cubicBezTo>
                    <a:cubicBezTo>
                      <a:pt x="3" y="50"/>
                      <a:pt x="3" y="47"/>
                      <a:pt x="2" y="45"/>
                    </a:cubicBezTo>
                    <a:cubicBezTo>
                      <a:pt x="1" y="44"/>
                      <a:pt x="1" y="43"/>
                      <a:pt x="1" y="43"/>
                    </a:cubicBezTo>
                    <a:cubicBezTo>
                      <a:pt x="1" y="42"/>
                      <a:pt x="0" y="42"/>
                      <a:pt x="1" y="41"/>
                    </a:cubicBezTo>
                    <a:cubicBezTo>
                      <a:pt x="1" y="40"/>
                      <a:pt x="1" y="38"/>
                      <a:pt x="1" y="38"/>
                    </a:cubicBezTo>
                    <a:cubicBezTo>
                      <a:pt x="1" y="37"/>
                      <a:pt x="2" y="38"/>
                      <a:pt x="2" y="38"/>
                    </a:cubicBezTo>
                    <a:cubicBezTo>
                      <a:pt x="3" y="38"/>
                      <a:pt x="3" y="38"/>
                      <a:pt x="4" y="38"/>
                    </a:cubicBezTo>
                    <a:cubicBezTo>
                      <a:pt x="4" y="37"/>
                      <a:pt x="6" y="36"/>
                      <a:pt x="8" y="35"/>
                    </a:cubicBezTo>
                    <a:cubicBezTo>
                      <a:pt x="9" y="34"/>
                      <a:pt x="10" y="34"/>
                      <a:pt x="10" y="33"/>
                    </a:cubicBezTo>
                    <a:cubicBezTo>
                      <a:pt x="12" y="33"/>
                      <a:pt x="13" y="29"/>
                      <a:pt x="14" y="27"/>
                    </a:cubicBezTo>
                    <a:cubicBezTo>
                      <a:pt x="14" y="27"/>
                      <a:pt x="14" y="26"/>
                      <a:pt x="14" y="26"/>
                    </a:cubicBezTo>
                    <a:cubicBezTo>
                      <a:pt x="14" y="25"/>
                      <a:pt x="15" y="25"/>
                      <a:pt x="15" y="25"/>
                    </a:cubicBezTo>
                    <a:cubicBezTo>
                      <a:pt x="16" y="25"/>
                      <a:pt x="16" y="25"/>
                      <a:pt x="17" y="25"/>
                    </a:cubicBezTo>
                    <a:cubicBezTo>
                      <a:pt x="17" y="24"/>
                      <a:pt x="17" y="22"/>
                      <a:pt x="17" y="22"/>
                    </a:cubicBezTo>
                    <a:cubicBezTo>
                      <a:pt x="17" y="21"/>
                      <a:pt x="17" y="21"/>
                      <a:pt x="17" y="21"/>
                    </a:cubicBezTo>
                    <a:cubicBezTo>
                      <a:pt x="17" y="20"/>
                      <a:pt x="15" y="20"/>
                      <a:pt x="14" y="20"/>
                    </a:cubicBezTo>
                    <a:cubicBezTo>
                      <a:pt x="13" y="20"/>
                      <a:pt x="13" y="20"/>
                      <a:pt x="13" y="20"/>
                    </a:cubicBezTo>
                    <a:cubicBezTo>
                      <a:pt x="13" y="20"/>
                      <a:pt x="13" y="19"/>
                      <a:pt x="13" y="19"/>
                    </a:cubicBezTo>
                    <a:cubicBezTo>
                      <a:pt x="13" y="19"/>
                      <a:pt x="13" y="19"/>
                      <a:pt x="13" y="19"/>
                    </a:cubicBezTo>
                    <a:cubicBezTo>
                      <a:pt x="13" y="17"/>
                      <a:pt x="14" y="15"/>
                      <a:pt x="14" y="15"/>
                    </a:cubicBezTo>
                    <a:cubicBezTo>
                      <a:pt x="14" y="15"/>
                      <a:pt x="14" y="15"/>
                      <a:pt x="14" y="15"/>
                    </a:cubicBezTo>
                    <a:cubicBezTo>
                      <a:pt x="14" y="15"/>
                      <a:pt x="14" y="15"/>
                      <a:pt x="15" y="15"/>
                    </a:cubicBezTo>
                    <a:cubicBezTo>
                      <a:pt x="16" y="14"/>
                      <a:pt x="17" y="14"/>
                      <a:pt x="17" y="13"/>
                    </a:cubicBezTo>
                    <a:cubicBezTo>
                      <a:pt x="17" y="13"/>
                      <a:pt x="17" y="13"/>
                      <a:pt x="17" y="13"/>
                    </a:cubicBezTo>
                    <a:cubicBezTo>
                      <a:pt x="17" y="13"/>
                      <a:pt x="17" y="10"/>
                      <a:pt x="17" y="9"/>
                    </a:cubicBezTo>
                    <a:cubicBezTo>
                      <a:pt x="17" y="7"/>
                      <a:pt x="17" y="6"/>
                      <a:pt x="17" y="6"/>
                    </a:cubicBezTo>
                    <a:cubicBezTo>
                      <a:pt x="17" y="6"/>
                      <a:pt x="17" y="6"/>
                      <a:pt x="17" y="6"/>
                    </a:cubicBezTo>
                    <a:cubicBezTo>
                      <a:pt x="17" y="6"/>
                      <a:pt x="17" y="6"/>
                      <a:pt x="17" y="6"/>
                    </a:cubicBezTo>
                    <a:cubicBezTo>
                      <a:pt x="17" y="6"/>
                      <a:pt x="17" y="6"/>
                      <a:pt x="17" y="6"/>
                    </a:cubicBezTo>
                    <a:cubicBezTo>
                      <a:pt x="16" y="5"/>
                      <a:pt x="15" y="4"/>
                      <a:pt x="14" y="2"/>
                    </a:cubicBezTo>
                    <a:cubicBezTo>
                      <a:pt x="14" y="2"/>
                      <a:pt x="13" y="1"/>
                      <a:pt x="13" y="1"/>
                    </a:cubicBezTo>
                    <a:cubicBezTo>
                      <a:pt x="13" y="1"/>
                      <a:pt x="13" y="0"/>
                      <a:pt x="13" y="0"/>
                    </a:cubicBezTo>
                    <a:cubicBezTo>
                      <a:pt x="14" y="0"/>
                      <a:pt x="16" y="0"/>
                      <a:pt x="17" y="0"/>
                    </a:cubicBezTo>
                    <a:cubicBezTo>
                      <a:pt x="18" y="0"/>
                      <a:pt x="19" y="0"/>
                      <a:pt x="21" y="0"/>
                    </a:cubicBezTo>
                    <a:cubicBezTo>
                      <a:pt x="23" y="0"/>
                      <a:pt x="26" y="0"/>
                      <a:pt x="27" y="0"/>
                    </a:cubicBezTo>
                    <a:cubicBezTo>
                      <a:pt x="28" y="0"/>
                      <a:pt x="33" y="0"/>
                      <a:pt x="37" y="0"/>
                    </a:cubicBezTo>
                    <a:cubicBezTo>
                      <a:pt x="43" y="0"/>
                      <a:pt x="48" y="0"/>
                      <a:pt x="50" y="0"/>
                    </a:cubicBezTo>
                    <a:cubicBezTo>
                      <a:pt x="52" y="0"/>
                      <a:pt x="57" y="3"/>
                      <a:pt x="63" y="6"/>
                    </a:cubicBezTo>
                    <a:cubicBezTo>
                      <a:pt x="73" y="11"/>
                      <a:pt x="85" y="19"/>
                      <a:pt x="86" y="20"/>
                    </a:cubicBezTo>
                    <a:cubicBezTo>
                      <a:pt x="87" y="20"/>
                      <a:pt x="88" y="21"/>
                      <a:pt x="88" y="21"/>
                    </a:cubicBezTo>
                    <a:cubicBezTo>
                      <a:pt x="90" y="22"/>
                      <a:pt x="91" y="23"/>
                      <a:pt x="92" y="24"/>
                    </a:cubicBezTo>
                    <a:cubicBezTo>
                      <a:pt x="92" y="25"/>
                      <a:pt x="92" y="25"/>
                      <a:pt x="92" y="26"/>
                    </a:cubicBezTo>
                    <a:cubicBezTo>
                      <a:pt x="92" y="27"/>
                      <a:pt x="91" y="27"/>
                      <a:pt x="92" y="28"/>
                    </a:cubicBezTo>
                    <a:cubicBezTo>
                      <a:pt x="92" y="30"/>
                      <a:pt x="99" y="34"/>
                      <a:pt x="104" y="37"/>
                    </a:cubicBezTo>
                    <a:cubicBezTo>
                      <a:pt x="106" y="39"/>
                      <a:pt x="108" y="40"/>
                      <a:pt x="109" y="4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34" name="Freeform 49">
                <a:extLst>
                  <a:ext uri="{FF2B5EF4-FFF2-40B4-BE49-F238E27FC236}">
                    <a16:creationId xmlns:a16="http://schemas.microsoft.com/office/drawing/2014/main" id="{4DF1FDA4-6556-8F45-8E39-D4ACBD97B1B1}"/>
                  </a:ext>
                </a:extLst>
              </p:cNvPr>
              <p:cNvSpPr>
                <a:spLocks/>
              </p:cNvSpPr>
              <p:nvPr/>
            </p:nvSpPr>
            <p:spPr bwMode="auto">
              <a:xfrm>
                <a:off x="5278437" y="4271963"/>
                <a:ext cx="9525" cy="11113"/>
              </a:xfrm>
              <a:custGeom>
                <a:avLst/>
                <a:gdLst>
                  <a:gd name="T0" fmla="*/ 3 w 4"/>
                  <a:gd name="T1" fmla="*/ 1 h 5"/>
                  <a:gd name="T2" fmla="*/ 1 w 4"/>
                  <a:gd name="T3" fmla="*/ 5 h 5"/>
                  <a:gd name="T4" fmla="*/ 4 w 4"/>
                  <a:gd name="T5" fmla="*/ 3 h 5"/>
                  <a:gd name="T6" fmla="*/ 4 w 4"/>
                  <a:gd name="T7" fmla="*/ 0 h 5"/>
                  <a:gd name="T8" fmla="*/ 3 w 4"/>
                  <a:gd name="T9" fmla="*/ 1 h 5"/>
                </a:gdLst>
                <a:ahLst/>
                <a:cxnLst>
                  <a:cxn ang="0">
                    <a:pos x="T0" y="T1"/>
                  </a:cxn>
                  <a:cxn ang="0">
                    <a:pos x="T2" y="T3"/>
                  </a:cxn>
                  <a:cxn ang="0">
                    <a:pos x="T4" y="T5"/>
                  </a:cxn>
                  <a:cxn ang="0">
                    <a:pos x="T6" y="T7"/>
                  </a:cxn>
                  <a:cxn ang="0">
                    <a:pos x="T8" y="T9"/>
                  </a:cxn>
                </a:cxnLst>
                <a:rect l="0" t="0" r="r" b="b"/>
                <a:pathLst>
                  <a:path w="4" h="5">
                    <a:moveTo>
                      <a:pt x="3" y="1"/>
                    </a:moveTo>
                    <a:cubicBezTo>
                      <a:pt x="2" y="3"/>
                      <a:pt x="0" y="4"/>
                      <a:pt x="1" y="5"/>
                    </a:cubicBezTo>
                    <a:cubicBezTo>
                      <a:pt x="2" y="5"/>
                      <a:pt x="4" y="4"/>
                      <a:pt x="4" y="3"/>
                    </a:cubicBezTo>
                    <a:cubicBezTo>
                      <a:pt x="4" y="1"/>
                      <a:pt x="4" y="0"/>
                      <a:pt x="4" y="0"/>
                    </a:cubicBezTo>
                    <a:cubicBezTo>
                      <a:pt x="3" y="0"/>
                      <a:pt x="3" y="1"/>
                      <a:pt x="3"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35" name="Freeform 50">
                <a:extLst>
                  <a:ext uri="{FF2B5EF4-FFF2-40B4-BE49-F238E27FC236}">
                    <a16:creationId xmlns:a16="http://schemas.microsoft.com/office/drawing/2014/main" id="{01B96F93-2822-694A-BF1C-2B6391EC510A}"/>
                  </a:ext>
                </a:extLst>
              </p:cNvPr>
              <p:cNvSpPr>
                <a:spLocks/>
              </p:cNvSpPr>
              <p:nvPr/>
            </p:nvSpPr>
            <p:spPr bwMode="auto">
              <a:xfrm>
                <a:off x="5278437" y="4195763"/>
                <a:ext cx="9525" cy="25400"/>
              </a:xfrm>
              <a:custGeom>
                <a:avLst/>
                <a:gdLst>
                  <a:gd name="T0" fmla="*/ 1 w 4"/>
                  <a:gd name="T1" fmla="*/ 4 h 11"/>
                  <a:gd name="T2" fmla="*/ 1 w 4"/>
                  <a:gd name="T3" fmla="*/ 8 h 11"/>
                  <a:gd name="T4" fmla="*/ 2 w 4"/>
                  <a:gd name="T5" fmla="*/ 9 h 11"/>
                  <a:gd name="T6" fmla="*/ 4 w 4"/>
                  <a:gd name="T7" fmla="*/ 5 h 11"/>
                  <a:gd name="T8" fmla="*/ 1 w 4"/>
                  <a:gd name="T9" fmla="*/ 4 h 11"/>
                </a:gdLst>
                <a:ahLst/>
                <a:cxnLst>
                  <a:cxn ang="0">
                    <a:pos x="T0" y="T1"/>
                  </a:cxn>
                  <a:cxn ang="0">
                    <a:pos x="T2" y="T3"/>
                  </a:cxn>
                  <a:cxn ang="0">
                    <a:pos x="T4" y="T5"/>
                  </a:cxn>
                  <a:cxn ang="0">
                    <a:pos x="T6" y="T7"/>
                  </a:cxn>
                  <a:cxn ang="0">
                    <a:pos x="T8" y="T9"/>
                  </a:cxn>
                </a:cxnLst>
                <a:rect l="0" t="0" r="r" b="b"/>
                <a:pathLst>
                  <a:path w="4" h="11">
                    <a:moveTo>
                      <a:pt x="1" y="4"/>
                    </a:moveTo>
                    <a:cubicBezTo>
                      <a:pt x="1" y="6"/>
                      <a:pt x="1" y="6"/>
                      <a:pt x="1" y="8"/>
                    </a:cubicBezTo>
                    <a:cubicBezTo>
                      <a:pt x="1" y="10"/>
                      <a:pt x="2" y="11"/>
                      <a:pt x="2" y="9"/>
                    </a:cubicBezTo>
                    <a:cubicBezTo>
                      <a:pt x="3" y="8"/>
                      <a:pt x="4" y="7"/>
                      <a:pt x="4" y="5"/>
                    </a:cubicBezTo>
                    <a:cubicBezTo>
                      <a:pt x="3" y="4"/>
                      <a:pt x="0" y="0"/>
                      <a:pt x="1" y="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36" name="Freeform 51">
                <a:extLst>
                  <a:ext uri="{FF2B5EF4-FFF2-40B4-BE49-F238E27FC236}">
                    <a16:creationId xmlns:a16="http://schemas.microsoft.com/office/drawing/2014/main" id="{73BE83E5-B3F0-9841-B0EA-8F4B92169EA0}"/>
                  </a:ext>
                </a:extLst>
              </p:cNvPr>
              <p:cNvSpPr>
                <a:spLocks/>
              </p:cNvSpPr>
              <p:nvPr/>
            </p:nvSpPr>
            <p:spPr bwMode="auto">
              <a:xfrm>
                <a:off x="5267325" y="4221163"/>
                <a:ext cx="12700" cy="25400"/>
              </a:xfrm>
              <a:custGeom>
                <a:avLst/>
                <a:gdLst>
                  <a:gd name="T0" fmla="*/ 2 w 6"/>
                  <a:gd name="T1" fmla="*/ 1 h 11"/>
                  <a:gd name="T2" fmla="*/ 1 w 6"/>
                  <a:gd name="T3" fmla="*/ 6 h 11"/>
                  <a:gd name="T4" fmla="*/ 5 w 6"/>
                  <a:gd name="T5" fmla="*/ 9 h 11"/>
                  <a:gd name="T6" fmla="*/ 4 w 6"/>
                  <a:gd name="T7" fmla="*/ 5 h 11"/>
                  <a:gd name="T8" fmla="*/ 2 w 6"/>
                  <a:gd name="T9" fmla="*/ 1 h 11"/>
                </a:gdLst>
                <a:ahLst/>
                <a:cxnLst>
                  <a:cxn ang="0">
                    <a:pos x="T0" y="T1"/>
                  </a:cxn>
                  <a:cxn ang="0">
                    <a:pos x="T2" y="T3"/>
                  </a:cxn>
                  <a:cxn ang="0">
                    <a:pos x="T4" y="T5"/>
                  </a:cxn>
                  <a:cxn ang="0">
                    <a:pos x="T6" y="T7"/>
                  </a:cxn>
                  <a:cxn ang="0">
                    <a:pos x="T8" y="T9"/>
                  </a:cxn>
                </a:cxnLst>
                <a:rect l="0" t="0" r="r" b="b"/>
                <a:pathLst>
                  <a:path w="6" h="11">
                    <a:moveTo>
                      <a:pt x="2" y="1"/>
                    </a:moveTo>
                    <a:cubicBezTo>
                      <a:pt x="1" y="3"/>
                      <a:pt x="0" y="5"/>
                      <a:pt x="1" y="6"/>
                    </a:cubicBezTo>
                    <a:cubicBezTo>
                      <a:pt x="1" y="7"/>
                      <a:pt x="5" y="11"/>
                      <a:pt x="5" y="9"/>
                    </a:cubicBezTo>
                    <a:cubicBezTo>
                      <a:pt x="6" y="8"/>
                      <a:pt x="4" y="7"/>
                      <a:pt x="4" y="5"/>
                    </a:cubicBezTo>
                    <a:cubicBezTo>
                      <a:pt x="3" y="4"/>
                      <a:pt x="3" y="0"/>
                      <a:pt x="2"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37" name="Freeform 52">
                <a:extLst>
                  <a:ext uri="{FF2B5EF4-FFF2-40B4-BE49-F238E27FC236}">
                    <a16:creationId xmlns:a16="http://schemas.microsoft.com/office/drawing/2014/main" id="{5149BB88-351A-FF44-BF97-D3AE0C9A497A}"/>
                  </a:ext>
                </a:extLst>
              </p:cNvPr>
              <p:cNvSpPr>
                <a:spLocks/>
              </p:cNvSpPr>
              <p:nvPr/>
            </p:nvSpPr>
            <p:spPr bwMode="auto">
              <a:xfrm>
                <a:off x="4568825" y="4230688"/>
                <a:ext cx="312738" cy="306388"/>
              </a:xfrm>
              <a:custGeom>
                <a:avLst/>
                <a:gdLst>
                  <a:gd name="T0" fmla="*/ 1 w 136"/>
                  <a:gd name="T1" fmla="*/ 124 h 133"/>
                  <a:gd name="T2" fmla="*/ 4 w 136"/>
                  <a:gd name="T3" fmla="*/ 108 h 133"/>
                  <a:gd name="T4" fmla="*/ 9 w 136"/>
                  <a:gd name="T5" fmla="*/ 87 h 133"/>
                  <a:gd name="T6" fmla="*/ 17 w 136"/>
                  <a:gd name="T7" fmla="*/ 75 h 133"/>
                  <a:gd name="T8" fmla="*/ 23 w 136"/>
                  <a:gd name="T9" fmla="*/ 65 h 133"/>
                  <a:gd name="T10" fmla="*/ 21 w 136"/>
                  <a:gd name="T11" fmla="*/ 49 h 133"/>
                  <a:gd name="T12" fmla="*/ 16 w 136"/>
                  <a:gd name="T13" fmla="*/ 37 h 133"/>
                  <a:gd name="T14" fmla="*/ 19 w 136"/>
                  <a:gd name="T15" fmla="*/ 30 h 133"/>
                  <a:gd name="T16" fmla="*/ 12 w 136"/>
                  <a:gd name="T17" fmla="*/ 12 h 133"/>
                  <a:gd name="T18" fmla="*/ 12 w 136"/>
                  <a:gd name="T19" fmla="*/ 2 h 133"/>
                  <a:gd name="T20" fmla="*/ 16 w 136"/>
                  <a:gd name="T21" fmla="*/ 1 h 133"/>
                  <a:gd name="T22" fmla="*/ 33 w 136"/>
                  <a:gd name="T23" fmla="*/ 1 h 133"/>
                  <a:gd name="T24" fmla="*/ 39 w 136"/>
                  <a:gd name="T25" fmla="*/ 0 h 133"/>
                  <a:gd name="T26" fmla="*/ 48 w 136"/>
                  <a:gd name="T27" fmla="*/ 0 h 133"/>
                  <a:gd name="T28" fmla="*/ 55 w 136"/>
                  <a:gd name="T29" fmla="*/ 8 h 133"/>
                  <a:gd name="T30" fmla="*/ 58 w 136"/>
                  <a:gd name="T31" fmla="*/ 15 h 133"/>
                  <a:gd name="T32" fmla="*/ 62 w 136"/>
                  <a:gd name="T33" fmla="*/ 21 h 133"/>
                  <a:gd name="T34" fmla="*/ 67 w 136"/>
                  <a:gd name="T35" fmla="*/ 24 h 133"/>
                  <a:gd name="T36" fmla="*/ 72 w 136"/>
                  <a:gd name="T37" fmla="*/ 24 h 133"/>
                  <a:gd name="T38" fmla="*/ 79 w 136"/>
                  <a:gd name="T39" fmla="*/ 23 h 133"/>
                  <a:gd name="T40" fmla="*/ 86 w 136"/>
                  <a:gd name="T41" fmla="*/ 18 h 133"/>
                  <a:gd name="T42" fmla="*/ 90 w 136"/>
                  <a:gd name="T43" fmla="*/ 12 h 133"/>
                  <a:gd name="T44" fmla="*/ 95 w 136"/>
                  <a:gd name="T45" fmla="*/ 12 h 133"/>
                  <a:gd name="T46" fmla="*/ 98 w 136"/>
                  <a:gd name="T47" fmla="*/ 12 h 133"/>
                  <a:gd name="T48" fmla="*/ 110 w 136"/>
                  <a:gd name="T49" fmla="*/ 15 h 133"/>
                  <a:gd name="T50" fmla="*/ 110 w 136"/>
                  <a:gd name="T51" fmla="*/ 15 h 133"/>
                  <a:gd name="T52" fmla="*/ 111 w 136"/>
                  <a:gd name="T53" fmla="*/ 19 h 133"/>
                  <a:gd name="T54" fmla="*/ 111 w 136"/>
                  <a:gd name="T55" fmla="*/ 19 h 133"/>
                  <a:gd name="T56" fmla="*/ 111 w 136"/>
                  <a:gd name="T57" fmla="*/ 21 h 133"/>
                  <a:gd name="T58" fmla="*/ 111 w 136"/>
                  <a:gd name="T59" fmla="*/ 24 h 133"/>
                  <a:gd name="T60" fmla="*/ 112 w 136"/>
                  <a:gd name="T61" fmla="*/ 31 h 133"/>
                  <a:gd name="T62" fmla="*/ 112 w 136"/>
                  <a:gd name="T63" fmla="*/ 38 h 133"/>
                  <a:gd name="T64" fmla="*/ 113 w 136"/>
                  <a:gd name="T65" fmla="*/ 43 h 133"/>
                  <a:gd name="T66" fmla="*/ 116 w 136"/>
                  <a:gd name="T67" fmla="*/ 46 h 133"/>
                  <a:gd name="T68" fmla="*/ 116 w 136"/>
                  <a:gd name="T69" fmla="*/ 54 h 133"/>
                  <a:gd name="T70" fmla="*/ 115 w 136"/>
                  <a:gd name="T71" fmla="*/ 55 h 133"/>
                  <a:gd name="T72" fmla="*/ 115 w 136"/>
                  <a:gd name="T73" fmla="*/ 56 h 133"/>
                  <a:gd name="T74" fmla="*/ 117 w 136"/>
                  <a:gd name="T75" fmla="*/ 60 h 133"/>
                  <a:gd name="T76" fmla="*/ 120 w 136"/>
                  <a:gd name="T77" fmla="*/ 58 h 133"/>
                  <a:gd name="T78" fmla="*/ 133 w 136"/>
                  <a:gd name="T79" fmla="*/ 57 h 133"/>
                  <a:gd name="T80" fmla="*/ 135 w 136"/>
                  <a:gd name="T81" fmla="*/ 58 h 133"/>
                  <a:gd name="T82" fmla="*/ 136 w 136"/>
                  <a:gd name="T83" fmla="*/ 71 h 133"/>
                  <a:gd name="T84" fmla="*/ 134 w 136"/>
                  <a:gd name="T85" fmla="*/ 76 h 133"/>
                  <a:gd name="T86" fmla="*/ 135 w 136"/>
                  <a:gd name="T87" fmla="*/ 79 h 133"/>
                  <a:gd name="T88" fmla="*/ 127 w 136"/>
                  <a:gd name="T89" fmla="*/ 78 h 133"/>
                  <a:gd name="T90" fmla="*/ 114 w 136"/>
                  <a:gd name="T91" fmla="*/ 80 h 133"/>
                  <a:gd name="T92" fmla="*/ 114 w 136"/>
                  <a:gd name="T93" fmla="*/ 95 h 133"/>
                  <a:gd name="T94" fmla="*/ 114 w 136"/>
                  <a:gd name="T95" fmla="*/ 117 h 133"/>
                  <a:gd name="T96" fmla="*/ 115 w 136"/>
                  <a:gd name="T97" fmla="*/ 119 h 133"/>
                  <a:gd name="T98" fmla="*/ 130 w 136"/>
                  <a:gd name="T99" fmla="*/ 130 h 133"/>
                  <a:gd name="T100" fmla="*/ 113 w 136"/>
                  <a:gd name="T101" fmla="*/ 133 h 133"/>
                  <a:gd name="T102" fmla="*/ 105 w 136"/>
                  <a:gd name="T103" fmla="*/ 133 h 133"/>
                  <a:gd name="T104" fmla="*/ 99 w 136"/>
                  <a:gd name="T105" fmla="*/ 133 h 133"/>
                  <a:gd name="T106" fmla="*/ 88 w 136"/>
                  <a:gd name="T107" fmla="*/ 132 h 133"/>
                  <a:gd name="T108" fmla="*/ 80 w 136"/>
                  <a:gd name="T109" fmla="*/ 132 h 133"/>
                  <a:gd name="T110" fmla="*/ 78 w 136"/>
                  <a:gd name="T111" fmla="*/ 130 h 133"/>
                  <a:gd name="T112" fmla="*/ 66 w 136"/>
                  <a:gd name="T113" fmla="*/ 128 h 133"/>
                  <a:gd name="T114" fmla="*/ 49 w 136"/>
                  <a:gd name="T115" fmla="*/ 128 h 133"/>
                  <a:gd name="T116" fmla="*/ 30 w 136"/>
                  <a:gd name="T117" fmla="*/ 128 h 133"/>
                  <a:gd name="T118" fmla="*/ 20 w 136"/>
                  <a:gd name="T119" fmla="*/ 124 h 133"/>
                  <a:gd name="T120" fmla="*/ 16 w 136"/>
                  <a:gd name="T121" fmla="*/ 122 h 133"/>
                  <a:gd name="T122" fmla="*/ 11 w 136"/>
                  <a:gd name="T123" fmla="*/ 125 h 133"/>
                  <a:gd name="T124" fmla="*/ 6 w 136"/>
                  <a:gd name="T125" fmla="*/ 126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6" h="133">
                    <a:moveTo>
                      <a:pt x="1" y="126"/>
                    </a:moveTo>
                    <a:cubicBezTo>
                      <a:pt x="1" y="125"/>
                      <a:pt x="1" y="124"/>
                      <a:pt x="1" y="124"/>
                    </a:cubicBezTo>
                    <a:cubicBezTo>
                      <a:pt x="1" y="122"/>
                      <a:pt x="0" y="112"/>
                      <a:pt x="1" y="111"/>
                    </a:cubicBezTo>
                    <a:cubicBezTo>
                      <a:pt x="1" y="110"/>
                      <a:pt x="3" y="110"/>
                      <a:pt x="4" y="108"/>
                    </a:cubicBezTo>
                    <a:cubicBezTo>
                      <a:pt x="5" y="106"/>
                      <a:pt x="5" y="102"/>
                      <a:pt x="6" y="100"/>
                    </a:cubicBezTo>
                    <a:cubicBezTo>
                      <a:pt x="7" y="97"/>
                      <a:pt x="8" y="89"/>
                      <a:pt x="9" y="87"/>
                    </a:cubicBezTo>
                    <a:cubicBezTo>
                      <a:pt x="10" y="85"/>
                      <a:pt x="11" y="82"/>
                      <a:pt x="12" y="80"/>
                    </a:cubicBezTo>
                    <a:cubicBezTo>
                      <a:pt x="13" y="78"/>
                      <a:pt x="16" y="75"/>
                      <a:pt x="17" y="75"/>
                    </a:cubicBezTo>
                    <a:cubicBezTo>
                      <a:pt x="19" y="74"/>
                      <a:pt x="19" y="75"/>
                      <a:pt x="20" y="74"/>
                    </a:cubicBezTo>
                    <a:cubicBezTo>
                      <a:pt x="21" y="73"/>
                      <a:pt x="23" y="68"/>
                      <a:pt x="23" y="65"/>
                    </a:cubicBezTo>
                    <a:cubicBezTo>
                      <a:pt x="24" y="63"/>
                      <a:pt x="24" y="57"/>
                      <a:pt x="23" y="55"/>
                    </a:cubicBezTo>
                    <a:cubicBezTo>
                      <a:pt x="23" y="53"/>
                      <a:pt x="22" y="52"/>
                      <a:pt x="21" y="49"/>
                    </a:cubicBezTo>
                    <a:cubicBezTo>
                      <a:pt x="20" y="47"/>
                      <a:pt x="18" y="42"/>
                      <a:pt x="18" y="40"/>
                    </a:cubicBezTo>
                    <a:cubicBezTo>
                      <a:pt x="17" y="38"/>
                      <a:pt x="17" y="38"/>
                      <a:pt x="16" y="37"/>
                    </a:cubicBezTo>
                    <a:cubicBezTo>
                      <a:pt x="16" y="35"/>
                      <a:pt x="14" y="35"/>
                      <a:pt x="16" y="34"/>
                    </a:cubicBezTo>
                    <a:cubicBezTo>
                      <a:pt x="17" y="33"/>
                      <a:pt x="19" y="32"/>
                      <a:pt x="19" y="30"/>
                    </a:cubicBezTo>
                    <a:cubicBezTo>
                      <a:pt x="19" y="29"/>
                      <a:pt x="20" y="28"/>
                      <a:pt x="19" y="26"/>
                    </a:cubicBezTo>
                    <a:cubicBezTo>
                      <a:pt x="17" y="24"/>
                      <a:pt x="14" y="14"/>
                      <a:pt x="12" y="12"/>
                    </a:cubicBezTo>
                    <a:cubicBezTo>
                      <a:pt x="11" y="10"/>
                      <a:pt x="9" y="6"/>
                      <a:pt x="7" y="4"/>
                    </a:cubicBezTo>
                    <a:cubicBezTo>
                      <a:pt x="8" y="4"/>
                      <a:pt x="10" y="3"/>
                      <a:pt x="12" y="2"/>
                    </a:cubicBezTo>
                    <a:cubicBezTo>
                      <a:pt x="12" y="2"/>
                      <a:pt x="12" y="2"/>
                      <a:pt x="12" y="2"/>
                    </a:cubicBezTo>
                    <a:cubicBezTo>
                      <a:pt x="13" y="1"/>
                      <a:pt x="15" y="1"/>
                      <a:pt x="16" y="1"/>
                    </a:cubicBezTo>
                    <a:cubicBezTo>
                      <a:pt x="17" y="0"/>
                      <a:pt x="22" y="1"/>
                      <a:pt x="27" y="1"/>
                    </a:cubicBezTo>
                    <a:cubicBezTo>
                      <a:pt x="30" y="1"/>
                      <a:pt x="32" y="1"/>
                      <a:pt x="33" y="1"/>
                    </a:cubicBezTo>
                    <a:cubicBezTo>
                      <a:pt x="33" y="1"/>
                      <a:pt x="33" y="1"/>
                      <a:pt x="33" y="1"/>
                    </a:cubicBezTo>
                    <a:cubicBezTo>
                      <a:pt x="33" y="1"/>
                      <a:pt x="36" y="1"/>
                      <a:pt x="39" y="0"/>
                    </a:cubicBezTo>
                    <a:cubicBezTo>
                      <a:pt x="42" y="0"/>
                      <a:pt x="46" y="0"/>
                      <a:pt x="48" y="0"/>
                    </a:cubicBezTo>
                    <a:cubicBezTo>
                      <a:pt x="48" y="0"/>
                      <a:pt x="48" y="0"/>
                      <a:pt x="48" y="0"/>
                    </a:cubicBezTo>
                    <a:cubicBezTo>
                      <a:pt x="50" y="0"/>
                      <a:pt x="53" y="0"/>
                      <a:pt x="54" y="1"/>
                    </a:cubicBezTo>
                    <a:cubicBezTo>
                      <a:pt x="54" y="2"/>
                      <a:pt x="55" y="5"/>
                      <a:pt x="55" y="8"/>
                    </a:cubicBezTo>
                    <a:cubicBezTo>
                      <a:pt x="55" y="9"/>
                      <a:pt x="55" y="10"/>
                      <a:pt x="55" y="10"/>
                    </a:cubicBezTo>
                    <a:cubicBezTo>
                      <a:pt x="56" y="11"/>
                      <a:pt x="57" y="13"/>
                      <a:pt x="58" y="15"/>
                    </a:cubicBezTo>
                    <a:cubicBezTo>
                      <a:pt x="59" y="17"/>
                      <a:pt x="60" y="18"/>
                      <a:pt x="61" y="19"/>
                    </a:cubicBezTo>
                    <a:cubicBezTo>
                      <a:pt x="61" y="19"/>
                      <a:pt x="62" y="20"/>
                      <a:pt x="62" y="21"/>
                    </a:cubicBezTo>
                    <a:cubicBezTo>
                      <a:pt x="63" y="22"/>
                      <a:pt x="64" y="23"/>
                      <a:pt x="65" y="24"/>
                    </a:cubicBezTo>
                    <a:cubicBezTo>
                      <a:pt x="65" y="24"/>
                      <a:pt x="66" y="24"/>
                      <a:pt x="67" y="24"/>
                    </a:cubicBezTo>
                    <a:cubicBezTo>
                      <a:pt x="68" y="24"/>
                      <a:pt x="70" y="24"/>
                      <a:pt x="70" y="24"/>
                    </a:cubicBezTo>
                    <a:cubicBezTo>
                      <a:pt x="71" y="24"/>
                      <a:pt x="71" y="24"/>
                      <a:pt x="72" y="24"/>
                    </a:cubicBezTo>
                    <a:cubicBezTo>
                      <a:pt x="73" y="23"/>
                      <a:pt x="74" y="23"/>
                      <a:pt x="75" y="23"/>
                    </a:cubicBezTo>
                    <a:cubicBezTo>
                      <a:pt x="76" y="23"/>
                      <a:pt x="77" y="23"/>
                      <a:pt x="79" y="23"/>
                    </a:cubicBezTo>
                    <a:cubicBezTo>
                      <a:pt x="81" y="24"/>
                      <a:pt x="83" y="24"/>
                      <a:pt x="84" y="24"/>
                    </a:cubicBezTo>
                    <a:cubicBezTo>
                      <a:pt x="85" y="23"/>
                      <a:pt x="85" y="21"/>
                      <a:pt x="86" y="18"/>
                    </a:cubicBezTo>
                    <a:cubicBezTo>
                      <a:pt x="86" y="16"/>
                      <a:pt x="87" y="12"/>
                      <a:pt x="88" y="12"/>
                    </a:cubicBezTo>
                    <a:cubicBezTo>
                      <a:pt x="88" y="12"/>
                      <a:pt x="89" y="12"/>
                      <a:pt x="90" y="12"/>
                    </a:cubicBezTo>
                    <a:cubicBezTo>
                      <a:pt x="91" y="12"/>
                      <a:pt x="92" y="12"/>
                      <a:pt x="93" y="12"/>
                    </a:cubicBezTo>
                    <a:cubicBezTo>
                      <a:pt x="94" y="12"/>
                      <a:pt x="95" y="12"/>
                      <a:pt x="95" y="12"/>
                    </a:cubicBezTo>
                    <a:cubicBezTo>
                      <a:pt x="96" y="12"/>
                      <a:pt x="97" y="11"/>
                      <a:pt x="98" y="11"/>
                    </a:cubicBezTo>
                    <a:cubicBezTo>
                      <a:pt x="98" y="11"/>
                      <a:pt x="98" y="12"/>
                      <a:pt x="98" y="12"/>
                    </a:cubicBezTo>
                    <a:cubicBezTo>
                      <a:pt x="97" y="13"/>
                      <a:pt x="97" y="14"/>
                      <a:pt x="98" y="15"/>
                    </a:cubicBezTo>
                    <a:cubicBezTo>
                      <a:pt x="100" y="16"/>
                      <a:pt x="107" y="16"/>
                      <a:pt x="110" y="15"/>
                    </a:cubicBezTo>
                    <a:cubicBezTo>
                      <a:pt x="110" y="15"/>
                      <a:pt x="110" y="15"/>
                      <a:pt x="110" y="15"/>
                    </a:cubicBezTo>
                    <a:cubicBezTo>
                      <a:pt x="110" y="15"/>
                      <a:pt x="110" y="15"/>
                      <a:pt x="110" y="15"/>
                    </a:cubicBezTo>
                    <a:cubicBezTo>
                      <a:pt x="110" y="15"/>
                      <a:pt x="110" y="16"/>
                      <a:pt x="111" y="17"/>
                    </a:cubicBezTo>
                    <a:cubicBezTo>
                      <a:pt x="111" y="18"/>
                      <a:pt x="111" y="19"/>
                      <a:pt x="111" y="19"/>
                    </a:cubicBezTo>
                    <a:cubicBezTo>
                      <a:pt x="111" y="19"/>
                      <a:pt x="111" y="19"/>
                      <a:pt x="111" y="19"/>
                    </a:cubicBezTo>
                    <a:cubicBezTo>
                      <a:pt x="111" y="19"/>
                      <a:pt x="111" y="19"/>
                      <a:pt x="111" y="19"/>
                    </a:cubicBezTo>
                    <a:cubicBezTo>
                      <a:pt x="111" y="19"/>
                      <a:pt x="111" y="19"/>
                      <a:pt x="111" y="19"/>
                    </a:cubicBezTo>
                    <a:cubicBezTo>
                      <a:pt x="111" y="20"/>
                      <a:pt x="111" y="21"/>
                      <a:pt x="111" y="21"/>
                    </a:cubicBezTo>
                    <a:cubicBezTo>
                      <a:pt x="111" y="22"/>
                      <a:pt x="110" y="22"/>
                      <a:pt x="110" y="23"/>
                    </a:cubicBezTo>
                    <a:cubicBezTo>
                      <a:pt x="110" y="23"/>
                      <a:pt x="111" y="24"/>
                      <a:pt x="111" y="24"/>
                    </a:cubicBezTo>
                    <a:cubicBezTo>
                      <a:pt x="112" y="25"/>
                      <a:pt x="112" y="26"/>
                      <a:pt x="112" y="26"/>
                    </a:cubicBezTo>
                    <a:cubicBezTo>
                      <a:pt x="112" y="26"/>
                      <a:pt x="112" y="29"/>
                      <a:pt x="112" y="31"/>
                    </a:cubicBezTo>
                    <a:cubicBezTo>
                      <a:pt x="112" y="32"/>
                      <a:pt x="112" y="34"/>
                      <a:pt x="112" y="35"/>
                    </a:cubicBezTo>
                    <a:cubicBezTo>
                      <a:pt x="112" y="36"/>
                      <a:pt x="112" y="37"/>
                      <a:pt x="112" y="38"/>
                    </a:cubicBezTo>
                    <a:cubicBezTo>
                      <a:pt x="112" y="40"/>
                      <a:pt x="112" y="41"/>
                      <a:pt x="112" y="41"/>
                    </a:cubicBezTo>
                    <a:cubicBezTo>
                      <a:pt x="112" y="41"/>
                      <a:pt x="113" y="42"/>
                      <a:pt x="113" y="43"/>
                    </a:cubicBezTo>
                    <a:cubicBezTo>
                      <a:pt x="114" y="44"/>
                      <a:pt x="115" y="44"/>
                      <a:pt x="115" y="44"/>
                    </a:cubicBezTo>
                    <a:cubicBezTo>
                      <a:pt x="115" y="44"/>
                      <a:pt x="115" y="45"/>
                      <a:pt x="116" y="46"/>
                    </a:cubicBezTo>
                    <a:cubicBezTo>
                      <a:pt x="116" y="48"/>
                      <a:pt x="117" y="51"/>
                      <a:pt x="117" y="52"/>
                    </a:cubicBezTo>
                    <a:cubicBezTo>
                      <a:pt x="117" y="52"/>
                      <a:pt x="116" y="53"/>
                      <a:pt x="116" y="54"/>
                    </a:cubicBezTo>
                    <a:cubicBezTo>
                      <a:pt x="116" y="54"/>
                      <a:pt x="116" y="54"/>
                      <a:pt x="116" y="54"/>
                    </a:cubicBezTo>
                    <a:cubicBezTo>
                      <a:pt x="116" y="54"/>
                      <a:pt x="115" y="55"/>
                      <a:pt x="115" y="55"/>
                    </a:cubicBezTo>
                    <a:cubicBezTo>
                      <a:pt x="115" y="55"/>
                      <a:pt x="115" y="55"/>
                      <a:pt x="115" y="55"/>
                    </a:cubicBezTo>
                    <a:cubicBezTo>
                      <a:pt x="115" y="56"/>
                      <a:pt x="115" y="56"/>
                      <a:pt x="115" y="56"/>
                    </a:cubicBezTo>
                    <a:cubicBezTo>
                      <a:pt x="115" y="56"/>
                      <a:pt x="115" y="59"/>
                      <a:pt x="116" y="60"/>
                    </a:cubicBezTo>
                    <a:cubicBezTo>
                      <a:pt x="116" y="60"/>
                      <a:pt x="116" y="60"/>
                      <a:pt x="117" y="60"/>
                    </a:cubicBezTo>
                    <a:cubicBezTo>
                      <a:pt x="117" y="60"/>
                      <a:pt x="117" y="59"/>
                      <a:pt x="118" y="59"/>
                    </a:cubicBezTo>
                    <a:cubicBezTo>
                      <a:pt x="118" y="59"/>
                      <a:pt x="118" y="58"/>
                      <a:pt x="120" y="58"/>
                    </a:cubicBezTo>
                    <a:cubicBezTo>
                      <a:pt x="120" y="58"/>
                      <a:pt x="123" y="58"/>
                      <a:pt x="125" y="58"/>
                    </a:cubicBezTo>
                    <a:cubicBezTo>
                      <a:pt x="128" y="57"/>
                      <a:pt x="132" y="57"/>
                      <a:pt x="133" y="57"/>
                    </a:cubicBezTo>
                    <a:cubicBezTo>
                      <a:pt x="133" y="57"/>
                      <a:pt x="134" y="57"/>
                      <a:pt x="134" y="56"/>
                    </a:cubicBezTo>
                    <a:cubicBezTo>
                      <a:pt x="135" y="57"/>
                      <a:pt x="135" y="58"/>
                      <a:pt x="135" y="58"/>
                    </a:cubicBezTo>
                    <a:cubicBezTo>
                      <a:pt x="135" y="58"/>
                      <a:pt x="135" y="63"/>
                      <a:pt x="136" y="67"/>
                    </a:cubicBezTo>
                    <a:cubicBezTo>
                      <a:pt x="136" y="69"/>
                      <a:pt x="136" y="71"/>
                      <a:pt x="136" y="71"/>
                    </a:cubicBezTo>
                    <a:cubicBezTo>
                      <a:pt x="136" y="71"/>
                      <a:pt x="136" y="72"/>
                      <a:pt x="136" y="73"/>
                    </a:cubicBezTo>
                    <a:cubicBezTo>
                      <a:pt x="135" y="74"/>
                      <a:pt x="134" y="75"/>
                      <a:pt x="134" y="76"/>
                    </a:cubicBezTo>
                    <a:cubicBezTo>
                      <a:pt x="134" y="77"/>
                      <a:pt x="134" y="78"/>
                      <a:pt x="135" y="79"/>
                    </a:cubicBezTo>
                    <a:cubicBezTo>
                      <a:pt x="135" y="79"/>
                      <a:pt x="135" y="79"/>
                      <a:pt x="135" y="79"/>
                    </a:cubicBezTo>
                    <a:cubicBezTo>
                      <a:pt x="135" y="79"/>
                      <a:pt x="135" y="79"/>
                      <a:pt x="135" y="79"/>
                    </a:cubicBezTo>
                    <a:cubicBezTo>
                      <a:pt x="133" y="79"/>
                      <a:pt x="130" y="79"/>
                      <a:pt x="127" y="78"/>
                    </a:cubicBezTo>
                    <a:cubicBezTo>
                      <a:pt x="121" y="78"/>
                      <a:pt x="115" y="78"/>
                      <a:pt x="114" y="78"/>
                    </a:cubicBezTo>
                    <a:cubicBezTo>
                      <a:pt x="114" y="79"/>
                      <a:pt x="114" y="79"/>
                      <a:pt x="114" y="80"/>
                    </a:cubicBezTo>
                    <a:cubicBezTo>
                      <a:pt x="114" y="81"/>
                      <a:pt x="113" y="82"/>
                      <a:pt x="114" y="83"/>
                    </a:cubicBezTo>
                    <a:cubicBezTo>
                      <a:pt x="114" y="83"/>
                      <a:pt x="114" y="89"/>
                      <a:pt x="114" y="95"/>
                    </a:cubicBezTo>
                    <a:cubicBezTo>
                      <a:pt x="114" y="104"/>
                      <a:pt x="113" y="114"/>
                      <a:pt x="114" y="115"/>
                    </a:cubicBezTo>
                    <a:cubicBezTo>
                      <a:pt x="114" y="115"/>
                      <a:pt x="114" y="116"/>
                      <a:pt x="114" y="117"/>
                    </a:cubicBezTo>
                    <a:cubicBezTo>
                      <a:pt x="114" y="117"/>
                      <a:pt x="114" y="117"/>
                      <a:pt x="114" y="117"/>
                    </a:cubicBezTo>
                    <a:cubicBezTo>
                      <a:pt x="114" y="118"/>
                      <a:pt x="115" y="118"/>
                      <a:pt x="115" y="119"/>
                    </a:cubicBezTo>
                    <a:cubicBezTo>
                      <a:pt x="115" y="119"/>
                      <a:pt x="119" y="122"/>
                      <a:pt x="122" y="125"/>
                    </a:cubicBezTo>
                    <a:cubicBezTo>
                      <a:pt x="125" y="127"/>
                      <a:pt x="128" y="129"/>
                      <a:pt x="130" y="130"/>
                    </a:cubicBezTo>
                    <a:cubicBezTo>
                      <a:pt x="128" y="130"/>
                      <a:pt x="126" y="131"/>
                      <a:pt x="125" y="131"/>
                    </a:cubicBezTo>
                    <a:cubicBezTo>
                      <a:pt x="123" y="132"/>
                      <a:pt x="117" y="132"/>
                      <a:pt x="113" y="133"/>
                    </a:cubicBezTo>
                    <a:cubicBezTo>
                      <a:pt x="111" y="133"/>
                      <a:pt x="110" y="133"/>
                      <a:pt x="109" y="133"/>
                    </a:cubicBezTo>
                    <a:cubicBezTo>
                      <a:pt x="108" y="133"/>
                      <a:pt x="107" y="133"/>
                      <a:pt x="105" y="133"/>
                    </a:cubicBezTo>
                    <a:cubicBezTo>
                      <a:pt x="103" y="133"/>
                      <a:pt x="101" y="133"/>
                      <a:pt x="101" y="133"/>
                    </a:cubicBezTo>
                    <a:cubicBezTo>
                      <a:pt x="100" y="133"/>
                      <a:pt x="100" y="133"/>
                      <a:pt x="99" y="133"/>
                    </a:cubicBezTo>
                    <a:cubicBezTo>
                      <a:pt x="99" y="133"/>
                      <a:pt x="99" y="133"/>
                      <a:pt x="99" y="133"/>
                    </a:cubicBezTo>
                    <a:cubicBezTo>
                      <a:pt x="96" y="133"/>
                      <a:pt x="90" y="132"/>
                      <a:pt x="88" y="132"/>
                    </a:cubicBezTo>
                    <a:cubicBezTo>
                      <a:pt x="87" y="133"/>
                      <a:pt x="86" y="133"/>
                      <a:pt x="85" y="133"/>
                    </a:cubicBezTo>
                    <a:cubicBezTo>
                      <a:pt x="83" y="133"/>
                      <a:pt x="81" y="132"/>
                      <a:pt x="80" y="132"/>
                    </a:cubicBezTo>
                    <a:cubicBezTo>
                      <a:pt x="80" y="132"/>
                      <a:pt x="80" y="132"/>
                      <a:pt x="80" y="132"/>
                    </a:cubicBezTo>
                    <a:cubicBezTo>
                      <a:pt x="80" y="132"/>
                      <a:pt x="79" y="132"/>
                      <a:pt x="78" y="130"/>
                    </a:cubicBezTo>
                    <a:cubicBezTo>
                      <a:pt x="77" y="129"/>
                      <a:pt x="75" y="128"/>
                      <a:pt x="75" y="127"/>
                    </a:cubicBezTo>
                    <a:cubicBezTo>
                      <a:pt x="74" y="127"/>
                      <a:pt x="70" y="128"/>
                      <a:pt x="66" y="128"/>
                    </a:cubicBezTo>
                    <a:cubicBezTo>
                      <a:pt x="63" y="128"/>
                      <a:pt x="61" y="128"/>
                      <a:pt x="60" y="128"/>
                    </a:cubicBezTo>
                    <a:cubicBezTo>
                      <a:pt x="58" y="128"/>
                      <a:pt x="54" y="128"/>
                      <a:pt x="49" y="128"/>
                    </a:cubicBezTo>
                    <a:cubicBezTo>
                      <a:pt x="44" y="128"/>
                      <a:pt x="38" y="128"/>
                      <a:pt x="37" y="128"/>
                    </a:cubicBezTo>
                    <a:cubicBezTo>
                      <a:pt x="36" y="128"/>
                      <a:pt x="33" y="128"/>
                      <a:pt x="30" y="128"/>
                    </a:cubicBezTo>
                    <a:cubicBezTo>
                      <a:pt x="27" y="128"/>
                      <a:pt x="25" y="128"/>
                      <a:pt x="25" y="128"/>
                    </a:cubicBezTo>
                    <a:cubicBezTo>
                      <a:pt x="24" y="127"/>
                      <a:pt x="22" y="126"/>
                      <a:pt x="20" y="124"/>
                    </a:cubicBezTo>
                    <a:cubicBezTo>
                      <a:pt x="19" y="124"/>
                      <a:pt x="19" y="123"/>
                      <a:pt x="18" y="123"/>
                    </a:cubicBezTo>
                    <a:cubicBezTo>
                      <a:pt x="18" y="122"/>
                      <a:pt x="17" y="122"/>
                      <a:pt x="16" y="122"/>
                    </a:cubicBezTo>
                    <a:cubicBezTo>
                      <a:pt x="15" y="122"/>
                      <a:pt x="15" y="123"/>
                      <a:pt x="14" y="123"/>
                    </a:cubicBezTo>
                    <a:cubicBezTo>
                      <a:pt x="14" y="123"/>
                      <a:pt x="12" y="124"/>
                      <a:pt x="11" y="125"/>
                    </a:cubicBezTo>
                    <a:cubicBezTo>
                      <a:pt x="10" y="125"/>
                      <a:pt x="9" y="126"/>
                      <a:pt x="9" y="126"/>
                    </a:cubicBezTo>
                    <a:cubicBezTo>
                      <a:pt x="8" y="126"/>
                      <a:pt x="7" y="126"/>
                      <a:pt x="6" y="126"/>
                    </a:cubicBezTo>
                    <a:cubicBezTo>
                      <a:pt x="4" y="126"/>
                      <a:pt x="2" y="126"/>
                      <a:pt x="1" y="12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38" name="Freeform 53">
                <a:extLst>
                  <a:ext uri="{FF2B5EF4-FFF2-40B4-BE49-F238E27FC236}">
                    <a16:creationId xmlns:a16="http://schemas.microsoft.com/office/drawing/2014/main" id="{D6276C7B-A217-DE43-8A5B-C57EF37DCC8A}"/>
                  </a:ext>
                </a:extLst>
              </p:cNvPr>
              <p:cNvSpPr>
                <a:spLocks/>
              </p:cNvSpPr>
              <p:nvPr/>
            </p:nvSpPr>
            <p:spPr bwMode="auto">
              <a:xfrm>
                <a:off x="4579937" y="4192588"/>
                <a:ext cx="23813" cy="30163"/>
              </a:xfrm>
              <a:custGeom>
                <a:avLst/>
                <a:gdLst>
                  <a:gd name="T0" fmla="*/ 2 w 10"/>
                  <a:gd name="T1" fmla="*/ 13 h 13"/>
                  <a:gd name="T2" fmla="*/ 2 w 10"/>
                  <a:gd name="T3" fmla="*/ 13 h 13"/>
                  <a:gd name="T4" fmla="*/ 1 w 10"/>
                  <a:gd name="T5" fmla="*/ 7 h 13"/>
                  <a:gd name="T6" fmla="*/ 0 w 10"/>
                  <a:gd name="T7" fmla="*/ 5 h 13"/>
                  <a:gd name="T8" fmla="*/ 0 w 10"/>
                  <a:gd name="T9" fmla="*/ 5 h 13"/>
                  <a:gd name="T10" fmla="*/ 2 w 10"/>
                  <a:gd name="T11" fmla="*/ 3 h 13"/>
                  <a:gd name="T12" fmla="*/ 4 w 10"/>
                  <a:gd name="T13" fmla="*/ 1 h 13"/>
                  <a:gd name="T14" fmla="*/ 4 w 10"/>
                  <a:gd name="T15" fmla="*/ 1 h 13"/>
                  <a:gd name="T16" fmla="*/ 6 w 10"/>
                  <a:gd name="T17" fmla="*/ 0 h 13"/>
                  <a:gd name="T18" fmla="*/ 8 w 10"/>
                  <a:gd name="T19" fmla="*/ 0 h 13"/>
                  <a:gd name="T20" fmla="*/ 10 w 10"/>
                  <a:gd name="T21" fmla="*/ 1 h 13"/>
                  <a:gd name="T22" fmla="*/ 8 w 10"/>
                  <a:gd name="T23" fmla="*/ 3 h 13"/>
                  <a:gd name="T24" fmla="*/ 8 w 10"/>
                  <a:gd name="T25" fmla="*/ 3 h 13"/>
                  <a:gd name="T26" fmla="*/ 5 w 10"/>
                  <a:gd name="T27" fmla="*/ 6 h 13"/>
                  <a:gd name="T28" fmla="*/ 5 w 10"/>
                  <a:gd name="T29" fmla="*/ 10 h 13"/>
                  <a:gd name="T30" fmla="*/ 4 w 10"/>
                  <a:gd name="T31" fmla="*/ 12 h 13"/>
                  <a:gd name="T32" fmla="*/ 4 w 10"/>
                  <a:gd name="T33" fmla="*/ 12 h 13"/>
                  <a:gd name="T34" fmla="*/ 2 w 10"/>
                  <a:gd name="T3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13">
                    <a:moveTo>
                      <a:pt x="2" y="13"/>
                    </a:moveTo>
                    <a:cubicBezTo>
                      <a:pt x="2" y="13"/>
                      <a:pt x="2" y="13"/>
                      <a:pt x="2" y="13"/>
                    </a:cubicBezTo>
                    <a:cubicBezTo>
                      <a:pt x="1" y="10"/>
                      <a:pt x="2" y="9"/>
                      <a:pt x="1" y="7"/>
                    </a:cubicBezTo>
                    <a:cubicBezTo>
                      <a:pt x="0" y="7"/>
                      <a:pt x="0" y="6"/>
                      <a:pt x="0" y="5"/>
                    </a:cubicBezTo>
                    <a:cubicBezTo>
                      <a:pt x="0" y="5"/>
                      <a:pt x="0" y="5"/>
                      <a:pt x="0" y="5"/>
                    </a:cubicBezTo>
                    <a:cubicBezTo>
                      <a:pt x="1" y="4"/>
                      <a:pt x="2" y="3"/>
                      <a:pt x="2" y="3"/>
                    </a:cubicBezTo>
                    <a:cubicBezTo>
                      <a:pt x="3" y="3"/>
                      <a:pt x="3" y="2"/>
                      <a:pt x="4" y="1"/>
                    </a:cubicBezTo>
                    <a:cubicBezTo>
                      <a:pt x="4" y="1"/>
                      <a:pt x="4" y="1"/>
                      <a:pt x="4" y="1"/>
                    </a:cubicBezTo>
                    <a:cubicBezTo>
                      <a:pt x="5" y="1"/>
                      <a:pt x="6" y="0"/>
                      <a:pt x="6" y="0"/>
                    </a:cubicBezTo>
                    <a:cubicBezTo>
                      <a:pt x="7" y="0"/>
                      <a:pt x="7" y="0"/>
                      <a:pt x="8" y="0"/>
                    </a:cubicBezTo>
                    <a:cubicBezTo>
                      <a:pt x="8" y="0"/>
                      <a:pt x="9" y="1"/>
                      <a:pt x="10" y="1"/>
                    </a:cubicBezTo>
                    <a:cubicBezTo>
                      <a:pt x="9" y="2"/>
                      <a:pt x="9" y="2"/>
                      <a:pt x="8" y="3"/>
                    </a:cubicBezTo>
                    <a:cubicBezTo>
                      <a:pt x="8" y="3"/>
                      <a:pt x="8" y="3"/>
                      <a:pt x="8" y="3"/>
                    </a:cubicBezTo>
                    <a:cubicBezTo>
                      <a:pt x="7" y="3"/>
                      <a:pt x="6" y="4"/>
                      <a:pt x="5" y="6"/>
                    </a:cubicBezTo>
                    <a:cubicBezTo>
                      <a:pt x="5" y="7"/>
                      <a:pt x="5" y="8"/>
                      <a:pt x="5" y="10"/>
                    </a:cubicBezTo>
                    <a:cubicBezTo>
                      <a:pt x="4" y="11"/>
                      <a:pt x="4" y="11"/>
                      <a:pt x="4" y="12"/>
                    </a:cubicBezTo>
                    <a:cubicBezTo>
                      <a:pt x="4" y="12"/>
                      <a:pt x="4" y="12"/>
                      <a:pt x="4" y="12"/>
                    </a:cubicBezTo>
                    <a:cubicBezTo>
                      <a:pt x="4" y="12"/>
                      <a:pt x="3" y="13"/>
                      <a:pt x="2" y="1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39" name="Freeform 54">
                <a:extLst>
                  <a:ext uri="{FF2B5EF4-FFF2-40B4-BE49-F238E27FC236}">
                    <a16:creationId xmlns:a16="http://schemas.microsoft.com/office/drawing/2014/main" id="{6A58BDC6-4B9B-9F46-9E67-92D52468208B}"/>
                  </a:ext>
                </a:extLst>
              </p:cNvPr>
              <p:cNvSpPr>
                <a:spLocks/>
              </p:cNvSpPr>
              <p:nvPr/>
            </p:nvSpPr>
            <p:spPr bwMode="auto">
              <a:xfrm>
                <a:off x="5105400" y="4322763"/>
                <a:ext cx="77788" cy="198438"/>
              </a:xfrm>
              <a:custGeom>
                <a:avLst/>
                <a:gdLst>
                  <a:gd name="T0" fmla="*/ 22 w 34"/>
                  <a:gd name="T1" fmla="*/ 21 h 86"/>
                  <a:gd name="T2" fmla="*/ 20 w 34"/>
                  <a:gd name="T3" fmla="*/ 13 h 86"/>
                  <a:gd name="T4" fmla="*/ 19 w 34"/>
                  <a:gd name="T5" fmla="*/ 10 h 86"/>
                  <a:gd name="T6" fmla="*/ 16 w 34"/>
                  <a:gd name="T7" fmla="*/ 2 h 86"/>
                  <a:gd name="T8" fmla="*/ 14 w 34"/>
                  <a:gd name="T9" fmla="*/ 1 h 86"/>
                  <a:gd name="T10" fmla="*/ 13 w 34"/>
                  <a:gd name="T11" fmla="*/ 1 h 86"/>
                  <a:gd name="T12" fmla="*/ 7 w 34"/>
                  <a:gd name="T13" fmla="*/ 1 h 86"/>
                  <a:gd name="T14" fmla="*/ 7 w 34"/>
                  <a:gd name="T15" fmla="*/ 3 h 86"/>
                  <a:gd name="T16" fmla="*/ 7 w 34"/>
                  <a:gd name="T17" fmla="*/ 4 h 86"/>
                  <a:gd name="T18" fmla="*/ 9 w 34"/>
                  <a:gd name="T19" fmla="*/ 9 h 86"/>
                  <a:gd name="T20" fmla="*/ 9 w 34"/>
                  <a:gd name="T21" fmla="*/ 13 h 86"/>
                  <a:gd name="T22" fmla="*/ 6 w 34"/>
                  <a:gd name="T23" fmla="*/ 18 h 86"/>
                  <a:gd name="T24" fmla="*/ 6 w 34"/>
                  <a:gd name="T25" fmla="*/ 27 h 86"/>
                  <a:gd name="T26" fmla="*/ 7 w 34"/>
                  <a:gd name="T27" fmla="*/ 29 h 86"/>
                  <a:gd name="T28" fmla="*/ 5 w 34"/>
                  <a:gd name="T29" fmla="*/ 34 h 86"/>
                  <a:gd name="T30" fmla="*/ 3 w 34"/>
                  <a:gd name="T31" fmla="*/ 37 h 86"/>
                  <a:gd name="T32" fmla="*/ 2 w 34"/>
                  <a:gd name="T33" fmla="*/ 43 h 86"/>
                  <a:gd name="T34" fmla="*/ 1 w 34"/>
                  <a:gd name="T35" fmla="*/ 48 h 86"/>
                  <a:gd name="T36" fmla="*/ 3 w 34"/>
                  <a:gd name="T37" fmla="*/ 50 h 86"/>
                  <a:gd name="T38" fmla="*/ 7 w 34"/>
                  <a:gd name="T39" fmla="*/ 52 h 86"/>
                  <a:gd name="T40" fmla="*/ 12 w 34"/>
                  <a:gd name="T41" fmla="*/ 55 h 86"/>
                  <a:gd name="T42" fmla="*/ 19 w 34"/>
                  <a:gd name="T43" fmla="*/ 57 h 86"/>
                  <a:gd name="T44" fmla="*/ 20 w 34"/>
                  <a:gd name="T45" fmla="*/ 65 h 86"/>
                  <a:gd name="T46" fmla="*/ 18 w 34"/>
                  <a:gd name="T47" fmla="*/ 73 h 86"/>
                  <a:gd name="T48" fmla="*/ 24 w 34"/>
                  <a:gd name="T49" fmla="*/ 80 h 86"/>
                  <a:gd name="T50" fmla="*/ 24 w 34"/>
                  <a:gd name="T51" fmla="*/ 80 h 86"/>
                  <a:gd name="T52" fmla="*/ 29 w 34"/>
                  <a:gd name="T53" fmla="*/ 86 h 86"/>
                  <a:gd name="T54" fmla="*/ 26 w 34"/>
                  <a:gd name="T55" fmla="*/ 79 h 86"/>
                  <a:gd name="T56" fmla="*/ 28 w 34"/>
                  <a:gd name="T57" fmla="*/ 77 h 86"/>
                  <a:gd name="T58" fmla="*/ 33 w 34"/>
                  <a:gd name="T59" fmla="*/ 74 h 86"/>
                  <a:gd name="T60" fmla="*/ 34 w 34"/>
                  <a:gd name="T61" fmla="*/ 70 h 86"/>
                  <a:gd name="T62" fmla="*/ 33 w 34"/>
                  <a:gd name="T63" fmla="*/ 65 h 86"/>
                  <a:gd name="T64" fmla="*/ 33 w 34"/>
                  <a:gd name="T65" fmla="*/ 63 h 86"/>
                  <a:gd name="T66" fmla="*/ 33 w 34"/>
                  <a:gd name="T67" fmla="*/ 58 h 86"/>
                  <a:gd name="T68" fmla="*/ 31 w 34"/>
                  <a:gd name="T69" fmla="*/ 54 h 86"/>
                  <a:gd name="T70" fmla="*/ 21 w 34"/>
                  <a:gd name="T71" fmla="*/ 44 h 86"/>
                  <a:gd name="T72" fmla="*/ 18 w 34"/>
                  <a:gd name="T73" fmla="*/ 34 h 86"/>
                  <a:gd name="T74" fmla="*/ 17 w 34"/>
                  <a:gd name="T75" fmla="*/ 30 h 86"/>
                  <a:gd name="T76" fmla="*/ 20 w 34"/>
                  <a:gd name="T77" fmla="*/ 23 h 86"/>
                  <a:gd name="T78" fmla="*/ 23 w 34"/>
                  <a:gd name="T79" fmla="*/ 2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86">
                    <a:moveTo>
                      <a:pt x="23" y="21"/>
                    </a:moveTo>
                    <a:cubicBezTo>
                      <a:pt x="22" y="21"/>
                      <a:pt x="22" y="21"/>
                      <a:pt x="22" y="21"/>
                    </a:cubicBezTo>
                    <a:cubicBezTo>
                      <a:pt x="21" y="19"/>
                      <a:pt x="20" y="17"/>
                      <a:pt x="20" y="16"/>
                    </a:cubicBezTo>
                    <a:cubicBezTo>
                      <a:pt x="20" y="16"/>
                      <a:pt x="20" y="14"/>
                      <a:pt x="20" y="13"/>
                    </a:cubicBezTo>
                    <a:cubicBezTo>
                      <a:pt x="20" y="12"/>
                      <a:pt x="19" y="12"/>
                      <a:pt x="19" y="12"/>
                    </a:cubicBezTo>
                    <a:cubicBezTo>
                      <a:pt x="19" y="11"/>
                      <a:pt x="19" y="11"/>
                      <a:pt x="19" y="10"/>
                    </a:cubicBezTo>
                    <a:cubicBezTo>
                      <a:pt x="19" y="8"/>
                      <a:pt x="19" y="6"/>
                      <a:pt x="19" y="5"/>
                    </a:cubicBezTo>
                    <a:cubicBezTo>
                      <a:pt x="18" y="4"/>
                      <a:pt x="17" y="3"/>
                      <a:pt x="16" y="2"/>
                    </a:cubicBezTo>
                    <a:cubicBezTo>
                      <a:pt x="15" y="2"/>
                      <a:pt x="15" y="2"/>
                      <a:pt x="15" y="2"/>
                    </a:cubicBezTo>
                    <a:cubicBezTo>
                      <a:pt x="15" y="1"/>
                      <a:pt x="14" y="1"/>
                      <a:pt x="14" y="1"/>
                    </a:cubicBezTo>
                    <a:cubicBezTo>
                      <a:pt x="14" y="0"/>
                      <a:pt x="14" y="0"/>
                      <a:pt x="14" y="0"/>
                    </a:cubicBezTo>
                    <a:cubicBezTo>
                      <a:pt x="14" y="0"/>
                      <a:pt x="13" y="1"/>
                      <a:pt x="13" y="1"/>
                    </a:cubicBezTo>
                    <a:cubicBezTo>
                      <a:pt x="13" y="2"/>
                      <a:pt x="13" y="2"/>
                      <a:pt x="12" y="2"/>
                    </a:cubicBezTo>
                    <a:cubicBezTo>
                      <a:pt x="12" y="2"/>
                      <a:pt x="9" y="1"/>
                      <a:pt x="7" y="1"/>
                    </a:cubicBezTo>
                    <a:cubicBezTo>
                      <a:pt x="5" y="0"/>
                      <a:pt x="5" y="0"/>
                      <a:pt x="5" y="0"/>
                    </a:cubicBezTo>
                    <a:cubicBezTo>
                      <a:pt x="6" y="1"/>
                      <a:pt x="7" y="3"/>
                      <a:pt x="7" y="3"/>
                    </a:cubicBezTo>
                    <a:cubicBezTo>
                      <a:pt x="7" y="4"/>
                      <a:pt x="7" y="4"/>
                      <a:pt x="7" y="4"/>
                    </a:cubicBezTo>
                    <a:cubicBezTo>
                      <a:pt x="7" y="4"/>
                      <a:pt x="7" y="4"/>
                      <a:pt x="7" y="4"/>
                    </a:cubicBezTo>
                    <a:cubicBezTo>
                      <a:pt x="7" y="4"/>
                      <a:pt x="6" y="6"/>
                      <a:pt x="7" y="7"/>
                    </a:cubicBezTo>
                    <a:cubicBezTo>
                      <a:pt x="7" y="7"/>
                      <a:pt x="8" y="8"/>
                      <a:pt x="9" y="9"/>
                    </a:cubicBezTo>
                    <a:cubicBezTo>
                      <a:pt x="10" y="10"/>
                      <a:pt x="11" y="11"/>
                      <a:pt x="11" y="11"/>
                    </a:cubicBezTo>
                    <a:cubicBezTo>
                      <a:pt x="11" y="12"/>
                      <a:pt x="10" y="12"/>
                      <a:pt x="9" y="13"/>
                    </a:cubicBezTo>
                    <a:cubicBezTo>
                      <a:pt x="7" y="14"/>
                      <a:pt x="6" y="16"/>
                      <a:pt x="6" y="16"/>
                    </a:cubicBezTo>
                    <a:cubicBezTo>
                      <a:pt x="6" y="16"/>
                      <a:pt x="6" y="17"/>
                      <a:pt x="6" y="18"/>
                    </a:cubicBezTo>
                    <a:cubicBezTo>
                      <a:pt x="6" y="21"/>
                      <a:pt x="6" y="24"/>
                      <a:pt x="6" y="25"/>
                    </a:cubicBezTo>
                    <a:cubicBezTo>
                      <a:pt x="6" y="25"/>
                      <a:pt x="6" y="26"/>
                      <a:pt x="6" y="27"/>
                    </a:cubicBezTo>
                    <a:cubicBezTo>
                      <a:pt x="6" y="27"/>
                      <a:pt x="6" y="28"/>
                      <a:pt x="6" y="28"/>
                    </a:cubicBezTo>
                    <a:cubicBezTo>
                      <a:pt x="6" y="28"/>
                      <a:pt x="6" y="29"/>
                      <a:pt x="7" y="29"/>
                    </a:cubicBezTo>
                    <a:cubicBezTo>
                      <a:pt x="7" y="30"/>
                      <a:pt x="8" y="31"/>
                      <a:pt x="8" y="32"/>
                    </a:cubicBezTo>
                    <a:cubicBezTo>
                      <a:pt x="8" y="33"/>
                      <a:pt x="7" y="33"/>
                      <a:pt x="5" y="34"/>
                    </a:cubicBezTo>
                    <a:cubicBezTo>
                      <a:pt x="4" y="34"/>
                      <a:pt x="4" y="35"/>
                      <a:pt x="4" y="35"/>
                    </a:cubicBezTo>
                    <a:cubicBezTo>
                      <a:pt x="3" y="35"/>
                      <a:pt x="3" y="36"/>
                      <a:pt x="3" y="37"/>
                    </a:cubicBezTo>
                    <a:cubicBezTo>
                      <a:pt x="3" y="39"/>
                      <a:pt x="3" y="42"/>
                      <a:pt x="2" y="42"/>
                    </a:cubicBezTo>
                    <a:cubicBezTo>
                      <a:pt x="2" y="42"/>
                      <a:pt x="2" y="43"/>
                      <a:pt x="2" y="43"/>
                    </a:cubicBezTo>
                    <a:cubicBezTo>
                      <a:pt x="1" y="44"/>
                      <a:pt x="0" y="45"/>
                      <a:pt x="0" y="45"/>
                    </a:cubicBezTo>
                    <a:cubicBezTo>
                      <a:pt x="0" y="45"/>
                      <a:pt x="1" y="47"/>
                      <a:pt x="1" y="48"/>
                    </a:cubicBezTo>
                    <a:cubicBezTo>
                      <a:pt x="2" y="49"/>
                      <a:pt x="3" y="50"/>
                      <a:pt x="3" y="50"/>
                    </a:cubicBezTo>
                    <a:cubicBezTo>
                      <a:pt x="3" y="50"/>
                      <a:pt x="3" y="50"/>
                      <a:pt x="3" y="50"/>
                    </a:cubicBezTo>
                    <a:cubicBezTo>
                      <a:pt x="4" y="50"/>
                      <a:pt x="5" y="49"/>
                      <a:pt x="6" y="50"/>
                    </a:cubicBezTo>
                    <a:cubicBezTo>
                      <a:pt x="6" y="50"/>
                      <a:pt x="6" y="51"/>
                      <a:pt x="7" y="52"/>
                    </a:cubicBezTo>
                    <a:cubicBezTo>
                      <a:pt x="8" y="54"/>
                      <a:pt x="9" y="56"/>
                      <a:pt x="10" y="56"/>
                    </a:cubicBezTo>
                    <a:cubicBezTo>
                      <a:pt x="10" y="56"/>
                      <a:pt x="11" y="56"/>
                      <a:pt x="12" y="55"/>
                    </a:cubicBezTo>
                    <a:cubicBezTo>
                      <a:pt x="14" y="55"/>
                      <a:pt x="17" y="54"/>
                      <a:pt x="18" y="55"/>
                    </a:cubicBezTo>
                    <a:cubicBezTo>
                      <a:pt x="18" y="55"/>
                      <a:pt x="19" y="56"/>
                      <a:pt x="19" y="57"/>
                    </a:cubicBezTo>
                    <a:cubicBezTo>
                      <a:pt x="20" y="59"/>
                      <a:pt x="21" y="62"/>
                      <a:pt x="21" y="62"/>
                    </a:cubicBezTo>
                    <a:cubicBezTo>
                      <a:pt x="21" y="62"/>
                      <a:pt x="20" y="63"/>
                      <a:pt x="20" y="65"/>
                    </a:cubicBezTo>
                    <a:cubicBezTo>
                      <a:pt x="19" y="67"/>
                      <a:pt x="17" y="70"/>
                      <a:pt x="18" y="71"/>
                    </a:cubicBezTo>
                    <a:cubicBezTo>
                      <a:pt x="18" y="71"/>
                      <a:pt x="18" y="72"/>
                      <a:pt x="18" y="73"/>
                    </a:cubicBezTo>
                    <a:cubicBezTo>
                      <a:pt x="19" y="74"/>
                      <a:pt x="19" y="76"/>
                      <a:pt x="20" y="76"/>
                    </a:cubicBezTo>
                    <a:cubicBezTo>
                      <a:pt x="20" y="77"/>
                      <a:pt x="24" y="80"/>
                      <a:pt x="24" y="80"/>
                    </a:cubicBezTo>
                    <a:cubicBezTo>
                      <a:pt x="24" y="80"/>
                      <a:pt x="24" y="80"/>
                      <a:pt x="24" y="80"/>
                    </a:cubicBezTo>
                    <a:cubicBezTo>
                      <a:pt x="24" y="80"/>
                      <a:pt x="24" y="80"/>
                      <a:pt x="24" y="80"/>
                    </a:cubicBezTo>
                    <a:cubicBezTo>
                      <a:pt x="24" y="80"/>
                      <a:pt x="25" y="86"/>
                      <a:pt x="26" y="86"/>
                    </a:cubicBezTo>
                    <a:cubicBezTo>
                      <a:pt x="27" y="86"/>
                      <a:pt x="28" y="86"/>
                      <a:pt x="29" y="86"/>
                    </a:cubicBezTo>
                    <a:cubicBezTo>
                      <a:pt x="28" y="84"/>
                      <a:pt x="26" y="79"/>
                      <a:pt x="26" y="79"/>
                    </a:cubicBezTo>
                    <a:cubicBezTo>
                      <a:pt x="26" y="79"/>
                      <a:pt x="26" y="79"/>
                      <a:pt x="26" y="79"/>
                    </a:cubicBezTo>
                    <a:cubicBezTo>
                      <a:pt x="27" y="79"/>
                      <a:pt x="27" y="78"/>
                      <a:pt x="27" y="78"/>
                    </a:cubicBezTo>
                    <a:cubicBezTo>
                      <a:pt x="27" y="77"/>
                      <a:pt x="28" y="77"/>
                      <a:pt x="28" y="77"/>
                    </a:cubicBezTo>
                    <a:cubicBezTo>
                      <a:pt x="28" y="76"/>
                      <a:pt x="29" y="76"/>
                      <a:pt x="30" y="75"/>
                    </a:cubicBezTo>
                    <a:cubicBezTo>
                      <a:pt x="31" y="75"/>
                      <a:pt x="33" y="74"/>
                      <a:pt x="33" y="74"/>
                    </a:cubicBezTo>
                    <a:cubicBezTo>
                      <a:pt x="33" y="74"/>
                      <a:pt x="33" y="74"/>
                      <a:pt x="33" y="74"/>
                    </a:cubicBezTo>
                    <a:cubicBezTo>
                      <a:pt x="34" y="73"/>
                      <a:pt x="34" y="72"/>
                      <a:pt x="34" y="70"/>
                    </a:cubicBezTo>
                    <a:cubicBezTo>
                      <a:pt x="34" y="68"/>
                      <a:pt x="33" y="65"/>
                      <a:pt x="33" y="65"/>
                    </a:cubicBezTo>
                    <a:cubicBezTo>
                      <a:pt x="33" y="65"/>
                      <a:pt x="33" y="65"/>
                      <a:pt x="33" y="65"/>
                    </a:cubicBezTo>
                    <a:cubicBezTo>
                      <a:pt x="33" y="65"/>
                      <a:pt x="33" y="65"/>
                      <a:pt x="33" y="65"/>
                    </a:cubicBezTo>
                    <a:cubicBezTo>
                      <a:pt x="33" y="64"/>
                      <a:pt x="32" y="64"/>
                      <a:pt x="33" y="63"/>
                    </a:cubicBezTo>
                    <a:cubicBezTo>
                      <a:pt x="33" y="62"/>
                      <a:pt x="33" y="62"/>
                      <a:pt x="33" y="62"/>
                    </a:cubicBezTo>
                    <a:cubicBezTo>
                      <a:pt x="33" y="61"/>
                      <a:pt x="33" y="58"/>
                      <a:pt x="33" y="58"/>
                    </a:cubicBezTo>
                    <a:cubicBezTo>
                      <a:pt x="33" y="58"/>
                      <a:pt x="33" y="57"/>
                      <a:pt x="32" y="57"/>
                    </a:cubicBezTo>
                    <a:cubicBezTo>
                      <a:pt x="32" y="56"/>
                      <a:pt x="31" y="55"/>
                      <a:pt x="31" y="54"/>
                    </a:cubicBezTo>
                    <a:cubicBezTo>
                      <a:pt x="30" y="53"/>
                      <a:pt x="28" y="51"/>
                      <a:pt x="26" y="49"/>
                    </a:cubicBezTo>
                    <a:cubicBezTo>
                      <a:pt x="24" y="47"/>
                      <a:pt x="22" y="45"/>
                      <a:pt x="21" y="44"/>
                    </a:cubicBezTo>
                    <a:cubicBezTo>
                      <a:pt x="20" y="43"/>
                      <a:pt x="19" y="37"/>
                      <a:pt x="18" y="35"/>
                    </a:cubicBezTo>
                    <a:cubicBezTo>
                      <a:pt x="18" y="34"/>
                      <a:pt x="18" y="34"/>
                      <a:pt x="18" y="34"/>
                    </a:cubicBezTo>
                    <a:cubicBezTo>
                      <a:pt x="18" y="34"/>
                      <a:pt x="18" y="33"/>
                      <a:pt x="18" y="33"/>
                    </a:cubicBezTo>
                    <a:cubicBezTo>
                      <a:pt x="17" y="32"/>
                      <a:pt x="17" y="31"/>
                      <a:pt x="17" y="30"/>
                    </a:cubicBezTo>
                    <a:cubicBezTo>
                      <a:pt x="17" y="29"/>
                      <a:pt x="18" y="28"/>
                      <a:pt x="19" y="26"/>
                    </a:cubicBezTo>
                    <a:cubicBezTo>
                      <a:pt x="19" y="24"/>
                      <a:pt x="20" y="23"/>
                      <a:pt x="20" y="23"/>
                    </a:cubicBezTo>
                    <a:cubicBezTo>
                      <a:pt x="20" y="23"/>
                      <a:pt x="20" y="23"/>
                      <a:pt x="20" y="23"/>
                    </a:cubicBezTo>
                    <a:cubicBezTo>
                      <a:pt x="20" y="22"/>
                      <a:pt x="22" y="22"/>
                      <a:pt x="23" y="2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40" name="Freeform 55">
                <a:extLst>
                  <a:ext uri="{FF2B5EF4-FFF2-40B4-BE49-F238E27FC236}">
                    <a16:creationId xmlns:a16="http://schemas.microsoft.com/office/drawing/2014/main" id="{F0FA37E5-5466-634E-96EC-5539838F5648}"/>
                  </a:ext>
                </a:extLst>
              </p:cNvPr>
              <p:cNvSpPr>
                <a:spLocks/>
              </p:cNvSpPr>
              <p:nvPr/>
            </p:nvSpPr>
            <p:spPr bwMode="auto">
              <a:xfrm>
                <a:off x="4833937" y="4286250"/>
                <a:ext cx="295275" cy="255588"/>
              </a:xfrm>
              <a:custGeom>
                <a:avLst/>
                <a:gdLst>
                  <a:gd name="T0" fmla="*/ 114 w 128"/>
                  <a:gd name="T1" fmla="*/ 13 h 111"/>
                  <a:gd name="T2" fmla="*/ 102 w 128"/>
                  <a:gd name="T3" fmla="*/ 6 h 111"/>
                  <a:gd name="T4" fmla="*/ 97 w 128"/>
                  <a:gd name="T5" fmla="*/ 5 h 111"/>
                  <a:gd name="T6" fmla="*/ 76 w 128"/>
                  <a:gd name="T7" fmla="*/ 3 h 111"/>
                  <a:gd name="T8" fmla="*/ 72 w 128"/>
                  <a:gd name="T9" fmla="*/ 10 h 111"/>
                  <a:gd name="T10" fmla="*/ 71 w 128"/>
                  <a:gd name="T11" fmla="*/ 13 h 111"/>
                  <a:gd name="T12" fmla="*/ 72 w 128"/>
                  <a:gd name="T13" fmla="*/ 21 h 111"/>
                  <a:gd name="T14" fmla="*/ 73 w 128"/>
                  <a:gd name="T15" fmla="*/ 28 h 111"/>
                  <a:gd name="T16" fmla="*/ 71 w 128"/>
                  <a:gd name="T17" fmla="*/ 41 h 111"/>
                  <a:gd name="T18" fmla="*/ 74 w 128"/>
                  <a:gd name="T19" fmla="*/ 43 h 111"/>
                  <a:gd name="T20" fmla="*/ 78 w 128"/>
                  <a:gd name="T21" fmla="*/ 48 h 111"/>
                  <a:gd name="T22" fmla="*/ 82 w 128"/>
                  <a:gd name="T23" fmla="*/ 48 h 111"/>
                  <a:gd name="T24" fmla="*/ 82 w 128"/>
                  <a:gd name="T25" fmla="*/ 46 h 111"/>
                  <a:gd name="T26" fmla="*/ 83 w 128"/>
                  <a:gd name="T27" fmla="*/ 45 h 111"/>
                  <a:gd name="T28" fmla="*/ 86 w 128"/>
                  <a:gd name="T29" fmla="*/ 45 h 111"/>
                  <a:gd name="T30" fmla="*/ 87 w 128"/>
                  <a:gd name="T31" fmla="*/ 50 h 111"/>
                  <a:gd name="T32" fmla="*/ 82 w 128"/>
                  <a:gd name="T33" fmla="*/ 58 h 111"/>
                  <a:gd name="T34" fmla="*/ 71 w 128"/>
                  <a:gd name="T35" fmla="*/ 52 h 111"/>
                  <a:gd name="T36" fmla="*/ 61 w 128"/>
                  <a:gd name="T37" fmla="*/ 47 h 111"/>
                  <a:gd name="T38" fmla="*/ 57 w 128"/>
                  <a:gd name="T39" fmla="*/ 40 h 111"/>
                  <a:gd name="T40" fmla="*/ 55 w 128"/>
                  <a:gd name="T41" fmla="*/ 40 h 111"/>
                  <a:gd name="T42" fmla="*/ 46 w 128"/>
                  <a:gd name="T43" fmla="*/ 43 h 111"/>
                  <a:gd name="T44" fmla="*/ 36 w 128"/>
                  <a:gd name="T45" fmla="*/ 39 h 111"/>
                  <a:gd name="T46" fmla="*/ 35 w 128"/>
                  <a:gd name="T47" fmla="*/ 37 h 111"/>
                  <a:gd name="T48" fmla="*/ 25 w 128"/>
                  <a:gd name="T49" fmla="*/ 37 h 111"/>
                  <a:gd name="T50" fmla="*/ 25 w 128"/>
                  <a:gd name="T51" fmla="*/ 34 h 111"/>
                  <a:gd name="T52" fmla="*/ 21 w 128"/>
                  <a:gd name="T53" fmla="*/ 32 h 111"/>
                  <a:gd name="T54" fmla="*/ 21 w 128"/>
                  <a:gd name="T55" fmla="*/ 34 h 111"/>
                  <a:gd name="T56" fmla="*/ 22 w 128"/>
                  <a:gd name="T57" fmla="*/ 49 h 111"/>
                  <a:gd name="T58" fmla="*/ 21 w 128"/>
                  <a:gd name="T59" fmla="*/ 55 h 111"/>
                  <a:gd name="T60" fmla="*/ 0 w 128"/>
                  <a:gd name="T61" fmla="*/ 55 h 111"/>
                  <a:gd name="T62" fmla="*/ 0 w 128"/>
                  <a:gd name="T63" fmla="*/ 71 h 111"/>
                  <a:gd name="T64" fmla="*/ 0 w 128"/>
                  <a:gd name="T65" fmla="*/ 93 h 111"/>
                  <a:gd name="T66" fmla="*/ 16 w 128"/>
                  <a:gd name="T67" fmla="*/ 107 h 111"/>
                  <a:gd name="T68" fmla="*/ 28 w 128"/>
                  <a:gd name="T69" fmla="*/ 106 h 111"/>
                  <a:gd name="T70" fmla="*/ 33 w 128"/>
                  <a:gd name="T71" fmla="*/ 107 h 111"/>
                  <a:gd name="T72" fmla="*/ 51 w 128"/>
                  <a:gd name="T73" fmla="*/ 111 h 111"/>
                  <a:gd name="T74" fmla="*/ 59 w 128"/>
                  <a:gd name="T75" fmla="*/ 107 h 111"/>
                  <a:gd name="T76" fmla="*/ 66 w 128"/>
                  <a:gd name="T77" fmla="*/ 98 h 111"/>
                  <a:gd name="T78" fmla="*/ 74 w 128"/>
                  <a:gd name="T79" fmla="*/ 93 h 111"/>
                  <a:gd name="T80" fmla="*/ 83 w 128"/>
                  <a:gd name="T81" fmla="*/ 84 h 111"/>
                  <a:gd name="T82" fmla="*/ 91 w 128"/>
                  <a:gd name="T83" fmla="*/ 82 h 111"/>
                  <a:gd name="T84" fmla="*/ 119 w 128"/>
                  <a:gd name="T85" fmla="*/ 66 h 111"/>
                  <a:gd name="T86" fmla="*/ 119 w 128"/>
                  <a:gd name="T87" fmla="*/ 58 h 111"/>
                  <a:gd name="T88" fmla="*/ 121 w 128"/>
                  <a:gd name="T89" fmla="*/ 50 h 111"/>
                  <a:gd name="T90" fmla="*/ 124 w 128"/>
                  <a:gd name="T91" fmla="*/ 46 h 111"/>
                  <a:gd name="T92" fmla="*/ 123 w 128"/>
                  <a:gd name="T93" fmla="*/ 42 h 111"/>
                  <a:gd name="T94" fmla="*/ 123 w 128"/>
                  <a:gd name="T95" fmla="*/ 32 h 111"/>
                  <a:gd name="T96" fmla="*/ 126 w 128"/>
                  <a:gd name="T97" fmla="*/ 25 h 111"/>
                  <a:gd name="T98" fmla="*/ 124 w 128"/>
                  <a:gd name="T99" fmla="*/ 19 h 111"/>
                  <a:gd name="T100" fmla="*/ 122 w 128"/>
                  <a:gd name="T101" fmla="*/ 1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8" h="111">
                    <a:moveTo>
                      <a:pt x="121" y="16"/>
                    </a:moveTo>
                    <a:cubicBezTo>
                      <a:pt x="120" y="15"/>
                      <a:pt x="120" y="15"/>
                      <a:pt x="119" y="15"/>
                    </a:cubicBezTo>
                    <a:cubicBezTo>
                      <a:pt x="118" y="15"/>
                      <a:pt x="116" y="14"/>
                      <a:pt x="114" y="13"/>
                    </a:cubicBezTo>
                    <a:cubicBezTo>
                      <a:pt x="113" y="12"/>
                      <a:pt x="111" y="12"/>
                      <a:pt x="110" y="11"/>
                    </a:cubicBezTo>
                    <a:cubicBezTo>
                      <a:pt x="109" y="11"/>
                      <a:pt x="106" y="9"/>
                      <a:pt x="104" y="8"/>
                    </a:cubicBezTo>
                    <a:cubicBezTo>
                      <a:pt x="103" y="7"/>
                      <a:pt x="102" y="6"/>
                      <a:pt x="102" y="6"/>
                    </a:cubicBezTo>
                    <a:cubicBezTo>
                      <a:pt x="102" y="6"/>
                      <a:pt x="102" y="6"/>
                      <a:pt x="102" y="6"/>
                    </a:cubicBezTo>
                    <a:cubicBezTo>
                      <a:pt x="101" y="6"/>
                      <a:pt x="99" y="6"/>
                      <a:pt x="97" y="5"/>
                    </a:cubicBezTo>
                    <a:cubicBezTo>
                      <a:pt x="97" y="5"/>
                      <a:pt x="97" y="5"/>
                      <a:pt x="97" y="5"/>
                    </a:cubicBezTo>
                    <a:cubicBezTo>
                      <a:pt x="97" y="5"/>
                      <a:pt x="97" y="5"/>
                      <a:pt x="97" y="5"/>
                    </a:cubicBezTo>
                    <a:cubicBezTo>
                      <a:pt x="97" y="5"/>
                      <a:pt x="96" y="3"/>
                      <a:pt x="94" y="0"/>
                    </a:cubicBezTo>
                    <a:cubicBezTo>
                      <a:pt x="92" y="1"/>
                      <a:pt x="76" y="3"/>
                      <a:pt x="76" y="3"/>
                    </a:cubicBezTo>
                    <a:cubicBezTo>
                      <a:pt x="76" y="4"/>
                      <a:pt x="76" y="4"/>
                      <a:pt x="76" y="5"/>
                    </a:cubicBezTo>
                    <a:cubicBezTo>
                      <a:pt x="76" y="5"/>
                      <a:pt x="76" y="6"/>
                      <a:pt x="76" y="6"/>
                    </a:cubicBezTo>
                    <a:cubicBezTo>
                      <a:pt x="76" y="7"/>
                      <a:pt x="74" y="9"/>
                      <a:pt x="72" y="10"/>
                    </a:cubicBezTo>
                    <a:cubicBezTo>
                      <a:pt x="70" y="11"/>
                      <a:pt x="69" y="12"/>
                      <a:pt x="69" y="13"/>
                    </a:cubicBezTo>
                    <a:cubicBezTo>
                      <a:pt x="69" y="13"/>
                      <a:pt x="69" y="13"/>
                      <a:pt x="69" y="13"/>
                    </a:cubicBezTo>
                    <a:cubicBezTo>
                      <a:pt x="70" y="13"/>
                      <a:pt x="70" y="13"/>
                      <a:pt x="71" y="13"/>
                    </a:cubicBezTo>
                    <a:cubicBezTo>
                      <a:pt x="72" y="14"/>
                      <a:pt x="73" y="15"/>
                      <a:pt x="73" y="16"/>
                    </a:cubicBezTo>
                    <a:cubicBezTo>
                      <a:pt x="73" y="17"/>
                      <a:pt x="73" y="17"/>
                      <a:pt x="73" y="17"/>
                    </a:cubicBezTo>
                    <a:cubicBezTo>
                      <a:pt x="74" y="18"/>
                      <a:pt x="73" y="20"/>
                      <a:pt x="72" y="21"/>
                    </a:cubicBezTo>
                    <a:cubicBezTo>
                      <a:pt x="72" y="22"/>
                      <a:pt x="71" y="23"/>
                      <a:pt x="71" y="23"/>
                    </a:cubicBezTo>
                    <a:cubicBezTo>
                      <a:pt x="71" y="23"/>
                      <a:pt x="72" y="24"/>
                      <a:pt x="72" y="25"/>
                    </a:cubicBezTo>
                    <a:cubicBezTo>
                      <a:pt x="72" y="26"/>
                      <a:pt x="73" y="27"/>
                      <a:pt x="73" y="28"/>
                    </a:cubicBezTo>
                    <a:cubicBezTo>
                      <a:pt x="73" y="28"/>
                      <a:pt x="72" y="30"/>
                      <a:pt x="71" y="33"/>
                    </a:cubicBezTo>
                    <a:cubicBezTo>
                      <a:pt x="71" y="35"/>
                      <a:pt x="70" y="38"/>
                      <a:pt x="70" y="39"/>
                    </a:cubicBezTo>
                    <a:cubicBezTo>
                      <a:pt x="70" y="39"/>
                      <a:pt x="70" y="40"/>
                      <a:pt x="71" y="41"/>
                    </a:cubicBezTo>
                    <a:cubicBezTo>
                      <a:pt x="71" y="41"/>
                      <a:pt x="71" y="42"/>
                      <a:pt x="72" y="42"/>
                    </a:cubicBezTo>
                    <a:cubicBezTo>
                      <a:pt x="72" y="42"/>
                      <a:pt x="72" y="42"/>
                      <a:pt x="72" y="42"/>
                    </a:cubicBezTo>
                    <a:cubicBezTo>
                      <a:pt x="73" y="43"/>
                      <a:pt x="74" y="43"/>
                      <a:pt x="74" y="43"/>
                    </a:cubicBezTo>
                    <a:cubicBezTo>
                      <a:pt x="75" y="43"/>
                      <a:pt x="75" y="43"/>
                      <a:pt x="75" y="43"/>
                    </a:cubicBezTo>
                    <a:cubicBezTo>
                      <a:pt x="75" y="43"/>
                      <a:pt x="76" y="44"/>
                      <a:pt x="77" y="45"/>
                    </a:cubicBezTo>
                    <a:cubicBezTo>
                      <a:pt x="77" y="46"/>
                      <a:pt x="78" y="47"/>
                      <a:pt x="78" y="48"/>
                    </a:cubicBezTo>
                    <a:cubicBezTo>
                      <a:pt x="78" y="48"/>
                      <a:pt x="78" y="48"/>
                      <a:pt x="79" y="48"/>
                    </a:cubicBezTo>
                    <a:cubicBezTo>
                      <a:pt x="80" y="48"/>
                      <a:pt x="81" y="48"/>
                      <a:pt x="82" y="48"/>
                    </a:cubicBezTo>
                    <a:cubicBezTo>
                      <a:pt x="82" y="48"/>
                      <a:pt x="82" y="48"/>
                      <a:pt x="82" y="48"/>
                    </a:cubicBezTo>
                    <a:cubicBezTo>
                      <a:pt x="82" y="48"/>
                      <a:pt x="82" y="48"/>
                      <a:pt x="82" y="48"/>
                    </a:cubicBezTo>
                    <a:cubicBezTo>
                      <a:pt x="82" y="47"/>
                      <a:pt x="82" y="47"/>
                      <a:pt x="82" y="46"/>
                    </a:cubicBezTo>
                    <a:cubicBezTo>
                      <a:pt x="82" y="46"/>
                      <a:pt x="82" y="46"/>
                      <a:pt x="82" y="46"/>
                    </a:cubicBezTo>
                    <a:cubicBezTo>
                      <a:pt x="82" y="46"/>
                      <a:pt x="82" y="46"/>
                      <a:pt x="82" y="46"/>
                    </a:cubicBezTo>
                    <a:cubicBezTo>
                      <a:pt x="82" y="46"/>
                      <a:pt x="82" y="46"/>
                      <a:pt x="82" y="46"/>
                    </a:cubicBezTo>
                    <a:cubicBezTo>
                      <a:pt x="82" y="46"/>
                      <a:pt x="82" y="45"/>
                      <a:pt x="83" y="45"/>
                    </a:cubicBezTo>
                    <a:cubicBezTo>
                      <a:pt x="84" y="45"/>
                      <a:pt x="85" y="44"/>
                      <a:pt x="85" y="44"/>
                    </a:cubicBezTo>
                    <a:cubicBezTo>
                      <a:pt x="85" y="44"/>
                      <a:pt x="86" y="44"/>
                      <a:pt x="86" y="44"/>
                    </a:cubicBezTo>
                    <a:cubicBezTo>
                      <a:pt x="86" y="44"/>
                      <a:pt x="86" y="44"/>
                      <a:pt x="86" y="45"/>
                    </a:cubicBezTo>
                    <a:cubicBezTo>
                      <a:pt x="86" y="45"/>
                      <a:pt x="86" y="45"/>
                      <a:pt x="86" y="45"/>
                    </a:cubicBezTo>
                    <a:cubicBezTo>
                      <a:pt x="86" y="45"/>
                      <a:pt x="87" y="46"/>
                      <a:pt x="87" y="47"/>
                    </a:cubicBezTo>
                    <a:cubicBezTo>
                      <a:pt x="87" y="48"/>
                      <a:pt x="87" y="49"/>
                      <a:pt x="87" y="50"/>
                    </a:cubicBezTo>
                    <a:cubicBezTo>
                      <a:pt x="87" y="55"/>
                      <a:pt x="86" y="59"/>
                      <a:pt x="86" y="60"/>
                    </a:cubicBezTo>
                    <a:cubicBezTo>
                      <a:pt x="85" y="61"/>
                      <a:pt x="84" y="60"/>
                      <a:pt x="83" y="59"/>
                    </a:cubicBezTo>
                    <a:cubicBezTo>
                      <a:pt x="82" y="59"/>
                      <a:pt x="82" y="58"/>
                      <a:pt x="82" y="58"/>
                    </a:cubicBezTo>
                    <a:cubicBezTo>
                      <a:pt x="81" y="58"/>
                      <a:pt x="81" y="59"/>
                      <a:pt x="81" y="59"/>
                    </a:cubicBezTo>
                    <a:cubicBezTo>
                      <a:pt x="80" y="60"/>
                      <a:pt x="79" y="61"/>
                      <a:pt x="78" y="60"/>
                    </a:cubicBezTo>
                    <a:cubicBezTo>
                      <a:pt x="77" y="60"/>
                      <a:pt x="74" y="55"/>
                      <a:pt x="71" y="52"/>
                    </a:cubicBezTo>
                    <a:cubicBezTo>
                      <a:pt x="70" y="51"/>
                      <a:pt x="69" y="49"/>
                      <a:pt x="69" y="49"/>
                    </a:cubicBezTo>
                    <a:cubicBezTo>
                      <a:pt x="68" y="49"/>
                      <a:pt x="68" y="49"/>
                      <a:pt x="68" y="49"/>
                    </a:cubicBezTo>
                    <a:cubicBezTo>
                      <a:pt x="67" y="49"/>
                      <a:pt x="63" y="47"/>
                      <a:pt x="61" y="47"/>
                    </a:cubicBezTo>
                    <a:cubicBezTo>
                      <a:pt x="59" y="46"/>
                      <a:pt x="59" y="44"/>
                      <a:pt x="58" y="42"/>
                    </a:cubicBezTo>
                    <a:cubicBezTo>
                      <a:pt x="58" y="42"/>
                      <a:pt x="58" y="41"/>
                      <a:pt x="58" y="41"/>
                    </a:cubicBezTo>
                    <a:cubicBezTo>
                      <a:pt x="58" y="41"/>
                      <a:pt x="57" y="40"/>
                      <a:pt x="57" y="40"/>
                    </a:cubicBezTo>
                    <a:cubicBezTo>
                      <a:pt x="57" y="40"/>
                      <a:pt x="57" y="40"/>
                      <a:pt x="56" y="39"/>
                    </a:cubicBezTo>
                    <a:cubicBezTo>
                      <a:pt x="56" y="39"/>
                      <a:pt x="55" y="39"/>
                      <a:pt x="55" y="39"/>
                    </a:cubicBezTo>
                    <a:cubicBezTo>
                      <a:pt x="55" y="39"/>
                      <a:pt x="55" y="39"/>
                      <a:pt x="55" y="40"/>
                    </a:cubicBezTo>
                    <a:cubicBezTo>
                      <a:pt x="55" y="40"/>
                      <a:pt x="54" y="41"/>
                      <a:pt x="54" y="41"/>
                    </a:cubicBezTo>
                    <a:cubicBezTo>
                      <a:pt x="53" y="42"/>
                      <a:pt x="53" y="43"/>
                      <a:pt x="52" y="43"/>
                    </a:cubicBezTo>
                    <a:cubicBezTo>
                      <a:pt x="51" y="43"/>
                      <a:pt x="49" y="43"/>
                      <a:pt x="46" y="43"/>
                    </a:cubicBezTo>
                    <a:cubicBezTo>
                      <a:pt x="43" y="42"/>
                      <a:pt x="39" y="41"/>
                      <a:pt x="38" y="41"/>
                    </a:cubicBezTo>
                    <a:cubicBezTo>
                      <a:pt x="36" y="41"/>
                      <a:pt x="36" y="40"/>
                      <a:pt x="36" y="39"/>
                    </a:cubicBezTo>
                    <a:cubicBezTo>
                      <a:pt x="36" y="39"/>
                      <a:pt x="36" y="39"/>
                      <a:pt x="36" y="39"/>
                    </a:cubicBezTo>
                    <a:cubicBezTo>
                      <a:pt x="36" y="39"/>
                      <a:pt x="36" y="39"/>
                      <a:pt x="36" y="39"/>
                    </a:cubicBezTo>
                    <a:cubicBezTo>
                      <a:pt x="36" y="39"/>
                      <a:pt x="36" y="39"/>
                      <a:pt x="36" y="39"/>
                    </a:cubicBezTo>
                    <a:cubicBezTo>
                      <a:pt x="35" y="39"/>
                      <a:pt x="35" y="38"/>
                      <a:pt x="35" y="37"/>
                    </a:cubicBezTo>
                    <a:cubicBezTo>
                      <a:pt x="35" y="36"/>
                      <a:pt x="35" y="35"/>
                      <a:pt x="35" y="35"/>
                    </a:cubicBezTo>
                    <a:cubicBezTo>
                      <a:pt x="35" y="35"/>
                      <a:pt x="33" y="35"/>
                      <a:pt x="31" y="36"/>
                    </a:cubicBezTo>
                    <a:cubicBezTo>
                      <a:pt x="29" y="37"/>
                      <a:pt x="26" y="37"/>
                      <a:pt x="25" y="37"/>
                    </a:cubicBezTo>
                    <a:cubicBezTo>
                      <a:pt x="24" y="36"/>
                      <a:pt x="25" y="35"/>
                      <a:pt x="25" y="35"/>
                    </a:cubicBezTo>
                    <a:cubicBezTo>
                      <a:pt x="25" y="34"/>
                      <a:pt x="25" y="34"/>
                      <a:pt x="25" y="34"/>
                    </a:cubicBezTo>
                    <a:cubicBezTo>
                      <a:pt x="25" y="34"/>
                      <a:pt x="25" y="34"/>
                      <a:pt x="25" y="34"/>
                    </a:cubicBezTo>
                    <a:cubicBezTo>
                      <a:pt x="25" y="34"/>
                      <a:pt x="24" y="33"/>
                      <a:pt x="23" y="32"/>
                    </a:cubicBezTo>
                    <a:cubicBezTo>
                      <a:pt x="23" y="32"/>
                      <a:pt x="23" y="32"/>
                      <a:pt x="23" y="32"/>
                    </a:cubicBezTo>
                    <a:cubicBezTo>
                      <a:pt x="22" y="32"/>
                      <a:pt x="22" y="31"/>
                      <a:pt x="21" y="32"/>
                    </a:cubicBezTo>
                    <a:cubicBezTo>
                      <a:pt x="21" y="32"/>
                      <a:pt x="21" y="32"/>
                      <a:pt x="21" y="32"/>
                    </a:cubicBezTo>
                    <a:cubicBezTo>
                      <a:pt x="21" y="32"/>
                      <a:pt x="21" y="32"/>
                      <a:pt x="20" y="32"/>
                    </a:cubicBezTo>
                    <a:cubicBezTo>
                      <a:pt x="21" y="33"/>
                      <a:pt x="21" y="34"/>
                      <a:pt x="21" y="34"/>
                    </a:cubicBezTo>
                    <a:cubicBezTo>
                      <a:pt x="21" y="34"/>
                      <a:pt x="21" y="39"/>
                      <a:pt x="22" y="43"/>
                    </a:cubicBezTo>
                    <a:cubicBezTo>
                      <a:pt x="22" y="45"/>
                      <a:pt x="22" y="47"/>
                      <a:pt x="22" y="47"/>
                    </a:cubicBezTo>
                    <a:cubicBezTo>
                      <a:pt x="22" y="47"/>
                      <a:pt x="22" y="48"/>
                      <a:pt x="22" y="49"/>
                    </a:cubicBezTo>
                    <a:cubicBezTo>
                      <a:pt x="21" y="50"/>
                      <a:pt x="20" y="52"/>
                      <a:pt x="20" y="52"/>
                    </a:cubicBezTo>
                    <a:cubicBezTo>
                      <a:pt x="20" y="53"/>
                      <a:pt x="20" y="53"/>
                      <a:pt x="21" y="54"/>
                    </a:cubicBezTo>
                    <a:cubicBezTo>
                      <a:pt x="21" y="54"/>
                      <a:pt x="21" y="55"/>
                      <a:pt x="21" y="55"/>
                    </a:cubicBezTo>
                    <a:cubicBezTo>
                      <a:pt x="21" y="56"/>
                      <a:pt x="21" y="56"/>
                      <a:pt x="20" y="56"/>
                    </a:cubicBezTo>
                    <a:cubicBezTo>
                      <a:pt x="18" y="56"/>
                      <a:pt x="15" y="56"/>
                      <a:pt x="12" y="55"/>
                    </a:cubicBezTo>
                    <a:cubicBezTo>
                      <a:pt x="6" y="55"/>
                      <a:pt x="0" y="55"/>
                      <a:pt x="0" y="55"/>
                    </a:cubicBezTo>
                    <a:cubicBezTo>
                      <a:pt x="0" y="55"/>
                      <a:pt x="0" y="56"/>
                      <a:pt x="0" y="56"/>
                    </a:cubicBezTo>
                    <a:cubicBezTo>
                      <a:pt x="0" y="57"/>
                      <a:pt x="0" y="58"/>
                      <a:pt x="0" y="59"/>
                    </a:cubicBezTo>
                    <a:cubicBezTo>
                      <a:pt x="0" y="59"/>
                      <a:pt x="0" y="65"/>
                      <a:pt x="0" y="71"/>
                    </a:cubicBezTo>
                    <a:cubicBezTo>
                      <a:pt x="0" y="80"/>
                      <a:pt x="0" y="90"/>
                      <a:pt x="0" y="91"/>
                    </a:cubicBezTo>
                    <a:cubicBezTo>
                      <a:pt x="0" y="91"/>
                      <a:pt x="0" y="92"/>
                      <a:pt x="0" y="93"/>
                    </a:cubicBezTo>
                    <a:cubicBezTo>
                      <a:pt x="0" y="93"/>
                      <a:pt x="0" y="93"/>
                      <a:pt x="0" y="93"/>
                    </a:cubicBezTo>
                    <a:cubicBezTo>
                      <a:pt x="0" y="93"/>
                      <a:pt x="1" y="94"/>
                      <a:pt x="1" y="94"/>
                    </a:cubicBezTo>
                    <a:cubicBezTo>
                      <a:pt x="1" y="94"/>
                      <a:pt x="4" y="97"/>
                      <a:pt x="8" y="100"/>
                    </a:cubicBezTo>
                    <a:cubicBezTo>
                      <a:pt x="12" y="103"/>
                      <a:pt x="16" y="106"/>
                      <a:pt x="16" y="107"/>
                    </a:cubicBezTo>
                    <a:cubicBezTo>
                      <a:pt x="17" y="107"/>
                      <a:pt x="18" y="106"/>
                      <a:pt x="20" y="106"/>
                    </a:cubicBezTo>
                    <a:cubicBezTo>
                      <a:pt x="21" y="106"/>
                      <a:pt x="23" y="105"/>
                      <a:pt x="24" y="105"/>
                    </a:cubicBezTo>
                    <a:cubicBezTo>
                      <a:pt x="24" y="105"/>
                      <a:pt x="26" y="105"/>
                      <a:pt x="28" y="106"/>
                    </a:cubicBezTo>
                    <a:cubicBezTo>
                      <a:pt x="28" y="106"/>
                      <a:pt x="28" y="106"/>
                      <a:pt x="28" y="106"/>
                    </a:cubicBezTo>
                    <a:cubicBezTo>
                      <a:pt x="30" y="106"/>
                      <a:pt x="31" y="106"/>
                      <a:pt x="32" y="106"/>
                    </a:cubicBezTo>
                    <a:cubicBezTo>
                      <a:pt x="32" y="106"/>
                      <a:pt x="33" y="107"/>
                      <a:pt x="33" y="107"/>
                    </a:cubicBezTo>
                    <a:cubicBezTo>
                      <a:pt x="34" y="108"/>
                      <a:pt x="35" y="108"/>
                      <a:pt x="35" y="109"/>
                    </a:cubicBezTo>
                    <a:cubicBezTo>
                      <a:pt x="37" y="109"/>
                      <a:pt x="50" y="111"/>
                      <a:pt x="51" y="111"/>
                    </a:cubicBezTo>
                    <a:cubicBezTo>
                      <a:pt x="51" y="111"/>
                      <a:pt x="51" y="111"/>
                      <a:pt x="51" y="111"/>
                    </a:cubicBezTo>
                    <a:cubicBezTo>
                      <a:pt x="52" y="111"/>
                      <a:pt x="53" y="111"/>
                      <a:pt x="54" y="110"/>
                    </a:cubicBezTo>
                    <a:cubicBezTo>
                      <a:pt x="55" y="110"/>
                      <a:pt x="57" y="109"/>
                      <a:pt x="57" y="109"/>
                    </a:cubicBezTo>
                    <a:cubicBezTo>
                      <a:pt x="57" y="109"/>
                      <a:pt x="58" y="108"/>
                      <a:pt x="59" y="107"/>
                    </a:cubicBezTo>
                    <a:cubicBezTo>
                      <a:pt x="60" y="105"/>
                      <a:pt x="62" y="102"/>
                      <a:pt x="62" y="101"/>
                    </a:cubicBezTo>
                    <a:cubicBezTo>
                      <a:pt x="62" y="101"/>
                      <a:pt x="64" y="99"/>
                      <a:pt x="65" y="99"/>
                    </a:cubicBezTo>
                    <a:cubicBezTo>
                      <a:pt x="65" y="99"/>
                      <a:pt x="66" y="98"/>
                      <a:pt x="66" y="98"/>
                    </a:cubicBezTo>
                    <a:cubicBezTo>
                      <a:pt x="66" y="98"/>
                      <a:pt x="68" y="97"/>
                      <a:pt x="69" y="97"/>
                    </a:cubicBezTo>
                    <a:cubicBezTo>
                      <a:pt x="71" y="96"/>
                      <a:pt x="74" y="95"/>
                      <a:pt x="74" y="95"/>
                    </a:cubicBezTo>
                    <a:cubicBezTo>
                      <a:pt x="74" y="95"/>
                      <a:pt x="74" y="94"/>
                      <a:pt x="74" y="93"/>
                    </a:cubicBezTo>
                    <a:cubicBezTo>
                      <a:pt x="75" y="91"/>
                      <a:pt x="75" y="88"/>
                      <a:pt x="76" y="88"/>
                    </a:cubicBezTo>
                    <a:cubicBezTo>
                      <a:pt x="77" y="88"/>
                      <a:pt x="78" y="87"/>
                      <a:pt x="79" y="86"/>
                    </a:cubicBezTo>
                    <a:cubicBezTo>
                      <a:pt x="81" y="85"/>
                      <a:pt x="82" y="84"/>
                      <a:pt x="83" y="84"/>
                    </a:cubicBezTo>
                    <a:cubicBezTo>
                      <a:pt x="84" y="84"/>
                      <a:pt x="89" y="84"/>
                      <a:pt x="92" y="84"/>
                    </a:cubicBezTo>
                    <a:cubicBezTo>
                      <a:pt x="91" y="83"/>
                      <a:pt x="91" y="82"/>
                      <a:pt x="91" y="82"/>
                    </a:cubicBezTo>
                    <a:cubicBezTo>
                      <a:pt x="91" y="82"/>
                      <a:pt x="91" y="82"/>
                      <a:pt x="91" y="82"/>
                    </a:cubicBezTo>
                    <a:cubicBezTo>
                      <a:pt x="90" y="80"/>
                      <a:pt x="89" y="78"/>
                      <a:pt x="90" y="77"/>
                    </a:cubicBezTo>
                    <a:cubicBezTo>
                      <a:pt x="90" y="76"/>
                      <a:pt x="102" y="72"/>
                      <a:pt x="111" y="69"/>
                    </a:cubicBezTo>
                    <a:cubicBezTo>
                      <a:pt x="115" y="68"/>
                      <a:pt x="118" y="67"/>
                      <a:pt x="119" y="66"/>
                    </a:cubicBezTo>
                    <a:cubicBezTo>
                      <a:pt x="119" y="66"/>
                      <a:pt x="119" y="65"/>
                      <a:pt x="118" y="65"/>
                    </a:cubicBezTo>
                    <a:cubicBezTo>
                      <a:pt x="118" y="63"/>
                      <a:pt x="117" y="62"/>
                      <a:pt x="117" y="61"/>
                    </a:cubicBezTo>
                    <a:cubicBezTo>
                      <a:pt x="117" y="60"/>
                      <a:pt x="118" y="59"/>
                      <a:pt x="119" y="58"/>
                    </a:cubicBezTo>
                    <a:cubicBezTo>
                      <a:pt x="119" y="58"/>
                      <a:pt x="119" y="58"/>
                      <a:pt x="120" y="57"/>
                    </a:cubicBezTo>
                    <a:cubicBezTo>
                      <a:pt x="120" y="57"/>
                      <a:pt x="120" y="55"/>
                      <a:pt x="120" y="53"/>
                    </a:cubicBezTo>
                    <a:cubicBezTo>
                      <a:pt x="120" y="52"/>
                      <a:pt x="120" y="51"/>
                      <a:pt x="121" y="50"/>
                    </a:cubicBezTo>
                    <a:cubicBezTo>
                      <a:pt x="121" y="50"/>
                      <a:pt x="122" y="49"/>
                      <a:pt x="123" y="49"/>
                    </a:cubicBezTo>
                    <a:cubicBezTo>
                      <a:pt x="124" y="49"/>
                      <a:pt x="125" y="48"/>
                      <a:pt x="125" y="48"/>
                    </a:cubicBezTo>
                    <a:cubicBezTo>
                      <a:pt x="125" y="48"/>
                      <a:pt x="124" y="47"/>
                      <a:pt x="124" y="46"/>
                    </a:cubicBezTo>
                    <a:cubicBezTo>
                      <a:pt x="123" y="45"/>
                      <a:pt x="123" y="45"/>
                      <a:pt x="123" y="45"/>
                    </a:cubicBezTo>
                    <a:cubicBezTo>
                      <a:pt x="123" y="44"/>
                      <a:pt x="123" y="43"/>
                      <a:pt x="123" y="42"/>
                    </a:cubicBezTo>
                    <a:cubicBezTo>
                      <a:pt x="123" y="42"/>
                      <a:pt x="123" y="42"/>
                      <a:pt x="123" y="42"/>
                    </a:cubicBezTo>
                    <a:cubicBezTo>
                      <a:pt x="123" y="42"/>
                      <a:pt x="123" y="41"/>
                      <a:pt x="123" y="40"/>
                    </a:cubicBezTo>
                    <a:cubicBezTo>
                      <a:pt x="123" y="40"/>
                      <a:pt x="123" y="37"/>
                      <a:pt x="123" y="35"/>
                    </a:cubicBezTo>
                    <a:cubicBezTo>
                      <a:pt x="123" y="33"/>
                      <a:pt x="123" y="32"/>
                      <a:pt x="123" y="32"/>
                    </a:cubicBezTo>
                    <a:cubicBezTo>
                      <a:pt x="123" y="31"/>
                      <a:pt x="125" y="30"/>
                      <a:pt x="126" y="28"/>
                    </a:cubicBezTo>
                    <a:cubicBezTo>
                      <a:pt x="127" y="28"/>
                      <a:pt x="128" y="27"/>
                      <a:pt x="128" y="27"/>
                    </a:cubicBezTo>
                    <a:cubicBezTo>
                      <a:pt x="128" y="27"/>
                      <a:pt x="127" y="26"/>
                      <a:pt x="126" y="25"/>
                    </a:cubicBezTo>
                    <a:cubicBezTo>
                      <a:pt x="125" y="24"/>
                      <a:pt x="124" y="24"/>
                      <a:pt x="124" y="23"/>
                    </a:cubicBezTo>
                    <a:cubicBezTo>
                      <a:pt x="123" y="22"/>
                      <a:pt x="123" y="20"/>
                      <a:pt x="124" y="19"/>
                    </a:cubicBezTo>
                    <a:cubicBezTo>
                      <a:pt x="124" y="19"/>
                      <a:pt x="124" y="19"/>
                      <a:pt x="124" y="19"/>
                    </a:cubicBezTo>
                    <a:cubicBezTo>
                      <a:pt x="124" y="19"/>
                      <a:pt x="124" y="19"/>
                      <a:pt x="124" y="19"/>
                    </a:cubicBezTo>
                    <a:cubicBezTo>
                      <a:pt x="124" y="19"/>
                      <a:pt x="123" y="17"/>
                      <a:pt x="122" y="16"/>
                    </a:cubicBezTo>
                    <a:cubicBezTo>
                      <a:pt x="122" y="16"/>
                      <a:pt x="122" y="16"/>
                      <a:pt x="122" y="16"/>
                    </a:cubicBezTo>
                    <a:cubicBezTo>
                      <a:pt x="122" y="16"/>
                      <a:pt x="121" y="16"/>
                      <a:pt x="121" y="1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41" name="Freeform 56">
                <a:extLst>
                  <a:ext uri="{FF2B5EF4-FFF2-40B4-BE49-F238E27FC236}">
                    <a16:creationId xmlns:a16="http://schemas.microsoft.com/office/drawing/2014/main" id="{B9706B3D-714A-8649-9D35-554AFEB45B74}"/>
                  </a:ext>
                </a:extLst>
              </p:cNvPr>
              <p:cNvSpPr>
                <a:spLocks/>
              </p:cNvSpPr>
              <p:nvPr/>
            </p:nvSpPr>
            <p:spPr bwMode="auto">
              <a:xfrm>
                <a:off x="5010150" y="4138613"/>
                <a:ext cx="44450" cy="52388"/>
              </a:xfrm>
              <a:custGeom>
                <a:avLst/>
                <a:gdLst>
                  <a:gd name="T0" fmla="*/ 4 w 19"/>
                  <a:gd name="T1" fmla="*/ 22 h 23"/>
                  <a:gd name="T2" fmla="*/ 5 w 19"/>
                  <a:gd name="T3" fmla="*/ 23 h 23"/>
                  <a:gd name="T4" fmla="*/ 7 w 19"/>
                  <a:gd name="T5" fmla="*/ 23 h 23"/>
                  <a:gd name="T6" fmla="*/ 10 w 19"/>
                  <a:gd name="T7" fmla="*/ 20 h 23"/>
                  <a:gd name="T8" fmla="*/ 13 w 19"/>
                  <a:gd name="T9" fmla="*/ 18 h 23"/>
                  <a:gd name="T10" fmla="*/ 16 w 19"/>
                  <a:gd name="T11" fmla="*/ 13 h 23"/>
                  <a:gd name="T12" fmla="*/ 16 w 19"/>
                  <a:gd name="T13" fmla="*/ 11 h 23"/>
                  <a:gd name="T14" fmla="*/ 18 w 19"/>
                  <a:gd name="T15" fmla="*/ 10 h 23"/>
                  <a:gd name="T16" fmla="*/ 19 w 19"/>
                  <a:gd name="T17" fmla="*/ 10 h 23"/>
                  <a:gd name="T18" fmla="*/ 19 w 19"/>
                  <a:gd name="T19" fmla="*/ 8 h 23"/>
                  <a:gd name="T20" fmla="*/ 19 w 19"/>
                  <a:gd name="T21" fmla="*/ 7 h 23"/>
                  <a:gd name="T22" fmla="*/ 17 w 19"/>
                  <a:gd name="T23" fmla="*/ 7 h 23"/>
                  <a:gd name="T24" fmla="*/ 15 w 19"/>
                  <a:gd name="T25" fmla="*/ 7 h 23"/>
                  <a:gd name="T26" fmla="*/ 15 w 19"/>
                  <a:gd name="T27" fmla="*/ 4 h 23"/>
                  <a:gd name="T28" fmla="*/ 15 w 19"/>
                  <a:gd name="T29" fmla="*/ 4 h 23"/>
                  <a:gd name="T30" fmla="*/ 16 w 19"/>
                  <a:gd name="T31" fmla="*/ 1 h 23"/>
                  <a:gd name="T32" fmla="*/ 16 w 19"/>
                  <a:gd name="T33" fmla="*/ 1 h 23"/>
                  <a:gd name="T34" fmla="*/ 14 w 19"/>
                  <a:gd name="T35" fmla="*/ 0 h 23"/>
                  <a:gd name="T36" fmla="*/ 13 w 19"/>
                  <a:gd name="T37" fmla="*/ 1 h 23"/>
                  <a:gd name="T38" fmla="*/ 11 w 19"/>
                  <a:gd name="T39" fmla="*/ 2 h 23"/>
                  <a:gd name="T40" fmla="*/ 10 w 19"/>
                  <a:gd name="T41" fmla="*/ 1 h 23"/>
                  <a:gd name="T42" fmla="*/ 10 w 19"/>
                  <a:gd name="T43" fmla="*/ 1 h 23"/>
                  <a:gd name="T44" fmla="*/ 10 w 19"/>
                  <a:gd name="T45" fmla="*/ 1 h 23"/>
                  <a:gd name="T46" fmla="*/ 9 w 19"/>
                  <a:gd name="T47" fmla="*/ 3 h 23"/>
                  <a:gd name="T48" fmla="*/ 9 w 19"/>
                  <a:gd name="T49" fmla="*/ 5 h 23"/>
                  <a:gd name="T50" fmla="*/ 7 w 19"/>
                  <a:gd name="T51" fmla="*/ 6 h 23"/>
                  <a:gd name="T52" fmla="*/ 5 w 19"/>
                  <a:gd name="T53" fmla="*/ 6 h 23"/>
                  <a:gd name="T54" fmla="*/ 5 w 19"/>
                  <a:gd name="T55" fmla="*/ 6 h 23"/>
                  <a:gd name="T56" fmla="*/ 3 w 19"/>
                  <a:gd name="T57" fmla="*/ 4 h 23"/>
                  <a:gd name="T58" fmla="*/ 2 w 19"/>
                  <a:gd name="T59" fmla="*/ 3 h 23"/>
                  <a:gd name="T60" fmla="*/ 0 w 19"/>
                  <a:gd name="T61" fmla="*/ 3 h 23"/>
                  <a:gd name="T62" fmla="*/ 3 w 19"/>
                  <a:gd name="T63" fmla="*/ 9 h 23"/>
                  <a:gd name="T64" fmla="*/ 3 w 19"/>
                  <a:gd name="T65" fmla="*/ 12 h 23"/>
                  <a:gd name="T66" fmla="*/ 3 w 19"/>
                  <a:gd name="T67" fmla="*/ 13 h 23"/>
                  <a:gd name="T68" fmla="*/ 3 w 19"/>
                  <a:gd name="T69" fmla="*/ 16 h 23"/>
                  <a:gd name="T70" fmla="*/ 3 w 19"/>
                  <a:gd name="T71" fmla="*/ 16 h 23"/>
                  <a:gd name="T72" fmla="*/ 4 w 19"/>
                  <a:gd name="T73" fmla="*/ 19 h 23"/>
                  <a:gd name="T74" fmla="*/ 4 w 19"/>
                  <a:gd name="T75"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 h="23">
                    <a:moveTo>
                      <a:pt x="4" y="22"/>
                    </a:moveTo>
                    <a:cubicBezTo>
                      <a:pt x="5" y="22"/>
                      <a:pt x="5" y="22"/>
                      <a:pt x="5" y="23"/>
                    </a:cubicBezTo>
                    <a:cubicBezTo>
                      <a:pt x="6" y="23"/>
                      <a:pt x="6" y="23"/>
                      <a:pt x="7" y="23"/>
                    </a:cubicBezTo>
                    <a:cubicBezTo>
                      <a:pt x="7" y="22"/>
                      <a:pt x="9" y="21"/>
                      <a:pt x="10" y="20"/>
                    </a:cubicBezTo>
                    <a:cubicBezTo>
                      <a:pt x="11" y="19"/>
                      <a:pt x="12" y="19"/>
                      <a:pt x="13" y="18"/>
                    </a:cubicBezTo>
                    <a:cubicBezTo>
                      <a:pt x="14" y="18"/>
                      <a:pt x="15" y="15"/>
                      <a:pt x="16" y="13"/>
                    </a:cubicBezTo>
                    <a:cubicBezTo>
                      <a:pt x="16" y="12"/>
                      <a:pt x="16" y="12"/>
                      <a:pt x="16" y="11"/>
                    </a:cubicBezTo>
                    <a:cubicBezTo>
                      <a:pt x="17" y="10"/>
                      <a:pt x="18" y="10"/>
                      <a:pt x="18" y="10"/>
                    </a:cubicBezTo>
                    <a:cubicBezTo>
                      <a:pt x="19" y="10"/>
                      <a:pt x="19" y="10"/>
                      <a:pt x="19" y="10"/>
                    </a:cubicBezTo>
                    <a:cubicBezTo>
                      <a:pt x="19" y="10"/>
                      <a:pt x="19" y="8"/>
                      <a:pt x="19" y="8"/>
                    </a:cubicBezTo>
                    <a:cubicBezTo>
                      <a:pt x="19" y="7"/>
                      <a:pt x="19" y="7"/>
                      <a:pt x="19" y="7"/>
                    </a:cubicBezTo>
                    <a:cubicBezTo>
                      <a:pt x="19" y="7"/>
                      <a:pt x="18" y="7"/>
                      <a:pt x="17" y="7"/>
                    </a:cubicBezTo>
                    <a:cubicBezTo>
                      <a:pt x="16" y="7"/>
                      <a:pt x="15" y="7"/>
                      <a:pt x="15" y="7"/>
                    </a:cubicBezTo>
                    <a:cubicBezTo>
                      <a:pt x="15" y="6"/>
                      <a:pt x="15" y="5"/>
                      <a:pt x="15" y="4"/>
                    </a:cubicBezTo>
                    <a:cubicBezTo>
                      <a:pt x="15" y="4"/>
                      <a:pt x="15" y="4"/>
                      <a:pt x="15" y="4"/>
                    </a:cubicBezTo>
                    <a:cubicBezTo>
                      <a:pt x="15" y="3"/>
                      <a:pt x="16" y="1"/>
                      <a:pt x="16" y="1"/>
                    </a:cubicBezTo>
                    <a:cubicBezTo>
                      <a:pt x="16" y="1"/>
                      <a:pt x="16" y="1"/>
                      <a:pt x="16" y="1"/>
                    </a:cubicBezTo>
                    <a:cubicBezTo>
                      <a:pt x="15" y="0"/>
                      <a:pt x="14" y="0"/>
                      <a:pt x="14" y="0"/>
                    </a:cubicBezTo>
                    <a:cubicBezTo>
                      <a:pt x="13" y="0"/>
                      <a:pt x="13" y="0"/>
                      <a:pt x="13" y="1"/>
                    </a:cubicBezTo>
                    <a:cubicBezTo>
                      <a:pt x="12" y="1"/>
                      <a:pt x="12" y="2"/>
                      <a:pt x="11" y="2"/>
                    </a:cubicBezTo>
                    <a:cubicBezTo>
                      <a:pt x="11" y="2"/>
                      <a:pt x="10" y="2"/>
                      <a:pt x="10" y="1"/>
                    </a:cubicBezTo>
                    <a:cubicBezTo>
                      <a:pt x="10" y="1"/>
                      <a:pt x="10" y="1"/>
                      <a:pt x="10" y="1"/>
                    </a:cubicBezTo>
                    <a:cubicBezTo>
                      <a:pt x="10" y="1"/>
                      <a:pt x="10" y="1"/>
                      <a:pt x="10" y="1"/>
                    </a:cubicBezTo>
                    <a:cubicBezTo>
                      <a:pt x="10" y="1"/>
                      <a:pt x="9" y="2"/>
                      <a:pt x="9" y="3"/>
                    </a:cubicBezTo>
                    <a:cubicBezTo>
                      <a:pt x="9" y="4"/>
                      <a:pt x="9" y="4"/>
                      <a:pt x="9" y="5"/>
                    </a:cubicBezTo>
                    <a:cubicBezTo>
                      <a:pt x="8" y="5"/>
                      <a:pt x="8" y="5"/>
                      <a:pt x="7" y="6"/>
                    </a:cubicBezTo>
                    <a:cubicBezTo>
                      <a:pt x="6" y="6"/>
                      <a:pt x="5" y="6"/>
                      <a:pt x="5" y="6"/>
                    </a:cubicBezTo>
                    <a:cubicBezTo>
                      <a:pt x="5" y="6"/>
                      <a:pt x="5" y="6"/>
                      <a:pt x="5" y="6"/>
                    </a:cubicBezTo>
                    <a:cubicBezTo>
                      <a:pt x="4" y="5"/>
                      <a:pt x="4" y="5"/>
                      <a:pt x="3" y="4"/>
                    </a:cubicBezTo>
                    <a:cubicBezTo>
                      <a:pt x="3" y="4"/>
                      <a:pt x="2" y="3"/>
                      <a:pt x="2" y="3"/>
                    </a:cubicBezTo>
                    <a:cubicBezTo>
                      <a:pt x="1" y="3"/>
                      <a:pt x="0" y="3"/>
                      <a:pt x="0" y="3"/>
                    </a:cubicBezTo>
                    <a:cubicBezTo>
                      <a:pt x="1" y="5"/>
                      <a:pt x="3" y="7"/>
                      <a:pt x="3" y="9"/>
                    </a:cubicBezTo>
                    <a:cubicBezTo>
                      <a:pt x="3" y="10"/>
                      <a:pt x="3" y="11"/>
                      <a:pt x="3" y="12"/>
                    </a:cubicBezTo>
                    <a:cubicBezTo>
                      <a:pt x="3" y="12"/>
                      <a:pt x="3" y="13"/>
                      <a:pt x="3" y="13"/>
                    </a:cubicBezTo>
                    <a:cubicBezTo>
                      <a:pt x="3" y="13"/>
                      <a:pt x="3" y="15"/>
                      <a:pt x="3" y="16"/>
                    </a:cubicBezTo>
                    <a:cubicBezTo>
                      <a:pt x="3" y="16"/>
                      <a:pt x="3" y="16"/>
                      <a:pt x="3" y="16"/>
                    </a:cubicBezTo>
                    <a:cubicBezTo>
                      <a:pt x="4" y="17"/>
                      <a:pt x="4" y="18"/>
                      <a:pt x="4" y="19"/>
                    </a:cubicBezTo>
                    <a:cubicBezTo>
                      <a:pt x="4" y="21"/>
                      <a:pt x="4" y="22"/>
                      <a:pt x="4" y="2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42" name="Freeform 57">
                <a:extLst>
                  <a:ext uri="{FF2B5EF4-FFF2-40B4-BE49-F238E27FC236}">
                    <a16:creationId xmlns:a16="http://schemas.microsoft.com/office/drawing/2014/main" id="{93F80C23-CC95-AC4F-9B39-3F8DB0F32FC0}"/>
                  </a:ext>
                </a:extLst>
              </p:cNvPr>
              <p:cNvSpPr>
                <a:spLocks/>
              </p:cNvSpPr>
              <p:nvPr/>
            </p:nvSpPr>
            <p:spPr bwMode="auto">
              <a:xfrm>
                <a:off x="5006975" y="4108450"/>
                <a:ext cx="47625" cy="41275"/>
              </a:xfrm>
              <a:custGeom>
                <a:avLst/>
                <a:gdLst>
                  <a:gd name="T0" fmla="*/ 19 w 21"/>
                  <a:gd name="T1" fmla="*/ 13 h 18"/>
                  <a:gd name="T2" fmla="*/ 19 w 21"/>
                  <a:gd name="T3" fmla="*/ 13 h 18"/>
                  <a:gd name="T4" fmla="*/ 21 w 21"/>
                  <a:gd name="T5" fmla="*/ 12 h 18"/>
                  <a:gd name="T6" fmla="*/ 21 w 21"/>
                  <a:gd name="T7" fmla="*/ 12 h 18"/>
                  <a:gd name="T8" fmla="*/ 21 w 21"/>
                  <a:gd name="T9" fmla="*/ 8 h 18"/>
                  <a:gd name="T10" fmla="*/ 21 w 21"/>
                  <a:gd name="T11" fmla="*/ 5 h 18"/>
                  <a:gd name="T12" fmla="*/ 21 w 21"/>
                  <a:gd name="T13" fmla="*/ 5 h 18"/>
                  <a:gd name="T14" fmla="*/ 21 w 21"/>
                  <a:gd name="T15" fmla="*/ 5 h 18"/>
                  <a:gd name="T16" fmla="*/ 21 w 21"/>
                  <a:gd name="T17" fmla="*/ 5 h 18"/>
                  <a:gd name="T18" fmla="*/ 18 w 21"/>
                  <a:gd name="T19" fmla="*/ 2 h 18"/>
                  <a:gd name="T20" fmla="*/ 17 w 21"/>
                  <a:gd name="T21" fmla="*/ 0 h 18"/>
                  <a:gd name="T22" fmla="*/ 15 w 21"/>
                  <a:gd name="T23" fmla="*/ 2 h 18"/>
                  <a:gd name="T24" fmla="*/ 13 w 21"/>
                  <a:gd name="T25" fmla="*/ 3 h 18"/>
                  <a:gd name="T26" fmla="*/ 11 w 21"/>
                  <a:gd name="T27" fmla="*/ 2 h 18"/>
                  <a:gd name="T28" fmla="*/ 10 w 21"/>
                  <a:gd name="T29" fmla="*/ 2 h 18"/>
                  <a:gd name="T30" fmla="*/ 9 w 21"/>
                  <a:gd name="T31" fmla="*/ 2 h 18"/>
                  <a:gd name="T32" fmla="*/ 8 w 21"/>
                  <a:gd name="T33" fmla="*/ 3 h 18"/>
                  <a:gd name="T34" fmla="*/ 8 w 21"/>
                  <a:gd name="T35" fmla="*/ 3 h 18"/>
                  <a:gd name="T36" fmla="*/ 6 w 21"/>
                  <a:gd name="T37" fmla="*/ 4 h 18"/>
                  <a:gd name="T38" fmla="*/ 4 w 21"/>
                  <a:gd name="T39" fmla="*/ 6 h 18"/>
                  <a:gd name="T40" fmla="*/ 4 w 21"/>
                  <a:gd name="T41" fmla="*/ 9 h 18"/>
                  <a:gd name="T42" fmla="*/ 3 w 21"/>
                  <a:gd name="T43" fmla="*/ 11 h 18"/>
                  <a:gd name="T44" fmla="*/ 3 w 21"/>
                  <a:gd name="T45" fmla="*/ 11 h 18"/>
                  <a:gd name="T46" fmla="*/ 1 w 21"/>
                  <a:gd name="T47" fmla="*/ 14 h 18"/>
                  <a:gd name="T48" fmla="*/ 0 w 21"/>
                  <a:gd name="T49" fmla="*/ 14 h 18"/>
                  <a:gd name="T50" fmla="*/ 1 w 21"/>
                  <a:gd name="T51" fmla="*/ 15 h 18"/>
                  <a:gd name="T52" fmla="*/ 4 w 21"/>
                  <a:gd name="T53" fmla="*/ 15 h 18"/>
                  <a:gd name="T54" fmla="*/ 6 w 21"/>
                  <a:gd name="T55" fmla="*/ 17 h 18"/>
                  <a:gd name="T56" fmla="*/ 7 w 21"/>
                  <a:gd name="T57" fmla="*/ 18 h 18"/>
                  <a:gd name="T58" fmla="*/ 7 w 21"/>
                  <a:gd name="T59" fmla="*/ 18 h 18"/>
                  <a:gd name="T60" fmla="*/ 9 w 21"/>
                  <a:gd name="T61" fmla="*/ 18 h 18"/>
                  <a:gd name="T62" fmla="*/ 10 w 21"/>
                  <a:gd name="T63" fmla="*/ 17 h 18"/>
                  <a:gd name="T64" fmla="*/ 10 w 21"/>
                  <a:gd name="T65" fmla="*/ 16 h 18"/>
                  <a:gd name="T66" fmla="*/ 11 w 21"/>
                  <a:gd name="T67" fmla="*/ 13 h 18"/>
                  <a:gd name="T68" fmla="*/ 13 w 21"/>
                  <a:gd name="T69" fmla="*/ 13 h 18"/>
                  <a:gd name="T70" fmla="*/ 13 w 21"/>
                  <a:gd name="T71" fmla="*/ 13 h 18"/>
                  <a:gd name="T72" fmla="*/ 13 w 21"/>
                  <a:gd name="T73" fmla="*/ 14 h 18"/>
                  <a:gd name="T74" fmla="*/ 14 w 21"/>
                  <a:gd name="T75" fmla="*/ 13 h 18"/>
                  <a:gd name="T76" fmla="*/ 15 w 21"/>
                  <a:gd name="T77" fmla="*/ 12 h 18"/>
                  <a:gd name="T78" fmla="*/ 18 w 21"/>
                  <a:gd name="T79" fmla="*/ 13 h 18"/>
                  <a:gd name="T80" fmla="*/ 19 w 21"/>
                  <a:gd name="T81"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18">
                    <a:moveTo>
                      <a:pt x="19" y="13"/>
                    </a:moveTo>
                    <a:cubicBezTo>
                      <a:pt x="19" y="13"/>
                      <a:pt x="19" y="13"/>
                      <a:pt x="19" y="13"/>
                    </a:cubicBezTo>
                    <a:cubicBezTo>
                      <a:pt x="20" y="12"/>
                      <a:pt x="21" y="12"/>
                      <a:pt x="21" y="12"/>
                    </a:cubicBezTo>
                    <a:cubicBezTo>
                      <a:pt x="21" y="12"/>
                      <a:pt x="21" y="12"/>
                      <a:pt x="21" y="12"/>
                    </a:cubicBezTo>
                    <a:cubicBezTo>
                      <a:pt x="21" y="12"/>
                      <a:pt x="21" y="9"/>
                      <a:pt x="21" y="8"/>
                    </a:cubicBezTo>
                    <a:cubicBezTo>
                      <a:pt x="21" y="6"/>
                      <a:pt x="21" y="6"/>
                      <a:pt x="21" y="5"/>
                    </a:cubicBezTo>
                    <a:cubicBezTo>
                      <a:pt x="21" y="5"/>
                      <a:pt x="21" y="5"/>
                      <a:pt x="21" y="5"/>
                    </a:cubicBezTo>
                    <a:cubicBezTo>
                      <a:pt x="21" y="5"/>
                      <a:pt x="21" y="5"/>
                      <a:pt x="21" y="5"/>
                    </a:cubicBezTo>
                    <a:cubicBezTo>
                      <a:pt x="21" y="5"/>
                      <a:pt x="21" y="5"/>
                      <a:pt x="21" y="5"/>
                    </a:cubicBezTo>
                    <a:cubicBezTo>
                      <a:pt x="21" y="5"/>
                      <a:pt x="20" y="3"/>
                      <a:pt x="18" y="2"/>
                    </a:cubicBezTo>
                    <a:cubicBezTo>
                      <a:pt x="17" y="1"/>
                      <a:pt x="17" y="0"/>
                      <a:pt x="17" y="0"/>
                    </a:cubicBezTo>
                    <a:cubicBezTo>
                      <a:pt x="16" y="0"/>
                      <a:pt x="16" y="1"/>
                      <a:pt x="15" y="2"/>
                    </a:cubicBezTo>
                    <a:cubicBezTo>
                      <a:pt x="14" y="2"/>
                      <a:pt x="14" y="3"/>
                      <a:pt x="13" y="3"/>
                    </a:cubicBezTo>
                    <a:cubicBezTo>
                      <a:pt x="13" y="4"/>
                      <a:pt x="11" y="3"/>
                      <a:pt x="11" y="2"/>
                    </a:cubicBezTo>
                    <a:cubicBezTo>
                      <a:pt x="10" y="2"/>
                      <a:pt x="10" y="2"/>
                      <a:pt x="10" y="2"/>
                    </a:cubicBezTo>
                    <a:cubicBezTo>
                      <a:pt x="10" y="2"/>
                      <a:pt x="10" y="2"/>
                      <a:pt x="9" y="2"/>
                    </a:cubicBezTo>
                    <a:cubicBezTo>
                      <a:pt x="9" y="3"/>
                      <a:pt x="8" y="3"/>
                      <a:pt x="8" y="3"/>
                    </a:cubicBezTo>
                    <a:cubicBezTo>
                      <a:pt x="8" y="3"/>
                      <a:pt x="8" y="3"/>
                      <a:pt x="8" y="3"/>
                    </a:cubicBezTo>
                    <a:cubicBezTo>
                      <a:pt x="7" y="3"/>
                      <a:pt x="6" y="4"/>
                      <a:pt x="6" y="4"/>
                    </a:cubicBezTo>
                    <a:cubicBezTo>
                      <a:pt x="5" y="5"/>
                      <a:pt x="4" y="6"/>
                      <a:pt x="4" y="6"/>
                    </a:cubicBezTo>
                    <a:cubicBezTo>
                      <a:pt x="4" y="7"/>
                      <a:pt x="4" y="8"/>
                      <a:pt x="4" y="9"/>
                    </a:cubicBezTo>
                    <a:cubicBezTo>
                      <a:pt x="4" y="10"/>
                      <a:pt x="4" y="11"/>
                      <a:pt x="3" y="11"/>
                    </a:cubicBezTo>
                    <a:cubicBezTo>
                      <a:pt x="3" y="11"/>
                      <a:pt x="3" y="11"/>
                      <a:pt x="3" y="11"/>
                    </a:cubicBezTo>
                    <a:cubicBezTo>
                      <a:pt x="3" y="12"/>
                      <a:pt x="2" y="13"/>
                      <a:pt x="1" y="14"/>
                    </a:cubicBezTo>
                    <a:cubicBezTo>
                      <a:pt x="1" y="14"/>
                      <a:pt x="0" y="14"/>
                      <a:pt x="0" y="14"/>
                    </a:cubicBezTo>
                    <a:cubicBezTo>
                      <a:pt x="0" y="15"/>
                      <a:pt x="1" y="15"/>
                      <a:pt x="1" y="15"/>
                    </a:cubicBezTo>
                    <a:cubicBezTo>
                      <a:pt x="2" y="15"/>
                      <a:pt x="3" y="15"/>
                      <a:pt x="4" y="15"/>
                    </a:cubicBezTo>
                    <a:cubicBezTo>
                      <a:pt x="5" y="16"/>
                      <a:pt x="6" y="16"/>
                      <a:pt x="6" y="17"/>
                    </a:cubicBezTo>
                    <a:cubicBezTo>
                      <a:pt x="7" y="17"/>
                      <a:pt x="7" y="18"/>
                      <a:pt x="7" y="18"/>
                    </a:cubicBezTo>
                    <a:cubicBezTo>
                      <a:pt x="7" y="18"/>
                      <a:pt x="7" y="18"/>
                      <a:pt x="7" y="18"/>
                    </a:cubicBezTo>
                    <a:cubicBezTo>
                      <a:pt x="8" y="18"/>
                      <a:pt x="8" y="18"/>
                      <a:pt x="9" y="18"/>
                    </a:cubicBezTo>
                    <a:cubicBezTo>
                      <a:pt x="9" y="18"/>
                      <a:pt x="10" y="17"/>
                      <a:pt x="10" y="17"/>
                    </a:cubicBezTo>
                    <a:cubicBezTo>
                      <a:pt x="10" y="17"/>
                      <a:pt x="10" y="16"/>
                      <a:pt x="10" y="16"/>
                    </a:cubicBezTo>
                    <a:cubicBezTo>
                      <a:pt x="10" y="15"/>
                      <a:pt x="11" y="13"/>
                      <a:pt x="11" y="13"/>
                    </a:cubicBezTo>
                    <a:cubicBezTo>
                      <a:pt x="12" y="13"/>
                      <a:pt x="12" y="13"/>
                      <a:pt x="13" y="13"/>
                    </a:cubicBezTo>
                    <a:cubicBezTo>
                      <a:pt x="13" y="13"/>
                      <a:pt x="13" y="13"/>
                      <a:pt x="13" y="13"/>
                    </a:cubicBezTo>
                    <a:cubicBezTo>
                      <a:pt x="13" y="14"/>
                      <a:pt x="13" y="14"/>
                      <a:pt x="13" y="14"/>
                    </a:cubicBezTo>
                    <a:cubicBezTo>
                      <a:pt x="13" y="14"/>
                      <a:pt x="14" y="13"/>
                      <a:pt x="14" y="13"/>
                    </a:cubicBezTo>
                    <a:cubicBezTo>
                      <a:pt x="14" y="13"/>
                      <a:pt x="15" y="12"/>
                      <a:pt x="15" y="12"/>
                    </a:cubicBezTo>
                    <a:cubicBezTo>
                      <a:pt x="16" y="12"/>
                      <a:pt x="17" y="12"/>
                      <a:pt x="18" y="13"/>
                    </a:cubicBezTo>
                    <a:cubicBezTo>
                      <a:pt x="19" y="13"/>
                      <a:pt x="19" y="13"/>
                      <a:pt x="19" y="1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43" name="Freeform 58">
                <a:extLst>
                  <a:ext uri="{FF2B5EF4-FFF2-40B4-BE49-F238E27FC236}">
                    <a16:creationId xmlns:a16="http://schemas.microsoft.com/office/drawing/2014/main" id="{D867547B-BC99-BE40-8EAC-8053A3E9DB96}"/>
                  </a:ext>
                </a:extLst>
              </p:cNvPr>
              <p:cNvSpPr>
                <a:spLocks/>
              </p:cNvSpPr>
              <p:nvPr/>
            </p:nvSpPr>
            <p:spPr bwMode="auto">
              <a:xfrm>
                <a:off x="5370512" y="4384675"/>
                <a:ext cx="185738" cy="361950"/>
              </a:xfrm>
              <a:custGeom>
                <a:avLst/>
                <a:gdLst>
                  <a:gd name="T0" fmla="*/ 12 w 81"/>
                  <a:gd name="T1" fmla="*/ 57 h 157"/>
                  <a:gd name="T2" fmla="*/ 9 w 81"/>
                  <a:gd name="T3" fmla="*/ 68 h 157"/>
                  <a:gd name="T4" fmla="*/ 13 w 81"/>
                  <a:gd name="T5" fmla="*/ 83 h 157"/>
                  <a:gd name="T6" fmla="*/ 13 w 81"/>
                  <a:gd name="T7" fmla="*/ 93 h 157"/>
                  <a:gd name="T8" fmla="*/ 7 w 81"/>
                  <a:gd name="T9" fmla="*/ 104 h 157"/>
                  <a:gd name="T10" fmla="*/ 3 w 81"/>
                  <a:gd name="T11" fmla="*/ 112 h 157"/>
                  <a:gd name="T12" fmla="*/ 2 w 81"/>
                  <a:gd name="T13" fmla="*/ 123 h 157"/>
                  <a:gd name="T14" fmla="*/ 6 w 81"/>
                  <a:gd name="T15" fmla="*/ 133 h 157"/>
                  <a:gd name="T16" fmla="*/ 5 w 81"/>
                  <a:gd name="T17" fmla="*/ 142 h 157"/>
                  <a:gd name="T18" fmla="*/ 15 w 81"/>
                  <a:gd name="T19" fmla="*/ 153 h 157"/>
                  <a:gd name="T20" fmla="*/ 25 w 81"/>
                  <a:gd name="T21" fmla="*/ 156 h 157"/>
                  <a:gd name="T22" fmla="*/ 34 w 81"/>
                  <a:gd name="T23" fmla="*/ 152 h 157"/>
                  <a:gd name="T24" fmla="*/ 44 w 81"/>
                  <a:gd name="T25" fmla="*/ 146 h 157"/>
                  <a:gd name="T26" fmla="*/ 50 w 81"/>
                  <a:gd name="T27" fmla="*/ 128 h 157"/>
                  <a:gd name="T28" fmla="*/ 61 w 81"/>
                  <a:gd name="T29" fmla="*/ 93 h 157"/>
                  <a:gd name="T30" fmla="*/ 70 w 81"/>
                  <a:gd name="T31" fmla="*/ 63 h 157"/>
                  <a:gd name="T32" fmla="*/ 73 w 81"/>
                  <a:gd name="T33" fmla="*/ 55 h 157"/>
                  <a:gd name="T34" fmla="*/ 73 w 81"/>
                  <a:gd name="T35" fmla="*/ 49 h 157"/>
                  <a:gd name="T36" fmla="*/ 72 w 81"/>
                  <a:gd name="T37" fmla="*/ 42 h 157"/>
                  <a:gd name="T38" fmla="*/ 74 w 81"/>
                  <a:gd name="T39" fmla="*/ 39 h 157"/>
                  <a:gd name="T40" fmla="*/ 78 w 81"/>
                  <a:gd name="T41" fmla="*/ 45 h 157"/>
                  <a:gd name="T42" fmla="*/ 81 w 81"/>
                  <a:gd name="T43" fmla="*/ 38 h 157"/>
                  <a:gd name="T44" fmla="*/ 77 w 81"/>
                  <a:gd name="T45" fmla="*/ 21 h 157"/>
                  <a:gd name="T46" fmla="*/ 70 w 81"/>
                  <a:gd name="T47" fmla="*/ 8 h 157"/>
                  <a:gd name="T48" fmla="*/ 66 w 81"/>
                  <a:gd name="T49" fmla="*/ 5 h 157"/>
                  <a:gd name="T50" fmla="*/ 67 w 81"/>
                  <a:gd name="T51" fmla="*/ 0 h 157"/>
                  <a:gd name="T52" fmla="*/ 62 w 81"/>
                  <a:gd name="T53" fmla="*/ 5 h 157"/>
                  <a:gd name="T54" fmla="*/ 64 w 81"/>
                  <a:gd name="T55" fmla="*/ 11 h 157"/>
                  <a:gd name="T56" fmla="*/ 59 w 81"/>
                  <a:gd name="T57" fmla="*/ 16 h 157"/>
                  <a:gd name="T58" fmla="*/ 57 w 81"/>
                  <a:gd name="T59" fmla="*/ 19 h 157"/>
                  <a:gd name="T60" fmla="*/ 55 w 81"/>
                  <a:gd name="T61" fmla="*/ 19 h 157"/>
                  <a:gd name="T62" fmla="*/ 53 w 81"/>
                  <a:gd name="T63" fmla="*/ 22 h 157"/>
                  <a:gd name="T64" fmla="*/ 51 w 81"/>
                  <a:gd name="T65" fmla="*/ 26 h 157"/>
                  <a:gd name="T66" fmla="*/ 53 w 81"/>
                  <a:gd name="T67" fmla="*/ 29 h 157"/>
                  <a:gd name="T68" fmla="*/ 51 w 81"/>
                  <a:gd name="T69" fmla="*/ 31 h 157"/>
                  <a:gd name="T70" fmla="*/ 47 w 81"/>
                  <a:gd name="T71" fmla="*/ 35 h 157"/>
                  <a:gd name="T72" fmla="*/ 45 w 81"/>
                  <a:gd name="T73" fmla="*/ 31 h 157"/>
                  <a:gd name="T74" fmla="*/ 44 w 81"/>
                  <a:gd name="T75" fmla="*/ 39 h 157"/>
                  <a:gd name="T76" fmla="*/ 41 w 81"/>
                  <a:gd name="T77" fmla="*/ 38 h 157"/>
                  <a:gd name="T78" fmla="*/ 35 w 81"/>
                  <a:gd name="T79" fmla="*/ 41 h 157"/>
                  <a:gd name="T80" fmla="*/ 36 w 81"/>
                  <a:gd name="T81" fmla="*/ 46 h 157"/>
                  <a:gd name="T82" fmla="*/ 32 w 81"/>
                  <a:gd name="T83" fmla="*/ 43 h 157"/>
                  <a:gd name="T84" fmla="*/ 26 w 81"/>
                  <a:gd name="T85" fmla="*/ 44 h 157"/>
                  <a:gd name="T86" fmla="*/ 22 w 81"/>
                  <a:gd name="T87" fmla="*/ 45 h 157"/>
                  <a:gd name="T88" fmla="*/ 14 w 81"/>
                  <a:gd name="T89" fmla="*/ 4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1" h="157">
                    <a:moveTo>
                      <a:pt x="14" y="49"/>
                    </a:moveTo>
                    <a:cubicBezTo>
                      <a:pt x="13" y="52"/>
                      <a:pt x="13" y="55"/>
                      <a:pt x="12" y="57"/>
                    </a:cubicBezTo>
                    <a:cubicBezTo>
                      <a:pt x="11" y="59"/>
                      <a:pt x="8" y="61"/>
                      <a:pt x="8" y="63"/>
                    </a:cubicBezTo>
                    <a:cubicBezTo>
                      <a:pt x="8" y="64"/>
                      <a:pt x="8" y="65"/>
                      <a:pt x="9" y="68"/>
                    </a:cubicBezTo>
                    <a:cubicBezTo>
                      <a:pt x="10" y="71"/>
                      <a:pt x="11" y="73"/>
                      <a:pt x="11" y="76"/>
                    </a:cubicBezTo>
                    <a:cubicBezTo>
                      <a:pt x="11" y="80"/>
                      <a:pt x="12" y="81"/>
                      <a:pt x="13" y="83"/>
                    </a:cubicBezTo>
                    <a:cubicBezTo>
                      <a:pt x="14" y="84"/>
                      <a:pt x="15" y="85"/>
                      <a:pt x="14" y="87"/>
                    </a:cubicBezTo>
                    <a:cubicBezTo>
                      <a:pt x="14" y="88"/>
                      <a:pt x="14" y="91"/>
                      <a:pt x="13" y="93"/>
                    </a:cubicBezTo>
                    <a:cubicBezTo>
                      <a:pt x="11" y="96"/>
                      <a:pt x="9" y="97"/>
                      <a:pt x="8" y="99"/>
                    </a:cubicBezTo>
                    <a:cubicBezTo>
                      <a:pt x="7" y="101"/>
                      <a:pt x="8" y="102"/>
                      <a:pt x="7" y="104"/>
                    </a:cubicBezTo>
                    <a:cubicBezTo>
                      <a:pt x="7" y="106"/>
                      <a:pt x="4" y="105"/>
                      <a:pt x="4" y="107"/>
                    </a:cubicBezTo>
                    <a:cubicBezTo>
                      <a:pt x="3" y="109"/>
                      <a:pt x="4" y="109"/>
                      <a:pt x="3" y="112"/>
                    </a:cubicBezTo>
                    <a:cubicBezTo>
                      <a:pt x="1" y="114"/>
                      <a:pt x="0" y="114"/>
                      <a:pt x="0" y="117"/>
                    </a:cubicBezTo>
                    <a:cubicBezTo>
                      <a:pt x="0" y="120"/>
                      <a:pt x="2" y="121"/>
                      <a:pt x="2" y="123"/>
                    </a:cubicBezTo>
                    <a:cubicBezTo>
                      <a:pt x="2" y="125"/>
                      <a:pt x="3" y="127"/>
                      <a:pt x="4" y="129"/>
                    </a:cubicBezTo>
                    <a:cubicBezTo>
                      <a:pt x="5" y="131"/>
                      <a:pt x="7" y="132"/>
                      <a:pt x="6" y="133"/>
                    </a:cubicBezTo>
                    <a:cubicBezTo>
                      <a:pt x="5" y="134"/>
                      <a:pt x="5" y="135"/>
                      <a:pt x="5" y="137"/>
                    </a:cubicBezTo>
                    <a:cubicBezTo>
                      <a:pt x="5" y="140"/>
                      <a:pt x="5" y="141"/>
                      <a:pt x="5" y="142"/>
                    </a:cubicBezTo>
                    <a:cubicBezTo>
                      <a:pt x="6" y="143"/>
                      <a:pt x="7" y="148"/>
                      <a:pt x="9" y="150"/>
                    </a:cubicBezTo>
                    <a:cubicBezTo>
                      <a:pt x="11" y="151"/>
                      <a:pt x="13" y="151"/>
                      <a:pt x="15" y="153"/>
                    </a:cubicBezTo>
                    <a:cubicBezTo>
                      <a:pt x="17" y="154"/>
                      <a:pt x="19" y="156"/>
                      <a:pt x="21" y="156"/>
                    </a:cubicBezTo>
                    <a:cubicBezTo>
                      <a:pt x="22" y="157"/>
                      <a:pt x="23" y="157"/>
                      <a:pt x="25" y="156"/>
                    </a:cubicBezTo>
                    <a:cubicBezTo>
                      <a:pt x="27" y="156"/>
                      <a:pt x="27" y="155"/>
                      <a:pt x="29" y="154"/>
                    </a:cubicBezTo>
                    <a:cubicBezTo>
                      <a:pt x="30" y="154"/>
                      <a:pt x="32" y="152"/>
                      <a:pt x="34" y="152"/>
                    </a:cubicBezTo>
                    <a:cubicBezTo>
                      <a:pt x="36" y="151"/>
                      <a:pt x="40" y="152"/>
                      <a:pt x="41" y="150"/>
                    </a:cubicBezTo>
                    <a:cubicBezTo>
                      <a:pt x="43" y="149"/>
                      <a:pt x="43" y="149"/>
                      <a:pt x="44" y="146"/>
                    </a:cubicBezTo>
                    <a:cubicBezTo>
                      <a:pt x="45" y="143"/>
                      <a:pt x="48" y="143"/>
                      <a:pt x="48" y="139"/>
                    </a:cubicBezTo>
                    <a:cubicBezTo>
                      <a:pt x="48" y="134"/>
                      <a:pt x="49" y="131"/>
                      <a:pt x="50" y="128"/>
                    </a:cubicBezTo>
                    <a:cubicBezTo>
                      <a:pt x="52" y="125"/>
                      <a:pt x="54" y="118"/>
                      <a:pt x="55" y="115"/>
                    </a:cubicBezTo>
                    <a:cubicBezTo>
                      <a:pt x="55" y="111"/>
                      <a:pt x="61" y="95"/>
                      <a:pt x="61" y="93"/>
                    </a:cubicBezTo>
                    <a:cubicBezTo>
                      <a:pt x="62" y="90"/>
                      <a:pt x="65" y="80"/>
                      <a:pt x="66" y="76"/>
                    </a:cubicBezTo>
                    <a:cubicBezTo>
                      <a:pt x="66" y="72"/>
                      <a:pt x="70" y="65"/>
                      <a:pt x="70" y="63"/>
                    </a:cubicBezTo>
                    <a:cubicBezTo>
                      <a:pt x="70" y="62"/>
                      <a:pt x="67" y="62"/>
                      <a:pt x="69" y="60"/>
                    </a:cubicBezTo>
                    <a:cubicBezTo>
                      <a:pt x="71" y="58"/>
                      <a:pt x="74" y="56"/>
                      <a:pt x="73" y="55"/>
                    </a:cubicBezTo>
                    <a:cubicBezTo>
                      <a:pt x="73" y="54"/>
                      <a:pt x="72" y="54"/>
                      <a:pt x="72" y="53"/>
                    </a:cubicBezTo>
                    <a:cubicBezTo>
                      <a:pt x="73" y="52"/>
                      <a:pt x="73" y="49"/>
                      <a:pt x="73" y="49"/>
                    </a:cubicBezTo>
                    <a:cubicBezTo>
                      <a:pt x="73" y="48"/>
                      <a:pt x="72" y="48"/>
                      <a:pt x="72" y="46"/>
                    </a:cubicBezTo>
                    <a:cubicBezTo>
                      <a:pt x="72" y="45"/>
                      <a:pt x="72" y="43"/>
                      <a:pt x="72" y="42"/>
                    </a:cubicBezTo>
                    <a:cubicBezTo>
                      <a:pt x="72" y="42"/>
                      <a:pt x="71" y="40"/>
                      <a:pt x="72" y="40"/>
                    </a:cubicBezTo>
                    <a:cubicBezTo>
                      <a:pt x="72" y="39"/>
                      <a:pt x="74" y="38"/>
                      <a:pt x="74" y="39"/>
                    </a:cubicBezTo>
                    <a:cubicBezTo>
                      <a:pt x="75" y="39"/>
                      <a:pt x="75" y="43"/>
                      <a:pt x="76" y="43"/>
                    </a:cubicBezTo>
                    <a:cubicBezTo>
                      <a:pt x="76" y="44"/>
                      <a:pt x="77" y="45"/>
                      <a:pt x="78" y="45"/>
                    </a:cubicBezTo>
                    <a:cubicBezTo>
                      <a:pt x="78" y="44"/>
                      <a:pt x="79" y="44"/>
                      <a:pt x="79" y="42"/>
                    </a:cubicBezTo>
                    <a:cubicBezTo>
                      <a:pt x="80" y="41"/>
                      <a:pt x="81" y="39"/>
                      <a:pt x="81" y="38"/>
                    </a:cubicBezTo>
                    <a:cubicBezTo>
                      <a:pt x="81" y="37"/>
                      <a:pt x="80" y="31"/>
                      <a:pt x="79" y="30"/>
                    </a:cubicBezTo>
                    <a:cubicBezTo>
                      <a:pt x="79" y="28"/>
                      <a:pt x="77" y="23"/>
                      <a:pt x="77" y="21"/>
                    </a:cubicBezTo>
                    <a:cubicBezTo>
                      <a:pt x="77" y="18"/>
                      <a:pt x="75" y="13"/>
                      <a:pt x="75" y="12"/>
                    </a:cubicBezTo>
                    <a:cubicBezTo>
                      <a:pt x="74" y="12"/>
                      <a:pt x="71" y="9"/>
                      <a:pt x="70" y="8"/>
                    </a:cubicBezTo>
                    <a:cubicBezTo>
                      <a:pt x="70" y="7"/>
                      <a:pt x="69" y="6"/>
                      <a:pt x="69" y="5"/>
                    </a:cubicBezTo>
                    <a:cubicBezTo>
                      <a:pt x="68" y="5"/>
                      <a:pt x="66" y="5"/>
                      <a:pt x="66" y="5"/>
                    </a:cubicBezTo>
                    <a:cubicBezTo>
                      <a:pt x="67" y="4"/>
                      <a:pt x="68" y="3"/>
                      <a:pt x="68" y="3"/>
                    </a:cubicBezTo>
                    <a:cubicBezTo>
                      <a:pt x="68" y="2"/>
                      <a:pt x="69" y="0"/>
                      <a:pt x="67" y="0"/>
                    </a:cubicBezTo>
                    <a:cubicBezTo>
                      <a:pt x="66" y="0"/>
                      <a:pt x="64" y="2"/>
                      <a:pt x="64" y="3"/>
                    </a:cubicBezTo>
                    <a:cubicBezTo>
                      <a:pt x="63" y="4"/>
                      <a:pt x="62" y="4"/>
                      <a:pt x="62" y="5"/>
                    </a:cubicBezTo>
                    <a:cubicBezTo>
                      <a:pt x="61" y="6"/>
                      <a:pt x="62" y="8"/>
                      <a:pt x="63" y="8"/>
                    </a:cubicBezTo>
                    <a:cubicBezTo>
                      <a:pt x="64" y="9"/>
                      <a:pt x="64" y="10"/>
                      <a:pt x="64" y="11"/>
                    </a:cubicBezTo>
                    <a:cubicBezTo>
                      <a:pt x="64" y="11"/>
                      <a:pt x="63" y="15"/>
                      <a:pt x="62" y="16"/>
                    </a:cubicBezTo>
                    <a:cubicBezTo>
                      <a:pt x="61" y="16"/>
                      <a:pt x="59" y="15"/>
                      <a:pt x="59" y="16"/>
                    </a:cubicBezTo>
                    <a:cubicBezTo>
                      <a:pt x="59" y="17"/>
                      <a:pt x="60" y="18"/>
                      <a:pt x="59" y="18"/>
                    </a:cubicBezTo>
                    <a:cubicBezTo>
                      <a:pt x="58" y="18"/>
                      <a:pt x="57" y="18"/>
                      <a:pt x="57" y="19"/>
                    </a:cubicBezTo>
                    <a:cubicBezTo>
                      <a:pt x="57" y="19"/>
                      <a:pt x="57" y="20"/>
                      <a:pt x="56" y="20"/>
                    </a:cubicBezTo>
                    <a:cubicBezTo>
                      <a:pt x="56" y="21"/>
                      <a:pt x="56" y="20"/>
                      <a:pt x="55" y="19"/>
                    </a:cubicBezTo>
                    <a:cubicBezTo>
                      <a:pt x="54" y="18"/>
                      <a:pt x="53" y="17"/>
                      <a:pt x="53" y="18"/>
                    </a:cubicBezTo>
                    <a:cubicBezTo>
                      <a:pt x="52" y="19"/>
                      <a:pt x="52" y="20"/>
                      <a:pt x="53" y="22"/>
                    </a:cubicBezTo>
                    <a:cubicBezTo>
                      <a:pt x="53" y="23"/>
                      <a:pt x="53" y="26"/>
                      <a:pt x="53" y="26"/>
                    </a:cubicBezTo>
                    <a:cubicBezTo>
                      <a:pt x="52" y="26"/>
                      <a:pt x="51" y="25"/>
                      <a:pt x="51" y="26"/>
                    </a:cubicBezTo>
                    <a:cubicBezTo>
                      <a:pt x="50" y="26"/>
                      <a:pt x="50" y="28"/>
                      <a:pt x="50" y="29"/>
                    </a:cubicBezTo>
                    <a:cubicBezTo>
                      <a:pt x="51" y="29"/>
                      <a:pt x="53" y="29"/>
                      <a:pt x="53" y="29"/>
                    </a:cubicBezTo>
                    <a:cubicBezTo>
                      <a:pt x="54" y="30"/>
                      <a:pt x="54" y="31"/>
                      <a:pt x="53" y="32"/>
                    </a:cubicBezTo>
                    <a:cubicBezTo>
                      <a:pt x="52" y="32"/>
                      <a:pt x="51" y="31"/>
                      <a:pt x="51" y="31"/>
                    </a:cubicBezTo>
                    <a:cubicBezTo>
                      <a:pt x="50" y="31"/>
                      <a:pt x="49" y="32"/>
                      <a:pt x="49" y="33"/>
                    </a:cubicBezTo>
                    <a:cubicBezTo>
                      <a:pt x="48" y="34"/>
                      <a:pt x="48" y="35"/>
                      <a:pt x="47" y="35"/>
                    </a:cubicBezTo>
                    <a:cubicBezTo>
                      <a:pt x="47" y="35"/>
                      <a:pt x="48" y="31"/>
                      <a:pt x="47" y="31"/>
                    </a:cubicBezTo>
                    <a:cubicBezTo>
                      <a:pt x="47" y="31"/>
                      <a:pt x="45" y="30"/>
                      <a:pt x="45" y="31"/>
                    </a:cubicBezTo>
                    <a:cubicBezTo>
                      <a:pt x="45" y="31"/>
                      <a:pt x="45" y="34"/>
                      <a:pt x="44" y="36"/>
                    </a:cubicBezTo>
                    <a:cubicBezTo>
                      <a:pt x="44" y="37"/>
                      <a:pt x="44" y="38"/>
                      <a:pt x="44" y="39"/>
                    </a:cubicBezTo>
                    <a:cubicBezTo>
                      <a:pt x="44" y="40"/>
                      <a:pt x="42" y="41"/>
                      <a:pt x="41" y="41"/>
                    </a:cubicBezTo>
                    <a:cubicBezTo>
                      <a:pt x="41" y="41"/>
                      <a:pt x="42" y="39"/>
                      <a:pt x="41" y="38"/>
                    </a:cubicBezTo>
                    <a:cubicBezTo>
                      <a:pt x="41" y="38"/>
                      <a:pt x="40" y="37"/>
                      <a:pt x="39" y="38"/>
                    </a:cubicBezTo>
                    <a:cubicBezTo>
                      <a:pt x="39" y="38"/>
                      <a:pt x="35" y="40"/>
                      <a:pt x="35" y="41"/>
                    </a:cubicBezTo>
                    <a:cubicBezTo>
                      <a:pt x="35" y="42"/>
                      <a:pt x="35" y="43"/>
                      <a:pt x="36" y="44"/>
                    </a:cubicBezTo>
                    <a:cubicBezTo>
                      <a:pt x="36" y="44"/>
                      <a:pt x="37" y="46"/>
                      <a:pt x="36" y="46"/>
                    </a:cubicBezTo>
                    <a:cubicBezTo>
                      <a:pt x="35" y="46"/>
                      <a:pt x="32" y="47"/>
                      <a:pt x="33" y="46"/>
                    </a:cubicBezTo>
                    <a:cubicBezTo>
                      <a:pt x="33" y="45"/>
                      <a:pt x="33" y="42"/>
                      <a:pt x="32" y="43"/>
                    </a:cubicBezTo>
                    <a:cubicBezTo>
                      <a:pt x="31" y="43"/>
                      <a:pt x="30" y="44"/>
                      <a:pt x="29" y="44"/>
                    </a:cubicBezTo>
                    <a:cubicBezTo>
                      <a:pt x="28" y="43"/>
                      <a:pt x="28" y="43"/>
                      <a:pt x="26" y="44"/>
                    </a:cubicBezTo>
                    <a:cubicBezTo>
                      <a:pt x="24" y="45"/>
                      <a:pt x="23" y="47"/>
                      <a:pt x="23" y="47"/>
                    </a:cubicBezTo>
                    <a:cubicBezTo>
                      <a:pt x="22" y="47"/>
                      <a:pt x="23" y="45"/>
                      <a:pt x="22" y="45"/>
                    </a:cubicBezTo>
                    <a:cubicBezTo>
                      <a:pt x="21" y="45"/>
                      <a:pt x="20" y="47"/>
                      <a:pt x="17" y="48"/>
                    </a:cubicBezTo>
                    <a:cubicBezTo>
                      <a:pt x="15" y="48"/>
                      <a:pt x="14" y="47"/>
                      <a:pt x="14" y="49"/>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44" name="Freeform 59">
                <a:extLst>
                  <a:ext uri="{FF2B5EF4-FFF2-40B4-BE49-F238E27FC236}">
                    <a16:creationId xmlns:a16="http://schemas.microsoft.com/office/drawing/2014/main" id="{BF3A0033-FD27-F345-B0E7-F426804B193B}"/>
                  </a:ext>
                </a:extLst>
              </p:cNvPr>
              <p:cNvSpPr>
                <a:spLocks/>
              </p:cNvSpPr>
              <p:nvPr/>
            </p:nvSpPr>
            <p:spPr bwMode="auto">
              <a:xfrm>
                <a:off x="5040312" y="4348163"/>
                <a:ext cx="273050" cy="430213"/>
              </a:xfrm>
              <a:custGeom>
                <a:avLst/>
                <a:gdLst>
                  <a:gd name="T0" fmla="*/ 113 w 118"/>
                  <a:gd name="T1" fmla="*/ 3 h 187"/>
                  <a:gd name="T2" fmla="*/ 113 w 118"/>
                  <a:gd name="T3" fmla="*/ 12 h 187"/>
                  <a:gd name="T4" fmla="*/ 113 w 118"/>
                  <a:gd name="T5" fmla="*/ 27 h 187"/>
                  <a:gd name="T6" fmla="*/ 115 w 118"/>
                  <a:gd name="T7" fmla="*/ 39 h 187"/>
                  <a:gd name="T8" fmla="*/ 117 w 118"/>
                  <a:gd name="T9" fmla="*/ 44 h 187"/>
                  <a:gd name="T10" fmla="*/ 112 w 118"/>
                  <a:gd name="T11" fmla="*/ 58 h 187"/>
                  <a:gd name="T12" fmla="*/ 94 w 118"/>
                  <a:gd name="T13" fmla="*/ 73 h 187"/>
                  <a:gd name="T14" fmla="*/ 76 w 118"/>
                  <a:gd name="T15" fmla="*/ 82 h 187"/>
                  <a:gd name="T16" fmla="*/ 69 w 118"/>
                  <a:gd name="T17" fmla="*/ 93 h 187"/>
                  <a:gd name="T18" fmla="*/ 59 w 118"/>
                  <a:gd name="T19" fmla="*/ 98 h 187"/>
                  <a:gd name="T20" fmla="*/ 49 w 118"/>
                  <a:gd name="T21" fmla="*/ 113 h 187"/>
                  <a:gd name="T22" fmla="*/ 56 w 118"/>
                  <a:gd name="T23" fmla="*/ 131 h 187"/>
                  <a:gd name="T24" fmla="*/ 57 w 118"/>
                  <a:gd name="T25" fmla="*/ 140 h 187"/>
                  <a:gd name="T26" fmla="*/ 57 w 118"/>
                  <a:gd name="T27" fmla="*/ 156 h 187"/>
                  <a:gd name="T28" fmla="*/ 28 w 118"/>
                  <a:gd name="T29" fmla="*/ 172 h 187"/>
                  <a:gd name="T30" fmla="*/ 30 w 118"/>
                  <a:gd name="T31" fmla="*/ 179 h 187"/>
                  <a:gd name="T32" fmla="*/ 21 w 118"/>
                  <a:gd name="T33" fmla="*/ 185 h 187"/>
                  <a:gd name="T34" fmla="*/ 20 w 118"/>
                  <a:gd name="T35" fmla="*/ 177 h 187"/>
                  <a:gd name="T36" fmla="*/ 19 w 118"/>
                  <a:gd name="T37" fmla="*/ 176 h 187"/>
                  <a:gd name="T38" fmla="*/ 20 w 118"/>
                  <a:gd name="T39" fmla="*/ 172 h 187"/>
                  <a:gd name="T40" fmla="*/ 19 w 118"/>
                  <a:gd name="T41" fmla="*/ 153 h 187"/>
                  <a:gd name="T42" fmla="*/ 12 w 118"/>
                  <a:gd name="T43" fmla="*/ 136 h 187"/>
                  <a:gd name="T44" fmla="*/ 25 w 118"/>
                  <a:gd name="T45" fmla="*/ 122 h 187"/>
                  <a:gd name="T46" fmla="*/ 25 w 118"/>
                  <a:gd name="T47" fmla="*/ 116 h 187"/>
                  <a:gd name="T48" fmla="*/ 31 w 118"/>
                  <a:gd name="T49" fmla="*/ 105 h 187"/>
                  <a:gd name="T50" fmla="*/ 29 w 118"/>
                  <a:gd name="T51" fmla="*/ 101 h 187"/>
                  <a:gd name="T52" fmla="*/ 30 w 118"/>
                  <a:gd name="T53" fmla="*/ 90 h 187"/>
                  <a:gd name="T54" fmla="*/ 31 w 118"/>
                  <a:gd name="T55" fmla="*/ 76 h 187"/>
                  <a:gd name="T56" fmla="*/ 30 w 118"/>
                  <a:gd name="T57" fmla="*/ 69 h 187"/>
                  <a:gd name="T58" fmla="*/ 9 w 118"/>
                  <a:gd name="T59" fmla="*/ 62 h 187"/>
                  <a:gd name="T60" fmla="*/ 3 w 118"/>
                  <a:gd name="T61" fmla="*/ 59 h 187"/>
                  <a:gd name="T62" fmla="*/ 1 w 118"/>
                  <a:gd name="T63" fmla="*/ 51 h 187"/>
                  <a:gd name="T64" fmla="*/ 32 w 118"/>
                  <a:gd name="T65" fmla="*/ 40 h 187"/>
                  <a:gd name="T66" fmla="*/ 40 w 118"/>
                  <a:gd name="T67" fmla="*/ 45 h 187"/>
                  <a:gd name="T68" fmla="*/ 47 w 118"/>
                  <a:gd name="T69" fmla="*/ 53 h 187"/>
                  <a:gd name="T70" fmla="*/ 51 w 118"/>
                  <a:gd name="T71" fmla="*/ 70 h 187"/>
                  <a:gd name="T72" fmla="*/ 58 w 118"/>
                  <a:gd name="T73" fmla="*/ 75 h 187"/>
                  <a:gd name="T74" fmla="*/ 58 w 118"/>
                  <a:gd name="T75" fmla="*/ 65 h 187"/>
                  <a:gd name="T76" fmla="*/ 62 w 118"/>
                  <a:gd name="T77" fmla="*/ 54 h 187"/>
                  <a:gd name="T78" fmla="*/ 62 w 118"/>
                  <a:gd name="T79" fmla="*/ 52 h 187"/>
                  <a:gd name="T80" fmla="*/ 54 w 118"/>
                  <a:gd name="T81" fmla="*/ 37 h 187"/>
                  <a:gd name="T82" fmla="*/ 47 w 118"/>
                  <a:gd name="T83" fmla="*/ 22 h 187"/>
                  <a:gd name="T84" fmla="*/ 49 w 118"/>
                  <a:gd name="T85" fmla="*/ 12 h 187"/>
                  <a:gd name="T86" fmla="*/ 60 w 118"/>
                  <a:gd name="T87" fmla="*/ 12 h 187"/>
                  <a:gd name="T88" fmla="*/ 66 w 118"/>
                  <a:gd name="T89" fmla="*/ 12 h 187"/>
                  <a:gd name="T90" fmla="*/ 77 w 118"/>
                  <a:gd name="T91" fmla="*/ 13 h 187"/>
                  <a:gd name="T92" fmla="*/ 87 w 118"/>
                  <a:gd name="T93" fmla="*/ 9 h 187"/>
                  <a:gd name="T94" fmla="*/ 96 w 118"/>
                  <a:gd name="T95" fmla="*/ 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8" h="187">
                    <a:moveTo>
                      <a:pt x="113" y="0"/>
                    </a:moveTo>
                    <a:cubicBezTo>
                      <a:pt x="113" y="0"/>
                      <a:pt x="113" y="0"/>
                      <a:pt x="113" y="0"/>
                    </a:cubicBezTo>
                    <a:cubicBezTo>
                      <a:pt x="114" y="1"/>
                      <a:pt x="115" y="1"/>
                      <a:pt x="115" y="2"/>
                    </a:cubicBezTo>
                    <a:cubicBezTo>
                      <a:pt x="115" y="3"/>
                      <a:pt x="113" y="2"/>
                      <a:pt x="113" y="3"/>
                    </a:cubicBezTo>
                    <a:cubicBezTo>
                      <a:pt x="114" y="4"/>
                      <a:pt x="115" y="4"/>
                      <a:pt x="114" y="5"/>
                    </a:cubicBezTo>
                    <a:cubicBezTo>
                      <a:pt x="113" y="6"/>
                      <a:pt x="113" y="7"/>
                      <a:pt x="112" y="8"/>
                    </a:cubicBezTo>
                    <a:cubicBezTo>
                      <a:pt x="112" y="9"/>
                      <a:pt x="112" y="9"/>
                      <a:pt x="112" y="10"/>
                    </a:cubicBezTo>
                    <a:cubicBezTo>
                      <a:pt x="113" y="11"/>
                      <a:pt x="114" y="10"/>
                      <a:pt x="113" y="12"/>
                    </a:cubicBezTo>
                    <a:cubicBezTo>
                      <a:pt x="113" y="14"/>
                      <a:pt x="114" y="17"/>
                      <a:pt x="114" y="19"/>
                    </a:cubicBezTo>
                    <a:cubicBezTo>
                      <a:pt x="114" y="20"/>
                      <a:pt x="114" y="21"/>
                      <a:pt x="115" y="22"/>
                    </a:cubicBezTo>
                    <a:cubicBezTo>
                      <a:pt x="115" y="24"/>
                      <a:pt x="115" y="24"/>
                      <a:pt x="114" y="25"/>
                    </a:cubicBezTo>
                    <a:cubicBezTo>
                      <a:pt x="114" y="26"/>
                      <a:pt x="111" y="26"/>
                      <a:pt x="113" y="27"/>
                    </a:cubicBezTo>
                    <a:cubicBezTo>
                      <a:pt x="114" y="28"/>
                      <a:pt x="114" y="27"/>
                      <a:pt x="114" y="28"/>
                    </a:cubicBezTo>
                    <a:cubicBezTo>
                      <a:pt x="114" y="29"/>
                      <a:pt x="114" y="30"/>
                      <a:pt x="114" y="31"/>
                    </a:cubicBezTo>
                    <a:cubicBezTo>
                      <a:pt x="114" y="33"/>
                      <a:pt x="113" y="33"/>
                      <a:pt x="114" y="34"/>
                    </a:cubicBezTo>
                    <a:cubicBezTo>
                      <a:pt x="114" y="36"/>
                      <a:pt x="115" y="39"/>
                      <a:pt x="115" y="39"/>
                    </a:cubicBezTo>
                    <a:cubicBezTo>
                      <a:pt x="115" y="40"/>
                      <a:pt x="114" y="41"/>
                      <a:pt x="114" y="42"/>
                    </a:cubicBezTo>
                    <a:cubicBezTo>
                      <a:pt x="115" y="42"/>
                      <a:pt x="116" y="41"/>
                      <a:pt x="116" y="42"/>
                    </a:cubicBezTo>
                    <a:cubicBezTo>
                      <a:pt x="116" y="43"/>
                      <a:pt x="113" y="45"/>
                      <a:pt x="114" y="45"/>
                    </a:cubicBezTo>
                    <a:cubicBezTo>
                      <a:pt x="115" y="46"/>
                      <a:pt x="116" y="44"/>
                      <a:pt x="117" y="44"/>
                    </a:cubicBezTo>
                    <a:cubicBezTo>
                      <a:pt x="117" y="45"/>
                      <a:pt x="118" y="47"/>
                      <a:pt x="117" y="48"/>
                    </a:cubicBezTo>
                    <a:cubicBezTo>
                      <a:pt x="116" y="49"/>
                      <a:pt x="115" y="48"/>
                      <a:pt x="115" y="49"/>
                    </a:cubicBezTo>
                    <a:cubicBezTo>
                      <a:pt x="116" y="51"/>
                      <a:pt x="117" y="50"/>
                      <a:pt x="116" y="52"/>
                    </a:cubicBezTo>
                    <a:cubicBezTo>
                      <a:pt x="115" y="54"/>
                      <a:pt x="113" y="55"/>
                      <a:pt x="112" y="58"/>
                    </a:cubicBezTo>
                    <a:cubicBezTo>
                      <a:pt x="110" y="61"/>
                      <a:pt x="108" y="64"/>
                      <a:pt x="107" y="65"/>
                    </a:cubicBezTo>
                    <a:cubicBezTo>
                      <a:pt x="106" y="65"/>
                      <a:pt x="106" y="67"/>
                      <a:pt x="104" y="68"/>
                    </a:cubicBezTo>
                    <a:cubicBezTo>
                      <a:pt x="103" y="68"/>
                      <a:pt x="100" y="71"/>
                      <a:pt x="99" y="71"/>
                    </a:cubicBezTo>
                    <a:cubicBezTo>
                      <a:pt x="98" y="71"/>
                      <a:pt x="96" y="72"/>
                      <a:pt x="94" y="73"/>
                    </a:cubicBezTo>
                    <a:cubicBezTo>
                      <a:pt x="92" y="73"/>
                      <a:pt x="88" y="75"/>
                      <a:pt x="87" y="75"/>
                    </a:cubicBezTo>
                    <a:cubicBezTo>
                      <a:pt x="86" y="76"/>
                      <a:pt x="86" y="77"/>
                      <a:pt x="86" y="78"/>
                    </a:cubicBezTo>
                    <a:cubicBezTo>
                      <a:pt x="85" y="78"/>
                      <a:pt x="79" y="80"/>
                      <a:pt x="79" y="80"/>
                    </a:cubicBezTo>
                    <a:cubicBezTo>
                      <a:pt x="78" y="81"/>
                      <a:pt x="77" y="82"/>
                      <a:pt x="76" y="82"/>
                    </a:cubicBezTo>
                    <a:cubicBezTo>
                      <a:pt x="74" y="83"/>
                      <a:pt x="73" y="82"/>
                      <a:pt x="73" y="83"/>
                    </a:cubicBezTo>
                    <a:cubicBezTo>
                      <a:pt x="72" y="84"/>
                      <a:pt x="74" y="85"/>
                      <a:pt x="74" y="86"/>
                    </a:cubicBezTo>
                    <a:cubicBezTo>
                      <a:pt x="74" y="87"/>
                      <a:pt x="73" y="88"/>
                      <a:pt x="71" y="89"/>
                    </a:cubicBezTo>
                    <a:cubicBezTo>
                      <a:pt x="70" y="91"/>
                      <a:pt x="69" y="92"/>
                      <a:pt x="69" y="93"/>
                    </a:cubicBezTo>
                    <a:cubicBezTo>
                      <a:pt x="68" y="93"/>
                      <a:pt x="67" y="93"/>
                      <a:pt x="66" y="93"/>
                    </a:cubicBezTo>
                    <a:cubicBezTo>
                      <a:pt x="66" y="93"/>
                      <a:pt x="67" y="94"/>
                      <a:pt x="66" y="94"/>
                    </a:cubicBezTo>
                    <a:cubicBezTo>
                      <a:pt x="66" y="95"/>
                      <a:pt x="64" y="94"/>
                      <a:pt x="63" y="94"/>
                    </a:cubicBezTo>
                    <a:cubicBezTo>
                      <a:pt x="63" y="94"/>
                      <a:pt x="61" y="97"/>
                      <a:pt x="59" y="98"/>
                    </a:cubicBezTo>
                    <a:cubicBezTo>
                      <a:pt x="57" y="100"/>
                      <a:pt x="53" y="104"/>
                      <a:pt x="52" y="105"/>
                    </a:cubicBezTo>
                    <a:cubicBezTo>
                      <a:pt x="51" y="105"/>
                      <a:pt x="49" y="102"/>
                      <a:pt x="48" y="103"/>
                    </a:cubicBezTo>
                    <a:cubicBezTo>
                      <a:pt x="47" y="103"/>
                      <a:pt x="49" y="105"/>
                      <a:pt x="49" y="106"/>
                    </a:cubicBezTo>
                    <a:cubicBezTo>
                      <a:pt x="49" y="107"/>
                      <a:pt x="48" y="113"/>
                      <a:pt x="49" y="113"/>
                    </a:cubicBezTo>
                    <a:cubicBezTo>
                      <a:pt x="49" y="114"/>
                      <a:pt x="52" y="117"/>
                      <a:pt x="53" y="118"/>
                    </a:cubicBezTo>
                    <a:cubicBezTo>
                      <a:pt x="53" y="119"/>
                      <a:pt x="51" y="120"/>
                      <a:pt x="52" y="121"/>
                    </a:cubicBezTo>
                    <a:cubicBezTo>
                      <a:pt x="53" y="122"/>
                      <a:pt x="54" y="123"/>
                      <a:pt x="55" y="125"/>
                    </a:cubicBezTo>
                    <a:cubicBezTo>
                      <a:pt x="55" y="127"/>
                      <a:pt x="56" y="129"/>
                      <a:pt x="56" y="131"/>
                    </a:cubicBezTo>
                    <a:cubicBezTo>
                      <a:pt x="56" y="132"/>
                      <a:pt x="56" y="134"/>
                      <a:pt x="56" y="134"/>
                    </a:cubicBezTo>
                    <a:cubicBezTo>
                      <a:pt x="57" y="134"/>
                      <a:pt x="58" y="132"/>
                      <a:pt x="58" y="133"/>
                    </a:cubicBezTo>
                    <a:cubicBezTo>
                      <a:pt x="58" y="133"/>
                      <a:pt x="59" y="134"/>
                      <a:pt x="59" y="136"/>
                    </a:cubicBezTo>
                    <a:cubicBezTo>
                      <a:pt x="58" y="137"/>
                      <a:pt x="58" y="138"/>
                      <a:pt x="57" y="140"/>
                    </a:cubicBezTo>
                    <a:cubicBezTo>
                      <a:pt x="56" y="143"/>
                      <a:pt x="56" y="146"/>
                      <a:pt x="56" y="148"/>
                    </a:cubicBezTo>
                    <a:cubicBezTo>
                      <a:pt x="56" y="150"/>
                      <a:pt x="55" y="153"/>
                      <a:pt x="56" y="153"/>
                    </a:cubicBezTo>
                    <a:cubicBezTo>
                      <a:pt x="56" y="153"/>
                      <a:pt x="58" y="151"/>
                      <a:pt x="58" y="152"/>
                    </a:cubicBezTo>
                    <a:cubicBezTo>
                      <a:pt x="58" y="153"/>
                      <a:pt x="58" y="155"/>
                      <a:pt x="57" y="156"/>
                    </a:cubicBezTo>
                    <a:cubicBezTo>
                      <a:pt x="57" y="156"/>
                      <a:pt x="55" y="159"/>
                      <a:pt x="54" y="159"/>
                    </a:cubicBezTo>
                    <a:cubicBezTo>
                      <a:pt x="54" y="160"/>
                      <a:pt x="47" y="163"/>
                      <a:pt x="45" y="165"/>
                    </a:cubicBezTo>
                    <a:cubicBezTo>
                      <a:pt x="42" y="166"/>
                      <a:pt x="33" y="168"/>
                      <a:pt x="33" y="169"/>
                    </a:cubicBezTo>
                    <a:cubicBezTo>
                      <a:pt x="32" y="169"/>
                      <a:pt x="29" y="171"/>
                      <a:pt x="28" y="172"/>
                    </a:cubicBezTo>
                    <a:cubicBezTo>
                      <a:pt x="28" y="173"/>
                      <a:pt x="27" y="175"/>
                      <a:pt x="27" y="176"/>
                    </a:cubicBezTo>
                    <a:cubicBezTo>
                      <a:pt x="26" y="176"/>
                      <a:pt x="23" y="176"/>
                      <a:pt x="24" y="177"/>
                    </a:cubicBezTo>
                    <a:cubicBezTo>
                      <a:pt x="24" y="178"/>
                      <a:pt x="28" y="181"/>
                      <a:pt x="28" y="181"/>
                    </a:cubicBezTo>
                    <a:cubicBezTo>
                      <a:pt x="28" y="181"/>
                      <a:pt x="29" y="179"/>
                      <a:pt x="30" y="179"/>
                    </a:cubicBezTo>
                    <a:cubicBezTo>
                      <a:pt x="30" y="179"/>
                      <a:pt x="29" y="183"/>
                      <a:pt x="29" y="184"/>
                    </a:cubicBezTo>
                    <a:cubicBezTo>
                      <a:pt x="29" y="185"/>
                      <a:pt x="29" y="186"/>
                      <a:pt x="29" y="187"/>
                    </a:cubicBezTo>
                    <a:cubicBezTo>
                      <a:pt x="26" y="187"/>
                      <a:pt x="22" y="187"/>
                      <a:pt x="22" y="187"/>
                    </a:cubicBezTo>
                    <a:cubicBezTo>
                      <a:pt x="21" y="186"/>
                      <a:pt x="21" y="186"/>
                      <a:pt x="21" y="185"/>
                    </a:cubicBezTo>
                    <a:cubicBezTo>
                      <a:pt x="21" y="184"/>
                      <a:pt x="21" y="184"/>
                      <a:pt x="21" y="184"/>
                    </a:cubicBezTo>
                    <a:cubicBezTo>
                      <a:pt x="21" y="183"/>
                      <a:pt x="21" y="183"/>
                      <a:pt x="21" y="183"/>
                    </a:cubicBezTo>
                    <a:cubicBezTo>
                      <a:pt x="21" y="181"/>
                      <a:pt x="21" y="178"/>
                      <a:pt x="20" y="177"/>
                    </a:cubicBezTo>
                    <a:cubicBezTo>
                      <a:pt x="20" y="177"/>
                      <a:pt x="20" y="177"/>
                      <a:pt x="20" y="177"/>
                    </a:cubicBezTo>
                    <a:cubicBezTo>
                      <a:pt x="19" y="177"/>
                      <a:pt x="19" y="177"/>
                      <a:pt x="19" y="176"/>
                    </a:cubicBezTo>
                    <a:cubicBezTo>
                      <a:pt x="19" y="176"/>
                      <a:pt x="19" y="176"/>
                      <a:pt x="19" y="176"/>
                    </a:cubicBezTo>
                    <a:cubicBezTo>
                      <a:pt x="19" y="176"/>
                      <a:pt x="19" y="176"/>
                      <a:pt x="19" y="176"/>
                    </a:cubicBezTo>
                    <a:cubicBezTo>
                      <a:pt x="19" y="176"/>
                      <a:pt x="19" y="176"/>
                      <a:pt x="19" y="176"/>
                    </a:cubicBezTo>
                    <a:cubicBezTo>
                      <a:pt x="19" y="176"/>
                      <a:pt x="19" y="176"/>
                      <a:pt x="19" y="176"/>
                    </a:cubicBezTo>
                    <a:cubicBezTo>
                      <a:pt x="19" y="176"/>
                      <a:pt x="19" y="176"/>
                      <a:pt x="19" y="176"/>
                    </a:cubicBezTo>
                    <a:cubicBezTo>
                      <a:pt x="19" y="176"/>
                      <a:pt x="19" y="175"/>
                      <a:pt x="19" y="175"/>
                    </a:cubicBezTo>
                    <a:cubicBezTo>
                      <a:pt x="20" y="174"/>
                      <a:pt x="20" y="173"/>
                      <a:pt x="20" y="172"/>
                    </a:cubicBezTo>
                    <a:cubicBezTo>
                      <a:pt x="20" y="172"/>
                      <a:pt x="20" y="171"/>
                      <a:pt x="20" y="170"/>
                    </a:cubicBezTo>
                    <a:cubicBezTo>
                      <a:pt x="20" y="168"/>
                      <a:pt x="20" y="165"/>
                      <a:pt x="20" y="164"/>
                    </a:cubicBezTo>
                    <a:cubicBezTo>
                      <a:pt x="20" y="164"/>
                      <a:pt x="20" y="163"/>
                      <a:pt x="20" y="161"/>
                    </a:cubicBezTo>
                    <a:cubicBezTo>
                      <a:pt x="20" y="158"/>
                      <a:pt x="19" y="155"/>
                      <a:pt x="19" y="153"/>
                    </a:cubicBezTo>
                    <a:cubicBezTo>
                      <a:pt x="18" y="153"/>
                      <a:pt x="18" y="152"/>
                      <a:pt x="17" y="151"/>
                    </a:cubicBezTo>
                    <a:cubicBezTo>
                      <a:pt x="16" y="150"/>
                      <a:pt x="16" y="149"/>
                      <a:pt x="15" y="148"/>
                    </a:cubicBezTo>
                    <a:cubicBezTo>
                      <a:pt x="15" y="146"/>
                      <a:pt x="15" y="142"/>
                      <a:pt x="14" y="139"/>
                    </a:cubicBezTo>
                    <a:cubicBezTo>
                      <a:pt x="13" y="138"/>
                      <a:pt x="13" y="137"/>
                      <a:pt x="12" y="136"/>
                    </a:cubicBezTo>
                    <a:cubicBezTo>
                      <a:pt x="13" y="135"/>
                      <a:pt x="20" y="127"/>
                      <a:pt x="21" y="126"/>
                    </a:cubicBezTo>
                    <a:cubicBezTo>
                      <a:pt x="21" y="126"/>
                      <a:pt x="23" y="125"/>
                      <a:pt x="24" y="125"/>
                    </a:cubicBezTo>
                    <a:cubicBezTo>
                      <a:pt x="25" y="125"/>
                      <a:pt x="26" y="124"/>
                      <a:pt x="26" y="124"/>
                    </a:cubicBezTo>
                    <a:cubicBezTo>
                      <a:pt x="26" y="124"/>
                      <a:pt x="26" y="123"/>
                      <a:pt x="25" y="122"/>
                    </a:cubicBezTo>
                    <a:cubicBezTo>
                      <a:pt x="25" y="121"/>
                      <a:pt x="24" y="120"/>
                      <a:pt x="24" y="120"/>
                    </a:cubicBezTo>
                    <a:cubicBezTo>
                      <a:pt x="24" y="119"/>
                      <a:pt x="24" y="119"/>
                      <a:pt x="24" y="118"/>
                    </a:cubicBezTo>
                    <a:cubicBezTo>
                      <a:pt x="25" y="117"/>
                      <a:pt x="25" y="116"/>
                      <a:pt x="25" y="116"/>
                    </a:cubicBezTo>
                    <a:cubicBezTo>
                      <a:pt x="25" y="116"/>
                      <a:pt x="25" y="116"/>
                      <a:pt x="25" y="116"/>
                    </a:cubicBezTo>
                    <a:cubicBezTo>
                      <a:pt x="25" y="115"/>
                      <a:pt x="26" y="115"/>
                      <a:pt x="26" y="115"/>
                    </a:cubicBezTo>
                    <a:cubicBezTo>
                      <a:pt x="27" y="114"/>
                      <a:pt x="27" y="114"/>
                      <a:pt x="28" y="114"/>
                    </a:cubicBezTo>
                    <a:cubicBezTo>
                      <a:pt x="28" y="113"/>
                      <a:pt x="29" y="111"/>
                      <a:pt x="30" y="109"/>
                    </a:cubicBezTo>
                    <a:cubicBezTo>
                      <a:pt x="31" y="107"/>
                      <a:pt x="31" y="105"/>
                      <a:pt x="31" y="105"/>
                    </a:cubicBezTo>
                    <a:cubicBezTo>
                      <a:pt x="31" y="104"/>
                      <a:pt x="30" y="104"/>
                      <a:pt x="29" y="103"/>
                    </a:cubicBezTo>
                    <a:cubicBezTo>
                      <a:pt x="29" y="103"/>
                      <a:pt x="29" y="103"/>
                      <a:pt x="29" y="103"/>
                    </a:cubicBezTo>
                    <a:cubicBezTo>
                      <a:pt x="29" y="103"/>
                      <a:pt x="29" y="103"/>
                      <a:pt x="29" y="103"/>
                    </a:cubicBezTo>
                    <a:cubicBezTo>
                      <a:pt x="29" y="103"/>
                      <a:pt x="29" y="102"/>
                      <a:pt x="29" y="101"/>
                    </a:cubicBezTo>
                    <a:cubicBezTo>
                      <a:pt x="29" y="100"/>
                      <a:pt x="29" y="99"/>
                      <a:pt x="29" y="98"/>
                    </a:cubicBezTo>
                    <a:cubicBezTo>
                      <a:pt x="29" y="96"/>
                      <a:pt x="29" y="96"/>
                      <a:pt x="28" y="95"/>
                    </a:cubicBezTo>
                    <a:cubicBezTo>
                      <a:pt x="28" y="95"/>
                      <a:pt x="28" y="94"/>
                      <a:pt x="28" y="94"/>
                    </a:cubicBezTo>
                    <a:cubicBezTo>
                      <a:pt x="28" y="93"/>
                      <a:pt x="29" y="92"/>
                      <a:pt x="30" y="90"/>
                    </a:cubicBezTo>
                    <a:cubicBezTo>
                      <a:pt x="31" y="90"/>
                      <a:pt x="31" y="90"/>
                      <a:pt x="31" y="89"/>
                    </a:cubicBezTo>
                    <a:cubicBezTo>
                      <a:pt x="32" y="89"/>
                      <a:pt x="32" y="83"/>
                      <a:pt x="32" y="80"/>
                    </a:cubicBezTo>
                    <a:cubicBezTo>
                      <a:pt x="32" y="80"/>
                      <a:pt x="32" y="80"/>
                      <a:pt x="32" y="79"/>
                    </a:cubicBezTo>
                    <a:cubicBezTo>
                      <a:pt x="32" y="77"/>
                      <a:pt x="31" y="76"/>
                      <a:pt x="31" y="76"/>
                    </a:cubicBezTo>
                    <a:cubicBezTo>
                      <a:pt x="31" y="76"/>
                      <a:pt x="31" y="75"/>
                      <a:pt x="31" y="75"/>
                    </a:cubicBezTo>
                    <a:cubicBezTo>
                      <a:pt x="31" y="74"/>
                      <a:pt x="31" y="73"/>
                      <a:pt x="31" y="72"/>
                    </a:cubicBezTo>
                    <a:cubicBezTo>
                      <a:pt x="31" y="71"/>
                      <a:pt x="31" y="70"/>
                      <a:pt x="31" y="70"/>
                    </a:cubicBezTo>
                    <a:cubicBezTo>
                      <a:pt x="31" y="69"/>
                      <a:pt x="30" y="69"/>
                      <a:pt x="30" y="69"/>
                    </a:cubicBezTo>
                    <a:cubicBezTo>
                      <a:pt x="29" y="69"/>
                      <a:pt x="28" y="69"/>
                      <a:pt x="28" y="69"/>
                    </a:cubicBezTo>
                    <a:cubicBezTo>
                      <a:pt x="27" y="69"/>
                      <a:pt x="27" y="69"/>
                      <a:pt x="26" y="69"/>
                    </a:cubicBezTo>
                    <a:cubicBezTo>
                      <a:pt x="26" y="69"/>
                      <a:pt x="24" y="68"/>
                      <a:pt x="21" y="67"/>
                    </a:cubicBezTo>
                    <a:cubicBezTo>
                      <a:pt x="17" y="65"/>
                      <a:pt x="11" y="63"/>
                      <a:pt x="9" y="62"/>
                    </a:cubicBezTo>
                    <a:cubicBezTo>
                      <a:pt x="8" y="61"/>
                      <a:pt x="6" y="62"/>
                      <a:pt x="5" y="62"/>
                    </a:cubicBezTo>
                    <a:cubicBezTo>
                      <a:pt x="4" y="62"/>
                      <a:pt x="4" y="62"/>
                      <a:pt x="3" y="62"/>
                    </a:cubicBezTo>
                    <a:cubicBezTo>
                      <a:pt x="3" y="62"/>
                      <a:pt x="3" y="61"/>
                      <a:pt x="3" y="60"/>
                    </a:cubicBezTo>
                    <a:cubicBezTo>
                      <a:pt x="3" y="60"/>
                      <a:pt x="3" y="59"/>
                      <a:pt x="3" y="59"/>
                    </a:cubicBezTo>
                    <a:cubicBezTo>
                      <a:pt x="3" y="59"/>
                      <a:pt x="3" y="58"/>
                      <a:pt x="3" y="58"/>
                    </a:cubicBezTo>
                    <a:cubicBezTo>
                      <a:pt x="3" y="57"/>
                      <a:pt x="2" y="56"/>
                      <a:pt x="2" y="54"/>
                    </a:cubicBezTo>
                    <a:cubicBezTo>
                      <a:pt x="2" y="54"/>
                      <a:pt x="2" y="54"/>
                      <a:pt x="2" y="54"/>
                    </a:cubicBezTo>
                    <a:cubicBezTo>
                      <a:pt x="1" y="53"/>
                      <a:pt x="0" y="51"/>
                      <a:pt x="1" y="51"/>
                    </a:cubicBezTo>
                    <a:cubicBezTo>
                      <a:pt x="1" y="50"/>
                      <a:pt x="13" y="46"/>
                      <a:pt x="22" y="43"/>
                    </a:cubicBezTo>
                    <a:cubicBezTo>
                      <a:pt x="26" y="42"/>
                      <a:pt x="29" y="40"/>
                      <a:pt x="30" y="40"/>
                    </a:cubicBezTo>
                    <a:cubicBezTo>
                      <a:pt x="30" y="40"/>
                      <a:pt x="31" y="40"/>
                      <a:pt x="31" y="40"/>
                    </a:cubicBezTo>
                    <a:cubicBezTo>
                      <a:pt x="31" y="40"/>
                      <a:pt x="31" y="40"/>
                      <a:pt x="32" y="40"/>
                    </a:cubicBezTo>
                    <a:cubicBezTo>
                      <a:pt x="32" y="40"/>
                      <a:pt x="33" y="40"/>
                      <a:pt x="33" y="40"/>
                    </a:cubicBezTo>
                    <a:cubicBezTo>
                      <a:pt x="33" y="40"/>
                      <a:pt x="34" y="40"/>
                      <a:pt x="34" y="41"/>
                    </a:cubicBezTo>
                    <a:cubicBezTo>
                      <a:pt x="35" y="43"/>
                      <a:pt x="37" y="46"/>
                      <a:pt x="38" y="46"/>
                    </a:cubicBezTo>
                    <a:cubicBezTo>
                      <a:pt x="38" y="46"/>
                      <a:pt x="39" y="46"/>
                      <a:pt x="40" y="45"/>
                    </a:cubicBezTo>
                    <a:cubicBezTo>
                      <a:pt x="42" y="45"/>
                      <a:pt x="45" y="44"/>
                      <a:pt x="45" y="44"/>
                    </a:cubicBezTo>
                    <a:cubicBezTo>
                      <a:pt x="46" y="45"/>
                      <a:pt x="46" y="46"/>
                      <a:pt x="46" y="47"/>
                    </a:cubicBezTo>
                    <a:cubicBezTo>
                      <a:pt x="47" y="49"/>
                      <a:pt x="48" y="51"/>
                      <a:pt x="48" y="51"/>
                    </a:cubicBezTo>
                    <a:cubicBezTo>
                      <a:pt x="48" y="51"/>
                      <a:pt x="47" y="52"/>
                      <a:pt x="47" y="53"/>
                    </a:cubicBezTo>
                    <a:cubicBezTo>
                      <a:pt x="46" y="56"/>
                      <a:pt x="44" y="59"/>
                      <a:pt x="45" y="60"/>
                    </a:cubicBezTo>
                    <a:cubicBezTo>
                      <a:pt x="45" y="61"/>
                      <a:pt x="45" y="62"/>
                      <a:pt x="45" y="62"/>
                    </a:cubicBezTo>
                    <a:cubicBezTo>
                      <a:pt x="46" y="64"/>
                      <a:pt x="46" y="65"/>
                      <a:pt x="47" y="66"/>
                    </a:cubicBezTo>
                    <a:cubicBezTo>
                      <a:pt x="47" y="66"/>
                      <a:pt x="50" y="69"/>
                      <a:pt x="51" y="70"/>
                    </a:cubicBezTo>
                    <a:cubicBezTo>
                      <a:pt x="51" y="71"/>
                      <a:pt x="52" y="76"/>
                      <a:pt x="54" y="76"/>
                    </a:cubicBezTo>
                    <a:cubicBezTo>
                      <a:pt x="56" y="77"/>
                      <a:pt x="58" y="76"/>
                      <a:pt x="58" y="76"/>
                    </a:cubicBezTo>
                    <a:cubicBezTo>
                      <a:pt x="59" y="76"/>
                      <a:pt x="59" y="76"/>
                      <a:pt x="59" y="76"/>
                    </a:cubicBezTo>
                    <a:cubicBezTo>
                      <a:pt x="58" y="75"/>
                      <a:pt x="58" y="75"/>
                      <a:pt x="58" y="75"/>
                    </a:cubicBezTo>
                    <a:cubicBezTo>
                      <a:pt x="58" y="75"/>
                      <a:pt x="55" y="68"/>
                      <a:pt x="55" y="68"/>
                    </a:cubicBezTo>
                    <a:cubicBezTo>
                      <a:pt x="55" y="68"/>
                      <a:pt x="56" y="68"/>
                      <a:pt x="56" y="68"/>
                    </a:cubicBezTo>
                    <a:cubicBezTo>
                      <a:pt x="56" y="67"/>
                      <a:pt x="57" y="66"/>
                      <a:pt x="57" y="66"/>
                    </a:cubicBezTo>
                    <a:cubicBezTo>
                      <a:pt x="57" y="65"/>
                      <a:pt x="57" y="66"/>
                      <a:pt x="58" y="65"/>
                    </a:cubicBezTo>
                    <a:cubicBezTo>
                      <a:pt x="60" y="65"/>
                      <a:pt x="62" y="64"/>
                      <a:pt x="62" y="63"/>
                    </a:cubicBezTo>
                    <a:cubicBezTo>
                      <a:pt x="62" y="63"/>
                      <a:pt x="62" y="63"/>
                      <a:pt x="62" y="63"/>
                    </a:cubicBezTo>
                    <a:cubicBezTo>
                      <a:pt x="63" y="63"/>
                      <a:pt x="63" y="61"/>
                      <a:pt x="63" y="59"/>
                    </a:cubicBezTo>
                    <a:cubicBezTo>
                      <a:pt x="63" y="56"/>
                      <a:pt x="62" y="54"/>
                      <a:pt x="62" y="54"/>
                    </a:cubicBezTo>
                    <a:cubicBezTo>
                      <a:pt x="62" y="53"/>
                      <a:pt x="62" y="53"/>
                      <a:pt x="62" y="53"/>
                    </a:cubicBezTo>
                    <a:cubicBezTo>
                      <a:pt x="62" y="53"/>
                      <a:pt x="62" y="53"/>
                      <a:pt x="62" y="53"/>
                    </a:cubicBezTo>
                    <a:cubicBezTo>
                      <a:pt x="62" y="53"/>
                      <a:pt x="61" y="53"/>
                      <a:pt x="62" y="52"/>
                    </a:cubicBezTo>
                    <a:cubicBezTo>
                      <a:pt x="62" y="52"/>
                      <a:pt x="62" y="52"/>
                      <a:pt x="62" y="52"/>
                    </a:cubicBezTo>
                    <a:cubicBezTo>
                      <a:pt x="62" y="50"/>
                      <a:pt x="62" y="47"/>
                      <a:pt x="62" y="46"/>
                    </a:cubicBezTo>
                    <a:cubicBezTo>
                      <a:pt x="62" y="46"/>
                      <a:pt x="62" y="46"/>
                      <a:pt x="61" y="45"/>
                    </a:cubicBezTo>
                    <a:cubicBezTo>
                      <a:pt x="61" y="44"/>
                      <a:pt x="60" y="44"/>
                      <a:pt x="60" y="43"/>
                    </a:cubicBezTo>
                    <a:cubicBezTo>
                      <a:pt x="59" y="42"/>
                      <a:pt x="57" y="39"/>
                      <a:pt x="54" y="37"/>
                    </a:cubicBezTo>
                    <a:cubicBezTo>
                      <a:pt x="52" y="35"/>
                      <a:pt x="50" y="33"/>
                      <a:pt x="50" y="32"/>
                    </a:cubicBezTo>
                    <a:cubicBezTo>
                      <a:pt x="49" y="31"/>
                      <a:pt x="48" y="26"/>
                      <a:pt x="47" y="23"/>
                    </a:cubicBezTo>
                    <a:cubicBezTo>
                      <a:pt x="47" y="23"/>
                      <a:pt x="47" y="23"/>
                      <a:pt x="47" y="22"/>
                    </a:cubicBezTo>
                    <a:cubicBezTo>
                      <a:pt x="47" y="22"/>
                      <a:pt x="47" y="22"/>
                      <a:pt x="47" y="22"/>
                    </a:cubicBezTo>
                    <a:cubicBezTo>
                      <a:pt x="46" y="21"/>
                      <a:pt x="46" y="20"/>
                      <a:pt x="46" y="19"/>
                    </a:cubicBezTo>
                    <a:cubicBezTo>
                      <a:pt x="46" y="19"/>
                      <a:pt x="47" y="17"/>
                      <a:pt x="48" y="15"/>
                    </a:cubicBezTo>
                    <a:cubicBezTo>
                      <a:pt x="48" y="14"/>
                      <a:pt x="48" y="12"/>
                      <a:pt x="49" y="12"/>
                    </a:cubicBezTo>
                    <a:cubicBezTo>
                      <a:pt x="49" y="12"/>
                      <a:pt x="49" y="12"/>
                      <a:pt x="49" y="12"/>
                    </a:cubicBezTo>
                    <a:cubicBezTo>
                      <a:pt x="49" y="12"/>
                      <a:pt x="50" y="11"/>
                      <a:pt x="51" y="11"/>
                    </a:cubicBezTo>
                    <a:cubicBezTo>
                      <a:pt x="52" y="12"/>
                      <a:pt x="52" y="12"/>
                      <a:pt x="52" y="12"/>
                    </a:cubicBezTo>
                    <a:cubicBezTo>
                      <a:pt x="52" y="12"/>
                      <a:pt x="53" y="12"/>
                      <a:pt x="53" y="12"/>
                    </a:cubicBezTo>
                    <a:cubicBezTo>
                      <a:pt x="55" y="12"/>
                      <a:pt x="59" y="13"/>
                      <a:pt x="60" y="12"/>
                    </a:cubicBezTo>
                    <a:cubicBezTo>
                      <a:pt x="60" y="12"/>
                      <a:pt x="60" y="12"/>
                      <a:pt x="60" y="12"/>
                    </a:cubicBezTo>
                    <a:cubicBezTo>
                      <a:pt x="60" y="12"/>
                      <a:pt x="60" y="12"/>
                      <a:pt x="60" y="12"/>
                    </a:cubicBezTo>
                    <a:cubicBezTo>
                      <a:pt x="60" y="11"/>
                      <a:pt x="61" y="11"/>
                      <a:pt x="62" y="11"/>
                    </a:cubicBezTo>
                    <a:cubicBezTo>
                      <a:pt x="62" y="11"/>
                      <a:pt x="64" y="11"/>
                      <a:pt x="66" y="12"/>
                    </a:cubicBezTo>
                    <a:cubicBezTo>
                      <a:pt x="67" y="13"/>
                      <a:pt x="69" y="14"/>
                      <a:pt x="70" y="14"/>
                    </a:cubicBezTo>
                    <a:cubicBezTo>
                      <a:pt x="70" y="14"/>
                      <a:pt x="72" y="13"/>
                      <a:pt x="73" y="13"/>
                    </a:cubicBezTo>
                    <a:cubicBezTo>
                      <a:pt x="74" y="13"/>
                      <a:pt x="74" y="13"/>
                      <a:pt x="74" y="12"/>
                    </a:cubicBezTo>
                    <a:cubicBezTo>
                      <a:pt x="75" y="12"/>
                      <a:pt x="76" y="13"/>
                      <a:pt x="77" y="13"/>
                    </a:cubicBezTo>
                    <a:cubicBezTo>
                      <a:pt x="78" y="14"/>
                      <a:pt x="79" y="14"/>
                      <a:pt x="80" y="14"/>
                    </a:cubicBezTo>
                    <a:cubicBezTo>
                      <a:pt x="80" y="14"/>
                      <a:pt x="80" y="14"/>
                      <a:pt x="80" y="14"/>
                    </a:cubicBezTo>
                    <a:cubicBezTo>
                      <a:pt x="80" y="14"/>
                      <a:pt x="81" y="13"/>
                      <a:pt x="83" y="12"/>
                    </a:cubicBezTo>
                    <a:cubicBezTo>
                      <a:pt x="85" y="10"/>
                      <a:pt x="86" y="9"/>
                      <a:pt x="87" y="9"/>
                    </a:cubicBezTo>
                    <a:cubicBezTo>
                      <a:pt x="87" y="9"/>
                      <a:pt x="88" y="9"/>
                      <a:pt x="89" y="10"/>
                    </a:cubicBezTo>
                    <a:cubicBezTo>
                      <a:pt x="90" y="10"/>
                      <a:pt x="91" y="10"/>
                      <a:pt x="91" y="10"/>
                    </a:cubicBezTo>
                    <a:cubicBezTo>
                      <a:pt x="92" y="10"/>
                      <a:pt x="93" y="10"/>
                      <a:pt x="94" y="9"/>
                    </a:cubicBezTo>
                    <a:cubicBezTo>
                      <a:pt x="95" y="8"/>
                      <a:pt x="95" y="8"/>
                      <a:pt x="96" y="8"/>
                    </a:cubicBezTo>
                    <a:cubicBezTo>
                      <a:pt x="96" y="8"/>
                      <a:pt x="96" y="8"/>
                      <a:pt x="97" y="8"/>
                    </a:cubicBezTo>
                    <a:cubicBezTo>
                      <a:pt x="99" y="8"/>
                      <a:pt x="100" y="8"/>
                      <a:pt x="101" y="7"/>
                    </a:cubicBezTo>
                    <a:cubicBezTo>
                      <a:pt x="101" y="7"/>
                      <a:pt x="109" y="3"/>
                      <a:pt x="113"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45" name="Freeform 60">
                <a:extLst>
                  <a:ext uri="{FF2B5EF4-FFF2-40B4-BE49-F238E27FC236}">
                    <a16:creationId xmlns:a16="http://schemas.microsoft.com/office/drawing/2014/main" id="{FAA3E95A-2EFA-CF4C-A4FE-29DE59DEDA8F}"/>
                  </a:ext>
                </a:extLst>
              </p:cNvPr>
              <p:cNvSpPr>
                <a:spLocks/>
              </p:cNvSpPr>
              <p:nvPr/>
            </p:nvSpPr>
            <p:spPr bwMode="auto">
              <a:xfrm>
                <a:off x="4691062" y="4656138"/>
                <a:ext cx="414338" cy="346075"/>
              </a:xfrm>
              <a:custGeom>
                <a:avLst/>
                <a:gdLst>
                  <a:gd name="T0" fmla="*/ 176 w 180"/>
                  <a:gd name="T1" fmla="*/ 71 h 150"/>
                  <a:gd name="T2" fmla="*/ 166 w 180"/>
                  <a:gd name="T3" fmla="*/ 81 h 150"/>
                  <a:gd name="T4" fmla="*/ 149 w 180"/>
                  <a:gd name="T5" fmla="*/ 106 h 150"/>
                  <a:gd name="T6" fmla="*/ 126 w 180"/>
                  <a:gd name="T7" fmla="*/ 126 h 150"/>
                  <a:gd name="T8" fmla="*/ 103 w 180"/>
                  <a:gd name="T9" fmla="*/ 136 h 150"/>
                  <a:gd name="T10" fmla="*/ 93 w 180"/>
                  <a:gd name="T11" fmla="*/ 139 h 150"/>
                  <a:gd name="T12" fmla="*/ 76 w 180"/>
                  <a:gd name="T13" fmla="*/ 141 h 150"/>
                  <a:gd name="T14" fmla="*/ 62 w 180"/>
                  <a:gd name="T15" fmla="*/ 141 h 150"/>
                  <a:gd name="T16" fmla="*/ 43 w 180"/>
                  <a:gd name="T17" fmla="*/ 147 h 150"/>
                  <a:gd name="T18" fmla="*/ 29 w 180"/>
                  <a:gd name="T19" fmla="*/ 144 h 150"/>
                  <a:gd name="T20" fmla="*/ 22 w 180"/>
                  <a:gd name="T21" fmla="*/ 141 h 150"/>
                  <a:gd name="T22" fmla="*/ 22 w 180"/>
                  <a:gd name="T23" fmla="*/ 136 h 150"/>
                  <a:gd name="T24" fmla="*/ 15 w 180"/>
                  <a:gd name="T25" fmla="*/ 128 h 150"/>
                  <a:gd name="T26" fmla="*/ 19 w 180"/>
                  <a:gd name="T27" fmla="*/ 125 h 150"/>
                  <a:gd name="T28" fmla="*/ 14 w 180"/>
                  <a:gd name="T29" fmla="*/ 103 h 150"/>
                  <a:gd name="T30" fmla="*/ 0 w 180"/>
                  <a:gd name="T31" fmla="*/ 74 h 150"/>
                  <a:gd name="T32" fmla="*/ 5 w 180"/>
                  <a:gd name="T33" fmla="*/ 69 h 150"/>
                  <a:gd name="T34" fmla="*/ 9 w 180"/>
                  <a:gd name="T35" fmla="*/ 70 h 150"/>
                  <a:gd name="T36" fmla="*/ 9 w 180"/>
                  <a:gd name="T37" fmla="*/ 71 h 150"/>
                  <a:gd name="T38" fmla="*/ 8 w 180"/>
                  <a:gd name="T39" fmla="*/ 74 h 150"/>
                  <a:gd name="T40" fmla="*/ 14 w 180"/>
                  <a:gd name="T41" fmla="*/ 78 h 150"/>
                  <a:gd name="T42" fmla="*/ 31 w 180"/>
                  <a:gd name="T43" fmla="*/ 79 h 150"/>
                  <a:gd name="T44" fmla="*/ 31 w 180"/>
                  <a:gd name="T45" fmla="*/ 76 h 150"/>
                  <a:gd name="T46" fmla="*/ 35 w 180"/>
                  <a:gd name="T47" fmla="*/ 74 h 150"/>
                  <a:gd name="T48" fmla="*/ 39 w 180"/>
                  <a:gd name="T49" fmla="*/ 44 h 150"/>
                  <a:gd name="T50" fmla="*/ 44 w 180"/>
                  <a:gd name="T51" fmla="*/ 33 h 150"/>
                  <a:gd name="T52" fmla="*/ 47 w 180"/>
                  <a:gd name="T53" fmla="*/ 45 h 150"/>
                  <a:gd name="T54" fmla="*/ 47 w 180"/>
                  <a:gd name="T55" fmla="*/ 53 h 150"/>
                  <a:gd name="T56" fmla="*/ 49 w 180"/>
                  <a:gd name="T57" fmla="*/ 53 h 150"/>
                  <a:gd name="T58" fmla="*/ 59 w 180"/>
                  <a:gd name="T59" fmla="*/ 53 h 150"/>
                  <a:gd name="T60" fmla="*/ 68 w 180"/>
                  <a:gd name="T61" fmla="*/ 45 h 150"/>
                  <a:gd name="T62" fmla="*/ 71 w 180"/>
                  <a:gd name="T63" fmla="*/ 38 h 150"/>
                  <a:gd name="T64" fmla="*/ 75 w 180"/>
                  <a:gd name="T65" fmla="*/ 35 h 150"/>
                  <a:gd name="T66" fmla="*/ 97 w 180"/>
                  <a:gd name="T67" fmla="*/ 42 h 150"/>
                  <a:gd name="T68" fmla="*/ 103 w 180"/>
                  <a:gd name="T69" fmla="*/ 36 h 150"/>
                  <a:gd name="T70" fmla="*/ 108 w 180"/>
                  <a:gd name="T71" fmla="*/ 28 h 150"/>
                  <a:gd name="T72" fmla="*/ 115 w 180"/>
                  <a:gd name="T73" fmla="*/ 23 h 150"/>
                  <a:gd name="T74" fmla="*/ 126 w 180"/>
                  <a:gd name="T75" fmla="*/ 10 h 150"/>
                  <a:gd name="T76" fmla="*/ 134 w 180"/>
                  <a:gd name="T77" fmla="*/ 3 h 150"/>
                  <a:gd name="T78" fmla="*/ 137 w 180"/>
                  <a:gd name="T79" fmla="*/ 2 h 150"/>
                  <a:gd name="T80" fmla="*/ 141 w 180"/>
                  <a:gd name="T81" fmla="*/ 0 h 150"/>
                  <a:gd name="T82" fmla="*/ 162 w 180"/>
                  <a:gd name="T83" fmla="*/ 2 h 150"/>
                  <a:gd name="T84" fmla="*/ 168 w 180"/>
                  <a:gd name="T85" fmla="*/ 18 h 150"/>
                  <a:gd name="T86" fmla="*/ 171 w 180"/>
                  <a:gd name="T87" fmla="*/ 31 h 150"/>
                  <a:gd name="T88" fmla="*/ 170 w 180"/>
                  <a:gd name="T89" fmla="*/ 41 h 150"/>
                  <a:gd name="T90" fmla="*/ 166 w 180"/>
                  <a:gd name="T91" fmla="*/ 40 h 150"/>
                  <a:gd name="T92" fmla="*/ 160 w 180"/>
                  <a:gd name="T93" fmla="*/ 46 h 150"/>
                  <a:gd name="T94" fmla="*/ 159 w 180"/>
                  <a:gd name="T95" fmla="*/ 52 h 150"/>
                  <a:gd name="T96" fmla="*/ 166 w 180"/>
                  <a:gd name="T97" fmla="*/ 59 h 150"/>
                  <a:gd name="T98" fmla="*/ 172 w 180"/>
                  <a:gd name="T99" fmla="*/ 56 h 150"/>
                  <a:gd name="T100" fmla="*/ 180 w 180"/>
                  <a:gd name="T101" fmla="*/ 54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0" h="150">
                    <a:moveTo>
                      <a:pt x="180" y="54"/>
                    </a:moveTo>
                    <a:cubicBezTo>
                      <a:pt x="180" y="56"/>
                      <a:pt x="179" y="57"/>
                      <a:pt x="179" y="58"/>
                    </a:cubicBezTo>
                    <a:cubicBezTo>
                      <a:pt x="179" y="60"/>
                      <a:pt x="177" y="69"/>
                      <a:pt x="176" y="71"/>
                    </a:cubicBezTo>
                    <a:cubicBezTo>
                      <a:pt x="175" y="72"/>
                      <a:pt x="171" y="75"/>
                      <a:pt x="171" y="75"/>
                    </a:cubicBezTo>
                    <a:cubicBezTo>
                      <a:pt x="171" y="76"/>
                      <a:pt x="171" y="77"/>
                      <a:pt x="170" y="78"/>
                    </a:cubicBezTo>
                    <a:cubicBezTo>
                      <a:pt x="170" y="79"/>
                      <a:pt x="168" y="79"/>
                      <a:pt x="166" y="81"/>
                    </a:cubicBezTo>
                    <a:cubicBezTo>
                      <a:pt x="164" y="83"/>
                      <a:pt x="163" y="84"/>
                      <a:pt x="161" y="87"/>
                    </a:cubicBezTo>
                    <a:cubicBezTo>
                      <a:pt x="159" y="90"/>
                      <a:pt x="154" y="99"/>
                      <a:pt x="153" y="101"/>
                    </a:cubicBezTo>
                    <a:cubicBezTo>
                      <a:pt x="153" y="102"/>
                      <a:pt x="152" y="103"/>
                      <a:pt x="149" y="106"/>
                    </a:cubicBezTo>
                    <a:cubicBezTo>
                      <a:pt x="147" y="108"/>
                      <a:pt x="138" y="117"/>
                      <a:pt x="137" y="118"/>
                    </a:cubicBezTo>
                    <a:cubicBezTo>
                      <a:pt x="135" y="119"/>
                      <a:pt x="133" y="123"/>
                      <a:pt x="131" y="124"/>
                    </a:cubicBezTo>
                    <a:cubicBezTo>
                      <a:pt x="128" y="125"/>
                      <a:pt x="127" y="125"/>
                      <a:pt x="126" y="126"/>
                    </a:cubicBezTo>
                    <a:cubicBezTo>
                      <a:pt x="126" y="127"/>
                      <a:pt x="117" y="133"/>
                      <a:pt x="116" y="134"/>
                    </a:cubicBezTo>
                    <a:cubicBezTo>
                      <a:pt x="114" y="135"/>
                      <a:pt x="113" y="136"/>
                      <a:pt x="112" y="136"/>
                    </a:cubicBezTo>
                    <a:cubicBezTo>
                      <a:pt x="111" y="136"/>
                      <a:pt x="104" y="136"/>
                      <a:pt x="103" y="136"/>
                    </a:cubicBezTo>
                    <a:cubicBezTo>
                      <a:pt x="103" y="137"/>
                      <a:pt x="101" y="138"/>
                      <a:pt x="101" y="138"/>
                    </a:cubicBezTo>
                    <a:cubicBezTo>
                      <a:pt x="101" y="139"/>
                      <a:pt x="102" y="141"/>
                      <a:pt x="100" y="140"/>
                    </a:cubicBezTo>
                    <a:cubicBezTo>
                      <a:pt x="99" y="140"/>
                      <a:pt x="94" y="139"/>
                      <a:pt x="93" y="139"/>
                    </a:cubicBezTo>
                    <a:cubicBezTo>
                      <a:pt x="93" y="140"/>
                      <a:pt x="93" y="142"/>
                      <a:pt x="92" y="142"/>
                    </a:cubicBezTo>
                    <a:cubicBezTo>
                      <a:pt x="90" y="142"/>
                      <a:pt x="81" y="139"/>
                      <a:pt x="79" y="139"/>
                    </a:cubicBezTo>
                    <a:cubicBezTo>
                      <a:pt x="77" y="140"/>
                      <a:pt x="78" y="141"/>
                      <a:pt x="76" y="141"/>
                    </a:cubicBezTo>
                    <a:cubicBezTo>
                      <a:pt x="74" y="140"/>
                      <a:pt x="71" y="139"/>
                      <a:pt x="69" y="140"/>
                    </a:cubicBezTo>
                    <a:cubicBezTo>
                      <a:pt x="68" y="140"/>
                      <a:pt x="68" y="141"/>
                      <a:pt x="66" y="140"/>
                    </a:cubicBezTo>
                    <a:cubicBezTo>
                      <a:pt x="64" y="140"/>
                      <a:pt x="64" y="139"/>
                      <a:pt x="62" y="141"/>
                    </a:cubicBezTo>
                    <a:cubicBezTo>
                      <a:pt x="61" y="142"/>
                      <a:pt x="60" y="143"/>
                      <a:pt x="59" y="144"/>
                    </a:cubicBezTo>
                    <a:cubicBezTo>
                      <a:pt x="57" y="144"/>
                      <a:pt x="49" y="144"/>
                      <a:pt x="48" y="144"/>
                    </a:cubicBezTo>
                    <a:cubicBezTo>
                      <a:pt x="47" y="145"/>
                      <a:pt x="44" y="146"/>
                      <a:pt x="43" y="147"/>
                    </a:cubicBezTo>
                    <a:cubicBezTo>
                      <a:pt x="42" y="148"/>
                      <a:pt x="40" y="149"/>
                      <a:pt x="40" y="150"/>
                    </a:cubicBezTo>
                    <a:cubicBezTo>
                      <a:pt x="39" y="150"/>
                      <a:pt x="33" y="148"/>
                      <a:pt x="33" y="147"/>
                    </a:cubicBezTo>
                    <a:cubicBezTo>
                      <a:pt x="32" y="146"/>
                      <a:pt x="30" y="144"/>
                      <a:pt x="29" y="144"/>
                    </a:cubicBezTo>
                    <a:cubicBezTo>
                      <a:pt x="28" y="144"/>
                      <a:pt x="27" y="145"/>
                      <a:pt x="27" y="144"/>
                    </a:cubicBezTo>
                    <a:cubicBezTo>
                      <a:pt x="26" y="143"/>
                      <a:pt x="27" y="142"/>
                      <a:pt x="26" y="141"/>
                    </a:cubicBezTo>
                    <a:cubicBezTo>
                      <a:pt x="25" y="141"/>
                      <a:pt x="23" y="140"/>
                      <a:pt x="22" y="141"/>
                    </a:cubicBezTo>
                    <a:cubicBezTo>
                      <a:pt x="22" y="141"/>
                      <a:pt x="23" y="144"/>
                      <a:pt x="22" y="144"/>
                    </a:cubicBezTo>
                    <a:cubicBezTo>
                      <a:pt x="22" y="144"/>
                      <a:pt x="20" y="141"/>
                      <a:pt x="20" y="140"/>
                    </a:cubicBezTo>
                    <a:cubicBezTo>
                      <a:pt x="20" y="138"/>
                      <a:pt x="22" y="137"/>
                      <a:pt x="22" y="136"/>
                    </a:cubicBezTo>
                    <a:cubicBezTo>
                      <a:pt x="21" y="135"/>
                      <a:pt x="19" y="132"/>
                      <a:pt x="18" y="131"/>
                    </a:cubicBezTo>
                    <a:cubicBezTo>
                      <a:pt x="18" y="129"/>
                      <a:pt x="18" y="128"/>
                      <a:pt x="17" y="128"/>
                    </a:cubicBezTo>
                    <a:cubicBezTo>
                      <a:pt x="17" y="128"/>
                      <a:pt x="16" y="129"/>
                      <a:pt x="15" y="128"/>
                    </a:cubicBezTo>
                    <a:cubicBezTo>
                      <a:pt x="15" y="127"/>
                      <a:pt x="15" y="127"/>
                      <a:pt x="15" y="126"/>
                    </a:cubicBezTo>
                    <a:cubicBezTo>
                      <a:pt x="16" y="125"/>
                      <a:pt x="16" y="125"/>
                      <a:pt x="17" y="125"/>
                    </a:cubicBezTo>
                    <a:cubicBezTo>
                      <a:pt x="17" y="124"/>
                      <a:pt x="18" y="125"/>
                      <a:pt x="19" y="125"/>
                    </a:cubicBezTo>
                    <a:cubicBezTo>
                      <a:pt x="19" y="125"/>
                      <a:pt x="21" y="120"/>
                      <a:pt x="21" y="119"/>
                    </a:cubicBezTo>
                    <a:cubicBezTo>
                      <a:pt x="21" y="119"/>
                      <a:pt x="21" y="116"/>
                      <a:pt x="20" y="114"/>
                    </a:cubicBezTo>
                    <a:cubicBezTo>
                      <a:pt x="19" y="112"/>
                      <a:pt x="15" y="107"/>
                      <a:pt x="14" y="103"/>
                    </a:cubicBezTo>
                    <a:cubicBezTo>
                      <a:pt x="13" y="100"/>
                      <a:pt x="10" y="94"/>
                      <a:pt x="8" y="91"/>
                    </a:cubicBezTo>
                    <a:cubicBezTo>
                      <a:pt x="7" y="88"/>
                      <a:pt x="2" y="76"/>
                      <a:pt x="1" y="75"/>
                    </a:cubicBezTo>
                    <a:cubicBezTo>
                      <a:pt x="1" y="75"/>
                      <a:pt x="0" y="74"/>
                      <a:pt x="0" y="74"/>
                    </a:cubicBezTo>
                    <a:cubicBezTo>
                      <a:pt x="1" y="73"/>
                      <a:pt x="2" y="72"/>
                      <a:pt x="2" y="72"/>
                    </a:cubicBezTo>
                    <a:cubicBezTo>
                      <a:pt x="4" y="70"/>
                      <a:pt x="5" y="69"/>
                      <a:pt x="5" y="69"/>
                    </a:cubicBezTo>
                    <a:cubicBezTo>
                      <a:pt x="5" y="69"/>
                      <a:pt x="5" y="69"/>
                      <a:pt x="5" y="69"/>
                    </a:cubicBezTo>
                    <a:cubicBezTo>
                      <a:pt x="5" y="69"/>
                      <a:pt x="5" y="68"/>
                      <a:pt x="6" y="68"/>
                    </a:cubicBezTo>
                    <a:cubicBezTo>
                      <a:pt x="6" y="68"/>
                      <a:pt x="7" y="68"/>
                      <a:pt x="7" y="69"/>
                    </a:cubicBezTo>
                    <a:cubicBezTo>
                      <a:pt x="7" y="69"/>
                      <a:pt x="8" y="69"/>
                      <a:pt x="9" y="70"/>
                    </a:cubicBezTo>
                    <a:cubicBezTo>
                      <a:pt x="9" y="70"/>
                      <a:pt x="9" y="71"/>
                      <a:pt x="9" y="71"/>
                    </a:cubicBezTo>
                    <a:cubicBezTo>
                      <a:pt x="9" y="71"/>
                      <a:pt x="9" y="71"/>
                      <a:pt x="9" y="71"/>
                    </a:cubicBezTo>
                    <a:cubicBezTo>
                      <a:pt x="9" y="71"/>
                      <a:pt x="9" y="71"/>
                      <a:pt x="9" y="71"/>
                    </a:cubicBezTo>
                    <a:cubicBezTo>
                      <a:pt x="9" y="72"/>
                      <a:pt x="8" y="72"/>
                      <a:pt x="8" y="73"/>
                    </a:cubicBezTo>
                    <a:cubicBezTo>
                      <a:pt x="8" y="73"/>
                      <a:pt x="8" y="73"/>
                      <a:pt x="8" y="73"/>
                    </a:cubicBezTo>
                    <a:cubicBezTo>
                      <a:pt x="8" y="73"/>
                      <a:pt x="8" y="74"/>
                      <a:pt x="8" y="74"/>
                    </a:cubicBezTo>
                    <a:cubicBezTo>
                      <a:pt x="8" y="74"/>
                      <a:pt x="8" y="74"/>
                      <a:pt x="8" y="74"/>
                    </a:cubicBezTo>
                    <a:cubicBezTo>
                      <a:pt x="8" y="75"/>
                      <a:pt x="8" y="76"/>
                      <a:pt x="9" y="76"/>
                    </a:cubicBezTo>
                    <a:cubicBezTo>
                      <a:pt x="10" y="76"/>
                      <a:pt x="12" y="77"/>
                      <a:pt x="14" y="78"/>
                    </a:cubicBezTo>
                    <a:cubicBezTo>
                      <a:pt x="16" y="78"/>
                      <a:pt x="17" y="78"/>
                      <a:pt x="18" y="78"/>
                    </a:cubicBezTo>
                    <a:cubicBezTo>
                      <a:pt x="19" y="78"/>
                      <a:pt x="30" y="79"/>
                      <a:pt x="30" y="79"/>
                    </a:cubicBezTo>
                    <a:cubicBezTo>
                      <a:pt x="31" y="79"/>
                      <a:pt x="31" y="79"/>
                      <a:pt x="31" y="79"/>
                    </a:cubicBezTo>
                    <a:cubicBezTo>
                      <a:pt x="31" y="79"/>
                      <a:pt x="31" y="79"/>
                      <a:pt x="31" y="79"/>
                    </a:cubicBezTo>
                    <a:cubicBezTo>
                      <a:pt x="31" y="79"/>
                      <a:pt x="31" y="77"/>
                      <a:pt x="31" y="76"/>
                    </a:cubicBezTo>
                    <a:cubicBezTo>
                      <a:pt x="31" y="76"/>
                      <a:pt x="31" y="76"/>
                      <a:pt x="31" y="76"/>
                    </a:cubicBezTo>
                    <a:cubicBezTo>
                      <a:pt x="31" y="76"/>
                      <a:pt x="32" y="76"/>
                      <a:pt x="32" y="75"/>
                    </a:cubicBezTo>
                    <a:cubicBezTo>
                      <a:pt x="32" y="75"/>
                      <a:pt x="32" y="75"/>
                      <a:pt x="32" y="75"/>
                    </a:cubicBezTo>
                    <a:cubicBezTo>
                      <a:pt x="33" y="75"/>
                      <a:pt x="34" y="74"/>
                      <a:pt x="35" y="74"/>
                    </a:cubicBezTo>
                    <a:cubicBezTo>
                      <a:pt x="35" y="74"/>
                      <a:pt x="35" y="74"/>
                      <a:pt x="36" y="74"/>
                    </a:cubicBezTo>
                    <a:cubicBezTo>
                      <a:pt x="38" y="73"/>
                      <a:pt x="39" y="73"/>
                      <a:pt x="39" y="72"/>
                    </a:cubicBezTo>
                    <a:cubicBezTo>
                      <a:pt x="39" y="72"/>
                      <a:pt x="39" y="59"/>
                      <a:pt x="39" y="44"/>
                    </a:cubicBezTo>
                    <a:cubicBezTo>
                      <a:pt x="39" y="31"/>
                      <a:pt x="39" y="31"/>
                      <a:pt x="39" y="31"/>
                    </a:cubicBezTo>
                    <a:cubicBezTo>
                      <a:pt x="40" y="31"/>
                      <a:pt x="41" y="31"/>
                      <a:pt x="41" y="31"/>
                    </a:cubicBezTo>
                    <a:cubicBezTo>
                      <a:pt x="42" y="32"/>
                      <a:pt x="43" y="32"/>
                      <a:pt x="44" y="33"/>
                    </a:cubicBezTo>
                    <a:cubicBezTo>
                      <a:pt x="46" y="34"/>
                      <a:pt x="47" y="40"/>
                      <a:pt x="48" y="43"/>
                    </a:cubicBezTo>
                    <a:cubicBezTo>
                      <a:pt x="48" y="43"/>
                      <a:pt x="48" y="43"/>
                      <a:pt x="48" y="43"/>
                    </a:cubicBezTo>
                    <a:cubicBezTo>
                      <a:pt x="48" y="44"/>
                      <a:pt x="48" y="45"/>
                      <a:pt x="47" y="45"/>
                    </a:cubicBezTo>
                    <a:cubicBezTo>
                      <a:pt x="47" y="46"/>
                      <a:pt x="46" y="47"/>
                      <a:pt x="46" y="48"/>
                    </a:cubicBezTo>
                    <a:cubicBezTo>
                      <a:pt x="45" y="49"/>
                      <a:pt x="46" y="50"/>
                      <a:pt x="46" y="51"/>
                    </a:cubicBezTo>
                    <a:cubicBezTo>
                      <a:pt x="47" y="52"/>
                      <a:pt x="47" y="52"/>
                      <a:pt x="47" y="53"/>
                    </a:cubicBezTo>
                    <a:cubicBezTo>
                      <a:pt x="48" y="53"/>
                      <a:pt x="48" y="53"/>
                      <a:pt x="48" y="53"/>
                    </a:cubicBezTo>
                    <a:cubicBezTo>
                      <a:pt x="48" y="53"/>
                      <a:pt x="48" y="53"/>
                      <a:pt x="48" y="53"/>
                    </a:cubicBezTo>
                    <a:cubicBezTo>
                      <a:pt x="49" y="54"/>
                      <a:pt x="49" y="54"/>
                      <a:pt x="49" y="53"/>
                    </a:cubicBezTo>
                    <a:cubicBezTo>
                      <a:pt x="49" y="53"/>
                      <a:pt x="49" y="53"/>
                      <a:pt x="49" y="53"/>
                    </a:cubicBezTo>
                    <a:cubicBezTo>
                      <a:pt x="49" y="53"/>
                      <a:pt x="50" y="53"/>
                      <a:pt x="52" y="53"/>
                    </a:cubicBezTo>
                    <a:cubicBezTo>
                      <a:pt x="54" y="53"/>
                      <a:pt x="57" y="53"/>
                      <a:pt x="59" y="53"/>
                    </a:cubicBezTo>
                    <a:cubicBezTo>
                      <a:pt x="63" y="53"/>
                      <a:pt x="67" y="47"/>
                      <a:pt x="68" y="46"/>
                    </a:cubicBezTo>
                    <a:cubicBezTo>
                      <a:pt x="68" y="45"/>
                      <a:pt x="68" y="45"/>
                      <a:pt x="68" y="45"/>
                    </a:cubicBezTo>
                    <a:cubicBezTo>
                      <a:pt x="68" y="45"/>
                      <a:pt x="68" y="45"/>
                      <a:pt x="68" y="45"/>
                    </a:cubicBezTo>
                    <a:cubicBezTo>
                      <a:pt x="69" y="44"/>
                      <a:pt x="71" y="40"/>
                      <a:pt x="71" y="39"/>
                    </a:cubicBezTo>
                    <a:cubicBezTo>
                      <a:pt x="71" y="39"/>
                      <a:pt x="71" y="39"/>
                      <a:pt x="71" y="39"/>
                    </a:cubicBezTo>
                    <a:cubicBezTo>
                      <a:pt x="71" y="38"/>
                      <a:pt x="71" y="38"/>
                      <a:pt x="71" y="38"/>
                    </a:cubicBezTo>
                    <a:cubicBezTo>
                      <a:pt x="71" y="38"/>
                      <a:pt x="71" y="38"/>
                      <a:pt x="71" y="38"/>
                    </a:cubicBezTo>
                    <a:cubicBezTo>
                      <a:pt x="71" y="38"/>
                      <a:pt x="72" y="38"/>
                      <a:pt x="72" y="37"/>
                    </a:cubicBezTo>
                    <a:cubicBezTo>
                      <a:pt x="73" y="37"/>
                      <a:pt x="74" y="36"/>
                      <a:pt x="75" y="35"/>
                    </a:cubicBezTo>
                    <a:cubicBezTo>
                      <a:pt x="75" y="35"/>
                      <a:pt x="78" y="36"/>
                      <a:pt x="82" y="38"/>
                    </a:cubicBezTo>
                    <a:cubicBezTo>
                      <a:pt x="85" y="40"/>
                      <a:pt x="89" y="41"/>
                      <a:pt x="92" y="42"/>
                    </a:cubicBezTo>
                    <a:cubicBezTo>
                      <a:pt x="96" y="43"/>
                      <a:pt x="97" y="42"/>
                      <a:pt x="97" y="42"/>
                    </a:cubicBezTo>
                    <a:cubicBezTo>
                      <a:pt x="97" y="41"/>
                      <a:pt x="97" y="41"/>
                      <a:pt x="97" y="41"/>
                    </a:cubicBezTo>
                    <a:cubicBezTo>
                      <a:pt x="98" y="41"/>
                      <a:pt x="99" y="40"/>
                      <a:pt x="100" y="39"/>
                    </a:cubicBezTo>
                    <a:cubicBezTo>
                      <a:pt x="101" y="38"/>
                      <a:pt x="102" y="37"/>
                      <a:pt x="103" y="36"/>
                    </a:cubicBezTo>
                    <a:cubicBezTo>
                      <a:pt x="103" y="35"/>
                      <a:pt x="104" y="33"/>
                      <a:pt x="104" y="32"/>
                    </a:cubicBezTo>
                    <a:cubicBezTo>
                      <a:pt x="105" y="30"/>
                      <a:pt x="105" y="29"/>
                      <a:pt x="105" y="29"/>
                    </a:cubicBezTo>
                    <a:cubicBezTo>
                      <a:pt x="106" y="28"/>
                      <a:pt x="107" y="28"/>
                      <a:pt x="108" y="28"/>
                    </a:cubicBezTo>
                    <a:cubicBezTo>
                      <a:pt x="108" y="28"/>
                      <a:pt x="109" y="28"/>
                      <a:pt x="109" y="28"/>
                    </a:cubicBezTo>
                    <a:cubicBezTo>
                      <a:pt x="110" y="28"/>
                      <a:pt x="111" y="27"/>
                      <a:pt x="112" y="26"/>
                    </a:cubicBezTo>
                    <a:cubicBezTo>
                      <a:pt x="113" y="25"/>
                      <a:pt x="115" y="24"/>
                      <a:pt x="115" y="23"/>
                    </a:cubicBezTo>
                    <a:cubicBezTo>
                      <a:pt x="116" y="22"/>
                      <a:pt x="116" y="18"/>
                      <a:pt x="116" y="16"/>
                    </a:cubicBezTo>
                    <a:cubicBezTo>
                      <a:pt x="116" y="16"/>
                      <a:pt x="121" y="13"/>
                      <a:pt x="124" y="12"/>
                    </a:cubicBezTo>
                    <a:cubicBezTo>
                      <a:pt x="125" y="11"/>
                      <a:pt x="126" y="11"/>
                      <a:pt x="126" y="10"/>
                    </a:cubicBezTo>
                    <a:cubicBezTo>
                      <a:pt x="127" y="10"/>
                      <a:pt x="128" y="8"/>
                      <a:pt x="129" y="6"/>
                    </a:cubicBezTo>
                    <a:cubicBezTo>
                      <a:pt x="130" y="5"/>
                      <a:pt x="130" y="4"/>
                      <a:pt x="131" y="4"/>
                    </a:cubicBezTo>
                    <a:cubicBezTo>
                      <a:pt x="132" y="3"/>
                      <a:pt x="133" y="3"/>
                      <a:pt x="134" y="3"/>
                    </a:cubicBezTo>
                    <a:cubicBezTo>
                      <a:pt x="134" y="4"/>
                      <a:pt x="135" y="4"/>
                      <a:pt x="135" y="3"/>
                    </a:cubicBezTo>
                    <a:cubicBezTo>
                      <a:pt x="135" y="3"/>
                      <a:pt x="135" y="3"/>
                      <a:pt x="135" y="3"/>
                    </a:cubicBezTo>
                    <a:cubicBezTo>
                      <a:pt x="136" y="3"/>
                      <a:pt x="137" y="3"/>
                      <a:pt x="137" y="2"/>
                    </a:cubicBezTo>
                    <a:cubicBezTo>
                      <a:pt x="138" y="1"/>
                      <a:pt x="138" y="0"/>
                      <a:pt x="139" y="0"/>
                    </a:cubicBezTo>
                    <a:cubicBezTo>
                      <a:pt x="139" y="0"/>
                      <a:pt x="139" y="0"/>
                      <a:pt x="139" y="0"/>
                    </a:cubicBezTo>
                    <a:cubicBezTo>
                      <a:pt x="139" y="0"/>
                      <a:pt x="140" y="0"/>
                      <a:pt x="141" y="0"/>
                    </a:cubicBezTo>
                    <a:cubicBezTo>
                      <a:pt x="142" y="0"/>
                      <a:pt x="143" y="0"/>
                      <a:pt x="144" y="0"/>
                    </a:cubicBezTo>
                    <a:cubicBezTo>
                      <a:pt x="146" y="0"/>
                      <a:pt x="152" y="0"/>
                      <a:pt x="156" y="1"/>
                    </a:cubicBezTo>
                    <a:cubicBezTo>
                      <a:pt x="159" y="1"/>
                      <a:pt x="161" y="2"/>
                      <a:pt x="162" y="2"/>
                    </a:cubicBezTo>
                    <a:cubicBezTo>
                      <a:pt x="163" y="3"/>
                      <a:pt x="164" y="4"/>
                      <a:pt x="165" y="6"/>
                    </a:cubicBezTo>
                    <a:cubicBezTo>
                      <a:pt x="166" y="9"/>
                      <a:pt x="166" y="12"/>
                      <a:pt x="166" y="14"/>
                    </a:cubicBezTo>
                    <a:cubicBezTo>
                      <a:pt x="167" y="15"/>
                      <a:pt x="168" y="17"/>
                      <a:pt x="168" y="18"/>
                    </a:cubicBezTo>
                    <a:cubicBezTo>
                      <a:pt x="169" y="19"/>
                      <a:pt x="170" y="19"/>
                      <a:pt x="170" y="20"/>
                    </a:cubicBezTo>
                    <a:cubicBezTo>
                      <a:pt x="170" y="21"/>
                      <a:pt x="170" y="24"/>
                      <a:pt x="171" y="27"/>
                    </a:cubicBezTo>
                    <a:cubicBezTo>
                      <a:pt x="171" y="29"/>
                      <a:pt x="171" y="30"/>
                      <a:pt x="171" y="31"/>
                    </a:cubicBezTo>
                    <a:cubicBezTo>
                      <a:pt x="171" y="31"/>
                      <a:pt x="171" y="34"/>
                      <a:pt x="171" y="36"/>
                    </a:cubicBezTo>
                    <a:cubicBezTo>
                      <a:pt x="171" y="37"/>
                      <a:pt x="171" y="38"/>
                      <a:pt x="171" y="38"/>
                    </a:cubicBezTo>
                    <a:cubicBezTo>
                      <a:pt x="171" y="39"/>
                      <a:pt x="171" y="40"/>
                      <a:pt x="170" y="41"/>
                    </a:cubicBezTo>
                    <a:cubicBezTo>
                      <a:pt x="170" y="41"/>
                      <a:pt x="170" y="42"/>
                      <a:pt x="170" y="42"/>
                    </a:cubicBezTo>
                    <a:cubicBezTo>
                      <a:pt x="169" y="42"/>
                      <a:pt x="169" y="41"/>
                      <a:pt x="168" y="41"/>
                    </a:cubicBezTo>
                    <a:cubicBezTo>
                      <a:pt x="168" y="41"/>
                      <a:pt x="167" y="40"/>
                      <a:pt x="166" y="40"/>
                    </a:cubicBezTo>
                    <a:cubicBezTo>
                      <a:pt x="165" y="40"/>
                      <a:pt x="164" y="40"/>
                      <a:pt x="163" y="41"/>
                    </a:cubicBezTo>
                    <a:cubicBezTo>
                      <a:pt x="163" y="42"/>
                      <a:pt x="162" y="43"/>
                      <a:pt x="162" y="43"/>
                    </a:cubicBezTo>
                    <a:cubicBezTo>
                      <a:pt x="161" y="43"/>
                      <a:pt x="160" y="45"/>
                      <a:pt x="160" y="46"/>
                    </a:cubicBezTo>
                    <a:cubicBezTo>
                      <a:pt x="159" y="47"/>
                      <a:pt x="159" y="48"/>
                      <a:pt x="159" y="48"/>
                    </a:cubicBezTo>
                    <a:cubicBezTo>
                      <a:pt x="158" y="49"/>
                      <a:pt x="158" y="50"/>
                      <a:pt x="158" y="51"/>
                    </a:cubicBezTo>
                    <a:cubicBezTo>
                      <a:pt x="158" y="51"/>
                      <a:pt x="158" y="52"/>
                      <a:pt x="159" y="52"/>
                    </a:cubicBezTo>
                    <a:cubicBezTo>
                      <a:pt x="159" y="53"/>
                      <a:pt x="160" y="54"/>
                      <a:pt x="162" y="56"/>
                    </a:cubicBezTo>
                    <a:cubicBezTo>
                      <a:pt x="162" y="57"/>
                      <a:pt x="163" y="57"/>
                      <a:pt x="163" y="58"/>
                    </a:cubicBezTo>
                    <a:cubicBezTo>
                      <a:pt x="163" y="58"/>
                      <a:pt x="165" y="58"/>
                      <a:pt x="166" y="59"/>
                    </a:cubicBezTo>
                    <a:cubicBezTo>
                      <a:pt x="167" y="59"/>
                      <a:pt x="170" y="59"/>
                      <a:pt x="170" y="59"/>
                    </a:cubicBezTo>
                    <a:cubicBezTo>
                      <a:pt x="171" y="59"/>
                      <a:pt x="171" y="59"/>
                      <a:pt x="171" y="58"/>
                    </a:cubicBezTo>
                    <a:cubicBezTo>
                      <a:pt x="172" y="58"/>
                      <a:pt x="172" y="57"/>
                      <a:pt x="172" y="56"/>
                    </a:cubicBezTo>
                    <a:cubicBezTo>
                      <a:pt x="172" y="55"/>
                      <a:pt x="173" y="54"/>
                      <a:pt x="173" y="54"/>
                    </a:cubicBezTo>
                    <a:cubicBezTo>
                      <a:pt x="173" y="54"/>
                      <a:pt x="173" y="54"/>
                      <a:pt x="173" y="54"/>
                    </a:cubicBezTo>
                    <a:cubicBezTo>
                      <a:pt x="174" y="54"/>
                      <a:pt x="177" y="54"/>
                      <a:pt x="180" y="5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46" name="Freeform 61">
                <a:extLst>
                  <a:ext uri="{FF2B5EF4-FFF2-40B4-BE49-F238E27FC236}">
                    <a16:creationId xmlns:a16="http://schemas.microsoft.com/office/drawing/2014/main" id="{772B9A99-404A-FE49-804E-66C86C6A3568}"/>
                  </a:ext>
                </a:extLst>
              </p:cNvPr>
              <p:cNvSpPr>
                <a:spLocks/>
              </p:cNvSpPr>
              <p:nvPr/>
            </p:nvSpPr>
            <p:spPr bwMode="auto">
              <a:xfrm>
                <a:off x="4570412" y="4513263"/>
                <a:ext cx="341313" cy="323850"/>
              </a:xfrm>
              <a:custGeom>
                <a:avLst/>
                <a:gdLst>
                  <a:gd name="T0" fmla="*/ 48 w 148"/>
                  <a:gd name="T1" fmla="*/ 133 h 140"/>
                  <a:gd name="T2" fmla="*/ 40 w 148"/>
                  <a:gd name="T3" fmla="*/ 121 h 140"/>
                  <a:gd name="T4" fmla="*/ 34 w 148"/>
                  <a:gd name="T5" fmla="*/ 103 h 140"/>
                  <a:gd name="T6" fmla="*/ 33 w 148"/>
                  <a:gd name="T7" fmla="*/ 90 h 140"/>
                  <a:gd name="T8" fmla="*/ 30 w 148"/>
                  <a:gd name="T9" fmla="*/ 66 h 140"/>
                  <a:gd name="T10" fmla="*/ 17 w 148"/>
                  <a:gd name="T11" fmla="*/ 43 h 140"/>
                  <a:gd name="T12" fmla="*/ 1 w 148"/>
                  <a:gd name="T13" fmla="*/ 14 h 140"/>
                  <a:gd name="T14" fmla="*/ 0 w 148"/>
                  <a:gd name="T15" fmla="*/ 4 h 140"/>
                  <a:gd name="T16" fmla="*/ 8 w 148"/>
                  <a:gd name="T17" fmla="*/ 4 h 140"/>
                  <a:gd name="T18" fmla="*/ 14 w 148"/>
                  <a:gd name="T19" fmla="*/ 1 h 140"/>
                  <a:gd name="T20" fmla="*/ 17 w 148"/>
                  <a:gd name="T21" fmla="*/ 1 h 140"/>
                  <a:gd name="T22" fmla="*/ 23 w 148"/>
                  <a:gd name="T23" fmla="*/ 6 h 140"/>
                  <a:gd name="T24" fmla="*/ 36 w 148"/>
                  <a:gd name="T25" fmla="*/ 6 h 140"/>
                  <a:gd name="T26" fmla="*/ 59 w 148"/>
                  <a:gd name="T27" fmla="*/ 6 h 140"/>
                  <a:gd name="T28" fmla="*/ 74 w 148"/>
                  <a:gd name="T29" fmla="*/ 6 h 140"/>
                  <a:gd name="T30" fmla="*/ 79 w 148"/>
                  <a:gd name="T31" fmla="*/ 10 h 140"/>
                  <a:gd name="T32" fmla="*/ 84 w 148"/>
                  <a:gd name="T33" fmla="*/ 11 h 140"/>
                  <a:gd name="T34" fmla="*/ 98 w 148"/>
                  <a:gd name="T35" fmla="*/ 11 h 140"/>
                  <a:gd name="T36" fmla="*/ 99 w 148"/>
                  <a:gd name="T37" fmla="*/ 11 h 140"/>
                  <a:gd name="T38" fmla="*/ 108 w 148"/>
                  <a:gd name="T39" fmla="*/ 11 h 140"/>
                  <a:gd name="T40" fmla="*/ 124 w 148"/>
                  <a:gd name="T41" fmla="*/ 9 h 140"/>
                  <a:gd name="T42" fmla="*/ 134 w 148"/>
                  <a:gd name="T43" fmla="*/ 8 h 140"/>
                  <a:gd name="T44" fmla="*/ 142 w 148"/>
                  <a:gd name="T45" fmla="*/ 8 h 140"/>
                  <a:gd name="T46" fmla="*/ 146 w 148"/>
                  <a:gd name="T47" fmla="*/ 8 h 140"/>
                  <a:gd name="T48" fmla="*/ 148 w 148"/>
                  <a:gd name="T49" fmla="*/ 10 h 140"/>
                  <a:gd name="T50" fmla="*/ 139 w 148"/>
                  <a:gd name="T51" fmla="*/ 11 h 140"/>
                  <a:gd name="T52" fmla="*/ 130 w 148"/>
                  <a:gd name="T53" fmla="*/ 17 h 140"/>
                  <a:gd name="T54" fmla="*/ 128 w 148"/>
                  <a:gd name="T55" fmla="*/ 14 h 140"/>
                  <a:gd name="T56" fmla="*/ 109 w 148"/>
                  <a:gd name="T57" fmla="*/ 15 h 140"/>
                  <a:gd name="T58" fmla="*/ 101 w 148"/>
                  <a:gd name="T59" fmla="*/ 37 h 140"/>
                  <a:gd name="T60" fmla="*/ 96 w 148"/>
                  <a:gd name="T61" fmla="*/ 58 h 140"/>
                  <a:gd name="T62" fmla="*/ 90 w 148"/>
                  <a:gd name="T63" fmla="*/ 106 h 140"/>
                  <a:gd name="T64" fmla="*/ 88 w 148"/>
                  <a:gd name="T65" fmla="*/ 135 h 140"/>
                  <a:gd name="T66" fmla="*/ 84 w 148"/>
                  <a:gd name="T67" fmla="*/ 136 h 140"/>
                  <a:gd name="T68" fmla="*/ 82 w 148"/>
                  <a:gd name="T69" fmla="*/ 138 h 140"/>
                  <a:gd name="T70" fmla="*/ 82 w 148"/>
                  <a:gd name="T71" fmla="*/ 140 h 140"/>
                  <a:gd name="T72" fmla="*/ 66 w 148"/>
                  <a:gd name="T73" fmla="*/ 139 h 140"/>
                  <a:gd name="T74" fmla="*/ 61 w 148"/>
                  <a:gd name="T75" fmla="*/ 136 h 140"/>
                  <a:gd name="T76" fmla="*/ 61 w 148"/>
                  <a:gd name="T77" fmla="*/ 135 h 140"/>
                  <a:gd name="T78" fmla="*/ 62 w 148"/>
                  <a:gd name="T79" fmla="*/ 134 h 140"/>
                  <a:gd name="T80" fmla="*/ 61 w 148"/>
                  <a:gd name="T81" fmla="*/ 131 h 140"/>
                  <a:gd name="T82" fmla="*/ 58 w 148"/>
                  <a:gd name="T83" fmla="*/ 129 h 140"/>
                  <a:gd name="T84" fmla="*/ 56 w 148"/>
                  <a:gd name="T85" fmla="*/ 130 h 140"/>
                  <a:gd name="T86" fmla="*/ 51 w 148"/>
                  <a:gd name="T87" fmla="*/ 13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8" h="140">
                    <a:moveTo>
                      <a:pt x="51" y="136"/>
                    </a:moveTo>
                    <a:cubicBezTo>
                      <a:pt x="50" y="135"/>
                      <a:pt x="49" y="134"/>
                      <a:pt x="48" y="133"/>
                    </a:cubicBezTo>
                    <a:cubicBezTo>
                      <a:pt x="46" y="131"/>
                      <a:pt x="44" y="130"/>
                      <a:pt x="44" y="129"/>
                    </a:cubicBezTo>
                    <a:cubicBezTo>
                      <a:pt x="44" y="128"/>
                      <a:pt x="40" y="122"/>
                      <a:pt x="40" y="121"/>
                    </a:cubicBezTo>
                    <a:cubicBezTo>
                      <a:pt x="39" y="120"/>
                      <a:pt x="36" y="110"/>
                      <a:pt x="36" y="108"/>
                    </a:cubicBezTo>
                    <a:cubicBezTo>
                      <a:pt x="35" y="106"/>
                      <a:pt x="34" y="104"/>
                      <a:pt x="34" y="103"/>
                    </a:cubicBezTo>
                    <a:cubicBezTo>
                      <a:pt x="34" y="101"/>
                      <a:pt x="34" y="96"/>
                      <a:pt x="34" y="95"/>
                    </a:cubicBezTo>
                    <a:cubicBezTo>
                      <a:pt x="34" y="93"/>
                      <a:pt x="34" y="92"/>
                      <a:pt x="33" y="90"/>
                    </a:cubicBezTo>
                    <a:cubicBezTo>
                      <a:pt x="31" y="87"/>
                      <a:pt x="30" y="86"/>
                      <a:pt x="30" y="83"/>
                    </a:cubicBezTo>
                    <a:cubicBezTo>
                      <a:pt x="30" y="81"/>
                      <a:pt x="31" y="68"/>
                      <a:pt x="30" y="66"/>
                    </a:cubicBezTo>
                    <a:cubicBezTo>
                      <a:pt x="29" y="64"/>
                      <a:pt x="25" y="56"/>
                      <a:pt x="23" y="53"/>
                    </a:cubicBezTo>
                    <a:cubicBezTo>
                      <a:pt x="21" y="50"/>
                      <a:pt x="19" y="47"/>
                      <a:pt x="17" y="43"/>
                    </a:cubicBezTo>
                    <a:cubicBezTo>
                      <a:pt x="15" y="39"/>
                      <a:pt x="13" y="33"/>
                      <a:pt x="11" y="30"/>
                    </a:cubicBezTo>
                    <a:cubicBezTo>
                      <a:pt x="10" y="28"/>
                      <a:pt x="1" y="15"/>
                      <a:pt x="1" y="14"/>
                    </a:cubicBezTo>
                    <a:cubicBezTo>
                      <a:pt x="0" y="12"/>
                      <a:pt x="0" y="10"/>
                      <a:pt x="0" y="7"/>
                    </a:cubicBezTo>
                    <a:cubicBezTo>
                      <a:pt x="0" y="6"/>
                      <a:pt x="0" y="5"/>
                      <a:pt x="0" y="4"/>
                    </a:cubicBezTo>
                    <a:cubicBezTo>
                      <a:pt x="1" y="4"/>
                      <a:pt x="3" y="4"/>
                      <a:pt x="5" y="4"/>
                    </a:cubicBezTo>
                    <a:cubicBezTo>
                      <a:pt x="6" y="4"/>
                      <a:pt x="8" y="4"/>
                      <a:pt x="8" y="4"/>
                    </a:cubicBezTo>
                    <a:cubicBezTo>
                      <a:pt x="9" y="4"/>
                      <a:pt x="10" y="3"/>
                      <a:pt x="10" y="3"/>
                    </a:cubicBezTo>
                    <a:cubicBezTo>
                      <a:pt x="12" y="2"/>
                      <a:pt x="13" y="1"/>
                      <a:pt x="14" y="1"/>
                    </a:cubicBezTo>
                    <a:cubicBezTo>
                      <a:pt x="14" y="1"/>
                      <a:pt x="15" y="0"/>
                      <a:pt x="15" y="0"/>
                    </a:cubicBezTo>
                    <a:cubicBezTo>
                      <a:pt x="16" y="0"/>
                      <a:pt x="16" y="0"/>
                      <a:pt x="17" y="1"/>
                    </a:cubicBezTo>
                    <a:cubicBezTo>
                      <a:pt x="17" y="1"/>
                      <a:pt x="18" y="1"/>
                      <a:pt x="19" y="2"/>
                    </a:cubicBezTo>
                    <a:cubicBezTo>
                      <a:pt x="20" y="3"/>
                      <a:pt x="22" y="5"/>
                      <a:pt x="23" y="6"/>
                    </a:cubicBezTo>
                    <a:cubicBezTo>
                      <a:pt x="24" y="6"/>
                      <a:pt x="26" y="6"/>
                      <a:pt x="29" y="6"/>
                    </a:cubicBezTo>
                    <a:cubicBezTo>
                      <a:pt x="32" y="6"/>
                      <a:pt x="35" y="6"/>
                      <a:pt x="36" y="6"/>
                    </a:cubicBezTo>
                    <a:cubicBezTo>
                      <a:pt x="37" y="6"/>
                      <a:pt x="43" y="6"/>
                      <a:pt x="48" y="6"/>
                    </a:cubicBezTo>
                    <a:cubicBezTo>
                      <a:pt x="53" y="6"/>
                      <a:pt x="57" y="6"/>
                      <a:pt x="59" y="6"/>
                    </a:cubicBezTo>
                    <a:cubicBezTo>
                      <a:pt x="60" y="6"/>
                      <a:pt x="62" y="6"/>
                      <a:pt x="65" y="6"/>
                    </a:cubicBezTo>
                    <a:cubicBezTo>
                      <a:pt x="69" y="6"/>
                      <a:pt x="73" y="5"/>
                      <a:pt x="74" y="6"/>
                    </a:cubicBezTo>
                    <a:cubicBezTo>
                      <a:pt x="74" y="6"/>
                      <a:pt x="75" y="7"/>
                      <a:pt x="77" y="8"/>
                    </a:cubicBezTo>
                    <a:cubicBezTo>
                      <a:pt x="78" y="9"/>
                      <a:pt x="79" y="10"/>
                      <a:pt x="79" y="10"/>
                    </a:cubicBezTo>
                    <a:cubicBezTo>
                      <a:pt x="79" y="10"/>
                      <a:pt x="79" y="10"/>
                      <a:pt x="79" y="10"/>
                    </a:cubicBezTo>
                    <a:cubicBezTo>
                      <a:pt x="79" y="11"/>
                      <a:pt x="82" y="11"/>
                      <a:pt x="84" y="11"/>
                    </a:cubicBezTo>
                    <a:cubicBezTo>
                      <a:pt x="85" y="11"/>
                      <a:pt x="86" y="11"/>
                      <a:pt x="87" y="10"/>
                    </a:cubicBezTo>
                    <a:cubicBezTo>
                      <a:pt x="89" y="10"/>
                      <a:pt x="95" y="11"/>
                      <a:pt x="98" y="11"/>
                    </a:cubicBezTo>
                    <a:cubicBezTo>
                      <a:pt x="98" y="11"/>
                      <a:pt x="98" y="11"/>
                      <a:pt x="98" y="11"/>
                    </a:cubicBezTo>
                    <a:cubicBezTo>
                      <a:pt x="99" y="11"/>
                      <a:pt x="99" y="11"/>
                      <a:pt x="99" y="11"/>
                    </a:cubicBezTo>
                    <a:cubicBezTo>
                      <a:pt x="100" y="11"/>
                      <a:pt x="102" y="11"/>
                      <a:pt x="104" y="11"/>
                    </a:cubicBezTo>
                    <a:cubicBezTo>
                      <a:pt x="106" y="11"/>
                      <a:pt x="108" y="11"/>
                      <a:pt x="108" y="11"/>
                    </a:cubicBezTo>
                    <a:cubicBezTo>
                      <a:pt x="109" y="11"/>
                      <a:pt x="110" y="11"/>
                      <a:pt x="112" y="11"/>
                    </a:cubicBezTo>
                    <a:cubicBezTo>
                      <a:pt x="116" y="10"/>
                      <a:pt x="122" y="10"/>
                      <a:pt x="124" y="9"/>
                    </a:cubicBezTo>
                    <a:cubicBezTo>
                      <a:pt x="126" y="9"/>
                      <a:pt x="129" y="8"/>
                      <a:pt x="130" y="8"/>
                    </a:cubicBezTo>
                    <a:cubicBezTo>
                      <a:pt x="130" y="9"/>
                      <a:pt x="132" y="8"/>
                      <a:pt x="134" y="8"/>
                    </a:cubicBezTo>
                    <a:cubicBezTo>
                      <a:pt x="135" y="8"/>
                      <a:pt x="137" y="7"/>
                      <a:pt x="138" y="7"/>
                    </a:cubicBezTo>
                    <a:cubicBezTo>
                      <a:pt x="138" y="7"/>
                      <a:pt x="140" y="7"/>
                      <a:pt x="142" y="8"/>
                    </a:cubicBezTo>
                    <a:cubicBezTo>
                      <a:pt x="142" y="8"/>
                      <a:pt x="142" y="8"/>
                      <a:pt x="142" y="8"/>
                    </a:cubicBezTo>
                    <a:cubicBezTo>
                      <a:pt x="143" y="8"/>
                      <a:pt x="145" y="8"/>
                      <a:pt x="146" y="8"/>
                    </a:cubicBezTo>
                    <a:cubicBezTo>
                      <a:pt x="146" y="8"/>
                      <a:pt x="146" y="9"/>
                      <a:pt x="147" y="9"/>
                    </a:cubicBezTo>
                    <a:cubicBezTo>
                      <a:pt x="147" y="9"/>
                      <a:pt x="147" y="10"/>
                      <a:pt x="148" y="10"/>
                    </a:cubicBezTo>
                    <a:cubicBezTo>
                      <a:pt x="147" y="10"/>
                      <a:pt x="144" y="11"/>
                      <a:pt x="141" y="11"/>
                    </a:cubicBezTo>
                    <a:cubicBezTo>
                      <a:pt x="140" y="11"/>
                      <a:pt x="139" y="11"/>
                      <a:pt x="139" y="11"/>
                    </a:cubicBezTo>
                    <a:cubicBezTo>
                      <a:pt x="138" y="11"/>
                      <a:pt x="136" y="13"/>
                      <a:pt x="133" y="15"/>
                    </a:cubicBezTo>
                    <a:cubicBezTo>
                      <a:pt x="132" y="16"/>
                      <a:pt x="130" y="17"/>
                      <a:pt x="130" y="17"/>
                    </a:cubicBezTo>
                    <a:cubicBezTo>
                      <a:pt x="130" y="17"/>
                      <a:pt x="129" y="17"/>
                      <a:pt x="129" y="16"/>
                    </a:cubicBezTo>
                    <a:cubicBezTo>
                      <a:pt x="129" y="15"/>
                      <a:pt x="128" y="14"/>
                      <a:pt x="128" y="14"/>
                    </a:cubicBezTo>
                    <a:cubicBezTo>
                      <a:pt x="128" y="13"/>
                      <a:pt x="127" y="12"/>
                      <a:pt x="127" y="12"/>
                    </a:cubicBezTo>
                    <a:cubicBezTo>
                      <a:pt x="127" y="12"/>
                      <a:pt x="117" y="13"/>
                      <a:pt x="109" y="15"/>
                    </a:cubicBezTo>
                    <a:cubicBezTo>
                      <a:pt x="105" y="15"/>
                      <a:pt x="102" y="16"/>
                      <a:pt x="102" y="16"/>
                    </a:cubicBezTo>
                    <a:cubicBezTo>
                      <a:pt x="101" y="16"/>
                      <a:pt x="101" y="27"/>
                      <a:pt x="101" y="37"/>
                    </a:cubicBezTo>
                    <a:cubicBezTo>
                      <a:pt x="101" y="47"/>
                      <a:pt x="102" y="57"/>
                      <a:pt x="101" y="57"/>
                    </a:cubicBezTo>
                    <a:cubicBezTo>
                      <a:pt x="101" y="57"/>
                      <a:pt x="99" y="57"/>
                      <a:pt x="96" y="58"/>
                    </a:cubicBezTo>
                    <a:cubicBezTo>
                      <a:pt x="93" y="58"/>
                      <a:pt x="91" y="58"/>
                      <a:pt x="90" y="58"/>
                    </a:cubicBezTo>
                    <a:cubicBezTo>
                      <a:pt x="90" y="59"/>
                      <a:pt x="90" y="85"/>
                      <a:pt x="90" y="106"/>
                    </a:cubicBezTo>
                    <a:cubicBezTo>
                      <a:pt x="90" y="121"/>
                      <a:pt x="90" y="134"/>
                      <a:pt x="90" y="134"/>
                    </a:cubicBezTo>
                    <a:cubicBezTo>
                      <a:pt x="90" y="134"/>
                      <a:pt x="89" y="134"/>
                      <a:pt x="88" y="135"/>
                    </a:cubicBezTo>
                    <a:cubicBezTo>
                      <a:pt x="87" y="135"/>
                      <a:pt x="87" y="135"/>
                      <a:pt x="86" y="135"/>
                    </a:cubicBezTo>
                    <a:cubicBezTo>
                      <a:pt x="86" y="135"/>
                      <a:pt x="85" y="136"/>
                      <a:pt x="84" y="136"/>
                    </a:cubicBezTo>
                    <a:cubicBezTo>
                      <a:pt x="84" y="136"/>
                      <a:pt x="84" y="136"/>
                      <a:pt x="84" y="136"/>
                    </a:cubicBezTo>
                    <a:cubicBezTo>
                      <a:pt x="83" y="137"/>
                      <a:pt x="83" y="137"/>
                      <a:pt x="82" y="138"/>
                    </a:cubicBezTo>
                    <a:cubicBezTo>
                      <a:pt x="82" y="138"/>
                      <a:pt x="82" y="138"/>
                      <a:pt x="82" y="138"/>
                    </a:cubicBezTo>
                    <a:cubicBezTo>
                      <a:pt x="82" y="138"/>
                      <a:pt x="82" y="139"/>
                      <a:pt x="82" y="140"/>
                    </a:cubicBezTo>
                    <a:cubicBezTo>
                      <a:pt x="80" y="140"/>
                      <a:pt x="71" y="139"/>
                      <a:pt x="70" y="139"/>
                    </a:cubicBezTo>
                    <a:cubicBezTo>
                      <a:pt x="69" y="139"/>
                      <a:pt x="68" y="139"/>
                      <a:pt x="66" y="139"/>
                    </a:cubicBezTo>
                    <a:cubicBezTo>
                      <a:pt x="64" y="138"/>
                      <a:pt x="62" y="137"/>
                      <a:pt x="62" y="137"/>
                    </a:cubicBezTo>
                    <a:cubicBezTo>
                      <a:pt x="61" y="137"/>
                      <a:pt x="61" y="136"/>
                      <a:pt x="61" y="136"/>
                    </a:cubicBezTo>
                    <a:cubicBezTo>
                      <a:pt x="61" y="136"/>
                      <a:pt x="61" y="135"/>
                      <a:pt x="61" y="135"/>
                    </a:cubicBezTo>
                    <a:cubicBezTo>
                      <a:pt x="61" y="135"/>
                      <a:pt x="61" y="135"/>
                      <a:pt x="61" y="135"/>
                    </a:cubicBezTo>
                    <a:cubicBezTo>
                      <a:pt x="61" y="135"/>
                      <a:pt x="62" y="134"/>
                      <a:pt x="62" y="134"/>
                    </a:cubicBezTo>
                    <a:cubicBezTo>
                      <a:pt x="62" y="134"/>
                      <a:pt x="62" y="134"/>
                      <a:pt x="62" y="134"/>
                    </a:cubicBezTo>
                    <a:cubicBezTo>
                      <a:pt x="62" y="133"/>
                      <a:pt x="62" y="133"/>
                      <a:pt x="62" y="133"/>
                    </a:cubicBezTo>
                    <a:cubicBezTo>
                      <a:pt x="62" y="132"/>
                      <a:pt x="62" y="132"/>
                      <a:pt x="61" y="131"/>
                    </a:cubicBezTo>
                    <a:cubicBezTo>
                      <a:pt x="61" y="131"/>
                      <a:pt x="60" y="130"/>
                      <a:pt x="59" y="130"/>
                    </a:cubicBezTo>
                    <a:cubicBezTo>
                      <a:pt x="59" y="129"/>
                      <a:pt x="58" y="129"/>
                      <a:pt x="58" y="129"/>
                    </a:cubicBezTo>
                    <a:cubicBezTo>
                      <a:pt x="57" y="129"/>
                      <a:pt x="56" y="130"/>
                      <a:pt x="56" y="130"/>
                    </a:cubicBezTo>
                    <a:cubicBezTo>
                      <a:pt x="56" y="130"/>
                      <a:pt x="56" y="130"/>
                      <a:pt x="56" y="130"/>
                    </a:cubicBezTo>
                    <a:cubicBezTo>
                      <a:pt x="56" y="130"/>
                      <a:pt x="55" y="131"/>
                      <a:pt x="54" y="133"/>
                    </a:cubicBezTo>
                    <a:cubicBezTo>
                      <a:pt x="53" y="134"/>
                      <a:pt x="52" y="135"/>
                      <a:pt x="51" y="13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47" name="Freeform 62">
                <a:extLst>
                  <a:ext uri="{FF2B5EF4-FFF2-40B4-BE49-F238E27FC236}">
                    <a16:creationId xmlns:a16="http://schemas.microsoft.com/office/drawing/2014/main" id="{5BDAB8F0-4732-7B4E-BFAC-9A4AA68A7D34}"/>
                  </a:ext>
                </a:extLst>
              </p:cNvPr>
              <p:cNvSpPr>
                <a:spLocks/>
              </p:cNvSpPr>
              <p:nvPr/>
            </p:nvSpPr>
            <p:spPr bwMode="auto">
              <a:xfrm>
                <a:off x="4779962" y="4538663"/>
                <a:ext cx="233363" cy="238125"/>
              </a:xfrm>
              <a:custGeom>
                <a:avLst/>
                <a:gdLst>
                  <a:gd name="T0" fmla="*/ 51 w 101"/>
                  <a:gd name="T1" fmla="*/ 1 h 103"/>
                  <a:gd name="T2" fmla="*/ 43 w 101"/>
                  <a:gd name="T3" fmla="*/ 5 h 103"/>
                  <a:gd name="T4" fmla="*/ 37 w 101"/>
                  <a:gd name="T5" fmla="*/ 5 h 103"/>
                  <a:gd name="T6" fmla="*/ 36 w 101"/>
                  <a:gd name="T7" fmla="*/ 2 h 103"/>
                  <a:gd name="T8" fmla="*/ 11 w 101"/>
                  <a:gd name="T9" fmla="*/ 6 h 103"/>
                  <a:gd name="T10" fmla="*/ 11 w 101"/>
                  <a:gd name="T11" fmla="*/ 47 h 103"/>
                  <a:gd name="T12" fmla="*/ 1 w 101"/>
                  <a:gd name="T13" fmla="*/ 48 h 103"/>
                  <a:gd name="T14" fmla="*/ 3 w 101"/>
                  <a:gd name="T15" fmla="*/ 81 h 103"/>
                  <a:gd name="T16" fmla="*/ 10 w 101"/>
                  <a:gd name="T17" fmla="*/ 93 h 103"/>
                  <a:gd name="T18" fmla="*/ 9 w 101"/>
                  <a:gd name="T19" fmla="*/ 97 h 103"/>
                  <a:gd name="T20" fmla="*/ 8 w 101"/>
                  <a:gd name="T21" fmla="*/ 102 h 103"/>
                  <a:gd name="T22" fmla="*/ 10 w 101"/>
                  <a:gd name="T23" fmla="*/ 103 h 103"/>
                  <a:gd name="T24" fmla="*/ 20 w 101"/>
                  <a:gd name="T25" fmla="*/ 103 h 103"/>
                  <a:gd name="T26" fmla="*/ 29 w 101"/>
                  <a:gd name="T27" fmla="*/ 96 h 103"/>
                  <a:gd name="T28" fmla="*/ 31 w 101"/>
                  <a:gd name="T29" fmla="*/ 89 h 103"/>
                  <a:gd name="T30" fmla="*/ 31 w 101"/>
                  <a:gd name="T31" fmla="*/ 89 h 103"/>
                  <a:gd name="T32" fmla="*/ 33 w 101"/>
                  <a:gd name="T33" fmla="*/ 87 h 103"/>
                  <a:gd name="T34" fmla="*/ 43 w 101"/>
                  <a:gd name="T35" fmla="*/ 88 h 103"/>
                  <a:gd name="T36" fmla="*/ 57 w 101"/>
                  <a:gd name="T37" fmla="*/ 92 h 103"/>
                  <a:gd name="T38" fmla="*/ 60 w 101"/>
                  <a:gd name="T39" fmla="*/ 89 h 103"/>
                  <a:gd name="T40" fmla="*/ 64 w 101"/>
                  <a:gd name="T41" fmla="*/ 82 h 103"/>
                  <a:gd name="T42" fmla="*/ 69 w 101"/>
                  <a:gd name="T43" fmla="*/ 78 h 103"/>
                  <a:gd name="T44" fmla="*/ 72 w 101"/>
                  <a:gd name="T45" fmla="*/ 76 h 103"/>
                  <a:gd name="T46" fmla="*/ 76 w 101"/>
                  <a:gd name="T47" fmla="*/ 67 h 103"/>
                  <a:gd name="T48" fmla="*/ 86 w 101"/>
                  <a:gd name="T49" fmla="*/ 60 h 103"/>
                  <a:gd name="T50" fmla="*/ 91 w 101"/>
                  <a:gd name="T51" fmla="*/ 54 h 103"/>
                  <a:gd name="T52" fmla="*/ 96 w 101"/>
                  <a:gd name="T53" fmla="*/ 53 h 103"/>
                  <a:gd name="T54" fmla="*/ 97 w 101"/>
                  <a:gd name="T55" fmla="*/ 52 h 103"/>
                  <a:gd name="T56" fmla="*/ 99 w 101"/>
                  <a:gd name="T57" fmla="*/ 50 h 103"/>
                  <a:gd name="T58" fmla="*/ 99 w 101"/>
                  <a:gd name="T59" fmla="*/ 47 h 103"/>
                  <a:gd name="T60" fmla="*/ 99 w 101"/>
                  <a:gd name="T61" fmla="*/ 46 h 103"/>
                  <a:gd name="T62" fmla="*/ 99 w 101"/>
                  <a:gd name="T63" fmla="*/ 45 h 103"/>
                  <a:gd name="T64" fmla="*/ 88 w 101"/>
                  <a:gd name="T65" fmla="*/ 43 h 103"/>
                  <a:gd name="T66" fmla="*/ 85 w 101"/>
                  <a:gd name="T67" fmla="*/ 36 h 103"/>
                  <a:gd name="T68" fmla="*/ 84 w 101"/>
                  <a:gd name="T69" fmla="*/ 31 h 103"/>
                  <a:gd name="T70" fmla="*/ 80 w 101"/>
                  <a:gd name="T71" fmla="*/ 30 h 103"/>
                  <a:gd name="T72" fmla="*/ 79 w 101"/>
                  <a:gd name="T73" fmla="*/ 25 h 103"/>
                  <a:gd name="T74" fmla="*/ 68 w 101"/>
                  <a:gd name="T75" fmla="*/ 20 h 103"/>
                  <a:gd name="T76" fmla="*/ 66 w 101"/>
                  <a:gd name="T77" fmla="*/ 13 h 103"/>
                  <a:gd name="T78" fmla="*/ 62 w 101"/>
                  <a:gd name="T79" fmla="*/ 6 h 103"/>
                  <a:gd name="T80" fmla="*/ 57 w 101"/>
                  <a:gd name="T8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1" h="103">
                    <a:moveTo>
                      <a:pt x="57" y="0"/>
                    </a:moveTo>
                    <a:cubicBezTo>
                      <a:pt x="56" y="0"/>
                      <a:pt x="53" y="1"/>
                      <a:pt x="51" y="1"/>
                    </a:cubicBezTo>
                    <a:cubicBezTo>
                      <a:pt x="49" y="1"/>
                      <a:pt x="48" y="1"/>
                      <a:pt x="48" y="1"/>
                    </a:cubicBezTo>
                    <a:cubicBezTo>
                      <a:pt x="48" y="1"/>
                      <a:pt x="45" y="3"/>
                      <a:pt x="43" y="5"/>
                    </a:cubicBezTo>
                    <a:cubicBezTo>
                      <a:pt x="41" y="6"/>
                      <a:pt x="40" y="7"/>
                      <a:pt x="39" y="7"/>
                    </a:cubicBezTo>
                    <a:cubicBezTo>
                      <a:pt x="39" y="8"/>
                      <a:pt x="38" y="7"/>
                      <a:pt x="37" y="5"/>
                    </a:cubicBezTo>
                    <a:cubicBezTo>
                      <a:pt x="37" y="5"/>
                      <a:pt x="36" y="4"/>
                      <a:pt x="36" y="3"/>
                    </a:cubicBezTo>
                    <a:cubicBezTo>
                      <a:pt x="36" y="3"/>
                      <a:pt x="36" y="2"/>
                      <a:pt x="36" y="2"/>
                    </a:cubicBezTo>
                    <a:cubicBezTo>
                      <a:pt x="36" y="2"/>
                      <a:pt x="26" y="3"/>
                      <a:pt x="18" y="5"/>
                    </a:cubicBezTo>
                    <a:cubicBezTo>
                      <a:pt x="14" y="5"/>
                      <a:pt x="11" y="6"/>
                      <a:pt x="11" y="6"/>
                    </a:cubicBezTo>
                    <a:cubicBezTo>
                      <a:pt x="11" y="6"/>
                      <a:pt x="11" y="16"/>
                      <a:pt x="11" y="26"/>
                    </a:cubicBezTo>
                    <a:cubicBezTo>
                      <a:pt x="12" y="36"/>
                      <a:pt x="12" y="46"/>
                      <a:pt x="11" y="47"/>
                    </a:cubicBezTo>
                    <a:cubicBezTo>
                      <a:pt x="11" y="47"/>
                      <a:pt x="8" y="47"/>
                      <a:pt x="5" y="48"/>
                    </a:cubicBezTo>
                    <a:cubicBezTo>
                      <a:pt x="3" y="48"/>
                      <a:pt x="1" y="48"/>
                      <a:pt x="1" y="48"/>
                    </a:cubicBezTo>
                    <a:cubicBezTo>
                      <a:pt x="0" y="48"/>
                      <a:pt x="0" y="64"/>
                      <a:pt x="0" y="81"/>
                    </a:cubicBezTo>
                    <a:cubicBezTo>
                      <a:pt x="1" y="81"/>
                      <a:pt x="2" y="81"/>
                      <a:pt x="3" y="81"/>
                    </a:cubicBezTo>
                    <a:cubicBezTo>
                      <a:pt x="4" y="82"/>
                      <a:pt x="5" y="82"/>
                      <a:pt x="6" y="83"/>
                    </a:cubicBezTo>
                    <a:cubicBezTo>
                      <a:pt x="8" y="84"/>
                      <a:pt x="9" y="90"/>
                      <a:pt x="10" y="93"/>
                    </a:cubicBezTo>
                    <a:cubicBezTo>
                      <a:pt x="10" y="94"/>
                      <a:pt x="10" y="94"/>
                      <a:pt x="10" y="94"/>
                    </a:cubicBezTo>
                    <a:cubicBezTo>
                      <a:pt x="10" y="96"/>
                      <a:pt x="10" y="96"/>
                      <a:pt x="9" y="97"/>
                    </a:cubicBezTo>
                    <a:cubicBezTo>
                      <a:pt x="9" y="98"/>
                      <a:pt x="8" y="98"/>
                      <a:pt x="8" y="99"/>
                    </a:cubicBezTo>
                    <a:cubicBezTo>
                      <a:pt x="8" y="100"/>
                      <a:pt x="8" y="101"/>
                      <a:pt x="8" y="102"/>
                    </a:cubicBezTo>
                    <a:cubicBezTo>
                      <a:pt x="9" y="102"/>
                      <a:pt x="9" y="103"/>
                      <a:pt x="9" y="103"/>
                    </a:cubicBezTo>
                    <a:cubicBezTo>
                      <a:pt x="9" y="103"/>
                      <a:pt x="10" y="103"/>
                      <a:pt x="10" y="103"/>
                    </a:cubicBezTo>
                    <a:cubicBezTo>
                      <a:pt x="10" y="103"/>
                      <a:pt x="11" y="103"/>
                      <a:pt x="13" y="103"/>
                    </a:cubicBezTo>
                    <a:cubicBezTo>
                      <a:pt x="15" y="103"/>
                      <a:pt x="18" y="103"/>
                      <a:pt x="20" y="103"/>
                    </a:cubicBezTo>
                    <a:cubicBezTo>
                      <a:pt x="23" y="103"/>
                      <a:pt x="27" y="98"/>
                      <a:pt x="28" y="96"/>
                    </a:cubicBezTo>
                    <a:cubicBezTo>
                      <a:pt x="29" y="96"/>
                      <a:pt x="29" y="96"/>
                      <a:pt x="29" y="96"/>
                    </a:cubicBezTo>
                    <a:cubicBezTo>
                      <a:pt x="29" y="96"/>
                      <a:pt x="29" y="96"/>
                      <a:pt x="29" y="96"/>
                    </a:cubicBezTo>
                    <a:cubicBezTo>
                      <a:pt x="29" y="95"/>
                      <a:pt x="31" y="91"/>
                      <a:pt x="31" y="89"/>
                    </a:cubicBezTo>
                    <a:cubicBezTo>
                      <a:pt x="31" y="89"/>
                      <a:pt x="31" y="89"/>
                      <a:pt x="31" y="89"/>
                    </a:cubicBezTo>
                    <a:cubicBezTo>
                      <a:pt x="31" y="89"/>
                      <a:pt x="31" y="89"/>
                      <a:pt x="31" y="89"/>
                    </a:cubicBezTo>
                    <a:cubicBezTo>
                      <a:pt x="31" y="89"/>
                      <a:pt x="31" y="89"/>
                      <a:pt x="31" y="89"/>
                    </a:cubicBezTo>
                    <a:cubicBezTo>
                      <a:pt x="31" y="88"/>
                      <a:pt x="32" y="88"/>
                      <a:pt x="33" y="87"/>
                    </a:cubicBezTo>
                    <a:cubicBezTo>
                      <a:pt x="33" y="87"/>
                      <a:pt x="35" y="86"/>
                      <a:pt x="35" y="85"/>
                    </a:cubicBezTo>
                    <a:cubicBezTo>
                      <a:pt x="36" y="85"/>
                      <a:pt x="39" y="86"/>
                      <a:pt x="43" y="88"/>
                    </a:cubicBezTo>
                    <a:cubicBezTo>
                      <a:pt x="47" y="90"/>
                      <a:pt x="51" y="91"/>
                      <a:pt x="53" y="92"/>
                    </a:cubicBezTo>
                    <a:cubicBezTo>
                      <a:pt x="57" y="93"/>
                      <a:pt x="57" y="92"/>
                      <a:pt x="57" y="92"/>
                    </a:cubicBezTo>
                    <a:cubicBezTo>
                      <a:pt x="58" y="92"/>
                      <a:pt x="58" y="92"/>
                      <a:pt x="58" y="91"/>
                    </a:cubicBezTo>
                    <a:cubicBezTo>
                      <a:pt x="58" y="91"/>
                      <a:pt x="59" y="90"/>
                      <a:pt x="60" y="89"/>
                    </a:cubicBezTo>
                    <a:cubicBezTo>
                      <a:pt x="61" y="88"/>
                      <a:pt x="62" y="87"/>
                      <a:pt x="63" y="87"/>
                    </a:cubicBezTo>
                    <a:cubicBezTo>
                      <a:pt x="64" y="86"/>
                      <a:pt x="64" y="84"/>
                      <a:pt x="64" y="82"/>
                    </a:cubicBezTo>
                    <a:cubicBezTo>
                      <a:pt x="65" y="81"/>
                      <a:pt x="65" y="80"/>
                      <a:pt x="65" y="79"/>
                    </a:cubicBezTo>
                    <a:cubicBezTo>
                      <a:pt x="66" y="78"/>
                      <a:pt x="68" y="78"/>
                      <a:pt x="69" y="78"/>
                    </a:cubicBezTo>
                    <a:cubicBezTo>
                      <a:pt x="69" y="78"/>
                      <a:pt x="70" y="78"/>
                      <a:pt x="70" y="78"/>
                    </a:cubicBezTo>
                    <a:cubicBezTo>
                      <a:pt x="70" y="78"/>
                      <a:pt x="71" y="77"/>
                      <a:pt x="72" y="76"/>
                    </a:cubicBezTo>
                    <a:cubicBezTo>
                      <a:pt x="73" y="75"/>
                      <a:pt x="75" y="74"/>
                      <a:pt x="75" y="73"/>
                    </a:cubicBezTo>
                    <a:cubicBezTo>
                      <a:pt x="76" y="73"/>
                      <a:pt x="76" y="68"/>
                      <a:pt x="76" y="67"/>
                    </a:cubicBezTo>
                    <a:cubicBezTo>
                      <a:pt x="76" y="66"/>
                      <a:pt x="81" y="63"/>
                      <a:pt x="84" y="62"/>
                    </a:cubicBezTo>
                    <a:cubicBezTo>
                      <a:pt x="85" y="61"/>
                      <a:pt x="86" y="61"/>
                      <a:pt x="86" y="60"/>
                    </a:cubicBezTo>
                    <a:cubicBezTo>
                      <a:pt x="87" y="60"/>
                      <a:pt x="88" y="58"/>
                      <a:pt x="89" y="57"/>
                    </a:cubicBezTo>
                    <a:cubicBezTo>
                      <a:pt x="90" y="56"/>
                      <a:pt x="91" y="54"/>
                      <a:pt x="91" y="54"/>
                    </a:cubicBezTo>
                    <a:cubicBezTo>
                      <a:pt x="92" y="53"/>
                      <a:pt x="94" y="53"/>
                      <a:pt x="95" y="53"/>
                    </a:cubicBezTo>
                    <a:cubicBezTo>
                      <a:pt x="95" y="53"/>
                      <a:pt x="96" y="53"/>
                      <a:pt x="96" y="53"/>
                    </a:cubicBezTo>
                    <a:cubicBezTo>
                      <a:pt x="96" y="53"/>
                      <a:pt x="96" y="53"/>
                      <a:pt x="96" y="53"/>
                    </a:cubicBezTo>
                    <a:cubicBezTo>
                      <a:pt x="96" y="53"/>
                      <a:pt x="97" y="53"/>
                      <a:pt x="97" y="52"/>
                    </a:cubicBezTo>
                    <a:cubicBezTo>
                      <a:pt x="98" y="51"/>
                      <a:pt x="99" y="51"/>
                      <a:pt x="99" y="50"/>
                    </a:cubicBezTo>
                    <a:cubicBezTo>
                      <a:pt x="99" y="50"/>
                      <a:pt x="99" y="50"/>
                      <a:pt x="99" y="50"/>
                    </a:cubicBezTo>
                    <a:cubicBezTo>
                      <a:pt x="100" y="50"/>
                      <a:pt x="100" y="50"/>
                      <a:pt x="101" y="50"/>
                    </a:cubicBezTo>
                    <a:cubicBezTo>
                      <a:pt x="100" y="49"/>
                      <a:pt x="99" y="48"/>
                      <a:pt x="99" y="47"/>
                    </a:cubicBezTo>
                    <a:cubicBezTo>
                      <a:pt x="99" y="47"/>
                      <a:pt x="99" y="47"/>
                      <a:pt x="99" y="47"/>
                    </a:cubicBezTo>
                    <a:cubicBezTo>
                      <a:pt x="98" y="47"/>
                      <a:pt x="98" y="46"/>
                      <a:pt x="99" y="46"/>
                    </a:cubicBezTo>
                    <a:cubicBezTo>
                      <a:pt x="99" y="45"/>
                      <a:pt x="99" y="45"/>
                      <a:pt x="99" y="45"/>
                    </a:cubicBezTo>
                    <a:cubicBezTo>
                      <a:pt x="99" y="45"/>
                      <a:pt x="99" y="45"/>
                      <a:pt x="99" y="45"/>
                    </a:cubicBezTo>
                    <a:cubicBezTo>
                      <a:pt x="99" y="44"/>
                      <a:pt x="95" y="44"/>
                      <a:pt x="92" y="43"/>
                    </a:cubicBezTo>
                    <a:cubicBezTo>
                      <a:pt x="90" y="43"/>
                      <a:pt x="89" y="43"/>
                      <a:pt x="88" y="43"/>
                    </a:cubicBezTo>
                    <a:cubicBezTo>
                      <a:pt x="86" y="42"/>
                      <a:pt x="86" y="39"/>
                      <a:pt x="85" y="37"/>
                    </a:cubicBezTo>
                    <a:cubicBezTo>
                      <a:pt x="85" y="37"/>
                      <a:pt x="85" y="36"/>
                      <a:pt x="85" y="36"/>
                    </a:cubicBezTo>
                    <a:cubicBezTo>
                      <a:pt x="84" y="35"/>
                      <a:pt x="84" y="34"/>
                      <a:pt x="85" y="33"/>
                    </a:cubicBezTo>
                    <a:cubicBezTo>
                      <a:pt x="85" y="32"/>
                      <a:pt x="85" y="31"/>
                      <a:pt x="84" y="31"/>
                    </a:cubicBezTo>
                    <a:cubicBezTo>
                      <a:pt x="84" y="30"/>
                      <a:pt x="83" y="30"/>
                      <a:pt x="82" y="31"/>
                    </a:cubicBezTo>
                    <a:cubicBezTo>
                      <a:pt x="81" y="31"/>
                      <a:pt x="80" y="31"/>
                      <a:pt x="80" y="30"/>
                    </a:cubicBezTo>
                    <a:cubicBezTo>
                      <a:pt x="78" y="29"/>
                      <a:pt x="79" y="27"/>
                      <a:pt x="79" y="26"/>
                    </a:cubicBezTo>
                    <a:cubicBezTo>
                      <a:pt x="79" y="26"/>
                      <a:pt x="79" y="25"/>
                      <a:pt x="79" y="25"/>
                    </a:cubicBezTo>
                    <a:cubicBezTo>
                      <a:pt x="79" y="25"/>
                      <a:pt x="77" y="24"/>
                      <a:pt x="75" y="23"/>
                    </a:cubicBezTo>
                    <a:cubicBezTo>
                      <a:pt x="72" y="22"/>
                      <a:pt x="69" y="21"/>
                      <a:pt x="68" y="20"/>
                    </a:cubicBezTo>
                    <a:cubicBezTo>
                      <a:pt x="66" y="18"/>
                      <a:pt x="66" y="17"/>
                      <a:pt x="66" y="16"/>
                    </a:cubicBezTo>
                    <a:cubicBezTo>
                      <a:pt x="66" y="15"/>
                      <a:pt x="66" y="14"/>
                      <a:pt x="66" y="13"/>
                    </a:cubicBezTo>
                    <a:cubicBezTo>
                      <a:pt x="65" y="10"/>
                      <a:pt x="63" y="7"/>
                      <a:pt x="62" y="6"/>
                    </a:cubicBezTo>
                    <a:cubicBezTo>
                      <a:pt x="62" y="6"/>
                      <a:pt x="62" y="6"/>
                      <a:pt x="62" y="6"/>
                    </a:cubicBezTo>
                    <a:cubicBezTo>
                      <a:pt x="61" y="5"/>
                      <a:pt x="60" y="4"/>
                      <a:pt x="59" y="2"/>
                    </a:cubicBezTo>
                    <a:cubicBezTo>
                      <a:pt x="58" y="1"/>
                      <a:pt x="58" y="0"/>
                      <a:pt x="57"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48" name="Freeform 63">
                <a:extLst>
                  <a:ext uri="{FF2B5EF4-FFF2-40B4-BE49-F238E27FC236}">
                    <a16:creationId xmlns:a16="http://schemas.microsoft.com/office/drawing/2014/main" id="{9E5ADA91-5E46-2245-BCB2-FBCC6B673CC4}"/>
                  </a:ext>
                </a:extLst>
              </p:cNvPr>
              <p:cNvSpPr>
                <a:spLocks/>
              </p:cNvSpPr>
              <p:nvPr/>
            </p:nvSpPr>
            <p:spPr bwMode="auto">
              <a:xfrm>
                <a:off x="5057775" y="4751388"/>
                <a:ext cx="28575" cy="39688"/>
              </a:xfrm>
              <a:custGeom>
                <a:avLst/>
                <a:gdLst>
                  <a:gd name="T0" fmla="*/ 13 w 13"/>
                  <a:gd name="T1" fmla="*/ 12 h 17"/>
                  <a:gd name="T2" fmla="*/ 13 w 13"/>
                  <a:gd name="T3" fmla="*/ 10 h 17"/>
                  <a:gd name="T4" fmla="*/ 13 w 13"/>
                  <a:gd name="T5" fmla="*/ 9 h 17"/>
                  <a:gd name="T6" fmla="*/ 13 w 13"/>
                  <a:gd name="T7" fmla="*/ 8 h 17"/>
                  <a:gd name="T8" fmla="*/ 13 w 13"/>
                  <a:gd name="T9" fmla="*/ 3 h 17"/>
                  <a:gd name="T10" fmla="*/ 12 w 13"/>
                  <a:gd name="T11" fmla="*/ 3 h 17"/>
                  <a:gd name="T12" fmla="*/ 11 w 13"/>
                  <a:gd name="T13" fmla="*/ 2 h 17"/>
                  <a:gd name="T14" fmla="*/ 8 w 13"/>
                  <a:gd name="T15" fmla="*/ 1 h 17"/>
                  <a:gd name="T16" fmla="*/ 7 w 13"/>
                  <a:gd name="T17" fmla="*/ 0 h 17"/>
                  <a:gd name="T18" fmla="*/ 5 w 13"/>
                  <a:gd name="T19" fmla="*/ 1 h 17"/>
                  <a:gd name="T20" fmla="*/ 3 w 13"/>
                  <a:gd name="T21" fmla="*/ 3 h 17"/>
                  <a:gd name="T22" fmla="*/ 2 w 13"/>
                  <a:gd name="T23" fmla="*/ 6 h 17"/>
                  <a:gd name="T24" fmla="*/ 1 w 13"/>
                  <a:gd name="T25" fmla="*/ 8 h 17"/>
                  <a:gd name="T26" fmla="*/ 0 w 13"/>
                  <a:gd name="T27" fmla="*/ 10 h 17"/>
                  <a:gd name="T28" fmla="*/ 1 w 13"/>
                  <a:gd name="T29" fmla="*/ 11 h 17"/>
                  <a:gd name="T30" fmla="*/ 3 w 13"/>
                  <a:gd name="T31" fmla="*/ 14 h 17"/>
                  <a:gd name="T32" fmla="*/ 5 w 13"/>
                  <a:gd name="T33" fmla="*/ 16 h 17"/>
                  <a:gd name="T34" fmla="*/ 7 w 13"/>
                  <a:gd name="T35" fmla="*/ 17 h 17"/>
                  <a:gd name="T36" fmla="*/ 11 w 13"/>
                  <a:gd name="T37" fmla="*/ 17 h 17"/>
                  <a:gd name="T38" fmla="*/ 11 w 13"/>
                  <a:gd name="T39" fmla="*/ 17 h 17"/>
                  <a:gd name="T40" fmla="*/ 12 w 13"/>
                  <a:gd name="T41" fmla="*/ 15 h 17"/>
                  <a:gd name="T42" fmla="*/ 13 w 13"/>
                  <a:gd name="T43"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7">
                    <a:moveTo>
                      <a:pt x="13" y="12"/>
                    </a:moveTo>
                    <a:cubicBezTo>
                      <a:pt x="13" y="11"/>
                      <a:pt x="13" y="11"/>
                      <a:pt x="13" y="10"/>
                    </a:cubicBezTo>
                    <a:cubicBezTo>
                      <a:pt x="13" y="9"/>
                      <a:pt x="13" y="9"/>
                      <a:pt x="13" y="9"/>
                    </a:cubicBezTo>
                    <a:cubicBezTo>
                      <a:pt x="13" y="8"/>
                      <a:pt x="13" y="8"/>
                      <a:pt x="13" y="8"/>
                    </a:cubicBezTo>
                    <a:cubicBezTo>
                      <a:pt x="13" y="6"/>
                      <a:pt x="13" y="3"/>
                      <a:pt x="13" y="3"/>
                    </a:cubicBezTo>
                    <a:cubicBezTo>
                      <a:pt x="13" y="3"/>
                      <a:pt x="13" y="3"/>
                      <a:pt x="12" y="3"/>
                    </a:cubicBezTo>
                    <a:cubicBezTo>
                      <a:pt x="12" y="3"/>
                      <a:pt x="11" y="3"/>
                      <a:pt x="11" y="2"/>
                    </a:cubicBezTo>
                    <a:cubicBezTo>
                      <a:pt x="9" y="2"/>
                      <a:pt x="9" y="1"/>
                      <a:pt x="8" y="1"/>
                    </a:cubicBezTo>
                    <a:cubicBezTo>
                      <a:pt x="8" y="1"/>
                      <a:pt x="8" y="0"/>
                      <a:pt x="7" y="0"/>
                    </a:cubicBezTo>
                    <a:cubicBezTo>
                      <a:pt x="6" y="0"/>
                      <a:pt x="6" y="0"/>
                      <a:pt x="5" y="1"/>
                    </a:cubicBezTo>
                    <a:cubicBezTo>
                      <a:pt x="4" y="2"/>
                      <a:pt x="4" y="2"/>
                      <a:pt x="3" y="3"/>
                    </a:cubicBezTo>
                    <a:cubicBezTo>
                      <a:pt x="3" y="3"/>
                      <a:pt x="2" y="4"/>
                      <a:pt x="2" y="6"/>
                    </a:cubicBezTo>
                    <a:cubicBezTo>
                      <a:pt x="1" y="7"/>
                      <a:pt x="1" y="7"/>
                      <a:pt x="1" y="8"/>
                    </a:cubicBezTo>
                    <a:cubicBezTo>
                      <a:pt x="0" y="8"/>
                      <a:pt x="0" y="9"/>
                      <a:pt x="0" y="10"/>
                    </a:cubicBezTo>
                    <a:cubicBezTo>
                      <a:pt x="0" y="10"/>
                      <a:pt x="0" y="10"/>
                      <a:pt x="1" y="11"/>
                    </a:cubicBezTo>
                    <a:cubicBezTo>
                      <a:pt x="1" y="11"/>
                      <a:pt x="2" y="13"/>
                      <a:pt x="3" y="14"/>
                    </a:cubicBezTo>
                    <a:cubicBezTo>
                      <a:pt x="4" y="15"/>
                      <a:pt x="5" y="16"/>
                      <a:pt x="5" y="16"/>
                    </a:cubicBezTo>
                    <a:cubicBezTo>
                      <a:pt x="5" y="16"/>
                      <a:pt x="6" y="16"/>
                      <a:pt x="7" y="17"/>
                    </a:cubicBezTo>
                    <a:cubicBezTo>
                      <a:pt x="9" y="17"/>
                      <a:pt x="10" y="17"/>
                      <a:pt x="11" y="17"/>
                    </a:cubicBezTo>
                    <a:cubicBezTo>
                      <a:pt x="11" y="17"/>
                      <a:pt x="11" y="17"/>
                      <a:pt x="11" y="17"/>
                    </a:cubicBezTo>
                    <a:cubicBezTo>
                      <a:pt x="12" y="16"/>
                      <a:pt x="12" y="16"/>
                      <a:pt x="12" y="15"/>
                    </a:cubicBezTo>
                    <a:cubicBezTo>
                      <a:pt x="12" y="13"/>
                      <a:pt x="13" y="12"/>
                      <a:pt x="13" y="1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49" name="Freeform 505">
                <a:extLst>
                  <a:ext uri="{FF2B5EF4-FFF2-40B4-BE49-F238E27FC236}">
                    <a16:creationId xmlns:a16="http://schemas.microsoft.com/office/drawing/2014/main" id="{B31CA5BC-4DA4-904E-BBF2-6BE84D5ED884}"/>
                  </a:ext>
                </a:extLst>
              </p:cNvPr>
              <p:cNvSpPr>
                <a:spLocks/>
              </p:cNvSpPr>
              <p:nvPr/>
            </p:nvSpPr>
            <p:spPr bwMode="auto">
              <a:xfrm>
                <a:off x="5086350" y="3249613"/>
                <a:ext cx="71438" cy="101600"/>
              </a:xfrm>
              <a:custGeom>
                <a:avLst/>
                <a:gdLst>
                  <a:gd name="T0" fmla="*/ 26 w 31"/>
                  <a:gd name="T1" fmla="*/ 0 h 44"/>
                  <a:gd name="T2" fmla="*/ 23 w 31"/>
                  <a:gd name="T3" fmla="*/ 2 h 44"/>
                  <a:gd name="T4" fmla="*/ 18 w 31"/>
                  <a:gd name="T5" fmla="*/ 4 h 44"/>
                  <a:gd name="T6" fmla="*/ 11 w 31"/>
                  <a:gd name="T7" fmla="*/ 5 h 44"/>
                  <a:gd name="T8" fmla="*/ 7 w 31"/>
                  <a:gd name="T9" fmla="*/ 5 h 44"/>
                  <a:gd name="T10" fmla="*/ 3 w 31"/>
                  <a:gd name="T11" fmla="*/ 3 h 44"/>
                  <a:gd name="T12" fmla="*/ 2 w 31"/>
                  <a:gd name="T13" fmla="*/ 4 h 44"/>
                  <a:gd name="T14" fmla="*/ 2 w 31"/>
                  <a:gd name="T15" fmla="*/ 6 h 44"/>
                  <a:gd name="T16" fmla="*/ 2 w 31"/>
                  <a:gd name="T17" fmla="*/ 6 h 44"/>
                  <a:gd name="T18" fmla="*/ 2 w 31"/>
                  <a:gd name="T19" fmla="*/ 7 h 44"/>
                  <a:gd name="T20" fmla="*/ 3 w 31"/>
                  <a:gd name="T21" fmla="*/ 10 h 44"/>
                  <a:gd name="T22" fmla="*/ 3 w 31"/>
                  <a:gd name="T23" fmla="*/ 10 h 44"/>
                  <a:gd name="T24" fmla="*/ 5 w 31"/>
                  <a:gd name="T25" fmla="*/ 13 h 44"/>
                  <a:gd name="T26" fmla="*/ 5 w 31"/>
                  <a:gd name="T27" fmla="*/ 15 h 44"/>
                  <a:gd name="T28" fmla="*/ 6 w 31"/>
                  <a:gd name="T29" fmla="*/ 19 h 44"/>
                  <a:gd name="T30" fmla="*/ 7 w 31"/>
                  <a:gd name="T31" fmla="*/ 21 h 44"/>
                  <a:gd name="T32" fmla="*/ 7 w 31"/>
                  <a:gd name="T33" fmla="*/ 24 h 44"/>
                  <a:gd name="T34" fmla="*/ 12 w 31"/>
                  <a:gd name="T35" fmla="*/ 29 h 44"/>
                  <a:gd name="T36" fmla="*/ 13 w 31"/>
                  <a:gd name="T37" fmla="*/ 34 h 44"/>
                  <a:gd name="T38" fmla="*/ 16 w 31"/>
                  <a:gd name="T39" fmla="*/ 38 h 44"/>
                  <a:gd name="T40" fmla="*/ 24 w 31"/>
                  <a:gd name="T41" fmla="*/ 44 h 44"/>
                  <a:gd name="T42" fmla="*/ 26 w 31"/>
                  <a:gd name="T43" fmla="*/ 38 h 44"/>
                  <a:gd name="T44" fmla="*/ 30 w 31"/>
                  <a:gd name="T45" fmla="*/ 28 h 44"/>
                  <a:gd name="T46" fmla="*/ 30 w 31"/>
                  <a:gd name="T47" fmla="*/ 26 h 44"/>
                  <a:gd name="T48" fmla="*/ 30 w 31"/>
                  <a:gd name="T49" fmla="*/ 24 h 44"/>
                  <a:gd name="T50" fmla="*/ 27 w 31"/>
                  <a:gd name="T51" fmla="*/ 15 h 44"/>
                  <a:gd name="T52" fmla="*/ 25 w 31"/>
                  <a:gd name="T53" fmla="*/ 7 h 44"/>
                  <a:gd name="T54" fmla="*/ 25 w 31"/>
                  <a:gd name="T55" fmla="*/ 3 h 44"/>
                  <a:gd name="T56" fmla="*/ 25 w 31"/>
                  <a:gd name="T57" fmla="*/ 3 h 44"/>
                  <a:gd name="T58" fmla="*/ 26 w 31"/>
                  <a:gd name="T59" fmla="*/ 3 h 44"/>
                  <a:gd name="T60" fmla="*/ 26 w 31"/>
                  <a:gd name="T6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1" h="44">
                    <a:moveTo>
                      <a:pt x="26" y="0"/>
                    </a:moveTo>
                    <a:cubicBezTo>
                      <a:pt x="25" y="1"/>
                      <a:pt x="24" y="1"/>
                      <a:pt x="23" y="2"/>
                    </a:cubicBezTo>
                    <a:cubicBezTo>
                      <a:pt x="21" y="3"/>
                      <a:pt x="21" y="3"/>
                      <a:pt x="18" y="4"/>
                    </a:cubicBezTo>
                    <a:cubicBezTo>
                      <a:pt x="15" y="5"/>
                      <a:pt x="13" y="4"/>
                      <a:pt x="11" y="5"/>
                    </a:cubicBezTo>
                    <a:cubicBezTo>
                      <a:pt x="8" y="5"/>
                      <a:pt x="10" y="5"/>
                      <a:pt x="7" y="5"/>
                    </a:cubicBezTo>
                    <a:cubicBezTo>
                      <a:pt x="5" y="5"/>
                      <a:pt x="5" y="4"/>
                      <a:pt x="3" y="3"/>
                    </a:cubicBezTo>
                    <a:cubicBezTo>
                      <a:pt x="0" y="1"/>
                      <a:pt x="2" y="3"/>
                      <a:pt x="2" y="4"/>
                    </a:cubicBezTo>
                    <a:cubicBezTo>
                      <a:pt x="2" y="5"/>
                      <a:pt x="2" y="5"/>
                      <a:pt x="2" y="6"/>
                    </a:cubicBezTo>
                    <a:cubicBezTo>
                      <a:pt x="2" y="6"/>
                      <a:pt x="2" y="6"/>
                      <a:pt x="2" y="6"/>
                    </a:cubicBezTo>
                    <a:cubicBezTo>
                      <a:pt x="2" y="6"/>
                      <a:pt x="2" y="7"/>
                      <a:pt x="2" y="7"/>
                    </a:cubicBezTo>
                    <a:cubicBezTo>
                      <a:pt x="2" y="8"/>
                      <a:pt x="2" y="9"/>
                      <a:pt x="3" y="10"/>
                    </a:cubicBezTo>
                    <a:cubicBezTo>
                      <a:pt x="3" y="10"/>
                      <a:pt x="3" y="10"/>
                      <a:pt x="3" y="10"/>
                    </a:cubicBezTo>
                    <a:cubicBezTo>
                      <a:pt x="4" y="11"/>
                      <a:pt x="4" y="12"/>
                      <a:pt x="5" y="13"/>
                    </a:cubicBezTo>
                    <a:cubicBezTo>
                      <a:pt x="5" y="14"/>
                      <a:pt x="5" y="15"/>
                      <a:pt x="5" y="15"/>
                    </a:cubicBezTo>
                    <a:cubicBezTo>
                      <a:pt x="6" y="16"/>
                      <a:pt x="6" y="18"/>
                      <a:pt x="6" y="19"/>
                    </a:cubicBezTo>
                    <a:cubicBezTo>
                      <a:pt x="6" y="19"/>
                      <a:pt x="6" y="20"/>
                      <a:pt x="7" y="21"/>
                    </a:cubicBezTo>
                    <a:cubicBezTo>
                      <a:pt x="8" y="22"/>
                      <a:pt x="7" y="23"/>
                      <a:pt x="7" y="24"/>
                    </a:cubicBezTo>
                    <a:cubicBezTo>
                      <a:pt x="8" y="26"/>
                      <a:pt x="11" y="28"/>
                      <a:pt x="12" y="29"/>
                    </a:cubicBezTo>
                    <a:cubicBezTo>
                      <a:pt x="13" y="30"/>
                      <a:pt x="13" y="33"/>
                      <a:pt x="13" y="34"/>
                    </a:cubicBezTo>
                    <a:cubicBezTo>
                      <a:pt x="13" y="36"/>
                      <a:pt x="15" y="37"/>
                      <a:pt x="16" y="38"/>
                    </a:cubicBezTo>
                    <a:cubicBezTo>
                      <a:pt x="17" y="39"/>
                      <a:pt x="23" y="44"/>
                      <a:pt x="24" y="44"/>
                    </a:cubicBezTo>
                    <a:cubicBezTo>
                      <a:pt x="24" y="44"/>
                      <a:pt x="26" y="39"/>
                      <a:pt x="26" y="38"/>
                    </a:cubicBezTo>
                    <a:cubicBezTo>
                      <a:pt x="27" y="37"/>
                      <a:pt x="29" y="29"/>
                      <a:pt x="30" y="28"/>
                    </a:cubicBezTo>
                    <a:cubicBezTo>
                      <a:pt x="30" y="27"/>
                      <a:pt x="30" y="26"/>
                      <a:pt x="30" y="26"/>
                    </a:cubicBezTo>
                    <a:cubicBezTo>
                      <a:pt x="31" y="25"/>
                      <a:pt x="31" y="24"/>
                      <a:pt x="30" y="24"/>
                    </a:cubicBezTo>
                    <a:cubicBezTo>
                      <a:pt x="30" y="23"/>
                      <a:pt x="29" y="19"/>
                      <a:pt x="27" y="15"/>
                    </a:cubicBezTo>
                    <a:cubicBezTo>
                      <a:pt x="26" y="12"/>
                      <a:pt x="25" y="9"/>
                      <a:pt x="25" y="7"/>
                    </a:cubicBezTo>
                    <a:cubicBezTo>
                      <a:pt x="24" y="5"/>
                      <a:pt x="25" y="4"/>
                      <a:pt x="25" y="3"/>
                    </a:cubicBezTo>
                    <a:cubicBezTo>
                      <a:pt x="25" y="3"/>
                      <a:pt x="25" y="3"/>
                      <a:pt x="25" y="3"/>
                    </a:cubicBezTo>
                    <a:cubicBezTo>
                      <a:pt x="25" y="3"/>
                      <a:pt x="26" y="3"/>
                      <a:pt x="26" y="3"/>
                    </a:cubicBezTo>
                    <a:cubicBezTo>
                      <a:pt x="26" y="2"/>
                      <a:pt x="26" y="1"/>
                      <a:pt x="26"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4" name="EMEA">
              <a:extLst>
                <a:ext uri="{FF2B5EF4-FFF2-40B4-BE49-F238E27FC236}">
                  <a16:creationId xmlns:a16="http://schemas.microsoft.com/office/drawing/2014/main" id="{E5FB4C53-6CD4-EB42-823A-1DD83115B2B5}"/>
                </a:ext>
              </a:extLst>
            </p:cNvPr>
            <p:cNvGrpSpPr/>
            <p:nvPr/>
          </p:nvGrpSpPr>
          <p:grpSpPr>
            <a:xfrm>
              <a:off x="4016375" y="1381918"/>
              <a:ext cx="1792288" cy="2384425"/>
              <a:chOff x="4002087" y="1371600"/>
              <a:chExt cx="1792288" cy="2384425"/>
            </a:xfrm>
            <a:grpFill/>
          </p:grpSpPr>
          <p:sp>
            <p:nvSpPr>
              <p:cNvPr id="510" name="Freeform 405">
                <a:extLst>
                  <a:ext uri="{FF2B5EF4-FFF2-40B4-BE49-F238E27FC236}">
                    <a16:creationId xmlns:a16="http://schemas.microsoft.com/office/drawing/2014/main" id="{C4ACA717-5093-6F40-BDAE-18B1B95E6777}"/>
                  </a:ext>
                </a:extLst>
              </p:cNvPr>
              <p:cNvSpPr>
                <a:spLocks/>
              </p:cNvSpPr>
              <p:nvPr/>
            </p:nvSpPr>
            <p:spPr bwMode="auto">
              <a:xfrm>
                <a:off x="4029075" y="2938463"/>
                <a:ext cx="84138" cy="155575"/>
              </a:xfrm>
              <a:custGeom>
                <a:avLst/>
                <a:gdLst>
                  <a:gd name="T0" fmla="*/ 8 w 36"/>
                  <a:gd name="T1" fmla="*/ 7 h 67"/>
                  <a:gd name="T2" fmla="*/ 9 w 36"/>
                  <a:gd name="T3" fmla="*/ 13 h 67"/>
                  <a:gd name="T4" fmla="*/ 10 w 36"/>
                  <a:gd name="T5" fmla="*/ 18 h 67"/>
                  <a:gd name="T6" fmla="*/ 6 w 36"/>
                  <a:gd name="T7" fmla="*/ 28 h 67"/>
                  <a:gd name="T8" fmla="*/ 2 w 36"/>
                  <a:gd name="T9" fmla="*/ 36 h 67"/>
                  <a:gd name="T10" fmla="*/ 0 w 36"/>
                  <a:gd name="T11" fmla="*/ 44 h 67"/>
                  <a:gd name="T12" fmla="*/ 6 w 36"/>
                  <a:gd name="T13" fmla="*/ 42 h 67"/>
                  <a:gd name="T14" fmla="*/ 4 w 36"/>
                  <a:gd name="T15" fmla="*/ 46 h 67"/>
                  <a:gd name="T16" fmla="*/ 8 w 36"/>
                  <a:gd name="T17" fmla="*/ 46 h 67"/>
                  <a:gd name="T18" fmla="*/ 7 w 36"/>
                  <a:gd name="T19" fmla="*/ 48 h 67"/>
                  <a:gd name="T20" fmla="*/ 8 w 36"/>
                  <a:gd name="T21" fmla="*/ 55 h 67"/>
                  <a:gd name="T22" fmla="*/ 5 w 36"/>
                  <a:gd name="T23" fmla="*/ 66 h 67"/>
                  <a:gd name="T24" fmla="*/ 15 w 36"/>
                  <a:gd name="T25" fmla="*/ 65 h 67"/>
                  <a:gd name="T26" fmla="*/ 23 w 36"/>
                  <a:gd name="T27" fmla="*/ 63 h 67"/>
                  <a:gd name="T28" fmla="*/ 22 w 36"/>
                  <a:gd name="T29" fmla="*/ 61 h 67"/>
                  <a:gd name="T30" fmla="*/ 21 w 36"/>
                  <a:gd name="T31" fmla="*/ 59 h 67"/>
                  <a:gd name="T32" fmla="*/ 24 w 36"/>
                  <a:gd name="T33" fmla="*/ 54 h 67"/>
                  <a:gd name="T34" fmla="*/ 25 w 36"/>
                  <a:gd name="T35" fmla="*/ 53 h 67"/>
                  <a:gd name="T36" fmla="*/ 27 w 36"/>
                  <a:gd name="T37" fmla="*/ 51 h 67"/>
                  <a:gd name="T38" fmla="*/ 26 w 36"/>
                  <a:gd name="T39" fmla="*/ 51 h 67"/>
                  <a:gd name="T40" fmla="*/ 24 w 36"/>
                  <a:gd name="T41" fmla="*/ 48 h 67"/>
                  <a:gd name="T42" fmla="*/ 25 w 36"/>
                  <a:gd name="T43" fmla="*/ 43 h 67"/>
                  <a:gd name="T44" fmla="*/ 27 w 36"/>
                  <a:gd name="T45" fmla="*/ 40 h 67"/>
                  <a:gd name="T46" fmla="*/ 25 w 36"/>
                  <a:gd name="T47" fmla="*/ 39 h 67"/>
                  <a:gd name="T48" fmla="*/ 25 w 36"/>
                  <a:gd name="T49" fmla="*/ 39 h 67"/>
                  <a:gd name="T50" fmla="*/ 24 w 36"/>
                  <a:gd name="T51" fmla="*/ 37 h 67"/>
                  <a:gd name="T52" fmla="*/ 23 w 36"/>
                  <a:gd name="T53" fmla="*/ 36 h 67"/>
                  <a:gd name="T54" fmla="*/ 26 w 36"/>
                  <a:gd name="T55" fmla="*/ 32 h 67"/>
                  <a:gd name="T56" fmla="*/ 27 w 36"/>
                  <a:gd name="T57" fmla="*/ 31 h 67"/>
                  <a:gd name="T58" fmla="*/ 27 w 36"/>
                  <a:gd name="T59" fmla="*/ 27 h 67"/>
                  <a:gd name="T60" fmla="*/ 28 w 36"/>
                  <a:gd name="T61" fmla="*/ 24 h 67"/>
                  <a:gd name="T62" fmla="*/ 28 w 36"/>
                  <a:gd name="T63" fmla="*/ 23 h 67"/>
                  <a:gd name="T64" fmla="*/ 29 w 36"/>
                  <a:gd name="T65" fmla="*/ 17 h 67"/>
                  <a:gd name="T66" fmla="*/ 28 w 36"/>
                  <a:gd name="T67" fmla="*/ 14 h 67"/>
                  <a:gd name="T68" fmla="*/ 29 w 36"/>
                  <a:gd name="T69" fmla="*/ 11 h 67"/>
                  <a:gd name="T70" fmla="*/ 32 w 36"/>
                  <a:gd name="T71" fmla="*/ 10 h 67"/>
                  <a:gd name="T72" fmla="*/ 34 w 36"/>
                  <a:gd name="T73" fmla="*/ 10 h 67"/>
                  <a:gd name="T74" fmla="*/ 36 w 36"/>
                  <a:gd name="T75" fmla="*/ 7 h 67"/>
                  <a:gd name="T76" fmla="*/ 36 w 36"/>
                  <a:gd name="T77" fmla="*/ 7 h 67"/>
                  <a:gd name="T78" fmla="*/ 34 w 36"/>
                  <a:gd name="T79" fmla="*/ 6 h 67"/>
                  <a:gd name="T80" fmla="*/ 32 w 36"/>
                  <a:gd name="T81" fmla="*/ 3 h 67"/>
                  <a:gd name="T82" fmla="*/ 31 w 36"/>
                  <a:gd name="T83" fmla="*/ 2 h 67"/>
                  <a:gd name="T84" fmla="*/ 29 w 36"/>
                  <a:gd name="T85" fmla="*/ 2 h 67"/>
                  <a:gd name="T86" fmla="*/ 27 w 36"/>
                  <a:gd name="T87" fmla="*/ 2 h 67"/>
                  <a:gd name="T88" fmla="*/ 23 w 36"/>
                  <a:gd name="T89" fmla="*/ 4 h 67"/>
                  <a:gd name="T90" fmla="*/ 19 w 36"/>
                  <a:gd name="T91" fmla="*/ 4 h 67"/>
                  <a:gd name="T92" fmla="*/ 15 w 36"/>
                  <a:gd name="T93" fmla="*/ 5 h 67"/>
                  <a:gd name="T94" fmla="*/ 14 w 36"/>
                  <a:gd name="T95" fmla="*/ 2 h 67"/>
                  <a:gd name="T96" fmla="*/ 14 w 36"/>
                  <a:gd name="T97" fmla="*/ 1 h 67"/>
                  <a:gd name="T98" fmla="*/ 14 w 36"/>
                  <a:gd name="T99" fmla="*/ 0 h 67"/>
                  <a:gd name="T100" fmla="*/ 14 w 36"/>
                  <a:gd name="T101" fmla="*/ 0 h 67"/>
                  <a:gd name="T102" fmla="*/ 12 w 36"/>
                  <a:gd name="T103" fmla="*/ 1 h 67"/>
                  <a:gd name="T104" fmla="*/ 7 w 36"/>
                  <a:gd name="T105" fmla="*/ 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 h="67">
                    <a:moveTo>
                      <a:pt x="6" y="4"/>
                    </a:moveTo>
                    <a:cubicBezTo>
                      <a:pt x="7" y="5"/>
                      <a:pt x="7" y="6"/>
                      <a:pt x="8" y="7"/>
                    </a:cubicBezTo>
                    <a:cubicBezTo>
                      <a:pt x="8" y="8"/>
                      <a:pt x="8" y="9"/>
                      <a:pt x="8" y="10"/>
                    </a:cubicBezTo>
                    <a:cubicBezTo>
                      <a:pt x="8" y="11"/>
                      <a:pt x="9" y="12"/>
                      <a:pt x="9" y="13"/>
                    </a:cubicBezTo>
                    <a:cubicBezTo>
                      <a:pt x="10" y="14"/>
                      <a:pt x="9" y="15"/>
                      <a:pt x="9" y="16"/>
                    </a:cubicBezTo>
                    <a:cubicBezTo>
                      <a:pt x="8" y="17"/>
                      <a:pt x="9" y="17"/>
                      <a:pt x="10" y="18"/>
                    </a:cubicBezTo>
                    <a:cubicBezTo>
                      <a:pt x="10" y="19"/>
                      <a:pt x="9" y="19"/>
                      <a:pt x="8" y="21"/>
                    </a:cubicBezTo>
                    <a:cubicBezTo>
                      <a:pt x="7" y="22"/>
                      <a:pt x="7" y="27"/>
                      <a:pt x="6" y="28"/>
                    </a:cubicBezTo>
                    <a:cubicBezTo>
                      <a:pt x="5" y="30"/>
                      <a:pt x="5" y="33"/>
                      <a:pt x="4" y="35"/>
                    </a:cubicBezTo>
                    <a:cubicBezTo>
                      <a:pt x="3" y="37"/>
                      <a:pt x="2" y="36"/>
                      <a:pt x="2" y="36"/>
                    </a:cubicBezTo>
                    <a:cubicBezTo>
                      <a:pt x="1" y="37"/>
                      <a:pt x="1" y="40"/>
                      <a:pt x="1" y="41"/>
                    </a:cubicBezTo>
                    <a:cubicBezTo>
                      <a:pt x="0" y="42"/>
                      <a:pt x="0" y="43"/>
                      <a:pt x="0" y="44"/>
                    </a:cubicBezTo>
                    <a:cubicBezTo>
                      <a:pt x="1" y="45"/>
                      <a:pt x="3" y="43"/>
                      <a:pt x="4" y="43"/>
                    </a:cubicBezTo>
                    <a:cubicBezTo>
                      <a:pt x="5" y="43"/>
                      <a:pt x="5" y="41"/>
                      <a:pt x="6" y="42"/>
                    </a:cubicBezTo>
                    <a:cubicBezTo>
                      <a:pt x="7" y="43"/>
                      <a:pt x="6" y="44"/>
                      <a:pt x="5" y="45"/>
                    </a:cubicBezTo>
                    <a:cubicBezTo>
                      <a:pt x="5" y="46"/>
                      <a:pt x="4" y="45"/>
                      <a:pt x="4" y="46"/>
                    </a:cubicBezTo>
                    <a:cubicBezTo>
                      <a:pt x="3" y="46"/>
                      <a:pt x="3" y="47"/>
                      <a:pt x="4" y="47"/>
                    </a:cubicBezTo>
                    <a:cubicBezTo>
                      <a:pt x="5" y="48"/>
                      <a:pt x="8" y="46"/>
                      <a:pt x="8" y="46"/>
                    </a:cubicBezTo>
                    <a:cubicBezTo>
                      <a:pt x="9" y="46"/>
                      <a:pt x="9" y="47"/>
                      <a:pt x="10" y="48"/>
                    </a:cubicBezTo>
                    <a:cubicBezTo>
                      <a:pt x="10" y="49"/>
                      <a:pt x="8" y="48"/>
                      <a:pt x="7" y="48"/>
                    </a:cubicBezTo>
                    <a:cubicBezTo>
                      <a:pt x="6" y="49"/>
                      <a:pt x="8" y="50"/>
                      <a:pt x="8" y="52"/>
                    </a:cubicBezTo>
                    <a:cubicBezTo>
                      <a:pt x="8" y="53"/>
                      <a:pt x="8" y="54"/>
                      <a:pt x="8" y="55"/>
                    </a:cubicBezTo>
                    <a:cubicBezTo>
                      <a:pt x="7" y="56"/>
                      <a:pt x="8" y="58"/>
                      <a:pt x="7" y="60"/>
                    </a:cubicBezTo>
                    <a:cubicBezTo>
                      <a:pt x="7" y="62"/>
                      <a:pt x="5" y="64"/>
                      <a:pt x="5" y="66"/>
                    </a:cubicBezTo>
                    <a:cubicBezTo>
                      <a:pt x="6" y="67"/>
                      <a:pt x="8" y="65"/>
                      <a:pt x="10" y="64"/>
                    </a:cubicBezTo>
                    <a:cubicBezTo>
                      <a:pt x="12" y="64"/>
                      <a:pt x="15" y="65"/>
                      <a:pt x="15" y="65"/>
                    </a:cubicBezTo>
                    <a:cubicBezTo>
                      <a:pt x="16" y="65"/>
                      <a:pt x="18" y="66"/>
                      <a:pt x="19" y="65"/>
                    </a:cubicBezTo>
                    <a:cubicBezTo>
                      <a:pt x="20" y="65"/>
                      <a:pt x="22" y="64"/>
                      <a:pt x="23" y="63"/>
                    </a:cubicBezTo>
                    <a:cubicBezTo>
                      <a:pt x="22" y="62"/>
                      <a:pt x="22" y="61"/>
                      <a:pt x="22" y="61"/>
                    </a:cubicBezTo>
                    <a:cubicBezTo>
                      <a:pt x="22" y="61"/>
                      <a:pt x="22" y="61"/>
                      <a:pt x="22" y="61"/>
                    </a:cubicBezTo>
                    <a:cubicBezTo>
                      <a:pt x="22" y="61"/>
                      <a:pt x="22" y="61"/>
                      <a:pt x="22" y="61"/>
                    </a:cubicBezTo>
                    <a:cubicBezTo>
                      <a:pt x="22" y="60"/>
                      <a:pt x="21" y="60"/>
                      <a:pt x="21" y="59"/>
                    </a:cubicBezTo>
                    <a:cubicBezTo>
                      <a:pt x="21" y="58"/>
                      <a:pt x="22" y="57"/>
                      <a:pt x="22" y="56"/>
                    </a:cubicBezTo>
                    <a:cubicBezTo>
                      <a:pt x="23" y="55"/>
                      <a:pt x="23" y="54"/>
                      <a:pt x="24" y="54"/>
                    </a:cubicBezTo>
                    <a:cubicBezTo>
                      <a:pt x="24" y="54"/>
                      <a:pt x="25" y="53"/>
                      <a:pt x="25" y="53"/>
                    </a:cubicBezTo>
                    <a:cubicBezTo>
                      <a:pt x="25" y="53"/>
                      <a:pt x="25" y="53"/>
                      <a:pt x="25" y="53"/>
                    </a:cubicBezTo>
                    <a:cubicBezTo>
                      <a:pt x="27" y="52"/>
                      <a:pt x="28" y="51"/>
                      <a:pt x="28" y="51"/>
                    </a:cubicBezTo>
                    <a:cubicBezTo>
                      <a:pt x="28" y="51"/>
                      <a:pt x="28" y="51"/>
                      <a:pt x="27" y="51"/>
                    </a:cubicBezTo>
                    <a:cubicBezTo>
                      <a:pt x="27" y="51"/>
                      <a:pt x="26" y="51"/>
                      <a:pt x="26" y="51"/>
                    </a:cubicBezTo>
                    <a:cubicBezTo>
                      <a:pt x="26" y="51"/>
                      <a:pt x="26" y="51"/>
                      <a:pt x="26" y="51"/>
                    </a:cubicBezTo>
                    <a:cubicBezTo>
                      <a:pt x="26" y="51"/>
                      <a:pt x="25" y="50"/>
                      <a:pt x="25" y="50"/>
                    </a:cubicBezTo>
                    <a:cubicBezTo>
                      <a:pt x="24" y="49"/>
                      <a:pt x="24" y="48"/>
                      <a:pt x="24" y="48"/>
                    </a:cubicBezTo>
                    <a:cubicBezTo>
                      <a:pt x="24" y="48"/>
                      <a:pt x="24" y="46"/>
                      <a:pt x="24" y="45"/>
                    </a:cubicBezTo>
                    <a:cubicBezTo>
                      <a:pt x="24" y="44"/>
                      <a:pt x="25" y="43"/>
                      <a:pt x="25" y="43"/>
                    </a:cubicBezTo>
                    <a:cubicBezTo>
                      <a:pt x="25" y="43"/>
                      <a:pt x="25" y="42"/>
                      <a:pt x="26" y="42"/>
                    </a:cubicBezTo>
                    <a:cubicBezTo>
                      <a:pt x="26" y="41"/>
                      <a:pt x="27" y="40"/>
                      <a:pt x="27" y="40"/>
                    </a:cubicBezTo>
                    <a:cubicBezTo>
                      <a:pt x="27" y="40"/>
                      <a:pt x="27" y="40"/>
                      <a:pt x="26" y="39"/>
                    </a:cubicBezTo>
                    <a:cubicBezTo>
                      <a:pt x="26" y="39"/>
                      <a:pt x="25" y="39"/>
                      <a:pt x="25" y="39"/>
                    </a:cubicBezTo>
                    <a:cubicBezTo>
                      <a:pt x="25" y="39"/>
                      <a:pt x="25" y="39"/>
                      <a:pt x="25" y="39"/>
                    </a:cubicBezTo>
                    <a:cubicBezTo>
                      <a:pt x="25" y="39"/>
                      <a:pt x="25" y="39"/>
                      <a:pt x="25" y="39"/>
                    </a:cubicBezTo>
                    <a:cubicBezTo>
                      <a:pt x="24" y="39"/>
                      <a:pt x="24" y="38"/>
                      <a:pt x="24" y="38"/>
                    </a:cubicBezTo>
                    <a:cubicBezTo>
                      <a:pt x="24" y="37"/>
                      <a:pt x="24" y="37"/>
                      <a:pt x="24" y="37"/>
                    </a:cubicBezTo>
                    <a:cubicBezTo>
                      <a:pt x="24" y="37"/>
                      <a:pt x="24" y="37"/>
                      <a:pt x="24" y="37"/>
                    </a:cubicBezTo>
                    <a:cubicBezTo>
                      <a:pt x="24" y="37"/>
                      <a:pt x="24" y="36"/>
                      <a:pt x="23" y="36"/>
                    </a:cubicBezTo>
                    <a:cubicBezTo>
                      <a:pt x="23" y="35"/>
                      <a:pt x="21" y="33"/>
                      <a:pt x="22" y="32"/>
                    </a:cubicBezTo>
                    <a:cubicBezTo>
                      <a:pt x="22" y="31"/>
                      <a:pt x="24" y="31"/>
                      <a:pt x="26" y="32"/>
                    </a:cubicBezTo>
                    <a:cubicBezTo>
                      <a:pt x="26" y="32"/>
                      <a:pt x="26" y="32"/>
                      <a:pt x="26" y="32"/>
                    </a:cubicBezTo>
                    <a:cubicBezTo>
                      <a:pt x="27" y="32"/>
                      <a:pt x="27" y="31"/>
                      <a:pt x="27" y="31"/>
                    </a:cubicBezTo>
                    <a:cubicBezTo>
                      <a:pt x="27" y="30"/>
                      <a:pt x="27" y="30"/>
                      <a:pt x="27" y="29"/>
                    </a:cubicBezTo>
                    <a:cubicBezTo>
                      <a:pt x="27" y="29"/>
                      <a:pt x="27" y="28"/>
                      <a:pt x="27" y="27"/>
                    </a:cubicBezTo>
                    <a:cubicBezTo>
                      <a:pt x="27" y="27"/>
                      <a:pt x="27" y="26"/>
                      <a:pt x="27" y="26"/>
                    </a:cubicBezTo>
                    <a:cubicBezTo>
                      <a:pt x="27" y="24"/>
                      <a:pt x="28" y="24"/>
                      <a:pt x="28" y="24"/>
                    </a:cubicBezTo>
                    <a:cubicBezTo>
                      <a:pt x="28" y="23"/>
                      <a:pt x="28" y="23"/>
                      <a:pt x="28" y="23"/>
                    </a:cubicBezTo>
                    <a:cubicBezTo>
                      <a:pt x="28" y="23"/>
                      <a:pt x="28" y="23"/>
                      <a:pt x="28" y="23"/>
                    </a:cubicBezTo>
                    <a:cubicBezTo>
                      <a:pt x="29" y="23"/>
                      <a:pt x="29" y="22"/>
                      <a:pt x="29" y="21"/>
                    </a:cubicBezTo>
                    <a:cubicBezTo>
                      <a:pt x="29" y="20"/>
                      <a:pt x="29" y="18"/>
                      <a:pt x="29" y="17"/>
                    </a:cubicBezTo>
                    <a:cubicBezTo>
                      <a:pt x="29" y="17"/>
                      <a:pt x="29" y="16"/>
                      <a:pt x="29" y="16"/>
                    </a:cubicBezTo>
                    <a:cubicBezTo>
                      <a:pt x="28" y="15"/>
                      <a:pt x="28" y="15"/>
                      <a:pt x="28" y="14"/>
                    </a:cubicBezTo>
                    <a:cubicBezTo>
                      <a:pt x="28" y="13"/>
                      <a:pt x="29" y="12"/>
                      <a:pt x="29" y="11"/>
                    </a:cubicBezTo>
                    <a:cubicBezTo>
                      <a:pt x="29" y="11"/>
                      <a:pt x="29" y="11"/>
                      <a:pt x="29" y="11"/>
                    </a:cubicBezTo>
                    <a:cubicBezTo>
                      <a:pt x="30" y="11"/>
                      <a:pt x="30" y="11"/>
                      <a:pt x="30" y="11"/>
                    </a:cubicBezTo>
                    <a:cubicBezTo>
                      <a:pt x="31" y="10"/>
                      <a:pt x="31" y="10"/>
                      <a:pt x="32" y="10"/>
                    </a:cubicBezTo>
                    <a:cubicBezTo>
                      <a:pt x="33" y="10"/>
                      <a:pt x="33" y="10"/>
                      <a:pt x="34" y="10"/>
                    </a:cubicBezTo>
                    <a:cubicBezTo>
                      <a:pt x="34" y="10"/>
                      <a:pt x="34" y="10"/>
                      <a:pt x="34" y="10"/>
                    </a:cubicBezTo>
                    <a:cubicBezTo>
                      <a:pt x="34" y="10"/>
                      <a:pt x="35" y="9"/>
                      <a:pt x="35" y="8"/>
                    </a:cubicBezTo>
                    <a:cubicBezTo>
                      <a:pt x="36" y="8"/>
                      <a:pt x="36" y="7"/>
                      <a:pt x="36" y="7"/>
                    </a:cubicBezTo>
                    <a:cubicBezTo>
                      <a:pt x="36" y="7"/>
                      <a:pt x="36" y="7"/>
                      <a:pt x="36" y="7"/>
                    </a:cubicBezTo>
                    <a:cubicBezTo>
                      <a:pt x="36" y="7"/>
                      <a:pt x="36" y="7"/>
                      <a:pt x="36" y="7"/>
                    </a:cubicBezTo>
                    <a:cubicBezTo>
                      <a:pt x="36" y="7"/>
                      <a:pt x="36" y="7"/>
                      <a:pt x="36" y="7"/>
                    </a:cubicBezTo>
                    <a:cubicBezTo>
                      <a:pt x="36" y="7"/>
                      <a:pt x="35" y="6"/>
                      <a:pt x="34" y="6"/>
                    </a:cubicBezTo>
                    <a:cubicBezTo>
                      <a:pt x="33" y="6"/>
                      <a:pt x="33" y="5"/>
                      <a:pt x="32" y="5"/>
                    </a:cubicBezTo>
                    <a:cubicBezTo>
                      <a:pt x="32" y="5"/>
                      <a:pt x="32" y="4"/>
                      <a:pt x="32" y="3"/>
                    </a:cubicBezTo>
                    <a:cubicBezTo>
                      <a:pt x="32" y="3"/>
                      <a:pt x="32" y="2"/>
                      <a:pt x="32" y="2"/>
                    </a:cubicBezTo>
                    <a:cubicBezTo>
                      <a:pt x="32" y="2"/>
                      <a:pt x="31" y="2"/>
                      <a:pt x="31" y="2"/>
                    </a:cubicBezTo>
                    <a:cubicBezTo>
                      <a:pt x="31" y="2"/>
                      <a:pt x="31" y="2"/>
                      <a:pt x="31" y="2"/>
                    </a:cubicBezTo>
                    <a:cubicBezTo>
                      <a:pt x="30" y="2"/>
                      <a:pt x="29" y="2"/>
                      <a:pt x="29" y="2"/>
                    </a:cubicBezTo>
                    <a:cubicBezTo>
                      <a:pt x="28" y="2"/>
                      <a:pt x="28" y="2"/>
                      <a:pt x="28" y="2"/>
                    </a:cubicBezTo>
                    <a:cubicBezTo>
                      <a:pt x="27" y="2"/>
                      <a:pt x="27" y="2"/>
                      <a:pt x="27" y="2"/>
                    </a:cubicBezTo>
                    <a:cubicBezTo>
                      <a:pt x="26" y="3"/>
                      <a:pt x="25" y="3"/>
                      <a:pt x="24" y="4"/>
                    </a:cubicBezTo>
                    <a:cubicBezTo>
                      <a:pt x="23" y="4"/>
                      <a:pt x="23" y="4"/>
                      <a:pt x="23" y="4"/>
                    </a:cubicBezTo>
                    <a:cubicBezTo>
                      <a:pt x="22" y="4"/>
                      <a:pt x="20" y="4"/>
                      <a:pt x="19" y="4"/>
                    </a:cubicBezTo>
                    <a:cubicBezTo>
                      <a:pt x="19" y="4"/>
                      <a:pt x="19" y="4"/>
                      <a:pt x="19" y="4"/>
                    </a:cubicBezTo>
                    <a:cubicBezTo>
                      <a:pt x="18" y="4"/>
                      <a:pt x="17" y="4"/>
                      <a:pt x="17" y="4"/>
                    </a:cubicBezTo>
                    <a:cubicBezTo>
                      <a:pt x="16" y="4"/>
                      <a:pt x="15" y="5"/>
                      <a:pt x="15" y="5"/>
                    </a:cubicBezTo>
                    <a:cubicBezTo>
                      <a:pt x="14" y="4"/>
                      <a:pt x="14" y="4"/>
                      <a:pt x="14" y="3"/>
                    </a:cubicBezTo>
                    <a:cubicBezTo>
                      <a:pt x="14" y="3"/>
                      <a:pt x="14" y="2"/>
                      <a:pt x="14" y="2"/>
                    </a:cubicBezTo>
                    <a:cubicBezTo>
                      <a:pt x="14" y="2"/>
                      <a:pt x="14" y="2"/>
                      <a:pt x="14" y="2"/>
                    </a:cubicBezTo>
                    <a:cubicBezTo>
                      <a:pt x="14" y="2"/>
                      <a:pt x="14" y="2"/>
                      <a:pt x="14" y="1"/>
                    </a:cubicBezTo>
                    <a:cubicBezTo>
                      <a:pt x="15" y="1"/>
                      <a:pt x="15" y="0"/>
                      <a:pt x="14" y="0"/>
                    </a:cubicBezTo>
                    <a:cubicBezTo>
                      <a:pt x="14" y="0"/>
                      <a:pt x="14" y="0"/>
                      <a:pt x="14" y="0"/>
                    </a:cubicBezTo>
                    <a:cubicBezTo>
                      <a:pt x="14" y="0"/>
                      <a:pt x="14" y="0"/>
                      <a:pt x="14" y="0"/>
                    </a:cubicBezTo>
                    <a:cubicBezTo>
                      <a:pt x="14" y="0"/>
                      <a:pt x="14" y="0"/>
                      <a:pt x="14" y="0"/>
                    </a:cubicBezTo>
                    <a:cubicBezTo>
                      <a:pt x="14" y="0"/>
                      <a:pt x="14" y="0"/>
                      <a:pt x="13" y="1"/>
                    </a:cubicBezTo>
                    <a:cubicBezTo>
                      <a:pt x="13" y="1"/>
                      <a:pt x="12" y="1"/>
                      <a:pt x="12" y="1"/>
                    </a:cubicBezTo>
                    <a:cubicBezTo>
                      <a:pt x="11" y="1"/>
                      <a:pt x="10" y="1"/>
                      <a:pt x="10" y="1"/>
                    </a:cubicBezTo>
                    <a:cubicBezTo>
                      <a:pt x="9" y="1"/>
                      <a:pt x="8" y="2"/>
                      <a:pt x="7" y="3"/>
                    </a:cubicBezTo>
                    <a:cubicBezTo>
                      <a:pt x="7" y="4"/>
                      <a:pt x="7" y="4"/>
                      <a:pt x="6" y="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11" name="Freeform 407">
                <a:extLst>
                  <a:ext uri="{FF2B5EF4-FFF2-40B4-BE49-F238E27FC236}">
                    <a16:creationId xmlns:a16="http://schemas.microsoft.com/office/drawing/2014/main" id="{C5F74033-0F51-F247-A9A4-AB3D4ED2E6FB}"/>
                  </a:ext>
                </a:extLst>
              </p:cNvPr>
              <p:cNvSpPr>
                <a:spLocks/>
              </p:cNvSpPr>
              <p:nvPr/>
            </p:nvSpPr>
            <p:spPr bwMode="auto">
              <a:xfrm>
                <a:off x="4033837" y="2886075"/>
                <a:ext cx="322263" cy="233363"/>
              </a:xfrm>
              <a:custGeom>
                <a:avLst/>
                <a:gdLst>
                  <a:gd name="T0" fmla="*/ 76 w 140"/>
                  <a:gd name="T1" fmla="*/ 6 h 101"/>
                  <a:gd name="T2" fmla="*/ 62 w 140"/>
                  <a:gd name="T3" fmla="*/ 4 h 101"/>
                  <a:gd name="T4" fmla="*/ 41 w 140"/>
                  <a:gd name="T5" fmla="*/ 3 h 101"/>
                  <a:gd name="T6" fmla="*/ 24 w 140"/>
                  <a:gd name="T7" fmla="*/ 4 h 101"/>
                  <a:gd name="T8" fmla="*/ 16 w 140"/>
                  <a:gd name="T9" fmla="*/ 2 h 101"/>
                  <a:gd name="T10" fmla="*/ 13 w 140"/>
                  <a:gd name="T11" fmla="*/ 5 h 101"/>
                  <a:gd name="T12" fmla="*/ 1 w 140"/>
                  <a:gd name="T13" fmla="*/ 9 h 101"/>
                  <a:gd name="T14" fmla="*/ 2 w 140"/>
                  <a:gd name="T15" fmla="*/ 16 h 101"/>
                  <a:gd name="T16" fmla="*/ 5 w 140"/>
                  <a:gd name="T17" fmla="*/ 19 h 101"/>
                  <a:gd name="T18" fmla="*/ 4 w 140"/>
                  <a:gd name="T19" fmla="*/ 26 h 101"/>
                  <a:gd name="T20" fmla="*/ 10 w 140"/>
                  <a:gd name="T21" fmla="*/ 23 h 101"/>
                  <a:gd name="T22" fmla="*/ 11 w 140"/>
                  <a:gd name="T23" fmla="*/ 22 h 101"/>
                  <a:gd name="T24" fmla="*/ 13 w 140"/>
                  <a:gd name="T25" fmla="*/ 25 h 101"/>
                  <a:gd name="T26" fmla="*/ 13 w 140"/>
                  <a:gd name="T27" fmla="*/ 26 h 101"/>
                  <a:gd name="T28" fmla="*/ 17 w 140"/>
                  <a:gd name="T29" fmla="*/ 26 h 101"/>
                  <a:gd name="T30" fmla="*/ 21 w 140"/>
                  <a:gd name="T31" fmla="*/ 26 h 101"/>
                  <a:gd name="T32" fmla="*/ 27 w 140"/>
                  <a:gd name="T33" fmla="*/ 24 h 101"/>
                  <a:gd name="T34" fmla="*/ 31 w 140"/>
                  <a:gd name="T35" fmla="*/ 25 h 101"/>
                  <a:gd name="T36" fmla="*/ 32 w 140"/>
                  <a:gd name="T37" fmla="*/ 28 h 101"/>
                  <a:gd name="T38" fmla="*/ 35 w 140"/>
                  <a:gd name="T39" fmla="*/ 30 h 101"/>
                  <a:gd name="T40" fmla="*/ 32 w 140"/>
                  <a:gd name="T41" fmla="*/ 34 h 101"/>
                  <a:gd name="T42" fmla="*/ 32 w 140"/>
                  <a:gd name="T43" fmla="*/ 34 h 101"/>
                  <a:gd name="T44" fmla="*/ 28 w 140"/>
                  <a:gd name="T45" fmla="*/ 35 h 101"/>
                  <a:gd name="T46" fmla="*/ 27 w 140"/>
                  <a:gd name="T47" fmla="*/ 38 h 101"/>
                  <a:gd name="T48" fmla="*/ 27 w 140"/>
                  <a:gd name="T49" fmla="*/ 47 h 101"/>
                  <a:gd name="T50" fmla="*/ 26 w 140"/>
                  <a:gd name="T51" fmla="*/ 49 h 101"/>
                  <a:gd name="T52" fmla="*/ 26 w 140"/>
                  <a:gd name="T53" fmla="*/ 54 h 101"/>
                  <a:gd name="T54" fmla="*/ 21 w 140"/>
                  <a:gd name="T55" fmla="*/ 56 h 101"/>
                  <a:gd name="T56" fmla="*/ 23 w 140"/>
                  <a:gd name="T57" fmla="*/ 59 h 101"/>
                  <a:gd name="T58" fmla="*/ 23 w 140"/>
                  <a:gd name="T59" fmla="*/ 61 h 101"/>
                  <a:gd name="T60" fmla="*/ 26 w 140"/>
                  <a:gd name="T61" fmla="*/ 64 h 101"/>
                  <a:gd name="T62" fmla="*/ 23 w 140"/>
                  <a:gd name="T63" fmla="*/ 69 h 101"/>
                  <a:gd name="T64" fmla="*/ 24 w 140"/>
                  <a:gd name="T65" fmla="*/ 73 h 101"/>
                  <a:gd name="T66" fmla="*/ 27 w 140"/>
                  <a:gd name="T67" fmla="*/ 74 h 101"/>
                  <a:gd name="T68" fmla="*/ 22 w 140"/>
                  <a:gd name="T69" fmla="*/ 78 h 101"/>
                  <a:gd name="T70" fmla="*/ 21 w 140"/>
                  <a:gd name="T71" fmla="*/ 83 h 101"/>
                  <a:gd name="T72" fmla="*/ 22 w 140"/>
                  <a:gd name="T73" fmla="*/ 85 h 101"/>
                  <a:gd name="T74" fmla="*/ 31 w 140"/>
                  <a:gd name="T75" fmla="*/ 90 h 101"/>
                  <a:gd name="T76" fmla="*/ 32 w 140"/>
                  <a:gd name="T77" fmla="*/ 92 h 101"/>
                  <a:gd name="T78" fmla="*/ 40 w 140"/>
                  <a:gd name="T79" fmla="*/ 101 h 101"/>
                  <a:gd name="T80" fmla="*/ 49 w 140"/>
                  <a:gd name="T81" fmla="*/ 96 h 101"/>
                  <a:gd name="T82" fmla="*/ 73 w 140"/>
                  <a:gd name="T83" fmla="*/ 93 h 101"/>
                  <a:gd name="T84" fmla="*/ 82 w 140"/>
                  <a:gd name="T85" fmla="*/ 89 h 101"/>
                  <a:gd name="T86" fmla="*/ 92 w 140"/>
                  <a:gd name="T87" fmla="*/ 83 h 101"/>
                  <a:gd name="T88" fmla="*/ 95 w 140"/>
                  <a:gd name="T89" fmla="*/ 79 h 101"/>
                  <a:gd name="T90" fmla="*/ 106 w 140"/>
                  <a:gd name="T91" fmla="*/ 67 h 101"/>
                  <a:gd name="T92" fmla="*/ 100 w 140"/>
                  <a:gd name="T93" fmla="*/ 58 h 101"/>
                  <a:gd name="T94" fmla="*/ 113 w 140"/>
                  <a:gd name="T95" fmla="*/ 37 h 101"/>
                  <a:gd name="T96" fmla="*/ 131 w 140"/>
                  <a:gd name="T97" fmla="*/ 30 h 101"/>
                  <a:gd name="T98" fmla="*/ 140 w 140"/>
                  <a:gd name="T99" fmla="*/ 20 h 101"/>
                  <a:gd name="T100" fmla="*/ 130 w 140"/>
                  <a:gd name="T101" fmla="*/ 20 h 101"/>
                  <a:gd name="T102" fmla="*/ 124 w 140"/>
                  <a:gd name="T103" fmla="*/ 19 h 101"/>
                  <a:gd name="T104" fmla="*/ 117 w 140"/>
                  <a:gd name="T105" fmla="*/ 16 h 101"/>
                  <a:gd name="T106" fmla="*/ 114 w 140"/>
                  <a:gd name="T107" fmla="*/ 14 h 101"/>
                  <a:gd name="T108" fmla="*/ 110 w 140"/>
                  <a:gd name="T109" fmla="*/ 14 h 101"/>
                  <a:gd name="T110" fmla="*/ 107 w 140"/>
                  <a:gd name="T111" fmla="*/ 16 h 101"/>
                  <a:gd name="T112" fmla="*/ 102 w 140"/>
                  <a:gd name="T113" fmla="*/ 15 h 101"/>
                  <a:gd name="T114" fmla="*/ 98 w 140"/>
                  <a:gd name="T115" fmla="*/ 15 h 101"/>
                  <a:gd name="T116" fmla="*/ 95 w 140"/>
                  <a:gd name="T117" fmla="*/ 13 h 101"/>
                  <a:gd name="T118" fmla="*/ 87 w 140"/>
                  <a:gd name="T119" fmla="*/ 10 h 101"/>
                  <a:gd name="T120" fmla="*/ 87 w 140"/>
                  <a:gd name="T121" fmla="*/ 8 h 101"/>
                  <a:gd name="T122" fmla="*/ 85 w 140"/>
                  <a:gd name="T123" fmla="*/ 8 h 101"/>
                  <a:gd name="T124" fmla="*/ 82 w 140"/>
                  <a:gd name="T125" fmla="*/ 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0" h="101">
                    <a:moveTo>
                      <a:pt x="82" y="6"/>
                    </a:moveTo>
                    <a:cubicBezTo>
                      <a:pt x="82" y="6"/>
                      <a:pt x="81" y="6"/>
                      <a:pt x="81" y="6"/>
                    </a:cubicBezTo>
                    <a:cubicBezTo>
                      <a:pt x="79" y="6"/>
                      <a:pt x="78" y="7"/>
                      <a:pt x="76" y="6"/>
                    </a:cubicBezTo>
                    <a:cubicBezTo>
                      <a:pt x="75" y="6"/>
                      <a:pt x="74" y="6"/>
                      <a:pt x="72" y="5"/>
                    </a:cubicBezTo>
                    <a:cubicBezTo>
                      <a:pt x="70" y="4"/>
                      <a:pt x="71" y="5"/>
                      <a:pt x="68" y="6"/>
                    </a:cubicBezTo>
                    <a:cubicBezTo>
                      <a:pt x="66" y="6"/>
                      <a:pt x="63" y="4"/>
                      <a:pt x="62" y="4"/>
                    </a:cubicBezTo>
                    <a:cubicBezTo>
                      <a:pt x="60" y="4"/>
                      <a:pt x="56" y="5"/>
                      <a:pt x="54" y="5"/>
                    </a:cubicBezTo>
                    <a:cubicBezTo>
                      <a:pt x="51" y="6"/>
                      <a:pt x="50" y="5"/>
                      <a:pt x="49" y="5"/>
                    </a:cubicBezTo>
                    <a:cubicBezTo>
                      <a:pt x="47" y="4"/>
                      <a:pt x="44" y="4"/>
                      <a:pt x="41" y="3"/>
                    </a:cubicBezTo>
                    <a:cubicBezTo>
                      <a:pt x="39" y="3"/>
                      <a:pt x="39" y="3"/>
                      <a:pt x="38" y="2"/>
                    </a:cubicBezTo>
                    <a:cubicBezTo>
                      <a:pt x="37" y="1"/>
                      <a:pt x="37" y="2"/>
                      <a:pt x="34" y="3"/>
                    </a:cubicBezTo>
                    <a:cubicBezTo>
                      <a:pt x="31" y="4"/>
                      <a:pt x="26" y="4"/>
                      <a:pt x="24" y="4"/>
                    </a:cubicBezTo>
                    <a:cubicBezTo>
                      <a:pt x="23" y="4"/>
                      <a:pt x="23" y="3"/>
                      <a:pt x="23" y="2"/>
                    </a:cubicBezTo>
                    <a:cubicBezTo>
                      <a:pt x="22" y="2"/>
                      <a:pt x="20" y="1"/>
                      <a:pt x="19" y="1"/>
                    </a:cubicBezTo>
                    <a:cubicBezTo>
                      <a:pt x="18" y="1"/>
                      <a:pt x="18" y="2"/>
                      <a:pt x="16" y="2"/>
                    </a:cubicBezTo>
                    <a:cubicBezTo>
                      <a:pt x="15" y="3"/>
                      <a:pt x="16" y="1"/>
                      <a:pt x="15" y="1"/>
                    </a:cubicBezTo>
                    <a:cubicBezTo>
                      <a:pt x="15" y="0"/>
                      <a:pt x="12" y="2"/>
                      <a:pt x="11" y="3"/>
                    </a:cubicBezTo>
                    <a:cubicBezTo>
                      <a:pt x="9" y="4"/>
                      <a:pt x="12" y="4"/>
                      <a:pt x="13" y="5"/>
                    </a:cubicBezTo>
                    <a:cubicBezTo>
                      <a:pt x="13" y="6"/>
                      <a:pt x="9" y="6"/>
                      <a:pt x="8" y="7"/>
                    </a:cubicBezTo>
                    <a:cubicBezTo>
                      <a:pt x="6" y="7"/>
                      <a:pt x="6" y="7"/>
                      <a:pt x="5" y="6"/>
                    </a:cubicBezTo>
                    <a:cubicBezTo>
                      <a:pt x="5" y="6"/>
                      <a:pt x="3" y="8"/>
                      <a:pt x="1" y="9"/>
                    </a:cubicBezTo>
                    <a:cubicBezTo>
                      <a:pt x="0" y="10"/>
                      <a:pt x="0" y="11"/>
                      <a:pt x="0" y="12"/>
                    </a:cubicBezTo>
                    <a:cubicBezTo>
                      <a:pt x="0" y="13"/>
                      <a:pt x="1" y="13"/>
                      <a:pt x="2" y="14"/>
                    </a:cubicBezTo>
                    <a:cubicBezTo>
                      <a:pt x="3" y="15"/>
                      <a:pt x="2" y="15"/>
                      <a:pt x="2" y="16"/>
                    </a:cubicBezTo>
                    <a:cubicBezTo>
                      <a:pt x="3" y="17"/>
                      <a:pt x="5" y="15"/>
                      <a:pt x="6" y="15"/>
                    </a:cubicBezTo>
                    <a:cubicBezTo>
                      <a:pt x="7" y="14"/>
                      <a:pt x="6" y="15"/>
                      <a:pt x="6" y="16"/>
                    </a:cubicBezTo>
                    <a:cubicBezTo>
                      <a:pt x="5" y="17"/>
                      <a:pt x="5" y="18"/>
                      <a:pt x="5" y="19"/>
                    </a:cubicBezTo>
                    <a:cubicBezTo>
                      <a:pt x="5" y="20"/>
                      <a:pt x="7" y="19"/>
                      <a:pt x="8" y="19"/>
                    </a:cubicBezTo>
                    <a:cubicBezTo>
                      <a:pt x="8" y="19"/>
                      <a:pt x="6" y="21"/>
                      <a:pt x="5" y="22"/>
                    </a:cubicBezTo>
                    <a:cubicBezTo>
                      <a:pt x="4" y="22"/>
                      <a:pt x="4" y="24"/>
                      <a:pt x="4" y="26"/>
                    </a:cubicBezTo>
                    <a:cubicBezTo>
                      <a:pt x="5" y="25"/>
                      <a:pt x="5" y="25"/>
                      <a:pt x="5" y="25"/>
                    </a:cubicBezTo>
                    <a:cubicBezTo>
                      <a:pt x="6" y="24"/>
                      <a:pt x="7" y="24"/>
                      <a:pt x="7" y="23"/>
                    </a:cubicBezTo>
                    <a:cubicBezTo>
                      <a:pt x="8" y="23"/>
                      <a:pt x="9" y="23"/>
                      <a:pt x="10" y="23"/>
                    </a:cubicBezTo>
                    <a:cubicBezTo>
                      <a:pt x="10" y="23"/>
                      <a:pt x="10" y="23"/>
                      <a:pt x="11" y="23"/>
                    </a:cubicBezTo>
                    <a:cubicBezTo>
                      <a:pt x="11" y="23"/>
                      <a:pt x="11" y="23"/>
                      <a:pt x="11" y="22"/>
                    </a:cubicBezTo>
                    <a:cubicBezTo>
                      <a:pt x="11" y="22"/>
                      <a:pt x="11" y="22"/>
                      <a:pt x="11" y="22"/>
                    </a:cubicBezTo>
                    <a:cubicBezTo>
                      <a:pt x="11" y="22"/>
                      <a:pt x="11" y="22"/>
                      <a:pt x="11" y="22"/>
                    </a:cubicBezTo>
                    <a:cubicBezTo>
                      <a:pt x="12" y="21"/>
                      <a:pt x="12" y="21"/>
                      <a:pt x="13" y="22"/>
                    </a:cubicBezTo>
                    <a:cubicBezTo>
                      <a:pt x="14" y="23"/>
                      <a:pt x="14" y="24"/>
                      <a:pt x="13" y="25"/>
                    </a:cubicBezTo>
                    <a:cubicBezTo>
                      <a:pt x="13" y="25"/>
                      <a:pt x="13" y="25"/>
                      <a:pt x="13" y="25"/>
                    </a:cubicBezTo>
                    <a:cubicBezTo>
                      <a:pt x="13" y="25"/>
                      <a:pt x="13" y="25"/>
                      <a:pt x="13" y="26"/>
                    </a:cubicBezTo>
                    <a:cubicBezTo>
                      <a:pt x="13" y="26"/>
                      <a:pt x="13" y="26"/>
                      <a:pt x="13" y="26"/>
                    </a:cubicBezTo>
                    <a:cubicBezTo>
                      <a:pt x="13" y="26"/>
                      <a:pt x="13" y="27"/>
                      <a:pt x="13" y="27"/>
                    </a:cubicBezTo>
                    <a:cubicBezTo>
                      <a:pt x="13" y="27"/>
                      <a:pt x="14" y="26"/>
                      <a:pt x="14" y="26"/>
                    </a:cubicBezTo>
                    <a:cubicBezTo>
                      <a:pt x="15" y="26"/>
                      <a:pt x="16" y="25"/>
                      <a:pt x="17" y="26"/>
                    </a:cubicBezTo>
                    <a:cubicBezTo>
                      <a:pt x="17" y="26"/>
                      <a:pt x="17" y="26"/>
                      <a:pt x="17" y="26"/>
                    </a:cubicBezTo>
                    <a:cubicBezTo>
                      <a:pt x="18" y="26"/>
                      <a:pt x="20" y="26"/>
                      <a:pt x="20" y="26"/>
                    </a:cubicBezTo>
                    <a:cubicBezTo>
                      <a:pt x="21" y="26"/>
                      <a:pt x="21" y="26"/>
                      <a:pt x="21" y="26"/>
                    </a:cubicBezTo>
                    <a:cubicBezTo>
                      <a:pt x="22" y="25"/>
                      <a:pt x="24" y="25"/>
                      <a:pt x="24" y="25"/>
                    </a:cubicBezTo>
                    <a:cubicBezTo>
                      <a:pt x="25" y="24"/>
                      <a:pt x="25" y="24"/>
                      <a:pt x="26" y="24"/>
                    </a:cubicBezTo>
                    <a:cubicBezTo>
                      <a:pt x="26" y="24"/>
                      <a:pt x="26" y="24"/>
                      <a:pt x="27" y="24"/>
                    </a:cubicBezTo>
                    <a:cubicBezTo>
                      <a:pt x="27" y="24"/>
                      <a:pt x="28" y="24"/>
                      <a:pt x="28" y="24"/>
                    </a:cubicBezTo>
                    <a:cubicBezTo>
                      <a:pt x="28" y="24"/>
                      <a:pt x="28" y="24"/>
                      <a:pt x="28" y="24"/>
                    </a:cubicBezTo>
                    <a:cubicBezTo>
                      <a:pt x="29" y="24"/>
                      <a:pt x="30" y="24"/>
                      <a:pt x="31" y="25"/>
                    </a:cubicBezTo>
                    <a:cubicBezTo>
                      <a:pt x="31" y="25"/>
                      <a:pt x="31" y="26"/>
                      <a:pt x="31" y="26"/>
                    </a:cubicBezTo>
                    <a:cubicBezTo>
                      <a:pt x="31" y="27"/>
                      <a:pt x="31" y="27"/>
                      <a:pt x="31" y="27"/>
                    </a:cubicBezTo>
                    <a:cubicBezTo>
                      <a:pt x="31" y="27"/>
                      <a:pt x="32" y="28"/>
                      <a:pt x="32" y="28"/>
                    </a:cubicBezTo>
                    <a:cubicBezTo>
                      <a:pt x="33" y="28"/>
                      <a:pt x="35" y="29"/>
                      <a:pt x="35" y="30"/>
                    </a:cubicBezTo>
                    <a:cubicBezTo>
                      <a:pt x="35" y="30"/>
                      <a:pt x="35" y="30"/>
                      <a:pt x="35" y="30"/>
                    </a:cubicBezTo>
                    <a:cubicBezTo>
                      <a:pt x="35" y="30"/>
                      <a:pt x="35" y="30"/>
                      <a:pt x="35" y="30"/>
                    </a:cubicBezTo>
                    <a:cubicBezTo>
                      <a:pt x="35" y="30"/>
                      <a:pt x="35" y="30"/>
                      <a:pt x="35" y="30"/>
                    </a:cubicBezTo>
                    <a:cubicBezTo>
                      <a:pt x="35" y="30"/>
                      <a:pt x="35" y="31"/>
                      <a:pt x="34" y="32"/>
                    </a:cubicBezTo>
                    <a:cubicBezTo>
                      <a:pt x="34" y="33"/>
                      <a:pt x="33" y="33"/>
                      <a:pt x="32" y="34"/>
                    </a:cubicBezTo>
                    <a:cubicBezTo>
                      <a:pt x="32" y="34"/>
                      <a:pt x="32" y="34"/>
                      <a:pt x="32" y="34"/>
                    </a:cubicBezTo>
                    <a:cubicBezTo>
                      <a:pt x="32" y="34"/>
                      <a:pt x="32" y="34"/>
                      <a:pt x="32" y="34"/>
                    </a:cubicBezTo>
                    <a:cubicBezTo>
                      <a:pt x="32" y="34"/>
                      <a:pt x="32" y="34"/>
                      <a:pt x="32" y="34"/>
                    </a:cubicBezTo>
                    <a:cubicBezTo>
                      <a:pt x="31" y="34"/>
                      <a:pt x="31" y="34"/>
                      <a:pt x="30" y="34"/>
                    </a:cubicBezTo>
                    <a:cubicBezTo>
                      <a:pt x="30" y="34"/>
                      <a:pt x="29" y="34"/>
                      <a:pt x="29" y="34"/>
                    </a:cubicBezTo>
                    <a:cubicBezTo>
                      <a:pt x="29" y="35"/>
                      <a:pt x="28" y="35"/>
                      <a:pt x="28" y="35"/>
                    </a:cubicBezTo>
                    <a:cubicBezTo>
                      <a:pt x="28" y="35"/>
                      <a:pt x="28" y="35"/>
                      <a:pt x="28" y="35"/>
                    </a:cubicBezTo>
                    <a:cubicBezTo>
                      <a:pt x="28" y="36"/>
                      <a:pt x="27" y="37"/>
                      <a:pt x="27" y="37"/>
                    </a:cubicBezTo>
                    <a:cubicBezTo>
                      <a:pt x="27" y="37"/>
                      <a:pt x="27" y="38"/>
                      <a:pt x="27" y="38"/>
                    </a:cubicBezTo>
                    <a:cubicBezTo>
                      <a:pt x="28" y="39"/>
                      <a:pt x="28" y="40"/>
                      <a:pt x="28" y="40"/>
                    </a:cubicBezTo>
                    <a:cubicBezTo>
                      <a:pt x="28" y="41"/>
                      <a:pt x="28" y="43"/>
                      <a:pt x="28" y="44"/>
                    </a:cubicBezTo>
                    <a:cubicBezTo>
                      <a:pt x="28" y="45"/>
                      <a:pt x="28" y="46"/>
                      <a:pt x="27" y="47"/>
                    </a:cubicBezTo>
                    <a:cubicBezTo>
                      <a:pt x="27" y="47"/>
                      <a:pt x="27" y="47"/>
                      <a:pt x="27" y="47"/>
                    </a:cubicBezTo>
                    <a:cubicBezTo>
                      <a:pt x="27" y="47"/>
                      <a:pt x="27" y="47"/>
                      <a:pt x="27" y="47"/>
                    </a:cubicBezTo>
                    <a:cubicBezTo>
                      <a:pt x="27" y="48"/>
                      <a:pt x="26" y="48"/>
                      <a:pt x="26" y="49"/>
                    </a:cubicBezTo>
                    <a:cubicBezTo>
                      <a:pt x="26" y="49"/>
                      <a:pt x="26" y="50"/>
                      <a:pt x="26" y="50"/>
                    </a:cubicBezTo>
                    <a:cubicBezTo>
                      <a:pt x="26" y="51"/>
                      <a:pt x="26" y="52"/>
                      <a:pt x="26" y="52"/>
                    </a:cubicBezTo>
                    <a:cubicBezTo>
                      <a:pt x="26" y="53"/>
                      <a:pt x="26" y="54"/>
                      <a:pt x="26" y="54"/>
                    </a:cubicBezTo>
                    <a:cubicBezTo>
                      <a:pt x="26" y="55"/>
                      <a:pt x="25" y="55"/>
                      <a:pt x="25" y="56"/>
                    </a:cubicBezTo>
                    <a:cubicBezTo>
                      <a:pt x="25" y="56"/>
                      <a:pt x="24" y="56"/>
                      <a:pt x="24" y="56"/>
                    </a:cubicBezTo>
                    <a:cubicBezTo>
                      <a:pt x="22" y="56"/>
                      <a:pt x="21" y="55"/>
                      <a:pt x="21" y="56"/>
                    </a:cubicBezTo>
                    <a:cubicBezTo>
                      <a:pt x="21" y="56"/>
                      <a:pt x="21" y="57"/>
                      <a:pt x="22" y="58"/>
                    </a:cubicBezTo>
                    <a:cubicBezTo>
                      <a:pt x="23" y="58"/>
                      <a:pt x="23" y="59"/>
                      <a:pt x="23" y="59"/>
                    </a:cubicBezTo>
                    <a:cubicBezTo>
                      <a:pt x="23" y="59"/>
                      <a:pt x="23" y="59"/>
                      <a:pt x="23" y="59"/>
                    </a:cubicBezTo>
                    <a:cubicBezTo>
                      <a:pt x="24" y="60"/>
                      <a:pt x="24" y="60"/>
                      <a:pt x="24" y="61"/>
                    </a:cubicBezTo>
                    <a:cubicBezTo>
                      <a:pt x="24" y="61"/>
                      <a:pt x="23" y="61"/>
                      <a:pt x="23" y="61"/>
                    </a:cubicBezTo>
                    <a:cubicBezTo>
                      <a:pt x="23" y="61"/>
                      <a:pt x="23" y="61"/>
                      <a:pt x="23" y="61"/>
                    </a:cubicBezTo>
                    <a:cubicBezTo>
                      <a:pt x="24" y="61"/>
                      <a:pt x="24" y="61"/>
                      <a:pt x="24" y="61"/>
                    </a:cubicBezTo>
                    <a:cubicBezTo>
                      <a:pt x="24" y="61"/>
                      <a:pt x="24" y="61"/>
                      <a:pt x="25" y="61"/>
                    </a:cubicBezTo>
                    <a:cubicBezTo>
                      <a:pt x="26" y="62"/>
                      <a:pt x="27" y="63"/>
                      <a:pt x="26" y="64"/>
                    </a:cubicBezTo>
                    <a:cubicBezTo>
                      <a:pt x="26" y="64"/>
                      <a:pt x="25" y="65"/>
                      <a:pt x="25" y="66"/>
                    </a:cubicBezTo>
                    <a:cubicBezTo>
                      <a:pt x="24" y="66"/>
                      <a:pt x="24" y="66"/>
                      <a:pt x="24" y="67"/>
                    </a:cubicBezTo>
                    <a:cubicBezTo>
                      <a:pt x="23" y="67"/>
                      <a:pt x="23" y="68"/>
                      <a:pt x="23" y="69"/>
                    </a:cubicBezTo>
                    <a:cubicBezTo>
                      <a:pt x="23" y="69"/>
                      <a:pt x="23" y="70"/>
                      <a:pt x="23" y="71"/>
                    </a:cubicBezTo>
                    <a:cubicBezTo>
                      <a:pt x="23" y="71"/>
                      <a:pt x="23" y="71"/>
                      <a:pt x="24" y="72"/>
                    </a:cubicBezTo>
                    <a:cubicBezTo>
                      <a:pt x="24" y="73"/>
                      <a:pt x="24" y="73"/>
                      <a:pt x="24" y="73"/>
                    </a:cubicBezTo>
                    <a:cubicBezTo>
                      <a:pt x="24" y="73"/>
                      <a:pt x="24" y="73"/>
                      <a:pt x="24" y="73"/>
                    </a:cubicBezTo>
                    <a:cubicBezTo>
                      <a:pt x="25" y="73"/>
                      <a:pt x="25" y="73"/>
                      <a:pt x="25" y="73"/>
                    </a:cubicBezTo>
                    <a:cubicBezTo>
                      <a:pt x="26" y="73"/>
                      <a:pt x="27" y="73"/>
                      <a:pt x="27" y="74"/>
                    </a:cubicBezTo>
                    <a:cubicBezTo>
                      <a:pt x="27" y="75"/>
                      <a:pt x="25" y="76"/>
                      <a:pt x="24" y="77"/>
                    </a:cubicBezTo>
                    <a:cubicBezTo>
                      <a:pt x="24" y="77"/>
                      <a:pt x="24" y="77"/>
                      <a:pt x="24" y="77"/>
                    </a:cubicBezTo>
                    <a:cubicBezTo>
                      <a:pt x="23" y="77"/>
                      <a:pt x="22" y="77"/>
                      <a:pt x="22" y="78"/>
                    </a:cubicBezTo>
                    <a:cubicBezTo>
                      <a:pt x="22" y="78"/>
                      <a:pt x="22" y="79"/>
                      <a:pt x="21" y="80"/>
                    </a:cubicBezTo>
                    <a:cubicBezTo>
                      <a:pt x="21" y="81"/>
                      <a:pt x="20" y="82"/>
                      <a:pt x="20" y="82"/>
                    </a:cubicBezTo>
                    <a:cubicBezTo>
                      <a:pt x="20" y="82"/>
                      <a:pt x="21" y="83"/>
                      <a:pt x="21" y="83"/>
                    </a:cubicBezTo>
                    <a:cubicBezTo>
                      <a:pt x="21" y="84"/>
                      <a:pt x="21" y="84"/>
                      <a:pt x="21" y="84"/>
                    </a:cubicBezTo>
                    <a:cubicBezTo>
                      <a:pt x="21" y="84"/>
                      <a:pt x="21" y="84"/>
                      <a:pt x="21" y="84"/>
                    </a:cubicBezTo>
                    <a:cubicBezTo>
                      <a:pt x="21" y="84"/>
                      <a:pt x="21" y="85"/>
                      <a:pt x="22" y="85"/>
                    </a:cubicBezTo>
                    <a:cubicBezTo>
                      <a:pt x="23" y="85"/>
                      <a:pt x="25" y="85"/>
                      <a:pt x="27" y="85"/>
                    </a:cubicBezTo>
                    <a:cubicBezTo>
                      <a:pt x="28" y="85"/>
                      <a:pt x="26" y="86"/>
                      <a:pt x="27" y="87"/>
                    </a:cubicBezTo>
                    <a:cubicBezTo>
                      <a:pt x="27" y="88"/>
                      <a:pt x="30" y="90"/>
                      <a:pt x="31" y="90"/>
                    </a:cubicBezTo>
                    <a:cubicBezTo>
                      <a:pt x="31" y="91"/>
                      <a:pt x="32" y="90"/>
                      <a:pt x="32" y="90"/>
                    </a:cubicBezTo>
                    <a:cubicBezTo>
                      <a:pt x="33" y="90"/>
                      <a:pt x="34" y="90"/>
                      <a:pt x="34" y="91"/>
                    </a:cubicBezTo>
                    <a:cubicBezTo>
                      <a:pt x="35" y="91"/>
                      <a:pt x="33" y="92"/>
                      <a:pt x="32" y="92"/>
                    </a:cubicBezTo>
                    <a:cubicBezTo>
                      <a:pt x="32" y="93"/>
                      <a:pt x="32" y="94"/>
                      <a:pt x="33" y="95"/>
                    </a:cubicBezTo>
                    <a:cubicBezTo>
                      <a:pt x="33" y="96"/>
                      <a:pt x="36" y="99"/>
                      <a:pt x="37" y="100"/>
                    </a:cubicBezTo>
                    <a:cubicBezTo>
                      <a:pt x="38" y="101"/>
                      <a:pt x="40" y="101"/>
                      <a:pt x="40" y="101"/>
                    </a:cubicBezTo>
                    <a:cubicBezTo>
                      <a:pt x="41" y="101"/>
                      <a:pt x="43" y="100"/>
                      <a:pt x="44" y="100"/>
                    </a:cubicBezTo>
                    <a:cubicBezTo>
                      <a:pt x="45" y="100"/>
                      <a:pt x="44" y="99"/>
                      <a:pt x="45" y="98"/>
                    </a:cubicBezTo>
                    <a:cubicBezTo>
                      <a:pt x="46" y="97"/>
                      <a:pt x="46" y="97"/>
                      <a:pt x="49" y="96"/>
                    </a:cubicBezTo>
                    <a:cubicBezTo>
                      <a:pt x="51" y="95"/>
                      <a:pt x="52" y="93"/>
                      <a:pt x="55" y="93"/>
                    </a:cubicBezTo>
                    <a:cubicBezTo>
                      <a:pt x="57" y="92"/>
                      <a:pt x="67" y="92"/>
                      <a:pt x="68" y="92"/>
                    </a:cubicBezTo>
                    <a:cubicBezTo>
                      <a:pt x="70" y="92"/>
                      <a:pt x="72" y="93"/>
                      <a:pt x="73" y="93"/>
                    </a:cubicBezTo>
                    <a:cubicBezTo>
                      <a:pt x="75" y="93"/>
                      <a:pt x="75" y="92"/>
                      <a:pt x="77" y="91"/>
                    </a:cubicBezTo>
                    <a:cubicBezTo>
                      <a:pt x="78" y="90"/>
                      <a:pt x="79" y="92"/>
                      <a:pt x="79" y="92"/>
                    </a:cubicBezTo>
                    <a:cubicBezTo>
                      <a:pt x="80" y="92"/>
                      <a:pt x="81" y="90"/>
                      <a:pt x="82" y="89"/>
                    </a:cubicBezTo>
                    <a:cubicBezTo>
                      <a:pt x="83" y="87"/>
                      <a:pt x="84" y="85"/>
                      <a:pt x="85" y="84"/>
                    </a:cubicBezTo>
                    <a:cubicBezTo>
                      <a:pt x="86" y="84"/>
                      <a:pt x="86" y="84"/>
                      <a:pt x="87" y="84"/>
                    </a:cubicBezTo>
                    <a:cubicBezTo>
                      <a:pt x="89" y="83"/>
                      <a:pt x="90" y="83"/>
                      <a:pt x="92" y="83"/>
                    </a:cubicBezTo>
                    <a:cubicBezTo>
                      <a:pt x="94" y="82"/>
                      <a:pt x="95" y="82"/>
                      <a:pt x="96" y="82"/>
                    </a:cubicBezTo>
                    <a:cubicBezTo>
                      <a:pt x="96" y="81"/>
                      <a:pt x="94" y="80"/>
                      <a:pt x="94" y="80"/>
                    </a:cubicBezTo>
                    <a:cubicBezTo>
                      <a:pt x="94" y="80"/>
                      <a:pt x="94" y="79"/>
                      <a:pt x="95" y="79"/>
                    </a:cubicBezTo>
                    <a:cubicBezTo>
                      <a:pt x="95" y="78"/>
                      <a:pt x="96" y="74"/>
                      <a:pt x="97" y="73"/>
                    </a:cubicBezTo>
                    <a:cubicBezTo>
                      <a:pt x="97" y="72"/>
                      <a:pt x="99" y="71"/>
                      <a:pt x="101" y="70"/>
                    </a:cubicBezTo>
                    <a:cubicBezTo>
                      <a:pt x="103" y="69"/>
                      <a:pt x="106" y="68"/>
                      <a:pt x="106" y="67"/>
                    </a:cubicBezTo>
                    <a:cubicBezTo>
                      <a:pt x="106" y="67"/>
                      <a:pt x="106" y="67"/>
                      <a:pt x="104" y="66"/>
                    </a:cubicBezTo>
                    <a:cubicBezTo>
                      <a:pt x="103" y="66"/>
                      <a:pt x="103" y="64"/>
                      <a:pt x="102" y="63"/>
                    </a:cubicBezTo>
                    <a:cubicBezTo>
                      <a:pt x="102" y="61"/>
                      <a:pt x="99" y="59"/>
                      <a:pt x="100" y="58"/>
                    </a:cubicBezTo>
                    <a:cubicBezTo>
                      <a:pt x="100" y="57"/>
                      <a:pt x="101" y="54"/>
                      <a:pt x="102" y="53"/>
                    </a:cubicBezTo>
                    <a:cubicBezTo>
                      <a:pt x="102" y="51"/>
                      <a:pt x="106" y="47"/>
                      <a:pt x="108" y="45"/>
                    </a:cubicBezTo>
                    <a:cubicBezTo>
                      <a:pt x="109" y="42"/>
                      <a:pt x="113" y="38"/>
                      <a:pt x="113" y="37"/>
                    </a:cubicBezTo>
                    <a:cubicBezTo>
                      <a:pt x="114" y="36"/>
                      <a:pt x="117" y="36"/>
                      <a:pt x="120" y="35"/>
                    </a:cubicBezTo>
                    <a:cubicBezTo>
                      <a:pt x="123" y="35"/>
                      <a:pt x="124" y="33"/>
                      <a:pt x="126" y="32"/>
                    </a:cubicBezTo>
                    <a:cubicBezTo>
                      <a:pt x="129" y="31"/>
                      <a:pt x="129" y="31"/>
                      <a:pt x="131" y="30"/>
                    </a:cubicBezTo>
                    <a:cubicBezTo>
                      <a:pt x="133" y="29"/>
                      <a:pt x="137" y="27"/>
                      <a:pt x="138" y="26"/>
                    </a:cubicBezTo>
                    <a:cubicBezTo>
                      <a:pt x="138" y="24"/>
                      <a:pt x="137" y="23"/>
                      <a:pt x="137" y="22"/>
                    </a:cubicBezTo>
                    <a:cubicBezTo>
                      <a:pt x="137" y="21"/>
                      <a:pt x="139" y="20"/>
                      <a:pt x="140" y="20"/>
                    </a:cubicBezTo>
                    <a:cubicBezTo>
                      <a:pt x="140" y="20"/>
                      <a:pt x="140" y="19"/>
                      <a:pt x="139" y="19"/>
                    </a:cubicBezTo>
                    <a:cubicBezTo>
                      <a:pt x="137" y="19"/>
                      <a:pt x="134" y="20"/>
                      <a:pt x="133" y="20"/>
                    </a:cubicBezTo>
                    <a:cubicBezTo>
                      <a:pt x="132" y="20"/>
                      <a:pt x="131" y="20"/>
                      <a:pt x="130" y="20"/>
                    </a:cubicBezTo>
                    <a:cubicBezTo>
                      <a:pt x="129" y="19"/>
                      <a:pt x="128" y="19"/>
                      <a:pt x="127" y="19"/>
                    </a:cubicBezTo>
                    <a:cubicBezTo>
                      <a:pt x="127" y="18"/>
                      <a:pt x="126" y="18"/>
                      <a:pt x="126" y="18"/>
                    </a:cubicBezTo>
                    <a:cubicBezTo>
                      <a:pt x="125" y="18"/>
                      <a:pt x="125" y="19"/>
                      <a:pt x="124" y="19"/>
                    </a:cubicBezTo>
                    <a:cubicBezTo>
                      <a:pt x="124" y="19"/>
                      <a:pt x="122" y="20"/>
                      <a:pt x="121" y="20"/>
                    </a:cubicBezTo>
                    <a:cubicBezTo>
                      <a:pt x="120" y="20"/>
                      <a:pt x="119" y="20"/>
                      <a:pt x="119" y="20"/>
                    </a:cubicBezTo>
                    <a:cubicBezTo>
                      <a:pt x="117" y="20"/>
                      <a:pt x="117" y="17"/>
                      <a:pt x="117" y="16"/>
                    </a:cubicBezTo>
                    <a:cubicBezTo>
                      <a:pt x="117" y="16"/>
                      <a:pt x="117" y="16"/>
                      <a:pt x="117" y="16"/>
                    </a:cubicBezTo>
                    <a:cubicBezTo>
                      <a:pt x="117" y="16"/>
                      <a:pt x="117" y="16"/>
                      <a:pt x="117" y="16"/>
                    </a:cubicBezTo>
                    <a:cubicBezTo>
                      <a:pt x="117" y="15"/>
                      <a:pt x="116" y="15"/>
                      <a:pt x="114" y="14"/>
                    </a:cubicBezTo>
                    <a:cubicBezTo>
                      <a:pt x="113" y="14"/>
                      <a:pt x="112" y="13"/>
                      <a:pt x="111" y="13"/>
                    </a:cubicBezTo>
                    <a:cubicBezTo>
                      <a:pt x="111" y="13"/>
                      <a:pt x="111" y="13"/>
                      <a:pt x="111" y="13"/>
                    </a:cubicBezTo>
                    <a:cubicBezTo>
                      <a:pt x="110" y="13"/>
                      <a:pt x="110" y="14"/>
                      <a:pt x="110" y="14"/>
                    </a:cubicBezTo>
                    <a:cubicBezTo>
                      <a:pt x="110" y="15"/>
                      <a:pt x="110" y="15"/>
                      <a:pt x="110" y="15"/>
                    </a:cubicBezTo>
                    <a:cubicBezTo>
                      <a:pt x="110" y="15"/>
                      <a:pt x="110" y="15"/>
                      <a:pt x="110" y="15"/>
                    </a:cubicBezTo>
                    <a:cubicBezTo>
                      <a:pt x="110" y="16"/>
                      <a:pt x="108" y="16"/>
                      <a:pt x="107" y="16"/>
                    </a:cubicBezTo>
                    <a:cubicBezTo>
                      <a:pt x="107" y="16"/>
                      <a:pt x="107" y="16"/>
                      <a:pt x="107" y="16"/>
                    </a:cubicBezTo>
                    <a:cubicBezTo>
                      <a:pt x="107" y="16"/>
                      <a:pt x="106" y="16"/>
                      <a:pt x="105" y="16"/>
                    </a:cubicBezTo>
                    <a:cubicBezTo>
                      <a:pt x="103" y="16"/>
                      <a:pt x="102" y="15"/>
                      <a:pt x="102" y="15"/>
                    </a:cubicBezTo>
                    <a:cubicBezTo>
                      <a:pt x="102" y="15"/>
                      <a:pt x="101" y="15"/>
                      <a:pt x="101" y="15"/>
                    </a:cubicBezTo>
                    <a:cubicBezTo>
                      <a:pt x="101" y="15"/>
                      <a:pt x="101" y="15"/>
                      <a:pt x="101" y="15"/>
                    </a:cubicBezTo>
                    <a:cubicBezTo>
                      <a:pt x="101" y="14"/>
                      <a:pt x="99" y="14"/>
                      <a:pt x="98" y="15"/>
                    </a:cubicBezTo>
                    <a:cubicBezTo>
                      <a:pt x="97" y="15"/>
                      <a:pt x="97" y="15"/>
                      <a:pt x="97" y="15"/>
                    </a:cubicBezTo>
                    <a:cubicBezTo>
                      <a:pt x="96" y="15"/>
                      <a:pt x="95" y="14"/>
                      <a:pt x="95" y="13"/>
                    </a:cubicBezTo>
                    <a:cubicBezTo>
                      <a:pt x="95" y="13"/>
                      <a:pt x="95" y="13"/>
                      <a:pt x="95" y="13"/>
                    </a:cubicBezTo>
                    <a:cubicBezTo>
                      <a:pt x="94" y="12"/>
                      <a:pt x="94" y="12"/>
                      <a:pt x="93" y="12"/>
                    </a:cubicBezTo>
                    <a:cubicBezTo>
                      <a:pt x="91" y="12"/>
                      <a:pt x="89" y="11"/>
                      <a:pt x="88" y="11"/>
                    </a:cubicBezTo>
                    <a:cubicBezTo>
                      <a:pt x="87" y="11"/>
                      <a:pt x="87" y="11"/>
                      <a:pt x="87" y="10"/>
                    </a:cubicBezTo>
                    <a:cubicBezTo>
                      <a:pt x="87" y="9"/>
                      <a:pt x="87" y="9"/>
                      <a:pt x="87" y="8"/>
                    </a:cubicBezTo>
                    <a:cubicBezTo>
                      <a:pt x="87" y="8"/>
                      <a:pt x="87" y="8"/>
                      <a:pt x="87" y="8"/>
                    </a:cubicBezTo>
                    <a:cubicBezTo>
                      <a:pt x="87" y="8"/>
                      <a:pt x="87" y="8"/>
                      <a:pt x="87" y="8"/>
                    </a:cubicBezTo>
                    <a:cubicBezTo>
                      <a:pt x="87" y="8"/>
                      <a:pt x="87" y="8"/>
                      <a:pt x="86" y="8"/>
                    </a:cubicBezTo>
                    <a:cubicBezTo>
                      <a:pt x="86" y="8"/>
                      <a:pt x="86" y="8"/>
                      <a:pt x="86" y="8"/>
                    </a:cubicBezTo>
                    <a:cubicBezTo>
                      <a:pt x="86" y="8"/>
                      <a:pt x="86" y="8"/>
                      <a:pt x="85" y="8"/>
                    </a:cubicBezTo>
                    <a:cubicBezTo>
                      <a:pt x="85" y="8"/>
                      <a:pt x="85" y="8"/>
                      <a:pt x="84" y="8"/>
                    </a:cubicBezTo>
                    <a:cubicBezTo>
                      <a:pt x="84" y="8"/>
                      <a:pt x="83" y="7"/>
                      <a:pt x="83" y="6"/>
                    </a:cubicBezTo>
                    <a:cubicBezTo>
                      <a:pt x="82" y="6"/>
                      <a:pt x="82" y="6"/>
                      <a:pt x="82" y="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12" name="Freeform 410">
                <a:extLst>
                  <a:ext uri="{FF2B5EF4-FFF2-40B4-BE49-F238E27FC236}">
                    <a16:creationId xmlns:a16="http://schemas.microsoft.com/office/drawing/2014/main" id="{807A1F1B-6097-E841-A22F-EF34BCFF7B28}"/>
                  </a:ext>
                </a:extLst>
              </p:cNvPr>
              <p:cNvSpPr>
                <a:spLocks/>
              </p:cNvSpPr>
              <p:nvPr/>
            </p:nvSpPr>
            <p:spPr bwMode="auto">
              <a:xfrm>
                <a:off x="4329112" y="3003550"/>
                <a:ext cx="30163" cy="20638"/>
              </a:xfrm>
              <a:custGeom>
                <a:avLst/>
                <a:gdLst>
                  <a:gd name="T0" fmla="*/ 5 w 13"/>
                  <a:gd name="T1" fmla="*/ 1 h 9"/>
                  <a:gd name="T2" fmla="*/ 1 w 13"/>
                  <a:gd name="T3" fmla="*/ 4 h 9"/>
                  <a:gd name="T4" fmla="*/ 1 w 13"/>
                  <a:gd name="T5" fmla="*/ 5 h 9"/>
                  <a:gd name="T6" fmla="*/ 4 w 13"/>
                  <a:gd name="T7" fmla="*/ 5 h 9"/>
                  <a:gd name="T8" fmla="*/ 6 w 13"/>
                  <a:gd name="T9" fmla="*/ 7 h 9"/>
                  <a:gd name="T10" fmla="*/ 8 w 13"/>
                  <a:gd name="T11" fmla="*/ 9 h 9"/>
                  <a:gd name="T12" fmla="*/ 10 w 13"/>
                  <a:gd name="T13" fmla="*/ 7 h 9"/>
                  <a:gd name="T14" fmla="*/ 13 w 13"/>
                  <a:gd name="T15" fmla="*/ 4 h 9"/>
                  <a:gd name="T16" fmla="*/ 9 w 13"/>
                  <a:gd name="T17" fmla="*/ 2 h 9"/>
                  <a:gd name="T18" fmla="*/ 10 w 13"/>
                  <a:gd name="T19" fmla="*/ 0 h 9"/>
                  <a:gd name="T20" fmla="*/ 5 w 13"/>
                  <a:gd name="T2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9">
                    <a:moveTo>
                      <a:pt x="5" y="1"/>
                    </a:moveTo>
                    <a:cubicBezTo>
                      <a:pt x="4" y="2"/>
                      <a:pt x="2" y="3"/>
                      <a:pt x="1" y="4"/>
                    </a:cubicBezTo>
                    <a:cubicBezTo>
                      <a:pt x="1" y="4"/>
                      <a:pt x="0" y="5"/>
                      <a:pt x="1" y="5"/>
                    </a:cubicBezTo>
                    <a:cubicBezTo>
                      <a:pt x="2" y="6"/>
                      <a:pt x="2" y="5"/>
                      <a:pt x="4" y="5"/>
                    </a:cubicBezTo>
                    <a:cubicBezTo>
                      <a:pt x="5" y="5"/>
                      <a:pt x="5" y="6"/>
                      <a:pt x="6" y="7"/>
                    </a:cubicBezTo>
                    <a:cubicBezTo>
                      <a:pt x="7" y="9"/>
                      <a:pt x="7" y="9"/>
                      <a:pt x="8" y="9"/>
                    </a:cubicBezTo>
                    <a:cubicBezTo>
                      <a:pt x="10" y="8"/>
                      <a:pt x="9" y="8"/>
                      <a:pt x="10" y="7"/>
                    </a:cubicBezTo>
                    <a:cubicBezTo>
                      <a:pt x="12" y="6"/>
                      <a:pt x="13" y="5"/>
                      <a:pt x="13" y="4"/>
                    </a:cubicBezTo>
                    <a:cubicBezTo>
                      <a:pt x="13" y="3"/>
                      <a:pt x="9" y="3"/>
                      <a:pt x="9" y="2"/>
                    </a:cubicBezTo>
                    <a:cubicBezTo>
                      <a:pt x="9" y="1"/>
                      <a:pt x="12" y="0"/>
                      <a:pt x="10" y="0"/>
                    </a:cubicBezTo>
                    <a:cubicBezTo>
                      <a:pt x="8" y="0"/>
                      <a:pt x="7" y="0"/>
                      <a:pt x="5"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13" name="Freeform 412">
                <a:extLst>
                  <a:ext uri="{FF2B5EF4-FFF2-40B4-BE49-F238E27FC236}">
                    <a16:creationId xmlns:a16="http://schemas.microsoft.com/office/drawing/2014/main" id="{4A457AD4-0888-9C46-B885-58710D104F02}"/>
                  </a:ext>
                </a:extLst>
              </p:cNvPr>
              <p:cNvSpPr>
                <a:spLocks/>
              </p:cNvSpPr>
              <p:nvPr/>
            </p:nvSpPr>
            <p:spPr bwMode="auto">
              <a:xfrm>
                <a:off x="4070350" y="2508250"/>
                <a:ext cx="60325" cy="41275"/>
              </a:xfrm>
              <a:custGeom>
                <a:avLst/>
                <a:gdLst>
                  <a:gd name="T0" fmla="*/ 15 w 26"/>
                  <a:gd name="T1" fmla="*/ 0 h 18"/>
                  <a:gd name="T2" fmla="*/ 19 w 26"/>
                  <a:gd name="T3" fmla="*/ 0 h 18"/>
                  <a:gd name="T4" fmla="*/ 21 w 26"/>
                  <a:gd name="T5" fmla="*/ 4 h 18"/>
                  <a:gd name="T6" fmla="*/ 24 w 26"/>
                  <a:gd name="T7" fmla="*/ 6 h 18"/>
                  <a:gd name="T8" fmla="*/ 21 w 26"/>
                  <a:gd name="T9" fmla="*/ 9 h 18"/>
                  <a:gd name="T10" fmla="*/ 25 w 26"/>
                  <a:gd name="T11" fmla="*/ 9 h 18"/>
                  <a:gd name="T12" fmla="*/ 25 w 26"/>
                  <a:gd name="T13" fmla="*/ 12 h 18"/>
                  <a:gd name="T14" fmla="*/ 24 w 26"/>
                  <a:gd name="T15" fmla="*/ 14 h 18"/>
                  <a:gd name="T16" fmla="*/ 25 w 26"/>
                  <a:gd name="T17" fmla="*/ 15 h 18"/>
                  <a:gd name="T18" fmla="*/ 22 w 26"/>
                  <a:gd name="T19" fmla="*/ 16 h 18"/>
                  <a:gd name="T20" fmla="*/ 20 w 26"/>
                  <a:gd name="T21" fmla="*/ 18 h 18"/>
                  <a:gd name="T22" fmla="*/ 20 w 26"/>
                  <a:gd name="T23" fmla="*/ 18 h 18"/>
                  <a:gd name="T24" fmla="*/ 18 w 26"/>
                  <a:gd name="T25" fmla="*/ 16 h 18"/>
                  <a:gd name="T26" fmla="*/ 16 w 26"/>
                  <a:gd name="T27" fmla="*/ 17 h 18"/>
                  <a:gd name="T28" fmla="*/ 16 w 26"/>
                  <a:gd name="T29" fmla="*/ 17 h 18"/>
                  <a:gd name="T30" fmla="*/ 14 w 26"/>
                  <a:gd name="T31" fmla="*/ 17 h 18"/>
                  <a:gd name="T32" fmla="*/ 14 w 26"/>
                  <a:gd name="T33" fmla="*/ 16 h 18"/>
                  <a:gd name="T34" fmla="*/ 11 w 26"/>
                  <a:gd name="T35" fmla="*/ 13 h 18"/>
                  <a:gd name="T36" fmla="*/ 9 w 26"/>
                  <a:gd name="T37" fmla="*/ 13 h 18"/>
                  <a:gd name="T38" fmla="*/ 6 w 26"/>
                  <a:gd name="T39" fmla="*/ 13 h 18"/>
                  <a:gd name="T40" fmla="*/ 6 w 26"/>
                  <a:gd name="T41" fmla="*/ 13 h 18"/>
                  <a:gd name="T42" fmla="*/ 6 w 26"/>
                  <a:gd name="T43" fmla="*/ 15 h 18"/>
                  <a:gd name="T44" fmla="*/ 6 w 26"/>
                  <a:gd name="T45" fmla="*/ 16 h 18"/>
                  <a:gd name="T46" fmla="*/ 6 w 26"/>
                  <a:gd name="T47" fmla="*/ 16 h 18"/>
                  <a:gd name="T48" fmla="*/ 1 w 26"/>
                  <a:gd name="T49" fmla="*/ 14 h 18"/>
                  <a:gd name="T50" fmla="*/ 0 w 26"/>
                  <a:gd name="T51" fmla="*/ 13 h 18"/>
                  <a:gd name="T52" fmla="*/ 0 w 26"/>
                  <a:gd name="T53" fmla="*/ 12 h 18"/>
                  <a:gd name="T54" fmla="*/ 2 w 26"/>
                  <a:gd name="T55" fmla="*/ 10 h 18"/>
                  <a:gd name="T56" fmla="*/ 1 w 26"/>
                  <a:gd name="T57" fmla="*/ 8 h 18"/>
                  <a:gd name="T58" fmla="*/ 2 w 26"/>
                  <a:gd name="T59" fmla="*/ 8 h 18"/>
                  <a:gd name="T60" fmla="*/ 3 w 26"/>
                  <a:gd name="T61" fmla="*/ 6 h 18"/>
                  <a:gd name="T62" fmla="*/ 5 w 26"/>
                  <a:gd name="T63" fmla="*/ 5 h 18"/>
                  <a:gd name="T64" fmla="*/ 6 w 26"/>
                  <a:gd name="T65" fmla="*/ 3 h 18"/>
                  <a:gd name="T66" fmla="*/ 7 w 26"/>
                  <a:gd name="T67" fmla="*/ 3 h 18"/>
                  <a:gd name="T68" fmla="*/ 7 w 26"/>
                  <a:gd name="T69" fmla="*/ 3 h 18"/>
                  <a:gd name="T70" fmla="*/ 8 w 26"/>
                  <a:gd name="T71" fmla="*/ 2 h 18"/>
                  <a:gd name="T72" fmla="*/ 8 w 26"/>
                  <a:gd name="T73" fmla="*/ 3 h 18"/>
                  <a:gd name="T74" fmla="*/ 11 w 26"/>
                  <a:gd name="T75" fmla="*/ 1 h 18"/>
                  <a:gd name="T76" fmla="*/ 13 w 26"/>
                  <a:gd name="T77" fmla="*/ 0 h 18"/>
                  <a:gd name="T78" fmla="*/ 15 w 26"/>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 h="18">
                    <a:moveTo>
                      <a:pt x="15" y="0"/>
                    </a:moveTo>
                    <a:cubicBezTo>
                      <a:pt x="18" y="0"/>
                      <a:pt x="18" y="0"/>
                      <a:pt x="19" y="0"/>
                    </a:cubicBezTo>
                    <a:cubicBezTo>
                      <a:pt x="20" y="1"/>
                      <a:pt x="20" y="3"/>
                      <a:pt x="21" y="4"/>
                    </a:cubicBezTo>
                    <a:cubicBezTo>
                      <a:pt x="23" y="5"/>
                      <a:pt x="24" y="5"/>
                      <a:pt x="24" y="6"/>
                    </a:cubicBezTo>
                    <a:cubicBezTo>
                      <a:pt x="24" y="7"/>
                      <a:pt x="21" y="8"/>
                      <a:pt x="21" y="9"/>
                    </a:cubicBezTo>
                    <a:cubicBezTo>
                      <a:pt x="22" y="9"/>
                      <a:pt x="25" y="8"/>
                      <a:pt x="25" y="9"/>
                    </a:cubicBezTo>
                    <a:cubicBezTo>
                      <a:pt x="26" y="10"/>
                      <a:pt x="26" y="11"/>
                      <a:pt x="25" y="12"/>
                    </a:cubicBezTo>
                    <a:cubicBezTo>
                      <a:pt x="24" y="12"/>
                      <a:pt x="23" y="13"/>
                      <a:pt x="24" y="14"/>
                    </a:cubicBezTo>
                    <a:cubicBezTo>
                      <a:pt x="25" y="14"/>
                      <a:pt x="25" y="14"/>
                      <a:pt x="25" y="15"/>
                    </a:cubicBezTo>
                    <a:cubicBezTo>
                      <a:pt x="24" y="15"/>
                      <a:pt x="24" y="15"/>
                      <a:pt x="22" y="16"/>
                    </a:cubicBezTo>
                    <a:cubicBezTo>
                      <a:pt x="21" y="17"/>
                      <a:pt x="21" y="18"/>
                      <a:pt x="20" y="18"/>
                    </a:cubicBezTo>
                    <a:cubicBezTo>
                      <a:pt x="20" y="18"/>
                      <a:pt x="20" y="18"/>
                      <a:pt x="20" y="18"/>
                    </a:cubicBezTo>
                    <a:cubicBezTo>
                      <a:pt x="20" y="17"/>
                      <a:pt x="19" y="16"/>
                      <a:pt x="18" y="16"/>
                    </a:cubicBezTo>
                    <a:cubicBezTo>
                      <a:pt x="17" y="16"/>
                      <a:pt x="17" y="16"/>
                      <a:pt x="16" y="17"/>
                    </a:cubicBezTo>
                    <a:cubicBezTo>
                      <a:pt x="16" y="17"/>
                      <a:pt x="16" y="17"/>
                      <a:pt x="16" y="17"/>
                    </a:cubicBezTo>
                    <a:cubicBezTo>
                      <a:pt x="16" y="17"/>
                      <a:pt x="15" y="18"/>
                      <a:pt x="14" y="17"/>
                    </a:cubicBezTo>
                    <a:cubicBezTo>
                      <a:pt x="14" y="17"/>
                      <a:pt x="14" y="16"/>
                      <a:pt x="14" y="16"/>
                    </a:cubicBezTo>
                    <a:cubicBezTo>
                      <a:pt x="13" y="14"/>
                      <a:pt x="12" y="13"/>
                      <a:pt x="11" y="13"/>
                    </a:cubicBezTo>
                    <a:cubicBezTo>
                      <a:pt x="10" y="13"/>
                      <a:pt x="10" y="13"/>
                      <a:pt x="9" y="13"/>
                    </a:cubicBezTo>
                    <a:cubicBezTo>
                      <a:pt x="8" y="13"/>
                      <a:pt x="6" y="13"/>
                      <a:pt x="6" y="13"/>
                    </a:cubicBezTo>
                    <a:cubicBezTo>
                      <a:pt x="6" y="13"/>
                      <a:pt x="6" y="13"/>
                      <a:pt x="6" y="13"/>
                    </a:cubicBezTo>
                    <a:cubicBezTo>
                      <a:pt x="6" y="14"/>
                      <a:pt x="6" y="14"/>
                      <a:pt x="6" y="15"/>
                    </a:cubicBezTo>
                    <a:cubicBezTo>
                      <a:pt x="6" y="15"/>
                      <a:pt x="6" y="15"/>
                      <a:pt x="6" y="16"/>
                    </a:cubicBezTo>
                    <a:cubicBezTo>
                      <a:pt x="6" y="16"/>
                      <a:pt x="6" y="16"/>
                      <a:pt x="6" y="16"/>
                    </a:cubicBezTo>
                    <a:cubicBezTo>
                      <a:pt x="5" y="16"/>
                      <a:pt x="3" y="15"/>
                      <a:pt x="1" y="14"/>
                    </a:cubicBezTo>
                    <a:cubicBezTo>
                      <a:pt x="0" y="14"/>
                      <a:pt x="0" y="13"/>
                      <a:pt x="0" y="13"/>
                    </a:cubicBezTo>
                    <a:cubicBezTo>
                      <a:pt x="0" y="13"/>
                      <a:pt x="0" y="12"/>
                      <a:pt x="0" y="12"/>
                    </a:cubicBezTo>
                    <a:cubicBezTo>
                      <a:pt x="1" y="12"/>
                      <a:pt x="2" y="11"/>
                      <a:pt x="2" y="10"/>
                    </a:cubicBezTo>
                    <a:cubicBezTo>
                      <a:pt x="2" y="9"/>
                      <a:pt x="1" y="8"/>
                      <a:pt x="1" y="8"/>
                    </a:cubicBezTo>
                    <a:cubicBezTo>
                      <a:pt x="1" y="8"/>
                      <a:pt x="1" y="8"/>
                      <a:pt x="2" y="8"/>
                    </a:cubicBezTo>
                    <a:cubicBezTo>
                      <a:pt x="2" y="7"/>
                      <a:pt x="2" y="7"/>
                      <a:pt x="3" y="6"/>
                    </a:cubicBezTo>
                    <a:cubicBezTo>
                      <a:pt x="4" y="6"/>
                      <a:pt x="5" y="5"/>
                      <a:pt x="5" y="5"/>
                    </a:cubicBezTo>
                    <a:cubicBezTo>
                      <a:pt x="6" y="4"/>
                      <a:pt x="6" y="3"/>
                      <a:pt x="6" y="3"/>
                    </a:cubicBezTo>
                    <a:cubicBezTo>
                      <a:pt x="7" y="3"/>
                      <a:pt x="7" y="3"/>
                      <a:pt x="7" y="3"/>
                    </a:cubicBezTo>
                    <a:cubicBezTo>
                      <a:pt x="7" y="3"/>
                      <a:pt x="7" y="3"/>
                      <a:pt x="7" y="3"/>
                    </a:cubicBezTo>
                    <a:cubicBezTo>
                      <a:pt x="7" y="2"/>
                      <a:pt x="7" y="2"/>
                      <a:pt x="8" y="2"/>
                    </a:cubicBezTo>
                    <a:cubicBezTo>
                      <a:pt x="8" y="3"/>
                      <a:pt x="8" y="3"/>
                      <a:pt x="8" y="3"/>
                    </a:cubicBezTo>
                    <a:cubicBezTo>
                      <a:pt x="9" y="3"/>
                      <a:pt x="10" y="2"/>
                      <a:pt x="11" y="1"/>
                    </a:cubicBezTo>
                    <a:cubicBezTo>
                      <a:pt x="12" y="0"/>
                      <a:pt x="12" y="0"/>
                      <a:pt x="13" y="0"/>
                    </a:cubicBezTo>
                    <a:cubicBezTo>
                      <a:pt x="14" y="0"/>
                      <a:pt x="14" y="0"/>
                      <a:pt x="15"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14" name="Freeform 427">
                <a:extLst>
                  <a:ext uri="{FF2B5EF4-FFF2-40B4-BE49-F238E27FC236}">
                    <a16:creationId xmlns:a16="http://schemas.microsoft.com/office/drawing/2014/main" id="{666EAB6A-9A3E-9142-8B73-2A9667E26849}"/>
                  </a:ext>
                </a:extLst>
              </p:cNvPr>
              <p:cNvSpPr>
                <a:spLocks/>
              </p:cNvSpPr>
              <p:nvPr/>
            </p:nvSpPr>
            <p:spPr bwMode="auto">
              <a:xfrm>
                <a:off x="4103687" y="2406650"/>
                <a:ext cx="6350" cy="6350"/>
              </a:xfrm>
              <a:custGeom>
                <a:avLst/>
                <a:gdLst>
                  <a:gd name="T0" fmla="*/ 0 w 3"/>
                  <a:gd name="T1" fmla="*/ 1 h 3"/>
                  <a:gd name="T2" fmla="*/ 1 w 3"/>
                  <a:gd name="T3" fmla="*/ 2 h 3"/>
                  <a:gd name="T4" fmla="*/ 3 w 3"/>
                  <a:gd name="T5" fmla="*/ 1 h 3"/>
                  <a:gd name="T6" fmla="*/ 0 w 3"/>
                  <a:gd name="T7" fmla="*/ 1 h 3"/>
                </a:gdLst>
                <a:ahLst/>
                <a:cxnLst>
                  <a:cxn ang="0">
                    <a:pos x="T0" y="T1"/>
                  </a:cxn>
                  <a:cxn ang="0">
                    <a:pos x="T2" y="T3"/>
                  </a:cxn>
                  <a:cxn ang="0">
                    <a:pos x="T4" y="T5"/>
                  </a:cxn>
                  <a:cxn ang="0">
                    <a:pos x="T6" y="T7"/>
                  </a:cxn>
                </a:cxnLst>
                <a:rect l="0" t="0" r="r" b="b"/>
                <a:pathLst>
                  <a:path w="3" h="3">
                    <a:moveTo>
                      <a:pt x="0" y="1"/>
                    </a:moveTo>
                    <a:cubicBezTo>
                      <a:pt x="0" y="2"/>
                      <a:pt x="0" y="3"/>
                      <a:pt x="1" y="2"/>
                    </a:cubicBezTo>
                    <a:cubicBezTo>
                      <a:pt x="2" y="2"/>
                      <a:pt x="3" y="2"/>
                      <a:pt x="3" y="1"/>
                    </a:cubicBezTo>
                    <a:cubicBezTo>
                      <a:pt x="3" y="1"/>
                      <a:pt x="1" y="0"/>
                      <a:pt x="0"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15" name="Freeform 431">
                <a:extLst>
                  <a:ext uri="{FF2B5EF4-FFF2-40B4-BE49-F238E27FC236}">
                    <a16:creationId xmlns:a16="http://schemas.microsoft.com/office/drawing/2014/main" id="{AB718021-17CC-C440-88F3-BCC40DFC5F73}"/>
                  </a:ext>
                </a:extLst>
              </p:cNvPr>
              <p:cNvSpPr>
                <a:spLocks/>
              </p:cNvSpPr>
              <p:nvPr/>
            </p:nvSpPr>
            <p:spPr bwMode="auto">
              <a:xfrm>
                <a:off x="4095750" y="2417763"/>
                <a:ext cx="20638" cy="20638"/>
              </a:xfrm>
              <a:custGeom>
                <a:avLst/>
                <a:gdLst>
                  <a:gd name="T0" fmla="*/ 6 w 9"/>
                  <a:gd name="T1" fmla="*/ 1 h 9"/>
                  <a:gd name="T2" fmla="*/ 5 w 9"/>
                  <a:gd name="T3" fmla="*/ 3 h 9"/>
                  <a:gd name="T4" fmla="*/ 3 w 9"/>
                  <a:gd name="T5" fmla="*/ 2 h 9"/>
                  <a:gd name="T6" fmla="*/ 2 w 9"/>
                  <a:gd name="T7" fmla="*/ 4 h 9"/>
                  <a:gd name="T8" fmla="*/ 2 w 9"/>
                  <a:gd name="T9" fmla="*/ 5 h 9"/>
                  <a:gd name="T10" fmla="*/ 4 w 9"/>
                  <a:gd name="T11" fmla="*/ 6 h 9"/>
                  <a:gd name="T12" fmla="*/ 6 w 9"/>
                  <a:gd name="T13" fmla="*/ 7 h 9"/>
                  <a:gd name="T14" fmla="*/ 8 w 9"/>
                  <a:gd name="T15" fmla="*/ 7 h 9"/>
                  <a:gd name="T16" fmla="*/ 7 w 9"/>
                  <a:gd name="T17" fmla="*/ 4 h 9"/>
                  <a:gd name="T18" fmla="*/ 7 w 9"/>
                  <a:gd name="T19" fmla="*/ 2 h 9"/>
                  <a:gd name="T20" fmla="*/ 6 w 9"/>
                  <a:gd name="T2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6" y="1"/>
                    </a:moveTo>
                    <a:cubicBezTo>
                      <a:pt x="5" y="2"/>
                      <a:pt x="5" y="3"/>
                      <a:pt x="5" y="3"/>
                    </a:cubicBezTo>
                    <a:cubicBezTo>
                      <a:pt x="4" y="3"/>
                      <a:pt x="3" y="2"/>
                      <a:pt x="3" y="2"/>
                    </a:cubicBezTo>
                    <a:cubicBezTo>
                      <a:pt x="2" y="3"/>
                      <a:pt x="3" y="3"/>
                      <a:pt x="2" y="4"/>
                    </a:cubicBezTo>
                    <a:cubicBezTo>
                      <a:pt x="1" y="4"/>
                      <a:pt x="0" y="4"/>
                      <a:pt x="2" y="5"/>
                    </a:cubicBezTo>
                    <a:cubicBezTo>
                      <a:pt x="3" y="6"/>
                      <a:pt x="4" y="5"/>
                      <a:pt x="4" y="6"/>
                    </a:cubicBezTo>
                    <a:cubicBezTo>
                      <a:pt x="5" y="7"/>
                      <a:pt x="5" y="7"/>
                      <a:pt x="6" y="7"/>
                    </a:cubicBezTo>
                    <a:cubicBezTo>
                      <a:pt x="8" y="7"/>
                      <a:pt x="9" y="9"/>
                      <a:pt x="8" y="7"/>
                    </a:cubicBezTo>
                    <a:cubicBezTo>
                      <a:pt x="8" y="6"/>
                      <a:pt x="7" y="5"/>
                      <a:pt x="7" y="4"/>
                    </a:cubicBezTo>
                    <a:cubicBezTo>
                      <a:pt x="7" y="3"/>
                      <a:pt x="8" y="3"/>
                      <a:pt x="7" y="2"/>
                    </a:cubicBezTo>
                    <a:cubicBezTo>
                      <a:pt x="7" y="1"/>
                      <a:pt x="6" y="0"/>
                      <a:pt x="6"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16" name="Freeform 432">
                <a:extLst>
                  <a:ext uri="{FF2B5EF4-FFF2-40B4-BE49-F238E27FC236}">
                    <a16:creationId xmlns:a16="http://schemas.microsoft.com/office/drawing/2014/main" id="{0DD48763-A3C9-C34C-9DFA-5947779CCB73}"/>
                  </a:ext>
                </a:extLst>
              </p:cNvPr>
              <p:cNvSpPr>
                <a:spLocks/>
              </p:cNvSpPr>
              <p:nvPr/>
            </p:nvSpPr>
            <p:spPr bwMode="auto">
              <a:xfrm>
                <a:off x="4089400" y="2387600"/>
                <a:ext cx="25400" cy="23813"/>
              </a:xfrm>
              <a:custGeom>
                <a:avLst/>
                <a:gdLst>
                  <a:gd name="T0" fmla="*/ 10 w 11"/>
                  <a:gd name="T1" fmla="*/ 1 h 10"/>
                  <a:gd name="T2" fmla="*/ 11 w 11"/>
                  <a:gd name="T3" fmla="*/ 4 h 10"/>
                  <a:gd name="T4" fmla="*/ 8 w 11"/>
                  <a:gd name="T5" fmla="*/ 5 h 10"/>
                  <a:gd name="T6" fmla="*/ 8 w 11"/>
                  <a:gd name="T7" fmla="*/ 7 h 10"/>
                  <a:gd name="T8" fmla="*/ 5 w 11"/>
                  <a:gd name="T9" fmla="*/ 7 h 10"/>
                  <a:gd name="T10" fmla="*/ 4 w 11"/>
                  <a:gd name="T11" fmla="*/ 9 h 10"/>
                  <a:gd name="T12" fmla="*/ 0 w 11"/>
                  <a:gd name="T13" fmla="*/ 8 h 10"/>
                  <a:gd name="T14" fmla="*/ 0 w 11"/>
                  <a:gd name="T15" fmla="*/ 6 h 10"/>
                  <a:gd name="T16" fmla="*/ 2 w 11"/>
                  <a:gd name="T17" fmla="*/ 5 h 10"/>
                  <a:gd name="T18" fmla="*/ 5 w 11"/>
                  <a:gd name="T19" fmla="*/ 2 h 10"/>
                  <a:gd name="T20" fmla="*/ 7 w 11"/>
                  <a:gd name="T21" fmla="*/ 2 h 10"/>
                  <a:gd name="T22" fmla="*/ 10 w 11"/>
                  <a:gd name="T23"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0">
                    <a:moveTo>
                      <a:pt x="10" y="1"/>
                    </a:moveTo>
                    <a:cubicBezTo>
                      <a:pt x="11" y="3"/>
                      <a:pt x="11" y="4"/>
                      <a:pt x="11" y="4"/>
                    </a:cubicBezTo>
                    <a:cubicBezTo>
                      <a:pt x="10" y="5"/>
                      <a:pt x="8" y="4"/>
                      <a:pt x="8" y="5"/>
                    </a:cubicBezTo>
                    <a:cubicBezTo>
                      <a:pt x="8" y="6"/>
                      <a:pt x="10" y="6"/>
                      <a:pt x="8" y="7"/>
                    </a:cubicBezTo>
                    <a:cubicBezTo>
                      <a:pt x="6" y="7"/>
                      <a:pt x="5" y="6"/>
                      <a:pt x="5" y="7"/>
                    </a:cubicBezTo>
                    <a:cubicBezTo>
                      <a:pt x="4" y="8"/>
                      <a:pt x="4" y="8"/>
                      <a:pt x="4" y="9"/>
                    </a:cubicBezTo>
                    <a:cubicBezTo>
                      <a:pt x="4" y="10"/>
                      <a:pt x="0" y="10"/>
                      <a:pt x="0" y="8"/>
                    </a:cubicBezTo>
                    <a:cubicBezTo>
                      <a:pt x="0" y="7"/>
                      <a:pt x="0" y="6"/>
                      <a:pt x="0" y="6"/>
                    </a:cubicBezTo>
                    <a:cubicBezTo>
                      <a:pt x="1" y="5"/>
                      <a:pt x="0" y="6"/>
                      <a:pt x="2" y="5"/>
                    </a:cubicBezTo>
                    <a:cubicBezTo>
                      <a:pt x="4" y="4"/>
                      <a:pt x="4" y="3"/>
                      <a:pt x="5" y="2"/>
                    </a:cubicBezTo>
                    <a:cubicBezTo>
                      <a:pt x="6" y="2"/>
                      <a:pt x="6" y="2"/>
                      <a:pt x="7" y="2"/>
                    </a:cubicBezTo>
                    <a:cubicBezTo>
                      <a:pt x="9" y="1"/>
                      <a:pt x="10" y="0"/>
                      <a:pt x="10"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17" name="Freeform 433">
                <a:extLst>
                  <a:ext uri="{FF2B5EF4-FFF2-40B4-BE49-F238E27FC236}">
                    <a16:creationId xmlns:a16="http://schemas.microsoft.com/office/drawing/2014/main" id="{C73E9711-0DFC-5B45-87C5-9D652865C6FB}"/>
                  </a:ext>
                </a:extLst>
              </p:cNvPr>
              <p:cNvSpPr>
                <a:spLocks/>
              </p:cNvSpPr>
              <p:nvPr/>
            </p:nvSpPr>
            <p:spPr bwMode="auto">
              <a:xfrm>
                <a:off x="4114800" y="2378075"/>
                <a:ext cx="200025" cy="309563"/>
              </a:xfrm>
              <a:custGeom>
                <a:avLst/>
                <a:gdLst>
                  <a:gd name="T0" fmla="*/ 32 w 87"/>
                  <a:gd name="T1" fmla="*/ 6 h 134"/>
                  <a:gd name="T2" fmla="*/ 19 w 87"/>
                  <a:gd name="T3" fmla="*/ 13 h 134"/>
                  <a:gd name="T4" fmla="*/ 19 w 87"/>
                  <a:gd name="T5" fmla="*/ 19 h 134"/>
                  <a:gd name="T6" fmla="*/ 31 w 87"/>
                  <a:gd name="T7" fmla="*/ 17 h 134"/>
                  <a:gd name="T8" fmla="*/ 43 w 87"/>
                  <a:gd name="T9" fmla="*/ 30 h 134"/>
                  <a:gd name="T10" fmla="*/ 34 w 87"/>
                  <a:gd name="T11" fmla="*/ 39 h 134"/>
                  <a:gd name="T12" fmla="*/ 31 w 87"/>
                  <a:gd name="T13" fmla="*/ 43 h 134"/>
                  <a:gd name="T14" fmla="*/ 32 w 87"/>
                  <a:gd name="T15" fmla="*/ 45 h 134"/>
                  <a:gd name="T16" fmla="*/ 50 w 87"/>
                  <a:gd name="T17" fmla="*/ 50 h 134"/>
                  <a:gd name="T18" fmla="*/ 60 w 87"/>
                  <a:gd name="T19" fmla="*/ 66 h 134"/>
                  <a:gd name="T20" fmla="*/ 69 w 87"/>
                  <a:gd name="T21" fmla="*/ 80 h 134"/>
                  <a:gd name="T22" fmla="*/ 68 w 87"/>
                  <a:gd name="T23" fmla="*/ 82 h 134"/>
                  <a:gd name="T24" fmla="*/ 71 w 87"/>
                  <a:gd name="T25" fmla="*/ 93 h 134"/>
                  <a:gd name="T26" fmla="*/ 86 w 87"/>
                  <a:gd name="T27" fmla="*/ 93 h 134"/>
                  <a:gd name="T28" fmla="*/ 82 w 87"/>
                  <a:gd name="T29" fmla="*/ 105 h 134"/>
                  <a:gd name="T30" fmla="*/ 81 w 87"/>
                  <a:gd name="T31" fmla="*/ 107 h 134"/>
                  <a:gd name="T32" fmla="*/ 77 w 87"/>
                  <a:gd name="T33" fmla="*/ 111 h 134"/>
                  <a:gd name="T34" fmla="*/ 79 w 87"/>
                  <a:gd name="T35" fmla="*/ 113 h 134"/>
                  <a:gd name="T36" fmla="*/ 76 w 87"/>
                  <a:gd name="T37" fmla="*/ 121 h 134"/>
                  <a:gd name="T38" fmla="*/ 58 w 87"/>
                  <a:gd name="T39" fmla="*/ 122 h 134"/>
                  <a:gd name="T40" fmla="*/ 45 w 87"/>
                  <a:gd name="T41" fmla="*/ 123 h 134"/>
                  <a:gd name="T42" fmla="*/ 39 w 87"/>
                  <a:gd name="T43" fmla="*/ 124 h 134"/>
                  <a:gd name="T44" fmla="*/ 29 w 87"/>
                  <a:gd name="T45" fmla="*/ 124 h 134"/>
                  <a:gd name="T46" fmla="*/ 21 w 87"/>
                  <a:gd name="T47" fmla="*/ 127 h 134"/>
                  <a:gd name="T48" fmla="*/ 12 w 87"/>
                  <a:gd name="T49" fmla="*/ 131 h 134"/>
                  <a:gd name="T50" fmla="*/ 9 w 87"/>
                  <a:gd name="T51" fmla="*/ 129 h 134"/>
                  <a:gd name="T52" fmla="*/ 17 w 87"/>
                  <a:gd name="T53" fmla="*/ 120 h 134"/>
                  <a:gd name="T54" fmla="*/ 31 w 87"/>
                  <a:gd name="T55" fmla="*/ 116 h 134"/>
                  <a:gd name="T56" fmla="*/ 40 w 87"/>
                  <a:gd name="T57" fmla="*/ 109 h 134"/>
                  <a:gd name="T58" fmla="*/ 21 w 87"/>
                  <a:gd name="T59" fmla="*/ 111 h 134"/>
                  <a:gd name="T60" fmla="*/ 14 w 87"/>
                  <a:gd name="T61" fmla="*/ 108 h 134"/>
                  <a:gd name="T62" fmla="*/ 20 w 87"/>
                  <a:gd name="T63" fmla="*/ 101 h 134"/>
                  <a:gd name="T64" fmla="*/ 18 w 87"/>
                  <a:gd name="T65" fmla="*/ 92 h 134"/>
                  <a:gd name="T66" fmla="*/ 25 w 87"/>
                  <a:gd name="T67" fmla="*/ 85 h 134"/>
                  <a:gd name="T68" fmla="*/ 36 w 87"/>
                  <a:gd name="T69" fmla="*/ 85 h 134"/>
                  <a:gd name="T70" fmla="*/ 34 w 87"/>
                  <a:gd name="T71" fmla="*/ 76 h 134"/>
                  <a:gd name="T72" fmla="*/ 31 w 87"/>
                  <a:gd name="T73" fmla="*/ 70 h 134"/>
                  <a:gd name="T74" fmla="*/ 29 w 87"/>
                  <a:gd name="T75" fmla="*/ 59 h 134"/>
                  <a:gd name="T76" fmla="*/ 14 w 87"/>
                  <a:gd name="T77" fmla="*/ 61 h 134"/>
                  <a:gd name="T78" fmla="*/ 10 w 87"/>
                  <a:gd name="T79" fmla="*/ 59 h 134"/>
                  <a:gd name="T80" fmla="*/ 15 w 87"/>
                  <a:gd name="T81" fmla="*/ 49 h 134"/>
                  <a:gd name="T82" fmla="*/ 19 w 87"/>
                  <a:gd name="T83" fmla="*/ 45 h 134"/>
                  <a:gd name="T84" fmla="*/ 13 w 87"/>
                  <a:gd name="T85" fmla="*/ 41 h 134"/>
                  <a:gd name="T86" fmla="*/ 10 w 87"/>
                  <a:gd name="T87" fmla="*/ 42 h 134"/>
                  <a:gd name="T88" fmla="*/ 5 w 87"/>
                  <a:gd name="T89" fmla="*/ 46 h 134"/>
                  <a:gd name="T90" fmla="*/ 11 w 87"/>
                  <a:gd name="T91" fmla="*/ 37 h 134"/>
                  <a:gd name="T92" fmla="*/ 13 w 87"/>
                  <a:gd name="T93" fmla="*/ 33 h 134"/>
                  <a:gd name="T94" fmla="*/ 5 w 87"/>
                  <a:gd name="T95" fmla="*/ 35 h 134"/>
                  <a:gd name="T96" fmla="*/ 6 w 87"/>
                  <a:gd name="T97" fmla="*/ 28 h 134"/>
                  <a:gd name="T98" fmla="*/ 7 w 87"/>
                  <a:gd name="T99" fmla="*/ 25 h 134"/>
                  <a:gd name="T100" fmla="*/ 4 w 87"/>
                  <a:gd name="T101" fmla="*/ 20 h 134"/>
                  <a:gd name="T102" fmla="*/ 8 w 87"/>
                  <a:gd name="T103" fmla="*/ 15 h 134"/>
                  <a:gd name="T104" fmla="*/ 10 w 87"/>
                  <a:gd name="T105" fmla="*/ 8 h 134"/>
                  <a:gd name="T106" fmla="*/ 15 w 87"/>
                  <a:gd name="T107" fmla="*/ 4 h 134"/>
                  <a:gd name="T108" fmla="*/ 21 w 87"/>
                  <a:gd name="T109" fmla="*/ 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7" h="134">
                    <a:moveTo>
                      <a:pt x="26" y="2"/>
                    </a:moveTo>
                    <a:cubicBezTo>
                      <a:pt x="29" y="2"/>
                      <a:pt x="30" y="2"/>
                      <a:pt x="32" y="2"/>
                    </a:cubicBezTo>
                    <a:cubicBezTo>
                      <a:pt x="33" y="2"/>
                      <a:pt x="35" y="0"/>
                      <a:pt x="34" y="2"/>
                    </a:cubicBezTo>
                    <a:cubicBezTo>
                      <a:pt x="33" y="4"/>
                      <a:pt x="33" y="5"/>
                      <a:pt x="32" y="6"/>
                    </a:cubicBezTo>
                    <a:cubicBezTo>
                      <a:pt x="32" y="8"/>
                      <a:pt x="31" y="8"/>
                      <a:pt x="29" y="8"/>
                    </a:cubicBezTo>
                    <a:cubicBezTo>
                      <a:pt x="27" y="9"/>
                      <a:pt x="26" y="9"/>
                      <a:pt x="25" y="11"/>
                    </a:cubicBezTo>
                    <a:cubicBezTo>
                      <a:pt x="23" y="12"/>
                      <a:pt x="23" y="12"/>
                      <a:pt x="23" y="13"/>
                    </a:cubicBezTo>
                    <a:cubicBezTo>
                      <a:pt x="22" y="14"/>
                      <a:pt x="21" y="13"/>
                      <a:pt x="19" y="13"/>
                    </a:cubicBezTo>
                    <a:cubicBezTo>
                      <a:pt x="18" y="13"/>
                      <a:pt x="17" y="14"/>
                      <a:pt x="19" y="14"/>
                    </a:cubicBezTo>
                    <a:cubicBezTo>
                      <a:pt x="21" y="15"/>
                      <a:pt x="24" y="14"/>
                      <a:pt x="24" y="15"/>
                    </a:cubicBezTo>
                    <a:cubicBezTo>
                      <a:pt x="24" y="16"/>
                      <a:pt x="23" y="17"/>
                      <a:pt x="21" y="17"/>
                    </a:cubicBezTo>
                    <a:cubicBezTo>
                      <a:pt x="19" y="18"/>
                      <a:pt x="18" y="18"/>
                      <a:pt x="19" y="19"/>
                    </a:cubicBezTo>
                    <a:cubicBezTo>
                      <a:pt x="19" y="19"/>
                      <a:pt x="21" y="18"/>
                      <a:pt x="21" y="19"/>
                    </a:cubicBezTo>
                    <a:cubicBezTo>
                      <a:pt x="21" y="20"/>
                      <a:pt x="20" y="21"/>
                      <a:pt x="22" y="21"/>
                    </a:cubicBezTo>
                    <a:cubicBezTo>
                      <a:pt x="23" y="20"/>
                      <a:pt x="23" y="19"/>
                      <a:pt x="26" y="18"/>
                    </a:cubicBezTo>
                    <a:cubicBezTo>
                      <a:pt x="29" y="17"/>
                      <a:pt x="28" y="16"/>
                      <a:pt x="31" y="17"/>
                    </a:cubicBezTo>
                    <a:cubicBezTo>
                      <a:pt x="34" y="17"/>
                      <a:pt x="37" y="18"/>
                      <a:pt x="39" y="18"/>
                    </a:cubicBezTo>
                    <a:cubicBezTo>
                      <a:pt x="42" y="18"/>
                      <a:pt x="45" y="16"/>
                      <a:pt x="47" y="18"/>
                    </a:cubicBezTo>
                    <a:cubicBezTo>
                      <a:pt x="49" y="20"/>
                      <a:pt x="45" y="23"/>
                      <a:pt x="45" y="25"/>
                    </a:cubicBezTo>
                    <a:cubicBezTo>
                      <a:pt x="44" y="26"/>
                      <a:pt x="45" y="28"/>
                      <a:pt x="43" y="30"/>
                    </a:cubicBezTo>
                    <a:cubicBezTo>
                      <a:pt x="42" y="31"/>
                      <a:pt x="41" y="32"/>
                      <a:pt x="40" y="33"/>
                    </a:cubicBezTo>
                    <a:cubicBezTo>
                      <a:pt x="38" y="34"/>
                      <a:pt x="39" y="35"/>
                      <a:pt x="37" y="36"/>
                    </a:cubicBezTo>
                    <a:cubicBezTo>
                      <a:pt x="36" y="37"/>
                      <a:pt x="32" y="37"/>
                      <a:pt x="31" y="38"/>
                    </a:cubicBezTo>
                    <a:cubicBezTo>
                      <a:pt x="31" y="39"/>
                      <a:pt x="32" y="39"/>
                      <a:pt x="34" y="39"/>
                    </a:cubicBezTo>
                    <a:cubicBezTo>
                      <a:pt x="35" y="39"/>
                      <a:pt x="37" y="38"/>
                      <a:pt x="37" y="38"/>
                    </a:cubicBezTo>
                    <a:cubicBezTo>
                      <a:pt x="38" y="39"/>
                      <a:pt x="39" y="41"/>
                      <a:pt x="38" y="41"/>
                    </a:cubicBezTo>
                    <a:cubicBezTo>
                      <a:pt x="38" y="41"/>
                      <a:pt x="36" y="40"/>
                      <a:pt x="34" y="41"/>
                    </a:cubicBezTo>
                    <a:cubicBezTo>
                      <a:pt x="33" y="42"/>
                      <a:pt x="33" y="43"/>
                      <a:pt x="31" y="43"/>
                    </a:cubicBezTo>
                    <a:cubicBezTo>
                      <a:pt x="30" y="43"/>
                      <a:pt x="29" y="43"/>
                      <a:pt x="28" y="43"/>
                    </a:cubicBezTo>
                    <a:cubicBezTo>
                      <a:pt x="27" y="42"/>
                      <a:pt x="26" y="42"/>
                      <a:pt x="26" y="42"/>
                    </a:cubicBezTo>
                    <a:cubicBezTo>
                      <a:pt x="26" y="43"/>
                      <a:pt x="26" y="44"/>
                      <a:pt x="27" y="45"/>
                    </a:cubicBezTo>
                    <a:cubicBezTo>
                      <a:pt x="29" y="45"/>
                      <a:pt x="30" y="45"/>
                      <a:pt x="32" y="45"/>
                    </a:cubicBezTo>
                    <a:cubicBezTo>
                      <a:pt x="33" y="44"/>
                      <a:pt x="34" y="44"/>
                      <a:pt x="36" y="44"/>
                    </a:cubicBezTo>
                    <a:cubicBezTo>
                      <a:pt x="37" y="44"/>
                      <a:pt x="41" y="44"/>
                      <a:pt x="41" y="45"/>
                    </a:cubicBezTo>
                    <a:cubicBezTo>
                      <a:pt x="42" y="45"/>
                      <a:pt x="44" y="46"/>
                      <a:pt x="46" y="47"/>
                    </a:cubicBezTo>
                    <a:cubicBezTo>
                      <a:pt x="47" y="49"/>
                      <a:pt x="49" y="49"/>
                      <a:pt x="50" y="50"/>
                    </a:cubicBezTo>
                    <a:cubicBezTo>
                      <a:pt x="51" y="51"/>
                      <a:pt x="51" y="53"/>
                      <a:pt x="51" y="55"/>
                    </a:cubicBezTo>
                    <a:cubicBezTo>
                      <a:pt x="51" y="56"/>
                      <a:pt x="52" y="59"/>
                      <a:pt x="53" y="60"/>
                    </a:cubicBezTo>
                    <a:cubicBezTo>
                      <a:pt x="53" y="62"/>
                      <a:pt x="51" y="61"/>
                      <a:pt x="54" y="63"/>
                    </a:cubicBezTo>
                    <a:cubicBezTo>
                      <a:pt x="56" y="65"/>
                      <a:pt x="59" y="65"/>
                      <a:pt x="60" y="66"/>
                    </a:cubicBezTo>
                    <a:cubicBezTo>
                      <a:pt x="60" y="67"/>
                      <a:pt x="61" y="68"/>
                      <a:pt x="63" y="69"/>
                    </a:cubicBezTo>
                    <a:cubicBezTo>
                      <a:pt x="64" y="71"/>
                      <a:pt x="65" y="71"/>
                      <a:pt x="66" y="72"/>
                    </a:cubicBezTo>
                    <a:cubicBezTo>
                      <a:pt x="66" y="73"/>
                      <a:pt x="67" y="77"/>
                      <a:pt x="68" y="78"/>
                    </a:cubicBezTo>
                    <a:cubicBezTo>
                      <a:pt x="68" y="79"/>
                      <a:pt x="69" y="80"/>
                      <a:pt x="69" y="80"/>
                    </a:cubicBezTo>
                    <a:cubicBezTo>
                      <a:pt x="69" y="80"/>
                      <a:pt x="67" y="79"/>
                      <a:pt x="65" y="79"/>
                    </a:cubicBezTo>
                    <a:cubicBezTo>
                      <a:pt x="64" y="78"/>
                      <a:pt x="59" y="78"/>
                      <a:pt x="60" y="79"/>
                    </a:cubicBezTo>
                    <a:cubicBezTo>
                      <a:pt x="60" y="80"/>
                      <a:pt x="62" y="80"/>
                      <a:pt x="63" y="80"/>
                    </a:cubicBezTo>
                    <a:cubicBezTo>
                      <a:pt x="65" y="80"/>
                      <a:pt x="67" y="80"/>
                      <a:pt x="68" y="82"/>
                    </a:cubicBezTo>
                    <a:cubicBezTo>
                      <a:pt x="68" y="83"/>
                      <a:pt x="72" y="86"/>
                      <a:pt x="72" y="87"/>
                    </a:cubicBezTo>
                    <a:cubicBezTo>
                      <a:pt x="71" y="88"/>
                      <a:pt x="70" y="89"/>
                      <a:pt x="70" y="90"/>
                    </a:cubicBezTo>
                    <a:cubicBezTo>
                      <a:pt x="69" y="90"/>
                      <a:pt x="68" y="91"/>
                      <a:pt x="68" y="92"/>
                    </a:cubicBezTo>
                    <a:cubicBezTo>
                      <a:pt x="68" y="92"/>
                      <a:pt x="70" y="93"/>
                      <a:pt x="71" y="93"/>
                    </a:cubicBezTo>
                    <a:cubicBezTo>
                      <a:pt x="72" y="92"/>
                      <a:pt x="74" y="91"/>
                      <a:pt x="74" y="90"/>
                    </a:cubicBezTo>
                    <a:cubicBezTo>
                      <a:pt x="75" y="90"/>
                      <a:pt x="75" y="90"/>
                      <a:pt x="77" y="90"/>
                    </a:cubicBezTo>
                    <a:cubicBezTo>
                      <a:pt x="78" y="90"/>
                      <a:pt x="79" y="90"/>
                      <a:pt x="81" y="90"/>
                    </a:cubicBezTo>
                    <a:cubicBezTo>
                      <a:pt x="83" y="90"/>
                      <a:pt x="86" y="93"/>
                      <a:pt x="86" y="93"/>
                    </a:cubicBezTo>
                    <a:cubicBezTo>
                      <a:pt x="87" y="94"/>
                      <a:pt x="87" y="95"/>
                      <a:pt x="87" y="96"/>
                    </a:cubicBezTo>
                    <a:cubicBezTo>
                      <a:pt x="87" y="97"/>
                      <a:pt x="85" y="102"/>
                      <a:pt x="85" y="103"/>
                    </a:cubicBezTo>
                    <a:cubicBezTo>
                      <a:pt x="85" y="103"/>
                      <a:pt x="85" y="104"/>
                      <a:pt x="84" y="104"/>
                    </a:cubicBezTo>
                    <a:cubicBezTo>
                      <a:pt x="83" y="105"/>
                      <a:pt x="83" y="105"/>
                      <a:pt x="82" y="105"/>
                    </a:cubicBezTo>
                    <a:cubicBezTo>
                      <a:pt x="82" y="105"/>
                      <a:pt x="81" y="104"/>
                      <a:pt x="80" y="104"/>
                    </a:cubicBezTo>
                    <a:cubicBezTo>
                      <a:pt x="80" y="104"/>
                      <a:pt x="81" y="105"/>
                      <a:pt x="80" y="105"/>
                    </a:cubicBezTo>
                    <a:cubicBezTo>
                      <a:pt x="79" y="105"/>
                      <a:pt x="79" y="104"/>
                      <a:pt x="79" y="105"/>
                    </a:cubicBezTo>
                    <a:cubicBezTo>
                      <a:pt x="79" y="106"/>
                      <a:pt x="81" y="107"/>
                      <a:pt x="81" y="107"/>
                    </a:cubicBezTo>
                    <a:cubicBezTo>
                      <a:pt x="80" y="108"/>
                      <a:pt x="79" y="108"/>
                      <a:pt x="78" y="108"/>
                    </a:cubicBezTo>
                    <a:cubicBezTo>
                      <a:pt x="76" y="108"/>
                      <a:pt x="74" y="108"/>
                      <a:pt x="75" y="108"/>
                    </a:cubicBezTo>
                    <a:cubicBezTo>
                      <a:pt x="75" y="109"/>
                      <a:pt x="76" y="109"/>
                      <a:pt x="77" y="109"/>
                    </a:cubicBezTo>
                    <a:cubicBezTo>
                      <a:pt x="78" y="110"/>
                      <a:pt x="78" y="110"/>
                      <a:pt x="77" y="111"/>
                    </a:cubicBezTo>
                    <a:cubicBezTo>
                      <a:pt x="77" y="111"/>
                      <a:pt x="70" y="111"/>
                      <a:pt x="72" y="113"/>
                    </a:cubicBezTo>
                    <a:cubicBezTo>
                      <a:pt x="73" y="114"/>
                      <a:pt x="74" y="113"/>
                      <a:pt x="75" y="113"/>
                    </a:cubicBezTo>
                    <a:cubicBezTo>
                      <a:pt x="77" y="114"/>
                      <a:pt x="77" y="115"/>
                      <a:pt x="78" y="114"/>
                    </a:cubicBezTo>
                    <a:cubicBezTo>
                      <a:pt x="79" y="114"/>
                      <a:pt x="78" y="113"/>
                      <a:pt x="79" y="113"/>
                    </a:cubicBezTo>
                    <a:cubicBezTo>
                      <a:pt x="80" y="113"/>
                      <a:pt x="83" y="112"/>
                      <a:pt x="83" y="114"/>
                    </a:cubicBezTo>
                    <a:cubicBezTo>
                      <a:pt x="83" y="115"/>
                      <a:pt x="83" y="115"/>
                      <a:pt x="83" y="116"/>
                    </a:cubicBezTo>
                    <a:cubicBezTo>
                      <a:pt x="83" y="117"/>
                      <a:pt x="83" y="117"/>
                      <a:pt x="82" y="118"/>
                    </a:cubicBezTo>
                    <a:cubicBezTo>
                      <a:pt x="81" y="118"/>
                      <a:pt x="78" y="120"/>
                      <a:pt x="76" y="121"/>
                    </a:cubicBezTo>
                    <a:cubicBezTo>
                      <a:pt x="74" y="122"/>
                      <a:pt x="72" y="123"/>
                      <a:pt x="71" y="123"/>
                    </a:cubicBezTo>
                    <a:cubicBezTo>
                      <a:pt x="70" y="122"/>
                      <a:pt x="66" y="121"/>
                      <a:pt x="65" y="121"/>
                    </a:cubicBezTo>
                    <a:cubicBezTo>
                      <a:pt x="63" y="122"/>
                      <a:pt x="60" y="123"/>
                      <a:pt x="60" y="123"/>
                    </a:cubicBezTo>
                    <a:cubicBezTo>
                      <a:pt x="59" y="123"/>
                      <a:pt x="59" y="122"/>
                      <a:pt x="58" y="122"/>
                    </a:cubicBezTo>
                    <a:cubicBezTo>
                      <a:pt x="57" y="121"/>
                      <a:pt x="54" y="121"/>
                      <a:pt x="53" y="121"/>
                    </a:cubicBezTo>
                    <a:cubicBezTo>
                      <a:pt x="51" y="120"/>
                      <a:pt x="51" y="122"/>
                      <a:pt x="51" y="122"/>
                    </a:cubicBezTo>
                    <a:cubicBezTo>
                      <a:pt x="50" y="122"/>
                      <a:pt x="49" y="123"/>
                      <a:pt x="48" y="123"/>
                    </a:cubicBezTo>
                    <a:cubicBezTo>
                      <a:pt x="46" y="123"/>
                      <a:pt x="45" y="122"/>
                      <a:pt x="45" y="123"/>
                    </a:cubicBezTo>
                    <a:cubicBezTo>
                      <a:pt x="45" y="123"/>
                      <a:pt x="47" y="124"/>
                      <a:pt x="46" y="125"/>
                    </a:cubicBezTo>
                    <a:cubicBezTo>
                      <a:pt x="45" y="125"/>
                      <a:pt x="43" y="125"/>
                      <a:pt x="42" y="125"/>
                    </a:cubicBezTo>
                    <a:cubicBezTo>
                      <a:pt x="42" y="126"/>
                      <a:pt x="41" y="126"/>
                      <a:pt x="41" y="126"/>
                    </a:cubicBezTo>
                    <a:cubicBezTo>
                      <a:pt x="40" y="126"/>
                      <a:pt x="41" y="125"/>
                      <a:pt x="39" y="124"/>
                    </a:cubicBezTo>
                    <a:cubicBezTo>
                      <a:pt x="38" y="124"/>
                      <a:pt x="36" y="124"/>
                      <a:pt x="35" y="123"/>
                    </a:cubicBezTo>
                    <a:cubicBezTo>
                      <a:pt x="35" y="123"/>
                      <a:pt x="35" y="123"/>
                      <a:pt x="34" y="123"/>
                    </a:cubicBezTo>
                    <a:cubicBezTo>
                      <a:pt x="33" y="123"/>
                      <a:pt x="32" y="124"/>
                      <a:pt x="31" y="124"/>
                    </a:cubicBezTo>
                    <a:cubicBezTo>
                      <a:pt x="31" y="124"/>
                      <a:pt x="30" y="123"/>
                      <a:pt x="29" y="124"/>
                    </a:cubicBezTo>
                    <a:cubicBezTo>
                      <a:pt x="28" y="125"/>
                      <a:pt x="29" y="126"/>
                      <a:pt x="28" y="127"/>
                    </a:cubicBezTo>
                    <a:cubicBezTo>
                      <a:pt x="28" y="128"/>
                      <a:pt x="28" y="131"/>
                      <a:pt x="27" y="131"/>
                    </a:cubicBezTo>
                    <a:cubicBezTo>
                      <a:pt x="25" y="130"/>
                      <a:pt x="23" y="130"/>
                      <a:pt x="22" y="129"/>
                    </a:cubicBezTo>
                    <a:cubicBezTo>
                      <a:pt x="22" y="128"/>
                      <a:pt x="21" y="127"/>
                      <a:pt x="21" y="127"/>
                    </a:cubicBezTo>
                    <a:cubicBezTo>
                      <a:pt x="20" y="127"/>
                      <a:pt x="21" y="128"/>
                      <a:pt x="20" y="129"/>
                    </a:cubicBezTo>
                    <a:cubicBezTo>
                      <a:pt x="20" y="129"/>
                      <a:pt x="20" y="130"/>
                      <a:pt x="18" y="130"/>
                    </a:cubicBezTo>
                    <a:cubicBezTo>
                      <a:pt x="16" y="130"/>
                      <a:pt x="16" y="130"/>
                      <a:pt x="14" y="130"/>
                    </a:cubicBezTo>
                    <a:cubicBezTo>
                      <a:pt x="12" y="131"/>
                      <a:pt x="12" y="130"/>
                      <a:pt x="12" y="131"/>
                    </a:cubicBezTo>
                    <a:cubicBezTo>
                      <a:pt x="11" y="132"/>
                      <a:pt x="12" y="134"/>
                      <a:pt x="10" y="134"/>
                    </a:cubicBezTo>
                    <a:cubicBezTo>
                      <a:pt x="9" y="133"/>
                      <a:pt x="10" y="132"/>
                      <a:pt x="8" y="132"/>
                    </a:cubicBezTo>
                    <a:cubicBezTo>
                      <a:pt x="7" y="132"/>
                      <a:pt x="5" y="134"/>
                      <a:pt x="5" y="132"/>
                    </a:cubicBezTo>
                    <a:cubicBezTo>
                      <a:pt x="5" y="131"/>
                      <a:pt x="8" y="130"/>
                      <a:pt x="9" y="129"/>
                    </a:cubicBezTo>
                    <a:cubicBezTo>
                      <a:pt x="10" y="128"/>
                      <a:pt x="10" y="127"/>
                      <a:pt x="11" y="127"/>
                    </a:cubicBezTo>
                    <a:cubicBezTo>
                      <a:pt x="13" y="126"/>
                      <a:pt x="13" y="127"/>
                      <a:pt x="15" y="126"/>
                    </a:cubicBezTo>
                    <a:cubicBezTo>
                      <a:pt x="16" y="125"/>
                      <a:pt x="18" y="123"/>
                      <a:pt x="18" y="122"/>
                    </a:cubicBezTo>
                    <a:cubicBezTo>
                      <a:pt x="17" y="121"/>
                      <a:pt x="16" y="122"/>
                      <a:pt x="17" y="120"/>
                    </a:cubicBezTo>
                    <a:cubicBezTo>
                      <a:pt x="19" y="119"/>
                      <a:pt x="19" y="119"/>
                      <a:pt x="20" y="118"/>
                    </a:cubicBezTo>
                    <a:cubicBezTo>
                      <a:pt x="21" y="117"/>
                      <a:pt x="21" y="116"/>
                      <a:pt x="22" y="116"/>
                    </a:cubicBezTo>
                    <a:cubicBezTo>
                      <a:pt x="23" y="116"/>
                      <a:pt x="23" y="116"/>
                      <a:pt x="26" y="116"/>
                    </a:cubicBezTo>
                    <a:cubicBezTo>
                      <a:pt x="29" y="116"/>
                      <a:pt x="28" y="115"/>
                      <a:pt x="31" y="116"/>
                    </a:cubicBezTo>
                    <a:cubicBezTo>
                      <a:pt x="33" y="116"/>
                      <a:pt x="33" y="117"/>
                      <a:pt x="34" y="116"/>
                    </a:cubicBezTo>
                    <a:cubicBezTo>
                      <a:pt x="35" y="116"/>
                      <a:pt x="33" y="116"/>
                      <a:pt x="35" y="115"/>
                    </a:cubicBezTo>
                    <a:cubicBezTo>
                      <a:pt x="36" y="113"/>
                      <a:pt x="37" y="113"/>
                      <a:pt x="38" y="112"/>
                    </a:cubicBezTo>
                    <a:cubicBezTo>
                      <a:pt x="40" y="110"/>
                      <a:pt x="41" y="109"/>
                      <a:pt x="40" y="109"/>
                    </a:cubicBezTo>
                    <a:cubicBezTo>
                      <a:pt x="38" y="108"/>
                      <a:pt x="38" y="110"/>
                      <a:pt x="36" y="111"/>
                    </a:cubicBezTo>
                    <a:cubicBezTo>
                      <a:pt x="33" y="112"/>
                      <a:pt x="32" y="112"/>
                      <a:pt x="30" y="112"/>
                    </a:cubicBezTo>
                    <a:cubicBezTo>
                      <a:pt x="28" y="113"/>
                      <a:pt x="29" y="112"/>
                      <a:pt x="27" y="111"/>
                    </a:cubicBezTo>
                    <a:cubicBezTo>
                      <a:pt x="25" y="110"/>
                      <a:pt x="21" y="112"/>
                      <a:pt x="21" y="111"/>
                    </a:cubicBezTo>
                    <a:cubicBezTo>
                      <a:pt x="21" y="110"/>
                      <a:pt x="24" y="109"/>
                      <a:pt x="22" y="109"/>
                    </a:cubicBezTo>
                    <a:cubicBezTo>
                      <a:pt x="21" y="108"/>
                      <a:pt x="20" y="107"/>
                      <a:pt x="18" y="108"/>
                    </a:cubicBezTo>
                    <a:cubicBezTo>
                      <a:pt x="17" y="108"/>
                      <a:pt x="13" y="111"/>
                      <a:pt x="13" y="110"/>
                    </a:cubicBezTo>
                    <a:cubicBezTo>
                      <a:pt x="13" y="109"/>
                      <a:pt x="16" y="108"/>
                      <a:pt x="14" y="108"/>
                    </a:cubicBezTo>
                    <a:cubicBezTo>
                      <a:pt x="13" y="107"/>
                      <a:pt x="12" y="108"/>
                      <a:pt x="11" y="108"/>
                    </a:cubicBezTo>
                    <a:cubicBezTo>
                      <a:pt x="10" y="107"/>
                      <a:pt x="8" y="106"/>
                      <a:pt x="9" y="105"/>
                    </a:cubicBezTo>
                    <a:cubicBezTo>
                      <a:pt x="10" y="104"/>
                      <a:pt x="13" y="103"/>
                      <a:pt x="15" y="103"/>
                    </a:cubicBezTo>
                    <a:cubicBezTo>
                      <a:pt x="18" y="102"/>
                      <a:pt x="19" y="102"/>
                      <a:pt x="20" y="101"/>
                    </a:cubicBezTo>
                    <a:cubicBezTo>
                      <a:pt x="21" y="101"/>
                      <a:pt x="24" y="98"/>
                      <a:pt x="24" y="97"/>
                    </a:cubicBezTo>
                    <a:cubicBezTo>
                      <a:pt x="24" y="96"/>
                      <a:pt x="22" y="97"/>
                      <a:pt x="22" y="96"/>
                    </a:cubicBezTo>
                    <a:cubicBezTo>
                      <a:pt x="22" y="94"/>
                      <a:pt x="24" y="91"/>
                      <a:pt x="23" y="91"/>
                    </a:cubicBezTo>
                    <a:cubicBezTo>
                      <a:pt x="21" y="91"/>
                      <a:pt x="20" y="92"/>
                      <a:pt x="18" y="92"/>
                    </a:cubicBezTo>
                    <a:cubicBezTo>
                      <a:pt x="17" y="92"/>
                      <a:pt x="14" y="93"/>
                      <a:pt x="16" y="92"/>
                    </a:cubicBezTo>
                    <a:cubicBezTo>
                      <a:pt x="17" y="90"/>
                      <a:pt x="18" y="89"/>
                      <a:pt x="20" y="88"/>
                    </a:cubicBezTo>
                    <a:cubicBezTo>
                      <a:pt x="21" y="88"/>
                      <a:pt x="21" y="88"/>
                      <a:pt x="22" y="87"/>
                    </a:cubicBezTo>
                    <a:cubicBezTo>
                      <a:pt x="23" y="86"/>
                      <a:pt x="23" y="86"/>
                      <a:pt x="25" y="85"/>
                    </a:cubicBezTo>
                    <a:cubicBezTo>
                      <a:pt x="26" y="85"/>
                      <a:pt x="27" y="86"/>
                      <a:pt x="29" y="86"/>
                    </a:cubicBezTo>
                    <a:cubicBezTo>
                      <a:pt x="31" y="86"/>
                      <a:pt x="32" y="87"/>
                      <a:pt x="33" y="86"/>
                    </a:cubicBezTo>
                    <a:cubicBezTo>
                      <a:pt x="33" y="85"/>
                      <a:pt x="32" y="85"/>
                      <a:pt x="33" y="84"/>
                    </a:cubicBezTo>
                    <a:cubicBezTo>
                      <a:pt x="33" y="83"/>
                      <a:pt x="35" y="85"/>
                      <a:pt x="36" y="85"/>
                    </a:cubicBezTo>
                    <a:cubicBezTo>
                      <a:pt x="37" y="85"/>
                      <a:pt x="37" y="85"/>
                      <a:pt x="37" y="84"/>
                    </a:cubicBezTo>
                    <a:cubicBezTo>
                      <a:pt x="37" y="84"/>
                      <a:pt x="35" y="83"/>
                      <a:pt x="35" y="81"/>
                    </a:cubicBezTo>
                    <a:cubicBezTo>
                      <a:pt x="35" y="80"/>
                      <a:pt x="36" y="80"/>
                      <a:pt x="35" y="79"/>
                    </a:cubicBezTo>
                    <a:cubicBezTo>
                      <a:pt x="35" y="77"/>
                      <a:pt x="33" y="77"/>
                      <a:pt x="34" y="76"/>
                    </a:cubicBezTo>
                    <a:cubicBezTo>
                      <a:pt x="35" y="75"/>
                      <a:pt x="36" y="73"/>
                      <a:pt x="36" y="72"/>
                    </a:cubicBezTo>
                    <a:cubicBezTo>
                      <a:pt x="35" y="72"/>
                      <a:pt x="36" y="71"/>
                      <a:pt x="34" y="71"/>
                    </a:cubicBezTo>
                    <a:cubicBezTo>
                      <a:pt x="33" y="72"/>
                      <a:pt x="34" y="73"/>
                      <a:pt x="33" y="73"/>
                    </a:cubicBezTo>
                    <a:cubicBezTo>
                      <a:pt x="32" y="73"/>
                      <a:pt x="33" y="71"/>
                      <a:pt x="31" y="70"/>
                    </a:cubicBezTo>
                    <a:cubicBezTo>
                      <a:pt x="28" y="68"/>
                      <a:pt x="28" y="68"/>
                      <a:pt x="28" y="67"/>
                    </a:cubicBezTo>
                    <a:cubicBezTo>
                      <a:pt x="28" y="65"/>
                      <a:pt x="30" y="62"/>
                      <a:pt x="31" y="61"/>
                    </a:cubicBezTo>
                    <a:cubicBezTo>
                      <a:pt x="31" y="60"/>
                      <a:pt x="34" y="60"/>
                      <a:pt x="34" y="60"/>
                    </a:cubicBezTo>
                    <a:cubicBezTo>
                      <a:pt x="33" y="59"/>
                      <a:pt x="30" y="59"/>
                      <a:pt x="29" y="59"/>
                    </a:cubicBezTo>
                    <a:cubicBezTo>
                      <a:pt x="27" y="60"/>
                      <a:pt x="25" y="63"/>
                      <a:pt x="23" y="63"/>
                    </a:cubicBezTo>
                    <a:cubicBezTo>
                      <a:pt x="21" y="62"/>
                      <a:pt x="20" y="60"/>
                      <a:pt x="20" y="61"/>
                    </a:cubicBezTo>
                    <a:cubicBezTo>
                      <a:pt x="19" y="62"/>
                      <a:pt x="20" y="65"/>
                      <a:pt x="19" y="64"/>
                    </a:cubicBezTo>
                    <a:cubicBezTo>
                      <a:pt x="17" y="63"/>
                      <a:pt x="15" y="61"/>
                      <a:pt x="14" y="61"/>
                    </a:cubicBezTo>
                    <a:cubicBezTo>
                      <a:pt x="14" y="62"/>
                      <a:pt x="13" y="62"/>
                      <a:pt x="13" y="63"/>
                    </a:cubicBezTo>
                    <a:cubicBezTo>
                      <a:pt x="14" y="64"/>
                      <a:pt x="15" y="65"/>
                      <a:pt x="14" y="65"/>
                    </a:cubicBezTo>
                    <a:cubicBezTo>
                      <a:pt x="12" y="65"/>
                      <a:pt x="12" y="63"/>
                      <a:pt x="11" y="61"/>
                    </a:cubicBezTo>
                    <a:cubicBezTo>
                      <a:pt x="10" y="60"/>
                      <a:pt x="10" y="60"/>
                      <a:pt x="10" y="59"/>
                    </a:cubicBezTo>
                    <a:cubicBezTo>
                      <a:pt x="11" y="59"/>
                      <a:pt x="12" y="60"/>
                      <a:pt x="13" y="58"/>
                    </a:cubicBezTo>
                    <a:cubicBezTo>
                      <a:pt x="14" y="57"/>
                      <a:pt x="14" y="56"/>
                      <a:pt x="15" y="55"/>
                    </a:cubicBezTo>
                    <a:cubicBezTo>
                      <a:pt x="16" y="54"/>
                      <a:pt x="18" y="52"/>
                      <a:pt x="17" y="52"/>
                    </a:cubicBezTo>
                    <a:cubicBezTo>
                      <a:pt x="17" y="51"/>
                      <a:pt x="16" y="51"/>
                      <a:pt x="15" y="49"/>
                    </a:cubicBezTo>
                    <a:cubicBezTo>
                      <a:pt x="14" y="48"/>
                      <a:pt x="15" y="48"/>
                      <a:pt x="15" y="47"/>
                    </a:cubicBezTo>
                    <a:cubicBezTo>
                      <a:pt x="15" y="46"/>
                      <a:pt x="14" y="45"/>
                      <a:pt x="14" y="45"/>
                    </a:cubicBezTo>
                    <a:cubicBezTo>
                      <a:pt x="15" y="45"/>
                      <a:pt x="16" y="45"/>
                      <a:pt x="17" y="45"/>
                    </a:cubicBezTo>
                    <a:cubicBezTo>
                      <a:pt x="18" y="45"/>
                      <a:pt x="19" y="45"/>
                      <a:pt x="19" y="45"/>
                    </a:cubicBezTo>
                    <a:cubicBezTo>
                      <a:pt x="18" y="44"/>
                      <a:pt x="17" y="44"/>
                      <a:pt x="16" y="44"/>
                    </a:cubicBezTo>
                    <a:cubicBezTo>
                      <a:pt x="16" y="43"/>
                      <a:pt x="16" y="39"/>
                      <a:pt x="15" y="40"/>
                    </a:cubicBezTo>
                    <a:cubicBezTo>
                      <a:pt x="15" y="41"/>
                      <a:pt x="15" y="42"/>
                      <a:pt x="14" y="41"/>
                    </a:cubicBezTo>
                    <a:cubicBezTo>
                      <a:pt x="13" y="41"/>
                      <a:pt x="13" y="40"/>
                      <a:pt x="13" y="41"/>
                    </a:cubicBezTo>
                    <a:cubicBezTo>
                      <a:pt x="13" y="42"/>
                      <a:pt x="13" y="43"/>
                      <a:pt x="13" y="44"/>
                    </a:cubicBezTo>
                    <a:cubicBezTo>
                      <a:pt x="12" y="45"/>
                      <a:pt x="11" y="44"/>
                      <a:pt x="11" y="44"/>
                    </a:cubicBezTo>
                    <a:cubicBezTo>
                      <a:pt x="10" y="44"/>
                      <a:pt x="11" y="45"/>
                      <a:pt x="10" y="45"/>
                    </a:cubicBezTo>
                    <a:cubicBezTo>
                      <a:pt x="9" y="45"/>
                      <a:pt x="9" y="43"/>
                      <a:pt x="10" y="42"/>
                    </a:cubicBezTo>
                    <a:cubicBezTo>
                      <a:pt x="11" y="41"/>
                      <a:pt x="11" y="41"/>
                      <a:pt x="11" y="41"/>
                    </a:cubicBezTo>
                    <a:cubicBezTo>
                      <a:pt x="10" y="41"/>
                      <a:pt x="8" y="42"/>
                      <a:pt x="8" y="43"/>
                    </a:cubicBezTo>
                    <a:cubicBezTo>
                      <a:pt x="7" y="44"/>
                      <a:pt x="8" y="45"/>
                      <a:pt x="8" y="45"/>
                    </a:cubicBezTo>
                    <a:cubicBezTo>
                      <a:pt x="7" y="46"/>
                      <a:pt x="5" y="47"/>
                      <a:pt x="5" y="46"/>
                    </a:cubicBezTo>
                    <a:cubicBezTo>
                      <a:pt x="5" y="44"/>
                      <a:pt x="6" y="43"/>
                      <a:pt x="6" y="42"/>
                    </a:cubicBezTo>
                    <a:cubicBezTo>
                      <a:pt x="6" y="40"/>
                      <a:pt x="6" y="40"/>
                      <a:pt x="6" y="39"/>
                    </a:cubicBezTo>
                    <a:cubicBezTo>
                      <a:pt x="7" y="38"/>
                      <a:pt x="6" y="38"/>
                      <a:pt x="8" y="37"/>
                    </a:cubicBezTo>
                    <a:cubicBezTo>
                      <a:pt x="9" y="37"/>
                      <a:pt x="9" y="38"/>
                      <a:pt x="11" y="37"/>
                    </a:cubicBezTo>
                    <a:cubicBezTo>
                      <a:pt x="12" y="36"/>
                      <a:pt x="13" y="36"/>
                      <a:pt x="12" y="35"/>
                    </a:cubicBezTo>
                    <a:cubicBezTo>
                      <a:pt x="12" y="35"/>
                      <a:pt x="10" y="36"/>
                      <a:pt x="10" y="36"/>
                    </a:cubicBezTo>
                    <a:cubicBezTo>
                      <a:pt x="9" y="35"/>
                      <a:pt x="9" y="35"/>
                      <a:pt x="10" y="34"/>
                    </a:cubicBezTo>
                    <a:cubicBezTo>
                      <a:pt x="10" y="34"/>
                      <a:pt x="13" y="33"/>
                      <a:pt x="13" y="33"/>
                    </a:cubicBezTo>
                    <a:cubicBezTo>
                      <a:pt x="13" y="32"/>
                      <a:pt x="11" y="32"/>
                      <a:pt x="11" y="32"/>
                    </a:cubicBezTo>
                    <a:cubicBezTo>
                      <a:pt x="11" y="31"/>
                      <a:pt x="12" y="30"/>
                      <a:pt x="11" y="30"/>
                    </a:cubicBezTo>
                    <a:cubicBezTo>
                      <a:pt x="10" y="31"/>
                      <a:pt x="8" y="33"/>
                      <a:pt x="8" y="33"/>
                    </a:cubicBezTo>
                    <a:cubicBezTo>
                      <a:pt x="7" y="34"/>
                      <a:pt x="6" y="36"/>
                      <a:pt x="5" y="35"/>
                    </a:cubicBezTo>
                    <a:cubicBezTo>
                      <a:pt x="3" y="34"/>
                      <a:pt x="0" y="34"/>
                      <a:pt x="1" y="33"/>
                    </a:cubicBezTo>
                    <a:cubicBezTo>
                      <a:pt x="2" y="32"/>
                      <a:pt x="3" y="34"/>
                      <a:pt x="3" y="32"/>
                    </a:cubicBezTo>
                    <a:cubicBezTo>
                      <a:pt x="3" y="31"/>
                      <a:pt x="2" y="30"/>
                      <a:pt x="3" y="29"/>
                    </a:cubicBezTo>
                    <a:cubicBezTo>
                      <a:pt x="4" y="29"/>
                      <a:pt x="5" y="28"/>
                      <a:pt x="6" y="28"/>
                    </a:cubicBezTo>
                    <a:cubicBezTo>
                      <a:pt x="6" y="28"/>
                      <a:pt x="8" y="29"/>
                      <a:pt x="7" y="28"/>
                    </a:cubicBezTo>
                    <a:cubicBezTo>
                      <a:pt x="6" y="27"/>
                      <a:pt x="6" y="27"/>
                      <a:pt x="6" y="27"/>
                    </a:cubicBezTo>
                    <a:cubicBezTo>
                      <a:pt x="7" y="26"/>
                      <a:pt x="9" y="27"/>
                      <a:pt x="9" y="26"/>
                    </a:cubicBezTo>
                    <a:cubicBezTo>
                      <a:pt x="8" y="25"/>
                      <a:pt x="6" y="26"/>
                      <a:pt x="7" y="25"/>
                    </a:cubicBezTo>
                    <a:cubicBezTo>
                      <a:pt x="7" y="24"/>
                      <a:pt x="9" y="24"/>
                      <a:pt x="8" y="23"/>
                    </a:cubicBezTo>
                    <a:cubicBezTo>
                      <a:pt x="7" y="23"/>
                      <a:pt x="8" y="22"/>
                      <a:pt x="8" y="22"/>
                    </a:cubicBezTo>
                    <a:cubicBezTo>
                      <a:pt x="8" y="21"/>
                      <a:pt x="7" y="22"/>
                      <a:pt x="6" y="22"/>
                    </a:cubicBezTo>
                    <a:cubicBezTo>
                      <a:pt x="5" y="21"/>
                      <a:pt x="3" y="20"/>
                      <a:pt x="4" y="20"/>
                    </a:cubicBezTo>
                    <a:cubicBezTo>
                      <a:pt x="5" y="19"/>
                      <a:pt x="7" y="20"/>
                      <a:pt x="7" y="19"/>
                    </a:cubicBezTo>
                    <a:cubicBezTo>
                      <a:pt x="7" y="19"/>
                      <a:pt x="5" y="17"/>
                      <a:pt x="5" y="16"/>
                    </a:cubicBezTo>
                    <a:cubicBezTo>
                      <a:pt x="5" y="15"/>
                      <a:pt x="6" y="15"/>
                      <a:pt x="6" y="15"/>
                    </a:cubicBezTo>
                    <a:cubicBezTo>
                      <a:pt x="6" y="14"/>
                      <a:pt x="7" y="14"/>
                      <a:pt x="8" y="15"/>
                    </a:cubicBezTo>
                    <a:cubicBezTo>
                      <a:pt x="9" y="15"/>
                      <a:pt x="12" y="16"/>
                      <a:pt x="12" y="15"/>
                    </a:cubicBezTo>
                    <a:cubicBezTo>
                      <a:pt x="12" y="14"/>
                      <a:pt x="9" y="13"/>
                      <a:pt x="9" y="12"/>
                    </a:cubicBezTo>
                    <a:cubicBezTo>
                      <a:pt x="10" y="11"/>
                      <a:pt x="11" y="10"/>
                      <a:pt x="11" y="10"/>
                    </a:cubicBezTo>
                    <a:cubicBezTo>
                      <a:pt x="10" y="9"/>
                      <a:pt x="9" y="9"/>
                      <a:pt x="10" y="8"/>
                    </a:cubicBezTo>
                    <a:cubicBezTo>
                      <a:pt x="10" y="8"/>
                      <a:pt x="13" y="9"/>
                      <a:pt x="13" y="8"/>
                    </a:cubicBezTo>
                    <a:cubicBezTo>
                      <a:pt x="14" y="8"/>
                      <a:pt x="12" y="8"/>
                      <a:pt x="11" y="7"/>
                    </a:cubicBezTo>
                    <a:cubicBezTo>
                      <a:pt x="11" y="6"/>
                      <a:pt x="12" y="3"/>
                      <a:pt x="13" y="3"/>
                    </a:cubicBezTo>
                    <a:cubicBezTo>
                      <a:pt x="14" y="3"/>
                      <a:pt x="16" y="3"/>
                      <a:pt x="15" y="4"/>
                    </a:cubicBezTo>
                    <a:cubicBezTo>
                      <a:pt x="15" y="4"/>
                      <a:pt x="14" y="6"/>
                      <a:pt x="15" y="5"/>
                    </a:cubicBezTo>
                    <a:cubicBezTo>
                      <a:pt x="16" y="5"/>
                      <a:pt x="16" y="4"/>
                      <a:pt x="17" y="4"/>
                    </a:cubicBezTo>
                    <a:cubicBezTo>
                      <a:pt x="18" y="4"/>
                      <a:pt x="17" y="5"/>
                      <a:pt x="18" y="5"/>
                    </a:cubicBezTo>
                    <a:cubicBezTo>
                      <a:pt x="19" y="6"/>
                      <a:pt x="19" y="5"/>
                      <a:pt x="21" y="4"/>
                    </a:cubicBezTo>
                    <a:cubicBezTo>
                      <a:pt x="22" y="3"/>
                      <a:pt x="22" y="3"/>
                      <a:pt x="23" y="3"/>
                    </a:cubicBezTo>
                    <a:cubicBezTo>
                      <a:pt x="24" y="3"/>
                      <a:pt x="24" y="2"/>
                      <a:pt x="26"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18" name="Freeform 434">
                <a:extLst>
                  <a:ext uri="{FF2B5EF4-FFF2-40B4-BE49-F238E27FC236}">
                    <a16:creationId xmlns:a16="http://schemas.microsoft.com/office/drawing/2014/main" id="{DBE0B904-BFF8-9945-BED7-1F027E4461FF}"/>
                  </a:ext>
                </a:extLst>
              </p:cNvPr>
              <p:cNvSpPr>
                <a:spLocks/>
              </p:cNvSpPr>
              <p:nvPr/>
            </p:nvSpPr>
            <p:spPr bwMode="auto">
              <a:xfrm>
                <a:off x="4002087" y="2500313"/>
                <a:ext cx="114300" cy="139700"/>
              </a:xfrm>
              <a:custGeom>
                <a:avLst/>
                <a:gdLst>
                  <a:gd name="T0" fmla="*/ 50 w 50"/>
                  <a:gd name="T1" fmla="*/ 22 h 60"/>
                  <a:gd name="T2" fmla="*/ 47 w 50"/>
                  <a:gd name="T3" fmla="*/ 25 h 60"/>
                  <a:gd name="T4" fmla="*/ 50 w 50"/>
                  <a:gd name="T5" fmla="*/ 28 h 60"/>
                  <a:gd name="T6" fmla="*/ 50 w 50"/>
                  <a:gd name="T7" fmla="*/ 37 h 60"/>
                  <a:gd name="T8" fmla="*/ 48 w 50"/>
                  <a:gd name="T9" fmla="*/ 44 h 60"/>
                  <a:gd name="T10" fmla="*/ 45 w 50"/>
                  <a:gd name="T11" fmla="*/ 47 h 60"/>
                  <a:gd name="T12" fmla="*/ 42 w 50"/>
                  <a:gd name="T13" fmla="*/ 48 h 60"/>
                  <a:gd name="T14" fmla="*/ 39 w 50"/>
                  <a:gd name="T15" fmla="*/ 47 h 60"/>
                  <a:gd name="T16" fmla="*/ 34 w 50"/>
                  <a:gd name="T17" fmla="*/ 50 h 60"/>
                  <a:gd name="T18" fmla="*/ 28 w 50"/>
                  <a:gd name="T19" fmla="*/ 54 h 60"/>
                  <a:gd name="T20" fmla="*/ 23 w 50"/>
                  <a:gd name="T21" fmla="*/ 52 h 60"/>
                  <a:gd name="T22" fmla="*/ 23 w 50"/>
                  <a:gd name="T23" fmla="*/ 56 h 60"/>
                  <a:gd name="T24" fmla="*/ 15 w 50"/>
                  <a:gd name="T25" fmla="*/ 59 h 60"/>
                  <a:gd name="T26" fmla="*/ 11 w 50"/>
                  <a:gd name="T27" fmla="*/ 58 h 60"/>
                  <a:gd name="T28" fmla="*/ 6 w 50"/>
                  <a:gd name="T29" fmla="*/ 57 h 60"/>
                  <a:gd name="T30" fmla="*/ 11 w 50"/>
                  <a:gd name="T31" fmla="*/ 53 h 60"/>
                  <a:gd name="T32" fmla="*/ 3 w 50"/>
                  <a:gd name="T33" fmla="*/ 53 h 60"/>
                  <a:gd name="T34" fmla="*/ 8 w 50"/>
                  <a:gd name="T35" fmla="*/ 50 h 60"/>
                  <a:gd name="T36" fmla="*/ 1 w 50"/>
                  <a:gd name="T37" fmla="*/ 49 h 60"/>
                  <a:gd name="T38" fmla="*/ 7 w 50"/>
                  <a:gd name="T39" fmla="*/ 48 h 60"/>
                  <a:gd name="T40" fmla="*/ 8 w 50"/>
                  <a:gd name="T41" fmla="*/ 45 h 60"/>
                  <a:gd name="T42" fmla="*/ 10 w 50"/>
                  <a:gd name="T43" fmla="*/ 43 h 60"/>
                  <a:gd name="T44" fmla="*/ 17 w 50"/>
                  <a:gd name="T45" fmla="*/ 42 h 60"/>
                  <a:gd name="T46" fmla="*/ 18 w 50"/>
                  <a:gd name="T47" fmla="*/ 40 h 60"/>
                  <a:gd name="T48" fmla="*/ 11 w 50"/>
                  <a:gd name="T49" fmla="*/ 42 h 60"/>
                  <a:gd name="T50" fmla="*/ 13 w 50"/>
                  <a:gd name="T51" fmla="*/ 39 h 60"/>
                  <a:gd name="T52" fmla="*/ 15 w 50"/>
                  <a:gd name="T53" fmla="*/ 35 h 60"/>
                  <a:gd name="T54" fmla="*/ 17 w 50"/>
                  <a:gd name="T55" fmla="*/ 33 h 60"/>
                  <a:gd name="T56" fmla="*/ 11 w 50"/>
                  <a:gd name="T57" fmla="*/ 33 h 60"/>
                  <a:gd name="T58" fmla="*/ 7 w 50"/>
                  <a:gd name="T59" fmla="*/ 30 h 60"/>
                  <a:gd name="T60" fmla="*/ 5 w 50"/>
                  <a:gd name="T61" fmla="*/ 29 h 60"/>
                  <a:gd name="T62" fmla="*/ 10 w 50"/>
                  <a:gd name="T63" fmla="*/ 28 h 60"/>
                  <a:gd name="T64" fmla="*/ 9 w 50"/>
                  <a:gd name="T65" fmla="*/ 25 h 60"/>
                  <a:gd name="T66" fmla="*/ 8 w 50"/>
                  <a:gd name="T67" fmla="*/ 23 h 60"/>
                  <a:gd name="T68" fmla="*/ 7 w 50"/>
                  <a:gd name="T69" fmla="*/ 18 h 60"/>
                  <a:gd name="T70" fmla="*/ 13 w 50"/>
                  <a:gd name="T71" fmla="*/ 17 h 60"/>
                  <a:gd name="T72" fmla="*/ 17 w 50"/>
                  <a:gd name="T73" fmla="*/ 18 h 60"/>
                  <a:gd name="T74" fmla="*/ 23 w 50"/>
                  <a:gd name="T75" fmla="*/ 19 h 60"/>
                  <a:gd name="T76" fmla="*/ 27 w 50"/>
                  <a:gd name="T77" fmla="*/ 14 h 60"/>
                  <a:gd name="T78" fmla="*/ 23 w 50"/>
                  <a:gd name="T79" fmla="*/ 11 h 60"/>
                  <a:gd name="T80" fmla="*/ 23 w 50"/>
                  <a:gd name="T81" fmla="*/ 9 h 60"/>
                  <a:gd name="T82" fmla="*/ 26 w 50"/>
                  <a:gd name="T83" fmla="*/ 4 h 60"/>
                  <a:gd name="T84" fmla="*/ 29 w 50"/>
                  <a:gd name="T85" fmla="*/ 3 h 60"/>
                  <a:gd name="T86" fmla="*/ 33 w 50"/>
                  <a:gd name="T87" fmla="*/ 5 h 60"/>
                  <a:gd name="T88" fmla="*/ 36 w 50"/>
                  <a:gd name="T89" fmla="*/ 2 h 60"/>
                  <a:gd name="T90" fmla="*/ 40 w 50"/>
                  <a:gd name="T91" fmla="*/ 3 h 60"/>
                  <a:gd name="T92" fmla="*/ 37 w 50"/>
                  <a:gd name="T93" fmla="*/ 5 h 60"/>
                  <a:gd name="T94" fmla="*/ 36 w 50"/>
                  <a:gd name="T95" fmla="*/ 5 h 60"/>
                  <a:gd name="T96" fmla="*/ 32 w 50"/>
                  <a:gd name="T97" fmla="*/ 9 h 60"/>
                  <a:gd name="T98" fmla="*/ 30 w 50"/>
                  <a:gd name="T99" fmla="*/ 12 h 60"/>
                  <a:gd name="T100" fmla="*/ 30 w 50"/>
                  <a:gd name="T101" fmla="*/ 14 h 60"/>
                  <a:gd name="T102" fmla="*/ 31 w 50"/>
                  <a:gd name="T103" fmla="*/ 18 h 60"/>
                  <a:gd name="T104" fmla="*/ 37 w 50"/>
                  <a:gd name="T105" fmla="*/ 19 h 60"/>
                  <a:gd name="T106" fmla="*/ 37 w 50"/>
                  <a:gd name="T107" fmla="*/ 17 h 60"/>
                  <a:gd name="T108" fmla="*/ 39 w 50"/>
                  <a:gd name="T109" fmla="*/ 17 h 60"/>
                  <a:gd name="T110" fmla="*/ 43 w 50"/>
                  <a:gd name="T111" fmla="*/ 19 h 60"/>
                  <a:gd name="T112" fmla="*/ 47 w 50"/>
                  <a:gd name="T113" fmla="*/ 21 h 60"/>
                  <a:gd name="T114" fmla="*/ 48 w 50"/>
                  <a:gd name="T115" fmla="*/ 20 h 60"/>
                  <a:gd name="T116" fmla="*/ 50 w 50"/>
                  <a:gd name="T117" fmla="*/ 2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 h="60">
                    <a:moveTo>
                      <a:pt x="50" y="22"/>
                    </a:moveTo>
                    <a:cubicBezTo>
                      <a:pt x="50" y="22"/>
                      <a:pt x="50" y="22"/>
                      <a:pt x="50" y="22"/>
                    </a:cubicBezTo>
                    <a:cubicBezTo>
                      <a:pt x="49" y="22"/>
                      <a:pt x="47" y="22"/>
                      <a:pt x="47" y="23"/>
                    </a:cubicBezTo>
                    <a:cubicBezTo>
                      <a:pt x="46" y="23"/>
                      <a:pt x="46" y="23"/>
                      <a:pt x="47" y="25"/>
                    </a:cubicBezTo>
                    <a:cubicBezTo>
                      <a:pt x="48" y="26"/>
                      <a:pt x="47" y="27"/>
                      <a:pt x="48" y="27"/>
                    </a:cubicBezTo>
                    <a:cubicBezTo>
                      <a:pt x="49" y="28"/>
                      <a:pt x="50" y="27"/>
                      <a:pt x="50" y="28"/>
                    </a:cubicBezTo>
                    <a:cubicBezTo>
                      <a:pt x="50" y="30"/>
                      <a:pt x="49" y="30"/>
                      <a:pt x="49" y="32"/>
                    </a:cubicBezTo>
                    <a:cubicBezTo>
                      <a:pt x="49" y="34"/>
                      <a:pt x="50" y="36"/>
                      <a:pt x="50" y="37"/>
                    </a:cubicBezTo>
                    <a:cubicBezTo>
                      <a:pt x="50" y="38"/>
                      <a:pt x="50" y="39"/>
                      <a:pt x="49" y="40"/>
                    </a:cubicBezTo>
                    <a:cubicBezTo>
                      <a:pt x="48" y="41"/>
                      <a:pt x="48" y="43"/>
                      <a:pt x="48" y="44"/>
                    </a:cubicBezTo>
                    <a:cubicBezTo>
                      <a:pt x="48" y="45"/>
                      <a:pt x="47" y="46"/>
                      <a:pt x="47" y="46"/>
                    </a:cubicBezTo>
                    <a:cubicBezTo>
                      <a:pt x="46" y="46"/>
                      <a:pt x="45" y="46"/>
                      <a:pt x="45" y="47"/>
                    </a:cubicBezTo>
                    <a:cubicBezTo>
                      <a:pt x="45" y="47"/>
                      <a:pt x="47" y="48"/>
                      <a:pt x="46" y="48"/>
                    </a:cubicBezTo>
                    <a:cubicBezTo>
                      <a:pt x="46" y="49"/>
                      <a:pt x="42" y="47"/>
                      <a:pt x="42" y="48"/>
                    </a:cubicBezTo>
                    <a:cubicBezTo>
                      <a:pt x="41" y="49"/>
                      <a:pt x="42" y="50"/>
                      <a:pt x="41" y="49"/>
                    </a:cubicBezTo>
                    <a:cubicBezTo>
                      <a:pt x="40" y="49"/>
                      <a:pt x="39" y="47"/>
                      <a:pt x="39" y="47"/>
                    </a:cubicBezTo>
                    <a:cubicBezTo>
                      <a:pt x="38" y="48"/>
                      <a:pt x="40" y="49"/>
                      <a:pt x="38" y="49"/>
                    </a:cubicBezTo>
                    <a:cubicBezTo>
                      <a:pt x="36" y="50"/>
                      <a:pt x="35" y="49"/>
                      <a:pt x="34" y="50"/>
                    </a:cubicBezTo>
                    <a:cubicBezTo>
                      <a:pt x="33" y="50"/>
                      <a:pt x="31" y="51"/>
                      <a:pt x="30" y="52"/>
                    </a:cubicBezTo>
                    <a:cubicBezTo>
                      <a:pt x="30" y="52"/>
                      <a:pt x="29" y="53"/>
                      <a:pt x="28" y="54"/>
                    </a:cubicBezTo>
                    <a:cubicBezTo>
                      <a:pt x="27" y="54"/>
                      <a:pt x="27" y="55"/>
                      <a:pt x="26" y="55"/>
                    </a:cubicBezTo>
                    <a:cubicBezTo>
                      <a:pt x="26" y="54"/>
                      <a:pt x="23" y="52"/>
                      <a:pt x="23" y="52"/>
                    </a:cubicBezTo>
                    <a:cubicBezTo>
                      <a:pt x="23" y="53"/>
                      <a:pt x="23" y="54"/>
                      <a:pt x="23" y="54"/>
                    </a:cubicBezTo>
                    <a:cubicBezTo>
                      <a:pt x="23" y="55"/>
                      <a:pt x="23" y="56"/>
                      <a:pt x="23" y="56"/>
                    </a:cubicBezTo>
                    <a:cubicBezTo>
                      <a:pt x="22" y="57"/>
                      <a:pt x="22" y="57"/>
                      <a:pt x="20" y="57"/>
                    </a:cubicBezTo>
                    <a:cubicBezTo>
                      <a:pt x="18" y="58"/>
                      <a:pt x="16" y="58"/>
                      <a:pt x="15" y="59"/>
                    </a:cubicBezTo>
                    <a:cubicBezTo>
                      <a:pt x="13" y="59"/>
                      <a:pt x="9" y="60"/>
                      <a:pt x="9" y="59"/>
                    </a:cubicBezTo>
                    <a:cubicBezTo>
                      <a:pt x="9" y="59"/>
                      <a:pt x="11" y="59"/>
                      <a:pt x="11" y="58"/>
                    </a:cubicBezTo>
                    <a:cubicBezTo>
                      <a:pt x="10" y="57"/>
                      <a:pt x="11" y="56"/>
                      <a:pt x="10" y="56"/>
                    </a:cubicBezTo>
                    <a:cubicBezTo>
                      <a:pt x="9" y="56"/>
                      <a:pt x="6" y="57"/>
                      <a:pt x="6" y="57"/>
                    </a:cubicBezTo>
                    <a:cubicBezTo>
                      <a:pt x="7" y="56"/>
                      <a:pt x="8" y="55"/>
                      <a:pt x="9" y="54"/>
                    </a:cubicBezTo>
                    <a:cubicBezTo>
                      <a:pt x="10" y="54"/>
                      <a:pt x="11" y="54"/>
                      <a:pt x="11" y="53"/>
                    </a:cubicBezTo>
                    <a:cubicBezTo>
                      <a:pt x="10" y="53"/>
                      <a:pt x="8" y="53"/>
                      <a:pt x="6" y="53"/>
                    </a:cubicBezTo>
                    <a:cubicBezTo>
                      <a:pt x="5" y="53"/>
                      <a:pt x="2" y="54"/>
                      <a:pt x="3" y="53"/>
                    </a:cubicBezTo>
                    <a:cubicBezTo>
                      <a:pt x="4" y="52"/>
                      <a:pt x="5" y="51"/>
                      <a:pt x="6" y="51"/>
                    </a:cubicBezTo>
                    <a:cubicBezTo>
                      <a:pt x="7" y="51"/>
                      <a:pt x="9" y="50"/>
                      <a:pt x="8" y="50"/>
                    </a:cubicBezTo>
                    <a:cubicBezTo>
                      <a:pt x="8" y="50"/>
                      <a:pt x="6" y="49"/>
                      <a:pt x="5" y="50"/>
                    </a:cubicBezTo>
                    <a:cubicBezTo>
                      <a:pt x="3" y="50"/>
                      <a:pt x="0" y="49"/>
                      <a:pt x="1" y="49"/>
                    </a:cubicBezTo>
                    <a:cubicBezTo>
                      <a:pt x="2" y="48"/>
                      <a:pt x="4" y="47"/>
                      <a:pt x="5" y="47"/>
                    </a:cubicBezTo>
                    <a:cubicBezTo>
                      <a:pt x="6" y="47"/>
                      <a:pt x="6" y="47"/>
                      <a:pt x="7" y="48"/>
                    </a:cubicBezTo>
                    <a:cubicBezTo>
                      <a:pt x="8" y="48"/>
                      <a:pt x="9" y="48"/>
                      <a:pt x="9" y="48"/>
                    </a:cubicBezTo>
                    <a:cubicBezTo>
                      <a:pt x="9" y="47"/>
                      <a:pt x="7" y="46"/>
                      <a:pt x="8" y="45"/>
                    </a:cubicBezTo>
                    <a:cubicBezTo>
                      <a:pt x="8" y="45"/>
                      <a:pt x="9" y="45"/>
                      <a:pt x="9" y="45"/>
                    </a:cubicBezTo>
                    <a:cubicBezTo>
                      <a:pt x="10" y="44"/>
                      <a:pt x="10" y="44"/>
                      <a:pt x="10" y="43"/>
                    </a:cubicBezTo>
                    <a:cubicBezTo>
                      <a:pt x="11" y="43"/>
                      <a:pt x="12" y="43"/>
                      <a:pt x="14" y="43"/>
                    </a:cubicBezTo>
                    <a:cubicBezTo>
                      <a:pt x="15" y="43"/>
                      <a:pt x="16" y="43"/>
                      <a:pt x="17" y="42"/>
                    </a:cubicBezTo>
                    <a:cubicBezTo>
                      <a:pt x="18" y="42"/>
                      <a:pt x="20" y="42"/>
                      <a:pt x="20" y="42"/>
                    </a:cubicBezTo>
                    <a:cubicBezTo>
                      <a:pt x="20" y="41"/>
                      <a:pt x="19" y="39"/>
                      <a:pt x="18" y="40"/>
                    </a:cubicBezTo>
                    <a:cubicBezTo>
                      <a:pt x="17" y="40"/>
                      <a:pt x="15" y="41"/>
                      <a:pt x="14" y="41"/>
                    </a:cubicBezTo>
                    <a:cubicBezTo>
                      <a:pt x="13" y="42"/>
                      <a:pt x="12" y="42"/>
                      <a:pt x="11" y="42"/>
                    </a:cubicBezTo>
                    <a:cubicBezTo>
                      <a:pt x="10" y="42"/>
                      <a:pt x="8" y="43"/>
                      <a:pt x="9" y="42"/>
                    </a:cubicBezTo>
                    <a:cubicBezTo>
                      <a:pt x="9" y="41"/>
                      <a:pt x="12" y="40"/>
                      <a:pt x="13" y="39"/>
                    </a:cubicBezTo>
                    <a:cubicBezTo>
                      <a:pt x="13" y="38"/>
                      <a:pt x="12" y="38"/>
                      <a:pt x="13" y="37"/>
                    </a:cubicBezTo>
                    <a:cubicBezTo>
                      <a:pt x="13" y="36"/>
                      <a:pt x="14" y="35"/>
                      <a:pt x="15" y="35"/>
                    </a:cubicBezTo>
                    <a:cubicBezTo>
                      <a:pt x="16" y="34"/>
                      <a:pt x="17" y="35"/>
                      <a:pt x="17" y="34"/>
                    </a:cubicBezTo>
                    <a:cubicBezTo>
                      <a:pt x="17" y="34"/>
                      <a:pt x="18" y="33"/>
                      <a:pt x="17" y="33"/>
                    </a:cubicBezTo>
                    <a:cubicBezTo>
                      <a:pt x="16" y="33"/>
                      <a:pt x="15" y="32"/>
                      <a:pt x="13" y="33"/>
                    </a:cubicBezTo>
                    <a:cubicBezTo>
                      <a:pt x="12" y="33"/>
                      <a:pt x="11" y="34"/>
                      <a:pt x="11" y="33"/>
                    </a:cubicBezTo>
                    <a:cubicBezTo>
                      <a:pt x="11" y="32"/>
                      <a:pt x="12" y="31"/>
                      <a:pt x="11" y="31"/>
                    </a:cubicBezTo>
                    <a:cubicBezTo>
                      <a:pt x="10" y="30"/>
                      <a:pt x="8" y="31"/>
                      <a:pt x="7" y="30"/>
                    </a:cubicBezTo>
                    <a:cubicBezTo>
                      <a:pt x="6" y="30"/>
                      <a:pt x="6" y="31"/>
                      <a:pt x="6" y="30"/>
                    </a:cubicBezTo>
                    <a:cubicBezTo>
                      <a:pt x="5" y="30"/>
                      <a:pt x="4" y="29"/>
                      <a:pt x="5" y="29"/>
                    </a:cubicBezTo>
                    <a:cubicBezTo>
                      <a:pt x="5" y="28"/>
                      <a:pt x="5" y="28"/>
                      <a:pt x="7" y="28"/>
                    </a:cubicBezTo>
                    <a:cubicBezTo>
                      <a:pt x="8" y="28"/>
                      <a:pt x="9" y="28"/>
                      <a:pt x="10" y="28"/>
                    </a:cubicBezTo>
                    <a:cubicBezTo>
                      <a:pt x="10" y="27"/>
                      <a:pt x="8" y="27"/>
                      <a:pt x="8" y="26"/>
                    </a:cubicBezTo>
                    <a:cubicBezTo>
                      <a:pt x="8" y="25"/>
                      <a:pt x="8" y="25"/>
                      <a:pt x="9" y="25"/>
                    </a:cubicBezTo>
                    <a:cubicBezTo>
                      <a:pt x="9" y="24"/>
                      <a:pt x="11" y="24"/>
                      <a:pt x="10" y="23"/>
                    </a:cubicBezTo>
                    <a:cubicBezTo>
                      <a:pt x="10" y="23"/>
                      <a:pt x="9" y="23"/>
                      <a:pt x="8" y="23"/>
                    </a:cubicBezTo>
                    <a:cubicBezTo>
                      <a:pt x="7" y="22"/>
                      <a:pt x="9" y="20"/>
                      <a:pt x="8" y="20"/>
                    </a:cubicBezTo>
                    <a:cubicBezTo>
                      <a:pt x="8" y="19"/>
                      <a:pt x="7" y="19"/>
                      <a:pt x="7" y="18"/>
                    </a:cubicBezTo>
                    <a:cubicBezTo>
                      <a:pt x="8" y="17"/>
                      <a:pt x="8" y="17"/>
                      <a:pt x="9" y="17"/>
                    </a:cubicBezTo>
                    <a:cubicBezTo>
                      <a:pt x="10" y="17"/>
                      <a:pt x="12" y="17"/>
                      <a:pt x="13" y="17"/>
                    </a:cubicBezTo>
                    <a:cubicBezTo>
                      <a:pt x="14" y="17"/>
                      <a:pt x="15" y="20"/>
                      <a:pt x="16" y="20"/>
                    </a:cubicBezTo>
                    <a:cubicBezTo>
                      <a:pt x="16" y="19"/>
                      <a:pt x="16" y="18"/>
                      <a:pt x="17" y="18"/>
                    </a:cubicBezTo>
                    <a:cubicBezTo>
                      <a:pt x="18" y="18"/>
                      <a:pt x="20" y="18"/>
                      <a:pt x="21" y="18"/>
                    </a:cubicBezTo>
                    <a:cubicBezTo>
                      <a:pt x="22" y="19"/>
                      <a:pt x="23" y="20"/>
                      <a:pt x="23" y="19"/>
                    </a:cubicBezTo>
                    <a:cubicBezTo>
                      <a:pt x="23" y="18"/>
                      <a:pt x="24" y="15"/>
                      <a:pt x="24" y="15"/>
                    </a:cubicBezTo>
                    <a:cubicBezTo>
                      <a:pt x="25" y="14"/>
                      <a:pt x="26" y="14"/>
                      <a:pt x="27" y="14"/>
                    </a:cubicBezTo>
                    <a:cubicBezTo>
                      <a:pt x="27" y="14"/>
                      <a:pt x="28" y="13"/>
                      <a:pt x="27" y="12"/>
                    </a:cubicBezTo>
                    <a:cubicBezTo>
                      <a:pt x="26" y="11"/>
                      <a:pt x="24" y="11"/>
                      <a:pt x="23" y="11"/>
                    </a:cubicBezTo>
                    <a:cubicBezTo>
                      <a:pt x="21" y="11"/>
                      <a:pt x="20" y="12"/>
                      <a:pt x="21" y="11"/>
                    </a:cubicBezTo>
                    <a:cubicBezTo>
                      <a:pt x="21" y="10"/>
                      <a:pt x="22" y="10"/>
                      <a:pt x="23" y="9"/>
                    </a:cubicBezTo>
                    <a:cubicBezTo>
                      <a:pt x="24" y="8"/>
                      <a:pt x="24" y="7"/>
                      <a:pt x="24" y="6"/>
                    </a:cubicBezTo>
                    <a:cubicBezTo>
                      <a:pt x="25" y="5"/>
                      <a:pt x="25" y="4"/>
                      <a:pt x="26" y="4"/>
                    </a:cubicBezTo>
                    <a:cubicBezTo>
                      <a:pt x="26" y="4"/>
                      <a:pt x="27" y="5"/>
                      <a:pt x="27" y="4"/>
                    </a:cubicBezTo>
                    <a:cubicBezTo>
                      <a:pt x="28" y="4"/>
                      <a:pt x="28" y="3"/>
                      <a:pt x="29" y="3"/>
                    </a:cubicBezTo>
                    <a:cubicBezTo>
                      <a:pt x="30" y="2"/>
                      <a:pt x="30" y="2"/>
                      <a:pt x="31" y="3"/>
                    </a:cubicBezTo>
                    <a:cubicBezTo>
                      <a:pt x="32" y="4"/>
                      <a:pt x="33" y="5"/>
                      <a:pt x="33" y="5"/>
                    </a:cubicBezTo>
                    <a:cubicBezTo>
                      <a:pt x="34" y="4"/>
                      <a:pt x="34" y="3"/>
                      <a:pt x="34" y="3"/>
                    </a:cubicBezTo>
                    <a:cubicBezTo>
                      <a:pt x="35" y="2"/>
                      <a:pt x="36" y="3"/>
                      <a:pt x="36" y="2"/>
                    </a:cubicBezTo>
                    <a:cubicBezTo>
                      <a:pt x="36" y="1"/>
                      <a:pt x="35" y="0"/>
                      <a:pt x="36" y="0"/>
                    </a:cubicBezTo>
                    <a:cubicBezTo>
                      <a:pt x="37" y="0"/>
                      <a:pt x="40" y="2"/>
                      <a:pt x="40" y="3"/>
                    </a:cubicBezTo>
                    <a:cubicBezTo>
                      <a:pt x="40" y="3"/>
                      <a:pt x="39" y="3"/>
                      <a:pt x="38" y="4"/>
                    </a:cubicBezTo>
                    <a:cubicBezTo>
                      <a:pt x="38" y="4"/>
                      <a:pt x="37" y="4"/>
                      <a:pt x="37" y="5"/>
                    </a:cubicBezTo>
                    <a:cubicBezTo>
                      <a:pt x="37" y="5"/>
                      <a:pt x="37" y="5"/>
                      <a:pt x="37" y="5"/>
                    </a:cubicBezTo>
                    <a:cubicBezTo>
                      <a:pt x="36" y="5"/>
                      <a:pt x="36" y="5"/>
                      <a:pt x="36" y="5"/>
                    </a:cubicBezTo>
                    <a:cubicBezTo>
                      <a:pt x="35" y="6"/>
                      <a:pt x="35" y="6"/>
                      <a:pt x="34" y="7"/>
                    </a:cubicBezTo>
                    <a:cubicBezTo>
                      <a:pt x="34" y="8"/>
                      <a:pt x="33" y="8"/>
                      <a:pt x="32" y="9"/>
                    </a:cubicBezTo>
                    <a:cubicBezTo>
                      <a:pt x="32" y="9"/>
                      <a:pt x="31" y="9"/>
                      <a:pt x="31" y="10"/>
                    </a:cubicBezTo>
                    <a:cubicBezTo>
                      <a:pt x="30" y="11"/>
                      <a:pt x="30" y="11"/>
                      <a:pt x="30" y="12"/>
                    </a:cubicBezTo>
                    <a:cubicBezTo>
                      <a:pt x="30" y="12"/>
                      <a:pt x="31" y="12"/>
                      <a:pt x="31" y="13"/>
                    </a:cubicBezTo>
                    <a:cubicBezTo>
                      <a:pt x="31" y="13"/>
                      <a:pt x="30" y="14"/>
                      <a:pt x="30" y="14"/>
                    </a:cubicBezTo>
                    <a:cubicBezTo>
                      <a:pt x="29" y="15"/>
                      <a:pt x="28" y="15"/>
                      <a:pt x="28" y="16"/>
                    </a:cubicBezTo>
                    <a:cubicBezTo>
                      <a:pt x="29" y="17"/>
                      <a:pt x="30" y="17"/>
                      <a:pt x="31" y="18"/>
                    </a:cubicBezTo>
                    <a:cubicBezTo>
                      <a:pt x="33" y="19"/>
                      <a:pt x="35" y="20"/>
                      <a:pt x="36" y="20"/>
                    </a:cubicBezTo>
                    <a:cubicBezTo>
                      <a:pt x="37" y="20"/>
                      <a:pt x="37" y="19"/>
                      <a:pt x="37" y="19"/>
                    </a:cubicBezTo>
                    <a:cubicBezTo>
                      <a:pt x="37" y="18"/>
                      <a:pt x="37" y="18"/>
                      <a:pt x="37" y="18"/>
                    </a:cubicBezTo>
                    <a:cubicBezTo>
                      <a:pt x="37" y="17"/>
                      <a:pt x="37" y="17"/>
                      <a:pt x="37" y="17"/>
                    </a:cubicBezTo>
                    <a:cubicBezTo>
                      <a:pt x="37" y="17"/>
                      <a:pt x="37" y="17"/>
                      <a:pt x="37" y="17"/>
                    </a:cubicBezTo>
                    <a:cubicBezTo>
                      <a:pt x="37" y="17"/>
                      <a:pt x="38" y="17"/>
                      <a:pt x="39" y="17"/>
                    </a:cubicBezTo>
                    <a:cubicBezTo>
                      <a:pt x="40" y="17"/>
                      <a:pt x="40" y="17"/>
                      <a:pt x="41" y="17"/>
                    </a:cubicBezTo>
                    <a:cubicBezTo>
                      <a:pt x="42" y="17"/>
                      <a:pt x="42" y="18"/>
                      <a:pt x="43" y="19"/>
                    </a:cubicBezTo>
                    <a:cubicBezTo>
                      <a:pt x="43" y="20"/>
                      <a:pt x="43" y="20"/>
                      <a:pt x="44" y="21"/>
                    </a:cubicBezTo>
                    <a:cubicBezTo>
                      <a:pt x="45" y="22"/>
                      <a:pt x="46" y="21"/>
                      <a:pt x="47" y="21"/>
                    </a:cubicBezTo>
                    <a:cubicBezTo>
                      <a:pt x="47" y="21"/>
                      <a:pt x="47" y="21"/>
                      <a:pt x="47" y="21"/>
                    </a:cubicBezTo>
                    <a:cubicBezTo>
                      <a:pt x="47" y="20"/>
                      <a:pt x="48" y="20"/>
                      <a:pt x="48" y="20"/>
                    </a:cubicBezTo>
                    <a:cubicBezTo>
                      <a:pt x="48" y="20"/>
                      <a:pt x="49" y="21"/>
                      <a:pt x="49" y="21"/>
                    </a:cubicBezTo>
                    <a:cubicBezTo>
                      <a:pt x="50" y="22"/>
                      <a:pt x="50" y="22"/>
                      <a:pt x="50" y="2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19" name="Freeform 436">
                <a:extLst>
                  <a:ext uri="{FF2B5EF4-FFF2-40B4-BE49-F238E27FC236}">
                    <a16:creationId xmlns:a16="http://schemas.microsoft.com/office/drawing/2014/main" id="{2D4E5C2D-833C-4C4E-BBFE-4FEB708A2C12}"/>
                  </a:ext>
                </a:extLst>
              </p:cNvPr>
              <p:cNvSpPr>
                <a:spLocks/>
              </p:cNvSpPr>
              <p:nvPr/>
            </p:nvSpPr>
            <p:spPr bwMode="auto">
              <a:xfrm>
                <a:off x="4419600" y="2514600"/>
                <a:ext cx="231775" cy="260350"/>
              </a:xfrm>
              <a:custGeom>
                <a:avLst/>
                <a:gdLst>
                  <a:gd name="T0" fmla="*/ 88 w 101"/>
                  <a:gd name="T1" fmla="*/ 14 h 113"/>
                  <a:gd name="T2" fmla="*/ 73 w 101"/>
                  <a:gd name="T3" fmla="*/ 9 h 113"/>
                  <a:gd name="T4" fmla="*/ 56 w 101"/>
                  <a:gd name="T5" fmla="*/ 17 h 113"/>
                  <a:gd name="T6" fmla="*/ 50 w 101"/>
                  <a:gd name="T7" fmla="*/ 9 h 113"/>
                  <a:gd name="T8" fmla="*/ 46 w 101"/>
                  <a:gd name="T9" fmla="*/ 6 h 113"/>
                  <a:gd name="T10" fmla="*/ 32 w 101"/>
                  <a:gd name="T11" fmla="*/ 2 h 113"/>
                  <a:gd name="T12" fmla="*/ 28 w 101"/>
                  <a:gd name="T13" fmla="*/ 2 h 113"/>
                  <a:gd name="T14" fmla="*/ 31 w 101"/>
                  <a:gd name="T15" fmla="*/ 10 h 113"/>
                  <a:gd name="T16" fmla="*/ 35 w 101"/>
                  <a:gd name="T17" fmla="*/ 15 h 113"/>
                  <a:gd name="T18" fmla="*/ 37 w 101"/>
                  <a:gd name="T19" fmla="*/ 18 h 113"/>
                  <a:gd name="T20" fmla="*/ 30 w 101"/>
                  <a:gd name="T21" fmla="*/ 26 h 113"/>
                  <a:gd name="T22" fmla="*/ 26 w 101"/>
                  <a:gd name="T23" fmla="*/ 24 h 113"/>
                  <a:gd name="T24" fmla="*/ 14 w 101"/>
                  <a:gd name="T25" fmla="*/ 22 h 113"/>
                  <a:gd name="T26" fmla="*/ 16 w 101"/>
                  <a:gd name="T27" fmla="*/ 28 h 113"/>
                  <a:gd name="T28" fmla="*/ 14 w 101"/>
                  <a:gd name="T29" fmla="*/ 35 h 113"/>
                  <a:gd name="T30" fmla="*/ 11 w 101"/>
                  <a:gd name="T31" fmla="*/ 38 h 113"/>
                  <a:gd name="T32" fmla="*/ 11 w 101"/>
                  <a:gd name="T33" fmla="*/ 45 h 113"/>
                  <a:gd name="T34" fmla="*/ 6 w 101"/>
                  <a:gd name="T35" fmla="*/ 48 h 113"/>
                  <a:gd name="T36" fmla="*/ 1 w 101"/>
                  <a:gd name="T37" fmla="*/ 50 h 113"/>
                  <a:gd name="T38" fmla="*/ 3 w 101"/>
                  <a:gd name="T39" fmla="*/ 57 h 113"/>
                  <a:gd name="T40" fmla="*/ 0 w 101"/>
                  <a:gd name="T41" fmla="*/ 62 h 113"/>
                  <a:gd name="T42" fmla="*/ 5 w 101"/>
                  <a:gd name="T43" fmla="*/ 66 h 113"/>
                  <a:gd name="T44" fmla="*/ 4 w 101"/>
                  <a:gd name="T45" fmla="*/ 72 h 113"/>
                  <a:gd name="T46" fmla="*/ 4 w 101"/>
                  <a:gd name="T47" fmla="*/ 75 h 113"/>
                  <a:gd name="T48" fmla="*/ 7 w 101"/>
                  <a:gd name="T49" fmla="*/ 80 h 113"/>
                  <a:gd name="T50" fmla="*/ 12 w 101"/>
                  <a:gd name="T51" fmla="*/ 86 h 113"/>
                  <a:gd name="T52" fmla="*/ 15 w 101"/>
                  <a:gd name="T53" fmla="*/ 86 h 113"/>
                  <a:gd name="T54" fmla="*/ 23 w 101"/>
                  <a:gd name="T55" fmla="*/ 88 h 113"/>
                  <a:gd name="T56" fmla="*/ 26 w 101"/>
                  <a:gd name="T57" fmla="*/ 91 h 113"/>
                  <a:gd name="T58" fmla="*/ 20 w 101"/>
                  <a:gd name="T59" fmla="*/ 102 h 113"/>
                  <a:gd name="T60" fmla="*/ 20 w 101"/>
                  <a:gd name="T61" fmla="*/ 109 h 113"/>
                  <a:gd name="T62" fmla="*/ 29 w 101"/>
                  <a:gd name="T63" fmla="*/ 109 h 113"/>
                  <a:gd name="T64" fmla="*/ 34 w 101"/>
                  <a:gd name="T65" fmla="*/ 108 h 113"/>
                  <a:gd name="T66" fmla="*/ 43 w 101"/>
                  <a:gd name="T67" fmla="*/ 109 h 113"/>
                  <a:gd name="T68" fmla="*/ 49 w 101"/>
                  <a:gd name="T69" fmla="*/ 112 h 113"/>
                  <a:gd name="T70" fmla="*/ 51 w 101"/>
                  <a:gd name="T71" fmla="*/ 111 h 113"/>
                  <a:gd name="T72" fmla="*/ 51 w 101"/>
                  <a:gd name="T73" fmla="*/ 111 h 113"/>
                  <a:gd name="T74" fmla="*/ 56 w 101"/>
                  <a:gd name="T75" fmla="*/ 109 h 113"/>
                  <a:gd name="T76" fmla="*/ 62 w 101"/>
                  <a:gd name="T77" fmla="*/ 110 h 113"/>
                  <a:gd name="T78" fmla="*/ 69 w 101"/>
                  <a:gd name="T79" fmla="*/ 108 h 113"/>
                  <a:gd name="T80" fmla="*/ 76 w 101"/>
                  <a:gd name="T81" fmla="*/ 108 h 113"/>
                  <a:gd name="T82" fmla="*/ 79 w 101"/>
                  <a:gd name="T83" fmla="*/ 106 h 113"/>
                  <a:gd name="T84" fmla="*/ 78 w 101"/>
                  <a:gd name="T85" fmla="*/ 100 h 113"/>
                  <a:gd name="T86" fmla="*/ 83 w 101"/>
                  <a:gd name="T87" fmla="*/ 97 h 113"/>
                  <a:gd name="T88" fmla="*/ 87 w 101"/>
                  <a:gd name="T89" fmla="*/ 95 h 113"/>
                  <a:gd name="T90" fmla="*/ 88 w 101"/>
                  <a:gd name="T91" fmla="*/ 92 h 113"/>
                  <a:gd name="T92" fmla="*/ 78 w 101"/>
                  <a:gd name="T93" fmla="*/ 85 h 113"/>
                  <a:gd name="T94" fmla="*/ 72 w 101"/>
                  <a:gd name="T95" fmla="*/ 78 h 113"/>
                  <a:gd name="T96" fmla="*/ 74 w 101"/>
                  <a:gd name="T97" fmla="*/ 76 h 113"/>
                  <a:gd name="T98" fmla="*/ 70 w 101"/>
                  <a:gd name="T99" fmla="*/ 72 h 113"/>
                  <a:gd name="T100" fmla="*/ 73 w 101"/>
                  <a:gd name="T101" fmla="*/ 70 h 113"/>
                  <a:gd name="T102" fmla="*/ 79 w 101"/>
                  <a:gd name="T103" fmla="*/ 69 h 113"/>
                  <a:gd name="T104" fmla="*/ 93 w 101"/>
                  <a:gd name="T105" fmla="*/ 62 h 113"/>
                  <a:gd name="T106" fmla="*/ 94 w 101"/>
                  <a:gd name="T107" fmla="*/ 59 h 113"/>
                  <a:gd name="T108" fmla="*/ 100 w 101"/>
                  <a:gd name="T109" fmla="*/ 61 h 113"/>
                  <a:gd name="T110" fmla="*/ 98 w 101"/>
                  <a:gd name="T111" fmla="*/ 52 h 113"/>
                  <a:gd name="T112" fmla="*/ 97 w 101"/>
                  <a:gd name="T113" fmla="*/ 50 h 113"/>
                  <a:gd name="T114" fmla="*/ 98 w 101"/>
                  <a:gd name="T115" fmla="*/ 45 h 113"/>
                  <a:gd name="T116" fmla="*/ 98 w 101"/>
                  <a:gd name="T117" fmla="*/ 42 h 113"/>
                  <a:gd name="T118" fmla="*/ 97 w 101"/>
                  <a:gd name="T119" fmla="*/ 38 h 113"/>
                  <a:gd name="T120" fmla="*/ 94 w 101"/>
                  <a:gd name="T121" fmla="*/ 30 h 113"/>
                  <a:gd name="T122" fmla="*/ 94 w 101"/>
                  <a:gd name="T123" fmla="*/ 25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 h="113">
                    <a:moveTo>
                      <a:pt x="93" y="20"/>
                    </a:moveTo>
                    <a:cubicBezTo>
                      <a:pt x="93" y="20"/>
                      <a:pt x="93" y="20"/>
                      <a:pt x="92" y="20"/>
                    </a:cubicBezTo>
                    <a:cubicBezTo>
                      <a:pt x="90" y="19"/>
                      <a:pt x="89" y="19"/>
                      <a:pt x="88" y="18"/>
                    </a:cubicBezTo>
                    <a:cubicBezTo>
                      <a:pt x="87" y="17"/>
                      <a:pt x="88" y="15"/>
                      <a:pt x="88" y="14"/>
                    </a:cubicBezTo>
                    <a:cubicBezTo>
                      <a:pt x="87" y="13"/>
                      <a:pt x="85" y="14"/>
                      <a:pt x="84" y="13"/>
                    </a:cubicBezTo>
                    <a:cubicBezTo>
                      <a:pt x="82" y="13"/>
                      <a:pt x="81" y="11"/>
                      <a:pt x="81" y="9"/>
                    </a:cubicBezTo>
                    <a:cubicBezTo>
                      <a:pt x="80" y="8"/>
                      <a:pt x="80" y="10"/>
                      <a:pt x="78" y="10"/>
                    </a:cubicBezTo>
                    <a:cubicBezTo>
                      <a:pt x="77" y="11"/>
                      <a:pt x="74" y="9"/>
                      <a:pt x="73" y="9"/>
                    </a:cubicBezTo>
                    <a:cubicBezTo>
                      <a:pt x="72" y="10"/>
                      <a:pt x="71" y="13"/>
                      <a:pt x="70" y="14"/>
                    </a:cubicBezTo>
                    <a:cubicBezTo>
                      <a:pt x="69" y="14"/>
                      <a:pt x="70" y="14"/>
                      <a:pt x="69" y="12"/>
                    </a:cubicBezTo>
                    <a:cubicBezTo>
                      <a:pt x="69" y="11"/>
                      <a:pt x="63" y="15"/>
                      <a:pt x="62" y="16"/>
                    </a:cubicBezTo>
                    <a:cubicBezTo>
                      <a:pt x="60" y="16"/>
                      <a:pt x="59" y="17"/>
                      <a:pt x="56" y="17"/>
                    </a:cubicBezTo>
                    <a:cubicBezTo>
                      <a:pt x="54" y="16"/>
                      <a:pt x="57" y="14"/>
                      <a:pt x="58" y="12"/>
                    </a:cubicBezTo>
                    <a:cubicBezTo>
                      <a:pt x="58" y="11"/>
                      <a:pt x="59" y="10"/>
                      <a:pt x="58" y="10"/>
                    </a:cubicBezTo>
                    <a:cubicBezTo>
                      <a:pt x="57" y="9"/>
                      <a:pt x="56" y="10"/>
                      <a:pt x="55" y="10"/>
                    </a:cubicBezTo>
                    <a:cubicBezTo>
                      <a:pt x="53" y="11"/>
                      <a:pt x="52" y="10"/>
                      <a:pt x="50" y="9"/>
                    </a:cubicBezTo>
                    <a:cubicBezTo>
                      <a:pt x="49" y="9"/>
                      <a:pt x="49" y="10"/>
                      <a:pt x="48" y="10"/>
                    </a:cubicBezTo>
                    <a:cubicBezTo>
                      <a:pt x="48" y="10"/>
                      <a:pt x="48" y="9"/>
                      <a:pt x="48" y="8"/>
                    </a:cubicBezTo>
                    <a:cubicBezTo>
                      <a:pt x="47" y="8"/>
                      <a:pt x="46" y="9"/>
                      <a:pt x="45" y="8"/>
                    </a:cubicBezTo>
                    <a:cubicBezTo>
                      <a:pt x="44" y="8"/>
                      <a:pt x="46" y="7"/>
                      <a:pt x="46" y="6"/>
                    </a:cubicBezTo>
                    <a:cubicBezTo>
                      <a:pt x="47" y="5"/>
                      <a:pt x="46" y="4"/>
                      <a:pt x="45" y="4"/>
                    </a:cubicBezTo>
                    <a:cubicBezTo>
                      <a:pt x="44" y="4"/>
                      <a:pt x="42" y="4"/>
                      <a:pt x="40" y="4"/>
                    </a:cubicBezTo>
                    <a:cubicBezTo>
                      <a:pt x="39" y="4"/>
                      <a:pt x="37" y="3"/>
                      <a:pt x="35" y="3"/>
                    </a:cubicBezTo>
                    <a:cubicBezTo>
                      <a:pt x="34" y="2"/>
                      <a:pt x="33" y="2"/>
                      <a:pt x="32" y="2"/>
                    </a:cubicBezTo>
                    <a:cubicBezTo>
                      <a:pt x="32" y="1"/>
                      <a:pt x="30" y="0"/>
                      <a:pt x="29" y="0"/>
                    </a:cubicBezTo>
                    <a:cubicBezTo>
                      <a:pt x="29" y="0"/>
                      <a:pt x="28" y="0"/>
                      <a:pt x="28" y="1"/>
                    </a:cubicBezTo>
                    <a:cubicBezTo>
                      <a:pt x="27" y="2"/>
                      <a:pt x="26" y="4"/>
                      <a:pt x="27" y="4"/>
                    </a:cubicBezTo>
                    <a:cubicBezTo>
                      <a:pt x="28" y="4"/>
                      <a:pt x="28" y="3"/>
                      <a:pt x="28" y="2"/>
                    </a:cubicBezTo>
                    <a:cubicBezTo>
                      <a:pt x="29" y="2"/>
                      <a:pt x="30" y="2"/>
                      <a:pt x="31" y="3"/>
                    </a:cubicBezTo>
                    <a:cubicBezTo>
                      <a:pt x="32" y="3"/>
                      <a:pt x="34" y="6"/>
                      <a:pt x="35" y="7"/>
                    </a:cubicBezTo>
                    <a:cubicBezTo>
                      <a:pt x="35" y="8"/>
                      <a:pt x="35" y="8"/>
                      <a:pt x="34" y="8"/>
                    </a:cubicBezTo>
                    <a:cubicBezTo>
                      <a:pt x="32" y="9"/>
                      <a:pt x="31" y="10"/>
                      <a:pt x="31" y="10"/>
                    </a:cubicBezTo>
                    <a:cubicBezTo>
                      <a:pt x="30" y="11"/>
                      <a:pt x="32" y="11"/>
                      <a:pt x="33" y="11"/>
                    </a:cubicBezTo>
                    <a:cubicBezTo>
                      <a:pt x="34" y="10"/>
                      <a:pt x="35" y="11"/>
                      <a:pt x="35" y="11"/>
                    </a:cubicBezTo>
                    <a:cubicBezTo>
                      <a:pt x="35" y="11"/>
                      <a:pt x="34" y="12"/>
                      <a:pt x="34" y="13"/>
                    </a:cubicBezTo>
                    <a:cubicBezTo>
                      <a:pt x="34" y="15"/>
                      <a:pt x="34" y="15"/>
                      <a:pt x="35" y="15"/>
                    </a:cubicBezTo>
                    <a:cubicBezTo>
                      <a:pt x="36" y="16"/>
                      <a:pt x="39" y="16"/>
                      <a:pt x="40" y="17"/>
                    </a:cubicBezTo>
                    <a:cubicBezTo>
                      <a:pt x="41" y="18"/>
                      <a:pt x="44" y="22"/>
                      <a:pt x="44" y="22"/>
                    </a:cubicBezTo>
                    <a:cubicBezTo>
                      <a:pt x="44" y="23"/>
                      <a:pt x="42" y="22"/>
                      <a:pt x="41" y="21"/>
                    </a:cubicBezTo>
                    <a:cubicBezTo>
                      <a:pt x="39" y="19"/>
                      <a:pt x="38" y="18"/>
                      <a:pt x="37" y="18"/>
                    </a:cubicBezTo>
                    <a:cubicBezTo>
                      <a:pt x="36" y="18"/>
                      <a:pt x="33" y="18"/>
                      <a:pt x="32" y="17"/>
                    </a:cubicBezTo>
                    <a:cubicBezTo>
                      <a:pt x="31" y="17"/>
                      <a:pt x="31" y="18"/>
                      <a:pt x="31" y="20"/>
                    </a:cubicBezTo>
                    <a:cubicBezTo>
                      <a:pt x="30" y="21"/>
                      <a:pt x="31" y="21"/>
                      <a:pt x="31" y="23"/>
                    </a:cubicBezTo>
                    <a:cubicBezTo>
                      <a:pt x="31" y="24"/>
                      <a:pt x="30" y="25"/>
                      <a:pt x="30" y="26"/>
                    </a:cubicBezTo>
                    <a:cubicBezTo>
                      <a:pt x="29" y="27"/>
                      <a:pt x="29" y="25"/>
                      <a:pt x="29" y="23"/>
                    </a:cubicBezTo>
                    <a:cubicBezTo>
                      <a:pt x="30" y="22"/>
                      <a:pt x="29" y="22"/>
                      <a:pt x="28" y="21"/>
                    </a:cubicBezTo>
                    <a:cubicBezTo>
                      <a:pt x="28" y="21"/>
                      <a:pt x="27" y="22"/>
                      <a:pt x="27" y="23"/>
                    </a:cubicBezTo>
                    <a:cubicBezTo>
                      <a:pt x="27" y="24"/>
                      <a:pt x="27" y="25"/>
                      <a:pt x="26" y="24"/>
                    </a:cubicBezTo>
                    <a:cubicBezTo>
                      <a:pt x="25" y="24"/>
                      <a:pt x="25" y="23"/>
                      <a:pt x="25" y="23"/>
                    </a:cubicBezTo>
                    <a:cubicBezTo>
                      <a:pt x="24" y="22"/>
                      <a:pt x="25" y="22"/>
                      <a:pt x="24" y="21"/>
                    </a:cubicBezTo>
                    <a:cubicBezTo>
                      <a:pt x="23" y="20"/>
                      <a:pt x="22" y="20"/>
                      <a:pt x="20" y="20"/>
                    </a:cubicBezTo>
                    <a:cubicBezTo>
                      <a:pt x="19" y="21"/>
                      <a:pt x="15" y="21"/>
                      <a:pt x="14" y="22"/>
                    </a:cubicBezTo>
                    <a:cubicBezTo>
                      <a:pt x="13" y="22"/>
                      <a:pt x="14" y="23"/>
                      <a:pt x="14" y="24"/>
                    </a:cubicBezTo>
                    <a:cubicBezTo>
                      <a:pt x="14" y="25"/>
                      <a:pt x="15" y="24"/>
                      <a:pt x="16" y="25"/>
                    </a:cubicBezTo>
                    <a:cubicBezTo>
                      <a:pt x="16" y="26"/>
                      <a:pt x="16" y="26"/>
                      <a:pt x="15" y="26"/>
                    </a:cubicBezTo>
                    <a:cubicBezTo>
                      <a:pt x="16" y="27"/>
                      <a:pt x="16" y="28"/>
                      <a:pt x="16" y="28"/>
                    </a:cubicBezTo>
                    <a:cubicBezTo>
                      <a:pt x="16" y="29"/>
                      <a:pt x="16" y="29"/>
                      <a:pt x="16" y="30"/>
                    </a:cubicBezTo>
                    <a:cubicBezTo>
                      <a:pt x="16" y="30"/>
                      <a:pt x="15" y="31"/>
                      <a:pt x="15" y="31"/>
                    </a:cubicBezTo>
                    <a:cubicBezTo>
                      <a:pt x="15" y="31"/>
                      <a:pt x="15" y="32"/>
                      <a:pt x="15" y="33"/>
                    </a:cubicBezTo>
                    <a:cubicBezTo>
                      <a:pt x="15" y="34"/>
                      <a:pt x="15" y="34"/>
                      <a:pt x="14" y="35"/>
                    </a:cubicBezTo>
                    <a:cubicBezTo>
                      <a:pt x="14" y="36"/>
                      <a:pt x="13" y="36"/>
                      <a:pt x="12" y="36"/>
                    </a:cubicBezTo>
                    <a:cubicBezTo>
                      <a:pt x="12" y="36"/>
                      <a:pt x="11" y="36"/>
                      <a:pt x="11" y="37"/>
                    </a:cubicBezTo>
                    <a:cubicBezTo>
                      <a:pt x="11" y="37"/>
                      <a:pt x="11" y="37"/>
                      <a:pt x="11" y="38"/>
                    </a:cubicBezTo>
                    <a:cubicBezTo>
                      <a:pt x="11" y="38"/>
                      <a:pt x="11" y="38"/>
                      <a:pt x="11" y="38"/>
                    </a:cubicBezTo>
                    <a:cubicBezTo>
                      <a:pt x="11" y="38"/>
                      <a:pt x="12" y="39"/>
                      <a:pt x="13" y="39"/>
                    </a:cubicBezTo>
                    <a:cubicBezTo>
                      <a:pt x="13" y="39"/>
                      <a:pt x="14" y="40"/>
                      <a:pt x="15" y="40"/>
                    </a:cubicBezTo>
                    <a:cubicBezTo>
                      <a:pt x="15" y="41"/>
                      <a:pt x="14" y="42"/>
                      <a:pt x="12" y="43"/>
                    </a:cubicBezTo>
                    <a:cubicBezTo>
                      <a:pt x="12" y="44"/>
                      <a:pt x="11" y="44"/>
                      <a:pt x="11" y="45"/>
                    </a:cubicBezTo>
                    <a:cubicBezTo>
                      <a:pt x="11" y="45"/>
                      <a:pt x="11" y="45"/>
                      <a:pt x="11" y="45"/>
                    </a:cubicBezTo>
                    <a:cubicBezTo>
                      <a:pt x="11" y="46"/>
                      <a:pt x="11" y="46"/>
                      <a:pt x="11" y="46"/>
                    </a:cubicBezTo>
                    <a:cubicBezTo>
                      <a:pt x="11" y="47"/>
                      <a:pt x="10" y="47"/>
                      <a:pt x="9" y="47"/>
                    </a:cubicBezTo>
                    <a:cubicBezTo>
                      <a:pt x="8" y="48"/>
                      <a:pt x="7" y="48"/>
                      <a:pt x="6" y="48"/>
                    </a:cubicBezTo>
                    <a:cubicBezTo>
                      <a:pt x="6" y="48"/>
                      <a:pt x="5" y="48"/>
                      <a:pt x="4" y="48"/>
                    </a:cubicBezTo>
                    <a:cubicBezTo>
                      <a:pt x="3" y="48"/>
                      <a:pt x="2" y="47"/>
                      <a:pt x="2" y="48"/>
                    </a:cubicBezTo>
                    <a:cubicBezTo>
                      <a:pt x="2" y="48"/>
                      <a:pt x="2" y="48"/>
                      <a:pt x="2" y="49"/>
                    </a:cubicBezTo>
                    <a:cubicBezTo>
                      <a:pt x="1" y="49"/>
                      <a:pt x="1" y="49"/>
                      <a:pt x="1" y="50"/>
                    </a:cubicBezTo>
                    <a:cubicBezTo>
                      <a:pt x="1" y="50"/>
                      <a:pt x="2" y="50"/>
                      <a:pt x="3" y="51"/>
                    </a:cubicBezTo>
                    <a:cubicBezTo>
                      <a:pt x="3" y="52"/>
                      <a:pt x="5" y="52"/>
                      <a:pt x="5" y="54"/>
                    </a:cubicBezTo>
                    <a:cubicBezTo>
                      <a:pt x="5" y="55"/>
                      <a:pt x="4" y="56"/>
                      <a:pt x="4" y="57"/>
                    </a:cubicBezTo>
                    <a:cubicBezTo>
                      <a:pt x="4" y="57"/>
                      <a:pt x="3" y="57"/>
                      <a:pt x="3" y="57"/>
                    </a:cubicBezTo>
                    <a:cubicBezTo>
                      <a:pt x="3" y="58"/>
                      <a:pt x="2" y="58"/>
                      <a:pt x="2" y="59"/>
                    </a:cubicBezTo>
                    <a:cubicBezTo>
                      <a:pt x="1" y="59"/>
                      <a:pt x="1" y="59"/>
                      <a:pt x="1" y="59"/>
                    </a:cubicBezTo>
                    <a:cubicBezTo>
                      <a:pt x="1" y="60"/>
                      <a:pt x="1" y="60"/>
                      <a:pt x="1" y="61"/>
                    </a:cubicBezTo>
                    <a:cubicBezTo>
                      <a:pt x="1" y="61"/>
                      <a:pt x="0" y="62"/>
                      <a:pt x="0" y="62"/>
                    </a:cubicBezTo>
                    <a:cubicBezTo>
                      <a:pt x="1" y="62"/>
                      <a:pt x="1" y="63"/>
                      <a:pt x="2" y="63"/>
                    </a:cubicBezTo>
                    <a:cubicBezTo>
                      <a:pt x="3" y="64"/>
                      <a:pt x="5" y="64"/>
                      <a:pt x="5" y="65"/>
                    </a:cubicBezTo>
                    <a:cubicBezTo>
                      <a:pt x="5" y="65"/>
                      <a:pt x="5" y="65"/>
                      <a:pt x="5" y="65"/>
                    </a:cubicBezTo>
                    <a:cubicBezTo>
                      <a:pt x="5" y="65"/>
                      <a:pt x="5" y="65"/>
                      <a:pt x="5" y="66"/>
                    </a:cubicBezTo>
                    <a:cubicBezTo>
                      <a:pt x="6" y="67"/>
                      <a:pt x="7" y="69"/>
                      <a:pt x="7" y="70"/>
                    </a:cubicBezTo>
                    <a:cubicBezTo>
                      <a:pt x="7" y="70"/>
                      <a:pt x="6" y="71"/>
                      <a:pt x="6" y="71"/>
                    </a:cubicBezTo>
                    <a:cubicBezTo>
                      <a:pt x="6" y="71"/>
                      <a:pt x="6" y="71"/>
                      <a:pt x="6" y="71"/>
                    </a:cubicBezTo>
                    <a:cubicBezTo>
                      <a:pt x="5" y="72"/>
                      <a:pt x="5" y="72"/>
                      <a:pt x="4" y="72"/>
                    </a:cubicBezTo>
                    <a:cubicBezTo>
                      <a:pt x="4" y="72"/>
                      <a:pt x="4" y="72"/>
                      <a:pt x="4" y="72"/>
                    </a:cubicBezTo>
                    <a:cubicBezTo>
                      <a:pt x="4" y="72"/>
                      <a:pt x="4" y="72"/>
                      <a:pt x="4" y="72"/>
                    </a:cubicBezTo>
                    <a:cubicBezTo>
                      <a:pt x="4" y="73"/>
                      <a:pt x="4" y="74"/>
                      <a:pt x="4" y="75"/>
                    </a:cubicBezTo>
                    <a:cubicBezTo>
                      <a:pt x="4" y="75"/>
                      <a:pt x="4" y="75"/>
                      <a:pt x="4" y="75"/>
                    </a:cubicBezTo>
                    <a:cubicBezTo>
                      <a:pt x="5" y="75"/>
                      <a:pt x="5" y="76"/>
                      <a:pt x="6" y="76"/>
                    </a:cubicBezTo>
                    <a:cubicBezTo>
                      <a:pt x="6" y="76"/>
                      <a:pt x="7" y="76"/>
                      <a:pt x="8" y="77"/>
                    </a:cubicBezTo>
                    <a:cubicBezTo>
                      <a:pt x="9" y="78"/>
                      <a:pt x="8" y="79"/>
                      <a:pt x="8" y="79"/>
                    </a:cubicBezTo>
                    <a:cubicBezTo>
                      <a:pt x="8" y="80"/>
                      <a:pt x="8" y="80"/>
                      <a:pt x="7" y="80"/>
                    </a:cubicBezTo>
                    <a:cubicBezTo>
                      <a:pt x="7" y="81"/>
                      <a:pt x="7" y="82"/>
                      <a:pt x="6" y="82"/>
                    </a:cubicBezTo>
                    <a:cubicBezTo>
                      <a:pt x="7" y="83"/>
                      <a:pt x="8" y="83"/>
                      <a:pt x="9" y="84"/>
                    </a:cubicBezTo>
                    <a:cubicBezTo>
                      <a:pt x="9" y="84"/>
                      <a:pt x="10" y="84"/>
                      <a:pt x="10" y="85"/>
                    </a:cubicBezTo>
                    <a:cubicBezTo>
                      <a:pt x="10" y="85"/>
                      <a:pt x="11" y="86"/>
                      <a:pt x="12" y="86"/>
                    </a:cubicBezTo>
                    <a:cubicBezTo>
                      <a:pt x="12" y="86"/>
                      <a:pt x="12" y="86"/>
                      <a:pt x="12" y="86"/>
                    </a:cubicBezTo>
                    <a:cubicBezTo>
                      <a:pt x="12" y="86"/>
                      <a:pt x="12" y="86"/>
                      <a:pt x="12" y="86"/>
                    </a:cubicBezTo>
                    <a:cubicBezTo>
                      <a:pt x="14" y="86"/>
                      <a:pt x="14" y="87"/>
                      <a:pt x="15" y="86"/>
                    </a:cubicBezTo>
                    <a:cubicBezTo>
                      <a:pt x="15" y="86"/>
                      <a:pt x="15" y="86"/>
                      <a:pt x="15" y="86"/>
                    </a:cubicBezTo>
                    <a:cubicBezTo>
                      <a:pt x="16" y="85"/>
                      <a:pt x="17" y="85"/>
                      <a:pt x="18" y="86"/>
                    </a:cubicBezTo>
                    <a:cubicBezTo>
                      <a:pt x="18" y="86"/>
                      <a:pt x="18" y="86"/>
                      <a:pt x="19" y="86"/>
                    </a:cubicBezTo>
                    <a:cubicBezTo>
                      <a:pt x="19" y="87"/>
                      <a:pt x="20" y="88"/>
                      <a:pt x="21" y="88"/>
                    </a:cubicBezTo>
                    <a:cubicBezTo>
                      <a:pt x="22" y="88"/>
                      <a:pt x="22" y="88"/>
                      <a:pt x="23" y="88"/>
                    </a:cubicBezTo>
                    <a:cubicBezTo>
                      <a:pt x="24" y="88"/>
                      <a:pt x="25" y="87"/>
                      <a:pt x="26" y="88"/>
                    </a:cubicBezTo>
                    <a:cubicBezTo>
                      <a:pt x="26" y="88"/>
                      <a:pt x="26" y="89"/>
                      <a:pt x="27" y="89"/>
                    </a:cubicBezTo>
                    <a:cubicBezTo>
                      <a:pt x="27" y="90"/>
                      <a:pt x="27" y="90"/>
                      <a:pt x="26" y="91"/>
                    </a:cubicBezTo>
                    <a:cubicBezTo>
                      <a:pt x="26" y="91"/>
                      <a:pt x="26" y="91"/>
                      <a:pt x="26" y="91"/>
                    </a:cubicBezTo>
                    <a:cubicBezTo>
                      <a:pt x="26" y="91"/>
                      <a:pt x="26" y="91"/>
                      <a:pt x="26" y="91"/>
                    </a:cubicBezTo>
                    <a:cubicBezTo>
                      <a:pt x="25" y="92"/>
                      <a:pt x="22" y="95"/>
                      <a:pt x="22" y="97"/>
                    </a:cubicBezTo>
                    <a:cubicBezTo>
                      <a:pt x="22" y="97"/>
                      <a:pt x="22" y="98"/>
                      <a:pt x="21" y="99"/>
                    </a:cubicBezTo>
                    <a:cubicBezTo>
                      <a:pt x="21" y="100"/>
                      <a:pt x="21" y="101"/>
                      <a:pt x="20" y="102"/>
                    </a:cubicBezTo>
                    <a:cubicBezTo>
                      <a:pt x="20" y="102"/>
                      <a:pt x="20" y="102"/>
                      <a:pt x="20" y="102"/>
                    </a:cubicBezTo>
                    <a:cubicBezTo>
                      <a:pt x="20" y="102"/>
                      <a:pt x="20" y="103"/>
                      <a:pt x="20" y="104"/>
                    </a:cubicBezTo>
                    <a:cubicBezTo>
                      <a:pt x="19" y="105"/>
                      <a:pt x="19" y="106"/>
                      <a:pt x="20" y="106"/>
                    </a:cubicBezTo>
                    <a:cubicBezTo>
                      <a:pt x="20" y="107"/>
                      <a:pt x="20" y="108"/>
                      <a:pt x="20" y="109"/>
                    </a:cubicBezTo>
                    <a:cubicBezTo>
                      <a:pt x="21" y="109"/>
                      <a:pt x="22" y="109"/>
                      <a:pt x="23" y="108"/>
                    </a:cubicBezTo>
                    <a:cubicBezTo>
                      <a:pt x="24" y="108"/>
                      <a:pt x="25" y="108"/>
                      <a:pt x="25" y="108"/>
                    </a:cubicBezTo>
                    <a:cubicBezTo>
                      <a:pt x="26" y="108"/>
                      <a:pt x="26" y="108"/>
                      <a:pt x="27" y="108"/>
                    </a:cubicBezTo>
                    <a:cubicBezTo>
                      <a:pt x="28" y="109"/>
                      <a:pt x="29" y="109"/>
                      <a:pt x="29" y="109"/>
                    </a:cubicBezTo>
                    <a:cubicBezTo>
                      <a:pt x="29" y="109"/>
                      <a:pt x="29" y="108"/>
                      <a:pt x="29" y="107"/>
                    </a:cubicBezTo>
                    <a:cubicBezTo>
                      <a:pt x="30" y="107"/>
                      <a:pt x="30" y="106"/>
                      <a:pt x="31" y="106"/>
                    </a:cubicBezTo>
                    <a:cubicBezTo>
                      <a:pt x="31" y="106"/>
                      <a:pt x="32" y="106"/>
                      <a:pt x="33" y="107"/>
                    </a:cubicBezTo>
                    <a:cubicBezTo>
                      <a:pt x="33" y="107"/>
                      <a:pt x="34" y="107"/>
                      <a:pt x="34" y="108"/>
                    </a:cubicBezTo>
                    <a:cubicBezTo>
                      <a:pt x="34" y="108"/>
                      <a:pt x="34" y="108"/>
                      <a:pt x="34" y="108"/>
                    </a:cubicBezTo>
                    <a:cubicBezTo>
                      <a:pt x="34" y="108"/>
                      <a:pt x="35" y="108"/>
                      <a:pt x="35" y="108"/>
                    </a:cubicBezTo>
                    <a:cubicBezTo>
                      <a:pt x="36" y="107"/>
                      <a:pt x="37" y="107"/>
                      <a:pt x="38" y="107"/>
                    </a:cubicBezTo>
                    <a:cubicBezTo>
                      <a:pt x="39" y="107"/>
                      <a:pt x="42" y="108"/>
                      <a:pt x="43" y="109"/>
                    </a:cubicBezTo>
                    <a:cubicBezTo>
                      <a:pt x="43" y="109"/>
                      <a:pt x="44" y="109"/>
                      <a:pt x="44" y="109"/>
                    </a:cubicBezTo>
                    <a:cubicBezTo>
                      <a:pt x="44" y="109"/>
                      <a:pt x="45" y="109"/>
                      <a:pt x="46" y="110"/>
                    </a:cubicBezTo>
                    <a:cubicBezTo>
                      <a:pt x="47" y="110"/>
                      <a:pt x="48" y="110"/>
                      <a:pt x="48" y="110"/>
                    </a:cubicBezTo>
                    <a:cubicBezTo>
                      <a:pt x="49" y="110"/>
                      <a:pt x="49" y="111"/>
                      <a:pt x="49" y="112"/>
                    </a:cubicBezTo>
                    <a:cubicBezTo>
                      <a:pt x="49" y="112"/>
                      <a:pt x="49" y="112"/>
                      <a:pt x="49" y="113"/>
                    </a:cubicBezTo>
                    <a:cubicBezTo>
                      <a:pt x="49" y="113"/>
                      <a:pt x="49" y="112"/>
                      <a:pt x="50" y="112"/>
                    </a:cubicBezTo>
                    <a:cubicBezTo>
                      <a:pt x="50" y="112"/>
                      <a:pt x="51" y="112"/>
                      <a:pt x="51" y="111"/>
                    </a:cubicBezTo>
                    <a:cubicBezTo>
                      <a:pt x="51" y="111"/>
                      <a:pt x="51" y="111"/>
                      <a:pt x="51" y="111"/>
                    </a:cubicBezTo>
                    <a:cubicBezTo>
                      <a:pt x="51" y="111"/>
                      <a:pt x="51" y="112"/>
                      <a:pt x="51" y="112"/>
                    </a:cubicBezTo>
                    <a:cubicBezTo>
                      <a:pt x="51" y="112"/>
                      <a:pt x="51" y="112"/>
                      <a:pt x="51" y="112"/>
                    </a:cubicBezTo>
                    <a:cubicBezTo>
                      <a:pt x="51" y="111"/>
                      <a:pt x="51" y="111"/>
                      <a:pt x="51" y="111"/>
                    </a:cubicBezTo>
                    <a:cubicBezTo>
                      <a:pt x="51" y="111"/>
                      <a:pt x="51" y="111"/>
                      <a:pt x="51" y="111"/>
                    </a:cubicBezTo>
                    <a:cubicBezTo>
                      <a:pt x="51" y="111"/>
                      <a:pt x="51" y="110"/>
                      <a:pt x="51" y="109"/>
                    </a:cubicBezTo>
                    <a:cubicBezTo>
                      <a:pt x="51" y="109"/>
                      <a:pt x="51" y="109"/>
                      <a:pt x="51" y="109"/>
                    </a:cubicBezTo>
                    <a:cubicBezTo>
                      <a:pt x="51" y="108"/>
                      <a:pt x="54" y="109"/>
                      <a:pt x="55" y="109"/>
                    </a:cubicBezTo>
                    <a:cubicBezTo>
                      <a:pt x="55" y="109"/>
                      <a:pt x="55" y="109"/>
                      <a:pt x="56" y="109"/>
                    </a:cubicBezTo>
                    <a:cubicBezTo>
                      <a:pt x="56" y="109"/>
                      <a:pt x="56" y="109"/>
                      <a:pt x="56" y="109"/>
                    </a:cubicBezTo>
                    <a:cubicBezTo>
                      <a:pt x="56" y="109"/>
                      <a:pt x="57" y="110"/>
                      <a:pt x="57" y="111"/>
                    </a:cubicBezTo>
                    <a:cubicBezTo>
                      <a:pt x="58" y="111"/>
                      <a:pt x="60" y="111"/>
                      <a:pt x="61" y="111"/>
                    </a:cubicBezTo>
                    <a:cubicBezTo>
                      <a:pt x="61" y="111"/>
                      <a:pt x="62" y="110"/>
                      <a:pt x="62" y="110"/>
                    </a:cubicBezTo>
                    <a:cubicBezTo>
                      <a:pt x="63" y="109"/>
                      <a:pt x="63" y="109"/>
                      <a:pt x="64" y="108"/>
                    </a:cubicBezTo>
                    <a:cubicBezTo>
                      <a:pt x="65" y="108"/>
                      <a:pt x="66" y="108"/>
                      <a:pt x="67" y="108"/>
                    </a:cubicBezTo>
                    <a:cubicBezTo>
                      <a:pt x="67" y="108"/>
                      <a:pt x="68" y="108"/>
                      <a:pt x="69" y="108"/>
                    </a:cubicBezTo>
                    <a:cubicBezTo>
                      <a:pt x="69" y="108"/>
                      <a:pt x="69" y="108"/>
                      <a:pt x="69" y="108"/>
                    </a:cubicBezTo>
                    <a:cubicBezTo>
                      <a:pt x="71" y="108"/>
                      <a:pt x="72" y="107"/>
                      <a:pt x="73" y="108"/>
                    </a:cubicBezTo>
                    <a:cubicBezTo>
                      <a:pt x="73" y="108"/>
                      <a:pt x="73" y="108"/>
                      <a:pt x="73" y="108"/>
                    </a:cubicBezTo>
                    <a:cubicBezTo>
                      <a:pt x="73" y="108"/>
                      <a:pt x="74" y="108"/>
                      <a:pt x="74" y="108"/>
                    </a:cubicBezTo>
                    <a:cubicBezTo>
                      <a:pt x="75" y="108"/>
                      <a:pt x="76" y="108"/>
                      <a:pt x="76" y="108"/>
                    </a:cubicBezTo>
                    <a:cubicBezTo>
                      <a:pt x="77" y="108"/>
                      <a:pt x="78" y="109"/>
                      <a:pt x="79" y="109"/>
                    </a:cubicBezTo>
                    <a:cubicBezTo>
                      <a:pt x="79" y="110"/>
                      <a:pt x="79" y="110"/>
                      <a:pt x="80" y="110"/>
                    </a:cubicBezTo>
                    <a:cubicBezTo>
                      <a:pt x="80" y="110"/>
                      <a:pt x="79" y="109"/>
                      <a:pt x="79" y="108"/>
                    </a:cubicBezTo>
                    <a:cubicBezTo>
                      <a:pt x="79" y="107"/>
                      <a:pt x="79" y="106"/>
                      <a:pt x="79" y="106"/>
                    </a:cubicBezTo>
                    <a:cubicBezTo>
                      <a:pt x="79" y="106"/>
                      <a:pt x="79" y="105"/>
                      <a:pt x="78" y="104"/>
                    </a:cubicBezTo>
                    <a:cubicBezTo>
                      <a:pt x="77" y="103"/>
                      <a:pt x="77" y="103"/>
                      <a:pt x="77" y="102"/>
                    </a:cubicBezTo>
                    <a:cubicBezTo>
                      <a:pt x="76" y="101"/>
                      <a:pt x="77" y="100"/>
                      <a:pt x="78" y="100"/>
                    </a:cubicBezTo>
                    <a:cubicBezTo>
                      <a:pt x="78" y="100"/>
                      <a:pt x="78" y="100"/>
                      <a:pt x="78" y="100"/>
                    </a:cubicBezTo>
                    <a:cubicBezTo>
                      <a:pt x="79" y="100"/>
                      <a:pt x="79" y="100"/>
                      <a:pt x="79" y="100"/>
                    </a:cubicBezTo>
                    <a:cubicBezTo>
                      <a:pt x="79" y="100"/>
                      <a:pt x="80" y="99"/>
                      <a:pt x="80" y="99"/>
                    </a:cubicBezTo>
                    <a:cubicBezTo>
                      <a:pt x="81" y="99"/>
                      <a:pt x="82" y="99"/>
                      <a:pt x="83" y="98"/>
                    </a:cubicBezTo>
                    <a:cubicBezTo>
                      <a:pt x="83" y="98"/>
                      <a:pt x="83" y="97"/>
                      <a:pt x="83" y="97"/>
                    </a:cubicBezTo>
                    <a:cubicBezTo>
                      <a:pt x="83" y="97"/>
                      <a:pt x="83" y="97"/>
                      <a:pt x="83" y="97"/>
                    </a:cubicBezTo>
                    <a:cubicBezTo>
                      <a:pt x="83" y="96"/>
                      <a:pt x="84" y="96"/>
                      <a:pt x="84" y="96"/>
                    </a:cubicBezTo>
                    <a:cubicBezTo>
                      <a:pt x="84" y="95"/>
                      <a:pt x="85" y="95"/>
                      <a:pt x="86" y="95"/>
                    </a:cubicBezTo>
                    <a:cubicBezTo>
                      <a:pt x="87" y="95"/>
                      <a:pt x="87" y="95"/>
                      <a:pt x="87" y="95"/>
                    </a:cubicBezTo>
                    <a:cubicBezTo>
                      <a:pt x="87" y="95"/>
                      <a:pt x="87" y="95"/>
                      <a:pt x="87" y="95"/>
                    </a:cubicBezTo>
                    <a:cubicBezTo>
                      <a:pt x="87" y="95"/>
                      <a:pt x="88" y="94"/>
                      <a:pt x="88" y="93"/>
                    </a:cubicBezTo>
                    <a:cubicBezTo>
                      <a:pt x="88" y="93"/>
                      <a:pt x="88" y="93"/>
                      <a:pt x="88" y="93"/>
                    </a:cubicBezTo>
                    <a:cubicBezTo>
                      <a:pt x="88" y="92"/>
                      <a:pt x="88" y="92"/>
                      <a:pt x="88" y="92"/>
                    </a:cubicBezTo>
                    <a:cubicBezTo>
                      <a:pt x="87" y="92"/>
                      <a:pt x="86" y="90"/>
                      <a:pt x="85" y="90"/>
                    </a:cubicBezTo>
                    <a:cubicBezTo>
                      <a:pt x="85" y="90"/>
                      <a:pt x="84" y="90"/>
                      <a:pt x="84" y="90"/>
                    </a:cubicBezTo>
                    <a:cubicBezTo>
                      <a:pt x="84" y="90"/>
                      <a:pt x="83" y="90"/>
                      <a:pt x="82" y="89"/>
                    </a:cubicBezTo>
                    <a:cubicBezTo>
                      <a:pt x="82" y="89"/>
                      <a:pt x="80" y="87"/>
                      <a:pt x="78" y="85"/>
                    </a:cubicBezTo>
                    <a:cubicBezTo>
                      <a:pt x="77" y="84"/>
                      <a:pt x="76" y="83"/>
                      <a:pt x="75" y="82"/>
                    </a:cubicBezTo>
                    <a:cubicBezTo>
                      <a:pt x="75" y="82"/>
                      <a:pt x="75" y="82"/>
                      <a:pt x="75" y="82"/>
                    </a:cubicBezTo>
                    <a:cubicBezTo>
                      <a:pt x="74" y="82"/>
                      <a:pt x="73" y="81"/>
                      <a:pt x="73" y="80"/>
                    </a:cubicBezTo>
                    <a:cubicBezTo>
                      <a:pt x="72" y="79"/>
                      <a:pt x="72" y="78"/>
                      <a:pt x="72" y="78"/>
                    </a:cubicBezTo>
                    <a:cubicBezTo>
                      <a:pt x="72" y="78"/>
                      <a:pt x="72" y="78"/>
                      <a:pt x="72" y="78"/>
                    </a:cubicBezTo>
                    <a:cubicBezTo>
                      <a:pt x="73" y="77"/>
                      <a:pt x="73" y="77"/>
                      <a:pt x="73" y="77"/>
                    </a:cubicBezTo>
                    <a:cubicBezTo>
                      <a:pt x="73" y="77"/>
                      <a:pt x="74" y="77"/>
                      <a:pt x="74" y="76"/>
                    </a:cubicBezTo>
                    <a:cubicBezTo>
                      <a:pt x="74" y="76"/>
                      <a:pt x="74" y="76"/>
                      <a:pt x="74" y="76"/>
                    </a:cubicBezTo>
                    <a:cubicBezTo>
                      <a:pt x="74" y="76"/>
                      <a:pt x="74" y="76"/>
                      <a:pt x="73" y="76"/>
                    </a:cubicBezTo>
                    <a:cubicBezTo>
                      <a:pt x="73" y="76"/>
                      <a:pt x="73" y="75"/>
                      <a:pt x="72" y="75"/>
                    </a:cubicBezTo>
                    <a:cubicBezTo>
                      <a:pt x="71" y="75"/>
                      <a:pt x="70" y="74"/>
                      <a:pt x="70" y="73"/>
                    </a:cubicBezTo>
                    <a:cubicBezTo>
                      <a:pt x="70" y="73"/>
                      <a:pt x="70" y="73"/>
                      <a:pt x="70" y="72"/>
                    </a:cubicBezTo>
                    <a:cubicBezTo>
                      <a:pt x="69" y="72"/>
                      <a:pt x="69" y="71"/>
                      <a:pt x="69" y="70"/>
                    </a:cubicBezTo>
                    <a:cubicBezTo>
                      <a:pt x="69" y="70"/>
                      <a:pt x="69" y="70"/>
                      <a:pt x="69" y="70"/>
                    </a:cubicBezTo>
                    <a:cubicBezTo>
                      <a:pt x="70" y="69"/>
                      <a:pt x="71" y="70"/>
                      <a:pt x="71" y="70"/>
                    </a:cubicBezTo>
                    <a:cubicBezTo>
                      <a:pt x="72" y="70"/>
                      <a:pt x="72" y="70"/>
                      <a:pt x="73" y="70"/>
                    </a:cubicBezTo>
                    <a:cubicBezTo>
                      <a:pt x="73" y="70"/>
                      <a:pt x="73" y="70"/>
                      <a:pt x="73" y="70"/>
                    </a:cubicBezTo>
                    <a:cubicBezTo>
                      <a:pt x="74" y="69"/>
                      <a:pt x="75" y="68"/>
                      <a:pt x="76" y="68"/>
                    </a:cubicBezTo>
                    <a:cubicBezTo>
                      <a:pt x="76" y="68"/>
                      <a:pt x="77" y="68"/>
                      <a:pt x="77" y="68"/>
                    </a:cubicBezTo>
                    <a:cubicBezTo>
                      <a:pt x="78" y="69"/>
                      <a:pt x="79" y="69"/>
                      <a:pt x="79" y="69"/>
                    </a:cubicBezTo>
                    <a:cubicBezTo>
                      <a:pt x="80" y="68"/>
                      <a:pt x="81" y="67"/>
                      <a:pt x="82" y="67"/>
                    </a:cubicBezTo>
                    <a:cubicBezTo>
                      <a:pt x="83" y="66"/>
                      <a:pt x="84" y="65"/>
                      <a:pt x="85" y="64"/>
                    </a:cubicBezTo>
                    <a:cubicBezTo>
                      <a:pt x="86" y="64"/>
                      <a:pt x="88" y="64"/>
                      <a:pt x="89" y="63"/>
                    </a:cubicBezTo>
                    <a:cubicBezTo>
                      <a:pt x="91" y="63"/>
                      <a:pt x="93" y="62"/>
                      <a:pt x="93" y="62"/>
                    </a:cubicBezTo>
                    <a:cubicBezTo>
                      <a:pt x="93" y="62"/>
                      <a:pt x="93" y="62"/>
                      <a:pt x="93" y="62"/>
                    </a:cubicBezTo>
                    <a:cubicBezTo>
                      <a:pt x="93" y="62"/>
                      <a:pt x="93" y="62"/>
                      <a:pt x="93" y="62"/>
                    </a:cubicBezTo>
                    <a:cubicBezTo>
                      <a:pt x="93" y="62"/>
                      <a:pt x="93" y="62"/>
                      <a:pt x="93" y="62"/>
                    </a:cubicBezTo>
                    <a:cubicBezTo>
                      <a:pt x="93" y="60"/>
                      <a:pt x="93" y="59"/>
                      <a:pt x="94" y="59"/>
                    </a:cubicBezTo>
                    <a:cubicBezTo>
                      <a:pt x="95" y="59"/>
                      <a:pt x="96" y="60"/>
                      <a:pt x="97" y="60"/>
                    </a:cubicBezTo>
                    <a:cubicBezTo>
                      <a:pt x="98" y="61"/>
                      <a:pt x="99" y="61"/>
                      <a:pt x="99" y="61"/>
                    </a:cubicBezTo>
                    <a:cubicBezTo>
                      <a:pt x="99" y="61"/>
                      <a:pt x="99" y="61"/>
                      <a:pt x="99" y="61"/>
                    </a:cubicBezTo>
                    <a:cubicBezTo>
                      <a:pt x="100" y="61"/>
                      <a:pt x="100" y="61"/>
                      <a:pt x="100" y="61"/>
                    </a:cubicBezTo>
                    <a:cubicBezTo>
                      <a:pt x="100" y="60"/>
                      <a:pt x="101" y="58"/>
                      <a:pt x="101" y="56"/>
                    </a:cubicBezTo>
                    <a:cubicBezTo>
                      <a:pt x="101" y="56"/>
                      <a:pt x="101" y="55"/>
                      <a:pt x="101" y="55"/>
                    </a:cubicBezTo>
                    <a:cubicBezTo>
                      <a:pt x="101" y="54"/>
                      <a:pt x="101" y="54"/>
                      <a:pt x="100" y="54"/>
                    </a:cubicBezTo>
                    <a:cubicBezTo>
                      <a:pt x="99" y="54"/>
                      <a:pt x="98" y="53"/>
                      <a:pt x="98" y="52"/>
                    </a:cubicBezTo>
                    <a:cubicBezTo>
                      <a:pt x="98" y="52"/>
                      <a:pt x="98" y="51"/>
                      <a:pt x="98" y="51"/>
                    </a:cubicBezTo>
                    <a:cubicBezTo>
                      <a:pt x="98" y="50"/>
                      <a:pt x="98" y="50"/>
                      <a:pt x="98" y="50"/>
                    </a:cubicBezTo>
                    <a:cubicBezTo>
                      <a:pt x="98" y="50"/>
                      <a:pt x="98" y="50"/>
                      <a:pt x="98" y="50"/>
                    </a:cubicBezTo>
                    <a:cubicBezTo>
                      <a:pt x="98" y="50"/>
                      <a:pt x="97" y="50"/>
                      <a:pt x="97" y="50"/>
                    </a:cubicBezTo>
                    <a:cubicBezTo>
                      <a:pt x="97" y="50"/>
                      <a:pt x="97" y="50"/>
                      <a:pt x="97" y="50"/>
                    </a:cubicBezTo>
                    <a:cubicBezTo>
                      <a:pt x="97" y="50"/>
                      <a:pt x="96" y="49"/>
                      <a:pt x="97" y="48"/>
                    </a:cubicBezTo>
                    <a:cubicBezTo>
                      <a:pt x="97" y="47"/>
                      <a:pt x="97" y="47"/>
                      <a:pt x="97" y="46"/>
                    </a:cubicBezTo>
                    <a:cubicBezTo>
                      <a:pt x="97" y="46"/>
                      <a:pt x="98" y="45"/>
                      <a:pt x="98" y="45"/>
                    </a:cubicBezTo>
                    <a:cubicBezTo>
                      <a:pt x="98" y="45"/>
                      <a:pt x="98" y="45"/>
                      <a:pt x="98" y="45"/>
                    </a:cubicBezTo>
                    <a:cubicBezTo>
                      <a:pt x="98" y="45"/>
                      <a:pt x="98" y="45"/>
                      <a:pt x="98" y="45"/>
                    </a:cubicBezTo>
                    <a:cubicBezTo>
                      <a:pt x="98" y="45"/>
                      <a:pt x="98" y="45"/>
                      <a:pt x="98" y="45"/>
                    </a:cubicBezTo>
                    <a:cubicBezTo>
                      <a:pt x="98" y="44"/>
                      <a:pt x="98" y="43"/>
                      <a:pt x="98" y="42"/>
                    </a:cubicBezTo>
                    <a:cubicBezTo>
                      <a:pt x="98" y="42"/>
                      <a:pt x="97" y="42"/>
                      <a:pt x="97" y="41"/>
                    </a:cubicBezTo>
                    <a:cubicBezTo>
                      <a:pt x="97" y="41"/>
                      <a:pt x="96" y="40"/>
                      <a:pt x="96" y="39"/>
                    </a:cubicBezTo>
                    <a:cubicBezTo>
                      <a:pt x="97" y="39"/>
                      <a:pt x="97" y="38"/>
                      <a:pt x="97" y="38"/>
                    </a:cubicBezTo>
                    <a:cubicBezTo>
                      <a:pt x="97" y="38"/>
                      <a:pt x="97" y="38"/>
                      <a:pt x="97" y="38"/>
                    </a:cubicBezTo>
                    <a:cubicBezTo>
                      <a:pt x="97" y="37"/>
                      <a:pt x="97" y="37"/>
                      <a:pt x="97" y="37"/>
                    </a:cubicBezTo>
                    <a:cubicBezTo>
                      <a:pt x="97" y="37"/>
                      <a:pt x="97" y="37"/>
                      <a:pt x="97" y="36"/>
                    </a:cubicBezTo>
                    <a:cubicBezTo>
                      <a:pt x="95" y="35"/>
                      <a:pt x="92" y="33"/>
                      <a:pt x="92" y="32"/>
                    </a:cubicBezTo>
                    <a:cubicBezTo>
                      <a:pt x="93" y="32"/>
                      <a:pt x="93" y="31"/>
                      <a:pt x="94" y="30"/>
                    </a:cubicBezTo>
                    <a:cubicBezTo>
                      <a:pt x="94" y="30"/>
                      <a:pt x="95" y="30"/>
                      <a:pt x="95" y="29"/>
                    </a:cubicBezTo>
                    <a:cubicBezTo>
                      <a:pt x="95" y="29"/>
                      <a:pt x="95" y="29"/>
                      <a:pt x="95" y="29"/>
                    </a:cubicBezTo>
                    <a:cubicBezTo>
                      <a:pt x="95" y="29"/>
                      <a:pt x="95" y="29"/>
                      <a:pt x="95" y="28"/>
                    </a:cubicBezTo>
                    <a:cubicBezTo>
                      <a:pt x="94" y="27"/>
                      <a:pt x="94" y="25"/>
                      <a:pt x="94" y="25"/>
                    </a:cubicBezTo>
                    <a:cubicBezTo>
                      <a:pt x="94" y="25"/>
                      <a:pt x="93" y="22"/>
                      <a:pt x="93" y="2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20" name="Freeform 438">
                <a:extLst>
                  <a:ext uri="{FF2B5EF4-FFF2-40B4-BE49-F238E27FC236}">
                    <a16:creationId xmlns:a16="http://schemas.microsoft.com/office/drawing/2014/main" id="{CA684C38-BF1E-E048-AFC4-CD50CCEDD362}"/>
                  </a:ext>
                </a:extLst>
              </p:cNvPr>
              <p:cNvSpPr>
                <a:spLocks/>
              </p:cNvSpPr>
              <p:nvPr/>
            </p:nvSpPr>
            <p:spPr bwMode="auto">
              <a:xfrm>
                <a:off x="4373562" y="2570163"/>
                <a:ext cx="79375" cy="77788"/>
              </a:xfrm>
              <a:custGeom>
                <a:avLst/>
                <a:gdLst>
                  <a:gd name="T0" fmla="*/ 32 w 35"/>
                  <a:gd name="T1" fmla="*/ 2 h 34"/>
                  <a:gd name="T2" fmla="*/ 25 w 35"/>
                  <a:gd name="T3" fmla="*/ 0 h 34"/>
                  <a:gd name="T4" fmla="*/ 16 w 35"/>
                  <a:gd name="T5" fmla="*/ 4 h 34"/>
                  <a:gd name="T6" fmla="*/ 15 w 35"/>
                  <a:gd name="T7" fmla="*/ 6 h 34"/>
                  <a:gd name="T8" fmla="*/ 17 w 35"/>
                  <a:gd name="T9" fmla="*/ 8 h 34"/>
                  <a:gd name="T10" fmla="*/ 19 w 35"/>
                  <a:gd name="T11" fmla="*/ 12 h 34"/>
                  <a:gd name="T12" fmla="*/ 20 w 35"/>
                  <a:gd name="T13" fmla="*/ 15 h 34"/>
                  <a:gd name="T14" fmla="*/ 16 w 35"/>
                  <a:gd name="T15" fmla="*/ 18 h 34"/>
                  <a:gd name="T16" fmla="*/ 11 w 35"/>
                  <a:gd name="T17" fmla="*/ 17 h 34"/>
                  <a:gd name="T18" fmla="*/ 11 w 35"/>
                  <a:gd name="T19" fmla="*/ 13 h 34"/>
                  <a:gd name="T20" fmla="*/ 13 w 35"/>
                  <a:gd name="T21" fmla="*/ 10 h 34"/>
                  <a:gd name="T22" fmla="*/ 11 w 35"/>
                  <a:gd name="T23" fmla="*/ 7 h 34"/>
                  <a:gd name="T24" fmla="*/ 7 w 35"/>
                  <a:gd name="T25" fmla="*/ 15 h 34"/>
                  <a:gd name="T26" fmla="*/ 1 w 35"/>
                  <a:gd name="T27" fmla="*/ 23 h 34"/>
                  <a:gd name="T28" fmla="*/ 8 w 35"/>
                  <a:gd name="T29" fmla="*/ 24 h 34"/>
                  <a:gd name="T30" fmla="*/ 9 w 35"/>
                  <a:gd name="T31" fmla="*/ 26 h 34"/>
                  <a:gd name="T32" fmla="*/ 4 w 35"/>
                  <a:gd name="T33" fmla="*/ 27 h 34"/>
                  <a:gd name="T34" fmla="*/ 2 w 35"/>
                  <a:gd name="T35" fmla="*/ 30 h 34"/>
                  <a:gd name="T36" fmla="*/ 4 w 35"/>
                  <a:gd name="T37" fmla="*/ 30 h 34"/>
                  <a:gd name="T38" fmla="*/ 5 w 35"/>
                  <a:gd name="T39" fmla="*/ 30 h 34"/>
                  <a:gd name="T40" fmla="*/ 9 w 35"/>
                  <a:gd name="T41" fmla="*/ 29 h 34"/>
                  <a:gd name="T42" fmla="*/ 13 w 35"/>
                  <a:gd name="T43" fmla="*/ 30 h 34"/>
                  <a:gd name="T44" fmla="*/ 14 w 35"/>
                  <a:gd name="T45" fmla="*/ 32 h 34"/>
                  <a:gd name="T46" fmla="*/ 18 w 35"/>
                  <a:gd name="T47" fmla="*/ 32 h 34"/>
                  <a:gd name="T48" fmla="*/ 21 w 35"/>
                  <a:gd name="T49" fmla="*/ 34 h 34"/>
                  <a:gd name="T50" fmla="*/ 22 w 35"/>
                  <a:gd name="T51" fmla="*/ 33 h 34"/>
                  <a:gd name="T52" fmla="*/ 24 w 35"/>
                  <a:gd name="T53" fmla="*/ 30 h 34"/>
                  <a:gd name="T54" fmla="*/ 20 w 35"/>
                  <a:gd name="T55" fmla="*/ 26 h 34"/>
                  <a:gd name="T56" fmla="*/ 22 w 35"/>
                  <a:gd name="T57" fmla="*/ 23 h 34"/>
                  <a:gd name="T58" fmla="*/ 26 w 35"/>
                  <a:gd name="T59" fmla="*/ 23 h 34"/>
                  <a:gd name="T60" fmla="*/ 30 w 35"/>
                  <a:gd name="T61" fmla="*/ 22 h 34"/>
                  <a:gd name="T62" fmla="*/ 30 w 35"/>
                  <a:gd name="T63" fmla="*/ 20 h 34"/>
                  <a:gd name="T64" fmla="*/ 34 w 35"/>
                  <a:gd name="T65" fmla="*/ 17 h 34"/>
                  <a:gd name="T66" fmla="*/ 30 w 35"/>
                  <a:gd name="T67" fmla="*/ 14 h 34"/>
                  <a:gd name="T68" fmla="*/ 31 w 35"/>
                  <a:gd name="T69" fmla="*/ 12 h 34"/>
                  <a:gd name="T70" fmla="*/ 33 w 35"/>
                  <a:gd name="T71" fmla="*/ 11 h 34"/>
                  <a:gd name="T72" fmla="*/ 34 w 35"/>
                  <a:gd name="T73" fmla="*/ 6 h 34"/>
                  <a:gd name="T74" fmla="*/ 35 w 35"/>
                  <a:gd name="T75"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5" h="34">
                    <a:moveTo>
                      <a:pt x="35" y="3"/>
                    </a:moveTo>
                    <a:cubicBezTo>
                      <a:pt x="34" y="4"/>
                      <a:pt x="33" y="3"/>
                      <a:pt x="32" y="2"/>
                    </a:cubicBezTo>
                    <a:cubicBezTo>
                      <a:pt x="31" y="1"/>
                      <a:pt x="31" y="1"/>
                      <a:pt x="29" y="0"/>
                    </a:cubicBezTo>
                    <a:cubicBezTo>
                      <a:pt x="28" y="0"/>
                      <a:pt x="27" y="0"/>
                      <a:pt x="25" y="0"/>
                    </a:cubicBezTo>
                    <a:cubicBezTo>
                      <a:pt x="23" y="0"/>
                      <a:pt x="21" y="1"/>
                      <a:pt x="20" y="1"/>
                    </a:cubicBezTo>
                    <a:cubicBezTo>
                      <a:pt x="18" y="2"/>
                      <a:pt x="16" y="2"/>
                      <a:pt x="16" y="4"/>
                    </a:cubicBezTo>
                    <a:cubicBezTo>
                      <a:pt x="15" y="5"/>
                      <a:pt x="14" y="5"/>
                      <a:pt x="13" y="6"/>
                    </a:cubicBezTo>
                    <a:cubicBezTo>
                      <a:pt x="13" y="7"/>
                      <a:pt x="14" y="6"/>
                      <a:pt x="15" y="6"/>
                    </a:cubicBezTo>
                    <a:cubicBezTo>
                      <a:pt x="16" y="6"/>
                      <a:pt x="16" y="7"/>
                      <a:pt x="16" y="8"/>
                    </a:cubicBezTo>
                    <a:cubicBezTo>
                      <a:pt x="16" y="8"/>
                      <a:pt x="17" y="8"/>
                      <a:pt x="17" y="8"/>
                    </a:cubicBezTo>
                    <a:cubicBezTo>
                      <a:pt x="18" y="8"/>
                      <a:pt x="19" y="8"/>
                      <a:pt x="19" y="9"/>
                    </a:cubicBezTo>
                    <a:cubicBezTo>
                      <a:pt x="19" y="10"/>
                      <a:pt x="19" y="11"/>
                      <a:pt x="19" y="12"/>
                    </a:cubicBezTo>
                    <a:cubicBezTo>
                      <a:pt x="19" y="13"/>
                      <a:pt x="20" y="12"/>
                      <a:pt x="21" y="13"/>
                    </a:cubicBezTo>
                    <a:cubicBezTo>
                      <a:pt x="21" y="14"/>
                      <a:pt x="21" y="14"/>
                      <a:pt x="20" y="15"/>
                    </a:cubicBezTo>
                    <a:cubicBezTo>
                      <a:pt x="19" y="16"/>
                      <a:pt x="18" y="16"/>
                      <a:pt x="17" y="17"/>
                    </a:cubicBezTo>
                    <a:cubicBezTo>
                      <a:pt x="16" y="17"/>
                      <a:pt x="16" y="18"/>
                      <a:pt x="16" y="18"/>
                    </a:cubicBezTo>
                    <a:cubicBezTo>
                      <a:pt x="15" y="19"/>
                      <a:pt x="15" y="18"/>
                      <a:pt x="13" y="17"/>
                    </a:cubicBezTo>
                    <a:cubicBezTo>
                      <a:pt x="12" y="17"/>
                      <a:pt x="11" y="17"/>
                      <a:pt x="11" y="17"/>
                    </a:cubicBezTo>
                    <a:cubicBezTo>
                      <a:pt x="10" y="16"/>
                      <a:pt x="11" y="15"/>
                      <a:pt x="11" y="15"/>
                    </a:cubicBezTo>
                    <a:cubicBezTo>
                      <a:pt x="12" y="14"/>
                      <a:pt x="12" y="14"/>
                      <a:pt x="11" y="13"/>
                    </a:cubicBezTo>
                    <a:cubicBezTo>
                      <a:pt x="11" y="12"/>
                      <a:pt x="11" y="12"/>
                      <a:pt x="12" y="11"/>
                    </a:cubicBezTo>
                    <a:cubicBezTo>
                      <a:pt x="13" y="11"/>
                      <a:pt x="14" y="11"/>
                      <a:pt x="13" y="10"/>
                    </a:cubicBezTo>
                    <a:cubicBezTo>
                      <a:pt x="12" y="10"/>
                      <a:pt x="12" y="9"/>
                      <a:pt x="12" y="8"/>
                    </a:cubicBezTo>
                    <a:cubicBezTo>
                      <a:pt x="12" y="8"/>
                      <a:pt x="13" y="7"/>
                      <a:pt x="11" y="7"/>
                    </a:cubicBezTo>
                    <a:cubicBezTo>
                      <a:pt x="9" y="8"/>
                      <a:pt x="9" y="8"/>
                      <a:pt x="8" y="9"/>
                    </a:cubicBezTo>
                    <a:cubicBezTo>
                      <a:pt x="8" y="10"/>
                      <a:pt x="7" y="13"/>
                      <a:pt x="7" y="15"/>
                    </a:cubicBezTo>
                    <a:cubicBezTo>
                      <a:pt x="6" y="17"/>
                      <a:pt x="5" y="18"/>
                      <a:pt x="4" y="20"/>
                    </a:cubicBezTo>
                    <a:cubicBezTo>
                      <a:pt x="3" y="21"/>
                      <a:pt x="1" y="22"/>
                      <a:pt x="1" y="23"/>
                    </a:cubicBezTo>
                    <a:cubicBezTo>
                      <a:pt x="0" y="24"/>
                      <a:pt x="4" y="25"/>
                      <a:pt x="5" y="25"/>
                    </a:cubicBezTo>
                    <a:cubicBezTo>
                      <a:pt x="6" y="25"/>
                      <a:pt x="8" y="24"/>
                      <a:pt x="8" y="24"/>
                    </a:cubicBezTo>
                    <a:cubicBezTo>
                      <a:pt x="9" y="24"/>
                      <a:pt x="8" y="24"/>
                      <a:pt x="8" y="25"/>
                    </a:cubicBezTo>
                    <a:cubicBezTo>
                      <a:pt x="8" y="26"/>
                      <a:pt x="9" y="26"/>
                      <a:pt x="9" y="26"/>
                    </a:cubicBezTo>
                    <a:cubicBezTo>
                      <a:pt x="9" y="26"/>
                      <a:pt x="7" y="26"/>
                      <a:pt x="6" y="26"/>
                    </a:cubicBezTo>
                    <a:cubicBezTo>
                      <a:pt x="5" y="26"/>
                      <a:pt x="5" y="27"/>
                      <a:pt x="4" y="27"/>
                    </a:cubicBezTo>
                    <a:cubicBezTo>
                      <a:pt x="3" y="28"/>
                      <a:pt x="3" y="28"/>
                      <a:pt x="2" y="29"/>
                    </a:cubicBezTo>
                    <a:cubicBezTo>
                      <a:pt x="2" y="29"/>
                      <a:pt x="2" y="30"/>
                      <a:pt x="2" y="30"/>
                    </a:cubicBezTo>
                    <a:cubicBezTo>
                      <a:pt x="3" y="30"/>
                      <a:pt x="4" y="30"/>
                      <a:pt x="4" y="30"/>
                    </a:cubicBezTo>
                    <a:cubicBezTo>
                      <a:pt x="4" y="30"/>
                      <a:pt x="4" y="30"/>
                      <a:pt x="4" y="30"/>
                    </a:cubicBezTo>
                    <a:cubicBezTo>
                      <a:pt x="5" y="30"/>
                      <a:pt x="5" y="30"/>
                      <a:pt x="5" y="30"/>
                    </a:cubicBezTo>
                    <a:cubicBezTo>
                      <a:pt x="5" y="30"/>
                      <a:pt x="5" y="30"/>
                      <a:pt x="5" y="30"/>
                    </a:cubicBezTo>
                    <a:cubicBezTo>
                      <a:pt x="5" y="29"/>
                      <a:pt x="6" y="29"/>
                      <a:pt x="8" y="29"/>
                    </a:cubicBezTo>
                    <a:cubicBezTo>
                      <a:pt x="8" y="29"/>
                      <a:pt x="8" y="29"/>
                      <a:pt x="9" y="29"/>
                    </a:cubicBezTo>
                    <a:cubicBezTo>
                      <a:pt x="9" y="29"/>
                      <a:pt x="9" y="29"/>
                      <a:pt x="9" y="29"/>
                    </a:cubicBezTo>
                    <a:cubicBezTo>
                      <a:pt x="11" y="29"/>
                      <a:pt x="12" y="29"/>
                      <a:pt x="13" y="30"/>
                    </a:cubicBezTo>
                    <a:cubicBezTo>
                      <a:pt x="13" y="31"/>
                      <a:pt x="13" y="31"/>
                      <a:pt x="13" y="32"/>
                    </a:cubicBezTo>
                    <a:cubicBezTo>
                      <a:pt x="14" y="32"/>
                      <a:pt x="14" y="32"/>
                      <a:pt x="14" y="32"/>
                    </a:cubicBezTo>
                    <a:cubicBezTo>
                      <a:pt x="14" y="32"/>
                      <a:pt x="15" y="32"/>
                      <a:pt x="15" y="32"/>
                    </a:cubicBezTo>
                    <a:cubicBezTo>
                      <a:pt x="15" y="31"/>
                      <a:pt x="16" y="31"/>
                      <a:pt x="18" y="32"/>
                    </a:cubicBezTo>
                    <a:cubicBezTo>
                      <a:pt x="19" y="33"/>
                      <a:pt x="20" y="33"/>
                      <a:pt x="20" y="34"/>
                    </a:cubicBezTo>
                    <a:cubicBezTo>
                      <a:pt x="20" y="34"/>
                      <a:pt x="20" y="34"/>
                      <a:pt x="21" y="34"/>
                    </a:cubicBezTo>
                    <a:cubicBezTo>
                      <a:pt x="21" y="34"/>
                      <a:pt x="21" y="34"/>
                      <a:pt x="21" y="34"/>
                    </a:cubicBezTo>
                    <a:cubicBezTo>
                      <a:pt x="22" y="33"/>
                      <a:pt x="22" y="33"/>
                      <a:pt x="22" y="33"/>
                    </a:cubicBezTo>
                    <a:cubicBezTo>
                      <a:pt x="23" y="32"/>
                      <a:pt x="23" y="32"/>
                      <a:pt x="23" y="32"/>
                    </a:cubicBezTo>
                    <a:cubicBezTo>
                      <a:pt x="23" y="32"/>
                      <a:pt x="24" y="31"/>
                      <a:pt x="24" y="30"/>
                    </a:cubicBezTo>
                    <a:cubicBezTo>
                      <a:pt x="24" y="29"/>
                      <a:pt x="23" y="28"/>
                      <a:pt x="22" y="28"/>
                    </a:cubicBezTo>
                    <a:cubicBezTo>
                      <a:pt x="21" y="27"/>
                      <a:pt x="20" y="26"/>
                      <a:pt x="20" y="26"/>
                    </a:cubicBezTo>
                    <a:cubicBezTo>
                      <a:pt x="20" y="25"/>
                      <a:pt x="20" y="25"/>
                      <a:pt x="21" y="24"/>
                    </a:cubicBezTo>
                    <a:cubicBezTo>
                      <a:pt x="21" y="24"/>
                      <a:pt x="21" y="23"/>
                      <a:pt x="22" y="23"/>
                    </a:cubicBezTo>
                    <a:cubicBezTo>
                      <a:pt x="22" y="22"/>
                      <a:pt x="23" y="22"/>
                      <a:pt x="24" y="23"/>
                    </a:cubicBezTo>
                    <a:cubicBezTo>
                      <a:pt x="25" y="23"/>
                      <a:pt x="26" y="23"/>
                      <a:pt x="26" y="23"/>
                    </a:cubicBezTo>
                    <a:cubicBezTo>
                      <a:pt x="27" y="23"/>
                      <a:pt x="28" y="23"/>
                      <a:pt x="29" y="22"/>
                    </a:cubicBezTo>
                    <a:cubicBezTo>
                      <a:pt x="29" y="22"/>
                      <a:pt x="30" y="22"/>
                      <a:pt x="30" y="22"/>
                    </a:cubicBezTo>
                    <a:cubicBezTo>
                      <a:pt x="30" y="22"/>
                      <a:pt x="30" y="22"/>
                      <a:pt x="30" y="22"/>
                    </a:cubicBezTo>
                    <a:cubicBezTo>
                      <a:pt x="30" y="21"/>
                      <a:pt x="30" y="21"/>
                      <a:pt x="30" y="20"/>
                    </a:cubicBezTo>
                    <a:cubicBezTo>
                      <a:pt x="30" y="20"/>
                      <a:pt x="31" y="19"/>
                      <a:pt x="32" y="18"/>
                    </a:cubicBezTo>
                    <a:cubicBezTo>
                      <a:pt x="33" y="18"/>
                      <a:pt x="34" y="17"/>
                      <a:pt x="34" y="17"/>
                    </a:cubicBezTo>
                    <a:cubicBezTo>
                      <a:pt x="33" y="17"/>
                      <a:pt x="33" y="16"/>
                      <a:pt x="32" y="16"/>
                    </a:cubicBezTo>
                    <a:cubicBezTo>
                      <a:pt x="31" y="15"/>
                      <a:pt x="30" y="15"/>
                      <a:pt x="30" y="14"/>
                    </a:cubicBezTo>
                    <a:cubicBezTo>
                      <a:pt x="30" y="14"/>
                      <a:pt x="30" y="14"/>
                      <a:pt x="30" y="14"/>
                    </a:cubicBezTo>
                    <a:cubicBezTo>
                      <a:pt x="30" y="13"/>
                      <a:pt x="30" y="12"/>
                      <a:pt x="31" y="12"/>
                    </a:cubicBezTo>
                    <a:cubicBezTo>
                      <a:pt x="31" y="11"/>
                      <a:pt x="32" y="11"/>
                      <a:pt x="32" y="11"/>
                    </a:cubicBezTo>
                    <a:cubicBezTo>
                      <a:pt x="33" y="11"/>
                      <a:pt x="33" y="11"/>
                      <a:pt x="33" y="11"/>
                    </a:cubicBezTo>
                    <a:cubicBezTo>
                      <a:pt x="33" y="10"/>
                      <a:pt x="33" y="10"/>
                      <a:pt x="34" y="9"/>
                    </a:cubicBezTo>
                    <a:cubicBezTo>
                      <a:pt x="34" y="8"/>
                      <a:pt x="34" y="7"/>
                      <a:pt x="34" y="6"/>
                    </a:cubicBezTo>
                    <a:cubicBezTo>
                      <a:pt x="34" y="6"/>
                      <a:pt x="35" y="6"/>
                      <a:pt x="35" y="5"/>
                    </a:cubicBezTo>
                    <a:cubicBezTo>
                      <a:pt x="35" y="5"/>
                      <a:pt x="35" y="5"/>
                      <a:pt x="35" y="4"/>
                    </a:cubicBezTo>
                    <a:cubicBezTo>
                      <a:pt x="35" y="4"/>
                      <a:pt x="35" y="3"/>
                      <a:pt x="35" y="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21" name="Freeform 439">
                <a:extLst>
                  <a:ext uri="{FF2B5EF4-FFF2-40B4-BE49-F238E27FC236}">
                    <a16:creationId xmlns:a16="http://schemas.microsoft.com/office/drawing/2014/main" id="{9FF40A2D-0CFD-B649-B4BE-0067B891B787}"/>
                  </a:ext>
                </a:extLst>
              </p:cNvPr>
              <p:cNvSpPr>
                <a:spLocks/>
              </p:cNvSpPr>
              <p:nvPr/>
            </p:nvSpPr>
            <p:spPr bwMode="auto">
              <a:xfrm>
                <a:off x="4365625" y="2625725"/>
                <a:ext cx="11113" cy="6350"/>
              </a:xfrm>
              <a:custGeom>
                <a:avLst/>
                <a:gdLst>
                  <a:gd name="T0" fmla="*/ 1 w 5"/>
                  <a:gd name="T1" fmla="*/ 0 h 3"/>
                  <a:gd name="T2" fmla="*/ 0 w 5"/>
                  <a:gd name="T3" fmla="*/ 1 h 3"/>
                  <a:gd name="T4" fmla="*/ 2 w 5"/>
                  <a:gd name="T5" fmla="*/ 2 h 3"/>
                  <a:gd name="T6" fmla="*/ 4 w 5"/>
                  <a:gd name="T7" fmla="*/ 3 h 3"/>
                  <a:gd name="T8" fmla="*/ 4 w 5"/>
                  <a:gd name="T9" fmla="*/ 2 h 3"/>
                  <a:gd name="T10" fmla="*/ 1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1" y="0"/>
                    </a:moveTo>
                    <a:cubicBezTo>
                      <a:pt x="0" y="1"/>
                      <a:pt x="0" y="1"/>
                      <a:pt x="0" y="1"/>
                    </a:cubicBezTo>
                    <a:cubicBezTo>
                      <a:pt x="0" y="2"/>
                      <a:pt x="0" y="2"/>
                      <a:pt x="2" y="2"/>
                    </a:cubicBezTo>
                    <a:cubicBezTo>
                      <a:pt x="3" y="2"/>
                      <a:pt x="3" y="3"/>
                      <a:pt x="4" y="3"/>
                    </a:cubicBezTo>
                    <a:cubicBezTo>
                      <a:pt x="4" y="3"/>
                      <a:pt x="5" y="3"/>
                      <a:pt x="4" y="2"/>
                    </a:cubicBezTo>
                    <a:cubicBezTo>
                      <a:pt x="3" y="1"/>
                      <a:pt x="2" y="0"/>
                      <a:pt x="1"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22" name="Freeform 440">
                <a:extLst>
                  <a:ext uri="{FF2B5EF4-FFF2-40B4-BE49-F238E27FC236}">
                    <a16:creationId xmlns:a16="http://schemas.microsoft.com/office/drawing/2014/main" id="{4D2E68FF-7046-924A-ABD4-EDE998BA9C49}"/>
                  </a:ext>
                </a:extLst>
              </p:cNvPr>
              <p:cNvSpPr>
                <a:spLocks/>
              </p:cNvSpPr>
              <p:nvPr/>
            </p:nvSpPr>
            <p:spPr bwMode="auto">
              <a:xfrm>
                <a:off x="4356100" y="2632075"/>
                <a:ext cx="19050" cy="7938"/>
              </a:xfrm>
              <a:custGeom>
                <a:avLst/>
                <a:gdLst>
                  <a:gd name="T0" fmla="*/ 1 w 8"/>
                  <a:gd name="T1" fmla="*/ 0 h 3"/>
                  <a:gd name="T2" fmla="*/ 0 w 8"/>
                  <a:gd name="T3" fmla="*/ 2 h 3"/>
                  <a:gd name="T4" fmla="*/ 2 w 8"/>
                  <a:gd name="T5" fmla="*/ 3 h 3"/>
                  <a:gd name="T6" fmla="*/ 6 w 8"/>
                  <a:gd name="T7" fmla="*/ 3 h 3"/>
                  <a:gd name="T8" fmla="*/ 7 w 8"/>
                  <a:gd name="T9" fmla="*/ 2 h 3"/>
                  <a:gd name="T10" fmla="*/ 5 w 8"/>
                  <a:gd name="T11" fmla="*/ 1 h 3"/>
                  <a:gd name="T12" fmla="*/ 1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1" y="0"/>
                    </a:moveTo>
                    <a:cubicBezTo>
                      <a:pt x="1" y="1"/>
                      <a:pt x="0" y="2"/>
                      <a:pt x="0" y="2"/>
                    </a:cubicBezTo>
                    <a:cubicBezTo>
                      <a:pt x="1" y="3"/>
                      <a:pt x="1" y="3"/>
                      <a:pt x="2" y="3"/>
                    </a:cubicBezTo>
                    <a:cubicBezTo>
                      <a:pt x="4" y="3"/>
                      <a:pt x="5" y="3"/>
                      <a:pt x="6" y="3"/>
                    </a:cubicBezTo>
                    <a:cubicBezTo>
                      <a:pt x="7" y="3"/>
                      <a:pt x="8" y="3"/>
                      <a:pt x="7" y="2"/>
                    </a:cubicBezTo>
                    <a:cubicBezTo>
                      <a:pt x="7" y="1"/>
                      <a:pt x="6" y="1"/>
                      <a:pt x="5" y="1"/>
                    </a:cubicBezTo>
                    <a:cubicBezTo>
                      <a:pt x="4" y="0"/>
                      <a:pt x="2" y="0"/>
                      <a:pt x="1"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23" name="Freeform 445">
                <a:extLst>
                  <a:ext uri="{FF2B5EF4-FFF2-40B4-BE49-F238E27FC236}">
                    <a16:creationId xmlns:a16="http://schemas.microsoft.com/office/drawing/2014/main" id="{24615DA8-C212-D245-85AB-BB5D41DD3822}"/>
                  </a:ext>
                </a:extLst>
              </p:cNvPr>
              <p:cNvSpPr>
                <a:spLocks/>
              </p:cNvSpPr>
              <p:nvPr/>
            </p:nvSpPr>
            <p:spPr bwMode="auto">
              <a:xfrm>
                <a:off x="4338637" y="2640013"/>
                <a:ext cx="93663" cy="63500"/>
              </a:xfrm>
              <a:custGeom>
                <a:avLst/>
                <a:gdLst>
                  <a:gd name="T0" fmla="*/ 17 w 41"/>
                  <a:gd name="T1" fmla="*/ 2 h 28"/>
                  <a:gd name="T2" fmla="*/ 12 w 41"/>
                  <a:gd name="T3" fmla="*/ 2 h 28"/>
                  <a:gd name="T4" fmla="*/ 4 w 41"/>
                  <a:gd name="T5" fmla="*/ 2 h 28"/>
                  <a:gd name="T6" fmla="*/ 0 w 41"/>
                  <a:gd name="T7" fmla="*/ 7 h 28"/>
                  <a:gd name="T8" fmla="*/ 3 w 41"/>
                  <a:gd name="T9" fmla="*/ 9 h 28"/>
                  <a:gd name="T10" fmla="*/ 7 w 41"/>
                  <a:gd name="T11" fmla="*/ 9 h 28"/>
                  <a:gd name="T12" fmla="*/ 8 w 41"/>
                  <a:gd name="T13" fmla="*/ 13 h 28"/>
                  <a:gd name="T14" fmla="*/ 12 w 41"/>
                  <a:gd name="T15" fmla="*/ 14 h 28"/>
                  <a:gd name="T16" fmla="*/ 12 w 41"/>
                  <a:gd name="T17" fmla="*/ 15 h 28"/>
                  <a:gd name="T18" fmla="*/ 12 w 41"/>
                  <a:gd name="T19" fmla="*/ 16 h 28"/>
                  <a:gd name="T20" fmla="*/ 17 w 41"/>
                  <a:gd name="T21" fmla="*/ 15 h 28"/>
                  <a:gd name="T22" fmla="*/ 18 w 41"/>
                  <a:gd name="T23" fmla="*/ 17 h 28"/>
                  <a:gd name="T24" fmla="*/ 17 w 41"/>
                  <a:gd name="T25" fmla="*/ 20 h 28"/>
                  <a:gd name="T26" fmla="*/ 18 w 41"/>
                  <a:gd name="T27" fmla="*/ 21 h 28"/>
                  <a:gd name="T28" fmla="*/ 21 w 41"/>
                  <a:gd name="T29" fmla="*/ 20 h 28"/>
                  <a:gd name="T30" fmla="*/ 24 w 41"/>
                  <a:gd name="T31" fmla="*/ 19 h 28"/>
                  <a:gd name="T32" fmla="*/ 24 w 41"/>
                  <a:gd name="T33" fmla="*/ 20 h 28"/>
                  <a:gd name="T34" fmla="*/ 24 w 41"/>
                  <a:gd name="T35" fmla="*/ 23 h 28"/>
                  <a:gd name="T36" fmla="*/ 30 w 41"/>
                  <a:gd name="T37" fmla="*/ 26 h 28"/>
                  <a:gd name="T38" fmla="*/ 31 w 41"/>
                  <a:gd name="T39" fmla="*/ 27 h 28"/>
                  <a:gd name="T40" fmla="*/ 35 w 41"/>
                  <a:gd name="T41" fmla="*/ 27 h 28"/>
                  <a:gd name="T42" fmla="*/ 35 w 41"/>
                  <a:gd name="T43" fmla="*/ 25 h 28"/>
                  <a:gd name="T44" fmla="*/ 34 w 41"/>
                  <a:gd name="T45" fmla="*/ 23 h 28"/>
                  <a:gd name="T46" fmla="*/ 36 w 41"/>
                  <a:gd name="T47" fmla="*/ 18 h 28"/>
                  <a:gd name="T48" fmla="*/ 38 w 41"/>
                  <a:gd name="T49" fmla="*/ 18 h 28"/>
                  <a:gd name="T50" fmla="*/ 39 w 41"/>
                  <a:gd name="T51" fmla="*/ 17 h 28"/>
                  <a:gd name="T52" fmla="*/ 40 w 41"/>
                  <a:gd name="T53" fmla="*/ 16 h 28"/>
                  <a:gd name="T54" fmla="*/ 39 w 41"/>
                  <a:gd name="T55" fmla="*/ 12 h 28"/>
                  <a:gd name="T56" fmla="*/ 39 w 41"/>
                  <a:gd name="T57" fmla="*/ 11 h 28"/>
                  <a:gd name="T58" fmla="*/ 35 w 41"/>
                  <a:gd name="T59" fmla="*/ 9 h 28"/>
                  <a:gd name="T60" fmla="*/ 35 w 41"/>
                  <a:gd name="T61" fmla="*/ 5 h 28"/>
                  <a:gd name="T62" fmla="*/ 34 w 41"/>
                  <a:gd name="T63" fmla="*/ 4 h 28"/>
                  <a:gd name="T64" fmla="*/ 31 w 41"/>
                  <a:gd name="T65" fmla="*/ 3 h 28"/>
                  <a:gd name="T66" fmla="*/ 27 w 41"/>
                  <a:gd name="T67" fmla="*/ 2 h 28"/>
                  <a:gd name="T68" fmla="*/ 24 w 41"/>
                  <a:gd name="T69" fmla="*/ 0 h 28"/>
                  <a:gd name="T70" fmla="*/ 20 w 41"/>
                  <a:gd name="T71" fmla="*/ 1 h 28"/>
                  <a:gd name="T72" fmla="*/ 20 w 41"/>
                  <a:gd name="T73" fmla="*/ 1 h 28"/>
                  <a:gd name="T74" fmla="*/ 17 w 41"/>
                  <a:gd name="T75"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1" h="28">
                    <a:moveTo>
                      <a:pt x="17" y="1"/>
                    </a:moveTo>
                    <a:cubicBezTo>
                      <a:pt x="17" y="1"/>
                      <a:pt x="17" y="2"/>
                      <a:pt x="17" y="2"/>
                    </a:cubicBezTo>
                    <a:cubicBezTo>
                      <a:pt x="17" y="3"/>
                      <a:pt x="16" y="2"/>
                      <a:pt x="15" y="2"/>
                    </a:cubicBezTo>
                    <a:cubicBezTo>
                      <a:pt x="14" y="3"/>
                      <a:pt x="13" y="2"/>
                      <a:pt x="12" y="2"/>
                    </a:cubicBezTo>
                    <a:cubicBezTo>
                      <a:pt x="11" y="2"/>
                      <a:pt x="9" y="1"/>
                      <a:pt x="8" y="1"/>
                    </a:cubicBezTo>
                    <a:cubicBezTo>
                      <a:pt x="6" y="1"/>
                      <a:pt x="5" y="2"/>
                      <a:pt x="4" y="2"/>
                    </a:cubicBezTo>
                    <a:cubicBezTo>
                      <a:pt x="3" y="3"/>
                      <a:pt x="1" y="4"/>
                      <a:pt x="0" y="5"/>
                    </a:cubicBezTo>
                    <a:cubicBezTo>
                      <a:pt x="0" y="5"/>
                      <a:pt x="0" y="6"/>
                      <a:pt x="0" y="7"/>
                    </a:cubicBezTo>
                    <a:cubicBezTo>
                      <a:pt x="1" y="7"/>
                      <a:pt x="1" y="8"/>
                      <a:pt x="2" y="9"/>
                    </a:cubicBezTo>
                    <a:cubicBezTo>
                      <a:pt x="2" y="9"/>
                      <a:pt x="3" y="9"/>
                      <a:pt x="3" y="9"/>
                    </a:cubicBezTo>
                    <a:cubicBezTo>
                      <a:pt x="3" y="9"/>
                      <a:pt x="4" y="9"/>
                      <a:pt x="5" y="9"/>
                    </a:cubicBezTo>
                    <a:cubicBezTo>
                      <a:pt x="5" y="9"/>
                      <a:pt x="6" y="9"/>
                      <a:pt x="7" y="9"/>
                    </a:cubicBezTo>
                    <a:cubicBezTo>
                      <a:pt x="7" y="9"/>
                      <a:pt x="7" y="10"/>
                      <a:pt x="7" y="11"/>
                    </a:cubicBezTo>
                    <a:cubicBezTo>
                      <a:pt x="7" y="12"/>
                      <a:pt x="8" y="13"/>
                      <a:pt x="8" y="13"/>
                    </a:cubicBezTo>
                    <a:cubicBezTo>
                      <a:pt x="8" y="13"/>
                      <a:pt x="9" y="13"/>
                      <a:pt x="9" y="13"/>
                    </a:cubicBezTo>
                    <a:cubicBezTo>
                      <a:pt x="11" y="13"/>
                      <a:pt x="12" y="13"/>
                      <a:pt x="12" y="14"/>
                    </a:cubicBezTo>
                    <a:cubicBezTo>
                      <a:pt x="12" y="14"/>
                      <a:pt x="12" y="15"/>
                      <a:pt x="12" y="15"/>
                    </a:cubicBezTo>
                    <a:cubicBezTo>
                      <a:pt x="12" y="15"/>
                      <a:pt x="12" y="15"/>
                      <a:pt x="12" y="15"/>
                    </a:cubicBezTo>
                    <a:cubicBezTo>
                      <a:pt x="12" y="15"/>
                      <a:pt x="12" y="16"/>
                      <a:pt x="12" y="16"/>
                    </a:cubicBezTo>
                    <a:cubicBezTo>
                      <a:pt x="12" y="16"/>
                      <a:pt x="12" y="16"/>
                      <a:pt x="12" y="16"/>
                    </a:cubicBezTo>
                    <a:cubicBezTo>
                      <a:pt x="12" y="16"/>
                      <a:pt x="13" y="16"/>
                      <a:pt x="13" y="15"/>
                    </a:cubicBezTo>
                    <a:cubicBezTo>
                      <a:pt x="15" y="15"/>
                      <a:pt x="17" y="15"/>
                      <a:pt x="17" y="15"/>
                    </a:cubicBezTo>
                    <a:cubicBezTo>
                      <a:pt x="17" y="15"/>
                      <a:pt x="18" y="16"/>
                      <a:pt x="18" y="16"/>
                    </a:cubicBezTo>
                    <a:cubicBezTo>
                      <a:pt x="18" y="17"/>
                      <a:pt x="18" y="17"/>
                      <a:pt x="18" y="17"/>
                    </a:cubicBezTo>
                    <a:cubicBezTo>
                      <a:pt x="18" y="17"/>
                      <a:pt x="18" y="18"/>
                      <a:pt x="18" y="18"/>
                    </a:cubicBezTo>
                    <a:cubicBezTo>
                      <a:pt x="18" y="19"/>
                      <a:pt x="17" y="20"/>
                      <a:pt x="17" y="20"/>
                    </a:cubicBezTo>
                    <a:cubicBezTo>
                      <a:pt x="17" y="20"/>
                      <a:pt x="17" y="20"/>
                      <a:pt x="17" y="20"/>
                    </a:cubicBezTo>
                    <a:cubicBezTo>
                      <a:pt x="18" y="21"/>
                      <a:pt x="18" y="21"/>
                      <a:pt x="18" y="21"/>
                    </a:cubicBezTo>
                    <a:cubicBezTo>
                      <a:pt x="18" y="21"/>
                      <a:pt x="20" y="21"/>
                      <a:pt x="20" y="21"/>
                    </a:cubicBezTo>
                    <a:cubicBezTo>
                      <a:pt x="20" y="21"/>
                      <a:pt x="21" y="20"/>
                      <a:pt x="21" y="20"/>
                    </a:cubicBezTo>
                    <a:cubicBezTo>
                      <a:pt x="22" y="19"/>
                      <a:pt x="23" y="19"/>
                      <a:pt x="23" y="18"/>
                    </a:cubicBezTo>
                    <a:cubicBezTo>
                      <a:pt x="24" y="18"/>
                      <a:pt x="24" y="18"/>
                      <a:pt x="24" y="19"/>
                    </a:cubicBezTo>
                    <a:cubicBezTo>
                      <a:pt x="24" y="19"/>
                      <a:pt x="24" y="19"/>
                      <a:pt x="24" y="19"/>
                    </a:cubicBezTo>
                    <a:cubicBezTo>
                      <a:pt x="24" y="19"/>
                      <a:pt x="24" y="19"/>
                      <a:pt x="24" y="20"/>
                    </a:cubicBezTo>
                    <a:cubicBezTo>
                      <a:pt x="24" y="20"/>
                      <a:pt x="24" y="20"/>
                      <a:pt x="24" y="20"/>
                    </a:cubicBezTo>
                    <a:cubicBezTo>
                      <a:pt x="24" y="21"/>
                      <a:pt x="23" y="22"/>
                      <a:pt x="24" y="23"/>
                    </a:cubicBezTo>
                    <a:cubicBezTo>
                      <a:pt x="25" y="23"/>
                      <a:pt x="27" y="24"/>
                      <a:pt x="28" y="24"/>
                    </a:cubicBezTo>
                    <a:cubicBezTo>
                      <a:pt x="29" y="25"/>
                      <a:pt x="30" y="25"/>
                      <a:pt x="30" y="26"/>
                    </a:cubicBezTo>
                    <a:cubicBezTo>
                      <a:pt x="31" y="26"/>
                      <a:pt x="31" y="26"/>
                      <a:pt x="31" y="27"/>
                    </a:cubicBezTo>
                    <a:cubicBezTo>
                      <a:pt x="31" y="27"/>
                      <a:pt x="31" y="27"/>
                      <a:pt x="31" y="27"/>
                    </a:cubicBezTo>
                    <a:cubicBezTo>
                      <a:pt x="31" y="28"/>
                      <a:pt x="31" y="28"/>
                      <a:pt x="31" y="28"/>
                    </a:cubicBezTo>
                    <a:cubicBezTo>
                      <a:pt x="32" y="28"/>
                      <a:pt x="34" y="27"/>
                      <a:pt x="35" y="27"/>
                    </a:cubicBezTo>
                    <a:cubicBezTo>
                      <a:pt x="35" y="27"/>
                      <a:pt x="35" y="27"/>
                      <a:pt x="35" y="27"/>
                    </a:cubicBezTo>
                    <a:cubicBezTo>
                      <a:pt x="35" y="27"/>
                      <a:pt x="35" y="26"/>
                      <a:pt x="35" y="25"/>
                    </a:cubicBezTo>
                    <a:cubicBezTo>
                      <a:pt x="35" y="25"/>
                      <a:pt x="35" y="25"/>
                      <a:pt x="35" y="24"/>
                    </a:cubicBezTo>
                    <a:cubicBezTo>
                      <a:pt x="35" y="24"/>
                      <a:pt x="34" y="24"/>
                      <a:pt x="34" y="23"/>
                    </a:cubicBezTo>
                    <a:cubicBezTo>
                      <a:pt x="33" y="21"/>
                      <a:pt x="35" y="19"/>
                      <a:pt x="35" y="19"/>
                    </a:cubicBezTo>
                    <a:cubicBezTo>
                      <a:pt x="36" y="18"/>
                      <a:pt x="36" y="18"/>
                      <a:pt x="36" y="18"/>
                    </a:cubicBezTo>
                    <a:cubicBezTo>
                      <a:pt x="36" y="18"/>
                      <a:pt x="37" y="18"/>
                      <a:pt x="38" y="18"/>
                    </a:cubicBezTo>
                    <a:cubicBezTo>
                      <a:pt x="38" y="18"/>
                      <a:pt x="38" y="18"/>
                      <a:pt x="38" y="18"/>
                    </a:cubicBezTo>
                    <a:cubicBezTo>
                      <a:pt x="38" y="18"/>
                      <a:pt x="38" y="17"/>
                      <a:pt x="39" y="17"/>
                    </a:cubicBezTo>
                    <a:cubicBezTo>
                      <a:pt x="39" y="17"/>
                      <a:pt x="39" y="17"/>
                      <a:pt x="39" y="17"/>
                    </a:cubicBezTo>
                    <a:cubicBezTo>
                      <a:pt x="39" y="17"/>
                      <a:pt x="40" y="17"/>
                      <a:pt x="40" y="16"/>
                    </a:cubicBezTo>
                    <a:cubicBezTo>
                      <a:pt x="40" y="16"/>
                      <a:pt x="40" y="16"/>
                      <a:pt x="40" y="16"/>
                    </a:cubicBezTo>
                    <a:cubicBezTo>
                      <a:pt x="40" y="16"/>
                      <a:pt x="41" y="16"/>
                      <a:pt x="41" y="16"/>
                    </a:cubicBezTo>
                    <a:cubicBezTo>
                      <a:pt x="41" y="15"/>
                      <a:pt x="40" y="13"/>
                      <a:pt x="39" y="12"/>
                    </a:cubicBezTo>
                    <a:cubicBezTo>
                      <a:pt x="39" y="12"/>
                      <a:pt x="39" y="11"/>
                      <a:pt x="39" y="11"/>
                    </a:cubicBezTo>
                    <a:cubicBezTo>
                      <a:pt x="39" y="11"/>
                      <a:pt x="39" y="11"/>
                      <a:pt x="39" y="11"/>
                    </a:cubicBezTo>
                    <a:cubicBezTo>
                      <a:pt x="39" y="11"/>
                      <a:pt x="38" y="11"/>
                      <a:pt x="37" y="10"/>
                    </a:cubicBezTo>
                    <a:cubicBezTo>
                      <a:pt x="36" y="10"/>
                      <a:pt x="35" y="9"/>
                      <a:pt x="35" y="9"/>
                    </a:cubicBezTo>
                    <a:cubicBezTo>
                      <a:pt x="34" y="9"/>
                      <a:pt x="34" y="7"/>
                      <a:pt x="35" y="6"/>
                    </a:cubicBezTo>
                    <a:cubicBezTo>
                      <a:pt x="35" y="6"/>
                      <a:pt x="35" y="5"/>
                      <a:pt x="35" y="5"/>
                    </a:cubicBezTo>
                    <a:cubicBezTo>
                      <a:pt x="35" y="5"/>
                      <a:pt x="35" y="5"/>
                      <a:pt x="35" y="5"/>
                    </a:cubicBezTo>
                    <a:cubicBezTo>
                      <a:pt x="35" y="5"/>
                      <a:pt x="35" y="5"/>
                      <a:pt x="34" y="4"/>
                    </a:cubicBezTo>
                    <a:cubicBezTo>
                      <a:pt x="34" y="4"/>
                      <a:pt x="33" y="3"/>
                      <a:pt x="32" y="3"/>
                    </a:cubicBezTo>
                    <a:cubicBezTo>
                      <a:pt x="31" y="2"/>
                      <a:pt x="31" y="2"/>
                      <a:pt x="31" y="3"/>
                    </a:cubicBezTo>
                    <a:cubicBezTo>
                      <a:pt x="30" y="3"/>
                      <a:pt x="30" y="3"/>
                      <a:pt x="29" y="3"/>
                    </a:cubicBezTo>
                    <a:cubicBezTo>
                      <a:pt x="28" y="3"/>
                      <a:pt x="28" y="3"/>
                      <a:pt x="27" y="2"/>
                    </a:cubicBezTo>
                    <a:cubicBezTo>
                      <a:pt x="27" y="2"/>
                      <a:pt x="27" y="1"/>
                      <a:pt x="27" y="1"/>
                    </a:cubicBezTo>
                    <a:cubicBezTo>
                      <a:pt x="27" y="0"/>
                      <a:pt x="25" y="0"/>
                      <a:pt x="24" y="0"/>
                    </a:cubicBezTo>
                    <a:cubicBezTo>
                      <a:pt x="23" y="0"/>
                      <a:pt x="23" y="0"/>
                      <a:pt x="23" y="0"/>
                    </a:cubicBezTo>
                    <a:cubicBezTo>
                      <a:pt x="21" y="0"/>
                      <a:pt x="21" y="0"/>
                      <a:pt x="20" y="1"/>
                    </a:cubicBezTo>
                    <a:cubicBezTo>
                      <a:pt x="20" y="1"/>
                      <a:pt x="20" y="1"/>
                      <a:pt x="20" y="1"/>
                    </a:cubicBezTo>
                    <a:cubicBezTo>
                      <a:pt x="20" y="1"/>
                      <a:pt x="20" y="1"/>
                      <a:pt x="20" y="1"/>
                    </a:cubicBezTo>
                    <a:cubicBezTo>
                      <a:pt x="20" y="1"/>
                      <a:pt x="20" y="1"/>
                      <a:pt x="20" y="1"/>
                    </a:cubicBezTo>
                    <a:cubicBezTo>
                      <a:pt x="19" y="1"/>
                      <a:pt x="18" y="1"/>
                      <a:pt x="17"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24" name="Freeform 446">
                <a:extLst>
                  <a:ext uri="{FF2B5EF4-FFF2-40B4-BE49-F238E27FC236}">
                    <a16:creationId xmlns:a16="http://schemas.microsoft.com/office/drawing/2014/main" id="{2861EF04-2322-3842-B677-D3A98041EF96}"/>
                  </a:ext>
                </a:extLst>
              </p:cNvPr>
              <p:cNvSpPr>
                <a:spLocks/>
              </p:cNvSpPr>
              <p:nvPr/>
            </p:nvSpPr>
            <p:spPr bwMode="auto">
              <a:xfrm>
                <a:off x="4149725" y="2651125"/>
                <a:ext cx="328613" cy="279400"/>
              </a:xfrm>
              <a:custGeom>
                <a:avLst/>
                <a:gdLst>
                  <a:gd name="T0" fmla="*/ 70 w 143"/>
                  <a:gd name="T1" fmla="*/ 11 h 121"/>
                  <a:gd name="T2" fmla="*/ 56 w 143"/>
                  <a:gd name="T3" fmla="*/ 20 h 121"/>
                  <a:gd name="T4" fmla="*/ 45 w 143"/>
                  <a:gd name="T5" fmla="*/ 26 h 121"/>
                  <a:gd name="T6" fmla="*/ 36 w 143"/>
                  <a:gd name="T7" fmla="*/ 21 h 121"/>
                  <a:gd name="T8" fmla="*/ 37 w 143"/>
                  <a:gd name="T9" fmla="*/ 33 h 121"/>
                  <a:gd name="T10" fmla="*/ 32 w 143"/>
                  <a:gd name="T11" fmla="*/ 37 h 121"/>
                  <a:gd name="T12" fmla="*/ 18 w 143"/>
                  <a:gd name="T13" fmla="*/ 32 h 121"/>
                  <a:gd name="T14" fmla="*/ 0 w 143"/>
                  <a:gd name="T15" fmla="*/ 38 h 121"/>
                  <a:gd name="T16" fmla="*/ 2 w 143"/>
                  <a:gd name="T17" fmla="*/ 41 h 121"/>
                  <a:gd name="T18" fmla="*/ 4 w 143"/>
                  <a:gd name="T19" fmla="*/ 46 h 121"/>
                  <a:gd name="T20" fmla="*/ 18 w 143"/>
                  <a:gd name="T21" fmla="*/ 50 h 121"/>
                  <a:gd name="T22" fmla="*/ 26 w 143"/>
                  <a:gd name="T23" fmla="*/ 54 h 121"/>
                  <a:gd name="T24" fmla="*/ 29 w 143"/>
                  <a:gd name="T25" fmla="*/ 56 h 121"/>
                  <a:gd name="T26" fmla="*/ 30 w 143"/>
                  <a:gd name="T27" fmla="*/ 61 h 121"/>
                  <a:gd name="T28" fmla="*/ 40 w 143"/>
                  <a:gd name="T29" fmla="*/ 70 h 121"/>
                  <a:gd name="T30" fmla="*/ 43 w 143"/>
                  <a:gd name="T31" fmla="*/ 79 h 121"/>
                  <a:gd name="T32" fmla="*/ 46 w 143"/>
                  <a:gd name="T33" fmla="*/ 87 h 121"/>
                  <a:gd name="T34" fmla="*/ 41 w 143"/>
                  <a:gd name="T35" fmla="*/ 82 h 121"/>
                  <a:gd name="T36" fmla="*/ 38 w 143"/>
                  <a:gd name="T37" fmla="*/ 97 h 121"/>
                  <a:gd name="T38" fmla="*/ 33 w 143"/>
                  <a:gd name="T39" fmla="*/ 107 h 121"/>
                  <a:gd name="T40" fmla="*/ 36 w 143"/>
                  <a:gd name="T41" fmla="*/ 109 h 121"/>
                  <a:gd name="T42" fmla="*/ 38 w 143"/>
                  <a:gd name="T43" fmla="*/ 112 h 121"/>
                  <a:gd name="T44" fmla="*/ 46 w 143"/>
                  <a:gd name="T45" fmla="*/ 115 h 121"/>
                  <a:gd name="T46" fmla="*/ 52 w 143"/>
                  <a:gd name="T47" fmla="*/ 116 h 121"/>
                  <a:gd name="T48" fmla="*/ 57 w 143"/>
                  <a:gd name="T49" fmla="*/ 117 h 121"/>
                  <a:gd name="T50" fmla="*/ 60 w 143"/>
                  <a:gd name="T51" fmla="*/ 115 h 121"/>
                  <a:gd name="T52" fmla="*/ 69 w 143"/>
                  <a:gd name="T53" fmla="*/ 117 h 121"/>
                  <a:gd name="T54" fmla="*/ 80 w 143"/>
                  <a:gd name="T55" fmla="*/ 121 h 121"/>
                  <a:gd name="T56" fmla="*/ 87 w 143"/>
                  <a:gd name="T57" fmla="*/ 116 h 121"/>
                  <a:gd name="T58" fmla="*/ 98 w 143"/>
                  <a:gd name="T59" fmla="*/ 105 h 121"/>
                  <a:gd name="T60" fmla="*/ 107 w 143"/>
                  <a:gd name="T61" fmla="*/ 105 h 121"/>
                  <a:gd name="T62" fmla="*/ 115 w 143"/>
                  <a:gd name="T63" fmla="*/ 110 h 121"/>
                  <a:gd name="T64" fmla="*/ 129 w 143"/>
                  <a:gd name="T65" fmla="*/ 106 h 121"/>
                  <a:gd name="T66" fmla="*/ 135 w 143"/>
                  <a:gd name="T67" fmla="*/ 101 h 121"/>
                  <a:gd name="T68" fmla="*/ 133 w 143"/>
                  <a:gd name="T69" fmla="*/ 96 h 121"/>
                  <a:gd name="T70" fmla="*/ 130 w 143"/>
                  <a:gd name="T71" fmla="*/ 91 h 121"/>
                  <a:gd name="T72" fmla="*/ 128 w 143"/>
                  <a:gd name="T73" fmla="*/ 82 h 121"/>
                  <a:gd name="T74" fmla="*/ 131 w 143"/>
                  <a:gd name="T75" fmla="*/ 80 h 121"/>
                  <a:gd name="T76" fmla="*/ 129 w 143"/>
                  <a:gd name="T77" fmla="*/ 73 h 121"/>
                  <a:gd name="T78" fmla="*/ 128 w 143"/>
                  <a:gd name="T79" fmla="*/ 70 h 121"/>
                  <a:gd name="T80" fmla="*/ 124 w 143"/>
                  <a:gd name="T81" fmla="*/ 67 h 121"/>
                  <a:gd name="T82" fmla="*/ 119 w 143"/>
                  <a:gd name="T83" fmla="*/ 69 h 121"/>
                  <a:gd name="T84" fmla="*/ 119 w 143"/>
                  <a:gd name="T85" fmla="*/ 69 h 121"/>
                  <a:gd name="T86" fmla="*/ 123 w 143"/>
                  <a:gd name="T87" fmla="*/ 62 h 121"/>
                  <a:gd name="T88" fmla="*/ 127 w 143"/>
                  <a:gd name="T89" fmla="*/ 56 h 121"/>
                  <a:gd name="T90" fmla="*/ 132 w 143"/>
                  <a:gd name="T91" fmla="*/ 52 h 121"/>
                  <a:gd name="T92" fmla="*/ 136 w 143"/>
                  <a:gd name="T93" fmla="*/ 47 h 121"/>
                  <a:gd name="T94" fmla="*/ 137 w 143"/>
                  <a:gd name="T95" fmla="*/ 40 h 121"/>
                  <a:gd name="T96" fmla="*/ 142 w 143"/>
                  <a:gd name="T97" fmla="*/ 31 h 121"/>
                  <a:gd name="T98" fmla="*/ 138 w 143"/>
                  <a:gd name="T99" fmla="*/ 30 h 121"/>
                  <a:gd name="T100" fmla="*/ 132 w 143"/>
                  <a:gd name="T101" fmla="*/ 28 h 121"/>
                  <a:gd name="T102" fmla="*/ 126 w 143"/>
                  <a:gd name="T103" fmla="*/ 26 h 121"/>
                  <a:gd name="T104" fmla="*/ 119 w 143"/>
                  <a:gd name="T105" fmla="*/ 23 h 121"/>
                  <a:gd name="T106" fmla="*/ 112 w 143"/>
                  <a:gd name="T107" fmla="*/ 22 h 121"/>
                  <a:gd name="T108" fmla="*/ 105 w 143"/>
                  <a:gd name="T109" fmla="*/ 15 h 121"/>
                  <a:gd name="T110" fmla="*/ 99 w 143"/>
                  <a:gd name="T111" fmla="*/ 16 h 121"/>
                  <a:gd name="T112" fmla="*/ 99 w 143"/>
                  <a:gd name="T113" fmla="*/ 12 h 121"/>
                  <a:gd name="T114" fmla="*/ 93 w 143"/>
                  <a:gd name="T115" fmla="*/ 11 h 121"/>
                  <a:gd name="T116" fmla="*/ 91 w 143"/>
                  <a:gd name="T117" fmla="*/ 9 h 121"/>
                  <a:gd name="T118" fmla="*/ 87 w 143"/>
                  <a:gd name="T119" fmla="*/ 5 h 121"/>
                  <a:gd name="T120" fmla="*/ 81 w 143"/>
                  <a:gd name="T121"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3" h="121">
                    <a:moveTo>
                      <a:pt x="81" y="0"/>
                    </a:moveTo>
                    <a:cubicBezTo>
                      <a:pt x="79" y="1"/>
                      <a:pt x="79" y="0"/>
                      <a:pt x="77" y="1"/>
                    </a:cubicBezTo>
                    <a:cubicBezTo>
                      <a:pt x="74" y="2"/>
                      <a:pt x="71" y="3"/>
                      <a:pt x="71" y="3"/>
                    </a:cubicBezTo>
                    <a:cubicBezTo>
                      <a:pt x="70" y="4"/>
                      <a:pt x="70" y="10"/>
                      <a:pt x="70" y="11"/>
                    </a:cubicBezTo>
                    <a:cubicBezTo>
                      <a:pt x="71" y="12"/>
                      <a:pt x="71" y="13"/>
                      <a:pt x="71" y="14"/>
                    </a:cubicBezTo>
                    <a:cubicBezTo>
                      <a:pt x="71" y="15"/>
                      <a:pt x="67" y="15"/>
                      <a:pt x="66" y="16"/>
                    </a:cubicBezTo>
                    <a:cubicBezTo>
                      <a:pt x="65" y="16"/>
                      <a:pt x="64" y="17"/>
                      <a:pt x="61" y="18"/>
                    </a:cubicBezTo>
                    <a:cubicBezTo>
                      <a:pt x="58" y="19"/>
                      <a:pt x="58" y="19"/>
                      <a:pt x="56" y="20"/>
                    </a:cubicBezTo>
                    <a:cubicBezTo>
                      <a:pt x="55" y="20"/>
                      <a:pt x="55" y="21"/>
                      <a:pt x="54" y="22"/>
                    </a:cubicBezTo>
                    <a:cubicBezTo>
                      <a:pt x="54" y="23"/>
                      <a:pt x="58" y="22"/>
                      <a:pt x="58" y="23"/>
                    </a:cubicBezTo>
                    <a:cubicBezTo>
                      <a:pt x="58" y="24"/>
                      <a:pt x="53" y="25"/>
                      <a:pt x="51" y="26"/>
                    </a:cubicBezTo>
                    <a:cubicBezTo>
                      <a:pt x="48" y="27"/>
                      <a:pt x="47" y="26"/>
                      <a:pt x="45" y="26"/>
                    </a:cubicBezTo>
                    <a:cubicBezTo>
                      <a:pt x="44" y="25"/>
                      <a:pt x="42" y="26"/>
                      <a:pt x="40" y="25"/>
                    </a:cubicBezTo>
                    <a:cubicBezTo>
                      <a:pt x="38" y="24"/>
                      <a:pt x="39" y="24"/>
                      <a:pt x="38" y="23"/>
                    </a:cubicBezTo>
                    <a:cubicBezTo>
                      <a:pt x="37" y="21"/>
                      <a:pt x="39" y="21"/>
                      <a:pt x="39" y="20"/>
                    </a:cubicBezTo>
                    <a:cubicBezTo>
                      <a:pt x="38" y="20"/>
                      <a:pt x="37" y="21"/>
                      <a:pt x="36" y="21"/>
                    </a:cubicBezTo>
                    <a:cubicBezTo>
                      <a:pt x="35" y="21"/>
                      <a:pt x="34" y="20"/>
                      <a:pt x="33" y="20"/>
                    </a:cubicBezTo>
                    <a:cubicBezTo>
                      <a:pt x="32" y="21"/>
                      <a:pt x="34" y="24"/>
                      <a:pt x="35" y="26"/>
                    </a:cubicBezTo>
                    <a:cubicBezTo>
                      <a:pt x="35" y="27"/>
                      <a:pt x="36" y="26"/>
                      <a:pt x="36" y="27"/>
                    </a:cubicBezTo>
                    <a:cubicBezTo>
                      <a:pt x="36" y="28"/>
                      <a:pt x="37" y="32"/>
                      <a:pt x="37" y="33"/>
                    </a:cubicBezTo>
                    <a:cubicBezTo>
                      <a:pt x="37" y="35"/>
                      <a:pt x="38" y="34"/>
                      <a:pt x="39" y="35"/>
                    </a:cubicBezTo>
                    <a:cubicBezTo>
                      <a:pt x="39" y="36"/>
                      <a:pt x="37" y="35"/>
                      <a:pt x="36" y="35"/>
                    </a:cubicBezTo>
                    <a:cubicBezTo>
                      <a:pt x="34" y="35"/>
                      <a:pt x="34" y="35"/>
                      <a:pt x="33" y="35"/>
                    </a:cubicBezTo>
                    <a:cubicBezTo>
                      <a:pt x="31" y="35"/>
                      <a:pt x="32" y="36"/>
                      <a:pt x="32" y="37"/>
                    </a:cubicBezTo>
                    <a:cubicBezTo>
                      <a:pt x="31" y="37"/>
                      <a:pt x="30" y="36"/>
                      <a:pt x="29" y="36"/>
                    </a:cubicBezTo>
                    <a:cubicBezTo>
                      <a:pt x="28" y="36"/>
                      <a:pt x="27" y="36"/>
                      <a:pt x="25" y="37"/>
                    </a:cubicBezTo>
                    <a:cubicBezTo>
                      <a:pt x="23" y="38"/>
                      <a:pt x="23" y="37"/>
                      <a:pt x="22" y="36"/>
                    </a:cubicBezTo>
                    <a:cubicBezTo>
                      <a:pt x="20" y="34"/>
                      <a:pt x="19" y="32"/>
                      <a:pt x="18" y="32"/>
                    </a:cubicBezTo>
                    <a:cubicBezTo>
                      <a:pt x="17" y="32"/>
                      <a:pt x="14" y="34"/>
                      <a:pt x="13" y="34"/>
                    </a:cubicBezTo>
                    <a:cubicBezTo>
                      <a:pt x="12" y="35"/>
                      <a:pt x="8" y="35"/>
                      <a:pt x="6" y="36"/>
                    </a:cubicBezTo>
                    <a:cubicBezTo>
                      <a:pt x="3" y="36"/>
                      <a:pt x="1" y="36"/>
                      <a:pt x="0" y="37"/>
                    </a:cubicBezTo>
                    <a:cubicBezTo>
                      <a:pt x="0" y="37"/>
                      <a:pt x="0" y="38"/>
                      <a:pt x="0" y="38"/>
                    </a:cubicBezTo>
                    <a:cubicBezTo>
                      <a:pt x="0" y="39"/>
                      <a:pt x="1" y="39"/>
                      <a:pt x="2" y="38"/>
                    </a:cubicBezTo>
                    <a:cubicBezTo>
                      <a:pt x="3" y="38"/>
                      <a:pt x="5" y="38"/>
                      <a:pt x="5" y="38"/>
                    </a:cubicBezTo>
                    <a:cubicBezTo>
                      <a:pt x="6" y="39"/>
                      <a:pt x="5" y="39"/>
                      <a:pt x="4" y="39"/>
                    </a:cubicBezTo>
                    <a:cubicBezTo>
                      <a:pt x="3" y="40"/>
                      <a:pt x="2" y="40"/>
                      <a:pt x="2" y="41"/>
                    </a:cubicBezTo>
                    <a:cubicBezTo>
                      <a:pt x="1" y="42"/>
                      <a:pt x="2" y="41"/>
                      <a:pt x="4" y="41"/>
                    </a:cubicBezTo>
                    <a:cubicBezTo>
                      <a:pt x="5" y="41"/>
                      <a:pt x="5" y="42"/>
                      <a:pt x="5" y="43"/>
                    </a:cubicBezTo>
                    <a:cubicBezTo>
                      <a:pt x="4" y="43"/>
                      <a:pt x="3" y="43"/>
                      <a:pt x="2" y="44"/>
                    </a:cubicBezTo>
                    <a:cubicBezTo>
                      <a:pt x="1" y="44"/>
                      <a:pt x="3" y="45"/>
                      <a:pt x="4" y="46"/>
                    </a:cubicBezTo>
                    <a:cubicBezTo>
                      <a:pt x="5" y="48"/>
                      <a:pt x="7" y="45"/>
                      <a:pt x="7" y="45"/>
                    </a:cubicBezTo>
                    <a:cubicBezTo>
                      <a:pt x="8" y="45"/>
                      <a:pt x="14" y="47"/>
                      <a:pt x="15" y="48"/>
                    </a:cubicBezTo>
                    <a:cubicBezTo>
                      <a:pt x="16" y="48"/>
                      <a:pt x="17" y="51"/>
                      <a:pt x="18" y="51"/>
                    </a:cubicBezTo>
                    <a:cubicBezTo>
                      <a:pt x="19" y="52"/>
                      <a:pt x="18" y="50"/>
                      <a:pt x="18" y="50"/>
                    </a:cubicBezTo>
                    <a:cubicBezTo>
                      <a:pt x="18" y="49"/>
                      <a:pt x="18" y="49"/>
                      <a:pt x="19" y="48"/>
                    </a:cubicBezTo>
                    <a:cubicBezTo>
                      <a:pt x="20" y="48"/>
                      <a:pt x="21" y="49"/>
                      <a:pt x="22" y="50"/>
                    </a:cubicBezTo>
                    <a:cubicBezTo>
                      <a:pt x="23" y="51"/>
                      <a:pt x="24" y="50"/>
                      <a:pt x="26" y="52"/>
                    </a:cubicBezTo>
                    <a:cubicBezTo>
                      <a:pt x="27" y="53"/>
                      <a:pt x="25" y="53"/>
                      <a:pt x="26" y="54"/>
                    </a:cubicBezTo>
                    <a:cubicBezTo>
                      <a:pt x="26" y="54"/>
                      <a:pt x="29" y="53"/>
                      <a:pt x="30" y="53"/>
                    </a:cubicBezTo>
                    <a:cubicBezTo>
                      <a:pt x="32" y="53"/>
                      <a:pt x="33" y="55"/>
                      <a:pt x="33" y="55"/>
                    </a:cubicBezTo>
                    <a:cubicBezTo>
                      <a:pt x="33" y="56"/>
                      <a:pt x="31" y="55"/>
                      <a:pt x="30" y="55"/>
                    </a:cubicBezTo>
                    <a:cubicBezTo>
                      <a:pt x="29" y="55"/>
                      <a:pt x="29" y="56"/>
                      <a:pt x="29" y="56"/>
                    </a:cubicBezTo>
                    <a:cubicBezTo>
                      <a:pt x="29" y="57"/>
                      <a:pt x="31" y="57"/>
                      <a:pt x="32" y="57"/>
                    </a:cubicBezTo>
                    <a:cubicBezTo>
                      <a:pt x="32" y="58"/>
                      <a:pt x="31" y="59"/>
                      <a:pt x="31" y="59"/>
                    </a:cubicBezTo>
                    <a:cubicBezTo>
                      <a:pt x="30" y="60"/>
                      <a:pt x="29" y="58"/>
                      <a:pt x="28" y="58"/>
                    </a:cubicBezTo>
                    <a:cubicBezTo>
                      <a:pt x="28" y="58"/>
                      <a:pt x="29" y="60"/>
                      <a:pt x="30" y="61"/>
                    </a:cubicBezTo>
                    <a:cubicBezTo>
                      <a:pt x="30" y="62"/>
                      <a:pt x="33" y="64"/>
                      <a:pt x="33" y="64"/>
                    </a:cubicBezTo>
                    <a:cubicBezTo>
                      <a:pt x="33" y="65"/>
                      <a:pt x="35" y="65"/>
                      <a:pt x="37" y="66"/>
                    </a:cubicBezTo>
                    <a:cubicBezTo>
                      <a:pt x="38" y="67"/>
                      <a:pt x="40" y="67"/>
                      <a:pt x="41" y="67"/>
                    </a:cubicBezTo>
                    <a:cubicBezTo>
                      <a:pt x="41" y="68"/>
                      <a:pt x="40" y="69"/>
                      <a:pt x="40" y="70"/>
                    </a:cubicBezTo>
                    <a:cubicBezTo>
                      <a:pt x="39" y="71"/>
                      <a:pt x="40" y="71"/>
                      <a:pt x="40" y="73"/>
                    </a:cubicBezTo>
                    <a:cubicBezTo>
                      <a:pt x="40" y="74"/>
                      <a:pt x="41" y="74"/>
                      <a:pt x="41" y="75"/>
                    </a:cubicBezTo>
                    <a:cubicBezTo>
                      <a:pt x="41" y="76"/>
                      <a:pt x="40" y="75"/>
                      <a:pt x="40" y="76"/>
                    </a:cubicBezTo>
                    <a:cubicBezTo>
                      <a:pt x="39" y="76"/>
                      <a:pt x="43" y="78"/>
                      <a:pt x="43" y="79"/>
                    </a:cubicBezTo>
                    <a:cubicBezTo>
                      <a:pt x="44" y="79"/>
                      <a:pt x="45" y="80"/>
                      <a:pt x="46" y="81"/>
                    </a:cubicBezTo>
                    <a:cubicBezTo>
                      <a:pt x="46" y="82"/>
                      <a:pt x="46" y="83"/>
                      <a:pt x="46" y="83"/>
                    </a:cubicBezTo>
                    <a:cubicBezTo>
                      <a:pt x="47" y="84"/>
                      <a:pt x="48" y="84"/>
                      <a:pt x="48" y="85"/>
                    </a:cubicBezTo>
                    <a:cubicBezTo>
                      <a:pt x="48" y="86"/>
                      <a:pt x="47" y="86"/>
                      <a:pt x="46" y="87"/>
                    </a:cubicBezTo>
                    <a:cubicBezTo>
                      <a:pt x="46" y="87"/>
                      <a:pt x="45" y="85"/>
                      <a:pt x="45" y="83"/>
                    </a:cubicBezTo>
                    <a:cubicBezTo>
                      <a:pt x="45" y="82"/>
                      <a:pt x="44" y="81"/>
                      <a:pt x="43" y="81"/>
                    </a:cubicBezTo>
                    <a:cubicBezTo>
                      <a:pt x="43" y="80"/>
                      <a:pt x="41" y="79"/>
                      <a:pt x="41" y="79"/>
                    </a:cubicBezTo>
                    <a:cubicBezTo>
                      <a:pt x="40" y="79"/>
                      <a:pt x="40" y="80"/>
                      <a:pt x="41" y="82"/>
                    </a:cubicBezTo>
                    <a:cubicBezTo>
                      <a:pt x="41" y="83"/>
                      <a:pt x="41" y="86"/>
                      <a:pt x="41" y="88"/>
                    </a:cubicBezTo>
                    <a:cubicBezTo>
                      <a:pt x="41" y="89"/>
                      <a:pt x="41" y="90"/>
                      <a:pt x="41" y="91"/>
                    </a:cubicBezTo>
                    <a:cubicBezTo>
                      <a:pt x="41" y="92"/>
                      <a:pt x="40" y="92"/>
                      <a:pt x="39" y="93"/>
                    </a:cubicBezTo>
                    <a:cubicBezTo>
                      <a:pt x="37" y="93"/>
                      <a:pt x="38" y="93"/>
                      <a:pt x="38" y="97"/>
                    </a:cubicBezTo>
                    <a:cubicBezTo>
                      <a:pt x="37" y="101"/>
                      <a:pt x="36" y="102"/>
                      <a:pt x="36" y="105"/>
                    </a:cubicBezTo>
                    <a:cubicBezTo>
                      <a:pt x="36" y="108"/>
                      <a:pt x="35" y="106"/>
                      <a:pt x="34" y="107"/>
                    </a:cubicBezTo>
                    <a:cubicBezTo>
                      <a:pt x="34" y="107"/>
                      <a:pt x="34" y="107"/>
                      <a:pt x="33" y="107"/>
                    </a:cubicBezTo>
                    <a:cubicBezTo>
                      <a:pt x="33" y="107"/>
                      <a:pt x="33" y="107"/>
                      <a:pt x="33" y="107"/>
                    </a:cubicBezTo>
                    <a:cubicBezTo>
                      <a:pt x="34" y="108"/>
                      <a:pt x="34" y="109"/>
                      <a:pt x="34" y="109"/>
                    </a:cubicBezTo>
                    <a:cubicBezTo>
                      <a:pt x="35" y="109"/>
                      <a:pt x="35" y="109"/>
                      <a:pt x="35" y="109"/>
                    </a:cubicBezTo>
                    <a:cubicBezTo>
                      <a:pt x="36" y="109"/>
                      <a:pt x="36" y="109"/>
                      <a:pt x="36" y="109"/>
                    </a:cubicBezTo>
                    <a:cubicBezTo>
                      <a:pt x="36" y="109"/>
                      <a:pt x="36" y="109"/>
                      <a:pt x="36" y="109"/>
                    </a:cubicBezTo>
                    <a:cubicBezTo>
                      <a:pt x="37" y="109"/>
                      <a:pt x="38" y="109"/>
                      <a:pt x="38" y="110"/>
                    </a:cubicBezTo>
                    <a:cubicBezTo>
                      <a:pt x="38" y="110"/>
                      <a:pt x="38" y="110"/>
                      <a:pt x="38" y="111"/>
                    </a:cubicBezTo>
                    <a:cubicBezTo>
                      <a:pt x="38" y="111"/>
                      <a:pt x="38" y="111"/>
                      <a:pt x="38" y="111"/>
                    </a:cubicBezTo>
                    <a:cubicBezTo>
                      <a:pt x="38" y="111"/>
                      <a:pt x="38" y="112"/>
                      <a:pt x="38" y="112"/>
                    </a:cubicBezTo>
                    <a:cubicBezTo>
                      <a:pt x="38" y="112"/>
                      <a:pt x="38" y="112"/>
                      <a:pt x="38" y="112"/>
                    </a:cubicBezTo>
                    <a:cubicBezTo>
                      <a:pt x="39" y="112"/>
                      <a:pt x="41" y="113"/>
                      <a:pt x="43" y="113"/>
                    </a:cubicBezTo>
                    <a:cubicBezTo>
                      <a:pt x="44" y="113"/>
                      <a:pt x="45" y="114"/>
                      <a:pt x="45" y="114"/>
                    </a:cubicBezTo>
                    <a:cubicBezTo>
                      <a:pt x="46" y="114"/>
                      <a:pt x="46" y="114"/>
                      <a:pt x="46" y="115"/>
                    </a:cubicBezTo>
                    <a:cubicBezTo>
                      <a:pt x="46" y="115"/>
                      <a:pt x="46" y="116"/>
                      <a:pt x="47" y="116"/>
                    </a:cubicBezTo>
                    <a:cubicBezTo>
                      <a:pt x="47" y="116"/>
                      <a:pt x="47" y="116"/>
                      <a:pt x="47" y="116"/>
                    </a:cubicBezTo>
                    <a:cubicBezTo>
                      <a:pt x="47" y="116"/>
                      <a:pt x="47" y="116"/>
                      <a:pt x="47" y="116"/>
                    </a:cubicBezTo>
                    <a:cubicBezTo>
                      <a:pt x="49" y="115"/>
                      <a:pt x="51" y="115"/>
                      <a:pt x="52" y="116"/>
                    </a:cubicBezTo>
                    <a:cubicBezTo>
                      <a:pt x="52" y="116"/>
                      <a:pt x="52" y="116"/>
                      <a:pt x="52" y="116"/>
                    </a:cubicBezTo>
                    <a:cubicBezTo>
                      <a:pt x="52" y="116"/>
                      <a:pt x="52" y="116"/>
                      <a:pt x="52" y="116"/>
                    </a:cubicBezTo>
                    <a:cubicBezTo>
                      <a:pt x="53" y="116"/>
                      <a:pt x="54" y="117"/>
                      <a:pt x="55" y="117"/>
                    </a:cubicBezTo>
                    <a:cubicBezTo>
                      <a:pt x="56" y="117"/>
                      <a:pt x="57" y="117"/>
                      <a:pt x="57" y="117"/>
                    </a:cubicBezTo>
                    <a:cubicBezTo>
                      <a:pt x="58" y="117"/>
                      <a:pt x="59" y="117"/>
                      <a:pt x="59" y="117"/>
                    </a:cubicBezTo>
                    <a:cubicBezTo>
                      <a:pt x="59" y="117"/>
                      <a:pt x="59" y="117"/>
                      <a:pt x="59" y="117"/>
                    </a:cubicBezTo>
                    <a:cubicBezTo>
                      <a:pt x="59" y="117"/>
                      <a:pt x="59" y="116"/>
                      <a:pt x="59" y="116"/>
                    </a:cubicBezTo>
                    <a:cubicBezTo>
                      <a:pt x="59" y="116"/>
                      <a:pt x="59" y="115"/>
                      <a:pt x="60" y="115"/>
                    </a:cubicBezTo>
                    <a:cubicBezTo>
                      <a:pt x="60" y="114"/>
                      <a:pt x="61" y="114"/>
                      <a:pt x="62" y="114"/>
                    </a:cubicBezTo>
                    <a:cubicBezTo>
                      <a:pt x="62" y="115"/>
                      <a:pt x="63" y="115"/>
                      <a:pt x="64" y="115"/>
                    </a:cubicBezTo>
                    <a:cubicBezTo>
                      <a:pt x="66" y="116"/>
                      <a:pt x="68" y="117"/>
                      <a:pt x="68" y="117"/>
                    </a:cubicBezTo>
                    <a:cubicBezTo>
                      <a:pt x="68" y="117"/>
                      <a:pt x="68" y="117"/>
                      <a:pt x="69" y="117"/>
                    </a:cubicBezTo>
                    <a:cubicBezTo>
                      <a:pt x="69" y="117"/>
                      <a:pt x="70" y="117"/>
                      <a:pt x="72" y="117"/>
                    </a:cubicBezTo>
                    <a:cubicBezTo>
                      <a:pt x="74" y="117"/>
                      <a:pt x="76" y="118"/>
                      <a:pt x="77" y="119"/>
                    </a:cubicBezTo>
                    <a:cubicBezTo>
                      <a:pt x="77" y="119"/>
                      <a:pt x="77" y="120"/>
                      <a:pt x="77" y="120"/>
                    </a:cubicBezTo>
                    <a:cubicBezTo>
                      <a:pt x="78" y="120"/>
                      <a:pt x="79" y="120"/>
                      <a:pt x="80" y="121"/>
                    </a:cubicBezTo>
                    <a:cubicBezTo>
                      <a:pt x="81" y="121"/>
                      <a:pt x="82" y="121"/>
                      <a:pt x="83" y="121"/>
                    </a:cubicBezTo>
                    <a:cubicBezTo>
                      <a:pt x="83" y="121"/>
                      <a:pt x="86" y="120"/>
                      <a:pt x="89" y="120"/>
                    </a:cubicBezTo>
                    <a:cubicBezTo>
                      <a:pt x="88" y="120"/>
                      <a:pt x="88" y="119"/>
                      <a:pt x="88" y="119"/>
                    </a:cubicBezTo>
                    <a:cubicBezTo>
                      <a:pt x="87" y="118"/>
                      <a:pt x="87" y="118"/>
                      <a:pt x="87" y="116"/>
                    </a:cubicBezTo>
                    <a:cubicBezTo>
                      <a:pt x="86" y="115"/>
                      <a:pt x="85" y="115"/>
                      <a:pt x="86" y="114"/>
                    </a:cubicBezTo>
                    <a:cubicBezTo>
                      <a:pt x="87" y="113"/>
                      <a:pt x="87" y="111"/>
                      <a:pt x="87" y="110"/>
                    </a:cubicBezTo>
                    <a:cubicBezTo>
                      <a:pt x="88" y="110"/>
                      <a:pt x="92" y="108"/>
                      <a:pt x="94" y="107"/>
                    </a:cubicBezTo>
                    <a:cubicBezTo>
                      <a:pt x="96" y="107"/>
                      <a:pt x="97" y="105"/>
                      <a:pt x="98" y="105"/>
                    </a:cubicBezTo>
                    <a:cubicBezTo>
                      <a:pt x="99" y="106"/>
                      <a:pt x="100" y="106"/>
                      <a:pt x="102" y="106"/>
                    </a:cubicBezTo>
                    <a:cubicBezTo>
                      <a:pt x="104" y="106"/>
                      <a:pt x="103" y="105"/>
                      <a:pt x="104" y="105"/>
                    </a:cubicBezTo>
                    <a:cubicBezTo>
                      <a:pt x="106" y="105"/>
                      <a:pt x="105" y="106"/>
                      <a:pt x="106" y="107"/>
                    </a:cubicBezTo>
                    <a:cubicBezTo>
                      <a:pt x="107" y="107"/>
                      <a:pt x="107" y="105"/>
                      <a:pt x="107" y="105"/>
                    </a:cubicBezTo>
                    <a:cubicBezTo>
                      <a:pt x="108" y="105"/>
                      <a:pt x="108" y="106"/>
                      <a:pt x="108" y="107"/>
                    </a:cubicBezTo>
                    <a:cubicBezTo>
                      <a:pt x="108" y="109"/>
                      <a:pt x="109" y="108"/>
                      <a:pt x="110" y="108"/>
                    </a:cubicBezTo>
                    <a:cubicBezTo>
                      <a:pt x="111" y="108"/>
                      <a:pt x="111" y="108"/>
                      <a:pt x="111" y="110"/>
                    </a:cubicBezTo>
                    <a:cubicBezTo>
                      <a:pt x="112" y="111"/>
                      <a:pt x="113" y="110"/>
                      <a:pt x="115" y="110"/>
                    </a:cubicBezTo>
                    <a:cubicBezTo>
                      <a:pt x="116" y="110"/>
                      <a:pt x="116" y="111"/>
                      <a:pt x="117" y="112"/>
                    </a:cubicBezTo>
                    <a:cubicBezTo>
                      <a:pt x="118" y="113"/>
                      <a:pt x="121" y="111"/>
                      <a:pt x="123" y="111"/>
                    </a:cubicBezTo>
                    <a:cubicBezTo>
                      <a:pt x="125" y="111"/>
                      <a:pt x="124" y="110"/>
                      <a:pt x="126" y="109"/>
                    </a:cubicBezTo>
                    <a:cubicBezTo>
                      <a:pt x="127" y="108"/>
                      <a:pt x="128" y="107"/>
                      <a:pt x="129" y="106"/>
                    </a:cubicBezTo>
                    <a:cubicBezTo>
                      <a:pt x="129" y="105"/>
                      <a:pt x="130" y="105"/>
                      <a:pt x="131" y="105"/>
                    </a:cubicBezTo>
                    <a:cubicBezTo>
                      <a:pt x="132" y="105"/>
                      <a:pt x="132" y="104"/>
                      <a:pt x="133" y="104"/>
                    </a:cubicBezTo>
                    <a:cubicBezTo>
                      <a:pt x="133" y="104"/>
                      <a:pt x="133" y="103"/>
                      <a:pt x="134" y="103"/>
                    </a:cubicBezTo>
                    <a:cubicBezTo>
                      <a:pt x="135" y="102"/>
                      <a:pt x="135" y="101"/>
                      <a:pt x="135" y="101"/>
                    </a:cubicBezTo>
                    <a:cubicBezTo>
                      <a:pt x="136" y="100"/>
                      <a:pt x="136" y="100"/>
                      <a:pt x="137" y="99"/>
                    </a:cubicBezTo>
                    <a:cubicBezTo>
                      <a:pt x="137" y="98"/>
                      <a:pt x="137" y="98"/>
                      <a:pt x="137" y="98"/>
                    </a:cubicBezTo>
                    <a:cubicBezTo>
                      <a:pt x="137" y="98"/>
                      <a:pt x="137" y="98"/>
                      <a:pt x="137" y="98"/>
                    </a:cubicBezTo>
                    <a:cubicBezTo>
                      <a:pt x="137" y="98"/>
                      <a:pt x="135" y="97"/>
                      <a:pt x="133" y="96"/>
                    </a:cubicBezTo>
                    <a:cubicBezTo>
                      <a:pt x="131" y="96"/>
                      <a:pt x="130" y="95"/>
                      <a:pt x="129" y="95"/>
                    </a:cubicBezTo>
                    <a:cubicBezTo>
                      <a:pt x="129" y="95"/>
                      <a:pt x="129" y="94"/>
                      <a:pt x="129" y="93"/>
                    </a:cubicBezTo>
                    <a:cubicBezTo>
                      <a:pt x="129" y="93"/>
                      <a:pt x="129" y="92"/>
                      <a:pt x="129" y="92"/>
                    </a:cubicBezTo>
                    <a:cubicBezTo>
                      <a:pt x="129" y="91"/>
                      <a:pt x="129" y="91"/>
                      <a:pt x="130" y="91"/>
                    </a:cubicBezTo>
                    <a:cubicBezTo>
                      <a:pt x="130" y="90"/>
                      <a:pt x="130" y="90"/>
                      <a:pt x="130" y="89"/>
                    </a:cubicBezTo>
                    <a:cubicBezTo>
                      <a:pt x="130" y="89"/>
                      <a:pt x="129" y="87"/>
                      <a:pt x="128" y="86"/>
                    </a:cubicBezTo>
                    <a:cubicBezTo>
                      <a:pt x="127" y="85"/>
                      <a:pt x="126" y="84"/>
                      <a:pt x="126" y="84"/>
                    </a:cubicBezTo>
                    <a:cubicBezTo>
                      <a:pt x="126" y="83"/>
                      <a:pt x="127" y="83"/>
                      <a:pt x="128" y="82"/>
                    </a:cubicBezTo>
                    <a:cubicBezTo>
                      <a:pt x="129" y="82"/>
                      <a:pt x="130" y="82"/>
                      <a:pt x="130" y="82"/>
                    </a:cubicBezTo>
                    <a:cubicBezTo>
                      <a:pt x="131" y="81"/>
                      <a:pt x="131" y="80"/>
                      <a:pt x="131" y="80"/>
                    </a:cubicBezTo>
                    <a:cubicBezTo>
                      <a:pt x="131" y="80"/>
                      <a:pt x="131" y="80"/>
                      <a:pt x="131" y="80"/>
                    </a:cubicBezTo>
                    <a:cubicBezTo>
                      <a:pt x="131" y="80"/>
                      <a:pt x="131" y="80"/>
                      <a:pt x="131" y="80"/>
                    </a:cubicBezTo>
                    <a:cubicBezTo>
                      <a:pt x="131" y="80"/>
                      <a:pt x="131" y="80"/>
                      <a:pt x="131" y="80"/>
                    </a:cubicBezTo>
                    <a:cubicBezTo>
                      <a:pt x="131" y="80"/>
                      <a:pt x="130" y="79"/>
                      <a:pt x="130" y="78"/>
                    </a:cubicBezTo>
                    <a:cubicBezTo>
                      <a:pt x="129" y="77"/>
                      <a:pt x="128" y="76"/>
                      <a:pt x="128" y="75"/>
                    </a:cubicBezTo>
                    <a:cubicBezTo>
                      <a:pt x="128" y="74"/>
                      <a:pt x="129" y="73"/>
                      <a:pt x="129" y="73"/>
                    </a:cubicBezTo>
                    <a:cubicBezTo>
                      <a:pt x="130" y="72"/>
                      <a:pt x="130" y="72"/>
                      <a:pt x="130" y="72"/>
                    </a:cubicBezTo>
                    <a:cubicBezTo>
                      <a:pt x="130" y="72"/>
                      <a:pt x="130" y="72"/>
                      <a:pt x="130" y="72"/>
                    </a:cubicBezTo>
                    <a:cubicBezTo>
                      <a:pt x="130" y="72"/>
                      <a:pt x="130" y="71"/>
                      <a:pt x="129" y="71"/>
                    </a:cubicBezTo>
                    <a:cubicBezTo>
                      <a:pt x="129" y="71"/>
                      <a:pt x="128" y="70"/>
                      <a:pt x="128" y="70"/>
                    </a:cubicBezTo>
                    <a:cubicBezTo>
                      <a:pt x="127" y="69"/>
                      <a:pt x="127" y="69"/>
                      <a:pt x="127" y="68"/>
                    </a:cubicBezTo>
                    <a:cubicBezTo>
                      <a:pt x="127" y="67"/>
                      <a:pt x="127" y="67"/>
                      <a:pt x="127" y="67"/>
                    </a:cubicBezTo>
                    <a:cubicBezTo>
                      <a:pt x="127" y="67"/>
                      <a:pt x="126" y="66"/>
                      <a:pt x="126" y="67"/>
                    </a:cubicBezTo>
                    <a:cubicBezTo>
                      <a:pt x="125" y="67"/>
                      <a:pt x="124" y="67"/>
                      <a:pt x="124" y="67"/>
                    </a:cubicBezTo>
                    <a:cubicBezTo>
                      <a:pt x="124" y="67"/>
                      <a:pt x="122" y="68"/>
                      <a:pt x="121" y="69"/>
                    </a:cubicBezTo>
                    <a:cubicBezTo>
                      <a:pt x="121" y="69"/>
                      <a:pt x="121" y="69"/>
                      <a:pt x="121" y="69"/>
                    </a:cubicBezTo>
                    <a:cubicBezTo>
                      <a:pt x="121" y="69"/>
                      <a:pt x="121" y="69"/>
                      <a:pt x="120" y="69"/>
                    </a:cubicBezTo>
                    <a:cubicBezTo>
                      <a:pt x="120" y="69"/>
                      <a:pt x="120" y="69"/>
                      <a:pt x="119" y="69"/>
                    </a:cubicBezTo>
                    <a:cubicBezTo>
                      <a:pt x="119" y="69"/>
                      <a:pt x="119" y="69"/>
                      <a:pt x="119" y="69"/>
                    </a:cubicBezTo>
                    <a:cubicBezTo>
                      <a:pt x="119" y="69"/>
                      <a:pt x="119" y="69"/>
                      <a:pt x="119" y="69"/>
                    </a:cubicBezTo>
                    <a:cubicBezTo>
                      <a:pt x="119" y="69"/>
                      <a:pt x="119" y="69"/>
                      <a:pt x="119" y="69"/>
                    </a:cubicBezTo>
                    <a:cubicBezTo>
                      <a:pt x="119" y="69"/>
                      <a:pt x="119" y="69"/>
                      <a:pt x="119" y="69"/>
                    </a:cubicBezTo>
                    <a:cubicBezTo>
                      <a:pt x="119" y="68"/>
                      <a:pt x="119" y="68"/>
                      <a:pt x="119" y="68"/>
                    </a:cubicBezTo>
                    <a:cubicBezTo>
                      <a:pt x="119" y="68"/>
                      <a:pt x="119" y="68"/>
                      <a:pt x="119" y="68"/>
                    </a:cubicBezTo>
                    <a:cubicBezTo>
                      <a:pt x="119" y="67"/>
                      <a:pt x="119" y="67"/>
                      <a:pt x="119" y="66"/>
                    </a:cubicBezTo>
                    <a:cubicBezTo>
                      <a:pt x="119" y="65"/>
                      <a:pt x="121" y="63"/>
                      <a:pt x="123" y="62"/>
                    </a:cubicBezTo>
                    <a:cubicBezTo>
                      <a:pt x="123" y="61"/>
                      <a:pt x="124" y="60"/>
                      <a:pt x="124" y="60"/>
                    </a:cubicBezTo>
                    <a:cubicBezTo>
                      <a:pt x="124" y="60"/>
                      <a:pt x="124" y="60"/>
                      <a:pt x="124" y="60"/>
                    </a:cubicBezTo>
                    <a:cubicBezTo>
                      <a:pt x="124" y="59"/>
                      <a:pt x="124" y="58"/>
                      <a:pt x="124" y="58"/>
                    </a:cubicBezTo>
                    <a:cubicBezTo>
                      <a:pt x="125" y="57"/>
                      <a:pt x="126" y="57"/>
                      <a:pt x="127" y="56"/>
                    </a:cubicBezTo>
                    <a:cubicBezTo>
                      <a:pt x="128" y="55"/>
                      <a:pt x="129" y="55"/>
                      <a:pt x="129" y="55"/>
                    </a:cubicBezTo>
                    <a:cubicBezTo>
                      <a:pt x="129" y="54"/>
                      <a:pt x="129" y="53"/>
                      <a:pt x="129" y="53"/>
                    </a:cubicBezTo>
                    <a:cubicBezTo>
                      <a:pt x="129" y="52"/>
                      <a:pt x="130" y="52"/>
                      <a:pt x="130" y="51"/>
                    </a:cubicBezTo>
                    <a:cubicBezTo>
                      <a:pt x="131" y="51"/>
                      <a:pt x="132" y="51"/>
                      <a:pt x="132" y="52"/>
                    </a:cubicBezTo>
                    <a:cubicBezTo>
                      <a:pt x="133" y="52"/>
                      <a:pt x="133" y="52"/>
                      <a:pt x="134" y="52"/>
                    </a:cubicBezTo>
                    <a:cubicBezTo>
                      <a:pt x="135" y="51"/>
                      <a:pt x="135" y="51"/>
                      <a:pt x="136" y="51"/>
                    </a:cubicBezTo>
                    <a:cubicBezTo>
                      <a:pt x="136" y="51"/>
                      <a:pt x="136" y="51"/>
                      <a:pt x="136" y="50"/>
                    </a:cubicBezTo>
                    <a:cubicBezTo>
                      <a:pt x="136" y="50"/>
                      <a:pt x="136" y="48"/>
                      <a:pt x="136" y="47"/>
                    </a:cubicBezTo>
                    <a:cubicBezTo>
                      <a:pt x="135" y="47"/>
                      <a:pt x="135" y="46"/>
                      <a:pt x="136" y="45"/>
                    </a:cubicBezTo>
                    <a:cubicBezTo>
                      <a:pt x="136" y="44"/>
                      <a:pt x="136" y="43"/>
                      <a:pt x="136" y="42"/>
                    </a:cubicBezTo>
                    <a:cubicBezTo>
                      <a:pt x="136" y="42"/>
                      <a:pt x="136" y="42"/>
                      <a:pt x="136" y="42"/>
                    </a:cubicBezTo>
                    <a:cubicBezTo>
                      <a:pt x="137" y="42"/>
                      <a:pt x="137" y="41"/>
                      <a:pt x="137" y="40"/>
                    </a:cubicBezTo>
                    <a:cubicBezTo>
                      <a:pt x="138" y="39"/>
                      <a:pt x="138" y="38"/>
                      <a:pt x="138" y="37"/>
                    </a:cubicBezTo>
                    <a:cubicBezTo>
                      <a:pt x="138" y="36"/>
                      <a:pt x="141" y="33"/>
                      <a:pt x="142" y="31"/>
                    </a:cubicBezTo>
                    <a:cubicBezTo>
                      <a:pt x="142" y="31"/>
                      <a:pt x="142" y="31"/>
                      <a:pt x="142" y="31"/>
                    </a:cubicBezTo>
                    <a:cubicBezTo>
                      <a:pt x="142" y="31"/>
                      <a:pt x="142" y="31"/>
                      <a:pt x="142" y="31"/>
                    </a:cubicBezTo>
                    <a:cubicBezTo>
                      <a:pt x="143" y="31"/>
                      <a:pt x="143" y="31"/>
                      <a:pt x="143" y="31"/>
                    </a:cubicBezTo>
                    <a:cubicBezTo>
                      <a:pt x="142" y="30"/>
                      <a:pt x="142" y="30"/>
                      <a:pt x="142" y="30"/>
                    </a:cubicBezTo>
                    <a:cubicBezTo>
                      <a:pt x="141" y="29"/>
                      <a:pt x="141" y="30"/>
                      <a:pt x="140" y="30"/>
                    </a:cubicBezTo>
                    <a:cubicBezTo>
                      <a:pt x="139" y="30"/>
                      <a:pt x="139" y="30"/>
                      <a:pt x="138" y="30"/>
                    </a:cubicBezTo>
                    <a:cubicBezTo>
                      <a:pt x="137" y="30"/>
                      <a:pt x="136" y="29"/>
                      <a:pt x="135" y="28"/>
                    </a:cubicBezTo>
                    <a:cubicBezTo>
                      <a:pt x="135" y="28"/>
                      <a:pt x="135" y="28"/>
                      <a:pt x="135" y="27"/>
                    </a:cubicBezTo>
                    <a:cubicBezTo>
                      <a:pt x="134" y="27"/>
                      <a:pt x="133" y="27"/>
                      <a:pt x="133" y="28"/>
                    </a:cubicBezTo>
                    <a:cubicBezTo>
                      <a:pt x="133" y="28"/>
                      <a:pt x="132" y="28"/>
                      <a:pt x="132" y="28"/>
                    </a:cubicBezTo>
                    <a:cubicBezTo>
                      <a:pt x="131" y="29"/>
                      <a:pt x="131" y="29"/>
                      <a:pt x="129" y="28"/>
                    </a:cubicBezTo>
                    <a:cubicBezTo>
                      <a:pt x="129" y="28"/>
                      <a:pt x="129" y="28"/>
                      <a:pt x="129" y="28"/>
                    </a:cubicBezTo>
                    <a:cubicBezTo>
                      <a:pt x="128" y="28"/>
                      <a:pt x="128" y="28"/>
                      <a:pt x="128" y="28"/>
                    </a:cubicBezTo>
                    <a:cubicBezTo>
                      <a:pt x="127" y="28"/>
                      <a:pt x="126" y="27"/>
                      <a:pt x="126" y="26"/>
                    </a:cubicBezTo>
                    <a:cubicBezTo>
                      <a:pt x="126" y="26"/>
                      <a:pt x="126" y="26"/>
                      <a:pt x="125" y="25"/>
                    </a:cubicBezTo>
                    <a:cubicBezTo>
                      <a:pt x="125" y="25"/>
                      <a:pt x="123" y="24"/>
                      <a:pt x="122" y="24"/>
                    </a:cubicBezTo>
                    <a:cubicBezTo>
                      <a:pt x="122" y="24"/>
                      <a:pt x="122" y="24"/>
                      <a:pt x="122" y="24"/>
                    </a:cubicBezTo>
                    <a:cubicBezTo>
                      <a:pt x="121" y="24"/>
                      <a:pt x="120" y="23"/>
                      <a:pt x="119" y="23"/>
                    </a:cubicBezTo>
                    <a:cubicBezTo>
                      <a:pt x="119" y="23"/>
                      <a:pt x="118" y="23"/>
                      <a:pt x="117" y="23"/>
                    </a:cubicBezTo>
                    <a:cubicBezTo>
                      <a:pt x="116" y="23"/>
                      <a:pt x="114" y="24"/>
                      <a:pt x="114" y="24"/>
                    </a:cubicBezTo>
                    <a:cubicBezTo>
                      <a:pt x="112" y="24"/>
                      <a:pt x="112" y="23"/>
                      <a:pt x="112" y="22"/>
                    </a:cubicBezTo>
                    <a:cubicBezTo>
                      <a:pt x="112" y="22"/>
                      <a:pt x="112" y="22"/>
                      <a:pt x="112" y="22"/>
                    </a:cubicBezTo>
                    <a:cubicBezTo>
                      <a:pt x="112" y="21"/>
                      <a:pt x="112" y="21"/>
                      <a:pt x="112" y="21"/>
                    </a:cubicBezTo>
                    <a:cubicBezTo>
                      <a:pt x="111" y="21"/>
                      <a:pt x="110" y="21"/>
                      <a:pt x="109" y="20"/>
                    </a:cubicBezTo>
                    <a:cubicBezTo>
                      <a:pt x="108" y="20"/>
                      <a:pt x="107" y="19"/>
                      <a:pt x="106" y="19"/>
                    </a:cubicBezTo>
                    <a:cubicBezTo>
                      <a:pt x="104" y="18"/>
                      <a:pt x="105" y="16"/>
                      <a:pt x="105" y="15"/>
                    </a:cubicBezTo>
                    <a:cubicBezTo>
                      <a:pt x="105" y="15"/>
                      <a:pt x="104" y="15"/>
                      <a:pt x="104" y="16"/>
                    </a:cubicBezTo>
                    <a:cubicBezTo>
                      <a:pt x="103" y="16"/>
                      <a:pt x="103" y="17"/>
                      <a:pt x="103" y="17"/>
                    </a:cubicBezTo>
                    <a:cubicBezTo>
                      <a:pt x="102" y="17"/>
                      <a:pt x="100" y="17"/>
                      <a:pt x="99" y="17"/>
                    </a:cubicBezTo>
                    <a:cubicBezTo>
                      <a:pt x="99" y="16"/>
                      <a:pt x="99" y="16"/>
                      <a:pt x="99" y="16"/>
                    </a:cubicBezTo>
                    <a:cubicBezTo>
                      <a:pt x="99" y="16"/>
                      <a:pt x="99" y="16"/>
                      <a:pt x="99" y="16"/>
                    </a:cubicBezTo>
                    <a:cubicBezTo>
                      <a:pt x="98" y="16"/>
                      <a:pt x="99" y="14"/>
                      <a:pt x="99" y="13"/>
                    </a:cubicBezTo>
                    <a:cubicBezTo>
                      <a:pt x="99" y="13"/>
                      <a:pt x="99" y="12"/>
                      <a:pt x="99" y="12"/>
                    </a:cubicBezTo>
                    <a:cubicBezTo>
                      <a:pt x="99" y="12"/>
                      <a:pt x="99" y="12"/>
                      <a:pt x="99" y="12"/>
                    </a:cubicBezTo>
                    <a:cubicBezTo>
                      <a:pt x="99" y="11"/>
                      <a:pt x="99" y="11"/>
                      <a:pt x="98" y="11"/>
                    </a:cubicBezTo>
                    <a:cubicBezTo>
                      <a:pt x="98" y="11"/>
                      <a:pt x="97" y="11"/>
                      <a:pt x="96" y="12"/>
                    </a:cubicBezTo>
                    <a:cubicBezTo>
                      <a:pt x="95" y="12"/>
                      <a:pt x="95" y="12"/>
                      <a:pt x="94" y="12"/>
                    </a:cubicBezTo>
                    <a:cubicBezTo>
                      <a:pt x="93" y="12"/>
                      <a:pt x="93" y="12"/>
                      <a:pt x="93" y="11"/>
                    </a:cubicBezTo>
                    <a:cubicBezTo>
                      <a:pt x="93" y="11"/>
                      <a:pt x="93" y="10"/>
                      <a:pt x="93" y="10"/>
                    </a:cubicBezTo>
                    <a:cubicBezTo>
                      <a:pt x="93" y="10"/>
                      <a:pt x="93" y="9"/>
                      <a:pt x="93" y="9"/>
                    </a:cubicBezTo>
                    <a:cubicBezTo>
                      <a:pt x="93" y="9"/>
                      <a:pt x="92" y="9"/>
                      <a:pt x="91" y="9"/>
                    </a:cubicBezTo>
                    <a:cubicBezTo>
                      <a:pt x="91" y="9"/>
                      <a:pt x="91" y="9"/>
                      <a:pt x="91" y="9"/>
                    </a:cubicBezTo>
                    <a:cubicBezTo>
                      <a:pt x="91" y="9"/>
                      <a:pt x="91" y="9"/>
                      <a:pt x="90" y="9"/>
                    </a:cubicBezTo>
                    <a:cubicBezTo>
                      <a:pt x="89" y="9"/>
                      <a:pt x="88" y="7"/>
                      <a:pt x="88" y="6"/>
                    </a:cubicBezTo>
                    <a:cubicBezTo>
                      <a:pt x="88" y="5"/>
                      <a:pt x="88" y="5"/>
                      <a:pt x="88" y="5"/>
                    </a:cubicBezTo>
                    <a:cubicBezTo>
                      <a:pt x="88" y="5"/>
                      <a:pt x="87" y="5"/>
                      <a:pt x="87" y="5"/>
                    </a:cubicBezTo>
                    <a:cubicBezTo>
                      <a:pt x="86" y="5"/>
                      <a:pt x="85" y="5"/>
                      <a:pt x="85" y="5"/>
                    </a:cubicBezTo>
                    <a:cubicBezTo>
                      <a:pt x="85" y="5"/>
                      <a:pt x="84" y="5"/>
                      <a:pt x="83" y="4"/>
                    </a:cubicBezTo>
                    <a:cubicBezTo>
                      <a:pt x="83" y="4"/>
                      <a:pt x="82" y="3"/>
                      <a:pt x="82" y="2"/>
                    </a:cubicBezTo>
                    <a:cubicBezTo>
                      <a:pt x="81" y="2"/>
                      <a:pt x="81" y="1"/>
                      <a:pt x="81"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25" name="Freeform 447">
                <a:extLst>
                  <a:ext uri="{FF2B5EF4-FFF2-40B4-BE49-F238E27FC236}">
                    <a16:creationId xmlns:a16="http://schemas.microsoft.com/office/drawing/2014/main" id="{128584A8-B81A-8340-ABB4-8D5D6F1864AB}"/>
                  </a:ext>
                </a:extLst>
              </p:cNvPr>
              <p:cNvSpPr>
                <a:spLocks/>
              </p:cNvSpPr>
              <p:nvPr/>
            </p:nvSpPr>
            <p:spPr bwMode="auto">
              <a:xfrm>
                <a:off x="4487862" y="2906713"/>
                <a:ext cx="26988" cy="52388"/>
              </a:xfrm>
              <a:custGeom>
                <a:avLst/>
                <a:gdLst>
                  <a:gd name="T0" fmla="*/ 9 w 12"/>
                  <a:gd name="T1" fmla="*/ 1 h 23"/>
                  <a:gd name="T2" fmla="*/ 8 w 12"/>
                  <a:gd name="T3" fmla="*/ 5 h 23"/>
                  <a:gd name="T4" fmla="*/ 4 w 12"/>
                  <a:gd name="T5" fmla="*/ 7 h 23"/>
                  <a:gd name="T6" fmla="*/ 2 w 12"/>
                  <a:gd name="T7" fmla="*/ 9 h 23"/>
                  <a:gd name="T8" fmla="*/ 1 w 12"/>
                  <a:gd name="T9" fmla="*/ 11 h 23"/>
                  <a:gd name="T10" fmla="*/ 1 w 12"/>
                  <a:gd name="T11" fmla="*/ 15 h 23"/>
                  <a:gd name="T12" fmla="*/ 3 w 12"/>
                  <a:gd name="T13" fmla="*/ 17 h 23"/>
                  <a:gd name="T14" fmla="*/ 2 w 12"/>
                  <a:gd name="T15" fmla="*/ 18 h 23"/>
                  <a:gd name="T16" fmla="*/ 3 w 12"/>
                  <a:gd name="T17" fmla="*/ 19 h 23"/>
                  <a:gd name="T18" fmla="*/ 3 w 12"/>
                  <a:gd name="T19" fmla="*/ 21 h 23"/>
                  <a:gd name="T20" fmla="*/ 7 w 12"/>
                  <a:gd name="T21" fmla="*/ 23 h 23"/>
                  <a:gd name="T22" fmla="*/ 9 w 12"/>
                  <a:gd name="T23" fmla="*/ 21 h 23"/>
                  <a:gd name="T24" fmla="*/ 11 w 12"/>
                  <a:gd name="T25" fmla="*/ 16 h 23"/>
                  <a:gd name="T26" fmla="*/ 11 w 12"/>
                  <a:gd name="T27" fmla="*/ 12 h 23"/>
                  <a:gd name="T28" fmla="*/ 11 w 12"/>
                  <a:gd name="T29" fmla="*/ 7 h 23"/>
                  <a:gd name="T30" fmla="*/ 11 w 12"/>
                  <a:gd name="T31" fmla="*/ 2 h 23"/>
                  <a:gd name="T32" fmla="*/ 9 w 12"/>
                  <a:gd name="T3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23">
                    <a:moveTo>
                      <a:pt x="9" y="1"/>
                    </a:moveTo>
                    <a:cubicBezTo>
                      <a:pt x="9" y="3"/>
                      <a:pt x="10" y="5"/>
                      <a:pt x="8" y="5"/>
                    </a:cubicBezTo>
                    <a:cubicBezTo>
                      <a:pt x="7" y="6"/>
                      <a:pt x="5" y="6"/>
                      <a:pt x="4" y="7"/>
                    </a:cubicBezTo>
                    <a:cubicBezTo>
                      <a:pt x="3" y="7"/>
                      <a:pt x="3" y="8"/>
                      <a:pt x="2" y="9"/>
                    </a:cubicBezTo>
                    <a:cubicBezTo>
                      <a:pt x="1" y="10"/>
                      <a:pt x="1" y="9"/>
                      <a:pt x="1" y="11"/>
                    </a:cubicBezTo>
                    <a:cubicBezTo>
                      <a:pt x="1" y="13"/>
                      <a:pt x="0" y="15"/>
                      <a:pt x="1" y="15"/>
                    </a:cubicBezTo>
                    <a:cubicBezTo>
                      <a:pt x="2" y="16"/>
                      <a:pt x="3" y="16"/>
                      <a:pt x="3" y="17"/>
                    </a:cubicBezTo>
                    <a:cubicBezTo>
                      <a:pt x="3" y="17"/>
                      <a:pt x="1" y="18"/>
                      <a:pt x="2" y="18"/>
                    </a:cubicBezTo>
                    <a:cubicBezTo>
                      <a:pt x="3" y="19"/>
                      <a:pt x="3" y="19"/>
                      <a:pt x="3" y="19"/>
                    </a:cubicBezTo>
                    <a:cubicBezTo>
                      <a:pt x="3" y="20"/>
                      <a:pt x="2" y="20"/>
                      <a:pt x="3" y="21"/>
                    </a:cubicBezTo>
                    <a:cubicBezTo>
                      <a:pt x="5" y="22"/>
                      <a:pt x="6" y="23"/>
                      <a:pt x="7" y="23"/>
                    </a:cubicBezTo>
                    <a:cubicBezTo>
                      <a:pt x="9" y="23"/>
                      <a:pt x="8" y="22"/>
                      <a:pt x="9" y="21"/>
                    </a:cubicBezTo>
                    <a:cubicBezTo>
                      <a:pt x="9" y="19"/>
                      <a:pt x="11" y="18"/>
                      <a:pt x="11" y="16"/>
                    </a:cubicBezTo>
                    <a:cubicBezTo>
                      <a:pt x="10" y="14"/>
                      <a:pt x="10" y="14"/>
                      <a:pt x="11" y="12"/>
                    </a:cubicBezTo>
                    <a:cubicBezTo>
                      <a:pt x="12" y="11"/>
                      <a:pt x="11" y="8"/>
                      <a:pt x="11" y="7"/>
                    </a:cubicBezTo>
                    <a:cubicBezTo>
                      <a:pt x="11" y="6"/>
                      <a:pt x="11" y="3"/>
                      <a:pt x="11" y="2"/>
                    </a:cubicBezTo>
                    <a:cubicBezTo>
                      <a:pt x="10" y="1"/>
                      <a:pt x="10" y="0"/>
                      <a:pt x="9"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26" name="Freeform 448">
                <a:extLst>
                  <a:ext uri="{FF2B5EF4-FFF2-40B4-BE49-F238E27FC236}">
                    <a16:creationId xmlns:a16="http://schemas.microsoft.com/office/drawing/2014/main" id="{F511EEE0-A2DF-F74C-BA67-D8C1EDEF23C5}"/>
                  </a:ext>
                </a:extLst>
              </p:cNvPr>
              <p:cNvSpPr>
                <a:spLocks/>
              </p:cNvSpPr>
              <p:nvPr/>
            </p:nvSpPr>
            <p:spPr bwMode="auto">
              <a:xfrm>
                <a:off x="4416425" y="2682875"/>
                <a:ext cx="19050" cy="20638"/>
              </a:xfrm>
              <a:custGeom>
                <a:avLst/>
                <a:gdLst>
                  <a:gd name="T0" fmla="*/ 2 w 8"/>
                  <a:gd name="T1" fmla="*/ 8 h 9"/>
                  <a:gd name="T2" fmla="*/ 3 w 8"/>
                  <a:gd name="T3" fmla="*/ 8 h 9"/>
                  <a:gd name="T4" fmla="*/ 6 w 8"/>
                  <a:gd name="T5" fmla="*/ 9 h 9"/>
                  <a:gd name="T6" fmla="*/ 6 w 8"/>
                  <a:gd name="T7" fmla="*/ 8 h 9"/>
                  <a:gd name="T8" fmla="*/ 7 w 8"/>
                  <a:gd name="T9" fmla="*/ 7 h 9"/>
                  <a:gd name="T10" fmla="*/ 8 w 8"/>
                  <a:gd name="T11" fmla="*/ 6 h 9"/>
                  <a:gd name="T12" fmla="*/ 8 w 8"/>
                  <a:gd name="T13" fmla="*/ 5 h 9"/>
                  <a:gd name="T14" fmla="*/ 6 w 8"/>
                  <a:gd name="T15" fmla="*/ 4 h 9"/>
                  <a:gd name="T16" fmla="*/ 4 w 8"/>
                  <a:gd name="T17" fmla="*/ 2 h 9"/>
                  <a:gd name="T18" fmla="*/ 4 w 8"/>
                  <a:gd name="T19" fmla="*/ 2 h 9"/>
                  <a:gd name="T20" fmla="*/ 4 w 8"/>
                  <a:gd name="T21" fmla="*/ 0 h 9"/>
                  <a:gd name="T22" fmla="*/ 4 w 8"/>
                  <a:gd name="T23" fmla="*/ 0 h 9"/>
                  <a:gd name="T24" fmla="*/ 4 w 8"/>
                  <a:gd name="T25" fmla="*/ 0 h 9"/>
                  <a:gd name="T26" fmla="*/ 2 w 8"/>
                  <a:gd name="T27" fmla="*/ 0 h 9"/>
                  <a:gd name="T28" fmla="*/ 2 w 8"/>
                  <a:gd name="T29" fmla="*/ 0 h 9"/>
                  <a:gd name="T30" fmla="*/ 1 w 8"/>
                  <a:gd name="T31" fmla="*/ 4 h 9"/>
                  <a:gd name="T32" fmla="*/ 2 w 8"/>
                  <a:gd name="T33" fmla="*/ 5 h 9"/>
                  <a:gd name="T34" fmla="*/ 2 w 8"/>
                  <a:gd name="T35" fmla="*/ 6 h 9"/>
                  <a:gd name="T36" fmla="*/ 2 w 8"/>
                  <a:gd name="T3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9">
                    <a:moveTo>
                      <a:pt x="2" y="8"/>
                    </a:moveTo>
                    <a:cubicBezTo>
                      <a:pt x="3" y="8"/>
                      <a:pt x="3" y="8"/>
                      <a:pt x="3" y="8"/>
                    </a:cubicBezTo>
                    <a:cubicBezTo>
                      <a:pt x="4" y="8"/>
                      <a:pt x="5" y="9"/>
                      <a:pt x="6" y="9"/>
                    </a:cubicBezTo>
                    <a:cubicBezTo>
                      <a:pt x="6" y="9"/>
                      <a:pt x="6" y="9"/>
                      <a:pt x="6" y="8"/>
                    </a:cubicBezTo>
                    <a:cubicBezTo>
                      <a:pt x="7" y="8"/>
                      <a:pt x="7" y="8"/>
                      <a:pt x="7" y="7"/>
                    </a:cubicBezTo>
                    <a:cubicBezTo>
                      <a:pt x="7" y="7"/>
                      <a:pt x="8" y="6"/>
                      <a:pt x="8" y="6"/>
                    </a:cubicBezTo>
                    <a:cubicBezTo>
                      <a:pt x="8" y="5"/>
                      <a:pt x="8" y="5"/>
                      <a:pt x="8" y="5"/>
                    </a:cubicBezTo>
                    <a:cubicBezTo>
                      <a:pt x="7" y="4"/>
                      <a:pt x="7" y="4"/>
                      <a:pt x="6" y="4"/>
                    </a:cubicBezTo>
                    <a:cubicBezTo>
                      <a:pt x="6" y="3"/>
                      <a:pt x="5" y="3"/>
                      <a:pt x="4" y="2"/>
                    </a:cubicBezTo>
                    <a:cubicBezTo>
                      <a:pt x="4" y="2"/>
                      <a:pt x="4" y="2"/>
                      <a:pt x="4" y="2"/>
                    </a:cubicBezTo>
                    <a:cubicBezTo>
                      <a:pt x="4" y="1"/>
                      <a:pt x="4" y="0"/>
                      <a:pt x="4" y="0"/>
                    </a:cubicBezTo>
                    <a:cubicBezTo>
                      <a:pt x="4" y="0"/>
                      <a:pt x="4" y="0"/>
                      <a:pt x="4" y="0"/>
                    </a:cubicBezTo>
                    <a:cubicBezTo>
                      <a:pt x="4" y="0"/>
                      <a:pt x="4" y="0"/>
                      <a:pt x="4" y="0"/>
                    </a:cubicBezTo>
                    <a:cubicBezTo>
                      <a:pt x="3" y="0"/>
                      <a:pt x="3" y="0"/>
                      <a:pt x="2" y="0"/>
                    </a:cubicBezTo>
                    <a:cubicBezTo>
                      <a:pt x="2" y="0"/>
                      <a:pt x="2" y="0"/>
                      <a:pt x="2" y="0"/>
                    </a:cubicBezTo>
                    <a:cubicBezTo>
                      <a:pt x="2" y="1"/>
                      <a:pt x="0" y="3"/>
                      <a:pt x="1" y="4"/>
                    </a:cubicBezTo>
                    <a:cubicBezTo>
                      <a:pt x="1" y="4"/>
                      <a:pt x="2" y="5"/>
                      <a:pt x="2" y="5"/>
                    </a:cubicBezTo>
                    <a:cubicBezTo>
                      <a:pt x="2" y="5"/>
                      <a:pt x="2" y="5"/>
                      <a:pt x="2" y="6"/>
                    </a:cubicBezTo>
                    <a:cubicBezTo>
                      <a:pt x="2" y="7"/>
                      <a:pt x="2" y="8"/>
                      <a:pt x="2" y="8"/>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27" name="Freeform 449">
                <a:extLst>
                  <a:ext uri="{FF2B5EF4-FFF2-40B4-BE49-F238E27FC236}">
                    <a16:creationId xmlns:a16="http://schemas.microsoft.com/office/drawing/2014/main" id="{34B70584-0C8A-664D-A4DD-64FA700DC607}"/>
                  </a:ext>
                </a:extLst>
              </p:cNvPr>
              <p:cNvSpPr>
                <a:spLocks/>
              </p:cNvSpPr>
              <p:nvPr/>
            </p:nvSpPr>
            <p:spPr bwMode="auto">
              <a:xfrm>
                <a:off x="4308475" y="2922588"/>
                <a:ext cx="14288" cy="7938"/>
              </a:xfrm>
              <a:custGeom>
                <a:avLst/>
                <a:gdLst>
                  <a:gd name="T0" fmla="*/ 6 w 6"/>
                  <a:gd name="T1" fmla="*/ 1 h 3"/>
                  <a:gd name="T2" fmla="*/ 3 w 6"/>
                  <a:gd name="T3" fmla="*/ 0 h 3"/>
                  <a:gd name="T4" fmla="*/ 0 w 6"/>
                  <a:gd name="T5" fmla="*/ 0 h 3"/>
                  <a:gd name="T6" fmla="*/ 0 w 6"/>
                  <a:gd name="T7" fmla="*/ 0 h 3"/>
                  <a:gd name="T8" fmla="*/ 0 w 6"/>
                  <a:gd name="T9" fmla="*/ 3 h 3"/>
                  <a:gd name="T10" fmla="*/ 2 w 6"/>
                  <a:gd name="T11" fmla="*/ 3 h 3"/>
                  <a:gd name="T12" fmla="*/ 5 w 6"/>
                  <a:gd name="T13" fmla="*/ 2 h 3"/>
                  <a:gd name="T14" fmla="*/ 6 w 6"/>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6" y="1"/>
                    </a:moveTo>
                    <a:cubicBezTo>
                      <a:pt x="5" y="0"/>
                      <a:pt x="4" y="0"/>
                      <a:pt x="3" y="0"/>
                    </a:cubicBezTo>
                    <a:cubicBezTo>
                      <a:pt x="2" y="0"/>
                      <a:pt x="1" y="0"/>
                      <a:pt x="0" y="0"/>
                    </a:cubicBezTo>
                    <a:cubicBezTo>
                      <a:pt x="0" y="0"/>
                      <a:pt x="0" y="0"/>
                      <a:pt x="0" y="0"/>
                    </a:cubicBezTo>
                    <a:cubicBezTo>
                      <a:pt x="0" y="1"/>
                      <a:pt x="0" y="3"/>
                      <a:pt x="0" y="3"/>
                    </a:cubicBezTo>
                    <a:cubicBezTo>
                      <a:pt x="0" y="3"/>
                      <a:pt x="1" y="3"/>
                      <a:pt x="2" y="3"/>
                    </a:cubicBezTo>
                    <a:cubicBezTo>
                      <a:pt x="3" y="3"/>
                      <a:pt x="4" y="3"/>
                      <a:pt x="5" y="2"/>
                    </a:cubicBezTo>
                    <a:cubicBezTo>
                      <a:pt x="5" y="2"/>
                      <a:pt x="6" y="1"/>
                      <a:pt x="6"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28" name="Freeform 450">
                <a:extLst>
                  <a:ext uri="{FF2B5EF4-FFF2-40B4-BE49-F238E27FC236}">
                    <a16:creationId xmlns:a16="http://schemas.microsoft.com/office/drawing/2014/main" id="{8C61FAEE-C39A-9D4A-8B69-B571BA196258}"/>
                  </a:ext>
                </a:extLst>
              </p:cNvPr>
              <p:cNvSpPr>
                <a:spLocks/>
              </p:cNvSpPr>
              <p:nvPr/>
            </p:nvSpPr>
            <p:spPr bwMode="auto">
              <a:xfrm>
                <a:off x="4400550" y="1865313"/>
                <a:ext cx="663575" cy="538163"/>
              </a:xfrm>
              <a:custGeom>
                <a:avLst/>
                <a:gdLst>
                  <a:gd name="T0" fmla="*/ 57 w 288"/>
                  <a:gd name="T1" fmla="*/ 142 h 234"/>
                  <a:gd name="T2" fmla="*/ 63 w 288"/>
                  <a:gd name="T3" fmla="*/ 142 h 234"/>
                  <a:gd name="T4" fmla="*/ 42 w 288"/>
                  <a:gd name="T5" fmla="*/ 145 h 234"/>
                  <a:gd name="T6" fmla="*/ 33 w 288"/>
                  <a:gd name="T7" fmla="*/ 154 h 234"/>
                  <a:gd name="T8" fmla="*/ 28 w 288"/>
                  <a:gd name="T9" fmla="*/ 158 h 234"/>
                  <a:gd name="T10" fmla="*/ 23 w 288"/>
                  <a:gd name="T11" fmla="*/ 166 h 234"/>
                  <a:gd name="T12" fmla="*/ 14 w 288"/>
                  <a:gd name="T13" fmla="*/ 163 h 234"/>
                  <a:gd name="T14" fmla="*/ 4 w 288"/>
                  <a:gd name="T15" fmla="*/ 170 h 234"/>
                  <a:gd name="T16" fmla="*/ 5 w 288"/>
                  <a:gd name="T17" fmla="*/ 171 h 234"/>
                  <a:gd name="T18" fmla="*/ 2 w 288"/>
                  <a:gd name="T19" fmla="*/ 179 h 234"/>
                  <a:gd name="T20" fmla="*/ 18 w 288"/>
                  <a:gd name="T21" fmla="*/ 181 h 234"/>
                  <a:gd name="T22" fmla="*/ 20 w 288"/>
                  <a:gd name="T23" fmla="*/ 188 h 234"/>
                  <a:gd name="T24" fmla="*/ 3 w 288"/>
                  <a:gd name="T25" fmla="*/ 187 h 234"/>
                  <a:gd name="T26" fmla="*/ 3 w 288"/>
                  <a:gd name="T27" fmla="*/ 198 h 234"/>
                  <a:gd name="T28" fmla="*/ 20 w 288"/>
                  <a:gd name="T29" fmla="*/ 195 h 234"/>
                  <a:gd name="T30" fmla="*/ 10 w 288"/>
                  <a:gd name="T31" fmla="*/ 206 h 234"/>
                  <a:gd name="T32" fmla="*/ 16 w 288"/>
                  <a:gd name="T33" fmla="*/ 211 h 234"/>
                  <a:gd name="T34" fmla="*/ 12 w 288"/>
                  <a:gd name="T35" fmla="*/ 222 h 234"/>
                  <a:gd name="T36" fmla="*/ 22 w 288"/>
                  <a:gd name="T37" fmla="*/ 234 h 234"/>
                  <a:gd name="T38" fmla="*/ 44 w 288"/>
                  <a:gd name="T39" fmla="*/ 223 h 234"/>
                  <a:gd name="T40" fmla="*/ 58 w 288"/>
                  <a:gd name="T41" fmla="*/ 212 h 234"/>
                  <a:gd name="T42" fmla="*/ 62 w 288"/>
                  <a:gd name="T43" fmla="*/ 213 h 234"/>
                  <a:gd name="T44" fmla="*/ 74 w 288"/>
                  <a:gd name="T45" fmla="*/ 213 h 234"/>
                  <a:gd name="T46" fmla="*/ 82 w 288"/>
                  <a:gd name="T47" fmla="*/ 196 h 234"/>
                  <a:gd name="T48" fmla="*/ 82 w 288"/>
                  <a:gd name="T49" fmla="*/ 177 h 234"/>
                  <a:gd name="T50" fmla="*/ 76 w 288"/>
                  <a:gd name="T51" fmla="*/ 146 h 234"/>
                  <a:gd name="T52" fmla="*/ 99 w 288"/>
                  <a:gd name="T53" fmla="*/ 132 h 234"/>
                  <a:gd name="T54" fmla="*/ 103 w 288"/>
                  <a:gd name="T55" fmla="*/ 112 h 234"/>
                  <a:gd name="T56" fmla="*/ 114 w 288"/>
                  <a:gd name="T57" fmla="*/ 89 h 234"/>
                  <a:gd name="T58" fmla="*/ 126 w 288"/>
                  <a:gd name="T59" fmla="*/ 70 h 234"/>
                  <a:gd name="T60" fmla="*/ 144 w 288"/>
                  <a:gd name="T61" fmla="*/ 58 h 234"/>
                  <a:gd name="T62" fmla="*/ 167 w 288"/>
                  <a:gd name="T63" fmla="*/ 46 h 234"/>
                  <a:gd name="T64" fmla="*/ 177 w 288"/>
                  <a:gd name="T65" fmla="*/ 37 h 234"/>
                  <a:gd name="T66" fmla="*/ 206 w 288"/>
                  <a:gd name="T67" fmla="*/ 46 h 234"/>
                  <a:gd name="T68" fmla="*/ 230 w 288"/>
                  <a:gd name="T69" fmla="*/ 30 h 234"/>
                  <a:gd name="T70" fmla="*/ 258 w 288"/>
                  <a:gd name="T71" fmla="*/ 26 h 234"/>
                  <a:gd name="T72" fmla="*/ 265 w 288"/>
                  <a:gd name="T73" fmla="*/ 37 h 234"/>
                  <a:gd name="T74" fmla="*/ 281 w 288"/>
                  <a:gd name="T75" fmla="*/ 31 h 234"/>
                  <a:gd name="T76" fmla="*/ 270 w 288"/>
                  <a:gd name="T77" fmla="*/ 29 h 234"/>
                  <a:gd name="T78" fmla="*/ 287 w 288"/>
                  <a:gd name="T79" fmla="*/ 16 h 234"/>
                  <a:gd name="T80" fmla="*/ 268 w 288"/>
                  <a:gd name="T81" fmla="*/ 10 h 234"/>
                  <a:gd name="T82" fmla="*/ 252 w 288"/>
                  <a:gd name="T83" fmla="*/ 14 h 234"/>
                  <a:gd name="T84" fmla="*/ 257 w 288"/>
                  <a:gd name="T85" fmla="*/ 6 h 234"/>
                  <a:gd name="T86" fmla="*/ 246 w 288"/>
                  <a:gd name="T87" fmla="*/ 11 h 234"/>
                  <a:gd name="T88" fmla="*/ 234 w 288"/>
                  <a:gd name="T89" fmla="*/ 7 h 234"/>
                  <a:gd name="T90" fmla="*/ 221 w 288"/>
                  <a:gd name="T91" fmla="*/ 12 h 234"/>
                  <a:gd name="T92" fmla="*/ 213 w 288"/>
                  <a:gd name="T93" fmla="*/ 6 h 234"/>
                  <a:gd name="T94" fmla="*/ 202 w 288"/>
                  <a:gd name="T95" fmla="*/ 20 h 234"/>
                  <a:gd name="T96" fmla="*/ 179 w 288"/>
                  <a:gd name="T97" fmla="*/ 19 h 234"/>
                  <a:gd name="T98" fmla="*/ 175 w 288"/>
                  <a:gd name="T99" fmla="*/ 25 h 234"/>
                  <a:gd name="T100" fmla="*/ 169 w 288"/>
                  <a:gd name="T101" fmla="*/ 26 h 234"/>
                  <a:gd name="T102" fmla="*/ 155 w 288"/>
                  <a:gd name="T103" fmla="*/ 30 h 234"/>
                  <a:gd name="T104" fmla="*/ 152 w 288"/>
                  <a:gd name="T105" fmla="*/ 37 h 234"/>
                  <a:gd name="T106" fmla="*/ 140 w 288"/>
                  <a:gd name="T107" fmla="*/ 47 h 234"/>
                  <a:gd name="T108" fmla="*/ 135 w 288"/>
                  <a:gd name="T109" fmla="*/ 57 h 234"/>
                  <a:gd name="T110" fmla="*/ 124 w 288"/>
                  <a:gd name="T111" fmla="*/ 64 h 234"/>
                  <a:gd name="T112" fmla="*/ 115 w 288"/>
                  <a:gd name="T113" fmla="*/ 67 h 234"/>
                  <a:gd name="T114" fmla="*/ 104 w 288"/>
                  <a:gd name="T115" fmla="*/ 74 h 234"/>
                  <a:gd name="T116" fmla="*/ 97 w 288"/>
                  <a:gd name="T117" fmla="*/ 83 h 234"/>
                  <a:gd name="T118" fmla="*/ 89 w 288"/>
                  <a:gd name="T119" fmla="*/ 91 h 234"/>
                  <a:gd name="T120" fmla="*/ 87 w 288"/>
                  <a:gd name="T121" fmla="*/ 100 h 234"/>
                  <a:gd name="T122" fmla="*/ 83 w 288"/>
                  <a:gd name="T123" fmla="*/ 112 h 234"/>
                  <a:gd name="T124" fmla="*/ 76 w 288"/>
                  <a:gd name="T125" fmla="*/ 119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 h="234">
                    <a:moveTo>
                      <a:pt x="65" y="126"/>
                    </a:moveTo>
                    <a:cubicBezTo>
                      <a:pt x="64" y="126"/>
                      <a:pt x="61" y="128"/>
                      <a:pt x="60" y="128"/>
                    </a:cubicBezTo>
                    <a:cubicBezTo>
                      <a:pt x="58" y="129"/>
                      <a:pt x="60" y="130"/>
                      <a:pt x="60" y="131"/>
                    </a:cubicBezTo>
                    <a:cubicBezTo>
                      <a:pt x="60" y="132"/>
                      <a:pt x="57" y="133"/>
                      <a:pt x="56" y="134"/>
                    </a:cubicBezTo>
                    <a:cubicBezTo>
                      <a:pt x="55" y="135"/>
                      <a:pt x="58" y="135"/>
                      <a:pt x="58" y="136"/>
                    </a:cubicBezTo>
                    <a:cubicBezTo>
                      <a:pt x="58" y="137"/>
                      <a:pt x="56" y="137"/>
                      <a:pt x="54" y="137"/>
                    </a:cubicBezTo>
                    <a:cubicBezTo>
                      <a:pt x="52" y="137"/>
                      <a:pt x="52" y="138"/>
                      <a:pt x="52" y="139"/>
                    </a:cubicBezTo>
                    <a:cubicBezTo>
                      <a:pt x="51" y="139"/>
                      <a:pt x="54" y="138"/>
                      <a:pt x="55" y="139"/>
                    </a:cubicBezTo>
                    <a:cubicBezTo>
                      <a:pt x="56" y="139"/>
                      <a:pt x="55" y="140"/>
                      <a:pt x="54" y="141"/>
                    </a:cubicBezTo>
                    <a:cubicBezTo>
                      <a:pt x="54" y="142"/>
                      <a:pt x="55" y="142"/>
                      <a:pt x="57" y="142"/>
                    </a:cubicBezTo>
                    <a:cubicBezTo>
                      <a:pt x="58" y="143"/>
                      <a:pt x="62" y="140"/>
                      <a:pt x="64" y="139"/>
                    </a:cubicBezTo>
                    <a:cubicBezTo>
                      <a:pt x="66" y="138"/>
                      <a:pt x="65" y="138"/>
                      <a:pt x="65" y="137"/>
                    </a:cubicBezTo>
                    <a:cubicBezTo>
                      <a:pt x="64" y="137"/>
                      <a:pt x="61" y="138"/>
                      <a:pt x="61" y="138"/>
                    </a:cubicBezTo>
                    <a:cubicBezTo>
                      <a:pt x="61" y="137"/>
                      <a:pt x="69" y="132"/>
                      <a:pt x="70" y="132"/>
                    </a:cubicBezTo>
                    <a:cubicBezTo>
                      <a:pt x="71" y="132"/>
                      <a:pt x="71" y="133"/>
                      <a:pt x="71" y="134"/>
                    </a:cubicBezTo>
                    <a:cubicBezTo>
                      <a:pt x="71" y="135"/>
                      <a:pt x="69" y="135"/>
                      <a:pt x="68" y="136"/>
                    </a:cubicBezTo>
                    <a:cubicBezTo>
                      <a:pt x="66" y="137"/>
                      <a:pt x="70" y="137"/>
                      <a:pt x="70" y="138"/>
                    </a:cubicBezTo>
                    <a:cubicBezTo>
                      <a:pt x="70" y="139"/>
                      <a:pt x="68" y="139"/>
                      <a:pt x="67" y="140"/>
                    </a:cubicBezTo>
                    <a:cubicBezTo>
                      <a:pt x="66" y="140"/>
                      <a:pt x="65" y="140"/>
                      <a:pt x="65" y="141"/>
                    </a:cubicBezTo>
                    <a:cubicBezTo>
                      <a:pt x="64" y="142"/>
                      <a:pt x="64" y="142"/>
                      <a:pt x="63" y="142"/>
                    </a:cubicBezTo>
                    <a:cubicBezTo>
                      <a:pt x="63" y="143"/>
                      <a:pt x="64" y="144"/>
                      <a:pt x="64" y="144"/>
                    </a:cubicBezTo>
                    <a:cubicBezTo>
                      <a:pt x="63" y="145"/>
                      <a:pt x="59" y="145"/>
                      <a:pt x="57" y="145"/>
                    </a:cubicBezTo>
                    <a:cubicBezTo>
                      <a:pt x="55" y="145"/>
                      <a:pt x="54" y="147"/>
                      <a:pt x="52" y="146"/>
                    </a:cubicBezTo>
                    <a:cubicBezTo>
                      <a:pt x="51" y="146"/>
                      <a:pt x="53" y="145"/>
                      <a:pt x="53" y="144"/>
                    </a:cubicBezTo>
                    <a:cubicBezTo>
                      <a:pt x="54" y="143"/>
                      <a:pt x="52" y="142"/>
                      <a:pt x="51" y="141"/>
                    </a:cubicBezTo>
                    <a:cubicBezTo>
                      <a:pt x="51" y="141"/>
                      <a:pt x="48" y="142"/>
                      <a:pt x="47" y="143"/>
                    </a:cubicBezTo>
                    <a:cubicBezTo>
                      <a:pt x="47" y="144"/>
                      <a:pt x="49" y="143"/>
                      <a:pt x="49" y="144"/>
                    </a:cubicBezTo>
                    <a:cubicBezTo>
                      <a:pt x="48" y="145"/>
                      <a:pt x="45" y="147"/>
                      <a:pt x="44" y="148"/>
                    </a:cubicBezTo>
                    <a:cubicBezTo>
                      <a:pt x="43" y="148"/>
                      <a:pt x="45" y="146"/>
                      <a:pt x="44" y="145"/>
                    </a:cubicBezTo>
                    <a:cubicBezTo>
                      <a:pt x="44" y="144"/>
                      <a:pt x="43" y="145"/>
                      <a:pt x="42" y="145"/>
                    </a:cubicBezTo>
                    <a:cubicBezTo>
                      <a:pt x="41" y="145"/>
                      <a:pt x="40" y="146"/>
                      <a:pt x="40" y="147"/>
                    </a:cubicBezTo>
                    <a:cubicBezTo>
                      <a:pt x="39" y="148"/>
                      <a:pt x="42" y="147"/>
                      <a:pt x="42" y="148"/>
                    </a:cubicBezTo>
                    <a:cubicBezTo>
                      <a:pt x="42" y="149"/>
                      <a:pt x="41" y="149"/>
                      <a:pt x="40" y="149"/>
                    </a:cubicBezTo>
                    <a:cubicBezTo>
                      <a:pt x="38" y="149"/>
                      <a:pt x="36" y="150"/>
                      <a:pt x="36" y="151"/>
                    </a:cubicBezTo>
                    <a:cubicBezTo>
                      <a:pt x="36" y="152"/>
                      <a:pt x="38" y="152"/>
                      <a:pt x="39" y="152"/>
                    </a:cubicBezTo>
                    <a:cubicBezTo>
                      <a:pt x="40" y="152"/>
                      <a:pt x="41" y="154"/>
                      <a:pt x="41" y="155"/>
                    </a:cubicBezTo>
                    <a:cubicBezTo>
                      <a:pt x="40" y="156"/>
                      <a:pt x="37" y="154"/>
                      <a:pt x="37" y="154"/>
                    </a:cubicBezTo>
                    <a:cubicBezTo>
                      <a:pt x="36" y="154"/>
                      <a:pt x="38" y="155"/>
                      <a:pt x="38" y="156"/>
                    </a:cubicBezTo>
                    <a:cubicBezTo>
                      <a:pt x="38" y="157"/>
                      <a:pt x="37" y="156"/>
                      <a:pt x="36" y="156"/>
                    </a:cubicBezTo>
                    <a:cubicBezTo>
                      <a:pt x="34" y="155"/>
                      <a:pt x="33" y="154"/>
                      <a:pt x="33" y="154"/>
                    </a:cubicBezTo>
                    <a:cubicBezTo>
                      <a:pt x="32" y="153"/>
                      <a:pt x="31" y="153"/>
                      <a:pt x="30" y="153"/>
                    </a:cubicBezTo>
                    <a:cubicBezTo>
                      <a:pt x="29" y="153"/>
                      <a:pt x="28" y="153"/>
                      <a:pt x="27" y="153"/>
                    </a:cubicBezTo>
                    <a:cubicBezTo>
                      <a:pt x="26" y="152"/>
                      <a:pt x="25" y="152"/>
                      <a:pt x="24" y="152"/>
                    </a:cubicBezTo>
                    <a:cubicBezTo>
                      <a:pt x="24" y="152"/>
                      <a:pt x="23" y="153"/>
                      <a:pt x="23" y="154"/>
                    </a:cubicBezTo>
                    <a:cubicBezTo>
                      <a:pt x="22" y="154"/>
                      <a:pt x="24" y="154"/>
                      <a:pt x="25" y="155"/>
                    </a:cubicBezTo>
                    <a:cubicBezTo>
                      <a:pt x="25" y="155"/>
                      <a:pt x="24" y="156"/>
                      <a:pt x="24" y="156"/>
                    </a:cubicBezTo>
                    <a:cubicBezTo>
                      <a:pt x="24" y="157"/>
                      <a:pt x="27" y="156"/>
                      <a:pt x="28" y="156"/>
                    </a:cubicBezTo>
                    <a:cubicBezTo>
                      <a:pt x="29" y="156"/>
                      <a:pt x="33" y="156"/>
                      <a:pt x="33" y="156"/>
                    </a:cubicBezTo>
                    <a:cubicBezTo>
                      <a:pt x="34" y="156"/>
                      <a:pt x="32" y="157"/>
                      <a:pt x="32" y="157"/>
                    </a:cubicBezTo>
                    <a:cubicBezTo>
                      <a:pt x="31" y="157"/>
                      <a:pt x="29" y="158"/>
                      <a:pt x="28" y="158"/>
                    </a:cubicBezTo>
                    <a:cubicBezTo>
                      <a:pt x="28" y="159"/>
                      <a:pt x="30" y="159"/>
                      <a:pt x="30" y="159"/>
                    </a:cubicBezTo>
                    <a:cubicBezTo>
                      <a:pt x="30" y="160"/>
                      <a:pt x="29" y="161"/>
                      <a:pt x="27" y="161"/>
                    </a:cubicBezTo>
                    <a:cubicBezTo>
                      <a:pt x="26" y="161"/>
                      <a:pt x="25" y="160"/>
                      <a:pt x="23" y="160"/>
                    </a:cubicBezTo>
                    <a:cubicBezTo>
                      <a:pt x="22" y="159"/>
                      <a:pt x="19" y="159"/>
                      <a:pt x="18" y="159"/>
                    </a:cubicBezTo>
                    <a:cubicBezTo>
                      <a:pt x="16" y="160"/>
                      <a:pt x="19" y="160"/>
                      <a:pt x="20" y="160"/>
                    </a:cubicBezTo>
                    <a:cubicBezTo>
                      <a:pt x="20" y="161"/>
                      <a:pt x="22" y="161"/>
                      <a:pt x="22" y="162"/>
                    </a:cubicBezTo>
                    <a:cubicBezTo>
                      <a:pt x="22" y="163"/>
                      <a:pt x="22" y="163"/>
                      <a:pt x="23" y="163"/>
                    </a:cubicBezTo>
                    <a:cubicBezTo>
                      <a:pt x="24" y="164"/>
                      <a:pt x="26" y="163"/>
                      <a:pt x="26" y="164"/>
                    </a:cubicBezTo>
                    <a:cubicBezTo>
                      <a:pt x="26" y="165"/>
                      <a:pt x="26" y="165"/>
                      <a:pt x="25" y="165"/>
                    </a:cubicBezTo>
                    <a:cubicBezTo>
                      <a:pt x="24" y="165"/>
                      <a:pt x="23" y="165"/>
                      <a:pt x="23" y="166"/>
                    </a:cubicBezTo>
                    <a:cubicBezTo>
                      <a:pt x="23" y="166"/>
                      <a:pt x="25" y="167"/>
                      <a:pt x="25" y="168"/>
                    </a:cubicBezTo>
                    <a:cubicBezTo>
                      <a:pt x="25" y="168"/>
                      <a:pt x="23" y="168"/>
                      <a:pt x="21" y="168"/>
                    </a:cubicBezTo>
                    <a:cubicBezTo>
                      <a:pt x="19" y="168"/>
                      <a:pt x="20" y="167"/>
                      <a:pt x="20" y="166"/>
                    </a:cubicBezTo>
                    <a:cubicBezTo>
                      <a:pt x="20" y="166"/>
                      <a:pt x="21" y="165"/>
                      <a:pt x="21" y="165"/>
                    </a:cubicBezTo>
                    <a:cubicBezTo>
                      <a:pt x="21" y="164"/>
                      <a:pt x="20" y="163"/>
                      <a:pt x="20" y="162"/>
                    </a:cubicBezTo>
                    <a:cubicBezTo>
                      <a:pt x="19" y="161"/>
                      <a:pt x="18" y="162"/>
                      <a:pt x="17" y="162"/>
                    </a:cubicBezTo>
                    <a:cubicBezTo>
                      <a:pt x="16" y="162"/>
                      <a:pt x="17" y="163"/>
                      <a:pt x="17" y="164"/>
                    </a:cubicBezTo>
                    <a:cubicBezTo>
                      <a:pt x="17" y="164"/>
                      <a:pt x="17" y="165"/>
                      <a:pt x="17" y="166"/>
                    </a:cubicBezTo>
                    <a:cubicBezTo>
                      <a:pt x="17" y="166"/>
                      <a:pt x="17" y="167"/>
                      <a:pt x="16" y="166"/>
                    </a:cubicBezTo>
                    <a:cubicBezTo>
                      <a:pt x="15" y="165"/>
                      <a:pt x="15" y="164"/>
                      <a:pt x="14" y="163"/>
                    </a:cubicBezTo>
                    <a:cubicBezTo>
                      <a:pt x="14" y="162"/>
                      <a:pt x="12" y="164"/>
                      <a:pt x="12" y="165"/>
                    </a:cubicBezTo>
                    <a:cubicBezTo>
                      <a:pt x="11" y="165"/>
                      <a:pt x="12" y="166"/>
                      <a:pt x="13" y="166"/>
                    </a:cubicBezTo>
                    <a:cubicBezTo>
                      <a:pt x="14" y="166"/>
                      <a:pt x="15" y="167"/>
                      <a:pt x="14" y="168"/>
                    </a:cubicBezTo>
                    <a:cubicBezTo>
                      <a:pt x="14" y="168"/>
                      <a:pt x="13" y="168"/>
                      <a:pt x="13" y="168"/>
                    </a:cubicBezTo>
                    <a:cubicBezTo>
                      <a:pt x="12" y="168"/>
                      <a:pt x="11" y="168"/>
                      <a:pt x="11" y="168"/>
                    </a:cubicBezTo>
                    <a:cubicBezTo>
                      <a:pt x="10" y="168"/>
                      <a:pt x="10" y="168"/>
                      <a:pt x="9" y="168"/>
                    </a:cubicBezTo>
                    <a:cubicBezTo>
                      <a:pt x="8" y="168"/>
                      <a:pt x="8" y="168"/>
                      <a:pt x="8" y="167"/>
                    </a:cubicBezTo>
                    <a:cubicBezTo>
                      <a:pt x="8" y="167"/>
                      <a:pt x="7" y="167"/>
                      <a:pt x="6" y="167"/>
                    </a:cubicBezTo>
                    <a:cubicBezTo>
                      <a:pt x="5" y="167"/>
                      <a:pt x="6" y="167"/>
                      <a:pt x="5" y="168"/>
                    </a:cubicBezTo>
                    <a:cubicBezTo>
                      <a:pt x="5" y="169"/>
                      <a:pt x="4" y="169"/>
                      <a:pt x="4" y="170"/>
                    </a:cubicBezTo>
                    <a:cubicBezTo>
                      <a:pt x="3" y="170"/>
                      <a:pt x="7" y="170"/>
                      <a:pt x="8" y="170"/>
                    </a:cubicBezTo>
                    <a:cubicBezTo>
                      <a:pt x="9" y="170"/>
                      <a:pt x="10" y="171"/>
                      <a:pt x="11" y="171"/>
                    </a:cubicBezTo>
                    <a:cubicBezTo>
                      <a:pt x="13" y="171"/>
                      <a:pt x="17" y="170"/>
                      <a:pt x="18" y="171"/>
                    </a:cubicBezTo>
                    <a:cubicBezTo>
                      <a:pt x="19" y="171"/>
                      <a:pt x="18" y="172"/>
                      <a:pt x="17" y="172"/>
                    </a:cubicBezTo>
                    <a:cubicBezTo>
                      <a:pt x="16" y="172"/>
                      <a:pt x="15" y="172"/>
                      <a:pt x="14" y="172"/>
                    </a:cubicBezTo>
                    <a:cubicBezTo>
                      <a:pt x="13" y="172"/>
                      <a:pt x="13" y="173"/>
                      <a:pt x="12" y="173"/>
                    </a:cubicBezTo>
                    <a:cubicBezTo>
                      <a:pt x="12" y="174"/>
                      <a:pt x="10" y="174"/>
                      <a:pt x="10" y="174"/>
                    </a:cubicBezTo>
                    <a:cubicBezTo>
                      <a:pt x="9" y="174"/>
                      <a:pt x="9" y="173"/>
                      <a:pt x="8" y="172"/>
                    </a:cubicBezTo>
                    <a:cubicBezTo>
                      <a:pt x="8" y="172"/>
                      <a:pt x="7" y="172"/>
                      <a:pt x="6" y="172"/>
                    </a:cubicBezTo>
                    <a:cubicBezTo>
                      <a:pt x="5" y="172"/>
                      <a:pt x="5" y="171"/>
                      <a:pt x="5" y="171"/>
                    </a:cubicBezTo>
                    <a:cubicBezTo>
                      <a:pt x="4" y="171"/>
                      <a:pt x="4" y="172"/>
                      <a:pt x="4" y="173"/>
                    </a:cubicBezTo>
                    <a:cubicBezTo>
                      <a:pt x="3" y="173"/>
                      <a:pt x="2" y="173"/>
                      <a:pt x="1" y="174"/>
                    </a:cubicBezTo>
                    <a:cubicBezTo>
                      <a:pt x="0" y="175"/>
                      <a:pt x="2" y="175"/>
                      <a:pt x="3" y="175"/>
                    </a:cubicBezTo>
                    <a:cubicBezTo>
                      <a:pt x="3" y="175"/>
                      <a:pt x="4" y="175"/>
                      <a:pt x="5" y="175"/>
                    </a:cubicBezTo>
                    <a:cubicBezTo>
                      <a:pt x="5" y="176"/>
                      <a:pt x="4" y="176"/>
                      <a:pt x="4" y="176"/>
                    </a:cubicBezTo>
                    <a:cubicBezTo>
                      <a:pt x="4" y="177"/>
                      <a:pt x="5" y="177"/>
                      <a:pt x="6" y="177"/>
                    </a:cubicBezTo>
                    <a:cubicBezTo>
                      <a:pt x="7" y="177"/>
                      <a:pt x="8" y="177"/>
                      <a:pt x="9" y="177"/>
                    </a:cubicBezTo>
                    <a:cubicBezTo>
                      <a:pt x="9" y="177"/>
                      <a:pt x="9" y="178"/>
                      <a:pt x="8" y="178"/>
                    </a:cubicBezTo>
                    <a:cubicBezTo>
                      <a:pt x="8" y="179"/>
                      <a:pt x="6" y="178"/>
                      <a:pt x="5" y="178"/>
                    </a:cubicBezTo>
                    <a:cubicBezTo>
                      <a:pt x="4" y="178"/>
                      <a:pt x="3" y="179"/>
                      <a:pt x="2" y="179"/>
                    </a:cubicBezTo>
                    <a:cubicBezTo>
                      <a:pt x="2" y="180"/>
                      <a:pt x="4" y="179"/>
                      <a:pt x="5" y="179"/>
                    </a:cubicBezTo>
                    <a:cubicBezTo>
                      <a:pt x="6" y="179"/>
                      <a:pt x="7" y="179"/>
                      <a:pt x="7" y="180"/>
                    </a:cubicBezTo>
                    <a:cubicBezTo>
                      <a:pt x="7" y="181"/>
                      <a:pt x="5" y="181"/>
                      <a:pt x="4" y="181"/>
                    </a:cubicBezTo>
                    <a:cubicBezTo>
                      <a:pt x="3" y="181"/>
                      <a:pt x="2" y="181"/>
                      <a:pt x="1" y="181"/>
                    </a:cubicBezTo>
                    <a:cubicBezTo>
                      <a:pt x="0" y="182"/>
                      <a:pt x="2" y="183"/>
                      <a:pt x="4" y="183"/>
                    </a:cubicBezTo>
                    <a:cubicBezTo>
                      <a:pt x="5" y="184"/>
                      <a:pt x="5" y="183"/>
                      <a:pt x="8" y="183"/>
                    </a:cubicBezTo>
                    <a:cubicBezTo>
                      <a:pt x="10" y="182"/>
                      <a:pt x="11" y="183"/>
                      <a:pt x="12" y="183"/>
                    </a:cubicBezTo>
                    <a:cubicBezTo>
                      <a:pt x="14" y="183"/>
                      <a:pt x="14" y="183"/>
                      <a:pt x="15" y="182"/>
                    </a:cubicBezTo>
                    <a:cubicBezTo>
                      <a:pt x="17" y="182"/>
                      <a:pt x="16" y="181"/>
                      <a:pt x="17" y="180"/>
                    </a:cubicBezTo>
                    <a:cubicBezTo>
                      <a:pt x="18" y="179"/>
                      <a:pt x="18" y="180"/>
                      <a:pt x="18" y="181"/>
                    </a:cubicBezTo>
                    <a:cubicBezTo>
                      <a:pt x="18" y="182"/>
                      <a:pt x="19" y="182"/>
                      <a:pt x="21" y="182"/>
                    </a:cubicBezTo>
                    <a:cubicBezTo>
                      <a:pt x="24" y="182"/>
                      <a:pt x="24" y="182"/>
                      <a:pt x="24" y="182"/>
                    </a:cubicBezTo>
                    <a:cubicBezTo>
                      <a:pt x="25" y="181"/>
                      <a:pt x="25" y="178"/>
                      <a:pt x="26" y="178"/>
                    </a:cubicBezTo>
                    <a:cubicBezTo>
                      <a:pt x="26" y="177"/>
                      <a:pt x="28" y="177"/>
                      <a:pt x="28" y="178"/>
                    </a:cubicBezTo>
                    <a:cubicBezTo>
                      <a:pt x="29" y="179"/>
                      <a:pt x="27" y="180"/>
                      <a:pt x="26" y="181"/>
                    </a:cubicBezTo>
                    <a:cubicBezTo>
                      <a:pt x="26" y="182"/>
                      <a:pt x="29" y="182"/>
                      <a:pt x="30" y="182"/>
                    </a:cubicBezTo>
                    <a:cubicBezTo>
                      <a:pt x="30" y="183"/>
                      <a:pt x="28" y="183"/>
                      <a:pt x="27" y="183"/>
                    </a:cubicBezTo>
                    <a:cubicBezTo>
                      <a:pt x="26" y="183"/>
                      <a:pt x="25" y="184"/>
                      <a:pt x="23" y="185"/>
                    </a:cubicBezTo>
                    <a:cubicBezTo>
                      <a:pt x="22" y="186"/>
                      <a:pt x="24" y="187"/>
                      <a:pt x="24" y="187"/>
                    </a:cubicBezTo>
                    <a:cubicBezTo>
                      <a:pt x="23" y="188"/>
                      <a:pt x="21" y="188"/>
                      <a:pt x="20" y="188"/>
                    </a:cubicBezTo>
                    <a:cubicBezTo>
                      <a:pt x="19" y="188"/>
                      <a:pt x="20" y="188"/>
                      <a:pt x="20" y="187"/>
                    </a:cubicBezTo>
                    <a:cubicBezTo>
                      <a:pt x="20" y="186"/>
                      <a:pt x="20" y="186"/>
                      <a:pt x="20" y="185"/>
                    </a:cubicBezTo>
                    <a:cubicBezTo>
                      <a:pt x="19" y="184"/>
                      <a:pt x="18" y="185"/>
                      <a:pt x="17" y="185"/>
                    </a:cubicBezTo>
                    <a:cubicBezTo>
                      <a:pt x="17" y="185"/>
                      <a:pt x="16" y="186"/>
                      <a:pt x="15" y="186"/>
                    </a:cubicBezTo>
                    <a:cubicBezTo>
                      <a:pt x="14" y="187"/>
                      <a:pt x="14" y="186"/>
                      <a:pt x="13" y="185"/>
                    </a:cubicBezTo>
                    <a:cubicBezTo>
                      <a:pt x="11" y="184"/>
                      <a:pt x="10" y="185"/>
                      <a:pt x="9" y="185"/>
                    </a:cubicBezTo>
                    <a:cubicBezTo>
                      <a:pt x="8" y="185"/>
                      <a:pt x="8" y="185"/>
                      <a:pt x="6" y="185"/>
                    </a:cubicBezTo>
                    <a:cubicBezTo>
                      <a:pt x="5" y="185"/>
                      <a:pt x="3" y="185"/>
                      <a:pt x="3" y="185"/>
                    </a:cubicBezTo>
                    <a:cubicBezTo>
                      <a:pt x="2" y="186"/>
                      <a:pt x="2" y="186"/>
                      <a:pt x="2" y="187"/>
                    </a:cubicBezTo>
                    <a:cubicBezTo>
                      <a:pt x="1" y="188"/>
                      <a:pt x="2" y="187"/>
                      <a:pt x="3" y="187"/>
                    </a:cubicBezTo>
                    <a:cubicBezTo>
                      <a:pt x="4" y="187"/>
                      <a:pt x="5" y="187"/>
                      <a:pt x="6" y="187"/>
                    </a:cubicBezTo>
                    <a:cubicBezTo>
                      <a:pt x="6" y="188"/>
                      <a:pt x="4" y="189"/>
                      <a:pt x="4" y="189"/>
                    </a:cubicBezTo>
                    <a:cubicBezTo>
                      <a:pt x="3" y="190"/>
                      <a:pt x="4" y="190"/>
                      <a:pt x="5" y="191"/>
                    </a:cubicBezTo>
                    <a:cubicBezTo>
                      <a:pt x="5" y="191"/>
                      <a:pt x="6" y="190"/>
                      <a:pt x="6" y="190"/>
                    </a:cubicBezTo>
                    <a:cubicBezTo>
                      <a:pt x="7" y="190"/>
                      <a:pt x="8" y="190"/>
                      <a:pt x="9" y="191"/>
                    </a:cubicBezTo>
                    <a:cubicBezTo>
                      <a:pt x="9" y="191"/>
                      <a:pt x="8" y="192"/>
                      <a:pt x="8" y="193"/>
                    </a:cubicBezTo>
                    <a:cubicBezTo>
                      <a:pt x="8" y="194"/>
                      <a:pt x="7" y="195"/>
                      <a:pt x="6" y="195"/>
                    </a:cubicBezTo>
                    <a:cubicBezTo>
                      <a:pt x="6" y="195"/>
                      <a:pt x="4" y="194"/>
                      <a:pt x="4" y="194"/>
                    </a:cubicBezTo>
                    <a:cubicBezTo>
                      <a:pt x="3" y="194"/>
                      <a:pt x="3" y="195"/>
                      <a:pt x="2" y="196"/>
                    </a:cubicBezTo>
                    <a:cubicBezTo>
                      <a:pt x="2" y="196"/>
                      <a:pt x="3" y="197"/>
                      <a:pt x="3" y="198"/>
                    </a:cubicBezTo>
                    <a:cubicBezTo>
                      <a:pt x="3" y="198"/>
                      <a:pt x="5" y="198"/>
                      <a:pt x="5" y="198"/>
                    </a:cubicBezTo>
                    <a:cubicBezTo>
                      <a:pt x="6" y="198"/>
                      <a:pt x="7" y="196"/>
                      <a:pt x="7" y="196"/>
                    </a:cubicBezTo>
                    <a:cubicBezTo>
                      <a:pt x="7" y="197"/>
                      <a:pt x="7" y="198"/>
                      <a:pt x="7" y="198"/>
                    </a:cubicBezTo>
                    <a:cubicBezTo>
                      <a:pt x="8" y="199"/>
                      <a:pt x="9" y="199"/>
                      <a:pt x="8" y="200"/>
                    </a:cubicBezTo>
                    <a:cubicBezTo>
                      <a:pt x="8" y="200"/>
                      <a:pt x="8" y="202"/>
                      <a:pt x="8" y="202"/>
                    </a:cubicBezTo>
                    <a:cubicBezTo>
                      <a:pt x="9" y="202"/>
                      <a:pt x="10" y="199"/>
                      <a:pt x="11" y="199"/>
                    </a:cubicBezTo>
                    <a:cubicBezTo>
                      <a:pt x="11" y="199"/>
                      <a:pt x="12" y="197"/>
                      <a:pt x="13" y="196"/>
                    </a:cubicBezTo>
                    <a:cubicBezTo>
                      <a:pt x="14" y="195"/>
                      <a:pt x="17" y="194"/>
                      <a:pt x="19" y="193"/>
                    </a:cubicBezTo>
                    <a:cubicBezTo>
                      <a:pt x="21" y="193"/>
                      <a:pt x="23" y="194"/>
                      <a:pt x="23" y="194"/>
                    </a:cubicBezTo>
                    <a:cubicBezTo>
                      <a:pt x="23" y="195"/>
                      <a:pt x="21" y="195"/>
                      <a:pt x="20" y="195"/>
                    </a:cubicBezTo>
                    <a:cubicBezTo>
                      <a:pt x="19" y="195"/>
                      <a:pt x="19" y="197"/>
                      <a:pt x="19" y="198"/>
                    </a:cubicBezTo>
                    <a:cubicBezTo>
                      <a:pt x="18" y="198"/>
                      <a:pt x="18" y="201"/>
                      <a:pt x="17" y="202"/>
                    </a:cubicBezTo>
                    <a:cubicBezTo>
                      <a:pt x="17" y="202"/>
                      <a:pt x="16" y="202"/>
                      <a:pt x="16" y="201"/>
                    </a:cubicBezTo>
                    <a:cubicBezTo>
                      <a:pt x="15" y="200"/>
                      <a:pt x="16" y="198"/>
                      <a:pt x="16" y="197"/>
                    </a:cubicBezTo>
                    <a:cubicBezTo>
                      <a:pt x="16" y="196"/>
                      <a:pt x="14" y="198"/>
                      <a:pt x="13" y="199"/>
                    </a:cubicBezTo>
                    <a:cubicBezTo>
                      <a:pt x="13" y="200"/>
                      <a:pt x="14" y="200"/>
                      <a:pt x="14" y="200"/>
                    </a:cubicBezTo>
                    <a:cubicBezTo>
                      <a:pt x="14" y="201"/>
                      <a:pt x="13" y="201"/>
                      <a:pt x="12" y="202"/>
                    </a:cubicBezTo>
                    <a:cubicBezTo>
                      <a:pt x="11" y="202"/>
                      <a:pt x="11" y="203"/>
                      <a:pt x="11" y="203"/>
                    </a:cubicBezTo>
                    <a:cubicBezTo>
                      <a:pt x="10" y="204"/>
                      <a:pt x="10" y="204"/>
                      <a:pt x="9" y="205"/>
                    </a:cubicBezTo>
                    <a:cubicBezTo>
                      <a:pt x="8" y="206"/>
                      <a:pt x="9" y="205"/>
                      <a:pt x="10" y="206"/>
                    </a:cubicBezTo>
                    <a:cubicBezTo>
                      <a:pt x="11" y="206"/>
                      <a:pt x="11" y="206"/>
                      <a:pt x="12" y="206"/>
                    </a:cubicBezTo>
                    <a:cubicBezTo>
                      <a:pt x="12" y="206"/>
                      <a:pt x="10" y="208"/>
                      <a:pt x="9" y="209"/>
                    </a:cubicBezTo>
                    <a:cubicBezTo>
                      <a:pt x="9" y="209"/>
                      <a:pt x="8" y="209"/>
                      <a:pt x="7" y="209"/>
                    </a:cubicBezTo>
                    <a:cubicBezTo>
                      <a:pt x="6" y="209"/>
                      <a:pt x="6" y="210"/>
                      <a:pt x="6" y="210"/>
                    </a:cubicBezTo>
                    <a:cubicBezTo>
                      <a:pt x="7" y="211"/>
                      <a:pt x="7" y="211"/>
                      <a:pt x="7" y="211"/>
                    </a:cubicBezTo>
                    <a:cubicBezTo>
                      <a:pt x="8" y="211"/>
                      <a:pt x="9" y="210"/>
                      <a:pt x="10" y="210"/>
                    </a:cubicBezTo>
                    <a:cubicBezTo>
                      <a:pt x="10" y="210"/>
                      <a:pt x="12" y="211"/>
                      <a:pt x="12" y="210"/>
                    </a:cubicBezTo>
                    <a:cubicBezTo>
                      <a:pt x="12" y="210"/>
                      <a:pt x="13" y="209"/>
                      <a:pt x="14" y="209"/>
                    </a:cubicBezTo>
                    <a:cubicBezTo>
                      <a:pt x="15" y="209"/>
                      <a:pt x="16" y="209"/>
                      <a:pt x="17" y="210"/>
                    </a:cubicBezTo>
                    <a:cubicBezTo>
                      <a:pt x="18" y="210"/>
                      <a:pt x="17" y="210"/>
                      <a:pt x="16" y="211"/>
                    </a:cubicBezTo>
                    <a:cubicBezTo>
                      <a:pt x="16" y="212"/>
                      <a:pt x="14" y="212"/>
                      <a:pt x="14" y="213"/>
                    </a:cubicBezTo>
                    <a:cubicBezTo>
                      <a:pt x="13" y="213"/>
                      <a:pt x="16" y="213"/>
                      <a:pt x="17" y="213"/>
                    </a:cubicBezTo>
                    <a:cubicBezTo>
                      <a:pt x="17" y="214"/>
                      <a:pt x="17" y="214"/>
                      <a:pt x="17" y="214"/>
                    </a:cubicBezTo>
                    <a:cubicBezTo>
                      <a:pt x="16" y="215"/>
                      <a:pt x="14" y="215"/>
                      <a:pt x="13" y="216"/>
                    </a:cubicBezTo>
                    <a:cubicBezTo>
                      <a:pt x="11" y="217"/>
                      <a:pt x="11" y="217"/>
                      <a:pt x="11" y="218"/>
                    </a:cubicBezTo>
                    <a:cubicBezTo>
                      <a:pt x="10" y="219"/>
                      <a:pt x="14" y="218"/>
                      <a:pt x="16" y="218"/>
                    </a:cubicBezTo>
                    <a:cubicBezTo>
                      <a:pt x="17" y="217"/>
                      <a:pt x="18" y="218"/>
                      <a:pt x="18" y="218"/>
                    </a:cubicBezTo>
                    <a:cubicBezTo>
                      <a:pt x="18" y="219"/>
                      <a:pt x="18" y="219"/>
                      <a:pt x="16" y="219"/>
                    </a:cubicBezTo>
                    <a:cubicBezTo>
                      <a:pt x="15" y="219"/>
                      <a:pt x="14" y="219"/>
                      <a:pt x="13" y="220"/>
                    </a:cubicBezTo>
                    <a:cubicBezTo>
                      <a:pt x="12" y="221"/>
                      <a:pt x="13" y="221"/>
                      <a:pt x="12" y="222"/>
                    </a:cubicBezTo>
                    <a:cubicBezTo>
                      <a:pt x="11" y="223"/>
                      <a:pt x="10" y="221"/>
                      <a:pt x="10" y="221"/>
                    </a:cubicBezTo>
                    <a:cubicBezTo>
                      <a:pt x="9" y="221"/>
                      <a:pt x="7" y="221"/>
                      <a:pt x="7" y="221"/>
                    </a:cubicBezTo>
                    <a:cubicBezTo>
                      <a:pt x="6" y="221"/>
                      <a:pt x="5" y="222"/>
                      <a:pt x="6" y="224"/>
                    </a:cubicBezTo>
                    <a:cubicBezTo>
                      <a:pt x="6" y="225"/>
                      <a:pt x="8" y="226"/>
                      <a:pt x="9" y="227"/>
                    </a:cubicBezTo>
                    <a:cubicBezTo>
                      <a:pt x="9" y="228"/>
                      <a:pt x="11" y="228"/>
                      <a:pt x="12" y="229"/>
                    </a:cubicBezTo>
                    <a:cubicBezTo>
                      <a:pt x="13" y="230"/>
                      <a:pt x="16" y="230"/>
                      <a:pt x="17" y="230"/>
                    </a:cubicBezTo>
                    <a:cubicBezTo>
                      <a:pt x="18" y="231"/>
                      <a:pt x="21" y="230"/>
                      <a:pt x="21" y="230"/>
                    </a:cubicBezTo>
                    <a:cubicBezTo>
                      <a:pt x="21" y="231"/>
                      <a:pt x="20" y="232"/>
                      <a:pt x="19" y="232"/>
                    </a:cubicBezTo>
                    <a:cubicBezTo>
                      <a:pt x="18" y="233"/>
                      <a:pt x="18" y="233"/>
                      <a:pt x="18" y="233"/>
                    </a:cubicBezTo>
                    <a:cubicBezTo>
                      <a:pt x="19" y="233"/>
                      <a:pt x="21" y="234"/>
                      <a:pt x="22" y="234"/>
                    </a:cubicBezTo>
                    <a:cubicBezTo>
                      <a:pt x="23" y="234"/>
                      <a:pt x="23" y="232"/>
                      <a:pt x="24" y="233"/>
                    </a:cubicBezTo>
                    <a:cubicBezTo>
                      <a:pt x="25" y="233"/>
                      <a:pt x="24" y="234"/>
                      <a:pt x="24" y="234"/>
                    </a:cubicBezTo>
                    <a:cubicBezTo>
                      <a:pt x="24" y="234"/>
                      <a:pt x="25" y="234"/>
                      <a:pt x="27" y="234"/>
                    </a:cubicBezTo>
                    <a:cubicBezTo>
                      <a:pt x="29" y="234"/>
                      <a:pt x="29" y="233"/>
                      <a:pt x="30" y="233"/>
                    </a:cubicBezTo>
                    <a:cubicBezTo>
                      <a:pt x="31" y="233"/>
                      <a:pt x="33" y="233"/>
                      <a:pt x="34" y="232"/>
                    </a:cubicBezTo>
                    <a:cubicBezTo>
                      <a:pt x="35" y="231"/>
                      <a:pt x="36" y="231"/>
                      <a:pt x="37" y="230"/>
                    </a:cubicBezTo>
                    <a:cubicBezTo>
                      <a:pt x="39" y="230"/>
                      <a:pt x="41" y="227"/>
                      <a:pt x="42" y="227"/>
                    </a:cubicBezTo>
                    <a:cubicBezTo>
                      <a:pt x="42" y="226"/>
                      <a:pt x="42" y="226"/>
                      <a:pt x="42" y="225"/>
                    </a:cubicBezTo>
                    <a:cubicBezTo>
                      <a:pt x="42" y="225"/>
                      <a:pt x="44" y="225"/>
                      <a:pt x="44" y="224"/>
                    </a:cubicBezTo>
                    <a:cubicBezTo>
                      <a:pt x="44" y="224"/>
                      <a:pt x="44" y="224"/>
                      <a:pt x="44" y="223"/>
                    </a:cubicBezTo>
                    <a:cubicBezTo>
                      <a:pt x="44" y="222"/>
                      <a:pt x="46" y="223"/>
                      <a:pt x="47" y="222"/>
                    </a:cubicBezTo>
                    <a:cubicBezTo>
                      <a:pt x="48" y="222"/>
                      <a:pt x="46" y="220"/>
                      <a:pt x="48" y="220"/>
                    </a:cubicBezTo>
                    <a:cubicBezTo>
                      <a:pt x="49" y="220"/>
                      <a:pt x="50" y="219"/>
                      <a:pt x="49" y="219"/>
                    </a:cubicBezTo>
                    <a:cubicBezTo>
                      <a:pt x="49" y="218"/>
                      <a:pt x="48" y="217"/>
                      <a:pt x="49" y="217"/>
                    </a:cubicBezTo>
                    <a:cubicBezTo>
                      <a:pt x="49" y="216"/>
                      <a:pt x="51" y="216"/>
                      <a:pt x="51" y="217"/>
                    </a:cubicBezTo>
                    <a:cubicBezTo>
                      <a:pt x="52" y="217"/>
                      <a:pt x="53" y="218"/>
                      <a:pt x="54" y="218"/>
                    </a:cubicBezTo>
                    <a:cubicBezTo>
                      <a:pt x="55" y="218"/>
                      <a:pt x="56" y="217"/>
                      <a:pt x="56" y="217"/>
                    </a:cubicBezTo>
                    <a:cubicBezTo>
                      <a:pt x="57" y="216"/>
                      <a:pt x="57" y="215"/>
                      <a:pt x="58" y="214"/>
                    </a:cubicBezTo>
                    <a:cubicBezTo>
                      <a:pt x="58" y="213"/>
                      <a:pt x="59" y="214"/>
                      <a:pt x="59" y="213"/>
                    </a:cubicBezTo>
                    <a:cubicBezTo>
                      <a:pt x="60" y="213"/>
                      <a:pt x="59" y="212"/>
                      <a:pt x="58" y="212"/>
                    </a:cubicBezTo>
                    <a:cubicBezTo>
                      <a:pt x="57" y="211"/>
                      <a:pt x="57" y="211"/>
                      <a:pt x="57" y="210"/>
                    </a:cubicBezTo>
                    <a:cubicBezTo>
                      <a:pt x="56" y="209"/>
                      <a:pt x="57" y="209"/>
                      <a:pt x="58" y="209"/>
                    </a:cubicBezTo>
                    <a:cubicBezTo>
                      <a:pt x="58" y="209"/>
                      <a:pt x="59" y="209"/>
                      <a:pt x="59" y="208"/>
                    </a:cubicBezTo>
                    <a:cubicBezTo>
                      <a:pt x="60" y="208"/>
                      <a:pt x="60" y="208"/>
                      <a:pt x="60" y="207"/>
                    </a:cubicBezTo>
                    <a:cubicBezTo>
                      <a:pt x="59" y="207"/>
                      <a:pt x="59" y="206"/>
                      <a:pt x="59" y="204"/>
                    </a:cubicBezTo>
                    <a:cubicBezTo>
                      <a:pt x="60" y="203"/>
                      <a:pt x="62" y="204"/>
                      <a:pt x="62" y="204"/>
                    </a:cubicBezTo>
                    <a:cubicBezTo>
                      <a:pt x="63" y="204"/>
                      <a:pt x="63" y="206"/>
                      <a:pt x="63" y="207"/>
                    </a:cubicBezTo>
                    <a:cubicBezTo>
                      <a:pt x="63" y="208"/>
                      <a:pt x="62" y="207"/>
                      <a:pt x="62" y="207"/>
                    </a:cubicBezTo>
                    <a:cubicBezTo>
                      <a:pt x="61" y="208"/>
                      <a:pt x="62" y="208"/>
                      <a:pt x="62" y="209"/>
                    </a:cubicBezTo>
                    <a:cubicBezTo>
                      <a:pt x="63" y="210"/>
                      <a:pt x="62" y="212"/>
                      <a:pt x="62" y="213"/>
                    </a:cubicBezTo>
                    <a:cubicBezTo>
                      <a:pt x="62" y="213"/>
                      <a:pt x="63" y="213"/>
                      <a:pt x="63" y="213"/>
                    </a:cubicBezTo>
                    <a:cubicBezTo>
                      <a:pt x="64" y="213"/>
                      <a:pt x="64" y="215"/>
                      <a:pt x="64" y="216"/>
                    </a:cubicBezTo>
                    <a:cubicBezTo>
                      <a:pt x="64" y="216"/>
                      <a:pt x="66" y="216"/>
                      <a:pt x="67" y="216"/>
                    </a:cubicBezTo>
                    <a:cubicBezTo>
                      <a:pt x="67" y="216"/>
                      <a:pt x="68" y="216"/>
                      <a:pt x="68" y="217"/>
                    </a:cubicBezTo>
                    <a:cubicBezTo>
                      <a:pt x="69" y="217"/>
                      <a:pt x="70" y="217"/>
                      <a:pt x="71" y="217"/>
                    </a:cubicBezTo>
                    <a:cubicBezTo>
                      <a:pt x="72" y="217"/>
                      <a:pt x="72" y="217"/>
                      <a:pt x="73" y="218"/>
                    </a:cubicBezTo>
                    <a:cubicBezTo>
                      <a:pt x="73" y="218"/>
                      <a:pt x="73" y="218"/>
                      <a:pt x="74" y="218"/>
                    </a:cubicBezTo>
                    <a:cubicBezTo>
                      <a:pt x="74" y="218"/>
                      <a:pt x="74" y="217"/>
                      <a:pt x="74" y="217"/>
                    </a:cubicBezTo>
                    <a:cubicBezTo>
                      <a:pt x="74" y="216"/>
                      <a:pt x="74" y="215"/>
                      <a:pt x="74" y="214"/>
                    </a:cubicBezTo>
                    <a:cubicBezTo>
                      <a:pt x="75" y="214"/>
                      <a:pt x="75" y="214"/>
                      <a:pt x="74" y="213"/>
                    </a:cubicBezTo>
                    <a:cubicBezTo>
                      <a:pt x="74" y="213"/>
                      <a:pt x="74" y="213"/>
                      <a:pt x="74" y="212"/>
                    </a:cubicBezTo>
                    <a:cubicBezTo>
                      <a:pt x="74" y="211"/>
                      <a:pt x="73" y="209"/>
                      <a:pt x="74" y="208"/>
                    </a:cubicBezTo>
                    <a:cubicBezTo>
                      <a:pt x="74" y="208"/>
                      <a:pt x="74" y="208"/>
                      <a:pt x="74" y="207"/>
                    </a:cubicBezTo>
                    <a:cubicBezTo>
                      <a:pt x="75" y="207"/>
                      <a:pt x="75" y="207"/>
                      <a:pt x="75" y="206"/>
                    </a:cubicBezTo>
                    <a:cubicBezTo>
                      <a:pt x="75" y="206"/>
                      <a:pt x="75" y="206"/>
                      <a:pt x="75" y="206"/>
                    </a:cubicBezTo>
                    <a:cubicBezTo>
                      <a:pt x="75" y="206"/>
                      <a:pt x="75" y="206"/>
                      <a:pt x="74" y="206"/>
                    </a:cubicBezTo>
                    <a:cubicBezTo>
                      <a:pt x="74" y="205"/>
                      <a:pt x="74" y="205"/>
                      <a:pt x="75" y="203"/>
                    </a:cubicBezTo>
                    <a:cubicBezTo>
                      <a:pt x="76" y="203"/>
                      <a:pt x="77" y="202"/>
                      <a:pt x="78" y="202"/>
                    </a:cubicBezTo>
                    <a:cubicBezTo>
                      <a:pt x="78" y="202"/>
                      <a:pt x="79" y="202"/>
                      <a:pt x="80" y="201"/>
                    </a:cubicBezTo>
                    <a:cubicBezTo>
                      <a:pt x="81" y="200"/>
                      <a:pt x="82" y="198"/>
                      <a:pt x="82" y="196"/>
                    </a:cubicBezTo>
                    <a:cubicBezTo>
                      <a:pt x="82" y="195"/>
                      <a:pt x="83" y="195"/>
                      <a:pt x="83" y="195"/>
                    </a:cubicBezTo>
                    <a:cubicBezTo>
                      <a:pt x="83" y="194"/>
                      <a:pt x="82" y="193"/>
                      <a:pt x="81" y="192"/>
                    </a:cubicBezTo>
                    <a:cubicBezTo>
                      <a:pt x="80" y="190"/>
                      <a:pt x="79" y="188"/>
                      <a:pt x="80" y="187"/>
                    </a:cubicBezTo>
                    <a:cubicBezTo>
                      <a:pt x="81" y="185"/>
                      <a:pt x="82" y="185"/>
                      <a:pt x="83" y="185"/>
                    </a:cubicBezTo>
                    <a:cubicBezTo>
                      <a:pt x="83" y="185"/>
                      <a:pt x="84" y="185"/>
                      <a:pt x="84" y="184"/>
                    </a:cubicBezTo>
                    <a:cubicBezTo>
                      <a:pt x="84" y="184"/>
                      <a:pt x="85" y="184"/>
                      <a:pt x="85" y="183"/>
                    </a:cubicBezTo>
                    <a:cubicBezTo>
                      <a:pt x="85" y="182"/>
                      <a:pt x="85" y="181"/>
                      <a:pt x="85" y="181"/>
                    </a:cubicBezTo>
                    <a:cubicBezTo>
                      <a:pt x="85" y="180"/>
                      <a:pt x="85" y="180"/>
                      <a:pt x="84" y="179"/>
                    </a:cubicBezTo>
                    <a:cubicBezTo>
                      <a:pt x="84" y="179"/>
                      <a:pt x="84" y="179"/>
                      <a:pt x="84" y="179"/>
                    </a:cubicBezTo>
                    <a:cubicBezTo>
                      <a:pt x="83" y="178"/>
                      <a:pt x="83" y="178"/>
                      <a:pt x="82" y="177"/>
                    </a:cubicBezTo>
                    <a:cubicBezTo>
                      <a:pt x="80" y="176"/>
                      <a:pt x="78" y="174"/>
                      <a:pt x="78" y="173"/>
                    </a:cubicBezTo>
                    <a:cubicBezTo>
                      <a:pt x="78" y="173"/>
                      <a:pt x="78" y="173"/>
                      <a:pt x="78" y="173"/>
                    </a:cubicBezTo>
                    <a:cubicBezTo>
                      <a:pt x="78" y="173"/>
                      <a:pt x="78" y="172"/>
                      <a:pt x="79" y="171"/>
                    </a:cubicBezTo>
                    <a:cubicBezTo>
                      <a:pt x="80" y="168"/>
                      <a:pt x="81" y="165"/>
                      <a:pt x="80" y="164"/>
                    </a:cubicBezTo>
                    <a:cubicBezTo>
                      <a:pt x="80" y="164"/>
                      <a:pt x="80" y="163"/>
                      <a:pt x="79" y="163"/>
                    </a:cubicBezTo>
                    <a:cubicBezTo>
                      <a:pt x="78" y="162"/>
                      <a:pt x="76" y="161"/>
                      <a:pt x="77" y="159"/>
                    </a:cubicBezTo>
                    <a:cubicBezTo>
                      <a:pt x="77" y="157"/>
                      <a:pt x="78" y="156"/>
                      <a:pt x="78" y="155"/>
                    </a:cubicBezTo>
                    <a:cubicBezTo>
                      <a:pt x="78" y="154"/>
                      <a:pt x="78" y="153"/>
                      <a:pt x="78" y="152"/>
                    </a:cubicBezTo>
                    <a:cubicBezTo>
                      <a:pt x="78" y="152"/>
                      <a:pt x="78" y="151"/>
                      <a:pt x="77" y="151"/>
                    </a:cubicBezTo>
                    <a:cubicBezTo>
                      <a:pt x="76" y="149"/>
                      <a:pt x="75" y="148"/>
                      <a:pt x="76" y="146"/>
                    </a:cubicBezTo>
                    <a:cubicBezTo>
                      <a:pt x="77" y="144"/>
                      <a:pt x="78" y="143"/>
                      <a:pt x="79" y="141"/>
                    </a:cubicBezTo>
                    <a:cubicBezTo>
                      <a:pt x="79" y="141"/>
                      <a:pt x="80" y="140"/>
                      <a:pt x="80" y="140"/>
                    </a:cubicBezTo>
                    <a:cubicBezTo>
                      <a:pt x="80" y="139"/>
                      <a:pt x="80" y="139"/>
                      <a:pt x="80" y="139"/>
                    </a:cubicBezTo>
                    <a:cubicBezTo>
                      <a:pt x="81" y="137"/>
                      <a:pt x="82" y="136"/>
                      <a:pt x="84" y="135"/>
                    </a:cubicBezTo>
                    <a:cubicBezTo>
                      <a:pt x="84" y="135"/>
                      <a:pt x="85" y="134"/>
                      <a:pt x="85" y="134"/>
                    </a:cubicBezTo>
                    <a:cubicBezTo>
                      <a:pt x="87" y="133"/>
                      <a:pt x="88" y="133"/>
                      <a:pt x="89" y="133"/>
                    </a:cubicBezTo>
                    <a:cubicBezTo>
                      <a:pt x="90" y="133"/>
                      <a:pt x="91" y="133"/>
                      <a:pt x="93" y="133"/>
                    </a:cubicBezTo>
                    <a:cubicBezTo>
                      <a:pt x="94" y="133"/>
                      <a:pt x="95" y="133"/>
                      <a:pt x="96" y="133"/>
                    </a:cubicBezTo>
                    <a:cubicBezTo>
                      <a:pt x="96" y="133"/>
                      <a:pt x="97" y="133"/>
                      <a:pt x="98" y="133"/>
                    </a:cubicBezTo>
                    <a:cubicBezTo>
                      <a:pt x="99" y="133"/>
                      <a:pt x="99" y="133"/>
                      <a:pt x="99" y="132"/>
                    </a:cubicBezTo>
                    <a:cubicBezTo>
                      <a:pt x="99" y="132"/>
                      <a:pt x="99" y="132"/>
                      <a:pt x="99" y="132"/>
                    </a:cubicBezTo>
                    <a:cubicBezTo>
                      <a:pt x="99" y="132"/>
                      <a:pt x="100" y="131"/>
                      <a:pt x="100" y="130"/>
                    </a:cubicBezTo>
                    <a:cubicBezTo>
                      <a:pt x="100" y="129"/>
                      <a:pt x="100" y="128"/>
                      <a:pt x="100" y="128"/>
                    </a:cubicBezTo>
                    <a:cubicBezTo>
                      <a:pt x="99" y="128"/>
                      <a:pt x="99" y="127"/>
                      <a:pt x="99" y="127"/>
                    </a:cubicBezTo>
                    <a:cubicBezTo>
                      <a:pt x="98" y="126"/>
                      <a:pt x="97" y="126"/>
                      <a:pt x="97" y="125"/>
                    </a:cubicBezTo>
                    <a:cubicBezTo>
                      <a:pt x="97" y="124"/>
                      <a:pt x="97" y="124"/>
                      <a:pt x="96" y="124"/>
                    </a:cubicBezTo>
                    <a:cubicBezTo>
                      <a:pt x="96" y="123"/>
                      <a:pt x="96" y="122"/>
                      <a:pt x="97" y="121"/>
                    </a:cubicBezTo>
                    <a:cubicBezTo>
                      <a:pt x="97" y="120"/>
                      <a:pt x="99" y="118"/>
                      <a:pt x="100" y="117"/>
                    </a:cubicBezTo>
                    <a:cubicBezTo>
                      <a:pt x="101" y="115"/>
                      <a:pt x="102" y="114"/>
                      <a:pt x="102" y="114"/>
                    </a:cubicBezTo>
                    <a:cubicBezTo>
                      <a:pt x="103" y="113"/>
                      <a:pt x="103" y="113"/>
                      <a:pt x="103" y="112"/>
                    </a:cubicBezTo>
                    <a:cubicBezTo>
                      <a:pt x="103" y="112"/>
                      <a:pt x="103" y="112"/>
                      <a:pt x="103" y="112"/>
                    </a:cubicBezTo>
                    <a:cubicBezTo>
                      <a:pt x="103" y="112"/>
                      <a:pt x="104" y="111"/>
                      <a:pt x="104" y="111"/>
                    </a:cubicBezTo>
                    <a:cubicBezTo>
                      <a:pt x="105" y="109"/>
                      <a:pt x="105" y="105"/>
                      <a:pt x="105" y="103"/>
                    </a:cubicBezTo>
                    <a:cubicBezTo>
                      <a:pt x="105" y="103"/>
                      <a:pt x="105" y="102"/>
                      <a:pt x="105" y="102"/>
                    </a:cubicBezTo>
                    <a:cubicBezTo>
                      <a:pt x="105" y="101"/>
                      <a:pt x="105" y="101"/>
                      <a:pt x="105" y="100"/>
                    </a:cubicBezTo>
                    <a:cubicBezTo>
                      <a:pt x="104" y="99"/>
                      <a:pt x="103" y="98"/>
                      <a:pt x="105" y="96"/>
                    </a:cubicBezTo>
                    <a:cubicBezTo>
                      <a:pt x="106" y="96"/>
                      <a:pt x="108" y="95"/>
                      <a:pt x="110" y="94"/>
                    </a:cubicBezTo>
                    <a:cubicBezTo>
                      <a:pt x="113" y="93"/>
                      <a:pt x="115" y="92"/>
                      <a:pt x="115" y="92"/>
                    </a:cubicBezTo>
                    <a:cubicBezTo>
                      <a:pt x="115" y="92"/>
                      <a:pt x="115" y="91"/>
                      <a:pt x="114" y="91"/>
                    </a:cubicBezTo>
                    <a:cubicBezTo>
                      <a:pt x="114" y="90"/>
                      <a:pt x="114" y="89"/>
                      <a:pt x="114" y="89"/>
                    </a:cubicBezTo>
                    <a:cubicBezTo>
                      <a:pt x="114" y="88"/>
                      <a:pt x="116" y="87"/>
                      <a:pt x="118" y="85"/>
                    </a:cubicBezTo>
                    <a:cubicBezTo>
                      <a:pt x="121" y="83"/>
                      <a:pt x="123" y="81"/>
                      <a:pt x="123" y="81"/>
                    </a:cubicBezTo>
                    <a:cubicBezTo>
                      <a:pt x="123" y="80"/>
                      <a:pt x="124" y="79"/>
                      <a:pt x="124" y="78"/>
                    </a:cubicBezTo>
                    <a:cubicBezTo>
                      <a:pt x="124" y="78"/>
                      <a:pt x="124" y="78"/>
                      <a:pt x="124" y="78"/>
                    </a:cubicBezTo>
                    <a:cubicBezTo>
                      <a:pt x="124" y="77"/>
                      <a:pt x="125" y="76"/>
                      <a:pt x="125" y="76"/>
                    </a:cubicBezTo>
                    <a:cubicBezTo>
                      <a:pt x="125" y="76"/>
                      <a:pt x="124" y="75"/>
                      <a:pt x="124" y="75"/>
                    </a:cubicBezTo>
                    <a:cubicBezTo>
                      <a:pt x="124" y="75"/>
                      <a:pt x="124" y="75"/>
                      <a:pt x="124" y="75"/>
                    </a:cubicBezTo>
                    <a:cubicBezTo>
                      <a:pt x="123" y="73"/>
                      <a:pt x="122" y="71"/>
                      <a:pt x="123" y="71"/>
                    </a:cubicBezTo>
                    <a:cubicBezTo>
                      <a:pt x="123" y="70"/>
                      <a:pt x="124" y="70"/>
                      <a:pt x="125" y="70"/>
                    </a:cubicBezTo>
                    <a:cubicBezTo>
                      <a:pt x="125" y="70"/>
                      <a:pt x="125" y="70"/>
                      <a:pt x="126" y="70"/>
                    </a:cubicBezTo>
                    <a:cubicBezTo>
                      <a:pt x="126" y="69"/>
                      <a:pt x="127" y="67"/>
                      <a:pt x="128" y="66"/>
                    </a:cubicBezTo>
                    <a:cubicBezTo>
                      <a:pt x="128" y="65"/>
                      <a:pt x="128" y="64"/>
                      <a:pt x="129" y="63"/>
                    </a:cubicBezTo>
                    <a:cubicBezTo>
                      <a:pt x="129" y="63"/>
                      <a:pt x="131" y="62"/>
                      <a:pt x="132" y="61"/>
                    </a:cubicBezTo>
                    <a:cubicBezTo>
                      <a:pt x="132" y="61"/>
                      <a:pt x="132" y="61"/>
                      <a:pt x="133" y="61"/>
                    </a:cubicBezTo>
                    <a:cubicBezTo>
                      <a:pt x="133" y="61"/>
                      <a:pt x="133" y="60"/>
                      <a:pt x="133" y="60"/>
                    </a:cubicBezTo>
                    <a:cubicBezTo>
                      <a:pt x="134" y="60"/>
                      <a:pt x="134" y="59"/>
                      <a:pt x="135" y="59"/>
                    </a:cubicBezTo>
                    <a:cubicBezTo>
                      <a:pt x="135" y="59"/>
                      <a:pt x="136" y="60"/>
                      <a:pt x="136" y="60"/>
                    </a:cubicBezTo>
                    <a:cubicBezTo>
                      <a:pt x="138" y="60"/>
                      <a:pt x="141" y="61"/>
                      <a:pt x="142" y="61"/>
                    </a:cubicBezTo>
                    <a:cubicBezTo>
                      <a:pt x="142" y="60"/>
                      <a:pt x="143" y="60"/>
                      <a:pt x="143" y="60"/>
                    </a:cubicBezTo>
                    <a:cubicBezTo>
                      <a:pt x="143" y="59"/>
                      <a:pt x="143" y="58"/>
                      <a:pt x="144" y="58"/>
                    </a:cubicBezTo>
                    <a:cubicBezTo>
                      <a:pt x="144" y="57"/>
                      <a:pt x="144" y="56"/>
                      <a:pt x="144" y="55"/>
                    </a:cubicBezTo>
                    <a:cubicBezTo>
                      <a:pt x="144" y="53"/>
                      <a:pt x="144" y="52"/>
                      <a:pt x="145" y="51"/>
                    </a:cubicBezTo>
                    <a:cubicBezTo>
                      <a:pt x="145" y="51"/>
                      <a:pt x="152" y="52"/>
                      <a:pt x="157" y="53"/>
                    </a:cubicBezTo>
                    <a:cubicBezTo>
                      <a:pt x="161" y="54"/>
                      <a:pt x="164" y="54"/>
                      <a:pt x="164" y="54"/>
                    </a:cubicBezTo>
                    <a:cubicBezTo>
                      <a:pt x="164" y="54"/>
                      <a:pt x="164" y="54"/>
                      <a:pt x="164" y="54"/>
                    </a:cubicBezTo>
                    <a:cubicBezTo>
                      <a:pt x="165" y="54"/>
                      <a:pt x="165" y="53"/>
                      <a:pt x="165" y="53"/>
                    </a:cubicBezTo>
                    <a:cubicBezTo>
                      <a:pt x="165" y="53"/>
                      <a:pt x="165" y="52"/>
                      <a:pt x="165" y="52"/>
                    </a:cubicBezTo>
                    <a:cubicBezTo>
                      <a:pt x="165" y="52"/>
                      <a:pt x="164" y="51"/>
                      <a:pt x="165" y="50"/>
                    </a:cubicBezTo>
                    <a:cubicBezTo>
                      <a:pt x="165" y="50"/>
                      <a:pt x="165" y="49"/>
                      <a:pt x="166" y="48"/>
                    </a:cubicBezTo>
                    <a:cubicBezTo>
                      <a:pt x="166" y="47"/>
                      <a:pt x="167" y="47"/>
                      <a:pt x="167" y="46"/>
                    </a:cubicBezTo>
                    <a:cubicBezTo>
                      <a:pt x="167" y="46"/>
                      <a:pt x="167" y="46"/>
                      <a:pt x="167" y="45"/>
                    </a:cubicBezTo>
                    <a:cubicBezTo>
                      <a:pt x="166" y="44"/>
                      <a:pt x="166" y="42"/>
                      <a:pt x="167" y="41"/>
                    </a:cubicBezTo>
                    <a:cubicBezTo>
                      <a:pt x="167" y="41"/>
                      <a:pt x="169" y="41"/>
                      <a:pt x="170" y="41"/>
                    </a:cubicBezTo>
                    <a:cubicBezTo>
                      <a:pt x="171" y="41"/>
                      <a:pt x="172" y="41"/>
                      <a:pt x="173" y="41"/>
                    </a:cubicBezTo>
                    <a:cubicBezTo>
                      <a:pt x="174" y="41"/>
                      <a:pt x="175" y="41"/>
                      <a:pt x="175" y="41"/>
                    </a:cubicBezTo>
                    <a:cubicBezTo>
                      <a:pt x="175" y="41"/>
                      <a:pt x="176" y="41"/>
                      <a:pt x="176" y="41"/>
                    </a:cubicBezTo>
                    <a:cubicBezTo>
                      <a:pt x="176" y="41"/>
                      <a:pt x="176" y="41"/>
                      <a:pt x="176" y="41"/>
                    </a:cubicBezTo>
                    <a:cubicBezTo>
                      <a:pt x="176" y="41"/>
                      <a:pt x="176" y="40"/>
                      <a:pt x="176" y="40"/>
                    </a:cubicBezTo>
                    <a:cubicBezTo>
                      <a:pt x="176" y="39"/>
                      <a:pt x="176" y="38"/>
                      <a:pt x="177" y="37"/>
                    </a:cubicBezTo>
                    <a:cubicBezTo>
                      <a:pt x="177" y="37"/>
                      <a:pt x="177" y="37"/>
                      <a:pt x="177" y="37"/>
                    </a:cubicBezTo>
                    <a:cubicBezTo>
                      <a:pt x="177" y="37"/>
                      <a:pt x="178" y="37"/>
                      <a:pt x="179" y="37"/>
                    </a:cubicBezTo>
                    <a:cubicBezTo>
                      <a:pt x="179" y="37"/>
                      <a:pt x="179" y="37"/>
                      <a:pt x="180" y="36"/>
                    </a:cubicBezTo>
                    <a:cubicBezTo>
                      <a:pt x="180" y="36"/>
                      <a:pt x="181" y="37"/>
                      <a:pt x="182" y="37"/>
                    </a:cubicBezTo>
                    <a:cubicBezTo>
                      <a:pt x="184" y="38"/>
                      <a:pt x="186" y="39"/>
                      <a:pt x="186" y="40"/>
                    </a:cubicBezTo>
                    <a:cubicBezTo>
                      <a:pt x="187" y="40"/>
                      <a:pt x="188" y="41"/>
                      <a:pt x="189" y="43"/>
                    </a:cubicBezTo>
                    <a:cubicBezTo>
                      <a:pt x="190" y="44"/>
                      <a:pt x="191" y="46"/>
                      <a:pt x="192" y="46"/>
                    </a:cubicBezTo>
                    <a:cubicBezTo>
                      <a:pt x="192" y="47"/>
                      <a:pt x="195" y="47"/>
                      <a:pt x="197" y="46"/>
                    </a:cubicBezTo>
                    <a:cubicBezTo>
                      <a:pt x="198" y="46"/>
                      <a:pt x="199" y="46"/>
                      <a:pt x="200" y="46"/>
                    </a:cubicBezTo>
                    <a:cubicBezTo>
                      <a:pt x="200" y="46"/>
                      <a:pt x="201" y="46"/>
                      <a:pt x="202" y="46"/>
                    </a:cubicBezTo>
                    <a:cubicBezTo>
                      <a:pt x="204" y="46"/>
                      <a:pt x="206" y="47"/>
                      <a:pt x="206" y="46"/>
                    </a:cubicBezTo>
                    <a:cubicBezTo>
                      <a:pt x="206" y="46"/>
                      <a:pt x="207" y="46"/>
                      <a:pt x="207" y="46"/>
                    </a:cubicBezTo>
                    <a:cubicBezTo>
                      <a:pt x="207" y="45"/>
                      <a:pt x="208" y="45"/>
                      <a:pt x="208" y="45"/>
                    </a:cubicBezTo>
                    <a:cubicBezTo>
                      <a:pt x="209" y="45"/>
                      <a:pt x="211" y="46"/>
                      <a:pt x="213" y="47"/>
                    </a:cubicBezTo>
                    <a:cubicBezTo>
                      <a:pt x="215" y="48"/>
                      <a:pt x="219" y="50"/>
                      <a:pt x="219" y="50"/>
                    </a:cubicBezTo>
                    <a:cubicBezTo>
                      <a:pt x="220" y="49"/>
                      <a:pt x="221" y="48"/>
                      <a:pt x="222" y="47"/>
                    </a:cubicBezTo>
                    <a:cubicBezTo>
                      <a:pt x="223" y="45"/>
                      <a:pt x="224" y="44"/>
                      <a:pt x="224" y="44"/>
                    </a:cubicBezTo>
                    <a:cubicBezTo>
                      <a:pt x="225" y="44"/>
                      <a:pt x="225" y="44"/>
                      <a:pt x="226" y="44"/>
                    </a:cubicBezTo>
                    <a:cubicBezTo>
                      <a:pt x="227" y="44"/>
                      <a:pt x="227" y="44"/>
                      <a:pt x="227" y="44"/>
                    </a:cubicBezTo>
                    <a:cubicBezTo>
                      <a:pt x="227" y="44"/>
                      <a:pt x="228" y="42"/>
                      <a:pt x="228" y="41"/>
                    </a:cubicBezTo>
                    <a:cubicBezTo>
                      <a:pt x="229" y="37"/>
                      <a:pt x="230" y="30"/>
                      <a:pt x="230" y="30"/>
                    </a:cubicBezTo>
                    <a:cubicBezTo>
                      <a:pt x="231" y="29"/>
                      <a:pt x="232" y="28"/>
                      <a:pt x="233" y="27"/>
                    </a:cubicBezTo>
                    <a:cubicBezTo>
                      <a:pt x="234" y="27"/>
                      <a:pt x="234" y="26"/>
                      <a:pt x="235" y="26"/>
                    </a:cubicBezTo>
                    <a:cubicBezTo>
                      <a:pt x="236" y="25"/>
                      <a:pt x="236" y="25"/>
                      <a:pt x="237" y="24"/>
                    </a:cubicBezTo>
                    <a:cubicBezTo>
                      <a:pt x="237" y="24"/>
                      <a:pt x="237" y="24"/>
                      <a:pt x="238" y="24"/>
                    </a:cubicBezTo>
                    <a:cubicBezTo>
                      <a:pt x="238" y="23"/>
                      <a:pt x="240" y="23"/>
                      <a:pt x="241" y="23"/>
                    </a:cubicBezTo>
                    <a:cubicBezTo>
                      <a:pt x="243" y="23"/>
                      <a:pt x="245" y="23"/>
                      <a:pt x="246" y="22"/>
                    </a:cubicBezTo>
                    <a:cubicBezTo>
                      <a:pt x="246" y="22"/>
                      <a:pt x="246" y="22"/>
                      <a:pt x="246" y="22"/>
                    </a:cubicBezTo>
                    <a:cubicBezTo>
                      <a:pt x="248" y="21"/>
                      <a:pt x="249" y="21"/>
                      <a:pt x="250" y="21"/>
                    </a:cubicBezTo>
                    <a:cubicBezTo>
                      <a:pt x="251" y="20"/>
                      <a:pt x="253" y="22"/>
                      <a:pt x="255" y="24"/>
                    </a:cubicBezTo>
                    <a:cubicBezTo>
                      <a:pt x="256" y="25"/>
                      <a:pt x="258" y="26"/>
                      <a:pt x="258" y="26"/>
                    </a:cubicBezTo>
                    <a:cubicBezTo>
                      <a:pt x="259" y="26"/>
                      <a:pt x="262" y="27"/>
                      <a:pt x="263" y="28"/>
                    </a:cubicBezTo>
                    <a:cubicBezTo>
                      <a:pt x="264" y="29"/>
                      <a:pt x="265" y="29"/>
                      <a:pt x="265" y="29"/>
                    </a:cubicBezTo>
                    <a:cubicBezTo>
                      <a:pt x="266" y="29"/>
                      <a:pt x="268" y="32"/>
                      <a:pt x="268" y="32"/>
                    </a:cubicBezTo>
                    <a:cubicBezTo>
                      <a:pt x="268" y="32"/>
                      <a:pt x="268" y="32"/>
                      <a:pt x="268" y="32"/>
                    </a:cubicBezTo>
                    <a:cubicBezTo>
                      <a:pt x="268" y="32"/>
                      <a:pt x="268" y="32"/>
                      <a:pt x="268" y="32"/>
                    </a:cubicBezTo>
                    <a:cubicBezTo>
                      <a:pt x="268" y="32"/>
                      <a:pt x="268" y="32"/>
                      <a:pt x="268" y="32"/>
                    </a:cubicBezTo>
                    <a:cubicBezTo>
                      <a:pt x="268" y="33"/>
                      <a:pt x="267" y="34"/>
                      <a:pt x="267" y="35"/>
                    </a:cubicBezTo>
                    <a:cubicBezTo>
                      <a:pt x="266" y="35"/>
                      <a:pt x="265" y="36"/>
                      <a:pt x="265" y="37"/>
                    </a:cubicBezTo>
                    <a:cubicBezTo>
                      <a:pt x="265" y="37"/>
                      <a:pt x="265" y="37"/>
                      <a:pt x="265" y="37"/>
                    </a:cubicBezTo>
                    <a:cubicBezTo>
                      <a:pt x="265" y="37"/>
                      <a:pt x="265" y="37"/>
                      <a:pt x="265" y="37"/>
                    </a:cubicBezTo>
                    <a:cubicBezTo>
                      <a:pt x="265" y="38"/>
                      <a:pt x="265" y="38"/>
                      <a:pt x="265" y="39"/>
                    </a:cubicBezTo>
                    <a:cubicBezTo>
                      <a:pt x="265" y="40"/>
                      <a:pt x="265" y="40"/>
                      <a:pt x="265" y="40"/>
                    </a:cubicBezTo>
                    <a:cubicBezTo>
                      <a:pt x="265" y="40"/>
                      <a:pt x="265" y="39"/>
                      <a:pt x="266" y="39"/>
                    </a:cubicBezTo>
                    <a:cubicBezTo>
                      <a:pt x="267" y="38"/>
                      <a:pt x="267" y="37"/>
                      <a:pt x="268" y="37"/>
                    </a:cubicBezTo>
                    <a:cubicBezTo>
                      <a:pt x="268" y="36"/>
                      <a:pt x="269" y="36"/>
                      <a:pt x="270" y="36"/>
                    </a:cubicBezTo>
                    <a:cubicBezTo>
                      <a:pt x="272" y="36"/>
                      <a:pt x="274" y="35"/>
                      <a:pt x="274" y="35"/>
                    </a:cubicBezTo>
                    <a:cubicBezTo>
                      <a:pt x="275" y="34"/>
                      <a:pt x="276" y="32"/>
                      <a:pt x="276" y="31"/>
                    </a:cubicBezTo>
                    <a:cubicBezTo>
                      <a:pt x="276" y="31"/>
                      <a:pt x="276" y="31"/>
                      <a:pt x="276" y="31"/>
                    </a:cubicBezTo>
                    <a:cubicBezTo>
                      <a:pt x="276" y="31"/>
                      <a:pt x="276" y="31"/>
                      <a:pt x="276" y="31"/>
                    </a:cubicBezTo>
                    <a:cubicBezTo>
                      <a:pt x="277" y="30"/>
                      <a:pt x="279" y="31"/>
                      <a:pt x="281" y="31"/>
                    </a:cubicBezTo>
                    <a:cubicBezTo>
                      <a:pt x="281" y="31"/>
                      <a:pt x="282" y="31"/>
                      <a:pt x="282" y="31"/>
                    </a:cubicBezTo>
                    <a:cubicBezTo>
                      <a:pt x="283" y="31"/>
                      <a:pt x="283" y="31"/>
                      <a:pt x="284" y="31"/>
                    </a:cubicBezTo>
                    <a:cubicBezTo>
                      <a:pt x="285" y="31"/>
                      <a:pt x="285" y="31"/>
                      <a:pt x="285" y="31"/>
                    </a:cubicBezTo>
                    <a:cubicBezTo>
                      <a:pt x="285" y="31"/>
                      <a:pt x="285" y="29"/>
                      <a:pt x="285" y="27"/>
                    </a:cubicBezTo>
                    <a:cubicBezTo>
                      <a:pt x="283" y="27"/>
                      <a:pt x="282" y="26"/>
                      <a:pt x="282" y="26"/>
                    </a:cubicBezTo>
                    <a:cubicBezTo>
                      <a:pt x="281" y="27"/>
                      <a:pt x="280" y="28"/>
                      <a:pt x="279" y="29"/>
                    </a:cubicBezTo>
                    <a:cubicBezTo>
                      <a:pt x="279" y="29"/>
                      <a:pt x="279" y="27"/>
                      <a:pt x="279" y="27"/>
                    </a:cubicBezTo>
                    <a:cubicBezTo>
                      <a:pt x="279" y="26"/>
                      <a:pt x="278" y="25"/>
                      <a:pt x="277" y="25"/>
                    </a:cubicBezTo>
                    <a:cubicBezTo>
                      <a:pt x="277" y="25"/>
                      <a:pt x="275" y="26"/>
                      <a:pt x="273" y="27"/>
                    </a:cubicBezTo>
                    <a:cubicBezTo>
                      <a:pt x="272" y="28"/>
                      <a:pt x="270" y="29"/>
                      <a:pt x="270" y="29"/>
                    </a:cubicBezTo>
                    <a:cubicBezTo>
                      <a:pt x="269" y="29"/>
                      <a:pt x="272" y="27"/>
                      <a:pt x="271" y="26"/>
                    </a:cubicBezTo>
                    <a:cubicBezTo>
                      <a:pt x="271" y="26"/>
                      <a:pt x="270" y="26"/>
                      <a:pt x="269" y="25"/>
                    </a:cubicBezTo>
                    <a:cubicBezTo>
                      <a:pt x="268" y="25"/>
                      <a:pt x="269" y="24"/>
                      <a:pt x="269" y="23"/>
                    </a:cubicBezTo>
                    <a:cubicBezTo>
                      <a:pt x="269" y="22"/>
                      <a:pt x="268" y="22"/>
                      <a:pt x="266" y="22"/>
                    </a:cubicBezTo>
                    <a:cubicBezTo>
                      <a:pt x="264" y="21"/>
                      <a:pt x="260" y="20"/>
                      <a:pt x="260" y="19"/>
                    </a:cubicBezTo>
                    <a:cubicBezTo>
                      <a:pt x="260" y="18"/>
                      <a:pt x="267" y="20"/>
                      <a:pt x="268" y="21"/>
                    </a:cubicBezTo>
                    <a:cubicBezTo>
                      <a:pt x="269" y="21"/>
                      <a:pt x="277" y="21"/>
                      <a:pt x="278" y="21"/>
                    </a:cubicBezTo>
                    <a:cubicBezTo>
                      <a:pt x="280" y="20"/>
                      <a:pt x="280" y="19"/>
                      <a:pt x="281" y="18"/>
                    </a:cubicBezTo>
                    <a:cubicBezTo>
                      <a:pt x="283" y="17"/>
                      <a:pt x="283" y="18"/>
                      <a:pt x="286" y="18"/>
                    </a:cubicBezTo>
                    <a:cubicBezTo>
                      <a:pt x="288" y="17"/>
                      <a:pt x="287" y="17"/>
                      <a:pt x="287" y="16"/>
                    </a:cubicBezTo>
                    <a:cubicBezTo>
                      <a:pt x="287" y="15"/>
                      <a:pt x="287" y="14"/>
                      <a:pt x="285" y="13"/>
                    </a:cubicBezTo>
                    <a:cubicBezTo>
                      <a:pt x="284" y="13"/>
                      <a:pt x="284" y="13"/>
                      <a:pt x="283" y="13"/>
                    </a:cubicBezTo>
                    <a:cubicBezTo>
                      <a:pt x="281" y="13"/>
                      <a:pt x="280" y="12"/>
                      <a:pt x="279" y="13"/>
                    </a:cubicBezTo>
                    <a:cubicBezTo>
                      <a:pt x="277" y="13"/>
                      <a:pt x="276" y="13"/>
                      <a:pt x="276" y="12"/>
                    </a:cubicBezTo>
                    <a:cubicBezTo>
                      <a:pt x="275" y="11"/>
                      <a:pt x="278" y="11"/>
                      <a:pt x="277" y="11"/>
                    </a:cubicBezTo>
                    <a:cubicBezTo>
                      <a:pt x="277" y="10"/>
                      <a:pt x="277" y="9"/>
                      <a:pt x="276" y="9"/>
                    </a:cubicBezTo>
                    <a:cubicBezTo>
                      <a:pt x="276" y="9"/>
                      <a:pt x="274" y="10"/>
                      <a:pt x="273" y="10"/>
                    </a:cubicBezTo>
                    <a:cubicBezTo>
                      <a:pt x="272" y="10"/>
                      <a:pt x="273" y="8"/>
                      <a:pt x="273" y="8"/>
                    </a:cubicBezTo>
                    <a:cubicBezTo>
                      <a:pt x="273" y="7"/>
                      <a:pt x="272" y="8"/>
                      <a:pt x="272" y="8"/>
                    </a:cubicBezTo>
                    <a:cubicBezTo>
                      <a:pt x="271" y="9"/>
                      <a:pt x="269" y="10"/>
                      <a:pt x="268" y="10"/>
                    </a:cubicBezTo>
                    <a:cubicBezTo>
                      <a:pt x="267" y="10"/>
                      <a:pt x="268" y="9"/>
                      <a:pt x="268" y="8"/>
                    </a:cubicBezTo>
                    <a:cubicBezTo>
                      <a:pt x="268" y="8"/>
                      <a:pt x="264" y="5"/>
                      <a:pt x="264" y="5"/>
                    </a:cubicBezTo>
                    <a:cubicBezTo>
                      <a:pt x="263" y="5"/>
                      <a:pt x="263" y="6"/>
                      <a:pt x="262" y="7"/>
                    </a:cubicBezTo>
                    <a:cubicBezTo>
                      <a:pt x="261" y="7"/>
                      <a:pt x="259" y="10"/>
                      <a:pt x="259" y="11"/>
                    </a:cubicBezTo>
                    <a:cubicBezTo>
                      <a:pt x="259" y="12"/>
                      <a:pt x="260" y="13"/>
                      <a:pt x="259" y="13"/>
                    </a:cubicBezTo>
                    <a:cubicBezTo>
                      <a:pt x="259" y="14"/>
                      <a:pt x="258" y="14"/>
                      <a:pt x="258" y="15"/>
                    </a:cubicBezTo>
                    <a:cubicBezTo>
                      <a:pt x="257" y="16"/>
                      <a:pt x="256" y="17"/>
                      <a:pt x="255" y="16"/>
                    </a:cubicBezTo>
                    <a:cubicBezTo>
                      <a:pt x="254" y="16"/>
                      <a:pt x="257" y="14"/>
                      <a:pt x="257" y="13"/>
                    </a:cubicBezTo>
                    <a:cubicBezTo>
                      <a:pt x="257" y="13"/>
                      <a:pt x="257" y="13"/>
                      <a:pt x="256" y="13"/>
                    </a:cubicBezTo>
                    <a:cubicBezTo>
                      <a:pt x="255" y="13"/>
                      <a:pt x="253" y="14"/>
                      <a:pt x="252" y="14"/>
                    </a:cubicBezTo>
                    <a:cubicBezTo>
                      <a:pt x="251" y="15"/>
                      <a:pt x="252" y="14"/>
                      <a:pt x="251" y="13"/>
                    </a:cubicBezTo>
                    <a:cubicBezTo>
                      <a:pt x="251" y="13"/>
                      <a:pt x="252" y="12"/>
                      <a:pt x="253" y="12"/>
                    </a:cubicBezTo>
                    <a:cubicBezTo>
                      <a:pt x="253" y="12"/>
                      <a:pt x="255" y="11"/>
                      <a:pt x="256" y="11"/>
                    </a:cubicBezTo>
                    <a:cubicBezTo>
                      <a:pt x="257" y="10"/>
                      <a:pt x="257" y="9"/>
                      <a:pt x="256" y="9"/>
                    </a:cubicBezTo>
                    <a:cubicBezTo>
                      <a:pt x="256" y="9"/>
                      <a:pt x="254" y="9"/>
                      <a:pt x="253" y="9"/>
                    </a:cubicBezTo>
                    <a:cubicBezTo>
                      <a:pt x="253" y="10"/>
                      <a:pt x="251" y="11"/>
                      <a:pt x="250" y="11"/>
                    </a:cubicBezTo>
                    <a:cubicBezTo>
                      <a:pt x="249" y="11"/>
                      <a:pt x="249" y="10"/>
                      <a:pt x="250" y="10"/>
                    </a:cubicBezTo>
                    <a:cubicBezTo>
                      <a:pt x="250" y="9"/>
                      <a:pt x="252" y="9"/>
                      <a:pt x="252" y="8"/>
                    </a:cubicBezTo>
                    <a:cubicBezTo>
                      <a:pt x="253" y="8"/>
                      <a:pt x="252" y="7"/>
                      <a:pt x="252" y="7"/>
                    </a:cubicBezTo>
                    <a:cubicBezTo>
                      <a:pt x="253" y="6"/>
                      <a:pt x="256" y="6"/>
                      <a:pt x="257" y="6"/>
                    </a:cubicBezTo>
                    <a:cubicBezTo>
                      <a:pt x="258" y="6"/>
                      <a:pt x="260" y="4"/>
                      <a:pt x="259" y="4"/>
                    </a:cubicBezTo>
                    <a:cubicBezTo>
                      <a:pt x="259" y="3"/>
                      <a:pt x="257" y="3"/>
                      <a:pt x="255" y="2"/>
                    </a:cubicBezTo>
                    <a:cubicBezTo>
                      <a:pt x="253" y="2"/>
                      <a:pt x="251" y="0"/>
                      <a:pt x="250" y="1"/>
                    </a:cubicBezTo>
                    <a:cubicBezTo>
                      <a:pt x="249" y="1"/>
                      <a:pt x="249" y="2"/>
                      <a:pt x="249" y="3"/>
                    </a:cubicBezTo>
                    <a:cubicBezTo>
                      <a:pt x="249" y="4"/>
                      <a:pt x="248" y="3"/>
                      <a:pt x="247" y="4"/>
                    </a:cubicBezTo>
                    <a:cubicBezTo>
                      <a:pt x="246" y="4"/>
                      <a:pt x="246" y="4"/>
                      <a:pt x="246" y="5"/>
                    </a:cubicBezTo>
                    <a:cubicBezTo>
                      <a:pt x="246" y="6"/>
                      <a:pt x="250" y="6"/>
                      <a:pt x="249" y="7"/>
                    </a:cubicBezTo>
                    <a:cubicBezTo>
                      <a:pt x="249" y="7"/>
                      <a:pt x="247" y="8"/>
                      <a:pt x="246" y="8"/>
                    </a:cubicBezTo>
                    <a:cubicBezTo>
                      <a:pt x="245" y="8"/>
                      <a:pt x="244" y="8"/>
                      <a:pt x="244" y="9"/>
                    </a:cubicBezTo>
                    <a:cubicBezTo>
                      <a:pt x="244" y="10"/>
                      <a:pt x="245" y="10"/>
                      <a:pt x="246" y="11"/>
                    </a:cubicBezTo>
                    <a:cubicBezTo>
                      <a:pt x="246" y="12"/>
                      <a:pt x="243" y="11"/>
                      <a:pt x="243" y="11"/>
                    </a:cubicBezTo>
                    <a:cubicBezTo>
                      <a:pt x="243" y="12"/>
                      <a:pt x="244" y="12"/>
                      <a:pt x="244" y="13"/>
                    </a:cubicBezTo>
                    <a:cubicBezTo>
                      <a:pt x="244" y="14"/>
                      <a:pt x="241" y="13"/>
                      <a:pt x="240" y="13"/>
                    </a:cubicBezTo>
                    <a:cubicBezTo>
                      <a:pt x="239" y="13"/>
                      <a:pt x="239" y="15"/>
                      <a:pt x="238" y="16"/>
                    </a:cubicBezTo>
                    <a:cubicBezTo>
                      <a:pt x="237" y="17"/>
                      <a:pt x="237" y="14"/>
                      <a:pt x="237" y="14"/>
                    </a:cubicBezTo>
                    <a:cubicBezTo>
                      <a:pt x="236" y="13"/>
                      <a:pt x="237" y="11"/>
                      <a:pt x="237" y="11"/>
                    </a:cubicBezTo>
                    <a:cubicBezTo>
                      <a:pt x="237" y="10"/>
                      <a:pt x="235" y="10"/>
                      <a:pt x="235" y="10"/>
                    </a:cubicBezTo>
                    <a:cubicBezTo>
                      <a:pt x="235" y="9"/>
                      <a:pt x="238" y="9"/>
                      <a:pt x="239" y="8"/>
                    </a:cubicBezTo>
                    <a:cubicBezTo>
                      <a:pt x="239" y="7"/>
                      <a:pt x="239" y="3"/>
                      <a:pt x="239" y="4"/>
                    </a:cubicBezTo>
                    <a:cubicBezTo>
                      <a:pt x="238" y="4"/>
                      <a:pt x="235" y="6"/>
                      <a:pt x="234" y="7"/>
                    </a:cubicBezTo>
                    <a:cubicBezTo>
                      <a:pt x="233" y="8"/>
                      <a:pt x="231" y="10"/>
                      <a:pt x="230" y="11"/>
                    </a:cubicBezTo>
                    <a:cubicBezTo>
                      <a:pt x="229" y="11"/>
                      <a:pt x="229" y="12"/>
                      <a:pt x="229" y="12"/>
                    </a:cubicBezTo>
                    <a:cubicBezTo>
                      <a:pt x="229" y="13"/>
                      <a:pt x="226" y="15"/>
                      <a:pt x="225" y="16"/>
                    </a:cubicBezTo>
                    <a:cubicBezTo>
                      <a:pt x="225" y="16"/>
                      <a:pt x="226" y="16"/>
                      <a:pt x="226" y="17"/>
                    </a:cubicBezTo>
                    <a:cubicBezTo>
                      <a:pt x="226" y="18"/>
                      <a:pt x="224" y="19"/>
                      <a:pt x="224" y="20"/>
                    </a:cubicBezTo>
                    <a:cubicBezTo>
                      <a:pt x="223" y="20"/>
                      <a:pt x="222" y="19"/>
                      <a:pt x="221" y="20"/>
                    </a:cubicBezTo>
                    <a:cubicBezTo>
                      <a:pt x="221" y="20"/>
                      <a:pt x="221" y="22"/>
                      <a:pt x="221" y="22"/>
                    </a:cubicBezTo>
                    <a:cubicBezTo>
                      <a:pt x="220" y="22"/>
                      <a:pt x="220" y="20"/>
                      <a:pt x="219" y="19"/>
                    </a:cubicBezTo>
                    <a:cubicBezTo>
                      <a:pt x="219" y="18"/>
                      <a:pt x="221" y="15"/>
                      <a:pt x="221" y="14"/>
                    </a:cubicBezTo>
                    <a:cubicBezTo>
                      <a:pt x="222" y="13"/>
                      <a:pt x="221" y="13"/>
                      <a:pt x="221" y="12"/>
                    </a:cubicBezTo>
                    <a:cubicBezTo>
                      <a:pt x="222" y="11"/>
                      <a:pt x="223" y="10"/>
                      <a:pt x="224" y="10"/>
                    </a:cubicBezTo>
                    <a:cubicBezTo>
                      <a:pt x="224" y="9"/>
                      <a:pt x="229" y="6"/>
                      <a:pt x="229" y="6"/>
                    </a:cubicBezTo>
                    <a:cubicBezTo>
                      <a:pt x="230" y="6"/>
                      <a:pt x="226" y="4"/>
                      <a:pt x="225" y="5"/>
                    </a:cubicBezTo>
                    <a:cubicBezTo>
                      <a:pt x="224" y="5"/>
                      <a:pt x="220" y="6"/>
                      <a:pt x="220" y="6"/>
                    </a:cubicBezTo>
                    <a:cubicBezTo>
                      <a:pt x="219" y="6"/>
                      <a:pt x="222" y="4"/>
                      <a:pt x="221" y="4"/>
                    </a:cubicBezTo>
                    <a:cubicBezTo>
                      <a:pt x="221" y="3"/>
                      <a:pt x="220" y="4"/>
                      <a:pt x="219" y="4"/>
                    </a:cubicBezTo>
                    <a:cubicBezTo>
                      <a:pt x="218" y="4"/>
                      <a:pt x="217" y="3"/>
                      <a:pt x="216" y="3"/>
                    </a:cubicBezTo>
                    <a:cubicBezTo>
                      <a:pt x="215" y="3"/>
                      <a:pt x="216" y="6"/>
                      <a:pt x="215" y="6"/>
                    </a:cubicBezTo>
                    <a:cubicBezTo>
                      <a:pt x="214" y="7"/>
                      <a:pt x="214" y="5"/>
                      <a:pt x="214" y="5"/>
                    </a:cubicBezTo>
                    <a:cubicBezTo>
                      <a:pt x="214" y="5"/>
                      <a:pt x="213" y="5"/>
                      <a:pt x="213" y="6"/>
                    </a:cubicBezTo>
                    <a:cubicBezTo>
                      <a:pt x="213" y="6"/>
                      <a:pt x="213" y="6"/>
                      <a:pt x="213" y="7"/>
                    </a:cubicBezTo>
                    <a:cubicBezTo>
                      <a:pt x="213" y="8"/>
                      <a:pt x="217" y="9"/>
                      <a:pt x="217" y="10"/>
                    </a:cubicBezTo>
                    <a:cubicBezTo>
                      <a:pt x="217" y="10"/>
                      <a:pt x="214" y="10"/>
                      <a:pt x="214" y="10"/>
                    </a:cubicBezTo>
                    <a:cubicBezTo>
                      <a:pt x="213" y="10"/>
                      <a:pt x="213" y="11"/>
                      <a:pt x="213" y="12"/>
                    </a:cubicBezTo>
                    <a:cubicBezTo>
                      <a:pt x="212" y="13"/>
                      <a:pt x="214" y="13"/>
                      <a:pt x="213" y="14"/>
                    </a:cubicBezTo>
                    <a:cubicBezTo>
                      <a:pt x="212" y="15"/>
                      <a:pt x="209" y="13"/>
                      <a:pt x="208" y="13"/>
                    </a:cubicBezTo>
                    <a:cubicBezTo>
                      <a:pt x="207" y="13"/>
                      <a:pt x="204" y="16"/>
                      <a:pt x="203" y="16"/>
                    </a:cubicBezTo>
                    <a:cubicBezTo>
                      <a:pt x="203" y="17"/>
                      <a:pt x="205" y="18"/>
                      <a:pt x="205" y="18"/>
                    </a:cubicBezTo>
                    <a:cubicBezTo>
                      <a:pt x="205" y="19"/>
                      <a:pt x="202" y="18"/>
                      <a:pt x="202" y="19"/>
                    </a:cubicBezTo>
                    <a:cubicBezTo>
                      <a:pt x="201" y="19"/>
                      <a:pt x="202" y="19"/>
                      <a:pt x="202" y="20"/>
                    </a:cubicBezTo>
                    <a:cubicBezTo>
                      <a:pt x="203" y="20"/>
                      <a:pt x="202" y="20"/>
                      <a:pt x="202" y="21"/>
                    </a:cubicBezTo>
                    <a:cubicBezTo>
                      <a:pt x="201" y="22"/>
                      <a:pt x="204" y="22"/>
                      <a:pt x="204" y="23"/>
                    </a:cubicBezTo>
                    <a:cubicBezTo>
                      <a:pt x="203" y="23"/>
                      <a:pt x="201" y="23"/>
                      <a:pt x="200" y="24"/>
                    </a:cubicBezTo>
                    <a:cubicBezTo>
                      <a:pt x="198" y="25"/>
                      <a:pt x="199" y="22"/>
                      <a:pt x="198" y="21"/>
                    </a:cubicBezTo>
                    <a:cubicBezTo>
                      <a:pt x="198" y="20"/>
                      <a:pt x="197" y="21"/>
                      <a:pt x="195" y="22"/>
                    </a:cubicBezTo>
                    <a:cubicBezTo>
                      <a:pt x="193" y="23"/>
                      <a:pt x="191" y="22"/>
                      <a:pt x="191" y="22"/>
                    </a:cubicBezTo>
                    <a:cubicBezTo>
                      <a:pt x="190" y="22"/>
                      <a:pt x="191" y="21"/>
                      <a:pt x="191" y="21"/>
                    </a:cubicBezTo>
                    <a:cubicBezTo>
                      <a:pt x="192" y="21"/>
                      <a:pt x="191" y="20"/>
                      <a:pt x="190" y="19"/>
                    </a:cubicBezTo>
                    <a:cubicBezTo>
                      <a:pt x="189" y="19"/>
                      <a:pt x="187" y="19"/>
                      <a:pt x="185" y="19"/>
                    </a:cubicBezTo>
                    <a:cubicBezTo>
                      <a:pt x="183" y="19"/>
                      <a:pt x="180" y="18"/>
                      <a:pt x="179" y="19"/>
                    </a:cubicBezTo>
                    <a:cubicBezTo>
                      <a:pt x="179" y="19"/>
                      <a:pt x="183" y="21"/>
                      <a:pt x="185" y="21"/>
                    </a:cubicBezTo>
                    <a:cubicBezTo>
                      <a:pt x="186" y="22"/>
                      <a:pt x="187" y="21"/>
                      <a:pt x="188" y="21"/>
                    </a:cubicBezTo>
                    <a:cubicBezTo>
                      <a:pt x="189" y="21"/>
                      <a:pt x="188" y="22"/>
                      <a:pt x="188" y="23"/>
                    </a:cubicBezTo>
                    <a:cubicBezTo>
                      <a:pt x="188" y="24"/>
                      <a:pt x="188" y="24"/>
                      <a:pt x="187" y="25"/>
                    </a:cubicBezTo>
                    <a:cubicBezTo>
                      <a:pt x="187" y="25"/>
                      <a:pt x="189" y="26"/>
                      <a:pt x="189" y="28"/>
                    </a:cubicBezTo>
                    <a:cubicBezTo>
                      <a:pt x="189" y="29"/>
                      <a:pt x="185" y="26"/>
                      <a:pt x="184" y="25"/>
                    </a:cubicBezTo>
                    <a:cubicBezTo>
                      <a:pt x="182" y="24"/>
                      <a:pt x="179" y="24"/>
                      <a:pt x="179" y="24"/>
                    </a:cubicBezTo>
                    <a:cubicBezTo>
                      <a:pt x="179" y="24"/>
                      <a:pt x="179" y="25"/>
                      <a:pt x="179" y="26"/>
                    </a:cubicBezTo>
                    <a:cubicBezTo>
                      <a:pt x="179" y="28"/>
                      <a:pt x="178" y="27"/>
                      <a:pt x="176" y="27"/>
                    </a:cubicBezTo>
                    <a:cubicBezTo>
                      <a:pt x="174" y="27"/>
                      <a:pt x="176" y="26"/>
                      <a:pt x="175" y="25"/>
                    </a:cubicBezTo>
                    <a:cubicBezTo>
                      <a:pt x="175" y="24"/>
                      <a:pt x="172" y="27"/>
                      <a:pt x="171" y="28"/>
                    </a:cubicBezTo>
                    <a:cubicBezTo>
                      <a:pt x="170" y="29"/>
                      <a:pt x="171" y="28"/>
                      <a:pt x="172" y="30"/>
                    </a:cubicBezTo>
                    <a:cubicBezTo>
                      <a:pt x="172" y="31"/>
                      <a:pt x="175" y="32"/>
                      <a:pt x="175" y="33"/>
                    </a:cubicBezTo>
                    <a:cubicBezTo>
                      <a:pt x="175" y="34"/>
                      <a:pt x="171" y="31"/>
                      <a:pt x="170" y="31"/>
                    </a:cubicBezTo>
                    <a:cubicBezTo>
                      <a:pt x="170" y="31"/>
                      <a:pt x="170" y="32"/>
                      <a:pt x="169" y="33"/>
                    </a:cubicBezTo>
                    <a:cubicBezTo>
                      <a:pt x="169" y="34"/>
                      <a:pt x="165" y="36"/>
                      <a:pt x="164" y="36"/>
                    </a:cubicBezTo>
                    <a:cubicBezTo>
                      <a:pt x="164" y="36"/>
                      <a:pt x="165" y="34"/>
                      <a:pt x="166" y="34"/>
                    </a:cubicBezTo>
                    <a:cubicBezTo>
                      <a:pt x="167" y="33"/>
                      <a:pt x="168" y="31"/>
                      <a:pt x="168" y="30"/>
                    </a:cubicBezTo>
                    <a:cubicBezTo>
                      <a:pt x="169" y="30"/>
                      <a:pt x="168" y="30"/>
                      <a:pt x="168" y="28"/>
                    </a:cubicBezTo>
                    <a:cubicBezTo>
                      <a:pt x="168" y="27"/>
                      <a:pt x="169" y="27"/>
                      <a:pt x="169" y="26"/>
                    </a:cubicBezTo>
                    <a:cubicBezTo>
                      <a:pt x="169" y="25"/>
                      <a:pt x="169" y="24"/>
                      <a:pt x="168" y="24"/>
                    </a:cubicBezTo>
                    <a:cubicBezTo>
                      <a:pt x="168" y="24"/>
                      <a:pt x="165" y="27"/>
                      <a:pt x="165" y="28"/>
                    </a:cubicBezTo>
                    <a:cubicBezTo>
                      <a:pt x="164" y="29"/>
                      <a:pt x="166" y="30"/>
                      <a:pt x="166" y="30"/>
                    </a:cubicBezTo>
                    <a:cubicBezTo>
                      <a:pt x="166" y="31"/>
                      <a:pt x="165" y="31"/>
                      <a:pt x="164" y="32"/>
                    </a:cubicBezTo>
                    <a:cubicBezTo>
                      <a:pt x="163" y="33"/>
                      <a:pt x="161" y="33"/>
                      <a:pt x="160" y="33"/>
                    </a:cubicBezTo>
                    <a:cubicBezTo>
                      <a:pt x="160" y="33"/>
                      <a:pt x="161" y="30"/>
                      <a:pt x="162" y="29"/>
                    </a:cubicBezTo>
                    <a:cubicBezTo>
                      <a:pt x="162" y="28"/>
                      <a:pt x="162" y="27"/>
                      <a:pt x="162" y="27"/>
                    </a:cubicBezTo>
                    <a:cubicBezTo>
                      <a:pt x="162" y="27"/>
                      <a:pt x="161" y="27"/>
                      <a:pt x="159" y="27"/>
                    </a:cubicBezTo>
                    <a:cubicBezTo>
                      <a:pt x="158" y="27"/>
                      <a:pt x="157" y="28"/>
                      <a:pt x="156" y="28"/>
                    </a:cubicBezTo>
                    <a:cubicBezTo>
                      <a:pt x="156" y="28"/>
                      <a:pt x="155" y="29"/>
                      <a:pt x="155" y="30"/>
                    </a:cubicBezTo>
                    <a:cubicBezTo>
                      <a:pt x="155" y="31"/>
                      <a:pt x="157" y="31"/>
                      <a:pt x="158" y="32"/>
                    </a:cubicBezTo>
                    <a:cubicBezTo>
                      <a:pt x="158" y="32"/>
                      <a:pt x="156" y="32"/>
                      <a:pt x="156" y="33"/>
                    </a:cubicBezTo>
                    <a:cubicBezTo>
                      <a:pt x="155" y="33"/>
                      <a:pt x="156" y="34"/>
                      <a:pt x="156" y="34"/>
                    </a:cubicBezTo>
                    <a:cubicBezTo>
                      <a:pt x="156" y="34"/>
                      <a:pt x="158" y="34"/>
                      <a:pt x="159" y="34"/>
                    </a:cubicBezTo>
                    <a:cubicBezTo>
                      <a:pt x="159" y="34"/>
                      <a:pt x="160" y="37"/>
                      <a:pt x="161" y="38"/>
                    </a:cubicBezTo>
                    <a:cubicBezTo>
                      <a:pt x="161" y="39"/>
                      <a:pt x="158" y="37"/>
                      <a:pt x="157" y="37"/>
                    </a:cubicBezTo>
                    <a:cubicBezTo>
                      <a:pt x="157" y="36"/>
                      <a:pt x="154" y="34"/>
                      <a:pt x="154" y="34"/>
                    </a:cubicBezTo>
                    <a:cubicBezTo>
                      <a:pt x="153" y="34"/>
                      <a:pt x="151" y="33"/>
                      <a:pt x="151" y="34"/>
                    </a:cubicBezTo>
                    <a:cubicBezTo>
                      <a:pt x="150" y="34"/>
                      <a:pt x="153" y="35"/>
                      <a:pt x="153" y="36"/>
                    </a:cubicBezTo>
                    <a:cubicBezTo>
                      <a:pt x="154" y="36"/>
                      <a:pt x="153" y="36"/>
                      <a:pt x="152" y="37"/>
                    </a:cubicBezTo>
                    <a:cubicBezTo>
                      <a:pt x="152" y="37"/>
                      <a:pt x="150" y="37"/>
                      <a:pt x="148" y="37"/>
                    </a:cubicBezTo>
                    <a:cubicBezTo>
                      <a:pt x="147" y="36"/>
                      <a:pt x="146" y="34"/>
                      <a:pt x="146" y="34"/>
                    </a:cubicBezTo>
                    <a:cubicBezTo>
                      <a:pt x="145" y="34"/>
                      <a:pt x="145" y="35"/>
                      <a:pt x="144" y="36"/>
                    </a:cubicBezTo>
                    <a:cubicBezTo>
                      <a:pt x="144" y="36"/>
                      <a:pt x="144" y="37"/>
                      <a:pt x="145" y="38"/>
                    </a:cubicBezTo>
                    <a:cubicBezTo>
                      <a:pt x="145" y="38"/>
                      <a:pt x="144" y="39"/>
                      <a:pt x="143" y="40"/>
                    </a:cubicBezTo>
                    <a:cubicBezTo>
                      <a:pt x="143" y="40"/>
                      <a:pt x="141" y="40"/>
                      <a:pt x="140" y="41"/>
                    </a:cubicBezTo>
                    <a:cubicBezTo>
                      <a:pt x="140" y="41"/>
                      <a:pt x="140" y="43"/>
                      <a:pt x="140" y="43"/>
                    </a:cubicBezTo>
                    <a:cubicBezTo>
                      <a:pt x="140" y="44"/>
                      <a:pt x="141" y="44"/>
                      <a:pt x="141" y="44"/>
                    </a:cubicBezTo>
                    <a:cubicBezTo>
                      <a:pt x="142" y="45"/>
                      <a:pt x="140" y="45"/>
                      <a:pt x="139" y="45"/>
                    </a:cubicBezTo>
                    <a:cubicBezTo>
                      <a:pt x="139" y="46"/>
                      <a:pt x="141" y="47"/>
                      <a:pt x="140" y="47"/>
                    </a:cubicBezTo>
                    <a:cubicBezTo>
                      <a:pt x="139" y="47"/>
                      <a:pt x="137" y="46"/>
                      <a:pt x="137" y="47"/>
                    </a:cubicBezTo>
                    <a:cubicBezTo>
                      <a:pt x="137" y="48"/>
                      <a:pt x="139" y="48"/>
                      <a:pt x="139" y="49"/>
                    </a:cubicBezTo>
                    <a:cubicBezTo>
                      <a:pt x="140" y="50"/>
                      <a:pt x="135" y="48"/>
                      <a:pt x="134" y="48"/>
                    </a:cubicBezTo>
                    <a:cubicBezTo>
                      <a:pt x="133" y="48"/>
                      <a:pt x="129" y="50"/>
                      <a:pt x="129" y="51"/>
                    </a:cubicBezTo>
                    <a:cubicBezTo>
                      <a:pt x="128" y="51"/>
                      <a:pt x="128" y="52"/>
                      <a:pt x="128" y="52"/>
                    </a:cubicBezTo>
                    <a:cubicBezTo>
                      <a:pt x="128" y="53"/>
                      <a:pt x="131" y="53"/>
                      <a:pt x="132" y="53"/>
                    </a:cubicBezTo>
                    <a:cubicBezTo>
                      <a:pt x="134" y="53"/>
                      <a:pt x="137" y="51"/>
                      <a:pt x="138" y="51"/>
                    </a:cubicBezTo>
                    <a:cubicBezTo>
                      <a:pt x="139" y="51"/>
                      <a:pt x="141" y="53"/>
                      <a:pt x="141" y="53"/>
                    </a:cubicBezTo>
                    <a:cubicBezTo>
                      <a:pt x="141" y="54"/>
                      <a:pt x="137" y="55"/>
                      <a:pt x="136" y="56"/>
                    </a:cubicBezTo>
                    <a:cubicBezTo>
                      <a:pt x="136" y="56"/>
                      <a:pt x="136" y="57"/>
                      <a:pt x="135" y="57"/>
                    </a:cubicBezTo>
                    <a:cubicBezTo>
                      <a:pt x="134" y="57"/>
                      <a:pt x="133" y="55"/>
                      <a:pt x="132" y="55"/>
                    </a:cubicBezTo>
                    <a:cubicBezTo>
                      <a:pt x="131" y="55"/>
                      <a:pt x="130" y="56"/>
                      <a:pt x="130" y="56"/>
                    </a:cubicBezTo>
                    <a:cubicBezTo>
                      <a:pt x="129" y="57"/>
                      <a:pt x="130" y="58"/>
                      <a:pt x="130" y="59"/>
                    </a:cubicBezTo>
                    <a:cubicBezTo>
                      <a:pt x="129" y="59"/>
                      <a:pt x="127" y="58"/>
                      <a:pt x="127" y="59"/>
                    </a:cubicBezTo>
                    <a:cubicBezTo>
                      <a:pt x="127" y="60"/>
                      <a:pt x="128" y="59"/>
                      <a:pt x="128" y="60"/>
                    </a:cubicBezTo>
                    <a:cubicBezTo>
                      <a:pt x="129" y="60"/>
                      <a:pt x="127" y="60"/>
                      <a:pt x="126" y="60"/>
                    </a:cubicBezTo>
                    <a:cubicBezTo>
                      <a:pt x="125" y="61"/>
                      <a:pt x="126" y="61"/>
                      <a:pt x="127" y="62"/>
                    </a:cubicBezTo>
                    <a:cubicBezTo>
                      <a:pt x="128" y="63"/>
                      <a:pt x="126" y="63"/>
                      <a:pt x="125" y="63"/>
                    </a:cubicBezTo>
                    <a:cubicBezTo>
                      <a:pt x="125" y="63"/>
                      <a:pt x="126" y="64"/>
                      <a:pt x="126" y="64"/>
                    </a:cubicBezTo>
                    <a:cubicBezTo>
                      <a:pt x="127" y="65"/>
                      <a:pt x="125" y="64"/>
                      <a:pt x="124" y="64"/>
                    </a:cubicBezTo>
                    <a:cubicBezTo>
                      <a:pt x="123" y="64"/>
                      <a:pt x="123" y="63"/>
                      <a:pt x="123" y="62"/>
                    </a:cubicBezTo>
                    <a:cubicBezTo>
                      <a:pt x="122" y="61"/>
                      <a:pt x="122" y="59"/>
                      <a:pt x="122" y="58"/>
                    </a:cubicBezTo>
                    <a:cubicBezTo>
                      <a:pt x="121" y="57"/>
                      <a:pt x="120" y="57"/>
                      <a:pt x="120" y="58"/>
                    </a:cubicBezTo>
                    <a:cubicBezTo>
                      <a:pt x="119" y="59"/>
                      <a:pt x="118" y="60"/>
                      <a:pt x="118" y="60"/>
                    </a:cubicBezTo>
                    <a:cubicBezTo>
                      <a:pt x="119" y="61"/>
                      <a:pt x="120" y="61"/>
                      <a:pt x="120" y="61"/>
                    </a:cubicBezTo>
                    <a:cubicBezTo>
                      <a:pt x="121" y="62"/>
                      <a:pt x="118" y="62"/>
                      <a:pt x="117" y="63"/>
                    </a:cubicBezTo>
                    <a:cubicBezTo>
                      <a:pt x="117" y="64"/>
                      <a:pt x="115" y="63"/>
                      <a:pt x="114" y="64"/>
                    </a:cubicBezTo>
                    <a:cubicBezTo>
                      <a:pt x="114" y="64"/>
                      <a:pt x="115" y="64"/>
                      <a:pt x="116" y="65"/>
                    </a:cubicBezTo>
                    <a:cubicBezTo>
                      <a:pt x="116" y="65"/>
                      <a:pt x="118" y="66"/>
                      <a:pt x="118" y="66"/>
                    </a:cubicBezTo>
                    <a:cubicBezTo>
                      <a:pt x="118" y="67"/>
                      <a:pt x="116" y="67"/>
                      <a:pt x="115" y="67"/>
                    </a:cubicBezTo>
                    <a:cubicBezTo>
                      <a:pt x="114" y="67"/>
                      <a:pt x="114" y="68"/>
                      <a:pt x="115" y="68"/>
                    </a:cubicBezTo>
                    <a:cubicBezTo>
                      <a:pt x="116" y="68"/>
                      <a:pt x="115" y="69"/>
                      <a:pt x="116" y="70"/>
                    </a:cubicBezTo>
                    <a:cubicBezTo>
                      <a:pt x="117" y="70"/>
                      <a:pt x="119" y="69"/>
                      <a:pt x="119" y="69"/>
                    </a:cubicBezTo>
                    <a:cubicBezTo>
                      <a:pt x="120" y="70"/>
                      <a:pt x="118" y="71"/>
                      <a:pt x="117" y="72"/>
                    </a:cubicBezTo>
                    <a:cubicBezTo>
                      <a:pt x="117" y="72"/>
                      <a:pt x="119" y="73"/>
                      <a:pt x="118" y="73"/>
                    </a:cubicBezTo>
                    <a:cubicBezTo>
                      <a:pt x="118" y="74"/>
                      <a:pt x="116" y="73"/>
                      <a:pt x="115" y="72"/>
                    </a:cubicBezTo>
                    <a:cubicBezTo>
                      <a:pt x="113" y="71"/>
                      <a:pt x="112" y="71"/>
                      <a:pt x="111" y="71"/>
                    </a:cubicBezTo>
                    <a:cubicBezTo>
                      <a:pt x="110" y="71"/>
                      <a:pt x="110" y="72"/>
                      <a:pt x="110" y="73"/>
                    </a:cubicBezTo>
                    <a:cubicBezTo>
                      <a:pt x="109" y="73"/>
                      <a:pt x="107" y="72"/>
                      <a:pt x="107" y="72"/>
                    </a:cubicBezTo>
                    <a:cubicBezTo>
                      <a:pt x="106" y="73"/>
                      <a:pt x="105" y="73"/>
                      <a:pt x="104" y="74"/>
                    </a:cubicBezTo>
                    <a:cubicBezTo>
                      <a:pt x="104" y="75"/>
                      <a:pt x="109" y="74"/>
                      <a:pt x="110" y="74"/>
                    </a:cubicBezTo>
                    <a:cubicBezTo>
                      <a:pt x="111" y="74"/>
                      <a:pt x="113" y="75"/>
                      <a:pt x="114" y="75"/>
                    </a:cubicBezTo>
                    <a:cubicBezTo>
                      <a:pt x="115" y="76"/>
                      <a:pt x="115" y="77"/>
                      <a:pt x="114" y="78"/>
                    </a:cubicBezTo>
                    <a:cubicBezTo>
                      <a:pt x="114" y="79"/>
                      <a:pt x="113" y="77"/>
                      <a:pt x="112" y="77"/>
                    </a:cubicBezTo>
                    <a:cubicBezTo>
                      <a:pt x="111" y="77"/>
                      <a:pt x="109" y="77"/>
                      <a:pt x="107" y="77"/>
                    </a:cubicBezTo>
                    <a:cubicBezTo>
                      <a:pt x="105" y="76"/>
                      <a:pt x="104" y="77"/>
                      <a:pt x="103" y="78"/>
                    </a:cubicBezTo>
                    <a:cubicBezTo>
                      <a:pt x="103" y="79"/>
                      <a:pt x="106" y="79"/>
                      <a:pt x="106" y="79"/>
                    </a:cubicBezTo>
                    <a:cubicBezTo>
                      <a:pt x="105" y="80"/>
                      <a:pt x="103" y="79"/>
                      <a:pt x="101" y="80"/>
                    </a:cubicBezTo>
                    <a:cubicBezTo>
                      <a:pt x="100" y="80"/>
                      <a:pt x="98" y="80"/>
                      <a:pt x="96" y="81"/>
                    </a:cubicBezTo>
                    <a:cubicBezTo>
                      <a:pt x="94" y="82"/>
                      <a:pt x="96" y="82"/>
                      <a:pt x="97" y="83"/>
                    </a:cubicBezTo>
                    <a:cubicBezTo>
                      <a:pt x="97" y="83"/>
                      <a:pt x="99" y="83"/>
                      <a:pt x="99" y="84"/>
                    </a:cubicBezTo>
                    <a:cubicBezTo>
                      <a:pt x="99" y="84"/>
                      <a:pt x="98" y="84"/>
                      <a:pt x="97" y="84"/>
                    </a:cubicBezTo>
                    <a:cubicBezTo>
                      <a:pt x="96" y="84"/>
                      <a:pt x="94" y="85"/>
                      <a:pt x="94" y="85"/>
                    </a:cubicBezTo>
                    <a:cubicBezTo>
                      <a:pt x="94" y="86"/>
                      <a:pt x="93" y="86"/>
                      <a:pt x="93" y="87"/>
                    </a:cubicBezTo>
                    <a:cubicBezTo>
                      <a:pt x="92" y="87"/>
                      <a:pt x="93" y="87"/>
                      <a:pt x="94" y="87"/>
                    </a:cubicBezTo>
                    <a:cubicBezTo>
                      <a:pt x="95" y="87"/>
                      <a:pt x="96" y="87"/>
                      <a:pt x="96" y="87"/>
                    </a:cubicBezTo>
                    <a:cubicBezTo>
                      <a:pt x="97" y="88"/>
                      <a:pt x="96" y="88"/>
                      <a:pt x="96" y="89"/>
                    </a:cubicBezTo>
                    <a:cubicBezTo>
                      <a:pt x="95" y="90"/>
                      <a:pt x="94" y="89"/>
                      <a:pt x="93" y="89"/>
                    </a:cubicBezTo>
                    <a:cubicBezTo>
                      <a:pt x="92" y="89"/>
                      <a:pt x="91" y="89"/>
                      <a:pt x="89" y="90"/>
                    </a:cubicBezTo>
                    <a:cubicBezTo>
                      <a:pt x="87" y="90"/>
                      <a:pt x="89" y="90"/>
                      <a:pt x="89" y="91"/>
                    </a:cubicBezTo>
                    <a:cubicBezTo>
                      <a:pt x="89" y="93"/>
                      <a:pt x="91" y="92"/>
                      <a:pt x="91" y="93"/>
                    </a:cubicBezTo>
                    <a:cubicBezTo>
                      <a:pt x="92" y="93"/>
                      <a:pt x="92" y="93"/>
                      <a:pt x="94" y="93"/>
                    </a:cubicBezTo>
                    <a:cubicBezTo>
                      <a:pt x="95" y="93"/>
                      <a:pt x="100" y="92"/>
                      <a:pt x="99" y="93"/>
                    </a:cubicBezTo>
                    <a:cubicBezTo>
                      <a:pt x="99" y="94"/>
                      <a:pt x="97" y="95"/>
                      <a:pt x="95" y="96"/>
                    </a:cubicBezTo>
                    <a:cubicBezTo>
                      <a:pt x="94" y="96"/>
                      <a:pt x="93" y="95"/>
                      <a:pt x="92" y="95"/>
                    </a:cubicBezTo>
                    <a:cubicBezTo>
                      <a:pt x="92" y="95"/>
                      <a:pt x="89" y="96"/>
                      <a:pt x="89" y="96"/>
                    </a:cubicBezTo>
                    <a:cubicBezTo>
                      <a:pt x="88" y="96"/>
                      <a:pt x="89" y="96"/>
                      <a:pt x="89" y="97"/>
                    </a:cubicBezTo>
                    <a:cubicBezTo>
                      <a:pt x="89" y="98"/>
                      <a:pt x="88" y="98"/>
                      <a:pt x="88" y="99"/>
                    </a:cubicBezTo>
                    <a:cubicBezTo>
                      <a:pt x="88" y="99"/>
                      <a:pt x="90" y="101"/>
                      <a:pt x="90" y="101"/>
                    </a:cubicBezTo>
                    <a:cubicBezTo>
                      <a:pt x="89" y="102"/>
                      <a:pt x="88" y="100"/>
                      <a:pt x="87" y="100"/>
                    </a:cubicBezTo>
                    <a:cubicBezTo>
                      <a:pt x="86" y="100"/>
                      <a:pt x="85" y="102"/>
                      <a:pt x="84" y="103"/>
                    </a:cubicBezTo>
                    <a:cubicBezTo>
                      <a:pt x="84" y="104"/>
                      <a:pt x="86" y="105"/>
                      <a:pt x="86" y="106"/>
                    </a:cubicBezTo>
                    <a:cubicBezTo>
                      <a:pt x="85" y="106"/>
                      <a:pt x="84" y="105"/>
                      <a:pt x="84" y="105"/>
                    </a:cubicBezTo>
                    <a:cubicBezTo>
                      <a:pt x="83" y="105"/>
                      <a:pt x="83" y="105"/>
                      <a:pt x="83" y="106"/>
                    </a:cubicBezTo>
                    <a:cubicBezTo>
                      <a:pt x="83" y="106"/>
                      <a:pt x="85" y="108"/>
                      <a:pt x="85" y="109"/>
                    </a:cubicBezTo>
                    <a:cubicBezTo>
                      <a:pt x="86" y="109"/>
                      <a:pt x="84" y="110"/>
                      <a:pt x="84" y="110"/>
                    </a:cubicBezTo>
                    <a:cubicBezTo>
                      <a:pt x="83" y="109"/>
                      <a:pt x="81" y="107"/>
                      <a:pt x="81" y="107"/>
                    </a:cubicBezTo>
                    <a:cubicBezTo>
                      <a:pt x="80" y="108"/>
                      <a:pt x="80" y="110"/>
                      <a:pt x="79" y="111"/>
                    </a:cubicBezTo>
                    <a:cubicBezTo>
                      <a:pt x="79" y="112"/>
                      <a:pt x="81" y="110"/>
                      <a:pt x="82" y="111"/>
                    </a:cubicBezTo>
                    <a:cubicBezTo>
                      <a:pt x="83" y="111"/>
                      <a:pt x="83" y="113"/>
                      <a:pt x="83" y="112"/>
                    </a:cubicBezTo>
                    <a:cubicBezTo>
                      <a:pt x="84" y="112"/>
                      <a:pt x="87" y="111"/>
                      <a:pt x="87" y="111"/>
                    </a:cubicBezTo>
                    <a:cubicBezTo>
                      <a:pt x="88" y="111"/>
                      <a:pt x="85" y="113"/>
                      <a:pt x="85" y="114"/>
                    </a:cubicBezTo>
                    <a:cubicBezTo>
                      <a:pt x="84" y="115"/>
                      <a:pt x="81" y="116"/>
                      <a:pt x="80" y="116"/>
                    </a:cubicBezTo>
                    <a:cubicBezTo>
                      <a:pt x="78" y="116"/>
                      <a:pt x="80" y="114"/>
                      <a:pt x="80" y="114"/>
                    </a:cubicBezTo>
                    <a:cubicBezTo>
                      <a:pt x="80" y="113"/>
                      <a:pt x="78" y="114"/>
                      <a:pt x="77" y="114"/>
                    </a:cubicBezTo>
                    <a:cubicBezTo>
                      <a:pt x="76" y="114"/>
                      <a:pt x="77" y="115"/>
                      <a:pt x="77" y="115"/>
                    </a:cubicBezTo>
                    <a:cubicBezTo>
                      <a:pt x="77" y="116"/>
                      <a:pt x="75" y="117"/>
                      <a:pt x="75" y="117"/>
                    </a:cubicBezTo>
                    <a:cubicBezTo>
                      <a:pt x="75" y="118"/>
                      <a:pt x="77" y="117"/>
                      <a:pt x="78" y="117"/>
                    </a:cubicBezTo>
                    <a:cubicBezTo>
                      <a:pt x="79" y="117"/>
                      <a:pt x="82" y="118"/>
                      <a:pt x="82" y="119"/>
                    </a:cubicBezTo>
                    <a:cubicBezTo>
                      <a:pt x="82" y="119"/>
                      <a:pt x="77" y="118"/>
                      <a:pt x="76" y="119"/>
                    </a:cubicBezTo>
                    <a:cubicBezTo>
                      <a:pt x="76" y="119"/>
                      <a:pt x="74" y="120"/>
                      <a:pt x="75" y="121"/>
                    </a:cubicBezTo>
                    <a:cubicBezTo>
                      <a:pt x="75" y="122"/>
                      <a:pt x="72" y="122"/>
                      <a:pt x="71" y="122"/>
                    </a:cubicBezTo>
                    <a:cubicBezTo>
                      <a:pt x="70" y="123"/>
                      <a:pt x="73" y="124"/>
                      <a:pt x="73" y="125"/>
                    </a:cubicBezTo>
                    <a:cubicBezTo>
                      <a:pt x="73" y="126"/>
                      <a:pt x="69" y="129"/>
                      <a:pt x="68" y="129"/>
                    </a:cubicBezTo>
                    <a:cubicBezTo>
                      <a:pt x="67" y="128"/>
                      <a:pt x="69" y="127"/>
                      <a:pt x="69" y="126"/>
                    </a:cubicBezTo>
                    <a:cubicBezTo>
                      <a:pt x="69" y="125"/>
                      <a:pt x="66" y="125"/>
                      <a:pt x="65" y="12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29" name="Freeform 456">
                <a:extLst>
                  <a:ext uri="{FF2B5EF4-FFF2-40B4-BE49-F238E27FC236}">
                    <a16:creationId xmlns:a16="http://schemas.microsoft.com/office/drawing/2014/main" id="{B2F1037A-7022-7747-BCC0-93120AC97C54}"/>
                  </a:ext>
                </a:extLst>
              </p:cNvPr>
              <p:cNvSpPr>
                <a:spLocks/>
              </p:cNvSpPr>
              <p:nvPr/>
            </p:nvSpPr>
            <p:spPr bwMode="auto">
              <a:xfrm>
                <a:off x="4976812" y="1460500"/>
                <a:ext cx="52388" cy="12700"/>
              </a:xfrm>
              <a:custGeom>
                <a:avLst/>
                <a:gdLst>
                  <a:gd name="T0" fmla="*/ 7 w 23"/>
                  <a:gd name="T1" fmla="*/ 1 h 5"/>
                  <a:gd name="T2" fmla="*/ 1 w 23"/>
                  <a:gd name="T3" fmla="*/ 4 h 5"/>
                  <a:gd name="T4" fmla="*/ 4 w 23"/>
                  <a:gd name="T5" fmla="*/ 5 h 5"/>
                  <a:gd name="T6" fmla="*/ 9 w 23"/>
                  <a:gd name="T7" fmla="*/ 3 h 5"/>
                  <a:gd name="T8" fmla="*/ 12 w 23"/>
                  <a:gd name="T9" fmla="*/ 3 h 5"/>
                  <a:gd name="T10" fmla="*/ 18 w 23"/>
                  <a:gd name="T11" fmla="*/ 5 h 5"/>
                  <a:gd name="T12" fmla="*/ 23 w 23"/>
                  <a:gd name="T13" fmla="*/ 3 h 5"/>
                  <a:gd name="T14" fmla="*/ 15 w 23"/>
                  <a:gd name="T15" fmla="*/ 2 h 5"/>
                  <a:gd name="T16" fmla="*/ 11 w 23"/>
                  <a:gd name="T17" fmla="*/ 1 h 5"/>
                  <a:gd name="T18" fmla="*/ 7 w 23"/>
                  <a:gd name="T1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5">
                    <a:moveTo>
                      <a:pt x="7" y="1"/>
                    </a:moveTo>
                    <a:cubicBezTo>
                      <a:pt x="5" y="2"/>
                      <a:pt x="0" y="4"/>
                      <a:pt x="1" y="4"/>
                    </a:cubicBezTo>
                    <a:cubicBezTo>
                      <a:pt x="2" y="5"/>
                      <a:pt x="3" y="5"/>
                      <a:pt x="4" y="5"/>
                    </a:cubicBezTo>
                    <a:cubicBezTo>
                      <a:pt x="6" y="5"/>
                      <a:pt x="7" y="4"/>
                      <a:pt x="9" y="3"/>
                    </a:cubicBezTo>
                    <a:cubicBezTo>
                      <a:pt x="11" y="3"/>
                      <a:pt x="10" y="2"/>
                      <a:pt x="12" y="3"/>
                    </a:cubicBezTo>
                    <a:cubicBezTo>
                      <a:pt x="14" y="3"/>
                      <a:pt x="17" y="5"/>
                      <a:pt x="18" y="5"/>
                    </a:cubicBezTo>
                    <a:cubicBezTo>
                      <a:pt x="20" y="4"/>
                      <a:pt x="23" y="4"/>
                      <a:pt x="23" y="3"/>
                    </a:cubicBezTo>
                    <a:cubicBezTo>
                      <a:pt x="22" y="2"/>
                      <a:pt x="17" y="3"/>
                      <a:pt x="15" y="2"/>
                    </a:cubicBezTo>
                    <a:cubicBezTo>
                      <a:pt x="13" y="1"/>
                      <a:pt x="12" y="1"/>
                      <a:pt x="11" y="1"/>
                    </a:cubicBezTo>
                    <a:cubicBezTo>
                      <a:pt x="9" y="0"/>
                      <a:pt x="8" y="0"/>
                      <a:pt x="7"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30" name="Freeform 457">
                <a:extLst>
                  <a:ext uri="{FF2B5EF4-FFF2-40B4-BE49-F238E27FC236}">
                    <a16:creationId xmlns:a16="http://schemas.microsoft.com/office/drawing/2014/main" id="{F5759D79-F941-7944-B22D-DDB5A1DB3054}"/>
                  </a:ext>
                </a:extLst>
              </p:cNvPr>
              <p:cNvSpPr>
                <a:spLocks/>
              </p:cNvSpPr>
              <p:nvPr/>
            </p:nvSpPr>
            <p:spPr bwMode="auto">
              <a:xfrm>
                <a:off x="4940300" y="1473200"/>
                <a:ext cx="20638" cy="11113"/>
              </a:xfrm>
              <a:custGeom>
                <a:avLst/>
                <a:gdLst>
                  <a:gd name="T0" fmla="*/ 3 w 9"/>
                  <a:gd name="T1" fmla="*/ 0 h 5"/>
                  <a:gd name="T2" fmla="*/ 2 w 9"/>
                  <a:gd name="T3" fmla="*/ 1 h 5"/>
                  <a:gd name="T4" fmla="*/ 5 w 9"/>
                  <a:gd name="T5" fmla="*/ 4 h 5"/>
                  <a:gd name="T6" fmla="*/ 7 w 9"/>
                  <a:gd name="T7" fmla="*/ 4 h 5"/>
                  <a:gd name="T8" fmla="*/ 9 w 9"/>
                  <a:gd name="T9" fmla="*/ 2 h 5"/>
                  <a:gd name="T10" fmla="*/ 3 w 9"/>
                  <a:gd name="T11" fmla="*/ 0 h 5"/>
                </a:gdLst>
                <a:ahLst/>
                <a:cxnLst>
                  <a:cxn ang="0">
                    <a:pos x="T0" y="T1"/>
                  </a:cxn>
                  <a:cxn ang="0">
                    <a:pos x="T2" y="T3"/>
                  </a:cxn>
                  <a:cxn ang="0">
                    <a:pos x="T4" y="T5"/>
                  </a:cxn>
                  <a:cxn ang="0">
                    <a:pos x="T6" y="T7"/>
                  </a:cxn>
                  <a:cxn ang="0">
                    <a:pos x="T8" y="T9"/>
                  </a:cxn>
                  <a:cxn ang="0">
                    <a:pos x="T10" y="T11"/>
                  </a:cxn>
                </a:cxnLst>
                <a:rect l="0" t="0" r="r" b="b"/>
                <a:pathLst>
                  <a:path w="9" h="5">
                    <a:moveTo>
                      <a:pt x="3" y="0"/>
                    </a:moveTo>
                    <a:cubicBezTo>
                      <a:pt x="2" y="0"/>
                      <a:pt x="0" y="0"/>
                      <a:pt x="2" y="1"/>
                    </a:cubicBezTo>
                    <a:cubicBezTo>
                      <a:pt x="3" y="2"/>
                      <a:pt x="4" y="3"/>
                      <a:pt x="5" y="4"/>
                    </a:cubicBezTo>
                    <a:cubicBezTo>
                      <a:pt x="5" y="5"/>
                      <a:pt x="7" y="5"/>
                      <a:pt x="7" y="4"/>
                    </a:cubicBezTo>
                    <a:cubicBezTo>
                      <a:pt x="8" y="3"/>
                      <a:pt x="9" y="3"/>
                      <a:pt x="9" y="2"/>
                    </a:cubicBezTo>
                    <a:cubicBezTo>
                      <a:pt x="8" y="1"/>
                      <a:pt x="5" y="0"/>
                      <a:pt x="3"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31" name="Freeform 458">
                <a:extLst>
                  <a:ext uri="{FF2B5EF4-FFF2-40B4-BE49-F238E27FC236}">
                    <a16:creationId xmlns:a16="http://schemas.microsoft.com/office/drawing/2014/main" id="{E510B26F-9B08-4548-8022-4122CD05A23F}"/>
                  </a:ext>
                </a:extLst>
              </p:cNvPr>
              <p:cNvSpPr>
                <a:spLocks/>
              </p:cNvSpPr>
              <p:nvPr/>
            </p:nvSpPr>
            <p:spPr bwMode="auto">
              <a:xfrm>
                <a:off x="4799012" y="1504950"/>
                <a:ext cx="107950" cy="52388"/>
              </a:xfrm>
              <a:custGeom>
                <a:avLst/>
                <a:gdLst>
                  <a:gd name="T0" fmla="*/ 19 w 47"/>
                  <a:gd name="T1" fmla="*/ 1 h 23"/>
                  <a:gd name="T2" fmla="*/ 23 w 47"/>
                  <a:gd name="T3" fmla="*/ 0 h 23"/>
                  <a:gd name="T4" fmla="*/ 27 w 47"/>
                  <a:gd name="T5" fmla="*/ 0 h 23"/>
                  <a:gd name="T6" fmla="*/ 29 w 47"/>
                  <a:gd name="T7" fmla="*/ 2 h 23"/>
                  <a:gd name="T8" fmla="*/ 28 w 47"/>
                  <a:gd name="T9" fmla="*/ 6 h 23"/>
                  <a:gd name="T10" fmla="*/ 33 w 47"/>
                  <a:gd name="T11" fmla="*/ 8 h 23"/>
                  <a:gd name="T12" fmla="*/ 37 w 47"/>
                  <a:gd name="T13" fmla="*/ 9 h 23"/>
                  <a:gd name="T14" fmla="*/ 41 w 47"/>
                  <a:gd name="T15" fmla="*/ 8 h 23"/>
                  <a:gd name="T16" fmla="*/ 46 w 47"/>
                  <a:gd name="T17" fmla="*/ 11 h 23"/>
                  <a:gd name="T18" fmla="*/ 38 w 47"/>
                  <a:gd name="T19" fmla="*/ 15 h 23"/>
                  <a:gd name="T20" fmla="*/ 34 w 47"/>
                  <a:gd name="T21" fmla="*/ 17 h 23"/>
                  <a:gd name="T22" fmla="*/ 32 w 47"/>
                  <a:gd name="T23" fmla="*/ 19 h 23"/>
                  <a:gd name="T24" fmla="*/ 24 w 47"/>
                  <a:gd name="T25" fmla="*/ 21 h 23"/>
                  <a:gd name="T26" fmla="*/ 23 w 47"/>
                  <a:gd name="T27" fmla="*/ 22 h 23"/>
                  <a:gd name="T28" fmla="*/ 19 w 47"/>
                  <a:gd name="T29" fmla="*/ 19 h 23"/>
                  <a:gd name="T30" fmla="*/ 23 w 47"/>
                  <a:gd name="T31" fmla="*/ 15 h 23"/>
                  <a:gd name="T32" fmla="*/ 14 w 47"/>
                  <a:gd name="T33" fmla="*/ 17 h 23"/>
                  <a:gd name="T34" fmla="*/ 6 w 47"/>
                  <a:gd name="T35" fmla="*/ 18 h 23"/>
                  <a:gd name="T36" fmla="*/ 0 w 47"/>
                  <a:gd name="T37" fmla="*/ 18 h 23"/>
                  <a:gd name="T38" fmla="*/ 2 w 47"/>
                  <a:gd name="T39" fmla="*/ 16 h 23"/>
                  <a:gd name="T40" fmla="*/ 5 w 47"/>
                  <a:gd name="T41" fmla="*/ 14 h 23"/>
                  <a:gd name="T42" fmla="*/ 6 w 47"/>
                  <a:gd name="T43" fmla="*/ 11 h 23"/>
                  <a:gd name="T44" fmla="*/ 9 w 47"/>
                  <a:gd name="T45" fmla="*/ 8 h 23"/>
                  <a:gd name="T46" fmla="*/ 2 w 47"/>
                  <a:gd name="T47" fmla="*/ 4 h 23"/>
                  <a:gd name="T48" fmla="*/ 7 w 47"/>
                  <a:gd name="T49" fmla="*/ 2 h 23"/>
                  <a:gd name="T50" fmla="*/ 12 w 47"/>
                  <a:gd name="T51" fmla="*/ 1 h 23"/>
                  <a:gd name="T52" fmla="*/ 19 w 47"/>
                  <a:gd name="T5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 h="23">
                    <a:moveTo>
                      <a:pt x="19" y="1"/>
                    </a:moveTo>
                    <a:cubicBezTo>
                      <a:pt x="22" y="0"/>
                      <a:pt x="21" y="0"/>
                      <a:pt x="23" y="0"/>
                    </a:cubicBezTo>
                    <a:cubicBezTo>
                      <a:pt x="24" y="0"/>
                      <a:pt x="26" y="0"/>
                      <a:pt x="27" y="0"/>
                    </a:cubicBezTo>
                    <a:cubicBezTo>
                      <a:pt x="28" y="1"/>
                      <a:pt x="28" y="1"/>
                      <a:pt x="29" y="2"/>
                    </a:cubicBezTo>
                    <a:cubicBezTo>
                      <a:pt x="30" y="3"/>
                      <a:pt x="27" y="5"/>
                      <a:pt x="28" y="6"/>
                    </a:cubicBezTo>
                    <a:cubicBezTo>
                      <a:pt x="30" y="7"/>
                      <a:pt x="31" y="7"/>
                      <a:pt x="33" y="8"/>
                    </a:cubicBezTo>
                    <a:cubicBezTo>
                      <a:pt x="34" y="9"/>
                      <a:pt x="35" y="10"/>
                      <a:pt x="37" y="9"/>
                    </a:cubicBezTo>
                    <a:cubicBezTo>
                      <a:pt x="39" y="8"/>
                      <a:pt x="40" y="7"/>
                      <a:pt x="41" y="8"/>
                    </a:cubicBezTo>
                    <a:cubicBezTo>
                      <a:pt x="43" y="9"/>
                      <a:pt x="44" y="10"/>
                      <a:pt x="46" y="11"/>
                    </a:cubicBezTo>
                    <a:cubicBezTo>
                      <a:pt x="47" y="11"/>
                      <a:pt x="39" y="14"/>
                      <a:pt x="38" y="15"/>
                    </a:cubicBezTo>
                    <a:cubicBezTo>
                      <a:pt x="37" y="15"/>
                      <a:pt x="34" y="16"/>
                      <a:pt x="34" y="17"/>
                    </a:cubicBezTo>
                    <a:cubicBezTo>
                      <a:pt x="33" y="18"/>
                      <a:pt x="33" y="19"/>
                      <a:pt x="32" y="19"/>
                    </a:cubicBezTo>
                    <a:cubicBezTo>
                      <a:pt x="30" y="20"/>
                      <a:pt x="25" y="20"/>
                      <a:pt x="24" y="21"/>
                    </a:cubicBezTo>
                    <a:cubicBezTo>
                      <a:pt x="24" y="21"/>
                      <a:pt x="23" y="22"/>
                      <a:pt x="23" y="22"/>
                    </a:cubicBezTo>
                    <a:cubicBezTo>
                      <a:pt x="22" y="23"/>
                      <a:pt x="17" y="20"/>
                      <a:pt x="19" y="19"/>
                    </a:cubicBezTo>
                    <a:cubicBezTo>
                      <a:pt x="21" y="17"/>
                      <a:pt x="24" y="16"/>
                      <a:pt x="23" y="15"/>
                    </a:cubicBezTo>
                    <a:cubicBezTo>
                      <a:pt x="22" y="15"/>
                      <a:pt x="16" y="17"/>
                      <a:pt x="14" y="17"/>
                    </a:cubicBezTo>
                    <a:cubicBezTo>
                      <a:pt x="12" y="17"/>
                      <a:pt x="8" y="18"/>
                      <a:pt x="6" y="18"/>
                    </a:cubicBezTo>
                    <a:cubicBezTo>
                      <a:pt x="4" y="18"/>
                      <a:pt x="0" y="19"/>
                      <a:pt x="0" y="18"/>
                    </a:cubicBezTo>
                    <a:cubicBezTo>
                      <a:pt x="1" y="17"/>
                      <a:pt x="1" y="16"/>
                      <a:pt x="2" y="16"/>
                    </a:cubicBezTo>
                    <a:cubicBezTo>
                      <a:pt x="3" y="15"/>
                      <a:pt x="4" y="16"/>
                      <a:pt x="5" y="14"/>
                    </a:cubicBezTo>
                    <a:cubicBezTo>
                      <a:pt x="6" y="13"/>
                      <a:pt x="6" y="13"/>
                      <a:pt x="6" y="11"/>
                    </a:cubicBezTo>
                    <a:cubicBezTo>
                      <a:pt x="7" y="10"/>
                      <a:pt x="11" y="9"/>
                      <a:pt x="9" y="8"/>
                    </a:cubicBezTo>
                    <a:cubicBezTo>
                      <a:pt x="8" y="7"/>
                      <a:pt x="2" y="4"/>
                      <a:pt x="2" y="4"/>
                    </a:cubicBezTo>
                    <a:cubicBezTo>
                      <a:pt x="3" y="3"/>
                      <a:pt x="5" y="2"/>
                      <a:pt x="7" y="2"/>
                    </a:cubicBezTo>
                    <a:cubicBezTo>
                      <a:pt x="9" y="1"/>
                      <a:pt x="9" y="1"/>
                      <a:pt x="12" y="1"/>
                    </a:cubicBezTo>
                    <a:cubicBezTo>
                      <a:pt x="15" y="2"/>
                      <a:pt x="17" y="2"/>
                      <a:pt x="19"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32" name="Freeform 459">
                <a:extLst>
                  <a:ext uri="{FF2B5EF4-FFF2-40B4-BE49-F238E27FC236}">
                    <a16:creationId xmlns:a16="http://schemas.microsoft.com/office/drawing/2014/main" id="{6DDA8E91-ABCF-F84B-8AC6-A3E03B3E7A98}"/>
                  </a:ext>
                </a:extLst>
              </p:cNvPr>
              <p:cNvSpPr>
                <a:spLocks/>
              </p:cNvSpPr>
              <p:nvPr/>
            </p:nvSpPr>
            <p:spPr bwMode="auto">
              <a:xfrm>
                <a:off x="4779962" y="1484313"/>
                <a:ext cx="58738" cy="25400"/>
              </a:xfrm>
              <a:custGeom>
                <a:avLst/>
                <a:gdLst>
                  <a:gd name="T0" fmla="*/ 11 w 25"/>
                  <a:gd name="T1" fmla="*/ 1 h 11"/>
                  <a:gd name="T2" fmla="*/ 5 w 25"/>
                  <a:gd name="T3" fmla="*/ 2 h 11"/>
                  <a:gd name="T4" fmla="*/ 1 w 25"/>
                  <a:gd name="T5" fmla="*/ 3 h 11"/>
                  <a:gd name="T6" fmla="*/ 6 w 25"/>
                  <a:gd name="T7" fmla="*/ 5 h 11"/>
                  <a:gd name="T8" fmla="*/ 8 w 25"/>
                  <a:gd name="T9" fmla="*/ 8 h 11"/>
                  <a:gd name="T10" fmla="*/ 7 w 25"/>
                  <a:gd name="T11" fmla="*/ 10 h 11"/>
                  <a:gd name="T12" fmla="*/ 11 w 25"/>
                  <a:gd name="T13" fmla="*/ 9 h 11"/>
                  <a:gd name="T14" fmla="*/ 14 w 25"/>
                  <a:gd name="T15" fmla="*/ 8 h 11"/>
                  <a:gd name="T16" fmla="*/ 21 w 25"/>
                  <a:gd name="T17" fmla="*/ 8 h 11"/>
                  <a:gd name="T18" fmla="*/ 24 w 25"/>
                  <a:gd name="T19" fmla="*/ 7 h 11"/>
                  <a:gd name="T20" fmla="*/ 24 w 25"/>
                  <a:gd name="T21" fmla="*/ 2 h 11"/>
                  <a:gd name="T22" fmla="*/ 21 w 25"/>
                  <a:gd name="T23" fmla="*/ 0 h 11"/>
                  <a:gd name="T24" fmla="*/ 16 w 25"/>
                  <a:gd name="T25" fmla="*/ 1 h 11"/>
                  <a:gd name="T26" fmla="*/ 13 w 25"/>
                  <a:gd name="T27" fmla="*/ 0 h 11"/>
                  <a:gd name="T28" fmla="*/ 11 w 25"/>
                  <a:gd name="T29"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1">
                    <a:moveTo>
                      <a:pt x="11" y="1"/>
                    </a:moveTo>
                    <a:cubicBezTo>
                      <a:pt x="9" y="2"/>
                      <a:pt x="8" y="2"/>
                      <a:pt x="5" y="2"/>
                    </a:cubicBezTo>
                    <a:cubicBezTo>
                      <a:pt x="3" y="3"/>
                      <a:pt x="0" y="2"/>
                      <a:pt x="1" y="3"/>
                    </a:cubicBezTo>
                    <a:cubicBezTo>
                      <a:pt x="2" y="5"/>
                      <a:pt x="4" y="4"/>
                      <a:pt x="6" y="5"/>
                    </a:cubicBezTo>
                    <a:cubicBezTo>
                      <a:pt x="7" y="6"/>
                      <a:pt x="8" y="7"/>
                      <a:pt x="8" y="8"/>
                    </a:cubicBezTo>
                    <a:cubicBezTo>
                      <a:pt x="8" y="9"/>
                      <a:pt x="6" y="10"/>
                      <a:pt x="7" y="10"/>
                    </a:cubicBezTo>
                    <a:cubicBezTo>
                      <a:pt x="9" y="11"/>
                      <a:pt x="9" y="10"/>
                      <a:pt x="11" y="9"/>
                    </a:cubicBezTo>
                    <a:cubicBezTo>
                      <a:pt x="12" y="9"/>
                      <a:pt x="12" y="9"/>
                      <a:pt x="14" y="8"/>
                    </a:cubicBezTo>
                    <a:cubicBezTo>
                      <a:pt x="16" y="8"/>
                      <a:pt x="19" y="9"/>
                      <a:pt x="21" y="8"/>
                    </a:cubicBezTo>
                    <a:cubicBezTo>
                      <a:pt x="22" y="7"/>
                      <a:pt x="24" y="8"/>
                      <a:pt x="24" y="7"/>
                    </a:cubicBezTo>
                    <a:cubicBezTo>
                      <a:pt x="25" y="6"/>
                      <a:pt x="25" y="3"/>
                      <a:pt x="24" y="2"/>
                    </a:cubicBezTo>
                    <a:cubicBezTo>
                      <a:pt x="24" y="2"/>
                      <a:pt x="23" y="0"/>
                      <a:pt x="21" y="0"/>
                    </a:cubicBezTo>
                    <a:cubicBezTo>
                      <a:pt x="20" y="0"/>
                      <a:pt x="18" y="2"/>
                      <a:pt x="16" y="1"/>
                    </a:cubicBezTo>
                    <a:cubicBezTo>
                      <a:pt x="15" y="1"/>
                      <a:pt x="14" y="0"/>
                      <a:pt x="13" y="0"/>
                    </a:cubicBezTo>
                    <a:cubicBezTo>
                      <a:pt x="12" y="0"/>
                      <a:pt x="12" y="1"/>
                      <a:pt x="11"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33" name="Freeform 460">
                <a:extLst>
                  <a:ext uri="{FF2B5EF4-FFF2-40B4-BE49-F238E27FC236}">
                    <a16:creationId xmlns:a16="http://schemas.microsoft.com/office/drawing/2014/main" id="{0052C90D-4821-5144-B4D2-DF50E131BE7F}"/>
                  </a:ext>
                </a:extLst>
              </p:cNvPr>
              <p:cNvSpPr>
                <a:spLocks/>
              </p:cNvSpPr>
              <p:nvPr/>
            </p:nvSpPr>
            <p:spPr bwMode="auto">
              <a:xfrm>
                <a:off x="4543425" y="1398588"/>
                <a:ext cx="276225" cy="198438"/>
              </a:xfrm>
              <a:custGeom>
                <a:avLst/>
                <a:gdLst>
                  <a:gd name="T0" fmla="*/ 67 w 120"/>
                  <a:gd name="T1" fmla="*/ 5 h 86"/>
                  <a:gd name="T2" fmla="*/ 77 w 120"/>
                  <a:gd name="T3" fmla="*/ 12 h 86"/>
                  <a:gd name="T4" fmla="*/ 80 w 120"/>
                  <a:gd name="T5" fmla="*/ 15 h 86"/>
                  <a:gd name="T6" fmla="*/ 90 w 120"/>
                  <a:gd name="T7" fmla="*/ 17 h 86"/>
                  <a:gd name="T8" fmla="*/ 99 w 120"/>
                  <a:gd name="T9" fmla="*/ 24 h 86"/>
                  <a:gd name="T10" fmla="*/ 120 w 120"/>
                  <a:gd name="T11" fmla="*/ 33 h 86"/>
                  <a:gd name="T12" fmla="*/ 110 w 120"/>
                  <a:gd name="T13" fmla="*/ 34 h 86"/>
                  <a:gd name="T14" fmla="*/ 98 w 120"/>
                  <a:gd name="T15" fmla="*/ 39 h 86"/>
                  <a:gd name="T16" fmla="*/ 92 w 120"/>
                  <a:gd name="T17" fmla="*/ 46 h 86"/>
                  <a:gd name="T18" fmla="*/ 86 w 120"/>
                  <a:gd name="T19" fmla="*/ 50 h 86"/>
                  <a:gd name="T20" fmla="*/ 78 w 120"/>
                  <a:gd name="T21" fmla="*/ 63 h 86"/>
                  <a:gd name="T22" fmla="*/ 70 w 120"/>
                  <a:gd name="T23" fmla="*/ 74 h 86"/>
                  <a:gd name="T24" fmla="*/ 71 w 120"/>
                  <a:gd name="T25" fmla="*/ 82 h 86"/>
                  <a:gd name="T26" fmla="*/ 60 w 120"/>
                  <a:gd name="T27" fmla="*/ 85 h 86"/>
                  <a:gd name="T28" fmla="*/ 58 w 120"/>
                  <a:gd name="T29" fmla="*/ 76 h 86"/>
                  <a:gd name="T30" fmla="*/ 60 w 120"/>
                  <a:gd name="T31" fmla="*/ 75 h 86"/>
                  <a:gd name="T32" fmla="*/ 51 w 120"/>
                  <a:gd name="T33" fmla="*/ 75 h 86"/>
                  <a:gd name="T34" fmla="*/ 36 w 120"/>
                  <a:gd name="T35" fmla="*/ 68 h 86"/>
                  <a:gd name="T36" fmla="*/ 40 w 120"/>
                  <a:gd name="T37" fmla="*/ 62 h 86"/>
                  <a:gd name="T38" fmla="*/ 48 w 120"/>
                  <a:gd name="T39" fmla="*/ 62 h 86"/>
                  <a:gd name="T40" fmla="*/ 61 w 120"/>
                  <a:gd name="T41" fmla="*/ 64 h 86"/>
                  <a:gd name="T42" fmla="*/ 45 w 120"/>
                  <a:gd name="T43" fmla="*/ 59 h 86"/>
                  <a:gd name="T44" fmla="*/ 68 w 120"/>
                  <a:gd name="T45" fmla="*/ 57 h 86"/>
                  <a:gd name="T46" fmla="*/ 70 w 120"/>
                  <a:gd name="T47" fmla="*/ 52 h 86"/>
                  <a:gd name="T48" fmla="*/ 55 w 120"/>
                  <a:gd name="T49" fmla="*/ 55 h 86"/>
                  <a:gd name="T50" fmla="*/ 37 w 120"/>
                  <a:gd name="T51" fmla="*/ 57 h 86"/>
                  <a:gd name="T52" fmla="*/ 33 w 120"/>
                  <a:gd name="T53" fmla="*/ 50 h 86"/>
                  <a:gd name="T54" fmla="*/ 55 w 120"/>
                  <a:gd name="T55" fmla="*/ 46 h 86"/>
                  <a:gd name="T56" fmla="*/ 67 w 120"/>
                  <a:gd name="T57" fmla="*/ 43 h 86"/>
                  <a:gd name="T58" fmla="*/ 64 w 120"/>
                  <a:gd name="T59" fmla="*/ 41 h 86"/>
                  <a:gd name="T60" fmla="*/ 65 w 120"/>
                  <a:gd name="T61" fmla="*/ 34 h 86"/>
                  <a:gd name="T62" fmla="*/ 57 w 120"/>
                  <a:gd name="T63" fmla="*/ 39 h 86"/>
                  <a:gd name="T64" fmla="*/ 52 w 120"/>
                  <a:gd name="T65" fmla="*/ 34 h 86"/>
                  <a:gd name="T66" fmla="*/ 48 w 120"/>
                  <a:gd name="T67" fmla="*/ 36 h 86"/>
                  <a:gd name="T68" fmla="*/ 40 w 120"/>
                  <a:gd name="T69" fmla="*/ 35 h 86"/>
                  <a:gd name="T70" fmla="*/ 41 w 120"/>
                  <a:gd name="T71" fmla="*/ 41 h 86"/>
                  <a:gd name="T72" fmla="*/ 34 w 120"/>
                  <a:gd name="T73" fmla="*/ 45 h 86"/>
                  <a:gd name="T74" fmla="*/ 23 w 120"/>
                  <a:gd name="T75" fmla="*/ 46 h 86"/>
                  <a:gd name="T76" fmla="*/ 26 w 120"/>
                  <a:gd name="T77" fmla="*/ 38 h 86"/>
                  <a:gd name="T78" fmla="*/ 9 w 120"/>
                  <a:gd name="T79" fmla="*/ 33 h 86"/>
                  <a:gd name="T80" fmla="*/ 8 w 120"/>
                  <a:gd name="T81" fmla="*/ 28 h 86"/>
                  <a:gd name="T82" fmla="*/ 18 w 120"/>
                  <a:gd name="T83" fmla="*/ 29 h 86"/>
                  <a:gd name="T84" fmla="*/ 15 w 120"/>
                  <a:gd name="T85" fmla="*/ 21 h 86"/>
                  <a:gd name="T86" fmla="*/ 12 w 120"/>
                  <a:gd name="T87" fmla="*/ 20 h 86"/>
                  <a:gd name="T88" fmla="*/ 10 w 120"/>
                  <a:gd name="T89" fmla="*/ 22 h 86"/>
                  <a:gd name="T90" fmla="*/ 3 w 120"/>
                  <a:gd name="T91" fmla="*/ 19 h 86"/>
                  <a:gd name="T92" fmla="*/ 4 w 120"/>
                  <a:gd name="T93" fmla="*/ 12 h 86"/>
                  <a:gd name="T94" fmla="*/ 9 w 120"/>
                  <a:gd name="T95" fmla="*/ 8 h 86"/>
                  <a:gd name="T96" fmla="*/ 16 w 120"/>
                  <a:gd name="T97" fmla="*/ 11 h 86"/>
                  <a:gd name="T98" fmla="*/ 21 w 120"/>
                  <a:gd name="T99" fmla="*/ 9 h 86"/>
                  <a:gd name="T100" fmla="*/ 36 w 120"/>
                  <a:gd name="T101" fmla="*/ 7 h 86"/>
                  <a:gd name="T102" fmla="*/ 19 w 120"/>
                  <a:gd name="T103" fmla="*/ 13 h 86"/>
                  <a:gd name="T104" fmla="*/ 29 w 120"/>
                  <a:gd name="T105" fmla="*/ 16 h 86"/>
                  <a:gd name="T106" fmla="*/ 36 w 120"/>
                  <a:gd name="T107" fmla="*/ 21 h 86"/>
                  <a:gd name="T108" fmla="*/ 37 w 120"/>
                  <a:gd name="T109" fmla="*/ 14 h 86"/>
                  <a:gd name="T110" fmla="*/ 44 w 120"/>
                  <a:gd name="T111" fmla="*/ 8 h 86"/>
                  <a:gd name="T112" fmla="*/ 54 w 120"/>
                  <a:gd name="T113" fmla="*/ 19 h 86"/>
                  <a:gd name="T114" fmla="*/ 59 w 120"/>
                  <a:gd name="T115" fmla="*/ 24 h 86"/>
                  <a:gd name="T116" fmla="*/ 65 w 120"/>
                  <a:gd name="T117" fmla="*/ 25 h 86"/>
                  <a:gd name="T118" fmla="*/ 59 w 120"/>
                  <a:gd name="T119" fmla="*/ 12 h 86"/>
                  <a:gd name="T120" fmla="*/ 62 w 120"/>
                  <a:gd name="T121" fmla="*/ 6 h 86"/>
                  <a:gd name="T122" fmla="*/ 59 w 120"/>
                  <a:gd name="T123" fmla="*/ 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0" h="86">
                    <a:moveTo>
                      <a:pt x="59" y="2"/>
                    </a:moveTo>
                    <a:cubicBezTo>
                      <a:pt x="61" y="1"/>
                      <a:pt x="63" y="0"/>
                      <a:pt x="64" y="1"/>
                    </a:cubicBezTo>
                    <a:cubicBezTo>
                      <a:pt x="65" y="2"/>
                      <a:pt x="66" y="5"/>
                      <a:pt x="67" y="5"/>
                    </a:cubicBezTo>
                    <a:cubicBezTo>
                      <a:pt x="68" y="6"/>
                      <a:pt x="71" y="7"/>
                      <a:pt x="73" y="7"/>
                    </a:cubicBezTo>
                    <a:cubicBezTo>
                      <a:pt x="74" y="7"/>
                      <a:pt x="81" y="8"/>
                      <a:pt x="81" y="9"/>
                    </a:cubicBezTo>
                    <a:cubicBezTo>
                      <a:pt x="80" y="9"/>
                      <a:pt x="78" y="11"/>
                      <a:pt x="77" y="12"/>
                    </a:cubicBezTo>
                    <a:cubicBezTo>
                      <a:pt x="77" y="13"/>
                      <a:pt x="78" y="15"/>
                      <a:pt x="77" y="16"/>
                    </a:cubicBezTo>
                    <a:cubicBezTo>
                      <a:pt x="77" y="17"/>
                      <a:pt x="75" y="18"/>
                      <a:pt x="76" y="18"/>
                    </a:cubicBezTo>
                    <a:cubicBezTo>
                      <a:pt x="78" y="18"/>
                      <a:pt x="80" y="16"/>
                      <a:pt x="80" y="15"/>
                    </a:cubicBezTo>
                    <a:cubicBezTo>
                      <a:pt x="81" y="14"/>
                      <a:pt x="82" y="13"/>
                      <a:pt x="85" y="14"/>
                    </a:cubicBezTo>
                    <a:cubicBezTo>
                      <a:pt x="87" y="14"/>
                      <a:pt x="88" y="13"/>
                      <a:pt x="89" y="15"/>
                    </a:cubicBezTo>
                    <a:cubicBezTo>
                      <a:pt x="89" y="16"/>
                      <a:pt x="90" y="16"/>
                      <a:pt x="90" y="17"/>
                    </a:cubicBezTo>
                    <a:cubicBezTo>
                      <a:pt x="90" y="19"/>
                      <a:pt x="89" y="20"/>
                      <a:pt x="90" y="21"/>
                    </a:cubicBezTo>
                    <a:cubicBezTo>
                      <a:pt x="91" y="22"/>
                      <a:pt x="90" y="23"/>
                      <a:pt x="91" y="23"/>
                    </a:cubicBezTo>
                    <a:cubicBezTo>
                      <a:pt x="92" y="24"/>
                      <a:pt x="98" y="23"/>
                      <a:pt x="99" y="24"/>
                    </a:cubicBezTo>
                    <a:cubicBezTo>
                      <a:pt x="100" y="24"/>
                      <a:pt x="101" y="26"/>
                      <a:pt x="102" y="27"/>
                    </a:cubicBezTo>
                    <a:cubicBezTo>
                      <a:pt x="104" y="28"/>
                      <a:pt x="110" y="30"/>
                      <a:pt x="113" y="31"/>
                    </a:cubicBezTo>
                    <a:cubicBezTo>
                      <a:pt x="117" y="32"/>
                      <a:pt x="120" y="32"/>
                      <a:pt x="120" y="33"/>
                    </a:cubicBezTo>
                    <a:cubicBezTo>
                      <a:pt x="120" y="33"/>
                      <a:pt x="119" y="34"/>
                      <a:pt x="118" y="35"/>
                    </a:cubicBezTo>
                    <a:cubicBezTo>
                      <a:pt x="117" y="35"/>
                      <a:pt x="116" y="35"/>
                      <a:pt x="115" y="35"/>
                    </a:cubicBezTo>
                    <a:cubicBezTo>
                      <a:pt x="114" y="35"/>
                      <a:pt x="111" y="34"/>
                      <a:pt x="110" y="34"/>
                    </a:cubicBezTo>
                    <a:cubicBezTo>
                      <a:pt x="110" y="34"/>
                      <a:pt x="109" y="36"/>
                      <a:pt x="108" y="36"/>
                    </a:cubicBezTo>
                    <a:cubicBezTo>
                      <a:pt x="107" y="36"/>
                      <a:pt x="101" y="36"/>
                      <a:pt x="100" y="36"/>
                    </a:cubicBezTo>
                    <a:cubicBezTo>
                      <a:pt x="99" y="37"/>
                      <a:pt x="100" y="39"/>
                      <a:pt x="98" y="39"/>
                    </a:cubicBezTo>
                    <a:cubicBezTo>
                      <a:pt x="97" y="39"/>
                      <a:pt x="96" y="39"/>
                      <a:pt x="94" y="40"/>
                    </a:cubicBezTo>
                    <a:cubicBezTo>
                      <a:pt x="92" y="40"/>
                      <a:pt x="91" y="39"/>
                      <a:pt x="91" y="40"/>
                    </a:cubicBezTo>
                    <a:cubicBezTo>
                      <a:pt x="91" y="42"/>
                      <a:pt x="92" y="42"/>
                      <a:pt x="92" y="46"/>
                    </a:cubicBezTo>
                    <a:cubicBezTo>
                      <a:pt x="92" y="49"/>
                      <a:pt x="93" y="49"/>
                      <a:pt x="92" y="49"/>
                    </a:cubicBezTo>
                    <a:cubicBezTo>
                      <a:pt x="92" y="50"/>
                      <a:pt x="91" y="50"/>
                      <a:pt x="89" y="50"/>
                    </a:cubicBezTo>
                    <a:cubicBezTo>
                      <a:pt x="88" y="50"/>
                      <a:pt x="86" y="49"/>
                      <a:pt x="86" y="50"/>
                    </a:cubicBezTo>
                    <a:cubicBezTo>
                      <a:pt x="85" y="51"/>
                      <a:pt x="85" y="54"/>
                      <a:pt x="85" y="56"/>
                    </a:cubicBezTo>
                    <a:cubicBezTo>
                      <a:pt x="84" y="58"/>
                      <a:pt x="85" y="62"/>
                      <a:pt x="83" y="62"/>
                    </a:cubicBezTo>
                    <a:cubicBezTo>
                      <a:pt x="82" y="63"/>
                      <a:pt x="79" y="62"/>
                      <a:pt x="78" y="63"/>
                    </a:cubicBezTo>
                    <a:cubicBezTo>
                      <a:pt x="77" y="64"/>
                      <a:pt x="75" y="68"/>
                      <a:pt x="75" y="70"/>
                    </a:cubicBezTo>
                    <a:cubicBezTo>
                      <a:pt x="74" y="71"/>
                      <a:pt x="73" y="72"/>
                      <a:pt x="73" y="73"/>
                    </a:cubicBezTo>
                    <a:cubicBezTo>
                      <a:pt x="72" y="74"/>
                      <a:pt x="70" y="73"/>
                      <a:pt x="70" y="74"/>
                    </a:cubicBezTo>
                    <a:cubicBezTo>
                      <a:pt x="70" y="75"/>
                      <a:pt x="71" y="75"/>
                      <a:pt x="72" y="76"/>
                    </a:cubicBezTo>
                    <a:cubicBezTo>
                      <a:pt x="72" y="76"/>
                      <a:pt x="67" y="79"/>
                      <a:pt x="68" y="80"/>
                    </a:cubicBezTo>
                    <a:cubicBezTo>
                      <a:pt x="69" y="81"/>
                      <a:pt x="71" y="81"/>
                      <a:pt x="71" y="82"/>
                    </a:cubicBezTo>
                    <a:cubicBezTo>
                      <a:pt x="71" y="83"/>
                      <a:pt x="68" y="84"/>
                      <a:pt x="67" y="84"/>
                    </a:cubicBezTo>
                    <a:cubicBezTo>
                      <a:pt x="66" y="85"/>
                      <a:pt x="63" y="83"/>
                      <a:pt x="62" y="84"/>
                    </a:cubicBezTo>
                    <a:cubicBezTo>
                      <a:pt x="61" y="85"/>
                      <a:pt x="60" y="86"/>
                      <a:pt x="60" y="85"/>
                    </a:cubicBezTo>
                    <a:cubicBezTo>
                      <a:pt x="59" y="84"/>
                      <a:pt x="61" y="83"/>
                      <a:pt x="60" y="82"/>
                    </a:cubicBezTo>
                    <a:cubicBezTo>
                      <a:pt x="58" y="81"/>
                      <a:pt x="52" y="79"/>
                      <a:pt x="52" y="78"/>
                    </a:cubicBezTo>
                    <a:cubicBezTo>
                      <a:pt x="53" y="77"/>
                      <a:pt x="56" y="75"/>
                      <a:pt x="58" y="76"/>
                    </a:cubicBezTo>
                    <a:cubicBezTo>
                      <a:pt x="60" y="76"/>
                      <a:pt x="61" y="78"/>
                      <a:pt x="62" y="77"/>
                    </a:cubicBezTo>
                    <a:cubicBezTo>
                      <a:pt x="63" y="76"/>
                      <a:pt x="64" y="75"/>
                      <a:pt x="64" y="75"/>
                    </a:cubicBezTo>
                    <a:cubicBezTo>
                      <a:pt x="64" y="74"/>
                      <a:pt x="62" y="75"/>
                      <a:pt x="60" y="75"/>
                    </a:cubicBezTo>
                    <a:cubicBezTo>
                      <a:pt x="59" y="74"/>
                      <a:pt x="57" y="72"/>
                      <a:pt x="57" y="73"/>
                    </a:cubicBezTo>
                    <a:cubicBezTo>
                      <a:pt x="56" y="73"/>
                      <a:pt x="57" y="74"/>
                      <a:pt x="56" y="74"/>
                    </a:cubicBezTo>
                    <a:cubicBezTo>
                      <a:pt x="54" y="75"/>
                      <a:pt x="52" y="76"/>
                      <a:pt x="51" y="75"/>
                    </a:cubicBezTo>
                    <a:cubicBezTo>
                      <a:pt x="50" y="74"/>
                      <a:pt x="47" y="72"/>
                      <a:pt x="45" y="72"/>
                    </a:cubicBezTo>
                    <a:cubicBezTo>
                      <a:pt x="44" y="72"/>
                      <a:pt x="40" y="72"/>
                      <a:pt x="39" y="70"/>
                    </a:cubicBezTo>
                    <a:cubicBezTo>
                      <a:pt x="37" y="69"/>
                      <a:pt x="36" y="69"/>
                      <a:pt x="36" y="68"/>
                    </a:cubicBezTo>
                    <a:cubicBezTo>
                      <a:pt x="36" y="66"/>
                      <a:pt x="34" y="63"/>
                      <a:pt x="34" y="63"/>
                    </a:cubicBezTo>
                    <a:cubicBezTo>
                      <a:pt x="34" y="62"/>
                      <a:pt x="36" y="63"/>
                      <a:pt x="37" y="62"/>
                    </a:cubicBezTo>
                    <a:cubicBezTo>
                      <a:pt x="39" y="62"/>
                      <a:pt x="39" y="61"/>
                      <a:pt x="40" y="62"/>
                    </a:cubicBezTo>
                    <a:cubicBezTo>
                      <a:pt x="41" y="62"/>
                      <a:pt x="40" y="63"/>
                      <a:pt x="41" y="63"/>
                    </a:cubicBezTo>
                    <a:cubicBezTo>
                      <a:pt x="43" y="63"/>
                      <a:pt x="43" y="63"/>
                      <a:pt x="45" y="63"/>
                    </a:cubicBezTo>
                    <a:cubicBezTo>
                      <a:pt x="46" y="62"/>
                      <a:pt x="46" y="62"/>
                      <a:pt x="48" y="62"/>
                    </a:cubicBezTo>
                    <a:cubicBezTo>
                      <a:pt x="50" y="62"/>
                      <a:pt x="53" y="62"/>
                      <a:pt x="54" y="63"/>
                    </a:cubicBezTo>
                    <a:cubicBezTo>
                      <a:pt x="55" y="63"/>
                      <a:pt x="58" y="66"/>
                      <a:pt x="59" y="65"/>
                    </a:cubicBezTo>
                    <a:cubicBezTo>
                      <a:pt x="60" y="65"/>
                      <a:pt x="61" y="64"/>
                      <a:pt x="61" y="64"/>
                    </a:cubicBezTo>
                    <a:cubicBezTo>
                      <a:pt x="61" y="63"/>
                      <a:pt x="58" y="62"/>
                      <a:pt x="57" y="62"/>
                    </a:cubicBezTo>
                    <a:cubicBezTo>
                      <a:pt x="56" y="61"/>
                      <a:pt x="53" y="61"/>
                      <a:pt x="51" y="61"/>
                    </a:cubicBezTo>
                    <a:cubicBezTo>
                      <a:pt x="50" y="61"/>
                      <a:pt x="44" y="60"/>
                      <a:pt x="45" y="59"/>
                    </a:cubicBezTo>
                    <a:cubicBezTo>
                      <a:pt x="45" y="59"/>
                      <a:pt x="50" y="58"/>
                      <a:pt x="52" y="58"/>
                    </a:cubicBezTo>
                    <a:cubicBezTo>
                      <a:pt x="54" y="58"/>
                      <a:pt x="57" y="57"/>
                      <a:pt x="59" y="57"/>
                    </a:cubicBezTo>
                    <a:cubicBezTo>
                      <a:pt x="61" y="57"/>
                      <a:pt x="66" y="57"/>
                      <a:pt x="68" y="57"/>
                    </a:cubicBezTo>
                    <a:cubicBezTo>
                      <a:pt x="69" y="57"/>
                      <a:pt x="70" y="57"/>
                      <a:pt x="70" y="56"/>
                    </a:cubicBezTo>
                    <a:cubicBezTo>
                      <a:pt x="70" y="55"/>
                      <a:pt x="68" y="55"/>
                      <a:pt x="68" y="54"/>
                    </a:cubicBezTo>
                    <a:cubicBezTo>
                      <a:pt x="69" y="54"/>
                      <a:pt x="70" y="53"/>
                      <a:pt x="70" y="52"/>
                    </a:cubicBezTo>
                    <a:cubicBezTo>
                      <a:pt x="69" y="51"/>
                      <a:pt x="67" y="52"/>
                      <a:pt x="66" y="53"/>
                    </a:cubicBezTo>
                    <a:cubicBezTo>
                      <a:pt x="65" y="54"/>
                      <a:pt x="63" y="55"/>
                      <a:pt x="61" y="55"/>
                    </a:cubicBezTo>
                    <a:cubicBezTo>
                      <a:pt x="59" y="55"/>
                      <a:pt x="56" y="56"/>
                      <a:pt x="55" y="55"/>
                    </a:cubicBezTo>
                    <a:cubicBezTo>
                      <a:pt x="54" y="54"/>
                      <a:pt x="53" y="54"/>
                      <a:pt x="52" y="54"/>
                    </a:cubicBezTo>
                    <a:cubicBezTo>
                      <a:pt x="51" y="54"/>
                      <a:pt x="47" y="56"/>
                      <a:pt x="46" y="56"/>
                    </a:cubicBezTo>
                    <a:cubicBezTo>
                      <a:pt x="44" y="56"/>
                      <a:pt x="40" y="57"/>
                      <a:pt x="37" y="57"/>
                    </a:cubicBezTo>
                    <a:cubicBezTo>
                      <a:pt x="34" y="57"/>
                      <a:pt x="32" y="58"/>
                      <a:pt x="32" y="57"/>
                    </a:cubicBezTo>
                    <a:cubicBezTo>
                      <a:pt x="31" y="55"/>
                      <a:pt x="30" y="51"/>
                      <a:pt x="31" y="50"/>
                    </a:cubicBezTo>
                    <a:cubicBezTo>
                      <a:pt x="32" y="50"/>
                      <a:pt x="32" y="50"/>
                      <a:pt x="33" y="50"/>
                    </a:cubicBezTo>
                    <a:cubicBezTo>
                      <a:pt x="34" y="50"/>
                      <a:pt x="35" y="52"/>
                      <a:pt x="37" y="52"/>
                    </a:cubicBezTo>
                    <a:cubicBezTo>
                      <a:pt x="39" y="52"/>
                      <a:pt x="43" y="50"/>
                      <a:pt x="45" y="49"/>
                    </a:cubicBezTo>
                    <a:cubicBezTo>
                      <a:pt x="47" y="49"/>
                      <a:pt x="54" y="47"/>
                      <a:pt x="55" y="46"/>
                    </a:cubicBezTo>
                    <a:cubicBezTo>
                      <a:pt x="56" y="45"/>
                      <a:pt x="55" y="43"/>
                      <a:pt x="57" y="43"/>
                    </a:cubicBezTo>
                    <a:cubicBezTo>
                      <a:pt x="59" y="43"/>
                      <a:pt x="61" y="43"/>
                      <a:pt x="63" y="43"/>
                    </a:cubicBezTo>
                    <a:cubicBezTo>
                      <a:pt x="64" y="43"/>
                      <a:pt x="65" y="43"/>
                      <a:pt x="67" y="43"/>
                    </a:cubicBezTo>
                    <a:cubicBezTo>
                      <a:pt x="70" y="42"/>
                      <a:pt x="72" y="42"/>
                      <a:pt x="72" y="41"/>
                    </a:cubicBezTo>
                    <a:cubicBezTo>
                      <a:pt x="73" y="40"/>
                      <a:pt x="72" y="41"/>
                      <a:pt x="70" y="41"/>
                    </a:cubicBezTo>
                    <a:cubicBezTo>
                      <a:pt x="68" y="41"/>
                      <a:pt x="64" y="41"/>
                      <a:pt x="64" y="41"/>
                    </a:cubicBezTo>
                    <a:cubicBezTo>
                      <a:pt x="63" y="40"/>
                      <a:pt x="63" y="40"/>
                      <a:pt x="64" y="39"/>
                    </a:cubicBezTo>
                    <a:cubicBezTo>
                      <a:pt x="65" y="38"/>
                      <a:pt x="67" y="36"/>
                      <a:pt x="67" y="35"/>
                    </a:cubicBezTo>
                    <a:cubicBezTo>
                      <a:pt x="67" y="34"/>
                      <a:pt x="66" y="35"/>
                      <a:pt x="65" y="34"/>
                    </a:cubicBezTo>
                    <a:cubicBezTo>
                      <a:pt x="63" y="34"/>
                      <a:pt x="62" y="33"/>
                      <a:pt x="62" y="34"/>
                    </a:cubicBezTo>
                    <a:cubicBezTo>
                      <a:pt x="62" y="35"/>
                      <a:pt x="62" y="36"/>
                      <a:pt x="60" y="37"/>
                    </a:cubicBezTo>
                    <a:cubicBezTo>
                      <a:pt x="59" y="38"/>
                      <a:pt x="59" y="39"/>
                      <a:pt x="57" y="39"/>
                    </a:cubicBezTo>
                    <a:cubicBezTo>
                      <a:pt x="55" y="39"/>
                      <a:pt x="51" y="40"/>
                      <a:pt x="51" y="40"/>
                    </a:cubicBezTo>
                    <a:cubicBezTo>
                      <a:pt x="50" y="39"/>
                      <a:pt x="50" y="39"/>
                      <a:pt x="50" y="38"/>
                    </a:cubicBezTo>
                    <a:cubicBezTo>
                      <a:pt x="51" y="36"/>
                      <a:pt x="53" y="34"/>
                      <a:pt x="52" y="34"/>
                    </a:cubicBezTo>
                    <a:cubicBezTo>
                      <a:pt x="52" y="33"/>
                      <a:pt x="51" y="33"/>
                      <a:pt x="50" y="32"/>
                    </a:cubicBezTo>
                    <a:cubicBezTo>
                      <a:pt x="50" y="31"/>
                      <a:pt x="49" y="32"/>
                      <a:pt x="49" y="33"/>
                    </a:cubicBezTo>
                    <a:cubicBezTo>
                      <a:pt x="48" y="34"/>
                      <a:pt x="49" y="35"/>
                      <a:pt x="48" y="36"/>
                    </a:cubicBezTo>
                    <a:cubicBezTo>
                      <a:pt x="47" y="36"/>
                      <a:pt x="46" y="37"/>
                      <a:pt x="45" y="37"/>
                    </a:cubicBezTo>
                    <a:cubicBezTo>
                      <a:pt x="44" y="36"/>
                      <a:pt x="45" y="33"/>
                      <a:pt x="43" y="33"/>
                    </a:cubicBezTo>
                    <a:cubicBezTo>
                      <a:pt x="41" y="34"/>
                      <a:pt x="40" y="35"/>
                      <a:pt x="40" y="35"/>
                    </a:cubicBezTo>
                    <a:cubicBezTo>
                      <a:pt x="40" y="36"/>
                      <a:pt x="41" y="37"/>
                      <a:pt x="40" y="38"/>
                    </a:cubicBezTo>
                    <a:cubicBezTo>
                      <a:pt x="40" y="39"/>
                      <a:pt x="39" y="39"/>
                      <a:pt x="39" y="40"/>
                    </a:cubicBezTo>
                    <a:cubicBezTo>
                      <a:pt x="39" y="40"/>
                      <a:pt x="42" y="41"/>
                      <a:pt x="41" y="41"/>
                    </a:cubicBezTo>
                    <a:cubicBezTo>
                      <a:pt x="40" y="42"/>
                      <a:pt x="39" y="41"/>
                      <a:pt x="37" y="42"/>
                    </a:cubicBezTo>
                    <a:cubicBezTo>
                      <a:pt x="36" y="43"/>
                      <a:pt x="38" y="44"/>
                      <a:pt x="37" y="44"/>
                    </a:cubicBezTo>
                    <a:cubicBezTo>
                      <a:pt x="36" y="45"/>
                      <a:pt x="35" y="45"/>
                      <a:pt x="34" y="45"/>
                    </a:cubicBezTo>
                    <a:cubicBezTo>
                      <a:pt x="33" y="45"/>
                      <a:pt x="32" y="44"/>
                      <a:pt x="31" y="45"/>
                    </a:cubicBezTo>
                    <a:cubicBezTo>
                      <a:pt x="31" y="45"/>
                      <a:pt x="32" y="46"/>
                      <a:pt x="31" y="46"/>
                    </a:cubicBezTo>
                    <a:cubicBezTo>
                      <a:pt x="30" y="46"/>
                      <a:pt x="24" y="46"/>
                      <a:pt x="23" y="46"/>
                    </a:cubicBezTo>
                    <a:cubicBezTo>
                      <a:pt x="23" y="46"/>
                      <a:pt x="17" y="41"/>
                      <a:pt x="17" y="40"/>
                    </a:cubicBezTo>
                    <a:cubicBezTo>
                      <a:pt x="17" y="40"/>
                      <a:pt x="20" y="40"/>
                      <a:pt x="21" y="40"/>
                    </a:cubicBezTo>
                    <a:cubicBezTo>
                      <a:pt x="23" y="39"/>
                      <a:pt x="26" y="39"/>
                      <a:pt x="26" y="38"/>
                    </a:cubicBezTo>
                    <a:cubicBezTo>
                      <a:pt x="25" y="38"/>
                      <a:pt x="23" y="38"/>
                      <a:pt x="22" y="38"/>
                    </a:cubicBezTo>
                    <a:cubicBezTo>
                      <a:pt x="20" y="38"/>
                      <a:pt x="19" y="38"/>
                      <a:pt x="17" y="36"/>
                    </a:cubicBezTo>
                    <a:cubicBezTo>
                      <a:pt x="15" y="35"/>
                      <a:pt x="9" y="34"/>
                      <a:pt x="9" y="33"/>
                    </a:cubicBezTo>
                    <a:cubicBezTo>
                      <a:pt x="8" y="32"/>
                      <a:pt x="9" y="32"/>
                      <a:pt x="8" y="31"/>
                    </a:cubicBezTo>
                    <a:cubicBezTo>
                      <a:pt x="7" y="30"/>
                      <a:pt x="5" y="29"/>
                      <a:pt x="5" y="28"/>
                    </a:cubicBezTo>
                    <a:cubicBezTo>
                      <a:pt x="6" y="27"/>
                      <a:pt x="7" y="27"/>
                      <a:pt x="8" y="28"/>
                    </a:cubicBezTo>
                    <a:cubicBezTo>
                      <a:pt x="9" y="28"/>
                      <a:pt x="10" y="29"/>
                      <a:pt x="12" y="29"/>
                    </a:cubicBezTo>
                    <a:cubicBezTo>
                      <a:pt x="13" y="30"/>
                      <a:pt x="14" y="30"/>
                      <a:pt x="15" y="30"/>
                    </a:cubicBezTo>
                    <a:cubicBezTo>
                      <a:pt x="16" y="29"/>
                      <a:pt x="17" y="29"/>
                      <a:pt x="18" y="29"/>
                    </a:cubicBezTo>
                    <a:cubicBezTo>
                      <a:pt x="18" y="28"/>
                      <a:pt x="19" y="27"/>
                      <a:pt x="18" y="27"/>
                    </a:cubicBezTo>
                    <a:cubicBezTo>
                      <a:pt x="18" y="27"/>
                      <a:pt x="13" y="26"/>
                      <a:pt x="13" y="25"/>
                    </a:cubicBezTo>
                    <a:cubicBezTo>
                      <a:pt x="12" y="24"/>
                      <a:pt x="14" y="22"/>
                      <a:pt x="15" y="21"/>
                    </a:cubicBezTo>
                    <a:cubicBezTo>
                      <a:pt x="15" y="20"/>
                      <a:pt x="17" y="20"/>
                      <a:pt x="16" y="19"/>
                    </a:cubicBezTo>
                    <a:cubicBezTo>
                      <a:pt x="15" y="19"/>
                      <a:pt x="13" y="19"/>
                      <a:pt x="13" y="20"/>
                    </a:cubicBezTo>
                    <a:cubicBezTo>
                      <a:pt x="13" y="20"/>
                      <a:pt x="13" y="21"/>
                      <a:pt x="12" y="20"/>
                    </a:cubicBezTo>
                    <a:cubicBezTo>
                      <a:pt x="12" y="20"/>
                      <a:pt x="11" y="19"/>
                      <a:pt x="11" y="19"/>
                    </a:cubicBezTo>
                    <a:cubicBezTo>
                      <a:pt x="10" y="19"/>
                      <a:pt x="10" y="20"/>
                      <a:pt x="10" y="21"/>
                    </a:cubicBezTo>
                    <a:cubicBezTo>
                      <a:pt x="10" y="22"/>
                      <a:pt x="11" y="22"/>
                      <a:pt x="10" y="22"/>
                    </a:cubicBezTo>
                    <a:cubicBezTo>
                      <a:pt x="10" y="23"/>
                      <a:pt x="8" y="24"/>
                      <a:pt x="7" y="23"/>
                    </a:cubicBezTo>
                    <a:cubicBezTo>
                      <a:pt x="6" y="23"/>
                      <a:pt x="6" y="22"/>
                      <a:pt x="5" y="21"/>
                    </a:cubicBezTo>
                    <a:cubicBezTo>
                      <a:pt x="5" y="20"/>
                      <a:pt x="3" y="20"/>
                      <a:pt x="3" y="19"/>
                    </a:cubicBezTo>
                    <a:cubicBezTo>
                      <a:pt x="2" y="17"/>
                      <a:pt x="0" y="15"/>
                      <a:pt x="1" y="14"/>
                    </a:cubicBezTo>
                    <a:cubicBezTo>
                      <a:pt x="2" y="13"/>
                      <a:pt x="5" y="14"/>
                      <a:pt x="5" y="14"/>
                    </a:cubicBezTo>
                    <a:cubicBezTo>
                      <a:pt x="5" y="13"/>
                      <a:pt x="4" y="13"/>
                      <a:pt x="4" y="12"/>
                    </a:cubicBezTo>
                    <a:cubicBezTo>
                      <a:pt x="5" y="12"/>
                      <a:pt x="6" y="13"/>
                      <a:pt x="6" y="11"/>
                    </a:cubicBezTo>
                    <a:cubicBezTo>
                      <a:pt x="6" y="10"/>
                      <a:pt x="5" y="9"/>
                      <a:pt x="6" y="9"/>
                    </a:cubicBezTo>
                    <a:cubicBezTo>
                      <a:pt x="8" y="8"/>
                      <a:pt x="7" y="9"/>
                      <a:pt x="9" y="8"/>
                    </a:cubicBezTo>
                    <a:cubicBezTo>
                      <a:pt x="10" y="7"/>
                      <a:pt x="9" y="7"/>
                      <a:pt x="11" y="7"/>
                    </a:cubicBezTo>
                    <a:cubicBezTo>
                      <a:pt x="12" y="7"/>
                      <a:pt x="12" y="6"/>
                      <a:pt x="13" y="8"/>
                    </a:cubicBezTo>
                    <a:cubicBezTo>
                      <a:pt x="14" y="9"/>
                      <a:pt x="15" y="12"/>
                      <a:pt x="16" y="11"/>
                    </a:cubicBezTo>
                    <a:cubicBezTo>
                      <a:pt x="16" y="10"/>
                      <a:pt x="17" y="7"/>
                      <a:pt x="17" y="7"/>
                    </a:cubicBezTo>
                    <a:cubicBezTo>
                      <a:pt x="18" y="7"/>
                      <a:pt x="19" y="7"/>
                      <a:pt x="19" y="8"/>
                    </a:cubicBezTo>
                    <a:cubicBezTo>
                      <a:pt x="19" y="8"/>
                      <a:pt x="19" y="9"/>
                      <a:pt x="21" y="9"/>
                    </a:cubicBezTo>
                    <a:cubicBezTo>
                      <a:pt x="23" y="9"/>
                      <a:pt x="24" y="8"/>
                      <a:pt x="26" y="8"/>
                    </a:cubicBezTo>
                    <a:cubicBezTo>
                      <a:pt x="28" y="7"/>
                      <a:pt x="34" y="6"/>
                      <a:pt x="35" y="6"/>
                    </a:cubicBezTo>
                    <a:cubicBezTo>
                      <a:pt x="36" y="7"/>
                      <a:pt x="36" y="7"/>
                      <a:pt x="36" y="7"/>
                    </a:cubicBezTo>
                    <a:cubicBezTo>
                      <a:pt x="36" y="8"/>
                      <a:pt x="35" y="9"/>
                      <a:pt x="35" y="9"/>
                    </a:cubicBezTo>
                    <a:cubicBezTo>
                      <a:pt x="35" y="9"/>
                      <a:pt x="26" y="9"/>
                      <a:pt x="25" y="10"/>
                    </a:cubicBezTo>
                    <a:cubicBezTo>
                      <a:pt x="25" y="10"/>
                      <a:pt x="19" y="12"/>
                      <a:pt x="19" y="13"/>
                    </a:cubicBezTo>
                    <a:cubicBezTo>
                      <a:pt x="20" y="14"/>
                      <a:pt x="20" y="14"/>
                      <a:pt x="23" y="14"/>
                    </a:cubicBezTo>
                    <a:cubicBezTo>
                      <a:pt x="27" y="14"/>
                      <a:pt x="30" y="13"/>
                      <a:pt x="30" y="13"/>
                    </a:cubicBezTo>
                    <a:cubicBezTo>
                      <a:pt x="30" y="14"/>
                      <a:pt x="27" y="16"/>
                      <a:pt x="29" y="16"/>
                    </a:cubicBezTo>
                    <a:cubicBezTo>
                      <a:pt x="30" y="16"/>
                      <a:pt x="32" y="15"/>
                      <a:pt x="33" y="16"/>
                    </a:cubicBezTo>
                    <a:cubicBezTo>
                      <a:pt x="34" y="16"/>
                      <a:pt x="35" y="16"/>
                      <a:pt x="35" y="18"/>
                    </a:cubicBezTo>
                    <a:cubicBezTo>
                      <a:pt x="35" y="19"/>
                      <a:pt x="35" y="21"/>
                      <a:pt x="36" y="21"/>
                    </a:cubicBezTo>
                    <a:cubicBezTo>
                      <a:pt x="37" y="21"/>
                      <a:pt x="38" y="21"/>
                      <a:pt x="38" y="20"/>
                    </a:cubicBezTo>
                    <a:cubicBezTo>
                      <a:pt x="39" y="20"/>
                      <a:pt x="40" y="20"/>
                      <a:pt x="39" y="19"/>
                    </a:cubicBezTo>
                    <a:cubicBezTo>
                      <a:pt x="39" y="17"/>
                      <a:pt x="37" y="15"/>
                      <a:pt x="37" y="14"/>
                    </a:cubicBezTo>
                    <a:cubicBezTo>
                      <a:pt x="38" y="13"/>
                      <a:pt x="41" y="13"/>
                      <a:pt x="41" y="12"/>
                    </a:cubicBezTo>
                    <a:cubicBezTo>
                      <a:pt x="41" y="12"/>
                      <a:pt x="41" y="11"/>
                      <a:pt x="41" y="11"/>
                    </a:cubicBezTo>
                    <a:cubicBezTo>
                      <a:pt x="42" y="10"/>
                      <a:pt x="43" y="8"/>
                      <a:pt x="44" y="8"/>
                    </a:cubicBezTo>
                    <a:cubicBezTo>
                      <a:pt x="45" y="8"/>
                      <a:pt x="46" y="8"/>
                      <a:pt x="48" y="9"/>
                    </a:cubicBezTo>
                    <a:cubicBezTo>
                      <a:pt x="49" y="10"/>
                      <a:pt x="51" y="12"/>
                      <a:pt x="52" y="13"/>
                    </a:cubicBezTo>
                    <a:cubicBezTo>
                      <a:pt x="52" y="14"/>
                      <a:pt x="53" y="18"/>
                      <a:pt x="54" y="19"/>
                    </a:cubicBezTo>
                    <a:cubicBezTo>
                      <a:pt x="55" y="20"/>
                      <a:pt x="58" y="20"/>
                      <a:pt x="57" y="21"/>
                    </a:cubicBezTo>
                    <a:cubicBezTo>
                      <a:pt x="56" y="23"/>
                      <a:pt x="54" y="23"/>
                      <a:pt x="56" y="24"/>
                    </a:cubicBezTo>
                    <a:cubicBezTo>
                      <a:pt x="57" y="25"/>
                      <a:pt x="58" y="23"/>
                      <a:pt x="59" y="24"/>
                    </a:cubicBezTo>
                    <a:cubicBezTo>
                      <a:pt x="61" y="26"/>
                      <a:pt x="60" y="27"/>
                      <a:pt x="62" y="28"/>
                    </a:cubicBezTo>
                    <a:cubicBezTo>
                      <a:pt x="63" y="29"/>
                      <a:pt x="66" y="31"/>
                      <a:pt x="66" y="29"/>
                    </a:cubicBezTo>
                    <a:cubicBezTo>
                      <a:pt x="67" y="28"/>
                      <a:pt x="66" y="27"/>
                      <a:pt x="65" y="25"/>
                    </a:cubicBezTo>
                    <a:cubicBezTo>
                      <a:pt x="64" y="23"/>
                      <a:pt x="63" y="22"/>
                      <a:pt x="62" y="21"/>
                    </a:cubicBezTo>
                    <a:cubicBezTo>
                      <a:pt x="62" y="20"/>
                      <a:pt x="60" y="20"/>
                      <a:pt x="60" y="19"/>
                    </a:cubicBezTo>
                    <a:cubicBezTo>
                      <a:pt x="60" y="18"/>
                      <a:pt x="60" y="13"/>
                      <a:pt x="59" y="12"/>
                    </a:cubicBezTo>
                    <a:cubicBezTo>
                      <a:pt x="58" y="11"/>
                      <a:pt x="58" y="11"/>
                      <a:pt x="58" y="10"/>
                    </a:cubicBezTo>
                    <a:cubicBezTo>
                      <a:pt x="58" y="9"/>
                      <a:pt x="56" y="7"/>
                      <a:pt x="57" y="7"/>
                    </a:cubicBezTo>
                    <a:cubicBezTo>
                      <a:pt x="58" y="6"/>
                      <a:pt x="62" y="7"/>
                      <a:pt x="62" y="6"/>
                    </a:cubicBezTo>
                    <a:cubicBezTo>
                      <a:pt x="62" y="5"/>
                      <a:pt x="62" y="3"/>
                      <a:pt x="61" y="3"/>
                    </a:cubicBezTo>
                    <a:cubicBezTo>
                      <a:pt x="60" y="3"/>
                      <a:pt x="58" y="3"/>
                      <a:pt x="58" y="3"/>
                    </a:cubicBezTo>
                    <a:cubicBezTo>
                      <a:pt x="57" y="2"/>
                      <a:pt x="58" y="2"/>
                      <a:pt x="59"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34" name="Freeform 461">
                <a:extLst>
                  <a:ext uri="{FF2B5EF4-FFF2-40B4-BE49-F238E27FC236}">
                    <a16:creationId xmlns:a16="http://schemas.microsoft.com/office/drawing/2014/main" id="{70CB4CF7-7994-9D41-9236-F941429D2C0B}"/>
                  </a:ext>
                </a:extLst>
              </p:cNvPr>
              <p:cNvSpPr>
                <a:spLocks/>
              </p:cNvSpPr>
              <p:nvPr/>
            </p:nvSpPr>
            <p:spPr bwMode="auto">
              <a:xfrm>
                <a:off x="4718050" y="1371600"/>
                <a:ext cx="246063" cy="80963"/>
              </a:xfrm>
              <a:custGeom>
                <a:avLst/>
                <a:gdLst>
                  <a:gd name="T0" fmla="*/ 70 w 107"/>
                  <a:gd name="T1" fmla="*/ 6 h 35"/>
                  <a:gd name="T2" fmla="*/ 74 w 107"/>
                  <a:gd name="T3" fmla="*/ 6 h 35"/>
                  <a:gd name="T4" fmla="*/ 79 w 107"/>
                  <a:gd name="T5" fmla="*/ 6 h 35"/>
                  <a:gd name="T6" fmla="*/ 90 w 107"/>
                  <a:gd name="T7" fmla="*/ 8 h 35"/>
                  <a:gd name="T8" fmla="*/ 99 w 107"/>
                  <a:gd name="T9" fmla="*/ 9 h 35"/>
                  <a:gd name="T10" fmla="*/ 107 w 107"/>
                  <a:gd name="T11" fmla="*/ 12 h 35"/>
                  <a:gd name="T12" fmla="*/ 106 w 107"/>
                  <a:gd name="T13" fmla="*/ 16 h 35"/>
                  <a:gd name="T14" fmla="*/ 106 w 107"/>
                  <a:gd name="T15" fmla="*/ 18 h 35"/>
                  <a:gd name="T16" fmla="*/ 99 w 107"/>
                  <a:gd name="T17" fmla="*/ 21 h 35"/>
                  <a:gd name="T18" fmla="*/ 91 w 107"/>
                  <a:gd name="T19" fmla="*/ 24 h 35"/>
                  <a:gd name="T20" fmla="*/ 93 w 107"/>
                  <a:gd name="T21" fmla="*/ 27 h 35"/>
                  <a:gd name="T22" fmla="*/ 89 w 107"/>
                  <a:gd name="T23" fmla="*/ 29 h 35"/>
                  <a:gd name="T24" fmla="*/ 82 w 107"/>
                  <a:gd name="T25" fmla="*/ 31 h 35"/>
                  <a:gd name="T26" fmla="*/ 74 w 107"/>
                  <a:gd name="T27" fmla="*/ 31 h 35"/>
                  <a:gd name="T28" fmla="*/ 73 w 107"/>
                  <a:gd name="T29" fmla="*/ 34 h 35"/>
                  <a:gd name="T30" fmla="*/ 68 w 107"/>
                  <a:gd name="T31" fmla="*/ 34 h 35"/>
                  <a:gd name="T32" fmla="*/ 60 w 107"/>
                  <a:gd name="T33" fmla="*/ 30 h 35"/>
                  <a:gd name="T34" fmla="*/ 51 w 107"/>
                  <a:gd name="T35" fmla="*/ 29 h 35"/>
                  <a:gd name="T36" fmla="*/ 45 w 107"/>
                  <a:gd name="T37" fmla="*/ 30 h 35"/>
                  <a:gd name="T38" fmla="*/ 35 w 107"/>
                  <a:gd name="T39" fmla="*/ 30 h 35"/>
                  <a:gd name="T40" fmla="*/ 29 w 107"/>
                  <a:gd name="T41" fmla="*/ 27 h 35"/>
                  <a:gd name="T42" fmla="*/ 27 w 107"/>
                  <a:gd name="T43" fmla="*/ 23 h 35"/>
                  <a:gd name="T44" fmla="*/ 32 w 107"/>
                  <a:gd name="T45" fmla="*/ 25 h 35"/>
                  <a:gd name="T46" fmla="*/ 39 w 107"/>
                  <a:gd name="T47" fmla="*/ 26 h 35"/>
                  <a:gd name="T48" fmla="*/ 36 w 107"/>
                  <a:gd name="T49" fmla="*/ 22 h 35"/>
                  <a:gd name="T50" fmla="*/ 44 w 107"/>
                  <a:gd name="T51" fmla="*/ 22 h 35"/>
                  <a:gd name="T52" fmla="*/ 51 w 107"/>
                  <a:gd name="T53" fmla="*/ 21 h 35"/>
                  <a:gd name="T54" fmla="*/ 47 w 107"/>
                  <a:gd name="T55" fmla="*/ 19 h 35"/>
                  <a:gd name="T56" fmla="*/ 34 w 107"/>
                  <a:gd name="T57" fmla="*/ 19 h 35"/>
                  <a:gd name="T58" fmla="*/ 27 w 107"/>
                  <a:gd name="T59" fmla="*/ 20 h 35"/>
                  <a:gd name="T60" fmla="*/ 20 w 107"/>
                  <a:gd name="T61" fmla="*/ 22 h 35"/>
                  <a:gd name="T62" fmla="*/ 13 w 107"/>
                  <a:gd name="T63" fmla="*/ 21 h 35"/>
                  <a:gd name="T64" fmla="*/ 10 w 107"/>
                  <a:gd name="T65" fmla="*/ 16 h 35"/>
                  <a:gd name="T66" fmla="*/ 12 w 107"/>
                  <a:gd name="T67" fmla="*/ 14 h 35"/>
                  <a:gd name="T68" fmla="*/ 13 w 107"/>
                  <a:gd name="T69" fmla="*/ 15 h 35"/>
                  <a:gd name="T70" fmla="*/ 15 w 107"/>
                  <a:gd name="T71" fmla="*/ 13 h 35"/>
                  <a:gd name="T72" fmla="*/ 7 w 107"/>
                  <a:gd name="T73" fmla="*/ 12 h 35"/>
                  <a:gd name="T74" fmla="*/ 2 w 107"/>
                  <a:gd name="T75" fmla="*/ 11 h 35"/>
                  <a:gd name="T76" fmla="*/ 17 w 107"/>
                  <a:gd name="T77" fmla="*/ 9 h 35"/>
                  <a:gd name="T78" fmla="*/ 15 w 107"/>
                  <a:gd name="T79" fmla="*/ 6 h 35"/>
                  <a:gd name="T80" fmla="*/ 22 w 107"/>
                  <a:gd name="T81" fmla="*/ 8 h 35"/>
                  <a:gd name="T82" fmla="*/ 25 w 107"/>
                  <a:gd name="T83" fmla="*/ 5 h 35"/>
                  <a:gd name="T84" fmla="*/ 20 w 107"/>
                  <a:gd name="T85" fmla="*/ 4 h 35"/>
                  <a:gd name="T86" fmla="*/ 23 w 107"/>
                  <a:gd name="T87" fmla="*/ 2 h 35"/>
                  <a:gd name="T88" fmla="*/ 32 w 107"/>
                  <a:gd name="T89" fmla="*/ 5 h 35"/>
                  <a:gd name="T90" fmla="*/ 34 w 107"/>
                  <a:gd name="T91" fmla="*/ 9 h 35"/>
                  <a:gd name="T92" fmla="*/ 45 w 107"/>
                  <a:gd name="T93" fmla="*/ 11 h 35"/>
                  <a:gd name="T94" fmla="*/ 45 w 107"/>
                  <a:gd name="T95" fmla="*/ 12 h 35"/>
                  <a:gd name="T96" fmla="*/ 50 w 107"/>
                  <a:gd name="T97" fmla="*/ 12 h 35"/>
                  <a:gd name="T98" fmla="*/ 51 w 107"/>
                  <a:gd name="T99" fmla="*/ 15 h 35"/>
                  <a:gd name="T100" fmla="*/ 54 w 107"/>
                  <a:gd name="T101" fmla="*/ 12 h 35"/>
                  <a:gd name="T102" fmla="*/ 54 w 107"/>
                  <a:gd name="T103" fmla="*/ 8 h 35"/>
                  <a:gd name="T104" fmla="*/ 55 w 107"/>
                  <a:gd name="T105" fmla="*/ 7 h 35"/>
                  <a:gd name="T106" fmla="*/ 53 w 107"/>
                  <a:gd name="T107" fmla="*/ 4 h 35"/>
                  <a:gd name="T108" fmla="*/ 57 w 107"/>
                  <a:gd name="T109" fmla="*/ 3 h 35"/>
                  <a:gd name="T110" fmla="*/ 58 w 107"/>
                  <a:gd name="T111" fmla="*/ 1 h 35"/>
                  <a:gd name="T112" fmla="*/ 63 w 107"/>
                  <a:gd name="T113" fmla="*/ 6 h 35"/>
                  <a:gd name="T114" fmla="*/ 62 w 107"/>
                  <a:gd name="T115" fmla="*/ 8 h 35"/>
                  <a:gd name="T116" fmla="*/ 60 w 107"/>
                  <a:gd name="T117" fmla="*/ 10 h 35"/>
                  <a:gd name="T118" fmla="*/ 64 w 107"/>
                  <a:gd name="T119" fmla="*/ 10 h 35"/>
                  <a:gd name="T120" fmla="*/ 67 w 107"/>
                  <a:gd name="T121" fmla="*/ 8 h 35"/>
                  <a:gd name="T122" fmla="*/ 68 w 107"/>
                  <a:gd name="T123" fmla="*/ 6 h 35"/>
                  <a:gd name="T124" fmla="*/ 70 w 107"/>
                  <a:gd name="T125"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7" h="35">
                    <a:moveTo>
                      <a:pt x="70" y="6"/>
                    </a:moveTo>
                    <a:cubicBezTo>
                      <a:pt x="72" y="6"/>
                      <a:pt x="72" y="7"/>
                      <a:pt x="74" y="6"/>
                    </a:cubicBezTo>
                    <a:cubicBezTo>
                      <a:pt x="75" y="4"/>
                      <a:pt x="75" y="5"/>
                      <a:pt x="79" y="6"/>
                    </a:cubicBezTo>
                    <a:cubicBezTo>
                      <a:pt x="83" y="7"/>
                      <a:pt x="86" y="8"/>
                      <a:pt x="90" y="8"/>
                    </a:cubicBezTo>
                    <a:cubicBezTo>
                      <a:pt x="94" y="9"/>
                      <a:pt x="95" y="9"/>
                      <a:pt x="99" y="9"/>
                    </a:cubicBezTo>
                    <a:cubicBezTo>
                      <a:pt x="103" y="10"/>
                      <a:pt x="107" y="10"/>
                      <a:pt x="107" y="12"/>
                    </a:cubicBezTo>
                    <a:cubicBezTo>
                      <a:pt x="106" y="13"/>
                      <a:pt x="105" y="15"/>
                      <a:pt x="106" y="16"/>
                    </a:cubicBezTo>
                    <a:cubicBezTo>
                      <a:pt x="107" y="17"/>
                      <a:pt x="107" y="18"/>
                      <a:pt x="106" y="18"/>
                    </a:cubicBezTo>
                    <a:cubicBezTo>
                      <a:pt x="105" y="19"/>
                      <a:pt x="103" y="20"/>
                      <a:pt x="99" y="21"/>
                    </a:cubicBezTo>
                    <a:cubicBezTo>
                      <a:pt x="95" y="22"/>
                      <a:pt x="91" y="23"/>
                      <a:pt x="91" y="24"/>
                    </a:cubicBezTo>
                    <a:cubicBezTo>
                      <a:pt x="92" y="25"/>
                      <a:pt x="94" y="26"/>
                      <a:pt x="93" y="27"/>
                    </a:cubicBezTo>
                    <a:cubicBezTo>
                      <a:pt x="92" y="28"/>
                      <a:pt x="92" y="29"/>
                      <a:pt x="89" y="29"/>
                    </a:cubicBezTo>
                    <a:cubicBezTo>
                      <a:pt x="86" y="30"/>
                      <a:pt x="86" y="31"/>
                      <a:pt x="82" y="31"/>
                    </a:cubicBezTo>
                    <a:cubicBezTo>
                      <a:pt x="79" y="31"/>
                      <a:pt x="74" y="30"/>
                      <a:pt x="74" y="31"/>
                    </a:cubicBezTo>
                    <a:cubicBezTo>
                      <a:pt x="73" y="32"/>
                      <a:pt x="75" y="33"/>
                      <a:pt x="73" y="34"/>
                    </a:cubicBezTo>
                    <a:cubicBezTo>
                      <a:pt x="71" y="34"/>
                      <a:pt x="70" y="35"/>
                      <a:pt x="68" y="34"/>
                    </a:cubicBezTo>
                    <a:cubicBezTo>
                      <a:pt x="66" y="34"/>
                      <a:pt x="62" y="31"/>
                      <a:pt x="60" y="30"/>
                    </a:cubicBezTo>
                    <a:cubicBezTo>
                      <a:pt x="58" y="30"/>
                      <a:pt x="52" y="29"/>
                      <a:pt x="51" y="29"/>
                    </a:cubicBezTo>
                    <a:cubicBezTo>
                      <a:pt x="50" y="29"/>
                      <a:pt x="49" y="30"/>
                      <a:pt x="45" y="30"/>
                    </a:cubicBezTo>
                    <a:cubicBezTo>
                      <a:pt x="42" y="30"/>
                      <a:pt x="37" y="30"/>
                      <a:pt x="35" y="30"/>
                    </a:cubicBezTo>
                    <a:cubicBezTo>
                      <a:pt x="33" y="30"/>
                      <a:pt x="30" y="28"/>
                      <a:pt x="29" y="27"/>
                    </a:cubicBezTo>
                    <a:cubicBezTo>
                      <a:pt x="28" y="26"/>
                      <a:pt x="25" y="24"/>
                      <a:pt x="27" y="23"/>
                    </a:cubicBezTo>
                    <a:cubicBezTo>
                      <a:pt x="29" y="23"/>
                      <a:pt x="29" y="24"/>
                      <a:pt x="32" y="25"/>
                    </a:cubicBezTo>
                    <a:cubicBezTo>
                      <a:pt x="35" y="26"/>
                      <a:pt x="39" y="26"/>
                      <a:pt x="39" y="26"/>
                    </a:cubicBezTo>
                    <a:cubicBezTo>
                      <a:pt x="39" y="25"/>
                      <a:pt x="34" y="23"/>
                      <a:pt x="36" y="22"/>
                    </a:cubicBezTo>
                    <a:cubicBezTo>
                      <a:pt x="38" y="21"/>
                      <a:pt x="41" y="22"/>
                      <a:pt x="44" y="22"/>
                    </a:cubicBezTo>
                    <a:cubicBezTo>
                      <a:pt x="47" y="23"/>
                      <a:pt x="50" y="22"/>
                      <a:pt x="51" y="21"/>
                    </a:cubicBezTo>
                    <a:cubicBezTo>
                      <a:pt x="52" y="19"/>
                      <a:pt x="49" y="19"/>
                      <a:pt x="47" y="19"/>
                    </a:cubicBezTo>
                    <a:cubicBezTo>
                      <a:pt x="44" y="20"/>
                      <a:pt x="38" y="20"/>
                      <a:pt x="34" y="19"/>
                    </a:cubicBezTo>
                    <a:cubicBezTo>
                      <a:pt x="31" y="19"/>
                      <a:pt x="29" y="19"/>
                      <a:pt x="27" y="20"/>
                    </a:cubicBezTo>
                    <a:cubicBezTo>
                      <a:pt x="25" y="21"/>
                      <a:pt x="23" y="22"/>
                      <a:pt x="20" y="22"/>
                    </a:cubicBezTo>
                    <a:cubicBezTo>
                      <a:pt x="18" y="21"/>
                      <a:pt x="14" y="22"/>
                      <a:pt x="13" y="21"/>
                    </a:cubicBezTo>
                    <a:cubicBezTo>
                      <a:pt x="13" y="20"/>
                      <a:pt x="10" y="16"/>
                      <a:pt x="10" y="16"/>
                    </a:cubicBezTo>
                    <a:cubicBezTo>
                      <a:pt x="11" y="15"/>
                      <a:pt x="11" y="14"/>
                      <a:pt x="12" y="14"/>
                    </a:cubicBezTo>
                    <a:cubicBezTo>
                      <a:pt x="12" y="14"/>
                      <a:pt x="12" y="16"/>
                      <a:pt x="13" y="15"/>
                    </a:cubicBezTo>
                    <a:cubicBezTo>
                      <a:pt x="14" y="15"/>
                      <a:pt x="16" y="13"/>
                      <a:pt x="15" y="13"/>
                    </a:cubicBezTo>
                    <a:cubicBezTo>
                      <a:pt x="14" y="12"/>
                      <a:pt x="10" y="12"/>
                      <a:pt x="7" y="12"/>
                    </a:cubicBezTo>
                    <a:cubicBezTo>
                      <a:pt x="5" y="12"/>
                      <a:pt x="0" y="12"/>
                      <a:pt x="2" y="11"/>
                    </a:cubicBezTo>
                    <a:cubicBezTo>
                      <a:pt x="4" y="10"/>
                      <a:pt x="16" y="9"/>
                      <a:pt x="17" y="9"/>
                    </a:cubicBezTo>
                    <a:cubicBezTo>
                      <a:pt x="17" y="8"/>
                      <a:pt x="13" y="7"/>
                      <a:pt x="15" y="6"/>
                    </a:cubicBezTo>
                    <a:cubicBezTo>
                      <a:pt x="17" y="5"/>
                      <a:pt x="21" y="10"/>
                      <a:pt x="22" y="8"/>
                    </a:cubicBezTo>
                    <a:cubicBezTo>
                      <a:pt x="23" y="7"/>
                      <a:pt x="25" y="6"/>
                      <a:pt x="25" y="5"/>
                    </a:cubicBezTo>
                    <a:cubicBezTo>
                      <a:pt x="24" y="5"/>
                      <a:pt x="20" y="5"/>
                      <a:pt x="20" y="4"/>
                    </a:cubicBezTo>
                    <a:cubicBezTo>
                      <a:pt x="21" y="3"/>
                      <a:pt x="22" y="2"/>
                      <a:pt x="23" y="2"/>
                    </a:cubicBezTo>
                    <a:cubicBezTo>
                      <a:pt x="25" y="2"/>
                      <a:pt x="30" y="4"/>
                      <a:pt x="32" y="5"/>
                    </a:cubicBezTo>
                    <a:cubicBezTo>
                      <a:pt x="33" y="7"/>
                      <a:pt x="32" y="8"/>
                      <a:pt x="34" y="9"/>
                    </a:cubicBezTo>
                    <a:cubicBezTo>
                      <a:pt x="36" y="9"/>
                      <a:pt x="45" y="10"/>
                      <a:pt x="45" y="11"/>
                    </a:cubicBezTo>
                    <a:cubicBezTo>
                      <a:pt x="45" y="12"/>
                      <a:pt x="42" y="11"/>
                      <a:pt x="45" y="12"/>
                    </a:cubicBezTo>
                    <a:cubicBezTo>
                      <a:pt x="47" y="12"/>
                      <a:pt x="49" y="11"/>
                      <a:pt x="50" y="12"/>
                    </a:cubicBezTo>
                    <a:cubicBezTo>
                      <a:pt x="50" y="13"/>
                      <a:pt x="50" y="15"/>
                      <a:pt x="51" y="15"/>
                    </a:cubicBezTo>
                    <a:cubicBezTo>
                      <a:pt x="52" y="14"/>
                      <a:pt x="54" y="13"/>
                      <a:pt x="54" y="12"/>
                    </a:cubicBezTo>
                    <a:cubicBezTo>
                      <a:pt x="54" y="10"/>
                      <a:pt x="54" y="9"/>
                      <a:pt x="54" y="8"/>
                    </a:cubicBezTo>
                    <a:cubicBezTo>
                      <a:pt x="55" y="8"/>
                      <a:pt x="56" y="7"/>
                      <a:pt x="55" y="7"/>
                    </a:cubicBezTo>
                    <a:cubicBezTo>
                      <a:pt x="55" y="6"/>
                      <a:pt x="52" y="5"/>
                      <a:pt x="53" y="4"/>
                    </a:cubicBezTo>
                    <a:cubicBezTo>
                      <a:pt x="53" y="4"/>
                      <a:pt x="57" y="4"/>
                      <a:pt x="57" y="3"/>
                    </a:cubicBezTo>
                    <a:cubicBezTo>
                      <a:pt x="58" y="2"/>
                      <a:pt x="57" y="0"/>
                      <a:pt x="58" y="1"/>
                    </a:cubicBezTo>
                    <a:cubicBezTo>
                      <a:pt x="60" y="2"/>
                      <a:pt x="63" y="5"/>
                      <a:pt x="63" y="6"/>
                    </a:cubicBezTo>
                    <a:cubicBezTo>
                      <a:pt x="63" y="7"/>
                      <a:pt x="63" y="7"/>
                      <a:pt x="62" y="8"/>
                    </a:cubicBezTo>
                    <a:cubicBezTo>
                      <a:pt x="61" y="8"/>
                      <a:pt x="60" y="8"/>
                      <a:pt x="60" y="10"/>
                    </a:cubicBezTo>
                    <a:cubicBezTo>
                      <a:pt x="60" y="11"/>
                      <a:pt x="63" y="11"/>
                      <a:pt x="64" y="10"/>
                    </a:cubicBezTo>
                    <a:cubicBezTo>
                      <a:pt x="65" y="10"/>
                      <a:pt x="67" y="9"/>
                      <a:pt x="67" y="8"/>
                    </a:cubicBezTo>
                    <a:cubicBezTo>
                      <a:pt x="68" y="8"/>
                      <a:pt x="68" y="7"/>
                      <a:pt x="68" y="6"/>
                    </a:cubicBezTo>
                    <a:cubicBezTo>
                      <a:pt x="69" y="6"/>
                      <a:pt x="69" y="6"/>
                      <a:pt x="70" y="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35" name="Freeform 480">
                <a:extLst>
                  <a:ext uri="{FF2B5EF4-FFF2-40B4-BE49-F238E27FC236}">
                    <a16:creationId xmlns:a16="http://schemas.microsoft.com/office/drawing/2014/main" id="{3163289C-EA8B-ED4D-84B7-D9DEB3FD4909}"/>
                  </a:ext>
                </a:extLst>
              </p:cNvPr>
              <p:cNvSpPr>
                <a:spLocks/>
              </p:cNvSpPr>
              <p:nvPr/>
            </p:nvSpPr>
            <p:spPr bwMode="auto">
              <a:xfrm>
                <a:off x="5554662" y="3400425"/>
                <a:ext cx="9525" cy="14288"/>
              </a:xfrm>
              <a:custGeom>
                <a:avLst/>
                <a:gdLst>
                  <a:gd name="T0" fmla="*/ 0 w 4"/>
                  <a:gd name="T1" fmla="*/ 2 h 6"/>
                  <a:gd name="T2" fmla="*/ 1 w 4"/>
                  <a:gd name="T3" fmla="*/ 5 h 6"/>
                  <a:gd name="T4" fmla="*/ 3 w 4"/>
                  <a:gd name="T5" fmla="*/ 5 h 6"/>
                  <a:gd name="T6" fmla="*/ 3 w 4"/>
                  <a:gd name="T7" fmla="*/ 1 h 6"/>
                  <a:gd name="T8" fmla="*/ 0 w 4"/>
                  <a:gd name="T9" fmla="*/ 2 h 6"/>
                </a:gdLst>
                <a:ahLst/>
                <a:cxnLst>
                  <a:cxn ang="0">
                    <a:pos x="T0" y="T1"/>
                  </a:cxn>
                  <a:cxn ang="0">
                    <a:pos x="T2" y="T3"/>
                  </a:cxn>
                  <a:cxn ang="0">
                    <a:pos x="T4" y="T5"/>
                  </a:cxn>
                  <a:cxn ang="0">
                    <a:pos x="T6" y="T7"/>
                  </a:cxn>
                  <a:cxn ang="0">
                    <a:pos x="T8" y="T9"/>
                  </a:cxn>
                </a:cxnLst>
                <a:rect l="0" t="0" r="r" b="b"/>
                <a:pathLst>
                  <a:path w="4" h="6">
                    <a:moveTo>
                      <a:pt x="0" y="2"/>
                    </a:moveTo>
                    <a:cubicBezTo>
                      <a:pt x="1" y="3"/>
                      <a:pt x="0" y="4"/>
                      <a:pt x="1" y="5"/>
                    </a:cubicBezTo>
                    <a:cubicBezTo>
                      <a:pt x="2" y="6"/>
                      <a:pt x="2" y="6"/>
                      <a:pt x="3" y="5"/>
                    </a:cubicBezTo>
                    <a:cubicBezTo>
                      <a:pt x="3" y="3"/>
                      <a:pt x="4" y="1"/>
                      <a:pt x="3" y="1"/>
                    </a:cubicBezTo>
                    <a:cubicBezTo>
                      <a:pt x="2" y="0"/>
                      <a:pt x="1" y="0"/>
                      <a:pt x="0"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36" name="Freeform 482">
                <a:extLst>
                  <a:ext uri="{FF2B5EF4-FFF2-40B4-BE49-F238E27FC236}">
                    <a16:creationId xmlns:a16="http://schemas.microsoft.com/office/drawing/2014/main" id="{34A251A8-9B3E-5041-A2B1-E1223F005E31}"/>
                  </a:ext>
                </a:extLst>
              </p:cNvPr>
              <p:cNvSpPr>
                <a:spLocks/>
              </p:cNvSpPr>
              <p:nvPr/>
            </p:nvSpPr>
            <p:spPr bwMode="auto">
              <a:xfrm>
                <a:off x="5091112" y="3130550"/>
                <a:ext cx="60325" cy="26988"/>
              </a:xfrm>
              <a:custGeom>
                <a:avLst/>
                <a:gdLst>
                  <a:gd name="T0" fmla="*/ 10 w 26"/>
                  <a:gd name="T1" fmla="*/ 3 h 12"/>
                  <a:gd name="T2" fmla="*/ 15 w 26"/>
                  <a:gd name="T3" fmla="*/ 4 h 12"/>
                  <a:gd name="T4" fmla="*/ 20 w 26"/>
                  <a:gd name="T5" fmla="*/ 2 h 12"/>
                  <a:gd name="T6" fmla="*/ 25 w 26"/>
                  <a:gd name="T7" fmla="*/ 0 h 12"/>
                  <a:gd name="T8" fmla="*/ 23 w 26"/>
                  <a:gd name="T9" fmla="*/ 2 h 12"/>
                  <a:gd name="T10" fmla="*/ 19 w 26"/>
                  <a:gd name="T11" fmla="*/ 5 h 12"/>
                  <a:gd name="T12" fmla="*/ 20 w 26"/>
                  <a:gd name="T13" fmla="*/ 9 h 12"/>
                  <a:gd name="T14" fmla="*/ 16 w 26"/>
                  <a:gd name="T15" fmla="*/ 9 h 12"/>
                  <a:gd name="T16" fmla="*/ 15 w 26"/>
                  <a:gd name="T17" fmla="*/ 11 h 12"/>
                  <a:gd name="T18" fmla="*/ 9 w 26"/>
                  <a:gd name="T19" fmla="*/ 12 h 12"/>
                  <a:gd name="T20" fmla="*/ 4 w 26"/>
                  <a:gd name="T21" fmla="*/ 12 h 12"/>
                  <a:gd name="T22" fmla="*/ 1 w 26"/>
                  <a:gd name="T23" fmla="*/ 10 h 12"/>
                  <a:gd name="T24" fmla="*/ 0 w 26"/>
                  <a:gd name="T25" fmla="*/ 7 h 12"/>
                  <a:gd name="T26" fmla="*/ 3 w 26"/>
                  <a:gd name="T27" fmla="*/ 7 h 12"/>
                  <a:gd name="T28" fmla="*/ 5 w 26"/>
                  <a:gd name="T29" fmla="*/ 6 h 12"/>
                  <a:gd name="T30" fmla="*/ 7 w 26"/>
                  <a:gd name="T31" fmla="*/ 5 h 12"/>
                  <a:gd name="T32" fmla="*/ 7 w 26"/>
                  <a:gd name="T33" fmla="*/ 3 h 12"/>
                  <a:gd name="T34" fmla="*/ 10 w 26"/>
                  <a:gd name="T3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2">
                    <a:moveTo>
                      <a:pt x="10" y="3"/>
                    </a:moveTo>
                    <a:cubicBezTo>
                      <a:pt x="12" y="4"/>
                      <a:pt x="14" y="4"/>
                      <a:pt x="15" y="4"/>
                    </a:cubicBezTo>
                    <a:cubicBezTo>
                      <a:pt x="17" y="3"/>
                      <a:pt x="18" y="3"/>
                      <a:pt x="20" y="2"/>
                    </a:cubicBezTo>
                    <a:cubicBezTo>
                      <a:pt x="22" y="1"/>
                      <a:pt x="24" y="0"/>
                      <a:pt x="25" y="0"/>
                    </a:cubicBezTo>
                    <a:cubicBezTo>
                      <a:pt x="26" y="0"/>
                      <a:pt x="24" y="1"/>
                      <a:pt x="23" y="2"/>
                    </a:cubicBezTo>
                    <a:cubicBezTo>
                      <a:pt x="21" y="3"/>
                      <a:pt x="19" y="4"/>
                      <a:pt x="19" y="5"/>
                    </a:cubicBezTo>
                    <a:cubicBezTo>
                      <a:pt x="19" y="6"/>
                      <a:pt x="22" y="8"/>
                      <a:pt x="20" y="9"/>
                    </a:cubicBezTo>
                    <a:cubicBezTo>
                      <a:pt x="19" y="9"/>
                      <a:pt x="17" y="8"/>
                      <a:pt x="16" y="9"/>
                    </a:cubicBezTo>
                    <a:cubicBezTo>
                      <a:pt x="16" y="9"/>
                      <a:pt x="16" y="10"/>
                      <a:pt x="15" y="11"/>
                    </a:cubicBezTo>
                    <a:cubicBezTo>
                      <a:pt x="13" y="11"/>
                      <a:pt x="10" y="12"/>
                      <a:pt x="9" y="12"/>
                    </a:cubicBezTo>
                    <a:cubicBezTo>
                      <a:pt x="7" y="12"/>
                      <a:pt x="5" y="12"/>
                      <a:pt x="4" y="12"/>
                    </a:cubicBezTo>
                    <a:cubicBezTo>
                      <a:pt x="3" y="11"/>
                      <a:pt x="1" y="12"/>
                      <a:pt x="1" y="10"/>
                    </a:cubicBezTo>
                    <a:cubicBezTo>
                      <a:pt x="0" y="9"/>
                      <a:pt x="0" y="8"/>
                      <a:pt x="0" y="7"/>
                    </a:cubicBezTo>
                    <a:cubicBezTo>
                      <a:pt x="0" y="6"/>
                      <a:pt x="1" y="8"/>
                      <a:pt x="3" y="7"/>
                    </a:cubicBezTo>
                    <a:cubicBezTo>
                      <a:pt x="4" y="7"/>
                      <a:pt x="3" y="6"/>
                      <a:pt x="5" y="6"/>
                    </a:cubicBezTo>
                    <a:cubicBezTo>
                      <a:pt x="6" y="5"/>
                      <a:pt x="7" y="6"/>
                      <a:pt x="7" y="5"/>
                    </a:cubicBezTo>
                    <a:cubicBezTo>
                      <a:pt x="7" y="4"/>
                      <a:pt x="7" y="4"/>
                      <a:pt x="7" y="3"/>
                    </a:cubicBezTo>
                    <a:cubicBezTo>
                      <a:pt x="8" y="3"/>
                      <a:pt x="8" y="2"/>
                      <a:pt x="10" y="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37" name="Freeform 491">
                <a:extLst>
                  <a:ext uri="{FF2B5EF4-FFF2-40B4-BE49-F238E27FC236}">
                    <a16:creationId xmlns:a16="http://schemas.microsoft.com/office/drawing/2014/main" id="{3D1E3F9C-685F-3C43-9885-30BFBDA060CA}"/>
                  </a:ext>
                </a:extLst>
              </p:cNvPr>
              <p:cNvSpPr>
                <a:spLocks/>
              </p:cNvSpPr>
              <p:nvPr/>
            </p:nvSpPr>
            <p:spPr bwMode="auto">
              <a:xfrm>
                <a:off x="5160962" y="3197225"/>
                <a:ext cx="109538" cy="115888"/>
              </a:xfrm>
              <a:custGeom>
                <a:avLst/>
                <a:gdLst>
                  <a:gd name="T0" fmla="*/ 8 w 48"/>
                  <a:gd name="T1" fmla="*/ 7 h 50"/>
                  <a:gd name="T2" fmla="*/ 8 w 48"/>
                  <a:gd name="T3" fmla="*/ 10 h 50"/>
                  <a:gd name="T4" fmla="*/ 8 w 48"/>
                  <a:gd name="T5" fmla="*/ 10 h 50"/>
                  <a:gd name="T6" fmla="*/ 7 w 48"/>
                  <a:gd name="T7" fmla="*/ 12 h 50"/>
                  <a:gd name="T8" fmla="*/ 7 w 48"/>
                  <a:gd name="T9" fmla="*/ 15 h 50"/>
                  <a:gd name="T10" fmla="*/ 7 w 48"/>
                  <a:gd name="T11" fmla="*/ 23 h 50"/>
                  <a:gd name="T12" fmla="*/ 0 w 48"/>
                  <a:gd name="T13" fmla="*/ 49 h 50"/>
                  <a:gd name="T14" fmla="*/ 1 w 48"/>
                  <a:gd name="T15" fmla="*/ 48 h 50"/>
                  <a:gd name="T16" fmla="*/ 3 w 48"/>
                  <a:gd name="T17" fmla="*/ 48 h 50"/>
                  <a:gd name="T18" fmla="*/ 5 w 48"/>
                  <a:gd name="T19" fmla="*/ 49 h 50"/>
                  <a:gd name="T20" fmla="*/ 13 w 48"/>
                  <a:gd name="T21" fmla="*/ 50 h 50"/>
                  <a:gd name="T22" fmla="*/ 18 w 48"/>
                  <a:gd name="T23" fmla="*/ 44 h 50"/>
                  <a:gd name="T24" fmla="*/ 20 w 48"/>
                  <a:gd name="T25" fmla="*/ 42 h 50"/>
                  <a:gd name="T26" fmla="*/ 20 w 48"/>
                  <a:gd name="T27" fmla="*/ 42 h 50"/>
                  <a:gd name="T28" fmla="*/ 25 w 48"/>
                  <a:gd name="T29" fmla="*/ 40 h 50"/>
                  <a:gd name="T30" fmla="*/ 28 w 48"/>
                  <a:gd name="T31" fmla="*/ 40 h 50"/>
                  <a:gd name="T32" fmla="*/ 28 w 48"/>
                  <a:gd name="T33" fmla="*/ 40 h 50"/>
                  <a:gd name="T34" fmla="*/ 31 w 48"/>
                  <a:gd name="T35" fmla="*/ 36 h 50"/>
                  <a:gd name="T36" fmla="*/ 33 w 48"/>
                  <a:gd name="T37" fmla="*/ 34 h 50"/>
                  <a:gd name="T38" fmla="*/ 27 w 48"/>
                  <a:gd name="T39" fmla="*/ 28 h 50"/>
                  <a:gd name="T40" fmla="*/ 23 w 48"/>
                  <a:gd name="T41" fmla="*/ 23 h 50"/>
                  <a:gd name="T42" fmla="*/ 36 w 48"/>
                  <a:gd name="T43" fmla="*/ 17 h 50"/>
                  <a:gd name="T44" fmla="*/ 48 w 48"/>
                  <a:gd name="T45" fmla="*/ 13 h 50"/>
                  <a:gd name="T46" fmla="*/ 47 w 48"/>
                  <a:gd name="T47" fmla="*/ 13 h 50"/>
                  <a:gd name="T48" fmla="*/ 46 w 48"/>
                  <a:gd name="T49" fmla="*/ 13 h 50"/>
                  <a:gd name="T50" fmla="*/ 45 w 48"/>
                  <a:gd name="T51" fmla="*/ 12 h 50"/>
                  <a:gd name="T52" fmla="*/ 42 w 48"/>
                  <a:gd name="T53" fmla="*/ 1 h 50"/>
                  <a:gd name="T54" fmla="*/ 42 w 48"/>
                  <a:gd name="T55" fmla="*/ 0 h 50"/>
                  <a:gd name="T56" fmla="*/ 42 w 48"/>
                  <a:gd name="T57" fmla="*/ 1 h 50"/>
                  <a:gd name="T58" fmla="*/ 20 w 48"/>
                  <a:gd name="T59" fmla="*/ 13 h 50"/>
                  <a:gd name="T60" fmla="*/ 13 w 48"/>
                  <a:gd name="T61" fmla="*/ 11 h 50"/>
                  <a:gd name="T62" fmla="*/ 13 w 48"/>
                  <a:gd name="T63" fmla="*/ 11 h 50"/>
                  <a:gd name="T64" fmla="*/ 9 w 48"/>
                  <a:gd name="T65" fmla="*/ 8 h 50"/>
                  <a:gd name="T66" fmla="*/ 8 w 48"/>
                  <a:gd name="T67" fmla="*/ 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50">
                    <a:moveTo>
                      <a:pt x="8" y="7"/>
                    </a:moveTo>
                    <a:cubicBezTo>
                      <a:pt x="8" y="8"/>
                      <a:pt x="8" y="9"/>
                      <a:pt x="8" y="10"/>
                    </a:cubicBezTo>
                    <a:cubicBezTo>
                      <a:pt x="8" y="10"/>
                      <a:pt x="8" y="10"/>
                      <a:pt x="8" y="10"/>
                    </a:cubicBezTo>
                    <a:cubicBezTo>
                      <a:pt x="7" y="11"/>
                      <a:pt x="7" y="12"/>
                      <a:pt x="7" y="12"/>
                    </a:cubicBezTo>
                    <a:cubicBezTo>
                      <a:pt x="7" y="13"/>
                      <a:pt x="7" y="14"/>
                      <a:pt x="7" y="15"/>
                    </a:cubicBezTo>
                    <a:cubicBezTo>
                      <a:pt x="7" y="18"/>
                      <a:pt x="7" y="22"/>
                      <a:pt x="7" y="23"/>
                    </a:cubicBezTo>
                    <a:cubicBezTo>
                      <a:pt x="6" y="25"/>
                      <a:pt x="2" y="42"/>
                      <a:pt x="0" y="49"/>
                    </a:cubicBezTo>
                    <a:cubicBezTo>
                      <a:pt x="0" y="49"/>
                      <a:pt x="0" y="48"/>
                      <a:pt x="1" y="48"/>
                    </a:cubicBezTo>
                    <a:cubicBezTo>
                      <a:pt x="2" y="48"/>
                      <a:pt x="2" y="48"/>
                      <a:pt x="3" y="48"/>
                    </a:cubicBezTo>
                    <a:cubicBezTo>
                      <a:pt x="3" y="48"/>
                      <a:pt x="4" y="48"/>
                      <a:pt x="5" y="49"/>
                    </a:cubicBezTo>
                    <a:cubicBezTo>
                      <a:pt x="7" y="49"/>
                      <a:pt x="12" y="50"/>
                      <a:pt x="13" y="50"/>
                    </a:cubicBezTo>
                    <a:cubicBezTo>
                      <a:pt x="13" y="50"/>
                      <a:pt x="16" y="46"/>
                      <a:pt x="18" y="44"/>
                    </a:cubicBezTo>
                    <a:cubicBezTo>
                      <a:pt x="19" y="43"/>
                      <a:pt x="19" y="42"/>
                      <a:pt x="20" y="42"/>
                    </a:cubicBezTo>
                    <a:cubicBezTo>
                      <a:pt x="20" y="42"/>
                      <a:pt x="20" y="42"/>
                      <a:pt x="20" y="42"/>
                    </a:cubicBezTo>
                    <a:cubicBezTo>
                      <a:pt x="20" y="41"/>
                      <a:pt x="23" y="41"/>
                      <a:pt x="25" y="40"/>
                    </a:cubicBezTo>
                    <a:cubicBezTo>
                      <a:pt x="27" y="40"/>
                      <a:pt x="28" y="40"/>
                      <a:pt x="28" y="40"/>
                    </a:cubicBezTo>
                    <a:cubicBezTo>
                      <a:pt x="28" y="40"/>
                      <a:pt x="28" y="40"/>
                      <a:pt x="28" y="40"/>
                    </a:cubicBezTo>
                    <a:cubicBezTo>
                      <a:pt x="28" y="40"/>
                      <a:pt x="30" y="38"/>
                      <a:pt x="31" y="36"/>
                    </a:cubicBezTo>
                    <a:cubicBezTo>
                      <a:pt x="32" y="35"/>
                      <a:pt x="33" y="35"/>
                      <a:pt x="33" y="34"/>
                    </a:cubicBezTo>
                    <a:cubicBezTo>
                      <a:pt x="33" y="34"/>
                      <a:pt x="30" y="31"/>
                      <a:pt x="27" y="28"/>
                    </a:cubicBezTo>
                    <a:cubicBezTo>
                      <a:pt x="25" y="25"/>
                      <a:pt x="23" y="23"/>
                      <a:pt x="23" y="23"/>
                    </a:cubicBezTo>
                    <a:cubicBezTo>
                      <a:pt x="23" y="22"/>
                      <a:pt x="29" y="20"/>
                      <a:pt x="36" y="17"/>
                    </a:cubicBezTo>
                    <a:cubicBezTo>
                      <a:pt x="42" y="15"/>
                      <a:pt x="48" y="13"/>
                      <a:pt x="48" y="13"/>
                    </a:cubicBezTo>
                    <a:cubicBezTo>
                      <a:pt x="48" y="13"/>
                      <a:pt x="47" y="13"/>
                      <a:pt x="47" y="13"/>
                    </a:cubicBezTo>
                    <a:cubicBezTo>
                      <a:pt x="47" y="13"/>
                      <a:pt x="46" y="13"/>
                      <a:pt x="46" y="13"/>
                    </a:cubicBezTo>
                    <a:cubicBezTo>
                      <a:pt x="46" y="13"/>
                      <a:pt x="45" y="12"/>
                      <a:pt x="45" y="12"/>
                    </a:cubicBezTo>
                    <a:cubicBezTo>
                      <a:pt x="44" y="12"/>
                      <a:pt x="43" y="5"/>
                      <a:pt x="42" y="1"/>
                    </a:cubicBezTo>
                    <a:cubicBezTo>
                      <a:pt x="42" y="0"/>
                      <a:pt x="42" y="0"/>
                      <a:pt x="42" y="0"/>
                    </a:cubicBezTo>
                    <a:cubicBezTo>
                      <a:pt x="42" y="1"/>
                      <a:pt x="42" y="1"/>
                      <a:pt x="42" y="1"/>
                    </a:cubicBezTo>
                    <a:cubicBezTo>
                      <a:pt x="34" y="5"/>
                      <a:pt x="21" y="13"/>
                      <a:pt x="20" y="13"/>
                    </a:cubicBezTo>
                    <a:cubicBezTo>
                      <a:pt x="18" y="13"/>
                      <a:pt x="15" y="12"/>
                      <a:pt x="13" y="11"/>
                    </a:cubicBezTo>
                    <a:cubicBezTo>
                      <a:pt x="13" y="11"/>
                      <a:pt x="13" y="11"/>
                      <a:pt x="13" y="11"/>
                    </a:cubicBezTo>
                    <a:cubicBezTo>
                      <a:pt x="11" y="10"/>
                      <a:pt x="10" y="9"/>
                      <a:pt x="9" y="8"/>
                    </a:cubicBezTo>
                    <a:cubicBezTo>
                      <a:pt x="9" y="8"/>
                      <a:pt x="8" y="8"/>
                      <a:pt x="8" y="7"/>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38" name="Freeform 492">
                <a:extLst>
                  <a:ext uri="{FF2B5EF4-FFF2-40B4-BE49-F238E27FC236}">
                    <a16:creationId xmlns:a16="http://schemas.microsoft.com/office/drawing/2014/main" id="{24E302AF-4911-3142-B051-34118E5C92C4}"/>
                  </a:ext>
                </a:extLst>
              </p:cNvPr>
              <p:cNvSpPr>
                <a:spLocks/>
              </p:cNvSpPr>
              <p:nvPr/>
            </p:nvSpPr>
            <p:spPr bwMode="auto">
              <a:xfrm>
                <a:off x="5162550" y="3222625"/>
                <a:ext cx="12700" cy="30163"/>
              </a:xfrm>
              <a:custGeom>
                <a:avLst/>
                <a:gdLst>
                  <a:gd name="T0" fmla="*/ 5 w 5"/>
                  <a:gd name="T1" fmla="*/ 11 h 13"/>
                  <a:gd name="T2" fmla="*/ 5 w 5"/>
                  <a:gd name="T3" fmla="*/ 4 h 13"/>
                  <a:gd name="T4" fmla="*/ 5 w 5"/>
                  <a:gd name="T5" fmla="*/ 1 h 13"/>
                  <a:gd name="T6" fmla="*/ 5 w 5"/>
                  <a:gd name="T7" fmla="*/ 1 h 13"/>
                  <a:gd name="T8" fmla="*/ 4 w 5"/>
                  <a:gd name="T9" fmla="*/ 0 h 13"/>
                  <a:gd name="T10" fmla="*/ 3 w 5"/>
                  <a:gd name="T11" fmla="*/ 0 h 13"/>
                  <a:gd name="T12" fmla="*/ 2 w 5"/>
                  <a:gd name="T13" fmla="*/ 2 h 13"/>
                  <a:gd name="T14" fmla="*/ 1 w 5"/>
                  <a:gd name="T15" fmla="*/ 4 h 13"/>
                  <a:gd name="T16" fmla="*/ 1 w 5"/>
                  <a:gd name="T17" fmla="*/ 4 h 13"/>
                  <a:gd name="T18" fmla="*/ 1 w 5"/>
                  <a:gd name="T19" fmla="*/ 4 h 13"/>
                  <a:gd name="T20" fmla="*/ 1 w 5"/>
                  <a:gd name="T21" fmla="*/ 4 h 13"/>
                  <a:gd name="T22" fmla="*/ 2 w 5"/>
                  <a:gd name="T23" fmla="*/ 6 h 13"/>
                  <a:gd name="T24" fmla="*/ 3 w 5"/>
                  <a:gd name="T25" fmla="*/ 8 h 13"/>
                  <a:gd name="T26" fmla="*/ 1 w 5"/>
                  <a:gd name="T27" fmla="*/ 10 h 13"/>
                  <a:gd name="T28" fmla="*/ 0 w 5"/>
                  <a:gd name="T29" fmla="*/ 11 h 13"/>
                  <a:gd name="T30" fmla="*/ 0 w 5"/>
                  <a:gd name="T31" fmla="*/ 11 h 13"/>
                  <a:gd name="T32" fmla="*/ 0 w 5"/>
                  <a:gd name="T33" fmla="*/ 11 h 13"/>
                  <a:gd name="T34" fmla="*/ 0 w 5"/>
                  <a:gd name="T35" fmla="*/ 13 h 13"/>
                  <a:gd name="T36" fmla="*/ 5 w 5"/>
                  <a:gd name="T37"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13">
                    <a:moveTo>
                      <a:pt x="5" y="11"/>
                    </a:moveTo>
                    <a:cubicBezTo>
                      <a:pt x="5" y="9"/>
                      <a:pt x="5" y="6"/>
                      <a:pt x="5" y="4"/>
                    </a:cubicBezTo>
                    <a:cubicBezTo>
                      <a:pt x="5" y="3"/>
                      <a:pt x="5" y="2"/>
                      <a:pt x="5" y="1"/>
                    </a:cubicBezTo>
                    <a:cubicBezTo>
                      <a:pt x="5" y="1"/>
                      <a:pt x="5" y="1"/>
                      <a:pt x="5" y="1"/>
                    </a:cubicBezTo>
                    <a:cubicBezTo>
                      <a:pt x="5" y="1"/>
                      <a:pt x="4" y="1"/>
                      <a:pt x="4" y="0"/>
                    </a:cubicBezTo>
                    <a:cubicBezTo>
                      <a:pt x="3" y="0"/>
                      <a:pt x="3" y="0"/>
                      <a:pt x="3" y="0"/>
                    </a:cubicBezTo>
                    <a:cubicBezTo>
                      <a:pt x="3" y="0"/>
                      <a:pt x="2" y="1"/>
                      <a:pt x="2" y="2"/>
                    </a:cubicBezTo>
                    <a:cubicBezTo>
                      <a:pt x="1" y="3"/>
                      <a:pt x="1" y="4"/>
                      <a:pt x="1" y="4"/>
                    </a:cubicBezTo>
                    <a:cubicBezTo>
                      <a:pt x="1" y="4"/>
                      <a:pt x="1" y="4"/>
                      <a:pt x="1" y="4"/>
                    </a:cubicBezTo>
                    <a:cubicBezTo>
                      <a:pt x="1" y="4"/>
                      <a:pt x="1" y="4"/>
                      <a:pt x="1" y="4"/>
                    </a:cubicBezTo>
                    <a:cubicBezTo>
                      <a:pt x="1" y="4"/>
                      <a:pt x="1" y="4"/>
                      <a:pt x="1" y="4"/>
                    </a:cubicBezTo>
                    <a:cubicBezTo>
                      <a:pt x="1" y="5"/>
                      <a:pt x="1" y="5"/>
                      <a:pt x="2" y="6"/>
                    </a:cubicBezTo>
                    <a:cubicBezTo>
                      <a:pt x="2" y="7"/>
                      <a:pt x="3" y="7"/>
                      <a:pt x="3" y="8"/>
                    </a:cubicBezTo>
                    <a:cubicBezTo>
                      <a:pt x="2" y="8"/>
                      <a:pt x="2" y="9"/>
                      <a:pt x="1" y="10"/>
                    </a:cubicBezTo>
                    <a:cubicBezTo>
                      <a:pt x="0" y="10"/>
                      <a:pt x="0" y="10"/>
                      <a:pt x="0" y="11"/>
                    </a:cubicBezTo>
                    <a:cubicBezTo>
                      <a:pt x="0" y="11"/>
                      <a:pt x="0" y="11"/>
                      <a:pt x="0" y="11"/>
                    </a:cubicBezTo>
                    <a:cubicBezTo>
                      <a:pt x="0" y="11"/>
                      <a:pt x="0" y="11"/>
                      <a:pt x="0" y="11"/>
                    </a:cubicBezTo>
                    <a:cubicBezTo>
                      <a:pt x="0" y="11"/>
                      <a:pt x="0" y="13"/>
                      <a:pt x="0" y="13"/>
                    </a:cubicBezTo>
                    <a:cubicBezTo>
                      <a:pt x="0" y="13"/>
                      <a:pt x="4" y="11"/>
                      <a:pt x="5" y="1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39" name="Freeform 493">
                <a:extLst>
                  <a:ext uri="{FF2B5EF4-FFF2-40B4-BE49-F238E27FC236}">
                    <a16:creationId xmlns:a16="http://schemas.microsoft.com/office/drawing/2014/main" id="{D0F82E28-969C-BA49-BAFD-7224BBD20713}"/>
                  </a:ext>
                </a:extLst>
              </p:cNvPr>
              <p:cNvSpPr>
                <a:spLocks/>
              </p:cNvSpPr>
              <p:nvPr/>
            </p:nvSpPr>
            <p:spPr bwMode="auto">
              <a:xfrm>
                <a:off x="4552950" y="1962150"/>
                <a:ext cx="331788" cy="541338"/>
              </a:xfrm>
              <a:custGeom>
                <a:avLst/>
                <a:gdLst>
                  <a:gd name="T0" fmla="*/ 3 w 144"/>
                  <a:gd name="T1" fmla="*/ 187 h 235"/>
                  <a:gd name="T2" fmla="*/ 10 w 144"/>
                  <a:gd name="T3" fmla="*/ 188 h 235"/>
                  <a:gd name="T4" fmla="*/ 9 w 144"/>
                  <a:gd name="T5" fmla="*/ 196 h 235"/>
                  <a:gd name="T6" fmla="*/ 19 w 144"/>
                  <a:gd name="T7" fmla="*/ 214 h 235"/>
                  <a:gd name="T8" fmla="*/ 17 w 144"/>
                  <a:gd name="T9" fmla="*/ 222 h 235"/>
                  <a:gd name="T10" fmla="*/ 34 w 144"/>
                  <a:gd name="T11" fmla="*/ 233 h 235"/>
                  <a:gd name="T12" fmla="*/ 50 w 144"/>
                  <a:gd name="T13" fmla="*/ 221 h 235"/>
                  <a:gd name="T14" fmla="*/ 61 w 144"/>
                  <a:gd name="T15" fmla="*/ 208 h 235"/>
                  <a:gd name="T16" fmla="*/ 62 w 144"/>
                  <a:gd name="T17" fmla="*/ 197 h 235"/>
                  <a:gd name="T18" fmla="*/ 63 w 144"/>
                  <a:gd name="T19" fmla="*/ 188 h 235"/>
                  <a:gd name="T20" fmla="*/ 64 w 144"/>
                  <a:gd name="T21" fmla="*/ 182 h 235"/>
                  <a:gd name="T22" fmla="*/ 76 w 144"/>
                  <a:gd name="T23" fmla="*/ 179 h 235"/>
                  <a:gd name="T24" fmla="*/ 77 w 144"/>
                  <a:gd name="T25" fmla="*/ 170 h 235"/>
                  <a:gd name="T26" fmla="*/ 83 w 144"/>
                  <a:gd name="T27" fmla="*/ 156 h 235"/>
                  <a:gd name="T28" fmla="*/ 69 w 144"/>
                  <a:gd name="T29" fmla="*/ 147 h 235"/>
                  <a:gd name="T30" fmla="*/ 67 w 144"/>
                  <a:gd name="T31" fmla="*/ 134 h 235"/>
                  <a:gd name="T32" fmla="*/ 69 w 144"/>
                  <a:gd name="T33" fmla="*/ 119 h 235"/>
                  <a:gd name="T34" fmla="*/ 74 w 144"/>
                  <a:gd name="T35" fmla="*/ 108 h 235"/>
                  <a:gd name="T36" fmla="*/ 88 w 144"/>
                  <a:gd name="T37" fmla="*/ 107 h 235"/>
                  <a:gd name="T38" fmla="*/ 98 w 144"/>
                  <a:gd name="T39" fmla="*/ 100 h 235"/>
                  <a:gd name="T40" fmla="*/ 114 w 144"/>
                  <a:gd name="T41" fmla="*/ 83 h 235"/>
                  <a:gd name="T42" fmla="*/ 110 w 144"/>
                  <a:gd name="T43" fmla="*/ 78 h 235"/>
                  <a:gd name="T44" fmla="*/ 115 w 144"/>
                  <a:gd name="T45" fmla="*/ 68 h 235"/>
                  <a:gd name="T46" fmla="*/ 126 w 144"/>
                  <a:gd name="T47" fmla="*/ 59 h 235"/>
                  <a:gd name="T48" fmla="*/ 140 w 144"/>
                  <a:gd name="T49" fmla="*/ 60 h 235"/>
                  <a:gd name="T50" fmla="*/ 141 w 144"/>
                  <a:gd name="T51" fmla="*/ 53 h 235"/>
                  <a:gd name="T52" fmla="*/ 142 w 144"/>
                  <a:gd name="T53" fmla="*/ 42 h 235"/>
                  <a:gd name="T54" fmla="*/ 139 w 144"/>
                  <a:gd name="T55" fmla="*/ 31 h 235"/>
                  <a:gd name="T56" fmla="*/ 136 w 144"/>
                  <a:gd name="T57" fmla="*/ 29 h 235"/>
                  <a:gd name="T58" fmla="*/ 138 w 144"/>
                  <a:gd name="T59" fmla="*/ 21 h 235"/>
                  <a:gd name="T60" fmla="*/ 135 w 144"/>
                  <a:gd name="T61" fmla="*/ 16 h 235"/>
                  <a:gd name="T62" fmla="*/ 107 w 144"/>
                  <a:gd name="T63" fmla="*/ 0 h 235"/>
                  <a:gd name="T64" fmla="*/ 102 w 144"/>
                  <a:gd name="T65" fmla="*/ 4 h 235"/>
                  <a:gd name="T66" fmla="*/ 99 w 144"/>
                  <a:gd name="T67" fmla="*/ 12 h 235"/>
                  <a:gd name="T68" fmla="*/ 79 w 144"/>
                  <a:gd name="T69" fmla="*/ 16 h 235"/>
                  <a:gd name="T70" fmla="*/ 68 w 144"/>
                  <a:gd name="T71" fmla="*/ 19 h 235"/>
                  <a:gd name="T72" fmla="*/ 60 w 144"/>
                  <a:gd name="T73" fmla="*/ 29 h 235"/>
                  <a:gd name="T74" fmla="*/ 60 w 144"/>
                  <a:gd name="T75" fmla="*/ 34 h 235"/>
                  <a:gd name="T76" fmla="*/ 49 w 144"/>
                  <a:gd name="T77" fmla="*/ 47 h 235"/>
                  <a:gd name="T78" fmla="*/ 40 w 144"/>
                  <a:gd name="T79" fmla="*/ 58 h 235"/>
                  <a:gd name="T80" fmla="*/ 38 w 144"/>
                  <a:gd name="T81" fmla="*/ 70 h 235"/>
                  <a:gd name="T82" fmla="*/ 32 w 144"/>
                  <a:gd name="T83" fmla="*/ 83 h 235"/>
                  <a:gd name="T84" fmla="*/ 34 w 144"/>
                  <a:gd name="T85" fmla="*/ 91 h 235"/>
                  <a:gd name="T86" fmla="*/ 20 w 144"/>
                  <a:gd name="T87" fmla="*/ 93 h 235"/>
                  <a:gd name="T88" fmla="*/ 11 w 144"/>
                  <a:gd name="T89" fmla="*/ 104 h 235"/>
                  <a:gd name="T90" fmla="*/ 14 w 144"/>
                  <a:gd name="T91" fmla="*/ 120 h 235"/>
                  <a:gd name="T92" fmla="*/ 18 w 144"/>
                  <a:gd name="T93" fmla="*/ 136 h 235"/>
                  <a:gd name="T94" fmla="*/ 17 w 144"/>
                  <a:gd name="T95" fmla="*/ 144 h 235"/>
                  <a:gd name="T96" fmla="*/ 14 w 144"/>
                  <a:gd name="T97" fmla="*/ 160 h 235"/>
                  <a:gd name="T98" fmla="*/ 10 w 144"/>
                  <a:gd name="T99" fmla="*/ 164 h 235"/>
                  <a:gd name="T100" fmla="*/ 10 w 144"/>
                  <a:gd name="T101" fmla="*/ 172 h 235"/>
                  <a:gd name="T102" fmla="*/ 8 w 144"/>
                  <a:gd name="T103" fmla="*/ 177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4" h="235">
                    <a:moveTo>
                      <a:pt x="3" y="176"/>
                    </a:moveTo>
                    <a:cubicBezTo>
                      <a:pt x="3" y="176"/>
                      <a:pt x="3" y="176"/>
                      <a:pt x="3" y="176"/>
                    </a:cubicBezTo>
                    <a:cubicBezTo>
                      <a:pt x="3" y="177"/>
                      <a:pt x="2" y="176"/>
                      <a:pt x="1" y="177"/>
                    </a:cubicBezTo>
                    <a:cubicBezTo>
                      <a:pt x="0" y="178"/>
                      <a:pt x="2" y="180"/>
                      <a:pt x="2" y="182"/>
                    </a:cubicBezTo>
                    <a:cubicBezTo>
                      <a:pt x="3" y="184"/>
                      <a:pt x="3" y="186"/>
                      <a:pt x="3" y="187"/>
                    </a:cubicBezTo>
                    <a:cubicBezTo>
                      <a:pt x="3" y="189"/>
                      <a:pt x="4" y="188"/>
                      <a:pt x="5" y="188"/>
                    </a:cubicBezTo>
                    <a:cubicBezTo>
                      <a:pt x="5" y="188"/>
                      <a:pt x="5" y="186"/>
                      <a:pt x="5" y="186"/>
                    </a:cubicBezTo>
                    <a:cubicBezTo>
                      <a:pt x="5" y="185"/>
                      <a:pt x="7" y="185"/>
                      <a:pt x="8" y="186"/>
                    </a:cubicBezTo>
                    <a:cubicBezTo>
                      <a:pt x="9" y="186"/>
                      <a:pt x="7" y="187"/>
                      <a:pt x="7" y="188"/>
                    </a:cubicBezTo>
                    <a:cubicBezTo>
                      <a:pt x="6" y="189"/>
                      <a:pt x="9" y="188"/>
                      <a:pt x="10" y="188"/>
                    </a:cubicBezTo>
                    <a:cubicBezTo>
                      <a:pt x="10" y="188"/>
                      <a:pt x="9" y="191"/>
                      <a:pt x="9" y="192"/>
                    </a:cubicBezTo>
                    <a:cubicBezTo>
                      <a:pt x="8" y="193"/>
                      <a:pt x="6" y="192"/>
                      <a:pt x="6" y="193"/>
                    </a:cubicBezTo>
                    <a:cubicBezTo>
                      <a:pt x="6" y="193"/>
                      <a:pt x="7" y="193"/>
                      <a:pt x="7" y="193"/>
                    </a:cubicBezTo>
                    <a:cubicBezTo>
                      <a:pt x="8" y="194"/>
                      <a:pt x="9" y="194"/>
                      <a:pt x="8" y="195"/>
                    </a:cubicBezTo>
                    <a:cubicBezTo>
                      <a:pt x="7" y="196"/>
                      <a:pt x="8" y="195"/>
                      <a:pt x="9" y="196"/>
                    </a:cubicBezTo>
                    <a:cubicBezTo>
                      <a:pt x="11" y="197"/>
                      <a:pt x="9" y="196"/>
                      <a:pt x="8" y="198"/>
                    </a:cubicBezTo>
                    <a:cubicBezTo>
                      <a:pt x="8" y="199"/>
                      <a:pt x="9" y="198"/>
                      <a:pt x="10" y="200"/>
                    </a:cubicBezTo>
                    <a:cubicBezTo>
                      <a:pt x="11" y="201"/>
                      <a:pt x="10" y="200"/>
                      <a:pt x="10" y="202"/>
                    </a:cubicBezTo>
                    <a:cubicBezTo>
                      <a:pt x="10" y="204"/>
                      <a:pt x="11" y="204"/>
                      <a:pt x="13" y="207"/>
                    </a:cubicBezTo>
                    <a:cubicBezTo>
                      <a:pt x="14" y="209"/>
                      <a:pt x="17" y="212"/>
                      <a:pt x="19" y="214"/>
                    </a:cubicBezTo>
                    <a:cubicBezTo>
                      <a:pt x="20" y="216"/>
                      <a:pt x="20" y="214"/>
                      <a:pt x="21" y="215"/>
                    </a:cubicBezTo>
                    <a:cubicBezTo>
                      <a:pt x="21" y="215"/>
                      <a:pt x="22" y="216"/>
                      <a:pt x="21" y="217"/>
                    </a:cubicBezTo>
                    <a:cubicBezTo>
                      <a:pt x="21" y="218"/>
                      <a:pt x="20" y="218"/>
                      <a:pt x="19" y="219"/>
                    </a:cubicBezTo>
                    <a:cubicBezTo>
                      <a:pt x="18" y="220"/>
                      <a:pt x="20" y="221"/>
                      <a:pt x="19" y="221"/>
                    </a:cubicBezTo>
                    <a:cubicBezTo>
                      <a:pt x="19" y="222"/>
                      <a:pt x="18" y="222"/>
                      <a:pt x="17" y="222"/>
                    </a:cubicBezTo>
                    <a:cubicBezTo>
                      <a:pt x="17" y="223"/>
                      <a:pt x="19" y="225"/>
                      <a:pt x="20" y="226"/>
                    </a:cubicBezTo>
                    <a:cubicBezTo>
                      <a:pt x="21" y="226"/>
                      <a:pt x="22" y="229"/>
                      <a:pt x="22" y="230"/>
                    </a:cubicBezTo>
                    <a:cubicBezTo>
                      <a:pt x="23" y="231"/>
                      <a:pt x="22" y="232"/>
                      <a:pt x="22" y="234"/>
                    </a:cubicBezTo>
                    <a:cubicBezTo>
                      <a:pt x="22" y="235"/>
                      <a:pt x="26" y="233"/>
                      <a:pt x="28" y="233"/>
                    </a:cubicBezTo>
                    <a:cubicBezTo>
                      <a:pt x="30" y="233"/>
                      <a:pt x="33" y="233"/>
                      <a:pt x="34" y="233"/>
                    </a:cubicBezTo>
                    <a:cubicBezTo>
                      <a:pt x="36" y="233"/>
                      <a:pt x="36" y="232"/>
                      <a:pt x="36" y="232"/>
                    </a:cubicBezTo>
                    <a:cubicBezTo>
                      <a:pt x="37" y="231"/>
                      <a:pt x="35" y="228"/>
                      <a:pt x="35" y="227"/>
                    </a:cubicBezTo>
                    <a:cubicBezTo>
                      <a:pt x="35" y="226"/>
                      <a:pt x="36" y="225"/>
                      <a:pt x="38" y="223"/>
                    </a:cubicBezTo>
                    <a:cubicBezTo>
                      <a:pt x="40" y="222"/>
                      <a:pt x="41" y="223"/>
                      <a:pt x="44" y="223"/>
                    </a:cubicBezTo>
                    <a:cubicBezTo>
                      <a:pt x="47" y="222"/>
                      <a:pt x="49" y="221"/>
                      <a:pt x="50" y="221"/>
                    </a:cubicBezTo>
                    <a:cubicBezTo>
                      <a:pt x="51" y="221"/>
                      <a:pt x="52" y="223"/>
                      <a:pt x="53" y="223"/>
                    </a:cubicBezTo>
                    <a:cubicBezTo>
                      <a:pt x="54" y="222"/>
                      <a:pt x="56" y="218"/>
                      <a:pt x="56" y="216"/>
                    </a:cubicBezTo>
                    <a:cubicBezTo>
                      <a:pt x="56" y="215"/>
                      <a:pt x="59" y="213"/>
                      <a:pt x="59" y="212"/>
                    </a:cubicBezTo>
                    <a:cubicBezTo>
                      <a:pt x="60" y="211"/>
                      <a:pt x="59" y="209"/>
                      <a:pt x="59" y="209"/>
                    </a:cubicBezTo>
                    <a:cubicBezTo>
                      <a:pt x="58" y="208"/>
                      <a:pt x="60" y="208"/>
                      <a:pt x="61" y="208"/>
                    </a:cubicBezTo>
                    <a:cubicBezTo>
                      <a:pt x="61" y="208"/>
                      <a:pt x="59" y="204"/>
                      <a:pt x="60" y="204"/>
                    </a:cubicBezTo>
                    <a:cubicBezTo>
                      <a:pt x="60" y="203"/>
                      <a:pt x="62" y="202"/>
                      <a:pt x="62" y="201"/>
                    </a:cubicBezTo>
                    <a:cubicBezTo>
                      <a:pt x="62" y="201"/>
                      <a:pt x="60" y="200"/>
                      <a:pt x="61" y="200"/>
                    </a:cubicBezTo>
                    <a:cubicBezTo>
                      <a:pt x="61" y="199"/>
                      <a:pt x="60" y="199"/>
                      <a:pt x="60" y="198"/>
                    </a:cubicBezTo>
                    <a:cubicBezTo>
                      <a:pt x="60" y="198"/>
                      <a:pt x="61" y="198"/>
                      <a:pt x="62" y="197"/>
                    </a:cubicBezTo>
                    <a:cubicBezTo>
                      <a:pt x="62" y="196"/>
                      <a:pt x="60" y="196"/>
                      <a:pt x="60" y="196"/>
                    </a:cubicBezTo>
                    <a:cubicBezTo>
                      <a:pt x="59" y="196"/>
                      <a:pt x="60" y="195"/>
                      <a:pt x="60" y="194"/>
                    </a:cubicBezTo>
                    <a:cubicBezTo>
                      <a:pt x="61" y="194"/>
                      <a:pt x="62" y="194"/>
                      <a:pt x="62" y="193"/>
                    </a:cubicBezTo>
                    <a:cubicBezTo>
                      <a:pt x="62" y="192"/>
                      <a:pt x="62" y="192"/>
                      <a:pt x="63" y="191"/>
                    </a:cubicBezTo>
                    <a:cubicBezTo>
                      <a:pt x="64" y="190"/>
                      <a:pt x="63" y="189"/>
                      <a:pt x="63" y="188"/>
                    </a:cubicBezTo>
                    <a:cubicBezTo>
                      <a:pt x="62" y="188"/>
                      <a:pt x="60" y="187"/>
                      <a:pt x="60" y="186"/>
                    </a:cubicBezTo>
                    <a:cubicBezTo>
                      <a:pt x="60" y="185"/>
                      <a:pt x="64" y="186"/>
                      <a:pt x="64" y="185"/>
                    </a:cubicBezTo>
                    <a:cubicBezTo>
                      <a:pt x="64" y="185"/>
                      <a:pt x="62" y="184"/>
                      <a:pt x="60" y="184"/>
                    </a:cubicBezTo>
                    <a:cubicBezTo>
                      <a:pt x="58" y="184"/>
                      <a:pt x="58" y="183"/>
                      <a:pt x="56" y="183"/>
                    </a:cubicBezTo>
                    <a:cubicBezTo>
                      <a:pt x="55" y="182"/>
                      <a:pt x="62" y="182"/>
                      <a:pt x="64" y="182"/>
                    </a:cubicBezTo>
                    <a:cubicBezTo>
                      <a:pt x="66" y="182"/>
                      <a:pt x="69" y="181"/>
                      <a:pt x="70" y="181"/>
                    </a:cubicBezTo>
                    <a:cubicBezTo>
                      <a:pt x="72" y="180"/>
                      <a:pt x="71" y="178"/>
                      <a:pt x="71" y="177"/>
                    </a:cubicBezTo>
                    <a:cubicBezTo>
                      <a:pt x="72" y="177"/>
                      <a:pt x="73" y="177"/>
                      <a:pt x="74" y="177"/>
                    </a:cubicBezTo>
                    <a:cubicBezTo>
                      <a:pt x="75" y="177"/>
                      <a:pt x="74" y="175"/>
                      <a:pt x="74" y="174"/>
                    </a:cubicBezTo>
                    <a:cubicBezTo>
                      <a:pt x="75" y="173"/>
                      <a:pt x="75" y="178"/>
                      <a:pt x="76" y="179"/>
                    </a:cubicBezTo>
                    <a:cubicBezTo>
                      <a:pt x="76" y="179"/>
                      <a:pt x="76" y="178"/>
                      <a:pt x="77" y="177"/>
                    </a:cubicBezTo>
                    <a:cubicBezTo>
                      <a:pt x="78" y="177"/>
                      <a:pt x="80" y="175"/>
                      <a:pt x="81" y="175"/>
                    </a:cubicBezTo>
                    <a:cubicBezTo>
                      <a:pt x="82" y="175"/>
                      <a:pt x="82" y="174"/>
                      <a:pt x="81" y="173"/>
                    </a:cubicBezTo>
                    <a:cubicBezTo>
                      <a:pt x="81" y="172"/>
                      <a:pt x="80" y="172"/>
                      <a:pt x="79" y="172"/>
                    </a:cubicBezTo>
                    <a:cubicBezTo>
                      <a:pt x="77" y="172"/>
                      <a:pt x="77" y="170"/>
                      <a:pt x="77" y="170"/>
                    </a:cubicBezTo>
                    <a:cubicBezTo>
                      <a:pt x="77" y="169"/>
                      <a:pt x="77" y="169"/>
                      <a:pt x="79" y="169"/>
                    </a:cubicBezTo>
                    <a:cubicBezTo>
                      <a:pt x="81" y="169"/>
                      <a:pt x="88" y="165"/>
                      <a:pt x="89" y="165"/>
                    </a:cubicBezTo>
                    <a:cubicBezTo>
                      <a:pt x="90" y="164"/>
                      <a:pt x="87" y="161"/>
                      <a:pt x="86" y="160"/>
                    </a:cubicBezTo>
                    <a:cubicBezTo>
                      <a:pt x="85" y="158"/>
                      <a:pt x="85" y="159"/>
                      <a:pt x="83" y="159"/>
                    </a:cubicBezTo>
                    <a:cubicBezTo>
                      <a:pt x="81" y="159"/>
                      <a:pt x="83" y="158"/>
                      <a:pt x="83" y="156"/>
                    </a:cubicBezTo>
                    <a:cubicBezTo>
                      <a:pt x="83" y="155"/>
                      <a:pt x="78" y="152"/>
                      <a:pt x="77" y="152"/>
                    </a:cubicBezTo>
                    <a:cubicBezTo>
                      <a:pt x="76" y="151"/>
                      <a:pt x="75" y="152"/>
                      <a:pt x="74" y="153"/>
                    </a:cubicBezTo>
                    <a:cubicBezTo>
                      <a:pt x="72" y="153"/>
                      <a:pt x="71" y="151"/>
                      <a:pt x="70" y="150"/>
                    </a:cubicBezTo>
                    <a:cubicBezTo>
                      <a:pt x="69" y="149"/>
                      <a:pt x="68" y="150"/>
                      <a:pt x="67" y="149"/>
                    </a:cubicBezTo>
                    <a:cubicBezTo>
                      <a:pt x="65" y="148"/>
                      <a:pt x="69" y="148"/>
                      <a:pt x="69" y="147"/>
                    </a:cubicBezTo>
                    <a:cubicBezTo>
                      <a:pt x="70" y="147"/>
                      <a:pt x="67" y="146"/>
                      <a:pt x="67" y="145"/>
                    </a:cubicBezTo>
                    <a:cubicBezTo>
                      <a:pt x="66" y="143"/>
                      <a:pt x="66" y="142"/>
                      <a:pt x="66" y="141"/>
                    </a:cubicBezTo>
                    <a:cubicBezTo>
                      <a:pt x="66" y="140"/>
                      <a:pt x="68" y="139"/>
                      <a:pt x="68" y="139"/>
                    </a:cubicBezTo>
                    <a:cubicBezTo>
                      <a:pt x="69" y="138"/>
                      <a:pt x="68" y="138"/>
                      <a:pt x="67" y="138"/>
                    </a:cubicBezTo>
                    <a:cubicBezTo>
                      <a:pt x="67" y="137"/>
                      <a:pt x="66" y="136"/>
                      <a:pt x="67" y="134"/>
                    </a:cubicBezTo>
                    <a:cubicBezTo>
                      <a:pt x="67" y="133"/>
                      <a:pt x="66" y="133"/>
                      <a:pt x="66" y="132"/>
                    </a:cubicBezTo>
                    <a:cubicBezTo>
                      <a:pt x="67" y="131"/>
                      <a:pt x="70" y="133"/>
                      <a:pt x="70" y="133"/>
                    </a:cubicBezTo>
                    <a:cubicBezTo>
                      <a:pt x="71" y="133"/>
                      <a:pt x="70" y="131"/>
                      <a:pt x="70" y="130"/>
                    </a:cubicBezTo>
                    <a:cubicBezTo>
                      <a:pt x="69" y="129"/>
                      <a:pt x="70" y="127"/>
                      <a:pt x="71" y="125"/>
                    </a:cubicBezTo>
                    <a:cubicBezTo>
                      <a:pt x="72" y="123"/>
                      <a:pt x="69" y="121"/>
                      <a:pt x="69" y="119"/>
                    </a:cubicBezTo>
                    <a:cubicBezTo>
                      <a:pt x="69" y="117"/>
                      <a:pt x="71" y="119"/>
                      <a:pt x="73" y="119"/>
                    </a:cubicBezTo>
                    <a:cubicBezTo>
                      <a:pt x="74" y="119"/>
                      <a:pt x="74" y="118"/>
                      <a:pt x="75" y="116"/>
                    </a:cubicBezTo>
                    <a:cubicBezTo>
                      <a:pt x="76" y="115"/>
                      <a:pt x="76" y="114"/>
                      <a:pt x="75" y="113"/>
                    </a:cubicBezTo>
                    <a:cubicBezTo>
                      <a:pt x="75" y="112"/>
                      <a:pt x="74" y="111"/>
                      <a:pt x="73" y="111"/>
                    </a:cubicBezTo>
                    <a:cubicBezTo>
                      <a:pt x="72" y="110"/>
                      <a:pt x="73" y="109"/>
                      <a:pt x="74" y="108"/>
                    </a:cubicBezTo>
                    <a:cubicBezTo>
                      <a:pt x="74" y="108"/>
                      <a:pt x="76" y="112"/>
                      <a:pt x="77" y="112"/>
                    </a:cubicBezTo>
                    <a:cubicBezTo>
                      <a:pt x="77" y="112"/>
                      <a:pt x="77" y="113"/>
                      <a:pt x="78" y="114"/>
                    </a:cubicBezTo>
                    <a:cubicBezTo>
                      <a:pt x="79" y="115"/>
                      <a:pt x="79" y="112"/>
                      <a:pt x="79" y="111"/>
                    </a:cubicBezTo>
                    <a:cubicBezTo>
                      <a:pt x="80" y="111"/>
                      <a:pt x="80" y="110"/>
                      <a:pt x="80" y="109"/>
                    </a:cubicBezTo>
                    <a:cubicBezTo>
                      <a:pt x="80" y="109"/>
                      <a:pt x="85" y="108"/>
                      <a:pt x="88" y="107"/>
                    </a:cubicBezTo>
                    <a:cubicBezTo>
                      <a:pt x="91" y="105"/>
                      <a:pt x="89" y="105"/>
                      <a:pt x="90" y="103"/>
                    </a:cubicBezTo>
                    <a:cubicBezTo>
                      <a:pt x="91" y="102"/>
                      <a:pt x="92" y="103"/>
                      <a:pt x="93" y="103"/>
                    </a:cubicBezTo>
                    <a:cubicBezTo>
                      <a:pt x="93" y="102"/>
                      <a:pt x="92" y="101"/>
                      <a:pt x="93" y="101"/>
                    </a:cubicBezTo>
                    <a:cubicBezTo>
                      <a:pt x="93" y="100"/>
                      <a:pt x="94" y="102"/>
                      <a:pt x="96" y="102"/>
                    </a:cubicBezTo>
                    <a:cubicBezTo>
                      <a:pt x="97" y="103"/>
                      <a:pt x="97" y="102"/>
                      <a:pt x="98" y="100"/>
                    </a:cubicBezTo>
                    <a:cubicBezTo>
                      <a:pt x="98" y="99"/>
                      <a:pt x="100" y="98"/>
                      <a:pt x="103" y="97"/>
                    </a:cubicBezTo>
                    <a:cubicBezTo>
                      <a:pt x="107" y="97"/>
                      <a:pt x="106" y="96"/>
                      <a:pt x="108" y="94"/>
                    </a:cubicBezTo>
                    <a:cubicBezTo>
                      <a:pt x="111" y="91"/>
                      <a:pt x="112" y="88"/>
                      <a:pt x="113" y="87"/>
                    </a:cubicBezTo>
                    <a:cubicBezTo>
                      <a:pt x="114" y="86"/>
                      <a:pt x="116" y="85"/>
                      <a:pt x="116" y="85"/>
                    </a:cubicBezTo>
                    <a:cubicBezTo>
                      <a:pt x="116" y="84"/>
                      <a:pt x="115" y="84"/>
                      <a:pt x="114" y="83"/>
                    </a:cubicBezTo>
                    <a:cubicBezTo>
                      <a:pt x="114" y="82"/>
                      <a:pt x="116" y="83"/>
                      <a:pt x="116" y="83"/>
                    </a:cubicBezTo>
                    <a:cubicBezTo>
                      <a:pt x="116" y="82"/>
                      <a:pt x="115" y="82"/>
                      <a:pt x="114" y="81"/>
                    </a:cubicBezTo>
                    <a:cubicBezTo>
                      <a:pt x="113" y="81"/>
                      <a:pt x="112" y="81"/>
                      <a:pt x="111" y="80"/>
                    </a:cubicBezTo>
                    <a:cubicBezTo>
                      <a:pt x="111" y="79"/>
                      <a:pt x="113" y="79"/>
                      <a:pt x="113" y="79"/>
                    </a:cubicBezTo>
                    <a:cubicBezTo>
                      <a:pt x="113" y="78"/>
                      <a:pt x="111" y="78"/>
                      <a:pt x="110" y="78"/>
                    </a:cubicBezTo>
                    <a:cubicBezTo>
                      <a:pt x="109" y="77"/>
                      <a:pt x="110" y="77"/>
                      <a:pt x="112" y="76"/>
                    </a:cubicBezTo>
                    <a:cubicBezTo>
                      <a:pt x="113" y="75"/>
                      <a:pt x="115" y="74"/>
                      <a:pt x="116" y="73"/>
                    </a:cubicBezTo>
                    <a:cubicBezTo>
                      <a:pt x="117" y="72"/>
                      <a:pt x="116" y="72"/>
                      <a:pt x="116" y="71"/>
                    </a:cubicBezTo>
                    <a:cubicBezTo>
                      <a:pt x="116" y="70"/>
                      <a:pt x="117" y="70"/>
                      <a:pt x="117" y="69"/>
                    </a:cubicBezTo>
                    <a:cubicBezTo>
                      <a:pt x="118" y="68"/>
                      <a:pt x="116" y="69"/>
                      <a:pt x="115" y="68"/>
                    </a:cubicBezTo>
                    <a:cubicBezTo>
                      <a:pt x="115" y="67"/>
                      <a:pt x="118" y="66"/>
                      <a:pt x="119" y="65"/>
                    </a:cubicBezTo>
                    <a:cubicBezTo>
                      <a:pt x="121" y="64"/>
                      <a:pt x="123" y="65"/>
                      <a:pt x="124" y="65"/>
                    </a:cubicBezTo>
                    <a:cubicBezTo>
                      <a:pt x="125" y="65"/>
                      <a:pt x="125" y="64"/>
                      <a:pt x="125" y="64"/>
                    </a:cubicBezTo>
                    <a:cubicBezTo>
                      <a:pt x="125" y="63"/>
                      <a:pt x="125" y="63"/>
                      <a:pt x="124" y="62"/>
                    </a:cubicBezTo>
                    <a:cubicBezTo>
                      <a:pt x="124" y="62"/>
                      <a:pt x="125" y="60"/>
                      <a:pt x="126" y="59"/>
                    </a:cubicBezTo>
                    <a:cubicBezTo>
                      <a:pt x="126" y="59"/>
                      <a:pt x="127" y="60"/>
                      <a:pt x="128" y="61"/>
                    </a:cubicBezTo>
                    <a:cubicBezTo>
                      <a:pt x="129" y="61"/>
                      <a:pt x="129" y="59"/>
                      <a:pt x="129" y="59"/>
                    </a:cubicBezTo>
                    <a:cubicBezTo>
                      <a:pt x="129" y="58"/>
                      <a:pt x="131" y="61"/>
                      <a:pt x="132" y="61"/>
                    </a:cubicBezTo>
                    <a:cubicBezTo>
                      <a:pt x="134" y="62"/>
                      <a:pt x="133" y="60"/>
                      <a:pt x="134" y="59"/>
                    </a:cubicBezTo>
                    <a:cubicBezTo>
                      <a:pt x="134" y="59"/>
                      <a:pt x="138" y="59"/>
                      <a:pt x="140" y="60"/>
                    </a:cubicBezTo>
                    <a:cubicBezTo>
                      <a:pt x="141" y="60"/>
                      <a:pt x="143" y="60"/>
                      <a:pt x="144" y="60"/>
                    </a:cubicBezTo>
                    <a:cubicBezTo>
                      <a:pt x="144" y="59"/>
                      <a:pt x="144" y="58"/>
                      <a:pt x="144" y="57"/>
                    </a:cubicBezTo>
                    <a:cubicBezTo>
                      <a:pt x="143" y="56"/>
                      <a:pt x="143" y="56"/>
                      <a:pt x="143" y="56"/>
                    </a:cubicBezTo>
                    <a:cubicBezTo>
                      <a:pt x="143" y="56"/>
                      <a:pt x="143" y="56"/>
                      <a:pt x="143" y="56"/>
                    </a:cubicBezTo>
                    <a:cubicBezTo>
                      <a:pt x="143" y="55"/>
                      <a:pt x="142" y="54"/>
                      <a:pt x="141" y="53"/>
                    </a:cubicBezTo>
                    <a:cubicBezTo>
                      <a:pt x="141" y="53"/>
                      <a:pt x="141" y="53"/>
                      <a:pt x="141" y="53"/>
                    </a:cubicBezTo>
                    <a:cubicBezTo>
                      <a:pt x="141" y="53"/>
                      <a:pt x="140" y="53"/>
                      <a:pt x="140" y="53"/>
                    </a:cubicBezTo>
                    <a:cubicBezTo>
                      <a:pt x="139" y="53"/>
                      <a:pt x="139" y="53"/>
                      <a:pt x="139" y="51"/>
                    </a:cubicBezTo>
                    <a:cubicBezTo>
                      <a:pt x="140" y="49"/>
                      <a:pt x="140" y="47"/>
                      <a:pt x="141" y="46"/>
                    </a:cubicBezTo>
                    <a:cubicBezTo>
                      <a:pt x="142" y="44"/>
                      <a:pt x="142" y="43"/>
                      <a:pt x="142" y="42"/>
                    </a:cubicBezTo>
                    <a:cubicBezTo>
                      <a:pt x="142" y="41"/>
                      <a:pt x="141" y="41"/>
                      <a:pt x="140" y="40"/>
                    </a:cubicBezTo>
                    <a:cubicBezTo>
                      <a:pt x="139" y="38"/>
                      <a:pt x="137" y="37"/>
                      <a:pt x="138" y="36"/>
                    </a:cubicBezTo>
                    <a:cubicBezTo>
                      <a:pt x="138" y="34"/>
                      <a:pt x="139" y="33"/>
                      <a:pt x="140" y="32"/>
                    </a:cubicBezTo>
                    <a:cubicBezTo>
                      <a:pt x="140" y="32"/>
                      <a:pt x="140" y="32"/>
                      <a:pt x="140" y="32"/>
                    </a:cubicBezTo>
                    <a:cubicBezTo>
                      <a:pt x="140" y="32"/>
                      <a:pt x="140" y="31"/>
                      <a:pt x="139" y="31"/>
                    </a:cubicBezTo>
                    <a:cubicBezTo>
                      <a:pt x="139" y="31"/>
                      <a:pt x="139" y="30"/>
                      <a:pt x="138" y="30"/>
                    </a:cubicBezTo>
                    <a:cubicBezTo>
                      <a:pt x="138" y="30"/>
                      <a:pt x="138" y="30"/>
                      <a:pt x="137" y="30"/>
                    </a:cubicBezTo>
                    <a:cubicBezTo>
                      <a:pt x="137" y="30"/>
                      <a:pt x="137" y="30"/>
                      <a:pt x="137" y="30"/>
                    </a:cubicBezTo>
                    <a:cubicBezTo>
                      <a:pt x="137" y="30"/>
                      <a:pt x="137" y="30"/>
                      <a:pt x="137" y="30"/>
                    </a:cubicBezTo>
                    <a:cubicBezTo>
                      <a:pt x="136" y="30"/>
                      <a:pt x="136" y="30"/>
                      <a:pt x="136" y="29"/>
                    </a:cubicBezTo>
                    <a:cubicBezTo>
                      <a:pt x="136" y="29"/>
                      <a:pt x="136" y="28"/>
                      <a:pt x="137" y="27"/>
                    </a:cubicBezTo>
                    <a:cubicBezTo>
                      <a:pt x="137" y="27"/>
                      <a:pt x="137" y="27"/>
                      <a:pt x="137" y="26"/>
                    </a:cubicBezTo>
                    <a:cubicBezTo>
                      <a:pt x="137" y="26"/>
                      <a:pt x="137" y="26"/>
                      <a:pt x="137" y="25"/>
                    </a:cubicBezTo>
                    <a:cubicBezTo>
                      <a:pt x="137" y="24"/>
                      <a:pt x="137" y="22"/>
                      <a:pt x="137" y="22"/>
                    </a:cubicBezTo>
                    <a:cubicBezTo>
                      <a:pt x="137" y="21"/>
                      <a:pt x="138" y="21"/>
                      <a:pt x="138" y="21"/>
                    </a:cubicBezTo>
                    <a:cubicBezTo>
                      <a:pt x="138" y="21"/>
                      <a:pt x="139" y="21"/>
                      <a:pt x="139" y="20"/>
                    </a:cubicBezTo>
                    <a:cubicBezTo>
                      <a:pt x="139" y="20"/>
                      <a:pt x="140" y="20"/>
                      <a:pt x="140" y="20"/>
                    </a:cubicBezTo>
                    <a:cubicBezTo>
                      <a:pt x="139" y="19"/>
                      <a:pt x="138" y="19"/>
                      <a:pt x="138" y="18"/>
                    </a:cubicBezTo>
                    <a:cubicBezTo>
                      <a:pt x="137" y="17"/>
                      <a:pt x="136" y="17"/>
                      <a:pt x="135" y="16"/>
                    </a:cubicBezTo>
                    <a:cubicBezTo>
                      <a:pt x="135" y="16"/>
                      <a:pt x="135" y="16"/>
                      <a:pt x="135" y="16"/>
                    </a:cubicBezTo>
                    <a:cubicBezTo>
                      <a:pt x="135" y="16"/>
                      <a:pt x="133" y="15"/>
                      <a:pt x="130" y="14"/>
                    </a:cubicBezTo>
                    <a:cubicBezTo>
                      <a:pt x="127" y="12"/>
                      <a:pt x="123" y="10"/>
                      <a:pt x="120" y="9"/>
                    </a:cubicBezTo>
                    <a:cubicBezTo>
                      <a:pt x="118" y="8"/>
                      <a:pt x="118" y="8"/>
                      <a:pt x="118" y="8"/>
                    </a:cubicBezTo>
                    <a:cubicBezTo>
                      <a:pt x="115" y="6"/>
                      <a:pt x="110" y="4"/>
                      <a:pt x="110" y="3"/>
                    </a:cubicBezTo>
                    <a:cubicBezTo>
                      <a:pt x="109" y="3"/>
                      <a:pt x="108" y="1"/>
                      <a:pt x="107" y="0"/>
                    </a:cubicBezTo>
                    <a:cubicBezTo>
                      <a:pt x="107" y="0"/>
                      <a:pt x="107" y="0"/>
                      <a:pt x="107" y="0"/>
                    </a:cubicBezTo>
                    <a:cubicBezTo>
                      <a:pt x="107" y="0"/>
                      <a:pt x="106" y="0"/>
                      <a:pt x="104" y="0"/>
                    </a:cubicBezTo>
                    <a:cubicBezTo>
                      <a:pt x="103" y="0"/>
                      <a:pt x="102" y="0"/>
                      <a:pt x="101" y="0"/>
                    </a:cubicBezTo>
                    <a:cubicBezTo>
                      <a:pt x="101" y="0"/>
                      <a:pt x="102" y="2"/>
                      <a:pt x="102" y="3"/>
                    </a:cubicBezTo>
                    <a:cubicBezTo>
                      <a:pt x="102" y="3"/>
                      <a:pt x="102" y="4"/>
                      <a:pt x="102" y="4"/>
                    </a:cubicBezTo>
                    <a:cubicBezTo>
                      <a:pt x="102" y="5"/>
                      <a:pt x="101" y="6"/>
                      <a:pt x="101" y="7"/>
                    </a:cubicBezTo>
                    <a:cubicBezTo>
                      <a:pt x="100" y="8"/>
                      <a:pt x="100" y="8"/>
                      <a:pt x="100" y="9"/>
                    </a:cubicBezTo>
                    <a:cubicBezTo>
                      <a:pt x="100" y="9"/>
                      <a:pt x="100" y="10"/>
                      <a:pt x="100" y="10"/>
                    </a:cubicBezTo>
                    <a:cubicBezTo>
                      <a:pt x="100" y="10"/>
                      <a:pt x="100" y="10"/>
                      <a:pt x="100" y="11"/>
                    </a:cubicBezTo>
                    <a:cubicBezTo>
                      <a:pt x="100" y="12"/>
                      <a:pt x="100" y="12"/>
                      <a:pt x="99" y="12"/>
                    </a:cubicBezTo>
                    <a:cubicBezTo>
                      <a:pt x="99" y="13"/>
                      <a:pt x="99" y="13"/>
                      <a:pt x="98" y="13"/>
                    </a:cubicBezTo>
                    <a:cubicBezTo>
                      <a:pt x="98" y="13"/>
                      <a:pt x="95" y="13"/>
                      <a:pt x="91" y="12"/>
                    </a:cubicBezTo>
                    <a:cubicBezTo>
                      <a:pt x="86" y="11"/>
                      <a:pt x="80" y="10"/>
                      <a:pt x="79" y="10"/>
                    </a:cubicBezTo>
                    <a:cubicBezTo>
                      <a:pt x="79" y="10"/>
                      <a:pt x="79" y="12"/>
                      <a:pt x="79" y="13"/>
                    </a:cubicBezTo>
                    <a:cubicBezTo>
                      <a:pt x="79" y="14"/>
                      <a:pt x="79" y="15"/>
                      <a:pt x="79" y="16"/>
                    </a:cubicBezTo>
                    <a:cubicBezTo>
                      <a:pt x="78" y="17"/>
                      <a:pt x="78" y="17"/>
                      <a:pt x="78" y="18"/>
                    </a:cubicBezTo>
                    <a:cubicBezTo>
                      <a:pt x="77" y="19"/>
                      <a:pt x="77" y="19"/>
                      <a:pt x="76" y="20"/>
                    </a:cubicBezTo>
                    <a:cubicBezTo>
                      <a:pt x="76" y="20"/>
                      <a:pt x="72" y="19"/>
                      <a:pt x="70" y="19"/>
                    </a:cubicBezTo>
                    <a:cubicBezTo>
                      <a:pt x="69" y="19"/>
                      <a:pt x="69" y="18"/>
                      <a:pt x="69" y="18"/>
                    </a:cubicBezTo>
                    <a:cubicBezTo>
                      <a:pt x="69" y="18"/>
                      <a:pt x="68" y="19"/>
                      <a:pt x="68" y="19"/>
                    </a:cubicBezTo>
                    <a:cubicBezTo>
                      <a:pt x="68" y="19"/>
                      <a:pt x="67" y="19"/>
                      <a:pt x="67" y="20"/>
                    </a:cubicBezTo>
                    <a:cubicBezTo>
                      <a:pt x="67" y="20"/>
                      <a:pt x="67" y="20"/>
                      <a:pt x="66" y="20"/>
                    </a:cubicBezTo>
                    <a:cubicBezTo>
                      <a:pt x="65" y="21"/>
                      <a:pt x="64" y="22"/>
                      <a:pt x="64" y="22"/>
                    </a:cubicBezTo>
                    <a:cubicBezTo>
                      <a:pt x="63" y="22"/>
                      <a:pt x="63" y="23"/>
                      <a:pt x="63" y="24"/>
                    </a:cubicBezTo>
                    <a:cubicBezTo>
                      <a:pt x="62" y="26"/>
                      <a:pt x="61" y="28"/>
                      <a:pt x="60" y="29"/>
                    </a:cubicBezTo>
                    <a:cubicBezTo>
                      <a:pt x="60" y="29"/>
                      <a:pt x="59" y="29"/>
                      <a:pt x="59" y="29"/>
                    </a:cubicBezTo>
                    <a:cubicBezTo>
                      <a:pt x="58" y="29"/>
                      <a:pt x="58" y="29"/>
                      <a:pt x="58" y="29"/>
                    </a:cubicBezTo>
                    <a:cubicBezTo>
                      <a:pt x="57" y="30"/>
                      <a:pt x="58" y="31"/>
                      <a:pt x="59" y="32"/>
                    </a:cubicBezTo>
                    <a:cubicBezTo>
                      <a:pt x="59" y="32"/>
                      <a:pt x="59" y="32"/>
                      <a:pt x="59" y="32"/>
                    </a:cubicBezTo>
                    <a:cubicBezTo>
                      <a:pt x="59" y="33"/>
                      <a:pt x="60" y="34"/>
                      <a:pt x="60" y="34"/>
                    </a:cubicBezTo>
                    <a:cubicBezTo>
                      <a:pt x="60" y="34"/>
                      <a:pt x="59" y="35"/>
                      <a:pt x="59" y="37"/>
                    </a:cubicBezTo>
                    <a:cubicBezTo>
                      <a:pt x="59" y="37"/>
                      <a:pt x="59" y="37"/>
                      <a:pt x="59" y="37"/>
                    </a:cubicBezTo>
                    <a:cubicBezTo>
                      <a:pt x="59" y="38"/>
                      <a:pt x="58" y="39"/>
                      <a:pt x="58" y="39"/>
                    </a:cubicBezTo>
                    <a:cubicBezTo>
                      <a:pt x="58" y="40"/>
                      <a:pt x="55" y="42"/>
                      <a:pt x="53" y="44"/>
                    </a:cubicBezTo>
                    <a:cubicBezTo>
                      <a:pt x="51" y="45"/>
                      <a:pt x="49" y="47"/>
                      <a:pt x="49" y="47"/>
                    </a:cubicBezTo>
                    <a:cubicBezTo>
                      <a:pt x="49" y="47"/>
                      <a:pt x="49" y="48"/>
                      <a:pt x="49" y="48"/>
                    </a:cubicBezTo>
                    <a:cubicBezTo>
                      <a:pt x="50" y="49"/>
                      <a:pt x="50" y="50"/>
                      <a:pt x="50" y="50"/>
                    </a:cubicBezTo>
                    <a:cubicBezTo>
                      <a:pt x="49" y="51"/>
                      <a:pt x="47" y="52"/>
                      <a:pt x="45" y="53"/>
                    </a:cubicBezTo>
                    <a:cubicBezTo>
                      <a:pt x="43" y="54"/>
                      <a:pt x="40" y="55"/>
                      <a:pt x="39" y="55"/>
                    </a:cubicBezTo>
                    <a:cubicBezTo>
                      <a:pt x="39" y="56"/>
                      <a:pt x="39" y="57"/>
                      <a:pt x="40" y="58"/>
                    </a:cubicBezTo>
                    <a:cubicBezTo>
                      <a:pt x="40" y="58"/>
                      <a:pt x="40" y="59"/>
                      <a:pt x="40" y="60"/>
                    </a:cubicBezTo>
                    <a:cubicBezTo>
                      <a:pt x="40" y="60"/>
                      <a:pt x="40" y="61"/>
                      <a:pt x="40" y="61"/>
                    </a:cubicBezTo>
                    <a:cubicBezTo>
                      <a:pt x="40" y="63"/>
                      <a:pt x="40" y="67"/>
                      <a:pt x="39" y="69"/>
                    </a:cubicBezTo>
                    <a:cubicBezTo>
                      <a:pt x="38" y="70"/>
                      <a:pt x="38" y="70"/>
                      <a:pt x="38" y="70"/>
                    </a:cubicBezTo>
                    <a:cubicBezTo>
                      <a:pt x="38" y="70"/>
                      <a:pt x="38" y="70"/>
                      <a:pt x="38" y="70"/>
                    </a:cubicBezTo>
                    <a:cubicBezTo>
                      <a:pt x="38" y="72"/>
                      <a:pt x="38" y="72"/>
                      <a:pt x="37" y="73"/>
                    </a:cubicBezTo>
                    <a:cubicBezTo>
                      <a:pt x="36" y="73"/>
                      <a:pt x="36" y="74"/>
                      <a:pt x="35" y="75"/>
                    </a:cubicBezTo>
                    <a:cubicBezTo>
                      <a:pt x="33" y="77"/>
                      <a:pt x="32" y="79"/>
                      <a:pt x="32" y="79"/>
                    </a:cubicBezTo>
                    <a:cubicBezTo>
                      <a:pt x="31" y="80"/>
                      <a:pt x="31" y="81"/>
                      <a:pt x="31" y="81"/>
                    </a:cubicBezTo>
                    <a:cubicBezTo>
                      <a:pt x="32" y="82"/>
                      <a:pt x="32" y="82"/>
                      <a:pt x="32" y="83"/>
                    </a:cubicBezTo>
                    <a:cubicBezTo>
                      <a:pt x="32" y="83"/>
                      <a:pt x="33" y="84"/>
                      <a:pt x="33" y="84"/>
                    </a:cubicBezTo>
                    <a:cubicBezTo>
                      <a:pt x="34" y="85"/>
                      <a:pt x="34" y="85"/>
                      <a:pt x="34" y="85"/>
                    </a:cubicBezTo>
                    <a:cubicBezTo>
                      <a:pt x="35" y="85"/>
                      <a:pt x="35" y="87"/>
                      <a:pt x="35" y="88"/>
                    </a:cubicBezTo>
                    <a:cubicBezTo>
                      <a:pt x="35" y="89"/>
                      <a:pt x="34" y="90"/>
                      <a:pt x="34" y="91"/>
                    </a:cubicBezTo>
                    <a:cubicBezTo>
                      <a:pt x="34" y="91"/>
                      <a:pt x="34" y="91"/>
                      <a:pt x="34" y="91"/>
                    </a:cubicBezTo>
                    <a:cubicBezTo>
                      <a:pt x="34" y="91"/>
                      <a:pt x="33" y="92"/>
                      <a:pt x="32" y="92"/>
                    </a:cubicBezTo>
                    <a:cubicBezTo>
                      <a:pt x="31" y="92"/>
                      <a:pt x="30" y="92"/>
                      <a:pt x="30" y="92"/>
                    </a:cubicBezTo>
                    <a:cubicBezTo>
                      <a:pt x="29" y="92"/>
                      <a:pt x="28" y="92"/>
                      <a:pt x="27" y="92"/>
                    </a:cubicBezTo>
                    <a:cubicBezTo>
                      <a:pt x="25" y="92"/>
                      <a:pt x="24" y="92"/>
                      <a:pt x="23" y="92"/>
                    </a:cubicBezTo>
                    <a:cubicBezTo>
                      <a:pt x="22" y="92"/>
                      <a:pt x="21" y="92"/>
                      <a:pt x="20" y="93"/>
                    </a:cubicBezTo>
                    <a:cubicBezTo>
                      <a:pt x="19" y="93"/>
                      <a:pt x="19" y="94"/>
                      <a:pt x="18" y="94"/>
                    </a:cubicBezTo>
                    <a:cubicBezTo>
                      <a:pt x="17" y="95"/>
                      <a:pt x="16" y="96"/>
                      <a:pt x="15" y="97"/>
                    </a:cubicBezTo>
                    <a:cubicBezTo>
                      <a:pt x="15" y="98"/>
                      <a:pt x="15" y="98"/>
                      <a:pt x="15" y="98"/>
                    </a:cubicBezTo>
                    <a:cubicBezTo>
                      <a:pt x="14" y="99"/>
                      <a:pt x="14" y="99"/>
                      <a:pt x="14" y="100"/>
                    </a:cubicBezTo>
                    <a:cubicBezTo>
                      <a:pt x="13" y="101"/>
                      <a:pt x="12" y="103"/>
                      <a:pt x="11" y="104"/>
                    </a:cubicBezTo>
                    <a:cubicBezTo>
                      <a:pt x="10" y="106"/>
                      <a:pt x="11" y="107"/>
                      <a:pt x="12" y="108"/>
                    </a:cubicBezTo>
                    <a:cubicBezTo>
                      <a:pt x="13" y="109"/>
                      <a:pt x="13" y="110"/>
                      <a:pt x="13" y="110"/>
                    </a:cubicBezTo>
                    <a:cubicBezTo>
                      <a:pt x="13" y="111"/>
                      <a:pt x="13" y="112"/>
                      <a:pt x="13" y="113"/>
                    </a:cubicBezTo>
                    <a:cubicBezTo>
                      <a:pt x="13" y="114"/>
                      <a:pt x="12" y="116"/>
                      <a:pt x="12" y="117"/>
                    </a:cubicBezTo>
                    <a:cubicBezTo>
                      <a:pt x="11" y="118"/>
                      <a:pt x="13" y="119"/>
                      <a:pt x="14" y="120"/>
                    </a:cubicBezTo>
                    <a:cubicBezTo>
                      <a:pt x="14" y="121"/>
                      <a:pt x="15" y="121"/>
                      <a:pt x="15" y="122"/>
                    </a:cubicBezTo>
                    <a:cubicBezTo>
                      <a:pt x="16" y="123"/>
                      <a:pt x="15" y="127"/>
                      <a:pt x="14" y="129"/>
                    </a:cubicBezTo>
                    <a:cubicBezTo>
                      <a:pt x="14" y="130"/>
                      <a:pt x="13" y="131"/>
                      <a:pt x="13" y="131"/>
                    </a:cubicBezTo>
                    <a:cubicBezTo>
                      <a:pt x="13" y="132"/>
                      <a:pt x="15" y="133"/>
                      <a:pt x="16" y="134"/>
                    </a:cubicBezTo>
                    <a:cubicBezTo>
                      <a:pt x="17" y="135"/>
                      <a:pt x="18" y="135"/>
                      <a:pt x="18" y="136"/>
                    </a:cubicBezTo>
                    <a:cubicBezTo>
                      <a:pt x="18" y="136"/>
                      <a:pt x="19" y="136"/>
                      <a:pt x="19" y="136"/>
                    </a:cubicBezTo>
                    <a:cubicBezTo>
                      <a:pt x="20" y="137"/>
                      <a:pt x="20" y="138"/>
                      <a:pt x="20" y="139"/>
                    </a:cubicBezTo>
                    <a:cubicBezTo>
                      <a:pt x="20" y="139"/>
                      <a:pt x="20" y="140"/>
                      <a:pt x="20" y="141"/>
                    </a:cubicBezTo>
                    <a:cubicBezTo>
                      <a:pt x="20" y="142"/>
                      <a:pt x="19" y="143"/>
                      <a:pt x="19" y="143"/>
                    </a:cubicBezTo>
                    <a:cubicBezTo>
                      <a:pt x="18" y="144"/>
                      <a:pt x="18" y="144"/>
                      <a:pt x="17" y="144"/>
                    </a:cubicBezTo>
                    <a:cubicBezTo>
                      <a:pt x="16" y="144"/>
                      <a:pt x="15" y="144"/>
                      <a:pt x="15" y="145"/>
                    </a:cubicBezTo>
                    <a:cubicBezTo>
                      <a:pt x="14" y="146"/>
                      <a:pt x="15" y="148"/>
                      <a:pt x="16" y="149"/>
                    </a:cubicBezTo>
                    <a:cubicBezTo>
                      <a:pt x="17" y="151"/>
                      <a:pt x="18" y="152"/>
                      <a:pt x="18" y="153"/>
                    </a:cubicBezTo>
                    <a:cubicBezTo>
                      <a:pt x="18" y="153"/>
                      <a:pt x="17" y="154"/>
                      <a:pt x="17" y="154"/>
                    </a:cubicBezTo>
                    <a:cubicBezTo>
                      <a:pt x="17" y="156"/>
                      <a:pt x="16" y="159"/>
                      <a:pt x="14" y="160"/>
                    </a:cubicBezTo>
                    <a:cubicBezTo>
                      <a:pt x="13" y="161"/>
                      <a:pt x="12" y="161"/>
                      <a:pt x="12" y="161"/>
                    </a:cubicBezTo>
                    <a:cubicBezTo>
                      <a:pt x="11" y="161"/>
                      <a:pt x="10" y="162"/>
                      <a:pt x="10" y="162"/>
                    </a:cubicBezTo>
                    <a:cubicBezTo>
                      <a:pt x="9" y="163"/>
                      <a:pt x="9" y="163"/>
                      <a:pt x="9" y="163"/>
                    </a:cubicBezTo>
                    <a:cubicBezTo>
                      <a:pt x="9" y="163"/>
                      <a:pt x="9" y="163"/>
                      <a:pt x="9" y="163"/>
                    </a:cubicBezTo>
                    <a:cubicBezTo>
                      <a:pt x="10" y="163"/>
                      <a:pt x="10" y="164"/>
                      <a:pt x="10" y="164"/>
                    </a:cubicBezTo>
                    <a:cubicBezTo>
                      <a:pt x="10" y="165"/>
                      <a:pt x="10" y="165"/>
                      <a:pt x="9" y="166"/>
                    </a:cubicBezTo>
                    <a:cubicBezTo>
                      <a:pt x="9" y="166"/>
                      <a:pt x="9" y="166"/>
                      <a:pt x="9" y="167"/>
                    </a:cubicBezTo>
                    <a:cubicBezTo>
                      <a:pt x="8" y="167"/>
                      <a:pt x="9" y="169"/>
                      <a:pt x="9" y="170"/>
                    </a:cubicBezTo>
                    <a:cubicBezTo>
                      <a:pt x="9" y="170"/>
                      <a:pt x="9" y="171"/>
                      <a:pt x="10" y="171"/>
                    </a:cubicBezTo>
                    <a:cubicBezTo>
                      <a:pt x="10" y="171"/>
                      <a:pt x="10" y="172"/>
                      <a:pt x="10" y="172"/>
                    </a:cubicBezTo>
                    <a:cubicBezTo>
                      <a:pt x="9" y="173"/>
                      <a:pt x="9" y="174"/>
                      <a:pt x="9" y="175"/>
                    </a:cubicBezTo>
                    <a:cubicBezTo>
                      <a:pt x="9" y="176"/>
                      <a:pt x="8" y="177"/>
                      <a:pt x="8" y="177"/>
                    </a:cubicBezTo>
                    <a:cubicBezTo>
                      <a:pt x="8" y="177"/>
                      <a:pt x="8" y="177"/>
                      <a:pt x="8" y="177"/>
                    </a:cubicBezTo>
                    <a:cubicBezTo>
                      <a:pt x="8" y="177"/>
                      <a:pt x="8" y="177"/>
                      <a:pt x="8" y="177"/>
                    </a:cubicBezTo>
                    <a:cubicBezTo>
                      <a:pt x="8" y="177"/>
                      <a:pt x="8" y="177"/>
                      <a:pt x="8" y="177"/>
                    </a:cubicBezTo>
                    <a:cubicBezTo>
                      <a:pt x="7" y="177"/>
                      <a:pt x="7" y="177"/>
                      <a:pt x="7" y="177"/>
                    </a:cubicBezTo>
                    <a:cubicBezTo>
                      <a:pt x="6" y="176"/>
                      <a:pt x="6" y="176"/>
                      <a:pt x="4" y="176"/>
                    </a:cubicBezTo>
                    <a:cubicBezTo>
                      <a:pt x="4" y="176"/>
                      <a:pt x="3" y="176"/>
                      <a:pt x="3" y="17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40" name="Freeform 495">
                <a:extLst>
                  <a:ext uri="{FF2B5EF4-FFF2-40B4-BE49-F238E27FC236}">
                    <a16:creationId xmlns:a16="http://schemas.microsoft.com/office/drawing/2014/main" id="{CDC84E76-203D-4443-BE87-8A2647F5ACAE}"/>
                  </a:ext>
                </a:extLst>
              </p:cNvPr>
              <p:cNvSpPr>
                <a:spLocks/>
              </p:cNvSpPr>
              <p:nvPr/>
            </p:nvSpPr>
            <p:spPr bwMode="auto">
              <a:xfrm>
                <a:off x="4732337" y="2408238"/>
                <a:ext cx="26988" cy="39688"/>
              </a:xfrm>
              <a:custGeom>
                <a:avLst/>
                <a:gdLst>
                  <a:gd name="T0" fmla="*/ 3 w 12"/>
                  <a:gd name="T1" fmla="*/ 4 h 17"/>
                  <a:gd name="T2" fmla="*/ 0 w 12"/>
                  <a:gd name="T3" fmla="*/ 7 h 17"/>
                  <a:gd name="T4" fmla="*/ 0 w 12"/>
                  <a:gd name="T5" fmla="*/ 12 h 17"/>
                  <a:gd name="T6" fmla="*/ 0 w 12"/>
                  <a:gd name="T7" fmla="*/ 15 h 17"/>
                  <a:gd name="T8" fmla="*/ 2 w 12"/>
                  <a:gd name="T9" fmla="*/ 16 h 17"/>
                  <a:gd name="T10" fmla="*/ 4 w 12"/>
                  <a:gd name="T11" fmla="*/ 13 h 17"/>
                  <a:gd name="T12" fmla="*/ 7 w 12"/>
                  <a:gd name="T13" fmla="*/ 12 h 17"/>
                  <a:gd name="T14" fmla="*/ 9 w 12"/>
                  <a:gd name="T15" fmla="*/ 9 h 17"/>
                  <a:gd name="T16" fmla="*/ 7 w 12"/>
                  <a:gd name="T17" fmla="*/ 6 h 17"/>
                  <a:gd name="T18" fmla="*/ 7 w 12"/>
                  <a:gd name="T19" fmla="*/ 3 h 17"/>
                  <a:gd name="T20" fmla="*/ 11 w 12"/>
                  <a:gd name="T21" fmla="*/ 3 h 17"/>
                  <a:gd name="T22" fmla="*/ 10 w 12"/>
                  <a:gd name="T23" fmla="*/ 0 h 17"/>
                  <a:gd name="T24" fmla="*/ 7 w 12"/>
                  <a:gd name="T25" fmla="*/ 2 h 17"/>
                  <a:gd name="T26" fmla="*/ 5 w 12"/>
                  <a:gd name="T27" fmla="*/ 2 h 17"/>
                  <a:gd name="T28" fmla="*/ 3 w 12"/>
                  <a:gd name="T29"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7">
                    <a:moveTo>
                      <a:pt x="3" y="4"/>
                    </a:moveTo>
                    <a:cubicBezTo>
                      <a:pt x="1" y="5"/>
                      <a:pt x="0" y="5"/>
                      <a:pt x="0" y="7"/>
                    </a:cubicBezTo>
                    <a:cubicBezTo>
                      <a:pt x="0" y="9"/>
                      <a:pt x="0" y="10"/>
                      <a:pt x="0" y="12"/>
                    </a:cubicBezTo>
                    <a:cubicBezTo>
                      <a:pt x="1" y="13"/>
                      <a:pt x="0" y="14"/>
                      <a:pt x="0" y="15"/>
                    </a:cubicBezTo>
                    <a:cubicBezTo>
                      <a:pt x="0" y="17"/>
                      <a:pt x="1" y="17"/>
                      <a:pt x="2" y="16"/>
                    </a:cubicBezTo>
                    <a:cubicBezTo>
                      <a:pt x="4" y="14"/>
                      <a:pt x="3" y="13"/>
                      <a:pt x="4" y="13"/>
                    </a:cubicBezTo>
                    <a:cubicBezTo>
                      <a:pt x="6" y="12"/>
                      <a:pt x="7" y="13"/>
                      <a:pt x="7" y="12"/>
                    </a:cubicBezTo>
                    <a:cubicBezTo>
                      <a:pt x="7" y="10"/>
                      <a:pt x="8" y="10"/>
                      <a:pt x="9" y="9"/>
                    </a:cubicBezTo>
                    <a:cubicBezTo>
                      <a:pt x="9" y="8"/>
                      <a:pt x="7" y="8"/>
                      <a:pt x="7" y="6"/>
                    </a:cubicBezTo>
                    <a:cubicBezTo>
                      <a:pt x="7" y="5"/>
                      <a:pt x="6" y="3"/>
                      <a:pt x="7" y="3"/>
                    </a:cubicBezTo>
                    <a:cubicBezTo>
                      <a:pt x="9" y="3"/>
                      <a:pt x="11" y="5"/>
                      <a:pt x="11" y="3"/>
                    </a:cubicBezTo>
                    <a:cubicBezTo>
                      <a:pt x="11" y="2"/>
                      <a:pt x="12" y="1"/>
                      <a:pt x="10" y="0"/>
                    </a:cubicBezTo>
                    <a:cubicBezTo>
                      <a:pt x="8" y="0"/>
                      <a:pt x="8" y="2"/>
                      <a:pt x="7" y="2"/>
                    </a:cubicBezTo>
                    <a:cubicBezTo>
                      <a:pt x="5" y="1"/>
                      <a:pt x="5" y="1"/>
                      <a:pt x="5" y="2"/>
                    </a:cubicBezTo>
                    <a:cubicBezTo>
                      <a:pt x="4" y="2"/>
                      <a:pt x="4" y="3"/>
                      <a:pt x="3" y="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41" name="Freeform 497">
                <a:extLst>
                  <a:ext uri="{FF2B5EF4-FFF2-40B4-BE49-F238E27FC236}">
                    <a16:creationId xmlns:a16="http://schemas.microsoft.com/office/drawing/2014/main" id="{42456222-0789-D24B-BED0-4B8CF906080F}"/>
                  </a:ext>
                </a:extLst>
              </p:cNvPr>
              <p:cNvSpPr>
                <a:spLocks/>
              </p:cNvSpPr>
              <p:nvPr/>
            </p:nvSpPr>
            <p:spPr bwMode="auto">
              <a:xfrm>
                <a:off x="4803775" y="1912938"/>
                <a:ext cx="269875" cy="423863"/>
              </a:xfrm>
              <a:custGeom>
                <a:avLst/>
                <a:gdLst>
                  <a:gd name="T0" fmla="*/ 48 w 117"/>
                  <a:gd name="T1" fmla="*/ 86 h 184"/>
                  <a:gd name="T2" fmla="*/ 48 w 117"/>
                  <a:gd name="T3" fmla="*/ 96 h 184"/>
                  <a:gd name="T4" fmla="*/ 41 w 117"/>
                  <a:gd name="T5" fmla="*/ 99 h 184"/>
                  <a:gd name="T6" fmla="*/ 28 w 117"/>
                  <a:gd name="T7" fmla="*/ 113 h 184"/>
                  <a:gd name="T8" fmla="*/ 19 w 117"/>
                  <a:gd name="T9" fmla="*/ 120 h 184"/>
                  <a:gd name="T10" fmla="*/ 12 w 117"/>
                  <a:gd name="T11" fmla="*/ 128 h 184"/>
                  <a:gd name="T12" fmla="*/ 8 w 117"/>
                  <a:gd name="T13" fmla="*/ 130 h 184"/>
                  <a:gd name="T14" fmla="*/ 5 w 117"/>
                  <a:gd name="T15" fmla="*/ 142 h 184"/>
                  <a:gd name="T16" fmla="*/ 9 w 117"/>
                  <a:gd name="T17" fmla="*/ 156 h 184"/>
                  <a:gd name="T18" fmla="*/ 5 w 117"/>
                  <a:gd name="T19" fmla="*/ 164 h 184"/>
                  <a:gd name="T20" fmla="*/ 8 w 117"/>
                  <a:gd name="T21" fmla="*/ 173 h 184"/>
                  <a:gd name="T22" fmla="*/ 19 w 117"/>
                  <a:gd name="T23" fmla="*/ 175 h 184"/>
                  <a:gd name="T24" fmla="*/ 22 w 117"/>
                  <a:gd name="T25" fmla="*/ 179 h 184"/>
                  <a:gd name="T26" fmla="*/ 27 w 117"/>
                  <a:gd name="T27" fmla="*/ 182 h 184"/>
                  <a:gd name="T28" fmla="*/ 40 w 117"/>
                  <a:gd name="T29" fmla="*/ 179 h 184"/>
                  <a:gd name="T30" fmla="*/ 55 w 117"/>
                  <a:gd name="T31" fmla="*/ 177 h 184"/>
                  <a:gd name="T32" fmla="*/ 59 w 117"/>
                  <a:gd name="T33" fmla="*/ 175 h 184"/>
                  <a:gd name="T34" fmla="*/ 76 w 117"/>
                  <a:gd name="T35" fmla="*/ 173 h 184"/>
                  <a:gd name="T36" fmla="*/ 85 w 117"/>
                  <a:gd name="T37" fmla="*/ 164 h 184"/>
                  <a:gd name="T38" fmla="*/ 96 w 117"/>
                  <a:gd name="T39" fmla="*/ 156 h 184"/>
                  <a:gd name="T40" fmla="*/ 100 w 117"/>
                  <a:gd name="T41" fmla="*/ 152 h 184"/>
                  <a:gd name="T42" fmla="*/ 115 w 117"/>
                  <a:gd name="T43" fmla="*/ 138 h 184"/>
                  <a:gd name="T44" fmla="*/ 111 w 117"/>
                  <a:gd name="T45" fmla="*/ 126 h 184"/>
                  <a:gd name="T46" fmla="*/ 102 w 117"/>
                  <a:gd name="T47" fmla="*/ 117 h 184"/>
                  <a:gd name="T48" fmla="*/ 106 w 117"/>
                  <a:gd name="T49" fmla="*/ 111 h 184"/>
                  <a:gd name="T50" fmla="*/ 101 w 117"/>
                  <a:gd name="T51" fmla="*/ 106 h 184"/>
                  <a:gd name="T52" fmla="*/ 101 w 117"/>
                  <a:gd name="T53" fmla="*/ 101 h 184"/>
                  <a:gd name="T54" fmla="*/ 97 w 117"/>
                  <a:gd name="T55" fmla="*/ 98 h 184"/>
                  <a:gd name="T56" fmla="*/ 97 w 117"/>
                  <a:gd name="T57" fmla="*/ 93 h 184"/>
                  <a:gd name="T58" fmla="*/ 96 w 117"/>
                  <a:gd name="T59" fmla="*/ 89 h 184"/>
                  <a:gd name="T60" fmla="*/ 100 w 117"/>
                  <a:gd name="T61" fmla="*/ 84 h 184"/>
                  <a:gd name="T62" fmla="*/ 98 w 117"/>
                  <a:gd name="T63" fmla="*/ 76 h 184"/>
                  <a:gd name="T64" fmla="*/ 90 w 117"/>
                  <a:gd name="T65" fmla="*/ 63 h 184"/>
                  <a:gd name="T66" fmla="*/ 97 w 117"/>
                  <a:gd name="T67" fmla="*/ 51 h 184"/>
                  <a:gd name="T68" fmla="*/ 94 w 117"/>
                  <a:gd name="T69" fmla="*/ 41 h 184"/>
                  <a:gd name="T70" fmla="*/ 86 w 117"/>
                  <a:gd name="T71" fmla="*/ 37 h 184"/>
                  <a:gd name="T72" fmla="*/ 84 w 117"/>
                  <a:gd name="T73" fmla="*/ 28 h 184"/>
                  <a:gd name="T74" fmla="*/ 86 w 117"/>
                  <a:gd name="T75" fmla="*/ 22 h 184"/>
                  <a:gd name="T76" fmla="*/ 89 w 117"/>
                  <a:gd name="T77" fmla="*/ 18 h 184"/>
                  <a:gd name="T78" fmla="*/ 91 w 117"/>
                  <a:gd name="T79" fmla="*/ 13 h 184"/>
                  <a:gd name="T80" fmla="*/ 92 w 117"/>
                  <a:gd name="T81" fmla="*/ 12 h 184"/>
                  <a:gd name="T82" fmla="*/ 79 w 117"/>
                  <a:gd name="T83" fmla="*/ 3 h 184"/>
                  <a:gd name="T84" fmla="*/ 67 w 117"/>
                  <a:gd name="T85" fmla="*/ 3 h 184"/>
                  <a:gd name="T86" fmla="*/ 59 w 117"/>
                  <a:gd name="T87" fmla="*/ 7 h 184"/>
                  <a:gd name="T88" fmla="*/ 51 w 117"/>
                  <a:gd name="T89" fmla="*/ 24 h 184"/>
                  <a:gd name="T90" fmla="*/ 37 w 117"/>
                  <a:gd name="T91" fmla="*/ 27 h 184"/>
                  <a:gd name="T92" fmla="*/ 27 w 117"/>
                  <a:gd name="T93" fmla="*/ 26 h 184"/>
                  <a:gd name="T94" fmla="*/ 13 w 117"/>
                  <a:gd name="T95" fmla="*/ 22 h 184"/>
                  <a:gd name="T96" fmla="*/ 4 w 117"/>
                  <a:gd name="T97" fmla="*/ 17 h 184"/>
                  <a:gd name="T98" fmla="*/ 2 w 117"/>
                  <a:gd name="T99" fmla="*/ 20 h 184"/>
                  <a:gd name="T100" fmla="*/ 2 w 117"/>
                  <a:gd name="T101" fmla="*/ 23 h 184"/>
                  <a:gd name="T102" fmla="*/ 27 w 117"/>
                  <a:gd name="T103" fmla="*/ 36 h 184"/>
                  <a:gd name="T104" fmla="*/ 31 w 117"/>
                  <a:gd name="T105" fmla="*/ 42 h 184"/>
                  <a:gd name="T106" fmla="*/ 30 w 117"/>
                  <a:gd name="T107" fmla="*/ 47 h 184"/>
                  <a:gd name="T108" fmla="*/ 28 w 117"/>
                  <a:gd name="T109" fmla="*/ 50 h 184"/>
                  <a:gd name="T110" fmla="*/ 31 w 117"/>
                  <a:gd name="T111" fmla="*/ 54 h 184"/>
                  <a:gd name="T112" fmla="*/ 33 w 117"/>
                  <a:gd name="T113" fmla="*/ 67 h 184"/>
                  <a:gd name="T114" fmla="*/ 33 w 117"/>
                  <a:gd name="T115" fmla="*/ 74 h 184"/>
                  <a:gd name="T116" fmla="*/ 36 w 117"/>
                  <a:gd name="T117" fmla="*/ 8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7" h="184">
                    <a:moveTo>
                      <a:pt x="36" y="81"/>
                    </a:moveTo>
                    <a:cubicBezTo>
                      <a:pt x="37" y="81"/>
                      <a:pt x="38" y="81"/>
                      <a:pt x="38" y="81"/>
                    </a:cubicBezTo>
                    <a:cubicBezTo>
                      <a:pt x="40" y="81"/>
                      <a:pt x="41" y="83"/>
                      <a:pt x="43" y="84"/>
                    </a:cubicBezTo>
                    <a:cubicBezTo>
                      <a:pt x="45" y="85"/>
                      <a:pt x="46" y="85"/>
                      <a:pt x="48" y="86"/>
                    </a:cubicBezTo>
                    <a:cubicBezTo>
                      <a:pt x="50" y="87"/>
                      <a:pt x="49" y="90"/>
                      <a:pt x="49" y="90"/>
                    </a:cubicBezTo>
                    <a:cubicBezTo>
                      <a:pt x="49" y="91"/>
                      <a:pt x="48" y="92"/>
                      <a:pt x="48" y="93"/>
                    </a:cubicBezTo>
                    <a:cubicBezTo>
                      <a:pt x="47" y="94"/>
                      <a:pt x="50" y="95"/>
                      <a:pt x="50" y="96"/>
                    </a:cubicBezTo>
                    <a:cubicBezTo>
                      <a:pt x="50" y="96"/>
                      <a:pt x="48" y="96"/>
                      <a:pt x="48" y="96"/>
                    </a:cubicBezTo>
                    <a:cubicBezTo>
                      <a:pt x="48" y="96"/>
                      <a:pt x="49" y="97"/>
                      <a:pt x="49" y="98"/>
                    </a:cubicBezTo>
                    <a:cubicBezTo>
                      <a:pt x="49" y="98"/>
                      <a:pt x="49" y="99"/>
                      <a:pt x="48" y="99"/>
                    </a:cubicBezTo>
                    <a:cubicBezTo>
                      <a:pt x="47" y="99"/>
                      <a:pt x="46" y="98"/>
                      <a:pt x="45" y="98"/>
                    </a:cubicBezTo>
                    <a:cubicBezTo>
                      <a:pt x="44" y="98"/>
                      <a:pt x="43" y="98"/>
                      <a:pt x="41" y="99"/>
                    </a:cubicBezTo>
                    <a:cubicBezTo>
                      <a:pt x="39" y="99"/>
                      <a:pt x="40" y="102"/>
                      <a:pt x="39" y="103"/>
                    </a:cubicBezTo>
                    <a:cubicBezTo>
                      <a:pt x="38" y="105"/>
                      <a:pt x="34" y="107"/>
                      <a:pt x="33" y="108"/>
                    </a:cubicBezTo>
                    <a:cubicBezTo>
                      <a:pt x="32" y="109"/>
                      <a:pt x="32" y="112"/>
                      <a:pt x="31" y="113"/>
                    </a:cubicBezTo>
                    <a:cubicBezTo>
                      <a:pt x="30" y="113"/>
                      <a:pt x="29" y="112"/>
                      <a:pt x="28" y="113"/>
                    </a:cubicBezTo>
                    <a:cubicBezTo>
                      <a:pt x="27" y="113"/>
                      <a:pt x="28" y="114"/>
                      <a:pt x="28" y="115"/>
                    </a:cubicBezTo>
                    <a:cubicBezTo>
                      <a:pt x="28" y="115"/>
                      <a:pt x="26" y="115"/>
                      <a:pt x="25" y="115"/>
                    </a:cubicBezTo>
                    <a:cubicBezTo>
                      <a:pt x="24" y="116"/>
                      <a:pt x="23" y="118"/>
                      <a:pt x="22" y="119"/>
                    </a:cubicBezTo>
                    <a:cubicBezTo>
                      <a:pt x="21" y="120"/>
                      <a:pt x="21" y="120"/>
                      <a:pt x="19" y="120"/>
                    </a:cubicBezTo>
                    <a:cubicBezTo>
                      <a:pt x="17" y="120"/>
                      <a:pt x="16" y="121"/>
                      <a:pt x="15" y="122"/>
                    </a:cubicBezTo>
                    <a:cubicBezTo>
                      <a:pt x="14" y="123"/>
                      <a:pt x="16" y="124"/>
                      <a:pt x="17" y="125"/>
                    </a:cubicBezTo>
                    <a:cubicBezTo>
                      <a:pt x="17" y="126"/>
                      <a:pt x="16" y="126"/>
                      <a:pt x="14" y="127"/>
                    </a:cubicBezTo>
                    <a:cubicBezTo>
                      <a:pt x="13" y="127"/>
                      <a:pt x="14" y="128"/>
                      <a:pt x="12" y="128"/>
                    </a:cubicBezTo>
                    <a:cubicBezTo>
                      <a:pt x="11" y="128"/>
                      <a:pt x="12" y="127"/>
                      <a:pt x="11" y="126"/>
                    </a:cubicBezTo>
                    <a:cubicBezTo>
                      <a:pt x="10" y="126"/>
                      <a:pt x="9" y="126"/>
                      <a:pt x="9" y="126"/>
                    </a:cubicBezTo>
                    <a:cubicBezTo>
                      <a:pt x="8" y="127"/>
                      <a:pt x="8" y="127"/>
                      <a:pt x="7" y="128"/>
                    </a:cubicBezTo>
                    <a:cubicBezTo>
                      <a:pt x="7" y="129"/>
                      <a:pt x="8" y="129"/>
                      <a:pt x="8" y="130"/>
                    </a:cubicBezTo>
                    <a:cubicBezTo>
                      <a:pt x="9" y="131"/>
                      <a:pt x="6" y="132"/>
                      <a:pt x="4" y="133"/>
                    </a:cubicBezTo>
                    <a:cubicBezTo>
                      <a:pt x="3" y="134"/>
                      <a:pt x="3" y="135"/>
                      <a:pt x="2" y="136"/>
                    </a:cubicBezTo>
                    <a:cubicBezTo>
                      <a:pt x="1" y="137"/>
                      <a:pt x="3" y="139"/>
                      <a:pt x="3" y="141"/>
                    </a:cubicBezTo>
                    <a:cubicBezTo>
                      <a:pt x="4" y="143"/>
                      <a:pt x="4" y="141"/>
                      <a:pt x="5" y="142"/>
                    </a:cubicBezTo>
                    <a:cubicBezTo>
                      <a:pt x="6" y="143"/>
                      <a:pt x="6" y="143"/>
                      <a:pt x="6" y="145"/>
                    </a:cubicBezTo>
                    <a:cubicBezTo>
                      <a:pt x="6" y="147"/>
                      <a:pt x="5" y="147"/>
                      <a:pt x="4" y="149"/>
                    </a:cubicBezTo>
                    <a:cubicBezTo>
                      <a:pt x="4" y="150"/>
                      <a:pt x="6" y="151"/>
                      <a:pt x="7" y="152"/>
                    </a:cubicBezTo>
                    <a:cubicBezTo>
                      <a:pt x="8" y="153"/>
                      <a:pt x="9" y="155"/>
                      <a:pt x="9" y="156"/>
                    </a:cubicBezTo>
                    <a:cubicBezTo>
                      <a:pt x="8" y="157"/>
                      <a:pt x="7" y="156"/>
                      <a:pt x="6" y="156"/>
                    </a:cubicBezTo>
                    <a:cubicBezTo>
                      <a:pt x="6" y="156"/>
                      <a:pt x="6" y="156"/>
                      <a:pt x="6" y="157"/>
                    </a:cubicBezTo>
                    <a:cubicBezTo>
                      <a:pt x="6" y="158"/>
                      <a:pt x="7" y="160"/>
                      <a:pt x="7" y="161"/>
                    </a:cubicBezTo>
                    <a:cubicBezTo>
                      <a:pt x="7" y="162"/>
                      <a:pt x="6" y="163"/>
                      <a:pt x="5" y="164"/>
                    </a:cubicBezTo>
                    <a:cubicBezTo>
                      <a:pt x="4" y="164"/>
                      <a:pt x="6" y="166"/>
                      <a:pt x="6" y="166"/>
                    </a:cubicBezTo>
                    <a:cubicBezTo>
                      <a:pt x="6" y="167"/>
                      <a:pt x="6" y="169"/>
                      <a:pt x="6" y="171"/>
                    </a:cubicBezTo>
                    <a:cubicBezTo>
                      <a:pt x="6" y="172"/>
                      <a:pt x="6" y="173"/>
                      <a:pt x="7" y="173"/>
                    </a:cubicBezTo>
                    <a:cubicBezTo>
                      <a:pt x="7" y="174"/>
                      <a:pt x="8" y="173"/>
                      <a:pt x="8" y="173"/>
                    </a:cubicBezTo>
                    <a:cubicBezTo>
                      <a:pt x="8" y="172"/>
                      <a:pt x="8" y="171"/>
                      <a:pt x="8" y="171"/>
                    </a:cubicBezTo>
                    <a:cubicBezTo>
                      <a:pt x="9" y="171"/>
                      <a:pt x="10" y="172"/>
                      <a:pt x="10" y="172"/>
                    </a:cubicBezTo>
                    <a:cubicBezTo>
                      <a:pt x="11" y="173"/>
                      <a:pt x="14" y="174"/>
                      <a:pt x="15" y="175"/>
                    </a:cubicBezTo>
                    <a:cubicBezTo>
                      <a:pt x="17" y="176"/>
                      <a:pt x="18" y="175"/>
                      <a:pt x="19" y="175"/>
                    </a:cubicBezTo>
                    <a:cubicBezTo>
                      <a:pt x="20" y="176"/>
                      <a:pt x="19" y="177"/>
                      <a:pt x="19" y="178"/>
                    </a:cubicBezTo>
                    <a:cubicBezTo>
                      <a:pt x="20" y="178"/>
                      <a:pt x="22" y="176"/>
                      <a:pt x="24" y="175"/>
                    </a:cubicBezTo>
                    <a:cubicBezTo>
                      <a:pt x="25" y="175"/>
                      <a:pt x="24" y="176"/>
                      <a:pt x="24" y="176"/>
                    </a:cubicBezTo>
                    <a:cubicBezTo>
                      <a:pt x="24" y="177"/>
                      <a:pt x="23" y="178"/>
                      <a:pt x="22" y="179"/>
                    </a:cubicBezTo>
                    <a:cubicBezTo>
                      <a:pt x="22" y="180"/>
                      <a:pt x="23" y="180"/>
                      <a:pt x="25" y="181"/>
                    </a:cubicBezTo>
                    <a:cubicBezTo>
                      <a:pt x="27" y="182"/>
                      <a:pt x="25" y="182"/>
                      <a:pt x="24" y="183"/>
                    </a:cubicBezTo>
                    <a:cubicBezTo>
                      <a:pt x="23" y="183"/>
                      <a:pt x="22" y="184"/>
                      <a:pt x="23" y="184"/>
                    </a:cubicBezTo>
                    <a:cubicBezTo>
                      <a:pt x="24" y="184"/>
                      <a:pt x="26" y="182"/>
                      <a:pt x="27" y="182"/>
                    </a:cubicBezTo>
                    <a:cubicBezTo>
                      <a:pt x="28" y="181"/>
                      <a:pt x="29" y="182"/>
                      <a:pt x="31" y="182"/>
                    </a:cubicBezTo>
                    <a:cubicBezTo>
                      <a:pt x="33" y="182"/>
                      <a:pt x="35" y="181"/>
                      <a:pt x="36" y="180"/>
                    </a:cubicBezTo>
                    <a:cubicBezTo>
                      <a:pt x="37" y="180"/>
                      <a:pt x="38" y="181"/>
                      <a:pt x="39" y="182"/>
                    </a:cubicBezTo>
                    <a:cubicBezTo>
                      <a:pt x="40" y="182"/>
                      <a:pt x="40" y="179"/>
                      <a:pt x="40" y="179"/>
                    </a:cubicBezTo>
                    <a:cubicBezTo>
                      <a:pt x="41" y="178"/>
                      <a:pt x="42" y="178"/>
                      <a:pt x="44" y="178"/>
                    </a:cubicBezTo>
                    <a:cubicBezTo>
                      <a:pt x="46" y="178"/>
                      <a:pt x="48" y="178"/>
                      <a:pt x="49" y="178"/>
                    </a:cubicBezTo>
                    <a:cubicBezTo>
                      <a:pt x="51" y="178"/>
                      <a:pt x="51" y="177"/>
                      <a:pt x="52" y="176"/>
                    </a:cubicBezTo>
                    <a:cubicBezTo>
                      <a:pt x="53" y="176"/>
                      <a:pt x="54" y="177"/>
                      <a:pt x="55" y="177"/>
                    </a:cubicBezTo>
                    <a:cubicBezTo>
                      <a:pt x="56" y="177"/>
                      <a:pt x="55" y="176"/>
                      <a:pt x="55" y="176"/>
                    </a:cubicBezTo>
                    <a:cubicBezTo>
                      <a:pt x="55" y="175"/>
                      <a:pt x="56" y="176"/>
                      <a:pt x="57" y="176"/>
                    </a:cubicBezTo>
                    <a:cubicBezTo>
                      <a:pt x="57" y="176"/>
                      <a:pt x="56" y="174"/>
                      <a:pt x="56" y="174"/>
                    </a:cubicBezTo>
                    <a:cubicBezTo>
                      <a:pt x="57" y="173"/>
                      <a:pt x="58" y="174"/>
                      <a:pt x="59" y="175"/>
                    </a:cubicBezTo>
                    <a:cubicBezTo>
                      <a:pt x="60" y="175"/>
                      <a:pt x="61" y="174"/>
                      <a:pt x="62" y="173"/>
                    </a:cubicBezTo>
                    <a:cubicBezTo>
                      <a:pt x="63" y="173"/>
                      <a:pt x="63" y="173"/>
                      <a:pt x="67" y="173"/>
                    </a:cubicBezTo>
                    <a:cubicBezTo>
                      <a:pt x="70" y="173"/>
                      <a:pt x="71" y="173"/>
                      <a:pt x="72" y="173"/>
                    </a:cubicBezTo>
                    <a:cubicBezTo>
                      <a:pt x="74" y="173"/>
                      <a:pt x="75" y="173"/>
                      <a:pt x="76" y="173"/>
                    </a:cubicBezTo>
                    <a:cubicBezTo>
                      <a:pt x="77" y="172"/>
                      <a:pt x="77" y="170"/>
                      <a:pt x="78" y="170"/>
                    </a:cubicBezTo>
                    <a:cubicBezTo>
                      <a:pt x="78" y="169"/>
                      <a:pt x="79" y="169"/>
                      <a:pt x="80" y="168"/>
                    </a:cubicBezTo>
                    <a:cubicBezTo>
                      <a:pt x="81" y="168"/>
                      <a:pt x="82" y="167"/>
                      <a:pt x="83" y="166"/>
                    </a:cubicBezTo>
                    <a:cubicBezTo>
                      <a:pt x="84" y="166"/>
                      <a:pt x="85" y="165"/>
                      <a:pt x="85" y="164"/>
                    </a:cubicBezTo>
                    <a:cubicBezTo>
                      <a:pt x="86" y="164"/>
                      <a:pt x="87" y="163"/>
                      <a:pt x="87" y="163"/>
                    </a:cubicBezTo>
                    <a:cubicBezTo>
                      <a:pt x="87" y="163"/>
                      <a:pt x="89" y="162"/>
                      <a:pt x="90" y="161"/>
                    </a:cubicBezTo>
                    <a:cubicBezTo>
                      <a:pt x="91" y="161"/>
                      <a:pt x="92" y="160"/>
                      <a:pt x="92" y="160"/>
                    </a:cubicBezTo>
                    <a:cubicBezTo>
                      <a:pt x="93" y="160"/>
                      <a:pt x="95" y="158"/>
                      <a:pt x="96" y="156"/>
                    </a:cubicBezTo>
                    <a:cubicBezTo>
                      <a:pt x="97" y="155"/>
                      <a:pt x="98" y="154"/>
                      <a:pt x="99" y="154"/>
                    </a:cubicBezTo>
                    <a:cubicBezTo>
                      <a:pt x="99" y="154"/>
                      <a:pt x="99" y="154"/>
                      <a:pt x="99" y="154"/>
                    </a:cubicBezTo>
                    <a:cubicBezTo>
                      <a:pt x="99" y="153"/>
                      <a:pt x="99" y="153"/>
                      <a:pt x="100" y="152"/>
                    </a:cubicBezTo>
                    <a:cubicBezTo>
                      <a:pt x="100" y="152"/>
                      <a:pt x="100" y="152"/>
                      <a:pt x="100" y="152"/>
                    </a:cubicBezTo>
                    <a:cubicBezTo>
                      <a:pt x="101" y="151"/>
                      <a:pt x="102" y="149"/>
                      <a:pt x="102" y="149"/>
                    </a:cubicBezTo>
                    <a:cubicBezTo>
                      <a:pt x="103" y="149"/>
                      <a:pt x="104" y="147"/>
                      <a:pt x="107" y="145"/>
                    </a:cubicBezTo>
                    <a:cubicBezTo>
                      <a:pt x="110" y="142"/>
                      <a:pt x="114" y="139"/>
                      <a:pt x="114" y="139"/>
                    </a:cubicBezTo>
                    <a:cubicBezTo>
                      <a:pt x="114" y="139"/>
                      <a:pt x="114" y="138"/>
                      <a:pt x="115" y="138"/>
                    </a:cubicBezTo>
                    <a:cubicBezTo>
                      <a:pt x="116" y="136"/>
                      <a:pt x="117" y="133"/>
                      <a:pt x="117" y="132"/>
                    </a:cubicBezTo>
                    <a:cubicBezTo>
                      <a:pt x="117" y="132"/>
                      <a:pt x="116" y="130"/>
                      <a:pt x="114" y="129"/>
                    </a:cubicBezTo>
                    <a:cubicBezTo>
                      <a:pt x="114" y="128"/>
                      <a:pt x="113" y="128"/>
                      <a:pt x="113" y="127"/>
                    </a:cubicBezTo>
                    <a:cubicBezTo>
                      <a:pt x="113" y="127"/>
                      <a:pt x="112" y="127"/>
                      <a:pt x="111" y="126"/>
                    </a:cubicBezTo>
                    <a:cubicBezTo>
                      <a:pt x="110" y="126"/>
                      <a:pt x="109" y="125"/>
                      <a:pt x="108" y="124"/>
                    </a:cubicBezTo>
                    <a:cubicBezTo>
                      <a:pt x="106" y="122"/>
                      <a:pt x="104" y="121"/>
                      <a:pt x="102" y="120"/>
                    </a:cubicBezTo>
                    <a:cubicBezTo>
                      <a:pt x="101" y="119"/>
                      <a:pt x="100" y="118"/>
                      <a:pt x="100" y="118"/>
                    </a:cubicBezTo>
                    <a:cubicBezTo>
                      <a:pt x="100" y="117"/>
                      <a:pt x="101" y="117"/>
                      <a:pt x="102" y="117"/>
                    </a:cubicBezTo>
                    <a:cubicBezTo>
                      <a:pt x="102" y="116"/>
                      <a:pt x="103" y="116"/>
                      <a:pt x="103" y="116"/>
                    </a:cubicBezTo>
                    <a:cubicBezTo>
                      <a:pt x="104" y="116"/>
                      <a:pt x="104" y="115"/>
                      <a:pt x="105" y="114"/>
                    </a:cubicBezTo>
                    <a:cubicBezTo>
                      <a:pt x="106" y="113"/>
                      <a:pt x="106" y="113"/>
                      <a:pt x="106" y="112"/>
                    </a:cubicBezTo>
                    <a:cubicBezTo>
                      <a:pt x="106" y="112"/>
                      <a:pt x="106" y="112"/>
                      <a:pt x="106" y="111"/>
                    </a:cubicBezTo>
                    <a:cubicBezTo>
                      <a:pt x="106" y="110"/>
                      <a:pt x="106" y="110"/>
                      <a:pt x="106" y="109"/>
                    </a:cubicBezTo>
                    <a:cubicBezTo>
                      <a:pt x="106" y="109"/>
                      <a:pt x="105" y="109"/>
                      <a:pt x="104" y="108"/>
                    </a:cubicBezTo>
                    <a:cubicBezTo>
                      <a:pt x="103" y="108"/>
                      <a:pt x="102" y="108"/>
                      <a:pt x="102" y="107"/>
                    </a:cubicBezTo>
                    <a:cubicBezTo>
                      <a:pt x="101" y="107"/>
                      <a:pt x="101" y="106"/>
                      <a:pt x="101" y="106"/>
                    </a:cubicBezTo>
                    <a:cubicBezTo>
                      <a:pt x="100" y="105"/>
                      <a:pt x="100" y="104"/>
                      <a:pt x="100" y="104"/>
                    </a:cubicBezTo>
                    <a:cubicBezTo>
                      <a:pt x="100" y="103"/>
                      <a:pt x="101" y="102"/>
                      <a:pt x="101" y="102"/>
                    </a:cubicBezTo>
                    <a:cubicBezTo>
                      <a:pt x="101" y="102"/>
                      <a:pt x="102" y="102"/>
                      <a:pt x="102" y="102"/>
                    </a:cubicBezTo>
                    <a:cubicBezTo>
                      <a:pt x="101" y="102"/>
                      <a:pt x="101" y="101"/>
                      <a:pt x="101" y="101"/>
                    </a:cubicBezTo>
                    <a:cubicBezTo>
                      <a:pt x="100" y="100"/>
                      <a:pt x="100" y="100"/>
                      <a:pt x="100" y="100"/>
                    </a:cubicBezTo>
                    <a:cubicBezTo>
                      <a:pt x="100" y="100"/>
                      <a:pt x="99" y="100"/>
                      <a:pt x="99" y="100"/>
                    </a:cubicBezTo>
                    <a:cubicBezTo>
                      <a:pt x="98" y="100"/>
                      <a:pt x="98" y="100"/>
                      <a:pt x="97" y="99"/>
                    </a:cubicBezTo>
                    <a:cubicBezTo>
                      <a:pt x="97" y="99"/>
                      <a:pt x="97" y="99"/>
                      <a:pt x="97" y="98"/>
                    </a:cubicBezTo>
                    <a:cubicBezTo>
                      <a:pt x="96" y="98"/>
                      <a:pt x="96" y="97"/>
                      <a:pt x="96" y="96"/>
                    </a:cubicBezTo>
                    <a:cubicBezTo>
                      <a:pt x="95" y="95"/>
                      <a:pt x="96" y="95"/>
                      <a:pt x="97" y="94"/>
                    </a:cubicBezTo>
                    <a:cubicBezTo>
                      <a:pt x="98" y="94"/>
                      <a:pt x="98" y="94"/>
                      <a:pt x="98" y="94"/>
                    </a:cubicBezTo>
                    <a:cubicBezTo>
                      <a:pt x="98" y="94"/>
                      <a:pt x="97" y="93"/>
                      <a:pt x="97" y="93"/>
                    </a:cubicBezTo>
                    <a:cubicBezTo>
                      <a:pt x="96" y="92"/>
                      <a:pt x="96" y="92"/>
                      <a:pt x="96" y="92"/>
                    </a:cubicBezTo>
                    <a:cubicBezTo>
                      <a:pt x="96" y="92"/>
                      <a:pt x="96" y="92"/>
                      <a:pt x="96" y="92"/>
                    </a:cubicBezTo>
                    <a:cubicBezTo>
                      <a:pt x="95" y="91"/>
                      <a:pt x="96" y="90"/>
                      <a:pt x="96" y="89"/>
                    </a:cubicBezTo>
                    <a:cubicBezTo>
                      <a:pt x="96" y="89"/>
                      <a:pt x="96" y="89"/>
                      <a:pt x="96" y="89"/>
                    </a:cubicBezTo>
                    <a:cubicBezTo>
                      <a:pt x="96" y="89"/>
                      <a:pt x="97" y="88"/>
                      <a:pt x="97" y="88"/>
                    </a:cubicBezTo>
                    <a:cubicBezTo>
                      <a:pt x="97" y="88"/>
                      <a:pt x="97" y="87"/>
                      <a:pt x="97" y="86"/>
                    </a:cubicBezTo>
                    <a:cubicBezTo>
                      <a:pt x="97" y="85"/>
                      <a:pt x="97" y="84"/>
                      <a:pt x="97" y="84"/>
                    </a:cubicBezTo>
                    <a:cubicBezTo>
                      <a:pt x="97" y="84"/>
                      <a:pt x="98" y="84"/>
                      <a:pt x="100" y="84"/>
                    </a:cubicBezTo>
                    <a:cubicBezTo>
                      <a:pt x="100" y="84"/>
                      <a:pt x="101" y="84"/>
                      <a:pt x="101" y="84"/>
                    </a:cubicBezTo>
                    <a:cubicBezTo>
                      <a:pt x="101" y="84"/>
                      <a:pt x="100" y="82"/>
                      <a:pt x="100" y="81"/>
                    </a:cubicBezTo>
                    <a:cubicBezTo>
                      <a:pt x="99" y="80"/>
                      <a:pt x="99" y="78"/>
                      <a:pt x="99" y="77"/>
                    </a:cubicBezTo>
                    <a:cubicBezTo>
                      <a:pt x="98" y="77"/>
                      <a:pt x="98" y="77"/>
                      <a:pt x="98" y="76"/>
                    </a:cubicBezTo>
                    <a:cubicBezTo>
                      <a:pt x="97" y="74"/>
                      <a:pt x="95" y="70"/>
                      <a:pt x="94" y="68"/>
                    </a:cubicBezTo>
                    <a:cubicBezTo>
                      <a:pt x="93" y="66"/>
                      <a:pt x="91" y="64"/>
                      <a:pt x="90" y="63"/>
                    </a:cubicBezTo>
                    <a:cubicBezTo>
                      <a:pt x="90" y="63"/>
                      <a:pt x="90" y="63"/>
                      <a:pt x="90" y="63"/>
                    </a:cubicBezTo>
                    <a:cubicBezTo>
                      <a:pt x="90" y="63"/>
                      <a:pt x="90" y="63"/>
                      <a:pt x="90" y="63"/>
                    </a:cubicBezTo>
                    <a:cubicBezTo>
                      <a:pt x="90" y="63"/>
                      <a:pt x="90" y="63"/>
                      <a:pt x="90" y="63"/>
                    </a:cubicBezTo>
                    <a:cubicBezTo>
                      <a:pt x="90" y="62"/>
                      <a:pt x="90" y="61"/>
                      <a:pt x="90" y="61"/>
                    </a:cubicBezTo>
                    <a:cubicBezTo>
                      <a:pt x="90" y="60"/>
                      <a:pt x="90" y="59"/>
                      <a:pt x="90" y="59"/>
                    </a:cubicBezTo>
                    <a:cubicBezTo>
                      <a:pt x="91" y="58"/>
                      <a:pt x="94" y="54"/>
                      <a:pt x="97" y="51"/>
                    </a:cubicBezTo>
                    <a:cubicBezTo>
                      <a:pt x="98" y="49"/>
                      <a:pt x="100" y="47"/>
                      <a:pt x="100" y="47"/>
                    </a:cubicBezTo>
                    <a:cubicBezTo>
                      <a:pt x="100" y="47"/>
                      <a:pt x="100" y="47"/>
                      <a:pt x="99" y="46"/>
                    </a:cubicBezTo>
                    <a:cubicBezTo>
                      <a:pt x="98" y="45"/>
                      <a:pt x="97" y="45"/>
                      <a:pt x="96" y="44"/>
                    </a:cubicBezTo>
                    <a:cubicBezTo>
                      <a:pt x="95" y="43"/>
                      <a:pt x="95" y="42"/>
                      <a:pt x="94" y="41"/>
                    </a:cubicBezTo>
                    <a:cubicBezTo>
                      <a:pt x="94" y="40"/>
                      <a:pt x="93" y="40"/>
                      <a:pt x="93" y="39"/>
                    </a:cubicBezTo>
                    <a:cubicBezTo>
                      <a:pt x="93" y="39"/>
                      <a:pt x="93" y="39"/>
                      <a:pt x="93" y="39"/>
                    </a:cubicBezTo>
                    <a:cubicBezTo>
                      <a:pt x="93" y="39"/>
                      <a:pt x="91" y="39"/>
                      <a:pt x="89" y="38"/>
                    </a:cubicBezTo>
                    <a:cubicBezTo>
                      <a:pt x="88" y="38"/>
                      <a:pt x="87" y="37"/>
                      <a:pt x="86" y="37"/>
                    </a:cubicBezTo>
                    <a:cubicBezTo>
                      <a:pt x="86" y="37"/>
                      <a:pt x="86" y="37"/>
                      <a:pt x="86" y="37"/>
                    </a:cubicBezTo>
                    <a:cubicBezTo>
                      <a:pt x="85" y="37"/>
                      <a:pt x="85" y="36"/>
                      <a:pt x="84" y="35"/>
                    </a:cubicBezTo>
                    <a:cubicBezTo>
                      <a:pt x="84" y="33"/>
                      <a:pt x="84" y="32"/>
                      <a:pt x="84" y="31"/>
                    </a:cubicBezTo>
                    <a:cubicBezTo>
                      <a:pt x="84" y="30"/>
                      <a:pt x="84" y="29"/>
                      <a:pt x="84" y="28"/>
                    </a:cubicBezTo>
                    <a:cubicBezTo>
                      <a:pt x="85" y="27"/>
                      <a:pt x="85" y="26"/>
                      <a:pt x="85" y="26"/>
                    </a:cubicBezTo>
                    <a:cubicBezTo>
                      <a:pt x="85" y="26"/>
                      <a:pt x="84" y="25"/>
                      <a:pt x="84" y="25"/>
                    </a:cubicBezTo>
                    <a:cubicBezTo>
                      <a:pt x="83" y="24"/>
                      <a:pt x="83" y="24"/>
                      <a:pt x="83" y="24"/>
                    </a:cubicBezTo>
                    <a:cubicBezTo>
                      <a:pt x="83" y="23"/>
                      <a:pt x="84" y="22"/>
                      <a:pt x="86" y="22"/>
                    </a:cubicBezTo>
                    <a:cubicBezTo>
                      <a:pt x="86" y="22"/>
                      <a:pt x="87" y="21"/>
                      <a:pt x="87" y="21"/>
                    </a:cubicBezTo>
                    <a:cubicBezTo>
                      <a:pt x="88" y="21"/>
                      <a:pt x="88" y="21"/>
                      <a:pt x="88" y="21"/>
                    </a:cubicBezTo>
                    <a:cubicBezTo>
                      <a:pt x="89" y="20"/>
                      <a:pt x="89" y="20"/>
                      <a:pt x="89" y="20"/>
                    </a:cubicBezTo>
                    <a:cubicBezTo>
                      <a:pt x="89" y="20"/>
                      <a:pt x="89" y="19"/>
                      <a:pt x="89" y="18"/>
                    </a:cubicBezTo>
                    <a:cubicBezTo>
                      <a:pt x="88" y="17"/>
                      <a:pt x="89" y="16"/>
                      <a:pt x="89" y="16"/>
                    </a:cubicBezTo>
                    <a:cubicBezTo>
                      <a:pt x="89" y="16"/>
                      <a:pt x="89" y="16"/>
                      <a:pt x="89" y="15"/>
                    </a:cubicBezTo>
                    <a:cubicBezTo>
                      <a:pt x="89" y="15"/>
                      <a:pt x="89" y="15"/>
                      <a:pt x="89" y="15"/>
                    </a:cubicBezTo>
                    <a:cubicBezTo>
                      <a:pt x="89" y="15"/>
                      <a:pt x="90" y="14"/>
                      <a:pt x="91" y="13"/>
                    </a:cubicBezTo>
                    <a:cubicBezTo>
                      <a:pt x="91" y="12"/>
                      <a:pt x="92" y="12"/>
                      <a:pt x="92" y="12"/>
                    </a:cubicBezTo>
                    <a:cubicBezTo>
                      <a:pt x="92" y="12"/>
                      <a:pt x="92" y="12"/>
                      <a:pt x="92" y="12"/>
                    </a:cubicBezTo>
                    <a:cubicBezTo>
                      <a:pt x="92" y="12"/>
                      <a:pt x="92" y="12"/>
                      <a:pt x="92" y="12"/>
                    </a:cubicBezTo>
                    <a:cubicBezTo>
                      <a:pt x="92" y="12"/>
                      <a:pt x="92" y="12"/>
                      <a:pt x="92" y="12"/>
                    </a:cubicBezTo>
                    <a:cubicBezTo>
                      <a:pt x="92" y="11"/>
                      <a:pt x="91" y="9"/>
                      <a:pt x="90" y="9"/>
                    </a:cubicBezTo>
                    <a:cubicBezTo>
                      <a:pt x="90" y="9"/>
                      <a:pt x="89" y="8"/>
                      <a:pt x="88" y="8"/>
                    </a:cubicBezTo>
                    <a:cubicBezTo>
                      <a:pt x="86" y="7"/>
                      <a:pt x="84" y="6"/>
                      <a:pt x="83" y="6"/>
                    </a:cubicBezTo>
                    <a:cubicBezTo>
                      <a:pt x="82" y="6"/>
                      <a:pt x="81" y="5"/>
                      <a:pt x="79" y="3"/>
                    </a:cubicBezTo>
                    <a:cubicBezTo>
                      <a:pt x="77" y="2"/>
                      <a:pt x="75" y="0"/>
                      <a:pt x="75" y="1"/>
                    </a:cubicBezTo>
                    <a:cubicBezTo>
                      <a:pt x="74" y="1"/>
                      <a:pt x="73" y="1"/>
                      <a:pt x="72" y="2"/>
                    </a:cubicBezTo>
                    <a:cubicBezTo>
                      <a:pt x="72" y="2"/>
                      <a:pt x="72" y="2"/>
                      <a:pt x="71" y="2"/>
                    </a:cubicBezTo>
                    <a:cubicBezTo>
                      <a:pt x="71" y="3"/>
                      <a:pt x="69" y="3"/>
                      <a:pt x="67" y="3"/>
                    </a:cubicBezTo>
                    <a:cubicBezTo>
                      <a:pt x="65" y="3"/>
                      <a:pt x="63" y="3"/>
                      <a:pt x="63" y="4"/>
                    </a:cubicBezTo>
                    <a:cubicBezTo>
                      <a:pt x="63" y="4"/>
                      <a:pt x="63" y="4"/>
                      <a:pt x="62" y="4"/>
                    </a:cubicBezTo>
                    <a:cubicBezTo>
                      <a:pt x="62" y="5"/>
                      <a:pt x="61" y="5"/>
                      <a:pt x="60" y="6"/>
                    </a:cubicBezTo>
                    <a:cubicBezTo>
                      <a:pt x="60" y="6"/>
                      <a:pt x="59" y="6"/>
                      <a:pt x="59" y="7"/>
                    </a:cubicBezTo>
                    <a:cubicBezTo>
                      <a:pt x="58" y="8"/>
                      <a:pt x="57" y="8"/>
                      <a:pt x="56" y="9"/>
                    </a:cubicBezTo>
                    <a:cubicBezTo>
                      <a:pt x="56" y="10"/>
                      <a:pt x="55" y="16"/>
                      <a:pt x="54" y="20"/>
                    </a:cubicBezTo>
                    <a:cubicBezTo>
                      <a:pt x="54" y="21"/>
                      <a:pt x="53" y="23"/>
                      <a:pt x="53" y="23"/>
                    </a:cubicBezTo>
                    <a:cubicBezTo>
                      <a:pt x="53" y="24"/>
                      <a:pt x="52" y="24"/>
                      <a:pt x="51" y="24"/>
                    </a:cubicBezTo>
                    <a:cubicBezTo>
                      <a:pt x="50" y="24"/>
                      <a:pt x="50" y="24"/>
                      <a:pt x="50" y="24"/>
                    </a:cubicBezTo>
                    <a:cubicBezTo>
                      <a:pt x="49" y="24"/>
                      <a:pt x="49" y="25"/>
                      <a:pt x="48" y="26"/>
                    </a:cubicBezTo>
                    <a:cubicBezTo>
                      <a:pt x="47" y="28"/>
                      <a:pt x="45" y="29"/>
                      <a:pt x="44" y="29"/>
                    </a:cubicBezTo>
                    <a:cubicBezTo>
                      <a:pt x="44" y="30"/>
                      <a:pt x="40" y="28"/>
                      <a:pt x="37" y="27"/>
                    </a:cubicBezTo>
                    <a:cubicBezTo>
                      <a:pt x="35" y="26"/>
                      <a:pt x="34" y="25"/>
                      <a:pt x="34" y="25"/>
                    </a:cubicBezTo>
                    <a:cubicBezTo>
                      <a:pt x="33" y="25"/>
                      <a:pt x="33" y="25"/>
                      <a:pt x="33" y="25"/>
                    </a:cubicBezTo>
                    <a:cubicBezTo>
                      <a:pt x="32" y="26"/>
                      <a:pt x="32" y="26"/>
                      <a:pt x="31" y="26"/>
                    </a:cubicBezTo>
                    <a:cubicBezTo>
                      <a:pt x="31" y="27"/>
                      <a:pt x="29" y="27"/>
                      <a:pt x="27" y="26"/>
                    </a:cubicBezTo>
                    <a:cubicBezTo>
                      <a:pt x="26" y="26"/>
                      <a:pt x="25" y="26"/>
                      <a:pt x="25" y="26"/>
                    </a:cubicBezTo>
                    <a:cubicBezTo>
                      <a:pt x="24" y="26"/>
                      <a:pt x="23" y="26"/>
                      <a:pt x="22" y="26"/>
                    </a:cubicBezTo>
                    <a:cubicBezTo>
                      <a:pt x="20" y="27"/>
                      <a:pt x="17" y="27"/>
                      <a:pt x="16" y="26"/>
                    </a:cubicBezTo>
                    <a:cubicBezTo>
                      <a:pt x="15" y="26"/>
                      <a:pt x="14" y="24"/>
                      <a:pt x="13" y="22"/>
                    </a:cubicBezTo>
                    <a:cubicBezTo>
                      <a:pt x="12" y="21"/>
                      <a:pt x="11" y="20"/>
                      <a:pt x="11" y="20"/>
                    </a:cubicBezTo>
                    <a:cubicBezTo>
                      <a:pt x="10" y="19"/>
                      <a:pt x="8" y="18"/>
                      <a:pt x="7" y="17"/>
                    </a:cubicBezTo>
                    <a:cubicBezTo>
                      <a:pt x="6" y="17"/>
                      <a:pt x="5" y="16"/>
                      <a:pt x="5" y="17"/>
                    </a:cubicBezTo>
                    <a:cubicBezTo>
                      <a:pt x="5" y="17"/>
                      <a:pt x="4" y="17"/>
                      <a:pt x="4" y="17"/>
                    </a:cubicBezTo>
                    <a:cubicBezTo>
                      <a:pt x="4" y="17"/>
                      <a:pt x="3" y="17"/>
                      <a:pt x="2" y="17"/>
                    </a:cubicBezTo>
                    <a:cubicBezTo>
                      <a:pt x="2" y="17"/>
                      <a:pt x="2" y="17"/>
                      <a:pt x="2" y="17"/>
                    </a:cubicBezTo>
                    <a:cubicBezTo>
                      <a:pt x="2" y="18"/>
                      <a:pt x="2" y="18"/>
                      <a:pt x="2" y="19"/>
                    </a:cubicBezTo>
                    <a:cubicBezTo>
                      <a:pt x="2" y="19"/>
                      <a:pt x="2" y="20"/>
                      <a:pt x="2" y="20"/>
                    </a:cubicBezTo>
                    <a:cubicBezTo>
                      <a:pt x="2" y="20"/>
                      <a:pt x="2" y="20"/>
                      <a:pt x="2" y="20"/>
                    </a:cubicBezTo>
                    <a:cubicBezTo>
                      <a:pt x="1" y="21"/>
                      <a:pt x="1" y="21"/>
                      <a:pt x="0" y="21"/>
                    </a:cubicBezTo>
                    <a:cubicBezTo>
                      <a:pt x="0" y="21"/>
                      <a:pt x="0" y="21"/>
                      <a:pt x="0" y="21"/>
                    </a:cubicBezTo>
                    <a:cubicBezTo>
                      <a:pt x="0" y="22"/>
                      <a:pt x="1" y="23"/>
                      <a:pt x="2" y="23"/>
                    </a:cubicBezTo>
                    <a:cubicBezTo>
                      <a:pt x="2" y="24"/>
                      <a:pt x="6" y="26"/>
                      <a:pt x="10" y="28"/>
                    </a:cubicBezTo>
                    <a:cubicBezTo>
                      <a:pt x="10" y="28"/>
                      <a:pt x="11" y="28"/>
                      <a:pt x="12" y="29"/>
                    </a:cubicBezTo>
                    <a:cubicBezTo>
                      <a:pt x="14" y="30"/>
                      <a:pt x="19" y="32"/>
                      <a:pt x="22" y="34"/>
                    </a:cubicBezTo>
                    <a:cubicBezTo>
                      <a:pt x="24" y="35"/>
                      <a:pt x="27" y="36"/>
                      <a:pt x="27" y="36"/>
                    </a:cubicBezTo>
                    <a:cubicBezTo>
                      <a:pt x="27" y="36"/>
                      <a:pt x="27" y="36"/>
                      <a:pt x="27" y="36"/>
                    </a:cubicBezTo>
                    <a:cubicBezTo>
                      <a:pt x="27" y="37"/>
                      <a:pt x="28" y="37"/>
                      <a:pt x="29" y="38"/>
                    </a:cubicBezTo>
                    <a:cubicBezTo>
                      <a:pt x="30" y="39"/>
                      <a:pt x="31" y="40"/>
                      <a:pt x="31" y="40"/>
                    </a:cubicBezTo>
                    <a:cubicBezTo>
                      <a:pt x="32" y="41"/>
                      <a:pt x="32" y="42"/>
                      <a:pt x="31" y="42"/>
                    </a:cubicBezTo>
                    <a:cubicBezTo>
                      <a:pt x="30" y="42"/>
                      <a:pt x="30" y="43"/>
                      <a:pt x="30" y="43"/>
                    </a:cubicBezTo>
                    <a:cubicBezTo>
                      <a:pt x="29" y="43"/>
                      <a:pt x="29" y="43"/>
                      <a:pt x="29" y="43"/>
                    </a:cubicBezTo>
                    <a:cubicBezTo>
                      <a:pt x="29" y="43"/>
                      <a:pt x="29" y="45"/>
                      <a:pt x="29" y="46"/>
                    </a:cubicBezTo>
                    <a:cubicBezTo>
                      <a:pt x="29" y="46"/>
                      <a:pt x="30" y="47"/>
                      <a:pt x="30" y="47"/>
                    </a:cubicBezTo>
                    <a:cubicBezTo>
                      <a:pt x="30" y="48"/>
                      <a:pt x="29" y="49"/>
                      <a:pt x="29" y="49"/>
                    </a:cubicBezTo>
                    <a:cubicBezTo>
                      <a:pt x="28" y="50"/>
                      <a:pt x="28" y="50"/>
                      <a:pt x="28" y="50"/>
                    </a:cubicBezTo>
                    <a:cubicBezTo>
                      <a:pt x="28" y="50"/>
                      <a:pt x="28" y="50"/>
                      <a:pt x="28" y="50"/>
                    </a:cubicBezTo>
                    <a:cubicBezTo>
                      <a:pt x="28" y="50"/>
                      <a:pt x="28" y="50"/>
                      <a:pt x="28" y="50"/>
                    </a:cubicBezTo>
                    <a:cubicBezTo>
                      <a:pt x="29" y="50"/>
                      <a:pt x="29" y="50"/>
                      <a:pt x="30" y="50"/>
                    </a:cubicBezTo>
                    <a:cubicBezTo>
                      <a:pt x="30" y="50"/>
                      <a:pt x="31" y="51"/>
                      <a:pt x="31" y="51"/>
                    </a:cubicBezTo>
                    <a:cubicBezTo>
                      <a:pt x="32" y="52"/>
                      <a:pt x="32" y="52"/>
                      <a:pt x="32" y="53"/>
                    </a:cubicBezTo>
                    <a:cubicBezTo>
                      <a:pt x="32" y="53"/>
                      <a:pt x="32" y="54"/>
                      <a:pt x="31" y="54"/>
                    </a:cubicBezTo>
                    <a:cubicBezTo>
                      <a:pt x="31" y="55"/>
                      <a:pt x="30" y="56"/>
                      <a:pt x="30" y="57"/>
                    </a:cubicBezTo>
                    <a:cubicBezTo>
                      <a:pt x="30" y="58"/>
                      <a:pt x="31" y="59"/>
                      <a:pt x="32" y="60"/>
                    </a:cubicBezTo>
                    <a:cubicBezTo>
                      <a:pt x="33" y="61"/>
                      <a:pt x="34" y="62"/>
                      <a:pt x="34" y="63"/>
                    </a:cubicBezTo>
                    <a:cubicBezTo>
                      <a:pt x="34" y="64"/>
                      <a:pt x="34" y="65"/>
                      <a:pt x="33" y="67"/>
                    </a:cubicBezTo>
                    <a:cubicBezTo>
                      <a:pt x="32" y="69"/>
                      <a:pt x="32" y="70"/>
                      <a:pt x="31" y="72"/>
                    </a:cubicBezTo>
                    <a:cubicBezTo>
                      <a:pt x="31" y="73"/>
                      <a:pt x="31" y="73"/>
                      <a:pt x="31" y="73"/>
                    </a:cubicBezTo>
                    <a:cubicBezTo>
                      <a:pt x="32" y="73"/>
                      <a:pt x="32" y="73"/>
                      <a:pt x="33" y="74"/>
                    </a:cubicBezTo>
                    <a:cubicBezTo>
                      <a:pt x="33" y="74"/>
                      <a:pt x="33" y="74"/>
                      <a:pt x="33" y="74"/>
                    </a:cubicBezTo>
                    <a:cubicBezTo>
                      <a:pt x="34" y="75"/>
                      <a:pt x="34" y="75"/>
                      <a:pt x="35" y="76"/>
                    </a:cubicBezTo>
                    <a:cubicBezTo>
                      <a:pt x="35" y="76"/>
                      <a:pt x="35" y="76"/>
                      <a:pt x="35" y="76"/>
                    </a:cubicBezTo>
                    <a:cubicBezTo>
                      <a:pt x="35" y="76"/>
                      <a:pt x="35" y="77"/>
                      <a:pt x="36" y="77"/>
                    </a:cubicBezTo>
                    <a:cubicBezTo>
                      <a:pt x="36" y="78"/>
                      <a:pt x="36" y="79"/>
                      <a:pt x="36" y="8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42" name="Freeform 501">
                <a:extLst>
                  <a:ext uri="{FF2B5EF4-FFF2-40B4-BE49-F238E27FC236}">
                    <a16:creationId xmlns:a16="http://schemas.microsoft.com/office/drawing/2014/main" id="{94FCAD18-DE92-ED41-94F3-FA4A4D38FD4F}"/>
                  </a:ext>
                </a:extLst>
              </p:cNvPr>
              <p:cNvSpPr>
                <a:spLocks/>
              </p:cNvSpPr>
              <p:nvPr/>
            </p:nvSpPr>
            <p:spPr bwMode="auto">
              <a:xfrm>
                <a:off x="4935537" y="2941638"/>
                <a:ext cx="73025" cy="55563"/>
              </a:xfrm>
              <a:custGeom>
                <a:avLst/>
                <a:gdLst>
                  <a:gd name="T0" fmla="*/ 0 w 32"/>
                  <a:gd name="T1" fmla="*/ 18 h 24"/>
                  <a:gd name="T2" fmla="*/ 5 w 32"/>
                  <a:gd name="T3" fmla="*/ 18 h 24"/>
                  <a:gd name="T4" fmla="*/ 1 w 32"/>
                  <a:gd name="T5" fmla="*/ 21 h 24"/>
                  <a:gd name="T6" fmla="*/ 2 w 32"/>
                  <a:gd name="T7" fmla="*/ 23 h 24"/>
                  <a:gd name="T8" fmla="*/ 9 w 32"/>
                  <a:gd name="T9" fmla="*/ 20 h 24"/>
                  <a:gd name="T10" fmla="*/ 13 w 32"/>
                  <a:gd name="T11" fmla="*/ 17 h 24"/>
                  <a:gd name="T12" fmla="*/ 17 w 32"/>
                  <a:gd name="T13" fmla="*/ 13 h 24"/>
                  <a:gd name="T14" fmla="*/ 24 w 32"/>
                  <a:gd name="T15" fmla="*/ 13 h 24"/>
                  <a:gd name="T16" fmla="*/ 29 w 32"/>
                  <a:gd name="T17" fmla="*/ 14 h 24"/>
                  <a:gd name="T18" fmla="*/ 29 w 32"/>
                  <a:gd name="T19" fmla="*/ 12 h 24"/>
                  <a:gd name="T20" fmla="*/ 32 w 32"/>
                  <a:gd name="T21" fmla="*/ 10 h 24"/>
                  <a:gd name="T22" fmla="*/ 29 w 32"/>
                  <a:gd name="T23" fmla="*/ 9 h 24"/>
                  <a:gd name="T24" fmla="*/ 24 w 32"/>
                  <a:gd name="T25" fmla="*/ 6 h 24"/>
                  <a:gd name="T26" fmla="*/ 21 w 32"/>
                  <a:gd name="T27" fmla="*/ 4 h 24"/>
                  <a:gd name="T28" fmla="*/ 21 w 32"/>
                  <a:gd name="T29" fmla="*/ 1 h 24"/>
                  <a:gd name="T30" fmla="*/ 20 w 32"/>
                  <a:gd name="T31" fmla="*/ 1 h 24"/>
                  <a:gd name="T32" fmla="*/ 16 w 32"/>
                  <a:gd name="T33" fmla="*/ 1 h 24"/>
                  <a:gd name="T34" fmla="*/ 14 w 32"/>
                  <a:gd name="T35" fmla="*/ 1 h 24"/>
                  <a:gd name="T36" fmla="*/ 11 w 32"/>
                  <a:gd name="T37" fmla="*/ 0 h 24"/>
                  <a:gd name="T38" fmla="*/ 9 w 32"/>
                  <a:gd name="T39" fmla="*/ 1 h 24"/>
                  <a:gd name="T40" fmla="*/ 6 w 32"/>
                  <a:gd name="T41" fmla="*/ 2 h 24"/>
                  <a:gd name="T42" fmla="*/ 6 w 32"/>
                  <a:gd name="T43" fmla="*/ 3 h 24"/>
                  <a:gd name="T44" fmla="*/ 5 w 32"/>
                  <a:gd name="T45" fmla="*/ 4 h 24"/>
                  <a:gd name="T46" fmla="*/ 7 w 32"/>
                  <a:gd name="T47" fmla="*/ 8 h 24"/>
                  <a:gd name="T48" fmla="*/ 5 w 32"/>
                  <a:gd name="T49" fmla="*/ 10 h 24"/>
                  <a:gd name="T50" fmla="*/ 4 w 32"/>
                  <a:gd name="T51" fmla="*/ 11 h 24"/>
                  <a:gd name="T52" fmla="*/ 4 w 32"/>
                  <a:gd name="T53" fmla="*/ 12 h 24"/>
                  <a:gd name="T54" fmla="*/ 4 w 32"/>
                  <a:gd name="T55" fmla="*/ 13 h 24"/>
                  <a:gd name="T56" fmla="*/ 3 w 32"/>
                  <a:gd name="T57" fmla="*/ 15 h 24"/>
                  <a:gd name="T58" fmla="*/ 3 w 32"/>
                  <a:gd name="T59" fmla="*/ 15 h 24"/>
                  <a:gd name="T60" fmla="*/ 3 w 32"/>
                  <a:gd name="T61" fmla="*/ 15 h 24"/>
                  <a:gd name="T62" fmla="*/ 1 w 32"/>
                  <a:gd name="T63" fmla="*/ 17 h 24"/>
                  <a:gd name="T64" fmla="*/ 0 w 32"/>
                  <a:gd name="T65"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24">
                    <a:moveTo>
                      <a:pt x="0" y="18"/>
                    </a:moveTo>
                    <a:cubicBezTo>
                      <a:pt x="2" y="18"/>
                      <a:pt x="6" y="18"/>
                      <a:pt x="5" y="18"/>
                    </a:cubicBezTo>
                    <a:cubicBezTo>
                      <a:pt x="5" y="19"/>
                      <a:pt x="2" y="20"/>
                      <a:pt x="1" y="21"/>
                    </a:cubicBezTo>
                    <a:cubicBezTo>
                      <a:pt x="1" y="21"/>
                      <a:pt x="1" y="23"/>
                      <a:pt x="2" y="23"/>
                    </a:cubicBezTo>
                    <a:cubicBezTo>
                      <a:pt x="2" y="24"/>
                      <a:pt x="7" y="20"/>
                      <a:pt x="9" y="20"/>
                    </a:cubicBezTo>
                    <a:cubicBezTo>
                      <a:pt x="11" y="19"/>
                      <a:pt x="12" y="18"/>
                      <a:pt x="13" y="17"/>
                    </a:cubicBezTo>
                    <a:cubicBezTo>
                      <a:pt x="14" y="16"/>
                      <a:pt x="17" y="14"/>
                      <a:pt x="17" y="13"/>
                    </a:cubicBezTo>
                    <a:cubicBezTo>
                      <a:pt x="18" y="12"/>
                      <a:pt x="22" y="13"/>
                      <a:pt x="24" y="13"/>
                    </a:cubicBezTo>
                    <a:cubicBezTo>
                      <a:pt x="26" y="13"/>
                      <a:pt x="28" y="14"/>
                      <a:pt x="29" y="14"/>
                    </a:cubicBezTo>
                    <a:cubicBezTo>
                      <a:pt x="30" y="13"/>
                      <a:pt x="28" y="13"/>
                      <a:pt x="29" y="12"/>
                    </a:cubicBezTo>
                    <a:cubicBezTo>
                      <a:pt x="29" y="11"/>
                      <a:pt x="31" y="11"/>
                      <a:pt x="32" y="10"/>
                    </a:cubicBezTo>
                    <a:cubicBezTo>
                      <a:pt x="32" y="9"/>
                      <a:pt x="31" y="9"/>
                      <a:pt x="29" y="9"/>
                    </a:cubicBezTo>
                    <a:cubicBezTo>
                      <a:pt x="27" y="9"/>
                      <a:pt x="26" y="7"/>
                      <a:pt x="24" y="6"/>
                    </a:cubicBezTo>
                    <a:cubicBezTo>
                      <a:pt x="22" y="5"/>
                      <a:pt x="22" y="5"/>
                      <a:pt x="21" y="4"/>
                    </a:cubicBezTo>
                    <a:cubicBezTo>
                      <a:pt x="21" y="3"/>
                      <a:pt x="21" y="2"/>
                      <a:pt x="21" y="1"/>
                    </a:cubicBezTo>
                    <a:cubicBezTo>
                      <a:pt x="21" y="1"/>
                      <a:pt x="20" y="1"/>
                      <a:pt x="20" y="1"/>
                    </a:cubicBezTo>
                    <a:cubicBezTo>
                      <a:pt x="18" y="2"/>
                      <a:pt x="17" y="2"/>
                      <a:pt x="16" y="1"/>
                    </a:cubicBezTo>
                    <a:cubicBezTo>
                      <a:pt x="15" y="1"/>
                      <a:pt x="15" y="1"/>
                      <a:pt x="14" y="1"/>
                    </a:cubicBezTo>
                    <a:cubicBezTo>
                      <a:pt x="13" y="0"/>
                      <a:pt x="12" y="0"/>
                      <a:pt x="11" y="0"/>
                    </a:cubicBezTo>
                    <a:cubicBezTo>
                      <a:pt x="11" y="0"/>
                      <a:pt x="10" y="1"/>
                      <a:pt x="9" y="1"/>
                    </a:cubicBezTo>
                    <a:cubicBezTo>
                      <a:pt x="7" y="1"/>
                      <a:pt x="6" y="2"/>
                      <a:pt x="6" y="2"/>
                    </a:cubicBezTo>
                    <a:cubicBezTo>
                      <a:pt x="6" y="2"/>
                      <a:pt x="6" y="2"/>
                      <a:pt x="6" y="3"/>
                    </a:cubicBezTo>
                    <a:cubicBezTo>
                      <a:pt x="6" y="3"/>
                      <a:pt x="5" y="4"/>
                      <a:pt x="5" y="4"/>
                    </a:cubicBezTo>
                    <a:cubicBezTo>
                      <a:pt x="6" y="5"/>
                      <a:pt x="7" y="7"/>
                      <a:pt x="7" y="8"/>
                    </a:cubicBezTo>
                    <a:cubicBezTo>
                      <a:pt x="6" y="9"/>
                      <a:pt x="6" y="9"/>
                      <a:pt x="5" y="10"/>
                    </a:cubicBezTo>
                    <a:cubicBezTo>
                      <a:pt x="5" y="10"/>
                      <a:pt x="4" y="10"/>
                      <a:pt x="4" y="11"/>
                    </a:cubicBezTo>
                    <a:cubicBezTo>
                      <a:pt x="3" y="11"/>
                      <a:pt x="3" y="12"/>
                      <a:pt x="4" y="12"/>
                    </a:cubicBezTo>
                    <a:cubicBezTo>
                      <a:pt x="4" y="13"/>
                      <a:pt x="4" y="13"/>
                      <a:pt x="4" y="13"/>
                    </a:cubicBezTo>
                    <a:cubicBezTo>
                      <a:pt x="4" y="14"/>
                      <a:pt x="3" y="14"/>
                      <a:pt x="3" y="15"/>
                    </a:cubicBezTo>
                    <a:cubicBezTo>
                      <a:pt x="3" y="15"/>
                      <a:pt x="3" y="15"/>
                      <a:pt x="3" y="15"/>
                    </a:cubicBezTo>
                    <a:cubicBezTo>
                      <a:pt x="3" y="15"/>
                      <a:pt x="3" y="15"/>
                      <a:pt x="3" y="15"/>
                    </a:cubicBezTo>
                    <a:cubicBezTo>
                      <a:pt x="2" y="16"/>
                      <a:pt x="2" y="16"/>
                      <a:pt x="1" y="17"/>
                    </a:cubicBezTo>
                    <a:cubicBezTo>
                      <a:pt x="0" y="18"/>
                      <a:pt x="0" y="18"/>
                      <a:pt x="0" y="18"/>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43" name="Freeform 502">
                <a:extLst>
                  <a:ext uri="{FF2B5EF4-FFF2-40B4-BE49-F238E27FC236}">
                    <a16:creationId xmlns:a16="http://schemas.microsoft.com/office/drawing/2014/main" id="{27015A03-E339-064E-B607-E0FC1A0DF178}"/>
                  </a:ext>
                </a:extLst>
              </p:cNvPr>
              <p:cNvSpPr>
                <a:spLocks/>
              </p:cNvSpPr>
              <p:nvPr/>
            </p:nvSpPr>
            <p:spPr bwMode="auto">
              <a:xfrm>
                <a:off x="5178425" y="3084513"/>
                <a:ext cx="171450" cy="139700"/>
              </a:xfrm>
              <a:custGeom>
                <a:avLst/>
                <a:gdLst>
                  <a:gd name="T0" fmla="*/ 1 w 74"/>
                  <a:gd name="T1" fmla="*/ 21 h 61"/>
                  <a:gd name="T2" fmla="*/ 3 w 74"/>
                  <a:gd name="T3" fmla="*/ 29 h 61"/>
                  <a:gd name="T4" fmla="*/ 9 w 74"/>
                  <a:gd name="T5" fmla="*/ 31 h 61"/>
                  <a:gd name="T6" fmla="*/ 8 w 74"/>
                  <a:gd name="T7" fmla="*/ 34 h 61"/>
                  <a:gd name="T8" fmla="*/ 8 w 74"/>
                  <a:gd name="T9" fmla="*/ 34 h 61"/>
                  <a:gd name="T10" fmla="*/ 9 w 74"/>
                  <a:gd name="T11" fmla="*/ 36 h 61"/>
                  <a:gd name="T12" fmla="*/ 11 w 74"/>
                  <a:gd name="T13" fmla="*/ 39 h 61"/>
                  <a:gd name="T14" fmla="*/ 8 w 74"/>
                  <a:gd name="T15" fmla="*/ 41 h 61"/>
                  <a:gd name="T16" fmla="*/ 9 w 74"/>
                  <a:gd name="T17" fmla="*/ 44 h 61"/>
                  <a:gd name="T18" fmla="*/ 7 w 74"/>
                  <a:gd name="T19" fmla="*/ 44 h 61"/>
                  <a:gd name="T20" fmla="*/ 4 w 74"/>
                  <a:gd name="T21" fmla="*/ 45 h 61"/>
                  <a:gd name="T22" fmla="*/ 3 w 74"/>
                  <a:gd name="T23" fmla="*/ 46 h 61"/>
                  <a:gd name="T24" fmla="*/ 2 w 74"/>
                  <a:gd name="T25" fmla="*/ 49 h 61"/>
                  <a:gd name="T26" fmla="*/ 0 w 74"/>
                  <a:gd name="T27" fmla="*/ 51 h 61"/>
                  <a:gd name="T28" fmla="*/ 0 w 74"/>
                  <a:gd name="T29" fmla="*/ 51 h 61"/>
                  <a:gd name="T30" fmla="*/ 2 w 74"/>
                  <a:gd name="T31" fmla="*/ 56 h 61"/>
                  <a:gd name="T32" fmla="*/ 5 w 74"/>
                  <a:gd name="T33" fmla="*/ 59 h 61"/>
                  <a:gd name="T34" fmla="*/ 33 w 74"/>
                  <a:gd name="T35" fmla="*/ 49 h 61"/>
                  <a:gd name="T36" fmla="*/ 44 w 74"/>
                  <a:gd name="T37" fmla="*/ 43 h 61"/>
                  <a:gd name="T38" fmla="*/ 60 w 74"/>
                  <a:gd name="T39" fmla="*/ 32 h 61"/>
                  <a:gd name="T40" fmla="*/ 60 w 74"/>
                  <a:gd name="T41" fmla="*/ 28 h 61"/>
                  <a:gd name="T42" fmla="*/ 62 w 74"/>
                  <a:gd name="T43" fmla="*/ 23 h 61"/>
                  <a:gd name="T44" fmla="*/ 62 w 74"/>
                  <a:gd name="T45" fmla="*/ 18 h 61"/>
                  <a:gd name="T46" fmla="*/ 62 w 74"/>
                  <a:gd name="T47" fmla="*/ 10 h 61"/>
                  <a:gd name="T48" fmla="*/ 63 w 74"/>
                  <a:gd name="T49" fmla="*/ 9 h 61"/>
                  <a:gd name="T50" fmla="*/ 68 w 74"/>
                  <a:gd name="T51" fmla="*/ 8 h 61"/>
                  <a:gd name="T52" fmla="*/ 70 w 74"/>
                  <a:gd name="T53" fmla="*/ 6 h 61"/>
                  <a:gd name="T54" fmla="*/ 73 w 74"/>
                  <a:gd name="T55" fmla="*/ 3 h 61"/>
                  <a:gd name="T56" fmla="*/ 73 w 74"/>
                  <a:gd name="T57" fmla="*/ 2 h 61"/>
                  <a:gd name="T58" fmla="*/ 74 w 74"/>
                  <a:gd name="T59" fmla="*/ 1 h 61"/>
                  <a:gd name="T60" fmla="*/ 69 w 74"/>
                  <a:gd name="T61" fmla="*/ 1 h 61"/>
                  <a:gd name="T62" fmla="*/ 63 w 74"/>
                  <a:gd name="T63" fmla="*/ 2 h 61"/>
                  <a:gd name="T64" fmla="*/ 50 w 74"/>
                  <a:gd name="T65" fmla="*/ 4 h 61"/>
                  <a:gd name="T66" fmla="*/ 38 w 74"/>
                  <a:gd name="T67" fmla="*/ 8 h 61"/>
                  <a:gd name="T68" fmla="*/ 33 w 74"/>
                  <a:gd name="T69" fmla="*/ 6 h 61"/>
                  <a:gd name="T70" fmla="*/ 30 w 74"/>
                  <a:gd name="T71" fmla="*/ 5 h 61"/>
                  <a:gd name="T72" fmla="*/ 24 w 74"/>
                  <a:gd name="T73" fmla="*/ 7 h 61"/>
                  <a:gd name="T74" fmla="*/ 17 w 74"/>
                  <a:gd name="T75" fmla="*/ 9 h 61"/>
                  <a:gd name="T76" fmla="*/ 14 w 74"/>
                  <a:gd name="T77" fmla="*/ 7 h 61"/>
                  <a:gd name="T78" fmla="*/ 11 w 74"/>
                  <a:gd name="T79" fmla="*/ 8 h 61"/>
                  <a:gd name="T80" fmla="*/ 11 w 74"/>
                  <a:gd name="T81" fmla="*/ 11 h 61"/>
                  <a:gd name="T82" fmla="*/ 9 w 74"/>
                  <a:gd name="T83" fmla="*/ 13 h 61"/>
                  <a:gd name="T84" fmla="*/ 8 w 74"/>
                  <a:gd name="T85" fmla="*/ 13 h 61"/>
                  <a:gd name="T86" fmla="*/ 7 w 74"/>
                  <a:gd name="T87" fmla="*/ 16 h 61"/>
                  <a:gd name="T88" fmla="*/ 7 w 74"/>
                  <a:gd name="T89" fmla="*/ 17 h 61"/>
                  <a:gd name="T90" fmla="*/ 3 w 74"/>
                  <a:gd name="T91" fmla="*/ 1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4" h="61">
                    <a:moveTo>
                      <a:pt x="3" y="18"/>
                    </a:moveTo>
                    <a:cubicBezTo>
                      <a:pt x="2" y="19"/>
                      <a:pt x="1" y="20"/>
                      <a:pt x="1" y="21"/>
                    </a:cubicBezTo>
                    <a:cubicBezTo>
                      <a:pt x="0" y="23"/>
                      <a:pt x="3" y="22"/>
                      <a:pt x="3" y="23"/>
                    </a:cubicBezTo>
                    <a:cubicBezTo>
                      <a:pt x="4" y="24"/>
                      <a:pt x="3" y="27"/>
                      <a:pt x="3" y="29"/>
                    </a:cubicBezTo>
                    <a:cubicBezTo>
                      <a:pt x="3" y="30"/>
                      <a:pt x="3" y="30"/>
                      <a:pt x="3" y="31"/>
                    </a:cubicBezTo>
                    <a:cubicBezTo>
                      <a:pt x="5" y="31"/>
                      <a:pt x="7" y="31"/>
                      <a:pt x="9" y="31"/>
                    </a:cubicBezTo>
                    <a:cubicBezTo>
                      <a:pt x="9" y="31"/>
                      <a:pt x="10" y="32"/>
                      <a:pt x="9" y="33"/>
                    </a:cubicBezTo>
                    <a:cubicBezTo>
                      <a:pt x="9" y="33"/>
                      <a:pt x="9" y="34"/>
                      <a:pt x="8" y="34"/>
                    </a:cubicBezTo>
                    <a:cubicBezTo>
                      <a:pt x="8" y="34"/>
                      <a:pt x="8" y="34"/>
                      <a:pt x="8" y="34"/>
                    </a:cubicBezTo>
                    <a:cubicBezTo>
                      <a:pt x="8" y="34"/>
                      <a:pt x="8" y="34"/>
                      <a:pt x="8" y="34"/>
                    </a:cubicBezTo>
                    <a:cubicBezTo>
                      <a:pt x="8" y="34"/>
                      <a:pt x="8" y="35"/>
                      <a:pt x="8" y="35"/>
                    </a:cubicBezTo>
                    <a:cubicBezTo>
                      <a:pt x="8" y="35"/>
                      <a:pt x="9" y="35"/>
                      <a:pt x="9" y="36"/>
                    </a:cubicBezTo>
                    <a:cubicBezTo>
                      <a:pt x="10" y="36"/>
                      <a:pt x="10" y="36"/>
                      <a:pt x="11" y="37"/>
                    </a:cubicBezTo>
                    <a:cubicBezTo>
                      <a:pt x="11" y="37"/>
                      <a:pt x="12" y="38"/>
                      <a:pt x="11" y="39"/>
                    </a:cubicBezTo>
                    <a:cubicBezTo>
                      <a:pt x="11" y="39"/>
                      <a:pt x="10" y="39"/>
                      <a:pt x="10" y="40"/>
                    </a:cubicBezTo>
                    <a:cubicBezTo>
                      <a:pt x="9" y="40"/>
                      <a:pt x="8" y="41"/>
                      <a:pt x="8" y="41"/>
                    </a:cubicBezTo>
                    <a:cubicBezTo>
                      <a:pt x="8" y="41"/>
                      <a:pt x="8" y="41"/>
                      <a:pt x="8" y="42"/>
                    </a:cubicBezTo>
                    <a:cubicBezTo>
                      <a:pt x="9" y="42"/>
                      <a:pt x="9" y="43"/>
                      <a:pt x="9" y="44"/>
                    </a:cubicBezTo>
                    <a:cubicBezTo>
                      <a:pt x="9" y="44"/>
                      <a:pt x="9" y="44"/>
                      <a:pt x="8" y="45"/>
                    </a:cubicBezTo>
                    <a:cubicBezTo>
                      <a:pt x="8" y="45"/>
                      <a:pt x="7" y="44"/>
                      <a:pt x="7" y="44"/>
                    </a:cubicBezTo>
                    <a:cubicBezTo>
                      <a:pt x="6" y="44"/>
                      <a:pt x="5" y="44"/>
                      <a:pt x="5" y="44"/>
                    </a:cubicBezTo>
                    <a:cubicBezTo>
                      <a:pt x="4" y="44"/>
                      <a:pt x="4" y="44"/>
                      <a:pt x="4" y="45"/>
                    </a:cubicBezTo>
                    <a:cubicBezTo>
                      <a:pt x="3" y="45"/>
                      <a:pt x="3" y="45"/>
                      <a:pt x="3" y="45"/>
                    </a:cubicBezTo>
                    <a:cubicBezTo>
                      <a:pt x="3" y="46"/>
                      <a:pt x="3" y="46"/>
                      <a:pt x="3" y="46"/>
                    </a:cubicBezTo>
                    <a:cubicBezTo>
                      <a:pt x="4" y="47"/>
                      <a:pt x="4" y="47"/>
                      <a:pt x="4" y="48"/>
                    </a:cubicBezTo>
                    <a:cubicBezTo>
                      <a:pt x="4" y="48"/>
                      <a:pt x="3" y="49"/>
                      <a:pt x="2" y="49"/>
                    </a:cubicBezTo>
                    <a:cubicBezTo>
                      <a:pt x="2" y="49"/>
                      <a:pt x="2" y="49"/>
                      <a:pt x="2" y="49"/>
                    </a:cubicBezTo>
                    <a:cubicBezTo>
                      <a:pt x="1" y="50"/>
                      <a:pt x="0" y="50"/>
                      <a:pt x="0" y="51"/>
                    </a:cubicBezTo>
                    <a:cubicBezTo>
                      <a:pt x="0" y="51"/>
                      <a:pt x="0" y="51"/>
                      <a:pt x="0" y="51"/>
                    </a:cubicBezTo>
                    <a:cubicBezTo>
                      <a:pt x="0" y="51"/>
                      <a:pt x="0" y="51"/>
                      <a:pt x="0" y="51"/>
                    </a:cubicBezTo>
                    <a:cubicBezTo>
                      <a:pt x="0" y="53"/>
                      <a:pt x="0" y="54"/>
                      <a:pt x="0" y="55"/>
                    </a:cubicBezTo>
                    <a:cubicBezTo>
                      <a:pt x="1" y="56"/>
                      <a:pt x="1" y="56"/>
                      <a:pt x="2" y="56"/>
                    </a:cubicBezTo>
                    <a:cubicBezTo>
                      <a:pt x="3" y="57"/>
                      <a:pt x="4" y="58"/>
                      <a:pt x="5" y="59"/>
                    </a:cubicBezTo>
                    <a:cubicBezTo>
                      <a:pt x="5" y="59"/>
                      <a:pt x="5" y="59"/>
                      <a:pt x="5" y="59"/>
                    </a:cubicBezTo>
                    <a:cubicBezTo>
                      <a:pt x="7" y="60"/>
                      <a:pt x="10" y="61"/>
                      <a:pt x="12" y="61"/>
                    </a:cubicBezTo>
                    <a:cubicBezTo>
                      <a:pt x="13" y="61"/>
                      <a:pt x="25" y="53"/>
                      <a:pt x="33" y="49"/>
                    </a:cubicBezTo>
                    <a:cubicBezTo>
                      <a:pt x="36" y="47"/>
                      <a:pt x="39" y="45"/>
                      <a:pt x="39" y="45"/>
                    </a:cubicBezTo>
                    <a:cubicBezTo>
                      <a:pt x="40" y="45"/>
                      <a:pt x="42" y="44"/>
                      <a:pt x="44" y="43"/>
                    </a:cubicBezTo>
                    <a:cubicBezTo>
                      <a:pt x="50" y="40"/>
                      <a:pt x="59" y="35"/>
                      <a:pt x="59" y="35"/>
                    </a:cubicBezTo>
                    <a:cubicBezTo>
                      <a:pt x="59" y="34"/>
                      <a:pt x="60" y="33"/>
                      <a:pt x="60" y="32"/>
                    </a:cubicBezTo>
                    <a:cubicBezTo>
                      <a:pt x="60" y="32"/>
                      <a:pt x="60" y="31"/>
                      <a:pt x="60" y="31"/>
                    </a:cubicBezTo>
                    <a:cubicBezTo>
                      <a:pt x="61" y="30"/>
                      <a:pt x="60" y="29"/>
                      <a:pt x="60" y="28"/>
                    </a:cubicBezTo>
                    <a:cubicBezTo>
                      <a:pt x="60" y="27"/>
                      <a:pt x="60" y="26"/>
                      <a:pt x="61" y="25"/>
                    </a:cubicBezTo>
                    <a:cubicBezTo>
                      <a:pt x="61" y="24"/>
                      <a:pt x="61" y="24"/>
                      <a:pt x="62" y="23"/>
                    </a:cubicBezTo>
                    <a:cubicBezTo>
                      <a:pt x="62" y="22"/>
                      <a:pt x="62" y="22"/>
                      <a:pt x="62" y="21"/>
                    </a:cubicBezTo>
                    <a:cubicBezTo>
                      <a:pt x="62" y="21"/>
                      <a:pt x="62" y="19"/>
                      <a:pt x="62" y="18"/>
                    </a:cubicBezTo>
                    <a:cubicBezTo>
                      <a:pt x="62" y="16"/>
                      <a:pt x="61" y="13"/>
                      <a:pt x="61" y="13"/>
                    </a:cubicBezTo>
                    <a:cubicBezTo>
                      <a:pt x="62" y="12"/>
                      <a:pt x="62" y="11"/>
                      <a:pt x="62" y="10"/>
                    </a:cubicBezTo>
                    <a:cubicBezTo>
                      <a:pt x="63" y="9"/>
                      <a:pt x="63" y="9"/>
                      <a:pt x="63" y="9"/>
                    </a:cubicBezTo>
                    <a:cubicBezTo>
                      <a:pt x="63" y="9"/>
                      <a:pt x="63" y="9"/>
                      <a:pt x="63" y="9"/>
                    </a:cubicBezTo>
                    <a:cubicBezTo>
                      <a:pt x="64" y="8"/>
                      <a:pt x="65" y="8"/>
                      <a:pt x="65" y="8"/>
                    </a:cubicBezTo>
                    <a:cubicBezTo>
                      <a:pt x="66" y="8"/>
                      <a:pt x="67" y="8"/>
                      <a:pt x="68" y="8"/>
                    </a:cubicBezTo>
                    <a:cubicBezTo>
                      <a:pt x="68" y="8"/>
                      <a:pt x="68" y="8"/>
                      <a:pt x="68" y="8"/>
                    </a:cubicBezTo>
                    <a:cubicBezTo>
                      <a:pt x="68" y="8"/>
                      <a:pt x="69" y="7"/>
                      <a:pt x="70" y="6"/>
                    </a:cubicBezTo>
                    <a:cubicBezTo>
                      <a:pt x="72" y="5"/>
                      <a:pt x="73" y="3"/>
                      <a:pt x="74" y="3"/>
                    </a:cubicBezTo>
                    <a:cubicBezTo>
                      <a:pt x="74" y="3"/>
                      <a:pt x="73" y="3"/>
                      <a:pt x="73" y="3"/>
                    </a:cubicBezTo>
                    <a:cubicBezTo>
                      <a:pt x="73" y="3"/>
                      <a:pt x="73" y="3"/>
                      <a:pt x="73" y="3"/>
                    </a:cubicBezTo>
                    <a:cubicBezTo>
                      <a:pt x="73" y="2"/>
                      <a:pt x="73" y="2"/>
                      <a:pt x="73" y="2"/>
                    </a:cubicBezTo>
                    <a:cubicBezTo>
                      <a:pt x="73" y="2"/>
                      <a:pt x="73" y="2"/>
                      <a:pt x="73" y="2"/>
                    </a:cubicBezTo>
                    <a:cubicBezTo>
                      <a:pt x="74" y="1"/>
                      <a:pt x="74" y="1"/>
                      <a:pt x="74" y="1"/>
                    </a:cubicBezTo>
                    <a:cubicBezTo>
                      <a:pt x="73" y="1"/>
                      <a:pt x="73" y="0"/>
                      <a:pt x="72" y="0"/>
                    </a:cubicBezTo>
                    <a:cubicBezTo>
                      <a:pt x="72" y="0"/>
                      <a:pt x="70" y="1"/>
                      <a:pt x="69" y="1"/>
                    </a:cubicBezTo>
                    <a:cubicBezTo>
                      <a:pt x="68" y="1"/>
                      <a:pt x="67" y="1"/>
                      <a:pt x="66" y="1"/>
                    </a:cubicBezTo>
                    <a:cubicBezTo>
                      <a:pt x="66" y="1"/>
                      <a:pt x="65" y="2"/>
                      <a:pt x="63" y="2"/>
                    </a:cubicBezTo>
                    <a:cubicBezTo>
                      <a:pt x="60" y="2"/>
                      <a:pt x="57" y="2"/>
                      <a:pt x="56" y="2"/>
                    </a:cubicBezTo>
                    <a:cubicBezTo>
                      <a:pt x="56" y="2"/>
                      <a:pt x="53" y="3"/>
                      <a:pt x="50" y="4"/>
                    </a:cubicBezTo>
                    <a:cubicBezTo>
                      <a:pt x="48" y="5"/>
                      <a:pt x="46" y="6"/>
                      <a:pt x="44" y="7"/>
                    </a:cubicBezTo>
                    <a:cubicBezTo>
                      <a:pt x="42" y="8"/>
                      <a:pt x="40" y="8"/>
                      <a:pt x="38" y="8"/>
                    </a:cubicBezTo>
                    <a:cubicBezTo>
                      <a:pt x="38" y="7"/>
                      <a:pt x="37" y="7"/>
                      <a:pt x="36" y="7"/>
                    </a:cubicBezTo>
                    <a:cubicBezTo>
                      <a:pt x="34" y="7"/>
                      <a:pt x="34" y="7"/>
                      <a:pt x="33" y="6"/>
                    </a:cubicBezTo>
                    <a:cubicBezTo>
                      <a:pt x="32" y="6"/>
                      <a:pt x="32" y="6"/>
                      <a:pt x="32" y="6"/>
                    </a:cubicBezTo>
                    <a:cubicBezTo>
                      <a:pt x="31" y="5"/>
                      <a:pt x="30" y="5"/>
                      <a:pt x="30" y="5"/>
                    </a:cubicBezTo>
                    <a:cubicBezTo>
                      <a:pt x="29" y="5"/>
                      <a:pt x="28" y="5"/>
                      <a:pt x="28" y="5"/>
                    </a:cubicBezTo>
                    <a:cubicBezTo>
                      <a:pt x="27" y="5"/>
                      <a:pt x="25" y="6"/>
                      <a:pt x="24" y="7"/>
                    </a:cubicBezTo>
                    <a:cubicBezTo>
                      <a:pt x="22" y="7"/>
                      <a:pt x="21" y="8"/>
                      <a:pt x="21" y="8"/>
                    </a:cubicBezTo>
                    <a:cubicBezTo>
                      <a:pt x="20" y="9"/>
                      <a:pt x="18" y="9"/>
                      <a:pt x="17" y="9"/>
                    </a:cubicBezTo>
                    <a:cubicBezTo>
                      <a:pt x="17" y="9"/>
                      <a:pt x="17" y="9"/>
                      <a:pt x="16" y="9"/>
                    </a:cubicBezTo>
                    <a:cubicBezTo>
                      <a:pt x="16" y="9"/>
                      <a:pt x="15" y="8"/>
                      <a:pt x="14" y="7"/>
                    </a:cubicBezTo>
                    <a:cubicBezTo>
                      <a:pt x="13" y="7"/>
                      <a:pt x="12" y="6"/>
                      <a:pt x="12" y="6"/>
                    </a:cubicBezTo>
                    <a:cubicBezTo>
                      <a:pt x="11" y="7"/>
                      <a:pt x="11" y="7"/>
                      <a:pt x="11" y="8"/>
                    </a:cubicBezTo>
                    <a:cubicBezTo>
                      <a:pt x="11" y="8"/>
                      <a:pt x="10" y="9"/>
                      <a:pt x="10" y="9"/>
                    </a:cubicBezTo>
                    <a:cubicBezTo>
                      <a:pt x="10" y="10"/>
                      <a:pt x="10" y="10"/>
                      <a:pt x="11" y="11"/>
                    </a:cubicBezTo>
                    <a:cubicBezTo>
                      <a:pt x="11" y="11"/>
                      <a:pt x="11" y="12"/>
                      <a:pt x="11" y="12"/>
                    </a:cubicBezTo>
                    <a:cubicBezTo>
                      <a:pt x="10" y="13"/>
                      <a:pt x="9" y="13"/>
                      <a:pt x="9" y="13"/>
                    </a:cubicBezTo>
                    <a:cubicBezTo>
                      <a:pt x="8" y="13"/>
                      <a:pt x="8" y="13"/>
                      <a:pt x="8" y="13"/>
                    </a:cubicBezTo>
                    <a:cubicBezTo>
                      <a:pt x="8" y="13"/>
                      <a:pt x="8" y="13"/>
                      <a:pt x="8" y="13"/>
                    </a:cubicBezTo>
                    <a:cubicBezTo>
                      <a:pt x="8" y="14"/>
                      <a:pt x="8" y="14"/>
                      <a:pt x="8" y="14"/>
                    </a:cubicBezTo>
                    <a:cubicBezTo>
                      <a:pt x="8" y="15"/>
                      <a:pt x="8" y="16"/>
                      <a:pt x="7" y="16"/>
                    </a:cubicBezTo>
                    <a:cubicBezTo>
                      <a:pt x="7" y="16"/>
                      <a:pt x="7" y="17"/>
                      <a:pt x="7" y="17"/>
                    </a:cubicBezTo>
                    <a:cubicBezTo>
                      <a:pt x="7" y="17"/>
                      <a:pt x="7" y="17"/>
                      <a:pt x="7" y="17"/>
                    </a:cubicBezTo>
                    <a:cubicBezTo>
                      <a:pt x="6" y="18"/>
                      <a:pt x="6" y="18"/>
                      <a:pt x="5" y="19"/>
                    </a:cubicBezTo>
                    <a:cubicBezTo>
                      <a:pt x="4" y="19"/>
                      <a:pt x="3" y="18"/>
                      <a:pt x="3" y="18"/>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44" name="Freeform 503">
                <a:extLst>
                  <a:ext uri="{FF2B5EF4-FFF2-40B4-BE49-F238E27FC236}">
                    <a16:creationId xmlns:a16="http://schemas.microsoft.com/office/drawing/2014/main" id="{604BC74C-C6C4-B244-A59A-DB81AE0F1675}"/>
                  </a:ext>
                </a:extLst>
              </p:cNvPr>
              <p:cNvSpPr>
                <a:spLocks/>
              </p:cNvSpPr>
              <p:nvPr/>
            </p:nvSpPr>
            <p:spPr bwMode="auto">
              <a:xfrm>
                <a:off x="5165725" y="3157538"/>
                <a:ext cx="36513" cy="44450"/>
              </a:xfrm>
              <a:custGeom>
                <a:avLst/>
                <a:gdLst>
                  <a:gd name="T0" fmla="*/ 9 w 16"/>
                  <a:gd name="T1" fmla="*/ 0 h 19"/>
                  <a:gd name="T2" fmla="*/ 9 w 16"/>
                  <a:gd name="T3" fmla="*/ 1 h 19"/>
                  <a:gd name="T4" fmla="*/ 7 w 16"/>
                  <a:gd name="T5" fmla="*/ 4 h 19"/>
                  <a:gd name="T6" fmla="*/ 6 w 16"/>
                  <a:gd name="T7" fmla="*/ 8 h 19"/>
                  <a:gd name="T8" fmla="*/ 4 w 16"/>
                  <a:gd name="T9" fmla="*/ 10 h 19"/>
                  <a:gd name="T10" fmla="*/ 3 w 16"/>
                  <a:gd name="T11" fmla="*/ 13 h 19"/>
                  <a:gd name="T12" fmla="*/ 0 w 16"/>
                  <a:gd name="T13" fmla="*/ 18 h 19"/>
                  <a:gd name="T14" fmla="*/ 0 w 16"/>
                  <a:gd name="T15" fmla="*/ 19 h 19"/>
                  <a:gd name="T16" fmla="*/ 2 w 16"/>
                  <a:gd name="T17" fmla="*/ 19 h 19"/>
                  <a:gd name="T18" fmla="*/ 5 w 16"/>
                  <a:gd name="T19" fmla="*/ 19 h 19"/>
                  <a:gd name="T20" fmla="*/ 5 w 16"/>
                  <a:gd name="T21" fmla="*/ 19 h 19"/>
                  <a:gd name="T22" fmla="*/ 5 w 16"/>
                  <a:gd name="T23" fmla="*/ 19 h 19"/>
                  <a:gd name="T24" fmla="*/ 7 w 16"/>
                  <a:gd name="T25" fmla="*/ 16 h 19"/>
                  <a:gd name="T26" fmla="*/ 7 w 16"/>
                  <a:gd name="T27" fmla="*/ 16 h 19"/>
                  <a:gd name="T28" fmla="*/ 9 w 16"/>
                  <a:gd name="T29" fmla="*/ 15 h 19"/>
                  <a:gd name="T30" fmla="*/ 8 w 16"/>
                  <a:gd name="T31" fmla="*/ 14 h 19"/>
                  <a:gd name="T32" fmla="*/ 8 w 16"/>
                  <a:gd name="T33" fmla="*/ 14 h 19"/>
                  <a:gd name="T34" fmla="*/ 9 w 16"/>
                  <a:gd name="T35" fmla="*/ 12 h 19"/>
                  <a:gd name="T36" fmla="*/ 10 w 16"/>
                  <a:gd name="T37" fmla="*/ 11 h 19"/>
                  <a:gd name="T38" fmla="*/ 13 w 16"/>
                  <a:gd name="T39" fmla="*/ 11 h 19"/>
                  <a:gd name="T40" fmla="*/ 14 w 16"/>
                  <a:gd name="T41" fmla="*/ 12 h 19"/>
                  <a:gd name="T42" fmla="*/ 13 w 16"/>
                  <a:gd name="T43" fmla="*/ 10 h 19"/>
                  <a:gd name="T44" fmla="*/ 13 w 16"/>
                  <a:gd name="T45" fmla="*/ 9 h 19"/>
                  <a:gd name="T46" fmla="*/ 15 w 16"/>
                  <a:gd name="T47" fmla="*/ 7 h 19"/>
                  <a:gd name="T48" fmla="*/ 16 w 16"/>
                  <a:gd name="T49" fmla="*/ 6 h 19"/>
                  <a:gd name="T50" fmla="*/ 16 w 16"/>
                  <a:gd name="T51" fmla="*/ 5 h 19"/>
                  <a:gd name="T52" fmla="*/ 15 w 16"/>
                  <a:gd name="T53" fmla="*/ 4 h 19"/>
                  <a:gd name="T54" fmla="*/ 13 w 16"/>
                  <a:gd name="T55" fmla="*/ 4 h 19"/>
                  <a:gd name="T56" fmla="*/ 13 w 16"/>
                  <a:gd name="T57" fmla="*/ 2 h 19"/>
                  <a:gd name="T58" fmla="*/ 13 w 16"/>
                  <a:gd name="T59" fmla="*/ 2 h 19"/>
                  <a:gd name="T60" fmla="*/ 14 w 16"/>
                  <a:gd name="T61" fmla="*/ 1 h 19"/>
                  <a:gd name="T62" fmla="*/ 14 w 16"/>
                  <a:gd name="T63" fmla="*/ 0 h 19"/>
                  <a:gd name="T64" fmla="*/ 14 w 16"/>
                  <a:gd name="T65" fmla="*/ 0 h 19"/>
                  <a:gd name="T66" fmla="*/ 9 w 16"/>
                  <a:gd name="T6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19">
                    <a:moveTo>
                      <a:pt x="9" y="0"/>
                    </a:moveTo>
                    <a:cubicBezTo>
                      <a:pt x="9" y="1"/>
                      <a:pt x="9" y="1"/>
                      <a:pt x="9" y="1"/>
                    </a:cubicBezTo>
                    <a:cubicBezTo>
                      <a:pt x="9" y="3"/>
                      <a:pt x="9" y="3"/>
                      <a:pt x="7" y="4"/>
                    </a:cubicBezTo>
                    <a:cubicBezTo>
                      <a:pt x="5" y="6"/>
                      <a:pt x="6" y="6"/>
                      <a:pt x="6" y="8"/>
                    </a:cubicBezTo>
                    <a:cubicBezTo>
                      <a:pt x="6" y="10"/>
                      <a:pt x="6" y="9"/>
                      <a:pt x="4" y="10"/>
                    </a:cubicBezTo>
                    <a:cubicBezTo>
                      <a:pt x="3" y="11"/>
                      <a:pt x="4" y="11"/>
                      <a:pt x="3" y="13"/>
                    </a:cubicBezTo>
                    <a:cubicBezTo>
                      <a:pt x="2" y="14"/>
                      <a:pt x="1" y="16"/>
                      <a:pt x="0" y="18"/>
                    </a:cubicBezTo>
                    <a:cubicBezTo>
                      <a:pt x="0" y="19"/>
                      <a:pt x="0" y="19"/>
                      <a:pt x="0" y="19"/>
                    </a:cubicBezTo>
                    <a:cubicBezTo>
                      <a:pt x="0" y="19"/>
                      <a:pt x="1" y="19"/>
                      <a:pt x="2" y="19"/>
                    </a:cubicBezTo>
                    <a:cubicBezTo>
                      <a:pt x="4" y="19"/>
                      <a:pt x="5" y="19"/>
                      <a:pt x="5" y="19"/>
                    </a:cubicBezTo>
                    <a:cubicBezTo>
                      <a:pt x="5" y="19"/>
                      <a:pt x="5" y="19"/>
                      <a:pt x="5" y="19"/>
                    </a:cubicBezTo>
                    <a:cubicBezTo>
                      <a:pt x="5" y="19"/>
                      <a:pt x="5" y="19"/>
                      <a:pt x="5" y="19"/>
                    </a:cubicBezTo>
                    <a:cubicBezTo>
                      <a:pt x="5" y="18"/>
                      <a:pt x="6" y="17"/>
                      <a:pt x="7" y="16"/>
                    </a:cubicBezTo>
                    <a:cubicBezTo>
                      <a:pt x="7" y="16"/>
                      <a:pt x="7" y="16"/>
                      <a:pt x="7" y="16"/>
                    </a:cubicBezTo>
                    <a:cubicBezTo>
                      <a:pt x="8" y="16"/>
                      <a:pt x="9" y="16"/>
                      <a:pt x="9" y="15"/>
                    </a:cubicBezTo>
                    <a:cubicBezTo>
                      <a:pt x="9" y="15"/>
                      <a:pt x="9" y="15"/>
                      <a:pt x="8" y="14"/>
                    </a:cubicBezTo>
                    <a:cubicBezTo>
                      <a:pt x="8" y="14"/>
                      <a:pt x="8" y="14"/>
                      <a:pt x="8" y="14"/>
                    </a:cubicBezTo>
                    <a:cubicBezTo>
                      <a:pt x="8" y="13"/>
                      <a:pt x="8" y="12"/>
                      <a:pt x="9" y="12"/>
                    </a:cubicBezTo>
                    <a:cubicBezTo>
                      <a:pt x="9" y="12"/>
                      <a:pt x="10" y="11"/>
                      <a:pt x="10" y="11"/>
                    </a:cubicBezTo>
                    <a:cubicBezTo>
                      <a:pt x="11" y="11"/>
                      <a:pt x="12" y="11"/>
                      <a:pt x="13" y="11"/>
                    </a:cubicBezTo>
                    <a:cubicBezTo>
                      <a:pt x="13" y="11"/>
                      <a:pt x="14" y="11"/>
                      <a:pt x="14" y="12"/>
                    </a:cubicBezTo>
                    <a:cubicBezTo>
                      <a:pt x="14" y="11"/>
                      <a:pt x="14" y="11"/>
                      <a:pt x="13" y="10"/>
                    </a:cubicBezTo>
                    <a:cubicBezTo>
                      <a:pt x="13" y="10"/>
                      <a:pt x="13" y="9"/>
                      <a:pt x="13" y="9"/>
                    </a:cubicBezTo>
                    <a:cubicBezTo>
                      <a:pt x="13" y="8"/>
                      <a:pt x="14" y="8"/>
                      <a:pt x="15" y="7"/>
                    </a:cubicBezTo>
                    <a:cubicBezTo>
                      <a:pt x="16" y="6"/>
                      <a:pt x="16" y="6"/>
                      <a:pt x="16" y="6"/>
                    </a:cubicBezTo>
                    <a:cubicBezTo>
                      <a:pt x="16" y="6"/>
                      <a:pt x="16" y="6"/>
                      <a:pt x="16" y="5"/>
                    </a:cubicBezTo>
                    <a:cubicBezTo>
                      <a:pt x="16" y="5"/>
                      <a:pt x="15" y="5"/>
                      <a:pt x="15" y="4"/>
                    </a:cubicBezTo>
                    <a:cubicBezTo>
                      <a:pt x="14" y="4"/>
                      <a:pt x="14" y="4"/>
                      <a:pt x="13" y="4"/>
                    </a:cubicBezTo>
                    <a:cubicBezTo>
                      <a:pt x="13" y="3"/>
                      <a:pt x="13" y="2"/>
                      <a:pt x="13" y="2"/>
                    </a:cubicBezTo>
                    <a:cubicBezTo>
                      <a:pt x="13" y="2"/>
                      <a:pt x="13" y="2"/>
                      <a:pt x="13" y="2"/>
                    </a:cubicBezTo>
                    <a:cubicBezTo>
                      <a:pt x="13" y="2"/>
                      <a:pt x="13" y="1"/>
                      <a:pt x="14" y="1"/>
                    </a:cubicBezTo>
                    <a:cubicBezTo>
                      <a:pt x="14" y="1"/>
                      <a:pt x="14" y="1"/>
                      <a:pt x="14" y="0"/>
                    </a:cubicBezTo>
                    <a:cubicBezTo>
                      <a:pt x="14" y="0"/>
                      <a:pt x="14" y="0"/>
                      <a:pt x="14" y="0"/>
                    </a:cubicBezTo>
                    <a:cubicBezTo>
                      <a:pt x="13" y="0"/>
                      <a:pt x="11" y="0"/>
                      <a:pt x="9"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45" name="Freeform 504">
                <a:extLst>
                  <a:ext uri="{FF2B5EF4-FFF2-40B4-BE49-F238E27FC236}">
                    <a16:creationId xmlns:a16="http://schemas.microsoft.com/office/drawing/2014/main" id="{80192571-6CB7-3B47-8451-E98F1F2C50D5}"/>
                  </a:ext>
                </a:extLst>
              </p:cNvPr>
              <p:cNvSpPr>
                <a:spLocks/>
              </p:cNvSpPr>
              <p:nvPr/>
            </p:nvSpPr>
            <p:spPr bwMode="auto">
              <a:xfrm>
                <a:off x="5145087" y="3203575"/>
                <a:ext cx="31750" cy="100013"/>
              </a:xfrm>
              <a:custGeom>
                <a:avLst/>
                <a:gdLst>
                  <a:gd name="T0" fmla="*/ 9 w 14"/>
                  <a:gd name="T1" fmla="*/ 0 h 43"/>
                  <a:gd name="T2" fmla="*/ 8 w 14"/>
                  <a:gd name="T3" fmla="*/ 1 h 43"/>
                  <a:gd name="T4" fmla="*/ 6 w 14"/>
                  <a:gd name="T5" fmla="*/ 9 h 43"/>
                  <a:gd name="T6" fmla="*/ 2 w 14"/>
                  <a:gd name="T7" fmla="*/ 18 h 43"/>
                  <a:gd name="T8" fmla="*/ 2 w 14"/>
                  <a:gd name="T9" fmla="*/ 19 h 43"/>
                  <a:gd name="T10" fmla="*/ 2 w 14"/>
                  <a:gd name="T11" fmla="*/ 19 h 43"/>
                  <a:gd name="T12" fmla="*/ 2 w 14"/>
                  <a:gd name="T13" fmla="*/ 23 h 43"/>
                  <a:gd name="T14" fmla="*/ 1 w 14"/>
                  <a:gd name="T15" fmla="*/ 24 h 43"/>
                  <a:gd name="T16" fmla="*/ 1 w 14"/>
                  <a:gd name="T17" fmla="*/ 24 h 43"/>
                  <a:gd name="T18" fmla="*/ 1 w 14"/>
                  <a:gd name="T19" fmla="*/ 27 h 43"/>
                  <a:gd name="T20" fmla="*/ 3 w 14"/>
                  <a:gd name="T21" fmla="*/ 35 h 43"/>
                  <a:gd name="T22" fmla="*/ 6 w 14"/>
                  <a:gd name="T23" fmla="*/ 43 h 43"/>
                  <a:gd name="T24" fmla="*/ 6 w 14"/>
                  <a:gd name="T25" fmla="*/ 43 h 43"/>
                  <a:gd name="T26" fmla="*/ 13 w 14"/>
                  <a:gd name="T27" fmla="*/ 20 h 43"/>
                  <a:gd name="T28" fmla="*/ 7 w 14"/>
                  <a:gd name="T29" fmla="*/ 22 h 43"/>
                  <a:gd name="T30" fmla="*/ 7 w 14"/>
                  <a:gd name="T31" fmla="*/ 19 h 43"/>
                  <a:gd name="T32" fmla="*/ 7 w 14"/>
                  <a:gd name="T33" fmla="*/ 19 h 43"/>
                  <a:gd name="T34" fmla="*/ 7 w 14"/>
                  <a:gd name="T35" fmla="*/ 19 h 43"/>
                  <a:gd name="T36" fmla="*/ 8 w 14"/>
                  <a:gd name="T37" fmla="*/ 17 h 43"/>
                  <a:gd name="T38" fmla="*/ 10 w 14"/>
                  <a:gd name="T39" fmla="*/ 16 h 43"/>
                  <a:gd name="T40" fmla="*/ 9 w 14"/>
                  <a:gd name="T41" fmla="*/ 14 h 43"/>
                  <a:gd name="T42" fmla="*/ 8 w 14"/>
                  <a:gd name="T43" fmla="*/ 12 h 43"/>
                  <a:gd name="T44" fmla="*/ 8 w 14"/>
                  <a:gd name="T45" fmla="*/ 12 h 43"/>
                  <a:gd name="T46" fmla="*/ 8 w 14"/>
                  <a:gd name="T47" fmla="*/ 12 h 43"/>
                  <a:gd name="T48" fmla="*/ 8 w 14"/>
                  <a:gd name="T49" fmla="*/ 12 h 43"/>
                  <a:gd name="T50" fmla="*/ 9 w 14"/>
                  <a:gd name="T51" fmla="*/ 9 h 43"/>
                  <a:gd name="T52" fmla="*/ 11 w 14"/>
                  <a:gd name="T53" fmla="*/ 7 h 43"/>
                  <a:gd name="T54" fmla="*/ 11 w 14"/>
                  <a:gd name="T55" fmla="*/ 7 h 43"/>
                  <a:gd name="T56" fmla="*/ 11 w 14"/>
                  <a:gd name="T57" fmla="*/ 7 h 43"/>
                  <a:gd name="T58" fmla="*/ 12 w 14"/>
                  <a:gd name="T59" fmla="*/ 7 h 43"/>
                  <a:gd name="T60" fmla="*/ 13 w 14"/>
                  <a:gd name="T61" fmla="*/ 8 h 43"/>
                  <a:gd name="T62" fmla="*/ 14 w 14"/>
                  <a:gd name="T63" fmla="*/ 7 h 43"/>
                  <a:gd name="T64" fmla="*/ 14 w 14"/>
                  <a:gd name="T65" fmla="*/ 7 h 43"/>
                  <a:gd name="T66" fmla="*/ 14 w 14"/>
                  <a:gd name="T67" fmla="*/ 4 h 43"/>
                  <a:gd name="T68" fmla="*/ 14 w 14"/>
                  <a:gd name="T69" fmla="*/ 0 h 43"/>
                  <a:gd name="T70" fmla="*/ 11 w 14"/>
                  <a:gd name="T71" fmla="*/ 0 h 43"/>
                  <a:gd name="T72" fmla="*/ 9 w 14"/>
                  <a:gd name="T7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43">
                    <a:moveTo>
                      <a:pt x="9" y="0"/>
                    </a:moveTo>
                    <a:cubicBezTo>
                      <a:pt x="9" y="1"/>
                      <a:pt x="9" y="1"/>
                      <a:pt x="8" y="1"/>
                    </a:cubicBezTo>
                    <a:cubicBezTo>
                      <a:pt x="8" y="3"/>
                      <a:pt x="7" y="5"/>
                      <a:pt x="6" y="9"/>
                    </a:cubicBezTo>
                    <a:cubicBezTo>
                      <a:pt x="4" y="13"/>
                      <a:pt x="4" y="16"/>
                      <a:pt x="2" y="18"/>
                    </a:cubicBezTo>
                    <a:cubicBezTo>
                      <a:pt x="2" y="18"/>
                      <a:pt x="2" y="19"/>
                      <a:pt x="2" y="19"/>
                    </a:cubicBezTo>
                    <a:cubicBezTo>
                      <a:pt x="2" y="19"/>
                      <a:pt x="2" y="19"/>
                      <a:pt x="2" y="19"/>
                    </a:cubicBezTo>
                    <a:cubicBezTo>
                      <a:pt x="2" y="21"/>
                      <a:pt x="2" y="22"/>
                      <a:pt x="2" y="23"/>
                    </a:cubicBezTo>
                    <a:cubicBezTo>
                      <a:pt x="1" y="23"/>
                      <a:pt x="1" y="24"/>
                      <a:pt x="1" y="24"/>
                    </a:cubicBezTo>
                    <a:cubicBezTo>
                      <a:pt x="1" y="24"/>
                      <a:pt x="1" y="24"/>
                      <a:pt x="1" y="24"/>
                    </a:cubicBezTo>
                    <a:cubicBezTo>
                      <a:pt x="1" y="24"/>
                      <a:pt x="0" y="25"/>
                      <a:pt x="1" y="27"/>
                    </a:cubicBezTo>
                    <a:cubicBezTo>
                      <a:pt x="1" y="29"/>
                      <a:pt x="2" y="32"/>
                      <a:pt x="3" y="35"/>
                    </a:cubicBezTo>
                    <a:cubicBezTo>
                      <a:pt x="5" y="38"/>
                      <a:pt x="6" y="42"/>
                      <a:pt x="6" y="43"/>
                    </a:cubicBezTo>
                    <a:cubicBezTo>
                      <a:pt x="6" y="43"/>
                      <a:pt x="6" y="43"/>
                      <a:pt x="6" y="43"/>
                    </a:cubicBezTo>
                    <a:cubicBezTo>
                      <a:pt x="8" y="37"/>
                      <a:pt x="12" y="23"/>
                      <a:pt x="13" y="20"/>
                    </a:cubicBezTo>
                    <a:cubicBezTo>
                      <a:pt x="11" y="21"/>
                      <a:pt x="8" y="22"/>
                      <a:pt x="7" y="22"/>
                    </a:cubicBezTo>
                    <a:cubicBezTo>
                      <a:pt x="7" y="21"/>
                      <a:pt x="7" y="19"/>
                      <a:pt x="7" y="19"/>
                    </a:cubicBezTo>
                    <a:cubicBezTo>
                      <a:pt x="7" y="19"/>
                      <a:pt x="7" y="19"/>
                      <a:pt x="7" y="19"/>
                    </a:cubicBezTo>
                    <a:cubicBezTo>
                      <a:pt x="7" y="19"/>
                      <a:pt x="7" y="19"/>
                      <a:pt x="7" y="19"/>
                    </a:cubicBezTo>
                    <a:cubicBezTo>
                      <a:pt x="7" y="18"/>
                      <a:pt x="8" y="17"/>
                      <a:pt x="8" y="17"/>
                    </a:cubicBezTo>
                    <a:cubicBezTo>
                      <a:pt x="9" y="16"/>
                      <a:pt x="9" y="16"/>
                      <a:pt x="10" y="16"/>
                    </a:cubicBezTo>
                    <a:cubicBezTo>
                      <a:pt x="10" y="15"/>
                      <a:pt x="9" y="15"/>
                      <a:pt x="9" y="14"/>
                    </a:cubicBezTo>
                    <a:cubicBezTo>
                      <a:pt x="8" y="14"/>
                      <a:pt x="8" y="13"/>
                      <a:pt x="8" y="12"/>
                    </a:cubicBezTo>
                    <a:cubicBezTo>
                      <a:pt x="8" y="12"/>
                      <a:pt x="8" y="12"/>
                      <a:pt x="8" y="12"/>
                    </a:cubicBezTo>
                    <a:cubicBezTo>
                      <a:pt x="8" y="12"/>
                      <a:pt x="8" y="12"/>
                      <a:pt x="8" y="12"/>
                    </a:cubicBezTo>
                    <a:cubicBezTo>
                      <a:pt x="8" y="12"/>
                      <a:pt x="8" y="12"/>
                      <a:pt x="8" y="12"/>
                    </a:cubicBezTo>
                    <a:cubicBezTo>
                      <a:pt x="8" y="12"/>
                      <a:pt x="8" y="10"/>
                      <a:pt x="9" y="9"/>
                    </a:cubicBezTo>
                    <a:cubicBezTo>
                      <a:pt x="10" y="8"/>
                      <a:pt x="10" y="7"/>
                      <a:pt x="11" y="7"/>
                    </a:cubicBezTo>
                    <a:cubicBezTo>
                      <a:pt x="11" y="7"/>
                      <a:pt x="11" y="7"/>
                      <a:pt x="11" y="7"/>
                    </a:cubicBezTo>
                    <a:cubicBezTo>
                      <a:pt x="11" y="7"/>
                      <a:pt x="11" y="7"/>
                      <a:pt x="11" y="7"/>
                    </a:cubicBezTo>
                    <a:cubicBezTo>
                      <a:pt x="11" y="7"/>
                      <a:pt x="12" y="7"/>
                      <a:pt x="12" y="7"/>
                    </a:cubicBezTo>
                    <a:cubicBezTo>
                      <a:pt x="13" y="8"/>
                      <a:pt x="13" y="8"/>
                      <a:pt x="13" y="8"/>
                    </a:cubicBezTo>
                    <a:cubicBezTo>
                      <a:pt x="13" y="8"/>
                      <a:pt x="13" y="7"/>
                      <a:pt x="14" y="7"/>
                    </a:cubicBezTo>
                    <a:cubicBezTo>
                      <a:pt x="14" y="7"/>
                      <a:pt x="14" y="7"/>
                      <a:pt x="14" y="7"/>
                    </a:cubicBezTo>
                    <a:cubicBezTo>
                      <a:pt x="14" y="6"/>
                      <a:pt x="14" y="5"/>
                      <a:pt x="14" y="4"/>
                    </a:cubicBezTo>
                    <a:cubicBezTo>
                      <a:pt x="14" y="3"/>
                      <a:pt x="14" y="1"/>
                      <a:pt x="14" y="0"/>
                    </a:cubicBezTo>
                    <a:cubicBezTo>
                      <a:pt x="14" y="0"/>
                      <a:pt x="12" y="0"/>
                      <a:pt x="11" y="0"/>
                    </a:cubicBezTo>
                    <a:cubicBezTo>
                      <a:pt x="10" y="0"/>
                      <a:pt x="9" y="0"/>
                      <a:pt x="9"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46" name="Freeform 506">
                <a:extLst>
                  <a:ext uri="{FF2B5EF4-FFF2-40B4-BE49-F238E27FC236}">
                    <a16:creationId xmlns:a16="http://schemas.microsoft.com/office/drawing/2014/main" id="{998407F1-073D-8748-A3D0-81BCFA6933A2}"/>
                  </a:ext>
                </a:extLst>
              </p:cNvPr>
              <p:cNvSpPr>
                <a:spLocks/>
              </p:cNvSpPr>
              <p:nvPr/>
            </p:nvSpPr>
            <p:spPr bwMode="auto">
              <a:xfrm>
                <a:off x="5149850" y="3228975"/>
                <a:ext cx="536575" cy="427038"/>
              </a:xfrm>
              <a:custGeom>
                <a:avLst/>
                <a:gdLst>
                  <a:gd name="T0" fmla="*/ 4 w 233"/>
                  <a:gd name="T1" fmla="*/ 39 h 185"/>
                  <a:gd name="T2" fmla="*/ 0 w 233"/>
                  <a:gd name="T3" fmla="*/ 50 h 185"/>
                  <a:gd name="T4" fmla="*/ 3 w 233"/>
                  <a:gd name="T5" fmla="*/ 49 h 185"/>
                  <a:gd name="T6" fmla="*/ 7 w 233"/>
                  <a:gd name="T7" fmla="*/ 50 h 185"/>
                  <a:gd name="T8" fmla="*/ 17 w 233"/>
                  <a:gd name="T9" fmla="*/ 64 h 185"/>
                  <a:gd name="T10" fmla="*/ 24 w 233"/>
                  <a:gd name="T11" fmla="*/ 74 h 185"/>
                  <a:gd name="T12" fmla="*/ 31 w 233"/>
                  <a:gd name="T13" fmla="*/ 85 h 185"/>
                  <a:gd name="T14" fmla="*/ 34 w 233"/>
                  <a:gd name="T15" fmla="*/ 95 h 185"/>
                  <a:gd name="T16" fmla="*/ 44 w 233"/>
                  <a:gd name="T17" fmla="*/ 101 h 185"/>
                  <a:gd name="T18" fmla="*/ 48 w 233"/>
                  <a:gd name="T19" fmla="*/ 109 h 185"/>
                  <a:gd name="T20" fmla="*/ 50 w 233"/>
                  <a:gd name="T21" fmla="*/ 119 h 185"/>
                  <a:gd name="T22" fmla="*/ 52 w 233"/>
                  <a:gd name="T23" fmla="*/ 132 h 185"/>
                  <a:gd name="T24" fmla="*/ 58 w 233"/>
                  <a:gd name="T25" fmla="*/ 141 h 185"/>
                  <a:gd name="T26" fmla="*/ 65 w 233"/>
                  <a:gd name="T27" fmla="*/ 144 h 185"/>
                  <a:gd name="T28" fmla="*/ 73 w 233"/>
                  <a:gd name="T29" fmla="*/ 157 h 185"/>
                  <a:gd name="T30" fmla="*/ 86 w 233"/>
                  <a:gd name="T31" fmla="*/ 174 h 185"/>
                  <a:gd name="T32" fmla="*/ 89 w 233"/>
                  <a:gd name="T33" fmla="*/ 179 h 185"/>
                  <a:gd name="T34" fmla="*/ 91 w 233"/>
                  <a:gd name="T35" fmla="*/ 185 h 185"/>
                  <a:gd name="T36" fmla="*/ 95 w 233"/>
                  <a:gd name="T37" fmla="*/ 182 h 185"/>
                  <a:gd name="T38" fmla="*/ 95 w 233"/>
                  <a:gd name="T39" fmla="*/ 177 h 185"/>
                  <a:gd name="T40" fmla="*/ 97 w 233"/>
                  <a:gd name="T41" fmla="*/ 173 h 185"/>
                  <a:gd name="T42" fmla="*/ 101 w 233"/>
                  <a:gd name="T43" fmla="*/ 173 h 185"/>
                  <a:gd name="T44" fmla="*/ 105 w 233"/>
                  <a:gd name="T45" fmla="*/ 175 h 185"/>
                  <a:gd name="T46" fmla="*/ 116 w 233"/>
                  <a:gd name="T47" fmla="*/ 174 h 185"/>
                  <a:gd name="T48" fmla="*/ 135 w 233"/>
                  <a:gd name="T49" fmla="*/ 175 h 185"/>
                  <a:gd name="T50" fmla="*/ 136 w 233"/>
                  <a:gd name="T51" fmla="*/ 177 h 185"/>
                  <a:gd name="T52" fmla="*/ 138 w 233"/>
                  <a:gd name="T53" fmla="*/ 178 h 185"/>
                  <a:gd name="T54" fmla="*/ 142 w 233"/>
                  <a:gd name="T55" fmla="*/ 177 h 185"/>
                  <a:gd name="T56" fmla="*/ 144 w 233"/>
                  <a:gd name="T57" fmla="*/ 175 h 185"/>
                  <a:gd name="T58" fmla="*/ 151 w 233"/>
                  <a:gd name="T59" fmla="*/ 165 h 185"/>
                  <a:gd name="T60" fmla="*/ 162 w 233"/>
                  <a:gd name="T61" fmla="*/ 160 h 185"/>
                  <a:gd name="T62" fmla="*/ 193 w 233"/>
                  <a:gd name="T63" fmla="*/ 156 h 185"/>
                  <a:gd name="T64" fmla="*/ 225 w 233"/>
                  <a:gd name="T65" fmla="*/ 144 h 185"/>
                  <a:gd name="T66" fmla="*/ 233 w 233"/>
                  <a:gd name="T67" fmla="*/ 123 h 185"/>
                  <a:gd name="T68" fmla="*/ 228 w 233"/>
                  <a:gd name="T69" fmla="*/ 114 h 185"/>
                  <a:gd name="T70" fmla="*/ 200 w 233"/>
                  <a:gd name="T71" fmla="*/ 111 h 185"/>
                  <a:gd name="T72" fmla="*/ 192 w 233"/>
                  <a:gd name="T73" fmla="*/ 101 h 185"/>
                  <a:gd name="T74" fmla="*/ 191 w 233"/>
                  <a:gd name="T75" fmla="*/ 98 h 185"/>
                  <a:gd name="T76" fmla="*/ 188 w 233"/>
                  <a:gd name="T77" fmla="*/ 95 h 185"/>
                  <a:gd name="T78" fmla="*/ 185 w 233"/>
                  <a:gd name="T79" fmla="*/ 94 h 185"/>
                  <a:gd name="T80" fmla="*/ 178 w 233"/>
                  <a:gd name="T81" fmla="*/ 87 h 185"/>
                  <a:gd name="T82" fmla="*/ 175 w 233"/>
                  <a:gd name="T83" fmla="*/ 80 h 185"/>
                  <a:gd name="T84" fmla="*/ 171 w 233"/>
                  <a:gd name="T85" fmla="*/ 72 h 185"/>
                  <a:gd name="T86" fmla="*/ 173 w 233"/>
                  <a:gd name="T87" fmla="*/ 70 h 185"/>
                  <a:gd name="T88" fmla="*/ 172 w 233"/>
                  <a:gd name="T89" fmla="*/ 66 h 185"/>
                  <a:gd name="T90" fmla="*/ 161 w 233"/>
                  <a:gd name="T91" fmla="*/ 58 h 185"/>
                  <a:gd name="T92" fmla="*/ 158 w 233"/>
                  <a:gd name="T93" fmla="*/ 55 h 185"/>
                  <a:gd name="T94" fmla="*/ 154 w 233"/>
                  <a:gd name="T95" fmla="*/ 45 h 185"/>
                  <a:gd name="T96" fmla="*/ 146 w 233"/>
                  <a:gd name="T97" fmla="*/ 45 h 185"/>
                  <a:gd name="T98" fmla="*/ 144 w 233"/>
                  <a:gd name="T99" fmla="*/ 41 h 185"/>
                  <a:gd name="T100" fmla="*/ 137 w 233"/>
                  <a:gd name="T101" fmla="*/ 39 h 185"/>
                  <a:gd name="T102" fmla="*/ 119 w 233"/>
                  <a:gd name="T103" fmla="*/ 38 h 185"/>
                  <a:gd name="T104" fmla="*/ 97 w 233"/>
                  <a:gd name="T105" fmla="*/ 25 h 185"/>
                  <a:gd name="T106" fmla="*/ 76 w 233"/>
                  <a:gd name="T107" fmla="*/ 9 h 185"/>
                  <a:gd name="T108" fmla="*/ 53 w 233"/>
                  <a:gd name="T109" fmla="*/ 0 h 185"/>
                  <a:gd name="T110" fmla="*/ 29 w 233"/>
                  <a:gd name="T111" fmla="*/ 9 h 185"/>
                  <a:gd name="T112" fmla="*/ 39 w 233"/>
                  <a:gd name="T113" fmla="*/ 21 h 185"/>
                  <a:gd name="T114" fmla="*/ 34 w 233"/>
                  <a:gd name="T115" fmla="*/ 27 h 185"/>
                  <a:gd name="T116" fmla="*/ 30 w 233"/>
                  <a:gd name="T117" fmla="*/ 27 h 185"/>
                  <a:gd name="T118" fmla="*/ 25 w 233"/>
                  <a:gd name="T119" fmla="*/ 29 h 185"/>
                  <a:gd name="T120" fmla="*/ 18 w 233"/>
                  <a:gd name="T121" fmla="*/ 37 h 185"/>
                  <a:gd name="T122" fmla="*/ 8 w 233"/>
                  <a:gd name="T123" fmla="*/ 35 h 185"/>
                  <a:gd name="T124" fmla="*/ 5 w 233"/>
                  <a:gd name="T125" fmla="*/ 36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3" h="185">
                    <a:moveTo>
                      <a:pt x="5" y="36"/>
                    </a:moveTo>
                    <a:cubicBezTo>
                      <a:pt x="6" y="36"/>
                      <a:pt x="5" y="37"/>
                      <a:pt x="4" y="39"/>
                    </a:cubicBezTo>
                    <a:cubicBezTo>
                      <a:pt x="3" y="41"/>
                      <a:pt x="3" y="43"/>
                      <a:pt x="3" y="45"/>
                    </a:cubicBezTo>
                    <a:cubicBezTo>
                      <a:pt x="3" y="47"/>
                      <a:pt x="1" y="49"/>
                      <a:pt x="0" y="50"/>
                    </a:cubicBezTo>
                    <a:cubicBezTo>
                      <a:pt x="0" y="50"/>
                      <a:pt x="1" y="51"/>
                      <a:pt x="2" y="51"/>
                    </a:cubicBezTo>
                    <a:cubicBezTo>
                      <a:pt x="2" y="50"/>
                      <a:pt x="2" y="50"/>
                      <a:pt x="3" y="49"/>
                    </a:cubicBezTo>
                    <a:cubicBezTo>
                      <a:pt x="3" y="49"/>
                      <a:pt x="4" y="50"/>
                      <a:pt x="5" y="50"/>
                    </a:cubicBezTo>
                    <a:cubicBezTo>
                      <a:pt x="6" y="50"/>
                      <a:pt x="7" y="50"/>
                      <a:pt x="7" y="50"/>
                    </a:cubicBezTo>
                    <a:cubicBezTo>
                      <a:pt x="8" y="51"/>
                      <a:pt x="10" y="53"/>
                      <a:pt x="11" y="55"/>
                    </a:cubicBezTo>
                    <a:cubicBezTo>
                      <a:pt x="12" y="57"/>
                      <a:pt x="16" y="63"/>
                      <a:pt x="17" y="64"/>
                    </a:cubicBezTo>
                    <a:cubicBezTo>
                      <a:pt x="17" y="66"/>
                      <a:pt x="19" y="69"/>
                      <a:pt x="20" y="70"/>
                    </a:cubicBezTo>
                    <a:cubicBezTo>
                      <a:pt x="21" y="71"/>
                      <a:pt x="23" y="73"/>
                      <a:pt x="24" y="74"/>
                    </a:cubicBezTo>
                    <a:cubicBezTo>
                      <a:pt x="26" y="76"/>
                      <a:pt x="24" y="76"/>
                      <a:pt x="24" y="77"/>
                    </a:cubicBezTo>
                    <a:cubicBezTo>
                      <a:pt x="25" y="79"/>
                      <a:pt x="30" y="84"/>
                      <a:pt x="31" y="85"/>
                    </a:cubicBezTo>
                    <a:cubicBezTo>
                      <a:pt x="32" y="86"/>
                      <a:pt x="32" y="90"/>
                      <a:pt x="32" y="92"/>
                    </a:cubicBezTo>
                    <a:cubicBezTo>
                      <a:pt x="33" y="94"/>
                      <a:pt x="33" y="94"/>
                      <a:pt x="34" y="95"/>
                    </a:cubicBezTo>
                    <a:cubicBezTo>
                      <a:pt x="35" y="96"/>
                      <a:pt x="38" y="96"/>
                      <a:pt x="38" y="96"/>
                    </a:cubicBezTo>
                    <a:cubicBezTo>
                      <a:pt x="39" y="96"/>
                      <a:pt x="42" y="99"/>
                      <a:pt x="44" y="101"/>
                    </a:cubicBezTo>
                    <a:cubicBezTo>
                      <a:pt x="45" y="102"/>
                      <a:pt x="45" y="103"/>
                      <a:pt x="46" y="104"/>
                    </a:cubicBezTo>
                    <a:cubicBezTo>
                      <a:pt x="46" y="105"/>
                      <a:pt x="47" y="107"/>
                      <a:pt x="48" y="109"/>
                    </a:cubicBezTo>
                    <a:cubicBezTo>
                      <a:pt x="49" y="112"/>
                      <a:pt x="52" y="116"/>
                      <a:pt x="52" y="117"/>
                    </a:cubicBezTo>
                    <a:cubicBezTo>
                      <a:pt x="52" y="118"/>
                      <a:pt x="51" y="118"/>
                      <a:pt x="50" y="119"/>
                    </a:cubicBezTo>
                    <a:cubicBezTo>
                      <a:pt x="49" y="120"/>
                      <a:pt x="50" y="120"/>
                      <a:pt x="51" y="122"/>
                    </a:cubicBezTo>
                    <a:cubicBezTo>
                      <a:pt x="51" y="124"/>
                      <a:pt x="51" y="129"/>
                      <a:pt x="52" y="132"/>
                    </a:cubicBezTo>
                    <a:cubicBezTo>
                      <a:pt x="52" y="135"/>
                      <a:pt x="53" y="134"/>
                      <a:pt x="54" y="135"/>
                    </a:cubicBezTo>
                    <a:cubicBezTo>
                      <a:pt x="55" y="136"/>
                      <a:pt x="57" y="140"/>
                      <a:pt x="58" y="141"/>
                    </a:cubicBezTo>
                    <a:cubicBezTo>
                      <a:pt x="59" y="142"/>
                      <a:pt x="60" y="141"/>
                      <a:pt x="62" y="141"/>
                    </a:cubicBezTo>
                    <a:cubicBezTo>
                      <a:pt x="63" y="141"/>
                      <a:pt x="65" y="144"/>
                      <a:pt x="65" y="144"/>
                    </a:cubicBezTo>
                    <a:cubicBezTo>
                      <a:pt x="66" y="145"/>
                      <a:pt x="67" y="147"/>
                      <a:pt x="68" y="149"/>
                    </a:cubicBezTo>
                    <a:cubicBezTo>
                      <a:pt x="70" y="150"/>
                      <a:pt x="72" y="154"/>
                      <a:pt x="73" y="157"/>
                    </a:cubicBezTo>
                    <a:cubicBezTo>
                      <a:pt x="75" y="161"/>
                      <a:pt x="77" y="164"/>
                      <a:pt x="78" y="166"/>
                    </a:cubicBezTo>
                    <a:cubicBezTo>
                      <a:pt x="80" y="168"/>
                      <a:pt x="86" y="173"/>
                      <a:pt x="86" y="174"/>
                    </a:cubicBezTo>
                    <a:cubicBezTo>
                      <a:pt x="87" y="175"/>
                      <a:pt x="86" y="176"/>
                      <a:pt x="87" y="178"/>
                    </a:cubicBezTo>
                    <a:cubicBezTo>
                      <a:pt x="87" y="180"/>
                      <a:pt x="88" y="178"/>
                      <a:pt x="89" y="179"/>
                    </a:cubicBezTo>
                    <a:cubicBezTo>
                      <a:pt x="90" y="180"/>
                      <a:pt x="91" y="183"/>
                      <a:pt x="91" y="185"/>
                    </a:cubicBezTo>
                    <a:cubicBezTo>
                      <a:pt x="91" y="185"/>
                      <a:pt x="91" y="185"/>
                      <a:pt x="91" y="185"/>
                    </a:cubicBezTo>
                    <a:cubicBezTo>
                      <a:pt x="93" y="184"/>
                      <a:pt x="95" y="182"/>
                      <a:pt x="95" y="182"/>
                    </a:cubicBezTo>
                    <a:cubicBezTo>
                      <a:pt x="95" y="182"/>
                      <a:pt x="95" y="182"/>
                      <a:pt x="95" y="182"/>
                    </a:cubicBezTo>
                    <a:cubicBezTo>
                      <a:pt x="95" y="182"/>
                      <a:pt x="95" y="181"/>
                      <a:pt x="95" y="180"/>
                    </a:cubicBezTo>
                    <a:cubicBezTo>
                      <a:pt x="95" y="179"/>
                      <a:pt x="94" y="178"/>
                      <a:pt x="95" y="177"/>
                    </a:cubicBezTo>
                    <a:cubicBezTo>
                      <a:pt x="95" y="177"/>
                      <a:pt x="95" y="176"/>
                      <a:pt x="96" y="175"/>
                    </a:cubicBezTo>
                    <a:cubicBezTo>
                      <a:pt x="96" y="174"/>
                      <a:pt x="97" y="174"/>
                      <a:pt x="97" y="173"/>
                    </a:cubicBezTo>
                    <a:cubicBezTo>
                      <a:pt x="98" y="172"/>
                      <a:pt x="99" y="173"/>
                      <a:pt x="100" y="173"/>
                    </a:cubicBezTo>
                    <a:cubicBezTo>
                      <a:pt x="101" y="173"/>
                      <a:pt x="101" y="173"/>
                      <a:pt x="101" y="173"/>
                    </a:cubicBezTo>
                    <a:cubicBezTo>
                      <a:pt x="101" y="173"/>
                      <a:pt x="102" y="173"/>
                      <a:pt x="102" y="174"/>
                    </a:cubicBezTo>
                    <a:cubicBezTo>
                      <a:pt x="103" y="175"/>
                      <a:pt x="104" y="176"/>
                      <a:pt x="105" y="175"/>
                    </a:cubicBezTo>
                    <a:cubicBezTo>
                      <a:pt x="106" y="175"/>
                      <a:pt x="109" y="175"/>
                      <a:pt x="112" y="174"/>
                    </a:cubicBezTo>
                    <a:cubicBezTo>
                      <a:pt x="113" y="174"/>
                      <a:pt x="115" y="174"/>
                      <a:pt x="116" y="174"/>
                    </a:cubicBezTo>
                    <a:cubicBezTo>
                      <a:pt x="117" y="174"/>
                      <a:pt x="123" y="174"/>
                      <a:pt x="129" y="174"/>
                    </a:cubicBezTo>
                    <a:cubicBezTo>
                      <a:pt x="132" y="175"/>
                      <a:pt x="135" y="175"/>
                      <a:pt x="135" y="175"/>
                    </a:cubicBezTo>
                    <a:cubicBezTo>
                      <a:pt x="135" y="175"/>
                      <a:pt x="135" y="175"/>
                      <a:pt x="135" y="175"/>
                    </a:cubicBezTo>
                    <a:cubicBezTo>
                      <a:pt x="136" y="175"/>
                      <a:pt x="136" y="176"/>
                      <a:pt x="136" y="177"/>
                    </a:cubicBezTo>
                    <a:cubicBezTo>
                      <a:pt x="136" y="177"/>
                      <a:pt x="136" y="177"/>
                      <a:pt x="136" y="177"/>
                    </a:cubicBezTo>
                    <a:cubicBezTo>
                      <a:pt x="137" y="177"/>
                      <a:pt x="138" y="178"/>
                      <a:pt x="138" y="178"/>
                    </a:cubicBezTo>
                    <a:cubicBezTo>
                      <a:pt x="139" y="178"/>
                      <a:pt x="140" y="178"/>
                      <a:pt x="141" y="178"/>
                    </a:cubicBezTo>
                    <a:cubicBezTo>
                      <a:pt x="142" y="178"/>
                      <a:pt x="142" y="177"/>
                      <a:pt x="142" y="177"/>
                    </a:cubicBezTo>
                    <a:cubicBezTo>
                      <a:pt x="142" y="177"/>
                      <a:pt x="142" y="177"/>
                      <a:pt x="142" y="177"/>
                    </a:cubicBezTo>
                    <a:cubicBezTo>
                      <a:pt x="143" y="177"/>
                      <a:pt x="143" y="176"/>
                      <a:pt x="144" y="175"/>
                    </a:cubicBezTo>
                    <a:cubicBezTo>
                      <a:pt x="146" y="172"/>
                      <a:pt x="150" y="166"/>
                      <a:pt x="151" y="165"/>
                    </a:cubicBezTo>
                    <a:cubicBezTo>
                      <a:pt x="151" y="165"/>
                      <a:pt x="151" y="165"/>
                      <a:pt x="151" y="165"/>
                    </a:cubicBezTo>
                    <a:cubicBezTo>
                      <a:pt x="152" y="165"/>
                      <a:pt x="152" y="165"/>
                      <a:pt x="153" y="164"/>
                    </a:cubicBezTo>
                    <a:cubicBezTo>
                      <a:pt x="155" y="162"/>
                      <a:pt x="159" y="160"/>
                      <a:pt x="162" y="160"/>
                    </a:cubicBezTo>
                    <a:cubicBezTo>
                      <a:pt x="164" y="160"/>
                      <a:pt x="174" y="159"/>
                      <a:pt x="182" y="158"/>
                    </a:cubicBezTo>
                    <a:cubicBezTo>
                      <a:pt x="188" y="157"/>
                      <a:pt x="193" y="156"/>
                      <a:pt x="193" y="156"/>
                    </a:cubicBezTo>
                    <a:cubicBezTo>
                      <a:pt x="194" y="155"/>
                      <a:pt x="199" y="154"/>
                      <a:pt x="204" y="152"/>
                    </a:cubicBezTo>
                    <a:cubicBezTo>
                      <a:pt x="213" y="149"/>
                      <a:pt x="224" y="145"/>
                      <a:pt x="225" y="144"/>
                    </a:cubicBezTo>
                    <a:cubicBezTo>
                      <a:pt x="226" y="144"/>
                      <a:pt x="227" y="141"/>
                      <a:pt x="229" y="137"/>
                    </a:cubicBezTo>
                    <a:cubicBezTo>
                      <a:pt x="231" y="131"/>
                      <a:pt x="233" y="124"/>
                      <a:pt x="233" y="123"/>
                    </a:cubicBezTo>
                    <a:cubicBezTo>
                      <a:pt x="233" y="122"/>
                      <a:pt x="232" y="120"/>
                      <a:pt x="231" y="118"/>
                    </a:cubicBezTo>
                    <a:cubicBezTo>
                      <a:pt x="230" y="116"/>
                      <a:pt x="229" y="114"/>
                      <a:pt x="228" y="114"/>
                    </a:cubicBezTo>
                    <a:cubicBezTo>
                      <a:pt x="228" y="114"/>
                      <a:pt x="217" y="113"/>
                      <a:pt x="209" y="112"/>
                    </a:cubicBezTo>
                    <a:cubicBezTo>
                      <a:pt x="205" y="111"/>
                      <a:pt x="201" y="111"/>
                      <a:pt x="200" y="111"/>
                    </a:cubicBezTo>
                    <a:cubicBezTo>
                      <a:pt x="200" y="111"/>
                      <a:pt x="198" y="109"/>
                      <a:pt x="197" y="107"/>
                    </a:cubicBezTo>
                    <a:cubicBezTo>
                      <a:pt x="195" y="105"/>
                      <a:pt x="192" y="102"/>
                      <a:pt x="192" y="101"/>
                    </a:cubicBezTo>
                    <a:cubicBezTo>
                      <a:pt x="192" y="100"/>
                      <a:pt x="191" y="100"/>
                      <a:pt x="191" y="99"/>
                    </a:cubicBezTo>
                    <a:cubicBezTo>
                      <a:pt x="191" y="98"/>
                      <a:pt x="191" y="98"/>
                      <a:pt x="191" y="98"/>
                    </a:cubicBezTo>
                    <a:cubicBezTo>
                      <a:pt x="191" y="98"/>
                      <a:pt x="191" y="97"/>
                      <a:pt x="191" y="96"/>
                    </a:cubicBezTo>
                    <a:cubicBezTo>
                      <a:pt x="191" y="95"/>
                      <a:pt x="190" y="95"/>
                      <a:pt x="188" y="95"/>
                    </a:cubicBezTo>
                    <a:cubicBezTo>
                      <a:pt x="187" y="95"/>
                      <a:pt x="186" y="95"/>
                      <a:pt x="186" y="95"/>
                    </a:cubicBezTo>
                    <a:cubicBezTo>
                      <a:pt x="186" y="95"/>
                      <a:pt x="185" y="95"/>
                      <a:pt x="185" y="94"/>
                    </a:cubicBezTo>
                    <a:cubicBezTo>
                      <a:pt x="184" y="94"/>
                      <a:pt x="183" y="93"/>
                      <a:pt x="181" y="91"/>
                    </a:cubicBezTo>
                    <a:cubicBezTo>
                      <a:pt x="180" y="90"/>
                      <a:pt x="179" y="88"/>
                      <a:pt x="178" y="87"/>
                    </a:cubicBezTo>
                    <a:cubicBezTo>
                      <a:pt x="178" y="86"/>
                      <a:pt x="177" y="85"/>
                      <a:pt x="177" y="85"/>
                    </a:cubicBezTo>
                    <a:cubicBezTo>
                      <a:pt x="176" y="83"/>
                      <a:pt x="176" y="82"/>
                      <a:pt x="175" y="80"/>
                    </a:cubicBezTo>
                    <a:cubicBezTo>
                      <a:pt x="174" y="79"/>
                      <a:pt x="172" y="76"/>
                      <a:pt x="171" y="75"/>
                    </a:cubicBezTo>
                    <a:cubicBezTo>
                      <a:pt x="169" y="73"/>
                      <a:pt x="171" y="73"/>
                      <a:pt x="171" y="72"/>
                    </a:cubicBezTo>
                    <a:cubicBezTo>
                      <a:pt x="171" y="71"/>
                      <a:pt x="172" y="74"/>
                      <a:pt x="173" y="74"/>
                    </a:cubicBezTo>
                    <a:cubicBezTo>
                      <a:pt x="173" y="74"/>
                      <a:pt x="174" y="70"/>
                      <a:pt x="173" y="70"/>
                    </a:cubicBezTo>
                    <a:cubicBezTo>
                      <a:pt x="173" y="69"/>
                      <a:pt x="171" y="68"/>
                      <a:pt x="171" y="68"/>
                    </a:cubicBezTo>
                    <a:cubicBezTo>
                      <a:pt x="170" y="67"/>
                      <a:pt x="172" y="67"/>
                      <a:pt x="172" y="66"/>
                    </a:cubicBezTo>
                    <a:cubicBezTo>
                      <a:pt x="171" y="65"/>
                      <a:pt x="170" y="64"/>
                      <a:pt x="169" y="63"/>
                    </a:cubicBezTo>
                    <a:cubicBezTo>
                      <a:pt x="168" y="62"/>
                      <a:pt x="164" y="59"/>
                      <a:pt x="161" y="58"/>
                    </a:cubicBezTo>
                    <a:cubicBezTo>
                      <a:pt x="158" y="56"/>
                      <a:pt x="162" y="57"/>
                      <a:pt x="163" y="56"/>
                    </a:cubicBezTo>
                    <a:cubicBezTo>
                      <a:pt x="164" y="55"/>
                      <a:pt x="159" y="56"/>
                      <a:pt x="158" y="55"/>
                    </a:cubicBezTo>
                    <a:cubicBezTo>
                      <a:pt x="157" y="55"/>
                      <a:pt x="157" y="54"/>
                      <a:pt x="157" y="51"/>
                    </a:cubicBezTo>
                    <a:cubicBezTo>
                      <a:pt x="157" y="50"/>
                      <a:pt x="155" y="47"/>
                      <a:pt x="154" y="45"/>
                    </a:cubicBezTo>
                    <a:cubicBezTo>
                      <a:pt x="153" y="45"/>
                      <a:pt x="151" y="45"/>
                      <a:pt x="150" y="45"/>
                    </a:cubicBezTo>
                    <a:cubicBezTo>
                      <a:pt x="148" y="45"/>
                      <a:pt x="146" y="45"/>
                      <a:pt x="146" y="45"/>
                    </a:cubicBezTo>
                    <a:cubicBezTo>
                      <a:pt x="145" y="44"/>
                      <a:pt x="145" y="43"/>
                      <a:pt x="144" y="42"/>
                    </a:cubicBezTo>
                    <a:cubicBezTo>
                      <a:pt x="144" y="41"/>
                      <a:pt x="144" y="41"/>
                      <a:pt x="144" y="41"/>
                    </a:cubicBezTo>
                    <a:cubicBezTo>
                      <a:pt x="144" y="41"/>
                      <a:pt x="144" y="41"/>
                      <a:pt x="144" y="41"/>
                    </a:cubicBezTo>
                    <a:cubicBezTo>
                      <a:pt x="143" y="40"/>
                      <a:pt x="139" y="40"/>
                      <a:pt x="137" y="39"/>
                    </a:cubicBezTo>
                    <a:cubicBezTo>
                      <a:pt x="135" y="39"/>
                      <a:pt x="134" y="38"/>
                      <a:pt x="133" y="38"/>
                    </a:cubicBezTo>
                    <a:cubicBezTo>
                      <a:pt x="133" y="38"/>
                      <a:pt x="125" y="38"/>
                      <a:pt x="119" y="38"/>
                    </a:cubicBezTo>
                    <a:cubicBezTo>
                      <a:pt x="116" y="38"/>
                      <a:pt x="113" y="38"/>
                      <a:pt x="113" y="37"/>
                    </a:cubicBezTo>
                    <a:cubicBezTo>
                      <a:pt x="112" y="37"/>
                      <a:pt x="104" y="30"/>
                      <a:pt x="97" y="25"/>
                    </a:cubicBezTo>
                    <a:cubicBezTo>
                      <a:pt x="92" y="20"/>
                      <a:pt x="87" y="16"/>
                      <a:pt x="86" y="15"/>
                    </a:cubicBezTo>
                    <a:cubicBezTo>
                      <a:pt x="85" y="15"/>
                      <a:pt x="80" y="12"/>
                      <a:pt x="76" y="9"/>
                    </a:cubicBezTo>
                    <a:cubicBezTo>
                      <a:pt x="72" y="6"/>
                      <a:pt x="68" y="4"/>
                      <a:pt x="67" y="4"/>
                    </a:cubicBezTo>
                    <a:cubicBezTo>
                      <a:pt x="65" y="3"/>
                      <a:pt x="55" y="0"/>
                      <a:pt x="53" y="0"/>
                    </a:cubicBezTo>
                    <a:cubicBezTo>
                      <a:pt x="52" y="1"/>
                      <a:pt x="47" y="2"/>
                      <a:pt x="41" y="4"/>
                    </a:cubicBezTo>
                    <a:cubicBezTo>
                      <a:pt x="35" y="6"/>
                      <a:pt x="29" y="9"/>
                      <a:pt x="29" y="9"/>
                    </a:cubicBezTo>
                    <a:cubicBezTo>
                      <a:pt x="29" y="9"/>
                      <a:pt x="31" y="11"/>
                      <a:pt x="33" y="13"/>
                    </a:cubicBezTo>
                    <a:cubicBezTo>
                      <a:pt x="36" y="16"/>
                      <a:pt x="39" y="20"/>
                      <a:pt x="39" y="21"/>
                    </a:cubicBezTo>
                    <a:cubicBezTo>
                      <a:pt x="38" y="21"/>
                      <a:pt x="38" y="22"/>
                      <a:pt x="37" y="23"/>
                    </a:cubicBezTo>
                    <a:cubicBezTo>
                      <a:pt x="36" y="24"/>
                      <a:pt x="34" y="26"/>
                      <a:pt x="34" y="27"/>
                    </a:cubicBezTo>
                    <a:cubicBezTo>
                      <a:pt x="34" y="27"/>
                      <a:pt x="34" y="27"/>
                      <a:pt x="34" y="27"/>
                    </a:cubicBezTo>
                    <a:cubicBezTo>
                      <a:pt x="33" y="27"/>
                      <a:pt x="32" y="27"/>
                      <a:pt x="30" y="27"/>
                    </a:cubicBezTo>
                    <a:cubicBezTo>
                      <a:pt x="28" y="28"/>
                      <a:pt x="26" y="28"/>
                      <a:pt x="25" y="29"/>
                    </a:cubicBezTo>
                    <a:cubicBezTo>
                      <a:pt x="25" y="29"/>
                      <a:pt x="25" y="29"/>
                      <a:pt x="25" y="29"/>
                    </a:cubicBezTo>
                    <a:cubicBezTo>
                      <a:pt x="25" y="29"/>
                      <a:pt x="25" y="29"/>
                      <a:pt x="24" y="30"/>
                    </a:cubicBezTo>
                    <a:cubicBezTo>
                      <a:pt x="22" y="33"/>
                      <a:pt x="18" y="37"/>
                      <a:pt x="18" y="37"/>
                    </a:cubicBezTo>
                    <a:cubicBezTo>
                      <a:pt x="17" y="37"/>
                      <a:pt x="12" y="36"/>
                      <a:pt x="9" y="36"/>
                    </a:cubicBezTo>
                    <a:cubicBezTo>
                      <a:pt x="8" y="35"/>
                      <a:pt x="8" y="35"/>
                      <a:pt x="8" y="35"/>
                    </a:cubicBezTo>
                    <a:cubicBezTo>
                      <a:pt x="7" y="35"/>
                      <a:pt x="7" y="35"/>
                      <a:pt x="6" y="35"/>
                    </a:cubicBezTo>
                    <a:cubicBezTo>
                      <a:pt x="6" y="35"/>
                      <a:pt x="6" y="35"/>
                      <a:pt x="5" y="3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47" name="Freeform 507">
                <a:extLst>
                  <a:ext uri="{FF2B5EF4-FFF2-40B4-BE49-F238E27FC236}">
                    <a16:creationId xmlns:a16="http://schemas.microsoft.com/office/drawing/2014/main" id="{55D2DE38-FA4F-9E4C-BBAF-B09A9726B2E3}"/>
                  </a:ext>
                </a:extLst>
              </p:cNvPr>
              <p:cNvSpPr>
                <a:spLocks/>
              </p:cNvSpPr>
              <p:nvPr/>
            </p:nvSpPr>
            <p:spPr bwMode="auto">
              <a:xfrm>
                <a:off x="5330825" y="3636963"/>
                <a:ext cx="15875" cy="22225"/>
              </a:xfrm>
              <a:custGeom>
                <a:avLst/>
                <a:gdLst>
                  <a:gd name="T0" fmla="*/ 2 w 7"/>
                  <a:gd name="T1" fmla="*/ 2 h 9"/>
                  <a:gd name="T2" fmla="*/ 0 w 7"/>
                  <a:gd name="T3" fmla="*/ 4 h 9"/>
                  <a:gd name="T4" fmla="*/ 4 w 7"/>
                  <a:gd name="T5" fmla="*/ 6 h 9"/>
                  <a:gd name="T6" fmla="*/ 6 w 7"/>
                  <a:gd name="T7" fmla="*/ 8 h 9"/>
                  <a:gd name="T8" fmla="*/ 5 w 7"/>
                  <a:gd name="T9" fmla="*/ 4 h 9"/>
                  <a:gd name="T10" fmla="*/ 3 w 7"/>
                  <a:gd name="T11" fmla="*/ 4 h 9"/>
                  <a:gd name="T12" fmla="*/ 3 w 7"/>
                  <a:gd name="T13" fmla="*/ 2 h 9"/>
                  <a:gd name="T14" fmla="*/ 2 w 7"/>
                  <a:gd name="T15" fmla="*/ 2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2" y="2"/>
                    </a:moveTo>
                    <a:cubicBezTo>
                      <a:pt x="1" y="3"/>
                      <a:pt x="0" y="3"/>
                      <a:pt x="0" y="4"/>
                    </a:cubicBezTo>
                    <a:cubicBezTo>
                      <a:pt x="0" y="5"/>
                      <a:pt x="2" y="5"/>
                      <a:pt x="4" y="6"/>
                    </a:cubicBezTo>
                    <a:cubicBezTo>
                      <a:pt x="5" y="7"/>
                      <a:pt x="7" y="9"/>
                      <a:pt x="6" y="8"/>
                    </a:cubicBezTo>
                    <a:cubicBezTo>
                      <a:pt x="6" y="7"/>
                      <a:pt x="6" y="5"/>
                      <a:pt x="5" y="4"/>
                    </a:cubicBezTo>
                    <a:cubicBezTo>
                      <a:pt x="4" y="4"/>
                      <a:pt x="3" y="5"/>
                      <a:pt x="3" y="4"/>
                    </a:cubicBezTo>
                    <a:cubicBezTo>
                      <a:pt x="3" y="3"/>
                      <a:pt x="4" y="2"/>
                      <a:pt x="3" y="2"/>
                    </a:cubicBezTo>
                    <a:cubicBezTo>
                      <a:pt x="2" y="1"/>
                      <a:pt x="2" y="0"/>
                      <a:pt x="2"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48" name="Freeform 508">
                <a:extLst>
                  <a:ext uri="{FF2B5EF4-FFF2-40B4-BE49-F238E27FC236}">
                    <a16:creationId xmlns:a16="http://schemas.microsoft.com/office/drawing/2014/main" id="{77C6152E-1B74-4042-8F8D-25AB03A96B5F}"/>
                  </a:ext>
                </a:extLst>
              </p:cNvPr>
              <p:cNvSpPr>
                <a:spLocks/>
              </p:cNvSpPr>
              <p:nvPr/>
            </p:nvSpPr>
            <p:spPr bwMode="auto">
              <a:xfrm>
                <a:off x="5561012" y="3397250"/>
                <a:ext cx="25400" cy="49213"/>
              </a:xfrm>
              <a:custGeom>
                <a:avLst/>
                <a:gdLst>
                  <a:gd name="T0" fmla="*/ 7 w 11"/>
                  <a:gd name="T1" fmla="*/ 21 h 21"/>
                  <a:gd name="T2" fmla="*/ 8 w 11"/>
                  <a:gd name="T3" fmla="*/ 19 h 21"/>
                  <a:gd name="T4" fmla="*/ 7 w 11"/>
                  <a:gd name="T5" fmla="*/ 18 h 21"/>
                  <a:gd name="T6" fmla="*/ 8 w 11"/>
                  <a:gd name="T7" fmla="*/ 16 h 21"/>
                  <a:gd name="T8" fmla="*/ 9 w 11"/>
                  <a:gd name="T9" fmla="*/ 14 h 21"/>
                  <a:gd name="T10" fmla="*/ 10 w 11"/>
                  <a:gd name="T11" fmla="*/ 10 h 21"/>
                  <a:gd name="T12" fmla="*/ 9 w 11"/>
                  <a:gd name="T13" fmla="*/ 7 h 21"/>
                  <a:gd name="T14" fmla="*/ 10 w 11"/>
                  <a:gd name="T15" fmla="*/ 4 h 21"/>
                  <a:gd name="T16" fmla="*/ 8 w 11"/>
                  <a:gd name="T17" fmla="*/ 3 h 21"/>
                  <a:gd name="T18" fmla="*/ 6 w 11"/>
                  <a:gd name="T19" fmla="*/ 1 h 21"/>
                  <a:gd name="T20" fmla="*/ 5 w 11"/>
                  <a:gd name="T21" fmla="*/ 1 h 21"/>
                  <a:gd name="T22" fmla="*/ 4 w 11"/>
                  <a:gd name="T23" fmla="*/ 2 h 21"/>
                  <a:gd name="T24" fmla="*/ 3 w 11"/>
                  <a:gd name="T25" fmla="*/ 4 h 21"/>
                  <a:gd name="T26" fmla="*/ 2 w 11"/>
                  <a:gd name="T27" fmla="*/ 6 h 21"/>
                  <a:gd name="T28" fmla="*/ 0 w 11"/>
                  <a:gd name="T29" fmla="*/ 11 h 21"/>
                  <a:gd name="T30" fmla="*/ 1 w 11"/>
                  <a:gd name="T31" fmla="*/ 14 h 21"/>
                  <a:gd name="T32" fmla="*/ 3 w 11"/>
                  <a:gd name="T33" fmla="*/ 18 h 21"/>
                  <a:gd name="T34" fmla="*/ 7 w 11"/>
                  <a:gd name="T35"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21">
                    <a:moveTo>
                      <a:pt x="7" y="21"/>
                    </a:moveTo>
                    <a:cubicBezTo>
                      <a:pt x="7" y="20"/>
                      <a:pt x="8" y="20"/>
                      <a:pt x="8" y="19"/>
                    </a:cubicBezTo>
                    <a:cubicBezTo>
                      <a:pt x="8" y="18"/>
                      <a:pt x="8" y="19"/>
                      <a:pt x="7" y="18"/>
                    </a:cubicBezTo>
                    <a:cubicBezTo>
                      <a:pt x="6" y="17"/>
                      <a:pt x="7" y="18"/>
                      <a:pt x="8" y="16"/>
                    </a:cubicBezTo>
                    <a:cubicBezTo>
                      <a:pt x="10" y="15"/>
                      <a:pt x="9" y="16"/>
                      <a:pt x="9" y="14"/>
                    </a:cubicBezTo>
                    <a:cubicBezTo>
                      <a:pt x="9" y="12"/>
                      <a:pt x="10" y="12"/>
                      <a:pt x="10" y="10"/>
                    </a:cubicBezTo>
                    <a:cubicBezTo>
                      <a:pt x="10" y="9"/>
                      <a:pt x="9" y="8"/>
                      <a:pt x="9" y="7"/>
                    </a:cubicBezTo>
                    <a:cubicBezTo>
                      <a:pt x="9" y="5"/>
                      <a:pt x="9" y="5"/>
                      <a:pt x="10" y="4"/>
                    </a:cubicBezTo>
                    <a:cubicBezTo>
                      <a:pt x="10" y="3"/>
                      <a:pt x="11" y="2"/>
                      <a:pt x="8" y="3"/>
                    </a:cubicBezTo>
                    <a:cubicBezTo>
                      <a:pt x="6" y="3"/>
                      <a:pt x="7" y="2"/>
                      <a:pt x="6" y="1"/>
                    </a:cubicBezTo>
                    <a:cubicBezTo>
                      <a:pt x="6" y="0"/>
                      <a:pt x="6" y="0"/>
                      <a:pt x="5" y="1"/>
                    </a:cubicBezTo>
                    <a:cubicBezTo>
                      <a:pt x="4" y="1"/>
                      <a:pt x="4" y="1"/>
                      <a:pt x="4" y="2"/>
                    </a:cubicBezTo>
                    <a:cubicBezTo>
                      <a:pt x="4" y="3"/>
                      <a:pt x="3" y="3"/>
                      <a:pt x="3" y="4"/>
                    </a:cubicBezTo>
                    <a:cubicBezTo>
                      <a:pt x="2" y="4"/>
                      <a:pt x="2" y="5"/>
                      <a:pt x="2" y="6"/>
                    </a:cubicBezTo>
                    <a:cubicBezTo>
                      <a:pt x="2" y="8"/>
                      <a:pt x="1" y="10"/>
                      <a:pt x="0" y="11"/>
                    </a:cubicBezTo>
                    <a:cubicBezTo>
                      <a:pt x="0" y="12"/>
                      <a:pt x="1" y="13"/>
                      <a:pt x="1" y="14"/>
                    </a:cubicBezTo>
                    <a:cubicBezTo>
                      <a:pt x="1" y="15"/>
                      <a:pt x="2" y="17"/>
                      <a:pt x="3" y="18"/>
                    </a:cubicBezTo>
                    <a:cubicBezTo>
                      <a:pt x="5" y="19"/>
                      <a:pt x="6" y="20"/>
                      <a:pt x="7" y="2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49" name="Freeform 509">
                <a:extLst>
                  <a:ext uri="{FF2B5EF4-FFF2-40B4-BE49-F238E27FC236}">
                    <a16:creationId xmlns:a16="http://schemas.microsoft.com/office/drawing/2014/main" id="{22435995-3DE0-414B-856A-B4D789F79C44}"/>
                  </a:ext>
                </a:extLst>
              </p:cNvPr>
              <p:cNvSpPr>
                <a:spLocks/>
              </p:cNvSpPr>
              <p:nvPr/>
            </p:nvSpPr>
            <p:spPr bwMode="auto">
              <a:xfrm>
                <a:off x="5354637" y="3590925"/>
                <a:ext cx="266700" cy="165100"/>
              </a:xfrm>
              <a:custGeom>
                <a:avLst/>
                <a:gdLst>
                  <a:gd name="T0" fmla="*/ 3 w 116"/>
                  <a:gd name="T1" fmla="*/ 29 h 71"/>
                  <a:gd name="T2" fmla="*/ 3 w 116"/>
                  <a:gd name="T3" fmla="*/ 33 h 71"/>
                  <a:gd name="T4" fmla="*/ 3 w 116"/>
                  <a:gd name="T5" fmla="*/ 35 h 71"/>
                  <a:gd name="T6" fmla="*/ 2 w 116"/>
                  <a:gd name="T7" fmla="*/ 40 h 71"/>
                  <a:gd name="T8" fmla="*/ 0 w 116"/>
                  <a:gd name="T9" fmla="*/ 42 h 71"/>
                  <a:gd name="T10" fmla="*/ 3 w 116"/>
                  <a:gd name="T11" fmla="*/ 43 h 71"/>
                  <a:gd name="T12" fmla="*/ 5 w 116"/>
                  <a:gd name="T13" fmla="*/ 49 h 71"/>
                  <a:gd name="T14" fmla="*/ 6 w 116"/>
                  <a:gd name="T15" fmla="*/ 56 h 71"/>
                  <a:gd name="T16" fmla="*/ 8 w 116"/>
                  <a:gd name="T17" fmla="*/ 59 h 71"/>
                  <a:gd name="T18" fmla="*/ 8 w 116"/>
                  <a:gd name="T19" fmla="*/ 64 h 71"/>
                  <a:gd name="T20" fmla="*/ 11 w 116"/>
                  <a:gd name="T21" fmla="*/ 70 h 71"/>
                  <a:gd name="T22" fmla="*/ 21 w 116"/>
                  <a:gd name="T23" fmla="*/ 70 h 71"/>
                  <a:gd name="T24" fmla="*/ 24 w 116"/>
                  <a:gd name="T25" fmla="*/ 69 h 71"/>
                  <a:gd name="T26" fmla="*/ 28 w 116"/>
                  <a:gd name="T27" fmla="*/ 70 h 71"/>
                  <a:gd name="T28" fmla="*/ 28 w 116"/>
                  <a:gd name="T29" fmla="*/ 68 h 71"/>
                  <a:gd name="T30" fmla="*/ 35 w 116"/>
                  <a:gd name="T31" fmla="*/ 63 h 71"/>
                  <a:gd name="T32" fmla="*/ 39 w 116"/>
                  <a:gd name="T33" fmla="*/ 62 h 71"/>
                  <a:gd name="T34" fmla="*/ 47 w 116"/>
                  <a:gd name="T35" fmla="*/ 61 h 71"/>
                  <a:gd name="T36" fmla="*/ 53 w 116"/>
                  <a:gd name="T37" fmla="*/ 60 h 71"/>
                  <a:gd name="T38" fmla="*/ 60 w 116"/>
                  <a:gd name="T39" fmla="*/ 55 h 71"/>
                  <a:gd name="T40" fmla="*/ 67 w 116"/>
                  <a:gd name="T41" fmla="*/ 55 h 71"/>
                  <a:gd name="T42" fmla="*/ 73 w 116"/>
                  <a:gd name="T43" fmla="*/ 49 h 71"/>
                  <a:gd name="T44" fmla="*/ 83 w 116"/>
                  <a:gd name="T45" fmla="*/ 46 h 71"/>
                  <a:gd name="T46" fmla="*/ 90 w 116"/>
                  <a:gd name="T47" fmla="*/ 44 h 71"/>
                  <a:gd name="T48" fmla="*/ 97 w 116"/>
                  <a:gd name="T49" fmla="*/ 42 h 71"/>
                  <a:gd name="T50" fmla="*/ 105 w 116"/>
                  <a:gd name="T51" fmla="*/ 39 h 71"/>
                  <a:gd name="T52" fmla="*/ 107 w 116"/>
                  <a:gd name="T53" fmla="*/ 38 h 71"/>
                  <a:gd name="T54" fmla="*/ 107 w 116"/>
                  <a:gd name="T55" fmla="*/ 34 h 71"/>
                  <a:gd name="T56" fmla="*/ 108 w 116"/>
                  <a:gd name="T57" fmla="*/ 31 h 71"/>
                  <a:gd name="T58" fmla="*/ 110 w 116"/>
                  <a:gd name="T59" fmla="*/ 28 h 71"/>
                  <a:gd name="T60" fmla="*/ 114 w 116"/>
                  <a:gd name="T61" fmla="*/ 27 h 71"/>
                  <a:gd name="T62" fmla="*/ 116 w 116"/>
                  <a:gd name="T63" fmla="*/ 26 h 71"/>
                  <a:gd name="T64" fmla="*/ 113 w 116"/>
                  <a:gd name="T65" fmla="*/ 19 h 71"/>
                  <a:gd name="T66" fmla="*/ 108 w 116"/>
                  <a:gd name="T67" fmla="*/ 9 h 71"/>
                  <a:gd name="T68" fmla="*/ 104 w 116"/>
                  <a:gd name="T69" fmla="*/ 0 h 71"/>
                  <a:gd name="T70" fmla="*/ 93 w 116"/>
                  <a:gd name="T71" fmla="*/ 2 h 71"/>
                  <a:gd name="T72" fmla="*/ 73 w 116"/>
                  <a:gd name="T73" fmla="*/ 4 h 71"/>
                  <a:gd name="T74" fmla="*/ 64 w 116"/>
                  <a:gd name="T75" fmla="*/ 8 h 71"/>
                  <a:gd name="T76" fmla="*/ 63 w 116"/>
                  <a:gd name="T77" fmla="*/ 9 h 71"/>
                  <a:gd name="T78" fmla="*/ 63 w 116"/>
                  <a:gd name="T79" fmla="*/ 9 h 71"/>
                  <a:gd name="T80" fmla="*/ 56 w 116"/>
                  <a:gd name="T81" fmla="*/ 18 h 71"/>
                  <a:gd name="T82" fmla="*/ 54 w 116"/>
                  <a:gd name="T83" fmla="*/ 21 h 71"/>
                  <a:gd name="T84" fmla="*/ 54 w 116"/>
                  <a:gd name="T85" fmla="*/ 21 h 71"/>
                  <a:gd name="T86" fmla="*/ 52 w 116"/>
                  <a:gd name="T87" fmla="*/ 22 h 71"/>
                  <a:gd name="T88" fmla="*/ 49 w 116"/>
                  <a:gd name="T89" fmla="*/ 22 h 71"/>
                  <a:gd name="T90" fmla="*/ 46 w 116"/>
                  <a:gd name="T91" fmla="*/ 20 h 71"/>
                  <a:gd name="T92" fmla="*/ 46 w 116"/>
                  <a:gd name="T93" fmla="*/ 20 h 71"/>
                  <a:gd name="T94" fmla="*/ 46 w 116"/>
                  <a:gd name="T95" fmla="*/ 19 h 71"/>
                  <a:gd name="T96" fmla="*/ 46 w 116"/>
                  <a:gd name="T97" fmla="*/ 19 h 71"/>
                  <a:gd name="T98" fmla="*/ 39 w 116"/>
                  <a:gd name="T99" fmla="*/ 19 h 71"/>
                  <a:gd name="T100" fmla="*/ 27 w 116"/>
                  <a:gd name="T101" fmla="*/ 18 h 71"/>
                  <a:gd name="T102" fmla="*/ 23 w 116"/>
                  <a:gd name="T103" fmla="*/ 18 h 71"/>
                  <a:gd name="T104" fmla="*/ 16 w 116"/>
                  <a:gd name="T105" fmla="*/ 19 h 71"/>
                  <a:gd name="T106" fmla="*/ 13 w 116"/>
                  <a:gd name="T107" fmla="*/ 18 h 71"/>
                  <a:gd name="T108" fmla="*/ 12 w 116"/>
                  <a:gd name="T109" fmla="*/ 17 h 71"/>
                  <a:gd name="T110" fmla="*/ 11 w 116"/>
                  <a:gd name="T111" fmla="*/ 17 h 71"/>
                  <a:gd name="T112" fmla="*/ 9 w 116"/>
                  <a:gd name="T113" fmla="*/ 17 h 71"/>
                  <a:gd name="T114" fmla="*/ 8 w 116"/>
                  <a:gd name="T115" fmla="*/ 18 h 71"/>
                  <a:gd name="T116" fmla="*/ 6 w 116"/>
                  <a:gd name="T117" fmla="*/ 21 h 71"/>
                  <a:gd name="T118" fmla="*/ 7 w 116"/>
                  <a:gd name="T119" fmla="*/ 23 h 71"/>
                  <a:gd name="T120" fmla="*/ 7 w 116"/>
                  <a:gd name="T121" fmla="*/ 26 h 71"/>
                  <a:gd name="T122" fmla="*/ 7 w 116"/>
                  <a:gd name="T123" fmla="*/ 26 h 71"/>
                  <a:gd name="T124" fmla="*/ 3 w 116"/>
                  <a:gd name="T125" fmla="*/ 2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6" h="71">
                    <a:moveTo>
                      <a:pt x="3" y="29"/>
                    </a:moveTo>
                    <a:cubicBezTo>
                      <a:pt x="3" y="31"/>
                      <a:pt x="3" y="32"/>
                      <a:pt x="3" y="33"/>
                    </a:cubicBezTo>
                    <a:cubicBezTo>
                      <a:pt x="3" y="34"/>
                      <a:pt x="3" y="34"/>
                      <a:pt x="3" y="35"/>
                    </a:cubicBezTo>
                    <a:cubicBezTo>
                      <a:pt x="3" y="36"/>
                      <a:pt x="3" y="38"/>
                      <a:pt x="2" y="40"/>
                    </a:cubicBezTo>
                    <a:cubicBezTo>
                      <a:pt x="2" y="42"/>
                      <a:pt x="1" y="41"/>
                      <a:pt x="0" y="42"/>
                    </a:cubicBezTo>
                    <a:cubicBezTo>
                      <a:pt x="0" y="44"/>
                      <a:pt x="2" y="43"/>
                      <a:pt x="3" y="43"/>
                    </a:cubicBezTo>
                    <a:cubicBezTo>
                      <a:pt x="4" y="44"/>
                      <a:pt x="4" y="46"/>
                      <a:pt x="5" y="49"/>
                    </a:cubicBezTo>
                    <a:cubicBezTo>
                      <a:pt x="6" y="52"/>
                      <a:pt x="5" y="54"/>
                      <a:pt x="6" y="56"/>
                    </a:cubicBezTo>
                    <a:cubicBezTo>
                      <a:pt x="7" y="57"/>
                      <a:pt x="8" y="58"/>
                      <a:pt x="8" y="59"/>
                    </a:cubicBezTo>
                    <a:cubicBezTo>
                      <a:pt x="9" y="61"/>
                      <a:pt x="8" y="63"/>
                      <a:pt x="8" y="64"/>
                    </a:cubicBezTo>
                    <a:cubicBezTo>
                      <a:pt x="8" y="66"/>
                      <a:pt x="10" y="70"/>
                      <a:pt x="11" y="70"/>
                    </a:cubicBezTo>
                    <a:cubicBezTo>
                      <a:pt x="12" y="71"/>
                      <a:pt x="18" y="71"/>
                      <a:pt x="21" y="70"/>
                    </a:cubicBezTo>
                    <a:cubicBezTo>
                      <a:pt x="24" y="70"/>
                      <a:pt x="23" y="69"/>
                      <a:pt x="24" y="69"/>
                    </a:cubicBezTo>
                    <a:cubicBezTo>
                      <a:pt x="25" y="69"/>
                      <a:pt x="27" y="70"/>
                      <a:pt x="28" y="70"/>
                    </a:cubicBezTo>
                    <a:cubicBezTo>
                      <a:pt x="28" y="69"/>
                      <a:pt x="28" y="68"/>
                      <a:pt x="28" y="68"/>
                    </a:cubicBezTo>
                    <a:cubicBezTo>
                      <a:pt x="29" y="67"/>
                      <a:pt x="33" y="64"/>
                      <a:pt x="35" y="63"/>
                    </a:cubicBezTo>
                    <a:cubicBezTo>
                      <a:pt x="36" y="62"/>
                      <a:pt x="37" y="63"/>
                      <a:pt x="39" y="62"/>
                    </a:cubicBezTo>
                    <a:cubicBezTo>
                      <a:pt x="41" y="62"/>
                      <a:pt x="45" y="61"/>
                      <a:pt x="47" y="61"/>
                    </a:cubicBezTo>
                    <a:cubicBezTo>
                      <a:pt x="49" y="60"/>
                      <a:pt x="50" y="61"/>
                      <a:pt x="53" y="60"/>
                    </a:cubicBezTo>
                    <a:cubicBezTo>
                      <a:pt x="55" y="59"/>
                      <a:pt x="59" y="55"/>
                      <a:pt x="60" y="55"/>
                    </a:cubicBezTo>
                    <a:cubicBezTo>
                      <a:pt x="62" y="55"/>
                      <a:pt x="66" y="55"/>
                      <a:pt x="67" y="55"/>
                    </a:cubicBezTo>
                    <a:cubicBezTo>
                      <a:pt x="68" y="55"/>
                      <a:pt x="72" y="50"/>
                      <a:pt x="73" y="49"/>
                    </a:cubicBezTo>
                    <a:cubicBezTo>
                      <a:pt x="74" y="49"/>
                      <a:pt x="81" y="48"/>
                      <a:pt x="83" y="46"/>
                    </a:cubicBezTo>
                    <a:cubicBezTo>
                      <a:pt x="86" y="45"/>
                      <a:pt x="88" y="45"/>
                      <a:pt x="90" y="44"/>
                    </a:cubicBezTo>
                    <a:cubicBezTo>
                      <a:pt x="92" y="43"/>
                      <a:pt x="96" y="43"/>
                      <a:pt x="97" y="42"/>
                    </a:cubicBezTo>
                    <a:cubicBezTo>
                      <a:pt x="98" y="41"/>
                      <a:pt x="103" y="39"/>
                      <a:pt x="105" y="39"/>
                    </a:cubicBezTo>
                    <a:cubicBezTo>
                      <a:pt x="107" y="38"/>
                      <a:pt x="107" y="38"/>
                      <a:pt x="107" y="38"/>
                    </a:cubicBezTo>
                    <a:cubicBezTo>
                      <a:pt x="107" y="37"/>
                      <a:pt x="106" y="34"/>
                      <a:pt x="107" y="34"/>
                    </a:cubicBezTo>
                    <a:cubicBezTo>
                      <a:pt x="107" y="33"/>
                      <a:pt x="108" y="31"/>
                      <a:pt x="108" y="31"/>
                    </a:cubicBezTo>
                    <a:cubicBezTo>
                      <a:pt x="108" y="31"/>
                      <a:pt x="109" y="29"/>
                      <a:pt x="110" y="28"/>
                    </a:cubicBezTo>
                    <a:cubicBezTo>
                      <a:pt x="111" y="27"/>
                      <a:pt x="113" y="27"/>
                      <a:pt x="114" y="27"/>
                    </a:cubicBezTo>
                    <a:cubicBezTo>
                      <a:pt x="114" y="27"/>
                      <a:pt x="115" y="26"/>
                      <a:pt x="116" y="26"/>
                    </a:cubicBezTo>
                    <a:cubicBezTo>
                      <a:pt x="116" y="24"/>
                      <a:pt x="114" y="21"/>
                      <a:pt x="113" y="19"/>
                    </a:cubicBezTo>
                    <a:cubicBezTo>
                      <a:pt x="111" y="14"/>
                      <a:pt x="109" y="10"/>
                      <a:pt x="108" y="9"/>
                    </a:cubicBezTo>
                    <a:cubicBezTo>
                      <a:pt x="108" y="8"/>
                      <a:pt x="105" y="2"/>
                      <a:pt x="104" y="0"/>
                    </a:cubicBezTo>
                    <a:cubicBezTo>
                      <a:pt x="103" y="0"/>
                      <a:pt x="98" y="1"/>
                      <a:pt x="93" y="2"/>
                    </a:cubicBezTo>
                    <a:cubicBezTo>
                      <a:pt x="85" y="3"/>
                      <a:pt x="75" y="4"/>
                      <a:pt x="73" y="4"/>
                    </a:cubicBezTo>
                    <a:cubicBezTo>
                      <a:pt x="70" y="4"/>
                      <a:pt x="67" y="6"/>
                      <a:pt x="64" y="8"/>
                    </a:cubicBezTo>
                    <a:cubicBezTo>
                      <a:pt x="64" y="8"/>
                      <a:pt x="63" y="9"/>
                      <a:pt x="63" y="9"/>
                    </a:cubicBezTo>
                    <a:cubicBezTo>
                      <a:pt x="63" y="9"/>
                      <a:pt x="63" y="9"/>
                      <a:pt x="63" y="9"/>
                    </a:cubicBezTo>
                    <a:cubicBezTo>
                      <a:pt x="61" y="10"/>
                      <a:pt x="58" y="15"/>
                      <a:pt x="56" y="18"/>
                    </a:cubicBezTo>
                    <a:cubicBezTo>
                      <a:pt x="55" y="20"/>
                      <a:pt x="54" y="21"/>
                      <a:pt x="54" y="21"/>
                    </a:cubicBezTo>
                    <a:cubicBezTo>
                      <a:pt x="54" y="21"/>
                      <a:pt x="54" y="21"/>
                      <a:pt x="54" y="21"/>
                    </a:cubicBezTo>
                    <a:cubicBezTo>
                      <a:pt x="54" y="21"/>
                      <a:pt x="53" y="22"/>
                      <a:pt x="52" y="22"/>
                    </a:cubicBezTo>
                    <a:cubicBezTo>
                      <a:pt x="51" y="22"/>
                      <a:pt x="50" y="22"/>
                      <a:pt x="49" y="22"/>
                    </a:cubicBezTo>
                    <a:cubicBezTo>
                      <a:pt x="48" y="22"/>
                      <a:pt x="47" y="21"/>
                      <a:pt x="46" y="20"/>
                    </a:cubicBezTo>
                    <a:cubicBezTo>
                      <a:pt x="46" y="20"/>
                      <a:pt x="46" y="20"/>
                      <a:pt x="46" y="20"/>
                    </a:cubicBezTo>
                    <a:cubicBezTo>
                      <a:pt x="46" y="20"/>
                      <a:pt x="46" y="19"/>
                      <a:pt x="46" y="19"/>
                    </a:cubicBezTo>
                    <a:cubicBezTo>
                      <a:pt x="46" y="19"/>
                      <a:pt x="46" y="19"/>
                      <a:pt x="46" y="19"/>
                    </a:cubicBezTo>
                    <a:cubicBezTo>
                      <a:pt x="45" y="19"/>
                      <a:pt x="43" y="19"/>
                      <a:pt x="39" y="19"/>
                    </a:cubicBezTo>
                    <a:cubicBezTo>
                      <a:pt x="34" y="18"/>
                      <a:pt x="28" y="18"/>
                      <a:pt x="27" y="18"/>
                    </a:cubicBezTo>
                    <a:cubicBezTo>
                      <a:pt x="26" y="18"/>
                      <a:pt x="24" y="18"/>
                      <a:pt x="23" y="18"/>
                    </a:cubicBezTo>
                    <a:cubicBezTo>
                      <a:pt x="20" y="19"/>
                      <a:pt x="17" y="19"/>
                      <a:pt x="16" y="19"/>
                    </a:cubicBezTo>
                    <a:cubicBezTo>
                      <a:pt x="15" y="20"/>
                      <a:pt x="13" y="19"/>
                      <a:pt x="13" y="18"/>
                    </a:cubicBezTo>
                    <a:cubicBezTo>
                      <a:pt x="12" y="17"/>
                      <a:pt x="12" y="17"/>
                      <a:pt x="12" y="17"/>
                    </a:cubicBezTo>
                    <a:cubicBezTo>
                      <a:pt x="12" y="17"/>
                      <a:pt x="11" y="17"/>
                      <a:pt x="11" y="17"/>
                    </a:cubicBezTo>
                    <a:cubicBezTo>
                      <a:pt x="10" y="17"/>
                      <a:pt x="9" y="17"/>
                      <a:pt x="9" y="17"/>
                    </a:cubicBezTo>
                    <a:cubicBezTo>
                      <a:pt x="8" y="17"/>
                      <a:pt x="8" y="18"/>
                      <a:pt x="8" y="18"/>
                    </a:cubicBezTo>
                    <a:cubicBezTo>
                      <a:pt x="7" y="19"/>
                      <a:pt x="7" y="20"/>
                      <a:pt x="6" y="21"/>
                    </a:cubicBezTo>
                    <a:cubicBezTo>
                      <a:pt x="6" y="21"/>
                      <a:pt x="7" y="22"/>
                      <a:pt x="7" y="23"/>
                    </a:cubicBezTo>
                    <a:cubicBezTo>
                      <a:pt x="7" y="24"/>
                      <a:pt x="8" y="25"/>
                      <a:pt x="7" y="26"/>
                    </a:cubicBezTo>
                    <a:cubicBezTo>
                      <a:pt x="7" y="26"/>
                      <a:pt x="7" y="26"/>
                      <a:pt x="7" y="26"/>
                    </a:cubicBezTo>
                    <a:cubicBezTo>
                      <a:pt x="7" y="26"/>
                      <a:pt x="5" y="28"/>
                      <a:pt x="3" y="29"/>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50" name="Freeform 510">
                <a:extLst>
                  <a:ext uri="{FF2B5EF4-FFF2-40B4-BE49-F238E27FC236}">
                    <a16:creationId xmlns:a16="http://schemas.microsoft.com/office/drawing/2014/main" id="{94C843CA-35BA-7E40-B863-A103B594EEBC}"/>
                  </a:ext>
                </a:extLst>
              </p:cNvPr>
              <p:cNvSpPr>
                <a:spLocks/>
              </p:cNvSpPr>
              <p:nvPr/>
            </p:nvSpPr>
            <p:spPr bwMode="auto">
              <a:xfrm>
                <a:off x="5595937" y="3425825"/>
                <a:ext cx="198438" cy="225425"/>
              </a:xfrm>
              <a:custGeom>
                <a:avLst/>
                <a:gdLst>
                  <a:gd name="T0" fmla="*/ 12 w 86"/>
                  <a:gd name="T1" fmla="*/ 98 h 98"/>
                  <a:gd name="T2" fmla="*/ 13 w 86"/>
                  <a:gd name="T3" fmla="*/ 97 h 98"/>
                  <a:gd name="T4" fmla="*/ 20 w 86"/>
                  <a:gd name="T5" fmla="*/ 95 h 98"/>
                  <a:gd name="T6" fmla="*/ 24 w 86"/>
                  <a:gd name="T7" fmla="*/ 93 h 98"/>
                  <a:gd name="T8" fmla="*/ 32 w 86"/>
                  <a:gd name="T9" fmla="*/ 94 h 98"/>
                  <a:gd name="T10" fmla="*/ 35 w 86"/>
                  <a:gd name="T11" fmla="*/ 92 h 98"/>
                  <a:gd name="T12" fmla="*/ 35 w 86"/>
                  <a:gd name="T13" fmla="*/ 88 h 98"/>
                  <a:gd name="T14" fmla="*/ 37 w 86"/>
                  <a:gd name="T15" fmla="*/ 84 h 98"/>
                  <a:gd name="T16" fmla="*/ 41 w 86"/>
                  <a:gd name="T17" fmla="*/ 83 h 98"/>
                  <a:gd name="T18" fmla="*/ 45 w 86"/>
                  <a:gd name="T19" fmla="*/ 83 h 98"/>
                  <a:gd name="T20" fmla="*/ 49 w 86"/>
                  <a:gd name="T21" fmla="*/ 81 h 98"/>
                  <a:gd name="T22" fmla="*/ 51 w 86"/>
                  <a:gd name="T23" fmla="*/ 78 h 98"/>
                  <a:gd name="T24" fmla="*/ 53 w 86"/>
                  <a:gd name="T25" fmla="*/ 74 h 98"/>
                  <a:gd name="T26" fmla="*/ 58 w 86"/>
                  <a:gd name="T27" fmla="*/ 72 h 98"/>
                  <a:gd name="T28" fmla="*/ 64 w 86"/>
                  <a:gd name="T29" fmla="*/ 71 h 98"/>
                  <a:gd name="T30" fmla="*/ 62 w 86"/>
                  <a:gd name="T31" fmla="*/ 63 h 98"/>
                  <a:gd name="T32" fmla="*/ 65 w 86"/>
                  <a:gd name="T33" fmla="*/ 58 h 98"/>
                  <a:gd name="T34" fmla="*/ 66 w 86"/>
                  <a:gd name="T35" fmla="*/ 53 h 98"/>
                  <a:gd name="T36" fmla="*/ 69 w 86"/>
                  <a:gd name="T37" fmla="*/ 52 h 98"/>
                  <a:gd name="T38" fmla="*/ 68 w 86"/>
                  <a:gd name="T39" fmla="*/ 54 h 98"/>
                  <a:gd name="T40" fmla="*/ 69 w 86"/>
                  <a:gd name="T41" fmla="*/ 55 h 98"/>
                  <a:gd name="T42" fmla="*/ 71 w 86"/>
                  <a:gd name="T43" fmla="*/ 54 h 98"/>
                  <a:gd name="T44" fmla="*/ 73 w 86"/>
                  <a:gd name="T45" fmla="*/ 52 h 98"/>
                  <a:gd name="T46" fmla="*/ 76 w 86"/>
                  <a:gd name="T47" fmla="*/ 46 h 98"/>
                  <a:gd name="T48" fmla="*/ 80 w 86"/>
                  <a:gd name="T49" fmla="*/ 43 h 98"/>
                  <a:gd name="T50" fmla="*/ 82 w 86"/>
                  <a:gd name="T51" fmla="*/ 40 h 98"/>
                  <a:gd name="T52" fmla="*/ 84 w 86"/>
                  <a:gd name="T53" fmla="*/ 36 h 98"/>
                  <a:gd name="T54" fmla="*/ 86 w 86"/>
                  <a:gd name="T55" fmla="*/ 33 h 98"/>
                  <a:gd name="T56" fmla="*/ 86 w 86"/>
                  <a:gd name="T57" fmla="*/ 30 h 98"/>
                  <a:gd name="T58" fmla="*/ 82 w 86"/>
                  <a:gd name="T59" fmla="*/ 30 h 98"/>
                  <a:gd name="T60" fmla="*/ 78 w 86"/>
                  <a:gd name="T61" fmla="*/ 24 h 98"/>
                  <a:gd name="T62" fmla="*/ 72 w 86"/>
                  <a:gd name="T63" fmla="*/ 17 h 98"/>
                  <a:gd name="T64" fmla="*/ 63 w 86"/>
                  <a:gd name="T65" fmla="*/ 16 h 98"/>
                  <a:gd name="T66" fmla="*/ 56 w 86"/>
                  <a:gd name="T67" fmla="*/ 14 h 98"/>
                  <a:gd name="T68" fmla="*/ 54 w 86"/>
                  <a:gd name="T69" fmla="*/ 12 h 98"/>
                  <a:gd name="T70" fmla="*/ 51 w 86"/>
                  <a:gd name="T71" fmla="*/ 9 h 98"/>
                  <a:gd name="T72" fmla="*/ 50 w 86"/>
                  <a:gd name="T73" fmla="*/ 6 h 98"/>
                  <a:gd name="T74" fmla="*/ 48 w 86"/>
                  <a:gd name="T75" fmla="*/ 0 h 98"/>
                  <a:gd name="T76" fmla="*/ 48 w 86"/>
                  <a:gd name="T77" fmla="*/ 0 h 98"/>
                  <a:gd name="T78" fmla="*/ 44 w 86"/>
                  <a:gd name="T79" fmla="*/ 0 h 98"/>
                  <a:gd name="T80" fmla="*/ 44 w 86"/>
                  <a:gd name="T81" fmla="*/ 0 h 98"/>
                  <a:gd name="T82" fmla="*/ 42 w 86"/>
                  <a:gd name="T83" fmla="*/ 6 h 98"/>
                  <a:gd name="T84" fmla="*/ 41 w 86"/>
                  <a:gd name="T85" fmla="*/ 12 h 98"/>
                  <a:gd name="T86" fmla="*/ 41 w 86"/>
                  <a:gd name="T87" fmla="*/ 15 h 98"/>
                  <a:gd name="T88" fmla="*/ 37 w 86"/>
                  <a:gd name="T89" fmla="*/ 22 h 98"/>
                  <a:gd name="T90" fmla="*/ 36 w 86"/>
                  <a:gd name="T91" fmla="*/ 24 h 98"/>
                  <a:gd name="T92" fmla="*/ 36 w 86"/>
                  <a:gd name="T93" fmla="*/ 24 h 98"/>
                  <a:gd name="T94" fmla="*/ 35 w 86"/>
                  <a:gd name="T95" fmla="*/ 28 h 98"/>
                  <a:gd name="T96" fmla="*/ 38 w 86"/>
                  <a:gd name="T97" fmla="*/ 32 h 98"/>
                  <a:gd name="T98" fmla="*/ 40 w 86"/>
                  <a:gd name="T99" fmla="*/ 38 h 98"/>
                  <a:gd name="T100" fmla="*/ 36 w 86"/>
                  <a:gd name="T101" fmla="*/ 52 h 98"/>
                  <a:gd name="T102" fmla="*/ 32 w 86"/>
                  <a:gd name="T103" fmla="*/ 60 h 98"/>
                  <a:gd name="T104" fmla="*/ 11 w 86"/>
                  <a:gd name="T105" fmla="*/ 68 h 98"/>
                  <a:gd name="T106" fmla="*/ 0 w 86"/>
                  <a:gd name="T107" fmla="*/ 71 h 98"/>
                  <a:gd name="T108" fmla="*/ 4 w 86"/>
                  <a:gd name="T109" fmla="*/ 81 h 98"/>
                  <a:gd name="T110" fmla="*/ 9 w 86"/>
                  <a:gd name="T111" fmla="*/ 90 h 98"/>
                  <a:gd name="T112" fmla="*/ 12 w 86"/>
                  <a:gd name="T113"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6" h="98">
                    <a:moveTo>
                      <a:pt x="12" y="98"/>
                    </a:moveTo>
                    <a:cubicBezTo>
                      <a:pt x="13" y="97"/>
                      <a:pt x="13" y="97"/>
                      <a:pt x="13" y="97"/>
                    </a:cubicBezTo>
                    <a:cubicBezTo>
                      <a:pt x="14" y="97"/>
                      <a:pt x="18" y="95"/>
                      <a:pt x="20" y="95"/>
                    </a:cubicBezTo>
                    <a:cubicBezTo>
                      <a:pt x="21" y="94"/>
                      <a:pt x="23" y="93"/>
                      <a:pt x="24" y="93"/>
                    </a:cubicBezTo>
                    <a:cubicBezTo>
                      <a:pt x="25" y="94"/>
                      <a:pt x="32" y="94"/>
                      <a:pt x="32" y="94"/>
                    </a:cubicBezTo>
                    <a:cubicBezTo>
                      <a:pt x="32" y="93"/>
                      <a:pt x="35" y="92"/>
                      <a:pt x="35" y="92"/>
                    </a:cubicBezTo>
                    <a:cubicBezTo>
                      <a:pt x="35" y="91"/>
                      <a:pt x="35" y="89"/>
                      <a:pt x="35" y="88"/>
                    </a:cubicBezTo>
                    <a:cubicBezTo>
                      <a:pt x="35" y="87"/>
                      <a:pt x="37" y="85"/>
                      <a:pt x="37" y="84"/>
                    </a:cubicBezTo>
                    <a:cubicBezTo>
                      <a:pt x="38" y="84"/>
                      <a:pt x="39" y="84"/>
                      <a:pt x="41" y="83"/>
                    </a:cubicBezTo>
                    <a:cubicBezTo>
                      <a:pt x="42" y="83"/>
                      <a:pt x="44" y="83"/>
                      <a:pt x="45" y="83"/>
                    </a:cubicBezTo>
                    <a:cubicBezTo>
                      <a:pt x="46" y="83"/>
                      <a:pt x="48" y="81"/>
                      <a:pt x="49" y="81"/>
                    </a:cubicBezTo>
                    <a:cubicBezTo>
                      <a:pt x="50" y="80"/>
                      <a:pt x="50" y="79"/>
                      <a:pt x="51" y="78"/>
                    </a:cubicBezTo>
                    <a:cubicBezTo>
                      <a:pt x="52" y="77"/>
                      <a:pt x="52" y="75"/>
                      <a:pt x="53" y="74"/>
                    </a:cubicBezTo>
                    <a:cubicBezTo>
                      <a:pt x="53" y="73"/>
                      <a:pt x="57" y="73"/>
                      <a:pt x="58" y="72"/>
                    </a:cubicBezTo>
                    <a:cubicBezTo>
                      <a:pt x="60" y="72"/>
                      <a:pt x="64" y="71"/>
                      <a:pt x="64" y="71"/>
                    </a:cubicBezTo>
                    <a:cubicBezTo>
                      <a:pt x="64" y="71"/>
                      <a:pt x="62" y="63"/>
                      <a:pt x="62" y="63"/>
                    </a:cubicBezTo>
                    <a:cubicBezTo>
                      <a:pt x="62" y="62"/>
                      <a:pt x="63" y="60"/>
                      <a:pt x="65" y="58"/>
                    </a:cubicBezTo>
                    <a:cubicBezTo>
                      <a:pt x="66" y="56"/>
                      <a:pt x="66" y="54"/>
                      <a:pt x="66" y="53"/>
                    </a:cubicBezTo>
                    <a:cubicBezTo>
                      <a:pt x="67" y="53"/>
                      <a:pt x="68" y="53"/>
                      <a:pt x="69" y="52"/>
                    </a:cubicBezTo>
                    <a:cubicBezTo>
                      <a:pt x="70" y="52"/>
                      <a:pt x="68" y="54"/>
                      <a:pt x="68" y="54"/>
                    </a:cubicBezTo>
                    <a:cubicBezTo>
                      <a:pt x="68" y="55"/>
                      <a:pt x="68" y="55"/>
                      <a:pt x="69" y="55"/>
                    </a:cubicBezTo>
                    <a:cubicBezTo>
                      <a:pt x="70" y="55"/>
                      <a:pt x="71" y="55"/>
                      <a:pt x="71" y="54"/>
                    </a:cubicBezTo>
                    <a:cubicBezTo>
                      <a:pt x="72" y="54"/>
                      <a:pt x="72" y="53"/>
                      <a:pt x="73" y="52"/>
                    </a:cubicBezTo>
                    <a:cubicBezTo>
                      <a:pt x="74" y="50"/>
                      <a:pt x="75" y="47"/>
                      <a:pt x="76" y="46"/>
                    </a:cubicBezTo>
                    <a:cubicBezTo>
                      <a:pt x="77" y="45"/>
                      <a:pt x="79" y="44"/>
                      <a:pt x="80" y="43"/>
                    </a:cubicBezTo>
                    <a:cubicBezTo>
                      <a:pt x="81" y="42"/>
                      <a:pt x="81" y="42"/>
                      <a:pt x="82" y="40"/>
                    </a:cubicBezTo>
                    <a:cubicBezTo>
                      <a:pt x="83" y="39"/>
                      <a:pt x="84" y="37"/>
                      <a:pt x="84" y="36"/>
                    </a:cubicBezTo>
                    <a:cubicBezTo>
                      <a:pt x="85" y="35"/>
                      <a:pt x="86" y="34"/>
                      <a:pt x="86" y="33"/>
                    </a:cubicBezTo>
                    <a:cubicBezTo>
                      <a:pt x="86" y="33"/>
                      <a:pt x="86" y="31"/>
                      <a:pt x="86" y="30"/>
                    </a:cubicBezTo>
                    <a:cubicBezTo>
                      <a:pt x="85" y="30"/>
                      <a:pt x="84" y="30"/>
                      <a:pt x="82" y="30"/>
                    </a:cubicBezTo>
                    <a:cubicBezTo>
                      <a:pt x="81" y="29"/>
                      <a:pt x="79" y="26"/>
                      <a:pt x="78" y="24"/>
                    </a:cubicBezTo>
                    <a:cubicBezTo>
                      <a:pt x="76" y="22"/>
                      <a:pt x="73" y="17"/>
                      <a:pt x="72" y="17"/>
                    </a:cubicBezTo>
                    <a:cubicBezTo>
                      <a:pt x="71" y="17"/>
                      <a:pt x="65" y="17"/>
                      <a:pt x="63" y="16"/>
                    </a:cubicBezTo>
                    <a:cubicBezTo>
                      <a:pt x="61" y="15"/>
                      <a:pt x="59" y="15"/>
                      <a:pt x="56" y="14"/>
                    </a:cubicBezTo>
                    <a:cubicBezTo>
                      <a:pt x="54" y="12"/>
                      <a:pt x="54" y="12"/>
                      <a:pt x="54" y="12"/>
                    </a:cubicBezTo>
                    <a:cubicBezTo>
                      <a:pt x="54" y="11"/>
                      <a:pt x="53" y="10"/>
                      <a:pt x="51" y="9"/>
                    </a:cubicBezTo>
                    <a:cubicBezTo>
                      <a:pt x="50" y="8"/>
                      <a:pt x="51" y="8"/>
                      <a:pt x="50" y="6"/>
                    </a:cubicBezTo>
                    <a:cubicBezTo>
                      <a:pt x="49" y="5"/>
                      <a:pt x="48" y="2"/>
                      <a:pt x="48" y="0"/>
                    </a:cubicBezTo>
                    <a:cubicBezTo>
                      <a:pt x="48" y="0"/>
                      <a:pt x="48" y="0"/>
                      <a:pt x="48" y="0"/>
                    </a:cubicBezTo>
                    <a:cubicBezTo>
                      <a:pt x="44" y="0"/>
                      <a:pt x="44" y="0"/>
                      <a:pt x="44" y="0"/>
                    </a:cubicBezTo>
                    <a:cubicBezTo>
                      <a:pt x="44" y="0"/>
                      <a:pt x="44" y="0"/>
                      <a:pt x="44" y="0"/>
                    </a:cubicBezTo>
                    <a:cubicBezTo>
                      <a:pt x="43" y="2"/>
                      <a:pt x="42" y="5"/>
                      <a:pt x="42" y="6"/>
                    </a:cubicBezTo>
                    <a:cubicBezTo>
                      <a:pt x="41" y="7"/>
                      <a:pt x="41" y="10"/>
                      <a:pt x="41" y="12"/>
                    </a:cubicBezTo>
                    <a:cubicBezTo>
                      <a:pt x="41" y="13"/>
                      <a:pt x="41" y="15"/>
                      <a:pt x="41" y="15"/>
                    </a:cubicBezTo>
                    <a:cubicBezTo>
                      <a:pt x="40" y="17"/>
                      <a:pt x="39" y="20"/>
                      <a:pt x="37" y="22"/>
                    </a:cubicBezTo>
                    <a:cubicBezTo>
                      <a:pt x="37" y="23"/>
                      <a:pt x="36" y="24"/>
                      <a:pt x="36" y="24"/>
                    </a:cubicBezTo>
                    <a:cubicBezTo>
                      <a:pt x="36" y="24"/>
                      <a:pt x="36" y="24"/>
                      <a:pt x="36" y="24"/>
                    </a:cubicBezTo>
                    <a:cubicBezTo>
                      <a:pt x="35" y="25"/>
                      <a:pt x="35" y="27"/>
                      <a:pt x="35" y="28"/>
                    </a:cubicBezTo>
                    <a:cubicBezTo>
                      <a:pt x="36" y="28"/>
                      <a:pt x="37" y="30"/>
                      <a:pt x="38" y="32"/>
                    </a:cubicBezTo>
                    <a:cubicBezTo>
                      <a:pt x="39" y="34"/>
                      <a:pt x="40" y="37"/>
                      <a:pt x="40" y="38"/>
                    </a:cubicBezTo>
                    <a:cubicBezTo>
                      <a:pt x="40" y="39"/>
                      <a:pt x="38" y="46"/>
                      <a:pt x="36" y="52"/>
                    </a:cubicBezTo>
                    <a:cubicBezTo>
                      <a:pt x="34" y="56"/>
                      <a:pt x="33" y="60"/>
                      <a:pt x="32" y="60"/>
                    </a:cubicBezTo>
                    <a:cubicBezTo>
                      <a:pt x="31" y="61"/>
                      <a:pt x="19" y="65"/>
                      <a:pt x="11" y="68"/>
                    </a:cubicBezTo>
                    <a:cubicBezTo>
                      <a:pt x="6" y="69"/>
                      <a:pt x="2" y="71"/>
                      <a:pt x="0" y="71"/>
                    </a:cubicBezTo>
                    <a:cubicBezTo>
                      <a:pt x="1" y="73"/>
                      <a:pt x="4" y="80"/>
                      <a:pt x="4" y="81"/>
                    </a:cubicBezTo>
                    <a:cubicBezTo>
                      <a:pt x="5" y="82"/>
                      <a:pt x="7" y="86"/>
                      <a:pt x="9" y="90"/>
                    </a:cubicBezTo>
                    <a:cubicBezTo>
                      <a:pt x="10" y="93"/>
                      <a:pt x="12" y="96"/>
                      <a:pt x="12" y="98"/>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51" name="Freeform 511">
                <a:extLst>
                  <a:ext uri="{FF2B5EF4-FFF2-40B4-BE49-F238E27FC236}">
                    <a16:creationId xmlns:a16="http://schemas.microsoft.com/office/drawing/2014/main" id="{9A75FC2A-C11B-7349-A8B2-6A1A8AC7A3F8}"/>
                  </a:ext>
                </a:extLst>
              </p:cNvPr>
              <p:cNvSpPr>
                <a:spLocks/>
              </p:cNvSpPr>
              <p:nvPr/>
            </p:nvSpPr>
            <p:spPr bwMode="auto">
              <a:xfrm>
                <a:off x="5695950" y="3390900"/>
                <a:ext cx="15875" cy="19050"/>
              </a:xfrm>
              <a:custGeom>
                <a:avLst/>
                <a:gdLst>
                  <a:gd name="T0" fmla="*/ 4 w 7"/>
                  <a:gd name="T1" fmla="*/ 7 h 8"/>
                  <a:gd name="T2" fmla="*/ 6 w 7"/>
                  <a:gd name="T3" fmla="*/ 4 h 8"/>
                  <a:gd name="T4" fmla="*/ 5 w 7"/>
                  <a:gd name="T5" fmla="*/ 3 h 8"/>
                  <a:gd name="T6" fmla="*/ 7 w 7"/>
                  <a:gd name="T7" fmla="*/ 1 h 8"/>
                  <a:gd name="T8" fmla="*/ 5 w 7"/>
                  <a:gd name="T9" fmla="*/ 0 h 8"/>
                  <a:gd name="T10" fmla="*/ 2 w 7"/>
                  <a:gd name="T11" fmla="*/ 2 h 8"/>
                  <a:gd name="T12" fmla="*/ 1 w 7"/>
                  <a:gd name="T13" fmla="*/ 4 h 8"/>
                  <a:gd name="T14" fmla="*/ 1 w 7"/>
                  <a:gd name="T15" fmla="*/ 7 h 8"/>
                  <a:gd name="T16" fmla="*/ 1 w 7"/>
                  <a:gd name="T17" fmla="*/ 8 h 8"/>
                  <a:gd name="T18" fmla="*/ 4 w 7"/>
                  <a:gd name="T1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4" y="7"/>
                    </a:moveTo>
                    <a:cubicBezTo>
                      <a:pt x="4" y="6"/>
                      <a:pt x="6" y="5"/>
                      <a:pt x="6" y="4"/>
                    </a:cubicBezTo>
                    <a:cubicBezTo>
                      <a:pt x="6" y="3"/>
                      <a:pt x="6" y="4"/>
                      <a:pt x="5" y="3"/>
                    </a:cubicBezTo>
                    <a:cubicBezTo>
                      <a:pt x="4" y="2"/>
                      <a:pt x="7" y="2"/>
                      <a:pt x="7" y="1"/>
                    </a:cubicBezTo>
                    <a:cubicBezTo>
                      <a:pt x="7" y="0"/>
                      <a:pt x="6" y="0"/>
                      <a:pt x="5" y="0"/>
                    </a:cubicBezTo>
                    <a:cubicBezTo>
                      <a:pt x="3" y="1"/>
                      <a:pt x="3" y="1"/>
                      <a:pt x="2" y="2"/>
                    </a:cubicBezTo>
                    <a:cubicBezTo>
                      <a:pt x="0" y="3"/>
                      <a:pt x="1" y="3"/>
                      <a:pt x="1" y="4"/>
                    </a:cubicBezTo>
                    <a:cubicBezTo>
                      <a:pt x="1" y="5"/>
                      <a:pt x="1" y="6"/>
                      <a:pt x="1" y="7"/>
                    </a:cubicBezTo>
                    <a:cubicBezTo>
                      <a:pt x="1" y="7"/>
                      <a:pt x="1" y="7"/>
                      <a:pt x="1" y="8"/>
                    </a:cubicBezTo>
                    <a:lnTo>
                      <a:pt x="4" y="7"/>
                    </a:ln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52" name="Freeform 512">
                <a:extLst>
                  <a:ext uri="{FF2B5EF4-FFF2-40B4-BE49-F238E27FC236}">
                    <a16:creationId xmlns:a16="http://schemas.microsoft.com/office/drawing/2014/main" id="{A0C5392D-D07C-F343-B772-F28C4DDA594B}"/>
                  </a:ext>
                </a:extLst>
              </p:cNvPr>
              <p:cNvSpPr>
                <a:spLocks/>
              </p:cNvSpPr>
              <p:nvPr/>
            </p:nvSpPr>
            <p:spPr bwMode="auto">
              <a:xfrm>
                <a:off x="5591175" y="3405188"/>
                <a:ext cx="115888" cy="84138"/>
              </a:xfrm>
              <a:custGeom>
                <a:avLst/>
                <a:gdLst>
                  <a:gd name="T0" fmla="*/ 45 w 50"/>
                  <a:gd name="T1" fmla="*/ 0 h 37"/>
                  <a:gd name="T2" fmla="*/ 43 w 50"/>
                  <a:gd name="T3" fmla="*/ 2 h 37"/>
                  <a:gd name="T4" fmla="*/ 41 w 50"/>
                  <a:gd name="T5" fmla="*/ 4 h 37"/>
                  <a:gd name="T6" fmla="*/ 38 w 50"/>
                  <a:gd name="T7" fmla="*/ 7 h 37"/>
                  <a:gd name="T8" fmla="*/ 35 w 50"/>
                  <a:gd name="T9" fmla="*/ 11 h 37"/>
                  <a:gd name="T10" fmla="*/ 30 w 50"/>
                  <a:gd name="T11" fmla="*/ 14 h 37"/>
                  <a:gd name="T12" fmla="*/ 29 w 50"/>
                  <a:gd name="T13" fmla="*/ 17 h 37"/>
                  <a:gd name="T14" fmla="*/ 27 w 50"/>
                  <a:gd name="T15" fmla="*/ 18 h 37"/>
                  <a:gd name="T16" fmla="*/ 24 w 50"/>
                  <a:gd name="T17" fmla="*/ 19 h 37"/>
                  <a:gd name="T18" fmla="*/ 23 w 50"/>
                  <a:gd name="T19" fmla="*/ 21 h 37"/>
                  <a:gd name="T20" fmla="*/ 20 w 50"/>
                  <a:gd name="T21" fmla="*/ 21 h 37"/>
                  <a:gd name="T22" fmla="*/ 16 w 50"/>
                  <a:gd name="T23" fmla="*/ 21 h 37"/>
                  <a:gd name="T24" fmla="*/ 11 w 50"/>
                  <a:gd name="T25" fmla="*/ 21 h 37"/>
                  <a:gd name="T26" fmla="*/ 5 w 50"/>
                  <a:gd name="T27" fmla="*/ 22 h 37"/>
                  <a:gd name="T28" fmla="*/ 0 w 50"/>
                  <a:gd name="T29" fmla="*/ 22 h 37"/>
                  <a:gd name="T30" fmla="*/ 0 w 50"/>
                  <a:gd name="T31" fmla="*/ 22 h 37"/>
                  <a:gd name="T32" fmla="*/ 1 w 50"/>
                  <a:gd name="T33" fmla="*/ 25 h 37"/>
                  <a:gd name="T34" fmla="*/ 5 w 50"/>
                  <a:gd name="T35" fmla="*/ 31 h 37"/>
                  <a:gd name="T36" fmla="*/ 8 w 50"/>
                  <a:gd name="T37" fmla="*/ 34 h 37"/>
                  <a:gd name="T38" fmla="*/ 17 w 50"/>
                  <a:gd name="T39" fmla="*/ 35 h 37"/>
                  <a:gd name="T40" fmla="*/ 36 w 50"/>
                  <a:gd name="T41" fmla="*/ 37 h 37"/>
                  <a:gd name="T42" fmla="*/ 37 w 50"/>
                  <a:gd name="T43" fmla="*/ 33 h 37"/>
                  <a:gd name="T44" fmla="*/ 37 w 50"/>
                  <a:gd name="T45" fmla="*/ 33 h 37"/>
                  <a:gd name="T46" fmla="*/ 38 w 50"/>
                  <a:gd name="T47" fmla="*/ 30 h 37"/>
                  <a:gd name="T48" fmla="*/ 42 w 50"/>
                  <a:gd name="T49" fmla="*/ 24 h 37"/>
                  <a:gd name="T50" fmla="*/ 42 w 50"/>
                  <a:gd name="T51" fmla="*/ 21 h 37"/>
                  <a:gd name="T52" fmla="*/ 42 w 50"/>
                  <a:gd name="T53" fmla="*/ 15 h 37"/>
                  <a:gd name="T54" fmla="*/ 45 w 50"/>
                  <a:gd name="T55" fmla="*/ 9 h 37"/>
                  <a:gd name="T56" fmla="*/ 45 w 50"/>
                  <a:gd name="T57" fmla="*/ 8 h 37"/>
                  <a:gd name="T58" fmla="*/ 50 w 50"/>
                  <a:gd name="T59" fmla="*/ 8 h 37"/>
                  <a:gd name="T60" fmla="*/ 50 w 50"/>
                  <a:gd name="T61" fmla="*/ 6 h 37"/>
                  <a:gd name="T62" fmla="*/ 49 w 50"/>
                  <a:gd name="T63" fmla="*/ 2 h 37"/>
                  <a:gd name="T64" fmla="*/ 45 w 50"/>
                  <a:gd name="T65" fmla="*/ 3 h 37"/>
                  <a:gd name="T66" fmla="*/ 45 w 50"/>
                  <a:gd name="T67" fmla="*/ 2 h 37"/>
                  <a:gd name="T68" fmla="*/ 45 w 50"/>
                  <a:gd name="T69" fmla="*/ 1 h 37"/>
                  <a:gd name="T70" fmla="*/ 45 w 50"/>
                  <a:gd name="T7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0" h="37">
                    <a:moveTo>
                      <a:pt x="45" y="0"/>
                    </a:moveTo>
                    <a:cubicBezTo>
                      <a:pt x="44" y="0"/>
                      <a:pt x="44" y="1"/>
                      <a:pt x="43" y="2"/>
                    </a:cubicBezTo>
                    <a:cubicBezTo>
                      <a:pt x="42" y="4"/>
                      <a:pt x="41" y="3"/>
                      <a:pt x="41" y="4"/>
                    </a:cubicBezTo>
                    <a:cubicBezTo>
                      <a:pt x="40" y="5"/>
                      <a:pt x="39" y="5"/>
                      <a:pt x="38" y="7"/>
                    </a:cubicBezTo>
                    <a:cubicBezTo>
                      <a:pt x="37" y="8"/>
                      <a:pt x="36" y="10"/>
                      <a:pt x="35" y="11"/>
                    </a:cubicBezTo>
                    <a:cubicBezTo>
                      <a:pt x="33" y="13"/>
                      <a:pt x="31" y="12"/>
                      <a:pt x="30" y="14"/>
                    </a:cubicBezTo>
                    <a:cubicBezTo>
                      <a:pt x="28" y="16"/>
                      <a:pt x="29" y="16"/>
                      <a:pt x="29" y="17"/>
                    </a:cubicBezTo>
                    <a:cubicBezTo>
                      <a:pt x="28" y="19"/>
                      <a:pt x="28" y="18"/>
                      <a:pt x="27" y="18"/>
                    </a:cubicBezTo>
                    <a:cubicBezTo>
                      <a:pt x="26" y="19"/>
                      <a:pt x="25" y="18"/>
                      <a:pt x="24" y="19"/>
                    </a:cubicBezTo>
                    <a:cubicBezTo>
                      <a:pt x="24" y="20"/>
                      <a:pt x="24" y="20"/>
                      <a:pt x="23" y="21"/>
                    </a:cubicBezTo>
                    <a:cubicBezTo>
                      <a:pt x="22" y="22"/>
                      <a:pt x="21" y="21"/>
                      <a:pt x="20" y="21"/>
                    </a:cubicBezTo>
                    <a:cubicBezTo>
                      <a:pt x="19" y="21"/>
                      <a:pt x="18" y="21"/>
                      <a:pt x="16" y="21"/>
                    </a:cubicBezTo>
                    <a:cubicBezTo>
                      <a:pt x="13" y="20"/>
                      <a:pt x="13" y="21"/>
                      <a:pt x="11" y="21"/>
                    </a:cubicBezTo>
                    <a:cubicBezTo>
                      <a:pt x="8" y="21"/>
                      <a:pt x="7" y="21"/>
                      <a:pt x="5" y="22"/>
                    </a:cubicBezTo>
                    <a:cubicBezTo>
                      <a:pt x="3" y="22"/>
                      <a:pt x="1" y="22"/>
                      <a:pt x="0" y="22"/>
                    </a:cubicBezTo>
                    <a:cubicBezTo>
                      <a:pt x="0" y="22"/>
                      <a:pt x="0" y="22"/>
                      <a:pt x="0" y="22"/>
                    </a:cubicBezTo>
                    <a:cubicBezTo>
                      <a:pt x="0" y="23"/>
                      <a:pt x="1" y="24"/>
                      <a:pt x="1" y="25"/>
                    </a:cubicBezTo>
                    <a:cubicBezTo>
                      <a:pt x="1" y="25"/>
                      <a:pt x="3" y="28"/>
                      <a:pt x="5" y="31"/>
                    </a:cubicBezTo>
                    <a:cubicBezTo>
                      <a:pt x="7" y="32"/>
                      <a:pt x="8" y="34"/>
                      <a:pt x="8" y="34"/>
                    </a:cubicBezTo>
                    <a:cubicBezTo>
                      <a:pt x="9" y="34"/>
                      <a:pt x="13" y="34"/>
                      <a:pt x="17" y="35"/>
                    </a:cubicBezTo>
                    <a:cubicBezTo>
                      <a:pt x="24" y="35"/>
                      <a:pt x="33" y="36"/>
                      <a:pt x="36" y="37"/>
                    </a:cubicBezTo>
                    <a:cubicBezTo>
                      <a:pt x="36" y="36"/>
                      <a:pt x="36" y="34"/>
                      <a:pt x="37" y="33"/>
                    </a:cubicBezTo>
                    <a:cubicBezTo>
                      <a:pt x="37" y="33"/>
                      <a:pt x="37" y="33"/>
                      <a:pt x="37" y="33"/>
                    </a:cubicBezTo>
                    <a:cubicBezTo>
                      <a:pt x="37" y="32"/>
                      <a:pt x="38" y="31"/>
                      <a:pt x="38" y="30"/>
                    </a:cubicBezTo>
                    <a:cubicBezTo>
                      <a:pt x="40" y="28"/>
                      <a:pt x="41" y="25"/>
                      <a:pt x="42" y="24"/>
                    </a:cubicBezTo>
                    <a:cubicBezTo>
                      <a:pt x="42" y="24"/>
                      <a:pt x="42" y="22"/>
                      <a:pt x="42" y="21"/>
                    </a:cubicBezTo>
                    <a:cubicBezTo>
                      <a:pt x="42" y="19"/>
                      <a:pt x="42" y="16"/>
                      <a:pt x="42" y="15"/>
                    </a:cubicBezTo>
                    <a:cubicBezTo>
                      <a:pt x="43" y="13"/>
                      <a:pt x="44" y="10"/>
                      <a:pt x="45" y="9"/>
                    </a:cubicBezTo>
                    <a:cubicBezTo>
                      <a:pt x="45" y="8"/>
                      <a:pt x="45" y="8"/>
                      <a:pt x="45" y="8"/>
                    </a:cubicBezTo>
                    <a:cubicBezTo>
                      <a:pt x="50" y="8"/>
                      <a:pt x="50" y="8"/>
                      <a:pt x="50" y="8"/>
                    </a:cubicBezTo>
                    <a:cubicBezTo>
                      <a:pt x="50" y="7"/>
                      <a:pt x="50" y="7"/>
                      <a:pt x="50" y="6"/>
                    </a:cubicBezTo>
                    <a:cubicBezTo>
                      <a:pt x="49" y="5"/>
                      <a:pt x="49" y="3"/>
                      <a:pt x="49" y="2"/>
                    </a:cubicBezTo>
                    <a:cubicBezTo>
                      <a:pt x="45" y="3"/>
                      <a:pt x="45" y="3"/>
                      <a:pt x="45" y="3"/>
                    </a:cubicBezTo>
                    <a:cubicBezTo>
                      <a:pt x="45" y="2"/>
                      <a:pt x="45" y="2"/>
                      <a:pt x="45" y="2"/>
                    </a:cubicBezTo>
                    <a:cubicBezTo>
                      <a:pt x="45" y="2"/>
                      <a:pt x="45" y="1"/>
                      <a:pt x="45" y="1"/>
                    </a:cubicBezTo>
                    <a:cubicBezTo>
                      <a:pt x="45" y="1"/>
                      <a:pt x="45" y="0"/>
                      <a:pt x="45"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53" name="Freeform 513">
                <a:extLst>
                  <a:ext uri="{FF2B5EF4-FFF2-40B4-BE49-F238E27FC236}">
                    <a16:creationId xmlns:a16="http://schemas.microsoft.com/office/drawing/2014/main" id="{81A56619-B484-D044-999C-355CE363232B}"/>
                  </a:ext>
                </a:extLst>
              </p:cNvPr>
              <p:cNvSpPr>
                <a:spLocks/>
              </p:cNvSpPr>
              <p:nvPr/>
            </p:nvSpPr>
            <p:spPr bwMode="auto">
              <a:xfrm>
                <a:off x="5457825" y="3292475"/>
                <a:ext cx="46038" cy="38100"/>
              </a:xfrm>
              <a:custGeom>
                <a:avLst/>
                <a:gdLst>
                  <a:gd name="T0" fmla="*/ 20 w 20"/>
                  <a:gd name="T1" fmla="*/ 17 h 17"/>
                  <a:gd name="T2" fmla="*/ 18 w 20"/>
                  <a:gd name="T3" fmla="*/ 13 h 17"/>
                  <a:gd name="T4" fmla="*/ 15 w 20"/>
                  <a:gd name="T5" fmla="*/ 8 h 17"/>
                  <a:gd name="T6" fmla="*/ 13 w 20"/>
                  <a:gd name="T7" fmla="*/ 7 h 17"/>
                  <a:gd name="T8" fmla="*/ 15 w 20"/>
                  <a:gd name="T9" fmla="*/ 5 h 17"/>
                  <a:gd name="T10" fmla="*/ 16 w 20"/>
                  <a:gd name="T11" fmla="*/ 3 h 17"/>
                  <a:gd name="T12" fmla="*/ 16 w 20"/>
                  <a:gd name="T13" fmla="*/ 1 h 17"/>
                  <a:gd name="T14" fmla="*/ 14 w 20"/>
                  <a:gd name="T15" fmla="*/ 0 h 17"/>
                  <a:gd name="T16" fmla="*/ 12 w 20"/>
                  <a:gd name="T17" fmla="*/ 0 h 17"/>
                  <a:gd name="T18" fmla="*/ 10 w 20"/>
                  <a:gd name="T19" fmla="*/ 0 h 17"/>
                  <a:gd name="T20" fmla="*/ 6 w 20"/>
                  <a:gd name="T21" fmla="*/ 0 h 17"/>
                  <a:gd name="T22" fmla="*/ 0 w 20"/>
                  <a:gd name="T23" fmla="*/ 10 h 17"/>
                  <a:gd name="T24" fmla="*/ 3 w 20"/>
                  <a:gd name="T25" fmla="*/ 11 h 17"/>
                  <a:gd name="T26" fmla="*/ 10 w 20"/>
                  <a:gd name="T27" fmla="*/ 12 h 17"/>
                  <a:gd name="T28" fmla="*/ 10 w 20"/>
                  <a:gd name="T29" fmla="*/ 12 h 17"/>
                  <a:gd name="T30" fmla="*/ 11 w 20"/>
                  <a:gd name="T31" fmla="*/ 15 h 17"/>
                  <a:gd name="T32" fmla="*/ 12 w 20"/>
                  <a:gd name="T33" fmla="*/ 17 h 17"/>
                  <a:gd name="T34" fmla="*/ 16 w 20"/>
                  <a:gd name="T35" fmla="*/ 17 h 17"/>
                  <a:gd name="T36" fmla="*/ 20 w 20"/>
                  <a:gd name="T3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7">
                    <a:moveTo>
                      <a:pt x="20" y="17"/>
                    </a:moveTo>
                    <a:cubicBezTo>
                      <a:pt x="19" y="15"/>
                      <a:pt x="18" y="14"/>
                      <a:pt x="18" y="13"/>
                    </a:cubicBezTo>
                    <a:cubicBezTo>
                      <a:pt x="17" y="11"/>
                      <a:pt x="17" y="9"/>
                      <a:pt x="15" y="8"/>
                    </a:cubicBezTo>
                    <a:cubicBezTo>
                      <a:pt x="14" y="7"/>
                      <a:pt x="14" y="8"/>
                      <a:pt x="13" y="7"/>
                    </a:cubicBezTo>
                    <a:cubicBezTo>
                      <a:pt x="12" y="7"/>
                      <a:pt x="13" y="5"/>
                      <a:pt x="15" y="5"/>
                    </a:cubicBezTo>
                    <a:cubicBezTo>
                      <a:pt x="16" y="5"/>
                      <a:pt x="16" y="4"/>
                      <a:pt x="16" y="3"/>
                    </a:cubicBezTo>
                    <a:cubicBezTo>
                      <a:pt x="15" y="2"/>
                      <a:pt x="15" y="2"/>
                      <a:pt x="16" y="1"/>
                    </a:cubicBezTo>
                    <a:cubicBezTo>
                      <a:pt x="15" y="1"/>
                      <a:pt x="14" y="0"/>
                      <a:pt x="14" y="0"/>
                    </a:cubicBezTo>
                    <a:cubicBezTo>
                      <a:pt x="13" y="0"/>
                      <a:pt x="12" y="0"/>
                      <a:pt x="12" y="0"/>
                    </a:cubicBezTo>
                    <a:cubicBezTo>
                      <a:pt x="11" y="0"/>
                      <a:pt x="10" y="0"/>
                      <a:pt x="10" y="0"/>
                    </a:cubicBezTo>
                    <a:cubicBezTo>
                      <a:pt x="9" y="0"/>
                      <a:pt x="7" y="0"/>
                      <a:pt x="6" y="0"/>
                    </a:cubicBezTo>
                    <a:cubicBezTo>
                      <a:pt x="5" y="1"/>
                      <a:pt x="1" y="8"/>
                      <a:pt x="0" y="10"/>
                    </a:cubicBezTo>
                    <a:cubicBezTo>
                      <a:pt x="1" y="10"/>
                      <a:pt x="2" y="11"/>
                      <a:pt x="3" y="11"/>
                    </a:cubicBezTo>
                    <a:cubicBezTo>
                      <a:pt x="6" y="11"/>
                      <a:pt x="9" y="12"/>
                      <a:pt x="10" y="12"/>
                    </a:cubicBezTo>
                    <a:cubicBezTo>
                      <a:pt x="10" y="12"/>
                      <a:pt x="10" y="12"/>
                      <a:pt x="10" y="12"/>
                    </a:cubicBezTo>
                    <a:cubicBezTo>
                      <a:pt x="10" y="13"/>
                      <a:pt x="11" y="14"/>
                      <a:pt x="11" y="15"/>
                    </a:cubicBezTo>
                    <a:cubicBezTo>
                      <a:pt x="12" y="16"/>
                      <a:pt x="12" y="16"/>
                      <a:pt x="12" y="17"/>
                    </a:cubicBezTo>
                    <a:cubicBezTo>
                      <a:pt x="12" y="17"/>
                      <a:pt x="14" y="17"/>
                      <a:pt x="16" y="17"/>
                    </a:cubicBezTo>
                    <a:cubicBezTo>
                      <a:pt x="17" y="17"/>
                      <a:pt x="19" y="17"/>
                      <a:pt x="20" y="17"/>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54" name="Freeform 514">
                <a:extLst>
                  <a:ext uri="{FF2B5EF4-FFF2-40B4-BE49-F238E27FC236}">
                    <a16:creationId xmlns:a16="http://schemas.microsoft.com/office/drawing/2014/main" id="{9145703E-61B0-5144-966F-C8D193744EE9}"/>
                  </a:ext>
                </a:extLst>
              </p:cNvPr>
              <p:cNvSpPr>
                <a:spLocks/>
              </p:cNvSpPr>
              <p:nvPr/>
            </p:nvSpPr>
            <p:spPr bwMode="auto">
              <a:xfrm>
                <a:off x="5259387" y="3081338"/>
                <a:ext cx="247650" cy="233363"/>
              </a:xfrm>
              <a:custGeom>
                <a:avLst/>
                <a:gdLst>
                  <a:gd name="T0" fmla="*/ 104 w 107"/>
                  <a:gd name="T1" fmla="*/ 91 h 101"/>
                  <a:gd name="T2" fmla="*/ 103 w 107"/>
                  <a:gd name="T3" fmla="*/ 87 h 101"/>
                  <a:gd name="T4" fmla="*/ 101 w 107"/>
                  <a:gd name="T5" fmla="*/ 79 h 101"/>
                  <a:gd name="T6" fmla="*/ 97 w 107"/>
                  <a:gd name="T7" fmla="*/ 79 h 101"/>
                  <a:gd name="T8" fmla="*/ 98 w 107"/>
                  <a:gd name="T9" fmla="*/ 71 h 101"/>
                  <a:gd name="T10" fmla="*/ 94 w 107"/>
                  <a:gd name="T11" fmla="*/ 61 h 101"/>
                  <a:gd name="T12" fmla="*/ 93 w 107"/>
                  <a:gd name="T13" fmla="*/ 61 h 101"/>
                  <a:gd name="T14" fmla="*/ 85 w 107"/>
                  <a:gd name="T15" fmla="*/ 56 h 101"/>
                  <a:gd name="T16" fmla="*/ 79 w 107"/>
                  <a:gd name="T17" fmla="*/ 51 h 101"/>
                  <a:gd name="T18" fmla="*/ 78 w 107"/>
                  <a:gd name="T19" fmla="*/ 49 h 101"/>
                  <a:gd name="T20" fmla="*/ 79 w 107"/>
                  <a:gd name="T21" fmla="*/ 47 h 101"/>
                  <a:gd name="T22" fmla="*/ 75 w 107"/>
                  <a:gd name="T23" fmla="*/ 45 h 101"/>
                  <a:gd name="T24" fmla="*/ 74 w 107"/>
                  <a:gd name="T25" fmla="*/ 38 h 101"/>
                  <a:gd name="T26" fmla="*/ 73 w 107"/>
                  <a:gd name="T27" fmla="*/ 34 h 101"/>
                  <a:gd name="T28" fmla="*/ 75 w 107"/>
                  <a:gd name="T29" fmla="*/ 34 h 101"/>
                  <a:gd name="T30" fmla="*/ 76 w 107"/>
                  <a:gd name="T31" fmla="*/ 30 h 101"/>
                  <a:gd name="T32" fmla="*/ 80 w 107"/>
                  <a:gd name="T33" fmla="*/ 28 h 101"/>
                  <a:gd name="T34" fmla="*/ 81 w 107"/>
                  <a:gd name="T35" fmla="*/ 27 h 101"/>
                  <a:gd name="T36" fmla="*/ 79 w 107"/>
                  <a:gd name="T37" fmla="*/ 24 h 101"/>
                  <a:gd name="T38" fmla="*/ 81 w 107"/>
                  <a:gd name="T39" fmla="*/ 20 h 101"/>
                  <a:gd name="T40" fmla="*/ 81 w 107"/>
                  <a:gd name="T41" fmla="*/ 19 h 101"/>
                  <a:gd name="T42" fmla="*/ 75 w 107"/>
                  <a:gd name="T43" fmla="*/ 19 h 101"/>
                  <a:gd name="T44" fmla="*/ 72 w 107"/>
                  <a:gd name="T45" fmla="*/ 18 h 101"/>
                  <a:gd name="T46" fmla="*/ 69 w 107"/>
                  <a:gd name="T47" fmla="*/ 11 h 101"/>
                  <a:gd name="T48" fmla="*/ 68 w 107"/>
                  <a:gd name="T49" fmla="*/ 9 h 101"/>
                  <a:gd name="T50" fmla="*/ 66 w 107"/>
                  <a:gd name="T51" fmla="*/ 7 h 101"/>
                  <a:gd name="T52" fmla="*/ 66 w 107"/>
                  <a:gd name="T53" fmla="*/ 4 h 101"/>
                  <a:gd name="T54" fmla="*/ 65 w 107"/>
                  <a:gd name="T55" fmla="*/ 3 h 101"/>
                  <a:gd name="T56" fmla="*/ 58 w 107"/>
                  <a:gd name="T57" fmla="*/ 1 h 101"/>
                  <a:gd name="T58" fmla="*/ 52 w 107"/>
                  <a:gd name="T59" fmla="*/ 1 h 101"/>
                  <a:gd name="T60" fmla="*/ 46 w 107"/>
                  <a:gd name="T61" fmla="*/ 0 h 101"/>
                  <a:gd name="T62" fmla="*/ 39 w 107"/>
                  <a:gd name="T63" fmla="*/ 3 h 101"/>
                  <a:gd name="T64" fmla="*/ 39 w 107"/>
                  <a:gd name="T65" fmla="*/ 3 h 101"/>
                  <a:gd name="T66" fmla="*/ 33 w 107"/>
                  <a:gd name="T67" fmla="*/ 10 h 101"/>
                  <a:gd name="T68" fmla="*/ 29 w 107"/>
                  <a:gd name="T69" fmla="*/ 11 h 101"/>
                  <a:gd name="T70" fmla="*/ 27 w 107"/>
                  <a:gd name="T71" fmla="*/ 14 h 101"/>
                  <a:gd name="T72" fmla="*/ 28 w 107"/>
                  <a:gd name="T73" fmla="*/ 24 h 101"/>
                  <a:gd name="T74" fmla="*/ 26 w 107"/>
                  <a:gd name="T75" fmla="*/ 32 h 101"/>
                  <a:gd name="T76" fmla="*/ 9 w 107"/>
                  <a:gd name="T77" fmla="*/ 45 h 101"/>
                  <a:gd name="T78" fmla="*/ 0 w 107"/>
                  <a:gd name="T79" fmla="*/ 51 h 101"/>
                  <a:gd name="T80" fmla="*/ 4 w 107"/>
                  <a:gd name="T81" fmla="*/ 62 h 101"/>
                  <a:gd name="T82" fmla="*/ 29 w 107"/>
                  <a:gd name="T83" fmla="*/ 72 h 101"/>
                  <a:gd name="T84" fmla="*/ 65 w 107"/>
                  <a:gd name="T85" fmla="*/ 100 h 101"/>
                  <a:gd name="T86" fmla="*/ 85 w 107"/>
                  <a:gd name="T87" fmla="*/ 101 h 101"/>
                  <a:gd name="T88" fmla="*/ 98 w 107"/>
                  <a:gd name="T89" fmla="*/ 9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7" h="101">
                    <a:moveTo>
                      <a:pt x="102" y="91"/>
                    </a:moveTo>
                    <a:cubicBezTo>
                      <a:pt x="102" y="91"/>
                      <a:pt x="102" y="91"/>
                      <a:pt x="103" y="91"/>
                    </a:cubicBezTo>
                    <a:cubicBezTo>
                      <a:pt x="103" y="90"/>
                      <a:pt x="103" y="90"/>
                      <a:pt x="104" y="91"/>
                    </a:cubicBezTo>
                    <a:cubicBezTo>
                      <a:pt x="105" y="91"/>
                      <a:pt x="107" y="91"/>
                      <a:pt x="107" y="91"/>
                    </a:cubicBezTo>
                    <a:cubicBezTo>
                      <a:pt x="107" y="90"/>
                      <a:pt x="106" y="90"/>
                      <a:pt x="105" y="89"/>
                    </a:cubicBezTo>
                    <a:cubicBezTo>
                      <a:pt x="105" y="88"/>
                      <a:pt x="104" y="88"/>
                      <a:pt x="103" y="87"/>
                    </a:cubicBezTo>
                    <a:cubicBezTo>
                      <a:pt x="102" y="87"/>
                      <a:pt x="101" y="86"/>
                      <a:pt x="101" y="85"/>
                    </a:cubicBezTo>
                    <a:cubicBezTo>
                      <a:pt x="101" y="84"/>
                      <a:pt x="101" y="83"/>
                      <a:pt x="101" y="82"/>
                    </a:cubicBezTo>
                    <a:cubicBezTo>
                      <a:pt x="101" y="80"/>
                      <a:pt x="101" y="79"/>
                      <a:pt x="101" y="79"/>
                    </a:cubicBezTo>
                    <a:cubicBezTo>
                      <a:pt x="101" y="79"/>
                      <a:pt x="101" y="79"/>
                      <a:pt x="101" y="79"/>
                    </a:cubicBezTo>
                    <a:cubicBezTo>
                      <a:pt x="101" y="79"/>
                      <a:pt x="100" y="79"/>
                      <a:pt x="99" y="79"/>
                    </a:cubicBezTo>
                    <a:cubicBezTo>
                      <a:pt x="99" y="79"/>
                      <a:pt x="98" y="79"/>
                      <a:pt x="97" y="79"/>
                    </a:cubicBezTo>
                    <a:cubicBezTo>
                      <a:pt x="97" y="78"/>
                      <a:pt x="97" y="77"/>
                      <a:pt x="97" y="75"/>
                    </a:cubicBezTo>
                    <a:cubicBezTo>
                      <a:pt x="97" y="74"/>
                      <a:pt x="97" y="73"/>
                      <a:pt x="98" y="73"/>
                    </a:cubicBezTo>
                    <a:cubicBezTo>
                      <a:pt x="98" y="72"/>
                      <a:pt x="98" y="71"/>
                      <a:pt x="98" y="71"/>
                    </a:cubicBezTo>
                    <a:cubicBezTo>
                      <a:pt x="98" y="70"/>
                      <a:pt x="99" y="70"/>
                      <a:pt x="99" y="69"/>
                    </a:cubicBezTo>
                    <a:cubicBezTo>
                      <a:pt x="99" y="69"/>
                      <a:pt x="97" y="67"/>
                      <a:pt x="96" y="65"/>
                    </a:cubicBezTo>
                    <a:cubicBezTo>
                      <a:pt x="95" y="63"/>
                      <a:pt x="94" y="61"/>
                      <a:pt x="94" y="61"/>
                    </a:cubicBezTo>
                    <a:cubicBezTo>
                      <a:pt x="94" y="61"/>
                      <a:pt x="94" y="61"/>
                      <a:pt x="94" y="61"/>
                    </a:cubicBezTo>
                    <a:cubicBezTo>
                      <a:pt x="94" y="61"/>
                      <a:pt x="93" y="61"/>
                      <a:pt x="93" y="61"/>
                    </a:cubicBezTo>
                    <a:cubicBezTo>
                      <a:pt x="93" y="61"/>
                      <a:pt x="93" y="61"/>
                      <a:pt x="93" y="61"/>
                    </a:cubicBezTo>
                    <a:cubicBezTo>
                      <a:pt x="92" y="62"/>
                      <a:pt x="91" y="62"/>
                      <a:pt x="91" y="61"/>
                    </a:cubicBezTo>
                    <a:cubicBezTo>
                      <a:pt x="91" y="61"/>
                      <a:pt x="89" y="59"/>
                      <a:pt x="87" y="58"/>
                    </a:cubicBezTo>
                    <a:cubicBezTo>
                      <a:pt x="86" y="57"/>
                      <a:pt x="85" y="56"/>
                      <a:pt x="85" y="56"/>
                    </a:cubicBezTo>
                    <a:cubicBezTo>
                      <a:pt x="84" y="56"/>
                      <a:pt x="83" y="56"/>
                      <a:pt x="82" y="56"/>
                    </a:cubicBezTo>
                    <a:cubicBezTo>
                      <a:pt x="81" y="56"/>
                      <a:pt x="80" y="56"/>
                      <a:pt x="80" y="55"/>
                    </a:cubicBezTo>
                    <a:cubicBezTo>
                      <a:pt x="79" y="54"/>
                      <a:pt x="79" y="52"/>
                      <a:pt x="79" y="51"/>
                    </a:cubicBezTo>
                    <a:cubicBezTo>
                      <a:pt x="79" y="51"/>
                      <a:pt x="79" y="51"/>
                      <a:pt x="79" y="51"/>
                    </a:cubicBezTo>
                    <a:cubicBezTo>
                      <a:pt x="78" y="50"/>
                      <a:pt x="78" y="49"/>
                      <a:pt x="78" y="49"/>
                    </a:cubicBezTo>
                    <a:cubicBezTo>
                      <a:pt x="78" y="49"/>
                      <a:pt x="78" y="49"/>
                      <a:pt x="78" y="49"/>
                    </a:cubicBezTo>
                    <a:cubicBezTo>
                      <a:pt x="78" y="49"/>
                      <a:pt x="78" y="49"/>
                      <a:pt x="78" y="48"/>
                    </a:cubicBezTo>
                    <a:cubicBezTo>
                      <a:pt x="78" y="48"/>
                      <a:pt x="78" y="48"/>
                      <a:pt x="78" y="48"/>
                    </a:cubicBezTo>
                    <a:cubicBezTo>
                      <a:pt x="79" y="48"/>
                      <a:pt x="79" y="47"/>
                      <a:pt x="79" y="47"/>
                    </a:cubicBezTo>
                    <a:cubicBezTo>
                      <a:pt x="78" y="47"/>
                      <a:pt x="78" y="47"/>
                      <a:pt x="78" y="47"/>
                    </a:cubicBezTo>
                    <a:cubicBezTo>
                      <a:pt x="77" y="47"/>
                      <a:pt x="76" y="47"/>
                      <a:pt x="76" y="46"/>
                    </a:cubicBezTo>
                    <a:cubicBezTo>
                      <a:pt x="75" y="46"/>
                      <a:pt x="75" y="46"/>
                      <a:pt x="75" y="45"/>
                    </a:cubicBezTo>
                    <a:cubicBezTo>
                      <a:pt x="74" y="44"/>
                      <a:pt x="73" y="43"/>
                      <a:pt x="72" y="43"/>
                    </a:cubicBezTo>
                    <a:cubicBezTo>
                      <a:pt x="72" y="42"/>
                      <a:pt x="73" y="40"/>
                      <a:pt x="73" y="38"/>
                    </a:cubicBezTo>
                    <a:cubicBezTo>
                      <a:pt x="73" y="38"/>
                      <a:pt x="74" y="38"/>
                      <a:pt x="74" y="38"/>
                    </a:cubicBezTo>
                    <a:cubicBezTo>
                      <a:pt x="74" y="38"/>
                      <a:pt x="73" y="38"/>
                      <a:pt x="73" y="38"/>
                    </a:cubicBezTo>
                    <a:cubicBezTo>
                      <a:pt x="73" y="37"/>
                      <a:pt x="72" y="36"/>
                      <a:pt x="72" y="35"/>
                    </a:cubicBezTo>
                    <a:cubicBezTo>
                      <a:pt x="73" y="35"/>
                      <a:pt x="73" y="35"/>
                      <a:pt x="73" y="34"/>
                    </a:cubicBezTo>
                    <a:cubicBezTo>
                      <a:pt x="73" y="34"/>
                      <a:pt x="74" y="34"/>
                      <a:pt x="74" y="34"/>
                    </a:cubicBezTo>
                    <a:cubicBezTo>
                      <a:pt x="74" y="34"/>
                      <a:pt x="74" y="34"/>
                      <a:pt x="74" y="34"/>
                    </a:cubicBezTo>
                    <a:cubicBezTo>
                      <a:pt x="74" y="34"/>
                      <a:pt x="75" y="34"/>
                      <a:pt x="75" y="34"/>
                    </a:cubicBezTo>
                    <a:cubicBezTo>
                      <a:pt x="75" y="34"/>
                      <a:pt x="76" y="34"/>
                      <a:pt x="76" y="34"/>
                    </a:cubicBezTo>
                    <a:cubicBezTo>
                      <a:pt x="76" y="34"/>
                      <a:pt x="76" y="33"/>
                      <a:pt x="76" y="32"/>
                    </a:cubicBezTo>
                    <a:cubicBezTo>
                      <a:pt x="76" y="31"/>
                      <a:pt x="76" y="30"/>
                      <a:pt x="76" y="30"/>
                    </a:cubicBezTo>
                    <a:cubicBezTo>
                      <a:pt x="76" y="30"/>
                      <a:pt x="77" y="29"/>
                      <a:pt x="78" y="29"/>
                    </a:cubicBezTo>
                    <a:cubicBezTo>
                      <a:pt x="78" y="28"/>
                      <a:pt x="78" y="28"/>
                      <a:pt x="78" y="28"/>
                    </a:cubicBezTo>
                    <a:cubicBezTo>
                      <a:pt x="79" y="28"/>
                      <a:pt x="79" y="28"/>
                      <a:pt x="80" y="28"/>
                    </a:cubicBezTo>
                    <a:cubicBezTo>
                      <a:pt x="80" y="28"/>
                      <a:pt x="81" y="28"/>
                      <a:pt x="81" y="28"/>
                    </a:cubicBezTo>
                    <a:cubicBezTo>
                      <a:pt x="81" y="28"/>
                      <a:pt x="81" y="27"/>
                      <a:pt x="81" y="27"/>
                    </a:cubicBezTo>
                    <a:cubicBezTo>
                      <a:pt x="81" y="27"/>
                      <a:pt x="81" y="27"/>
                      <a:pt x="81" y="27"/>
                    </a:cubicBezTo>
                    <a:cubicBezTo>
                      <a:pt x="81" y="27"/>
                      <a:pt x="81" y="27"/>
                      <a:pt x="80" y="26"/>
                    </a:cubicBezTo>
                    <a:cubicBezTo>
                      <a:pt x="80" y="26"/>
                      <a:pt x="80" y="25"/>
                      <a:pt x="80" y="25"/>
                    </a:cubicBezTo>
                    <a:cubicBezTo>
                      <a:pt x="79" y="25"/>
                      <a:pt x="79" y="24"/>
                      <a:pt x="79" y="24"/>
                    </a:cubicBezTo>
                    <a:cubicBezTo>
                      <a:pt x="79" y="24"/>
                      <a:pt x="79" y="23"/>
                      <a:pt x="79" y="22"/>
                    </a:cubicBezTo>
                    <a:cubicBezTo>
                      <a:pt x="79" y="22"/>
                      <a:pt x="79" y="21"/>
                      <a:pt x="79" y="20"/>
                    </a:cubicBezTo>
                    <a:cubicBezTo>
                      <a:pt x="79" y="20"/>
                      <a:pt x="80" y="20"/>
                      <a:pt x="81" y="20"/>
                    </a:cubicBezTo>
                    <a:cubicBezTo>
                      <a:pt x="81" y="20"/>
                      <a:pt x="82" y="19"/>
                      <a:pt x="82" y="19"/>
                    </a:cubicBezTo>
                    <a:cubicBezTo>
                      <a:pt x="82" y="19"/>
                      <a:pt x="81" y="19"/>
                      <a:pt x="81" y="19"/>
                    </a:cubicBezTo>
                    <a:cubicBezTo>
                      <a:pt x="81" y="19"/>
                      <a:pt x="81" y="19"/>
                      <a:pt x="81" y="19"/>
                    </a:cubicBezTo>
                    <a:cubicBezTo>
                      <a:pt x="80" y="19"/>
                      <a:pt x="79" y="19"/>
                      <a:pt x="78" y="19"/>
                    </a:cubicBezTo>
                    <a:cubicBezTo>
                      <a:pt x="77" y="20"/>
                      <a:pt x="77" y="20"/>
                      <a:pt x="76" y="20"/>
                    </a:cubicBezTo>
                    <a:cubicBezTo>
                      <a:pt x="76" y="20"/>
                      <a:pt x="76" y="19"/>
                      <a:pt x="75" y="19"/>
                    </a:cubicBezTo>
                    <a:cubicBezTo>
                      <a:pt x="75" y="18"/>
                      <a:pt x="74" y="17"/>
                      <a:pt x="74" y="17"/>
                    </a:cubicBezTo>
                    <a:cubicBezTo>
                      <a:pt x="74" y="17"/>
                      <a:pt x="74" y="17"/>
                      <a:pt x="73" y="17"/>
                    </a:cubicBezTo>
                    <a:cubicBezTo>
                      <a:pt x="73" y="18"/>
                      <a:pt x="72" y="18"/>
                      <a:pt x="72" y="18"/>
                    </a:cubicBezTo>
                    <a:cubicBezTo>
                      <a:pt x="71" y="17"/>
                      <a:pt x="71" y="16"/>
                      <a:pt x="71" y="14"/>
                    </a:cubicBezTo>
                    <a:cubicBezTo>
                      <a:pt x="71" y="13"/>
                      <a:pt x="70" y="12"/>
                      <a:pt x="70" y="12"/>
                    </a:cubicBezTo>
                    <a:cubicBezTo>
                      <a:pt x="70" y="12"/>
                      <a:pt x="70" y="12"/>
                      <a:pt x="69" y="11"/>
                    </a:cubicBezTo>
                    <a:cubicBezTo>
                      <a:pt x="69" y="11"/>
                      <a:pt x="69" y="11"/>
                      <a:pt x="69" y="11"/>
                    </a:cubicBezTo>
                    <a:cubicBezTo>
                      <a:pt x="69" y="11"/>
                      <a:pt x="68" y="11"/>
                      <a:pt x="68" y="10"/>
                    </a:cubicBezTo>
                    <a:cubicBezTo>
                      <a:pt x="68" y="10"/>
                      <a:pt x="68" y="9"/>
                      <a:pt x="68" y="9"/>
                    </a:cubicBezTo>
                    <a:cubicBezTo>
                      <a:pt x="68" y="9"/>
                      <a:pt x="68" y="8"/>
                      <a:pt x="68" y="8"/>
                    </a:cubicBezTo>
                    <a:cubicBezTo>
                      <a:pt x="68" y="8"/>
                      <a:pt x="68" y="8"/>
                      <a:pt x="68" y="8"/>
                    </a:cubicBezTo>
                    <a:cubicBezTo>
                      <a:pt x="67" y="8"/>
                      <a:pt x="66" y="8"/>
                      <a:pt x="66" y="7"/>
                    </a:cubicBezTo>
                    <a:cubicBezTo>
                      <a:pt x="66" y="7"/>
                      <a:pt x="66" y="7"/>
                      <a:pt x="66" y="7"/>
                    </a:cubicBezTo>
                    <a:cubicBezTo>
                      <a:pt x="66" y="7"/>
                      <a:pt x="66" y="6"/>
                      <a:pt x="66" y="5"/>
                    </a:cubicBezTo>
                    <a:cubicBezTo>
                      <a:pt x="66" y="5"/>
                      <a:pt x="67" y="4"/>
                      <a:pt x="66" y="4"/>
                    </a:cubicBezTo>
                    <a:cubicBezTo>
                      <a:pt x="66" y="4"/>
                      <a:pt x="66" y="4"/>
                      <a:pt x="66" y="3"/>
                    </a:cubicBezTo>
                    <a:cubicBezTo>
                      <a:pt x="66" y="3"/>
                      <a:pt x="66" y="3"/>
                      <a:pt x="66" y="3"/>
                    </a:cubicBezTo>
                    <a:cubicBezTo>
                      <a:pt x="66" y="3"/>
                      <a:pt x="65" y="3"/>
                      <a:pt x="65" y="3"/>
                    </a:cubicBezTo>
                    <a:cubicBezTo>
                      <a:pt x="64" y="3"/>
                      <a:pt x="62" y="5"/>
                      <a:pt x="61" y="5"/>
                    </a:cubicBezTo>
                    <a:cubicBezTo>
                      <a:pt x="60" y="5"/>
                      <a:pt x="60" y="3"/>
                      <a:pt x="59" y="2"/>
                    </a:cubicBezTo>
                    <a:cubicBezTo>
                      <a:pt x="59" y="1"/>
                      <a:pt x="58" y="0"/>
                      <a:pt x="58" y="1"/>
                    </a:cubicBezTo>
                    <a:cubicBezTo>
                      <a:pt x="57" y="1"/>
                      <a:pt x="54" y="1"/>
                      <a:pt x="53" y="1"/>
                    </a:cubicBezTo>
                    <a:cubicBezTo>
                      <a:pt x="52" y="1"/>
                      <a:pt x="52" y="1"/>
                      <a:pt x="52" y="1"/>
                    </a:cubicBezTo>
                    <a:cubicBezTo>
                      <a:pt x="52" y="1"/>
                      <a:pt x="52" y="1"/>
                      <a:pt x="52" y="1"/>
                    </a:cubicBezTo>
                    <a:cubicBezTo>
                      <a:pt x="51" y="1"/>
                      <a:pt x="51" y="1"/>
                      <a:pt x="51" y="1"/>
                    </a:cubicBezTo>
                    <a:cubicBezTo>
                      <a:pt x="50" y="1"/>
                      <a:pt x="49" y="1"/>
                      <a:pt x="48" y="0"/>
                    </a:cubicBezTo>
                    <a:cubicBezTo>
                      <a:pt x="48" y="0"/>
                      <a:pt x="47" y="0"/>
                      <a:pt x="46" y="0"/>
                    </a:cubicBezTo>
                    <a:cubicBezTo>
                      <a:pt x="45" y="0"/>
                      <a:pt x="44" y="0"/>
                      <a:pt x="43" y="0"/>
                    </a:cubicBezTo>
                    <a:cubicBezTo>
                      <a:pt x="43" y="0"/>
                      <a:pt x="42" y="0"/>
                      <a:pt x="42" y="1"/>
                    </a:cubicBezTo>
                    <a:cubicBezTo>
                      <a:pt x="41" y="2"/>
                      <a:pt x="40" y="3"/>
                      <a:pt x="39" y="3"/>
                    </a:cubicBezTo>
                    <a:cubicBezTo>
                      <a:pt x="39" y="3"/>
                      <a:pt x="39" y="3"/>
                      <a:pt x="39" y="3"/>
                    </a:cubicBezTo>
                    <a:cubicBezTo>
                      <a:pt x="39" y="3"/>
                      <a:pt x="39" y="3"/>
                      <a:pt x="39" y="3"/>
                    </a:cubicBezTo>
                    <a:cubicBezTo>
                      <a:pt x="39" y="3"/>
                      <a:pt x="39" y="3"/>
                      <a:pt x="39" y="3"/>
                    </a:cubicBezTo>
                    <a:cubicBezTo>
                      <a:pt x="40" y="4"/>
                      <a:pt x="40" y="4"/>
                      <a:pt x="40" y="4"/>
                    </a:cubicBezTo>
                    <a:cubicBezTo>
                      <a:pt x="39" y="4"/>
                      <a:pt x="38" y="6"/>
                      <a:pt x="36" y="8"/>
                    </a:cubicBezTo>
                    <a:cubicBezTo>
                      <a:pt x="35" y="9"/>
                      <a:pt x="34" y="9"/>
                      <a:pt x="33" y="10"/>
                    </a:cubicBezTo>
                    <a:cubicBezTo>
                      <a:pt x="33" y="10"/>
                      <a:pt x="33" y="10"/>
                      <a:pt x="33" y="10"/>
                    </a:cubicBezTo>
                    <a:cubicBezTo>
                      <a:pt x="32" y="10"/>
                      <a:pt x="31" y="10"/>
                      <a:pt x="31" y="10"/>
                    </a:cubicBezTo>
                    <a:cubicBezTo>
                      <a:pt x="30" y="10"/>
                      <a:pt x="29" y="10"/>
                      <a:pt x="29" y="11"/>
                    </a:cubicBezTo>
                    <a:cubicBezTo>
                      <a:pt x="29" y="11"/>
                      <a:pt x="29" y="11"/>
                      <a:pt x="29" y="11"/>
                    </a:cubicBezTo>
                    <a:cubicBezTo>
                      <a:pt x="29" y="11"/>
                      <a:pt x="29" y="11"/>
                      <a:pt x="28" y="12"/>
                    </a:cubicBezTo>
                    <a:cubicBezTo>
                      <a:pt x="28" y="12"/>
                      <a:pt x="28" y="14"/>
                      <a:pt x="27" y="14"/>
                    </a:cubicBezTo>
                    <a:cubicBezTo>
                      <a:pt x="27" y="14"/>
                      <a:pt x="28" y="17"/>
                      <a:pt x="28" y="18"/>
                    </a:cubicBezTo>
                    <a:cubicBezTo>
                      <a:pt x="28" y="20"/>
                      <a:pt x="28" y="22"/>
                      <a:pt x="28" y="22"/>
                    </a:cubicBezTo>
                    <a:cubicBezTo>
                      <a:pt x="28" y="23"/>
                      <a:pt x="28" y="24"/>
                      <a:pt x="28" y="24"/>
                    </a:cubicBezTo>
                    <a:cubicBezTo>
                      <a:pt x="27" y="25"/>
                      <a:pt x="27" y="26"/>
                      <a:pt x="27" y="27"/>
                    </a:cubicBezTo>
                    <a:cubicBezTo>
                      <a:pt x="26" y="27"/>
                      <a:pt x="26" y="28"/>
                      <a:pt x="26" y="29"/>
                    </a:cubicBezTo>
                    <a:cubicBezTo>
                      <a:pt x="27" y="30"/>
                      <a:pt x="27" y="32"/>
                      <a:pt x="26" y="32"/>
                    </a:cubicBezTo>
                    <a:cubicBezTo>
                      <a:pt x="26" y="33"/>
                      <a:pt x="26" y="33"/>
                      <a:pt x="26" y="33"/>
                    </a:cubicBezTo>
                    <a:cubicBezTo>
                      <a:pt x="26" y="35"/>
                      <a:pt x="25" y="36"/>
                      <a:pt x="25" y="36"/>
                    </a:cubicBezTo>
                    <a:cubicBezTo>
                      <a:pt x="24" y="37"/>
                      <a:pt x="15" y="42"/>
                      <a:pt x="9" y="45"/>
                    </a:cubicBezTo>
                    <a:cubicBezTo>
                      <a:pt x="7" y="46"/>
                      <a:pt x="6" y="47"/>
                      <a:pt x="5" y="47"/>
                    </a:cubicBezTo>
                    <a:cubicBezTo>
                      <a:pt x="4" y="47"/>
                      <a:pt x="2" y="48"/>
                      <a:pt x="0" y="50"/>
                    </a:cubicBezTo>
                    <a:cubicBezTo>
                      <a:pt x="0" y="50"/>
                      <a:pt x="0" y="51"/>
                      <a:pt x="0" y="51"/>
                    </a:cubicBezTo>
                    <a:cubicBezTo>
                      <a:pt x="1" y="54"/>
                      <a:pt x="2" y="61"/>
                      <a:pt x="2" y="61"/>
                    </a:cubicBezTo>
                    <a:cubicBezTo>
                      <a:pt x="3" y="62"/>
                      <a:pt x="3" y="62"/>
                      <a:pt x="4" y="62"/>
                    </a:cubicBezTo>
                    <a:cubicBezTo>
                      <a:pt x="4" y="62"/>
                      <a:pt x="4" y="62"/>
                      <a:pt x="4" y="62"/>
                    </a:cubicBezTo>
                    <a:cubicBezTo>
                      <a:pt x="5" y="62"/>
                      <a:pt x="5" y="63"/>
                      <a:pt x="6" y="63"/>
                    </a:cubicBezTo>
                    <a:cubicBezTo>
                      <a:pt x="7" y="63"/>
                      <a:pt x="18" y="66"/>
                      <a:pt x="19" y="67"/>
                    </a:cubicBezTo>
                    <a:cubicBezTo>
                      <a:pt x="20" y="67"/>
                      <a:pt x="24" y="69"/>
                      <a:pt x="29" y="72"/>
                    </a:cubicBezTo>
                    <a:cubicBezTo>
                      <a:pt x="33" y="75"/>
                      <a:pt x="37" y="78"/>
                      <a:pt x="38" y="79"/>
                    </a:cubicBezTo>
                    <a:cubicBezTo>
                      <a:pt x="39" y="79"/>
                      <a:pt x="44" y="83"/>
                      <a:pt x="50" y="88"/>
                    </a:cubicBezTo>
                    <a:cubicBezTo>
                      <a:pt x="57" y="94"/>
                      <a:pt x="65" y="100"/>
                      <a:pt x="65" y="100"/>
                    </a:cubicBezTo>
                    <a:cubicBezTo>
                      <a:pt x="66" y="101"/>
                      <a:pt x="68" y="101"/>
                      <a:pt x="71" y="101"/>
                    </a:cubicBezTo>
                    <a:cubicBezTo>
                      <a:pt x="71" y="101"/>
                      <a:pt x="71" y="101"/>
                      <a:pt x="71" y="101"/>
                    </a:cubicBezTo>
                    <a:cubicBezTo>
                      <a:pt x="76" y="101"/>
                      <a:pt x="84" y="101"/>
                      <a:pt x="85" y="101"/>
                    </a:cubicBezTo>
                    <a:cubicBezTo>
                      <a:pt x="86" y="100"/>
                      <a:pt x="90" y="91"/>
                      <a:pt x="91" y="91"/>
                    </a:cubicBezTo>
                    <a:cubicBezTo>
                      <a:pt x="93" y="90"/>
                      <a:pt x="95" y="89"/>
                      <a:pt x="96" y="89"/>
                    </a:cubicBezTo>
                    <a:cubicBezTo>
                      <a:pt x="96" y="89"/>
                      <a:pt x="97" y="90"/>
                      <a:pt x="98" y="90"/>
                    </a:cubicBezTo>
                    <a:cubicBezTo>
                      <a:pt x="98" y="90"/>
                      <a:pt x="99" y="90"/>
                      <a:pt x="100" y="90"/>
                    </a:cubicBezTo>
                    <a:cubicBezTo>
                      <a:pt x="100" y="90"/>
                      <a:pt x="101" y="91"/>
                      <a:pt x="102" y="9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55" name="Freeform 517">
                <a:extLst>
                  <a:ext uri="{FF2B5EF4-FFF2-40B4-BE49-F238E27FC236}">
                    <a16:creationId xmlns:a16="http://schemas.microsoft.com/office/drawing/2014/main" id="{293FBFE8-DE90-BE46-B3D6-9757531E8E7C}"/>
                  </a:ext>
                </a:extLst>
              </p:cNvPr>
              <p:cNvSpPr>
                <a:spLocks/>
              </p:cNvSpPr>
              <p:nvPr/>
            </p:nvSpPr>
            <p:spPr bwMode="auto">
              <a:xfrm>
                <a:off x="4865687" y="2341563"/>
                <a:ext cx="120650" cy="82550"/>
              </a:xfrm>
              <a:custGeom>
                <a:avLst/>
                <a:gdLst>
                  <a:gd name="T0" fmla="*/ 52 w 52"/>
                  <a:gd name="T1" fmla="*/ 5 h 36"/>
                  <a:gd name="T2" fmla="*/ 44 w 52"/>
                  <a:gd name="T3" fmla="*/ 4 h 36"/>
                  <a:gd name="T4" fmla="*/ 37 w 52"/>
                  <a:gd name="T5" fmla="*/ 4 h 36"/>
                  <a:gd name="T6" fmla="*/ 25 w 52"/>
                  <a:gd name="T7" fmla="*/ 2 h 36"/>
                  <a:gd name="T8" fmla="*/ 23 w 52"/>
                  <a:gd name="T9" fmla="*/ 4 h 36"/>
                  <a:gd name="T10" fmla="*/ 15 w 52"/>
                  <a:gd name="T11" fmla="*/ 5 h 36"/>
                  <a:gd name="T12" fmla="*/ 8 w 52"/>
                  <a:gd name="T13" fmla="*/ 7 h 36"/>
                  <a:gd name="T14" fmla="*/ 2 w 52"/>
                  <a:gd name="T15" fmla="*/ 9 h 36"/>
                  <a:gd name="T16" fmla="*/ 2 w 52"/>
                  <a:gd name="T17" fmla="*/ 11 h 36"/>
                  <a:gd name="T18" fmla="*/ 2 w 52"/>
                  <a:gd name="T19" fmla="*/ 13 h 36"/>
                  <a:gd name="T20" fmla="*/ 6 w 52"/>
                  <a:gd name="T21" fmla="*/ 16 h 36"/>
                  <a:gd name="T22" fmla="*/ 2 w 52"/>
                  <a:gd name="T23" fmla="*/ 19 h 36"/>
                  <a:gd name="T24" fmla="*/ 7 w 52"/>
                  <a:gd name="T25" fmla="*/ 23 h 36"/>
                  <a:gd name="T26" fmla="*/ 12 w 52"/>
                  <a:gd name="T27" fmla="*/ 22 h 36"/>
                  <a:gd name="T28" fmla="*/ 11 w 52"/>
                  <a:gd name="T29" fmla="*/ 29 h 36"/>
                  <a:gd name="T30" fmla="*/ 14 w 52"/>
                  <a:gd name="T31" fmla="*/ 28 h 36"/>
                  <a:gd name="T32" fmla="*/ 19 w 52"/>
                  <a:gd name="T33" fmla="*/ 27 h 36"/>
                  <a:gd name="T34" fmla="*/ 22 w 52"/>
                  <a:gd name="T35" fmla="*/ 28 h 36"/>
                  <a:gd name="T36" fmla="*/ 24 w 52"/>
                  <a:gd name="T37" fmla="*/ 28 h 36"/>
                  <a:gd name="T38" fmla="*/ 25 w 52"/>
                  <a:gd name="T39" fmla="*/ 29 h 36"/>
                  <a:gd name="T40" fmla="*/ 30 w 52"/>
                  <a:gd name="T41" fmla="*/ 31 h 36"/>
                  <a:gd name="T42" fmla="*/ 35 w 52"/>
                  <a:gd name="T43" fmla="*/ 35 h 36"/>
                  <a:gd name="T44" fmla="*/ 38 w 52"/>
                  <a:gd name="T45" fmla="*/ 34 h 36"/>
                  <a:gd name="T46" fmla="*/ 44 w 52"/>
                  <a:gd name="T47" fmla="*/ 33 h 36"/>
                  <a:gd name="T48" fmla="*/ 45 w 52"/>
                  <a:gd name="T49" fmla="*/ 32 h 36"/>
                  <a:gd name="T50" fmla="*/ 48 w 52"/>
                  <a:gd name="T51" fmla="*/ 30 h 36"/>
                  <a:gd name="T52" fmla="*/ 48 w 52"/>
                  <a:gd name="T53" fmla="*/ 30 h 36"/>
                  <a:gd name="T54" fmla="*/ 45 w 52"/>
                  <a:gd name="T55" fmla="*/ 24 h 36"/>
                  <a:gd name="T56" fmla="*/ 45 w 52"/>
                  <a:gd name="T57" fmla="*/ 16 h 36"/>
                  <a:gd name="T58" fmla="*/ 45 w 52"/>
                  <a:gd name="T59" fmla="*/ 16 h 36"/>
                  <a:gd name="T60" fmla="*/ 48 w 52"/>
                  <a:gd name="T61" fmla="*/ 12 h 36"/>
                  <a:gd name="T62" fmla="*/ 49 w 52"/>
                  <a:gd name="T63" fmla="*/ 9 h 36"/>
                  <a:gd name="T64" fmla="*/ 50 w 52"/>
                  <a:gd name="T65" fmla="*/ 7 h 36"/>
                  <a:gd name="T66" fmla="*/ 52 w 52"/>
                  <a:gd name="T67"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36">
                    <a:moveTo>
                      <a:pt x="52" y="5"/>
                    </a:moveTo>
                    <a:cubicBezTo>
                      <a:pt x="52" y="5"/>
                      <a:pt x="52" y="5"/>
                      <a:pt x="52" y="5"/>
                    </a:cubicBezTo>
                    <a:cubicBezTo>
                      <a:pt x="51" y="6"/>
                      <a:pt x="50" y="5"/>
                      <a:pt x="49" y="5"/>
                    </a:cubicBezTo>
                    <a:cubicBezTo>
                      <a:pt x="47" y="5"/>
                      <a:pt x="47" y="5"/>
                      <a:pt x="44" y="4"/>
                    </a:cubicBezTo>
                    <a:cubicBezTo>
                      <a:pt x="41" y="4"/>
                      <a:pt x="41" y="5"/>
                      <a:pt x="40" y="5"/>
                    </a:cubicBezTo>
                    <a:cubicBezTo>
                      <a:pt x="39" y="5"/>
                      <a:pt x="39" y="4"/>
                      <a:pt x="37" y="4"/>
                    </a:cubicBezTo>
                    <a:cubicBezTo>
                      <a:pt x="36" y="3"/>
                      <a:pt x="32" y="3"/>
                      <a:pt x="30" y="3"/>
                    </a:cubicBezTo>
                    <a:cubicBezTo>
                      <a:pt x="28" y="3"/>
                      <a:pt x="26" y="3"/>
                      <a:pt x="25" y="2"/>
                    </a:cubicBezTo>
                    <a:cubicBezTo>
                      <a:pt x="24" y="1"/>
                      <a:pt x="23" y="0"/>
                      <a:pt x="23" y="1"/>
                    </a:cubicBezTo>
                    <a:cubicBezTo>
                      <a:pt x="23" y="2"/>
                      <a:pt x="24" y="3"/>
                      <a:pt x="23" y="4"/>
                    </a:cubicBezTo>
                    <a:cubicBezTo>
                      <a:pt x="22" y="4"/>
                      <a:pt x="20" y="4"/>
                      <a:pt x="18" y="4"/>
                    </a:cubicBezTo>
                    <a:cubicBezTo>
                      <a:pt x="17" y="4"/>
                      <a:pt x="17" y="4"/>
                      <a:pt x="15" y="5"/>
                    </a:cubicBezTo>
                    <a:cubicBezTo>
                      <a:pt x="13" y="5"/>
                      <a:pt x="13" y="5"/>
                      <a:pt x="12" y="5"/>
                    </a:cubicBezTo>
                    <a:cubicBezTo>
                      <a:pt x="10" y="5"/>
                      <a:pt x="10" y="6"/>
                      <a:pt x="8" y="7"/>
                    </a:cubicBezTo>
                    <a:cubicBezTo>
                      <a:pt x="6" y="8"/>
                      <a:pt x="6" y="7"/>
                      <a:pt x="5" y="8"/>
                    </a:cubicBezTo>
                    <a:cubicBezTo>
                      <a:pt x="3" y="9"/>
                      <a:pt x="3" y="8"/>
                      <a:pt x="2" y="9"/>
                    </a:cubicBezTo>
                    <a:cubicBezTo>
                      <a:pt x="0" y="9"/>
                      <a:pt x="1" y="10"/>
                      <a:pt x="1" y="11"/>
                    </a:cubicBezTo>
                    <a:cubicBezTo>
                      <a:pt x="1" y="11"/>
                      <a:pt x="2" y="12"/>
                      <a:pt x="2" y="11"/>
                    </a:cubicBezTo>
                    <a:cubicBezTo>
                      <a:pt x="3" y="11"/>
                      <a:pt x="3" y="12"/>
                      <a:pt x="3" y="13"/>
                    </a:cubicBezTo>
                    <a:cubicBezTo>
                      <a:pt x="3" y="14"/>
                      <a:pt x="3" y="13"/>
                      <a:pt x="2" y="13"/>
                    </a:cubicBezTo>
                    <a:cubicBezTo>
                      <a:pt x="1" y="14"/>
                      <a:pt x="1" y="15"/>
                      <a:pt x="2" y="15"/>
                    </a:cubicBezTo>
                    <a:cubicBezTo>
                      <a:pt x="3" y="15"/>
                      <a:pt x="5" y="15"/>
                      <a:pt x="6" y="16"/>
                    </a:cubicBezTo>
                    <a:cubicBezTo>
                      <a:pt x="6" y="17"/>
                      <a:pt x="4" y="16"/>
                      <a:pt x="2" y="16"/>
                    </a:cubicBezTo>
                    <a:cubicBezTo>
                      <a:pt x="0" y="17"/>
                      <a:pt x="2" y="18"/>
                      <a:pt x="2" y="19"/>
                    </a:cubicBezTo>
                    <a:cubicBezTo>
                      <a:pt x="2" y="20"/>
                      <a:pt x="3" y="21"/>
                      <a:pt x="4" y="22"/>
                    </a:cubicBezTo>
                    <a:cubicBezTo>
                      <a:pt x="5" y="23"/>
                      <a:pt x="5" y="23"/>
                      <a:pt x="7" y="23"/>
                    </a:cubicBezTo>
                    <a:cubicBezTo>
                      <a:pt x="8" y="23"/>
                      <a:pt x="8" y="24"/>
                      <a:pt x="10" y="24"/>
                    </a:cubicBezTo>
                    <a:cubicBezTo>
                      <a:pt x="11" y="24"/>
                      <a:pt x="11" y="23"/>
                      <a:pt x="12" y="22"/>
                    </a:cubicBezTo>
                    <a:cubicBezTo>
                      <a:pt x="12" y="22"/>
                      <a:pt x="13" y="22"/>
                      <a:pt x="13" y="23"/>
                    </a:cubicBezTo>
                    <a:cubicBezTo>
                      <a:pt x="13" y="23"/>
                      <a:pt x="12" y="28"/>
                      <a:pt x="11" y="29"/>
                    </a:cubicBezTo>
                    <a:cubicBezTo>
                      <a:pt x="11" y="29"/>
                      <a:pt x="11" y="29"/>
                      <a:pt x="11" y="29"/>
                    </a:cubicBezTo>
                    <a:cubicBezTo>
                      <a:pt x="12" y="29"/>
                      <a:pt x="14" y="29"/>
                      <a:pt x="14" y="28"/>
                    </a:cubicBezTo>
                    <a:cubicBezTo>
                      <a:pt x="15" y="28"/>
                      <a:pt x="15" y="28"/>
                      <a:pt x="15" y="28"/>
                    </a:cubicBezTo>
                    <a:cubicBezTo>
                      <a:pt x="16" y="27"/>
                      <a:pt x="18" y="26"/>
                      <a:pt x="19" y="27"/>
                    </a:cubicBezTo>
                    <a:cubicBezTo>
                      <a:pt x="19" y="27"/>
                      <a:pt x="20" y="27"/>
                      <a:pt x="20" y="28"/>
                    </a:cubicBezTo>
                    <a:cubicBezTo>
                      <a:pt x="20" y="28"/>
                      <a:pt x="21" y="28"/>
                      <a:pt x="22" y="28"/>
                    </a:cubicBezTo>
                    <a:cubicBezTo>
                      <a:pt x="22" y="28"/>
                      <a:pt x="22" y="28"/>
                      <a:pt x="22" y="28"/>
                    </a:cubicBezTo>
                    <a:cubicBezTo>
                      <a:pt x="22" y="28"/>
                      <a:pt x="23" y="28"/>
                      <a:pt x="24" y="28"/>
                    </a:cubicBezTo>
                    <a:cubicBezTo>
                      <a:pt x="24" y="28"/>
                      <a:pt x="25" y="28"/>
                      <a:pt x="25" y="29"/>
                    </a:cubicBezTo>
                    <a:cubicBezTo>
                      <a:pt x="25" y="29"/>
                      <a:pt x="25" y="29"/>
                      <a:pt x="25" y="29"/>
                    </a:cubicBezTo>
                    <a:cubicBezTo>
                      <a:pt x="26" y="29"/>
                      <a:pt x="26" y="29"/>
                      <a:pt x="26" y="29"/>
                    </a:cubicBezTo>
                    <a:cubicBezTo>
                      <a:pt x="27" y="29"/>
                      <a:pt x="29" y="30"/>
                      <a:pt x="30" y="31"/>
                    </a:cubicBezTo>
                    <a:cubicBezTo>
                      <a:pt x="30" y="31"/>
                      <a:pt x="32" y="33"/>
                      <a:pt x="33" y="34"/>
                    </a:cubicBezTo>
                    <a:cubicBezTo>
                      <a:pt x="34" y="35"/>
                      <a:pt x="35" y="36"/>
                      <a:pt x="35" y="35"/>
                    </a:cubicBezTo>
                    <a:cubicBezTo>
                      <a:pt x="35" y="35"/>
                      <a:pt x="36" y="35"/>
                      <a:pt x="36" y="35"/>
                    </a:cubicBezTo>
                    <a:cubicBezTo>
                      <a:pt x="37" y="34"/>
                      <a:pt x="37" y="34"/>
                      <a:pt x="38" y="34"/>
                    </a:cubicBezTo>
                    <a:cubicBezTo>
                      <a:pt x="39" y="34"/>
                      <a:pt x="43" y="34"/>
                      <a:pt x="44" y="35"/>
                    </a:cubicBezTo>
                    <a:cubicBezTo>
                      <a:pt x="44" y="34"/>
                      <a:pt x="44" y="34"/>
                      <a:pt x="44" y="33"/>
                    </a:cubicBezTo>
                    <a:cubicBezTo>
                      <a:pt x="44" y="33"/>
                      <a:pt x="45" y="32"/>
                      <a:pt x="45" y="32"/>
                    </a:cubicBezTo>
                    <a:cubicBezTo>
                      <a:pt x="45" y="32"/>
                      <a:pt x="45" y="32"/>
                      <a:pt x="45" y="32"/>
                    </a:cubicBezTo>
                    <a:cubicBezTo>
                      <a:pt x="45" y="31"/>
                      <a:pt x="46" y="31"/>
                      <a:pt x="46" y="31"/>
                    </a:cubicBezTo>
                    <a:cubicBezTo>
                      <a:pt x="47" y="30"/>
                      <a:pt x="47" y="30"/>
                      <a:pt x="48" y="30"/>
                    </a:cubicBezTo>
                    <a:cubicBezTo>
                      <a:pt x="48" y="30"/>
                      <a:pt x="48" y="30"/>
                      <a:pt x="48" y="30"/>
                    </a:cubicBezTo>
                    <a:cubicBezTo>
                      <a:pt x="48" y="30"/>
                      <a:pt x="48" y="30"/>
                      <a:pt x="48" y="30"/>
                    </a:cubicBezTo>
                    <a:cubicBezTo>
                      <a:pt x="48" y="29"/>
                      <a:pt x="48" y="28"/>
                      <a:pt x="47" y="27"/>
                    </a:cubicBezTo>
                    <a:cubicBezTo>
                      <a:pt x="46" y="26"/>
                      <a:pt x="46" y="25"/>
                      <a:pt x="45" y="24"/>
                    </a:cubicBezTo>
                    <a:cubicBezTo>
                      <a:pt x="44" y="23"/>
                      <a:pt x="45" y="17"/>
                      <a:pt x="45" y="16"/>
                    </a:cubicBezTo>
                    <a:cubicBezTo>
                      <a:pt x="45" y="16"/>
                      <a:pt x="45" y="16"/>
                      <a:pt x="45" y="16"/>
                    </a:cubicBezTo>
                    <a:cubicBezTo>
                      <a:pt x="45" y="16"/>
                      <a:pt x="45" y="16"/>
                      <a:pt x="45" y="16"/>
                    </a:cubicBezTo>
                    <a:cubicBezTo>
                      <a:pt x="45" y="16"/>
                      <a:pt x="45" y="16"/>
                      <a:pt x="45" y="16"/>
                    </a:cubicBezTo>
                    <a:cubicBezTo>
                      <a:pt x="45" y="15"/>
                      <a:pt x="46" y="14"/>
                      <a:pt x="47" y="13"/>
                    </a:cubicBezTo>
                    <a:cubicBezTo>
                      <a:pt x="47" y="12"/>
                      <a:pt x="48" y="12"/>
                      <a:pt x="48" y="12"/>
                    </a:cubicBezTo>
                    <a:cubicBezTo>
                      <a:pt x="48" y="12"/>
                      <a:pt x="48" y="12"/>
                      <a:pt x="48" y="11"/>
                    </a:cubicBezTo>
                    <a:cubicBezTo>
                      <a:pt x="48" y="11"/>
                      <a:pt x="49" y="9"/>
                      <a:pt x="49" y="9"/>
                    </a:cubicBezTo>
                    <a:cubicBezTo>
                      <a:pt x="49" y="9"/>
                      <a:pt x="49" y="9"/>
                      <a:pt x="49" y="9"/>
                    </a:cubicBezTo>
                    <a:cubicBezTo>
                      <a:pt x="49" y="8"/>
                      <a:pt x="50" y="8"/>
                      <a:pt x="50" y="7"/>
                    </a:cubicBezTo>
                    <a:cubicBezTo>
                      <a:pt x="51" y="7"/>
                      <a:pt x="52" y="6"/>
                      <a:pt x="52" y="6"/>
                    </a:cubicBezTo>
                    <a:cubicBezTo>
                      <a:pt x="52" y="6"/>
                      <a:pt x="52" y="5"/>
                      <a:pt x="52" y="5"/>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56" name="Freeform 518">
                <a:extLst>
                  <a:ext uri="{FF2B5EF4-FFF2-40B4-BE49-F238E27FC236}">
                    <a16:creationId xmlns:a16="http://schemas.microsoft.com/office/drawing/2014/main" id="{8C22204D-8D5D-5846-B600-73C90B639F5A}"/>
                  </a:ext>
                </a:extLst>
              </p:cNvPr>
              <p:cNvSpPr>
                <a:spLocks/>
              </p:cNvSpPr>
              <p:nvPr/>
            </p:nvSpPr>
            <p:spPr bwMode="auto">
              <a:xfrm>
                <a:off x="4826000" y="2366963"/>
                <a:ext cx="28575" cy="11113"/>
              </a:xfrm>
              <a:custGeom>
                <a:avLst/>
                <a:gdLst>
                  <a:gd name="T0" fmla="*/ 10 w 12"/>
                  <a:gd name="T1" fmla="*/ 4 h 5"/>
                  <a:gd name="T2" fmla="*/ 12 w 12"/>
                  <a:gd name="T3" fmla="*/ 3 h 5"/>
                  <a:gd name="T4" fmla="*/ 10 w 12"/>
                  <a:gd name="T5" fmla="*/ 1 h 5"/>
                  <a:gd name="T6" fmla="*/ 6 w 12"/>
                  <a:gd name="T7" fmla="*/ 1 h 5"/>
                  <a:gd name="T8" fmla="*/ 2 w 12"/>
                  <a:gd name="T9" fmla="*/ 2 h 5"/>
                  <a:gd name="T10" fmla="*/ 6 w 12"/>
                  <a:gd name="T11" fmla="*/ 3 h 5"/>
                  <a:gd name="T12" fmla="*/ 7 w 12"/>
                  <a:gd name="T13" fmla="*/ 5 h 5"/>
                  <a:gd name="T14" fmla="*/ 10 w 12"/>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5">
                    <a:moveTo>
                      <a:pt x="10" y="4"/>
                    </a:moveTo>
                    <a:cubicBezTo>
                      <a:pt x="11" y="3"/>
                      <a:pt x="12" y="3"/>
                      <a:pt x="12" y="3"/>
                    </a:cubicBezTo>
                    <a:cubicBezTo>
                      <a:pt x="12" y="2"/>
                      <a:pt x="11" y="2"/>
                      <a:pt x="10" y="1"/>
                    </a:cubicBezTo>
                    <a:cubicBezTo>
                      <a:pt x="9" y="0"/>
                      <a:pt x="8" y="0"/>
                      <a:pt x="6" y="1"/>
                    </a:cubicBezTo>
                    <a:cubicBezTo>
                      <a:pt x="3" y="2"/>
                      <a:pt x="0" y="1"/>
                      <a:pt x="2" y="2"/>
                    </a:cubicBezTo>
                    <a:cubicBezTo>
                      <a:pt x="4" y="3"/>
                      <a:pt x="5" y="1"/>
                      <a:pt x="6" y="3"/>
                    </a:cubicBezTo>
                    <a:cubicBezTo>
                      <a:pt x="7" y="5"/>
                      <a:pt x="6" y="5"/>
                      <a:pt x="7" y="5"/>
                    </a:cubicBezTo>
                    <a:cubicBezTo>
                      <a:pt x="8" y="5"/>
                      <a:pt x="9" y="5"/>
                      <a:pt x="10" y="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57" name="Freeform 519">
                <a:extLst>
                  <a:ext uri="{FF2B5EF4-FFF2-40B4-BE49-F238E27FC236}">
                    <a16:creationId xmlns:a16="http://schemas.microsoft.com/office/drawing/2014/main" id="{0EFC887B-D07C-444C-8179-D259ABF55BBB}"/>
                  </a:ext>
                </a:extLst>
              </p:cNvPr>
              <p:cNvSpPr>
                <a:spLocks/>
              </p:cNvSpPr>
              <p:nvPr/>
            </p:nvSpPr>
            <p:spPr bwMode="auto">
              <a:xfrm>
                <a:off x="4824412" y="2382838"/>
                <a:ext cx="36513" cy="25400"/>
              </a:xfrm>
              <a:custGeom>
                <a:avLst/>
                <a:gdLst>
                  <a:gd name="T0" fmla="*/ 8 w 16"/>
                  <a:gd name="T1" fmla="*/ 1 h 11"/>
                  <a:gd name="T2" fmla="*/ 12 w 16"/>
                  <a:gd name="T3" fmla="*/ 0 h 11"/>
                  <a:gd name="T4" fmla="*/ 15 w 16"/>
                  <a:gd name="T5" fmla="*/ 2 h 11"/>
                  <a:gd name="T6" fmla="*/ 14 w 16"/>
                  <a:gd name="T7" fmla="*/ 4 h 11"/>
                  <a:gd name="T8" fmla="*/ 12 w 16"/>
                  <a:gd name="T9" fmla="*/ 6 h 11"/>
                  <a:gd name="T10" fmla="*/ 8 w 16"/>
                  <a:gd name="T11" fmla="*/ 6 h 11"/>
                  <a:gd name="T12" fmla="*/ 6 w 16"/>
                  <a:gd name="T13" fmla="*/ 8 h 11"/>
                  <a:gd name="T14" fmla="*/ 4 w 16"/>
                  <a:gd name="T15" fmla="*/ 11 h 11"/>
                  <a:gd name="T16" fmla="*/ 3 w 16"/>
                  <a:gd name="T17" fmla="*/ 9 h 11"/>
                  <a:gd name="T18" fmla="*/ 4 w 16"/>
                  <a:gd name="T19" fmla="*/ 7 h 11"/>
                  <a:gd name="T20" fmla="*/ 1 w 16"/>
                  <a:gd name="T21" fmla="*/ 6 h 11"/>
                  <a:gd name="T22" fmla="*/ 2 w 16"/>
                  <a:gd name="T23" fmla="*/ 4 h 11"/>
                  <a:gd name="T24" fmla="*/ 1 w 16"/>
                  <a:gd name="T25" fmla="*/ 1 h 11"/>
                  <a:gd name="T26" fmla="*/ 4 w 16"/>
                  <a:gd name="T27" fmla="*/ 3 h 11"/>
                  <a:gd name="T28" fmla="*/ 8 w 16"/>
                  <a:gd name="T29"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1">
                    <a:moveTo>
                      <a:pt x="8" y="1"/>
                    </a:moveTo>
                    <a:cubicBezTo>
                      <a:pt x="10" y="0"/>
                      <a:pt x="10" y="0"/>
                      <a:pt x="12" y="0"/>
                    </a:cubicBezTo>
                    <a:cubicBezTo>
                      <a:pt x="13" y="1"/>
                      <a:pt x="14" y="1"/>
                      <a:pt x="15" y="2"/>
                    </a:cubicBezTo>
                    <a:cubicBezTo>
                      <a:pt x="16" y="3"/>
                      <a:pt x="15" y="3"/>
                      <a:pt x="14" y="4"/>
                    </a:cubicBezTo>
                    <a:cubicBezTo>
                      <a:pt x="13" y="5"/>
                      <a:pt x="15" y="5"/>
                      <a:pt x="12" y="6"/>
                    </a:cubicBezTo>
                    <a:cubicBezTo>
                      <a:pt x="10" y="6"/>
                      <a:pt x="9" y="6"/>
                      <a:pt x="8" y="6"/>
                    </a:cubicBezTo>
                    <a:cubicBezTo>
                      <a:pt x="7" y="7"/>
                      <a:pt x="6" y="7"/>
                      <a:pt x="6" y="8"/>
                    </a:cubicBezTo>
                    <a:cubicBezTo>
                      <a:pt x="5" y="9"/>
                      <a:pt x="5" y="11"/>
                      <a:pt x="4" y="11"/>
                    </a:cubicBezTo>
                    <a:cubicBezTo>
                      <a:pt x="3" y="11"/>
                      <a:pt x="3" y="10"/>
                      <a:pt x="3" y="9"/>
                    </a:cubicBezTo>
                    <a:cubicBezTo>
                      <a:pt x="4" y="8"/>
                      <a:pt x="5" y="8"/>
                      <a:pt x="4" y="7"/>
                    </a:cubicBezTo>
                    <a:cubicBezTo>
                      <a:pt x="3" y="6"/>
                      <a:pt x="1" y="7"/>
                      <a:pt x="1" y="6"/>
                    </a:cubicBezTo>
                    <a:cubicBezTo>
                      <a:pt x="2" y="5"/>
                      <a:pt x="3" y="5"/>
                      <a:pt x="2" y="4"/>
                    </a:cubicBezTo>
                    <a:cubicBezTo>
                      <a:pt x="1" y="2"/>
                      <a:pt x="0" y="1"/>
                      <a:pt x="1" y="1"/>
                    </a:cubicBezTo>
                    <a:cubicBezTo>
                      <a:pt x="3" y="2"/>
                      <a:pt x="2" y="4"/>
                      <a:pt x="4" y="3"/>
                    </a:cubicBezTo>
                    <a:cubicBezTo>
                      <a:pt x="7" y="2"/>
                      <a:pt x="6" y="1"/>
                      <a:pt x="8"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58" name="Freeform 520">
                <a:extLst>
                  <a:ext uri="{FF2B5EF4-FFF2-40B4-BE49-F238E27FC236}">
                    <a16:creationId xmlns:a16="http://schemas.microsoft.com/office/drawing/2014/main" id="{7BBC0009-0B87-E940-9797-A0C18D8AAADA}"/>
                  </a:ext>
                </a:extLst>
              </p:cNvPr>
              <p:cNvSpPr>
                <a:spLocks/>
              </p:cNvSpPr>
              <p:nvPr/>
            </p:nvSpPr>
            <p:spPr bwMode="auto">
              <a:xfrm>
                <a:off x="4803775" y="2406650"/>
                <a:ext cx="184150" cy="82550"/>
              </a:xfrm>
              <a:custGeom>
                <a:avLst/>
                <a:gdLst>
                  <a:gd name="T0" fmla="*/ 37 w 80"/>
                  <a:gd name="T1" fmla="*/ 5 h 36"/>
                  <a:gd name="T2" fmla="*/ 35 w 80"/>
                  <a:gd name="T3" fmla="*/ 15 h 36"/>
                  <a:gd name="T4" fmla="*/ 27 w 80"/>
                  <a:gd name="T5" fmla="*/ 15 h 36"/>
                  <a:gd name="T6" fmla="*/ 23 w 80"/>
                  <a:gd name="T7" fmla="*/ 9 h 36"/>
                  <a:gd name="T8" fmla="*/ 10 w 80"/>
                  <a:gd name="T9" fmla="*/ 7 h 36"/>
                  <a:gd name="T10" fmla="*/ 6 w 80"/>
                  <a:gd name="T11" fmla="*/ 15 h 36"/>
                  <a:gd name="T12" fmla="*/ 2 w 80"/>
                  <a:gd name="T13" fmla="*/ 24 h 36"/>
                  <a:gd name="T14" fmla="*/ 2 w 80"/>
                  <a:gd name="T15" fmla="*/ 30 h 36"/>
                  <a:gd name="T16" fmla="*/ 3 w 80"/>
                  <a:gd name="T17" fmla="*/ 29 h 36"/>
                  <a:gd name="T18" fmla="*/ 6 w 80"/>
                  <a:gd name="T19" fmla="*/ 27 h 36"/>
                  <a:gd name="T20" fmla="*/ 14 w 80"/>
                  <a:gd name="T21" fmla="*/ 25 h 36"/>
                  <a:gd name="T22" fmla="*/ 20 w 80"/>
                  <a:gd name="T23" fmla="*/ 25 h 36"/>
                  <a:gd name="T24" fmla="*/ 22 w 80"/>
                  <a:gd name="T25" fmla="*/ 25 h 36"/>
                  <a:gd name="T26" fmla="*/ 24 w 80"/>
                  <a:gd name="T27" fmla="*/ 27 h 36"/>
                  <a:gd name="T28" fmla="*/ 31 w 80"/>
                  <a:gd name="T29" fmla="*/ 25 h 36"/>
                  <a:gd name="T30" fmla="*/ 35 w 80"/>
                  <a:gd name="T31" fmla="*/ 27 h 36"/>
                  <a:gd name="T32" fmla="*/ 38 w 80"/>
                  <a:gd name="T33" fmla="*/ 26 h 36"/>
                  <a:gd name="T34" fmla="*/ 39 w 80"/>
                  <a:gd name="T35" fmla="*/ 27 h 36"/>
                  <a:gd name="T36" fmla="*/ 41 w 80"/>
                  <a:gd name="T37" fmla="*/ 26 h 36"/>
                  <a:gd name="T38" fmla="*/ 44 w 80"/>
                  <a:gd name="T39" fmla="*/ 24 h 36"/>
                  <a:gd name="T40" fmla="*/ 47 w 80"/>
                  <a:gd name="T41" fmla="*/ 28 h 36"/>
                  <a:gd name="T42" fmla="*/ 53 w 80"/>
                  <a:gd name="T43" fmla="*/ 29 h 36"/>
                  <a:gd name="T44" fmla="*/ 59 w 80"/>
                  <a:gd name="T45" fmla="*/ 34 h 36"/>
                  <a:gd name="T46" fmla="*/ 60 w 80"/>
                  <a:gd name="T47" fmla="*/ 34 h 36"/>
                  <a:gd name="T48" fmla="*/ 62 w 80"/>
                  <a:gd name="T49" fmla="*/ 36 h 36"/>
                  <a:gd name="T50" fmla="*/ 64 w 80"/>
                  <a:gd name="T51" fmla="*/ 36 h 36"/>
                  <a:gd name="T52" fmla="*/ 70 w 80"/>
                  <a:gd name="T53" fmla="*/ 34 h 36"/>
                  <a:gd name="T54" fmla="*/ 74 w 80"/>
                  <a:gd name="T55" fmla="*/ 33 h 36"/>
                  <a:gd name="T56" fmla="*/ 74 w 80"/>
                  <a:gd name="T57" fmla="*/ 32 h 36"/>
                  <a:gd name="T58" fmla="*/ 77 w 80"/>
                  <a:gd name="T59" fmla="*/ 29 h 36"/>
                  <a:gd name="T60" fmla="*/ 80 w 80"/>
                  <a:gd name="T61" fmla="*/ 28 h 36"/>
                  <a:gd name="T62" fmla="*/ 79 w 80"/>
                  <a:gd name="T63" fmla="*/ 23 h 36"/>
                  <a:gd name="T64" fmla="*/ 76 w 80"/>
                  <a:gd name="T65" fmla="*/ 19 h 36"/>
                  <a:gd name="T66" fmla="*/ 74 w 80"/>
                  <a:gd name="T67" fmla="*/ 19 h 36"/>
                  <a:gd name="T68" fmla="*/ 75 w 80"/>
                  <a:gd name="T69" fmla="*/ 16 h 36"/>
                  <a:gd name="T70" fmla="*/ 75 w 80"/>
                  <a:gd name="T71" fmla="*/ 14 h 36"/>
                  <a:gd name="T72" fmla="*/ 76 w 80"/>
                  <a:gd name="T73" fmla="*/ 11 h 36"/>
                  <a:gd name="T74" fmla="*/ 71 w 80"/>
                  <a:gd name="T75" fmla="*/ 8 h 36"/>
                  <a:gd name="T76" fmla="*/ 65 w 80"/>
                  <a:gd name="T77" fmla="*/ 7 h 36"/>
                  <a:gd name="T78" fmla="*/ 62 w 80"/>
                  <a:gd name="T79" fmla="*/ 8 h 36"/>
                  <a:gd name="T80" fmla="*/ 56 w 80"/>
                  <a:gd name="T81" fmla="*/ 4 h 36"/>
                  <a:gd name="T82" fmla="*/ 52 w 80"/>
                  <a:gd name="T83" fmla="*/ 2 h 36"/>
                  <a:gd name="T84" fmla="*/ 51 w 80"/>
                  <a:gd name="T85" fmla="*/ 1 h 36"/>
                  <a:gd name="T86" fmla="*/ 46 w 80"/>
                  <a:gd name="T87" fmla="*/ 0 h 36"/>
                  <a:gd name="T88" fmla="*/ 42 w 80"/>
                  <a:gd name="T89" fmla="*/ 1 h 36"/>
                  <a:gd name="T90" fmla="*/ 37 w 80"/>
                  <a:gd name="T91"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 h="36">
                    <a:moveTo>
                      <a:pt x="37" y="2"/>
                    </a:moveTo>
                    <a:cubicBezTo>
                      <a:pt x="37" y="3"/>
                      <a:pt x="37" y="4"/>
                      <a:pt x="37" y="5"/>
                    </a:cubicBezTo>
                    <a:cubicBezTo>
                      <a:pt x="37" y="6"/>
                      <a:pt x="38" y="9"/>
                      <a:pt x="38" y="11"/>
                    </a:cubicBezTo>
                    <a:cubicBezTo>
                      <a:pt x="39" y="12"/>
                      <a:pt x="36" y="14"/>
                      <a:pt x="35" y="15"/>
                    </a:cubicBezTo>
                    <a:cubicBezTo>
                      <a:pt x="34" y="16"/>
                      <a:pt x="33" y="16"/>
                      <a:pt x="32" y="16"/>
                    </a:cubicBezTo>
                    <a:cubicBezTo>
                      <a:pt x="31" y="17"/>
                      <a:pt x="28" y="16"/>
                      <a:pt x="27" y="15"/>
                    </a:cubicBezTo>
                    <a:cubicBezTo>
                      <a:pt x="26" y="15"/>
                      <a:pt x="26" y="12"/>
                      <a:pt x="25" y="11"/>
                    </a:cubicBezTo>
                    <a:cubicBezTo>
                      <a:pt x="25" y="10"/>
                      <a:pt x="24" y="10"/>
                      <a:pt x="23" y="9"/>
                    </a:cubicBezTo>
                    <a:cubicBezTo>
                      <a:pt x="22" y="9"/>
                      <a:pt x="19" y="6"/>
                      <a:pt x="18" y="6"/>
                    </a:cubicBezTo>
                    <a:cubicBezTo>
                      <a:pt x="17" y="5"/>
                      <a:pt x="11" y="6"/>
                      <a:pt x="10" y="7"/>
                    </a:cubicBezTo>
                    <a:cubicBezTo>
                      <a:pt x="9" y="7"/>
                      <a:pt x="7" y="10"/>
                      <a:pt x="6" y="11"/>
                    </a:cubicBezTo>
                    <a:cubicBezTo>
                      <a:pt x="5" y="12"/>
                      <a:pt x="6" y="14"/>
                      <a:pt x="6" y="15"/>
                    </a:cubicBezTo>
                    <a:cubicBezTo>
                      <a:pt x="6" y="17"/>
                      <a:pt x="2" y="18"/>
                      <a:pt x="1" y="19"/>
                    </a:cubicBezTo>
                    <a:cubicBezTo>
                      <a:pt x="0" y="20"/>
                      <a:pt x="2" y="22"/>
                      <a:pt x="2" y="24"/>
                    </a:cubicBezTo>
                    <a:cubicBezTo>
                      <a:pt x="2" y="25"/>
                      <a:pt x="2" y="25"/>
                      <a:pt x="1" y="27"/>
                    </a:cubicBezTo>
                    <a:cubicBezTo>
                      <a:pt x="0" y="29"/>
                      <a:pt x="1" y="29"/>
                      <a:pt x="2" y="30"/>
                    </a:cubicBezTo>
                    <a:cubicBezTo>
                      <a:pt x="2" y="30"/>
                      <a:pt x="2" y="30"/>
                      <a:pt x="2" y="30"/>
                    </a:cubicBezTo>
                    <a:cubicBezTo>
                      <a:pt x="2" y="30"/>
                      <a:pt x="3" y="29"/>
                      <a:pt x="3" y="29"/>
                    </a:cubicBezTo>
                    <a:cubicBezTo>
                      <a:pt x="4" y="29"/>
                      <a:pt x="4" y="28"/>
                      <a:pt x="4" y="28"/>
                    </a:cubicBezTo>
                    <a:cubicBezTo>
                      <a:pt x="5" y="28"/>
                      <a:pt x="5" y="27"/>
                      <a:pt x="6" y="27"/>
                    </a:cubicBezTo>
                    <a:cubicBezTo>
                      <a:pt x="7" y="26"/>
                      <a:pt x="9" y="26"/>
                      <a:pt x="10" y="25"/>
                    </a:cubicBezTo>
                    <a:cubicBezTo>
                      <a:pt x="12" y="25"/>
                      <a:pt x="13" y="25"/>
                      <a:pt x="14" y="25"/>
                    </a:cubicBezTo>
                    <a:cubicBezTo>
                      <a:pt x="15" y="25"/>
                      <a:pt x="16" y="25"/>
                      <a:pt x="17" y="25"/>
                    </a:cubicBezTo>
                    <a:cubicBezTo>
                      <a:pt x="18" y="25"/>
                      <a:pt x="19" y="25"/>
                      <a:pt x="20" y="25"/>
                    </a:cubicBezTo>
                    <a:cubicBezTo>
                      <a:pt x="20" y="26"/>
                      <a:pt x="21" y="26"/>
                      <a:pt x="21" y="25"/>
                    </a:cubicBezTo>
                    <a:cubicBezTo>
                      <a:pt x="22" y="25"/>
                      <a:pt x="22" y="25"/>
                      <a:pt x="22" y="25"/>
                    </a:cubicBezTo>
                    <a:cubicBezTo>
                      <a:pt x="23" y="25"/>
                      <a:pt x="23" y="26"/>
                      <a:pt x="23" y="26"/>
                    </a:cubicBezTo>
                    <a:cubicBezTo>
                      <a:pt x="24" y="26"/>
                      <a:pt x="24" y="27"/>
                      <a:pt x="24" y="27"/>
                    </a:cubicBezTo>
                    <a:cubicBezTo>
                      <a:pt x="25" y="26"/>
                      <a:pt x="27" y="26"/>
                      <a:pt x="28" y="26"/>
                    </a:cubicBezTo>
                    <a:cubicBezTo>
                      <a:pt x="29" y="25"/>
                      <a:pt x="30" y="25"/>
                      <a:pt x="31" y="25"/>
                    </a:cubicBezTo>
                    <a:cubicBezTo>
                      <a:pt x="32" y="26"/>
                      <a:pt x="33" y="26"/>
                      <a:pt x="34" y="27"/>
                    </a:cubicBezTo>
                    <a:cubicBezTo>
                      <a:pt x="34" y="27"/>
                      <a:pt x="35" y="27"/>
                      <a:pt x="35" y="27"/>
                    </a:cubicBezTo>
                    <a:cubicBezTo>
                      <a:pt x="36" y="27"/>
                      <a:pt x="36" y="27"/>
                      <a:pt x="37" y="27"/>
                    </a:cubicBezTo>
                    <a:cubicBezTo>
                      <a:pt x="37" y="26"/>
                      <a:pt x="38" y="26"/>
                      <a:pt x="38" y="26"/>
                    </a:cubicBezTo>
                    <a:cubicBezTo>
                      <a:pt x="38" y="26"/>
                      <a:pt x="39" y="27"/>
                      <a:pt x="39" y="27"/>
                    </a:cubicBezTo>
                    <a:cubicBezTo>
                      <a:pt x="39" y="27"/>
                      <a:pt x="39" y="27"/>
                      <a:pt x="39" y="27"/>
                    </a:cubicBezTo>
                    <a:cubicBezTo>
                      <a:pt x="39" y="27"/>
                      <a:pt x="39" y="27"/>
                      <a:pt x="40" y="27"/>
                    </a:cubicBezTo>
                    <a:cubicBezTo>
                      <a:pt x="40" y="27"/>
                      <a:pt x="41" y="26"/>
                      <a:pt x="41" y="26"/>
                    </a:cubicBezTo>
                    <a:cubicBezTo>
                      <a:pt x="42" y="25"/>
                      <a:pt x="43" y="24"/>
                      <a:pt x="44" y="24"/>
                    </a:cubicBezTo>
                    <a:cubicBezTo>
                      <a:pt x="44" y="24"/>
                      <a:pt x="44" y="24"/>
                      <a:pt x="44" y="24"/>
                    </a:cubicBezTo>
                    <a:cubicBezTo>
                      <a:pt x="45" y="24"/>
                      <a:pt x="45" y="25"/>
                      <a:pt x="45" y="26"/>
                    </a:cubicBezTo>
                    <a:cubicBezTo>
                      <a:pt x="45" y="27"/>
                      <a:pt x="46" y="28"/>
                      <a:pt x="47" y="28"/>
                    </a:cubicBezTo>
                    <a:cubicBezTo>
                      <a:pt x="48" y="28"/>
                      <a:pt x="49" y="28"/>
                      <a:pt x="50" y="28"/>
                    </a:cubicBezTo>
                    <a:cubicBezTo>
                      <a:pt x="51" y="28"/>
                      <a:pt x="52" y="28"/>
                      <a:pt x="53" y="29"/>
                    </a:cubicBezTo>
                    <a:cubicBezTo>
                      <a:pt x="53" y="29"/>
                      <a:pt x="55" y="30"/>
                      <a:pt x="57" y="32"/>
                    </a:cubicBezTo>
                    <a:cubicBezTo>
                      <a:pt x="58" y="33"/>
                      <a:pt x="59" y="34"/>
                      <a:pt x="59" y="34"/>
                    </a:cubicBezTo>
                    <a:cubicBezTo>
                      <a:pt x="59" y="34"/>
                      <a:pt x="59" y="34"/>
                      <a:pt x="59" y="34"/>
                    </a:cubicBezTo>
                    <a:cubicBezTo>
                      <a:pt x="60" y="34"/>
                      <a:pt x="60" y="34"/>
                      <a:pt x="60" y="34"/>
                    </a:cubicBezTo>
                    <a:cubicBezTo>
                      <a:pt x="60" y="34"/>
                      <a:pt x="60" y="34"/>
                      <a:pt x="60" y="34"/>
                    </a:cubicBezTo>
                    <a:cubicBezTo>
                      <a:pt x="60" y="35"/>
                      <a:pt x="61" y="36"/>
                      <a:pt x="62" y="36"/>
                    </a:cubicBezTo>
                    <a:cubicBezTo>
                      <a:pt x="63" y="36"/>
                      <a:pt x="63" y="36"/>
                      <a:pt x="64" y="36"/>
                    </a:cubicBezTo>
                    <a:cubicBezTo>
                      <a:pt x="64" y="36"/>
                      <a:pt x="64" y="36"/>
                      <a:pt x="64" y="36"/>
                    </a:cubicBezTo>
                    <a:cubicBezTo>
                      <a:pt x="64" y="36"/>
                      <a:pt x="65" y="36"/>
                      <a:pt x="65" y="35"/>
                    </a:cubicBezTo>
                    <a:cubicBezTo>
                      <a:pt x="66" y="34"/>
                      <a:pt x="68" y="34"/>
                      <a:pt x="70" y="34"/>
                    </a:cubicBezTo>
                    <a:cubicBezTo>
                      <a:pt x="72" y="34"/>
                      <a:pt x="73" y="34"/>
                      <a:pt x="73" y="34"/>
                    </a:cubicBezTo>
                    <a:cubicBezTo>
                      <a:pt x="73" y="34"/>
                      <a:pt x="74" y="34"/>
                      <a:pt x="74" y="33"/>
                    </a:cubicBezTo>
                    <a:cubicBezTo>
                      <a:pt x="74" y="33"/>
                      <a:pt x="74" y="32"/>
                      <a:pt x="74" y="32"/>
                    </a:cubicBezTo>
                    <a:cubicBezTo>
                      <a:pt x="74" y="32"/>
                      <a:pt x="74" y="32"/>
                      <a:pt x="74" y="32"/>
                    </a:cubicBezTo>
                    <a:cubicBezTo>
                      <a:pt x="75" y="31"/>
                      <a:pt x="75" y="31"/>
                      <a:pt x="76" y="30"/>
                    </a:cubicBezTo>
                    <a:cubicBezTo>
                      <a:pt x="76" y="30"/>
                      <a:pt x="77" y="29"/>
                      <a:pt x="77" y="29"/>
                    </a:cubicBezTo>
                    <a:cubicBezTo>
                      <a:pt x="78" y="29"/>
                      <a:pt x="79" y="29"/>
                      <a:pt x="79" y="29"/>
                    </a:cubicBezTo>
                    <a:cubicBezTo>
                      <a:pt x="79" y="28"/>
                      <a:pt x="80" y="28"/>
                      <a:pt x="80" y="28"/>
                    </a:cubicBezTo>
                    <a:cubicBezTo>
                      <a:pt x="80" y="27"/>
                      <a:pt x="80" y="27"/>
                      <a:pt x="80" y="27"/>
                    </a:cubicBezTo>
                    <a:cubicBezTo>
                      <a:pt x="80" y="26"/>
                      <a:pt x="79" y="25"/>
                      <a:pt x="79" y="23"/>
                    </a:cubicBezTo>
                    <a:cubicBezTo>
                      <a:pt x="78" y="22"/>
                      <a:pt x="77" y="20"/>
                      <a:pt x="77" y="19"/>
                    </a:cubicBezTo>
                    <a:cubicBezTo>
                      <a:pt x="77" y="19"/>
                      <a:pt x="76" y="19"/>
                      <a:pt x="76" y="19"/>
                    </a:cubicBezTo>
                    <a:cubicBezTo>
                      <a:pt x="75" y="19"/>
                      <a:pt x="74" y="19"/>
                      <a:pt x="74" y="19"/>
                    </a:cubicBezTo>
                    <a:cubicBezTo>
                      <a:pt x="74" y="19"/>
                      <a:pt x="74" y="19"/>
                      <a:pt x="74" y="19"/>
                    </a:cubicBezTo>
                    <a:cubicBezTo>
                      <a:pt x="73" y="18"/>
                      <a:pt x="74" y="17"/>
                      <a:pt x="75" y="17"/>
                    </a:cubicBezTo>
                    <a:cubicBezTo>
                      <a:pt x="75" y="16"/>
                      <a:pt x="75" y="16"/>
                      <a:pt x="75" y="16"/>
                    </a:cubicBezTo>
                    <a:cubicBezTo>
                      <a:pt x="75" y="16"/>
                      <a:pt x="75" y="16"/>
                      <a:pt x="75" y="16"/>
                    </a:cubicBezTo>
                    <a:cubicBezTo>
                      <a:pt x="75" y="15"/>
                      <a:pt x="75" y="15"/>
                      <a:pt x="75" y="14"/>
                    </a:cubicBezTo>
                    <a:cubicBezTo>
                      <a:pt x="75" y="14"/>
                      <a:pt x="75" y="13"/>
                      <a:pt x="75" y="12"/>
                    </a:cubicBezTo>
                    <a:cubicBezTo>
                      <a:pt x="75" y="12"/>
                      <a:pt x="76" y="11"/>
                      <a:pt x="76" y="11"/>
                    </a:cubicBezTo>
                    <a:cubicBezTo>
                      <a:pt x="76" y="11"/>
                      <a:pt x="74" y="10"/>
                      <a:pt x="73" y="9"/>
                    </a:cubicBezTo>
                    <a:cubicBezTo>
                      <a:pt x="72" y="9"/>
                      <a:pt x="71" y="8"/>
                      <a:pt x="71" y="8"/>
                    </a:cubicBezTo>
                    <a:cubicBezTo>
                      <a:pt x="71" y="8"/>
                      <a:pt x="71" y="8"/>
                      <a:pt x="71" y="8"/>
                    </a:cubicBezTo>
                    <a:cubicBezTo>
                      <a:pt x="70" y="7"/>
                      <a:pt x="66" y="7"/>
                      <a:pt x="65" y="7"/>
                    </a:cubicBezTo>
                    <a:cubicBezTo>
                      <a:pt x="65" y="7"/>
                      <a:pt x="64" y="7"/>
                      <a:pt x="64" y="8"/>
                    </a:cubicBezTo>
                    <a:cubicBezTo>
                      <a:pt x="63" y="8"/>
                      <a:pt x="63" y="8"/>
                      <a:pt x="62" y="8"/>
                    </a:cubicBezTo>
                    <a:cubicBezTo>
                      <a:pt x="62" y="9"/>
                      <a:pt x="61" y="8"/>
                      <a:pt x="60" y="7"/>
                    </a:cubicBezTo>
                    <a:cubicBezTo>
                      <a:pt x="58" y="6"/>
                      <a:pt x="56" y="4"/>
                      <a:pt x="56" y="4"/>
                    </a:cubicBezTo>
                    <a:cubicBezTo>
                      <a:pt x="56" y="3"/>
                      <a:pt x="53" y="2"/>
                      <a:pt x="52" y="2"/>
                    </a:cubicBezTo>
                    <a:cubicBezTo>
                      <a:pt x="52" y="2"/>
                      <a:pt x="52" y="2"/>
                      <a:pt x="52" y="2"/>
                    </a:cubicBezTo>
                    <a:cubicBezTo>
                      <a:pt x="52" y="2"/>
                      <a:pt x="52" y="2"/>
                      <a:pt x="52" y="2"/>
                    </a:cubicBezTo>
                    <a:cubicBezTo>
                      <a:pt x="52" y="1"/>
                      <a:pt x="51" y="1"/>
                      <a:pt x="51" y="1"/>
                    </a:cubicBezTo>
                    <a:cubicBezTo>
                      <a:pt x="50" y="1"/>
                      <a:pt x="49" y="1"/>
                      <a:pt x="49" y="1"/>
                    </a:cubicBezTo>
                    <a:cubicBezTo>
                      <a:pt x="48" y="1"/>
                      <a:pt x="47" y="1"/>
                      <a:pt x="46" y="0"/>
                    </a:cubicBezTo>
                    <a:cubicBezTo>
                      <a:pt x="46" y="0"/>
                      <a:pt x="46" y="0"/>
                      <a:pt x="46" y="0"/>
                    </a:cubicBezTo>
                    <a:cubicBezTo>
                      <a:pt x="45" y="0"/>
                      <a:pt x="44" y="0"/>
                      <a:pt x="42" y="1"/>
                    </a:cubicBezTo>
                    <a:cubicBezTo>
                      <a:pt x="42" y="1"/>
                      <a:pt x="42" y="1"/>
                      <a:pt x="42" y="1"/>
                    </a:cubicBezTo>
                    <a:cubicBezTo>
                      <a:pt x="41" y="2"/>
                      <a:pt x="39" y="2"/>
                      <a:pt x="37"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59" name="Freeform 521">
                <a:extLst>
                  <a:ext uri="{FF2B5EF4-FFF2-40B4-BE49-F238E27FC236}">
                    <a16:creationId xmlns:a16="http://schemas.microsoft.com/office/drawing/2014/main" id="{3B1F335F-1F07-134F-8C98-B3ACD353715D}"/>
                  </a:ext>
                </a:extLst>
              </p:cNvPr>
              <p:cNvSpPr>
                <a:spLocks/>
              </p:cNvSpPr>
              <p:nvPr/>
            </p:nvSpPr>
            <p:spPr bwMode="auto">
              <a:xfrm>
                <a:off x="4805362" y="2463800"/>
                <a:ext cx="142875" cy="87313"/>
              </a:xfrm>
              <a:custGeom>
                <a:avLst/>
                <a:gdLst>
                  <a:gd name="T0" fmla="*/ 0 w 62"/>
                  <a:gd name="T1" fmla="*/ 8 h 38"/>
                  <a:gd name="T2" fmla="*/ 3 w 62"/>
                  <a:gd name="T3" fmla="*/ 18 h 38"/>
                  <a:gd name="T4" fmla="*/ 7 w 62"/>
                  <a:gd name="T5" fmla="*/ 19 h 38"/>
                  <a:gd name="T6" fmla="*/ 12 w 62"/>
                  <a:gd name="T7" fmla="*/ 21 h 38"/>
                  <a:gd name="T8" fmla="*/ 17 w 62"/>
                  <a:gd name="T9" fmla="*/ 20 h 38"/>
                  <a:gd name="T10" fmla="*/ 19 w 62"/>
                  <a:gd name="T11" fmla="*/ 22 h 38"/>
                  <a:gd name="T12" fmla="*/ 20 w 62"/>
                  <a:gd name="T13" fmla="*/ 24 h 38"/>
                  <a:gd name="T14" fmla="*/ 20 w 62"/>
                  <a:gd name="T15" fmla="*/ 27 h 38"/>
                  <a:gd name="T16" fmla="*/ 20 w 62"/>
                  <a:gd name="T17" fmla="*/ 27 h 38"/>
                  <a:gd name="T18" fmla="*/ 22 w 62"/>
                  <a:gd name="T19" fmla="*/ 31 h 38"/>
                  <a:gd name="T20" fmla="*/ 27 w 62"/>
                  <a:gd name="T21" fmla="*/ 34 h 38"/>
                  <a:gd name="T22" fmla="*/ 28 w 62"/>
                  <a:gd name="T23" fmla="*/ 38 h 38"/>
                  <a:gd name="T24" fmla="*/ 32 w 62"/>
                  <a:gd name="T25" fmla="*/ 38 h 38"/>
                  <a:gd name="T26" fmla="*/ 37 w 62"/>
                  <a:gd name="T27" fmla="*/ 38 h 38"/>
                  <a:gd name="T28" fmla="*/ 39 w 62"/>
                  <a:gd name="T29" fmla="*/ 38 h 38"/>
                  <a:gd name="T30" fmla="*/ 41 w 62"/>
                  <a:gd name="T31" fmla="*/ 37 h 38"/>
                  <a:gd name="T32" fmla="*/ 42 w 62"/>
                  <a:gd name="T33" fmla="*/ 35 h 38"/>
                  <a:gd name="T34" fmla="*/ 45 w 62"/>
                  <a:gd name="T35" fmla="*/ 35 h 38"/>
                  <a:gd name="T36" fmla="*/ 46 w 62"/>
                  <a:gd name="T37" fmla="*/ 34 h 38"/>
                  <a:gd name="T38" fmla="*/ 50 w 62"/>
                  <a:gd name="T39" fmla="*/ 34 h 38"/>
                  <a:gd name="T40" fmla="*/ 51 w 62"/>
                  <a:gd name="T41" fmla="*/ 32 h 38"/>
                  <a:gd name="T42" fmla="*/ 51 w 62"/>
                  <a:gd name="T43" fmla="*/ 29 h 38"/>
                  <a:gd name="T44" fmla="*/ 55 w 62"/>
                  <a:gd name="T45" fmla="*/ 23 h 38"/>
                  <a:gd name="T46" fmla="*/ 59 w 62"/>
                  <a:gd name="T47" fmla="*/ 20 h 38"/>
                  <a:gd name="T48" fmla="*/ 61 w 62"/>
                  <a:gd name="T49" fmla="*/ 18 h 38"/>
                  <a:gd name="T50" fmla="*/ 60 w 62"/>
                  <a:gd name="T51" fmla="*/ 14 h 38"/>
                  <a:gd name="T52" fmla="*/ 61 w 62"/>
                  <a:gd name="T53" fmla="*/ 12 h 38"/>
                  <a:gd name="T54" fmla="*/ 58 w 62"/>
                  <a:gd name="T55" fmla="*/ 10 h 38"/>
                  <a:gd name="T56" fmla="*/ 57 w 62"/>
                  <a:gd name="T57" fmla="*/ 10 h 38"/>
                  <a:gd name="T58" fmla="*/ 51 w 62"/>
                  <a:gd name="T59" fmla="*/ 4 h 38"/>
                  <a:gd name="T60" fmla="*/ 46 w 62"/>
                  <a:gd name="T61" fmla="*/ 4 h 38"/>
                  <a:gd name="T62" fmla="*/ 43 w 62"/>
                  <a:gd name="T63" fmla="*/ 0 h 38"/>
                  <a:gd name="T64" fmla="*/ 41 w 62"/>
                  <a:gd name="T65" fmla="*/ 2 h 38"/>
                  <a:gd name="T66" fmla="*/ 37 w 62"/>
                  <a:gd name="T67" fmla="*/ 3 h 38"/>
                  <a:gd name="T68" fmla="*/ 37 w 62"/>
                  <a:gd name="T69" fmla="*/ 2 h 38"/>
                  <a:gd name="T70" fmla="*/ 35 w 62"/>
                  <a:gd name="T71" fmla="*/ 3 h 38"/>
                  <a:gd name="T72" fmla="*/ 30 w 62"/>
                  <a:gd name="T73" fmla="*/ 1 h 38"/>
                  <a:gd name="T74" fmla="*/ 24 w 62"/>
                  <a:gd name="T75" fmla="*/ 3 h 38"/>
                  <a:gd name="T76" fmla="*/ 21 w 62"/>
                  <a:gd name="T77" fmla="*/ 1 h 38"/>
                  <a:gd name="T78" fmla="*/ 18 w 62"/>
                  <a:gd name="T79" fmla="*/ 1 h 38"/>
                  <a:gd name="T80" fmla="*/ 13 w 62"/>
                  <a:gd name="T81" fmla="*/ 1 h 38"/>
                  <a:gd name="T82" fmla="*/ 6 w 62"/>
                  <a:gd name="T83" fmla="*/ 3 h 38"/>
                  <a:gd name="T84" fmla="*/ 3 w 62"/>
                  <a:gd name="T85"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2" h="38">
                    <a:moveTo>
                      <a:pt x="1" y="6"/>
                    </a:moveTo>
                    <a:cubicBezTo>
                      <a:pt x="1" y="6"/>
                      <a:pt x="1" y="7"/>
                      <a:pt x="0" y="8"/>
                    </a:cubicBezTo>
                    <a:cubicBezTo>
                      <a:pt x="0" y="10"/>
                      <a:pt x="1" y="11"/>
                      <a:pt x="2" y="13"/>
                    </a:cubicBezTo>
                    <a:cubicBezTo>
                      <a:pt x="2" y="15"/>
                      <a:pt x="2" y="17"/>
                      <a:pt x="3" y="18"/>
                    </a:cubicBezTo>
                    <a:cubicBezTo>
                      <a:pt x="3" y="18"/>
                      <a:pt x="3" y="18"/>
                      <a:pt x="3" y="18"/>
                    </a:cubicBezTo>
                    <a:cubicBezTo>
                      <a:pt x="4" y="18"/>
                      <a:pt x="6" y="19"/>
                      <a:pt x="7" y="19"/>
                    </a:cubicBezTo>
                    <a:cubicBezTo>
                      <a:pt x="7" y="19"/>
                      <a:pt x="8" y="19"/>
                      <a:pt x="8" y="20"/>
                    </a:cubicBezTo>
                    <a:cubicBezTo>
                      <a:pt x="9" y="20"/>
                      <a:pt x="11" y="21"/>
                      <a:pt x="12" y="21"/>
                    </a:cubicBezTo>
                    <a:cubicBezTo>
                      <a:pt x="12" y="21"/>
                      <a:pt x="14" y="21"/>
                      <a:pt x="15" y="21"/>
                    </a:cubicBezTo>
                    <a:cubicBezTo>
                      <a:pt x="16" y="20"/>
                      <a:pt x="16" y="20"/>
                      <a:pt x="17" y="20"/>
                    </a:cubicBezTo>
                    <a:cubicBezTo>
                      <a:pt x="17" y="20"/>
                      <a:pt x="17" y="20"/>
                      <a:pt x="18" y="21"/>
                    </a:cubicBezTo>
                    <a:cubicBezTo>
                      <a:pt x="18" y="21"/>
                      <a:pt x="19" y="22"/>
                      <a:pt x="19" y="22"/>
                    </a:cubicBezTo>
                    <a:cubicBezTo>
                      <a:pt x="19" y="22"/>
                      <a:pt x="19" y="22"/>
                      <a:pt x="19" y="22"/>
                    </a:cubicBezTo>
                    <a:cubicBezTo>
                      <a:pt x="19" y="22"/>
                      <a:pt x="19" y="23"/>
                      <a:pt x="20" y="24"/>
                    </a:cubicBezTo>
                    <a:cubicBezTo>
                      <a:pt x="20" y="24"/>
                      <a:pt x="21" y="25"/>
                      <a:pt x="21" y="25"/>
                    </a:cubicBezTo>
                    <a:cubicBezTo>
                      <a:pt x="21" y="26"/>
                      <a:pt x="21" y="26"/>
                      <a:pt x="20" y="27"/>
                    </a:cubicBezTo>
                    <a:cubicBezTo>
                      <a:pt x="20" y="27"/>
                      <a:pt x="20" y="27"/>
                      <a:pt x="20" y="27"/>
                    </a:cubicBezTo>
                    <a:cubicBezTo>
                      <a:pt x="20" y="27"/>
                      <a:pt x="20" y="27"/>
                      <a:pt x="20" y="27"/>
                    </a:cubicBezTo>
                    <a:cubicBezTo>
                      <a:pt x="20" y="28"/>
                      <a:pt x="20" y="30"/>
                      <a:pt x="20" y="31"/>
                    </a:cubicBezTo>
                    <a:cubicBezTo>
                      <a:pt x="21" y="31"/>
                      <a:pt x="21" y="31"/>
                      <a:pt x="22" y="31"/>
                    </a:cubicBezTo>
                    <a:cubicBezTo>
                      <a:pt x="22" y="31"/>
                      <a:pt x="23" y="32"/>
                      <a:pt x="24" y="32"/>
                    </a:cubicBezTo>
                    <a:cubicBezTo>
                      <a:pt x="25" y="33"/>
                      <a:pt x="26" y="34"/>
                      <a:pt x="27" y="34"/>
                    </a:cubicBezTo>
                    <a:cubicBezTo>
                      <a:pt x="27" y="35"/>
                      <a:pt x="27" y="36"/>
                      <a:pt x="28" y="38"/>
                    </a:cubicBezTo>
                    <a:cubicBezTo>
                      <a:pt x="28" y="38"/>
                      <a:pt x="28" y="38"/>
                      <a:pt x="28" y="38"/>
                    </a:cubicBezTo>
                    <a:cubicBezTo>
                      <a:pt x="29" y="38"/>
                      <a:pt x="29" y="38"/>
                      <a:pt x="30" y="38"/>
                    </a:cubicBezTo>
                    <a:cubicBezTo>
                      <a:pt x="31" y="38"/>
                      <a:pt x="31" y="38"/>
                      <a:pt x="32" y="38"/>
                    </a:cubicBezTo>
                    <a:cubicBezTo>
                      <a:pt x="34" y="38"/>
                      <a:pt x="35" y="38"/>
                      <a:pt x="36" y="38"/>
                    </a:cubicBezTo>
                    <a:cubicBezTo>
                      <a:pt x="37" y="38"/>
                      <a:pt x="37" y="38"/>
                      <a:pt x="37" y="38"/>
                    </a:cubicBezTo>
                    <a:cubicBezTo>
                      <a:pt x="37" y="38"/>
                      <a:pt x="37" y="38"/>
                      <a:pt x="37" y="38"/>
                    </a:cubicBezTo>
                    <a:cubicBezTo>
                      <a:pt x="38" y="38"/>
                      <a:pt x="38" y="38"/>
                      <a:pt x="39" y="38"/>
                    </a:cubicBezTo>
                    <a:cubicBezTo>
                      <a:pt x="40" y="38"/>
                      <a:pt x="41" y="37"/>
                      <a:pt x="41" y="37"/>
                    </a:cubicBezTo>
                    <a:cubicBezTo>
                      <a:pt x="41" y="37"/>
                      <a:pt x="41" y="37"/>
                      <a:pt x="41" y="37"/>
                    </a:cubicBezTo>
                    <a:cubicBezTo>
                      <a:pt x="41" y="37"/>
                      <a:pt x="41" y="36"/>
                      <a:pt x="41" y="36"/>
                    </a:cubicBezTo>
                    <a:cubicBezTo>
                      <a:pt x="41" y="35"/>
                      <a:pt x="41" y="35"/>
                      <a:pt x="42" y="35"/>
                    </a:cubicBezTo>
                    <a:cubicBezTo>
                      <a:pt x="43" y="34"/>
                      <a:pt x="44" y="34"/>
                      <a:pt x="45" y="35"/>
                    </a:cubicBezTo>
                    <a:cubicBezTo>
                      <a:pt x="45" y="35"/>
                      <a:pt x="45" y="35"/>
                      <a:pt x="45" y="35"/>
                    </a:cubicBezTo>
                    <a:cubicBezTo>
                      <a:pt x="45" y="35"/>
                      <a:pt x="46" y="35"/>
                      <a:pt x="46" y="35"/>
                    </a:cubicBezTo>
                    <a:cubicBezTo>
                      <a:pt x="46" y="35"/>
                      <a:pt x="46" y="34"/>
                      <a:pt x="46" y="34"/>
                    </a:cubicBezTo>
                    <a:cubicBezTo>
                      <a:pt x="46" y="34"/>
                      <a:pt x="47" y="34"/>
                      <a:pt x="48" y="33"/>
                    </a:cubicBezTo>
                    <a:cubicBezTo>
                      <a:pt x="49" y="33"/>
                      <a:pt x="50" y="34"/>
                      <a:pt x="50" y="34"/>
                    </a:cubicBezTo>
                    <a:cubicBezTo>
                      <a:pt x="51" y="34"/>
                      <a:pt x="52" y="35"/>
                      <a:pt x="52" y="35"/>
                    </a:cubicBezTo>
                    <a:cubicBezTo>
                      <a:pt x="52" y="35"/>
                      <a:pt x="52" y="33"/>
                      <a:pt x="51" y="32"/>
                    </a:cubicBezTo>
                    <a:cubicBezTo>
                      <a:pt x="51" y="31"/>
                      <a:pt x="51" y="30"/>
                      <a:pt x="51" y="30"/>
                    </a:cubicBezTo>
                    <a:cubicBezTo>
                      <a:pt x="51" y="29"/>
                      <a:pt x="51" y="29"/>
                      <a:pt x="51" y="29"/>
                    </a:cubicBezTo>
                    <a:cubicBezTo>
                      <a:pt x="51" y="28"/>
                      <a:pt x="52" y="26"/>
                      <a:pt x="53" y="25"/>
                    </a:cubicBezTo>
                    <a:cubicBezTo>
                      <a:pt x="53" y="25"/>
                      <a:pt x="54" y="24"/>
                      <a:pt x="55" y="23"/>
                    </a:cubicBezTo>
                    <a:cubicBezTo>
                      <a:pt x="57" y="22"/>
                      <a:pt x="58" y="21"/>
                      <a:pt x="59" y="21"/>
                    </a:cubicBezTo>
                    <a:cubicBezTo>
                      <a:pt x="59" y="21"/>
                      <a:pt x="59" y="20"/>
                      <a:pt x="59" y="20"/>
                    </a:cubicBezTo>
                    <a:cubicBezTo>
                      <a:pt x="60" y="20"/>
                      <a:pt x="62" y="19"/>
                      <a:pt x="62" y="19"/>
                    </a:cubicBezTo>
                    <a:cubicBezTo>
                      <a:pt x="62" y="19"/>
                      <a:pt x="62" y="18"/>
                      <a:pt x="61" y="18"/>
                    </a:cubicBezTo>
                    <a:cubicBezTo>
                      <a:pt x="61" y="18"/>
                      <a:pt x="60" y="18"/>
                      <a:pt x="60" y="17"/>
                    </a:cubicBezTo>
                    <a:cubicBezTo>
                      <a:pt x="59" y="16"/>
                      <a:pt x="60" y="15"/>
                      <a:pt x="60" y="14"/>
                    </a:cubicBezTo>
                    <a:cubicBezTo>
                      <a:pt x="60" y="14"/>
                      <a:pt x="61" y="14"/>
                      <a:pt x="61" y="14"/>
                    </a:cubicBezTo>
                    <a:cubicBezTo>
                      <a:pt x="61" y="13"/>
                      <a:pt x="61" y="13"/>
                      <a:pt x="61" y="12"/>
                    </a:cubicBezTo>
                    <a:cubicBezTo>
                      <a:pt x="59" y="12"/>
                      <a:pt x="59" y="11"/>
                      <a:pt x="58" y="10"/>
                    </a:cubicBezTo>
                    <a:cubicBezTo>
                      <a:pt x="58" y="10"/>
                      <a:pt x="58" y="10"/>
                      <a:pt x="58" y="10"/>
                    </a:cubicBezTo>
                    <a:cubicBezTo>
                      <a:pt x="57" y="10"/>
                      <a:pt x="57" y="10"/>
                      <a:pt x="57" y="10"/>
                    </a:cubicBezTo>
                    <a:cubicBezTo>
                      <a:pt x="57" y="10"/>
                      <a:pt x="57" y="10"/>
                      <a:pt x="57" y="10"/>
                    </a:cubicBezTo>
                    <a:cubicBezTo>
                      <a:pt x="57" y="9"/>
                      <a:pt x="56" y="9"/>
                      <a:pt x="55" y="8"/>
                    </a:cubicBezTo>
                    <a:cubicBezTo>
                      <a:pt x="53" y="6"/>
                      <a:pt x="51" y="5"/>
                      <a:pt x="51" y="4"/>
                    </a:cubicBezTo>
                    <a:cubicBezTo>
                      <a:pt x="51" y="4"/>
                      <a:pt x="50" y="4"/>
                      <a:pt x="49" y="4"/>
                    </a:cubicBezTo>
                    <a:cubicBezTo>
                      <a:pt x="48" y="4"/>
                      <a:pt x="47" y="4"/>
                      <a:pt x="46" y="4"/>
                    </a:cubicBezTo>
                    <a:cubicBezTo>
                      <a:pt x="44" y="4"/>
                      <a:pt x="43" y="2"/>
                      <a:pt x="43" y="1"/>
                    </a:cubicBezTo>
                    <a:cubicBezTo>
                      <a:pt x="43" y="1"/>
                      <a:pt x="43" y="0"/>
                      <a:pt x="43" y="0"/>
                    </a:cubicBezTo>
                    <a:cubicBezTo>
                      <a:pt x="43" y="0"/>
                      <a:pt x="43" y="0"/>
                      <a:pt x="43" y="0"/>
                    </a:cubicBezTo>
                    <a:cubicBezTo>
                      <a:pt x="43" y="0"/>
                      <a:pt x="42" y="1"/>
                      <a:pt x="41" y="2"/>
                    </a:cubicBezTo>
                    <a:cubicBezTo>
                      <a:pt x="40" y="2"/>
                      <a:pt x="40" y="3"/>
                      <a:pt x="39" y="3"/>
                    </a:cubicBezTo>
                    <a:cubicBezTo>
                      <a:pt x="38" y="4"/>
                      <a:pt x="37" y="3"/>
                      <a:pt x="37" y="3"/>
                    </a:cubicBezTo>
                    <a:cubicBezTo>
                      <a:pt x="37" y="3"/>
                      <a:pt x="37" y="3"/>
                      <a:pt x="37" y="3"/>
                    </a:cubicBezTo>
                    <a:cubicBezTo>
                      <a:pt x="37" y="2"/>
                      <a:pt x="37" y="2"/>
                      <a:pt x="37" y="2"/>
                    </a:cubicBezTo>
                    <a:cubicBezTo>
                      <a:pt x="37" y="2"/>
                      <a:pt x="37" y="2"/>
                      <a:pt x="36" y="3"/>
                    </a:cubicBezTo>
                    <a:cubicBezTo>
                      <a:pt x="36" y="3"/>
                      <a:pt x="35" y="3"/>
                      <a:pt x="35" y="3"/>
                    </a:cubicBezTo>
                    <a:cubicBezTo>
                      <a:pt x="34" y="3"/>
                      <a:pt x="33" y="3"/>
                      <a:pt x="32" y="2"/>
                    </a:cubicBezTo>
                    <a:cubicBezTo>
                      <a:pt x="32" y="2"/>
                      <a:pt x="31" y="2"/>
                      <a:pt x="30" y="1"/>
                    </a:cubicBezTo>
                    <a:cubicBezTo>
                      <a:pt x="29" y="1"/>
                      <a:pt x="28" y="1"/>
                      <a:pt x="27" y="2"/>
                    </a:cubicBezTo>
                    <a:cubicBezTo>
                      <a:pt x="26" y="2"/>
                      <a:pt x="24" y="2"/>
                      <a:pt x="24" y="3"/>
                    </a:cubicBezTo>
                    <a:cubicBezTo>
                      <a:pt x="23" y="3"/>
                      <a:pt x="22" y="2"/>
                      <a:pt x="22" y="2"/>
                    </a:cubicBezTo>
                    <a:cubicBezTo>
                      <a:pt x="22" y="2"/>
                      <a:pt x="21" y="1"/>
                      <a:pt x="21" y="1"/>
                    </a:cubicBezTo>
                    <a:cubicBezTo>
                      <a:pt x="21" y="1"/>
                      <a:pt x="21" y="1"/>
                      <a:pt x="20" y="2"/>
                    </a:cubicBezTo>
                    <a:cubicBezTo>
                      <a:pt x="20" y="2"/>
                      <a:pt x="19" y="2"/>
                      <a:pt x="18" y="1"/>
                    </a:cubicBezTo>
                    <a:cubicBezTo>
                      <a:pt x="17" y="1"/>
                      <a:pt x="17" y="1"/>
                      <a:pt x="16" y="1"/>
                    </a:cubicBezTo>
                    <a:cubicBezTo>
                      <a:pt x="15" y="1"/>
                      <a:pt x="14" y="1"/>
                      <a:pt x="13" y="1"/>
                    </a:cubicBezTo>
                    <a:cubicBezTo>
                      <a:pt x="12" y="1"/>
                      <a:pt x="11" y="1"/>
                      <a:pt x="10" y="1"/>
                    </a:cubicBezTo>
                    <a:cubicBezTo>
                      <a:pt x="8" y="2"/>
                      <a:pt x="7" y="2"/>
                      <a:pt x="6" y="3"/>
                    </a:cubicBezTo>
                    <a:cubicBezTo>
                      <a:pt x="5" y="3"/>
                      <a:pt x="4" y="3"/>
                      <a:pt x="4" y="4"/>
                    </a:cubicBezTo>
                    <a:cubicBezTo>
                      <a:pt x="4" y="4"/>
                      <a:pt x="3" y="4"/>
                      <a:pt x="3" y="5"/>
                    </a:cubicBezTo>
                    <a:cubicBezTo>
                      <a:pt x="2" y="5"/>
                      <a:pt x="1" y="6"/>
                      <a:pt x="1" y="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60" name="Freeform 522">
                <a:extLst>
                  <a:ext uri="{FF2B5EF4-FFF2-40B4-BE49-F238E27FC236}">
                    <a16:creationId xmlns:a16="http://schemas.microsoft.com/office/drawing/2014/main" id="{FF24B50E-173A-104D-BBE9-8275A56A368A}"/>
                  </a:ext>
                </a:extLst>
              </p:cNvPr>
              <p:cNvSpPr>
                <a:spLocks/>
              </p:cNvSpPr>
              <p:nvPr/>
            </p:nvSpPr>
            <p:spPr bwMode="auto">
              <a:xfrm>
                <a:off x="4775200" y="2505075"/>
                <a:ext cx="76200" cy="34925"/>
              </a:xfrm>
              <a:custGeom>
                <a:avLst/>
                <a:gdLst>
                  <a:gd name="T0" fmla="*/ 16 w 33"/>
                  <a:gd name="T1" fmla="*/ 1 h 15"/>
                  <a:gd name="T2" fmla="*/ 16 w 33"/>
                  <a:gd name="T3" fmla="*/ 2 h 15"/>
                  <a:gd name="T4" fmla="*/ 15 w 33"/>
                  <a:gd name="T5" fmla="*/ 4 h 15"/>
                  <a:gd name="T6" fmla="*/ 11 w 33"/>
                  <a:gd name="T7" fmla="*/ 6 h 15"/>
                  <a:gd name="T8" fmla="*/ 9 w 33"/>
                  <a:gd name="T9" fmla="*/ 5 h 15"/>
                  <a:gd name="T10" fmla="*/ 11 w 33"/>
                  <a:gd name="T11" fmla="*/ 1 h 15"/>
                  <a:gd name="T12" fmla="*/ 7 w 33"/>
                  <a:gd name="T13" fmla="*/ 3 h 15"/>
                  <a:gd name="T14" fmla="*/ 4 w 33"/>
                  <a:gd name="T15" fmla="*/ 5 h 15"/>
                  <a:gd name="T16" fmla="*/ 1 w 33"/>
                  <a:gd name="T17" fmla="*/ 6 h 15"/>
                  <a:gd name="T18" fmla="*/ 3 w 33"/>
                  <a:gd name="T19" fmla="*/ 9 h 15"/>
                  <a:gd name="T20" fmla="*/ 6 w 33"/>
                  <a:gd name="T21" fmla="*/ 9 h 15"/>
                  <a:gd name="T22" fmla="*/ 5 w 33"/>
                  <a:gd name="T23" fmla="*/ 11 h 15"/>
                  <a:gd name="T24" fmla="*/ 1 w 33"/>
                  <a:gd name="T25" fmla="*/ 12 h 15"/>
                  <a:gd name="T26" fmla="*/ 2 w 33"/>
                  <a:gd name="T27" fmla="*/ 13 h 15"/>
                  <a:gd name="T28" fmla="*/ 4 w 33"/>
                  <a:gd name="T29" fmla="*/ 13 h 15"/>
                  <a:gd name="T30" fmla="*/ 10 w 33"/>
                  <a:gd name="T31" fmla="*/ 14 h 15"/>
                  <a:gd name="T32" fmla="*/ 25 w 33"/>
                  <a:gd name="T33" fmla="*/ 14 h 15"/>
                  <a:gd name="T34" fmla="*/ 27 w 33"/>
                  <a:gd name="T35" fmla="*/ 14 h 15"/>
                  <a:gd name="T36" fmla="*/ 32 w 33"/>
                  <a:gd name="T37" fmla="*/ 13 h 15"/>
                  <a:gd name="T38" fmla="*/ 32 w 33"/>
                  <a:gd name="T39" fmla="*/ 9 h 15"/>
                  <a:gd name="T40" fmla="*/ 33 w 33"/>
                  <a:gd name="T41" fmla="*/ 8 h 15"/>
                  <a:gd name="T42" fmla="*/ 33 w 33"/>
                  <a:gd name="T43" fmla="*/ 8 h 15"/>
                  <a:gd name="T44" fmla="*/ 33 w 33"/>
                  <a:gd name="T45" fmla="*/ 8 h 15"/>
                  <a:gd name="T46" fmla="*/ 32 w 33"/>
                  <a:gd name="T47" fmla="*/ 6 h 15"/>
                  <a:gd name="T48" fmla="*/ 31 w 33"/>
                  <a:gd name="T49" fmla="*/ 4 h 15"/>
                  <a:gd name="T50" fmla="*/ 31 w 33"/>
                  <a:gd name="T51" fmla="*/ 4 h 15"/>
                  <a:gd name="T52" fmla="*/ 30 w 33"/>
                  <a:gd name="T53" fmla="*/ 4 h 15"/>
                  <a:gd name="T54" fmla="*/ 30 w 33"/>
                  <a:gd name="T55" fmla="*/ 3 h 15"/>
                  <a:gd name="T56" fmla="*/ 28 w 33"/>
                  <a:gd name="T57" fmla="*/ 4 h 15"/>
                  <a:gd name="T58" fmla="*/ 25 w 33"/>
                  <a:gd name="T59" fmla="*/ 4 h 15"/>
                  <a:gd name="T60" fmla="*/ 21 w 33"/>
                  <a:gd name="T61" fmla="*/ 3 h 15"/>
                  <a:gd name="T62" fmla="*/ 19 w 33"/>
                  <a:gd name="T63" fmla="*/ 2 h 15"/>
                  <a:gd name="T64" fmla="*/ 16 w 33"/>
                  <a:gd name="T65" fmla="*/ 1 h 15"/>
                  <a:gd name="T66" fmla="*/ 16 w 33"/>
                  <a:gd name="T67"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15">
                    <a:moveTo>
                      <a:pt x="16" y="1"/>
                    </a:moveTo>
                    <a:cubicBezTo>
                      <a:pt x="16" y="1"/>
                      <a:pt x="16" y="2"/>
                      <a:pt x="16" y="2"/>
                    </a:cubicBezTo>
                    <a:cubicBezTo>
                      <a:pt x="16" y="3"/>
                      <a:pt x="15" y="3"/>
                      <a:pt x="15" y="4"/>
                    </a:cubicBezTo>
                    <a:cubicBezTo>
                      <a:pt x="14" y="5"/>
                      <a:pt x="13" y="5"/>
                      <a:pt x="11" y="6"/>
                    </a:cubicBezTo>
                    <a:cubicBezTo>
                      <a:pt x="10" y="6"/>
                      <a:pt x="9" y="5"/>
                      <a:pt x="9" y="5"/>
                    </a:cubicBezTo>
                    <a:cubicBezTo>
                      <a:pt x="8" y="4"/>
                      <a:pt x="11" y="1"/>
                      <a:pt x="11" y="1"/>
                    </a:cubicBezTo>
                    <a:cubicBezTo>
                      <a:pt x="10" y="0"/>
                      <a:pt x="9" y="2"/>
                      <a:pt x="7" y="3"/>
                    </a:cubicBezTo>
                    <a:cubicBezTo>
                      <a:pt x="5" y="5"/>
                      <a:pt x="6" y="5"/>
                      <a:pt x="4" y="5"/>
                    </a:cubicBezTo>
                    <a:cubicBezTo>
                      <a:pt x="2" y="5"/>
                      <a:pt x="2" y="5"/>
                      <a:pt x="1" y="6"/>
                    </a:cubicBezTo>
                    <a:cubicBezTo>
                      <a:pt x="0" y="7"/>
                      <a:pt x="2" y="8"/>
                      <a:pt x="3" y="9"/>
                    </a:cubicBezTo>
                    <a:cubicBezTo>
                      <a:pt x="4" y="9"/>
                      <a:pt x="5" y="9"/>
                      <a:pt x="6" y="9"/>
                    </a:cubicBezTo>
                    <a:cubicBezTo>
                      <a:pt x="7" y="9"/>
                      <a:pt x="6" y="10"/>
                      <a:pt x="5" y="11"/>
                    </a:cubicBezTo>
                    <a:cubicBezTo>
                      <a:pt x="4" y="11"/>
                      <a:pt x="2" y="12"/>
                      <a:pt x="1" y="12"/>
                    </a:cubicBezTo>
                    <a:cubicBezTo>
                      <a:pt x="2" y="13"/>
                      <a:pt x="2" y="13"/>
                      <a:pt x="2" y="13"/>
                    </a:cubicBezTo>
                    <a:cubicBezTo>
                      <a:pt x="3" y="13"/>
                      <a:pt x="3" y="13"/>
                      <a:pt x="4" y="13"/>
                    </a:cubicBezTo>
                    <a:cubicBezTo>
                      <a:pt x="5" y="13"/>
                      <a:pt x="7" y="13"/>
                      <a:pt x="10" y="14"/>
                    </a:cubicBezTo>
                    <a:cubicBezTo>
                      <a:pt x="14" y="15"/>
                      <a:pt x="21" y="14"/>
                      <a:pt x="25" y="14"/>
                    </a:cubicBezTo>
                    <a:cubicBezTo>
                      <a:pt x="26" y="14"/>
                      <a:pt x="26" y="14"/>
                      <a:pt x="27" y="14"/>
                    </a:cubicBezTo>
                    <a:cubicBezTo>
                      <a:pt x="29" y="14"/>
                      <a:pt x="31" y="14"/>
                      <a:pt x="32" y="13"/>
                    </a:cubicBezTo>
                    <a:cubicBezTo>
                      <a:pt x="32" y="12"/>
                      <a:pt x="32" y="10"/>
                      <a:pt x="32" y="9"/>
                    </a:cubicBezTo>
                    <a:cubicBezTo>
                      <a:pt x="32" y="9"/>
                      <a:pt x="32" y="8"/>
                      <a:pt x="33" y="8"/>
                    </a:cubicBezTo>
                    <a:cubicBezTo>
                      <a:pt x="33" y="8"/>
                      <a:pt x="33" y="8"/>
                      <a:pt x="33" y="8"/>
                    </a:cubicBezTo>
                    <a:cubicBezTo>
                      <a:pt x="33" y="8"/>
                      <a:pt x="33" y="8"/>
                      <a:pt x="33" y="8"/>
                    </a:cubicBezTo>
                    <a:cubicBezTo>
                      <a:pt x="33" y="8"/>
                      <a:pt x="32" y="7"/>
                      <a:pt x="32" y="6"/>
                    </a:cubicBezTo>
                    <a:cubicBezTo>
                      <a:pt x="31" y="5"/>
                      <a:pt x="31" y="5"/>
                      <a:pt x="31" y="4"/>
                    </a:cubicBezTo>
                    <a:cubicBezTo>
                      <a:pt x="31" y="4"/>
                      <a:pt x="31" y="4"/>
                      <a:pt x="31" y="4"/>
                    </a:cubicBezTo>
                    <a:cubicBezTo>
                      <a:pt x="31" y="4"/>
                      <a:pt x="31" y="4"/>
                      <a:pt x="30" y="4"/>
                    </a:cubicBezTo>
                    <a:cubicBezTo>
                      <a:pt x="30" y="3"/>
                      <a:pt x="30" y="3"/>
                      <a:pt x="30" y="3"/>
                    </a:cubicBezTo>
                    <a:cubicBezTo>
                      <a:pt x="29" y="3"/>
                      <a:pt x="29" y="3"/>
                      <a:pt x="28" y="4"/>
                    </a:cubicBezTo>
                    <a:cubicBezTo>
                      <a:pt x="27" y="4"/>
                      <a:pt x="25" y="4"/>
                      <a:pt x="25" y="4"/>
                    </a:cubicBezTo>
                    <a:cubicBezTo>
                      <a:pt x="24" y="4"/>
                      <a:pt x="22" y="3"/>
                      <a:pt x="21" y="3"/>
                    </a:cubicBezTo>
                    <a:cubicBezTo>
                      <a:pt x="20" y="2"/>
                      <a:pt x="20" y="2"/>
                      <a:pt x="19" y="2"/>
                    </a:cubicBezTo>
                    <a:cubicBezTo>
                      <a:pt x="19" y="2"/>
                      <a:pt x="17" y="1"/>
                      <a:pt x="16" y="1"/>
                    </a:cubicBezTo>
                    <a:cubicBezTo>
                      <a:pt x="16" y="1"/>
                      <a:pt x="16" y="1"/>
                      <a:pt x="16"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61" name="Freeform 523">
                <a:extLst>
                  <a:ext uri="{FF2B5EF4-FFF2-40B4-BE49-F238E27FC236}">
                    <a16:creationId xmlns:a16="http://schemas.microsoft.com/office/drawing/2014/main" id="{860EFAC9-0910-D84A-87AA-11336B5FE146}"/>
                  </a:ext>
                </a:extLst>
              </p:cNvPr>
              <p:cNvSpPr>
                <a:spLocks/>
              </p:cNvSpPr>
              <p:nvPr/>
            </p:nvSpPr>
            <p:spPr bwMode="auto">
              <a:xfrm>
                <a:off x="4625975" y="2520950"/>
                <a:ext cx="258763" cy="198438"/>
              </a:xfrm>
              <a:custGeom>
                <a:avLst/>
                <a:gdLst>
                  <a:gd name="T0" fmla="*/ 60 w 112"/>
                  <a:gd name="T1" fmla="*/ 9 h 86"/>
                  <a:gd name="T2" fmla="*/ 60 w 112"/>
                  <a:gd name="T3" fmla="*/ 6 h 86"/>
                  <a:gd name="T4" fmla="*/ 50 w 112"/>
                  <a:gd name="T5" fmla="*/ 2 h 86"/>
                  <a:gd name="T6" fmla="*/ 40 w 112"/>
                  <a:gd name="T7" fmla="*/ 0 h 86"/>
                  <a:gd name="T8" fmla="*/ 26 w 112"/>
                  <a:gd name="T9" fmla="*/ 8 h 86"/>
                  <a:gd name="T10" fmla="*/ 2 w 112"/>
                  <a:gd name="T11" fmla="*/ 13 h 86"/>
                  <a:gd name="T12" fmla="*/ 7 w 112"/>
                  <a:gd name="T13" fmla="*/ 18 h 86"/>
                  <a:gd name="T14" fmla="*/ 6 w 112"/>
                  <a:gd name="T15" fmla="*/ 25 h 86"/>
                  <a:gd name="T16" fmla="*/ 5 w 112"/>
                  <a:gd name="T17" fmla="*/ 28 h 86"/>
                  <a:gd name="T18" fmla="*/ 8 w 112"/>
                  <a:gd name="T19" fmla="*/ 33 h 86"/>
                  <a:gd name="T20" fmla="*/ 8 w 112"/>
                  <a:gd name="T21" fmla="*/ 37 h 86"/>
                  <a:gd name="T22" fmla="*/ 9 w 112"/>
                  <a:gd name="T23" fmla="*/ 42 h 86"/>
                  <a:gd name="T24" fmla="*/ 9 w 112"/>
                  <a:gd name="T25" fmla="*/ 42 h 86"/>
                  <a:gd name="T26" fmla="*/ 8 w 112"/>
                  <a:gd name="T27" fmla="*/ 46 h 86"/>
                  <a:gd name="T28" fmla="*/ 9 w 112"/>
                  <a:gd name="T29" fmla="*/ 46 h 86"/>
                  <a:gd name="T30" fmla="*/ 11 w 112"/>
                  <a:gd name="T31" fmla="*/ 50 h 86"/>
                  <a:gd name="T32" fmla="*/ 12 w 112"/>
                  <a:gd name="T33" fmla="*/ 55 h 86"/>
                  <a:gd name="T34" fmla="*/ 14 w 112"/>
                  <a:gd name="T35" fmla="*/ 57 h 86"/>
                  <a:gd name="T36" fmla="*/ 17 w 112"/>
                  <a:gd name="T37" fmla="*/ 60 h 86"/>
                  <a:gd name="T38" fmla="*/ 28 w 112"/>
                  <a:gd name="T39" fmla="*/ 63 h 86"/>
                  <a:gd name="T40" fmla="*/ 27 w 112"/>
                  <a:gd name="T41" fmla="*/ 65 h 86"/>
                  <a:gd name="T42" fmla="*/ 29 w 112"/>
                  <a:gd name="T43" fmla="*/ 69 h 86"/>
                  <a:gd name="T44" fmla="*/ 29 w 112"/>
                  <a:gd name="T45" fmla="*/ 69 h 86"/>
                  <a:gd name="T46" fmla="*/ 33 w 112"/>
                  <a:gd name="T47" fmla="*/ 68 h 86"/>
                  <a:gd name="T48" fmla="*/ 32 w 112"/>
                  <a:gd name="T49" fmla="*/ 66 h 86"/>
                  <a:gd name="T50" fmla="*/ 42 w 112"/>
                  <a:gd name="T51" fmla="*/ 67 h 86"/>
                  <a:gd name="T52" fmla="*/ 41 w 112"/>
                  <a:gd name="T53" fmla="*/ 70 h 86"/>
                  <a:gd name="T54" fmla="*/ 44 w 112"/>
                  <a:gd name="T55" fmla="*/ 72 h 86"/>
                  <a:gd name="T56" fmla="*/ 48 w 112"/>
                  <a:gd name="T57" fmla="*/ 72 h 86"/>
                  <a:gd name="T58" fmla="*/ 55 w 112"/>
                  <a:gd name="T59" fmla="*/ 78 h 86"/>
                  <a:gd name="T60" fmla="*/ 59 w 112"/>
                  <a:gd name="T61" fmla="*/ 79 h 86"/>
                  <a:gd name="T62" fmla="*/ 63 w 112"/>
                  <a:gd name="T63" fmla="*/ 79 h 86"/>
                  <a:gd name="T64" fmla="*/ 65 w 112"/>
                  <a:gd name="T65" fmla="*/ 80 h 86"/>
                  <a:gd name="T66" fmla="*/ 65 w 112"/>
                  <a:gd name="T67" fmla="*/ 82 h 86"/>
                  <a:gd name="T68" fmla="*/ 72 w 112"/>
                  <a:gd name="T69" fmla="*/ 79 h 86"/>
                  <a:gd name="T70" fmla="*/ 80 w 112"/>
                  <a:gd name="T71" fmla="*/ 80 h 86"/>
                  <a:gd name="T72" fmla="*/ 87 w 112"/>
                  <a:gd name="T73" fmla="*/ 80 h 86"/>
                  <a:gd name="T74" fmla="*/ 92 w 112"/>
                  <a:gd name="T75" fmla="*/ 83 h 86"/>
                  <a:gd name="T76" fmla="*/ 98 w 112"/>
                  <a:gd name="T77" fmla="*/ 85 h 86"/>
                  <a:gd name="T78" fmla="*/ 96 w 112"/>
                  <a:gd name="T79" fmla="*/ 81 h 86"/>
                  <a:gd name="T80" fmla="*/ 102 w 112"/>
                  <a:gd name="T81" fmla="*/ 71 h 86"/>
                  <a:gd name="T82" fmla="*/ 111 w 112"/>
                  <a:gd name="T83" fmla="*/ 66 h 86"/>
                  <a:gd name="T84" fmla="*/ 111 w 112"/>
                  <a:gd name="T85" fmla="*/ 62 h 86"/>
                  <a:gd name="T86" fmla="*/ 111 w 112"/>
                  <a:gd name="T87" fmla="*/ 59 h 86"/>
                  <a:gd name="T88" fmla="*/ 109 w 112"/>
                  <a:gd name="T89" fmla="*/ 56 h 86"/>
                  <a:gd name="T90" fmla="*/ 105 w 112"/>
                  <a:gd name="T91" fmla="*/ 48 h 86"/>
                  <a:gd name="T92" fmla="*/ 104 w 112"/>
                  <a:gd name="T93" fmla="*/ 41 h 86"/>
                  <a:gd name="T94" fmla="*/ 101 w 112"/>
                  <a:gd name="T95" fmla="*/ 38 h 86"/>
                  <a:gd name="T96" fmla="*/ 109 w 112"/>
                  <a:gd name="T97" fmla="*/ 27 h 86"/>
                  <a:gd name="T98" fmla="*/ 106 w 112"/>
                  <a:gd name="T99" fmla="*/ 17 h 86"/>
                  <a:gd name="T100" fmla="*/ 104 w 112"/>
                  <a:gd name="T101" fmla="*/ 10 h 86"/>
                  <a:gd name="T102" fmla="*/ 98 w 112"/>
                  <a:gd name="T103" fmla="*/ 7 h 86"/>
                  <a:gd name="T104" fmla="*/ 74 w 112"/>
                  <a:gd name="T105" fmla="*/ 8 h 86"/>
                  <a:gd name="T106" fmla="*/ 65 w 112"/>
                  <a:gd name="T107" fmla="*/ 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2" h="86">
                    <a:moveTo>
                      <a:pt x="65" y="6"/>
                    </a:moveTo>
                    <a:cubicBezTo>
                      <a:pt x="64" y="7"/>
                      <a:pt x="63" y="8"/>
                      <a:pt x="63" y="9"/>
                    </a:cubicBezTo>
                    <a:cubicBezTo>
                      <a:pt x="62" y="10"/>
                      <a:pt x="61" y="10"/>
                      <a:pt x="60" y="9"/>
                    </a:cubicBezTo>
                    <a:cubicBezTo>
                      <a:pt x="59" y="9"/>
                      <a:pt x="60" y="8"/>
                      <a:pt x="60" y="8"/>
                    </a:cubicBezTo>
                    <a:cubicBezTo>
                      <a:pt x="61" y="7"/>
                      <a:pt x="64" y="5"/>
                      <a:pt x="63" y="5"/>
                    </a:cubicBezTo>
                    <a:cubicBezTo>
                      <a:pt x="63" y="4"/>
                      <a:pt x="61" y="6"/>
                      <a:pt x="60" y="6"/>
                    </a:cubicBezTo>
                    <a:cubicBezTo>
                      <a:pt x="60" y="7"/>
                      <a:pt x="58" y="7"/>
                      <a:pt x="57" y="7"/>
                    </a:cubicBezTo>
                    <a:cubicBezTo>
                      <a:pt x="56" y="7"/>
                      <a:pt x="53" y="6"/>
                      <a:pt x="51" y="6"/>
                    </a:cubicBezTo>
                    <a:cubicBezTo>
                      <a:pt x="50" y="6"/>
                      <a:pt x="50" y="3"/>
                      <a:pt x="50" y="2"/>
                    </a:cubicBezTo>
                    <a:cubicBezTo>
                      <a:pt x="50" y="2"/>
                      <a:pt x="53" y="3"/>
                      <a:pt x="54" y="3"/>
                    </a:cubicBezTo>
                    <a:cubicBezTo>
                      <a:pt x="55" y="2"/>
                      <a:pt x="49" y="0"/>
                      <a:pt x="47" y="0"/>
                    </a:cubicBezTo>
                    <a:cubicBezTo>
                      <a:pt x="45" y="0"/>
                      <a:pt x="42" y="0"/>
                      <a:pt x="40" y="0"/>
                    </a:cubicBezTo>
                    <a:cubicBezTo>
                      <a:pt x="38" y="1"/>
                      <a:pt x="38" y="1"/>
                      <a:pt x="34" y="3"/>
                    </a:cubicBezTo>
                    <a:cubicBezTo>
                      <a:pt x="30" y="5"/>
                      <a:pt x="30" y="4"/>
                      <a:pt x="28" y="5"/>
                    </a:cubicBezTo>
                    <a:cubicBezTo>
                      <a:pt x="26" y="6"/>
                      <a:pt x="26" y="7"/>
                      <a:pt x="26" y="8"/>
                    </a:cubicBezTo>
                    <a:cubicBezTo>
                      <a:pt x="25" y="9"/>
                      <a:pt x="22" y="9"/>
                      <a:pt x="18" y="10"/>
                    </a:cubicBezTo>
                    <a:cubicBezTo>
                      <a:pt x="15" y="10"/>
                      <a:pt x="9" y="11"/>
                      <a:pt x="7" y="12"/>
                    </a:cubicBezTo>
                    <a:cubicBezTo>
                      <a:pt x="5" y="13"/>
                      <a:pt x="3" y="13"/>
                      <a:pt x="2" y="13"/>
                    </a:cubicBezTo>
                    <a:cubicBezTo>
                      <a:pt x="0" y="13"/>
                      <a:pt x="1" y="14"/>
                      <a:pt x="2" y="15"/>
                    </a:cubicBezTo>
                    <a:cubicBezTo>
                      <a:pt x="2" y="15"/>
                      <a:pt x="6" y="15"/>
                      <a:pt x="7" y="15"/>
                    </a:cubicBezTo>
                    <a:cubicBezTo>
                      <a:pt x="8" y="15"/>
                      <a:pt x="7" y="17"/>
                      <a:pt x="7" y="18"/>
                    </a:cubicBezTo>
                    <a:cubicBezTo>
                      <a:pt x="7" y="19"/>
                      <a:pt x="6" y="18"/>
                      <a:pt x="4" y="18"/>
                    </a:cubicBezTo>
                    <a:cubicBezTo>
                      <a:pt x="5" y="19"/>
                      <a:pt x="5" y="22"/>
                      <a:pt x="5" y="22"/>
                    </a:cubicBezTo>
                    <a:cubicBezTo>
                      <a:pt x="5" y="22"/>
                      <a:pt x="5" y="24"/>
                      <a:pt x="6" y="25"/>
                    </a:cubicBezTo>
                    <a:cubicBezTo>
                      <a:pt x="6" y="26"/>
                      <a:pt x="6" y="27"/>
                      <a:pt x="6" y="27"/>
                    </a:cubicBezTo>
                    <a:cubicBezTo>
                      <a:pt x="6" y="27"/>
                      <a:pt x="6" y="27"/>
                      <a:pt x="6" y="27"/>
                    </a:cubicBezTo>
                    <a:cubicBezTo>
                      <a:pt x="6" y="27"/>
                      <a:pt x="5" y="28"/>
                      <a:pt x="5" y="28"/>
                    </a:cubicBezTo>
                    <a:cubicBezTo>
                      <a:pt x="4" y="29"/>
                      <a:pt x="4" y="29"/>
                      <a:pt x="3" y="29"/>
                    </a:cubicBezTo>
                    <a:cubicBezTo>
                      <a:pt x="3" y="30"/>
                      <a:pt x="6" y="32"/>
                      <a:pt x="7" y="33"/>
                    </a:cubicBezTo>
                    <a:cubicBezTo>
                      <a:pt x="8" y="33"/>
                      <a:pt x="8" y="33"/>
                      <a:pt x="8" y="33"/>
                    </a:cubicBezTo>
                    <a:cubicBezTo>
                      <a:pt x="9" y="34"/>
                      <a:pt x="8" y="35"/>
                      <a:pt x="8" y="35"/>
                    </a:cubicBezTo>
                    <a:cubicBezTo>
                      <a:pt x="8" y="35"/>
                      <a:pt x="8" y="35"/>
                      <a:pt x="8" y="35"/>
                    </a:cubicBezTo>
                    <a:cubicBezTo>
                      <a:pt x="8" y="36"/>
                      <a:pt x="8" y="36"/>
                      <a:pt x="8" y="37"/>
                    </a:cubicBezTo>
                    <a:cubicBezTo>
                      <a:pt x="7" y="37"/>
                      <a:pt x="8" y="37"/>
                      <a:pt x="8" y="38"/>
                    </a:cubicBezTo>
                    <a:cubicBezTo>
                      <a:pt x="8" y="38"/>
                      <a:pt x="8" y="38"/>
                      <a:pt x="9" y="39"/>
                    </a:cubicBezTo>
                    <a:cubicBezTo>
                      <a:pt x="9" y="39"/>
                      <a:pt x="9" y="41"/>
                      <a:pt x="9" y="42"/>
                    </a:cubicBezTo>
                    <a:cubicBezTo>
                      <a:pt x="9" y="42"/>
                      <a:pt x="9" y="42"/>
                      <a:pt x="9" y="42"/>
                    </a:cubicBezTo>
                    <a:cubicBezTo>
                      <a:pt x="9" y="42"/>
                      <a:pt x="9" y="42"/>
                      <a:pt x="9" y="42"/>
                    </a:cubicBezTo>
                    <a:cubicBezTo>
                      <a:pt x="9" y="42"/>
                      <a:pt x="9" y="42"/>
                      <a:pt x="9" y="42"/>
                    </a:cubicBezTo>
                    <a:cubicBezTo>
                      <a:pt x="9" y="42"/>
                      <a:pt x="8" y="43"/>
                      <a:pt x="8" y="43"/>
                    </a:cubicBezTo>
                    <a:cubicBezTo>
                      <a:pt x="8" y="44"/>
                      <a:pt x="8" y="45"/>
                      <a:pt x="8" y="45"/>
                    </a:cubicBezTo>
                    <a:cubicBezTo>
                      <a:pt x="7" y="46"/>
                      <a:pt x="8" y="46"/>
                      <a:pt x="8" y="46"/>
                    </a:cubicBezTo>
                    <a:cubicBezTo>
                      <a:pt x="8" y="46"/>
                      <a:pt x="8" y="46"/>
                      <a:pt x="8" y="46"/>
                    </a:cubicBezTo>
                    <a:cubicBezTo>
                      <a:pt x="8" y="46"/>
                      <a:pt x="8" y="46"/>
                      <a:pt x="8" y="46"/>
                    </a:cubicBezTo>
                    <a:cubicBezTo>
                      <a:pt x="8" y="46"/>
                      <a:pt x="8" y="46"/>
                      <a:pt x="9" y="46"/>
                    </a:cubicBezTo>
                    <a:cubicBezTo>
                      <a:pt x="9" y="47"/>
                      <a:pt x="9" y="47"/>
                      <a:pt x="9" y="48"/>
                    </a:cubicBezTo>
                    <a:cubicBezTo>
                      <a:pt x="9" y="48"/>
                      <a:pt x="9" y="49"/>
                      <a:pt x="9" y="49"/>
                    </a:cubicBezTo>
                    <a:cubicBezTo>
                      <a:pt x="9" y="49"/>
                      <a:pt x="10" y="50"/>
                      <a:pt x="11" y="50"/>
                    </a:cubicBezTo>
                    <a:cubicBezTo>
                      <a:pt x="11" y="50"/>
                      <a:pt x="12" y="51"/>
                      <a:pt x="12" y="51"/>
                    </a:cubicBezTo>
                    <a:cubicBezTo>
                      <a:pt x="13" y="52"/>
                      <a:pt x="12" y="52"/>
                      <a:pt x="12" y="54"/>
                    </a:cubicBezTo>
                    <a:cubicBezTo>
                      <a:pt x="12" y="54"/>
                      <a:pt x="12" y="54"/>
                      <a:pt x="12" y="55"/>
                    </a:cubicBezTo>
                    <a:cubicBezTo>
                      <a:pt x="12" y="55"/>
                      <a:pt x="13" y="56"/>
                      <a:pt x="13" y="56"/>
                    </a:cubicBezTo>
                    <a:cubicBezTo>
                      <a:pt x="13" y="56"/>
                      <a:pt x="13" y="56"/>
                      <a:pt x="13" y="56"/>
                    </a:cubicBezTo>
                    <a:cubicBezTo>
                      <a:pt x="14" y="56"/>
                      <a:pt x="14" y="56"/>
                      <a:pt x="14" y="57"/>
                    </a:cubicBezTo>
                    <a:cubicBezTo>
                      <a:pt x="14" y="57"/>
                      <a:pt x="14" y="58"/>
                      <a:pt x="15" y="59"/>
                    </a:cubicBezTo>
                    <a:cubicBezTo>
                      <a:pt x="16" y="59"/>
                      <a:pt x="16" y="59"/>
                      <a:pt x="16" y="60"/>
                    </a:cubicBezTo>
                    <a:cubicBezTo>
                      <a:pt x="16" y="60"/>
                      <a:pt x="17" y="60"/>
                      <a:pt x="17" y="60"/>
                    </a:cubicBezTo>
                    <a:cubicBezTo>
                      <a:pt x="17" y="60"/>
                      <a:pt x="21" y="61"/>
                      <a:pt x="24" y="61"/>
                    </a:cubicBezTo>
                    <a:cubicBezTo>
                      <a:pt x="25" y="61"/>
                      <a:pt x="26" y="62"/>
                      <a:pt x="26" y="62"/>
                    </a:cubicBezTo>
                    <a:cubicBezTo>
                      <a:pt x="28" y="62"/>
                      <a:pt x="28" y="62"/>
                      <a:pt x="28" y="63"/>
                    </a:cubicBezTo>
                    <a:cubicBezTo>
                      <a:pt x="28" y="63"/>
                      <a:pt x="28" y="63"/>
                      <a:pt x="28" y="63"/>
                    </a:cubicBezTo>
                    <a:cubicBezTo>
                      <a:pt x="28" y="64"/>
                      <a:pt x="28" y="64"/>
                      <a:pt x="28" y="64"/>
                    </a:cubicBezTo>
                    <a:cubicBezTo>
                      <a:pt x="28" y="65"/>
                      <a:pt x="27" y="65"/>
                      <a:pt x="27" y="65"/>
                    </a:cubicBezTo>
                    <a:cubicBezTo>
                      <a:pt x="27" y="66"/>
                      <a:pt x="26" y="66"/>
                      <a:pt x="26" y="66"/>
                    </a:cubicBezTo>
                    <a:cubicBezTo>
                      <a:pt x="26" y="67"/>
                      <a:pt x="27" y="67"/>
                      <a:pt x="27" y="68"/>
                    </a:cubicBezTo>
                    <a:cubicBezTo>
                      <a:pt x="28" y="68"/>
                      <a:pt x="28" y="69"/>
                      <a:pt x="29" y="69"/>
                    </a:cubicBezTo>
                    <a:cubicBezTo>
                      <a:pt x="29" y="69"/>
                      <a:pt x="29" y="69"/>
                      <a:pt x="29" y="69"/>
                    </a:cubicBezTo>
                    <a:cubicBezTo>
                      <a:pt x="29" y="69"/>
                      <a:pt x="29" y="69"/>
                      <a:pt x="29" y="69"/>
                    </a:cubicBezTo>
                    <a:cubicBezTo>
                      <a:pt x="29" y="69"/>
                      <a:pt x="29" y="69"/>
                      <a:pt x="29" y="69"/>
                    </a:cubicBezTo>
                    <a:cubicBezTo>
                      <a:pt x="29" y="69"/>
                      <a:pt x="31" y="69"/>
                      <a:pt x="32" y="68"/>
                    </a:cubicBezTo>
                    <a:cubicBezTo>
                      <a:pt x="32" y="68"/>
                      <a:pt x="33" y="68"/>
                      <a:pt x="33" y="68"/>
                    </a:cubicBezTo>
                    <a:cubicBezTo>
                      <a:pt x="33" y="68"/>
                      <a:pt x="33" y="68"/>
                      <a:pt x="33" y="68"/>
                    </a:cubicBezTo>
                    <a:cubicBezTo>
                      <a:pt x="33" y="68"/>
                      <a:pt x="33" y="67"/>
                      <a:pt x="33" y="67"/>
                    </a:cubicBezTo>
                    <a:cubicBezTo>
                      <a:pt x="33" y="67"/>
                      <a:pt x="32" y="66"/>
                      <a:pt x="32" y="66"/>
                    </a:cubicBezTo>
                    <a:cubicBezTo>
                      <a:pt x="32" y="66"/>
                      <a:pt x="32" y="66"/>
                      <a:pt x="32" y="66"/>
                    </a:cubicBezTo>
                    <a:cubicBezTo>
                      <a:pt x="33" y="65"/>
                      <a:pt x="33" y="65"/>
                      <a:pt x="34" y="65"/>
                    </a:cubicBezTo>
                    <a:cubicBezTo>
                      <a:pt x="34" y="65"/>
                      <a:pt x="35" y="65"/>
                      <a:pt x="36" y="65"/>
                    </a:cubicBezTo>
                    <a:cubicBezTo>
                      <a:pt x="39" y="66"/>
                      <a:pt x="42" y="67"/>
                      <a:pt x="42" y="67"/>
                    </a:cubicBezTo>
                    <a:cubicBezTo>
                      <a:pt x="42" y="67"/>
                      <a:pt x="42" y="67"/>
                      <a:pt x="42" y="67"/>
                    </a:cubicBezTo>
                    <a:cubicBezTo>
                      <a:pt x="43" y="67"/>
                      <a:pt x="42" y="68"/>
                      <a:pt x="42" y="69"/>
                    </a:cubicBezTo>
                    <a:cubicBezTo>
                      <a:pt x="41" y="70"/>
                      <a:pt x="41" y="70"/>
                      <a:pt x="41" y="70"/>
                    </a:cubicBezTo>
                    <a:cubicBezTo>
                      <a:pt x="41" y="70"/>
                      <a:pt x="41" y="71"/>
                      <a:pt x="42" y="71"/>
                    </a:cubicBezTo>
                    <a:cubicBezTo>
                      <a:pt x="42" y="71"/>
                      <a:pt x="43" y="72"/>
                      <a:pt x="44" y="72"/>
                    </a:cubicBezTo>
                    <a:cubicBezTo>
                      <a:pt x="44" y="72"/>
                      <a:pt x="44" y="72"/>
                      <a:pt x="44" y="72"/>
                    </a:cubicBezTo>
                    <a:cubicBezTo>
                      <a:pt x="44" y="72"/>
                      <a:pt x="44" y="72"/>
                      <a:pt x="44" y="72"/>
                    </a:cubicBezTo>
                    <a:cubicBezTo>
                      <a:pt x="45" y="71"/>
                      <a:pt x="45" y="71"/>
                      <a:pt x="45" y="71"/>
                    </a:cubicBezTo>
                    <a:cubicBezTo>
                      <a:pt x="46" y="71"/>
                      <a:pt x="47" y="71"/>
                      <a:pt x="48" y="72"/>
                    </a:cubicBezTo>
                    <a:cubicBezTo>
                      <a:pt x="50" y="73"/>
                      <a:pt x="51" y="74"/>
                      <a:pt x="52" y="75"/>
                    </a:cubicBezTo>
                    <a:cubicBezTo>
                      <a:pt x="52" y="75"/>
                      <a:pt x="53" y="76"/>
                      <a:pt x="54" y="76"/>
                    </a:cubicBezTo>
                    <a:cubicBezTo>
                      <a:pt x="54" y="77"/>
                      <a:pt x="55" y="78"/>
                      <a:pt x="55" y="78"/>
                    </a:cubicBezTo>
                    <a:cubicBezTo>
                      <a:pt x="56" y="79"/>
                      <a:pt x="57" y="79"/>
                      <a:pt x="58" y="79"/>
                    </a:cubicBezTo>
                    <a:cubicBezTo>
                      <a:pt x="58" y="80"/>
                      <a:pt x="58" y="80"/>
                      <a:pt x="58" y="80"/>
                    </a:cubicBezTo>
                    <a:cubicBezTo>
                      <a:pt x="58" y="80"/>
                      <a:pt x="59" y="79"/>
                      <a:pt x="59" y="79"/>
                    </a:cubicBezTo>
                    <a:cubicBezTo>
                      <a:pt x="60" y="78"/>
                      <a:pt x="61" y="78"/>
                      <a:pt x="61" y="77"/>
                    </a:cubicBezTo>
                    <a:cubicBezTo>
                      <a:pt x="62" y="77"/>
                      <a:pt x="63" y="78"/>
                      <a:pt x="63" y="78"/>
                    </a:cubicBezTo>
                    <a:cubicBezTo>
                      <a:pt x="63" y="78"/>
                      <a:pt x="63" y="79"/>
                      <a:pt x="63" y="79"/>
                    </a:cubicBezTo>
                    <a:cubicBezTo>
                      <a:pt x="63" y="79"/>
                      <a:pt x="63" y="80"/>
                      <a:pt x="63" y="80"/>
                    </a:cubicBezTo>
                    <a:cubicBezTo>
                      <a:pt x="63" y="80"/>
                      <a:pt x="63" y="80"/>
                      <a:pt x="63" y="80"/>
                    </a:cubicBezTo>
                    <a:cubicBezTo>
                      <a:pt x="64" y="80"/>
                      <a:pt x="64" y="80"/>
                      <a:pt x="65" y="80"/>
                    </a:cubicBezTo>
                    <a:cubicBezTo>
                      <a:pt x="66" y="80"/>
                      <a:pt x="66" y="81"/>
                      <a:pt x="65" y="81"/>
                    </a:cubicBezTo>
                    <a:cubicBezTo>
                      <a:pt x="65" y="81"/>
                      <a:pt x="65" y="81"/>
                      <a:pt x="65" y="81"/>
                    </a:cubicBezTo>
                    <a:cubicBezTo>
                      <a:pt x="65" y="82"/>
                      <a:pt x="65" y="82"/>
                      <a:pt x="65" y="82"/>
                    </a:cubicBezTo>
                    <a:cubicBezTo>
                      <a:pt x="65" y="82"/>
                      <a:pt x="65" y="83"/>
                      <a:pt x="65" y="83"/>
                    </a:cubicBezTo>
                    <a:cubicBezTo>
                      <a:pt x="65" y="83"/>
                      <a:pt x="68" y="82"/>
                      <a:pt x="69" y="81"/>
                    </a:cubicBezTo>
                    <a:cubicBezTo>
                      <a:pt x="71" y="80"/>
                      <a:pt x="72" y="79"/>
                      <a:pt x="72" y="79"/>
                    </a:cubicBezTo>
                    <a:cubicBezTo>
                      <a:pt x="73" y="79"/>
                      <a:pt x="74" y="80"/>
                      <a:pt x="75" y="80"/>
                    </a:cubicBezTo>
                    <a:cubicBezTo>
                      <a:pt x="76" y="80"/>
                      <a:pt x="77" y="81"/>
                      <a:pt x="77" y="81"/>
                    </a:cubicBezTo>
                    <a:cubicBezTo>
                      <a:pt x="78" y="81"/>
                      <a:pt x="79" y="80"/>
                      <a:pt x="80" y="80"/>
                    </a:cubicBezTo>
                    <a:cubicBezTo>
                      <a:pt x="81" y="80"/>
                      <a:pt x="81" y="80"/>
                      <a:pt x="82" y="80"/>
                    </a:cubicBezTo>
                    <a:cubicBezTo>
                      <a:pt x="82" y="80"/>
                      <a:pt x="83" y="80"/>
                      <a:pt x="84" y="80"/>
                    </a:cubicBezTo>
                    <a:cubicBezTo>
                      <a:pt x="85" y="80"/>
                      <a:pt x="86" y="80"/>
                      <a:pt x="87" y="80"/>
                    </a:cubicBezTo>
                    <a:cubicBezTo>
                      <a:pt x="87" y="81"/>
                      <a:pt x="89" y="81"/>
                      <a:pt x="90" y="82"/>
                    </a:cubicBezTo>
                    <a:cubicBezTo>
                      <a:pt x="90" y="82"/>
                      <a:pt x="91" y="83"/>
                      <a:pt x="91" y="83"/>
                    </a:cubicBezTo>
                    <a:cubicBezTo>
                      <a:pt x="91" y="83"/>
                      <a:pt x="91" y="83"/>
                      <a:pt x="92" y="83"/>
                    </a:cubicBezTo>
                    <a:cubicBezTo>
                      <a:pt x="93" y="83"/>
                      <a:pt x="94" y="84"/>
                      <a:pt x="95" y="85"/>
                    </a:cubicBezTo>
                    <a:cubicBezTo>
                      <a:pt x="96" y="85"/>
                      <a:pt x="96" y="85"/>
                      <a:pt x="97" y="85"/>
                    </a:cubicBezTo>
                    <a:cubicBezTo>
                      <a:pt x="97" y="85"/>
                      <a:pt x="97" y="85"/>
                      <a:pt x="98" y="85"/>
                    </a:cubicBezTo>
                    <a:cubicBezTo>
                      <a:pt x="98" y="86"/>
                      <a:pt x="98" y="86"/>
                      <a:pt x="98" y="86"/>
                    </a:cubicBezTo>
                    <a:cubicBezTo>
                      <a:pt x="98" y="85"/>
                      <a:pt x="98" y="85"/>
                      <a:pt x="98" y="84"/>
                    </a:cubicBezTo>
                    <a:cubicBezTo>
                      <a:pt x="97" y="83"/>
                      <a:pt x="97" y="82"/>
                      <a:pt x="96" y="81"/>
                    </a:cubicBezTo>
                    <a:cubicBezTo>
                      <a:pt x="96" y="81"/>
                      <a:pt x="96" y="80"/>
                      <a:pt x="96" y="80"/>
                    </a:cubicBezTo>
                    <a:cubicBezTo>
                      <a:pt x="96" y="79"/>
                      <a:pt x="96" y="78"/>
                      <a:pt x="97" y="77"/>
                    </a:cubicBezTo>
                    <a:cubicBezTo>
                      <a:pt x="97" y="76"/>
                      <a:pt x="100" y="73"/>
                      <a:pt x="102" y="71"/>
                    </a:cubicBezTo>
                    <a:cubicBezTo>
                      <a:pt x="103" y="69"/>
                      <a:pt x="105" y="68"/>
                      <a:pt x="105" y="68"/>
                    </a:cubicBezTo>
                    <a:cubicBezTo>
                      <a:pt x="106" y="68"/>
                      <a:pt x="107" y="67"/>
                      <a:pt x="108" y="67"/>
                    </a:cubicBezTo>
                    <a:cubicBezTo>
                      <a:pt x="109" y="67"/>
                      <a:pt x="111" y="66"/>
                      <a:pt x="111" y="66"/>
                    </a:cubicBezTo>
                    <a:cubicBezTo>
                      <a:pt x="111" y="65"/>
                      <a:pt x="111" y="65"/>
                      <a:pt x="111" y="65"/>
                    </a:cubicBezTo>
                    <a:cubicBezTo>
                      <a:pt x="111" y="64"/>
                      <a:pt x="111" y="63"/>
                      <a:pt x="111" y="63"/>
                    </a:cubicBezTo>
                    <a:cubicBezTo>
                      <a:pt x="111" y="63"/>
                      <a:pt x="111" y="62"/>
                      <a:pt x="111" y="62"/>
                    </a:cubicBezTo>
                    <a:cubicBezTo>
                      <a:pt x="111" y="62"/>
                      <a:pt x="111" y="62"/>
                      <a:pt x="111" y="62"/>
                    </a:cubicBezTo>
                    <a:cubicBezTo>
                      <a:pt x="110" y="61"/>
                      <a:pt x="109" y="60"/>
                      <a:pt x="110" y="60"/>
                    </a:cubicBezTo>
                    <a:cubicBezTo>
                      <a:pt x="110" y="59"/>
                      <a:pt x="111" y="59"/>
                      <a:pt x="111" y="59"/>
                    </a:cubicBezTo>
                    <a:cubicBezTo>
                      <a:pt x="112" y="59"/>
                      <a:pt x="112" y="59"/>
                      <a:pt x="112" y="58"/>
                    </a:cubicBezTo>
                    <a:cubicBezTo>
                      <a:pt x="112" y="58"/>
                      <a:pt x="111" y="58"/>
                      <a:pt x="111" y="58"/>
                    </a:cubicBezTo>
                    <a:cubicBezTo>
                      <a:pt x="110" y="57"/>
                      <a:pt x="109" y="57"/>
                      <a:pt x="109" y="56"/>
                    </a:cubicBezTo>
                    <a:cubicBezTo>
                      <a:pt x="109" y="55"/>
                      <a:pt x="108" y="54"/>
                      <a:pt x="108" y="53"/>
                    </a:cubicBezTo>
                    <a:cubicBezTo>
                      <a:pt x="107" y="51"/>
                      <a:pt x="105" y="48"/>
                      <a:pt x="105" y="48"/>
                    </a:cubicBezTo>
                    <a:cubicBezTo>
                      <a:pt x="105" y="48"/>
                      <a:pt x="105" y="48"/>
                      <a:pt x="105" y="48"/>
                    </a:cubicBezTo>
                    <a:cubicBezTo>
                      <a:pt x="105" y="48"/>
                      <a:pt x="105" y="47"/>
                      <a:pt x="105" y="47"/>
                    </a:cubicBezTo>
                    <a:cubicBezTo>
                      <a:pt x="106" y="46"/>
                      <a:pt x="106" y="42"/>
                      <a:pt x="106" y="41"/>
                    </a:cubicBezTo>
                    <a:cubicBezTo>
                      <a:pt x="106" y="41"/>
                      <a:pt x="105" y="41"/>
                      <a:pt x="104" y="41"/>
                    </a:cubicBezTo>
                    <a:cubicBezTo>
                      <a:pt x="104" y="40"/>
                      <a:pt x="103" y="40"/>
                      <a:pt x="102" y="40"/>
                    </a:cubicBezTo>
                    <a:cubicBezTo>
                      <a:pt x="102" y="40"/>
                      <a:pt x="102" y="40"/>
                      <a:pt x="102" y="40"/>
                    </a:cubicBezTo>
                    <a:cubicBezTo>
                      <a:pt x="101" y="39"/>
                      <a:pt x="101" y="39"/>
                      <a:pt x="101" y="38"/>
                    </a:cubicBezTo>
                    <a:cubicBezTo>
                      <a:pt x="102" y="38"/>
                      <a:pt x="103" y="37"/>
                      <a:pt x="105" y="35"/>
                    </a:cubicBezTo>
                    <a:cubicBezTo>
                      <a:pt x="107" y="33"/>
                      <a:pt x="109" y="31"/>
                      <a:pt x="109" y="31"/>
                    </a:cubicBezTo>
                    <a:cubicBezTo>
                      <a:pt x="110" y="30"/>
                      <a:pt x="109" y="28"/>
                      <a:pt x="109" y="27"/>
                    </a:cubicBezTo>
                    <a:cubicBezTo>
                      <a:pt x="109" y="26"/>
                      <a:pt x="109" y="26"/>
                      <a:pt x="109" y="25"/>
                    </a:cubicBezTo>
                    <a:cubicBezTo>
                      <a:pt x="109" y="24"/>
                      <a:pt x="107" y="20"/>
                      <a:pt x="106" y="17"/>
                    </a:cubicBezTo>
                    <a:cubicBezTo>
                      <a:pt x="106" y="17"/>
                      <a:pt x="106" y="17"/>
                      <a:pt x="106" y="17"/>
                    </a:cubicBezTo>
                    <a:cubicBezTo>
                      <a:pt x="106" y="17"/>
                      <a:pt x="106" y="17"/>
                      <a:pt x="106" y="17"/>
                    </a:cubicBezTo>
                    <a:cubicBezTo>
                      <a:pt x="106" y="16"/>
                      <a:pt x="105" y="14"/>
                      <a:pt x="105" y="13"/>
                    </a:cubicBezTo>
                    <a:cubicBezTo>
                      <a:pt x="104" y="12"/>
                      <a:pt x="104" y="10"/>
                      <a:pt x="104" y="10"/>
                    </a:cubicBezTo>
                    <a:cubicBezTo>
                      <a:pt x="103" y="9"/>
                      <a:pt x="102" y="9"/>
                      <a:pt x="102" y="8"/>
                    </a:cubicBezTo>
                    <a:cubicBezTo>
                      <a:pt x="101" y="8"/>
                      <a:pt x="100" y="7"/>
                      <a:pt x="100" y="7"/>
                    </a:cubicBezTo>
                    <a:cubicBezTo>
                      <a:pt x="99" y="7"/>
                      <a:pt x="99" y="7"/>
                      <a:pt x="98" y="7"/>
                    </a:cubicBezTo>
                    <a:cubicBezTo>
                      <a:pt x="96" y="8"/>
                      <a:pt x="94" y="8"/>
                      <a:pt x="92" y="8"/>
                    </a:cubicBezTo>
                    <a:cubicBezTo>
                      <a:pt x="92" y="8"/>
                      <a:pt x="91" y="8"/>
                      <a:pt x="90" y="8"/>
                    </a:cubicBezTo>
                    <a:cubicBezTo>
                      <a:pt x="86" y="8"/>
                      <a:pt x="79" y="9"/>
                      <a:pt x="74" y="8"/>
                    </a:cubicBezTo>
                    <a:cubicBezTo>
                      <a:pt x="71" y="7"/>
                      <a:pt x="70" y="7"/>
                      <a:pt x="69" y="7"/>
                    </a:cubicBezTo>
                    <a:cubicBezTo>
                      <a:pt x="68" y="7"/>
                      <a:pt x="68" y="7"/>
                      <a:pt x="67" y="7"/>
                    </a:cubicBezTo>
                    <a:cubicBezTo>
                      <a:pt x="67" y="7"/>
                      <a:pt x="66" y="6"/>
                      <a:pt x="65" y="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62" name="Freeform 524">
                <a:extLst>
                  <a:ext uri="{FF2B5EF4-FFF2-40B4-BE49-F238E27FC236}">
                    <a16:creationId xmlns:a16="http://schemas.microsoft.com/office/drawing/2014/main" id="{94C4AA19-4071-0149-B314-546B339B9567}"/>
                  </a:ext>
                </a:extLst>
              </p:cNvPr>
              <p:cNvSpPr>
                <a:spLocks/>
              </p:cNvSpPr>
              <p:nvPr/>
            </p:nvSpPr>
            <p:spPr bwMode="auto">
              <a:xfrm>
                <a:off x="4473575" y="2443163"/>
                <a:ext cx="76200" cy="77788"/>
              </a:xfrm>
              <a:custGeom>
                <a:avLst/>
                <a:gdLst>
                  <a:gd name="T0" fmla="*/ 19 w 33"/>
                  <a:gd name="T1" fmla="*/ 34 h 34"/>
                  <a:gd name="T2" fmla="*/ 18 w 33"/>
                  <a:gd name="T3" fmla="*/ 33 h 34"/>
                  <a:gd name="T4" fmla="*/ 19 w 33"/>
                  <a:gd name="T5" fmla="*/ 31 h 34"/>
                  <a:gd name="T6" fmla="*/ 16 w 33"/>
                  <a:gd name="T7" fmla="*/ 30 h 34"/>
                  <a:gd name="T8" fmla="*/ 19 w 33"/>
                  <a:gd name="T9" fmla="*/ 28 h 34"/>
                  <a:gd name="T10" fmla="*/ 18 w 33"/>
                  <a:gd name="T11" fmla="*/ 23 h 34"/>
                  <a:gd name="T12" fmla="*/ 19 w 33"/>
                  <a:gd name="T13" fmla="*/ 22 h 34"/>
                  <a:gd name="T14" fmla="*/ 19 w 33"/>
                  <a:gd name="T15" fmla="*/ 20 h 34"/>
                  <a:gd name="T16" fmla="*/ 22 w 33"/>
                  <a:gd name="T17" fmla="*/ 20 h 34"/>
                  <a:gd name="T18" fmla="*/ 22 w 33"/>
                  <a:gd name="T19" fmla="*/ 18 h 34"/>
                  <a:gd name="T20" fmla="*/ 24 w 33"/>
                  <a:gd name="T21" fmla="*/ 18 h 34"/>
                  <a:gd name="T22" fmla="*/ 24 w 33"/>
                  <a:gd name="T23" fmla="*/ 16 h 34"/>
                  <a:gd name="T24" fmla="*/ 25 w 33"/>
                  <a:gd name="T25" fmla="*/ 14 h 34"/>
                  <a:gd name="T26" fmla="*/ 26 w 33"/>
                  <a:gd name="T27" fmla="*/ 11 h 34"/>
                  <a:gd name="T28" fmla="*/ 28 w 33"/>
                  <a:gd name="T29" fmla="*/ 12 h 34"/>
                  <a:gd name="T30" fmla="*/ 28 w 33"/>
                  <a:gd name="T31" fmla="*/ 14 h 34"/>
                  <a:gd name="T32" fmla="*/ 31 w 33"/>
                  <a:gd name="T33" fmla="*/ 11 h 34"/>
                  <a:gd name="T34" fmla="*/ 33 w 33"/>
                  <a:gd name="T35" fmla="*/ 9 h 34"/>
                  <a:gd name="T36" fmla="*/ 30 w 33"/>
                  <a:gd name="T37" fmla="*/ 9 h 34"/>
                  <a:gd name="T38" fmla="*/ 27 w 33"/>
                  <a:gd name="T39" fmla="*/ 7 h 34"/>
                  <a:gd name="T40" fmla="*/ 25 w 33"/>
                  <a:gd name="T41" fmla="*/ 9 h 34"/>
                  <a:gd name="T42" fmla="*/ 24 w 33"/>
                  <a:gd name="T43" fmla="*/ 9 h 34"/>
                  <a:gd name="T44" fmla="*/ 25 w 33"/>
                  <a:gd name="T45" fmla="*/ 6 h 34"/>
                  <a:gd name="T46" fmla="*/ 23 w 33"/>
                  <a:gd name="T47" fmla="*/ 6 h 34"/>
                  <a:gd name="T48" fmla="*/ 20 w 33"/>
                  <a:gd name="T49" fmla="*/ 6 h 34"/>
                  <a:gd name="T50" fmla="*/ 22 w 33"/>
                  <a:gd name="T51" fmla="*/ 4 h 34"/>
                  <a:gd name="T52" fmla="*/ 25 w 33"/>
                  <a:gd name="T53" fmla="*/ 4 h 34"/>
                  <a:gd name="T54" fmla="*/ 25 w 33"/>
                  <a:gd name="T55" fmla="*/ 2 h 34"/>
                  <a:gd name="T56" fmla="*/ 25 w 33"/>
                  <a:gd name="T57" fmla="*/ 0 h 34"/>
                  <a:gd name="T58" fmla="*/ 21 w 33"/>
                  <a:gd name="T59" fmla="*/ 0 h 34"/>
                  <a:gd name="T60" fmla="*/ 19 w 33"/>
                  <a:gd name="T61" fmla="*/ 0 h 34"/>
                  <a:gd name="T62" fmla="*/ 15 w 33"/>
                  <a:gd name="T63" fmla="*/ 1 h 34"/>
                  <a:gd name="T64" fmla="*/ 13 w 33"/>
                  <a:gd name="T65" fmla="*/ 4 h 34"/>
                  <a:gd name="T66" fmla="*/ 15 w 33"/>
                  <a:gd name="T67" fmla="*/ 5 h 34"/>
                  <a:gd name="T68" fmla="*/ 15 w 33"/>
                  <a:gd name="T69" fmla="*/ 7 h 34"/>
                  <a:gd name="T70" fmla="*/ 12 w 33"/>
                  <a:gd name="T71" fmla="*/ 7 h 34"/>
                  <a:gd name="T72" fmla="*/ 12 w 33"/>
                  <a:gd name="T73" fmla="*/ 5 h 34"/>
                  <a:gd name="T74" fmla="*/ 11 w 33"/>
                  <a:gd name="T75" fmla="*/ 4 h 34"/>
                  <a:gd name="T76" fmla="*/ 10 w 33"/>
                  <a:gd name="T77" fmla="*/ 5 h 34"/>
                  <a:gd name="T78" fmla="*/ 9 w 33"/>
                  <a:gd name="T79" fmla="*/ 6 h 34"/>
                  <a:gd name="T80" fmla="*/ 9 w 33"/>
                  <a:gd name="T81" fmla="*/ 8 h 34"/>
                  <a:gd name="T82" fmla="*/ 8 w 33"/>
                  <a:gd name="T83" fmla="*/ 8 h 34"/>
                  <a:gd name="T84" fmla="*/ 5 w 33"/>
                  <a:gd name="T85" fmla="*/ 7 h 34"/>
                  <a:gd name="T86" fmla="*/ 2 w 33"/>
                  <a:gd name="T87" fmla="*/ 7 h 34"/>
                  <a:gd name="T88" fmla="*/ 2 w 33"/>
                  <a:gd name="T89" fmla="*/ 9 h 34"/>
                  <a:gd name="T90" fmla="*/ 2 w 33"/>
                  <a:gd name="T91" fmla="*/ 13 h 34"/>
                  <a:gd name="T92" fmla="*/ 3 w 33"/>
                  <a:gd name="T93" fmla="*/ 14 h 34"/>
                  <a:gd name="T94" fmla="*/ 4 w 33"/>
                  <a:gd name="T95" fmla="*/ 16 h 34"/>
                  <a:gd name="T96" fmla="*/ 2 w 33"/>
                  <a:gd name="T97" fmla="*/ 16 h 34"/>
                  <a:gd name="T98" fmla="*/ 2 w 33"/>
                  <a:gd name="T99" fmla="*/ 20 h 34"/>
                  <a:gd name="T100" fmla="*/ 1 w 33"/>
                  <a:gd name="T101" fmla="*/ 23 h 34"/>
                  <a:gd name="T102" fmla="*/ 4 w 33"/>
                  <a:gd name="T103" fmla="*/ 24 h 34"/>
                  <a:gd name="T104" fmla="*/ 4 w 33"/>
                  <a:gd name="T105" fmla="*/ 23 h 34"/>
                  <a:gd name="T106" fmla="*/ 6 w 33"/>
                  <a:gd name="T107" fmla="*/ 24 h 34"/>
                  <a:gd name="T108" fmla="*/ 7 w 33"/>
                  <a:gd name="T109" fmla="*/ 26 h 34"/>
                  <a:gd name="T110" fmla="*/ 6 w 33"/>
                  <a:gd name="T111" fmla="*/ 29 h 34"/>
                  <a:gd name="T112" fmla="*/ 7 w 33"/>
                  <a:gd name="T113" fmla="*/ 30 h 34"/>
                  <a:gd name="T114" fmla="*/ 6 w 33"/>
                  <a:gd name="T115" fmla="*/ 30 h 34"/>
                  <a:gd name="T116" fmla="*/ 9 w 33"/>
                  <a:gd name="T117" fmla="*/ 32 h 34"/>
                  <a:gd name="T118" fmla="*/ 12 w 33"/>
                  <a:gd name="T119" fmla="*/ 33 h 34"/>
                  <a:gd name="T120" fmla="*/ 17 w 33"/>
                  <a:gd name="T121" fmla="*/ 34 h 34"/>
                  <a:gd name="T122" fmla="*/ 19 w 33"/>
                  <a:gd name="T1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 h="34">
                    <a:moveTo>
                      <a:pt x="19" y="34"/>
                    </a:moveTo>
                    <a:cubicBezTo>
                      <a:pt x="19" y="34"/>
                      <a:pt x="19" y="34"/>
                      <a:pt x="18" y="33"/>
                    </a:cubicBezTo>
                    <a:cubicBezTo>
                      <a:pt x="18" y="32"/>
                      <a:pt x="19" y="32"/>
                      <a:pt x="19" y="31"/>
                    </a:cubicBezTo>
                    <a:cubicBezTo>
                      <a:pt x="19" y="31"/>
                      <a:pt x="16" y="31"/>
                      <a:pt x="16" y="30"/>
                    </a:cubicBezTo>
                    <a:cubicBezTo>
                      <a:pt x="16" y="30"/>
                      <a:pt x="18" y="29"/>
                      <a:pt x="19" y="28"/>
                    </a:cubicBezTo>
                    <a:cubicBezTo>
                      <a:pt x="20" y="27"/>
                      <a:pt x="17" y="24"/>
                      <a:pt x="18" y="23"/>
                    </a:cubicBezTo>
                    <a:cubicBezTo>
                      <a:pt x="18" y="23"/>
                      <a:pt x="19" y="22"/>
                      <a:pt x="19" y="22"/>
                    </a:cubicBezTo>
                    <a:cubicBezTo>
                      <a:pt x="19" y="22"/>
                      <a:pt x="18" y="20"/>
                      <a:pt x="19" y="20"/>
                    </a:cubicBezTo>
                    <a:cubicBezTo>
                      <a:pt x="19" y="20"/>
                      <a:pt x="21" y="21"/>
                      <a:pt x="22" y="20"/>
                    </a:cubicBezTo>
                    <a:cubicBezTo>
                      <a:pt x="23" y="20"/>
                      <a:pt x="22" y="19"/>
                      <a:pt x="22" y="18"/>
                    </a:cubicBezTo>
                    <a:cubicBezTo>
                      <a:pt x="23" y="17"/>
                      <a:pt x="24" y="18"/>
                      <a:pt x="24" y="18"/>
                    </a:cubicBezTo>
                    <a:cubicBezTo>
                      <a:pt x="25" y="17"/>
                      <a:pt x="24" y="17"/>
                      <a:pt x="24" y="16"/>
                    </a:cubicBezTo>
                    <a:cubicBezTo>
                      <a:pt x="24" y="15"/>
                      <a:pt x="25" y="15"/>
                      <a:pt x="25" y="14"/>
                    </a:cubicBezTo>
                    <a:cubicBezTo>
                      <a:pt x="26" y="13"/>
                      <a:pt x="26" y="12"/>
                      <a:pt x="26" y="11"/>
                    </a:cubicBezTo>
                    <a:cubicBezTo>
                      <a:pt x="27" y="11"/>
                      <a:pt x="27" y="11"/>
                      <a:pt x="28" y="12"/>
                    </a:cubicBezTo>
                    <a:cubicBezTo>
                      <a:pt x="29" y="12"/>
                      <a:pt x="28" y="13"/>
                      <a:pt x="28" y="14"/>
                    </a:cubicBezTo>
                    <a:cubicBezTo>
                      <a:pt x="29" y="14"/>
                      <a:pt x="30" y="13"/>
                      <a:pt x="31" y="11"/>
                    </a:cubicBezTo>
                    <a:cubicBezTo>
                      <a:pt x="32" y="10"/>
                      <a:pt x="33" y="10"/>
                      <a:pt x="33" y="9"/>
                    </a:cubicBezTo>
                    <a:cubicBezTo>
                      <a:pt x="33" y="8"/>
                      <a:pt x="31" y="9"/>
                      <a:pt x="30" y="9"/>
                    </a:cubicBezTo>
                    <a:cubicBezTo>
                      <a:pt x="29" y="8"/>
                      <a:pt x="28" y="7"/>
                      <a:pt x="27" y="7"/>
                    </a:cubicBezTo>
                    <a:cubicBezTo>
                      <a:pt x="25" y="7"/>
                      <a:pt x="25" y="9"/>
                      <a:pt x="25" y="9"/>
                    </a:cubicBezTo>
                    <a:cubicBezTo>
                      <a:pt x="24" y="9"/>
                      <a:pt x="24" y="9"/>
                      <a:pt x="24" y="9"/>
                    </a:cubicBezTo>
                    <a:cubicBezTo>
                      <a:pt x="23" y="8"/>
                      <a:pt x="25" y="7"/>
                      <a:pt x="25" y="6"/>
                    </a:cubicBezTo>
                    <a:cubicBezTo>
                      <a:pt x="26" y="5"/>
                      <a:pt x="24" y="6"/>
                      <a:pt x="23" y="6"/>
                    </a:cubicBezTo>
                    <a:cubicBezTo>
                      <a:pt x="22" y="6"/>
                      <a:pt x="21" y="6"/>
                      <a:pt x="20" y="6"/>
                    </a:cubicBezTo>
                    <a:cubicBezTo>
                      <a:pt x="20" y="6"/>
                      <a:pt x="22" y="5"/>
                      <a:pt x="22" y="4"/>
                    </a:cubicBezTo>
                    <a:cubicBezTo>
                      <a:pt x="23" y="4"/>
                      <a:pt x="25" y="4"/>
                      <a:pt x="25" y="4"/>
                    </a:cubicBezTo>
                    <a:cubicBezTo>
                      <a:pt x="26" y="4"/>
                      <a:pt x="25" y="3"/>
                      <a:pt x="25" y="2"/>
                    </a:cubicBezTo>
                    <a:cubicBezTo>
                      <a:pt x="24" y="1"/>
                      <a:pt x="25" y="1"/>
                      <a:pt x="25" y="0"/>
                    </a:cubicBezTo>
                    <a:cubicBezTo>
                      <a:pt x="24" y="0"/>
                      <a:pt x="23" y="0"/>
                      <a:pt x="21" y="0"/>
                    </a:cubicBezTo>
                    <a:cubicBezTo>
                      <a:pt x="20" y="0"/>
                      <a:pt x="20" y="0"/>
                      <a:pt x="19" y="0"/>
                    </a:cubicBezTo>
                    <a:cubicBezTo>
                      <a:pt x="17" y="1"/>
                      <a:pt x="16" y="1"/>
                      <a:pt x="15" y="1"/>
                    </a:cubicBezTo>
                    <a:cubicBezTo>
                      <a:pt x="14" y="2"/>
                      <a:pt x="14" y="3"/>
                      <a:pt x="13" y="4"/>
                    </a:cubicBezTo>
                    <a:cubicBezTo>
                      <a:pt x="13" y="4"/>
                      <a:pt x="14" y="5"/>
                      <a:pt x="15" y="5"/>
                    </a:cubicBezTo>
                    <a:cubicBezTo>
                      <a:pt x="15" y="6"/>
                      <a:pt x="15" y="7"/>
                      <a:pt x="15" y="7"/>
                    </a:cubicBezTo>
                    <a:cubicBezTo>
                      <a:pt x="14" y="7"/>
                      <a:pt x="13" y="7"/>
                      <a:pt x="12" y="7"/>
                    </a:cubicBezTo>
                    <a:cubicBezTo>
                      <a:pt x="11" y="6"/>
                      <a:pt x="12" y="6"/>
                      <a:pt x="12" y="5"/>
                    </a:cubicBezTo>
                    <a:cubicBezTo>
                      <a:pt x="12" y="4"/>
                      <a:pt x="12" y="4"/>
                      <a:pt x="11" y="4"/>
                    </a:cubicBezTo>
                    <a:cubicBezTo>
                      <a:pt x="10" y="4"/>
                      <a:pt x="10" y="4"/>
                      <a:pt x="10" y="5"/>
                    </a:cubicBezTo>
                    <a:cubicBezTo>
                      <a:pt x="10" y="6"/>
                      <a:pt x="9" y="6"/>
                      <a:pt x="9" y="6"/>
                    </a:cubicBezTo>
                    <a:cubicBezTo>
                      <a:pt x="8" y="7"/>
                      <a:pt x="9" y="7"/>
                      <a:pt x="9" y="8"/>
                    </a:cubicBezTo>
                    <a:cubicBezTo>
                      <a:pt x="9" y="9"/>
                      <a:pt x="8" y="8"/>
                      <a:pt x="8" y="8"/>
                    </a:cubicBezTo>
                    <a:cubicBezTo>
                      <a:pt x="7" y="8"/>
                      <a:pt x="6" y="8"/>
                      <a:pt x="5" y="7"/>
                    </a:cubicBezTo>
                    <a:cubicBezTo>
                      <a:pt x="4" y="6"/>
                      <a:pt x="3" y="6"/>
                      <a:pt x="2" y="7"/>
                    </a:cubicBezTo>
                    <a:cubicBezTo>
                      <a:pt x="1" y="7"/>
                      <a:pt x="1" y="8"/>
                      <a:pt x="2" y="9"/>
                    </a:cubicBezTo>
                    <a:cubicBezTo>
                      <a:pt x="2" y="9"/>
                      <a:pt x="2" y="12"/>
                      <a:pt x="2" y="13"/>
                    </a:cubicBezTo>
                    <a:cubicBezTo>
                      <a:pt x="2" y="14"/>
                      <a:pt x="3" y="14"/>
                      <a:pt x="3" y="14"/>
                    </a:cubicBezTo>
                    <a:cubicBezTo>
                      <a:pt x="4" y="15"/>
                      <a:pt x="4" y="16"/>
                      <a:pt x="4" y="16"/>
                    </a:cubicBezTo>
                    <a:cubicBezTo>
                      <a:pt x="3" y="17"/>
                      <a:pt x="2" y="15"/>
                      <a:pt x="2" y="16"/>
                    </a:cubicBezTo>
                    <a:cubicBezTo>
                      <a:pt x="1" y="16"/>
                      <a:pt x="2" y="18"/>
                      <a:pt x="2" y="20"/>
                    </a:cubicBezTo>
                    <a:cubicBezTo>
                      <a:pt x="3" y="21"/>
                      <a:pt x="2" y="21"/>
                      <a:pt x="1" y="23"/>
                    </a:cubicBezTo>
                    <a:cubicBezTo>
                      <a:pt x="0" y="24"/>
                      <a:pt x="3" y="24"/>
                      <a:pt x="4" y="24"/>
                    </a:cubicBezTo>
                    <a:cubicBezTo>
                      <a:pt x="4" y="25"/>
                      <a:pt x="4" y="24"/>
                      <a:pt x="4" y="23"/>
                    </a:cubicBezTo>
                    <a:cubicBezTo>
                      <a:pt x="4" y="21"/>
                      <a:pt x="6" y="24"/>
                      <a:pt x="6" y="24"/>
                    </a:cubicBezTo>
                    <a:cubicBezTo>
                      <a:pt x="7" y="25"/>
                      <a:pt x="7" y="25"/>
                      <a:pt x="7" y="26"/>
                    </a:cubicBezTo>
                    <a:cubicBezTo>
                      <a:pt x="8" y="27"/>
                      <a:pt x="7" y="28"/>
                      <a:pt x="6" y="29"/>
                    </a:cubicBezTo>
                    <a:cubicBezTo>
                      <a:pt x="6" y="30"/>
                      <a:pt x="7" y="29"/>
                      <a:pt x="7" y="30"/>
                    </a:cubicBezTo>
                    <a:cubicBezTo>
                      <a:pt x="7" y="30"/>
                      <a:pt x="6" y="30"/>
                      <a:pt x="6" y="30"/>
                    </a:cubicBezTo>
                    <a:cubicBezTo>
                      <a:pt x="7" y="31"/>
                      <a:pt x="8" y="31"/>
                      <a:pt x="9" y="32"/>
                    </a:cubicBezTo>
                    <a:cubicBezTo>
                      <a:pt x="9" y="32"/>
                      <a:pt x="10" y="32"/>
                      <a:pt x="12" y="33"/>
                    </a:cubicBezTo>
                    <a:cubicBezTo>
                      <a:pt x="13" y="33"/>
                      <a:pt x="15" y="34"/>
                      <a:pt x="17" y="34"/>
                    </a:cubicBezTo>
                    <a:cubicBezTo>
                      <a:pt x="18" y="34"/>
                      <a:pt x="18" y="34"/>
                      <a:pt x="19" y="3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63" name="Freeform 526">
                <a:extLst>
                  <a:ext uri="{FF2B5EF4-FFF2-40B4-BE49-F238E27FC236}">
                    <a16:creationId xmlns:a16="http://schemas.microsoft.com/office/drawing/2014/main" id="{600F682C-BAF2-8043-A605-2C888C5F22CC}"/>
                  </a:ext>
                </a:extLst>
              </p:cNvPr>
              <p:cNvSpPr>
                <a:spLocks/>
              </p:cNvSpPr>
              <p:nvPr/>
            </p:nvSpPr>
            <p:spPr bwMode="auto">
              <a:xfrm>
                <a:off x="4548187" y="2474913"/>
                <a:ext cx="42863" cy="42863"/>
              </a:xfrm>
              <a:custGeom>
                <a:avLst/>
                <a:gdLst>
                  <a:gd name="T0" fmla="*/ 2 w 19"/>
                  <a:gd name="T1" fmla="*/ 6 h 18"/>
                  <a:gd name="T2" fmla="*/ 1 w 19"/>
                  <a:gd name="T3" fmla="*/ 7 h 18"/>
                  <a:gd name="T4" fmla="*/ 3 w 19"/>
                  <a:gd name="T5" fmla="*/ 9 h 18"/>
                  <a:gd name="T6" fmla="*/ 3 w 19"/>
                  <a:gd name="T7" fmla="*/ 11 h 18"/>
                  <a:gd name="T8" fmla="*/ 3 w 19"/>
                  <a:gd name="T9" fmla="*/ 13 h 18"/>
                  <a:gd name="T10" fmla="*/ 7 w 19"/>
                  <a:gd name="T11" fmla="*/ 14 h 18"/>
                  <a:gd name="T12" fmla="*/ 9 w 19"/>
                  <a:gd name="T13" fmla="*/ 15 h 18"/>
                  <a:gd name="T14" fmla="*/ 9 w 19"/>
                  <a:gd name="T15" fmla="*/ 16 h 18"/>
                  <a:gd name="T16" fmla="*/ 12 w 19"/>
                  <a:gd name="T17" fmla="*/ 17 h 18"/>
                  <a:gd name="T18" fmla="*/ 13 w 19"/>
                  <a:gd name="T19" fmla="*/ 17 h 18"/>
                  <a:gd name="T20" fmla="*/ 12 w 19"/>
                  <a:gd name="T21" fmla="*/ 15 h 18"/>
                  <a:gd name="T22" fmla="*/ 16 w 19"/>
                  <a:gd name="T23" fmla="*/ 13 h 18"/>
                  <a:gd name="T24" fmla="*/ 18 w 19"/>
                  <a:gd name="T25" fmla="*/ 12 h 18"/>
                  <a:gd name="T26" fmla="*/ 14 w 19"/>
                  <a:gd name="T27" fmla="*/ 10 h 18"/>
                  <a:gd name="T28" fmla="*/ 17 w 19"/>
                  <a:gd name="T29" fmla="*/ 8 h 18"/>
                  <a:gd name="T30" fmla="*/ 19 w 19"/>
                  <a:gd name="T31" fmla="*/ 6 h 18"/>
                  <a:gd name="T32" fmla="*/ 18 w 19"/>
                  <a:gd name="T33" fmla="*/ 3 h 18"/>
                  <a:gd name="T34" fmla="*/ 17 w 19"/>
                  <a:gd name="T35" fmla="*/ 0 h 18"/>
                  <a:gd name="T36" fmla="*/ 12 w 19"/>
                  <a:gd name="T37" fmla="*/ 1 h 18"/>
                  <a:gd name="T38" fmla="*/ 13 w 19"/>
                  <a:gd name="T39" fmla="*/ 4 h 18"/>
                  <a:gd name="T40" fmla="*/ 13 w 19"/>
                  <a:gd name="T41" fmla="*/ 7 h 18"/>
                  <a:gd name="T42" fmla="*/ 11 w 19"/>
                  <a:gd name="T43" fmla="*/ 6 h 18"/>
                  <a:gd name="T44" fmla="*/ 11 w 19"/>
                  <a:gd name="T45" fmla="*/ 5 h 18"/>
                  <a:gd name="T46" fmla="*/ 9 w 19"/>
                  <a:gd name="T47" fmla="*/ 5 h 18"/>
                  <a:gd name="T48" fmla="*/ 8 w 19"/>
                  <a:gd name="T49" fmla="*/ 3 h 18"/>
                  <a:gd name="T50" fmla="*/ 5 w 19"/>
                  <a:gd name="T51" fmla="*/ 5 h 18"/>
                  <a:gd name="T52" fmla="*/ 2 w 19"/>
                  <a:gd name="T53"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 h="18">
                    <a:moveTo>
                      <a:pt x="2" y="6"/>
                    </a:moveTo>
                    <a:cubicBezTo>
                      <a:pt x="1" y="6"/>
                      <a:pt x="0" y="6"/>
                      <a:pt x="1" y="7"/>
                    </a:cubicBezTo>
                    <a:cubicBezTo>
                      <a:pt x="2" y="8"/>
                      <a:pt x="3" y="8"/>
                      <a:pt x="3" y="9"/>
                    </a:cubicBezTo>
                    <a:cubicBezTo>
                      <a:pt x="3" y="10"/>
                      <a:pt x="4" y="11"/>
                      <a:pt x="3" y="11"/>
                    </a:cubicBezTo>
                    <a:cubicBezTo>
                      <a:pt x="2" y="12"/>
                      <a:pt x="1" y="12"/>
                      <a:pt x="3" y="13"/>
                    </a:cubicBezTo>
                    <a:cubicBezTo>
                      <a:pt x="5" y="14"/>
                      <a:pt x="5" y="14"/>
                      <a:pt x="7" y="14"/>
                    </a:cubicBezTo>
                    <a:cubicBezTo>
                      <a:pt x="8" y="14"/>
                      <a:pt x="10" y="14"/>
                      <a:pt x="9" y="15"/>
                    </a:cubicBezTo>
                    <a:cubicBezTo>
                      <a:pt x="9" y="15"/>
                      <a:pt x="8" y="15"/>
                      <a:pt x="9" y="16"/>
                    </a:cubicBezTo>
                    <a:cubicBezTo>
                      <a:pt x="10" y="17"/>
                      <a:pt x="11" y="17"/>
                      <a:pt x="12" y="17"/>
                    </a:cubicBezTo>
                    <a:cubicBezTo>
                      <a:pt x="13" y="18"/>
                      <a:pt x="13" y="18"/>
                      <a:pt x="13" y="17"/>
                    </a:cubicBezTo>
                    <a:cubicBezTo>
                      <a:pt x="13" y="16"/>
                      <a:pt x="11" y="16"/>
                      <a:pt x="12" y="15"/>
                    </a:cubicBezTo>
                    <a:cubicBezTo>
                      <a:pt x="13" y="14"/>
                      <a:pt x="15" y="14"/>
                      <a:pt x="16" y="13"/>
                    </a:cubicBezTo>
                    <a:cubicBezTo>
                      <a:pt x="18" y="13"/>
                      <a:pt x="19" y="13"/>
                      <a:pt x="18" y="12"/>
                    </a:cubicBezTo>
                    <a:cubicBezTo>
                      <a:pt x="16" y="11"/>
                      <a:pt x="13" y="12"/>
                      <a:pt x="14" y="10"/>
                    </a:cubicBezTo>
                    <a:cubicBezTo>
                      <a:pt x="16" y="9"/>
                      <a:pt x="17" y="8"/>
                      <a:pt x="17" y="8"/>
                    </a:cubicBezTo>
                    <a:cubicBezTo>
                      <a:pt x="18" y="8"/>
                      <a:pt x="19" y="7"/>
                      <a:pt x="19" y="6"/>
                    </a:cubicBezTo>
                    <a:cubicBezTo>
                      <a:pt x="19" y="5"/>
                      <a:pt x="18" y="4"/>
                      <a:pt x="18" y="3"/>
                    </a:cubicBezTo>
                    <a:cubicBezTo>
                      <a:pt x="18" y="2"/>
                      <a:pt x="18" y="0"/>
                      <a:pt x="17" y="0"/>
                    </a:cubicBezTo>
                    <a:cubicBezTo>
                      <a:pt x="16" y="0"/>
                      <a:pt x="12" y="0"/>
                      <a:pt x="12" y="1"/>
                    </a:cubicBezTo>
                    <a:cubicBezTo>
                      <a:pt x="12" y="2"/>
                      <a:pt x="13" y="4"/>
                      <a:pt x="13" y="4"/>
                    </a:cubicBezTo>
                    <a:cubicBezTo>
                      <a:pt x="13" y="5"/>
                      <a:pt x="14" y="7"/>
                      <a:pt x="13" y="7"/>
                    </a:cubicBezTo>
                    <a:cubicBezTo>
                      <a:pt x="11" y="7"/>
                      <a:pt x="10" y="7"/>
                      <a:pt x="11" y="6"/>
                    </a:cubicBezTo>
                    <a:cubicBezTo>
                      <a:pt x="11" y="6"/>
                      <a:pt x="12" y="5"/>
                      <a:pt x="11" y="5"/>
                    </a:cubicBezTo>
                    <a:cubicBezTo>
                      <a:pt x="10" y="5"/>
                      <a:pt x="9" y="6"/>
                      <a:pt x="9" y="5"/>
                    </a:cubicBezTo>
                    <a:cubicBezTo>
                      <a:pt x="9" y="4"/>
                      <a:pt x="9" y="2"/>
                      <a:pt x="8" y="3"/>
                    </a:cubicBezTo>
                    <a:cubicBezTo>
                      <a:pt x="7" y="3"/>
                      <a:pt x="7" y="4"/>
                      <a:pt x="5" y="5"/>
                    </a:cubicBezTo>
                    <a:cubicBezTo>
                      <a:pt x="4" y="6"/>
                      <a:pt x="4" y="6"/>
                      <a:pt x="2" y="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64" name="Freeform 528">
                <a:extLst>
                  <a:ext uri="{FF2B5EF4-FFF2-40B4-BE49-F238E27FC236}">
                    <a16:creationId xmlns:a16="http://schemas.microsoft.com/office/drawing/2014/main" id="{2E237368-A440-D349-BE86-22723566FA28}"/>
                  </a:ext>
                </a:extLst>
              </p:cNvPr>
              <p:cNvSpPr>
                <a:spLocks/>
              </p:cNvSpPr>
              <p:nvPr/>
            </p:nvSpPr>
            <p:spPr bwMode="auto">
              <a:xfrm>
                <a:off x="4549775" y="2519363"/>
                <a:ext cx="23813" cy="11113"/>
              </a:xfrm>
              <a:custGeom>
                <a:avLst/>
                <a:gdLst>
                  <a:gd name="T0" fmla="*/ 3 w 10"/>
                  <a:gd name="T1" fmla="*/ 0 h 5"/>
                  <a:gd name="T2" fmla="*/ 6 w 10"/>
                  <a:gd name="T3" fmla="*/ 1 h 5"/>
                  <a:gd name="T4" fmla="*/ 9 w 10"/>
                  <a:gd name="T5" fmla="*/ 1 h 5"/>
                  <a:gd name="T6" fmla="*/ 8 w 10"/>
                  <a:gd name="T7" fmla="*/ 3 h 5"/>
                  <a:gd name="T8" fmla="*/ 4 w 10"/>
                  <a:gd name="T9" fmla="*/ 4 h 5"/>
                  <a:gd name="T10" fmla="*/ 1 w 10"/>
                  <a:gd name="T11" fmla="*/ 2 h 5"/>
                  <a:gd name="T12" fmla="*/ 3 w 10"/>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0" h="5">
                    <a:moveTo>
                      <a:pt x="3" y="0"/>
                    </a:moveTo>
                    <a:cubicBezTo>
                      <a:pt x="5" y="0"/>
                      <a:pt x="5" y="1"/>
                      <a:pt x="6" y="1"/>
                    </a:cubicBezTo>
                    <a:cubicBezTo>
                      <a:pt x="8" y="1"/>
                      <a:pt x="9" y="1"/>
                      <a:pt x="9" y="1"/>
                    </a:cubicBezTo>
                    <a:cubicBezTo>
                      <a:pt x="9" y="2"/>
                      <a:pt x="10" y="3"/>
                      <a:pt x="8" y="3"/>
                    </a:cubicBezTo>
                    <a:cubicBezTo>
                      <a:pt x="6" y="4"/>
                      <a:pt x="5" y="5"/>
                      <a:pt x="4" y="4"/>
                    </a:cubicBezTo>
                    <a:cubicBezTo>
                      <a:pt x="2" y="3"/>
                      <a:pt x="1" y="3"/>
                      <a:pt x="1" y="2"/>
                    </a:cubicBezTo>
                    <a:cubicBezTo>
                      <a:pt x="0" y="1"/>
                      <a:pt x="1" y="0"/>
                      <a:pt x="3"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65" name="Freeform 529">
                <a:extLst>
                  <a:ext uri="{FF2B5EF4-FFF2-40B4-BE49-F238E27FC236}">
                    <a16:creationId xmlns:a16="http://schemas.microsoft.com/office/drawing/2014/main" id="{4AE7DD93-B81F-A64A-86E6-77AD3CCD28D1}"/>
                  </a:ext>
                </a:extLst>
              </p:cNvPr>
              <p:cNvSpPr>
                <a:spLocks/>
              </p:cNvSpPr>
              <p:nvPr/>
            </p:nvSpPr>
            <p:spPr bwMode="auto">
              <a:xfrm>
                <a:off x="4518025" y="2493963"/>
                <a:ext cx="26988" cy="20638"/>
              </a:xfrm>
              <a:custGeom>
                <a:avLst/>
                <a:gdLst>
                  <a:gd name="T0" fmla="*/ 4 w 12"/>
                  <a:gd name="T1" fmla="*/ 1 h 9"/>
                  <a:gd name="T2" fmla="*/ 8 w 12"/>
                  <a:gd name="T3" fmla="*/ 1 h 9"/>
                  <a:gd name="T4" fmla="*/ 8 w 12"/>
                  <a:gd name="T5" fmla="*/ 2 h 9"/>
                  <a:gd name="T6" fmla="*/ 11 w 12"/>
                  <a:gd name="T7" fmla="*/ 3 h 9"/>
                  <a:gd name="T8" fmla="*/ 12 w 12"/>
                  <a:gd name="T9" fmla="*/ 6 h 9"/>
                  <a:gd name="T10" fmla="*/ 10 w 12"/>
                  <a:gd name="T11" fmla="*/ 8 h 9"/>
                  <a:gd name="T12" fmla="*/ 7 w 12"/>
                  <a:gd name="T13" fmla="*/ 8 h 9"/>
                  <a:gd name="T14" fmla="*/ 3 w 12"/>
                  <a:gd name="T15" fmla="*/ 6 h 9"/>
                  <a:gd name="T16" fmla="*/ 2 w 12"/>
                  <a:gd name="T17" fmla="*/ 4 h 9"/>
                  <a:gd name="T18" fmla="*/ 1 w 12"/>
                  <a:gd name="T19" fmla="*/ 2 h 9"/>
                  <a:gd name="T20" fmla="*/ 4 w 12"/>
                  <a:gd name="T2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9">
                    <a:moveTo>
                      <a:pt x="4" y="1"/>
                    </a:moveTo>
                    <a:cubicBezTo>
                      <a:pt x="6" y="0"/>
                      <a:pt x="7" y="0"/>
                      <a:pt x="8" y="1"/>
                    </a:cubicBezTo>
                    <a:cubicBezTo>
                      <a:pt x="8" y="2"/>
                      <a:pt x="7" y="2"/>
                      <a:pt x="8" y="2"/>
                    </a:cubicBezTo>
                    <a:cubicBezTo>
                      <a:pt x="9" y="3"/>
                      <a:pt x="10" y="2"/>
                      <a:pt x="11" y="3"/>
                    </a:cubicBezTo>
                    <a:cubicBezTo>
                      <a:pt x="12" y="4"/>
                      <a:pt x="12" y="5"/>
                      <a:pt x="12" y="6"/>
                    </a:cubicBezTo>
                    <a:cubicBezTo>
                      <a:pt x="12" y="7"/>
                      <a:pt x="11" y="8"/>
                      <a:pt x="10" y="8"/>
                    </a:cubicBezTo>
                    <a:cubicBezTo>
                      <a:pt x="9" y="9"/>
                      <a:pt x="7" y="8"/>
                      <a:pt x="7" y="8"/>
                    </a:cubicBezTo>
                    <a:cubicBezTo>
                      <a:pt x="6" y="7"/>
                      <a:pt x="4" y="7"/>
                      <a:pt x="3" y="6"/>
                    </a:cubicBezTo>
                    <a:cubicBezTo>
                      <a:pt x="3" y="6"/>
                      <a:pt x="3" y="5"/>
                      <a:pt x="2" y="4"/>
                    </a:cubicBezTo>
                    <a:cubicBezTo>
                      <a:pt x="2" y="3"/>
                      <a:pt x="0" y="3"/>
                      <a:pt x="1" y="2"/>
                    </a:cubicBezTo>
                    <a:cubicBezTo>
                      <a:pt x="2" y="1"/>
                      <a:pt x="3" y="1"/>
                      <a:pt x="4"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66" name="Freeform 530">
                <a:extLst>
                  <a:ext uri="{FF2B5EF4-FFF2-40B4-BE49-F238E27FC236}">
                    <a16:creationId xmlns:a16="http://schemas.microsoft.com/office/drawing/2014/main" id="{B16436C7-36BB-4F49-9645-B62780464DCF}"/>
                  </a:ext>
                </a:extLst>
              </p:cNvPr>
              <p:cNvSpPr>
                <a:spLocks/>
              </p:cNvSpPr>
              <p:nvPr/>
            </p:nvSpPr>
            <p:spPr bwMode="auto">
              <a:xfrm>
                <a:off x="4481512" y="2416175"/>
                <a:ext cx="58738" cy="38100"/>
              </a:xfrm>
              <a:custGeom>
                <a:avLst/>
                <a:gdLst>
                  <a:gd name="T0" fmla="*/ 2 w 26"/>
                  <a:gd name="T1" fmla="*/ 17 h 17"/>
                  <a:gd name="T2" fmla="*/ 5 w 26"/>
                  <a:gd name="T3" fmla="*/ 14 h 17"/>
                  <a:gd name="T4" fmla="*/ 7 w 26"/>
                  <a:gd name="T5" fmla="*/ 13 h 17"/>
                  <a:gd name="T6" fmla="*/ 9 w 26"/>
                  <a:gd name="T7" fmla="*/ 12 h 17"/>
                  <a:gd name="T8" fmla="*/ 12 w 26"/>
                  <a:gd name="T9" fmla="*/ 11 h 17"/>
                  <a:gd name="T10" fmla="*/ 14 w 26"/>
                  <a:gd name="T11" fmla="*/ 11 h 17"/>
                  <a:gd name="T12" fmla="*/ 17 w 26"/>
                  <a:gd name="T13" fmla="*/ 10 h 17"/>
                  <a:gd name="T14" fmla="*/ 21 w 26"/>
                  <a:gd name="T15" fmla="*/ 10 h 17"/>
                  <a:gd name="T16" fmla="*/ 24 w 26"/>
                  <a:gd name="T17" fmla="*/ 10 h 17"/>
                  <a:gd name="T18" fmla="*/ 25 w 26"/>
                  <a:gd name="T19" fmla="*/ 6 h 17"/>
                  <a:gd name="T20" fmla="*/ 24 w 26"/>
                  <a:gd name="T21" fmla="*/ 3 h 17"/>
                  <a:gd name="T22" fmla="*/ 26 w 26"/>
                  <a:gd name="T23" fmla="*/ 1 h 17"/>
                  <a:gd name="T24" fmla="*/ 22 w 26"/>
                  <a:gd name="T25" fmla="*/ 2 h 17"/>
                  <a:gd name="T26" fmla="*/ 18 w 26"/>
                  <a:gd name="T27" fmla="*/ 4 h 17"/>
                  <a:gd name="T28" fmla="*/ 15 w 26"/>
                  <a:gd name="T29" fmla="*/ 8 h 17"/>
                  <a:gd name="T30" fmla="*/ 13 w 26"/>
                  <a:gd name="T31" fmla="*/ 9 h 17"/>
                  <a:gd name="T32" fmla="*/ 9 w 26"/>
                  <a:gd name="T33" fmla="*/ 9 h 17"/>
                  <a:gd name="T34" fmla="*/ 5 w 26"/>
                  <a:gd name="T35" fmla="*/ 10 h 17"/>
                  <a:gd name="T36" fmla="*/ 1 w 26"/>
                  <a:gd name="T37" fmla="*/ 12 h 17"/>
                  <a:gd name="T38" fmla="*/ 0 w 26"/>
                  <a:gd name="T39" fmla="*/ 16 h 17"/>
                  <a:gd name="T40" fmla="*/ 2 w 26"/>
                  <a:gd name="T4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17">
                    <a:moveTo>
                      <a:pt x="2" y="17"/>
                    </a:moveTo>
                    <a:cubicBezTo>
                      <a:pt x="3" y="16"/>
                      <a:pt x="3" y="15"/>
                      <a:pt x="5" y="14"/>
                    </a:cubicBezTo>
                    <a:cubicBezTo>
                      <a:pt x="6" y="13"/>
                      <a:pt x="6" y="13"/>
                      <a:pt x="7" y="13"/>
                    </a:cubicBezTo>
                    <a:cubicBezTo>
                      <a:pt x="9" y="12"/>
                      <a:pt x="8" y="12"/>
                      <a:pt x="9" y="12"/>
                    </a:cubicBezTo>
                    <a:cubicBezTo>
                      <a:pt x="10" y="11"/>
                      <a:pt x="10" y="11"/>
                      <a:pt x="12" y="11"/>
                    </a:cubicBezTo>
                    <a:cubicBezTo>
                      <a:pt x="13" y="11"/>
                      <a:pt x="13" y="12"/>
                      <a:pt x="14" y="11"/>
                    </a:cubicBezTo>
                    <a:cubicBezTo>
                      <a:pt x="15" y="10"/>
                      <a:pt x="15" y="10"/>
                      <a:pt x="17" y="10"/>
                    </a:cubicBezTo>
                    <a:cubicBezTo>
                      <a:pt x="19" y="10"/>
                      <a:pt x="20" y="10"/>
                      <a:pt x="21" y="10"/>
                    </a:cubicBezTo>
                    <a:cubicBezTo>
                      <a:pt x="23" y="10"/>
                      <a:pt x="23" y="11"/>
                      <a:pt x="24" y="10"/>
                    </a:cubicBezTo>
                    <a:cubicBezTo>
                      <a:pt x="24" y="9"/>
                      <a:pt x="26" y="8"/>
                      <a:pt x="25" y="6"/>
                    </a:cubicBezTo>
                    <a:cubicBezTo>
                      <a:pt x="25" y="5"/>
                      <a:pt x="23" y="4"/>
                      <a:pt x="24" y="3"/>
                    </a:cubicBezTo>
                    <a:cubicBezTo>
                      <a:pt x="25" y="2"/>
                      <a:pt x="26" y="1"/>
                      <a:pt x="26" y="1"/>
                    </a:cubicBezTo>
                    <a:cubicBezTo>
                      <a:pt x="26" y="0"/>
                      <a:pt x="23" y="1"/>
                      <a:pt x="22" y="2"/>
                    </a:cubicBezTo>
                    <a:cubicBezTo>
                      <a:pt x="21" y="3"/>
                      <a:pt x="18" y="4"/>
                      <a:pt x="18" y="4"/>
                    </a:cubicBezTo>
                    <a:cubicBezTo>
                      <a:pt x="17" y="5"/>
                      <a:pt x="16" y="7"/>
                      <a:pt x="15" y="8"/>
                    </a:cubicBezTo>
                    <a:cubicBezTo>
                      <a:pt x="15" y="9"/>
                      <a:pt x="15" y="9"/>
                      <a:pt x="13" y="9"/>
                    </a:cubicBezTo>
                    <a:cubicBezTo>
                      <a:pt x="12" y="9"/>
                      <a:pt x="11" y="10"/>
                      <a:pt x="9" y="9"/>
                    </a:cubicBezTo>
                    <a:cubicBezTo>
                      <a:pt x="6" y="9"/>
                      <a:pt x="6" y="10"/>
                      <a:pt x="5" y="10"/>
                    </a:cubicBezTo>
                    <a:cubicBezTo>
                      <a:pt x="3" y="10"/>
                      <a:pt x="2" y="11"/>
                      <a:pt x="1" y="12"/>
                    </a:cubicBezTo>
                    <a:cubicBezTo>
                      <a:pt x="1" y="14"/>
                      <a:pt x="1" y="15"/>
                      <a:pt x="0" y="16"/>
                    </a:cubicBezTo>
                    <a:cubicBezTo>
                      <a:pt x="0" y="16"/>
                      <a:pt x="1" y="17"/>
                      <a:pt x="2" y="17"/>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67" name="Freeform 531">
                <a:extLst>
                  <a:ext uri="{FF2B5EF4-FFF2-40B4-BE49-F238E27FC236}">
                    <a16:creationId xmlns:a16="http://schemas.microsoft.com/office/drawing/2014/main" id="{7F106B7B-BB80-D448-B964-33864455FE32}"/>
                  </a:ext>
                </a:extLst>
              </p:cNvPr>
              <p:cNvSpPr>
                <a:spLocks/>
              </p:cNvSpPr>
              <p:nvPr/>
            </p:nvSpPr>
            <p:spPr bwMode="auto">
              <a:xfrm>
                <a:off x="4441825" y="2782888"/>
                <a:ext cx="300038" cy="280988"/>
              </a:xfrm>
              <a:custGeom>
                <a:avLst/>
                <a:gdLst>
                  <a:gd name="T0" fmla="*/ 21 w 130"/>
                  <a:gd name="T1" fmla="*/ 37 h 122"/>
                  <a:gd name="T2" fmla="*/ 39 w 130"/>
                  <a:gd name="T3" fmla="*/ 43 h 122"/>
                  <a:gd name="T4" fmla="*/ 44 w 130"/>
                  <a:gd name="T5" fmla="*/ 57 h 122"/>
                  <a:gd name="T6" fmla="*/ 49 w 130"/>
                  <a:gd name="T7" fmla="*/ 64 h 122"/>
                  <a:gd name="T8" fmla="*/ 63 w 130"/>
                  <a:gd name="T9" fmla="*/ 73 h 122"/>
                  <a:gd name="T10" fmla="*/ 80 w 130"/>
                  <a:gd name="T11" fmla="*/ 83 h 122"/>
                  <a:gd name="T12" fmla="*/ 89 w 130"/>
                  <a:gd name="T13" fmla="*/ 86 h 122"/>
                  <a:gd name="T14" fmla="*/ 95 w 130"/>
                  <a:gd name="T15" fmla="*/ 95 h 122"/>
                  <a:gd name="T16" fmla="*/ 104 w 130"/>
                  <a:gd name="T17" fmla="*/ 109 h 122"/>
                  <a:gd name="T18" fmla="*/ 102 w 130"/>
                  <a:gd name="T19" fmla="*/ 115 h 122"/>
                  <a:gd name="T20" fmla="*/ 101 w 130"/>
                  <a:gd name="T21" fmla="*/ 122 h 122"/>
                  <a:gd name="T22" fmla="*/ 109 w 130"/>
                  <a:gd name="T23" fmla="*/ 116 h 122"/>
                  <a:gd name="T24" fmla="*/ 114 w 130"/>
                  <a:gd name="T25" fmla="*/ 110 h 122"/>
                  <a:gd name="T26" fmla="*/ 114 w 130"/>
                  <a:gd name="T27" fmla="*/ 102 h 122"/>
                  <a:gd name="T28" fmla="*/ 113 w 130"/>
                  <a:gd name="T29" fmla="*/ 89 h 122"/>
                  <a:gd name="T30" fmla="*/ 122 w 130"/>
                  <a:gd name="T31" fmla="*/ 92 h 122"/>
                  <a:gd name="T32" fmla="*/ 130 w 130"/>
                  <a:gd name="T33" fmla="*/ 93 h 122"/>
                  <a:gd name="T34" fmla="*/ 113 w 130"/>
                  <a:gd name="T35" fmla="*/ 82 h 122"/>
                  <a:gd name="T36" fmla="*/ 104 w 130"/>
                  <a:gd name="T37" fmla="*/ 72 h 122"/>
                  <a:gd name="T38" fmla="*/ 92 w 130"/>
                  <a:gd name="T39" fmla="*/ 70 h 122"/>
                  <a:gd name="T40" fmla="*/ 79 w 130"/>
                  <a:gd name="T41" fmla="*/ 56 h 122"/>
                  <a:gd name="T42" fmla="*/ 68 w 130"/>
                  <a:gd name="T43" fmla="*/ 44 h 122"/>
                  <a:gd name="T44" fmla="*/ 60 w 130"/>
                  <a:gd name="T45" fmla="*/ 32 h 122"/>
                  <a:gd name="T46" fmla="*/ 63 w 130"/>
                  <a:gd name="T47" fmla="*/ 27 h 122"/>
                  <a:gd name="T48" fmla="*/ 63 w 130"/>
                  <a:gd name="T49" fmla="*/ 21 h 122"/>
                  <a:gd name="T50" fmla="*/ 71 w 130"/>
                  <a:gd name="T51" fmla="*/ 20 h 122"/>
                  <a:gd name="T52" fmla="*/ 73 w 130"/>
                  <a:gd name="T53" fmla="*/ 16 h 122"/>
                  <a:gd name="T54" fmla="*/ 73 w 130"/>
                  <a:gd name="T55" fmla="*/ 14 h 122"/>
                  <a:gd name="T56" fmla="*/ 75 w 130"/>
                  <a:gd name="T57" fmla="*/ 9 h 122"/>
                  <a:gd name="T58" fmla="*/ 73 w 130"/>
                  <a:gd name="T59" fmla="*/ 7 h 122"/>
                  <a:gd name="T60" fmla="*/ 60 w 130"/>
                  <a:gd name="T61" fmla="*/ 3 h 122"/>
                  <a:gd name="T62" fmla="*/ 61 w 130"/>
                  <a:gd name="T63" fmla="*/ 1 h 122"/>
                  <a:gd name="T64" fmla="*/ 50 w 130"/>
                  <a:gd name="T65" fmla="*/ 2 h 122"/>
                  <a:gd name="T66" fmla="*/ 47 w 130"/>
                  <a:gd name="T67" fmla="*/ 5 h 122"/>
                  <a:gd name="T68" fmla="*/ 42 w 130"/>
                  <a:gd name="T69" fmla="*/ 5 h 122"/>
                  <a:gd name="T70" fmla="*/ 39 w 130"/>
                  <a:gd name="T71" fmla="*/ 8 h 122"/>
                  <a:gd name="T72" fmla="*/ 38 w 130"/>
                  <a:gd name="T73" fmla="*/ 12 h 122"/>
                  <a:gd name="T74" fmla="*/ 33 w 130"/>
                  <a:gd name="T75" fmla="*/ 11 h 122"/>
                  <a:gd name="T76" fmla="*/ 28 w 130"/>
                  <a:gd name="T77" fmla="*/ 11 h 122"/>
                  <a:gd name="T78" fmla="*/ 24 w 130"/>
                  <a:gd name="T79" fmla="*/ 17 h 122"/>
                  <a:gd name="T80" fmla="*/ 22 w 130"/>
                  <a:gd name="T81" fmla="*/ 14 h 122"/>
                  <a:gd name="T82" fmla="*/ 19 w 130"/>
                  <a:gd name="T83" fmla="*/ 9 h 122"/>
                  <a:gd name="T84" fmla="*/ 18 w 130"/>
                  <a:gd name="T85" fmla="*/ 10 h 122"/>
                  <a:gd name="T86" fmla="*/ 16 w 130"/>
                  <a:gd name="T87" fmla="*/ 13 h 122"/>
                  <a:gd name="T88" fmla="*/ 13 w 130"/>
                  <a:gd name="T89" fmla="*/ 16 h 122"/>
                  <a:gd name="T90" fmla="*/ 10 w 130"/>
                  <a:gd name="T91" fmla="*/ 15 h 122"/>
                  <a:gd name="T92" fmla="*/ 8 w 130"/>
                  <a:gd name="T93" fmla="*/ 16 h 122"/>
                  <a:gd name="T94" fmla="*/ 3 w 130"/>
                  <a:gd name="T95" fmla="*/ 16 h 122"/>
                  <a:gd name="T96" fmla="*/ 5 w 130"/>
                  <a:gd name="T97" fmla="*/ 23 h 122"/>
                  <a:gd name="T98" fmla="*/ 4 w 130"/>
                  <a:gd name="T99" fmla="*/ 26 h 122"/>
                  <a:gd name="T100" fmla="*/ 1 w 130"/>
                  <a:gd name="T101" fmla="*/ 28 h 122"/>
                  <a:gd name="T102" fmla="*/ 3 w 130"/>
                  <a:gd name="T103" fmla="*/ 35 h 122"/>
                  <a:gd name="T104" fmla="*/ 6 w 130"/>
                  <a:gd name="T105" fmla="*/ 38 h 122"/>
                  <a:gd name="T106" fmla="*/ 10 w 130"/>
                  <a:gd name="T107" fmla="*/ 43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 h="122">
                    <a:moveTo>
                      <a:pt x="9" y="46"/>
                    </a:moveTo>
                    <a:cubicBezTo>
                      <a:pt x="11" y="44"/>
                      <a:pt x="15" y="43"/>
                      <a:pt x="16" y="42"/>
                    </a:cubicBezTo>
                    <a:cubicBezTo>
                      <a:pt x="18" y="42"/>
                      <a:pt x="19" y="38"/>
                      <a:pt x="21" y="37"/>
                    </a:cubicBezTo>
                    <a:cubicBezTo>
                      <a:pt x="22" y="36"/>
                      <a:pt x="23" y="37"/>
                      <a:pt x="25" y="38"/>
                    </a:cubicBezTo>
                    <a:cubicBezTo>
                      <a:pt x="27" y="38"/>
                      <a:pt x="29" y="38"/>
                      <a:pt x="31" y="39"/>
                    </a:cubicBezTo>
                    <a:cubicBezTo>
                      <a:pt x="33" y="40"/>
                      <a:pt x="38" y="42"/>
                      <a:pt x="39" y="43"/>
                    </a:cubicBezTo>
                    <a:cubicBezTo>
                      <a:pt x="40" y="45"/>
                      <a:pt x="39" y="46"/>
                      <a:pt x="40" y="47"/>
                    </a:cubicBezTo>
                    <a:cubicBezTo>
                      <a:pt x="40" y="49"/>
                      <a:pt x="41" y="54"/>
                      <a:pt x="42" y="56"/>
                    </a:cubicBezTo>
                    <a:cubicBezTo>
                      <a:pt x="42" y="57"/>
                      <a:pt x="43" y="56"/>
                      <a:pt x="44" y="57"/>
                    </a:cubicBezTo>
                    <a:cubicBezTo>
                      <a:pt x="45" y="57"/>
                      <a:pt x="45" y="57"/>
                      <a:pt x="45" y="58"/>
                    </a:cubicBezTo>
                    <a:cubicBezTo>
                      <a:pt x="46" y="59"/>
                      <a:pt x="48" y="61"/>
                      <a:pt x="49" y="62"/>
                    </a:cubicBezTo>
                    <a:cubicBezTo>
                      <a:pt x="50" y="63"/>
                      <a:pt x="49" y="63"/>
                      <a:pt x="49" y="64"/>
                    </a:cubicBezTo>
                    <a:cubicBezTo>
                      <a:pt x="49" y="66"/>
                      <a:pt x="52" y="64"/>
                      <a:pt x="53" y="64"/>
                    </a:cubicBezTo>
                    <a:cubicBezTo>
                      <a:pt x="54" y="65"/>
                      <a:pt x="55" y="67"/>
                      <a:pt x="56" y="68"/>
                    </a:cubicBezTo>
                    <a:cubicBezTo>
                      <a:pt x="57" y="69"/>
                      <a:pt x="62" y="72"/>
                      <a:pt x="63" y="73"/>
                    </a:cubicBezTo>
                    <a:cubicBezTo>
                      <a:pt x="64" y="74"/>
                      <a:pt x="69" y="77"/>
                      <a:pt x="70" y="79"/>
                    </a:cubicBezTo>
                    <a:cubicBezTo>
                      <a:pt x="71" y="80"/>
                      <a:pt x="75" y="79"/>
                      <a:pt x="78" y="79"/>
                    </a:cubicBezTo>
                    <a:cubicBezTo>
                      <a:pt x="81" y="79"/>
                      <a:pt x="79" y="81"/>
                      <a:pt x="80" y="83"/>
                    </a:cubicBezTo>
                    <a:cubicBezTo>
                      <a:pt x="82" y="84"/>
                      <a:pt x="83" y="84"/>
                      <a:pt x="84" y="85"/>
                    </a:cubicBezTo>
                    <a:cubicBezTo>
                      <a:pt x="85" y="86"/>
                      <a:pt x="83" y="87"/>
                      <a:pt x="83" y="87"/>
                    </a:cubicBezTo>
                    <a:cubicBezTo>
                      <a:pt x="83" y="88"/>
                      <a:pt x="88" y="86"/>
                      <a:pt x="89" y="86"/>
                    </a:cubicBezTo>
                    <a:cubicBezTo>
                      <a:pt x="90" y="86"/>
                      <a:pt x="90" y="88"/>
                      <a:pt x="91" y="90"/>
                    </a:cubicBezTo>
                    <a:cubicBezTo>
                      <a:pt x="92" y="91"/>
                      <a:pt x="90" y="91"/>
                      <a:pt x="90" y="92"/>
                    </a:cubicBezTo>
                    <a:cubicBezTo>
                      <a:pt x="90" y="94"/>
                      <a:pt x="94" y="94"/>
                      <a:pt x="95" y="95"/>
                    </a:cubicBezTo>
                    <a:cubicBezTo>
                      <a:pt x="97" y="96"/>
                      <a:pt x="97" y="95"/>
                      <a:pt x="99" y="95"/>
                    </a:cubicBezTo>
                    <a:cubicBezTo>
                      <a:pt x="101" y="96"/>
                      <a:pt x="101" y="98"/>
                      <a:pt x="102" y="101"/>
                    </a:cubicBezTo>
                    <a:cubicBezTo>
                      <a:pt x="102" y="103"/>
                      <a:pt x="104" y="108"/>
                      <a:pt x="104" y="109"/>
                    </a:cubicBezTo>
                    <a:cubicBezTo>
                      <a:pt x="104" y="110"/>
                      <a:pt x="105" y="110"/>
                      <a:pt x="105" y="111"/>
                    </a:cubicBezTo>
                    <a:cubicBezTo>
                      <a:pt x="105" y="112"/>
                      <a:pt x="103" y="112"/>
                      <a:pt x="102" y="113"/>
                    </a:cubicBezTo>
                    <a:cubicBezTo>
                      <a:pt x="101" y="114"/>
                      <a:pt x="102" y="114"/>
                      <a:pt x="102" y="115"/>
                    </a:cubicBezTo>
                    <a:cubicBezTo>
                      <a:pt x="102" y="116"/>
                      <a:pt x="101" y="117"/>
                      <a:pt x="100" y="117"/>
                    </a:cubicBezTo>
                    <a:cubicBezTo>
                      <a:pt x="100" y="118"/>
                      <a:pt x="100" y="120"/>
                      <a:pt x="100" y="121"/>
                    </a:cubicBezTo>
                    <a:cubicBezTo>
                      <a:pt x="100" y="122"/>
                      <a:pt x="100" y="122"/>
                      <a:pt x="101" y="122"/>
                    </a:cubicBezTo>
                    <a:cubicBezTo>
                      <a:pt x="102" y="122"/>
                      <a:pt x="103" y="122"/>
                      <a:pt x="104" y="121"/>
                    </a:cubicBezTo>
                    <a:cubicBezTo>
                      <a:pt x="105" y="121"/>
                      <a:pt x="105" y="120"/>
                      <a:pt x="106" y="119"/>
                    </a:cubicBezTo>
                    <a:cubicBezTo>
                      <a:pt x="106" y="118"/>
                      <a:pt x="109" y="116"/>
                      <a:pt x="109" y="116"/>
                    </a:cubicBezTo>
                    <a:cubicBezTo>
                      <a:pt x="109" y="115"/>
                      <a:pt x="109" y="113"/>
                      <a:pt x="109" y="112"/>
                    </a:cubicBezTo>
                    <a:cubicBezTo>
                      <a:pt x="109" y="111"/>
                      <a:pt x="110" y="110"/>
                      <a:pt x="111" y="110"/>
                    </a:cubicBezTo>
                    <a:cubicBezTo>
                      <a:pt x="112" y="109"/>
                      <a:pt x="113" y="110"/>
                      <a:pt x="114" y="110"/>
                    </a:cubicBezTo>
                    <a:cubicBezTo>
                      <a:pt x="115" y="110"/>
                      <a:pt x="115" y="110"/>
                      <a:pt x="115" y="109"/>
                    </a:cubicBezTo>
                    <a:cubicBezTo>
                      <a:pt x="116" y="108"/>
                      <a:pt x="115" y="106"/>
                      <a:pt x="115" y="105"/>
                    </a:cubicBezTo>
                    <a:cubicBezTo>
                      <a:pt x="115" y="104"/>
                      <a:pt x="115" y="103"/>
                      <a:pt x="114" y="102"/>
                    </a:cubicBezTo>
                    <a:cubicBezTo>
                      <a:pt x="113" y="101"/>
                      <a:pt x="110" y="101"/>
                      <a:pt x="109" y="99"/>
                    </a:cubicBezTo>
                    <a:cubicBezTo>
                      <a:pt x="108" y="98"/>
                      <a:pt x="109" y="94"/>
                      <a:pt x="109" y="94"/>
                    </a:cubicBezTo>
                    <a:cubicBezTo>
                      <a:pt x="110" y="93"/>
                      <a:pt x="112" y="89"/>
                      <a:pt x="113" y="89"/>
                    </a:cubicBezTo>
                    <a:cubicBezTo>
                      <a:pt x="114" y="89"/>
                      <a:pt x="115" y="88"/>
                      <a:pt x="116" y="88"/>
                    </a:cubicBezTo>
                    <a:cubicBezTo>
                      <a:pt x="117" y="89"/>
                      <a:pt x="116" y="89"/>
                      <a:pt x="116" y="90"/>
                    </a:cubicBezTo>
                    <a:cubicBezTo>
                      <a:pt x="116" y="91"/>
                      <a:pt x="121" y="91"/>
                      <a:pt x="122" y="92"/>
                    </a:cubicBezTo>
                    <a:cubicBezTo>
                      <a:pt x="123" y="92"/>
                      <a:pt x="124" y="95"/>
                      <a:pt x="124" y="96"/>
                    </a:cubicBezTo>
                    <a:cubicBezTo>
                      <a:pt x="125" y="96"/>
                      <a:pt x="128" y="98"/>
                      <a:pt x="128" y="97"/>
                    </a:cubicBezTo>
                    <a:cubicBezTo>
                      <a:pt x="129" y="97"/>
                      <a:pt x="130" y="94"/>
                      <a:pt x="130" y="93"/>
                    </a:cubicBezTo>
                    <a:cubicBezTo>
                      <a:pt x="130" y="93"/>
                      <a:pt x="127" y="89"/>
                      <a:pt x="126" y="88"/>
                    </a:cubicBezTo>
                    <a:cubicBezTo>
                      <a:pt x="125" y="88"/>
                      <a:pt x="120" y="85"/>
                      <a:pt x="118" y="84"/>
                    </a:cubicBezTo>
                    <a:cubicBezTo>
                      <a:pt x="117" y="83"/>
                      <a:pt x="115" y="82"/>
                      <a:pt x="113" y="82"/>
                    </a:cubicBezTo>
                    <a:cubicBezTo>
                      <a:pt x="112" y="81"/>
                      <a:pt x="106" y="78"/>
                      <a:pt x="105" y="77"/>
                    </a:cubicBezTo>
                    <a:cubicBezTo>
                      <a:pt x="103" y="76"/>
                      <a:pt x="103" y="76"/>
                      <a:pt x="102" y="74"/>
                    </a:cubicBezTo>
                    <a:cubicBezTo>
                      <a:pt x="101" y="73"/>
                      <a:pt x="104" y="73"/>
                      <a:pt x="104" y="72"/>
                    </a:cubicBezTo>
                    <a:cubicBezTo>
                      <a:pt x="105" y="72"/>
                      <a:pt x="104" y="70"/>
                      <a:pt x="103" y="70"/>
                    </a:cubicBezTo>
                    <a:cubicBezTo>
                      <a:pt x="103" y="70"/>
                      <a:pt x="100" y="70"/>
                      <a:pt x="98" y="70"/>
                    </a:cubicBezTo>
                    <a:cubicBezTo>
                      <a:pt x="96" y="71"/>
                      <a:pt x="95" y="70"/>
                      <a:pt x="92" y="70"/>
                    </a:cubicBezTo>
                    <a:cubicBezTo>
                      <a:pt x="89" y="69"/>
                      <a:pt x="89" y="68"/>
                      <a:pt x="88" y="67"/>
                    </a:cubicBezTo>
                    <a:cubicBezTo>
                      <a:pt x="87" y="67"/>
                      <a:pt x="83" y="62"/>
                      <a:pt x="82" y="61"/>
                    </a:cubicBezTo>
                    <a:cubicBezTo>
                      <a:pt x="81" y="60"/>
                      <a:pt x="80" y="58"/>
                      <a:pt x="79" y="56"/>
                    </a:cubicBezTo>
                    <a:cubicBezTo>
                      <a:pt x="78" y="54"/>
                      <a:pt x="78" y="53"/>
                      <a:pt x="77" y="50"/>
                    </a:cubicBezTo>
                    <a:cubicBezTo>
                      <a:pt x="76" y="48"/>
                      <a:pt x="75" y="48"/>
                      <a:pt x="73" y="47"/>
                    </a:cubicBezTo>
                    <a:cubicBezTo>
                      <a:pt x="71" y="45"/>
                      <a:pt x="69" y="44"/>
                      <a:pt x="68" y="44"/>
                    </a:cubicBezTo>
                    <a:cubicBezTo>
                      <a:pt x="67" y="44"/>
                      <a:pt x="64" y="41"/>
                      <a:pt x="63" y="39"/>
                    </a:cubicBezTo>
                    <a:cubicBezTo>
                      <a:pt x="61" y="38"/>
                      <a:pt x="63" y="38"/>
                      <a:pt x="62" y="37"/>
                    </a:cubicBezTo>
                    <a:cubicBezTo>
                      <a:pt x="61" y="35"/>
                      <a:pt x="60" y="33"/>
                      <a:pt x="60" y="32"/>
                    </a:cubicBezTo>
                    <a:cubicBezTo>
                      <a:pt x="60" y="31"/>
                      <a:pt x="62" y="32"/>
                      <a:pt x="62" y="32"/>
                    </a:cubicBezTo>
                    <a:cubicBezTo>
                      <a:pt x="63" y="32"/>
                      <a:pt x="63" y="31"/>
                      <a:pt x="64" y="30"/>
                    </a:cubicBezTo>
                    <a:cubicBezTo>
                      <a:pt x="65" y="29"/>
                      <a:pt x="64" y="29"/>
                      <a:pt x="63" y="27"/>
                    </a:cubicBezTo>
                    <a:cubicBezTo>
                      <a:pt x="61" y="26"/>
                      <a:pt x="61" y="26"/>
                      <a:pt x="60" y="25"/>
                    </a:cubicBezTo>
                    <a:cubicBezTo>
                      <a:pt x="59" y="25"/>
                      <a:pt x="60" y="24"/>
                      <a:pt x="61" y="24"/>
                    </a:cubicBezTo>
                    <a:cubicBezTo>
                      <a:pt x="62" y="23"/>
                      <a:pt x="62" y="21"/>
                      <a:pt x="63" y="21"/>
                    </a:cubicBezTo>
                    <a:cubicBezTo>
                      <a:pt x="64" y="20"/>
                      <a:pt x="63" y="23"/>
                      <a:pt x="64" y="23"/>
                    </a:cubicBezTo>
                    <a:cubicBezTo>
                      <a:pt x="64" y="23"/>
                      <a:pt x="65" y="22"/>
                      <a:pt x="67" y="21"/>
                    </a:cubicBezTo>
                    <a:cubicBezTo>
                      <a:pt x="68" y="21"/>
                      <a:pt x="70" y="20"/>
                      <a:pt x="71" y="20"/>
                    </a:cubicBezTo>
                    <a:cubicBezTo>
                      <a:pt x="71" y="19"/>
                      <a:pt x="70" y="18"/>
                      <a:pt x="70" y="18"/>
                    </a:cubicBezTo>
                    <a:cubicBezTo>
                      <a:pt x="70" y="17"/>
                      <a:pt x="71" y="18"/>
                      <a:pt x="72" y="19"/>
                    </a:cubicBezTo>
                    <a:cubicBezTo>
                      <a:pt x="73" y="18"/>
                      <a:pt x="73" y="17"/>
                      <a:pt x="73" y="16"/>
                    </a:cubicBezTo>
                    <a:cubicBezTo>
                      <a:pt x="73" y="16"/>
                      <a:pt x="73" y="16"/>
                      <a:pt x="73" y="15"/>
                    </a:cubicBezTo>
                    <a:cubicBezTo>
                      <a:pt x="73" y="15"/>
                      <a:pt x="73" y="15"/>
                      <a:pt x="73" y="15"/>
                    </a:cubicBezTo>
                    <a:cubicBezTo>
                      <a:pt x="73" y="15"/>
                      <a:pt x="73" y="15"/>
                      <a:pt x="73" y="14"/>
                    </a:cubicBezTo>
                    <a:cubicBezTo>
                      <a:pt x="73" y="14"/>
                      <a:pt x="73" y="14"/>
                      <a:pt x="73" y="14"/>
                    </a:cubicBezTo>
                    <a:cubicBezTo>
                      <a:pt x="73" y="13"/>
                      <a:pt x="73" y="11"/>
                      <a:pt x="74" y="11"/>
                    </a:cubicBezTo>
                    <a:cubicBezTo>
                      <a:pt x="74" y="10"/>
                      <a:pt x="75" y="10"/>
                      <a:pt x="75" y="9"/>
                    </a:cubicBezTo>
                    <a:cubicBezTo>
                      <a:pt x="76" y="9"/>
                      <a:pt x="76" y="9"/>
                      <a:pt x="76" y="9"/>
                    </a:cubicBezTo>
                    <a:cubicBezTo>
                      <a:pt x="77" y="8"/>
                      <a:pt x="77" y="8"/>
                      <a:pt x="78" y="8"/>
                    </a:cubicBezTo>
                    <a:cubicBezTo>
                      <a:pt x="76" y="7"/>
                      <a:pt x="75" y="7"/>
                      <a:pt x="73" y="7"/>
                    </a:cubicBezTo>
                    <a:cubicBezTo>
                      <a:pt x="70" y="7"/>
                      <a:pt x="66" y="7"/>
                      <a:pt x="65" y="6"/>
                    </a:cubicBezTo>
                    <a:cubicBezTo>
                      <a:pt x="65" y="6"/>
                      <a:pt x="64" y="6"/>
                      <a:pt x="64" y="5"/>
                    </a:cubicBezTo>
                    <a:cubicBezTo>
                      <a:pt x="62" y="4"/>
                      <a:pt x="61" y="4"/>
                      <a:pt x="60" y="3"/>
                    </a:cubicBezTo>
                    <a:cubicBezTo>
                      <a:pt x="60" y="2"/>
                      <a:pt x="60" y="2"/>
                      <a:pt x="61" y="1"/>
                    </a:cubicBezTo>
                    <a:cubicBezTo>
                      <a:pt x="61" y="1"/>
                      <a:pt x="61" y="1"/>
                      <a:pt x="61" y="1"/>
                    </a:cubicBezTo>
                    <a:cubicBezTo>
                      <a:pt x="61" y="1"/>
                      <a:pt x="61" y="1"/>
                      <a:pt x="61" y="1"/>
                    </a:cubicBezTo>
                    <a:cubicBezTo>
                      <a:pt x="61" y="1"/>
                      <a:pt x="61" y="1"/>
                      <a:pt x="60" y="1"/>
                    </a:cubicBezTo>
                    <a:cubicBezTo>
                      <a:pt x="59" y="0"/>
                      <a:pt x="58" y="1"/>
                      <a:pt x="56" y="1"/>
                    </a:cubicBezTo>
                    <a:cubicBezTo>
                      <a:pt x="53" y="1"/>
                      <a:pt x="50" y="2"/>
                      <a:pt x="50" y="2"/>
                    </a:cubicBezTo>
                    <a:cubicBezTo>
                      <a:pt x="50" y="2"/>
                      <a:pt x="50" y="2"/>
                      <a:pt x="50" y="2"/>
                    </a:cubicBezTo>
                    <a:cubicBezTo>
                      <a:pt x="49" y="2"/>
                      <a:pt x="49" y="3"/>
                      <a:pt x="49" y="3"/>
                    </a:cubicBezTo>
                    <a:cubicBezTo>
                      <a:pt x="48" y="4"/>
                      <a:pt x="48" y="5"/>
                      <a:pt x="47" y="5"/>
                    </a:cubicBezTo>
                    <a:cubicBezTo>
                      <a:pt x="47" y="5"/>
                      <a:pt x="45" y="5"/>
                      <a:pt x="44" y="4"/>
                    </a:cubicBezTo>
                    <a:cubicBezTo>
                      <a:pt x="43" y="4"/>
                      <a:pt x="43" y="4"/>
                      <a:pt x="42" y="4"/>
                    </a:cubicBezTo>
                    <a:cubicBezTo>
                      <a:pt x="42" y="4"/>
                      <a:pt x="42" y="5"/>
                      <a:pt x="42" y="5"/>
                    </a:cubicBezTo>
                    <a:cubicBezTo>
                      <a:pt x="42" y="5"/>
                      <a:pt x="42" y="5"/>
                      <a:pt x="42" y="6"/>
                    </a:cubicBezTo>
                    <a:cubicBezTo>
                      <a:pt x="42" y="6"/>
                      <a:pt x="42" y="7"/>
                      <a:pt x="41" y="8"/>
                    </a:cubicBezTo>
                    <a:cubicBezTo>
                      <a:pt x="41" y="8"/>
                      <a:pt x="40" y="8"/>
                      <a:pt x="39" y="8"/>
                    </a:cubicBezTo>
                    <a:cubicBezTo>
                      <a:pt x="39" y="8"/>
                      <a:pt x="38" y="8"/>
                      <a:pt x="38" y="8"/>
                    </a:cubicBezTo>
                    <a:cubicBezTo>
                      <a:pt x="37" y="8"/>
                      <a:pt x="37" y="9"/>
                      <a:pt x="37" y="10"/>
                    </a:cubicBezTo>
                    <a:cubicBezTo>
                      <a:pt x="38" y="11"/>
                      <a:pt x="38" y="11"/>
                      <a:pt x="38" y="12"/>
                    </a:cubicBezTo>
                    <a:cubicBezTo>
                      <a:pt x="37" y="12"/>
                      <a:pt x="37" y="12"/>
                      <a:pt x="36" y="12"/>
                    </a:cubicBezTo>
                    <a:cubicBezTo>
                      <a:pt x="36" y="12"/>
                      <a:pt x="35" y="12"/>
                      <a:pt x="34" y="11"/>
                    </a:cubicBezTo>
                    <a:cubicBezTo>
                      <a:pt x="34" y="11"/>
                      <a:pt x="33" y="11"/>
                      <a:pt x="33" y="11"/>
                    </a:cubicBezTo>
                    <a:cubicBezTo>
                      <a:pt x="32" y="10"/>
                      <a:pt x="31" y="10"/>
                      <a:pt x="30" y="9"/>
                    </a:cubicBezTo>
                    <a:cubicBezTo>
                      <a:pt x="30" y="9"/>
                      <a:pt x="29" y="9"/>
                      <a:pt x="29" y="9"/>
                    </a:cubicBezTo>
                    <a:cubicBezTo>
                      <a:pt x="29" y="9"/>
                      <a:pt x="28" y="10"/>
                      <a:pt x="28" y="11"/>
                    </a:cubicBezTo>
                    <a:cubicBezTo>
                      <a:pt x="28" y="12"/>
                      <a:pt x="28" y="12"/>
                      <a:pt x="27" y="12"/>
                    </a:cubicBezTo>
                    <a:cubicBezTo>
                      <a:pt x="27" y="13"/>
                      <a:pt x="27" y="13"/>
                      <a:pt x="27" y="14"/>
                    </a:cubicBezTo>
                    <a:cubicBezTo>
                      <a:pt x="26" y="15"/>
                      <a:pt x="25" y="17"/>
                      <a:pt x="24" y="17"/>
                    </a:cubicBezTo>
                    <a:cubicBezTo>
                      <a:pt x="24" y="17"/>
                      <a:pt x="23" y="16"/>
                      <a:pt x="23" y="15"/>
                    </a:cubicBezTo>
                    <a:cubicBezTo>
                      <a:pt x="23" y="15"/>
                      <a:pt x="23" y="14"/>
                      <a:pt x="23" y="14"/>
                    </a:cubicBezTo>
                    <a:cubicBezTo>
                      <a:pt x="23" y="14"/>
                      <a:pt x="23" y="14"/>
                      <a:pt x="22" y="14"/>
                    </a:cubicBezTo>
                    <a:cubicBezTo>
                      <a:pt x="21" y="14"/>
                      <a:pt x="21" y="13"/>
                      <a:pt x="20" y="13"/>
                    </a:cubicBezTo>
                    <a:cubicBezTo>
                      <a:pt x="20" y="13"/>
                      <a:pt x="20" y="12"/>
                      <a:pt x="19" y="11"/>
                    </a:cubicBezTo>
                    <a:cubicBezTo>
                      <a:pt x="19" y="10"/>
                      <a:pt x="19" y="9"/>
                      <a:pt x="19" y="9"/>
                    </a:cubicBezTo>
                    <a:cubicBezTo>
                      <a:pt x="19" y="9"/>
                      <a:pt x="19" y="9"/>
                      <a:pt x="19" y="9"/>
                    </a:cubicBezTo>
                    <a:cubicBezTo>
                      <a:pt x="19" y="9"/>
                      <a:pt x="19" y="9"/>
                      <a:pt x="19" y="9"/>
                    </a:cubicBezTo>
                    <a:cubicBezTo>
                      <a:pt x="18" y="9"/>
                      <a:pt x="18" y="10"/>
                      <a:pt x="18" y="10"/>
                    </a:cubicBezTo>
                    <a:cubicBezTo>
                      <a:pt x="18" y="10"/>
                      <a:pt x="18" y="10"/>
                      <a:pt x="18" y="10"/>
                    </a:cubicBezTo>
                    <a:cubicBezTo>
                      <a:pt x="17" y="11"/>
                      <a:pt x="17" y="11"/>
                      <a:pt x="17" y="12"/>
                    </a:cubicBezTo>
                    <a:cubicBezTo>
                      <a:pt x="16" y="12"/>
                      <a:pt x="16" y="13"/>
                      <a:pt x="16" y="13"/>
                    </a:cubicBezTo>
                    <a:cubicBezTo>
                      <a:pt x="16" y="13"/>
                      <a:pt x="16" y="13"/>
                      <a:pt x="16" y="13"/>
                    </a:cubicBezTo>
                    <a:cubicBezTo>
                      <a:pt x="15" y="14"/>
                      <a:pt x="14" y="15"/>
                      <a:pt x="14" y="15"/>
                    </a:cubicBezTo>
                    <a:cubicBezTo>
                      <a:pt x="14" y="16"/>
                      <a:pt x="13" y="16"/>
                      <a:pt x="13" y="16"/>
                    </a:cubicBezTo>
                    <a:cubicBezTo>
                      <a:pt x="13" y="17"/>
                      <a:pt x="12" y="17"/>
                      <a:pt x="11" y="16"/>
                    </a:cubicBezTo>
                    <a:cubicBezTo>
                      <a:pt x="11" y="16"/>
                      <a:pt x="11" y="16"/>
                      <a:pt x="11" y="16"/>
                    </a:cubicBezTo>
                    <a:cubicBezTo>
                      <a:pt x="11" y="16"/>
                      <a:pt x="10" y="15"/>
                      <a:pt x="10" y="15"/>
                    </a:cubicBezTo>
                    <a:cubicBezTo>
                      <a:pt x="9" y="15"/>
                      <a:pt x="9" y="15"/>
                      <a:pt x="9" y="15"/>
                    </a:cubicBezTo>
                    <a:cubicBezTo>
                      <a:pt x="9" y="15"/>
                      <a:pt x="9" y="15"/>
                      <a:pt x="9" y="15"/>
                    </a:cubicBezTo>
                    <a:cubicBezTo>
                      <a:pt x="9" y="15"/>
                      <a:pt x="8" y="16"/>
                      <a:pt x="8" y="16"/>
                    </a:cubicBezTo>
                    <a:cubicBezTo>
                      <a:pt x="7" y="16"/>
                      <a:pt x="6" y="16"/>
                      <a:pt x="5" y="16"/>
                    </a:cubicBezTo>
                    <a:cubicBezTo>
                      <a:pt x="5" y="16"/>
                      <a:pt x="4" y="16"/>
                      <a:pt x="4" y="16"/>
                    </a:cubicBezTo>
                    <a:cubicBezTo>
                      <a:pt x="4" y="16"/>
                      <a:pt x="3" y="16"/>
                      <a:pt x="3" y="16"/>
                    </a:cubicBezTo>
                    <a:cubicBezTo>
                      <a:pt x="3" y="17"/>
                      <a:pt x="2" y="18"/>
                      <a:pt x="2" y="18"/>
                    </a:cubicBezTo>
                    <a:cubicBezTo>
                      <a:pt x="2" y="18"/>
                      <a:pt x="3" y="20"/>
                      <a:pt x="4" y="20"/>
                    </a:cubicBezTo>
                    <a:cubicBezTo>
                      <a:pt x="4" y="21"/>
                      <a:pt x="5" y="22"/>
                      <a:pt x="5" y="23"/>
                    </a:cubicBezTo>
                    <a:cubicBezTo>
                      <a:pt x="5" y="23"/>
                      <a:pt x="5" y="23"/>
                      <a:pt x="5" y="23"/>
                    </a:cubicBezTo>
                    <a:cubicBezTo>
                      <a:pt x="5" y="23"/>
                      <a:pt x="5" y="23"/>
                      <a:pt x="5" y="23"/>
                    </a:cubicBezTo>
                    <a:cubicBezTo>
                      <a:pt x="5" y="24"/>
                      <a:pt x="5" y="25"/>
                      <a:pt x="4" y="26"/>
                    </a:cubicBezTo>
                    <a:cubicBezTo>
                      <a:pt x="3" y="26"/>
                      <a:pt x="2" y="26"/>
                      <a:pt x="1" y="26"/>
                    </a:cubicBezTo>
                    <a:cubicBezTo>
                      <a:pt x="1" y="27"/>
                      <a:pt x="0" y="27"/>
                      <a:pt x="0" y="27"/>
                    </a:cubicBezTo>
                    <a:cubicBezTo>
                      <a:pt x="0" y="27"/>
                      <a:pt x="1" y="27"/>
                      <a:pt x="1" y="28"/>
                    </a:cubicBezTo>
                    <a:cubicBezTo>
                      <a:pt x="2" y="29"/>
                      <a:pt x="4" y="31"/>
                      <a:pt x="4" y="32"/>
                    </a:cubicBezTo>
                    <a:cubicBezTo>
                      <a:pt x="4" y="33"/>
                      <a:pt x="4" y="34"/>
                      <a:pt x="3" y="34"/>
                    </a:cubicBezTo>
                    <a:cubicBezTo>
                      <a:pt x="3" y="35"/>
                      <a:pt x="3" y="35"/>
                      <a:pt x="3" y="35"/>
                    </a:cubicBezTo>
                    <a:cubicBezTo>
                      <a:pt x="3" y="35"/>
                      <a:pt x="3" y="36"/>
                      <a:pt x="3" y="36"/>
                    </a:cubicBezTo>
                    <a:cubicBezTo>
                      <a:pt x="3" y="37"/>
                      <a:pt x="3" y="37"/>
                      <a:pt x="3" y="37"/>
                    </a:cubicBezTo>
                    <a:cubicBezTo>
                      <a:pt x="3" y="37"/>
                      <a:pt x="4" y="38"/>
                      <a:pt x="6" y="38"/>
                    </a:cubicBezTo>
                    <a:cubicBezTo>
                      <a:pt x="8" y="39"/>
                      <a:pt x="11" y="40"/>
                      <a:pt x="11" y="41"/>
                    </a:cubicBezTo>
                    <a:cubicBezTo>
                      <a:pt x="11" y="41"/>
                      <a:pt x="11" y="41"/>
                      <a:pt x="11" y="41"/>
                    </a:cubicBezTo>
                    <a:cubicBezTo>
                      <a:pt x="11" y="41"/>
                      <a:pt x="11" y="42"/>
                      <a:pt x="10" y="43"/>
                    </a:cubicBezTo>
                    <a:cubicBezTo>
                      <a:pt x="10" y="43"/>
                      <a:pt x="10" y="44"/>
                      <a:pt x="9" y="44"/>
                    </a:cubicBezTo>
                    <a:cubicBezTo>
                      <a:pt x="9" y="45"/>
                      <a:pt x="9" y="45"/>
                      <a:pt x="9" y="4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68" name="Freeform 532">
                <a:extLst>
                  <a:ext uri="{FF2B5EF4-FFF2-40B4-BE49-F238E27FC236}">
                    <a16:creationId xmlns:a16="http://schemas.microsoft.com/office/drawing/2014/main" id="{5FDB1B12-870B-3248-B373-64FE279AA347}"/>
                  </a:ext>
                </a:extLst>
              </p:cNvPr>
              <p:cNvSpPr>
                <a:spLocks/>
              </p:cNvSpPr>
              <p:nvPr/>
            </p:nvSpPr>
            <p:spPr bwMode="auto">
              <a:xfrm>
                <a:off x="4471987" y="2968625"/>
                <a:ext cx="50800" cy="69850"/>
              </a:xfrm>
              <a:custGeom>
                <a:avLst/>
                <a:gdLst>
                  <a:gd name="T0" fmla="*/ 15 w 22"/>
                  <a:gd name="T1" fmla="*/ 0 h 30"/>
                  <a:gd name="T2" fmla="*/ 9 w 22"/>
                  <a:gd name="T3" fmla="*/ 3 h 30"/>
                  <a:gd name="T4" fmla="*/ 6 w 22"/>
                  <a:gd name="T5" fmla="*/ 3 h 30"/>
                  <a:gd name="T6" fmla="*/ 3 w 22"/>
                  <a:gd name="T7" fmla="*/ 2 h 30"/>
                  <a:gd name="T8" fmla="*/ 3 w 22"/>
                  <a:gd name="T9" fmla="*/ 7 h 30"/>
                  <a:gd name="T10" fmla="*/ 6 w 22"/>
                  <a:gd name="T11" fmla="*/ 8 h 30"/>
                  <a:gd name="T12" fmla="*/ 6 w 22"/>
                  <a:gd name="T13" fmla="*/ 11 h 30"/>
                  <a:gd name="T14" fmla="*/ 5 w 22"/>
                  <a:gd name="T15" fmla="*/ 15 h 30"/>
                  <a:gd name="T16" fmla="*/ 7 w 22"/>
                  <a:gd name="T17" fmla="*/ 19 h 30"/>
                  <a:gd name="T18" fmla="*/ 5 w 22"/>
                  <a:gd name="T19" fmla="*/ 21 h 30"/>
                  <a:gd name="T20" fmla="*/ 5 w 22"/>
                  <a:gd name="T21" fmla="*/ 26 h 30"/>
                  <a:gd name="T22" fmla="*/ 7 w 22"/>
                  <a:gd name="T23" fmla="*/ 27 h 30"/>
                  <a:gd name="T24" fmla="*/ 10 w 22"/>
                  <a:gd name="T25" fmla="*/ 30 h 30"/>
                  <a:gd name="T26" fmla="*/ 12 w 22"/>
                  <a:gd name="T27" fmla="*/ 26 h 30"/>
                  <a:gd name="T28" fmla="*/ 12 w 22"/>
                  <a:gd name="T29" fmla="*/ 23 h 30"/>
                  <a:gd name="T30" fmla="*/ 16 w 22"/>
                  <a:gd name="T31" fmla="*/ 26 h 30"/>
                  <a:gd name="T32" fmla="*/ 18 w 22"/>
                  <a:gd name="T33" fmla="*/ 25 h 30"/>
                  <a:gd name="T34" fmla="*/ 19 w 22"/>
                  <a:gd name="T35" fmla="*/ 21 h 30"/>
                  <a:gd name="T36" fmla="*/ 20 w 22"/>
                  <a:gd name="T37" fmla="*/ 16 h 30"/>
                  <a:gd name="T38" fmla="*/ 21 w 22"/>
                  <a:gd name="T39" fmla="*/ 11 h 30"/>
                  <a:gd name="T40" fmla="*/ 21 w 22"/>
                  <a:gd name="T41" fmla="*/ 6 h 30"/>
                  <a:gd name="T42" fmla="*/ 19 w 22"/>
                  <a:gd name="T43" fmla="*/ 4 h 30"/>
                  <a:gd name="T44" fmla="*/ 18 w 22"/>
                  <a:gd name="T45" fmla="*/ 1 h 30"/>
                  <a:gd name="T46" fmla="*/ 15 w 22"/>
                  <a:gd name="T4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30">
                    <a:moveTo>
                      <a:pt x="15" y="0"/>
                    </a:moveTo>
                    <a:cubicBezTo>
                      <a:pt x="11" y="0"/>
                      <a:pt x="11" y="2"/>
                      <a:pt x="9" y="3"/>
                    </a:cubicBezTo>
                    <a:cubicBezTo>
                      <a:pt x="8" y="3"/>
                      <a:pt x="8" y="4"/>
                      <a:pt x="6" y="3"/>
                    </a:cubicBezTo>
                    <a:cubicBezTo>
                      <a:pt x="5" y="3"/>
                      <a:pt x="3" y="1"/>
                      <a:pt x="3" y="2"/>
                    </a:cubicBezTo>
                    <a:cubicBezTo>
                      <a:pt x="2" y="3"/>
                      <a:pt x="0" y="7"/>
                      <a:pt x="3" y="7"/>
                    </a:cubicBezTo>
                    <a:cubicBezTo>
                      <a:pt x="5" y="7"/>
                      <a:pt x="6" y="7"/>
                      <a:pt x="6" y="8"/>
                    </a:cubicBezTo>
                    <a:cubicBezTo>
                      <a:pt x="6" y="9"/>
                      <a:pt x="6" y="10"/>
                      <a:pt x="6" y="11"/>
                    </a:cubicBezTo>
                    <a:cubicBezTo>
                      <a:pt x="6" y="12"/>
                      <a:pt x="4" y="13"/>
                      <a:pt x="5" y="15"/>
                    </a:cubicBezTo>
                    <a:cubicBezTo>
                      <a:pt x="7" y="16"/>
                      <a:pt x="8" y="18"/>
                      <a:pt x="7" y="19"/>
                    </a:cubicBezTo>
                    <a:cubicBezTo>
                      <a:pt x="7" y="19"/>
                      <a:pt x="5" y="20"/>
                      <a:pt x="5" y="21"/>
                    </a:cubicBezTo>
                    <a:cubicBezTo>
                      <a:pt x="6" y="23"/>
                      <a:pt x="4" y="25"/>
                      <a:pt x="5" y="26"/>
                    </a:cubicBezTo>
                    <a:cubicBezTo>
                      <a:pt x="6" y="27"/>
                      <a:pt x="7" y="26"/>
                      <a:pt x="7" y="27"/>
                    </a:cubicBezTo>
                    <a:cubicBezTo>
                      <a:pt x="8" y="28"/>
                      <a:pt x="8" y="30"/>
                      <a:pt x="10" y="30"/>
                    </a:cubicBezTo>
                    <a:cubicBezTo>
                      <a:pt x="11" y="29"/>
                      <a:pt x="12" y="27"/>
                      <a:pt x="12" y="26"/>
                    </a:cubicBezTo>
                    <a:cubicBezTo>
                      <a:pt x="12" y="25"/>
                      <a:pt x="12" y="23"/>
                      <a:pt x="12" y="23"/>
                    </a:cubicBezTo>
                    <a:cubicBezTo>
                      <a:pt x="13" y="23"/>
                      <a:pt x="15" y="26"/>
                      <a:pt x="16" y="26"/>
                    </a:cubicBezTo>
                    <a:cubicBezTo>
                      <a:pt x="18" y="25"/>
                      <a:pt x="18" y="26"/>
                      <a:pt x="18" y="25"/>
                    </a:cubicBezTo>
                    <a:cubicBezTo>
                      <a:pt x="19" y="24"/>
                      <a:pt x="19" y="23"/>
                      <a:pt x="19" y="21"/>
                    </a:cubicBezTo>
                    <a:cubicBezTo>
                      <a:pt x="19" y="20"/>
                      <a:pt x="20" y="17"/>
                      <a:pt x="20" y="16"/>
                    </a:cubicBezTo>
                    <a:cubicBezTo>
                      <a:pt x="20" y="15"/>
                      <a:pt x="21" y="12"/>
                      <a:pt x="21" y="11"/>
                    </a:cubicBezTo>
                    <a:cubicBezTo>
                      <a:pt x="22" y="9"/>
                      <a:pt x="22" y="7"/>
                      <a:pt x="21" y="6"/>
                    </a:cubicBezTo>
                    <a:cubicBezTo>
                      <a:pt x="20" y="5"/>
                      <a:pt x="20" y="4"/>
                      <a:pt x="19" y="4"/>
                    </a:cubicBezTo>
                    <a:cubicBezTo>
                      <a:pt x="18" y="3"/>
                      <a:pt x="18" y="2"/>
                      <a:pt x="18" y="1"/>
                    </a:cubicBezTo>
                    <a:cubicBezTo>
                      <a:pt x="17" y="1"/>
                      <a:pt x="18" y="0"/>
                      <a:pt x="15"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69" name="Freeform 534">
                <a:extLst>
                  <a:ext uri="{FF2B5EF4-FFF2-40B4-BE49-F238E27FC236}">
                    <a16:creationId xmlns:a16="http://schemas.microsoft.com/office/drawing/2014/main" id="{8D11EFD2-8EE4-F847-9E68-889B1B8C4338}"/>
                  </a:ext>
                </a:extLst>
              </p:cNvPr>
              <p:cNvSpPr>
                <a:spLocks/>
              </p:cNvSpPr>
              <p:nvPr/>
            </p:nvSpPr>
            <p:spPr bwMode="auto">
              <a:xfrm>
                <a:off x="4584700" y="3052763"/>
                <a:ext cx="80963" cy="49213"/>
              </a:xfrm>
              <a:custGeom>
                <a:avLst/>
                <a:gdLst>
                  <a:gd name="T0" fmla="*/ 10 w 35"/>
                  <a:gd name="T1" fmla="*/ 2 h 22"/>
                  <a:gd name="T2" fmla="*/ 8 w 35"/>
                  <a:gd name="T3" fmla="*/ 3 h 22"/>
                  <a:gd name="T4" fmla="*/ 4 w 35"/>
                  <a:gd name="T5" fmla="*/ 2 h 22"/>
                  <a:gd name="T6" fmla="*/ 3 w 35"/>
                  <a:gd name="T7" fmla="*/ 5 h 22"/>
                  <a:gd name="T8" fmla="*/ 1 w 35"/>
                  <a:gd name="T9" fmla="*/ 7 h 22"/>
                  <a:gd name="T10" fmla="*/ 4 w 35"/>
                  <a:gd name="T11" fmla="*/ 10 h 22"/>
                  <a:gd name="T12" fmla="*/ 10 w 35"/>
                  <a:gd name="T13" fmla="*/ 11 h 22"/>
                  <a:gd name="T14" fmla="*/ 14 w 35"/>
                  <a:gd name="T15" fmla="*/ 13 h 22"/>
                  <a:gd name="T16" fmla="*/ 22 w 35"/>
                  <a:gd name="T17" fmla="*/ 16 h 22"/>
                  <a:gd name="T18" fmla="*/ 23 w 35"/>
                  <a:gd name="T19" fmla="*/ 19 h 22"/>
                  <a:gd name="T20" fmla="*/ 30 w 35"/>
                  <a:gd name="T21" fmla="*/ 21 h 22"/>
                  <a:gd name="T22" fmla="*/ 31 w 35"/>
                  <a:gd name="T23" fmla="*/ 18 h 22"/>
                  <a:gd name="T24" fmla="*/ 33 w 35"/>
                  <a:gd name="T25" fmla="*/ 17 h 22"/>
                  <a:gd name="T26" fmla="*/ 30 w 35"/>
                  <a:gd name="T27" fmla="*/ 12 h 22"/>
                  <a:gd name="T28" fmla="*/ 32 w 35"/>
                  <a:gd name="T29" fmla="*/ 7 h 22"/>
                  <a:gd name="T30" fmla="*/ 34 w 35"/>
                  <a:gd name="T31" fmla="*/ 3 h 22"/>
                  <a:gd name="T32" fmla="*/ 27 w 35"/>
                  <a:gd name="T33" fmla="*/ 4 h 22"/>
                  <a:gd name="T34" fmla="*/ 21 w 35"/>
                  <a:gd name="T35" fmla="*/ 4 h 22"/>
                  <a:gd name="T36" fmla="*/ 13 w 35"/>
                  <a:gd name="T37" fmla="*/ 2 h 22"/>
                  <a:gd name="T38" fmla="*/ 10 w 35"/>
                  <a:gd name="T3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22">
                    <a:moveTo>
                      <a:pt x="10" y="2"/>
                    </a:moveTo>
                    <a:cubicBezTo>
                      <a:pt x="9" y="3"/>
                      <a:pt x="11" y="5"/>
                      <a:pt x="8" y="3"/>
                    </a:cubicBezTo>
                    <a:cubicBezTo>
                      <a:pt x="4" y="2"/>
                      <a:pt x="5" y="1"/>
                      <a:pt x="4" y="2"/>
                    </a:cubicBezTo>
                    <a:cubicBezTo>
                      <a:pt x="3" y="3"/>
                      <a:pt x="4" y="5"/>
                      <a:pt x="3" y="5"/>
                    </a:cubicBezTo>
                    <a:cubicBezTo>
                      <a:pt x="2" y="6"/>
                      <a:pt x="0" y="6"/>
                      <a:pt x="1" y="7"/>
                    </a:cubicBezTo>
                    <a:cubicBezTo>
                      <a:pt x="2" y="8"/>
                      <a:pt x="2" y="10"/>
                      <a:pt x="4" y="10"/>
                    </a:cubicBezTo>
                    <a:cubicBezTo>
                      <a:pt x="6" y="10"/>
                      <a:pt x="9" y="10"/>
                      <a:pt x="10" y="11"/>
                    </a:cubicBezTo>
                    <a:cubicBezTo>
                      <a:pt x="10" y="11"/>
                      <a:pt x="12" y="12"/>
                      <a:pt x="14" y="13"/>
                    </a:cubicBezTo>
                    <a:cubicBezTo>
                      <a:pt x="16" y="14"/>
                      <a:pt x="21" y="15"/>
                      <a:pt x="22" y="16"/>
                    </a:cubicBezTo>
                    <a:cubicBezTo>
                      <a:pt x="22" y="18"/>
                      <a:pt x="22" y="19"/>
                      <a:pt x="23" y="19"/>
                    </a:cubicBezTo>
                    <a:cubicBezTo>
                      <a:pt x="25" y="20"/>
                      <a:pt x="28" y="20"/>
                      <a:pt x="30" y="21"/>
                    </a:cubicBezTo>
                    <a:cubicBezTo>
                      <a:pt x="31" y="22"/>
                      <a:pt x="30" y="19"/>
                      <a:pt x="31" y="18"/>
                    </a:cubicBezTo>
                    <a:cubicBezTo>
                      <a:pt x="32" y="17"/>
                      <a:pt x="34" y="18"/>
                      <a:pt x="33" y="17"/>
                    </a:cubicBezTo>
                    <a:cubicBezTo>
                      <a:pt x="33" y="16"/>
                      <a:pt x="29" y="14"/>
                      <a:pt x="30" y="12"/>
                    </a:cubicBezTo>
                    <a:cubicBezTo>
                      <a:pt x="31" y="10"/>
                      <a:pt x="32" y="8"/>
                      <a:pt x="32" y="7"/>
                    </a:cubicBezTo>
                    <a:cubicBezTo>
                      <a:pt x="32" y="6"/>
                      <a:pt x="34" y="4"/>
                      <a:pt x="34" y="3"/>
                    </a:cubicBezTo>
                    <a:cubicBezTo>
                      <a:pt x="35" y="2"/>
                      <a:pt x="31" y="3"/>
                      <a:pt x="27" y="4"/>
                    </a:cubicBezTo>
                    <a:cubicBezTo>
                      <a:pt x="24" y="4"/>
                      <a:pt x="23" y="5"/>
                      <a:pt x="21" y="4"/>
                    </a:cubicBezTo>
                    <a:cubicBezTo>
                      <a:pt x="19" y="3"/>
                      <a:pt x="14" y="3"/>
                      <a:pt x="13" y="2"/>
                    </a:cubicBezTo>
                    <a:cubicBezTo>
                      <a:pt x="12" y="2"/>
                      <a:pt x="12" y="0"/>
                      <a:pt x="10"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70" name="Freeform 535">
                <a:extLst>
                  <a:ext uri="{FF2B5EF4-FFF2-40B4-BE49-F238E27FC236}">
                    <a16:creationId xmlns:a16="http://schemas.microsoft.com/office/drawing/2014/main" id="{D842B014-A20E-6A41-8CBE-801F457695E4}"/>
                  </a:ext>
                </a:extLst>
              </p:cNvPr>
              <p:cNvSpPr>
                <a:spLocks/>
              </p:cNvSpPr>
              <p:nvPr/>
            </p:nvSpPr>
            <p:spPr bwMode="auto">
              <a:xfrm>
                <a:off x="4610100" y="2787650"/>
                <a:ext cx="77788" cy="46038"/>
              </a:xfrm>
              <a:custGeom>
                <a:avLst/>
                <a:gdLst>
                  <a:gd name="T0" fmla="*/ 0 w 34"/>
                  <a:gd name="T1" fmla="*/ 17 h 20"/>
                  <a:gd name="T2" fmla="*/ 3 w 34"/>
                  <a:gd name="T3" fmla="*/ 16 h 20"/>
                  <a:gd name="T4" fmla="*/ 4 w 34"/>
                  <a:gd name="T5" fmla="*/ 18 h 20"/>
                  <a:gd name="T6" fmla="*/ 4 w 34"/>
                  <a:gd name="T7" fmla="*/ 19 h 20"/>
                  <a:gd name="T8" fmla="*/ 7 w 34"/>
                  <a:gd name="T9" fmla="*/ 18 h 20"/>
                  <a:gd name="T10" fmla="*/ 9 w 34"/>
                  <a:gd name="T11" fmla="*/ 18 h 20"/>
                  <a:gd name="T12" fmla="*/ 10 w 34"/>
                  <a:gd name="T13" fmla="*/ 19 h 20"/>
                  <a:gd name="T14" fmla="*/ 12 w 34"/>
                  <a:gd name="T15" fmla="*/ 18 h 20"/>
                  <a:gd name="T16" fmla="*/ 13 w 34"/>
                  <a:gd name="T17" fmla="*/ 17 h 20"/>
                  <a:gd name="T18" fmla="*/ 15 w 34"/>
                  <a:gd name="T19" fmla="*/ 18 h 20"/>
                  <a:gd name="T20" fmla="*/ 17 w 34"/>
                  <a:gd name="T21" fmla="*/ 19 h 20"/>
                  <a:gd name="T22" fmla="*/ 20 w 34"/>
                  <a:gd name="T23" fmla="*/ 20 h 20"/>
                  <a:gd name="T24" fmla="*/ 21 w 34"/>
                  <a:gd name="T25" fmla="*/ 20 h 20"/>
                  <a:gd name="T26" fmla="*/ 22 w 34"/>
                  <a:gd name="T27" fmla="*/ 19 h 20"/>
                  <a:gd name="T28" fmla="*/ 22 w 34"/>
                  <a:gd name="T29" fmla="*/ 19 h 20"/>
                  <a:gd name="T30" fmla="*/ 22 w 34"/>
                  <a:gd name="T31" fmla="*/ 18 h 20"/>
                  <a:gd name="T32" fmla="*/ 22 w 34"/>
                  <a:gd name="T33" fmla="*/ 17 h 20"/>
                  <a:gd name="T34" fmla="*/ 22 w 34"/>
                  <a:gd name="T35" fmla="*/ 17 h 20"/>
                  <a:gd name="T36" fmla="*/ 24 w 34"/>
                  <a:gd name="T37" fmla="*/ 15 h 20"/>
                  <a:gd name="T38" fmla="*/ 26 w 34"/>
                  <a:gd name="T39" fmla="*/ 14 h 20"/>
                  <a:gd name="T40" fmla="*/ 26 w 34"/>
                  <a:gd name="T41" fmla="*/ 14 h 20"/>
                  <a:gd name="T42" fmla="*/ 25 w 34"/>
                  <a:gd name="T43" fmla="*/ 12 h 20"/>
                  <a:gd name="T44" fmla="*/ 25 w 34"/>
                  <a:gd name="T45" fmla="*/ 10 h 20"/>
                  <a:gd name="T46" fmla="*/ 27 w 34"/>
                  <a:gd name="T47" fmla="*/ 8 h 20"/>
                  <a:gd name="T48" fmla="*/ 29 w 34"/>
                  <a:gd name="T49" fmla="*/ 8 h 20"/>
                  <a:gd name="T50" fmla="*/ 31 w 34"/>
                  <a:gd name="T51" fmla="*/ 7 h 20"/>
                  <a:gd name="T52" fmla="*/ 33 w 34"/>
                  <a:gd name="T53" fmla="*/ 7 h 20"/>
                  <a:gd name="T54" fmla="*/ 33 w 34"/>
                  <a:gd name="T55" fmla="*/ 7 h 20"/>
                  <a:gd name="T56" fmla="*/ 33 w 34"/>
                  <a:gd name="T57" fmla="*/ 6 h 20"/>
                  <a:gd name="T58" fmla="*/ 34 w 34"/>
                  <a:gd name="T59" fmla="*/ 5 h 20"/>
                  <a:gd name="T60" fmla="*/ 34 w 34"/>
                  <a:gd name="T61" fmla="*/ 5 h 20"/>
                  <a:gd name="T62" fmla="*/ 34 w 34"/>
                  <a:gd name="T63" fmla="*/ 5 h 20"/>
                  <a:gd name="T64" fmla="*/ 34 w 34"/>
                  <a:gd name="T65" fmla="*/ 3 h 20"/>
                  <a:gd name="T66" fmla="*/ 32 w 34"/>
                  <a:gd name="T67" fmla="*/ 0 h 20"/>
                  <a:gd name="T68" fmla="*/ 30 w 34"/>
                  <a:gd name="T69" fmla="*/ 2 h 20"/>
                  <a:gd name="T70" fmla="*/ 28 w 34"/>
                  <a:gd name="T71" fmla="*/ 3 h 20"/>
                  <a:gd name="T72" fmla="*/ 28 w 34"/>
                  <a:gd name="T73" fmla="*/ 3 h 20"/>
                  <a:gd name="T74" fmla="*/ 26 w 34"/>
                  <a:gd name="T75" fmla="*/ 4 h 20"/>
                  <a:gd name="T76" fmla="*/ 25 w 34"/>
                  <a:gd name="T77" fmla="*/ 4 h 20"/>
                  <a:gd name="T78" fmla="*/ 23 w 34"/>
                  <a:gd name="T79" fmla="*/ 5 h 20"/>
                  <a:gd name="T80" fmla="*/ 20 w 34"/>
                  <a:gd name="T81" fmla="*/ 5 h 20"/>
                  <a:gd name="T82" fmla="*/ 18 w 34"/>
                  <a:gd name="T83" fmla="*/ 4 h 20"/>
                  <a:gd name="T84" fmla="*/ 16 w 34"/>
                  <a:gd name="T85" fmla="*/ 5 h 20"/>
                  <a:gd name="T86" fmla="*/ 14 w 34"/>
                  <a:gd name="T87" fmla="*/ 7 h 20"/>
                  <a:gd name="T88" fmla="*/ 11 w 34"/>
                  <a:gd name="T89" fmla="*/ 7 h 20"/>
                  <a:gd name="T90" fmla="*/ 7 w 34"/>
                  <a:gd name="T91" fmla="*/ 6 h 20"/>
                  <a:gd name="T92" fmla="*/ 6 w 34"/>
                  <a:gd name="T93" fmla="*/ 6 h 20"/>
                  <a:gd name="T94" fmla="*/ 5 w 34"/>
                  <a:gd name="T95" fmla="*/ 6 h 20"/>
                  <a:gd name="T96" fmla="*/ 4 w 34"/>
                  <a:gd name="T97" fmla="*/ 8 h 20"/>
                  <a:gd name="T98" fmla="*/ 3 w 34"/>
                  <a:gd name="T99" fmla="*/ 8 h 20"/>
                  <a:gd name="T100" fmla="*/ 1 w 34"/>
                  <a:gd name="T101" fmla="*/ 9 h 20"/>
                  <a:gd name="T102" fmla="*/ 1 w 34"/>
                  <a:gd name="T103" fmla="*/ 12 h 20"/>
                  <a:gd name="T104" fmla="*/ 1 w 34"/>
                  <a:gd name="T105" fmla="*/ 12 h 20"/>
                  <a:gd name="T106" fmla="*/ 1 w 34"/>
                  <a:gd name="T107" fmla="*/ 13 h 20"/>
                  <a:gd name="T108" fmla="*/ 1 w 34"/>
                  <a:gd name="T109" fmla="*/ 13 h 20"/>
                  <a:gd name="T110" fmla="*/ 1 w 34"/>
                  <a:gd name="T111" fmla="*/ 15 h 20"/>
                  <a:gd name="T112" fmla="*/ 0 w 34"/>
                  <a:gd name="T113"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 h="20">
                    <a:moveTo>
                      <a:pt x="0" y="17"/>
                    </a:moveTo>
                    <a:cubicBezTo>
                      <a:pt x="1" y="17"/>
                      <a:pt x="2" y="17"/>
                      <a:pt x="3" y="16"/>
                    </a:cubicBezTo>
                    <a:cubicBezTo>
                      <a:pt x="4" y="16"/>
                      <a:pt x="3" y="17"/>
                      <a:pt x="4" y="18"/>
                    </a:cubicBezTo>
                    <a:cubicBezTo>
                      <a:pt x="4" y="19"/>
                      <a:pt x="4" y="19"/>
                      <a:pt x="4" y="19"/>
                    </a:cubicBezTo>
                    <a:cubicBezTo>
                      <a:pt x="5" y="18"/>
                      <a:pt x="6" y="18"/>
                      <a:pt x="7" y="18"/>
                    </a:cubicBezTo>
                    <a:cubicBezTo>
                      <a:pt x="8" y="17"/>
                      <a:pt x="8" y="18"/>
                      <a:pt x="9" y="18"/>
                    </a:cubicBezTo>
                    <a:cubicBezTo>
                      <a:pt x="9" y="19"/>
                      <a:pt x="10" y="19"/>
                      <a:pt x="10" y="19"/>
                    </a:cubicBezTo>
                    <a:cubicBezTo>
                      <a:pt x="11" y="19"/>
                      <a:pt x="12" y="18"/>
                      <a:pt x="12" y="18"/>
                    </a:cubicBezTo>
                    <a:cubicBezTo>
                      <a:pt x="13" y="17"/>
                      <a:pt x="13" y="17"/>
                      <a:pt x="13" y="17"/>
                    </a:cubicBezTo>
                    <a:cubicBezTo>
                      <a:pt x="14" y="16"/>
                      <a:pt x="15" y="17"/>
                      <a:pt x="15" y="18"/>
                    </a:cubicBezTo>
                    <a:cubicBezTo>
                      <a:pt x="16" y="19"/>
                      <a:pt x="17" y="19"/>
                      <a:pt x="17" y="19"/>
                    </a:cubicBezTo>
                    <a:cubicBezTo>
                      <a:pt x="18" y="19"/>
                      <a:pt x="19" y="19"/>
                      <a:pt x="20" y="20"/>
                    </a:cubicBezTo>
                    <a:cubicBezTo>
                      <a:pt x="21" y="20"/>
                      <a:pt x="21" y="20"/>
                      <a:pt x="21" y="20"/>
                    </a:cubicBezTo>
                    <a:cubicBezTo>
                      <a:pt x="22" y="20"/>
                      <a:pt x="22" y="20"/>
                      <a:pt x="22" y="19"/>
                    </a:cubicBezTo>
                    <a:cubicBezTo>
                      <a:pt x="22" y="19"/>
                      <a:pt x="22" y="19"/>
                      <a:pt x="22" y="19"/>
                    </a:cubicBezTo>
                    <a:cubicBezTo>
                      <a:pt x="22" y="18"/>
                      <a:pt x="22" y="18"/>
                      <a:pt x="22" y="18"/>
                    </a:cubicBezTo>
                    <a:cubicBezTo>
                      <a:pt x="22" y="17"/>
                      <a:pt x="22" y="17"/>
                      <a:pt x="22" y="17"/>
                    </a:cubicBezTo>
                    <a:cubicBezTo>
                      <a:pt x="22" y="17"/>
                      <a:pt x="22" y="17"/>
                      <a:pt x="22" y="17"/>
                    </a:cubicBezTo>
                    <a:cubicBezTo>
                      <a:pt x="22" y="16"/>
                      <a:pt x="23" y="15"/>
                      <a:pt x="24" y="15"/>
                    </a:cubicBezTo>
                    <a:cubicBezTo>
                      <a:pt x="25" y="14"/>
                      <a:pt x="25" y="14"/>
                      <a:pt x="26" y="14"/>
                    </a:cubicBezTo>
                    <a:cubicBezTo>
                      <a:pt x="26" y="14"/>
                      <a:pt x="26" y="14"/>
                      <a:pt x="26" y="14"/>
                    </a:cubicBezTo>
                    <a:cubicBezTo>
                      <a:pt x="26" y="13"/>
                      <a:pt x="26" y="13"/>
                      <a:pt x="25" y="12"/>
                    </a:cubicBezTo>
                    <a:cubicBezTo>
                      <a:pt x="25" y="11"/>
                      <a:pt x="25" y="11"/>
                      <a:pt x="25" y="10"/>
                    </a:cubicBezTo>
                    <a:cubicBezTo>
                      <a:pt x="25" y="9"/>
                      <a:pt x="26" y="9"/>
                      <a:pt x="27" y="8"/>
                    </a:cubicBezTo>
                    <a:cubicBezTo>
                      <a:pt x="28" y="8"/>
                      <a:pt x="29" y="8"/>
                      <a:pt x="29" y="8"/>
                    </a:cubicBezTo>
                    <a:cubicBezTo>
                      <a:pt x="29" y="7"/>
                      <a:pt x="30" y="7"/>
                      <a:pt x="31" y="7"/>
                    </a:cubicBezTo>
                    <a:cubicBezTo>
                      <a:pt x="31" y="7"/>
                      <a:pt x="32" y="7"/>
                      <a:pt x="33" y="7"/>
                    </a:cubicBezTo>
                    <a:cubicBezTo>
                      <a:pt x="33" y="7"/>
                      <a:pt x="33" y="7"/>
                      <a:pt x="33" y="7"/>
                    </a:cubicBezTo>
                    <a:cubicBezTo>
                      <a:pt x="33" y="7"/>
                      <a:pt x="33" y="6"/>
                      <a:pt x="33" y="6"/>
                    </a:cubicBezTo>
                    <a:cubicBezTo>
                      <a:pt x="34" y="6"/>
                      <a:pt x="34" y="5"/>
                      <a:pt x="34" y="5"/>
                    </a:cubicBezTo>
                    <a:cubicBezTo>
                      <a:pt x="34" y="5"/>
                      <a:pt x="34" y="5"/>
                      <a:pt x="34" y="5"/>
                    </a:cubicBezTo>
                    <a:cubicBezTo>
                      <a:pt x="34" y="5"/>
                      <a:pt x="34" y="5"/>
                      <a:pt x="34" y="5"/>
                    </a:cubicBezTo>
                    <a:cubicBezTo>
                      <a:pt x="34" y="4"/>
                      <a:pt x="34" y="4"/>
                      <a:pt x="34" y="3"/>
                    </a:cubicBezTo>
                    <a:cubicBezTo>
                      <a:pt x="33" y="3"/>
                      <a:pt x="32" y="1"/>
                      <a:pt x="32" y="0"/>
                    </a:cubicBezTo>
                    <a:cubicBezTo>
                      <a:pt x="31" y="1"/>
                      <a:pt x="30" y="2"/>
                      <a:pt x="30" y="2"/>
                    </a:cubicBezTo>
                    <a:cubicBezTo>
                      <a:pt x="30" y="3"/>
                      <a:pt x="29" y="3"/>
                      <a:pt x="28" y="3"/>
                    </a:cubicBezTo>
                    <a:cubicBezTo>
                      <a:pt x="28" y="3"/>
                      <a:pt x="28" y="3"/>
                      <a:pt x="28" y="3"/>
                    </a:cubicBezTo>
                    <a:cubicBezTo>
                      <a:pt x="27" y="3"/>
                      <a:pt x="27" y="3"/>
                      <a:pt x="26" y="4"/>
                    </a:cubicBezTo>
                    <a:cubicBezTo>
                      <a:pt x="25" y="4"/>
                      <a:pt x="25" y="4"/>
                      <a:pt x="25" y="4"/>
                    </a:cubicBezTo>
                    <a:cubicBezTo>
                      <a:pt x="24" y="5"/>
                      <a:pt x="24" y="5"/>
                      <a:pt x="23" y="5"/>
                    </a:cubicBezTo>
                    <a:cubicBezTo>
                      <a:pt x="22" y="5"/>
                      <a:pt x="21" y="5"/>
                      <a:pt x="20" y="5"/>
                    </a:cubicBezTo>
                    <a:cubicBezTo>
                      <a:pt x="19" y="4"/>
                      <a:pt x="18" y="4"/>
                      <a:pt x="18" y="4"/>
                    </a:cubicBezTo>
                    <a:cubicBezTo>
                      <a:pt x="17" y="4"/>
                      <a:pt x="17" y="5"/>
                      <a:pt x="16" y="5"/>
                    </a:cubicBezTo>
                    <a:cubicBezTo>
                      <a:pt x="15" y="6"/>
                      <a:pt x="15" y="7"/>
                      <a:pt x="14" y="7"/>
                    </a:cubicBezTo>
                    <a:cubicBezTo>
                      <a:pt x="14" y="7"/>
                      <a:pt x="13" y="7"/>
                      <a:pt x="11" y="7"/>
                    </a:cubicBezTo>
                    <a:cubicBezTo>
                      <a:pt x="10" y="7"/>
                      <a:pt x="8" y="6"/>
                      <a:pt x="7" y="6"/>
                    </a:cubicBezTo>
                    <a:cubicBezTo>
                      <a:pt x="7" y="6"/>
                      <a:pt x="7" y="6"/>
                      <a:pt x="6" y="6"/>
                    </a:cubicBezTo>
                    <a:cubicBezTo>
                      <a:pt x="6" y="6"/>
                      <a:pt x="6" y="6"/>
                      <a:pt x="5" y="6"/>
                    </a:cubicBezTo>
                    <a:cubicBezTo>
                      <a:pt x="5" y="7"/>
                      <a:pt x="4" y="7"/>
                      <a:pt x="4" y="8"/>
                    </a:cubicBezTo>
                    <a:cubicBezTo>
                      <a:pt x="4" y="8"/>
                      <a:pt x="3" y="8"/>
                      <a:pt x="3" y="8"/>
                    </a:cubicBezTo>
                    <a:cubicBezTo>
                      <a:pt x="2" y="9"/>
                      <a:pt x="2" y="9"/>
                      <a:pt x="1" y="9"/>
                    </a:cubicBezTo>
                    <a:cubicBezTo>
                      <a:pt x="1" y="10"/>
                      <a:pt x="1" y="11"/>
                      <a:pt x="1" y="12"/>
                    </a:cubicBezTo>
                    <a:cubicBezTo>
                      <a:pt x="1" y="12"/>
                      <a:pt x="1" y="12"/>
                      <a:pt x="1" y="12"/>
                    </a:cubicBezTo>
                    <a:cubicBezTo>
                      <a:pt x="1" y="12"/>
                      <a:pt x="1" y="13"/>
                      <a:pt x="1" y="13"/>
                    </a:cubicBezTo>
                    <a:cubicBezTo>
                      <a:pt x="1" y="13"/>
                      <a:pt x="1" y="13"/>
                      <a:pt x="1" y="13"/>
                    </a:cubicBezTo>
                    <a:cubicBezTo>
                      <a:pt x="1" y="14"/>
                      <a:pt x="1" y="14"/>
                      <a:pt x="1" y="15"/>
                    </a:cubicBezTo>
                    <a:cubicBezTo>
                      <a:pt x="1" y="15"/>
                      <a:pt x="1" y="16"/>
                      <a:pt x="0" y="17"/>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71" name="Freeform 536">
                <a:extLst>
                  <a:ext uri="{FF2B5EF4-FFF2-40B4-BE49-F238E27FC236}">
                    <a16:creationId xmlns:a16="http://schemas.microsoft.com/office/drawing/2014/main" id="{524C3351-566D-9643-A416-66799B4276E1}"/>
                  </a:ext>
                </a:extLst>
              </p:cNvPr>
              <p:cNvSpPr>
                <a:spLocks/>
              </p:cNvSpPr>
              <p:nvPr/>
            </p:nvSpPr>
            <p:spPr bwMode="auto">
              <a:xfrm>
                <a:off x="4616450" y="2800350"/>
                <a:ext cx="147638" cy="122238"/>
              </a:xfrm>
              <a:custGeom>
                <a:avLst/>
                <a:gdLst>
                  <a:gd name="T0" fmla="*/ 0 w 64"/>
                  <a:gd name="T1" fmla="*/ 16 h 53"/>
                  <a:gd name="T2" fmla="*/ 3 w 64"/>
                  <a:gd name="T3" fmla="*/ 23 h 53"/>
                  <a:gd name="T4" fmla="*/ 6 w 64"/>
                  <a:gd name="T5" fmla="*/ 21 h 53"/>
                  <a:gd name="T6" fmla="*/ 7 w 64"/>
                  <a:gd name="T7" fmla="*/ 18 h 53"/>
                  <a:gd name="T8" fmla="*/ 11 w 64"/>
                  <a:gd name="T9" fmla="*/ 18 h 53"/>
                  <a:gd name="T10" fmla="*/ 15 w 64"/>
                  <a:gd name="T11" fmla="*/ 27 h 53"/>
                  <a:gd name="T12" fmla="*/ 22 w 64"/>
                  <a:gd name="T13" fmla="*/ 32 h 53"/>
                  <a:gd name="T14" fmla="*/ 17 w 64"/>
                  <a:gd name="T15" fmla="*/ 31 h 53"/>
                  <a:gd name="T16" fmla="*/ 26 w 64"/>
                  <a:gd name="T17" fmla="*/ 38 h 53"/>
                  <a:gd name="T18" fmla="*/ 32 w 64"/>
                  <a:gd name="T19" fmla="*/ 40 h 53"/>
                  <a:gd name="T20" fmla="*/ 32 w 64"/>
                  <a:gd name="T21" fmla="*/ 43 h 53"/>
                  <a:gd name="T22" fmla="*/ 38 w 64"/>
                  <a:gd name="T23" fmla="*/ 44 h 53"/>
                  <a:gd name="T24" fmla="*/ 39 w 64"/>
                  <a:gd name="T25" fmla="*/ 46 h 53"/>
                  <a:gd name="T26" fmla="*/ 41 w 64"/>
                  <a:gd name="T27" fmla="*/ 48 h 53"/>
                  <a:gd name="T28" fmla="*/ 41 w 64"/>
                  <a:gd name="T29" fmla="*/ 49 h 53"/>
                  <a:gd name="T30" fmla="*/ 50 w 64"/>
                  <a:gd name="T31" fmla="*/ 53 h 53"/>
                  <a:gd name="T32" fmla="*/ 53 w 64"/>
                  <a:gd name="T33" fmla="*/ 53 h 53"/>
                  <a:gd name="T34" fmla="*/ 50 w 64"/>
                  <a:gd name="T35" fmla="*/ 50 h 53"/>
                  <a:gd name="T36" fmla="*/ 47 w 64"/>
                  <a:gd name="T37" fmla="*/ 48 h 53"/>
                  <a:gd name="T38" fmla="*/ 45 w 64"/>
                  <a:gd name="T39" fmla="*/ 44 h 53"/>
                  <a:gd name="T40" fmla="*/ 41 w 64"/>
                  <a:gd name="T41" fmla="*/ 41 h 53"/>
                  <a:gd name="T42" fmla="*/ 29 w 64"/>
                  <a:gd name="T43" fmla="*/ 32 h 53"/>
                  <a:gd name="T44" fmla="*/ 29 w 64"/>
                  <a:gd name="T45" fmla="*/ 32 h 53"/>
                  <a:gd name="T46" fmla="*/ 25 w 64"/>
                  <a:gd name="T47" fmla="*/ 26 h 53"/>
                  <a:gd name="T48" fmla="*/ 24 w 64"/>
                  <a:gd name="T49" fmla="*/ 23 h 53"/>
                  <a:gd name="T50" fmla="*/ 25 w 64"/>
                  <a:gd name="T51" fmla="*/ 18 h 53"/>
                  <a:gd name="T52" fmla="*/ 29 w 64"/>
                  <a:gd name="T53" fmla="*/ 18 h 53"/>
                  <a:gd name="T54" fmla="*/ 29 w 64"/>
                  <a:gd name="T55" fmla="*/ 18 h 53"/>
                  <a:gd name="T56" fmla="*/ 30 w 64"/>
                  <a:gd name="T57" fmla="*/ 21 h 53"/>
                  <a:gd name="T58" fmla="*/ 30 w 64"/>
                  <a:gd name="T59" fmla="*/ 21 h 53"/>
                  <a:gd name="T60" fmla="*/ 34 w 64"/>
                  <a:gd name="T61" fmla="*/ 17 h 53"/>
                  <a:gd name="T62" fmla="*/ 36 w 64"/>
                  <a:gd name="T63" fmla="*/ 17 h 53"/>
                  <a:gd name="T64" fmla="*/ 36 w 64"/>
                  <a:gd name="T65" fmla="*/ 17 h 53"/>
                  <a:gd name="T66" fmla="*/ 42 w 64"/>
                  <a:gd name="T67" fmla="*/ 19 h 53"/>
                  <a:gd name="T68" fmla="*/ 52 w 64"/>
                  <a:gd name="T69" fmla="*/ 20 h 53"/>
                  <a:gd name="T70" fmla="*/ 56 w 64"/>
                  <a:gd name="T71" fmla="*/ 20 h 53"/>
                  <a:gd name="T72" fmla="*/ 58 w 64"/>
                  <a:gd name="T73" fmla="*/ 21 h 53"/>
                  <a:gd name="T74" fmla="*/ 61 w 64"/>
                  <a:gd name="T75" fmla="*/ 22 h 53"/>
                  <a:gd name="T76" fmla="*/ 61 w 64"/>
                  <a:gd name="T77" fmla="*/ 19 h 53"/>
                  <a:gd name="T78" fmla="*/ 64 w 64"/>
                  <a:gd name="T79" fmla="*/ 17 h 53"/>
                  <a:gd name="T80" fmla="*/ 61 w 64"/>
                  <a:gd name="T81" fmla="*/ 16 h 53"/>
                  <a:gd name="T82" fmla="*/ 58 w 64"/>
                  <a:gd name="T83" fmla="*/ 12 h 53"/>
                  <a:gd name="T84" fmla="*/ 59 w 64"/>
                  <a:gd name="T85" fmla="*/ 8 h 53"/>
                  <a:gd name="T86" fmla="*/ 52 w 64"/>
                  <a:gd name="T87" fmla="*/ 10 h 53"/>
                  <a:gd name="T88" fmla="*/ 45 w 64"/>
                  <a:gd name="T89" fmla="*/ 10 h 53"/>
                  <a:gd name="T90" fmla="*/ 36 w 64"/>
                  <a:gd name="T91" fmla="*/ 4 h 53"/>
                  <a:gd name="T92" fmla="*/ 32 w 64"/>
                  <a:gd name="T93" fmla="*/ 0 h 53"/>
                  <a:gd name="T94" fmla="*/ 30 w 64"/>
                  <a:gd name="T95" fmla="*/ 2 h 53"/>
                  <a:gd name="T96" fmla="*/ 28 w 64"/>
                  <a:gd name="T97" fmla="*/ 2 h 53"/>
                  <a:gd name="T98" fmla="*/ 25 w 64"/>
                  <a:gd name="T99" fmla="*/ 3 h 53"/>
                  <a:gd name="T100" fmla="*/ 23 w 64"/>
                  <a:gd name="T101" fmla="*/ 6 h 53"/>
                  <a:gd name="T102" fmla="*/ 23 w 64"/>
                  <a:gd name="T103" fmla="*/ 8 h 53"/>
                  <a:gd name="T104" fmla="*/ 20 w 64"/>
                  <a:gd name="T105" fmla="*/ 11 h 53"/>
                  <a:gd name="T106" fmla="*/ 20 w 64"/>
                  <a:gd name="T107" fmla="*/ 12 h 53"/>
                  <a:gd name="T108" fmla="*/ 20 w 64"/>
                  <a:gd name="T109" fmla="*/ 14 h 53"/>
                  <a:gd name="T110" fmla="*/ 17 w 64"/>
                  <a:gd name="T111" fmla="*/ 15 h 53"/>
                  <a:gd name="T112" fmla="*/ 12 w 64"/>
                  <a:gd name="T113" fmla="*/ 13 h 53"/>
                  <a:gd name="T114" fmla="*/ 10 w 64"/>
                  <a:gd name="T115" fmla="*/ 12 h 53"/>
                  <a:gd name="T116" fmla="*/ 5 w 64"/>
                  <a:gd name="T117" fmla="*/ 13 h 53"/>
                  <a:gd name="T118" fmla="*/ 0 w 64"/>
                  <a:gd name="T119" fmla="*/ 1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4" h="53">
                    <a:moveTo>
                      <a:pt x="0" y="15"/>
                    </a:moveTo>
                    <a:cubicBezTo>
                      <a:pt x="0" y="15"/>
                      <a:pt x="0" y="15"/>
                      <a:pt x="0" y="16"/>
                    </a:cubicBezTo>
                    <a:cubicBezTo>
                      <a:pt x="0" y="17"/>
                      <a:pt x="0" y="18"/>
                      <a:pt x="1" y="19"/>
                    </a:cubicBezTo>
                    <a:cubicBezTo>
                      <a:pt x="1" y="20"/>
                      <a:pt x="3" y="23"/>
                      <a:pt x="3" y="23"/>
                    </a:cubicBezTo>
                    <a:cubicBezTo>
                      <a:pt x="4" y="23"/>
                      <a:pt x="4" y="22"/>
                      <a:pt x="4" y="21"/>
                    </a:cubicBezTo>
                    <a:cubicBezTo>
                      <a:pt x="4" y="21"/>
                      <a:pt x="6" y="21"/>
                      <a:pt x="6" y="21"/>
                    </a:cubicBezTo>
                    <a:cubicBezTo>
                      <a:pt x="7" y="21"/>
                      <a:pt x="6" y="20"/>
                      <a:pt x="6" y="20"/>
                    </a:cubicBezTo>
                    <a:cubicBezTo>
                      <a:pt x="6" y="19"/>
                      <a:pt x="7" y="19"/>
                      <a:pt x="7" y="18"/>
                    </a:cubicBezTo>
                    <a:cubicBezTo>
                      <a:pt x="7" y="18"/>
                      <a:pt x="8" y="17"/>
                      <a:pt x="8" y="16"/>
                    </a:cubicBezTo>
                    <a:cubicBezTo>
                      <a:pt x="9" y="16"/>
                      <a:pt x="11" y="18"/>
                      <a:pt x="11" y="18"/>
                    </a:cubicBezTo>
                    <a:cubicBezTo>
                      <a:pt x="12" y="18"/>
                      <a:pt x="14" y="20"/>
                      <a:pt x="14" y="20"/>
                    </a:cubicBezTo>
                    <a:cubicBezTo>
                      <a:pt x="15" y="21"/>
                      <a:pt x="15" y="26"/>
                      <a:pt x="15" y="27"/>
                    </a:cubicBezTo>
                    <a:cubicBezTo>
                      <a:pt x="16" y="27"/>
                      <a:pt x="18" y="29"/>
                      <a:pt x="20" y="30"/>
                    </a:cubicBezTo>
                    <a:cubicBezTo>
                      <a:pt x="21" y="30"/>
                      <a:pt x="22" y="31"/>
                      <a:pt x="22" y="32"/>
                    </a:cubicBezTo>
                    <a:cubicBezTo>
                      <a:pt x="22" y="33"/>
                      <a:pt x="22" y="33"/>
                      <a:pt x="21" y="32"/>
                    </a:cubicBezTo>
                    <a:cubicBezTo>
                      <a:pt x="20" y="32"/>
                      <a:pt x="18" y="31"/>
                      <a:pt x="17" y="31"/>
                    </a:cubicBezTo>
                    <a:cubicBezTo>
                      <a:pt x="16" y="32"/>
                      <a:pt x="20" y="35"/>
                      <a:pt x="21" y="36"/>
                    </a:cubicBezTo>
                    <a:cubicBezTo>
                      <a:pt x="22" y="36"/>
                      <a:pt x="24" y="37"/>
                      <a:pt x="26" y="38"/>
                    </a:cubicBezTo>
                    <a:cubicBezTo>
                      <a:pt x="27" y="39"/>
                      <a:pt x="26" y="40"/>
                      <a:pt x="27" y="41"/>
                    </a:cubicBezTo>
                    <a:cubicBezTo>
                      <a:pt x="27" y="42"/>
                      <a:pt x="31" y="40"/>
                      <a:pt x="32" y="40"/>
                    </a:cubicBezTo>
                    <a:cubicBezTo>
                      <a:pt x="33" y="41"/>
                      <a:pt x="34" y="42"/>
                      <a:pt x="34" y="42"/>
                    </a:cubicBezTo>
                    <a:cubicBezTo>
                      <a:pt x="33" y="43"/>
                      <a:pt x="32" y="42"/>
                      <a:pt x="32" y="43"/>
                    </a:cubicBezTo>
                    <a:cubicBezTo>
                      <a:pt x="31" y="44"/>
                      <a:pt x="34" y="44"/>
                      <a:pt x="35" y="44"/>
                    </a:cubicBezTo>
                    <a:cubicBezTo>
                      <a:pt x="36" y="44"/>
                      <a:pt x="37" y="44"/>
                      <a:pt x="38" y="44"/>
                    </a:cubicBezTo>
                    <a:cubicBezTo>
                      <a:pt x="38" y="45"/>
                      <a:pt x="37" y="45"/>
                      <a:pt x="36" y="46"/>
                    </a:cubicBezTo>
                    <a:cubicBezTo>
                      <a:pt x="36" y="47"/>
                      <a:pt x="39" y="46"/>
                      <a:pt x="39" y="46"/>
                    </a:cubicBezTo>
                    <a:cubicBezTo>
                      <a:pt x="40" y="46"/>
                      <a:pt x="42" y="47"/>
                      <a:pt x="43" y="48"/>
                    </a:cubicBezTo>
                    <a:cubicBezTo>
                      <a:pt x="44" y="48"/>
                      <a:pt x="43" y="48"/>
                      <a:pt x="41" y="48"/>
                    </a:cubicBezTo>
                    <a:cubicBezTo>
                      <a:pt x="39" y="48"/>
                      <a:pt x="38" y="48"/>
                      <a:pt x="38" y="49"/>
                    </a:cubicBezTo>
                    <a:cubicBezTo>
                      <a:pt x="37" y="50"/>
                      <a:pt x="40" y="49"/>
                      <a:pt x="41" y="49"/>
                    </a:cubicBezTo>
                    <a:cubicBezTo>
                      <a:pt x="42" y="50"/>
                      <a:pt x="43" y="50"/>
                      <a:pt x="43" y="51"/>
                    </a:cubicBezTo>
                    <a:cubicBezTo>
                      <a:pt x="43" y="51"/>
                      <a:pt x="49" y="53"/>
                      <a:pt x="50" y="53"/>
                    </a:cubicBezTo>
                    <a:cubicBezTo>
                      <a:pt x="51" y="53"/>
                      <a:pt x="52" y="53"/>
                      <a:pt x="53" y="53"/>
                    </a:cubicBezTo>
                    <a:cubicBezTo>
                      <a:pt x="53" y="53"/>
                      <a:pt x="53" y="53"/>
                      <a:pt x="53" y="53"/>
                    </a:cubicBezTo>
                    <a:cubicBezTo>
                      <a:pt x="53" y="52"/>
                      <a:pt x="52" y="52"/>
                      <a:pt x="52" y="51"/>
                    </a:cubicBezTo>
                    <a:cubicBezTo>
                      <a:pt x="52" y="51"/>
                      <a:pt x="51" y="50"/>
                      <a:pt x="50" y="50"/>
                    </a:cubicBezTo>
                    <a:cubicBezTo>
                      <a:pt x="50" y="50"/>
                      <a:pt x="50" y="50"/>
                      <a:pt x="50" y="50"/>
                    </a:cubicBezTo>
                    <a:cubicBezTo>
                      <a:pt x="49" y="49"/>
                      <a:pt x="48" y="49"/>
                      <a:pt x="47" y="48"/>
                    </a:cubicBezTo>
                    <a:cubicBezTo>
                      <a:pt x="46" y="47"/>
                      <a:pt x="45" y="46"/>
                      <a:pt x="45" y="45"/>
                    </a:cubicBezTo>
                    <a:cubicBezTo>
                      <a:pt x="45" y="45"/>
                      <a:pt x="45" y="45"/>
                      <a:pt x="45" y="44"/>
                    </a:cubicBezTo>
                    <a:cubicBezTo>
                      <a:pt x="44" y="44"/>
                      <a:pt x="43" y="43"/>
                      <a:pt x="42" y="42"/>
                    </a:cubicBezTo>
                    <a:cubicBezTo>
                      <a:pt x="42" y="42"/>
                      <a:pt x="41" y="42"/>
                      <a:pt x="41" y="41"/>
                    </a:cubicBezTo>
                    <a:cubicBezTo>
                      <a:pt x="40" y="41"/>
                      <a:pt x="39" y="40"/>
                      <a:pt x="38" y="39"/>
                    </a:cubicBezTo>
                    <a:cubicBezTo>
                      <a:pt x="34" y="37"/>
                      <a:pt x="29" y="33"/>
                      <a:pt x="29" y="32"/>
                    </a:cubicBezTo>
                    <a:cubicBezTo>
                      <a:pt x="29" y="32"/>
                      <a:pt x="29" y="32"/>
                      <a:pt x="29" y="32"/>
                    </a:cubicBezTo>
                    <a:cubicBezTo>
                      <a:pt x="29" y="32"/>
                      <a:pt x="29" y="32"/>
                      <a:pt x="29" y="32"/>
                    </a:cubicBezTo>
                    <a:cubicBezTo>
                      <a:pt x="29" y="30"/>
                      <a:pt x="28" y="27"/>
                      <a:pt x="27" y="26"/>
                    </a:cubicBezTo>
                    <a:cubicBezTo>
                      <a:pt x="26" y="26"/>
                      <a:pt x="26" y="26"/>
                      <a:pt x="25" y="26"/>
                    </a:cubicBezTo>
                    <a:cubicBezTo>
                      <a:pt x="24" y="25"/>
                      <a:pt x="23" y="25"/>
                      <a:pt x="23" y="23"/>
                    </a:cubicBezTo>
                    <a:cubicBezTo>
                      <a:pt x="23" y="23"/>
                      <a:pt x="24" y="23"/>
                      <a:pt x="24" y="23"/>
                    </a:cubicBezTo>
                    <a:cubicBezTo>
                      <a:pt x="24" y="21"/>
                      <a:pt x="24" y="19"/>
                      <a:pt x="25" y="19"/>
                    </a:cubicBezTo>
                    <a:cubicBezTo>
                      <a:pt x="25" y="18"/>
                      <a:pt x="25" y="18"/>
                      <a:pt x="25" y="18"/>
                    </a:cubicBezTo>
                    <a:cubicBezTo>
                      <a:pt x="26" y="18"/>
                      <a:pt x="26" y="18"/>
                      <a:pt x="27" y="18"/>
                    </a:cubicBezTo>
                    <a:cubicBezTo>
                      <a:pt x="28" y="18"/>
                      <a:pt x="28" y="18"/>
                      <a:pt x="29" y="18"/>
                    </a:cubicBezTo>
                    <a:cubicBezTo>
                      <a:pt x="29" y="18"/>
                      <a:pt x="29" y="18"/>
                      <a:pt x="29" y="18"/>
                    </a:cubicBezTo>
                    <a:cubicBezTo>
                      <a:pt x="29" y="18"/>
                      <a:pt x="29" y="18"/>
                      <a:pt x="29" y="18"/>
                    </a:cubicBezTo>
                    <a:cubicBezTo>
                      <a:pt x="29" y="19"/>
                      <a:pt x="29" y="19"/>
                      <a:pt x="29" y="20"/>
                    </a:cubicBezTo>
                    <a:cubicBezTo>
                      <a:pt x="29" y="20"/>
                      <a:pt x="30" y="20"/>
                      <a:pt x="30" y="21"/>
                    </a:cubicBezTo>
                    <a:cubicBezTo>
                      <a:pt x="30" y="21"/>
                      <a:pt x="30" y="21"/>
                      <a:pt x="30" y="21"/>
                    </a:cubicBezTo>
                    <a:cubicBezTo>
                      <a:pt x="30" y="21"/>
                      <a:pt x="30" y="21"/>
                      <a:pt x="30" y="21"/>
                    </a:cubicBezTo>
                    <a:cubicBezTo>
                      <a:pt x="30" y="20"/>
                      <a:pt x="31" y="20"/>
                      <a:pt x="31" y="19"/>
                    </a:cubicBezTo>
                    <a:cubicBezTo>
                      <a:pt x="32" y="19"/>
                      <a:pt x="33" y="18"/>
                      <a:pt x="34" y="17"/>
                    </a:cubicBezTo>
                    <a:cubicBezTo>
                      <a:pt x="34" y="17"/>
                      <a:pt x="34" y="18"/>
                      <a:pt x="34" y="18"/>
                    </a:cubicBezTo>
                    <a:cubicBezTo>
                      <a:pt x="35" y="18"/>
                      <a:pt x="35" y="18"/>
                      <a:pt x="36" y="17"/>
                    </a:cubicBezTo>
                    <a:cubicBezTo>
                      <a:pt x="36" y="17"/>
                      <a:pt x="36" y="17"/>
                      <a:pt x="36" y="17"/>
                    </a:cubicBezTo>
                    <a:cubicBezTo>
                      <a:pt x="36" y="17"/>
                      <a:pt x="36" y="17"/>
                      <a:pt x="36" y="17"/>
                    </a:cubicBezTo>
                    <a:cubicBezTo>
                      <a:pt x="37" y="17"/>
                      <a:pt x="38" y="18"/>
                      <a:pt x="39" y="18"/>
                    </a:cubicBezTo>
                    <a:cubicBezTo>
                      <a:pt x="40" y="18"/>
                      <a:pt x="41" y="19"/>
                      <a:pt x="42" y="19"/>
                    </a:cubicBezTo>
                    <a:cubicBezTo>
                      <a:pt x="42" y="19"/>
                      <a:pt x="44" y="19"/>
                      <a:pt x="45" y="19"/>
                    </a:cubicBezTo>
                    <a:cubicBezTo>
                      <a:pt x="48" y="20"/>
                      <a:pt x="51" y="20"/>
                      <a:pt x="52" y="20"/>
                    </a:cubicBezTo>
                    <a:cubicBezTo>
                      <a:pt x="52" y="20"/>
                      <a:pt x="53" y="20"/>
                      <a:pt x="54" y="20"/>
                    </a:cubicBezTo>
                    <a:cubicBezTo>
                      <a:pt x="55" y="20"/>
                      <a:pt x="56" y="20"/>
                      <a:pt x="56" y="20"/>
                    </a:cubicBezTo>
                    <a:cubicBezTo>
                      <a:pt x="56" y="20"/>
                      <a:pt x="56" y="20"/>
                      <a:pt x="56" y="20"/>
                    </a:cubicBezTo>
                    <a:cubicBezTo>
                      <a:pt x="56" y="20"/>
                      <a:pt x="57" y="20"/>
                      <a:pt x="58" y="21"/>
                    </a:cubicBezTo>
                    <a:cubicBezTo>
                      <a:pt x="59" y="21"/>
                      <a:pt x="60" y="22"/>
                      <a:pt x="61" y="22"/>
                    </a:cubicBezTo>
                    <a:cubicBezTo>
                      <a:pt x="61" y="22"/>
                      <a:pt x="61" y="22"/>
                      <a:pt x="61" y="22"/>
                    </a:cubicBezTo>
                    <a:cubicBezTo>
                      <a:pt x="61" y="22"/>
                      <a:pt x="60" y="22"/>
                      <a:pt x="60" y="21"/>
                    </a:cubicBezTo>
                    <a:cubicBezTo>
                      <a:pt x="60" y="21"/>
                      <a:pt x="60" y="20"/>
                      <a:pt x="61" y="19"/>
                    </a:cubicBezTo>
                    <a:cubicBezTo>
                      <a:pt x="61" y="18"/>
                      <a:pt x="62" y="18"/>
                      <a:pt x="63" y="18"/>
                    </a:cubicBezTo>
                    <a:cubicBezTo>
                      <a:pt x="63" y="18"/>
                      <a:pt x="64" y="18"/>
                      <a:pt x="64" y="17"/>
                    </a:cubicBezTo>
                    <a:cubicBezTo>
                      <a:pt x="64" y="17"/>
                      <a:pt x="63" y="17"/>
                      <a:pt x="63" y="17"/>
                    </a:cubicBezTo>
                    <a:cubicBezTo>
                      <a:pt x="63" y="17"/>
                      <a:pt x="62" y="16"/>
                      <a:pt x="61" y="16"/>
                    </a:cubicBezTo>
                    <a:cubicBezTo>
                      <a:pt x="61" y="15"/>
                      <a:pt x="61" y="15"/>
                      <a:pt x="61" y="15"/>
                    </a:cubicBezTo>
                    <a:cubicBezTo>
                      <a:pt x="60" y="14"/>
                      <a:pt x="59" y="13"/>
                      <a:pt x="58" y="12"/>
                    </a:cubicBezTo>
                    <a:cubicBezTo>
                      <a:pt x="58" y="12"/>
                      <a:pt x="58" y="11"/>
                      <a:pt x="59" y="10"/>
                    </a:cubicBezTo>
                    <a:cubicBezTo>
                      <a:pt x="59" y="9"/>
                      <a:pt x="59" y="9"/>
                      <a:pt x="59" y="8"/>
                    </a:cubicBezTo>
                    <a:cubicBezTo>
                      <a:pt x="58" y="8"/>
                      <a:pt x="57" y="9"/>
                      <a:pt x="56" y="9"/>
                    </a:cubicBezTo>
                    <a:cubicBezTo>
                      <a:pt x="55" y="10"/>
                      <a:pt x="54" y="10"/>
                      <a:pt x="52" y="10"/>
                    </a:cubicBezTo>
                    <a:cubicBezTo>
                      <a:pt x="52" y="10"/>
                      <a:pt x="52" y="10"/>
                      <a:pt x="51" y="10"/>
                    </a:cubicBezTo>
                    <a:cubicBezTo>
                      <a:pt x="49" y="11"/>
                      <a:pt x="47" y="11"/>
                      <a:pt x="45" y="10"/>
                    </a:cubicBezTo>
                    <a:cubicBezTo>
                      <a:pt x="44" y="9"/>
                      <a:pt x="43" y="8"/>
                      <a:pt x="41" y="7"/>
                    </a:cubicBezTo>
                    <a:cubicBezTo>
                      <a:pt x="39" y="6"/>
                      <a:pt x="36" y="5"/>
                      <a:pt x="36" y="4"/>
                    </a:cubicBezTo>
                    <a:cubicBezTo>
                      <a:pt x="36" y="4"/>
                      <a:pt x="35" y="2"/>
                      <a:pt x="34" y="1"/>
                    </a:cubicBezTo>
                    <a:cubicBezTo>
                      <a:pt x="33" y="1"/>
                      <a:pt x="32" y="0"/>
                      <a:pt x="32" y="0"/>
                    </a:cubicBezTo>
                    <a:cubicBezTo>
                      <a:pt x="32" y="0"/>
                      <a:pt x="32" y="0"/>
                      <a:pt x="32" y="0"/>
                    </a:cubicBezTo>
                    <a:cubicBezTo>
                      <a:pt x="31" y="1"/>
                      <a:pt x="31" y="2"/>
                      <a:pt x="30" y="2"/>
                    </a:cubicBezTo>
                    <a:cubicBezTo>
                      <a:pt x="30" y="2"/>
                      <a:pt x="30" y="2"/>
                      <a:pt x="30" y="2"/>
                    </a:cubicBezTo>
                    <a:cubicBezTo>
                      <a:pt x="29" y="2"/>
                      <a:pt x="28" y="2"/>
                      <a:pt x="28" y="2"/>
                    </a:cubicBezTo>
                    <a:cubicBezTo>
                      <a:pt x="27" y="2"/>
                      <a:pt x="27" y="2"/>
                      <a:pt x="27" y="3"/>
                    </a:cubicBezTo>
                    <a:cubicBezTo>
                      <a:pt x="26" y="3"/>
                      <a:pt x="25" y="3"/>
                      <a:pt x="25" y="3"/>
                    </a:cubicBezTo>
                    <a:cubicBezTo>
                      <a:pt x="24" y="4"/>
                      <a:pt x="23" y="4"/>
                      <a:pt x="23" y="4"/>
                    </a:cubicBezTo>
                    <a:cubicBezTo>
                      <a:pt x="23" y="5"/>
                      <a:pt x="23" y="5"/>
                      <a:pt x="23" y="6"/>
                    </a:cubicBezTo>
                    <a:cubicBezTo>
                      <a:pt x="24" y="7"/>
                      <a:pt x="24" y="8"/>
                      <a:pt x="23" y="8"/>
                    </a:cubicBezTo>
                    <a:cubicBezTo>
                      <a:pt x="23" y="8"/>
                      <a:pt x="23" y="8"/>
                      <a:pt x="23" y="8"/>
                    </a:cubicBezTo>
                    <a:cubicBezTo>
                      <a:pt x="23" y="9"/>
                      <a:pt x="22" y="9"/>
                      <a:pt x="22" y="10"/>
                    </a:cubicBezTo>
                    <a:cubicBezTo>
                      <a:pt x="21" y="10"/>
                      <a:pt x="20" y="11"/>
                      <a:pt x="20" y="11"/>
                    </a:cubicBezTo>
                    <a:cubicBezTo>
                      <a:pt x="20" y="11"/>
                      <a:pt x="20" y="11"/>
                      <a:pt x="20" y="11"/>
                    </a:cubicBezTo>
                    <a:cubicBezTo>
                      <a:pt x="20" y="11"/>
                      <a:pt x="20" y="11"/>
                      <a:pt x="20" y="12"/>
                    </a:cubicBezTo>
                    <a:cubicBezTo>
                      <a:pt x="20" y="12"/>
                      <a:pt x="20" y="13"/>
                      <a:pt x="20" y="13"/>
                    </a:cubicBezTo>
                    <a:cubicBezTo>
                      <a:pt x="20" y="13"/>
                      <a:pt x="20" y="13"/>
                      <a:pt x="20" y="14"/>
                    </a:cubicBezTo>
                    <a:cubicBezTo>
                      <a:pt x="20" y="14"/>
                      <a:pt x="19" y="15"/>
                      <a:pt x="18" y="15"/>
                    </a:cubicBezTo>
                    <a:cubicBezTo>
                      <a:pt x="18" y="15"/>
                      <a:pt x="17" y="15"/>
                      <a:pt x="17" y="15"/>
                    </a:cubicBezTo>
                    <a:cubicBezTo>
                      <a:pt x="16" y="14"/>
                      <a:pt x="15" y="14"/>
                      <a:pt x="15" y="14"/>
                    </a:cubicBezTo>
                    <a:cubicBezTo>
                      <a:pt x="14" y="14"/>
                      <a:pt x="13" y="14"/>
                      <a:pt x="12" y="13"/>
                    </a:cubicBezTo>
                    <a:cubicBezTo>
                      <a:pt x="11" y="12"/>
                      <a:pt x="11" y="12"/>
                      <a:pt x="11" y="12"/>
                    </a:cubicBezTo>
                    <a:cubicBezTo>
                      <a:pt x="11" y="12"/>
                      <a:pt x="10" y="12"/>
                      <a:pt x="10" y="12"/>
                    </a:cubicBezTo>
                    <a:cubicBezTo>
                      <a:pt x="9" y="13"/>
                      <a:pt x="9" y="15"/>
                      <a:pt x="7" y="14"/>
                    </a:cubicBezTo>
                    <a:cubicBezTo>
                      <a:pt x="6" y="14"/>
                      <a:pt x="6" y="13"/>
                      <a:pt x="5" y="13"/>
                    </a:cubicBezTo>
                    <a:cubicBezTo>
                      <a:pt x="5" y="13"/>
                      <a:pt x="5" y="12"/>
                      <a:pt x="4" y="13"/>
                    </a:cubicBezTo>
                    <a:cubicBezTo>
                      <a:pt x="3" y="13"/>
                      <a:pt x="1" y="14"/>
                      <a:pt x="0" y="15"/>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72" name="Freeform 539">
                <a:extLst>
                  <a:ext uri="{FF2B5EF4-FFF2-40B4-BE49-F238E27FC236}">
                    <a16:creationId xmlns:a16="http://schemas.microsoft.com/office/drawing/2014/main" id="{12AA69C7-373D-A94A-BAF7-DA7794E1C23E}"/>
                  </a:ext>
                </a:extLst>
              </p:cNvPr>
              <p:cNvSpPr>
                <a:spLocks/>
              </p:cNvSpPr>
              <p:nvPr/>
            </p:nvSpPr>
            <p:spPr bwMode="auto">
              <a:xfrm>
                <a:off x="4672012" y="2841625"/>
                <a:ext cx="96838" cy="84138"/>
              </a:xfrm>
              <a:custGeom>
                <a:avLst/>
                <a:gdLst>
                  <a:gd name="T0" fmla="*/ 31 w 42"/>
                  <a:gd name="T1" fmla="*/ 36 h 36"/>
                  <a:gd name="T2" fmla="*/ 32 w 42"/>
                  <a:gd name="T3" fmla="*/ 32 h 36"/>
                  <a:gd name="T4" fmla="*/ 33 w 42"/>
                  <a:gd name="T5" fmla="*/ 26 h 36"/>
                  <a:gd name="T6" fmla="*/ 35 w 42"/>
                  <a:gd name="T7" fmla="*/ 25 h 36"/>
                  <a:gd name="T8" fmla="*/ 36 w 42"/>
                  <a:gd name="T9" fmla="*/ 25 h 36"/>
                  <a:gd name="T10" fmla="*/ 36 w 42"/>
                  <a:gd name="T11" fmla="*/ 22 h 36"/>
                  <a:gd name="T12" fmla="*/ 41 w 42"/>
                  <a:gd name="T13" fmla="*/ 21 h 36"/>
                  <a:gd name="T14" fmla="*/ 39 w 42"/>
                  <a:gd name="T15" fmla="*/ 17 h 36"/>
                  <a:gd name="T16" fmla="*/ 42 w 42"/>
                  <a:gd name="T17" fmla="*/ 16 h 36"/>
                  <a:gd name="T18" fmla="*/ 40 w 42"/>
                  <a:gd name="T19" fmla="*/ 14 h 36"/>
                  <a:gd name="T20" fmla="*/ 38 w 42"/>
                  <a:gd name="T21" fmla="*/ 8 h 36"/>
                  <a:gd name="T22" fmla="*/ 37 w 42"/>
                  <a:gd name="T23" fmla="*/ 5 h 36"/>
                  <a:gd name="T24" fmla="*/ 37 w 42"/>
                  <a:gd name="T25" fmla="*/ 5 h 36"/>
                  <a:gd name="T26" fmla="*/ 32 w 42"/>
                  <a:gd name="T27" fmla="*/ 3 h 36"/>
                  <a:gd name="T28" fmla="*/ 30 w 42"/>
                  <a:gd name="T29" fmla="*/ 3 h 36"/>
                  <a:gd name="T30" fmla="*/ 21 w 42"/>
                  <a:gd name="T31" fmla="*/ 2 h 36"/>
                  <a:gd name="T32" fmla="*/ 15 w 42"/>
                  <a:gd name="T33" fmla="*/ 1 h 36"/>
                  <a:gd name="T34" fmla="*/ 10 w 42"/>
                  <a:gd name="T35" fmla="*/ 1 h 36"/>
                  <a:gd name="T36" fmla="*/ 8 w 42"/>
                  <a:gd name="T37" fmla="*/ 2 h 36"/>
                  <a:gd name="T38" fmla="*/ 5 w 42"/>
                  <a:gd name="T39" fmla="*/ 3 h 36"/>
                  <a:gd name="T40" fmla="*/ 4 w 42"/>
                  <a:gd name="T41" fmla="*/ 2 h 36"/>
                  <a:gd name="T42" fmla="*/ 4 w 42"/>
                  <a:gd name="T43" fmla="*/ 1 h 36"/>
                  <a:gd name="T44" fmla="*/ 3 w 42"/>
                  <a:gd name="T45" fmla="*/ 1 h 36"/>
                  <a:gd name="T46" fmla="*/ 1 w 42"/>
                  <a:gd name="T47" fmla="*/ 1 h 36"/>
                  <a:gd name="T48" fmla="*/ 1 w 42"/>
                  <a:gd name="T49" fmla="*/ 5 h 36"/>
                  <a:gd name="T50" fmla="*/ 3 w 42"/>
                  <a:gd name="T51" fmla="*/ 8 h 36"/>
                  <a:gd name="T52" fmla="*/ 6 w 42"/>
                  <a:gd name="T53" fmla="*/ 14 h 36"/>
                  <a:gd name="T54" fmla="*/ 14 w 42"/>
                  <a:gd name="T55" fmla="*/ 20 h 36"/>
                  <a:gd name="T56" fmla="*/ 19 w 42"/>
                  <a:gd name="T57" fmla="*/ 24 h 36"/>
                  <a:gd name="T58" fmla="*/ 22 w 42"/>
                  <a:gd name="T59" fmla="*/ 27 h 36"/>
                  <a:gd name="T60" fmla="*/ 26 w 42"/>
                  <a:gd name="T61" fmla="*/ 31 h 36"/>
                  <a:gd name="T62" fmla="*/ 29 w 42"/>
                  <a:gd name="T63" fmla="*/ 33 h 36"/>
                  <a:gd name="T64" fmla="*/ 30 w 42"/>
                  <a:gd name="T65"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36">
                    <a:moveTo>
                      <a:pt x="30" y="35"/>
                    </a:moveTo>
                    <a:cubicBezTo>
                      <a:pt x="30" y="35"/>
                      <a:pt x="31" y="36"/>
                      <a:pt x="31" y="36"/>
                    </a:cubicBezTo>
                    <a:cubicBezTo>
                      <a:pt x="32" y="35"/>
                      <a:pt x="32" y="35"/>
                      <a:pt x="32" y="34"/>
                    </a:cubicBezTo>
                    <a:cubicBezTo>
                      <a:pt x="32" y="34"/>
                      <a:pt x="32" y="33"/>
                      <a:pt x="32" y="32"/>
                    </a:cubicBezTo>
                    <a:cubicBezTo>
                      <a:pt x="32" y="31"/>
                      <a:pt x="31" y="29"/>
                      <a:pt x="32" y="28"/>
                    </a:cubicBezTo>
                    <a:cubicBezTo>
                      <a:pt x="32" y="28"/>
                      <a:pt x="32" y="27"/>
                      <a:pt x="33" y="26"/>
                    </a:cubicBezTo>
                    <a:cubicBezTo>
                      <a:pt x="34" y="25"/>
                      <a:pt x="34" y="25"/>
                      <a:pt x="35" y="25"/>
                    </a:cubicBezTo>
                    <a:cubicBezTo>
                      <a:pt x="35" y="25"/>
                      <a:pt x="35" y="25"/>
                      <a:pt x="35" y="25"/>
                    </a:cubicBezTo>
                    <a:cubicBezTo>
                      <a:pt x="36" y="25"/>
                      <a:pt x="36" y="25"/>
                      <a:pt x="36" y="25"/>
                    </a:cubicBezTo>
                    <a:cubicBezTo>
                      <a:pt x="36" y="25"/>
                      <a:pt x="36" y="25"/>
                      <a:pt x="36" y="25"/>
                    </a:cubicBezTo>
                    <a:cubicBezTo>
                      <a:pt x="36" y="25"/>
                      <a:pt x="36" y="25"/>
                      <a:pt x="36" y="25"/>
                    </a:cubicBezTo>
                    <a:cubicBezTo>
                      <a:pt x="36" y="24"/>
                      <a:pt x="35" y="23"/>
                      <a:pt x="36" y="22"/>
                    </a:cubicBezTo>
                    <a:cubicBezTo>
                      <a:pt x="37" y="22"/>
                      <a:pt x="37" y="22"/>
                      <a:pt x="38" y="22"/>
                    </a:cubicBezTo>
                    <a:cubicBezTo>
                      <a:pt x="39" y="21"/>
                      <a:pt x="41" y="21"/>
                      <a:pt x="41" y="21"/>
                    </a:cubicBezTo>
                    <a:cubicBezTo>
                      <a:pt x="41" y="21"/>
                      <a:pt x="40" y="20"/>
                      <a:pt x="40" y="20"/>
                    </a:cubicBezTo>
                    <a:cubicBezTo>
                      <a:pt x="39" y="19"/>
                      <a:pt x="38" y="18"/>
                      <a:pt x="39" y="17"/>
                    </a:cubicBezTo>
                    <a:cubicBezTo>
                      <a:pt x="39" y="17"/>
                      <a:pt x="40" y="16"/>
                      <a:pt x="41" y="16"/>
                    </a:cubicBezTo>
                    <a:cubicBezTo>
                      <a:pt x="41" y="16"/>
                      <a:pt x="41" y="16"/>
                      <a:pt x="42" y="16"/>
                    </a:cubicBezTo>
                    <a:cubicBezTo>
                      <a:pt x="42" y="16"/>
                      <a:pt x="42" y="16"/>
                      <a:pt x="42" y="16"/>
                    </a:cubicBezTo>
                    <a:cubicBezTo>
                      <a:pt x="42" y="16"/>
                      <a:pt x="41" y="15"/>
                      <a:pt x="40" y="14"/>
                    </a:cubicBezTo>
                    <a:cubicBezTo>
                      <a:pt x="39" y="13"/>
                      <a:pt x="37" y="12"/>
                      <a:pt x="37" y="11"/>
                    </a:cubicBezTo>
                    <a:cubicBezTo>
                      <a:pt x="37" y="10"/>
                      <a:pt x="38" y="9"/>
                      <a:pt x="38" y="8"/>
                    </a:cubicBezTo>
                    <a:cubicBezTo>
                      <a:pt x="39" y="7"/>
                      <a:pt x="39" y="6"/>
                      <a:pt x="39" y="6"/>
                    </a:cubicBezTo>
                    <a:cubicBezTo>
                      <a:pt x="39" y="6"/>
                      <a:pt x="38" y="5"/>
                      <a:pt x="37" y="5"/>
                    </a:cubicBezTo>
                    <a:cubicBezTo>
                      <a:pt x="37" y="5"/>
                      <a:pt x="37" y="5"/>
                      <a:pt x="37" y="5"/>
                    </a:cubicBezTo>
                    <a:cubicBezTo>
                      <a:pt x="37" y="5"/>
                      <a:pt x="37" y="5"/>
                      <a:pt x="37" y="5"/>
                    </a:cubicBezTo>
                    <a:cubicBezTo>
                      <a:pt x="36" y="5"/>
                      <a:pt x="35" y="4"/>
                      <a:pt x="33" y="4"/>
                    </a:cubicBezTo>
                    <a:cubicBezTo>
                      <a:pt x="33" y="3"/>
                      <a:pt x="32" y="3"/>
                      <a:pt x="32" y="3"/>
                    </a:cubicBezTo>
                    <a:cubicBezTo>
                      <a:pt x="32" y="3"/>
                      <a:pt x="32" y="3"/>
                      <a:pt x="32" y="3"/>
                    </a:cubicBezTo>
                    <a:cubicBezTo>
                      <a:pt x="32" y="3"/>
                      <a:pt x="31" y="3"/>
                      <a:pt x="30" y="3"/>
                    </a:cubicBezTo>
                    <a:cubicBezTo>
                      <a:pt x="29" y="3"/>
                      <a:pt x="28" y="3"/>
                      <a:pt x="28" y="3"/>
                    </a:cubicBezTo>
                    <a:cubicBezTo>
                      <a:pt x="27" y="3"/>
                      <a:pt x="24" y="3"/>
                      <a:pt x="21" y="2"/>
                    </a:cubicBezTo>
                    <a:cubicBezTo>
                      <a:pt x="20" y="2"/>
                      <a:pt x="18" y="2"/>
                      <a:pt x="18" y="2"/>
                    </a:cubicBezTo>
                    <a:cubicBezTo>
                      <a:pt x="17" y="2"/>
                      <a:pt x="16" y="1"/>
                      <a:pt x="15" y="1"/>
                    </a:cubicBezTo>
                    <a:cubicBezTo>
                      <a:pt x="14" y="1"/>
                      <a:pt x="13" y="0"/>
                      <a:pt x="13" y="0"/>
                    </a:cubicBezTo>
                    <a:cubicBezTo>
                      <a:pt x="12" y="1"/>
                      <a:pt x="11" y="1"/>
                      <a:pt x="10" y="1"/>
                    </a:cubicBezTo>
                    <a:cubicBezTo>
                      <a:pt x="10" y="1"/>
                      <a:pt x="10" y="1"/>
                      <a:pt x="10" y="1"/>
                    </a:cubicBezTo>
                    <a:cubicBezTo>
                      <a:pt x="9" y="1"/>
                      <a:pt x="9" y="1"/>
                      <a:pt x="8" y="2"/>
                    </a:cubicBezTo>
                    <a:cubicBezTo>
                      <a:pt x="7" y="3"/>
                      <a:pt x="7" y="3"/>
                      <a:pt x="6" y="4"/>
                    </a:cubicBezTo>
                    <a:cubicBezTo>
                      <a:pt x="6" y="4"/>
                      <a:pt x="5" y="4"/>
                      <a:pt x="5" y="3"/>
                    </a:cubicBezTo>
                    <a:cubicBezTo>
                      <a:pt x="5" y="3"/>
                      <a:pt x="5" y="3"/>
                      <a:pt x="5" y="3"/>
                    </a:cubicBezTo>
                    <a:cubicBezTo>
                      <a:pt x="5" y="3"/>
                      <a:pt x="4" y="2"/>
                      <a:pt x="4" y="2"/>
                    </a:cubicBezTo>
                    <a:cubicBezTo>
                      <a:pt x="4" y="2"/>
                      <a:pt x="4" y="1"/>
                      <a:pt x="4" y="1"/>
                    </a:cubicBezTo>
                    <a:cubicBezTo>
                      <a:pt x="4" y="1"/>
                      <a:pt x="4" y="1"/>
                      <a:pt x="4" y="1"/>
                    </a:cubicBezTo>
                    <a:cubicBezTo>
                      <a:pt x="4" y="1"/>
                      <a:pt x="4" y="1"/>
                      <a:pt x="4" y="1"/>
                    </a:cubicBezTo>
                    <a:cubicBezTo>
                      <a:pt x="4" y="1"/>
                      <a:pt x="3" y="1"/>
                      <a:pt x="3" y="1"/>
                    </a:cubicBezTo>
                    <a:cubicBezTo>
                      <a:pt x="3" y="1"/>
                      <a:pt x="2" y="1"/>
                      <a:pt x="2" y="1"/>
                    </a:cubicBezTo>
                    <a:cubicBezTo>
                      <a:pt x="2" y="1"/>
                      <a:pt x="1" y="1"/>
                      <a:pt x="1" y="1"/>
                    </a:cubicBezTo>
                    <a:cubicBezTo>
                      <a:pt x="1" y="2"/>
                      <a:pt x="1" y="3"/>
                      <a:pt x="1" y="5"/>
                    </a:cubicBezTo>
                    <a:cubicBezTo>
                      <a:pt x="1" y="5"/>
                      <a:pt x="1" y="5"/>
                      <a:pt x="1" y="5"/>
                    </a:cubicBezTo>
                    <a:cubicBezTo>
                      <a:pt x="0" y="6"/>
                      <a:pt x="1" y="6"/>
                      <a:pt x="2" y="7"/>
                    </a:cubicBezTo>
                    <a:cubicBezTo>
                      <a:pt x="2" y="7"/>
                      <a:pt x="3" y="7"/>
                      <a:pt x="3" y="8"/>
                    </a:cubicBezTo>
                    <a:cubicBezTo>
                      <a:pt x="5" y="9"/>
                      <a:pt x="6" y="12"/>
                      <a:pt x="6" y="14"/>
                    </a:cubicBezTo>
                    <a:cubicBezTo>
                      <a:pt x="6" y="14"/>
                      <a:pt x="6" y="14"/>
                      <a:pt x="6" y="14"/>
                    </a:cubicBezTo>
                    <a:cubicBezTo>
                      <a:pt x="6" y="14"/>
                      <a:pt x="6" y="14"/>
                      <a:pt x="6" y="14"/>
                    </a:cubicBezTo>
                    <a:cubicBezTo>
                      <a:pt x="6" y="15"/>
                      <a:pt x="11" y="18"/>
                      <a:pt x="14" y="20"/>
                    </a:cubicBezTo>
                    <a:cubicBezTo>
                      <a:pt x="16" y="21"/>
                      <a:pt x="17" y="22"/>
                      <a:pt x="17" y="22"/>
                    </a:cubicBezTo>
                    <a:cubicBezTo>
                      <a:pt x="18" y="23"/>
                      <a:pt x="18" y="23"/>
                      <a:pt x="19" y="24"/>
                    </a:cubicBezTo>
                    <a:cubicBezTo>
                      <a:pt x="20" y="24"/>
                      <a:pt x="21" y="25"/>
                      <a:pt x="21" y="26"/>
                    </a:cubicBezTo>
                    <a:cubicBezTo>
                      <a:pt x="22" y="26"/>
                      <a:pt x="22" y="26"/>
                      <a:pt x="22" y="27"/>
                    </a:cubicBezTo>
                    <a:cubicBezTo>
                      <a:pt x="22" y="28"/>
                      <a:pt x="23" y="29"/>
                      <a:pt x="23" y="29"/>
                    </a:cubicBezTo>
                    <a:cubicBezTo>
                      <a:pt x="24" y="30"/>
                      <a:pt x="25" y="30"/>
                      <a:pt x="26" y="31"/>
                    </a:cubicBezTo>
                    <a:cubicBezTo>
                      <a:pt x="26" y="31"/>
                      <a:pt x="26" y="31"/>
                      <a:pt x="26" y="31"/>
                    </a:cubicBezTo>
                    <a:cubicBezTo>
                      <a:pt x="28" y="32"/>
                      <a:pt x="29" y="32"/>
                      <a:pt x="29" y="33"/>
                    </a:cubicBezTo>
                    <a:cubicBezTo>
                      <a:pt x="29" y="33"/>
                      <a:pt x="30" y="34"/>
                      <a:pt x="30" y="35"/>
                    </a:cubicBezTo>
                    <a:cubicBezTo>
                      <a:pt x="30" y="35"/>
                      <a:pt x="30" y="35"/>
                      <a:pt x="30" y="35"/>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73" name="Freeform 540">
                <a:extLst>
                  <a:ext uri="{FF2B5EF4-FFF2-40B4-BE49-F238E27FC236}">
                    <a16:creationId xmlns:a16="http://schemas.microsoft.com/office/drawing/2014/main" id="{6F7754E6-405F-1E40-AC20-17371B459E75}"/>
                  </a:ext>
                </a:extLst>
              </p:cNvPr>
              <p:cNvSpPr>
                <a:spLocks/>
              </p:cNvSpPr>
              <p:nvPr/>
            </p:nvSpPr>
            <p:spPr bwMode="auto">
              <a:xfrm>
                <a:off x="4746625" y="2895600"/>
                <a:ext cx="38100" cy="47625"/>
              </a:xfrm>
              <a:custGeom>
                <a:avLst/>
                <a:gdLst>
                  <a:gd name="T0" fmla="*/ 0 w 17"/>
                  <a:gd name="T1" fmla="*/ 13 h 21"/>
                  <a:gd name="T2" fmla="*/ 1 w 17"/>
                  <a:gd name="T3" fmla="*/ 13 h 21"/>
                  <a:gd name="T4" fmla="*/ 1 w 17"/>
                  <a:gd name="T5" fmla="*/ 16 h 21"/>
                  <a:gd name="T6" fmla="*/ 7 w 17"/>
                  <a:gd name="T7" fmla="*/ 21 h 21"/>
                  <a:gd name="T8" fmla="*/ 7 w 17"/>
                  <a:gd name="T9" fmla="*/ 21 h 21"/>
                  <a:gd name="T10" fmla="*/ 8 w 17"/>
                  <a:gd name="T11" fmla="*/ 19 h 21"/>
                  <a:gd name="T12" fmla="*/ 7 w 17"/>
                  <a:gd name="T13" fmla="*/ 18 h 21"/>
                  <a:gd name="T14" fmla="*/ 8 w 17"/>
                  <a:gd name="T15" fmla="*/ 16 h 21"/>
                  <a:gd name="T16" fmla="*/ 8 w 17"/>
                  <a:gd name="T17" fmla="*/ 16 h 21"/>
                  <a:gd name="T18" fmla="*/ 8 w 17"/>
                  <a:gd name="T19" fmla="*/ 16 h 21"/>
                  <a:gd name="T20" fmla="*/ 11 w 17"/>
                  <a:gd name="T21" fmla="*/ 12 h 21"/>
                  <a:gd name="T22" fmla="*/ 13 w 17"/>
                  <a:gd name="T23" fmla="*/ 13 h 21"/>
                  <a:gd name="T24" fmla="*/ 13 w 17"/>
                  <a:gd name="T25" fmla="*/ 13 h 21"/>
                  <a:gd name="T26" fmla="*/ 13 w 17"/>
                  <a:gd name="T27" fmla="*/ 13 h 21"/>
                  <a:gd name="T28" fmla="*/ 15 w 17"/>
                  <a:gd name="T29" fmla="*/ 13 h 21"/>
                  <a:gd name="T30" fmla="*/ 15 w 17"/>
                  <a:gd name="T31" fmla="*/ 12 h 21"/>
                  <a:gd name="T32" fmla="*/ 15 w 17"/>
                  <a:gd name="T33" fmla="*/ 11 h 21"/>
                  <a:gd name="T34" fmla="*/ 17 w 17"/>
                  <a:gd name="T35" fmla="*/ 9 h 21"/>
                  <a:gd name="T36" fmla="*/ 15 w 17"/>
                  <a:gd name="T37" fmla="*/ 6 h 21"/>
                  <a:gd name="T38" fmla="*/ 11 w 17"/>
                  <a:gd name="T39" fmla="*/ 3 h 21"/>
                  <a:gd name="T40" fmla="*/ 6 w 17"/>
                  <a:gd name="T41" fmla="*/ 0 h 21"/>
                  <a:gd name="T42" fmla="*/ 5 w 17"/>
                  <a:gd name="T43" fmla="*/ 0 h 21"/>
                  <a:gd name="T44" fmla="*/ 5 w 17"/>
                  <a:gd name="T45" fmla="*/ 1 h 21"/>
                  <a:gd name="T46" fmla="*/ 5 w 17"/>
                  <a:gd name="T47" fmla="*/ 3 h 21"/>
                  <a:gd name="T48" fmla="*/ 5 w 17"/>
                  <a:gd name="T49" fmla="*/ 3 h 21"/>
                  <a:gd name="T50" fmla="*/ 3 w 17"/>
                  <a:gd name="T51" fmla="*/ 3 h 21"/>
                  <a:gd name="T52" fmla="*/ 3 w 17"/>
                  <a:gd name="T53" fmla="*/ 3 h 21"/>
                  <a:gd name="T54" fmla="*/ 2 w 17"/>
                  <a:gd name="T55" fmla="*/ 4 h 21"/>
                  <a:gd name="T56" fmla="*/ 1 w 17"/>
                  <a:gd name="T57" fmla="*/ 6 h 21"/>
                  <a:gd name="T58" fmla="*/ 1 w 17"/>
                  <a:gd name="T59" fmla="*/ 9 h 21"/>
                  <a:gd name="T60" fmla="*/ 1 w 17"/>
                  <a:gd name="T61" fmla="*/ 12 h 21"/>
                  <a:gd name="T62" fmla="*/ 0 w 17"/>
                  <a:gd name="T63"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 h="21">
                    <a:moveTo>
                      <a:pt x="0" y="13"/>
                    </a:moveTo>
                    <a:cubicBezTo>
                      <a:pt x="1" y="13"/>
                      <a:pt x="1" y="13"/>
                      <a:pt x="1" y="13"/>
                    </a:cubicBezTo>
                    <a:cubicBezTo>
                      <a:pt x="3" y="14"/>
                      <a:pt x="0" y="15"/>
                      <a:pt x="1" y="16"/>
                    </a:cubicBezTo>
                    <a:cubicBezTo>
                      <a:pt x="1" y="17"/>
                      <a:pt x="6" y="20"/>
                      <a:pt x="7" y="21"/>
                    </a:cubicBezTo>
                    <a:cubicBezTo>
                      <a:pt x="7" y="21"/>
                      <a:pt x="7" y="21"/>
                      <a:pt x="7" y="21"/>
                    </a:cubicBezTo>
                    <a:cubicBezTo>
                      <a:pt x="8" y="20"/>
                      <a:pt x="8" y="19"/>
                      <a:pt x="8" y="19"/>
                    </a:cubicBezTo>
                    <a:cubicBezTo>
                      <a:pt x="8" y="18"/>
                      <a:pt x="8" y="18"/>
                      <a:pt x="7" y="18"/>
                    </a:cubicBezTo>
                    <a:cubicBezTo>
                      <a:pt x="7" y="18"/>
                      <a:pt x="7" y="17"/>
                      <a:pt x="8" y="16"/>
                    </a:cubicBezTo>
                    <a:cubicBezTo>
                      <a:pt x="8" y="16"/>
                      <a:pt x="8" y="16"/>
                      <a:pt x="8" y="16"/>
                    </a:cubicBezTo>
                    <a:cubicBezTo>
                      <a:pt x="8" y="16"/>
                      <a:pt x="8" y="16"/>
                      <a:pt x="8" y="16"/>
                    </a:cubicBezTo>
                    <a:cubicBezTo>
                      <a:pt x="9" y="14"/>
                      <a:pt x="9" y="13"/>
                      <a:pt x="11" y="12"/>
                    </a:cubicBezTo>
                    <a:cubicBezTo>
                      <a:pt x="12" y="12"/>
                      <a:pt x="12" y="12"/>
                      <a:pt x="13" y="13"/>
                    </a:cubicBezTo>
                    <a:cubicBezTo>
                      <a:pt x="13" y="13"/>
                      <a:pt x="13" y="13"/>
                      <a:pt x="13" y="13"/>
                    </a:cubicBezTo>
                    <a:cubicBezTo>
                      <a:pt x="13" y="13"/>
                      <a:pt x="13" y="13"/>
                      <a:pt x="13" y="13"/>
                    </a:cubicBezTo>
                    <a:cubicBezTo>
                      <a:pt x="14" y="13"/>
                      <a:pt x="15" y="13"/>
                      <a:pt x="15" y="13"/>
                    </a:cubicBezTo>
                    <a:cubicBezTo>
                      <a:pt x="15" y="13"/>
                      <a:pt x="15" y="13"/>
                      <a:pt x="15" y="12"/>
                    </a:cubicBezTo>
                    <a:cubicBezTo>
                      <a:pt x="15" y="12"/>
                      <a:pt x="15" y="11"/>
                      <a:pt x="15" y="11"/>
                    </a:cubicBezTo>
                    <a:cubicBezTo>
                      <a:pt x="15" y="10"/>
                      <a:pt x="16" y="9"/>
                      <a:pt x="17" y="9"/>
                    </a:cubicBezTo>
                    <a:cubicBezTo>
                      <a:pt x="17" y="8"/>
                      <a:pt x="16" y="7"/>
                      <a:pt x="15" y="6"/>
                    </a:cubicBezTo>
                    <a:cubicBezTo>
                      <a:pt x="13" y="5"/>
                      <a:pt x="12" y="3"/>
                      <a:pt x="11" y="3"/>
                    </a:cubicBezTo>
                    <a:cubicBezTo>
                      <a:pt x="9" y="2"/>
                      <a:pt x="7" y="0"/>
                      <a:pt x="6" y="0"/>
                    </a:cubicBezTo>
                    <a:cubicBezTo>
                      <a:pt x="6" y="0"/>
                      <a:pt x="5" y="0"/>
                      <a:pt x="5" y="0"/>
                    </a:cubicBezTo>
                    <a:cubicBezTo>
                      <a:pt x="5" y="0"/>
                      <a:pt x="5" y="1"/>
                      <a:pt x="5" y="1"/>
                    </a:cubicBezTo>
                    <a:cubicBezTo>
                      <a:pt x="5" y="2"/>
                      <a:pt x="5" y="2"/>
                      <a:pt x="5" y="3"/>
                    </a:cubicBezTo>
                    <a:cubicBezTo>
                      <a:pt x="5" y="3"/>
                      <a:pt x="5" y="3"/>
                      <a:pt x="5" y="3"/>
                    </a:cubicBezTo>
                    <a:cubicBezTo>
                      <a:pt x="5" y="4"/>
                      <a:pt x="4" y="3"/>
                      <a:pt x="3" y="3"/>
                    </a:cubicBezTo>
                    <a:cubicBezTo>
                      <a:pt x="3" y="3"/>
                      <a:pt x="3" y="3"/>
                      <a:pt x="3" y="3"/>
                    </a:cubicBezTo>
                    <a:cubicBezTo>
                      <a:pt x="3" y="3"/>
                      <a:pt x="2" y="3"/>
                      <a:pt x="2" y="4"/>
                    </a:cubicBezTo>
                    <a:cubicBezTo>
                      <a:pt x="1" y="4"/>
                      <a:pt x="1" y="5"/>
                      <a:pt x="1" y="6"/>
                    </a:cubicBezTo>
                    <a:cubicBezTo>
                      <a:pt x="0" y="6"/>
                      <a:pt x="1" y="8"/>
                      <a:pt x="1" y="9"/>
                    </a:cubicBezTo>
                    <a:cubicBezTo>
                      <a:pt x="1" y="10"/>
                      <a:pt x="1" y="11"/>
                      <a:pt x="1" y="12"/>
                    </a:cubicBezTo>
                    <a:cubicBezTo>
                      <a:pt x="1" y="12"/>
                      <a:pt x="1" y="13"/>
                      <a:pt x="0" y="1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74" name="Freeform 541">
                <a:extLst>
                  <a:ext uri="{FF2B5EF4-FFF2-40B4-BE49-F238E27FC236}">
                    <a16:creationId xmlns:a16="http://schemas.microsoft.com/office/drawing/2014/main" id="{CD393B0C-A767-594E-90F5-FC1D8675AABA}"/>
                  </a:ext>
                </a:extLst>
              </p:cNvPr>
              <p:cNvSpPr>
                <a:spLocks/>
              </p:cNvSpPr>
              <p:nvPr/>
            </p:nvSpPr>
            <p:spPr bwMode="auto">
              <a:xfrm>
                <a:off x="4762500" y="2925763"/>
                <a:ext cx="41275" cy="96838"/>
              </a:xfrm>
              <a:custGeom>
                <a:avLst/>
                <a:gdLst>
                  <a:gd name="T0" fmla="*/ 3 w 18"/>
                  <a:gd name="T1" fmla="*/ 9 h 42"/>
                  <a:gd name="T2" fmla="*/ 2 w 18"/>
                  <a:gd name="T3" fmla="*/ 13 h 42"/>
                  <a:gd name="T4" fmla="*/ 2 w 18"/>
                  <a:gd name="T5" fmla="*/ 17 h 42"/>
                  <a:gd name="T6" fmla="*/ 2 w 18"/>
                  <a:gd name="T7" fmla="*/ 21 h 42"/>
                  <a:gd name="T8" fmla="*/ 2 w 18"/>
                  <a:gd name="T9" fmla="*/ 27 h 42"/>
                  <a:gd name="T10" fmla="*/ 3 w 18"/>
                  <a:gd name="T11" fmla="*/ 31 h 42"/>
                  <a:gd name="T12" fmla="*/ 6 w 18"/>
                  <a:gd name="T13" fmla="*/ 35 h 42"/>
                  <a:gd name="T14" fmla="*/ 4 w 18"/>
                  <a:gd name="T15" fmla="*/ 37 h 42"/>
                  <a:gd name="T16" fmla="*/ 7 w 18"/>
                  <a:gd name="T17" fmla="*/ 38 h 42"/>
                  <a:gd name="T18" fmla="*/ 9 w 18"/>
                  <a:gd name="T19" fmla="*/ 38 h 42"/>
                  <a:gd name="T20" fmla="*/ 10 w 18"/>
                  <a:gd name="T21" fmla="*/ 37 h 42"/>
                  <a:gd name="T22" fmla="*/ 10 w 18"/>
                  <a:gd name="T23" fmla="*/ 37 h 42"/>
                  <a:gd name="T24" fmla="*/ 11 w 18"/>
                  <a:gd name="T25" fmla="*/ 36 h 42"/>
                  <a:gd name="T26" fmla="*/ 11 w 18"/>
                  <a:gd name="T27" fmla="*/ 35 h 42"/>
                  <a:gd name="T28" fmla="*/ 11 w 18"/>
                  <a:gd name="T29" fmla="*/ 34 h 42"/>
                  <a:gd name="T30" fmla="*/ 12 w 18"/>
                  <a:gd name="T31" fmla="*/ 32 h 42"/>
                  <a:gd name="T32" fmla="*/ 14 w 18"/>
                  <a:gd name="T33" fmla="*/ 32 h 42"/>
                  <a:gd name="T34" fmla="*/ 16 w 18"/>
                  <a:gd name="T35" fmla="*/ 27 h 42"/>
                  <a:gd name="T36" fmla="*/ 18 w 18"/>
                  <a:gd name="T37" fmla="*/ 26 h 42"/>
                  <a:gd name="T38" fmla="*/ 18 w 18"/>
                  <a:gd name="T39" fmla="*/ 25 h 42"/>
                  <a:gd name="T40" fmla="*/ 18 w 18"/>
                  <a:gd name="T41" fmla="*/ 23 h 42"/>
                  <a:gd name="T42" fmla="*/ 18 w 18"/>
                  <a:gd name="T43" fmla="*/ 23 h 42"/>
                  <a:gd name="T44" fmla="*/ 14 w 18"/>
                  <a:gd name="T45" fmla="*/ 19 h 42"/>
                  <a:gd name="T46" fmla="*/ 13 w 18"/>
                  <a:gd name="T47" fmla="*/ 18 h 42"/>
                  <a:gd name="T48" fmla="*/ 14 w 18"/>
                  <a:gd name="T49" fmla="*/ 15 h 42"/>
                  <a:gd name="T50" fmla="*/ 14 w 18"/>
                  <a:gd name="T51" fmla="*/ 15 h 42"/>
                  <a:gd name="T52" fmla="*/ 13 w 18"/>
                  <a:gd name="T53" fmla="*/ 9 h 42"/>
                  <a:gd name="T54" fmla="*/ 13 w 18"/>
                  <a:gd name="T55" fmla="*/ 8 h 42"/>
                  <a:gd name="T56" fmla="*/ 13 w 18"/>
                  <a:gd name="T57" fmla="*/ 7 h 42"/>
                  <a:gd name="T58" fmla="*/ 13 w 18"/>
                  <a:gd name="T59" fmla="*/ 4 h 42"/>
                  <a:gd name="T60" fmla="*/ 9 w 18"/>
                  <a:gd name="T61" fmla="*/ 2 h 42"/>
                  <a:gd name="T62" fmla="*/ 5 w 18"/>
                  <a:gd name="T63" fmla="*/ 1 h 42"/>
                  <a:gd name="T64" fmla="*/ 4 w 18"/>
                  <a:gd name="T65" fmla="*/ 0 h 42"/>
                  <a:gd name="T66" fmla="*/ 2 w 18"/>
                  <a:gd name="T67" fmla="*/ 3 h 42"/>
                  <a:gd name="T68" fmla="*/ 1 w 18"/>
                  <a:gd name="T69" fmla="*/ 5 h 42"/>
                  <a:gd name="T70" fmla="*/ 1 w 18"/>
                  <a:gd name="T71" fmla="*/ 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 h="42">
                    <a:moveTo>
                      <a:pt x="1" y="9"/>
                    </a:moveTo>
                    <a:cubicBezTo>
                      <a:pt x="2" y="9"/>
                      <a:pt x="2" y="9"/>
                      <a:pt x="3" y="9"/>
                    </a:cubicBezTo>
                    <a:cubicBezTo>
                      <a:pt x="4" y="10"/>
                      <a:pt x="4" y="11"/>
                      <a:pt x="3" y="13"/>
                    </a:cubicBezTo>
                    <a:cubicBezTo>
                      <a:pt x="3" y="14"/>
                      <a:pt x="3" y="13"/>
                      <a:pt x="2" y="13"/>
                    </a:cubicBezTo>
                    <a:cubicBezTo>
                      <a:pt x="1" y="13"/>
                      <a:pt x="1" y="13"/>
                      <a:pt x="1" y="14"/>
                    </a:cubicBezTo>
                    <a:cubicBezTo>
                      <a:pt x="1" y="15"/>
                      <a:pt x="1" y="15"/>
                      <a:pt x="2" y="17"/>
                    </a:cubicBezTo>
                    <a:cubicBezTo>
                      <a:pt x="3" y="19"/>
                      <a:pt x="2" y="18"/>
                      <a:pt x="2" y="19"/>
                    </a:cubicBezTo>
                    <a:cubicBezTo>
                      <a:pt x="1" y="21"/>
                      <a:pt x="2" y="20"/>
                      <a:pt x="2" y="21"/>
                    </a:cubicBezTo>
                    <a:cubicBezTo>
                      <a:pt x="2" y="22"/>
                      <a:pt x="1" y="23"/>
                      <a:pt x="1" y="24"/>
                    </a:cubicBezTo>
                    <a:cubicBezTo>
                      <a:pt x="1" y="26"/>
                      <a:pt x="2" y="27"/>
                      <a:pt x="2" y="27"/>
                    </a:cubicBezTo>
                    <a:cubicBezTo>
                      <a:pt x="2" y="28"/>
                      <a:pt x="1" y="27"/>
                      <a:pt x="0" y="28"/>
                    </a:cubicBezTo>
                    <a:cubicBezTo>
                      <a:pt x="0" y="29"/>
                      <a:pt x="1" y="30"/>
                      <a:pt x="3" y="31"/>
                    </a:cubicBezTo>
                    <a:cubicBezTo>
                      <a:pt x="4" y="32"/>
                      <a:pt x="6" y="33"/>
                      <a:pt x="7" y="34"/>
                    </a:cubicBezTo>
                    <a:cubicBezTo>
                      <a:pt x="7" y="35"/>
                      <a:pt x="7" y="35"/>
                      <a:pt x="6" y="35"/>
                    </a:cubicBezTo>
                    <a:cubicBezTo>
                      <a:pt x="5" y="36"/>
                      <a:pt x="4" y="35"/>
                      <a:pt x="3" y="35"/>
                    </a:cubicBezTo>
                    <a:cubicBezTo>
                      <a:pt x="2" y="36"/>
                      <a:pt x="4" y="36"/>
                      <a:pt x="4" y="37"/>
                    </a:cubicBezTo>
                    <a:cubicBezTo>
                      <a:pt x="5" y="38"/>
                      <a:pt x="8" y="42"/>
                      <a:pt x="8" y="41"/>
                    </a:cubicBezTo>
                    <a:cubicBezTo>
                      <a:pt x="8" y="41"/>
                      <a:pt x="7" y="39"/>
                      <a:pt x="7" y="38"/>
                    </a:cubicBezTo>
                    <a:cubicBezTo>
                      <a:pt x="7" y="38"/>
                      <a:pt x="7" y="37"/>
                      <a:pt x="8" y="37"/>
                    </a:cubicBezTo>
                    <a:cubicBezTo>
                      <a:pt x="9" y="37"/>
                      <a:pt x="9" y="38"/>
                      <a:pt x="9" y="38"/>
                    </a:cubicBezTo>
                    <a:cubicBezTo>
                      <a:pt x="9" y="38"/>
                      <a:pt x="10" y="38"/>
                      <a:pt x="10" y="37"/>
                    </a:cubicBezTo>
                    <a:cubicBezTo>
                      <a:pt x="10" y="37"/>
                      <a:pt x="10" y="37"/>
                      <a:pt x="10" y="37"/>
                    </a:cubicBezTo>
                    <a:cubicBezTo>
                      <a:pt x="10" y="37"/>
                      <a:pt x="10" y="37"/>
                      <a:pt x="10" y="37"/>
                    </a:cubicBezTo>
                    <a:cubicBezTo>
                      <a:pt x="10" y="37"/>
                      <a:pt x="10" y="37"/>
                      <a:pt x="10" y="37"/>
                    </a:cubicBezTo>
                    <a:cubicBezTo>
                      <a:pt x="10" y="37"/>
                      <a:pt x="10" y="36"/>
                      <a:pt x="11" y="36"/>
                    </a:cubicBezTo>
                    <a:cubicBezTo>
                      <a:pt x="11" y="36"/>
                      <a:pt x="11" y="36"/>
                      <a:pt x="11" y="36"/>
                    </a:cubicBezTo>
                    <a:cubicBezTo>
                      <a:pt x="11" y="36"/>
                      <a:pt x="11" y="36"/>
                      <a:pt x="12" y="35"/>
                    </a:cubicBezTo>
                    <a:cubicBezTo>
                      <a:pt x="12" y="35"/>
                      <a:pt x="11" y="35"/>
                      <a:pt x="11" y="35"/>
                    </a:cubicBezTo>
                    <a:cubicBezTo>
                      <a:pt x="11" y="35"/>
                      <a:pt x="11" y="35"/>
                      <a:pt x="11" y="34"/>
                    </a:cubicBezTo>
                    <a:cubicBezTo>
                      <a:pt x="11" y="34"/>
                      <a:pt x="11" y="34"/>
                      <a:pt x="11" y="34"/>
                    </a:cubicBezTo>
                    <a:cubicBezTo>
                      <a:pt x="11" y="34"/>
                      <a:pt x="11" y="34"/>
                      <a:pt x="11" y="33"/>
                    </a:cubicBezTo>
                    <a:cubicBezTo>
                      <a:pt x="11" y="33"/>
                      <a:pt x="11" y="33"/>
                      <a:pt x="12" y="32"/>
                    </a:cubicBezTo>
                    <a:cubicBezTo>
                      <a:pt x="12" y="32"/>
                      <a:pt x="13" y="32"/>
                      <a:pt x="13" y="32"/>
                    </a:cubicBezTo>
                    <a:cubicBezTo>
                      <a:pt x="14" y="32"/>
                      <a:pt x="14" y="32"/>
                      <a:pt x="14" y="32"/>
                    </a:cubicBezTo>
                    <a:cubicBezTo>
                      <a:pt x="15" y="32"/>
                      <a:pt x="15" y="31"/>
                      <a:pt x="15" y="30"/>
                    </a:cubicBezTo>
                    <a:cubicBezTo>
                      <a:pt x="16" y="29"/>
                      <a:pt x="16" y="28"/>
                      <a:pt x="16" y="27"/>
                    </a:cubicBezTo>
                    <a:cubicBezTo>
                      <a:pt x="17" y="27"/>
                      <a:pt x="18" y="26"/>
                      <a:pt x="18" y="26"/>
                    </a:cubicBezTo>
                    <a:cubicBezTo>
                      <a:pt x="18" y="26"/>
                      <a:pt x="18" y="26"/>
                      <a:pt x="18" y="26"/>
                    </a:cubicBezTo>
                    <a:cubicBezTo>
                      <a:pt x="18" y="26"/>
                      <a:pt x="18" y="26"/>
                      <a:pt x="18" y="26"/>
                    </a:cubicBezTo>
                    <a:cubicBezTo>
                      <a:pt x="18" y="26"/>
                      <a:pt x="18" y="25"/>
                      <a:pt x="18" y="25"/>
                    </a:cubicBezTo>
                    <a:cubicBezTo>
                      <a:pt x="18" y="25"/>
                      <a:pt x="18" y="24"/>
                      <a:pt x="18" y="24"/>
                    </a:cubicBezTo>
                    <a:cubicBezTo>
                      <a:pt x="18" y="23"/>
                      <a:pt x="18" y="23"/>
                      <a:pt x="18" y="23"/>
                    </a:cubicBezTo>
                    <a:cubicBezTo>
                      <a:pt x="18" y="23"/>
                      <a:pt x="18" y="23"/>
                      <a:pt x="18" y="23"/>
                    </a:cubicBezTo>
                    <a:cubicBezTo>
                      <a:pt x="18" y="23"/>
                      <a:pt x="18" y="23"/>
                      <a:pt x="18" y="23"/>
                    </a:cubicBezTo>
                    <a:cubicBezTo>
                      <a:pt x="18" y="22"/>
                      <a:pt x="17" y="21"/>
                      <a:pt x="16" y="20"/>
                    </a:cubicBezTo>
                    <a:cubicBezTo>
                      <a:pt x="16" y="20"/>
                      <a:pt x="15" y="20"/>
                      <a:pt x="14" y="19"/>
                    </a:cubicBezTo>
                    <a:cubicBezTo>
                      <a:pt x="14" y="19"/>
                      <a:pt x="13" y="18"/>
                      <a:pt x="13" y="18"/>
                    </a:cubicBezTo>
                    <a:cubicBezTo>
                      <a:pt x="13" y="18"/>
                      <a:pt x="13" y="18"/>
                      <a:pt x="13" y="18"/>
                    </a:cubicBezTo>
                    <a:cubicBezTo>
                      <a:pt x="13" y="17"/>
                      <a:pt x="13" y="17"/>
                      <a:pt x="14" y="16"/>
                    </a:cubicBezTo>
                    <a:cubicBezTo>
                      <a:pt x="14" y="16"/>
                      <a:pt x="14" y="16"/>
                      <a:pt x="14" y="15"/>
                    </a:cubicBezTo>
                    <a:cubicBezTo>
                      <a:pt x="14" y="15"/>
                      <a:pt x="14" y="15"/>
                      <a:pt x="14" y="15"/>
                    </a:cubicBezTo>
                    <a:cubicBezTo>
                      <a:pt x="14" y="15"/>
                      <a:pt x="14" y="15"/>
                      <a:pt x="14" y="15"/>
                    </a:cubicBezTo>
                    <a:cubicBezTo>
                      <a:pt x="13" y="15"/>
                      <a:pt x="13" y="14"/>
                      <a:pt x="13" y="13"/>
                    </a:cubicBezTo>
                    <a:cubicBezTo>
                      <a:pt x="13" y="12"/>
                      <a:pt x="13" y="10"/>
                      <a:pt x="13" y="9"/>
                    </a:cubicBezTo>
                    <a:cubicBezTo>
                      <a:pt x="13" y="9"/>
                      <a:pt x="13" y="9"/>
                      <a:pt x="13" y="9"/>
                    </a:cubicBezTo>
                    <a:cubicBezTo>
                      <a:pt x="13" y="8"/>
                      <a:pt x="13" y="8"/>
                      <a:pt x="13" y="8"/>
                    </a:cubicBezTo>
                    <a:cubicBezTo>
                      <a:pt x="13" y="8"/>
                      <a:pt x="13" y="8"/>
                      <a:pt x="13" y="8"/>
                    </a:cubicBezTo>
                    <a:cubicBezTo>
                      <a:pt x="13" y="8"/>
                      <a:pt x="13" y="8"/>
                      <a:pt x="13" y="7"/>
                    </a:cubicBezTo>
                    <a:cubicBezTo>
                      <a:pt x="14" y="7"/>
                      <a:pt x="14" y="6"/>
                      <a:pt x="13" y="5"/>
                    </a:cubicBezTo>
                    <a:cubicBezTo>
                      <a:pt x="13" y="5"/>
                      <a:pt x="13" y="5"/>
                      <a:pt x="13" y="4"/>
                    </a:cubicBezTo>
                    <a:cubicBezTo>
                      <a:pt x="12" y="3"/>
                      <a:pt x="12" y="3"/>
                      <a:pt x="10" y="2"/>
                    </a:cubicBezTo>
                    <a:cubicBezTo>
                      <a:pt x="10" y="2"/>
                      <a:pt x="9" y="2"/>
                      <a:pt x="9" y="2"/>
                    </a:cubicBezTo>
                    <a:cubicBezTo>
                      <a:pt x="8" y="1"/>
                      <a:pt x="7" y="1"/>
                      <a:pt x="7" y="1"/>
                    </a:cubicBezTo>
                    <a:cubicBezTo>
                      <a:pt x="6" y="2"/>
                      <a:pt x="5" y="1"/>
                      <a:pt x="5" y="1"/>
                    </a:cubicBezTo>
                    <a:cubicBezTo>
                      <a:pt x="5" y="1"/>
                      <a:pt x="5" y="1"/>
                      <a:pt x="5" y="1"/>
                    </a:cubicBezTo>
                    <a:cubicBezTo>
                      <a:pt x="5" y="0"/>
                      <a:pt x="5" y="0"/>
                      <a:pt x="4" y="0"/>
                    </a:cubicBezTo>
                    <a:cubicBezTo>
                      <a:pt x="3" y="1"/>
                      <a:pt x="2" y="1"/>
                      <a:pt x="2" y="3"/>
                    </a:cubicBezTo>
                    <a:cubicBezTo>
                      <a:pt x="2" y="3"/>
                      <a:pt x="2" y="3"/>
                      <a:pt x="2" y="3"/>
                    </a:cubicBezTo>
                    <a:cubicBezTo>
                      <a:pt x="2" y="3"/>
                      <a:pt x="2" y="3"/>
                      <a:pt x="2" y="3"/>
                    </a:cubicBezTo>
                    <a:cubicBezTo>
                      <a:pt x="1" y="4"/>
                      <a:pt x="1" y="4"/>
                      <a:pt x="1" y="5"/>
                    </a:cubicBezTo>
                    <a:cubicBezTo>
                      <a:pt x="2" y="5"/>
                      <a:pt x="2" y="5"/>
                      <a:pt x="2" y="6"/>
                    </a:cubicBezTo>
                    <a:cubicBezTo>
                      <a:pt x="2" y="6"/>
                      <a:pt x="2" y="8"/>
                      <a:pt x="1" y="9"/>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75" name="Freeform 542">
                <a:extLst>
                  <a:ext uri="{FF2B5EF4-FFF2-40B4-BE49-F238E27FC236}">
                    <a16:creationId xmlns:a16="http://schemas.microsoft.com/office/drawing/2014/main" id="{BA597396-520C-4B42-99AB-6D6A0D225979}"/>
                  </a:ext>
                </a:extLst>
              </p:cNvPr>
              <p:cNvSpPr>
                <a:spLocks/>
              </p:cNvSpPr>
              <p:nvPr/>
            </p:nvSpPr>
            <p:spPr bwMode="auto">
              <a:xfrm>
                <a:off x="4783137" y="2951163"/>
                <a:ext cx="165100" cy="123825"/>
              </a:xfrm>
              <a:custGeom>
                <a:avLst/>
                <a:gdLst>
                  <a:gd name="T0" fmla="*/ 5 w 72"/>
                  <a:gd name="T1" fmla="*/ 34 h 54"/>
                  <a:gd name="T2" fmla="*/ 11 w 72"/>
                  <a:gd name="T3" fmla="*/ 36 h 54"/>
                  <a:gd name="T4" fmla="*/ 10 w 72"/>
                  <a:gd name="T5" fmla="*/ 40 h 54"/>
                  <a:gd name="T6" fmla="*/ 19 w 72"/>
                  <a:gd name="T7" fmla="*/ 43 h 54"/>
                  <a:gd name="T8" fmla="*/ 34 w 72"/>
                  <a:gd name="T9" fmla="*/ 46 h 54"/>
                  <a:gd name="T10" fmla="*/ 42 w 72"/>
                  <a:gd name="T11" fmla="*/ 52 h 54"/>
                  <a:gd name="T12" fmla="*/ 38 w 72"/>
                  <a:gd name="T13" fmla="*/ 44 h 54"/>
                  <a:gd name="T14" fmla="*/ 32 w 72"/>
                  <a:gd name="T15" fmla="*/ 39 h 54"/>
                  <a:gd name="T16" fmla="*/ 30 w 72"/>
                  <a:gd name="T17" fmla="*/ 36 h 54"/>
                  <a:gd name="T18" fmla="*/ 33 w 72"/>
                  <a:gd name="T19" fmla="*/ 32 h 54"/>
                  <a:gd name="T20" fmla="*/ 32 w 72"/>
                  <a:gd name="T21" fmla="*/ 29 h 54"/>
                  <a:gd name="T22" fmla="*/ 28 w 72"/>
                  <a:gd name="T23" fmla="*/ 16 h 54"/>
                  <a:gd name="T24" fmla="*/ 32 w 72"/>
                  <a:gd name="T25" fmla="*/ 18 h 54"/>
                  <a:gd name="T26" fmla="*/ 38 w 72"/>
                  <a:gd name="T27" fmla="*/ 24 h 54"/>
                  <a:gd name="T28" fmla="*/ 38 w 72"/>
                  <a:gd name="T29" fmla="*/ 20 h 54"/>
                  <a:gd name="T30" fmla="*/ 41 w 72"/>
                  <a:gd name="T31" fmla="*/ 21 h 54"/>
                  <a:gd name="T32" fmla="*/ 47 w 72"/>
                  <a:gd name="T33" fmla="*/ 20 h 54"/>
                  <a:gd name="T34" fmla="*/ 41 w 72"/>
                  <a:gd name="T35" fmla="*/ 12 h 54"/>
                  <a:gd name="T36" fmla="*/ 54 w 72"/>
                  <a:gd name="T37" fmla="*/ 9 h 54"/>
                  <a:gd name="T38" fmla="*/ 66 w 72"/>
                  <a:gd name="T39" fmla="*/ 12 h 54"/>
                  <a:gd name="T40" fmla="*/ 68 w 72"/>
                  <a:gd name="T41" fmla="*/ 10 h 54"/>
                  <a:gd name="T42" fmla="*/ 69 w 72"/>
                  <a:gd name="T43" fmla="*/ 6 h 54"/>
                  <a:gd name="T44" fmla="*/ 70 w 72"/>
                  <a:gd name="T45" fmla="*/ 0 h 54"/>
                  <a:gd name="T46" fmla="*/ 68 w 72"/>
                  <a:gd name="T47" fmla="*/ 1 h 54"/>
                  <a:gd name="T48" fmla="*/ 66 w 72"/>
                  <a:gd name="T49" fmla="*/ 1 h 54"/>
                  <a:gd name="T50" fmla="*/ 66 w 72"/>
                  <a:gd name="T51" fmla="*/ 3 h 54"/>
                  <a:gd name="T52" fmla="*/ 57 w 72"/>
                  <a:gd name="T53" fmla="*/ 6 h 54"/>
                  <a:gd name="T54" fmla="*/ 52 w 72"/>
                  <a:gd name="T55" fmla="*/ 5 h 54"/>
                  <a:gd name="T56" fmla="*/ 49 w 72"/>
                  <a:gd name="T57" fmla="*/ 3 h 54"/>
                  <a:gd name="T58" fmla="*/ 43 w 72"/>
                  <a:gd name="T59" fmla="*/ 4 h 54"/>
                  <a:gd name="T60" fmla="*/ 30 w 72"/>
                  <a:gd name="T61" fmla="*/ 6 h 54"/>
                  <a:gd name="T62" fmla="*/ 25 w 72"/>
                  <a:gd name="T63" fmla="*/ 8 h 54"/>
                  <a:gd name="T64" fmla="*/ 24 w 72"/>
                  <a:gd name="T65" fmla="*/ 8 h 54"/>
                  <a:gd name="T66" fmla="*/ 20 w 72"/>
                  <a:gd name="T67" fmla="*/ 9 h 54"/>
                  <a:gd name="T68" fmla="*/ 12 w 72"/>
                  <a:gd name="T69" fmla="*/ 12 h 54"/>
                  <a:gd name="T70" fmla="*/ 11 w 72"/>
                  <a:gd name="T71" fmla="*/ 12 h 54"/>
                  <a:gd name="T72" fmla="*/ 10 w 72"/>
                  <a:gd name="T73" fmla="*/ 14 h 54"/>
                  <a:gd name="T74" fmla="*/ 10 w 72"/>
                  <a:gd name="T75" fmla="*/ 16 h 54"/>
                  <a:gd name="T76" fmla="*/ 6 w 72"/>
                  <a:gd name="T77" fmla="*/ 22 h 54"/>
                  <a:gd name="T78" fmla="*/ 3 w 72"/>
                  <a:gd name="T79" fmla="*/ 23 h 54"/>
                  <a:gd name="T80" fmla="*/ 3 w 72"/>
                  <a:gd name="T81" fmla="*/ 23 h 54"/>
                  <a:gd name="T82" fmla="*/ 2 w 72"/>
                  <a:gd name="T83" fmla="*/ 26 h 54"/>
                  <a:gd name="T84" fmla="*/ 2 w 72"/>
                  <a:gd name="T85" fmla="*/ 26 h 54"/>
                  <a:gd name="T86" fmla="*/ 0 w 72"/>
                  <a:gd name="T87"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2" h="54">
                    <a:moveTo>
                      <a:pt x="0" y="28"/>
                    </a:moveTo>
                    <a:cubicBezTo>
                      <a:pt x="0" y="28"/>
                      <a:pt x="0" y="28"/>
                      <a:pt x="0" y="29"/>
                    </a:cubicBezTo>
                    <a:cubicBezTo>
                      <a:pt x="1" y="30"/>
                      <a:pt x="4" y="33"/>
                      <a:pt x="5" y="34"/>
                    </a:cubicBezTo>
                    <a:cubicBezTo>
                      <a:pt x="6" y="36"/>
                      <a:pt x="7" y="35"/>
                      <a:pt x="7" y="34"/>
                    </a:cubicBezTo>
                    <a:cubicBezTo>
                      <a:pt x="8" y="34"/>
                      <a:pt x="9" y="34"/>
                      <a:pt x="10" y="34"/>
                    </a:cubicBezTo>
                    <a:cubicBezTo>
                      <a:pt x="11" y="34"/>
                      <a:pt x="11" y="35"/>
                      <a:pt x="11" y="36"/>
                    </a:cubicBezTo>
                    <a:cubicBezTo>
                      <a:pt x="11" y="37"/>
                      <a:pt x="10" y="38"/>
                      <a:pt x="9" y="37"/>
                    </a:cubicBezTo>
                    <a:cubicBezTo>
                      <a:pt x="9" y="37"/>
                      <a:pt x="8" y="37"/>
                      <a:pt x="7" y="37"/>
                    </a:cubicBezTo>
                    <a:cubicBezTo>
                      <a:pt x="7" y="38"/>
                      <a:pt x="9" y="39"/>
                      <a:pt x="10" y="40"/>
                    </a:cubicBezTo>
                    <a:cubicBezTo>
                      <a:pt x="11" y="41"/>
                      <a:pt x="11" y="42"/>
                      <a:pt x="12" y="42"/>
                    </a:cubicBezTo>
                    <a:cubicBezTo>
                      <a:pt x="12" y="42"/>
                      <a:pt x="14" y="42"/>
                      <a:pt x="15" y="43"/>
                    </a:cubicBezTo>
                    <a:cubicBezTo>
                      <a:pt x="16" y="43"/>
                      <a:pt x="18" y="43"/>
                      <a:pt x="19" y="43"/>
                    </a:cubicBezTo>
                    <a:cubicBezTo>
                      <a:pt x="21" y="43"/>
                      <a:pt x="24" y="43"/>
                      <a:pt x="25" y="44"/>
                    </a:cubicBezTo>
                    <a:cubicBezTo>
                      <a:pt x="26" y="44"/>
                      <a:pt x="29" y="44"/>
                      <a:pt x="30" y="44"/>
                    </a:cubicBezTo>
                    <a:cubicBezTo>
                      <a:pt x="32" y="45"/>
                      <a:pt x="34" y="46"/>
                      <a:pt x="34" y="46"/>
                    </a:cubicBezTo>
                    <a:cubicBezTo>
                      <a:pt x="34" y="47"/>
                      <a:pt x="33" y="48"/>
                      <a:pt x="34" y="48"/>
                    </a:cubicBezTo>
                    <a:cubicBezTo>
                      <a:pt x="34" y="48"/>
                      <a:pt x="36" y="48"/>
                      <a:pt x="38" y="48"/>
                    </a:cubicBezTo>
                    <a:cubicBezTo>
                      <a:pt x="39" y="48"/>
                      <a:pt x="40" y="50"/>
                      <a:pt x="42" y="52"/>
                    </a:cubicBezTo>
                    <a:cubicBezTo>
                      <a:pt x="43" y="54"/>
                      <a:pt x="43" y="52"/>
                      <a:pt x="43" y="50"/>
                    </a:cubicBezTo>
                    <a:cubicBezTo>
                      <a:pt x="43" y="48"/>
                      <a:pt x="43" y="46"/>
                      <a:pt x="42" y="45"/>
                    </a:cubicBezTo>
                    <a:cubicBezTo>
                      <a:pt x="41" y="44"/>
                      <a:pt x="40" y="45"/>
                      <a:pt x="38" y="44"/>
                    </a:cubicBezTo>
                    <a:cubicBezTo>
                      <a:pt x="37" y="43"/>
                      <a:pt x="38" y="43"/>
                      <a:pt x="37" y="42"/>
                    </a:cubicBezTo>
                    <a:cubicBezTo>
                      <a:pt x="36" y="42"/>
                      <a:pt x="35" y="42"/>
                      <a:pt x="34" y="41"/>
                    </a:cubicBezTo>
                    <a:cubicBezTo>
                      <a:pt x="33" y="41"/>
                      <a:pt x="33" y="40"/>
                      <a:pt x="32" y="39"/>
                    </a:cubicBezTo>
                    <a:cubicBezTo>
                      <a:pt x="32" y="38"/>
                      <a:pt x="30" y="38"/>
                      <a:pt x="29" y="38"/>
                    </a:cubicBezTo>
                    <a:cubicBezTo>
                      <a:pt x="27" y="38"/>
                      <a:pt x="27" y="38"/>
                      <a:pt x="27" y="37"/>
                    </a:cubicBezTo>
                    <a:cubicBezTo>
                      <a:pt x="26" y="36"/>
                      <a:pt x="29" y="36"/>
                      <a:pt x="30" y="36"/>
                    </a:cubicBezTo>
                    <a:cubicBezTo>
                      <a:pt x="31" y="35"/>
                      <a:pt x="31" y="35"/>
                      <a:pt x="31" y="34"/>
                    </a:cubicBezTo>
                    <a:cubicBezTo>
                      <a:pt x="31" y="34"/>
                      <a:pt x="30" y="31"/>
                      <a:pt x="30" y="31"/>
                    </a:cubicBezTo>
                    <a:cubicBezTo>
                      <a:pt x="30" y="30"/>
                      <a:pt x="32" y="31"/>
                      <a:pt x="33" y="32"/>
                    </a:cubicBezTo>
                    <a:cubicBezTo>
                      <a:pt x="34" y="32"/>
                      <a:pt x="33" y="32"/>
                      <a:pt x="33" y="34"/>
                    </a:cubicBezTo>
                    <a:cubicBezTo>
                      <a:pt x="33" y="35"/>
                      <a:pt x="35" y="33"/>
                      <a:pt x="36" y="33"/>
                    </a:cubicBezTo>
                    <a:cubicBezTo>
                      <a:pt x="36" y="32"/>
                      <a:pt x="34" y="30"/>
                      <a:pt x="32" y="29"/>
                    </a:cubicBezTo>
                    <a:cubicBezTo>
                      <a:pt x="31" y="27"/>
                      <a:pt x="31" y="27"/>
                      <a:pt x="30" y="25"/>
                    </a:cubicBezTo>
                    <a:cubicBezTo>
                      <a:pt x="30" y="23"/>
                      <a:pt x="28" y="23"/>
                      <a:pt x="27" y="21"/>
                    </a:cubicBezTo>
                    <a:cubicBezTo>
                      <a:pt x="27" y="18"/>
                      <a:pt x="27" y="17"/>
                      <a:pt x="28" y="16"/>
                    </a:cubicBezTo>
                    <a:cubicBezTo>
                      <a:pt x="29" y="15"/>
                      <a:pt x="30" y="14"/>
                      <a:pt x="31" y="13"/>
                    </a:cubicBezTo>
                    <a:cubicBezTo>
                      <a:pt x="32" y="13"/>
                      <a:pt x="31" y="15"/>
                      <a:pt x="31" y="16"/>
                    </a:cubicBezTo>
                    <a:cubicBezTo>
                      <a:pt x="30" y="17"/>
                      <a:pt x="31" y="17"/>
                      <a:pt x="32" y="18"/>
                    </a:cubicBezTo>
                    <a:cubicBezTo>
                      <a:pt x="33" y="19"/>
                      <a:pt x="34" y="19"/>
                      <a:pt x="34" y="20"/>
                    </a:cubicBezTo>
                    <a:cubicBezTo>
                      <a:pt x="35" y="21"/>
                      <a:pt x="34" y="22"/>
                      <a:pt x="34" y="23"/>
                    </a:cubicBezTo>
                    <a:cubicBezTo>
                      <a:pt x="34" y="24"/>
                      <a:pt x="37" y="24"/>
                      <a:pt x="38" y="24"/>
                    </a:cubicBezTo>
                    <a:cubicBezTo>
                      <a:pt x="39" y="24"/>
                      <a:pt x="39" y="24"/>
                      <a:pt x="39" y="23"/>
                    </a:cubicBezTo>
                    <a:cubicBezTo>
                      <a:pt x="39" y="23"/>
                      <a:pt x="36" y="21"/>
                      <a:pt x="36" y="20"/>
                    </a:cubicBezTo>
                    <a:cubicBezTo>
                      <a:pt x="36" y="20"/>
                      <a:pt x="37" y="20"/>
                      <a:pt x="38" y="20"/>
                    </a:cubicBezTo>
                    <a:cubicBezTo>
                      <a:pt x="39" y="20"/>
                      <a:pt x="41" y="22"/>
                      <a:pt x="42" y="23"/>
                    </a:cubicBezTo>
                    <a:cubicBezTo>
                      <a:pt x="43" y="24"/>
                      <a:pt x="43" y="23"/>
                      <a:pt x="44" y="22"/>
                    </a:cubicBezTo>
                    <a:cubicBezTo>
                      <a:pt x="44" y="22"/>
                      <a:pt x="42" y="21"/>
                      <a:pt x="41" y="21"/>
                    </a:cubicBezTo>
                    <a:cubicBezTo>
                      <a:pt x="40" y="20"/>
                      <a:pt x="39" y="19"/>
                      <a:pt x="41" y="18"/>
                    </a:cubicBezTo>
                    <a:cubicBezTo>
                      <a:pt x="42" y="18"/>
                      <a:pt x="42" y="19"/>
                      <a:pt x="43" y="19"/>
                    </a:cubicBezTo>
                    <a:cubicBezTo>
                      <a:pt x="44" y="20"/>
                      <a:pt x="46" y="20"/>
                      <a:pt x="47" y="20"/>
                    </a:cubicBezTo>
                    <a:cubicBezTo>
                      <a:pt x="48" y="20"/>
                      <a:pt x="44" y="18"/>
                      <a:pt x="42" y="17"/>
                    </a:cubicBezTo>
                    <a:cubicBezTo>
                      <a:pt x="40" y="16"/>
                      <a:pt x="41" y="15"/>
                      <a:pt x="40" y="14"/>
                    </a:cubicBezTo>
                    <a:cubicBezTo>
                      <a:pt x="40" y="14"/>
                      <a:pt x="40" y="12"/>
                      <a:pt x="41" y="12"/>
                    </a:cubicBezTo>
                    <a:cubicBezTo>
                      <a:pt x="43" y="12"/>
                      <a:pt x="43" y="12"/>
                      <a:pt x="46" y="11"/>
                    </a:cubicBezTo>
                    <a:cubicBezTo>
                      <a:pt x="49" y="10"/>
                      <a:pt x="48" y="9"/>
                      <a:pt x="51" y="11"/>
                    </a:cubicBezTo>
                    <a:cubicBezTo>
                      <a:pt x="54" y="13"/>
                      <a:pt x="53" y="9"/>
                      <a:pt x="54" y="9"/>
                    </a:cubicBezTo>
                    <a:cubicBezTo>
                      <a:pt x="55" y="8"/>
                      <a:pt x="58" y="9"/>
                      <a:pt x="61" y="11"/>
                    </a:cubicBezTo>
                    <a:cubicBezTo>
                      <a:pt x="64" y="12"/>
                      <a:pt x="65" y="12"/>
                      <a:pt x="65" y="13"/>
                    </a:cubicBezTo>
                    <a:cubicBezTo>
                      <a:pt x="66" y="12"/>
                      <a:pt x="66" y="12"/>
                      <a:pt x="66" y="12"/>
                    </a:cubicBezTo>
                    <a:cubicBezTo>
                      <a:pt x="67" y="12"/>
                      <a:pt x="68" y="11"/>
                      <a:pt x="68" y="11"/>
                    </a:cubicBezTo>
                    <a:cubicBezTo>
                      <a:pt x="68" y="10"/>
                      <a:pt x="68" y="10"/>
                      <a:pt x="68" y="10"/>
                    </a:cubicBezTo>
                    <a:cubicBezTo>
                      <a:pt x="68" y="10"/>
                      <a:pt x="68" y="10"/>
                      <a:pt x="68" y="10"/>
                    </a:cubicBezTo>
                    <a:cubicBezTo>
                      <a:pt x="69" y="10"/>
                      <a:pt x="69" y="10"/>
                      <a:pt x="69" y="9"/>
                    </a:cubicBezTo>
                    <a:cubicBezTo>
                      <a:pt x="69" y="9"/>
                      <a:pt x="69" y="9"/>
                      <a:pt x="69" y="9"/>
                    </a:cubicBezTo>
                    <a:cubicBezTo>
                      <a:pt x="68" y="8"/>
                      <a:pt x="68" y="7"/>
                      <a:pt x="69" y="6"/>
                    </a:cubicBezTo>
                    <a:cubicBezTo>
                      <a:pt x="69" y="6"/>
                      <a:pt x="70" y="5"/>
                      <a:pt x="70" y="5"/>
                    </a:cubicBezTo>
                    <a:cubicBezTo>
                      <a:pt x="71" y="5"/>
                      <a:pt x="71" y="4"/>
                      <a:pt x="72" y="4"/>
                    </a:cubicBezTo>
                    <a:cubicBezTo>
                      <a:pt x="72" y="3"/>
                      <a:pt x="71" y="1"/>
                      <a:pt x="70" y="0"/>
                    </a:cubicBezTo>
                    <a:cubicBezTo>
                      <a:pt x="70" y="0"/>
                      <a:pt x="70" y="1"/>
                      <a:pt x="69" y="1"/>
                    </a:cubicBezTo>
                    <a:cubicBezTo>
                      <a:pt x="69" y="1"/>
                      <a:pt x="69" y="1"/>
                      <a:pt x="69" y="1"/>
                    </a:cubicBezTo>
                    <a:cubicBezTo>
                      <a:pt x="68" y="1"/>
                      <a:pt x="68" y="1"/>
                      <a:pt x="68" y="1"/>
                    </a:cubicBezTo>
                    <a:cubicBezTo>
                      <a:pt x="68" y="1"/>
                      <a:pt x="68" y="1"/>
                      <a:pt x="68" y="1"/>
                    </a:cubicBezTo>
                    <a:cubicBezTo>
                      <a:pt x="67" y="1"/>
                      <a:pt x="67" y="1"/>
                      <a:pt x="66" y="1"/>
                    </a:cubicBezTo>
                    <a:cubicBezTo>
                      <a:pt x="66" y="1"/>
                      <a:pt x="66" y="1"/>
                      <a:pt x="66" y="1"/>
                    </a:cubicBezTo>
                    <a:cubicBezTo>
                      <a:pt x="66" y="1"/>
                      <a:pt x="66" y="1"/>
                      <a:pt x="66" y="1"/>
                    </a:cubicBezTo>
                    <a:cubicBezTo>
                      <a:pt x="66" y="1"/>
                      <a:pt x="66" y="1"/>
                      <a:pt x="66" y="1"/>
                    </a:cubicBezTo>
                    <a:cubicBezTo>
                      <a:pt x="66" y="2"/>
                      <a:pt x="66" y="2"/>
                      <a:pt x="66" y="3"/>
                    </a:cubicBezTo>
                    <a:cubicBezTo>
                      <a:pt x="66" y="4"/>
                      <a:pt x="66" y="5"/>
                      <a:pt x="66" y="5"/>
                    </a:cubicBezTo>
                    <a:cubicBezTo>
                      <a:pt x="65" y="5"/>
                      <a:pt x="63" y="5"/>
                      <a:pt x="62" y="6"/>
                    </a:cubicBezTo>
                    <a:cubicBezTo>
                      <a:pt x="60" y="6"/>
                      <a:pt x="58" y="6"/>
                      <a:pt x="57" y="6"/>
                    </a:cubicBezTo>
                    <a:cubicBezTo>
                      <a:pt x="57" y="6"/>
                      <a:pt x="57" y="6"/>
                      <a:pt x="57" y="6"/>
                    </a:cubicBezTo>
                    <a:cubicBezTo>
                      <a:pt x="57" y="6"/>
                      <a:pt x="56" y="6"/>
                      <a:pt x="56" y="6"/>
                    </a:cubicBezTo>
                    <a:cubicBezTo>
                      <a:pt x="55" y="5"/>
                      <a:pt x="53" y="5"/>
                      <a:pt x="52" y="5"/>
                    </a:cubicBezTo>
                    <a:cubicBezTo>
                      <a:pt x="51" y="5"/>
                      <a:pt x="51" y="4"/>
                      <a:pt x="50" y="4"/>
                    </a:cubicBezTo>
                    <a:cubicBezTo>
                      <a:pt x="50" y="4"/>
                      <a:pt x="50" y="4"/>
                      <a:pt x="50" y="4"/>
                    </a:cubicBezTo>
                    <a:cubicBezTo>
                      <a:pt x="50" y="3"/>
                      <a:pt x="49" y="3"/>
                      <a:pt x="49" y="3"/>
                    </a:cubicBezTo>
                    <a:cubicBezTo>
                      <a:pt x="48" y="3"/>
                      <a:pt x="48" y="3"/>
                      <a:pt x="48" y="3"/>
                    </a:cubicBezTo>
                    <a:cubicBezTo>
                      <a:pt x="47" y="3"/>
                      <a:pt x="45" y="3"/>
                      <a:pt x="45" y="3"/>
                    </a:cubicBezTo>
                    <a:cubicBezTo>
                      <a:pt x="44" y="3"/>
                      <a:pt x="44" y="3"/>
                      <a:pt x="43" y="4"/>
                    </a:cubicBezTo>
                    <a:cubicBezTo>
                      <a:pt x="42" y="4"/>
                      <a:pt x="41" y="5"/>
                      <a:pt x="40" y="5"/>
                    </a:cubicBezTo>
                    <a:cubicBezTo>
                      <a:pt x="39" y="5"/>
                      <a:pt x="37" y="5"/>
                      <a:pt x="36" y="5"/>
                    </a:cubicBezTo>
                    <a:cubicBezTo>
                      <a:pt x="33" y="5"/>
                      <a:pt x="30" y="5"/>
                      <a:pt x="30" y="6"/>
                    </a:cubicBezTo>
                    <a:cubicBezTo>
                      <a:pt x="30" y="6"/>
                      <a:pt x="30" y="6"/>
                      <a:pt x="29" y="6"/>
                    </a:cubicBezTo>
                    <a:cubicBezTo>
                      <a:pt x="29" y="7"/>
                      <a:pt x="28" y="8"/>
                      <a:pt x="28" y="8"/>
                    </a:cubicBezTo>
                    <a:cubicBezTo>
                      <a:pt x="28" y="8"/>
                      <a:pt x="26" y="8"/>
                      <a:pt x="25" y="8"/>
                    </a:cubicBezTo>
                    <a:cubicBezTo>
                      <a:pt x="25" y="8"/>
                      <a:pt x="25" y="8"/>
                      <a:pt x="25" y="8"/>
                    </a:cubicBezTo>
                    <a:cubicBezTo>
                      <a:pt x="25" y="8"/>
                      <a:pt x="25" y="8"/>
                      <a:pt x="25" y="8"/>
                    </a:cubicBezTo>
                    <a:cubicBezTo>
                      <a:pt x="25" y="8"/>
                      <a:pt x="24" y="8"/>
                      <a:pt x="24" y="8"/>
                    </a:cubicBezTo>
                    <a:cubicBezTo>
                      <a:pt x="24" y="8"/>
                      <a:pt x="23" y="7"/>
                      <a:pt x="23" y="7"/>
                    </a:cubicBezTo>
                    <a:cubicBezTo>
                      <a:pt x="23" y="8"/>
                      <a:pt x="22" y="8"/>
                      <a:pt x="21" y="8"/>
                    </a:cubicBezTo>
                    <a:cubicBezTo>
                      <a:pt x="21" y="8"/>
                      <a:pt x="20" y="9"/>
                      <a:pt x="20" y="9"/>
                    </a:cubicBezTo>
                    <a:cubicBezTo>
                      <a:pt x="20" y="9"/>
                      <a:pt x="20" y="9"/>
                      <a:pt x="19" y="9"/>
                    </a:cubicBezTo>
                    <a:cubicBezTo>
                      <a:pt x="19" y="10"/>
                      <a:pt x="19" y="11"/>
                      <a:pt x="18" y="11"/>
                    </a:cubicBezTo>
                    <a:cubicBezTo>
                      <a:pt x="18" y="11"/>
                      <a:pt x="15" y="12"/>
                      <a:pt x="12" y="12"/>
                    </a:cubicBezTo>
                    <a:cubicBezTo>
                      <a:pt x="12" y="12"/>
                      <a:pt x="12" y="12"/>
                      <a:pt x="12" y="12"/>
                    </a:cubicBezTo>
                    <a:cubicBezTo>
                      <a:pt x="11" y="12"/>
                      <a:pt x="11" y="12"/>
                      <a:pt x="11" y="12"/>
                    </a:cubicBezTo>
                    <a:cubicBezTo>
                      <a:pt x="11" y="12"/>
                      <a:pt x="11" y="12"/>
                      <a:pt x="11" y="12"/>
                    </a:cubicBezTo>
                    <a:cubicBezTo>
                      <a:pt x="11" y="12"/>
                      <a:pt x="10" y="12"/>
                      <a:pt x="10" y="12"/>
                    </a:cubicBezTo>
                    <a:cubicBezTo>
                      <a:pt x="10" y="12"/>
                      <a:pt x="10" y="12"/>
                      <a:pt x="10" y="13"/>
                    </a:cubicBezTo>
                    <a:cubicBezTo>
                      <a:pt x="10" y="13"/>
                      <a:pt x="10" y="13"/>
                      <a:pt x="10" y="14"/>
                    </a:cubicBezTo>
                    <a:cubicBezTo>
                      <a:pt x="10" y="14"/>
                      <a:pt x="10" y="15"/>
                      <a:pt x="10" y="15"/>
                    </a:cubicBezTo>
                    <a:cubicBezTo>
                      <a:pt x="10" y="15"/>
                      <a:pt x="10" y="15"/>
                      <a:pt x="10" y="15"/>
                    </a:cubicBezTo>
                    <a:cubicBezTo>
                      <a:pt x="10" y="15"/>
                      <a:pt x="10" y="15"/>
                      <a:pt x="10" y="16"/>
                    </a:cubicBezTo>
                    <a:cubicBezTo>
                      <a:pt x="9" y="16"/>
                      <a:pt x="9" y="16"/>
                      <a:pt x="8" y="17"/>
                    </a:cubicBezTo>
                    <a:cubicBezTo>
                      <a:pt x="8" y="17"/>
                      <a:pt x="8" y="18"/>
                      <a:pt x="7" y="19"/>
                    </a:cubicBezTo>
                    <a:cubicBezTo>
                      <a:pt x="7" y="20"/>
                      <a:pt x="6" y="21"/>
                      <a:pt x="6" y="22"/>
                    </a:cubicBezTo>
                    <a:cubicBezTo>
                      <a:pt x="6" y="22"/>
                      <a:pt x="5" y="22"/>
                      <a:pt x="4" y="22"/>
                    </a:cubicBezTo>
                    <a:cubicBezTo>
                      <a:pt x="4" y="22"/>
                      <a:pt x="3" y="22"/>
                      <a:pt x="3" y="22"/>
                    </a:cubicBezTo>
                    <a:cubicBezTo>
                      <a:pt x="3" y="22"/>
                      <a:pt x="3" y="23"/>
                      <a:pt x="3" y="23"/>
                    </a:cubicBezTo>
                    <a:cubicBezTo>
                      <a:pt x="3" y="23"/>
                      <a:pt x="3" y="23"/>
                      <a:pt x="3" y="23"/>
                    </a:cubicBezTo>
                    <a:cubicBezTo>
                      <a:pt x="3" y="23"/>
                      <a:pt x="3" y="23"/>
                      <a:pt x="3" y="23"/>
                    </a:cubicBezTo>
                    <a:cubicBezTo>
                      <a:pt x="3" y="23"/>
                      <a:pt x="3" y="23"/>
                      <a:pt x="3" y="23"/>
                    </a:cubicBezTo>
                    <a:cubicBezTo>
                      <a:pt x="3" y="24"/>
                      <a:pt x="3" y="24"/>
                      <a:pt x="4" y="24"/>
                    </a:cubicBezTo>
                    <a:cubicBezTo>
                      <a:pt x="4" y="25"/>
                      <a:pt x="4" y="25"/>
                      <a:pt x="3" y="25"/>
                    </a:cubicBezTo>
                    <a:cubicBezTo>
                      <a:pt x="3" y="25"/>
                      <a:pt x="3" y="26"/>
                      <a:pt x="2" y="26"/>
                    </a:cubicBezTo>
                    <a:cubicBezTo>
                      <a:pt x="2" y="26"/>
                      <a:pt x="2" y="26"/>
                      <a:pt x="2" y="26"/>
                    </a:cubicBezTo>
                    <a:cubicBezTo>
                      <a:pt x="2" y="26"/>
                      <a:pt x="2" y="26"/>
                      <a:pt x="2" y="26"/>
                    </a:cubicBezTo>
                    <a:cubicBezTo>
                      <a:pt x="2" y="26"/>
                      <a:pt x="2" y="26"/>
                      <a:pt x="2" y="26"/>
                    </a:cubicBezTo>
                    <a:cubicBezTo>
                      <a:pt x="2" y="26"/>
                      <a:pt x="2" y="26"/>
                      <a:pt x="2" y="26"/>
                    </a:cubicBezTo>
                    <a:cubicBezTo>
                      <a:pt x="2" y="27"/>
                      <a:pt x="2" y="27"/>
                      <a:pt x="2" y="27"/>
                    </a:cubicBezTo>
                    <a:cubicBezTo>
                      <a:pt x="2" y="27"/>
                      <a:pt x="1" y="28"/>
                      <a:pt x="0" y="28"/>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76" name="Freeform 553">
                <a:extLst>
                  <a:ext uri="{FF2B5EF4-FFF2-40B4-BE49-F238E27FC236}">
                    <a16:creationId xmlns:a16="http://schemas.microsoft.com/office/drawing/2014/main" id="{94B8E36A-E61B-E04C-805F-45D26CDA4D56}"/>
                  </a:ext>
                </a:extLst>
              </p:cNvPr>
              <p:cNvSpPr>
                <a:spLocks/>
              </p:cNvSpPr>
              <p:nvPr/>
            </p:nvSpPr>
            <p:spPr bwMode="auto">
              <a:xfrm>
                <a:off x="4870450" y="3127375"/>
                <a:ext cx="76200" cy="25400"/>
              </a:xfrm>
              <a:custGeom>
                <a:avLst/>
                <a:gdLst>
                  <a:gd name="T0" fmla="*/ 18 w 33"/>
                  <a:gd name="T1" fmla="*/ 5 h 11"/>
                  <a:gd name="T2" fmla="*/ 24 w 33"/>
                  <a:gd name="T3" fmla="*/ 6 h 11"/>
                  <a:gd name="T4" fmla="*/ 25 w 33"/>
                  <a:gd name="T5" fmla="*/ 7 h 11"/>
                  <a:gd name="T6" fmla="*/ 31 w 33"/>
                  <a:gd name="T7" fmla="*/ 5 h 11"/>
                  <a:gd name="T8" fmla="*/ 30 w 33"/>
                  <a:gd name="T9" fmla="*/ 9 h 11"/>
                  <a:gd name="T10" fmla="*/ 24 w 33"/>
                  <a:gd name="T11" fmla="*/ 9 h 11"/>
                  <a:gd name="T12" fmla="*/ 14 w 33"/>
                  <a:gd name="T13" fmla="*/ 10 h 11"/>
                  <a:gd name="T14" fmla="*/ 13 w 33"/>
                  <a:gd name="T15" fmla="*/ 8 h 11"/>
                  <a:gd name="T16" fmla="*/ 7 w 33"/>
                  <a:gd name="T17" fmla="*/ 7 h 11"/>
                  <a:gd name="T18" fmla="*/ 0 w 33"/>
                  <a:gd name="T19" fmla="*/ 6 h 11"/>
                  <a:gd name="T20" fmla="*/ 2 w 33"/>
                  <a:gd name="T21" fmla="*/ 1 h 11"/>
                  <a:gd name="T22" fmla="*/ 4 w 33"/>
                  <a:gd name="T23" fmla="*/ 2 h 11"/>
                  <a:gd name="T24" fmla="*/ 7 w 33"/>
                  <a:gd name="T25" fmla="*/ 2 h 11"/>
                  <a:gd name="T26" fmla="*/ 8 w 33"/>
                  <a:gd name="T27" fmla="*/ 4 h 11"/>
                  <a:gd name="T28" fmla="*/ 11 w 33"/>
                  <a:gd name="T29" fmla="*/ 5 h 11"/>
                  <a:gd name="T30" fmla="*/ 16 w 33"/>
                  <a:gd name="T31" fmla="*/ 4 h 11"/>
                  <a:gd name="T32" fmla="*/ 18 w 33"/>
                  <a:gd name="T33"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11">
                    <a:moveTo>
                      <a:pt x="18" y="5"/>
                    </a:moveTo>
                    <a:cubicBezTo>
                      <a:pt x="22" y="5"/>
                      <a:pt x="22" y="6"/>
                      <a:pt x="24" y="6"/>
                    </a:cubicBezTo>
                    <a:cubicBezTo>
                      <a:pt x="25" y="5"/>
                      <a:pt x="23" y="8"/>
                      <a:pt x="25" y="7"/>
                    </a:cubicBezTo>
                    <a:cubicBezTo>
                      <a:pt x="27" y="7"/>
                      <a:pt x="31" y="5"/>
                      <a:pt x="31" y="5"/>
                    </a:cubicBezTo>
                    <a:cubicBezTo>
                      <a:pt x="31" y="5"/>
                      <a:pt x="33" y="9"/>
                      <a:pt x="30" y="9"/>
                    </a:cubicBezTo>
                    <a:cubicBezTo>
                      <a:pt x="27" y="9"/>
                      <a:pt x="28" y="9"/>
                      <a:pt x="24" y="9"/>
                    </a:cubicBezTo>
                    <a:cubicBezTo>
                      <a:pt x="20" y="10"/>
                      <a:pt x="14" y="11"/>
                      <a:pt x="14" y="10"/>
                    </a:cubicBezTo>
                    <a:cubicBezTo>
                      <a:pt x="13" y="9"/>
                      <a:pt x="16" y="8"/>
                      <a:pt x="13" y="8"/>
                    </a:cubicBezTo>
                    <a:cubicBezTo>
                      <a:pt x="10" y="8"/>
                      <a:pt x="9" y="8"/>
                      <a:pt x="7" y="7"/>
                    </a:cubicBezTo>
                    <a:cubicBezTo>
                      <a:pt x="5" y="6"/>
                      <a:pt x="0" y="7"/>
                      <a:pt x="0" y="6"/>
                    </a:cubicBezTo>
                    <a:cubicBezTo>
                      <a:pt x="0" y="4"/>
                      <a:pt x="0" y="2"/>
                      <a:pt x="2" y="1"/>
                    </a:cubicBezTo>
                    <a:cubicBezTo>
                      <a:pt x="3" y="0"/>
                      <a:pt x="2" y="3"/>
                      <a:pt x="4" y="2"/>
                    </a:cubicBezTo>
                    <a:cubicBezTo>
                      <a:pt x="5" y="2"/>
                      <a:pt x="7" y="1"/>
                      <a:pt x="7" y="2"/>
                    </a:cubicBezTo>
                    <a:cubicBezTo>
                      <a:pt x="7" y="3"/>
                      <a:pt x="7" y="3"/>
                      <a:pt x="8" y="4"/>
                    </a:cubicBezTo>
                    <a:cubicBezTo>
                      <a:pt x="9" y="5"/>
                      <a:pt x="9" y="5"/>
                      <a:pt x="11" y="5"/>
                    </a:cubicBezTo>
                    <a:cubicBezTo>
                      <a:pt x="13" y="5"/>
                      <a:pt x="15" y="4"/>
                      <a:pt x="16" y="4"/>
                    </a:cubicBezTo>
                    <a:cubicBezTo>
                      <a:pt x="16" y="4"/>
                      <a:pt x="17" y="4"/>
                      <a:pt x="18" y="5"/>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77" name="Freeform 559">
                <a:extLst>
                  <a:ext uri="{FF2B5EF4-FFF2-40B4-BE49-F238E27FC236}">
                    <a16:creationId xmlns:a16="http://schemas.microsoft.com/office/drawing/2014/main" id="{E92F7708-D83F-A54E-BCB3-01591151EF28}"/>
                  </a:ext>
                </a:extLst>
              </p:cNvPr>
              <p:cNvSpPr>
                <a:spLocks/>
              </p:cNvSpPr>
              <p:nvPr/>
            </p:nvSpPr>
            <p:spPr bwMode="auto">
              <a:xfrm>
                <a:off x="4856162" y="3030538"/>
                <a:ext cx="33338" cy="23813"/>
              </a:xfrm>
              <a:custGeom>
                <a:avLst/>
                <a:gdLst>
                  <a:gd name="T0" fmla="*/ 3 w 14"/>
                  <a:gd name="T1" fmla="*/ 0 h 10"/>
                  <a:gd name="T2" fmla="*/ 0 w 14"/>
                  <a:gd name="T3" fmla="*/ 2 h 10"/>
                  <a:gd name="T4" fmla="*/ 3 w 14"/>
                  <a:gd name="T5" fmla="*/ 3 h 10"/>
                  <a:gd name="T6" fmla="*/ 6 w 14"/>
                  <a:gd name="T7" fmla="*/ 6 h 10"/>
                  <a:gd name="T8" fmla="*/ 8 w 14"/>
                  <a:gd name="T9" fmla="*/ 7 h 10"/>
                  <a:gd name="T10" fmla="*/ 12 w 14"/>
                  <a:gd name="T11" fmla="*/ 7 h 10"/>
                  <a:gd name="T12" fmla="*/ 13 w 14"/>
                  <a:gd name="T13" fmla="*/ 10 h 10"/>
                  <a:gd name="T14" fmla="*/ 13 w 14"/>
                  <a:gd name="T15" fmla="*/ 5 h 10"/>
                  <a:gd name="T16" fmla="*/ 9 w 14"/>
                  <a:gd name="T17" fmla="*/ 4 h 10"/>
                  <a:gd name="T18" fmla="*/ 6 w 14"/>
                  <a:gd name="T19" fmla="*/ 2 h 10"/>
                  <a:gd name="T20" fmla="*/ 3 w 14"/>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0">
                    <a:moveTo>
                      <a:pt x="3" y="0"/>
                    </a:moveTo>
                    <a:cubicBezTo>
                      <a:pt x="2" y="1"/>
                      <a:pt x="0" y="1"/>
                      <a:pt x="0" y="2"/>
                    </a:cubicBezTo>
                    <a:cubicBezTo>
                      <a:pt x="1" y="2"/>
                      <a:pt x="3" y="2"/>
                      <a:pt x="3" y="3"/>
                    </a:cubicBezTo>
                    <a:cubicBezTo>
                      <a:pt x="4" y="4"/>
                      <a:pt x="5" y="6"/>
                      <a:pt x="6" y="6"/>
                    </a:cubicBezTo>
                    <a:cubicBezTo>
                      <a:pt x="6" y="6"/>
                      <a:pt x="6" y="7"/>
                      <a:pt x="8" y="7"/>
                    </a:cubicBezTo>
                    <a:cubicBezTo>
                      <a:pt x="10" y="7"/>
                      <a:pt x="11" y="6"/>
                      <a:pt x="12" y="7"/>
                    </a:cubicBezTo>
                    <a:cubicBezTo>
                      <a:pt x="12" y="8"/>
                      <a:pt x="13" y="10"/>
                      <a:pt x="13" y="10"/>
                    </a:cubicBezTo>
                    <a:cubicBezTo>
                      <a:pt x="14" y="9"/>
                      <a:pt x="14" y="6"/>
                      <a:pt x="13" y="5"/>
                    </a:cubicBezTo>
                    <a:cubicBezTo>
                      <a:pt x="12" y="4"/>
                      <a:pt x="11" y="4"/>
                      <a:pt x="9" y="4"/>
                    </a:cubicBezTo>
                    <a:cubicBezTo>
                      <a:pt x="7" y="3"/>
                      <a:pt x="6" y="3"/>
                      <a:pt x="6" y="2"/>
                    </a:cubicBezTo>
                    <a:cubicBezTo>
                      <a:pt x="5" y="1"/>
                      <a:pt x="5" y="0"/>
                      <a:pt x="3"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78" name="Freeform 560">
                <a:extLst>
                  <a:ext uri="{FF2B5EF4-FFF2-40B4-BE49-F238E27FC236}">
                    <a16:creationId xmlns:a16="http://schemas.microsoft.com/office/drawing/2014/main" id="{5650381F-1439-9F45-9DBA-6260DFC9A04D}"/>
                  </a:ext>
                </a:extLst>
              </p:cNvPr>
              <p:cNvSpPr>
                <a:spLocks/>
              </p:cNvSpPr>
              <p:nvPr/>
            </p:nvSpPr>
            <p:spPr bwMode="auto">
              <a:xfrm>
                <a:off x="4805362" y="3054350"/>
                <a:ext cx="63500" cy="55563"/>
              </a:xfrm>
              <a:custGeom>
                <a:avLst/>
                <a:gdLst>
                  <a:gd name="T0" fmla="*/ 9 w 27"/>
                  <a:gd name="T1" fmla="*/ 0 h 24"/>
                  <a:gd name="T2" fmla="*/ 4 w 27"/>
                  <a:gd name="T3" fmla="*/ 1 h 24"/>
                  <a:gd name="T4" fmla="*/ 1 w 27"/>
                  <a:gd name="T5" fmla="*/ 5 h 24"/>
                  <a:gd name="T6" fmla="*/ 4 w 27"/>
                  <a:gd name="T7" fmla="*/ 8 h 24"/>
                  <a:gd name="T8" fmla="*/ 7 w 27"/>
                  <a:gd name="T9" fmla="*/ 11 h 24"/>
                  <a:gd name="T10" fmla="*/ 6 w 27"/>
                  <a:gd name="T11" fmla="*/ 14 h 24"/>
                  <a:gd name="T12" fmla="*/ 7 w 27"/>
                  <a:gd name="T13" fmla="*/ 17 h 24"/>
                  <a:gd name="T14" fmla="*/ 11 w 27"/>
                  <a:gd name="T15" fmla="*/ 16 h 24"/>
                  <a:gd name="T16" fmla="*/ 14 w 27"/>
                  <a:gd name="T17" fmla="*/ 19 h 24"/>
                  <a:gd name="T18" fmla="*/ 16 w 27"/>
                  <a:gd name="T19" fmla="*/ 22 h 24"/>
                  <a:gd name="T20" fmla="*/ 18 w 27"/>
                  <a:gd name="T21" fmla="*/ 19 h 24"/>
                  <a:gd name="T22" fmla="*/ 22 w 27"/>
                  <a:gd name="T23" fmla="*/ 21 h 24"/>
                  <a:gd name="T24" fmla="*/ 24 w 27"/>
                  <a:gd name="T25" fmla="*/ 23 h 24"/>
                  <a:gd name="T26" fmla="*/ 23 w 27"/>
                  <a:gd name="T27" fmla="*/ 18 h 24"/>
                  <a:gd name="T28" fmla="*/ 20 w 27"/>
                  <a:gd name="T29" fmla="*/ 12 h 24"/>
                  <a:gd name="T30" fmla="*/ 19 w 27"/>
                  <a:gd name="T31" fmla="*/ 9 h 24"/>
                  <a:gd name="T32" fmla="*/ 23 w 27"/>
                  <a:gd name="T33" fmla="*/ 12 h 24"/>
                  <a:gd name="T34" fmla="*/ 26 w 27"/>
                  <a:gd name="T35" fmla="*/ 12 h 24"/>
                  <a:gd name="T36" fmla="*/ 27 w 27"/>
                  <a:gd name="T37" fmla="*/ 9 h 24"/>
                  <a:gd name="T38" fmla="*/ 24 w 27"/>
                  <a:gd name="T39" fmla="*/ 8 h 24"/>
                  <a:gd name="T40" fmla="*/ 22 w 27"/>
                  <a:gd name="T41" fmla="*/ 5 h 24"/>
                  <a:gd name="T42" fmla="*/ 15 w 27"/>
                  <a:gd name="T43" fmla="*/ 1 h 24"/>
                  <a:gd name="T44" fmla="*/ 9 w 27"/>
                  <a:gd name="T4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24">
                    <a:moveTo>
                      <a:pt x="9" y="0"/>
                    </a:moveTo>
                    <a:cubicBezTo>
                      <a:pt x="6" y="0"/>
                      <a:pt x="5" y="0"/>
                      <a:pt x="4" y="1"/>
                    </a:cubicBezTo>
                    <a:cubicBezTo>
                      <a:pt x="3" y="1"/>
                      <a:pt x="0" y="4"/>
                      <a:pt x="1" y="5"/>
                    </a:cubicBezTo>
                    <a:cubicBezTo>
                      <a:pt x="2" y="7"/>
                      <a:pt x="1" y="7"/>
                      <a:pt x="4" y="8"/>
                    </a:cubicBezTo>
                    <a:cubicBezTo>
                      <a:pt x="6" y="9"/>
                      <a:pt x="7" y="10"/>
                      <a:pt x="7" y="11"/>
                    </a:cubicBezTo>
                    <a:cubicBezTo>
                      <a:pt x="7" y="12"/>
                      <a:pt x="5" y="12"/>
                      <a:pt x="6" y="14"/>
                    </a:cubicBezTo>
                    <a:cubicBezTo>
                      <a:pt x="6" y="15"/>
                      <a:pt x="5" y="17"/>
                      <a:pt x="7" y="17"/>
                    </a:cubicBezTo>
                    <a:cubicBezTo>
                      <a:pt x="9" y="18"/>
                      <a:pt x="10" y="17"/>
                      <a:pt x="11" y="16"/>
                    </a:cubicBezTo>
                    <a:cubicBezTo>
                      <a:pt x="12" y="15"/>
                      <a:pt x="14" y="18"/>
                      <a:pt x="14" y="19"/>
                    </a:cubicBezTo>
                    <a:cubicBezTo>
                      <a:pt x="15" y="20"/>
                      <a:pt x="15" y="22"/>
                      <a:pt x="16" y="22"/>
                    </a:cubicBezTo>
                    <a:cubicBezTo>
                      <a:pt x="16" y="23"/>
                      <a:pt x="17" y="20"/>
                      <a:pt x="18" y="19"/>
                    </a:cubicBezTo>
                    <a:cubicBezTo>
                      <a:pt x="19" y="18"/>
                      <a:pt x="21" y="20"/>
                      <a:pt x="22" y="21"/>
                    </a:cubicBezTo>
                    <a:cubicBezTo>
                      <a:pt x="23" y="22"/>
                      <a:pt x="23" y="24"/>
                      <a:pt x="24" y="23"/>
                    </a:cubicBezTo>
                    <a:cubicBezTo>
                      <a:pt x="25" y="22"/>
                      <a:pt x="24" y="20"/>
                      <a:pt x="23" y="18"/>
                    </a:cubicBezTo>
                    <a:cubicBezTo>
                      <a:pt x="22" y="16"/>
                      <a:pt x="21" y="14"/>
                      <a:pt x="20" y="12"/>
                    </a:cubicBezTo>
                    <a:cubicBezTo>
                      <a:pt x="18" y="11"/>
                      <a:pt x="18" y="9"/>
                      <a:pt x="19" y="9"/>
                    </a:cubicBezTo>
                    <a:cubicBezTo>
                      <a:pt x="19" y="10"/>
                      <a:pt x="22" y="11"/>
                      <a:pt x="23" y="12"/>
                    </a:cubicBezTo>
                    <a:cubicBezTo>
                      <a:pt x="24" y="12"/>
                      <a:pt x="25" y="12"/>
                      <a:pt x="26" y="12"/>
                    </a:cubicBezTo>
                    <a:cubicBezTo>
                      <a:pt x="27" y="11"/>
                      <a:pt x="27" y="10"/>
                      <a:pt x="27" y="9"/>
                    </a:cubicBezTo>
                    <a:cubicBezTo>
                      <a:pt x="26" y="8"/>
                      <a:pt x="25" y="10"/>
                      <a:pt x="24" y="8"/>
                    </a:cubicBezTo>
                    <a:cubicBezTo>
                      <a:pt x="23" y="6"/>
                      <a:pt x="24" y="6"/>
                      <a:pt x="22" y="5"/>
                    </a:cubicBezTo>
                    <a:cubicBezTo>
                      <a:pt x="20" y="4"/>
                      <a:pt x="17" y="2"/>
                      <a:pt x="15" y="1"/>
                    </a:cubicBezTo>
                    <a:cubicBezTo>
                      <a:pt x="14" y="0"/>
                      <a:pt x="11" y="0"/>
                      <a:pt x="9"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79" name="Freeform 561">
                <a:extLst>
                  <a:ext uri="{FF2B5EF4-FFF2-40B4-BE49-F238E27FC236}">
                    <a16:creationId xmlns:a16="http://schemas.microsoft.com/office/drawing/2014/main" id="{0E925420-D406-8C4A-ACE1-8475FB695511}"/>
                  </a:ext>
                </a:extLst>
              </p:cNvPr>
              <p:cNvSpPr>
                <a:spLocks/>
              </p:cNvSpPr>
              <p:nvPr/>
            </p:nvSpPr>
            <p:spPr bwMode="auto">
              <a:xfrm>
                <a:off x="4843462" y="2874963"/>
                <a:ext cx="155575" cy="87313"/>
              </a:xfrm>
              <a:custGeom>
                <a:avLst/>
                <a:gdLst>
                  <a:gd name="T0" fmla="*/ 61 w 68"/>
                  <a:gd name="T1" fmla="*/ 29 h 38"/>
                  <a:gd name="T2" fmla="*/ 55 w 68"/>
                  <a:gd name="T3" fmla="*/ 22 h 38"/>
                  <a:gd name="T4" fmla="*/ 60 w 68"/>
                  <a:gd name="T5" fmla="*/ 18 h 38"/>
                  <a:gd name="T6" fmla="*/ 62 w 68"/>
                  <a:gd name="T7" fmla="*/ 12 h 38"/>
                  <a:gd name="T8" fmla="*/ 66 w 68"/>
                  <a:gd name="T9" fmla="*/ 11 h 38"/>
                  <a:gd name="T10" fmla="*/ 63 w 68"/>
                  <a:gd name="T11" fmla="*/ 5 h 38"/>
                  <a:gd name="T12" fmla="*/ 48 w 68"/>
                  <a:gd name="T13" fmla="*/ 2 h 38"/>
                  <a:gd name="T14" fmla="*/ 44 w 68"/>
                  <a:gd name="T15" fmla="*/ 3 h 38"/>
                  <a:gd name="T16" fmla="*/ 37 w 68"/>
                  <a:gd name="T17" fmla="*/ 7 h 38"/>
                  <a:gd name="T18" fmla="*/ 32 w 68"/>
                  <a:gd name="T19" fmla="*/ 8 h 38"/>
                  <a:gd name="T20" fmla="*/ 23 w 68"/>
                  <a:gd name="T21" fmla="*/ 6 h 38"/>
                  <a:gd name="T22" fmla="*/ 19 w 68"/>
                  <a:gd name="T23" fmla="*/ 7 h 38"/>
                  <a:gd name="T24" fmla="*/ 11 w 68"/>
                  <a:gd name="T25" fmla="*/ 5 h 38"/>
                  <a:gd name="T26" fmla="*/ 6 w 68"/>
                  <a:gd name="T27" fmla="*/ 6 h 38"/>
                  <a:gd name="T28" fmla="*/ 6 w 68"/>
                  <a:gd name="T29" fmla="*/ 3 h 38"/>
                  <a:gd name="T30" fmla="*/ 6 w 68"/>
                  <a:gd name="T31" fmla="*/ 2 h 38"/>
                  <a:gd name="T32" fmla="*/ 1 w 68"/>
                  <a:gd name="T33" fmla="*/ 3 h 38"/>
                  <a:gd name="T34" fmla="*/ 0 w 68"/>
                  <a:gd name="T35" fmla="*/ 8 h 38"/>
                  <a:gd name="T36" fmla="*/ 1 w 68"/>
                  <a:gd name="T37" fmla="*/ 9 h 38"/>
                  <a:gd name="T38" fmla="*/ 6 w 68"/>
                  <a:gd name="T39" fmla="*/ 14 h 38"/>
                  <a:gd name="T40" fmla="*/ 1 w 68"/>
                  <a:gd name="T41" fmla="*/ 18 h 38"/>
                  <a:gd name="T42" fmla="*/ 0 w 68"/>
                  <a:gd name="T43" fmla="*/ 21 h 38"/>
                  <a:gd name="T44" fmla="*/ 1 w 68"/>
                  <a:gd name="T45" fmla="*/ 21 h 38"/>
                  <a:gd name="T46" fmla="*/ 2 w 68"/>
                  <a:gd name="T47" fmla="*/ 23 h 38"/>
                  <a:gd name="T48" fmla="*/ 0 w 68"/>
                  <a:gd name="T49" fmla="*/ 24 h 38"/>
                  <a:gd name="T50" fmla="*/ 0 w 68"/>
                  <a:gd name="T51" fmla="*/ 24 h 38"/>
                  <a:gd name="T52" fmla="*/ 2 w 68"/>
                  <a:gd name="T53" fmla="*/ 27 h 38"/>
                  <a:gd name="T54" fmla="*/ 5 w 68"/>
                  <a:gd name="T55" fmla="*/ 31 h 38"/>
                  <a:gd name="T56" fmla="*/ 6 w 68"/>
                  <a:gd name="T57" fmla="*/ 33 h 38"/>
                  <a:gd name="T58" fmla="*/ 10 w 68"/>
                  <a:gd name="T59" fmla="*/ 37 h 38"/>
                  <a:gd name="T60" fmla="*/ 17 w 68"/>
                  <a:gd name="T61" fmla="*/ 36 h 38"/>
                  <a:gd name="T62" fmla="*/ 22 w 68"/>
                  <a:gd name="T63" fmla="*/ 35 h 38"/>
                  <a:gd name="T64" fmla="*/ 25 w 68"/>
                  <a:gd name="T65" fmla="*/ 36 h 38"/>
                  <a:gd name="T66" fmla="*/ 26 w 68"/>
                  <a:gd name="T67" fmla="*/ 37 h 38"/>
                  <a:gd name="T68" fmla="*/ 31 w 68"/>
                  <a:gd name="T69" fmla="*/ 38 h 38"/>
                  <a:gd name="T70" fmla="*/ 35 w 68"/>
                  <a:gd name="T71" fmla="*/ 38 h 38"/>
                  <a:gd name="T72" fmla="*/ 39 w 68"/>
                  <a:gd name="T73" fmla="*/ 36 h 38"/>
                  <a:gd name="T74" fmla="*/ 39 w 68"/>
                  <a:gd name="T75" fmla="*/ 34 h 38"/>
                  <a:gd name="T76" fmla="*/ 40 w 68"/>
                  <a:gd name="T77" fmla="*/ 32 h 38"/>
                  <a:gd name="T78" fmla="*/ 43 w 68"/>
                  <a:gd name="T79" fmla="*/ 32 h 38"/>
                  <a:gd name="T80" fmla="*/ 45 w 68"/>
                  <a:gd name="T81" fmla="*/ 31 h 38"/>
                  <a:gd name="T82" fmla="*/ 48 w 68"/>
                  <a:gd name="T83" fmla="*/ 29 h 38"/>
                  <a:gd name="T84" fmla="*/ 55 w 68"/>
                  <a:gd name="T85" fmla="*/ 29 h 38"/>
                  <a:gd name="T86" fmla="*/ 60 w 68"/>
                  <a:gd name="T87"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8" h="38">
                    <a:moveTo>
                      <a:pt x="61" y="29"/>
                    </a:moveTo>
                    <a:cubicBezTo>
                      <a:pt x="61" y="29"/>
                      <a:pt x="61" y="29"/>
                      <a:pt x="61" y="29"/>
                    </a:cubicBezTo>
                    <a:cubicBezTo>
                      <a:pt x="61" y="28"/>
                      <a:pt x="59" y="24"/>
                      <a:pt x="58" y="23"/>
                    </a:cubicBezTo>
                    <a:cubicBezTo>
                      <a:pt x="56" y="23"/>
                      <a:pt x="56" y="23"/>
                      <a:pt x="55" y="22"/>
                    </a:cubicBezTo>
                    <a:cubicBezTo>
                      <a:pt x="54" y="22"/>
                      <a:pt x="58" y="21"/>
                      <a:pt x="59" y="20"/>
                    </a:cubicBezTo>
                    <a:cubicBezTo>
                      <a:pt x="60" y="19"/>
                      <a:pt x="60" y="19"/>
                      <a:pt x="60" y="18"/>
                    </a:cubicBezTo>
                    <a:cubicBezTo>
                      <a:pt x="59" y="16"/>
                      <a:pt x="59" y="16"/>
                      <a:pt x="60" y="14"/>
                    </a:cubicBezTo>
                    <a:cubicBezTo>
                      <a:pt x="60" y="12"/>
                      <a:pt x="61" y="12"/>
                      <a:pt x="62" y="12"/>
                    </a:cubicBezTo>
                    <a:cubicBezTo>
                      <a:pt x="63" y="11"/>
                      <a:pt x="64" y="10"/>
                      <a:pt x="65" y="10"/>
                    </a:cubicBezTo>
                    <a:cubicBezTo>
                      <a:pt x="65" y="9"/>
                      <a:pt x="65" y="11"/>
                      <a:pt x="66" y="11"/>
                    </a:cubicBezTo>
                    <a:cubicBezTo>
                      <a:pt x="67" y="11"/>
                      <a:pt x="68" y="9"/>
                      <a:pt x="68" y="7"/>
                    </a:cubicBezTo>
                    <a:cubicBezTo>
                      <a:pt x="66" y="6"/>
                      <a:pt x="65" y="5"/>
                      <a:pt x="63" y="5"/>
                    </a:cubicBezTo>
                    <a:cubicBezTo>
                      <a:pt x="59" y="3"/>
                      <a:pt x="55" y="2"/>
                      <a:pt x="54" y="2"/>
                    </a:cubicBezTo>
                    <a:cubicBezTo>
                      <a:pt x="53" y="2"/>
                      <a:pt x="50" y="2"/>
                      <a:pt x="48" y="2"/>
                    </a:cubicBezTo>
                    <a:cubicBezTo>
                      <a:pt x="46" y="2"/>
                      <a:pt x="45" y="2"/>
                      <a:pt x="45" y="2"/>
                    </a:cubicBezTo>
                    <a:cubicBezTo>
                      <a:pt x="45" y="2"/>
                      <a:pt x="44" y="3"/>
                      <a:pt x="44" y="3"/>
                    </a:cubicBezTo>
                    <a:cubicBezTo>
                      <a:pt x="44" y="3"/>
                      <a:pt x="44" y="3"/>
                      <a:pt x="44" y="3"/>
                    </a:cubicBezTo>
                    <a:cubicBezTo>
                      <a:pt x="42" y="4"/>
                      <a:pt x="40" y="6"/>
                      <a:pt x="37" y="7"/>
                    </a:cubicBezTo>
                    <a:cubicBezTo>
                      <a:pt x="36" y="7"/>
                      <a:pt x="36" y="7"/>
                      <a:pt x="35" y="8"/>
                    </a:cubicBezTo>
                    <a:cubicBezTo>
                      <a:pt x="34" y="8"/>
                      <a:pt x="34" y="8"/>
                      <a:pt x="32" y="8"/>
                    </a:cubicBezTo>
                    <a:cubicBezTo>
                      <a:pt x="31" y="8"/>
                      <a:pt x="29" y="7"/>
                      <a:pt x="28" y="7"/>
                    </a:cubicBezTo>
                    <a:cubicBezTo>
                      <a:pt x="26" y="6"/>
                      <a:pt x="24" y="6"/>
                      <a:pt x="23" y="6"/>
                    </a:cubicBezTo>
                    <a:cubicBezTo>
                      <a:pt x="23" y="6"/>
                      <a:pt x="22" y="6"/>
                      <a:pt x="22" y="7"/>
                    </a:cubicBezTo>
                    <a:cubicBezTo>
                      <a:pt x="22" y="7"/>
                      <a:pt x="21" y="8"/>
                      <a:pt x="19" y="7"/>
                    </a:cubicBezTo>
                    <a:cubicBezTo>
                      <a:pt x="18" y="7"/>
                      <a:pt x="17" y="7"/>
                      <a:pt x="16" y="6"/>
                    </a:cubicBezTo>
                    <a:cubicBezTo>
                      <a:pt x="14" y="6"/>
                      <a:pt x="12" y="5"/>
                      <a:pt x="11" y="5"/>
                    </a:cubicBezTo>
                    <a:cubicBezTo>
                      <a:pt x="10" y="5"/>
                      <a:pt x="10" y="5"/>
                      <a:pt x="9" y="6"/>
                    </a:cubicBezTo>
                    <a:cubicBezTo>
                      <a:pt x="8" y="6"/>
                      <a:pt x="7" y="6"/>
                      <a:pt x="6" y="6"/>
                    </a:cubicBezTo>
                    <a:cubicBezTo>
                      <a:pt x="5" y="6"/>
                      <a:pt x="5" y="6"/>
                      <a:pt x="5" y="5"/>
                    </a:cubicBezTo>
                    <a:cubicBezTo>
                      <a:pt x="5" y="4"/>
                      <a:pt x="5" y="4"/>
                      <a:pt x="6" y="3"/>
                    </a:cubicBezTo>
                    <a:cubicBezTo>
                      <a:pt x="6" y="3"/>
                      <a:pt x="6" y="3"/>
                      <a:pt x="6" y="2"/>
                    </a:cubicBezTo>
                    <a:cubicBezTo>
                      <a:pt x="6" y="2"/>
                      <a:pt x="6" y="2"/>
                      <a:pt x="6" y="2"/>
                    </a:cubicBezTo>
                    <a:cubicBezTo>
                      <a:pt x="5" y="1"/>
                      <a:pt x="3" y="1"/>
                      <a:pt x="3" y="0"/>
                    </a:cubicBezTo>
                    <a:cubicBezTo>
                      <a:pt x="2" y="1"/>
                      <a:pt x="2" y="2"/>
                      <a:pt x="1" y="3"/>
                    </a:cubicBezTo>
                    <a:cubicBezTo>
                      <a:pt x="0" y="4"/>
                      <a:pt x="0" y="5"/>
                      <a:pt x="0" y="5"/>
                    </a:cubicBezTo>
                    <a:cubicBezTo>
                      <a:pt x="0" y="5"/>
                      <a:pt x="0" y="6"/>
                      <a:pt x="0" y="8"/>
                    </a:cubicBezTo>
                    <a:cubicBezTo>
                      <a:pt x="1" y="8"/>
                      <a:pt x="1" y="9"/>
                      <a:pt x="1" y="9"/>
                    </a:cubicBezTo>
                    <a:cubicBezTo>
                      <a:pt x="1" y="9"/>
                      <a:pt x="1" y="9"/>
                      <a:pt x="1" y="9"/>
                    </a:cubicBezTo>
                    <a:cubicBezTo>
                      <a:pt x="2" y="10"/>
                      <a:pt x="2" y="10"/>
                      <a:pt x="2" y="10"/>
                    </a:cubicBezTo>
                    <a:cubicBezTo>
                      <a:pt x="4" y="11"/>
                      <a:pt x="7" y="12"/>
                      <a:pt x="6" y="14"/>
                    </a:cubicBezTo>
                    <a:cubicBezTo>
                      <a:pt x="6" y="15"/>
                      <a:pt x="4" y="16"/>
                      <a:pt x="3" y="17"/>
                    </a:cubicBezTo>
                    <a:cubicBezTo>
                      <a:pt x="2" y="17"/>
                      <a:pt x="1" y="18"/>
                      <a:pt x="1" y="18"/>
                    </a:cubicBezTo>
                    <a:cubicBezTo>
                      <a:pt x="1" y="18"/>
                      <a:pt x="0" y="19"/>
                      <a:pt x="0" y="20"/>
                    </a:cubicBezTo>
                    <a:cubicBezTo>
                      <a:pt x="0" y="20"/>
                      <a:pt x="0" y="21"/>
                      <a:pt x="0" y="21"/>
                    </a:cubicBezTo>
                    <a:cubicBezTo>
                      <a:pt x="0" y="21"/>
                      <a:pt x="0" y="21"/>
                      <a:pt x="0" y="21"/>
                    </a:cubicBezTo>
                    <a:cubicBezTo>
                      <a:pt x="0" y="21"/>
                      <a:pt x="1" y="21"/>
                      <a:pt x="1" y="21"/>
                    </a:cubicBezTo>
                    <a:cubicBezTo>
                      <a:pt x="1" y="21"/>
                      <a:pt x="1" y="21"/>
                      <a:pt x="1" y="21"/>
                    </a:cubicBezTo>
                    <a:cubicBezTo>
                      <a:pt x="2" y="22"/>
                      <a:pt x="2" y="22"/>
                      <a:pt x="2" y="23"/>
                    </a:cubicBezTo>
                    <a:cubicBezTo>
                      <a:pt x="1" y="23"/>
                      <a:pt x="1" y="24"/>
                      <a:pt x="0" y="24"/>
                    </a:cubicBezTo>
                    <a:cubicBezTo>
                      <a:pt x="0" y="24"/>
                      <a:pt x="0" y="24"/>
                      <a:pt x="0" y="24"/>
                    </a:cubicBezTo>
                    <a:cubicBezTo>
                      <a:pt x="0" y="24"/>
                      <a:pt x="0" y="24"/>
                      <a:pt x="0" y="24"/>
                    </a:cubicBezTo>
                    <a:cubicBezTo>
                      <a:pt x="0" y="24"/>
                      <a:pt x="0" y="24"/>
                      <a:pt x="0" y="24"/>
                    </a:cubicBezTo>
                    <a:cubicBezTo>
                      <a:pt x="0" y="24"/>
                      <a:pt x="0" y="24"/>
                      <a:pt x="0" y="24"/>
                    </a:cubicBezTo>
                    <a:cubicBezTo>
                      <a:pt x="0" y="25"/>
                      <a:pt x="1" y="26"/>
                      <a:pt x="2" y="27"/>
                    </a:cubicBezTo>
                    <a:cubicBezTo>
                      <a:pt x="3" y="28"/>
                      <a:pt x="4" y="29"/>
                      <a:pt x="5" y="30"/>
                    </a:cubicBezTo>
                    <a:cubicBezTo>
                      <a:pt x="5" y="30"/>
                      <a:pt x="5" y="30"/>
                      <a:pt x="5" y="31"/>
                    </a:cubicBezTo>
                    <a:cubicBezTo>
                      <a:pt x="5" y="31"/>
                      <a:pt x="5" y="31"/>
                      <a:pt x="5" y="31"/>
                    </a:cubicBezTo>
                    <a:cubicBezTo>
                      <a:pt x="6" y="31"/>
                      <a:pt x="6" y="32"/>
                      <a:pt x="6" y="33"/>
                    </a:cubicBezTo>
                    <a:cubicBezTo>
                      <a:pt x="6" y="34"/>
                      <a:pt x="6" y="36"/>
                      <a:pt x="6" y="37"/>
                    </a:cubicBezTo>
                    <a:cubicBezTo>
                      <a:pt x="7" y="37"/>
                      <a:pt x="8" y="37"/>
                      <a:pt x="10" y="37"/>
                    </a:cubicBezTo>
                    <a:cubicBezTo>
                      <a:pt x="11" y="37"/>
                      <a:pt x="13" y="37"/>
                      <a:pt x="14" y="37"/>
                    </a:cubicBezTo>
                    <a:cubicBezTo>
                      <a:pt x="15" y="37"/>
                      <a:pt x="16" y="36"/>
                      <a:pt x="17" y="36"/>
                    </a:cubicBezTo>
                    <a:cubicBezTo>
                      <a:pt x="17" y="35"/>
                      <a:pt x="18" y="35"/>
                      <a:pt x="18" y="35"/>
                    </a:cubicBezTo>
                    <a:cubicBezTo>
                      <a:pt x="19" y="35"/>
                      <a:pt x="21" y="35"/>
                      <a:pt x="22" y="35"/>
                    </a:cubicBezTo>
                    <a:cubicBezTo>
                      <a:pt x="22" y="35"/>
                      <a:pt x="22" y="35"/>
                      <a:pt x="23" y="35"/>
                    </a:cubicBezTo>
                    <a:cubicBezTo>
                      <a:pt x="23" y="35"/>
                      <a:pt x="24" y="35"/>
                      <a:pt x="25" y="36"/>
                    </a:cubicBezTo>
                    <a:cubicBezTo>
                      <a:pt x="25" y="36"/>
                      <a:pt x="25" y="36"/>
                      <a:pt x="25" y="36"/>
                    </a:cubicBezTo>
                    <a:cubicBezTo>
                      <a:pt x="25" y="36"/>
                      <a:pt x="26" y="37"/>
                      <a:pt x="26" y="37"/>
                    </a:cubicBezTo>
                    <a:cubicBezTo>
                      <a:pt x="27" y="37"/>
                      <a:pt x="29" y="37"/>
                      <a:pt x="30" y="38"/>
                    </a:cubicBezTo>
                    <a:cubicBezTo>
                      <a:pt x="31" y="38"/>
                      <a:pt x="31" y="38"/>
                      <a:pt x="31" y="38"/>
                    </a:cubicBezTo>
                    <a:cubicBezTo>
                      <a:pt x="31" y="38"/>
                      <a:pt x="31" y="38"/>
                      <a:pt x="31" y="38"/>
                    </a:cubicBezTo>
                    <a:cubicBezTo>
                      <a:pt x="32" y="38"/>
                      <a:pt x="34" y="38"/>
                      <a:pt x="35" y="38"/>
                    </a:cubicBezTo>
                    <a:cubicBezTo>
                      <a:pt x="37" y="37"/>
                      <a:pt x="39" y="37"/>
                      <a:pt x="39" y="37"/>
                    </a:cubicBezTo>
                    <a:cubicBezTo>
                      <a:pt x="39" y="37"/>
                      <a:pt x="39" y="37"/>
                      <a:pt x="39" y="36"/>
                    </a:cubicBezTo>
                    <a:cubicBezTo>
                      <a:pt x="39" y="35"/>
                      <a:pt x="39" y="35"/>
                      <a:pt x="39" y="34"/>
                    </a:cubicBezTo>
                    <a:cubicBezTo>
                      <a:pt x="39" y="34"/>
                      <a:pt x="39" y="34"/>
                      <a:pt x="39" y="34"/>
                    </a:cubicBezTo>
                    <a:cubicBezTo>
                      <a:pt x="39" y="33"/>
                      <a:pt x="39" y="33"/>
                      <a:pt x="40" y="33"/>
                    </a:cubicBezTo>
                    <a:cubicBezTo>
                      <a:pt x="40" y="32"/>
                      <a:pt x="40" y="32"/>
                      <a:pt x="40" y="32"/>
                    </a:cubicBezTo>
                    <a:cubicBezTo>
                      <a:pt x="41" y="32"/>
                      <a:pt x="41" y="33"/>
                      <a:pt x="42" y="32"/>
                    </a:cubicBezTo>
                    <a:cubicBezTo>
                      <a:pt x="42" y="32"/>
                      <a:pt x="42" y="32"/>
                      <a:pt x="43" y="32"/>
                    </a:cubicBezTo>
                    <a:cubicBezTo>
                      <a:pt x="43" y="32"/>
                      <a:pt x="43" y="32"/>
                      <a:pt x="43" y="32"/>
                    </a:cubicBezTo>
                    <a:cubicBezTo>
                      <a:pt x="44" y="32"/>
                      <a:pt x="45" y="32"/>
                      <a:pt x="45" y="31"/>
                    </a:cubicBezTo>
                    <a:cubicBezTo>
                      <a:pt x="45" y="31"/>
                      <a:pt x="45" y="31"/>
                      <a:pt x="45" y="30"/>
                    </a:cubicBezTo>
                    <a:cubicBezTo>
                      <a:pt x="46" y="30"/>
                      <a:pt x="47" y="30"/>
                      <a:pt x="48" y="29"/>
                    </a:cubicBezTo>
                    <a:cubicBezTo>
                      <a:pt x="49" y="29"/>
                      <a:pt x="50" y="28"/>
                      <a:pt x="51" y="28"/>
                    </a:cubicBezTo>
                    <a:cubicBezTo>
                      <a:pt x="52" y="28"/>
                      <a:pt x="53" y="28"/>
                      <a:pt x="55" y="29"/>
                    </a:cubicBezTo>
                    <a:cubicBezTo>
                      <a:pt x="55" y="29"/>
                      <a:pt x="55" y="29"/>
                      <a:pt x="56" y="29"/>
                    </a:cubicBezTo>
                    <a:cubicBezTo>
                      <a:pt x="57" y="30"/>
                      <a:pt x="58" y="30"/>
                      <a:pt x="60" y="29"/>
                    </a:cubicBezTo>
                    <a:cubicBezTo>
                      <a:pt x="60" y="29"/>
                      <a:pt x="61" y="29"/>
                      <a:pt x="61" y="29"/>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80" name="Freeform 562">
                <a:extLst>
                  <a:ext uri="{FF2B5EF4-FFF2-40B4-BE49-F238E27FC236}">
                    <a16:creationId xmlns:a16="http://schemas.microsoft.com/office/drawing/2014/main" id="{DA81CED5-EC88-A044-A713-5F5FC5BC7D82}"/>
                  </a:ext>
                </a:extLst>
              </p:cNvPr>
              <p:cNvSpPr>
                <a:spLocks/>
              </p:cNvSpPr>
              <p:nvPr/>
            </p:nvSpPr>
            <p:spPr bwMode="auto">
              <a:xfrm>
                <a:off x="4787900" y="2744788"/>
                <a:ext cx="244475" cy="146050"/>
              </a:xfrm>
              <a:custGeom>
                <a:avLst/>
                <a:gdLst>
                  <a:gd name="T0" fmla="*/ 92 w 106"/>
                  <a:gd name="T1" fmla="*/ 56 h 63"/>
                  <a:gd name="T2" fmla="*/ 96 w 106"/>
                  <a:gd name="T3" fmla="*/ 50 h 63"/>
                  <a:gd name="T4" fmla="*/ 97 w 106"/>
                  <a:gd name="T5" fmla="*/ 44 h 63"/>
                  <a:gd name="T6" fmla="*/ 103 w 106"/>
                  <a:gd name="T7" fmla="*/ 43 h 63"/>
                  <a:gd name="T8" fmla="*/ 101 w 106"/>
                  <a:gd name="T9" fmla="*/ 39 h 63"/>
                  <a:gd name="T10" fmla="*/ 91 w 106"/>
                  <a:gd name="T11" fmla="*/ 41 h 63"/>
                  <a:gd name="T12" fmla="*/ 87 w 106"/>
                  <a:gd name="T13" fmla="*/ 39 h 63"/>
                  <a:gd name="T14" fmla="*/ 87 w 106"/>
                  <a:gd name="T15" fmla="*/ 28 h 63"/>
                  <a:gd name="T16" fmla="*/ 88 w 106"/>
                  <a:gd name="T17" fmla="*/ 26 h 63"/>
                  <a:gd name="T18" fmla="*/ 86 w 106"/>
                  <a:gd name="T19" fmla="*/ 19 h 63"/>
                  <a:gd name="T20" fmla="*/ 86 w 106"/>
                  <a:gd name="T21" fmla="*/ 18 h 63"/>
                  <a:gd name="T22" fmla="*/ 85 w 106"/>
                  <a:gd name="T23" fmla="*/ 17 h 63"/>
                  <a:gd name="T24" fmla="*/ 80 w 106"/>
                  <a:gd name="T25" fmla="*/ 11 h 63"/>
                  <a:gd name="T26" fmla="*/ 78 w 106"/>
                  <a:gd name="T27" fmla="*/ 8 h 63"/>
                  <a:gd name="T28" fmla="*/ 72 w 106"/>
                  <a:gd name="T29" fmla="*/ 1 h 63"/>
                  <a:gd name="T30" fmla="*/ 68 w 106"/>
                  <a:gd name="T31" fmla="*/ 1 h 63"/>
                  <a:gd name="T32" fmla="*/ 60 w 106"/>
                  <a:gd name="T33" fmla="*/ 4 h 63"/>
                  <a:gd name="T34" fmla="*/ 51 w 106"/>
                  <a:gd name="T35" fmla="*/ 7 h 63"/>
                  <a:gd name="T36" fmla="*/ 44 w 106"/>
                  <a:gd name="T37" fmla="*/ 4 h 63"/>
                  <a:gd name="T38" fmla="*/ 34 w 106"/>
                  <a:gd name="T39" fmla="*/ 4 h 63"/>
                  <a:gd name="T40" fmla="*/ 30 w 106"/>
                  <a:gd name="T41" fmla="*/ 3 h 63"/>
                  <a:gd name="T42" fmla="*/ 24 w 106"/>
                  <a:gd name="T43" fmla="*/ 8 h 63"/>
                  <a:gd name="T44" fmla="*/ 17 w 106"/>
                  <a:gd name="T45" fmla="*/ 14 h 63"/>
                  <a:gd name="T46" fmla="*/ 13 w 106"/>
                  <a:gd name="T47" fmla="*/ 22 h 63"/>
                  <a:gd name="T48" fmla="*/ 12 w 106"/>
                  <a:gd name="T49" fmla="*/ 24 h 63"/>
                  <a:gd name="T50" fmla="*/ 6 w 106"/>
                  <a:gd name="T51" fmla="*/ 28 h 63"/>
                  <a:gd name="T52" fmla="*/ 2 w 106"/>
                  <a:gd name="T53" fmla="*/ 30 h 63"/>
                  <a:gd name="T54" fmla="*/ 6 w 106"/>
                  <a:gd name="T55" fmla="*/ 36 h 63"/>
                  <a:gd name="T56" fmla="*/ 9 w 106"/>
                  <a:gd name="T57" fmla="*/ 40 h 63"/>
                  <a:gd name="T58" fmla="*/ 15 w 106"/>
                  <a:gd name="T59" fmla="*/ 46 h 63"/>
                  <a:gd name="T60" fmla="*/ 16 w 106"/>
                  <a:gd name="T61" fmla="*/ 48 h 63"/>
                  <a:gd name="T62" fmla="*/ 21 w 106"/>
                  <a:gd name="T63" fmla="*/ 51 h 63"/>
                  <a:gd name="T64" fmla="*/ 24 w 106"/>
                  <a:gd name="T65" fmla="*/ 48 h 63"/>
                  <a:gd name="T66" fmla="*/ 27 w 106"/>
                  <a:gd name="T67" fmla="*/ 51 h 63"/>
                  <a:gd name="T68" fmla="*/ 27 w 106"/>
                  <a:gd name="T69" fmla="*/ 52 h 63"/>
                  <a:gd name="T70" fmla="*/ 30 w 106"/>
                  <a:gd name="T71" fmla="*/ 57 h 63"/>
                  <a:gd name="T72" fmla="*/ 30 w 106"/>
                  <a:gd name="T73" fmla="*/ 61 h 63"/>
                  <a:gd name="T74" fmla="*/ 35 w 106"/>
                  <a:gd name="T75" fmla="*/ 60 h 63"/>
                  <a:gd name="T76" fmla="*/ 45 w 106"/>
                  <a:gd name="T77" fmla="*/ 62 h 63"/>
                  <a:gd name="T78" fmla="*/ 56 w 106"/>
                  <a:gd name="T79" fmla="*/ 63 h 63"/>
                  <a:gd name="T80" fmla="*/ 67 w 106"/>
                  <a:gd name="T81" fmla="*/ 58 h 63"/>
                  <a:gd name="T82" fmla="*/ 72 w 106"/>
                  <a:gd name="T83" fmla="*/ 57 h 63"/>
                  <a:gd name="T84" fmla="*/ 92 w 106"/>
                  <a:gd name="T85"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6" h="63">
                    <a:moveTo>
                      <a:pt x="92" y="62"/>
                    </a:moveTo>
                    <a:cubicBezTo>
                      <a:pt x="92" y="61"/>
                      <a:pt x="92" y="61"/>
                      <a:pt x="92" y="61"/>
                    </a:cubicBezTo>
                    <a:cubicBezTo>
                      <a:pt x="93" y="59"/>
                      <a:pt x="92" y="57"/>
                      <a:pt x="92" y="56"/>
                    </a:cubicBezTo>
                    <a:cubicBezTo>
                      <a:pt x="92" y="54"/>
                      <a:pt x="93" y="54"/>
                      <a:pt x="94" y="53"/>
                    </a:cubicBezTo>
                    <a:cubicBezTo>
                      <a:pt x="94" y="53"/>
                      <a:pt x="93" y="52"/>
                      <a:pt x="93" y="51"/>
                    </a:cubicBezTo>
                    <a:cubicBezTo>
                      <a:pt x="93" y="51"/>
                      <a:pt x="96" y="50"/>
                      <a:pt x="96" y="50"/>
                    </a:cubicBezTo>
                    <a:cubicBezTo>
                      <a:pt x="95" y="49"/>
                      <a:pt x="92" y="50"/>
                      <a:pt x="94" y="48"/>
                    </a:cubicBezTo>
                    <a:cubicBezTo>
                      <a:pt x="95" y="46"/>
                      <a:pt x="94" y="45"/>
                      <a:pt x="95" y="44"/>
                    </a:cubicBezTo>
                    <a:cubicBezTo>
                      <a:pt x="95" y="43"/>
                      <a:pt x="96" y="44"/>
                      <a:pt x="97" y="44"/>
                    </a:cubicBezTo>
                    <a:cubicBezTo>
                      <a:pt x="98" y="45"/>
                      <a:pt x="98" y="45"/>
                      <a:pt x="97" y="46"/>
                    </a:cubicBezTo>
                    <a:cubicBezTo>
                      <a:pt x="97" y="48"/>
                      <a:pt x="100" y="47"/>
                      <a:pt x="103" y="47"/>
                    </a:cubicBezTo>
                    <a:cubicBezTo>
                      <a:pt x="106" y="47"/>
                      <a:pt x="103" y="44"/>
                      <a:pt x="103" y="43"/>
                    </a:cubicBezTo>
                    <a:cubicBezTo>
                      <a:pt x="103" y="42"/>
                      <a:pt x="103" y="42"/>
                      <a:pt x="103" y="41"/>
                    </a:cubicBezTo>
                    <a:cubicBezTo>
                      <a:pt x="103" y="41"/>
                      <a:pt x="102" y="40"/>
                      <a:pt x="102" y="40"/>
                    </a:cubicBezTo>
                    <a:cubicBezTo>
                      <a:pt x="101" y="40"/>
                      <a:pt x="101" y="39"/>
                      <a:pt x="101" y="39"/>
                    </a:cubicBezTo>
                    <a:cubicBezTo>
                      <a:pt x="101" y="39"/>
                      <a:pt x="100" y="40"/>
                      <a:pt x="99" y="40"/>
                    </a:cubicBezTo>
                    <a:cubicBezTo>
                      <a:pt x="97" y="41"/>
                      <a:pt x="94" y="43"/>
                      <a:pt x="93" y="42"/>
                    </a:cubicBezTo>
                    <a:cubicBezTo>
                      <a:pt x="92" y="42"/>
                      <a:pt x="92" y="42"/>
                      <a:pt x="91" y="41"/>
                    </a:cubicBezTo>
                    <a:cubicBezTo>
                      <a:pt x="89" y="41"/>
                      <a:pt x="87" y="40"/>
                      <a:pt x="87" y="39"/>
                    </a:cubicBezTo>
                    <a:cubicBezTo>
                      <a:pt x="87" y="39"/>
                      <a:pt x="87" y="39"/>
                      <a:pt x="87" y="39"/>
                    </a:cubicBezTo>
                    <a:cubicBezTo>
                      <a:pt x="87" y="39"/>
                      <a:pt x="87" y="39"/>
                      <a:pt x="87" y="39"/>
                    </a:cubicBezTo>
                    <a:cubicBezTo>
                      <a:pt x="86" y="38"/>
                      <a:pt x="86" y="36"/>
                      <a:pt x="86" y="36"/>
                    </a:cubicBezTo>
                    <a:cubicBezTo>
                      <a:pt x="86" y="35"/>
                      <a:pt x="86" y="34"/>
                      <a:pt x="86" y="33"/>
                    </a:cubicBezTo>
                    <a:cubicBezTo>
                      <a:pt x="86" y="31"/>
                      <a:pt x="86" y="29"/>
                      <a:pt x="87" y="28"/>
                    </a:cubicBezTo>
                    <a:cubicBezTo>
                      <a:pt x="87" y="28"/>
                      <a:pt x="87" y="28"/>
                      <a:pt x="87" y="27"/>
                    </a:cubicBezTo>
                    <a:cubicBezTo>
                      <a:pt x="88" y="27"/>
                      <a:pt x="88" y="26"/>
                      <a:pt x="88" y="26"/>
                    </a:cubicBezTo>
                    <a:cubicBezTo>
                      <a:pt x="88" y="26"/>
                      <a:pt x="88" y="26"/>
                      <a:pt x="88" y="26"/>
                    </a:cubicBezTo>
                    <a:cubicBezTo>
                      <a:pt x="88" y="25"/>
                      <a:pt x="88" y="23"/>
                      <a:pt x="88" y="23"/>
                    </a:cubicBezTo>
                    <a:cubicBezTo>
                      <a:pt x="88" y="23"/>
                      <a:pt x="87" y="22"/>
                      <a:pt x="87" y="22"/>
                    </a:cubicBezTo>
                    <a:cubicBezTo>
                      <a:pt x="87" y="21"/>
                      <a:pt x="86" y="20"/>
                      <a:pt x="86" y="19"/>
                    </a:cubicBezTo>
                    <a:cubicBezTo>
                      <a:pt x="86" y="19"/>
                      <a:pt x="86" y="19"/>
                      <a:pt x="86" y="19"/>
                    </a:cubicBezTo>
                    <a:cubicBezTo>
                      <a:pt x="86" y="18"/>
                      <a:pt x="86" y="18"/>
                      <a:pt x="86" y="18"/>
                    </a:cubicBezTo>
                    <a:cubicBezTo>
                      <a:pt x="86" y="18"/>
                      <a:pt x="86" y="18"/>
                      <a:pt x="86" y="18"/>
                    </a:cubicBezTo>
                    <a:cubicBezTo>
                      <a:pt x="86" y="18"/>
                      <a:pt x="86" y="18"/>
                      <a:pt x="86" y="18"/>
                    </a:cubicBezTo>
                    <a:cubicBezTo>
                      <a:pt x="86" y="18"/>
                      <a:pt x="86" y="17"/>
                      <a:pt x="85" y="17"/>
                    </a:cubicBezTo>
                    <a:cubicBezTo>
                      <a:pt x="85" y="17"/>
                      <a:pt x="85" y="17"/>
                      <a:pt x="85" y="17"/>
                    </a:cubicBezTo>
                    <a:cubicBezTo>
                      <a:pt x="85" y="16"/>
                      <a:pt x="84" y="15"/>
                      <a:pt x="83" y="15"/>
                    </a:cubicBezTo>
                    <a:cubicBezTo>
                      <a:pt x="82" y="14"/>
                      <a:pt x="81" y="13"/>
                      <a:pt x="81" y="13"/>
                    </a:cubicBezTo>
                    <a:cubicBezTo>
                      <a:pt x="80" y="12"/>
                      <a:pt x="80" y="11"/>
                      <a:pt x="80" y="11"/>
                    </a:cubicBezTo>
                    <a:cubicBezTo>
                      <a:pt x="80" y="10"/>
                      <a:pt x="79" y="10"/>
                      <a:pt x="79" y="9"/>
                    </a:cubicBezTo>
                    <a:cubicBezTo>
                      <a:pt x="79" y="9"/>
                      <a:pt x="79" y="9"/>
                      <a:pt x="79" y="9"/>
                    </a:cubicBezTo>
                    <a:cubicBezTo>
                      <a:pt x="79" y="9"/>
                      <a:pt x="78" y="9"/>
                      <a:pt x="78" y="8"/>
                    </a:cubicBezTo>
                    <a:cubicBezTo>
                      <a:pt x="77" y="7"/>
                      <a:pt x="77" y="6"/>
                      <a:pt x="76" y="5"/>
                    </a:cubicBezTo>
                    <a:cubicBezTo>
                      <a:pt x="76" y="4"/>
                      <a:pt x="75" y="3"/>
                      <a:pt x="74" y="3"/>
                    </a:cubicBezTo>
                    <a:cubicBezTo>
                      <a:pt x="74" y="2"/>
                      <a:pt x="73" y="1"/>
                      <a:pt x="72" y="1"/>
                    </a:cubicBezTo>
                    <a:cubicBezTo>
                      <a:pt x="72" y="1"/>
                      <a:pt x="71" y="1"/>
                      <a:pt x="70" y="1"/>
                    </a:cubicBezTo>
                    <a:cubicBezTo>
                      <a:pt x="70" y="1"/>
                      <a:pt x="70" y="1"/>
                      <a:pt x="70" y="1"/>
                    </a:cubicBezTo>
                    <a:cubicBezTo>
                      <a:pt x="69" y="0"/>
                      <a:pt x="69" y="1"/>
                      <a:pt x="68" y="1"/>
                    </a:cubicBezTo>
                    <a:cubicBezTo>
                      <a:pt x="68" y="1"/>
                      <a:pt x="68" y="1"/>
                      <a:pt x="67" y="2"/>
                    </a:cubicBezTo>
                    <a:cubicBezTo>
                      <a:pt x="66" y="2"/>
                      <a:pt x="64" y="4"/>
                      <a:pt x="63" y="4"/>
                    </a:cubicBezTo>
                    <a:cubicBezTo>
                      <a:pt x="63" y="4"/>
                      <a:pt x="61" y="4"/>
                      <a:pt x="60" y="4"/>
                    </a:cubicBezTo>
                    <a:cubicBezTo>
                      <a:pt x="58" y="4"/>
                      <a:pt x="57" y="4"/>
                      <a:pt x="56" y="4"/>
                    </a:cubicBezTo>
                    <a:cubicBezTo>
                      <a:pt x="56" y="4"/>
                      <a:pt x="56" y="5"/>
                      <a:pt x="55" y="5"/>
                    </a:cubicBezTo>
                    <a:cubicBezTo>
                      <a:pt x="54" y="6"/>
                      <a:pt x="52" y="8"/>
                      <a:pt x="51" y="7"/>
                    </a:cubicBezTo>
                    <a:cubicBezTo>
                      <a:pt x="50" y="7"/>
                      <a:pt x="50" y="6"/>
                      <a:pt x="49" y="6"/>
                    </a:cubicBezTo>
                    <a:cubicBezTo>
                      <a:pt x="49" y="5"/>
                      <a:pt x="48" y="4"/>
                      <a:pt x="47" y="4"/>
                    </a:cubicBezTo>
                    <a:cubicBezTo>
                      <a:pt x="46" y="3"/>
                      <a:pt x="45" y="4"/>
                      <a:pt x="44" y="4"/>
                    </a:cubicBezTo>
                    <a:cubicBezTo>
                      <a:pt x="43" y="4"/>
                      <a:pt x="42" y="4"/>
                      <a:pt x="41" y="4"/>
                    </a:cubicBezTo>
                    <a:cubicBezTo>
                      <a:pt x="40" y="4"/>
                      <a:pt x="39" y="4"/>
                      <a:pt x="38" y="4"/>
                    </a:cubicBezTo>
                    <a:cubicBezTo>
                      <a:pt x="37" y="4"/>
                      <a:pt x="36" y="4"/>
                      <a:pt x="34" y="4"/>
                    </a:cubicBezTo>
                    <a:cubicBezTo>
                      <a:pt x="34" y="3"/>
                      <a:pt x="33" y="3"/>
                      <a:pt x="33" y="2"/>
                    </a:cubicBezTo>
                    <a:cubicBezTo>
                      <a:pt x="33" y="2"/>
                      <a:pt x="32" y="2"/>
                      <a:pt x="32" y="2"/>
                    </a:cubicBezTo>
                    <a:cubicBezTo>
                      <a:pt x="31" y="3"/>
                      <a:pt x="31" y="3"/>
                      <a:pt x="30" y="3"/>
                    </a:cubicBezTo>
                    <a:cubicBezTo>
                      <a:pt x="30" y="4"/>
                      <a:pt x="29" y="4"/>
                      <a:pt x="28" y="4"/>
                    </a:cubicBezTo>
                    <a:cubicBezTo>
                      <a:pt x="28" y="4"/>
                      <a:pt x="28" y="5"/>
                      <a:pt x="27" y="5"/>
                    </a:cubicBezTo>
                    <a:cubicBezTo>
                      <a:pt x="27" y="6"/>
                      <a:pt x="26" y="7"/>
                      <a:pt x="24" y="8"/>
                    </a:cubicBezTo>
                    <a:cubicBezTo>
                      <a:pt x="22" y="9"/>
                      <a:pt x="20" y="10"/>
                      <a:pt x="20" y="10"/>
                    </a:cubicBezTo>
                    <a:cubicBezTo>
                      <a:pt x="20" y="10"/>
                      <a:pt x="20" y="10"/>
                      <a:pt x="20" y="10"/>
                    </a:cubicBezTo>
                    <a:cubicBezTo>
                      <a:pt x="20" y="10"/>
                      <a:pt x="18" y="13"/>
                      <a:pt x="17" y="14"/>
                    </a:cubicBezTo>
                    <a:cubicBezTo>
                      <a:pt x="16" y="15"/>
                      <a:pt x="16" y="16"/>
                      <a:pt x="15" y="17"/>
                    </a:cubicBezTo>
                    <a:cubicBezTo>
                      <a:pt x="15" y="17"/>
                      <a:pt x="15" y="18"/>
                      <a:pt x="15" y="19"/>
                    </a:cubicBezTo>
                    <a:cubicBezTo>
                      <a:pt x="14" y="20"/>
                      <a:pt x="14" y="22"/>
                      <a:pt x="13" y="22"/>
                    </a:cubicBezTo>
                    <a:cubicBezTo>
                      <a:pt x="13" y="22"/>
                      <a:pt x="13" y="22"/>
                      <a:pt x="13" y="22"/>
                    </a:cubicBezTo>
                    <a:cubicBezTo>
                      <a:pt x="12" y="23"/>
                      <a:pt x="12" y="23"/>
                      <a:pt x="12" y="24"/>
                    </a:cubicBezTo>
                    <a:cubicBezTo>
                      <a:pt x="12" y="24"/>
                      <a:pt x="12" y="24"/>
                      <a:pt x="12" y="24"/>
                    </a:cubicBezTo>
                    <a:cubicBezTo>
                      <a:pt x="11" y="25"/>
                      <a:pt x="11" y="27"/>
                      <a:pt x="10" y="27"/>
                    </a:cubicBezTo>
                    <a:cubicBezTo>
                      <a:pt x="9" y="28"/>
                      <a:pt x="7" y="28"/>
                      <a:pt x="6" y="28"/>
                    </a:cubicBezTo>
                    <a:cubicBezTo>
                      <a:pt x="6" y="28"/>
                      <a:pt x="6" y="27"/>
                      <a:pt x="6" y="28"/>
                    </a:cubicBezTo>
                    <a:cubicBezTo>
                      <a:pt x="5" y="28"/>
                      <a:pt x="5" y="28"/>
                      <a:pt x="5" y="28"/>
                    </a:cubicBezTo>
                    <a:cubicBezTo>
                      <a:pt x="5" y="28"/>
                      <a:pt x="5" y="29"/>
                      <a:pt x="5" y="29"/>
                    </a:cubicBezTo>
                    <a:cubicBezTo>
                      <a:pt x="4" y="30"/>
                      <a:pt x="3" y="30"/>
                      <a:pt x="2" y="30"/>
                    </a:cubicBezTo>
                    <a:cubicBezTo>
                      <a:pt x="1" y="30"/>
                      <a:pt x="0" y="30"/>
                      <a:pt x="0" y="30"/>
                    </a:cubicBezTo>
                    <a:cubicBezTo>
                      <a:pt x="0" y="30"/>
                      <a:pt x="3" y="33"/>
                      <a:pt x="5" y="35"/>
                    </a:cubicBezTo>
                    <a:cubicBezTo>
                      <a:pt x="5" y="35"/>
                      <a:pt x="5" y="36"/>
                      <a:pt x="6" y="36"/>
                    </a:cubicBezTo>
                    <a:cubicBezTo>
                      <a:pt x="6" y="36"/>
                      <a:pt x="6" y="37"/>
                      <a:pt x="6" y="38"/>
                    </a:cubicBezTo>
                    <a:cubicBezTo>
                      <a:pt x="6" y="38"/>
                      <a:pt x="6" y="38"/>
                      <a:pt x="6" y="38"/>
                    </a:cubicBezTo>
                    <a:cubicBezTo>
                      <a:pt x="6" y="39"/>
                      <a:pt x="8" y="39"/>
                      <a:pt x="9" y="40"/>
                    </a:cubicBezTo>
                    <a:cubicBezTo>
                      <a:pt x="11" y="40"/>
                      <a:pt x="13" y="41"/>
                      <a:pt x="13" y="42"/>
                    </a:cubicBezTo>
                    <a:cubicBezTo>
                      <a:pt x="15" y="43"/>
                      <a:pt x="15" y="46"/>
                      <a:pt x="15" y="46"/>
                    </a:cubicBezTo>
                    <a:cubicBezTo>
                      <a:pt x="15" y="46"/>
                      <a:pt x="15" y="46"/>
                      <a:pt x="15" y="46"/>
                    </a:cubicBezTo>
                    <a:cubicBezTo>
                      <a:pt x="14" y="46"/>
                      <a:pt x="14" y="46"/>
                      <a:pt x="14" y="46"/>
                    </a:cubicBezTo>
                    <a:cubicBezTo>
                      <a:pt x="14" y="46"/>
                      <a:pt x="13" y="47"/>
                      <a:pt x="12" y="47"/>
                    </a:cubicBezTo>
                    <a:cubicBezTo>
                      <a:pt x="13" y="48"/>
                      <a:pt x="14" y="48"/>
                      <a:pt x="16" y="48"/>
                    </a:cubicBezTo>
                    <a:cubicBezTo>
                      <a:pt x="16" y="49"/>
                      <a:pt x="17" y="49"/>
                      <a:pt x="17" y="49"/>
                    </a:cubicBezTo>
                    <a:cubicBezTo>
                      <a:pt x="18" y="49"/>
                      <a:pt x="19" y="50"/>
                      <a:pt x="19" y="50"/>
                    </a:cubicBezTo>
                    <a:cubicBezTo>
                      <a:pt x="20" y="51"/>
                      <a:pt x="20" y="51"/>
                      <a:pt x="21" y="51"/>
                    </a:cubicBezTo>
                    <a:cubicBezTo>
                      <a:pt x="21" y="51"/>
                      <a:pt x="21" y="50"/>
                      <a:pt x="22" y="50"/>
                    </a:cubicBezTo>
                    <a:cubicBezTo>
                      <a:pt x="22" y="49"/>
                      <a:pt x="23" y="48"/>
                      <a:pt x="24" y="48"/>
                    </a:cubicBezTo>
                    <a:cubicBezTo>
                      <a:pt x="24" y="48"/>
                      <a:pt x="24" y="48"/>
                      <a:pt x="24" y="48"/>
                    </a:cubicBezTo>
                    <a:cubicBezTo>
                      <a:pt x="24" y="48"/>
                      <a:pt x="25" y="48"/>
                      <a:pt x="26" y="49"/>
                    </a:cubicBezTo>
                    <a:cubicBezTo>
                      <a:pt x="27" y="49"/>
                      <a:pt x="27" y="50"/>
                      <a:pt x="27" y="50"/>
                    </a:cubicBezTo>
                    <a:cubicBezTo>
                      <a:pt x="27" y="50"/>
                      <a:pt x="27" y="50"/>
                      <a:pt x="27" y="51"/>
                    </a:cubicBezTo>
                    <a:cubicBezTo>
                      <a:pt x="27" y="51"/>
                      <a:pt x="27" y="51"/>
                      <a:pt x="27" y="51"/>
                    </a:cubicBezTo>
                    <a:cubicBezTo>
                      <a:pt x="27" y="52"/>
                      <a:pt x="27" y="52"/>
                      <a:pt x="27" y="52"/>
                    </a:cubicBezTo>
                    <a:cubicBezTo>
                      <a:pt x="27" y="52"/>
                      <a:pt x="27" y="52"/>
                      <a:pt x="27" y="52"/>
                    </a:cubicBezTo>
                    <a:cubicBezTo>
                      <a:pt x="26" y="52"/>
                      <a:pt x="25" y="53"/>
                      <a:pt x="25" y="53"/>
                    </a:cubicBezTo>
                    <a:cubicBezTo>
                      <a:pt x="25" y="54"/>
                      <a:pt x="26" y="55"/>
                      <a:pt x="26" y="55"/>
                    </a:cubicBezTo>
                    <a:cubicBezTo>
                      <a:pt x="27" y="55"/>
                      <a:pt x="29" y="56"/>
                      <a:pt x="30" y="57"/>
                    </a:cubicBezTo>
                    <a:cubicBezTo>
                      <a:pt x="31" y="57"/>
                      <a:pt x="32" y="58"/>
                      <a:pt x="31" y="59"/>
                    </a:cubicBezTo>
                    <a:cubicBezTo>
                      <a:pt x="31" y="59"/>
                      <a:pt x="31" y="59"/>
                      <a:pt x="31" y="60"/>
                    </a:cubicBezTo>
                    <a:cubicBezTo>
                      <a:pt x="30" y="60"/>
                      <a:pt x="30" y="61"/>
                      <a:pt x="30" y="61"/>
                    </a:cubicBezTo>
                    <a:cubicBezTo>
                      <a:pt x="30" y="61"/>
                      <a:pt x="30" y="61"/>
                      <a:pt x="30" y="61"/>
                    </a:cubicBezTo>
                    <a:cubicBezTo>
                      <a:pt x="31" y="61"/>
                      <a:pt x="32" y="61"/>
                      <a:pt x="33" y="61"/>
                    </a:cubicBezTo>
                    <a:cubicBezTo>
                      <a:pt x="33" y="60"/>
                      <a:pt x="34" y="60"/>
                      <a:pt x="35" y="60"/>
                    </a:cubicBezTo>
                    <a:cubicBezTo>
                      <a:pt x="36" y="60"/>
                      <a:pt x="38" y="61"/>
                      <a:pt x="40" y="61"/>
                    </a:cubicBezTo>
                    <a:cubicBezTo>
                      <a:pt x="41" y="62"/>
                      <a:pt x="42" y="62"/>
                      <a:pt x="43" y="62"/>
                    </a:cubicBezTo>
                    <a:cubicBezTo>
                      <a:pt x="45" y="63"/>
                      <a:pt x="45" y="62"/>
                      <a:pt x="45" y="62"/>
                    </a:cubicBezTo>
                    <a:cubicBezTo>
                      <a:pt x="46" y="61"/>
                      <a:pt x="46" y="61"/>
                      <a:pt x="47" y="61"/>
                    </a:cubicBezTo>
                    <a:cubicBezTo>
                      <a:pt x="48" y="61"/>
                      <a:pt x="50" y="61"/>
                      <a:pt x="52" y="62"/>
                    </a:cubicBezTo>
                    <a:cubicBezTo>
                      <a:pt x="54" y="62"/>
                      <a:pt x="55" y="63"/>
                      <a:pt x="56" y="63"/>
                    </a:cubicBezTo>
                    <a:cubicBezTo>
                      <a:pt x="58" y="63"/>
                      <a:pt x="58" y="63"/>
                      <a:pt x="59" y="63"/>
                    </a:cubicBezTo>
                    <a:cubicBezTo>
                      <a:pt x="59" y="62"/>
                      <a:pt x="60" y="62"/>
                      <a:pt x="61" y="62"/>
                    </a:cubicBezTo>
                    <a:cubicBezTo>
                      <a:pt x="63" y="61"/>
                      <a:pt x="66" y="59"/>
                      <a:pt x="67" y="58"/>
                    </a:cubicBezTo>
                    <a:cubicBezTo>
                      <a:pt x="67" y="58"/>
                      <a:pt x="67" y="58"/>
                      <a:pt x="67" y="58"/>
                    </a:cubicBezTo>
                    <a:cubicBezTo>
                      <a:pt x="68" y="58"/>
                      <a:pt x="68" y="58"/>
                      <a:pt x="68" y="57"/>
                    </a:cubicBezTo>
                    <a:cubicBezTo>
                      <a:pt x="69" y="57"/>
                      <a:pt x="70" y="57"/>
                      <a:pt x="72" y="57"/>
                    </a:cubicBezTo>
                    <a:cubicBezTo>
                      <a:pt x="74" y="57"/>
                      <a:pt x="77" y="57"/>
                      <a:pt x="78" y="57"/>
                    </a:cubicBezTo>
                    <a:cubicBezTo>
                      <a:pt x="79" y="57"/>
                      <a:pt x="83" y="58"/>
                      <a:pt x="87" y="60"/>
                    </a:cubicBezTo>
                    <a:cubicBezTo>
                      <a:pt x="89" y="60"/>
                      <a:pt x="91" y="61"/>
                      <a:pt x="92" y="6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81" name="Freeform 563">
                <a:extLst>
                  <a:ext uri="{FF2B5EF4-FFF2-40B4-BE49-F238E27FC236}">
                    <a16:creationId xmlns:a16="http://schemas.microsoft.com/office/drawing/2014/main" id="{BDFA3BDD-F6E8-4F44-B013-59C53CC8AA6A}"/>
                  </a:ext>
                </a:extLst>
              </p:cNvPr>
              <p:cNvSpPr>
                <a:spLocks/>
              </p:cNvSpPr>
              <p:nvPr/>
            </p:nvSpPr>
            <p:spPr bwMode="auto">
              <a:xfrm>
                <a:off x="4838700" y="2606675"/>
                <a:ext cx="454025" cy="263525"/>
              </a:xfrm>
              <a:custGeom>
                <a:avLst/>
                <a:gdLst>
                  <a:gd name="T0" fmla="*/ 80 w 197"/>
                  <a:gd name="T1" fmla="*/ 92 h 114"/>
                  <a:gd name="T2" fmla="*/ 88 w 197"/>
                  <a:gd name="T3" fmla="*/ 87 h 114"/>
                  <a:gd name="T4" fmla="*/ 97 w 197"/>
                  <a:gd name="T5" fmla="*/ 82 h 114"/>
                  <a:gd name="T6" fmla="*/ 106 w 197"/>
                  <a:gd name="T7" fmla="*/ 78 h 114"/>
                  <a:gd name="T8" fmla="*/ 111 w 197"/>
                  <a:gd name="T9" fmla="*/ 82 h 114"/>
                  <a:gd name="T10" fmla="*/ 107 w 197"/>
                  <a:gd name="T11" fmla="*/ 86 h 114"/>
                  <a:gd name="T12" fmla="*/ 120 w 197"/>
                  <a:gd name="T13" fmla="*/ 88 h 114"/>
                  <a:gd name="T14" fmla="*/ 120 w 197"/>
                  <a:gd name="T15" fmla="*/ 96 h 114"/>
                  <a:gd name="T16" fmla="*/ 124 w 197"/>
                  <a:gd name="T17" fmla="*/ 103 h 114"/>
                  <a:gd name="T18" fmla="*/ 134 w 197"/>
                  <a:gd name="T19" fmla="*/ 110 h 114"/>
                  <a:gd name="T20" fmla="*/ 154 w 197"/>
                  <a:gd name="T21" fmla="*/ 102 h 114"/>
                  <a:gd name="T22" fmla="*/ 142 w 197"/>
                  <a:gd name="T23" fmla="*/ 100 h 114"/>
                  <a:gd name="T24" fmla="*/ 133 w 197"/>
                  <a:gd name="T25" fmla="*/ 91 h 114"/>
                  <a:gd name="T26" fmla="*/ 135 w 197"/>
                  <a:gd name="T27" fmla="*/ 88 h 114"/>
                  <a:gd name="T28" fmla="*/ 141 w 197"/>
                  <a:gd name="T29" fmla="*/ 86 h 114"/>
                  <a:gd name="T30" fmla="*/ 150 w 197"/>
                  <a:gd name="T31" fmla="*/ 82 h 114"/>
                  <a:gd name="T32" fmla="*/ 166 w 197"/>
                  <a:gd name="T33" fmla="*/ 79 h 114"/>
                  <a:gd name="T34" fmla="*/ 177 w 197"/>
                  <a:gd name="T35" fmla="*/ 70 h 114"/>
                  <a:gd name="T36" fmla="*/ 185 w 197"/>
                  <a:gd name="T37" fmla="*/ 65 h 114"/>
                  <a:gd name="T38" fmla="*/ 193 w 197"/>
                  <a:gd name="T39" fmla="*/ 62 h 114"/>
                  <a:gd name="T40" fmla="*/ 194 w 197"/>
                  <a:gd name="T41" fmla="*/ 56 h 114"/>
                  <a:gd name="T42" fmla="*/ 192 w 197"/>
                  <a:gd name="T43" fmla="*/ 53 h 114"/>
                  <a:gd name="T44" fmla="*/ 195 w 197"/>
                  <a:gd name="T45" fmla="*/ 47 h 114"/>
                  <a:gd name="T46" fmla="*/ 193 w 197"/>
                  <a:gd name="T47" fmla="*/ 42 h 114"/>
                  <a:gd name="T48" fmla="*/ 184 w 197"/>
                  <a:gd name="T49" fmla="*/ 38 h 114"/>
                  <a:gd name="T50" fmla="*/ 176 w 197"/>
                  <a:gd name="T51" fmla="*/ 35 h 114"/>
                  <a:gd name="T52" fmla="*/ 157 w 197"/>
                  <a:gd name="T53" fmla="*/ 31 h 114"/>
                  <a:gd name="T54" fmla="*/ 145 w 197"/>
                  <a:gd name="T55" fmla="*/ 28 h 114"/>
                  <a:gd name="T56" fmla="*/ 144 w 197"/>
                  <a:gd name="T57" fmla="*/ 23 h 114"/>
                  <a:gd name="T58" fmla="*/ 139 w 197"/>
                  <a:gd name="T59" fmla="*/ 18 h 114"/>
                  <a:gd name="T60" fmla="*/ 131 w 197"/>
                  <a:gd name="T61" fmla="*/ 14 h 114"/>
                  <a:gd name="T62" fmla="*/ 135 w 197"/>
                  <a:gd name="T63" fmla="*/ 9 h 114"/>
                  <a:gd name="T64" fmla="*/ 130 w 197"/>
                  <a:gd name="T65" fmla="*/ 5 h 114"/>
                  <a:gd name="T66" fmla="*/ 123 w 197"/>
                  <a:gd name="T67" fmla="*/ 1 h 114"/>
                  <a:gd name="T68" fmla="*/ 109 w 197"/>
                  <a:gd name="T69" fmla="*/ 5 h 114"/>
                  <a:gd name="T70" fmla="*/ 103 w 197"/>
                  <a:gd name="T71" fmla="*/ 5 h 114"/>
                  <a:gd name="T72" fmla="*/ 92 w 197"/>
                  <a:gd name="T73" fmla="*/ 17 h 114"/>
                  <a:gd name="T74" fmla="*/ 79 w 197"/>
                  <a:gd name="T75" fmla="*/ 15 h 114"/>
                  <a:gd name="T76" fmla="*/ 73 w 197"/>
                  <a:gd name="T77" fmla="*/ 13 h 114"/>
                  <a:gd name="T78" fmla="*/ 63 w 197"/>
                  <a:gd name="T79" fmla="*/ 12 h 114"/>
                  <a:gd name="T80" fmla="*/ 56 w 197"/>
                  <a:gd name="T81" fmla="*/ 10 h 114"/>
                  <a:gd name="T82" fmla="*/ 24 w 197"/>
                  <a:gd name="T83" fmla="*/ 8 h 114"/>
                  <a:gd name="T84" fmla="*/ 18 w 197"/>
                  <a:gd name="T85" fmla="*/ 18 h 114"/>
                  <a:gd name="T86" fmla="*/ 19 w 197"/>
                  <a:gd name="T87" fmla="*/ 24 h 114"/>
                  <a:gd name="T88" fmla="*/ 16 w 197"/>
                  <a:gd name="T89" fmla="*/ 31 h 114"/>
                  <a:gd name="T90" fmla="*/ 6 w 197"/>
                  <a:gd name="T91" fmla="*/ 44 h 114"/>
                  <a:gd name="T92" fmla="*/ 3 w 197"/>
                  <a:gd name="T93" fmla="*/ 49 h 114"/>
                  <a:gd name="T94" fmla="*/ 0 w 197"/>
                  <a:gd name="T95" fmla="*/ 57 h 114"/>
                  <a:gd name="T96" fmla="*/ 9 w 197"/>
                  <a:gd name="T97" fmla="*/ 61 h 114"/>
                  <a:gd name="T98" fmla="*/ 21 w 197"/>
                  <a:gd name="T99" fmla="*/ 63 h 114"/>
                  <a:gd name="T100" fmla="*/ 34 w 197"/>
                  <a:gd name="T101" fmla="*/ 63 h 114"/>
                  <a:gd name="T102" fmla="*/ 48 w 197"/>
                  <a:gd name="T103" fmla="*/ 59 h 114"/>
                  <a:gd name="T104" fmla="*/ 57 w 197"/>
                  <a:gd name="T105" fmla="*/ 56 h 114"/>
                  <a:gd name="T106" fmla="*/ 72 w 197"/>
                  <a:gd name="T107" fmla="*/ 62 h 114"/>
                  <a:gd name="T108" fmla="*/ 78 w 197"/>
                  <a:gd name="T109" fmla="*/ 66 h 114"/>
                  <a:gd name="T110" fmla="*/ 84 w 197"/>
                  <a:gd name="T111" fmla="*/ 79 h 114"/>
                  <a:gd name="T112" fmla="*/ 83 w 197"/>
                  <a:gd name="T113" fmla="*/ 86 h 114"/>
                  <a:gd name="T114" fmla="*/ 78 w 197"/>
                  <a:gd name="T115" fmla="*/ 86 h 114"/>
                  <a:gd name="T116" fmla="*/ 73 w 197"/>
                  <a:gd name="T117" fmla="*/ 91 h 114"/>
                  <a:gd name="T118" fmla="*/ 70 w 197"/>
                  <a:gd name="T119" fmla="*/ 96 h 114"/>
                  <a:gd name="T120" fmla="*/ 69 w 197"/>
                  <a:gd name="T121" fmla="*/ 100 h 114"/>
                  <a:gd name="T122" fmla="*/ 81 w 197"/>
                  <a:gd name="T123" fmla="*/ 10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7" h="114">
                    <a:moveTo>
                      <a:pt x="81" y="100"/>
                    </a:moveTo>
                    <a:cubicBezTo>
                      <a:pt x="81" y="99"/>
                      <a:pt x="81" y="99"/>
                      <a:pt x="81" y="99"/>
                    </a:cubicBezTo>
                    <a:cubicBezTo>
                      <a:pt x="81" y="97"/>
                      <a:pt x="81" y="97"/>
                      <a:pt x="81" y="96"/>
                    </a:cubicBezTo>
                    <a:cubicBezTo>
                      <a:pt x="81" y="94"/>
                      <a:pt x="81" y="95"/>
                      <a:pt x="80" y="94"/>
                    </a:cubicBezTo>
                    <a:cubicBezTo>
                      <a:pt x="80" y="93"/>
                      <a:pt x="80" y="92"/>
                      <a:pt x="80" y="92"/>
                    </a:cubicBezTo>
                    <a:cubicBezTo>
                      <a:pt x="81" y="92"/>
                      <a:pt x="82" y="93"/>
                      <a:pt x="82" y="95"/>
                    </a:cubicBezTo>
                    <a:cubicBezTo>
                      <a:pt x="82" y="96"/>
                      <a:pt x="83" y="94"/>
                      <a:pt x="84" y="93"/>
                    </a:cubicBezTo>
                    <a:cubicBezTo>
                      <a:pt x="85" y="92"/>
                      <a:pt x="85" y="93"/>
                      <a:pt x="87" y="92"/>
                    </a:cubicBezTo>
                    <a:cubicBezTo>
                      <a:pt x="88" y="92"/>
                      <a:pt x="89" y="91"/>
                      <a:pt x="89" y="90"/>
                    </a:cubicBezTo>
                    <a:cubicBezTo>
                      <a:pt x="90" y="89"/>
                      <a:pt x="88" y="88"/>
                      <a:pt x="88" y="87"/>
                    </a:cubicBezTo>
                    <a:cubicBezTo>
                      <a:pt x="87" y="86"/>
                      <a:pt x="87" y="86"/>
                      <a:pt x="87" y="85"/>
                    </a:cubicBezTo>
                    <a:cubicBezTo>
                      <a:pt x="88" y="84"/>
                      <a:pt x="89" y="85"/>
                      <a:pt x="89" y="87"/>
                    </a:cubicBezTo>
                    <a:cubicBezTo>
                      <a:pt x="90" y="88"/>
                      <a:pt x="90" y="87"/>
                      <a:pt x="91" y="86"/>
                    </a:cubicBezTo>
                    <a:cubicBezTo>
                      <a:pt x="91" y="86"/>
                      <a:pt x="93" y="84"/>
                      <a:pt x="94" y="83"/>
                    </a:cubicBezTo>
                    <a:cubicBezTo>
                      <a:pt x="94" y="82"/>
                      <a:pt x="95" y="82"/>
                      <a:pt x="97" y="82"/>
                    </a:cubicBezTo>
                    <a:cubicBezTo>
                      <a:pt x="98" y="82"/>
                      <a:pt x="99" y="82"/>
                      <a:pt x="100" y="82"/>
                    </a:cubicBezTo>
                    <a:cubicBezTo>
                      <a:pt x="102" y="81"/>
                      <a:pt x="102" y="79"/>
                      <a:pt x="103" y="79"/>
                    </a:cubicBezTo>
                    <a:cubicBezTo>
                      <a:pt x="103" y="79"/>
                      <a:pt x="104" y="80"/>
                      <a:pt x="104" y="81"/>
                    </a:cubicBezTo>
                    <a:cubicBezTo>
                      <a:pt x="104" y="82"/>
                      <a:pt x="105" y="81"/>
                      <a:pt x="106" y="81"/>
                    </a:cubicBezTo>
                    <a:cubicBezTo>
                      <a:pt x="107" y="80"/>
                      <a:pt x="106" y="79"/>
                      <a:pt x="106" y="78"/>
                    </a:cubicBezTo>
                    <a:cubicBezTo>
                      <a:pt x="105" y="76"/>
                      <a:pt x="104" y="76"/>
                      <a:pt x="104" y="75"/>
                    </a:cubicBezTo>
                    <a:cubicBezTo>
                      <a:pt x="104" y="74"/>
                      <a:pt x="105" y="73"/>
                      <a:pt x="105" y="75"/>
                    </a:cubicBezTo>
                    <a:cubicBezTo>
                      <a:pt x="106" y="77"/>
                      <a:pt x="107" y="77"/>
                      <a:pt x="108" y="78"/>
                    </a:cubicBezTo>
                    <a:cubicBezTo>
                      <a:pt x="108" y="79"/>
                      <a:pt x="107" y="80"/>
                      <a:pt x="108" y="81"/>
                    </a:cubicBezTo>
                    <a:cubicBezTo>
                      <a:pt x="108" y="82"/>
                      <a:pt x="110" y="82"/>
                      <a:pt x="111" y="82"/>
                    </a:cubicBezTo>
                    <a:cubicBezTo>
                      <a:pt x="113" y="82"/>
                      <a:pt x="114" y="81"/>
                      <a:pt x="115" y="82"/>
                    </a:cubicBezTo>
                    <a:cubicBezTo>
                      <a:pt x="115" y="83"/>
                      <a:pt x="112" y="84"/>
                      <a:pt x="110" y="84"/>
                    </a:cubicBezTo>
                    <a:cubicBezTo>
                      <a:pt x="108" y="85"/>
                      <a:pt x="108" y="84"/>
                      <a:pt x="107" y="84"/>
                    </a:cubicBezTo>
                    <a:cubicBezTo>
                      <a:pt x="106" y="84"/>
                      <a:pt x="103" y="83"/>
                      <a:pt x="104" y="84"/>
                    </a:cubicBezTo>
                    <a:cubicBezTo>
                      <a:pt x="105" y="85"/>
                      <a:pt x="107" y="85"/>
                      <a:pt x="107" y="86"/>
                    </a:cubicBezTo>
                    <a:cubicBezTo>
                      <a:pt x="107" y="87"/>
                      <a:pt x="103" y="87"/>
                      <a:pt x="103" y="87"/>
                    </a:cubicBezTo>
                    <a:cubicBezTo>
                      <a:pt x="103" y="87"/>
                      <a:pt x="103" y="88"/>
                      <a:pt x="105" y="88"/>
                    </a:cubicBezTo>
                    <a:cubicBezTo>
                      <a:pt x="107" y="89"/>
                      <a:pt x="109" y="88"/>
                      <a:pt x="110" y="89"/>
                    </a:cubicBezTo>
                    <a:cubicBezTo>
                      <a:pt x="111" y="89"/>
                      <a:pt x="113" y="90"/>
                      <a:pt x="114" y="90"/>
                    </a:cubicBezTo>
                    <a:cubicBezTo>
                      <a:pt x="115" y="90"/>
                      <a:pt x="118" y="88"/>
                      <a:pt x="120" y="88"/>
                    </a:cubicBezTo>
                    <a:cubicBezTo>
                      <a:pt x="122" y="88"/>
                      <a:pt x="121" y="89"/>
                      <a:pt x="122" y="90"/>
                    </a:cubicBezTo>
                    <a:cubicBezTo>
                      <a:pt x="122" y="91"/>
                      <a:pt x="124" y="90"/>
                      <a:pt x="125" y="90"/>
                    </a:cubicBezTo>
                    <a:cubicBezTo>
                      <a:pt x="126" y="90"/>
                      <a:pt x="126" y="92"/>
                      <a:pt x="126" y="93"/>
                    </a:cubicBezTo>
                    <a:cubicBezTo>
                      <a:pt x="126" y="94"/>
                      <a:pt x="124" y="93"/>
                      <a:pt x="123" y="93"/>
                    </a:cubicBezTo>
                    <a:cubicBezTo>
                      <a:pt x="122" y="93"/>
                      <a:pt x="122" y="94"/>
                      <a:pt x="120" y="96"/>
                    </a:cubicBezTo>
                    <a:cubicBezTo>
                      <a:pt x="118" y="97"/>
                      <a:pt x="117" y="97"/>
                      <a:pt x="116" y="97"/>
                    </a:cubicBezTo>
                    <a:cubicBezTo>
                      <a:pt x="114" y="98"/>
                      <a:pt x="112" y="98"/>
                      <a:pt x="112" y="99"/>
                    </a:cubicBezTo>
                    <a:cubicBezTo>
                      <a:pt x="112" y="100"/>
                      <a:pt x="114" y="100"/>
                      <a:pt x="116" y="101"/>
                    </a:cubicBezTo>
                    <a:cubicBezTo>
                      <a:pt x="117" y="102"/>
                      <a:pt x="117" y="102"/>
                      <a:pt x="118" y="102"/>
                    </a:cubicBezTo>
                    <a:cubicBezTo>
                      <a:pt x="119" y="102"/>
                      <a:pt x="122" y="102"/>
                      <a:pt x="124" y="103"/>
                    </a:cubicBezTo>
                    <a:cubicBezTo>
                      <a:pt x="126" y="104"/>
                      <a:pt x="125" y="105"/>
                      <a:pt x="126" y="106"/>
                    </a:cubicBezTo>
                    <a:cubicBezTo>
                      <a:pt x="126" y="107"/>
                      <a:pt x="126" y="108"/>
                      <a:pt x="125" y="109"/>
                    </a:cubicBezTo>
                    <a:cubicBezTo>
                      <a:pt x="124" y="109"/>
                      <a:pt x="124" y="110"/>
                      <a:pt x="123" y="111"/>
                    </a:cubicBezTo>
                    <a:cubicBezTo>
                      <a:pt x="123" y="112"/>
                      <a:pt x="125" y="113"/>
                      <a:pt x="127" y="113"/>
                    </a:cubicBezTo>
                    <a:cubicBezTo>
                      <a:pt x="128" y="114"/>
                      <a:pt x="129" y="111"/>
                      <a:pt x="134" y="110"/>
                    </a:cubicBezTo>
                    <a:cubicBezTo>
                      <a:pt x="138" y="108"/>
                      <a:pt x="138" y="108"/>
                      <a:pt x="140" y="106"/>
                    </a:cubicBezTo>
                    <a:cubicBezTo>
                      <a:pt x="142" y="104"/>
                      <a:pt x="145" y="104"/>
                      <a:pt x="146" y="103"/>
                    </a:cubicBezTo>
                    <a:cubicBezTo>
                      <a:pt x="147" y="103"/>
                      <a:pt x="148" y="103"/>
                      <a:pt x="149" y="104"/>
                    </a:cubicBezTo>
                    <a:cubicBezTo>
                      <a:pt x="151" y="105"/>
                      <a:pt x="154" y="105"/>
                      <a:pt x="155" y="104"/>
                    </a:cubicBezTo>
                    <a:cubicBezTo>
                      <a:pt x="156" y="103"/>
                      <a:pt x="154" y="102"/>
                      <a:pt x="154" y="102"/>
                    </a:cubicBezTo>
                    <a:cubicBezTo>
                      <a:pt x="154" y="101"/>
                      <a:pt x="158" y="100"/>
                      <a:pt x="156" y="100"/>
                    </a:cubicBezTo>
                    <a:cubicBezTo>
                      <a:pt x="154" y="100"/>
                      <a:pt x="152" y="100"/>
                      <a:pt x="150" y="99"/>
                    </a:cubicBezTo>
                    <a:cubicBezTo>
                      <a:pt x="147" y="98"/>
                      <a:pt x="148" y="99"/>
                      <a:pt x="147" y="100"/>
                    </a:cubicBezTo>
                    <a:cubicBezTo>
                      <a:pt x="146" y="100"/>
                      <a:pt x="145" y="100"/>
                      <a:pt x="145" y="101"/>
                    </a:cubicBezTo>
                    <a:cubicBezTo>
                      <a:pt x="145" y="102"/>
                      <a:pt x="143" y="101"/>
                      <a:pt x="142" y="100"/>
                    </a:cubicBezTo>
                    <a:cubicBezTo>
                      <a:pt x="141" y="100"/>
                      <a:pt x="141" y="99"/>
                      <a:pt x="142" y="98"/>
                    </a:cubicBezTo>
                    <a:cubicBezTo>
                      <a:pt x="142" y="98"/>
                      <a:pt x="141" y="97"/>
                      <a:pt x="140" y="95"/>
                    </a:cubicBezTo>
                    <a:cubicBezTo>
                      <a:pt x="139" y="94"/>
                      <a:pt x="138" y="93"/>
                      <a:pt x="137" y="93"/>
                    </a:cubicBezTo>
                    <a:cubicBezTo>
                      <a:pt x="136" y="92"/>
                      <a:pt x="136" y="94"/>
                      <a:pt x="135" y="94"/>
                    </a:cubicBezTo>
                    <a:cubicBezTo>
                      <a:pt x="134" y="94"/>
                      <a:pt x="134" y="92"/>
                      <a:pt x="133" y="91"/>
                    </a:cubicBezTo>
                    <a:cubicBezTo>
                      <a:pt x="133" y="90"/>
                      <a:pt x="132" y="92"/>
                      <a:pt x="130" y="91"/>
                    </a:cubicBezTo>
                    <a:cubicBezTo>
                      <a:pt x="129" y="91"/>
                      <a:pt x="127" y="89"/>
                      <a:pt x="126" y="88"/>
                    </a:cubicBezTo>
                    <a:cubicBezTo>
                      <a:pt x="126" y="87"/>
                      <a:pt x="129" y="89"/>
                      <a:pt x="131" y="89"/>
                    </a:cubicBezTo>
                    <a:cubicBezTo>
                      <a:pt x="132" y="89"/>
                      <a:pt x="131" y="88"/>
                      <a:pt x="131" y="87"/>
                    </a:cubicBezTo>
                    <a:cubicBezTo>
                      <a:pt x="131" y="86"/>
                      <a:pt x="134" y="88"/>
                      <a:pt x="135" y="88"/>
                    </a:cubicBezTo>
                    <a:cubicBezTo>
                      <a:pt x="137" y="88"/>
                      <a:pt x="135" y="90"/>
                      <a:pt x="135" y="90"/>
                    </a:cubicBezTo>
                    <a:cubicBezTo>
                      <a:pt x="135" y="91"/>
                      <a:pt x="136" y="91"/>
                      <a:pt x="137" y="90"/>
                    </a:cubicBezTo>
                    <a:cubicBezTo>
                      <a:pt x="138" y="89"/>
                      <a:pt x="139" y="89"/>
                      <a:pt x="139" y="88"/>
                    </a:cubicBezTo>
                    <a:cubicBezTo>
                      <a:pt x="139" y="88"/>
                      <a:pt x="139" y="88"/>
                      <a:pt x="140" y="87"/>
                    </a:cubicBezTo>
                    <a:cubicBezTo>
                      <a:pt x="141" y="87"/>
                      <a:pt x="141" y="87"/>
                      <a:pt x="141" y="86"/>
                    </a:cubicBezTo>
                    <a:cubicBezTo>
                      <a:pt x="141" y="86"/>
                      <a:pt x="142" y="84"/>
                      <a:pt x="142" y="84"/>
                    </a:cubicBezTo>
                    <a:cubicBezTo>
                      <a:pt x="143" y="84"/>
                      <a:pt x="143" y="85"/>
                      <a:pt x="143" y="86"/>
                    </a:cubicBezTo>
                    <a:cubicBezTo>
                      <a:pt x="143" y="87"/>
                      <a:pt x="142" y="88"/>
                      <a:pt x="142" y="89"/>
                    </a:cubicBezTo>
                    <a:cubicBezTo>
                      <a:pt x="142" y="89"/>
                      <a:pt x="144" y="87"/>
                      <a:pt x="145" y="87"/>
                    </a:cubicBezTo>
                    <a:cubicBezTo>
                      <a:pt x="145" y="86"/>
                      <a:pt x="149" y="83"/>
                      <a:pt x="150" y="82"/>
                    </a:cubicBezTo>
                    <a:cubicBezTo>
                      <a:pt x="151" y="81"/>
                      <a:pt x="153" y="81"/>
                      <a:pt x="153" y="81"/>
                    </a:cubicBezTo>
                    <a:cubicBezTo>
                      <a:pt x="154" y="81"/>
                      <a:pt x="157" y="80"/>
                      <a:pt x="159" y="80"/>
                    </a:cubicBezTo>
                    <a:cubicBezTo>
                      <a:pt x="160" y="80"/>
                      <a:pt x="160" y="81"/>
                      <a:pt x="161" y="82"/>
                    </a:cubicBezTo>
                    <a:cubicBezTo>
                      <a:pt x="161" y="82"/>
                      <a:pt x="163" y="80"/>
                      <a:pt x="164" y="79"/>
                    </a:cubicBezTo>
                    <a:cubicBezTo>
                      <a:pt x="164" y="78"/>
                      <a:pt x="165" y="79"/>
                      <a:pt x="166" y="79"/>
                    </a:cubicBezTo>
                    <a:cubicBezTo>
                      <a:pt x="167" y="79"/>
                      <a:pt x="168" y="77"/>
                      <a:pt x="169" y="76"/>
                    </a:cubicBezTo>
                    <a:cubicBezTo>
                      <a:pt x="170" y="75"/>
                      <a:pt x="172" y="76"/>
                      <a:pt x="173" y="76"/>
                    </a:cubicBezTo>
                    <a:cubicBezTo>
                      <a:pt x="174" y="76"/>
                      <a:pt x="175" y="76"/>
                      <a:pt x="176" y="75"/>
                    </a:cubicBezTo>
                    <a:cubicBezTo>
                      <a:pt x="176" y="74"/>
                      <a:pt x="176" y="73"/>
                      <a:pt x="176" y="73"/>
                    </a:cubicBezTo>
                    <a:cubicBezTo>
                      <a:pt x="176" y="72"/>
                      <a:pt x="176" y="71"/>
                      <a:pt x="177" y="70"/>
                    </a:cubicBezTo>
                    <a:cubicBezTo>
                      <a:pt x="177" y="70"/>
                      <a:pt x="177" y="69"/>
                      <a:pt x="177" y="69"/>
                    </a:cubicBezTo>
                    <a:cubicBezTo>
                      <a:pt x="177" y="69"/>
                      <a:pt x="178" y="68"/>
                      <a:pt x="178" y="68"/>
                    </a:cubicBezTo>
                    <a:cubicBezTo>
                      <a:pt x="179" y="68"/>
                      <a:pt x="181" y="67"/>
                      <a:pt x="181" y="67"/>
                    </a:cubicBezTo>
                    <a:cubicBezTo>
                      <a:pt x="182" y="67"/>
                      <a:pt x="183" y="66"/>
                      <a:pt x="184" y="65"/>
                    </a:cubicBezTo>
                    <a:cubicBezTo>
                      <a:pt x="184" y="65"/>
                      <a:pt x="184" y="65"/>
                      <a:pt x="185" y="65"/>
                    </a:cubicBezTo>
                    <a:cubicBezTo>
                      <a:pt x="185" y="64"/>
                      <a:pt x="187" y="65"/>
                      <a:pt x="189" y="65"/>
                    </a:cubicBezTo>
                    <a:cubicBezTo>
                      <a:pt x="191" y="65"/>
                      <a:pt x="192" y="65"/>
                      <a:pt x="192" y="65"/>
                    </a:cubicBezTo>
                    <a:cubicBezTo>
                      <a:pt x="192" y="65"/>
                      <a:pt x="192" y="65"/>
                      <a:pt x="192" y="65"/>
                    </a:cubicBezTo>
                    <a:cubicBezTo>
                      <a:pt x="193" y="65"/>
                      <a:pt x="193" y="64"/>
                      <a:pt x="193" y="63"/>
                    </a:cubicBezTo>
                    <a:cubicBezTo>
                      <a:pt x="193" y="63"/>
                      <a:pt x="193" y="62"/>
                      <a:pt x="193" y="62"/>
                    </a:cubicBezTo>
                    <a:cubicBezTo>
                      <a:pt x="194" y="62"/>
                      <a:pt x="194" y="61"/>
                      <a:pt x="194" y="61"/>
                    </a:cubicBezTo>
                    <a:cubicBezTo>
                      <a:pt x="195" y="60"/>
                      <a:pt x="195" y="60"/>
                      <a:pt x="195" y="59"/>
                    </a:cubicBezTo>
                    <a:cubicBezTo>
                      <a:pt x="195" y="59"/>
                      <a:pt x="195" y="59"/>
                      <a:pt x="195" y="59"/>
                    </a:cubicBezTo>
                    <a:cubicBezTo>
                      <a:pt x="195" y="59"/>
                      <a:pt x="195" y="59"/>
                      <a:pt x="195" y="58"/>
                    </a:cubicBezTo>
                    <a:cubicBezTo>
                      <a:pt x="194" y="57"/>
                      <a:pt x="194" y="57"/>
                      <a:pt x="194" y="56"/>
                    </a:cubicBezTo>
                    <a:cubicBezTo>
                      <a:pt x="194" y="56"/>
                      <a:pt x="193" y="56"/>
                      <a:pt x="193" y="56"/>
                    </a:cubicBezTo>
                    <a:cubicBezTo>
                      <a:pt x="193" y="56"/>
                      <a:pt x="193" y="56"/>
                      <a:pt x="193" y="56"/>
                    </a:cubicBezTo>
                    <a:cubicBezTo>
                      <a:pt x="193" y="56"/>
                      <a:pt x="192" y="56"/>
                      <a:pt x="192" y="55"/>
                    </a:cubicBezTo>
                    <a:cubicBezTo>
                      <a:pt x="191" y="55"/>
                      <a:pt x="191" y="54"/>
                      <a:pt x="191" y="53"/>
                    </a:cubicBezTo>
                    <a:cubicBezTo>
                      <a:pt x="192" y="53"/>
                      <a:pt x="192" y="53"/>
                      <a:pt x="192" y="53"/>
                    </a:cubicBezTo>
                    <a:cubicBezTo>
                      <a:pt x="192" y="53"/>
                      <a:pt x="192" y="52"/>
                      <a:pt x="193" y="52"/>
                    </a:cubicBezTo>
                    <a:cubicBezTo>
                      <a:pt x="194" y="51"/>
                      <a:pt x="195" y="51"/>
                      <a:pt x="195" y="51"/>
                    </a:cubicBezTo>
                    <a:cubicBezTo>
                      <a:pt x="195" y="51"/>
                      <a:pt x="195" y="51"/>
                      <a:pt x="194" y="51"/>
                    </a:cubicBezTo>
                    <a:cubicBezTo>
                      <a:pt x="194" y="50"/>
                      <a:pt x="193" y="50"/>
                      <a:pt x="193" y="50"/>
                    </a:cubicBezTo>
                    <a:cubicBezTo>
                      <a:pt x="192" y="49"/>
                      <a:pt x="194" y="48"/>
                      <a:pt x="195" y="47"/>
                    </a:cubicBezTo>
                    <a:cubicBezTo>
                      <a:pt x="196" y="46"/>
                      <a:pt x="197" y="46"/>
                      <a:pt x="197" y="46"/>
                    </a:cubicBezTo>
                    <a:cubicBezTo>
                      <a:pt x="197" y="45"/>
                      <a:pt x="197" y="44"/>
                      <a:pt x="197" y="42"/>
                    </a:cubicBezTo>
                    <a:cubicBezTo>
                      <a:pt x="197" y="41"/>
                      <a:pt x="197" y="41"/>
                      <a:pt x="197" y="40"/>
                    </a:cubicBezTo>
                    <a:cubicBezTo>
                      <a:pt x="197" y="40"/>
                      <a:pt x="196" y="41"/>
                      <a:pt x="195" y="41"/>
                    </a:cubicBezTo>
                    <a:cubicBezTo>
                      <a:pt x="194" y="41"/>
                      <a:pt x="193" y="42"/>
                      <a:pt x="193" y="42"/>
                    </a:cubicBezTo>
                    <a:cubicBezTo>
                      <a:pt x="192" y="42"/>
                      <a:pt x="191" y="40"/>
                      <a:pt x="189" y="39"/>
                    </a:cubicBezTo>
                    <a:cubicBezTo>
                      <a:pt x="189" y="39"/>
                      <a:pt x="189" y="39"/>
                      <a:pt x="189" y="39"/>
                    </a:cubicBezTo>
                    <a:cubicBezTo>
                      <a:pt x="188" y="38"/>
                      <a:pt x="187" y="37"/>
                      <a:pt x="187" y="37"/>
                    </a:cubicBezTo>
                    <a:cubicBezTo>
                      <a:pt x="186" y="37"/>
                      <a:pt x="186" y="37"/>
                      <a:pt x="185" y="37"/>
                    </a:cubicBezTo>
                    <a:cubicBezTo>
                      <a:pt x="185" y="38"/>
                      <a:pt x="185" y="38"/>
                      <a:pt x="184" y="38"/>
                    </a:cubicBezTo>
                    <a:cubicBezTo>
                      <a:pt x="183" y="38"/>
                      <a:pt x="181" y="36"/>
                      <a:pt x="181" y="35"/>
                    </a:cubicBezTo>
                    <a:cubicBezTo>
                      <a:pt x="181" y="35"/>
                      <a:pt x="181" y="35"/>
                      <a:pt x="181" y="35"/>
                    </a:cubicBezTo>
                    <a:cubicBezTo>
                      <a:pt x="180" y="35"/>
                      <a:pt x="180" y="35"/>
                      <a:pt x="179" y="34"/>
                    </a:cubicBezTo>
                    <a:cubicBezTo>
                      <a:pt x="178" y="34"/>
                      <a:pt x="177" y="34"/>
                      <a:pt x="177" y="34"/>
                    </a:cubicBezTo>
                    <a:cubicBezTo>
                      <a:pt x="177" y="34"/>
                      <a:pt x="176" y="34"/>
                      <a:pt x="176" y="35"/>
                    </a:cubicBezTo>
                    <a:cubicBezTo>
                      <a:pt x="175" y="36"/>
                      <a:pt x="174" y="36"/>
                      <a:pt x="174" y="36"/>
                    </a:cubicBezTo>
                    <a:cubicBezTo>
                      <a:pt x="173" y="37"/>
                      <a:pt x="172" y="34"/>
                      <a:pt x="170" y="32"/>
                    </a:cubicBezTo>
                    <a:cubicBezTo>
                      <a:pt x="169" y="31"/>
                      <a:pt x="168" y="29"/>
                      <a:pt x="168" y="29"/>
                    </a:cubicBezTo>
                    <a:cubicBezTo>
                      <a:pt x="167" y="29"/>
                      <a:pt x="163" y="30"/>
                      <a:pt x="161" y="30"/>
                    </a:cubicBezTo>
                    <a:cubicBezTo>
                      <a:pt x="159" y="31"/>
                      <a:pt x="158" y="31"/>
                      <a:pt x="157" y="31"/>
                    </a:cubicBezTo>
                    <a:cubicBezTo>
                      <a:pt x="157" y="31"/>
                      <a:pt x="156" y="31"/>
                      <a:pt x="155" y="30"/>
                    </a:cubicBezTo>
                    <a:cubicBezTo>
                      <a:pt x="154" y="29"/>
                      <a:pt x="152" y="29"/>
                      <a:pt x="152" y="29"/>
                    </a:cubicBezTo>
                    <a:cubicBezTo>
                      <a:pt x="152" y="29"/>
                      <a:pt x="152" y="29"/>
                      <a:pt x="151" y="29"/>
                    </a:cubicBezTo>
                    <a:cubicBezTo>
                      <a:pt x="150" y="29"/>
                      <a:pt x="149" y="30"/>
                      <a:pt x="149" y="30"/>
                    </a:cubicBezTo>
                    <a:cubicBezTo>
                      <a:pt x="148" y="30"/>
                      <a:pt x="146" y="29"/>
                      <a:pt x="145" y="28"/>
                    </a:cubicBezTo>
                    <a:cubicBezTo>
                      <a:pt x="145" y="28"/>
                      <a:pt x="145" y="28"/>
                      <a:pt x="145" y="28"/>
                    </a:cubicBezTo>
                    <a:cubicBezTo>
                      <a:pt x="145" y="28"/>
                      <a:pt x="145" y="28"/>
                      <a:pt x="145" y="28"/>
                    </a:cubicBezTo>
                    <a:cubicBezTo>
                      <a:pt x="144" y="28"/>
                      <a:pt x="145" y="26"/>
                      <a:pt x="145" y="25"/>
                    </a:cubicBezTo>
                    <a:cubicBezTo>
                      <a:pt x="145" y="25"/>
                      <a:pt x="145" y="25"/>
                      <a:pt x="145" y="25"/>
                    </a:cubicBezTo>
                    <a:cubicBezTo>
                      <a:pt x="145" y="25"/>
                      <a:pt x="144" y="23"/>
                      <a:pt x="144" y="23"/>
                    </a:cubicBezTo>
                    <a:cubicBezTo>
                      <a:pt x="144" y="22"/>
                      <a:pt x="144" y="22"/>
                      <a:pt x="144" y="22"/>
                    </a:cubicBezTo>
                    <a:cubicBezTo>
                      <a:pt x="144" y="22"/>
                      <a:pt x="144" y="21"/>
                      <a:pt x="144" y="21"/>
                    </a:cubicBezTo>
                    <a:cubicBezTo>
                      <a:pt x="144" y="20"/>
                      <a:pt x="144" y="20"/>
                      <a:pt x="144" y="20"/>
                    </a:cubicBezTo>
                    <a:cubicBezTo>
                      <a:pt x="144" y="20"/>
                      <a:pt x="141" y="18"/>
                      <a:pt x="140" y="18"/>
                    </a:cubicBezTo>
                    <a:cubicBezTo>
                      <a:pt x="140" y="18"/>
                      <a:pt x="139" y="18"/>
                      <a:pt x="139" y="18"/>
                    </a:cubicBezTo>
                    <a:cubicBezTo>
                      <a:pt x="138" y="18"/>
                      <a:pt x="137" y="18"/>
                      <a:pt x="135" y="18"/>
                    </a:cubicBezTo>
                    <a:cubicBezTo>
                      <a:pt x="134" y="18"/>
                      <a:pt x="133" y="18"/>
                      <a:pt x="132" y="17"/>
                    </a:cubicBezTo>
                    <a:cubicBezTo>
                      <a:pt x="131" y="17"/>
                      <a:pt x="131" y="16"/>
                      <a:pt x="131" y="15"/>
                    </a:cubicBezTo>
                    <a:cubicBezTo>
                      <a:pt x="131" y="15"/>
                      <a:pt x="131" y="15"/>
                      <a:pt x="131" y="15"/>
                    </a:cubicBezTo>
                    <a:cubicBezTo>
                      <a:pt x="131" y="15"/>
                      <a:pt x="131" y="14"/>
                      <a:pt x="131" y="14"/>
                    </a:cubicBezTo>
                    <a:cubicBezTo>
                      <a:pt x="132" y="14"/>
                      <a:pt x="132" y="13"/>
                      <a:pt x="132" y="13"/>
                    </a:cubicBezTo>
                    <a:cubicBezTo>
                      <a:pt x="132" y="13"/>
                      <a:pt x="131" y="13"/>
                      <a:pt x="131" y="12"/>
                    </a:cubicBezTo>
                    <a:cubicBezTo>
                      <a:pt x="131" y="12"/>
                      <a:pt x="130" y="11"/>
                      <a:pt x="131" y="11"/>
                    </a:cubicBezTo>
                    <a:cubicBezTo>
                      <a:pt x="131" y="10"/>
                      <a:pt x="132" y="9"/>
                      <a:pt x="133" y="9"/>
                    </a:cubicBezTo>
                    <a:cubicBezTo>
                      <a:pt x="134" y="9"/>
                      <a:pt x="135" y="9"/>
                      <a:pt x="135" y="9"/>
                    </a:cubicBezTo>
                    <a:cubicBezTo>
                      <a:pt x="135" y="9"/>
                      <a:pt x="133" y="8"/>
                      <a:pt x="133" y="8"/>
                    </a:cubicBezTo>
                    <a:cubicBezTo>
                      <a:pt x="132" y="8"/>
                      <a:pt x="131" y="7"/>
                      <a:pt x="131" y="7"/>
                    </a:cubicBezTo>
                    <a:cubicBezTo>
                      <a:pt x="131" y="7"/>
                      <a:pt x="131" y="7"/>
                      <a:pt x="131" y="6"/>
                    </a:cubicBezTo>
                    <a:cubicBezTo>
                      <a:pt x="131" y="6"/>
                      <a:pt x="131" y="5"/>
                      <a:pt x="130" y="5"/>
                    </a:cubicBezTo>
                    <a:cubicBezTo>
                      <a:pt x="130" y="5"/>
                      <a:pt x="130" y="5"/>
                      <a:pt x="130" y="5"/>
                    </a:cubicBezTo>
                    <a:cubicBezTo>
                      <a:pt x="130" y="4"/>
                      <a:pt x="130" y="4"/>
                      <a:pt x="130" y="4"/>
                    </a:cubicBezTo>
                    <a:cubicBezTo>
                      <a:pt x="130" y="4"/>
                      <a:pt x="130" y="4"/>
                      <a:pt x="130" y="4"/>
                    </a:cubicBezTo>
                    <a:cubicBezTo>
                      <a:pt x="129" y="3"/>
                      <a:pt x="128" y="1"/>
                      <a:pt x="127" y="1"/>
                    </a:cubicBezTo>
                    <a:cubicBezTo>
                      <a:pt x="126" y="0"/>
                      <a:pt x="125" y="0"/>
                      <a:pt x="125" y="0"/>
                    </a:cubicBezTo>
                    <a:cubicBezTo>
                      <a:pt x="124" y="0"/>
                      <a:pt x="124" y="1"/>
                      <a:pt x="123" y="1"/>
                    </a:cubicBezTo>
                    <a:cubicBezTo>
                      <a:pt x="122" y="1"/>
                      <a:pt x="120" y="1"/>
                      <a:pt x="119" y="1"/>
                    </a:cubicBezTo>
                    <a:cubicBezTo>
                      <a:pt x="119" y="2"/>
                      <a:pt x="119" y="2"/>
                      <a:pt x="118" y="2"/>
                    </a:cubicBezTo>
                    <a:cubicBezTo>
                      <a:pt x="117" y="2"/>
                      <a:pt x="116" y="2"/>
                      <a:pt x="115" y="2"/>
                    </a:cubicBezTo>
                    <a:cubicBezTo>
                      <a:pt x="114" y="1"/>
                      <a:pt x="113" y="1"/>
                      <a:pt x="113" y="1"/>
                    </a:cubicBezTo>
                    <a:cubicBezTo>
                      <a:pt x="112" y="1"/>
                      <a:pt x="109" y="5"/>
                      <a:pt x="109" y="5"/>
                    </a:cubicBezTo>
                    <a:cubicBezTo>
                      <a:pt x="109" y="5"/>
                      <a:pt x="109" y="5"/>
                      <a:pt x="109" y="5"/>
                    </a:cubicBezTo>
                    <a:cubicBezTo>
                      <a:pt x="109" y="5"/>
                      <a:pt x="109" y="5"/>
                      <a:pt x="109" y="5"/>
                    </a:cubicBezTo>
                    <a:cubicBezTo>
                      <a:pt x="109" y="5"/>
                      <a:pt x="105" y="5"/>
                      <a:pt x="105" y="5"/>
                    </a:cubicBezTo>
                    <a:cubicBezTo>
                      <a:pt x="105" y="5"/>
                      <a:pt x="105" y="5"/>
                      <a:pt x="105" y="5"/>
                    </a:cubicBezTo>
                    <a:cubicBezTo>
                      <a:pt x="104" y="5"/>
                      <a:pt x="104" y="5"/>
                      <a:pt x="103" y="5"/>
                    </a:cubicBezTo>
                    <a:cubicBezTo>
                      <a:pt x="101" y="5"/>
                      <a:pt x="98" y="4"/>
                      <a:pt x="97" y="5"/>
                    </a:cubicBezTo>
                    <a:cubicBezTo>
                      <a:pt x="97" y="5"/>
                      <a:pt x="95" y="6"/>
                      <a:pt x="94" y="7"/>
                    </a:cubicBezTo>
                    <a:cubicBezTo>
                      <a:pt x="93" y="9"/>
                      <a:pt x="92" y="11"/>
                      <a:pt x="92" y="11"/>
                    </a:cubicBezTo>
                    <a:cubicBezTo>
                      <a:pt x="92" y="11"/>
                      <a:pt x="92" y="12"/>
                      <a:pt x="92" y="12"/>
                    </a:cubicBezTo>
                    <a:cubicBezTo>
                      <a:pt x="93" y="14"/>
                      <a:pt x="93" y="17"/>
                      <a:pt x="92" y="17"/>
                    </a:cubicBezTo>
                    <a:cubicBezTo>
                      <a:pt x="91" y="17"/>
                      <a:pt x="90" y="16"/>
                      <a:pt x="89" y="16"/>
                    </a:cubicBezTo>
                    <a:cubicBezTo>
                      <a:pt x="89" y="16"/>
                      <a:pt x="89" y="16"/>
                      <a:pt x="89" y="16"/>
                    </a:cubicBezTo>
                    <a:cubicBezTo>
                      <a:pt x="89" y="15"/>
                      <a:pt x="88" y="14"/>
                      <a:pt x="87" y="14"/>
                    </a:cubicBezTo>
                    <a:cubicBezTo>
                      <a:pt x="86" y="14"/>
                      <a:pt x="82" y="15"/>
                      <a:pt x="80" y="15"/>
                    </a:cubicBezTo>
                    <a:cubicBezTo>
                      <a:pt x="80" y="15"/>
                      <a:pt x="79" y="15"/>
                      <a:pt x="79" y="15"/>
                    </a:cubicBezTo>
                    <a:cubicBezTo>
                      <a:pt x="79" y="15"/>
                      <a:pt x="79" y="15"/>
                      <a:pt x="79" y="15"/>
                    </a:cubicBezTo>
                    <a:cubicBezTo>
                      <a:pt x="78" y="16"/>
                      <a:pt x="78" y="14"/>
                      <a:pt x="77" y="13"/>
                    </a:cubicBezTo>
                    <a:cubicBezTo>
                      <a:pt x="77" y="13"/>
                      <a:pt x="77" y="13"/>
                      <a:pt x="77" y="13"/>
                    </a:cubicBezTo>
                    <a:cubicBezTo>
                      <a:pt x="76" y="12"/>
                      <a:pt x="76" y="11"/>
                      <a:pt x="76" y="11"/>
                    </a:cubicBezTo>
                    <a:cubicBezTo>
                      <a:pt x="75" y="11"/>
                      <a:pt x="74" y="12"/>
                      <a:pt x="73" y="13"/>
                    </a:cubicBezTo>
                    <a:cubicBezTo>
                      <a:pt x="73" y="13"/>
                      <a:pt x="72" y="15"/>
                      <a:pt x="72" y="16"/>
                    </a:cubicBezTo>
                    <a:cubicBezTo>
                      <a:pt x="72" y="16"/>
                      <a:pt x="72" y="16"/>
                      <a:pt x="72" y="16"/>
                    </a:cubicBezTo>
                    <a:cubicBezTo>
                      <a:pt x="72" y="16"/>
                      <a:pt x="70" y="15"/>
                      <a:pt x="69" y="13"/>
                    </a:cubicBezTo>
                    <a:cubicBezTo>
                      <a:pt x="67" y="12"/>
                      <a:pt x="66" y="11"/>
                      <a:pt x="66" y="11"/>
                    </a:cubicBezTo>
                    <a:cubicBezTo>
                      <a:pt x="66" y="11"/>
                      <a:pt x="64" y="11"/>
                      <a:pt x="63" y="12"/>
                    </a:cubicBezTo>
                    <a:cubicBezTo>
                      <a:pt x="63" y="12"/>
                      <a:pt x="62" y="12"/>
                      <a:pt x="62" y="12"/>
                    </a:cubicBezTo>
                    <a:cubicBezTo>
                      <a:pt x="62" y="12"/>
                      <a:pt x="62" y="12"/>
                      <a:pt x="61" y="13"/>
                    </a:cubicBezTo>
                    <a:cubicBezTo>
                      <a:pt x="61" y="13"/>
                      <a:pt x="60" y="14"/>
                      <a:pt x="59" y="14"/>
                    </a:cubicBezTo>
                    <a:cubicBezTo>
                      <a:pt x="58" y="15"/>
                      <a:pt x="57" y="14"/>
                      <a:pt x="57" y="13"/>
                    </a:cubicBezTo>
                    <a:cubicBezTo>
                      <a:pt x="57" y="12"/>
                      <a:pt x="56" y="11"/>
                      <a:pt x="56" y="10"/>
                    </a:cubicBezTo>
                    <a:cubicBezTo>
                      <a:pt x="55" y="10"/>
                      <a:pt x="50" y="9"/>
                      <a:pt x="45" y="8"/>
                    </a:cubicBezTo>
                    <a:cubicBezTo>
                      <a:pt x="42" y="8"/>
                      <a:pt x="39" y="7"/>
                      <a:pt x="38" y="7"/>
                    </a:cubicBezTo>
                    <a:cubicBezTo>
                      <a:pt x="35" y="7"/>
                      <a:pt x="31" y="7"/>
                      <a:pt x="28" y="8"/>
                    </a:cubicBezTo>
                    <a:cubicBezTo>
                      <a:pt x="28" y="8"/>
                      <a:pt x="28" y="8"/>
                      <a:pt x="28" y="8"/>
                    </a:cubicBezTo>
                    <a:cubicBezTo>
                      <a:pt x="26" y="8"/>
                      <a:pt x="25" y="8"/>
                      <a:pt x="24" y="8"/>
                    </a:cubicBezTo>
                    <a:cubicBezTo>
                      <a:pt x="24" y="8"/>
                      <a:pt x="23" y="9"/>
                      <a:pt x="23" y="10"/>
                    </a:cubicBezTo>
                    <a:cubicBezTo>
                      <a:pt x="22" y="11"/>
                      <a:pt x="21" y="12"/>
                      <a:pt x="20" y="12"/>
                    </a:cubicBezTo>
                    <a:cubicBezTo>
                      <a:pt x="19" y="12"/>
                      <a:pt x="17" y="13"/>
                      <a:pt x="16" y="13"/>
                    </a:cubicBezTo>
                    <a:cubicBezTo>
                      <a:pt x="16" y="14"/>
                      <a:pt x="16" y="15"/>
                      <a:pt x="17" y="15"/>
                    </a:cubicBezTo>
                    <a:cubicBezTo>
                      <a:pt x="17" y="17"/>
                      <a:pt x="18" y="18"/>
                      <a:pt x="18" y="18"/>
                    </a:cubicBezTo>
                    <a:cubicBezTo>
                      <a:pt x="18" y="19"/>
                      <a:pt x="19" y="19"/>
                      <a:pt x="20" y="20"/>
                    </a:cubicBezTo>
                    <a:cubicBezTo>
                      <a:pt x="20" y="20"/>
                      <a:pt x="21" y="21"/>
                      <a:pt x="21" y="22"/>
                    </a:cubicBezTo>
                    <a:cubicBezTo>
                      <a:pt x="21" y="22"/>
                      <a:pt x="20" y="23"/>
                      <a:pt x="20" y="23"/>
                    </a:cubicBezTo>
                    <a:cubicBezTo>
                      <a:pt x="19" y="23"/>
                      <a:pt x="19" y="23"/>
                      <a:pt x="19" y="23"/>
                    </a:cubicBezTo>
                    <a:cubicBezTo>
                      <a:pt x="19" y="23"/>
                      <a:pt x="19" y="24"/>
                      <a:pt x="19" y="24"/>
                    </a:cubicBezTo>
                    <a:cubicBezTo>
                      <a:pt x="19" y="24"/>
                      <a:pt x="19" y="24"/>
                      <a:pt x="19" y="24"/>
                    </a:cubicBezTo>
                    <a:cubicBezTo>
                      <a:pt x="20" y="25"/>
                      <a:pt x="20" y="25"/>
                      <a:pt x="20" y="26"/>
                    </a:cubicBezTo>
                    <a:cubicBezTo>
                      <a:pt x="20" y="26"/>
                      <a:pt x="20" y="27"/>
                      <a:pt x="20" y="28"/>
                    </a:cubicBezTo>
                    <a:cubicBezTo>
                      <a:pt x="20" y="28"/>
                      <a:pt x="20" y="29"/>
                      <a:pt x="20" y="29"/>
                    </a:cubicBezTo>
                    <a:cubicBezTo>
                      <a:pt x="19" y="30"/>
                      <a:pt x="18" y="31"/>
                      <a:pt x="16" y="31"/>
                    </a:cubicBezTo>
                    <a:cubicBezTo>
                      <a:pt x="15" y="31"/>
                      <a:pt x="14" y="32"/>
                      <a:pt x="14" y="32"/>
                    </a:cubicBezTo>
                    <a:cubicBezTo>
                      <a:pt x="13" y="32"/>
                      <a:pt x="12" y="33"/>
                      <a:pt x="11" y="34"/>
                    </a:cubicBezTo>
                    <a:cubicBezTo>
                      <a:pt x="9" y="37"/>
                      <a:pt x="6" y="40"/>
                      <a:pt x="6" y="41"/>
                    </a:cubicBezTo>
                    <a:cubicBezTo>
                      <a:pt x="5" y="41"/>
                      <a:pt x="5" y="42"/>
                      <a:pt x="5" y="43"/>
                    </a:cubicBezTo>
                    <a:cubicBezTo>
                      <a:pt x="5" y="43"/>
                      <a:pt x="5" y="44"/>
                      <a:pt x="6" y="44"/>
                    </a:cubicBezTo>
                    <a:cubicBezTo>
                      <a:pt x="6" y="45"/>
                      <a:pt x="6" y="46"/>
                      <a:pt x="7" y="47"/>
                    </a:cubicBezTo>
                    <a:cubicBezTo>
                      <a:pt x="7" y="47"/>
                      <a:pt x="8" y="48"/>
                      <a:pt x="7" y="49"/>
                    </a:cubicBezTo>
                    <a:cubicBezTo>
                      <a:pt x="7" y="50"/>
                      <a:pt x="6" y="50"/>
                      <a:pt x="5" y="49"/>
                    </a:cubicBezTo>
                    <a:cubicBezTo>
                      <a:pt x="5" y="49"/>
                      <a:pt x="5" y="49"/>
                      <a:pt x="5" y="49"/>
                    </a:cubicBezTo>
                    <a:cubicBezTo>
                      <a:pt x="4" y="49"/>
                      <a:pt x="3" y="49"/>
                      <a:pt x="3" y="49"/>
                    </a:cubicBezTo>
                    <a:cubicBezTo>
                      <a:pt x="2" y="49"/>
                      <a:pt x="1" y="52"/>
                      <a:pt x="0" y="54"/>
                    </a:cubicBezTo>
                    <a:cubicBezTo>
                      <a:pt x="0" y="54"/>
                      <a:pt x="0" y="54"/>
                      <a:pt x="0" y="54"/>
                    </a:cubicBezTo>
                    <a:cubicBezTo>
                      <a:pt x="0" y="54"/>
                      <a:pt x="0" y="54"/>
                      <a:pt x="0" y="55"/>
                    </a:cubicBezTo>
                    <a:cubicBezTo>
                      <a:pt x="0" y="55"/>
                      <a:pt x="0" y="55"/>
                      <a:pt x="0" y="56"/>
                    </a:cubicBezTo>
                    <a:cubicBezTo>
                      <a:pt x="0" y="57"/>
                      <a:pt x="0" y="57"/>
                      <a:pt x="0" y="57"/>
                    </a:cubicBezTo>
                    <a:cubicBezTo>
                      <a:pt x="0" y="58"/>
                      <a:pt x="2" y="59"/>
                      <a:pt x="3" y="61"/>
                    </a:cubicBezTo>
                    <a:cubicBezTo>
                      <a:pt x="3" y="61"/>
                      <a:pt x="3" y="61"/>
                      <a:pt x="3" y="61"/>
                    </a:cubicBezTo>
                    <a:cubicBezTo>
                      <a:pt x="4" y="62"/>
                      <a:pt x="6" y="63"/>
                      <a:pt x="6" y="63"/>
                    </a:cubicBezTo>
                    <a:cubicBezTo>
                      <a:pt x="7" y="63"/>
                      <a:pt x="7" y="63"/>
                      <a:pt x="8" y="62"/>
                    </a:cubicBezTo>
                    <a:cubicBezTo>
                      <a:pt x="8" y="62"/>
                      <a:pt x="9" y="62"/>
                      <a:pt x="9" y="61"/>
                    </a:cubicBezTo>
                    <a:cubicBezTo>
                      <a:pt x="11" y="61"/>
                      <a:pt x="11" y="61"/>
                      <a:pt x="11" y="62"/>
                    </a:cubicBezTo>
                    <a:cubicBezTo>
                      <a:pt x="12" y="62"/>
                      <a:pt x="12" y="62"/>
                      <a:pt x="13" y="63"/>
                    </a:cubicBezTo>
                    <a:cubicBezTo>
                      <a:pt x="14" y="63"/>
                      <a:pt x="15" y="63"/>
                      <a:pt x="16" y="63"/>
                    </a:cubicBezTo>
                    <a:cubicBezTo>
                      <a:pt x="17" y="63"/>
                      <a:pt x="18" y="63"/>
                      <a:pt x="19" y="63"/>
                    </a:cubicBezTo>
                    <a:cubicBezTo>
                      <a:pt x="20" y="63"/>
                      <a:pt x="21" y="63"/>
                      <a:pt x="21" y="63"/>
                    </a:cubicBezTo>
                    <a:cubicBezTo>
                      <a:pt x="23" y="63"/>
                      <a:pt x="24" y="62"/>
                      <a:pt x="25" y="63"/>
                    </a:cubicBezTo>
                    <a:cubicBezTo>
                      <a:pt x="26" y="63"/>
                      <a:pt x="27" y="64"/>
                      <a:pt x="28" y="65"/>
                    </a:cubicBezTo>
                    <a:cubicBezTo>
                      <a:pt x="29" y="66"/>
                      <a:pt x="29" y="66"/>
                      <a:pt x="29" y="66"/>
                    </a:cubicBezTo>
                    <a:cubicBezTo>
                      <a:pt x="30" y="67"/>
                      <a:pt x="32" y="65"/>
                      <a:pt x="33" y="64"/>
                    </a:cubicBezTo>
                    <a:cubicBezTo>
                      <a:pt x="33" y="64"/>
                      <a:pt x="33" y="64"/>
                      <a:pt x="34" y="63"/>
                    </a:cubicBezTo>
                    <a:cubicBezTo>
                      <a:pt x="34" y="63"/>
                      <a:pt x="36" y="63"/>
                      <a:pt x="38" y="63"/>
                    </a:cubicBezTo>
                    <a:cubicBezTo>
                      <a:pt x="39" y="63"/>
                      <a:pt x="40" y="63"/>
                      <a:pt x="41" y="63"/>
                    </a:cubicBezTo>
                    <a:cubicBezTo>
                      <a:pt x="42" y="63"/>
                      <a:pt x="44" y="62"/>
                      <a:pt x="45" y="61"/>
                    </a:cubicBezTo>
                    <a:cubicBezTo>
                      <a:pt x="45" y="60"/>
                      <a:pt x="45" y="60"/>
                      <a:pt x="46" y="60"/>
                    </a:cubicBezTo>
                    <a:cubicBezTo>
                      <a:pt x="47" y="60"/>
                      <a:pt x="47" y="59"/>
                      <a:pt x="48" y="59"/>
                    </a:cubicBezTo>
                    <a:cubicBezTo>
                      <a:pt x="48" y="60"/>
                      <a:pt x="49" y="60"/>
                      <a:pt x="49" y="60"/>
                    </a:cubicBezTo>
                    <a:cubicBezTo>
                      <a:pt x="49" y="59"/>
                      <a:pt x="50" y="58"/>
                      <a:pt x="51" y="57"/>
                    </a:cubicBezTo>
                    <a:cubicBezTo>
                      <a:pt x="51" y="57"/>
                      <a:pt x="52" y="57"/>
                      <a:pt x="52" y="57"/>
                    </a:cubicBezTo>
                    <a:cubicBezTo>
                      <a:pt x="53" y="57"/>
                      <a:pt x="54" y="57"/>
                      <a:pt x="55" y="57"/>
                    </a:cubicBezTo>
                    <a:cubicBezTo>
                      <a:pt x="57" y="57"/>
                      <a:pt x="57" y="57"/>
                      <a:pt x="57" y="56"/>
                    </a:cubicBezTo>
                    <a:cubicBezTo>
                      <a:pt x="58" y="56"/>
                      <a:pt x="58" y="56"/>
                      <a:pt x="58" y="56"/>
                    </a:cubicBezTo>
                    <a:cubicBezTo>
                      <a:pt x="59" y="56"/>
                      <a:pt x="60" y="56"/>
                      <a:pt x="61" y="57"/>
                    </a:cubicBezTo>
                    <a:cubicBezTo>
                      <a:pt x="63" y="57"/>
                      <a:pt x="64" y="58"/>
                      <a:pt x="65" y="59"/>
                    </a:cubicBezTo>
                    <a:cubicBezTo>
                      <a:pt x="67" y="60"/>
                      <a:pt x="69" y="61"/>
                      <a:pt x="70" y="61"/>
                    </a:cubicBezTo>
                    <a:cubicBezTo>
                      <a:pt x="71" y="62"/>
                      <a:pt x="72" y="62"/>
                      <a:pt x="72" y="62"/>
                    </a:cubicBezTo>
                    <a:cubicBezTo>
                      <a:pt x="73" y="62"/>
                      <a:pt x="73" y="62"/>
                      <a:pt x="74" y="63"/>
                    </a:cubicBezTo>
                    <a:cubicBezTo>
                      <a:pt x="75" y="63"/>
                      <a:pt x="75" y="63"/>
                      <a:pt x="76" y="63"/>
                    </a:cubicBezTo>
                    <a:cubicBezTo>
                      <a:pt x="77" y="63"/>
                      <a:pt x="77" y="64"/>
                      <a:pt x="78" y="66"/>
                    </a:cubicBezTo>
                    <a:cubicBezTo>
                      <a:pt x="78" y="66"/>
                      <a:pt x="78" y="66"/>
                      <a:pt x="78" y="66"/>
                    </a:cubicBezTo>
                    <a:cubicBezTo>
                      <a:pt x="78" y="66"/>
                      <a:pt x="78" y="66"/>
                      <a:pt x="78" y="66"/>
                    </a:cubicBezTo>
                    <a:cubicBezTo>
                      <a:pt x="78" y="66"/>
                      <a:pt x="78" y="66"/>
                      <a:pt x="78" y="66"/>
                    </a:cubicBezTo>
                    <a:cubicBezTo>
                      <a:pt x="78" y="67"/>
                      <a:pt x="78" y="68"/>
                      <a:pt x="78" y="70"/>
                    </a:cubicBezTo>
                    <a:cubicBezTo>
                      <a:pt x="79" y="72"/>
                      <a:pt x="80" y="75"/>
                      <a:pt x="80" y="76"/>
                    </a:cubicBezTo>
                    <a:cubicBezTo>
                      <a:pt x="80" y="76"/>
                      <a:pt x="81" y="77"/>
                      <a:pt x="82" y="77"/>
                    </a:cubicBezTo>
                    <a:cubicBezTo>
                      <a:pt x="82" y="78"/>
                      <a:pt x="83" y="78"/>
                      <a:pt x="84" y="79"/>
                    </a:cubicBezTo>
                    <a:cubicBezTo>
                      <a:pt x="85" y="80"/>
                      <a:pt x="85" y="81"/>
                      <a:pt x="84" y="82"/>
                    </a:cubicBezTo>
                    <a:cubicBezTo>
                      <a:pt x="84" y="82"/>
                      <a:pt x="84" y="83"/>
                      <a:pt x="84" y="83"/>
                    </a:cubicBezTo>
                    <a:cubicBezTo>
                      <a:pt x="84" y="83"/>
                      <a:pt x="84" y="83"/>
                      <a:pt x="84" y="83"/>
                    </a:cubicBezTo>
                    <a:cubicBezTo>
                      <a:pt x="84" y="84"/>
                      <a:pt x="84" y="84"/>
                      <a:pt x="84" y="84"/>
                    </a:cubicBezTo>
                    <a:cubicBezTo>
                      <a:pt x="84" y="85"/>
                      <a:pt x="84" y="86"/>
                      <a:pt x="83" y="86"/>
                    </a:cubicBezTo>
                    <a:cubicBezTo>
                      <a:pt x="82" y="86"/>
                      <a:pt x="81" y="86"/>
                      <a:pt x="81" y="86"/>
                    </a:cubicBezTo>
                    <a:cubicBezTo>
                      <a:pt x="80" y="86"/>
                      <a:pt x="80" y="85"/>
                      <a:pt x="80" y="85"/>
                    </a:cubicBezTo>
                    <a:cubicBezTo>
                      <a:pt x="80" y="85"/>
                      <a:pt x="80" y="85"/>
                      <a:pt x="80" y="85"/>
                    </a:cubicBezTo>
                    <a:cubicBezTo>
                      <a:pt x="79" y="86"/>
                      <a:pt x="79" y="86"/>
                      <a:pt x="79" y="86"/>
                    </a:cubicBezTo>
                    <a:cubicBezTo>
                      <a:pt x="79" y="86"/>
                      <a:pt x="78" y="86"/>
                      <a:pt x="78" y="86"/>
                    </a:cubicBezTo>
                    <a:cubicBezTo>
                      <a:pt x="77" y="87"/>
                      <a:pt x="77" y="86"/>
                      <a:pt x="76" y="86"/>
                    </a:cubicBezTo>
                    <a:cubicBezTo>
                      <a:pt x="76" y="86"/>
                      <a:pt x="75" y="86"/>
                      <a:pt x="75" y="86"/>
                    </a:cubicBezTo>
                    <a:cubicBezTo>
                      <a:pt x="74" y="87"/>
                      <a:pt x="75" y="88"/>
                      <a:pt x="75" y="88"/>
                    </a:cubicBezTo>
                    <a:cubicBezTo>
                      <a:pt x="75" y="89"/>
                      <a:pt x="75" y="90"/>
                      <a:pt x="75" y="90"/>
                    </a:cubicBezTo>
                    <a:cubicBezTo>
                      <a:pt x="74" y="91"/>
                      <a:pt x="74" y="91"/>
                      <a:pt x="73" y="91"/>
                    </a:cubicBezTo>
                    <a:cubicBezTo>
                      <a:pt x="73" y="92"/>
                      <a:pt x="73" y="92"/>
                      <a:pt x="73" y="92"/>
                    </a:cubicBezTo>
                    <a:cubicBezTo>
                      <a:pt x="72" y="93"/>
                      <a:pt x="72" y="94"/>
                      <a:pt x="71" y="94"/>
                    </a:cubicBezTo>
                    <a:cubicBezTo>
                      <a:pt x="71" y="94"/>
                      <a:pt x="71" y="94"/>
                      <a:pt x="71" y="94"/>
                    </a:cubicBezTo>
                    <a:cubicBezTo>
                      <a:pt x="71" y="94"/>
                      <a:pt x="70" y="95"/>
                      <a:pt x="70" y="95"/>
                    </a:cubicBezTo>
                    <a:cubicBezTo>
                      <a:pt x="70" y="95"/>
                      <a:pt x="70" y="95"/>
                      <a:pt x="70" y="96"/>
                    </a:cubicBezTo>
                    <a:cubicBezTo>
                      <a:pt x="70" y="97"/>
                      <a:pt x="69" y="98"/>
                      <a:pt x="68" y="98"/>
                    </a:cubicBezTo>
                    <a:cubicBezTo>
                      <a:pt x="68" y="98"/>
                      <a:pt x="68" y="98"/>
                      <a:pt x="67" y="98"/>
                    </a:cubicBezTo>
                    <a:cubicBezTo>
                      <a:pt x="67" y="98"/>
                      <a:pt x="67" y="98"/>
                      <a:pt x="67" y="98"/>
                    </a:cubicBezTo>
                    <a:cubicBezTo>
                      <a:pt x="67" y="98"/>
                      <a:pt x="66" y="99"/>
                      <a:pt x="66" y="99"/>
                    </a:cubicBezTo>
                    <a:cubicBezTo>
                      <a:pt x="67" y="99"/>
                      <a:pt x="68" y="100"/>
                      <a:pt x="69" y="100"/>
                    </a:cubicBezTo>
                    <a:cubicBezTo>
                      <a:pt x="70" y="101"/>
                      <a:pt x="71" y="101"/>
                      <a:pt x="71" y="102"/>
                    </a:cubicBezTo>
                    <a:cubicBezTo>
                      <a:pt x="72" y="102"/>
                      <a:pt x="75" y="100"/>
                      <a:pt x="77" y="99"/>
                    </a:cubicBezTo>
                    <a:cubicBezTo>
                      <a:pt x="78" y="99"/>
                      <a:pt x="78" y="98"/>
                      <a:pt x="79" y="98"/>
                    </a:cubicBezTo>
                    <a:cubicBezTo>
                      <a:pt x="79" y="98"/>
                      <a:pt x="80" y="99"/>
                      <a:pt x="81" y="99"/>
                    </a:cubicBezTo>
                    <a:cubicBezTo>
                      <a:pt x="81" y="99"/>
                      <a:pt x="81" y="99"/>
                      <a:pt x="81" y="10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82" name="Freeform 564">
                <a:extLst>
                  <a:ext uri="{FF2B5EF4-FFF2-40B4-BE49-F238E27FC236}">
                    <a16:creationId xmlns:a16="http://schemas.microsoft.com/office/drawing/2014/main" id="{F06646E5-2FAA-1341-AE69-9617AE12463D}"/>
                  </a:ext>
                </a:extLst>
              </p:cNvPr>
              <p:cNvSpPr>
                <a:spLocks/>
              </p:cNvSpPr>
              <p:nvPr/>
            </p:nvSpPr>
            <p:spPr bwMode="auto">
              <a:xfrm>
                <a:off x="4860925" y="2474913"/>
                <a:ext cx="242888" cy="168275"/>
              </a:xfrm>
              <a:custGeom>
                <a:avLst/>
                <a:gdLst>
                  <a:gd name="T0" fmla="*/ 94 w 105"/>
                  <a:gd name="T1" fmla="*/ 60 h 73"/>
                  <a:gd name="T2" fmla="*/ 92 w 105"/>
                  <a:gd name="T3" fmla="*/ 55 h 73"/>
                  <a:gd name="T4" fmla="*/ 89 w 105"/>
                  <a:gd name="T5" fmla="*/ 48 h 73"/>
                  <a:gd name="T6" fmla="*/ 94 w 105"/>
                  <a:gd name="T7" fmla="*/ 45 h 73"/>
                  <a:gd name="T8" fmla="*/ 98 w 105"/>
                  <a:gd name="T9" fmla="*/ 46 h 73"/>
                  <a:gd name="T10" fmla="*/ 105 w 105"/>
                  <a:gd name="T11" fmla="*/ 41 h 73"/>
                  <a:gd name="T12" fmla="*/ 102 w 105"/>
                  <a:gd name="T13" fmla="*/ 38 h 73"/>
                  <a:gd name="T14" fmla="*/ 95 w 105"/>
                  <a:gd name="T15" fmla="*/ 37 h 73"/>
                  <a:gd name="T16" fmla="*/ 95 w 105"/>
                  <a:gd name="T17" fmla="*/ 35 h 73"/>
                  <a:gd name="T18" fmla="*/ 94 w 105"/>
                  <a:gd name="T19" fmla="*/ 31 h 73"/>
                  <a:gd name="T20" fmla="*/ 90 w 105"/>
                  <a:gd name="T21" fmla="*/ 29 h 73"/>
                  <a:gd name="T22" fmla="*/ 88 w 105"/>
                  <a:gd name="T23" fmla="*/ 27 h 73"/>
                  <a:gd name="T24" fmla="*/ 88 w 105"/>
                  <a:gd name="T25" fmla="*/ 23 h 73"/>
                  <a:gd name="T26" fmla="*/ 85 w 105"/>
                  <a:gd name="T27" fmla="*/ 19 h 73"/>
                  <a:gd name="T28" fmla="*/ 84 w 105"/>
                  <a:gd name="T29" fmla="*/ 14 h 73"/>
                  <a:gd name="T30" fmla="*/ 85 w 105"/>
                  <a:gd name="T31" fmla="*/ 11 h 73"/>
                  <a:gd name="T32" fmla="*/ 80 w 105"/>
                  <a:gd name="T33" fmla="*/ 5 h 73"/>
                  <a:gd name="T34" fmla="*/ 73 w 105"/>
                  <a:gd name="T35" fmla="*/ 5 h 73"/>
                  <a:gd name="T36" fmla="*/ 68 w 105"/>
                  <a:gd name="T37" fmla="*/ 5 h 73"/>
                  <a:gd name="T38" fmla="*/ 62 w 105"/>
                  <a:gd name="T39" fmla="*/ 3 h 73"/>
                  <a:gd name="T40" fmla="*/ 55 w 105"/>
                  <a:gd name="T41" fmla="*/ 0 h 73"/>
                  <a:gd name="T42" fmla="*/ 52 w 105"/>
                  <a:gd name="T43" fmla="*/ 0 h 73"/>
                  <a:gd name="T44" fmla="*/ 50 w 105"/>
                  <a:gd name="T45" fmla="*/ 2 h 73"/>
                  <a:gd name="T46" fmla="*/ 45 w 105"/>
                  <a:gd name="T47" fmla="*/ 5 h 73"/>
                  <a:gd name="T48" fmla="*/ 39 w 105"/>
                  <a:gd name="T49" fmla="*/ 7 h 73"/>
                  <a:gd name="T50" fmla="*/ 37 w 105"/>
                  <a:gd name="T51" fmla="*/ 10 h 73"/>
                  <a:gd name="T52" fmla="*/ 39 w 105"/>
                  <a:gd name="T53" fmla="*/ 14 h 73"/>
                  <a:gd name="T54" fmla="*/ 32 w 105"/>
                  <a:gd name="T55" fmla="*/ 19 h 73"/>
                  <a:gd name="T56" fmla="*/ 28 w 105"/>
                  <a:gd name="T57" fmla="*/ 25 h 73"/>
                  <a:gd name="T58" fmla="*/ 26 w 105"/>
                  <a:gd name="T59" fmla="*/ 30 h 73"/>
                  <a:gd name="T60" fmla="*/ 22 w 105"/>
                  <a:gd name="T61" fmla="*/ 31 h 73"/>
                  <a:gd name="T62" fmla="*/ 19 w 105"/>
                  <a:gd name="T63" fmla="*/ 31 h 73"/>
                  <a:gd name="T64" fmla="*/ 18 w 105"/>
                  <a:gd name="T65" fmla="*/ 33 h 73"/>
                  <a:gd name="T66" fmla="*/ 14 w 105"/>
                  <a:gd name="T67" fmla="*/ 34 h 73"/>
                  <a:gd name="T68" fmla="*/ 8 w 105"/>
                  <a:gd name="T69" fmla="*/ 34 h 73"/>
                  <a:gd name="T70" fmla="*/ 5 w 105"/>
                  <a:gd name="T71" fmla="*/ 36 h 73"/>
                  <a:gd name="T72" fmla="*/ 8 w 105"/>
                  <a:gd name="T73" fmla="*/ 45 h 73"/>
                  <a:gd name="T74" fmla="*/ 3 w 105"/>
                  <a:gd name="T75" fmla="*/ 56 h 73"/>
                  <a:gd name="T76" fmla="*/ 1 w 105"/>
                  <a:gd name="T77" fmla="*/ 59 h 73"/>
                  <a:gd name="T78" fmla="*/ 4 w 105"/>
                  <a:gd name="T79" fmla="*/ 67 h 73"/>
                  <a:gd name="T80" fmla="*/ 10 w 105"/>
                  <a:gd name="T81" fmla="*/ 68 h 73"/>
                  <a:gd name="T82" fmla="*/ 18 w 105"/>
                  <a:gd name="T83" fmla="*/ 64 h 73"/>
                  <a:gd name="T84" fmla="*/ 46 w 105"/>
                  <a:gd name="T85" fmla="*/ 66 h 73"/>
                  <a:gd name="T86" fmla="*/ 51 w 105"/>
                  <a:gd name="T87" fmla="*/ 69 h 73"/>
                  <a:gd name="T88" fmla="*/ 56 w 105"/>
                  <a:gd name="T89" fmla="*/ 67 h 73"/>
                  <a:gd name="T90" fmla="*/ 61 w 105"/>
                  <a:gd name="T91" fmla="*/ 72 h 73"/>
                  <a:gd name="T92" fmla="*/ 62 w 105"/>
                  <a:gd name="T93" fmla="*/ 69 h 73"/>
                  <a:gd name="T94" fmla="*/ 68 w 105"/>
                  <a:gd name="T95" fmla="*/ 70 h 73"/>
                  <a:gd name="T96" fmla="*/ 77 w 105"/>
                  <a:gd name="T97" fmla="*/ 70 h 73"/>
                  <a:gd name="T98" fmla="*/ 82 w 105"/>
                  <a:gd name="T99" fmla="*/ 73 h 73"/>
                  <a:gd name="T100" fmla="*/ 84 w 105"/>
                  <a:gd name="T101" fmla="*/ 64 h 73"/>
                  <a:gd name="T102" fmla="*/ 94 w 105"/>
                  <a:gd name="T103" fmla="*/ 6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5" h="73">
                    <a:moveTo>
                      <a:pt x="94" y="61"/>
                    </a:moveTo>
                    <a:cubicBezTo>
                      <a:pt x="94" y="61"/>
                      <a:pt x="94" y="61"/>
                      <a:pt x="94" y="61"/>
                    </a:cubicBezTo>
                    <a:cubicBezTo>
                      <a:pt x="94" y="60"/>
                      <a:pt x="94" y="60"/>
                      <a:pt x="94" y="60"/>
                    </a:cubicBezTo>
                    <a:cubicBezTo>
                      <a:pt x="94" y="60"/>
                      <a:pt x="94" y="60"/>
                      <a:pt x="94" y="59"/>
                    </a:cubicBezTo>
                    <a:cubicBezTo>
                      <a:pt x="93" y="59"/>
                      <a:pt x="93" y="59"/>
                      <a:pt x="92" y="58"/>
                    </a:cubicBezTo>
                    <a:cubicBezTo>
                      <a:pt x="92" y="58"/>
                      <a:pt x="92" y="56"/>
                      <a:pt x="92" y="55"/>
                    </a:cubicBezTo>
                    <a:cubicBezTo>
                      <a:pt x="92" y="53"/>
                      <a:pt x="93" y="52"/>
                      <a:pt x="92" y="52"/>
                    </a:cubicBezTo>
                    <a:cubicBezTo>
                      <a:pt x="92" y="51"/>
                      <a:pt x="91" y="50"/>
                      <a:pt x="90" y="49"/>
                    </a:cubicBezTo>
                    <a:cubicBezTo>
                      <a:pt x="89" y="49"/>
                      <a:pt x="89" y="48"/>
                      <a:pt x="89" y="48"/>
                    </a:cubicBezTo>
                    <a:cubicBezTo>
                      <a:pt x="89" y="47"/>
                      <a:pt x="89" y="47"/>
                      <a:pt x="89" y="47"/>
                    </a:cubicBezTo>
                    <a:cubicBezTo>
                      <a:pt x="89" y="46"/>
                      <a:pt x="90" y="45"/>
                      <a:pt x="90" y="45"/>
                    </a:cubicBezTo>
                    <a:cubicBezTo>
                      <a:pt x="91" y="45"/>
                      <a:pt x="92" y="45"/>
                      <a:pt x="94" y="45"/>
                    </a:cubicBezTo>
                    <a:cubicBezTo>
                      <a:pt x="94" y="45"/>
                      <a:pt x="95" y="45"/>
                      <a:pt x="95" y="45"/>
                    </a:cubicBezTo>
                    <a:cubicBezTo>
                      <a:pt x="95" y="45"/>
                      <a:pt x="96" y="45"/>
                      <a:pt x="97" y="45"/>
                    </a:cubicBezTo>
                    <a:cubicBezTo>
                      <a:pt x="97" y="46"/>
                      <a:pt x="98" y="46"/>
                      <a:pt x="98" y="46"/>
                    </a:cubicBezTo>
                    <a:cubicBezTo>
                      <a:pt x="98" y="46"/>
                      <a:pt x="101" y="44"/>
                      <a:pt x="103" y="43"/>
                    </a:cubicBezTo>
                    <a:cubicBezTo>
                      <a:pt x="104" y="42"/>
                      <a:pt x="105" y="42"/>
                      <a:pt x="105" y="42"/>
                    </a:cubicBezTo>
                    <a:cubicBezTo>
                      <a:pt x="105" y="42"/>
                      <a:pt x="105" y="42"/>
                      <a:pt x="105" y="41"/>
                    </a:cubicBezTo>
                    <a:cubicBezTo>
                      <a:pt x="105" y="41"/>
                      <a:pt x="105" y="41"/>
                      <a:pt x="105" y="41"/>
                    </a:cubicBezTo>
                    <a:cubicBezTo>
                      <a:pt x="104" y="41"/>
                      <a:pt x="103" y="40"/>
                      <a:pt x="102" y="40"/>
                    </a:cubicBezTo>
                    <a:cubicBezTo>
                      <a:pt x="102" y="39"/>
                      <a:pt x="102" y="38"/>
                      <a:pt x="102" y="38"/>
                    </a:cubicBezTo>
                    <a:cubicBezTo>
                      <a:pt x="102" y="37"/>
                      <a:pt x="102" y="37"/>
                      <a:pt x="102" y="37"/>
                    </a:cubicBezTo>
                    <a:cubicBezTo>
                      <a:pt x="102" y="37"/>
                      <a:pt x="99" y="37"/>
                      <a:pt x="97" y="37"/>
                    </a:cubicBezTo>
                    <a:cubicBezTo>
                      <a:pt x="96" y="37"/>
                      <a:pt x="95" y="37"/>
                      <a:pt x="95" y="37"/>
                    </a:cubicBezTo>
                    <a:cubicBezTo>
                      <a:pt x="95" y="36"/>
                      <a:pt x="95" y="36"/>
                      <a:pt x="95" y="35"/>
                    </a:cubicBezTo>
                    <a:cubicBezTo>
                      <a:pt x="95" y="35"/>
                      <a:pt x="95" y="35"/>
                      <a:pt x="95" y="35"/>
                    </a:cubicBezTo>
                    <a:cubicBezTo>
                      <a:pt x="95" y="35"/>
                      <a:pt x="95" y="35"/>
                      <a:pt x="95" y="35"/>
                    </a:cubicBezTo>
                    <a:cubicBezTo>
                      <a:pt x="95" y="34"/>
                      <a:pt x="95" y="34"/>
                      <a:pt x="95" y="33"/>
                    </a:cubicBezTo>
                    <a:cubicBezTo>
                      <a:pt x="95" y="33"/>
                      <a:pt x="95" y="33"/>
                      <a:pt x="95" y="32"/>
                    </a:cubicBezTo>
                    <a:cubicBezTo>
                      <a:pt x="95" y="32"/>
                      <a:pt x="94" y="32"/>
                      <a:pt x="94" y="31"/>
                    </a:cubicBezTo>
                    <a:cubicBezTo>
                      <a:pt x="94" y="31"/>
                      <a:pt x="92" y="30"/>
                      <a:pt x="90" y="29"/>
                    </a:cubicBezTo>
                    <a:cubicBezTo>
                      <a:pt x="90" y="29"/>
                      <a:pt x="90" y="29"/>
                      <a:pt x="90" y="29"/>
                    </a:cubicBezTo>
                    <a:cubicBezTo>
                      <a:pt x="90" y="29"/>
                      <a:pt x="90" y="29"/>
                      <a:pt x="90" y="29"/>
                    </a:cubicBezTo>
                    <a:cubicBezTo>
                      <a:pt x="90" y="29"/>
                      <a:pt x="90" y="29"/>
                      <a:pt x="90" y="29"/>
                    </a:cubicBezTo>
                    <a:cubicBezTo>
                      <a:pt x="89" y="28"/>
                      <a:pt x="89" y="28"/>
                      <a:pt x="89" y="27"/>
                    </a:cubicBezTo>
                    <a:cubicBezTo>
                      <a:pt x="89" y="27"/>
                      <a:pt x="89" y="27"/>
                      <a:pt x="88" y="27"/>
                    </a:cubicBezTo>
                    <a:cubicBezTo>
                      <a:pt x="88" y="26"/>
                      <a:pt x="88" y="25"/>
                      <a:pt x="88" y="24"/>
                    </a:cubicBezTo>
                    <a:cubicBezTo>
                      <a:pt x="88" y="24"/>
                      <a:pt x="88" y="23"/>
                      <a:pt x="88" y="23"/>
                    </a:cubicBezTo>
                    <a:cubicBezTo>
                      <a:pt x="88" y="23"/>
                      <a:pt x="88" y="23"/>
                      <a:pt x="88" y="23"/>
                    </a:cubicBezTo>
                    <a:cubicBezTo>
                      <a:pt x="88" y="23"/>
                      <a:pt x="87" y="23"/>
                      <a:pt x="87" y="23"/>
                    </a:cubicBezTo>
                    <a:cubicBezTo>
                      <a:pt x="86" y="22"/>
                      <a:pt x="84" y="21"/>
                      <a:pt x="84" y="21"/>
                    </a:cubicBezTo>
                    <a:cubicBezTo>
                      <a:pt x="84" y="20"/>
                      <a:pt x="85" y="19"/>
                      <a:pt x="85" y="19"/>
                    </a:cubicBezTo>
                    <a:cubicBezTo>
                      <a:pt x="86" y="18"/>
                      <a:pt x="86" y="17"/>
                      <a:pt x="86" y="17"/>
                    </a:cubicBezTo>
                    <a:cubicBezTo>
                      <a:pt x="86" y="17"/>
                      <a:pt x="86" y="17"/>
                      <a:pt x="85" y="16"/>
                    </a:cubicBezTo>
                    <a:cubicBezTo>
                      <a:pt x="85" y="15"/>
                      <a:pt x="84" y="14"/>
                      <a:pt x="84" y="14"/>
                    </a:cubicBezTo>
                    <a:cubicBezTo>
                      <a:pt x="84" y="13"/>
                      <a:pt x="84" y="12"/>
                      <a:pt x="85" y="12"/>
                    </a:cubicBezTo>
                    <a:cubicBezTo>
                      <a:pt x="85" y="12"/>
                      <a:pt x="85" y="12"/>
                      <a:pt x="85" y="12"/>
                    </a:cubicBezTo>
                    <a:cubicBezTo>
                      <a:pt x="85" y="12"/>
                      <a:pt x="85" y="11"/>
                      <a:pt x="85" y="11"/>
                    </a:cubicBezTo>
                    <a:cubicBezTo>
                      <a:pt x="85" y="10"/>
                      <a:pt x="85" y="9"/>
                      <a:pt x="85" y="8"/>
                    </a:cubicBezTo>
                    <a:cubicBezTo>
                      <a:pt x="85" y="8"/>
                      <a:pt x="84" y="8"/>
                      <a:pt x="83" y="7"/>
                    </a:cubicBezTo>
                    <a:cubicBezTo>
                      <a:pt x="81" y="6"/>
                      <a:pt x="80" y="5"/>
                      <a:pt x="80" y="5"/>
                    </a:cubicBezTo>
                    <a:cubicBezTo>
                      <a:pt x="79" y="5"/>
                      <a:pt x="78" y="5"/>
                      <a:pt x="76" y="5"/>
                    </a:cubicBezTo>
                    <a:cubicBezTo>
                      <a:pt x="75" y="5"/>
                      <a:pt x="74" y="5"/>
                      <a:pt x="74" y="5"/>
                    </a:cubicBezTo>
                    <a:cubicBezTo>
                      <a:pt x="74" y="5"/>
                      <a:pt x="73" y="5"/>
                      <a:pt x="73" y="5"/>
                    </a:cubicBezTo>
                    <a:cubicBezTo>
                      <a:pt x="72" y="6"/>
                      <a:pt x="71" y="7"/>
                      <a:pt x="70" y="7"/>
                    </a:cubicBezTo>
                    <a:cubicBezTo>
                      <a:pt x="69" y="7"/>
                      <a:pt x="69" y="6"/>
                      <a:pt x="68" y="5"/>
                    </a:cubicBezTo>
                    <a:cubicBezTo>
                      <a:pt x="68" y="5"/>
                      <a:pt x="68" y="5"/>
                      <a:pt x="68" y="5"/>
                    </a:cubicBezTo>
                    <a:cubicBezTo>
                      <a:pt x="67" y="4"/>
                      <a:pt x="67" y="3"/>
                      <a:pt x="66" y="2"/>
                    </a:cubicBezTo>
                    <a:cubicBezTo>
                      <a:pt x="65" y="2"/>
                      <a:pt x="64" y="2"/>
                      <a:pt x="63" y="3"/>
                    </a:cubicBezTo>
                    <a:cubicBezTo>
                      <a:pt x="63" y="3"/>
                      <a:pt x="62" y="3"/>
                      <a:pt x="62" y="3"/>
                    </a:cubicBezTo>
                    <a:cubicBezTo>
                      <a:pt x="62" y="3"/>
                      <a:pt x="62" y="3"/>
                      <a:pt x="62" y="3"/>
                    </a:cubicBezTo>
                    <a:cubicBezTo>
                      <a:pt x="62" y="3"/>
                      <a:pt x="61" y="3"/>
                      <a:pt x="59" y="2"/>
                    </a:cubicBezTo>
                    <a:cubicBezTo>
                      <a:pt x="58" y="1"/>
                      <a:pt x="56" y="0"/>
                      <a:pt x="55" y="0"/>
                    </a:cubicBezTo>
                    <a:cubicBezTo>
                      <a:pt x="55" y="0"/>
                      <a:pt x="55" y="0"/>
                      <a:pt x="55" y="0"/>
                    </a:cubicBezTo>
                    <a:cubicBezTo>
                      <a:pt x="55" y="0"/>
                      <a:pt x="55" y="0"/>
                      <a:pt x="55" y="0"/>
                    </a:cubicBezTo>
                    <a:cubicBezTo>
                      <a:pt x="54" y="0"/>
                      <a:pt x="53" y="0"/>
                      <a:pt x="52" y="0"/>
                    </a:cubicBezTo>
                    <a:cubicBezTo>
                      <a:pt x="52" y="0"/>
                      <a:pt x="52" y="1"/>
                      <a:pt x="51" y="1"/>
                    </a:cubicBezTo>
                    <a:cubicBezTo>
                      <a:pt x="51" y="1"/>
                      <a:pt x="50" y="2"/>
                      <a:pt x="50" y="2"/>
                    </a:cubicBezTo>
                    <a:cubicBezTo>
                      <a:pt x="50" y="2"/>
                      <a:pt x="50" y="2"/>
                      <a:pt x="50" y="2"/>
                    </a:cubicBezTo>
                    <a:cubicBezTo>
                      <a:pt x="50" y="3"/>
                      <a:pt x="50" y="3"/>
                      <a:pt x="50" y="3"/>
                    </a:cubicBezTo>
                    <a:cubicBezTo>
                      <a:pt x="50" y="4"/>
                      <a:pt x="49" y="5"/>
                      <a:pt x="49" y="5"/>
                    </a:cubicBezTo>
                    <a:cubicBezTo>
                      <a:pt x="48" y="5"/>
                      <a:pt x="47" y="5"/>
                      <a:pt x="45" y="5"/>
                    </a:cubicBezTo>
                    <a:cubicBezTo>
                      <a:pt x="43" y="6"/>
                      <a:pt x="41" y="6"/>
                      <a:pt x="41" y="6"/>
                    </a:cubicBezTo>
                    <a:cubicBezTo>
                      <a:pt x="40" y="7"/>
                      <a:pt x="40" y="7"/>
                      <a:pt x="39" y="7"/>
                    </a:cubicBezTo>
                    <a:cubicBezTo>
                      <a:pt x="39" y="7"/>
                      <a:pt x="39" y="7"/>
                      <a:pt x="39" y="7"/>
                    </a:cubicBezTo>
                    <a:cubicBezTo>
                      <a:pt x="39" y="7"/>
                      <a:pt x="38" y="7"/>
                      <a:pt x="38" y="7"/>
                    </a:cubicBezTo>
                    <a:cubicBezTo>
                      <a:pt x="38" y="8"/>
                      <a:pt x="38" y="8"/>
                      <a:pt x="38" y="9"/>
                    </a:cubicBezTo>
                    <a:cubicBezTo>
                      <a:pt x="38" y="9"/>
                      <a:pt x="37" y="9"/>
                      <a:pt x="37" y="10"/>
                    </a:cubicBezTo>
                    <a:cubicBezTo>
                      <a:pt x="37" y="10"/>
                      <a:pt x="37" y="11"/>
                      <a:pt x="37" y="12"/>
                    </a:cubicBezTo>
                    <a:cubicBezTo>
                      <a:pt x="37" y="12"/>
                      <a:pt x="37" y="12"/>
                      <a:pt x="38" y="12"/>
                    </a:cubicBezTo>
                    <a:cubicBezTo>
                      <a:pt x="38" y="13"/>
                      <a:pt x="39" y="13"/>
                      <a:pt x="39" y="14"/>
                    </a:cubicBezTo>
                    <a:cubicBezTo>
                      <a:pt x="39" y="15"/>
                      <a:pt x="36" y="16"/>
                      <a:pt x="35" y="16"/>
                    </a:cubicBezTo>
                    <a:cubicBezTo>
                      <a:pt x="35" y="16"/>
                      <a:pt x="35" y="16"/>
                      <a:pt x="35" y="16"/>
                    </a:cubicBezTo>
                    <a:cubicBezTo>
                      <a:pt x="35" y="17"/>
                      <a:pt x="33" y="18"/>
                      <a:pt x="32" y="19"/>
                    </a:cubicBezTo>
                    <a:cubicBezTo>
                      <a:pt x="31" y="20"/>
                      <a:pt x="30" y="20"/>
                      <a:pt x="29" y="21"/>
                    </a:cubicBezTo>
                    <a:cubicBezTo>
                      <a:pt x="29" y="22"/>
                      <a:pt x="28" y="23"/>
                      <a:pt x="28" y="24"/>
                    </a:cubicBezTo>
                    <a:cubicBezTo>
                      <a:pt x="28" y="24"/>
                      <a:pt x="28" y="25"/>
                      <a:pt x="28" y="25"/>
                    </a:cubicBezTo>
                    <a:cubicBezTo>
                      <a:pt x="28" y="25"/>
                      <a:pt x="28" y="26"/>
                      <a:pt x="28" y="27"/>
                    </a:cubicBezTo>
                    <a:cubicBezTo>
                      <a:pt x="29" y="28"/>
                      <a:pt x="29" y="30"/>
                      <a:pt x="28" y="31"/>
                    </a:cubicBezTo>
                    <a:cubicBezTo>
                      <a:pt x="28" y="31"/>
                      <a:pt x="27" y="31"/>
                      <a:pt x="26" y="30"/>
                    </a:cubicBezTo>
                    <a:cubicBezTo>
                      <a:pt x="25" y="30"/>
                      <a:pt x="25" y="29"/>
                      <a:pt x="24" y="29"/>
                    </a:cubicBezTo>
                    <a:cubicBezTo>
                      <a:pt x="23" y="29"/>
                      <a:pt x="23" y="30"/>
                      <a:pt x="23" y="30"/>
                    </a:cubicBezTo>
                    <a:cubicBezTo>
                      <a:pt x="23" y="30"/>
                      <a:pt x="23" y="30"/>
                      <a:pt x="22" y="31"/>
                    </a:cubicBezTo>
                    <a:cubicBezTo>
                      <a:pt x="22" y="31"/>
                      <a:pt x="21" y="31"/>
                      <a:pt x="21" y="31"/>
                    </a:cubicBezTo>
                    <a:cubicBezTo>
                      <a:pt x="21" y="31"/>
                      <a:pt x="21" y="31"/>
                      <a:pt x="21" y="31"/>
                    </a:cubicBezTo>
                    <a:cubicBezTo>
                      <a:pt x="20" y="31"/>
                      <a:pt x="19" y="30"/>
                      <a:pt x="19" y="31"/>
                    </a:cubicBezTo>
                    <a:cubicBezTo>
                      <a:pt x="18" y="31"/>
                      <a:pt x="18" y="31"/>
                      <a:pt x="18" y="31"/>
                    </a:cubicBezTo>
                    <a:cubicBezTo>
                      <a:pt x="18" y="31"/>
                      <a:pt x="18" y="31"/>
                      <a:pt x="18" y="31"/>
                    </a:cubicBezTo>
                    <a:cubicBezTo>
                      <a:pt x="18" y="32"/>
                      <a:pt x="18" y="32"/>
                      <a:pt x="18" y="33"/>
                    </a:cubicBezTo>
                    <a:cubicBezTo>
                      <a:pt x="18" y="33"/>
                      <a:pt x="18" y="33"/>
                      <a:pt x="18" y="33"/>
                    </a:cubicBezTo>
                    <a:cubicBezTo>
                      <a:pt x="17" y="33"/>
                      <a:pt x="16" y="33"/>
                      <a:pt x="15" y="34"/>
                    </a:cubicBezTo>
                    <a:cubicBezTo>
                      <a:pt x="15" y="34"/>
                      <a:pt x="14" y="34"/>
                      <a:pt x="14" y="34"/>
                    </a:cubicBezTo>
                    <a:cubicBezTo>
                      <a:pt x="14" y="34"/>
                      <a:pt x="14" y="34"/>
                      <a:pt x="14" y="34"/>
                    </a:cubicBezTo>
                    <a:cubicBezTo>
                      <a:pt x="13" y="35"/>
                      <a:pt x="13" y="34"/>
                      <a:pt x="12" y="34"/>
                    </a:cubicBezTo>
                    <a:cubicBezTo>
                      <a:pt x="11" y="34"/>
                      <a:pt x="10" y="34"/>
                      <a:pt x="8" y="34"/>
                    </a:cubicBezTo>
                    <a:cubicBezTo>
                      <a:pt x="7" y="34"/>
                      <a:pt x="7" y="34"/>
                      <a:pt x="6" y="34"/>
                    </a:cubicBezTo>
                    <a:cubicBezTo>
                      <a:pt x="5" y="34"/>
                      <a:pt x="5" y="34"/>
                      <a:pt x="4" y="34"/>
                    </a:cubicBezTo>
                    <a:cubicBezTo>
                      <a:pt x="4" y="35"/>
                      <a:pt x="5" y="36"/>
                      <a:pt x="5" y="36"/>
                    </a:cubicBezTo>
                    <a:cubicBezTo>
                      <a:pt x="5" y="36"/>
                      <a:pt x="5" y="36"/>
                      <a:pt x="5" y="36"/>
                    </a:cubicBezTo>
                    <a:cubicBezTo>
                      <a:pt x="5" y="37"/>
                      <a:pt x="5" y="37"/>
                      <a:pt x="5" y="37"/>
                    </a:cubicBezTo>
                    <a:cubicBezTo>
                      <a:pt x="6" y="39"/>
                      <a:pt x="8" y="43"/>
                      <a:pt x="8" y="45"/>
                    </a:cubicBezTo>
                    <a:cubicBezTo>
                      <a:pt x="8" y="46"/>
                      <a:pt x="8" y="46"/>
                      <a:pt x="8" y="47"/>
                    </a:cubicBezTo>
                    <a:cubicBezTo>
                      <a:pt x="9" y="48"/>
                      <a:pt x="9" y="50"/>
                      <a:pt x="8" y="51"/>
                    </a:cubicBezTo>
                    <a:cubicBezTo>
                      <a:pt x="8" y="52"/>
                      <a:pt x="5" y="54"/>
                      <a:pt x="3" y="56"/>
                    </a:cubicBezTo>
                    <a:cubicBezTo>
                      <a:pt x="2" y="57"/>
                      <a:pt x="1" y="58"/>
                      <a:pt x="0" y="59"/>
                    </a:cubicBezTo>
                    <a:cubicBezTo>
                      <a:pt x="0" y="59"/>
                      <a:pt x="1" y="59"/>
                      <a:pt x="1" y="59"/>
                    </a:cubicBezTo>
                    <a:cubicBezTo>
                      <a:pt x="1" y="59"/>
                      <a:pt x="1" y="59"/>
                      <a:pt x="1" y="59"/>
                    </a:cubicBezTo>
                    <a:cubicBezTo>
                      <a:pt x="1" y="59"/>
                      <a:pt x="2" y="59"/>
                      <a:pt x="3" y="60"/>
                    </a:cubicBezTo>
                    <a:cubicBezTo>
                      <a:pt x="4" y="60"/>
                      <a:pt x="4" y="60"/>
                      <a:pt x="5" y="61"/>
                    </a:cubicBezTo>
                    <a:cubicBezTo>
                      <a:pt x="5" y="62"/>
                      <a:pt x="5" y="66"/>
                      <a:pt x="4" y="67"/>
                    </a:cubicBezTo>
                    <a:cubicBezTo>
                      <a:pt x="4" y="67"/>
                      <a:pt x="4" y="68"/>
                      <a:pt x="4" y="68"/>
                    </a:cubicBezTo>
                    <a:cubicBezTo>
                      <a:pt x="4" y="68"/>
                      <a:pt x="5" y="69"/>
                      <a:pt x="5" y="69"/>
                    </a:cubicBezTo>
                    <a:cubicBezTo>
                      <a:pt x="6" y="69"/>
                      <a:pt x="8" y="68"/>
                      <a:pt x="10" y="68"/>
                    </a:cubicBezTo>
                    <a:cubicBezTo>
                      <a:pt x="10" y="68"/>
                      <a:pt x="11" y="67"/>
                      <a:pt x="12" y="66"/>
                    </a:cubicBezTo>
                    <a:cubicBezTo>
                      <a:pt x="13" y="65"/>
                      <a:pt x="13" y="64"/>
                      <a:pt x="14" y="64"/>
                    </a:cubicBezTo>
                    <a:cubicBezTo>
                      <a:pt x="15" y="64"/>
                      <a:pt x="16" y="64"/>
                      <a:pt x="18" y="64"/>
                    </a:cubicBezTo>
                    <a:cubicBezTo>
                      <a:pt x="21" y="63"/>
                      <a:pt x="25" y="63"/>
                      <a:pt x="28" y="63"/>
                    </a:cubicBezTo>
                    <a:cubicBezTo>
                      <a:pt x="29" y="63"/>
                      <a:pt x="32" y="64"/>
                      <a:pt x="35" y="64"/>
                    </a:cubicBezTo>
                    <a:cubicBezTo>
                      <a:pt x="40" y="65"/>
                      <a:pt x="45" y="66"/>
                      <a:pt x="46" y="66"/>
                    </a:cubicBezTo>
                    <a:cubicBezTo>
                      <a:pt x="47" y="67"/>
                      <a:pt x="48" y="68"/>
                      <a:pt x="48" y="69"/>
                    </a:cubicBezTo>
                    <a:cubicBezTo>
                      <a:pt x="48" y="70"/>
                      <a:pt x="48" y="70"/>
                      <a:pt x="48" y="70"/>
                    </a:cubicBezTo>
                    <a:cubicBezTo>
                      <a:pt x="49" y="70"/>
                      <a:pt x="50" y="70"/>
                      <a:pt x="51" y="69"/>
                    </a:cubicBezTo>
                    <a:cubicBezTo>
                      <a:pt x="51" y="69"/>
                      <a:pt x="51" y="68"/>
                      <a:pt x="51" y="68"/>
                    </a:cubicBezTo>
                    <a:cubicBezTo>
                      <a:pt x="52" y="68"/>
                      <a:pt x="52" y="68"/>
                      <a:pt x="53" y="68"/>
                    </a:cubicBezTo>
                    <a:cubicBezTo>
                      <a:pt x="54" y="67"/>
                      <a:pt x="56" y="67"/>
                      <a:pt x="56" y="67"/>
                    </a:cubicBezTo>
                    <a:cubicBezTo>
                      <a:pt x="57" y="67"/>
                      <a:pt x="58" y="69"/>
                      <a:pt x="59" y="70"/>
                    </a:cubicBezTo>
                    <a:cubicBezTo>
                      <a:pt x="60" y="71"/>
                      <a:pt x="61" y="72"/>
                      <a:pt x="61" y="72"/>
                    </a:cubicBezTo>
                    <a:cubicBezTo>
                      <a:pt x="61" y="72"/>
                      <a:pt x="61" y="72"/>
                      <a:pt x="61" y="72"/>
                    </a:cubicBezTo>
                    <a:cubicBezTo>
                      <a:pt x="62" y="72"/>
                      <a:pt x="62" y="69"/>
                      <a:pt x="62" y="69"/>
                    </a:cubicBezTo>
                    <a:cubicBezTo>
                      <a:pt x="62" y="69"/>
                      <a:pt x="62" y="69"/>
                      <a:pt x="62" y="69"/>
                    </a:cubicBezTo>
                    <a:cubicBezTo>
                      <a:pt x="62" y="69"/>
                      <a:pt x="62" y="69"/>
                      <a:pt x="62" y="69"/>
                    </a:cubicBezTo>
                    <a:cubicBezTo>
                      <a:pt x="62" y="69"/>
                      <a:pt x="65" y="67"/>
                      <a:pt x="65" y="67"/>
                    </a:cubicBezTo>
                    <a:cubicBezTo>
                      <a:pt x="66" y="67"/>
                      <a:pt x="67" y="68"/>
                      <a:pt x="68" y="70"/>
                    </a:cubicBezTo>
                    <a:cubicBezTo>
                      <a:pt x="68" y="70"/>
                      <a:pt x="68" y="70"/>
                      <a:pt x="68" y="70"/>
                    </a:cubicBezTo>
                    <a:cubicBezTo>
                      <a:pt x="68" y="71"/>
                      <a:pt x="69" y="71"/>
                      <a:pt x="69" y="71"/>
                    </a:cubicBezTo>
                    <a:cubicBezTo>
                      <a:pt x="69" y="71"/>
                      <a:pt x="69" y="71"/>
                      <a:pt x="70" y="71"/>
                    </a:cubicBezTo>
                    <a:cubicBezTo>
                      <a:pt x="72" y="71"/>
                      <a:pt x="76" y="70"/>
                      <a:pt x="77" y="70"/>
                    </a:cubicBezTo>
                    <a:cubicBezTo>
                      <a:pt x="78" y="70"/>
                      <a:pt x="79" y="71"/>
                      <a:pt x="80" y="72"/>
                    </a:cubicBezTo>
                    <a:cubicBezTo>
                      <a:pt x="80" y="72"/>
                      <a:pt x="80" y="72"/>
                      <a:pt x="80" y="72"/>
                    </a:cubicBezTo>
                    <a:cubicBezTo>
                      <a:pt x="81" y="72"/>
                      <a:pt x="81" y="73"/>
                      <a:pt x="82" y="73"/>
                    </a:cubicBezTo>
                    <a:cubicBezTo>
                      <a:pt x="82" y="73"/>
                      <a:pt x="82" y="71"/>
                      <a:pt x="81" y="69"/>
                    </a:cubicBezTo>
                    <a:cubicBezTo>
                      <a:pt x="81" y="69"/>
                      <a:pt x="81" y="68"/>
                      <a:pt x="81" y="68"/>
                    </a:cubicBezTo>
                    <a:cubicBezTo>
                      <a:pt x="81" y="67"/>
                      <a:pt x="82" y="65"/>
                      <a:pt x="84" y="64"/>
                    </a:cubicBezTo>
                    <a:cubicBezTo>
                      <a:pt x="85" y="62"/>
                      <a:pt x="86" y="61"/>
                      <a:pt x="87" y="61"/>
                    </a:cubicBezTo>
                    <a:cubicBezTo>
                      <a:pt x="88" y="60"/>
                      <a:pt x="91" y="61"/>
                      <a:pt x="93" y="61"/>
                    </a:cubicBezTo>
                    <a:cubicBezTo>
                      <a:pt x="94" y="61"/>
                      <a:pt x="94" y="61"/>
                      <a:pt x="94" y="6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83" name="Freeform 565">
                <a:extLst>
                  <a:ext uri="{FF2B5EF4-FFF2-40B4-BE49-F238E27FC236}">
                    <a16:creationId xmlns:a16="http://schemas.microsoft.com/office/drawing/2014/main" id="{4AAA511E-4EF8-CA45-965D-2CFD2CB41FDF}"/>
                  </a:ext>
                </a:extLst>
              </p:cNvPr>
              <p:cNvSpPr>
                <a:spLocks/>
              </p:cNvSpPr>
              <p:nvPr/>
            </p:nvSpPr>
            <p:spPr bwMode="auto">
              <a:xfrm>
                <a:off x="4686300" y="2736850"/>
                <a:ext cx="163513" cy="87313"/>
              </a:xfrm>
              <a:custGeom>
                <a:avLst/>
                <a:gdLst>
                  <a:gd name="T0" fmla="*/ 68 w 71"/>
                  <a:gd name="T1" fmla="*/ 6 h 38"/>
                  <a:gd name="T2" fmla="*/ 65 w 71"/>
                  <a:gd name="T3" fmla="*/ 2 h 38"/>
                  <a:gd name="T4" fmla="*/ 64 w 71"/>
                  <a:gd name="T5" fmla="*/ 2 h 38"/>
                  <a:gd name="T6" fmla="*/ 58 w 71"/>
                  <a:gd name="T7" fmla="*/ 1 h 38"/>
                  <a:gd name="T8" fmla="*/ 52 w 71"/>
                  <a:gd name="T9" fmla="*/ 0 h 38"/>
                  <a:gd name="T10" fmla="*/ 48 w 71"/>
                  <a:gd name="T11" fmla="*/ 1 h 38"/>
                  <a:gd name="T12" fmla="*/ 46 w 71"/>
                  <a:gd name="T13" fmla="*/ 3 h 38"/>
                  <a:gd name="T14" fmla="*/ 38 w 71"/>
                  <a:gd name="T15" fmla="*/ 5 h 38"/>
                  <a:gd name="T16" fmla="*/ 36 w 71"/>
                  <a:gd name="T17" fmla="*/ 5 h 38"/>
                  <a:gd name="T18" fmla="*/ 30 w 71"/>
                  <a:gd name="T19" fmla="*/ 6 h 38"/>
                  <a:gd name="T20" fmla="*/ 28 w 71"/>
                  <a:gd name="T21" fmla="*/ 11 h 38"/>
                  <a:gd name="T22" fmla="*/ 17 w 71"/>
                  <a:gd name="T23" fmla="*/ 12 h 38"/>
                  <a:gd name="T24" fmla="*/ 14 w 71"/>
                  <a:gd name="T25" fmla="*/ 9 h 38"/>
                  <a:gd name="T26" fmla="*/ 10 w 71"/>
                  <a:gd name="T27" fmla="*/ 7 h 38"/>
                  <a:gd name="T28" fmla="*/ 9 w 71"/>
                  <a:gd name="T29" fmla="*/ 10 h 38"/>
                  <a:gd name="T30" fmla="*/ 9 w 71"/>
                  <a:gd name="T31" fmla="*/ 11 h 38"/>
                  <a:gd name="T32" fmla="*/ 5 w 71"/>
                  <a:gd name="T33" fmla="*/ 11 h 38"/>
                  <a:gd name="T34" fmla="*/ 2 w 71"/>
                  <a:gd name="T35" fmla="*/ 12 h 38"/>
                  <a:gd name="T36" fmla="*/ 2 w 71"/>
                  <a:gd name="T37" fmla="*/ 14 h 38"/>
                  <a:gd name="T38" fmla="*/ 3 w 71"/>
                  <a:gd name="T39" fmla="*/ 16 h 38"/>
                  <a:gd name="T40" fmla="*/ 1 w 71"/>
                  <a:gd name="T41" fmla="*/ 17 h 38"/>
                  <a:gd name="T42" fmla="*/ 2 w 71"/>
                  <a:gd name="T43" fmla="*/ 20 h 38"/>
                  <a:gd name="T44" fmla="*/ 0 w 71"/>
                  <a:gd name="T45" fmla="*/ 21 h 38"/>
                  <a:gd name="T46" fmla="*/ 2 w 71"/>
                  <a:gd name="T47" fmla="*/ 25 h 38"/>
                  <a:gd name="T48" fmla="*/ 2 w 71"/>
                  <a:gd name="T49" fmla="*/ 27 h 38"/>
                  <a:gd name="T50" fmla="*/ 5 w 71"/>
                  <a:gd name="T51" fmla="*/ 29 h 38"/>
                  <a:gd name="T52" fmla="*/ 12 w 71"/>
                  <a:gd name="T53" fmla="*/ 34 h 38"/>
                  <a:gd name="T54" fmla="*/ 21 w 71"/>
                  <a:gd name="T55" fmla="*/ 37 h 38"/>
                  <a:gd name="T56" fmla="*/ 26 w 71"/>
                  <a:gd name="T57" fmla="*/ 36 h 38"/>
                  <a:gd name="T58" fmla="*/ 29 w 71"/>
                  <a:gd name="T59" fmla="*/ 36 h 38"/>
                  <a:gd name="T60" fmla="*/ 35 w 71"/>
                  <a:gd name="T61" fmla="*/ 33 h 38"/>
                  <a:gd name="T62" fmla="*/ 38 w 71"/>
                  <a:gd name="T63" fmla="*/ 32 h 38"/>
                  <a:gd name="T64" fmla="*/ 44 w 71"/>
                  <a:gd name="T65" fmla="*/ 33 h 38"/>
                  <a:gd name="T66" fmla="*/ 48 w 71"/>
                  <a:gd name="T67" fmla="*/ 33 h 38"/>
                  <a:gd name="T68" fmla="*/ 49 w 71"/>
                  <a:gd name="T69" fmla="*/ 30 h 38"/>
                  <a:gd name="T70" fmla="*/ 53 w 71"/>
                  <a:gd name="T71" fmla="*/ 30 h 38"/>
                  <a:gd name="T72" fmla="*/ 55 w 71"/>
                  <a:gd name="T73" fmla="*/ 28 h 38"/>
                  <a:gd name="T74" fmla="*/ 56 w 71"/>
                  <a:gd name="T75" fmla="*/ 25 h 38"/>
                  <a:gd name="T76" fmla="*/ 59 w 71"/>
                  <a:gd name="T77" fmla="*/ 20 h 38"/>
                  <a:gd name="T78" fmla="*/ 63 w 71"/>
                  <a:gd name="T79" fmla="*/ 13 h 38"/>
                  <a:gd name="T80" fmla="*/ 67 w 71"/>
                  <a:gd name="T81" fmla="*/ 11 h 38"/>
                  <a:gd name="T82" fmla="*/ 71 w 71"/>
                  <a:gd name="T83" fmla="*/ 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1" h="38">
                    <a:moveTo>
                      <a:pt x="71" y="8"/>
                    </a:moveTo>
                    <a:cubicBezTo>
                      <a:pt x="71" y="7"/>
                      <a:pt x="70" y="6"/>
                      <a:pt x="68" y="6"/>
                    </a:cubicBezTo>
                    <a:cubicBezTo>
                      <a:pt x="68" y="6"/>
                      <a:pt x="68" y="6"/>
                      <a:pt x="68" y="6"/>
                    </a:cubicBezTo>
                    <a:cubicBezTo>
                      <a:pt x="67" y="4"/>
                      <a:pt x="65" y="3"/>
                      <a:pt x="65" y="2"/>
                    </a:cubicBezTo>
                    <a:cubicBezTo>
                      <a:pt x="65" y="2"/>
                      <a:pt x="65" y="2"/>
                      <a:pt x="65" y="2"/>
                    </a:cubicBezTo>
                    <a:cubicBezTo>
                      <a:pt x="65" y="2"/>
                      <a:pt x="64" y="2"/>
                      <a:pt x="64" y="2"/>
                    </a:cubicBezTo>
                    <a:cubicBezTo>
                      <a:pt x="63" y="2"/>
                      <a:pt x="61" y="3"/>
                      <a:pt x="60" y="3"/>
                    </a:cubicBezTo>
                    <a:cubicBezTo>
                      <a:pt x="59" y="2"/>
                      <a:pt x="58" y="2"/>
                      <a:pt x="58" y="1"/>
                    </a:cubicBezTo>
                    <a:cubicBezTo>
                      <a:pt x="57" y="1"/>
                      <a:pt x="57" y="0"/>
                      <a:pt x="57" y="0"/>
                    </a:cubicBezTo>
                    <a:cubicBezTo>
                      <a:pt x="56" y="0"/>
                      <a:pt x="54" y="0"/>
                      <a:pt x="52" y="0"/>
                    </a:cubicBezTo>
                    <a:cubicBezTo>
                      <a:pt x="51" y="0"/>
                      <a:pt x="50" y="0"/>
                      <a:pt x="50" y="0"/>
                    </a:cubicBezTo>
                    <a:cubicBezTo>
                      <a:pt x="50" y="0"/>
                      <a:pt x="49" y="0"/>
                      <a:pt x="48" y="1"/>
                    </a:cubicBezTo>
                    <a:cubicBezTo>
                      <a:pt x="48" y="1"/>
                      <a:pt x="47" y="1"/>
                      <a:pt x="47" y="2"/>
                    </a:cubicBezTo>
                    <a:cubicBezTo>
                      <a:pt x="47" y="2"/>
                      <a:pt x="46" y="2"/>
                      <a:pt x="46" y="3"/>
                    </a:cubicBezTo>
                    <a:cubicBezTo>
                      <a:pt x="44" y="4"/>
                      <a:pt x="42" y="5"/>
                      <a:pt x="41" y="6"/>
                    </a:cubicBezTo>
                    <a:cubicBezTo>
                      <a:pt x="41" y="6"/>
                      <a:pt x="39" y="5"/>
                      <a:pt x="38" y="5"/>
                    </a:cubicBezTo>
                    <a:cubicBezTo>
                      <a:pt x="37" y="5"/>
                      <a:pt x="36" y="5"/>
                      <a:pt x="36" y="5"/>
                    </a:cubicBezTo>
                    <a:cubicBezTo>
                      <a:pt x="36" y="5"/>
                      <a:pt x="36" y="5"/>
                      <a:pt x="36" y="5"/>
                    </a:cubicBezTo>
                    <a:cubicBezTo>
                      <a:pt x="36" y="5"/>
                      <a:pt x="36" y="5"/>
                      <a:pt x="36" y="5"/>
                    </a:cubicBezTo>
                    <a:cubicBezTo>
                      <a:pt x="35" y="5"/>
                      <a:pt x="31" y="6"/>
                      <a:pt x="30" y="6"/>
                    </a:cubicBezTo>
                    <a:cubicBezTo>
                      <a:pt x="30" y="7"/>
                      <a:pt x="29" y="8"/>
                      <a:pt x="28" y="8"/>
                    </a:cubicBezTo>
                    <a:cubicBezTo>
                      <a:pt x="28" y="9"/>
                      <a:pt x="28" y="10"/>
                      <a:pt x="28" y="11"/>
                    </a:cubicBezTo>
                    <a:cubicBezTo>
                      <a:pt x="27" y="11"/>
                      <a:pt x="24" y="11"/>
                      <a:pt x="22" y="12"/>
                    </a:cubicBezTo>
                    <a:cubicBezTo>
                      <a:pt x="20" y="12"/>
                      <a:pt x="18" y="12"/>
                      <a:pt x="17" y="12"/>
                    </a:cubicBezTo>
                    <a:cubicBezTo>
                      <a:pt x="17" y="11"/>
                      <a:pt x="15" y="10"/>
                      <a:pt x="14" y="9"/>
                    </a:cubicBezTo>
                    <a:cubicBezTo>
                      <a:pt x="14" y="9"/>
                      <a:pt x="14" y="9"/>
                      <a:pt x="14" y="9"/>
                    </a:cubicBezTo>
                    <a:cubicBezTo>
                      <a:pt x="12" y="8"/>
                      <a:pt x="11" y="7"/>
                      <a:pt x="10" y="7"/>
                    </a:cubicBezTo>
                    <a:cubicBezTo>
                      <a:pt x="10" y="7"/>
                      <a:pt x="10" y="7"/>
                      <a:pt x="10" y="7"/>
                    </a:cubicBezTo>
                    <a:cubicBezTo>
                      <a:pt x="10" y="8"/>
                      <a:pt x="10" y="9"/>
                      <a:pt x="9" y="9"/>
                    </a:cubicBezTo>
                    <a:cubicBezTo>
                      <a:pt x="9" y="10"/>
                      <a:pt x="9" y="10"/>
                      <a:pt x="9" y="10"/>
                    </a:cubicBezTo>
                    <a:cubicBezTo>
                      <a:pt x="9" y="10"/>
                      <a:pt x="9" y="10"/>
                      <a:pt x="9" y="10"/>
                    </a:cubicBezTo>
                    <a:cubicBezTo>
                      <a:pt x="9" y="10"/>
                      <a:pt x="9" y="10"/>
                      <a:pt x="9" y="11"/>
                    </a:cubicBezTo>
                    <a:cubicBezTo>
                      <a:pt x="9" y="12"/>
                      <a:pt x="9" y="12"/>
                      <a:pt x="7" y="12"/>
                    </a:cubicBezTo>
                    <a:cubicBezTo>
                      <a:pt x="7" y="12"/>
                      <a:pt x="6" y="12"/>
                      <a:pt x="5" y="11"/>
                    </a:cubicBezTo>
                    <a:cubicBezTo>
                      <a:pt x="5" y="11"/>
                      <a:pt x="4" y="11"/>
                      <a:pt x="3" y="11"/>
                    </a:cubicBezTo>
                    <a:cubicBezTo>
                      <a:pt x="3" y="11"/>
                      <a:pt x="2" y="11"/>
                      <a:pt x="2" y="12"/>
                    </a:cubicBezTo>
                    <a:cubicBezTo>
                      <a:pt x="1" y="12"/>
                      <a:pt x="1" y="12"/>
                      <a:pt x="1" y="13"/>
                    </a:cubicBezTo>
                    <a:cubicBezTo>
                      <a:pt x="1" y="13"/>
                      <a:pt x="2" y="13"/>
                      <a:pt x="2" y="14"/>
                    </a:cubicBezTo>
                    <a:cubicBezTo>
                      <a:pt x="3" y="14"/>
                      <a:pt x="4" y="14"/>
                      <a:pt x="4" y="15"/>
                    </a:cubicBezTo>
                    <a:cubicBezTo>
                      <a:pt x="4" y="15"/>
                      <a:pt x="3" y="16"/>
                      <a:pt x="3" y="16"/>
                    </a:cubicBezTo>
                    <a:cubicBezTo>
                      <a:pt x="3" y="16"/>
                      <a:pt x="3" y="16"/>
                      <a:pt x="3" y="16"/>
                    </a:cubicBezTo>
                    <a:cubicBezTo>
                      <a:pt x="2" y="17"/>
                      <a:pt x="2" y="17"/>
                      <a:pt x="1" y="17"/>
                    </a:cubicBezTo>
                    <a:cubicBezTo>
                      <a:pt x="1" y="17"/>
                      <a:pt x="2" y="18"/>
                      <a:pt x="2" y="18"/>
                    </a:cubicBezTo>
                    <a:cubicBezTo>
                      <a:pt x="2" y="19"/>
                      <a:pt x="2" y="19"/>
                      <a:pt x="2" y="20"/>
                    </a:cubicBezTo>
                    <a:cubicBezTo>
                      <a:pt x="2" y="20"/>
                      <a:pt x="2" y="21"/>
                      <a:pt x="2" y="21"/>
                    </a:cubicBezTo>
                    <a:cubicBezTo>
                      <a:pt x="1" y="21"/>
                      <a:pt x="1" y="21"/>
                      <a:pt x="0" y="21"/>
                    </a:cubicBezTo>
                    <a:cubicBezTo>
                      <a:pt x="0" y="21"/>
                      <a:pt x="0" y="21"/>
                      <a:pt x="0" y="21"/>
                    </a:cubicBezTo>
                    <a:cubicBezTo>
                      <a:pt x="0" y="22"/>
                      <a:pt x="1" y="24"/>
                      <a:pt x="2" y="25"/>
                    </a:cubicBezTo>
                    <a:cubicBezTo>
                      <a:pt x="2" y="25"/>
                      <a:pt x="2" y="26"/>
                      <a:pt x="2" y="27"/>
                    </a:cubicBezTo>
                    <a:cubicBezTo>
                      <a:pt x="2" y="27"/>
                      <a:pt x="2" y="27"/>
                      <a:pt x="2" y="27"/>
                    </a:cubicBezTo>
                    <a:cubicBezTo>
                      <a:pt x="2" y="27"/>
                      <a:pt x="2" y="27"/>
                      <a:pt x="2" y="27"/>
                    </a:cubicBezTo>
                    <a:cubicBezTo>
                      <a:pt x="3" y="27"/>
                      <a:pt x="4" y="28"/>
                      <a:pt x="5" y="29"/>
                    </a:cubicBezTo>
                    <a:cubicBezTo>
                      <a:pt x="6" y="30"/>
                      <a:pt x="7" y="31"/>
                      <a:pt x="7" y="32"/>
                    </a:cubicBezTo>
                    <a:cubicBezTo>
                      <a:pt x="7" y="32"/>
                      <a:pt x="10" y="33"/>
                      <a:pt x="12" y="34"/>
                    </a:cubicBezTo>
                    <a:cubicBezTo>
                      <a:pt x="13" y="35"/>
                      <a:pt x="15" y="36"/>
                      <a:pt x="16" y="37"/>
                    </a:cubicBezTo>
                    <a:cubicBezTo>
                      <a:pt x="17" y="38"/>
                      <a:pt x="19" y="38"/>
                      <a:pt x="21" y="37"/>
                    </a:cubicBezTo>
                    <a:cubicBezTo>
                      <a:pt x="22" y="37"/>
                      <a:pt x="22" y="37"/>
                      <a:pt x="22" y="37"/>
                    </a:cubicBezTo>
                    <a:cubicBezTo>
                      <a:pt x="24" y="37"/>
                      <a:pt x="25" y="37"/>
                      <a:pt x="26" y="36"/>
                    </a:cubicBezTo>
                    <a:cubicBezTo>
                      <a:pt x="27" y="36"/>
                      <a:pt x="28" y="35"/>
                      <a:pt x="29" y="35"/>
                    </a:cubicBezTo>
                    <a:cubicBezTo>
                      <a:pt x="29" y="35"/>
                      <a:pt x="29" y="36"/>
                      <a:pt x="29" y="36"/>
                    </a:cubicBezTo>
                    <a:cubicBezTo>
                      <a:pt x="30" y="35"/>
                      <a:pt x="31" y="34"/>
                      <a:pt x="32" y="34"/>
                    </a:cubicBezTo>
                    <a:cubicBezTo>
                      <a:pt x="33" y="33"/>
                      <a:pt x="34" y="33"/>
                      <a:pt x="35" y="33"/>
                    </a:cubicBezTo>
                    <a:cubicBezTo>
                      <a:pt x="35" y="33"/>
                      <a:pt x="35" y="33"/>
                      <a:pt x="35" y="33"/>
                    </a:cubicBezTo>
                    <a:cubicBezTo>
                      <a:pt x="36" y="32"/>
                      <a:pt x="37" y="32"/>
                      <a:pt x="38" y="32"/>
                    </a:cubicBezTo>
                    <a:cubicBezTo>
                      <a:pt x="38" y="32"/>
                      <a:pt x="40" y="32"/>
                      <a:pt x="41" y="32"/>
                    </a:cubicBezTo>
                    <a:cubicBezTo>
                      <a:pt x="42" y="33"/>
                      <a:pt x="43" y="33"/>
                      <a:pt x="44" y="33"/>
                    </a:cubicBezTo>
                    <a:cubicBezTo>
                      <a:pt x="44" y="33"/>
                      <a:pt x="45" y="33"/>
                      <a:pt x="46" y="33"/>
                    </a:cubicBezTo>
                    <a:cubicBezTo>
                      <a:pt x="47" y="33"/>
                      <a:pt x="48" y="33"/>
                      <a:pt x="48" y="33"/>
                    </a:cubicBezTo>
                    <a:cubicBezTo>
                      <a:pt x="48" y="33"/>
                      <a:pt x="48" y="32"/>
                      <a:pt x="48" y="32"/>
                    </a:cubicBezTo>
                    <a:cubicBezTo>
                      <a:pt x="48" y="31"/>
                      <a:pt x="49" y="31"/>
                      <a:pt x="49" y="30"/>
                    </a:cubicBezTo>
                    <a:cubicBezTo>
                      <a:pt x="50" y="30"/>
                      <a:pt x="50" y="31"/>
                      <a:pt x="51" y="31"/>
                    </a:cubicBezTo>
                    <a:cubicBezTo>
                      <a:pt x="51" y="31"/>
                      <a:pt x="52" y="31"/>
                      <a:pt x="53" y="30"/>
                    </a:cubicBezTo>
                    <a:cubicBezTo>
                      <a:pt x="54" y="30"/>
                      <a:pt x="54" y="29"/>
                      <a:pt x="55" y="28"/>
                    </a:cubicBezTo>
                    <a:cubicBezTo>
                      <a:pt x="55" y="28"/>
                      <a:pt x="55" y="28"/>
                      <a:pt x="55" y="28"/>
                    </a:cubicBezTo>
                    <a:cubicBezTo>
                      <a:pt x="55" y="27"/>
                      <a:pt x="56" y="26"/>
                      <a:pt x="56" y="25"/>
                    </a:cubicBezTo>
                    <a:cubicBezTo>
                      <a:pt x="56" y="25"/>
                      <a:pt x="56" y="25"/>
                      <a:pt x="56" y="25"/>
                    </a:cubicBezTo>
                    <a:cubicBezTo>
                      <a:pt x="57" y="25"/>
                      <a:pt x="57" y="24"/>
                      <a:pt x="58" y="22"/>
                    </a:cubicBezTo>
                    <a:cubicBezTo>
                      <a:pt x="58" y="21"/>
                      <a:pt x="58" y="21"/>
                      <a:pt x="59" y="20"/>
                    </a:cubicBezTo>
                    <a:cubicBezTo>
                      <a:pt x="59" y="20"/>
                      <a:pt x="59" y="19"/>
                      <a:pt x="60" y="18"/>
                    </a:cubicBezTo>
                    <a:cubicBezTo>
                      <a:pt x="61" y="16"/>
                      <a:pt x="63" y="13"/>
                      <a:pt x="63" y="13"/>
                    </a:cubicBezTo>
                    <a:cubicBezTo>
                      <a:pt x="63" y="13"/>
                      <a:pt x="63" y="13"/>
                      <a:pt x="63" y="13"/>
                    </a:cubicBezTo>
                    <a:cubicBezTo>
                      <a:pt x="64" y="13"/>
                      <a:pt x="66" y="12"/>
                      <a:pt x="67" y="11"/>
                    </a:cubicBezTo>
                    <a:cubicBezTo>
                      <a:pt x="69" y="10"/>
                      <a:pt x="70" y="9"/>
                      <a:pt x="71" y="9"/>
                    </a:cubicBezTo>
                    <a:cubicBezTo>
                      <a:pt x="71" y="8"/>
                      <a:pt x="71" y="8"/>
                      <a:pt x="71" y="8"/>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84" name="Freeform 566">
                <a:extLst>
                  <a:ext uri="{FF2B5EF4-FFF2-40B4-BE49-F238E27FC236}">
                    <a16:creationId xmlns:a16="http://schemas.microsoft.com/office/drawing/2014/main" id="{CC21823E-25AB-B447-AD6D-76EB48D461CB}"/>
                  </a:ext>
                </a:extLst>
              </p:cNvPr>
              <p:cNvSpPr>
                <a:spLocks/>
              </p:cNvSpPr>
              <p:nvPr/>
            </p:nvSpPr>
            <p:spPr bwMode="auto">
              <a:xfrm>
                <a:off x="4702175" y="2701925"/>
                <a:ext cx="141288" cy="60325"/>
              </a:xfrm>
              <a:custGeom>
                <a:avLst/>
                <a:gdLst>
                  <a:gd name="T0" fmla="*/ 58 w 61"/>
                  <a:gd name="T1" fmla="*/ 15 h 26"/>
                  <a:gd name="T2" fmla="*/ 58 w 61"/>
                  <a:gd name="T3" fmla="*/ 12 h 26"/>
                  <a:gd name="T4" fmla="*/ 61 w 61"/>
                  <a:gd name="T5" fmla="*/ 7 h 26"/>
                  <a:gd name="T6" fmla="*/ 58 w 61"/>
                  <a:gd name="T7" fmla="*/ 6 h 26"/>
                  <a:gd name="T8" fmla="*/ 53 w 61"/>
                  <a:gd name="T9" fmla="*/ 3 h 26"/>
                  <a:gd name="T10" fmla="*/ 49 w 61"/>
                  <a:gd name="T11" fmla="*/ 3 h 26"/>
                  <a:gd name="T12" fmla="*/ 44 w 61"/>
                  <a:gd name="T13" fmla="*/ 4 h 26"/>
                  <a:gd name="T14" fmla="*/ 39 w 61"/>
                  <a:gd name="T15" fmla="*/ 2 h 26"/>
                  <a:gd name="T16" fmla="*/ 32 w 61"/>
                  <a:gd name="T17" fmla="*/ 6 h 26"/>
                  <a:gd name="T18" fmla="*/ 31 w 61"/>
                  <a:gd name="T19" fmla="*/ 3 h 26"/>
                  <a:gd name="T20" fmla="*/ 31 w 61"/>
                  <a:gd name="T21" fmla="*/ 3 h 26"/>
                  <a:gd name="T22" fmla="*/ 29 w 61"/>
                  <a:gd name="T23" fmla="*/ 2 h 26"/>
                  <a:gd name="T24" fmla="*/ 29 w 61"/>
                  <a:gd name="T25" fmla="*/ 0 h 26"/>
                  <a:gd name="T26" fmla="*/ 27 w 61"/>
                  <a:gd name="T27" fmla="*/ 1 h 26"/>
                  <a:gd name="T28" fmla="*/ 24 w 61"/>
                  <a:gd name="T29" fmla="*/ 2 h 26"/>
                  <a:gd name="T30" fmla="*/ 21 w 61"/>
                  <a:gd name="T31" fmla="*/ 1 h 26"/>
                  <a:gd name="T32" fmla="*/ 18 w 61"/>
                  <a:gd name="T33" fmla="*/ 3 h 26"/>
                  <a:gd name="T34" fmla="*/ 13 w 61"/>
                  <a:gd name="T35" fmla="*/ 7 h 26"/>
                  <a:gd name="T36" fmla="*/ 13 w 61"/>
                  <a:gd name="T37" fmla="*/ 7 h 26"/>
                  <a:gd name="T38" fmla="*/ 6 w 61"/>
                  <a:gd name="T39" fmla="*/ 11 h 26"/>
                  <a:gd name="T40" fmla="*/ 2 w 61"/>
                  <a:gd name="T41" fmla="*/ 10 h 26"/>
                  <a:gd name="T42" fmla="*/ 1 w 61"/>
                  <a:gd name="T43" fmla="*/ 12 h 26"/>
                  <a:gd name="T44" fmla="*/ 0 w 61"/>
                  <a:gd name="T45" fmla="*/ 16 h 26"/>
                  <a:gd name="T46" fmla="*/ 0 w 61"/>
                  <a:gd name="T47" fmla="*/ 17 h 26"/>
                  <a:gd name="T48" fmla="*/ 1 w 61"/>
                  <a:gd name="T49" fmla="*/ 19 h 26"/>
                  <a:gd name="T50" fmla="*/ 1 w 61"/>
                  <a:gd name="T51" fmla="*/ 20 h 26"/>
                  <a:gd name="T52" fmla="*/ 4 w 61"/>
                  <a:gd name="T53" fmla="*/ 21 h 26"/>
                  <a:gd name="T54" fmla="*/ 7 w 61"/>
                  <a:gd name="T55" fmla="*/ 24 h 26"/>
                  <a:gd name="T56" fmla="*/ 14 w 61"/>
                  <a:gd name="T57" fmla="*/ 26 h 26"/>
                  <a:gd name="T58" fmla="*/ 20 w 61"/>
                  <a:gd name="T59" fmla="*/ 23 h 26"/>
                  <a:gd name="T60" fmla="*/ 20 w 61"/>
                  <a:gd name="T61" fmla="*/ 23 h 26"/>
                  <a:gd name="T62" fmla="*/ 29 w 61"/>
                  <a:gd name="T63" fmla="*/ 19 h 26"/>
                  <a:gd name="T64" fmla="*/ 29 w 61"/>
                  <a:gd name="T65" fmla="*/ 19 h 26"/>
                  <a:gd name="T66" fmla="*/ 34 w 61"/>
                  <a:gd name="T67" fmla="*/ 20 h 26"/>
                  <a:gd name="T68" fmla="*/ 39 w 61"/>
                  <a:gd name="T69" fmla="*/ 16 h 26"/>
                  <a:gd name="T70" fmla="*/ 43 w 61"/>
                  <a:gd name="T71" fmla="*/ 14 h 26"/>
                  <a:gd name="T72" fmla="*/ 50 w 61"/>
                  <a:gd name="T73" fmla="*/ 14 h 26"/>
                  <a:gd name="T74" fmla="*/ 53 w 61"/>
                  <a:gd name="T75" fmla="*/ 17 h 26"/>
                  <a:gd name="T76" fmla="*/ 58 w 61"/>
                  <a:gd name="T77"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 h="26">
                    <a:moveTo>
                      <a:pt x="58" y="16"/>
                    </a:moveTo>
                    <a:cubicBezTo>
                      <a:pt x="58" y="15"/>
                      <a:pt x="58" y="15"/>
                      <a:pt x="58" y="15"/>
                    </a:cubicBezTo>
                    <a:cubicBezTo>
                      <a:pt x="58" y="14"/>
                      <a:pt x="58" y="13"/>
                      <a:pt x="58" y="13"/>
                    </a:cubicBezTo>
                    <a:cubicBezTo>
                      <a:pt x="58" y="13"/>
                      <a:pt x="58" y="13"/>
                      <a:pt x="58" y="12"/>
                    </a:cubicBezTo>
                    <a:cubicBezTo>
                      <a:pt x="58" y="12"/>
                      <a:pt x="58" y="12"/>
                      <a:pt x="58" y="12"/>
                    </a:cubicBezTo>
                    <a:cubicBezTo>
                      <a:pt x="59" y="11"/>
                      <a:pt x="60" y="8"/>
                      <a:pt x="61" y="7"/>
                    </a:cubicBezTo>
                    <a:cubicBezTo>
                      <a:pt x="60" y="7"/>
                      <a:pt x="59" y="6"/>
                      <a:pt x="58" y="6"/>
                    </a:cubicBezTo>
                    <a:cubicBezTo>
                      <a:pt x="58" y="6"/>
                      <a:pt x="58" y="6"/>
                      <a:pt x="58" y="6"/>
                    </a:cubicBezTo>
                    <a:cubicBezTo>
                      <a:pt x="57" y="6"/>
                      <a:pt x="57" y="5"/>
                      <a:pt x="56" y="5"/>
                    </a:cubicBezTo>
                    <a:cubicBezTo>
                      <a:pt x="55" y="4"/>
                      <a:pt x="54" y="4"/>
                      <a:pt x="53" y="3"/>
                    </a:cubicBezTo>
                    <a:cubicBezTo>
                      <a:pt x="53" y="3"/>
                      <a:pt x="52" y="3"/>
                      <a:pt x="51" y="3"/>
                    </a:cubicBezTo>
                    <a:cubicBezTo>
                      <a:pt x="50" y="3"/>
                      <a:pt x="49" y="3"/>
                      <a:pt x="49" y="3"/>
                    </a:cubicBezTo>
                    <a:cubicBezTo>
                      <a:pt x="49" y="3"/>
                      <a:pt x="48" y="3"/>
                      <a:pt x="47" y="3"/>
                    </a:cubicBezTo>
                    <a:cubicBezTo>
                      <a:pt x="46" y="3"/>
                      <a:pt x="45" y="4"/>
                      <a:pt x="44" y="4"/>
                    </a:cubicBezTo>
                    <a:cubicBezTo>
                      <a:pt x="44" y="4"/>
                      <a:pt x="43" y="3"/>
                      <a:pt x="42" y="3"/>
                    </a:cubicBezTo>
                    <a:cubicBezTo>
                      <a:pt x="41" y="3"/>
                      <a:pt x="40" y="2"/>
                      <a:pt x="39" y="2"/>
                    </a:cubicBezTo>
                    <a:cubicBezTo>
                      <a:pt x="39" y="2"/>
                      <a:pt x="38" y="3"/>
                      <a:pt x="37" y="4"/>
                    </a:cubicBezTo>
                    <a:cubicBezTo>
                      <a:pt x="35" y="5"/>
                      <a:pt x="32" y="6"/>
                      <a:pt x="32" y="6"/>
                    </a:cubicBezTo>
                    <a:cubicBezTo>
                      <a:pt x="31" y="5"/>
                      <a:pt x="31" y="5"/>
                      <a:pt x="31" y="4"/>
                    </a:cubicBezTo>
                    <a:cubicBezTo>
                      <a:pt x="31" y="4"/>
                      <a:pt x="31" y="3"/>
                      <a:pt x="31" y="3"/>
                    </a:cubicBezTo>
                    <a:cubicBezTo>
                      <a:pt x="31" y="3"/>
                      <a:pt x="31" y="3"/>
                      <a:pt x="31" y="3"/>
                    </a:cubicBezTo>
                    <a:cubicBezTo>
                      <a:pt x="31" y="3"/>
                      <a:pt x="32" y="3"/>
                      <a:pt x="31" y="3"/>
                    </a:cubicBezTo>
                    <a:cubicBezTo>
                      <a:pt x="31" y="3"/>
                      <a:pt x="31" y="3"/>
                      <a:pt x="30" y="3"/>
                    </a:cubicBezTo>
                    <a:cubicBezTo>
                      <a:pt x="30" y="3"/>
                      <a:pt x="29" y="3"/>
                      <a:pt x="29" y="2"/>
                    </a:cubicBezTo>
                    <a:cubicBezTo>
                      <a:pt x="29" y="2"/>
                      <a:pt x="29" y="1"/>
                      <a:pt x="29" y="1"/>
                    </a:cubicBezTo>
                    <a:cubicBezTo>
                      <a:pt x="29" y="1"/>
                      <a:pt x="29" y="1"/>
                      <a:pt x="29" y="0"/>
                    </a:cubicBezTo>
                    <a:cubicBezTo>
                      <a:pt x="29" y="0"/>
                      <a:pt x="29" y="0"/>
                      <a:pt x="29" y="0"/>
                    </a:cubicBezTo>
                    <a:cubicBezTo>
                      <a:pt x="28" y="1"/>
                      <a:pt x="28" y="1"/>
                      <a:pt x="27" y="1"/>
                    </a:cubicBezTo>
                    <a:cubicBezTo>
                      <a:pt x="26" y="2"/>
                      <a:pt x="25" y="3"/>
                      <a:pt x="25" y="3"/>
                    </a:cubicBezTo>
                    <a:cubicBezTo>
                      <a:pt x="25" y="3"/>
                      <a:pt x="25" y="2"/>
                      <a:pt x="24" y="2"/>
                    </a:cubicBezTo>
                    <a:cubicBezTo>
                      <a:pt x="23" y="2"/>
                      <a:pt x="22" y="2"/>
                      <a:pt x="21" y="1"/>
                    </a:cubicBezTo>
                    <a:cubicBezTo>
                      <a:pt x="21" y="1"/>
                      <a:pt x="21" y="1"/>
                      <a:pt x="21" y="1"/>
                    </a:cubicBezTo>
                    <a:cubicBezTo>
                      <a:pt x="21" y="1"/>
                      <a:pt x="20" y="2"/>
                      <a:pt x="20" y="2"/>
                    </a:cubicBezTo>
                    <a:cubicBezTo>
                      <a:pt x="19" y="2"/>
                      <a:pt x="19" y="2"/>
                      <a:pt x="18" y="3"/>
                    </a:cubicBezTo>
                    <a:cubicBezTo>
                      <a:pt x="17" y="3"/>
                      <a:pt x="15" y="4"/>
                      <a:pt x="14" y="4"/>
                    </a:cubicBezTo>
                    <a:cubicBezTo>
                      <a:pt x="14" y="5"/>
                      <a:pt x="13" y="6"/>
                      <a:pt x="13" y="7"/>
                    </a:cubicBezTo>
                    <a:cubicBezTo>
                      <a:pt x="13" y="7"/>
                      <a:pt x="13" y="7"/>
                      <a:pt x="13" y="7"/>
                    </a:cubicBezTo>
                    <a:cubicBezTo>
                      <a:pt x="13" y="7"/>
                      <a:pt x="13" y="7"/>
                      <a:pt x="13" y="7"/>
                    </a:cubicBezTo>
                    <a:cubicBezTo>
                      <a:pt x="13" y="8"/>
                      <a:pt x="12" y="9"/>
                      <a:pt x="11" y="9"/>
                    </a:cubicBezTo>
                    <a:cubicBezTo>
                      <a:pt x="9" y="10"/>
                      <a:pt x="7" y="11"/>
                      <a:pt x="6" y="11"/>
                    </a:cubicBezTo>
                    <a:cubicBezTo>
                      <a:pt x="6" y="11"/>
                      <a:pt x="5" y="11"/>
                      <a:pt x="4" y="10"/>
                    </a:cubicBezTo>
                    <a:cubicBezTo>
                      <a:pt x="3" y="10"/>
                      <a:pt x="2" y="10"/>
                      <a:pt x="2" y="10"/>
                    </a:cubicBezTo>
                    <a:cubicBezTo>
                      <a:pt x="2" y="10"/>
                      <a:pt x="2" y="10"/>
                      <a:pt x="2" y="10"/>
                    </a:cubicBezTo>
                    <a:cubicBezTo>
                      <a:pt x="2" y="10"/>
                      <a:pt x="2" y="11"/>
                      <a:pt x="1" y="12"/>
                    </a:cubicBezTo>
                    <a:cubicBezTo>
                      <a:pt x="1" y="12"/>
                      <a:pt x="0" y="13"/>
                      <a:pt x="0" y="13"/>
                    </a:cubicBezTo>
                    <a:cubicBezTo>
                      <a:pt x="0" y="14"/>
                      <a:pt x="0" y="15"/>
                      <a:pt x="0" y="16"/>
                    </a:cubicBezTo>
                    <a:cubicBezTo>
                      <a:pt x="0" y="16"/>
                      <a:pt x="0" y="17"/>
                      <a:pt x="0" y="17"/>
                    </a:cubicBezTo>
                    <a:cubicBezTo>
                      <a:pt x="0" y="17"/>
                      <a:pt x="0" y="17"/>
                      <a:pt x="0" y="17"/>
                    </a:cubicBezTo>
                    <a:cubicBezTo>
                      <a:pt x="0" y="17"/>
                      <a:pt x="0" y="18"/>
                      <a:pt x="0" y="18"/>
                    </a:cubicBezTo>
                    <a:cubicBezTo>
                      <a:pt x="1" y="18"/>
                      <a:pt x="1" y="18"/>
                      <a:pt x="1" y="19"/>
                    </a:cubicBezTo>
                    <a:cubicBezTo>
                      <a:pt x="1" y="19"/>
                      <a:pt x="1" y="19"/>
                      <a:pt x="1" y="19"/>
                    </a:cubicBezTo>
                    <a:cubicBezTo>
                      <a:pt x="1" y="19"/>
                      <a:pt x="1" y="20"/>
                      <a:pt x="1" y="20"/>
                    </a:cubicBezTo>
                    <a:cubicBezTo>
                      <a:pt x="1" y="20"/>
                      <a:pt x="2" y="20"/>
                      <a:pt x="2" y="21"/>
                    </a:cubicBezTo>
                    <a:cubicBezTo>
                      <a:pt x="3" y="21"/>
                      <a:pt x="3" y="21"/>
                      <a:pt x="4" y="21"/>
                    </a:cubicBezTo>
                    <a:cubicBezTo>
                      <a:pt x="4" y="21"/>
                      <a:pt x="6" y="23"/>
                      <a:pt x="7" y="24"/>
                    </a:cubicBezTo>
                    <a:cubicBezTo>
                      <a:pt x="7" y="24"/>
                      <a:pt x="7" y="24"/>
                      <a:pt x="7" y="24"/>
                    </a:cubicBezTo>
                    <a:cubicBezTo>
                      <a:pt x="9" y="24"/>
                      <a:pt x="10" y="25"/>
                      <a:pt x="11" y="26"/>
                    </a:cubicBezTo>
                    <a:cubicBezTo>
                      <a:pt x="11" y="26"/>
                      <a:pt x="13" y="26"/>
                      <a:pt x="14" y="26"/>
                    </a:cubicBezTo>
                    <a:cubicBezTo>
                      <a:pt x="17" y="25"/>
                      <a:pt x="20" y="25"/>
                      <a:pt x="20" y="25"/>
                    </a:cubicBezTo>
                    <a:cubicBezTo>
                      <a:pt x="20" y="24"/>
                      <a:pt x="20" y="23"/>
                      <a:pt x="20" y="23"/>
                    </a:cubicBezTo>
                    <a:cubicBezTo>
                      <a:pt x="20" y="23"/>
                      <a:pt x="20" y="23"/>
                      <a:pt x="20" y="23"/>
                    </a:cubicBezTo>
                    <a:cubicBezTo>
                      <a:pt x="20" y="23"/>
                      <a:pt x="20" y="23"/>
                      <a:pt x="20" y="23"/>
                    </a:cubicBezTo>
                    <a:cubicBezTo>
                      <a:pt x="20" y="23"/>
                      <a:pt x="22" y="21"/>
                      <a:pt x="23" y="21"/>
                    </a:cubicBezTo>
                    <a:cubicBezTo>
                      <a:pt x="23" y="20"/>
                      <a:pt x="28" y="19"/>
                      <a:pt x="29" y="19"/>
                    </a:cubicBezTo>
                    <a:cubicBezTo>
                      <a:pt x="29" y="19"/>
                      <a:pt x="29" y="19"/>
                      <a:pt x="29" y="19"/>
                    </a:cubicBezTo>
                    <a:cubicBezTo>
                      <a:pt x="29" y="19"/>
                      <a:pt x="29" y="19"/>
                      <a:pt x="29" y="19"/>
                    </a:cubicBezTo>
                    <a:cubicBezTo>
                      <a:pt x="29" y="19"/>
                      <a:pt x="30" y="19"/>
                      <a:pt x="31" y="19"/>
                    </a:cubicBezTo>
                    <a:cubicBezTo>
                      <a:pt x="32" y="19"/>
                      <a:pt x="34" y="20"/>
                      <a:pt x="34" y="20"/>
                    </a:cubicBezTo>
                    <a:cubicBezTo>
                      <a:pt x="35" y="19"/>
                      <a:pt x="37" y="18"/>
                      <a:pt x="38" y="17"/>
                    </a:cubicBezTo>
                    <a:cubicBezTo>
                      <a:pt x="38" y="16"/>
                      <a:pt x="39" y="16"/>
                      <a:pt x="39" y="16"/>
                    </a:cubicBezTo>
                    <a:cubicBezTo>
                      <a:pt x="40" y="15"/>
                      <a:pt x="40" y="15"/>
                      <a:pt x="41" y="15"/>
                    </a:cubicBezTo>
                    <a:cubicBezTo>
                      <a:pt x="42" y="14"/>
                      <a:pt x="42" y="14"/>
                      <a:pt x="43" y="14"/>
                    </a:cubicBezTo>
                    <a:cubicBezTo>
                      <a:pt x="43" y="14"/>
                      <a:pt x="44" y="14"/>
                      <a:pt x="45" y="14"/>
                    </a:cubicBezTo>
                    <a:cubicBezTo>
                      <a:pt x="47" y="14"/>
                      <a:pt x="49" y="14"/>
                      <a:pt x="50" y="14"/>
                    </a:cubicBezTo>
                    <a:cubicBezTo>
                      <a:pt x="51" y="14"/>
                      <a:pt x="51" y="15"/>
                      <a:pt x="52" y="15"/>
                    </a:cubicBezTo>
                    <a:cubicBezTo>
                      <a:pt x="52" y="16"/>
                      <a:pt x="52" y="16"/>
                      <a:pt x="53" y="17"/>
                    </a:cubicBezTo>
                    <a:cubicBezTo>
                      <a:pt x="54" y="17"/>
                      <a:pt x="56" y="16"/>
                      <a:pt x="57" y="16"/>
                    </a:cubicBezTo>
                    <a:cubicBezTo>
                      <a:pt x="57" y="16"/>
                      <a:pt x="57" y="16"/>
                      <a:pt x="58" y="1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85" name="Freeform 567">
                <a:extLst>
                  <a:ext uri="{FF2B5EF4-FFF2-40B4-BE49-F238E27FC236}">
                    <a16:creationId xmlns:a16="http://schemas.microsoft.com/office/drawing/2014/main" id="{9ABD416C-908F-7346-810F-78BE2ECE9BF9}"/>
                  </a:ext>
                </a:extLst>
              </p:cNvPr>
              <p:cNvSpPr>
                <a:spLocks/>
              </p:cNvSpPr>
              <p:nvPr/>
            </p:nvSpPr>
            <p:spPr bwMode="auto">
              <a:xfrm>
                <a:off x="4953000" y="2738438"/>
                <a:ext cx="79375" cy="95250"/>
              </a:xfrm>
              <a:custGeom>
                <a:avLst/>
                <a:gdLst>
                  <a:gd name="T0" fmla="*/ 1 w 34"/>
                  <a:gd name="T1" fmla="*/ 3 h 41"/>
                  <a:gd name="T2" fmla="*/ 5 w 34"/>
                  <a:gd name="T3" fmla="*/ 8 h 41"/>
                  <a:gd name="T4" fmla="*/ 8 w 34"/>
                  <a:gd name="T5" fmla="*/ 12 h 41"/>
                  <a:gd name="T6" fmla="*/ 9 w 34"/>
                  <a:gd name="T7" fmla="*/ 13 h 41"/>
                  <a:gd name="T8" fmla="*/ 12 w 34"/>
                  <a:gd name="T9" fmla="*/ 17 h 41"/>
                  <a:gd name="T10" fmla="*/ 14 w 34"/>
                  <a:gd name="T11" fmla="*/ 19 h 41"/>
                  <a:gd name="T12" fmla="*/ 15 w 34"/>
                  <a:gd name="T13" fmla="*/ 21 h 41"/>
                  <a:gd name="T14" fmla="*/ 15 w 34"/>
                  <a:gd name="T15" fmla="*/ 21 h 41"/>
                  <a:gd name="T16" fmla="*/ 16 w 34"/>
                  <a:gd name="T17" fmla="*/ 24 h 41"/>
                  <a:gd name="T18" fmla="*/ 17 w 34"/>
                  <a:gd name="T19" fmla="*/ 29 h 41"/>
                  <a:gd name="T20" fmla="*/ 16 w 34"/>
                  <a:gd name="T21" fmla="*/ 31 h 41"/>
                  <a:gd name="T22" fmla="*/ 15 w 34"/>
                  <a:gd name="T23" fmla="*/ 36 h 41"/>
                  <a:gd name="T24" fmla="*/ 16 w 34"/>
                  <a:gd name="T25" fmla="*/ 41 h 41"/>
                  <a:gd name="T26" fmla="*/ 17 w 34"/>
                  <a:gd name="T27" fmla="*/ 40 h 41"/>
                  <a:gd name="T28" fmla="*/ 19 w 34"/>
                  <a:gd name="T29" fmla="*/ 39 h 41"/>
                  <a:gd name="T30" fmla="*/ 21 w 34"/>
                  <a:gd name="T31" fmla="*/ 36 h 41"/>
                  <a:gd name="T32" fmla="*/ 22 w 34"/>
                  <a:gd name="T33" fmla="*/ 35 h 41"/>
                  <a:gd name="T34" fmla="*/ 24 w 34"/>
                  <a:gd name="T35" fmla="*/ 33 h 41"/>
                  <a:gd name="T36" fmla="*/ 24 w 34"/>
                  <a:gd name="T37" fmla="*/ 28 h 41"/>
                  <a:gd name="T38" fmla="*/ 27 w 34"/>
                  <a:gd name="T39" fmla="*/ 28 h 41"/>
                  <a:gd name="T40" fmla="*/ 29 w 34"/>
                  <a:gd name="T41" fmla="*/ 27 h 41"/>
                  <a:gd name="T42" fmla="*/ 31 w 34"/>
                  <a:gd name="T43" fmla="*/ 28 h 41"/>
                  <a:gd name="T44" fmla="*/ 33 w 34"/>
                  <a:gd name="T45" fmla="*/ 27 h 41"/>
                  <a:gd name="T46" fmla="*/ 33 w 34"/>
                  <a:gd name="T47" fmla="*/ 26 h 41"/>
                  <a:gd name="T48" fmla="*/ 33 w 34"/>
                  <a:gd name="T49" fmla="*/ 25 h 41"/>
                  <a:gd name="T50" fmla="*/ 31 w 34"/>
                  <a:gd name="T51" fmla="*/ 21 h 41"/>
                  <a:gd name="T52" fmla="*/ 27 w 34"/>
                  <a:gd name="T53" fmla="*/ 13 h 41"/>
                  <a:gd name="T54" fmla="*/ 27 w 34"/>
                  <a:gd name="T55" fmla="*/ 10 h 41"/>
                  <a:gd name="T56" fmla="*/ 27 w 34"/>
                  <a:gd name="T57" fmla="*/ 9 h 41"/>
                  <a:gd name="T58" fmla="*/ 24 w 34"/>
                  <a:gd name="T59" fmla="*/ 7 h 41"/>
                  <a:gd name="T60" fmla="*/ 20 w 34"/>
                  <a:gd name="T61" fmla="*/ 5 h 41"/>
                  <a:gd name="T62" fmla="*/ 11 w 34"/>
                  <a:gd name="T63" fmla="*/ 1 h 41"/>
                  <a:gd name="T64" fmla="*/ 8 w 34"/>
                  <a:gd name="T65" fmla="*/ 0 h 41"/>
                  <a:gd name="T66" fmla="*/ 2 w 34"/>
                  <a:gd name="T67" fmla="*/ 1 h 41"/>
                  <a:gd name="T68" fmla="*/ 0 w 34"/>
                  <a:gd name="T69" fmla="*/ 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 h="41">
                    <a:moveTo>
                      <a:pt x="0" y="3"/>
                    </a:moveTo>
                    <a:cubicBezTo>
                      <a:pt x="0" y="3"/>
                      <a:pt x="1" y="3"/>
                      <a:pt x="1" y="3"/>
                    </a:cubicBezTo>
                    <a:cubicBezTo>
                      <a:pt x="2" y="3"/>
                      <a:pt x="3" y="4"/>
                      <a:pt x="3" y="5"/>
                    </a:cubicBezTo>
                    <a:cubicBezTo>
                      <a:pt x="4" y="6"/>
                      <a:pt x="5" y="7"/>
                      <a:pt x="5" y="8"/>
                    </a:cubicBezTo>
                    <a:cubicBezTo>
                      <a:pt x="6" y="9"/>
                      <a:pt x="6" y="10"/>
                      <a:pt x="7" y="10"/>
                    </a:cubicBezTo>
                    <a:cubicBezTo>
                      <a:pt x="7" y="11"/>
                      <a:pt x="7" y="11"/>
                      <a:pt x="8" y="12"/>
                    </a:cubicBezTo>
                    <a:cubicBezTo>
                      <a:pt x="8" y="12"/>
                      <a:pt x="8" y="12"/>
                      <a:pt x="8" y="12"/>
                    </a:cubicBezTo>
                    <a:cubicBezTo>
                      <a:pt x="8" y="12"/>
                      <a:pt x="8" y="12"/>
                      <a:pt x="9" y="13"/>
                    </a:cubicBezTo>
                    <a:cubicBezTo>
                      <a:pt x="9" y="14"/>
                      <a:pt x="9" y="14"/>
                      <a:pt x="10" y="15"/>
                    </a:cubicBezTo>
                    <a:cubicBezTo>
                      <a:pt x="10" y="15"/>
                      <a:pt x="11" y="16"/>
                      <a:pt x="12" y="17"/>
                    </a:cubicBezTo>
                    <a:cubicBezTo>
                      <a:pt x="12" y="18"/>
                      <a:pt x="13" y="19"/>
                      <a:pt x="14" y="19"/>
                    </a:cubicBezTo>
                    <a:cubicBezTo>
                      <a:pt x="14" y="19"/>
                      <a:pt x="14" y="19"/>
                      <a:pt x="14" y="19"/>
                    </a:cubicBezTo>
                    <a:cubicBezTo>
                      <a:pt x="14" y="20"/>
                      <a:pt x="15" y="20"/>
                      <a:pt x="15" y="20"/>
                    </a:cubicBezTo>
                    <a:cubicBezTo>
                      <a:pt x="15" y="20"/>
                      <a:pt x="15" y="21"/>
                      <a:pt x="15" y="21"/>
                    </a:cubicBezTo>
                    <a:cubicBezTo>
                      <a:pt x="15" y="21"/>
                      <a:pt x="15" y="21"/>
                      <a:pt x="15" y="21"/>
                    </a:cubicBezTo>
                    <a:cubicBezTo>
                      <a:pt x="15" y="21"/>
                      <a:pt x="15" y="21"/>
                      <a:pt x="15" y="21"/>
                    </a:cubicBezTo>
                    <a:cubicBezTo>
                      <a:pt x="15" y="22"/>
                      <a:pt x="15" y="22"/>
                      <a:pt x="15" y="22"/>
                    </a:cubicBezTo>
                    <a:cubicBezTo>
                      <a:pt x="15" y="22"/>
                      <a:pt x="16" y="24"/>
                      <a:pt x="16" y="24"/>
                    </a:cubicBezTo>
                    <a:cubicBezTo>
                      <a:pt x="16" y="25"/>
                      <a:pt x="17" y="25"/>
                      <a:pt x="17" y="25"/>
                    </a:cubicBezTo>
                    <a:cubicBezTo>
                      <a:pt x="17" y="26"/>
                      <a:pt x="17" y="28"/>
                      <a:pt x="17" y="29"/>
                    </a:cubicBezTo>
                    <a:cubicBezTo>
                      <a:pt x="17" y="29"/>
                      <a:pt x="17" y="29"/>
                      <a:pt x="17" y="29"/>
                    </a:cubicBezTo>
                    <a:cubicBezTo>
                      <a:pt x="17" y="29"/>
                      <a:pt x="17" y="30"/>
                      <a:pt x="16" y="31"/>
                    </a:cubicBezTo>
                    <a:cubicBezTo>
                      <a:pt x="16" y="31"/>
                      <a:pt x="16" y="31"/>
                      <a:pt x="16" y="32"/>
                    </a:cubicBezTo>
                    <a:cubicBezTo>
                      <a:pt x="16" y="32"/>
                      <a:pt x="15" y="34"/>
                      <a:pt x="15" y="36"/>
                    </a:cubicBezTo>
                    <a:cubicBezTo>
                      <a:pt x="15" y="37"/>
                      <a:pt x="15" y="38"/>
                      <a:pt x="15" y="39"/>
                    </a:cubicBezTo>
                    <a:cubicBezTo>
                      <a:pt x="15" y="39"/>
                      <a:pt x="15" y="40"/>
                      <a:pt x="16" y="41"/>
                    </a:cubicBezTo>
                    <a:cubicBezTo>
                      <a:pt x="16" y="41"/>
                      <a:pt x="17" y="40"/>
                      <a:pt x="17" y="40"/>
                    </a:cubicBezTo>
                    <a:cubicBezTo>
                      <a:pt x="17" y="40"/>
                      <a:pt x="17" y="40"/>
                      <a:pt x="17" y="40"/>
                    </a:cubicBezTo>
                    <a:cubicBezTo>
                      <a:pt x="17" y="40"/>
                      <a:pt x="18" y="40"/>
                      <a:pt x="18" y="40"/>
                    </a:cubicBezTo>
                    <a:cubicBezTo>
                      <a:pt x="18" y="40"/>
                      <a:pt x="19" y="39"/>
                      <a:pt x="19" y="39"/>
                    </a:cubicBezTo>
                    <a:cubicBezTo>
                      <a:pt x="19" y="38"/>
                      <a:pt x="19" y="38"/>
                      <a:pt x="19" y="37"/>
                    </a:cubicBezTo>
                    <a:cubicBezTo>
                      <a:pt x="20" y="37"/>
                      <a:pt x="20" y="36"/>
                      <a:pt x="21" y="36"/>
                    </a:cubicBezTo>
                    <a:cubicBezTo>
                      <a:pt x="21" y="36"/>
                      <a:pt x="21" y="36"/>
                      <a:pt x="21" y="36"/>
                    </a:cubicBezTo>
                    <a:cubicBezTo>
                      <a:pt x="21" y="36"/>
                      <a:pt x="22" y="35"/>
                      <a:pt x="22" y="35"/>
                    </a:cubicBezTo>
                    <a:cubicBezTo>
                      <a:pt x="22" y="34"/>
                      <a:pt x="22" y="34"/>
                      <a:pt x="23" y="34"/>
                    </a:cubicBezTo>
                    <a:cubicBezTo>
                      <a:pt x="23" y="33"/>
                      <a:pt x="23" y="33"/>
                      <a:pt x="24" y="33"/>
                    </a:cubicBezTo>
                    <a:cubicBezTo>
                      <a:pt x="24" y="32"/>
                      <a:pt x="24" y="32"/>
                      <a:pt x="24" y="32"/>
                    </a:cubicBezTo>
                    <a:cubicBezTo>
                      <a:pt x="23" y="30"/>
                      <a:pt x="23" y="29"/>
                      <a:pt x="24" y="28"/>
                    </a:cubicBezTo>
                    <a:cubicBezTo>
                      <a:pt x="25" y="28"/>
                      <a:pt x="26" y="28"/>
                      <a:pt x="27" y="28"/>
                    </a:cubicBezTo>
                    <a:cubicBezTo>
                      <a:pt x="27" y="28"/>
                      <a:pt x="27" y="29"/>
                      <a:pt x="27" y="28"/>
                    </a:cubicBezTo>
                    <a:cubicBezTo>
                      <a:pt x="28" y="28"/>
                      <a:pt x="28" y="28"/>
                      <a:pt x="28" y="28"/>
                    </a:cubicBezTo>
                    <a:cubicBezTo>
                      <a:pt x="29" y="28"/>
                      <a:pt x="29" y="28"/>
                      <a:pt x="29" y="27"/>
                    </a:cubicBezTo>
                    <a:cubicBezTo>
                      <a:pt x="29" y="27"/>
                      <a:pt x="29" y="27"/>
                      <a:pt x="29" y="27"/>
                    </a:cubicBezTo>
                    <a:cubicBezTo>
                      <a:pt x="30" y="27"/>
                      <a:pt x="30" y="28"/>
                      <a:pt x="31" y="28"/>
                    </a:cubicBezTo>
                    <a:cubicBezTo>
                      <a:pt x="32" y="28"/>
                      <a:pt x="32" y="28"/>
                      <a:pt x="33" y="28"/>
                    </a:cubicBezTo>
                    <a:cubicBezTo>
                      <a:pt x="33" y="28"/>
                      <a:pt x="33" y="27"/>
                      <a:pt x="33" y="27"/>
                    </a:cubicBezTo>
                    <a:cubicBezTo>
                      <a:pt x="33" y="27"/>
                      <a:pt x="33" y="27"/>
                      <a:pt x="33" y="27"/>
                    </a:cubicBezTo>
                    <a:cubicBezTo>
                      <a:pt x="33" y="26"/>
                      <a:pt x="33" y="26"/>
                      <a:pt x="33" y="26"/>
                    </a:cubicBezTo>
                    <a:cubicBezTo>
                      <a:pt x="33" y="26"/>
                      <a:pt x="33" y="26"/>
                      <a:pt x="33" y="26"/>
                    </a:cubicBezTo>
                    <a:cubicBezTo>
                      <a:pt x="33" y="25"/>
                      <a:pt x="33" y="25"/>
                      <a:pt x="33" y="25"/>
                    </a:cubicBezTo>
                    <a:cubicBezTo>
                      <a:pt x="34" y="24"/>
                      <a:pt x="34" y="23"/>
                      <a:pt x="33" y="23"/>
                    </a:cubicBezTo>
                    <a:cubicBezTo>
                      <a:pt x="32" y="22"/>
                      <a:pt x="32" y="22"/>
                      <a:pt x="31" y="21"/>
                    </a:cubicBezTo>
                    <a:cubicBezTo>
                      <a:pt x="30" y="21"/>
                      <a:pt x="29" y="20"/>
                      <a:pt x="29" y="19"/>
                    </a:cubicBezTo>
                    <a:cubicBezTo>
                      <a:pt x="29" y="19"/>
                      <a:pt x="28" y="16"/>
                      <a:pt x="27" y="13"/>
                    </a:cubicBezTo>
                    <a:cubicBezTo>
                      <a:pt x="27" y="12"/>
                      <a:pt x="27" y="10"/>
                      <a:pt x="27" y="10"/>
                    </a:cubicBezTo>
                    <a:cubicBezTo>
                      <a:pt x="27" y="10"/>
                      <a:pt x="27" y="10"/>
                      <a:pt x="27" y="10"/>
                    </a:cubicBezTo>
                    <a:cubicBezTo>
                      <a:pt x="27" y="9"/>
                      <a:pt x="27" y="9"/>
                      <a:pt x="27" y="9"/>
                    </a:cubicBezTo>
                    <a:cubicBezTo>
                      <a:pt x="27" y="9"/>
                      <a:pt x="27" y="9"/>
                      <a:pt x="27" y="9"/>
                    </a:cubicBezTo>
                    <a:cubicBezTo>
                      <a:pt x="26" y="8"/>
                      <a:pt x="26" y="7"/>
                      <a:pt x="26" y="7"/>
                    </a:cubicBezTo>
                    <a:cubicBezTo>
                      <a:pt x="25" y="7"/>
                      <a:pt x="25" y="7"/>
                      <a:pt x="24" y="7"/>
                    </a:cubicBezTo>
                    <a:cubicBezTo>
                      <a:pt x="23" y="7"/>
                      <a:pt x="22" y="6"/>
                      <a:pt x="22" y="6"/>
                    </a:cubicBezTo>
                    <a:cubicBezTo>
                      <a:pt x="21" y="6"/>
                      <a:pt x="21" y="6"/>
                      <a:pt x="20" y="5"/>
                    </a:cubicBezTo>
                    <a:cubicBezTo>
                      <a:pt x="18" y="5"/>
                      <a:pt x="16" y="4"/>
                      <a:pt x="15" y="3"/>
                    </a:cubicBezTo>
                    <a:cubicBezTo>
                      <a:pt x="14" y="2"/>
                      <a:pt x="12" y="1"/>
                      <a:pt x="11" y="1"/>
                    </a:cubicBezTo>
                    <a:cubicBezTo>
                      <a:pt x="10" y="0"/>
                      <a:pt x="9" y="0"/>
                      <a:pt x="8" y="0"/>
                    </a:cubicBezTo>
                    <a:cubicBezTo>
                      <a:pt x="8" y="0"/>
                      <a:pt x="8" y="0"/>
                      <a:pt x="8" y="0"/>
                    </a:cubicBezTo>
                    <a:cubicBezTo>
                      <a:pt x="8" y="0"/>
                      <a:pt x="7" y="1"/>
                      <a:pt x="5" y="1"/>
                    </a:cubicBezTo>
                    <a:cubicBezTo>
                      <a:pt x="4" y="1"/>
                      <a:pt x="3" y="1"/>
                      <a:pt x="2" y="1"/>
                    </a:cubicBezTo>
                    <a:cubicBezTo>
                      <a:pt x="2" y="1"/>
                      <a:pt x="2" y="1"/>
                      <a:pt x="1" y="1"/>
                    </a:cubicBezTo>
                    <a:cubicBezTo>
                      <a:pt x="1" y="2"/>
                      <a:pt x="0" y="2"/>
                      <a:pt x="0" y="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86" name="Freeform 568">
                <a:extLst>
                  <a:ext uri="{FF2B5EF4-FFF2-40B4-BE49-F238E27FC236}">
                    <a16:creationId xmlns:a16="http://schemas.microsoft.com/office/drawing/2014/main" id="{EED9BC69-2F0F-6747-A84E-D7275A8E782B}"/>
                  </a:ext>
                </a:extLst>
              </p:cNvPr>
              <p:cNvSpPr>
                <a:spLocks/>
              </p:cNvSpPr>
              <p:nvPr/>
            </p:nvSpPr>
            <p:spPr bwMode="auto">
              <a:xfrm>
                <a:off x="4752975" y="2811463"/>
                <a:ext cx="101600" cy="120650"/>
              </a:xfrm>
              <a:custGeom>
                <a:avLst/>
                <a:gdLst>
                  <a:gd name="T0" fmla="*/ 41 w 44"/>
                  <a:gd name="T1" fmla="*/ 27 h 52"/>
                  <a:gd name="T2" fmla="*/ 41 w 44"/>
                  <a:gd name="T3" fmla="*/ 22 h 52"/>
                  <a:gd name="T4" fmla="*/ 41 w 44"/>
                  <a:gd name="T5" fmla="*/ 22 h 52"/>
                  <a:gd name="T6" fmla="*/ 41 w 44"/>
                  <a:gd name="T7" fmla="*/ 21 h 52"/>
                  <a:gd name="T8" fmla="*/ 39 w 44"/>
                  <a:gd name="T9" fmla="*/ 20 h 52"/>
                  <a:gd name="T10" fmla="*/ 36 w 44"/>
                  <a:gd name="T11" fmla="*/ 23 h 52"/>
                  <a:gd name="T12" fmla="*/ 32 w 44"/>
                  <a:gd name="T13" fmla="*/ 21 h 52"/>
                  <a:gd name="T14" fmla="*/ 26 w 44"/>
                  <a:gd name="T15" fmla="*/ 19 h 52"/>
                  <a:gd name="T16" fmla="*/ 29 w 44"/>
                  <a:gd name="T17" fmla="*/ 16 h 52"/>
                  <a:gd name="T18" fmla="*/ 24 w 44"/>
                  <a:gd name="T19" fmla="*/ 12 h 52"/>
                  <a:gd name="T20" fmla="*/ 20 w 44"/>
                  <a:gd name="T21" fmla="*/ 8 h 52"/>
                  <a:gd name="T22" fmla="*/ 19 w 44"/>
                  <a:gd name="T23" fmla="*/ 7 h 52"/>
                  <a:gd name="T24" fmla="*/ 12 w 44"/>
                  <a:gd name="T25" fmla="*/ 0 h 52"/>
                  <a:gd name="T26" fmla="*/ 7 w 44"/>
                  <a:gd name="T27" fmla="*/ 1 h 52"/>
                  <a:gd name="T28" fmla="*/ 4 w 44"/>
                  <a:gd name="T29" fmla="*/ 2 h 52"/>
                  <a:gd name="T30" fmla="*/ 1 w 44"/>
                  <a:gd name="T31" fmla="*/ 6 h 52"/>
                  <a:gd name="T32" fmla="*/ 2 w 44"/>
                  <a:gd name="T33" fmla="*/ 9 h 52"/>
                  <a:gd name="T34" fmla="*/ 5 w 44"/>
                  <a:gd name="T35" fmla="*/ 11 h 52"/>
                  <a:gd name="T36" fmla="*/ 5 w 44"/>
                  <a:gd name="T37" fmla="*/ 13 h 52"/>
                  <a:gd name="T38" fmla="*/ 3 w 44"/>
                  <a:gd name="T39" fmla="*/ 15 h 52"/>
                  <a:gd name="T40" fmla="*/ 2 w 44"/>
                  <a:gd name="T41" fmla="*/ 17 h 52"/>
                  <a:gd name="T42" fmla="*/ 4 w 44"/>
                  <a:gd name="T43" fmla="*/ 22 h 52"/>
                  <a:gd name="T44" fmla="*/ 6 w 44"/>
                  <a:gd name="T45" fmla="*/ 27 h 52"/>
                  <a:gd name="T46" fmla="*/ 7 w 44"/>
                  <a:gd name="T47" fmla="*/ 30 h 52"/>
                  <a:gd name="T48" fmla="*/ 5 w 44"/>
                  <a:gd name="T49" fmla="*/ 31 h 52"/>
                  <a:gd name="T50" fmla="*/ 7 w 44"/>
                  <a:gd name="T51" fmla="*/ 34 h 52"/>
                  <a:gd name="T52" fmla="*/ 8 w 44"/>
                  <a:gd name="T53" fmla="*/ 38 h 52"/>
                  <a:gd name="T54" fmla="*/ 15 w 44"/>
                  <a:gd name="T55" fmla="*/ 45 h 52"/>
                  <a:gd name="T56" fmla="*/ 17 w 44"/>
                  <a:gd name="T57" fmla="*/ 44 h 52"/>
                  <a:gd name="T58" fmla="*/ 18 w 44"/>
                  <a:gd name="T59" fmla="*/ 43 h 52"/>
                  <a:gd name="T60" fmla="*/ 19 w 44"/>
                  <a:gd name="T61" fmla="*/ 40 h 52"/>
                  <a:gd name="T62" fmla="*/ 23 w 44"/>
                  <a:gd name="T63" fmla="*/ 39 h 52"/>
                  <a:gd name="T64" fmla="*/ 27 w 44"/>
                  <a:gd name="T65" fmla="*/ 43 h 52"/>
                  <a:gd name="T66" fmla="*/ 27 w 44"/>
                  <a:gd name="T67" fmla="*/ 44 h 52"/>
                  <a:gd name="T68" fmla="*/ 30 w 44"/>
                  <a:gd name="T69" fmla="*/ 47 h 52"/>
                  <a:gd name="T70" fmla="*/ 31 w 44"/>
                  <a:gd name="T71" fmla="*/ 49 h 52"/>
                  <a:gd name="T72" fmla="*/ 30 w 44"/>
                  <a:gd name="T73" fmla="*/ 52 h 52"/>
                  <a:gd name="T74" fmla="*/ 35 w 44"/>
                  <a:gd name="T75" fmla="*/ 51 h 52"/>
                  <a:gd name="T76" fmla="*/ 38 w 44"/>
                  <a:gd name="T77" fmla="*/ 51 h 52"/>
                  <a:gd name="T78" fmla="*/ 38 w 44"/>
                  <a:gd name="T79" fmla="*/ 51 h 52"/>
                  <a:gd name="T80" fmla="*/ 39 w 44"/>
                  <a:gd name="T81" fmla="*/ 50 h 52"/>
                  <a:gd name="T82" fmla="*/ 40 w 44"/>
                  <a:gd name="T83" fmla="*/ 49 h 52"/>
                  <a:gd name="T84" fmla="*/ 39 w 44"/>
                  <a:gd name="T85" fmla="*/ 49 h 52"/>
                  <a:gd name="T86" fmla="*/ 38 w 44"/>
                  <a:gd name="T87" fmla="*/ 48 h 52"/>
                  <a:gd name="T88" fmla="*/ 39 w 44"/>
                  <a:gd name="T89" fmla="*/ 45 h 52"/>
                  <a:gd name="T90" fmla="*/ 44 w 44"/>
                  <a:gd name="T91" fmla="*/ 40 h 52"/>
                  <a:gd name="T92" fmla="*/ 40 w 44"/>
                  <a:gd name="T93" fmla="*/ 37 h 52"/>
                  <a:gd name="T94" fmla="*/ 38 w 44"/>
                  <a:gd name="T95" fmla="*/ 35 h 52"/>
                  <a:gd name="T96" fmla="*/ 39 w 44"/>
                  <a:gd name="T97" fmla="*/ 2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4" h="52">
                    <a:moveTo>
                      <a:pt x="41" y="27"/>
                    </a:moveTo>
                    <a:cubicBezTo>
                      <a:pt x="41" y="27"/>
                      <a:pt x="41" y="27"/>
                      <a:pt x="41" y="27"/>
                    </a:cubicBezTo>
                    <a:cubicBezTo>
                      <a:pt x="41" y="27"/>
                      <a:pt x="39" y="26"/>
                      <a:pt x="39" y="24"/>
                    </a:cubicBezTo>
                    <a:cubicBezTo>
                      <a:pt x="39" y="23"/>
                      <a:pt x="40" y="22"/>
                      <a:pt x="41" y="22"/>
                    </a:cubicBezTo>
                    <a:cubicBezTo>
                      <a:pt x="41" y="22"/>
                      <a:pt x="41" y="22"/>
                      <a:pt x="41" y="22"/>
                    </a:cubicBezTo>
                    <a:cubicBezTo>
                      <a:pt x="41" y="22"/>
                      <a:pt x="41" y="22"/>
                      <a:pt x="41" y="22"/>
                    </a:cubicBezTo>
                    <a:cubicBezTo>
                      <a:pt x="41" y="22"/>
                      <a:pt x="41" y="22"/>
                      <a:pt x="41" y="21"/>
                    </a:cubicBezTo>
                    <a:cubicBezTo>
                      <a:pt x="41" y="21"/>
                      <a:pt x="41" y="21"/>
                      <a:pt x="41" y="21"/>
                    </a:cubicBezTo>
                    <a:cubicBezTo>
                      <a:pt x="40" y="20"/>
                      <a:pt x="39" y="20"/>
                      <a:pt x="39" y="20"/>
                    </a:cubicBezTo>
                    <a:cubicBezTo>
                      <a:pt x="39" y="20"/>
                      <a:pt x="39" y="20"/>
                      <a:pt x="39" y="20"/>
                    </a:cubicBezTo>
                    <a:cubicBezTo>
                      <a:pt x="38" y="20"/>
                      <a:pt x="38" y="21"/>
                      <a:pt x="38" y="21"/>
                    </a:cubicBezTo>
                    <a:cubicBezTo>
                      <a:pt x="37" y="22"/>
                      <a:pt x="36" y="23"/>
                      <a:pt x="36" y="23"/>
                    </a:cubicBezTo>
                    <a:cubicBezTo>
                      <a:pt x="35" y="23"/>
                      <a:pt x="34" y="23"/>
                      <a:pt x="34" y="22"/>
                    </a:cubicBezTo>
                    <a:cubicBezTo>
                      <a:pt x="33" y="22"/>
                      <a:pt x="33" y="21"/>
                      <a:pt x="32" y="21"/>
                    </a:cubicBezTo>
                    <a:cubicBezTo>
                      <a:pt x="31" y="21"/>
                      <a:pt x="31" y="21"/>
                      <a:pt x="30" y="20"/>
                    </a:cubicBezTo>
                    <a:cubicBezTo>
                      <a:pt x="29" y="20"/>
                      <a:pt x="27" y="19"/>
                      <a:pt x="26" y="19"/>
                    </a:cubicBezTo>
                    <a:cubicBezTo>
                      <a:pt x="26" y="18"/>
                      <a:pt x="26" y="18"/>
                      <a:pt x="26" y="18"/>
                    </a:cubicBezTo>
                    <a:cubicBezTo>
                      <a:pt x="27" y="17"/>
                      <a:pt x="28" y="17"/>
                      <a:pt x="29" y="16"/>
                    </a:cubicBezTo>
                    <a:cubicBezTo>
                      <a:pt x="29" y="16"/>
                      <a:pt x="29" y="14"/>
                      <a:pt x="28" y="14"/>
                    </a:cubicBezTo>
                    <a:cubicBezTo>
                      <a:pt x="27" y="13"/>
                      <a:pt x="25" y="12"/>
                      <a:pt x="24" y="12"/>
                    </a:cubicBezTo>
                    <a:cubicBezTo>
                      <a:pt x="22" y="11"/>
                      <a:pt x="21" y="11"/>
                      <a:pt x="20" y="10"/>
                    </a:cubicBezTo>
                    <a:cubicBezTo>
                      <a:pt x="20" y="10"/>
                      <a:pt x="20" y="9"/>
                      <a:pt x="20" y="8"/>
                    </a:cubicBezTo>
                    <a:cubicBezTo>
                      <a:pt x="20" y="8"/>
                      <a:pt x="20" y="8"/>
                      <a:pt x="20" y="8"/>
                    </a:cubicBezTo>
                    <a:cubicBezTo>
                      <a:pt x="20" y="7"/>
                      <a:pt x="19" y="7"/>
                      <a:pt x="19" y="7"/>
                    </a:cubicBezTo>
                    <a:cubicBezTo>
                      <a:pt x="17" y="5"/>
                      <a:pt x="15" y="2"/>
                      <a:pt x="15" y="1"/>
                    </a:cubicBezTo>
                    <a:cubicBezTo>
                      <a:pt x="14" y="1"/>
                      <a:pt x="13" y="1"/>
                      <a:pt x="12" y="0"/>
                    </a:cubicBezTo>
                    <a:cubicBezTo>
                      <a:pt x="10" y="0"/>
                      <a:pt x="9" y="0"/>
                      <a:pt x="9" y="0"/>
                    </a:cubicBezTo>
                    <a:cubicBezTo>
                      <a:pt x="9" y="0"/>
                      <a:pt x="8" y="0"/>
                      <a:pt x="7" y="1"/>
                    </a:cubicBezTo>
                    <a:cubicBezTo>
                      <a:pt x="7" y="1"/>
                      <a:pt x="7" y="1"/>
                      <a:pt x="7" y="1"/>
                    </a:cubicBezTo>
                    <a:cubicBezTo>
                      <a:pt x="6" y="1"/>
                      <a:pt x="5" y="1"/>
                      <a:pt x="4" y="2"/>
                    </a:cubicBezTo>
                    <a:cubicBezTo>
                      <a:pt x="3" y="2"/>
                      <a:pt x="1" y="3"/>
                      <a:pt x="1" y="3"/>
                    </a:cubicBezTo>
                    <a:cubicBezTo>
                      <a:pt x="1" y="4"/>
                      <a:pt x="1" y="5"/>
                      <a:pt x="1" y="6"/>
                    </a:cubicBezTo>
                    <a:cubicBezTo>
                      <a:pt x="0" y="6"/>
                      <a:pt x="0" y="7"/>
                      <a:pt x="0" y="7"/>
                    </a:cubicBezTo>
                    <a:cubicBezTo>
                      <a:pt x="1" y="8"/>
                      <a:pt x="1" y="8"/>
                      <a:pt x="2" y="9"/>
                    </a:cubicBezTo>
                    <a:cubicBezTo>
                      <a:pt x="3" y="9"/>
                      <a:pt x="3" y="10"/>
                      <a:pt x="3" y="10"/>
                    </a:cubicBezTo>
                    <a:cubicBezTo>
                      <a:pt x="3" y="10"/>
                      <a:pt x="4" y="11"/>
                      <a:pt x="5" y="11"/>
                    </a:cubicBezTo>
                    <a:cubicBezTo>
                      <a:pt x="5" y="12"/>
                      <a:pt x="6" y="12"/>
                      <a:pt x="6" y="12"/>
                    </a:cubicBezTo>
                    <a:cubicBezTo>
                      <a:pt x="6" y="13"/>
                      <a:pt x="6" y="13"/>
                      <a:pt x="5" y="13"/>
                    </a:cubicBezTo>
                    <a:cubicBezTo>
                      <a:pt x="5" y="14"/>
                      <a:pt x="5" y="14"/>
                      <a:pt x="5" y="14"/>
                    </a:cubicBezTo>
                    <a:cubicBezTo>
                      <a:pt x="4" y="14"/>
                      <a:pt x="3" y="14"/>
                      <a:pt x="3" y="15"/>
                    </a:cubicBezTo>
                    <a:cubicBezTo>
                      <a:pt x="2" y="15"/>
                      <a:pt x="2" y="16"/>
                      <a:pt x="2" y="16"/>
                    </a:cubicBezTo>
                    <a:cubicBezTo>
                      <a:pt x="2" y="17"/>
                      <a:pt x="2" y="17"/>
                      <a:pt x="2" y="17"/>
                    </a:cubicBezTo>
                    <a:cubicBezTo>
                      <a:pt x="3" y="17"/>
                      <a:pt x="5" y="18"/>
                      <a:pt x="5" y="19"/>
                    </a:cubicBezTo>
                    <a:cubicBezTo>
                      <a:pt x="5" y="19"/>
                      <a:pt x="5" y="21"/>
                      <a:pt x="4" y="22"/>
                    </a:cubicBezTo>
                    <a:cubicBezTo>
                      <a:pt x="4" y="23"/>
                      <a:pt x="3" y="24"/>
                      <a:pt x="3" y="24"/>
                    </a:cubicBezTo>
                    <a:cubicBezTo>
                      <a:pt x="3" y="24"/>
                      <a:pt x="5" y="25"/>
                      <a:pt x="6" y="27"/>
                    </a:cubicBezTo>
                    <a:cubicBezTo>
                      <a:pt x="7" y="27"/>
                      <a:pt x="8" y="28"/>
                      <a:pt x="8" y="28"/>
                    </a:cubicBezTo>
                    <a:cubicBezTo>
                      <a:pt x="8" y="29"/>
                      <a:pt x="8" y="29"/>
                      <a:pt x="7" y="30"/>
                    </a:cubicBezTo>
                    <a:cubicBezTo>
                      <a:pt x="7" y="30"/>
                      <a:pt x="6" y="30"/>
                      <a:pt x="6" y="30"/>
                    </a:cubicBezTo>
                    <a:cubicBezTo>
                      <a:pt x="5" y="30"/>
                      <a:pt x="5" y="31"/>
                      <a:pt x="5" y="31"/>
                    </a:cubicBezTo>
                    <a:cubicBezTo>
                      <a:pt x="5" y="31"/>
                      <a:pt x="5" y="31"/>
                      <a:pt x="6" y="32"/>
                    </a:cubicBezTo>
                    <a:cubicBezTo>
                      <a:pt x="6" y="33"/>
                      <a:pt x="7" y="33"/>
                      <a:pt x="7" y="34"/>
                    </a:cubicBezTo>
                    <a:cubicBezTo>
                      <a:pt x="7" y="35"/>
                      <a:pt x="6" y="35"/>
                      <a:pt x="5" y="35"/>
                    </a:cubicBezTo>
                    <a:cubicBezTo>
                      <a:pt x="6" y="36"/>
                      <a:pt x="7" y="37"/>
                      <a:pt x="8" y="38"/>
                    </a:cubicBezTo>
                    <a:cubicBezTo>
                      <a:pt x="9" y="38"/>
                      <a:pt x="11" y="40"/>
                      <a:pt x="12" y="41"/>
                    </a:cubicBezTo>
                    <a:cubicBezTo>
                      <a:pt x="14" y="43"/>
                      <a:pt x="15" y="44"/>
                      <a:pt x="15" y="45"/>
                    </a:cubicBezTo>
                    <a:cubicBezTo>
                      <a:pt x="16" y="44"/>
                      <a:pt x="16" y="44"/>
                      <a:pt x="16" y="44"/>
                    </a:cubicBezTo>
                    <a:cubicBezTo>
                      <a:pt x="17" y="44"/>
                      <a:pt x="17" y="44"/>
                      <a:pt x="17" y="44"/>
                    </a:cubicBezTo>
                    <a:cubicBezTo>
                      <a:pt x="17" y="44"/>
                      <a:pt x="17" y="44"/>
                      <a:pt x="17" y="44"/>
                    </a:cubicBezTo>
                    <a:cubicBezTo>
                      <a:pt x="18" y="44"/>
                      <a:pt x="18" y="43"/>
                      <a:pt x="18" y="43"/>
                    </a:cubicBezTo>
                    <a:cubicBezTo>
                      <a:pt x="18" y="43"/>
                      <a:pt x="18" y="42"/>
                      <a:pt x="18" y="42"/>
                    </a:cubicBezTo>
                    <a:cubicBezTo>
                      <a:pt x="18" y="42"/>
                      <a:pt x="18" y="41"/>
                      <a:pt x="19" y="40"/>
                    </a:cubicBezTo>
                    <a:cubicBezTo>
                      <a:pt x="19" y="40"/>
                      <a:pt x="19" y="40"/>
                      <a:pt x="20" y="39"/>
                    </a:cubicBezTo>
                    <a:cubicBezTo>
                      <a:pt x="21" y="38"/>
                      <a:pt x="21" y="38"/>
                      <a:pt x="23" y="39"/>
                    </a:cubicBezTo>
                    <a:cubicBezTo>
                      <a:pt x="24" y="40"/>
                      <a:pt x="24" y="40"/>
                      <a:pt x="25" y="40"/>
                    </a:cubicBezTo>
                    <a:cubicBezTo>
                      <a:pt x="26" y="41"/>
                      <a:pt x="27" y="41"/>
                      <a:pt x="27" y="43"/>
                    </a:cubicBezTo>
                    <a:cubicBezTo>
                      <a:pt x="27" y="43"/>
                      <a:pt x="27" y="44"/>
                      <a:pt x="27" y="44"/>
                    </a:cubicBezTo>
                    <a:cubicBezTo>
                      <a:pt x="27" y="44"/>
                      <a:pt x="27" y="44"/>
                      <a:pt x="27" y="44"/>
                    </a:cubicBezTo>
                    <a:cubicBezTo>
                      <a:pt x="27" y="45"/>
                      <a:pt x="27" y="45"/>
                      <a:pt x="29" y="46"/>
                    </a:cubicBezTo>
                    <a:cubicBezTo>
                      <a:pt x="29" y="46"/>
                      <a:pt x="30" y="46"/>
                      <a:pt x="30" y="47"/>
                    </a:cubicBezTo>
                    <a:cubicBezTo>
                      <a:pt x="31" y="47"/>
                      <a:pt x="32" y="47"/>
                      <a:pt x="32" y="48"/>
                    </a:cubicBezTo>
                    <a:cubicBezTo>
                      <a:pt x="32" y="48"/>
                      <a:pt x="32" y="49"/>
                      <a:pt x="31" y="49"/>
                    </a:cubicBezTo>
                    <a:cubicBezTo>
                      <a:pt x="31" y="50"/>
                      <a:pt x="30" y="50"/>
                      <a:pt x="30" y="50"/>
                    </a:cubicBezTo>
                    <a:cubicBezTo>
                      <a:pt x="30" y="51"/>
                      <a:pt x="30" y="51"/>
                      <a:pt x="30" y="52"/>
                    </a:cubicBezTo>
                    <a:cubicBezTo>
                      <a:pt x="31" y="51"/>
                      <a:pt x="32" y="51"/>
                      <a:pt x="32" y="51"/>
                    </a:cubicBezTo>
                    <a:cubicBezTo>
                      <a:pt x="33" y="51"/>
                      <a:pt x="34" y="51"/>
                      <a:pt x="35" y="51"/>
                    </a:cubicBezTo>
                    <a:cubicBezTo>
                      <a:pt x="36" y="51"/>
                      <a:pt x="37" y="51"/>
                      <a:pt x="38" y="51"/>
                    </a:cubicBezTo>
                    <a:cubicBezTo>
                      <a:pt x="38" y="51"/>
                      <a:pt x="38" y="51"/>
                      <a:pt x="38" y="51"/>
                    </a:cubicBezTo>
                    <a:cubicBezTo>
                      <a:pt x="38" y="51"/>
                      <a:pt x="38" y="51"/>
                      <a:pt x="38" y="51"/>
                    </a:cubicBezTo>
                    <a:cubicBezTo>
                      <a:pt x="38" y="51"/>
                      <a:pt x="38" y="51"/>
                      <a:pt x="38" y="51"/>
                    </a:cubicBezTo>
                    <a:cubicBezTo>
                      <a:pt x="38" y="51"/>
                      <a:pt x="38" y="51"/>
                      <a:pt x="38" y="51"/>
                    </a:cubicBezTo>
                    <a:cubicBezTo>
                      <a:pt x="38" y="50"/>
                      <a:pt x="38" y="50"/>
                      <a:pt x="39" y="50"/>
                    </a:cubicBezTo>
                    <a:cubicBezTo>
                      <a:pt x="39" y="50"/>
                      <a:pt x="39" y="50"/>
                      <a:pt x="39" y="50"/>
                    </a:cubicBezTo>
                    <a:cubicBezTo>
                      <a:pt x="39" y="50"/>
                      <a:pt x="40" y="50"/>
                      <a:pt x="40" y="49"/>
                    </a:cubicBezTo>
                    <a:cubicBezTo>
                      <a:pt x="40" y="49"/>
                      <a:pt x="40" y="49"/>
                      <a:pt x="40" y="49"/>
                    </a:cubicBezTo>
                    <a:cubicBezTo>
                      <a:pt x="40" y="49"/>
                      <a:pt x="39" y="49"/>
                      <a:pt x="39" y="49"/>
                    </a:cubicBezTo>
                    <a:cubicBezTo>
                      <a:pt x="39" y="49"/>
                      <a:pt x="39" y="49"/>
                      <a:pt x="38" y="48"/>
                    </a:cubicBezTo>
                    <a:cubicBezTo>
                      <a:pt x="38" y="48"/>
                      <a:pt x="38" y="48"/>
                      <a:pt x="38" y="48"/>
                    </a:cubicBezTo>
                    <a:cubicBezTo>
                      <a:pt x="38" y="48"/>
                      <a:pt x="38" y="47"/>
                      <a:pt x="38" y="46"/>
                    </a:cubicBezTo>
                    <a:cubicBezTo>
                      <a:pt x="38" y="46"/>
                      <a:pt x="39" y="45"/>
                      <a:pt x="39" y="45"/>
                    </a:cubicBezTo>
                    <a:cubicBezTo>
                      <a:pt x="39" y="44"/>
                      <a:pt x="40" y="44"/>
                      <a:pt x="41" y="43"/>
                    </a:cubicBezTo>
                    <a:cubicBezTo>
                      <a:pt x="42" y="42"/>
                      <a:pt x="44" y="41"/>
                      <a:pt x="44" y="40"/>
                    </a:cubicBezTo>
                    <a:cubicBezTo>
                      <a:pt x="44" y="40"/>
                      <a:pt x="42" y="38"/>
                      <a:pt x="41" y="38"/>
                    </a:cubicBezTo>
                    <a:cubicBezTo>
                      <a:pt x="40" y="38"/>
                      <a:pt x="40" y="37"/>
                      <a:pt x="40" y="37"/>
                    </a:cubicBezTo>
                    <a:cubicBezTo>
                      <a:pt x="40" y="37"/>
                      <a:pt x="40" y="37"/>
                      <a:pt x="40" y="37"/>
                    </a:cubicBezTo>
                    <a:cubicBezTo>
                      <a:pt x="39" y="37"/>
                      <a:pt x="39" y="36"/>
                      <a:pt x="38" y="35"/>
                    </a:cubicBezTo>
                    <a:cubicBezTo>
                      <a:pt x="38" y="34"/>
                      <a:pt x="37" y="32"/>
                      <a:pt x="38" y="32"/>
                    </a:cubicBezTo>
                    <a:cubicBezTo>
                      <a:pt x="38" y="31"/>
                      <a:pt x="38" y="30"/>
                      <a:pt x="39" y="29"/>
                    </a:cubicBezTo>
                    <a:cubicBezTo>
                      <a:pt x="40" y="28"/>
                      <a:pt x="40" y="27"/>
                      <a:pt x="41" y="27"/>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87" name="Freeform 569">
                <a:extLst>
                  <a:ext uri="{FF2B5EF4-FFF2-40B4-BE49-F238E27FC236}">
                    <a16:creationId xmlns:a16="http://schemas.microsoft.com/office/drawing/2014/main" id="{89718507-780D-3F44-8571-33D1563DDD5B}"/>
                  </a:ext>
                </a:extLst>
              </p:cNvPr>
              <p:cNvSpPr>
                <a:spLocks/>
              </p:cNvSpPr>
              <p:nvPr/>
            </p:nvSpPr>
            <p:spPr bwMode="auto">
              <a:xfrm>
                <a:off x="4794250" y="2932113"/>
                <a:ext cx="60325" cy="44450"/>
              </a:xfrm>
              <a:custGeom>
                <a:avLst/>
                <a:gdLst>
                  <a:gd name="T0" fmla="*/ 5 w 26"/>
                  <a:gd name="T1" fmla="*/ 19 h 19"/>
                  <a:gd name="T2" fmla="*/ 5 w 26"/>
                  <a:gd name="T3" fmla="*/ 19 h 19"/>
                  <a:gd name="T4" fmla="*/ 5 w 26"/>
                  <a:gd name="T5" fmla="*/ 19 h 19"/>
                  <a:gd name="T6" fmla="*/ 7 w 26"/>
                  <a:gd name="T7" fmla="*/ 19 h 19"/>
                  <a:gd name="T8" fmla="*/ 13 w 26"/>
                  <a:gd name="T9" fmla="*/ 18 h 19"/>
                  <a:gd name="T10" fmla="*/ 13 w 26"/>
                  <a:gd name="T11" fmla="*/ 17 h 19"/>
                  <a:gd name="T12" fmla="*/ 14 w 26"/>
                  <a:gd name="T13" fmla="*/ 16 h 19"/>
                  <a:gd name="T14" fmla="*/ 16 w 26"/>
                  <a:gd name="T15" fmla="*/ 15 h 19"/>
                  <a:gd name="T16" fmla="*/ 18 w 26"/>
                  <a:gd name="T17" fmla="*/ 14 h 19"/>
                  <a:gd name="T18" fmla="*/ 20 w 26"/>
                  <a:gd name="T19" fmla="*/ 15 h 19"/>
                  <a:gd name="T20" fmla="*/ 20 w 26"/>
                  <a:gd name="T21" fmla="*/ 15 h 19"/>
                  <a:gd name="T22" fmla="*/ 20 w 26"/>
                  <a:gd name="T23" fmla="*/ 15 h 19"/>
                  <a:gd name="T24" fmla="*/ 20 w 26"/>
                  <a:gd name="T25" fmla="*/ 15 h 19"/>
                  <a:gd name="T26" fmla="*/ 20 w 26"/>
                  <a:gd name="T27" fmla="*/ 15 h 19"/>
                  <a:gd name="T28" fmla="*/ 22 w 26"/>
                  <a:gd name="T29" fmla="*/ 15 h 19"/>
                  <a:gd name="T30" fmla="*/ 23 w 26"/>
                  <a:gd name="T31" fmla="*/ 13 h 19"/>
                  <a:gd name="T32" fmla="*/ 25 w 26"/>
                  <a:gd name="T33" fmla="*/ 13 h 19"/>
                  <a:gd name="T34" fmla="*/ 26 w 26"/>
                  <a:gd name="T35" fmla="*/ 12 h 19"/>
                  <a:gd name="T36" fmla="*/ 26 w 26"/>
                  <a:gd name="T37" fmla="*/ 8 h 19"/>
                  <a:gd name="T38" fmla="*/ 26 w 26"/>
                  <a:gd name="T39" fmla="*/ 6 h 19"/>
                  <a:gd name="T40" fmla="*/ 26 w 26"/>
                  <a:gd name="T41" fmla="*/ 6 h 19"/>
                  <a:gd name="T42" fmla="*/ 25 w 26"/>
                  <a:gd name="T43" fmla="*/ 5 h 19"/>
                  <a:gd name="T44" fmla="*/ 22 w 26"/>
                  <a:gd name="T45" fmla="*/ 2 h 19"/>
                  <a:gd name="T46" fmla="*/ 20 w 26"/>
                  <a:gd name="T47" fmla="*/ 0 h 19"/>
                  <a:gd name="T48" fmla="*/ 20 w 26"/>
                  <a:gd name="T49" fmla="*/ 0 h 19"/>
                  <a:gd name="T50" fmla="*/ 19 w 26"/>
                  <a:gd name="T51" fmla="*/ 0 h 19"/>
                  <a:gd name="T52" fmla="*/ 17 w 26"/>
                  <a:gd name="T53" fmla="*/ 0 h 19"/>
                  <a:gd name="T54" fmla="*/ 15 w 26"/>
                  <a:gd name="T55" fmla="*/ 0 h 19"/>
                  <a:gd name="T56" fmla="*/ 12 w 26"/>
                  <a:gd name="T57" fmla="*/ 1 h 19"/>
                  <a:gd name="T58" fmla="*/ 10 w 26"/>
                  <a:gd name="T59" fmla="*/ 2 h 19"/>
                  <a:gd name="T60" fmla="*/ 9 w 26"/>
                  <a:gd name="T61" fmla="*/ 4 h 19"/>
                  <a:gd name="T62" fmla="*/ 7 w 26"/>
                  <a:gd name="T63" fmla="*/ 3 h 19"/>
                  <a:gd name="T64" fmla="*/ 6 w 26"/>
                  <a:gd name="T65" fmla="*/ 2 h 19"/>
                  <a:gd name="T66" fmla="*/ 5 w 26"/>
                  <a:gd name="T67" fmla="*/ 3 h 19"/>
                  <a:gd name="T68" fmla="*/ 3 w 26"/>
                  <a:gd name="T69" fmla="*/ 4 h 19"/>
                  <a:gd name="T70" fmla="*/ 1 w 26"/>
                  <a:gd name="T71" fmla="*/ 6 h 19"/>
                  <a:gd name="T72" fmla="*/ 0 w 26"/>
                  <a:gd name="T73" fmla="*/ 10 h 19"/>
                  <a:gd name="T74" fmla="*/ 0 w 26"/>
                  <a:gd name="T75" fmla="*/ 11 h 19"/>
                  <a:gd name="T76" fmla="*/ 1 w 26"/>
                  <a:gd name="T77" fmla="*/ 12 h 19"/>
                  <a:gd name="T78" fmla="*/ 1 w 26"/>
                  <a:gd name="T79" fmla="*/ 14 h 19"/>
                  <a:gd name="T80" fmla="*/ 0 w 26"/>
                  <a:gd name="T81" fmla="*/ 15 h 19"/>
                  <a:gd name="T82" fmla="*/ 0 w 26"/>
                  <a:gd name="T83" fmla="*/ 15 h 19"/>
                  <a:gd name="T84" fmla="*/ 1 w 26"/>
                  <a:gd name="T85" fmla="*/ 15 h 19"/>
                  <a:gd name="T86" fmla="*/ 2 w 26"/>
                  <a:gd name="T87" fmla="*/ 16 h 19"/>
                  <a:gd name="T88" fmla="*/ 5 w 26"/>
                  <a:gd name="T8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 h="19">
                    <a:moveTo>
                      <a:pt x="5" y="19"/>
                    </a:moveTo>
                    <a:cubicBezTo>
                      <a:pt x="5" y="19"/>
                      <a:pt x="5" y="19"/>
                      <a:pt x="5" y="19"/>
                    </a:cubicBezTo>
                    <a:cubicBezTo>
                      <a:pt x="5" y="19"/>
                      <a:pt x="5" y="19"/>
                      <a:pt x="5" y="19"/>
                    </a:cubicBezTo>
                    <a:cubicBezTo>
                      <a:pt x="5" y="19"/>
                      <a:pt x="6" y="19"/>
                      <a:pt x="7" y="19"/>
                    </a:cubicBezTo>
                    <a:cubicBezTo>
                      <a:pt x="9" y="18"/>
                      <a:pt x="12" y="18"/>
                      <a:pt x="13" y="18"/>
                    </a:cubicBezTo>
                    <a:cubicBezTo>
                      <a:pt x="13" y="18"/>
                      <a:pt x="13" y="17"/>
                      <a:pt x="13" y="17"/>
                    </a:cubicBezTo>
                    <a:cubicBezTo>
                      <a:pt x="14" y="17"/>
                      <a:pt x="14" y="16"/>
                      <a:pt x="14" y="16"/>
                    </a:cubicBezTo>
                    <a:cubicBezTo>
                      <a:pt x="14" y="16"/>
                      <a:pt x="15" y="15"/>
                      <a:pt x="16" y="15"/>
                    </a:cubicBezTo>
                    <a:cubicBezTo>
                      <a:pt x="17" y="15"/>
                      <a:pt x="17" y="15"/>
                      <a:pt x="18" y="14"/>
                    </a:cubicBezTo>
                    <a:cubicBezTo>
                      <a:pt x="19" y="14"/>
                      <a:pt x="19"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1" y="15"/>
                      <a:pt x="22" y="15"/>
                      <a:pt x="22" y="15"/>
                    </a:cubicBezTo>
                    <a:cubicBezTo>
                      <a:pt x="22" y="15"/>
                      <a:pt x="23" y="14"/>
                      <a:pt x="23" y="13"/>
                    </a:cubicBezTo>
                    <a:cubicBezTo>
                      <a:pt x="24" y="13"/>
                      <a:pt x="24" y="13"/>
                      <a:pt x="25" y="13"/>
                    </a:cubicBezTo>
                    <a:cubicBezTo>
                      <a:pt x="25" y="12"/>
                      <a:pt x="25" y="12"/>
                      <a:pt x="26" y="12"/>
                    </a:cubicBezTo>
                    <a:cubicBezTo>
                      <a:pt x="26" y="12"/>
                      <a:pt x="26" y="9"/>
                      <a:pt x="26" y="8"/>
                    </a:cubicBezTo>
                    <a:cubicBezTo>
                      <a:pt x="26" y="7"/>
                      <a:pt x="26" y="7"/>
                      <a:pt x="26" y="6"/>
                    </a:cubicBezTo>
                    <a:cubicBezTo>
                      <a:pt x="26" y="6"/>
                      <a:pt x="26" y="6"/>
                      <a:pt x="26" y="6"/>
                    </a:cubicBezTo>
                    <a:cubicBezTo>
                      <a:pt x="25" y="6"/>
                      <a:pt x="25" y="6"/>
                      <a:pt x="25" y="5"/>
                    </a:cubicBezTo>
                    <a:cubicBezTo>
                      <a:pt x="24" y="5"/>
                      <a:pt x="23" y="4"/>
                      <a:pt x="22" y="2"/>
                    </a:cubicBezTo>
                    <a:cubicBezTo>
                      <a:pt x="21" y="1"/>
                      <a:pt x="20" y="1"/>
                      <a:pt x="20" y="0"/>
                    </a:cubicBezTo>
                    <a:cubicBezTo>
                      <a:pt x="20" y="0"/>
                      <a:pt x="20" y="0"/>
                      <a:pt x="20" y="0"/>
                    </a:cubicBezTo>
                    <a:cubicBezTo>
                      <a:pt x="19" y="0"/>
                      <a:pt x="19" y="0"/>
                      <a:pt x="19" y="0"/>
                    </a:cubicBezTo>
                    <a:cubicBezTo>
                      <a:pt x="19" y="0"/>
                      <a:pt x="18" y="0"/>
                      <a:pt x="17" y="0"/>
                    </a:cubicBezTo>
                    <a:cubicBezTo>
                      <a:pt x="16" y="0"/>
                      <a:pt x="15" y="0"/>
                      <a:pt x="15" y="0"/>
                    </a:cubicBezTo>
                    <a:cubicBezTo>
                      <a:pt x="13" y="0"/>
                      <a:pt x="12" y="1"/>
                      <a:pt x="12" y="1"/>
                    </a:cubicBezTo>
                    <a:cubicBezTo>
                      <a:pt x="11" y="1"/>
                      <a:pt x="11" y="2"/>
                      <a:pt x="10" y="2"/>
                    </a:cubicBezTo>
                    <a:cubicBezTo>
                      <a:pt x="10" y="3"/>
                      <a:pt x="9" y="3"/>
                      <a:pt x="9" y="4"/>
                    </a:cubicBezTo>
                    <a:cubicBezTo>
                      <a:pt x="8" y="4"/>
                      <a:pt x="8" y="3"/>
                      <a:pt x="7" y="3"/>
                    </a:cubicBezTo>
                    <a:cubicBezTo>
                      <a:pt x="6" y="3"/>
                      <a:pt x="6" y="2"/>
                      <a:pt x="6" y="2"/>
                    </a:cubicBezTo>
                    <a:cubicBezTo>
                      <a:pt x="5" y="2"/>
                      <a:pt x="5" y="3"/>
                      <a:pt x="5" y="3"/>
                    </a:cubicBezTo>
                    <a:cubicBezTo>
                      <a:pt x="4" y="3"/>
                      <a:pt x="4" y="4"/>
                      <a:pt x="3" y="4"/>
                    </a:cubicBezTo>
                    <a:cubicBezTo>
                      <a:pt x="3" y="5"/>
                      <a:pt x="1" y="6"/>
                      <a:pt x="1" y="6"/>
                    </a:cubicBezTo>
                    <a:cubicBezTo>
                      <a:pt x="1" y="7"/>
                      <a:pt x="0" y="9"/>
                      <a:pt x="0" y="10"/>
                    </a:cubicBezTo>
                    <a:cubicBezTo>
                      <a:pt x="0" y="11"/>
                      <a:pt x="0" y="11"/>
                      <a:pt x="0" y="11"/>
                    </a:cubicBezTo>
                    <a:cubicBezTo>
                      <a:pt x="1" y="12"/>
                      <a:pt x="1" y="12"/>
                      <a:pt x="1" y="12"/>
                    </a:cubicBezTo>
                    <a:cubicBezTo>
                      <a:pt x="1" y="12"/>
                      <a:pt x="1" y="13"/>
                      <a:pt x="1" y="14"/>
                    </a:cubicBezTo>
                    <a:cubicBezTo>
                      <a:pt x="0" y="14"/>
                      <a:pt x="0" y="15"/>
                      <a:pt x="0" y="15"/>
                    </a:cubicBezTo>
                    <a:cubicBezTo>
                      <a:pt x="0" y="15"/>
                      <a:pt x="0" y="15"/>
                      <a:pt x="0" y="15"/>
                    </a:cubicBezTo>
                    <a:cubicBezTo>
                      <a:pt x="0" y="15"/>
                      <a:pt x="1" y="15"/>
                      <a:pt x="1" y="15"/>
                    </a:cubicBezTo>
                    <a:cubicBezTo>
                      <a:pt x="1" y="16"/>
                      <a:pt x="2" y="16"/>
                      <a:pt x="2" y="16"/>
                    </a:cubicBezTo>
                    <a:cubicBezTo>
                      <a:pt x="3" y="17"/>
                      <a:pt x="4" y="18"/>
                      <a:pt x="5" y="19"/>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88" name="Freeform 570">
                <a:extLst>
                  <a:ext uri="{FF2B5EF4-FFF2-40B4-BE49-F238E27FC236}">
                    <a16:creationId xmlns:a16="http://schemas.microsoft.com/office/drawing/2014/main" id="{A51CD642-BCBF-2649-8891-1820BB50D2FB}"/>
                  </a:ext>
                </a:extLst>
              </p:cNvPr>
              <p:cNvSpPr>
                <a:spLocks/>
              </p:cNvSpPr>
              <p:nvPr/>
            </p:nvSpPr>
            <p:spPr bwMode="auto">
              <a:xfrm>
                <a:off x="4783137" y="2901950"/>
                <a:ext cx="41275" cy="41275"/>
              </a:xfrm>
              <a:custGeom>
                <a:avLst/>
                <a:gdLst>
                  <a:gd name="T0" fmla="*/ 0 w 18"/>
                  <a:gd name="T1" fmla="*/ 11 h 18"/>
                  <a:gd name="T2" fmla="*/ 0 w 18"/>
                  <a:gd name="T3" fmla="*/ 11 h 18"/>
                  <a:gd name="T4" fmla="*/ 2 w 18"/>
                  <a:gd name="T5" fmla="*/ 11 h 18"/>
                  <a:gd name="T6" fmla="*/ 4 w 18"/>
                  <a:gd name="T7" fmla="*/ 14 h 18"/>
                  <a:gd name="T8" fmla="*/ 5 w 18"/>
                  <a:gd name="T9" fmla="*/ 14 h 18"/>
                  <a:gd name="T10" fmla="*/ 6 w 18"/>
                  <a:gd name="T11" fmla="*/ 17 h 18"/>
                  <a:gd name="T12" fmla="*/ 6 w 18"/>
                  <a:gd name="T13" fmla="*/ 18 h 18"/>
                  <a:gd name="T14" fmla="*/ 8 w 18"/>
                  <a:gd name="T15" fmla="*/ 17 h 18"/>
                  <a:gd name="T16" fmla="*/ 9 w 18"/>
                  <a:gd name="T17" fmla="*/ 15 h 18"/>
                  <a:gd name="T18" fmla="*/ 11 w 18"/>
                  <a:gd name="T19" fmla="*/ 14 h 18"/>
                  <a:gd name="T20" fmla="*/ 12 w 18"/>
                  <a:gd name="T21" fmla="*/ 15 h 18"/>
                  <a:gd name="T22" fmla="*/ 14 w 18"/>
                  <a:gd name="T23" fmla="*/ 16 h 18"/>
                  <a:gd name="T24" fmla="*/ 14 w 18"/>
                  <a:gd name="T25" fmla="*/ 15 h 18"/>
                  <a:gd name="T26" fmla="*/ 16 w 18"/>
                  <a:gd name="T27" fmla="*/ 13 h 18"/>
                  <a:gd name="T28" fmla="*/ 16 w 18"/>
                  <a:gd name="T29" fmla="*/ 13 h 18"/>
                  <a:gd name="T30" fmla="*/ 16 w 18"/>
                  <a:gd name="T31" fmla="*/ 11 h 18"/>
                  <a:gd name="T32" fmla="*/ 17 w 18"/>
                  <a:gd name="T33" fmla="*/ 10 h 18"/>
                  <a:gd name="T34" fmla="*/ 18 w 18"/>
                  <a:gd name="T35" fmla="*/ 9 h 18"/>
                  <a:gd name="T36" fmla="*/ 17 w 18"/>
                  <a:gd name="T37" fmla="*/ 9 h 18"/>
                  <a:gd name="T38" fmla="*/ 15 w 18"/>
                  <a:gd name="T39" fmla="*/ 8 h 18"/>
                  <a:gd name="T40" fmla="*/ 13 w 18"/>
                  <a:gd name="T41" fmla="*/ 5 h 18"/>
                  <a:gd name="T42" fmla="*/ 13 w 18"/>
                  <a:gd name="T43" fmla="*/ 4 h 18"/>
                  <a:gd name="T44" fmla="*/ 12 w 18"/>
                  <a:gd name="T45" fmla="*/ 2 h 18"/>
                  <a:gd name="T46" fmla="*/ 10 w 18"/>
                  <a:gd name="T47" fmla="*/ 1 h 18"/>
                  <a:gd name="T48" fmla="*/ 7 w 18"/>
                  <a:gd name="T49" fmla="*/ 1 h 18"/>
                  <a:gd name="T50" fmla="*/ 7 w 18"/>
                  <a:gd name="T51" fmla="*/ 2 h 18"/>
                  <a:gd name="T52" fmla="*/ 6 w 18"/>
                  <a:gd name="T53" fmla="*/ 3 h 18"/>
                  <a:gd name="T54" fmla="*/ 6 w 18"/>
                  <a:gd name="T55" fmla="*/ 4 h 18"/>
                  <a:gd name="T56" fmla="*/ 4 w 18"/>
                  <a:gd name="T57" fmla="*/ 6 h 18"/>
                  <a:gd name="T58" fmla="*/ 4 w 18"/>
                  <a:gd name="T59" fmla="*/ 6 h 18"/>
                  <a:gd name="T60" fmla="*/ 4 w 18"/>
                  <a:gd name="T61" fmla="*/ 6 h 18"/>
                  <a:gd name="T62" fmla="*/ 3 w 18"/>
                  <a:gd name="T63" fmla="*/ 7 h 18"/>
                  <a:gd name="T64" fmla="*/ 0 w 18"/>
                  <a:gd name="T65" fmla="*/ 8 h 18"/>
                  <a:gd name="T66" fmla="*/ 0 w 18"/>
                  <a:gd name="T67" fmla="*/ 9 h 18"/>
                  <a:gd name="T68" fmla="*/ 0 w 18"/>
                  <a:gd name="T69"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 h="18">
                    <a:moveTo>
                      <a:pt x="0" y="11"/>
                    </a:moveTo>
                    <a:cubicBezTo>
                      <a:pt x="0" y="11"/>
                      <a:pt x="0" y="11"/>
                      <a:pt x="0" y="11"/>
                    </a:cubicBezTo>
                    <a:cubicBezTo>
                      <a:pt x="1" y="11"/>
                      <a:pt x="1" y="11"/>
                      <a:pt x="2" y="11"/>
                    </a:cubicBezTo>
                    <a:cubicBezTo>
                      <a:pt x="3" y="12"/>
                      <a:pt x="4" y="13"/>
                      <a:pt x="4" y="14"/>
                    </a:cubicBezTo>
                    <a:cubicBezTo>
                      <a:pt x="5" y="14"/>
                      <a:pt x="5" y="14"/>
                      <a:pt x="5" y="14"/>
                    </a:cubicBezTo>
                    <a:cubicBezTo>
                      <a:pt x="6" y="15"/>
                      <a:pt x="6" y="16"/>
                      <a:pt x="6" y="17"/>
                    </a:cubicBezTo>
                    <a:cubicBezTo>
                      <a:pt x="6" y="18"/>
                      <a:pt x="6" y="18"/>
                      <a:pt x="6" y="18"/>
                    </a:cubicBezTo>
                    <a:cubicBezTo>
                      <a:pt x="6" y="18"/>
                      <a:pt x="7" y="17"/>
                      <a:pt x="8" y="17"/>
                    </a:cubicBezTo>
                    <a:cubicBezTo>
                      <a:pt x="8" y="16"/>
                      <a:pt x="9" y="15"/>
                      <a:pt x="9" y="15"/>
                    </a:cubicBezTo>
                    <a:cubicBezTo>
                      <a:pt x="10" y="15"/>
                      <a:pt x="10" y="14"/>
                      <a:pt x="11" y="14"/>
                    </a:cubicBezTo>
                    <a:cubicBezTo>
                      <a:pt x="11" y="14"/>
                      <a:pt x="12" y="15"/>
                      <a:pt x="12" y="15"/>
                    </a:cubicBezTo>
                    <a:cubicBezTo>
                      <a:pt x="13" y="15"/>
                      <a:pt x="13" y="16"/>
                      <a:pt x="14" y="16"/>
                    </a:cubicBezTo>
                    <a:cubicBezTo>
                      <a:pt x="14" y="15"/>
                      <a:pt x="14" y="15"/>
                      <a:pt x="14" y="15"/>
                    </a:cubicBezTo>
                    <a:cubicBezTo>
                      <a:pt x="15" y="14"/>
                      <a:pt x="15" y="13"/>
                      <a:pt x="16" y="13"/>
                    </a:cubicBezTo>
                    <a:cubicBezTo>
                      <a:pt x="16" y="13"/>
                      <a:pt x="16" y="13"/>
                      <a:pt x="16" y="13"/>
                    </a:cubicBezTo>
                    <a:cubicBezTo>
                      <a:pt x="16" y="13"/>
                      <a:pt x="16" y="12"/>
                      <a:pt x="16" y="11"/>
                    </a:cubicBezTo>
                    <a:cubicBezTo>
                      <a:pt x="16" y="11"/>
                      <a:pt x="17" y="10"/>
                      <a:pt x="17" y="10"/>
                    </a:cubicBezTo>
                    <a:cubicBezTo>
                      <a:pt x="18" y="9"/>
                      <a:pt x="18" y="9"/>
                      <a:pt x="18" y="9"/>
                    </a:cubicBezTo>
                    <a:cubicBezTo>
                      <a:pt x="18" y="9"/>
                      <a:pt x="18" y="9"/>
                      <a:pt x="17" y="9"/>
                    </a:cubicBezTo>
                    <a:cubicBezTo>
                      <a:pt x="17" y="8"/>
                      <a:pt x="16" y="8"/>
                      <a:pt x="15" y="8"/>
                    </a:cubicBezTo>
                    <a:cubicBezTo>
                      <a:pt x="13" y="7"/>
                      <a:pt x="13" y="7"/>
                      <a:pt x="13" y="5"/>
                    </a:cubicBezTo>
                    <a:cubicBezTo>
                      <a:pt x="13" y="5"/>
                      <a:pt x="13" y="4"/>
                      <a:pt x="13" y="4"/>
                    </a:cubicBezTo>
                    <a:cubicBezTo>
                      <a:pt x="13" y="3"/>
                      <a:pt x="12" y="2"/>
                      <a:pt x="12" y="2"/>
                    </a:cubicBezTo>
                    <a:cubicBezTo>
                      <a:pt x="11" y="2"/>
                      <a:pt x="10" y="1"/>
                      <a:pt x="10" y="1"/>
                    </a:cubicBezTo>
                    <a:cubicBezTo>
                      <a:pt x="8" y="0"/>
                      <a:pt x="8" y="1"/>
                      <a:pt x="7" y="1"/>
                    </a:cubicBezTo>
                    <a:cubicBezTo>
                      <a:pt x="7" y="1"/>
                      <a:pt x="7" y="2"/>
                      <a:pt x="7" y="2"/>
                    </a:cubicBezTo>
                    <a:cubicBezTo>
                      <a:pt x="6" y="2"/>
                      <a:pt x="6" y="3"/>
                      <a:pt x="6" y="3"/>
                    </a:cubicBezTo>
                    <a:cubicBezTo>
                      <a:pt x="6" y="3"/>
                      <a:pt x="6" y="4"/>
                      <a:pt x="6" y="4"/>
                    </a:cubicBezTo>
                    <a:cubicBezTo>
                      <a:pt x="6" y="5"/>
                      <a:pt x="5" y="6"/>
                      <a:pt x="4" y="6"/>
                    </a:cubicBezTo>
                    <a:cubicBezTo>
                      <a:pt x="4" y="6"/>
                      <a:pt x="4" y="6"/>
                      <a:pt x="4" y="6"/>
                    </a:cubicBezTo>
                    <a:cubicBezTo>
                      <a:pt x="4" y="6"/>
                      <a:pt x="4" y="6"/>
                      <a:pt x="4" y="6"/>
                    </a:cubicBezTo>
                    <a:cubicBezTo>
                      <a:pt x="4" y="6"/>
                      <a:pt x="3" y="6"/>
                      <a:pt x="3" y="7"/>
                    </a:cubicBezTo>
                    <a:cubicBezTo>
                      <a:pt x="2" y="7"/>
                      <a:pt x="0" y="7"/>
                      <a:pt x="0" y="8"/>
                    </a:cubicBezTo>
                    <a:cubicBezTo>
                      <a:pt x="0" y="8"/>
                      <a:pt x="0" y="9"/>
                      <a:pt x="0" y="9"/>
                    </a:cubicBezTo>
                    <a:cubicBezTo>
                      <a:pt x="0" y="10"/>
                      <a:pt x="0" y="10"/>
                      <a:pt x="0" y="1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89" name="Freeform 571">
                <a:extLst>
                  <a:ext uri="{FF2B5EF4-FFF2-40B4-BE49-F238E27FC236}">
                    <a16:creationId xmlns:a16="http://schemas.microsoft.com/office/drawing/2014/main" id="{D41E20AE-E01C-AF41-84EB-F5D4B22F8E45}"/>
                  </a:ext>
                </a:extLst>
              </p:cNvPr>
              <p:cNvSpPr>
                <a:spLocks/>
              </p:cNvSpPr>
              <p:nvPr/>
            </p:nvSpPr>
            <p:spPr bwMode="auto">
              <a:xfrm>
                <a:off x="4764087" y="28416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90" name="Freeform 572">
                <a:extLst>
                  <a:ext uri="{FF2B5EF4-FFF2-40B4-BE49-F238E27FC236}">
                    <a16:creationId xmlns:a16="http://schemas.microsoft.com/office/drawing/2014/main" id="{1FD00210-2548-9C4F-AB31-72525D1252B4}"/>
                  </a:ext>
                </a:extLst>
              </p:cNvPr>
              <p:cNvSpPr>
                <a:spLocks/>
              </p:cNvSpPr>
              <p:nvPr/>
            </p:nvSpPr>
            <p:spPr bwMode="auto">
              <a:xfrm>
                <a:off x="4513262" y="2722563"/>
                <a:ext cx="193675" cy="77788"/>
              </a:xfrm>
              <a:custGeom>
                <a:avLst/>
                <a:gdLst>
                  <a:gd name="T0" fmla="*/ 82 w 84"/>
                  <a:gd name="T1" fmla="*/ 11 h 34"/>
                  <a:gd name="T2" fmla="*/ 82 w 84"/>
                  <a:gd name="T3" fmla="*/ 10 h 34"/>
                  <a:gd name="T4" fmla="*/ 81 w 84"/>
                  <a:gd name="T5" fmla="*/ 6 h 34"/>
                  <a:gd name="T6" fmla="*/ 78 w 84"/>
                  <a:gd name="T7" fmla="*/ 3 h 34"/>
                  <a:gd name="T8" fmla="*/ 70 w 84"/>
                  <a:gd name="T9" fmla="*/ 2 h 34"/>
                  <a:gd name="T10" fmla="*/ 61 w 84"/>
                  <a:gd name="T11" fmla="*/ 0 h 34"/>
                  <a:gd name="T12" fmla="*/ 60 w 84"/>
                  <a:gd name="T13" fmla="*/ 3 h 34"/>
                  <a:gd name="T14" fmla="*/ 55 w 84"/>
                  <a:gd name="T15" fmla="*/ 6 h 34"/>
                  <a:gd name="T16" fmla="*/ 48 w 84"/>
                  <a:gd name="T17" fmla="*/ 3 h 34"/>
                  <a:gd name="T18" fmla="*/ 47 w 84"/>
                  <a:gd name="T19" fmla="*/ 6 h 34"/>
                  <a:gd name="T20" fmla="*/ 43 w 84"/>
                  <a:gd name="T21" fmla="*/ 7 h 34"/>
                  <a:gd name="T22" fmla="*/ 40 w 84"/>
                  <a:gd name="T23" fmla="*/ 10 h 34"/>
                  <a:gd name="T24" fmla="*/ 38 w 84"/>
                  <a:gd name="T25" fmla="*/ 11 h 34"/>
                  <a:gd name="T26" fmla="*/ 38 w 84"/>
                  <a:gd name="T27" fmla="*/ 13 h 34"/>
                  <a:gd name="T28" fmla="*/ 39 w 84"/>
                  <a:gd name="T29" fmla="*/ 21 h 34"/>
                  <a:gd name="T30" fmla="*/ 33 w 84"/>
                  <a:gd name="T31" fmla="*/ 19 h 34"/>
                  <a:gd name="T32" fmla="*/ 28 w 84"/>
                  <a:gd name="T33" fmla="*/ 19 h 34"/>
                  <a:gd name="T34" fmla="*/ 23 w 84"/>
                  <a:gd name="T35" fmla="*/ 19 h 34"/>
                  <a:gd name="T36" fmla="*/ 16 w 84"/>
                  <a:gd name="T37" fmla="*/ 22 h 34"/>
                  <a:gd name="T38" fmla="*/ 14 w 84"/>
                  <a:gd name="T39" fmla="*/ 20 h 34"/>
                  <a:gd name="T40" fmla="*/ 11 w 84"/>
                  <a:gd name="T41" fmla="*/ 20 h 34"/>
                  <a:gd name="T42" fmla="*/ 11 w 84"/>
                  <a:gd name="T43" fmla="*/ 22 h 34"/>
                  <a:gd name="T44" fmla="*/ 9 w 84"/>
                  <a:gd name="T45" fmla="*/ 23 h 34"/>
                  <a:gd name="T46" fmla="*/ 7 w 84"/>
                  <a:gd name="T47" fmla="*/ 23 h 34"/>
                  <a:gd name="T48" fmla="*/ 5 w 84"/>
                  <a:gd name="T49" fmla="*/ 21 h 34"/>
                  <a:gd name="T50" fmla="*/ 1 w 84"/>
                  <a:gd name="T51" fmla="*/ 23 h 34"/>
                  <a:gd name="T52" fmla="*/ 4 w 84"/>
                  <a:gd name="T53" fmla="*/ 27 h 34"/>
                  <a:gd name="T54" fmla="*/ 9 w 84"/>
                  <a:gd name="T55" fmla="*/ 27 h 34"/>
                  <a:gd name="T56" fmla="*/ 11 w 84"/>
                  <a:gd name="T57" fmla="*/ 28 h 34"/>
                  <a:gd name="T58" fmla="*/ 13 w 84"/>
                  <a:gd name="T59" fmla="*/ 29 h 34"/>
                  <a:gd name="T60" fmla="*/ 18 w 84"/>
                  <a:gd name="T61" fmla="*/ 27 h 34"/>
                  <a:gd name="T62" fmla="*/ 29 w 84"/>
                  <a:gd name="T63" fmla="*/ 26 h 34"/>
                  <a:gd name="T64" fmla="*/ 31 w 84"/>
                  <a:gd name="T65" fmla="*/ 28 h 34"/>
                  <a:gd name="T66" fmla="*/ 35 w 84"/>
                  <a:gd name="T67" fmla="*/ 31 h 34"/>
                  <a:gd name="T68" fmla="*/ 54 w 84"/>
                  <a:gd name="T69" fmla="*/ 34 h 34"/>
                  <a:gd name="T70" fmla="*/ 59 w 84"/>
                  <a:gd name="T71" fmla="*/ 31 h 34"/>
                  <a:gd name="T72" fmla="*/ 66 w 84"/>
                  <a:gd name="T73" fmla="*/ 31 h 34"/>
                  <a:gd name="T74" fmla="*/ 69 w 84"/>
                  <a:gd name="T75" fmla="*/ 30 h 34"/>
                  <a:gd name="T76" fmla="*/ 73 w 84"/>
                  <a:gd name="T77" fmla="*/ 27 h 34"/>
                  <a:gd name="T78" fmla="*/ 76 w 84"/>
                  <a:gd name="T79" fmla="*/ 26 h 34"/>
                  <a:gd name="T80" fmla="*/ 75 w 84"/>
                  <a:gd name="T81" fmla="*/ 23 h 34"/>
                  <a:gd name="T82" fmla="*/ 78 w 84"/>
                  <a:gd name="T83" fmla="*/ 21 h 34"/>
                  <a:gd name="T84" fmla="*/ 76 w 84"/>
                  <a:gd name="T85" fmla="*/ 17 h 34"/>
                  <a:gd name="T86" fmla="*/ 83 w 84"/>
                  <a:gd name="T87" fmla="*/ 17 h 34"/>
                  <a:gd name="T88" fmla="*/ 83 w 84"/>
                  <a:gd name="T89" fmla="*/ 1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4" h="34">
                    <a:moveTo>
                      <a:pt x="84" y="13"/>
                    </a:moveTo>
                    <a:cubicBezTo>
                      <a:pt x="84" y="13"/>
                      <a:pt x="84" y="13"/>
                      <a:pt x="84" y="12"/>
                    </a:cubicBezTo>
                    <a:cubicBezTo>
                      <a:pt x="83" y="12"/>
                      <a:pt x="82" y="11"/>
                      <a:pt x="82" y="11"/>
                    </a:cubicBezTo>
                    <a:cubicBezTo>
                      <a:pt x="82" y="11"/>
                      <a:pt x="82" y="10"/>
                      <a:pt x="82" y="10"/>
                    </a:cubicBezTo>
                    <a:cubicBezTo>
                      <a:pt x="82" y="10"/>
                      <a:pt x="82" y="10"/>
                      <a:pt x="82" y="10"/>
                    </a:cubicBezTo>
                    <a:cubicBezTo>
                      <a:pt x="82" y="10"/>
                      <a:pt x="82" y="10"/>
                      <a:pt x="82" y="10"/>
                    </a:cubicBezTo>
                    <a:cubicBezTo>
                      <a:pt x="82" y="9"/>
                      <a:pt x="81" y="9"/>
                      <a:pt x="81" y="9"/>
                    </a:cubicBezTo>
                    <a:cubicBezTo>
                      <a:pt x="81" y="8"/>
                      <a:pt x="81" y="8"/>
                      <a:pt x="81" y="8"/>
                    </a:cubicBezTo>
                    <a:cubicBezTo>
                      <a:pt x="81" y="7"/>
                      <a:pt x="81" y="7"/>
                      <a:pt x="81" y="6"/>
                    </a:cubicBezTo>
                    <a:cubicBezTo>
                      <a:pt x="81" y="6"/>
                      <a:pt x="81" y="5"/>
                      <a:pt x="81" y="5"/>
                    </a:cubicBezTo>
                    <a:cubicBezTo>
                      <a:pt x="81" y="4"/>
                      <a:pt x="80" y="4"/>
                      <a:pt x="79" y="3"/>
                    </a:cubicBezTo>
                    <a:cubicBezTo>
                      <a:pt x="79" y="3"/>
                      <a:pt x="78" y="3"/>
                      <a:pt x="78" y="3"/>
                    </a:cubicBezTo>
                    <a:cubicBezTo>
                      <a:pt x="78" y="3"/>
                      <a:pt x="77" y="3"/>
                      <a:pt x="77" y="3"/>
                    </a:cubicBezTo>
                    <a:cubicBezTo>
                      <a:pt x="76" y="4"/>
                      <a:pt x="75" y="5"/>
                      <a:pt x="74" y="4"/>
                    </a:cubicBezTo>
                    <a:cubicBezTo>
                      <a:pt x="73" y="3"/>
                      <a:pt x="71" y="2"/>
                      <a:pt x="70" y="2"/>
                    </a:cubicBezTo>
                    <a:cubicBezTo>
                      <a:pt x="69" y="1"/>
                      <a:pt x="68" y="1"/>
                      <a:pt x="67" y="1"/>
                    </a:cubicBezTo>
                    <a:cubicBezTo>
                      <a:pt x="66" y="1"/>
                      <a:pt x="66" y="1"/>
                      <a:pt x="65" y="1"/>
                    </a:cubicBezTo>
                    <a:cubicBezTo>
                      <a:pt x="64" y="1"/>
                      <a:pt x="63" y="0"/>
                      <a:pt x="61" y="0"/>
                    </a:cubicBezTo>
                    <a:cubicBezTo>
                      <a:pt x="60" y="0"/>
                      <a:pt x="60" y="1"/>
                      <a:pt x="60" y="2"/>
                    </a:cubicBezTo>
                    <a:cubicBezTo>
                      <a:pt x="60" y="3"/>
                      <a:pt x="60" y="3"/>
                      <a:pt x="60" y="3"/>
                    </a:cubicBezTo>
                    <a:cubicBezTo>
                      <a:pt x="60" y="3"/>
                      <a:pt x="60" y="3"/>
                      <a:pt x="60" y="3"/>
                    </a:cubicBezTo>
                    <a:cubicBezTo>
                      <a:pt x="59" y="4"/>
                      <a:pt x="59" y="4"/>
                      <a:pt x="58" y="5"/>
                    </a:cubicBezTo>
                    <a:cubicBezTo>
                      <a:pt x="58" y="5"/>
                      <a:pt x="57" y="5"/>
                      <a:pt x="57" y="5"/>
                    </a:cubicBezTo>
                    <a:cubicBezTo>
                      <a:pt x="56" y="6"/>
                      <a:pt x="55" y="6"/>
                      <a:pt x="55" y="6"/>
                    </a:cubicBezTo>
                    <a:cubicBezTo>
                      <a:pt x="54" y="5"/>
                      <a:pt x="53" y="5"/>
                      <a:pt x="52" y="5"/>
                    </a:cubicBezTo>
                    <a:cubicBezTo>
                      <a:pt x="52" y="5"/>
                      <a:pt x="50" y="5"/>
                      <a:pt x="49" y="4"/>
                    </a:cubicBezTo>
                    <a:cubicBezTo>
                      <a:pt x="49" y="4"/>
                      <a:pt x="48" y="3"/>
                      <a:pt x="48" y="3"/>
                    </a:cubicBezTo>
                    <a:cubicBezTo>
                      <a:pt x="48" y="3"/>
                      <a:pt x="48" y="3"/>
                      <a:pt x="48" y="3"/>
                    </a:cubicBezTo>
                    <a:cubicBezTo>
                      <a:pt x="48" y="4"/>
                      <a:pt x="47" y="6"/>
                      <a:pt x="47" y="6"/>
                    </a:cubicBezTo>
                    <a:cubicBezTo>
                      <a:pt x="47" y="6"/>
                      <a:pt x="47" y="6"/>
                      <a:pt x="47" y="6"/>
                    </a:cubicBezTo>
                    <a:cubicBezTo>
                      <a:pt x="46" y="7"/>
                      <a:pt x="45" y="6"/>
                      <a:pt x="45" y="6"/>
                    </a:cubicBezTo>
                    <a:cubicBezTo>
                      <a:pt x="44" y="6"/>
                      <a:pt x="44" y="6"/>
                      <a:pt x="44" y="6"/>
                    </a:cubicBezTo>
                    <a:cubicBezTo>
                      <a:pt x="44" y="6"/>
                      <a:pt x="43" y="7"/>
                      <a:pt x="43" y="7"/>
                    </a:cubicBezTo>
                    <a:cubicBezTo>
                      <a:pt x="43" y="7"/>
                      <a:pt x="43" y="7"/>
                      <a:pt x="43" y="7"/>
                    </a:cubicBezTo>
                    <a:cubicBezTo>
                      <a:pt x="43" y="8"/>
                      <a:pt x="43" y="9"/>
                      <a:pt x="42" y="9"/>
                    </a:cubicBezTo>
                    <a:cubicBezTo>
                      <a:pt x="42" y="10"/>
                      <a:pt x="41" y="10"/>
                      <a:pt x="40" y="10"/>
                    </a:cubicBezTo>
                    <a:cubicBezTo>
                      <a:pt x="39" y="10"/>
                      <a:pt x="38" y="11"/>
                      <a:pt x="38" y="11"/>
                    </a:cubicBezTo>
                    <a:cubicBezTo>
                      <a:pt x="38" y="11"/>
                      <a:pt x="38" y="11"/>
                      <a:pt x="38" y="11"/>
                    </a:cubicBezTo>
                    <a:cubicBezTo>
                      <a:pt x="38" y="11"/>
                      <a:pt x="38" y="11"/>
                      <a:pt x="38" y="11"/>
                    </a:cubicBezTo>
                    <a:cubicBezTo>
                      <a:pt x="38" y="11"/>
                      <a:pt x="38" y="11"/>
                      <a:pt x="38" y="11"/>
                    </a:cubicBezTo>
                    <a:cubicBezTo>
                      <a:pt x="37" y="11"/>
                      <a:pt x="37" y="11"/>
                      <a:pt x="37" y="12"/>
                    </a:cubicBezTo>
                    <a:cubicBezTo>
                      <a:pt x="37" y="12"/>
                      <a:pt x="37" y="13"/>
                      <a:pt x="38" y="13"/>
                    </a:cubicBezTo>
                    <a:cubicBezTo>
                      <a:pt x="39" y="14"/>
                      <a:pt x="39" y="15"/>
                      <a:pt x="39" y="16"/>
                    </a:cubicBezTo>
                    <a:cubicBezTo>
                      <a:pt x="39" y="16"/>
                      <a:pt x="39" y="17"/>
                      <a:pt x="39" y="18"/>
                    </a:cubicBezTo>
                    <a:cubicBezTo>
                      <a:pt x="39" y="19"/>
                      <a:pt x="39" y="21"/>
                      <a:pt x="39" y="21"/>
                    </a:cubicBezTo>
                    <a:cubicBezTo>
                      <a:pt x="38" y="21"/>
                      <a:pt x="38" y="21"/>
                      <a:pt x="37" y="20"/>
                    </a:cubicBezTo>
                    <a:cubicBezTo>
                      <a:pt x="37" y="20"/>
                      <a:pt x="36" y="19"/>
                      <a:pt x="35" y="19"/>
                    </a:cubicBezTo>
                    <a:cubicBezTo>
                      <a:pt x="35" y="19"/>
                      <a:pt x="34" y="19"/>
                      <a:pt x="33" y="19"/>
                    </a:cubicBezTo>
                    <a:cubicBezTo>
                      <a:pt x="32" y="19"/>
                      <a:pt x="32" y="19"/>
                      <a:pt x="31" y="19"/>
                    </a:cubicBezTo>
                    <a:cubicBezTo>
                      <a:pt x="31" y="19"/>
                      <a:pt x="31" y="19"/>
                      <a:pt x="31" y="19"/>
                    </a:cubicBezTo>
                    <a:cubicBezTo>
                      <a:pt x="31" y="18"/>
                      <a:pt x="30" y="19"/>
                      <a:pt x="28" y="19"/>
                    </a:cubicBezTo>
                    <a:cubicBezTo>
                      <a:pt x="28" y="19"/>
                      <a:pt x="28" y="19"/>
                      <a:pt x="28" y="19"/>
                    </a:cubicBezTo>
                    <a:cubicBezTo>
                      <a:pt x="27" y="19"/>
                      <a:pt x="26" y="19"/>
                      <a:pt x="26" y="19"/>
                    </a:cubicBezTo>
                    <a:cubicBezTo>
                      <a:pt x="25" y="19"/>
                      <a:pt x="24" y="19"/>
                      <a:pt x="23" y="19"/>
                    </a:cubicBezTo>
                    <a:cubicBezTo>
                      <a:pt x="23" y="19"/>
                      <a:pt x="23" y="20"/>
                      <a:pt x="22" y="20"/>
                    </a:cubicBezTo>
                    <a:cubicBezTo>
                      <a:pt x="21" y="21"/>
                      <a:pt x="21" y="22"/>
                      <a:pt x="20" y="22"/>
                    </a:cubicBezTo>
                    <a:cubicBezTo>
                      <a:pt x="19" y="22"/>
                      <a:pt x="16" y="22"/>
                      <a:pt x="16" y="22"/>
                    </a:cubicBezTo>
                    <a:cubicBezTo>
                      <a:pt x="15" y="22"/>
                      <a:pt x="15" y="22"/>
                      <a:pt x="15" y="22"/>
                    </a:cubicBezTo>
                    <a:cubicBezTo>
                      <a:pt x="15" y="22"/>
                      <a:pt x="15" y="22"/>
                      <a:pt x="15" y="22"/>
                    </a:cubicBezTo>
                    <a:cubicBezTo>
                      <a:pt x="15" y="22"/>
                      <a:pt x="15" y="20"/>
                      <a:pt x="14" y="20"/>
                    </a:cubicBezTo>
                    <a:cubicBezTo>
                      <a:pt x="14" y="20"/>
                      <a:pt x="14" y="20"/>
                      <a:pt x="14" y="20"/>
                    </a:cubicBezTo>
                    <a:cubicBezTo>
                      <a:pt x="14" y="20"/>
                      <a:pt x="14" y="20"/>
                      <a:pt x="14" y="20"/>
                    </a:cubicBezTo>
                    <a:cubicBezTo>
                      <a:pt x="13" y="20"/>
                      <a:pt x="11" y="19"/>
                      <a:pt x="11" y="20"/>
                    </a:cubicBezTo>
                    <a:cubicBezTo>
                      <a:pt x="11" y="20"/>
                      <a:pt x="11" y="20"/>
                      <a:pt x="11" y="20"/>
                    </a:cubicBezTo>
                    <a:cubicBezTo>
                      <a:pt x="11" y="20"/>
                      <a:pt x="11" y="21"/>
                      <a:pt x="11" y="21"/>
                    </a:cubicBezTo>
                    <a:cubicBezTo>
                      <a:pt x="11" y="21"/>
                      <a:pt x="11" y="21"/>
                      <a:pt x="11" y="22"/>
                    </a:cubicBezTo>
                    <a:cubicBezTo>
                      <a:pt x="11" y="22"/>
                      <a:pt x="11" y="22"/>
                      <a:pt x="11" y="22"/>
                    </a:cubicBezTo>
                    <a:cubicBezTo>
                      <a:pt x="11" y="22"/>
                      <a:pt x="11" y="22"/>
                      <a:pt x="11" y="22"/>
                    </a:cubicBezTo>
                    <a:cubicBezTo>
                      <a:pt x="10" y="23"/>
                      <a:pt x="10" y="23"/>
                      <a:pt x="9" y="23"/>
                    </a:cubicBezTo>
                    <a:cubicBezTo>
                      <a:pt x="8" y="23"/>
                      <a:pt x="8" y="24"/>
                      <a:pt x="8" y="24"/>
                    </a:cubicBezTo>
                    <a:cubicBezTo>
                      <a:pt x="7" y="24"/>
                      <a:pt x="7" y="24"/>
                      <a:pt x="7" y="23"/>
                    </a:cubicBezTo>
                    <a:cubicBezTo>
                      <a:pt x="7" y="23"/>
                      <a:pt x="7" y="23"/>
                      <a:pt x="7" y="23"/>
                    </a:cubicBezTo>
                    <a:cubicBezTo>
                      <a:pt x="7" y="23"/>
                      <a:pt x="7" y="23"/>
                      <a:pt x="7" y="22"/>
                    </a:cubicBezTo>
                    <a:cubicBezTo>
                      <a:pt x="7" y="22"/>
                      <a:pt x="7" y="21"/>
                      <a:pt x="7" y="21"/>
                    </a:cubicBezTo>
                    <a:cubicBezTo>
                      <a:pt x="6" y="21"/>
                      <a:pt x="6" y="21"/>
                      <a:pt x="5" y="21"/>
                    </a:cubicBezTo>
                    <a:cubicBezTo>
                      <a:pt x="4" y="21"/>
                      <a:pt x="3" y="20"/>
                      <a:pt x="3" y="20"/>
                    </a:cubicBezTo>
                    <a:cubicBezTo>
                      <a:pt x="2" y="20"/>
                      <a:pt x="2" y="20"/>
                      <a:pt x="2" y="20"/>
                    </a:cubicBezTo>
                    <a:cubicBezTo>
                      <a:pt x="2" y="21"/>
                      <a:pt x="1" y="22"/>
                      <a:pt x="1" y="23"/>
                    </a:cubicBezTo>
                    <a:cubicBezTo>
                      <a:pt x="1" y="23"/>
                      <a:pt x="1" y="23"/>
                      <a:pt x="1" y="23"/>
                    </a:cubicBezTo>
                    <a:cubicBezTo>
                      <a:pt x="0" y="24"/>
                      <a:pt x="0" y="25"/>
                      <a:pt x="0" y="25"/>
                    </a:cubicBezTo>
                    <a:cubicBezTo>
                      <a:pt x="1" y="26"/>
                      <a:pt x="2" y="26"/>
                      <a:pt x="4" y="27"/>
                    </a:cubicBezTo>
                    <a:cubicBezTo>
                      <a:pt x="4" y="28"/>
                      <a:pt x="5" y="28"/>
                      <a:pt x="6" y="28"/>
                    </a:cubicBezTo>
                    <a:cubicBezTo>
                      <a:pt x="6" y="29"/>
                      <a:pt x="7" y="28"/>
                      <a:pt x="7" y="28"/>
                    </a:cubicBezTo>
                    <a:cubicBezTo>
                      <a:pt x="7" y="28"/>
                      <a:pt x="8" y="27"/>
                      <a:pt x="9" y="27"/>
                    </a:cubicBezTo>
                    <a:cubicBezTo>
                      <a:pt x="10" y="27"/>
                      <a:pt x="11" y="27"/>
                      <a:pt x="11" y="28"/>
                    </a:cubicBezTo>
                    <a:cubicBezTo>
                      <a:pt x="11" y="28"/>
                      <a:pt x="11" y="28"/>
                      <a:pt x="11" y="28"/>
                    </a:cubicBezTo>
                    <a:cubicBezTo>
                      <a:pt x="11" y="28"/>
                      <a:pt x="11" y="28"/>
                      <a:pt x="11" y="28"/>
                    </a:cubicBezTo>
                    <a:cubicBezTo>
                      <a:pt x="11" y="29"/>
                      <a:pt x="11" y="29"/>
                      <a:pt x="11" y="29"/>
                    </a:cubicBezTo>
                    <a:cubicBezTo>
                      <a:pt x="11" y="29"/>
                      <a:pt x="11" y="29"/>
                      <a:pt x="11" y="29"/>
                    </a:cubicBezTo>
                    <a:cubicBezTo>
                      <a:pt x="11" y="29"/>
                      <a:pt x="12" y="29"/>
                      <a:pt x="13" y="29"/>
                    </a:cubicBezTo>
                    <a:cubicBezTo>
                      <a:pt x="14" y="30"/>
                      <a:pt x="16" y="30"/>
                      <a:pt x="16" y="30"/>
                    </a:cubicBezTo>
                    <a:cubicBezTo>
                      <a:pt x="16" y="30"/>
                      <a:pt x="17" y="29"/>
                      <a:pt x="17" y="29"/>
                    </a:cubicBezTo>
                    <a:cubicBezTo>
                      <a:pt x="17" y="28"/>
                      <a:pt x="18" y="27"/>
                      <a:pt x="18" y="27"/>
                    </a:cubicBezTo>
                    <a:cubicBezTo>
                      <a:pt x="18" y="27"/>
                      <a:pt x="18" y="27"/>
                      <a:pt x="18" y="27"/>
                    </a:cubicBezTo>
                    <a:cubicBezTo>
                      <a:pt x="19" y="27"/>
                      <a:pt x="22" y="26"/>
                      <a:pt x="25" y="26"/>
                    </a:cubicBezTo>
                    <a:cubicBezTo>
                      <a:pt x="27" y="25"/>
                      <a:pt x="28" y="25"/>
                      <a:pt x="29" y="26"/>
                    </a:cubicBezTo>
                    <a:cubicBezTo>
                      <a:pt x="31" y="26"/>
                      <a:pt x="31" y="27"/>
                      <a:pt x="31" y="27"/>
                    </a:cubicBezTo>
                    <a:cubicBezTo>
                      <a:pt x="31" y="27"/>
                      <a:pt x="31" y="27"/>
                      <a:pt x="31" y="27"/>
                    </a:cubicBezTo>
                    <a:cubicBezTo>
                      <a:pt x="31" y="27"/>
                      <a:pt x="31" y="28"/>
                      <a:pt x="31" y="28"/>
                    </a:cubicBezTo>
                    <a:cubicBezTo>
                      <a:pt x="30" y="28"/>
                      <a:pt x="30" y="28"/>
                      <a:pt x="30" y="28"/>
                    </a:cubicBezTo>
                    <a:cubicBezTo>
                      <a:pt x="31" y="29"/>
                      <a:pt x="32" y="30"/>
                      <a:pt x="33" y="30"/>
                    </a:cubicBezTo>
                    <a:cubicBezTo>
                      <a:pt x="34" y="31"/>
                      <a:pt x="34" y="31"/>
                      <a:pt x="35" y="31"/>
                    </a:cubicBezTo>
                    <a:cubicBezTo>
                      <a:pt x="35" y="32"/>
                      <a:pt x="39" y="32"/>
                      <a:pt x="42" y="32"/>
                    </a:cubicBezTo>
                    <a:cubicBezTo>
                      <a:pt x="46" y="32"/>
                      <a:pt x="49" y="33"/>
                      <a:pt x="50" y="33"/>
                    </a:cubicBezTo>
                    <a:cubicBezTo>
                      <a:pt x="51" y="33"/>
                      <a:pt x="52" y="34"/>
                      <a:pt x="54" y="34"/>
                    </a:cubicBezTo>
                    <a:cubicBezTo>
                      <a:pt x="55" y="34"/>
                      <a:pt x="56" y="34"/>
                      <a:pt x="56" y="34"/>
                    </a:cubicBezTo>
                    <a:cubicBezTo>
                      <a:pt x="56" y="34"/>
                      <a:pt x="57" y="33"/>
                      <a:pt x="58" y="33"/>
                    </a:cubicBezTo>
                    <a:cubicBezTo>
                      <a:pt x="58" y="32"/>
                      <a:pt x="59" y="32"/>
                      <a:pt x="59" y="31"/>
                    </a:cubicBezTo>
                    <a:cubicBezTo>
                      <a:pt x="60" y="31"/>
                      <a:pt x="61" y="31"/>
                      <a:pt x="63" y="32"/>
                    </a:cubicBezTo>
                    <a:cubicBezTo>
                      <a:pt x="63" y="32"/>
                      <a:pt x="64" y="32"/>
                      <a:pt x="65" y="32"/>
                    </a:cubicBezTo>
                    <a:cubicBezTo>
                      <a:pt x="65" y="32"/>
                      <a:pt x="66" y="32"/>
                      <a:pt x="66" y="31"/>
                    </a:cubicBezTo>
                    <a:cubicBezTo>
                      <a:pt x="66" y="31"/>
                      <a:pt x="67" y="31"/>
                      <a:pt x="68" y="30"/>
                    </a:cubicBezTo>
                    <a:cubicBezTo>
                      <a:pt x="68" y="30"/>
                      <a:pt x="69" y="30"/>
                      <a:pt x="69" y="30"/>
                    </a:cubicBezTo>
                    <a:cubicBezTo>
                      <a:pt x="69" y="30"/>
                      <a:pt x="69" y="30"/>
                      <a:pt x="69" y="30"/>
                    </a:cubicBezTo>
                    <a:cubicBezTo>
                      <a:pt x="70" y="30"/>
                      <a:pt x="71" y="30"/>
                      <a:pt x="71" y="30"/>
                    </a:cubicBezTo>
                    <a:cubicBezTo>
                      <a:pt x="71" y="29"/>
                      <a:pt x="73" y="28"/>
                      <a:pt x="73" y="27"/>
                    </a:cubicBezTo>
                    <a:cubicBezTo>
                      <a:pt x="73" y="27"/>
                      <a:pt x="73" y="27"/>
                      <a:pt x="73" y="27"/>
                    </a:cubicBezTo>
                    <a:cubicBezTo>
                      <a:pt x="73" y="27"/>
                      <a:pt x="73" y="27"/>
                      <a:pt x="73" y="27"/>
                    </a:cubicBezTo>
                    <a:cubicBezTo>
                      <a:pt x="74" y="26"/>
                      <a:pt x="74" y="26"/>
                      <a:pt x="75" y="26"/>
                    </a:cubicBezTo>
                    <a:cubicBezTo>
                      <a:pt x="75" y="26"/>
                      <a:pt x="76" y="26"/>
                      <a:pt x="76" y="26"/>
                    </a:cubicBezTo>
                    <a:cubicBezTo>
                      <a:pt x="76" y="26"/>
                      <a:pt x="76" y="26"/>
                      <a:pt x="76" y="26"/>
                    </a:cubicBezTo>
                    <a:cubicBezTo>
                      <a:pt x="76" y="26"/>
                      <a:pt x="76" y="25"/>
                      <a:pt x="76" y="25"/>
                    </a:cubicBezTo>
                    <a:cubicBezTo>
                      <a:pt x="76" y="24"/>
                      <a:pt x="75" y="24"/>
                      <a:pt x="75" y="23"/>
                    </a:cubicBezTo>
                    <a:cubicBezTo>
                      <a:pt x="75" y="23"/>
                      <a:pt x="76" y="22"/>
                      <a:pt x="77" y="22"/>
                    </a:cubicBezTo>
                    <a:cubicBezTo>
                      <a:pt x="77" y="22"/>
                      <a:pt x="77" y="22"/>
                      <a:pt x="77" y="22"/>
                    </a:cubicBezTo>
                    <a:cubicBezTo>
                      <a:pt x="77" y="21"/>
                      <a:pt x="78" y="21"/>
                      <a:pt x="78" y="21"/>
                    </a:cubicBezTo>
                    <a:cubicBezTo>
                      <a:pt x="78" y="21"/>
                      <a:pt x="77" y="21"/>
                      <a:pt x="77" y="20"/>
                    </a:cubicBezTo>
                    <a:cubicBezTo>
                      <a:pt x="76" y="20"/>
                      <a:pt x="75" y="19"/>
                      <a:pt x="75" y="19"/>
                    </a:cubicBezTo>
                    <a:cubicBezTo>
                      <a:pt x="75" y="18"/>
                      <a:pt x="76" y="17"/>
                      <a:pt x="76" y="17"/>
                    </a:cubicBezTo>
                    <a:cubicBezTo>
                      <a:pt x="77" y="16"/>
                      <a:pt x="77" y="16"/>
                      <a:pt x="78" y="16"/>
                    </a:cubicBezTo>
                    <a:cubicBezTo>
                      <a:pt x="79" y="15"/>
                      <a:pt x="80" y="16"/>
                      <a:pt x="81" y="16"/>
                    </a:cubicBezTo>
                    <a:cubicBezTo>
                      <a:pt x="81" y="17"/>
                      <a:pt x="82" y="17"/>
                      <a:pt x="83" y="17"/>
                    </a:cubicBezTo>
                    <a:cubicBezTo>
                      <a:pt x="83" y="17"/>
                      <a:pt x="83" y="17"/>
                      <a:pt x="83" y="16"/>
                    </a:cubicBezTo>
                    <a:cubicBezTo>
                      <a:pt x="83" y="16"/>
                      <a:pt x="83" y="16"/>
                      <a:pt x="83" y="15"/>
                    </a:cubicBezTo>
                    <a:cubicBezTo>
                      <a:pt x="83" y="15"/>
                      <a:pt x="83" y="15"/>
                      <a:pt x="83" y="15"/>
                    </a:cubicBezTo>
                    <a:cubicBezTo>
                      <a:pt x="83" y="15"/>
                      <a:pt x="83" y="15"/>
                      <a:pt x="83" y="15"/>
                    </a:cubicBezTo>
                    <a:cubicBezTo>
                      <a:pt x="84" y="14"/>
                      <a:pt x="84" y="14"/>
                      <a:pt x="84" y="1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91" name="Freeform 573">
                <a:extLst>
                  <a:ext uri="{FF2B5EF4-FFF2-40B4-BE49-F238E27FC236}">
                    <a16:creationId xmlns:a16="http://schemas.microsoft.com/office/drawing/2014/main" id="{5BBBC975-61BE-314F-ACC3-BE764F20DACC}"/>
                  </a:ext>
                </a:extLst>
              </p:cNvPr>
              <p:cNvSpPr>
                <a:spLocks/>
              </p:cNvSpPr>
              <p:nvPr/>
            </p:nvSpPr>
            <p:spPr bwMode="auto">
              <a:xfrm>
                <a:off x="4579937" y="2651125"/>
                <a:ext cx="171450" cy="80963"/>
              </a:xfrm>
              <a:custGeom>
                <a:avLst/>
                <a:gdLst>
                  <a:gd name="T0" fmla="*/ 31 w 74"/>
                  <a:gd name="T1" fmla="*/ 2 h 35"/>
                  <a:gd name="T2" fmla="*/ 29 w 74"/>
                  <a:gd name="T3" fmla="*/ 3 h 35"/>
                  <a:gd name="T4" fmla="*/ 24 w 74"/>
                  <a:gd name="T5" fmla="*/ 1 h 35"/>
                  <a:gd name="T6" fmla="*/ 24 w 74"/>
                  <a:gd name="T7" fmla="*/ 4 h 35"/>
                  <a:gd name="T8" fmla="*/ 19 w 74"/>
                  <a:gd name="T9" fmla="*/ 5 h 35"/>
                  <a:gd name="T10" fmla="*/ 13 w 74"/>
                  <a:gd name="T11" fmla="*/ 9 h 35"/>
                  <a:gd name="T12" fmla="*/ 7 w 74"/>
                  <a:gd name="T13" fmla="*/ 10 h 35"/>
                  <a:gd name="T14" fmla="*/ 4 w 74"/>
                  <a:gd name="T15" fmla="*/ 11 h 35"/>
                  <a:gd name="T16" fmla="*/ 1 w 74"/>
                  <a:gd name="T17" fmla="*/ 12 h 35"/>
                  <a:gd name="T18" fmla="*/ 0 w 74"/>
                  <a:gd name="T19" fmla="*/ 12 h 35"/>
                  <a:gd name="T20" fmla="*/ 1 w 74"/>
                  <a:gd name="T21" fmla="*/ 14 h 35"/>
                  <a:gd name="T22" fmla="*/ 4 w 74"/>
                  <a:gd name="T23" fmla="*/ 16 h 35"/>
                  <a:gd name="T24" fmla="*/ 4 w 74"/>
                  <a:gd name="T25" fmla="*/ 18 h 35"/>
                  <a:gd name="T26" fmla="*/ 3 w 74"/>
                  <a:gd name="T27" fmla="*/ 19 h 35"/>
                  <a:gd name="T28" fmla="*/ 4 w 74"/>
                  <a:gd name="T29" fmla="*/ 21 h 35"/>
                  <a:gd name="T30" fmla="*/ 6 w 74"/>
                  <a:gd name="T31" fmla="*/ 23 h 35"/>
                  <a:gd name="T32" fmla="*/ 13 w 74"/>
                  <a:gd name="T33" fmla="*/ 30 h 35"/>
                  <a:gd name="T34" fmla="*/ 16 w 74"/>
                  <a:gd name="T35" fmla="*/ 30 h 35"/>
                  <a:gd name="T36" fmla="*/ 19 w 74"/>
                  <a:gd name="T37" fmla="*/ 33 h 35"/>
                  <a:gd name="T38" fmla="*/ 23 w 74"/>
                  <a:gd name="T39" fmla="*/ 35 h 35"/>
                  <a:gd name="T40" fmla="*/ 28 w 74"/>
                  <a:gd name="T41" fmla="*/ 35 h 35"/>
                  <a:gd name="T42" fmla="*/ 30 w 74"/>
                  <a:gd name="T43" fmla="*/ 34 h 35"/>
                  <a:gd name="T44" fmla="*/ 30 w 74"/>
                  <a:gd name="T45" fmla="*/ 33 h 35"/>
                  <a:gd name="T46" fmla="*/ 36 w 74"/>
                  <a:gd name="T47" fmla="*/ 31 h 35"/>
                  <a:gd name="T48" fmla="*/ 41 w 74"/>
                  <a:gd name="T49" fmla="*/ 32 h 35"/>
                  <a:gd name="T50" fmla="*/ 47 w 74"/>
                  <a:gd name="T51" fmla="*/ 33 h 35"/>
                  <a:gd name="T52" fmla="*/ 51 w 74"/>
                  <a:gd name="T53" fmla="*/ 33 h 35"/>
                  <a:gd name="T54" fmla="*/ 54 w 74"/>
                  <a:gd name="T55" fmla="*/ 33 h 35"/>
                  <a:gd name="T56" fmla="*/ 55 w 74"/>
                  <a:gd name="T57" fmla="*/ 31 h 35"/>
                  <a:gd name="T58" fmla="*/ 59 w 74"/>
                  <a:gd name="T59" fmla="*/ 32 h 35"/>
                  <a:gd name="T60" fmla="*/ 65 w 74"/>
                  <a:gd name="T61" fmla="*/ 29 h 35"/>
                  <a:gd name="T62" fmla="*/ 65 w 74"/>
                  <a:gd name="T63" fmla="*/ 29 h 35"/>
                  <a:gd name="T64" fmla="*/ 71 w 74"/>
                  <a:gd name="T65" fmla="*/ 24 h 35"/>
                  <a:gd name="T66" fmla="*/ 74 w 74"/>
                  <a:gd name="T67" fmla="*/ 22 h 35"/>
                  <a:gd name="T68" fmla="*/ 71 w 74"/>
                  <a:gd name="T69" fmla="*/ 19 h 35"/>
                  <a:gd name="T70" fmla="*/ 66 w 74"/>
                  <a:gd name="T71" fmla="*/ 16 h 35"/>
                  <a:gd name="T72" fmla="*/ 63 w 74"/>
                  <a:gd name="T73" fmla="*/ 17 h 35"/>
                  <a:gd name="T74" fmla="*/ 61 w 74"/>
                  <a:gd name="T75" fmla="*/ 16 h 35"/>
                  <a:gd name="T76" fmla="*/ 61 w 74"/>
                  <a:gd name="T77" fmla="*/ 13 h 35"/>
                  <a:gd name="T78" fmla="*/ 62 w 74"/>
                  <a:gd name="T79" fmla="*/ 12 h 35"/>
                  <a:gd name="T80" fmla="*/ 54 w 74"/>
                  <a:gd name="T81" fmla="*/ 10 h 35"/>
                  <a:gd name="T82" fmla="*/ 54 w 74"/>
                  <a:gd name="T83" fmla="*/ 11 h 35"/>
                  <a:gd name="T84" fmla="*/ 53 w 74"/>
                  <a:gd name="T85" fmla="*/ 13 h 35"/>
                  <a:gd name="T86" fmla="*/ 49 w 74"/>
                  <a:gd name="T87" fmla="*/ 14 h 35"/>
                  <a:gd name="T88" fmla="*/ 48 w 74"/>
                  <a:gd name="T89" fmla="*/ 14 h 35"/>
                  <a:gd name="T90" fmla="*/ 46 w 74"/>
                  <a:gd name="T91" fmla="*/ 12 h 35"/>
                  <a:gd name="T92" fmla="*/ 45 w 74"/>
                  <a:gd name="T93" fmla="*/ 10 h 35"/>
                  <a:gd name="T94" fmla="*/ 45 w 74"/>
                  <a:gd name="T95" fmla="*/ 10 h 35"/>
                  <a:gd name="T96" fmla="*/ 46 w 74"/>
                  <a:gd name="T97" fmla="*/ 8 h 35"/>
                  <a:gd name="T98" fmla="*/ 47 w 74"/>
                  <a:gd name="T99" fmla="*/ 7 h 35"/>
                  <a:gd name="T100" fmla="*/ 44 w 74"/>
                  <a:gd name="T101" fmla="*/ 6 h 35"/>
                  <a:gd name="T102" fmla="*/ 35 w 74"/>
                  <a:gd name="T103" fmla="*/ 5 h 35"/>
                  <a:gd name="T104" fmla="*/ 33 w 74"/>
                  <a:gd name="T105" fmla="*/ 1 h 35"/>
                  <a:gd name="T106" fmla="*/ 33 w 74"/>
                  <a:gd name="T107"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4" h="35">
                    <a:moveTo>
                      <a:pt x="32" y="0"/>
                    </a:moveTo>
                    <a:cubicBezTo>
                      <a:pt x="31" y="1"/>
                      <a:pt x="31" y="2"/>
                      <a:pt x="31" y="2"/>
                    </a:cubicBezTo>
                    <a:cubicBezTo>
                      <a:pt x="31" y="3"/>
                      <a:pt x="30" y="3"/>
                      <a:pt x="30" y="3"/>
                    </a:cubicBezTo>
                    <a:cubicBezTo>
                      <a:pt x="30" y="3"/>
                      <a:pt x="29" y="3"/>
                      <a:pt x="29" y="3"/>
                    </a:cubicBezTo>
                    <a:cubicBezTo>
                      <a:pt x="29" y="3"/>
                      <a:pt x="28" y="3"/>
                      <a:pt x="27" y="2"/>
                    </a:cubicBezTo>
                    <a:cubicBezTo>
                      <a:pt x="26" y="2"/>
                      <a:pt x="24" y="1"/>
                      <a:pt x="24" y="1"/>
                    </a:cubicBezTo>
                    <a:cubicBezTo>
                      <a:pt x="24" y="1"/>
                      <a:pt x="24" y="2"/>
                      <a:pt x="24" y="2"/>
                    </a:cubicBezTo>
                    <a:cubicBezTo>
                      <a:pt x="24" y="3"/>
                      <a:pt x="24" y="3"/>
                      <a:pt x="24" y="4"/>
                    </a:cubicBezTo>
                    <a:cubicBezTo>
                      <a:pt x="24" y="4"/>
                      <a:pt x="24" y="4"/>
                      <a:pt x="24" y="4"/>
                    </a:cubicBezTo>
                    <a:cubicBezTo>
                      <a:pt x="24" y="4"/>
                      <a:pt x="22" y="5"/>
                      <a:pt x="19" y="5"/>
                    </a:cubicBezTo>
                    <a:cubicBezTo>
                      <a:pt x="18" y="6"/>
                      <a:pt x="16" y="6"/>
                      <a:pt x="16" y="6"/>
                    </a:cubicBezTo>
                    <a:cubicBezTo>
                      <a:pt x="15" y="7"/>
                      <a:pt x="14" y="8"/>
                      <a:pt x="13" y="9"/>
                    </a:cubicBezTo>
                    <a:cubicBezTo>
                      <a:pt x="12" y="9"/>
                      <a:pt x="11" y="10"/>
                      <a:pt x="10" y="10"/>
                    </a:cubicBezTo>
                    <a:cubicBezTo>
                      <a:pt x="9" y="11"/>
                      <a:pt x="8" y="11"/>
                      <a:pt x="7" y="10"/>
                    </a:cubicBezTo>
                    <a:cubicBezTo>
                      <a:pt x="6" y="10"/>
                      <a:pt x="6" y="10"/>
                      <a:pt x="6" y="10"/>
                    </a:cubicBezTo>
                    <a:cubicBezTo>
                      <a:pt x="5" y="10"/>
                      <a:pt x="5" y="11"/>
                      <a:pt x="4" y="11"/>
                    </a:cubicBezTo>
                    <a:cubicBezTo>
                      <a:pt x="4" y="12"/>
                      <a:pt x="3" y="12"/>
                      <a:pt x="3" y="12"/>
                    </a:cubicBezTo>
                    <a:cubicBezTo>
                      <a:pt x="2" y="13"/>
                      <a:pt x="2" y="12"/>
                      <a:pt x="1" y="12"/>
                    </a:cubicBezTo>
                    <a:cubicBezTo>
                      <a:pt x="1" y="12"/>
                      <a:pt x="0" y="12"/>
                      <a:pt x="0" y="12"/>
                    </a:cubicBezTo>
                    <a:cubicBezTo>
                      <a:pt x="0" y="12"/>
                      <a:pt x="0" y="12"/>
                      <a:pt x="0" y="12"/>
                    </a:cubicBezTo>
                    <a:cubicBezTo>
                      <a:pt x="0" y="12"/>
                      <a:pt x="0" y="12"/>
                      <a:pt x="1" y="13"/>
                    </a:cubicBezTo>
                    <a:cubicBezTo>
                      <a:pt x="1" y="13"/>
                      <a:pt x="1" y="13"/>
                      <a:pt x="1" y="14"/>
                    </a:cubicBezTo>
                    <a:cubicBezTo>
                      <a:pt x="1" y="14"/>
                      <a:pt x="2" y="15"/>
                      <a:pt x="3" y="15"/>
                    </a:cubicBezTo>
                    <a:cubicBezTo>
                      <a:pt x="3" y="16"/>
                      <a:pt x="4" y="16"/>
                      <a:pt x="4" y="16"/>
                    </a:cubicBezTo>
                    <a:cubicBezTo>
                      <a:pt x="5" y="17"/>
                      <a:pt x="5" y="18"/>
                      <a:pt x="4" y="18"/>
                    </a:cubicBezTo>
                    <a:cubicBezTo>
                      <a:pt x="4" y="18"/>
                      <a:pt x="4" y="18"/>
                      <a:pt x="4" y="18"/>
                    </a:cubicBezTo>
                    <a:cubicBezTo>
                      <a:pt x="4" y="18"/>
                      <a:pt x="4" y="19"/>
                      <a:pt x="4" y="19"/>
                    </a:cubicBezTo>
                    <a:cubicBezTo>
                      <a:pt x="4" y="19"/>
                      <a:pt x="3" y="19"/>
                      <a:pt x="3" y="19"/>
                    </a:cubicBezTo>
                    <a:cubicBezTo>
                      <a:pt x="3" y="19"/>
                      <a:pt x="3" y="19"/>
                      <a:pt x="3" y="19"/>
                    </a:cubicBezTo>
                    <a:cubicBezTo>
                      <a:pt x="3" y="19"/>
                      <a:pt x="3" y="20"/>
                      <a:pt x="4" y="21"/>
                    </a:cubicBezTo>
                    <a:cubicBezTo>
                      <a:pt x="4" y="21"/>
                      <a:pt x="5" y="22"/>
                      <a:pt x="6" y="23"/>
                    </a:cubicBezTo>
                    <a:cubicBezTo>
                      <a:pt x="6" y="23"/>
                      <a:pt x="6" y="23"/>
                      <a:pt x="6" y="23"/>
                    </a:cubicBezTo>
                    <a:cubicBezTo>
                      <a:pt x="6" y="23"/>
                      <a:pt x="8" y="24"/>
                      <a:pt x="9" y="25"/>
                    </a:cubicBezTo>
                    <a:cubicBezTo>
                      <a:pt x="11" y="27"/>
                      <a:pt x="13" y="29"/>
                      <a:pt x="13" y="30"/>
                    </a:cubicBezTo>
                    <a:cubicBezTo>
                      <a:pt x="13" y="30"/>
                      <a:pt x="14" y="30"/>
                      <a:pt x="14" y="30"/>
                    </a:cubicBezTo>
                    <a:cubicBezTo>
                      <a:pt x="15" y="30"/>
                      <a:pt x="15" y="30"/>
                      <a:pt x="16" y="30"/>
                    </a:cubicBezTo>
                    <a:cubicBezTo>
                      <a:pt x="16" y="30"/>
                      <a:pt x="18" y="32"/>
                      <a:pt x="18" y="33"/>
                    </a:cubicBezTo>
                    <a:cubicBezTo>
                      <a:pt x="18" y="33"/>
                      <a:pt x="19" y="33"/>
                      <a:pt x="19" y="33"/>
                    </a:cubicBezTo>
                    <a:cubicBezTo>
                      <a:pt x="19" y="33"/>
                      <a:pt x="20" y="34"/>
                      <a:pt x="21" y="34"/>
                    </a:cubicBezTo>
                    <a:cubicBezTo>
                      <a:pt x="22" y="35"/>
                      <a:pt x="23" y="35"/>
                      <a:pt x="23" y="35"/>
                    </a:cubicBezTo>
                    <a:cubicBezTo>
                      <a:pt x="24" y="35"/>
                      <a:pt x="25" y="35"/>
                      <a:pt x="26" y="35"/>
                    </a:cubicBezTo>
                    <a:cubicBezTo>
                      <a:pt x="26" y="35"/>
                      <a:pt x="27" y="35"/>
                      <a:pt x="28" y="35"/>
                    </a:cubicBezTo>
                    <a:cubicBezTo>
                      <a:pt x="28" y="35"/>
                      <a:pt x="28" y="35"/>
                      <a:pt x="29" y="35"/>
                    </a:cubicBezTo>
                    <a:cubicBezTo>
                      <a:pt x="29" y="35"/>
                      <a:pt x="29" y="34"/>
                      <a:pt x="30" y="34"/>
                    </a:cubicBezTo>
                    <a:cubicBezTo>
                      <a:pt x="30" y="34"/>
                      <a:pt x="30" y="34"/>
                      <a:pt x="30" y="34"/>
                    </a:cubicBezTo>
                    <a:cubicBezTo>
                      <a:pt x="30" y="34"/>
                      <a:pt x="30" y="33"/>
                      <a:pt x="30" y="33"/>
                    </a:cubicBezTo>
                    <a:cubicBezTo>
                      <a:pt x="30" y="32"/>
                      <a:pt x="30" y="30"/>
                      <a:pt x="32" y="30"/>
                    </a:cubicBezTo>
                    <a:cubicBezTo>
                      <a:pt x="34" y="30"/>
                      <a:pt x="35" y="30"/>
                      <a:pt x="36" y="31"/>
                    </a:cubicBezTo>
                    <a:cubicBezTo>
                      <a:pt x="37" y="31"/>
                      <a:pt x="37" y="31"/>
                      <a:pt x="38" y="31"/>
                    </a:cubicBezTo>
                    <a:cubicBezTo>
                      <a:pt x="39" y="31"/>
                      <a:pt x="40" y="31"/>
                      <a:pt x="41" y="32"/>
                    </a:cubicBezTo>
                    <a:cubicBezTo>
                      <a:pt x="43" y="33"/>
                      <a:pt x="45" y="33"/>
                      <a:pt x="45" y="34"/>
                    </a:cubicBezTo>
                    <a:cubicBezTo>
                      <a:pt x="46" y="34"/>
                      <a:pt x="47" y="34"/>
                      <a:pt x="47" y="33"/>
                    </a:cubicBezTo>
                    <a:cubicBezTo>
                      <a:pt x="48" y="33"/>
                      <a:pt x="48" y="33"/>
                      <a:pt x="49" y="33"/>
                    </a:cubicBezTo>
                    <a:cubicBezTo>
                      <a:pt x="49" y="33"/>
                      <a:pt x="50" y="33"/>
                      <a:pt x="51" y="33"/>
                    </a:cubicBezTo>
                    <a:cubicBezTo>
                      <a:pt x="51" y="34"/>
                      <a:pt x="52" y="34"/>
                      <a:pt x="52" y="34"/>
                    </a:cubicBezTo>
                    <a:cubicBezTo>
                      <a:pt x="53" y="34"/>
                      <a:pt x="53" y="33"/>
                      <a:pt x="54" y="33"/>
                    </a:cubicBezTo>
                    <a:cubicBezTo>
                      <a:pt x="54" y="32"/>
                      <a:pt x="55" y="31"/>
                      <a:pt x="55" y="31"/>
                    </a:cubicBezTo>
                    <a:cubicBezTo>
                      <a:pt x="55" y="31"/>
                      <a:pt x="55" y="31"/>
                      <a:pt x="55" y="31"/>
                    </a:cubicBezTo>
                    <a:cubicBezTo>
                      <a:pt x="56" y="31"/>
                      <a:pt x="56" y="31"/>
                      <a:pt x="57" y="31"/>
                    </a:cubicBezTo>
                    <a:cubicBezTo>
                      <a:pt x="58" y="32"/>
                      <a:pt x="59" y="32"/>
                      <a:pt x="59" y="32"/>
                    </a:cubicBezTo>
                    <a:cubicBezTo>
                      <a:pt x="60" y="32"/>
                      <a:pt x="62" y="31"/>
                      <a:pt x="63" y="30"/>
                    </a:cubicBezTo>
                    <a:cubicBezTo>
                      <a:pt x="64" y="30"/>
                      <a:pt x="65" y="29"/>
                      <a:pt x="65" y="29"/>
                    </a:cubicBezTo>
                    <a:cubicBezTo>
                      <a:pt x="65" y="29"/>
                      <a:pt x="65" y="29"/>
                      <a:pt x="65" y="29"/>
                    </a:cubicBezTo>
                    <a:cubicBezTo>
                      <a:pt x="65" y="29"/>
                      <a:pt x="65" y="29"/>
                      <a:pt x="65" y="29"/>
                    </a:cubicBezTo>
                    <a:cubicBezTo>
                      <a:pt x="65" y="28"/>
                      <a:pt x="66" y="27"/>
                      <a:pt x="67" y="26"/>
                    </a:cubicBezTo>
                    <a:cubicBezTo>
                      <a:pt x="68" y="25"/>
                      <a:pt x="69" y="24"/>
                      <a:pt x="71" y="24"/>
                    </a:cubicBezTo>
                    <a:cubicBezTo>
                      <a:pt x="71" y="23"/>
                      <a:pt x="72" y="23"/>
                      <a:pt x="72" y="23"/>
                    </a:cubicBezTo>
                    <a:cubicBezTo>
                      <a:pt x="72" y="23"/>
                      <a:pt x="73" y="22"/>
                      <a:pt x="74" y="22"/>
                    </a:cubicBezTo>
                    <a:cubicBezTo>
                      <a:pt x="73" y="22"/>
                      <a:pt x="73" y="21"/>
                      <a:pt x="73" y="21"/>
                    </a:cubicBezTo>
                    <a:cubicBezTo>
                      <a:pt x="72" y="20"/>
                      <a:pt x="72" y="20"/>
                      <a:pt x="71" y="19"/>
                    </a:cubicBezTo>
                    <a:cubicBezTo>
                      <a:pt x="71" y="19"/>
                      <a:pt x="69" y="18"/>
                      <a:pt x="68" y="17"/>
                    </a:cubicBezTo>
                    <a:cubicBezTo>
                      <a:pt x="67" y="17"/>
                      <a:pt x="66" y="16"/>
                      <a:pt x="66" y="16"/>
                    </a:cubicBezTo>
                    <a:cubicBezTo>
                      <a:pt x="65" y="16"/>
                      <a:pt x="65" y="16"/>
                      <a:pt x="65" y="16"/>
                    </a:cubicBezTo>
                    <a:cubicBezTo>
                      <a:pt x="65" y="17"/>
                      <a:pt x="64" y="17"/>
                      <a:pt x="63" y="17"/>
                    </a:cubicBezTo>
                    <a:cubicBezTo>
                      <a:pt x="63" y="17"/>
                      <a:pt x="63" y="17"/>
                      <a:pt x="63" y="17"/>
                    </a:cubicBezTo>
                    <a:cubicBezTo>
                      <a:pt x="63" y="17"/>
                      <a:pt x="62" y="16"/>
                      <a:pt x="61" y="16"/>
                    </a:cubicBezTo>
                    <a:cubicBezTo>
                      <a:pt x="61" y="15"/>
                      <a:pt x="60" y="15"/>
                      <a:pt x="60" y="14"/>
                    </a:cubicBezTo>
                    <a:cubicBezTo>
                      <a:pt x="60" y="14"/>
                      <a:pt x="60" y="14"/>
                      <a:pt x="61" y="13"/>
                    </a:cubicBezTo>
                    <a:cubicBezTo>
                      <a:pt x="61" y="12"/>
                      <a:pt x="62" y="12"/>
                      <a:pt x="62" y="12"/>
                    </a:cubicBezTo>
                    <a:cubicBezTo>
                      <a:pt x="62" y="12"/>
                      <a:pt x="62" y="12"/>
                      <a:pt x="62" y="12"/>
                    </a:cubicBezTo>
                    <a:cubicBezTo>
                      <a:pt x="61" y="12"/>
                      <a:pt x="58" y="11"/>
                      <a:pt x="56" y="10"/>
                    </a:cubicBezTo>
                    <a:cubicBezTo>
                      <a:pt x="55" y="10"/>
                      <a:pt x="54" y="10"/>
                      <a:pt x="54" y="10"/>
                    </a:cubicBezTo>
                    <a:cubicBezTo>
                      <a:pt x="54" y="10"/>
                      <a:pt x="53" y="10"/>
                      <a:pt x="53" y="10"/>
                    </a:cubicBezTo>
                    <a:cubicBezTo>
                      <a:pt x="53" y="10"/>
                      <a:pt x="54" y="10"/>
                      <a:pt x="54" y="11"/>
                    </a:cubicBezTo>
                    <a:cubicBezTo>
                      <a:pt x="54" y="11"/>
                      <a:pt x="54" y="11"/>
                      <a:pt x="54" y="11"/>
                    </a:cubicBezTo>
                    <a:cubicBezTo>
                      <a:pt x="54" y="12"/>
                      <a:pt x="54" y="12"/>
                      <a:pt x="53" y="13"/>
                    </a:cubicBezTo>
                    <a:cubicBezTo>
                      <a:pt x="53" y="13"/>
                      <a:pt x="53" y="13"/>
                      <a:pt x="52" y="13"/>
                    </a:cubicBezTo>
                    <a:cubicBezTo>
                      <a:pt x="51" y="14"/>
                      <a:pt x="50" y="14"/>
                      <a:pt x="49" y="14"/>
                    </a:cubicBezTo>
                    <a:cubicBezTo>
                      <a:pt x="49" y="14"/>
                      <a:pt x="49" y="14"/>
                      <a:pt x="49" y="14"/>
                    </a:cubicBezTo>
                    <a:cubicBezTo>
                      <a:pt x="49" y="14"/>
                      <a:pt x="48" y="14"/>
                      <a:pt x="48" y="14"/>
                    </a:cubicBezTo>
                    <a:cubicBezTo>
                      <a:pt x="48" y="14"/>
                      <a:pt x="48" y="14"/>
                      <a:pt x="48" y="14"/>
                    </a:cubicBezTo>
                    <a:cubicBezTo>
                      <a:pt x="48" y="14"/>
                      <a:pt x="47" y="13"/>
                      <a:pt x="46" y="12"/>
                    </a:cubicBezTo>
                    <a:cubicBezTo>
                      <a:pt x="46" y="12"/>
                      <a:pt x="45" y="11"/>
                      <a:pt x="45" y="10"/>
                    </a:cubicBezTo>
                    <a:cubicBezTo>
                      <a:pt x="45" y="10"/>
                      <a:pt x="45" y="10"/>
                      <a:pt x="45" y="10"/>
                    </a:cubicBezTo>
                    <a:cubicBezTo>
                      <a:pt x="45" y="10"/>
                      <a:pt x="45" y="10"/>
                      <a:pt x="45" y="10"/>
                    </a:cubicBezTo>
                    <a:cubicBezTo>
                      <a:pt x="45" y="10"/>
                      <a:pt x="45" y="10"/>
                      <a:pt x="45" y="10"/>
                    </a:cubicBezTo>
                    <a:cubicBezTo>
                      <a:pt x="45" y="9"/>
                      <a:pt x="46" y="9"/>
                      <a:pt x="46" y="9"/>
                    </a:cubicBezTo>
                    <a:cubicBezTo>
                      <a:pt x="46" y="9"/>
                      <a:pt x="46" y="8"/>
                      <a:pt x="46" y="8"/>
                    </a:cubicBezTo>
                    <a:cubicBezTo>
                      <a:pt x="46" y="8"/>
                      <a:pt x="47" y="7"/>
                      <a:pt x="47" y="7"/>
                    </a:cubicBezTo>
                    <a:cubicBezTo>
                      <a:pt x="47" y="7"/>
                      <a:pt x="47" y="7"/>
                      <a:pt x="47" y="7"/>
                    </a:cubicBezTo>
                    <a:cubicBezTo>
                      <a:pt x="47" y="7"/>
                      <a:pt x="47" y="7"/>
                      <a:pt x="46" y="7"/>
                    </a:cubicBezTo>
                    <a:cubicBezTo>
                      <a:pt x="46" y="7"/>
                      <a:pt x="45" y="7"/>
                      <a:pt x="44" y="6"/>
                    </a:cubicBezTo>
                    <a:cubicBezTo>
                      <a:pt x="41" y="6"/>
                      <a:pt x="37" y="5"/>
                      <a:pt x="36" y="5"/>
                    </a:cubicBezTo>
                    <a:cubicBezTo>
                      <a:pt x="36" y="5"/>
                      <a:pt x="36" y="5"/>
                      <a:pt x="35" y="5"/>
                    </a:cubicBezTo>
                    <a:cubicBezTo>
                      <a:pt x="35" y="4"/>
                      <a:pt x="35" y="4"/>
                      <a:pt x="34" y="3"/>
                    </a:cubicBezTo>
                    <a:cubicBezTo>
                      <a:pt x="33" y="3"/>
                      <a:pt x="33" y="2"/>
                      <a:pt x="33" y="1"/>
                    </a:cubicBezTo>
                    <a:cubicBezTo>
                      <a:pt x="33" y="1"/>
                      <a:pt x="33" y="1"/>
                      <a:pt x="33" y="1"/>
                    </a:cubicBezTo>
                    <a:cubicBezTo>
                      <a:pt x="33" y="1"/>
                      <a:pt x="33" y="1"/>
                      <a:pt x="33" y="1"/>
                    </a:cubicBezTo>
                    <a:cubicBezTo>
                      <a:pt x="32" y="1"/>
                      <a:pt x="32" y="0"/>
                      <a:pt x="32"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92" name="Freeform 574">
                <a:extLst>
                  <a:ext uri="{FF2B5EF4-FFF2-40B4-BE49-F238E27FC236}">
                    <a16:creationId xmlns:a16="http://schemas.microsoft.com/office/drawing/2014/main" id="{547B45CF-9570-6748-B53F-03E32DB353DD}"/>
                  </a:ext>
                </a:extLst>
              </p:cNvPr>
              <p:cNvSpPr>
                <a:spLocks/>
              </p:cNvSpPr>
              <p:nvPr/>
            </p:nvSpPr>
            <p:spPr bwMode="auto">
              <a:xfrm>
                <a:off x="4425950" y="2762250"/>
                <a:ext cx="111125" cy="57150"/>
              </a:xfrm>
              <a:custGeom>
                <a:avLst/>
                <a:gdLst>
                  <a:gd name="T0" fmla="*/ 35 w 48"/>
                  <a:gd name="T1" fmla="*/ 1 h 25"/>
                  <a:gd name="T2" fmla="*/ 30 w 48"/>
                  <a:gd name="T3" fmla="*/ 2 h 25"/>
                  <a:gd name="T4" fmla="*/ 29 w 48"/>
                  <a:gd name="T5" fmla="*/ 1 h 25"/>
                  <a:gd name="T6" fmla="*/ 27 w 48"/>
                  <a:gd name="T7" fmla="*/ 1 h 25"/>
                  <a:gd name="T8" fmla="*/ 24 w 48"/>
                  <a:gd name="T9" fmla="*/ 2 h 25"/>
                  <a:gd name="T10" fmla="*/ 20 w 48"/>
                  <a:gd name="T11" fmla="*/ 2 h 25"/>
                  <a:gd name="T12" fmla="*/ 16 w 48"/>
                  <a:gd name="T13" fmla="*/ 4 h 25"/>
                  <a:gd name="T14" fmla="*/ 12 w 48"/>
                  <a:gd name="T15" fmla="*/ 5 h 25"/>
                  <a:gd name="T16" fmla="*/ 10 w 48"/>
                  <a:gd name="T17" fmla="*/ 5 h 25"/>
                  <a:gd name="T18" fmla="*/ 7 w 48"/>
                  <a:gd name="T19" fmla="*/ 9 h 25"/>
                  <a:gd name="T20" fmla="*/ 5 w 48"/>
                  <a:gd name="T21" fmla="*/ 12 h 25"/>
                  <a:gd name="T22" fmla="*/ 3 w 48"/>
                  <a:gd name="T23" fmla="*/ 14 h 25"/>
                  <a:gd name="T24" fmla="*/ 0 w 48"/>
                  <a:gd name="T25" fmla="*/ 20 h 25"/>
                  <a:gd name="T26" fmla="*/ 0 w 48"/>
                  <a:gd name="T27" fmla="*/ 20 h 25"/>
                  <a:gd name="T28" fmla="*/ 1 w 48"/>
                  <a:gd name="T29" fmla="*/ 20 h 25"/>
                  <a:gd name="T30" fmla="*/ 6 w 48"/>
                  <a:gd name="T31" fmla="*/ 17 h 25"/>
                  <a:gd name="T32" fmla="*/ 8 w 48"/>
                  <a:gd name="T33" fmla="*/ 20 h 25"/>
                  <a:gd name="T34" fmla="*/ 10 w 48"/>
                  <a:gd name="T35" fmla="*/ 22 h 25"/>
                  <a:gd name="T36" fmla="*/ 12 w 48"/>
                  <a:gd name="T37" fmla="*/ 24 h 25"/>
                  <a:gd name="T38" fmla="*/ 15 w 48"/>
                  <a:gd name="T39" fmla="*/ 23 h 25"/>
                  <a:gd name="T40" fmla="*/ 17 w 48"/>
                  <a:gd name="T41" fmla="*/ 23 h 25"/>
                  <a:gd name="T42" fmla="*/ 19 w 48"/>
                  <a:gd name="T43" fmla="*/ 25 h 25"/>
                  <a:gd name="T44" fmla="*/ 20 w 48"/>
                  <a:gd name="T45" fmla="*/ 24 h 25"/>
                  <a:gd name="T46" fmla="*/ 22 w 48"/>
                  <a:gd name="T47" fmla="*/ 22 h 25"/>
                  <a:gd name="T48" fmla="*/ 24 w 48"/>
                  <a:gd name="T49" fmla="*/ 19 h 25"/>
                  <a:gd name="T50" fmla="*/ 25 w 48"/>
                  <a:gd name="T51" fmla="*/ 17 h 25"/>
                  <a:gd name="T52" fmla="*/ 27 w 48"/>
                  <a:gd name="T53" fmla="*/ 17 h 25"/>
                  <a:gd name="T54" fmla="*/ 28 w 48"/>
                  <a:gd name="T55" fmla="*/ 21 h 25"/>
                  <a:gd name="T56" fmla="*/ 31 w 48"/>
                  <a:gd name="T57" fmla="*/ 23 h 25"/>
                  <a:gd name="T58" fmla="*/ 31 w 48"/>
                  <a:gd name="T59" fmla="*/ 25 h 25"/>
                  <a:gd name="T60" fmla="*/ 34 w 48"/>
                  <a:gd name="T61" fmla="*/ 21 h 25"/>
                  <a:gd name="T62" fmla="*/ 35 w 48"/>
                  <a:gd name="T63" fmla="*/ 17 h 25"/>
                  <a:gd name="T64" fmla="*/ 38 w 48"/>
                  <a:gd name="T65" fmla="*/ 17 h 25"/>
                  <a:gd name="T66" fmla="*/ 42 w 48"/>
                  <a:gd name="T67" fmla="*/ 20 h 25"/>
                  <a:gd name="T68" fmla="*/ 43 w 48"/>
                  <a:gd name="T69" fmla="*/ 19 h 25"/>
                  <a:gd name="T70" fmla="*/ 46 w 48"/>
                  <a:gd name="T71" fmla="*/ 16 h 25"/>
                  <a:gd name="T72" fmla="*/ 48 w 48"/>
                  <a:gd name="T73" fmla="*/ 15 h 25"/>
                  <a:gd name="T74" fmla="*/ 48 w 48"/>
                  <a:gd name="T75" fmla="*/ 12 h 25"/>
                  <a:gd name="T76" fmla="*/ 48 w 48"/>
                  <a:gd name="T77" fmla="*/ 12 h 25"/>
                  <a:gd name="T78" fmla="*/ 48 w 48"/>
                  <a:gd name="T79" fmla="*/ 11 h 25"/>
                  <a:gd name="T80" fmla="*/ 47 w 48"/>
                  <a:gd name="T81" fmla="*/ 11 h 25"/>
                  <a:gd name="T82" fmla="*/ 43 w 48"/>
                  <a:gd name="T83" fmla="*/ 12 h 25"/>
                  <a:gd name="T84" fmla="*/ 38 w 48"/>
                  <a:gd name="T85" fmla="*/ 9 h 25"/>
                  <a:gd name="T86" fmla="*/ 38 w 48"/>
                  <a:gd name="T87" fmla="*/ 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8" h="25">
                    <a:moveTo>
                      <a:pt x="39" y="3"/>
                    </a:moveTo>
                    <a:cubicBezTo>
                      <a:pt x="38" y="2"/>
                      <a:pt x="36" y="1"/>
                      <a:pt x="35" y="1"/>
                    </a:cubicBezTo>
                    <a:cubicBezTo>
                      <a:pt x="34" y="1"/>
                      <a:pt x="33" y="1"/>
                      <a:pt x="33" y="2"/>
                    </a:cubicBezTo>
                    <a:cubicBezTo>
                      <a:pt x="32" y="2"/>
                      <a:pt x="31" y="2"/>
                      <a:pt x="30" y="2"/>
                    </a:cubicBezTo>
                    <a:cubicBezTo>
                      <a:pt x="30" y="2"/>
                      <a:pt x="30" y="2"/>
                      <a:pt x="30" y="2"/>
                    </a:cubicBezTo>
                    <a:cubicBezTo>
                      <a:pt x="30" y="1"/>
                      <a:pt x="30" y="1"/>
                      <a:pt x="29" y="1"/>
                    </a:cubicBezTo>
                    <a:cubicBezTo>
                      <a:pt x="29" y="0"/>
                      <a:pt x="28" y="0"/>
                      <a:pt x="28" y="0"/>
                    </a:cubicBezTo>
                    <a:cubicBezTo>
                      <a:pt x="28" y="0"/>
                      <a:pt x="28" y="0"/>
                      <a:pt x="27" y="1"/>
                    </a:cubicBezTo>
                    <a:cubicBezTo>
                      <a:pt x="27" y="2"/>
                      <a:pt x="27" y="2"/>
                      <a:pt x="26" y="3"/>
                    </a:cubicBezTo>
                    <a:cubicBezTo>
                      <a:pt x="26" y="3"/>
                      <a:pt x="25" y="3"/>
                      <a:pt x="24" y="2"/>
                    </a:cubicBezTo>
                    <a:cubicBezTo>
                      <a:pt x="23" y="2"/>
                      <a:pt x="22" y="2"/>
                      <a:pt x="22" y="2"/>
                    </a:cubicBezTo>
                    <a:cubicBezTo>
                      <a:pt x="22" y="2"/>
                      <a:pt x="21" y="2"/>
                      <a:pt x="20" y="2"/>
                    </a:cubicBezTo>
                    <a:cubicBezTo>
                      <a:pt x="19" y="3"/>
                      <a:pt x="18" y="3"/>
                      <a:pt x="18" y="3"/>
                    </a:cubicBezTo>
                    <a:cubicBezTo>
                      <a:pt x="17" y="3"/>
                      <a:pt x="17" y="3"/>
                      <a:pt x="16" y="4"/>
                    </a:cubicBezTo>
                    <a:cubicBezTo>
                      <a:pt x="16" y="4"/>
                      <a:pt x="15" y="4"/>
                      <a:pt x="14" y="5"/>
                    </a:cubicBezTo>
                    <a:cubicBezTo>
                      <a:pt x="13" y="5"/>
                      <a:pt x="13" y="5"/>
                      <a:pt x="12" y="5"/>
                    </a:cubicBezTo>
                    <a:cubicBezTo>
                      <a:pt x="11" y="4"/>
                      <a:pt x="11" y="4"/>
                      <a:pt x="11" y="4"/>
                    </a:cubicBezTo>
                    <a:cubicBezTo>
                      <a:pt x="11" y="4"/>
                      <a:pt x="10" y="5"/>
                      <a:pt x="10" y="5"/>
                    </a:cubicBezTo>
                    <a:cubicBezTo>
                      <a:pt x="10" y="6"/>
                      <a:pt x="10" y="6"/>
                      <a:pt x="10" y="7"/>
                    </a:cubicBezTo>
                    <a:cubicBezTo>
                      <a:pt x="10" y="7"/>
                      <a:pt x="9" y="8"/>
                      <a:pt x="7" y="9"/>
                    </a:cubicBezTo>
                    <a:cubicBezTo>
                      <a:pt x="6" y="9"/>
                      <a:pt x="5" y="10"/>
                      <a:pt x="5" y="10"/>
                    </a:cubicBezTo>
                    <a:cubicBezTo>
                      <a:pt x="5" y="11"/>
                      <a:pt x="5" y="11"/>
                      <a:pt x="5" y="12"/>
                    </a:cubicBezTo>
                    <a:cubicBezTo>
                      <a:pt x="5" y="12"/>
                      <a:pt x="5" y="12"/>
                      <a:pt x="5" y="12"/>
                    </a:cubicBezTo>
                    <a:cubicBezTo>
                      <a:pt x="5" y="13"/>
                      <a:pt x="4" y="13"/>
                      <a:pt x="3" y="14"/>
                    </a:cubicBezTo>
                    <a:cubicBezTo>
                      <a:pt x="2" y="16"/>
                      <a:pt x="0" y="18"/>
                      <a:pt x="0" y="18"/>
                    </a:cubicBezTo>
                    <a:cubicBezTo>
                      <a:pt x="0" y="19"/>
                      <a:pt x="0" y="19"/>
                      <a:pt x="0" y="20"/>
                    </a:cubicBezTo>
                    <a:cubicBezTo>
                      <a:pt x="0" y="20"/>
                      <a:pt x="0" y="20"/>
                      <a:pt x="0" y="20"/>
                    </a:cubicBezTo>
                    <a:cubicBezTo>
                      <a:pt x="0" y="20"/>
                      <a:pt x="0" y="20"/>
                      <a:pt x="0" y="20"/>
                    </a:cubicBezTo>
                    <a:cubicBezTo>
                      <a:pt x="0" y="20"/>
                      <a:pt x="1" y="20"/>
                      <a:pt x="1" y="20"/>
                    </a:cubicBezTo>
                    <a:cubicBezTo>
                      <a:pt x="1" y="20"/>
                      <a:pt x="1" y="20"/>
                      <a:pt x="1" y="20"/>
                    </a:cubicBezTo>
                    <a:cubicBezTo>
                      <a:pt x="2" y="19"/>
                      <a:pt x="3" y="18"/>
                      <a:pt x="3" y="18"/>
                    </a:cubicBezTo>
                    <a:cubicBezTo>
                      <a:pt x="4" y="18"/>
                      <a:pt x="5" y="18"/>
                      <a:pt x="6" y="17"/>
                    </a:cubicBezTo>
                    <a:cubicBezTo>
                      <a:pt x="7" y="17"/>
                      <a:pt x="7" y="18"/>
                      <a:pt x="8" y="18"/>
                    </a:cubicBezTo>
                    <a:cubicBezTo>
                      <a:pt x="8" y="19"/>
                      <a:pt x="8" y="19"/>
                      <a:pt x="8" y="20"/>
                    </a:cubicBezTo>
                    <a:cubicBezTo>
                      <a:pt x="8" y="20"/>
                      <a:pt x="8" y="21"/>
                      <a:pt x="9" y="21"/>
                    </a:cubicBezTo>
                    <a:cubicBezTo>
                      <a:pt x="9" y="21"/>
                      <a:pt x="9" y="22"/>
                      <a:pt x="10" y="22"/>
                    </a:cubicBezTo>
                    <a:cubicBezTo>
                      <a:pt x="11" y="23"/>
                      <a:pt x="11" y="23"/>
                      <a:pt x="11" y="24"/>
                    </a:cubicBezTo>
                    <a:cubicBezTo>
                      <a:pt x="12" y="24"/>
                      <a:pt x="12" y="24"/>
                      <a:pt x="12" y="24"/>
                    </a:cubicBezTo>
                    <a:cubicBezTo>
                      <a:pt x="13" y="24"/>
                      <a:pt x="14" y="24"/>
                      <a:pt x="15" y="24"/>
                    </a:cubicBezTo>
                    <a:cubicBezTo>
                      <a:pt x="15" y="24"/>
                      <a:pt x="15" y="23"/>
                      <a:pt x="15" y="23"/>
                    </a:cubicBezTo>
                    <a:cubicBezTo>
                      <a:pt x="15" y="23"/>
                      <a:pt x="15" y="23"/>
                      <a:pt x="15" y="23"/>
                    </a:cubicBezTo>
                    <a:cubicBezTo>
                      <a:pt x="16" y="23"/>
                      <a:pt x="16" y="23"/>
                      <a:pt x="17" y="23"/>
                    </a:cubicBezTo>
                    <a:cubicBezTo>
                      <a:pt x="18" y="24"/>
                      <a:pt x="18" y="24"/>
                      <a:pt x="19" y="24"/>
                    </a:cubicBezTo>
                    <a:cubicBezTo>
                      <a:pt x="19" y="24"/>
                      <a:pt x="19" y="25"/>
                      <a:pt x="19" y="25"/>
                    </a:cubicBezTo>
                    <a:cubicBezTo>
                      <a:pt x="19" y="25"/>
                      <a:pt x="19" y="25"/>
                      <a:pt x="19" y="25"/>
                    </a:cubicBezTo>
                    <a:cubicBezTo>
                      <a:pt x="20" y="24"/>
                      <a:pt x="20" y="24"/>
                      <a:pt x="20" y="24"/>
                    </a:cubicBezTo>
                    <a:cubicBezTo>
                      <a:pt x="21" y="23"/>
                      <a:pt x="21" y="22"/>
                      <a:pt x="22" y="22"/>
                    </a:cubicBezTo>
                    <a:cubicBezTo>
                      <a:pt x="22" y="22"/>
                      <a:pt x="22" y="22"/>
                      <a:pt x="22" y="22"/>
                    </a:cubicBezTo>
                    <a:cubicBezTo>
                      <a:pt x="22" y="21"/>
                      <a:pt x="22" y="21"/>
                      <a:pt x="23" y="20"/>
                    </a:cubicBezTo>
                    <a:cubicBezTo>
                      <a:pt x="23" y="19"/>
                      <a:pt x="24" y="19"/>
                      <a:pt x="24" y="19"/>
                    </a:cubicBezTo>
                    <a:cubicBezTo>
                      <a:pt x="24" y="19"/>
                      <a:pt x="24" y="18"/>
                      <a:pt x="24" y="18"/>
                    </a:cubicBezTo>
                    <a:cubicBezTo>
                      <a:pt x="24" y="18"/>
                      <a:pt x="25" y="18"/>
                      <a:pt x="25" y="17"/>
                    </a:cubicBezTo>
                    <a:cubicBezTo>
                      <a:pt x="25" y="17"/>
                      <a:pt x="25" y="17"/>
                      <a:pt x="25" y="17"/>
                    </a:cubicBezTo>
                    <a:cubicBezTo>
                      <a:pt x="25" y="17"/>
                      <a:pt x="26" y="17"/>
                      <a:pt x="27" y="17"/>
                    </a:cubicBezTo>
                    <a:cubicBezTo>
                      <a:pt x="27" y="18"/>
                      <a:pt x="27" y="18"/>
                      <a:pt x="27" y="19"/>
                    </a:cubicBezTo>
                    <a:cubicBezTo>
                      <a:pt x="28" y="20"/>
                      <a:pt x="28" y="21"/>
                      <a:pt x="28" y="21"/>
                    </a:cubicBezTo>
                    <a:cubicBezTo>
                      <a:pt x="28" y="21"/>
                      <a:pt x="29" y="22"/>
                      <a:pt x="29" y="22"/>
                    </a:cubicBezTo>
                    <a:cubicBezTo>
                      <a:pt x="30" y="22"/>
                      <a:pt x="31" y="22"/>
                      <a:pt x="31" y="23"/>
                    </a:cubicBezTo>
                    <a:cubicBezTo>
                      <a:pt x="31" y="23"/>
                      <a:pt x="31" y="24"/>
                      <a:pt x="31" y="24"/>
                    </a:cubicBezTo>
                    <a:cubicBezTo>
                      <a:pt x="32" y="25"/>
                      <a:pt x="31" y="25"/>
                      <a:pt x="31" y="25"/>
                    </a:cubicBezTo>
                    <a:cubicBezTo>
                      <a:pt x="31" y="25"/>
                      <a:pt x="32" y="24"/>
                      <a:pt x="33" y="23"/>
                    </a:cubicBezTo>
                    <a:cubicBezTo>
                      <a:pt x="33" y="22"/>
                      <a:pt x="33" y="21"/>
                      <a:pt x="34" y="21"/>
                    </a:cubicBezTo>
                    <a:cubicBezTo>
                      <a:pt x="34" y="21"/>
                      <a:pt x="34" y="20"/>
                      <a:pt x="34" y="19"/>
                    </a:cubicBezTo>
                    <a:cubicBezTo>
                      <a:pt x="34" y="18"/>
                      <a:pt x="35" y="17"/>
                      <a:pt x="35" y="17"/>
                    </a:cubicBezTo>
                    <a:cubicBezTo>
                      <a:pt x="35" y="16"/>
                      <a:pt x="35" y="16"/>
                      <a:pt x="36" y="16"/>
                    </a:cubicBezTo>
                    <a:cubicBezTo>
                      <a:pt x="36" y="16"/>
                      <a:pt x="37" y="17"/>
                      <a:pt x="38" y="17"/>
                    </a:cubicBezTo>
                    <a:cubicBezTo>
                      <a:pt x="38" y="18"/>
                      <a:pt x="39" y="18"/>
                      <a:pt x="40" y="19"/>
                    </a:cubicBezTo>
                    <a:cubicBezTo>
                      <a:pt x="41" y="19"/>
                      <a:pt x="41" y="19"/>
                      <a:pt x="42" y="20"/>
                    </a:cubicBezTo>
                    <a:cubicBezTo>
                      <a:pt x="43" y="20"/>
                      <a:pt x="43" y="20"/>
                      <a:pt x="44" y="20"/>
                    </a:cubicBezTo>
                    <a:cubicBezTo>
                      <a:pt x="44" y="20"/>
                      <a:pt x="44" y="20"/>
                      <a:pt x="43" y="19"/>
                    </a:cubicBezTo>
                    <a:cubicBezTo>
                      <a:pt x="43" y="18"/>
                      <a:pt x="43" y="16"/>
                      <a:pt x="44" y="16"/>
                    </a:cubicBezTo>
                    <a:cubicBezTo>
                      <a:pt x="45" y="16"/>
                      <a:pt x="46" y="16"/>
                      <a:pt x="46" y="16"/>
                    </a:cubicBezTo>
                    <a:cubicBezTo>
                      <a:pt x="47" y="16"/>
                      <a:pt x="47" y="16"/>
                      <a:pt x="48" y="16"/>
                    </a:cubicBezTo>
                    <a:cubicBezTo>
                      <a:pt x="48" y="16"/>
                      <a:pt x="48" y="15"/>
                      <a:pt x="48" y="15"/>
                    </a:cubicBezTo>
                    <a:cubicBezTo>
                      <a:pt x="48" y="14"/>
                      <a:pt x="48" y="14"/>
                      <a:pt x="48" y="14"/>
                    </a:cubicBezTo>
                    <a:cubicBezTo>
                      <a:pt x="48" y="13"/>
                      <a:pt x="48" y="13"/>
                      <a:pt x="48" y="12"/>
                    </a:cubicBezTo>
                    <a:cubicBezTo>
                      <a:pt x="48" y="12"/>
                      <a:pt x="48" y="12"/>
                      <a:pt x="48" y="12"/>
                    </a:cubicBezTo>
                    <a:cubicBezTo>
                      <a:pt x="48" y="12"/>
                      <a:pt x="48" y="12"/>
                      <a:pt x="48" y="12"/>
                    </a:cubicBezTo>
                    <a:cubicBezTo>
                      <a:pt x="48" y="12"/>
                      <a:pt x="48" y="12"/>
                      <a:pt x="48" y="12"/>
                    </a:cubicBezTo>
                    <a:cubicBezTo>
                      <a:pt x="48" y="12"/>
                      <a:pt x="48" y="11"/>
                      <a:pt x="48" y="11"/>
                    </a:cubicBezTo>
                    <a:cubicBezTo>
                      <a:pt x="48" y="11"/>
                      <a:pt x="48" y="11"/>
                      <a:pt x="48" y="11"/>
                    </a:cubicBezTo>
                    <a:cubicBezTo>
                      <a:pt x="48" y="11"/>
                      <a:pt x="48" y="11"/>
                      <a:pt x="47" y="11"/>
                    </a:cubicBezTo>
                    <a:cubicBezTo>
                      <a:pt x="46" y="11"/>
                      <a:pt x="46" y="12"/>
                      <a:pt x="46" y="12"/>
                    </a:cubicBezTo>
                    <a:cubicBezTo>
                      <a:pt x="45" y="13"/>
                      <a:pt x="44" y="13"/>
                      <a:pt x="43" y="12"/>
                    </a:cubicBezTo>
                    <a:cubicBezTo>
                      <a:pt x="43" y="12"/>
                      <a:pt x="42" y="11"/>
                      <a:pt x="41" y="11"/>
                    </a:cubicBezTo>
                    <a:cubicBezTo>
                      <a:pt x="40" y="10"/>
                      <a:pt x="38" y="9"/>
                      <a:pt x="38" y="9"/>
                    </a:cubicBezTo>
                    <a:cubicBezTo>
                      <a:pt x="37" y="8"/>
                      <a:pt x="37" y="7"/>
                      <a:pt x="38" y="6"/>
                    </a:cubicBezTo>
                    <a:cubicBezTo>
                      <a:pt x="38" y="6"/>
                      <a:pt x="38" y="6"/>
                      <a:pt x="38" y="5"/>
                    </a:cubicBezTo>
                    <a:cubicBezTo>
                      <a:pt x="38" y="5"/>
                      <a:pt x="39" y="3"/>
                      <a:pt x="39" y="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93" name="Freeform 575">
                <a:extLst>
                  <a:ext uri="{FF2B5EF4-FFF2-40B4-BE49-F238E27FC236}">
                    <a16:creationId xmlns:a16="http://schemas.microsoft.com/office/drawing/2014/main" id="{366C5BC3-A9A2-6840-9B7F-98CE30B55425}"/>
                  </a:ext>
                </a:extLst>
              </p:cNvPr>
              <p:cNvSpPr>
                <a:spLocks/>
              </p:cNvSpPr>
              <p:nvPr/>
            </p:nvSpPr>
            <p:spPr bwMode="auto">
              <a:xfrm>
                <a:off x="4537075" y="2773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5" name="Latin America">
              <a:extLst>
                <a:ext uri="{FF2B5EF4-FFF2-40B4-BE49-F238E27FC236}">
                  <a16:creationId xmlns:a16="http://schemas.microsoft.com/office/drawing/2014/main" id="{7C9F6F4B-37A5-264D-B93F-E8E02FEA393C}"/>
                </a:ext>
              </a:extLst>
            </p:cNvPr>
            <p:cNvGrpSpPr/>
            <p:nvPr/>
          </p:nvGrpSpPr>
          <p:grpSpPr>
            <a:xfrm>
              <a:off x="1301750" y="3228181"/>
              <a:ext cx="2097088" cy="2435226"/>
              <a:chOff x="1287462" y="3217863"/>
              <a:chExt cx="2097088" cy="2435226"/>
            </a:xfrm>
            <a:grpFill/>
          </p:grpSpPr>
          <p:sp>
            <p:nvSpPr>
              <p:cNvPr id="457" name="Freeform 5">
                <a:extLst>
                  <a:ext uri="{FF2B5EF4-FFF2-40B4-BE49-F238E27FC236}">
                    <a16:creationId xmlns:a16="http://schemas.microsoft.com/office/drawing/2014/main" id="{5A29314E-9D86-1C43-84E3-655904EE7A14}"/>
                  </a:ext>
                </a:extLst>
              </p:cNvPr>
              <p:cNvSpPr>
                <a:spLocks/>
              </p:cNvSpPr>
              <p:nvPr/>
            </p:nvSpPr>
            <p:spPr bwMode="auto">
              <a:xfrm>
                <a:off x="2676525" y="4576763"/>
                <a:ext cx="212725" cy="220663"/>
              </a:xfrm>
              <a:custGeom>
                <a:avLst/>
                <a:gdLst>
                  <a:gd name="T0" fmla="*/ 2 w 92"/>
                  <a:gd name="T1" fmla="*/ 35 h 96"/>
                  <a:gd name="T2" fmla="*/ 6 w 92"/>
                  <a:gd name="T3" fmla="*/ 40 h 96"/>
                  <a:gd name="T4" fmla="*/ 15 w 92"/>
                  <a:gd name="T5" fmla="*/ 50 h 96"/>
                  <a:gd name="T6" fmla="*/ 26 w 92"/>
                  <a:gd name="T7" fmla="*/ 54 h 96"/>
                  <a:gd name="T8" fmla="*/ 35 w 92"/>
                  <a:gd name="T9" fmla="*/ 58 h 96"/>
                  <a:gd name="T10" fmla="*/ 44 w 92"/>
                  <a:gd name="T11" fmla="*/ 64 h 96"/>
                  <a:gd name="T12" fmla="*/ 56 w 92"/>
                  <a:gd name="T13" fmla="*/ 71 h 96"/>
                  <a:gd name="T14" fmla="*/ 52 w 92"/>
                  <a:gd name="T15" fmla="*/ 79 h 96"/>
                  <a:gd name="T16" fmla="*/ 50 w 92"/>
                  <a:gd name="T17" fmla="*/ 84 h 96"/>
                  <a:gd name="T18" fmla="*/ 46 w 92"/>
                  <a:gd name="T19" fmla="*/ 90 h 96"/>
                  <a:gd name="T20" fmla="*/ 44 w 92"/>
                  <a:gd name="T21" fmla="*/ 92 h 96"/>
                  <a:gd name="T22" fmla="*/ 44 w 92"/>
                  <a:gd name="T23" fmla="*/ 92 h 96"/>
                  <a:gd name="T24" fmla="*/ 53 w 92"/>
                  <a:gd name="T25" fmla="*/ 93 h 96"/>
                  <a:gd name="T26" fmla="*/ 64 w 92"/>
                  <a:gd name="T27" fmla="*/ 95 h 96"/>
                  <a:gd name="T28" fmla="*/ 69 w 92"/>
                  <a:gd name="T29" fmla="*/ 96 h 96"/>
                  <a:gd name="T30" fmla="*/ 72 w 92"/>
                  <a:gd name="T31" fmla="*/ 94 h 96"/>
                  <a:gd name="T32" fmla="*/ 75 w 92"/>
                  <a:gd name="T33" fmla="*/ 94 h 96"/>
                  <a:gd name="T34" fmla="*/ 77 w 92"/>
                  <a:gd name="T35" fmla="*/ 93 h 96"/>
                  <a:gd name="T36" fmla="*/ 80 w 92"/>
                  <a:gd name="T37" fmla="*/ 89 h 96"/>
                  <a:gd name="T38" fmla="*/ 84 w 92"/>
                  <a:gd name="T39" fmla="*/ 87 h 96"/>
                  <a:gd name="T40" fmla="*/ 87 w 92"/>
                  <a:gd name="T41" fmla="*/ 80 h 96"/>
                  <a:gd name="T42" fmla="*/ 88 w 92"/>
                  <a:gd name="T43" fmla="*/ 75 h 96"/>
                  <a:gd name="T44" fmla="*/ 91 w 92"/>
                  <a:gd name="T45" fmla="*/ 60 h 96"/>
                  <a:gd name="T46" fmla="*/ 92 w 92"/>
                  <a:gd name="T47" fmla="*/ 56 h 96"/>
                  <a:gd name="T48" fmla="*/ 86 w 92"/>
                  <a:gd name="T49" fmla="*/ 55 h 96"/>
                  <a:gd name="T50" fmla="*/ 80 w 92"/>
                  <a:gd name="T51" fmla="*/ 54 h 96"/>
                  <a:gd name="T52" fmla="*/ 77 w 92"/>
                  <a:gd name="T53" fmla="*/ 43 h 96"/>
                  <a:gd name="T54" fmla="*/ 77 w 92"/>
                  <a:gd name="T55" fmla="*/ 43 h 96"/>
                  <a:gd name="T56" fmla="*/ 72 w 92"/>
                  <a:gd name="T57" fmla="*/ 36 h 96"/>
                  <a:gd name="T58" fmla="*/ 69 w 92"/>
                  <a:gd name="T59" fmla="*/ 34 h 96"/>
                  <a:gd name="T60" fmla="*/ 68 w 92"/>
                  <a:gd name="T61" fmla="*/ 33 h 96"/>
                  <a:gd name="T62" fmla="*/ 62 w 92"/>
                  <a:gd name="T63" fmla="*/ 36 h 96"/>
                  <a:gd name="T64" fmla="*/ 51 w 92"/>
                  <a:gd name="T65" fmla="*/ 32 h 96"/>
                  <a:gd name="T66" fmla="*/ 53 w 92"/>
                  <a:gd name="T67" fmla="*/ 18 h 96"/>
                  <a:gd name="T68" fmla="*/ 50 w 92"/>
                  <a:gd name="T69" fmla="*/ 11 h 96"/>
                  <a:gd name="T70" fmla="*/ 44 w 92"/>
                  <a:gd name="T71" fmla="*/ 2 h 96"/>
                  <a:gd name="T72" fmla="*/ 29 w 92"/>
                  <a:gd name="T73" fmla="*/ 1 h 96"/>
                  <a:gd name="T74" fmla="*/ 25 w 92"/>
                  <a:gd name="T75" fmla="*/ 1 h 96"/>
                  <a:gd name="T76" fmla="*/ 7 w 92"/>
                  <a:gd name="T77" fmla="*/ 11 h 96"/>
                  <a:gd name="T78" fmla="*/ 5 w 92"/>
                  <a:gd name="T79" fmla="*/ 17 h 96"/>
                  <a:gd name="T80" fmla="*/ 0 w 92"/>
                  <a:gd name="T81" fmla="*/ 3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2" h="96">
                    <a:moveTo>
                      <a:pt x="0" y="33"/>
                    </a:moveTo>
                    <a:cubicBezTo>
                      <a:pt x="1" y="33"/>
                      <a:pt x="1" y="34"/>
                      <a:pt x="2" y="35"/>
                    </a:cubicBezTo>
                    <a:cubicBezTo>
                      <a:pt x="2" y="35"/>
                      <a:pt x="3" y="36"/>
                      <a:pt x="3" y="36"/>
                    </a:cubicBezTo>
                    <a:cubicBezTo>
                      <a:pt x="3" y="37"/>
                      <a:pt x="5" y="38"/>
                      <a:pt x="6" y="40"/>
                    </a:cubicBezTo>
                    <a:cubicBezTo>
                      <a:pt x="7" y="42"/>
                      <a:pt x="8" y="43"/>
                      <a:pt x="8" y="44"/>
                    </a:cubicBezTo>
                    <a:cubicBezTo>
                      <a:pt x="9" y="46"/>
                      <a:pt x="13" y="48"/>
                      <a:pt x="15" y="50"/>
                    </a:cubicBezTo>
                    <a:cubicBezTo>
                      <a:pt x="17" y="51"/>
                      <a:pt x="18" y="52"/>
                      <a:pt x="18" y="52"/>
                    </a:cubicBezTo>
                    <a:cubicBezTo>
                      <a:pt x="20" y="53"/>
                      <a:pt x="24" y="53"/>
                      <a:pt x="26" y="54"/>
                    </a:cubicBezTo>
                    <a:cubicBezTo>
                      <a:pt x="27" y="54"/>
                      <a:pt x="27" y="54"/>
                      <a:pt x="27" y="54"/>
                    </a:cubicBezTo>
                    <a:cubicBezTo>
                      <a:pt x="29" y="54"/>
                      <a:pt x="32" y="56"/>
                      <a:pt x="35" y="58"/>
                    </a:cubicBezTo>
                    <a:cubicBezTo>
                      <a:pt x="36" y="59"/>
                      <a:pt x="37" y="60"/>
                      <a:pt x="37" y="60"/>
                    </a:cubicBezTo>
                    <a:cubicBezTo>
                      <a:pt x="37" y="60"/>
                      <a:pt x="40" y="62"/>
                      <a:pt x="44" y="64"/>
                    </a:cubicBezTo>
                    <a:cubicBezTo>
                      <a:pt x="49" y="66"/>
                      <a:pt x="54" y="69"/>
                      <a:pt x="55" y="69"/>
                    </a:cubicBezTo>
                    <a:cubicBezTo>
                      <a:pt x="55" y="70"/>
                      <a:pt x="55" y="70"/>
                      <a:pt x="56" y="71"/>
                    </a:cubicBezTo>
                    <a:cubicBezTo>
                      <a:pt x="56" y="72"/>
                      <a:pt x="56" y="73"/>
                      <a:pt x="56" y="73"/>
                    </a:cubicBezTo>
                    <a:cubicBezTo>
                      <a:pt x="56" y="74"/>
                      <a:pt x="54" y="77"/>
                      <a:pt x="52" y="79"/>
                    </a:cubicBezTo>
                    <a:cubicBezTo>
                      <a:pt x="52" y="80"/>
                      <a:pt x="51" y="81"/>
                      <a:pt x="51" y="81"/>
                    </a:cubicBezTo>
                    <a:cubicBezTo>
                      <a:pt x="51" y="82"/>
                      <a:pt x="50" y="83"/>
                      <a:pt x="50" y="84"/>
                    </a:cubicBezTo>
                    <a:cubicBezTo>
                      <a:pt x="49" y="85"/>
                      <a:pt x="48" y="87"/>
                      <a:pt x="48" y="88"/>
                    </a:cubicBezTo>
                    <a:cubicBezTo>
                      <a:pt x="48" y="88"/>
                      <a:pt x="47" y="89"/>
                      <a:pt x="46" y="90"/>
                    </a:cubicBezTo>
                    <a:cubicBezTo>
                      <a:pt x="45" y="91"/>
                      <a:pt x="45" y="91"/>
                      <a:pt x="45" y="91"/>
                    </a:cubicBezTo>
                    <a:cubicBezTo>
                      <a:pt x="44" y="92"/>
                      <a:pt x="44" y="92"/>
                      <a:pt x="44" y="92"/>
                    </a:cubicBezTo>
                    <a:cubicBezTo>
                      <a:pt x="44" y="92"/>
                      <a:pt x="44" y="92"/>
                      <a:pt x="44" y="92"/>
                    </a:cubicBezTo>
                    <a:cubicBezTo>
                      <a:pt x="44" y="92"/>
                      <a:pt x="44" y="92"/>
                      <a:pt x="44" y="92"/>
                    </a:cubicBezTo>
                    <a:cubicBezTo>
                      <a:pt x="45" y="92"/>
                      <a:pt x="46" y="92"/>
                      <a:pt x="47" y="93"/>
                    </a:cubicBezTo>
                    <a:cubicBezTo>
                      <a:pt x="49" y="93"/>
                      <a:pt x="52" y="93"/>
                      <a:pt x="53" y="93"/>
                    </a:cubicBezTo>
                    <a:cubicBezTo>
                      <a:pt x="55" y="93"/>
                      <a:pt x="57" y="94"/>
                      <a:pt x="58" y="95"/>
                    </a:cubicBezTo>
                    <a:cubicBezTo>
                      <a:pt x="64" y="95"/>
                      <a:pt x="64" y="95"/>
                      <a:pt x="64" y="95"/>
                    </a:cubicBezTo>
                    <a:cubicBezTo>
                      <a:pt x="64" y="95"/>
                      <a:pt x="66" y="95"/>
                      <a:pt x="67" y="96"/>
                    </a:cubicBezTo>
                    <a:cubicBezTo>
                      <a:pt x="68" y="96"/>
                      <a:pt x="69" y="96"/>
                      <a:pt x="69" y="96"/>
                    </a:cubicBezTo>
                    <a:cubicBezTo>
                      <a:pt x="69" y="96"/>
                      <a:pt x="70" y="95"/>
                      <a:pt x="71" y="95"/>
                    </a:cubicBezTo>
                    <a:cubicBezTo>
                      <a:pt x="72" y="94"/>
                      <a:pt x="72" y="94"/>
                      <a:pt x="72" y="94"/>
                    </a:cubicBezTo>
                    <a:cubicBezTo>
                      <a:pt x="72" y="94"/>
                      <a:pt x="72" y="94"/>
                      <a:pt x="72" y="94"/>
                    </a:cubicBezTo>
                    <a:cubicBezTo>
                      <a:pt x="73" y="94"/>
                      <a:pt x="74" y="94"/>
                      <a:pt x="75" y="94"/>
                    </a:cubicBezTo>
                    <a:cubicBezTo>
                      <a:pt x="75" y="94"/>
                      <a:pt x="77" y="94"/>
                      <a:pt x="77" y="94"/>
                    </a:cubicBezTo>
                    <a:cubicBezTo>
                      <a:pt x="77" y="94"/>
                      <a:pt x="77" y="93"/>
                      <a:pt x="77" y="93"/>
                    </a:cubicBezTo>
                    <a:cubicBezTo>
                      <a:pt x="77" y="92"/>
                      <a:pt x="77" y="91"/>
                      <a:pt x="77" y="91"/>
                    </a:cubicBezTo>
                    <a:cubicBezTo>
                      <a:pt x="78" y="90"/>
                      <a:pt x="79" y="90"/>
                      <a:pt x="80" y="89"/>
                    </a:cubicBezTo>
                    <a:cubicBezTo>
                      <a:pt x="81" y="89"/>
                      <a:pt x="82" y="88"/>
                      <a:pt x="82" y="88"/>
                    </a:cubicBezTo>
                    <a:cubicBezTo>
                      <a:pt x="83" y="88"/>
                      <a:pt x="83" y="87"/>
                      <a:pt x="84" y="87"/>
                    </a:cubicBezTo>
                    <a:cubicBezTo>
                      <a:pt x="85" y="86"/>
                      <a:pt x="86" y="85"/>
                      <a:pt x="86" y="84"/>
                    </a:cubicBezTo>
                    <a:cubicBezTo>
                      <a:pt x="87" y="84"/>
                      <a:pt x="87" y="82"/>
                      <a:pt x="87" y="80"/>
                    </a:cubicBezTo>
                    <a:cubicBezTo>
                      <a:pt x="88" y="79"/>
                      <a:pt x="88" y="77"/>
                      <a:pt x="88" y="76"/>
                    </a:cubicBezTo>
                    <a:cubicBezTo>
                      <a:pt x="88" y="76"/>
                      <a:pt x="88" y="76"/>
                      <a:pt x="88" y="75"/>
                    </a:cubicBezTo>
                    <a:cubicBezTo>
                      <a:pt x="88" y="74"/>
                      <a:pt x="88" y="72"/>
                      <a:pt x="88" y="71"/>
                    </a:cubicBezTo>
                    <a:cubicBezTo>
                      <a:pt x="89" y="71"/>
                      <a:pt x="90" y="65"/>
                      <a:pt x="91" y="60"/>
                    </a:cubicBezTo>
                    <a:cubicBezTo>
                      <a:pt x="92" y="58"/>
                      <a:pt x="92" y="57"/>
                      <a:pt x="92" y="56"/>
                    </a:cubicBezTo>
                    <a:cubicBezTo>
                      <a:pt x="92" y="56"/>
                      <a:pt x="92" y="56"/>
                      <a:pt x="92" y="56"/>
                    </a:cubicBezTo>
                    <a:cubicBezTo>
                      <a:pt x="92" y="56"/>
                      <a:pt x="91" y="56"/>
                      <a:pt x="90" y="56"/>
                    </a:cubicBezTo>
                    <a:cubicBezTo>
                      <a:pt x="89" y="55"/>
                      <a:pt x="87" y="55"/>
                      <a:pt x="86" y="55"/>
                    </a:cubicBezTo>
                    <a:cubicBezTo>
                      <a:pt x="85" y="55"/>
                      <a:pt x="85" y="55"/>
                      <a:pt x="85" y="55"/>
                    </a:cubicBezTo>
                    <a:cubicBezTo>
                      <a:pt x="83" y="55"/>
                      <a:pt x="81" y="55"/>
                      <a:pt x="80" y="54"/>
                    </a:cubicBezTo>
                    <a:cubicBezTo>
                      <a:pt x="80" y="54"/>
                      <a:pt x="79" y="53"/>
                      <a:pt x="79" y="51"/>
                    </a:cubicBezTo>
                    <a:cubicBezTo>
                      <a:pt x="78" y="48"/>
                      <a:pt x="77" y="44"/>
                      <a:pt x="77" y="43"/>
                    </a:cubicBezTo>
                    <a:cubicBezTo>
                      <a:pt x="77" y="43"/>
                      <a:pt x="77" y="43"/>
                      <a:pt x="77" y="43"/>
                    </a:cubicBezTo>
                    <a:cubicBezTo>
                      <a:pt x="77" y="43"/>
                      <a:pt x="77" y="43"/>
                      <a:pt x="77" y="43"/>
                    </a:cubicBezTo>
                    <a:cubicBezTo>
                      <a:pt x="77" y="41"/>
                      <a:pt x="76" y="38"/>
                      <a:pt x="75" y="37"/>
                    </a:cubicBezTo>
                    <a:cubicBezTo>
                      <a:pt x="75" y="36"/>
                      <a:pt x="73" y="36"/>
                      <a:pt x="72" y="36"/>
                    </a:cubicBezTo>
                    <a:cubicBezTo>
                      <a:pt x="71" y="36"/>
                      <a:pt x="71" y="36"/>
                      <a:pt x="71" y="36"/>
                    </a:cubicBezTo>
                    <a:cubicBezTo>
                      <a:pt x="70" y="35"/>
                      <a:pt x="70" y="35"/>
                      <a:pt x="69" y="34"/>
                    </a:cubicBezTo>
                    <a:cubicBezTo>
                      <a:pt x="69" y="34"/>
                      <a:pt x="69" y="34"/>
                      <a:pt x="69" y="33"/>
                    </a:cubicBezTo>
                    <a:cubicBezTo>
                      <a:pt x="69" y="33"/>
                      <a:pt x="68" y="33"/>
                      <a:pt x="68" y="33"/>
                    </a:cubicBezTo>
                    <a:cubicBezTo>
                      <a:pt x="67" y="34"/>
                      <a:pt x="63" y="36"/>
                      <a:pt x="63" y="36"/>
                    </a:cubicBezTo>
                    <a:cubicBezTo>
                      <a:pt x="62" y="36"/>
                      <a:pt x="62" y="36"/>
                      <a:pt x="62" y="36"/>
                    </a:cubicBezTo>
                    <a:cubicBezTo>
                      <a:pt x="62" y="36"/>
                      <a:pt x="62" y="36"/>
                      <a:pt x="62" y="36"/>
                    </a:cubicBezTo>
                    <a:cubicBezTo>
                      <a:pt x="62" y="36"/>
                      <a:pt x="52" y="34"/>
                      <a:pt x="51" y="32"/>
                    </a:cubicBezTo>
                    <a:cubicBezTo>
                      <a:pt x="51" y="31"/>
                      <a:pt x="52" y="26"/>
                      <a:pt x="52" y="22"/>
                    </a:cubicBezTo>
                    <a:cubicBezTo>
                      <a:pt x="53" y="20"/>
                      <a:pt x="53" y="19"/>
                      <a:pt x="53" y="18"/>
                    </a:cubicBezTo>
                    <a:cubicBezTo>
                      <a:pt x="53" y="17"/>
                      <a:pt x="52" y="15"/>
                      <a:pt x="52" y="14"/>
                    </a:cubicBezTo>
                    <a:cubicBezTo>
                      <a:pt x="51" y="13"/>
                      <a:pt x="50" y="12"/>
                      <a:pt x="50" y="11"/>
                    </a:cubicBezTo>
                    <a:cubicBezTo>
                      <a:pt x="50" y="9"/>
                      <a:pt x="50" y="7"/>
                      <a:pt x="50" y="6"/>
                    </a:cubicBezTo>
                    <a:cubicBezTo>
                      <a:pt x="48" y="5"/>
                      <a:pt x="46" y="4"/>
                      <a:pt x="44" y="2"/>
                    </a:cubicBezTo>
                    <a:cubicBezTo>
                      <a:pt x="42" y="1"/>
                      <a:pt x="40" y="0"/>
                      <a:pt x="40" y="0"/>
                    </a:cubicBezTo>
                    <a:cubicBezTo>
                      <a:pt x="38" y="0"/>
                      <a:pt x="31" y="0"/>
                      <a:pt x="29" y="1"/>
                    </a:cubicBezTo>
                    <a:cubicBezTo>
                      <a:pt x="29" y="1"/>
                      <a:pt x="29" y="1"/>
                      <a:pt x="29" y="1"/>
                    </a:cubicBezTo>
                    <a:cubicBezTo>
                      <a:pt x="29" y="1"/>
                      <a:pt x="27" y="1"/>
                      <a:pt x="25" y="1"/>
                    </a:cubicBezTo>
                    <a:cubicBezTo>
                      <a:pt x="20" y="2"/>
                      <a:pt x="12" y="4"/>
                      <a:pt x="11" y="5"/>
                    </a:cubicBezTo>
                    <a:cubicBezTo>
                      <a:pt x="11" y="5"/>
                      <a:pt x="9" y="8"/>
                      <a:pt x="7" y="11"/>
                    </a:cubicBezTo>
                    <a:cubicBezTo>
                      <a:pt x="6" y="12"/>
                      <a:pt x="5" y="13"/>
                      <a:pt x="5" y="14"/>
                    </a:cubicBezTo>
                    <a:cubicBezTo>
                      <a:pt x="5" y="15"/>
                      <a:pt x="5" y="16"/>
                      <a:pt x="5" y="17"/>
                    </a:cubicBezTo>
                    <a:cubicBezTo>
                      <a:pt x="5" y="19"/>
                      <a:pt x="5" y="20"/>
                      <a:pt x="5" y="21"/>
                    </a:cubicBezTo>
                    <a:cubicBezTo>
                      <a:pt x="4" y="24"/>
                      <a:pt x="1" y="31"/>
                      <a:pt x="0" y="3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58" name="Freeform 64">
                <a:extLst>
                  <a:ext uri="{FF2B5EF4-FFF2-40B4-BE49-F238E27FC236}">
                    <a16:creationId xmlns:a16="http://schemas.microsoft.com/office/drawing/2014/main" id="{DEC31236-434E-904C-9418-4E46154B117F}"/>
                  </a:ext>
                </a:extLst>
              </p:cNvPr>
              <p:cNvSpPr>
                <a:spLocks/>
              </p:cNvSpPr>
              <p:nvPr/>
            </p:nvSpPr>
            <p:spPr bwMode="auto">
              <a:xfrm>
                <a:off x="2000250" y="3608388"/>
                <a:ext cx="26988" cy="61913"/>
              </a:xfrm>
              <a:custGeom>
                <a:avLst/>
                <a:gdLst>
                  <a:gd name="T0" fmla="*/ 9 w 12"/>
                  <a:gd name="T1" fmla="*/ 0 h 27"/>
                  <a:gd name="T2" fmla="*/ 10 w 12"/>
                  <a:gd name="T3" fmla="*/ 0 h 27"/>
                  <a:gd name="T4" fmla="*/ 12 w 12"/>
                  <a:gd name="T5" fmla="*/ 2 h 27"/>
                  <a:gd name="T6" fmla="*/ 11 w 12"/>
                  <a:gd name="T7" fmla="*/ 5 h 27"/>
                  <a:gd name="T8" fmla="*/ 10 w 12"/>
                  <a:gd name="T9" fmla="*/ 13 h 27"/>
                  <a:gd name="T10" fmla="*/ 11 w 12"/>
                  <a:gd name="T11" fmla="*/ 16 h 27"/>
                  <a:gd name="T12" fmla="*/ 9 w 12"/>
                  <a:gd name="T13" fmla="*/ 21 h 27"/>
                  <a:gd name="T14" fmla="*/ 5 w 12"/>
                  <a:gd name="T15" fmla="*/ 25 h 27"/>
                  <a:gd name="T16" fmla="*/ 4 w 12"/>
                  <a:gd name="T17" fmla="*/ 27 h 27"/>
                  <a:gd name="T18" fmla="*/ 4 w 12"/>
                  <a:gd name="T19" fmla="*/ 27 h 27"/>
                  <a:gd name="T20" fmla="*/ 1 w 12"/>
                  <a:gd name="T21" fmla="*/ 27 h 27"/>
                  <a:gd name="T22" fmla="*/ 1 w 12"/>
                  <a:gd name="T23" fmla="*/ 14 h 27"/>
                  <a:gd name="T24" fmla="*/ 1 w 12"/>
                  <a:gd name="T25" fmla="*/ 10 h 27"/>
                  <a:gd name="T26" fmla="*/ 0 w 12"/>
                  <a:gd name="T27" fmla="*/ 6 h 27"/>
                  <a:gd name="T28" fmla="*/ 1 w 12"/>
                  <a:gd name="T29" fmla="*/ 6 h 27"/>
                  <a:gd name="T30" fmla="*/ 1 w 12"/>
                  <a:gd name="T31" fmla="*/ 4 h 27"/>
                  <a:gd name="T32" fmla="*/ 2 w 12"/>
                  <a:gd name="T33" fmla="*/ 3 h 27"/>
                  <a:gd name="T34" fmla="*/ 4 w 12"/>
                  <a:gd name="T35" fmla="*/ 3 h 27"/>
                  <a:gd name="T36" fmla="*/ 5 w 12"/>
                  <a:gd name="T37" fmla="*/ 4 h 27"/>
                  <a:gd name="T38" fmla="*/ 7 w 12"/>
                  <a:gd name="T39" fmla="*/ 2 h 27"/>
                  <a:gd name="T40" fmla="*/ 9 w 12"/>
                  <a:gd name="T41" fmla="*/ 0 h 27"/>
                  <a:gd name="T42" fmla="*/ 9 w 12"/>
                  <a:gd name="T4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27">
                    <a:moveTo>
                      <a:pt x="9" y="0"/>
                    </a:moveTo>
                    <a:cubicBezTo>
                      <a:pt x="9" y="0"/>
                      <a:pt x="10" y="0"/>
                      <a:pt x="10" y="0"/>
                    </a:cubicBezTo>
                    <a:cubicBezTo>
                      <a:pt x="12" y="0"/>
                      <a:pt x="12" y="1"/>
                      <a:pt x="12" y="2"/>
                    </a:cubicBezTo>
                    <a:cubicBezTo>
                      <a:pt x="12" y="2"/>
                      <a:pt x="12" y="4"/>
                      <a:pt x="11" y="5"/>
                    </a:cubicBezTo>
                    <a:cubicBezTo>
                      <a:pt x="11" y="7"/>
                      <a:pt x="10" y="12"/>
                      <a:pt x="10" y="13"/>
                    </a:cubicBezTo>
                    <a:cubicBezTo>
                      <a:pt x="10" y="14"/>
                      <a:pt x="11" y="15"/>
                      <a:pt x="11" y="16"/>
                    </a:cubicBezTo>
                    <a:cubicBezTo>
                      <a:pt x="10" y="17"/>
                      <a:pt x="10" y="20"/>
                      <a:pt x="9" y="21"/>
                    </a:cubicBezTo>
                    <a:cubicBezTo>
                      <a:pt x="8" y="22"/>
                      <a:pt x="6" y="24"/>
                      <a:pt x="5" y="25"/>
                    </a:cubicBezTo>
                    <a:cubicBezTo>
                      <a:pt x="5" y="26"/>
                      <a:pt x="4" y="26"/>
                      <a:pt x="4" y="27"/>
                    </a:cubicBezTo>
                    <a:cubicBezTo>
                      <a:pt x="4" y="27"/>
                      <a:pt x="4" y="27"/>
                      <a:pt x="4" y="27"/>
                    </a:cubicBezTo>
                    <a:cubicBezTo>
                      <a:pt x="2" y="27"/>
                      <a:pt x="1" y="27"/>
                      <a:pt x="1" y="27"/>
                    </a:cubicBezTo>
                    <a:cubicBezTo>
                      <a:pt x="1" y="27"/>
                      <a:pt x="1" y="19"/>
                      <a:pt x="1" y="14"/>
                    </a:cubicBezTo>
                    <a:cubicBezTo>
                      <a:pt x="1" y="12"/>
                      <a:pt x="1" y="10"/>
                      <a:pt x="1" y="10"/>
                    </a:cubicBezTo>
                    <a:cubicBezTo>
                      <a:pt x="1" y="8"/>
                      <a:pt x="1" y="7"/>
                      <a:pt x="0" y="6"/>
                    </a:cubicBezTo>
                    <a:cubicBezTo>
                      <a:pt x="1" y="6"/>
                      <a:pt x="1" y="6"/>
                      <a:pt x="1" y="6"/>
                    </a:cubicBezTo>
                    <a:cubicBezTo>
                      <a:pt x="1" y="5"/>
                      <a:pt x="1" y="5"/>
                      <a:pt x="1" y="4"/>
                    </a:cubicBezTo>
                    <a:cubicBezTo>
                      <a:pt x="1" y="4"/>
                      <a:pt x="1" y="3"/>
                      <a:pt x="2" y="3"/>
                    </a:cubicBezTo>
                    <a:cubicBezTo>
                      <a:pt x="2" y="3"/>
                      <a:pt x="3" y="3"/>
                      <a:pt x="4" y="3"/>
                    </a:cubicBezTo>
                    <a:cubicBezTo>
                      <a:pt x="4" y="3"/>
                      <a:pt x="4" y="4"/>
                      <a:pt x="5" y="4"/>
                    </a:cubicBezTo>
                    <a:cubicBezTo>
                      <a:pt x="5" y="3"/>
                      <a:pt x="6" y="3"/>
                      <a:pt x="7" y="2"/>
                    </a:cubicBezTo>
                    <a:cubicBezTo>
                      <a:pt x="8" y="1"/>
                      <a:pt x="8" y="0"/>
                      <a:pt x="9" y="0"/>
                    </a:cubicBezTo>
                    <a:cubicBezTo>
                      <a:pt x="9" y="0"/>
                      <a:pt x="9" y="0"/>
                      <a:pt x="9"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59" name="Freeform 458">
                <a:extLst>
                  <a:ext uri="{FF2B5EF4-FFF2-40B4-BE49-F238E27FC236}">
                    <a16:creationId xmlns:a16="http://schemas.microsoft.com/office/drawing/2014/main" id="{5562C217-4384-2646-9224-6C5CEA6AB3C2}"/>
                  </a:ext>
                </a:extLst>
              </p:cNvPr>
              <p:cNvSpPr>
                <a:spLocks/>
              </p:cNvSpPr>
              <p:nvPr/>
            </p:nvSpPr>
            <p:spPr bwMode="auto">
              <a:xfrm>
                <a:off x="2159000" y="3833813"/>
                <a:ext cx="147638" cy="61913"/>
              </a:xfrm>
              <a:custGeom>
                <a:avLst/>
                <a:gdLst>
                  <a:gd name="T0" fmla="*/ 6 w 64"/>
                  <a:gd name="T1" fmla="*/ 3 h 27"/>
                  <a:gd name="T2" fmla="*/ 8 w 64"/>
                  <a:gd name="T3" fmla="*/ 6 h 27"/>
                  <a:gd name="T4" fmla="*/ 13 w 64"/>
                  <a:gd name="T5" fmla="*/ 6 h 27"/>
                  <a:gd name="T6" fmla="*/ 20 w 64"/>
                  <a:gd name="T7" fmla="*/ 9 h 27"/>
                  <a:gd name="T8" fmla="*/ 32 w 64"/>
                  <a:gd name="T9" fmla="*/ 4 h 27"/>
                  <a:gd name="T10" fmla="*/ 38 w 64"/>
                  <a:gd name="T11" fmla="*/ 1 h 27"/>
                  <a:gd name="T12" fmla="*/ 49 w 64"/>
                  <a:gd name="T13" fmla="*/ 3 h 27"/>
                  <a:gd name="T14" fmla="*/ 60 w 64"/>
                  <a:gd name="T15" fmla="*/ 9 h 27"/>
                  <a:gd name="T16" fmla="*/ 60 w 64"/>
                  <a:gd name="T17" fmla="*/ 13 h 27"/>
                  <a:gd name="T18" fmla="*/ 63 w 64"/>
                  <a:gd name="T19" fmla="*/ 18 h 27"/>
                  <a:gd name="T20" fmla="*/ 62 w 64"/>
                  <a:gd name="T21" fmla="*/ 18 h 27"/>
                  <a:gd name="T22" fmla="*/ 60 w 64"/>
                  <a:gd name="T23" fmla="*/ 21 h 27"/>
                  <a:gd name="T24" fmla="*/ 57 w 64"/>
                  <a:gd name="T25" fmla="*/ 20 h 27"/>
                  <a:gd name="T26" fmla="*/ 57 w 64"/>
                  <a:gd name="T27" fmla="*/ 24 h 27"/>
                  <a:gd name="T28" fmla="*/ 56 w 64"/>
                  <a:gd name="T29" fmla="*/ 26 h 27"/>
                  <a:gd name="T30" fmla="*/ 50 w 64"/>
                  <a:gd name="T31" fmla="*/ 17 h 27"/>
                  <a:gd name="T32" fmla="*/ 55 w 64"/>
                  <a:gd name="T33" fmla="*/ 15 h 27"/>
                  <a:gd name="T34" fmla="*/ 55 w 64"/>
                  <a:gd name="T35" fmla="*/ 13 h 27"/>
                  <a:gd name="T36" fmla="*/ 52 w 64"/>
                  <a:gd name="T37" fmla="*/ 12 h 27"/>
                  <a:gd name="T38" fmla="*/ 50 w 64"/>
                  <a:gd name="T39" fmla="*/ 13 h 27"/>
                  <a:gd name="T40" fmla="*/ 46 w 64"/>
                  <a:gd name="T41" fmla="*/ 9 h 27"/>
                  <a:gd name="T42" fmla="*/ 45 w 64"/>
                  <a:gd name="T43" fmla="*/ 5 h 27"/>
                  <a:gd name="T44" fmla="*/ 40 w 64"/>
                  <a:gd name="T45" fmla="*/ 6 h 27"/>
                  <a:gd name="T46" fmla="*/ 36 w 64"/>
                  <a:gd name="T47" fmla="*/ 9 h 27"/>
                  <a:gd name="T48" fmla="*/ 36 w 64"/>
                  <a:gd name="T49" fmla="*/ 11 h 27"/>
                  <a:gd name="T50" fmla="*/ 32 w 64"/>
                  <a:gd name="T51" fmla="*/ 14 h 27"/>
                  <a:gd name="T52" fmla="*/ 28 w 64"/>
                  <a:gd name="T53" fmla="*/ 16 h 27"/>
                  <a:gd name="T54" fmla="*/ 30 w 64"/>
                  <a:gd name="T55" fmla="*/ 19 h 27"/>
                  <a:gd name="T56" fmla="*/ 32 w 64"/>
                  <a:gd name="T57" fmla="*/ 24 h 27"/>
                  <a:gd name="T58" fmla="*/ 27 w 64"/>
                  <a:gd name="T59" fmla="*/ 26 h 27"/>
                  <a:gd name="T60" fmla="*/ 22 w 64"/>
                  <a:gd name="T61" fmla="*/ 23 h 27"/>
                  <a:gd name="T62" fmla="*/ 22 w 64"/>
                  <a:gd name="T63" fmla="*/ 21 h 27"/>
                  <a:gd name="T64" fmla="*/ 19 w 64"/>
                  <a:gd name="T65" fmla="*/ 19 h 27"/>
                  <a:gd name="T66" fmla="*/ 16 w 64"/>
                  <a:gd name="T67" fmla="*/ 21 h 27"/>
                  <a:gd name="T68" fmla="*/ 12 w 64"/>
                  <a:gd name="T69" fmla="*/ 16 h 27"/>
                  <a:gd name="T70" fmla="*/ 9 w 64"/>
                  <a:gd name="T71" fmla="*/ 16 h 27"/>
                  <a:gd name="T72" fmla="*/ 3 w 64"/>
                  <a:gd name="T73" fmla="*/ 14 h 27"/>
                  <a:gd name="T74" fmla="*/ 1 w 64"/>
                  <a:gd name="T75" fmla="*/ 13 h 27"/>
                  <a:gd name="T76" fmla="*/ 2 w 64"/>
                  <a:gd name="T77" fmla="*/ 11 h 27"/>
                  <a:gd name="T78" fmla="*/ 2 w 64"/>
                  <a:gd name="T79" fmla="*/ 10 h 27"/>
                  <a:gd name="T80" fmla="*/ 2 w 64"/>
                  <a:gd name="T81" fmla="*/ 6 h 27"/>
                  <a:gd name="T82" fmla="*/ 1 w 64"/>
                  <a:gd name="T83" fmla="*/ 3 h 27"/>
                  <a:gd name="T84" fmla="*/ 3 w 64"/>
                  <a:gd name="T85"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 h="27">
                    <a:moveTo>
                      <a:pt x="4" y="1"/>
                    </a:moveTo>
                    <a:cubicBezTo>
                      <a:pt x="5" y="1"/>
                      <a:pt x="5" y="2"/>
                      <a:pt x="6" y="3"/>
                    </a:cubicBezTo>
                    <a:cubicBezTo>
                      <a:pt x="7" y="4"/>
                      <a:pt x="8" y="4"/>
                      <a:pt x="8" y="5"/>
                    </a:cubicBezTo>
                    <a:cubicBezTo>
                      <a:pt x="8" y="5"/>
                      <a:pt x="5" y="5"/>
                      <a:pt x="8" y="6"/>
                    </a:cubicBezTo>
                    <a:cubicBezTo>
                      <a:pt x="11" y="8"/>
                      <a:pt x="10" y="8"/>
                      <a:pt x="11" y="7"/>
                    </a:cubicBezTo>
                    <a:cubicBezTo>
                      <a:pt x="12" y="7"/>
                      <a:pt x="13" y="7"/>
                      <a:pt x="13" y="6"/>
                    </a:cubicBezTo>
                    <a:cubicBezTo>
                      <a:pt x="13" y="4"/>
                      <a:pt x="16" y="7"/>
                      <a:pt x="17" y="8"/>
                    </a:cubicBezTo>
                    <a:cubicBezTo>
                      <a:pt x="18" y="9"/>
                      <a:pt x="19" y="10"/>
                      <a:pt x="20" y="9"/>
                    </a:cubicBezTo>
                    <a:cubicBezTo>
                      <a:pt x="22" y="9"/>
                      <a:pt x="25" y="8"/>
                      <a:pt x="26" y="7"/>
                    </a:cubicBezTo>
                    <a:cubicBezTo>
                      <a:pt x="28" y="5"/>
                      <a:pt x="31" y="5"/>
                      <a:pt x="32" y="4"/>
                    </a:cubicBezTo>
                    <a:cubicBezTo>
                      <a:pt x="33" y="3"/>
                      <a:pt x="33" y="3"/>
                      <a:pt x="34" y="3"/>
                    </a:cubicBezTo>
                    <a:cubicBezTo>
                      <a:pt x="35" y="2"/>
                      <a:pt x="36" y="1"/>
                      <a:pt x="38" y="1"/>
                    </a:cubicBezTo>
                    <a:cubicBezTo>
                      <a:pt x="40" y="0"/>
                      <a:pt x="41" y="0"/>
                      <a:pt x="43" y="1"/>
                    </a:cubicBezTo>
                    <a:cubicBezTo>
                      <a:pt x="45" y="1"/>
                      <a:pt x="46" y="2"/>
                      <a:pt x="49" y="3"/>
                    </a:cubicBezTo>
                    <a:cubicBezTo>
                      <a:pt x="53" y="4"/>
                      <a:pt x="54" y="4"/>
                      <a:pt x="55" y="5"/>
                    </a:cubicBezTo>
                    <a:cubicBezTo>
                      <a:pt x="57" y="5"/>
                      <a:pt x="59" y="7"/>
                      <a:pt x="60" y="9"/>
                    </a:cubicBezTo>
                    <a:cubicBezTo>
                      <a:pt x="60" y="9"/>
                      <a:pt x="61" y="10"/>
                      <a:pt x="61" y="10"/>
                    </a:cubicBezTo>
                    <a:cubicBezTo>
                      <a:pt x="60" y="11"/>
                      <a:pt x="60" y="13"/>
                      <a:pt x="60" y="13"/>
                    </a:cubicBezTo>
                    <a:cubicBezTo>
                      <a:pt x="60" y="14"/>
                      <a:pt x="61" y="15"/>
                      <a:pt x="62" y="17"/>
                    </a:cubicBezTo>
                    <a:cubicBezTo>
                      <a:pt x="63" y="17"/>
                      <a:pt x="64" y="17"/>
                      <a:pt x="63" y="18"/>
                    </a:cubicBezTo>
                    <a:cubicBezTo>
                      <a:pt x="63" y="18"/>
                      <a:pt x="63" y="18"/>
                      <a:pt x="63" y="18"/>
                    </a:cubicBezTo>
                    <a:cubicBezTo>
                      <a:pt x="62" y="18"/>
                      <a:pt x="62" y="18"/>
                      <a:pt x="62" y="18"/>
                    </a:cubicBezTo>
                    <a:cubicBezTo>
                      <a:pt x="62" y="18"/>
                      <a:pt x="62" y="18"/>
                      <a:pt x="62" y="18"/>
                    </a:cubicBezTo>
                    <a:cubicBezTo>
                      <a:pt x="62" y="18"/>
                      <a:pt x="61" y="20"/>
                      <a:pt x="60" y="21"/>
                    </a:cubicBezTo>
                    <a:cubicBezTo>
                      <a:pt x="60" y="21"/>
                      <a:pt x="60" y="21"/>
                      <a:pt x="59" y="21"/>
                    </a:cubicBezTo>
                    <a:cubicBezTo>
                      <a:pt x="58" y="20"/>
                      <a:pt x="58" y="20"/>
                      <a:pt x="57" y="20"/>
                    </a:cubicBezTo>
                    <a:cubicBezTo>
                      <a:pt x="56" y="21"/>
                      <a:pt x="56" y="22"/>
                      <a:pt x="57" y="23"/>
                    </a:cubicBezTo>
                    <a:cubicBezTo>
                      <a:pt x="57" y="23"/>
                      <a:pt x="57" y="24"/>
                      <a:pt x="57" y="24"/>
                    </a:cubicBezTo>
                    <a:cubicBezTo>
                      <a:pt x="57" y="24"/>
                      <a:pt x="57" y="24"/>
                      <a:pt x="57" y="24"/>
                    </a:cubicBezTo>
                    <a:cubicBezTo>
                      <a:pt x="57" y="24"/>
                      <a:pt x="56" y="25"/>
                      <a:pt x="56" y="26"/>
                    </a:cubicBezTo>
                    <a:cubicBezTo>
                      <a:pt x="55" y="25"/>
                      <a:pt x="54" y="24"/>
                      <a:pt x="52" y="22"/>
                    </a:cubicBezTo>
                    <a:cubicBezTo>
                      <a:pt x="51" y="20"/>
                      <a:pt x="50" y="19"/>
                      <a:pt x="50" y="17"/>
                    </a:cubicBezTo>
                    <a:cubicBezTo>
                      <a:pt x="51" y="16"/>
                      <a:pt x="51" y="15"/>
                      <a:pt x="52" y="14"/>
                    </a:cubicBezTo>
                    <a:cubicBezTo>
                      <a:pt x="54" y="14"/>
                      <a:pt x="54" y="14"/>
                      <a:pt x="55" y="15"/>
                    </a:cubicBezTo>
                    <a:cubicBezTo>
                      <a:pt x="56" y="16"/>
                      <a:pt x="57" y="17"/>
                      <a:pt x="57" y="16"/>
                    </a:cubicBezTo>
                    <a:cubicBezTo>
                      <a:pt x="57" y="15"/>
                      <a:pt x="55" y="14"/>
                      <a:pt x="55" y="13"/>
                    </a:cubicBezTo>
                    <a:cubicBezTo>
                      <a:pt x="54" y="12"/>
                      <a:pt x="55" y="10"/>
                      <a:pt x="54" y="11"/>
                    </a:cubicBezTo>
                    <a:cubicBezTo>
                      <a:pt x="53" y="12"/>
                      <a:pt x="53" y="13"/>
                      <a:pt x="52" y="12"/>
                    </a:cubicBezTo>
                    <a:cubicBezTo>
                      <a:pt x="52" y="11"/>
                      <a:pt x="51" y="11"/>
                      <a:pt x="51" y="11"/>
                    </a:cubicBezTo>
                    <a:cubicBezTo>
                      <a:pt x="51" y="12"/>
                      <a:pt x="51" y="14"/>
                      <a:pt x="50" y="13"/>
                    </a:cubicBezTo>
                    <a:cubicBezTo>
                      <a:pt x="50" y="13"/>
                      <a:pt x="50" y="11"/>
                      <a:pt x="49" y="10"/>
                    </a:cubicBezTo>
                    <a:cubicBezTo>
                      <a:pt x="48" y="9"/>
                      <a:pt x="47" y="9"/>
                      <a:pt x="46" y="9"/>
                    </a:cubicBezTo>
                    <a:cubicBezTo>
                      <a:pt x="45" y="8"/>
                      <a:pt x="45" y="8"/>
                      <a:pt x="45" y="7"/>
                    </a:cubicBezTo>
                    <a:cubicBezTo>
                      <a:pt x="45" y="6"/>
                      <a:pt x="45" y="6"/>
                      <a:pt x="45" y="5"/>
                    </a:cubicBezTo>
                    <a:cubicBezTo>
                      <a:pt x="44" y="5"/>
                      <a:pt x="43" y="6"/>
                      <a:pt x="43" y="7"/>
                    </a:cubicBezTo>
                    <a:cubicBezTo>
                      <a:pt x="42" y="7"/>
                      <a:pt x="42" y="6"/>
                      <a:pt x="40" y="6"/>
                    </a:cubicBezTo>
                    <a:cubicBezTo>
                      <a:pt x="39" y="6"/>
                      <a:pt x="38" y="7"/>
                      <a:pt x="38" y="7"/>
                    </a:cubicBezTo>
                    <a:cubicBezTo>
                      <a:pt x="37" y="8"/>
                      <a:pt x="36" y="7"/>
                      <a:pt x="36" y="9"/>
                    </a:cubicBezTo>
                    <a:cubicBezTo>
                      <a:pt x="35" y="10"/>
                      <a:pt x="34" y="10"/>
                      <a:pt x="35" y="11"/>
                    </a:cubicBezTo>
                    <a:cubicBezTo>
                      <a:pt x="35" y="11"/>
                      <a:pt x="36" y="10"/>
                      <a:pt x="36" y="11"/>
                    </a:cubicBezTo>
                    <a:cubicBezTo>
                      <a:pt x="36" y="11"/>
                      <a:pt x="35" y="12"/>
                      <a:pt x="34" y="12"/>
                    </a:cubicBezTo>
                    <a:cubicBezTo>
                      <a:pt x="33" y="13"/>
                      <a:pt x="33" y="14"/>
                      <a:pt x="32" y="14"/>
                    </a:cubicBezTo>
                    <a:cubicBezTo>
                      <a:pt x="31" y="14"/>
                      <a:pt x="29" y="14"/>
                      <a:pt x="29" y="14"/>
                    </a:cubicBezTo>
                    <a:cubicBezTo>
                      <a:pt x="28" y="15"/>
                      <a:pt x="28" y="15"/>
                      <a:pt x="28" y="16"/>
                    </a:cubicBezTo>
                    <a:cubicBezTo>
                      <a:pt x="28" y="16"/>
                      <a:pt x="27" y="17"/>
                      <a:pt x="28" y="18"/>
                    </a:cubicBezTo>
                    <a:cubicBezTo>
                      <a:pt x="29" y="18"/>
                      <a:pt x="29" y="18"/>
                      <a:pt x="30" y="19"/>
                    </a:cubicBezTo>
                    <a:cubicBezTo>
                      <a:pt x="31" y="21"/>
                      <a:pt x="32" y="21"/>
                      <a:pt x="33" y="22"/>
                    </a:cubicBezTo>
                    <a:cubicBezTo>
                      <a:pt x="33" y="24"/>
                      <a:pt x="33" y="24"/>
                      <a:pt x="32" y="24"/>
                    </a:cubicBezTo>
                    <a:cubicBezTo>
                      <a:pt x="32" y="24"/>
                      <a:pt x="31" y="23"/>
                      <a:pt x="30" y="24"/>
                    </a:cubicBezTo>
                    <a:cubicBezTo>
                      <a:pt x="28" y="26"/>
                      <a:pt x="28" y="26"/>
                      <a:pt x="27" y="26"/>
                    </a:cubicBezTo>
                    <a:cubicBezTo>
                      <a:pt x="26" y="26"/>
                      <a:pt x="23" y="27"/>
                      <a:pt x="23" y="26"/>
                    </a:cubicBezTo>
                    <a:cubicBezTo>
                      <a:pt x="22" y="24"/>
                      <a:pt x="23" y="23"/>
                      <a:pt x="22" y="23"/>
                    </a:cubicBezTo>
                    <a:cubicBezTo>
                      <a:pt x="21" y="23"/>
                      <a:pt x="20" y="24"/>
                      <a:pt x="20" y="24"/>
                    </a:cubicBezTo>
                    <a:cubicBezTo>
                      <a:pt x="20" y="23"/>
                      <a:pt x="22" y="22"/>
                      <a:pt x="22" y="21"/>
                    </a:cubicBezTo>
                    <a:cubicBezTo>
                      <a:pt x="21" y="20"/>
                      <a:pt x="22" y="19"/>
                      <a:pt x="21" y="19"/>
                    </a:cubicBezTo>
                    <a:cubicBezTo>
                      <a:pt x="20" y="19"/>
                      <a:pt x="19" y="18"/>
                      <a:pt x="19" y="19"/>
                    </a:cubicBezTo>
                    <a:cubicBezTo>
                      <a:pt x="19" y="20"/>
                      <a:pt x="19" y="22"/>
                      <a:pt x="19" y="22"/>
                    </a:cubicBezTo>
                    <a:cubicBezTo>
                      <a:pt x="18" y="22"/>
                      <a:pt x="17" y="22"/>
                      <a:pt x="16" y="21"/>
                    </a:cubicBezTo>
                    <a:cubicBezTo>
                      <a:pt x="16" y="20"/>
                      <a:pt x="15" y="16"/>
                      <a:pt x="14" y="16"/>
                    </a:cubicBezTo>
                    <a:cubicBezTo>
                      <a:pt x="13" y="16"/>
                      <a:pt x="13" y="16"/>
                      <a:pt x="12" y="16"/>
                    </a:cubicBezTo>
                    <a:cubicBezTo>
                      <a:pt x="12" y="15"/>
                      <a:pt x="12" y="15"/>
                      <a:pt x="11" y="15"/>
                    </a:cubicBezTo>
                    <a:cubicBezTo>
                      <a:pt x="10" y="15"/>
                      <a:pt x="10" y="17"/>
                      <a:pt x="9" y="16"/>
                    </a:cubicBezTo>
                    <a:cubicBezTo>
                      <a:pt x="8" y="15"/>
                      <a:pt x="9" y="14"/>
                      <a:pt x="8" y="14"/>
                    </a:cubicBezTo>
                    <a:cubicBezTo>
                      <a:pt x="7" y="14"/>
                      <a:pt x="4" y="14"/>
                      <a:pt x="3" y="14"/>
                    </a:cubicBezTo>
                    <a:cubicBezTo>
                      <a:pt x="3" y="15"/>
                      <a:pt x="2" y="17"/>
                      <a:pt x="1" y="18"/>
                    </a:cubicBezTo>
                    <a:cubicBezTo>
                      <a:pt x="1" y="16"/>
                      <a:pt x="1" y="14"/>
                      <a:pt x="1" y="13"/>
                    </a:cubicBezTo>
                    <a:cubicBezTo>
                      <a:pt x="1" y="12"/>
                      <a:pt x="1" y="12"/>
                      <a:pt x="2" y="11"/>
                    </a:cubicBezTo>
                    <a:cubicBezTo>
                      <a:pt x="2" y="11"/>
                      <a:pt x="2" y="11"/>
                      <a:pt x="2" y="11"/>
                    </a:cubicBezTo>
                    <a:cubicBezTo>
                      <a:pt x="2" y="10"/>
                      <a:pt x="2" y="10"/>
                      <a:pt x="2" y="10"/>
                    </a:cubicBezTo>
                    <a:cubicBezTo>
                      <a:pt x="2" y="10"/>
                      <a:pt x="2" y="10"/>
                      <a:pt x="2" y="10"/>
                    </a:cubicBezTo>
                    <a:cubicBezTo>
                      <a:pt x="3" y="9"/>
                      <a:pt x="4" y="8"/>
                      <a:pt x="4" y="8"/>
                    </a:cubicBezTo>
                    <a:cubicBezTo>
                      <a:pt x="3" y="7"/>
                      <a:pt x="3" y="7"/>
                      <a:pt x="2" y="6"/>
                    </a:cubicBezTo>
                    <a:cubicBezTo>
                      <a:pt x="0" y="5"/>
                      <a:pt x="0" y="5"/>
                      <a:pt x="1" y="4"/>
                    </a:cubicBezTo>
                    <a:cubicBezTo>
                      <a:pt x="1" y="4"/>
                      <a:pt x="1" y="4"/>
                      <a:pt x="1" y="3"/>
                    </a:cubicBezTo>
                    <a:cubicBezTo>
                      <a:pt x="1" y="3"/>
                      <a:pt x="1" y="2"/>
                      <a:pt x="1" y="2"/>
                    </a:cubicBezTo>
                    <a:cubicBezTo>
                      <a:pt x="1" y="1"/>
                      <a:pt x="2" y="1"/>
                      <a:pt x="3" y="1"/>
                    </a:cubicBezTo>
                    <a:cubicBezTo>
                      <a:pt x="3" y="1"/>
                      <a:pt x="4" y="1"/>
                      <a:pt x="4"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60" name="Freeform 91">
                <a:extLst>
                  <a:ext uri="{FF2B5EF4-FFF2-40B4-BE49-F238E27FC236}">
                    <a16:creationId xmlns:a16="http://schemas.microsoft.com/office/drawing/2014/main" id="{C6A5EC5E-02A5-7549-B6C9-1BC2081D69FA}"/>
                  </a:ext>
                </a:extLst>
              </p:cNvPr>
              <p:cNvSpPr>
                <a:spLocks/>
              </p:cNvSpPr>
              <p:nvPr/>
            </p:nvSpPr>
            <p:spPr bwMode="auto">
              <a:xfrm>
                <a:off x="1924050" y="3621088"/>
                <a:ext cx="101600" cy="104775"/>
              </a:xfrm>
              <a:custGeom>
                <a:avLst/>
                <a:gdLst>
                  <a:gd name="T0" fmla="*/ 37 w 44"/>
                  <a:gd name="T1" fmla="*/ 22 h 45"/>
                  <a:gd name="T2" fmla="*/ 39 w 44"/>
                  <a:gd name="T3" fmla="*/ 23 h 45"/>
                  <a:gd name="T4" fmla="*/ 41 w 44"/>
                  <a:gd name="T5" fmla="*/ 22 h 45"/>
                  <a:gd name="T6" fmla="*/ 40 w 44"/>
                  <a:gd name="T7" fmla="*/ 20 h 45"/>
                  <a:gd name="T8" fmla="*/ 44 w 44"/>
                  <a:gd name="T9" fmla="*/ 22 h 45"/>
                  <a:gd name="T10" fmla="*/ 42 w 44"/>
                  <a:gd name="T11" fmla="*/ 25 h 45"/>
                  <a:gd name="T12" fmla="*/ 36 w 44"/>
                  <a:gd name="T13" fmla="*/ 28 h 45"/>
                  <a:gd name="T14" fmla="*/ 34 w 44"/>
                  <a:gd name="T15" fmla="*/ 29 h 45"/>
                  <a:gd name="T16" fmla="*/ 34 w 44"/>
                  <a:gd name="T17" fmla="*/ 29 h 45"/>
                  <a:gd name="T18" fmla="*/ 33 w 44"/>
                  <a:gd name="T19" fmla="*/ 32 h 45"/>
                  <a:gd name="T20" fmla="*/ 32 w 44"/>
                  <a:gd name="T21" fmla="*/ 34 h 45"/>
                  <a:gd name="T22" fmla="*/ 32 w 44"/>
                  <a:gd name="T23" fmla="*/ 35 h 45"/>
                  <a:gd name="T24" fmla="*/ 32 w 44"/>
                  <a:gd name="T25" fmla="*/ 36 h 45"/>
                  <a:gd name="T26" fmla="*/ 30 w 44"/>
                  <a:gd name="T27" fmla="*/ 37 h 45"/>
                  <a:gd name="T28" fmla="*/ 28 w 44"/>
                  <a:gd name="T29" fmla="*/ 38 h 45"/>
                  <a:gd name="T30" fmla="*/ 28 w 44"/>
                  <a:gd name="T31" fmla="*/ 38 h 45"/>
                  <a:gd name="T32" fmla="*/ 28 w 44"/>
                  <a:gd name="T33" fmla="*/ 40 h 45"/>
                  <a:gd name="T34" fmla="*/ 28 w 44"/>
                  <a:gd name="T35" fmla="*/ 40 h 45"/>
                  <a:gd name="T36" fmla="*/ 27 w 44"/>
                  <a:gd name="T37" fmla="*/ 41 h 45"/>
                  <a:gd name="T38" fmla="*/ 26 w 44"/>
                  <a:gd name="T39" fmla="*/ 42 h 45"/>
                  <a:gd name="T40" fmla="*/ 25 w 44"/>
                  <a:gd name="T41" fmla="*/ 42 h 45"/>
                  <a:gd name="T42" fmla="*/ 24 w 44"/>
                  <a:gd name="T43" fmla="*/ 43 h 45"/>
                  <a:gd name="T44" fmla="*/ 22 w 44"/>
                  <a:gd name="T45" fmla="*/ 45 h 45"/>
                  <a:gd name="T46" fmla="*/ 18 w 44"/>
                  <a:gd name="T47" fmla="*/ 43 h 45"/>
                  <a:gd name="T48" fmla="*/ 9 w 44"/>
                  <a:gd name="T49" fmla="*/ 43 h 45"/>
                  <a:gd name="T50" fmla="*/ 2 w 44"/>
                  <a:gd name="T51" fmla="*/ 38 h 45"/>
                  <a:gd name="T52" fmla="*/ 0 w 44"/>
                  <a:gd name="T53" fmla="*/ 36 h 45"/>
                  <a:gd name="T54" fmla="*/ 0 w 44"/>
                  <a:gd name="T55" fmla="*/ 36 h 45"/>
                  <a:gd name="T56" fmla="*/ 2 w 44"/>
                  <a:gd name="T57" fmla="*/ 32 h 45"/>
                  <a:gd name="T58" fmla="*/ 4 w 44"/>
                  <a:gd name="T59" fmla="*/ 25 h 45"/>
                  <a:gd name="T60" fmla="*/ 4 w 44"/>
                  <a:gd name="T61" fmla="*/ 25 h 45"/>
                  <a:gd name="T62" fmla="*/ 5 w 44"/>
                  <a:gd name="T63" fmla="*/ 21 h 45"/>
                  <a:gd name="T64" fmla="*/ 11 w 44"/>
                  <a:gd name="T65" fmla="*/ 20 h 45"/>
                  <a:gd name="T66" fmla="*/ 13 w 44"/>
                  <a:gd name="T67" fmla="*/ 20 h 45"/>
                  <a:gd name="T68" fmla="*/ 16 w 44"/>
                  <a:gd name="T69" fmla="*/ 20 h 45"/>
                  <a:gd name="T70" fmla="*/ 19 w 44"/>
                  <a:gd name="T71" fmla="*/ 19 h 45"/>
                  <a:gd name="T72" fmla="*/ 19 w 44"/>
                  <a:gd name="T73" fmla="*/ 19 h 45"/>
                  <a:gd name="T74" fmla="*/ 20 w 44"/>
                  <a:gd name="T75" fmla="*/ 18 h 45"/>
                  <a:gd name="T76" fmla="*/ 19 w 44"/>
                  <a:gd name="T77" fmla="*/ 15 h 45"/>
                  <a:gd name="T78" fmla="*/ 17 w 44"/>
                  <a:gd name="T79" fmla="*/ 13 h 45"/>
                  <a:gd name="T80" fmla="*/ 9 w 44"/>
                  <a:gd name="T81" fmla="*/ 6 h 45"/>
                  <a:gd name="T82" fmla="*/ 11 w 44"/>
                  <a:gd name="T83" fmla="*/ 6 h 45"/>
                  <a:gd name="T84" fmla="*/ 14 w 44"/>
                  <a:gd name="T85" fmla="*/ 5 h 45"/>
                  <a:gd name="T86" fmla="*/ 15 w 44"/>
                  <a:gd name="T87" fmla="*/ 2 h 45"/>
                  <a:gd name="T88" fmla="*/ 15 w 44"/>
                  <a:gd name="T89" fmla="*/ 0 h 45"/>
                  <a:gd name="T90" fmla="*/ 15 w 44"/>
                  <a:gd name="T91" fmla="*/ 0 h 45"/>
                  <a:gd name="T92" fmla="*/ 18 w 44"/>
                  <a:gd name="T93" fmla="*/ 0 h 45"/>
                  <a:gd name="T94" fmla="*/ 25 w 44"/>
                  <a:gd name="T95" fmla="*/ 0 h 45"/>
                  <a:gd name="T96" fmla="*/ 28 w 44"/>
                  <a:gd name="T97" fmla="*/ 0 h 45"/>
                  <a:gd name="T98" fmla="*/ 32 w 44"/>
                  <a:gd name="T99" fmla="*/ 0 h 45"/>
                  <a:gd name="T100" fmla="*/ 33 w 44"/>
                  <a:gd name="T101" fmla="*/ 4 h 45"/>
                  <a:gd name="T102" fmla="*/ 33 w 44"/>
                  <a:gd name="T103" fmla="*/ 8 h 45"/>
                  <a:gd name="T104" fmla="*/ 33 w 44"/>
                  <a:gd name="T105" fmla="*/ 21 h 45"/>
                  <a:gd name="T106" fmla="*/ 37 w 44"/>
                  <a:gd name="T107" fmla="*/ 22 h 45"/>
                  <a:gd name="T108" fmla="*/ 37 w 44"/>
                  <a:gd name="T109" fmla="*/ 2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4" h="45">
                    <a:moveTo>
                      <a:pt x="37" y="22"/>
                    </a:moveTo>
                    <a:cubicBezTo>
                      <a:pt x="38" y="22"/>
                      <a:pt x="38" y="23"/>
                      <a:pt x="39" y="23"/>
                    </a:cubicBezTo>
                    <a:cubicBezTo>
                      <a:pt x="40" y="22"/>
                      <a:pt x="41" y="22"/>
                      <a:pt x="41" y="22"/>
                    </a:cubicBezTo>
                    <a:cubicBezTo>
                      <a:pt x="41" y="21"/>
                      <a:pt x="40" y="21"/>
                      <a:pt x="40" y="20"/>
                    </a:cubicBezTo>
                    <a:cubicBezTo>
                      <a:pt x="41" y="20"/>
                      <a:pt x="42" y="22"/>
                      <a:pt x="44" y="22"/>
                    </a:cubicBezTo>
                    <a:cubicBezTo>
                      <a:pt x="43" y="23"/>
                      <a:pt x="42" y="24"/>
                      <a:pt x="42" y="25"/>
                    </a:cubicBezTo>
                    <a:cubicBezTo>
                      <a:pt x="42" y="25"/>
                      <a:pt x="38" y="27"/>
                      <a:pt x="36" y="28"/>
                    </a:cubicBezTo>
                    <a:cubicBezTo>
                      <a:pt x="35" y="29"/>
                      <a:pt x="35" y="29"/>
                      <a:pt x="34" y="29"/>
                    </a:cubicBezTo>
                    <a:cubicBezTo>
                      <a:pt x="34" y="29"/>
                      <a:pt x="34" y="29"/>
                      <a:pt x="34" y="29"/>
                    </a:cubicBezTo>
                    <a:cubicBezTo>
                      <a:pt x="34" y="30"/>
                      <a:pt x="33" y="31"/>
                      <a:pt x="33" y="32"/>
                    </a:cubicBezTo>
                    <a:cubicBezTo>
                      <a:pt x="33" y="33"/>
                      <a:pt x="32" y="34"/>
                      <a:pt x="32" y="34"/>
                    </a:cubicBezTo>
                    <a:cubicBezTo>
                      <a:pt x="33" y="35"/>
                      <a:pt x="33" y="35"/>
                      <a:pt x="32" y="35"/>
                    </a:cubicBezTo>
                    <a:cubicBezTo>
                      <a:pt x="32" y="36"/>
                      <a:pt x="32" y="36"/>
                      <a:pt x="32" y="36"/>
                    </a:cubicBezTo>
                    <a:cubicBezTo>
                      <a:pt x="32" y="37"/>
                      <a:pt x="31" y="37"/>
                      <a:pt x="30" y="37"/>
                    </a:cubicBezTo>
                    <a:cubicBezTo>
                      <a:pt x="29" y="38"/>
                      <a:pt x="29" y="38"/>
                      <a:pt x="28" y="38"/>
                    </a:cubicBezTo>
                    <a:cubicBezTo>
                      <a:pt x="28" y="38"/>
                      <a:pt x="28" y="38"/>
                      <a:pt x="28" y="38"/>
                    </a:cubicBezTo>
                    <a:cubicBezTo>
                      <a:pt x="28" y="39"/>
                      <a:pt x="28" y="39"/>
                      <a:pt x="28" y="40"/>
                    </a:cubicBezTo>
                    <a:cubicBezTo>
                      <a:pt x="28" y="40"/>
                      <a:pt x="28" y="40"/>
                      <a:pt x="28" y="40"/>
                    </a:cubicBezTo>
                    <a:cubicBezTo>
                      <a:pt x="28" y="41"/>
                      <a:pt x="27" y="41"/>
                      <a:pt x="27" y="41"/>
                    </a:cubicBezTo>
                    <a:cubicBezTo>
                      <a:pt x="27" y="41"/>
                      <a:pt x="27" y="42"/>
                      <a:pt x="26" y="42"/>
                    </a:cubicBezTo>
                    <a:cubicBezTo>
                      <a:pt x="26" y="42"/>
                      <a:pt x="26" y="42"/>
                      <a:pt x="25" y="42"/>
                    </a:cubicBezTo>
                    <a:cubicBezTo>
                      <a:pt x="25" y="42"/>
                      <a:pt x="25" y="42"/>
                      <a:pt x="24" y="43"/>
                    </a:cubicBezTo>
                    <a:cubicBezTo>
                      <a:pt x="23" y="43"/>
                      <a:pt x="23" y="44"/>
                      <a:pt x="22" y="45"/>
                    </a:cubicBezTo>
                    <a:cubicBezTo>
                      <a:pt x="20" y="44"/>
                      <a:pt x="19" y="43"/>
                      <a:pt x="18" y="43"/>
                    </a:cubicBezTo>
                    <a:cubicBezTo>
                      <a:pt x="16" y="43"/>
                      <a:pt x="14" y="45"/>
                      <a:pt x="9" y="43"/>
                    </a:cubicBezTo>
                    <a:cubicBezTo>
                      <a:pt x="5" y="42"/>
                      <a:pt x="3" y="39"/>
                      <a:pt x="2" y="38"/>
                    </a:cubicBezTo>
                    <a:cubicBezTo>
                      <a:pt x="1" y="37"/>
                      <a:pt x="1" y="37"/>
                      <a:pt x="0" y="36"/>
                    </a:cubicBezTo>
                    <a:cubicBezTo>
                      <a:pt x="0" y="36"/>
                      <a:pt x="0" y="36"/>
                      <a:pt x="0" y="36"/>
                    </a:cubicBezTo>
                    <a:cubicBezTo>
                      <a:pt x="1" y="35"/>
                      <a:pt x="1" y="34"/>
                      <a:pt x="2" y="32"/>
                    </a:cubicBezTo>
                    <a:cubicBezTo>
                      <a:pt x="3" y="30"/>
                      <a:pt x="4" y="28"/>
                      <a:pt x="4" y="25"/>
                    </a:cubicBezTo>
                    <a:cubicBezTo>
                      <a:pt x="4" y="25"/>
                      <a:pt x="4" y="25"/>
                      <a:pt x="4" y="25"/>
                    </a:cubicBezTo>
                    <a:cubicBezTo>
                      <a:pt x="4" y="23"/>
                      <a:pt x="5" y="22"/>
                      <a:pt x="5" y="21"/>
                    </a:cubicBezTo>
                    <a:cubicBezTo>
                      <a:pt x="6" y="20"/>
                      <a:pt x="9" y="20"/>
                      <a:pt x="11" y="20"/>
                    </a:cubicBezTo>
                    <a:cubicBezTo>
                      <a:pt x="12" y="20"/>
                      <a:pt x="12" y="20"/>
                      <a:pt x="13" y="20"/>
                    </a:cubicBezTo>
                    <a:cubicBezTo>
                      <a:pt x="14" y="19"/>
                      <a:pt x="15" y="20"/>
                      <a:pt x="16" y="20"/>
                    </a:cubicBezTo>
                    <a:cubicBezTo>
                      <a:pt x="17" y="20"/>
                      <a:pt x="18" y="20"/>
                      <a:pt x="19" y="19"/>
                    </a:cubicBezTo>
                    <a:cubicBezTo>
                      <a:pt x="19" y="19"/>
                      <a:pt x="19" y="19"/>
                      <a:pt x="19" y="19"/>
                    </a:cubicBezTo>
                    <a:cubicBezTo>
                      <a:pt x="19" y="19"/>
                      <a:pt x="20" y="18"/>
                      <a:pt x="20" y="18"/>
                    </a:cubicBezTo>
                    <a:cubicBezTo>
                      <a:pt x="21" y="17"/>
                      <a:pt x="20" y="16"/>
                      <a:pt x="19" y="15"/>
                    </a:cubicBezTo>
                    <a:cubicBezTo>
                      <a:pt x="19" y="15"/>
                      <a:pt x="18" y="14"/>
                      <a:pt x="17" y="13"/>
                    </a:cubicBezTo>
                    <a:cubicBezTo>
                      <a:pt x="14" y="11"/>
                      <a:pt x="9" y="7"/>
                      <a:pt x="9" y="6"/>
                    </a:cubicBezTo>
                    <a:cubicBezTo>
                      <a:pt x="9" y="6"/>
                      <a:pt x="10" y="6"/>
                      <a:pt x="11" y="6"/>
                    </a:cubicBezTo>
                    <a:cubicBezTo>
                      <a:pt x="12" y="6"/>
                      <a:pt x="13" y="6"/>
                      <a:pt x="14" y="5"/>
                    </a:cubicBezTo>
                    <a:cubicBezTo>
                      <a:pt x="15" y="5"/>
                      <a:pt x="15" y="3"/>
                      <a:pt x="15" y="2"/>
                    </a:cubicBezTo>
                    <a:cubicBezTo>
                      <a:pt x="15" y="1"/>
                      <a:pt x="14" y="1"/>
                      <a:pt x="15" y="0"/>
                    </a:cubicBezTo>
                    <a:cubicBezTo>
                      <a:pt x="15" y="0"/>
                      <a:pt x="15" y="0"/>
                      <a:pt x="15" y="0"/>
                    </a:cubicBezTo>
                    <a:cubicBezTo>
                      <a:pt x="15" y="0"/>
                      <a:pt x="16" y="0"/>
                      <a:pt x="18" y="0"/>
                    </a:cubicBezTo>
                    <a:cubicBezTo>
                      <a:pt x="20" y="0"/>
                      <a:pt x="23" y="0"/>
                      <a:pt x="25" y="0"/>
                    </a:cubicBezTo>
                    <a:cubicBezTo>
                      <a:pt x="26" y="0"/>
                      <a:pt x="27" y="0"/>
                      <a:pt x="28" y="0"/>
                    </a:cubicBezTo>
                    <a:cubicBezTo>
                      <a:pt x="30" y="0"/>
                      <a:pt x="31" y="0"/>
                      <a:pt x="32" y="0"/>
                    </a:cubicBezTo>
                    <a:cubicBezTo>
                      <a:pt x="32" y="1"/>
                      <a:pt x="33" y="2"/>
                      <a:pt x="33" y="4"/>
                    </a:cubicBezTo>
                    <a:cubicBezTo>
                      <a:pt x="33" y="4"/>
                      <a:pt x="33" y="6"/>
                      <a:pt x="33" y="8"/>
                    </a:cubicBezTo>
                    <a:cubicBezTo>
                      <a:pt x="33" y="13"/>
                      <a:pt x="32" y="21"/>
                      <a:pt x="33" y="21"/>
                    </a:cubicBezTo>
                    <a:cubicBezTo>
                      <a:pt x="33" y="22"/>
                      <a:pt x="35" y="22"/>
                      <a:pt x="37" y="22"/>
                    </a:cubicBezTo>
                    <a:cubicBezTo>
                      <a:pt x="37" y="22"/>
                      <a:pt x="37" y="22"/>
                      <a:pt x="37" y="2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61" name="Freeform 92">
                <a:extLst>
                  <a:ext uri="{FF2B5EF4-FFF2-40B4-BE49-F238E27FC236}">
                    <a16:creationId xmlns:a16="http://schemas.microsoft.com/office/drawing/2014/main" id="{DDDC6CE4-0B2B-A849-9B3E-EB184ABACECD}"/>
                  </a:ext>
                </a:extLst>
              </p:cNvPr>
              <p:cNvSpPr>
                <a:spLocks/>
              </p:cNvSpPr>
              <p:nvPr/>
            </p:nvSpPr>
            <p:spPr bwMode="auto">
              <a:xfrm>
                <a:off x="2000250" y="3665538"/>
                <a:ext cx="152400" cy="80963"/>
              </a:xfrm>
              <a:custGeom>
                <a:avLst/>
                <a:gdLst>
                  <a:gd name="T0" fmla="*/ 14 w 66"/>
                  <a:gd name="T1" fmla="*/ 3 h 35"/>
                  <a:gd name="T2" fmla="*/ 22 w 66"/>
                  <a:gd name="T3" fmla="*/ 3 h 35"/>
                  <a:gd name="T4" fmla="*/ 34 w 66"/>
                  <a:gd name="T5" fmla="*/ 2 h 35"/>
                  <a:gd name="T6" fmla="*/ 36 w 66"/>
                  <a:gd name="T7" fmla="*/ 0 h 35"/>
                  <a:gd name="T8" fmla="*/ 44 w 66"/>
                  <a:gd name="T9" fmla="*/ 2 h 35"/>
                  <a:gd name="T10" fmla="*/ 51 w 66"/>
                  <a:gd name="T11" fmla="*/ 4 h 35"/>
                  <a:gd name="T12" fmla="*/ 60 w 66"/>
                  <a:gd name="T13" fmla="*/ 7 h 35"/>
                  <a:gd name="T14" fmla="*/ 57 w 66"/>
                  <a:gd name="T15" fmla="*/ 7 h 35"/>
                  <a:gd name="T16" fmla="*/ 61 w 66"/>
                  <a:gd name="T17" fmla="*/ 10 h 35"/>
                  <a:gd name="T18" fmla="*/ 63 w 66"/>
                  <a:gd name="T19" fmla="*/ 11 h 35"/>
                  <a:gd name="T20" fmla="*/ 64 w 66"/>
                  <a:gd name="T21" fmla="*/ 13 h 35"/>
                  <a:gd name="T22" fmla="*/ 60 w 66"/>
                  <a:gd name="T23" fmla="*/ 14 h 35"/>
                  <a:gd name="T24" fmla="*/ 53 w 66"/>
                  <a:gd name="T25" fmla="*/ 16 h 35"/>
                  <a:gd name="T26" fmla="*/ 48 w 66"/>
                  <a:gd name="T27" fmla="*/ 14 h 35"/>
                  <a:gd name="T28" fmla="*/ 48 w 66"/>
                  <a:gd name="T29" fmla="*/ 15 h 35"/>
                  <a:gd name="T30" fmla="*/ 46 w 66"/>
                  <a:gd name="T31" fmla="*/ 16 h 35"/>
                  <a:gd name="T32" fmla="*/ 45 w 66"/>
                  <a:gd name="T33" fmla="*/ 18 h 35"/>
                  <a:gd name="T34" fmla="*/ 42 w 66"/>
                  <a:gd name="T35" fmla="*/ 22 h 35"/>
                  <a:gd name="T36" fmla="*/ 40 w 66"/>
                  <a:gd name="T37" fmla="*/ 24 h 35"/>
                  <a:gd name="T38" fmla="*/ 39 w 66"/>
                  <a:gd name="T39" fmla="*/ 25 h 35"/>
                  <a:gd name="T40" fmla="*/ 36 w 66"/>
                  <a:gd name="T41" fmla="*/ 23 h 35"/>
                  <a:gd name="T42" fmla="*/ 32 w 66"/>
                  <a:gd name="T43" fmla="*/ 26 h 35"/>
                  <a:gd name="T44" fmla="*/ 27 w 66"/>
                  <a:gd name="T45" fmla="*/ 26 h 35"/>
                  <a:gd name="T46" fmla="*/ 27 w 66"/>
                  <a:gd name="T47" fmla="*/ 31 h 35"/>
                  <a:gd name="T48" fmla="*/ 24 w 66"/>
                  <a:gd name="T49" fmla="*/ 33 h 35"/>
                  <a:gd name="T50" fmla="*/ 24 w 66"/>
                  <a:gd name="T51" fmla="*/ 35 h 35"/>
                  <a:gd name="T52" fmla="*/ 22 w 66"/>
                  <a:gd name="T53" fmla="*/ 35 h 35"/>
                  <a:gd name="T54" fmla="*/ 20 w 66"/>
                  <a:gd name="T55" fmla="*/ 30 h 35"/>
                  <a:gd name="T56" fmla="*/ 17 w 66"/>
                  <a:gd name="T57" fmla="*/ 27 h 35"/>
                  <a:gd name="T58" fmla="*/ 14 w 66"/>
                  <a:gd name="T59" fmla="*/ 25 h 35"/>
                  <a:gd name="T60" fmla="*/ 13 w 66"/>
                  <a:gd name="T61" fmla="*/ 24 h 35"/>
                  <a:gd name="T62" fmla="*/ 10 w 66"/>
                  <a:gd name="T63" fmla="*/ 24 h 35"/>
                  <a:gd name="T64" fmla="*/ 8 w 66"/>
                  <a:gd name="T65" fmla="*/ 24 h 35"/>
                  <a:gd name="T66" fmla="*/ 5 w 66"/>
                  <a:gd name="T67" fmla="*/ 23 h 35"/>
                  <a:gd name="T68" fmla="*/ 2 w 66"/>
                  <a:gd name="T69" fmla="*/ 20 h 35"/>
                  <a:gd name="T70" fmla="*/ 0 w 66"/>
                  <a:gd name="T71" fmla="*/ 18 h 35"/>
                  <a:gd name="T72" fmla="*/ 0 w 66"/>
                  <a:gd name="T73" fmla="*/ 15 h 35"/>
                  <a:gd name="T74" fmla="*/ 2 w 66"/>
                  <a:gd name="T75" fmla="*/ 11 h 35"/>
                  <a:gd name="T76" fmla="*/ 4 w 66"/>
                  <a:gd name="T77" fmla="*/ 10 h 35"/>
                  <a:gd name="T78" fmla="*/ 12 w 66"/>
                  <a:gd name="T7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6" h="35">
                    <a:moveTo>
                      <a:pt x="12" y="4"/>
                    </a:moveTo>
                    <a:cubicBezTo>
                      <a:pt x="12" y="4"/>
                      <a:pt x="13" y="4"/>
                      <a:pt x="14" y="3"/>
                    </a:cubicBezTo>
                    <a:cubicBezTo>
                      <a:pt x="15" y="2"/>
                      <a:pt x="15" y="2"/>
                      <a:pt x="17" y="2"/>
                    </a:cubicBezTo>
                    <a:cubicBezTo>
                      <a:pt x="18" y="2"/>
                      <a:pt x="19" y="3"/>
                      <a:pt x="22" y="3"/>
                    </a:cubicBezTo>
                    <a:cubicBezTo>
                      <a:pt x="25" y="4"/>
                      <a:pt x="28" y="4"/>
                      <a:pt x="31" y="4"/>
                    </a:cubicBezTo>
                    <a:cubicBezTo>
                      <a:pt x="33" y="3"/>
                      <a:pt x="33" y="2"/>
                      <a:pt x="34" y="2"/>
                    </a:cubicBezTo>
                    <a:cubicBezTo>
                      <a:pt x="35" y="2"/>
                      <a:pt x="36" y="3"/>
                      <a:pt x="36" y="2"/>
                    </a:cubicBezTo>
                    <a:cubicBezTo>
                      <a:pt x="36" y="1"/>
                      <a:pt x="35" y="1"/>
                      <a:pt x="36" y="0"/>
                    </a:cubicBezTo>
                    <a:cubicBezTo>
                      <a:pt x="37" y="0"/>
                      <a:pt x="39" y="2"/>
                      <a:pt x="40" y="2"/>
                    </a:cubicBezTo>
                    <a:cubicBezTo>
                      <a:pt x="42" y="2"/>
                      <a:pt x="43" y="2"/>
                      <a:pt x="44" y="2"/>
                    </a:cubicBezTo>
                    <a:cubicBezTo>
                      <a:pt x="45" y="1"/>
                      <a:pt x="46" y="0"/>
                      <a:pt x="47" y="1"/>
                    </a:cubicBezTo>
                    <a:cubicBezTo>
                      <a:pt x="48" y="1"/>
                      <a:pt x="49" y="4"/>
                      <a:pt x="51" y="4"/>
                    </a:cubicBezTo>
                    <a:cubicBezTo>
                      <a:pt x="54" y="4"/>
                      <a:pt x="53" y="3"/>
                      <a:pt x="55" y="4"/>
                    </a:cubicBezTo>
                    <a:cubicBezTo>
                      <a:pt x="58" y="4"/>
                      <a:pt x="59" y="6"/>
                      <a:pt x="60" y="7"/>
                    </a:cubicBezTo>
                    <a:cubicBezTo>
                      <a:pt x="61" y="8"/>
                      <a:pt x="61" y="8"/>
                      <a:pt x="61" y="8"/>
                    </a:cubicBezTo>
                    <a:cubicBezTo>
                      <a:pt x="60" y="8"/>
                      <a:pt x="58" y="6"/>
                      <a:pt x="57" y="7"/>
                    </a:cubicBezTo>
                    <a:cubicBezTo>
                      <a:pt x="56" y="8"/>
                      <a:pt x="56" y="9"/>
                      <a:pt x="58" y="9"/>
                    </a:cubicBezTo>
                    <a:cubicBezTo>
                      <a:pt x="59" y="10"/>
                      <a:pt x="59" y="10"/>
                      <a:pt x="61" y="10"/>
                    </a:cubicBezTo>
                    <a:cubicBezTo>
                      <a:pt x="62" y="9"/>
                      <a:pt x="63" y="8"/>
                      <a:pt x="63" y="9"/>
                    </a:cubicBezTo>
                    <a:cubicBezTo>
                      <a:pt x="63" y="11"/>
                      <a:pt x="62" y="11"/>
                      <a:pt x="63" y="11"/>
                    </a:cubicBezTo>
                    <a:cubicBezTo>
                      <a:pt x="64" y="12"/>
                      <a:pt x="66" y="11"/>
                      <a:pt x="66" y="12"/>
                    </a:cubicBezTo>
                    <a:cubicBezTo>
                      <a:pt x="66" y="13"/>
                      <a:pt x="65" y="13"/>
                      <a:pt x="64" y="13"/>
                    </a:cubicBezTo>
                    <a:cubicBezTo>
                      <a:pt x="64" y="14"/>
                      <a:pt x="64" y="14"/>
                      <a:pt x="63" y="14"/>
                    </a:cubicBezTo>
                    <a:cubicBezTo>
                      <a:pt x="62" y="14"/>
                      <a:pt x="61" y="14"/>
                      <a:pt x="60" y="14"/>
                    </a:cubicBezTo>
                    <a:cubicBezTo>
                      <a:pt x="59" y="15"/>
                      <a:pt x="59" y="15"/>
                      <a:pt x="58" y="15"/>
                    </a:cubicBezTo>
                    <a:cubicBezTo>
                      <a:pt x="56" y="15"/>
                      <a:pt x="54" y="16"/>
                      <a:pt x="53" y="16"/>
                    </a:cubicBezTo>
                    <a:cubicBezTo>
                      <a:pt x="53" y="16"/>
                      <a:pt x="52" y="16"/>
                      <a:pt x="51" y="15"/>
                    </a:cubicBezTo>
                    <a:cubicBezTo>
                      <a:pt x="50" y="14"/>
                      <a:pt x="48" y="14"/>
                      <a:pt x="48" y="14"/>
                    </a:cubicBezTo>
                    <a:cubicBezTo>
                      <a:pt x="48" y="14"/>
                      <a:pt x="48" y="14"/>
                      <a:pt x="48" y="14"/>
                    </a:cubicBezTo>
                    <a:cubicBezTo>
                      <a:pt x="48" y="15"/>
                      <a:pt x="48" y="15"/>
                      <a:pt x="48" y="15"/>
                    </a:cubicBezTo>
                    <a:cubicBezTo>
                      <a:pt x="48" y="15"/>
                      <a:pt x="48" y="15"/>
                      <a:pt x="48" y="15"/>
                    </a:cubicBezTo>
                    <a:cubicBezTo>
                      <a:pt x="47" y="15"/>
                      <a:pt x="47" y="16"/>
                      <a:pt x="46" y="16"/>
                    </a:cubicBezTo>
                    <a:cubicBezTo>
                      <a:pt x="46" y="16"/>
                      <a:pt x="46" y="16"/>
                      <a:pt x="46" y="16"/>
                    </a:cubicBezTo>
                    <a:cubicBezTo>
                      <a:pt x="46" y="16"/>
                      <a:pt x="45" y="17"/>
                      <a:pt x="45" y="18"/>
                    </a:cubicBezTo>
                    <a:cubicBezTo>
                      <a:pt x="44" y="18"/>
                      <a:pt x="44" y="19"/>
                      <a:pt x="44" y="20"/>
                    </a:cubicBezTo>
                    <a:cubicBezTo>
                      <a:pt x="44" y="20"/>
                      <a:pt x="42" y="21"/>
                      <a:pt x="42" y="22"/>
                    </a:cubicBezTo>
                    <a:cubicBezTo>
                      <a:pt x="41" y="23"/>
                      <a:pt x="40" y="23"/>
                      <a:pt x="40" y="24"/>
                    </a:cubicBezTo>
                    <a:cubicBezTo>
                      <a:pt x="40" y="24"/>
                      <a:pt x="40" y="24"/>
                      <a:pt x="40" y="24"/>
                    </a:cubicBezTo>
                    <a:cubicBezTo>
                      <a:pt x="40" y="24"/>
                      <a:pt x="40" y="24"/>
                      <a:pt x="40" y="24"/>
                    </a:cubicBezTo>
                    <a:cubicBezTo>
                      <a:pt x="39" y="25"/>
                      <a:pt x="39" y="25"/>
                      <a:pt x="39" y="25"/>
                    </a:cubicBezTo>
                    <a:cubicBezTo>
                      <a:pt x="39" y="25"/>
                      <a:pt x="38" y="25"/>
                      <a:pt x="38" y="24"/>
                    </a:cubicBezTo>
                    <a:cubicBezTo>
                      <a:pt x="37" y="24"/>
                      <a:pt x="36" y="23"/>
                      <a:pt x="36" y="23"/>
                    </a:cubicBezTo>
                    <a:cubicBezTo>
                      <a:pt x="35" y="23"/>
                      <a:pt x="35" y="24"/>
                      <a:pt x="35" y="24"/>
                    </a:cubicBezTo>
                    <a:cubicBezTo>
                      <a:pt x="34" y="25"/>
                      <a:pt x="33" y="26"/>
                      <a:pt x="32" y="26"/>
                    </a:cubicBezTo>
                    <a:cubicBezTo>
                      <a:pt x="31" y="26"/>
                      <a:pt x="30" y="26"/>
                      <a:pt x="30" y="25"/>
                    </a:cubicBezTo>
                    <a:cubicBezTo>
                      <a:pt x="29" y="25"/>
                      <a:pt x="28" y="25"/>
                      <a:pt x="27" y="26"/>
                    </a:cubicBezTo>
                    <a:cubicBezTo>
                      <a:pt x="26" y="27"/>
                      <a:pt x="27" y="29"/>
                      <a:pt x="27" y="30"/>
                    </a:cubicBezTo>
                    <a:cubicBezTo>
                      <a:pt x="27" y="30"/>
                      <a:pt x="28" y="31"/>
                      <a:pt x="27" y="31"/>
                    </a:cubicBezTo>
                    <a:cubicBezTo>
                      <a:pt x="27" y="31"/>
                      <a:pt x="27" y="31"/>
                      <a:pt x="26" y="31"/>
                    </a:cubicBezTo>
                    <a:cubicBezTo>
                      <a:pt x="26" y="32"/>
                      <a:pt x="25" y="32"/>
                      <a:pt x="24" y="33"/>
                    </a:cubicBezTo>
                    <a:cubicBezTo>
                      <a:pt x="24" y="34"/>
                      <a:pt x="24" y="34"/>
                      <a:pt x="24" y="35"/>
                    </a:cubicBezTo>
                    <a:cubicBezTo>
                      <a:pt x="24" y="35"/>
                      <a:pt x="24" y="35"/>
                      <a:pt x="24" y="35"/>
                    </a:cubicBezTo>
                    <a:cubicBezTo>
                      <a:pt x="24" y="35"/>
                      <a:pt x="24" y="35"/>
                      <a:pt x="23" y="35"/>
                    </a:cubicBezTo>
                    <a:cubicBezTo>
                      <a:pt x="23" y="35"/>
                      <a:pt x="22" y="35"/>
                      <a:pt x="22" y="35"/>
                    </a:cubicBezTo>
                    <a:cubicBezTo>
                      <a:pt x="21" y="34"/>
                      <a:pt x="19" y="33"/>
                      <a:pt x="19" y="32"/>
                    </a:cubicBezTo>
                    <a:cubicBezTo>
                      <a:pt x="20" y="31"/>
                      <a:pt x="21" y="31"/>
                      <a:pt x="20" y="30"/>
                    </a:cubicBezTo>
                    <a:cubicBezTo>
                      <a:pt x="20" y="30"/>
                      <a:pt x="18" y="29"/>
                      <a:pt x="17" y="29"/>
                    </a:cubicBezTo>
                    <a:cubicBezTo>
                      <a:pt x="17" y="28"/>
                      <a:pt x="17" y="27"/>
                      <a:pt x="17" y="27"/>
                    </a:cubicBezTo>
                    <a:cubicBezTo>
                      <a:pt x="17" y="25"/>
                      <a:pt x="15" y="25"/>
                      <a:pt x="14" y="25"/>
                    </a:cubicBezTo>
                    <a:cubicBezTo>
                      <a:pt x="14" y="25"/>
                      <a:pt x="14" y="25"/>
                      <a:pt x="14" y="25"/>
                    </a:cubicBezTo>
                    <a:cubicBezTo>
                      <a:pt x="14" y="25"/>
                      <a:pt x="14" y="25"/>
                      <a:pt x="14" y="25"/>
                    </a:cubicBezTo>
                    <a:cubicBezTo>
                      <a:pt x="13" y="25"/>
                      <a:pt x="13" y="24"/>
                      <a:pt x="13" y="24"/>
                    </a:cubicBezTo>
                    <a:cubicBezTo>
                      <a:pt x="12" y="24"/>
                      <a:pt x="12" y="24"/>
                      <a:pt x="11" y="24"/>
                    </a:cubicBezTo>
                    <a:cubicBezTo>
                      <a:pt x="11" y="24"/>
                      <a:pt x="10" y="24"/>
                      <a:pt x="10" y="24"/>
                    </a:cubicBezTo>
                    <a:cubicBezTo>
                      <a:pt x="9" y="25"/>
                      <a:pt x="9" y="25"/>
                      <a:pt x="9" y="25"/>
                    </a:cubicBezTo>
                    <a:cubicBezTo>
                      <a:pt x="9" y="25"/>
                      <a:pt x="9" y="25"/>
                      <a:pt x="8" y="24"/>
                    </a:cubicBezTo>
                    <a:cubicBezTo>
                      <a:pt x="8" y="24"/>
                      <a:pt x="8" y="24"/>
                      <a:pt x="7" y="23"/>
                    </a:cubicBezTo>
                    <a:cubicBezTo>
                      <a:pt x="7" y="23"/>
                      <a:pt x="6" y="23"/>
                      <a:pt x="5" y="23"/>
                    </a:cubicBezTo>
                    <a:cubicBezTo>
                      <a:pt x="5" y="23"/>
                      <a:pt x="5" y="22"/>
                      <a:pt x="4" y="22"/>
                    </a:cubicBezTo>
                    <a:cubicBezTo>
                      <a:pt x="4" y="21"/>
                      <a:pt x="3" y="21"/>
                      <a:pt x="2" y="20"/>
                    </a:cubicBezTo>
                    <a:cubicBezTo>
                      <a:pt x="2" y="20"/>
                      <a:pt x="2" y="20"/>
                      <a:pt x="2" y="20"/>
                    </a:cubicBezTo>
                    <a:cubicBezTo>
                      <a:pt x="1" y="19"/>
                      <a:pt x="0" y="18"/>
                      <a:pt x="0" y="18"/>
                    </a:cubicBezTo>
                    <a:cubicBezTo>
                      <a:pt x="0" y="17"/>
                      <a:pt x="0" y="17"/>
                      <a:pt x="1" y="17"/>
                    </a:cubicBezTo>
                    <a:cubicBezTo>
                      <a:pt x="1" y="16"/>
                      <a:pt x="1" y="16"/>
                      <a:pt x="0" y="15"/>
                    </a:cubicBezTo>
                    <a:cubicBezTo>
                      <a:pt x="0" y="15"/>
                      <a:pt x="1" y="14"/>
                      <a:pt x="1" y="13"/>
                    </a:cubicBezTo>
                    <a:cubicBezTo>
                      <a:pt x="1" y="12"/>
                      <a:pt x="2" y="11"/>
                      <a:pt x="2" y="11"/>
                    </a:cubicBezTo>
                    <a:cubicBezTo>
                      <a:pt x="2" y="11"/>
                      <a:pt x="2" y="11"/>
                      <a:pt x="2" y="11"/>
                    </a:cubicBezTo>
                    <a:cubicBezTo>
                      <a:pt x="2" y="11"/>
                      <a:pt x="3" y="11"/>
                      <a:pt x="4" y="10"/>
                    </a:cubicBezTo>
                    <a:cubicBezTo>
                      <a:pt x="6" y="9"/>
                      <a:pt x="9" y="7"/>
                      <a:pt x="10" y="6"/>
                    </a:cubicBezTo>
                    <a:cubicBezTo>
                      <a:pt x="10" y="6"/>
                      <a:pt x="11" y="4"/>
                      <a:pt x="12" y="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62" name="Freeform 93">
                <a:extLst>
                  <a:ext uri="{FF2B5EF4-FFF2-40B4-BE49-F238E27FC236}">
                    <a16:creationId xmlns:a16="http://schemas.microsoft.com/office/drawing/2014/main" id="{6725F66F-8015-B546-B3AF-C9DE4E0BD00A}"/>
                  </a:ext>
                </a:extLst>
              </p:cNvPr>
              <p:cNvSpPr>
                <a:spLocks/>
              </p:cNvSpPr>
              <p:nvPr/>
            </p:nvSpPr>
            <p:spPr bwMode="auto">
              <a:xfrm>
                <a:off x="2036762" y="3697288"/>
                <a:ext cx="119063" cy="106363"/>
              </a:xfrm>
              <a:custGeom>
                <a:avLst/>
                <a:gdLst>
                  <a:gd name="T0" fmla="*/ 49 w 52"/>
                  <a:gd name="T1" fmla="*/ 1 h 46"/>
                  <a:gd name="T2" fmla="*/ 51 w 52"/>
                  <a:gd name="T3" fmla="*/ 8 h 46"/>
                  <a:gd name="T4" fmla="*/ 47 w 52"/>
                  <a:gd name="T5" fmla="*/ 25 h 46"/>
                  <a:gd name="T6" fmla="*/ 46 w 52"/>
                  <a:gd name="T7" fmla="*/ 26 h 46"/>
                  <a:gd name="T8" fmla="*/ 44 w 52"/>
                  <a:gd name="T9" fmla="*/ 28 h 46"/>
                  <a:gd name="T10" fmla="*/ 46 w 52"/>
                  <a:gd name="T11" fmla="*/ 32 h 46"/>
                  <a:gd name="T12" fmla="*/ 43 w 52"/>
                  <a:gd name="T13" fmla="*/ 34 h 46"/>
                  <a:gd name="T14" fmla="*/ 43 w 52"/>
                  <a:gd name="T15" fmla="*/ 40 h 46"/>
                  <a:gd name="T16" fmla="*/ 46 w 52"/>
                  <a:gd name="T17" fmla="*/ 44 h 46"/>
                  <a:gd name="T18" fmla="*/ 43 w 52"/>
                  <a:gd name="T19" fmla="*/ 46 h 46"/>
                  <a:gd name="T20" fmla="*/ 37 w 52"/>
                  <a:gd name="T21" fmla="*/ 44 h 46"/>
                  <a:gd name="T22" fmla="*/ 33 w 52"/>
                  <a:gd name="T23" fmla="*/ 43 h 46"/>
                  <a:gd name="T24" fmla="*/ 26 w 52"/>
                  <a:gd name="T25" fmla="*/ 42 h 46"/>
                  <a:gd name="T26" fmla="*/ 21 w 52"/>
                  <a:gd name="T27" fmla="*/ 41 h 46"/>
                  <a:gd name="T28" fmla="*/ 13 w 52"/>
                  <a:gd name="T29" fmla="*/ 34 h 46"/>
                  <a:gd name="T30" fmla="*/ 5 w 52"/>
                  <a:gd name="T31" fmla="*/ 26 h 46"/>
                  <a:gd name="T32" fmla="*/ 2 w 52"/>
                  <a:gd name="T33" fmla="*/ 20 h 46"/>
                  <a:gd name="T34" fmla="*/ 7 w 52"/>
                  <a:gd name="T35" fmla="*/ 22 h 46"/>
                  <a:gd name="T36" fmla="*/ 9 w 52"/>
                  <a:gd name="T37" fmla="*/ 21 h 46"/>
                  <a:gd name="T38" fmla="*/ 11 w 52"/>
                  <a:gd name="T39" fmla="*/ 18 h 46"/>
                  <a:gd name="T40" fmla="*/ 12 w 52"/>
                  <a:gd name="T41" fmla="*/ 15 h 46"/>
                  <a:gd name="T42" fmla="*/ 14 w 52"/>
                  <a:gd name="T43" fmla="*/ 13 h 46"/>
                  <a:gd name="T44" fmla="*/ 19 w 52"/>
                  <a:gd name="T45" fmla="*/ 11 h 46"/>
                  <a:gd name="T46" fmla="*/ 21 w 52"/>
                  <a:gd name="T47" fmla="*/ 11 h 46"/>
                  <a:gd name="T48" fmla="*/ 23 w 52"/>
                  <a:gd name="T49" fmla="*/ 12 h 46"/>
                  <a:gd name="T50" fmla="*/ 25 w 52"/>
                  <a:gd name="T51" fmla="*/ 11 h 46"/>
                  <a:gd name="T52" fmla="*/ 26 w 52"/>
                  <a:gd name="T53" fmla="*/ 9 h 46"/>
                  <a:gd name="T54" fmla="*/ 30 w 52"/>
                  <a:gd name="T55" fmla="*/ 4 h 46"/>
                  <a:gd name="T56" fmla="*/ 31 w 52"/>
                  <a:gd name="T57" fmla="*/ 3 h 46"/>
                  <a:gd name="T58" fmla="*/ 33 w 52"/>
                  <a:gd name="T59" fmla="*/ 1 h 46"/>
                  <a:gd name="T60" fmla="*/ 35 w 52"/>
                  <a:gd name="T61" fmla="*/ 2 h 46"/>
                  <a:gd name="T62" fmla="*/ 43 w 52"/>
                  <a:gd name="T63" fmla="*/ 2 h 46"/>
                  <a:gd name="T64" fmla="*/ 48 w 52"/>
                  <a:gd name="T65"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46">
                    <a:moveTo>
                      <a:pt x="48" y="1"/>
                    </a:moveTo>
                    <a:cubicBezTo>
                      <a:pt x="48" y="1"/>
                      <a:pt x="48" y="1"/>
                      <a:pt x="49" y="1"/>
                    </a:cubicBezTo>
                    <a:cubicBezTo>
                      <a:pt x="50" y="2"/>
                      <a:pt x="49" y="0"/>
                      <a:pt x="50" y="3"/>
                    </a:cubicBezTo>
                    <a:cubicBezTo>
                      <a:pt x="51" y="7"/>
                      <a:pt x="52" y="5"/>
                      <a:pt x="51" y="8"/>
                    </a:cubicBezTo>
                    <a:cubicBezTo>
                      <a:pt x="49" y="12"/>
                      <a:pt x="48" y="14"/>
                      <a:pt x="48" y="17"/>
                    </a:cubicBezTo>
                    <a:cubicBezTo>
                      <a:pt x="47" y="20"/>
                      <a:pt x="47" y="22"/>
                      <a:pt x="47" y="25"/>
                    </a:cubicBezTo>
                    <a:cubicBezTo>
                      <a:pt x="47" y="28"/>
                      <a:pt x="47" y="28"/>
                      <a:pt x="47" y="28"/>
                    </a:cubicBezTo>
                    <a:cubicBezTo>
                      <a:pt x="46" y="28"/>
                      <a:pt x="46" y="27"/>
                      <a:pt x="46" y="26"/>
                    </a:cubicBezTo>
                    <a:cubicBezTo>
                      <a:pt x="45" y="25"/>
                      <a:pt x="45" y="25"/>
                      <a:pt x="45" y="25"/>
                    </a:cubicBezTo>
                    <a:cubicBezTo>
                      <a:pt x="44" y="26"/>
                      <a:pt x="43" y="26"/>
                      <a:pt x="44" y="28"/>
                    </a:cubicBezTo>
                    <a:cubicBezTo>
                      <a:pt x="45" y="29"/>
                      <a:pt x="46" y="29"/>
                      <a:pt x="46" y="29"/>
                    </a:cubicBezTo>
                    <a:cubicBezTo>
                      <a:pt x="45" y="30"/>
                      <a:pt x="46" y="32"/>
                      <a:pt x="46" y="32"/>
                    </a:cubicBezTo>
                    <a:cubicBezTo>
                      <a:pt x="45" y="33"/>
                      <a:pt x="45" y="30"/>
                      <a:pt x="44" y="31"/>
                    </a:cubicBezTo>
                    <a:cubicBezTo>
                      <a:pt x="43" y="31"/>
                      <a:pt x="43" y="33"/>
                      <a:pt x="43" y="34"/>
                    </a:cubicBezTo>
                    <a:cubicBezTo>
                      <a:pt x="43" y="35"/>
                      <a:pt x="45" y="35"/>
                      <a:pt x="45" y="36"/>
                    </a:cubicBezTo>
                    <a:cubicBezTo>
                      <a:pt x="45" y="38"/>
                      <a:pt x="42" y="39"/>
                      <a:pt x="43" y="40"/>
                    </a:cubicBezTo>
                    <a:cubicBezTo>
                      <a:pt x="43" y="41"/>
                      <a:pt x="45" y="42"/>
                      <a:pt x="45" y="43"/>
                    </a:cubicBezTo>
                    <a:cubicBezTo>
                      <a:pt x="45" y="43"/>
                      <a:pt x="45" y="44"/>
                      <a:pt x="46" y="44"/>
                    </a:cubicBezTo>
                    <a:cubicBezTo>
                      <a:pt x="45" y="45"/>
                      <a:pt x="45" y="46"/>
                      <a:pt x="44" y="46"/>
                    </a:cubicBezTo>
                    <a:cubicBezTo>
                      <a:pt x="43" y="46"/>
                      <a:pt x="43" y="46"/>
                      <a:pt x="43" y="46"/>
                    </a:cubicBezTo>
                    <a:cubicBezTo>
                      <a:pt x="42" y="46"/>
                      <a:pt x="42" y="46"/>
                      <a:pt x="40" y="45"/>
                    </a:cubicBezTo>
                    <a:cubicBezTo>
                      <a:pt x="39" y="45"/>
                      <a:pt x="38" y="44"/>
                      <a:pt x="37" y="44"/>
                    </a:cubicBezTo>
                    <a:cubicBezTo>
                      <a:pt x="36" y="43"/>
                      <a:pt x="36" y="43"/>
                      <a:pt x="35" y="43"/>
                    </a:cubicBezTo>
                    <a:cubicBezTo>
                      <a:pt x="34" y="43"/>
                      <a:pt x="33" y="43"/>
                      <a:pt x="33" y="43"/>
                    </a:cubicBezTo>
                    <a:cubicBezTo>
                      <a:pt x="32" y="43"/>
                      <a:pt x="31" y="44"/>
                      <a:pt x="30" y="43"/>
                    </a:cubicBezTo>
                    <a:cubicBezTo>
                      <a:pt x="29" y="43"/>
                      <a:pt x="27" y="42"/>
                      <a:pt x="26" y="42"/>
                    </a:cubicBezTo>
                    <a:cubicBezTo>
                      <a:pt x="25" y="41"/>
                      <a:pt x="23" y="40"/>
                      <a:pt x="23" y="40"/>
                    </a:cubicBezTo>
                    <a:cubicBezTo>
                      <a:pt x="23" y="40"/>
                      <a:pt x="22" y="41"/>
                      <a:pt x="21" y="41"/>
                    </a:cubicBezTo>
                    <a:cubicBezTo>
                      <a:pt x="20" y="40"/>
                      <a:pt x="19" y="39"/>
                      <a:pt x="18" y="38"/>
                    </a:cubicBezTo>
                    <a:cubicBezTo>
                      <a:pt x="17" y="37"/>
                      <a:pt x="15" y="36"/>
                      <a:pt x="13" y="34"/>
                    </a:cubicBezTo>
                    <a:cubicBezTo>
                      <a:pt x="12" y="32"/>
                      <a:pt x="13" y="31"/>
                      <a:pt x="10" y="29"/>
                    </a:cubicBezTo>
                    <a:cubicBezTo>
                      <a:pt x="8" y="28"/>
                      <a:pt x="8" y="28"/>
                      <a:pt x="5" y="26"/>
                    </a:cubicBezTo>
                    <a:cubicBezTo>
                      <a:pt x="3" y="24"/>
                      <a:pt x="0" y="23"/>
                      <a:pt x="1" y="22"/>
                    </a:cubicBezTo>
                    <a:cubicBezTo>
                      <a:pt x="1" y="21"/>
                      <a:pt x="0" y="20"/>
                      <a:pt x="2" y="20"/>
                    </a:cubicBezTo>
                    <a:cubicBezTo>
                      <a:pt x="3" y="21"/>
                      <a:pt x="5" y="23"/>
                      <a:pt x="6" y="22"/>
                    </a:cubicBezTo>
                    <a:cubicBezTo>
                      <a:pt x="6" y="22"/>
                      <a:pt x="7" y="22"/>
                      <a:pt x="7" y="22"/>
                    </a:cubicBezTo>
                    <a:cubicBezTo>
                      <a:pt x="8" y="22"/>
                      <a:pt x="9" y="22"/>
                      <a:pt x="9" y="22"/>
                    </a:cubicBezTo>
                    <a:cubicBezTo>
                      <a:pt x="9" y="21"/>
                      <a:pt x="9" y="21"/>
                      <a:pt x="9" y="21"/>
                    </a:cubicBezTo>
                    <a:cubicBezTo>
                      <a:pt x="9" y="20"/>
                      <a:pt x="9" y="20"/>
                      <a:pt x="9" y="19"/>
                    </a:cubicBezTo>
                    <a:cubicBezTo>
                      <a:pt x="10" y="19"/>
                      <a:pt x="10" y="19"/>
                      <a:pt x="11" y="18"/>
                    </a:cubicBezTo>
                    <a:cubicBezTo>
                      <a:pt x="11" y="18"/>
                      <a:pt x="12" y="18"/>
                      <a:pt x="12" y="18"/>
                    </a:cubicBezTo>
                    <a:cubicBezTo>
                      <a:pt x="13" y="17"/>
                      <a:pt x="12" y="16"/>
                      <a:pt x="12" y="15"/>
                    </a:cubicBezTo>
                    <a:cubicBezTo>
                      <a:pt x="12" y="15"/>
                      <a:pt x="11" y="14"/>
                      <a:pt x="12" y="13"/>
                    </a:cubicBezTo>
                    <a:cubicBezTo>
                      <a:pt x="12" y="12"/>
                      <a:pt x="13" y="12"/>
                      <a:pt x="14" y="13"/>
                    </a:cubicBezTo>
                    <a:cubicBezTo>
                      <a:pt x="14" y="13"/>
                      <a:pt x="15" y="13"/>
                      <a:pt x="16" y="13"/>
                    </a:cubicBezTo>
                    <a:cubicBezTo>
                      <a:pt x="18" y="13"/>
                      <a:pt x="19" y="12"/>
                      <a:pt x="19" y="11"/>
                    </a:cubicBezTo>
                    <a:cubicBezTo>
                      <a:pt x="20" y="11"/>
                      <a:pt x="20" y="10"/>
                      <a:pt x="20" y="10"/>
                    </a:cubicBezTo>
                    <a:cubicBezTo>
                      <a:pt x="20" y="10"/>
                      <a:pt x="20" y="11"/>
                      <a:pt x="21" y="11"/>
                    </a:cubicBezTo>
                    <a:cubicBezTo>
                      <a:pt x="22" y="12"/>
                      <a:pt x="22" y="12"/>
                      <a:pt x="23" y="12"/>
                    </a:cubicBezTo>
                    <a:cubicBezTo>
                      <a:pt x="23" y="12"/>
                      <a:pt x="23" y="12"/>
                      <a:pt x="23" y="12"/>
                    </a:cubicBezTo>
                    <a:cubicBezTo>
                      <a:pt x="24" y="12"/>
                      <a:pt x="24" y="12"/>
                      <a:pt x="25" y="11"/>
                    </a:cubicBezTo>
                    <a:cubicBezTo>
                      <a:pt x="25" y="11"/>
                      <a:pt x="25" y="11"/>
                      <a:pt x="25" y="11"/>
                    </a:cubicBezTo>
                    <a:cubicBezTo>
                      <a:pt x="25" y="11"/>
                      <a:pt x="25" y="10"/>
                      <a:pt x="25" y="10"/>
                    </a:cubicBezTo>
                    <a:cubicBezTo>
                      <a:pt x="25" y="10"/>
                      <a:pt x="26" y="9"/>
                      <a:pt x="26" y="9"/>
                    </a:cubicBezTo>
                    <a:cubicBezTo>
                      <a:pt x="27" y="8"/>
                      <a:pt x="29" y="7"/>
                      <a:pt x="29" y="6"/>
                    </a:cubicBezTo>
                    <a:cubicBezTo>
                      <a:pt x="29" y="6"/>
                      <a:pt x="29" y="5"/>
                      <a:pt x="30" y="4"/>
                    </a:cubicBezTo>
                    <a:cubicBezTo>
                      <a:pt x="30" y="4"/>
                      <a:pt x="31" y="3"/>
                      <a:pt x="31" y="3"/>
                    </a:cubicBezTo>
                    <a:cubicBezTo>
                      <a:pt x="31" y="3"/>
                      <a:pt x="31" y="3"/>
                      <a:pt x="31" y="3"/>
                    </a:cubicBezTo>
                    <a:cubicBezTo>
                      <a:pt x="32" y="3"/>
                      <a:pt x="32" y="2"/>
                      <a:pt x="33" y="1"/>
                    </a:cubicBezTo>
                    <a:cubicBezTo>
                      <a:pt x="33" y="1"/>
                      <a:pt x="33" y="1"/>
                      <a:pt x="33" y="1"/>
                    </a:cubicBezTo>
                    <a:cubicBezTo>
                      <a:pt x="33" y="1"/>
                      <a:pt x="33" y="1"/>
                      <a:pt x="33" y="1"/>
                    </a:cubicBezTo>
                    <a:cubicBezTo>
                      <a:pt x="33" y="1"/>
                      <a:pt x="34" y="2"/>
                      <a:pt x="35" y="2"/>
                    </a:cubicBezTo>
                    <a:cubicBezTo>
                      <a:pt x="36" y="3"/>
                      <a:pt x="37" y="3"/>
                      <a:pt x="37" y="3"/>
                    </a:cubicBezTo>
                    <a:cubicBezTo>
                      <a:pt x="38" y="3"/>
                      <a:pt x="40" y="2"/>
                      <a:pt x="43" y="2"/>
                    </a:cubicBezTo>
                    <a:cubicBezTo>
                      <a:pt x="43" y="2"/>
                      <a:pt x="44" y="2"/>
                      <a:pt x="44" y="1"/>
                    </a:cubicBezTo>
                    <a:cubicBezTo>
                      <a:pt x="45" y="1"/>
                      <a:pt x="46" y="1"/>
                      <a:pt x="48" y="1"/>
                    </a:cubicBezTo>
                    <a:cubicBezTo>
                      <a:pt x="48" y="1"/>
                      <a:pt x="48" y="1"/>
                      <a:pt x="48"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63" name="Freeform 94">
                <a:extLst>
                  <a:ext uri="{FF2B5EF4-FFF2-40B4-BE49-F238E27FC236}">
                    <a16:creationId xmlns:a16="http://schemas.microsoft.com/office/drawing/2014/main" id="{D5CB4C2C-6DBA-A749-9F7C-2F33D1038A47}"/>
                  </a:ext>
                </a:extLst>
              </p:cNvPr>
              <p:cNvSpPr>
                <a:spLocks/>
              </p:cNvSpPr>
              <p:nvPr/>
            </p:nvSpPr>
            <p:spPr bwMode="auto">
              <a:xfrm>
                <a:off x="2081212" y="3792538"/>
                <a:ext cx="84138" cy="82550"/>
              </a:xfrm>
              <a:custGeom>
                <a:avLst/>
                <a:gdLst>
                  <a:gd name="T0" fmla="*/ 27 w 37"/>
                  <a:gd name="T1" fmla="*/ 4 h 36"/>
                  <a:gd name="T2" fmla="*/ 29 w 37"/>
                  <a:gd name="T3" fmla="*/ 7 h 36"/>
                  <a:gd name="T4" fmla="*/ 31 w 37"/>
                  <a:gd name="T5" fmla="*/ 12 h 36"/>
                  <a:gd name="T6" fmla="*/ 37 w 37"/>
                  <a:gd name="T7" fmla="*/ 18 h 36"/>
                  <a:gd name="T8" fmla="*/ 34 w 37"/>
                  <a:gd name="T9" fmla="*/ 19 h 36"/>
                  <a:gd name="T10" fmla="*/ 34 w 37"/>
                  <a:gd name="T11" fmla="*/ 21 h 36"/>
                  <a:gd name="T12" fmla="*/ 33 w 37"/>
                  <a:gd name="T13" fmla="*/ 22 h 36"/>
                  <a:gd name="T14" fmla="*/ 35 w 37"/>
                  <a:gd name="T15" fmla="*/ 25 h 36"/>
                  <a:gd name="T16" fmla="*/ 37 w 37"/>
                  <a:gd name="T17" fmla="*/ 26 h 36"/>
                  <a:gd name="T18" fmla="*/ 36 w 37"/>
                  <a:gd name="T19" fmla="*/ 27 h 36"/>
                  <a:gd name="T20" fmla="*/ 35 w 37"/>
                  <a:gd name="T21" fmla="*/ 28 h 36"/>
                  <a:gd name="T22" fmla="*/ 35 w 37"/>
                  <a:gd name="T23" fmla="*/ 28 h 36"/>
                  <a:gd name="T24" fmla="*/ 34 w 37"/>
                  <a:gd name="T25" fmla="*/ 31 h 36"/>
                  <a:gd name="T26" fmla="*/ 34 w 37"/>
                  <a:gd name="T27" fmla="*/ 36 h 36"/>
                  <a:gd name="T28" fmla="*/ 33 w 37"/>
                  <a:gd name="T29" fmla="*/ 34 h 36"/>
                  <a:gd name="T30" fmla="*/ 33 w 37"/>
                  <a:gd name="T31" fmla="*/ 31 h 36"/>
                  <a:gd name="T32" fmla="*/ 32 w 37"/>
                  <a:gd name="T33" fmla="*/ 29 h 36"/>
                  <a:gd name="T34" fmla="*/ 30 w 37"/>
                  <a:gd name="T35" fmla="*/ 28 h 36"/>
                  <a:gd name="T36" fmla="*/ 29 w 37"/>
                  <a:gd name="T37" fmla="*/ 28 h 36"/>
                  <a:gd name="T38" fmla="*/ 30 w 37"/>
                  <a:gd name="T39" fmla="*/ 31 h 36"/>
                  <a:gd name="T40" fmla="*/ 28 w 37"/>
                  <a:gd name="T41" fmla="*/ 31 h 36"/>
                  <a:gd name="T42" fmla="*/ 25 w 37"/>
                  <a:gd name="T43" fmla="*/ 29 h 36"/>
                  <a:gd name="T44" fmla="*/ 26 w 37"/>
                  <a:gd name="T45" fmla="*/ 24 h 36"/>
                  <a:gd name="T46" fmla="*/ 22 w 37"/>
                  <a:gd name="T47" fmla="*/ 20 h 36"/>
                  <a:gd name="T48" fmla="*/ 15 w 37"/>
                  <a:gd name="T49" fmla="*/ 18 h 36"/>
                  <a:gd name="T50" fmla="*/ 15 w 37"/>
                  <a:gd name="T51" fmla="*/ 14 h 36"/>
                  <a:gd name="T52" fmla="*/ 11 w 37"/>
                  <a:gd name="T53" fmla="*/ 12 h 36"/>
                  <a:gd name="T54" fmla="*/ 9 w 37"/>
                  <a:gd name="T55" fmla="*/ 10 h 36"/>
                  <a:gd name="T56" fmla="*/ 8 w 37"/>
                  <a:gd name="T57" fmla="*/ 12 h 36"/>
                  <a:gd name="T58" fmla="*/ 11 w 37"/>
                  <a:gd name="T59" fmla="*/ 14 h 36"/>
                  <a:gd name="T60" fmla="*/ 13 w 37"/>
                  <a:gd name="T61" fmla="*/ 16 h 36"/>
                  <a:gd name="T62" fmla="*/ 10 w 37"/>
                  <a:gd name="T63" fmla="*/ 18 h 36"/>
                  <a:gd name="T64" fmla="*/ 8 w 37"/>
                  <a:gd name="T65" fmla="*/ 16 h 36"/>
                  <a:gd name="T66" fmla="*/ 4 w 37"/>
                  <a:gd name="T67" fmla="*/ 14 h 36"/>
                  <a:gd name="T68" fmla="*/ 3 w 37"/>
                  <a:gd name="T69" fmla="*/ 8 h 36"/>
                  <a:gd name="T70" fmla="*/ 5 w 37"/>
                  <a:gd name="T71" fmla="*/ 6 h 36"/>
                  <a:gd name="T72" fmla="*/ 3 w 37"/>
                  <a:gd name="T73" fmla="*/ 4 h 36"/>
                  <a:gd name="T74" fmla="*/ 1 w 37"/>
                  <a:gd name="T75" fmla="*/ 3 h 36"/>
                  <a:gd name="T76" fmla="*/ 4 w 37"/>
                  <a:gd name="T77" fmla="*/ 1 h 36"/>
                  <a:gd name="T78" fmla="*/ 3 w 37"/>
                  <a:gd name="T79" fmla="*/ 1 h 36"/>
                  <a:gd name="T80" fmla="*/ 4 w 37"/>
                  <a:gd name="T81" fmla="*/ 0 h 36"/>
                  <a:gd name="T82" fmla="*/ 7 w 37"/>
                  <a:gd name="T83" fmla="*/ 1 h 36"/>
                  <a:gd name="T84" fmla="*/ 10 w 37"/>
                  <a:gd name="T85" fmla="*/ 3 h 36"/>
                  <a:gd name="T86" fmla="*/ 14 w 37"/>
                  <a:gd name="T87" fmla="*/ 3 h 36"/>
                  <a:gd name="T88" fmla="*/ 16 w 37"/>
                  <a:gd name="T89" fmla="*/ 3 h 36"/>
                  <a:gd name="T90" fmla="*/ 18 w 37"/>
                  <a:gd name="T91" fmla="*/ 4 h 36"/>
                  <a:gd name="T92" fmla="*/ 21 w 37"/>
                  <a:gd name="T93" fmla="*/ 5 h 36"/>
                  <a:gd name="T94" fmla="*/ 24 w 37"/>
                  <a:gd name="T95" fmla="*/ 6 h 36"/>
                  <a:gd name="T96" fmla="*/ 25 w 37"/>
                  <a:gd name="T97" fmla="*/ 6 h 36"/>
                  <a:gd name="T98" fmla="*/ 27 w 37"/>
                  <a:gd name="T99"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 h="36">
                    <a:moveTo>
                      <a:pt x="27" y="4"/>
                    </a:moveTo>
                    <a:cubicBezTo>
                      <a:pt x="28" y="5"/>
                      <a:pt x="28" y="6"/>
                      <a:pt x="29" y="7"/>
                    </a:cubicBezTo>
                    <a:cubicBezTo>
                      <a:pt x="30" y="10"/>
                      <a:pt x="28" y="10"/>
                      <a:pt x="31" y="12"/>
                    </a:cubicBezTo>
                    <a:cubicBezTo>
                      <a:pt x="33" y="13"/>
                      <a:pt x="36" y="17"/>
                      <a:pt x="37" y="18"/>
                    </a:cubicBezTo>
                    <a:cubicBezTo>
                      <a:pt x="36" y="18"/>
                      <a:pt x="35" y="18"/>
                      <a:pt x="34" y="19"/>
                    </a:cubicBezTo>
                    <a:cubicBezTo>
                      <a:pt x="34" y="19"/>
                      <a:pt x="34" y="20"/>
                      <a:pt x="34" y="21"/>
                    </a:cubicBezTo>
                    <a:cubicBezTo>
                      <a:pt x="34" y="22"/>
                      <a:pt x="33" y="22"/>
                      <a:pt x="33" y="22"/>
                    </a:cubicBezTo>
                    <a:cubicBezTo>
                      <a:pt x="33" y="23"/>
                      <a:pt x="33" y="24"/>
                      <a:pt x="35" y="25"/>
                    </a:cubicBezTo>
                    <a:cubicBezTo>
                      <a:pt x="36" y="26"/>
                      <a:pt x="37" y="26"/>
                      <a:pt x="37" y="26"/>
                    </a:cubicBezTo>
                    <a:cubicBezTo>
                      <a:pt x="37" y="26"/>
                      <a:pt x="36" y="27"/>
                      <a:pt x="36" y="27"/>
                    </a:cubicBezTo>
                    <a:cubicBezTo>
                      <a:pt x="35" y="28"/>
                      <a:pt x="35" y="28"/>
                      <a:pt x="35" y="28"/>
                    </a:cubicBezTo>
                    <a:cubicBezTo>
                      <a:pt x="35" y="28"/>
                      <a:pt x="35" y="28"/>
                      <a:pt x="35" y="28"/>
                    </a:cubicBezTo>
                    <a:cubicBezTo>
                      <a:pt x="34" y="29"/>
                      <a:pt x="34" y="30"/>
                      <a:pt x="34" y="31"/>
                    </a:cubicBezTo>
                    <a:cubicBezTo>
                      <a:pt x="34" y="32"/>
                      <a:pt x="34" y="34"/>
                      <a:pt x="34" y="36"/>
                    </a:cubicBezTo>
                    <a:cubicBezTo>
                      <a:pt x="34" y="36"/>
                      <a:pt x="34" y="35"/>
                      <a:pt x="33" y="34"/>
                    </a:cubicBezTo>
                    <a:cubicBezTo>
                      <a:pt x="33" y="33"/>
                      <a:pt x="33" y="33"/>
                      <a:pt x="33" y="31"/>
                    </a:cubicBezTo>
                    <a:cubicBezTo>
                      <a:pt x="32" y="30"/>
                      <a:pt x="33" y="30"/>
                      <a:pt x="32" y="29"/>
                    </a:cubicBezTo>
                    <a:cubicBezTo>
                      <a:pt x="31" y="28"/>
                      <a:pt x="30" y="28"/>
                      <a:pt x="30" y="28"/>
                    </a:cubicBezTo>
                    <a:cubicBezTo>
                      <a:pt x="29" y="28"/>
                      <a:pt x="29" y="28"/>
                      <a:pt x="29" y="28"/>
                    </a:cubicBezTo>
                    <a:cubicBezTo>
                      <a:pt x="29" y="29"/>
                      <a:pt x="30" y="30"/>
                      <a:pt x="30" y="31"/>
                    </a:cubicBezTo>
                    <a:cubicBezTo>
                      <a:pt x="30" y="31"/>
                      <a:pt x="29" y="31"/>
                      <a:pt x="28" y="31"/>
                    </a:cubicBezTo>
                    <a:cubicBezTo>
                      <a:pt x="27" y="31"/>
                      <a:pt x="25" y="31"/>
                      <a:pt x="25" y="29"/>
                    </a:cubicBezTo>
                    <a:cubicBezTo>
                      <a:pt x="26" y="27"/>
                      <a:pt x="27" y="25"/>
                      <a:pt x="26" y="24"/>
                    </a:cubicBezTo>
                    <a:cubicBezTo>
                      <a:pt x="25" y="23"/>
                      <a:pt x="23" y="21"/>
                      <a:pt x="22" y="20"/>
                    </a:cubicBezTo>
                    <a:cubicBezTo>
                      <a:pt x="20" y="19"/>
                      <a:pt x="15" y="19"/>
                      <a:pt x="15" y="18"/>
                    </a:cubicBezTo>
                    <a:cubicBezTo>
                      <a:pt x="15" y="17"/>
                      <a:pt x="16" y="15"/>
                      <a:pt x="15" y="14"/>
                    </a:cubicBezTo>
                    <a:cubicBezTo>
                      <a:pt x="14" y="13"/>
                      <a:pt x="12" y="13"/>
                      <a:pt x="11" y="12"/>
                    </a:cubicBezTo>
                    <a:cubicBezTo>
                      <a:pt x="11" y="11"/>
                      <a:pt x="10" y="10"/>
                      <a:pt x="9" y="10"/>
                    </a:cubicBezTo>
                    <a:cubicBezTo>
                      <a:pt x="8" y="10"/>
                      <a:pt x="7" y="11"/>
                      <a:pt x="8" y="12"/>
                    </a:cubicBezTo>
                    <a:cubicBezTo>
                      <a:pt x="9" y="13"/>
                      <a:pt x="10" y="13"/>
                      <a:pt x="11" y="14"/>
                    </a:cubicBezTo>
                    <a:cubicBezTo>
                      <a:pt x="12" y="14"/>
                      <a:pt x="14" y="15"/>
                      <a:pt x="13" y="16"/>
                    </a:cubicBezTo>
                    <a:cubicBezTo>
                      <a:pt x="13" y="16"/>
                      <a:pt x="11" y="19"/>
                      <a:pt x="10" y="18"/>
                    </a:cubicBezTo>
                    <a:cubicBezTo>
                      <a:pt x="9" y="18"/>
                      <a:pt x="9" y="16"/>
                      <a:pt x="8" y="16"/>
                    </a:cubicBezTo>
                    <a:cubicBezTo>
                      <a:pt x="6" y="15"/>
                      <a:pt x="4" y="16"/>
                      <a:pt x="4" y="14"/>
                    </a:cubicBezTo>
                    <a:cubicBezTo>
                      <a:pt x="3" y="12"/>
                      <a:pt x="2" y="10"/>
                      <a:pt x="3" y="8"/>
                    </a:cubicBezTo>
                    <a:cubicBezTo>
                      <a:pt x="4" y="7"/>
                      <a:pt x="5" y="7"/>
                      <a:pt x="5" y="6"/>
                    </a:cubicBezTo>
                    <a:cubicBezTo>
                      <a:pt x="5" y="5"/>
                      <a:pt x="4" y="4"/>
                      <a:pt x="3" y="4"/>
                    </a:cubicBezTo>
                    <a:cubicBezTo>
                      <a:pt x="2" y="4"/>
                      <a:pt x="0" y="4"/>
                      <a:pt x="1" y="3"/>
                    </a:cubicBezTo>
                    <a:cubicBezTo>
                      <a:pt x="2" y="2"/>
                      <a:pt x="5" y="2"/>
                      <a:pt x="4" y="1"/>
                    </a:cubicBezTo>
                    <a:cubicBezTo>
                      <a:pt x="3" y="1"/>
                      <a:pt x="3" y="1"/>
                      <a:pt x="3" y="1"/>
                    </a:cubicBezTo>
                    <a:cubicBezTo>
                      <a:pt x="4" y="1"/>
                      <a:pt x="4" y="0"/>
                      <a:pt x="4" y="0"/>
                    </a:cubicBezTo>
                    <a:cubicBezTo>
                      <a:pt x="4" y="0"/>
                      <a:pt x="5" y="1"/>
                      <a:pt x="7" y="1"/>
                    </a:cubicBezTo>
                    <a:cubicBezTo>
                      <a:pt x="8" y="2"/>
                      <a:pt x="9" y="3"/>
                      <a:pt x="10" y="3"/>
                    </a:cubicBezTo>
                    <a:cubicBezTo>
                      <a:pt x="12" y="4"/>
                      <a:pt x="13" y="3"/>
                      <a:pt x="14" y="3"/>
                    </a:cubicBezTo>
                    <a:cubicBezTo>
                      <a:pt x="15" y="3"/>
                      <a:pt x="15" y="3"/>
                      <a:pt x="16" y="3"/>
                    </a:cubicBezTo>
                    <a:cubicBezTo>
                      <a:pt x="16" y="3"/>
                      <a:pt x="17" y="3"/>
                      <a:pt x="18" y="4"/>
                    </a:cubicBezTo>
                    <a:cubicBezTo>
                      <a:pt x="19" y="4"/>
                      <a:pt x="20" y="5"/>
                      <a:pt x="21" y="5"/>
                    </a:cubicBezTo>
                    <a:cubicBezTo>
                      <a:pt x="23" y="6"/>
                      <a:pt x="23" y="6"/>
                      <a:pt x="24" y="6"/>
                    </a:cubicBezTo>
                    <a:cubicBezTo>
                      <a:pt x="24" y="6"/>
                      <a:pt x="24" y="6"/>
                      <a:pt x="25" y="6"/>
                    </a:cubicBezTo>
                    <a:cubicBezTo>
                      <a:pt x="26" y="6"/>
                      <a:pt x="27" y="5"/>
                      <a:pt x="27" y="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64" name="Freeform 95">
                <a:extLst>
                  <a:ext uri="{FF2B5EF4-FFF2-40B4-BE49-F238E27FC236}">
                    <a16:creationId xmlns:a16="http://schemas.microsoft.com/office/drawing/2014/main" id="{7DBF8AF2-8988-7747-8073-F4877DC300E6}"/>
                  </a:ext>
                </a:extLst>
              </p:cNvPr>
              <p:cNvSpPr>
                <a:spLocks/>
              </p:cNvSpPr>
              <p:nvPr/>
            </p:nvSpPr>
            <p:spPr bwMode="auto">
              <a:xfrm>
                <a:off x="1976437" y="3708400"/>
                <a:ext cx="60325" cy="34925"/>
              </a:xfrm>
              <a:custGeom>
                <a:avLst/>
                <a:gdLst>
                  <a:gd name="T0" fmla="*/ 26 w 26"/>
                  <a:gd name="T1" fmla="*/ 10 h 15"/>
                  <a:gd name="T2" fmla="*/ 25 w 26"/>
                  <a:gd name="T3" fmla="*/ 13 h 15"/>
                  <a:gd name="T4" fmla="*/ 23 w 26"/>
                  <a:gd name="T5" fmla="*/ 15 h 15"/>
                  <a:gd name="T6" fmla="*/ 14 w 26"/>
                  <a:gd name="T7" fmla="*/ 13 h 15"/>
                  <a:gd name="T8" fmla="*/ 10 w 26"/>
                  <a:gd name="T9" fmla="*/ 11 h 15"/>
                  <a:gd name="T10" fmla="*/ 0 w 26"/>
                  <a:gd name="T11" fmla="*/ 8 h 15"/>
                  <a:gd name="T12" fmla="*/ 0 w 26"/>
                  <a:gd name="T13" fmla="*/ 8 h 15"/>
                  <a:gd name="T14" fmla="*/ 1 w 26"/>
                  <a:gd name="T15" fmla="*/ 6 h 15"/>
                  <a:gd name="T16" fmla="*/ 3 w 26"/>
                  <a:gd name="T17" fmla="*/ 5 h 15"/>
                  <a:gd name="T18" fmla="*/ 4 w 26"/>
                  <a:gd name="T19" fmla="*/ 5 h 15"/>
                  <a:gd name="T20" fmla="*/ 5 w 26"/>
                  <a:gd name="T21" fmla="*/ 4 h 15"/>
                  <a:gd name="T22" fmla="*/ 6 w 26"/>
                  <a:gd name="T23" fmla="*/ 2 h 15"/>
                  <a:gd name="T24" fmla="*/ 6 w 26"/>
                  <a:gd name="T25" fmla="*/ 1 h 15"/>
                  <a:gd name="T26" fmla="*/ 6 w 26"/>
                  <a:gd name="T27" fmla="*/ 1 h 15"/>
                  <a:gd name="T28" fmla="*/ 6 w 26"/>
                  <a:gd name="T29" fmla="*/ 1 h 15"/>
                  <a:gd name="T30" fmla="*/ 7 w 26"/>
                  <a:gd name="T31" fmla="*/ 0 h 15"/>
                  <a:gd name="T32" fmla="*/ 9 w 26"/>
                  <a:gd name="T33" fmla="*/ 0 h 15"/>
                  <a:gd name="T34" fmla="*/ 11 w 26"/>
                  <a:gd name="T35" fmla="*/ 1 h 15"/>
                  <a:gd name="T36" fmla="*/ 12 w 26"/>
                  <a:gd name="T37" fmla="*/ 2 h 15"/>
                  <a:gd name="T38" fmla="*/ 13 w 26"/>
                  <a:gd name="T39" fmla="*/ 4 h 15"/>
                  <a:gd name="T40" fmla="*/ 15 w 26"/>
                  <a:gd name="T41" fmla="*/ 5 h 15"/>
                  <a:gd name="T42" fmla="*/ 17 w 26"/>
                  <a:gd name="T43" fmla="*/ 6 h 15"/>
                  <a:gd name="T44" fmla="*/ 18 w 26"/>
                  <a:gd name="T45" fmla="*/ 6 h 15"/>
                  <a:gd name="T46" fmla="*/ 18 w 26"/>
                  <a:gd name="T47" fmla="*/ 7 h 15"/>
                  <a:gd name="T48" fmla="*/ 20 w 26"/>
                  <a:gd name="T49" fmla="*/ 6 h 15"/>
                  <a:gd name="T50" fmla="*/ 21 w 26"/>
                  <a:gd name="T51" fmla="*/ 6 h 15"/>
                  <a:gd name="T52" fmla="*/ 22 w 26"/>
                  <a:gd name="T53" fmla="*/ 6 h 15"/>
                  <a:gd name="T54" fmla="*/ 24 w 26"/>
                  <a:gd name="T55" fmla="*/ 7 h 15"/>
                  <a:gd name="T56" fmla="*/ 24 w 26"/>
                  <a:gd name="T57" fmla="*/ 7 h 15"/>
                  <a:gd name="T58" fmla="*/ 24 w 26"/>
                  <a:gd name="T59" fmla="*/ 7 h 15"/>
                  <a:gd name="T60" fmla="*/ 26 w 26"/>
                  <a:gd name="T61" fmla="*/ 8 h 15"/>
                  <a:gd name="T62" fmla="*/ 26 w 26"/>
                  <a:gd name="T63"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5">
                    <a:moveTo>
                      <a:pt x="26" y="10"/>
                    </a:moveTo>
                    <a:cubicBezTo>
                      <a:pt x="25" y="11"/>
                      <a:pt x="25" y="12"/>
                      <a:pt x="25" y="13"/>
                    </a:cubicBezTo>
                    <a:cubicBezTo>
                      <a:pt x="25" y="14"/>
                      <a:pt x="25" y="15"/>
                      <a:pt x="23" y="15"/>
                    </a:cubicBezTo>
                    <a:cubicBezTo>
                      <a:pt x="21" y="14"/>
                      <a:pt x="16" y="14"/>
                      <a:pt x="14" y="13"/>
                    </a:cubicBezTo>
                    <a:cubicBezTo>
                      <a:pt x="11" y="11"/>
                      <a:pt x="12" y="11"/>
                      <a:pt x="10" y="11"/>
                    </a:cubicBezTo>
                    <a:cubicBezTo>
                      <a:pt x="8" y="11"/>
                      <a:pt x="3" y="9"/>
                      <a:pt x="0" y="8"/>
                    </a:cubicBezTo>
                    <a:cubicBezTo>
                      <a:pt x="0" y="8"/>
                      <a:pt x="0" y="8"/>
                      <a:pt x="0" y="8"/>
                    </a:cubicBezTo>
                    <a:cubicBezTo>
                      <a:pt x="1" y="7"/>
                      <a:pt x="1" y="6"/>
                      <a:pt x="1" y="6"/>
                    </a:cubicBezTo>
                    <a:cubicBezTo>
                      <a:pt x="2" y="5"/>
                      <a:pt x="2" y="5"/>
                      <a:pt x="3" y="5"/>
                    </a:cubicBezTo>
                    <a:cubicBezTo>
                      <a:pt x="3" y="5"/>
                      <a:pt x="4" y="5"/>
                      <a:pt x="4" y="5"/>
                    </a:cubicBezTo>
                    <a:cubicBezTo>
                      <a:pt x="4" y="4"/>
                      <a:pt x="5" y="4"/>
                      <a:pt x="5" y="4"/>
                    </a:cubicBezTo>
                    <a:cubicBezTo>
                      <a:pt x="5" y="4"/>
                      <a:pt x="6" y="3"/>
                      <a:pt x="6" y="2"/>
                    </a:cubicBezTo>
                    <a:cubicBezTo>
                      <a:pt x="6" y="2"/>
                      <a:pt x="6" y="2"/>
                      <a:pt x="6" y="1"/>
                    </a:cubicBezTo>
                    <a:cubicBezTo>
                      <a:pt x="6" y="1"/>
                      <a:pt x="6" y="1"/>
                      <a:pt x="6" y="1"/>
                    </a:cubicBezTo>
                    <a:cubicBezTo>
                      <a:pt x="6" y="1"/>
                      <a:pt x="6" y="1"/>
                      <a:pt x="6" y="1"/>
                    </a:cubicBezTo>
                    <a:cubicBezTo>
                      <a:pt x="6" y="1"/>
                      <a:pt x="7" y="1"/>
                      <a:pt x="7" y="0"/>
                    </a:cubicBezTo>
                    <a:cubicBezTo>
                      <a:pt x="8" y="0"/>
                      <a:pt x="9" y="0"/>
                      <a:pt x="9" y="0"/>
                    </a:cubicBezTo>
                    <a:cubicBezTo>
                      <a:pt x="10" y="0"/>
                      <a:pt x="10" y="1"/>
                      <a:pt x="11" y="1"/>
                    </a:cubicBezTo>
                    <a:cubicBezTo>
                      <a:pt x="11" y="1"/>
                      <a:pt x="11" y="2"/>
                      <a:pt x="12" y="2"/>
                    </a:cubicBezTo>
                    <a:cubicBezTo>
                      <a:pt x="12" y="2"/>
                      <a:pt x="13" y="3"/>
                      <a:pt x="13" y="4"/>
                    </a:cubicBezTo>
                    <a:cubicBezTo>
                      <a:pt x="14" y="4"/>
                      <a:pt x="14" y="5"/>
                      <a:pt x="15" y="5"/>
                    </a:cubicBezTo>
                    <a:cubicBezTo>
                      <a:pt x="16" y="5"/>
                      <a:pt x="17" y="5"/>
                      <a:pt x="17" y="6"/>
                    </a:cubicBezTo>
                    <a:cubicBezTo>
                      <a:pt x="17" y="6"/>
                      <a:pt x="17" y="6"/>
                      <a:pt x="18" y="6"/>
                    </a:cubicBezTo>
                    <a:cubicBezTo>
                      <a:pt x="18" y="6"/>
                      <a:pt x="18" y="7"/>
                      <a:pt x="18" y="7"/>
                    </a:cubicBezTo>
                    <a:cubicBezTo>
                      <a:pt x="19" y="7"/>
                      <a:pt x="20" y="7"/>
                      <a:pt x="20" y="6"/>
                    </a:cubicBezTo>
                    <a:cubicBezTo>
                      <a:pt x="21" y="6"/>
                      <a:pt x="21" y="6"/>
                      <a:pt x="21" y="6"/>
                    </a:cubicBezTo>
                    <a:cubicBezTo>
                      <a:pt x="22" y="6"/>
                      <a:pt x="22" y="6"/>
                      <a:pt x="22" y="6"/>
                    </a:cubicBezTo>
                    <a:cubicBezTo>
                      <a:pt x="23" y="6"/>
                      <a:pt x="23" y="7"/>
                      <a:pt x="24" y="7"/>
                    </a:cubicBezTo>
                    <a:cubicBezTo>
                      <a:pt x="24" y="7"/>
                      <a:pt x="24" y="7"/>
                      <a:pt x="24" y="7"/>
                    </a:cubicBezTo>
                    <a:cubicBezTo>
                      <a:pt x="24" y="7"/>
                      <a:pt x="24" y="7"/>
                      <a:pt x="24" y="7"/>
                    </a:cubicBezTo>
                    <a:cubicBezTo>
                      <a:pt x="25" y="7"/>
                      <a:pt x="26" y="7"/>
                      <a:pt x="26" y="8"/>
                    </a:cubicBezTo>
                    <a:cubicBezTo>
                      <a:pt x="26" y="8"/>
                      <a:pt x="26" y="9"/>
                      <a:pt x="26" y="1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65" name="Freeform 102">
                <a:extLst>
                  <a:ext uri="{FF2B5EF4-FFF2-40B4-BE49-F238E27FC236}">
                    <a16:creationId xmlns:a16="http://schemas.microsoft.com/office/drawing/2014/main" id="{BBFE5BBF-A789-5843-AA31-BB591BF39E38}"/>
                  </a:ext>
                </a:extLst>
              </p:cNvPr>
              <p:cNvSpPr>
                <a:spLocks/>
              </p:cNvSpPr>
              <p:nvPr/>
            </p:nvSpPr>
            <p:spPr bwMode="auto">
              <a:xfrm>
                <a:off x="2559050" y="3600450"/>
                <a:ext cx="41275" cy="19050"/>
              </a:xfrm>
              <a:custGeom>
                <a:avLst/>
                <a:gdLst>
                  <a:gd name="T0" fmla="*/ 8 w 18"/>
                  <a:gd name="T1" fmla="*/ 1 h 8"/>
                  <a:gd name="T2" fmla="*/ 2 w 18"/>
                  <a:gd name="T3" fmla="*/ 1 h 8"/>
                  <a:gd name="T4" fmla="*/ 0 w 18"/>
                  <a:gd name="T5" fmla="*/ 2 h 8"/>
                  <a:gd name="T6" fmla="*/ 1 w 18"/>
                  <a:gd name="T7" fmla="*/ 5 h 8"/>
                  <a:gd name="T8" fmla="*/ 1 w 18"/>
                  <a:gd name="T9" fmla="*/ 7 h 8"/>
                  <a:gd name="T10" fmla="*/ 4 w 18"/>
                  <a:gd name="T11" fmla="*/ 6 h 8"/>
                  <a:gd name="T12" fmla="*/ 9 w 18"/>
                  <a:gd name="T13" fmla="*/ 6 h 8"/>
                  <a:gd name="T14" fmla="*/ 12 w 18"/>
                  <a:gd name="T15" fmla="*/ 7 h 8"/>
                  <a:gd name="T16" fmla="*/ 14 w 18"/>
                  <a:gd name="T17" fmla="*/ 6 h 8"/>
                  <a:gd name="T18" fmla="*/ 17 w 18"/>
                  <a:gd name="T19" fmla="*/ 4 h 8"/>
                  <a:gd name="T20" fmla="*/ 16 w 18"/>
                  <a:gd name="T21" fmla="*/ 2 h 8"/>
                  <a:gd name="T22" fmla="*/ 11 w 18"/>
                  <a:gd name="T23" fmla="*/ 1 h 8"/>
                  <a:gd name="T24" fmla="*/ 8 w 18"/>
                  <a:gd name="T25"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8">
                    <a:moveTo>
                      <a:pt x="8" y="1"/>
                    </a:moveTo>
                    <a:cubicBezTo>
                      <a:pt x="5" y="1"/>
                      <a:pt x="3" y="1"/>
                      <a:pt x="2" y="1"/>
                    </a:cubicBezTo>
                    <a:cubicBezTo>
                      <a:pt x="1" y="1"/>
                      <a:pt x="0" y="1"/>
                      <a:pt x="0" y="2"/>
                    </a:cubicBezTo>
                    <a:cubicBezTo>
                      <a:pt x="0" y="3"/>
                      <a:pt x="0" y="3"/>
                      <a:pt x="1" y="5"/>
                    </a:cubicBezTo>
                    <a:cubicBezTo>
                      <a:pt x="1" y="6"/>
                      <a:pt x="0" y="7"/>
                      <a:pt x="1" y="7"/>
                    </a:cubicBezTo>
                    <a:cubicBezTo>
                      <a:pt x="3" y="7"/>
                      <a:pt x="3" y="7"/>
                      <a:pt x="4" y="6"/>
                    </a:cubicBezTo>
                    <a:cubicBezTo>
                      <a:pt x="5" y="6"/>
                      <a:pt x="8" y="6"/>
                      <a:pt x="9" y="6"/>
                    </a:cubicBezTo>
                    <a:cubicBezTo>
                      <a:pt x="10" y="7"/>
                      <a:pt x="10" y="8"/>
                      <a:pt x="12" y="7"/>
                    </a:cubicBezTo>
                    <a:cubicBezTo>
                      <a:pt x="13" y="7"/>
                      <a:pt x="13" y="6"/>
                      <a:pt x="14" y="6"/>
                    </a:cubicBezTo>
                    <a:cubicBezTo>
                      <a:pt x="16" y="6"/>
                      <a:pt x="17" y="5"/>
                      <a:pt x="17" y="4"/>
                    </a:cubicBezTo>
                    <a:cubicBezTo>
                      <a:pt x="17" y="3"/>
                      <a:pt x="18" y="2"/>
                      <a:pt x="16" y="2"/>
                    </a:cubicBezTo>
                    <a:cubicBezTo>
                      <a:pt x="13" y="2"/>
                      <a:pt x="13" y="2"/>
                      <a:pt x="11" y="1"/>
                    </a:cubicBezTo>
                    <a:cubicBezTo>
                      <a:pt x="10" y="1"/>
                      <a:pt x="10" y="0"/>
                      <a:pt x="8"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66" name="Freeform 103">
                <a:extLst>
                  <a:ext uri="{FF2B5EF4-FFF2-40B4-BE49-F238E27FC236}">
                    <a16:creationId xmlns:a16="http://schemas.microsoft.com/office/drawing/2014/main" id="{612E0EA1-3585-5041-82F4-B3254CDDD1E7}"/>
                  </a:ext>
                </a:extLst>
              </p:cNvPr>
              <p:cNvSpPr>
                <a:spLocks/>
              </p:cNvSpPr>
              <p:nvPr/>
            </p:nvSpPr>
            <p:spPr bwMode="auto">
              <a:xfrm>
                <a:off x="2373312" y="3562350"/>
                <a:ext cx="73025" cy="52388"/>
              </a:xfrm>
              <a:custGeom>
                <a:avLst/>
                <a:gdLst>
                  <a:gd name="T0" fmla="*/ 18 w 32"/>
                  <a:gd name="T1" fmla="*/ 2 h 23"/>
                  <a:gd name="T2" fmla="*/ 14 w 32"/>
                  <a:gd name="T3" fmla="*/ 3 h 23"/>
                  <a:gd name="T4" fmla="*/ 13 w 32"/>
                  <a:gd name="T5" fmla="*/ 4 h 23"/>
                  <a:gd name="T6" fmla="*/ 16 w 32"/>
                  <a:gd name="T7" fmla="*/ 5 h 23"/>
                  <a:gd name="T8" fmla="*/ 20 w 32"/>
                  <a:gd name="T9" fmla="*/ 6 h 23"/>
                  <a:gd name="T10" fmla="*/ 20 w 32"/>
                  <a:gd name="T11" fmla="*/ 9 h 23"/>
                  <a:gd name="T12" fmla="*/ 20 w 32"/>
                  <a:gd name="T13" fmla="*/ 10 h 23"/>
                  <a:gd name="T14" fmla="*/ 21 w 32"/>
                  <a:gd name="T15" fmla="*/ 14 h 23"/>
                  <a:gd name="T16" fmla="*/ 24 w 32"/>
                  <a:gd name="T17" fmla="*/ 16 h 23"/>
                  <a:gd name="T18" fmla="*/ 24 w 32"/>
                  <a:gd name="T19" fmla="*/ 17 h 23"/>
                  <a:gd name="T20" fmla="*/ 21 w 32"/>
                  <a:gd name="T21" fmla="*/ 17 h 23"/>
                  <a:gd name="T22" fmla="*/ 19 w 32"/>
                  <a:gd name="T23" fmla="*/ 18 h 23"/>
                  <a:gd name="T24" fmla="*/ 13 w 32"/>
                  <a:gd name="T25" fmla="*/ 18 h 23"/>
                  <a:gd name="T26" fmla="*/ 10 w 32"/>
                  <a:gd name="T27" fmla="*/ 18 h 23"/>
                  <a:gd name="T28" fmla="*/ 4 w 32"/>
                  <a:gd name="T29" fmla="*/ 16 h 23"/>
                  <a:gd name="T30" fmla="*/ 1 w 32"/>
                  <a:gd name="T31" fmla="*/ 17 h 23"/>
                  <a:gd name="T32" fmla="*/ 2 w 32"/>
                  <a:gd name="T33" fmla="*/ 19 h 23"/>
                  <a:gd name="T34" fmla="*/ 6 w 32"/>
                  <a:gd name="T35" fmla="*/ 20 h 23"/>
                  <a:gd name="T36" fmla="*/ 7 w 32"/>
                  <a:gd name="T37" fmla="*/ 23 h 23"/>
                  <a:gd name="T38" fmla="*/ 10 w 32"/>
                  <a:gd name="T39" fmla="*/ 20 h 23"/>
                  <a:gd name="T40" fmla="*/ 15 w 32"/>
                  <a:gd name="T41" fmla="*/ 21 h 23"/>
                  <a:gd name="T42" fmla="*/ 20 w 32"/>
                  <a:gd name="T43" fmla="*/ 22 h 23"/>
                  <a:gd name="T44" fmla="*/ 26 w 32"/>
                  <a:gd name="T45" fmla="*/ 21 h 23"/>
                  <a:gd name="T46" fmla="*/ 30 w 32"/>
                  <a:gd name="T47" fmla="*/ 22 h 23"/>
                  <a:gd name="T48" fmla="*/ 30 w 32"/>
                  <a:gd name="T49" fmla="*/ 22 h 23"/>
                  <a:gd name="T50" fmla="*/ 31 w 32"/>
                  <a:gd name="T51" fmla="*/ 21 h 23"/>
                  <a:gd name="T52" fmla="*/ 30 w 32"/>
                  <a:gd name="T53" fmla="*/ 19 h 23"/>
                  <a:gd name="T54" fmla="*/ 28 w 32"/>
                  <a:gd name="T55" fmla="*/ 16 h 23"/>
                  <a:gd name="T56" fmla="*/ 29 w 32"/>
                  <a:gd name="T57" fmla="*/ 15 h 23"/>
                  <a:gd name="T58" fmla="*/ 30 w 32"/>
                  <a:gd name="T59" fmla="*/ 15 h 23"/>
                  <a:gd name="T60" fmla="*/ 30 w 32"/>
                  <a:gd name="T61" fmla="*/ 15 h 23"/>
                  <a:gd name="T62" fmla="*/ 30 w 32"/>
                  <a:gd name="T63" fmla="*/ 14 h 23"/>
                  <a:gd name="T64" fmla="*/ 30 w 32"/>
                  <a:gd name="T65" fmla="*/ 14 h 23"/>
                  <a:gd name="T66" fmla="*/ 30 w 32"/>
                  <a:gd name="T67" fmla="*/ 13 h 23"/>
                  <a:gd name="T68" fmla="*/ 31 w 32"/>
                  <a:gd name="T69" fmla="*/ 11 h 23"/>
                  <a:gd name="T70" fmla="*/ 32 w 32"/>
                  <a:gd name="T71" fmla="*/ 11 h 23"/>
                  <a:gd name="T72" fmla="*/ 31 w 32"/>
                  <a:gd name="T73" fmla="*/ 10 h 23"/>
                  <a:gd name="T74" fmla="*/ 31 w 32"/>
                  <a:gd name="T75" fmla="*/ 9 h 23"/>
                  <a:gd name="T76" fmla="*/ 31 w 32"/>
                  <a:gd name="T77" fmla="*/ 7 h 23"/>
                  <a:gd name="T78" fmla="*/ 31 w 32"/>
                  <a:gd name="T79" fmla="*/ 6 h 23"/>
                  <a:gd name="T80" fmla="*/ 31 w 32"/>
                  <a:gd name="T81" fmla="*/ 3 h 23"/>
                  <a:gd name="T82" fmla="*/ 29 w 32"/>
                  <a:gd name="T83" fmla="*/ 4 h 23"/>
                  <a:gd name="T84" fmla="*/ 26 w 32"/>
                  <a:gd name="T85" fmla="*/ 3 h 23"/>
                  <a:gd name="T86" fmla="*/ 24 w 32"/>
                  <a:gd name="T87" fmla="*/ 3 h 23"/>
                  <a:gd name="T88" fmla="*/ 21 w 32"/>
                  <a:gd name="T89" fmla="*/ 1 h 23"/>
                  <a:gd name="T90" fmla="*/ 20 w 32"/>
                  <a:gd name="T91" fmla="*/ 0 h 23"/>
                  <a:gd name="T92" fmla="*/ 19 w 32"/>
                  <a:gd name="T93" fmla="*/ 1 h 23"/>
                  <a:gd name="T94" fmla="*/ 18 w 32"/>
                  <a:gd name="T95"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 h="23">
                    <a:moveTo>
                      <a:pt x="18" y="2"/>
                    </a:moveTo>
                    <a:cubicBezTo>
                      <a:pt x="16" y="3"/>
                      <a:pt x="15" y="2"/>
                      <a:pt x="14" y="3"/>
                    </a:cubicBezTo>
                    <a:cubicBezTo>
                      <a:pt x="13" y="4"/>
                      <a:pt x="11" y="4"/>
                      <a:pt x="13" y="4"/>
                    </a:cubicBezTo>
                    <a:cubicBezTo>
                      <a:pt x="15" y="5"/>
                      <a:pt x="14" y="5"/>
                      <a:pt x="16" y="5"/>
                    </a:cubicBezTo>
                    <a:cubicBezTo>
                      <a:pt x="18" y="5"/>
                      <a:pt x="19" y="5"/>
                      <a:pt x="20" y="6"/>
                    </a:cubicBezTo>
                    <a:cubicBezTo>
                      <a:pt x="20" y="7"/>
                      <a:pt x="21" y="8"/>
                      <a:pt x="20" y="9"/>
                    </a:cubicBezTo>
                    <a:cubicBezTo>
                      <a:pt x="20" y="9"/>
                      <a:pt x="19" y="9"/>
                      <a:pt x="20" y="10"/>
                    </a:cubicBezTo>
                    <a:cubicBezTo>
                      <a:pt x="21" y="12"/>
                      <a:pt x="18" y="12"/>
                      <a:pt x="21" y="14"/>
                    </a:cubicBezTo>
                    <a:cubicBezTo>
                      <a:pt x="25" y="16"/>
                      <a:pt x="24" y="15"/>
                      <a:pt x="24" y="16"/>
                    </a:cubicBezTo>
                    <a:cubicBezTo>
                      <a:pt x="24" y="17"/>
                      <a:pt x="25" y="17"/>
                      <a:pt x="24" y="17"/>
                    </a:cubicBezTo>
                    <a:cubicBezTo>
                      <a:pt x="23" y="17"/>
                      <a:pt x="23" y="17"/>
                      <a:pt x="21" y="17"/>
                    </a:cubicBezTo>
                    <a:cubicBezTo>
                      <a:pt x="20" y="18"/>
                      <a:pt x="21" y="19"/>
                      <a:pt x="19" y="18"/>
                    </a:cubicBezTo>
                    <a:cubicBezTo>
                      <a:pt x="17" y="18"/>
                      <a:pt x="14" y="17"/>
                      <a:pt x="13" y="18"/>
                    </a:cubicBezTo>
                    <a:cubicBezTo>
                      <a:pt x="12" y="18"/>
                      <a:pt x="11" y="18"/>
                      <a:pt x="10" y="18"/>
                    </a:cubicBezTo>
                    <a:cubicBezTo>
                      <a:pt x="9" y="17"/>
                      <a:pt x="6" y="16"/>
                      <a:pt x="4" y="16"/>
                    </a:cubicBezTo>
                    <a:cubicBezTo>
                      <a:pt x="3" y="16"/>
                      <a:pt x="2" y="16"/>
                      <a:pt x="1" y="17"/>
                    </a:cubicBezTo>
                    <a:cubicBezTo>
                      <a:pt x="1" y="17"/>
                      <a:pt x="0" y="19"/>
                      <a:pt x="2" y="19"/>
                    </a:cubicBezTo>
                    <a:cubicBezTo>
                      <a:pt x="4" y="20"/>
                      <a:pt x="5" y="20"/>
                      <a:pt x="6" y="20"/>
                    </a:cubicBezTo>
                    <a:cubicBezTo>
                      <a:pt x="6" y="21"/>
                      <a:pt x="6" y="23"/>
                      <a:pt x="7" y="23"/>
                    </a:cubicBezTo>
                    <a:cubicBezTo>
                      <a:pt x="9" y="22"/>
                      <a:pt x="8" y="20"/>
                      <a:pt x="10" y="20"/>
                    </a:cubicBezTo>
                    <a:cubicBezTo>
                      <a:pt x="12" y="20"/>
                      <a:pt x="13" y="20"/>
                      <a:pt x="15" y="21"/>
                    </a:cubicBezTo>
                    <a:cubicBezTo>
                      <a:pt x="18" y="22"/>
                      <a:pt x="17" y="22"/>
                      <a:pt x="20" y="22"/>
                    </a:cubicBezTo>
                    <a:cubicBezTo>
                      <a:pt x="22" y="21"/>
                      <a:pt x="24" y="20"/>
                      <a:pt x="26" y="21"/>
                    </a:cubicBezTo>
                    <a:cubicBezTo>
                      <a:pt x="29" y="21"/>
                      <a:pt x="30" y="20"/>
                      <a:pt x="30" y="22"/>
                    </a:cubicBezTo>
                    <a:cubicBezTo>
                      <a:pt x="30" y="22"/>
                      <a:pt x="30" y="22"/>
                      <a:pt x="30" y="22"/>
                    </a:cubicBezTo>
                    <a:cubicBezTo>
                      <a:pt x="31" y="22"/>
                      <a:pt x="31" y="21"/>
                      <a:pt x="31" y="21"/>
                    </a:cubicBezTo>
                    <a:cubicBezTo>
                      <a:pt x="31" y="21"/>
                      <a:pt x="30" y="20"/>
                      <a:pt x="30" y="19"/>
                    </a:cubicBezTo>
                    <a:cubicBezTo>
                      <a:pt x="29" y="18"/>
                      <a:pt x="28" y="17"/>
                      <a:pt x="28" y="16"/>
                    </a:cubicBezTo>
                    <a:cubicBezTo>
                      <a:pt x="28" y="15"/>
                      <a:pt x="28" y="15"/>
                      <a:pt x="29" y="15"/>
                    </a:cubicBezTo>
                    <a:cubicBezTo>
                      <a:pt x="29" y="15"/>
                      <a:pt x="30" y="15"/>
                      <a:pt x="30" y="15"/>
                    </a:cubicBezTo>
                    <a:cubicBezTo>
                      <a:pt x="30" y="15"/>
                      <a:pt x="30" y="15"/>
                      <a:pt x="30" y="15"/>
                    </a:cubicBezTo>
                    <a:cubicBezTo>
                      <a:pt x="30" y="15"/>
                      <a:pt x="30" y="15"/>
                      <a:pt x="30" y="14"/>
                    </a:cubicBezTo>
                    <a:cubicBezTo>
                      <a:pt x="30" y="14"/>
                      <a:pt x="30" y="14"/>
                      <a:pt x="30" y="14"/>
                    </a:cubicBezTo>
                    <a:cubicBezTo>
                      <a:pt x="30" y="14"/>
                      <a:pt x="30" y="13"/>
                      <a:pt x="30" y="13"/>
                    </a:cubicBezTo>
                    <a:cubicBezTo>
                      <a:pt x="30" y="12"/>
                      <a:pt x="30" y="12"/>
                      <a:pt x="31" y="11"/>
                    </a:cubicBezTo>
                    <a:cubicBezTo>
                      <a:pt x="31" y="11"/>
                      <a:pt x="31" y="11"/>
                      <a:pt x="32" y="11"/>
                    </a:cubicBezTo>
                    <a:cubicBezTo>
                      <a:pt x="32" y="10"/>
                      <a:pt x="32" y="10"/>
                      <a:pt x="31" y="10"/>
                    </a:cubicBezTo>
                    <a:cubicBezTo>
                      <a:pt x="31" y="10"/>
                      <a:pt x="31" y="10"/>
                      <a:pt x="31" y="9"/>
                    </a:cubicBezTo>
                    <a:cubicBezTo>
                      <a:pt x="30" y="9"/>
                      <a:pt x="31" y="8"/>
                      <a:pt x="31" y="7"/>
                    </a:cubicBezTo>
                    <a:cubicBezTo>
                      <a:pt x="31" y="7"/>
                      <a:pt x="31" y="6"/>
                      <a:pt x="31" y="6"/>
                    </a:cubicBezTo>
                    <a:cubicBezTo>
                      <a:pt x="31" y="6"/>
                      <a:pt x="31" y="5"/>
                      <a:pt x="31" y="3"/>
                    </a:cubicBezTo>
                    <a:cubicBezTo>
                      <a:pt x="30" y="4"/>
                      <a:pt x="30" y="4"/>
                      <a:pt x="29" y="4"/>
                    </a:cubicBezTo>
                    <a:cubicBezTo>
                      <a:pt x="27" y="3"/>
                      <a:pt x="27" y="3"/>
                      <a:pt x="26" y="3"/>
                    </a:cubicBezTo>
                    <a:cubicBezTo>
                      <a:pt x="25" y="3"/>
                      <a:pt x="25" y="4"/>
                      <a:pt x="24" y="3"/>
                    </a:cubicBezTo>
                    <a:cubicBezTo>
                      <a:pt x="23" y="3"/>
                      <a:pt x="21" y="2"/>
                      <a:pt x="21" y="1"/>
                    </a:cubicBezTo>
                    <a:cubicBezTo>
                      <a:pt x="21" y="1"/>
                      <a:pt x="20" y="0"/>
                      <a:pt x="20" y="0"/>
                    </a:cubicBezTo>
                    <a:cubicBezTo>
                      <a:pt x="19" y="0"/>
                      <a:pt x="19" y="1"/>
                      <a:pt x="19" y="1"/>
                    </a:cubicBezTo>
                    <a:cubicBezTo>
                      <a:pt x="19" y="2"/>
                      <a:pt x="18" y="2"/>
                      <a:pt x="18"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67" name="Freeform 104">
                <a:extLst>
                  <a:ext uri="{FF2B5EF4-FFF2-40B4-BE49-F238E27FC236}">
                    <a16:creationId xmlns:a16="http://schemas.microsoft.com/office/drawing/2014/main" id="{91BD8520-4EAF-9B41-ACD2-0DD288FF80C3}"/>
                  </a:ext>
                </a:extLst>
              </p:cNvPr>
              <p:cNvSpPr>
                <a:spLocks/>
              </p:cNvSpPr>
              <p:nvPr/>
            </p:nvSpPr>
            <p:spPr bwMode="auto">
              <a:xfrm>
                <a:off x="2400300" y="3586163"/>
                <a:ext cx="15875" cy="12700"/>
              </a:xfrm>
              <a:custGeom>
                <a:avLst/>
                <a:gdLst>
                  <a:gd name="T0" fmla="*/ 1 w 7"/>
                  <a:gd name="T1" fmla="*/ 1 h 5"/>
                  <a:gd name="T2" fmla="*/ 2 w 7"/>
                  <a:gd name="T3" fmla="*/ 2 h 5"/>
                  <a:gd name="T4" fmla="*/ 4 w 7"/>
                  <a:gd name="T5" fmla="*/ 4 h 5"/>
                  <a:gd name="T6" fmla="*/ 7 w 7"/>
                  <a:gd name="T7" fmla="*/ 4 h 5"/>
                  <a:gd name="T8" fmla="*/ 5 w 7"/>
                  <a:gd name="T9" fmla="*/ 2 h 5"/>
                  <a:gd name="T10" fmla="*/ 1 w 7"/>
                  <a:gd name="T11" fmla="*/ 1 h 5"/>
                </a:gdLst>
                <a:ahLst/>
                <a:cxnLst>
                  <a:cxn ang="0">
                    <a:pos x="T0" y="T1"/>
                  </a:cxn>
                  <a:cxn ang="0">
                    <a:pos x="T2" y="T3"/>
                  </a:cxn>
                  <a:cxn ang="0">
                    <a:pos x="T4" y="T5"/>
                  </a:cxn>
                  <a:cxn ang="0">
                    <a:pos x="T6" y="T7"/>
                  </a:cxn>
                  <a:cxn ang="0">
                    <a:pos x="T8" y="T9"/>
                  </a:cxn>
                  <a:cxn ang="0">
                    <a:pos x="T10" y="T11"/>
                  </a:cxn>
                </a:cxnLst>
                <a:rect l="0" t="0" r="r" b="b"/>
                <a:pathLst>
                  <a:path w="7" h="5">
                    <a:moveTo>
                      <a:pt x="1" y="1"/>
                    </a:moveTo>
                    <a:cubicBezTo>
                      <a:pt x="0" y="2"/>
                      <a:pt x="1" y="2"/>
                      <a:pt x="2" y="2"/>
                    </a:cubicBezTo>
                    <a:cubicBezTo>
                      <a:pt x="3" y="3"/>
                      <a:pt x="3" y="3"/>
                      <a:pt x="4" y="4"/>
                    </a:cubicBezTo>
                    <a:cubicBezTo>
                      <a:pt x="5" y="4"/>
                      <a:pt x="6" y="5"/>
                      <a:pt x="7" y="4"/>
                    </a:cubicBezTo>
                    <a:cubicBezTo>
                      <a:pt x="7" y="4"/>
                      <a:pt x="6" y="3"/>
                      <a:pt x="5" y="2"/>
                    </a:cubicBezTo>
                    <a:cubicBezTo>
                      <a:pt x="3" y="1"/>
                      <a:pt x="3" y="0"/>
                      <a:pt x="1"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68" name="Freeform 105">
                <a:extLst>
                  <a:ext uri="{FF2B5EF4-FFF2-40B4-BE49-F238E27FC236}">
                    <a16:creationId xmlns:a16="http://schemas.microsoft.com/office/drawing/2014/main" id="{6F0074A0-1C90-E844-8B10-AAB47A4D3414}"/>
                  </a:ext>
                </a:extLst>
              </p:cNvPr>
              <p:cNvSpPr>
                <a:spLocks/>
              </p:cNvSpPr>
              <p:nvPr/>
            </p:nvSpPr>
            <p:spPr bwMode="auto">
              <a:xfrm>
                <a:off x="2439987" y="3562350"/>
                <a:ext cx="92075" cy="66675"/>
              </a:xfrm>
              <a:custGeom>
                <a:avLst/>
                <a:gdLst>
                  <a:gd name="T0" fmla="*/ 2 w 40"/>
                  <a:gd name="T1" fmla="*/ 24 h 29"/>
                  <a:gd name="T2" fmla="*/ 3 w 40"/>
                  <a:gd name="T3" fmla="*/ 25 h 29"/>
                  <a:gd name="T4" fmla="*/ 6 w 40"/>
                  <a:gd name="T5" fmla="*/ 28 h 29"/>
                  <a:gd name="T6" fmla="*/ 9 w 40"/>
                  <a:gd name="T7" fmla="*/ 22 h 29"/>
                  <a:gd name="T8" fmla="*/ 10 w 40"/>
                  <a:gd name="T9" fmla="*/ 20 h 29"/>
                  <a:gd name="T10" fmla="*/ 12 w 40"/>
                  <a:gd name="T11" fmla="*/ 21 h 29"/>
                  <a:gd name="T12" fmla="*/ 14 w 40"/>
                  <a:gd name="T13" fmla="*/ 19 h 29"/>
                  <a:gd name="T14" fmla="*/ 16 w 40"/>
                  <a:gd name="T15" fmla="*/ 21 h 29"/>
                  <a:gd name="T16" fmla="*/ 20 w 40"/>
                  <a:gd name="T17" fmla="*/ 20 h 29"/>
                  <a:gd name="T18" fmla="*/ 22 w 40"/>
                  <a:gd name="T19" fmla="*/ 18 h 29"/>
                  <a:gd name="T20" fmla="*/ 27 w 40"/>
                  <a:gd name="T21" fmla="*/ 18 h 29"/>
                  <a:gd name="T22" fmla="*/ 32 w 40"/>
                  <a:gd name="T23" fmla="*/ 19 h 29"/>
                  <a:gd name="T24" fmla="*/ 35 w 40"/>
                  <a:gd name="T25" fmla="*/ 19 h 29"/>
                  <a:gd name="T26" fmla="*/ 36 w 40"/>
                  <a:gd name="T27" fmla="*/ 21 h 29"/>
                  <a:gd name="T28" fmla="*/ 40 w 40"/>
                  <a:gd name="T29" fmla="*/ 16 h 29"/>
                  <a:gd name="T30" fmla="*/ 36 w 40"/>
                  <a:gd name="T31" fmla="*/ 14 h 29"/>
                  <a:gd name="T32" fmla="*/ 34 w 40"/>
                  <a:gd name="T33" fmla="*/ 12 h 29"/>
                  <a:gd name="T34" fmla="*/ 27 w 40"/>
                  <a:gd name="T35" fmla="*/ 11 h 29"/>
                  <a:gd name="T36" fmla="*/ 26 w 40"/>
                  <a:gd name="T37" fmla="*/ 10 h 29"/>
                  <a:gd name="T38" fmla="*/ 29 w 40"/>
                  <a:gd name="T39" fmla="*/ 9 h 29"/>
                  <a:gd name="T40" fmla="*/ 24 w 40"/>
                  <a:gd name="T41" fmla="*/ 9 h 29"/>
                  <a:gd name="T42" fmla="*/ 23 w 40"/>
                  <a:gd name="T43" fmla="*/ 5 h 29"/>
                  <a:gd name="T44" fmla="*/ 20 w 40"/>
                  <a:gd name="T45" fmla="*/ 5 h 29"/>
                  <a:gd name="T46" fmla="*/ 17 w 40"/>
                  <a:gd name="T47" fmla="*/ 3 h 29"/>
                  <a:gd name="T48" fmla="*/ 10 w 40"/>
                  <a:gd name="T49" fmla="*/ 1 h 29"/>
                  <a:gd name="T50" fmla="*/ 7 w 40"/>
                  <a:gd name="T51" fmla="*/ 2 h 29"/>
                  <a:gd name="T52" fmla="*/ 3 w 40"/>
                  <a:gd name="T53" fmla="*/ 2 h 29"/>
                  <a:gd name="T54" fmla="*/ 2 w 40"/>
                  <a:gd name="T55" fmla="*/ 2 h 29"/>
                  <a:gd name="T56" fmla="*/ 3 w 40"/>
                  <a:gd name="T57" fmla="*/ 6 h 29"/>
                  <a:gd name="T58" fmla="*/ 3 w 40"/>
                  <a:gd name="T59" fmla="*/ 7 h 29"/>
                  <a:gd name="T60" fmla="*/ 3 w 40"/>
                  <a:gd name="T61" fmla="*/ 9 h 29"/>
                  <a:gd name="T62" fmla="*/ 3 w 40"/>
                  <a:gd name="T63" fmla="*/ 9 h 29"/>
                  <a:gd name="T64" fmla="*/ 4 w 40"/>
                  <a:gd name="T65" fmla="*/ 11 h 29"/>
                  <a:gd name="T66" fmla="*/ 2 w 40"/>
                  <a:gd name="T67" fmla="*/ 12 h 29"/>
                  <a:gd name="T68" fmla="*/ 2 w 40"/>
                  <a:gd name="T69" fmla="*/ 13 h 29"/>
                  <a:gd name="T70" fmla="*/ 2 w 40"/>
                  <a:gd name="T71" fmla="*/ 14 h 29"/>
                  <a:gd name="T72" fmla="*/ 2 w 40"/>
                  <a:gd name="T73" fmla="*/ 14 h 29"/>
                  <a:gd name="T74" fmla="*/ 2 w 40"/>
                  <a:gd name="T75" fmla="*/ 16 h 29"/>
                  <a:gd name="T76" fmla="*/ 1 w 40"/>
                  <a:gd name="T77" fmla="*/ 16 h 29"/>
                  <a:gd name="T78" fmla="*/ 0 w 40"/>
                  <a:gd name="T79" fmla="*/ 16 h 29"/>
                  <a:gd name="T80" fmla="*/ 0 w 40"/>
                  <a:gd name="T81" fmla="*/ 16 h 29"/>
                  <a:gd name="T82" fmla="*/ 2 w 40"/>
                  <a:gd name="T83" fmla="*/ 19 h 29"/>
                  <a:gd name="T84" fmla="*/ 3 w 40"/>
                  <a:gd name="T85" fmla="*/ 21 h 29"/>
                  <a:gd name="T86" fmla="*/ 2 w 40"/>
                  <a:gd name="T8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29">
                    <a:moveTo>
                      <a:pt x="2" y="24"/>
                    </a:moveTo>
                    <a:cubicBezTo>
                      <a:pt x="2" y="25"/>
                      <a:pt x="2" y="25"/>
                      <a:pt x="3" y="25"/>
                    </a:cubicBezTo>
                    <a:cubicBezTo>
                      <a:pt x="4" y="27"/>
                      <a:pt x="4" y="29"/>
                      <a:pt x="6" y="28"/>
                    </a:cubicBezTo>
                    <a:cubicBezTo>
                      <a:pt x="8" y="27"/>
                      <a:pt x="8" y="24"/>
                      <a:pt x="9" y="22"/>
                    </a:cubicBezTo>
                    <a:cubicBezTo>
                      <a:pt x="9" y="21"/>
                      <a:pt x="8" y="20"/>
                      <a:pt x="10" y="20"/>
                    </a:cubicBezTo>
                    <a:cubicBezTo>
                      <a:pt x="11" y="20"/>
                      <a:pt x="11" y="21"/>
                      <a:pt x="12" y="21"/>
                    </a:cubicBezTo>
                    <a:cubicBezTo>
                      <a:pt x="13" y="20"/>
                      <a:pt x="13" y="19"/>
                      <a:pt x="14" y="19"/>
                    </a:cubicBezTo>
                    <a:cubicBezTo>
                      <a:pt x="15" y="20"/>
                      <a:pt x="13" y="21"/>
                      <a:pt x="16" y="21"/>
                    </a:cubicBezTo>
                    <a:cubicBezTo>
                      <a:pt x="18" y="21"/>
                      <a:pt x="19" y="22"/>
                      <a:pt x="20" y="20"/>
                    </a:cubicBezTo>
                    <a:cubicBezTo>
                      <a:pt x="21" y="19"/>
                      <a:pt x="19" y="19"/>
                      <a:pt x="22" y="18"/>
                    </a:cubicBezTo>
                    <a:cubicBezTo>
                      <a:pt x="25" y="18"/>
                      <a:pt x="24" y="18"/>
                      <a:pt x="27" y="18"/>
                    </a:cubicBezTo>
                    <a:cubicBezTo>
                      <a:pt x="29" y="19"/>
                      <a:pt x="30" y="19"/>
                      <a:pt x="32" y="19"/>
                    </a:cubicBezTo>
                    <a:cubicBezTo>
                      <a:pt x="33" y="19"/>
                      <a:pt x="35" y="19"/>
                      <a:pt x="35" y="19"/>
                    </a:cubicBezTo>
                    <a:cubicBezTo>
                      <a:pt x="35" y="20"/>
                      <a:pt x="34" y="22"/>
                      <a:pt x="36" y="21"/>
                    </a:cubicBezTo>
                    <a:cubicBezTo>
                      <a:pt x="38" y="20"/>
                      <a:pt x="40" y="17"/>
                      <a:pt x="40" y="16"/>
                    </a:cubicBezTo>
                    <a:cubicBezTo>
                      <a:pt x="39" y="16"/>
                      <a:pt x="38" y="15"/>
                      <a:pt x="36" y="14"/>
                    </a:cubicBezTo>
                    <a:cubicBezTo>
                      <a:pt x="35" y="12"/>
                      <a:pt x="35" y="12"/>
                      <a:pt x="34" y="12"/>
                    </a:cubicBezTo>
                    <a:cubicBezTo>
                      <a:pt x="32" y="12"/>
                      <a:pt x="28" y="12"/>
                      <a:pt x="27" y="11"/>
                    </a:cubicBezTo>
                    <a:cubicBezTo>
                      <a:pt x="27" y="11"/>
                      <a:pt x="26" y="11"/>
                      <a:pt x="26" y="10"/>
                    </a:cubicBezTo>
                    <a:cubicBezTo>
                      <a:pt x="27" y="10"/>
                      <a:pt x="29" y="10"/>
                      <a:pt x="29" y="9"/>
                    </a:cubicBezTo>
                    <a:cubicBezTo>
                      <a:pt x="29" y="8"/>
                      <a:pt x="25" y="9"/>
                      <a:pt x="24" y="9"/>
                    </a:cubicBezTo>
                    <a:cubicBezTo>
                      <a:pt x="24" y="8"/>
                      <a:pt x="24" y="6"/>
                      <a:pt x="23" y="5"/>
                    </a:cubicBezTo>
                    <a:cubicBezTo>
                      <a:pt x="23" y="5"/>
                      <a:pt x="21" y="5"/>
                      <a:pt x="20" y="5"/>
                    </a:cubicBezTo>
                    <a:cubicBezTo>
                      <a:pt x="19" y="5"/>
                      <a:pt x="18" y="4"/>
                      <a:pt x="17" y="3"/>
                    </a:cubicBezTo>
                    <a:cubicBezTo>
                      <a:pt x="16" y="3"/>
                      <a:pt x="10" y="0"/>
                      <a:pt x="10" y="1"/>
                    </a:cubicBezTo>
                    <a:cubicBezTo>
                      <a:pt x="9" y="2"/>
                      <a:pt x="9" y="3"/>
                      <a:pt x="7" y="2"/>
                    </a:cubicBezTo>
                    <a:cubicBezTo>
                      <a:pt x="5" y="2"/>
                      <a:pt x="4" y="1"/>
                      <a:pt x="3" y="2"/>
                    </a:cubicBezTo>
                    <a:cubicBezTo>
                      <a:pt x="3" y="2"/>
                      <a:pt x="3" y="2"/>
                      <a:pt x="2" y="2"/>
                    </a:cubicBezTo>
                    <a:cubicBezTo>
                      <a:pt x="3" y="4"/>
                      <a:pt x="3" y="5"/>
                      <a:pt x="3" y="6"/>
                    </a:cubicBezTo>
                    <a:cubicBezTo>
                      <a:pt x="3" y="7"/>
                      <a:pt x="3" y="7"/>
                      <a:pt x="3" y="7"/>
                    </a:cubicBezTo>
                    <a:cubicBezTo>
                      <a:pt x="3" y="8"/>
                      <a:pt x="2" y="8"/>
                      <a:pt x="3" y="9"/>
                    </a:cubicBezTo>
                    <a:cubicBezTo>
                      <a:pt x="3" y="9"/>
                      <a:pt x="3" y="9"/>
                      <a:pt x="3" y="9"/>
                    </a:cubicBezTo>
                    <a:cubicBezTo>
                      <a:pt x="4" y="9"/>
                      <a:pt x="4" y="10"/>
                      <a:pt x="4" y="11"/>
                    </a:cubicBezTo>
                    <a:cubicBezTo>
                      <a:pt x="3" y="12"/>
                      <a:pt x="3" y="12"/>
                      <a:pt x="2" y="12"/>
                    </a:cubicBezTo>
                    <a:cubicBezTo>
                      <a:pt x="2" y="12"/>
                      <a:pt x="2" y="13"/>
                      <a:pt x="2" y="13"/>
                    </a:cubicBezTo>
                    <a:cubicBezTo>
                      <a:pt x="2" y="13"/>
                      <a:pt x="2" y="14"/>
                      <a:pt x="2" y="14"/>
                    </a:cubicBezTo>
                    <a:cubicBezTo>
                      <a:pt x="2" y="14"/>
                      <a:pt x="2" y="14"/>
                      <a:pt x="2" y="14"/>
                    </a:cubicBezTo>
                    <a:cubicBezTo>
                      <a:pt x="2" y="15"/>
                      <a:pt x="2" y="15"/>
                      <a:pt x="2" y="16"/>
                    </a:cubicBezTo>
                    <a:cubicBezTo>
                      <a:pt x="2" y="16"/>
                      <a:pt x="2" y="16"/>
                      <a:pt x="1" y="16"/>
                    </a:cubicBezTo>
                    <a:cubicBezTo>
                      <a:pt x="1" y="16"/>
                      <a:pt x="0" y="16"/>
                      <a:pt x="0" y="16"/>
                    </a:cubicBezTo>
                    <a:cubicBezTo>
                      <a:pt x="0" y="16"/>
                      <a:pt x="0" y="16"/>
                      <a:pt x="0" y="16"/>
                    </a:cubicBezTo>
                    <a:cubicBezTo>
                      <a:pt x="0" y="17"/>
                      <a:pt x="1" y="18"/>
                      <a:pt x="2" y="19"/>
                    </a:cubicBezTo>
                    <a:cubicBezTo>
                      <a:pt x="2" y="19"/>
                      <a:pt x="3" y="20"/>
                      <a:pt x="3" y="21"/>
                    </a:cubicBezTo>
                    <a:cubicBezTo>
                      <a:pt x="3" y="21"/>
                      <a:pt x="2" y="23"/>
                      <a:pt x="2" y="2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69" name="Freeform 106">
                <a:extLst>
                  <a:ext uri="{FF2B5EF4-FFF2-40B4-BE49-F238E27FC236}">
                    <a16:creationId xmlns:a16="http://schemas.microsoft.com/office/drawing/2014/main" id="{09C6993D-CE42-4340-87B9-FA9225B2B6C1}"/>
                  </a:ext>
                </a:extLst>
              </p:cNvPr>
              <p:cNvSpPr>
                <a:spLocks/>
              </p:cNvSpPr>
              <p:nvPr/>
            </p:nvSpPr>
            <p:spPr bwMode="auto">
              <a:xfrm>
                <a:off x="2276475" y="3421063"/>
                <a:ext cx="15875" cy="26988"/>
              </a:xfrm>
              <a:custGeom>
                <a:avLst/>
                <a:gdLst>
                  <a:gd name="T0" fmla="*/ 2 w 7"/>
                  <a:gd name="T1" fmla="*/ 3 h 12"/>
                  <a:gd name="T2" fmla="*/ 1 w 7"/>
                  <a:gd name="T3" fmla="*/ 7 h 12"/>
                  <a:gd name="T4" fmla="*/ 2 w 7"/>
                  <a:gd name="T5" fmla="*/ 9 h 12"/>
                  <a:gd name="T6" fmla="*/ 0 w 7"/>
                  <a:gd name="T7" fmla="*/ 9 h 12"/>
                  <a:gd name="T8" fmla="*/ 2 w 7"/>
                  <a:gd name="T9" fmla="*/ 12 h 12"/>
                  <a:gd name="T10" fmla="*/ 5 w 7"/>
                  <a:gd name="T11" fmla="*/ 11 h 12"/>
                  <a:gd name="T12" fmla="*/ 7 w 7"/>
                  <a:gd name="T13" fmla="*/ 9 h 12"/>
                  <a:gd name="T14" fmla="*/ 5 w 7"/>
                  <a:gd name="T15" fmla="*/ 4 h 12"/>
                  <a:gd name="T16" fmla="*/ 4 w 7"/>
                  <a:gd name="T17" fmla="*/ 1 h 12"/>
                  <a:gd name="T18" fmla="*/ 1 w 7"/>
                  <a:gd name="T19" fmla="*/ 0 h 12"/>
                  <a:gd name="T20" fmla="*/ 2 w 7"/>
                  <a:gd name="T21"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2" y="3"/>
                    </a:moveTo>
                    <a:cubicBezTo>
                      <a:pt x="1" y="5"/>
                      <a:pt x="0" y="5"/>
                      <a:pt x="1" y="7"/>
                    </a:cubicBezTo>
                    <a:cubicBezTo>
                      <a:pt x="2" y="8"/>
                      <a:pt x="2" y="8"/>
                      <a:pt x="2" y="9"/>
                    </a:cubicBezTo>
                    <a:cubicBezTo>
                      <a:pt x="1" y="9"/>
                      <a:pt x="0" y="8"/>
                      <a:pt x="0" y="9"/>
                    </a:cubicBezTo>
                    <a:cubicBezTo>
                      <a:pt x="0" y="10"/>
                      <a:pt x="1" y="12"/>
                      <a:pt x="2" y="12"/>
                    </a:cubicBezTo>
                    <a:cubicBezTo>
                      <a:pt x="3" y="12"/>
                      <a:pt x="4" y="12"/>
                      <a:pt x="5" y="11"/>
                    </a:cubicBezTo>
                    <a:cubicBezTo>
                      <a:pt x="6" y="11"/>
                      <a:pt x="7" y="10"/>
                      <a:pt x="7" y="9"/>
                    </a:cubicBezTo>
                    <a:cubicBezTo>
                      <a:pt x="7" y="8"/>
                      <a:pt x="6" y="6"/>
                      <a:pt x="5" y="4"/>
                    </a:cubicBezTo>
                    <a:cubicBezTo>
                      <a:pt x="5" y="3"/>
                      <a:pt x="5" y="1"/>
                      <a:pt x="4" y="1"/>
                    </a:cubicBezTo>
                    <a:cubicBezTo>
                      <a:pt x="3" y="1"/>
                      <a:pt x="2" y="0"/>
                      <a:pt x="1" y="0"/>
                    </a:cubicBezTo>
                    <a:cubicBezTo>
                      <a:pt x="0" y="1"/>
                      <a:pt x="3" y="2"/>
                      <a:pt x="2" y="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70" name="Freeform 107">
                <a:extLst>
                  <a:ext uri="{FF2B5EF4-FFF2-40B4-BE49-F238E27FC236}">
                    <a16:creationId xmlns:a16="http://schemas.microsoft.com/office/drawing/2014/main" id="{B63E8C34-2AF3-1F4C-A9E3-2D3F5ADE68A3}"/>
                  </a:ext>
                </a:extLst>
              </p:cNvPr>
              <p:cNvSpPr>
                <a:spLocks/>
              </p:cNvSpPr>
              <p:nvPr/>
            </p:nvSpPr>
            <p:spPr bwMode="auto">
              <a:xfrm>
                <a:off x="2324100" y="3432175"/>
                <a:ext cx="7938" cy="7938"/>
              </a:xfrm>
              <a:custGeom>
                <a:avLst/>
                <a:gdLst>
                  <a:gd name="T0" fmla="*/ 2 w 3"/>
                  <a:gd name="T1" fmla="*/ 0 h 3"/>
                  <a:gd name="T2" fmla="*/ 1 w 3"/>
                  <a:gd name="T3" fmla="*/ 2 h 3"/>
                  <a:gd name="T4" fmla="*/ 3 w 3"/>
                  <a:gd name="T5" fmla="*/ 3 h 3"/>
                  <a:gd name="T6" fmla="*/ 2 w 3"/>
                  <a:gd name="T7" fmla="*/ 0 h 3"/>
                </a:gdLst>
                <a:ahLst/>
                <a:cxnLst>
                  <a:cxn ang="0">
                    <a:pos x="T0" y="T1"/>
                  </a:cxn>
                  <a:cxn ang="0">
                    <a:pos x="T2" y="T3"/>
                  </a:cxn>
                  <a:cxn ang="0">
                    <a:pos x="T4" y="T5"/>
                  </a:cxn>
                  <a:cxn ang="0">
                    <a:pos x="T6" y="T7"/>
                  </a:cxn>
                </a:cxnLst>
                <a:rect l="0" t="0" r="r" b="b"/>
                <a:pathLst>
                  <a:path w="3" h="3">
                    <a:moveTo>
                      <a:pt x="2" y="0"/>
                    </a:moveTo>
                    <a:cubicBezTo>
                      <a:pt x="1" y="1"/>
                      <a:pt x="0" y="1"/>
                      <a:pt x="1" y="2"/>
                    </a:cubicBezTo>
                    <a:cubicBezTo>
                      <a:pt x="2" y="3"/>
                      <a:pt x="3" y="3"/>
                      <a:pt x="3" y="3"/>
                    </a:cubicBezTo>
                    <a:cubicBezTo>
                      <a:pt x="3" y="2"/>
                      <a:pt x="3" y="0"/>
                      <a:pt x="2"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71" name="Freeform 108">
                <a:extLst>
                  <a:ext uri="{FF2B5EF4-FFF2-40B4-BE49-F238E27FC236}">
                    <a16:creationId xmlns:a16="http://schemas.microsoft.com/office/drawing/2014/main" id="{918CFD1D-16C0-9143-BB40-35ED12D3A397}"/>
                  </a:ext>
                </a:extLst>
              </p:cNvPr>
              <p:cNvSpPr>
                <a:spLocks/>
              </p:cNvSpPr>
              <p:nvPr/>
            </p:nvSpPr>
            <p:spPr bwMode="auto">
              <a:xfrm>
                <a:off x="2382837" y="3489325"/>
                <a:ext cx="11113" cy="7938"/>
              </a:xfrm>
              <a:custGeom>
                <a:avLst/>
                <a:gdLst>
                  <a:gd name="T0" fmla="*/ 2 w 5"/>
                  <a:gd name="T1" fmla="*/ 0 h 3"/>
                  <a:gd name="T2" fmla="*/ 2 w 5"/>
                  <a:gd name="T3" fmla="*/ 2 h 3"/>
                  <a:gd name="T4" fmla="*/ 4 w 5"/>
                  <a:gd name="T5" fmla="*/ 2 h 3"/>
                  <a:gd name="T6" fmla="*/ 2 w 5"/>
                  <a:gd name="T7" fmla="*/ 0 h 3"/>
                </a:gdLst>
                <a:ahLst/>
                <a:cxnLst>
                  <a:cxn ang="0">
                    <a:pos x="T0" y="T1"/>
                  </a:cxn>
                  <a:cxn ang="0">
                    <a:pos x="T2" y="T3"/>
                  </a:cxn>
                  <a:cxn ang="0">
                    <a:pos x="T4" y="T5"/>
                  </a:cxn>
                  <a:cxn ang="0">
                    <a:pos x="T6" y="T7"/>
                  </a:cxn>
                </a:cxnLst>
                <a:rect l="0" t="0" r="r" b="b"/>
                <a:pathLst>
                  <a:path w="5" h="3">
                    <a:moveTo>
                      <a:pt x="2" y="0"/>
                    </a:moveTo>
                    <a:cubicBezTo>
                      <a:pt x="2" y="1"/>
                      <a:pt x="0" y="1"/>
                      <a:pt x="2" y="2"/>
                    </a:cubicBezTo>
                    <a:cubicBezTo>
                      <a:pt x="3" y="2"/>
                      <a:pt x="4" y="3"/>
                      <a:pt x="4" y="2"/>
                    </a:cubicBezTo>
                    <a:cubicBezTo>
                      <a:pt x="5" y="0"/>
                      <a:pt x="4" y="0"/>
                      <a:pt x="2"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72" name="Freeform 109">
                <a:extLst>
                  <a:ext uri="{FF2B5EF4-FFF2-40B4-BE49-F238E27FC236}">
                    <a16:creationId xmlns:a16="http://schemas.microsoft.com/office/drawing/2014/main" id="{88A17AA6-17CE-3343-818F-66377F942784}"/>
                  </a:ext>
                </a:extLst>
              </p:cNvPr>
              <p:cNvSpPr>
                <a:spLocks/>
              </p:cNvSpPr>
              <p:nvPr/>
            </p:nvSpPr>
            <p:spPr bwMode="auto">
              <a:xfrm>
                <a:off x="2354262" y="3476625"/>
                <a:ext cx="9525" cy="9525"/>
              </a:xfrm>
              <a:custGeom>
                <a:avLst/>
                <a:gdLst>
                  <a:gd name="T0" fmla="*/ 1 w 4"/>
                  <a:gd name="T1" fmla="*/ 0 h 4"/>
                  <a:gd name="T2" fmla="*/ 2 w 4"/>
                  <a:gd name="T3" fmla="*/ 3 h 4"/>
                  <a:gd name="T4" fmla="*/ 4 w 4"/>
                  <a:gd name="T5" fmla="*/ 3 h 4"/>
                  <a:gd name="T6" fmla="*/ 1 w 4"/>
                  <a:gd name="T7" fmla="*/ 0 h 4"/>
                </a:gdLst>
                <a:ahLst/>
                <a:cxnLst>
                  <a:cxn ang="0">
                    <a:pos x="T0" y="T1"/>
                  </a:cxn>
                  <a:cxn ang="0">
                    <a:pos x="T2" y="T3"/>
                  </a:cxn>
                  <a:cxn ang="0">
                    <a:pos x="T4" y="T5"/>
                  </a:cxn>
                  <a:cxn ang="0">
                    <a:pos x="T6" y="T7"/>
                  </a:cxn>
                </a:cxnLst>
                <a:rect l="0" t="0" r="r" b="b"/>
                <a:pathLst>
                  <a:path w="4" h="4">
                    <a:moveTo>
                      <a:pt x="1" y="0"/>
                    </a:moveTo>
                    <a:cubicBezTo>
                      <a:pt x="0" y="1"/>
                      <a:pt x="0" y="2"/>
                      <a:pt x="2" y="3"/>
                    </a:cubicBezTo>
                    <a:cubicBezTo>
                      <a:pt x="3" y="3"/>
                      <a:pt x="4" y="4"/>
                      <a:pt x="4" y="3"/>
                    </a:cubicBezTo>
                    <a:cubicBezTo>
                      <a:pt x="4" y="2"/>
                      <a:pt x="3" y="0"/>
                      <a:pt x="1"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73" name="Freeform 110">
                <a:extLst>
                  <a:ext uri="{FF2B5EF4-FFF2-40B4-BE49-F238E27FC236}">
                    <a16:creationId xmlns:a16="http://schemas.microsoft.com/office/drawing/2014/main" id="{B3C7A7A1-8287-7845-9A04-0134A75D1F5F}"/>
                  </a:ext>
                </a:extLst>
              </p:cNvPr>
              <p:cNvSpPr>
                <a:spLocks/>
              </p:cNvSpPr>
              <p:nvPr/>
            </p:nvSpPr>
            <p:spPr bwMode="auto">
              <a:xfrm>
                <a:off x="2403475" y="3494088"/>
                <a:ext cx="17463" cy="9525"/>
              </a:xfrm>
              <a:custGeom>
                <a:avLst/>
                <a:gdLst>
                  <a:gd name="T0" fmla="*/ 2 w 8"/>
                  <a:gd name="T1" fmla="*/ 1 h 4"/>
                  <a:gd name="T2" fmla="*/ 3 w 8"/>
                  <a:gd name="T3" fmla="*/ 3 h 4"/>
                  <a:gd name="T4" fmla="*/ 7 w 8"/>
                  <a:gd name="T5" fmla="*/ 3 h 4"/>
                  <a:gd name="T6" fmla="*/ 2 w 8"/>
                  <a:gd name="T7" fmla="*/ 1 h 4"/>
                </a:gdLst>
                <a:ahLst/>
                <a:cxnLst>
                  <a:cxn ang="0">
                    <a:pos x="T0" y="T1"/>
                  </a:cxn>
                  <a:cxn ang="0">
                    <a:pos x="T2" y="T3"/>
                  </a:cxn>
                  <a:cxn ang="0">
                    <a:pos x="T4" y="T5"/>
                  </a:cxn>
                  <a:cxn ang="0">
                    <a:pos x="T6" y="T7"/>
                  </a:cxn>
                </a:cxnLst>
                <a:rect l="0" t="0" r="r" b="b"/>
                <a:pathLst>
                  <a:path w="8" h="4">
                    <a:moveTo>
                      <a:pt x="2" y="1"/>
                    </a:moveTo>
                    <a:cubicBezTo>
                      <a:pt x="2" y="2"/>
                      <a:pt x="0" y="3"/>
                      <a:pt x="3" y="3"/>
                    </a:cubicBezTo>
                    <a:cubicBezTo>
                      <a:pt x="6" y="3"/>
                      <a:pt x="6" y="4"/>
                      <a:pt x="7" y="3"/>
                    </a:cubicBezTo>
                    <a:cubicBezTo>
                      <a:pt x="8" y="2"/>
                      <a:pt x="4" y="0"/>
                      <a:pt x="2"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74" name="Freeform 111">
                <a:extLst>
                  <a:ext uri="{FF2B5EF4-FFF2-40B4-BE49-F238E27FC236}">
                    <a16:creationId xmlns:a16="http://schemas.microsoft.com/office/drawing/2014/main" id="{F6F53798-4C7D-4C45-87AA-EDB7EA42A849}"/>
                  </a:ext>
                </a:extLst>
              </p:cNvPr>
              <p:cNvSpPr>
                <a:spLocks/>
              </p:cNvSpPr>
              <p:nvPr/>
            </p:nvSpPr>
            <p:spPr bwMode="auto">
              <a:xfrm>
                <a:off x="2393950" y="3527425"/>
                <a:ext cx="17463" cy="11113"/>
              </a:xfrm>
              <a:custGeom>
                <a:avLst/>
                <a:gdLst>
                  <a:gd name="T0" fmla="*/ 2 w 8"/>
                  <a:gd name="T1" fmla="*/ 5 h 5"/>
                  <a:gd name="T2" fmla="*/ 6 w 8"/>
                  <a:gd name="T3" fmla="*/ 4 h 5"/>
                  <a:gd name="T4" fmla="*/ 8 w 8"/>
                  <a:gd name="T5" fmla="*/ 1 h 5"/>
                  <a:gd name="T6" fmla="*/ 6 w 8"/>
                  <a:gd name="T7" fmla="*/ 2 h 5"/>
                  <a:gd name="T8" fmla="*/ 4 w 8"/>
                  <a:gd name="T9" fmla="*/ 1 h 5"/>
                  <a:gd name="T10" fmla="*/ 2 w 8"/>
                  <a:gd name="T11" fmla="*/ 2 h 5"/>
                  <a:gd name="T12" fmla="*/ 0 w 8"/>
                  <a:gd name="T13" fmla="*/ 3 h 5"/>
                  <a:gd name="T14" fmla="*/ 2 w 8"/>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2" y="5"/>
                    </a:moveTo>
                    <a:cubicBezTo>
                      <a:pt x="4" y="5"/>
                      <a:pt x="5" y="5"/>
                      <a:pt x="6" y="4"/>
                    </a:cubicBezTo>
                    <a:cubicBezTo>
                      <a:pt x="7" y="4"/>
                      <a:pt x="8" y="1"/>
                      <a:pt x="8" y="1"/>
                    </a:cubicBezTo>
                    <a:cubicBezTo>
                      <a:pt x="8" y="0"/>
                      <a:pt x="7" y="2"/>
                      <a:pt x="6" y="2"/>
                    </a:cubicBezTo>
                    <a:cubicBezTo>
                      <a:pt x="4" y="1"/>
                      <a:pt x="5" y="1"/>
                      <a:pt x="4" y="1"/>
                    </a:cubicBezTo>
                    <a:cubicBezTo>
                      <a:pt x="2" y="2"/>
                      <a:pt x="3" y="2"/>
                      <a:pt x="2" y="2"/>
                    </a:cubicBezTo>
                    <a:cubicBezTo>
                      <a:pt x="0" y="2"/>
                      <a:pt x="0" y="3"/>
                      <a:pt x="0" y="3"/>
                    </a:cubicBezTo>
                    <a:cubicBezTo>
                      <a:pt x="1" y="4"/>
                      <a:pt x="0" y="5"/>
                      <a:pt x="2" y="5"/>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75" name="Freeform 112">
                <a:extLst>
                  <a:ext uri="{FF2B5EF4-FFF2-40B4-BE49-F238E27FC236}">
                    <a16:creationId xmlns:a16="http://schemas.microsoft.com/office/drawing/2014/main" id="{F2BCDFF7-2F6C-6843-A8D1-F6FEDD4F6813}"/>
                  </a:ext>
                </a:extLst>
              </p:cNvPr>
              <p:cNvSpPr>
                <a:spLocks/>
              </p:cNvSpPr>
              <p:nvPr/>
            </p:nvSpPr>
            <p:spPr bwMode="auto">
              <a:xfrm>
                <a:off x="2298700" y="3386138"/>
                <a:ext cx="12700" cy="19050"/>
              </a:xfrm>
              <a:custGeom>
                <a:avLst/>
                <a:gdLst>
                  <a:gd name="T0" fmla="*/ 3 w 5"/>
                  <a:gd name="T1" fmla="*/ 0 h 8"/>
                  <a:gd name="T2" fmla="*/ 0 w 5"/>
                  <a:gd name="T3" fmla="*/ 6 h 8"/>
                  <a:gd name="T4" fmla="*/ 3 w 5"/>
                  <a:gd name="T5" fmla="*/ 8 h 8"/>
                  <a:gd name="T6" fmla="*/ 3 w 5"/>
                  <a:gd name="T7" fmla="*/ 4 h 8"/>
                  <a:gd name="T8" fmla="*/ 5 w 5"/>
                  <a:gd name="T9" fmla="*/ 2 h 8"/>
                  <a:gd name="T10" fmla="*/ 3 w 5"/>
                  <a:gd name="T11" fmla="*/ 0 h 8"/>
                </a:gdLst>
                <a:ahLst/>
                <a:cxnLst>
                  <a:cxn ang="0">
                    <a:pos x="T0" y="T1"/>
                  </a:cxn>
                  <a:cxn ang="0">
                    <a:pos x="T2" y="T3"/>
                  </a:cxn>
                  <a:cxn ang="0">
                    <a:pos x="T4" y="T5"/>
                  </a:cxn>
                  <a:cxn ang="0">
                    <a:pos x="T6" y="T7"/>
                  </a:cxn>
                  <a:cxn ang="0">
                    <a:pos x="T8" y="T9"/>
                  </a:cxn>
                  <a:cxn ang="0">
                    <a:pos x="T10" y="T11"/>
                  </a:cxn>
                </a:cxnLst>
                <a:rect l="0" t="0" r="r" b="b"/>
                <a:pathLst>
                  <a:path w="5" h="8">
                    <a:moveTo>
                      <a:pt x="3" y="0"/>
                    </a:moveTo>
                    <a:cubicBezTo>
                      <a:pt x="2" y="2"/>
                      <a:pt x="0" y="6"/>
                      <a:pt x="0" y="6"/>
                    </a:cubicBezTo>
                    <a:cubicBezTo>
                      <a:pt x="0" y="7"/>
                      <a:pt x="1" y="8"/>
                      <a:pt x="3" y="8"/>
                    </a:cubicBezTo>
                    <a:cubicBezTo>
                      <a:pt x="4" y="8"/>
                      <a:pt x="2" y="5"/>
                      <a:pt x="3" y="4"/>
                    </a:cubicBezTo>
                    <a:cubicBezTo>
                      <a:pt x="4" y="3"/>
                      <a:pt x="5" y="3"/>
                      <a:pt x="5" y="2"/>
                    </a:cubicBezTo>
                    <a:cubicBezTo>
                      <a:pt x="5" y="1"/>
                      <a:pt x="5" y="0"/>
                      <a:pt x="3"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76" name="Freeform 113">
                <a:extLst>
                  <a:ext uri="{FF2B5EF4-FFF2-40B4-BE49-F238E27FC236}">
                    <a16:creationId xmlns:a16="http://schemas.microsoft.com/office/drawing/2014/main" id="{83782630-A23B-0E47-829D-5881D22BF5E3}"/>
                  </a:ext>
                </a:extLst>
              </p:cNvPr>
              <p:cNvSpPr>
                <a:spLocks/>
              </p:cNvSpPr>
              <p:nvPr/>
            </p:nvSpPr>
            <p:spPr bwMode="auto">
              <a:xfrm>
                <a:off x="2260600" y="3376613"/>
                <a:ext cx="30163" cy="12700"/>
              </a:xfrm>
              <a:custGeom>
                <a:avLst/>
                <a:gdLst>
                  <a:gd name="T0" fmla="*/ 4 w 13"/>
                  <a:gd name="T1" fmla="*/ 1 h 5"/>
                  <a:gd name="T2" fmla="*/ 2 w 13"/>
                  <a:gd name="T3" fmla="*/ 3 h 5"/>
                  <a:gd name="T4" fmla="*/ 0 w 13"/>
                  <a:gd name="T5" fmla="*/ 3 h 5"/>
                  <a:gd name="T6" fmla="*/ 1 w 13"/>
                  <a:gd name="T7" fmla="*/ 5 h 5"/>
                  <a:gd name="T8" fmla="*/ 6 w 13"/>
                  <a:gd name="T9" fmla="*/ 5 h 5"/>
                  <a:gd name="T10" fmla="*/ 12 w 13"/>
                  <a:gd name="T11" fmla="*/ 3 h 5"/>
                  <a:gd name="T12" fmla="*/ 11 w 13"/>
                  <a:gd name="T13" fmla="*/ 1 h 5"/>
                  <a:gd name="T14" fmla="*/ 6 w 13"/>
                  <a:gd name="T15" fmla="*/ 2 h 5"/>
                  <a:gd name="T16" fmla="*/ 4 w 13"/>
                  <a:gd name="T1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5">
                    <a:moveTo>
                      <a:pt x="4" y="1"/>
                    </a:moveTo>
                    <a:cubicBezTo>
                      <a:pt x="3" y="2"/>
                      <a:pt x="3" y="3"/>
                      <a:pt x="2" y="3"/>
                    </a:cubicBezTo>
                    <a:cubicBezTo>
                      <a:pt x="1" y="3"/>
                      <a:pt x="0" y="2"/>
                      <a:pt x="0" y="3"/>
                    </a:cubicBezTo>
                    <a:cubicBezTo>
                      <a:pt x="0" y="4"/>
                      <a:pt x="0" y="5"/>
                      <a:pt x="1" y="5"/>
                    </a:cubicBezTo>
                    <a:cubicBezTo>
                      <a:pt x="3" y="5"/>
                      <a:pt x="4" y="5"/>
                      <a:pt x="6" y="5"/>
                    </a:cubicBezTo>
                    <a:cubicBezTo>
                      <a:pt x="7" y="4"/>
                      <a:pt x="11" y="4"/>
                      <a:pt x="12" y="3"/>
                    </a:cubicBezTo>
                    <a:cubicBezTo>
                      <a:pt x="12" y="2"/>
                      <a:pt x="13" y="1"/>
                      <a:pt x="11" y="1"/>
                    </a:cubicBezTo>
                    <a:cubicBezTo>
                      <a:pt x="9" y="2"/>
                      <a:pt x="7" y="3"/>
                      <a:pt x="6" y="2"/>
                    </a:cubicBezTo>
                    <a:cubicBezTo>
                      <a:pt x="5" y="2"/>
                      <a:pt x="5" y="0"/>
                      <a:pt x="4"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77" name="Freeform 114">
                <a:extLst>
                  <a:ext uri="{FF2B5EF4-FFF2-40B4-BE49-F238E27FC236}">
                    <a16:creationId xmlns:a16="http://schemas.microsoft.com/office/drawing/2014/main" id="{1D89B9CF-C490-AD4E-A33E-7B461FA516C1}"/>
                  </a:ext>
                </a:extLst>
              </p:cNvPr>
              <p:cNvSpPr>
                <a:spLocks/>
              </p:cNvSpPr>
              <p:nvPr/>
            </p:nvSpPr>
            <p:spPr bwMode="auto">
              <a:xfrm>
                <a:off x="2286000" y="3448050"/>
                <a:ext cx="11113" cy="19050"/>
              </a:xfrm>
              <a:custGeom>
                <a:avLst/>
                <a:gdLst>
                  <a:gd name="T0" fmla="*/ 2 w 5"/>
                  <a:gd name="T1" fmla="*/ 1 h 8"/>
                  <a:gd name="T2" fmla="*/ 1 w 5"/>
                  <a:gd name="T3" fmla="*/ 4 h 8"/>
                  <a:gd name="T4" fmla="*/ 2 w 5"/>
                  <a:gd name="T5" fmla="*/ 7 h 8"/>
                  <a:gd name="T6" fmla="*/ 5 w 5"/>
                  <a:gd name="T7" fmla="*/ 7 h 8"/>
                  <a:gd name="T8" fmla="*/ 4 w 5"/>
                  <a:gd name="T9" fmla="*/ 3 h 8"/>
                  <a:gd name="T10" fmla="*/ 3 w 5"/>
                  <a:gd name="T11" fmla="*/ 2 h 8"/>
                  <a:gd name="T12" fmla="*/ 2 w 5"/>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5" h="8">
                    <a:moveTo>
                      <a:pt x="2" y="1"/>
                    </a:moveTo>
                    <a:cubicBezTo>
                      <a:pt x="1" y="3"/>
                      <a:pt x="1" y="3"/>
                      <a:pt x="1" y="4"/>
                    </a:cubicBezTo>
                    <a:cubicBezTo>
                      <a:pt x="2" y="6"/>
                      <a:pt x="0" y="7"/>
                      <a:pt x="2" y="7"/>
                    </a:cubicBezTo>
                    <a:cubicBezTo>
                      <a:pt x="4" y="8"/>
                      <a:pt x="5" y="7"/>
                      <a:pt x="5" y="7"/>
                    </a:cubicBezTo>
                    <a:cubicBezTo>
                      <a:pt x="5" y="7"/>
                      <a:pt x="4" y="5"/>
                      <a:pt x="4" y="3"/>
                    </a:cubicBezTo>
                    <a:cubicBezTo>
                      <a:pt x="5" y="1"/>
                      <a:pt x="4" y="2"/>
                      <a:pt x="3" y="2"/>
                    </a:cubicBezTo>
                    <a:cubicBezTo>
                      <a:pt x="2" y="2"/>
                      <a:pt x="3" y="0"/>
                      <a:pt x="2"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78" name="Freeform 115">
                <a:extLst>
                  <a:ext uri="{FF2B5EF4-FFF2-40B4-BE49-F238E27FC236}">
                    <a16:creationId xmlns:a16="http://schemas.microsoft.com/office/drawing/2014/main" id="{9BA7EE66-A8D1-3846-BD17-1D48CDD2072C}"/>
                  </a:ext>
                </a:extLst>
              </p:cNvPr>
              <p:cNvSpPr>
                <a:spLocks/>
              </p:cNvSpPr>
              <p:nvPr/>
            </p:nvSpPr>
            <p:spPr bwMode="auto">
              <a:xfrm>
                <a:off x="2276475" y="3600450"/>
                <a:ext cx="55563" cy="23813"/>
              </a:xfrm>
              <a:custGeom>
                <a:avLst/>
                <a:gdLst>
                  <a:gd name="T0" fmla="*/ 7 w 24"/>
                  <a:gd name="T1" fmla="*/ 1 h 10"/>
                  <a:gd name="T2" fmla="*/ 3 w 24"/>
                  <a:gd name="T3" fmla="*/ 2 h 10"/>
                  <a:gd name="T4" fmla="*/ 1 w 24"/>
                  <a:gd name="T5" fmla="*/ 3 h 10"/>
                  <a:gd name="T6" fmla="*/ 5 w 24"/>
                  <a:gd name="T7" fmla="*/ 6 h 10"/>
                  <a:gd name="T8" fmla="*/ 8 w 24"/>
                  <a:gd name="T9" fmla="*/ 7 h 10"/>
                  <a:gd name="T10" fmla="*/ 11 w 24"/>
                  <a:gd name="T11" fmla="*/ 8 h 10"/>
                  <a:gd name="T12" fmla="*/ 13 w 24"/>
                  <a:gd name="T13" fmla="*/ 9 h 10"/>
                  <a:gd name="T14" fmla="*/ 15 w 24"/>
                  <a:gd name="T15" fmla="*/ 8 h 10"/>
                  <a:gd name="T16" fmla="*/ 19 w 24"/>
                  <a:gd name="T17" fmla="*/ 7 h 10"/>
                  <a:gd name="T18" fmla="*/ 23 w 24"/>
                  <a:gd name="T19" fmla="*/ 8 h 10"/>
                  <a:gd name="T20" fmla="*/ 24 w 24"/>
                  <a:gd name="T21" fmla="*/ 7 h 10"/>
                  <a:gd name="T22" fmla="*/ 20 w 24"/>
                  <a:gd name="T23" fmla="*/ 5 h 10"/>
                  <a:gd name="T24" fmla="*/ 15 w 24"/>
                  <a:gd name="T25" fmla="*/ 2 h 10"/>
                  <a:gd name="T26" fmla="*/ 7 w 24"/>
                  <a:gd name="T2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10">
                    <a:moveTo>
                      <a:pt x="7" y="1"/>
                    </a:moveTo>
                    <a:cubicBezTo>
                      <a:pt x="5" y="1"/>
                      <a:pt x="4" y="1"/>
                      <a:pt x="3" y="2"/>
                    </a:cubicBezTo>
                    <a:cubicBezTo>
                      <a:pt x="2" y="2"/>
                      <a:pt x="0" y="2"/>
                      <a:pt x="1" y="3"/>
                    </a:cubicBezTo>
                    <a:cubicBezTo>
                      <a:pt x="1" y="4"/>
                      <a:pt x="3" y="5"/>
                      <a:pt x="5" y="6"/>
                    </a:cubicBezTo>
                    <a:cubicBezTo>
                      <a:pt x="6" y="6"/>
                      <a:pt x="6" y="7"/>
                      <a:pt x="8" y="7"/>
                    </a:cubicBezTo>
                    <a:cubicBezTo>
                      <a:pt x="10" y="8"/>
                      <a:pt x="10" y="7"/>
                      <a:pt x="11" y="8"/>
                    </a:cubicBezTo>
                    <a:cubicBezTo>
                      <a:pt x="12" y="8"/>
                      <a:pt x="12" y="10"/>
                      <a:pt x="13" y="9"/>
                    </a:cubicBezTo>
                    <a:cubicBezTo>
                      <a:pt x="14" y="9"/>
                      <a:pt x="13" y="8"/>
                      <a:pt x="15" y="8"/>
                    </a:cubicBezTo>
                    <a:cubicBezTo>
                      <a:pt x="17" y="7"/>
                      <a:pt x="17" y="7"/>
                      <a:pt x="19" y="7"/>
                    </a:cubicBezTo>
                    <a:cubicBezTo>
                      <a:pt x="21" y="8"/>
                      <a:pt x="22" y="8"/>
                      <a:pt x="23" y="8"/>
                    </a:cubicBezTo>
                    <a:cubicBezTo>
                      <a:pt x="24" y="7"/>
                      <a:pt x="24" y="8"/>
                      <a:pt x="24" y="7"/>
                    </a:cubicBezTo>
                    <a:cubicBezTo>
                      <a:pt x="24" y="6"/>
                      <a:pt x="22" y="6"/>
                      <a:pt x="20" y="5"/>
                    </a:cubicBezTo>
                    <a:cubicBezTo>
                      <a:pt x="18" y="3"/>
                      <a:pt x="16" y="2"/>
                      <a:pt x="15" y="2"/>
                    </a:cubicBezTo>
                    <a:cubicBezTo>
                      <a:pt x="13" y="2"/>
                      <a:pt x="11" y="0"/>
                      <a:pt x="7"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79" name="Freeform 116">
                <a:extLst>
                  <a:ext uri="{FF2B5EF4-FFF2-40B4-BE49-F238E27FC236}">
                    <a16:creationId xmlns:a16="http://schemas.microsoft.com/office/drawing/2014/main" id="{201A152D-EFFC-324A-BB68-340D334246E9}"/>
                  </a:ext>
                </a:extLst>
              </p:cNvPr>
              <p:cNvSpPr>
                <a:spLocks/>
              </p:cNvSpPr>
              <p:nvPr/>
            </p:nvSpPr>
            <p:spPr bwMode="auto">
              <a:xfrm>
                <a:off x="2105025" y="3478213"/>
                <a:ext cx="277813" cy="90488"/>
              </a:xfrm>
              <a:custGeom>
                <a:avLst/>
                <a:gdLst>
                  <a:gd name="T0" fmla="*/ 14 w 120"/>
                  <a:gd name="T1" fmla="*/ 4 h 39"/>
                  <a:gd name="T2" fmla="*/ 7 w 120"/>
                  <a:gd name="T3" fmla="*/ 9 h 39"/>
                  <a:gd name="T4" fmla="*/ 4 w 120"/>
                  <a:gd name="T5" fmla="*/ 14 h 39"/>
                  <a:gd name="T6" fmla="*/ 5 w 120"/>
                  <a:gd name="T7" fmla="*/ 16 h 39"/>
                  <a:gd name="T8" fmla="*/ 12 w 120"/>
                  <a:gd name="T9" fmla="*/ 12 h 39"/>
                  <a:gd name="T10" fmla="*/ 17 w 120"/>
                  <a:gd name="T11" fmla="*/ 11 h 39"/>
                  <a:gd name="T12" fmla="*/ 21 w 120"/>
                  <a:gd name="T13" fmla="*/ 8 h 39"/>
                  <a:gd name="T14" fmla="*/ 31 w 120"/>
                  <a:gd name="T15" fmla="*/ 5 h 39"/>
                  <a:gd name="T16" fmla="*/ 37 w 120"/>
                  <a:gd name="T17" fmla="*/ 6 h 39"/>
                  <a:gd name="T18" fmla="*/ 34 w 120"/>
                  <a:gd name="T19" fmla="*/ 8 h 39"/>
                  <a:gd name="T20" fmla="*/ 35 w 120"/>
                  <a:gd name="T21" fmla="*/ 11 h 39"/>
                  <a:gd name="T22" fmla="*/ 40 w 120"/>
                  <a:gd name="T23" fmla="*/ 10 h 39"/>
                  <a:gd name="T24" fmla="*/ 45 w 120"/>
                  <a:gd name="T25" fmla="*/ 13 h 39"/>
                  <a:gd name="T26" fmla="*/ 54 w 120"/>
                  <a:gd name="T27" fmla="*/ 15 h 39"/>
                  <a:gd name="T28" fmla="*/ 66 w 120"/>
                  <a:gd name="T29" fmla="*/ 18 h 39"/>
                  <a:gd name="T30" fmla="*/ 72 w 120"/>
                  <a:gd name="T31" fmla="*/ 21 h 39"/>
                  <a:gd name="T32" fmla="*/ 77 w 120"/>
                  <a:gd name="T33" fmla="*/ 27 h 39"/>
                  <a:gd name="T34" fmla="*/ 85 w 120"/>
                  <a:gd name="T35" fmla="*/ 28 h 39"/>
                  <a:gd name="T36" fmla="*/ 87 w 120"/>
                  <a:gd name="T37" fmla="*/ 33 h 39"/>
                  <a:gd name="T38" fmla="*/ 81 w 120"/>
                  <a:gd name="T39" fmla="*/ 38 h 39"/>
                  <a:gd name="T40" fmla="*/ 94 w 120"/>
                  <a:gd name="T41" fmla="*/ 37 h 39"/>
                  <a:gd name="T42" fmla="*/ 106 w 120"/>
                  <a:gd name="T43" fmla="*/ 38 h 39"/>
                  <a:gd name="T44" fmla="*/ 110 w 120"/>
                  <a:gd name="T45" fmla="*/ 37 h 39"/>
                  <a:gd name="T46" fmla="*/ 117 w 120"/>
                  <a:gd name="T47" fmla="*/ 36 h 39"/>
                  <a:gd name="T48" fmla="*/ 117 w 120"/>
                  <a:gd name="T49" fmla="*/ 32 h 39"/>
                  <a:gd name="T50" fmla="*/ 106 w 120"/>
                  <a:gd name="T51" fmla="*/ 28 h 39"/>
                  <a:gd name="T52" fmla="*/ 101 w 120"/>
                  <a:gd name="T53" fmla="*/ 24 h 39"/>
                  <a:gd name="T54" fmla="*/ 96 w 120"/>
                  <a:gd name="T55" fmla="*/ 22 h 39"/>
                  <a:gd name="T56" fmla="*/ 86 w 120"/>
                  <a:gd name="T57" fmla="*/ 18 h 39"/>
                  <a:gd name="T58" fmla="*/ 81 w 120"/>
                  <a:gd name="T59" fmla="*/ 16 h 39"/>
                  <a:gd name="T60" fmla="*/ 75 w 120"/>
                  <a:gd name="T61" fmla="*/ 12 h 39"/>
                  <a:gd name="T62" fmla="*/ 64 w 120"/>
                  <a:gd name="T63" fmla="*/ 9 h 39"/>
                  <a:gd name="T64" fmla="*/ 58 w 120"/>
                  <a:gd name="T65" fmla="*/ 4 h 39"/>
                  <a:gd name="T66" fmla="*/ 49 w 120"/>
                  <a:gd name="T67" fmla="*/ 1 h 39"/>
                  <a:gd name="T68" fmla="*/ 41 w 120"/>
                  <a:gd name="T69" fmla="*/ 0 h 39"/>
                  <a:gd name="T70" fmla="*/ 33 w 120"/>
                  <a:gd name="T71" fmla="*/ 0 h 39"/>
                  <a:gd name="T72" fmla="*/ 20 w 120"/>
                  <a:gd name="T73"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 h="39">
                    <a:moveTo>
                      <a:pt x="20" y="3"/>
                    </a:moveTo>
                    <a:cubicBezTo>
                      <a:pt x="16" y="4"/>
                      <a:pt x="16" y="4"/>
                      <a:pt x="14" y="4"/>
                    </a:cubicBezTo>
                    <a:cubicBezTo>
                      <a:pt x="12" y="5"/>
                      <a:pt x="11" y="5"/>
                      <a:pt x="10" y="6"/>
                    </a:cubicBezTo>
                    <a:cubicBezTo>
                      <a:pt x="9" y="7"/>
                      <a:pt x="7" y="8"/>
                      <a:pt x="7" y="9"/>
                    </a:cubicBezTo>
                    <a:cubicBezTo>
                      <a:pt x="8" y="11"/>
                      <a:pt x="9" y="12"/>
                      <a:pt x="8" y="13"/>
                    </a:cubicBezTo>
                    <a:cubicBezTo>
                      <a:pt x="7" y="13"/>
                      <a:pt x="6" y="14"/>
                      <a:pt x="4" y="14"/>
                    </a:cubicBezTo>
                    <a:cubicBezTo>
                      <a:pt x="3" y="14"/>
                      <a:pt x="0" y="14"/>
                      <a:pt x="1" y="15"/>
                    </a:cubicBezTo>
                    <a:cubicBezTo>
                      <a:pt x="2" y="16"/>
                      <a:pt x="3" y="16"/>
                      <a:pt x="5" y="16"/>
                    </a:cubicBezTo>
                    <a:cubicBezTo>
                      <a:pt x="7" y="17"/>
                      <a:pt x="8" y="16"/>
                      <a:pt x="10" y="15"/>
                    </a:cubicBezTo>
                    <a:cubicBezTo>
                      <a:pt x="11" y="15"/>
                      <a:pt x="12" y="14"/>
                      <a:pt x="12" y="12"/>
                    </a:cubicBezTo>
                    <a:cubicBezTo>
                      <a:pt x="12" y="11"/>
                      <a:pt x="12" y="11"/>
                      <a:pt x="14" y="11"/>
                    </a:cubicBezTo>
                    <a:cubicBezTo>
                      <a:pt x="16" y="11"/>
                      <a:pt x="16" y="10"/>
                      <a:pt x="17" y="11"/>
                    </a:cubicBezTo>
                    <a:cubicBezTo>
                      <a:pt x="18" y="12"/>
                      <a:pt x="19" y="12"/>
                      <a:pt x="19" y="11"/>
                    </a:cubicBezTo>
                    <a:cubicBezTo>
                      <a:pt x="20" y="9"/>
                      <a:pt x="19" y="9"/>
                      <a:pt x="21" y="8"/>
                    </a:cubicBezTo>
                    <a:cubicBezTo>
                      <a:pt x="24" y="7"/>
                      <a:pt x="24" y="7"/>
                      <a:pt x="26" y="6"/>
                    </a:cubicBezTo>
                    <a:cubicBezTo>
                      <a:pt x="28" y="5"/>
                      <a:pt x="29" y="4"/>
                      <a:pt x="31" y="5"/>
                    </a:cubicBezTo>
                    <a:cubicBezTo>
                      <a:pt x="32" y="6"/>
                      <a:pt x="31" y="6"/>
                      <a:pt x="33" y="6"/>
                    </a:cubicBezTo>
                    <a:cubicBezTo>
                      <a:pt x="35" y="5"/>
                      <a:pt x="35" y="5"/>
                      <a:pt x="37" y="6"/>
                    </a:cubicBezTo>
                    <a:cubicBezTo>
                      <a:pt x="38" y="7"/>
                      <a:pt x="38" y="8"/>
                      <a:pt x="38" y="8"/>
                    </a:cubicBezTo>
                    <a:cubicBezTo>
                      <a:pt x="37" y="8"/>
                      <a:pt x="35" y="8"/>
                      <a:pt x="34" y="8"/>
                    </a:cubicBezTo>
                    <a:cubicBezTo>
                      <a:pt x="32" y="8"/>
                      <a:pt x="31" y="9"/>
                      <a:pt x="32" y="9"/>
                    </a:cubicBezTo>
                    <a:cubicBezTo>
                      <a:pt x="33" y="10"/>
                      <a:pt x="34" y="10"/>
                      <a:pt x="35" y="11"/>
                    </a:cubicBezTo>
                    <a:cubicBezTo>
                      <a:pt x="36" y="12"/>
                      <a:pt x="36" y="12"/>
                      <a:pt x="37" y="11"/>
                    </a:cubicBezTo>
                    <a:cubicBezTo>
                      <a:pt x="39" y="11"/>
                      <a:pt x="38" y="10"/>
                      <a:pt x="40" y="10"/>
                    </a:cubicBezTo>
                    <a:cubicBezTo>
                      <a:pt x="42" y="10"/>
                      <a:pt x="43" y="10"/>
                      <a:pt x="44" y="11"/>
                    </a:cubicBezTo>
                    <a:cubicBezTo>
                      <a:pt x="44" y="12"/>
                      <a:pt x="42" y="13"/>
                      <a:pt x="45" y="13"/>
                    </a:cubicBezTo>
                    <a:cubicBezTo>
                      <a:pt x="47" y="13"/>
                      <a:pt x="47" y="12"/>
                      <a:pt x="49" y="12"/>
                    </a:cubicBezTo>
                    <a:cubicBezTo>
                      <a:pt x="51" y="13"/>
                      <a:pt x="53" y="14"/>
                      <a:pt x="54" y="15"/>
                    </a:cubicBezTo>
                    <a:cubicBezTo>
                      <a:pt x="56" y="17"/>
                      <a:pt x="57" y="17"/>
                      <a:pt x="60" y="17"/>
                    </a:cubicBezTo>
                    <a:cubicBezTo>
                      <a:pt x="62" y="17"/>
                      <a:pt x="62" y="18"/>
                      <a:pt x="66" y="18"/>
                    </a:cubicBezTo>
                    <a:cubicBezTo>
                      <a:pt x="69" y="18"/>
                      <a:pt x="69" y="18"/>
                      <a:pt x="70" y="18"/>
                    </a:cubicBezTo>
                    <a:cubicBezTo>
                      <a:pt x="71" y="19"/>
                      <a:pt x="72" y="20"/>
                      <a:pt x="72" y="21"/>
                    </a:cubicBezTo>
                    <a:cubicBezTo>
                      <a:pt x="72" y="22"/>
                      <a:pt x="72" y="24"/>
                      <a:pt x="73" y="25"/>
                    </a:cubicBezTo>
                    <a:cubicBezTo>
                      <a:pt x="73" y="25"/>
                      <a:pt x="74" y="26"/>
                      <a:pt x="77" y="27"/>
                    </a:cubicBezTo>
                    <a:cubicBezTo>
                      <a:pt x="81" y="29"/>
                      <a:pt x="80" y="29"/>
                      <a:pt x="82" y="29"/>
                    </a:cubicBezTo>
                    <a:cubicBezTo>
                      <a:pt x="84" y="29"/>
                      <a:pt x="83" y="28"/>
                      <a:pt x="85" y="28"/>
                    </a:cubicBezTo>
                    <a:cubicBezTo>
                      <a:pt x="86" y="28"/>
                      <a:pt x="87" y="30"/>
                      <a:pt x="87" y="30"/>
                    </a:cubicBezTo>
                    <a:cubicBezTo>
                      <a:pt x="88" y="31"/>
                      <a:pt x="88" y="32"/>
                      <a:pt x="87" y="33"/>
                    </a:cubicBezTo>
                    <a:cubicBezTo>
                      <a:pt x="85" y="33"/>
                      <a:pt x="84" y="34"/>
                      <a:pt x="83" y="35"/>
                    </a:cubicBezTo>
                    <a:cubicBezTo>
                      <a:pt x="82" y="36"/>
                      <a:pt x="79" y="38"/>
                      <a:pt x="81" y="38"/>
                    </a:cubicBezTo>
                    <a:cubicBezTo>
                      <a:pt x="83" y="39"/>
                      <a:pt x="84" y="38"/>
                      <a:pt x="86" y="38"/>
                    </a:cubicBezTo>
                    <a:cubicBezTo>
                      <a:pt x="89" y="38"/>
                      <a:pt x="92" y="38"/>
                      <a:pt x="94" y="37"/>
                    </a:cubicBezTo>
                    <a:cubicBezTo>
                      <a:pt x="97" y="37"/>
                      <a:pt x="99" y="37"/>
                      <a:pt x="101" y="37"/>
                    </a:cubicBezTo>
                    <a:cubicBezTo>
                      <a:pt x="102" y="37"/>
                      <a:pt x="105" y="37"/>
                      <a:pt x="106" y="38"/>
                    </a:cubicBezTo>
                    <a:cubicBezTo>
                      <a:pt x="108" y="38"/>
                      <a:pt x="109" y="37"/>
                      <a:pt x="109" y="37"/>
                    </a:cubicBezTo>
                    <a:cubicBezTo>
                      <a:pt x="110" y="37"/>
                      <a:pt x="110" y="37"/>
                      <a:pt x="110" y="37"/>
                    </a:cubicBezTo>
                    <a:cubicBezTo>
                      <a:pt x="111" y="37"/>
                      <a:pt x="110" y="37"/>
                      <a:pt x="113" y="36"/>
                    </a:cubicBezTo>
                    <a:cubicBezTo>
                      <a:pt x="115" y="36"/>
                      <a:pt x="116" y="36"/>
                      <a:pt x="117" y="36"/>
                    </a:cubicBezTo>
                    <a:cubicBezTo>
                      <a:pt x="119" y="35"/>
                      <a:pt x="120" y="35"/>
                      <a:pt x="120" y="35"/>
                    </a:cubicBezTo>
                    <a:cubicBezTo>
                      <a:pt x="120" y="34"/>
                      <a:pt x="120" y="34"/>
                      <a:pt x="117" y="32"/>
                    </a:cubicBezTo>
                    <a:cubicBezTo>
                      <a:pt x="113" y="30"/>
                      <a:pt x="113" y="28"/>
                      <a:pt x="110" y="28"/>
                    </a:cubicBezTo>
                    <a:cubicBezTo>
                      <a:pt x="108" y="28"/>
                      <a:pt x="106" y="29"/>
                      <a:pt x="106" y="28"/>
                    </a:cubicBezTo>
                    <a:cubicBezTo>
                      <a:pt x="106" y="27"/>
                      <a:pt x="106" y="24"/>
                      <a:pt x="104" y="24"/>
                    </a:cubicBezTo>
                    <a:cubicBezTo>
                      <a:pt x="103" y="24"/>
                      <a:pt x="103" y="24"/>
                      <a:pt x="101" y="24"/>
                    </a:cubicBezTo>
                    <a:cubicBezTo>
                      <a:pt x="100" y="24"/>
                      <a:pt x="99" y="25"/>
                      <a:pt x="98" y="24"/>
                    </a:cubicBezTo>
                    <a:cubicBezTo>
                      <a:pt x="97" y="23"/>
                      <a:pt x="98" y="22"/>
                      <a:pt x="96" y="22"/>
                    </a:cubicBezTo>
                    <a:cubicBezTo>
                      <a:pt x="95" y="22"/>
                      <a:pt x="94" y="22"/>
                      <a:pt x="92" y="21"/>
                    </a:cubicBezTo>
                    <a:cubicBezTo>
                      <a:pt x="89" y="20"/>
                      <a:pt x="87" y="18"/>
                      <a:pt x="86" y="18"/>
                    </a:cubicBezTo>
                    <a:cubicBezTo>
                      <a:pt x="85" y="18"/>
                      <a:pt x="85" y="18"/>
                      <a:pt x="84" y="18"/>
                    </a:cubicBezTo>
                    <a:cubicBezTo>
                      <a:pt x="83" y="17"/>
                      <a:pt x="82" y="16"/>
                      <a:pt x="81" y="16"/>
                    </a:cubicBezTo>
                    <a:cubicBezTo>
                      <a:pt x="80" y="16"/>
                      <a:pt x="80" y="15"/>
                      <a:pt x="78" y="14"/>
                    </a:cubicBezTo>
                    <a:cubicBezTo>
                      <a:pt x="77" y="13"/>
                      <a:pt x="79" y="13"/>
                      <a:pt x="75" y="12"/>
                    </a:cubicBezTo>
                    <a:cubicBezTo>
                      <a:pt x="72" y="11"/>
                      <a:pt x="70" y="10"/>
                      <a:pt x="68" y="9"/>
                    </a:cubicBezTo>
                    <a:cubicBezTo>
                      <a:pt x="66" y="9"/>
                      <a:pt x="65" y="9"/>
                      <a:pt x="64" y="9"/>
                    </a:cubicBezTo>
                    <a:cubicBezTo>
                      <a:pt x="62" y="9"/>
                      <a:pt x="61" y="9"/>
                      <a:pt x="61" y="7"/>
                    </a:cubicBezTo>
                    <a:cubicBezTo>
                      <a:pt x="61" y="6"/>
                      <a:pt x="60" y="4"/>
                      <a:pt x="58" y="4"/>
                    </a:cubicBezTo>
                    <a:cubicBezTo>
                      <a:pt x="56" y="4"/>
                      <a:pt x="53" y="4"/>
                      <a:pt x="52" y="3"/>
                    </a:cubicBezTo>
                    <a:cubicBezTo>
                      <a:pt x="51" y="3"/>
                      <a:pt x="52" y="1"/>
                      <a:pt x="49" y="1"/>
                    </a:cubicBezTo>
                    <a:cubicBezTo>
                      <a:pt x="46" y="1"/>
                      <a:pt x="44" y="2"/>
                      <a:pt x="43" y="1"/>
                    </a:cubicBezTo>
                    <a:cubicBezTo>
                      <a:pt x="42" y="1"/>
                      <a:pt x="42" y="0"/>
                      <a:pt x="41" y="0"/>
                    </a:cubicBezTo>
                    <a:cubicBezTo>
                      <a:pt x="40" y="0"/>
                      <a:pt x="40" y="1"/>
                      <a:pt x="39" y="1"/>
                    </a:cubicBezTo>
                    <a:cubicBezTo>
                      <a:pt x="38" y="0"/>
                      <a:pt x="35" y="0"/>
                      <a:pt x="33" y="0"/>
                    </a:cubicBezTo>
                    <a:cubicBezTo>
                      <a:pt x="31" y="0"/>
                      <a:pt x="29" y="1"/>
                      <a:pt x="26" y="1"/>
                    </a:cubicBezTo>
                    <a:cubicBezTo>
                      <a:pt x="23" y="2"/>
                      <a:pt x="22" y="2"/>
                      <a:pt x="20" y="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80" name="Freeform 117">
                <a:extLst>
                  <a:ext uri="{FF2B5EF4-FFF2-40B4-BE49-F238E27FC236}">
                    <a16:creationId xmlns:a16="http://schemas.microsoft.com/office/drawing/2014/main" id="{0EF86B58-1571-FE46-8D8F-8F5A8236BCAC}"/>
                  </a:ext>
                </a:extLst>
              </p:cNvPr>
              <p:cNvSpPr>
                <a:spLocks/>
              </p:cNvSpPr>
              <p:nvPr/>
            </p:nvSpPr>
            <p:spPr bwMode="auto">
              <a:xfrm>
                <a:off x="2193925" y="3578225"/>
                <a:ext cx="17463" cy="7938"/>
              </a:xfrm>
              <a:custGeom>
                <a:avLst/>
                <a:gdLst>
                  <a:gd name="T0" fmla="*/ 3 w 8"/>
                  <a:gd name="T1" fmla="*/ 0 h 4"/>
                  <a:gd name="T2" fmla="*/ 1 w 8"/>
                  <a:gd name="T3" fmla="*/ 1 h 4"/>
                  <a:gd name="T4" fmla="*/ 4 w 8"/>
                  <a:gd name="T5" fmla="*/ 3 h 4"/>
                  <a:gd name="T6" fmla="*/ 3 w 8"/>
                  <a:gd name="T7" fmla="*/ 0 h 4"/>
                </a:gdLst>
                <a:ahLst/>
                <a:cxnLst>
                  <a:cxn ang="0">
                    <a:pos x="T0" y="T1"/>
                  </a:cxn>
                  <a:cxn ang="0">
                    <a:pos x="T2" y="T3"/>
                  </a:cxn>
                  <a:cxn ang="0">
                    <a:pos x="T4" y="T5"/>
                  </a:cxn>
                  <a:cxn ang="0">
                    <a:pos x="T6" y="T7"/>
                  </a:cxn>
                </a:cxnLst>
                <a:rect l="0" t="0" r="r" b="b"/>
                <a:pathLst>
                  <a:path w="8" h="4">
                    <a:moveTo>
                      <a:pt x="3" y="0"/>
                    </a:moveTo>
                    <a:cubicBezTo>
                      <a:pt x="2" y="0"/>
                      <a:pt x="0" y="0"/>
                      <a:pt x="1" y="1"/>
                    </a:cubicBezTo>
                    <a:cubicBezTo>
                      <a:pt x="3" y="2"/>
                      <a:pt x="3" y="4"/>
                      <a:pt x="4" y="3"/>
                    </a:cubicBezTo>
                    <a:cubicBezTo>
                      <a:pt x="6" y="2"/>
                      <a:pt x="8" y="0"/>
                      <a:pt x="3"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81" name="Freeform 118">
                <a:extLst>
                  <a:ext uri="{FF2B5EF4-FFF2-40B4-BE49-F238E27FC236}">
                    <a16:creationId xmlns:a16="http://schemas.microsoft.com/office/drawing/2014/main" id="{9A3204B5-250B-364D-BA27-8E19860EE7F2}"/>
                  </a:ext>
                </a:extLst>
              </p:cNvPr>
              <p:cNvSpPr>
                <a:spLocks/>
              </p:cNvSpPr>
              <p:nvPr/>
            </p:nvSpPr>
            <p:spPr bwMode="auto">
              <a:xfrm>
                <a:off x="2152650" y="3511550"/>
                <a:ext cx="17463" cy="12700"/>
              </a:xfrm>
              <a:custGeom>
                <a:avLst/>
                <a:gdLst>
                  <a:gd name="T0" fmla="*/ 4 w 8"/>
                  <a:gd name="T1" fmla="*/ 0 h 6"/>
                  <a:gd name="T2" fmla="*/ 2 w 8"/>
                  <a:gd name="T3" fmla="*/ 2 h 6"/>
                  <a:gd name="T4" fmla="*/ 2 w 8"/>
                  <a:gd name="T5" fmla="*/ 4 h 6"/>
                  <a:gd name="T6" fmla="*/ 0 w 8"/>
                  <a:gd name="T7" fmla="*/ 4 h 6"/>
                  <a:gd name="T8" fmla="*/ 1 w 8"/>
                  <a:gd name="T9" fmla="*/ 5 h 6"/>
                  <a:gd name="T10" fmla="*/ 3 w 8"/>
                  <a:gd name="T11" fmla="*/ 6 h 6"/>
                  <a:gd name="T12" fmla="*/ 8 w 8"/>
                  <a:gd name="T13" fmla="*/ 4 h 6"/>
                  <a:gd name="T14" fmla="*/ 6 w 8"/>
                  <a:gd name="T15" fmla="*/ 1 h 6"/>
                  <a:gd name="T16" fmla="*/ 4 w 8"/>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4" y="0"/>
                    </a:moveTo>
                    <a:cubicBezTo>
                      <a:pt x="2" y="0"/>
                      <a:pt x="2" y="2"/>
                      <a:pt x="2" y="2"/>
                    </a:cubicBezTo>
                    <a:cubicBezTo>
                      <a:pt x="2" y="3"/>
                      <a:pt x="2" y="4"/>
                      <a:pt x="2" y="4"/>
                    </a:cubicBezTo>
                    <a:cubicBezTo>
                      <a:pt x="1" y="4"/>
                      <a:pt x="0" y="4"/>
                      <a:pt x="0" y="4"/>
                    </a:cubicBezTo>
                    <a:cubicBezTo>
                      <a:pt x="0" y="4"/>
                      <a:pt x="1" y="5"/>
                      <a:pt x="1" y="5"/>
                    </a:cubicBezTo>
                    <a:cubicBezTo>
                      <a:pt x="2" y="6"/>
                      <a:pt x="2" y="6"/>
                      <a:pt x="3" y="6"/>
                    </a:cubicBezTo>
                    <a:cubicBezTo>
                      <a:pt x="5" y="6"/>
                      <a:pt x="7" y="5"/>
                      <a:pt x="8" y="4"/>
                    </a:cubicBezTo>
                    <a:cubicBezTo>
                      <a:pt x="8" y="4"/>
                      <a:pt x="7" y="1"/>
                      <a:pt x="6" y="1"/>
                    </a:cubicBezTo>
                    <a:cubicBezTo>
                      <a:pt x="5" y="0"/>
                      <a:pt x="6" y="0"/>
                      <a:pt x="4"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82" name="Freeform 119">
                <a:extLst>
                  <a:ext uri="{FF2B5EF4-FFF2-40B4-BE49-F238E27FC236}">
                    <a16:creationId xmlns:a16="http://schemas.microsoft.com/office/drawing/2014/main" id="{605F6E53-3636-474A-B392-4ADCFDF04AC8}"/>
                  </a:ext>
                </a:extLst>
              </p:cNvPr>
              <p:cNvSpPr>
                <a:spLocks/>
              </p:cNvSpPr>
              <p:nvPr/>
            </p:nvSpPr>
            <p:spPr bwMode="auto">
              <a:xfrm>
                <a:off x="2265362" y="3492500"/>
                <a:ext cx="31750" cy="19050"/>
              </a:xfrm>
              <a:custGeom>
                <a:avLst/>
                <a:gdLst>
                  <a:gd name="T0" fmla="*/ 4 w 14"/>
                  <a:gd name="T1" fmla="*/ 0 h 8"/>
                  <a:gd name="T2" fmla="*/ 2 w 14"/>
                  <a:gd name="T3" fmla="*/ 2 h 8"/>
                  <a:gd name="T4" fmla="*/ 6 w 14"/>
                  <a:gd name="T5" fmla="*/ 3 h 8"/>
                  <a:gd name="T6" fmla="*/ 11 w 14"/>
                  <a:gd name="T7" fmla="*/ 5 h 8"/>
                  <a:gd name="T8" fmla="*/ 13 w 14"/>
                  <a:gd name="T9" fmla="*/ 7 h 8"/>
                  <a:gd name="T10" fmla="*/ 12 w 14"/>
                  <a:gd name="T11" fmla="*/ 4 h 8"/>
                  <a:gd name="T12" fmla="*/ 8 w 14"/>
                  <a:gd name="T13" fmla="*/ 2 h 8"/>
                  <a:gd name="T14" fmla="*/ 4 w 14"/>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8">
                    <a:moveTo>
                      <a:pt x="4" y="0"/>
                    </a:moveTo>
                    <a:cubicBezTo>
                      <a:pt x="1" y="1"/>
                      <a:pt x="0" y="2"/>
                      <a:pt x="2" y="2"/>
                    </a:cubicBezTo>
                    <a:cubicBezTo>
                      <a:pt x="4" y="2"/>
                      <a:pt x="4" y="2"/>
                      <a:pt x="6" y="3"/>
                    </a:cubicBezTo>
                    <a:cubicBezTo>
                      <a:pt x="8" y="3"/>
                      <a:pt x="11" y="4"/>
                      <a:pt x="11" y="5"/>
                    </a:cubicBezTo>
                    <a:cubicBezTo>
                      <a:pt x="12" y="7"/>
                      <a:pt x="12" y="8"/>
                      <a:pt x="13" y="7"/>
                    </a:cubicBezTo>
                    <a:cubicBezTo>
                      <a:pt x="14" y="7"/>
                      <a:pt x="13" y="5"/>
                      <a:pt x="12" y="4"/>
                    </a:cubicBezTo>
                    <a:cubicBezTo>
                      <a:pt x="11" y="3"/>
                      <a:pt x="10" y="3"/>
                      <a:pt x="8" y="2"/>
                    </a:cubicBezTo>
                    <a:cubicBezTo>
                      <a:pt x="6" y="1"/>
                      <a:pt x="5" y="0"/>
                      <a:pt x="4"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83" name="Freeform 251">
                <a:extLst>
                  <a:ext uri="{FF2B5EF4-FFF2-40B4-BE49-F238E27FC236}">
                    <a16:creationId xmlns:a16="http://schemas.microsoft.com/office/drawing/2014/main" id="{EAE77508-F64F-2C4A-A321-341D20F91213}"/>
                  </a:ext>
                </a:extLst>
              </p:cNvPr>
              <p:cNvSpPr>
                <a:spLocks/>
              </p:cNvSpPr>
              <p:nvPr/>
            </p:nvSpPr>
            <p:spPr bwMode="auto">
              <a:xfrm>
                <a:off x="1287462" y="3217863"/>
                <a:ext cx="774700" cy="487363"/>
              </a:xfrm>
              <a:custGeom>
                <a:avLst/>
                <a:gdLst>
                  <a:gd name="T0" fmla="*/ 215 w 336"/>
                  <a:gd name="T1" fmla="*/ 87 h 211"/>
                  <a:gd name="T2" fmla="*/ 214 w 336"/>
                  <a:gd name="T3" fmla="*/ 114 h 211"/>
                  <a:gd name="T4" fmla="*/ 217 w 336"/>
                  <a:gd name="T5" fmla="*/ 129 h 211"/>
                  <a:gd name="T6" fmla="*/ 229 w 336"/>
                  <a:gd name="T7" fmla="*/ 152 h 211"/>
                  <a:gd name="T8" fmla="*/ 236 w 336"/>
                  <a:gd name="T9" fmla="*/ 167 h 211"/>
                  <a:gd name="T10" fmla="*/ 254 w 336"/>
                  <a:gd name="T11" fmla="*/ 170 h 211"/>
                  <a:gd name="T12" fmla="*/ 273 w 336"/>
                  <a:gd name="T13" fmla="*/ 165 h 211"/>
                  <a:gd name="T14" fmla="*/ 283 w 336"/>
                  <a:gd name="T15" fmla="*/ 167 h 211"/>
                  <a:gd name="T16" fmla="*/ 292 w 336"/>
                  <a:gd name="T17" fmla="*/ 157 h 211"/>
                  <a:gd name="T18" fmla="*/ 301 w 336"/>
                  <a:gd name="T19" fmla="*/ 135 h 211"/>
                  <a:gd name="T20" fmla="*/ 334 w 336"/>
                  <a:gd name="T21" fmla="*/ 131 h 211"/>
                  <a:gd name="T22" fmla="*/ 326 w 336"/>
                  <a:gd name="T23" fmla="*/ 152 h 211"/>
                  <a:gd name="T24" fmla="*/ 325 w 336"/>
                  <a:gd name="T25" fmla="*/ 166 h 211"/>
                  <a:gd name="T26" fmla="*/ 322 w 336"/>
                  <a:gd name="T27" fmla="*/ 165 h 211"/>
                  <a:gd name="T28" fmla="*/ 313 w 336"/>
                  <a:gd name="T29" fmla="*/ 171 h 211"/>
                  <a:gd name="T30" fmla="*/ 301 w 336"/>
                  <a:gd name="T31" fmla="*/ 174 h 211"/>
                  <a:gd name="T32" fmla="*/ 287 w 336"/>
                  <a:gd name="T33" fmla="*/ 180 h 211"/>
                  <a:gd name="T34" fmla="*/ 294 w 336"/>
                  <a:gd name="T35" fmla="*/ 193 h 211"/>
                  <a:gd name="T36" fmla="*/ 279 w 336"/>
                  <a:gd name="T37" fmla="*/ 200 h 211"/>
                  <a:gd name="T38" fmla="*/ 270 w 336"/>
                  <a:gd name="T39" fmla="*/ 205 h 211"/>
                  <a:gd name="T40" fmla="*/ 249 w 336"/>
                  <a:gd name="T41" fmla="*/ 191 h 211"/>
                  <a:gd name="T42" fmla="*/ 231 w 336"/>
                  <a:gd name="T43" fmla="*/ 198 h 211"/>
                  <a:gd name="T44" fmla="*/ 204 w 336"/>
                  <a:gd name="T45" fmla="*/ 189 h 211"/>
                  <a:gd name="T46" fmla="*/ 151 w 336"/>
                  <a:gd name="T47" fmla="*/ 168 h 211"/>
                  <a:gd name="T48" fmla="*/ 129 w 336"/>
                  <a:gd name="T49" fmla="*/ 144 h 211"/>
                  <a:gd name="T50" fmla="*/ 127 w 336"/>
                  <a:gd name="T51" fmla="*/ 126 h 211"/>
                  <a:gd name="T52" fmla="*/ 109 w 336"/>
                  <a:gd name="T53" fmla="*/ 101 h 211"/>
                  <a:gd name="T54" fmla="*/ 101 w 336"/>
                  <a:gd name="T55" fmla="*/ 93 h 211"/>
                  <a:gd name="T56" fmla="*/ 86 w 336"/>
                  <a:gd name="T57" fmla="*/ 84 h 211"/>
                  <a:gd name="T58" fmla="*/ 89 w 336"/>
                  <a:gd name="T59" fmla="*/ 74 h 211"/>
                  <a:gd name="T60" fmla="*/ 73 w 336"/>
                  <a:gd name="T61" fmla="*/ 63 h 211"/>
                  <a:gd name="T62" fmla="*/ 56 w 336"/>
                  <a:gd name="T63" fmla="*/ 44 h 211"/>
                  <a:gd name="T64" fmla="*/ 45 w 336"/>
                  <a:gd name="T65" fmla="*/ 22 h 211"/>
                  <a:gd name="T66" fmla="*/ 30 w 336"/>
                  <a:gd name="T67" fmla="*/ 11 h 211"/>
                  <a:gd name="T68" fmla="*/ 27 w 336"/>
                  <a:gd name="T69" fmla="*/ 13 h 211"/>
                  <a:gd name="T70" fmla="*/ 38 w 336"/>
                  <a:gd name="T71" fmla="*/ 42 h 211"/>
                  <a:gd name="T72" fmla="*/ 57 w 336"/>
                  <a:gd name="T73" fmla="*/ 66 h 211"/>
                  <a:gd name="T74" fmla="*/ 66 w 336"/>
                  <a:gd name="T75" fmla="*/ 79 h 211"/>
                  <a:gd name="T76" fmla="*/ 72 w 336"/>
                  <a:gd name="T77" fmla="*/ 100 h 211"/>
                  <a:gd name="T78" fmla="*/ 83 w 336"/>
                  <a:gd name="T79" fmla="*/ 106 h 211"/>
                  <a:gd name="T80" fmla="*/ 76 w 336"/>
                  <a:gd name="T81" fmla="*/ 108 h 211"/>
                  <a:gd name="T82" fmla="*/ 54 w 336"/>
                  <a:gd name="T83" fmla="*/ 93 h 211"/>
                  <a:gd name="T84" fmla="*/ 45 w 336"/>
                  <a:gd name="T85" fmla="*/ 67 h 211"/>
                  <a:gd name="T86" fmla="*/ 33 w 336"/>
                  <a:gd name="T87" fmla="*/ 60 h 211"/>
                  <a:gd name="T88" fmla="*/ 33 w 336"/>
                  <a:gd name="T89" fmla="*/ 54 h 211"/>
                  <a:gd name="T90" fmla="*/ 16 w 336"/>
                  <a:gd name="T91" fmla="*/ 30 h 211"/>
                  <a:gd name="T92" fmla="*/ 0 w 336"/>
                  <a:gd name="T93" fmla="*/ 1 h 211"/>
                  <a:gd name="T94" fmla="*/ 66 w 336"/>
                  <a:gd name="T95" fmla="*/ 16 h 211"/>
                  <a:gd name="T96" fmla="*/ 99 w 336"/>
                  <a:gd name="T97" fmla="*/ 11 h 211"/>
                  <a:gd name="T98" fmla="*/ 124 w 336"/>
                  <a:gd name="T99" fmla="*/ 16 h 211"/>
                  <a:gd name="T100" fmla="*/ 137 w 336"/>
                  <a:gd name="T101" fmla="*/ 31 h 211"/>
                  <a:gd name="T102" fmla="*/ 159 w 336"/>
                  <a:gd name="T103" fmla="*/ 37 h 211"/>
                  <a:gd name="T104" fmla="*/ 173 w 336"/>
                  <a:gd name="T105" fmla="*/ 35 h 211"/>
                  <a:gd name="T106" fmla="*/ 192 w 336"/>
                  <a:gd name="T107" fmla="*/ 59 h 211"/>
                  <a:gd name="T108" fmla="*/ 200 w 336"/>
                  <a:gd name="T109" fmla="*/ 75 h 211"/>
                  <a:gd name="T110" fmla="*/ 214 w 336"/>
                  <a:gd name="T111" fmla="*/ 7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6" h="211">
                    <a:moveTo>
                      <a:pt x="220" y="82"/>
                    </a:moveTo>
                    <a:cubicBezTo>
                      <a:pt x="220" y="82"/>
                      <a:pt x="220" y="83"/>
                      <a:pt x="220" y="83"/>
                    </a:cubicBezTo>
                    <a:cubicBezTo>
                      <a:pt x="220" y="85"/>
                      <a:pt x="219" y="87"/>
                      <a:pt x="219" y="87"/>
                    </a:cubicBezTo>
                    <a:cubicBezTo>
                      <a:pt x="218" y="87"/>
                      <a:pt x="217" y="85"/>
                      <a:pt x="217" y="86"/>
                    </a:cubicBezTo>
                    <a:cubicBezTo>
                      <a:pt x="217" y="87"/>
                      <a:pt x="218" y="88"/>
                      <a:pt x="217" y="88"/>
                    </a:cubicBezTo>
                    <a:cubicBezTo>
                      <a:pt x="216" y="88"/>
                      <a:pt x="215" y="86"/>
                      <a:pt x="215" y="87"/>
                    </a:cubicBezTo>
                    <a:cubicBezTo>
                      <a:pt x="214" y="88"/>
                      <a:pt x="215" y="91"/>
                      <a:pt x="216" y="92"/>
                    </a:cubicBezTo>
                    <a:cubicBezTo>
                      <a:pt x="216" y="93"/>
                      <a:pt x="216" y="93"/>
                      <a:pt x="215" y="94"/>
                    </a:cubicBezTo>
                    <a:cubicBezTo>
                      <a:pt x="215" y="95"/>
                      <a:pt x="214" y="96"/>
                      <a:pt x="214" y="97"/>
                    </a:cubicBezTo>
                    <a:cubicBezTo>
                      <a:pt x="213" y="98"/>
                      <a:pt x="214" y="102"/>
                      <a:pt x="215" y="104"/>
                    </a:cubicBezTo>
                    <a:cubicBezTo>
                      <a:pt x="215" y="106"/>
                      <a:pt x="214" y="107"/>
                      <a:pt x="214" y="109"/>
                    </a:cubicBezTo>
                    <a:cubicBezTo>
                      <a:pt x="214" y="111"/>
                      <a:pt x="214" y="113"/>
                      <a:pt x="214" y="114"/>
                    </a:cubicBezTo>
                    <a:cubicBezTo>
                      <a:pt x="214" y="115"/>
                      <a:pt x="213" y="117"/>
                      <a:pt x="214" y="118"/>
                    </a:cubicBezTo>
                    <a:cubicBezTo>
                      <a:pt x="214" y="120"/>
                      <a:pt x="215" y="121"/>
                      <a:pt x="215" y="123"/>
                    </a:cubicBezTo>
                    <a:cubicBezTo>
                      <a:pt x="215" y="124"/>
                      <a:pt x="213" y="124"/>
                      <a:pt x="215" y="125"/>
                    </a:cubicBezTo>
                    <a:cubicBezTo>
                      <a:pt x="216" y="127"/>
                      <a:pt x="218" y="129"/>
                      <a:pt x="219" y="130"/>
                    </a:cubicBezTo>
                    <a:cubicBezTo>
                      <a:pt x="219" y="131"/>
                      <a:pt x="219" y="132"/>
                      <a:pt x="219" y="132"/>
                    </a:cubicBezTo>
                    <a:cubicBezTo>
                      <a:pt x="219" y="132"/>
                      <a:pt x="218" y="130"/>
                      <a:pt x="217" y="129"/>
                    </a:cubicBezTo>
                    <a:cubicBezTo>
                      <a:pt x="216" y="129"/>
                      <a:pt x="215" y="129"/>
                      <a:pt x="215" y="130"/>
                    </a:cubicBezTo>
                    <a:cubicBezTo>
                      <a:pt x="215" y="130"/>
                      <a:pt x="216" y="132"/>
                      <a:pt x="218" y="134"/>
                    </a:cubicBezTo>
                    <a:cubicBezTo>
                      <a:pt x="219" y="135"/>
                      <a:pt x="219" y="138"/>
                      <a:pt x="220" y="139"/>
                    </a:cubicBezTo>
                    <a:cubicBezTo>
                      <a:pt x="220" y="140"/>
                      <a:pt x="220" y="141"/>
                      <a:pt x="222" y="142"/>
                    </a:cubicBezTo>
                    <a:cubicBezTo>
                      <a:pt x="223" y="143"/>
                      <a:pt x="226" y="147"/>
                      <a:pt x="227" y="149"/>
                    </a:cubicBezTo>
                    <a:cubicBezTo>
                      <a:pt x="229" y="150"/>
                      <a:pt x="229" y="150"/>
                      <a:pt x="229" y="152"/>
                    </a:cubicBezTo>
                    <a:cubicBezTo>
                      <a:pt x="230" y="154"/>
                      <a:pt x="228" y="155"/>
                      <a:pt x="230" y="156"/>
                    </a:cubicBezTo>
                    <a:cubicBezTo>
                      <a:pt x="232" y="158"/>
                      <a:pt x="232" y="158"/>
                      <a:pt x="234" y="160"/>
                    </a:cubicBezTo>
                    <a:cubicBezTo>
                      <a:pt x="235" y="162"/>
                      <a:pt x="233" y="162"/>
                      <a:pt x="233" y="163"/>
                    </a:cubicBezTo>
                    <a:cubicBezTo>
                      <a:pt x="233" y="164"/>
                      <a:pt x="235" y="163"/>
                      <a:pt x="235" y="164"/>
                    </a:cubicBezTo>
                    <a:cubicBezTo>
                      <a:pt x="235" y="165"/>
                      <a:pt x="232" y="167"/>
                      <a:pt x="233" y="167"/>
                    </a:cubicBezTo>
                    <a:cubicBezTo>
                      <a:pt x="234" y="168"/>
                      <a:pt x="235" y="167"/>
                      <a:pt x="236" y="167"/>
                    </a:cubicBezTo>
                    <a:cubicBezTo>
                      <a:pt x="237" y="166"/>
                      <a:pt x="237" y="165"/>
                      <a:pt x="237" y="164"/>
                    </a:cubicBezTo>
                    <a:cubicBezTo>
                      <a:pt x="237" y="164"/>
                      <a:pt x="239" y="164"/>
                      <a:pt x="241" y="164"/>
                    </a:cubicBezTo>
                    <a:cubicBezTo>
                      <a:pt x="243" y="164"/>
                      <a:pt x="243" y="166"/>
                      <a:pt x="245" y="166"/>
                    </a:cubicBezTo>
                    <a:cubicBezTo>
                      <a:pt x="246" y="166"/>
                      <a:pt x="246" y="165"/>
                      <a:pt x="248" y="167"/>
                    </a:cubicBezTo>
                    <a:cubicBezTo>
                      <a:pt x="249" y="168"/>
                      <a:pt x="249" y="170"/>
                      <a:pt x="250" y="170"/>
                    </a:cubicBezTo>
                    <a:cubicBezTo>
                      <a:pt x="251" y="170"/>
                      <a:pt x="253" y="171"/>
                      <a:pt x="254" y="170"/>
                    </a:cubicBezTo>
                    <a:cubicBezTo>
                      <a:pt x="256" y="170"/>
                      <a:pt x="257" y="170"/>
                      <a:pt x="258" y="170"/>
                    </a:cubicBezTo>
                    <a:cubicBezTo>
                      <a:pt x="259" y="169"/>
                      <a:pt x="259" y="169"/>
                      <a:pt x="261" y="168"/>
                    </a:cubicBezTo>
                    <a:cubicBezTo>
                      <a:pt x="263" y="167"/>
                      <a:pt x="266" y="167"/>
                      <a:pt x="267" y="167"/>
                    </a:cubicBezTo>
                    <a:cubicBezTo>
                      <a:pt x="269" y="167"/>
                      <a:pt x="270" y="166"/>
                      <a:pt x="270" y="166"/>
                    </a:cubicBezTo>
                    <a:cubicBezTo>
                      <a:pt x="271" y="166"/>
                      <a:pt x="271" y="169"/>
                      <a:pt x="272" y="168"/>
                    </a:cubicBezTo>
                    <a:cubicBezTo>
                      <a:pt x="273" y="167"/>
                      <a:pt x="272" y="165"/>
                      <a:pt x="273" y="165"/>
                    </a:cubicBezTo>
                    <a:cubicBezTo>
                      <a:pt x="275" y="164"/>
                      <a:pt x="277" y="164"/>
                      <a:pt x="278" y="164"/>
                    </a:cubicBezTo>
                    <a:cubicBezTo>
                      <a:pt x="278" y="165"/>
                      <a:pt x="277" y="165"/>
                      <a:pt x="278" y="166"/>
                    </a:cubicBezTo>
                    <a:cubicBezTo>
                      <a:pt x="279" y="167"/>
                      <a:pt x="280" y="165"/>
                      <a:pt x="280" y="165"/>
                    </a:cubicBezTo>
                    <a:cubicBezTo>
                      <a:pt x="281" y="165"/>
                      <a:pt x="283" y="163"/>
                      <a:pt x="282" y="164"/>
                    </a:cubicBezTo>
                    <a:cubicBezTo>
                      <a:pt x="282" y="165"/>
                      <a:pt x="280" y="166"/>
                      <a:pt x="280" y="167"/>
                    </a:cubicBezTo>
                    <a:cubicBezTo>
                      <a:pt x="281" y="168"/>
                      <a:pt x="281" y="168"/>
                      <a:pt x="283" y="167"/>
                    </a:cubicBezTo>
                    <a:cubicBezTo>
                      <a:pt x="285" y="167"/>
                      <a:pt x="287" y="166"/>
                      <a:pt x="287" y="165"/>
                    </a:cubicBezTo>
                    <a:cubicBezTo>
                      <a:pt x="287" y="164"/>
                      <a:pt x="285" y="164"/>
                      <a:pt x="286" y="163"/>
                    </a:cubicBezTo>
                    <a:cubicBezTo>
                      <a:pt x="286" y="163"/>
                      <a:pt x="287" y="162"/>
                      <a:pt x="286" y="162"/>
                    </a:cubicBezTo>
                    <a:cubicBezTo>
                      <a:pt x="286" y="162"/>
                      <a:pt x="285" y="163"/>
                      <a:pt x="285" y="162"/>
                    </a:cubicBezTo>
                    <a:cubicBezTo>
                      <a:pt x="285" y="161"/>
                      <a:pt x="287" y="161"/>
                      <a:pt x="288" y="160"/>
                    </a:cubicBezTo>
                    <a:cubicBezTo>
                      <a:pt x="290" y="159"/>
                      <a:pt x="292" y="158"/>
                      <a:pt x="292" y="157"/>
                    </a:cubicBezTo>
                    <a:cubicBezTo>
                      <a:pt x="292" y="156"/>
                      <a:pt x="292" y="154"/>
                      <a:pt x="293" y="152"/>
                    </a:cubicBezTo>
                    <a:cubicBezTo>
                      <a:pt x="294" y="150"/>
                      <a:pt x="295" y="151"/>
                      <a:pt x="295" y="149"/>
                    </a:cubicBezTo>
                    <a:cubicBezTo>
                      <a:pt x="295" y="147"/>
                      <a:pt x="295" y="147"/>
                      <a:pt x="295" y="145"/>
                    </a:cubicBezTo>
                    <a:cubicBezTo>
                      <a:pt x="295" y="143"/>
                      <a:pt x="296" y="142"/>
                      <a:pt x="296" y="141"/>
                    </a:cubicBezTo>
                    <a:cubicBezTo>
                      <a:pt x="296" y="140"/>
                      <a:pt x="296" y="139"/>
                      <a:pt x="296" y="139"/>
                    </a:cubicBezTo>
                    <a:cubicBezTo>
                      <a:pt x="297" y="138"/>
                      <a:pt x="300" y="136"/>
                      <a:pt x="301" y="135"/>
                    </a:cubicBezTo>
                    <a:cubicBezTo>
                      <a:pt x="302" y="135"/>
                      <a:pt x="307" y="134"/>
                      <a:pt x="310" y="134"/>
                    </a:cubicBezTo>
                    <a:cubicBezTo>
                      <a:pt x="312" y="133"/>
                      <a:pt x="316" y="132"/>
                      <a:pt x="317" y="131"/>
                    </a:cubicBezTo>
                    <a:cubicBezTo>
                      <a:pt x="319" y="131"/>
                      <a:pt x="323" y="131"/>
                      <a:pt x="325" y="132"/>
                    </a:cubicBezTo>
                    <a:cubicBezTo>
                      <a:pt x="327" y="132"/>
                      <a:pt x="328" y="132"/>
                      <a:pt x="329" y="133"/>
                    </a:cubicBezTo>
                    <a:cubicBezTo>
                      <a:pt x="330" y="133"/>
                      <a:pt x="330" y="133"/>
                      <a:pt x="331" y="132"/>
                    </a:cubicBezTo>
                    <a:cubicBezTo>
                      <a:pt x="332" y="131"/>
                      <a:pt x="333" y="131"/>
                      <a:pt x="334" y="131"/>
                    </a:cubicBezTo>
                    <a:cubicBezTo>
                      <a:pt x="335" y="132"/>
                      <a:pt x="335" y="132"/>
                      <a:pt x="335" y="133"/>
                    </a:cubicBezTo>
                    <a:cubicBezTo>
                      <a:pt x="336" y="134"/>
                      <a:pt x="336" y="135"/>
                      <a:pt x="336" y="136"/>
                    </a:cubicBezTo>
                    <a:cubicBezTo>
                      <a:pt x="336" y="137"/>
                      <a:pt x="335" y="140"/>
                      <a:pt x="334" y="141"/>
                    </a:cubicBezTo>
                    <a:cubicBezTo>
                      <a:pt x="333" y="142"/>
                      <a:pt x="329" y="146"/>
                      <a:pt x="329" y="147"/>
                    </a:cubicBezTo>
                    <a:cubicBezTo>
                      <a:pt x="329" y="148"/>
                      <a:pt x="329" y="150"/>
                      <a:pt x="328" y="151"/>
                    </a:cubicBezTo>
                    <a:cubicBezTo>
                      <a:pt x="328" y="152"/>
                      <a:pt x="327" y="151"/>
                      <a:pt x="326" y="152"/>
                    </a:cubicBezTo>
                    <a:cubicBezTo>
                      <a:pt x="326" y="152"/>
                      <a:pt x="325" y="153"/>
                      <a:pt x="325" y="154"/>
                    </a:cubicBezTo>
                    <a:cubicBezTo>
                      <a:pt x="325" y="154"/>
                      <a:pt x="328" y="154"/>
                      <a:pt x="329" y="155"/>
                    </a:cubicBezTo>
                    <a:cubicBezTo>
                      <a:pt x="330" y="155"/>
                      <a:pt x="326" y="157"/>
                      <a:pt x="326" y="158"/>
                    </a:cubicBezTo>
                    <a:cubicBezTo>
                      <a:pt x="326" y="158"/>
                      <a:pt x="328" y="158"/>
                      <a:pt x="328" y="158"/>
                    </a:cubicBezTo>
                    <a:cubicBezTo>
                      <a:pt x="328" y="159"/>
                      <a:pt x="327" y="159"/>
                      <a:pt x="327" y="161"/>
                    </a:cubicBezTo>
                    <a:cubicBezTo>
                      <a:pt x="326" y="163"/>
                      <a:pt x="326" y="166"/>
                      <a:pt x="325" y="166"/>
                    </a:cubicBezTo>
                    <a:cubicBezTo>
                      <a:pt x="325" y="167"/>
                      <a:pt x="324" y="169"/>
                      <a:pt x="324" y="170"/>
                    </a:cubicBezTo>
                    <a:cubicBezTo>
                      <a:pt x="324" y="172"/>
                      <a:pt x="324" y="172"/>
                      <a:pt x="323" y="173"/>
                    </a:cubicBezTo>
                    <a:cubicBezTo>
                      <a:pt x="323" y="173"/>
                      <a:pt x="322" y="175"/>
                      <a:pt x="322" y="174"/>
                    </a:cubicBezTo>
                    <a:cubicBezTo>
                      <a:pt x="322" y="173"/>
                      <a:pt x="323" y="172"/>
                      <a:pt x="323" y="171"/>
                    </a:cubicBezTo>
                    <a:cubicBezTo>
                      <a:pt x="323" y="170"/>
                      <a:pt x="323" y="169"/>
                      <a:pt x="322" y="168"/>
                    </a:cubicBezTo>
                    <a:cubicBezTo>
                      <a:pt x="322" y="167"/>
                      <a:pt x="322" y="166"/>
                      <a:pt x="322" y="165"/>
                    </a:cubicBezTo>
                    <a:cubicBezTo>
                      <a:pt x="322" y="164"/>
                      <a:pt x="322" y="163"/>
                      <a:pt x="322" y="163"/>
                    </a:cubicBezTo>
                    <a:cubicBezTo>
                      <a:pt x="321" y="162"/>
                      <a:pt x="321" y="164"/>
                      <a:pt x="319" y="166"/>
                    </a:cubicBezTo>
                    <a:cubicBezTo>
                      <a:pt x="318" y="167"/>
                      <a:pt x="317" y="167"/>
                      <a:pt x="317" y="168"/>
                    </a:cubicBezTo>
                    <a:cubicBezTo>
                      <a:pt x="317" y="168"/>
                      <a:pt x="317" y="168"/>
                      <a:pt x="317" y="168"/>
                    </a:cubicBezTo>
                    <a:cubicBezTo>
                      <a:pt x="317" y="168"/>
                      <a:pt x="316" y="169"/>
                      <a:pt x="315" y="170"/>
                    </a:cubicBezTo>
                    <a:cubicBezTo>
                      <a:pt x="314" y="171"/>
                      <a:pt x="313" y="171"/>
                      <a:pt x="313" y="171"/>
                    </a:cubicBezTo>
                    <a:cubicBezTo>
                      <a:pt x="313" y="171"/>
                      <a:pt x="313" y="171"/>
                      <a:pt x="313" y="171"/>
                    </a:cubicBezTo>
                    <a:cubicBezTo>
                      <a:pt x="312" y="171"/>
                      <a:pt x="311" y="171"/>
                      <a:pt x="310" y="171"/>
                    </a:cubicBezTo>
                    <a:cubicBezTo>
                      <a:pt x="309" y="172"/>
                      <a:pt x="309" y="172"/>
                      <a:pt x="309" y="173"/>
                    </a:cubicBezTo>
                    <a:cubicBezTo>
                      <a:pt x="309" y="174"/>
                      <a:pt x="309" y="174"/>
                      <a:pt x="309" y="174"/>
                    </a:cubicBezTo>
                    <a:cubicBezTo>
                      <a:pt x="309" y="175"/>
                      <a:pt x="306" y="174"/>
                      <a:pt x="304" y="174"/>
                    </a:cubicBezTo>
                    <a:cubicBezTo>
                      <a:pt x="303" y="174"/>
                      <a:pt x="302" y="174"/>
                      <a:pt x="301" y="174"/>
                    </a:cubicBezTo>
                    <a:cubicBezTo>
                      <a:pt x="299" y="174"/>
                      <a:pt x="296" y="174"/>
                      <a:pt x="294" y="174"/>
                    </a:cubicBezTo>
                    <a:cubicBezTo>
                      <a:pt x="292" y="174"/>
                      <a:pt x="291" y="174"/>
                      <a:pt x="290" y="174"/>
                    </a:cubicBezTo>
                    <a:cubicBezTo>
                      <a:pt x="290" y="174"/>
                      <a:pt x="290" y="174"/>
                      <a:pt x="290" y="174"/>
                    </a:cubicBezTo>
                    <a:cubicBezTo>
                      <a:pt x="289" y="175"/>
                      <a:pt x="289" y="176"/>
                      <a:pt x="290" y="177"/>
                    </a:cubicBezTo>
                    <a:cubicBezTo>
                      <a:pt x="290" y="178"/>
                      <a:pt x="290" y="179"/>
                      <a:pt x="289" y="180"/>
                    </a:cubicBezTo>
                    <a:cubicBezTo>
                      <a:pt x="289" y="180"/>
                      <a:pt x="288" y="180"/>
                      <a:pt x="287" y="180"/>
                    </a:cubicBezTo>
                    <a:cubicBezTo>
                      <a:pt x="287" y="180"/>
                      <a:pt x="287" y="180"/>
                      <a:pt x="287" y="180"/>
                    </a:cubicBezTo>
                    <a:cubicBezTo>
                      <a:pt x="286" y="180"/>
                      <a:pt x="284" y="180"/>
                      <a:pt x="284" y="181"/>
                    </a:cubicBezTo>
                    <a:cubicBezTo>
                      <a:pt x="283" y="182"/>
                      <a:pt x="289" y="187"/>
                      <a:pt x="292" y="189"/>
                    </a:cubicBezTo>
                    <a:cubicBezTo>
                      <a:pt x="293" y="190"/>
                      <a:pt x="294" y="191"/>
                      <a:pt x="295" y="191"/>
                    </a:cubicBezTo>
                    <a:cubicBezTo>
                      <a:pt x="295" y="192"/>
                      <a:pt x="295" y="192"/>
                      <a:pt x="295" y="192"/>
                    </a:cubicBezTo>
                    <a:cubicBezTo>
                      <a:pt x="295" y="193"/>
                      <a:pt x="295" y="193"/>
                      <a:pt x="294" y="193"/>
                    </a:cubicBezTo>
                    <a:cubicBezTo>
                      <a:pt x="294" y="193"/>
                      <a:pt x="294" y="193"/>
                      <a:pt x="294" y="193"/>
                    </a:cubicBezTo>
                    <a:cubicBezTo>
                      <a:pt x="294" y="194"/>
                      <a:pt x="293" y="194"/>
                      <a:pt x="292" y="194"/>
                    </a:cubicBezTo>
                    <a:cubicBezTo>
                      <a:pt x="291" y="193"/>
                      <a:pt x="290" y="193"/>
                      <a:pt x="288" y="193"/>
                    </a:cubicBezTo>
                    <a:cubicBezTo>
                      <a:pt x="288" y="193"/>
                      <a:pt x="288" y="193"/>
                      <a:pt x="287" y="193"/>
                    </a:cubicBezTo>
                    <a:cubicBezTo>
                      <a:pt x="284" y="194"/>
                      <a:pt x="281" y="194"/>
                      <a:pt x="280" y="196"/>
                    </a:cubicBezTo>
                    <a:cubicBezTo>
                      <a:pt x="280" y="196"/>
                      <a:pt x="279" y="198"/>
                      <a:pt x="279" y="200"/>
                    </a:cubicBezTo>
                    <a:cubicBezTo>
                      <a:pt x="279" y="200"/>
                      <a:pt x="279" y="200"/>
                      <a:pt x="279" y="200"/>
                    </a:cubicBezTo>
                    <a:cubicBezTo>
                      <a:pt x="279" y="202"/>
                      <a:pt x="278" y="205"/>
                      <a:pt x="277" y="207"/>
                    </a:cubicBezTo>
                    <a:cubicBezTo>
                      <a:pt x="276" y="209"/>
                      <a:pt x="276" y="210"/>
                      <a:pt x="275" y="211"/>
                    </a:cubicBezTo>
                    <a:cubicBezTo>
                      <a:pt x="275" y="211"/>
                      <a:pt x="275" y="211"/>
                      <a:pt x="275" y="211"/>
                    </a:cubicBezTo>
                    <a:cubicBezTo>
                      <a:pt x="274" y="210"/>
                      <a:pt x="272" y="209"/>
                      <a:pt x="272" y="209"/>
                    </a:cubicBezTo>
                    <a:cubicBezTo>
                      <a:pt x="272" y="207"/>
                      <a:pt x="272" y="206"/>
                      <a:pt x="270" y="205"/>
                    </a:cubicBezTo>
                    <a:cubicBezTo>
                      <a:pt x="268" y="203"/>
                      <a:pt x="266" y="202"/>
                      <a:pt x="265" y="201"/>
                    </a:cubicBezTo>
                    <a:cubicBezTo>
                      <a:pt x="263" y="199"/>
                      <a:pt x="259" y="196"/>
                      <a:pt x="257" y="195"/>
                    </a:cubicBezTo>
                    <a:cubicBezTo>
                      <a:pt x="255" y="193"/>
                      <a:pt x="252" y="191"/>
                      <a:pt x="252" y="192"/>
                    </a:cubicBezTo>
                    <a:cubicBezTo>
                      <a:pt x="252" y="193"/>
                      <a:pt x="254" y="194"/>
                      <a:pt x="253" y="194"/>
                    </a:cubicBezTo>
                    <a:cubicBezTo>
                      <a:pt x="252" y="194"/>
                      <a:pt x="250" y="193"/>
                      <a:pt x="249" y="193"/>
                    </a:cubicBezTo>
                    <a:cubicBezTo>
                      <a:pt x="248" y="193"/>
                      <a:pt x="250" y="191"/>
                      <a:pt x="249" y="191"/>
                    </a:cubicBezTo>
                    <a:cubicBezTo>
                      <a:pt x="248" y="191"/>
                      <a:pt x="246" y="190"/>
                      <a:pt x="245" y="191"/>
                    </a:cubicBezTo>
                    <a:cubicBezTo>
                      <a:pt x="244" y="192"/>
                      <a:pt x="244" y="192"/>
                      <a:pt x="245" y="193"/>
                    </a:cubicBezTo>
                    <a:cubicBezTo>
                      <a:pt x="246" y="193"/>
                      <a:pt x="245" y="194"/>
                      <a:pt x="243" y="194"/>
                    </a:cubicBezTo>
                    <a:cubicBezTo>
                      <a:pt x="242" y="194"/>
                      <a:pt x="241" y="194"/>
                      <a:pt x="240" y="195"/>
                    </a:cubicBezTo>
                    <a:cubicBezTo>
                      <a:pt x="239" y="196"/>
                      <a:pt x="238" y="196"/>
                      <a:pt x="236" y="196"/>
                    </a:cubicBezTo>
                    <a:cubicBezTo>
                      <a:pt x="235" y="197"/>
                      <a:pt x="233" y="198"/>
                      <a:pt x="231" y="198"/>
                    </a:cubicBezTo>
                    <a:cubicBezTo>
                      <a:pt x="228" y="199"/>
                      <a:pt x="227" y="199"/>
                      <a:pt x="225" y="198"/>
                    </a:cubicBezTo>
                    <a:cubicBezTo>
                      <a:pt x="223" y="197"/>
                      <a:pt x="224" y="197"/>
                      <a:pt x="220" y="196"/>
                    </a:cubicBezTo>
                    <a:cubicBezTo>
                      <a:pt x="216" y="195"/>
                      <a:pt x="216" y="196"/>
                      <a:pt x="214" y="195"/>
                    </a:cubicBezTo>
                    <a:cubicBezTo>
                      <a:pt x="213" y="194"/>
                      <a:pt x="213" y="193"/>
                      <a:pt x="210" y="193"/>
                    </a:cubicBezTo>
                    <a:cubicBezTo>
                      <a:pt x="208" y="192"/>
                      <a:pt x="207" y="193"/>
                      <a:pt x="206" y="192"/>
                    </a:cubicBezTo>
                    <a:cubicBezTo>
                      <a:pt x="205" y="190"/>
                      <a:pt x="205" y="189"/>
                      <a:pt x="204" y="189"/>
                    </a:cubicBezTo>
                    <a:cubicBezTo>
                      <a:pt x="203" y="189"/>
                      <a:pt x="197" y="188"/>
                      <a:pt x="195" y="187"/>
                    </a:cubicBezTo>
                    <a:cubicBezTo>
                      <a:pt x="192" y="186"/>
                      <a:pt x="190" y="184"/>
                      <a:pt x="187" y="184"/>
                    </a:cubicBezTo>
                    <a:cubicBezTo>
                      <a:pt x="184" y="183"/>
                      <a:pt x="179" y="181"/>
                      <a:pt x="177" y="179"/>
                    </a:cubicBezTo>
                    <a:cubicBezTo>
                      <a:pt x="174" y="177"/>
                      <a:pt x="169" y="172"/>
                      <a:pt x="168" y="173"/>
                    </a:cubicBezTo>
                    <a:cubicBezTo>
                      <a:pt x="166" y="173"/>
                      <a:pt x="166" y="174"/>
                      <a:pt x="165" y="173"/>
                    </a:cubicBezTo>
                    <a:cubicBezTo>
                      <a:pt x="164" y="173"/>
                      <a:pt x="152" y="170"/>
                      <a:pt x="151" y="168"/>
                    </a:cubicBezTo>
                    <a:cubicBezTo>
                      <a:pt x="150" y="167"/>
                      <a:pt x="149" y="166"/>
                      <a:pt x="147" y="164"/>
                    </a:cubicBezTo>
                    <a:cubicBezTo>
                      <a:pt x="146" y="162"/>
                      <a:pt x="138" y="159"/>
                      <a:pt x="137" y="158"/>
                    </a:cubicBezTo>
                    <a:cubicBezTo>
                      <a:pt x="136" y="157"/>
                      <a:pt x="133" y="154"/>
                      <a:pt x="132" y="153"/>
                    </a:cubicBezTo>
                    <a:cubicBezTo>
                      <a:pt x="130" y="151"/>
                      <a:pt x="130" y="149"/>
                      <a:pt x="129" y="148"/>
                    </a:cubicBezTo>
                    <a:cubicBezTo>
                      <a:pt x="128" y="147"/>
                      <a:pt x="127" y="147"/>
                      <a:pt x="127" y="145"/>
                    </a:cubicBezTo>
                    <a:cubicBezTo>
                      <a:pt x="127" y="144"/>
                      <a:pt x="128" y="144"/>
                      <a:pt x="129" y="144"/>
                    </a:cubicBezTo>
                    <a:cubicBezTo>
                      <a:pt x="131" y="143"/>
                      <a:pt x="132" y="143"/>
                      <a:pt x="132" y="143"/>
                    </a:cubicBezTo>
                    <a:cubicBezTo>
                      <a:pt x="132" y="142"/>
                      <a:pt x="133" y="141"/>
                      <a:pt x="131" y="141"/>
                    </a:cubicBezTo>
                    <a:cubicBezTo>
                      <a:pt x="130" y="141"/>
                      <a:pt x="128" y="141"/>
                      <a:pt x="129" y="140"/>
                    </a:cubicBezTo>
                    <a:cubicBezTo>
                      <a:pt x="129" y="139"/>
                      <a:pt x="130" y="139"/>
                      <a:pt x="131" y="137"/>
                    </a:cubicBezTo>
                    <a:cubicBezTo>
                      <a:pt x="131" y="135"/>
                      <a:pt x="133" y="134"/>
                      <a:pt x="132" y="133"/>
                    </a:cubicBezTo>
                    <a:cubicBezTo>
                      <a:pt x="131" y="132"/>
                      <a:pt x="128" y="129"/>
                      <a:pt x="127" y="126"/>
                    </a:cubicBezTo>
                    <a:cubicBezTo>
                      <a:pt x="126" y="123"/>
                      <a:pt x="128" y="124"/>
                      <a:pt x="128" y="122"/>
                    </a:cubicBezTo>
                    <a:cubicBezTo>
                      <a:pt x="127" y="121"/>
                      <a:pt x="128" y="120"/>
                      <a:pt x="126" y="119"/>
                    </a:cubicBezTo>
                    <a:cubicBezTo>
                      <a:pt x="125" y="118"/>
                      <a:pt x="123" y="117"/>
                      <a:pt x="122" y="115"/>
                    </a:cubicBezTo>
                    <a:cubicBezTo>
                      <a:pt x="121" y="114"/>
                      <a:pt x="121" y="112"/>
                      <a:pt x="120" y="112"/>
                    </a:cubicBezTo>
                    <a:cubicBezTo>
                      <a:pt x="119" y="112"/>
                      <a:pt x="117" y="111"/>
                      <a:pt x="116" y="109"/>
                    </a:cubicBezTo>
                    <a:cubicBezTo>
                      <a:pt x="115" y="107"/>
                      <a:pt x="111" y="103"/>
                      <a:pt x="109" y="101"/>
                    </a:cubicBezTo>
                    <a:cubicBezTo>
                      <a:pt x="106" y="99"/>
                      <a:pt x="106" y="100"/>
                      <a:pt x="106" y="99"/>
                    </a:cubicBezTo>
                    <a:cubicBezTo>
                      <a:pt x="107" y="98"/>
                      <a:pt x="108" y="98"/>
                      <a:pt x="107" y="97"/>
                    </a:cubicBezTo>
                    <a:cubicBezTo>
                      <a:pt x="107" y="97"/>
                      <a:pt x="106" y="96"/>
                      <a:pt x="106" y="96"/>
                    </a:cubicBezTo>
                    <a:cubicBezTo>
                      <a:pt x="105" y="96"/>
                      <a:pt x="105" y="97"/>
                      <a:pt x="104" y="97"/>
                    </a:cubicBezTo>
                    <a:cubicBezTo>
                      <a:pt x="103" y="97"/>
                      <a:pt x="102" y="97"/>
                      <a:pt x="102" y="96"/>
                    </a:cubicBezTo>
                    <a:cubicBezTo>
                      <a:pt x="102" y="95"/>
                      <a:pt x="101" y="94"/>
                      <a:pt x="101" y="93"/>
                    </a:cubicBezTo>
                    <a:cubicBezTo>
                      <a:pt x="102" y="92"/>
                      <a:pt x="102" y="92"/>
                      <a:pt x="101" y="91"/>
                    </a:cubicBezTo>
                    <a:cubicBezTo>
                      <a:pt x="101" y="90"/>
                      <a:pt x="98" y="88"/>
                      <a:pt x="97" y="88"/>
                    </a:cubicBezTo>
                    <a:cubicBezTo>
                      <a:pt x="96" y="88"/>
                      <a:pt x="90" y="88"/>
                      <a:pt x="90" y="86"/>
                    </a:cubicBezTo>
                    <a:cubicBezTo>
                      <a:pt x="91" y="84"/>
                      <a:pt x="93" y="84"/>
                      <a:pt x="91" y="84"/>
                    </a:cubicBezTo>
                    <a:cubicBezTo>
                      <a:pt x="90" y="83"/>
                      <a:pt x="88" y="83"/>
                      <a:pt x="88" y="83"/>
                    </a:cubicBezTo>
                    <a:cubicBezTo>
                      <a:pt x="87" y="83"/>
                      <a:pt x="86" y="84"/>
                      <a:pt x="86" y="84"/>
                    </a:cubicBezTo>
                    <a:cubicBezTo>
                      <a:pt x="85" y="83"/>
                      <a:pt x="86" y="83"/>
                      <a:pt x="86" y="82"/>
                    </a:cubicBezTo>
                    <a:cubicBezTo>
                      <a:pt x="85" y="81"/>
                      <a:pt x="85" y="81"/>
                      <a:pt x="86" y="80"/>
                    </a:cubicBezTo>
                    <a:cubicBezTo>
                      <a:pt x="86" y="79"/>
                      <a:pt x="86" y="77"/>
                      <a:pt x="87" y="77"/>
                    </a:cubicBezTo>
                    <a:cubicBezTo>
                      <a:pt x="88" y="76"/>
                      <a:pt x="88" y="76"/>
                      <a:pt x="89" y="77"/>
                    </a:cubicBezTo>
                    <a:cubicBezTo>
                      <a:pt x="89" y="77"/>
                      <a:pt x="90" y="78"/>
                      <a:pt x="90" y="77"/>
                    </a:cubicBezTo>
                    <a:cubicBezTo>
                      <a:pt x="90" y="76"/>
                      <a:pt x="89" y="75"/>
                      <a:pt x="89" y="74"/>
                    </a:cubicBezTo>
                    <a:cubicBezTo>
                      <a:pt x="88" y="74"/>
                      <a:pt x="86" y="72"/>
                      <a:pt x="85" y="71"/>
                    </a:cubicBezTo>
                    <a:cubicBezTo>
                      <a:pt x="85" y="71"/>
                      <a:pt x="83" y="70"/>
                      <a:pt x="82" y="70"/>
                    </a:cubicBezTo>
                    <a:cubicBezTo>
                      <a:pt x="82" y="70"/>
                      <a:pt x="81" y="70"/>
                      <a:pt x="81" y="69"/>
                    </a:cubicBezTo>
                    <a:cubicBezTo>
                      <a:pt x="80" y="69"/>
                      <a:pt x="81" y="67"/>
                      <a:pt x="79" y="66"/>
                    </a:cubicBezTo>
                    <a:cubicBezTo>
                      <a:pt x="78" y="66"/>
                      <a:pt x="77" y="66"/>
                      <a:pt x="76" y="66"/>
                    </a:cubicBezTo>
                    <a:cubicBezTo>
                      <a:pt x="76" y="66"/>
                      <a:pt x="73" y="65"/>
                      <a:pt x="73" y="63"/>
                    </a:cubicBezTo>
                    <a:cubicBezTo>
                      <a:pt x="73" y="62"/>
                      <a:pt x="72" y="61"/>
                      <a:pt x="73" y="60"/>
                    </a:cubicBezTo>
                    <a:cubicBezTo>
                      <a:pt x="73" y="59"/>
                      <a:pt x="75" y="58"/>
                      <a:pt x="73" y="57"/>
                    </a:cubicBezTo>
                    <a:cubicBezTo>
                      <a:pt x="72" y="56"/>
                      <a:pt x="70" y="57"/>
                      <a:pt x="70" y="57"/>
                    </a:cubicBezTo>
                    <a:cubicBezTo>
                      <a:pt x="69" y="56"/>
                      <a:pt x="67" y="55"/>
                      <a:pt x="65" y="54"/>
                    </a:cubicBezTo>
                    <a:cubicBezTo>
                      <a:pt x="64" y="53"/>
                      <a:pt x="62" y="50"/>
                      <a:pt x="60" y="49"/>
                    </a:cubicBezTo>
                    <a:cubicBezTo>
                      <a:pt x="58" y="47"/>
                      <a:pt x="56" y="45"/>
                      <a:pt x="56" y="44"/>
                    </a:cubicBezTo>
                    <a:cubicBezTo>
                      <a:pt x="56" y="44"/>
                      <a:pt x="56" y="42"/>
                      <a:pt x="55" y="41"/>
                    </a:cubicBezTo>
                    <a:cubicBezTo>
                      <a:pt x="54" y="40"/>
                      <a:pt x="54" y="41"/>
                      <a:pt x="53" y="40"/>
                    </a:cubicBezTo>
                    <a:cubicBezTo>
                      <a:pt x="52" y="38"/>
                      <a:pt x="52" y="38"/>
                      <a:pt x="52" y="37"/>
                    </a:cubicBezTo>
                    <a:cubicBezTo>
                      <a:pt x="51" y="35"/>
                      <a:pt x="50" y="33"/>
                      <a:pt x="50" y="32"/>
                    </a:cubicBezTo>
                    <a:cubicBezTo>
                      <a:pt x="49" y="31"/>
                      <a:pt x="49" y="28"/>
                      <a:pt x="48" y="26"/>
                    </a:cubicBezTo>
                    <a:cubicBezTo>
                      <a:pt x="46" y="24"/>
                      <a:pt x="45" y="23"/>
                      <a:pt x="45" y="22"/>
                    </a:cubicBezTo>
                    <a:cubicBezTo>
                      <a:pt x="45" y="20"/>
                      <a:pt x="47" y="19"/>
                      <a:pt x="46" y="18"/>
                    </a:cubicBezTo>
                    <a:cubicBezTo>
                      <a:pt x="45" y="18"/>
                      <a:pt x="42" y="16"/>
                      <a:pt x="41" y="15"/>
                    </a:cubicBezTo>
                    <a:cubicBezTo>
                      <a:pt x="39" y="14"/>
                      <a:pt x="37" y="11"/>
                      <a:pt x="36" y="11"/>
                    </a:cubicBezTo>
                    <a:cubicBezTo>
                      <a:pt x="36" y="11"/>
                      <a:pt x="36" y="12"/>
                      <a:pt x="36" y="13"/>
                    </a:cubicBezTo>
                    <a:cubicBezTo>
                      <a:pt x="35" y="14"/>
                      <a:pt x="34" y="14"/>
                      <a:pt x="33" y="14"/>
                    </a:cubicBezTo>
                    <a:cubicBezTo>
                      <a:pt x="33" y="14"/>
                      <a:pt x="31" y="12"/>
                      <a:pt x="30" y="11"/>
                    </a:cubicBezTo>
                    <a:cubicBezTo>
                      <a:pt x="29" y="10"/>
                      <a:pt x="28" y="10"/>
                      <a:pt x="27" y="9"/>
                    </a:cubicBezTo>
                    <a:cubicBezTo>
                      <a:pt x="25" y="8"/>
                      <a:pt x="26" y="10"/>
                      <a:pt x="26" y="10"/>
                    </a:cubicBezTo>
                    <a:cubicBezTo>
                      <a:pt x="27" y="11"/>
                      <a:pt x="27" y="11"/>
                      <a:pt x="26" y="11"/>
                    </a:cubicBezTo>
                    <a:cubicBezTo>
                      <a:pt x="26" y="11"/>
                      <a:pt x="25" y="10"/>
                      <a:pt x="25" y="10"/>
                    </a:cubicBezTo>
                    <a:cubicBezTo>
                      <a:pt x="25" y="11"/>
                      <a:pt x="25" y="12"/>
                      <a:pt x="26" y="12"/>
                    </a:cubicBezTo>
                    <a:cubicBezTo>
                      <a:pt x="26" y="13"/>
                      <a:pt x="27" y="12"/>
                      <a:pt x="27" y="13"/>
                    </a:cubicBezTo>
                    <a:cubicBezTo>
                      <a:pt x="27" y="13"/>
                      <a:pt x="26" y="13"/>
                      <a:pt x="26" y="15"/>
                    </a:cubicBezTo>
                    <a:cubicBezTo>
                      <a:pt x="26" y="17"/>
                      <a:pt x="25" y="18"/>
                      <a:pt x="26" y="20"/>
                    </a:cubicBezTo>
                    <a:cubicBezTo>
                      <a:pt x="27" y="21"/>
                      <a:pt x="27" y="23"/>
                      <a:pt x="28" y="26"/>
                    </a:cubicBezTo>
                    <a:cubicBezTo>
                      <a:pt x="28" y="28"/>
                      <a:pt x="26" y="31"/>
                      <a:pt x="29" y="33"/>
                    </a:cubicBezTo>
                    <a:cubicBezTo>
                      <a:pt x="32" y="34"/>
                      <a:pt x="32" y="34"/>
                      <a:pt x="34" y="36"/>
                    </a:cubicBezTo>
                    <a:cubicBezTo>
                      <a:pt x="35" y="37"/>
                      <a:pt x="35" y="40"/>
                      <a:pt x="38" y="42"/>
                    </a:cubicBezTo>
                    <a:cubicBezTo>
                      <a:pt x="41" y="44"/>
                      <a:pt x="43" y="46"/>
                      <a:pt x="44" y="47"/>
                    </a:cubicBezTo>
                    <a:cubicBezTo>
                      <a:pt x="45" y="49"/>
                      <a:pt x="46" y="50"/>
                      <a:pt x="48" y="51"/>
                    </a:cubicBezTo>
                    <a:cubicBezTo>
                      <a:pt x="49" y="52"/>
                      <a:pt x="47" y="53"/>
                      <a:pt x="48" y="55"/>
                    </a:cubicBezTo>
                    <a:cubicBezTo>
                      <a:pt x="50" y="57"/>
                      <a:pt x="50" y="57"/>
                      <a:pt x="51" y="59"/>
                    </a:cubicBezTo>
                    <a:cubicBezTo>
                      <a:pt x="52" y="60"/>
                      <a:pt x="53" y="63"/>
                      <a:pt x="54" y="64"/>
                    </a:cubicBezTo>
                    <a:cubicBezTo>
                      <a:pt x="55" y="65"/>
                      <a:pt x="55" y="66"/>
                      <a:pt x="57" y="66"/>
                    </a:cubicBezTo>
                    <a:cubicBezTo>
                      <a:pt x="59" y="66"/>
                      <a:pt x="58" y="69"/>
                      <a:pt x="58" y="70"/>
                    </a:cubicBezTo>
                    <a:cubicBezTo>
                      <a:pt x="58" y="70"/>
                      <a:pt x="59" y="72"/>
                      <a:pt x="59" y="73"/>
                    </a:cubicBezTo>
                    <a:cubicBezTo>
                      <a:pt x="60" y="73"/>
                      <a:pt x="59" y="70"/>
                      <a:pt x="60" y="69"/>
                    </a:cubicBezTo>
                    <a:cubicBezTo>
                      <a:pt x="61" y="69"/>
                      <a:pt x="62" y="72"/>
                      <a:pt x="63" y="73"/>
                    </a:cubicBezTo>
                    <a:cubicBezTo>
                      <a:pt x="64" y="74"/>
                      <a:pt x="64" y="75"/>
                      <a:pt x="64" y="77"/>
                    </a:cubicBezTo>
                    <a:cubicBezTo>
                      <a:pt x="65" y="79"/>
                      <a:pt x="65" y="79"/>
                      <a:pt x="66" y="79"/>
                    </a:cubicBezTo>
                    <a:cubicBezTo>
                      <a:pt x="66" y="79"/>
                      <a:pt x="65" y="81"/>
                      <a:pt x="66" y="82"/>
                    </a:cubicBezTo>
                    <a:cubicBezTo>
                      <a:pt x="67" y="83"/>
                      <a:pt x="68" y="82"/>
                      <a:pt x="68" y="83"/>
                    </a:cubicBezTo>
                    <a:cubicBezTo>
                      <a:pt x="68" y="85"/>
                      <a:pt x="68" y="86"/>
                      <a:pt x="69" y="88"/>
                    </a:cubicBezTo>
                    <a:cubicBezTo>
                      <a:pt x="70" y="89"/>
                      <a:pt x="71" y="91"/>
                      <a:pt x="71" y="93"/>
                    </a:cubicBezTo>
                    <a:cubicBezTo>
                      <a:pt x="71" y="95"/>
                      <a:pt x="71" y="96"/>
                      <a:pt x="71" y="97"/>
                    </a:cubicBezTo>
                    <a:cubicBezTo>
                      <a:pt x="72" y="98"/>
                      <a:pt x="71" y="100"/>
                      <a:pt x="72" y="100"/>
                    </a:cubicBezTo>
                    <a:cubicBezTo>
                      <a:pt x="73" y="100"/>
                      <a:pt x="74" y="99"/>
                      <a:pt x="74" y="101"/>
                    </a:cubicBezTo>
                    <a:cubicBezTo>
                      <a:pt x="74" y="102"/>
                      <a:pt x="75" y="103"/>
                      <a:pt x="75" y="102"/>
                    </a:cubicBezTo>
                    <a:cubicBezTo>
                      <a:pt x="76" y="102"/>
                      <a:pt x="76" y="100"/>
                      <a:pt x="77" y="99"/>
                    </a:cubicBezTo>
                    <a:cubicBezTo>
                      <a:pt x="77" y="99"/>
                      <a:pt x="78" y="102"/>
                      <a:pt x="80" y="103"/>
                    </a:cubicBezTo>
                    <a:cubicBezTo>
                      <a:pt x="81" y="103"/>
                      <a:pt x="81" y="101"/>
                      <a:pt x="82" y="103"/>
                    </a:cubicBezTo>
                    <a:cubicBezTo>
                      <a:pt x="83" y="105"/>
                      <a:pt x="81" y="106"/>
                      <a:pt x="83" y="106"/>
                    </a:cubicBezTo>
                    <a:cubicBezTo>
                      <a:pt x="85" y="107"/>
                      <a:pt x="86" y="108"/>
                      <a:pt x="86" y="109"/>
                    </a:cubicBezTo>
                    <a:cubicBezTo>
                      <a:pt x="86" y="110"/>
                      <a:pt x="87" y="111"/>
                      <a:pt x="86" y="112"/>
                    </a:cubicBezTo>
                    <a:cubicBezTo>
                      <a:pt x="85" y="113"/>
                      <a:pt x="84" y="112"/>
                      <a:pt x="83" y="113"/>
                    </a:cubicBezTo>
                    <a:cubicBezTo>
                      <a:pt x="83" y="115"/>
                      <a:pt x="82" y="116"/>
                      <a:pt x="81" y="116"/>
                    </a:cubicBezTo>
                    <a:cubicBezTo>
                      <a:pt x="81" y="116"/>
                      <a:pt x="80" y="114"/>
                      <a:pt x="80" y="114"/>
                    </a:cubicBezTo>
                    <a:cubicBezTo>
                      <a:pt x="79" y="113"/>
                      <a:pt x="77" y="109"/>
                      <a:pt x="76" y="108"/>
                    </a:cubicBezTo>
                    <a:cubicBezTo>
                      <a:pt x="76" y="107"/>
                      <a:pt x="72" y="105"/>
                      <a:pt x="70" y="103"/>
                    </a:cubicBezTo>
                    <a:cubicBezTo>
                      <a:pt x="68" y="101"/>
                      <a:pt x="65" y="100"/>
                      <a:pt x="64" y="98"/>
                    </a:cubicBezTo>
                    <a:cubicBezTo>
                      <a:pt x="63" y="97"/>
                      <a:pt x="58" y="94"/>
                      <a:pt x="57" y="94"/>
                    </a:cubicBezTo>
                    <a:cubicBezTo>
                      <a:pt x="57" y="93"/>
                      <a:pt x="56" y="94"/>
                      <a:pt x="56" y="95"/>
                    </a:cubicBezTo>
                    <a:cubicBezTo>
                      <a:pt x="57" y="96"/>
                      <a:pt x="57" y="98"/>
                      <a:pt x="56" y="97"/>
                    </a:cubicBezTo>
                    <a:cubicBezTo>
                      <a:pt x="55" y="96"/>
                      <a:pt x="54" y="95"/>
                      <a:pt x="54" y="93"/>
                    </a:cubicBezTo>
                    <a:cubicBezTo>
                      <a:pt x="54" y="92"/>
                      <a:pt x="56" y="91"/>
                      <a:pt x="56" y="89"/>
                    </a:cubicBezTo>
                    <a:cubicBezTo>
                      <a:pt x="57" y="87"/>
                      <a:pt x="56" y="86"/>
                      <a:pt x="56" y="85"/>
                    </a:cubicBezTo>
                    <a:cubicBezTo>
                      <a:pt x="56" y="84"/>
                      <a:pt x="55" y="82"/>
                      <a:pt x="55" y="81"/>
                    </a:cubicBezTo>
                    <a:cubicBezTo>
                      <a:pt x="55" y="80"/>
                      <a:pt x="56" y="81"/>
                      <a:pt x="54" y="79"/>
                    </a:cubicBezTo>
                    <a:cubicBezTo>
                      <a:pt x="53" y="77"/>
                      <a:pt x="45" y="72"/>
                      <a:pt x="45" y="71"/>
                    </a:cubicBezTo>
                    <a:cubicBezTo>
                      <a:pt x="45" y="70"/>
                      <a:pt x="45" y="67"/>
                      <a:pt x="45" y="67"/>
                    </a:cubicBezTo>
                    <a:cubicBezTo>
                      <a:pt x="44" y="68"/>
                      <a:pt x="44" y="70"/>
                      <a:pt x="43" y="70"/>
                    </a:cubicBezTo>
                    <a:cubicBezTo>
                      <a:pt x="42" y="70"/>
                      <a:pt x="40" y="71"/>
                      <a:pt x="39" y="70"/>
                    </a:cubicBezTo>
                    <a:cubicBezTo>
                      <a:pt x="37" y="69"/>
                      <a:pt x="32" y="67"/>
                      <a:pt x="31" y="65"/>
                    </a:cubicBezTo>
                    <a:cubicBezTo>
                      <a:pt x="29" y="63"/>
                      <a:pt x="24" y="60"/>
                      <a:pt x="24" y="59"/>
                    </a:cubicBezTo>
                    <a:cubicBezTo>
                      <a:pt x="25" y="58"/>
                      <a:pt x="27" y="58"/>
                      <a:pt x="29" y="58"/>
                    </a:cubicBezTo>
                    <a:cubicBezTo>
                      <a:pt x="31" y="58"/>
                      <a:pt x="32" y="59"/>
                      <a:pt x="33" y="60"/>
                    </a:cubicBezTo>
                    <a:cubicBezTo>
                      <a:pt x="34" y="60"/>
                      <a:pt x="34" y="60"/>
                      <a:pt x="35" y="61"/>
                    </a:cubicBezTo>
                    <a:cubicBezTo>
                      <a:pt x="36" y="61"/>
                      <a:pt x="36" y="63"/>
                      <a:pt x="37" y="62"/>
                    </a:cubicBezTo>
                    <a:cubicBezTo>
                      <a:pt x="38" y="61"/>
                      <a:pt x="37" y="60"/>
                      <a:pt x="36" y="59"/>
                    </a:cubicBezTo>
                    <a:cubicBezTo>
                      <a:pt x="36" y="58"/>
                      <a:pt x="36" y="59"/>
                      <a:pt x="35" y="58"/>
                    </a:cubicBezTo>
                    <a:cubicBezTo>
                      <a:pt x="33" y="58"/>
                      <a:pt x="33" y="58"/>
                      <a:pt x="33" y="57"/>
                    </a:cubicBezTo>
                    <a:cubicBezTo>
                      <a:pt x="34" y="56"/>
                      <a:pt x="33" y="55"/>
                      <a:pt x="33" y="54"/>
                    </a:cubicBezTo>
                    <a:cubicBezTo>
                      <a:pt x="33" y="53"/>
                      <a:pt x="35" y="50"/>
                      <a:pt x="34" y="49"/>
                    </a:cubicBezTo>
                    <a:cubicBezTo>
                      <a:pt x="34" y="49"/>
                      <a:pt x="31" y="45"/>
                      <a:pt x="29" y="44"/>
                    </a:cubicBezTo>
                    <a:cubicBezTo>
                      <a:pt x="27" y="42"/>
                      <a:pt x="26" y="41"/>
                      <a:pt x="25" y="39"/>
                    </a:cubicBezTo>
                    <a:cubicBezTo>
                      <a:pt x="23" y="38"/>
                      <a:pt x="20" y="36"/>
                      <a:pt x="19" y="35"/>
                    </a:cubicBezTo>
                    <a:cubicBezTo>
                      <a:pt x="17" y="35"/>
                      <a:pt x="16" y="35"/>
                      <a:pt x="16" y="34"/>
                    </a:cubicBezTo>
                    <a:cubicBezTo>
                      <a:pt x="16" y="32"/>
                      <a:pt x="16" y="31"/>
                      <a:pt x="16" y="30"/>
                    </a:cubicBezTo>
                    <a:cubicBezTo>
                      <a:pt x="15" y="29"/>
                      <a:pt x="16" y="28"/>
                      <a:pt x="14" y="27"/>
                    </a:cubicBezTo>
                    <a:cubicBezTo>
                      <a:pt x="13" y="26"/>
                      <a:pt x="12" y="26"/>
                      <a:pt x="12" y="25"/>
                    </a:cubicBezTo>
                    <a:cubicBezTo>
                      <a:pt x="12" y="25"/>
                      <a:pt x="13" y="22"/>
                      <a:pt x="13" y="22"/>
                    </a:cubicBezTo>
                    <a:cubicBezTo>
                      <a:pt x="12" y="21"/>
                      <a:pt x="9" y="21"/>
                      <a:pt x="9" y="19"/>
                    </a:cubicBezTo>
                    <a:cubicBezTo>
                      <a:pt x="9" y="18"/>
                      <a:pt x="7" y="10"/>
                      <a:pt x="5" y="8"/>
                    </a:cubicBezTo>
                    <a:cubicBezTo>
                      <a:pt x="3" y="5"/>
                      <a:pt x="2" y="5"/>
                      <a:pt x="0" y="1"/>
                    </a:cubicBezTo>
                    <a:cubicBezTo>
                      <a:pt x="3" y="1"/>
                      <a:pt x="7" y="1"/>
                      <a:pt x="11" y="1"/>
                    </a:cubicBezTo>
                    <a:cubicBezTo>
                      <a:pt x="19" y="0"/>
                      <a:pt x="27" y="0"/>
                      <a:pt x="27" y="0"/>
                    </a:cubicBezTo>
                    <a:cubicBezTo>
                      <a:pt x="27" y="0"/>
                      <a:pt x="27" y="0"/>
                      <a:pt x="27" y="0"/>
                    </a:cubicBezTo>
                    <a:cubicBezTo>
                      <a:pt x="27" y="1"/>
                      <a:pt x="27" y="2"/>
                      <a:pt x="28" y="3"/>
                    </a:cubicBezTo>
                    <a:cubicBezTo>
                      <a:pt x="29" y="3"/>
                      <a:pt x="43" y="8"/>
                      <a:pt x="54" y="12"/>
                    </a:cubicBezTo>
                    <a:cubicBezTo>
                      <a:pt x="60" y="14"/>
                      <a:pt x="65" y="16"/>
                      <a:pt x="66" y="16"/>
                    </a:cubicBezTo>
                    <a:cubicBezTo>
                      <a:pt x="67" y="16"/>
                      <a:pt x="67" y="16"/>
                      <a:pt x="68" y="16"/>
                    </a:cubicBezTo>
                    <a:cubicBezTo>
                      <a:pt x="69" y="16"/>
                      <a:pt x="70" y="16"/>
                      <a:pt x="70" y="16"/>
                    </a:cubicBezTo>
                    <a:cubicBezTo>
                      <a:pt x="71" y="16"/>
                      <a:pt x="71" y="16"/>
                      <a:pt x="72" y="16"/>
                    </a:cubicBezTo>
                    <a:cubicBezTo>
                      <a:pt x="78" y="16"/>
                      <a:pt x="98" y="16"/>
                      <a:pt x="98" y="15"/>
                    </a:cubicBezTo>
                    <a:cubicBezTo>
                      <a:pt x="98" y="15"/>
                      <a:pt x="99" y="14"/>
                      <a:pt x="99" y="14"/>
                    </a:cubicBezTo>
                    <a:cubicBezTo>
                      <a:pt x="99" y="13"/>
                      <a:pt x="99" y="11"/>
                      <a:pt x="99" y="11"/>
                    </a:cubicBezTo>
                    <a:cubicBezTo>
                      <a:pt x="100" y="11"/>
                      <a:pt x="104" y="10"/>
                      <a:pt x="109" y="10"/>
                    </a:cubicBezTo>
                    <a:cubicBezTo>
                      <a:pt x="113" y="10"/>
                      <a:pt x="117" y="10"/>
                      <a:pt x="117" y="10"/>
                    </a:cubicBezTo>
                    <a:cubicBezTo>
                      <a:pt x="118" y="11"/>
                      <a:pt x="118" y="11"/>
                      <a:pt x="118" y="12"/>
                    </a:cubicBezTo>
                    <a:cubicBezTo>
                      <a:pt x="119" y="13"/>
                      <a:pt x="120" y="13"/>
                      <a:pt x="121" y="14"/>
                    </a:cubicBezTo>
                    <a:cubicBezTo>
                      <a:pt x="122" y="15"/>
                      <a:pt x="123" y="15"/>
                      <a:pt x="124" y="16"/>
                    </a:cubicBezTo>
                    <a:cubicBezTo>
                      <a:pt x="124" y="16"/>
                      <a:pt x="124" y="16"/>
                      <a:pt x="124" y="16"/>
                    </a:cubicBezTo>
                    <a:cubicBezTo>
                      <a:pt x="124" y="16"/>
                      <a:pt x="124" y="16"/>
                      <a:pt x="124" y="16"/>
                    </a:cubicBezTo>
                    <a:cubicBezTo>
                      <a:pt x="125" y="16"/>
                      <a:pt x="127" y="18"/>
                      <a:pt x="130" y="20"/>
                    </a:cubicBezTo>
                    <a:cubicBezTo>
                      <a:pt x="132" y="22"/>
                      <a:pt x="134" y="24"/>
                      <a:pt x="135" y="24"/>
                    </a:cubicBezTo>
                    <a:cubicBezTo>
                      <a:pt x="135" y="24"/>
                      <a:pt x="135" y="25"/>
                      <a:pt x="136" y="27"/>
                    </a:cubicBezTo>
                    <a:cubicBezTo>
                      <a:pt x="136" y="28"/>
                      <a:pt x="136" y="28"/>
                      <a:pt x="137" y="29"/>
                    </a:cubicBezTo>
                    <a:cubicBezTo>
                      <a:pt x="137" y="30"/>
                      <a:pt x="137" y="31"/>
                      <a:pt x="137" y="31"/>
                    </a:cubicBezTo>
                    <a:cubicBezTo>
                      <a:pt x="137" y="33"/>
                      <a:pt x="138" y="34"/>
                      <a:pt x="139" y="36"/>
                    </a:cubicBezTo>
                    <a:cubicBezTo>
                      <a:pt x="140" y="36"/>
                      <a:pt x="142" y="38"/>
                      <a:pt x="145" y="39"/>
                    </a:cubicBezTo>
                    <a:cubicBezTo>
                      <a:pt x="149" y="41"/>
                      <a:pt x="154" y="44"/>
                      <a:pt x="155" y="44"/>
                    </a:cubicBezTo>
                    <a:cubicBezTo>
                      <a:pt x="155" y="44"/>
                      <a:pt x="156" y="43"/>
                      <a:pt x="157" y="42"/>
                    </a:cubicBezTo>
                    <a:cubicBezTo>
                      <a:pt x="157" y="41"/>
                      <a:pt x="158" y="40"/>
                      <a:pt x="158" y="39"/>
                    </a:cubicBezTo>
                    <a:cubicBezTo>
                      <a:pt x="158" y="39"/>
                      <a:pt x="159" y="38"/>
                      <a:pt x="159" y="37"/>
                    </a:cubicBezTo>
                    <a:cubicBezTo>
                      <a:pt x="160" y="37"/>
                      <a:pt x="160" y="36"/>
                      <a:pt x="160" y="36"/>
                    </a:cubicBezTo>
                    <a:cubicBezTo>
                      <a:pt x="161" y="35"/>
                      <a:pt x="161" y="35"/>
                      <a:pt x="162" y="35"/>
                    </a:cubicBezTo>
                    <a:cubicBezTo>
                      <a:pt x="163" y="34"/>
                      <a:pt x="163" y="34"/>
                      <a:pt x="164" y="34"/>
                    </a:cubicBezTo>
                    <a:cubicBezTo>
                      <a:pt x="164" y="34"/>
                      <a:pt x="164" y="34"/>
                      <a:pt x="164" y="34"/>
                    </a:cubicBezTo>
                    <a:cubicBezTo>
                      <a:pt x="165" y="34"/>
                      <a:pt x="169" y="34"/>
                      <a:pt x="171" y="35"/>
                    </a:cubicBezTo>
                    <a:cubicBezTo>
                      <a:pt x="172" y="35"/>
                      <a:pt x="173" y="35"/>
                      <a:pt x="173" y="35"/>
                    </a:cubicBezTo>
                    <a:cubicBezTo>
                      <a:pt x="173" y="35"/>
                      <a:pt x="174" y="36"/>
                      <a:pt x="175" y="37"/>
                    </a:cubicBezTo>
                    <a:cubicBezTo>
                      <a:pt x="177" y="38"/>
                      <a:pt x="180" y="40"/>
                      <a:pt x="180" y="41"/>
                    </a:cubicBezTo>
                    <a:cubicBezTo>
                      <a:pt x="181" y="42"/>
                      <a:pt x="183" y="45"/>
                      <a:pt x="184" y="47"/>
                    </a:cubicBezTo>
                    <a:cubicBezTo>
                      <a:pt x="185" y="48"/>
                      <a:pt x="186" y="50"/>
                      <a:pt x="186" y="50"/>
                    </a:cubicBezTo>
                    <a:cubicBezTo>
                      <a:pt x="187" y="51"/>
                      <a:pt x="188" y="53"/>
                      <a:pt x="189" y="55"/>
                    </a:cubicBezTo>
                    <a:cubicBezTo>
                      <a:pt x="191" y="57"/>
                      <a:pt x="192" y="59"/>
                      <a:pt x="192" y="59"/>
                    </a:cubicBezTo>
                    <a:cubicBezTo>
                      <a:pt x="193" y="59"/>
                      <a:pt x="193" y="60"/>
                      <a:pt x="194" y="60"/>
                    </a:cubicBezTo>
                    <a:cubicBezTo>
                      <a:pt x="194" y="60"/>
                      <a:pt x="195" y="60"/>
                      <a:pt x="195" y="61"/>
                    </a:cubicBezTo>
                    <a:cubicBezTo>
                      <a:pt x="195" y="62"/>
                      <a:pt x="195" y="63"/>
                      <a:pt x="195" y="64"/>
                    </a:cubicBezTo>
                    <a:cubicBezTo>
                      <a:pt x="195" y="64"/>
                      <a:pt x="195" y="65"/>
                      <a:pt x="195" y="65"/>
                    </a:cubicBezTo>
                    <a:cubicBezTo>
                      <a:pt x="195" y="65"/>
                      <a:pt x="196" y="68"/>
                      <a:pt x="197" y="70"/>
                    </a:cubicBezTo>
                    <a:cubicBezTo>
                      <a:pt x="198" y="73"/>
                      <a:pt x="199" y="75"/>
                      <a:pt x="200" y="75"/>
                    </a:cubicBezTo>
                    <a:cubicBezTo>
                      <a:pt x="200" y="75"/>
                      <a:pt x="200" y="75"/>
                      <a:pt x="201" y="75"/>
                    </a:cubicBezTo>
                    <a:cubicBezTo>
                      <a:pt x="201" y="75"/>
                      <a:pt x="202" y="75"/>
                      <a:pt x="204" y="76"/>
                    </a:cubicBezTo>
                    <a:cubicBezTo>
                      <a:pt x="206" y="77"/>
                      <a:pt x="207" y="78"/>
                      <a:pt x="207" y="78"/>
                    </a:cubicBezTo>
                    <a:cubicBezTo>
                      <a:pt x="208" y="79"/>
                      <a:pt x="209" y="79"/>
                      <a:pt x="210" y="79"/>
                    </a:cubicBezTo>
                    <a:cubicBezTo>
                      <a:pt x="211" y="79"/>
                      <a:pt x="212" y="79"/>
                      <a:pt x="212" y="79"/>
                    </a:cubicBezTo>
                    <a:cubicBezTo>
                      <a:pt x="213" y="79"/>
                      <a:pt x="213" y="79"/>
                      <a:pt x="214" y="79"/>
                    </a:cubicBezTo>
                    <a:cubicBezTo>
                      <a:pt x="214" y="79"/>
                      <a:pt x="215" y="80"/>
                      <a:pt x="215" y="80"/>
                    </a:cubicBezTo>
                    <a:cubicBezTo>
                      <a:pt x="216" y="81"/>
                      <a:pt x="217" y="83"/>
                      <a:pt x="219" y="82"/>
                    </a:cubicBezTo>
                    <a:cubicBezTo>
                      <a:pt x="219" y="82"/>
                      <a:pt x="220" y="82"/>
                      <a:pt x="220" y="8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84" name="Freeform 253">
                <a:extLst>
                  <a:ext uri="{FF2B5EF4-FFF2-40B4-BE49-F238E27FC236}">
                    <a16:creationId xmlns:a16="http://schemas.microsoft.com/office/drawing/2014/main" id="{51026CE3-A84E-3045-A75E-08AAE60F53A0}"/>
                  </a:ext>
                </a:extLst>
              </p:cNvPr>
              <p:cNvSpPr>
                <a:spLocks/>
              </p:cNvSpPr>
              <p:nvPr/>
            </p:nvSpPr>
            <p:spPr bwMode="auto">
              <a:xfrm>
                <a:off x="2052637" y="3544888"/>
                <a:ext cx="14288" cy="17463"/>
              </a:xfrm>
              <a:custGeom>
                <a:avLst/>
                <a:gdLst>
                  <a:gd name="T0" fmla="*/ 2 w 6"/>
                  <a:gd name="T1" fmla="*/ 2 h 7"/>
                  <a:gd name="T2" fmla="*/ 2 w 6"/>
                  <a:gd name="T3" fmla="*/ 6 h 7"/>
                  <a:gd name="T4" fmla="*/ 6 w 6"/>
                  <a:gd name="T5" fmla="*/ 1 h 7"/>
                  <a:gd name="T6" fmla="*/ 2 w 6"/>
                  <a:gd name="T7" fmla="*/ 2 h 7"/>
                </a:gdLst>
                <a:ahLst/>
                <a:cxnLst>
                  <a:cxn ang="0">
                    <a:pos x="T0" y="T1"/>
                  </a:cxn>
                  <a:cxn ang="0">
                    <a:pos x="T2" y="T3"/>
                  </a:cxn>
                  <a:cxn ang="0">
                    <a:pos x="T4" y="T5"/>
                  </a:cxn>
                  <a:cxn ang="0">
                    <a:pos x="T6" y="T7"/>
                  </a:cxn>
                </a:cxnLst>
                <a:rect l="0" t="0" r="r" b="b"/>
                <a:pathLst>
                  <a:path w="6" h="7">
                    <a:moveTo>
                      <a:pt x="2" y="2"/>
                    </a:moveTo>
                    <a:cubicBezTo>
                      <a:pt x="2" y="4"/>
                      <a:pt x="0" y="7"/>
                      <a:pt x="2" y="6"/>
                    </a:cubicBezTo>
                    <a:cubicBezTo>
                      <a:pt x="4" y="6"/>
                      <a:pt x="6" y="1"/>
                      <a:pt x="6" y="1"/>
                    </a:cubicBezTo>
                    <a:cubicBezTo>
                      <a:pt x="6" y="0"/>
                      <a:pt x="4" y="0"/>
                      <a:pt x="2"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85" name="Freeform 254">
                <a:extLst>
                  <a:ext uri="{FF2B5EF4-FFF2-40B4-BE49-F238E27FC236}">
                    <a16:creationId xmlns:a16="http://schemas.microsoft.com/office/drawing/2014/main" id="{A79DF42F-D050-0B40-AC30-66A3938740D2}"/>
                  </a:ext>
                </a:extLst>
              </p:cNvPr>
              <p:cNvSpPr>
                <a:spLocks/>
              </p:cNvSpPr>
              <p:nvPr/>
            </p:nvSpPr>
            <p:spPr bwMode="auto">
              <a:xfrm>
                <a:off x="2343150" y="4532313"/>
                <a:ext cx="220663" cy="1069975"/>
              </a:xfrm>
              <a:custGeom>
                <a:avLst/>
                <a:gdLst>
                  <a:gd name="T0" fmla="*/ 53 w 96"/>
                  <a:gd name="T1" fmla="*/ 454 h 464"/>
                  <a:gd name="T2" fmla="*/ 43 w 96"/>
                  <a:gd name="T3" fmla="*/ 457 h 464"/>
                  <a:gd name="T4" fmla="*/ 35 w 96"/>
                  <a:gd name="T5" fmla="*/ 452 h 464"/>
                  <a:gd name="T6" fmla="*/ 32 w 96"/>
                  <a:gd name="T7" fmla="*/ 452 h 464"/>
                  <a:gd name="T8" fmla="*/ 37 w 96"/>
                  <a:gd name="T9" fmla="*/ 445 h 464"/>
                  <a:gd name="T10" fmla="*/ 29 w 96"/>
                  <a:gd name="T11" fmla="*/ 428 h 464"/>
                  <a:gd name="T12" fmla="*/ 26 w 96"/>
                  <a:gd name="T13" fmla="*/ 436 h 464"/>
                  <a:gd name="T14" fmla="*/ 18 w 96"/>
                  <a:gd name="T15" fmla="*/ 423 h 464"/>
                  <a:gd name="T16" fmla="*/ 21 w 96"/>
                  <a:gd name="T17" fmla="*/ 415 h 464"/>
                  <a:gd name="T18" fmla="*/ 13 w 96"/>
                  <a:gd name="T19" fmla="*/ 410 h 464"/>
                  <a:gd name="T20" fmla="*/ 20 w 96"/>
                  <a:gd name="T21" fmla="*/ 407 h 464"/>
                  <a:gd name="T22" fmla="*/ 21 w 96"/>
                  <a:gd name="T23" fmla="*/ 400 h 464"/>
                  <a:gd name="T24" fmla="*/ 16 w 96"/>
                  <a:gd name="T25" fmla="*/ 400 h 464"/>
                  <a:gd name="T26" fmla="*/ 19 w 96"/>
                  <a:gd name="T27" fmla="*/ 387 h 464"/>
                  <a:gd name="T28" fmla="*/ 20 w 96"/>
                  <a:gd name="T29" fmla="*/ 380 h 464"/>
                  <a:gd name="T30" fmla="*/ 26 w 96"/>
                  <a:gd name="T31" fmla="*/ 379 h 464"/>
                  <a:gd name="T32" fmla="*/ 14 w 96"/>
                  <a:gd name="T33" fmla="*/ 371 h 464"/>
                  <a:gd name="T34" fmla="*/ 11 w 96"/>
                  <a:gd name="T35" fmla="*/ 363 h 464"/>
                  <a:gd name="T36" fmla="*/ 8 w 96"/>
                  <a:gd name="T37" fmla="*/ 354 h 464"/>
                  <a:gd name="T38" fmla="*/ 16 w 96"/>
                  <a:gd name="T39" fmla="*/ 353 h 464"/>
                  <a:gd name="T40" fmla="*/ 24 w 96"/>
                  <a:gd name="T41" fmla="*/ 354 h 464"/>
                  <a:gd name="T42" fmla="*/ 31 w 96"/>
                  <a:gd name="T43" fmla="*/ 344 h 464"/>
                  <a:gd name="T44" fmla="*/ 28 w 96"/>
                  <a:gd name="T45" fmla="*/ 326 h 464"/>
                  <a:gd name="T46" fmla="*/ 33 w 96"/>
                  <a:gd name="T47" fmla="*/ 307 h 464"/>
                  <a:gd name="T48" fmla="*/ 33 w 96"/>
                  <a:gd name="T49" fmla="*/ 295 h 464"/>
                  <a:gd name="T50" fmla="*/ 27 w 96"/>
                  <a:gd name="T51" fmla="*/ 293 h 464"/>
                  <a:gd name="T52" fmla="*/ 24 w 96"/>
                  <a:gd name="T53" fmla="*/ 269 h 464"/>
                  <a:gd name="T54" fmla="*/ 25 w 96"/>
                  <a:gd name="T55" fmla="*/ 245 h 464"/>
                  <a:gd name="T56" fmla="*/ 35 w 96"/>
                  <a:gd name="T57" fmla="*/ 217 h 464"/>
                  <a:gd name="T58" fmla="*/ 47 w 96"/>
                  <a:gd name="T59" fmla="*/ 174 h 464"/>
                  <a:gd name="T60" fmla="*/ 47 w 96"/>
                  <a:gd name="T61" fmla="*/ 135 h 464"/>
                  <a:gd name="T62" fmla="*/ 55 w 96"/>
                  <a:gd name="T63" fmla="*/ 95 h 464"/>
                  <a:gd name="T64" fmla="*/ 61 w 96"/>
                  <a:gd name="T65" fmla="*/ 52 h 464"/>
                  <a:gd name="T66" fmla="*/ 68 w 96"/>
                  <a:gd name="T67" fmla="*/ 0 h 464"/>
                  <a:gd name="T68" fmla="*/ 78 w 96"/>
                  <a:gd name="T69" fmla="*/ 23 h 464"/>
                  <a:gd name="T70" fmla="*/ 77 w 96"/>
                  <a:gd name="T71" fmla="*/ 32 h 464"/>
                  <a:gd name="T72" fmla="*/ 83 w 96"/>
                  <a:gd name="T73" fmla="*/ 42 h 464"/>
                  <a:gd name="T74" fmla="*/ 92 w 96"/>
                  <a:gd name="T75" fmla="*/ 74 h 464"/>
                  <a:gd name="T76" fmla="*/ 80 w 96"/>
                  <a:gd name="T77" fmla="*/ 87 h 464"/>
                  <a:gd name="T78" fmla="*/ 79 w 96"/>
                  <a:gd name="T79" fmla="*/ 110 h 464"/>
                  <a:gd name="T80" fmla="*/ 66 w 96"/>
                  <a:gd name="T81" fmla="*/ 127 h 464"/>
                  <a:gd name="T82" fmla="*/ 64 w 96"/>
                  <a:gd name="T83" fmla="*/ 146 h 464"/>
                  <a:gd name="T84" fmla="*/ 59 w 96"/>
                  <a:gd name="T85" fmla="*/ 158 h 464"/>
                  <a:gd name="T86" fmla="*/ 59 w 96"/>
                  <a:gd name="T87" fmla="*/ 172 h 464"/>
                  <a:gd name="T88" fmla="*/ 62 w 96"/>
                  <a:gd name="T89" fmla="*/ 182 h 464"/>
                  <a:gd name="T90" fmla="*/ 64 w 96"/>
                  <a:gd name="T91" fmla="*/ 197 h 464"/>
                  <a:gd name="T92" fmla="*/ 59 w 96"/>
                  <a:gd name="T93" fmla="*/ 217 h 464"/>
                  <a:gd name="T94" fmla="*/ 50 w 96"/>
                  <a:gd name="T95" fmla="*/ 230 h 464"/>
                  <a:gd name="T96" fmla="*/ 45 w 96"/>
                  <a:gd name="T97" fmla="*/ 265 h 464"/>
                  <a:gd name="T98" fmla="*/ 42 w 96"/>
                  <a:gd name="T99" fmla="*/ 282 h 464"/>
                  <a:gd name="T100" fmla="*/ 39 w 96"/>
                  <a:gd name="T101" fmla="*/ 303 h 464"/>
                  <a:gd name="T102" fmla="*/ 44 w 96"/>
                  <a:gd name="T103" fmla="*/ 318 h 464"/>
                  <a:gd name="T104" fmla="*/ 51 w 96"/>
                  <a:gd name="T105" fmla="*/ 330 h 464"/>
                  <a:gd name="T106" fmla="*/ 48 w 96"/>
                  <a:gd name="T107" fmla="*/ 334 h 464"/>
                  <a:gd name="T108" fmla="*/ 48 w 96"/>
                  <a:gd name="T109" fmla="*/ 341 h 464"/>
                  <a:gd name="T110" fmla="*/ 46 w 96"/>
                  <a:gd name="T111" fmla="*/ 344 h 464"/>
                  <a:gd name="T112" fmla="*/ 42 w 96"/>
                  <a:gd name="T113" fmla="*/ 363 h 464"/>
                  <a:gd name="T114" fmla="*/ 36 w 96"/>
                  <a:gd name="T115" fmla="*/ 379 h 464"/>
                  <a:gd name="T116" fmla="*/ 31 w 96"/>
                  <a:gd name="T117" fmla="*/ 394 h 464"/>
                  <a:gd name="T118" fmla="*/ 26 w 96"/>
                  <a:gd name="T119" fmla="*/ 411 h 464"/>
                  <a:gd name="T120" fmla="*/ 37 w 96"/>
                  <a:gd name="T121" fmla="*/ 417 h 464"/>
                  <a:gd name="T122" fmla="*/ 37 w 96"/>
                  <a:gd name="T123" fmla="*/ 428 h 464"/>
                  <a:gd name="T124" fmla="*/ 72 w 96"/>
                  <a:gd name="T125" fmla="*/ 44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 h="464">
                    <a:moveTo>
                      <a:pt x="72" y="440"/>
                    </a:moveTo>
                    <a:cubicBezTo>
                      <a:pt x="70" y="440"/>
                      <a:pt x="69" y="441"/>
                      <a:pt x="68" y="442"/>
                    </a:cubicBezTo>
                    <a:cubicBezTo>
                      <a:pt x="67" y="443"/>
                      <a:pt x="68" y="444"/>
                      <a:pt x="65" y="444"/>
                    </a:cubicBezTo>
                    <a:cubicBezTo>
                      <a:pt x="62" y="444"/>
                      <a:pt x="59" y="445"/>
                      <a:pt x="57" y="445"/>
                    </a:cubicBezTo>
                    <a:cubicBezTo>
                      <a:pt x="55" y="446"/>
                      <a:pt x="53" y="447"/>
                      <a:pt x="54" y="447"/>
                    </a:cubicBezTo>
                    <a:cubicBezTo>
                      <a:pt x="54" y="448"/>
                      <a:pt x="55" y="448"/>
                      <a:pt x="55" y="448"/>
                    </a:cubicBezTo>
                    <a:cubicBezTo>
                      <a:pt x="54" y="449"/>
                      <a:pt x="53" y="449"/>
                      <a:pt x="53" y="450"/>
                    </a:cubicBezTo>
                    <a:cubicBezTo>
                      <a:pt x="54" y="451"/>
                      <a:pt x="55" y="451"/>
                      <a:pt x="54" y="452"/>
                    </a:cubicBezTo>
                    <a:cubicBezTo>
                      <a:pt x="54" y="453"/>
                      <a:pt x="53" y="452"/>
                      <a:pt x="53" y="454"/>
                    </a:cubicBezTo>
                    <a:cubicBezTo>
                      <a:pt x="53" y="457"/>
                      <a:pt x="53" y="458"/>
                      <a:pt x="53" y="460"/>
                    </a:cubicBezTo>
                    <a:cubicBezTo>
                      <a:pt x="52" y="461"/>
                      <a:pt x="53" y="462"/>
                      <a:pt x="52" y="463"/>
                    </a:cubicBezTo>
                    <a:cubicBezTo>
                      <a:pt x="51" y="464"/>
                      <a:pt x="50" y="464"/>
                      <a:pt x="49" y="464"/>
                    </a:cubicBezTo>
                    <a:cubicBezTo>
                      <a:pt x="48" y="464"/>
                      <a:pt x="46" y="463"/>
                      <a:pt x="44" y="463"/>
                    </a:cubicBezTo>
                    <a:cubicBezTo>
                      <a:pt x="42" y="462"/>
                      <a:pt x="40" y="462"/>
                      <a:pt x="39" y="461"/>
                    </a:cubicBezTo>
                    <a:cubicBezTo>
                      <a:pt x="38" y="460"/>
                      <a:pt x="38" y="459"/>
                      <a:pt x="38" y="458"/>
                    </a:cubicBezTo>
                    <a:cubicBezTo>
                      <a:pt x="39" y="458"/>
                      <a:pt x="40" y="459"/>
                      <a:pt x="40" y="458"/>
                    </a:cubicBezTo>
                    <a:cubicBezTo>
                      <a:pt x="41" y="457"/>
                      <a:pt x="41" y="455"/>
                      <a:pt x="42" y="455"/>
                    </a:cubicBezTo>
                    <a:cubicBezTo>
                      <a:pt x="42" y="454"/>
                      <a:pt x="43" y="456"/>
                      <a:pt x="43" y="457"/>
                    </a:cubicBezTo>
                    <a:cubicBezTo>
                      <a:pt x="43" y="458"/>
                      <a:pt x="41" y="458"/>
                      <a:pt x="42" y="459"/>
                    </a:cubicBezTo>
                    <a:cubicBezTo>
                      <a:pt x="42" y="460"/>
                      <a:pt x="43" y="459"/>
                      <a:pt x="43" y="458"/>
                    </a:cubicBezTo>
                    <a:cubicBezTo>
                      <a:pt x="44" y="458"/>
                      <a:pt x="43" y="456"/>
                      <a:pt x="44" y="455"/>
                    </a:cubicBezTo>
                    <a:cubicBezTo>
                      <a:pt x="45" y="454"/>
                      <a:pt x="46" y="454"/>
                      <a:pt x="48" y="454"/>
                    </a:cubicBezTo>
                    <a:cubicBezTo>
                      <a:pt x="49" y="453"/>
                      <a:pt x="51" y="450"/>
                      <a:pt x="50" y="449"/>
                    </a:cubicBezTo>
                    <a:cubicBezTo>
                      <a:pt x="50" y="448"/>
                      <a:pt x="47" y="450"/>
                      <a:pt x="46" y="450"/>
                    </a:cubicBezTo>
                    <a:cubicBezTo>
                      <a:pt x="45" y="450"/>
                      <a:pt x="43" y="452"/>
                      <a:pt x="42" y="452"/>
                    </a:cubicBezTo>
                    <a:cubicBezTo>
                      <a:pt x="42" y="453"/>
                      <a:pt x="40" y="453"/>
                      <a:pt x="38" y="453"/>
                    </a:cubicBezTo>
                    <a:cubicBezTo>
                      <a:pt x="37" y="452"/>
                      <a:pt x="35" y="451"/>
                      <a:pt x="35" y="452"/>
                    </a:cubicBezTo>
                    <a:cubicBezTo>
                      <a:pt x="35" y="453"/>
                      <a:pt x="37" y="453"/>
                      <a:pt x="37" y="454"/>
                    </a:cubicBezTo>
                    <a:cubicBezTo>
                      <a:pt x="37" y="454"/>
                      <a:pt x="35" y="454"/>
                      <a:pt x="35" y="455"/>
                    </a:cubicBezTo>
                    <a:cubicBezTo>
                      <a:pt x="35" y="455"/>
                      <a:pt x="36" y="455"/>
                      <a:pt x="35" y="456"/>
                    </a:cubicBezTo>
                    <a:cubicBezTo>
                      <a:pt x="35" y="457"/>
                      <a:pt x="35" y="458"/>
                      <a:pt x="35" y="458"/>
                    </a:cubicBezTo>
                    <a:cubicBezTo>
                      <a:pt x="36" y="459"/>
                      <a:pt x="34" y="458"/>
                      <a:pt x="32" y="457"/>
                    </a:cubicBezTo>
                    <a:cubicBezTo>
                      <a:pt x="31" y="456"/>
                      <a:pt x="28" y="455"/>
                      <a:pt x="29" y="454"/>
                    </a:cubicBezTo>
                    <a:cubicBezTo>
                      <a:pt x="29" y="454"/>
                      <a:pt x="30" y="454"/>
                      <a:pt x="31" y="455"/>
                    </a:cubicBezTo>
                    <a:cubicBezTo>
                      <a:pt x="32" y="455"/>
                      <a:pt x="33" y="456"/>
                      <a:pt x="33" y="455"/>
                    </a:cubicBezTo>
                    <a:cubicBezTo>
                      <a:pt x="33" y="454"/>
                      <a:pt x="32" y="453"/>
                      <a:pt x="32" y="452"/>
                    </a:cubicBezTo>
                    <a:cubicBezTo>
                      <a:pt x="32" y="451"/>
                      <a:pt x="31" y="449"/>
                      <a:pt x="32" y="448"/>
                    </a:cubicBezTo>
                    <a:cubicBezTo>
                      <a:pt x="33" y="448"/>
                      <a:pt x="32" y="450"/>
                      <a:pt x="33" y="450"/>
                    </a:cubicBezTo>
                    <a:cubicBezTo>
                      <a:pt x="35" y="449"/>
                      <a:pt x="34" y="449"/>
                      <a:pt x="35" y="449"/>
                    </a:cubicBezTo>
                    <a:cubicBezTo>
                      <a:pt x="37" y="450"/>
                      <a:pt x="36" y="450"/>
                      <a:pt x="38" y="449"/>
                    </a:cubicBezTo>
                    <a:cubicBezTo>
                      <a:pt x="39" y="447"/>
                      <a:pt x="38" y="447"/>
                      <a:pt x="40" y="447"/>
                    </a:cubicBezTo>
                    <a:cubicBezTo>
                      <a:pt x="42" y="447"/>
                      <a:pt x="42" y="448"/>
                      <a:pt x="43" y="447"/>
                    </a:cubicBezTo>
                    <a:cubicBezTo>
                      <a:pt x="45" y="447"/>
                      <a:pt x="46" y="447"/>
                      <a:pt x="46" y="446"/>
                    </a:cubicBezTo>
                    <a:cubicBezTo>
                      <a:pt x="47" y="445"/>
                      <a:pt x="42" y="446"/>
                      <a:pt x="40" y="446"/>
                    </a:cubicBezTo>
                    <a:cubicBezTo>
                      <a:pt x="38" y="446"/>
                      <a:pt x="37" y="446"/>
                      <a:pt x="37" y="445"/>
                    </a:cubicBezTo>
                    <a:cubicBezTo>
                      <a:pt x="37" y="444"/>
                      <a:pt x="37" y="443"/>
                      <a:pt x="36" y="444"/>
                    </a:cubicBezTo>
                    <a:cubicBezTo>
                      <a:pt x="35" y="444"/>
                      <a:pt x="34" y="445"/>
                      <a:pt x="33" y="444"/>
                    </a:cubicBezTo>
                    <a:cubicBezTo>
                      <a:pt x="32" y="444"/>
                      <a:pt x="31" y="444"/>
                      <a:pt x="32" y="443"/>
                    </a:cubicBezTo>
                    <a:cubicBezTo>
                      <a:pt x="34" y="443"/>
                      <a:pt x="35" y="444"/>
                      <a:pt x="35" y="442"/>
                    </a:cubicBezTo>
                    <a:cubicBezTo>
                      <a:pt x="36" y="440"/>
                      <a:pt x="37" y="440"/>
                      <a:pt x="36" y="439"/>
                    </a:cubicBezTo>
                    <a:cubicBezTo>
                      <a:pt x="35" y="438"/>
                      <a:pt x="34" y="438"/>
                      <a:pt x="35" y="437"/>
                    </a:cubicBezTo>
                    <a:cubicBezTo>
                      <a:pt x="36" y="435"/>
                      <a:pt x="37" y="435"/>
                      <a:pt x="37" y="434"/>
                    </a:cubicBezTo>
                    <a:cubicBezTo>
                      <a:pt x="37" y="433"/>
                      <a:pt x="35" y="431"/>
                      <a:pt x="34" y="430"/>
                    </a:cubicBezTo>
                    <a:cubicBezTo>
                      <a:pt x="33" y="429"/>
                      <a:pt x="30" y="428"/>
                      <a:pt x="29" y="428"/>
                    </a:cubicBezTo>
                    <a:cubicBezTo>
                      <a:pt x="28" y="428"/>
                      <a:pt x="25" y="428"/>
                      <a:pt x="27" y="428"/>
                    </a:cubicBezTo>
                    <a:cubicBezTo>
                      <a:pt x="28" y="429"/>
                      <a:pt x="29" y="430"/>
                      <a:pt x="31" y="430"/>
                    </a:cubicBezTo>
                    <a:cubicBezTo>
                      <a:pt x="33" y="431"/>
                      <a:pt x="34" y="432"/>
                      <a:pt x="34" y="433"/>
                    </a:cubicBezTo>
                    <a:cubicBezTo>
                      <a:pt x="33" y="433"/>
                      <a:pt x="32" y="433"/>
                      <a:pt x="31" y="433"/>
                    </a:cubicBezTo>
                    <a:cubicBezTo>
                      <a:pt x="30" y="432"/>
                      <a:pt x="27" y="430"/>
                      <a:pt x="27" y="430"/>
                    </a:cubicBezTo>
                    <a:cubicBezTo>
                      <a:pt x="27" y="431"/>
                      <a:pt x="28" y="431"/>
                      <a:pt x="28" y="432"/>
                    </a:cubicBezTo>
                    <a:cubicBezTo>
                      <a:pt x="28" y="434"/>
                      <a:pt x="27" y="434"/>
                      <a:pt x="27" y="434"/>
                    </a:cubicBezTo>
                    <a:cubicBezTo>
                      <a:pt x="28" y="435"/>
                      <a:pt x="29" y="436"/>
                      <a:pt x="28" y="436"/>
                    </a:cubicBezTo>
                    <a:cubicBezTo>
                      <a:pt x="27" y="437"/>
                      <a:pt x="27" y="436"/>
                      <a:pt x="26" y="436"/>
                    </a:cubicBezTo>
                    <a:cubicBezTo>
                      <a:pt x="26" y="437"/>
                      <a:pt x="24" y="434"/>
                      <a:pt x="24" y="434"/>
                    </a:cubicBezTo>
                    <a:cubicBezTo>
                      <a:pt x="24" y="433"/>
                      <a:pt x="26" y="432"/>
                      <a:pt x="25" y="432"/>
                    </a:cubicBezTo>
                    <a:cubicBezTo>
                      <a:pt x="24" y="431"/>
                      <a:pt x="23" y="432"/>
                      <a:pt x="24" y="430"/>
                    </a:cubicBezTo>
                    <a:cubicBezTo>
                      <a:pt x="24" y="429"/>
                      <a:pt x="25" y="429"/>
                      <a:pt x="24" y="428"/>
                    </a:cubicBezTo>
                    <a:cubicBezTo>
                      <a:pt x="23" y="427"/>
                      <a:pt x="22" y="426"/>
                      <a:pt x="22" y="426"/>
                    </a:cubicBezTo>
                    <a:cubicBezTo>
                      <a:pt x="23" y="425"/>
                      <a:pt x="23" y="424"/>
                      <a:pt x="23" y="424"/>
                    </a:cubicBezTo>
                    <a:cubicBezTo>
                      <a:pt x="23" y="424"/>
                      <a:pt x="21" y="424"/>
                      <a:pt x="21" y="424"/>
                    </a:cubicBezTo>
                    <a:cubicBezTo>
                      <a:pt x="20" y="424"/>
                      <a:pt x="20" y="423"/>
                      <a:pt x="19" y="423"/>
                    </a:cubicBezTo>
                    <a:cubicBezTo>
                      <a:pt x="19" y="423"/>
                      <a:pt x="18" y="423"/>
                      <a:pt x="18" y="423"/>
                    </a:cubicBezTo>
                    <a:cubicBezTo>
                      <a:pt x="17" y="422"/>
                      <a:pt x="17" y="421"/>
                      <a:pt x="18" y="421"/>
                    </a:cubicBezTo>
                    <a:cubicBezTo>
                      <a:pt x="18" y="420"/>
                      <a:pt x="19" y="420"/>
                      <a:pt x="19" y="420"/>
                    </a:cubicBezTo>
                    <a:cubicBezTo>
                      <a:pt x="20" y="420"/>
                      <a:pt x="20" y="422"/>
                      <a:pt x="21" y="422"/>
                    </a:cubicBezTo>
                    <a:cubicBezTo>
                      <a:pt x="22" y="421"/>
                      <a:pt x="22" y="420"/>
                      <a:pt x="22" y="419"/>
                    </a:cubicBezTo>
                    <a:cubicBezTo>
                      <a:pt x="23" y="417"/>
                      <a:pt x="23" y="417"/>
                      <a:pt x="24" y="417"/>
                    </a:cubicBezTo>
                    <a:cubicBezTo>
                      <a:pt x="25" y="417"/>
                      <a:pt x="25" y="417"/>
                      <a:pt x="25" y="417"/>
                    </a:cubicBezTo>
                    <a:cubicBezTo>
                      <a:pt x="25" y="416"/>
                      <a:pt x="23" y="416"/>
                      <a:pt x="24" y="415"/>
                    </a:cubicBezTo>
                    <a:cubicBezTo>
                      <a:pt x="24" y="414"/>
                      <a:pt x="25" y="413"/>
                      <a:pt x="25" y="413"/>
                    </a:cubicBezTo>
                    <a:cubicBezTo>
                      <a:pt x="24" y="412"/>
                      <a:pt x="21" y="414"/>
                      <a:pt x="21" y="415"/>
                    </a:cubicBezTo>
                    <a:cubicBezTo>
                      <a:pt x="21" y="415"/>
                      <a:pt x="21" y="416"/>
                      <a:pt x="21" y="417"/>
                    </a:cubicBezTo>
                    <a:cubicBezTo>
                      <a:pt x="21" y="418"/>
                      <a:pt x="20" y="418"/>
                      <a:pt x="19" y="418"/>
                    </a:cubicBezTo>
                    <a:cubicBezTo>
                      <a:pt x="18" y="418"/>
                      <a:pt x="18" y="418"/>
                      <a:pt x="18" y="417"/>
                    </a:cubicBezTo>
                    <a:cubicBezTo>
                      <a:pt x="18" y="416"/>
                      <a:pt x="18" y="415"/>
                      <a:pt x="19" y="415"/>
                    </a:cubicBezTo>
                    <a:cubicBezTo>
                      <a:pt x="19" y="415"/>
                      <a:pt x="20" y="415"/>
                      <a:pt x="20" y="415"/>
                    </a:cubicBezTo>
                    <a:cubicBezTo>
                      <a:pt x="20" y="414"/>
                      <a:pt x="19" y="414"/>
                      <a:pt x="19" y="413"/>
                    </a:cubicBezTo>
                    <a:cubicBezTo>
                      <a:pt x="19" y="412"/>
                      <a:pt x="19" y="412"/>
                      <a:pt x="18" y="412"/>
                    </a:cubicBezTo>
                    <a:cubicBezTo>
                      <a:pt x="18" y="412"/>
                      <a:pt x="17" y="414"/>
                      <a:pt x="16" y="413"/>
                    </a:cubicBezTo>
                    <a:cubicBezTo>
                      <a:pt x="15" y="412"/>
                      <a:pt x="12" y="411"/>
                      <a:pt x="13" y="410"/>
                    </a:cubicBezTo>
                    <a:cubicBezTo>
                      <a:pt x="14" y="409"/>
                      <a:pt x="14" y="408"/>
                      <a:pt x="15" y="409"/>
                    </a:cubicBezTo>
                    <a:cubicBezTo>
                      <a:pt x="15" y="410"/>
                      <a:pt x="17" y="412"/>
                      <a:pt x="17" y="412"/>
                    </a:cubicBezTo>
                    <a:cubicBezTo>
                      <a:pt x="18" y="412"/>
                      <a:pt x="18" y="411"/>
                      <a:pt x="19" y="411"/>
                    </a:cubicBezTo>
                    <a:cubicBezTo>
                      <a:pt x="19" y="411"/>
                      <a:pt x="21" y="412"/>
                      <a:pt x="21" y="411"/>
                    </a:cubicBezTo>
                    <a:cubicBezTo>
                      <a:pt x="21" y="410"/>
                      <a:pt x="19" y="410"/>
                      <a:pt x="18" y="410"/>
                    </a:cubicBezTo>
                    <a:cubicBezTo>
                      <a:pt x="17" y="409"/>
                      <a:pt x="16" y="408"/>
                      <a:pt x="16" y="407"/>
                    </a:cubicBezTo>
                    <a:cubicBezTo>
                      <a:pt x="17" y="407"/>
                      <a:pt x="18" y="408"/>
                      <a:pt x="19" y="408"/>
                    </a:cubicBezTo>
                    <a:cubicBezTo>
                      <a:pt x="20" y="408"/>
                      <a:pt x="21" y="409"/>
                      <a:pt x="21" y="408"/>
                    </a:cubicBezTo>
                    <a:cubicBezTo>
                      <a:pt x="21" y="407"/>
                      <a:pt x="19" y="407"/>
                      <a:pt x="20" y="407"/>
                    </a:cubicBezTo>
                    <a:cubicBezTo>
                      <a:pt x="20" y="406"/>
                      <a:pt x="22" y="406"/>
                      <a:pt x="20" y="405"/>
                    </a:cubicBezTo>
                    <a:cubicBezTo>
                      <a:pt x="19" y="405"/>
                      <a:pt x="19" y="406"/>
                      <a:pt x="18" y="406"/>
                    </a:cubicBezTo>
                    <a:cubicBezTo>
                      <a:pt x="18" y="406"/>
                      <a:pt x="16" y="405"/>
                      <a:pt x="17" y="405"/>
                    </a:cubicBezTo>
                    <a:cubicBezTo>
                      <a:pt x="17" y="404"/>
                      <a:pt x="20" y="404"/>
                      <a:pt x="19" y="403"/>
                    </a:cubicBezTo>
                    <a:cubicBezTo>
                      <a:pt x="18" y="403"/>
                      <a:pt x="16" y="404"/>
                      <a:pt x="17" y="403"/>
                    </a:cubicBezTo>
                    <a:cubicBezTo>
                      <a:pt x="17" y="401"/>
                      <a:pt x="18" y="401"/>
                      <a:pt x="18" y="401"/>
                    </a:cubicBezTo>
                    <a:cubicBezTo>
                      <a:pt x="19" y="401"/>
                      <a:pt x="19" y="401"/>
                      <a:pt x="20" y="402"/>
                    </a:cubicBezTo>
                    <a:cubicBezTo>
                      <a:pt x="21" y="403"/>
                      <a:pt x="22" y="403"/>
                      <a:pt x="22" y="402"/>
                    </a:cubicBezTo>
                    <a:cubicBezTo>
                      <a:pt x="22" y="402"/>
                      <a:pt x="21" y="401"/>
                      <a:pt x="21" y="400"/>
                    </a:cubicBezTo>
                    <a:cubicBezTo>
                      <a:pt x="20" y="400"/>
                      <a:pt x="18" y="400"/>
                      <a:pt x="19" y="399"/>
                    </a:cubicBezTo>
                    <a:cubicBezTo>
                      <a:pt x="19" y="398"/>
                      <a:pt x="19" y="397"/>
                      <a:pt x="20" y="397"/>
                    </a:cubicBezTo>
                    <a:cubicBezTo>
                      <a:pt x="21" y="398"/>
                      <a:pt x="22" y="398"/>
                      <a:pt x="21" y="397"/>
                    </a:cubicBezTo>
                    <a:cubicBezTo>
                      <a:pt x="21" y="396"/>
                      <a:pt x="20" y="397"/>
                      <a:pt x="20" y="396"/>
                    </a:cubicBezTo>
                    <a:cubicBezTo>
                      <a:pt x="20" y="395"/>
                      <a:pt x="20" y="394"/>
                      <a:pt x="21" y="394"/>
                    </a:cubicBezTo>
                    <a:cubicBezTo>
                      <a:pt x="21" y="394"/>
                      <a:pt x="22" y="393"/>
                      <a:pt x="22" y="393"/>
                    </a:cubicBezTo>
                    <a:cubicBezTo>
                      <a:pt x="21" y="393"/>
                      <a:pt x="19" y="392"/>
                      <a:pt x="18" y="393"/>
                    </a:cubicBezTo>
                    <a:cubicBezTo>
                      <a:pt x="18" y="393"/>
                      <a:pt x="18" y="396"/>
                      <a:pt x="18" y="397"/>
                    </a:cubicBezTo>
                    <a:cubicBezTo>
                      <a:pt x="18" y="398"/>
                      <a:pt x="17" y="400"/>
                      <a:pt x="16" y="400"/>
                    </a:cubicBezTo>
                    <a:cubicBezTo>
                      <a:pt x="16" y="399"/>
                      <a:pt x="15" y="399"/>
                      <a:pt x="15" y="398"/>
                    </a:cubicBezTo>
                    <a:cubicBezTo>
                      <a:pt x="15" y="397"/>
                      <a:pt x="15" y="393"/>
                      <a:pt x="15" y="392"/>
                    </a:cubicBezTo>
                    <a:cubicBezTo>
                      <a:pt x="15" y="391"/>
                      <a:pt x="14" y="390"/>
                      <a:pt x="15" y="390"/>
                    </a:cubicBezTo>
                    <a:cubicBezTo>
                      <a:pt x="16" y="390"/>
                      <a:pt x="16" y="390"/>
                      <a:pt x="17" y="390"/>
                    </a:cubicBezTo>
                    <a:cubicBezTo>
                      <a:pt x="19" y="389"/>
                      <a:pt x="19" y="389"/>
                      <a:pt x="19" y="389"/>
                    </a:cubicBezTo>
                    <a:cubicBezTo>
                      <a:pt x="18" y="389"/>
                      <a:pt x="17" y="389"/>
                      <a:pt x="16" y="389"/>
                    </a:cubicBezTo>
                    <a:cubicBezTo>
                      <a:pt x="16" y="388"/>
                      <a:pt x="15" y="388"/>
                      <a:pt x="16" y="387"/>
                    </a:cubicBezTo>
                    <a:cubicBezTo>
                      <a:pt x="16" y="386"/>
                      <a:pt x="16" y="386"/>
                      <a:pt x="17" y="386"/>
                    </a:cubicBezTo>
                    <a:cubicBezTo>
                      <a:pt x="18" y="386"/>
                      <a:pt x="18" y="388"/>
                      <a:pt x="19" y="387"/>
                    </a:cubicBezTo>
                    <a:cubicBezTo>
                      <a:pt x="20" y="387"/>
                      <a:pt x="20" y="386"/>
                      <a:pt x="20" y="385"/>
                    </a:cubicBezTo>
                    <a:cubicBezTo>
                      <a:pt x="20" y="384"/>
                      <a:pt x="19" y="385"/>
                      <a:pt x="19" y="384"/>
                    </a:cubicBezTo>
                    <a:cubicBezTo>
                      <a:pt x="19" y="383"/>
                      <a:pt x="19" y="383"/>
                      <a:pt x="18" y="383"/>
                    </a:cubicBezTo>
                    <a:cubicBezTo>
                      <a:pt x="17" y="383"/>
                      <a:pt x="17" y="383"/>
                      <a:pt x="16" y="383"/>
                    </a:cubicBezTo>
                    <a:cubicBezTo>
                      <a:pt x="16" y="382"/>
                      <a:pt x="14" y="381"/>
                      <a:pt x="14" y="380"/>
                    </a:cubicBezTo>
                    <a:cubicBezTo>
                      <a:pt x="14" y="379"/>
                      <a:pt x="15" y="380"/>
                      <a:pt x="16" y="380"/>
                    </a:cubicBezTo>
                    <a:cubicBezTo>
                      <a:pt x="16" y="381"/>
                      <a:pt x="17" y="382"/>
                      <a:pt x="17" y="381"/>
                    </a:cubicBezTo>
                    <a:cubicBezTo>
                      <a:pt x="17" y="380"/>
                      <a:pt x="16" y="380"/>
                      <a:pt x="17" y="380"/>
                    </a:cubicBezTo>
                    <a:cubicBezTo>
                      <a:pt x="19" y="379"/>
                      <a:pt x="19" y="379"/>
                      <a:pt x="20" y="380"/>
                    </a:cubicBezTo>
                    <a:cubicBezTo>
                      <a:pt x="20" y="380"/>
                      <a:pt x="21" y="381"/>
                      <a:pt x="22" y="381"/>
                    </a:cubicBezTo>
                    <a:cubicBezTo>
                      <a:pt x="22" y="380"/>
                      <a:pt x="22" y="380"/>
                      <a:pt x="23" y="381"/>
                    </a:cubicBezTo>
                    <a:cubicBezTo>
                      <a:pt x="23" y="382"/>
                      <a:pt x="23" y="383"/>
                      <a:pt x="24" y="383"/>
                    </a:cubicBezTo>
                    <a:cubicBezTo>
                      <a:pt x="25" y="382"/>
                      <a:pt x="24" y="381"/>
                      <a:pt x="25" y="381"/>
                    </a:cubicBezTo>
                    <a:cubicBezTo>
                      <a:pt x="26" y="382"/>
                      <a:pt x="26" y="383"/>
                      <a:pt x="27" y="382"/>
                    </a:cubicBezTo>
                    <a:cubicBezTo>
                      <a:pt x="28" y="381"/>
                      <a:pt x="29" y="380"/>
                      <a:pt x="28" y="380"/>
                    </a:cubicBezTo>
                    <a:cubicBezTo>
                      <a:pt x="27" y="380"/>
                      <a:pt x="26" y="380"/>
                      <a:pt x="25" y="380"/>
                    </a:cubicBezTo>
                    <a:cubicBezTo>
                      <a:pt x="24" y="380"/>
                      <a:pt x="23" y="379"/>
                      <a:pt x="24" y="378"/>
                    </a:cubicBezTo>
                    <a:cubicBezTo>
                      <a:pt x="24" y="378"/>
                      <a:pt x="25" y="379"/>
                      <a:pt x="26" y="379"/>
                    </a:cubicBezTo>
                    <a:cubicBezTo>
                      <a:pt x="27" y="378"/>
                      <a:pt x="27" y="378"/>
                      <a:pt x="27" y="378"/>
                    </a:cubicBezTo>
                    <a:cubicBezTo>
                      <a:pt x="26" y="377"/>
                      <a:pt x="25" y="378"/>
                      <a:pt x="24" y="377"/>
                    </a:cubicBezTo>
                    <a:cubicBezTo>
                      <a:pt x="23" y="376"/>
                      <a:pt x="23" y="376"/>
                      <a:pt x="23" y="375"/>
                    </a:cubicBezTo>
                    <a:cubicBezTo>
                      <a:pt x="23" y="374"/>
                      <a:pt x="23" y="372"/>
                      <a:pt x="23" y="372"/>
                    </a:cubicBezTo>
                    <a:cubicBezTo>
                      <a:pt x="23" y="373"/>
                      <a:pt x="22" y="375"/>
                      <a:pt x="21" y="375"/>
                    </a:cubicBezTo>
                    <a:cubicBezTo>
                      <a:pt x="20" y="376"/>
                      <a:pt x="18" y="376"/>
                      <a:pt x="17" y="376"/>
                    </a:cubicBezTo>
                    <a:cubicBezTo>
                      <a:pt x="17" y="375"/>
                      <a:pt x="20" y="374"/>
                      <a:pt x="19" y="373"/>
                    </a:cubicBezTo>
                    <a:cubicBezTo>
                      <a:pt x="18" y="373"/>
                      <a:pt x="16" y="373"/>
                      <a:pt x="15" y="373"/>
                    </a:cubicBezTo>
                    <a:cubicBezTo>
                      <a:pt x="15" y="372"/>
                      <a:pt x="12" y="372"/>
                      <a:pt x="14" y="371"/>
                    </a:cubicBezTo>
                    <a:cubicBezTo>
                      <a:pt x="16" y="369"/>
                      <a:pt x="16" y="367"/>
                      <a:pt x="17" y="368"/>
                    </a:cubicBezTo>
                    <a:cubicBezTo>
                      <a:pt x="18" y="370"/>
                      <a:pt x="19" y="370"/>
                      <a:pt x="19" y="370"/>
                    </a:cubicBezTo>
                    <a:cubicBezTo>
                      <a:pt x="19" y="369"/>
                      <a:pt x="19" y="369"/>
                      <a:pt x="20" y="368"/>
                    </a:cubicBezTo>
                    <a:cubicBezTo>
                      <a:pt x="21" y="368"/>
                      <a:pt x="21" y="366"/>
                      <a:pt x="20" y="365"/>
                    </a:cubicBezTo>
                    <a:cubicBezTo>
                      <a:pt x="19" y="365"/>
                      <a:pt x="18" y="365"/>
                      <a:pt x="17" y="364"/>
                    </a:cubicBezTo>
                    <a:cubicBezTo>
                      <a:pt x="17" y="363"/>
                      <a:pt x="16" y="361"/>
                      <a:pt x="16" y="361"/>
                    </a:cubicBezTo>
                    <a:cubicBezTo>
                      <a:pt x="15" y="361"/>
                      <a:pt x="12" y="360"/>
                      <a:pt x="12" y="361"/>
                    </a:cubicBezTo>
                    <a:cubicBezTo>
                      <a:pt x="12" y="361"/>
                      <a:pt x="14" y="362"/>
                      <a:pt x="14" y="363"/>
                    </a:cubicBezTo>
                    <a:cubicBezTo>
                      <a:pt x="13" y="363"/>
                      <a:pt x="12" y="363"/>
                      <a:pt x="11" y="363"/>
                    </a:cubicBezTo>
                    <a:cubicBezTo>
                      <a:pt x="10" y="362"/>
                      <a:pt x="9" y="362"/>
                      <a:pt x="9" y="361"/>
                    </a:cubicBezTo>
                    <a:cubicBezTo>
                      <a:pt x="8" y="360"/>
                      <a:pt x="8" y="358"/>
                      <a:pt x="8" y="358"/>
                    </a:cubicBezTo>
                    <a:cubicBezTo>
                      <a:pt x="7" y="358"/>
                      <a:pt x="6" y="358"/>
                      <a:pt x="5" y="359"/>
                    </a:cubicBezTo>
                    <a:cubicBezTo>
                      <a:pt x="4" y="359"/>
                      <a:pt x="3" y="359"/>
                      <a:pt x="3" y="360"/>
                    </a:cubicBezTo>
                    <a:cubicBezTo>
                      <a:pt x="2" y="360"/>
                      <a:pt x="0" y="361"/>
                      <a:pt x="1" y="361"/>
                    </a:cubicBezTo>
                    <a:cubicBezTo>
                      <a:pt x="1" y="360"/>
                      <a:pt x="2" y="358"/>
                      <a:pt x="3" y="357"/>
                    </a:cubicBezTo>
                    <a:cubicBezTo>
                      <a:pt x="4" y="357"/>
                      <a:pt x="5" y="356"/>
                      <a:pt x="6" y="356"/>
                    </a:cubicBezTo>
                    <a:cubicBezTo>
                      <a:pt x="6" y="356"/>
                      <a:pt x="7" y="356"/>
                      <a:pt x="8" y="356"/>
                    </a:cubicBezTo>
                    <a:cubicBezTo>
                      <a:pt x="8" y="355"/>
                      <a:pt x="7" y="355"/>
                      <a:pt x="8" y="354"/>
                    </a:cubicBezTo>
                    <a:cubicBezTo>
                      <a:pt x="9" y="354"/>
                      <a:pt x="9" y="354"/>
                      <a:pt x="10" y="354"/>
                    </a:cubicBezTo>
                    <a:cubicBezTo>
                      <a:pt x="11" y="353"/>
                      <a:pt x="11" y="353"/>
                      <a:pt x="11" y="352"/>
                    </a:cubicBezTo>
                    <a:cubicBezTo>
                      <a:pt x="11" y="351"/>
                      <a:pt x="10" y="350"/>
                      <a:pt x="11" y="349"/>
                    </a:cubicBezTo>
                    <a:cubicBezTo>
                      <a:pt x="12" y="349"/>
                      <a:pt x="13" y="349"/>
                      <a:pt x="13" y="350"/>
                    </a:cubicBezTo>
                    <a:cubicBezTo>
                      <a:pt x="13" y="351"/>
                      <a:pt x="13" y="351"/>
                      <a:pt x="14" y="351"/>
                    </a:cubicBezTo>
                    <a:cubicBezTo>
                      <a:pt x="14" y="350"/>
                      <a:pt x="14" y="349"/>
                      <a:pt x="15" y="349"/>
                    </a:cubicBezTo>
                    <a:cubicBezTo>
                      <a:pt x="16" y="349"/>
                      <a:pt x="17" y="348"/>
                      <a:pt x="17" y="349"/>
                    </a:cubicBezTo>
                    <a:cubicBezTo>
                      <a:pt x="18" y="350"/>
                      <a:pt x="19" y="351"/>
                      <a:pt x="18" y="352"/>
                    </a:cubicBezTo>
                    <a:cubicBezTo>
                      <a:pt x="17" y="353"/>
                      <a:pt x="17" y="353"/>
                      <a:pt x="16" y="353"/>
                    </a:cubicBezTo>
                    <a:cubicBezTo>
                      <a:pt x="15" y="353"/>
                      <a:pt x="14" y="352"/>
                      <a:pt x="14" y="353"/>
                    </a:cubicBezTo>
                    <a:cubicBezTo>
                      <a:pt x="13" y="353"/>
                      <a:pt x="13" y="354"/>
                      <a:pt x="14" y="354"/>
                    </a:cubicBezTo>
                    <a:cubicBezTo>
                      <a:pt x="15" y="355"/>
                      <a:pt x="16" y="355"/>
                      <a:pt x="17" y="355"/>
                    </a:cubicBezTo>
                    <a:cubicBezTo>
                      <a:pt x="18" y="355"/>
                      <a:pt x="18" y="355"/>
                      <a:pt x="18" y="355"/>
                    </a:cubicBezTo>
                    <a:cubicBezTo>
                      <a:pt x="19" y="356"/>
                      <a:pt x="19" y="355"/>
                      <a:pt x="20" y="356"/>
                    </a:cubicBezTo>
                    <a:cubicBezTo>
                      <a:pt x="20" y="357"/>
                      <a:pt x="18" y="358"/>
                      <a:pt x="18" y="358"/>
                    </a:cubicBezTo>
                    <a:cubicBezTo>
                      <a:pt x="19" y="359"/>
                      <a:pt x="19" y="360"/>
                      <a:pt x="20" y="359"/>
                    </a:cubicBezTo>
                    <a:cubicBezTo>
                      <a:pt x="21" y="359"/>
                      <a:pt x="25" y="356"/>
                      <a:pt x="25" y="355"/>
                    </a:cubicBezTo>
                    <a:cubicBezTo>
                      <a:pt x="25" y="354"/>
                      <a:pt x="25" y="354"/>
                      <a:pt x="24" y="354"/>
                    </a:cubicBezTo>
                    <a:cubicBezTo>
                      <a:pt x="23" y="353"/>
                      <a:pt x="23" y="353"/>
                      <a:pt x="23" y="352"/>
                    </a:cubicBezTo>
                    <a:cubicBezTo>
                      <a:pt x="23" y="351"/>
                      <a:pt x="23" y="351"/>
                      <a:pt x="24" y="350"/>
                    </a:cubicBezTo>
                    <a:cubicBezTo>
                      <a:pt x="25" y="349"/>
                      <a:pt x="25" y="348"/>
                      <a:pt x="26" y="348"/>
                    </a:cubicBezTo>
                    <a:cubicBezTo>
                      <a:pt x="27" y="347"/>
                      <a:pt x="28" y="348"/>
                      <a:pt x="28" y="347"/>
                    </a:cubicBezTo>
                    <a:cubicBezTo>
                      <a:pt x="28" y="346"/>
                      <a:pt x="28" y="345"/>
                      <a:pt x="27" y="345"/>
                    </a:cubicBezTo>
                    <a:cubicBezTo>
                      <a:pt x="26" y="345"/>
                      <a:pt x="26" y="347"/>
                      <a:pt x="25" y="346"/>
                    </a:cubicBezTo>
                    <a:cubicBezTo>
                      <a:pt x="25" y="345"/>
                      <a:pt x="26" y="343"/>
                      <a:pt x="27" y="343"/>
                    </a:cubicBezTo>
                    <a:cubicBezTo>
                      <a:pt x="27" y="342"/>
                      <a:pt x="29" y="342"/>
                      <a:pt x="29" y="343"/>
                    </a:cubicBezTo>
                    <a:cubicBezTo>
                      <a:pt x="30" y="343"/>
                      <a:pt x="30" y="344"/>
                      <a:pt x="31" y="344"/>
                    </a:cubicBezTo>
                    <a:cubicBezTo>
                      <a:pt x="32" y="343"/>
                      <a:pt x="33" y="343"/>
                      <a:pt x="33" y="343"/>
                    </a:cubicBezTo>
                    <a:cubicBezTo>
                      <a:pt x="32" y="342"/>
                      <a:pt x="30" y="341"/>
                      <a:pt x="29" y="341"/>
                    </a:cubicBezTo>
                    <a:cubicBezTo>
                      <a:pt x="28" y="341"/>
                      <a:pt x="26" y="341"/>
                      <a:pt x="26" y="340"/>
                    </a:cubicBezTo>
                    <a:cubicBezTo>
                      <a:pt x="27" y="339"/>
                      <a:pt x="28" y="339"/>
                      <a:pt x="27" y="339"/>
                    </a:cubicBezTo>
                    <a:cubicBezTo>
                      <a:pt x="27" y="338"/>
                      <a:pt x="27" y="338"/>
                      <a:pt x="27" y="337"/>
                    </a:cubicBezTo>
                    <a:cubicBezTo>
                      <a:pt x="28" y="337"/>
                      <a:pt x="31" y="336"/>
                      <a:pt x="32" y="335"/>
                    </a:cubicBezTo>
                    <a:cubicBezTo>
                      <a:pt x="33" y="335"/>
                      <a:pt x="33" y="334"/>
                      <a:pt x="34" y="333"/>
                    </a:cubicBezTo>
                    <a:cubicBezTo>
                      <a:pt x="34" y="332"/>
                      <a:pt x="36" y="331"/>
                      <a:pt x="35" y="330"/>
                    </a:cubicBezTo>
                    <a:cubicBezTo>
                      <a:pt x="34" y="329"/>
                      <a:pt x="27" y="327"/>
                      <a:pt x="28" y="326"/>
                    </a:cubicBezTo>
                    <a:cubicBezTo>
                      <a:pt x="29" y="325"/>
                      <a:pt x="29" y="324"/>
                      <a:pt x="30" y="323"/>
                    </a:cubicBezTo>
                    <a:cubicBezTo>
                      <a:pt x="30" y="323"/>
                      <a:pt x="31" y="322"/>
                      <a:pt x="31" y="321"/>
                    </a:cubicBezTo>
                    <a:cubicBezTo>
                      <a:pt x="32" y="321"/>
                      <a:pt x="32" y="322"/>
                      <a:pt x="32" y="321"/>
                    </a:cubicBezTo>
                    <a:cubicBezTo>
                      <a:pt x="33" y="320"/>
                      <a:pt x="33" y="320"/>
                      <a:pt x="32" y="319"/>
                    </a:cubicBezTo>
                    <a:cubicBezTo>
                      <a:pt x="31" y="318"/>
                      <a:pt x="29" y="317"/>
                      <a:pt x="29" y="316"/>
                    </a:cubicBezTo>
                    <a:cubicBezTo>
                      <a:pt x="30" y="315"/>
                      <a:pt x="31" y="314"/>
                      <a:pt x="31" y="312"/>
                    </a:cubicBezTo>
                    <a:cubicBezTo>
                      <a:pt x="32" y="311"/>
                      <a:pt x="32" y="311"/>
                      <a:pt x="32" y="311"/>
                    </a:cubicBezTo>
                    <a:cubicBezTo>
                      <a:pt x="33" y="311"/>
                      <a:pt x="33" y="312"/>
                      <a:pt x="34" y="311"/>
                    </a:cubicBezTo>
                    <a:cubicBezTo>
                      <a:pt x="34" y="310"/>
                      <a:pt x="33" y="308"/>
                      <a:pt x="33" y="307"/>
                    </a:cubicBezTo>
                    <a:cubicBezTo>
                      <a:pt x="32" y="306"/>
                      <a:pt x="32" y="305"/>
                      <a:pt x="33" y="304"/>
                    </a:cubicBezTo>
                    <a:cubicBezTo>
                      <a:pt x="34" y="304"/>
                      <a:pt x="35" y="305"/>
                      <a:pt x="35" y="305"/>
                    </a:cubicBezTo>
                    <a:cubicBezTo>
                      <a:pt x="35" y="304"/>
                      <a:pt x="32" y="302"/>
                      <a:pt x="33" y="301"/>
                    </a:cubicBezTo>
                    <a:cubicBezTo>
                      <a:pt x="34" y="300"/>
                      <a:pt x="34" y="299"/>
                      <a:pt x="35" y="300"/>
                    </a:cubicBezTo>
                    <a:cubicBezTo>
                      <a:pt x="35" y="300"/>
                      <a:pt x="36" y="303"/>
                      <a:pt x="37" y="303"/>
                    </a:cubicBezTo>
                    <a:cubicBezTo>
                      <a:pt x="37" y="302"/>
                      <a:pt x="36" y="300"/>
                      <a:pt x="36" y="299"/>
                    </a:cubicBezTo>
                    <a:cubicBezTo>
                      <a:pt x="37" y="298"/>
                      <a:pt x="38" y="296"/>
                      <a:pt x="37" y="296"/>
                    </a:cubicBezTo>
                    <a:cubicBezTo>
                      <a:pt x="36" y="296"/>
                      <a:pt x="35" y="298"/>
                      <a:pt x="34" y="297"/>
                    </a:cubicBezTo>
                    <a:cubicBezTo>
                      <a:pt x="34" y="296"/>
                      <a:pt x="32" y="296"/>
                      <a:pt x="33" y="295"/>
                    </a:cubicBezTo>
                    <a:cubicBezTo>
                      <a:pt x="33" y="295"/>
                      <a:pt x="33" y="294"/>
                      <a:pt x="34" y="294"/>
                    </a:cubicBezTo>
                    <a:cubicBezTo>
                      <a:pt x="36" y="293"/>
                      <a:pt x="36" y="294"/>
                      <a:pt x="37" y="293"/>
                    </a:cubicBezTo>
                    <a:cubicBezTo>
                      <a:pt x="38" y="292"/>
                      <a:pt x="38" y="292"/>
                      <a:pt x="38" y="291"/>
                    </a:cubicBezTo>
                    <a:cubicBezTo>
                      <a:pt x="38" y="290"/>
                      <a:pt x="39" y="288"/>
                      <a:pt x="38" y="288"/>
                    </a:cubicBezTo>
                    <a:cubicBezTo>
                      <a:pt x="37" y="287"/>
                      <a:pt x="37" y="290"/>
                      <a:pt x="36" y="291"/>
                    </a:cubicBezTo>
                    <a:cubicBezTo>
                      <a:pt x="36" y="291"/>
                      <a:pt x="35" y="292"/>
                      <a:pt x="34" y="292"/>
                    </a:cubicBezTo>
                    <a:cubicBezTo>
                      <a:pt x="33" y="292"/>
                      <a:pt x="29" y="290"/>
                      <a:pt x="29" y="290"/>
                    </a:cubicBezTo>
                    <a:cubicBezTo>
                      <a:pt x="29" y="291"/>
                      <a:pt x="29" y="292"/>
                      <a:pt x="29" y="292"/>
                    </a:cubicBezTo>
                    <a:cubicBezTo>
                      <a:pt x="29" y="293"/>
                      <a:pt x="29" y="293"/>
                      <a:pt x="27" y="293"/>
                    </a:cubicBezTo>
                    <a:cubicBezTo>
                      <a:pt x="26" y="293"/>
                      <a:pt x="23" y="294"/>
                      <a:pt x="23" y="293"/>
                    </a:cubicBezTo>
                    <a:cubicBezTo>
                      <a:pt x="24" y="292"/>
                      <a:pt x="26" y="290"/>
                      <a:pt x="25" y="290"/>
                    </a:cubicBezTo>
                    <a:cubicBezTo>
                      <a:pt x="24" y="290"/>
                      <a:pt x="23" y="291"/>
                      <a:pt x="22" y="291"/>
                    </a:cubicBezTo>
                    <a:cubicBezTo>
                      <a:pt x="22" y="291"/>
                      <a:pt x="21" y="291"/>
                      <a:pt x="21" y="290"/>
                    </a:cubicBezTo>
                    <a:cubicBezTo>
                      <a:pt x="21" y="289"/>
                      <a:pt x="21" y="288"/>
                      <a:pt x="21" y="287"/>
                    </a:cubicBezTo>
                    <a:cubicBezTo>
                      <a:pt x="20" y="285"/>
                      <a:pt x="19" y="284"/>
                      <a:pt x="20" y="283"/>
                    </a:cubicBezTo>
                    <a:cubicBezTo>
                      <a:pt x="20" y="281"/>
                      <a:pt x="21" y="280"/>
                      <a:pt x="21" y="278"/>
                    </a:cubicBezTo>
                    <a:cubicBezTo>
                      <a:pt x="22" y="277"/>
                      <a:pt x="22" y="274"/>
                      <a:pt x="22" y="273"/>
                    </a:cubicBezTo>
                    <a:cubicBezTo>
                      <a:pt x="23" y="271"/>
                      <a:pt x="23" y="270"/>
                      <a:pt x="24" y="269"/>
                    </a:cubicBezTo>
                    <a:cubicBezTo>
                      <a:pt x="25" y="269"/>
                      <a:pt x="25" y="268"/>
                      <a:pt x="25" y="269"/>
                    </a:cubicBezTo>
                    <a:cubicBezTo>
                      <a:pt x="26" y="269"/>
                      <a:pt x="25" y="270"/>
                      <a:pt x="26" y="270"/>
                    </a:cubicBezTo>
                    <a:cubicBezTo>
                      <a:pt x="27" y="270"/>
                      <a:pt x="27" y="269"/>
                      <a:pt x="27" y="268"/>
                    </a:cubicBezTo>
                    <a:cubicBezTo>
                      <a:pt x="27" y="267"/>
                      <a:pt x="27" y="266"/>
                      <a:pt x="27" y="265"/>
                    </a:cubicBezTo>
                    <a:cubicBezTo>
                      <a:pt x="27" y="264"/>
                      <a:pt x="28" y="265"/>
                      <a:pt x="28" y="262"/>
                    </a:cubicBezTo>
                    <a:cubicBezTo>
                      <a:pt x="27" y="259"/>
                      <a:pt x="27" y="259"/>
                      <a:pt x="26" y="257"/>
                    </a:cubicBezTo>
                    <a:cubicBezTo>
                      <a:pt x="26" y="255"/>
                      <a:pt x="26" y="254"/>
                      <a:pt x="26" y="253"/>
                    </a:cubicBezTo>
                    <a:cubicBezTo>
                      <a:pt x="26" y="251"/>
                      <a:pt x="25" y="252"/>
                      <a:pt x="25" y="251"/>
                    </a:cubicBezTo>
                    <a:cubicBezTo>
                      <a:pt x="25" y="249"/>
                      <a:pt x="25" y="246"/>
                      <a:pt x="25" y="245"/>
                    </a:cubicBezTo>
                    <a:cubicBezTo>
                      <a:pt x="25" y="243"/>
                      <a:pt x="25" y="243"/>
                      <a:pt x="24" y="242"/>
                    </a:cubicBezTo>
                    <a:cubicBezTo>
                      <a:pt x="24" y="242"/>
                      <a:pt x="23" y="242"/>
                      <a:pt x="23" y="240"/>
                    </a:cubicBezTo>
                    <a:cubicBezTo>
                      <a:pt x="23" y="238"/>
                      <a:pt x="23" y="236"/>
                      <a:pt x="23" y="235"/>
                    </a:cubicBezTo>
                    <a:cubicBezTo>
                      <a:pt x="23" y="235"/>
                      <a:pt x="23" y="234"/>
                      <a:pt x="24" y="234"/>
                    </a:cubicBezTo>
                    <a:cubicBezTo>
                      <a:pt x="25" y="234"/>
                      <a:pt x="29" y="235"/>
                      <a:pt x="29" y="234"/>
                    </a:cubicBezTo>
                    <a:cubicBezTo>
                      <a:pt x="29" y="233"/>
                      <a:pt x="27" y="230"/>
                      <a:pt x="28" y="230"/>
                    </a:cubicBezTo>
                    <a:cubicBezTo>
                      <a:pt x="29" y="229"/>
                      <a:pt x="30" y="229"/>
                      <a:pt x="30" y="228"/>
                    </a:cubicBezTo>
                    <a:cubicBezTo>
                      <a:pt x="31" y="227"/>
                      <a:pt x="31" y="221"/>
                      <a:pt x="32" y="220"/>
                    </a:cubicBezTo>
                    <a:cubicBezTo>
                      <a:pt x="33" y="219"/>
                      <a:pt x="35" y="218"/>
                      <a:pt x="35" y="217"/>
                    </a:cubicBezTo>
                    <a:cubicBezTo>
                      <a:pt x="35" y="216"/>
                      <a:pt x="34" y="216"/>
                      <a:pt x="35" y="214"/>
                    </a:cubicBezTo>
                    <a:cubicBezTo>
                      <a:pt x="36" y="212"/>
                      <a:pt x="38" y="210"/>
                      <a:pt x="39" y="208"/>
                    </a:cubicBezTo>
                    <a:cubicBezTo>
                      <a:pt x="39" y="206"/>
                      <a:pt x="41" y="203"/>
                      <a:pt x="41" y="200"/>
                    </a:cubicBezTo>
                    <a:cubicBezTo>
                      <a:pt x="41" y="197"/>
                      <a:pt x="41" y="196"/>
                      <a:pt x="42" y="194"/>
                    </a:cubicBezTo>
                    <a:cubicBezTo>
                      <a:pt x="43" y="193"/>
                      <a:pt x="45" y="192"/>
                      <a:pt x="45" y="190"/>
                    </a:cubicBezTo>
                    <a:cubicBezTo>
                      <a:pt x="45" y="189"/>
                      <a:pt x="45" y="186"/>
                      <a:pt x="45" y="185"/>
                    </a:cubicBezTo>
                    <a:cubicBezTo>
                      <a:pt x="45" y="184"/>
                      <a:pt x="43" y="184"/>
                      <a:pt x="44" y="183"/>
                    </a:cubicBezTo>
                    <a:cubicBezTo>
                      <a:pt x="45" y="182"/>
                      <a:pt x="46" y="181"/>
                      <a:pt x="47" y="179"/>
                    </a:cubicBezTo>
                    <a:cubicBezTo>
                      <a:pt x="48" y="177"/>
                      <a:pt x="47" y="174"/>
                      <a:pt x="47" y="174"/>
                    </a:cubicBezTo>
                    <a:cubicBezTo>
                      <a:pt x="47" y="173"/>
                      <a:pt x="46" y="173"/>
                      <a:pt x="46" y="171"/>
                    </a:cubicBezTo>
                    <a:cubicBezTo>
                      <a:pt x="46" y="169"/>
                      <a:pt x="46" y="167"/>
                      <a:pt x="46" y="166"/>
                    </a:cubicBezTo>
                    <a:cubicBezTo>
                      <a:pt x="46" y="165"/>
                      <a:pt x="47" y="162"/>
                      <a:pt x="46" y="159"/>
                    </a:cubicBezTo>
                    <a:cubicBezTo>
                      <a:pt x="45" y="156"/>
                      <a:pt x="44" y="154"/>
                      <a:pt x="45" y="152"/>
                    </a:cubicBezTo>
                    <a:cubicBezTo>
                      <a:pt x="45" y="151"/>
                      <a:pt x="44" y="150"/>
                      <a:pt x="45" y="149"/>
                    </a:cubicBezTo>
                    <a:cubicBezTo>
                      <a:pt x="46" y="149"/>
                      <a:pt x="48" y="149"/>
                      <a:pt x="48" y="147"/>
                    </a:cubicBezTo>
                    <a:cubicBezTo>
                      <a:pt x="49" y="146"/>
                      <a:pt x="49" y="145"/>
                      <a:pt x="49" y="144"/>
                    </a:cubicBezTo>
                    <a:cubicBezTo>
                      <a:pt x="49" y="143"/>
                      <a:pt x="49" y="138"/>
                      <a:pt x="49" y="137"/>
                    </a:cubicBezTo>
                    <a:cubicBezTo>
                      <a:pt x="48" y="137"/>
                      <a:pt x="47" y="137"/>
                      <a:pt x="47" y="135"/>
                    </a:cubicBezTo>
                    <a:cubicBezTo>
                      <a:pt x="47" y="134"/>
                      <a:pt x="46" y="133"/>
                      <a:pt x="47" y="132"/>
                    </a:cubicBezTo>
                    <a:cubicBezTo>
                      <a:pt x="47" y="131"/>
                      <a:pt x="50" y="127"/>
                      <a:pt x="51" y="126"/>
                    </a:cubicBezTo>
                    <a:cubicBezTo>
                      <a:pt x="51" y="124"/>
                      <a:pt x="51" y="122"/>
                      <a:pt x="51" y="121"/>
                    </a:cubicBezTo>
                    <a:cubicBezTo>
                      <a:pt x="51" y="120"/>
                      <a:pt x="52" y="120"/>
                      <a:pt x="53" y="119"/>
                    </a:cubicBezTo>
                    <a:cubicBezTo>
                      <a:pt x="54" y="117"/>
                      <a:pt x="53" y="118"/>
                      <a:pt x="53" y="116"/>
                    </a:cubicBezTo>
                    <a:cubicBezTo>
                      <a:pt x="53" y="114"/>
                      <a:pt x="52" y="113"/>
                      <a:pt x="53" y="111"/>
                    </a:cubicBezTo>
                    <a:cubicBezTo>
                      <a:pt x="54" y="109"/>
                      <a:pt x="55" y="107"/>
                      <a:pt x="56" y="105"/>
                    </a:cubicBezTo>
                    <a:cubicBezTo>
                      <a:pt x="56" y="103"/>
                      <a:pt x="57" y="100"/>
                      <a:pt x="57" y="98"/>
                    </a:cubicBezTo>
                    <a:cubicBezTo>
                      <a:pt x="57" y="97"/>
                      <a:pt x="54" y="96"/>
                      <a:pt x="55" y="95"/>
                    </a:cubicBezTo>
                    <a:cubicBezTo>
                      <a:pt x="57" y="93"/>
                      <a:pt x="59" y="91"/>
                      <a:pt x="59" y="90"/>
                    </a:cubicBezTo>
                    <a:cubicBezTo>
                      <a:pt x="59" y="89"/>
                      <a:pt x="59" y="86"/>
                      <a:pt x="58" y="85"/>
                    </a:cubicBezTo>
                    <a:cubicBezTo>
                      <a:pt x="58" y="84"/>
                      <a:pt x="57" y="83"/>
                      <a:pt x="57" y="82"/>
                    </a:cubicBezTo>
                    <a:cubicBezTo>
                      <a:pt x="57" y="81"/>
                      <a:pt x="59" y="76"/>
                      <a:pt x="58" y="74"/>
                    </a:cubicBezTo>
                    <a:cubicBezTo>
                      <a:pt x="58" y="72"/>
                      <a:pt x="58" y="69"/>
                      <a:pt x="58" y="68"/>
                    </a:cubicBezTo>
                    <a:cubicBezTo>
                      <a:pt x="57" y="67"/>
                      <a:pt x="56" y="68"/>
                      <a:pt x="56" y="67"/>
                    </a:cubicBezTo>
                    <a:cubicBezTo>
                      <a:pt x="56" y="66"/>
                      <a:pt x="57" y="64"/>
                      <a:pt x="57" y="63"/>
                    </a:cubicBezTo>
                    <a:cubicBezTo>
                      <a:pt x="58" y="62"/>
                      <a:pt x="59" y="64"/>
                      <a:pt x="60" y="62"/>
                    </a:cubicBezTo>
                    <a:cubicBezTo>
                      <a:pt x="61" y="60"/>
                      <a:pt x="60" y="56"/>
                      <a:pt x="61" y="52"/>
                    </a:cubicBezTo>
                    <a:cubicBezTo>
                      <a:pt x="62" y="49"/>
                      <a:pt x="63" y="47"/>
                      <a:pt x="63" y="43"/>
                    </a:cubicBezTo>
                    <a:cubicBezTo>
                      <a:pt x="63" y="40"/>
                      <a:pt x="61" y="32"/>
                      <a:pt x="61" y="27"/>
                    </a:cubicBezTo>
                    <a:cubicBezTo>
                      <a:pt x="60" y="23"/>
                      <a:pt x="61" y="18"/>
                      <a:pt x="60" y="16"/>
                    </a:cubicBezTo>
                    <a:cubicBezTo>
                      <a:pt x="60" y="14"/>
                      <a:pt x="60" y="11"/>
                      <a:pt x="59" y="9"/>
                    </a:cubicBezTo>
                    <a:cubicBezTo>
                      <a:pt x="61" y="8"/>
                      <a:pt x="65" y="7"/>
                      <a:pt x="66" y="6"/>
                    </a:cubicBezTo>
                    <a:cubicBezTo>
                      <a:pt x="66" y="6"/>
                      <a:pt x="66" y="4"/>
                      <a:pt x="66" y="2"/>
                    </a:cubicBezTo>
                    <a:cubicBezTo>
                      <a:pt x="66" y="2"/>
                      <a:pt x="66" y="1"/>
                      <a:pt x="66" y="1"/>
                    </a:cubicBezTo>
                    <a:cubicBezTo>
                      <a:pt x="66" y="1"/>
                      <a:pt x="67" y="1"/>
                      <a:pt x="67" y="0"/>
                    </a:cubicBezTo>
                    <a:cubicBezTo>
                      <a:pt x="68" y="0"/>
                      <a:pt x="68" y="0"/>
                      <a:pt x="68" y="0"/>
                    </a:cubicBezTo>
                    <a:cubicBezTo>
                      <a:pt x="69" y="1"/>
                      <a:pt x="70" y="3"/>
                      <a:pt x="70" y="4"/>
                    </a:cubicBezTo>
                    <a:cubicBezTo>
                      <a:pt x="70" y="6"/>
                      <a:pt x="71" y="6"/>
                      <a:pt x="72" y="6"/>
                    </a:cubicBezTo>
                    <a:cubicBezTo>
                      <a:pt x="73" y="5"/>
                      <a:pt x="73" y="5"/>
                      <a:pt x="74" y="6"/>
                    </a:cubicBezTo>
                    <a:cubicBezTo>
                      <a:pt x="74" y="6"/>
                      <a:pt x="74" y="9"/>
                      <a:pt x="74" y="12"/>
                    </a:cubicBezTo>
                    <a:cubicBezTo>
                      <a:pt x="74" y="13"/>
                      <a:pt x="74" y="14"/>
                      <a:pt x="74" y="15"/>
                    </a:cubicBezTo>
                    <a:cubicBezTo>
                      <a:pt x="74" y="16"/>
                      <a:pt x="77" y="18"/>
                      <a:pt x="78" y="19"/>
                    </a:cubicBezTo>
                    <a:cubicBezTo>
                      <a:pt x="79" y="20"/>
                      <a:pt x="79" y="20"/>
                      <a:pt x="80" y="20"/>
                    </a:cubicBezTo>
                    <a:cubicBezTo>
                      <a:pt x="80" y="21"/>
                      <a:pt x="79" y="22"/>
                      <a:pt x="78" y="23"/>
                    </a:cubicBezTo>
                    <a:cubicBezTo>
                      <a:pt x="78" y="23"/>
                      <a:pt x="78" y="23"/>
                      <a:pt x="78" y="23"/>
                    </a:cubicBezTo>
                    <a:cubicBezTo>
                      <a:pt x="77" y="25"/>
                      <a:pt x="78" y="25"/>
                      <a:pt x="78" y="26"/>
                    </a:cubicBezTo>
                    <a:cubicBezTo>
                      <a:pt x="78" y="26"/>
                      <a:pt x="78" y="26"/>
                      <a:pt x="78" y="26"/>
                    </a:cubicBezTo>
                    <a:cubicBezTo>
                      <a:pt x="79" y="26"/>
                      <a:pt x="79" y="26"/>
                      <a:pt x="79" y="26"/>
                    </a:cubicBezTo>
                    <a:cubicBezTo>
                      <a:pt x="79" y="26"/>
                      <a:pt x="79" y="26"/>
                      <a:pt x="79" y="26"/>
                    </a:cubicBezTo>
                    <a:cubicBezTo>
                      <a:pt x="79" y="27"/>
                      <a:pt x="78" y="27"/>
                      <a:pt x="78" y="27"/>
                    </a:cubicBezTo>
                    <a:cubicBezTo>
                      <a:pt x="78" y="27"/>
                      <a:pt x="78" y="27"/>
                      <a:pt x="78" y="27"/>
                    </a:cubicBezTo>
                    <a:cubicBezTo>
                      <a:pt x="78" y="27"/>
                      <a:pt x="77" y="27"/>
                      <a:pt x="77" y="28"/>
                    </a:cubicBezTo>
                    <a:cubicBezTo>
                      <a:pt x="76" y="28"/>
                      <a:pt x="76" y="30"/>
                      <a:pt x="77" y="31"/>
                    </a:cubicBezTo>
                    <a:cubicBezTo>
                      <a:pt x="77" y="31"/>
                      <a:pt x="77" y="31"/>
                      <a:pt x="77" y="32"/>
                    </a:cubicBezTo>
                    <a:cubicBezTo>
                      <a:pt x="77" y="32"/>
                      <a:pt x="77" y="32"/>
                      <a:pt x="77" y="32"/>
                    </a:cubicBezTo>
                    <a:cubicBezTo>
                      <a:pt x="77" y="32"/>
                      <a:pt x="77" y="33"/>
                      <a:pt x="78" y="33"/>
                    </a:cubicBezTo>
                    <a:cubicBezTo>
                      <a:pt x="79" y="34"/>
                      <a:pt x="79" y="34"/>
                      <a:pt x="79" y="34"/>
                    </a:cubicBezTo>
                    <a:cubicBezTo>
                      <a:pt x="79" y="34"/>
                      <a:pt x="79" y="34"/>
                      <a:pt x="79" y="34"/>
                    </a:cubicBezTo>
                    <a:cubicBezTo>
                      <a:pt x="80" y="34"/>
                      <a:pt x="80" y="35"/>
                      <a:pt x="79" y="35"/>
                    </a:cubicBezTo>
                    <a:cubicBezTo>
                      <a:pt x="79" y="36"/>
                      <a:pt x="79" y="37"/>
                      <a:pt x="79" y="38"/>
                    </a:cubicBezTo>
                    <a:cubicBezTo>
                      <a:pt x="79" y="40"/>
                      <a:pt x="80" y="41"/>
                      <a:pt x="82" y="42"/>
                    </a:cubicBezTo>
                    <a:cubicBezTo>
                      <a:pt x="82" y="42"/>
                      <a:pt x="82" y="42"/>
                      <a:pt x="83" y="42"/>
                    </a:cubicBezTo>
                    <a:cubicBezTo>
                      <a:pt x="83" y="42"/>
                      <a:pt x="83" y="42"/>
                      <a:pt x="83" y="42"/>
                    </a:cubicBezTo>
                    <a:cubicBezTo>
                      <a:pt x="83" y="43"/>
                      <a:pt x="84" y="45"/>
                      <a:pt x="84" y="48"/>
                    </a:cubicBezTo>
                    <a:cubicBezTo>
                      <a:pt x="85" y="51"/>
                      <a:pt x="86" y="53"/>
                      <a:pt x="87" y="55"/>
                    </a:cubicBezTo>
                    <a:cubicBezTo>
                      <a:pt x="87" y="56"/>
                      <a:pt x="87" y="57"/>
                      <a:pt x="87" y="57"/>
                    </a:cubicBezTo>
                    <a:cubicBezTo>
                      <a:pt x="87" y="58"/>
                      <a:pt x="86" y="58"/>
                      <a:pt x="86" y="59"/>
                    </a:cubicBezTo>
                    <a:cubicBezTo>
                      <a:pt x="86" y="61"/>
                      <a:pt x="90" y="62"/>
                      <a:pt x="93" y="62"/>
                    </a:cubicBezTo>
                    <a:cubicBezTo>
                      <a:pt x="94" y="62"/>
                      <a:pt x="96" y="62"/>
                      <a:pt x="96" y="62"/>
                    </a:cubicBezTo>
                    <a:cubicBezTo>
                      <a:pt x="96" y="62"/>
                      <a:pt x="95" y="64"/>
                      <a:pt x="94" y="66"/>
                    </a:cubicBezTo>
                    <a:cubicBezTo>
                      <a:pt x="94" y="69"/>
                      <a:pt x="93" y="72"/>
                      <a:pt x="93" y="72"/>
                    </a:cubicBezTo>
                    <a:cubicBezTo>
                      <a:pt x="92" y="73"/>
                      <a:pt x="92" y="73"/>
                      <a:pt x="92" y="74"/>
                    </a:cubicBezTo>
                    <a:cubicBezTo>
                      <a:pt x="92" y="74"/>
                      <a:pt x="91" y="74"/>
                      <a:pt x="91" y="74"/>
                    </a:cubicBezTo>
                    <a:cubicBezTo>
                      <a:pt x="90" y="75"/>
                      <a:pt x="88" y="76"/>
                      <a:pt x="86" y="77"/>
                    </a:cubicBezTo>
                    <a:cubicBezTo>
                      <a:pt x="84" y="77"/>
                      <a:pt x="83" y="78"/>
                      <a:pt x="83" y="78"/>
                    </a:cubicBezTo>
                    <a:cubicBezTo>
                      <a:pt x="83" y="78"/>
                      <a:pt x="83" y="78"/>
                      <a:pt x="83" y="78"/>
                    </a:cubicBezTo>
                    <a:cubicBezTo>
                      <a:pt x="82" y="78"/>
                      <a:pt x="81" y="79"/>
                      <a:pt x="80" y="80"/>
                    </a:cubicBezTo>
                    <a:cubicBezTo>
                      <a:pt x="79" y="81"/>
                      <a:pt x="79" y="82"/>
                      <a:pt x="79" y="83"/>
                    </a:cubicBezTo>
                    <a:cubicBezTo>
                      <a:pt x="79" y="84"/>
                      <a:pt x="79" y="84"/>
                      <a:pt x="80" y="85"/>
                    </a:cubicBezTo>
                    <a:cubicBezTo>
                      <a:pt x="80" y="85"/>
                      <a:pt x="80" y="86"/>
                      <a:pt x="80" y="86"/>
                    </a:cubicBezTo>
                    <a:cubicBezTo>
                      <a:pt x="80" y="87"/>
                      <a:pt x="80" y="87"/>
                      <a:pt x="80" y="87"/>
                    </a:cubicBezTo>
                    <a:cubicBezTo>
                      <a:pt x="80" y="88"/>
                      <a:pt x="79" y="88"/>
                      <a:pt x="79" y="89"/>
                    </a:cubicBezTo>
                    <a:cubicBezTo>
                      <a:pt x="78" y="90"/>
                      <a:pt x="78" y="96"/>
                      <a:pt x="78" y="100"/>
                    </a:cubicBezTo>
                    <a:cubicBezTo>
                      <a:pt x="78" y="102"/>
                      <a:pt x="78" y="103"/>
                      <a:pt x="78" y="103"/>
                    </a:cubicBezTo>
                    <a:cubicBezTo>
                      <a:pt x="78" y="104"/>
                      <a:pt x="79" y="105"/>
                      <a:pt x="80" y="106"/>
                    </a:cubicBezTo>
                    <a:cubicBezTo>
                      <a:pt x="80" y="106"/>
                      <a:pt x="80" y="106"/>
                      <a:pt x="80" y="106"/>
                    </a:cubicBezTo>
                    <a:cubicBezTo>
                      <a:pt x="80" y="106"/>
                      <a:pt x="81" y="107"/>
                      <a:pt x="81" y="107"/>
                    </a:cubicBezTo>
                    <a:cubicBezTo>
                      <a:pt x="81" y="107"/>
                      <a:pt x="81" y="107"/>
                      <a:pt x="81" y="108"/>
                    </a:cubicBezTo>
                    <a:cubicBezTo>
                      <a:pt x="81" y="108"/>
                      <a:pt x="81" y="109"/>
                      <a:pt x="81" y="109"/>
                    </a:cubicBezTo>
                    <a:cubicBezTo>
                      <a:pt x="81" y="109"/>
                      <a:pt x="80" y="110"/>
                      <a:pt x="79" y="110"/>
                    </a:cubicBezTo>
                    <a:cubicBezTo>
                      <a:pt x="79" y="110"/>
                      <a:pt x="79" y="110"/>
                      <a:pt x="79" y="110"/>
                    </a:cubicBezTo>
                    <a:cubicBezTo>
                      <a:pt x="79" y="110"/>
                      <a:pt x="78" y="110"/>
                      <a:pt x="78" y="110"/>
                    </a:cubicBezTo>
                    <a:cubicBezTo>
                      <a:pt x="78" y="110"/>
                      <a:pt x="78" y="110"/>
                      <a:pt x="78" y="110"/>
                    </a:cubicBezTo>
                    <a:cubicBezTo>
                      <a:pt x="77" y="110"/>
                      <a:pt x="77" y="110"/>
                      <a:pt x="76" y="110"/>
                    </a:cubicBezTo>
                    <a:cubicBezTo>
                      <a:pt x="76" y="111"/>
                      <a:pt x="75" y="112"/>
                      <a:pt x="75" y="113"/>
                    </a:cubicBezTo>
                    <a:cubicBezTo>
                      <a:pt x="74" y="115"/>
                      <a:pt x="73" y="117"/>
                      <a:pt x="72" y="118"/>
                    </a:cubicBezTo>
                    <a:cubicBezTo>
                      <a:pt x="72" y="119"/>
                      <a:pt x="71" y="120"/>
                      <a:pt x="70" y="121"/>
                    </a:cubicBezTo>
                    <a:cubicBezTo>
                      <a:pt x="68" y="123"/>
                      <a:pt x="67" y="125"/>
                      <a:pt x="67" y="126"/>
                    </a:cubicBezTo>
                    <a:cubicBezTo>
                      <a:pt x="66" y="126"/>
                      <a:pt x="66" y="127"/>
                      <a:pt x="66" y="127"/>
                    </a:cubicBezTo>
                    <a:cubicBezTo>
                      <a:pt x="66" y="128"/>
                      <a:pt x="66" y="129"/>
                      <a:pt x="66" y="130"/>
                    </a:cubicBezTo>
                    <a:cubicBezTo>
                      <a:pt x="65" y="130"/>
                      <a:pt x="65" y="132"/>
                      <a:pt x="64" y="133"/>
                    </a:cubicBezTo>
                    <a:cubicBezTo>
                      <a:pt x="64" y="134"/>
                      <a:pt x="63" y="135"/>
                      <a:pt x="63" y="136"/>
                    </a:cubicBezTo>
                    <a:cubicBezTo>
                      <a:pt x="62" y="136"/>
                      <a:pt x="63" y="138"/>
                      <a:pt x="63" y="140"/>
                    </a:cubicBezTo>
                    <a:cubicBezTo>
                      <a:pt x="64" y="141"/>
                      <a:pt x="64" y="141"/>
                      <a:pt x="64" y="142"/>
                    </a:cubicBezTo>
                    <a:cubicBezTo>
                      <a:pt x="64" y="142"/>
                      <a:pt x="64" y="143"/>
                      <a:pt x="64" y="143"/>
                    </a:cubicBezTo>
                    <a:cubicBezTo>
                      <a:pt x="64" y="144"/>
                      <a:pt x="64" y="144"/>
                      <a:pt x="64" y="145"/>
                    </a:cubicBezTo>
                    <a:cubicBezTo>
                      <a:pt x="64" y="145"/>
                      <a:pt x="64" y="146"/>
                      <a:pt x="64" y="146"/>
                    </a:cubicBezTo>
                    <a:cubicBezTo>
                      <a:pt x="64" y="146"/>
                      <a:pt x="64" y="146"/>
                      <a:pt x="64" y="146"/>
                    </a:cubicBezTo>
                    <a:cubicBezTo>
                      <a:pt x="64" y="146"/>
                      <a:pt x="64" y="147"/>
                      <a:pt x="64" y="147"/>
                    </a:cubicBezTo>
                    <a:cubicBezTo>
                      <a:pt x="64" y="147"/>
                      <a:pt x="63" y="147"/>
                      <a:pt x="63" y="148"/>
                    </a:cubicBezTo>
                    <a:cubicBezTo>
                      <a:pt x="62" y="148"/>
                      <a:pt x="62" y="149"/>
                      <a:pt x="61" y="149"/>
                    </a:cubicBezTo>
                    <a:cubicBezTo>
                      <a:pt x="61" y="149"/>
                      <a:pt x="61" y="151"/>
                      <a:pt x="60" y="152"/>
                    </a:cubicBezTo>
                    <a:cubicBezTo>
                      <a:pt x="60" y="153"/>
                      <a:pt x="60" y="154"/>
                      <a:pt x="60" y="154"/>
                    </a:cubicBezTo>
                    <a:cubicBezTo>
                      <a:pt x="60" y="154"/>
                      <a:pt x="60" y="155"/>
                      <a:pt x="60" y="156"/>
                    </a:cubicBezTo>
                    <a:cubicBezTo>
                      <a:pt x="60" y="156"/>
                      <a:pt x="60" y="157"/>
                      <a:pt x="60" y="157"/>
                    </a:cubicBezTo>
                    <a:cubicBezTo>
                      <a:pt x="60" y="157"/>
                      <a:pt x="60" y="157"/>
                      <a:pt x="60" y="157"/>
                    </a:cubicBezTo>
                    <a:cubicBezTo>
                      <a:pt x="60" y="158"/>
                      <a:pt x="60" y="158"/>
                      <a:pt x="59" y="158"/>
                    </a:cubicBezTo>
                    <a:cubicBezTo>
                      <a:pt x="59" y="158"/>
                      <a:pt x="58" y="158"/>
                      <a:pt x="58" y="158"/>
                    </a:cubicBezTo>
                    <a:cubicBezTo>
                      <a:pt x="58" y="159"/>
                      <a:pt x="57" y="159"/>
                      <a:pt x="57" y="160"/>
                    </a:cubicBezTo>
                    <a:cubicBezTo>
                      <a:pt x="57" y="160"/>
                      <a:pt x="57" y="160"/>
                      <a:pt x="57" y="160"/>
                    </a:cubicBezTo>
                    <a:cubicBezTo>
                      <a:pt x="57" y="161"/>
                      <a:pt x="57" y="161"/>
                      <a:pt x="57" y="162"/>
                    </a:cubicBezTo>
                    <a:cubicBezTo>
                      <a:pt x="57" y="163"/>
                      <a:pt x="58" y="165"/>
                      <a:pt x="59" y="167"/>
                    </a:cubicBezTo>
                    <a:cubicBezTo>
                      <a:pt x="60" y="168"/>
                      <a:pt x="60" y="168"/>
                      <a:pt x="60" y="168"/>
                    </a:cubicBezTo>
                    <a:cubicBezTo>
                      <a:pt x="60" y="169"/>
                      <a:pt x="60" y="169"/>
                      <a:pt x="60" y="169"/>
                    </a:cubicBezTo>
                    <a:cubicBezTo>
                      <a:pt x="59" y="169"/>
                      <a:pt x="59" y="170"/>
                      <a:pt x="59" y="170"/>
                    </a:cubicBezTo>
                    <a:cubicBezTo>
                      <a:pt x="59" y="171"/>
                      <a:pt x="59" y="171"/>
                      <a:pt x="59" y="172"/>
                    </a:cubicBezTo>
                    <a:cubicBezTo>
                      <a:pt x="59" y="172"/>
                      <a:pt x="59" y="172"/>
                      <a:pt x="59" y="172"/>
                    </a:cubicBezTo>
                    <a:cubicBezTo>
                      <a:pt x="59" y="172"/>
                      <a:pt x="59" y="172"/>
                      <a:pt x="59" y="172"/>
                    </a:cubicBezTo>
                    <a:cubicBezTo>
                      <a:pt x="59" y="172"/>
                      <a:pt x="59" y="172"/>
                      <a:pt x="59" y="172"/>
                    </a:cubicBezTo>
                    <a:cubicBezTo>
                      <a:pt x="59" y="172"/>
                      <a:pt x="60" y="173"/>
                      <a:pt x="60" y="173"/>
                    </a:cubicBezTo>
                    <a:cubicBezTo>
                      <a:pt x="60" y="173"/>
                      <a:pt x="61" y="174"/>
                      <a:pt x="61" y="174"/>
                    </a:cubicBezTo>
                    <a:cubicBezTo>
                      <a:pt x="61" y="174"/>
                      <a:pt x="61" y="175"/>
                      <a:pt x="61" y="176"/>
                    </a:cubicBezTo>
                    <a:cubicBezTo>
                      <a:pt x="62" y="177"/>
                      <a:pt x="62" y="178"/>
                      <a:pt x="62" y="179"/>
                    </a:cubicBezTo>
                    <a:cubicBezTo>
                      <a:pt x="62" y="179"/>
                      <a:pt x="62" y="179"/>
                      <a:pt x="62" y="180"/>
                    </a:cubicBezTo>
                    <a:cubicBezTo>
                      <a:pt x="62" y="181"/>
                      <a:pt x="62" y="182"/>
                      <a:pt x="62" y="182"/>
                    </a:cubicBezTo>
                    <a:cubicBezTo>
                      <a:pt x="62" y="183"/>
                      <a:pt x="62" y="183"/>
                      <a:pt x="62" y="184"/>
                    </a:cubicBezTo>
                    <a:cubicBezTo>
                      <a:pt x="62" y="184"/>
                      <a:pt x="63" y="185"/>
                      <a:pt x="63" y="185"/>
                    </a:cubicBezTo>
                    <a:cubicBezTo>
                      <a:pt x="63" y="186"/>
                      <a:pt x="64" y="186"/>
                      <a:pt x="64" y="186"/>
                    </a:cubicBezTo>
                    <a:cubicBezTo>
                      <a:pt x="65" y="186"/>
                      <a:pt x="65" y="186"/>
                      <a:pt x="65" y="186"/>
                    </a:cubicBezTo>
                    <a:cubicBezTo>
                      <a:pt x="65" y="187"/>
                      <a:pt x="65" y="190"/>
                      <a:pt x="64" y="192"/>
                    </a:cubicBezTo>
                    <a:cubicBezTo>
                      <a:pt x="64" y="192"/>
                      <a:pt x="64" y="193"/>
                      <a:pt x="64" y="193"/>
                    </a:cubicBezTo>
                    <a:cubicBezTo>
                      <a:pt x="64" y="194"/>
                      <a:pt x="64" y="194"/>
                      <a:pt x="64" y="195"/>
                    </a:cubicBezTo>
                    <a:cubicBezTo>
                      <a:pt x="65" y="196"/>
                      <a:pt x="65" y="197"/>
                      <a:pt x="65" y="197"/>
                    </a:cubicBezTo>
                    <a:cubicBezTo>
                      <a:pt x="65" y="197"/>
                      <a:pt x="64" y="197"/>
                      <a:pt x="64" y="197"/>
                    </a:cubicBezTo>
                    <a:cubicBezTo>
                      <a:pt x="63" y="197"/>
                      <a:pt x="63" y="197"/>
                      <a:pt x="62" y="197"/>
                    </a:cubicBezTo>
                    <a:cubicBezTo>
                      <a:pt x="62" y="197"/>
                      <a:pt x="62" y="199"/>
                      <a:pt x="61" y="201"/>
                    </a:cubicBezTo>
                    <a:cubicBezTo>
                      <a:pt x="60" y="203"/>
                      <a:pt x="59" y="205"/>
                      <a:pt x="59" y="206"/>
                    </a:cubicBezTo>
                    <a:cubicBezTo>
                      <a:pt x="59" y="206"/>
                      <a:pt x="59" y="207"/>
                      <a:pt x="58" y="207"/>
                    </a:cubicBezTo>
                    <a:cubicBezTo>
                      <a:pt x="58" y="208"/>
                      <a:pt x="57" y="208"/>
                      <a:pt x="57" y="210"/>
                    </a:cubicBezTo>
                    <a:cubicBezTo>
                      <a:pt x="56" y="211"/>
                      <a:pt x="57" y="212"/>
                      <a:pt x="58" y="213"/>
                    </a:cubicBezTo>
                    <a:cubicBezTo>
                      <a:pt x="58" y="213"/>
                      <a:pt x="58" y="213"/>
                      <a:pt x="58" y="213"/>
                    </a:cubicBezTo>
                    <a:cubicBezTo>
                      <a:pt x="58" y="213"/>
                      <a:pt x="58" y="213"/>
                      <a:pt x="58" y="214"/>
                    </a:cubicBezTo>
                    <a:cubicBezTo>
                      <a:pt x="58" y="214"/>
                      <a:pt x="59" y="216"/>
                      <a:pt x="59" y="217"/>
                    </a:cubicBezTo>
                    <a:cubicBezTo>
                      <a:pt x="59" y="219"/>
                      <a:pt x="59" y="220"/>
                      <a:pt x="59" y="221"/>
                    </a:cubicBezTo>
                    <a:cubicBezTo>
                      <a:pt x="59" y="221"/>
                      <a:pt x="58" y="221"/>
                      <a:pt x="58" y="221"/>
                    </a:cubicBezTo>
                    <a:cubicBezTo>
                      <a:pt x="58" y="221"/>
                      <a:pt x="57" y="221"/>
                      <a:pt x="57" y="221"/>
                    </a:cubicBezTo>
                    <a:cubicBezTo>
                      <a:pt x="56" y="222"/>
                      <a:pt x="56" y="222"/>
                      <a:pt x="56" y="223"/>
                    </a:cubicBezTo>
                    <a:cubicBezTo>
                      <a:pt x="56" y="223"/>
                      <a:pt x="56" y="224"/>
                      <a:pt x="55" y="224"/>
                    </a:cubicBezTo>
                    <a:cubicBezTo>
                      <a:pt x="55" y="224"/>
                      <a:pt x="55" y="224"/>
                      <a:pt x="55" y="224"/>
                    </a:cubicBezTo>
                    <a:cubicBezTo>
                      <a:pt x="55" y="224"/>
                      <a:pt x="55" y="224"/>
                      <a:pt x="55" y="224"/>
                    </a:cubicBezTo>
                    <a:cubicBezTo>
                      <a:pt x="54" y="224"/>
                      <a:pt x="52" y="224"/>
                      <a:pt x="51" y="225"/>
                    </a:cubicBezTo>
                    <a:cubicBezTo>
                      <a:pt x="51" y="227"/>
                      <a:pt x="51" y="228"/>
                      <a:pt x="50" y="230"/>
                    </a:cubicBezTo>
                    <a:cubicBezTo>
                      <a:pt x="50" y="232"/>
                      <a:pt x="50" y="233"/>
                      <a:pt x="50" y="235"/>
                    </a:cubicBezTo>
                    <a:cubicBezTo>
                      <a:pt x="50" y="236"/>
                      <a:pt x="51" y="237"/>
                      <a:pt x="51" y="239"/>
                    </a:cubicBezTo>
                    <a:cubicBezTo>
                      <a:pt x="52" y="244"/>
                      <a:pt x="53" y="251"/>
                      <a:pt x="53" y="253"/>
                    </a:cubicBezTo>
                    <a:cubicBezTo>
                      <a:pt x="53" y="254"/>
                      <a:pt x="52" y="254"/>
                      <a:pt x="51" y="254"/>
                    </a:cubicBezTo>
                    <a:cubicBezTo>
                      <a:pt x="50" y="255"/>
                      <a:pt x="49" y="255"/>
                      <a:pt x="48" y="256"/>
                    </a:cubicBezTo>
                    <a:cubicBezTo>
                      <a:pt x="47" y="257"/>
                      <a:pt x="47" y="260"/>
                      <a:pt x="47" y="262"/>
                    </a:cubicBezTo>
                    <a:cubicBezTo>
                      <a:pt x="47" y="263"/>
                      <a:pt x="47" y="264"/>
                      <a:pt x="47" y="264"/>
                    </a:cubicBezTo>
                    <a:cubicBezTo>
                      <a:pt x="47" y="264"/>
                      <a:pt x="47" y="264"/>
                      <a:pt x="46" y="264"/>
                    </a:cubicBezTo>
                    <a:cubicBezTo>
                      <a:pt x="46" y="265"/>
                      <a:pt x="45" y="265"/>
                      <a:pt x="45" y="265"/>
                    </a:cubicBezTo>
                    <a:cubicBezTo>
                      <a:pt x="44" y="266"/>
                      <a:pt x="44" y="268"/>
                      <a:pt x="45" y="270"/>
                    </a:cubicBezTo>
                    <a:cubicBezTo>
                      <a:pt x="45" y="270"/>
                      <a:pt x="45" y="271"/>
                      <a:pt x="45" y="271"/>
                    </a:cubicBezTo>
                    <a:cubicBezTo>
                      <a:pt x="45" y="271"/>
                      <a:pt x="45" y="271"/>
                      <a:pt x="44" y="271"/>
                    </a:cubicBezTo>
                    <a:cubicBezTo>
                      <a:pt x="44" y="271"/>
                      <a:pt x="43" y="271"/>
                      <a:pt x="43" y="272"/>
                    </a:cubicBezTo>
                    <a:cubicBezTo>
                      <a:pt x="42" y="272"/>
                      <a:pt x="43" y="273"/>
                      <a:pt x="44" y="274"/>
                    </a:cubicBezTo>
                    <a:cubicBezTo>
                      <a:pt x="44" y="275"/>
                      <a:pt x="44" y="275"/>
                      <a:pt x="44" y="275"/>
                    </a:cubicBezTo>
                    <a:cubicBezTo>
                      <a:pt x="44" y="276"/>
                      <a:pt x="44" y="276"/>
                      <a:pt x="43" y="277"/>
                    </a:cubicBezTo>
                    <a:cubicBezTo>
                      <a:pt x="43" y="277"/>
                      <a:pt x="42" y="278"/>
                      <a:pt x="42" y="279"/>
                    </a:cubicBezTo>
                    <a:cubicBezTo>
                      <a:pt x="41" y="280"/>
                      <a:pt x="42" y="281"/>
                      <a:pt x="42" y="282"/>
                    </a:cubicBezTo>
                    <a:cubicBezTo>
                      <a:pt x="42" y="282"/>
                      <a:pt x="42" y="283"/>
                      <a:pt x="42" y="283"/>
                    </a:cubicBezTo>
                    <a:cubicBezTo>
                      <a:pt x="42" y="284"/>
                      <a:pt x="42" y="286"/>
                      <a:pt x="42" y="289"/>
                    </a:cubicBezTo>
                    <a:cubicBezTo>
                      <a:pt x="42" y="290"/>
                      <a:pt x="41" y="292"/>
                      <a:pt x="41" y="292"/>
                    </a:cubicBezTo>
                    <a:cubicBezTo>
                      <a:pt x="41" y="293"/>
                      <a:pt x="42" y="295"/>
                      <a:pt x="43" y="296"/>
                    </a:cubicBezTo>
                    <a:cubicBezTo>
                      <a:pt x="43" y="296"/>
                      <a:pt x="43" y="296"/>
                      <a:pt x="43" y="296"/>
                    </a:cubicBezTo>
                    <a:cubicBezTo>
                      <a:pt x="44" y="297"/>
                      <a:pt x="44" y="297"/>
                      <a:pt x="44" y="297"/>
                    </a:cubicBezTo>
                    <a:cubicBezTo>
                      <a:pt x="44" y="297"/>
                      <a:pt x="43" y="297"/>
                      <a:pt x="43" y="298"/>
                    </a:cubicBezTo>
                    <a:cubicBezTo>
                      <a:pt x="42" y="298"/>
                      <a:pt x="41" y="299"/>
                      <a:pt x="40" y="299"/>
                    </a:cubicBezTo>
                    <a:cubicBezTo>
                      <a:pt x="40" y="300"/>
                      <a:pt x="39" y="301"/>
                      <a:pt x="39" y="303"/>
                    </a:cubicBezTo>
                    <a:cubicBezTo>
                      <a:pt x="39" y="306"/>
                      <a:pt x="39" y="310"/>
                      <a:pt x="39" y="310"/>
                    </a:cubicBezTo>
                    <a:cubicBezTo>
                      <a:pt x="40" y="311"/>
                      <a:pt x="41" y="312"/>
                      <a:pt x="42" y="312"/>
                    </a:cubicBezTo>
                    <a:cubicBezTo>
                      <a:pt x="43" y="313"/>
                      <a:pt x="44" y="312"/>
                      <a:pt x="43" y="312"/>
                    </a:cubicBezTo>
                    <a:cubicBezTo>
                      <a:pt x="43" y="313"/>
                      <a:pt x="43" y="313"/>
                      <a:pt x="42" y="314"/>
                    </a:cubicBezTo>
                    <a:cubicBezTo>
                      <a:pt x="42" y="315"/>
                      <a:pt x="41" y="315"/>
                      <a:pt x="41" y="316"/>
                    </a:cubicBezTo>
                    <a:cubicBezTo>
                      <a:pt x="41" y="316"/>
                      <a:pt x="41" y="316"/>
                      <a:pt x="41" y="316"/>
                    </a:cubicBezTo>
                    <a:cubicBezTo>
                      <a:pt x="41" y="317"/>
                      <a:pt x="42" y="317"/>
                      <a:pt x="43" y="318"/>
                    </a:cubicBezTo>
                    <a:cubicBezTo>
                      <a:pt x="43" y="318"/>
                      <a:pt x="43" y="318"/>
                      <a:pt x="43" y="318"/>
                    </a:cubicBezTo>
                    <a:cubicBezTo>
                      <a:pt x="43" y="318"/>
                      <a:pt x="44" y="318"/>
                      <a:pt x="44" y="318"/>
                    </a:cubicBezTo>
                    <a:cubicBezTo>
                      <a:pt x="44" y="318"/>
                      <a:pt x="44" y="319"/>
                      <a:pt x="45" y="320"/>
                    </a:cubicBezTo>
                    <a:cubicBezTo>
                      <a:pt x="45" y="320"/>
                      <a:pt x="45" y="321"/>
                      <a:pt x="45" y="321"/>
                    </a:cubicBezTo>
                    <a:cubicBezTo>
                      <a:pt x="45" y="322"/>
                      <a:pt x="44" y="322"/>
                      <a:pt x="44" y="323"/>
                    </a:cubicBezTo>
                    <a:cubicBezTo>
                      <a:pt x="44" y="323"/>
                      <a:pt x="43" y="323"/>
                      <a:pt x="43" y="324"/>
                    </a:cubicBezTo>
                    <a:cubicBezTo>
                      <a:pt x="43" y="324"/>
                      <a:pt x="43" y="325"/>
                      <a:pt x="43" y="326"/>
                    </a:cubicBezTo>
                    <a:cubicBezTo>
                      <a:pt x="43" y="327"/>
                      <a:pt x="42" y="329"/>
                      <a:pt x="42" y="329"/>
                    </a:cubicBezTo>
                    <a:cubicBezTo>
                      <a:pt x="43" y="330"/>
                      <a:pt x="45" y="330"/>
                      <a:pt x="47" y="330"/>
                    </a:cubicBezTo>
                    <a:cubicBezTo>
                      <a:pt x="49" y="329"/>
                      <a:pt x="50" y="329"/>
                      <a:pt x="50" y="329"/>
                    </a:cubicBezTo>
                    <a:cubicBezTo>
                      <a:pt x="50" y="329"/>
                      <a:pt x="51" y="329"/>
                      <a:pt x="51" y="330"/>
                    </a:cubicBezTo>
                    <a:cubicBezTo>
                      <a:pt x="51" y="330"/>
                      <a:pt x="51" y="330"/>
                      <a:pt x="51" y="330"/>
                    </a:cubicBezTo>
                    <a:cubicBezTo>
                      <a:pt x="51" y="330"/>
                      <a:pt x="51" y="330"/>
                      <a:pt x="51" y="330"/>
                    </a:cubicBezTo>
                    <a:cubicBezTo>
                      <a:pt x="51" y="330"/>
                      <a:pt x="51" y="330"/>
                      <a:pt x="51" y="330"/>
                    </a:cubicBezTo>
                    <a:cubicBezTo>
                      <a:pt x="51" y="330"/>
                      <a:pt x="51" y="330"/>
                      <a:pt x="51" y="330"/>
                    </a:cubicBezTo>
                    <a:cubicBezTo>
                      <a:pt x="51" y="330"/>
                      <a:pt x="50" y="331"/>
                      <a:pt x="50" y="331"/>
                    </a:cubicBezTo>
                    <a:cubicBezTo>
                      <a:pt x="50" y="331"/>
                      <a:pt x="49" y="332"/>
                      <a:pt x="49" y="332"/>
                    </a:cubicBezTo>
                    <a:cubicBezTo>
                      <a:pt x="49" y="332"/>
                      <a:pt x="49" y="333"/>
                      <a:pt x="49" y="333"/>
                    </a:cubicBezTo>
                    <a:cubicBezTo>
                      <a:pt x="49" y="333"/>
                      <a:pt x="48" y="333"/>
                      <a:pt x="48" y="334"/>
                    </a:cubicBezTo>
                    <a:cubicBezTo>
                      <a:pt x="48" y="334"/>
                      <a:pt x="48" y="334"/>
                      <a:pt x="48" y="334"/>
                    </a:cubicBezTo>
                    <a:cubicBezTo>
                      <a:pt x="48" y="334"/>
                      <a:pt x="47" y="333"/>
                      <a:pt x="45" y="333"/>
                    </a:cubicBezTo>
                    <a:cubicBezTo>
                      <a:pt x="43" y="333"/>
                      <a:pt x="40" y="333"/>
                      <a:pt x="40" y="333"/>
                    </a:cubicBezTo>
                    <a:cubicBezTo>
                      <a:pt x="39" y="334"/>
                      <a:pt x="39" y="335"/>
                      <a:pt x="40" y="335"/>
                    </a:cubicBezTo>
                    <a:cubicBezTo>
                      <a:pt x="40" y="335"/>
                      <a:pt x="40" y="335"/>
                      <a:pt x="40" y="335"/>
                    </a:cubicBezTo>
                    <a:cubicBezTo>
                      <a:pt x="40" y="336"/>
                      <a:pt x="44" y="337"/>
                      <a:pt x="45" y="338"/>
                    </a:cubicBezTo>
                    <a:cubicBezTo>
                      <a:pt x="46" y="338"/>
                      <a:pt x="46" y="338"/>
                      <a:pt x="46" y="338"/>
                    </a:cubicBezTo>
                    <a:cubicBezTo>
                      <a:pt x="46" y="338"/>
                      <a:pt x="46" y="338"/>
                      <a:pt x="46" y="338"/>
                    </a:cubicBezTo>
                    <a:cubicBezTo>
                      <a:pt x="46" y="338"/>
                      <a:pt x="47" y="339"/>
                      <a:pt x="47" y="339"/>
                    </a:cubicBezTo>
                    <a:cubicBezTo>
                      <a:pt x="48" y="340"/>
                      <a:pt x="48" y="341"/>
                      <a:pt x="48" y="341"/>
                    </a:cubicBezTo>
                    <a:cubicBezTo>
                      <a:pt x="48" y="341"/>
                      <a:pt x="48" y="341"/>
                      <a:pt x="48" y="341"/>
                    </a:cubicBezTo>
                    <a:cubicBezTo>
                      <a:pt x="48" y="341"/>
                      <a:pt x="48" y="341"/>
                      <a:pt x="48" y="341"/>
                    </a:cubicBezTo>
                    <a:cubicBezTo>
                      <a:pt x="48" y="341"/>
                      <a:pt x="48" y="341"/>
                      <a:pt x="48" y="341"/>
                    </a:cubicBezTo>
                    <a:cubicBezTo>
                      <a:pt x="48" y="341"/>
                      <a:pt x="48" y="341"/>
                      <a:pt x="48" y="341"/>
                    </a:cubicBezTo>
                    <a:cubicBezTo>
                      <a:pt x="48" y="342"/>
                      <a:pt x="48" y="342"/>
                      <a:pt x="47" y="343"/>
                    </a:cubicBezTo>
                    <a:cubicBezTo>
                      <a:pt x="47" y="343"/>
                      <a:pt x="47" y="343"/>
                      <a:pt x="47" y="344"/>
                    </a:cubicBezTo>
                    <a:cubicBezTo>
                      <a:pt x="47" y="344"/>
                      <a:pt x="47" y="344"/>
                      <a:pt x="47" y="344"/>
                    </a:cubicBezTo>
                    <a:cubicBezTo>
                      <a:pt x="47" y="344"/>
                      <a:pt x="46" y="344"/>
                      <a:pt x="46" y="344"/>
                    </a:cubicBezTo>
                    <a:cubicBezTo>
                      <a:pt x="46" y="344"/>
                      <a:pt x="46" y="344"/>
                      <a:pt x="46" y="344"/>
                    </a:cubicBezTo>
                    <a:cubicBezTo>
                      <a:pt x="45" y="345"/>
                      <a:pt x="44" y="345"/>
                      <a:pt x="44" y="345"/>
                    </a:cubicBezTo>
                    <a:cubicBezTo>
                      <a:pt x="43" y="346"/>
                      <a:pt x="44" y="348"/>
                      <a:pt x="44" y="349"/>
                    </a:cubicBezTo>
                    <a:cubicBezTo>
                      <a:pt x="45" y="350"/>
                      <a:pt x="45" y="351"/>
                      <a:pt x="45" y="351"/>
                    </a:cubicBezTo>
                    <a:cubicBezTo>
                      <a:pt x="45" y="351"/>
                      <a:pt x="45" y="351"/>
                      <a:pt x="44" y="352"/>
                    </a:cubicBezTo>
                    <a:cubicBezTo>
                      <a:pt x="44" y="352"/>
                      <a:pt x="43" y="353"/>
                      <a:pt x="43" y="353"/>
                    </a:cubicBezTo>
                    <a:cubicBezTo>
                      <a:pt x="42" y="354"/>
                      <a:pt x="43" y="355"/>
                      <a:pt x="43" y="357"/>
                    </a:cubicBezTo>
                    <a:cubicBezTo>
                      <a:pt x="44" y="358"/>
                      <a:pt x="44" y="360"/>
                      <a:pt x="44" y="360"/>
                    </a:cubicBezTo>
                    <a:cubicBezTo>
                      <a:pt x="44" y="360"/>
                      <a:pt x="44" y="360"/>
                      <a:pt x="44" y="361"/>
                    </a:cubicBezTo>
                    <a:cubicBezTo>
                      <a:pt x="43" y="362"/>
                      <a:pt x="42" y="363"/>
                      <a:pt x="42" y="363"/>
                    </a:cubicBezTo>
                    <a:cubicBezTo>
                      <a:pt x="40" y="364"/>
                      <a:pt x="41" y="365"/>
                      <a:pt x="41" y="366"/>
                    </a:cubicBezTo>
                    <a:cubicBezTo>
                      <a:pt x="42" y="367"/>
                      <a:pt x="42" y="367"/>
                      <a:pt x="42" y="368"/>
                    </a:cubicBezTo>
                    <a:cubicBezTo>
                      <a:pt x="42" y="368"/>
                      <a:pt x="40" y="369"/>
                      <a:pt x="39" y="369"/>
                    </a:cubicBezTo>
                    <a:cubicBezTo>
                      <a:pt x="38" y="370"/>
                      <a:pt x="38" y="370"/>
                      <a:pt x="37" y="371"/>
                    </a:cubicBezTo>
                    <a:cubicBezTo>
                      <a:pt x="35" y="372"/>
                      <a:pt x="35" y="375"/>
                      <a:pt x="35" y="377"/>
                    </a:cubicBezTo>
                    <a:cubicBezTo>
                      <a:pt x="35" y="377"/>
                      <a:pt x="35" y="377"/>
                      <a:pt x="35" y="377"/>
                    </a:cubicBezTo>
                    <a:cubicBezTo>
                      <a:pt x="35" y="377"/>
                      <a:pt x="35" y="377"/>
                      <a:pt x="35" y="377"/>
                    </a:cubicBezTo>
                    <a:cubicBezTo>
                      <a:pt x="35" y="377"/>
                      <a:pt x="35" y="377"/>
                      <a:pt x="35" y="377"/>
                    </a:cubicBezTo>
                    <a:cubicBezTo>
                      <a:pt x="35" y="378"/>
                      <a:pt x="35" y="379"/>
                      <a:pt x="36" y="379"/>
                    </a:cubicBezTo>
                    <a:cubicBezTo>
                      <a:pt x="36" y="379"/>
                      <a:pt x="36" y="379"/>
                      <a:pt x="36" y="379"/>
                    </a:cubicBezTo>
                    <a:cubicBezTo>
                      <a:pt x="36" y="380"/>
                      <a:pt x="37" y="380"/>
                      <a:pt x="37" y="380"/>
                    </a:cubicBezTo>
                    <a:cubicBezTo>
                      <a:pt x="37" y="380"/>
                      <a:pt x="37" y="381"/>
                      <a:pt x="37" y="381"/>
                    </a:cubicBezTo>
                    <a:cubicBezTo>
                      <a:pt x="37" y="382"/>
                      <a:pt x="37" y="383"/>
                      <a:pt x="37" y="383"/>
                    </a:cubicBezTo>
                    <a:cubicBezTo>
                      <a:pt x="37" y="383"/>
                      <a:pt x="37" y="383"/>
                      <a:pt x="37" y="383"/>
                    </a:cubicBezTo>
                    <a:cubicBezTo>
                      <a:pt x="36" y="383"/>
                      <a:pt x="35" y="384"/>
                      <a:pt x="35" y="384"/>
                    </a:cubicBezTo>
                    <a:cubicBezTo>
                      <a:pt x="34" y="385"/>
                      <a:pt x="34" y="386"/>
                      <a:pt x="34" y="387"/>
                    </a:cubicBezTo>
                    <a:cubicBezTo>
                      <a:pt x="35" y="388"/>
                      <a:pt x="35" y="389"/>
                      <a:pt x="34" y="390"/>
                    </a:cubicBezTo>
                    <a:cubicBezTo>
                      <a:pt x="34" y="390"/>
                      <a:pt x="32" y="392"/>
                      <a:pt x="31" y="394"/>
                    </a:cubicBezTo>
                    <a:cubicBezTo>
                      <a:pt x="30" y="395"/>
                      <a:pt x="29" y="396"/>
                      <a:pt x="28" y="397"/>
                    </a:cubicBezTo>
                    <a:cubicBezTo>
                      <a:pt x="28" y="397"/>
                      <a:pt x="27" y="397"/>
                      <a:pt x="27" y="397"/>
                    </a:cubicBezTo>
                    <a:cubicBezTo>
                      <a:pt x="27" y="397"/>
                      <a:pt x="26" y="396"/>
                      <a:pt x="25" y="397"/>
                    </a:cubicBezTo>
                    <a:cubicBezTo>
                      <a:pt x="24" y="398"/>
                      <a:pt x="24" y="399"/>
                      <a:pt x="24" y="400"/>
                    </a:cubicBezTo>
                    <a:cubicBezTo>
                      <a:pt x="24" y="400"/>
                      <a:pt x="24" y="400"/>
                      <a:pt x="24" y="400"/>
                    </a:cubicBezTo>
                    <a:cubicBezTo>
                      <a:pt x="24" y="400"/>
                      <a:pt x="24" y="400"/>
                      <a:pt x="24" y="401"/>
                    </a:cubicBezTo>
                    <a:cubicBezTo>
                      <a:pt x="23" y="402"/>
                      <a:pt x="24" y="406"/>
                      <a:pt x="24" y="408"/>
                    </a:cubicBezTo>
                    <a:cubicBezTo>
                      <a:pt x="24" y="408"/>
                      <a:pt x="24" y="408"/>
                      <a:pt x="24" y="408"/>
                    </a:cubicBezTo>
                    <a:cubicBezTo>
                      <a:pt x="24" y="409"/>
                      <a:pt x="25" y="410"/>
                      <a:pt x="26" y="411"/>
                    </a:cubicBezTo>
                    <a:cubicBezTo>
                      <a:pt x="26" y="411"/>
                      <a:pt x="27" y="412"/>
                      <a:pt x="27" y="412"/>
                    </a:cubicBezTo>
                    <a:cubicBezTo>
                      <a:pt x="27" y="412"/>
                      <a:pt x="27" y="413"/>
                      <a:pt x="27" y="414"/>
                    </a:cubicBezTo>
                    <a:cubicBezTo>
                      <a:pt x="27" y="415"/>
                      <a:pt x="27" y="417"/>
                      <a:pt x="28" y="418"/>
                    </a:cubicBezTo>
                    <a:cubicBezTo>
                      <a:pt x="28" y="419"/>
                      <a:pt x="29" y="419"/>
                      <a:pt x="30" y="418"/>
                    </a:cubicBezTo>
                    <a:cubicBezTo>
                      <a:pt x="30" y="418"/>
                      <a:pt x="30" y="418"/>
                      <a:pt x="30" y="418"/>
                    </a:cubicBezTo>
                    <a:cubicBezTo>
                      <a:pt x="30" y="418"/>
                      <a:pt x="31" y="418"/>
                      <a:pt x="31" y="417"/>
                    </a:cubicBezTo>
                    <a:cubicBezTo>
                      <a:pt x="32" y="417"/>
                      <a:pt x="33" y="417"/>
                      <a:pt x="33" y="416"/>
                    </a:cubicBezTo>
                    <a:cubicBezTo>
                      <a:pt x="34" y="416"/>
                      <a:pt x="35" y="416"/>
                      <a:pt x="36" y="416"/>
                    </a:cubicBezTo>
                    <a:cubicBezTo>
                      <a:pt x="36" y="417"/>
                      <a:pt x="37" y="417"/>
                      <a:pt x="37" y="417"/>
                    </a:cubicBezTo>
                    <a:cubicBezTo>
                      <a:pt x="37" y="418"/>
                      <a:pt x="37" y="418"/>
                      <a:pt x="37" y="419"/>
                    </a:cubicBezTo>
                    <a:cubicBezTo>
                      <a:pt x="37" y="419"/>
                      <a:pt x="37" y="420"/>
                      <a:pt x="37" y="421"/>
                    </a:cubicBezTo>
                    <a:cubicBezTo>
                      <a:pt x="37" y="421"/>
                      <a:pt x="37" y="421"/>
                      <a:pt x="37" y="422"/>
                    </a:cubicBezTo>
                    <a:cubicBezTo>
                      <a:pt x="37" y="422"/>
                      <a:pt x="36" y="423"/>
                      <a:pt x="36" y="424"/>
                    </a:cubicBezTo>
                    <a:cubicBezTo>
                      <a:pt x="36" y="424"/>
                      <a:pt x="37" y="425"/>
                      <a:pt x="37" y="425"/>
                    </a:cubicBezTo>
                    <a:cubicBezTo>
                      <a:pt x="37" y="425"/>
                      <a:pt x="37" y="425"/>
                      <a:pt x="37" y="425"/>
                    </a:cubicBezTo>
                    <a:cubicBezTo>
                      <a:pt x="37" y="426"/>
                      <a:pt x="38" y="426"/>
                      <a:pt x="38" y="426"/>
                    </a:cubicBezTo>
                    <a:cubicBezTo>
                      <a:pt x="38" y="426"/>
                      <a:pt x="38" y="427"/>
                      <a:pt x="37" y="428"/>
                    </a:cubicBezTo>
                    <a:cubicBezTo>
                      <a:pt x="37" y="428"/>
                      <a:pt x="37" y="428"/>
                      <a:pt x="37" y="428"/>
                    </a:cubicBezTo>
                    <a:cubicBezTo>
                      <a:pt x="37" y="428"/>
                      <a:pt x="37" y="429"/>
                      <a:pt x="37" y="429"/>
                    </a:cubicBezTo>
                    <a:cubicBezTo>
                      <a:pt x="37" y="430"/>
                      <a:pt x="38" y="431"/>
                      <a:pt x="39" y="432"/>
                    </a:cubicBezTo>
                    <a:cubicBezTo>
                      <a:pt x="39" y="432"/>
                      <a:pt x="40" y="432"/>
                      <a:pt x="41" y="433"/>
                    </a:cubicBezTo>
                    <a:cubicBezTo>
                      <a:pt x="41" y="433"/>
                      <a:pt x="41" y="433"/>
                      <a:pt x="41" y="433"/>
                    </a:cubicBezTo>
                    <a:cubicBezTo>
                      <a:pt x="41" y="433"/>
                      <a:pt x="41" y="434"/>
                      <a:pt x="41" y="434"/>
                    </a:cubicBezTo>
                    <a:cubicBezTo>
                      <a:pt x="42" y="435"/>
                      <a:pt x="42" y="436"/>
                      <a:pt x="44" y="437"/>
                    </a:cubicBezTo>
                    <a:cubicBezTo>
                      <a:pt x="46" y="437"/>
                      <a:pt x="52" y="437"/>
                      <a:pt x="57" y="437"/>
                    </a:cubicBezTo>
                    <a:cubicBezTo>
                      <a:pt x="60" y="437"/>
                      <a:pt x="64" y="436"/>
                      <a:pt x="65" y="437"/>
                    </a:cubicBezTo>
                    <a:cubicBezTo>
                      <a:pt x="65" y="437"/>
                      <a:pt x="69" y="438"/>
                      <a:pt x="72" y="44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86" name="Freeform 261">
                <a:extLst>
                  <a:ext uri="{FF2B5EF4-FFF2-40B4-BE49-F238E27FC236}">
                    <a16:creationId xmlns:a16="http://schemas.microsoft.com/office/drawing/2014/main" id="{20B42400-C828-1541-B540-6FD1EF9EC4CA}"/>
                  </a:ext>
                </a:extLst>
              </p:cNvPr>
              <p:cNvSpPr>
                <a:spLocks/>
              </p:cNvSpPr>
              <p:nvPr/>
            </p:nvSpPr>
            <p:spPr bwMode="auto">
              <a:xfrm>
                <a:off x="2436812" y="5553076"/>
                <a:ext cx="127000" cy="100013"/>
              </a:xfrm>
              <a:custGeom>
                <a:avLst/>
                <a:gdLst>
                  <a:gd name="T0" fmla="*/ 18 w 55"/>
                  <a:gd name="T1" fmla="*/ 5 h 43"/>
                  <a:gd name="T2" fmla="*/ 21 w 55"/>
                  <a:gd name="T3" fmla="*/ 8 h 43"/>
                  <a:gd name="T4" fmla="*/ 18 w 55"/>
                  <a:gd name="T5" fmla="*/ 10 h 43"/>
                  <a:gd name="T6" fmla="*/ 20 w 55"/>
                  <a:gd name="T7" fmla="*/ 16 h 43"/>
                  <a:gd name="T8" fmla="*/ 28 w 55"/>
                  <a:gd name="T9" fmla="*/ 13 h 43"/>
                  <a:gd name="T10" fmla="*/ 26 w 55"/>
                  <a:gd name="T11" fmla="*/ 17 h 43"/>
                  <a:gd name="T12" fmla="*/ 21 w 55"/>
                  <a:gd name="T13" fmla="*/ 21 h 43"/>
                  <a:gd name="T14" fmla="*/ 26 w 55"/>
                  <a:gd name="T15" fmla="*/ 26 h 43"/>
                  <a:gd name="T16" fmla="*/ 34 w 55"/>
                  <a:gd name="T17" fmla="*/ 31 h 43"/>
                  <a:gd name="T18" fmla="*/ 31 w 55"/>
                  <a:gd name="T19" fmla="*/ 30 h 43"/>
                  <a:gd name="T20" fmla="*/ 27 w 55"/>
                  <a:gd name="T21" fmla="*/ 30 h 43"/>
                  <a:gd name="T22" fmla="*/ 25 w 55"/>
                  <a:gd name="T23" fmla="*/ 32 h 43"/>
                  <a:gd name="T24" fmla="*/ 21 w 55"/>
                  <a:gd name="T25" fmla="*/ 30 h 43"/>
                  <a:gd name="T26" fmla="*/ 19 w 55"/>
                  <a:gd name="T27" fmla="*/ 31 h 43"/>
                  <a:gd name="T28" fmla="*/ 14 w 55"/>
                  <a:gd name="T29" fmla="*/ 32 h 43"/>
                  <a:gd name="T30" fmla="*/ 10 w 55"/>
                  <a:gd name="T31" fmla="*/ 30 h 43"/>
                  <a:gd name="T32" fmla="*/ 3 w 55"/>
                  <a:gd name="T33" fmla="*/ 30 h 43"/>
                  <a:gd name="T34" fmla="*/ 1 w 55"/>
                  <a:gd name="T35" fmla="*/ 34 h 43"/>
                  <a:gd name="T36" fmla="*/ 6 w 55"/>
                  <a:gd name="T37" fmla="*/ 32 h 43"/>
                  <a:gd name="T38" fmla="*/ 10 w 55"/>
                  <a:gd name="T39" fmla="*/ 32 h 43"/>
                  <a:gd name="T40" fmla="*/ 13 w 55"/>
                  <a:gd name="T41" fmla="*/ 33 h 43"/>
                  <a:gd name="T42" fmla="*/ 14 w 55"/>
                  <a:gd name="T43" fmla="*/ 35 h 43"/>
                  <a:gd name="T44" fmla="*/ 20 w 55"/>
                  <a:gd name="T45" fmla="*/ 36 h 43"/>
                  <a:gd name="T46" fmla="*/ 24 w 55"/>
                  <a:gd name="T47" fmla="*/ 36 h 43"/>
                  <a:gd name="T48" fmla="*/ 27 w 55"/>
                  <a:gd name="T49" fmla="*/ 36 h 43"/>
                  <a:gd name="T50" fmla="*/ 34 w 55"/>
                  <a:gd name="T51" fmla="*/ 35 h 43"/>
                  <a:gd name="T52" fmla="*/ 42 w 55"/>
                  <a:gd name="T53" fmla="*/ 38 h 43"/>
                  <a:gd name="T54" fmla="*/ 46 w 55"/>
                  <a:gd name="T55" fmla="*/ 43 h 43"/>
                  <a:gd name="T56" fmla="*/ 51 w 55"/>
                  <a:gd name="T57" fmla="*/ 42 h 43"/>
                  <a:gd name="T58" fmla="*/ 54 w 55"/>
                  <a:gd name="T59" fmla="*/ 40 h 43"/>
                  <a:gd name="T60" fmla="*/ 53 w 55"/>
                  <a:gd name="T61" fmla="*/ 37 h 43"/>
                  <a:gd name="T62" fmla="*/ 47 w 55"/>
                  <a:gd name="T63" fmla="*/ 36 h 43"/>
                  <a:gd name="T64" fmla="*/ 43 w 55"/>
                  <a:gd name="T65" fmla="*/ 36 h 43"/>
                  <a:gd name="T66" fmla="*/ 38 w 55"/>
                  <a:gd name="T67" fmla="*/ 34 h 43"/>
                  <a:gd name="T68" fmla="*/ 37 w 55"/>
                  <a:gd name="T69" fmla="*/ 28 h 43"/>
                  <a:gd name="T70" fmla="*/ 36 w 55"/>
                  <a:gd name="T71" fmla="*/ 20 h 43"/>
                  <a:gd name="T72" fmla="*/ 36 w 55"/>
                  <a:gd name="T73" fmla="*/ 2 h 43"/>
                  <a:gd name="T74" fmla="*/ 31 w 55"/>
                  <a:gd name="T75" fmla="*/ 1 h 43"/>
                  <a:gd name="T76" fmla="*/ 27 w 55"/>
                  <a:gd name="T77" fmla="*/ 4 h 43"/>
                  <a:gd name="T78" fmla="*/ 21 w 55"/>
                  <a:gd name="T79"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 h="43">
                    <a:moveTo>
                      <a:pt x="21" y="3"/>
                    </a:moveTo>
                    <a:cubicBezTo>
                      <a:pt x="19" y="4"/>
                      <a:pt x="18" y="4"/>
                      <a:pt x="18" y="5"/>
                    </a:cubicBezTo>
                    <a:cubicBezTo>
                      <a:pt x="19" y="5"/>
                      <a:pt x="20" y="6"/>
                      <a:pt x="21" y="7"/>
                    </a:cubicBezTo>
                    <a:cubicBezTo>
                      <a:pt x="21" y="8"/>
                      <a:pt x="22" y="8"/>
                      <a:pt x="21" y="8"/>
                    </a:cubicBezTo>
                    <a:cubicBezTo>
                      <a:pt x="20" y="9"/>
                      <a:pt x="19" y="7"/>
                      <a:pt x="18" y="8"/>
                    </a:cubicBezTo>
                    <a:cubicBezTo>
                      <a:pt x="17" y="8"/>
                      <a:pt x="17" y="9"/>
                      <a:pt x="18" y="10"/>
                    </a:cubicBezTo>
                    <a:cubicBezTo>
                      <a:pt x="18" y="12"/>
                      <a:pt x="17" y="13"/>
                      <a:pt x="18" y="14"/>
                    </a:cubicBezTo>
                    <a:cubicBezTo>
                      <a:pt x="18" y="14"/>
                      <a:pt x="19" y="16"/>
                      <a:pt x="20" y="16"/>
                    </a:cubicBezTo>
                    <a:cubicBezTo>
                      <a:pt x="21" y="15"/>
                      <a:pt x="22" y="14"/>
                      <a:pt x="23" y="14"/>
                    </a:cubicBezTo>
                    <a:cubicBezTo>
                      <a:pt x="25" y="13"/>
                      <a:pt x="27" y="13"/>
                      <a:pt x="28" y="13"/>
                    </a:cubicBezTo>
                    <a:cubicBezTo>
                      <a:pt x="29" y="13"/>
                      <a:pt x="30" y="14"/>
                      <a:pt x="30" y="15"/>
                    </a:cubicBezTo>
                    <a:cubicBezTo>
                      <a:pt x="30" y="15"/>
                      <a:pt x="27" y="17"/>
                      <a:pt x="26" y="17"/>
                    </a:cubicBezTo>
                    <a:cubicBezTo>
                      <a:pt x="25" y="17"/>
                      <a:pt x="23" y="18"/>
                      <a:pt x="22" y="19"/>
                    </a:cubicBezTo>
                    <a:cubicBezTo>
                      <a:pt x="21" y="20"/>
                      <a:pt x="21" y="21"/>
                      <a:pt x="21" y="21"/>
                    </a:cubicBezTo>
                    <a:cubicBezTo>
                      <a:pt x="21" y="22"/>
                      <a:pt x="21" y="23"/>
                      <a:pt x="22" y="24"/>
                    </a:cubicBezTo>
                    <a:cubicBezTo>
                      <a:pt x="23" y="25"/>
                      <a:pt x="24" y="25"/>
                      <a:pt x="26" y="26"/>
                    </a:cubicBezTo>
                    <a:cubicBezTo>
                      <a:pt x="29" y="27"/>
                      <a:pt x="32" y="28"/>
                      <a:pt x="33" y="29"/>
                    </a:cubicBezTo>
                    <a:cubicBezTo>
                      <a:pt x="34" y="30"/>
                      <a:pt x="34" y="30"/>
                      <a:pt x="34" y="31"/>
                    </a:cubicBezTo>
                    <a:cubicBezTo>
                      <a:pt x="34" y="31"/>
                      <a:pt x="29" y="34"/>
                      <a:pt x="29" y="33"/>
                    </a:cubicBezTo>
                    <a:cubicBezTo>
                      <a:pt x="29" y="32"/>
                      <a:pt x="32" y="31"/>
                      <a:pt x="31" y="30"/>
                    </a:cubicBezTo>
                    <a:cubicBezTo>
                      <a:pt x="30" y="29"/>
                      <a:pt x="29" y="29"/>
                      <a:pt x="28" y="29"/>
                    </a:cubicBezTo>
                    <a:cubicBezTo>
                      <a:pt x="27" y="30"/>
                      <a:pt x="27" y="30"/>
                      <a:pt x="27" y="30"/>
                    </a:cubicBezTo>
                    <a:cubicBezTo>
                      <a:pt x="26" y="29"/>
                      <a:pt x="25" y="27"/>
                      <a:pt x="24" y="28"/>
                    </a:cubicBezTo>
                    <a:cubicBezTo>
                      <a:pt x="24" y="29"/>
                      <a:pt x="26" y="32"/>
                      <a:pt x="25" y="32"/>
                    </a:cubicBezTo>
                    <a:cubicBezTo>
                      <a:pt x="24" y="32"/>
                      <a:pt x="23" y="27"/>
                      <a:pt x="22" y="27"/>
                    </a:cubicBezTo>
                    <a:cubicBezTo>
                      <a:pt x="21" y="28"/>
                      <a:pt x="23" y="31"/>
                      <a:pt x="21" y="30"/>
                    </a:cubicBezTo>
                    <a:cubicBezTo>
                      <a:pt x="18" y="29"/>
                      <a:pt x="17" y="28"/>
                      <a:pt x="18" y="29"/>
                    </a:cubicBezTo>
                    <a:cubicBezTo>
                      <a:pt x="18" y="29"/>
                      <a:pt x="20" y="31"/>
                      <a:pt x="19" y="31"/>
                    </a:cubicBezTo>
                    <a:cubicBezTo>
                      <a:pt x="19" y="32"/>
                      <a:pt x="17" y="30"/>
                      <a:pt x="16" y="31"/>
                    </a:cubicBezTo>
                    <a:cubicBezTo>
                      <a:pt x="15" y="31"/>
                      <a:pt x="15" y="32"/>
                      <a:pt x="14" y="32"/>
                    </a:cubicBezTo>
                    <a:cubicBezTo>
                      <a:pt x="13" y="31"/>
                      <a:pt x="15" y="29"/>
                      <a:pt x="14" y="29"/>
                    </a:cubicBezTo>
                    <a:cubicBezTo>
                      <a:pt x="12" y="29"/>
                      <a:pt x="13" y="30"/>
                      <a:pt x="10" y="30"/>
                    </a:cubicBezTo>
                    <a:cubicBezTo>
                      <a:pt x="8" y="30"/>
                      <a:pt x="9" y="30"/>
                      <a:pt x="6" y="30"/>
                    </a:cubicBezTo>
                    <a:cubicBezTo>
                      <a:pt x="4" y="30"/>
                      <a:pt x="3" y="30"/>
                      <a:pt x="3" y="30"/>
                    </a:cubicBezTo>
                    <a:cubicBezTo>
                      <a:pt x="3" y="31"/>
                      <a:pt x="2" y="31"/>
                      <a:pt x="1" y="32"/>
                    </a:cubicBezTo>
                    <a:cubicBezTo>
                      <a:pt x="0" y="33"/>
                      <a:pt x="0" y="34"/>
                      <a:pt x="1" y="34"/>
                    </a:cubicBezTo>
                    <a:cubicBezTo>
                      <a:pt x="3" y="34"/>
                      <a:pt x="4" y="34"/>
                      <a:pt x="5" y="33"/>
                    </a:cubicBezTo>
                    <a:cubicBezTo>
                      <a:pt x="5" y="32"/>
                      <a:pt x="6" y="32"/>
                      <a:pt x="6" y="32"/>
                    </a:cubicBezTo>
                    <a:cubicBezTo>
                      <a:pt x="7" y="32"/>
                      <a:pt x="8" y="34"/>
                      <a:pt x="8" y="34"/>
                    </a:cubicBezTo>
                    <a:cubicBezTo>
                      <a:pt x="9" y="33"/>
                      <a:pt x="10" y="31"/>
                      <a:pt x="10" y="32"/>
                    </a:cubicBezTo>
                    <a:cubicBezTo>
                      <a:pt x="11" y="33"/>
                      <a:pt x="10" y="35"/>
                      <a:pt x="11" y="35"/>
                    </a:cubicBezTo>
                    <a:cubicBezTo>
                      <a:pt x="12" y="34"/>
                      <a:pt x="11" y="34"/>
                      <a:pt x="13" y="33"/>
                    </a:cubicBezTo>
                    <a:cubicBezTo>
                      <a:pt x="14" y="33"/>
                      <a:pt x="17" y="32"/>
                      <a:pt x="16" y="33"/>
                    </a:cubicBezTo>
                    <a:cubicBezTo>
                      <a:pt x="16" y="34"/>
                      <a:pt x="13" y="35"/>
                      <a:pt x="14" y="35"/>
                    </a:cubicBezTo>
                    <a:cubicBezTo>
                      <a:pt x="16" y="35"/>
                      <a:pt x="19" y="33"/>
                      <a:pt x="20" y="34"/>
                    </a:cubicBezTo>
                    <a:cubicBezTo>
                      <a:pt x="20" y="34"/>
                      <a:pt x="19" y="36"/>
                      <a:pt x="20" y="36"/>
                    </a:cubicBezTo>
                    <a:cubicBezTo>
                      <a:pt x="21" y="36"/>
                      <a:pt x="21" y="34"/>
                      <a:pt x="23" y="34"/>
                    </a:cubicBezTo>
                    <a:cubicBezTo>
                      <a:pt x="24" y="34"/>
                      <a:pt x="23" y="36"/>
                      <a:pt x="24" y="36"/>
                    </a:cubicBezTo>
                    <a:cubicBezTo>
                      <a:pt x="25" y="35"/>
                      <a:pt x="25" y="33"/>
                      <a:pt x="26" y="34"/>
                    </a:cubicBezTo>
                    <a:cubicBezTo>
                      <a:pt x="27" y="35"/>
                      <a:pt x="25" y="35"/>
                      <a:pt x="27" y="36"/>
                    </a:cubicBezTo>
                    <a:cubicBezTo>
                      <a:pt x="30" y="37"/>
                      <a:pt x="31" y="38"/>
                      <a:pt x="32" y="37"/>
                    </a:cubicBezTo>
                    <a:cubicBezTo>
                      <a:pt x="33" y="36"/>
                      <a:pt x="33" y="36"/>
                      <a:pt x="34" y="35"/>
                    </a:cubicBezTo>
                    <a:cubicBezTo>
                      <a:pt x="36" y="35"/>
                      <a:pt x="36" y="36"/>
                      <a:pt x="38" y="37"/>
                    </a:cubicBezTo>
                    <a:cubicBezTo>
                      <a:pt x="40" y="37"/>
                      <a:pt x="42" y="36"/>
                      <a:pt x="42" y="38"/>
                    </a:cubicBezTo>
                    <a:cubicBezTo>
                      <a:pt x="42" y="40"/>
                      <a:pt x="42" y="41"/>
                      <a:pt x="43" y="42"/>
                    </a:cubicBezTo>
                    <a:cubicBezTo>
                      <a:pt x="44" y="42"/>
                      <a:pt x="45" y="43"/>
                      <a:pt x="46" y="43"/>
                    </a:cubicBezTo>
                    <a:cubicBezTo>
                      <a:pt x="47" y="42"/>
                      <a:pt x="48" y="42"/>
                      <a:pt x="49" y="41"/>
                    </a:cubicBezTo>
                    <a:cubicBezTo>
                      <a:pt x="50" y="41"/>
                      <a:pt x="50" y="42"/>
                      <a:pt x="51" y="42"/>
                    </a:cubicBezTo>
                    <a:cubicBezTo>
                      <a:pt x="53" y="43"/>
                      <a:pt x="53" y="43"/>
                      <a:pt x="54" y="42"/>
                    </a:cubicBezTo>
                    <a:cubicBezTo>
                      <a:pt x="54" y="40"/>
                      <a:pt x="55" y="41"/>
                      <a:pt x="54" y="40"/>
                    </a:cubicBezTo>
                    <a:cubicBezTo>
                      <a:pt x="54" y="39"/>
                      <a:pt x="52" y="39"/>
                      <a:pt x="52" y="38"/>
                    </a:cubicBezTo>
                    <a:cubicBezTo>
                      <a:pt x="53" y="38"/>
                      <a:pt x="52" y="37"/>
                      <a:pt x="53" y="37"/>
                    </a:cubicBezTo>
                    <a:cubicBezTo>
                      <a:pt x="53" y="37"/>
                      <a:pt x="52" y="37"/>
                      <a:pt x="52" y="37"/>
                    </a:cubicBezTo>
                    <a:cubicBezTo>
                      <a:pt x="51" y="37"/>
                      <a:pt x="49" y="37"/>
                      <a:pt x="47" y="36"/>
                    </a:cubicBezTo>
                    <a:cubicBezTo>
                      <a:pt x="47" y="36"/>
                      <a:pt x="47" y="36"/>
                      <a:pt x="47" y="36"/>
                    </a:cubicBezTo>
                    <a:cubicBezTo>
                      <a:pt x="45" y="36"/>
                      <a:pt x="44" y="36"/>
                      <a:pt x="43" y="36"/>
                    </a:cubicBezTo>
                    <a:cubicBezTo>
                      <a:pt x="42" y="36"/>
                      <a:pt x="41" y="36"/>
                      <a:pt x="40" y="35"/>
                    </a:cubicBezTo>
                    <a:cubicBezTo>
                      <a:pt x="39" y="35"/>
                      <a:pt x="39" y="35"/>
                      <a:pt x="38" y="34"/>
                    </a:cubicBezTo>
                    <a:cubicBezTo>
                      <a:pt x="38" y="33"/>
                      <a:pt x="38" y="32"/>
                      <a:pt x="38" y="31"/>
                    </a:cubicBezTo>
                    <a:cubicBezTo>
                      <a:pt x="38" y="30"/>
                      <a:pt x="37" y="29"/>
                      <a:pt x="37" y="28"/>
                    </a:cubicBezTo>
                    <a:cubicBezTo>
                      <a:pt x="37" y="27"/>
                      <a:pt x="37" y="26"/>
                      <a:pt x="37" y="25"/>
                    </a:cubicBezTo>
                    <a:cubicBezTo>
                      <a:pt x="37" y="24"/>
                      <a:pt x="36" y="22"/>
                      <a:pt x="36" y="20"/>
                    </a:cubicBezTo>
                    <a:cubicBezTo>
                      <a:pt x="36" y="19"/>
                      <a:pt x="36" y="14"/>
                      <a:pt x="36" y="10"/>
                    </a:cubicBezTo>
                    <a:cubicBezTo>
                      <a:pt x="36" y="7"/>
                      <a:pt x="36" y="4"/>
                      <a:pt x="36" y="2"/>
                    </a:cubicBezTo>
                    <a:cubicBezTo>
                      <a:pt x="36" y="2"/>
                      <a:pt x="36" y="2"/>
                      <a:pt x="36" y="3"/>
                    </a:cubicBezTo>
                    <a:cubicBezTo>
                      <a:pt x="34" y="3"/>
                      <a:pt x="32" y="3"/>
                      <a:pt x="31" y="1"/>
                    </a:cubicBezTo>
                    <a:cubicBezTo>
                      <a:pt x="30" y="0"/>
                      <a:pt x="29" y="0"/>
                      <a:pt x="28" y="0"/>
                    </a:cubicBezTo>
                    <a:cubicBezTo>
                      <a:pt x="28" y="1"/>
                      <a:pt x="28" y="3"/>
                      <a:pt x="27" y="4"/>
                    </a:cubicBezTo>
                    <a:cubicBezTo>
                      <a:pt x="27" y="5"/>
                      <a:pt x="27" y="6"/>
                      <a:pt x="24" y="6"/>
                    </a:cubicBezTo>
                    <a:cubicBezTo>
                      <a:pt x="22" y="5"/>
                      <a:pt x="23" y="3"/>
                      <a:pt x="21" y="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87" name="Freeform 300">
                <a:extLst>
                  <a:ext uri="{FF2B5EF4-FFF2-40B4-BE49-F238E27FC236}">
                    <a16:creationId xmlns:a16="http://schemas.microsoft.com/office/drawing/2014/main" id="{2FE1EE9B-0863-4B4B-8F4E-C8D915E28830}"/>
                  </a:ext>
                </a:extLst>
              </p:cNvPr>
              <p:cNvSpPr>
                <a:spLocks/>
              </p:cNvSpPr>
              <p:nvPr/>
            </p:nvSpPr>
            <p:spPr bwMode="auto">
              <a:xfrm>
                <a:off x="2374900" y="5211763"/>
                <a:ext cx="30163" cy="50800"/>
              </a:xfrm>
              <a:custGeom>
                <a:avLst/>
                <a:gdLst>
                  <a:gd name="T0" fmla="*/ 4 w 13"/>
                  <a:gd name="T1" fmla="*/ 1 h 22"/>
                  <a:gd name="T2" fmla="*/ 3 w 13"/>
                  <a:gd name="T3" fmla="*/ 6 h 22"/>
                  <a:gd name="T4" fmla="*/ 4 w 13"/>
                  <a:gd name="T5" fmla="*/ 11 h 22"/>
                  <a:gd name="T6" fmla="*/ 3 w 13"/>
                  <a:gd name="T7" fmla="*/ 15 h 22"/>
                  <a:gd name="T8" fmla="*/ 1 w 13"/>
                  <a:gd name="T9" fmla="*/ 18 h 22"/>
                  <a:gd name="T10" fmla="*/ 7 w 13"/>
                  <a:gd name="T11" fmla="*/ 20 h 22"/>
                  <a:gd name="T12" fmla="*/ 7 w 13"/>
                  <a:gd name="T13" fmla="*/ 17 h 22"/>
                  <a:gd name="T14" fmla="*/ 10 w 13"/>
                  <a:gd name="T15" fmla="*/ 16 h 22"/>
                  <a:gd name="T16" fmla="*/ 8 w 13"/>
                  <a:gd name="T17" fmla="*/ 13 h 22"/>
                  <a:gd name="T18" fmla="*/ 11 w 13"/>
                  <a:gd name="T19" fmla="*/ 12 h 22"/>
                  <a:gd name="T20" fmla="*/ 6 w 13"/>
                  <a:gd name="T21" fmla="*/ 10 h 22"/>
                  <a:gd name="T22" fmla="*/ 7 w 13"/>
                  <a:gd name="T23" fmla="*/ 8 h 22"/>
                  <a:gd name="T24" fmla="*/ 9 w 13"/>
                  <a:gd name="T25" fmla="*/ 8 h 22"/>
                  <a:gd name="T26" fmla="*/ 8 w 13"/>
                  <a:gd name="T27" fmla="*/ 7 h 22"/>
                  <a:gd name="T28" fmla="*/ 12 w 13"/>
                  <a:gd name="T29" fmla="*/ 5 h 22"/>
                  <a:gd name="T30" fmla="*/ 10 w 13"/>
                  <a:gd name="T31" fmla="*/ 2 h 22"/>
                  <a:gd name="T32" fmla="*/ 9 w 13"/>
                  <a:gd name="T33" fmla="*/ 0 h 22"/>
                  <a:gd name="T34" fmla="*/ 7 w 13"/>
                  <a:gd name="T35" fmla="*/ 1 h 22"/>
                  <a:gd name="T36" fmla="*/ 5 w 13"/>
                  <a:gd name="T37" fmla="*/ 0 h 22"/>
                  <a:gd name="T38" fmla="*/ 4 w 13"/>
                  <a:gd name="T3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22">
                    <a:moveTo>
                      <a:pt x="4" y="1"/>
                    </a:moveTo>
                    <a:cubicBezTo>
                      <a:pt x="4" y="4"/>
                      <a:pt x="3" y="4"/>
                      <a:pt x="3" y="6"/>
                    </a:cubicBezTo>
                    <a:cubicBezTo>
                      <a:pt x="3" y="8"/>
                      <a:pt x="4" y="10"/>
                      <a:pt x="4" y="11"/>
                    </a:cubicBezTo>
                    <a:cubicBezTo>
                      <a:pt x="4" y="13"/>
                      <a:pt x="3" y="14"/>
                      <a:pt x="3" y="15"/>
                    </a:cubicBezTo>
                    <a:cubicBezTo>
                      <a:pt x="2" y="16"/>
                      <a:pt x="0" y="17"/>
                      <a:pt x="1" y="18"/>
                    </a:cubicBezTo>
                    <a:cubicBezTo>
                      <a:pt x="3" y="19"/>
                      <a:pt x="5" y="22"/>
                      <a:pt x="7" y="20"/>
                    </a:cubicBezTo>
                    <a:cubicBezTo>
                      <a:pt x="8" y="19"/>
                      <a:pt x="6" y="18"/>
                      <a:pt x="7" y="17"/>
                    </a:cubicBezTo>
                    <a:cubicBezTo>
                      <a:pt x="8" y="16"/>
                      <a:pt x="11" y="17"/>
                      <a:pt x="10" y="16"/>
                    </a:cubicBezTo>
                    <a:cubicBezTo>
                      <a:pt x="10" y="15"/>
                      <a:pt x="7" y="14"/>
                      <a:pt x="8" y="13"/>
                    </a:cubicBezTo>
                    <a:cubicBezTo>
                      <a:pt x="9" y="13"/>
                      <a:pt x="12" y="13"/>
                      <a:pt x="11" y="12"/>
                    </a:cubicBezTo>
                    <a:cubicBezTo>
                      <a:pt x="10" y="11"/>
                      <a:pt x="6" y="11"/>
                      <a:pt x="6" y="10"/>
                    </a:cubicBezTo>
                    <a:cubicBezTo>
                      <a:pt x="6" y="8"/>
                      <a:pt x="7" y="8"/>
                      <a:pt x="7" y="8"/>
                    </a:cubicBezTo>
                    <a:cubicBezTo>
                      <a:pt x="8" y="8"/>
                      <a:pt x="8" y="9"/>
                      <a:pt x="9" y="8"/>
                    </a:cubicBezTo>
                    <a:cubicBezTo>
                      <a:pt x="9" y="7"/>
                      <a:pt x="8" y="7"/>
                      <a:pt x="8" y="7"/>
                    </a:cubicBezTo>
                    <a:cubicBezTo>
                      <a:pt x="9" y="6"/>
                      <a:pt x="13" y="6"/>
                      <a:pt x="12" y="5"/>
                    </a:cubicBezTo>
                    <a:cubicBezTo>
                      <a:pt x="11" y="4"/>
                      <a:pt x="10" y="2"/>
                      <a:pt x="10" y="2"/>
                    </a:cubicBezTo>
                    <a:cubicBezTo>
                      <a:pt x="9" y="1"/>
                      <a:pt x="10" y="1"/>
                      <a:pt x="9" y="0"/>
                    </a:cubicBezTo>
                    <a:cubicBezTo>
                      <a:pt x="9" y="0"/>
                      <a:pt x="8" y="1"/>
                      <a:pt x="7" y="1"/>
                    </a:cubicBezTo>
                    <a:cubicBezTo>
                      <a:pt x="6" y="0"/>
                      <a:pt x="6" y="0"/>
                      <a:pt x="5" y="0"/>
                    </a:cubicBezTo>
                    <a:cubicBezTo>
                      <a:pt x="5" y="0"/>
                      <a:pt x="4" y="1"/>
                      <a:pt x="4"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88" name="Freeform 301">
                <a:extLst>
                  <a:ext uri="{FF2B5EF4-FFF2-40B4-BE49-F238E27FC236}">
                    <a16:creationId xmlns:a16="http://schemas.microsoft.com/office/drawing/2014/main" id="{4668D9E8-C7A1-9C42-B2A5-513194FD7E78}"/>
                  </a:ext>
                </a:extLst>
              </p:cNvPr>
              <p:cNvSpPr>
                <a:spLocks/>
              </p:cNvSpPr>
              <p:nvPr/>
            </p:nvSpPr>
            <p:spPr bwMode="auto">
              <a:xfrm>
                <a:off x="2398712" y="4643438"/>
                <a:ext cx="504825" cy="906463"/>
              </a:xfrm>
              <a:custGeom>
                <a:avLst/>
                <a:gdLst>
                  <a:gd name="T0" fmla="*/ 181 w 219"/>
                  <a:gd name="T1" fmla="*/ 164 h 393"/>
                  <a:gd name="T2" fmla="*/ 165 w 219"/>
                  <a:gd name="T3" fmla="*/ 203 h 393"/>
                  <a:gd name="T4" fmla="*/ 124 w 219"/>
                  <a:gd name="T5" fmla="*/ 220 h 393"/>
                  <a:gd name="T6" fmla="*/ 96 w 219"/>
                  <a:gd name="T7" fmla="*/ 233 h 393"/>
                  <a:gd name="T8" fmla="*/ 104 w 219"/>
                  <a:gd name="T9" fmla="*/ 252 h 393"/>
                  <a:gd name="T10" fmla="*/ 98 w 219"/>
                  <a:gd name="T11" fmla="*/ 256 h 393"/>
                  <a:gd name="T12" fmla="*/ 92 w 219"/>
                  <a:gd name="T13" fmla="*/ 278 h 393"/>
                  <a:gd name="T14" fmla="*/ 69 w 219"/>
                  <a:gd name="T15" fmla="*/ 299 h 393"/>
                  <a:gd name="T16" fmla="*/ 86 w 219"/>
                  <a:gd name="T17" fmla="*/ 324 h 393"/>
                  <a:gd name="T18" fmla="*/ 74 w 219"/>
                  <a:gd name="T19" fmla="*/ 338 h 393"/>
                  <a:gd name="T20" fmla="*/ 58 w 219"/>
                  <a:gd name="T21" fmla="*/ 360 h 393"/>
                  <a:gd name="T22" fmla="*/ 50 w 219"/>
                  <a:gd name="T23" fmla="*/ 367 h 393"/>
                  <a:gd name="T24" fmla="*/ 43 w 219"/>
                  <a:gd name="T25" fmla="*/ 383 h 393"/>
                  <a:gd name="T26" fmla="*/ 33 w 219"/>
                  <a:gd name="T27" fmla="*/ 388 h 393"/>
                  <a:gd name="T28" fmla="*/ 14 w 219"/>
                  <a:gd name="T29" fmla="*/ 380 h 393"/>
                  <a:gd name="T30" fmla="*/ 14 w 219"/>
                  <a:gd name="T31" fmla="*/ 369 h 393"/>
                  <a:gd name="T32" fmla="*/ 4 w 219"/>
                  <a:gd name="T33" fmla="*/ 363 h 393"/>
                  <a:gd name="T34" fmla="*/ 3 w 219"/>
                  <a:gd name="T35" fmla="*/ 350 h 393"/>
                  <a:gd name="T36" fmla="*/ 14 w 219"/>
                  <a:gd name="T37" fmla="*/ 333 h 393"/>
                  <a:gd name="T38" fmla="*/ 14 w 219"/>
                  <a:gd name="T39" fmla="*/ 323 h 393"/>
                  <a:gd name="T40" fmla="*/ 20 w 219"/>
                  <a:gd name="T41" fmla="*/ 306 h 393"/>
                  <a:gd name="T42" fmla="*/ 24 w 219"/>
                  <a:gd name="T43" fmla="*/ 296 h 393"/>
                  <a:gd name="T44" fmla="*/ 22 w 219"/>
                  <a:gd name="T45" fmla="*/ 289 h 393"/>
                  <a:gd name="T46" fmla="*/ 26 w 219"/>
                  <a:gd name="T47" fmla="*/ 285 h 393"/>
                  <a:gd name="T48" fmla="*/ 27 w 219"/>
                  <a:gd name="T49" fmla="*/ 281 h 393"/>
                  <a:gd name="T50" fmla="*/ 21 w 219"/>
                  <a:gd name="T51" fmla="*/ 271 h 393"/>
                  <a:gd name="T52" fmla="*/ 19 w 219"/>
                  <a:gd name="T53" fmla="*/ 263 h 393"/>
                  <a:gd name="T54" fmla="*/ 18 w 219"/>
                  <a:gd name="T55" fmla="*/ 244 h 393"/>
                  <a:gd name="T56" fmla="*/ 20 w 219"/>
                  <a:gd name="T57" fmla="*/ 224 h 393"/>
                  <a:gd name="T58" fmla="*/ 25 w 219"/>
                  <a:gd name="T59" fmla="*/ 208 h 393"/>
                  <a:gd name="T60" fmla="*/ 31 w 219"/>
                  <a:gd name="T61" fmla="*/ 177 h 393"/>
                  <a:gd name="T62" fmla="*/ 35 w 219"/>
                  <a:gd name="T63" fmla="*/ 164 h 393"/>
                  <a:gd name="T64" fmla="*/ 42 w 219"/>
                  <a:gd name="T65" fmla="*/ 149 h 393"/>
                  <a:gd name="T66" fmla="*/ 39 w 219"/>
                  <a:gd name="T67" fmla="*/ 134 h 393"/>
                  <a:gd name="T68" fmla="*/ 36 w 219"/>
                  <a:gd name="T69" fmla="*/ 123 h 393"/>
                  <a:gd name="T70" fmla="*/ 34 w 219"/>
                  <a:gd name="T71" fmla="*/ 112 h 393"/>
                  <a:gd name="T72" fmla="*/ 38 w 219"/>
                  <a:gd name="T73" fmla="*/ 102 h 393"/>
                  <a:gd name="T74" fmla="*/ 40 w 219"/>
                  <a:gd name="T75" fmla="*/ 92 h 393"/>
                  <a:gd name="T76" fmla="*/ 52 w 219"/>
                  <a:gd name="T77" fmla="*/ 66 h 393"/>
                  <a:gd name="T78" fmla="*/ 58 w 219"/>
                  <a:gd name="T79" fmla="*/ 59 h 393"/>
                  <a:gd name="T80" fmla="*/ 57 w 219"/>
                  <a:gd name="T81" fmla="*/ 36 h 393"/>
                  <a:gd name="T82" fmla="*/ 70 w 219"/>
                  <a:gd name="T83" fmla="*/ 25 h 393"/>
                  <a:gd name="T84" fmla="*/ 77 w 219"/>
                  <a:gd name="T85" fmla="*/ 6 h 393"/>
                  <a:gd name="T86" fmla="*/ 92 w 219"/>
                  <a:gd name="T87" fmla="*/ 4 h 393"/>
                  <a:gd name="T88" fmla="*/ 104 w 219"/>
                  <a:gd name="T89" fmla="*/ 10 h 393"/>
                  <a:gd name="T90" fmla="*/ 122 w 219"/>
                  <a:gd name="T91" fmla="*/ 6 h 393"/>
                  <a:gd name="T92" fmla="*/ 155 w 219"/>
                  <a:gd name="T93" fmla="*/ 30 h 393"/>
                  <a:gd name="T94" fmla="*/ 170 w 219"/>
                  <a:gd name="T95" fmla="*/ 54 h 393"/>
                  <a:gd name="T96" fmla="*/ 168 w 219"/>
                  <a:gd name="T97" fmla="*/ 64 h 393"/>
                  <a:gd name="T98" fmla="*/ 193 w 219"/>
                  <a:gd name="T99" fmla="*/ 66 h 393"/>
                  <a:gd name="T100" fmla="*/ 199 w 219"/>
                  <a:gd name="T101" fmla="*/ 62 h 393"/>
                  <a:gd name="T102" fmla="*/ 213 w 219"/>
                  <a:gd name="T103" fmla="*/ 45 h 393"/>
                  <a:gd name="T104" fmla="*/ 219 w 219"/>
                  <a:gd name="T105" fmla="*/ 58 h 393"/>
                  <a:gd name="T106" fmla="*/ 203 w 219"/>
                  <a:gd name="T107" fmla="*/ 71 h 393"/>
                  <a:gd name="T108" fmla="*/ 192 w 219"/>
                  <a:gd name="T109" fmla="*/ 82 h 393"/>
                  <a:gd name="T110" fmla="*/ 172 w 219"/>
                  <a:gd name="T111" fmla="*/ 105 h 393"/>
                  <a:gd name="T112" fmla="*/ 169 w 219"/>
                  <a:gd name="T113" fmla="*/ 126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9" h="393">
                    <a:moveTo>
                      <a:pt x="169" y="135"/>
                    </a:moveTo>
                    <a:cubicBezTo>
                      <a:pt x="168" y="136"/>
                      <a:pt x="166" y="137"/>
                      <a:pt x="166" y="138"/>
                    </a:cubicBezTo>
                    <a:cubicBezTo>
                      <a:pt x="165" y="139"/>
                      <a:pt x="165" y="143"/>
                      <a:pt x="165" y="145"/>
                    </a:cubicBezTo>
                    <a:cubicBezTo>
                      <a:pt x="166" y="147"/>
                      <a:pt x="166" y="148"/>
                      <a:pt x="166" y="150"/>
                    </a:cubicBezTo>
                    <a:cubicBezTo>
                      <a:pt x="166" y="152"/>
                      <a:pt x="164" y="151"/>
                      <a:pt x="166" y="153"/>
                    </a:cubicBezTo>
                    <a:cubicBezTo>
                      <a:pt x="169" y="155"/>
                      <a:pt x="170" y="155"/>
                      <a:pt x="173" y="156"/>
                    </a:cubicBezTo>
                    <a:cubicBezTo>
                      <a:pt x="175" y="158"/>
                      <a:pt x="177" y="160"/>
                      <a:pt x="179" y="161"/>
                    </a:cubicBezTo>
                    <a:cubicBezTo>
                      <a:pt x="180" y="163"/>
                      <a:pt x="181" y="162"/>
                      <a:pt x="181" y="164"/>
                    </a:cubicBezTo>
                    <a:cubicBezTo>
                      <a:pt x="181" y="165"/>
                      <a:pt x="179" y="167"/>
                      <a:pt x="179" y="169"/>
                    </a:cubicBezTo>
                    <a:cubicBezTo>
                      <a:pt x="179" y="170"/>
                      <a:pt x="179" y="171"/>
                      <a:pt x="179" y="173"/>
                    </a:cubicBezTo>
                    <a:cubicBezTo>
                      <a:pt x="180" y="175"/>
                      <a:pt x="180" y="175"/>
                      <a:pt x="182" y="175"/>
                    </a:cubicBezTo>
                    <a:cubicBezTo>
                      <a:pt x="183" y="175"/>
                      <a:pt x="185" y="175"/>
                      <a:pt x="186" y="175"/>
                    </a:cubicBezTo>
                    <a:cubicBezTo>
                      <a:pt x="186" y="176"/>
                      <a:pt x="187" y="181"/>
                      <a:pt x="187" y="182"/>
                    </a:cubicBezTo>
                    <a:cubicBezTo>
                      <a:pt x="187" y="183"/>
                      <a:pt x="183" y="189"/>
                      <a:pt x="180" y="191"/>
                    </a:cubicBezTo>
                    <a:cubicBezTo>
                      <a:pt x="178" y="194"/>
                      <a:pt x="176" y="198"/>
                      <a:pt x="174" y="200"/>
                    </a:cubicBezTo>
                    <a:cubicBezTo>
                      <a:pt x="171" y="201"/>
                      <a:pt x="169" y="203"/>
                      <a:pt x="165" y="203"/>
                    </a:cubicBezTo>
                    <a:cubicBezTo>
                      <a:pt x="161" y="204"/>
                      <a:pt x="150" y="208"/>
                      <a:pt x="147" y="209"/>
                    </a:cubicBezTo>
                    <a:cubicBezTo>
                      <a:pt x="143" y="209"/>
                      <a:pt x="141" y="210"/>
                      <a:pt x="136" y="209"/>
                    </a:cubicBezTo>
                    <a:cubicBezTo>
                      <a:pt x="131" y="208"/>
                      <a:pt x="124" y="206"/>
                      <a:pt x="124" y="207"/>
                    </a:cubicBezTo>
                    <a:cubicBezTo>
                      <a:pt x="123" y="208"/>
                      <a:pt x="124" y="212"/>
                      <a:pt x="125" y="213"/>
                    </a:cubicBezTo>
                    <a:cubicBezTo>
                      <a:pt x="126" y="213"/>
                      <a:pt x="128" y="214"/>
                      <a:pt x="127" y="214"/>
                    </a:cubicBezTo>
                    <a:cubicBezTo>
                      <a:pt x="127" y="215"/>
                      <a:pt x="125" y="215"/>
                      <a:pt x="126" y="216"/>
                    </a:cubicBezTo>
                    <a:cubicBezTo>
                      <a:pt x="126" y="217"/>
                      <a:pt x="127" y="217"/>
                      <a:pt x="127" y="218"/>
                    </a:cubicBezTo>
                    <a:cubicBezTo>
                      <a:pt x="126" y="219"/>
                      <a:pt x="125" y="219"/>
                      <a:pt x="124" y="220"/>
                    </a:cubicBezTo>
                    <a:cubicBezTo>
                      <a:pt x="124" y="221"/>
                      <a:pt x="122" y="225"/>
                      <a:pt x="122" y="226"/>
                    </a:cubicBezTo>
                    <a:cubicBezTo>
                      <a:pt x="122" y="227"/>
                      <a:pt x="124" y="228"/>
                      <a:pt x="125" y="230"/>
                    </a:cubicBezTo>
                    <a:cubicBezTo>
                      <a:pt x="126" y="231"/>
                      <a:pt x="126" y="233"/>
                      <a:pt x="124" y="234"/>
                    </a:cubicBezTo>
                    <a:cubicBezTo>
                      <a:pt x="122" y="234"/>
                      <a:pt x="117" y="236"/>
                      <a:pt x="117" y="237"/>
                    </a:cubicBezTo>
                    <a:cubicBezTo>
                      <a:pt x="117" y="238"/>
                      <a:pt x="112" y="237"/>
                      <a:pt x="110" y="237"/>
                    </a:cubicBezTo>
                    <a:cubicBezTo>
                      <a:pt x="109" y="237"/>
                      <a:pt x="109" y="238"/>
                      <a:pt x="107" y="237"/>
                    </a:cubicBezTo>
                    <a:cubicBezTo>
                      <a:pt x="106" y="236"/>
                      <a:pt x="99" y="233"/>
                      <a:pt x="98" y="233"/>
                    </a:cubicBezTo>
                    <a:cubicBezTo>
                      <a:pt x="96" y="233"/>
                      <a:pt x="95" y="233"/>
                      <a:pt x="96" y="233"/>
                    </a:cubicBezTo>
                    <a:cubicBezTo>
                      <a:pt x="96" y="232"/>
                      <a:pt x="96" y="231"/>
                      <a:pt x="95" y="231"/>
                    </a:cubicBezTo>
                    <a:cubicBezTo>
                      <a:pt x="94" y="231"/>
                      <a:pt x="93" y="232"/>
                      <a:pt x="93" y="234"/>
                    </a:cubicBezTo>
                    <a:cubicBezTo>
                      <a:pt x="93" y="235"/>
                      <a:pt x="95" y="238"/>
                      <a:pt x="94" y="241"/>
                    </a:cubicBezTo>
                    <a:cubicBezTo>
                      <a:pt x="94" y="244"/>
                      <a:pt x="92" y="248"/>
                      <a:pt x="94" y="249"/>
                    </a:cubicBezTo>
                    <a:cubicBezTo>
                      <a:pt x="95" y="250"/>
                      <a:pt x="98" y="252"/>
                      <a:pt x="98" y="253"/>
                    </a:cubicBezTo>
                    <a:cubicBezTo>
                      <a:pt x="99" y="253"/>
                      <a:pt x="99" y="254"/>
                      <a:pt x="100" y="254"/>
                    </a:cubicBezTo>
                    <a:cubicBezTo>
                      <a:pt x="101" y="254"/>
                      <a:pt x="104" y="255"/>
                      <a:pt x="104" y="254"/>
                    </a:cubicBezTo>
                    <a:cubicBezTo>
                      <a:pt x="105" y="253"/>
                      <a:pt x="105" y="253"/>
                      <a:pt x="104" y="252"/>
                    </a:cubicBezTo>
                    <a:cubicBezTo>
                      <a:pt x="104" y="252"/>
                      <a:pt x="102" y="254"/>
                      <a:pt x="102" y="252"/>
                    </a:cubicBezTo>
                    <a:cubicBezTo>
                      <a:pt x="103" y="251"/>
                      <a:pt x="105" y="251"/>
                      <a:pt x="107" y="250"/>
                    </a:cubicBezTo>
                    <a:cubicBezTo>
                      <a:pt x="108" y="250"/>
                      <a:pt x="109" y="251"/>
                      <a:pt x="110" y="252"/>
                    </a:cubicBezTo>
                    <a:cubicBezTo>
                      <a:pt x="110" y="253"/>
                      <a:pt x="110" y="255"/>
                      <a:pt x="110" y="256"/>
                    </a:cubicBezTo>
                    <a:cubicBezTo>
                      <a:pt x="110" y="258"/>
                      <a:pt x="110" y="258"/>
                      <a:pt x="110" y="259"/>
                    </a:cubicBezTo>
                    <a:cubicBezTo>
                      <a:pt x="109" y="259"/>
                      <a:pt x="104" y="259"/>
                      <a:pt x="104" y="258"/>
                    </a:cubicBezTo>
                    <a:cubicBezTo>
                      <a:pt x="103" y="257"/>
                      <a:pt x="103" y="256"/>
                      <a:pt x="102" y="256"/>
                    </a:cubicBezTo>
                    <a:cubicBezTo>
                      <a:pt x="101" y="256"/>
                      <a:pt x="100" y="255"/>
                      <a:pt x="98" y="256"/>
                    </a:cubicBezTo>
                    <a:cubicBezTo>
                      <a:pt x="97" y="257"/>
                      <a:pt x="93" y="257"/>
                      <a:pt x="95" y="258"/>
                    </a:cubicBezTo>
                    <a:cubicBezTo>
                      <a:pt x="96" y="259"/>
                      <a:pt x="96" y="260"/>
                      <a:pt x="98" y="260"/>
                    </a:cubicBezTo>
                    <a:cubicBezTo>
                      <a:pt x="100" y="261"/>
                      <a:pt x="102" y="261"/>
                      <a:pt x="102" y="261"/>
                    </a:cubicBezTo>
                    <a:cubicBezTo>
                      <a:pt x="102" y="262"/>
                      <a:pt x="96" y="264"/>
                      <a:pt x="95" y="265"/>
                    </a:cubicBezTo>
                    <a:cubicBezTo>
                      <a:pt x="94" y="266"/>
                      <a:pt x="93" y="268"/>
                      <a:pt x="93" y="269"/>
                    </a:cubicBezTo>
                    <a:cubicBezTo>
                      <a:pt x="92" y="270"/>
                      <a:pt x="90" y="270"/>
                      <a:pt x="91" y="271"/>
                    </a:cubicBezTo>
                    <a:cubicBezTo>
                      <a:pt x="91" y="272"/>
                      <a:pt x="92" y="274"/>
                      <a:pt x="92" y="275"/>
                    </a:cubicBezTo>
                    <a:cubicBezTo>
                      <a:pt x="92" y="275"/>
                      <a:pt x="92" y="277"/>
                      <a:pt x="92" y="278"/>
                    </a:cubicBezTo>
                    <a:cubicBezTo>
                      <a:pt x="92" y="279"/>
                      <a:pt x="93" y="279"/>
                      <a:pt x="92" y="280"/>
                    </a:cubicBezTo>
                    <a:cubicBezTo>
                      <a:pt x="91" y="281"/>
                      <a:pt x="89" y="282"/>
                      <a:pt x="88" y="283"/>
                    </a:cubicBezTo>
                    <a:cubicBezTo>
                      <a:pt x="87" y="284"/>
                      <a:pt x="87" y="284"/>
                      <a:pt x="87" y="285"/>
                    </a:cubicBezTo>
                    <a:cubicBezTo>
                      <a:pt x="87" y="286"/>
                      <a:pt x="88" y="287"/>
                      <a:pt x="89" y="288"/>
                    </a:cubicBezTo>
                    <a:cubicBezTo>
                      <a:pt x="89" y="289"/>
                      <a:pt x="90" y="290"/>
                      <a:pt x="87" y="289"/>
                    </a:cubicBezTo>
                    <a:cubicBezTo>
                      <a:pt x="85" y="289"/>
                      <a:pt x="82" y="288"/>
                      <a:pt x="81" y="288"/>
                    </a:cubicBezTo>
                    <a:cubicBezTo>
                      <a:pt x="80" y="289"/>
                      <a:pt x="75" y="291"/>
                      <a:pt x="73" y="293"/>
                    </a:cubicBezTo>
                    <a:cubicBezTo>
                      <a:pt x="71" y="294"/>
                      <a:pt x="71" y="297"/>
                      <a:pt x="69" y="299"/>
                    </a:cubicBezTo>
                    <a:cubicBezTo>
                      <a:pt x="67" y="301"/>
                      <a:pt x="65" y="301"/>
                      <a:pt x="65" y="302"/>
                    </a:cubicBezTo>
                    <a:cubicBezTo>
                      <a:pt x="66" y="303"/>
                      <a:pt x="67" y="303"/>
                      <a:pt x="67" y="305"/>
                    </a:cubicBezTo>
                    <a:cubicBezTo>
                      <a:pt x="67" y="307"/>
                      <a:pt x="65" y="307"/>
                      <a:pt x="67" y="309"/>
                    </a:cubicBezTo>
                    <a:cubicBezTo>
                      <a:pt x="68" y="311"/>
                      <a:pt x="69" y="311"/>
                      <a:pt x="71" y="313"/>
                    </a:cubicBezTo>
                    <a:cubicBezTo>
                      <a:pt x="73" y="316"/>
                      <a:pt x="70" y="316"/>
                      <a:pt x="75" y="317"/>
                    </a:cubicBezTo>
                    <a:cubicBezTo>
                      <a:pt x="79" y="318"/>
                      <a:pt x="83" y="318"/>
                      <a:pt x="84" y="319"/>
                    </a:cubicBezTo>
                    <a:cubicBezTo>
                      <a:pt x="86" y="319"/>
                      <a:pt x="86" y="319"/>
                      <a:pt x="86" y="320"/>
                    </a:cubicBezTo>
                    <a:cubicBezTo>
                      <a:pt x="86" y="321"/>
                      <a:pt x="87" y="323"/>
                      <a:pt x="86" y="324"/>
                    </a:cubicBezTo>
                    <a:cubicBezTo>
                      <a:pt x="86" y="325"/>
                      <a:pt x="86" y="325"/>
                      <a:pt x="85" y="326"/>
                    </a:cubicBezTo>
                    <a:cubicBezTo>
                      <a:pt x="84" y="326"/>
                      <a:pt x="80" y="327"/>
                      <a:pt x="80" y="328"/>
                    </a:cubicBezTo>
                    <a:cubicBezTo>
                      <a:pt x="79" y="328"/>
                      <a:pt x="78" y="329"/>
                      <a:pt x="79" y="329"/>
                    </a:cubicBezTo>
                    <a:cubicBezTo>
                      <a:pt x="80" y="329"/>
                      <a:pt x="80" y="328"/>
                      <a:pt x="82" y="328"/>
                    </a:cubicBezTo>
                    <a:cubicBezTo>
                      <a:pt x="84" y="328"/>
                      <a:pt x="84" y="328"/>
                      <a:pt x="85" y="329"/>
                    </a:cubicBezTo>
                    <a:cubicBezTo>
                      <a:pt x="85" y="329"/>
                      <a:pt x="86" y="329"/>
                      <a:pt x="86" y="330"/>
                    </a:cubicBezTo>
                    <a:cubicBezTo>
                      <a:pt x="86" y="331"/>
                      <a:pt x="85" y="331"/>
                      <a:pt x="84" y="332"/>
                    </a:cubicBezTo>
                    <a:cubicBezTo>
                      <a:pt x="83" y="333"/>
                      <a:pt x="76" y="337"/>
                      <a:pt x="74" y="338"/>
                    </a:cubicBezTo>
                    <a:cubicBezTo>
                      <a:pt x="72" y="339"/>
                      <a:pt x="72" y="340"/>
                      <a:pt x="70" y="341"/>
                    </a:cubicBezTo>
                    <a:cubicBezTo>
                      <a:pt x="69" y="343"/>
                      <a:pt x="67" y="343"/>
                      <a:pt x="66" y="345"/>
                    </a:cubicBezTo>
                    <a:cubicBezTo>
                      <a:pt x="65" y="347"/>
                      <a:pt x="66" y="347"/>
                      <a:pt x="65" y="348"/>
                    </a:cubicBezTo>
                    <a:cubicBezTo>
                      <a:pt x="64" y="349"/>
                      <a:pt x="62" y="349"/>
                      <a:pt x="62" y="350"/>
                    </a:cubicBezTo>
                    <a:cubicBezTo>
                      <a:pt x="63" y="351"/>
                      <a:pt x="65" y="348"/>
                      <a:pt x="65" y="349"/>
                    </a:cubicBezTo>
                    <a:cubicBezTo>
                      <a:pt x="66" y="350"/>
                      <a:pt x="65" y="351"/>
                      <a:pt x="65" y="352"/>
                    </a:cubicBezTo>
                    <a:cubicBezTo>
                      <a:pt x="65" y="353"/>
                      <a:pt x="65" y="356"/>
                      <a:pt x="64" y="357"/>
                    </a:cubicBezTo>
                    <a:cubicBezTo>
                      <a:pt x="63" y="358"/>
                      <a:pt x="59" y="360"/>
                      <a:pt x="58" y="360"/>
                    </a:cubicBezTo>
                    <a:cubicBezTo>
                      <a:pt x="57" y="359"/>
                      <a:pt x="56" y="357"/>
                      <a:pt x="56" y="356"/>
                    </a:cubicBezTo>
                    <a:cubicBezTo>
                      <a:pt x="55" y="355"/>
                      <a:pt x="53" y="353"/>
                      <a:pt x="53" y="354"/>
                    </a:cubicBezTo>
                    <a:cubicBezTo>
                      <a:pt x="52" y="355"/>
                      <a:pt x="55" y="357"/>
                      <a:pt x="54" y="357"/>
                    </a:cubicBezTo>
                    <a:cubicBezTo>
                      <a:pt x="53" y="358"/>
                      <a:pt x="49" y="358"/>
                      <a:pt x="50" y="359"/>
                    </a:cubicBezTo>
                    <a:cubicBezTo>
                      <a:pt x="50" y="359"/>
                      <a:pt x="54" y="359"/>
                      <a:pt x="55" y="360"/>
                    </a:cubicBezTo>
                    <a:cubicBezTo>
                      <a:pt x="56" y="360"/>
                      <a:pt x="57" y="361"/>
                      <a:pt x="57" y="361"/>
                    </a:cubicBezTo>
                    <a:cubicBezTo>
                      <a:pt x="57" y="362"/>
                      <a:pt x="53" y="363"/>
                      <a:pt x="52" y="364"/>
                    </a:cubicBezTo>
                    <a:cubicBezTo>
                      <a:pt x="51" y="364"/>
                      <a:pt x="51" y="366"/>
                      <a:pt x="50" y="367"/>
                    </a:cubicBezTo>
                    <a:cubicBezTo>
                      <a:pt x="49" y="368"/>
                      <a:pt x="49" y="370"/>
                      <a:pt x="49" y="371"/>
                    </a:cubicBezTo>
                    <a:cubicBezTo>
                      <a:pt x="49" y="372"/>
                      <a:pt x="47" y="373"/>
                      <a:pt x="46" y="373"/>
                    </a:cubicBezTo>
                    <a:cubicBezTo>
                      <a:pt x="46" y="374"/>
                      <a:pt x="45" y="375"/>
                      <a:pt x="45" y="376"/>
                    </a:cubicBezTo>
                    <a:cubicBezTo>
                      <a:pt x="46" y="376"/>
                      <a:pt x="47" y="373"/>
                      <a:pt x="48" y="374"/>
                    </a:cubicBezTo>
                    <a:cubicBezTo>
                      <a:pt x="49" y="376"/>
                      <a:pt x="48" y="377"/>
                      <a:pt x="49" y="378"/>
                    </a:cubicBezTo>
                    <a:cubicBezTo>
                      <a:pt x="49" y="380"/>
                      <a:pt x="50" y="380"/>
                      <a:pt x="50" y="381"/>
                    </a:cubicBezTo>
                    <a:cubicBezTo>
                      <a:pt x="50" y="381"/>
                      <a:pt x="46" y="381"/>
                      <a:pt x="45" y="382"/>
                    </a:cubicBezTo>
                    <a:cubicBezTo>
                      <a:pt x="44" y="382"/>
                      <a:pt x="42" y="383"/>
                      <a:pt x="43" y="383"/>
                    </a:cubicBezTo>
                    <a:cubicBezTo>
                      <a:pt x="45" y="384"/>
                      <a:pt x="46" y="383"/>
                      <a:pt x="47" y="383"/>
                    </a:cubicBezTo>
                    <a:cubicBezTo>
                      <a:pt x="49" y="383"/>
                      <a:pt x="50" y="382"/>
                      <a:pt x="50" y="383"/>
                    </a:cubicBezTo>
                    <a:cubicBezTo>
                      <a:pt x="51" y="384"/>
                      <a:pt x="51" y="385"/>
                      <a:pt x="53" y="387"/>
                    </a:cubicBezTo>
                    <a:cubicBezTo>
                      <a:pt x="54" y="390"/>
                      <a:pt x="56" y="390"/>
                      <a:pt x="56" y="392"/>
                    </a:cubicBezTo>
                    <a:cubicBezTo>
                      <a:pt x="56" y="393"/>
                      <a:pt x="52" y="392"/>
                      <a:pt x="50" y="392"/>
                    </a:cubicBezTo>
                    <a:cubicBezTo>
                      <a:pt x="50" y="392"/>
                      <a:pt x="50" y="392"/>
                      <a:pt x="50" y="392"/>
                    </a:cubicBezTo>
                    <a:cubicBezTo>
                      <a:pt x="46" y="390"/>
                      <a:pt x="42" y="388"/>
                      <a:pt x="41" y="387"/>
                    </a:cubicBezTo>
                    <a:cubicBezTo>
                      <a:pt x="40" y="387"/>
                      <a:pt x="37" y="387"/>
                      <a:pt x="33" y="388"/>
                    </a:cubicBezTo>
                    <a:cubicBezTo>
                      <a:pt x="28" y="388"/>
                      <a:pt x="22" y="388"/>
                      <a:pt x="20" y="388"/>
                    </a:cubicBezTo>
                    <a:cubicBezTo>
                      <a:pt x="19" y="387"/>
                      <a:pt x="18" y="387"/>
                      <a:pt x="18" y="386"/>
                    </a:cubicBezTo>
                    <a:cubicBezTo>
                      <a:pt x="18" y="385"/>
                      <a:pt x="18" y="385"/>
                      <a:pt x="17" y="384"/>
                    </a:cubicBezTo>
                    <a:cubicBezTo>
                      <a:pt x="17" y="384"/>
                      <a:pt x="17" y="384"/>
                      <a:pt x="17" y="384"/>
                    </a:cubicBezTo>
                    <a:cubicBezTo>
                      <a:pt x="17" y="383"/>
                      <a:pt x="16" y="383"/>
                      <a:pt x="15" y="383"/>
                    </a:cubicBezTo>
                    <a:cubicBezTo>
                      <a:pt x="14" y="382"/>
                      <a:pt x="14" y="382"/>
                      <a:pt x="14" y="381"/>
                    </a:cubicBezTo>
                    <a:cubicBezTo>
                      <a:pt x="14" y="381"/>
                      <a:pt x="14" y="380"/>
                      <a:pt x="14" y="380"/>
                    </a:cubicBezTo>
                    <a:cubicBezTo>
                      <a:pt x="14" y="380"/>
                      <a:pt x="14" y="380"/>
                      <a:pt x="14" y="380"/>
                    </a:cubicBezTo>
                    <a:cubicBezTo>
                      <a:pt x="15" y="379"/>
                      <a:pt x="15" y="378"/>
                      <a:pt x="15" y="378"/>
                    </a:cubicBezTo>
                    <a:cubicBezTo>
                      <a:pt x="15" y="377"/>
                      <a:pt x="14" y="377"/>
                      <a:pt x="14" y="376"/>
                    </a:cubicBezTo>
                    <a:cubicBezTo>
                      <a:pt x="14" y="376"/>
                      <a:pt x="14" y="376"/>
                      <a:pt x="14" y="376"/>
                    </a:cubicBezTo>
                    <a:cubicBezTo>
                      <a:pt x="13" y="376"/>
                      <a:pt x="13" y="376"/>
                      <a:pt x="13" y="376"/>
                    </a:cubicBezTo>
                    <a:cubicBezTo>
                      <a:pt x="13" y="375"/>
                      <a:pt x="14" y="375"/>
                      <a:pt x="14" y="374"/>
                    </a:cubicBezTo>
                    <a:cubicBezTo>
                      <a:pt x="14" y="374"/>
                      <a:pt x="14" y="373"/>
                      <a:pt x="14" y="373"/>
                    </a:cubicBezTo>
                    <a:cubicBezTo>
                      <a:pt x="14" y="372"/>
                      <a:pt x="14" y="371"/>
                      <a:pt x="14" y="370"/>
                    </a:cubicBezTo>
                    <a:cubicBezTo>
                      <a:pt x="14" y="370"/>
                      <a:pt x="14" y="369"/>
                      <a:pt x="14" y="369"/>
                    </a:cubicBezTo>
                    <a:cubicBezTo>
                      <a:pt x="14" y="368"/>
                      <a:pt x="13" y="368"/>
                      <a:pt x="12" y="367"/>
                    </a:cubicBezTo>
                    <a:cubicBezTo>
                      <a:pt x="11" y="367"/>
                      <a:pt x="10" y="367"/>
                      <a:pt x="9" y="367"/>
                    </a:cubicBezTo>
                    <a:cubicBezTo>
                      <a:pt x="8" y="367"/>
                      <a:pt x="7" y="368"/>
                      <a:pt x="7" y="368"/>
                    </a:cubicBezTo>
                    <a:cubicBezTo>
                      <a:pt x="6" y="369"/>
                      <a:pt x="6" y="369"/>
                      <a:pt x="5" y="369"/>
                    </a:cubicBezTo>
                    <a:cubicBezTo>
                      <a:pt x="5" y="369"/>
                      <a:pt x="5" y="369"/>
                      <a:pt x="5" y="369"/>
                    </a:cubicBezTo>
                    <a:cubicBezTo>
                      <a:pt x="5" y="369"/>
                      <a:pt x="5" y="369"/>
                      <a:pt x="5" y="369"/>
                    </a:cubicBezTo>
                    <a:cubicBezTo>
                      <a:pt x="4" y="368"/>
                      <a:pt x="4" y="367"/>
                      <a:pt x="4" y="366"/>
                    </a:cubicBezTo>
                    <a:cubicBezTo>
                      <a:pt x="4" y="364"/>
                      <a:pt x="4" y="363"/>
                      <a:pt x="4" y="363"/>
                    </a:cubicBezTo>
                    <a:cubicBezTo>
                      <a:pt x="3" y="363"/>
                      <a:pt x="3" y="362"/>
                      <a:pt x="3" y="362"/>
                    </a:cubicBezTo>
                    <a:cubicBezTo>
                      <a:pt x="2" y="361"/>
                      <a:pt x="1" y="360"/>
                      <a:pt x="1" y="360"/>
                    </a:cubicBezTo>
                    <a:cubicBezTo>
                      <a:pt x="1" y="360"/>
                      <a:pt x="1" y="360"/>
                      <a:pt x="1" y="360"/>
                    </a:cubicBezTo>
                    <a:cubicBezTo>
                      <a:pt x="1" y="358"/>
                      <a:pt x="0" y="354"/>
                      <a:pt x="1" y="353"/>
                    </a:cubicBezTo>
                    <a:cubicBezTo>
                      <a:pt x="1" y="352"/>
                      <a:pt x="1" y="352"/>
                      <a:pt x="1" y="352"/>
                    </a:cubicBezTo>
                    <a:cubicBezTo>
                      <a:pt x="1" y="352"/>
                      <a:pt x="1" y="352"/>
                      <a:pt x="1" y="352"/>
                    </a:cubicBezTo>
                    <a:cubicBezTo>
                      <a:pt x="1" y="351"/>
                      <a:pt x="1" y="350"/>
                      <a:pt x="2" y="350"/>
                    </a:cubicBezTo>
                    <a:cubicBezTo>
                      <a:pt x="2" y="350"/>
                      <a:pt x="3" y="350"/>
                      <a:pt x="3" y="350"/>
                    </a:cubicBezTo>
                    <a:cubicBezTo>
                      <a:pt x="3" y="350"/>
                      <a:pt x="4" y="350"/>
                      <a:pt x="5" y="349"/>
                    </a:cubicBezTo>
                    <a:cubicBezTo>
                      <a:pt x="5" y="349"/>
                      <a:pt x="6" y="348"/>
                      <a:pt x="7" y="347"/>
                    </a:cubicBezTo>
                    <a:cubicBezTo>
                      <a:pt x="9" y="345"/>
                      <a:pt x="11" y="343"/>
                      <a:pt x="11" y="342"/>
                    </a:cubicBezTo>
                    <a:cubicBezTo>
                      <a:pt x="12" y="341"/>
                      <a:pt x="12" y="340"/>
                      <a:pt x="12" y="339"/>
                    </a:cubicBezTo>
                    <a:cubicBezTo>
                      <a:pt x="11" y="338"/>
                      <a:pt x="11" y="337"/>
                      <a:pt x="12" y="337"/>
                    </a:cubicBezTo>
                    <a:cubicBezTo>
                      <a:pt x="12" y="337"/>
                      <a:pt x="12" y="336"/>
                      <a:pt x="13" y="336"/>
                    </a:cubicBezTo>
                    <a:cubicBezTo>
                      <a:pt x="14" y="336"/>
                      <a:pt x="14" y="336"/>
                      <a:pt x="14" y="335"/>
                    </a:cubicBezTo>
                    <a:cubicBezTo>
                      <a:pt x="14" y="335"/>
                      <a:pt x="14" y="334"/>
                      <a:pt x="14" y="333"/>
                    </a:cubicBezTo>
                    <a:cubicBezTo>
                      <a:pt x="14" y="333"/>
                      <a:pt x="14" y="332"/>
                      <a:pt x="14" y="332"/>
                    </a:cubicBezTo>
                    <a:cubicBezTo>
                      <a:pt x="14" y="331"/>
                      <a:pt x="13" y="331"/>
                      <a:pt x="13" y="330"/>
                    </a:cubicBezTo>
                    <a:cubicBezTo>
                      <a:pt x="13" y="330"/>
                      <a:pt x="13" y="330"/>
                      <a:pt x="13" y="330"/>
                    </a:cubicBezTo>
                    <a:cubicBezTo>
                      <a:pt x="12" y="330"/>
                      <a:pt x="12" y="330"/>
                      <a:pt x="12" y="329"/>
                    </a:cubicBezTo>
                    <a:cubicBezTo>
                      <a:pt x="12" y="329"/>
                      <a:pt x="12" y="329"/>
                      <a:pt x="12" y="329"/>
                    </a:cubicBezTo>
                    <a:cubicBezTo>
                      <a:pt x="12" y="329"/>
                      <a:pt x="12" y="329"/>
                      <a:pt x="12" y="329"/>
                    </a:cubicBezTo>
                    <a:cubicBezTo>
                      <a:pt x="12" y="329"/>
                      <a:pt x="12" y="329"/>
                      <a:pt x="12" y="329"/>
                    </a:cubicBezTo>
                    <a:cubicBezTo>
                      <a:pt x="12" y="327"/>
                      <a:pt x="12" y="324"/>
                      <a:pt x="14" y="323"/>
                    </a:cubicBezTo>
                    <a:cubicBezTo>
                      <a:pt x="14" y="323"/>
                      <a:pt x="15" y="323"/>
                      <a:pt x="16" y="322"/>
                    </a:cubicBezTo>
                    <a:cubicBezTo>
                      <a:pt x="17" y="321"/>
                      <a:pt x="19" y="321"/>
                      <a:pt x="19" y="320"/>
                    </a:cubicBezTo>
                    <a:cubicBezTo>
                      <a:pt x="19" y="319"/>
                      <a:pt x="19" y="318"/>
                      <a:pt x="18" y="318"/>
                    </a:cubicBezTo>
                    <a:cubicBezTo>
                      <a:pt x="18" y="317"/>
                      <a:pt x="18" y="316"/>
                      <a:pt x="18" y="316"/>
                    </a:cubicBezTo>
                    <a:cubicBezTo>
                      <a:pt x="19" y="315"/>
                      <a:pt x="20" y="314"/>
                      <a:pt x="21" y="313"/>
                    </a:cubicBezTo>
                    <a:cubicBezTo>
                      <a:pt x="21" y="313"/>
                      <a:pt x="21" y="313"/>
                      <a:pt x="21" y="313"/>
                    </a:cubicBezTo>
                    <a:cubicBezTo>
                      <a:pt x="21" y="312"/>
                      <a:pt x="21" y="310"/>
                      <a:pt x="20" y="309"/>
                    </a:cubicBezTo>
                    <a:cubicBezTo>
                      <a:pt x="20" y="307"/>
                      <a:pt x="20" y="306"/>
                      <a:pt x="20" y="306"/>
                    </a:cubicBezTo>
                    <a:cubicBezTo>
                      <a:pt x="20" y="305"/>
                      <a:pt x="20" y="305"/>
                      <a:pt x="21" y="304"/>
                    </a:cubicBezTo>
                    <a:cubicBezTo>
                      <a:pt x="21" y="304"/>
                      <a:pt x="22" y="303"/>
                      <a:pt x="22" y="303"/>
                    </a:cubicBezTo>
                    <a:cubicBezTo>
                      <a:pt x="22" y="303"/>
                      <a:pt x="22" y="303"/>
                      <a:pt x="22" y="303"/>
                    </a:cubicBezTo>
                    <a:cubicBezTo>
                      <a:pt x="22" y="302"/>
                      <a:pt x="22" y="301"/>
                      <a:pt x="21" y="301"/>
                    </a:cubicBezTo>
                    <a:cubicBezTo>
                      <a:pt x="21" y="299"/>
                      <a:pt x="20" y="298"/>
                      <a:pt x="20" y="298"/>
                    </a:cubicBezTo>
                    <a:cubicBezTo>
                      <a:pt x="21" y="298"/>
                      <a:pt x="22" y="297"/>
                      <a:pt x="22" y="297"/>
                    </a:cubicBezTo>
                    <a:cubicBezTo>
                      <a:pt x="22" y="297"/>
                      <a:pt x="22" y="297"/>
                      <a:pt x="22" y="297"/>
                    </a:cubicBezTo>
                    <a:cubicBezTo>
                      <a:pt x="23" y="297"/>
                      <a:pt x="23" y="296"/>
                      <a:pt x="24" y="296"/>
                    </a:cubicBezTo>
                    <a:cubicBezTo>
                      <a:pt x="24" y="296"/>
                      <a:pt x="24" y="296"/>
                      <a:pt x="24" y="296"/>
                    </a:cubicBezTo>
                    <a:cubicBezTo>
                      <a:pt x="24" y="296"/>
                      <a:pt x="24" y="295"/>
                      <a:pt x="24" y="295"/>
                    </a:cubicBezTo>
                    <a:cubicBezTo>
                      <a:pt x="25" y="294"/>
                      <a:pt x="25" y="294"/>
                      <a:pt x="25" y="294"/>
                    </a:cubicBezTo>
                    <a:cubicBezTo>
                      <a:pt x="25" y="293"/>
                      <a:pt x="25" y="293"/>
                      <a:pt x="25" y="293"/>
                    </a:cubicBezTo>
                    <a:cubicBezTo>
                      <a:pt x="25" y="293"/>
                      <a:pt x="25" y="293"/>
                      <a:pt x="25" y="293"/>
                    </a:cubicBezTo>
                    <a:cubicBezTo>
                      <a:pt x="25" y="293"/>
                      <a:pt x="25" y="292"/>
                      <a:pt x="24" y="291"/>
                    </a:cubicBezTo>
                    <a:cubicBezTo>
                      <a:pt x="24" y="290"/>
                      <a:pt x="23" y="289"/>
                      <a:pt x="23" y="289"/>
                    </a:cubicBezTo>
                    <a:cubicBezTo>
                      <a:pt x="22" y="289"/>
                      <a:pt x="22" y="289"/>
                      <a:pt x="22" y="289"/>
                    </a:cubicBezTo>
                    <a:cubicBezTo>
                      <a:pt x="22" y="289"/>
                      <a:pt x="22" y="289"/>
                      <a:pt x="22" y="289"/>
                    </a:cubicBezTo>
                    <a:cubicBezTo>
                      <a:pt x="20" y="288"/>
                      <a:pt x="17" y="288"/>
                      <a:pt x="17" y="287"/>
                    </a:cubicBezTo>
                    <a:cubicBezTo>
                      <a:pt x="17" y="287"/>
                      <a:pt x="17" y="287"/>
                      <a:pt x="17" y="287"/>
                    </a:cubicBezTo>
                    <a:cubicBezTo>
                      <a:pt x="17" y="286"/>
                      <a:pt x="16" y="286"/>
                      <a:pt x="17" y="286"/>
                    </a:cubicBezTo>
                    <a:cubicBezTo>
                      <a:pt x="17" y="286"/>
                      <a:pt x="19" y="286"/>
                      <a:pt x="21" y="286"/>
                    </a:cubicBezTo>
                    <a:cubicBezTo>
                      <a:pt x="23" y="286"/>
                      <a:pt x="24" y="287"/>
                      <a:pt x="25" y="286"/>
                    </a:cubicBezTo>
                    <a:cubicBezTo>
                      <a:pt x="25" y="286"/>
                      <a:pt x="25" y="286"/>
                      <a:pt x="25" y="286"/>
                    </a:cubicBezTo>
                    <a:cubicBezTo>
                      <a:pt x="25" y="286"/>
                      <a:pt x="25" y="286"/>
                      <a:pt x="26" y="285"/>
                    </a:cubicBezTo>
                    <a:cubicBezTo>
                      <a:pt x="26" y="285"/>
                      <a:pt x="26" y="285"/>
                      <a:pt x="26" y="285"/>
                    </a:cubicBezTo>
                    <a:cubicBezTo>
                      <a:pt x="26" y="284"/>
                      <a:pt x="26" y="284"/>
                      <a:pt x="27" y="284"/>
                    </a:cubicBezTo>
                    <a:cubicBezTo>
                      <a:pt x="27" y="283"/>
                      <a:pt x="27" y="283"/>
                      <a:pt x="28" y="283"/>
                    </a:cubicBezTo>
                    <a:cubicBezTo>
                      <a:pt x="28" y="282"/>
                      <a:pt x="28" y="282"/>
                      <a:pt x="28" y="282"/>
                    </a:cubicBezTo>
                    <a:cubicBezTo>
                      <a:pt x="28" y="282"/>
                      <a:pt x="28" y="282"/>
                      <a:pt x="28" y="281"/>
                    </a:cubicBezTo>
                    <a:cubicBezTo>
                      <a:pt x="28" y="281"/>
                      <a:pt x="28" y="281"/>
                      <a:pt x="28" y="281"/>
                    </a:cubicBezTo>
                    <a:cubicBezTo>
                      <a:pt x="28" y="281"/>
                      <a:pt x="28" y="281"/>
                      <a:pt x="27" y="281"/>
                    </a:cubicBezTo>
                    <a:cubicBezTo>
                      <a:pt x="27" y="281"/>
                      <a:pt x="27" y="281"/>
                      <a:pt x="27" y="281"/>
                    </a:cubicBezTo>
                    <a:cubicBezTo>
                      <a:pt x="27" y="280"/>
                      <a:pt x="27" y="280"/>
                      <a:pt x="27" y="280"/>
                    </a:cubicBezTo>
                    <a:cubicBezTo>
                      <a:pt x="26" y="280"/>
                      <a:pt x="25" y="280"/>
                      <a:pt x="23" y="280"/>
                    </a:cubicBezTo>
                    <a:cubicBezTo>
                      <a:pt x="21" y="281"/>
                      <a:pt x="19" y="281"/>
                      <a:pt x="19" y="281"/>
                    </a:cubicBezTo>
                    <a:cubicBezTo>
                      <a:pt x="19" y="280"/>
                      <a:pt x="20" y="279"/>
                      <a:pt x="20" y="278"/>
                    </a:cubicBezTo>
                    <a:cubicBezTo>
                      <a:pt x="20" y="277"/>
                      <a:pt x="20" y="276"/>
                      <a:pt x="20" y="276"/>
                    </a:cubicBezTo>
                    <a:cubicBezTo>
                      <a:pt x="20" y="276"/>
                      <a:pt x="21" y="276"/>
                      <a:pt x="21" y="275"/>
                    </a:cubicBezTo>
                    <a:cubicBezTo>
                      <a:pt x="21" y="275"/>
                      <a:pt x="22" y="274"/>
                      <a:pt x="22" y="273"/>
                    </a:cubicBezTo>
                    <a:cubicBezTo>
                      <a:pt x="22" y="273"/>
                      <a:pt x="22" y="272"/>
                      <a:pt x="21" y="271"/>
                    </a:cubicBezTo>
                    <a:cubicBezTo>
                      <a:pt x="21" y="270"/>
                      <a:pt x="21" y="269"/>
                      <a:pt x="20" y="269"/>
                    </a:cubicBezTo>
                    <a:cubicBezTo>
                      <a:pt x="20" y="269"/>
                      <a:pt x="20" y="269"/>
                      <a:pt x="20" y="269"/>
                    </a:cubicBezTo>
                    <a:cubicBezTo>
                      <a:pt x="19" y="269"/>
                      <a:pt x="19" y="269"/>
                      <a:pt x="19" y="269"/>
                    </a:cubicBezTo>
                    <a:cubicBezTo>
                      <a:pt x="19" y="268"/>
                      <a:pt x="18" y="268"/>
                      <a:pt x="18" y="268"/>
                    </a:cubicBezTo>
                    <a:cubicBezTo>
                      <a:pt x="18" y="268"/>
                      <a:pt x="18" y="268"/>
                      <a:pt x="18" y="268"/>
                    </a:cubicBezTo>
                    <a:cubicBezTo>
                      <a:pt x="18" y="268"/>
                      <a:pt x="19" y="267"/>
                      <a:pt x="19" y="266"/>
                    </a:cubicBezTo>
                    <a:cubicBezTo>
                      <a:pt x="20" y="266"/>
                      <a:pt x="20" y="265"/>
                      <a:pt x="20" y="265"/>
                    </a:cubicBezTo>
                    <a:cubicBezTo>
                      <a:pt x="21" y="264"/>
                      <a:pt x="20" y="264"/>
                      <a:pt x="19" y="263"/>
                    </a:cubicBezTo>
                    <a:cubicBezTo>
                      <a:pt x="18" y="263"/>
                      <a:pt x="16" y="262"/>
                      <a:pt x="16" y="262"/>
                    </a:cubicBezTo>
                    <a:cubicBezTo>
                      <a:pt x="16" y="261"/>
                      <a:pt x="16" y="258"/>
                      <a:pt x="16" y="255"/>
                    </a:cubicBezTo>
                    <a:cubicBezTo>
                      <a:pt x="16" y="254"/>
                      <a:pt x="17" y="252"/>
                      <a:pt x="17" y="252"/>
                    </a:cubicBezTo>
                    <a:cubicBezTo>
                      <a:pt x="18" y="251"/>
                      <a:pt x="18" y="251"/>
                      <a:pt x="19" y="250"/>
                    </a:cubicBezTo>
                    <a:cubicBezTo>
                      <a:pt x="20" y="250"/>
                      <a:pt x="21" y="250"/>
                      <a:pt x="21" y="249"/>
                    </a:cubicBezTo>
                    <a:cubicBezTo>
                      <a:pt x="21" y="249"/>
                      <a:pt x="21" y="248"/>
                      <a:pt x="20" y="247"/>
                    </a:cubicBezTo>
                    <a:cubicBezTo>
                      <a:pt x="20" y="247"/>
                      <a:pt x="20" y="247"/>
                      <a:pt x="20" y="247"/>
                    </a:cubicBezTo>
                    <a:cubicBezTo>
                      <a:pt x="19" y="246"/>
                      <a:pt x="18" y="245"/>
                      <a:pt x="18" y="244"/>
                    </a:cubicBezTo>
                    <a:cubicBezTo>
                      <a:pt x="18" y="244"/>
                      <a:pt x="19" y="242"/>
                      <a:pt x="19" y="241"/>
                    </a:cubicBezTo>
                    <a:cubicBezTo>
                      <a:pt x="19" y="238"/>
                      <a:pt x="19" y="236"/>
                      <a:pt x="19" y="235"/>
                    </a:cubicBezTo>
                    <a:cubicBezTo>
                      <a:pt x="19" y="234"/>
                      <a:pt x="19" y="234"/>
                      <a:pt x="19" y="233"/>
                    </a:cubicBezTo>
                    <a:cubicBezTo>
                      <a:pt x="19" y="233"/>
                      <a:pt x="18" y="232"/>
                      <a:pt x="19" y="231"/>
                    </a:cubicBezTo>
                    <a:cubicBezTo>
                      <a:pt x="19" y="231"/>
                      <a:pt x="20" y="230"/>
                      <a:pt x="20" y="229"/>
                    </a:cubicBezTo>
                    <a:cubicBezTo>
                      <a:pt x="21" y="229"/>
                      <a:pt x="21" y="228"/>
                      <a:pt x="21" y="227"/>
                    </a:cubicBezTo>
                    <a:cubicBezTo>
                      <a:pt x="21" y="227"/>
                      <a:pt x="21" y="226"/>
                      <a:pt x="20" y="225"/>
                    </a:cubicBezTo>
                    <a:cubicBezTo>
                      <a:pt x="20" y="225"/>
                      <a:pt x="19" y="224"/>
                      <a:pt x="20" y="224"/>
                    </a:cubicBezTo>
                    <a:cubicBezTo>
                      <a:pt x="20" y="224"/>
                      <a:pt x="20" y="224"/>
                      <a:pt x="21" y="224"/>
                    </a:cubicBezTo>
                    <a:cubicBezTo>
                      <a:pt x="21" y="224"/>
                      <a:pt x="22" y="224"/>
                      <a:pt x="22" y="223"/>
                    </a:cubicBezTo>
                    <a:cubicBezTo>
                      <a:pt x="22" y="223"/>
                      <a:pt x="22" y="222"/>
                      <a:pt x="22" y="222"/>
                    </a:cubicBezTo>
                    <a:cubicBezTo>
                      <a:pt x="22" y="220"/>
                      <a:pt x="21" y="219"/>
                      <a:pt x="22" y="218"/>
                    </a:cubicBezTo>
                    <a:cubicBezTo>
                      <a:pt x="22" y="217"/>
                      <a:pt x="22" y="217"/>
                      <a:pt x="22" y="217"/>
                    </a:cubicBezTo>
                    <a:cubicBezTo>
                      <a:pt x="23" y="217"/>
                      <a:pt x="23" y="217"/>
                      <a:pt x="24" y="216"/>
                    </a:cubicBezTo>
                    <a:cubicBezTo>
                      <a:pt x="24" y="216"/>
                      <a:pt x="24" y="215"/>
                      <a:pt x="24" y="214"/>
                    </a:cubicBezTo>
                    <a:cubicBezTo>
                      <a:pt x="24" y="212"/>
                      <a:pt x="24" y="209"/>
                      <a:pt x="25" y="208"/>
                    </a:cubicBezTo>
                    <a:cubicBezTo>
                      <a:pt x="25" y="208"/>
                      <a:pt x="26" y="207"/>
                      <a:pt x="27" y="207"/>
                    </a:cubicBezTo>
                    <a:cubicBezTo>
                      <a:pt x="29" y="207"/>
                      <a:pt x="30" y="207"/>
                      <a:pt x="30" y="205"/>
                    </a:cubicBezTo>
                    <a:cubicBezTo>
                      <a:pt x="30" y="203"/>
                      <a:pt x="29" y="196"/>
                      <a:pt x="28" y="191"/>
                    </a:cubicBezTo>
                    <a:cubicBezTo>
                      <a:pt x="28" y="189"/>
                      <a:pt x="27" y="187"/>
                      <a:pt x="27" y="187"/>
                    </a:cubicBezTo>
                    <a:cubicBezTo>
                      <a:pt x="27" y="185"/>
                      <a:pt x="27" y="184"/>
                      <a:pt x="27" y="182"/>
                    </a:cubicBezTo>
                    <a:cubicBezTo>
                      <a:pt x="28" y="180"/>
                      <a:pt x="28" y="179"/>
                      <a:pt x="28" y="178"/>
                    </a:cubicBezTo>
                    <a:cubicBezTo>
                      <a:pt x="29" y="177"/>
                      <a:pt x="30" y="177"/>
                      <a:pt x="31" y="177"/>
                    </a:cubicBezTo>
                    <a:cubicBezTo>
                      <a:pt x="31" y="177"/>
                      <a:pt x="31" y="177"/>
                      <a:pt x="31" y="177"/>
                    </a:cubicBezTo>
                    <a:cubicBezTo>
                      <a:pt x="31" y="177"/>
                      <a:pt x="32" y="177"/>
                      <a:pt x="32" y="176"/>
                    </a:cubicBezTo>
                    <a:cubicBezTo>
                      <a:pt x="33" y="176"/>
                      <a:pt x="33" y="176"/>
                      <a:pt x="33" y="175"/>
                    </a:cubicBezTo>
                    <a:cubicBezTo>
                      <a:pt x="33" y="175"/>
                      <a:pt x="33" y="174"/>
                      <a:pt x="33" y="174"/>
                    </a:cubicBezTo>
                    <a:cubicBezTo>
                      <a:pt x="34" y="174"/>
                      <a:pt x="34" y="174"/>
                      <a:pt x="34" y="174"/>
                    </a:cubicBezTo>
                    <a:cubicBezTo>
                      <a:pt x="35" y="174"/>
                      <a:pt x="35" y="174"/>
                      <a:pt x="36" y="173"/>
                    </a:cubicBezTo>
                    <a:cubicBezTo>
                      <a:pt x="36" y="172"/>
                      <a:pt x="36" y="170"/>
                      <a:pt x="36" y="169"/>
                    </a:cubicBezTo>
                    <a:cubicBezTo>
                      <a:pt x="36" y="167"/>
                      <a:pt x="35" y="166"/>
                      <a:pt x="35" y="165"/>
                    </a:cubicBezTo>
                    <a:cubicBezTo>
                      <a:pt x="35" y="165"/>
                      <a:pt x="35" y="164"/>
                      <a:pt x="35" y="164"/>
                    </a:cubicBezTo>
                    <a:cubicBezTo>
                      <a:pt x="35" y="164"/>
                      <a:pt x="35" y="164"/>
                      <a:pt x="35" y="164"/>
                    </a:cubicBezTo>
                    <a:cubicBezTo>
                      <a:pt x="34" y="163"/>
                      <a:pt x="33" y="162"/>
                      <a:pt x="34" y="162"/>
                    </a:cubicBezTo>
                    <a:cubicBezTo>
                      <a:pt x="34" y="161"/>
                      <a:pt x="34" y="160"/>
                      <a:pt x="35" y="159"/>
                    </a:cubicBezTo>
                    <a:cubicBezTo>
                      <a:pt x="35" y="159"/>
                      <a:pt x="36" y="159"/>
                      <a:pt x="36" y="158"/>
                    </a:cubicBezTo>
                    <a:cubicBezTo>
                      <a:pt x="36" y="158"/>
                      <a:pt x="37" y="155"/>
                      <a:pt x="38" y="153"/>
                    </a:cubicBezTo>
                    <a:cubicBezTo>
                      <a:pt x="39" y="151"/>
                      <a:pt x="39" y="150"/>
                      <a:pt x="39" y="150"/>
                    </a:cubicBezTo>
                    <a:cubicBezTo>
                      <a:pt x="39" y="150"/>
                      <a:pt x="39" y="150"/>
                      <a:pt x="40" y="150"/>
                    </a:cubicBezTo>
                    <a:cubicBezTo>
                      <a:pt x="41" y="150"/>
                      <a:pt x="42" y="149"/>
                      <a:pt x="42" y="149"/>
                    </a:cubicBezTo>
                    <a:cubicBezTo>
                      <a:pt x="42" y="148"/>
                      <a:pt x="42" y="148"/>
                      <a:pt x="41" y="147"/>
                    </a:cubicBezTo>
                    <a:cubicBezTo>
                      <a:pt x="41" y="146"/>
                      <a:pt x="41" y="145"/>
                      <a:pt x="41" y="145"/>
                    </a:cubicBezTo>
                    <a:cubicBezTo>
                      <a:pt x="41" y="145"/>
                      <a:pt x="41" y="144"/>
                      <a:pt x="41" y="144"/>
                    </a:cubicBezTo>
                    <a:cubicBezTo>
                      <a:pt x="42" y="142"/>
                      <a:pt x="43" y="139"/>
                      <a:pt x="42" y="138"/>
                    </a:cubicBezTo>
                    <a:cubicBezTo>
                      <a:pt x="42" y="137"/>
                      <a:pt x="41" y="137"/>
                      <a:pt x="41" y="137"/>
                    </a:cubicBezTo>
                    <a:cubicBezTo>
                      <a:pt x="40" y="137"/>
                      <a:pt x="40" y="137"/>
                      <a:pt x="40" y="136"/>
                    </a:cubicBezTo>
                    <a:cubicBezTo>
                      <a:pt x="40" y="136"/>
                      <a:pt x="39" y="136"/>
                      <a:pt x="39" y="135"/>
                    </a:cubicBezTo>
                    <a:cubicBezTo>
                      <a:pt x="39" y="135"/>
                      <a:pt x="39" y="134"/>
                      <a:pt x="39" y="134"/>
                    </a:cubicBezTo>
                    <a:cubicBezTo>
                      <a:pt x="39" y="133"/>
                      <a:pt x="39" y="133"/>
                      <a:pt x="39" y="132"/>
                    </a:cubicBezTo>
                    <a:cubicBezTo>
                      <a:pt x="39" y="131"/>
                      <a:pt x="39" y="131"/>
                      <a:pt x="39" y="131"/>
                    </a:cubicBezTo>
                    <a:cubicBezTo>
                      <a:pt x="39" y="130"/>
                      <a:pt x="39" y="129"/>
                      <a:pt x="38" y="127"/>
                    </a:cubicBezTo>
                    <a:cubicBezTo>
                      <a:pt x="38" y="127"/>
                      <a:pt x="38" y="126"/>
                      <a:pt x="38" y="126"/>
                    </a:cubicBezTo>
                    <a:cubicBezTo>
                      <a:pt x="38" y="125"/>
                      <a:pt x="37" y="125"/>
                      <a:pt x="37" y="124"/>
                    </a:cubicBezTo>
                    <a:cubicBezTo>
                      <a:pt x="36" y="124"/>
                      <a:pt x="36" y="124"/>
                      <a:pt x="36" y="123"/>
                    </a:cubicBezTo>
                    <a:cubicBezTo>
                      <a:pt x="36" y="123"/>
                      <a:pt x="36" y="123"/>
                      <a:pt x="36" y="123"/>
                    </a:cubicBezTo>
                    <a:cubicBezTo>
                      <a:pt x="36" y="123"/>
                      <a:pt x="36" y="123"/>
                      <a:pt x="36" y="123"/>
                    </a:cubicBezTo>
                    <a:cubicBezTo>
                      <a:pt x="36" y="123"/>
                      <a:pt x="36" y="123"/>
                      <a:pt x="36" y="123"/>
                    </a:cubicBezTo>
                    <a:cubicBezTo>
                      <a:pt x="36" y="123"/>
                      <a:pt x="36" y="123"/>
                      <a:pt x="36" y="122"/>
                    </a:cubicBezTo>
                    <a:cubicBezTo>
                      <a:pt x="36" y="122"/>
                      <a:pt x="36" y="122"/>
                      <a:pt x="37" y="121"/>
                    </a:cubicBezTo>
                    <a:cubicBezTo>
                      <a:pt x="37" y="121"/>
                      <a:pt x="37" y="121"/>
                      <a:pt x="37" y="120"/>
                    </a:cubicBezTo>
                    <a:cubicBezTo>
                      <a:pt x="37" y="120"/>
                      <a:pt x="37" y="119"/>
                      <a:pt x="36" y="118"/>
                    </a:cubicBezTo>
                    <a:cubicBezTo>
                      <a:pt x="35" y="117"/>
                      <a:pt x="34" y="114"/>
                      <a:pt x="34" y="114"/>
                    </a:cubicBezTo>
                    <a:cubicBezTo>
                      <a:pt x="34" y="113"/>
                      <a:pt x="34" y="113"/>
                      <a:pt x="34" y="112"/>
                    </a:cubicBezTo>
                    <a:cubicBezTo>
                      <a:pt x="34" y="112"/>
                      <a:pt x="34" y="112"/>
                      <a:pt x="34" y="112"/>
                    </a:cubicBezTo>
                    <a:cubicBezTo>
                      <a:pt x="34" y="112"/>
                      <a:pt x="34" y="111"/>
                      <a:pt x="35" y="111"/>
                    </a:cubicBezTo>
                    <a:cubicBezTo>
                      <a:pt x="35" y="111"/>
                      <a:pt x="35" y="111"/>
                      <a:pt x="35" y="111"/>
                    </a:cubicBezTo>
                    <a:cubicBezTo>
                      <a:pt x="36" y="111"/>
                      <a:pt x="37" y="110"/>
                      <a:pt x="37" y="110"/>
                    </a:cubicBezTo>
                    <a:cubicBezTo>
                      <a:pt x="37" y="110"/>
                      <a:pt x="37" y="110"/>
                      <a:pt x="37" y="110"/>
                    </a:cubicBezTo>
                    <a:cubicBezTo>
                      <a:pt x="37" y="109"/>
                      <a:pt x="37" y="108"/>
                      <a:pt x="37" y="107"/>
                    </a:cubicBezTo>
                    <a:cubicBezTo>
                      <a:pt x="37" y="107"/>
                      <a:pt x="37" y="106"/>
                      <a:pt x="37" y="106"/>
                    </a:cubicBezTo>
                    <a:cubicBezTo>
                      <a:pt x="37" y="106"/>
                      <a:pt x="37" y="105"/>
                      <a:pt x="37" y="104"/>
                    </a:cubicBezTo>
                    <a:cubicBezTo>
                      <a:pt x="37" y="103"/>
                      <a:pt x="38" y="102"/>
                      <a:pt x="38" y="102"/>
                    </a:cubicBezTo>
                    <a:cubicBezTo>
                      <a:pt x="38" y="102"/>
                      <a:pt x="39" y="101"/>
                      <a:pt x="39" y="101"/>
                    </a:cubicBezTo>
                    <a:cubicBezTo>
                      <a:pt x="40" y="100"/>
                      <a:pt x="41" y="99"/>
                      <a:pt x="41" y="99"/>
                    </a:cubicBezTo>
                    <a:cubicBezTo>
                      <a:pt x="42" y="98"/>
                      <a:pt x="41" y="98"/>
                      <a:pt x="41" y="97"/>
                    </a:cubicBezTo>
                    <a:cubicBezTo>
                      <a:pt x="41" y="97"/>
                      <a:pt x="41" y="97"/>
                      <a:pt x="41" y="97"/>
                    </a:cubicBezTo>
                    <a:cubicBezTo>
                      <a:pt x="41" y="97"/>
                      <a:pt x="41" y="97"/>
                      <a:pt x="41" y="97"/>
                    </a:cubicBezTo>
                    <a:cubicBezTo>
                      <a:pt x="41" y="96"/>
                      <a:pt x="41" y="96"/>
                      <a:pt x="41" y="95"/>
                    </a:cubicBezTo>
                    <a:cubicBezTo>
                      <a:pt x="41" y="95"/>
                      <a:pt x="41" y="94"/>
                      <a:pt x="41" y="93"/>
                    </a:cubicBezTo>
                    <a:cubicBezTo>
                      <a:pt x="41" y="93"/>
                      <a:pt x="41" y="92"/>
                      <a:pt x="40" y="92"/>
                    </a:cubicBezTo>
                    <a:cubicBezTo>
                      <a:pt x="40" y="90"/>
                      <a:pt x="40" y="89"/>
                      <a:pt x="40" y="88"/>
                    </a:cubicBezTo>
                    <a:cubicBezTo>
                      <a:pt x="40" y="88"/>
                      <a:pt x="41" y="87"/>
                      <a:pt x="41" y="85"/>
                    </a:cubicBezTo>
                    <a:cubicBezTo>
                      <a:pt x="42" y="84"/>
                      <a:pt x="42" y="83"/>
                      <a:pt x="43" y="82"/>
                    </a:cubicBezTo>
                    <a:cubicBezTo>
                      <a:pt x="43" y="81"/>
                      <a:pt x="43" y="80"/>
                      <a:pt x="43" y="80"/>
                    </a:cubicBezTo>
                    <a:cubicBezTo>
                      <a:pt x="43" y="79"/>
                      <a:pt x="43" y="78"/>
                      <a:pt x="44" y="78"/>
                    </a:cubicBezTo>
                    <a:cubicBezTo>
                      <a:pt x="44" y="77"/>
                      <a:pt x="45" y="75"/>
                      <a:pt x="46" y="74"/>
                    </a:cubicBezTo>
                    <a:cubicBezTo>
                      <a:pt x="47" y="73"/>
                      <a:pt x="49" y="71"/>
                      <a:pt x="49" y="70"/>
                    </a:cubicBezTo>
                    <a:cubicBezTo>
                      <a:pt x="50" y="69"/>
                      <a:pt x="51" y="67"/>
                      <a:pt x="52" y="66"/>
                    </a:cubicBezTo>
                    <a:cubicBezTo>
                      <a:pt x="52" y="64"/>
                      <a:pt x="53" y="63"/>
                      <a:pt x="53" y="63"/>
                    </a:cubicBezTo>
                    <a:cubicBezTo>
                      <a:pt x="53" y="63"/>
                      <a:pt x="54" y="63"/>
                      <a:pt x="54" y="63"/>
                    </a:cubicBezTo>
                    <a:cubicBezTo>
                      <a:pt x="54" y="63"/>
                      <a:pt x="54" y="63"/>
                      <a:pt x="54" y="63"/>
                    </a:cubicBezTo>
                    <a:cubicBezTo>
                      <a:pt x="54" y="63"/>
                      <a:pt x="55" y="63"/>
                      <a:pt x="55" y="63"/>
                    </a:cubicBezTo>
                    <a:cubicBezTo>
                      <a:pt x="55" y="63"/>
                      <a:pt x="55" y="63"/>
                      <a:pt x="56" y="63"/>
                    </a:cubicBezTo>
                    <a:cubicBezTo>
                      <a:pt x="56" y="63"/>
                      <a:pt x="57" y="62"/>
                      <a:pt x="58" y="62"/>
                    </a:cubicBezTo>
                    <a:cubicBezTo>
                      <a:pt x="58" y="61"/>
                      <a:pt x="58" y="60"/>
                      <a:pt x="58" y="59"/>
                    </a:cubicBezTo>
                    <a:cubicBezTo>
                      <a:pt x="58" y="59"/>
                      <a:pt x="58" y="59"/>
                      <a:pt x="58" y="59"/>
                    </a:cubicBezTo>
                    <a:cubicBezTo>
                      <a:pt x="58" y="58"/>
                      <a:pt x="57" y="58"/>
                      <a:pt x="57" y="57"/>
                    </a:cubicBezTo>
                    <a:cubicBezTo>
                      <a:pt x="57" y="57"/>
                      <a:pt x="57" y="57"/>
                      <a:pt x="57" y="57"/>
                    </a:cubicBezTo>
                    <a:cubicBezTo>
                      <a:pt x="56" y="56"/>
                      <a:pt x="55" y="55"/>
                      <a:pt x="55" y="55"/>
                    </a:cubicBezTo>
                    <a:cubicBezTo>
                      <a:pt x="55" y="55"/>
                      <a:pt x="55" y="54"/>
                      <a:pt x="55" y="52"/>
                    </a:cubicBezTo>
                    <a:cubicBezTo>
                      <a:pt x="55" y="48"/>
                      <a:pt x="55" y="42"/>
                      <a:pt x="56" y="41"/>
                    </a:cubicBezTo>
                    <a:cubicBezTo>
                      <a:pt x="56" y="40"/>
                      <a:pt x="56" y="40"/>
                      <a:pt x="57" y="40"/>
                    </a:cubicBezTo>
                    <a:cubicBezTo>
                      <a:pt x="57" y="40"/>
                      <a:pt x="58" y="39"/>
                      <a:pt x="57" y="38"/>
                    </a:cubicBezTo>
                    <a:cubicBezTo>
                      <a:pt x="57" y="37"/>
                      <a:pt x="57" y="37"/>
                      <a:pt x="57" y="36"/>
                    </a:cubicBezTo>
                    <a:cubicBezTo>
                      <a:pt x="56" y="36"/>
                      <a:pt x="56" y="35"/>
                      <a:pt x="56" y="35"/>
                    </a:cubicBezTo>
                    <a:cubicBezTo>
                      <a:pt x="56" y="34"/>
                      <a:pt x="56" y="34"/>
                      <a:pt x="57" y="33"/>
                    </a:cubicBezTo>
                    <a:cubicBezTo>
                      <a:pt x="58" y="32"/>
                      <a:pt x="59" y="31"/>
                      <a:pt x="59" y="31"/>
                    </a:cubicBezTo>
                    <a:cubicBezTo>
                      <a:pt x="59" y="31"/>
                      <a:pt x="59" y="31"/>
                      <a:pt x="59" y="31"/>
                    </a:cubicBezTo>
                    <a:cubicBezTo>
                      <a:pt x="59" y="30"/>
                      <a:pt x="61" y="30"/>
                      <a:pt x="62" y="29"/>
                    </a:cubicBezTo>
                    <a:cubicBezTo>
                      <a:pt x="64" y="29"/>
                      <a:pt x="66" y="28"/>
                      <a:pt x="67" y="27"/>
                    </a:cubicBezTo>
                    <a:cubicBezTo>
                      <a:pt x="68" y="27"/>
                      <a:pt x="68" y="26"/>
                      <a:pt x="68" y="26"/>
                    </a:cubicBezTo>
                    <a:cubicBezTo>
                      <a:pt x="69" y="26"/>
                      <a:pt x="69" y="26"/>
                      <a:pt x="70" y="25"/>
                    </a:cubicBezTo>
                    <a:cubicBezTo>
                      <a:pt x="70" y="24"/>
                      <a:pt x="71" y="21"/>
                      <a:pt x="71" y="19"/>
                    </a:cubicBezTo>
                    <a:cubicBezTo>
                      <a:pt x="72" y="16"/>
                      <a:pt x="73" y="14"/>
                      <a:pt x="73" y="14"/>
                    </a:cubicBezTo>
                    <a:cubicBezTo>
                      <a:pt x="73" y="13"/>
                      <a:pt x="72" y="13"/>
                      <a:pt x="70" y="13"/>
                    </a:cubicBezTo>
                    <a:cubicBezTo>
                      <a:pt x="70" y="12"/>
                      <a:pt x="71" y="12"/>
                      <a:pt x="71" y="11"/>
                    </a:cubicBezTo>
                    <a:cubicBezTo>
                      <a:pt x="71" y="11"/>
                      <a:pt x="72" y="10"/>
                      <a:pt x="72" y="10"/>
                    </a:cubicBezTo>
                    <a:cubicBezTo>
                      <a:pt x="72" y="10"/>
                      <a:pt x="73" y="9"/>
                      <a:pt x="73" y="8"/>
                    </a:cubicBezTo>
                    <a:cubicBezTo>
                      <a:pt x="74" y="8"/>
                      <a:pt x="74" y="8"/>
                      <a:pt x="75" y="7"/>
                    </a:cubicBezTo>
                    <a:cubicBezTo>
                      <a:pt x="75" y="7"/>
                      <a:pt x="76" y="6"/>
                      <a:pt x="77" y="6"/>
                    </a:cubicBezTo>
                    <a:cubicBezTo>
                      <a:pt x="78" y="5"/>
                      <a:pt x="80" y="5"/>
                      <a:pt x="81" y="4"/>
                    </a:cubicBezTo>
                    <a:cubicBezTo>
                      <a:pt x="81" y="3"/>
                      <a:pt x="81" y="2"/>
                      <a:pt x="81" y="1"/>
                    </a:cubicBezTo>
                    <a:cubicBezTo>
                      <a:pt x="81" y="1"/>
                      <a:pt x="81" y="0"/>
                      <a:pt x="81" y="0"/>
                    </a:cubicBezTo>
                    <a:cubicBezTo>
                      <a:pt x="82" y="0"/>
                      <a:pt x="83" y="2"/>
                      <a:pt x="84" y="3"/>
                    </a:cubicBezTo>
                    <a:cubicBezTo>
                      <a:pt x="85" y="3"/>
                      <a:pt x="85" y="3"/>
                      <a:pt x="85" y="4"/>
                    </a:cubicBezTo>
                    <a:cubicBezTo>
                      <a:pt x="86" y="4"/>
                      <a:pt x="88" y="4"/>
                      <a:pt x="90" y="4"/>
                    </a:cubicBezTo>
                    <a:cubicBezTo>
                      <a:pt x="91" y="4"/>
                      <a:pt x="91" y="4"/>
                      <a:pt x="92" y="4"/>
                    </a:cubicBezTo>
                    <a:cubicBezTo>
                      <a:pt x="92" y="4"/>
                      <a:pt x="92" y="4"/>
                      <a:pt x="92" y="4"/>
                    </a:cubicBezTo>
                    <a:cubicBezTo>
                      <a:pt x="93" y="4"/>
                      <a:pt x="93" y="4"/>
                      <a:pt x="93" y="4"/>
                    </a:cubicBezTo>
                    <a:cubicBezTo>
                      <a:pt x="96" y="4"/>
                      <a:pt x="96" y="4"/>
                      <a:pt x="99" y="5"/>
                    </a:cubicBezTo>
                    <a:cubicBezTo>
                      <a:pt x="100" y="5"/>
                      <a:pt x="101" y="8"/>
                      <a:pt x="101" y="11"/>
                    </a:cubicBezTo>
                    <a:cubicBezTo>
                      <a:pt x="102" y="11"/>
                      <a:pt x="102" y="12"/>
                      <a:pt x="102" y="13"/>
                    </a:cubicBezTo>
                    <a:cubicBezTo>
                      <a:pt x="102" y="13"/>
                      <a:pt x="103" y="13"/>
                      <a:pt x="103" y="13"/>
                    </a:cubicBezTo>
                    <a:cubicBezTo>
                      <a:pt x="103" y="13"/>
                      <a:pt x="103" y="13"/>
                      <a:pt x="103" y="13"/>
                    </a:cubicBezTo>
                    <a:cubicBezTo>
                      <a:pt x="103" y="13"/>
                      <a:pt x="104" y="11"/>
                      <a:pt x="104" y="10"/>
                    </a:cubicBezTo>
                    <a:cubicBezTo>
                      <a:pt x="104" y="10"/>
                      <a:pt x="104" y="10"/>
                      <a:pt x="104" y="10"/>
                    </a:cubicBezTo>
                    <a:cubicBezTo>
                      <a:pt x="104" y="9"/>
                      <a:pt x="104" y="8"/>
                      <a:pt x="105" y="7"/>
                    </a:cubicBezTo>
                    <a:cubicBezTo>
                      <a:pt x="105" y="6"/>
                      <a:pt x="105" y="5"/>
                      <a:pt x="106" y="4"/>
                    </a:cubicBezTo>
                    <a:cubicBezTo>
                      <a:pt x="106" y="3"/>
                      <a:pt x="106" y="3"/>
                      <a:pt x="106" y="3"/>
                    </a:cubicBezTo>
                    <a:cubicBezTo>
                      <a:pt x="107" y="3"/>
                      <a:pt x="111" y="2"/>
                      <a:pt x="114" y="2"/>
                    </a:cubicBezTo>
                    <a:cubicBezTo>
                      <a:pt x="116" y="2"/>
                      <a:pt x="118" y="2"/>
                      <a:pt x="119" y="3"/>
                    </a:cubicBezTo>
                    <a:cubicBezTo>
                      <a:pt x="119" y="3"/>
                      <a:pt x="119" y="3"/>
                      <a:pt x="120" y="3"/>
                    </a:cubicBezTo>
                    <a:cubicBezTo>
                      <a:pt x="120" y="4"/>
                      <a:pt x="120" y="4"/>
                      <a:pt x="120" y="4"/>
                    </a:cubicBezTo>
                    <a:cubicBezTo>
                      <a:pt x="121" y="5"/>
                      <a:pt x="121" y="6"/>
                      <a:pt x="122" y="6"/>
                    </a:cubicBezTo>
                    <a:cubicBezTo>
                      <a:pt x="122" y="7"/>
                      <a:pt x="123" y="8"/>
                      <a:pt x="123" y="8"/>
                    </a:cubicBezTo>
                    <a:cubicBezTo>
                      <a:pt x="124" y="8"/>
                      <a:pt x="125" y="10"/>
                      <a:pt x="126" y="12"/>
                    </a:cubicBezTo>
                    <a:cubicBezTo>
                      <a:pt x="127" y="13"/>
                      <a:pt x="128" y="14"/>
                      <a:pt x="128" y="15"/>
                    </a:cubicBezTo>
                    <a:cubicBezTo>
                      <a:pt x="129" y="17"/>
                      <a:pt x="133" y="20"/>
                      <a:pt x="136" y="22"/>
                    </a:cubicBezTo>
                    <a:cubicBezTo>
                      <a:pt x="137" y="23"/>
                      <a:pt x="138" y="23"/>
                      <a:pt x="139" y="24"/>
                    </a:cubicBezTo>
                    <a:cubicBezTo>
                      <a:pt x="140" y="25"/>
                      <a:pt x="144" y="25"/>
                      <a:pt x="147" y="25"/>
                    </a:cubicBezTo>
                    <a:cubicBezTo>
                      <a:pt x="148" y="25"/>
                      <a:pt x="148" y="25"/>
                      <a:pt x="148" y="25"/>
                    </a:cubicBezTo>
                    <a:cubicBezTo>
                      <a:pt x="149" y="26"/>
                      <a:pt x="153" y="28"/>
                      <a:pt x="155" y="30"/>
                    </a:cubicBezTo>
                    <a:cubicBezTo>
                      <a:pt x="156" y="31"/>
                      <a:pt x="157" y="31"/>
                      <a:pt x="157" y="32"/>
                    </a:cubicBezTo>
                    <a:cubicBezTo>
                      <a:pt x="158" y="32"/>
                      <a:pt x="161" y="34"/>
                      <a:pt x="164" y="35"/>
                    </a:cubicBezTo>
                    <a:cubicBezTo>
                      <a:pt x="169" y="38"/>
                      <a:pt x="174" y="41"/>
                      <a:pt x="175" y="41"/>
                    </a:cubicBezTo>
                    <a:cubicBezTo>
                      <a:pt x="175" y="41"/>
                      <a:pt x="175" y="42"/>
                      <a:pt x="176" y="42"/>
                    </a:cubicBezTo>
                    <a:cubicBezTo>
                      <a:pt x="176" y="43"/>
                      <a:pt x="176" y="44"/>
                      <a:pt x="176" y="44"/>
                    </a:cubicBezTo>
                    <a:cubicBezTo>
                      <a:pt x="176" y="45"/>
                      <a:pt x="174" y="47"/>
                      <a:pt x="172" y="49"/>
                    </a:cubicBezTo>
                    <a:cubicBezTo>
                      <a:pt x="172" y="50"/>
                      <a:pt x="171" y="51"/>
                      <a:pt x="171" y="51"/>
                    </a:cubicBezTo>
                    <a:cubicBezTo>
                      <a:pt x="171" y="52"/>
                      <a:pt x="170" y="53"/>
                      <a:pt x="170" y="54"/>
                    </a:cubicBezTo>
                    <a:cubicBezTo>
                      <a:pt x="169" y="56"/>
                      <a:pt x="169" y="57"/>
                      <a:pt x="168" y="58"/>
                    </a:cubicBezTo>
                    <a:cubicBezTo>
                      <a:pt x="168" y="58"/>
                      <a:pt x="167" y="59"/>
                      <a:pt x="166" y="60"/>
                    </a:cubicBezTo>
                    <a:cubicBezTo>
                      <a:pt x="166" y="61"/>
                      <a:pt x="165" y="61"/>
                      <a:pt x="165" y="62"/>
                    </a:cubicBezTo>
                    <a:cubicBezTo>
                      <a:pt x="164" y="62"/>
                      <a:pt x="164" y="63"/>
                      <a:pt x="164" y="63"/>
                    </a:cubicBezTo>
                    <a:cubicBezTo>
                      <a:pt x="164" y="63"/>
                      <a:pt x="164" y="63"/>
                      <a:pt x="164" y="64"/>
                    </a:cubicBezTo>
                    <a:cubicBezTo>
                      <a:pt x="165" y="64"/>
                      <a:pt x="165" y="64"/>
                      <a:pt x="165" y="64"/>
                    </a:cubicBezTo>
                    <a:cubicBezTo>
                      <a:pt x="165" y="64"/>
                      <a:pt x="165" y="64"/>
                      <a:pt x="165" y="64"/>
                    </a:cubicBezTo>
                    <a:cubicBezTo>
                      <a:pt x="166" y="64"/>
                      <a:pt x="166" y="64"/>
                      <a:pt x="168" y="64"/>
                    </a:cubicBezTo>
                    <a:cubicBezTo>
                      <a:pt x="170" y="65"/>
                      <a:pt x="173" y="65"/>
                      <a:pt x="174" y="65"/>
                    </a:cubicBezTo>
                    <a:cubicBezTo>
                      <a:pt x="176" y="65"/>
                      <a:pt x="178" y="66"/>
                      <a:pt x="178" y="66"/>
                    </a:cubicBezTo>
                    <a:cubicBezTo>
                      <a:pt x="178" y="67"/>
                      <a:pt x="178" y="67"/>
                      <a:pt x="178" y="67"/>
                    </a:cubicBezTo>
                    <a:cubicBezTo>
                      <a:pt x="179" y="67"/>
                      <a:pt x="179" y="67"/>
                      <a:pt x="179" y="67"/>
                    </a:cubicBezTo>
                    <a:cubicBezTo>
                      <a:pt x="185" y="67"/>
                      <a:pt x="185" y="67"/>
                      <a:pt x="185" y="67"/>
                    </a:cubicBezTo>
                    <a:cubicBezTo>
                      <a:pt x="185" y="67"/>
                      <a:pt x="186" y="67"/>
                      <a:pt x="188" y="67"/>
                    </a:cubicBezTo>
                    <a:cubicBezTo>
                      <a:pt x="189" y="68"/>
                      <a:pt x="190" y="68"/>
                      <a:pt x="190" y="68"/>
                    </a:cubicBezTo>
                    <a:cubicBezTo>
                      <a:pt x="191" y="68"/>
                      <a:pt x="192" y="67"/>
                      <a:pt x="193" y="66"/>
                    </a:cubicBezTo>
                    <a:cubicBezTo>
                      <a:pt x="193" y="66"/>
                      <a:pt x="194" y="66"/>
                      <a:pt x="194" y="66"/>
                    </a:cubicBezTo>
                    <a:cubicBezTo>
                      <a:pt x="194" y="66"/>
                      <a:pt x="194" y="66"/>
                      <a:pt x="194" y="66"/>
                    </a:cubicBezTo>
                    <a:cubicBezTo>
                      <a:pt x="194" y="66"/>
                      <a:pt x="195" y="66"/>
                      <a:pt x="195" y="66"/>
                    </a:cubicBezTo>
                    <a:cubicBezTo>
                      <a:pt x="196" y="66"/>
                      <a:pt x="196" y="66"/>
                      <a:pt x="196" y="66"/>
                    </a:cubicBezTo>
                    <a:cubicBezTo>
                      <a:pt x="196" y="66"/>
                      <a:pt x="196" y="66"/>
                      <a:pt x="196" y="66"/>
                    </a:cubicBezTo>
                    <a:cubicBezTo>
                      <a:pt x="196" y="66"/>
                      <a:pt x="199" y="66"/>
                      <a:pt x="199" y="65"/>
                    </a:cubicBezTo>
                    <a:cubicBezTo>
                      <a:pt x="199" y="65"/>
                      <a:pt x="199" y="64"/>
                      <a:pt x="199" y="64"/>
                    </a:cubicBezTo>
                    <a:cubicBezTo>
                      <a:pt x="199" y="63"/>
                      <a:pt x="199" y="63"/>
                      <a:pt x="199" y="62"/>
                    </a:cubicBezTo>
                    <a:cubicBezTo>
                      <a:pt x="199" y="62"/>
                      <a:pt x="201" y="62"/>
                      <a:pt x="202" y="61"/>
                    </a:cubicBezTo>
                    <a:cubicBezTo>
                      <a:pt x="203" y="60"/>
                      <a:pt x="204" y="60"/>
                      <a:pt x="204" y="59"/>
                    </a:cubicBezTo>
                    <a:cubicBezTo>
                      <a:pt x="204" y="59"/>
                      <a:pt x="205" y="59"/>
                      <a:pt x="205" y="58"/>
                    </a:cubicBezTo>
                    <a:cubicBezTo>
                      <a:pt x="207" y="57"/>
                      <a:pt x="208" y="56"/>
                      <a:pt x="208" y="56"/>
                    </a:cubicBezTo>
                    <a:cubicBezTo>
                      <a:pt x="209" y="55"/>
                      <a:pt x="209" y="53"/>
                      <a:pt x="209" y="51"/>
                    </a:cubicBezTo>
                    <a:cubicBezTo>
                      <a:pt x="210" y="50"/>
                      <a:pt x="210" y="48"/>
                      <a:pt x="210" y="47"/>
                    </a:cubicBezTo>
                    <a:cubicBezTo>
                      <a:pt x="210" y="47"/>
                      <a:pt x="210" y="47"/>
                      <a:pt x="210" y="46"/>
                    </a:cubicBezTo>
                    <a:cubicBezTo>
                      <a:pt x="211" y="46"/>
                      <a:pt x="212" y="46"/>
                      <a:pt x="213" y="45"/>
                    </a:cubicBezTo>
                    <a:cubicBezTo>
                      <a:pt x="213" y="45"/>
                      <a:pt x="214" y="45"/>
                      <a:pt x="214" y="45"/>
                    </a:cubicBezTo>
                    <a:cubicBezTo>
                      <a:pt x="214" y="45"/>
                      <a:pt x="214" y="45"/>
                      <a:pt x="215" y="45"/>
                    </a:cubicBezTo>
                    <a:cubicBezTo>
                      <a:pt x="215" y="45"/>
                      <a:pt x="215" y="45"/>
                      <a:pt x="215" y="45"/>
                    </a:cubicBezTo>
                    <a:cubicBezTo>
                      <a:pt x="215" y="45"/>
                      <a:pt x="215" y="45"/>
                      <a:pt x="215" y="45"/>
                    </a:cubicBezTo>
                    <a:cubicBezTo>
                      <a:pt x="218" y="45"/>
                      <a:pt x="218" y="49"/>
                      <a:pt x="218" y="51"/>
                    </a:cubicBezTo>
                    <a:cubicBezTo>
                      <a:pt x="218" y="51"/>
                      <a:pt x="219" y="52"/>
                      <a:pt x="219" y="52"/>
                    </a:cubicBezTo>
                    <a:cubicBezTo>
                      <a:pt x="219" y="53"/>
                      <a:pt x="219" y="54"/>
                      <a:pt x="219" y="55"/>
                    </a:cubicBezTo>
                    <a:cubicBezTo>
                      <a:pt x="219" y="56"/>
                      <a:pt x="219" y="57"/>
                      <a:pt x="219" y="58"/>
                    </a:cubicBezTo>
                    <a:cubicBezTo>
                      <a:pt x="219" y="59"/>
                      <a:pt x="218" y="61"/>
                      <a:pt x="217" y="62"/>
                    </a:cubicBezTo>
                    <a:cubicBezTo>
                      <a:pt x="217" y="62"/>
                      <a:pt x="217" y="62"/>
                      <a:pt x="217" y="62"/>
                    </a:cubicBezTo>
                    <a:cubicBezTo>
                      <a:pt x="217" y="63"/>
                      <a:pt x="216" y="63"/>
                      <a:pt x="215" y="64"/>
                    </a:cubicBezTo>
                    <a:cubicBezTo>
                      <a:pt x="214" y="65"/>
                      <a:pt x="213" y="65"/>
                      <a:pt x="212" y="66"/>
                    </a:cubicBezTo>
                    <a:cubicBezTo>
                      <a:pt x="211" y="66"/>
                      <a:pt x="210" y="66"/>
                      <a:pt x="209" y="66"/>
                    </a:cubicBezTo>
                    <a:cubicBezTo>
                      <a:pt x="209" y="66"/>
                      <a:pt x="209" y="66"/>
                      <a:pt x="209" y="66"/>
                    </a:cubicBezTo>
                    <a:cubicBezTo>
                      <a:pt x="208" y="67"/>
                      <a:pt x="207" y="67"/>
                      <a:pt x="206" y="67"/>
                    </a:cubicBezTo>
                    <a:cubicBezTo>
                      <a:pt x="205" y="68"/>
                      <a:pt x="204" y="69"/>
                      <a:pt x="203" y="71"/>
                    </a:cubicBezTo>
                    <a:cubicBezTo>
                      <a:pt x="201" y="72"/>
                      <a:pt x="200" y="74"/>
                      <a:pt x="200" y="74"/>
                    </a:cubicBezTo>
                    <a:cubicBezTo>
                      <a:pt x="200" y="74"/>
                      <a:pt x="200" y="74"/>
                      <a:pt x="200" y="74"/>
                    </a:cubicBezTo>
                    <a:cubicBezTo>
                      <a:pt x="199" y="74"/>
                      <a:pt x="199" y="74"/>
                      <a:pt x="198" y="75"/>
                    </a:cubicBezTo>
                    <a:cubicBezTo>
                      <a:pt x="197" y="75"/>
                      <a:pt x="197" y="75"/>
                      <a:pt x="196" y="76"/>
                    </a:cubicBezTo>
                    <a:cubicBezTo>
                      <a:pt x="196" y="77"/>
                      <a:pt x="196" y="77"/>
                      <a:pt x="196" y="78"/>
                    </a:cubicBezTo>
                    <a:cubicBezTo>
                      <a:pt x="196" y="78"/>
                      <a:pt x="196" y="79"/>
                      <a:pt x="196" y="79"/>
                    </a:cubicBezTo>
                    <a:cubicBezTo>
                      <a:pt x="196" y="79"/>
                      <a:pt x="195" y="79"/>
                      <a:pt x="195" y="80"/>
                    </a:cubicBezTo>
                    <a:cubicBezTo>
                      <a:pt x="194" y="81"/>
                      <a:pt x="192" y="82"/>
                      <a:pt x="192" y="82"/>
                    </a:cubicBezTo>
                    <a:cubicBezTo>
                      <a:pt x="191" y="83"/>
                      <a:pt x="190" y="84"/>
                      <a:pt x="189" y="85"/>
                    </a:cubicBezTo>
                    <a:cubicBezTo>
                      <a:pt x="187" y="88"/>
                      <a:pt x="185" y="90"/>
                      <a:pt x="184" y="91"/>
                    </a:cubicBezTo>
                    <a:cubicBezTo>
                      <a:pt x="184" y="91"/>
                      <a:pt x="184" y="91"/>
                      <a:pt x="184" y="91"/>
                    </a:cubicBezTo>
                    <a:cubicBezTo>
                      <a:pt x="183" y="92"/>
                      <a:pt x="183" y="92"/>
                      <a:pt x="183" y="92"/>
                    </a:cubicBezTo>
                    <a:cubicBezTo>
                      <a:pt x="182" y="93"/>
                      <a:pt x="179" y="96"/>
                      <a:pt x="177" y="98"/>
                    </a:cubicBezTo>
                    <a:cubicBezTo>
                      <a:pt x="176" y="98"/>
                      <a:pt x="175" y="99"/>
                      <a:pt x="174" y="100"/>
                    </a:cubicBezTo>
                    <a:cubicBezTo>
                      <a:pt x="174" y="101"/>
                      <a:pt x="173" y="102"/>
                      <a:pt x="173" y="103"/>
                    </a:cubicBezTo>
                    <a:cubicBezTo>
                      <a:pt x="172" y="104"/>
                      <a:pt x="172" y="105"/>
                      <a:pt x="172" y="105"/>
                    </a:cubicBezTo>
                    <a:cubicBezTo>
                      <a:pt x="173" y="106"/>
                      <a:pt x="173" y="106"/>
                      <a:pt x="173" y="107"/>
                    </a:cubicBezTo>
                    <a:cubicBezTo>
                      <a:pt x="173" y="108"/>
                      <a:pt x="173" y="110"/>
                      <a:pt x="172" y="112"/>
                    </a:cubicBezTo>
                    <a:cubicBezTo>
                      <a:pt x="172" y="113"/>
                      <a:pt x="172" y="114"/>
                      <a:pt x="171" y="115"/>
                    </a:cubicBezTo>
                    <a:cubicBezTo>
                      <a:pt x="171" y="116"/>
                      <a:pt x="171" y="116"/>
                      <a:pt x="171" y="117"/>
                    </a:cubicBezTo>
                    <a:cubicBezTo>
                      <a:pt x="171" y="117"/>
                      <a:pt x="171" y="118"/>
                      <a:pt x="171" y="118"/>
                    </a:cubicBezTo>
                    <a:cubicBezTo>
                      <a:pt x="171" y="119"/>
                      <a:pt x="171" y="119"/>
                      <a:pt x="171" y="119"/>
                    </a:cubicBezTo>
                    <a:cubicBezTo>
                      <a:pt x="170" y="119"/>
                      <a:pt x="169" y="120"/>
                      <a:pt x="169" y="120"/>
                    </a:cubicBezTo>
                    <a:cubicBezTo>
                      <a:pt x="168" y="121"/>
                      <a:pt x="168" y="123"/>
                      <a:pt x="169" y="126"/>
                    </a:cubicBezTo>
                    <a:cubicBezTo>
                      <a:pt x="169" y="126"/>
                      <a:pt x="169" y="127"/>
                      <a:pt x="169" y="127"/>
                    </a:cubicBezTo>
                    <a:cubicBezTo>
                      <a:pt x="169" y="128"/>
                      <a:pt x="170" y="129"/>
                      <a:pt x="170" y="131"/>
                    </a:cubicBezTo>
                    <a:cubicBezTo>
                      <a:pt x="170" y="132"/>
                      <a:pt x="170" y="133"/>
                      <a:pt x="169" y="134"/>
                    </a:cubicBezTo>
                    <a:cubicBezTo>
                      <a:pt x="169" y="134"/>
                      <a:pt x="169" y="135"/>
                      <a:pt x="169" y="135"/>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89" name="Freeform 303">
                <a:extLst>
                  <a:ext uri="{FF2B5EF4-FFF2-40B4-BE49-F238E27FC236}">
                    <a16:creationId xmlns:a16="http://schemas.microsoft.com/office/drawing/2014/main" id="{64B951B0-B05F-3140-AF12-7591592C0900}"/>
                  </a:ext>
                </a:extLst>
              </p:cNvPr>
              <p:cNvSpPr>
                <a:spLocks/>
              </p:cNvSpPr>
              <p:nvPr/>
            </p:nvSpPr>
            <p:spPr bwMode="auto">
              <a:xfrm>
                <a:off x="2522537" y="5557838"/>
                <a:ext cx="92075" cy="88900"/>
              </a:xfrm>
              <a:custGeom>
                <a:avLst/>
                <a:gdLst>
                  <a:gd name="T0" fmla="*/ 18 w 40"/>
                  <a:gd name="T1" fmla="*/ 35 h 38"/>
                  <a:gd name="T2" fmla="*/ 23 w 40"/>
                  <a:gd name="T3" fmla="*/ 36 h 38"/>
                  <a:gd name="T4" fmla="*/ 25 w 40"/>
                  <a:gd name="T5" fmla="*/ 37 h 38"/>
                  <a:gd name="T6" fmla="*/ 29 w 40"/>
                  <a:gd name="T7" fmla="*/ 36 h 38"/>
                  <a:gd name="T8" fmla="*/ 34 w 40"/>
                  <a:gd name="T9" fmla="*/ 36 h 38"/>
                  <a:gd name="T10" fmla="*/ 38 w 40"/>
                  <a:gd name="T11" fmla="*/ 35 h 38"/>
                  <a:gd name="T12" fmla="*/ 39 w 40"/>
                  <a:gd name="T13" fmla="*/ 32 h 38"/>
                  <a:gd name="T14" fmla="*/ 34 w 40"/>
                  <a:gd name="T15" fmla="*/ 32 h 38"/>
                  <a:gd name="T16" fmla="*/ 29 w 40"/>
                  <a:gd name="T17" fmla="*/ 31 h 38"/>
                  <a:gd name="T18" fmla="*/ 21 w 40"/>
                  <a:gd name="T19" fmla="*/ 25 h 38"/>
                  <a:gd name="T20" fmla="*/ 14 w 40"/>
                  <a:gd name="T21" fmla="*/ 21 h 38"/>
                  <a:gd name="T22" fmla="*/ 8 w 40"/>
                  <a:gd name="T23" fmla="*/ 14 h 38"/>
                  <a:gd name="T24" fmla="*/ 4 w 40"/>
                  <a:gd name="T25" fmla="*/ 11 h 38"/>
                  <a:gd name="T26" fmla="*/ 1 w 40"/>
                  <a:gd name="T27" fmla="*/ 10 h 38"/>
                  <a:gd name="T28" fmla="*/ 3 w 40"/>
                  <a:gd name="T29" fmla="*/ 7 h 38"/>
                  <a:gd name="T30" fmla="*/ 5 w 40"/>
                  <a:gd name="T31" fmla="*/ 8 h 38"/>
                  <a:gd name="T32" fmla="*/ 4 w 40"/>
                  <a:gd name="T33" fmla="*/ 6 h 38"/>
                  <a:gd name="T34" fmla="*/ 3 w 40"/>
                  <a:gd name="T35" fmla="*/ 3 h 38"/>
                  <a:gd name="T36" fmla="*/ 1 w 40"/>
                  <a:gd name="T37" fmla="*/ 1 h 38"/>
                  <a:gd name="T38" fmla="*/ 0 w 40"/>
                  <a:gd name="T39" fmla="*/ 0 h 38"/>
                  <a:gd name="T40" fmla="*/ 0 w 40"/>
                  <a:gd name="T41" fmla="*/ 8 h 38"/>
                  <a:gd name="T42" fmla="*/ 0 w 40"/>
                  <a:gd name="T43" fmla="*/ 18 h 38"/>
                  <a:gd name="T44" fmla="*/ 1 w 40"/>
                  <a:gd name="T45" fmla="*/ 23 h 38"/>
                  <a:gd name="T46" fmla="*/ 1 w 40"/>
                  <a:gd name="T47" fmla="*/ 26 h 38"/>
                  <a:gd name="T48" fmla="*/ 2 w 40"/>
                  <a:gd name="T49" fmla="*/ 29 h 38"/>
                  <a:gd name="T50" fmla="*/ 2 w 40"/>
                  <a:gd name="T51" fmla="*/ 32 h 38"/>
                  <a:gd name="T52" fmla="*/ 3 w 40"/>
                  <a:gd name="T53" fmla="*/ 32 h 38"/>
                  <a:gd name="T54" fmla="*/ 6 w 40"/>
                  <a:gd name="T55" fmla="*/ 33 h 38"/>
                  <a:gd name="T56" fmla="*/ 10 w 40"/>
                  <a:gd name="T57" fmla="*/ 33 h 38"/>
                  <a:gd name="T58" fmla="*/ 10 w 40"/>
                  <a:gd name="T59" fmla="*/ 33 h 38"/>
                  <a:gd name="T60" fmla="*/ 15 w 40"/>
                  <a:gd name="T61" fmla="*/ 34 h 38"/>
                  <a:gd name="T62" fmla="*/ 18 w 40"/>
                  <a:gd name="T63"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 h="38">
                    <a:moveTo>
                      <a:pt x="18" y="35"/>
                    </a:moveTo>
                    <a:cubicBezTo>
                      <a:pt x="20" y="35"/>
                      <a:pt x="21" y="36"/>
                      <a:pt x="23" y="36"/>
                    </a:cubicBezTo>
                    <a:cubicBezTo>
                      <a:pt x="24" y="37"/>
                      <a:pt x="24" y="38"/>
                      <a:pt x="25" y="37"/>
                    </a:cubicBezTo>
                    <a:cubicBezTo>
                      <a:pt x="26" y="37"/>
                      <a:pt x="27" y="37"/>
                      <a:pt x="29" y="36"/>
                    </a:cubicBezTo>
                    <a:cubicBezTo>
                      <a:pt x="31" y="36"/>
                      <a:pt x="33" y="36"/>
                      <a:pt x="34" y="36"/>
                    </a:cubicBezTo>
                    <a:cubicBezTo>
                      <a:pt x="35" y="36"/>
                      <a:pt x="37" y="36"/>
                      <a:pt x="38" y="35"/>
                    </a:cubicBezTo>
                    <a:cubicBezTo>
                      <a:pt x="38" y="34"/>
                      <a:pt x="40" y="33"/>
                      <a:pt x="39" y="32"/>
                    </a:cubicBezTo>
                    <a:cubicBezTo>
                      <a:pt x="39" y="30"/>
                      <a:pt x="38" y="32"/>
                      <a:pt x="34" y="32"/>
                    </a:cubicBezTo>
                    <a:cubicBezTo>
                      <a:pt x="31" y="32"/>
                      <a:pt x="31" y="33"/>
                      <a:pt x="29" y="31"/>
                    </a:cubicBezTo>
                    <a:cubicBezTo>
                      <a:pt x="26" y="28"/>
                      <a:pt x="23" y="26"/>
                      <a:pt x="21" y="25"/>
                    </a:cubicBezTo>
                    <a:cubicBezTo>
                      <a:pt x="19" y="24"/>
                      <a:pt x="17" y="24"/>
                      <a:pt x="14" y="21"/>
                    </a:cubicBezTo>
                    <a:cubicBezTo>
                      <a:pt x="11" y="19"/>
                      <a:pt x="9" y="16"/>
                      <a:pt x="8" y="14"/>
                    </a:cubicBezTo>
                    <a:cubicBezTo>
                      <a:pt x="7" y="13"/>
                      <a:pt x="6" y="11"/>
                      <a:pt x="4" y="11"/>
                    </a:cubicBezTo>
                    <a:cubicBezTo>
                      <a:pt x="2" y="10"/>
                      <a:pt x="1" y="10"/>
                      <a:pt x="1" y="10"/>
                    </a:cubicBezTo>
                    <a:cubicBezTo>
                      <a:pt x="1" y="9"/>
                      <a:pt x="3" y="7"/>
                      <a:pt x="3" y="7"/>
                    </a:cubicBezTo>
                    <a:cubicBezTo>
                      <a:pt x="4" y="7"/>
                      <a:pt x="5" y="9"/>
                      <a:pt x="5" y="8"/>
                    </a:cubicBezTo>
                    <a:cubicBezTo>
                      <a:pt x="5" y="8"/>
                      <a:pt x="5" y="7"/>
                      <a:pt x="4" y="6"/>
                    </a:cubicBezTo>
                    <a:cubicBezTo>
                      <a:pt x="3" y="5"/>
                      <a:pt x="4" y="5"/>
                      <a:pt x="3" y="3"/>
                    </a:cubicBezTo>
                    <a:cubicBezTo>
                      <a:pt x="1" y="2"/>
                      <a:pt x="2" y="2"/>
                      <a:pt x="1" y="1"/>
                    </a:cubicBezTo>
                    <a:cubicBezTo>
                      <a:pt x="1" y="1"/>
                      <a:pt x="1" y="1"/>
                      <a:pt x="0" y="0"/>
                    </a:cubicBezTo>
                    <a:cubicBezTo>
                      <a:pt x="0" y="2"/>
                      <a:pt x="0" y="5"/>
                      <a:pt x="0" y="8"/>
                    </a:cubicBezTo>
                    <a:cubicBezTo>
                      <a:pt x="0" y="12"/>
                      <a:pt x="0" y="17"/>
                      <a:pt x="0" y="18"/>
                    </a:cubicBezTo>
                    <a:cubicBezTo>
                      <a:pt x="0" y="20"/>
                      <a:pt x="1" y="21"/>
                      <a:pt x="1" y="23"/>
                    </a:cubicBezTo>
                    <a:cubicBezTo>
                      <a:pt x="1" y="24"/>
                      <a:pt x="1" y="25"/>
                      <a:pt x="1" y="26"/>
                    </a:cubicBezTo>
                    <a:cubicBezTo>
                      <a:pt x="1" y="27"/>
                      <a:pt x="2" y="28"/>
                      <a:pt x="2" y="29"/>
                    </a:cubicBezTo>
                    <a:cubicBezTo>
                      <a:pt x="2" y="30"/>
                      <a:pt x="2" y="31"/>
                      <a:pt x="2" y="32"/>
                    </a:cubicBezTo>
                    <a:cubicBezTo>
                      <a:pt x="2" y="32"/>
                      <a:pt x="3" y="32"/>
                      <a:pt x="3" y="32"/>
                    </a:cubicBezTo>
                    <a:cubicBezTo>
                      <a:pt x="4" y="33"/>
                      <a:pt x="5" y="33"/>
                      <a:pt x="6" y="33"/>
                    </a:cubicBezTo>
                    <a:cubicBezTo>
                      <a:pt x="7" y="33"/>
                      <a:pt x="8" y="33"/>
                      <a:pt x="10" y="33"/>
                    </a:cubicBezTo>
                    <a:cubicBezTo>
                      <a:pt x="10" y="33"/>
                      <a:pt x="10" y="33"/>
                      <a:pt x="10" y="33"/>
                    </a:cubicBezTo>
                    <a:cubicBezTo>
                      <a:pt x="12" y="33"/>
                      <a:pt x="14" y="34"/>
                      <a:pt x="15" y="34"/>
                    </a:cubicBezTo>
                    <a:cubicBezTo>
                      <a:pt x="16" y="34"/>
                      <a:pt x="17" y="34"/>
                      <a:pt x="18" y="35"/>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90" name="Freeform 306">
                <a:extLst>
                  <a:ext uri="{FF2B5EF4-FFF2-40B4-BE49-F238E27FC236}">
                    <a16:creationId xmlns:a16="http://schemas.microsoft.com/office/drawing/2014/main" id="{7227A425-3595-9949-BFFD-02E93CF620E1}"/>
                  </a:ext>
                </a:extLst>
              </p:cNvPr>
              <p:cNvSpPr>
                <a:spLocks/>
              </p:cNvSpPr>
              <p:nvPr/>
            </p:nvSpPr>
            <p:spPr bwMode="auto">
              <a:xfrm>
                <a:off x="2720975" y="3784601"/>
                <a:ext cx="11113" cy="12700"/>
              </a:xfrm>
              <a:custGeom>
                <a:avLst/>
                <a:gdLst>
                  <a:gd name="T0" fmla="*/ 2 w 5"/>
                  <a:gd name="T1" fmla="*/ 3 h 5"/>
                  <a:gd name="T2" fmla="*/ 5 w 5"/>
                  <a:gd name="T3" fmla="*/ 1 h 5"/>
                  <a:gd name="T4" fmla="*/ 3 w 5"/>
                  <a:gd name="T5" fmla="*/ 4 h 5"/>
                  <a:gd name="T6" fmla="*/ 0 w 5"/>
                  <a:gd name="T7" fmla="*/ 4 h 5"/>
                  <a:gd name="T8" fmla="*/ 2 w 5"/>
                  <a:gd name="T9" fmla="*/ 3 h 5"/>
                </a:gdLst>
                <a:ahLst/>
                <a:cxnLst>
                  <a:cxn ang="0">
                    <a:pos x="T0" y="T1"/>
                  </a:cxn>
                  <a:cxn ang="0">
                    <a:pos x="T2" y="T3"/>
                  </a:cxn>
                  <a:cxn ang="0">
                    <a:pos x="T4" y="T5"/>
                  </a:cxn>
                  <a:cxn ang="0">
                    <a:pos x="T6" y="T7"/>
                  </a:cxn>
                  <a:cxn ang="0">
                    <a:pos x="T8" y="T9"/>
                  </a:cxn>
                </a:cxnLst>
                <a:rect l="0" t="0" r="r" b="b"/>
                <a:pathLst>
                  <a:path w="5" h="5">
                    <a:moveTo>
                      <a:pt x="2" y="3"/>
                    </a:moveTo>
                    <a:cubicBezTo>
                      <a:pt x="4" y="2"/>
                      <a:pt x="5" y="0"/>
                      <a:pt x="5" y="1"/>
                    </a:cubicBezTo>
                    <a:cubicBezTo>
                      <a:pt x="5" y="2"/>
                      <a:pt x="5" y="4"/>
                      <a:pt x="3" y="4"/>
                    </a:cubicBezTo>
                    <a:cubicBezTo>
                      <a:pt x="2" y="4"/>
                      <a:pt x="0" y="5"/>
                      <a:pt x="0" y="4"/>
                    </a:cubicBezTo>
                    <a:cubicBezTo>
                      <a:pt x="1" y="3"/>
                      <a:pt x="1" y="3"/>
                      <a:pt x="2" y="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91" name="Freeform 307">
                <a:extLst>
                  <a:ext uri="{FF2B5EF4-FFF2-40B4-BE49-F238E27FC236}">
                    <a16:creationId xmlns:a16="http://schemas.microsoft.com/office/drawing/2014/main" id="{2C97591B-D99D-A043-ADDD-14167FF498A6}"/>
                  </a:ext>
                </a:extLst>
              </p:cNvPr>
              <p:cNvSpPr>
                <a:spLocks/>
              </p:cNvSpPr>
              <p:nvPr/>
            </p:nvSpPr>
            <p:spPr bwMode="auto">
              <a:xfrm>
                <a:off x="2257425" y="3759201"/>
                <a:ext cx="301625" cy="422275"/>
              </a:xfrm>
              <a:custGeom>
                <a:avLst/>
                <a:gdLst>
                  <a:gd name="T0" fmla="*/ 24 w 131"/>
                  <a:gd name="T1" fmla="*/ 48 h 183"/>
                  <a:gd name="T2" fmla="*/ 27 w 131"/>
                  <a:gd name="T3" fmla="*/ 42 h 183"/>
                  <a:gd name="T4" fmla="*/ 38 w 131"/>
                  <a:gd name="T5" fmla="*/ 34 h 183"/>
                  <a:gd name="T6" fmla="*/ 39 w 131"/>
                  <a:gd name="T7" fmla="*/ 25 h 183"/>
                  <a:gd name="T8" fmla="*/ 44 w 131"/>
                  <a:gd name="T9" fmla="*/ 18 h 183"/>
                  <a:gd name="T10" fmla="*/ 52 w 131"/>
                  <a:gd name="T11" fmla="*/ 20 h 183"/>
                  <a:gd name="T12" fmla="*/ 59 w 131"/>
                  <a:gd name="T13" fmla="*/ 13 h 183"/>
                  <a:gd name="T14" fmla="*/ 74 w 131"/>
                  <a:gd name="T15" fmla="*/ 7 h 183"/>
                  <a:gd name="T16" fmla="*/ 88 w 131"/>
                  <a:gd name="T17" fmla="*/ 3 h 183"/>
                  <a:gd name="T18" fmla="*/ 78 w 131"/>
                  <a:gd name="T19" fmla="*/ 11 h 183"/>
                  <a:gd name="T20" fmla="*/ 72 w 131"/>
                  <a:gd name="T21" fmla="*/ 16 h 183"/>
                  <a:gd name="T22" fmla="*/ 68 w 131"/>
                  <a:gd name="T23" fmla="*/ 23 h 183"/>
                  <a:gd name="T24" fmla="*/ 65 w 131"/>
                  <a:gd name="T25" fmla="*/ 31 h 183"/>
                  <a:gd name="T26" fmla="*/ 67 w 131"/>
                  <a:gd name="T27" fmla="*/ 36 h 183"/>
                  <a:gd name="T28" fmla="*/ 69 w 131"/>
                  <a:gd name="T29" fmla="*/ 38 h 183"/>
                  <a:gd name="T30" fmla="*/ 72 w 131"/>
                  <a:gd name="T31" fmla="*/ 46 h 183"/>
                  <a:gd name="T32" fmla="*/ 73 w 131"/>
                  <a:gd name="T33" fmla="*/ 51 h 183"/>
                  <a:gd name="T34" fmla="*/ 74 w 131"/>
                  <a:gd name="T35" fmla="*/ 57 h 183"/>
                  <a:gd name="T36" fmla="*/ 78 w 131"/>
                  <a:gd name="T37" fmla="*/ 61 h 183"/>
                  <a:gd name="T38" fmla="*/ 88 w 131"/>
                  <a:gd name="T39" fmla="*/ 62 h 183"/>
                  <a:gd name="T40" fmla="*/ 99 w 131"/>
                  <a:gd name="T41" fmla="*/ 62 h 183"/>
                  <a:gd name="T42" fmla="*/ 124 w 131"/>
                  <a:gd name="T43" fmla="*/ 69 h 183"/>
                  <a:gd name="T44" fmla="*/ 128 w 131"/>
                  <a:gd name="T45" fmla="*/ 72 h 183"/>
                  <a:gd name="T46" fmla="*/ 124 w 131"/>
                  <a:gd name="T47" fmla="*/ 82 h 183"/>
                  <a:gd name="T48" fmla="*/ 128 w 131"/>
                  <a:gd name="T49" fmla="*/ 99 h 183"/>
                  <a:gd name="T50" fmla="*/ 126 w 131"/>
                  <a:gd name="T51" fmla="*/ 108 h 183"/>
                  <a:gd name="T52" fmla="*/ 131 w 131"/>
                  <a:gd name="T53" fmla="*/ 115 h 183"/>
                  <a:gd name="T54" fmla="*/ 124 w 131"/>
                  <a:gd name="T55" fmla="*/ 119 h 183"/>
                  <a:gd name="T56" fmla="*/ 119 w 131"/>
                  <a:gd name="T57" fmla="*/ 117 h 183"/>
                  <a:gd name="T58" fmla="*/ 119 w 131"/>
                  <a:gd name="T59" fmla="*/ 120 h 183"/>
                  <a:gd name="T60" fmla="*/ 104 w 131"/>
                  <a:gd name="T61" fmla="*/ 119 h 183"/>
                  <a:gd name="T62" fmla="*/ 102 w 131"/>
                  <a:gd name="T63" fmla="*/ 127 h 183"/>
                  <a:gd name="T64" fmla="*/ 109 w 131"/>
                  <a:gd name="T65" fmla="*/ 130 h 183"/>
                  <a:gd name="T66" fmla="*/ 104 w 131"/>
                  <a:gd name="T67" fmla="*/ 131 h 183"/>
                  <a:gd name="T68" fmla="*/ 102 w 131"/>
                  <a:gd name="T69" fmla="*/ 141 h 183"/>
                  <a:gd name="T70" fmla="*/ 106 w 131"/>
                  <a:gd name="T71" fmla="*/ 150 h 183"/>
                  <a:gd name="T72" fmla="*/ 98 w 131"/>
                  <a:gd name="T73" fmla="*/ 180 h 183"/>
                  <a:gd name="T74" fmla="*/ 97 w 131"/>
                  <a:gd name="T75" fmla="*/ 174 h 183"/>
                  <a:gd name="T76" fmla="*/ 87 w 131"/>
                  <a:gd name="T77" fmla="*/ 164 h 183"/>
                  <a:gd name="T78" fmla="*/ 79 w 131"/>
                  <a:gd name="T79" fmla="*/ 163 h 183"/>
                  <a:gd name="T80" fmla="*/ 69 w 131"/>
                  <a:gd name="T81" fmla="*/ 166 h 183"/>
                  <a:gd name="T82" fmla="*/ 63 w 131"/>
                  <a:gd name="T83" fmla="*/ 158 h 183"/>
                  <a:gd name="T84" fmla="*/ 54 w 131"/>
                  <a:gd name="T85" fmla="*/ 150 h 183"/>
                  <a:gd name="T86" fmla="*/ 46 w 131"/>
                  <a:gd name="T87" fmla="*/ 140 h 183"/>
                  <a:gd name="T88" fmla="*/ 30 w 131"/>
                  <a:gd name="T89" fmla="*/ 134 h 183"/>
                  <a:gd name="T90" fmla="*/ 19 w 131"/>
                  <a:gd name="T91" fmla="*/ 133 h 183"/>
                  <a:gd name="T92" fmla="*/ 10 w 131"/>
                  <a:gd name="T93" fmla="*/ 127 h 183"/>
                  <a:gd name="T94" fmla="*/ 2 w 131"/>
                  <a:gd name="T95" fmla="*/ 123 h 183"/>
                  <a:gd name="T96" fmla="*/ 4 w 131"/>
                  <a:gd name="T97" fmla="*/ 114 h 183"/>
                  <a:gd name="T98" fmla="*/ 16 w 131"/>
                  <a:gd name="T99" fmla="*/ 107 h 183"/>
                  <a:gd name="T100" fmla="*/ 23 w 131"/>
                  <a:gd name="T101" fmla="*/ 95 h 183"/>
                  <a:gd name="T102" fmla="*/ 18 w 131"/>
                  <a:gd name="T103" fmla="*/ 92 h 183"/>
                  <a:gd name="T104" fmla="*/ 19 w 131"/>
                  <a:gd name="T105" fmla="*/ 81 h 183"/>
                  <a:gd name="T106" fmla="*/ 19 w 131"/>
                  <a:gd name="T107" fmla="*/ 65 h 183"/>
                  <a:gd name="T108" fmla="*/ 15 w 131"/>
                  <a:gd name="T109" fmla="*/ 56 h 183"/>
                  <a:gd name="T110" fmla="*/ 16 w 131"/>
                  <a:gd name="T111" fmla="*/ 53 h 183"/>
                  <a:gd name="T112" fmla="*/ 20 w 131"/>
                  <a:gd name="T113" fmla="*/ 4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1" h="183">
                    <a:moveTo>
                      <a:pt x="19" y="43"/>
                    </a:moveTo>
                    <a:cubicBezTo>
                      <a:pt x="19" y="43"/>
                      <a:pt x="20" y="44"/>
                      <a:pt x="20" y="44"/>
                    </a:cubicBezTo>
                    <a:cubicBezTo>
                      <a:pt x="22" y="45"/>
                      <a:pt x="23" y="46"/>
                      <a:pt x="23" y="46"/>
                    </a:cubicBezTo>
                    <a:cubicBezTo>
                      <a:pt x="23" y="47"/>
                      <a:pt x="23" y="47"/>
                      <a:pt x="24" y="48"/>
                    </a:cubicBezTo>
                    <a:cubicBezTo>
                      <a:pt x="24" y="49"/>
                      <a:pt x="24" y="51"/>
                      <a:pt x="25" y="51"/>
                    </a:cubicBezTo>
                    <a:cubicBezTo>
                      <a:pt x="26" y="51"/>
                      <a:pt x="26" y="48"/>
                      <a:pt x="26" y="47"/>
                    </a:cubicBezTo>
                    <a:cubicBezTo>
                      <a:pt x="25" y="46"/>
                      <a:pt x="23" y="45"/>
                      <a:pt x="24" y="44"/>
                    </a:cubicBezTo>
                    <a:cubicBezTo>
                      <a:pt x="24" y="43"/>
                      <a:pt x="27" y="43"/>
                      <a:pt x="27" y="42"/>
                    </a:cubicBezTo>
                    <a:cubicBezTo>
                      <a:pt x="28" y="41"/>
                      <a:pt x="31" y="40"/>
                      <a:pt x="31" y="39"/>
                    </a:cubicBezTo>
                    <a:cubicBezTo>
                      <a:pt x="32" y="37"/>
                      <a:pt x="33" y="35"/>
                      <a:pt x="34" y="35"/>
                    </a:cubicBezTo>
                    <a:cubicBezTo>
                      <a:pt x="34" y="34"/>
                      <a:pt x="34" y="34"/>
                      <a:pt x="35" y="34"/>
                    </a:cubicBezTo>
                    <a:cubicBezTo>
                      <a:pt x="36" y="34"/>
                      <a:pt x="37" y="35"/>
                      <a:pt x="38" y="34"/>
                    </a:cubicBezTo>
                    <a:cubicBezTo>
                      <a:pt x="38" y="34"/>
                      <a:pt x="39" y="32"/>
                      <a:pt x="39" y="31"/>
                    </a:cubicBezTo>
                    <a:cubicBezTo>
                      <a:pt x="39" y="31"/>
                      <a:pt x="37" y="31"/>
                      <a:pt x="37" y="30"/>
                    </a:cubicBezTo>
                    <a:cubicBezTo>
                      <a:pt x="38" y="29"/>
                      <a:pt x="38" y="28"/>
                      <a:pt x="39" y="27"/>
                    </a:cubicBezTo>
                    <a:cubicBezTo>
                      <a:pt x="39" y="26"/>
                      <a:pt x="40" y="25"/>
                      <a:pt x="39" y="25"/>
                    </a:cubicBezTo>
                    <a:cubicBezTo>
                      <a:pt x="39" y="25"/>
                      <a:pt x="38" y="26"/>
                      <a:pt x="38" y="24"/>
                    </a:cubicBezTo>
                    <a:cubicBezTo>
                      <a:pt x="38" y="23"/>
                      <a:pt x="39" y="21"/>
                      <a:pt x="40" y="21"/>
                    </a:cubicBezTo>
                    <a:cubicBezTo>
                      <a:pt x="41" y="20"/>
                      <a:pt x="42" y="21"/>
                      <a:pt x="43" y="20"/>
                    </a:cubicBezTo>
                    <a:cubicBezTo>
                      <a:pt x="43" y="18"/>
                      <a:pt x="43" y="18"/>
                      <a:pt x="44" y="18"/>
                    </a:cubicBezTo>
                    <a:cubicBezTo>
                      <a:pt x="45" y="17"/>
                      <a:pt x="46" y="16"/>
                      <a:pt x="47" y="15"/>
                    </a:cubicBezTo>
                    <a:cubicBezTo>
                      <a:pt x="47" y="15"/>
                      <a:pt x="50" y="16"/>
                      <a:pt x="50" y="16"/>
                    </a:cubicBezTo>
                    <a:cubicBezTo>
                      <a:pt x="51" y="17"/>
                      <a:pt x="49" y="18"/>
                      <a:pt x="49" y="19"/>
                    </a:cubicBezTo>
                    <a:cubicBezTo>
                      <a:pt x="50" y="20"/>
                      <a:pt x="51" y="20"/>
                      <a:pt x="52" y="20"/>
                    </a:cubicBezTo>
                    <a:cubicBezTo>
                      <a:pt x="53" y="19"/>
                      <a:pt x="52" y="18"/>
                      <a:pt x="52" y="17"/>
                    </a:cubicBezTo>
                    <a:cubicBezTo>
                      <a:pt x="52" y="16"/>
                      <a:pt x="53" y="16"/>
                      <a:pt x="54" y="15"/>
                    </a:cubicBezTo>
                    <a:cubicBezTo>
                      <a:pt x="54" y="14"/>
                      <a:pt x="54" y="13"/>
                      <a:pt x="55" y="13"/>
                    </a:cubicBezTo>
                    <a:cubicBezTo>
                      <a:pt x="56" y="12"/>
                      <a:pt x="58" y="13"/>
                      <a:pt x="59" y="13"/>
                    </a:cubicBezTo>
                    <a:cubicBezTo>
                      <a:pt x="61" y="13"/>
                      <a:pt x="62" y="13"/>
                      <a:pt x="63" y="13"/>
                    </a:cubicBezTo>
                    <a:cubicBezTo>
                      <a:pt x="63" y="13"/>
                      <a:pt x="64" y="13"/>
                      <a:pt x="65" y="12"/>
                    </a:cubicBezTo>
                    <a:cubicBezTo>
                      <a:pt x="67" y="11"/>
                      <a:pt x="68" y="9"/>
                      <a:pt x="70" y="9"/>
                    </a:cubicBezTo>
                    <a:cubicBezTo>
                      <a:pt x="71" y="8"/>
                      <a:pt x="73" y="8"/>
                      <a:pt x="74" y="7"/>
                    </a:cubicBezTo>
                    <a:cubicBezTo>
                      <a:pt x="75" y="6"/>
                      <a:pt x="75" y="4"/>
                      <a:pt x="76" y="3"/>
                    </a:cubicBezTo>
                    <a:cubicBezTo>
                      <a:pt x="77" y="2"/>
                      <a:pt x="79" y="1"/>
                      <a:pt x="80" y="1"/>
                    </a:cubicBezTo>
                    <a:cubicBezTo>
                      <a:pt x="82" y="0"/>
                      <a:pt x="83" y="0"/>
                      <a:pt x="85" y="1"/>
                    </a:cubicBezTo>
                    <a:cubicBezTo>
                      <a:pt x="86" y="1"/>
                      <a:pt x="87" y="2"/>
                      <a:pt x="88" y="3"/>
                    </a:cubicBezTo>
                    <a:cubicBezTo>
                      <a:pt x="88" y="4"/>
                      <a:pt x="88" y="5"/>
                      <a:pt x="87" y="6"/>
                    </a:cubicBezTo>
                    <a:cubicBezTo>
                      <a:pt x="87" y="7"/>
                      <a:pt x="82" y="8"/>
                      <a:pt x="80" y="9"/>
                    </a:cubicBezTo>
                    <a:cubicBezTo>
                      <a:pt x="79" y="9"/>
                      <a:pt x="78" y="11"/>
                      <a:pt x="78" y="11"/>
                    </a:cubicBezTo>
                    <a:cubicBezTo>
                      <a:pt x="78" y="11"/>
                      <a:pt x="78" y="11"/>
                      <a:pt x="78" y="11"/>
                    </a:cubicBezTo>
                    <a:cubicBezTo>
                      <a:pt x="78" y="12"/>
                      <a:pt x="78" y="12"/>
                      <a:pt x="77" y="13"/>
                    </a:cubicBezTo>
                    <a:cubicBezTo>
                      <a:pt x="77" y="14"/>
                      <a:pt x="76" y="14"/>
                      <a:pt x="76" y="15"/>
                    </a:cubicBezTo>
                    <a:cubicBezTo>
                      <a:pt x="76" y="15"/>
                      <a:pt x="75" y="15"/>
                      <a:pt x="74" y="15"/>
                    </a:cubicBezTo>
                    <a:cubicBezTo>
                      <a:pt x="73" y="15"/>
                      <a:pt x="73" y="15"/>
                      <a:pt x="72" y="16"/>
                    </a:cubicBezTo>
                    <a:cubicBezTo>
                      <a:pt x="72" y="16"/>
                      <a:pt x="72" y="16"/>
                      <a:pt x="71" y="17"/>
                    </a:cubicBezTo>
                    <a:cubicBezTo>
                      <a:pt x="70" y="17"/>
                      <a:pt x="69" y="18"/>
                      <a:pt x="69" y="19"/>
                    </a:cubicBezTo>
                    <a:cubicBezTo>
                      <a:pt x="69" y="20"/>
                      <a:pt x="69" y="20"/>
                      <a:pt x="69" y="21"/>
                    </a:cubicBezTo>
                    <a:cubicBezTo>
                      <a:pt x="68" y="21"/>
                      <a:pt x="68" y="22"/>
                      <a:pt x="68" y="23"/>
                    </a:cubicBezTo>
                    <a:cubicBezTo>
                      <a:pt x="68" y="24"/>
                      <a:pt x="68" y="25"/>
                      <a:pt x="67" y="26"/>
                    </a:cubicBezTo>
                    <a:cubicBezTo>
                      <a:pt x="67" y="28"/>
                      <a:pt x="67" y="30"/>
                      <a:pt x="66" y="30"/>
                    </a:cubicBezTo>
                    <a:cubicBezTo>
                      <a:pt x="66" y="30"/>
                      <a:pt x="66" y="30"/>
                      <a:pt x="66" y="30"/>
                    </a:cubicBezTo>
                    <a:cubicBezTo>
                      <a:pt x="66" y="30"/>
                      <a:pt x="66" y="31"/>
                      <a:pt x="65" y="31"/>
                    </a:cubicBezTo>
                    <a:cubicBezTo>
                      <a:pt x="65" y="32"/>
                      <a:pt x="64" y="33"/>
                      <a:pt x="63" y="34"/>
                    </a:cubicBezTo>
                    <a:cubicBezTo>
                      <a:pt x="62" y="35"/>
                      <a:pt x="62" y="36"/>
                      <a:pt x="62" y="37"/>
                    </a:cubicBezTo>
                    <a:cubicBezTo>
                      <a:pt x="64" y="38"/>
                      <a:pt x="65" y="37"/>
                      <a:pt x="66" y="37"/>
                    </a:cubicBezTo>
                    <a:cubicBezTo>
                      <a:pt x="67" y="36"/>
                      <a:pt x="67" y="36"/>
                      <a:pt x="67" y="36"/>
                    </a:cubicBezTo>
                    <a:cubicBezTo>
                      <a:pt x="67" y="36"/>
                      <a:pt x="67" y="36"/>
                      <a:pt x="67" y="36"/>
                    </a:cubicBezTo>
                    <a:cubicBezTo>
                      <a:pt x="67" y="36"/>
                      <a:pt x="67" y="37"/>
                      <a:pt x="67" y="37"/>
                    </a:cubicBezTo>
                    <a:cubicBezTo>
                      <a:pt x="67" y="38"/>
                      <a:pt x="68" y="38"/>
                      <a:pt x="68" y="38"/>
                    </a:cubicBezTo>
                    <a:cubicBezTo>
                      <a:pt x="69" y="38"/>
                      <a:pt x="69" y="38"/>
                      <a:pt x="69" y="38"/>
                    </a:cubicBezTo>
                    <a:cubicBezTo>
                      <a:pt x="69" y="38"/>
                      <a:pt x="70" y="38"/>
                      <a:pt x="70" y="39"/>
                    </a:cubicBezTo>
                    <a:cubicBezTo>
                      <a:pt x="70" y="39"/>
                      <a:pt x="71" y="40"/>
                      <a:pt x="71" y="41"/>
                    </a:cubicBezTo>
                    <a:cubicBezTo>
                      <a:pt x="71" y="43"/>
                      <a:pt x="72" y="45"/>
                      <a:pt x="72" y="46"/>
                    </a:cubicBezTo>
                    <a:cubicBezTo>
                      <a:pt x="72" y="46"/>
                      <a:pt x="72" y="46"/>
                      <a:pt x="72" y="46"/>
                    </a:cubicBezTo>
                    <a:cubicBezTo>
                      <a:pt x="73" y="46"/>
                      <a:pt x="73" y="46"/>
                      <a:pt x="74" y="47"/>
                    </a:cubicBezTo>
                    <a:cubicBezTo>
                      <a:pt x="74" y="47"/>
                      <a:pt x="74" y="48"/>
                      <a:pt x="74" y="48"/>
                    </a:cubicBezTo>
                    <a:cubicBezTo>
                      <a:pt x="74" y="49"/>
                      <a:pt x="74" y="49"/>
                      <a:pt x="74" y="49"/>
                    </a:cubicBezTo>
                    <a:cubicBezTo>
                      <a:pt x="73" y="50"/>
                      <a:pt x="73" y="50"/>
                      <a:pt x="73" y="51"/>
                    </a:cubicBezTo>
                    <a:cubicBezTo>
                      <a:pt x="73" y="52"/>
                      <a:pt x="73" y="52"/>
                      <a:pt x="73" y="53"/>
                    </a:cubicBezTo>
                    <a:cubicBezTo>
                      <a:pt x="73" y="54"/>
                      <a:pt x="73" y="54"/>
                      <a:pt x="73" y="55"/>
                    </a:cubicBezTo>
                    <a:cubicBezTo>
                      <a:pt x="73" y="55"/>
                      <a:pt x="73" y="55"/>
                      <a:pt x="73" y="55"/>
                    </a:cubicBezTo>
                    <a:cubicBezTo>
                      <a:pt x="73" y="56"/>
                      <a:pt x="73" y="56"/>
                      <a:pt x="74" y="57"/>
                    </a:cubicBezTo>
                    <a:cubicBezTo>
                      <a:pt x="74" y="57"/>
                      <a:pt x="75" y="57"/>
                      <a:pt x="75" y="57"/>
                    </a:cubicBezTo>
                    <a:cubicBezTo>
                      <a:pt x="75" y="57"/>
                      <a:pt x="76" y="57"/>
                      <a:pt x="76" y="57"/>
                    </a:cubicBezTo>
                    <a:cubicBezTo>
                      <a:pt x="76" y="57"/>
                      <a:pt x="76" y="58"/>
                      <a:pt x="76" y="59"/>
                    </a:cubicBezTo>
                    <a:cubicBezTo>
                      <a:pt x="77" y="60"/>
                      <a:pt x="78" y="61"/>
                      <a:pt x="78" y="61"/>
                    </a:cubicBezTo>
                    <a:cubicBezTo>
                      <a:pt x="79" y="61"/>
                      <a:pt x="80" y="61"/>
                      <a:pt x="81" y="61"/>
                    </a:cubicBezTo>
                    <a:cubicBezTo>
                      <a:pt x="81" y="61"/>
                      <a:pt x="82" y="61"/>
                      <a:pt x="82" y="61"/>
                    </a:cubicBezTo>
                    <a:cubicBezTo>
                      <a:pt x="82" y="61"/>
                      <a:pt x="83" y="61"/>
                      <a:pt x="84" y="61"/>
                    </a:cubicBezTo>
                    <a:cubicBezTo>
                      <a:pt x="85" y="62"/>
                      <a:pt x="87" y="62"/>
                      <a:pt x="88" y="62"/>
                    </a:cubicBezTo>
                    <a:cubicBezTo>
                      <a:pt x="89" y="62"/>
                      <a:pt x="90" y="61"/>
                      <a:pt x="90" y="61"/>
                    </a:cubicBezTo>
                    <a:cubicBezTo>
                      <a:pt x="91" y="61"/>
                      <a:pt x="91" y="61"/>
                      <a:pt x="92" y="61"/>
                    </a:cubicBezTo>
                    <a:cubicBezTo>
                      <a:pt x="94" y="60"/>
                      <a:pt x="97" y="61"/>
                      <a:pt x="98" y="62"/>
                    </a:cubicBezTo>
                    <a:cubicBezTo>
                      <a:pt x="98" y="62"/>
                      <a:pt x="99" y="62"/>
                      <a:pt x="99" y="62"/>
                    </a:cubicBezTo>
                    <a:cubicBezTo>
                      <a:pt x="99" y="62"/>
                      <a:pt x="100" y="64"/>
                      <a:pt x="102" y="66"/>
                    </a:cubicBezTo>
                    <a:cubicBezTo>
                      <a:pt x="104" y="69"/>
                      <a:pt x="106" y="72"/>
                      <a:pt x="107" y="72"/>
                    </a:cubicBezTo>
                    <a:cubicBezTo>
                      <a:pt x="107" y="72"/>
                      <a:pt x="109" y="71"/>
                      <a:pt x="112" y="71"/>
                    </a:cubicBezTo>
                    <a:cubicBezTo>
                      <a:pt x="117" y="70"/>
                      <a:pt x="124" y="69"/>
                      <a:pt x="124" y="69"/>
                    </a:cubicBezTo>
                    <a:cubicBezTo>
                      <a:pt x="125" y="69"/>
                      <a:pt x="126" y="70"/>
                      <a:pt x="127" y="70"/>
                    </a:cubicBezTo>
                    <a:cubicBezTo>
                      <a:pt x="127" y="70"/>
                      <a:pt x="127" y="71"/>
                      <a:pt x="128" y="71"/>
                    </a:cubicBezTo>
                    <a:cubicBezTo>
                      <a:pt x="128" y="71"/>
                      <a:pt x="128" y="72"/>
                      <a:pt x="128" y="72"/>
                    </a:cubicBezTo>
                    <a:cubicBezTo>
                      <a:pt x="128" y="72"/>
                      <a:pt x="128" y="72"/>
                      <a:pt x="128" y="72"/>
                    </a:cubicBezTo>
                    <a:cubicBezTo>
                      <a:pt x="128" y="73"/>
                      <a:pt x="128" y="73"/>
                      <a:pt x="128" y="73"/>
                    </a:cubicBezTo>
                    <a:cubicBezTo>
                      <a:pt x="128" y="73"/>
                      <a:pt x="127" y="74"/>
                      <a:pt x="126" y="75"/>
                    </a:cubicBezTo>
                    <a:cubicBezTo>
                      <a:pt x="125" y="77"/>
                      <a:pt x="124" y="78"/>
                      <a:pt x="124" y="79"/>
                    </a:cubicBezTo>
                    <a:cubicBezTo>
                      <a:pt x="124" y="79"/>
                      <a:pt x="124" y="81"/>
                      <a:pt x="124" y="82"/>
                    </a:cubicBezTo>
                    <a:cubicBezTo>
                      <a:pt x="124" y="84"/>
                      <a:pt x="123" y="87"/>
                      <a:pt x="123" y="88"/>
                    </a:cubicBezTo>
                    <a:cubicBezTo>
                      <a:pt x="123" y="88"/>
                      <a:pt x="124" y="91"/>
                      <a:pt x="125" y="93"/>
                    </a:cubicBezTo>
                    <a:cubicBezTo>
                      <a:pt x="125" y="95"/>
                      <a:pt x="126" y="96"/>
                      <a:pt x="127" y="97"/>
                    </a:cubicBezTo>
                    <a:cubicBezTo>
                      <a:pt x="127" y="97"/>
                      <a:pt x="128" y="98"/>
                      <a:pt x="128" y="99"/>
                    </a:cubicBezTo>
                    <a:cubicBezTo>
                      <a:pt x="129" y="100"/>
                      <a:pt x="130" y="100"/>
                      <a:pt x="130" y="100"/>
                    </a:cubicBezTo>
                    <a:cubicBezTo>
                      <a:pt x="130" y="100"/>
                      <a:pt x="129" y="102"/>
                      <a:pt x="127" y="103"/>
                    </a:cubicBezTo>
                    <a:cubicBezTo>
                      <a:pt x="126" y="105"/>
                      <a:pt x="124" y="107"/>
                      <a:pt x="124" y="107"/>
                    </a:cubicBezTo>
                    <a:cubicBezTo>
                      <a:pt x="124" y="108"/>
                      <a:pt x="125" y="108"/>
                      <a:pt x="126" y="108"/>
                    </a:cubicBezTo>
                    <a:cubicBezTo>
                      <a:pt x="126" y="108"/>
                      <a:pt x="126" y="108"/>
                      <a:pt x="127" y="108"/>
                    </a:cubicBezTo>
                    <a:cubicBezTo>
                      <a:pt x="127" y="108"/>
                      <a:pt x="128" y="110"/>
                      <a:pt x="129" y="112"/>
                    </a:cubicBezTo>
                    <a:cubicBezTo>
                      <a:pt x="129" y="112"/>
                      <a:pt x="129" y="112"/>
                      <a:pt x="129" y="112"/>
                    </a:cubicBezTo>
                    <a:cubicBezTo>
                      <a:pt x="130" y="113"/>
                      <a:pt x="131" y="114"/>
                      <a:pt x="131" y="115"/>
                    </a:cubicBezTo>
                    <a:cubicBezTo>
                      <a:pt x="130" y="115"/>
                      <a:pt x="130" y="115"/>
                      <a:pt x="129" y="115"/>
                    </a:cubicBezTo>
                    <a:cubicBezTo>
                      <a:pt x="128" y="115"/>
                      <a:pt x="128" y="116"/>
                      <a:pt x="127" y="116"/>
                    </a:cubicBezTo>
                    <a:cubicBezTo>
                      <a:pt x="127" y="116"/>
                      <a:pt x="126" y="117"/>
                      <a:pt x="126" y="117"/>
                    </a:cubicBezTo>
                    <a:cubicBezTo>
                      <a:pt x="125" y="118"/>
                      <a:pt x="124" y="119"/>
                      <a:pt x="124" y="119"/>
                    </a:cubicBezTo>
                    <a:cubicBezTo>
                      <a:pt x="124" y="119"/>
                      <a:pt x="124" y="119"/>
                      <a:pt x="123" y="118"/>
                    </a:cubicBezTo>
                    <a:cubicBezTo>
                      <a:pt x="122" y="117"/>
                      <a:pt x="121" y="116"/>
                      <a:pt x="121" y="116"/>
                    </a:cubicBezTo>
                    <a:cubicBezTo>
                      <a:pt x="120" y="116"/>
                      <a:pt x="120" y="116"/>
                      <a:pt x="119" y="117"/>
                    </a:cubicBezTo>
                    <a:cubicBezTo>
                      <a:pt x="119" y="117"/>
                      <a:pt x="119" y="117"/>
                      <a:pt x="119" y="117"/>
                    </a:cubicBezTo>
                    <a:cubicBezTo>
                      <a:pt x="119" y="117"/>
                      <a:pt x="118" y="118"/>
                      <a:pt x="118" y="118"/>
                    </a:cubicBezTo>
                    <a:cubicBezTo>
                      <a:pt x="118" y="118"/>
                      <a:pt x="118" y="119"/>
                      <a:pt x="119" y="119"/>
                    </a:cubicBezTo>
                    <a:cubicBezTo>
                      <a:pt x="119" y="120"/>
                      <a:pt x="119" y="120"/>
                      <a:pt x="119" y="120"/>
                    </a:cubicBezTo>
                    <a:cubicBezTo>
                      <a:pt x="119" y="120"/>
                      <a:pt x="119" y="120"/>
                      <a:pt x="119" y="120"/>
                    </a:cubicBezTo>
                    <a:cubicBezTo>
                      <a:pt x="119" y="120"/>
                      <a:pt x="117" y="120"/>
                      <a:pt x="116" y="120"/>
                    </a:cubicBezTo>
                    <a:cubicBezTo>
                      <a:pt x="115" y="119"/>
                      <a:pt x="113" y="119"/>
                      <a:pt x="112" y="119"/>
                    </a:cubicBezTo>
                    <a:cubicBezTo>
                      <a:pt x="112" y="119"/>
                      <a:pt x="111" y="119"/>
                      <a:pt x="110" y="119"/>
                    </a:cubicBezTo>
                    <a:cubicBezTo>
                      <a:pt x="108" y="119"/>
                      <a:pt x="106" y="119"/>
                      <a:pt x="104" y="119"/>
                    </a:cubicBezTo>
                    <a:cubicBezTo>
                      <a:pt x="102" y="119"/>
                      <a:pt x="101" y="119"/>
                      <a:pt x="101" y="120"/>
                    </a:cubicBezTo>
                    <a:cubicBezTo>
                      <a:pt x="101" y="120"/>
                      <a:pt x="101" y="122"/>
                      <a:pt x="101" y="124"/>
                    </a:cubicBezTo>
                    <a:cubicBezTo>
                      <a:pt x="102" y="125"/>
                      <a:pt x="102" y="126"/>
                      <a:pt x="102" y="127"/>
                    </a:cubicBezTo>
                    <a:cubicBezTo>
                      <a:pt x="102" y="127"/>
                      <a:pt x="102" y="127"/>
                      <a:pt x="102" y="127"/>
                    </a:cubicBezTo>
                    <a:cubicBezTo>
                      <a:pt x="102" y="127"/>
                      <a:pt x="104" y="127"/>
                      <a:pt x="105" y="127"/>
                    </a:cubicBezTo>
                    <a:cubicBezTo>
                      <a:pt x="108" y="127"/>
                      <a:pt x="108" y="127"/>
                      <a:pt x="108" y="127"/>
                    </a:cubicBezTo>
                    <a:cubicBezTo>
                      <a:pt x="108" y="127"/>
                      <a:pt x="108" y="127"/>
                      <a:pt x="108" y="127"/>
                    </a:cubicBezTo>
                    <a:cubicBezTo>
                      <a:pt x="108" y="127"/>
                      <a:pt x="109" y="129"/>
                      <a:pt x="109" y="130"/>
                    </a:cubicBezTo>
                    <a:cubicBezTo>
                      <a:pt x="109" y="131"/>
                      <a:pt x="110" y="131"/>
                      <a:pt x="110" y="132"/>
                    </a:cubicBezTo>
                    <a:cubicBezTo>
                      <a:pt x="110" y="132"/>
                      <a:pt x="110" y="131"/>
                      <a:pt x="109" y="131"/>
                    </a:cubicBezTo>
                    <a:cubicBezTo>
                      <a:pt x="109" y="131"/>
                      <a:pt x="108" y="130"/>
                      <a:pt x="107" y="130"/>
                    </a:cubicBezTo>
                    <a:cubicBezTo>
                      <a:pt x="106" y="130"/>
                      <a:pt x="105" y="131"/>
                      <a:pt x="104" y="131"/>
                    </a:cubicBezTo>
                    <a:cubicBezTo>
                      <a:pt x="102" y="131"/>
                      <a:pt x="101" y="132"/>
                      <a:pt x="101" y="132"/>
                    </a:cubicBezTo>
                    <a:cubicBezTo>
                      <a:pt x="101" y="132"/>
                      <a:pt x="100" y="134"/>
                      <a:pt x="100" y="135"/>
                    </a:cubicBezTo>
                    <a:cubicBezTo>
                      <a:pt x="100" y="136"/>
                      <a:pt x="100" y="138"/>
                      <a:pt x="100" y="139"/>
                    </a:cubicBezTo>
                    <a:cubicBezTo>
                      <a:pt x="100" y="139"/>
                      <a:pt x="101" y="140"/>
                      <a:pt x="102" y="141"/>
                    </a:cubicBezTo>
                    <a:cubicBezTo>
                      <a:pt x="103" y="142"/>
                      <a:pt x="104" y="143"/>
                      <a:pt x="104" y="144"/>
                    </a:cubicBezTo>
                    <a:cubicBezTo>
                      <a:pt x="104" y="144"/>
                      <a:pt x="104" y="144"/>
                      <a:pt x="104" y="144"/>
                    </a:cubicBezTo>
                    <a:cubicBezTo>
                      <a:pt x="105" y="145"/>
                      <a:pt x="105" y="146"/>
                      <a:pt x="105" y="147"/>
                    </a:cubicBezTo>
                    <a:cubicBezTo>
                      <a:pt x="106" y="148"/>
                      <a:pt x="106" y="150"/>
                      <a:pt x="106" y="150"/>
                    </a:cubicBezTo>
                    <a:cubicBezTo>
                      <a:pt x="106" y="151"/>
                      <a:pt x="104" y="161"/>
                      <a:pt x="103" y="170"/>
                    </a:cubicBezTo>
                    <a:cubicBezTo>
                      <a:pt x="102" y="176"/>
                      <a:pt x="101" y="180"/>
                      <a:pt x="101" y="183"/>
                    </a:cubicBezTo>
                    <a:cubicBezTo>
                      <a:pt x="100" y="183"/>
                      <a:pt x="100" y="182"/>
                      <a:pt x="100" y="182"/>
                    </a:cubicBezTo>
                    <a:cubicBezTo>
                      <a:pt x="99" y="181"/>
                      <a:pt x="98" y="180"/>
                      <a:pt x="98" y="180"/>
                    </a:cubicBezTo>
                    <a:cubicBezTo>
                      <a:pt x="97" y="179"/>
                      <a:pt x="96" y="179"/>
                      <a:pt x="95" y="180"/>
                    </a:cubicBezTo>
                    <a:cubicBezTo>
                      <a:pt x="95" y="180"/>
                      <a:pt x="95" y="180"/>
                      <a:pt x="95" y="180"/>
                    </a:cubicBezTo>
                    <a:cubicBezTo>
                      <a:pt x="94" y="180"/>
                      <a:pt x="94" y="180"/>
                      <a:pt x="94" y="179"/>
                    </a:cubicBezTo>
                    <a:cubicBezTo>
                      <a:pt x="94" y="179"/>
                      <a:pt x="95" y="177"/>
                      <a:pt x="97" y="174"/>
                    </a:cubicBezTo>
                    <a:cubicBezTo>
                      <a:pt x="98" y="172"/>
                      <a:pt x="100" y="169"/>
                      <a:pt x="100" y="168"/>
                    </a:cubicBezTo>
                    <a:cubicBezTo>
                      <a:pt x="99" y="168"/>
                      <a:pt x="97" y="166"/>
                      <a:pt x="94" y="165"/>
                    </a:cubicBezTo>
                    <a:cubicBezTo>
                      <a:pt x="92" y="164"/>
                      <a:pt x="90" y="163"/>
                      <a:pt x="89" y="163"/>
                    </a:cubicBezTo>
                    <a:cubicBezTo>
                      <a:pt x="89" y="163"/>
                      <a:pt x="88" y="163"/>
                      <a:pt x="87" y="164"/>
                    </a:cubicBezTo>
                    <a:cubicBezTo>
                      <a:pt x="86" y="164"/>
                      <a:pt x="85" y="165"/>
                      <a:pt x="85" y="165"/>
                    </a:cubicBezTo>
                    <a:cubicBezTo>
                      <a:pt x="84" y="164"/>
                      <a:pt x="80" y="163"/>
                      <a:pt x="80" y="163"/>
                    </a:cubicBezTo>
                    <a:cubicBezTo>
                      <a:pt x="79" y="163"/>
                      <a:pt x="79" y="163"/>
                      <a:pt x="79" y="163"/>
                    </a:cubicBezTo>
                    <a:cubicBezTo>
                      <a:pt x="79" y="163"/>
                      <a:pt x="79" y="163"/>
                      <a:pt x="79" y="163"/>
                    </a:cubicBezTo>
                    <a:cubicBezTo>
                      <a:pt x="79" y="163"/>
                      <a:pt x="79" y="165"/>
                      <a:pt x="78" y="166"/>
                    </a:cubicBezTo>
                    <a:cubicBezTo>
                      <a:pt x="78" y="166"/>
                      <a:pt x="76" y="165"/>
                      <a:pt x="75" y="165"/>
                    </a:cubicBezTo>
                    <a:cubicBezTo>
                      <a:pt x="74" y="165"/>
                      <a:pt x="73" y="165"/>
                      <a:pt x="73" y="165"/>
                    </a:cubicBezTo>
                    <a:cubicBezTo>
                      <a:pt x="72" y="165"/>
                      <a:pt x="70" y="165"/>
                      <a:pt x="69" y="166"/>
                    </a:cubicBezTo>
                    <a:cubicBezTo>
                      <a:pt x="69" y="164"/>
                      <a:pt x="68" y="159"/>
                      <a:pt x="66" y="159"/>
                    </a:cubicBezTo>
                    <a:cubicBezTo>
                      <a:pt x="66" y="159"/>
                      <a:pt x="65" y="159"/>
                      <a:pt x="65" y="159"/>
                    </a:cubicBezTo>
                    <a:cubicBezTo>
                      <a:pt x="64" y="159"/>
                      <a:pt x="62" y="159"/>
                      <a:pt x="62" y="159"/>
                    </a:cubicBezTo>
                    <a:cubicBezTo>
                      <a:pt x="62" y="159"/>
                      <a:pt x="62" y="159"/>
                      <a:pt x="63" y="158"/>
                    </a:cubicBezTo>
                    <a:cubicBezTo>
                      <a:pt x="63" y="158"/>
                      <a:pt x="63" y="158"/>
                      <a:pt x="63" y="158"/>
                    </a:cubicBezTo>
                    <a:cubicBezTo>
                      <a:pt x="63" y="157"/>
                      <a:pt x="63" y="154"/>
                      <a:pt x="61" y="153"/>
                    </a:cubicBezTo>
                    <a:cubicBezTo>
                      <a:pt x="59" y="152"/>
                      <a:pt x="58" y="152"/>
                      <a:pt x="57" y="152"/>
                    </a:cubicBezTo>
                    <a:cubicBezTo>
                      <a:pt x="56" y="151"/>
                      <a:pt x="54" y="151"/>
                      <a:pt x="54" y="150"/>
                    </a:cubicBezTo>
                    <a:cubicBezTo>
                      <a:pt x="54" y="149"/>
                      <a:pt x="54" y="148"/>
                      <a:pt x="54" y="147"/>
                    </a:cubicBezTo>
                    <a:cubicBezTo>
                      <a:pt x="54" y="146"/>
                      <a:pt x="54" y="145"/>
                      <a:pt x="52" y="144"/>
                    </a:cubicBezTo>
                    <a:cubicBezTo>
                      <a:pt x="52" y="144"/>
                      <a:pt x="51" y="143"/>
                      <a:pt x="51" y="143"/>
                    </a:cubicBezTo>
                    <a:cubicBezTo>
                      <a:pt x="49" y="141"/>
                      <a:pt x="47" y="140"/>
                      <a:pt x="46" y="140"/>
                    </a:cubicBezTo>
                    <a:cubicBezTo>
                      <a:pt x="45" y="140"/>
                      <a:pt x="44" y="140"/>
                      <a:pt x="43" y="140"/>
                    </a:cubicBezTo>
                    <a:cubicBezTo>
                      <a:pt x="42" y="140"/>
                      <a:pt x="41" y="139"/>
                      <a:pt x="40" y="139"/>
                    </a:cubicBezTo>
                    <a:cubicBezTo>
                      <a:pt x="40" y="139"/>
                      <a:pt x="39" y="139"/>
                      <a:pt x="38" y="138"/>
                    </a:cubicBezTo>
                    <a:cubicBezTo>
                      <a:pt x="36" y="136"/>
                      <a:pt x="31" y="134"/>
                      <a:pt x="30" y="134"/>
                    </a:cubicBezTo>
                    <a:cubicBezTo>
                      <a:pt x="30" y="134"/>
                      <a:pt x="29" y="134"/>
                      <a:pt x="29" y="134"/>
                    </a:cubicBezTo>
                    <a:cubicBezTo>
                      <a:pt x="28" y="134"/>
                      <a:pt x="27" y="135"/>
                      <a:pt x="25" y="134"/>
                    </a:cubicBezTo>
                    <a:cubicBezTo>
                      <a:pt x="25" y="134"/>
                      <a:pt x="25" y="134"/>
                      <a:pt x="24" y="134"/>
                    </a:cubicBezTo>
                    <a:cubicBezTo>
                      <a:pt x="22" y="134"/>
                      <a:pt x="19" y="134"/>
                      <a:pt x="19" y="133"/>
                    </a:cubicBezTo>
                    <a:cubicBezTo>
                      <a:pt x="19" y="133"/>
                      <a:pt x="18" y="132"/>
                      <a:pt x="18" y="131"/>
                    </a:cubicBezTo>
                    <a:cubicBezTo>
                      <a:pt x="18" y="130"/>
                      <a:pt x="18" y="129"/>
                      <a:pt x="16" y="128"/>
                    </a:cubicBezTo>
                    <a:cubicBezTo>
                      <a:pt x="16" y="128"/>
                      <a:pt x="16" y="128"/>
                      <a:pt x="15" y="128"/>
                    </a:cubicBezTo>
                    <a:cubicBezTo>
                      <a:pt x="14" y="128"/>
                      <a:pt x="11" y="128"/>
                      <a:pt x="10" y="127"/>
                    </a:cubicBezTo>
                    <a:cubicBezTo>
                      <a:pt x="9" y="127"/>
                      <a:pt x="8" y="126"/>
                      <a:pt x="8" y="126"/>
                    </a:cubicBezTo>
                    <a:cubicBezTo>
                      <a:pt x="7" y="125"/>
                      <a:pt x="6" y="124"/>
                      <a:pt x="5" y="124"/>
                    </a:cubicBezTo>
                    <a:cubicBezTo>
                      <a:pt x="5" y="124"/>
                      <a:pt x="4" y="124"/>
                      <a:pt x="2" y="124"/>
                    </a:cubicBezTo>
                    <a:cubicBezTo>
                      <a:pt x="2" y="123"/>
                      <a:pt x="2" y="123"/>
                      <a:pt x="2" y="123"/>
                    </a:cubicBezTo>
                    <a:cubicBezTo>
                      <a:pt x="2" y="122"/>
                      <a:pt x="0" y="122"/>
                      <a:pt x="0" y="121"/>
                    </a:cubicBezTo>
                    <a:cubicBezTo>
                      <a:pt x="1" y="120"/>
                      <a:pt x="4" y="119"/>
                      <a:pt x="5" y="119"/>
                    </a:cubicBezTo>
                    <a:cubicBezTo>
                      <a:pt x="6" y="119"/>
                      <a:pt x="6" y="118"/>
                      <a:pt x="6" y="117"/>
                    </a:cubicBezTo>
                    <a:cubicBezTo>
                      <a:pt x="6" y="116"/>
                      <a:pt x="4" y="115"/>
                      <a:pt x="4" y="114"/>
                    </a:cubicBezTo>
                    <a:cubicBezTo>
                      <a:pt x="5" y="113"/>
                      <a:pt x="4" y="112"/>
                      <a:pt x="6" y="112"/>
                    </a:cubicBezTo>
                    <a:cubicBezTo>
                      <a:pt x="7" y="111"/>
                      <a:pt x="8" y="111"/>
                      <a:pt x="9" y="110"/>
                    </a:cubicBezTo>
                    <a:cubicBezTo>
                      <a:pt x="10" y="110"/>
                      <a:pt x="9" y="111"/>
                      <a:pt x="11" y="111"/>
                    </a:cubicBezTo>
                    <a:cubicBezTo>
                      <a:pt x="12" y="110"/>
                      <a:pt x="16" y="107"/>
                      <a:pt x="16" y="107"/>
                    </a:cubicBezTo>
                    <a:cubicBezTo>
                      <a:pt x="16" y="106"/>
                      <a:pt x="15" y="105"/>
                      <a:pt x="16" y="104"/>
                    </a:cubicBezTo>
                    <a:cubicBezTo>
                      <a:pt x="16" y="103"/>
                      <a:pt x="18" y="103"/>
                      <a:pt x="18" y="102"/>
                    </a:cubicBezTo>
                    <a:cubicBezTo>
                      <a:pt x="19" y="101"/>
                      <a:pt x="19" y="100"/>
                      <a:pt x="20" y="99"/>
                    </a:cubicBezTo>
                    <a:cubicBezTo>
                      <a:pt x="21" y="98"/>
                      <a:pt x="23" y="96"/>
                      <a:pt x="23" y="95"/>
                    </a:cubicBezTo>
                    <a:cubicBezTo>
                      <a:pt x="23" y="94"/>
                      <a:pt x="22" y="96"/>
                      <a:pt x="21" y="95"/>
                    </a:cubicBezTo>
                    <a:cubicBezTo>
                      <a:pt x="21" y="95"/>
                      <a:pt x="22" y="93"/>
                      <a:pt x="21" y="93"/>
                    </a:cubicBezTo>
                    <a:cubicBezTo>
                      <a:pt x="20" y="93"/>
                      <a:pt x="21" y="94"/>
                      <a:pt x="19" y="94"/>
                    </a:cubicBezTo>
                    <a:cubicBezTo>
                      <a:pt x="18" y="94"/>
                      <a:pt x="16" y="93"/>
                      <a:pt x="18" y="92"/>
                    </a:cubicBezTo>
                    <a:cubicBezTo>
                      <a:pt x="19" y="92"/>
                      <a:pt x="21" y="92"/>
                      <a:pt x="20" y="91"/>
                    </a:cubicBezTo>
                    <a:cubicBezTo>
                      <a:pt x="20" y="91"/>
                      <a:pt x="19" y="91"/>
                      <a:pt x="19" y="90"/>
                    </a:cubicBezTo>
                    <a:cubicBezTo>
                      <a:pt x="19" y="89"/>
                      <a:pt x="20" y="87"/>
                      <a:pt x="20" y="86"/>
                    </a:cubicBezTo>
                    <a:cubicBezTo>
                      <a:pt x="19" y="84"/>
                      <a:pt x="20" y="82"/>
                      <a:pt x="19" y="81"/>
                    </a:cubicBezTo>
                    <a:cubicBezTo>
                      <a:pt x="18" y="79"/>
                      <a:pt x="16" y="77"/>
                      <a:pt x="18" y="76"/>
                    </a:cubicBezTo>
                    <a:cubicBezTo>
                      <a:pt x="19" y="75"/>
                      <a:pt x="21" y="76"/>
                      <a:pt x="20" y="75"/>
                    </a:cubicBezTo>
                    <a:cubicBezTo>
                      <a:pt x="20" y="73"/>
                      <a:pt x="17" y="70"/>
                      <a:pt x="18" y="69"/>
                    </a:cubicBezTo>
                    <a:cubicBezTo>
                      <a:pt x="18" y="68"/>
                      <a:pt x="21" y="67"/>
                      <a:pt x="19" y="65"/>
                    </a:cubicBezTo>
                    <a:cubicBezTo>
                      <a:pt x="17" y="63"/>
                      <a:pt x="16" y="63"/>
                      <a:pt x="15" y="62"/>
                    </a:cubicBezTo>
                    <a:cubicBezTo>
                      <a:pt x="14" y="60"/>
                      <a:pt x="14" y="59"/>
                      <a:pt x="13" y="58"/>
                    </a:cubicBezTo>
                    <a:cubicBezTo>
                      <a:pt x="14" y="58"/>
                      <a:pt x="14" y="58"/>
                      <a:pt x="14" y="58"/>
                    </a:cubicBezTo>
                    <a:cubicBezTo>
                      <a:pt x="14" y="57"/>
                      <a:pt x="15" y="56"/>
                      <a:pt x="15" y="56"/>
                    </a:cubicBezTo>
                    <a:cubicBezTo>
                      <a:pt x="15" y="56"/>
                      <a:pt x="15" y="56"/>
                      <a:pt x="15" y="56"/>
                    </a:cubicBezTo>
                    <a:cubicBezTo>
                      <a:pt x="15" y="55"/>
                      <a:pt x="15" y="55"/>
                      <a:pt x="15" y="55"/>
                    </a:cubicBezTo>
                    <a:cubicBezTo>
                      <a:pt x="15" y="54"/>
                      <a:pt x="14" y="53"/>
                      <a:pt x="15" y="53"/>
                    </a:cubicBezTo>
                    <a:cubicBezTo>
                      <a:pt x="15" y="53"/>
                      <a:pt x="15" y="53"/>
                      <a:pt x="16" y="53"/>
                    </a:cubicBezTo>
                    <a:cubicBezTo>
                      <a:pt x="16" y="54"/>
                      <a:pt x="17" y="55"/>
                      <a:pt x="18" y="54"/>
                    </a:cubicBezTo>
                    <a:cubicBezTo>
                      <a:pt x="18" y="53"/>
                      <a:pt x="20" y="51"/>
                      <a:pt x="20" y="51"/>
                    </a:cubicBezTo>
                    <a:cubicBezTo>
                      <a:pt x="20" y="51"/>
                      <a:pt x="21" y="50"/>
                      <a:pt x="22" y="50"/>
                    </a:cubicBezTo>
                    <a:cubicBezTo>
                      <a:pt x="22" y="49"/>
                      <a:pt x="21" y="49"/>
                      <a:pt x="20" y="48"/>
                    </a:cubicBezTo>
                    <a:cubicBezTo>
                      <a:pt x="19" y="47"/>
                      <a:pt x="18" y="46"/>
                      <a:pt x="18" y="45"/>
                    </a:cubicBezTo>
                    <a:cubicBezTo>
                      <a:pt x="18" y="45"/>
                      <a:pt x="18" y="44"/>
                      <a:pt x="19" y="4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92" name="Freeform 308">
                <a:extLst>
                  <a:ext uri="{FF2B5EF4-FFF2-40B4-BE49-F238E27FC236}">
                    <a16:creationId xmlns:a16="http://schemas.microsoft.com/office/drawing/2014/main" id="{7D732D98-DE60-4A44-9813-53AE96CAA143}"/>
                  </a:ext>
                </a:extLst>
              </p:cNvPr>
              <p:cNvSpPr>
                <a:spLocks/>
              </p:cNvSpPr>
              <p:nvPr/>
            </p:nvSpPr>
            <p:spPr bwMode="auto">
              <a:xfrm>
                <a:off x="2403475" y="3783013"/>
                <a:ext cx="344488" cy="279400"/>
              </a:xfrm>
              <a:custGeom>
                <a:avLst/>
                <a:gdLst>
                  <a:gd name="T0" fmla="*/ 17 w 150"/>
                  <a:gd name="T1" fmla="*/ 6 h 121"/>
                  <a:gd name="T2" fmla="*/ 14 w 150"/>
                  <a:gd name="T3" fmla="*/ 20 h 121"/>
                  <a:gd name="T4" fmla="*/ 21 w 150"/>
                  <a:gd name="T5" fmla="*/ 27 h 121"/>
                  <a:gd name="T6" fmla="*/ 24 w 150"/>
                  <a:gd name="T7" fmla="*/ 19 h 121"/>
                  <a:gd name="T8" fmla="*/ 23 w 150"/>
                  <a:gd name="T9" fmla="*/ 7 h 121"/>
                  <a:gd name="T10" fmla="*/ 38 w 150"/>
                  <a:gd name="T11" fmla="*/ 1 h 121"/>
                  <a:gd name="T12" fmla="*/ 55 w 150"/>
                  <a:gd name="T13" fmla="*/ 5 h 121"/>
                  <a:gd name="T14" fmla="*/ 71 w 150"/>
                  <a:gd name="T15" fmla="*/ 12 h 121"/>
                  <a:gd name="T16" fmla="*/ 88 w 150"/>
                  <a:gd name="T17" fmla="*/ 16 h 121"/>
                  <a:gd name="T18" fmla="*/ 107 w 150"/>
                  <a:gd name="T19" fmla="*/ 13 h 121"/>
                  <a:gd name="T20" fmla="*/ 108 w 150"/>
                  <a:gd name="T21" fmla="*/ 11 h 121"/>
                  <a:gd name="T22" fmla="*/ 125 w 150"/>
                  <a:gd name="T23" fmla="*/ 10 h 121"/>
                  <a:gd name="T24" fmla="*/ 115 w 150"/>
                  <a:gd name="T25" fmla="*/ 14 h 121"/>
                  <a:gd name="T26" fmla="*/ 115 w 150"/>
                  <a:gd name="T27" fmla="*/ 16 h 121"/>
                  <a:gd name="T28" fmla="*/ 122 w 150"/>
                  <a:gd name="T29" fmla="*/ 21 h 121"/>
                  <a:gd name="T30" fmla="*/ 127 w 150"/>
                  <a:gd name="T31" fmla="*/ 20 h 121"/>
                  <a:gd name="T32" fmla="*/ 139 w 150"/>
                  <a:gd name="T33" fmla="*/ 25 h 121"/>
                  <a:gd name="T34" fmla="*/ 130 w 150"/>
                  <a:gd name="T35" fmla="*/ 32 h 121"/>
                  <a:gd name="T36" fmla="*/ 141 w 150"/>
                  <a:gd name="T37" fmla="*/ 33 h 121"/>
                  <a:gd name="T38" fmla="*/ 145 w 150"/>
                  <a:gd name="T39" fmla="*/ 40 h 121"/>
                  <a:gd name="T40" fmla="*/ 140 w 150"/>
                  <a:gd name="T41" fmla="*/ 45 h 121"/>
                  <a:gd name="T42" fmla="*/ 144 w 150"/>
                  <a:gd name="T43" fmla="*/ 50 h 121"/>
                  <a:gd name="T44" fmla="*/ 140 w 150"/>
                  <a:gd name="T45" fmla="*/ 52 h 121"/>
                  <a:gd name="T46" fmla="*/ 133 w 150"/>
                  <a:gd name="T47" fmla="*/ 61 h 121"/>
                  <a:gd name="T48" fmla="*/ 140 w 150"/>
                  <a:gd name="T49" fmla="*/ 75 h 121"/>
                  <a:gd name="T50" fmla="*/ 139 w 150"/>
                  <a:gd name="T51" fmla="*/ 76 h 121"/>
                  <a:gd name="T52" fmla="*/ 131 w 150"/>
                  <a:gd name="T53" fmla="*/ 79 h 121"/>
                  <a:gd name="T54" fmla="*/ 115 w 150"/>
                  <a:gd name="T55" fmla="*/ 87 h 121"/>
                  <a:gd name="T56" fmla="*/ 110 w 150"/>
                  <a:gd name="T57" fmla="*/ 84 h 121"/>
                  <a:gd name="T58" fmla="*/ 108 w 150"/>
                  <a:gd name="T59" fmla="*/ 85 h 121"/>
                  <a:gd name="T60" fmla="*/ 103 w 150"/>
                  <a:gd name="T61" fmla="*/ 84 h 121"/>
                  <a:gd name="T62" fmla="*/ 98 w 150"/>
                  <a:gd name="T63" fmla="*/ 81 h 121"/>
                  <a:gd name="T64" fmla="*/ 95 w 150"/>
                  <a:gd name="T65" fmla="*/ 83 h 121"/>
                  <a:gd name="T66" fmla="*/ 97 w 150"/>
                  <a:gd name="T67" fmla="*/ 85 h 121"/>
                  <a:gd name="T68" fmla="*/ 104 w 150"/>
                  <a:gd name="T69" fmla="*/ 98 h 121"/>
                  <a:gd name="T70" fmla="*/ 110 w 150"/>
                  <a:gd name="T71" fmla="*/ 103 h 121"/>
                  <a:gd name="T72" fmla="*/ 98 w 150"/>
                  <a:gd name="T73" fmla="*/ 112 h 121"/>
                  <a:gd name="T74" fmla="*/ 87 w 150"/>
                  <a:gd name="T75" fmla="*/ 121 h 121"/>
                  <a:gd name="T76" fmla="*/ 85 w 150"/>
                  <a:gd name="T77" fmla="*/ 118 h 121"/>
                  <a:gd name="T78" fmla="*/ 75 w 150"/>
                  <a:gd name="T79" fmla="*/ 117 h 121"/>
                  <a:gd name="T80" fmla="*/ 67 w 150"/>
                  <a:gd name="T81" fmla="*/ 101 h 121"/>
                  <a:gd name="T82" fmla="*/ 62 w 150"/>
                  <a:gd name="T83" fmla="*/ 97 h 121"/>
                  <a:gd name="T84" fmla="*/ 64 w 150"/>
                  <a:gd name="T85" fmla="*/ 86 h 121"/>
                  <a:gd name="T86" fmla="*/ 62 w 150"/>
                  <a:gd name="T87" fmla="*/ 69 h 121"/>
                  <a:gd name="T88" fmla="*/ 66 w 150"/>
                  <a:gd name="T89" fmla="*/ 63 h 121"/>
                  <a:gd name="T90" fmla="*/ 49 w 150"/>
                  <a:gd name="T91" fmla="*/ 60 h 121"/>
                  <a:gd name="T92" fmla="*/ 35 w 150"/>
                  <a:gd name="T93" fmla="*/ 51 h 121"/>
                  <a:gd name="T94" fmla="*/ 21 w 150"/>
                  <a:gd name="T95" fmla="*/ 50 h 121"/>
                  <a:gd name="T96" fmla="*/ 14 w 150"/>
                  <a:gd name="T97" fmla="*/ 48 h 121"/>
                  <a:gd name="T98" fmla="*/ 11 w 150"/>
                  <a:gd name="T99" fmla="*/ 45 h 121"/>
                  <a:gd name="T100" fmla="*/ 11 w 150"/>
                  <a:gd name="T101" fmla="*/ 41 h 121"/>
                  <a:gd name="T102" fmla="*/ 10 w 150"/>
                  <a:gd name="T103" fmla="*/ 35 h 121"/>
                  <a:gd name="T104" fmla="*/ 6 w 150"/>
                  <a:gd name="T105" fmla="*/ 27 h 121"/>
                  <a:gd name="T106" fmla="*/ 4 w 150"/>
                  <a:gd name="T107" fmla="*/ 25 h 121"/>
                  <a:gd name="T108" fmla="*/ 3 w 150"/>
                  <a:gd name="T109" fmla="*/ 22 h 121"/>
                  <a:gd name="T110" fmla="*/ 6 w 150"/>
                  <a:gd name="T111" fmla="*/ 13 h 121"/>
                  <a:gd name="T112" fmla="*/ 10 w 150"/>
                  <a:gd name="T113" fmla="*/ 7 h 121"/>
                  <a:gd name="T114" fmla="*/ 16 w 150"/>
                  <a:gd name="T115" fmla="*/ 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0" h="121">
                    <a:moveTo>
                      <a:pt x="16" y="2"/>
                    </a:moveTo>
                    <a:cubicBezTo>
                      <a:pt x="16" y="3"/>
                      <a:pt x="17" y="3"/>
                      <a:pt x="17" y="3"/>
                    </a:cubicBezTo>
                    <a:cubicBezTo>
                      <a:pt x="17" y="4"/>
                      <a:pt x="19" y="5"/>
                      <a:pt x="19" y="6"/>
                    </a:cubicBezTo>
                    <a:cubicBezTo>
                      <a:pt x="19" y="6"/>
                      <a:pt x="18" y="6"/>
                      <a:pt x="17" y="6"/>
                    </a:cubicBezTo>
                    <a:cubicBezTo>
                      <a:pt x="17" y="7"/>
                      <a:pt x="18" y="8"/>
                      <a:pt x="19" y="9"/>
                    </a:cubicBezTo>
                    <a:cubicBezTo>
                      <a:pt x="19" y="10"/>
                      <a:pt x="19" y="12"/>
                      <a:pt x="18" y="13"/>
                    </a:cubicBezTo>
                    <a:cubicBezTo>
                      <a:pt x="18" y="13"/>
                      <a:pt x="16" y="16"/>
                      <a:pt x="15" y="16"/>
                    </a:cubicBezTo>
                    <a:cubicBezTo>
                      <a:pt x="15" y="17"/>
                      <a:pt x="14" y="19"/>
                      <a:pt x="14" y="20"/>
                    </a:cubicBezTo>
                    <a:cubicBezTo>
                      <a:pt x="15" y="21"/>
                      <a:pt x="16" y="24"/>
                      <a:pt x="17" y="24"/>
                    </a:cubicBezTo>
                    <a:cubicBezTo>
                      <a:pt x="18" y="24"/>
                      <a:pt x="18" y="23"/>
                      <a:pt x="19" y="25"/>
                    </a:cubicBezTo>
                    <a:cubicBezTo>
                      <a:pt x="19" y="26"/>
                      <a:pt x="18" y="27"/>
                      <a:pt x="19" y="28"/>
                    </a:cubicBezTo>
                    <a:cubicBezTo>
                      <a:pt x="19" y="28"/>
                      <a:pt x="21" y="28"/>
                      <a:pt x="21" y="27"/>
                    </a:cubicBezTo>
                    <a:cubicBezTo>
                      <a:pt x="22" y="27"/>
                      <a:pt x="23" y="28"/>
                      <a:pt x="23" y="27"/>
                    </a:cubicBezTo>
                    <a:cubicBezTo>
                      <a:pt x="24" y="27"/>
                      <a:pt x="24" y="26"/>
                      <a:pt x="25" y="25"/>
                    </a:cubicBezTo>
                    <a:cubicBezTo>
                      <a:pt x="25" y="24"/>
                      <a:pt x="26" y="23"/>
                      <a:pt x="26" y="22"/>
                    </a:cubicBezTo>
                    <a:cubicBezTo>
                      <a:pt x="25" y="21"/>
                      <a:pt x="25" y="21"/>
                      <a:pt x="24" y="19"/>
                    </a:cubicBezTo>
                    <a:cubicBezTo>
                      <a:pt x="24" y="18"/>
                      <a:pt x="21" y="13"/>
                      <a:pt x="21" y="12"/>
                    </a:cubicBezTo>
                    <a:cubicBezTo>
                      <a:pt x="21" y="11"/>
                      <a:pt x="20" y="10"/>
                      <a:pt x="21" y="9"/>
                    </a:cubicBezTo>
                    <a:cubicBezTo>
                      <a:pt x="21" y="8"/>
                      <a:pt x="20" y="7"/>
                      <a:pt x="21" y="7"/>
                    </a:cubicBezTo>
                    <a:cubicBezTo>
                      <a:pt x="21" y="7"/>
                      <a:pt x="22" y="7"/>
                      <a:pt x="23" y="7"/>
                    </a:cubicBezTo>
                    <a:cubicBezTo>
                      <a:pt x="24" y="6"/>
                      <a:pt x="26" y="6"/>
                      <a:pt x="27" y="5"/>
                    </a:cubicBezTo>
                    <a:cubicBezTo>
                      <a:pt x="28" y="4"/>
                      <a:pt x="30" y="3"/>
                      <a:pt x="32" y="3"/>
                    </a:cubicBezTo>
                    <a:cubicBezTo>
                      <a:pt x="34" y="3"/>
                      <a:pt x="34" y="3"/>
                      <a:pt x="35" y="2"/>
                    </a:cubicBezTo>
                    <a:cubicBezTo>
                      <a:pt x="36" y="2"/>
                      <a:pt x="37" y="1"/>
                      <a:pt x="38" y="1"/>
                    </a:cubicBezTo>
                    <a:cubicBezTo>
                      <a:pt x="38" y="1"/>
                      <a:pt x="39" y="0"/>
                      <a:pt x="41" y="1"/>
                    </a:cubicBezTo>
                    <a:cubicBezTo>
                      <a:pt x="43" y="1"/>
                      <a:pt x="46" y="1"/>
                      <a:pt x="48" y="2"/>
                    </a:cubicBezTo>
                    <a:cubicBezTo>
                      <a:pt x="51" y="3"/>
                      <a:pt x="50" y="2"/>
                      <a:pt x="52" y="3"/>
                    </a:cubicBezTo>
                    <a:cubicBezTo>
                      <a:pt x="53" y="3"/>
                      <a:pt x="55" y="5"/>
                      <a:pt x="55" y="5"/>
                    </a:cubicBezTo>
                    <a:cubicBezTo>
                      <a:pt x="56" y="6"/>
                      <a:pt x="56" y="10"/>
                      <a:pt x="57" y="11"/>
                    </a:cubicBezTo>
                    <a:cubicBezTo>
                      <a:pt x="57" y="12"/>
                      <a:pt x="59" y="13"/>
                      <a:pt x="61" y="12"/>
                    </a:cubicBezTo>
                    <a:cubicBezTo>
                      <a:pt x="63" y="12"/>
                      <a:pt x="63" y="11"/>
                      <a:pt x="65" y="11"/>
                    </a:cubicBezTo>
                    <a:cubicBezTo>
                      <a:pt x="66" y="11"/>
                      <a:pt x="68" y="12"/>
                      <a:pt x="71" y="12"/>
                    </a:cubicBezTo>
                    <a:cubicBezTo>
                      <a:pt x="74" y="12"/>
                      <a:pt x="76" y="11"/>
                      <a:pt x="78" y="11"/>
                    </a:cubicBezTo>
                    <a:cubicBezTo>
                      <a:pt x="79" y="11"/>
                      <a:pt x="81" y="11"/>
                      <a:pt x="82" y="12"/>
                    </a:cubicBezTo>
                    <a:cubicBezTo>
                      <a:pt x="82" y="12"/>
                      <a:pt x="81" y="14"/>
                      <a:pt x="83" y="15"/>
                    </a:cubicBezTo>
                    <a:cubicBezTo>
                      <a:pt x="84" y="15"/>
                      <a:pt x="85" y="15"/>
                      <a:pt x="88" y="16"/>
                    </a:cubicBezTo>
                    <a:cubicBezTo>
                      <a:pt x="91" y="17"/>
                      <a:pt x="93" y="17"/>
                      <a:pt x="94" y="16"/>
                    </a:cubicBezTo>
                    <a:cubicBezTo>
                      <a:pt x="96" y="16"/>
                      <a:pt x="97" y="15"/>
                      <a:pt x="99" y="14"/>
                    </a:cubicBezTo>
                    <a:cubicBezTo>
                      <a:pt x="100" y="14"/>
                      <a:pt x="100" y="14"/>
                      <a:pt x="102" y="13"/>
                    </a:cubicBezTo>
                    <a:cubicBezTo>
                      <a:pt x="103" y="13"/>
                      <a:pt x="107" y="13"/>
                      <a:pt x="107" y="13"/>
                    </a:cubicBezTo>
                    <a:cubicBezTo>
                      <a:pt x="107" y="12"/>
                      <a:pt x="105" y="12"/>
                      <a:pt x="103" y="12"/>
                    </a:cubicBezTo>
                    <a:cubicBezTo>
                      <a:pt x="102" y="11"/>
                      <a:pt x="100" y="11"/>
                      <a:pt x="101" y="11"/>
                    </a:cubicBezTo>
                    <a:cubicBezTo>
                      <a:pt x="101" y="10"/>
                      <a:pt x="101" y="10"/>
                      <a:pt x="102" y="10"/>
                    </a:cubicBezTo>
                    <a:cubicBezTo>
                      <a:pt x="104" y="10"/>
                      <a:pt x="105" y="11"/>
                      <a:pt x="108" y="11"/>
                    </a:cubicBezTo>
                    <a:cubicBezTo>
                      <a:pt x="110" y="10"/>
                      <a:pt x="112" y="10"/>
                      <a:pt x="114" y="9"/>
                    </a:cubicBezTo>
                    <a:cubicBezTo>
                      <a:pt x="116" y="9"/>
                      <a:pt x="119" y="10"/>
                      <a:pt x="121" y="10"/>
                    </a:cubicBezTo>
                    <a:cubicBezTo>
                      <a:pt x="123" y="10"/>
                      <a:pt x="125" y="9"/>
                      <a:pt x="126" y="9"/>
                    </a:cubicBezTo>
                    <a:cubicBezTo>
                      <a:pt x="128" y="9"/>
                      <a:pt x="127" y="10"/>
                      <a:pt x="125" y="10"/>
                    </a:cubicBezTo>
                    <a:cubicBezTo>
                      <a:pt x="124" y="11"/>
                      <a:pt x="123" y="11"/>
                      <a:pt x="122" y="12"/>
                    </a:cubicBezTo>
                    <a:cubicBezTo>
                      <a:pt x="120" y="12"/>
                      <a:pt x="117" y="11"/>
                      <a:pt x="116" y="11"/>
                    </a:cubicBezTo>
                    <a:cubicBezTo>
                      <a:pt x="115" y="11"/>
                      <a:pt x="114" y="12"/>
                      <a:pt x="115" y="12"/>
                    </a:cubicBezTo>
                    <a:cubicBezTo>
                      <a:pt x="115" y="13"/>
                      <a:pt x="116" y="13"/>
                      <a:pt x="115" y="14"/>
                    </a:cubicBezTo>
                    <a:cubicBezTo>
                      <a:pt x="114" y="14"/>
                      <a:pt x="113" y="14"/>
                      <a:pt x="114" y="15"/>
                    </a:cubicBezTo>
                    <a:cubicBezTo>
                      <a:pt x="115" y="15"/>
                      <a:pt x="117" y="14"/>
                      <a:pt x="117" y="14"/>
                    </a:cubicBezTo>
                    <a:cubicBezTo>
                      <a:pt x="118" y="15"/>
                      <a:pt x="118" y="15"/>
                      <a:pt x="118" y="16"/>
                    </a:cubicBezTo>
                    <a:cubicBezTo>
                      <a:pt x="118" y="16"/>
                      <a:pt x="115" y="16"/>
                      <a:pt x="115" y="16"/>
                    </a:cubicBezTo>
                    <a:cubicBezTo>
                      <a:pt x="115" y="17"/>
                      <a:pt x="116" y="18"/>
                      <a:pt x="117" y="18"/>
                    </a:cubicBezTo>
                    <a:cubicBezTo>
                      <a:pt x="118" y="18"/>
                      <a:pt x="119" y="16"/>
                      <a:pt x="119" y="16"/>
                    </a:cubicBezTo>
                    <a:cubicBezTo>
                      <a:pt x="120" y="16"/>
                      <a:pt x="121" y="18"/>
                      <a:pt x="121" y="18"/>
                    </a:cubicBezTo>
                    <a:cubicBezTo>
                      <a:pt x="122" y="19"/>
                      <a:pt x="122" y="21"/>
                      <a:pt x="122" y="21"/>
                    </a:cubicBezTo>
                    <a:cubicBezTo>
                      <a:pt x="123" y="21"/>
                      <a:pt x="123" y="19"/>
                      <a:pt x="123" y="20"/>
                    </a:cubicBezTo>
                    <a:cubicBezTo>
                      <a:pt x="124" y="20"/>
                      <a:pt x="124" y="22"/>
                      <a:pt x="124" y="21"/>
                    </a:cubicBezTo>
                    <a:cubicBezTo>
                      <a:pt x="125" y="21"/>
                      <a:pt x="124" y="20"/>
                      <a:pt x="125" y="19"/>
                    </a:cubicBezTo>
                    <a:cubicBezTo>
                      <a:pt x="125" y="18"/>
                      <a:pt x="127" y="20"/>
                      <a:pt x="127" y="20"/>
                    </a:cubicBezTo>
                    <a:cubicBezTo>
                      <a:pt x="128" y="21"/>
                      <a:pt x="127" y="24"/>
                      <a:pt x="129" y="23"/>
                    </a:cubicBezTo>
                    <a:cubicBezTo>
                      <a:pt x="130" y="22"/>
                      <a:pt x="129" y="19"/>
                      <a:pt x="130" y="19"/>
                    </a:cubicBezTo>
                    <a:cubicBezTo>
                      <a:pt x="131" y="19"/>
                      <a:pt x="134" y="21"/>
                      <a:pt x="134" y="22"/>
                    </a:cubicBezTo>
                    <a:cubicBezTo>
                      <a:pt x="135" y="23"/>
                      <a:pt x="139" y="24"/>
                      <a:pt x="139" y="25"/>
                    </a:cubicBezTo>
                    <a:cubicBezTo>
                      <a:pt x="139" y="26"/>
                      <a:pt x="136" y="26"/>
                      <a:pt x="136" y="28"/>
                    </a:cubicBezTo>
                    <a:cubicBezTo>
                      <a:pt x="136" y="29"/>
                      <a:pt x="135" y="30"/>
                      <a:pt x="135" y="31"/>
                    </a:cubicBezTo>
                    <a:cubicBezTo>
                      <a:pt x="135" y="32"/>
                      <a:pt x="136" y="33"/>
                      <a:pt x="135" y="33"/>
                    </a:cubicBezTo>
                    <a:cubicBezTo>
                      <a:pt x="134" y="33"/>
                      <a:pt x="131" y="33"/>
                      <a:pt x="130" y="32"/>
                    </a:cubicBezTo>
                    <a:cubicBezTo>
                      <a:pt x="129" y="32"/>
                      <a:pt x="128" y="33"/>
                      <a:pt x="129" y="34"/>
                    </a:cubicBezTo>
                    <a:cubicBezTo>
                      <a:pt x="130" y="34"/>
                      <a:pt x="131" y="34"/>
                      <a:pt x="133" y="35"/>
                    </a:cubicBezTo>
                    <a:cubicBezTo>
                      <a:pt x="134" y="36"/>
                      <a:pt x="135" y="36"/>
                      <a:pt x="137" y="35"/>
                    </a:cubicBezTo>
                    <a:cubicBezTo>
                      <a:pt x="138" y="35"/>
                      <a:pt x="139" y="34"/>
                      <a:pt x="141" y="33"/>
                    </a:cubicBezTo>
                    <a:cubicBezTo>
                      <a:pt x="143" y="33"/>
                      <a:pt x="143" y="33"/>
                      <a:pt x="145" y="33"/>
                    </a:cubicBezTo>
                    <a:cubicBezTo>
                      <a:pt x="146" y="34"/>
                      <a:pt x="148" y="35"/>
                      <a:pt x="150" y="36"/>
                    </a:cubicBezTo>
                    <a:cubicBezTo>
                      <a:pt x="149" y="36"/>
                      <a:pt x="149" y="36"/>
                      <a:pt x="149" y="37"/>
                    </a:cubicBezTo>
                    <a:cubicBezTo>
                      <a:pt x="147" y="38"/>
                      <a:pt x="145" y="40"/>
                      <a:pt x="145" y="40"/>
                    </a:cubicBezTo>
                    <a:cubicBezTo>
                      <a:pt x="145" y="41"/>
                      <a:pt x="144" y="41"/>
                      <a:pt x="143" y="41"/>
                    </a:cubicBezTo>
                    <a:cubicBezTo>
                      <a:pt x="143" y="41"/>
                      <a:pt x="142" y="41"/>
                      <a:pt x="142" y="41"/>
                    </a:cubicBezTo>
                    <a:cubicBezTo>
                      <a:pt x="141" y="42"/>
                      <a:pt x="141" y="43"/>
                      <a:pt x="140" y="44"/>
                    </a:cubicBezTo>
                    <a:cubicBezTo>
                      <a:pt x="140" y="44"/>
                      <a:pt x="140" y="44"/>
                      <a:pt x="140" y="45"/>
                    </a:cubicBezTo>
                    <a:cubicBezTo>
                      <a:pt x="139" y="46"/>
                      <a:pt x="140" y="47"/>
                      <a:pt x="140" y="48"/>
                    </a:cubicBezTo>
                    <a:cubicBezTo>
                      <a:pt x="141" y="48"/>
                      <a:pt x="141" y="49"/>
                      <a:pt x="141" y="49"/>
                    </a:cubicBezTo>
                    <a:cubicBezTo>
                      <a:pt x="141" y="50"/>
                      <a:pt x="142" y="50"/>
                      <a:pt x="143" y="50"/>
                    </a:cubicBezTo>
                    <a:cubicBezTo>
                      <a:pt x="143" y="50"/>
                      <a:pt x="144" y="50"/>
                      <a:pt x="144" y="50"/>
                    </a:cubicBezTo>
                    <a:cubicBezTo>
                      <a:pt x="144" y="50"/>
                      <a:pt x="144" y="50"/>
                      <a:pt x="144" y="50"/>
                    </a:cubicBezTo>
                    <a:cubicBezTo>
                      <a:pt x="144" y="51"/>
                      <a:pt x="144" y="51"/>
                      <a:pt x="144" y="51"/>
                    </a:cubicBezTo>
                    <a:cubicBezTo>
                      <a:pt x="144" y="51"/>
                      <a:pt x="144" y="52"/>
                      <a:pt x="143" y="52"/>
                    </a:cubicBezTo>
                    <a:cubicBezTo>
                      <a:pt x="143" y="52"/>
                      <a:pt x="141" y="52"/>
                      <a:pt x="140" y="52"/>
                    </a:cubicBezTo>
                    <a:cubicBezTo>
                      <a:pt x="138" y="53"/>
                      <a:pt x="136" y="53"/>
                      <a:pt x="135" y="53"/>
                    </a:cubicBezTo>
                    <a:cubicBezTo>
                      <a:pt x="135" y="54"/>
                      <a:pt x="135" y="56"/>
                      <a:pt x="135" y="57"/>
                    </a:cubicBezTo>
                    <a:cubicBezTo>
                      <a:pt x="135" y="59"/>
                      <a:pt x="135" y="60"/>
                      <a:pt x="135" y="60"/>
                    </a:cubicBezTo>
                    <a:cubicBezTo>
                      <a:pt x="134" y="60"/>
                      <a:pt x="134" y="61"/>
                      <a:pt x="133" y="61"/>
                    </a:cubicBezTo>
                    <a:cubicBezTo>
                      <a:pt x="133" y="62"/>
                      <a:pt x="132" y="63"/>
                      <a:pt x="132" y="63"/>
                    </a:cubicBezTo>
                    <a:cubicBezTo>
                      <a:pt x="132" y="64"/>
                      <a:pt x="133" y="65"/>
                      <a:pt x="135" y="66"/>
                    </a:cubicBezTo>
                    <a:cubicBezTo>
                      <a:pt x="137" y="69"/>
                      <a:pt x="140" y="72"/>
                      <a:pt x="140" y="73"/>
                    </a:cubicBezTo>
                    <a:cubicBezTo>
                      <a:pt x="140" y="74"/>
                      <a:pt x="140" y="74"/>
                      <a:pt x="140" y="75"/>
                    </a:cubicBezTo>
                    <a:cubicBezTo>
                      <a:pt x="140" y="75"/>
                      <a:pt x="140" y="75"/>
                      <a:pt x="140" y="75"/>
                    </a:cubicBezTo>
                    <a:cubicBezTo>
                      <a:pt x="140" y="75"/>
                      <a:pt x="140" y="75"/>
                      <a:pt x="140" y="75"/>
                    </a:cubicBezTo>
                    <a:cubicBezTo>
                      <a:pt x="140" y="75"/>
                      <a:pt x="140" y="75"/>
                      <a:pt x="140" y="75"/>
                    </a:cubicBezTo>
                    <a:cubicBezTo>
                      <a:pt x="140" y="75"/>
                      <a:pt x="139" y="75"/>
                      <a:pt x="139" y="76"/>
                    </a:cubicBezTo>
                    <a:cubicBezTo>
                      <a:pt x="138" y="77"/>
                      <a:pt x="137" y="78"/>
                      <a:pt x="136" y="78"/>
                    </a:cubicBezTo>
                    <a:cubicBezTo>
                      <a:pt x="136" y="79"/>
                      <a:pt x="135" y="78"/>
                      <a:pt x="134" y="78"/>
                    </a:cubicBezTo>
                    <a:cubicBezTo>
                      <a:pt x="134" y="78"/>
                      <a:pt x="134" y="78"/>
                      <a:pt x="133" y="78"/>
                    </a:cubicBezTo>
                    <a:cubicBezTo>
                      <a:pt x="133" y="78"/>
                      <a:pt x="132" y="79"/>
                      <a:pt x="131" y="79"/>
                    </a:cubicBezTo>
                    <a:cubicBezTo>
                      <a:pt x="131" y="80"/>
                      <a:pt x="130" y="81"/>
                      <a:pt x="129" y="81"/>
                    </a:cubicBezTo>
                    <a:cubicBezTo>
                      <a:pt x="128" y="81"/>
                      <a:pt x="127" y="82"/>
                      <a:pt x="125" y="82"/>
                    </a:cubicBezTo>
                    <a:cubicBezTo>
                      <a:pt x="122" y="82"/>
                      <a:pt x="118" y="83"/>
                      <a:pt x="117" y="83"/>
                    </a:cubicBezTo>
                    <a:cubicBezTo>
                      <a:pt x="115" y="84"/>
                      <a:pt x="115" y="86"/>
                      <a:pt x="115" y="87"/>
                    </a:cubicBezTo>
                    <a:cubicBezTo>
                      <a:pt x="115" y="88"/>
                      <a:pt x="116" y="88"/>
                      <a:pt x="115" y="88"/>
                    </a:cubicBezTo>
                    <a:cubicBezTo>
                      <a:pt x="115" y="88"/>
                      <a:pt x="115" y="88"/>
                      <a:pt x="115" y="88"/>
                    </a:cubicBezTo>
                    <a:cubicBezTo>
                      <a:pt x="114" y="87"/>
                      <a:pt x="114" y="87"/>
                      <a:pt x="114" y="87"/>
                    </a:cubicBezTo>
                    <a:cubicBezTo>
                      <a:pt x="113" y="86"/>
                      <a:pt x="111" y="84"/>
                      <a:pt x="110" y="84"/>
                    </a:cubicBezTo>
                    <a:cubicBezTo>
                      <a:pt x="110" y="85"/>
                      <a:pt x="109" y="85"/>
                      <a:pt x="109" y="85"/>
                    </a:cubicBezTo>
                    <a:cubicBezTo>
                      <a:pt x="109" y="86"/>
                      <a:pt x="109" y="86"/>
                      <a:pt x="109" y="86"/>
                    </a:cubicBezTo>
                    <a:cubicBezTo>
                      <a:pt x="109" y="86"/>
                      <a:pt x="109" y="86"/>
                      <a:pt x="109" y="86"/>
                    </a:cubicBezTo>
                    <a:cubicBezTo>
                      <a:pt x="109" y="86"/>
                      <a:pt x="109" y="85"/>
                      <a:pt x="108" y="85"/>
                    </a:cubicBezTo>
                    <a:cubicBezTo>
                      <a:pt x="108" y="85"/>
                      <a:pt x="108" y="84"/>
                      <a:pt x="107" y="84"/>
                    </a:cubicBezTo>
                    <a:cubicBezTo>
                      <a:pt x="107" y="84"/>
                      <a:pt x="107" y="84"/>
                      <a:pt x="107" y="84"/>
                    </a:cubicBezTo>
                    <a:cubicBezTo>
                      <a:pt x="107" y="84"/>
                      <a:pt x="106" y="84"/>
                      <a:pt x="105" y="84"/>
                    </a:cubicBezTo>
                    <a:cubicBezTo>
                      <a:pt x="104" y="84"/>
                      <a:pt x="103" y="85"/>
                      <a:pt x="103" y="84"/>
                    </a:cubicBezTo>
                    <a:cubicBezTo>
                      <a:pt x="103" y="84"/>
                      <a:pt x="102" y="84"/>
                      <a:pt x="101" y="83"/>
                    </a:cubicBezTo>
                    <a:cubicBezTo>
                      <a:pt x="100" y="82"/>
                      <a:pt x="98" y="81"/>
                      <a:pt x="98" y="81"/>
                    </a:cubicBezTo>
                    <a:cubicBezTo>
                      <a:pt x="98" y="81"/>
                      <a:pt x="98" y="81"/>
                      <a:pt x="98" y="81"/>
                    </a:cubicBezTo>
                    <a:cubicBezTo>
                      <a:pt x="98" y="81"/>
                      <a:pt x="98" y="81"/>
                      <a:pt x="98" y="81"/>
                    </a:cubicBezTo>
                    <a:cubicBezTo>
                      <a:pt x="98" y="81"/>
                      <a:pt x="98" y="81"/>
                      <a:pt x="98" y="81"/>
                    </a:cubicBezTo>
                    <a:cubicBezTo>
                      <a:pt x="97" y="81"/>
                      <a:pt x="97" y="81"/>
                      <a:pt x="96" y="81"/>
                    </a:cubicBezTo>
                    <a:cubicBezTo>
                      <a:pt x="96" y="81"/>
                      <a:pt x="96" y="81"/>
                      <a:pt x="96" y="81"/>
                    </a:cubicBezTo>
                    <a:cubicBezTo>
                      <a:pt x="95" y="82"/>
                      <a:pt x="95" y="82"/>
                      <a:pt x="95" y="83"/>
                    </a:cubicBezTo>
                    <a:cubicBezTo>
                      <a:pt x="95" y="83"/>
                      <a:pt x="95" y="83"/>
                      <a:pt x="95" y="83"/>
                    </a:cubicBezTo>
                    <a:cubicBezTo>
                      <a:pt x="95" y="83"/>
                      <a:pt x="95" y="83"/>
                      <a:pt x="95" y="83"/>
                    </a:cubicBezTo>
                    <a:cubicBezTo>
                      <a:pt x="95" y="83"/>
                      <a:pt x="95" y="83"/>
                      <a:pt x="95" y="83"/>
                    </a:cubicBezTo>
                    <a:cubicBezTo>
                      <a:pt x="95" y="83"/>
                      <a:pt x="95" y="84"/>
                      <a:pt x="97" y="85"/>
                    </a:cubicBezTo>
                    <a:cubicBezTo>
                      <a:pt x="98" y="87"/>
                      <a:pt x="101" y="90"/>
                      <a:pt x="101" y="90"/>
                    </a:cubicBezTo>
                    <a:cubicBezTo>
                      <a:pt x="101" y="90"/>
                      <a:pt x="101" y="90"/>
                      <a:pt x="101" y="90"/>
                    </a:cubicBezTo>
                    <a:cubicBezTo>
                      <a:pt x="101" y="90"/>
                      <a:pt x="102" y="92"/>
                      <a:pt x="103" y="94"/>
                    </a:cubicBezTo>
                    <a:cubicBezTo>
                      <a:pt x="103" y="96"/>
                      <a:pt x="104" y="97"/>
                      <a:pt x="104" y="98"/>
                    </a:cubicBezTo>
                    <a:cubicBezTo>
                      <a:pt x="104" y="99"/>
                      <a:pt x="103" y="99"/>
                      <a:pt x="103" y="100"/>
                    </a:cubicBezTo>
                    <a:cubicBezTo>
                      <a:pt x="103" y="100"/>
                      <a:pt x="103" y="101"/>
                      <a:pt x="103" y="101"/>
                    </a:cubicBezTo>
                    <a:cubicBezTo>
                      <a:pt x="103" y="102"/>
                      <a:pt x="106" y="103"/>
                      <a:pt x="108" y="103"/>
                    </a:cubicBezTo>
                    <a:cubicBezTo>
                      <a:pt x="109" y="103"/>
                      <a:pt x="110" y="103"/>
                      <a:pt x="110" y="103"/>
                    </a:cubicBezTo>
                    <a:cubicBezTo>
                      <a:pt x="110" y="103"/>
                      <a:pt x="108" y="105"/>
                      <a:pt x="105" y="106"/>
                    </a:cubicBezTo>
                    <a:cubicBezTo>
                      <a:pt x="104" y="107"/>
                      <a:pt x="103" y="107"/>
                      <a:pt x="102" y="108"/>
                    </a:cubicBezTo>
                    <a:cubicBezTo>
                      <a:pt x="102" y="108"/>
                      <a:pt x="101" y="109"/>
                      <a:pt x="100" y="110"/>
                    </a:cubicBezTo>
                    <a:cubicBezTo>
                      <a:pt x="100" y="111"/>
                      <a:pt x="99" y="112"/>
                      <a:pt x="98" y="112"/>
                    </a:cubicBezTo>
                    <a:cubicBezTo>
                      <a:pt x="98" y="112"/>
                      <a:pt x="96" y="113"/>
                      <a:pt x="95" y="114"/>
                    </a:cubicBezTo>
                    <a:cubicBezTo>
                      <a:pt x="94" y="114"/>
                      <a:pt x="93" y="115"/>
                      <a:pt x="92" y="115"/>
                    </a:cubicBezTo>
                    <a:cubicBezTo>
                      <a:pt x="91" y="115"/>
                      <a:pt x="90" y="117"/>
                      <a:pt x="89" y="118"/>
                    </a:cubicBezTo>
                    <a:cubicBezTo>
                      <a:pt x="88" y="120"/>
                      <a:pt x="87" y="120"/>
                      <a:pt x="87" y="121"/>
                    </a:cubicBezTo>
                    <a:cubicBezTo>
                      <a:pt x="87" y="121"/>
                      <a:pt x="87" y="121"/>
                      <a:pt x="87" y="121"/>
                    </a:cubicBezTo>
                    <a:cubicBezTo>
                      <a:pt x="87" y="121"/>
                      <a:pt x="87" y="121"/>
                      <a:pt x="87" y="121"/>
                    </a:cubicBezTo>
                    <a:cubicBezTo>
                      <a:pt x="87" y="120"/>
                      <a:pt x="87" y="120"/>
                      <a:pt x="87" y="120"/>
                    </a:cubicBezTo>
                    <a:cubicBezTo>
                      <a:pt x="87" y="119"/>
                      <a:pt x="86" y="118"/>
                      <a:pt x="85" y="118"/>
                    </a:cubicBezTo>
                    <a:cubicBezTo>
                      <a:pt x="84" y="118"/>
                      <a:pt x="82" y="118"/>
                      <a:pt x="80" y="119"/>
                    </a:cubicBezTo>
                    <a:cubicBezTo>
                      <a:pt x="79" y="119"/>
                      <a:pt x="78" y="119"/>
                      <a:pt x="78" y="119"/>
                    </a:cubicBezTo>
                    <a:cubicBezTo>
                      <a:pt x="78" y="119"/>
                      <a:pt x="78" y="119"/>
                      <a:pt x="78" y="119"/>
                    </a:cubicBezTo>
                    <a:cubicBezTo>
                      <a:pt x="77" y="119"/>
                      <a:pt x="76" y="118"/>
                      <a:pt x="75" y="117"/>
                    </a:cubicBezTo>
                    <a:cubicBezTo>
                      <a:pt x="74" y="116"/>
                      <a:pt x="72" y="115"/>
                      <a:pt x="72" y="115"/>
                    </a:cubicBezTo>
                    <a:cubicBezTo>
                      <a:pt x="71" y="114"/>
                      <a:pt x="70" y="109"/>
                      <a:pt x="70" y="107"/>
                    </a:cubicBezTo>
                    <a:cubicBezTo>
                      <a:pt x="69" y="106"/>
                      <a:pt x="69" y="105"/>
                      <a:pt x="69" y="105"/>
                    </a:cubicBezTo>
                    <a:cubicBezTo>
                      <a:pt x="69" y="104"/>
                      <a:pt x="68" y="103"/>
                      <a:pt x="67" y="101"/>
                    </a:cubicBezTo>
                    <a:cubicBezTo>
                      <a:pt x="67" y="101"/>
                      <a:pt x="67" y="101"/>
                      <a:pt x="67" y="101"/>
                    </a:cubicBezTo>
                    <a:cubicBezTo>
                      <a:pt x="66" y="99"/>
                      <a:pt x="65" y="98"/>
                      <a:pt x="64" y="97"/>
                    </a:cubicBezTo>
                    <a:cubicBezTo>
                      <a:pt x="64" y="97"/>
                      <a:pt x="63" y="97"/>
                      <a:pt x="63" y="97"/>
                    </a:cubicBezTo>
                    <a:cubicBezTo>
                      <a:pt x="62" y="97"/>
                      <a:pt x="62" y="97"/>
                      <a:pt x="62" y="97"/>
                    </a:cubicBezTo>
                    <a:cubicBezTo>
                      <a:pt x="62" y="97"/>
                      <a:pt x="64" y="95"/>
                      <a:pt x="65" y="94"/>
                    </a:cubicBezTo>
                    <a:cubicBezTo>
                      <a:pt x="67" y="92"/>
                      <a:pt x="68" y="91"/>
                      <a:pt x="68" y="90"/>
                    </a:cubicBezTo>
                    <a:cubicBezTo>
                      <a:pt x="68" y="90"/>
                      <a:pt x="67" y="89"/>
                      <a:pt x="66" y="88"/>
                    </a:cubicBezTo>
                    <a:cubicBezTo>
                      <a:pt x="65" y="87"/>
                      <a:pt x="65" y="87"/>
                      <a:pt x="64" y="86"/>
                    </a:cubicBezTo>
                    <a:cubicBezTo>
                      <a:pt x="64" y="86"/>
                      <a:pt x="63" y="84"/>
                      <a:pt x="63" y="82"/>
                    </a:cubicBezTo>
                    <a:cubicBezTo>
                      <a:pt x="62" y="80"/>
                      <a:pt x="61" y="78"/>
                      <a:pt x="61" y="78"/>
                    </a:cubicBezTo>
                    <a:cubicBezTo>
                      <a:pt x="61" y="77"/>
                      <a:pt x="62" y="75"/>
                      <a:pt x="62" y="72"/>
                    </a:cubicBezTo>
                    <a:cubicBezTo>
                      <a:pt x="62" y="71"/>
                      <a:pt x="62" y="69"/>
                      <a:pt x="62" y="69"/>
                    </a:cubicBezTo>
                    <a:cubicBezTo>
                      <a:pt x="62" y="69"/>
                      <a:pt x="63" y="67"/>
                      <a:pt x="64" y="66"/>
                    </a:cubicBezTo>
                    <a:cubicBezTo>
                      <a:pt x="65" y="65"/>
                      <a:pt x="66" y="63"/>
                      <a:pt x="66" y="63"/>
                    </a:cubicBezTo>
                    <a:cubicBezTo>
                      <a:pt x="66" y="63"/>
                      <a:pt x="66" y="63"/>
                      <a:pt x="66" y="63"/>
                    </a:cubicBezTo>
                    <a:cubicBezTo>
                      <a:pt x="66" y="63"/>
                      <a:pt x="66" y="63"/>
                      <a:pt x="66" y="63"/>
                    </a:cubicBezTo>
                    <a:cubicBezTo>
                      <a:pt x="66" y="62"/>
                      <a:pt x="66" y="61"/>
                      <a:pt x="65" y="60"/>
                    </a:cubicBezTo>
                    <a:cubicBezTo>
                      <a:pt x="65" y="60"/>
                      <a:pt x="64" y="60"/>
                      <a:pt x="64" y="59"/>
                    </a:cubicBezTo>
                    <a:cubicBezTo>
                      <a:pt x="63" y="59"/>
                      <a:pt x="62" y="58"/>
                      <a:pt x="61" y="58"/>
                    </a:cubicBezTo>
                    <a:cubicBezTo>
                      <a:pt x="61" y="58"/>
                      <a:pt x="54" y="59"/>
                      <a:pt x="49" y="60"/>
                    </a:cubicBezTo>
                    <a:cubicBezTo>
                      <a:pt x="46" y="60"/>
                      <a:pt x="44" y="61"/>
                      <a:pt x="44" y="61"/>
                    </a:cubicBezTo>
                    <a:cubicBezTo>
                      <a:pt x="43" y="61"/>
                      <a:pt x="41" y="58"/>
                      <a:pt x="39" y="55"/>
                    </a:cubicBezTo>
                    <a:cubicBezTo>
                      <a:pt x="38" y="53"/>
                      <a:pt x="36" y="51"/>
                      <a:pt x="36" y="51"/>
                    </a:cubicBezTo>
                    <a:cubicBezTo>
                      <a:pt x="36" y="51"/>
                      <a:pt x="36" y="51"/>
                      <a:pt x="35" y="51"/>
                    </a:cubicBezTo>
                    <a:cubicBezTo>
                      <a:pt x="34" y="50"/>
                      <a:pt x="31" y="49"/>
                      <a:pt x="29" y="49"/>
                    </a:cubicBezTo>
                    <a:cubicBezTo>
                      <a:pt x="28" y="50"/>
                      <a:pt x="27" y="50"/>
                      <a:pt x="27" y="50"/>
                    </a:cubicBezTo>
                    <a:cubicBezTo>
                      <a:pt x="26" y="50"/>
                      <a:pt x="26" y="51"/>
                      <a:pt x="25" y="51"/>
                    </a:cubicBezTo>
                    <a:cubicBezTo>
                      <a:pt x="24" y="51"/>
                      <a:pt x="22" y="51"/>
                      <a:pt x="21" y="50"/>
                    </a:cubicBezTo>
                    <a:cubicBezTo>
                      <a:pt x="20" y="50"/>
                      <a:pt x="19" y="50"/>
                      <a:pt x="19" y="50"/>
                    </a:cubicBezTo>
                    <a:cubicBezTo>
                      <a:pt x="19" y="50"/>
                      <a:pt x="18" y="50"/>
                      <a:pt x="18" y="50"/>
                    </a:cubicBezTo>
                    <a:cubicBezTo>
                      <a:pt x="17" y="50"/>
                      <a:pt x="16" y="50"/>
                      <a:pt x="16" y="50"/>
                    </a:cubicBezTo>
                    <a:cubicBezTo>
                      <a:pt x="15" y="50"/>
                      <a:pt x="15" y="49"/>
                      <a:pt x="14" y="48"/>
                    </a:cubicBezTo>
                    <a:cubicBezTo>
                      <a:pt x="14" y="47"/>
                      <a:pt x="14" y="47"/>
                      <a:pt x="13" y="46"/>
                    </a:cubicBezTo>
                    <a:cubicBezTo>
                      <a:pt x="13" y="46"/>
                      <a:pt x="13" y="46"/>
                      <a:pt x="12" y="46"/>
                    </a:cubicBezTo>
                    <a:cubicBezTo>
                      <a:pt x="12" y="46"/>
                      <a:pt x="11" y="46"/>
                      <a:pt x="11" y="46"/>
                    </a:cubicBezTo>
                    <a:cubicBezTo>
                      <a:pt x="11" y="46"/>
                      <a:pt x="11" y="45"/>
                      <a:pt x="11" y="45"/>
                    </a:cubicBezTo>
                    <a:cubicBezTo>
                      <a:pt x="11" y="45"/>
                      <a:pt x="11" y="45"/>
                      <a:pt x="11" y="45"/>
                    </a:cubicBezTo>
                    <a:cubicBezTo>
                      <a:pt x="11" y="45"/>
                      <a:pt x="11" y="45"/>
                      <a:pt x="11" y="44"/>
                    </a:cubicBezTo>
                    <a:cubicBezTo>
                      <a:pt x="11" y="44"/>
                      <a:pt x="11" y="43"/>
                      <a:pt x="11" y="43"/>
                    </a:cubicBezTo>
                    <a:cubicBezTo>
                      <a:pt x="11" y="42"/>
                      <a:pt x="11" y="42"/>
                      <a:pt x="11" y="41"/>
                    </a:cubicBezTo>
                    <a:cubicBezTo>
                      <a:pt x="11" y="41"/>
                      <a:pt x="11" y="40"/>
                      <a:pt x="12" y="40"/>
                    </a:cubicBezTo>
                    <a:cubicBezTo>
                      <a:pt x="12" y="39"/>
                      <a:pt x="12" y="39"/>
                      <a:pt x="12" y="38"/>
                    </a:cubicBezTo>
                    <a:cubicBezTo>
                      <a:pt x="12" y="38"/>
                      <a:pt x="12" y="37"/>
                      <a:pt x="12" y="36"/>
                    </a:cubicBezTo>
                    <a:cubicBezTo>
                      <a:pt x="11" y="36"/>
                      <a:pt x="11" y="35"/>
                      <a:pt x="10" y="35"/>
                    </a:cubicBezTo>
                    <a:cubicBezTo>
                      <a:pt x="10" y="35"/>
                      <a:pt x="10" y="35"/>
                      <a:pt x="10" y="35"/>
                    </a:cubicBezTo>
                    <a:cubicBezTo>
                      <a:pt x="10" y="34"/>
                      <a:pt x="9" y="33"/>
                      <a:pt x="9" y="31"/>
                    </a:cubicBezTo>
                    <a:cubicBezTo>
                      <a:pt x="9" y="30"/>
                      <a:pt x="8" y="29"/>
                      <a:pt x="8" y="28"/>
                    </a:cubicBezTo>
                    <a:cubicBezTo>
                      <a:pt x="8" y="27"/>
                      <a:pt x="7" y="27"/>
                      <a:pt x="6" y="27"/>
                    </a:cubicBezTo>
                    <a:cubicBezTo>
                      <a:pt x="6" y="27"/>
                      <a:pt x="5" y="27"/>
                      <a:pt x="5" y="27"/>
                    </a:cubicBezTo>
                    <a:cubicBezTo>
                      <a:pt x="5" y="27"/>
                      <a:pt x="5" y="27"/>
                      <a:pt x="5" y="27"/>
                    </a:cubicBezTo>
                    <a:cubicBezTo>
                      <a:pt x="5" y="26"/>
                      <a:pt x="5" y="25"/>
                      <a:pt x="4" y="25"/>
                    </a:cubicBezTo>
                    <a:cubicBezTo>
                      <a:pt x="4" y="25"/>
                      <a:pt x="4" y="25"/>
                      <a:pt x="4" y="25"/>
                    </a:cubicBezTo>
                    <a:cubicBezTo>
                      <a:pt x="4" y="25"/>
                      <a:pt x="3" y="25"/>
                      <a:pt x="2" y="26"/>
                    </a:cubicBezTo>
                    <a:cubicBezTo>
                      <a:pt x="2" y="26"/>
                      <a:pt x="1" y="27"/>
                      <a:pt x="0" y="26"/>
                    </a:cubicBezTo>
                    <a:cubicBezTo>
                      <a:pt x="0" y="26"/>
                      <a:pt x="0" y="25"/>
                      <a:pt x="1" y="24"/>
                    </a:cubicBezTo>
                    <a:cubicBezTo>
                      <a:pt x="2" y="23"/>
                      <a:pt x="3" y="23"/>
                      <a:pt x="3" y="22"/>
                    </a:cubicBezTo>
                    <a:cubicBezTo>
                      <a:pt x="4" y="21"/>
                      <a:pt x="4" y="21"/>
                      <a:pt x="4" y="21"/>
                    </a:cubicBezTo>
                    <a:cubicBezTo>
                      <a:pt x="4" y="21"/>
                      <a:pt x="4" y="21"/>
                      <a:pt x="4" y="21"/>
                    </a:cubicBezTo>
                    <a:cubicBezTo>
                      <a:pt x="4" y="20"/>
                      <a:pt x="5" y="18"/>
                      <a:pt x="5" y="17"/>
                    </a:cubicBezTo>
                    <a:cubicBezTo>
                      <a:pt x="6" y="15"/>
                      <a:pt x="6" y="14"/>
                      <a:pt x="6" y="13"/>
                    </a:cubicBezTo>
                    <a:cubicBezTo>
                      <a:pt x="6" y="12"/>
                      <a:pt x="6" y="12"/>
                      <a:pt x="6" y="11"/>
                    </a:cubicBezTo>
                    <a:cubicBezTo>
                      <a:pt x="7" y="10"/>
                      <a:pt x="7" y="10"/>
                      <a:pt x="7" y="9"/>
                    </a:cubicBezTo>
                    <a:cubicBezTo>
                      <a:pt x="7" y="9"/>
                      <a:pt x="8" y="8"/>
                      <a:pt x="9" y="7"/>
                    </a:cubicBezTo>
                    <a:cubicBezTo>
                      <a:pt x="9" y="7"/>
                      <a:pt x="10" y="7"/>
                      <a:pt x="10" y="7"/>
                    </a:cubicBezTo>
                    <a:cubicBezTo>
                      <a:pt x="10" y="6"/>
                      <a:pt x="11" y="6"/>
                      <a:pt x="11" y="6"/>
                    </a:cubicBezTo>
                    <a:cubicBezTo>
                      <a:pt x="12" y="6"/>
                      <a:pt x="13" y="6"/>
                      <a:pt x="14" y="5"/>
                    </a:cubicBezTo>
                    <a:cubicBezTo>
                      <a:pt x="14" y="5"/>
                      <a:pt x="15" y="4"/>
                      <a:pt x="15" y="4"/>
                    </a:cubicBezTo>
                    <a:cubicBezTo>
                      <a:pt x="15" y="3"/>
                      <a:pt x="16" y="3"/>
                      <a:pt x="16"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93" name="Freeform 309">
                <a:extLst>
                  <a:ext uri="{FF2B5EF4-FFF2-40B4-BE49-F238E27FC236}">
                    <a16:creationId xmlns:a16="http://schemas.microsoft.com/office/drawing/2014/main" id="{AF02FEDF-8E97-DD47-8141-170971FE6393}"/>
                  </a:ext>
                </a:extLst>
              </p:cNvPr>
              <p:cNvSpPr>
                <a:spLocks/>
              </p:cNvSpPr>
              <p:nvPr/>
            </p:nvSpPr>
            <p:spPr bwMode="auto">
              <a:xfrm>
                <a:off x="2690812" y="3802063"/>
                <a:ext cx="31750" cy="20638"/>
              </a:xfrm>
              <a:custGeom>
                <a:avLst/>
                <a:gdLst>
                  <a:gd name="T0" fmla="*/ 10 w 14"/>
                  <a:gd name="T1" fmla="*/ 0 h 9"/>
                  <a:gd name="T2" fmla="*/ 6 w 14"/>
                  <a:gd name="T3" fmla="*/ 1 h 9"/>
                  <a:gd name="T4" fmla="*/ 5 w 14"/>
                  <a:gd name="T5" fmla="*/ 3 h 9"/>
                  <a:gd name="T6" fmla="*/ 7 w 14"/>
                  <a:gd name="T7" fmla="*/ 5 h 9"/>
                  <a:gd name="T8" fmla="*/ 5 w 14"/>
                  <a:gd name="T9" fmla="*/ 7 h 9"/>
                  <a:gd name="T10" fmla="*/ 2 w 14"/>
                  <a:gd name="T11" fmla="*/ 9 h 9"/>
                  <a:gd name="T12" fmla="*/ 8 w 14"/>
                  <a:gd name="T13" fmla="*/ 8 h 9"/>
                  <a:gd name="T14" fmla="*/ 11 w 14"/>
                  <a:gd name="T15" fmla="*/ 8 h 9"/>
                  <a:gd name="T16" fmla="*/ 12 w 14"/>
                  <a:gd name="T17" fmla="*/ 5 h 9"/>
                  <a:gd name="T18" fmla="*/ 11 w 14"/>
                  <a:gd name="T19" fmla="*/ 2 h 9"/>
                  <a:gd name="T20" fmla="*/ 13 w 14"/>
                  <a:gd name="T21" fmla="*/ 0 h 9"/>
                  <a:gd name="T22" fmla="*/ 10 w 14"/>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9">
                    <a:moveTo>
                      <a:pt x="10" y="0"/>
                    </a:moveTo>
                    <a:cubicBezTo>
                      <a:pt x="8" y="0"/>
                      <a:pt x="8" y="1"/>
                      <a:pt x="6" y="1"/>
                    </a:cubicBezTo>
                    <a:cubicBezTo>
                      <a:pt x="5" y="2"/>
                      <a:pt x="4" y="2"/>
                      <a:pt x="5" y="3"/>
                    </a:cubicBezTo>
                    <a:cubicBezTo>
                      <a:pt x="6" y="4"/>
                      <a:pt x="7" y="4"/>
                      <a:pt x="7" y="5"/>
                    </a:cubicBezTo>
                    <a:cubicBezTo>
                      <a:pt x="7" y="6"/>
                      <a:pt x="7" y="6"/>
                      <a:pt x="5" y="7"/>
                    </a:cubicBezTo>
                    <a:cubicBezTo>
                      <a:pt x="3" y="8"/>
                      <a:pt x="0" y="9"/>
                      <a:pt x="2" y="9"/>
                    </a:cubicBezTo>
                    <a:cubicBezTo>
                      <a:pt x="3" y="9"/>
                      <a:pt x="5" y="8"/>
                      <a:pt x="8" y="8"/>
                    </a:cubicBezTo>
                    <a:cubicBezTo>
                      <a:pt x="10" y="8"/>
                      <a:pt x="11" y="9"/>
                      <a:pt x="11" y="8"/>
                    </a:cubicBezTo>
                    <a:cubicBezTo>
                      <a:pt x="12" y="6"/>
                      <a:pt x="13" y="7"/>
                      <a:pt x="12" y="5"/>
                    </a:cubicBezTo>
                    <a:cubicBezTo>
                      <a:pt x="11" y="4"/>
                      <a:pt x="10" y="4"/>
                      <a:pt x="11" y="2"/>
                    </a:cubicBezTo>
                    <a:cubicBezTo>
                      <a:pt x="12" y="1"/>
                      <a:pt x="14" y="0"/>
                      <a:pt x="13" y="0"/>
                    </a:cubicBezTo>
                    <a:cubicBezTo>
                      <a:pt x="12" y="0"/>
                      <a:pt x="12" y="0"/>
                      <a:pt x="10"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94" name="Freeform 310">
                <a:extLst>
                  <a:ext uri="{FF2B5EF4-FFF2-40B4-BE49-F238E27FC236}">
                    <a16:creationId xmlns:a16="http://schemas.microsoft.com/office/drawing/2014/main" id="{F5D7688A-578E-924D-8D46-DC55F43EFB63}"/>
                  </a:ext>
                </a:extLst>
              </p:cNvPr>
              <p:cNvSpPr>
                <a:spLocks/>
              </p:cNvSpPr>
              <p:nvPr/>
            </p:nvSpPr>
            <p:spPr bwMode="auto">
              <a:xfrm>
                <a:off x="2633662" y="3794126"/>
                <a:ext cx="14288" cy="11113"/>
              </a:xfrm>
              <a:custGeom>
                <a:avLst/>
                <a:gdLst>
                  <a:gd name="T0" fmla="*/ 5 w 6"/>
                  <a:gd name="T1" fmla="*/ 0 h 5"/>
                  <a:gd name="T2" fmla="*/ 6 w 6"/>
                  <a:gd name="T3" fmla="*/ 1 h 5"/>
                  <a:gd name="T4" fmla="*/ 4 w 6"/>
                  <a:gd name="T5" fmla="*/ 3 h 5"/>
                  <a:gd name="T6" fmla="*/ 4 w 6"/>
                  <a:gd name="T7" fmla="*/ 4 h 5"/>
                  <a:gd name="T8" fmla="*/ 0 w 6"/>
                  <a:gd name="T9" fmla="*/ 1 h 5"/>
                  <a:gd name="T10" fmla="*/ 3 w 6"/>
                  <a:gd name="T11" fmla="*/ 1 h 5"/>
                  <a:gd name="T12" fmla="*/ 5 w 6"/>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5" y="0"/>
                    </a:moveTo>
                    <a:cubicBezTo>
                      <a:pt x="6" y="0"/>
                      <a:pt x="6" y="1"/>
                      <a:pt x="6" y="1"/>
                    </a:cubicBezTo>
                    <a:cubicBezTo>
                      <a:pt x="6" y="2"/>
                      <a:pt x="5" y="2"/>
                      <a:pt x="4" y="3"/>
                    </a:cubicBezTo>
                    <a:cubicBezTo>
                      <a:pt x="4" y="3"/>
                      <a:pt x="5" y="5"/>
                      <a:pt x="4" y="4"/>
                    </a:cubicBezTo>
                    <a:cubicBezTo>
                      <a:pt x="3" y="3"/>
                      <a:pt x="0" y="1"/>
                      <a:pt x="0" y="1"/>
                    </a:cubicBezTo>
                    <a:cubicBezTo>
                      <a:pt x="0" y="1"/>
                      <a:pt x="1" y="1"/>
                      <a:pt x="3" y="1"/>
                    </a:cubicBezTo>
                    <a:cubicBezTo>
                      <a:pt x="4" y="1"/>
                      <a:pt x="4" y="0"/>
                      <a:pt x="5"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95" name="Freeform 311">
                <a:extLst>
                  <a:ext uri="{FF2B5EF4-FFF2-40B4-BE49-F238E27FC236}">
                    <a16:creationId xmlns:a16="http://schemas.microsoft.com/office/drawing/2014/main" id="{199F49FF-0BEB-6A4E-894A-F291C79AEE9D}"/>
                  </a:ext>
                </a:extLst>
              </p:cNvPr>
              <p:cNvSpPr>
                <a:spLocks/>
              </p:cNvSpPr>
              <p:nvPr/>
            </p:nvSpPr>
            <p:spPr bwMode="auto">
              <a:xfrm>
                <a:off x="2479675" y="3763963"/>
                <a:ext cx="17463" cy="17463"/>
              </a:xfrm>
              <a:custGeom>
                <a:avLst/>
                <a:gdLst>
                  <a:gd name="T0" fmla="*/ 3 w 8"/>
                  <a:gd name="T1" fmla="*/ 1 h 7"/>
                  <a:gd name="T2" fmla="*/ 2 w 8"/>
                  <a:gd name="T3" fmla="*/ 3 h 7"/>
                  <a:gd name="T4" fmla="*/ 2 w 8"/>
                  <a:gd name="T5" fmla="*/ 6 h 7"/>
                  <a:gd name="T6" fmla="*/ 6 w 8"/>
                  <a:gd name="T7" fmla="*/ 6 h 7"/>
                  <a:gd name="T8" fmla="*/ 7 w 8"/>
                  <a:gd name="T9" fmla="*/ 3 h 7"/>
                  <a:gd name="T10" fmla="*/ 3 w 8"/>
                  <a:gd name="T11" fmla="*/ 1 h 7"/>
                </a:gdLst>
                <a:ahLst/>
                <a:cxnLst>
                  <a:cxn ang="0">
                    <a:pos x="T0" y="T1"/>
                  </a:cxn>
                  <a:cxn ang="0">
                    <a:pos x="T2" y="T3"/>
                  </a:cxn>
                  <a:cxn ang="0">
                    <a:pos x="T4" y="T5"/>
                  </a:cxn>
                  <a:cxn ang="0">
                    <a:pos x="T6" y="T7"/>
                  </a:cxn>
                  <a:cxn ang="0">
                    <a:pos x="T8" y="T9"/>
                  </a:cxn>
                  <a:cxn ang="0">
                    <a:pos x="T10" y="T11"/>
                  </a:cxn>
                </a:cxnLst>
                <a:rect l="0" t="0" r="r" b="b"/>
                <a:pathLst>
                  <a:path w="8" h="7">
                    <a:moveTo>
                      <a:pt x="3" y="1"/>
                    </a:moveTo>
                    <a:cubicBezTo>
                      <a:pt x="2" y="2"/>
                      <a:pt x="1" y="2"/>
                      <a:pt x="2" y="3"/>
                    </a:cubicBezTo>
                    <a:cubicBezTo>
                      <a:pt x="2" y="5"/>
                      <a:pt x="0" y="6"/>
                      <a:pt x="2" y="6"/>
                    </a:cubicBezTo>
                    <a:cubicBezTo>
                      <a:pt x="4" y="7"/>
                      <a:pt x="4" y="6"/>
                      <a:pt x="6" y="6"/>
                    </a:cubicBezTo>
                    <a:cubicBezTo>
                      <a:pt x="7" y="6"/>
                      <a:pt x="8" y="4"/>
                      <a:pt x="7" y="3"/>
                    </a:cubicBezTo>
                    <a:cubicBezTo>
                      <a:pt x="6" y="1"/>
                      <a:pt x="6" y="0"/>
                      <a:pt x="3"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96" name="Freeform 312">
                <a:extLst>
                  <a:ext uri="{FF2B5EF4-FFF2-40B4-BE49-F238E27FC236}">
                    <a16:creationId xmlns:a16="http://schemas.microsoft.com/office/drawing/2014/main" id="{278E2EDD-43C0-984E-8C96-F81BCE04E421}"/>
                  </a:ext>
                </a:extLst>
              </p:cNvPr>
              <p:cNvSpPr>
                <a:spLocks/>
              </p:cNvSpPr>
              <p:nvPr/>
            </p:nvSpPr>
            <p:spPr bwMode="auto">
              <a:xfrm>
                <a:off x="2709862" y="3865563"/>
                <a:ext cx="119063" cy="182563"/>
              </a:xfrm>
              <a:custGeom>
                <a:avLst/>
                <a:gdLst>
                  <a:gd name="T0" fmla="*/ 18 w 52"/>
                  <a:gd name="T1" fmla="*/ 0 h 79"/>
                  <a:gd name="T2" fmla="*/ 29 w 52"/>
                  <a:gd name="T3" fmla="*/ 7 h 79"/>
                  <a:gd name="T4" fmla="*/ 32 w 52"/>
                  <a:gd name="T5" fmla="*/ 13 h 79"/>
                  <a:gd name="T6" fmla="*/ 30 w 52"/>
                  <a:gd name="T7" fmla="*/ 20 h 79"/>
                  <a:gd name="T8" fmla="*/ 32 w 52"/>
                  <a:gd name="T9" fmla="*/ 17 h 79"/>
                  <a:gd name="T10" fmla="*/ 36 w 52"/>
                  <a:gd name="T11" fmla="*/ 18 h 79"/>
                  <a:gd name="T12" fmla="*/ 41 w 52"/>
                  <a:gd name="T13" fmla="*/ 21 h 79"/>
                  <a:gd name="T14" fmla="*/ 45 w 52"/>
                  <a:gd name="T15" fmla="*/ 24 h 79"/>
                  <a:gd name="T16" fmla="*/ 45 w 52"/>
                  <a:gd name="T17" fmla="*/ 30 h 79"/>
                  <a:gd name="T18" fmla="*/ 45 w 52"/>
                  <a:gd name="T19" fmla="*/ 32 h 79"/>
                  <a:gd name="T20" fmla="*/ 44 w 52"/>
                  <a:gd name="T21" fmla="*/ 37 h 79"/>
                  <a:gd name="T22" fmla="*/ 39 w 52"/>
                  <a:gd name="T23" fmla="*/ 38 h 79"/>
                  <a:gd name="T24" fmla="*/ 38 w 52"/>
                  <a:gd name="T25" fmla="*/ 43 h 79"/>
                  <a:gd name="T26" fmla="*/ 36 w 52"/>
                  <a:gd name="T27" fmla="*/ 46 h 79"/>
                  <a:gd name="T28" fmla="*/ 39 w 52"/>
                  <a:gd name="T29" fmla="*/ 52 h 79"/>
                  <a:gd name="T30" fmla="*/ 41 w 52"/>
                  <a:gd name="T31" fmla="*/ 55 h 79"/>
                  <a:gd name="T32" fmla="*/ 44 w 52"/>
                  <a:gd name="T33" fmla="*/ 56 h 79"/>
                  <a:gd name="T34" fmla="*/ 45 w 52"/>
                  <a:gd name="T35" fmla="*/ 61 h 79"/>
                  <a:gd name="T36" fmla="*/ 47 w 52"/>
                  <a:gd name="T37" fmla="*/ 64 h 79"/>
                  <a:gd name="T38" fmla="*/ 50 w 52"/>
                  <a:gd name="T39" fmla="*/ 69 h 79"/>
                  <a:gd name="T40" fmla="*/ 51 w 52"/>
                  <a:gd name="T41" fmla="*/ 71 h 79"/>
                  <a:gd name="T42" fmla="*/ 51 w 52"/>
                  <a:gd name="T43" fmla="*/ 71 h 79"/>
                  <a:gd name="T44" fmla="*/ 48 w 52"/>
                  <a:gd name="T45" fmla="*/ 70 h 79"/>
                  <a:gd name="T46" fmla="*/ 47 w 52"/>
                  <a:gd name="T47" fmla="*/ 70 h 79"/>
                  <a:gd name="T48" fmla="*/ 44 w 52"/>
                  <a:gd name="T49" fmla="*/ 70 h 79"/>
                  <a:gd name="T50" fmla="*/ 42 w 52"/>
                  <a:gd name="T51" fmla="*/ 73 h 79"/>
                  <a:gd name="T52" fmla="*/ 31 w 52"/>
                  <a:gd name="T53" fmla="*/ 75 h 79"/>
                  <a:gd name="T54" fmla="*/ 31 w 52"/>
                  <a:gd name="T55" fmla="*/ 78 h 79"/>
                  <a:gd name="T56" fmla="*/ 28 w 52"/>
                  <a:gd name="T57" fmla="*/ 78 h 79"/>
                  <a:gd name="T58" fmla="*/ 25 w 52"/>
                  <a:gd name="T59" fmla="*/ 77 h 79"/>
                  <a:gd name="T60" fmla="*/ 23 w 52"/>
                  <a:gd name="T61" fmla="*/ 75 h 79"/>
                  <a:gd name="T62" fmla="*/ 19 w 52"/>
                  <a:gd name="T63" fmla="*/ 72 h 79"/>
                  <a:gd name="T64" fmla="*/ 19 w 52"/>
                  <a:gd name="T65" fmla="*/ 67 h 79"/>
                  <a:gd name="T66" fmla="*/ 17 w 52"/>
                  <a:gd name="T67" fmla="*/ 66 h 79"/>
                  <a:gd name="T68" fmla="*/ 17 w 52"/>
                  <a:gd name="T69" fmla="*/ 64 h 79"/>
                  <a:gd name="T70" fmla="*/ 16 w 52"/>
                  <a:gd name="T71" fmla="*/ 61 h 79"/>
                  <a:gd name="T72" fmla="*/ 18 w 52"/>
                  <a:gd name="T73" fmla="*/ 53 h 79"/>
                  <a:gd name="T74" fmla="*/ 20 w 52"/>
                  <a:gd name="T75" fmla="*/ 49 h 79"/>
                  <a:gd name="T76" fmla="*/ 19 w 52"/>
                  <a:gd name="T77" fmla="*/ 46 h 79"/>
                  <a:gd name="T78" fmla="*/ 19 w 52"/>
                  <a:gd name="T79" fmla="*/ 45 h 79"/>
                  <a:gd name="T80" fmla="*/ 16 w 52"/>
                  <a:gd name="T81" fmla="*/ 42 h 79"/>
                  <a:gd name="T82" fmla="*/ 15 w 52"/>
                  <a:gd name="T83" fmla="*/ 40 h 79"/>
                  <a:gd name="T84" fmla="*/ 15 w 52"/>
                  <a:gd name="T85" fmla="*/ 38 h 79"/>
                  <a:gd name="T86" fmla="*/ 15 w 52"/>
                  <a:gd name="T87" fmla="*/ 35 h 79"/>
                  <a:gd name="T88" fmla="*/ 13 w 52"/>
                  <a:gd name="T89" fmla="*/ 34 h 79"/>
                  <a:gd name="T90" fmla="*/ 10 w 52"/>
                  <a:gd name="T91" fmla="*/ 34 h 79"/>
                  <a:gd name="T92" fmla="*/ 3 w 52"/>
                  <a:gd name="T93" fmla="*/ 30 h 79"/>
                  <a:gd name="T94" fmla="*/ 1 w 52"/>
                  <a:gd name="T95" fmla="*/ 26 h 79"/>
                  <a:gd name="T96" fmla="*/ 3 w 52"/>
                  <a:gd name="T97" fmla="*/ 21 h 79"/>
                  <a:gd name="T98" fmla="*/ 7 w 52"/>
                  <a:gd name="T99" fmla="*/ 17 h 79"/>
                  <a:gd name="T100" fmla="*/ 12 w 52"/>
                  <a:gd name="T101" fmla="*/ 15 h 79"/>
                  <a:gd name="T102" fmla="*/ 12 w 52"/>
                  <a:gd name="T103" fmla="*/ 13 h 79"/>
                  <a:gd name="T104" fmla="*/ 11 w 52"/>
                  <a:gd name="T105" fmla="*/ 13 h 79"/>
                  <a:gd name="T106" fmla="*/ 9 w 52"/>
                  <a:gd name="T107" fmla="*/ 13 h 79"/>
                  <a:gd name="T108" fmla="*/ 8 w 52"/>
                  <a:gd name="T109" fmla="*/ 9 h 79"/>
                  <a:gd name="T110" fmla="*/ 9 w 52"/>
                  <a:gd name="T111" fmla="*/ 6 h 79"/>
                  <a:gd name="T112" fmla="*/ 13 w 52"/>
                  <a:gd name="T113" fmla="*/ 5 h 79"/>
                  <a:gd name="T114" fmla="*/ 18 w 52"/>
                  <a:gd name="T11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2" h="79">
                    <a:moveTo>
                      <a:pt x="18" y="0"/>
                    </a:moveTo>
                    <a:cubicBezTo>
                      <a:pt x="18" y="0"/>
                      <a:pt x="18" y="0"/>
                      <a:pt x="18" y="0"/>
                    </a:cubicBezTo>
                    <a:cubicBezTo>
                      <a:pt x="20" y="1"/>
                      <a:pt x="22" y="2"/>
                      <a:pt x="24" y="3"/>
                    </a:cubicBezTo>
                    <a:cubicBezTo>
                      <a:pt x="26" y="4"/>
                      <a:pt x="28" y="5"/>
                      <a:pt x="29" y="7"/>
                    </a:cubicBezTo>
                    <a:cubicBezTo>
                      <a:pt x="30" y="8"/>
                      <a:pt x="31" y="10"/>
                      <a:pt x="32" y="10"/>
                    </a:cubicBezTo>
                    <a:cubicBezTo>
                      <a:pt x="32" y="11"/>
                      <a:pt x="32" y="12"/>
                      <a:pt x="32" y="13"/>
                    </a:cubicBezTo>
                    <a:cubicBezTo>
                      <a:pt x="32" y="14"/>
                      <a:pt x="31" y="15"/>
                      <a:pt x="31" y="16"/>
                    </a:cubicBezTo>
                    <a:cubicBezTo>
                      <a:pt x="31" y="17"/>
                      <a:pt x="30" y="18"/>
                      <a:pt x="30" y="20"/>
                    </a:cubicBezTo>
                    <a:cubicBezTo>
                      <a:pt x="30" y="21"/>
                      <a:pt x="30" y="22"/>
                      <a:pt x="30" y="22"/>
                    </a:cubicBezTo>
                    <a:cubicBezTo>
                      <a:pt x="31" y="22"/>
                      <a:pt x="31" y="18"/>
                      <a:pt x="32" y="17"/>
                    </a:cubicBezTo>
                    <a:cubicBezTo>
                      <a:pt x="33" y="17"/>
                      <a:pt x="33" y="16"/>
                      <a:pt x="34" y="16"/>
                    </a:cubicBezTo>
                    <a:cubicBezTo>
                      <a:pt x="35" y="17"/>
                      <a:pt x="35" y="18"/>
                      <a:pt x="36" y="18"/>
                    </a:cubicBezTo>
                    <a:cubicBezTo>
                      <a:pt x="37" y="17"/>
                      <a:pt x="36" y="17"/>
                      <a:pt x="38" y="18"/>
                    </a:cubicBezTo>
                    <a:cubicBezTo>
                      <a:pt x="39" y="19"/>
                      <a:pt x="40" y="20"/>
                      <a:pt x="41" y="21"/>
                    </a:cubicBezTo>
                    <a:cubicBezTo>
                      <a:pt x="42" y="22"/>
                      <a:pt x="40" y="23"/>
                      <a:pt x="42" y="24"/>
                    </a:cubicBezTo>
                    <a:cubicBezTo>
                      <a:pt x="44" y="24"/>
                      <a:pt x="44" y="23"/>
                      <a:pt x="45" y="24"/>
                    </a:cubicBezTo>
                    <a:cubicBezTo>
                      <a:pt x="45" y="25"/>
                      <a:pt x="45" y="25"/>
                      <a:pt x="46" y="26"/>
                    </a:cubicBezTo>
                    <a:cubicBezTo>
                      <a:pt x="46" y="27"/>
                      <a:pt x="45" y="29"/>
                      <a:pt x="45" y="30"/>
                    </a:cubicBezTo>
                    <a:cubicBezTo>
                      <a:pt x="45" y="31"/>
                      <a:pt x="45" y="32"/>
                      <a:pt x="45" y="32"/>
                    </a:cubicBezTo>
                    <a:cubicBezTo>
                      <a:pt x="45" y="32"/>
                      <a:pt x="45" y="32"/>
                      <a:pt x="45" y="32"/>
                    </a:cubicBezTo>
                    <a:cubicBezTo>
                      <a:pt x="45" y="33"/>
                      <a:pt x="45" y="33"/>
                      <a:pt x="45" y="33"/>
                    </a:cubicBezTo>
                    <a:cubicBezTo>
                      <a:pt x="44" y="34"/>
                      <a:pt x="44" y="36"/>
                      <a:pt x="44" y="37"/>
                    </a:cubicBezTo>
                    <a:cubicBezTo>
                      <a:pt x="44" y="37"/>
                      <a:pt x="43" y="37"/>
                      <a:pt x="42" y="37"/>
                    </a:cubicBezTo>
                    <a:cubicBezTo>
                      <a:pt x="41" y="37"/>
                      <a:pt x="39" y="37"/>
                      <a:pt x="39" y="38"/>
                    </a:cubicBezTo>
                    <a:cubicBezTo>
                      <a:pt x="38" y="38"/>
                      <a:pt x="38" y="40"/>
                      <a:pt x="38" y="41"/>
                    </a:cubicBezTo>
                    <a:cubicBezTo>
                      <a:pt x="38" y="42"/>
                      <a:pt x="38" y="43"/>
                      <a:pt x="38" y="43"/>
                    </a:cubicBezTo>
                    <a:cubicBezTo>
                      <a:pt x="38" y="43"/>
                      <a:pt x="38" y="43"/>
                      <a:pt x="38" y="43"/>
                    </a:cubicBezTo>
                    <a:cubicBezTo>
                      <a:pt x="37" y="44"/>
                      <a:pt x="37" y="45"/>
                      <a:pt x="36" y="46"/>
                    </a:cubicBezTo>
                    <a:cubicBezTo>
                      <a:pt x="36" y="47"/>
                      <a:pt x="38" y="50"/>
                      <a:pt x="39" y="52"/>
                    </a:cubicBezTo>
                    <a:cubicBezTo>
                      <a:pt x="39" y="52"/>
                      <a:pt x="39" y="52"/>
                      <a:pt x="39" y="52"/>
                    </a:cubicBezTo>
                    <a:cubicBezTo>
                      <a:pt x="39" y="53"/>
                      <a:pt x="39" y="53"/>
                      <a:pt x="39" y="53"/>
                    </a:cubicBezTo>
                    <a:cubicBezTo>
                      <a:pt x="40" y="54"/>
                      <a:pt x="40" y="55"/>
                      <a:pt x="41" y="55"/>
                    </a:cubicBezTo>
                    <a:cubicBezTo>
                      <a:pt x="41" y="56"/>
                      <a:pt x="42" y="56"/>
                      <a:pt x="42" y="56"/>
                    </a:cubicBezTo>
                    <a:cubicBezTo>
                      <a:pt x="43" y="56"/>
                      <a:pt x="44" y="56"/>
                      <a:pt x="44" y="56"/>
                    </a:cubicBezTo>
                    <a:cubicBezTo>
                      <a:pt x="44" y="57"/>
                      <a:pt x="45" y="58"/>
                      <a:pt x="45" y="59"/>
                    </a:cubicBezTo>
                    <a:cubicBezTo>
                      <a:pt x="45" y="60"/>
                      <a:pt x="45" y="61"/>
                      <a:pt x="45" y="61"/>
                    </a:cubicBezTo>
                    <a:cubicBezTo>
                      <a:pt x="46" y="62"/>
                      <a:pt x="46" y="63"/>
                      <a:pt x="47" y="64"/>
                    </a:cubicBezTo>
                    <a:cubicBezTo>
                      <a:pt x="47" y="64"/>
                      <a:pt x="47" y="64"/>
                      <a:pt x="47" y="64"/>
                    </a:cubicBezTo>
                    <a:cubicBezTo>
                      <a:pt x="48" y="65"/>
                      <a:pt x="49" y="67"/>
                      <a:pt x="50" y="68"/>
                    </a:cubicBezTo>
                    <a:cubicBezTo>
                      <a:pt x="50" y="68"/>
                      <a:pt x="50" y="69"/>
                      <a:pt x="50" y="69"/>
                    </a:cubicBezTo>
                    <a:cubicBezTo>
                      <a:pt x="51" y="69"/>
                      <a:pt x="51" y="70"/>
                      <a:pt x="52" y="70"/>
                    </a:cubicBezTo>
                    <a:cubicBezTo>
                      <a:pt x="51" y="71"/>
                      <a:pt x="51" y="71"/>
                      <a:pt x="51" y="71"/>
                    </a:cubicBezTo>
                    <a:cubicBezTo>
                      <a:pt x="51" y="71"/>
                      <a:pt x="51" y="71"/>
                      <a:pt x="51" y="71"/>
                    </a:cubicBezTo>
                    <a:cubicBezTo>
                      <a:pt x="51" y="71"/>
                      <a:pt x="51" y="71"/>
                      <a:pt x="51" y="71"/>
                    </a:cubicBezTo>
                    <a:cubicBezTo>
                      <a:pt x="50" y="71"/>
                      <a:pt x="50" y="71"/>
                      <a:pt x="49" y="71"/>
                    </a:cubicBezTo>
                    <a:cubicBezTo>
                      <a:pt x="48" y="71"/>
                      <a:pt x="48" y="71"/>
                      <a:pt x="48" y="70"/>
                    </a:cubicBezTo>
                    <a:cubicBezTo>
                      <a:pt x="47" y="70"/>
                      <a:pt x="47" y="70"/>
                      <a:pt x="47" y="70"/>
                    </a:cubicBezTo>
                    <a:cubicBezTo>
                      <a:pt x="47" y="70"/>
                      <a:pt x="47" y="70"/>
                      <a:pt x="47" y="70"/>
                    </a:cubicBezTo>
                    <a:cubicBezTo>
                      <a:pt x="47" y="70"/>
                      <a:pt x="46" y="70"/>
                      <a:pt x="45" y="70"/>
                    </a:cubicBezTo>
                    <a:cubicBezTo>
                      <a:pt x="44" y="70"/>
                      <a:pt x="44" y="70"/>
                      <a:pt x="44" y="70"/>
                    </a:cubicBezTo>
                    <a:cubicBezTo>
                      <a:pt x="43" y="71"/>
                      <a:pt x="43" y="71"/>
                      <a:pt x="43" y="71"/>
                    </a:cubicBezTo>
                    <a:cubicBezTo>
                      <a:pt x="43" y="72"/>
                      <a:pt x="43" y="73"/>
                      <a:pt x="42" y="73"/>
                    </a:cubicBezTo>
                    <a:cubicBezTo>
                      <a:pt x="41" y="74"/>
                      <a:pt x="38" y="74"/>
                      <a:pt x="35" y="75"/>
                    </a:cubicBezTo>
                    <a:cubicBezTo>
                      <a:pt x="33" y="75"/>
                      <a:pt x="31" y="75"/>
                      <a:pt x="31" y="75"/>
                    </a:cubicBezTo>
                    <a:cubicBezTo>
                      <a:pt x="30" y="76"/>
                      <a:pt x="30" y="77"/>
                      <a:pt x="31" y="77"/>
                    </a:cubicBezTo>
                    <a:cubicBezTo>
                      <a:pt x="31" y="78"/>
                      <a:pt x="31" y="78"/>
                      <a:pt x="31" y="78"/>
                    </a:cubicBezTo>
                    <a:cubicBezTo>
                      <a:pt x="31" y="78"/>
                      <a:pt x="30" y="78"/>
                      <a:pt x="29" y="78"/>
                    </a:cubicBezTo>
                    <a:cubicBezTo>
                      <a:pt x="29" y="79"/>
                      <a:pt x="28" y="78"/>
                      <a:pt x="28" y="78"/>
                    </a:cubicBezTo>
                    <a:cubicBezTo>
                      <a:pt x="27" y="77"/>
                      <a:pt x="26" y="77"/>
                      <a:pt x="25" y="77"/>
                    </a:cubicBezTo>
                    <a:cubicBezTo>
                      <a:pt x="25" y="77"/>
                      <a:pt x="25" y="77"/>
                      <a:pt x="25" y="77"/>
                    </a:cubicBezTo>
                    <a:cubicBezTo>
                      <a:pt x="24" y="77"/>
                      <a:pt x="24" y="76"/>
                      <a:pt x="24" y="76"/>
                    </a:cubicBezTo>
                    <a:cubicBezTo>
                      <a:pt x="24" y="76"/>
                      <a:pt x="23" y="75"/>
                      <a:pt x="23" y="75"/>
                    </a:cubicBezTo>
                    <a:cubicBezTo>
                      <a:pt x="23" y="74"/>
                      <a:pt x="22" y="74"/>
                      <a:pt x="21" y="73"/>
                    </a:cubicBezTo>
                    <a:cubicBezTo>
                      <a:pt x="20" y="72"/>
                      <a:pt x="19" y="72"/>
                      <a:pt x="19" y="72"/>
                    </a:cubicBezTo>
                    <a:cubicBezTo>
                      <a:pt x="19" y="71"/>
                      <a:pt x="19" y="70"/>
                      <a:pt x="19" y="70"/>
                    </a:cubicBezTo>
                    <a:cubicBezTo>
                      <a:pt x="19" y="69"/>
                      <a:pt x="19" y="68"/>
                      <a:pt x="19" y="67"/>
                    </a:cubicBezTo>
                    <a:cubicBezTo>
                      <a:pt x="19" y="66"/>
                      <a:pt x="18" y="66"/>
                      <a:pt x="18" y="66"/>
                    </a:cubicBezTo>
                    <a:cubicBezTo>
                      <a:pt x="17" y="66"/>
                      <a:pt x="17" y="66"/>
                      <a:pt x="17" y="66"/>
                    </a:cubicBezTo>
                    <a:cubicBezTo>
                      <a:pt x="17" y="66"/>
                      <a:pt x="17" y="66"/>
                      <a:pt x="17" y="66"/>
                    </a:cubicBezTo>
                    <a:cubicBezTo>
                      <a:pt x="17" y="65"/>
                      <a:pt x="17" y="65"/>
                      <a:pt x="17" y="64"/>
                    </a:cubicBezTo>
                    <a:cubicBezTo>
                      <a:pt x="17" y="64"/>
                      <a:pt x="17" y="64"/>
                      <a:pt x="17" y="64"/>
                    </a:cubicBezTo>
                    <a:cubicBezTo>
                      <a:pt x="16" y="63"/>
                      <a:pt x="16" y="62"/>
                      <a:pt x="16" y="61"/>
                    </a:cubicBezTo>
                    <a:cubicBezTo>
                      <a:pt x="16" y="61"/>
                      <a:pt x="17" y="59"/>
                      <a:pt x="17" y="57"/>
                    </a:cubicBezTo>
                    <a:cubicBezTo>
                      <a:pt x="18" y="55"/>
                      <a:pt x="18" y="53"/>
                      <a:pt x="18" y="53"/>
                    </a:cubicBezTo>
                    <a:cubicBezTo>
                      <a:pt x="18" y="52"/>
                      <a:pt x="19" y="52"/>
                      <a:pt x="19" y="51"/>
                    </a:cubicBezTo>
                    <a:cubicBezTo>
                      <a:pt x="20" y="50"/>
                      <a:pt x="20" y="50"/>
                      <a:pt x="20" y="49"/>
                    </a:cubicBezTo>
                    <a:cubicBezTo>
                      <a:pt x="20" y="49"/>
                      <a:pt x="20" y="48"/>
                      <a:pt x="19" y="48"/>
                    </a:cubicBezTo>
                    <a:cubicBezTo>
                      <a:pt x="19" y="47"/>
                      <a:pt x="19" y="47"/>
                      <a:pt x="19" y="46"/>
                    </a:cubicBezTo>
                    <a:cubicBezTo>
                      <a:pt x="19" y="46"/>
                      <a:pt x="19" y="46"/>
                      <a:pt x="19" y="46"/>
                    </a:cubicBezTo>
                    <a:cubicBezTo>
                      <a:pt x="18" y="46"/>
                      <a:pt x="19" y="46"/>
                      <a:pt x="19" y="45"/>
                    </a:cubicBezTo>
                    <a:cubicBezTo>
                      <a:pt x="19" y="45"/>
                      <a:pt x="19" y="44"/>
                      <a:pt x="19" y="43"/>
                    </a:cubicBezTo>
                    <a:cubicBezTo>
                      <a:pt x="18" y="43"/>
                      <a:pt x="17" y="42"/>
                      <a:pt x="16" y="42"/>
                    </a:cubicBezTo>
                    <a:cubicBezTo>
                      <a:pt x="15" y="42"/>
                      <a:pt x="14" y="42"/>
                      <a:pt x="14" y="42"/>
                    </a:cubicBezTo>
                    <a:cubicBezTo>
                      <a:pt x="14" y="42"/>
                      <a:pt x="15" y="40"/>
                      <a:pt x="15" y="40"/>
                    </a:cubicBezTo>
                    <a:cubicBezTo>
                      <a:pt x="15" y="39"/>
                      <a:pt x="15" y="39"/>
                      <a:pt x="15" y="38"/>
                    </a:cubicBezTo>
                    <a:cubicBezTo>
                      <a:pt x="15" y="38"/>
                      <a:pt x="15" y="38"/>
                      <a:pt x="15" y="38"/>
                    </a:cubicBezTo>
                    <a:cubicBezTo>
                      <a:pt x="15" y="38"/>
                      <a:pt x="15" y="37"/>
                      <a:pt x="15" y="36"/>
                    </a:cubicBezTo>
                    <a:cubicBezTo>
                      <a:pt x="15" y="36"/>
                      <a:pt x="15" y="35"/>
                      <a:pt x="15" y="35"/>
                    </a:cubicBezTo>
                    <a:cubicBezTo>
                      <a:pt x="15" y="35"/>
                      <a:pt x="15" y="35"/>
                      <a:pt x="15" y="35"/>
                    </a:cubicBezTo>
                    <a:cubicBezTo>
                      <a:pt x="15" y="35"/>
                      <a:pt x="14" y="34"/>
                      <a:pt x="13" y="34"/>
                    </a:cubicBezTo>
                    <a:cubicBezTo>
                      <a:pt x="13" y="34"/>
                      <a:pt x="12" y="33"/>
                      <a:pt x="11" y="33"/>
                    </a:cubicBezTo>
                    <a:cubicBezTo>
                      <a:pt x="11" y="33"/>
                      <a:pt x="11" y="34"/>
                      <a:pt x="10" y="34"/>
                    </a:cubicBezTo>
                    <a:cubicBezTo>
                      <a:pt x="9" y="34"/>
                      <a:pt x="8" y="34"/>
                      <a:pt x="7" y="34"/>
                    </a:cubicBezTo>
                    <a:cubicBezTo>
                      <a:pt x="5" y="33"/>
                      <a:pt x="4" y="31"/>
                      <a:pt x="3" y="30"/>
                    </a:cubicBezTo>
                    <a:cubicBezTo>
                      <a:pt x="1" y="28"/>
                      <a:pt x="0" y="28"/>
                      <a:pt x="0" y="27"/>
                    </a:cubicBezTo>
                    <a:cubicBezTo>
                      <a:pt x="0" y="27"/>
                      <a:pt x="1" y="26"/>
                      <a:pt x="1" y="26"/>
                    </a:cubicBezTo>
                    <a:cubicBezTo>
                      <a:pt x="2" y="25"/>
                      <a:pt x="2" y="25"/>
                      <a:pt x="2" y="25"/>
                    </a:cubicBezTo>
                    <a:cubicBezTo>
                      <a:pt x="3" y="24"/>
                      <a:pt x="3" y="23"/>
                      <a:pt x="3" y="21"/>
                    </a:cubicBezTo>
                    <a:cubicBezTo>
                      <a:pt x="3" y="20"/>
                      <a:pt x="3" y="19"/>
                      <a:pt x="3" y="18"/>
                    </a:cubicBezTo>
                    <a:cubicBezTo>
                      <a:pt x="3" y="18"/>
                      <a:pt x="5" y="18"/>
                      <a:pt x="7" y="17"/>
                    </a:cubicBezTo>
                    <a:cubicBezTo>
                      <a:pt x="9" y="17"/>
                      <a:pt x="10" y="17"/>
                      <a:pt x="11" y="17"/>
                    </a:cubicBezTo>
                    <a:cubicBezTo>
                      <a:pt x="11" y="16"/>
                      <a:pt x="12" y="16"/>
                      <a:pt x="12" y="15"/>
                    </a:cubicBezTo>
                    <a:cubicBezTo>
                      <a:pt x="12" y="15"/>
                      <a:pt x="12" y="15"/>
                      <a:pt x="12" y="14"/>
                    </a:cubicBezTo>
                    <a:cubicBezTo>
                      <a:pt x="12" y="14"/>
                      <a:pt x="12" y="14"/>
                      <a:pt x="12" y="13"/>
                    </a:cubicBezTo>
                    <a:cubicBezTo>
                      <a:pt x="11" y="13"/>
                      <a:pt x="11" y="13"/>
                      <a:pt x="11" y="13"/>
                    </a:cubicBezTo>
                    <a:cubicBezTo>
                      <a:pt x="11" y="13"/>
                      <a:pt x="11" y="13"/>
                      <a:pt x="11" y="13"/>
                    </a:cubicBezTo>
                    <a:cubicBezTo>
                      <a:pt x="11" y="13"/>
                      <a:pt x="11" y="13"/>
                      <a:pt x="10" y="13"/>
                    </a:cubicBezTo>
                    <a:cubicBezTo>
                      <a:pt x="10" y="13"/>
                      <a:pt x="9" y="13"/>
                      <a:pt x="9" y="13"/>
                    </a:cubicBezTo>
                    <a:cubicBezTo>
                      <a:pt x="9" y="12"/>
                      <a:pt x="9" y="12"/>
                      <a:pt x="8" y="12"/>
                    </a:cubicBezTo>
                    <a:cubicBezTo>
                      <a:pt x="8" y="11"/>
                      <a:pt x="8" y="10"/>
                      <a:pt x="8" y="9"/>
                    </a:cubicBezTo>
                    <a:cubicBezTo>
                      <a:pt x="8" y="9"/>
                      <a:pt x="8" y="8"/>
                      <a:pt x="8" y="8"/>
                    </a:cubicBezTo>
                    <a:cubicBezTo>
                      <a:pt x="9" y="7"/>
                      <a:pt x="9" y="6"/>
                      <a:pt x="9" y="6"/>
                    </a:cubicBezTo>
                    <a:cubicBezTo>
                      <a:pt x="10" y="6"/>
                      <a:pt x="10" y="6"/>
                      <a:pt x="11" y="6"/>
                    </a:cubicBezTo>
                    <a:cubicBezTo>
                      <a:pt x="11" y="6"/>
                      <a:pt x="12" y="6"/>
                      <a:pt x="13" y="5"/>
                    </a:cubicBezTo>
                    <a:cubicBezTo>
                      <a:pt x="13" y="5"/>
                      <a:pt x="15" y="3"/>
                      <a:pt x="17" y="1"/>
                    </a:cubicBezTo>
                    <a:cubicBezTo>
                      <a:pt x="17" y="1"/>
                      <a:pt x="17" y="1"/>
                      <a:pt x="18"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97" name="Freeform 313">
                <a:extLst>
                  <a:ext uri="{FF2B5EF4-FFF2-40B4-BE49-F238E27FC236}">
                    <a16:creationId xmlns:a16="http://schemas.microsoft.com/office/drawing/2014/main" id="{02DAD09E-D5C5-D24F-81F4-0F0E93F1FDF2}"/>
                  </a:ext>
                </a:extLst>
              </p:cNvPr>
              <p:cNvSpPr>
                <a:spLocks/>
              </p:cNvSpPr>
              <p:nvPr/>
            </p:nvSpPr>
            <p:spPr bwMode="auto">
              <a:xfrm>
                <a:off x="2794000" y="3925888"/>
                <a:ext cx="104775" cy="103188"/>
              </a:xfrm>
              <a:custGeom>
                <a:avLst/>
                <a:gdLst>
                  <a:gd name="T0" fmla="*/ 9 w 45"/>
                  <a:gd name="T1" fmla="*/ 4 h 45"/>
                  <a:gd name="T2" fmla="*/ 11 w 45"/>
                  <a:gd name="T3" fmla="*/ 1 h 45"/>
                  <a:gd name="T4" fmla="*/ 15 w 45"/>
                  <a:gd name="T5" fmla="*/ 0 h 45"/>
                  <a:gd name="T6" fmla="*/ 18 w 45"/>
                  <a:gd name="T7" fmla="*/ 2 h 45"/>
                  <a:gd name="T8" fmla="*/ 23 w 45"/>
                  <a:gd name="T9" fmla="*/ 4 h 45"/>
                  <a:gd name="T10" fmla="*/ 24 w 45"/>
                  <a:gd name="T11" fmla="*/ 1 h 45"/>
                  <a:gd name="T12" fmla="*/ 29 w 45"/>
                  <a:gd name="T13" fmla="*/ 1 h 45"/>
                  <a:gd name="T14" fmla="*/ 32 w 45"/>
                  <a:gd name="T15" fmla="*/ 2 h 45"/>
                  <a:gd name="T16" fmla="*/ 32 w 45"/>
                  <a:gd name="T17" fmla="*/ 0 h 45"/>
                  <a:gd name="T18" fmla="*/ 37 w 45"/>
                  <a:gd name="T19" fmla="*/ 1 h 45"/>
                  <a:gd name="T20" fmla="*/ 43 w 45"/>
                  <a:gd name="T21" fmla="*/ 2 h 45"/>
                  <a:gd name="T22" fmla="*/ 45 w 45"/>
                  <a:gd name="T23" fmla="*/ 2 h 45"/>
                  <a:gd name="T24" fmla="*/ 44 w 45"/>
                  <a:gd name="T25" fmla="*/ 4 h 45"/>
                  <a:gd name="T26" fmla="*/ 43 w 45"/>
                  <a:gd name="T27" fmla="*/ 7 h 45"/>
                  <a:gd name="T28" fmla="*/ 42 w 45"/>
                  <a:gd name="T29" fmla="*/ 8 h 45"/>
                  <a:gd name="T30" fmla="*/ 40 w 45"/>
                  <a:gd name="T31" fmla="*/ 10 h 45"/>
                  <a:gd name="T32" fmla="*/ 39 w 45"/>
                  <a:gd name="T33" fmla="*/ 12 h 45"/>
                  <a:gd name="T34" fmla="*/ 39 w 45"/>
                  <a:gd name="T35" fmla="*/ 15 h 45"/>
                  <a:gd name="T36" fmla="*/ 40 w 45"/>
                  <a:gd name="T37" fmla="*/ 17 h 45"/>
                  <a:gd name="T38" fmla="*/ 41 w 45"/>
                  <a:gd name="T39" fmla="*/ 20 h 45"/>
                  <a:gd name="T40" fmla="*/ 42 w 45"/>
                  <a:gd name="T41" fmla="*/ 25 h 45"/>
                  <a:gd name="T42" fmla="*/ 42 w 45"/>
                  <a:gd name="T43" fmla="*/ 32 h 45"/>
                  <a:gd name="T44" fmla="*/ 42 w 45"/>
                  <a:gd name="T45" fmla="*/ 34 h 45"/>
                  <a:gd name="T46" fmla="*/ 40 w 45"/>
                  <a:gd name="T47" fmla="*/ 37 h 45"/>
                  <a:gd name="T48" fmla="*/ 38 w 45"/>
                  <a:gd name="T49" fmla="*/ 40 h 45"/>
                  <a:gd name="T50" fmla="*/ 38 w 45"/>
                  <a:gd name="T51" fmla="*/ 40 h 45"/>
                  <a:gd name="T52" fmla="*/ 38 w 45"/>
                  <a:gd name="T53" fmla="*/ 40 h 45"/>
                  <a:gd name="T54" fmla="*/ 33 w 45"/>
                  <a:gd name="T55" fmla="*/ 37 h 45"/>
                  <a:gd name="T56" fmla="*/ 31 w 45"/>
                  <a:gd name="T57" fmla="*/ 38 h 45"/>
                  <a:gd name="T58" fmla="*/ 27 w 45"/>
                  <a:gd name="T59" fmla="*/ 39 h 45"/>
                  <a:gd name="T60" fmla="*/ 24 w 45"/>
                  <a:gd name="T61" fmla="*/ 38 h 45"/>
                  <a:gd name="T62" fmla="*/ 23 w 45"/>
                  <a:gd name="T63" fmla="*/ 38 h 45"/>
                  <a:gd name="T64" fmla="*/ 21 w 45"/>
                  <a:gd name="T65" fmla="*/ 39 h 45"/>
                  <a:gd name="T66" fmla="*/ 21 w 45"/>
                  <a:gd name="T67" fmla="*/ 41 h 45"/>
                  <a:gd name="T68" fmla="*/ 22 w 45"/>
                  <a:gd name="T69" fmla="*/ 44 h 45"/>
                  <a:gd name="T70" fmla="*/ 22 w 45"/>
                  <a:gd name="T71" fmla="*/ 45 h 45"/>
                  <a:gd name="T72" fmla="*/ 20 w 45"/>
                  <a:gd name="T73" fmla="*/ 45 h 45"/>
                  <a:gd name="T74" fmla="*/ 17 w 45"/>
                  <a:gd name="T75" fmla="*/ 44 h 45"/>
                  <a:gd name="T76" fmla="*/ 14 w 45"/>
                  <a:gd name="T77" fmla="*/ 42 h 45"/>
                  <a:gd name="T78" fmla="*/ 13 w 45"/>
                  <a:gd name="T79" fmla="*/ 41 h 45"/>
                  <a:gd name="T80" fmla="*/ 11 w 45"/>
                  <a:gd name="T81" fmla="*/ 37 h 45"/>
                  <a:gd name="T82" fmla="*/ 11 w 45"/>
                  <a:gd name="T83" fmla="*/ 37 h 45"/>
                  <a:gd name="T84" fmla="*/ 9 w 45"/>
                  <a:gd name="T85" fmla="*/ 35 h 45"/>
                  <a:gd name="T86" fmla="*/ 9 w 45"/>
                  <a:gd name="T87" fmla="*/ 32 h 45"/>
                  <a:gd name="T88" fmla="*/ 8 w 45"/>
                  <a:gd name="T89" fmla="*/ 30 h 45"/>
                  <a:gd name="T90" fmla="*/ 5 w 45"/>
                  <a:gd name="T91" fmla="*/ 29 h 45"/>
                  <a:gd name="T92" fmla="*/ 4 w 45"/>
                  <a:gd name="T93" fmla="*/ 28 h 45"/>
                  <a:gd name="T94" fmla="*/ 3 w 45"/>
                  <a:gd name="T95" fmla="*/ 27 h 45"/>
                  <a:gd name="T96" fmla="*/ 3 w 45"/>
                  <a:gd name="T97" fmla="*/ 26 h 45"/>
                  <a:gd name="T98" fmla="*/ 3 w 45"/>
                  <a:gd name="T99" fmla="*/ 26 h 45"/>
                  <a:gd name="T100" fmla="*/ 2 w 45"/>
                  <a:gd name="T101" fmla="*/ 25 h 45"/>
                  <a:gd name="T102" fmla="*/ 0 w 45"/>
                  <a:gd name="T103" fmla="*/ 20 h 45"/>
                  <a:gd name="T104" fmla="*/ 2 w 45"/>
                  <a:gd name="T105" fmla="*/ 18 h 45"/>
                  <a:gd name="T106" fmla="*/ 2 w 45"/>
                  <a:gd name="T107" fmla="*/ 17 h 45"/>
                  <a:gd name="T108" fmla="*/ 2 w 45"/>
                  <a:gd name="T109" fmla="*/ 15 h 45"/>
                  <a:gd name="T110" fmla="*/ 3 w 45"/>
                  <a:gd name="T111" fmla="*/ 12 h 45"/>
                  <a:gd name="T112" fmla="*/ 5 w 45"/>
                  <a:gd name="T113" fmla="*/ 12 h 45"/>
                  <a:gd name="T114" fmla="*/ 8 w 45"/>
                  <a:gd name="T115" fmla="*/ 11 h 45"/>
                  <a:gd name="T116" fmla="*/ 9 w 45"/>
                  <a:gd name="T117" fmla="*/ 7 h 45"/>
                  <a:gd name="T118" fmla="*/ 9 w 45"/>
                  <a:gd name="T119" fmla="*/ 6 h 45"/>
                  <a:gd name="T120" fmla="*/ 9 w 45"/>
                  <a:gd name="T121"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 h="45">
                    <a:moveTo>
                      <a:pt x="9" y="4"/>
                    </a:moveTo>
                    <a:cubicBezTo>
                      <a:pt x="10" y="3"/>
                      <a:pt x="10" y="2"/>
                      <a:pt x="11" y="1"/>
                    </a:cubicBezTo>
                    <a:cubicBezTo>
                      <a:pt x="11" y="1"/>
                      <a:pt x="14" y="0"/>
                      <a:pt x="15" y="0"/>
                    </a:cubicBezTo>
                    <a:cubicBezTo>
                      <a:pt x="16" y="1"/>
                      <a:pt x="17" y="1"/>
                      <a:pt x="18" y="2"/>
                    </a:cubicBezTo>
                    <a:cubicBezTo>
                      <a:pt x="19" y="2"/>
                      <a:pt x="22" y="5"/>
                      <a:pt x="23" y="4"/>
                    </a:cubicBezTo>
                    <a:cubicBezTo>
                      <a:pt x="23" y="3"/>
                      <a:pt x="23" y="1"/>
                      <a:pt x="24" y="1"/>
                    </a:cubicBezTo>
                    <a:cubicBezTo>
                      <a:pt x="24" y="0"/>
                      <a:pt x="27" y="1"/>
                      <a:pt x="29" y="1"/>
                    </a:cubicBezTo>
                    <a:cubicBezTo>
                      <a:pt x="30" y="1"/>
                      <a:pt x="30" y="3"/>
                      <a:pt x="32" y="2"/>
                    </a:cubicBezTo>
                    <a:cubicBezTo>
                      <a:pt x="33" y="2"/>
                      <a:pt x="31" y="1"/>
                      <a:pt x="32" y="0"/>
                    </a:cubicBezTo>
                    <a:cubicBezTo>
                      <a:pt x="33" y="0"/>
                      <a:pt x="35" y="0"/>
                      <a:pt x="37" y="1"/>
                    </a:cubicBezTo>
                    <a:cubicBezTo>
                      <a:pt x="39" y="1"/>
                      <a:pt x="41" y="1"/>
                      <a:pt x="43" y="2"/>
                    </a:cubicBezTo>
                    <a:cubicBezTo>
                      <a:pt x="43" y="2"/>
                      <a:pt x="44" y="2"/>
                      <a:pt x="45" y="2"/>
                    </a:cubicBezTo>
                    <a:cubicBezTo>
                      <a:pt x="44" y="3"/>
                      <a:pt x="44" y="3"/>
                      <a:pt x="44" y="4"/>
                    </a:cubicBezTo>
                    <a:cubicBezTo>
                      <a:pt x="44" y="5"/>
                      <a:pt x="43" y="6"/>
                      <a:pt x="43" y="7"/>
                    </a:cubicBezTo>
                    <a:cubicBezTo>
                      <a:pt x="43" y="7"/>
                      <a:pt x="42" y="7"/>
                      <a:pt x="42" y="8"/>
                    </a:cubicBezTo>
                    <a:cubicBezTo>
                      <a:pt x="41" y="9"/>
                      <a:pt x="40" y="9"/>
                      <a:pt x="40" y="10"/>
                    </a:cubicBezTo>
                    <a:cubicBezTo>
                      <a:pt x="39" y="10"/>
                      <a:pt x="39" y="11"/>
                      <a:pt x="39" y="12"/>
                    </a:cubicBezTo>
                    <a:cubicBezTo>
                      <a:pt x="39" y="14"/>
                      <a:pt x="39" y="15"/>
                      <a:pt x="39" y="15"/>
                    </a:cubicBezTo>
                    <a:cubicBezTo>
                      <a:pt x="39" y="16"/>
                      <a:pt x="39" y="16"/>
                      <a:pt x="40" y="17"/>
                    </a:cubicBezTo>
                    <a:cubicBezTo>
                      <a:pt x="40" y="18"/>
                      <a:pt x="41" y="19"/>
                      <a:pt x="41" y="20"/>
                    </a:cubicBezTo>
                    <a:cubicBezTo>
                      <a:pt x="42" y="21"/>
                      <a:pt x="42" y="23"/>
                      <a:pt x="42" y="25"/>
                    </a:cubicBezTo>
                    <a:cubicBezTo>
                      <a:pt x="43" y="28"/>
                      <a:pt x="43" y="31"/>
                      <a:pt x="42" y="32"/>
                    </a:cubicBezTo>
                    <a:cubicBezTo>
                      <a:pt x="42" y="33"/>
                      <a:pt x="42" y="33"/>
                      <a:pt x="42" y="34"/>
                    </a:cubicBezTo>
                    <a:cubicBezTo>
                      <a:pt x="41" y="35"/>
                      <a:pt x="41" y="36"/>
                      <a:pt x="40" y="37"/>
                    </a:cubicBezTo>
                    <a:cubicBezTo>
                      <a:pt x="40" y="38"/>
                      <a:pt x="38" y="40"/>
                      <a:pt x="38" y="40"/>
                    </a:cubicBezTo>
                    <a:cubicBezTo>
                      <a:pt x="38" y="40"/>
                      <a:pt x="38" y="40"/>
                      <a:pt x="38" y="40"/>
                    </a:cubicBezTo>
                    <a:cubicBezTo>
                      <a:pt x="38" y="40"/>
                      <a:pt x="38" y="40"/>
                      <a:pt x="38" y="40"/>
                    </a:cubicBezTo>
                    <a:cubicBezTo>
                      <a:pt x="36" y="39"/>
                      <a:pt x="34" y="37"/>
                      <a:pt x="33" y="37"/>
                    </a:cubicBezTo>
                    <a:cubicBezTo>
                      <a:pt x="32" y="37"/>
                      <a:pt x="31" y="37"/>
                      <a:pt x="31" y="38"/>
                    </a:cubicBezTo>
                    <a:cubicBezTo>
                      <a:pt x="30" y="38"/>
                      <a:pt x="29" y="38"/>
                      <a:pt x="27" y="39"/>
                    </a:cubicBezTo>
                    <a:cubicBezTo>
                      <a:pt x="26" y="39"/>
                      <a:pt x="25" y="38"/>
                      <a:pt x="24" y="38"/>
                    </a:cubicBezTo>
                    <a:cubicBezTo>
                      <a:pt x="24" y="38"/>
                      <a:pt x="23" y="38"/>
                      <a:pt x="23" y="38"/>
                    </a:cubicBezTo>
                    <a:cubicBezTo>
                      <a:pt x="22" y="38"/>
                      <a:pt x="22" y="38"/>
                      <a:pt x="21" y="39"/>
                    </a:cubicBezTo>
                    <a:cubicBezTo>
                      <a:pt x="21" y="40"/>
                      <a:pt x="21" y="40"/>
                      <a:pt x="21" y="41"/>
                    </a:cubicBezTo>
                    <a:cubicBezTo>
                      <a:pt x="21" y="42"/>
                      <a:pt x="21" y="43"/>
                      <a:pt x="22" y="44"/>
                    </a:cubicBezTo>
                    <a:cubicBezTo>
                      <a:pt x="22" y="44"/>
                      <a:pt x="22" y="45"/>
                      <a:pt x="22" y="45"/>
                    </a:cubicBezTo>
                    <a:cubicBezTo>
                      <a:pt x="21" y="45"/>
                      <a:pt x="21" y="45"/>
                      <a:pt x="20" y="45"/>
                    </a:cubicBezTo>
                    <a:cubicBezTo>
                      <a:pt x="19" y="45"/>
                      <a:pt x="18" y="45"/>
                      <a:pt x="17" y="44"/>
                    </a:cubicBezTo>
                    <a:cubicBezTo>
                      <a:pt x="16" y="44"/>
                      <a:pt x="15" y="43"/>
                      <a:pt x="14" y="42"/>
                    </a:cubicBezTo>
                    <a:cubicBezTo>
                      <a:pt x="14" y="42"/>
                      <a:pt x="14" y="41"/>
                      <a:pt x="13" y="41"/>
                    </a:cubicBezTo>
                    <a:cubicBezTo>
                      <a:pt x="13" y="40"/>
                      <a:pt x="12" y="39"/>
                      <a:pt x="11" y="37"/>
                    </a:cubicBezTo>
                    <a:cubicBezTo>
                      <a:pt x="11" y="37"/>
                      <a:pt x="11" y="37"/>
                      <a:pt x="11" y="37"/>
                    </a:cubicBezTo>
                    <a:cubicBezTo>
                      <a:pt x="10" y="36"/>
                      <a:pt x="10" y="35"/>
                      <a:pt x="9" y="35"/>
                    </a:cubicBezTo>
                    <a:cubicBezTo>
                      <a:pt x="9" y="34"/>
                      <a:pt x="9" y="33"/>
                      <a:pt x="9" y="32"/>
                    </a:cubicBezTo>
                    <a:cubicBezTo>
                      <a:pt x="9" y="31"/>
                      <a:pt x="8" y="30"/>
                      <a:pt x="8" y="30"/>
                    </a:cubicBezTo>
                    <a:cubicBezTo>
                      <a:pt x="7" y="29"/>
                      <a:pt x="6" y="29"/>
                      <a:pt x="5" y="29"/>
                    </a:cubicBezTo>
                    <a:cubicBezTo>
                      <a:pt x="5" y="29"/>
                      <a:pt x="4" y="29"/>
                      <a:pt x="4" y="28"/>
                    </a:cubicBezTo>
                    <a:cubicBezTo>
                      <a:pt x="4" y="28"/>
                      <a:pt x="3" y="27"/>
                      <a:pt x="3" y="27"/>
                    </a:cubicBezTo>
                    <a:cubicBezTo>
                      <a:pt x="3" y="27"/>
                      <a:pt x="3" y="26"/>
                      <a:pt x="3" y="26"/>
                    </a:cubicBezTo>
                    <a:cubicBezTo>
                      <a:pt x="3" y="26"/>
                      <a:pt x="3" y="26"/>
                      <a:pt x="3" y="26"/>
                    </a:cubicBezTo>
                    <a:cubicBezTo>
                      <a:pt x="2" y="25"/>
                      <a:pt x="2" y="25"/>
                      <a:pt x="2" y="25"/>
                    </a:cubicBezTo>
                    <a:cubicBezTo>
                      <a:pt x="2" y="24"/>
                      <a:pt x="0" y="21"/>
                      <a:pt x="0" y="20"/>
                    </a:cubicBezTo>
                    <a:cubicBezTo>
                      <a:pt x="0" y="19"/>
                      <a:pt x="1" y="18"/>
                      <a:pt x="2" y="18"/>
                    </a:cubicBezTo>
                    <a:cubicBezTo>
                      <a:pt x="2" y="18"/>
                      <a:pt x="2" y="17"/>
                      <a:pt x="2" y="17"/>
                    </a:cubicBezTo>
                    <a:cubicBezTo>
                      <a:pt x="2" y="17"/>
                      <a:pt x="2" y="16"/>
                      <a:pt x="2" y="15"/>
                    </a:cubicBezTo>
                    <a:cubicBezTo>
                      <a:pt x="2" y="14"/>
                      <a:pt x="2" y="13"/>
                      <a:pt x="3" y="12"/>
                    </a:cubicBezTo>
                    <a:cubicBezTo>
                      <a:pt x="3" y="12"/>
                      <a:pt x="4" y="12"/>
                      <a:pt x="5" y="12"/>
                    </a:cubicBezTo>
                    <a:cubicBezTo>
                      <a:pt x="6" y="12"/>
                      <a:pt x="8" y="12"/>
                      <a:pt x="8" y="11"/>
                    </a:cubicBezTo>
                    <a:cubicBezTo>
                      <a:pt x="8" y="11"/>
                      <a:pt x="9" y="8"/>
                      <a:pt x="9" y="7"/>
                    </a:cubicBezTo>
                    <a:cubicBezTo>
                      <a:pt x="9" y="6"/>
                      <a:pt x="9" y="6"/>
                      <a:pt x="9" y="6"/>
                    </a:cubicBezTo>
                    <a:cubicBezTo>
                      <a:pt x="9" y="6"/>
                      <a:pt x="9" y="5"/>
                      <a:pt x="9" y="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98" name="Freeform 314">
                <a:extLst>
                  <a:ext uri="{FF2B5EF4-FFF2-40B4-BE49-F238E27FC236}">
                    <a16:creationId xmlns:a16="http://schemas.microsoft.com/office/drawing/2014/main" id="{B3137801-73B3-F343-819C-BBF1AD7C6F87}"/>
                  </a:ext>
                </a:extLst>
              </p:cNvPr>
              <p:cNvSpPr>
                <a:spLocks/>
              </p:cNvSpPr>
              <p:nvPr/>
            </p:nvSpPr>
            <p:spPr bwMode="auto">
              <a:xfrm>
                <a:off x="2884487" y="3932238"/>
                <a:ext cx="71438" cy="90488"/>
              </a:xfrm>
              <a:custGeom>
                <a:avLst/>
                <a:gdLst>
                  <a:gd name="T0" fmla="*/ 7 w 31"/>
                  <a:gd name="T1" fmla="*/ 0 h 39"/>
                  <a:gd name="T2" fmla="*/ 10 w 31"/>
                  <a:gd name="T3" fmla="*/ 1 h 39"/>
                  <a:gd name="T4" fmla="*/ 14 w 31"/>
                  <a:gd name="T5" fmla="*/ 2 h 39"/>
                  <a:gd name="T6" fmla="*/ 18 w 31"/>
                  <a:gd name="T7" fmla="*/ 4 h 39"/>
                  <a:gd name="T8" fmla="*/ 23 w 31"/>
                  <a:gd name="T9" fmla="*/ 8 h 39"/>
                  <a:gd name="T10" fmla="*/ 23 w 31"/>
                  <a:gd name="T11" fmla="*/ 11 h 39"/>
                  <a:gd name="T12" fmla="*/ 26 w 31"/>
                  <a:gd name="T13" fmla="*/ 10 h 39"/>
                  <a:gd name="T14" fmla="*/ 27 w 31"/>
                  <a:gd name="T15" fmla="*/ 13 h 39"/>
                  <a:gd name="T16" fmla="*/ 27 w 31"/>
                  <a:gd name="T17" fmla="*/ 15 h 39"/>
                  <a:gd name="T18" fmla="*/ 29 w 31"/>
                  <a:gd name="T19" fmla="*/ 14 h 39"/>
                  <a:gd name="T20" fmla="*/ 29 w 31"/>
                  <a:gd name="T21" fmla="*/ 12 h 39"/>
                  <a:gd name="T22" fmla="*/ 31 w 31"/>
                  <a:gd name="T23" fmla="*/ 14 h 39"/>
                  <a:gd name="T24" fmla="*/ 31 w 31"/>
                  <a:gd name="T25" fmla="*/ 16 h 39"/>
                  <a:gd name="T26" fmla="*/ 31 w 31"/>
                  <a:gd name="T27" fmla="*/ 16 h 39"/>
                  <a:gd name="T28" fmla="*/ 30 w 31"/>
                  <a:gd name="T29" fmla="*/ 20 h 39"/>
                  <a:gd name="T30" fmla="*/ 26 w 31"/>
                  <a:gd name="T31" fmla="*/ 25 h 39"/>
                  <a:gd name="T32" fmla="*/ 24 w 31"/>
                  <a:gd name="T33" fmla="*/ 28 h 39"/>
                  <a:gd name="T34" fmla="*/ 21 w 31"/>
                  <a:gd name="T35" fmla="*/ 33 h 39"/>
                  <a:gd name="T36" fmla="*/ 19 w 31"/>
                  <a:gd name="T37" fmla="*/ 36 h 39"/>
                  <a:gd name="T38" fmla="*/ 19 w 31"/>
                  <a:gd name="T39" fmla="*/ 37 h 39"/>
                  <a:gd name="T40" fmla="*/ 17 w 31"/>
                  <a:gd name="T41" fmla="*/ 38 h 39"/>
                  <a:gd name="T42" fmla="*/ 15 w 31"/>
                  <a:gd name="T43" fmla="*/ 39 h 39"/>
                  <a:gd name="T44" fmla="*/ 14 w 31"/>
                  <a:gd name="T45" fmla="*/ 39 h 39"/>
                  <a:gd name="T46" fmla="*/ 14 w 31"/>
                  <a:gd name="T47" fmla="*/ 39 h 39"/>
                  <a:gd name="T48" fmla="*/ 12 w 31"/>
                  <a:gd name="T49" fmla="*/ 37 h 39"/>
                  <a:gd name="T50" fmla="*/ 7 w 31"/>
                  <a:gd name="T51" fmla="*/ 38 h 39"/>
                  <a:gd name="T52" fmla="*/ 4 w 31"/>
                  <a:gd name="T53" fmla="*/ 39 h 39"/>
                  <a:gd name="T54" fmla="*/ 2 w 31"/>
                  <a:gd name="T55" fmla="*/ 39 h 39"/>
                  <a:gd name="T56" fmla="*/ 0 w 31"/>
                  <a:gd name="T57" fmla="*/ 38 h 39"/>
                  <a:gd name="T58" fmla="*/ 2 w 31"/>
                  <a:gd name="T59" fmla="*/ 35 h 39"/>
                  <a:gd name="T60" fmla="*/ 4 w 31"/>
                  <a:gd name="T61" fmla="*/ 32 h 39"/>
                  <a:gd name="T62" fmla="*/ 4 w 31"/>
                  <a:gd name="T63" fmla="*/ 29 h 39"/>
                  <a:gd name="T64" fmla="*/ 4 w 31"/>
                  <a:gd name="T65" fmla="*/ 22 h 39"/>
                  <a:gd name="T66" fmla="*/ 3 w 31"/>
                  <a:gd name="T67" fmla="*/ 16 h 39"/>
                  <a:gd name="T68" fmla="*/ 2 w 31"/>
                  <a:gd name="T69" fmla="*/ 13 h 39"/>
                  <a:gd name="T70" fmla="*/ 1 w 31"/>
                  <a:gd name="T71" fmla="*/ 12 h 39"/>
                  <a:gd name="T72" fmla="*/ 1 w 31"/>
                  <a:gd name="T73" fmla="*/ 9 h 39"/>
                  <a:gd name="T74" fmla="*/ 2 w 31"/>
                  <a:gd name="T75" fmla="*/ 7 h 39"/>
                  <a:gd name="T76" fmla="*/ 3 w 31"/>
                  <a:gd name="T77" fmla="*/ 6 h 39"/>
                  <a:gd name="T78" fmla="*/ 5 w 31"/>
                  <a:gd name="T79" fmla="*/ 4 h 39"/>
                  <a:gd name="T80" fmla="*/ 6 w 31"/>
                  <a:gd name="T81" fmla="*/ 1 h 39"/>
                  <a:gd name="T82" fmla="*/ 7 w 31"/>
                  <a:gd name="T8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1" h="39">
                    <a:moveTo>
                      <a:pt x="7" y="0"/>
                    </a:moveTo>
                    <a:cubicBezTo>
                      <a:pt x="8" y="0"/>
                      <a:pt x="9" y="1"/>
                      <a:pt x="10" y="1"/>
                    </a:cubicBezTo>
                    <a:cubicBezTo>
                      <a:pt x="12" y="2"/>
                      <a:pt x="13" y="2"/>
                      <a:pt x="14" y="2"/>
                    </a:cubicBezTo>
                    <a:cubicBezTo>
                      <a:pt x="14" y="2"/>
                      <a:pt x="17" y="3"/>
                      <a:pt x="18" y="4"/>
                    </a:cubicBezTo>
                    <a:cubicBezTo>
                      <a:pt x="20" y="5"/>
                      <a:pt x="22" y="7"/>
                      <a:pt x="23" y="8"/>
                    </a:cubicBezTo>
                    <a:cubicBezTo>
                      <a:pt x="24" y="9"/>
                      <a:pt x="22" y="10"/>
                      <a:pt x="23" y="11"/>
                    </a:cubicBezTo>
                    <a:cubicBezTo>
                      <a:pt x="25" y="11"/>
                      <a:pt x="25" y="10"/>
                      <a:pt x="26" y="10"/>
                    </a:cubicBezTo>
                    <a:cubicBezTo>
                      <a:pt x="27" y="11"/>
                      <a:pt x="27" y="12"/>
                      <a:pt x="27" y="13"/>
                    </a:cubicBezTo>
                    <a:cubicBezTo>
                      <a:pt x="27" y="13"/>
                      <a:pt x="26" y="15"/>
                      <a:pt x="27" y="15"/>
                    </a:cubicBezTo>
                    <a:cubicBezTo>
                      <a:pt x="28" y="16"/>
                      <a:pt x="29" y="14"/>
                      <a:pt x="29" y="14"/>
                    </a:cubicBezTo>
                    <a:cubicBezTo>
                      <a:pt x="29" y="13"/>
                      <a:pt x="28" y="12"/>
                      <a:pt x="29" y="12"/>
                    </a:cubicBezTo>
                    <a:cubicBezTo>
                      <a:pt x="29" y="11"/>
                      <a:pt x="31" y="13"/>
                      <a:pt x="31" y="14"/>
                    </a:cubicBezTo>
                    <a:cubicBezTo>
                      <a:pt x="31" y="15"/>
                      <a:pt x="31" y="15"/>
                      <a:pt x="31" y="16"/>
                    </a:cubicBezTo>
                    <a:cubicBezTo>
                      <a:pt x="31" y="16"/>
                      <a:pt x="31" y="16"/>
                      <a:pt x="31" y="16"/>
                    </a:cubicBezTo>
                    <a:cubicBezTo>
                      <a:pt x="30" y="17"/>
                      <a:pt x="30" y="19"/>
                      <a:pt x="30" y="20"/>
                    </a:cubicBezTo>
                    <a:cubicBezTo>
                      <a:pt x="29" y="20"/>
                      <a:pt x="27" y="23"/>
                      <a:pt x="26" y="25"/>
                    </a:cubicBezTo>
                    <a:cubicBezTo>
                      <a:pt x="25" y="26"/>
                      <a:pt x="24" y="27"/>
                      <a:pt x="24" y="28"/>
                    </a:cubicBezTo>
                    <a:cubicBezTo>
                      <a:pt x="23" y="29"/>
                      <a:pt x="22" y="31"/>
                      <a:pt x="21" y="33"/>
                    </a:cubicBezTo>
                    <a:cubicBezTo>
                      <a:pt x="20" y="35"/>
                      <a:pt x="20" y="36"/>
                      <a:pt x="19" y="36"/>
                    </a:cubicBezTo>
                    <a:cubicBezTo>
                      <a:pt x="19" y="36"/>
                      <a:pt x="19" y="37"/>
                      <a:pt x="19" y="37"/>
                    </a:cubicBezTo>
                    <a:cubicBezTo>
                      <a:pt x="18" y="38"/>
                      <a:pt x="17" y="38"/>
                      <a:pt x="17" y="38"/>
                    </a:cubicBezTo>
                    <a:cubicBezTo>
                      <a:pt x="16" y="39"/>
                      <a:pt x="15" y="39"/>
                      <a:pt x="15" y="39"/>
                    </a:cubicBezTo>
                    <a:cubicBezTo>
                      <a:pt x="14" y="39"/>
                      <a:pt x="14" y="39"/>
                      <a:pt x="14" y="39"/>
                    </a:cubicBezTo>
                    <a:cubicBezTo>
                      <a:pt x="14" y="39"/>
                      <a:pt x="14" y="39"/>
                      <a:pt x="14" y="39"/>
                    </a:cubicBezTo>
                    <a:cubicBezTo>
                      <a:pt x="14" y="38"/>
                      <a:pt x="13" y="37"/>
                      <a:pt x="12" y="37"/>
                    </a:cubicBezTo>
                    <a:cubicBezTo>
                      <a:pt x="10" y="37"/>
                      <a:pt x="9" y="38"/>
                      <a:pt x="7" y="38"/>
                    </a:cubicBezTo>
                    <a:cubicBezTo>
                      <a:pt x="6" y="39"/>
                      <a:pt x="5" y="39"/>
                      <a:pt x="4" y="39"/>
                    </a:cubicBezTo>
                    <a:cubicBezTo>
                      <a:pt x="4" y="39"/>
                      <a:pt x="3" y="39"/>
                      <a:pt x="2" y="39"/>
                    </a:cubicBezTo>
                    <a:cubicBezTo>
                      <a:pt x="1" y="39"/>
                      <a:pt x="0" y="38"/>
                      <a:pt x="0" y="38"/>
                    </a:cubicBezTo>
                    <a:cubicBezTo>
                      <a:pt x="0" y="37"/>
                      <a:pt x="1" y="36"/>
                      <a:pt x="2" y="35"/>
                    </a:cubicBezTo>
                    <a:cubicBezTo>
                      <a:pt x="3" y="34"/>
                      <a:pt x="3" y="33"/>
                      <a:pt x="4" y="32"/>
                    </a:cubicBezTo>
                    <a:cubicBezTo>
                      <a:pt x="4" y="31"/>
                      <a:pt x="4" y="30"/>
                      <a:pt x="4" y="29"/>
                    </a:cubicBezTo>
                    <a:cubicBezTo>
                      <a:pt x="5" y="28"/>
                      <a:pt x="5" y="25"/>
                      <a:pt x="4" y="22"/>
                    </a:cubicBezTo>
                    <a:cubicBezTo>
                      <a:pt x="4" y="19"/>
                      <a:pt x="4" y="18"/>
                      <a:pt x="3" y="16"/>
                    </a:cubicBezTo>
                    <a:cubicBezTo>
                      <a:pt x="3" y="15"/>
                      <a:pt x="2" y="14"/>
                      <a:pt x="2" y="13"/>
                    </a:cubicBezTo>
                    <a:cubicBezTo>
                      <a:pt x="1" y="13"/>
                      <a:pt x="1" y="12"/>
                      <a:pt x="1" y="12"/>
                    </a:cubicBezTo>
                    <a:cubicBezTo>
                      <a:pt x="1" y="12"/>
                      <a:pt x="1" y="11"/>
                      <a:pt x="1" y="9"/>
                    </a:cubicBezTo>
                    <a:cubicBezTo>
                      <a:pt x="1" y="9"/>
                      <a:pt x="1" y="8"/>
                      <a:pt x="2" y="7"/>
                    </a:cubicBezTo>
                    <a:cubicBezTo>
                      <a:pt x="2" y="7"/>
                      <a:pt x="3" y="6"/>
                      <a:pt x="3" y="6"/>
                    </a:cubicBezTo>
                    <a:cubicBezTo>
                      <a:pt x="4" y="5"/>
                      <a:pt x="5" y="5"/>
                      <a:pt x="5" y="4"/>
                    </a:cubicBezTo>
                    <a:cubicBezTo>
                      <a:pt x="5" y="4"/>
                      <a:pt x="6" y="2"/>
                      <a:pt x="6" y="1"/>
                    </a:cubicBezTo>
                    <a:cubicBezTo>
                      <a:pt x="6" y="1"/>
                      <a:pt x="6" y="0"/>
                      <a:pt x="7"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99" name="Freeform 315">
                <a:extLst>
                  <a:ext uri="{FF2B5EF4-FFF2-40B4-BE49-F238E27FC236}">
                    <a16:creationId xmlns:a16="http://schemas.microsoft.com/office/drawing/2014/main" id="{EEDF7607-D39C-5A4E-839B-FE8E19049678}"/>
                  </a:ext>
                </a:extLst>
              </p:cNvPr>
              <p:cNvSpPr>
                <a:spLocks/>
              </p:cNvSpPr>
              <p:nvPr/>
            </p:nvSpPr>
            <p:spPr bwMode="auto">
              <a:xfrm>
                <a:off x="2389187" y="3944938"/>
                <a:ext cx="995363" cy="1025525"/>
              </a:xfrm>
              <a:custGeom>
                <a:avLst/>
                <a:gdLst>
                  <a:gd name="T0" fmla="*/ 259 w 432"/>
                  <a:gd name="T1" fmla="*/ 36 h 445"/>
                  <a:gd name="T2" fmla="*/ 251 w 432"/>
                  <a:gd name="T3" fmla="*/ 59 h 445"/>
                  <a:gd name="T4" fmla="*/ 255 w 432"/>
                  <a:gd name="T5" fmla="*/ 72 h 445"/>
                  <a:gd name="T6" fmla="*/ 276 w 432"/>
                  <a:gd name="T7" fmla="*/ 77 h 445"/>
                  <a:gd name="T8" fmla="*/ 298 w 432"/>
                  <a:gd name="T9" fmla="*/ 67 h 445"/>
                  <a:gd name="T10" fmla="*/ 313 w 432"/>
                  <a:gd name="T11" fmla="*/ 73 h 445"/>
                  <a:gd name="T12" fmla="*/ 322 w 432"/>
                  <a:gd name="T13" fmla="*/ 83 h 445"/>
                  <a:gd name="T14" fmla="*/ 328 w 432"/>
                  <a:gd name="T15" fmla="*/ 88 h 445"/>
                  <a:gd name="T16" fmla="*/ 388 w 432"/>
                  <a:gd name="T17" fmla="*/ 98 h 445"/>
                  <a:gd name="T18" fmla="*/ 432 w 432"/>
                  <a:gd name="T19" fmla="*/ 145 h 445"/>
                  <a:gd name="T20" fmla="*/ 405 w 432"/>
                  <a:gd name="T21" fmla="*/ 178 h 445"/>
                  <a:gd name="T22" fmla="*/ 392 w 432"/>
                  <a:gd name="T23" fmla="*/ 203 h 445"/>
                  <a:gd name="T24" fmla="*/ 385 w 432"/>
                  <a:gd name="T25" fmla="*/ 216 h 445"/>
                  <a:gd name="T26" fmla="*/ 365 w 432"/>
                  <a:gd name="T27" fmla="*/ 293 h 445"/>
                  <a:gd name="T28" fmla="*/ 339 w 432"/>
                  <a:gd name="T29" fmla="*/ 315 h 445"/>
                  <a:gd name="T30" fmla="*/ 317 w 432"/>
                  <a:gd name="T31" fmla="*/ 324 h 445"/>
                  <a:gd name="T32" fmla="*/ 286 w 432"/>
                  <a:gd name="T33" fmla="*/ 344 h 445"/>
                  <a:gd name="T34" fmla="*/ 277 w 432"/>
                  <a:gd name="T35" fmla="*/ 353 h 445"/>
                  <a:gd name="T36" fmla="*/ 276 w 432"/>
                  <a:gd name="T37" fmla="*/ 379 h 445"/>
                  <a:gd name="T38" fmla="*/ 249 w 432"/>
                  <a:gd name="T39" fmla="*/ 418 h 445"/>
                  <a:gd name="T40" fmla="*/ 251 w 432"/>
                  <a:gd name="T41" fmla="*/ 410 h 445"/>
                  <a:gd name="T42" fmla="*/ 227 w 432"/>
                  <a:gd name="T43" fmla="*/ 445 h 445"/>
                  <a:gd name="T44" fmla="*/ 214 w 432"/>
                  <a:gd name="T45" fmla="*/ 417 h 445"/>
                  <a:gd name="T46" fmla="*/ 194 w 432"/>
                  <a:gd name="T47" fmla="*/ 405 h 445"/>
                  <a:gd name="T48" fmla="*/ 189 w 432"/>
                  <a:gd name="T49" fmla="*/ 395 h 445"/>
                  <a:gd name="T50" fmla="*/ 211 w 432"/>
                  <a:gd name="T51" fmla="*/ 371 h 445"/>
                  <a:gd name="T52" fmla="*/ 224 w 432"/>
                  <a:gd name="T53" fmla="*/ 354 h 445"/>
                  <a:gd name="T54" fmla="*/ 218 w 432"/>
                  <a:gd name="T55" fmla="*/ 330 h 445"/>
                  <a:gd name="T56" fmla="*/ 197 w 432"/>
                  <a:gd name="T57" fmla="*/ 309 h 445"/>
                  <a:gd name="T58" fmla="*/ 176 w 432"/>
                  <a:gd name="T59" fmla="*/ 280 h 445"/>
                  <a:gd name="T60" fmla="*/ 171 w 432"/>
                  <a:gd name="T61" fmla="*/ 247 h 445"/>
                  <a:gd name="T62" fmla="*/ 150 w 432"/>
                  <a:gd name="T63" fmla="*/ 229 h 445"/>
                  <a:gd name="T64" fmla="*/ 130 w 432"/>
                  <a:gd name="T65" fmla="*/ 204 h 445"/>
                  <a:gd name="T66" fmla="*/ 97 w 432"/>
                  <a:gd name="T67" fmla="*/ 187 h 445"/>
                  <a:gd name="T68" fmla="*/ 90 w 432"/>
                  <a:gd name="T69" fmla="*/ 166 h 445"/>
                  <a:gd name="T70" fmla="*/ 46 w 432"/>
                  <a:gd name="T71" fmla="*/ 180 h 445"/>
                  <a:gd name="T72" fmla="*/ 38 w 432"/>
                  <a:gd name="T73" fmla="*/ 166 h 445"/>
                  <a:gd name="T74" fmla="*/ 20 w 432"/>
                  <a:gd name="T75" fmla="*/ 169 h 445"/>
                  <a:gd name="T76" fmla="*/ 11 w 432"/>
                  <a:gd name="T77" fmla="*/ 159 h 445"/>
                  <a:gd name="T78" fmla="*/ 2 w 432"/>
                  <a:gd name="T79" fmla="*/ 138 h 445"/>
                  <a:gd name="T80" fmla="*/ 11 w 432"/>
                  <a:gd name="T81" fmla="*/ 119 h 445"/>
                  <a:gd name="T82" fmla="*/ 36 w 432"/>
                  <a:gd name="T83" fmla="*/ 105 h 445"/>
                  <a:gd name="T84" fmla="*/ 49 w 432"/>
                  <a:gd name="T85" fmla="*/ 67 h 445"/>
                  <a:gd name="T86" fmla="*/ 53 w 432"/>
                  <a:gd name="T87" fmla="*/ 49 h 445"/>
                  <a:gd name="T88" fmla="*/ 59 w 432"/>
                  <a:gd name="T89" fmla="*/ 41 h 445"/>
                  <a:gd name="T90" fmla="*/ 71 w 432"/>
                  <a:gd name="T91" fmla="*/ 37 h 445"/>
                  <a:gd name="T92" fmla="*/ 92 w 432"/>
                  <a:gd name="T93" fmla="*/ 50 h 445"/>
                  <a:gd name="T94" fmla="*/ 117 w 432"/>
                  <a:gd name="T95" fmla="*/ 33 h 445"/>
                  <a:gd name="T96" fmla="*/ 102 w 432"/>
                  <a:gd name="T97" fmla="*/ 12 h 445"/>
                  <a:gd name="T98" fmla="*/ 116 w 432"/>
                  <a:gd name="T99" fmla="*/ 17 h 445"/>
                  <a:gd name="T100" fmla="*/ 138 w 432"/>
                  <a:gd name="T101" fmla="*/ 10 h 445"/>
                  <a:gd name="T102" fmla="*/ 150 w 432"/>
                  <a:gd name="T103" fmla="*/ 0 h 445"/>
                  <a:gd name="T104" fmla="*/ 157 w 432"/>
                  <a:gd name="T105" fmla="*/ 10 h 445"/>
                  <a:gd name="T106" fmla="*/ 155 w 432"/>
                  <a:gd name="T107" fmla="*/ 30 h 445"/>
                  <a:gd name="T108" fmla="*/ 163 w 432"/>
                  <a:gd name="T109" fmla="*/ 44 h 445"/>
                  <a:gd name="T110" fmla="*/ 186 w 432"/>
                  <a:gd name="T111" fmla="*/ 37 h 445"/>
                  <a:gd name="T112" fmla="*/ 198 w 432"/>
                  <a:gd name="T113" fmla="*/ 33 h 445"/>
                  <a:gd name="T114" fmla="*/ 217 w 432"/>
                  <a:gd name="T115" fmla="*/ 35 h 445"/>
                  <a:gd name="T116" fmla="*/ 240 w 432"/>
                  <a:gd name="T117" fmla="*/ 23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2" h="445">
                    <a:moveTo>
                      <a:pt x="247" y="12"/>
                    </a:moveTo>
                    <a:cubicBezTo>
                      <a:pt x="247" y="11"/>
                      <a:pt x="247" y="10"/>
                      <a:pt x="248" y="10"/>
                    </a:cubicBezTo>
                    <a:cubicBezTo>
                      <a:pt x="248" y="9"/>
                      <a:pt x="251" y="13"/>
                      <a:pt x="251" y="13"/>
                    </a:cubicBezTo>
                    <a:cubicBezTo>
                      <a:pt x="251" y="14"/>
                      <a:pt x="250" y="18"/>
                      <a:pt x="251" y="18"/>
                    </a:cubicBezTo>
                    <a:cubicBezTo>
                      <a:pt x="252" y="18"/>
                      <a:pt x="252" y="16"/>
                      <a:pt x="253" y="16"/>
                    </a:cubicBezTo>
                    <a:cubicBezTo>
                      <a:pt x="253" y="16"/>
                      <a:pt x="253" y="17"/>
                      <a:pt x="253" y="18"/>
                    </a:cubicBezTo>
                    <a:cubicBezTo>
                      <a:pt x="253" y="20"/>
                      <a:pt x="254" y="21"/>
                      <a:pt x="254" y="23"/>
                    </a:cubicBezTo>
                    <a:cubicBezTo>
                      <a:pt x="254" y="26"/>
                      <a:pt x="255" y="29"/>
                      <a:pt x="255" y="31"/>
                    </a:cubicBezTo>
                    <a:cubicBezTo>
                      <a:pt x="256" y="33"/>
                      <a:pt x="255" y="34"/>
                      <a:pt x="256" y="35"/>
                    </a:cubicBezTo>
                    <a:cubicBezTo>
                      <a:pt x="257" y="36"/>
                      <a:pt x="257" y="35"/>
                      <a:pt x="258" y="35"/>
                    </a:cubicBezTo>
                    <a:cubicBezTo>
                      <a:pt x="258" y="35"/>
                      <a:pt x="259" y="37"/>
                      <a:pt x="259" y="36"/>
                    </a:cubicBezTo>
                    <a:cubicBezTo>
                      <a:pt x="259" y="36"/>
                      <a:pt x="260" y="35"/>
                      <a:pt x="260" y="34"/>
                    </a:cubicBezTo>
                    <a:cubicBezTo>
                      <a:pt x="260" y="34"/>
                      <a:pt x="263" y="37"/>
                      <a:pt x="262" y="37"/>
                    </a:cubicBezTo>
                    <a:cubicBezTo>
                      <a:pt x="261" y="37"/>
                      <a:pt x="259" y="37"/>
                      <a:pt x="260" y="38"/>
                    </a:cubicBezTo>
                    <a:cubicBezTo>
                      <a:pt x="261" y="39"/>
                      <a:pt x="262" y="39"/>
                      <a:pt x="263" y="39"/>
                    </a:cubicBezTo>
                    <a:cubicBezTo>
                      <a:pt x="265" y="39"/>
                      <a:pt x="266" y="39"/>
                      <a:pt x="266" y="40"/>
                    </a:cubicBezTo>
                    <a:cubicBezTo>
                      <a:pt x="266" y="41"/>
                      <a:pt x="267" y="43"/>
                      <a:pt x="266" y="43"/>
                    </a:cubicBezTo>
                    <a:cubicBezTo>
                      <a:pt x="265" y="44"/>
                      <a:pt x="263" y="44"/>
                      <a:pt x="263" y="45"/>
                    </a:cubicBezTo>
                    <a:cubicBezTo>
                      <a:pt x="263" y="45"/>
                      <a:pt x="266" y="45"/>
                      <a:pt x="266" y="46"/>
                    </a:cubicBezTo>
                    <a:cubicBezTo>
                      <a:pt x="265" y="46"/>
                      <a:pt x="263" y="49"/>
                      <a:pt x="261" y="50"/>
                    </a:cubicBezTo>
                    <a:cubicBezTo>
                      <a:pt x="259" y="51"/>
                      <a:pt x="255" y="56"/>
                      <a:pt x="255" y="57"/>
                    </a:cubicBezTo>
                    <a:cubicBezTo>
                      <a:pt x="254" y="57"/>
                      <a:pt x="253" y="58"/>
                      <a:pt x="251" y="59"/>
                    </a:cubicBezTo>
                    <a:cubicBezTo>
                      <a:pt x="250" y="60"/>
                      <a:pt x="248" y="64"/>
                      <a:pt x="246" y="66"/>
                    </a:cubicBezTo>
                    <a:cubicBezTo>
                      <a:pt x="245" y="68"/>
                      <a:pt x="244" y="72"/>
                      <a:pt x="243" y="72"/>
                    </a:cubicBezTo>
                    <a:cubicBezTo>
                      <a:pt x="242" y="73"/>
                      <a:pt x="241" y="73"/>
                      <a:pt x="239" y="73"/>
                    </a:cubicBezTo>
                    <a:cubicBezTo>
                      <a:pt x="238" y="73"/>
                      <a:pt x="233" y="75"/>
                      <a:pt x="234" y="76"/>
                    </a:cubicBezTo>
                    <a:cubicBezTo>
                      <a:pt x="235" y="76"/>
                      <a:pt x="236" y="75"/>
                      <a:pt x="238" y="75"/>
                    </a:cubicBezTo>
                    <a:cubicBezTo>
                      <a:pt x="240" y="76"/>
                      <a:pt x="238" y="78"/>
                      <a:pt x="240" y="78"/>
                    </a:cubicBezTo>
                    <a:cubicBezTo>
                      <a:pt x="241" y="78"/>
                      <a:pt x="242" y="77"/>
                      <a:pt x="243" y="76"/>
                    </a:cubicBezTo>
                    <a:cubicBezTo>
                      <a:pt x="244" y="75"/>
                      <a:pt x="245" y="74"/>
                      <a:pt x="247" y="74"/>
                    </a:cubicBezTo>
                    <a:cubicBezTo>
                      <a:pt x="250" y="73"/>
                      <a:pt x="249" y="74"/>
                      <a:pt x="251" y="72"/>
                    </a:cubicBezTo>
                    <a:cubicBezTo>
                      <a:pt x="252" y="70"/>
                      <a:pt x="253" y="69"/>
                      <a:pt x="254" y="69"/>
                    </a:cubicBezTo>
                    <a:cubicBezTo>
                      <a:pt x="255" y="68"/>
                      <a:pt x="254" y="71"/>
                      <a:pt x="255" y="72"/>
                    </a:cubicBezTo>
                    <a:cubicBezTo>
                      <a:pt x="255" y="74"/>
                      <a:pt x="255" y="77"/>
                      <a:pt x="256" y="78"/>
                    </a:cubicBezTo>
                    <a:cubicBezTo>
                      <a:pt x="257" y="79"/>
                      <a:pt x="257" y="78"/>
                      <a:pt x="259" y="79"/>
                    </a:cubicBezTo>
                    <a:cubicBezTo>
                      <a:pt x="261" y="79"/>
                      <a:pt x="260" y="80"/>
                      <a:pt x="262" y="80"/>
                    </a:cubicBezTo>
                    <a:cubicBezTo>
                      <a:pt x="263" y="80"/>
                      <a:pt x="263" y="78"/>
                      <a:pt x="265" y="79"/>
                    </a:cubicBezTo>
                    <a:cubicBezTo>
                      <a:pt x="266" y="80"/>
                      <a:pt x="265" y="81"/>
                      <a:pt x="267" y="80"/>
                    </a:cubicBezTo>
                    <a:cubicBezTo>
                      <a:pt x="268" y="80"/>
                      <a:pt x="270" y="78"/>
                      <a:pt x="271" y="78"/>
                    </a:cubicBezTo>
                    <a:cubicBezTo>
                      <a:pt x="272" y="77"/>
                      <a:pt x="271" y="80"/>
                      <a:pt x="270" y="82"/>
                    </a:cubicBezTo>
                    <a:cubicBezTo>
                      <a:pt x="270" y="84"/>
                      <a:pt x="268" y="87"/>
                      <a:pt x="269" y="87"/>
                    </a:cubicBezTo>
                    <a:cubicBezTo>
                      <a:pt x="271" y="86"/>
                      <a:pt x="272" y="84"/>
                      <a:pt x="272" y="83"/>
                    </a:cubicBezTo>
                    <a:cubicBezTo>
                      <a:pt x="272" y="81"/>
                      <a:pt x="272" y="80"/>
                      <a:pt x="273" y="79"/>
                    </a:cubicBezTo>
                    <a:cubicBezTo>
                      <a:pt x="274" y="79"/>
                      <a:pt x="274" y="78"/>
                      <a:pt x="276" y="77"/>
                    </a:cubicBezTo>
                    <a:cubicBezTo>
                      <a:pt x="278" y="76"/>
                      <a:pt x="279" y="74"/>
                      <a:pt x="280" y="75"/>
                    </a:cubicBezTo>
                    <a:cubicBezTo>
                      <a:pt x="280" y="76"/>
                      <a:pt x="281" y="78"/>
                      <a:pt x="282" y="77"/>
                    </a:cubicBezTo>
                    <a:cubicBezTo>
                      <a:pt x="282" y="77"/>
                      <a:pt x="281" y="75"/>
                      <a:pt x="282" y="75"/>
                    </a:cubicBezTo>
                    <a:cubicBezTo>
                      <a:pt x="283" y="75"/>
                      <a:pt x="285" y="76"/>
                      <a:pt x="284" y="75"/>
                    </a:cubicBezTo>
                    <a:cubicBezTo>
                      <a:pt x="284" y="74"/>
                      <a:pt x="282" y="75"/>
                      <a:pt x="282" y="74"/>
                    </a:cubicBezTo>
                    <a:cubicBezTo>
                      <a:pt x="282" y="72"/>
                      <a:pt x="283" y="72"/>
                      <a:pt x="283" y="71"/>
                    </a:cubicBezTo>
                    <a:cubicBezTo>
                      <a:pt x="283" y="71"/>
                      <a:pt x="282" y="71"/>
                      <a:pt x="283" y="69"/>
                    </a:cubicBezTo>
                    <a:cubicBezTo>
                      <a:pt x="284" y="68"/>
                      <a:pt x="284" y="68"/>
                      <a:pt x="285" y="67"/>
                    </a:cubicBezTo>
                    <a:cubicBezTo>
                      <a:pt x="287" y="66"/>
                      <a:pt x="291" y="65"/>
                      <a:pt x="292" y="65"/>
                    </a:cubicBezTo>
                    <a:cubicBezTo>
                      <a:pt x="294" y="65"/>
                      <a:pt x="295" y="68"/>
                      <a:pt x="296" y="67"/>
                    </a:cubicBezTo>
                    <a:cubicBezTo>
                      <a:pt x="297" y="67"/>
                      <a:pt x="298" y="66"/>
                      <a:pt x="298" y="67"/>
                    </a:cubicBezTo>
                    <a:cubicBezTo>
                      <a:pt x="298" y="67"/>
                      <a:pt x="298" y="68"/>
                      <a:pt x="299" y="68"/>
                    </a:cubicBezTo>
                    <a:cubicBezTo>
                      <a:pt x="299" y="68"/>
                      <a:pt x="300" y="67"/>
                      <a:pt x="300" y="66"/>
                    </a:cubicBezTo>
                    <a:cubicBezTo>
                      <a:pt x="300" y="66"/>
                      <a:pt x="300" y="69"/>
                      <a:pt x="300" y="69"/>
                    </a:cubicBezTo>
                    <a:cubicBezTo>
                      <a:pt x="300" y="69"/>
                      <a:pt x="301" y="67"/>
                      <a:pt x="302" y="68"/>
                    </a:cubicBezTo>
                    <a:cubicBezTo>
                      <a:pt x="302" y="68"/>
                      <a:pt x="301" y="69"/>
                      <a:pt x="302" y="70"/>
                    </a:cubicBezTo>
                    <a:cubicBezTo>
                      <a:pt x="303" y="70"/>
                      <a:pt x="304" y="70"/>
                      <a:pt x="304" y="70"/>
                    </a:cubicBezTo>
                    <a:cubicBezTo>
                      <a:pt x="305" y="70"/>
                      <a:pt x="306" y="69"/>
                      <a:pt x="306" y="69"/>
                    </a:cubicBezTo>
                    <a:cubicBezTo>
                      <a:pt x="307" y="69"/>
                      <a:pt x="306" y="71"/>
                      <a:pt x="307" y="72"/>
                    </a:cubicBezTo>
                    <a:cubicBezTo>
                      <a:pt x="308" y="72"/>
                      <a:pt x="309" y="71"/>
                      <a:pt x="309" y="71"/>
                    </a:cubicBezTo>
                    <a:cubicBezTo>
                      <a:pt x="310" y="71"/>
                      <a:pt x="310" y="72"/>
                      <a:pt x="311" y="73"/>
                    </a:cubicBezTo>
                    <a:cubicBezTo>
                      <a:pt x="312" y="74"/>
                      <a:pt x="312" y="73"/>
                      <a:pt x="313" y="73"/>
                    </a:cubicBezTo>
                    <a:cubicBezTo>
                      <a:pt x="314" y="73"/>
                      <a:pt x="313" y="75"/>
                      <a:pt x="314" y="75"/>
                    </a:cubicBezTo>
                    <a:cubicBezTo>
                      <a:pt x="314" y="74"/>
                      <a:pt x="315" y="73"/>
                      <a:pt x="316" y="74"/>
                    </a:cubicBezTo>
                    <a:cubicBezTo>
                      <a:pt x="316" y="75"/>
                      <a:pt x="315" y="77"/>
                      <a:pt x="316" y="77"/>
                    </a:cubicBezTo>
                    <a:cubicBezTo>
                      <a:pt x="317" y="76"/>
                      <a:pt x="318" y="74"/>
                      <a:pt x="319" y="75"/>
                    </a:cubicBezTo>
                    <a:cubicBezTo>
                      <a:pt x="320" y="75"/>
                      <a:pt x="320" y="75"/>
                      <a:pt x="320" y="75"/>
                    </a:cubicBezTo>
                    <a:cubicBezTo>
                      <a:pt x="320" y="76"/>
                      <a:pt x="321" y="76"/>
                      <a:pt x="322" y="76"/>
                    </a:cubicBezTo>
                    <a:cubicBezTo>
                      <a:pt x="323" y="76"/>
                      <a:pt x="323" y="77"/>
                      <a:pt x="322" y="78"/>
                    </a:cubicBezTo>
                    <a:cubicBezTo>
                      <a:pt x="321" y="78"/>
                      <a:pt x="321" y="79"/>
                      <a:pt x="322" y="79"/>
                    </a:cubicBezTo>
                    <a:cubicBezTo>
                      <a:pt x="322" y="79"/>
                      <a:pt x="323" y="77"/>
                      <a:pt x="324" y="78"/>
                    </a:cubicBezTo>
                    <a:cubicBezTo>
                      <a:pt x="325" y="79"/>
                      <a:pt x="323" y="80"/>
                      <a:pt x="323" y="81"/>
                    </a:cubicBezTo>
                    <a:cubicBezTo>
                      <a:pt x="323" y="82"/>
                      <a:pt x="323" y="82"/>
                      <a:pt x="322" y="83"/>
                    </a:cubicBezTo>
                    <a:cubicBezTo>
                      <a:pt x="322" y="83"/>
                      <a:pt x="319" y="83"/>
                      <a:pt x="320" y="84"/>
                    </a:cubicBezTo>
                    <a:cubicBezTo>
                      <a:pt x="321" y="85"/>
                      <a:pt x="324" y="83"/>
                      <a:pt x="325" y="83"/>
                    </a:cubicBezTo>
                    <a:cubicBezTo>
                      <a:pt x="326" y="83"/>
                      <a:pt x="325" y="84"/>
                      <a:pt x="324" y="85"/>
                    </a:cubicBezTo>
                    <a:cubicBezTo>
                      <a:pt x="323" y="86"/>
                      <a:pt x="323" y="87"/>
                      <a:pt x="323" y="87"/>
                    </a:cubicBezTo>
                    <a:cubicBezTo>
                      <a:pt x="323" y="88"/>
                      <a:pt x="324" y="87"/>
                      <a:pt x="324" y="88"/>
                    </a:cubicBezTo>
                    <a:cubicBezTo>
                      <a:pt x="324" y="89"/>
                      <a:pt x="323" y="91"/>
                      <a:pt x="323" y="92"/>
                    </a:cubicBezTo>
                    <a:cubicBezTo>
                      <a:pt x="322" y="93"/>
                      <a:pt x="320" y="95"/>
                      <a:pt x="321" y="95"/>
                    </a:cubicBezTo>
                    <a:cubicBezTo>
                      <a:pt x="323" y="95"/>
                      <a:pt x="326" y="92"/>
                      <a:pt x="326" y="90"/>
                    </a:cubicBezTo>
                    <a:cubicBezTo>
                      <a:pt x="326" y="89"/>
                      <a:pt x="326" y="88"/>
                      <a:pt x="326" y="87"/>
                    </a:cubicBezTo>
                    <a:cubicBezTo>
                      <a:pt x="327" y="86"/>
                      <a:pt x="330" y="85"/>
                      <a:pt x="330" y="85"/>
                    </a:cubicBezTo>
                    <a:cubicBezTo>
                      <a:pt x="330" y="85"/>
                      <a:pt x="328" y="87"/>
                      <a:pt x="328" y="88"/>
                    </a:cubicBezTo>
                    <a:cubicBezTo>
                      <a:pt x="328" y="89"/>
                      <a:pt x="328" y="90"/>
                      <a:pt x="329" y="89"/>
                    </a:cubicBezTo>
                    <a:cubicBezTo>
                      <a:pt x="331" y="89"/>
                      <a:pt x="330" y="87"/>
                      <a:pt x="332" y="86"/>
                    </a:cubicBezTo>
                    <a:cubicBezTo>
                      <a:pt x="334" y="85"/>
                      <a:pt x="335" y="84"/>
                      <a:pt x="337" y="84"/>
                    </a:cubicBezTo>
                    <a:cubicBezTo>
                      <a:pt x="338" y="85"/>
                      <a:pt x="343" y="86"/>
                      <a:pt x="345" y="87"/>
                    </a:cubicBezTo>
                    <a:cubicBezTo>
                      <a:pt x="347" y="88"/>
                      <a:pt x="347" y="90"/>
                      <a:pt x="350" y="90"/>
                    </a:cubicBezTo>
                    <a:cubicBezTo>
                      <a:pt x="353" y="89"/>
                      <a:pt x="353" y="88"/>
                      <a:pt x="356" y="89"/>
                    </a:cubicBezTo>
                    <a:cubicBezTo>
                      <a:pt x="358" y="90"/>
                      <a:pt x="359" y="94"/>
                      <a:pt x="361" y="92"/>
                    </a:cubicBezTo>
                    <a:cubicBezTo>
                      <a:pt x="362" y="90"/>
                      <a:pt x="359" y="89"/>
                      <a:pt x="363" y="89"/>
                    </a:cubicBezTo>
                    <a:cubicBezTo>
                      <a:pt x="367" y="89"/>
                      <a:pt x="367" y="89"/>
                      <a:pt x="370" y="89"/>
                    </a:cubicBezTo>
                    <a:cubicBezTo>
                      <a:pt x="374" y="89"/>
                      <a:pt x="376" y="91"/>
                      <a:pt x="380" y="93"/>
                    </a:cubicBezTo>
                    <a:cubicBezTo>
                      <a:pt x="384" y="94"/>
                      <a:pt x="384" y="95"/>
                      <a:pt x="388" y="98"/>
                    </a:cubicBezTo>
                    <a:cubicBezTo>
                      <a:pt x="392" y="100"/>
                      <a:pt x="394" y="102"/>
                      <a:pt x="396" y="104"/>
                    </a:cubicBezTo>
                    <a:cubicBezTo>
                      <a:pt x="398" y="106"/>
                      <a:pt x="397" y="106"/>
                      <a:pt x="402" y="109"/>
                    </a:cubicBezTo>
                    <a:cubicBezTo>
                      <a:pt x="407" y="112"/>
                      <a:pt x="405" y="112"/>
                      <a:pt x="408" y="113"/>
                    </a:cubicBezTo>
                    <a:cubicBezTo>
                      <a:pt x="410" y="114"/>
                      <a:pt x="409" y="115"/>
                      <a:pt x="412" y="115"/>
                    </a:cubicBezTo>
                    <a:cubicBezTo>
                      <a:pt x="416" y="115"/>
                      <a:pt x="417" y="114"/>
                      <a:pt x="420" y="114"/>
                    </a:cubicBezTo>
                    <a:cubicBezTo>
                      <a:pt x="423" y="114"/>
                      <a:pt x="426" y="116"/>
                      <a:pt x="426" y="117"/>
                    </a:cubicBezTo>
                    <a:cubicBezTo>
                      <a:pt x="427" y="117"/>
                      <a:pt x="428" y="121"/>
                      <a:pt x="428" y="123"/>
                    </a:cubicBezTo>
                    <a:cubicBezTo>
                      <a:pt x="428" y="125"/>
                      <a:pt x="429" y="127"/>
                      <a:pt x="430" y="130"/>
                    </a:cubicBezTo>
                    <a:cubicBezTo>
                      <a:pt x="431" y="133"/>
                      <a:pt x="432" y="134"/>
                      <a:pt x="432" y="136"/>
                    </a:cubicBezTo>
                    <a:cubicBezTo>
                      <a:pt x="432" y="138"/>
                      <a:pt x="431" y="140"/>
                      <a:pt x="431" y="142"/>
                    </a:cubicBezTo>
                    <a:cubicBezTo>
                      <a:pt x="431" y="143"/>
                      <a:pt x="432" y="144"/>
                      <a:pt x="432" y="145"/>
                    </a:cubicBezTo>
                    <a:cubicBezTo>
                      <a:pt x="432" y="147"/>
                      <a:pt x="431" y="152"/>
                      <a:pt x="430" y="153"/>
                    </a:cubicBezTo>
                    <a:cubicBezTo>
                      <a:pt x="430" y="155"/>
                      <a:pt x="430" y="156"/>
                      <a:pt x="429" y="157"/>
                    </a:cubicBezTo>
                    <a:cubicBezTo>
                      <a:pt x="428" y="159"/>
                      <a:pt x="426" y="163"/>
                      <a:pt x="424" y="163"/>
                    </a:cubicBezTo>
                    <a:cubicBezTo>
                      <a:pt x="422" y="163"/>
                      <a:pt x="420" y="163"/>
                      <a:pt x="419" y="164"/>
                    </a:cubicBezTo>
                    <a:cubicBezTo>
                      <a:pt x="418" y="166"/>
                      <a:pt x="422" y="166"/>
                      <a:pt x="421" y="167"/>
                    </a:cubicBezTo>
                    <a:cubicBezTo>
                      <a:pt x="421" y="168"/>
                      <a:pt x="418" y="169"/>
                      <a:pt x="417" y="170"/>
                    </a:cubicBezTo>
                    <a:cubicBezTo>
                      <a:pt x="416" y="172"/>
                      <a:pt x="416" y="174"/>
                      <a:pt x="415" y="175"/>
                    </a:cubicBezTo>
                    <a:cubicBezTo>
                      <a:pt x="413" y="175"/>
                      <a:pt x="413" y="175"/>
                      <a:pt x="411" y="176"/>
                    </a:cubicBezTo>
                    <a:cubicBezTo>
                      <a:pt x="410" y="177"/>
                      <a:pt x="410" y="178"/>
                      <a:pt x="409" y="179"/>
                    </a:cubicBezTo>
                    <a:cubicBezTo>
                      <a:pt x="408" y="179"/>
                      <a:pt x="407" y="179"/>
                      <a:pt x="407" y="178"/>
                    </a:cubicBezTo>
                    <a:cubicBezTo>
                      <a:pt x="407" y="177"/>
                      <a:pt x="405" y="177"/>
                      <a:pt x="405" y="178"/>
                    </a:cubicBezTo>
                    <a:cubicBezTo>
                      <a:pt x="405" y="178"/>
                      <a:pt x="406" y="179"/>
                      <a:pt x="406" y="180"/>
                    </a:cubicBezTo>
                    <a:cubicBezTo>
                      <a:pt x="405" y="180"/>
                      <a:pt x="404" y="180"/>
                      <a:pt x="404" y="181"/>
                    </a:cubicBezTo>
                    <a:cubicBezTo>
                      <a:pt x="405" y="181"/>
                      <a:pt x="406" y="182"/>
                      <a:pt x="406" y="182"/>
                    </a:cubicBezTo>
                    <a:cubicBezTo>
                      <a:pt x="406" y="183"/>
                      <a:pt x="404" y="182"/>
                      <a:pt x="404" y="183"/>
                    </a:cubicBezTo>
                    <a:cubicBezTo>
                      <a:pt x="403" y="184"/>
                      <a:pt x="404" y="185"/>
                      <a:pt x="403" y="185"/>
                    </a:cubicBezTo>
                    <a:cubicBezTo>
                      <a:pt x="403" y="186"/>
                      <a:pt x="402" y="186"/>
                      <a:pt x="402" y="187"/>
                    </a:cubicBezTo>
                    <a:cubicBezTo>
                      <a:pt x="402" y="187"/>
                      <a:pt x="403" y="187"/>
                      <a:pt x="402" y="188"/>
                    </a:cubicBezTo>
                    <a:cubicBezTo>
                      <a:pt x="401" y="190"/>
                      <a:pt x="400" y="192"/>
                      <a:pt x="399" y="193"/>
                    </a:cubicBezTo>
                    <a:cubicBezTo>
                      <a:pt x="399" y="194"/>
                      <a:pt x="400" y="195"/>
                      <a:pt x="398" y="196"/>
                    </a:cubicBezTo>
                    <a:cubicBezTo>
                      <a:pt x="397" y="197"/>
                      <a:pt x="395" y="199"/>
                      <a:pt x="394" y="200"/>
                    </a:cubicBezTo>
                    <a:cubicBezTo>
                      <a:pt x="394" y="201"/>
                      <a:pt x="393" y="203"/>
                      <a:pt x="392" y="203"/>
                    </a:cubicBezTo>
                    <a:cubicBezTo>
                      <a:pt x="391" y="202"/>
                      <a:pt x="392" y="200"/>
                      <a:pt x="391" y="199"/>
                    </a:cubicBezTo>
                    <a:cubicBezTo>
                      <a:pt x="391" y="198"/>
                      <a:pt x="389" y="197"/>
                      <a:pt x="389" y="198"/>
                    </a:cubicBezTo>
                    <a:cubicBezTo>
                      <a:pt x="389" y="198"/>
                      <a:pt x="390" y="199"/>
                      <a:pt x="388" y="199"/>
                    </a:cubicBezTo>
                    <a:cubicBezTo>
                      <a:pt x="386" y="199"/>
                      <a:pt x="385" y="198"/>
                      <a:pt x="385" y="199"/>
                    </a:cubicBezTo>
                    <a:cubicBezTo>
                      <a:pt x="385" y="200"/>
                      <a:pt x="387" y="200"/>
                      <a:pt x="387" y="201"/>
                    </a:cubicBezTo>
                    <a:cubicBezTo>
                      <a:pt x="388" y="201"/>
                      <a:pt x="388" y="202"/>
                      <a:pt x="388" y="203"/>
                    </a:cubicBezTo>
                    <a:cubicBezTo>
                      <a:pt x="387" y="204"/>
                      <a:pt x="385" y="207"/>
                      <a:pt x="385" y="207"/>
                    </a:cubicBezTo>
                    <a:cubicBezTo>
                      <a:pt x="385" y="208"/>
                      <a:pt x="385" y="209"/>
                      <a:pt x="385" y="210"/>
                    </a:cubicBezTo>
                    <a:cubicBezTo>
                      <a:pt x="385" y="210"/>
                      <a:pt x="383" y="211"/>
                      <a:pt x="383" y="211"/>
                    </a:cubicBezTo>
                    <a:cubicBezTo>
                      <a:pt x="383" y="211"/>
                      <a:pt x="386" y="212"/>
                      <a:pt x="386" y="213"/>
                    </a:cubicBezTo>
                    <a:cubicBezTo>
                      <a:pt x="387" y="214"/>
                      <a:pt x="385" y="215"/>
                      <a:pt x="385" y="216"/>
                    </a:cubicBezTo>
                    <a:cubicBezTo>
                      <a:pt x="385" y="217"/>
                      <a:pt x="385" y="219"/>
                      <a:pt x="385" y="221"/>
                    </a:cubicBezTo>
                    <a:cubicBezTo>
                      <a:pt x="386" y="223"/>
                      <a:pt x="386" y="234"/>
                      <a:pt x="386" y="236"/>
                    </a:cubicBezTo>
                    <a:cubicBezTo>
                      <a:pt x="386" y="238"/>
                      <a:pt x="383" y="248"/>
                      <a:pt x="383" y="249"/>
                    </a:cubicBezTo>
                    <a:cubicBezTo>
                      <a:pt x="383" y="251"/>
                      <a:pt x="384" y="254"/>
                      <a:pt x="384" y="255"/>
                    </a:cubicBezTo>
                    <a:cubicBezTo>
                      <a:pt x="384" y="256"/>
                      <a:pt x="379" y="261"/>
                      <a:pt x="378" y="263"/>
                    </a:cubicBezTo>
                    <a:cubicBezTo>
                      <a:pt x="378" y="264"/>
                      <a:pt x="379" y="273"/>
                      <a:pt x="378" y="275"/>
                    </a:cubicBezTo>
                    <a:cubicBezTo>
                      <a:pt x="376" y="277"/>
                      <a:pt x="373" y="280"/>
                      <a:pt x="373" y="282"/>
                    </a:cubicBezTo>
                    <a:cubicBezTo>
                      <a:pt x="372" y="283"/>
                      <a:pt x="373" y="284"/>
                      <a:pt x="372" y="285"/>
                    </a:cubicBezTo>
                    <a:cubicBezTo>
                      <a:pt x="371" y="285"/>
                      <a:pt x="370" y="285"/>
                      <a:pt x="369" y="285"/>
                    </a:cubicBezTo>
                    <a:cubicBezTo>
                      <a:pt x="369" y="286"/>
                      <a:pt x="370" y="287"/>
                      <a:pt x="369" y="288"/>
                    </a:cubicBezTo>
                    <a:cubicBezTo>
                      <a:pt x="369" y="289"/>
                      <a:pt x="366" y="292"/>
                      <a:pt x="365" y="293"/>
                    </a:cubicBezTo>
                    <a:cubicBezTo>
                      <a:pt x="365" y="294"/>
                      <a:pt x="363" y="296"/>
                      <a:pt x="363" y="299"/>
                    </a:cubicBezTo>
                    <a:cubicBezTo>
                      <a:pt x="363" y="301"/>
                      <a:pt x="363" y="303"/>
                      <a:pt x="363" y="304"/>
                    </a:cubicBezTo>
                    <a:cubicBezTo>
                      <a:pt x="363" y="305"/>
                      <a:pt x="357" y="308"/>
                      <a:pt x="355" y="309"/>
                    </a:cubicBezTo>
                    <a:cubicBezTo>
                      <a:pt x="353" y="310"/>
                      <a:pt x="352" y="312"/>
                      <a:pt x="352" y="312"/>
                    </a:cubicBezTo>
                    <a:cubicBezTo>
                      <a:pt x="352" y="313"/>
                      <a:pt x="352" y="314"/>
                      <a:pt x="353" y="314"/>
                    </a:cubicBezTo>
                    <a:cubicBezTo>
                      <a:pt x="353" y="314"/>
                      <a:pt x="354" y="313"/>
                      <a:pt x="354" y="315"/>
                    </a:cubicBezTo>
                    <a:cubicBezTo>
                      <a:pt x="354" y="316"/>
                      <a:pt x="354" y="317"/>
                      <a:pt x="352" y="317"/>
                    </a:cubicBezTo>
                    <a:cubicBezTo>
                      <a:pt x="351" y="317"/>
                      <a:pt x="347" y="317"/>
                      <a:pt x="346" y="316"/>
                    </a:cubicBezTo>
                    <a:cubicBezTo>
                      <a:pt x="345" y="316"/>
                      <a:pt x="342" y="316"/>
                      <a:pt x="342" y="315"/>
                    </a:cubicBezTo>
                    <a:cubicBezTo>
                      <a:pt x="341" y="314"/>
                      <a:pt x="342" y="313"/>
                      <a:pt x="341" y="312"/>
                    </a:cubicBezTo>
                    <a:cubicBezTo>
                      <a:pt x="341" y="312"/>
                      <a:pt x="339" y="314"/>
                      <a:pt x="339" y="315"/>
                    </a:cubicBezTo>
                    <a:cubicBezTo>
                      <a:pt x="339" y="315"/>
                      <a:pt x="340" y="316"/>
                      <a:pt x="339" y="317"/>
                    </a:cubicBezTo>
                    <a:cubicBezTo>
                      <a:pt x="338" y="317"/>
                      <a:pt x="334" y="315"/>
                      <a:pt x="333" y="315"/>
                    </a:cubicBezTo>
                    <a:cubicBezTo>
                      <a:pt x="331" y="316"/>
                      <a:pt x="329" y="316"/>
                      <a:pt x="329" y="317"/>
                    </a:cubicBezTo>
                    <a:cubicBezTo>
                      <a:pt x="329" y="318"/>
                      <a:pt x="333" y="319"/>
                      <a:pt x="330" y="320"/>
                    </a:cubicBezTo>
                    <a:cubicBezTo>
                      <a:pt x="328" y="320"/>
                      <a:pt x="326" y="320"/>
                      <a:pt x="327" y="319"/>
                    </a:cubicBezTo>
                    <a:cubicBezTo>
                      <a:pt x="327" y="319"/>
                      <a:pt x="328" y="318"/>
                      <a:pt x="327" y="317"/>
                    </a:cubicBezTo>
                    <a:cubicBezTo>
                      <a:pt x="327" y="317"/>
                      <a:pt x="326" y="315"/>
                      <a:pt x="326" y="315"/>
                    </a:cubicBezTo>
                    <a:cubicBezTo>
                      <a:pt x="326" y="315"/>
                      <a:pt x="322" y="315"/>
                      <a:pt x="323" y="317"/>
                    </a:cubicBezTo>
                    <a:cubicBezTo>
                      <a:pt x="323" y="319"/>
                      <a:pt x="324" y="319"/>
                      <a:pt x="324" y="319"/>
                    </a:cubicBezTo>
                    <a:cubicBezTo>
                      <a:pt x="324" y="320"/>
                      <a:pt x="323" y="320"/>
                      <a:pt x="322" y="320"/>
                    </a:cubicBezTo>
                    <a:cubicBezTo>
                      <a:pt x="321" y="321"/>
                      <a:pt x="318" y="323"/>
                      <a:pt x="317" y="324"/>
                    </a:cubicBezTo>
                    <a:cubicBezTo>
                      <a:pt x="317" y="324"/>
                      <a:pt x="317" y="325"/>
                      <a:pt x="318" y="325"/>
                    </a:cubicBezTo>
                    <a:cubicBezTo>
                      <a:pt x="319" y="325"/>
                      <a:pt x="319" y="328"/>
                      <a:pt x="318" y="329"/>
                    </a:cubicBezTo>
                    <a:cubicBezTo>
                      <a:pt x="317" y="329"/>
                      <a:pt x="314" y="328"/>
                      <a:pt x="315" y="327"/>
                    </a:cubicBezTo>
                    <a:cubicBezTo>
                      <a:pt x="315" y="326"/>
                      <a:pt x="316" y="325"/>
                      <a:pt x="315" y="325"/>
                    </a:cubicBezTo>
                    <a:cubicBezTo>
                      <a:pt x="314" y="325"/>
                      <a:pt x="311" y="325"/>
                      <a:pt x="310" y="325"/>
                    </a:cubicBezTo>
                    <a:cubicBezTo>
                      <a:pt x="309" y="326"/>
                      <a:pt x="305" y="325"/>
                      <a:pt x="305" y="327"/>
                    </a:cubicBezTo>
                    <a:cubicBezTo>
                      <a:pt x="304" y="328"/>
                      <a:pt x="305" y="329"/>
                      <a:pt x="304" y="330"/>
                    </a:cubicBezTo>
                    <a:cubicBezTo>
                      <a:pt x="303" y="331"/>
                      <a:pt x="297" y="333"/>
                      <a:pt x="296" y="334"/>
                    </a:cubicBezTo>
                    <a:cubicBezTo>
                      <a:pt x="294" y="335"/>
                      <a:pt x="286" y="339"/>
                      <a:pt x="286" y="340"/>
                    </a:cubicBezTo>
                    <a:cubicBezTo>
                      <a:pt x="287" y="341"/>
                      <a:pt x="289" y="341"/>
                      <a:pt x="288" y="341"/>
                    </a:cubicBezTo>
                    <a:cubicBezTo>
                      <a:pt x="288" y="342"/>
                      <a:pt x="287" y="343"/>
                      <a:pt x="286" y="344"/>
                    </a:cubicBezTo>
                    <a:cubicBezTo>
                      <a:pt x="285" y="344"/>
                      <a:pt x="284" y="345"/>
                      <a:pt x="283" y="344"/>
                    </a:cubicBezTo>
                    <a:cubicBezTo>
                      <a:pt x="283" y="344"/>
                      <a:pt x="284" y="342"/>
                      <a:pt x="283" y="342"/>
                    </a:cubicBezTo>
                    <a:cubicBezTo>
                      <a:pt x="282" y="343"/>
                      <a:pt x="282" y="343"/>
                      <a:pt x="281" y="344"/>
                    </a:cubicBezTo>
                    <a:cubicBezTo>
                      <a:pt x="280" y="345"/>
                      <a:pt x="277" y="342"/>
                      <a:pt x="278" y="344"/>
                    </a:cubicBezTo>
                    <a:cubicBezTo>
                      <a:pt x="278" y="345"/>
                      <a:pt x="279" y="346"/>
                      <a:pt x="280" y="346"/>
                    </a:cubicBezTo>
                    <a:cubicBezTo>
                      <a:pt x="281" y="347"/>
                      <a:pt x="283" y="346"/>
                      <a:pt x="283" y="347"/>
                    </a:cubicBezTo>
                    <a:cubicBezTo>
                      <a:pt x="283" y="348"/>
                      <a:pt x="280" y="349"/>
                      <a:pt x="279" y="349"/>
                    </a:cubicBezTo>
                    <a:cubicBezTo>
                      <a:pt x="278" y="349"/>
                      <a:pt x="276" y="350"/>
                      <a:pt x="277" y="350"/>
                    </a:cubicBezTo>
                    <a:cubicBezTo>
                      <a:pt x="278" y="351"/>
                      <a:pt x="280" y="350"/>
                      <a:pt x="280" y="351"/>
                    </a:cubicBezTo>
                    <a:cubicBezTo>
                      <a:pt x="280" y="352"/>
                      <a:pt x="279" y="354"/>
                      <a:pt x="279" y="354"/>
                    </a:cubicBezTo>
                    <a:cubicBezTo>
                      <a:pt x="279" y="354"/>
                      <a:pt x="277" y="352"/>
                      <a:pt x="277" y="353"/>
                    </a:cubicBezTo>
                    <a:cubicBezTo>
                      <a:pt x="277" y="353"/>
                      <a:pt x="277" y="355"/>
                      <a:pt x="278" y="355"/>
                    </a:cubicBezTo>
                    <a:cubicBezTo>
                      <a:pt x="278" y="356"/>
                      <a:pt x="278" y="356"/>
                      <a:pt x="279" y="357"/>
                    </a:cubicBezTo>
                    <a:cubicBezTo>
                      <a:pt x="279" y="357"/>
                      <a:pt x="280" y="354"/>
                      <a:pt x="281" y="355"/>
                    </a:cubicBezTo>
                    <a:cubicBezTo>
                      <a:pt x="281" y="355"/>
                      <a:pt x="280" y="357"/>
                      <a:pt x="279" y="359"/>
                    </a:cubicBezTo>
                    <a:cubicBezTo>
                      <a:pt x="279" y="360"/>
                      <a:pt x="279" y="363"/>
                      <a:pt x="279" y="364"/>
                    </a:cubicBezTo>
                    <a:cubicBezTo>
                      <a:pt x="280" y="365"/>
                      <a:pt x="282" y="365"/>
                      <a:pt x="282" y="366"/>
                    </a:cubicBezTo>
                    <a:cubicBezTo>
                      <a:pt x="282" y="366"/>
                      <a:pt x="280" y="366"/>
                      <a:pt x="279" y="367"/>
                    </a:cubicBezTo>
                    <a:cubicBezTo>
                      <a:pt x="279" y="367"/>
                      <a:pt x="280" y="370"/>
                      <a:pt x="280" y="372"/>
                    </a:cubicBezTo>
                    <a:cubicBezTo>
                      <a:pt x="280" y="374"/>
                      <a:pt x="280" y="375"/>
                      <a:pt x="279" y="377"/>
                    </a:cubicBezTo>
                    <a:cubicBezTo>
                      <a:pt x="279" y="379"/>
                      <a:pt x="278" y="380"/>
                      <a:pt x="278" y="381"/>
                    </a:cubicBezTo>
                    <a:cubicBezTo>
                      <a:pt x="278" y="381"/>
                      <a:pt x="277" y="378"/>
                      <a:pt x="276" y="379"/>
                    </a:cubicBezTo>
                    <a:cubicBezTo>
                      <a:pt x="275" y="379"/>
                      <a:pt x="276" y="381"/>
                      <a:pt x="277" y="382"/>
                    </a:cubicBezTo>
                    <a:cubicBezTo>
                      <a:pt x="277" y="383"/>
                      <a:pt x="278" y="383"/>
                      <a:pt x="277" y="384"/>
                    </a:cubicBezTo>
                    <a:cubicBezTo>
                      <a:pt x="276" y="385"/>
                      <a:pt x="268" y="390"/>
                      <a:pt x="267" y="392"/>
                    </a:cubicBezTo>
                    <a:cubicBezTo>
                      <a:pt x="266" y="394"/>
                      <a:pt x="267" y="395"/>
                      <a:pt x="265" y="398"/>
                    </a:cubicBezTo>
                    <a:cubicBezTo>
                      <a:pt x="263" y="402"/>
                      <a:pt x="263" y="403"/>
                      <a:pt x="262" y="405"/>
                    </a:cubicBezTo>
                    <a:cubicBezTo>
                      <a:pt x="261" y="406"/>
                      <a:pt x="257" y="412"/>
                      <a:pt x="255" y="415"/>
                    </a:cubicBezTo>
                    <a:cubicBezTo>
                      <a:pt x="253" y="418"/>
                      <a:pt x="250" y="420"/>
                      <a:pt x="248" y="421"/>
                    </a:cubicBezTo>
                    <a:cubicBezTo>
                      <a:pt x="246" y="423"/>
                      <a:pt x="243" y="426"/>
                      <a:pt x="243" y="425"/>
                    </a:cubicBezTo>
                    <a:cubicBezTo>
                      <a:pt x="242" y="425"/>
                      <a:pt x="240" y="422"/>
                      <a:pt x="242" y="422"/>
                    </a:cubicBezTo>
                    <a:cubicBezTo>
                      <a:pt x="244" y="422"/>
                      <a:pt x="244" y="423"/>
                      <a:pt x="245" y="422"/>
                    </a:cubicBezTo>
                    <a:cubicBezTo>
                      <a:pt x="246" y="421"/>
                      <a:pt x="249" y="420"/>
                      <a:pt x="249" y="418"/>
                    </a:cubicBezTo>
                    <a:cubicBezTo>
                      <a:pt x="250" y="417"/>
                      <a:pt x="250" y="415"/>
                      <a:pt x="251" y="414"/>
                    </a:cubicBezTo>
                    <a:cubicBezTo>
                      <a:pt x="252" y="413"/>
                      <a:pt x="253" y="415"/>
                      <a:pt x="254" y="413"/>
                    </a:cubicBezTo>
                    <a:cubicBezTo>
                      <a:pt x="255" y="412"/>
                      <a:pt x="253" y="412"/>
                      <a:pt x="254" y="410"/>
                    </a:cubicBezTo>
                    <a:cubicBezTo>
                      <a:pt x="255" y="409"/>
                      <a:pt x="256" y="411"/>
                      <a:pt x="257" y="408"/>
                    </a:cubicBezTo>
                    <a:cubicBezTo>
                      <a:pt x="257" y="406"/>
                      <a:pt x="255" y="406"/>
                      <a:pt x="256" y="405"/>
                    </a:cubicBezTo>
                    <a:cubicBezTo>
                      <a:pt x="257" y="404"/>
                      <a:pt x="259" y="404"/>
                      <a:pt x="259" y="403"/>
                    </a:cubicBezTo>
                    <a:cubicBezTo>
                      <a:pt x="259" y="402"/>
                      <a:pt x="256" y="402"/>
                      <a:pt x="255" y="402"/>
                    </a:cubicBezTo>
                    <a:cubicBezTo>
                      <a:pt x="254" y="402"/>
                      <a:pt x="252" y="401"/>
                      <a:pt x="251" y="401"/>
                    </a:cubicBezTo>
                    <a:cubicBezTo>
                      <a:pt x="249" y="401"/>
                      <a:pt x="249" y="401"/>
                      <a:pt x="251" y="403"/>
                    </a:cubicBezTo>
                    <a:cubicBezTo>
                      <a:pt x="252" y="405"/>
                      <a:pt x="251" y="404"/>
                      <a:pt x="251" y="406"/>
                    </a:cubicBezTo>
                    <a:cubicBezTo>
                      <a:pt x="251" y="408"/>
                      <a:pt x="251" y="409"/>
                      <a:pt x="251" y="410"/>
                    </a:cubicBezTo>
                    <a:cubicBezTo>
                      <a:pt x="250" y="410"/>
                      <a:pt x="249" y="407"/>
                      <a:pt x="248" y="407"/>
                    </a:cubicBezTo>
                    <a:cubicBezTo>
                      <a:pt x="247" y="408"/>
                      <a:pt x="249" y="412"/>
                      <a:pt x="247" y="413"/>
                    </a:cubicBezTo>
                    <a:cubicBezTo>
                      <a:pt x="246" y="414"/>
                      <a:pt x="243" y="414"/>
                      <a:pt x="243" y="416"/>
                    </a:cubicBezTo>
                    <a:cubicBezTo>
                      <a:pt x="242" y="418"/>
                      <a:pt x="244" y="419"/>
                      <a:pt x="242" y="419"/>
                    </a:cubicBezTo>
                    <a:cubicBezTo>
                      <a:pt x="241" y="420"/>
                      <a:pt x="239" y="419"/>
                      <a:pt x="239" y="421"/>
                    </a:cubicBezTo>
                    <a:cubicBezTo>
                      <a:pt x="239" y="423"/>
                      <a:pt x="239" y="424"/>
                      <a:pt x="240" y="426"/>
                    </a:cubicBezTo>
                    <a:cubicBezTo>
                      <a:pt x="241" y="427"/>
                      <a:pt x="241" y="427"/>
                      <a:pt x="240" y="429"/>
                    </a:cubicBezTo>
                    <a:cubicBezTo>
                      <a:pt x="239" y="430"/>
                      <a:pt x="239" y="429"/>
                      <a:pt x="237" y="434"/>
                    </a:cubicBezTo>
                    <a:cubicBezTo>
                      <a:pt x="235" y="438"/>
                      <a:pt x="235" y="438"/>
                      <a:pt x="234" y="440"/>
                    </a:cubicBezTo>
                    <a:cubicBezTo>
                      <a:pt x="232" y="441"/>
                      <a:pt x="229" y="443"/>
                      <a:pt x="228" y="445"/>
                    </a:cubicBezTo>
                    <a:cubicBezTo>
                      <a:pt x="228" y="445"/>
                      <a:pt x="228" y="445"/>
                      <a:pt x="227" y="445"/>
                    </a:cubicBezTo>
                    <a:cubicBezTo>
                      <a:pt x="226" y="445"/>
                      <a:pt x="226" y="444"/>
                      <a:pt x="226" y="443"/>
                    </a:cubicBezTo>
                    <a:cubicBezTo>
                      <a:pt x="226" y="443"/>
                      <a:pt x="226" y="442"/>
                      <a:pt x="226" y="441"/>
                    </a:cubicBezTo>
                    <a:cubicBezTo>
                      <a:pt x="226" y="439"/>
                      <a:pt x="226" y="438"/>
                      <a:pt x="226" y="436"/>
                    </a:cubicBezTo>
                    <a:cubicBezTo>
                      <a:pt x="226" y="434"/>
                      <a:pt x="225" y="432"/>
                      <a:pt x="225" y="430"/>
                    </a:cubicBezTo>
                    <a:cubicBezTo>
                      <a:pt x="224" y="428"/>
                      <a:pt x="224" y="427"/>
                      <a:pt x="223" y="426"/>
                    </a:cubicBezTo>
                    <a:cubicBezTo>
                      <a:pt x="223" y="425"/>
                      <a:pt x="223" y="425"/>
                      <a:pt x="223" y="425"/>
                    </a:cubicBezTo>
                    <a:cubicBezTo>
                      <a:pt x="222" y="424"/>
                      <a:pt x="222" y="424"/>
                      <a:pt x="221" y="423"/>
                    </a:cubicBezTo>
                    <a:cubicBezTo>
                      <a:pt x="221" y="423"/>
                      <a:pt x="220" y="422"/>
                      <a:pt x="219" y="422"/>
                    </a:cubicBezTo>
                    <a:cubicBezTo>
                      <a:pt x="217" y="421"/>
                      <a:pt x="216" y="420"/>
                      <a:pt x="216" y="420"/>
                    </a:cubicBezTo>
                    <a:cubicBezTo>
                      <a:pt x="215" y="420"/>
                      <a:pt x="215" y="419"/>
                      <a:pt x="215" y="419"/>
                    </a:cubicBezTo>
                    <a:cubicBezTo>
                      <a:pt x="215" y="418"/>
                      <a:pt x="215" y="417"/>
                      <a:pt x="214" y="417"/>
                    </a:cubicBezTo>
                    <a:cubicBezTo>
                      <a:pt x="213" y="417"/>
                      <a:pt x="213" y="417"/>
                      <a:pt x="212" y="417"/>
                    </a:cubicBezTo>
                    <a:cubicBezTo>
                      <a:pt x="210" y="416"/>
                      <a:pt x="207" y="416"/>
                      <a:pt x="207" y="415"/>
                    </a:cubicBezTo>
                    <a:cubicBezTo>
                      <a:pt x="207" y="414"/>
                      <a:pt x="206" y="412"/>
                      <a:pt x="205" y="411"/>
                    </a:cubicBezTo>
                    <a:cubicBezTo>
                      <a:pt x="204" y="411"/>
                      <a:pt x="204" y="410"/>
                      <a:pt x="204" y="410"/>
                    </a:cubicBezTo>
                    <a:cubicBezTo>
                      <a:pt x="203" y="410"/>
                      <a:pt x="203" y="409"/>
                      <a:pt x="202" y="410"/>
                    </a:cubicBezTo>
                    <a:cubicBezTo>
                      <a:pt x="202" y="410"/>
                      <a:pt x="202" y="410"/>
                      <a:pt x="202" y="410"/>
                    </a:cubicBezTo>
                    <a:cubicBezTo>
                      <a:pt x="202" y="410"/>
                      <a:pt x="201" y="411"/>
                      <a:pt x="200" y="412"/>
                    </a:cubicBezTo>
                    <a:cubicBezTo>
                      <a:pt x="199" y="412"/>
                      <a:pt x="199" y="413"/>
                      <a:pt x="198" y="413"/>
                    </a:cubicBezTo>
                    <a:cubicBezTo>
                      <a:pt x="198" y="413"/>
                      <a:pt x="198" y="412"/>
                      <a:pt x="198" y="411"/>
                    </a:cubicBezTo>
                    <a:cubicBezTo>
                      <a:pt x="198" y="410"/>
                      <a:pt x="198" y="409"/>
                      <a:pt x="198" y="409"/>
                    </a:cubicBezTo>
                    <a:cubicBezTo>
                      <a:pt x="197" y="408"/>
                      <a:pt x="195" y="406"/>
                      <a:pt x="194" y="405"/>
                    </a:cubicBezTo>
                    <a:cubicBezTo>
                      <a:pt x="192" y="403"/>
                      <a:pt x="190" y="401"/>
                      <a:pt x="190" y="401"/>
                    </a:cubicBezTo>
                    <a:cubicBezTo>
                      <a:pt x="190" y="401"/>
                      <a:pt x="190" y="401"/>
                      <a:pt x="189" y="401"/>
                    </a:cubicBezTo>
                    <a:cubicBezTo>
                      <a:pt x="188" y="401"/>
                      <a:pt x="186" y="401"/>
                      <a:pt x="186" y="402"/>
                    </a:cubicBezTo>
                    <a:cubicBezTo>
                      <a:pt x="186" y="402"/>
                      <a:pt x="186" y="402"/>
                      <a:pt x="186" y="402"/>
                    </a:cubicBezTo>
                    <a:cubicBezTo>
                      <a:pt x="186" y="402"/>
                      <a:pt x="186" y="402"/>
                      <a:pt x="186" y="402"/>
                    </a:cubicBezTo>
                    <a:cubicBezTo>
                      <a:pt x="186" y="403"/>
                      <a:pt x="185" y="403"/>
                      <a:pt x="185" y="403"/>
                    </a:cubicBezTo>
                    <a:cubicBezTo>
                      <a:pt x="185" y="404"/>
                      <a:pt x="182" y="403"/>
                      <a:pt x="181" y="402"/>
                    </a:cubicBezTo>
                    <a:cubicBezTo>
                      <a:pt x="181" y="402"/>
                      <a:pt x="182" y="402"/>
                      <a:pt x="182" y="401"/>
                    </a:cubicBezTo>
                    <a:cubicBezTo>
                      <a:pt x="183" y="400"/>
                      <a:pt x="186" y="397"/>
                      <a:pt x="188" y="396"/>
                    </a:cubicBezTo>
                    <a:cubicBezTo>
                      <a:pt x="189" y="395"/>
                      <a:pt x="189" y="395"/>
                      <a:pt x="189" y="395"/>
                    </a:cubicBezTo>
                    <a:cubicBezTo>
                      <a:pt x="189" y="395"/>
                      <a:pt x="189" y="395"/>
                      <a:pt x="189" y="395"/>
                    </a:cubicBezTo>
                    <a:cubicBezTo>
                      <a:pt x="190" y="394"/>
                      <a:pt x="192" y="391"/>
                      <a:pt x="194" y="389"/>
                    </a:cubicBezTo>
                    <a:cubicBezTo>
                      <a:pt x="195" y="388"/>
                      <a:pt x="196" y="387"/>
                      <a:pt x="197" y="386"/>
                    </a:cubicBezTo>
                    <a:cubicBezTo>
                      <a:pt x="197" y="385"/>
                      <a:pt x="198" y="385"/>
                      <a:pt x="199" y="384"/>
                    </a:cubicBezTo>
                    <a:cubicBezTo>
                      <a:pt x="200" y="383"/>
                      <a:pt x="201" y="382"/>
                      <a:pt x="201" y="382"/>
                    </a:cubicBezTo>
                    <a:cubicBezTo>
                      <a:pt x="201" y="381"/>
                      <a:pt x="201" y="381"/>
                      <a:pt x="201" y="381"/>
                    </a:cubicBezTo>
                    <a:cubicBezTo>
                      <a:pt x="201" y="380"/>
                      <a:pt x="201" y="380"/>
                      <a:pt x="201" y="380"/>
                    </a:cubicBezTo>
                    <a:cubicBezTo>
                      <a:pt x="201" y="379"/>
                      <a:pt x="202" y="379"/>
                      <a:pt x="203" y="379"/>
                    </a:cubicBezTo>
                    <a:cubicBezTo>
                      <a:pt x="203" y="378"/>
                      <a:pt x="204" y="378"/>
                      <a:pt x="204" y="378"/>
                    </a:cubicBezTo>
                    <a:cubicBezTo>
                      <a:pt x="204" y="378"/>
                      <a:pt x="204" y="378"/>
                      <a:pt x="204" y="378"/>
                    </a:cubicBezTo>
                    <a:cubicBezTo>
                      <a:pt x="205" y="377"/>
                      <a:pt x="206" y="376"/>
                      <a:pt x="208" y="374"/>
                    </a:cubicBezTo>
                    <a:cubicBezTo>
                      <a:pt x="209" y="373"/>
                      <a:pt x="210" y="372"/>
                      <a:pt x="211" y="371"/>
                    </a:cubicBezTo>
                    <a:cubicBezTo>
                      <a:pt x="211" y="371"/>
                      <a:pt x="212" y="371"/>
                      <a:pt x="213" y="370"/>
                    </a:cubicBezTo>
                    <a:cubicBezTo>
                      <a:pt x="213" y="370"/>
                      <a:pt x="213" y="370"/>
                      <a:pt x="213" y="370"/>
                    </a:cubicBezTo>
                    <a:cubicBezTo>
                      <a:pt x="214" y="370"/>
                      <a:pt x="216" y="370"/>
                      <a:pt x="217" y="370"/>
                    </a:cubicBezTo>
                    <a:cubicBezTo>
                      <a:pt x="217" y="369"/>
                      <a:pt x="219" y="368"/>
                      <a:pt x="220" y="368"/>
                    </a:cubicBezTo>
                    <a:cubicBezTo>
                      <a:pt x="221" y="367"/>
                      <a:pt x="222" y="366"/>
                      <a:pt x="222" y="366"/>
                    </a:cubicBezTo>
                    <a:cubicBezTo>
                      <a:pt x="222" y="366"/>
                      <a:pt x="222" y="366"/>
                      <a:pt x="222" y="365"/>
                    </a:cubicBezTo>
                    <a:cubicBezTo>
                      <a:pt x="223" y="364"/>
                      <a:pt x="224" y="363"/>
                      <a:pt x="224" y="361"/>
                    </a:cubicBezTo>
                    <a:cubicBezTo>
                      <a:pt x="224" y="360"/>
                      <a:pt x="224" y="359"/>
                      <a:pt x="224" y="358"/>
                    </a:cubicBezTo>
                    <a:cubicBezTo>
                      <a:pt x="224" y="358"/>
                      <a:pt x="224" y="358"/>
                      <a:pt x="224" y="358"/>
                    </a:cubicBezTo>
                    <a:cubicBezTo>
                      <a:pt x="224" y="357"/>
                      <a:pt x="224" y="356"/>
                      <a:pt x="224" y="355"/>
                    </a:cubicBezTo>
                    <a:cubicBezTo>
                      <a:pt x="224" y="355"/>
                      <a:pt x="224" y="354"/>
                      <a:pt x="224" y="354"/>
                    </a:cubicBezTo>
                    <a:cubicBezTo>
                      <a:pt x="223" y="352"/>
                      <a:pt x="222" y="348"/>
                      <a:pt x="220" y="347"/>
                    </a:cubicBezTo>
                    <a:cubicBezTo>
                      <a:pt x="220" y="347"/>
                      <a:pt x="220" y="347"/>
                      <a:pt x="220" y="347"/>
                    </a:cubicBezTo>
                    <a:cubicBezTo>
                      <a:pt x="219" y="347"/>
                      <a:pt x="219" y="347"/>
                      <a:pt x="219" y="347"/>
                    </a:cubicBezTo>
                    <a:cubicBezTo>
                      <a:pt x="218" y="347"/>
                      <a:pt x="218" y="347"/>
                      <a:pt x="218" y="347"/>
                    </a:cubicBezTo>
                    <a:cubicBezTo>
                      <a:pt x="217" y="347"/>
                      <a:pt x="217" y="347"/>
                      <a:pt x="217" y="347"/>
                    </a:cubicBezTo>
                    <a:cubicBezTo>
                      <a:pt x="217" y="347"/>
                      <a:pt x="217" y="347"/>
                      <a:pt x="217" y="347"/>
                    </a:cubicBezTo>
                    <a:cubicBezTo>
                      <a:pt x="217" y="347"/>
                      <a:pt x="217" y="347"/>
                      <a:pt x="217" y="347"/>
                    </a:cubicBezTo>
                    <a:cubicBezTo>
                      <a:pt x="216" y="348"/>
                      <a:pt x="215" y="348"/>
                      <a:pt x="214" y="348"/>
                    </a:cubicBezTo>
                    <a:cubicBezTo>
                      <a:pt x="214" y="347"/>
                      <a:pt x="214" y="346"/>
                      <a:pt x="215" y="345"/>
                    </a:cubicBezTo>
                    <a:cubicBezTo>
                      <a:pt x="215" y="345"/>
                      <a:pt x="216" y="339"/>
                      <a:pt x="217" y="335"/>
                    </a:cubicBezTo>
                    <a:cubicBezTo>
                      <a:pt x="218" y="332"/>
                      <a:pt x="218" y="330"/>
                      <a:pt x="218" y="330"/>
                    </a:cubicBezTo>
                    <a:cubicBezTo>
                      <a:pt x="218" y="330"/>
                      <a:pt x="218" y="330"/>
                      <a:pt x="218" y="330"/>
                    </a:cubicBezTo>
                    <a:cubicBezTo>
                      <a:pt x="218" y="329"/>
                      <a:pt x="217" y="329"/>
                      <a:pt x="215" y="329"/>
                    </a:cubicBezTo>
                    <a:cubicBezTo>
                      <a:pt x="214" y="328"/>
                      <a:pt x="212" y="328"/>
                      <a:pt x="211" y="328"/>
                    </a:cubicBezTo>
                    <a:cubicBezTo>
                      <a:pt x="211" y="328"/>
                      <a:pt x="210" y="328"/>
                      <a:pt x="210" y="328"/>
                    </a:cubicBezTo>
                    <a:cubicBezTo>
                      <a:pt x="208" y="328"/>
                      <a:pt x="207" y="328"/>
                      <a:pt x="206" y="327"/>
                    </a:cubicBezTo>
                    <a:cubicBezTo>
                      <a:pt x="206" y="327"/>
                      <a:pt x="205" y="326"/>
                      <a:pt x="205" y="324"/>
                    </a:cubicBezTo>
                    <a:cubicBezTo>
                      <a:pt x="204" y="322"/>
                      <a:pt x="203" y="318"/>
                      <a:pt x="203" y="317"/>
                    </a:cubicBezTo>
                    <a:cubicBezTo>
                      <a:pt x="203" y="317"/>
                      <a:pt x="203" y="317"/>
                      <a:pt x="203" y="317"/>
                    </a:cubicBezTo>
                    <a:cubicBezTo>
                      <a:pt x="203" y="316"/>
                      <a:pt x="203" y="316"/>
                      <a:pt x="203" y="316"/>
                    </a:cubicBezTo>
                    <a:cubicBezTo>
                      <a:pt x="203" y="315"/>
                      <a:pt x="202" y="311"/>
                      <a:pt x="201" y="310"/>
                    </a:cubicBezTo>
                    <a:cubicBezTo>
                      <a:pt x="200" y="309"/>
                      <a:pt x="199" y="309"/>
                      <a:pt x="197" y="309"/>
                    </a:cubicBezTo>
                    <a:cubicBezTo>
                      <a:pt x="197" y="309"/>
                      <a:pt x="196" y="309"/>
                      <a:pt x="196" y="308"/>
                    </a:cubicBezTo>
                    <a:cubicBezTo>
                      <a:pt x="196" y="308"/>
                      <a:pt x="195" y="308"/>
                      <a:pt x="195" y="307"/>
                    </a:cubicBezTo>
                    <a:cubicBezTo>
                      <a:pt x="195" y="307"/>
                      <a:pt x="195" y="307"/>
                      <a:pt x="195" y="307"/>
                    </a:cubicBezTo>
                    <a:cubicBezTo>
                      <a:pt x="194" y="306"/>
                      <a:pt x="194" y="305"/>
                      <a:pt x="193" y="306"/>
                    </a:cubicBezTo>
                    <a:cubicBezTo>
                      <a:pt x="192" y="306"/>
                      <a:pt x="188" y="308"/>
                      <a:pt x="187" y="309"/>
                    </a:cubicBezTo>
                    <a:cubicBezTo>
                      <a:pt x="186" y="308"/>
                      <a:pt x="178" y="307"/>
                      <a:pt x="177" y="306"/>
                    </a:cubicBezTo>
                    <a:cubicBezTo>
                      <a:pt x="177" y="305"/>
                      <a:pt x="178" y="300"/>
                      <a:pt x="179" y="296"/>
                    </a:cubicBezTo>
                    <a:cubicBezTo>
                      <a:pt x="179" y="294"/>
                      <a:pt x="179" y="293"/>
                      <a:pt x="179" y="292"/>
                    </a:cubicBezTo>
                    <a:cubicBezTo>
                      <a:pt x="179" y="291"/>
                      <a:pt x="178" y="289"/>
                      <a:pt x="177" y="287"/>
                    </a:cubicBezTo>
                    <a:cubicBezTo>
                      <a:pt x="177" y="286"/>
                      <a:pt x="176" y="285"/>
                      <a:pt x="176" y="284"/>
                    </a:cubicBezTo>
                    <a:cubicBezTo>
                      <a:pt x="176" y="283"/>
                      <a:pt x="176" y="280"/>
                      <a:pt x="176" y="280"/>
                    </a:cubicBezTo>
                    <a:cubicBezTo>
                      <a:pt x="176" y="279"/>
                      <a:pt x="180" y="269"/>
                      <a:pt x="180" y="267"/>
                    </a:cubicBezTo>
                    <a:cubicBezTo>
                      <a:pt x="180" y="266"/>
                      <a:pt x="181" y="265"/>
                      <a:pt x="181" y="265"/>
                    </a:cubicBezTo>
                    <a:cubicBezTo>
                      <a:pt x="182" y="264"/>
                      <a:pt x="182" y="263"/>
                      <a:pt x="182" y="263"/>
                    </a:cubicBezTo>
                    <a:cubicBezTo>
                      <a:pt x="183" y="261"/>
                      <a:pt x="181" y="260"/>
                      <a:pt x="180" y="259"/>
                    </a:cubicBezTo>
                    <a:cubicBezTo>
                      <a:pt x="180" y="259"/>
                      <a:pt x="179" y="259"/>
                      <a:pt x="179" y="259"/>
                    </a:cubicBezTo>
                    <a:cubicBezTo>
                      <a:pt x="179" y="259"/>
                      <a:pt x="179" y="259"/>
                      <a:pt x="179" y="259"/>
                    </a:cubicBezTo>
                    <a:cubicBezTo>
                      <a:pt x="179" y="258"/>
                      <a:pt x="179" y="254"/>
                      <a:pt x="179" y="254"/>
                    </a:cubicBezTo>
                    <a:cubicBezTo>
                      <a:pt x="179" y="254"/>
                      <a:pt x="179" y="254"/>
                      <a:pt x="179" y="254"/>
                    </a:cubicBezTo>
                    <a:cubicBezTo>
                      <a:pt x="178" y="254"/>
                      <a:pt x="178" y="254"/>
                      <a:pt x="178" y="254"/>
                    </a:cubicBezTo>
                    <a:cubicBezTo>
                      <a:pt x="178" y="254"/>
                      <a:pt x="174" y="251"/>
                      <a:pt x="172" y="250"/>
                    </a:cubicBezTo>
                    <a:cubicBezTo>
                      <a:pt x="171" y="250"/>
                      <a:pt x="171" y="248"/>
                      <a:pt x="171" y="247"/>
                    </a:cubicBezTo>
                    <a:cubicBezTo>
                      <a:pt x="171" y="246"/>
                      <a:pt x="171" y="246"/>
                      <a:pt x="171" y="245"/>
                    </a:cubicBezTo>
                    <a:cubicBezTo>
                      <a:pt x="171" y="245"/>
                      <a:pt x="171" y="244"/>
                      <a:pt x="171" y="243"/>
                    </a:cubicBezTo>
                    <a:cubicBezTo>
                      <a:pt x="171" y="243"/>
                      <a:pt x="171" y="243"/>
                      <a:pt x="171" y="243"/>
                    </a:cubicBezTo>
                    <a:cubicBezTo>
                      <a:pt x="172" y="242"/>
                      <a:pt x="172" y="241"/>
                      <a:pt x="172" y="240"/>
                    </a:cubicBezTo>
                    <a:cubicBezTo>
                      <a:pt x="171" y="238"/>
                      <a:pt x="164" y="239"/>
                      <a:pt x="159" y="239"/>
                    </a:cubicBezTo>
                    <a:cubicBezTo>
                      <a:pt x="156" y="239"/>
                      <a:pt x="154" y="239"/>
                      <a:pt x="153" y="239"/>
                    </a:cubicBezTo>
                    <a:cubicBezTo>
                      <a:pt x="151" y="239"/>
                      <a:pt x="151" y="237"/>
                      <a:pt x="151" y="236"/>
                    </a:cubicBezTo>
                    <a:cubicBezTo>
                      <a:pt x="152" y="235"/>
                      <a:pt x="152" y="233"/>
                      <a:pt x="152" y="233"/>
                    </a:cubicBezTo>
                    <a:cubicBezTo>
                      <a:pt x="152" y="232"/>
                      <a:pt x="152" y="231"/>
                      <a:pt x="152" y="231"/>
                    </a:cubicBezTo>
                    <a:cubicBezTo>
                      <a:pt x="152" y="231"/>
                      <a:pt x="152" y="231"/>
                      <a:pt x="152" y="231"/>
                    </a:cubicBezTo>
                    <a:cubicBezTo>
                      <a:pt x="152" y="230"/>
                      <a:pt x="151" y="230"/>
                      <a:pt x="150" y="229"/>
                    </a:cubicBezTo>
                    <a:cubicBezTo>
                      <a:pt x="149" y="228"/>
                      <a:pt x="148" y="227"/>
                      <a:pt x="149" y="227"/>
                    </a:cubicBezTo>
                    <a:cubicBezTo>
                      <a:pt x="149" y="226"/>
                      <a:pt x="149" y="226"/>
                      <a:pt x="150" y="226"/>
                    </a:cubicBezTo>
                    <a:cubicBezTo>
                      <a:pt x="151" y="226"/>
                      <a:pt x="152" y="226"/>
                      <a:pt x="152" y="225"/>
                    </a:cubicBezTo>
                    <a:cubicBezTo>
                      <a:pt x="152" y="225"/>
                      <a:pt x="152" y="220"/>
                      <a:pt x="151" y="216"/>
                    </a:cubicBezTo>
                    <a:cubicBezTo>
                      <a:pt x="151" y="214"/>
                      <a:pt x="150" y="213"/>
                      <a:pt x="150" y="212"/>
                    </a:cubicBezTo>
                    <a:cubicBezTo>
                      <a:pt x="149" y="212"/>
                      <a:pt x="148" y="211"/>
                      <a:pt x="146" y="210"/>
                    </a:cubicBezTo>
                    <a:cubicBezTo>
                      <a:pt x="145" y="209"/>
                      <a:pt x="143" y="209"/>
                      <a:pt x="142" y="208"/>
                    </a:cubicBezTo>
                    <a:cubicBezTo>
                      <a:pt x="140" y="208"/>
                      <a:pt x="138" y="208"/>
                      <a:pt x="136" y="209"/>
                    </a:cubicBezTo>
                    <a:cubicBezTo>
                      <a:pt x="135" y="209"/>
                      <a:pt x="134" y="209"/>
                      <a:pt x="134" y="209"/>
                    </a:cubicBezTo>
                    <a:cubicBezTo>
                      <a:pt x="133" y="209"/>
                      <a:pt x="133" y="208"/>
                      <a:pt x="132" y="207"/>
                    </a:cubicBezTo>
                    <a:cubicBezTo>
                      <a:pt x="132" y="206"/>
                      <a:pt x="131" y="204"/>
                      <a:pt x="130" y="204"/>
                    </a:cubicBezTo>
                    <a:cubicBezTo>
                      <a:pt x="128" y="202"/>
                      <a:pt x="127" y="203"/>
                      <a:pt x="125" y="203"/>
                    </a:cubicBezTo>
                    <a:cubicBezTo>
                      <a:pt x="125" y="203"/>
                      <a:pt x="124" y="203"/>
                      <a:pt x="124" y="203"/>
                    </a:cubicBezTo>
                    <a:cubicBezTo>
                      <a:pt x="122" y="203"/>
                      <a:pt x="122" y="201"/>
                      <a:pt x="122" y="200"/>
                    </a:cubicBezTo>
                    <a:cubicBezTo>
                      <a:pt x="121" y="200"/>
                      <a:pt x="121" y="199"/>
                      <a:pt x="121" y="199"/>
                    </a:cubicBezTo>
                    <a:cubicBezTo>
                      <a:pt x="120" y="198"/>
                      <a:pt x="119" y="197"/>
                      <a:pt x="117" y="197"/>
                    </a:cubicBezTo>
                    <a:cubicBezTo>
                      <a:pt x="115" y="196"/>
                      <a:pt x="114" y="196"/>
                      <a:pt x="112" y="196"/>
                    </a:cubicBezTo>
                    <a:cubicBezTo>
                      <a:pt x="110" y="196"/>
                      <a:pt x="109" y="196"/>
                      <a:pt x="109" y="196"/>
                    </a:cubicBezTo>
                    <a:cubicBezTo>
                      <a:pt x="107" y="196"/>
                      <a:pt x="107" y="196"/>
                      <a:pt x="106" y="196"/>
                    </a:cubicBezTo>
                    <a:cubicBezTo>
                      <a:pt x="105" y="195"/>
                      <a:pt x="103" y="194"/>
                      <a:pt x="102" y="192"/>
                    </a:cubicBezTo>
                    <a:cubicBezTo>
                      <a:pt x="101" y="191"/>
                      <a:pt x="100" y="190"/>
                      <a:pt x="100" y="190"/>
                    </a:cubicBezTo>
                    <a:cubicBezTo>
                      <a:pt x="99" y="189"/>
                      <a:pt x="98" y="188"/>
                      <a:pt x="97" y="187"/>
                    </a:cubicBezTo>
                    <a:cubicBezTo>
                      <a:pt x="96" y="185"/>
                      <a:pt x="95" y="182"/>
                      <a:pt x="95" y="182"/>
                    </a:cubicBezTo>
                    <a:cubicBezTo>
                      <a:pt x="95" y="181"/>
                      <a:pt x="95" y="178"/>
                      <a:pt x="95" y="176"/>
                    </a:cubicBezTo>
                    <a:cubicBezTo>
                      <a:pt x="95" y="175"/>
                      <a:pt x="95" y="175"/>
                      <a:pt x="95" y="174"/>
                    </a:cubicBezTo>
                    <a:cubicBezTo>
                      <a:pt x="95" y="173"/>
                      <a:pt x="96" y="172"/>
                      <a:pt x="96" y="171"/>
                    </a:cubicBezTo>
                    <a:cubicBezTo>
                      <a:pt x="97" y="170"/>
                      <a:pt x="97" y="170"/>
                      <a:pt x="97" y="169"/>
                    </a:cubicBezTo>
                    <a:cubicBezTo>
                      <a:pt x="97" y="169"/>
                      <a:pt x="96" y="168"/>
                      <a:pt x="96" y="167"/>
                    </a:cubicBezTo>
                    <a:cubicBezTo>
                      <a:pt x="95" y="167"/>
                      <a:pt x="95" y="166"/>
                      <a:pt x="94" y="166"/>
                    </a:cubicBezTo>
                    <a:cubicBezTo>
                      <a:pt x="94" y="165"/>
                      <a:pt x="93" y="166"/>
                      <a:pt x="93" y="167"/>
                    </a:cubicBezTo>
                    <a:cubicBezTo>
                      <a:pt x="92" y="167"/>
                      <a:pt x="92" y="167"/>
                      <a:pt x="92" y="167"/>
                    </a:cubicBezTo>
                    <a:cubicBezTo>
                      <a:pt x="92" y="167"/>
                      <a:pt x="91" y="167"/>
                      <a:pt x="91" y="167"/>
                    </a:cubicBezTo>
                    <a:cubicBezTo>
                      <a:pt x="91" y="166"/>
                      <a:pt x="91" y="166"/>
                      <a:pt x="90" y="166"/>
                    </a:cubicBezTo>
                    <a:cubicBezTo>
                      <a:pt x="90" y="166"/>
                      <a:pt x="87" y="166"/>
                      <a:pt x="84" y="166"/>
                    </a:cubicBezTo>
                    <a:cubicBezTo>
                      <a:pt x="82" y="167"/>
                      <a:pt x="80" y="167"/>
                      <a:pt x="79" y="168"/>
                    </a:cubicBezTo>
                    <a:cubicBezTo>
                      <a:pt x="78" y="168"/>
                      <a:pt x="77" y="169"/>
                      <a:pt x="75" y="170"/>
                    </a:cubicBezTo>
                    <a:cubicBezTo>
                      <a:pt x="74" y="171"/>
                      <a:pt x="72" y="172"/>
                      <a:pt x="71" y="173"/>
                    </a:cubicBezTo>
                    <a:cubicBezTo>
                      <a:pt x="70" y="174"/>
                      <a:pt x="68" y="175"/>
                      <a:pt x="66" y="177"/>
                    </a:cubicBezTo>
                    <a:cubicBezTo>
                      <a:pt x="63" y="179"/>
                      <a:pt x="60" y="181"/>
                      <a:pt x="59" y="181"/>
                    </a:cubicBezTo>
                    <a:cubicBezTo>
                      <a:pt x="58" y="182"/>
                      <a:pt x="55" y="181"/>
                      <a:pt x="52" y="181"/>
                    </a:cubicBezTo>
                    <a:cubicBezTo>
                      <a:pt x="51" y="180"/>
                      <a:pt x="50" y="180"/>
                      <a:pt x="49" y="180"/>
                    </a:cubicBezTo>
                    <a:cubicBezTo>
                      <a:pt x="49" y="180"/>
                      <a:pt x="49" y="180"/>
                      <a:pt x="49" y="180"/>
                    </a:cubicBezTo>
                    <a:cubicBezTo>
                      <a:pt x="49" y="180"/>
                      <a:pt x="48" y="180"/>
                      <a:pt x="47" y="180"/>
                    </a:cubicBezTo>
                    <a:cubicBezTo>
                      <a:pt x="47" y="180"/>
                      <a:pt x="47" y="180"/>
                      <a:pt x="46" y="180"/>
                    </a:cubicBezTo>
                    <a:cubicBezTo>
                      <a:pt x="45" y="180"/>
                      <a:pt x="45" y="180"/>
                      <a:pt x="45" y="179"/>
                    </a:cubicBezTo>
                    <a:cubicBezTo>
                      <a:pt x="45" y="179"/>
                      <a:pt x="44" y="179"/>
                      <a:pt x="43" y="179"/>
                    </a:cubicBezTo>
                    <a:cubicBezTo>
                      <a:pt x="42" y="179"/>
                      <a:pt x="41" y="180"/>
                      <a:pt x="40" y="180"/>
                    </a:cubicBezTo>
                    <a:cubicBezTo>
                      <a:pt x="40" y="181"/>
                      <a:pt x="40" y="181"/>
                      <a:pt x="40" y="181"/>
                    </a:cubicBezTo>
                    <a:cubicBezTo>
                      <a:pt x="39" y="181"/>
                      <a:pt x="39" y="181"/>
                      <a:pt x="38" y="181"/>
                    </a:cubicBezTo>
                    <a:cubicBezTo>
                      <a:pt x="38" y="181"/>
                      <a:pt x="37" y="180"/>
                      <a:pt x="37" y="180"/>
                    </a:cubicBezTo>
                    <a:cubicBezTo>
                      <a:pt x="37" y="180"/>
                      <a:pt x="37" y="175"/>
                      <a:pt x="37" y="172"/>
                    </a:cubicBezTo>
                    <a:cubicBezTo>
                      <a:pt x="37" y="171"/>
                      <a:pt x="37" y="170"/>
                      <a:pt x="37" y="169"/>
                    </a:cubicBezTo>
                    <a:cubicBezTo>
                      <a:pt x="37" y="169"/>
                      <a:pt x="37" y="169"/>
                      <a:pt x="37" y="168"/>
                    </a:cubicBezTo>
                    <a:cubicBezTo>
                      <a:pt x="37" y="168"/>
                      <a:pt x="37" y="168"/>
                      <a:pt x="37" y="168"/>
                    </a:cubicBezTo>
                    <a:cubicBezTo>
                      <a:pt x="38" y="168"/>
                      <a:pt x="38" y="167"/>
                      <a:pt x="38" y="166"/>
                    </a:cubicBezTo>
                    <a:cubicBezTo>
                      <a:pt x="38" y="165"/>
                      <a:pt x="38" y="165"/>
                      <a:pt x="38" y="164"/>
                    </a:cubicBezTo>
                    <a:cubicBezTo>
                      <a:pt x="38" y="164"/>
                      <a:pt x="38" y="164"/>
                      <a:pt x="38" y="163"/>
                    </a:cubicBezTo>
                    <a:cubicBezTo>
                      <a:pt x="38" y="163"/>
                      <a:pt x="38" y="163"/>
                      <a:pt x="38" y="163"/>
                    </a:cubicBezTo>
                    <a:cubicBezTo>
                      <a:pt x="39" y="163"/>
                      <a:pt x="38" y="162"/>
                      <a:pt x="38" y="162"/>
                    </a:cubicBezTo>
                    <a:cubicBezTo>
                      <a:pt x="38" y="162"/>
                      <a:pt x="38" y="162"/>
                      <a:pt x="38" y="162"/>
                    </a:cubicBezTo>
                    <a:cubicBezTo>
                      <a:pt x="37" y="162"/>
                      <a:pt x="34" y="164"/>
                      <a:pt x="32" y="166"/>
                    </a:cubicBezTo>
                    <a:cubicBezTo>
                      <a:pt x="32" y="166"/>
                      <a:pt x="32" y="166"/>
                      <a:pt x="32" y="166"/>
                    </a:cubicBezTo>
                    <a:cubicBezTo>
                      <a:pt x="31" y="167"/>
                      <a:pt x="29" y="169"/>
                      <a:pt x="29" y="169"/>
                    </a:cubicBezTo>
                    <a:cubicBezTo>
                      <a:pt x="29" y="169"/>
                      <a:pt x="28" y="169"/>
                      <a:pt x="27" y="169"/>
                    </a:cubicBezTo>
                    <a:cubicBezTo>
                      <a:pt x="24" y="169"/>
                      <a:pt x="21" y="169"/>
                      <a:pt x="20" y="169"/>
                    </a:cubicBezTo>
                    <a:cubicBezTo>
                      <a:pt x="20" y="169"/>
                      <a:pt x="20" y="169"/>
                      <a:pt x="20" y="169"/>
                    </a:cubicBezTo>
                    <a:cubicBezTo>
                      <a:pt x="20" y="169"/>
                      <a:pt x="20" y="169"/>
                      <a:pt x="20" y="169"/>
                    </a:cubicBezTo>
                    <a:cubicBezTo>
                      <a:pt x="20" y="169"/>
                      <a:pt x="20" y="169"/>
                      <a:pt x="20" y="168"/>
                    </a:cubicBezTo>
                    <a:cubicBezTo>
                      <a:pt x="20" y="168"/>
                      <a:pt x="20" y="168"/>
                      <a:pt x="20" y="168"/>
                    </a:cubicBezTo>
                    <a:cubicBezTo>
                      <a:pt x="20" y="167"/>
                      <a:pt x="20" y="167"/>
                      <a:pt x="20" y="167"/>
                    </a:cubicBezTo>
                    <a:cubicBezTo>
                      <a:pt x="20" y="167"/>
                      <a:pt x="19" y="167"/>
                      <a:pt x="19" y="166"/>
                    </a:cubicBezTo>
                    <a:cubicBezTo>
                      <a:pt x="19" y="166"/>
                      <a:pt x="19" y="165"/>
                      <a:pt x="19" y="165"/>
                    </a:cubicBezTo>
                    <a:cubicBezTo>
                      <a:pt x="19" y="164"/>
                      <a:pt x="18" y="164"/>
                      <a:pt x="18" y="163"/>
                    </a:cubicBezTo>
                    <a:cubicBezTo>
                      <a:pt x="18" y="163"/>
                      <a:pt x="16" y="163"/>
                      <a:pt x="13" y="163"/>
                    </a:cubicBezTo>
                    <a:cubicBezTo>
                      <a:pt x="11" y="163"/>
                      <a:pt x="9" y="162"/>
                      <a:pt x="9" y="162"/>
                    </a:cubicBezTo>
                    <a:cubicBezTo>
                      <a:pt x="9" y="162"/>
                      <a:pt x="9" y="162"/>
                      <a:pt x="10" y="161"/>
                    </a:cubicBezTo>
                    <a:cubicBezTo>
                      <a:pt x="11" y="160"/>
                      <a:pt x="11" y="159"/>
                      <a:pt x="11" y="159"/>
                    </a:cubicBezTo>
                    <a:cubicBezTo>
                      <a:pt x="11" y="158"/>
                      <a:pt x="9" y="155"/>
                      <a:pt x="7" y="153"/>
                    </a:cubicBezTo>
                    <a:cubicBezTo>
                      <a:pt x="6" y="152"/>
                      <a:pt x="6" y="152"/>
                      <a:pt x="5" y="151"/>
                    </a:cubicBezTo>
                    <a:cubicBezTo>
                      <a:pt x="5" y="150"/>
                      <a:pt x="4" y="148"/>
                      <a:pt x="4" y="147"/>
                    </a:cubicBezTo>
                    <a:cubicBezTo>
                      <a:pt x="3" y="145"/>
                      <a:pt x="3" y="145"/>
                      <a:pt x="3" y="144"/>
                    </a:cubicBezTo>
                    <a:cubicBezTo>
                      <a:pt x="2" y="144"/>
                      <a:pt x="2" y="143"/>
                      <a:pt x="1" y="143"/>
                    </a:cubicBezTo>
                    <a:cubicBezTo>
                      <a:pt x="1" y="142"/>
                      <a:pt x="0" y="142"/>
                      <a:pt x="0" y="141"/>
                    </a:cubicBezTo>
                    <a:cubicBezTo>
                      <a:pt x="0" y="141"/>
                      <a:pt x="1" y="141"/>
                      <a:pt x="1" y="141"/>
                    </a:cubicBezTo>
                    <a:cubicBezTo>
                      <a:pt x="2" y="140"/>
                      <a:pt x="3" y="140"/>
                      <a:pt x="3" y="139"/>
                    </a:cubicBezTo>
                    <a:cubicBezTo>
                      <a:pt x="3" y="139"/>
                      <a:pt x="3" y="139"/>
                      <a:pt x="3" y="139"/>
                    </a:cubicBezTo>
                    <a:cubicBezTo>
                      <a:pt x="3" y="138"/>
                      <a:pt x="2" y="138"/>
                      <a:pt x="2" y="138"/>
                    </a:cubicBezTo>
                    <a:cubicBezTo>
                      <a:pt x="2" y="138"/>
                      <a:pt x="2" y="138"/>
                      <a:pt x="2" y="138"/>
                    </a:cubicBezTo>
                    <a:cubicBezTo>
                      <a:pt x="2" y="137"/>
                      <a:pt x="2" y="137"/>
                      <a:pt x="2" y="137"/>
                    </a:cubicBezTo>
                    <a:cubicBezTo>
                      <a:pt x="2" y="137"/>
                      <a:pt x="2" y="136"/>
                      <a:pt x="3" y="136"/>
                    </a:cubicBezTo>
                    <a:cubicBezTo>
                      <a:pt x="3" y="135"/>
                      <a:pt x="3" y="134"/>
                      <a:pt x="3" y="134"/>
                    </a:cubicBezTo>
                    <a:cubicBezTo>
                      <a:pt x="4" y="133"/>
                      <a:pt x="5" y="133"/>
                      <a:pt x="6" y="132"/>
                    </a:cubicBezTo>
                    <a:cubicBezTo>
                      <a:pt x="8" y="131"/>
                      <a:pt x="9" y="130"/>
                      <a:pt x="9" y="129"/>
                    </a:cubicBezTo>
                    <a:cubicBezTo>
                      <a:pt x="9" y="129"/>
                      <a:pt x="9" y="129"/>
                      <a:pt x="9" y="128"/>
                    </a:cubicBezTo>
                    <a:cubicBezTo>
                      <a:pt x="9" y="127"/>
                      <a:pt x="9" y="127"/>
                      <a:pt x="9" y="126"/>
                    </a:cubicBezTo>
                    <a:cubicBezTo>
                      <a:pt x="9" y="126"/>
                      <a:pt x="9" y="125"/>
                      <a:pt x="10" y="124"/>
                    </a:cubicBezTo>
                    <a:cubicBezTo>
                      <a:pt x="10" y="124"/>
                      <a:pt x="10" y="124"/>
                      <a:pt x="10" y="124"/>
                    </a:cubicBezTo>
                    <a:cubicBezTo>
                      <a:pt x="10" y="124"/>
                      <a:pt x="11" y="123"/>
                      <a:pt x="11" y="122"/>
                    </a:cubicBezTo>
                    <a:cubicBezTo>
                      <a:pt x="11" y="121"/>
                      <a:pt x="11" y="120"/>
                      <a:pt x="11" y="119"/>
                    </a:cubicBezTo>
                    <a:cubicBezTo>
                      <a:pt x="12" y="118"/>
                      <a:pt x="12" y="116"/>
                      <a:pt x="12" y="115"/>
                    </a:cubicBezTo>
                    <a:cubicBezTo>
                      <a:pt x="13" y="115"/>
                      <a:pt x="17" y="112"/>
                      <a:pt x="20" y="111"/>
                    </a:cubicBezTo>
                    <a:cubicBezTo>
                      <a:pt x="21" y="110"/>
                      <a:pt x="22" y="109"/>
                      <a:pt x="22" y="109"/>
                    </a:cubicBezTo>
                    <a:cubicBezTo>
                      <a:pt x="22" y="109"/>
                      <a:pt x="23" y="109"/>
                      <a:pt x="24" y="109"/>
                    </a:cubicBezTo>
                    <a:cubicBezTo>
                      <a:pt x="24" y="108"/>
                      <a:pt x="25" y="108"/>
                      <a:pt x="26" y="108"/>
                    </a:cubicBezTo>
                    <a:cubicBezTo>
                      <a:pt x="27" y="108"/>
                      <a:pt x="28" y="108"/>
                      <a:pt x="29" y="108"/>
                    </a:cubicBezTo>
                    <a:cubicBezTo>
                      <a:pt x="29" y="108"/>
                      <a:pt x="29" y="108"/>
                      <a:pt x="29" y="108"/>
                    </a:cubicBezTo>
                    <a:cubicBezTo>
                      <a:pt x="29" y="107"/>
                      <a:pt x="29" y="107"/>
                      <a:pt x="29" y="107"/>
                    </a:cubicBezTo>
                    <a:cubicBezTo>
                      <a:pt x="30" y="107"/>
                      <a:pt x="31" y="107"/>
                      <a:pt x="32" y="107"/>
                    </a:cubicBezTo>
                    <a:cubicBezTo>
                      <a:pt x="32" y="107"/>
                      <a:pt x="33" y="107"/>
                      <a:pt x="33" y="107"/>
                    </a:cubicBezTo>
                    <a:cubicBezTo>
                      <a:pt x="34" y="107"/>
                      <a:pt x="35" y="106"/>
                      <a:pt x="36" y="105"/>
                    </a:cubicBezTo>
                    <a:cubicBezTo>
                      <a:pt x="36" y="105"/>
                      <a:pt x="36" y="105"/>
                      <a:pt x="36" y="105"/>
                    </a:cubicBezTo>
                    <a:cubicBezTo>
                      <a:pt x="36" y="104"/>
                      <a:pt x="37" y="104"/>
                      <a:pt x="37" y="104"/>
                    </a:cubicBezTo>
                    <a:cubicBezTo>
                      <a:pt x="38" y="104"/>
                      <a:pt x="39" y="105"/>
                      <a:pt x="39" y="105"/>
                    </a:cubicBezTo>
                    <a:cubicBezTo>
                      <a:pt x="39" y="105"/>
                      <a:pt x="39" y="105"/>
                      <a:pt x="39" y="105"/>
                    </a:cubicBezTo>
                    <a:cubicBezTo>
                      <a:pt x="39" y="105"/>
                      <a:pt x="39" y="105"/>
                      <a:pt x="39" y="105"/>
                    </a:cubicBezTo>
                    <a:cubicBezTo>
                      <a:pt x="40" y="106"/>
                      <a:pt x="40" y="106"/>
                      <a:pt x="40" y="106"/>
                    </a:cubicBezTo>
                    <a:cubicBezTo>
                      <a:pt x="41" y="106"/>
                      <a:pt x="42" y="107"/>
                      <a:pt x="42" y="107"/>
                    </a:cubicBezTo>
                    <a:cubicBezTo>
                      <a:pt x="43" y="107"/>
                      <a:pt x="44" y="106"/>
                      <a:pt x="44" y="106"/>
                    </a:cubicBezTo>
                    <a:cubicBezTo>
                      <a:pt x="44" y="105"/>
                      <a:pt x="46" y="98"/>
                      <a:pt x="47" y="91"/>
                    </a:cubicBezTo>
                    <a:cubicBezTo>
                      <a:pt x="48" y="81"/>
                      <a:pt x="50" y="71"/>
                      <a:pt x="50" y="70"/>
                    </a:cubicBezTo>
                    <a:cubicBezTo>
                      <a:pt x="50" y="70"/>
                      <a:pt x="50" y="68"/>
                      <a:pt x="49" y="67"/>
                    </a:cubicBezTo>
                    <a:cubicBezTo>
                      <a:pt x="49" y="65"/>
                      <a:pt x="49" y="64"/>
                      <a:pt x="48" y="63"/>
                    </a:cubicBezTo>
                    <a:cubicBezTo>
                      <a:pt x="48" y="63"/>
                      <a:pt x="48" y="63"/>
                      <a:pt x="48" y="63"/>
                    </a:cubicBezTo>
                    <a:cubicBezTo>
                      <a:pt x="48" y="63"/>
                      <a:pt x="47" y="61"/>
                      <a:pt x="46" y="60"/>
                    </a:cubicBezTo>
                    <a:cubicBezTo>
                      <a:pt x="45" y="60"/>
                      <a:pt x="44" y="59"/>
                      <a:pt x="44" y="59"/>
                    </a:cubicBezTo>
                    <a:cubicBezTo>
                      <a:pt x="44" y="58"/>
                      <a:pt x="44" y="56"/>
                      <a:pt x="44" y="55"/>
                    </a:cubicBezTo>
                    <a:cubicBezTo>
                      <a:pt x="44" y="54"/>
                      <a:pt x="45" y="53"/>
                      <a:pt x="45" y="53"/>
                    </a:cubicBezTo>
                    <a:cubicBezTo>
                      <a:pt x="45" y="53"/>
                      <a:pt x="46" y="52"/>
                      <a:pt x="47" y="52"/>
                    </a:cubicBezTo>
                    <a:cubicBezTo>
                      <a:pt x="48" y="52"/>
                      <a:pt x="49" y="51"/>
                      <a:pt x="50" y="51"/>
                    </a:cubicBezTo>
                    <a:cubicBezTo>
                      <a:pt x="51" y="51"/>
                      <a:pt x="51" y="52"/>
                      <a:pt x="52" y="52"/>
                    </a:cubicBezTo>
                    <a:cubicBezTo>
                      <a:pt x="53" y="52"/>
                      <a:pt x="53" y="52"/>
                      <a:pt x="54" y="52"/>
                    </a:cubicBezTo>
                    <a:cubicBezTo>
                      <a:pt x="54" y="52"/>
                      <a:pt x="54" y="51"/>
                      <a:pt x="53" y="49"/>
                    </a:cubicBezTo>
                    <a:cubicBezTo>
                      <a:pt x="53" y="48"/>
                      <a:pt x="52" y="47"/>
                      <a:pt x="52" y="46"/>
                    </a:cubicBezTo>
                    <a:cubicBezTo>
                      <a:pt x="52" y="46"/>
                      <a:pt x="52" y="46"/>
                      <a:pt x="52" y="46"/>
                    </a:cubicBezTo>
                    <a:cubicBezTo>
                      <a:pt x="52" y="46"/>
                      <a:pt x="50" y="46"/>
                      <a:pt x="48" y="46"/>
                    </a:cubicBezTo>
                    <a:cubicBezTo>
                      <a:pt x="47" y="46"/>
                      <a:pt x="46" y="46"/>
                      <a:pt x="46" y="46"/>
                    </a:cubicBezTo>
                    <a:cubicBezTo>
                      <a:pt x="46" y="46"/>
                      <a:pt x="46" y="46"/>
                      <a:pt x="46" y="46"/>
                    </a:cubicBezTo>
                    <a:cubicBezTo>
                      <a:pt x="46" y="46"/>
                      <a:pt x="46" y="45"/>
                      <a:pt x="46" y="44"/>
                    </a:cubicBezTo>
                    <a:cubicBezTo>
                      <a:pt x="45" y="42"/>
                      <a:pt x="45" y="40"/>
                      <a:pt x="45" y="40"/>
                    </a:cubicBezTo>
                    <a:cubicBezTo>
                      <a:pt x="45" y="39"/>
                      <a:pt x="46" y="40"/>
                      <a:pt x="47" y="40"/>
                    </a:cubicBezTo>
                    <a:cubicBezTo>
                      <a:pt x="49" y="40"/>
                      <a:pt x="51" y="40"/>
                      <a:pt x="53" y="40"/>
                    </a:cubicBezTo>
                    <a:cubicBezTo>
                      <a:pt x="54" y="40"/>
                      <a:pt x="55" y="40"/>
                      <a:pt x="55" y="40"/>
                    </a:cubicBezTo>
                    <a:cubicBezTo>
                      <a:pt x="56" y="40"/>
                      <a:pt x="57" y="40"/>
                      <a:pt x="59" y="41"/>
                    </a:cubicBezTo>
                    <a:cubicBezTo>
                      <a:pt x="61" y="41"/>
                      <a:pt x="63" y="41"/>
                      <a:pt x="63" y="40"/>
                    </a:cubicBezTo>
                    <a:cubicBezTo>
                      <a:pt x="63" y="40"/>
                      <a:pt x="63" y="40"/>
                      <a:pt x="63" y="40"/>
                    </a:cubicBezTo>
                    <a:cubicBezTo>
                      <a:pt x="63" y="40"/>
                      <a:pt x="63" y="39"/>
                      <a:pt x="63" y="39"/>
                    </a:cubicBezTo>
                    <a:cubicBezTo>
                      <a:pt x="62" y="38"/>
                      <a:pt x="62" y="38"/>
                      <a:pt x="62" y="38"/>
                    </a:cubicBezTo>
                    <a:cubicBezTo>
                      <a:pt x="62" y="38"/>
                      <a:pt x="63" y="38"/>
                      <a:pt x="63" y="37"/>
                    </a:cubicBezTo>
                    <a:cubicBezTo>
                      <a:pt x="63" y="37"/>
                      <a:pt x="63" y="37"/>
                      <a:pt x="63" y="37"/>
                    </a:cubicBezTo>
                    <a:cubicBezTo>
                      <a:pt x="63" y="37"/>
                      <a:pt x="64" y="37"/>
                      <a:pt x="64" y="37"/>
                    </a:cubicBezTo>
                    <a:cubicBezTo>
                      <a:pt x="64" y="37"/>
                      <a:pt x="65" y="38"/>
                      <a:pt x="65" y="38"/>
                    </a:cubicBezTo>
                    <a:cubicBezTo>
                      <a:pt x="66" y="39"/>
                      <a:pt x="66" y="40"/>
                      <a:pt x="67" y="40"/>
                    </a:cubicBezTo>
                    <a:cubicBezTo>
                      <a:pt x="68" y="40"/>
                      <a:pt x="69" y="39"/>
                      <a:pt x="70" y="38"/>
                    </a:cubicBezTo>
                    <a:cubicBezTo>
                      <a:pt x="70" y="37"/>
                      <a:pt x="71" y="37"/>
                      <a:pt x="71" y="37"/>
                    </a:cubicBezTo>
                    <a:cubicBezTo>
                      <a:pt x="71" y="36"/>
                      <a:pt x="72" y="36"/>
                      <a:pt x="72" y="36"/>
                    </a:cubicBezTo>
                    <a:cubicBezTo>
                      <a:pt x="73" y="36"/>
                      <a:pt x="74" y="36"/>
                      <a:pt x="74" y="36"/>
                    </a:cubicBezTo>
                    <a:cubicBezTo>
                      <a:pt x="74" y="36"/>
                      <a:pt x="74" y="36"/>
                      <a:pt x="75" y="37"/>
                    </a:cubicBezTo>
                    <a:cubicBezTo>
                      <a:pt x="75" y="40"/>
                      <a:pt x="76" y="44"/>
                      <a:pt x="77" y="45"/>
                    </a:cubicBezTo>
                    <a:cubicBezTo>
                      <a:pt x="78" y="46"/>
                      <a:pt x="79" y="47"/>
                      <a:pt x="80" y="48"/>
                    </a:cubicBezTo>
                    <a:cubicBezTo>
                      <a:pt x="82" y="49"/>
                      <a:pt x="83" y="50"/>
                      <a:pt x="84" y="50"/>
                    </a:cubicBezTo>
                    <a:cubicBezTo>
                      <a:pt x="84" y="50"/>
                      <a:pt x="84" y="50"/>
                      <a:pt x="84" y="50"/>
                    </a:cubicBezTo>
                    <a:cubicBezTo>
                      <a:pt x="84" y="50"/>
                      <a:pt x="85" y="50"/>
                      <a:pt x="86" y="50"/>
                    </a:cubicBezTo>
                    <a:cubicBezTo>
                      <a:pt x="88" y="49"/>
                      <a:pt x="90" y="49"/>
                      <a:pt x="91" y="49"/>
                    </a:cubicBezTo>
                    <a:cubicBezTo>
                      <a:pt x="92" y="49"/>
                      <a:pt x="92" y="49"/>
                      <a:pt x="92" y="49"/>
                    </a:cubicBezTo>
                    <a:cubicBezTo>
                      <a:pt x="92" y="50"/>
                      <a:pt x="92" y="50"/>
                      <a:pt x="92" y="50"/>
                    </a:cubicBezTo>
                    <a:cubicBezTo>
                      <a:pt x="92" y="50"/>
                      <a:pt x="92" y="50"/>
                      <a:pt x="92" y="50"/>
                    </a:cubicBezTo>
                    <a:cubicBezTo>
                      <a:pt x="92" y="51"/>
                      <a:pt x="91" y="52"/>
                      <a:pt x="92" y="52"/>
                    </a:cubicBezTo>
                    <a:cubicBezTo>
                      <a:pt x="92" y="52"/>
                      <a:pt x="92" y="52"/>
                      <a:pt x="93" y="52"/>
                    </a:cubicBezTo>
                    <a:cubicBezTo>
                      <a:pt x="93" y="52"/>
                      <a:pt x="94" y="51"/>
                      <a:pt x="95" y="49"/>
                    </a:cubicBezTo>
                    <a:cubicBezTo>
                      <a:pt x="97" y="47"/>
                      <a:pt x="98" y="46"/>
                      <a:pt x="99" y="46"/>
                    </a:cubicBezTo>
                    <a:cubicBezTo>
                      <a:pt x="99" y="45"/>
                      <a:pt x="100" y="45"/>
                      <a:pt x="101" y="45"/>
                    </a:cubicBezTo>
                    <a:cubicBezTo>
                      <a:pt x="103" y="44"/>
                      <a:pt x="104" y="43"/>
                      <a:pt x="105" y="43"/>
                    </a:cubicBezTo>
                    <a:cubicBezTo>
                      <a:pt x="105" y="43"/>
                      <a:pt x="106" y="42"/>
                      <a:pt x="107" y="40"/>
                    </a:cubicBezTo>
                    <a:cubicBezTo>
                      <a:pt x="108" y="39"/>
                      <a:pt x="108" y="39"/>
                      <a:pt x="109" y="38"/>
                    </a:cubicBezTo>
                    <a:cubicBezTo>
                      <a:pt x="109" y="38"/>
                      <a:pt x="110" y="37"/>
                      <a:pt x="112" y="37"/>
                    </a:cubicBezTo>
                    <a:cubicBezTo>
                      <a:pt x="115" y="35"/>
                      <a:pt x="118" y="34"/>
                      <a:pt x="117" y="33"/>
                    </a:cubicBezTo>
                    <a:cubicBezTo>
                      <a:pt x="117" y="32"/>
                      <a:pt x="116" y="32"/>
                      <a:pt x="114" y="32"/>
                    </a:cubicBezTo>
                    <a:cubicBezTo>
                      <a:pt x="112" y="31"/>
                      <a:pt x="110" y="31"/>
                      <a:pt x="110" y="31"/>
                    </a:cubicBezTo>
                    <a:cubicBezTo>
                      <a:pt x="110" y="31"/>
                      <a:pt x="110" y="30"/>
                      <a:pt x="110" y="30"/>
                    </a:cubicBezTo>
                    <a:cubicBezTo>
                      <a:pt x="111" y="29"/>
                      <a:pt x="111" y="29"/>
                      <a:pt x="111" y="28"/>
                    </a:cubicBezTo>
                    <a:cubicBezTo>
                      <a:pt x="111" y="27"/>
                      <a:pt x="110" y="25"/>
                      <a:pt x="110" y="24"/>
                    </a:cubicBezTo>
                    <a:cubicBezTo>
                      <a:pt x="109" y="21"/>
                      <a:pt x="108" y="19"/>
                      <a:pt x="108" y="19"/>
                    </a:cubicBezTo>
                    <a:cubicBezTo>
                      <a:pt x="108" y="19"/>
                      <a:pt x="108" y="19"/>
                      <a:pt x="108" y="19"/>
                    </a:cubicBezTo>
                    <a:cubicBezTo>
                      <a:pt x="107" y="19"/>
                      <a:pt x="105" y="16"/>
                      <a:pt x="103" y="15"/>
                    </a:cubicBezTo>
                    <a:cubicBezTo>
                      <a:pt x="102" y="14"/>
                      <a:pt x="102" y="13"/>
                      <a:pt x="102" y="13"/>
                    </a:cubicBezTo>
                    <a:cubicBezTo>
                      <a:pt x="102" y="13"/>
                      <a:pt x="102" y="13"/>
                      <a:pt x="102" y="13"/>
                    </a:cubicBezTo>
                    <a:cubicBezTo>
                      <a:pt x="102" y="13"/>
                      <a:pt x="102" y="12"/>
                      <a:pt x="102" y="12"/>
                    </a:cubicBezTo>
                    <a:cubicBezTo>
                      <a:pt x="102" y="12"/>
                      <a:pt x="102" y="12"/>
                      <a:pt x="102" y="12"/>
                    </a:cubicBezTo>
                    <a:cubicBezTo>
                      <a:pt x="103" y="12"/>
                      <a:pt x="103" y="12"/>
                      <a:pt x="104" y="12"/>
                    </a:cubicBezTo>
                    <a:cubicBezTo>
                      <a:pt x="104" y="12"/>
                      <a:pt x="104" y="12"/>
                      <a:pt x="104" y="12"/>
                    </a:cubicBezTo>
                    <a:cubicBezTo>
                      <a:pt x="104" y="12"/>
                      <a:pt x="104" y="12"/>
                      <a:pt x="104" y="12"/>
                    </a:cubicBezTo>
                    <a:cubicBezTo>
                      <a:pt x="104" y="12"/>
                      <a:pt x="105" y="13"/>
                      <a:pt x="106" y="14"/>
                    </a:cubicBezTo>
                    <a:cubicBezTo>
                      <a:pt x="107" y="15"/>
                      <a:pt x="108" y="15"/>
                      <a:pt x="109" y="15"/>
                    </a:cubicBezTo>
                    <a:cubicBezTo>
                      <a:pt x="109" y="16"/>
                      <a:pt x="110" y="15"/>
                      <a:pt x="111" y="15"/>
                    </a:cubicBezTo>
                    <a:cubicBezTo>
                      <a:pt x="112" y="15"/>
                      <a:pt x="112" y="15"/>
                      <a:pt x="113" y="15"/>
                    </a:cubicBezTo>
                    <a:cubicBezTo>
                      <a:pt x="113" y="15"/>
                      <a:pt x="113" y="15"/>
                      <a:pt x="113" y="15"/>
                    </a:cubicBezTo>
                    <a:cubicBezTo>
                      <a:pt x="113" y="15"/>
                      <a:pt x="113" y="15"/>
                      <a:pt x="114" y="16"/>
                    </a:cubicBezTo>
                    <a:cubicBezTo>
                      <a:pt x="114" y="16"/>
                      <a:pt x="115" y="17"/>
                      <a:pt x="116" y="17"/>
                    </a:cubicBezTo>
                    <a:cubicBezTo>
                      <a:pt x="116" y="17"/>
                      <a:pt x="116" y="17"/>
                      <a:pt x="116" y="17"/>
                    </a:cubicBezTo>
                    <a:cubicBezTo>
                      <a:pt x="116" y="16"/>
                      <a:pt x="116" y="16"/>
                      <a:pt x="116" y="16"/>
                    </a:cubicBezTo>
                    <a:cubicBezTo>
                      <a:pt x="116" y="15"/>
                      <a:pt x="117" y="15"/>
                      <a:pt x="117" y="15"/>
                    </a:cubicBezTo>
                    <a:cubicBezTo>
                      <a:pt x="117" y="15"/>
                      <a:pt x="118" y="16"/>
                      <a:pt x="119" y="17"/>
                    </a:cubicBezTo>
                    <a:cubicBezTo>
                      <a:pt x="120" y="18"/>
                      <a:pt x="121" y="19"/>
                      <a:pt x="122" y="19"/>
                    </a:cubicBezTo>
                    <a:cubicBezTo>
                      <a:pt x="122" y="19"/>
                      <a:pt x="122" y="19"/>
                      <a:pt x="122" y="19"/>
                    </a:cubicBezTo>
                    <a:cubicBezTo>
                      <a:pt x="122" y="19"/>
                      <a:pt x="122" y="18"/>
                      <a:pt x="122" y="17"/>
                    </a:cubicBezTo>
                    <a:cubicBezTo>
                      <a:pt x="122" y="16"/>
                      <a:pt x="123" y="15"/>
                      <a:pt x="123" y="14"/>
                    </a:cubicBezTo>
                    <a:cubicBezTo>
                      <a:pt x="125" y="14"/>
                      <a:pt x="128" y="13"/>
                      <a:pt x="131" y="13"/>
                    </a:cubicBezTo>
                    <a:cubicBezTo>
                      <a:pt x="133" y="13"/>
                      <a:pt x="135" y="12"/>
                      <a:pt x="136" y="12"/>
                    </a:cubicBezTo>
                    <a:cubicBezTo>
                      <a:pt x="137" y="12"/>
                      <a:pt x="138" y="11"/>
                      <a:pt x="138" y="10"/>
                    </a:cubicBezTo>
                    <a:cubicBezTo>
                      <a:pt x="139" y="10"/>
                      <a:pt x="139" y="9"/>
                      <a:pt x="139" y="9"/>
                    </a:cubicBezTo>
                    <a:cubicBezTo>
                      <a:pt x="140" y="9"/>
                      <a:pt x="140" y="9"/>
                      <a:pt x="140" y="9"/>
                    </a:cubicBezTo>
                    <a:cubicBezTo>
                      <a:pt x="141" y="9"/>
                      <a:pt x="142" y="10"/>
                      <a:pt x="143" y="9"/>
                    </a:cubicBezTo>
                    <a:cubicBezTo>
                      <a:pt x="144" y="8"/>
                      <a:pt x="145" y="7"/>
                      <a:pt x="146" y="7"/>
                    </a:cubicBezTo>
                    <a:cubicBezTo>
                      <a:pt x="146" y="6"/>
                      <a:pt x="147" y="5"/>
                      <a:pt x="147" y="5"/>
                    </a:cubicBezTo>
                    <a:cubicBezTo>
                      <a:pt x="147" y="5"/>
                      <a:pt x="147" y="5"/>
                      <a:pt x="147" y="5"/>
                    </a:cubicBezTo>
                    <a:cubicBezTo>
                      <a:pt x="147" y="5"/>
                      <a:pt x="147" y="5"/>
                      <a:pt x="147" y="5"/>
                    </a:cubicBezTo>
                    <a:cubicBezTo>
                      <a:pt x="147" y="5"/>
                      <a:pt x="147" y="5"/>
                      <a:pt x="147" y="5"/>
                    </a:cubicBezTo>
                    <a:cubicBezTo>
                      <a:pt x="147" y="4"/>
                      <a:pt x="147" y="4"/>
                      <a:pt x="147" y="3"/>
                    </a:cubicBezTo>
                    <a:cubicBezTo>
                      <a:pt x="147" y="2"/>
                      <a:pt x="147" y="2"/>
                      <a:pt x="146" y="1"/>
                    </a:cubicBezTo>
                    <a:cubicBezTo>
                      <a:pt x="147" y="1"/>
                      <a:pt x="149" y="1"/>
                      <a:pt x="150" y="0"/>
                    </a:cubicBezTo>
                    <a:cubicBezTo>
                      <a:pt x="150" y="0"/>
                      <a:pt x="150" y="0"/>
                      <a:pt x="150" y="0"/>
                    </a:cubicBezTo>
                    <a:cubicBezTo>
                      <a:pt x="151" y="0"/>
                      <a:pt x="151" y="0"/>
                      <a:pt x="152" y="1"/>
                    </a:cubicBezTo>
                    <a:cubicBezTo>
                      <a:pt x="153" y="1"/>
                      <a:pt x="153" y="1"/>
                      <a:pt x="153" y="1"/>
                    </a:cubicBezTo>
                    <a:cubicBezTo>
                      <a:pt x="153" y="1"/>
                      <a:pt x="153" y="1"/>
                      <a:pt x="153" y="1"/>
                    </a:cubicBezTo>
                    <a:cubicBezTo>
                      <a:pt x="153" y="2"/>
                      <a:pt x="153" y="2"/>
                      <a:pt x="153" y="2"/>
                    </a:cubicBezTo>
                    <a:cubicBezTo>
                      <a:pt x="153" y="3"/>
                      <a:pt x="153" y="4"/>
                      <a:pt x="153" y="4"/>
                    </a:cubicBezTo>
                    <a:cubicBezTo>
                      <a:pt x="153" y="4"/>
                      <a:pt x="153" y="4"/>
                      <a:pt x="153" y="4"/>
                    </a:cubicBezTo>
                    <a:cubicBezTo>
                      <a:pt x="153" y="4"/>
                      <a:pt x="153" y="5"/>
                      <a:pt x="153" y="5"/>
                    </a:cubicBezTo>
                    <a:cubicBezTo>
                      <a:pt x="153" y="6"/>
                      <a:pt x="152" y="8"/>
                      <a:pt x="153" y="8"/>
                    </a:cubicBezTo>
                    <a:cubicBezTo>
                      <a:pt x="153" y="9"/>
                      <a:pt x="154" y="9"/>
                      <a:pt x="154" y="9"/>
                    </a:cubicBezTo>
                    <a:cubicBezTo>
                      <a:pt x="155" y="9"/>
                      <a:pt x="157" y="9"/>
                      <a:pt x="157" y="10"/>
                    </a:cubicBezTo>
                    <a:cubicBezTo>
                      <a:pt x="157" y="10"/>
                      <a:pt x="157" y="10"/>
                      <a:pt x="157" y="11"/>
                    </a:cubicBezTo>
                    <a:cubicBezTo>
                      <a:pt x="157" y="11"/>
                      <a:pt x="156" y="12"/>
                      <a:pt x="157" y="13"/>
                    </a:cubicBezTo>
                    <a:cubicBezTo>
                      <a:pt x="157" y="13"/>
                      <a:pt x="157" y="13"/>
                      <a:pt x="157" y="13"/>
                    </a:cubicBezTo>
                    <a:cubicBezTo>
                      <a:pt x="157" y="13"/>
                      <a:pt x="157" y="14"/>
                      <a:pt x="158" y="14"/>
                    </a:cubicBezTo>
                    <a:cubicBezTo>
                      <a:pt x="158" y="15"/>
                      <a:pt x="158" y="15"/>
                      <a:pt x="158" y="15"/>
                    </a:cubicBezTo>
                    <a:cubicBezTo>
                      <a:pt x="158" y="15"/>
                      <a:pt x="158" y="16"/>
                      <a:pt x="158" y="16"/>
                    </a:cubicBezTo>
                    <a:cubicBezTo>
                      <a:pt x="157" y="17"/>
                      <a:pt x="156" y="18"/>
                      <a:pt x="156" y="19"/>
                    </a:cubicBezTo>
                    <a:cubicBezTo>
                      <a:pt x="156" y="19"/>
                      <a:pt x="156" y="21"/>
                      <a:pt x="155" y="23"/>
                    </a:cubicBezTo>
                    <a:cubicBezTo>
                      <a:pt x="155" y="24"/>
                      <a:pt x="154" y="26"/>
                      <a:pt x="154" y="27"/>
                    </a:cubicBezTo>
                    <a:cubicBezTo>
                      <a:pt x="154" y="27"/>
                      <a:pt x="154" y="29"/>
                      <a:pt x="155" y="30"/>
                    </a:cubicBezTo>
                    <a:cubicBezTo>
                      <a:pt x="155" y="30"/>
                      <a:pt x="155" y="30"/>
                      <a:pt x="155" y="30"/>
                    </a:cubicBezTo>
                    <a:cubicBezTo>
                      <a:pt x="155" y="31"/>
                      <a:pt x="155" y="32"/>
                      <a:pt x="156" y="32"/>
                    </a:cubicBezTo>
                    <a:cubicBezTo>
                      <a:pt x="156" y="32"/>
                      <a:pt x="156" y="32"/>
                      <a:pt x="156" y="32"/>
                    </a:cubicBezTo>
                    <a:cubicBezTo>
                      <a:pt x="156" y="33"/>
                      <a:pt x="156" y="33"/>
                      <a:pt x="156" y="33"/>
                    </a:cubicBezTo>
                    <a:cubicBezTo>
                      <a:pt x="157" y="33"/>
                      <a:pt x="157" y="33"/>
                      <a:pt x="157" y="33"/>
                    </a:cubicBezTo>
                    <a:cubicBezTo>
                      <a:pt x="157" y="34"/>
                      <a:pt x="157" y="35"/>
                      <a:pt x="157" y="35"/>
                    </a:cubicBezTo>
                    <a:cubicBezTo>
                      <a:pt x="157" y="36"/>
                      <a:pt x="157" y="37"/>
                      <a:pt x="157" y="38"/>
                    </a:cubicBezTo>
                    <a:cubicBezTo>
                      <a:pt x="157" y="39"/>
                      <a:pt x="158" y="39"/>
                      <a:pt x="159" y="40"/>
                    </a:cubicBezTo>
                    <a:cubicBezTo>
                      <a:pt x="160" y="40"/>
                      <a:pt x="161" y="41"/>
                      <a:pt x="161" y="41"/>
                    </a:cubicBezTo>
                    <a:cubicBezTo>
                      <a:pt x="162" y="42"/>
                      <a:pt x="162" y="42"/>
                      <a:pt x="162" y="42"/>
                    </a:cubicBezTo>
                    <a:cubicBezTo>
                      <a:pt x="162" y="43"/>
                      <a:pt x="162" y="43"/>
                      <a:pt x="163" y="44"/>
                    </a:cubicBezTo>
                    <a:cubicBezTo>
                      <a:pt x="163" y="44"/>
                      <a:pt x="163" y="44"/>
                      <a:pt x="163" y="44"/>
                    </a:cubicBezTo>
                    <a:cubicBezTo>
                      <a:pt x="165" y="44"/>
                      <a:pt x="166" y="44"/>
                      <a:pt x="166" y="45"/>
                    </a:cubicBezTo>
                    <a:cubicBezTo>
                      <a:pt x="167" y="45"/>
                      <a:pt x="167" y="45"/>
                      <a:pt x="168" y="45"/>
                    </a:cubicBezTo>
                    <a:cubicBezTo>
                      <a:pt x="169" y="45"/>
                      <a:pt x="170" y="45"/>
                      <a:pt x="171" y="45"/>
                    </a:cubicBezTo>
                    <a:cubicBezTo>
                      <a:pt x="171" y="44"/>
                      <a:pt x="171" y="43"/>
                      <a:pt x="171" y="43"/>
                    </a:cubicBezTo>
                    <a:cubicBezTo>
                      <a:pt x="170" y="42"/>
                      <a:pt x="170" y="42"/>
                      <a:pt x="170" y="42"/>
                    </a:cubicBezTo>
                    <a:cubicBezTo>
                      <a:pt x="171" y="42"/>
                      <a:pt x="172" y="42"/>
                      <a:pt x="174" y="41"/>
                    </a:cubicBezTo>
                    <a:cubicBezTo>
                      <a:pt x="177" y="41"/>
                      <a:pt x="181" y="40"/>
                      <a:pt x="181" y="40"/>
                    </a:cubicBezTo>
                    <a:cubicBezTo>
                      <a:pt x="182" y="39"/>
                      <a:pt x="183" y="38"/>
                      <a:pt x="183" y="38"/>
                    </a:cubicBezTo>
                    <a:cubicBezTo>
                      <a:pt x="183" y="37"/>
                      <a:pt x="183" y="37"/>
                      <a:pt x="183" y="37"/>
                    </a:cubicBezTo>
                    <a:cubicBezTo>
                      <a:pt x="183" y="37"/>
                      <a:pt x="184" y="37"/>
                      <a:pt x="184" y="37"/>
                    </a:cubicBezTo>
                    <a:cubicBezTo>
                      <a:pt x="185" y="37"/>
                      <a:pt x="186" y="37"/>
                      <a:pt x="186" y="37"/>
                    </a:cubicBezTo>
                    <a:cubicBezTo>
                      <a:pt x="186" y="37"/>
                      <a:pt x="186" y="37"/>
                      <a:pt x="186" y="37"/>
                    </a:cubicBezTo>
                    <a:cubicBezTo>
                      <a:pt x="186" y="37"/>
                      <a:pt x="187" y="38"/>
                      <a:pt x="188" y="38"/>
                    </a:cubicBezTo>
                    <a:cubicBezTo>
                      <a:pt x="189" y="38"/>
                      <a:pt x="189" y="38"/>
                      <a:pt x="190" y="38"/>
                    </a:cubicBezTo>
                    <a:cubicBezTo>
                      <a:pt x="190" y="38"/>
                      <a:pt x="190" y="38"/>
                      <a:pt x="190" y="38"/>
                    </a:cubicBezTo>
                    <a:cubicBezTo>
                      <a:pt x="190" y="38"/>
                      <a:pt x="190" y="38"/>
                      <a:pt x="190" y="38"/>
                    </a:cubicBezTo>
                    <a:cubicBezTo>
                      <a:pt x="190" y="38"/>
                      <a:pt x="191" y="37"/>
                      <a:pt x="192" y="37"/>
                    </a:cubicBezTo>
                    <a:cubicBezTo>
                      <a:pt x="192" y="37"/>
                      <a:pt x="193" y="37"/>
                      <a:pt x="193" y="37"/>
                    </a:cubicBezTo>
                    <a:cubicBezTo>
                      <a:pt x="194" y="37"/>
                      <a:pt x="195" y="38"/>
                      <a:pt x="195" y="38"/>
                    </a:cubicBezTo>
                    <a:cubicBezTo>
                      <a:pt x="197" y="38"/>
                      <a:pt x="198" y="38"/>
                      <a:pt x="199" y="38"/>
                    </a:cubicBezTo>
                    <a:cubicBezTo>
                      <a:pt x="200" y="37"/>
                      <a:pt x="199" y="36"/>
                      <a:pt x="199" y="35"/>
                    </a:cubicBezTo>
                    <a:cubicBezTo>
                      <a:pt x="198" y="34"/>
                      <a:pt x="198" y="34"/>
                      <a:pt x="198" y="33"/>
                    </a:cubicBezTo>
                    <a:cubicBezTo>
                      <a:pt x="198" y="32"/>
                      <a:pt x="198" y="32"/>
                      <a:pt x="198" y="31"/>
                    </a:cubicBezTo>
                    <a:cubicBezTo>
                      <a:pt x="199" y="31"/>
                      <a:pt x="199" y="31"/>
                      <a:pt x="199" y="31"/>
                    </a:cubicBezTo>
                    <a:cubicBezTo>
                      <a:pt x="199" y="31"/>
                      <a:pt x="200" y="31"/>
                      <a:pt x="200" y="31"/>
                    </a:cubicBezTo>
                    <a:cubicBezTo>
                      <a:pt x="201" y="31"/>
                      <a:pt x="202" y="32"/>
                      <a:pt x="204" y="32"/>
                    </a:cubicBezTo>
                    <a:cubicBezTo>
                      <a:pt x="205" y="31"/>
                      <a:pt x="206" y="31"/>
                      <a:pt x="207" y="31"/>
                    </a:cubicBezTo>
                    <a:cubicBezTo>
                      <a:pt x="208" y="30"/>
                      <a:pt x="208" y="30"/>
                      <a:pt x="209" y="30"/>
                    </a:cubicBezTo>
                    <a:cubicBezTo>
                      <a:pt x="210" y="30"/>
                      <a:pt x="212" y="32"/>
                      <a:pt x="213" y="33"/>
                    </a:cubicBezTo>
                    <a:cubicBezTo>
                      <a:pt x="213" y="33"/>
                      <a:pt x="213" y="33"/>
                      <a:pt x="213" y="33"/>
                    </a:cubicBezTo>
                    <a:cubicBezTo>
                      <a:pt x="213" y="33"/>
                      <a:pt x="213" y="33"/>
                      <a:pt x="213" y="33"/>
                    </a:cubicBezTo>
                    <a:cubicBezTo>
                      <a:pt x="213" y="33"/>
                      <a:pt x="213" y="33"/>
                      <a:pt x="213" y="33"/>
                    </a:cubicBezTo>
                    <a:cubicBezTo>
                      <a:pt x="214" y="33"/>
                      <a:pt x="215" y="34"/>
                      <a:pt x="217" y="35"/>
                    </a:cubicBezTo>
                    <a:cubicBezTo>
                      <a:pt x="218" y="35"/>
                      <a:pt x="219" y="35"/>
                      <a:pt x="219" y="35"/>
                    </a:cubicBezTo>
                    <a:cubicBezTo>
                      <a:pt x="220" y="35"/>
                      <a:pt x="221" y="35"/>
                      <a:pt x="222" y="34"/>
                    </a:cubicBezTo>
                    <a:cubicBezTo>
                      <a:pt x="224" y="34"/>
                      <a:pt x="226" y="33"/>
                      <a:pt x="227" y="33"/>
                    </a:cubicBezTo>
                    <a:cubicBezTo>
                      <a:pt x="228" y="33"/>
                      <a:pt x="228" y="33"/>
                      <a:pt x="228" y="34"/>
                    </a:cubicBezTo>
                    <a:cubicBezTo>
                      <a:pt x="228" y="34"/>
                      <a:pt x="228" y="35"/>
                      <a:pt x="229" y="35"/>
                    </a:cubicBezTo>
                    <a:cubicBezTo>
                      <a:pt x="229" y="35"/>
                      <a:pt x="230" y="35"/>
                      <a:pt x="230" y="35"/>
                    </a:cubicBezTo>
                    <a:cubicBezTo>
                      <a:pt x="231" y="35"/>
                      <a:pt x="231" y="35"/>
                      <a:pt x="232" y="34"/>
                    </a:cubicBezTo>
                    <a:cubicBezTo>
                      <a:pt x="233" y="34"/>
                      <a:pt x="234" y="33"/>
                      <a:pt x="235" y="33"/>
                    </a:cubicBezTo>
                    <a:cubicBezTo>
                      <a:pt x="235" y="32"/>
                      <a:pt x="235" y="32"/>
                      <a:pt x="235" y="32"/>
                    </a:cubicBezTo>
                    <a:cubicBezTo>
                      <a:pt x="236" y="32"/>
                      <a:pt x="236" y="30"/>
                      <a:pt x="237" y="28"/>
                    </a:cubicBezTo>
                    <a:cubicBezTo>
                      <a:pt x="238" y="26"/>
                      <a:pt x="239" y="24"/>
                      <a:pt x="240" y="23"/>
                    </a:cubicBezTo>
                    <a:cubicBezTo>
                      <a:pt x="240" y="23"/>
                      <a:pt x="241" y="22"/>
                      <a:pt x="242" y="21"/>
                    </a:cubicBezTo>
                    <a:cubicBezTo>
                      <a:pt x="243" y="18"/>
                      <a:pt x="245" y="16"/>
                      <a:pt x="246" y="15"/>
                    </a:cubicBezTo>
                    <a:cubicBezTo>
                      <a:pt x="246" y="14"/>
                      <a:pt x="246" y="13"/>
                      <a:pt x="247" y="1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00" name="Freeform 316">
                <a:extLst>
                  <a:ext uri="{FF2B5EF4-FFF2-40B4-BE49-F238E27FC236}">
                    <a16:creationId xmlns:a16="http://schemas.microsoft.com/office/drawing/2014/main" id="{34B41357-9C46-754E-9A11-CDD8345CECB0}"/>
                  </a:ext>
                </a:extLst>
              </p:cNvPr>
              <p:cNvSpPr>
                <a:spLocks/>
              </p:cNvSpPr>
              <p:nvPr/>
            </p:nvSpPr>
            <p:spPr bwMode="auto">
              <a:xfrm>
                <a:off x="2987675" y="4059238"/>
                <a:ext cx="14288" cy="9525"/>
              </a:xfrm>
              <a:custGeom>
                <a:avLst/>
                <a:gdLst>
                  <a:gd name="T0" fmla="*/ 5 w 6"/>
                  <a:gd name="T1" fmla="*/ 0 h 4"/>
                  <a:gd name="T2" fmla="*/ 2 w 6"/>
                  <a:gd name="T3" fmla="*/ 2 h 4"/>
                  <a:gd name="T4" fmla="*/ 1 w 6"/>
                  <a:gd name="T5" fmla="*/ 4 h 4"/>
                  <a:gd name="T6" fmla="*/ 5 w 6"/>
                  <a:gd name="T7" fmla="*/ 2 h 4"/>
                  <a:gd name="T8" fmla="*/ 5 w 6"/>
                  <a:gd name="T9" fmla="*/ 0 h 4"/>
                </a:gdLst>
                <a:ahLst/>
                <a:cxnLst>
                  <a:cxn ang="0">
                    <a:pos x="T0" y="T1"/>
                  </a:cxn>
                  <a:cxn ang="0">
                    <a:pos x="T2" y="T3"/>
                  </a:cxn>
                  <a:cxn ang="0">
                    <a:pos x="T4" y="T5"/>
                  </a:cxn>
                  <a:cxn ang="0">
                    <a:pos x="T6" y="T7"/>
                  </a:cxn>
                  <a:cxn ang="0">
                    <a:pos x="T8" y="T9"/>
                  </a:cxn>
                </a:cxnLst>
                <a:rect l="0" t="0" r="r" b="b"/>
                <a:pathLst>
                  <a:path w="6" h="4">
                    <a:moveTo>
                      <a:pt x="5" y="0"/>
                    </a:moveTo>
                    <a:cubicBezTo>
                      <a:pt x="3" y="1"/>
                      <a:pt x="2" y="1"/>
                      <a:pt x="2" y="2"/>
                    </a:cubicBezTo>
                    <a:cubicBezTo>
                      <a:pt x="1" y="2"/>
                      <a:pt x="0" y="3"/>
                      <a:pt x="1" y="4"/>
                    </a:cubicBezTo>
                    <a:cubicBezTo>
                      <a:pt x="2" y="4"/>
                      <a:pt x="4" y="3"/>
                      <a:pt x="5" y="2"/>
                    </a:cubicBezTo>
                    <a:cubicBezTo>
                      <a:pt x="5" y="1"/>
                      <a:pt x="6" y="0"/>
                      <a:pt x="5"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01" name="Freeform 317">
                <a:extLst>
                  <a:ext uri="{FF2B5EF4-FFF2-40B4-BE49-F238E27FC236}">
                    <a16:creationId xmlns:a16="http://schemas.microsoft.com/office/drawing/2014/main" id="{8AF0180E-2943-2B4D-B227-17790D04F811}"/>
                  </a:ext>
                </a:extLst>
              </p:cNvPr>
              <p:cNvSpPr>
                <a:spLocks/>
              </p:cNvSpPr>
              <p:nvPr/>
            </p:nvSpPr>
            <p:spPr bwMode="auto">
              <a:xfrm>
                <a:off x="2971800" y="4079876"/>
                <a:ext cx="9525" cy="7938"/>
              </a:xfrm>
              <a:custGeom>
                <a:avLst/>
                <a:gdLst>
                  <a:gd name="T0" fmla="*/ 1 w 4"/>
                  <a:gd name="T1" fmla="*/ 2 h 3"/>
                  <a:gd name="T2" fmla="*/ 2 w 4"/>
                  <a:gd name="T3" fmla="*/ 3 h 3"/>
                  <a:gd name="T4" fmla="*/ 4 w 4"/>
                  <a:gd name="T5" fmla="*/ 1 h 3"/>
                  <a:gd name="T6" fmla="*/ 2 w 4"/>
                  <a:gd name="T7" fmla="*/ 0 h 3"/>
                  <a:gd name="T8" fmla="*/ 1 w 4"/>
                  <a:gd name="T9" fmla="*/ 2 h 3"/>
                </a:gdLst>
                <a:ahLst/>
                <a:cxnLst>
                  <a:cxn ang="0">
                    <a:pos x="T0" y="T1"/>
                  </a:cxn>
                  <a:cxn ang="0">
                    <a:pos x="T2" y="T3"/>
                  </a:cxn>
                  <a:cxn ang="0">
                    <a:pos x="T4" y="T5"/>
                  </a:cxn>
                  <a:cxn ang="0">
                    <a:pos x="T6" y="T7"/>
                  </a:cxn>
                  <a:cxn ang="0">
                    <a:pos x="T8" y="T9"/>
                  </a:cxn>
                </a:cxnLst>
                <a:rect l="0" t="0" r="r" b="b"/>
                <a:pathLst>
                  <a:path w="4" h="3">
                    <a:moveTo>
                      <a:pt x="1" y="2"/>
                    </a:moveTo>
                    <a:cubicBezTo>
                      <a:pt x="2" y="3"/>
                      <a:pt x="1" y="3"/>
                      <a:pt x="2" y="3"/>
                    </a:cubicBezTo>
                    <a:cubicBezTo>
                      <a:pt x="3" y="2"/>
                      <a:pt x="4" y="1"/>
                      <a:pt x="4" y="1"/>
                    </a:cubicBezTo>
                    <a:cubicBezTo>
                      <a:pt x="4" y="0"/>
                      <a:pt x="3" y="0"/>
                      <a:pt x="2" y="0"/>
                    </a:cubicBezTo>
                    <a:cubicBezTo>
                      <a:pt x="1" y="0"/>
                      <a:pt x="0" y="2"/>
                      <a:pt x="1"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02" name="Freeform 318">
                <a:extLst>
                  <a:ext uri="{FF2B5EF4-FFF2-40B4-BE49-F238E27FC236}">
                    <a16:creationId xmlns:a16="http://schemas.microsoft.com/office/drawing/2014/main" id="{A5098D81-33AF-DE45-BAEA-9B3AA0EBFC21}"/>
                  </a:ext>
                </a:extLst>
              </p:cNvPr>
              <p:cNvSpPr>
                <a:spLocks/>
              </p:cNvSpPr>
              <p:nvPr/>
            </p:nvSpPr>
            <p:spPr bwMode="auto">
              <a:xfrm>
                <a:off x="2954337" y="4089401"/>
                <a:ext cx="15875" cy="19050"/>
              </a:xfrm>
              <a:custGeom>
                <a:avLst/>
                <a:gdLst>
                  <a:gd name="T0" fmla="*/ 3 w 7"/>
                  <a:gd name="T1" fmla="*/ 3 h 8"/>
                  <a:gd name="T2" fmla="*/ 1 w 7"/>
                  <a:gd name="T3" fmla="*/ 8 h 8"/>
                  <a:gd name="T4" fmla="*/ 5 w 7"/>
                  <a:gd name="T5" fmla="*/ 6 h 8"/>
                  <a:gd name="T6" fmla="*/ 6 w 7"/>
                  <a:gd name="T7" fmla="*/ 2 h 8"/>
                  <a:gd name="T8" fmla="*/ 3 w 7"/>
                  <a:gd name="T9" fmla="*/ 3 h 8"/>
                </a:gdLst>
                <a:ahLst/>
                <a:cxnLst>
                  <a:cxn ang="0">
                    <a:pos x="T0" y="T1"/>
                  </a:cxn>
                  <a:cxn ang="0">
                    <a:pos x="T2" y="T3"/>
                  </a:cxn>
                  <a:cxn ang="0">
                    <a:pos x="T4" y="T5"/>
                  </a:cxn>
                  <a:cxn ang="0">
                    <a:pos x="T6" y="T7"/>
                  </a:cxn>
                  <a:cxn ang="0">
                    <a:pos x="T8" y="T9"/>
                  </a:cxn>
                </a:cxnLst>
                <a:rect l="0" t="0" r="r" b="b"/>
                <a:pathLst>
                  <a:path w="7" h="8">
                    <a:moveTo>
                      <a:pt x="3" y="3"/>
                    </a:moveTo>
                    <a:cubicBezTo>
                      <a:pt x="3" y="3"/>
                      <a:pt x="0" y="8"/>
                      <a:pt x="1" y="8"/>
                    </a:cubicBezTo>
                    <a:cubicBezTo>
                      <a:pt x="1" y="8"/>
                      <a:pt x="4" y="8"/>
                      <a:pt x="5" y="6"/>
                    </a:cubicBezTo>
                    <a:cubicBezTo>
                      <a:pt x="6" y="5"/>
                      <a:pt x="5" y="3"/>
                      <a:pt x="6" y="2"/>
                    </a:cubicBezTo>
                    <a:cubicBezTo>
                      <a:pt x="7" y="0"/>
                      <a:pt x="5" y="0"/>
                      <a:pt x="3" y="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03" name="Freeform 319">
                <a:extLst>
                  <a:ext uri="{FF2B5EF4-FFF2-40B4-BE49-F238E27FC236}">
                    <a16:creationId xmlns:a16="http://schemas.microsoft.com/office/drawing/2014/main" id="{C756ACC1-26B1-DE4C-B4AD-8131827DEF39}"/>
                  </a:ext>
                </a:extLst>
              </p:cNvPr>
              <p:cNvSpPr>
                <a:spLocks/>
              </p:cNvSpPr>
              <p:nvPr/>
            </p:nvSpPr>
            <p:spPr bwMode="auto">
              <a:xfrm>
                <a:off x="2987675" y="4068763"/>
                <a:ext cx="19050" cy="11113"/>
              </a:xfrm>
              <a:custGeom>
                <a:avLst/>
                <a:gdLst>
                  <a:gd name="T0" fmla="*/ 8 w 8"/>
                  <a:gd name="T1" fmla="*/ 2 h 5"/>
                  <a:gd name="T2" fmla="*/ 5 w 8"/>
                  <a:gd name="T3" fmla="*/ 4 h 5"/>
                  <a:gd name="T4" fmla="*/ 1 w 8"/>
                  <a:gd name="T5" fmla="*/ 4 h 5"/>
                  <a:gd name="T6" fmla="*/ 2 w 8"/>
                  <a:gd name="T7" fmla="*/ 2 h 5"/>
                  <a:gd name="T8" fmla="*/ 6 w 8"/>
                  <a:gd name="T9" fmla="*/ 1 h 5"/>
                  <a:gd name="T10" fmla="*/ 8 w 8"/>
                  <a:gd name="T11" fmla="*/ 2 h 5"/>
                </a:gdLst>
                <a:ahLst/>
                <a:cxnLst>
                  <a:cxn ang="0">
                    <a:pos x="T0" y="T1"/>
                  </a:cxn>
                  <a:cxn ang="0">
                    <a:pos x="T2" y="T3"/>
                  </a:cxn>
                  <a:cxn ang="0">
                    <a:pos x="T4" y="T5"/>
                  </a:cxn>
                  <a:cxn ang="0">
                    <a:pos x="T6" y="T7"/>
                  </a:cxn>
                  <a:cxn ang="0">
                    <a:pos x="T8" y="T9"/>
                  </a:cxn>
                  <a:cxn ang="0">
                    <a:pos x="T10" y="T11"/>
                  </a:cxn>
                </a:cxnLst>
                <a:rect l="0" t="0" r="r" b="b"/>
                <a:pathLst>
                  <a:path w="8" h="5">
                    <a:moveTo>
                      <a:pt x="8" y="2"/>
                    </a:moveTo>
                    <a:cubicBezTo>
                      <a:pt x="7" y="3"/>
                      <a:pt x="6" y="4"/>
                      <a:pt x="5" y="4"/>
                    </a:cubicBezTo>
                    <a:cubicBezTo>
                      <a:pt x="4" y="4"/>
                      <a:pt x="2" y="5"/>
                      <a:pt x="1" y="4"/>
                    </a:cubicBezTo>
                    <a:cubicBezTo>
                      <a:pt x="1" y="3"/>
                      <a:pt x="0" y="2"/>
                      <a:pt x="2" y="2"/>
                    </a:cubicBezTo>
                    <a:cubicBezTo>
                      <a:pt x="3" y="2"/>
                      <a:pt x="4" y="2"/>
                      <a:pt x="6" y="1"/>
                    </a:cubicBezTo>
                    <a:cubicBezTo>
                      <a:pt x="7" y="0"/>
                      <a:pt x="8" y="1"/>
                      <a:pt x="8"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04" name="Freeform 320">
                <a:extLst>
                  <a:ext uri="{FF2B5EF4-FFF2-40B4-BE49-F238E27FC236}">
                    <a16:creationId xmlns:a16="http://schemas.microsoft.com/office/drawing/2014/main" id="{98377D7F-1676-F24E-8130-1C43B90F80C3}"/>
                  </a:ext>
                </a:extLst>
              </p:cNvPr>
              <p:cNvSpPr>
                <a:spLocks/>
              </p:cNvSpPr>
              <p:nvPr/>
            </p:nvSpPr>
            <p:spPr bwMode="auto">
              <a:xfrm>
                <a:off x="2979737" y="4083051"/>
                <a:ext cx="61913" cy="38100"/>
              </a:xfrm>
              <a:custGeom>
                <a:avLst/>
                <a:gdLst>
                  <a:gd name="T0" fmla="*/ 13 w 27"/>
                  <a:gd name="T1" fmla="*/ 1 h 17"/>
                  <a:gd name="T2" fmla="*/ 5 w 27"/>
                  <a:gd name="T3" fmla="*/ 0 h 17"/>
                  <a:gd name="T4" fmla="*/ 1 w 27"/>
                  <a:gd name="T5" fmla="*/ 3 h 17"/>
                  <a:gd name="T6" fmla="*/ 3 w 27"/>
                  <a:gd name="T7" fmla="*/ 6 h 17"/>
                  <a:gd name="T8" fmla="*/ 1 w 27"/>
                  <a:gd name="T9" fmla="*/ 7 h 17"/>
                  <a:gd name="T10" fmla="*/ 2 w 27"/>
                  <a:gd name="T11" fmla="*/ 9 h 17"/>
                  <a:gd name="T12" fmla="*/ 3 w 27"/>
                  <a:gd name="T13" fmla="*/ 10 h 17"/>
                  <a:gd name="T14" fmla="*/ 1 w 27"/>
                  <a:gd name="T15" fmla="*/ 12 h 17"/>
                  <a:gd name="T16" fmla="*/ 4 w 27"/>
                  <a:gd name="T17" fmla="*/ 17 h 17"/>
                  <a:gd name="T18" fmla="*/ 7 w 27"/>
                  <a:gd name="T19" fmla="*/ 17 h 17"/>
                  <a:gd name="T20" fmla="*/ 10 w 27"/>
                  <a:gd name="T21" fmla="*/ 17 h 17"/>
                  <a:gd name="T22" fmla="*/ 12 w 27"/>
                  <a:gd name="T23" fmla="*/ 17 h 17"/>
                  <a:gd name="T24" fmla="*/ 13 w 27"/>
                  <a:gd name="T25" fmla="*/ 15 h 17"/>
                  <a:gd name="T26" fmla="*/ 16 w 27"/>
                  <a:gd name="T27" fmla="*/ 16 h 17"/>
                  <a:gd name="T28" fmla="*/ 21 w 27"/>
                  <a:gd name="T29" fmla="*/ 15 h 17"/>
                  <a:gd name="T30" fmla="*/ 25 w 27"/>
                  <a:gd name="T31" fmla="*/ 5 h 17"/>
                  <a:gd name="T32" fmla="*/ 26 w 27"/>
                  <a:gd name="T33" fmla="*/ 2 h 17"/>
                  <a:gd name="T34" fmla="*/ 20 w 27"/>
                  <a:gd name="T35" fmla="*/ 1 h 17"/>
                  <a:gd name="T36" fmla="*/ 13 w 27"/>
                  <a:gd name="T37"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17">
                    <a:moveTo>
                      <a:pt x="13" y="1"/>
                    </a:moveTo>
                    <a:cubicBezTo>
                      <a:pt x="10" y="1"/>
                      <a:pt x="6" y="0"/>
                      <a:pt x="5" y="0"/>
                    </a:cubicBezTo>
                    <a:cubicBezTo>
                      <a:pt x="3" y="0"/>
                      <a:pt x="2" y="1"/>
                      <a:pt x="1" y="3"/>
                    </a:cubicBezTo>
                    <a:cubicBezTo>
                      <a:pt x="1" y="4"/>
                      <a:pt x="4" y="6"/>
                      <a:pt x="3" y="6"/>
                    </a:cubicBezTo>
                    <a:cubicBezTo>
                      <a:pt x="2" y="6"/>
                      <a:pt x="0" y="6"/>
                      <a:pt x="1" y="7"/>
                    </a:cubicBezTo>
                    <a:cubicBezTo>
                      <a:pt x="1" y="8"/>
                      <a:pt x="1" y="9"/>
                      <a:pt x="2" y="9"/>
                    </a:cubicBezTo>
                    <a:cubicBezTo>
                      <a:pt x="3" y="9"/>
                      <a:pt x="4" y="10"/>
                      <a:pt x="3" y="10"/>
                    </a:cubicBezTo>
                    <a:cubicBezTo>
                      <a:pt x="3" y="11"/>
                      <a:pt x="1" y="11"/>
                      <a:pt x="1" y="12"/>
                    </a:cubicBezTo>
                    <a:cubicBezTo>
                      <a:pt x="1" y="12"/>
                      <a:pt x="2" y="17"/>
                      <a:pt x="4" y="17"/>
                    </a:cubicBezTo>
                    <a:cubicBezTo>
                      <a:pt x="5" y="17"/>
                      <a:pt x="5" y="17"/>
                      <a:pt x="7" y="17"/>
                    </a:cubicBezTo>
                    <a:cubicBezTo>
                      <a:pt x="8" y="17"/>
                      <a:pt x="9" y="17"/>
                      <a:pt x="10" y="17"/>
                    </a:cubicBezTo>
                    <a:cubicBezTo>
                      <a:pt x="11" y="17"/>
                      <a:pt x="12" y="17"/>
                      <a:pt x="12" y="17"/>
                    </a:cubicBezTo>
                    <a:cubicBezTo>
                      <a:pt x="13" y="16"/>
                      <a:pt x="12" y="15"/>
                      <a:pt x="13" y="15"/>
                    </a:cubicBezTo>
                    <a:cubicBezTo>
                      <a:pt x="14" y="15"/>
                      <a:pt x="14" y="16"/>
                      <a:pt x="16" y="16"/>
                    </a:cubicBezTo>
                    <a:cubicBezTo>
                      <a:pt x="17" y="16"/>
                      <a:pt x="20" y="15"/>
                      <a:pt x="21" y="15"/>
                    </a:cubicBezTo>
                    <a:cubicBezTo>
                      <a:pt x="21" y="14"/>
                      <a:pt x="24" y="7"/>
                      <a:pt x="25" y="5"/>
                    </a:cubicBezTo>
                    <a:cubicBezTo>
                      <a:pt x="26" y="3"/>
                      <a:pt x="27" y="2"/>
                      <a:pt x="26" y="2"/>
                    </a:cubicBezTo>
                    <a:cubicBezTo>
                      <a:pt x="25" y="1"/>
                      <a:pt x="22" y="1"/>
                      <a:pt x="20" y="1"/>
                    </a:cubicBezTo>
                    <a:cubicBezTo>
                      <a:pt x="18" y="0"/>
                      <a:pt x="15" y="1"/>
                      <a:pt x="13"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05" name="Freeform 321">
                <a:extLst>
                  <a:ext uri="{FF2B5EF4-FFF2-40B4-BE49-F238E27FC236}">
                    <a16:creationId xmlns:a16="http://schemas.microsoft.com/office/drawing/2014/main" id="{0A1CBD22-2557-4C4F-AD10-E2C4ED4FCEAF}"/>
                  </a:ext>
                </a:extLst>
              </p:cNvPr>
              <p:cNvSpPr>
                <a:spLocks/>
              </p:cNvSpPr>
              <p:nvPr/>
            </p:nvSpPr>
            <p:spPr bwMode="auto">
              <a:xfrm>
                <a:off x="2786062" y="4872038"/>
                <a:ext cx="125413" cy="138113"/>
              </a:xfrm>
              <a:custGeom>
                <a:avLst/>
                <a:gdLst>
                  <a:gd name="T0" fmla="*/ 55 w 55"/>
                  <a:gd name="T1" fmla="*/ 44 h 60"/>
                  <a:gd name="T2" fmla="*/ 51 w 55"/>
                  <a:gd name="T3" fmla="*/ 52 h 60"/>
                  <a:gd name="T4" fmla="*/ 45 w 55"/>
                  <a:gd name="T5" fmla="*/ 54 h 60"/>
                  <a:gd name="T6" fmla="*/ 44 w 55"/>
                  <a:gd name="T7" fmla="*/ 56 h 60"/>
                  <a:gd name="T8" fmla="*/ 38 w 55"/>
                  <a:gd name="T9" fmla="*/ 59 h 60"/>
                  <a:gd name="T10" fmla="*/ 33 w 55"/>
                  <a:gd name="T11" fmla="*/ 57 h 60"/>
                  <a:gd name="T12" fmla="*/ 25 w 55"/>
                  <a:gd name="T13" fmla="*/ 58 h 60"/>
                  <a:gd name="T14" fmla="*/ 14 w 55"/>
                  <a:gd name="T15" fmla="*/ 53 h 60"/>
                  <a:gd name="T16" fmla="*/ 6 w 55"/>
                  <a:gd name="T17" fmla="*/ 53 h 60"/>
                  <a:gd name="T18" fmla="*/ 0 w 55"/>
                  <a:gd name="T19" fmla="*/ 47 h 60"/>
                  <a:gd name="T20" fmla="*/ 1 w 55"/>
                  <a:gd name="T21" fmla="*/ 41 h 60"/>
                  <a:gd name="T22" fmla="*/ 2 w 55"/>
                  <a:gd name="T23" fmla="*/ 37 h 60"/>
                  <a:gd name="T24" fmla="*/ 2 w 55"/>
                  <a:gd name="T25" fmla="*/ 37 h 60"/>
                  <a:gd name="T26" fmla="*/ 2 w 55"/>
                  <a:gd name="T27" fmla="*/ 35 h 60"/>
                  <a:gd name="T28" fmla="*/ 3 w 55"/>
                  <a:gd name="T29" fmla="*/ 32 h 60"/>
                  <a:gd name="T30" fmla="*/ 2 w 55"/>
                  <a:gd name="T31" fmla="*/ 28 h 60"/>
                  <a:gd name="T32" fmla="*/ 2 w 55"/>
                  <a:gd name="T33" fmla="*/ 26 h 60"/>
                  <a:gd name="T34" fmla="*/ 2 w 55"/>
                  <a:gd name="T35" fmla="*/ 22 h 60"/>
                  <a:gd name="T36" fmla="*/ 3 w 55"/>
                  <a:gd name="T37" fmla="*/ 21 h 60"/>
                  <a:gd name="T38" fmla="*/ 4 w 55"/>
                  <a:gd name="T39" fmla="*/ 20 h 60"/>
                  <a:gd name="T40" fmla="*/ 4 w 55"/>
                  <a:gd name="T41" fmla="*/ 18 h 60"/>
                  <a:gd name="T42" fmla="*/ 4 w 55"/>
                  <a:gd name="T43" fmla="*/ 16 h 60"/>
                  <a:gd name="T44" fmla="*/ 5 w 55"/>
                  <a:gd name="T45" fmla="*/ 13 h 60"/>
                  <a:gd name="T46" fmla="*/ 6 w 55"/>
                  <a:gd name="T47" fmla="*/ 8 h 60"/>
                  <a:gd name="T48" fmla="*/ 5 w 55"/>
                  <a:gd name="T49" fmla="*/ 6 h 60"/>
                  <a:gd name="T50" fmla="*/ 6 w 55"/>
                  <a:gd name="T51" fmla="*/ 5 h 60"/>
                  <a:gd name="T52" fmla="*/ 7 w 55"/>
                  <a:gd name="T53" fmla="*/ 2 h 60"/>
                  <a:gd name="T54" fmla="*/ 8 w 55"/>
                  <a:gd name="T55" fmla="*/ 1 h 60"/>
                  <a:gd name="T56" fmla="*/ 13 w 55"/>
                  <a:gd name="T57" fmla="*/ 3 h 60"/>
                  <a:gd name="T58" fmla="*/ 15 w 55"/>
                  <a:gd name="T59" fmla="*/ 1 h 60"/>
                  <a:gd name="T60" fmla="*/ 15 w 55"/>
                  <a:gd name="T61" fmla="*/ 0 h 60"/>
                  <a:gd name="T62" fmla="*/ 15 w 55"/>
                  <a:gd name="T63" fmla="*/ 0 h 60"/>
                  <a:gd name="T64" fmla="*/ 17 w 55"/>
                  <a:gd name="T65" fmla="*/ 0 h 60"/>
                  <a:gd name="T66" fmla="*/ 18 w 55"/>
                  <a:gd name="T67" fmla="*/ 0 h 60"/>
                  <a:gd name="T68" fmla="*/ 21 w 55"/>
                  <a:gd name="T69" fmla="*/ 3 h 60"/>
                  <a:gd name="T70" fmla="*/ 25 w 55"/>
                  <a:gd name="T71" fmla="*/ 8 h 60"/>
                  <a:gd name="T72" fmla="*/ 25 w 55"/>
                  <a:gd name="T73" fmla="*/ 9 h 60"/>
                  <a:gd name="T74" fmla="*/ 26 w 55"/>
                  <a:gd name="T75" fmla="*/ 12 h 60"/>
                  <a:gd name="T76" fmla="*/ 28 w 55"/>
                  <a:gd name="T77" fmla="*/ 11 h 60"/>
                  <a:gd name="T78" fmla="*/ 31 w 55"/>
                  <a:gd name="T79" fmla="*/ 9 h 60"/>
                  <a:gd name="T80" fmla="*/ 31 w 55"/>
                  <a:gd name="T81" fmla="*/ 9 h 60"/>
                  <a:gd name="T82" fmla="*/ 32 w 55"/>
                  <a:gd name="T83" fmla="*/ 10 h 60"/>
                  <a:gd name="T84" fmla="*/ 34 w 55"/>
                  <a:gd name="T85" fmla="*/ 13 h 60"/>
                  <a:gd name="T86" fmla="*/ 40 w 55"/>
                  <a:gd name="T87" fmla="*/ 16 h 60"/>
                  <a:gd name="T88" fmla="*/ 41 w 55"/>
                  <a:gd name="T89" fmla="*/ 16 h 60"/>
                  <a:gd name="T90" fmla="*/ 42 w 55"/>
                  <a:gd name="T91" fmla="*/ 17 h 60"/>
                  <a:gd name="T92" fmla="*/ 43 w 55"/>
                  <a:gd name="T93" fmla="*/ 19 h 60"/>
                  <a:gd name="T94" fmla="*/ 46 w 55"/>
                  <a:gd name="T95" fmla="*/ 21 h 60"/>
                  <a:gd name="T96" fmla="*/ 49 w 55"/>
                  <a:gd name="T97" fmla="*/ 22 h 60"/>
                  <a:gd name="T98" fmla="*/ 50 w 55"/>
                  <a:gd name="T99" fmla="*/ 23 h 60"/>
                  <a:gd name="T100" fmla="*/ 51 w 55"/>
                  <a:gd name="T101" fmla="*/ 25 h 60"/>
                  <a:gd name="T102" fmla="*/ 52 w 55"/>
                  <a:gd name="T103" fmla="*/ 28 h 60"/>
                  <a:gd name="T104" fmla="*/ 53 w 55"/>
                  <a:gd name="T105" fmla="*/ 34 h 60"/>
                  <a:gd name="T106" fmla="*/ 53 w 55"/>
                  <a:gd name="T107" fmla="*/ 39 h 60"/>
                  <a:gd name="T108" fmla="*/ 53 w 55"/>
                  <a:gd name="T109" fmla="*/ 42 h 60"/>
                  <a:gd name="T110" fmla="*/ 55 w 55"/>
                  <a:gd name="T111" fmla="*/ 4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60">
                    <a:moveTo>
                      <a:pt x="55" y="44"/>
                    </a:moveTo>
                    <a:cubicBezTo>
                      <a:pt x="54" y="47"/>
                      <a:pt x="53" y="51"/>
                      <a:pt x="51" y="52"/>
                    </a:cubicBezTo>
                    <a:cubicBezTo>
                      <a:pt x="48" y="52"/>
                      <a:pt x="45" y="52"/>
                      <a:pt x="45" y="54"/>
                    </a:cubicBezTo>
                    <a:cubicBezTo>
                      <a:pt x="45" y="55"/>
                      <a:pt x="47" y="56"/>
                      <a:pt x="44" y="56"/>
                    </a:cubicBezTo>
                    <a:cubicBezTo>
                      <a:pt x="42" y="57"/>
                      <a:pt x="40" y="60"/>
                      <a:pt x="38" y="59"/>
                    </a:cubicBezTo>
                    <a:cubicBezTo>
                      <a:pt x="36" y="59"/>
                      <a:pt x="35" y="57"/>
                      <a:pt x="33" y="57"/>
                    </a:cubicBezTo>
                    <a:cubicBezTo>
                      <a:pt x="31" y="57"/>
                      <a:pt x="27" y="59"/>
                      <a:pt x="25" y="58"/>
                    </a:cubicBezTo>
                    <a:cubicBezTo>
                      <a:pt x="24" y="57"/>
                      <a:pt x="17" y="53"/>
                      <a:pt x="14" y="53"/>
                    </a:cubicBezTo>
                    <a:cubicBezTo>
                      <a:pt x="11" y="53"/>
                      <a:pt x="8" y="55"/>
                      <a:pt x="6" y="53"/>
                    </a:cubicBezTo>
                    <a:cubicBezTo>
                      <a:pt x="5" y="51"/>
                      <a:pt x="1" y="48"/>
                      <a:pt x="0" y="47"/>
                    </a:cubicBezTo>
                    <a:cubicBezTo>
                      <a:pt x="0" y="45"/>
                      <a:pt x="0" y="43"/>
                      <a:pt x="1" y="41"/>
                    </a:cubicBezTo>
                    <a:cubicBezTo>
                      <a:pt x="1" y="40"/>
                      <a:pt x="3" y="37"/>
                      <a:pt x="2" y="37"/>
                    </a:cubicBezTo>
                    <a:cubicBezTo>
                      <a:pt x="2" y="37"/>
                      <a:pt x="2" y="37"/>
                      <a:pt x="2" y="37"/>
                    </a:cubicBezTo>
                    <a:cubicBezTo>
                      <a:pt x="2" y="36"/>
                      <a:pt x="2" y="36"/>
                      <a:pt x="2" y="35"/>
                    </a:cubicBezTo>
                    <a:cubicBezTo>
                      <a:pt x="3" y="34"/>
                      <a:pt x="3" y="33"/>
                      <a:pt x="3" y="32"/>
                    </a:cubicBezTo>
                    <a:cubicBezTo>
                      <a:pt x="3" y="30"/>
                      <a:pt x="2" y="29"/>
                      <a:pt x="2" y="28"/>
                    </a:cubicBezTo>
                    <a:cubicBezTo>
                      <a:pt x="2" y="27"/>
                      <a:pt x="2" y="27"/>
                      <a:pt x="2" y="26"/>
                    </a:cubicBezTo>
                    <a:cubicBezTo>
                      <a:pt x="1" y="25"/>
                      <a:pt x="1" y="23"/>
                      <a:pt x="2" y="22"/>
                    </a:cubicBezTo>
                    <a:cubicBezTo>
                      <a:pt x="2" y="22"/>
                      <a:pt x="2" y="22"/>
                      <a:pt x="3" y="21"/>
                    </a:cubicBezTo>
                    <a:cubicBezTo>
                      <a:pt x="4" y="21"/>
                      <a:pt x="4" y="21"/>
                      <a:pt x="4" y="20"/>
                    </a:cubicBezTo>
                    <a:cubicBezTo>
                      <a:pt x="4" y="19"/>
                      <a:pt x="4" y="18"/>
                      <a:pt x="4" y="18"/>
                    </a:cubicBezTo>
                    <a:cubicBezTo>
                      <a:pt x="4" y="17"/>
                      <a:pt x="4" y="17"/>
                      <a:pt x="4" y="16"/>
                    </a:cubicBezTo>
                    <a:cubicBezTo>
                      <a:pt x="5" y="16"/>
                      <a:pt x="5" y="14"/>
                      <a:pt x="5" y="13"/>
                    </a:cubicBezTo>
                    <a:cubicBezTo>
                      <a:pt x="6" y="11"/>
                      <a:pt x="6" y="9"/>
                      <a:pt x="6" y="8"/>
                    </a:cubicBezTo>
                    <a:cubicBezTo>
                      <a:pt x="6" y="7"/>
                      <a:pt x="6" y="6"/>
                      <a:pt x="5" y="6"/>
                    </a:cubicBezTo>
                    <a:cubicBezTo>
                      <a:pt x="5" y="6"/>
                      <a:pt x="5" y="6"/>
                      <a:pt x="6" y="5"/>
                    </a:cubicBezTo>
                    <a:cubicBezTo>
                      <a:pt x="6" y="4"/>
                      <a:pt x="7" y="3"/>
                      <a:pt x="7" y="2"/>
                    </a:cubicBezTo>
                    <a:cubicBezTo>
                      <a:pt x="8" y="2"/>
                      <a:pt x="8" y="1"/>
                      <a:pt x="8" y="1"/>
                    </a:cubicBezTo>
                    <a:cubicBezTo>
                      <a:pt x="10" y="1"/>
                      <a:pt x="13" y="3"/>
                      <a:pt x="13" y="3"/>
                    </a:cubicBezTo>
                    <a:cubicBezTo>
                      <a:pt x="14" y="2"/>
                      <a:pt x="14" y="1"/>
                      <a:pt x="15" y="1"/>
                    </a:cubicBezTo>
                    <a:cubicBezTo>
                      <a:pt x="15" y="0"/>
                      <a:pt x="15" y="0"/>
                      <a:pt x="15" y="0"/>
                    </a:cubicBezTo>
                    <a:cubicBezTo>
                      <a:pt x="15" y="0"/>
                      <a:pt x="15" y="0"/>
                      <a:pt x="15" y="0"/>
                    </a:cubicBezTo>
                    <a:cubicBezTo>
                      <a:pt x="15" y="0"/>
                      <a:pt x="16" y="0"/>
                      <a:pt x="17" y="0"/>
                    </a:cubicBezTo>
                    <a:cubicBezTo>
                      <a:pt x="18" y="0"/>
                      <a:pt x="18" y="0"/>
                      <a:pt x="18" y="0"/>
                    </a:cubicBezTo>
                    <a:cubicBezTo>
                      <a:pt x="18" y="0"/>
                      <a:pt x="19" y="2"/>
                      <a:pt x="21" y="3"/>
                    </a:cubicBezTo>
                    <a:cubicBezTo>
                      <a:pt x="23" y="5"/>
                      <a:pt x="24" y="7"/>
                      <a:pt x="25" y="8"/>
                    </a:cubicBezTo>
                    <a:cubicBezTo>
                      <a:pt x="25" y="8"/>
                      <a:pt x="25" y="9"/>
                      <a:pt x="25" y="9"/>
                    </a:cubicBezTo>
                    <a:cubicBezTo>
                      <a:pt x="25" y="11"/>
                      <a:pt x="25" y="12"/>
                      <a:pt x="26" y="12"/>
                    </a:cubicBezTo>
                    <a:cubicBezTo>
                      <a:pt x="27" y="12"/>
                      <a:pt x="28" y="12"/>
                      <a:pt x="28" y="11"/>
                    </a:cubicBezTo>
                    <a:cubicBezTo>
                      <a:pt x="29" y="10"/>
                      <a:pt x="30" y="9"/>
                      <a:pt x="31" y="9"/>
                    </a:cubicBezTo>
                    <a:cubicBezTo>
                      <a:pt x="31" y="9"/>
                      <a:pt x="31" y="9"/>
                      <a:pt x="31" y="9"/>
                    </a:cubicBezTo>
                    <a:cubicBezTo>
                      <a:pt x="31" y="9"/>
                      <a:pt x="31" y="9"/>
                      <a:pt x="32" y="10"/>
                    </a:cubicBezTo>
                    <a:cubicBezTo>
                      <a:pt x="33" y="11"/>
                      <a:pt x="34" y="13"/>
                      <a:pt x="34" y="13"/>
                    </a:cubicBezTo>
                    <a:cubicBezTo>
                      <a:pt x="34" y="15"/>
                      <a:pt x="38" y="15"/>
                      <a:pt x="40" y="16"/>
                    </a:cubicBezTo>
                    <a:cubicBezTo>
                      <a:pt x="41" y="16"/>
                      <a:pt x="41" y="16"/>
                      <a:pt x="41" y="16"/>
                    </a:cubicBezTo>
                    <a:cubicBezTo>
                      <a:pt x="42" y="16"/>
                      <a:pt x="42" y="17"/>
                      <a:pt x="42" y="17"/>
                    </a:cubicBezTo>
                    <a:cubicBezTo>
                      <a:pt x="42" y="18"/>
                      <a:pt x="42" y="18"/>
                      <a:pt x="43" y="19"/>
                    </a:cubicBezTo>
                    <a:cubicBezTo>
                      <a:pt x="43" y="19"/>
                      <a:pt x="45" y="20"/>
                      <a:pt x="46" y="21"/>
                    </a:cubicBezTo>
                    <a:cubicBezTo>
                      <a:pt x="47" y="21"/>
                      <a:pt x="48" y="22"/>
                      <a:pt x="49" y="22"/>
                    </a:cubicBezTo>
                    <a:cubicBezTo>
                      <a:pt x="49" y="23"/>
                      <a:pt x="49" y="23"/>
                      <a:pt x="50" y="23"/>
                    </a:cubicBezTo>
                    <a:cubicBezTo>
                      <a:pt x="50" y="24"/>
                      <a:pt x="50" y="24"/>
                      <a:pt x="51" y="25"/>
                    </a:cubicBezTo>
                    <a:cubicBezTo>
                      <a:pt x="51" y="25"/>
                      <a:pt x="51" y="26"/>
                      <a:pt x="52" y="28"/>
                    </a:cubicBezTo>
                    <a:cubicBezTo>
                      <a:pt x="52" y="30"/>
                      <a:pt x="53" y="33"/>
                      <a:pt x="53" y="34"/>
                    </a:cubicBezTo>
                    <a:cubicBezTo>
                      <a:pt x="53" y="36"/>
                      <a:pt x="53" y="37"/>
                      <a:pt x="53" y="39"/>
                    </a:cubicBezTo>
                    <a:cubicBezTo>
                      <a:pt x="53" y="40"/>
                      <a:pt x="53" y="41"/>
                      <a:pt x="53" y="42"/>
                    </a:cubicBezTo>
                    <a:cubicBezTo>
                      <a:pt x="53" y="43"/>
                      <a:pt x="54" y="44"/>
                      <a:pt x="55" y="4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06" name="Freeform 322">
                <a:extLst>
                  <a:ext uri="{FF2B5EF4-FFF2-40B4-BE49-F238E27FC236}">
                    <a16:creationId xmlns:a16="http://schemas.microsoft.com/office/drawing/2014/main" id="{2EFA080A-9A73-5746-B21D-34502FE57E89}"/>
                  </a:ext>
                </a:extLst>
              </p:cNvPr>
              <p:cNvSpPr>
                <a:spLocks/>
              </p:cNvSpPr>
              <p:nvPr/>
            </p:nvSpPr>
            <p:spPr bwMode="auto">
              <a:xfrm>
                <a:off x="2198687" y="4083051"/>
                <a:ext cx="322263" cy="468313"/>
              </a:xfrm>
              <a:custGeom>
                <a:avLst/>
                <a:gdLst>
                  <a:gd name="T0" fmla="*/ 111 w 140"/>
                  <a:gd name="T1" fmla="*/ 196 h 203"/>
                  <a:gd name="T2" fmla="*/ 81 w 140"/>
                  <a:gd name="T3" fmla="*/ 176 h 203"/>
                  <a:gd name="T4" fmla="*/ 58 w 140"/>
                  <a:gd name="T5" fmla="*/ 156 h 203"/>
                  <a:gd name="T6" fmla="*/ 48 w 140"/>
                  <a:gd name="T7" fmla="*/ 132 h 203"/>
                  <a:gd name="T8" fmla="*/ 37 w 140"/>
                  <a:gd name="T9" fmla="*/ 112 h 203"/>
                  <a:gd name="T10" fmla="*/ 23 w 140"/>
                  <a:gd name="T11" fmla="*/ 85 h 203"/>
                  <a:gd name="T12" fmla="*/ 3 w 140"/>
                  <a:gd name="T13" fmla="*/ 66 h 203"/>
                  <a:gd name="T14" fmla="*/ 10 w 140"/>
                  <a:gd name="T15" fmla="*/ 37 h 203"/>
                  <a:gd name="T16" fmla="*/ 13 w 140"/>
                  <a:gd name="T17" fmla="*/ 41 h 203"/>
                  <a:gd name="T18" fmla="*/ 10 w 140"/>
                  <a:gd name="T19" fmla="*/ 48 h 203"/>
                  <a:gd name="T20" fmla="*/ 11 w 140"/>
                  <a:gd name="T21" fmla="*/ 48 h 203"/>
                  <a:gd name="T22" fmla="*/ 17 w 140"/>
                  <a:gd name="T23" fmla="*/ 46 h 203"/>
                  <a:gd name="T24" fmla="*/ 23 w 140"/>
                  <a:gd name="T25" fmla="*/ 53 h 203"/>
                  <a:gd name="T26" fmla="*/ 32 w 140"/>
                  <a:gd name="T27" fmla="*/ 49 h 203"/>
                  <a:gd name="T28" fmla="*/ 35 w 140"/>
                  <a:gd name="T29" fmla="*/ 38 h 203"/>
                  <a:gd name="T30" fmla="*/ 40 w 140"/>
                  <a:gd name="T31" fmla="*/ 32 h 203"/>
                  <a:gd name="T32" fmla="*/ 57 w 140"/>
                  <a:gd name="T33" fmla="*/ 23 h 203"/>
                  <a:gd name="T34" fmla="*/ 66 w 140"/>
                  <a:gd name="T35" fmla="*/ 4 h 203"/>
                  <a:gd name="T36" fmla="*/ 68 w 140"/>
                  <a:gd name="T37" fmla="*/ 1 h 203"/>
                  <a:gd name="T38" fmla="*/ 79 w 140"/>
                  <a:gd name="T39" fmla="*/ 7 h 203"/>
                  <a:gd name="T40" fmla="*/ 87 w 140"/>
                  <a:gd name="T41" fmla="*/ 18 h 203"/>
                  <a:gd name="T42" fmla="*/ 92 w 140"/>
                  <a:gd name="T43" fmla="*/ 20 h 203"/>
                  <a:gd name="T44" fmla="*/ 99 w 140"/>
                  <a:gd name="T45" fmla="*/ 26 h 203"/>
                  <a:gd name="T46" fmla="*/ 110 w 140"/>
                  <a:gd name="T47" fmla="*/ 26 h 203"/>
                  <a:gd name="T48" fmla="*/ 125 w 140"/>
                  <a:gd name="T49" fmla="*/ 29 h 203"/>
                  <a:gd name="T50" fmla="*/ 122 w 140"/>
                  <a:gd name="T51" fmla="*/ 41 h 203"/>
                  <a:gd name="T52" fmla="*/ 126 w 140"/>
                  <a:gd name="T53" fmla="*/ 45 h 203"/>
                  <a:gd name="T54" fmla="*/ 123 w 140"/>
                  <a:gd name="T55" fmla="*/ 45 h 203"/>
                  <a:gd name="T56" fmla="*/ 118 w 140"/>
                  <a:gd name="T57" fmla="*/ 45 h 203"/>
                  <a:gd name="T58" fmla="*/ 111 w 140"/>
                  <a:gd name="T59" fmla="*/ 47 h 203"/>
                  <a:gd name="T60" fmla="*/ 104 w 140"/>
                  <a:gd name="T61" fmla="*/ 48 h 203"/>
                  <a:gd name="T62" fmla="*/ 93 w 140"/>
                  <a:gd name="T63" fmla="*/ 62 h 203"/>
                  <a:gd name="T64" fmla="*/ 91 w 140"/>
                  <a:gd name="T65" fmla="*/ 69 h 203"/>
                  <a:gd name="T66" fmla="*/ 85 w 140"/>
                  <a:gd name="T67" fmla="*/ 75 h 203"/>
                  <a:gd name="T68" fmla="*/ 85 w 140"/>
                  <a:gd name="T69" fmla="*/ 79 h 203"/>
                  <a:gd name="T70" fmla="*/ 84 w 140"/>
                  <a:gd name="T71" fmla="*/ 83 h 203"/>
                  <a:gd name="T72" fmla="*/ 89 w 140"/>
                  <a:gd name="T73" fmla="*/ 94 h 203"/>
                  <a:gd name="T74" fmla="*/ 96 w 140"/>
                  <a:gd name="T75" fmla="*/ 104 h 203"/>
                  <a:gd name="T76" fmla="*/ 102 w 140"/>
                  <a:gd name="T77" fmla="*/ 108 h 203"/>
                  <a:gd name="T78" fmla="*/ 103 w 140"/>
                  <a:gd name="T79" fmla="*/ 110 h 203"/>
                  <a:gd name="T80" fmla="*/ 116 w 140"/>
                  <a:gd name="T81" fmla="*/ 107 h 203"/>
                  <a:gd name="T82" fmla="*/ 119 w 140"/>
                  <a:gd name="T83" fmla="*/ 108 h 203"/>
                  <a:gd name="T84" fmla="*/ 119 w 140"/>
                  <a:gd name="T85" fmla="*/ 121 h 203"/>
                  <a:gd name="T86" fmla="*/ 126 w 140"/>
                  <a:gd name="T87" fmla="*/ 120 h 203"/>
                  <a:gd name="T88" fmla="*/ 131 w 140"/>
                  <a:gd name="T89" fmla="*/ 121 h 203"/>
                  <a:gd name="T90" fmla="*/ 139 w 140"/>
                  <a:gd name="T91" fmla="*/ 140 h 203"/>
                  <a:gd name="T92" fmla="*/ 136 w 140"/>
                  <a:gd name="T93" fmla="*/ 150 h 203"/>
                  <a:gd name="T94" fmla="*/ 133 w 140"/>
                  <a:gd name="T95" fmla="*/ 163 h 203"/>
                  <a:gd name="T96" fmla="*/ 135 w 140"/>
                  <a:gd name="T97" fmla="*/ 168 h 203"/>
                  <a:gd name="T98" fmla="*/ 134 w 140"/>
                  <a:gd name="T99" fmla="*/ 176 h 203"/>
                  <a:gd name="T100" fmla="*/ 138 w 140"/>
                  <a:gd name="T101" fmla="*/ 180 h 203"/>
                  <a:gd name="T102" fmla="*/ 134 w 140"/>
                  <a:gd name="T103" fmla="*/ 187 h 203"/>
                  <a:gd name="T104" fmla="*/ 131 w 140"/>
                  <a:gd name="T105" fmla="*/ 194 h 203"/>
                  <a:gd name="T106" fmla="*/ 128 w 140"/>
                  <a:gd name="T107" fmla="*/ 20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0" h="203">
                    <a:moveTo>
                      <a:pt x="121" y="203"/>
                    </a:moveTo>
                    <a:cubicBezTo>
                      <a:pt x="120" y="202"/>
                      <a:pt x="119" y="201"/>
                      <a:pt x="118" y="200"/>
                    </a:cubicBezTo>
                    <a:cubicBezTo>
                      <a:pt x="117" y="199"/>
                      <a:pt x="116" y="198"/>
                      <a:pt x="115" y="198"/>
                    </a:cubicBezTo>
                    <a:cubicBezTo>
                      <a:pt x="113" y="197"/>
                      <a:pt x="111" y="197"/>
                      <a:pt x="111" y="196"/>
                    </a:cubicBezTo>
                    <a:cubicBezTo>
                      <a:pt x="111" y="194"/>
                      <a:pt x="111" y="192"/>
                      <a:pt x="110" y="191"/>
                    </a:cubicBezTo>
                    <a:cubicBezTo>
                      <a:pt x="109" y="190"/>
                      <a:pt x="103" y="186"/>
                      <a:pt x="100" y="184"/>
                    </a:cubicBezTo>
                    <a:cubicBezTo>
                      <a:pt x="96" y="183"/>
                      <a:pt x="93" y="184"/>
                      <a:pt x="89" y="181"/>
                    </a:cubicBezTo>
                    <a:cubicBezTo>
                      <a:pt x="85" y="178"/>
                      <a:pt x="84" y="178"/>
                      <a:pt x="81" y="176"/>
                    </a:cubicBezTo>
                    <a:cubicBezTo>
                      <a:pt x="78" y="174"/>
                      <a:pt x="72" y="174"/>
                      <a:pt x="70" y="171"/>
                    </a:cubicBezTo>
                    <a:cubicBezTo>
                      <a:pt x="67" y="167"/>
                      <a:pt x="69" y="166"/>
                      <a:pt x="66" y="164"/>
                    </a:cubicBezTo>
                    <a:cubicBezTo>
                      <a:pt x="62" y="162"/>
                      <a:pt x="62" y="164"/>
                      <a:pt x="60" y="161"/>
                    </a:cubicBezTo>
                    <a:cubicBezTo>
                      <a:pt x="59" y="159"/>
                      <a:pt x="59" y="158"/>
                      <a:pt x="58" y="156"/>
                    </a:cubicBezTo>
                    <a:cubicBezTo>
                      <a:pt x="57" y="155"/>
                      <a:pt x="54" y="155"/>
                      <a:pt x="55" y="153"/>
                    </a:cubicBezTo>
                    <a:cubicBezTo>
                      <a:pt x="57" y="150"/>
                      <a:pt x="58" y="151"/>
                      <a:pt x="58" y="150"/>
                    </a:cubicBezTo>
                    <a:cubicBezTo>
                      <a:pt x="58" y="148"/>
                      <a:pt x="59" y="148"/>
                      <a:pt x="57" y="146"/>
                    </a:cubicBezTo>
                    <a:cubicBezTo>
                      <a:pt x="56" y="143"/>
                      <a:pt x="48" y="134"/>
                      <a:pt x="48" y="132"/>
                    </a:cubicBezTo>
                    <a:cubicBezTo>
                      <a:pt x="48" y="130"/>
                      <a:pt x="49" y="129"/>
                      <a:pt x="48" y="128"/>
                    </a:cubicBezTo>
                    <a:cubicBezTo>
                      <a:pt x="47" y="127"/>
                      <a:pt x="42" y="126"/>
                      <a:pt x="42" y="124"/>
                    </a:cubicBezTo>
                    <a:cubicBezTo>
                      <a:pt x="41" y="121"/>
                      <a:pt x="43" y="121"/>
                      <a:pt x="42" y="119"/>
                    </a:cubicBezTo>
                    <a:cubicBezTo>
                      <a:pt x="41" y="117"/>
                      <a:pt x="39" y="116"/>
                      <a:pt x="37" y="112"/>
                    </a:cubicBezTo>
                    <a:cubicBezTo>
                      <a:pt x="36" y="108"/>
                      <a:pt x="36" y="107"/>
                      <a:pt x="35" y="105"/>
                    </a:cubicBezTo>
                    <a:cubicBezTo>
                      <a:pt x="34" y="102"/>
                      <a:pt x="32" y="102"/>
                      <a:pt x="31" y="99"/>
                    </a:cubicBezTo>
                    <a:cubicBezTo>
                      <a:pt x="30" y="97"/>
                      <a:pt x="29" y="93"/>
                      <a:pt x="27" y="90"/>
                    </a:cubicBezTo>
                    <a:cubicBezTo>
                      <a:pt x="25" y="87"/>
                      <a:pt x="24" y="87"/>
                      <a:pt x="23" y="85"/>
                    </a:cubicBezTo>
                    <a:cubicBezTo>
                      <a:pt x="21" y="82"/>
                      <a:pt x="22" y="81"/>
                      <a:pt x="21" y="79"/>
                    </a:cubicBezTo>
                    <a:cubicBezTo>
                      <a:pt x="19" y="76"/>
                      <a:pt x="18" y="74"/>
                      <a:pt x="16" y="73"/>
                    </a:cubicBezTo>
                    <a:cubicBezTo>
                      <a:pt x="14" y="72"/>
                      <a:pt x="12" y="71"/>
                      <a:pt x="10" y="69"/>
                    </a:cubicBezTo>
                    <a:cubicBezTo>
                      <a:pt x="8" y="67"/>
                      <a:pt x="2" y="68"/>
                      <a:pt x="3" y="66"/>
                    </a:cubicBezTo>
                    <a:cubicBezTo>
                      <a:pt x="3" y="64"/>
                      <a:pt x="6" y="65"/>
                      <a:pt x="6" y="62"/>
                    </a:cubicBezTo>
                    <a:cubicBezTo>
                      <a:pt x="7" y="59"/>
                      <a:pt x="2" y="53"/>
                      <a:pt x="2" y="51"/>
                    </a:cubicBezTo>
                    <a:cubicBezTo>
                      <a:pt x="1" y="49"/>
                      <a:pt x="0" y="48"/>
                      <a:pt x="1" y="46"/>
                    </a:cubicBezTo>
                    <a:cubicBezTo>
                      <a:pt x="3" y="44"/>
                      <a:pt x="9" y="37"/>
                      <a:pt x="10" y="37"/>
                    </a:cubicBezTo>
                    <a:cubicBezTo>
                      <a:pt x="11" y="37"/>
                      <a:pt x="11" y="36"/>
                      <a:pt x="12" y="36"/>
                    </a:cubicBezTo>
                    <a:cubicBezTo>
                      <a:pt x="12" y="37"/>
                      <a:pt x="13" y="38"/>
                      <a:pt x="13" y="39"/>
                    </a:cubicBezTo>
                    <a:cubicBezTo>
                      <a:pt x="13" y="40"/>
                      <a:pt x="13" y="41"/>
                      <a:pt x="13" y="41"/>
                    </a:cubicBezTo>
                    <a:cubicBezTo>
                      <a:pt x="13" y="41"/>
                      <a:pt x="13" y="41"/>
                      <a:pt x="13" y="41"/>
                    </a:cubicBezTo>
                    <a:cubicBezTo>
                      <a:pt x="12" y="41"/>
                      <a:pt x="11" y="42"/>
                      <a:pt x="10" y="43"/>
                    </a:cubicBezTo>
                    <a:cubicBezTo>
                      <a:pt x="10" y="43"/>
                      <a:pt x="10" y="43"/>
                      <a:pt x="10" y="44"/>
                    </a:cubicBezTo>
                    <a:cubicBezTo>
                      <a:pt x="10" y="44"/>
                      <a:pt x="10" y="45"/>
                      <a:pt x="10" y="46"/>
                    </a:cubicBezTo>
                    <a:cubicBezTo>
                      <a:pt x="10" y="47"/>
                      <a:pt x="10" y="48"/>
                      <a:pt x="10" y="48"/>
                    </a:cubicBezTo>
                    <a:cubicBezTo>
                      <a:pt x="10" y="48"/>
                      <a:pt x="10" y="48"/>
                      <a:pt x="10" y="48"/>
                    </a:cubicBezTo>
                    <a:cubicBezTo>
                      <a:pt x="11" y="48"/>
                      <a:pt x="11" y="48"/>
                      <a:pt x="11" y="48"/>
                    </a:cubicBezTo>
                    <a:cubicBezTo>
                      <a:pt x="11" y="48"/>
                      <a:pt x="11" y="48"/>
                      <a:pt x="11" y="48"/>
                    </a:cubicBezTo>
                    <a:cubicBezTo>
                      <a:pt x="11" y="48"/>
                      <a:pt x="11" y="48"/>
                      <a:pt x="11" y="48"/>
                    </a:cubicBezTo>
                    <a:cubicBezTo>
                      <a:pt x="12" y="48"/>
                      <a:pt x="12" y="49"/>
                      <a:pt x="13" y="48"/>
                    </a:cubicBezTo>
                    <a:cubicBezTo>
                      <a:pt x="13" y="47"/>
                      <a:pt x="14" y="47"/>
                      <a:pt x="14" y="47"/>
                    </a:cubicBezTo>
                    <a:cubicBezTo>
                      <a:pt x="14" y="46"/>
                      <a:pt x="14" y="46"/>
                      <a:pt x="15" y="46"/>
                    </a:cubicBezTo>
                    <a:cubicBezTo>
                      <a:pt x="15" y="46"/>
                      <a:pt x="16" y="46"/>
                      <a:pt x="17" y="46"/>
                    </a:cubicBezTo>
                    <a:cubicBezTo>
                      <a:pt x="18" y="47"/>
                      <a:pt x="19" y="47"/>
                      <a:pt x="19" y="48"/>
                    </a:cubicBezTo>
                    <a:cubicBezTo>
                      <a:pt x="20" y="48"/>
                      <a:pt x="21" y="49"/>
                      <a:pt x="22" y="51"/>
                    </a:cubicBezTo>
                    <a:cubicBezTo>
                      <a:pt x="22" y="51"/>
                      <a:pt x="23" y="52"/>
                      <a:pt x="23" y="53"/>
                    </a:cubicBezTo>
                    <a:cubicBezTo>
                      <a:pt x="23" y="53"/>
                      <a:pt x="23" y="53"/>
                      <a:pt x="23" y="53"/>
                    </a:cubicBezTo>
                    <a:cubicBezTo>
                      <a:pt x="24" y="53"/>
                      <a:pt x="24" y="53"/>
                      <a:pt x="25" y="54"/>
                    </a:cubicBezTo>
                    <a:cubicBezTo>
                      <a:pt x="25" y="54"/>
                      <a:pt x="26" y="54"/>
                      <a:pt x="27" y="54"/>
                    </a:cubicBezTo>
                    <a:cubicBezTo>
                      <a:pt x="27" y="54"/>
                      <a:pt x="29" y="53"/>
                      <a:pt x="30" y="52"/>
                    </a:cubicBezTo>
                    <a:cubicBezTo>
                      <a:pt x="31" y="51"/>
                      <a:pt x="31" y="50"/>
                      <a:pt x="32" y="49"/>
                    </a:cubicBezTo>
                    <a:cubicBezTo>
                      <a:pt x="32" y="48"/>
                      <a:pt x="32" y="47"/>
                      <a:pt x="32" y="46"/>
                    </a:cubicBezTo>
                    <a:cubicBezTo>
                      <a:pt x="32" y="46"/>
                      <a:pt x="32" y="46"/>
                      <a:pt x="32" y="46"/>
                    </a:cubicBezTo>
                    <a:cubicBezTo>
                      <a:pt x="33" y="43"/>
                      <a:pt x="33" y="39"/>
                      <a:pt x="34" y="38"/>
                    </a:cubicBezTo>
                    <a:cubicBezTo>
                      <a:pt x="34" y="38"/>
                      <a:pt x="34" y="38"/>
                      <a:pt x="35" y="38"/>
                    </a:cubicBezTo>
                    <a:cubicBezTo>
                      <a:pt x="36" y="38"/>
                      <a:pt x="37" y="38"/>
                      <a:pt x="37" y="37"/>
                    </a:cubicBezTo>
                    <a:cubicBezTo>
                      <a:pt x="37" y="36"/>
                      <a:pt x="38" y="36"/>
                      <a:pt x="38" y="36"/>
                    </a:cubicBezTo>
                    <a:cubicBezTo>
                      <a:pt x="38" y="35"/>
                      <a:pt x="38" y="35"/>
                      <a:pt x="39" y="34"/>
                    </a:cubicBezTo>
                    <a:cubicBezTo>
                      <a:pt x="39" y="33"/>
                      <a:pt x="39" y="33"/>
                      <a:pt x="40" y="32"/>
                    </a:cubicBezTo>
                    <a:cubicBezTo>
                      <a:pt x="40" y="32"/>
                      <a:pt x="40" y="32"/>
                      <a:pt x="41" y="31"/>
                    </a:cubicBezTo>
                    <a:cubicBezTo>
                      <a:pt x="42" y="31"/>
                      <a:pt x="43" y="31"/>
                      <a:pt x="45" y="30"/>
                    </a:cubicBezTo>
                    <a:cubicBezTo>
                      <a:pt x="48" y="29"/>
                      <a:pt x="52" y="28"/>
                      <a:pt x="53" y="27"/>
                    </a:cubicBezTo>
                    <a:cubicBezTo>
                      <a:pt x="54" y="27"/>
                      <a:pt x="55" y="25"/>
                      <a:pt x="57" y="23"/>
                    </a:cubicBezTo>
                    <a:cubicBezTo>
                      <a:pt x="62" y="18"/>
                      <a:pt x="69" y="10"/>
                      <a:pt x="69" y="9"/>
                    </a:cubicBezTo>
                    <a:cubicBezTo>
                      <a:pt x="69" y="9"/>
                      <a:pt x="69" y="9"/>
                      <a:pt x="69" y="8"/>
                    </a:cubicBezTo>
                    <a:cubicBezTo>
                      <a:pt x="69" y="7"/>
                      <a:pt x="69" y="7"/>
                      <a:pt x="68" y="6"/>
                    </a:cubicBezTo>
                    <a:cubicBezTo>
                      <a:pt x="68" y="5"/>
                      <a:pt x="67" y="4"/>
                      <a:pt x="66" y="4"/>
                    </a:cubicBezTo>
                    <a:cubicBezTo>
                      <a:pt x="66" y="3"/>
                      <a:pt x="65" y="2"/>
                      <a:pt x="65" y="2"/>
                    </a:cubicBezTo>
                    <a:cubicBezTo>
                      <a:pt x="65" y="2"/>
                      <a:pt x="65" y="1"/>
                      <a:pt x="65" y="0"/>
                    </a:cubicBezTo>
                    <a:cubicBezTo>
                      <a:pt x="66" y="0"/>
                      <a:pt x="66" y="0"/>
                      <a:pt x="66" y="0"/>
                    </a:cubicBezTo>
                    <a:cubicBezTo>
                      <a:pt x="66" y="0"/>
                      <a:pt x="67" y="1"/>
                      <a:pt x="68" y="1"/>
                    </a:cubicBezTo>
                    <a:cubicBezTo>
                      <a:pt x="70" y="1"/>
                      <a:pt x="71" y="1"/>
                      <a:pt x="72" y="1"/>
                    </a:cubicBezTo>
                    <a:cubicBezTo>
                      <a:pt x="73" y="1"/>
                      <a:pt x="75" y="2"/>
                      <a:pt x="76" y="3"/>
                    </a:cubicBezTo>
                    <a:cubicBezTo>
                      <a:pt x="77" y="4"/>
                      <a:pt x="77" y="5"/>
                      <a:pt x="78" y="5"/>
                    </a:cubicBezTo>
                    <a:cubicBezTo>
                      <a:pt x="79" y="5"/>
                      <a:pt x="79" y="6"/>
                      <a:pt x="79" y="7"/>
                    </a:cubicBezTo>
                    <a:cubicBezTo>
                      <a:pt x="79" y="8"/>
                      <a:pt x="79" y="9"/>
                      <a:pt x="79" y="10"/>
                    </a:cubicBezTo>
                    <a:cubicBezTo>
                      <a:pt x="80" y="11"/>
                      <a:pt x="81" y="12"/>
                      <a:pt x="83" y="13"/>
                    </a:cubicBezTo>
                    <a:cubicBezTo>
                      <a:pt x="84" y="13"/>
                      <a:pt x="85" y="13"/>
                      <a:pt x="86" y="14"/>
                    </a:cubicBezTo>
                    <a:cubicBezTo>
                      <a:pt x="88" y="15"/>
                      <a:pt x="88" y="17"/>
                      <a:pt x="87" y="18"/>
                    </a:cubicBezTo>
                    <a:cubicBezTo>
                      <a:pt x="87" y="18"/>
                      <a:pt x="87" y="18"/>
                      <a:pt x="87" y="18"/>
                    </a:cubicBezTo>
                    <a:cubicBezTo>
                      <a:pt x="87" y="19"/>
                      <a:pt x="87" y="19"/>
                      <a:pt x="87" y="19"/>
                    </a:cubicBezTo>
                    <a:cubicBezTo>
                      <a:pt x="87" y="20"/>
                      <a:pt x="89" y="20"/>
                      <a:pt x="91" y="20"/>
                    </a:cubicBezTo>
                    <a:cubicBezTo>
                      <a:pt x="91" y="20"/>
                      <a:pt x="92" y="20"/>
                      <a:pt x="92" y="20"/>
                    </a:cubicBezTo>
                    <a:cubicBezTo>
                      <a:pt x="93" y="20"/>
                      <a:pt x="94" y="26"/>
                      <a:pt x="94" y="26"/>
                    </a:cubicBezTo>
                    <a:cubicBezTo>
                      <a:pt x="94" y="27"/>
                      <a:pt x="94" y="27"/>
                      <a:pt x="94" y="27"/>
                    </a:cubicBezTo>
                    <a:cubicBezTo>
                      <a:pt x="95" y="27"/>
                      <a:pt x="95" y="27"/>
                      <a:pt x="95" y="27"/>
                    </a:cubicBezTo>
                    <a:cubicBezTo>
                      <a:pt x="95" y="27"/>
                      <a:pt x="98" y="26"/>
                      <a:pt x="99" y="26"/>
                    </a:cubicBezTo>
                    <a:cubicBezTo>
                      <a:pt x="99" y="26"/>
                      <a:pt x="100" y="26"/>
                      <a:pt x="100" y="26"/>
                    </a:cubicBezTo>
                    <a:cubicBezTo>
                      <a:pt x="102" y="26"/>
                      <a:pt x="104" y="27"/>
                      <a:pt x="105" y="26"/>
                    </a:cubicBezTo>
                    <a:cubicBezTo>
                      <a:pt x="105" y="26"/>
                      <a:pt x="106" y="25"/>
                      <a:pt x="106" y="24"/>
                    </a:cubicBezTo>
                    <a:cubicBezTo>
                      <a:pt x="107" y="25"/>
                      <a:pt x="109" y="25"/>
                      <a:pt x="110" y="26"/>
                    </a:cubicBezTo>
                    <a:cubicBezTo>
                      <a:pt x="111" y="26"/>
                      <a:pt x="112" y="25"/>
                      <a:pt x="114" y="25"/>
                    </a:cubicBezTo>
                    <a:cubicBezTo>
                      <a:pt x="114" y="24"/>
                      <a:pt x="115" y="24"/>
                      <a:pt x="115" y="24"/>
                    </a:cubicBezTo>
                    <a:cubicBezTo>
                      <a:pt x="116" y="24"/>
                      <a:pt x="118" y="25"/>
                      <a:pt x="120" y="26"/>
                    </a:cubicBezTo>
                    <a:cubicBezTo>
                      <a:pt x="122" y="27"/>
                      <a:pt x="124" y="29"/>
                      <a:pt x="125" y="29"/>
                    </a:cubicBezTo>
                    <a:cubicBezTo>
                      <a:pt x="125" y="29"/>
                      <a:pt x="123" y="32"/>
                      <a:pt x="122" y="34"/>
                    </a:cubicBezTo>
                    <a:cubicBezTo>
                      <a:pt x="120" y="36"/>
                      <a:pt x="119" y="39"/>
                      <a:pt x="119" y="40"/>
                    </a:cubicBezTo>
                    <a:cubicBezTo>
                      <a:pt x="119" y="41"/>
                      <a:pt x="120" y="41"/>
                      <a:pt x="121" y="41"/>
                    </a:cubicBezTo>
                    <a:cubicBezTo>
                      <a:pt x="121" y="41"/>
                      <a:pt x="121" y="41"/>
                      <a:pt x="122" y="41"/>
                    </a:cubicBezTo>
                    <a:cubicBezTo>
                      <a:pt x="122" y="40"/>
                      <a:pt x="123" y="40"/>
                      <a:pt x="123" y="41"/>
                    </a:cubicBezTo>
                    <a:cubicBezTo>
                      <a:pt x="124" y="41"/>
                      <a:pt x="124" y="42"/>
                      <a:pt x="125" y="43"/>
                    </a:cubicBezTo>
                    <a:cubicBezTo>
                      <a:pt x="126" y="43"/>
                      <a:pt x="126" y="44"/>
                      <a:pt x="126" y="45"/>
                    </a:cubicBezTo>
                    <a:cubicBezTo>
                      <a:pt x="126" y="45"/>
                      <a:pt x="126" y="45"/>
                      <a:pt x="126" y="45"/>
                    </a:cubicBezTo>
                    <a:cubicBezTo>
                      <a:pt x="126" y="46"/>
                      <a:pt x="126" y="46"/>
                      <a:pt x="125" y="46"/>
                    </a:cubicBezTo>
                    <a:cubicBezTo>
                      <a:pt x="125" y="46"/>
                      <a:pt x="124" y="46"/>
                      <a:pt x="124" y="45"/>
                    </a:cubicBezTo>
                    <a:cubicBezTo>
                      <a:pt x="124" y="45"/>
                      <a:pt x="124" y="45"/>
                      <a:pt x="123" y="45"/>
                    </a:cubicBezTo>
                    <a:cubicBezTo>
                      <a:pt x="123" y="45"/>
                      <a:pt x="123" y="45"/>
                      <a:pt x="123" y="45"/>
                    </a:cubicBezTo>
                    <a:cubicBezTo>
                      <a:pt x="123" y="44"/>
                      <a:pt x="123" y="44"/>
                      <a:pt x="122" y="44"/>
                    </a:cubicBezTo>
                    <a:cubicBezTo>
                      <a:pt x="122" y="44"/>
                      <a:pt x="121" y="44"/>
                      <a:pt x="120" y="44"/>
                    </a:cubicBezTo>
                    <a:cubicBezTo>
                      <a:pt x="120" y="43"/>
                      <a:pt x="119" y="44"/>
                      <a:pt x="119" y="44"/>
                    </a:cubicBezTo>
                    <a:cubicBezTo>
                      <a:pt x="118" y="44"/>
                      <a:pt x="118" y="44"/>
                      <a:pt x="118" y="45"/>
                    </a:cubicBezTo>
                    <a:cubicBezTo>
                      <a:pt x="117" y="45"/>
                      <a:pt x="117" y="46"/>
                      <a:pt x="116" y="46"/>
                    </a:cubicBezTo>
                    <a:cubicBezTo>
                      <a:pt x="116" y="46"/>
                      <a:pt x="115" y="46"/>
                      <a:pt x="115" y="46"/>
                    </a:cubicBezTo>
                    <a:cubicBezTo>
                      <a:pt x="113" y="46"/>
                      <a:pt x="112" y="46"/>
                      <a:pt x="112" y="46"/>
                    </a:cubicBezTo>
                    <a:cubicBezTo>
                      <a:pt x="112" y="46"/>
                      <a:pt x="111" y="47"/>
                      <a:pt x="111" y="47"/>
                    </a:cubicBezTo>
                    <a:cubicBezTo>
                      <a:pt x="111" y="47"/>
                      <a:pt x="111" y="47"/>
                      <a:pt x="111" y="47"/>
                    </a:cubicBezTo>
                    <a:cubicBezTo>
                      <a:pt x="111" y="47"/>
                      <a:pt x="110" y="47"/>
                      <a:pt x="109" y="47"/>
                    </a:cubicBezTo>
                    <a:cubicBezTo>
                      <a:pt x="108" y="47"/>
                      <a:pt x="107" y="48"/>
                      <a:pt x="106" y="48"/>
                    </a:cubicBezTo>
                    <a:cubicBezTo>
                      <a:pt x="106" y="48"/>
                      <a:pt x="105" y="48"/>
                      <a:pt x="104" y="48"/>
                    </a:cubicBezTo>
                    <a:cubicBezTo>
                      <a:pt x="104" y="49"/>
                      <a:pt x="103" y="49"/>
                      <a:pt x="102" y="50"/>
                    </a:cubicBezTo>
                    <a:cubicBezTo>
                      <a:pt x="99" y="52"/>
                      <a:pt x="95" y="54"/>
                      <a:pt x="94" y="55"/>
                    </a:cubicBezTo>
                    <a:cubicBezTo>
                      <a:pt x="94" y="55"/>
                      <a:pt x="94" y="57"/>
                      <a:pt x="93" y="59"/>
                    </a:cubicBezTo>
                    <a:cubicBezTo>
                      <a:pt x="93" y="60"/>
                      <a:pt x="93" y="61"/>
                      <a:pt x="93" y="62"/>
                    </a:cubicBezTo>
                    <a:cubicBezTo>
                      <a:pt x="93" y="62"/>
                      <a:pt x="92" y="63"/>
                      <a:pt x="92" y="64"/>
                    </a:cubicBezTo>
                    <a:cubicBezTo>
                      <a:pt x="92" y="64"/>
                      <a:pt x="92" y="64"/>
                      <a:pt x="92" y="64"/>
                    </a:cubicBezTo>
                    <a:cubicBezTo>
                      <a:pt x="91" y="65"/>
                      <a:pt x="91" y="66"/>
                      <a:pt x="91" y="66"/>
                    </a:cubicBezTo>
                    <a:cubicBezTo>
                      <a:pt x="91" y="67"/>
                      <a:pt x="91" y="68"/>
                      <a:pt x="91" y="69"/>
                    </a:cubicBezTo>
                    <a:cubicBezTo>
                      <a:pt x="91" y="69"/>
                      <a:pt x="91" y="69"/>
                      <a:pt x="91" y="69"/>
                    </a:cubicBezTo>
                    <a:cubicBezTo>
                      <a:pt x="91" y="69"/>
                      <a:pt x="90" y="70"/>
                      <a:pt x="89" y="71"/>
                    </a:cubicBezTo>
                    <a:cubicBezTo>
                      <a:pt x="87" y="72"/>
                      <a:pt x="86" y="73"/>
                      <a:pt x="86" y="73"/>
                    </a:cubicBezTo>
                    <a:cubicBezTo>
                      <a:pt x="85" y="74"/>
                      <a:pt x="85" y="74"/>
                      <a:pt x="85" y="75"/>
                    </a:cubicBezTo>
                    <a:cubicBezTo>
                      <a:pt x="84" y="76"/>
                      <a:pt x="84" y="77"/>
                      <a:pt x="84" y="77"/>
                    </a:cubicBezTo>
                    <a:cubicBezTo>
                      <a:pt x="84" y="77"/>
                      <a:pt x="84" y="78"/>
                      <a:pt x="84" y="78"/>
                    </a:cubicBezTo>
                    <a:cubicBezTo>
                      <a:pt x="84" y="78"/>
                      <a:pt x="84" y="78"/>
                      <a:pt x="84" y="78"/>
                    </a:cubicBezTo>
                    <a:cubicBezTo>
                      <a:pt x="84" y="79"/>
                      <a:pt x="84" y="79"/>
                      <a:pt x="85" y="79"/>
                    </a:cubicBezTo>
                    <a:cubicBezTo>
                      <a:pt x="85" y="79"/>
                      <a:pt x="85" y="79"/>
                      <a:pt x="85" y="79"/>
                    </a:cubicBezTo>
                    <a:cubicBezTo>
                      <a:pt x="85" y="79"/>
                      <a:pt x="84" y="80"/>
                      <a:pt x="84" y="80"/>
                    </a:cubicBezTo>
                    <a:cubicBezTo>
                      <a:pt x="83" y="80"/>
                      <a:pt x="82" y="81"/>
                      <a:pt x="82" y="81"/>
                    </a:cubicBezTo>
                    <a:cubicBezTo>
                      <a:pt x="82" y="82"/>
                      <a:pt x="83" y="83"/>
                      <a:pt x="84" y="83"/>
                    </a:cubicBezTo>
                    <a:cubicBezTo>
                      <a:pt x="84" y="84"/>
                      <a:pt x="85" y="84"/>
                      <a:pt x="85" y="85"/>
                    </a:cubicBezTo>
                    <a:cubicBezTo>
                      <a:pt x="85" y="85"/>
                      <a:pt x="85" y="86"/>
                      <a:pt x="85" y="87"/>
                    </a:cubicBezTo>
                    <a:cubicBezTo>
                      <a:pt x="86" y="89"/>
                      <a:pt x="87" y="91"/>
                      <a:pt x="87" y="92"/>
                    </a:cubicBezTo>
                    <a:cubicBezTo>
                      <a:pt x="88" y="92"/>
                      <a:pt x="88" y="93"/>
                      <a:pt x="89" y="94"/>
                    </a:cubicBezTo>
                    <a:cubicBezTo>
                      <a:pt x="91" y="96"/>
                      <a:pt x="93" y="98"/>
                      <a:pt x="93" y="99"/>
                    </a:cubicBezTo>
                    <a:cubicBezTo>
                      <a:pt x="93" y="99"/>
                      <a:pt x="93" y="100"/>
                      <a:pt x="92" y="100"/>
                    </a:cubicBezTo>
                    <a:cubicBezTo>
                      <a:pt x="91" y="101"/>
                      <a:pt x="90" y="102"/>
                      <a:pt x="91" y="103"/>
                    </a:cubicBezTo>
                    <a:cubicBezTo>
                      <a:pt x="91" y="103"/>
                      <a:pt x="94" y="104"/>
                      <a:pt x="96" y="104"/>
                    </a:cubicBezTo>
                    <a:cubicBezTo>
                      <a:pt x="98" y="104"/>
                      <a:pt x="100" y="104"/>
                      <a:pt x="100" y="104"/>
                    </a:cubicBezTo>
                    <a:cubicBezTo>
                      <a:pt x="101" y="105"/>
                      <a:pt x="101" y="105"/>
                      <a:pt x="101" y="105"/>
                    </a:cubicBezTo>
                    <a:cubicBezTo>
                      <a:pt x="101" y="106"/>
                      <a:pt x="101" y="106"/>
                      <a:pt x="101" y="106"/>
                    </a:cubicBezTo>
                    <a:cubicBezTo>
                      <a:pt x="101" y="107"/>
                      <a:pt x="102" y="107"/>
                      <a:pt x="102" y="108"/>
                    </a:cubicBezTo>
                    <a:cubicBezTo>
                      <a:pt x="102" y="108"/>
                      <a:pt x="102" y="108"/>
                      <a:pt x="102" y="108"/>
                    </a:cubicBezTo>
                    <a:cubicBezTo>
                      <a:pt x="102" y="108"/>
                      <a:pt x="102" y="108"/>
                      <a:pt x="102" y="108"/>
                    </a:cubicBezTo>
                    <a:cubicBezTo>
                      <a:pt x="102" y="108"/>
                      <a:pt x="102" y="109"/>
                      <a:pt x="102" y="109"/>
                    </a:cubicBezTo>
                    <a:cubicBezTo>
                      <a:pt x="102" y="110"/>
                      <a:pt x="102" y="110"/>
                      <a:pt x="103" y="110"/>
                    </a:cubicBezTo>
                    <a:cubicBezTo>
                      <a:pt x="104" y="110"/>
                      <a:pt x="107" y="110"/>
                      <a:pt x="110" y="110"/>
                    </a:cubicBezTo>
                    <a:cubicBezTo>
                      <a:pt x="111" y="110"/>
                      <a:pt x="112" y="110"/>
                      <a:pt x="112" y="110"/>
                    </a:cubicBezTo>
                    <a:cubicBezTo>
                      <a:pt x="113" y="110"/>
                      <a:pt x="114" y="108"/>
                      <a:pt x="116" y="107"/>
                    </a:cubicBezTo>
                    <a:cubicBezTo>
                      <a:pt x="116" y="107"/>
                      <a:pt x="116" y="107"/>
                      <a:pt x="116" y="107"/>
                    </a:cubicBezTo>
                    <a:cubicBezTo>
                      <a:pt x="118" y="106"/>
                      <a:pt x="120" y="104"/>
                      <a:pt x="120" y="103"/>
                    </a:cubicBezTo>
                    <a:cubicBezTo>
                      <a:pt x="120" y="104"/>
                      <a:pt x="120" y="104"/>
                      <a:pt x="120" y="104"/>
                    </a:cubicBezTo>
                    <a:cubicBezTo>
                      <a:pt x="120" y="105"/>
                      <a:pt x="119" y="106"/>
                      <a:pt x="120" y="106"/>
                    </a:cubicBezTo>
                    <a:cubicBezTo>
                      <a:pt x="120" y="107"/>
                      <a:pt x="120" y="107"/>
                      <a:pt x="119" y="108"/>
                    </a:cubicBezTo>
                    <a:cubicBezTo>
                      <a:pt x="119" y="108"/>
                      <a:pt x="119" y="108"/>
                      <a:pt x="119" y="108"/>
                    </a:cubicBezTo>
                    <a:cubicBezTo>
                      <a:pt x="119" y="108"/>
                      <a:pt x="119" y="109"/>
                      <a:pt x="119" y="109"/>
                    </a:cubicBezTo>
                    <a:cubicBezTo>
                      <a:pt x="119" y="110"/>
                      <a:pt x="119" y="111"/>
                      <a:pt x="119" y="112"/>
                    </a:cubicBezTo>
                    <a:cubicBezTo>
                      <a:pt x="119" y="116"/>
                      <a:pt x="119" y="120"/>
                      <a:pt x="119" y="121"/>
                    </a:cubicBezTo>
                    <a:cubicBezTo>
                      <a:pt x="119" y="121"/>
                      <a:pt x="120" y="122"/>
                      <a:pt x="121" y="122"/>
                    </a:cubicBezTo>
                    <a:cubicBezTo>
                      <a:pt x="122" y="122"/>
                      <a:pt x="122" y="122"/>
                      <a:pt x="123" y="122"/>
                    </a:cubicBezTo>
                    <a:cubicBezTo>
                      <a:pt x="123" y="122"/>
                      <a:pt x="124" y="122"/>
                      <a:pt x="124" y="121"/>
                    </a:cubicBezTo>
                    <a:cubicBezTo>
                      <a:pt x="125" y="121"/>
                      <a:pt x="125" y="120"/>
                      <a:pt x="126" y="120"/>
                    </a:cubicBezTo>
                    <a:cubicBezTo>
                      <a:pt x="127" y="120"/>
                      <a:pt x="127" y="120"/>
                      <a:pt x="127" y="120"/>
                    </a:cubicBezTo>
                    <a:cubicBezTo>
                      <a:pt x="128" y="121"/>
                      <a:pt x="128" y="121"/>
                      <a:pt x="129" y="121"/>
                    </a:cubicBezTo>
                    <a:cubicBezTo>
                      <a:pt x="129" y="121"/>
                      <a:pt x="130" y="121"/>
                      <a:pt x="130" y="121"/>
                    </a:cubicBezTo>
                    <a:cubicBezTo>
                      <a:pt x="131" y="121"/>
                      <a:pt x="131" y="121"/>
                      <a:pt x="131" y="121"/>
                    </a:cubicBezTo>
                    <a:cubicBezTo>
                      <a:pt x="131" y="121"/>
                      <a:pt x="134" y="126"/>
                      <a:pt x="136" y="130"/>
                    </a:cubicBezTo>
                    <a:cubicBezTo>
                      <a:pt x="138" y="134"/>
                      <a:pt x="140" y="137"/>
                      <a:pt x="140" y="137"/>
                    </a:cubicBezTo>
                    <a:cubicBezTo>
                      <a:pt x="140" y="137"/>
                      <a:pt x="140" y="137"/>
                      <a:pt x="140" y="137"/>
                    </a:cubicBezTo>
                    <a:cubicBezTo>
                      <a:pt x="140" y="138"/>
                      <a:pt x="140" y="139"/>
                      <a:pt x="139" y="140"/>
                    </a:cubicBezTo>
                    <a:cubicBezTo>
                      <a:pt x="138" y="141"/>
                      <a:pt x="137" y="142"/>
                      <a:pt x="137" y="143"/>
                    </a:cubicBezTo>
                    <a:cubicBezTo>
                      <a:pt x="137" y="143"/>
                      <a:pt x="137" y="143"/>
                      <a:pt x="137" y="143"/>
                    </a:cubicBezTo>
                    <a:cubicBezTo>
                      <a:pt x="137" y="144"/>
                      <a:pt x="137" y="144"/>
                      <a:pt x="137" y="144"/>
                    </a:cubicBezTo>
                    <a:cubicBezTo>
                      <a:pt x="137" y="145"/>
                      <a:pt x="136" y="149"/>
                      <a:pt x="136" y="150"/>
                    </a:cubicBezTo>
                    <a:cubicBezTo>
                      <a:pt x="136" y="151"/>
                      <a:pt x="137" y="153"/>
                      <a:pt x="137" y="154"/>
                    </a:cubicBezTo>
                    <a:cubicBezTo>
                      <a:pt x="138" y="155"/>
                      <a:pt x="138" y="156"/>
                      <a:pt x="138" y="156"/>
                    </a:cubicBezTo>
                    <a:cubicBezTo>
                      <a:pt x="138" y="156"/>
                      <a:pt x="137" y="157"/>
                      <a:pt x="136" y="158"/>
                    </a:cubicBezTo>
                    <a:cubicBezTo>
                      <a:pt x="135" y="160"/>
                      <a:pt x="133" y="162"/>
                      <a:pt x="133" y="163"/>
                    </a:cubicBezTo>
                    <a:cubicBezTo>
                      <a:pt x="133" y="163"/>
                      <a:pt x="133" y="164"/>
                      <a:pt x="133" y="165"/>
                    </a:cubicBezTo>
                    <a:cubicBezTo>
                      <a:pt x="133" y="166"/>
                      <a:pt x="134" y="166"/>
                      <a:pt x="134" y="167"/>
                    </a:cubicBezTo>
                    <a:cubicBezTo>
                      <a:pt x="134" y="167"/>
                      <a:pt x="134" y="168"/>
                      <a:pt x="135" y="168"/>
                    </a:cubicBezTo>
                    <a:cubicBezTo>
                      <a:pt x="135" y="168"/>
                      <a:pt x="135" y="168"/>
                      <a:pt x="135" y="168"/>
                    </a:cubicBezTo>
                    <a:cubicBezTo>
                      <a:pt x="135" y="168"/>
                      <a:pt x="135" y="168"/>
                      <a:pt x="135" y="168"/>
                    </a:cubicBezTo>
                    <a:cubicBezTo>
                      <a:pt x="135" y="168"/>
                      <a:pt x="135" y="169"/>
                      <a:pt x="134" y="169"/>
                    </a:cubicBezTo>
                    <a:cubicBezTo>
                      <a:pt x="134" y="170"/>
                      <a:pt x="133" y="171"/>
                      <a:pt x="133" y="171"/>
                    </a:cubicBezTo>
                    <a:cubicBezTo>
                      <a:pt x="133" y="172"/>
                      <a:pt x="134" y="174"/>
                      <a:pt x="134" y="176"/>
                    </a:cubicBezTo>
                    <a:cubicBezTo>
                      <a:pt x="135" y="178"/>
                      <a:pt x="136" y="179"/>
                      <a:pt x="136" y="180"/>
                    </a:cubicBezTo>
                    <a:cubicBezTo>
                      <a:pt x="137" y="180"/>
                      <a:pt x="137" y="180"/>
                      <a:pt x="137" y="180"/>
                    </a:cubicBezTo>
                    <a:cubicBezTo>
                      <a:pt x="137" y="180"/>
                      <a:pt x="137" y="180"/>
                      <a:pt x="137" y="180"/>
                    </a:cubicBezTo>
                    <a:cubicBezTo>
                      <a:pt x="137" y="180"/>
                      <a:pt x="138" y="180"/>
                      <a:pt x="138" y="180"/>
                    </a:cubicBezTo>
                    <a:cubicBezTo>
                      <a:pt x="138" y="180"/>
                      <a:pt x="139" y="181"/>
                      <a:pt x="139" y="181"/>
                    </a:cubicBezTo>
                    <a:cubicBezTo>
                      <a:pt x="139" y="181"/>
                      <a:pt x="139" y="181"/>
                      <a:pt x="139" y="181"/>
                    </a:cubicBezTo>
                    <a:cubicBezTo>
                      <a:pt x="139" y="181"/>
                      <a:pt x="137" y="183"/>
                      <a:pt x="136" y="184"/>
                    </a:cubicBezTo>
                    <a:cubicBezTo>
                      <a:pt x="135" y="186"/>
                      <a:pt x="134" y="187"/>
                      <a:pt x="134" y="187"/>
                    </a:cubicBezTo>
                    <a:cubicBezTo>
                      <a:pt x="134" y="187"/>
                      <a:pt x="133" y="188"/>
                      <a:pt x="132" y="189"/>
                    </a:cubicBezTo>
                    <a:cubicBezTo>
                      <a:pt x="131" y="190"/>
                      <a:pt x="130" y="190"/>
                      <a:pt x="129" y="191"/>
                    </a:cubicBezTo>
                    <a:cubicBezTo>
                      <a:pt x="129" y="191"/>
                      <a:pt x="130" y="192"/>
                      <a:pt x="131" y="193"/>
                    </a:cubicBezTo>
                    <a:cubicBezTo>
                      <a:pt x="131" y="193"/>
                      <a:pt x="131" y="194"/>
                      <a:pt x="131" y="194"/>
                    </a:cubicBezTo>
                    <a:cubicBezTo>
                      <a:pt x="131" y="194"/>
                      <a:pt x="131" y="194"/>
                      <a:pt x="130" y="194"/>
                    </a:cubicBezTo>
                    <a:cubicBezTo>
                      <a:pt x="129" y="195"/>
                      <a:pt x="128" y="195"/>
                      <a:pt x="128" y="196"/>
                    </a:cubicBezTo>
                    <a:cubicBezTo>
                      <a:pt x="128" y="196"/>
                      <a:pt x="128" y="197"/>
                      <a:pt x="128" y="197"/>
                    </a:cubicBezTo>
                    <a:cubicBezTo>
                      <a:pt x="128" y="199"/>
                      <a:pt x="128" y="200"/>
                      <a:pt x="128" y="201"/>
                    </a:cubicBezTo>
                    <a:cubicBezTo>
                      <a:pt x="127" y="201"/>
                      <a:pt x="124" y="202"/>
                      <a:pt x="121" y="20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07" name="Freeform 323">
                <a:extLst>
                  <a:ext uri="{FF2B5EF4-FFF2-40B4-BE49-F238E27FC236}">
                    <a16:creationId xmlns:a16="http://schemas.microsoft.com/office/drawing/2014/main" id="{9D3EC2B3-1964-C249-9A53-CE53DA9C5D4A}"/>
                  </a:ext>
                </a:extLst>
              </p:cNvPr>
              <p:cNvSpPr>
                <a:spLocks/>
              </p:cNvSpPr>
              <p:nvPr/>
            </p:nvSpPr>
            <p:spPr bwMode="auto">
              <a:xfrm>
                <a:off x="2209800" y="4048126"/>
                <a:ext cx="144463" cy="157163"/>
              </a:xfrm>
              <a:custGeom>
                <a:avLst/>
                <a:gdLst>
                  <a:gd name="T0" fmla="*/ 11 w 63"/>
                  <a:gd name="T1" fmla="*/ 49 h 68"/>
                  <a:gd name="T2" fmla="*/ 14 w 63"/>
                  <a:gd name="T3" fmla="*/ 42 h 68"/>
                  <a:gd name="T4" fmla="*/ 14 w 63"/>
                  <a:gd name="T5" fmla="*/ 36 h 68"/>
                  <a:gd name="T6" fmla="*/ 12 w 63"/>
                  <a:gd name="T7" fmla="*/ 37 h 68"/>
                  <a:gd name="T8" fmla="*/ 11 w 63"/>
                  <a:gd name="T9" fmla="*/ 41 h 68"/>
                  <a:gd name="T10" fmla="*/ 8 w 63"/>
                  <a:gd name="T11" fmla="*/ 43 h 68"/>
                  <a:gd name="T12" fmla="*/ 4 w 63"/>
                  <a:gd name="T13" fmla="*/ 41 h 68"/>
                  <a:gd name="T14" fmla="*/ 3 w 63"/>
                  <a:gd name="T15" fmla="*/ 37 h 68"/>
                  <a:gd name="T16" fmla="*/ 3 w 63"/>
                  <a:gd name="T17" fmla="*/ 28 h 68"/>
                  <a:gd name="T18" fmla="*/ 5 w 63"/>
                  <a:gd name="T19" fmla="*/ 22 h 68"/>
                  <a:gd name="T20" fmla="*/ 6 w 63"/>
                  <a:gd name="T21" fmla="*/ 18 h 68"/>
                  <a:gd name="T22" fmla="*/ 10 w 63"/>
                  <a:gd name="T23" fmla="*/ 13 h 68"/>
                  <a:gd name="T24" fmla="*/ 10 w 63"/>
                  <a:gd name="T25" fmla="*/ 4 h 68"/>
                  <a:gd name="T26" fmla="*/ 15 w 63"/>
                  <a:gd name="T27" fmla="*/ 3 h 68"/>
                  <a:gd name="T28" fmla="*/ 22 w 63"/>
                  <a:gd name="T29" fmla="*/ 1 h 68"/>
                  <a:gd name="T30" fmla="*/ 26 w 63"/>
                  <a:gd name="T31" fmla="*/ 0 h 68"/>
                  <a:gd name="T32" fmla="*/ 31 w 63"/>
                  <a:gd name="T33" fmla="*/ 3 h 68"/>
                  <a:gd name="T34" fmla="*/ 37 w 63"/>
                  <a:gd name="T35" fmla="*/ 4 h 68"/>
                  <a:gd name="T36" fmla="*/ 39 w 63"/>
                  <a:gd name="T37" fmla="*/ 9 h 68"/>
                  <a:gd name="T38" fmla="*/ 46 w 63"/>
                  <a:gd name="T39" fmla="*/ 11 h 68"/>
                  <a:gd name="T40" fmla="*/ 51 w 63"/>
                  <a:gd name="T41" fmla="*/ 10 h 68"/>
                  <a:gd name="T42" fmla="*/ 60 w 63"/>
                  <a:gd name="T43" fmla="*/ 14 h 68"/>
                  <a:gd name="T44" fmla="*/ 60 w 63"/>
                  <a:gd name="T45" fmla="*/ 19 h 68"/>
                  <a:gd name="T46" fmla="*/ 63 w 63"/>
                  <a:gd name="T47" fmla="*/ 23 h 68"/>
                  <a:gd name="T48" fmla="*/ 52 w 63"/>
                  <a:gd name="T49" fmla="*/ 37 h 68"/>
                  <a:gd name="T50" fmla="*/ 40 w 63"/>
                  <a:gd name="T51" fmla="*/ 44 h 68"/>
                  <a:gd name="T52" fmla="*/ 34 w 63"/>
                  <a:gd name="T53" fmla="*/ 47 h 68"/>
                  <a:gd name="T54" fmla="*/ 32 w 63"/>
                  <a:gd name="T55" fmla="*/ 50 h 68"/>
                  <a:gd name="T56" fmla="*/ 30 w 63"/>
                  <a:gd name="T57" fmla="*/ 52 h 68"/>
                  <a:gd name="T58" fmla="*/ 26 w 63"/>
                  <a:gd name="T59" fmla="*/ 61 h 68"/>
                  <a:gd name="T60" fmla="*/ 26 w 63"/>
                  <a:gd name="T61" fmla="*/ 64 h 68"/>
                  <a:gd name="T62" fmla="*/ 21 w 63"/>
                  <a:gd name="T63" fmla="*/ 68 h 68"/>
                  <a:gd name="T64" fmla="*/ 19 w 63"/>
                  <a:gd name="T65" fmla="*/ 67 h 68"/>
                  <a:gd name="T66" fmla="*/ 17 w 63"/>
                  <a:gd name="T67" fmla="*/ 65 h 68"/>
                  <a:gd name="T68" fmla="*/ 12 w 63"/>
                  <a:gd name="T69" fmla="*/ 60 h 68"/>
                  <a:gd name="T70" fmla="*/ 8 w 63"/>
                  <a:gd name="T71" fmla="*/ 61 h 68"/>
                  <a:gd name="T72" fmla="*/ 7 w 63"/>
                  <a:gd name="T73" fmla="*/ 62 h 68"/>
                  <a:gd name="T74" fmla="*/ 6 w 63"/>
                  <a:gd name="T75" fmla="*/ 61 h 68"/>
                  <a:gd name="T76" fmla="*/ 6 w 63"/>
                  <a:gd name="T77" fmla="*/ 58 h 68"/>
                  <a:gd name="T78" fmla="*/ 9 w 63"/>
                  <a:gd name="T79" fmla="*/ 56 h 68"/>
                  <a:gd name="T80" fmla="*/ 8 w 63"/>
                  <a:gd name="T81"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3" h="68">
                    <a:moveTo>
                      <a:pt x="8" y="51"/>
                    </a:moveTo>
                    <a:cubicBezTo>
                      <a:pt x="9" y="50"/>
                      <a:pt x="10" y="50"/>
                      <a:pt x="11" y="49"/>
                    </a:cubicBezTo>
                    <a:cubicBezTo>
                      <a:pt x="12" y="48"/>
                      <a:pt x="13" y="47"/>
                      <a:pt x="13" y="46"/>
                    </a:cubicBezTo>
                    <a:cubicBezTo>
                      <a:pt x="13" y="45"/>
                      <a:pt x="14" y="44"/>
                      <a:pt x="14" y="42"/>
                    </a:cubicBezTo>
                    <a:cubicBezTo>
                      <a:pt x="14" y="41"/>
                      <a:pt x="13" y="40"/>
                      <a:pt x="13" y="39"/>
                    </a:cubicBezTo>
                    <a:cubicBezTo>
                      <a:pt x="13" y="38"/>
                      <a:pt x="13" y="37"/>
                      <a:pt x="14" y="36"/>
                    </a:cubicBezTo>
                    <a:cubicBezTo>
                      <a:pt x="15" y="35"/>
                      <a:pt x="14" y="34"/>
                      <a:pt x="14" y="35"/>
                    </a:cubicBezTo>
                    <a:cubicBezTo>
                      <a:pt x="13" y="35"/>
                      <a:pt x="11" y="36"/>
                      <a:pt x="12" y="37"/>
                    </a:cubicBezTo>
                    <a:cubicBezTo>
                      <a:pt x="12" y="38"/>
                      <a:pt x="13" y="39"/>
                      <a:pt x="12" y="40"/>
                    </a:cubicBezTo>
                    <a:cubicBezTo>
                      <a:pt x="12" y="41"/>
                      <a:pt x="12" y="42"/>
                      <a:pt x="11" y="41"/>
                    </a:cubicBezTo>
                    <a:cubicBezTo>
                      <a:pt x="11" y="41"/>
                      <a:pt x="11" y="39"/>
                      <a:pt x="11" y="39"/>
                    </a:cubicBezTo>
                    <a:cubicBezTo>
                      <a:pt x="10" y="40"/>
                      <a:pt x="8" y="42"/>
                      <a:pt x="8" y="43"/>
                    </a:cubicBezTo>
                    <a:cubicBezTo>
                      <a:pt x="8" y="43"/>
                      <a:pt x="7" y="45"/>
                      <a:pt x="7" y="44"/>
                    </a:cubicBezTo>
                    <a:cubicBezTo>
                      <a:pt x="6" y="43"/>
                      <a:pt x="5" y="42"/>
                      <a:pt x="4" y="41"/>
                    </a:cubicBezTo>
                    <a:cubicBezTo>
                      <a:pt x="2" y="40"/>
                      <a:pt x="0" y="39"/>
                      <a:pt x="0" y="38"/>
                    </a:cubicBezTo>
                    <a:cubicBezTo>
                      <a:pt x="0" y="37"/>
                      <a:pt x="3" y="38"/>
                      <a:pt x="3" y="37"/>
                    </a:cubicBezTo>
                    <a:cubicBezTo>
                      <a:pt x="3" y="36"/>
                      <a:pt x="2" y="34"/>
                      <a:pt x="2" y="32"/>
                    </a:cubicBezTo>
                    <a:cubicBezTo>
                      <a:pt x="2" y="30"/>
                      <a:pt x="3" y="30"/>
                      <a:pt x="3" y="28"/>
                    </a:cubicBezTo>
                    <a:cubicBezTo>
                      <a:pt x="2" y="26"/>
                      <a:pt x="0" y="26"/>
                      <a:pt x="1" y="25"/>
                    </a:cubicBezTo>
                    <a:cubicBezTo>
                      <a:pt x="2" y="24"/>
                      <a:pt x="4" y="23"/>
                      <a:pt x="5" y="22"/>
                    </a:cubicBezTo>
                    <a:cubicBezTo>
                      <a:pt x="6" y="22"/>
                      <a:pt x="9" y="21"/>
                      <a:pt x="8" y="20"/>
                    </a:cubicBezTo>
                    <a:cubicBezTo>
                      <a:pt x="7" y="19"/>
                      <a:pt x="6" y="20"/>
                      <a:pt x="6" y="18"/>
                    </a:cubicBezTo>
                    <a:cubicBezTo>
                      <a:pt x="6" y="17"/>
                      <a:pt x="6" y="17"/>
                      <a:pt x="7" y="16"/>
                    </a:cubicBezTo>
                    <a:cubicBezTo>
                      <a:pt x="9" y="15"/>
                      <a:pt x="9" y="15"/>
                      <a:pt x="10" y="13"/>
                    </a:cubicBezTo>
                    <a:cubicBezTo>
                      <a:pt x="10" y="12"/>
                      <a:pt x="11" y="12"/>
                      <a:pt x="11" y="9"/>
                    </a:cubicBezTo>
                    <a:cubicBezTo>
                      <a:pt x="10" y="7"/>
                      <a:pt x="9" y="5"/>
                      <a:pt x="10" y="4"/>
                    </a:cubicBezTo>
                    <a:cubicBezTo>
                      <a:pt x="11" y="4"/>
                      <a:pt x="14" y="6"/>
                      <a:pt x="15" y="5"/>
                    </a:cubicBezTo>
                    <a:cubicBezTo>
                      <a:pt x="15" y="3"/>
                      <a:pt x="14" y="3"/>
                      <a:pt x="15" y="3"/>
                    </a:cubicBezTo>
                    <a:cubicBezTo>
                      <a:pt x="17" y="2"/>
                      <a:pt x="17" y="2"/>
                      <a:pt x="19" y="2"/>
                    </a:cubicBezTo>
                    <a:cubicBezTo>
                      <a:pt x="20" y="2"/>
                      <a:pt x="21" y="2"/>
                      <a:pt x="22" y="1"/>
                    </a:cubicBezTo>
                    <a:cubicBezTo>
                      <a:pt x="23" y="1"/>
                      <a:pt x="23" y="0"/>
                      <a:pt x="23" y="0"/>
                    </a:cubicBezTo>
                    <a:cubicBezTo>
                      <a:pt x="24" y="0"/>
                      <a:pt x="25" y="0"/>
                      <a:pt x="26" y="0"/>
                    </a:cubicBezTo>
                    <a:cubicBezTo>
                      <a:pt x="26" y="0"/>
                      <a:pt x="27" y="1"/>
                      <a:pt x="28" y="1"/>
                    </a:cubicBezTo>
                    <a:cubicBezTo>
                      <a:pt x="29" y="2"/>
                      <a:pt x="30" y="3"/>
                      <a:pt x="31" y="3"/>
                    </a:cubicBezTo>
                    <a:cubicBezTo>
                      <a:pt x="32" y="4"/>
                      <a:pt x="34" y="4"/>
                      <a:pt x="36" y="4"/>
                    </a:cubicBezTo>
                    <a:cubicBezTo>
                      <a:pt x="37" y="4"/>
                      <a:pt x="37" y="4"/>
                      <a:pt x="37" y="4"/>
                    </a:cubicBezTo>
                    <a:cubicBezTo>
                      <a:pt x="38" y="5"/>
                      <a:pt x="38" y="5"/>
                      <a:pt x="38" y="6"/>
                    </a:cubicBezTo>
                    <a:cubicBezTo>
                      <a:pt x="38" y="7"/>
                      <a:pt x="39" y="8"/>
                      <a:pt x="39" y="9"/>
                    </a:cubicBezTo>
                    <a:cubicBezTo>
                      <a:pt x="40" y="10"/>
                      <a:pt x="43" y="10"/>
                      <a:pt x="45" y="11"/>
                    </a:cubicBezTo>
                    <a:cubicBezTo>
                      <a:pt x="46" y="11"/>
                      <a:pt x="46" y="11"/>
                      <a:pt x="46" y="11"/>
                    </a:cubicBezTo>
                    <a:cubicBezTo>
                      <a:pt x="48" y="11"/>
                      <a:pt x="49" y="10"/>
                      <a:pt x="50" y="10"/>
                    </a:cubicBezTo>
                    <a:cubicBezTo>
                      <a:pt x="51" y="10"/>
                      <a:pt x="51" y="10"/>
                      <a:pt x="51" y="10"/>
                    </a:cubicBezTo>
                    <a:cubicBezTo>
                      <a:pt x="52" y="10"/>
                      <a:pt x="56" y="12"/>
                      <a:pt x="59" y="14"/>
                    </a:cubicBezTo>
                    <a:cubicBezTo>
                      <a:pt x="60" y="14"/>
                      <a:pt x="60" y="14"/>
                      <a:pt x="60" y="14"/>
                    </a:cubicBezTo>
                    <a:cubicBezTo>
                      <a:pt x="59" y="15"/>
                      <a:pt x="59" y="17"/>
                      <a:pt x="59" y="17"/>
                    </a:cubicBezTo>
                    <a:cubicBezTo>
                      <a:pt x="59" y="18"/>
                      <a:pt x="60" y="19"/>
                      <a:pt x="60" y="19"/>
                    </a:cubicBezTo>
                    <a:cubicBezTo>
                      <a:pt x="61" y="20"/>
                      <a:pt x="62" y="21"/>
                      <a:pt x="62" y="21"/>
                    </a:cubicBezTo>
                    <a:cubicBezTo>
                      <a:pt x="63" y="22"/>
                      <a:pt x="63" y="23"/>
                      <a:pt x="63" y="23"/>
                    </a:cubicBezTo>
                    <a:cubicBezTo>
                      <a:pt x="63" y="24"/>
                      <a:pt x="63" y="24"/>
                      <a:pt x="63" y="24"/>
                    </a:cubicBezTo>
                    <a:cubicBezTo>
                      <a:pt x="63" y="25"/>
                      <a:pt x="56" y="32"/>
                      <a:pt x="52" y="37"/>
                    </a:cubicBezTo>
                    <a:cubicBezTo>
                      <a:pt x="50" y="39"/>
                      <a:pt x="48" y="41"/>
                      <a:pt x="47" y="41"/>
                    </a:cubicBezTo>
                    <a:cubicBezTo>
                      <a:pt x="47" y="42"/>
                      <a:pt x="43" y="43"/>
                      <a:pt x="40" y="44"/>
                    </a:cubicBezTo>
                    <a:cubicBezTo>
                      <a:pt x="38" y="45"/>
                      <a:pt x="36" y="45"/>
                      <a:pt x="36" y="45"/>
                    </a:cubicBezTo>
                    <a:cubicBezTo>
                      <a:pt x="35" y="46"/>
                      <a:pt x="34" y="46"/>
                      <a:pt x="34" y="47"/>
                    </a:cubicBezTo>
                    <a:cubicBezTo>
                      <a:pt x="33" y="47"/>
                      <a:pt x="33" y="47"/>
                      <a:pt x="33" y="48"/>
                    </a:cubicBezTo>
                    <a:cubicBezTo>
                      <a:pt x="32" y="49"/>
                      <a:pt x="32" y="50"/>
                      <a:pt x="32" y="50"/>
                    </a:cubicBezTo>
                    <a:cubicBezTo>
                      <a:pt x="32" y="51"/>
                      <a:pt x="31" y="51"/>
                      <a:pt x="31" y="51"/>
                    </a:cubicBezTo>
                    <a:cubicBezTo>
                      <a:pt x="31" y="52"/>
                      <a:pt x="31" y="52"/>
                      <a:pt x="30" y="52"/>
                    </a:cubicBezTo>
                    <a:cubicBezTo>
                      <a:pt x="29" y="52"/>
                      <a:pt x="29" y="52"/>
                      <a:pt x="28" y="52"/>
                    </a:cubicBezTo>
                    <a:cubicBezTo>
                      <a:pt x="27" y="53"/>
                      <a:pt x="27" y="58"/>
                      <a:pt x="26" y="61"/>
                    </a:cubicBezTo>
                    <a:cubicBezTo>
                      <a:pt x="26" y="61"/>
                      <a:pt x="26" y="61"/>
                      <a:pt x="26" y="61"/>
                    </a:cubicBezTo>
                    <a:cubicBezTo>
                      <a:pt x="26" y="62"/>
                      <a:pt x="26" y="63"/>
                      <a:pt x="26" y="64"/>
                    </a:cubicBezTo>
                    <a:cubicBezTo>
                      <a:pt x="25" y="64"/>
                      <a:pt x="25" y="65"/>
                      <a:pt x="24" y="66"/>
                    </a:cubicBezTo>
                    <a:cubicBezTo>
                      <a:pt x="23" y="67"/>
                      <a:pt x="22" y="68"/>
                      <a:pt x="21" y="68"/>
                    </a:cubicBezTo>
                    <a:cubicBezTo>
                      <a:pt x="21" y="68"/>
                      <a:pt x="21" y="68"/>
                      <a:pt x="20" y="68"/>
                    </a:cubicBezTo>
                    <a:cubicBezTo>
                      <a:pt x="20" y="68"/>
                      <a:pt x="19" y="67"/>
                      <a:pt x="19" y="67"/>
                    </a:cubicBezTo>
                    <a:cubicBezTo>
                      <a:pt x="19" y="67"/>
                      <a:pt x="19" y="67"/>
                      <a:pt x="19" y="67"/>
                    </a:cubicBezTo>
                    <a:cubicBezTo>
                      <a:pt x="19" y="66"/>
                      <a:pt x="18" y="66"/>
                      <a:pt x="17" y="65"/>
                    </a:cubicBezTo>
                    <a:cubicBezTo>
                      <a:pt x="17" y="64"/>
                      <a:pt x="15" y="62"/>
                      <a:pt x="15" y="62"/>
                    </a:cubicBezTo>
                    <a:cubicBezTo>
                      <a:pt x="14" y="61"/>
                      <a:pt x="13" y="61"/>
                      <a:pt x="12" y="60"/>
                    </a:cubicBezTo>
                    <a:cubicBezTo>
                      <a:pt x="11" y="60"/>
                      <a:pt x="10" y="60"/>
                      <a:pt x="10" y="60"/>
                    </a:cubicBezTo>
                    <a:cubicBezTo>
                      <a:pt x="9" y="60"/>
                      <a:pt x="8" y="60"/>
                      <a:pt x="8" y="61"/>
                    </a:cubicBezTo>
                    <a:cubicBezTo>
                      <a:pt x="8" y="61"/>
                      <a:pt x="8" y="62"/>
                      <a:pt x="7" y="62"/>
                    </a:cubicBezTo>
                    <a:cubicBezTo>
                      <a:pt x="7" y="62"/>
                      <a:pt x="7" y="62"/>
                      <a:pt x="7" y="62"/>
                    </a:cubicBezTo>
                    <a:cubicBezTo>
                      <a:pt x="6" y="62"/>
                      <a:pt x="6" y="62"/>
                      <a:pt x="6" y="62"/>
                    </a:cubicBezTo>
                    <a:cubicBezTo>
                      <a:pt x="6" y="62"/>
                      <a:pt x="6" y="61"/>
                      <a:pt x="6" y="61"/>
                    </a:cubicBezTo>
                    <a:cubicBezTo>
                      <a:pt x="6" y="60"/>
                      <a:pt x="6" y="59"/>
                      <a:pt x="6" y="59"/>
                    </a:cubicBezTo>
                    <a:cubicBezTo>
                      <a:pt x="6" y="58"/>
                      <a:pt x="6" y="58"/>
                      <a:pt x="6" y="58"/>
                    </a:cubicBezTo>
                    <a:cubicBezTo>
                      <a:pt x="6" y="58"/>
                      <a:pt x="7" y="57"/>
                      <a:pt x="8" y="57"/>
                    </a:cubicBezTo>
                    <a:cubicBezTo>
                      <a:pt x="9" y="57"/>
                      <a:pt x="9" y="57"/>
                      <a:pt x="9" y="56"/>
                    </a:cubicBezTo>
                    <a:cubicBezTo>
                      <a:pt x="9" y="56"/>
                      <a:pt x="9" y="55"/>
                      <a:pt x="9" y="54"/>
                    </a:cubicBezTo>
                    <a:cubicBezTo>
                      <a:pt x="9" y="53"/>
                      <a:pt x="8" y="52"/>
                      <a:pt x="8" y="5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08" name="Rectangle 324">
                <a:extLst>
                  <a:ext uri="{FF2B5EF4-FFF2-40B4-BE49-F238E27FC236}">
                    <a16:creationId xmlns:a16="http://schemas.microsoft.com/office/drawing/2014/main" id="{55BB188C-53FA-0B49-A2B0-D57799D2E43A}"/>
                  </a:ext>
                </a:extLst>
              </p:cNvPr>
              <p:cNvSpPr>
                <a:spLocks noChangeArrowheads="1"/>
              </p:cNvSpPr>
              <p:nvPr/>
            </p:nvSpPr>
            <p:spPr bwMode="auto">
              <a:xfrm>
                <a:off x="2735262" y="3898901"/>
                <a:ext cx="1588" cy="1588"/>
              </a:xfrm>
              <a:prstGeom prst="rect">
                <a:avLst/>
              </a:pr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09" name="Freeform 325">
                <a:extLst>
                  <a:ext uri="{FF2B5EF4-FFF2-40B4-BE49-F238E27FC236}">
                    <a16:creationId xmlns:a16="http://schemas.microsoft.com/office/drawing/2014/main" id="{4F85A1A0-C52C-D244-911E-C5D226A89366}"/>
                  </a:ext>
                </a:extLst>
              </p:cNvPr>
              <p:cNvSpPr>
                <a:spLocks/>
              </p:cNvSpPr>
              <p:nvPr/>
            </p:nvSpPr>
            <p:spPr bwMode="auto">
              <a:xfrm>
                <a:off x="2500312" y="4329113"/>
                <a:ext cx="307975" cy="344488"/>
              </a:xfrm>
              <a:custGeom>
                <a:avLst/>
                <a:gdLst>
                  <a:gd name="T0" fmla="*/ 10 w 134"/>
                  <a:gd name="T1" fmla="*/ 30 h 149"/>
                  <a:gd name="T2" fmla="*/ 7 w 134"/>
                  <a:gd name="T3" fmla="*/ 36 h 149"/>
                  <a:gd name="T4" fmla="*/ 6 w 134"/>
                  <a:gd name="T5" fmla="*/ 43 h 149"/>
                  <a:gd name="T6" fmla="*/ 6 w 134"/>
                  <a:gd name="T7" fmla="*/ 52 h 149"/>
                  <a:gd name="T8" fmla="*/ 4 w 134"/>
                  <a:gd name="T9" fmla="*/ 59 h 149"/>
                  <a:gd name="T10" fmla="*/ 5 w 134"/>
                  <a:gd name="T11" fmla="*/ 61 h 149"/>
                  <a:gd name="T12" fmla="*/ 4 w 134"/>
                  <a:gd name="T13" fmla="*/ 69 h 149"/>
                  <a:gd name="T14" fmla="*/ 6 w 134"/>
                  <a:gd name="T15" fmla="*/ 72 h 149"/>
                  <a:gd name="T16" fmla="*/ 9 w 134"/>
                  <a:gd name="T17" fmla="*/ 74 h 149"/>
                  <a:gd name="T18" fmla="*/ 1 w 134"/>
                  <a:gd name="T19" fmla="*/ 83 h 149"/>
                  <a:gd name="T20" fmla="*/ 1 w 134"/>
                  <a:gd name="T21" fmla="*/ 87 h 149"/>
                  <a:gd name="T22" fmla="*/ 4 w 134"/>
                  <a:gd name="T23" fmla="*/ 92 h 149"/>
                  <a:gd name="T24" fmla="*/ 7 w 134"/>
                  <a:gd name="T25" fmla="*/ 102 h 149"/>
                  <a:gd name="T26" fmla="*/ 11 w 134"/>
                  <a:gd name="T27" fmla="*/ 111 h 149"/>
                  <a:gd name="T28" fmla="*/ 11 w 134"/>
                  <a:gd name="T29" fmla="*/ 113 h 149"/>
                  <a:gd name="T30" fmla="*/ 11 w 134"/>
                  <a:gd name="T31" fmla="*/ 116 h 149"/>
                  <a:gd name="T32" fmla="*/ 10 w 134"/>
                  <a:gd name="T33" fmla="*/ 119 h 149"/>
                  <a:gd name="T34" fmla="*/ 11 w 134"/>
                  <a:gd name="T35" fmla="*/ 120 h 149"/>
                  <a:gd name="T36" fmla="*/ 12 w 134"/>
                  <a:gd name="T37" fmla="*/ 124 h 149"/>
                  <a:gd name="T38" fmla="*/ 15 w 134"/>
                  <a:gd name="T39" fmla="*/ 130 h 149"/>
                  <a:gd name="T40" fmla="*/ 20 w 134"/>
                  <a:gd name="T41" fmla="*/ 142 h 149"/>
                  <a:gd name="T42" fmla="*/ 19 w 134"/>
                  <a:gd name="T43" fmla="*/ 147 h 149"/>
                  <a:gd name="T44" fmla="*/ 27 w 134"/>
                  <a:gd name="T45" fmla="*/ 145 h 149"/>
                  <a:gd name="T46" fmla="*/ 32 w 134"/>
                  <a:gd name="T47" fmla="*/ 141 h 149"/>
                  <a:gd name="T48" fmla="*/ 36 w 134"/>
                  <a:gd name="T49" fmla="*/ 135 h 149"/>
                  <a:gd name="T50" fmla="*/ 42 w 134"/>
                  <a:gd name="T51" fmla="*/ 139 h 149"/>
                  <a:gd name="T52" fmla="*/ 48 w 134"/>
                  <a:gd name="T53" fmla="*/ 139 h 149"/>
                  <a:gd name="T54" fmla="*/ 58 w 134"/>
                  <a:gd name="T55" fmla="*/ 146 h 149"/>
                  <a:gd name="T56" fmla="*/ 59 w 134"/>
                  <a:gd name="T57" fmla="*/ 146 h 149"/>
                  <a:gd name="T58" fmla="*/ 62 w 134"/>
                  <a:gd name="T59" fmla="*/ 138 h 149"/>
                  <a:gd name="T60" fmla="*/ 76 w 134"/>
                  <a:gd name="T61" fmla="*/ 139 h 149"/>
                  <a:gd name="T62" fmla="*/ 81 w 134"/>
                  <a:gd name="T63" fmla="*/ 124 h 149"/>
                  <a:gd name="T64" fmla="*/ 87 w 134"/>
                  <a:gd name="T65" fmla="*/ 111 h 149"/>
                  <a:gd name="T66" fmla="*/ 106 w 134"/>
                  <a:gd name="T67" fmla="*/ 107 h 149"/>
                  <a:gd name="T68" fmla="*/ 127 w 134"/>
                  <a:gd name="T69" fmla="*/ 112 h 149"/>
                  <a:gd name="T70" fmla="*/ 133 w 134"/>
                  <a:gd name="T71" fmla="*/ 95 h 149"/>
                  <a:gd name="T72" fmla="*/ 131 w 134"/>
                  <a:gd name="T73" fmla="*/ 93 h 149"/>
                  <a:gd name="T74" fmla="*/ 122 w 134"/>
                  <a:gd name="T75" fmla="*/ 80 h 149"/>
                  <a:gd name="T76" fmla="*/ 122 w 134"/>
                  <a:gd name="T77" fmla="*/ 76 h 149"/>
                  <a:gd name="T78" fmla="*/ 105 w 134"/>
                  <a:gd name="T79" fmla="*/ 73 h 149"/>
                  <a:gd name="T80" fmla="*/ 103 w 134"/>
                  <a:gd name="T81" fmla="*/ 64 h 149"/>
                  <a:gd name="T82" fmla="*/ 102 w 134"/>
                  <a:gd name="T83" fmla="*/ 58 h 149"/>
                  <a:gd name="T84" fmla="*/ 101 w 134"/>
                  <a:gd name="T85" fmla="*/ 46 h 149"/>
                  <a:gd name="T86" fmla="*/ 88 w 134"/>
                  <a:gd name="T87" fmla="*/ 43 h 149"/>
                  <a:gd name="T88" fmla="*/ 81 w 134"/>
                  <a:gd name="T89" fmla="*/ 38 h 149"/>
                  <a:gd name="T90" fmla="*/ 72 w 134"/>
                  <a:gd name="T91" fmla="*/ 34 h 149"/>
                  <a:gd name="T92" fmla="*/ 64 w 134"/>
                  <a:gd name="T93" fmla="*/ 30 h 149"/>
                  <a:gd name="T94" fmla="*/ 53 w 134"/>
                  <a:gd name="T95" fmla="*/ 26 h 149"/>
                  <a:gd name="T96" fmla="*/ 46 w 134"/>
                  <a:gd name="T97" fmla="*/ 15 h 149"/>
                  <a:gd name="T98" fmla="*/ 47 w 134"/>
                  <a:gd name="T99" fmla="*/ 4 h 149"/>
                  <a:gd name="T100" fmla="*/ 46 w 134"/>
                  <a:gd name="T101" fmla="*/ 0 h 149"/>
                  <a:gd name="T102" fmla="*/ 42 w 134"/>
                  <a:gd name="T103" fmla="*/ 0 h 149"/>
                  <a:gd name="T104" fmla="*/ 32 w 134"/>
                  <a:gd name="T105" fmla="*/ 2 h 149"/>
                  <a:gd name="T106" fmla="*/ 19 w 134"/>
                  <a:gd name="T107" fmla="*/ 11 h 149"/>
                  <a:gd name="T108" fmla="*/ 2 w 134"/>
                  <a:gd name="T109" fmla="*/ 14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 h="149">
                    <a:moveTo>
                      <a:pt x="2" y="14"/>
                    </a:moveTo>
                    <a:cubicBezTo>
                      <a:pt x="3" y="16"/>
                      <a:pt x="5" y="19"/>
                      <a:pt x="6" y="22"/>
                    </a:cubicBezTo>
                    <a:cubicBezTo>
                      <a:pt x="8" y="26"/>
                      <a:pt x="10" y="30"/>
                      <a:pt x="10" y="30"/>
                    </a:cubicBezTo>
                    <a:cubicBezTo>
                      <a:pt x="10" y="30"/>
                      <a:pt x="10" y="30"/>
                      <a:pt x="10" y="30"/>
                    </a:cubicBezTo>
                    <a:cubicBezTo>
                      <a:pt x="10" y="31"/>
                      <a:pt x="10" y="32"/>
                      <a:pt x="9" y="33"/>
                    </a:cubicBezTo>
                    <a:cubicBezTo>
                      <a:pt x="8" y="35"/>
                      <a:pt x="7" y="36"/>
                      <a:pt x="7" y="36"/>
                    </a:cubicBezTo>
                    <a:cubicBezTo>
                      <a:pt x="7" y="36"/>
                      <a:pt x="7" y="36"/>
                      <a:pt x="7" y="36"/>
                    </a:cubicBezTo>
                    <a:cubicBezTo>
                      <a:pt x="7" y="37"/>
                      <a:pt x="7" y="37"/>
                      <a:pt x="7" y="37"/>
                    </a:cubicBezTo>
                    <a:cubicBezTo>
                      <a:pt x="7" y="38"/>
                      <a:pt x="6" y="42"/>
                      <a:pt x="6" y="43"/>
                    </a:cubicBezTo>
                    <a:cubicBezTo>
                      <a:pt x="6" y="44"/>
                      <a:pt x="7" y="45"/>
                      <a:pt x="7" y="47"/>
                    </a:cubicBezTo>
                    <a:cubicBezTo>
                      <a:pt x="8" y="48"/>
                      <a:pt x="8" y="49"/>
                      <a:pt x="8" y="49"/>
                    </a:cubicBezTo>
                    <a:cubicBezTo>
                      <a:pt x="8" y="50"/>
                      <a:pt x="7" y="51"/>
                      <a:pt x="6" y="52"/>
                    </a:cubicBezTo>
                    <a:cubicBezTo>
                      <a:pt x="5" y="54"/>
                      <a:pt x="3" y="56"/>
                      <a:pt x="3" y="56"/>
                    </a:cubicBezTo>
                    <a:cubicBezTo>
                      <a:pt x="3" y="56"/>
                      <a:pt x="3" y="57"/>
                      <a:pt x="3" y="58"/>
                    </a:cubicBezTo>
                    <a:cubicBezTo>
                      <a:pt x="3" y="58"/>
                      <a:pt x="4" y="59"/>
                      <a:pt x="4" y="59"/>
                    </a:cubicBezTo>
                    <a:cubicBezTo>
                      <a:pt x="4" y="60"/>
                      <a:pt x="4" y="60"/>
                      <a:pt x="4" y="60"/>
                    </a:cubicBezTo>
                    <a:cubicBezTo>
                      <a:pt x="4" y="60"/>
                      <a:pt x="4" y="60"/>
                      <a:pt x="4" y="60"/>
                    </a:cubicBezTo>
                    <a:cubicBezTo>
                      <a:pt x="5" y="60"/>
                      <a:pt x="5" y="61"/>
                      <a:pt x="5" y="61"/>
                    </a:cubicBezTo>
                    <a:cubicBezTo>
                      <a:pt x="5" y="62"/>
                      <a:pt x="5" y="62"/>
                      <a:pt x="4" y="63"/>
                    </a:cubicBezTo>
                    <a:cubicBezTo>
                      <a:pt x="4" y="63"/>
                      <a:pt x="3" y="64"/>
                      <a:pt x="3" y="64"/>
                    </a:cubicBezTo>
                    <a:cubicBezTo>
                      <a:pt x="3" y="65"/>
                      <a:pt x="4" y="67"/>
                      <a:pt x="4" y="69"/>
                    </a:cubicBezTo>
                    <a:cubicBezTo>
                      <a:pt x="5" y="71"/>
                      <a:pt x="6" y="72"/>
                      <a:pt x="6" y="72"/>
                    </a:cubicBezTo>
                    <a:cubicBezTo>
                      <a:pt x="6" y="72"/>
                      <a:pt x="6" y="72"/>
                      <a:pt x="6" y="72"/>
                    </a:cubicBezTo>
                    <a:cubicBezTo>
                      <a:pt x="6" y="72"/>
                      <a:pt x="6" y="72"/>
                      <a:pt x="6" y="72"/>
                    </a:cubicBezTo>
                    <a:cubicBezTo>
                      <a:pt x="6" y="72"/>
                      <a:pt x="7" y="72"/>
                      <a:pt x="7" y="72"/>
                    </a:cubicBezTo>
                    <a:cubicBezTo>
                      <a:pt x="8" y="73"/>
                      <a:pt x="8" y="73"/>
                      <a:pt x="8" y="73"/>
                    </a:cubicBezTo>
                    <a:cubicBezTo>
                      <a:pt x="9" y="73"/>
                      <a:pt x="9" y="74"/>
                      <a:pt x="9" y="74"/>
                    </a:cubicBezTo>
                    <a:cubicBezTo>
                      <a:pt x="9" y="74"/>
                      <a:pt x="7" y="76"/>
                      <a:pt x="6" y="78"/>
                    </a:cubicBezTo>
                    <a:cubicBezTo>
                      <a:pt x="5" y="79"/>
                      <a:pt x="4" y="80"/>
                      <a:pt x="4" y="81"/>
                    </a:cubicBezTo>
                    <a:cubicBezTo>
                      <a:pt x="3" y="81"/>
                      <a:pt x="2" y="82"/>
                      <a:pt x="1" y="83"/>
                    </a:cubicBezTo>
                    <a:cubicBezTo>
                      <a:pt x="0" y="83"/>
                      <a:pt x="0" y="84"/>
                      <a:pt x="0" y="84"/>
                    </a:cubicBezTo>
                    <a:cubicBezTo>
                      <a:pt x="0" y="84"/>
                      <a:pt x="0" y="85"/>
                      <a:pt x="0" y="85"/>
                    </a:cubicBezTo>
                    <a:cubicBezTo>
                      <a:pt x="1" y="86"/>
                      <a:pt x="1" y="86"/>
                      <a:pt x="1" y="87"/>
                    </a:cubicBezTo>
                    <a:cubicBezTo>
                      <a:pt x="1" y="87"/>
                      <a:pt x="1" y="87"/>
                      <a:pt x="1" y="87"/>
                    </a:cubicBezTo>
                    <a:cubicBezTo>
                      <a:pt x="2" y="88"/>
                      <a:pt x="3" y="91"/>
                      <a:pt x="3" y="92"/>
                    </a:cubicBezTo>
                    <a:cubicBezTo>
                      <a:pt x="3" y="92"/>
                      <a:pt x="4" y="92"/>
                      <a:pt x="4" y="92"/>
                    </a:cubicBezTo>
                    <a:cubicBezTo>
                      <a:pt x="5" y="92"/>
                      <a:pt x="6" y="92"/>
                      <a:pt x="6" y="93"/>
                    </a:cubicBezTo>
                    <a:cubicBezTo>
                      <a:pt x="7" y="94"/>
                      <a:pt x="7" y="97"/>
                      <a:pt x="7" y="100"/>
                    </a:cubicBezTo>
                    <a:cubicBezTo>
                      <a:pt x="7" y="101"/>
                      <a:pt x="7" y="102"/>
                      <a:pt x="7" y="102"/>
                    </a:cubicBezTo>
                    <a:cubicBezTo>
                      <a:pt x="7" y="104"/>
                      <a:pt x="9" y="105"/>
                      <a:pt x="11" y="106"/>
                    </a:cubicBezTo>
                    <a:cubicBezTo>
                      <a:pt x="12" y="107"/>
                      <a:pt x="12" y="107"/>
                      <a:pt x="12" y="107"/>
                    </a:cubicBezTo>
                    <a:cubicBezTo>
                      <a:pt x="13" y="109"/>
                      <a:pt x="12" y="110"/>
                      <a:pt x="11" y="111"/>
                    </a:cubicBezTo>
                    <a:cubicBezTo>
                      <a:pt x="11" y="112"/>
                      <a:pt x="11" y="112"/>
                      <a:pt x="11" y="112"/>
                    </a:cubicBezTo>
                    <a:cubicBezTo>
                      <a:pt x="10" y="112"/>
                      <a:pt x="11" y="113"/>
                      <a:pt x="11" y="113"/>
                    </a:cubicBezTo>
                    <a:cubicBezTo>
                      <a:pt x="11" y="113"/>
                      <a:pt x="11" y="113"/>
                      <a:pt x="11" y="113"/>
                    </a:cubicBezTo>
                    <a:cubicBezTo>
                      <a:pt x="11" y="113"/>
                      <a:pt x="12" y="113"/>
                      <a:pt x="12" y="114"/>
                    </a:cubicBezTo>
                    <a:cubicBezTo>
                      <a:pt x="12" y="114"/>
                      <a:pt x="12" y="115"/>
                      <a:pt x="12" y="115"/>
                    </a:cubicBezTo>
                    <a:cubicBezTo>
                      <a:pt x="11" y="115"/>
                      <a:pt x="11" y="116"/>
                      <a:pt x="11" y="116"/>
                    </a:cubicBezTo>
                    <a:cubicBezTo>
                      <a:pt x="11" y="116"/>
                      <a:pt x="11" y="116"/>
                      <a:pt x="11" y="116"/>
                    </a:cubicBezTo>
                    <a:cubicBezTo>
                      <a:pt x="10" y="116"/>
                      <a:pt x="10" y="116"/>
                      <a:pt x="10" y="116"/>
                    </a:cubicBezTo>
                    <a:cubicBezTo>
                      <a:pt x="9" y="117"/>
                      <a:pt x="9" y="118"/>
                      <a:pt x="10" y="119"/>
                    </a:cubicBezTo>
                    <a:cubicBezTo>
                      <a:pt x="10" y="119"/>
                      <a:pt x="10" y="119"/>
                      <a:pt x="10" y="119"/>
                    </a:cubicBezTo>
                    <a:cubicBezTo>
                      <a:pt x="10" y="119"/>
                      <a:pt x="10" y="119"/>
                      <a:pt x="10" y="119"/>
                    </a:cubicBezTo>
                    <a:cubicBezTo>
                      <a:pt x="10" y="120"/>
                      <a:pt x="10" y="120"/>
                      <a:pt x="11" y="120"/>
                    </a:cubicBezTo>
                    <a:cubicBezTo>
                      <a:pt x="11" y="121"/>
                      <a:pt x="12" y="121"/>
                      <a:pt x="12" y="121"/>
                    </a:cubicBezTo>
                    <a:cubicBezTo>
                      <a:pt x="12" y="121"/>
                      <a:pt x="12" y="121"/>
                      <a:pt x="12" y="121"/>
                    </a:cubicBezTo>
                    <a:cubicBezTo>
                      <a:pt x="13" y="122"/>
                      <a:pt x="13" y="123"/>
                      <a:pt x="12" y="124"/>
                    </a:cubicBezTo>
                    <a:cubicBezTo>
                      <a:pt x="12" y="124"/>
                      <a:pt x="12" y="125"/>
                      <a:pt x="12" y="126"/>
                    </a:cubicBezTo>
                    <a:cubicBezTo>
                      <a:pt x="12" y="127"/>
                      <a:pt x="13" y="128"/>
                      <a:pt x="14" y="129"/>
                    </a:cubicBezTo>
                    <a:cubicBezTo>
                      <a:pt x="15" y="129"/>
                      <a:pt x="15" y="129"/>
                      <a:pt x="15" y="130"/>
                    </a:cubicBezTo>
                    <a:cubicBezTo>
                      <a:pt x="15" y="130"/>
                      <a:pt x="15" y="130"/>
                      <a:pt x="15" y="130"/>
                    </a:cubicBezTo>
                    <a:cubicBezTo>
                      <a:pt x="16" y="130"/>
                      <a:pt x="17" y="133"/>
                      <a:pt x="17" y="136"/>
                    </a:cubicBezTo>
                    <a:cubicBezTo>
                      <a:pt x="18" y="138"/>
                      <a:pt x="19" y="141"/>
                      <a:pt x="20" y="142"/>
                    </a:cubicBezTo>
                    <a:cubicBezTo>
                      <a:pt x="20" y="144"/>
                      <a:pt x="20" y="145"/>
                      <a:pt x="20" y="146"/>
                    </a:cubicBezTo>
                    <a:cubicBezTo>
                      <a:pt x="20" y="146"/>
                      <a:pt x="19" y="147"/>
                      <a:pt x="19" y="147"/>
                    </a:cubicBezTo>
                    <a:cubicBezTo>
                      <a:pt x="19" y="147"/>
                      <a:pt x="19" y="147"/>
                      <a:pt x="19" y="147"/>
                    </a:cubicBezTo>
                    <a:cubicBezTo>
                      <a:pt x="19" y="148"/>
                      <a:pt x="23" y="149"/>
                      <a:pt x="25" y="149"/>
                    </a:cubicBezTo>
                    <a:cubicBezTo>
                      <a:pt x="26" y="148"/>
                      <a:pt x="26" y="147"/>
                      <a:pt x="26" y="147"/>
                    </a:cubicBezTo>
                    <a:cubicBezTo>
                      <a:pt x="27" y="146"/>
                      <a:pt x="27" y="146"/>
                      <a:pt x="27" y="145"/>
                    </a:cubicBezTo>
                    <a:cubicBezTo>
                      <a:pt x="27" y="145"/>
                      <a:pt x="28" y="145"/>
                      <a:pt x="29" y="144"/>
                    </a:cubicBezTo>
                    <a:cubicBezTo>
                      <a:pt x="29" y="143"/>
                      <a:pt x="29" y="143"/>
                      <a:pt x="30" y="142"/>
                    </a:cubicBezTo>
                    <a:cubicBezTo>
                      <a:pt x="30" y="142"/>
                      <a:pt x="31" y="142"/>
                      <a:pt x="32" y="141"/>
                    </a:cubicBezTo>
                    <a:cubicBezTo>
                      <a:pt x="34" y="140"/>
                      <a:pt x="36" y="140"/>
                      <a:pt x="36" y="139"/>
                    </a:cubicBezTo>
                    <a:cubicBezTo>
                      <a:pt x="36" y="139"/>
                      <a:pt x="36" y="138"/>
                      <a:pt x="36" y="137"/>
                    </a:cubicBezTo>
                    <a:cubicBezTo>
                      <a:pt x="36" y="137"/>
                      <a:pt x="36" y="136"/>
                      <a:pt x="36" y="135"/>
                    </a:cubicBezTo>
                    <a:cubicBezTo>
                      <a:pt x="37" y="135"/>
                      <a:pt x="37" y="135"/>
                      <a:pt x="38" y="135"/>
                    </a:cubicBezTo>
                    <a:cubicBezTo>
                      <a:pt x="38" y="135"/>
                      <a:pt x="40" y="137"/>
                      <a:pt x="41" y="138"/>
                    </a:cubicBezTo>
                    <a:cubicBezTo>
                      <a:pt x="41" y="138"/>
                      <a:pt x="42" y="139"/>
                      <a:pt x="42" y="139"/>
                    </a:cubicBezTo>
                    <a:cubicBezTo>
                      <a:pt x="42" y="139"/>
                      <a:pt x="44" y="139"/>
                      <a:pt x="46" y="139"/>
                    </a:cubicBezTo>
                    <a:cubicBezTo>
                      <a:pt x="47" y="139"/>
                      <a:pt x="47" y="139"/>
                      <a:pt x="48" y="139"/>
                    </a:cubicBezTo>
                    <a:cubicBezTo>
                      <a:pt x="48" y="139"/>
                      <a:pt x="48" y="139"/>
                      <a:pt x="48" y="139"/>
                    </a:cubicBezTo>
                    <a:cubicBezTo>
                      <a:pt x="49" y="139"/>
                      <a:pt x="49" y="139"/>
                      <a:pt x="49" y="139"/>
                    </a:cubicBezTo>
                    <a:cubicBezTo>
                      <a:pt x="52" y="139"/>
                      <a:pt x="52" y="139"/>
                      <a:pt x="55" y="140"/>
                    </a:cubicBezTo>
                    <a:cubicBezTo>
                      <a:pt x="57" y="140"/>
                      <a:pt x="58" y="144"/>
                      <a:pt x="58" y="146"/>
                    </a:cubicBezTo>
                    <a:cubicBezTo>
                      <a:pt x="59" y="147"/>
                      <a:pt x="59" y="147"/>
                      <a:pt x="59" y="147"/>
                    </a:cubicBezTo>
                    <a:cubicBezTo>
                      <a:pt x="59" y="147"/>
                      <a:pt x="59" y="146"/>
                      <a:pt x="59" y="146"/>
                    </a:cubicBezTo>
                    <a:cubicBezTo>
                      <a:pt x="59" y="146"/>
                      <a:pt x="59" y="146"/>
                      <a:pt x="59" y="146"/>
                    </a:cubicBezTo>
                    <a:cubicBezTo>
                      <a:pt x="59" y="145"/>
                      <a:pt x="59" y="143"/>
                      <a:pt x="60" y="143"/>
                    </a:cubicBezTo>
                    <a:cubicBezTo>
                      <a:pt x="60" y="142"/>
                      <a:pt x="60" y="141"/>
                      <a:pt x="61" y="140"/>
                    </a:cubicBezTo>
                    <a:cubicBezTo>
                      <a:pt x="61" y="139"/>
                      <a:pt x="61" y="138"/>
                      <a:pt x="62" y="138"/>
                    </a:cubicBezTo>
                    <a:cubicBezTo>
                      <a:pt x="62" y="138"/>
                      <a:pt x="67" y="137"/>
                      <a:pt x="70" y="137"/>
                    </a:cubicBezTo>
                    <a:cubicBezTo>
                      <a:pt x="72" y="137"/>
                      <a:pt x="74" y="138"/>
                      <a:pt x="75" y="138"/>
                    </a:cubicBezTo>
                    <a:cubicBezTo>
                      <a:pt x="76" y="138"/>
                      <a:pt x="76" y="138"/>
                      <a:pt x="76" y="139"/>
                    </a:cubicBezTo>
                    <a:cubicBezTo>
                      <a:pt x="76" y="139"/>
                      <a:pt x="76" y="139"/>
                      <a:pt x="76" y="139"/>
                    </a:cubicBezTo>
                    <a:cubicBezTo>
                      <a:pt x="77" y="137"/>
                      <a:pt x="80" y="131"/>
                      <a:pt x="81" y="128"/>
                    </a:cubicBezTo>
                    <a:cubicBezTo>
                      <a:pt x="81" y="127"/>
                      <a:pt x="81" y="126"/>
                      <a:pt x="81" y="124"/>
                    </a:cubicBezTo>
                    <a:cubicBezTo>
                      <a:pt x="81" y="123"/>
                      <a:pt x="81" y="121"/>
                      <a:pt x="81" y="120"/>
                    </a:cubicBezTo>
                    <a:cubicBezTo>
                      <a:pt x="81" y="120"/>
                      <a:pt x="82" y="119"/>
                      <a:pt x="83" y="117"/>
                    </a:cubicBezTo>
                    <a:cubicBezTo>
                      <a:pt x="85" y="115"/>
                      <a:pt x="87" y="112"/>
                      <a:pt x="87" y="111"/>
                    </a:cubicBezTo>
                    <a:cubicBezTo>
                      <a:pt x="88" y="110"/>
                      <a:pt x="97" y="108"/>
                      <a:pt x="102" y="107"/>
                    </a:cubicBezTo>
                    <a:cubicBezTo>
                      <a:pt x="104" y="107"/>
                      <a:pt x="106" y="107"/>
                      <a:pt x="106" y="107"/>
                    </a:cubicBezTo>
                    <a:cubicBezTo>
                      <a:pt x="106" y="107"/>
                      <a:pt x="106" y="107"/>
                      <a:pt x="106" y="107"/>
                    </a:cubicBezTo>
                    <a:cubicBezTo>
                      <a:pt x="108" y="106"/>
                      <a:pt x="115" y="106"/>
                      <a:pt x="117" y="106"/>
                    </a:cubicBezTo>
                    <a:cubicBezTo>
                      <a:pt x="117" y="106"/>
                      <a:pt x="119" y="107"/>
                      <a:pt x="121" y="108"/>
                    </a:cubicBezTo>
                    <a:cubicBezTo>
                      <a:pt x="123" y="110"/>
                      <a:pt x="126" y="111"/>
                      <a:pt x="127" y="112"/>
                    </a:cubicBezTo>
                    <a:cubicBezTo>
                      <a:pt x="128" y="110"/>
                      <a:pt x="131" y="101"/>
                      <a:pt x="131" y="100"/>
                    </a:cubicBezTo>
                    <a:cubicBezTo>
                      <a:pt x="131" y="99"/>
                      <a:pt x="132" y="98"/>
                      <a:pt x="132" y="97"/>
                    </a:cubicBezTo>
                    <a:cubicBezTo>
                      <a:pt x="133" y="96"/>
                      <a:pt x="133" y="96"/>
                      <a:pt x="133" y="95"/>
                    </a:cubicBezTo>
                    <a:cubicBezTo>
                      <a:pt x="134" y="95"/>
                      <a:pt x="132" y="94"/>
                      <a:pt x="132" y="93"/>
                    </a:cubicBezTo>
                    <a:cubicBezTo>
                      <a:pt x="131" y="93"/>
                      <a:pt x="131" y="93"/>
                      <a:pt x="131" y="93"/>
                    </a:cubicBezTo>
                    <a:cubicBezTo>
                      <a:pt x="131" y="93"/>
                      <a:pt x="131" y="93"/>
                      <a:pt x="131" y="93"/>
                    </a:cubicBezTo>
                    <a:cubicBezTo>
                      <a:pt x="130" y="92"/>
                      <a:pt x="130" y="89"/>
                      <a:pt x="130" y="88"/>
                    </a:cubicBezTo>
                    <a:cubicBezTo>
                      <a:pt x="129" y="87"/>
                      <a:pt x="125" y="85"/>
                      <a:pt x="123" y="84"/>
                    </a:cubicBezTo>
                    <a:cubicBezTo>
                      <a:pt x="121" y="83"/>
                      <a:pt x="122" y="81"/>
                      <a:pt x="122" y="80"/>
                    </a:cubicBezTo>
                    <a:cubicBezTo>
                      <a:pt x="122" y="79"/>
                      <a:pt x="122" y="79"/>
                      <a:pt x="122" y="78"/>
                    </a:cubicBezTo>
                    <a:cubicBezTo>
                      <a:pt x="122" y="78"/>
                      <a:pt x="122" y="77"/>
                      <a:pt x="122" y="76"/>
                    </a:cubicBezTo>
                    <a:cubicBezTo>
                      <a:pt x="122" y="76"/>
                      <a:pt x="122" y="76"/>
                      <a:pt x="122" y="76"/>
                    </a:cubicBezTo>
                    <a:cubicBezTo>
                      <a:pt x="123" y="75"/>
                      <a:pt x="123" y="74"/>
                      <a:pt x="123" y="73"/>
                    </a:cubicBezTo>
                    <a:cubicBezTo>
                      <a:pt x="123" y="73"/>
                      <a:pt x="116" y="73"/>
                      <a:pt x="111" y="73"/>
                    </a:cubicBezTo>
                    <a:cubicBezTo>
                      <a:pt x="108" y="73"/>
                      <a:pt x="106" y="73"/>
                      <a:pt x="105" y="73"/>
                    </a:cubicBezTo>
                    <a:cubicBezTo>
                      <a:pt x="103" y="73"/>
                      <a:pt x="102" y="71"/>
                      <a:pt x="102" y="69"/>
                    </a:cubicBezTo>
                    <a:cubicBezTo>
                      <a:pt x="102" y="68"/>
                      <a:pt x="103" y="66"/>
                      <a:pt x="103" y="66"/>
                    </a:cubicBezTo>
                    <a:cubicBezTo>
                      <a:pt x="103" y="65"/>
                      <a:pt x="103" y="65"/>
                      <a:pt x="103" y="64"/>
                    </a:cubicBezTo>
                    <a:cubicBezTo>
                      <a:pt x="103" y="64"/>
                      <a:pt x="102" y="63"/>
                      <a:pt x="101" y="62"/>
                    </a:cubicBezTo>
                    <a:cubicBezTo>
                      <a:pt x="100" y="61"/>
                      <a:pt x="99" y="60"/>
                      <a:pt x="99" y="59"/>
                    </a:cubicBezTo>
                    <a:cubicBezTo>
                      <a:pt x="100" y="59"/>
                      <a:pt x="101" y="58"/>
                      <a:pt x="102" y="58"/>
                    </a:cubicBezTo>
                    <a:cubicBezTo>
                      <a:pt x="102" y="58"/>
                      <a:pt x="103" y="58"/>
                      <a:pt x="103" y="58"/>
                    </a:cubicBezTo>
                    <a:cubicBezTo>
                      <a:pt x="103" y="58"/>
                      <a:pt x="102" y="53"/>
                      <a:pt x="102" y="50"/>
                    </a:cubicBezTo>
                    <a:cubicBezTo>
                      <a:pt x="102" y="48"/>
                      <a:pt x="101" y="46"/>
                      <a:pt x="101" y="46"/>
                    </a:cubicBezTo>
                    <a:cubicBezTo>
                      <a:pt x="100" y="46"/>
                      <a:pt x="99" y="45"/>
                      <a:pt x="98" y="44"/>
                    </a:cubicBezTo>
                    <a:cubicBezTo>
                      <a:pt x="96" y="43"/>
                      <a:pt x="95" y="43"/>
                      <a:pt x="94" y="42"/>
                    </a:cubicBezTo>
                    <a:cubicBezTo>
                      <a:pt x="92" y="42"/>
                      <a:pt x="90" y="42"/>
                      <a:pt x="88" y="43"/>
                    </a:cubicBezTo>
                    <a:cubicBezTo>
                      <a:pt x="87" y="43"/>
                      <a:pt x="86" y="43"/>
                      <a:pt x="86" y="43"/>
                    </a:cubicBezTo>
                    <a:cubicBezTo>
                      <a:pt x="84" y="43"/>
                      <a:pt x="84" y="42"/>
                      <a:pt x="83" y="40"/>
                    </a:cubicBezTo>
                    <a:cubicBezTo>
                      <a:pt x="83" y="39"/>
                      <a:pt x="82" y="38"/>
                      <a:pt x="81" y="38"/>
                    </a:cubicBezTo>
                    <a:cubicBezTo>
                      <a:pt x="80" y="37"/>
                      <a:pt x="79" y="37"/>
                      <a:pt x="77" y="37"/>
                    </a:cubicBezTo>
                    <a:cubicBezTo>
                      <a:pt x="77" y="37"/>
                      <a:pt x="76" y="37"/>
                      <a:pt x="75" y="37"/>
                    </a:cubicBezTo>
                    <a:cubicBezTo>
                      <a:pt x="73" y="37"/>
                      <a:pt x="73" y="35"/>
                      <a:pt x="72" y="34"/>
                    </a:cubicBezTo>
                    <a:cubicBezTo>
                      <a:pt x="72" y="33"/>
                      <a:pt x="72" y="33"/>
                      <a:pt x="72" y="32"/>
                    </a:cubicBezTo>
                    <a:cubicBezTo>
                      <a:pt x="72" y="32"/>
                      <a:pt x="70" y="31"/>
                      <a:pt x="69" y="31"/>
                    </a:cubicBezTo>
                    <a:cubicBezTo>
                      <a:pt x="67" y="30"/>
                      <a:pt x="66" y="30"/>
                      <a:pt x="64" y="30"/>
                    </a:cubicBezTo>
                    <a:cubicBezTo>
                      <a:pt x="62" y="30"/>
                      <a:pt x="61" y="30"/>
                      <a:pt x="61" y="30"/>
                    </a:cubicBezTo>
                    <a:cubicBezTo>
                      <a:pt x="59" y="30"/>
                      <a:pt x="59" y="30"/>
                      <a:pt x="57" y="30"/>
                    </a:cubicBezTo>
                    <a:cubicBezTo>
                      <a:pt x="56" y="30"/>
                      <a:pt x="54" y="27"/>
                      <a:pt x="53" y="26"/>
                    </a:cubicBezTo>
                    <a:cubicBezTo>
                      <a:pt x="52" y="25"/>
                      <a:pt x="51" y="24"/>
                      <a:pt x="51" y="24"/>
                    </a:cubicBezTo>
                    <a:cubicBezTo>
                      <a:pt x="50" y="23"/>
                      <a:pt x="49" y="22"/>
                      <a:pt x="48" y="20"/>
                    </a:cubicBezTo>
                    <a:cubicBezTo>
                      <a:pt x="47" y="18"/>
                      <a:pt x="46" y="16"/>
                      <a:pt x="46" y="15"/>
                    </a:cubicBezTo>
                    <a:cubicBezTo>
                      <a:pt x="46" y="14"/>
                      <a:pt x="46" y="11"/>
                      <a:pt x="46" y="9"/>
                    </a:cubicBezTo>
                    <a:cubicBezTo>
                      <a:pt x="46" y="8"/>
                      <a:pt x="46" y="8"/>
                      <a:pt x="46" y="7"/>
                    </a:cubicBezTo>
                    <a:cubicBezTo>
                      <a:pt x="46" y="6"/>
                      <a:pt x="47" y="5"/>
                      <a:pt x="47" y="4"/>
                    </a:cubicBezTo>
                    <a:cubicBezTo>
                      <a:pt x="48" y="3"/>
                      <a:pt x="48" y="3"/>
                      <a:pt x="48" y="3"/>
                    </a:cubicBezTo>
                    <a:cubicBezTo>
                      <a:pt x="48" y="2"/>
                      <a:pt x="47" y="2"/>
                      <a:pt x="47" y="1"/>
                    </a:cubicBezTo>
                    <a:cubicBezTo>
                      <a:pt x="47" y="0"/>
                      <a:pt x="46" y="0"/>
                      <a:pt x="46" y="0"/>
                    </a:cubicBezTo>
                    <a:cubicBezTo>
                      <a:pt x="46" y="0"/>
                      <a:pt x="46" y="0"/>
                      <a:pt x="45" y="0"/>
                    </a:cubicBezTo>
                    <a:cubicBezTo>
                      <a:pt x="45" y="1"/>
                      <a:pt x="45" y="1"/>
                      <a:pt x="44" y="1"/>
                    </a:cubicBezTo>
                    <a:cubicBezTo>
                      <a:pt x="43" y="2"/>
                      <a:pt x="43" y="1"/>
                      <a:pt x="42" y="0"/>
                    </a:cubicBezTo>
                    <a:cubicBezTo>
                      <a:pt x="42" y="0"/>
                      <a:pt x="42" y="0"/>
                      <a:pt x="42" y="0"/>
                    </a:cubicBezTo>
                    <a:cubicBezTo>
                      <a:pt x="41" y="0"/>
                      <a:pt x="39" y="0"/>
                      <a:pt x="36" y="0"/>
                    </a:cubicBezTo>
                    <a:cubicBezTo>
                      <a:pt x="34" y="1"/>
                      <a:pt x="33" y="1"/>
                      <a:pt x="32" y="2"/>
                    </a:cubicBezTo>
                    <a:cubicBezTo>
                      <a:pt x="31" y="2"/>
                      <a:pt x="29" y="3"/>
                      <a:pt x="28" y="4"/>
                    </a:cubicBezTo>
                    <a:cubicBezTo>
                      <a:pt x="27" y="5"/>
                      <a:pt x="25" y="6"/>
                      <a:pt x="24" y="7"/>
                    </a:cubicBezTo>
                    <a:cubicBezTo>
                      <a:pt x="23" y="8"/>
                      <a:pt x="21" y="9"/>
                      <a:pt x="19" y="11"/>
                    </a:cubicBezTo>
                    <a:cubicBezTo>
                      <a:pt x="16" y="13"/>
                      <a:pt x="13" y="15"/>
                      <a:pt x="12" y="15"/>
                    </a:cubicBezTo>
                    <a:cubicBezTo>
                      <a:pt x="11" y="16"/>
                      <a:pt x="7" y="15"/>
                      <a:pt x="4" y="15"/>
                    </a:cubicBezTo>
                    <a:cubicBezTo>
                      <a:pt x="3" y="15"/>
                      <a:pt x="2" y="14"/>
                      <a:pt x="2" y="1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6" name="NorthAmerica">
              <a:extLst>
                <a:ext uri="{FF2B5EF4-FFF2-40B4-BE49-F238E27FC236}">
                  <a16:creationId xmlns:a16="http://schemas.microsoft.com/office/drawing/2014/main" id="{C41CD56E-0341-064E-9180-0F107B9FBABF}"/>
                </a:ext>
              </a:extLst>
            </p:cNvPr>
            <p:cNvGrpSpPr/>
            <p:nvPr/>
          </p:nvGrpSpPr>
          <p:grpSpPr>
            <a:xfrm>
              <a:off x="12700" y="1194593"/>
              <a:ext cx="3971925" cy="2406651"/>
              <a:chOff x="-1588" y="1184275"/>
              <a:chExt cx="3971925" cy="2406651"/>
            </a:xfrm>
            <a:grpFill/>
          </p:grpSpPr>
          <p:sp>
            <p:nvSpPr>
              <p:cNvPr id="401" name="Freeform 65">
                <a:extLst>
                  <a:ext uri="{FF2B5EF4-FFF2-40B4-BE49-F238E27FC236}">
                    <a16:creationId xmlns:a16="http://schemas.microsoft.com/office/drawing/2014/main" id="{5A0E93A0-3A69-B34B-B4A6-21415EA5EE53}"/>
                  </a:ext>
                </a:extLst>
              </p:cNvPr>
              <p:cNvSpPr>
                <a:spLocks/>
              </p:cNvSpPr>
              <p:nvPr/>
            </p:nvSpPr>
            <p:spPr bwMode="auto">
              <a:xfrm>
                <a:off x="2411412" y="1184275"/>
                <a:ext cx="1558925" cy="1147763"/>
              </a:xfrm>
              <a:custGeom>
                <a:avLst/>
                <a:gdLst>
                  <a:gd name="T0" fmla="*/ 258 w 676"/>
                  <a:gd name="T1" fmla="*/ 53 h 498"/>
                  <a:gd name="T2" fmla="*/ 313 w 676"/>
                  <a:gd name="T3" fmla="*/ 50 h 498"/>
                  <a:gd name="T4" fmla="*/ 348 w 676"/>
                  <a:gd name="T5" fmla="*/ 28 h 498"/>
                  <a:gd name="T6" fmla="*/ 324 w 676"/>
                  <a:gd name="T7" fmla="*/ 18 h 498"/>
                  <a:gd name="T8" fmla="*/ 379 w 676"/>
                  <a:gd name="T9" fmla="*/ 18 h 498"/>
                  <a:gd name="T10" fmla="*/ 415 w 676"/>
                  <a:gd name="T11" fmla="*/ 2 h 498"/>
                  <a:gd name="T12" fmla="*/ 440 w 676"/>
                  <a:gd name="T13" fmla="*/ 15 h 498"/>
                  <a:gd name="T14" fmla="*/ 530 w 676"/>
                  <a:gd name="T15" fmla="*/ 21 h 498"/>
                  <a:gd name="T16" fmla="*/ 472 w 676"/>
                  <a:gd name="T17" fmla="*/ 41 h 498"/>
                  <a:gd name="T18" fmla="*/ 528 w 676"/>
                  <a:gd name="T19" fmla="*/ 54 h 498"/>
                  <a:gd name="T20" fmla="*/ 571 w 676"/>
                  <a:gd name="T21" fmla="*/ 61 h 498"/>
                  <a:gd name="T22" fmla="*/ 670 w 676"/>
                  <a:gd name="T23" fmla="*/ 57 h 498"/>
                  <a:gd name="T24" fmla="*/ 620 w 676"/>
                  <a:gd name="T25" fmla="*/ 80 h 498"/>
                  <a:gd name="T26" fmla="*/ 613 w 676"/>
                  <a:gd name="T27" fmla="*/ 94 h 498"/>
                  <a:gd name="T28" fmla="*/ 566 w 676"/>
                  <a:gd name="T29" fmla="*/ 141 h 498"/>
                  <a:gd name="T30" fmla="*/ 594 w 676"/>
                  <a:gd name="T31" fmla="*/ 162 h 498"/>
                  <a:gd name="T32" fmla="*/ 568 w 676"/>
                  <a:gd name="T33" fmla="*/ 181 h 498"/>
                  <a:gd name="T34" fmla="*/ 578 w 676"/>
                  <a:gd name="T35" fmla="*/ 206 h 498"/>
                  <a:gd name="T36" fmla="*/ 594 w 676"/>
                  <a:gd name="T37" fmla="*/ 223 h 498"/>
                  <a:gd name="T38" fmla="*/ 582 w 676"/>
                  <a:gd name="T39" fmla="*/ 240 h 498"/>
                  <a:gd name="T40" fmla="*/ 527 w 676"/>
                  <a:gd name="T41" fmla="*/ 241 h 498"/>
                  <a:gd name="T42" fmla="*/ 529 w 676"/>
                  <a:gd name="T43" fmla="*/ 256 h 498"/>
                  <a:gd name="T44" fmla="*/ 544 w 676"/>
                  <a:gd name="T45" fmla="*/ 275 h 498"/>
                  <a:gd name="T46" fmla="*/ 563 w 676"/>
                  <a:gd name="T47" fmla="*/ 296 h 498"/>
                  <a:gd name="T48" fmla="*/ 516 w 676"/>
                  <a:gd name="T49" fmla="*/ 286 h 498"/>
                  <a:gd name="T50" fmla="*/ 522 w 676"/>
                  <a:gd name="T51" fmla="*/ 295 h 498"/>
                  <a:gd name="T52" fmla="*/ 504 w 676"/>
                  <a:gd name="T53" fmla="*/ 318 h 498"/>
                  <a:gd name="T54" fmla="*/ 533 w 676"/>
                  <a:gd name="T55" fmla="*/ 330 h 498"/>
                  <a:gd name="T56" fmla="*/ 465 w 676"/>
                  <a:gd name="T57" fmla="*/ 355 h 498"/>
                  <a:gd name="T58" fmla="*/ 431 w 676"/>
                  <a:gd name="T59" fmla="*/ 377 h 498"/>
                  <a:gd name="T60" fmla="*/ 392 w 676"/>
                  <a:gd name="T61" fmla="*/ 396 h 498"/>
                  <a:gd name="T62" fmla="*/ 369 w 676"/>
                  <a:gd name="T63" fmla="*/ 399 h 498"/>
                  <a:gd name="T64" fmla="*/ 357 w 676"/>
                  <a:gd name="T65" fmla="*/ 431 h 498"/>
                  <a:gd name="T66" fmla="*/ 336 w 676"/>
                  <a:gd name="T67" fmla="*/ 449 h 498"/>
                  <a:gd name="T68" fmla="*/ 336 w 676"/>
                  <a:gd name="T69" fmla="*/ 475 h 498"/>
                  <a:gd name="T70" fmla="*/ 319 w 676"/>
                  <a:gd name="T71" fmla="*/ 487 h 498"/>
                  <a:gd name="T72" fmla="*/ 306 w 676"/>
                  <a:gd name="T73" fmla="*/ 485 h 498"/>
                  <a:gd name="T74" fmla="*/ 281 w 676"/>
                  <a:gd name="T75" fmla="*/ 482 h 498"/>
                  <a:gd name="T76" fmla="*/ 264 w 676"/>
                  <a:gd name="T77" fmla="*/ 466 h 498"/>
                  <a:gd name="T78" fmla="*/ 254 w 676"/>
                  <a:gd name="T79" fmla="*/ 443 h 498"/>
                  <a:gd name="T80" fmla="*/ 240 w 676"/>
                  <a:gd name="T81" fmla="*/ 428 h 498"/>
                  <a:gd name="T82" fmla="*/ 245 w 676"/>
                  <a:gd name="T83" fmla="*/ 413 h 498"/>
                  <a:gd name="T84" fmla="*/ 248 w 676"/>
                  <a:gd name="T85" fmla="*/ 399 h 498"/>
                  <a:gd name="T86" fmla="*/ 221 w 676"/>
                  <a:gd name="T87" fmla="*/ 391 h 498"/>
                  <a:gd name="T88" fmla="*/ 225 w 676"/>
                  <a:gd name="T89" fmla="*/ 383 h 498"/>
                  <a:gd name="T90" fmla="*/ 247 w 676"/>
                  <a:gd name="T91" fmla="*/ 370 h 498"/>
                  <a:gd name="T92" fmla="*/ 243 w 676"/>
                  <a:gd name="T93" fmla="*/ 358 h 498"/>
                  <a:gd name="T94" fmla="*/ 243 w 676"/>
                  <a:gd name="T95" fmla="*/ 343 h 498"/>
                  <a:gd name="T96" fmla="*/ 246 w 676"/>
                  <a:gd name="T97" fmla="*/ 327 h 498"/>
                  <a:gd name="T98" fmla="*/ 240 w 676"/>
                  <a:gd name="T99" fmla="*/ 310 h 498"/>
                  <a:gd name="T100" fmla="*/ 237 w 676"/>
                  <a:gd name="T101" fmla="*/ 291 h 498"/>
                  <a:gd name="T102" fmla="*/ 214 w 676"/>
                  <a:gd name="T103" fmla="*/ 271 h 498"/>
                  <a:gd name="T104" fmla="*/ 199 w 676"/>
                  <a:gd name="T105" fmla="*/ 273 h 498"/>
                  <a:gd name="T106" fmla="*/ 191 w 676"/>
                  <a:gd name="T107" fmla="*/ 241 h 498"/>
                  <a:gd name="T108" fmla="*/ 162 w 676"/>
                  <a:gd name="T109" fmla="*/ 206 h 498"/>
                  <a:gd name="T110" fmla="*/ 74 w 676"/>
                  <a:gd name="T111" fmla="*/ 188 h 498"/>
                  <a:gd name="T112" fmla="*/ 35 w 676"/>
                  <a:gd name="T113" fmla="*/ 168 h 498"/>
                  <a:gd name="T114" fmla="*/ 53 w 676"/>
                  <a:gd name="T115" fmla="*/ 162 h 498"/>
                  <a:gd name="T116" fmla="*/ 27 w 676"/>
                  <a:gd name="T117" fmla="*/ 152 h 498"/>
                  <a:gd name="T118" fmla="*/ 62 w 676"/>
                  <a:gd name="T119" fmla="*/ 117 h 498"/>
                  <a:gd name="T120" fmla="*/ 67 w 676"/>
                  <a:gd name="T121" fmla="*/ 94 h 498"/>
                  <a:gd name="T122" fmla="*/ 138 w 676"/>
                  <a:gd name="T123" fmla="*/ 48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6" h="498">
                    <a:moveTo>
                      <a:pt x="175" y="38"/>
                    </a:moveTo>
                    <a:cubicBezTo>
                      <a:pt x="180" y="38"/>
                      <a:pt x="182" y="38"/>
                      <a:pt x="186" y="37"/>
                    </a:cubicBezTo>
                    <a:cubicBezTo>
                      <a:pt x="191" y="36"/>
                      <a:pt x="193" y="37"/>
                      <a:pt x="193" y="36"/>
                    </a:cubicBezTo>
                    <a:cubicBezTo>
                      <a:pt x="194" y="35"/>
                      <a:pt x="195" y="34"/>
                      <a:pt x="197" y="34"/>
                    </a:cubicBezTo>
                    <a:cubicBezTo>
                      <a:pt x="199" y="34"/>
                      <a:pt x="200" y="33"/>
                      <a:pt x="203" y="34"/>
                    </a:cubicBezTo>
                    <a:cubicBezTo>
                      <a:pt x="206" y="34"/>
                      <a:pt x="207" y="35"/>
                      <a:pt x="209" y="37"/>
                    </a:cubicBezTo>
                    <a:cubicBezTo>
                      <a:pt x="211" y="39"/>
                      <a:pt x="214" y="39"/>
                      <a:pt x="215" y="41"/>
                    </a:cubicBezTo>
                    <a:cubicBezTo>
                      <a:pt x="215" y="42"/>
                      <a:pt x="214" y="42"/>
                      <a:pt x="215" y="43"/>
                    </a:cubicBezTo>
                    <a:cubicBezTo>
                      <a:pt x="215" y="45"/>
                      <a:pt x="216" y="45"/>
                      <a:pt x="216" y="46"/>
                    </a:cubicBezTo>
                    <a:cubicBezTo>
                      <a:pt x="215" y="48"/>
                      <a:pt x="214" y="48"/>
                      <a:pt x="213" y="50"/>
                    </a:cubicBezTo>
                    <a:cubicBezTo>
                      <a:pt x="212" y="52"/>
                      <a:pt x="211" y="54"/>
                      <a:pt x="212" y="54"/>
                    </a:cubicBezTo>
                    <a:cubicBezTo>
                      <a:pt x="212" y="55"/>
                      <a:pt x="213" y="57"/>
                      <a:pt x="215" y="58"/>
                    </a:cubicBezTo>
                    <a:cubicBezTo>
                      <a:pt x="216" y="58"/>
                      <a:pt x="217" y="59"/>
                      <a:pt x="217" y="58"/>
                    </a:cubicBezTo>
                    <a:cubicBezTo>
                      <a:pt x="217" y="57"/>
                      <a:pt x="215" y="55"/>
                      <a:pt x="215" y="54"/>
                    </a:cubicBezTo>
                    <a:cubicBezTo>
                      <a:pt x="215" y="53"/>
                      <a:pt x="215" y="51"/>
                      <a:pt x="217" y="50"/>
                    </a:cubicBezTo>
                    <a:cubicBezTo>
                      <a:pt x="219" y="48"/>
                      <a:pt x="221" y="46"/>
                      <a:pt x="221" y="45"/>
                    </a:cubicBezTo>
                    <a:cubicBezTo>
                      <a:pt x="221" y="44"/>
                      <a:pt x="220" y="44"/>
                      <a:pt x="221" y="43"/>
                    </a:cubicBezTo>
                    <a:cubicBezTo>
                      <a:pt x="222" y="43"/>
                      <a:pt x="223" y="43"/>
                      <a:pt x="226" y="44"/>
                    </a:cubicBezTo>
                    <a:cubicBezTo>
                      <a:pt x="230" y="45"/>
                      <a:pt x="230" y="45"/>
                      <a:pt x="234" y="45"/>
                    </a:cubicBezTo>
                    <a:cubicBezTo>
                      <a:pt x="237" y="46"/>
                      <a:pt x="240" y="46"/>
                      <a:pt x="242" y="47"/>
                    </a:cubicBezTo>
                    <a:cubicBezTo>
                      <a:pt x="244" y="48"/>
                      <a:pt x="248" y="49"/>
                      <a:pt x="249" y="50"/>
                    </a:cubicBezTo>
                    <a:cubicBezTo>
                      <a:pt x="251" y="52"/>
                      <a:pt x="250" y="52"/>
                      <a:pt x="251" y="53"/>
                    </a:cubicBezTo>
                    <a:cubicBezTo>
                      <a:pt x="252" y="54"/>
                      <a:pt x="258" y="54"/>
                      <a:pt x="258" y="53"/>
                    </a:cubicBezTo>
                    <a:cubicBezTo>
                      <a:pt x="257" y="52"/>
                      <a:pt x="254" y="50"/>
                      <a:pt x="252" y="50"/>
                    </a:cubicBezTo>
                    <a:cubicBezTo>
                      <a:pt x="251" y="49"/>
                      <a:pt x="246" y="47"/>
                      <a:pt x="247" y="46"/>
                    </a:cubicBezTo>
                    <a:cubicBezTo>
                      <a:pt x="247" y="46"/>
                      <a:pt x="251" y="47"/>
                      <a:pt x="254" y="47"/>
                    </a:cubicBezTo>
                    <a:cubicBezTo>
                      <a:pt x="257" y="47"/>
                      <a:pt x="260" y="47"/>
                      <a:pt x="260" y="46"/>
                    </a:cubicBezTo>
                    <a:cubicBezTo>
                      <a:pt x="261" y="45"/>
                      <a:pt x="259" y="44"/>
                      <a:pt x="257" y="43"/>
                    </a:cubicBezTo>
                    <a:cubicBezTo>
                      <a:pt x="255" y="43"/>
                      <a:pt x="251" y="42"/>
                      <a:pt x="250" y="40"/>
                    </a:cubicBezTo>
                    <a:cubicBezTo>
                      <a:pt x="249" y="39"/>
                      <a:pt x="247" y="39"/>
                      <a:pt x="247" y="37"/>
                    </a:cubicBezTo>
                    <a:cubicBezTo>
                      <a:pt x="247" y="36"/>
                      <a:pt x="246" y="33"/>
                      <a:pt x="245" y="33"/>
                    </a:cubicBezTo>
                    <a:cubicBezTo>
                      <a:pt x="244" y="32"/>
                      <a:pt x="242" y="31"/>
                      <a:pt x="243" y="30"/>
                    </a:cubicBezTo>
                    <a:cubicBezTo>
                      <a:pt x="244" y="29"/>
                      <a:pt x="246" y="29"/>
                      <a:pt x="249" y="30"/>
                    </a:cubicBezTo>
                    <a:cubicBezTo>
                      <a:pt x="252" y="31"/>
                      <a:pt x="253" y="30"/>
                      <a:pt x="257" y="30"/>
                    </a:cubicBezTo>
                    <a:cubicBezTo>
                      <a:pt x="260" y="30"/>
                      <a:pt x="261" y="31"/>
                      <a:pt x="262" y="31"/>
                    </a:cubicBezTo>
                    <a:cubicBezTo>
                      <a:pt x="264" y="32"/>
                      <a:pt x="264" y="32"/>
                      <a:pt x="267" y="34"/>
                    </a:cubicBezTo>
                    <a:cubicBezTo>
                      <a:pt x="271" y="35"/>
                      <a:pt x="271" y="36"/>
                      <a:pt x="274" y="36"/>
                    </a:cubicBezTo>
                    <a:cubicBezTo>
                      <a:pt x="278" y="37"/>
                      <a:pt x="279" y="36"/>
                      <a:pt x="280" y="37"/>
                    </a:cubicBezTo>
                    <a:cubicBezTo>
                      <a:pt x="282" y="38"/>
                      <a:pt x="279" y="39"/>
                      <a:pt x="282" y="39"/>
                    </a:cubicBezTo>
                    <a:cubicBezTo>
                      <a:pt x="286" y="40"/>
                      <a:pt x="288" y="40"/>
                      <a:pt x="290" y="40"/>
                    </a:cubicBezTo>
                    <a:cubicBezTo>
                      <a:pt x="293" y="41"/>
                      <a:pt x="294" y="41"/>
                      <a:pt x="295" y="41"/>
                    </a:cubicBezTo>
                    <a:cubicBezTo>
                      <a:pt x="296" y="42"/>
                      <a:pt x="298" y="42"/>
                      <a:pt x="298" y="43"/>
                    </a:cubicBezTo>
                    <a:cubicBezTo>
                      <a:pt x="299" y="44"/>
                      <a:pt x="296" y="45"/>
                      <a:pt x="299" y="45"/>
                    </a:cubicBezTo>
                    <a:cubicBezTo>
                      <a:pt x="302" y="46"/>
                      <a:pt x="304" y="46"/>
                      <a:pt x="305" y="47"/>
                    </a:cubicBezTo>
                    <a:cubicBezTo>
                      <a:pt x="306" y="49"/>
                      <a:pt x="308" y="49"/>
                      <a:pt x="309" y="50"/>
                    </a:cubicBezTo>
                    <a:cubicBezTo>
                      <a:pt x="310" y="50"/>
                      <a:pt x="311" y="50"/>
                      <a:pt x="313" y="50"/>
                    </a:cubicBezTo>
                    <a:cubicBezTo>
                      <a:pt x="315" y="50"/>
                      <a:pt x="316" y="50"/>
                      <a:pt x="317" y="49"/>
                    </a:cubicBezTo>
                    <a:cubicBezTo>
                      <a:pt x="317" y="48"/>
                      <a:pt x="317" y="47"/>
                      <a:pt x="316" y="46"/>
                    </a:cubicBezTo>
                    <a:cubicBezTo>
                      <a:pt x="315" y="45"/>
                      <a:pt x="314" y="43"/>
                      <a:pt x="315" y="42"/>
                    </a:cubicBezTo>
                    <a:cubicBezTo>
                      <a:pt x="315" y="42"/>
                      <a:pt x="316" y="41"/>
                      <a:pt x="315" y="40"/>
                    </a:cubicBezTo>
                    <a:cubicBezTo>
                      <a:pt x="315" y="39"/>
                      <a:pt x="313" y="38"/>
                      <a:pt x="314" y="37"/>
                    </a:cubicBezTo>
                    <a:cubicBezTo>
                      <a:pt x="314" y="36"/>
                      <a:pt x="316" y="36"/>
                      <a:pt x="317" y="36"/>
                    </a:cubicBezTo>
                    <a:cubicBezTo>
                      <a:pt x="319" y="36"/>
                      <a:pt x="320" y="35"/>
                      <a:pt x="323" y="36"/>
                    </a:cubicBezTo>
                    <a:cubicBezTo>
                      <a:pt x="325" y="37"/>
                      <a:pt x="326" y="36"/>
                      <a:pt x="329" y="36"/>
                    </a:cubicBezTo>
                    <a:cubicBezTo>
                      <a:pt x="332" y="37"/>
                      <a:pt x="338" y="38"/>
                      <a:pt x="338" y="37"/>
                    </a:cubicBezTo>
                    <a:cubicBezTo>
                      <a:pt x="338" y="37"/>
                      <a:pt x="336" y="37"/>
                      <a:pt x="334" y="36"/>
                    </a:cubicBezTo>
                    <a:cubicBezTo>
                      <a:pt x="332" y="35"/>
                      <a:pt x="330" y="35"/>
                      <a:pt x="329" y="35"/>
                    </a:cubicBezTo>
                    <a:cubicBezTo>
                      <a:pt x="327" y="34"/>
                      <a:pt x="324" y="34"/>
                      <a:pt x="323" y="34"/>
                    </a:cubicBezTo>
                    <a:cubicBezTo>
                      <a:pt x="322" y="33"/>
                      <a:pt x="320" y="33"/>
                      <a:pt x="319" y="31"/>
                    </a:cubicBezTo>
                    <a:cubicBezTo>
                      <a:pt x="318" y="30"/>
                      <a:pt x="314" y="28"/>
                      <a:pt x="312" y="27"/>
                    </a:cubicBezTo>
                    <a:cubicBezTo>
                      <a:pt x="311" y="26"/>
                      <a:pt x="304" y="23"/>
                      <a:pt x="306" y="22"/>
                    </a:cubicBezTo>
                    <a:cubicBezTo>
                      <a:pt x="307" y="22"/>
                      <a:pt x="307" y="22"/>
                      <a:pt x="313" y="23"/>
                    </a:cubicBezTo>
                    <a:cubicBezTo>
                      <a:pt x="319" y="23"/>
                      <a:pt x="321" y="22"/>
                      <a:pt x="326" y="23"/>
                    </a:cubicBezTo>
                    <a:cubicBezTo>
                      <a:pt x="330" y="23"/>
                      <a:pt x="332" y="22"/>
                      <a:pt x="335" y="23"/>
                    </a:cubicBezTo>
                    <a:cubicBezTo>
                      <a:pt x="339" y="25"/>
                      <a:pt x="340" y="23"/>
                      <a:pt x="341" y="23"/>
                    </a:cubicBezTo>
                    <a:cubicBezTo>
                      <a:pt x="343" y="24"/>
                      <a:pt x="345" y="25"/>
                      <a:pt x="344" y="26"/>
                    </a:cubicBezTo>
                    <a:cubicBezTo>
                      <a:pt x="344" y="27"/>
                      <a:pt x="343" y="28"/>
                      <a:pt x="344" y="30"/>
                    </a:cubicBezTo>
                    <a:cubicBezTo>
                      <a:pt x="346" y="31"/>
                      <a:pt x="346" y="32"/>
                      <a:pt x="347" y="31"/>
                    </a:cubicBezTo>
                    <a:cubicBezTo>
                      <a:pt x="348" y="29"/>
                      <a:pt x="349" y="29"/>
                      <a:pt x="348" y="28"/>
                    </a:cubicBezTo>
                    <a:cubicBezTo>
                      <a:pt x="347" y="26"/>
                      <a:pt x="345" y="24"/>
                      <a:pt x="346" y="24"/>
                    </a:cubicBezTo>
                    <a:cubicBezTo>
                      <a:pt x="347" y="23"/>
                      <a:pt x="350" y="24"/>
                      <a:pt x="352" y="25"/>
                    </a:cubicBezTo>
                    <a:cubicBezTo>
                      <a:pt x="354" y="27"/>
                      <a:pt x="356" y="28"/>
                      <a:pt x="359" y="28"/>
                    </a:cubicBezTo>
                    <a:cubicBezTo>
                      <a:pt x="361" y="28"/>
                      <a:pt x="361" y="27"/>
                      <a:pt x="362" y="28"/>
                    </a:cubicBezTo>
                    <a:cubicBezTo>
                      <a:pt x="364" y="29"/>
                      <a:pt x="365" y="30"/>
                      <a:pt x="364" y="31"/>
                    </a:cubicBezTo>
                    <a:cubicBezTo>
                      <a:pt x="364" y="32"/>
                      <a:pt x="362" y="32"/>
                      <a:pt x="364" y="33"/>
                    </a:cubicBezTo>
                    <a:cubicBezTo>
                      <a:pt x="365" y="34"/>
                      <a:pt x="367" y="35"/>
                      <a:pt x="367" y="34"/>
                    </a:cubicBezTo>
                    <a:cubicBezTo>
                      <a:pt x="367" y="33"/>
                      <a:pt x="369" y="31"/>
                      <a:pt x="368" y="30"/>
                    </a:cubicBezTo>
                    <a:cubicBezTo>
                      <a:pt x="367" y="29"/>
                      <a:pt x="365" y="29"/>
                      <a:pt x="366" y="28"/>
                    </a:cubicBezTo>
                    <a:cubicBezTo>
                      <a:pt x="366" y="27"/>
                      <a:pt x="368" y="27"/>
                      <a:pt x="366" y="26"/>
                    </a:cubicBezTo>
                    <a:cubicBezTo>
                      <a:pt x="365" y="24"/>
                      <a:pt x="365" y="24"/>
                      <a:pt x="363" y="24"/>
                    </a:cubicBezTo>
                    <a:cubicBezTo>
                      <a:pt x="361" y="24"/>
                      <a:pt x="358" y="24"/>
                      <a:pt x="356" y="24"/>
                    </a:cubicBezTo>
                    <a:cubicBezTo>
                      <a:pt x="354" y="23"/>
                      <a:pt x="351" y="23"/>
                      <a:pt x="350" y="22"/>
                    </a:cubicBezTo>
                    <a:cubicBezTo>
                      <a:pt x="348" y="22"/>
                      <a:pt x="345" y="22"/>
                      <a:pt x="344" y="22"/>
                    </a:cubicBezTo>
                    <a:cubicBezTo>
                      <a:pt x="342" y="22"/>
                      <a:pt x="339" y="22"/>
                      <a:pt x="337" y="21"/>
                    </a:cubicBezTo>
                    <a:cubicBezTo>
                      <a:pt x="336" y="20"/>
                      <a:pt x="331" y="21"/>
                      <a:pt x="328" y="21"/>
                    </a:cubicBezTo>
                    <a:cubicBezTo>
                      <a:pt x="326" y="20"/>
                      <a:pt x="321" y="20"/>
                      <a:pt x="318" y="20"/>
                    </a:cubicBezTo>
                    <a:cubicBezTo>
                      <a:pt x="316" y="19"/>
                      <a:pt x="307" y="19"/>
                      <a:pt x="305" y="19"/>
                    </a:cubicBezTo>
                    <a:cubicBezTo>
                      <a:pt x="302" y="19"/>
                      <a:pt x="295" y="18"/>
                      <a:pt x="295" y="17"/>
                    </a:cubicBezTo>
                    <a:cubicBezTo>
                      <a:pt x="295" y="17"/>
                      <a:pt x="298" y="17"/>
                      <a:pt x="300" y="17"/>
                    </a:cubicBezTo>
                    <a:cubicBezTo>
                      <a:pt x="302" y="17"/>
                      <a:pt x="304" y="18"/>
                      <a:pt x="307" y="18"/>
                    </a:cubicBezTo>
                    <a:cubicBezTo>
                      <a:pt x="309" y="18"/>
                      <a:pt x="310" y="18"/>
                      <a:pt x="313" y="18"/>
                    </a:cubicBezTo>
                    <a:cubicBezTo>
                      <a:pt x="316" y="18"/>
                      <a:pt x="324" y="19"/>
                      <a:pt x="324" y="18"/>
                    </a:cubicBezTo>
                    <a:cubicBezTo>
                      <a:pt x="324" y="17"/>
                      <a:pt x="319" y="17"/>
                      <a:pt x="317" y="16"/>
                    </a:cubicBezTo>
                    <a:cubicBezTo>
                      <a:pt x="314" y="16"/>
                      <a:pt x="309" y="16"/>
                      <a:pt x="309" y="15"/>
                    </a:cubicBezTo>
                    <a:cubicBezTo>
                      <a:pt x="308" y="15"/>
                      <a:pt x="305" y="14"/>
                      <a:pt x="305" y="13"/>
                    </a:cubicBezTo>
                    <a:cubicBezTo>
                      <a:pt x="306" y="12"/>
                      <a:pt x="311" y="13"/>
                      <a:pt x="313" y="13"/>
                    </a:cubicBezTo>
                    <a:cubicBezTo>
                      <a:pt x="316" y="13"/>
                      <a:pt x="319" y="13"/>
                      <a:pt x="321" y="13"/>
                    </a:cubicBezTo>
                    <a:cubicBezTo>
                      <a:pt x="323" y="13"/>
                      <a:pt x="326" y="13"/>
                      <a:pt x="327" y="13"/>
                    </a:cubicBezTo>
                    <a:cubicBezTo>
                      <a:pt x="329" y="13"/>
                      <a:pt x="333" y="15"/>
                      <a:pt x="333" y="14"/>
                    </a:cubicBezTo>
                    <a:cubicBezTo>
                      <a:pt x="333" y="13"/>
                      <a:pt x="335" y="14"/>
                      <a:pt x="332" y="13"/>
                    </a:cubicBezTo>
                    <a:cubicBezTo>
                      <a:pt x="330" y="12"/>
                      <a:pt x="325" y="12"/>
                      <a:pt x="324" y="11"/>
                    </a:cubicBezTo>
                    <a:cubicBezTo>
                      <a:pt x="322" y="11"/>
                      <a:pt x="321" y="10"/>
                      <a:pt x="322" y="10"/>
                    </a:cubicBezTo>
                    <a:cubicBezTo>
                      <a:pt x="323" y="9"/>
                      <a:pt x="329" y="8"/>
                      <a:pt x="331" y="8"/>
                    </a:cubicBezTo>
                    <a:cubicBezTo>
                      <a:pt x="334" y="9"/>
                      <a:pt x="337" y="10"/>
                      <a:pt x="340" y="10"/>
                    </a:cubicBezTo>
                    <a:cubicBezTo>
                      <a:pt x="343" y="10"/>
                      <a:pt x="344" y="10"/>
                      <a:pt x="345" y="11"/>
                    </a:cubicBezTo>
                    <a:cubicBezTo>
                      <a:pt x="346" y="11"/>
                      <a:pt x="346" y="11"/>
                      <a:pt x="346" y="12"/>
                    </a:cubicBezTo>
                    <a:cubicBezTo>
                      <a:pt x="346" y="13"/>
                      <a:pt x="342" y="14"/>
                      <a:pt x="344" y="14"/>
                    </a:cubicBezTo>
                    <a:cubicBezTo>
                      <a:pt x="345" y="15"/>
                      <a:pt x="348" y="14"/>
                      <a:pt x="349" y="14"/>
                    </a:cubicBezTo>
                    <a:cubicBezTo>
                      <a:pt x="351" y="14"/>
                      <a:pt x="356" y="17"/>
                      <a:pt x="358" y="17"/>
                    </a:cubicBezTo>
                    <a:cubicBezTo>
                      <a:pt x="360" y="17"/>
                      <a:pt x="364" y="17"/>
                      <a:pt x="368" y="17"/>
                    </a:cubicBezTo>
                    <a:cubicBezTo>
                      <a:pt x="371" y="18"/>
                      <a:pt x="371" y="17"/>
                      <a:pt x="373" y="18"/>
                    </a:cubicBezTo>
                    <a:cubicBezTo>
                      <a:pt x="374" y="19"/>
                      <a:pt x="375" y="19"/>
                      <a:pt x="375" y="19"/>
                    </a:cubicBezTo>
                    <a:cubicBezTo>
                      <a:pt x="375" y="20"/>
                      <a:pt x="375" y="21"/>
                      <a:pt x="377" y="22"/>
                    </a:cubicBezTo>
                    <a:cubicBezTo>
                      <a:pt x="379" y="22"/>
                      <a:pt x="380" y="24"/>
                      <a:pt x="380" y="23"/>
                    </a:cubicBezTo>
                    <a:cubicBezTo>
                      <a:pt x="381" y="23"/>
                      <a:pt x="380" y="19"/>
                      <a:pt x="379" y="18"/>
                    </a:cubicBezTo>
                    <a:cubicBezTo>
                      <a:pt x="378" y="18"/>
                      <a:pt x="375" y="17"/>
                      <a:pt x="376" y="17"/>
                    </a:cubicBezTo>
                    <a:cubicBezTo>
                      <a:pt x="377" y="16"/>
                      <a:pt x="378" y="16"/>
                      <a:pt x="380" y="16"/>
                    </a:cubicBezTo>
                    <a:cubicBezTo>
                      <a:pt x="383" y="16"/>
                      <a:pt x="384" y="16"/>
                      <a:pt x="387" y="16"/>
                    </a:cubicBezTo>
                    <a:cubicBezTo>
                      <a:pt x="390" y="17"/>
                      <a:pt x="394" y="17"/>
                      <a:pt x="394" y="16"/>
                    </a:cubicBezTo>
                    <a:cubicBezTo>
                      <a:pt x="393" y="16"/>
                      <a:pt x="391" y="15"/>
                      <a:pt x="389" y="15"/>
                    </a:cubicBezTo>
                    <a:cubicBezTo>
                      <a:pt x="386" y="15"/>
                      <a:pt x="383" y="15"/>
                      <a:pt x="383" y="15"/>
                    </a:cubicBezTo>
                    <a:cubicBezTo>
                      <a:pt x="383" y="14"/>
                      <a:pt x="385" y="13"/>
                      <a:pt x="387" y="13"/>
                    </a:cubicBezTo>
                    <a:cubicBezTo>
                      <a:pt x="389" y="13"/>
                      <a:pt x="392" y="14"/>
                      <a:pt x="394" y="13"/>
                    </a:cubicBezTo>
                    <a:cubicBezTo>
                      <a:pt x="397" y="13"/>
                      <a:pt x="399" y="13"/>
                      <a:pt x="398" y="12"/>
                    </a:cubicBezTo>
                    <a:cubicBezTo>
                      <a:pt x="398" y="12"/>
                      <a:pt x="394" y="12"/>
                      <a:pt x="391" y="12"/>
                    </a:cubicBezTo>
                    <a:cubicBezTo>
                      <a:pt x="388" y="12"/>
                      <a:pt x="384" y="11"/>
                      <a:pt x="382" y="11"/>
                    </a:cubicBezTo>
                    <a:cubicBezTo>
                      <a:pt x="380" y="10"/>
                      <a:pt x="379" y="11"/>
                      <a:pt x="379" y="10"/>
                    </a:cubicBezTo>
                    <a:cubicBezTo>
                      <a:pt x="378" y="8"/>
                      <a:pt x="377" y="7"/>
                      <a:pt x="378" y="5"/>
                    </a:cubicBezTo>
                    <a:cubicBezTo>
                      <a:pt x="378" y="4"/>
                      <a:pt x="379" y="5"/>
                      <a:pt x="382" y="6"/>
                    </a:cubicBezTo>
                    <a:cubicBezTo>
                      <a:pt x="384" y="6"/>
                      <a:pt x="385" y="6"/>
                      <a:pt x="386" y="6"/>
                    </a:cubicBezTo>
                    <a:cubicBezTo>
                      <a:pt x="388" y="7"/>
                      <a:pt x="388" y="7"/>
                      <a:pt x="388" y="6"/>
                    </a:cubicBezTo>
                    <a:cubicBezTo>
                      <a:pt x="388" y="6"/>
                      <a:pt x="387" y="5"/>
                      <a:pt x="388" y="4"/>
                    </a:cubicBezTo>
                    <a:cubicBezTo>
                      <a:pt x="388" y="4"/>
                      <a:pt x="391" y="3"/>
                      <a:pt x="393" y="3"/>
                    </a:cubicBezTo>
                    <a:cubicBezTo>
                      <a:pt x="394" y="4"/>
                      <a:pt x="399" y="5"/>
                      <a:pt x="400" y="5"/>
                    </a:cubicBezTo>
                    <a:cubicBezTo>
                      <a:pt x="402" y="6"/>
                      <a:pt x="403" y="7"/>
                      <a:pt x="403" y="6"/>
                    </a:cubicBezTo>
                    <a:cubicBezTo>
                      <a:pt x="403" y="6"/>
                      <a:pt x="401" y="4"/>
                      <a:pt x="401" y="3"/>
                    </a:cubicBezTo>
                    <a:cubicBezTo>
                      <a:pt x="401" y="2"/>
                      <a:pt x="403" y="2"/>
                      <a:pt x="404" y="2"/>
                    </a:cubicBezTo>
                    <a:cubicBezTo>
                      <a:pt x="405" y="2"/>
                      <a:pt x="412" y="2"/>
                      <a:pt x="415" y="2"/>
                    </a:cubicBezTo>
                    <a:cubicBezTo>
                      <a:pt x="418" y="1"/>
                      <a:pt x="419" y="2"/>
                      <a:pt x="420" y="1"/>
                    </a:cubicBezTo>
                    <a:cubicBezTo>
                      <a:pt x="421" y="1"/>
                      <a:pt x="421" y="0"/>
                      <a:pt x="423" y="0"/>
                    </a:cubicBezTo>
                    <a:cubicBezTo>
                      <a:pt x="425" y="0"/>
                      <a:pt x="427" y="1"/>
                      <a:pt x="427" y="1"/>
                    </a:cubicBezTo>
                    <a:cubicBezTo>
                      <a:pt x="428" y="2"/>
                      <a:pt x="431" y="4"/>
                      <a:pt x="432" y="4"/>
                    </a:cubicBezTo>
                    <a:cubicBezTo>
                      <a:pt x="433" y="3"/>
                      <a:pt x="431" y="1"/>
                      <a:pt x="432" y="1"/>
                    </a:cubicBezTo>
                    <a:cubicBezTo>
                      <a:pt x="432" y="0"/>
                      <a:pt x="434" y="0"/>
                      <a:pt x="435" y="0"/>
                    </a:cubicBezTo>
                    <a:cubicBezTo>
                      <a:pt x="436" y="0"/>
                      <a:pt x="437" y="0"/>
                      <a:pt x="444" y="0"/>
                    </a:cubicBezTo>
                    <a:cubicBezTo>
                      <a:pt x="451" y="1"/>
                      <a:pt x="452" y="0"/>
                      <a:pt x="456" y="0"/>
                    </a:cubicBezTo>
                    <a:cubicBezTo>
                      <a:pt x="459" y="0"/>
                      <a:pt x="466" y="0"/>
                      <a:pt x="469" y="0"/>
                    </a:cubicBezTo>
                    <a:cubicBezTo>
                      <a:pt x="471" y="0"/>
                      <a:pt x="472" y="0"/>
                      <a:pt x="474" y="1"/>
                    </a:cubicBezTo>
                    <a:cubicBezTo>
                      <a:pt x="477" y="1"/>
                      <a:pt x="487" y="3"/>
                      <a:pt x="492" y="4"/>
                    </a:cubicBezTo>
                    <a:cubicBezTo>
                      <a:pt x="496" y="4"/>
                      <a:pt x="500" y="5"/>
                      <a:pt x="504" y="6"/>
                    </a:cubicBezTo>
                    <a:cubicBezTo>
                      <a:pt x="509" y="6"/>
                      <a:pt x="521" y="8"/>
                      <a:pt x="521" y="8"/>
                    </a:cubicBezTo>
                    <a:cubicBezTo>
                      <a:pt x="521" y="9"/>
                      <a:pt x="519" y="10"/>
                      <a:pt x="516" y="10"/>
                    </a:cubicBezTo>
                    <a:cubicBezTo>
                      <a:pt x="513" y="10"/>
                      <a:pt x="510" y="11"/>
                      <a:pt x="507" y="11"/>
                    </a:cubicBezTo>
                    <a:cubicBezTo>
                      <a:pt x="504" y="11"/>
                      <a:pt x="490" y="11"/>
                      <a:pt x="486" y="11"/>
                    </a:cubicBezTo>
                    <a:cubicBezTo>
                      <a:pt x="483" y="10"/>
                      <a:pt x="476" y="10"/>
                      <a:pt x="472" y="10"/>
                    </a:cubicBezTo>
                    <a:cubicBezTo>
                      <a:pt x="468" y="10"/>
                      <a:pt x="465" y="12"/>
                      <a:pt x="462" y="13"/>
                    </a:cubicBezTo>
                    <a:cubicBezTo>
                      <a:pt x="460" y="13"/>
                      <a:pt x="456" y="14"/>
                      <a:pt x="454" y="14"/>
                    </a:cubicBezTo>
                    <a:cubicBezTo>
                      <a:pt x="451" y="13"/>
                      <a:pt x="447" y="13"/>
                      <a:pt x="444" y="13"/>
                    </a:cubicBezTo>
                    <a:cubicBezTo>
                      <a:pt x="442" y="12"/>
                      <a:pt x="437" y="11"/>
                      <a:pt x="437" y="12"/>
                    </a:cubicBezTo>
                    <a:cubicBezTo>
                      <a:pt x="437" y="13"/>
                      <a:pt x="440" y="13"/>
                      <a:pt x="440" y="14"/>
                    </a:cubicBezTo>
                    <a:cubicBezTo>
                      <a:pt x="440" y="15"/>
                      <a:pt x="442" y="15"/>
                      <a:pt x="440" y="15"/>
                    </a:cubicBezTo>
                    <a:cubicBezTo>
                      <a:pt x="437" y="16"/>
                      <a:pt x="432" y="17"/>
                      <a:pt x="430" y="17"/>
                    </a:cubicBezTo>
                    <a:cubicBezTo>
                      <a:pt x="427" y="17"/>
                      <a:pt x="423" y="17"/>
                      <a:pt x="420" y="17"/>
                    </a:cubicBezTo>
                    <a:cubicBezTo>
                      <a:pt x="418" y="17"/>
                      <a:pt x="412" y="17"/>
                      <a:pt x="412" y="18"/>
                    </a:cubicBezTo>
                    <a:cubicBezTo>
                      <a:pt x="413" y="19"/>
                      <a:pt x="415" y="19"/>
                      <a:pt x="414" y="21"/>
                    </a:cubicBezTo>
                    <a:cubicBezTo>
                      <a:pt x="413" y="22"/>
                      <a:pt x="412" y="24"/>
                      <a:pt x="413" y="24"/>
                    </a:cubicBezTo>
                    <a:cubicBezTo>
                      <a:pt x="414" y="24"/>
                      <a:pt x="415" y="23"/>
                      <a:pt x="416" y="22"/>
                    </a:cubicBezTo>
                    <a:cubicBezTo>
                      <a:pt x="418" y="21"/>
                      <a:pt x="419" y="21"/>
                      <a:pt x="421" y="20"/>
                    </a:cubicBezTo>
                    <a:cubicBezTo>
                      <a:pt x="422" y="20"/>
                      <a:pt x="422" y="19"/>
                      <a:pt x="425" y="20"/>
                    </a:cubicBezTo>
                    <a:cubicBezTo>
                      <a:pt x="428" y="22"/>
                      <a:pt x="431" y="23"/>
                      <a:pt x="432" y="22"/>
                    </a:cubicBezTo>
                    <a:cubicBezTo>
                      <a:pt x="433" y="22"/>
                      <a:pt x="434" y="19"/>
                      <a:pt x="437" y="19"/>
                    </a:cubicBezTo>
                    <a:cubicBezTo>
                      <a:pt x="439" y="18"/>
                      <a:pt x="442" y="18"/>
                      <a:pt x="445" y="18"/>
                    </a:cubicBezTo>
                    <a:cubicBezTo>
                      <a:pt x="448" y="18"/>
                      <a:pt x="453" y="17"/>
                      <a:pt x="458" y="17"/>
                    </a:cubicBezTo>
                    <a:cubicBezTo>
                      <a:pt x="464" y="17"/>
                      <a:pt x="470" y="14"/>
                      <a:pt x="476" y="14"/>
                    </a:cubicBezTo>
                    <a:cubicBezTo>
                      <a:pt x="481" y="14"/>
                      <a:pt x="483" y="14"/>
                      <a:pt x="491" y="14"/>
                    </a:cubicBezTo>
                    <a:cubicBezTo>
                      <a:pt x="499" y="14"/>
                      <a:pt x="510" y="14"/>
                      <a:pt x="512" y="14"/>
                    </a:cubicBezTo>
                    <a:cubicBezTo>
                      <a:pt x="515" y="14"/>
                      <a:pt x="519" y="14"/>
                      <a:pt x="521" y="13"/>
                    </a:cubicBezTo>
                    <a:cubicBezTo>
                      <a:pt x="524" y="13"/>
                      <a:pt x="525" y="12"/>
                      <a:pt x="526" y="12"/>
                    </a:cubicBezTo>
                    <a:cubicBezTo>
                      <a:pt x="528" y="12"/>
                      <a:pt x="528" y="13"/>
                      <a:pt x="529" y="14"/>
                    </a:cubicBezTo>
                    <a:cubicBezTo>
                      <a:pt x="530" y="15"/>
                      <a:pt x="532" y="16"/>
                      <a:pt x="532" y="16"/>
                    </a:cubicBezTo>
                    <a:cubicBezTo>
                      <a:pt x="532" y="17"/>
                      <a:pt x="531" y="19"/>
                      <a:pt x="529" y="19"/>
                    </a:cubicBezTo>
                    <a:cubicBezTo>
                      <a:pt x="527" y="20"/>
                      <a:pt x="522" y="20"/>
                      <a:pt x="521" y="22"/>
                    </a:cubicBezTo>
                    <a:cubicBezTo>
                      <a:pt x="520" y="23"/>
                      <a:pt x="519" y="24"/>
                      <a:pt x="522" y="24"/>
                    </a:cubicBezTo>
                    <a:cubicBezTo>
                      <a:pt x="524" y="23"/>
                      <a:pt x="527" y="22"/>
                      <a:pt x="530" y="21"/>
                    </a:cubicBezTo>
                    <a:cubicBezTo>
                      <a:pt x="533" y="21"/>
                      <a:pt x="538" y="19"/>
                      <a:pt x="540" y="20"/>
                    </a:cubicBezTo>
                    <a:cubicBezTo>
                      <a:pt x="542" y="20"/>
                      <a:pt x="543" y="20"/>
                      <a:pt x="543" y="21"/>
                    </a:cubicBezTo>
                    <a:cubicBezTo>
                      <a:pt x="543" y="21"/>
                      <a:pt x="542" y="22"/>
                      <a:pt x="542" y="23"/>
                    </a:cubicBezTo>
                    <a:cubicBezTo>
                      <a:pt x="542" y="24"/>
                      <a:pt x="543" y="25"/>
                      <a:pt x="545" y="24"/>
                    </a:cubicBezTo>
                    <a:cubicBezTo>
                      <a:pt x="547" y="23"/>
                      <a:pt x="555" y="23"/>
                      <a:pt x="557" y="23"/>
                    </a:cubicBezTo>
                    <a:cubicBezTo>
                      <a:pt x="559" y="23"/>
                      <a:pt x="560" y="23"/>
                      <a:pt x="562" y="24"/>
                    </a:cubicBezTo>
                    <a:cubicBezTo>
                      <a:pt x="564" y="25"/>
                      <a:pt x="565" y="25"/>
                      <a:pt x="567" y="26"/>
                    </a:cubicBezTo>
                    <a:cubicBezTo>
                      <a:pt x="570" y="27"/>
                      <a:pt x="571" y="27"/>
                      <a:pt x="570" y="28"/>
                    </a:cubicBezTo>
                    <a:cubicBezTo>
                      <a:pt x="569" y="28"/>
                      <a:pt x="563" y="30"/>
                      <a:pt x="562" y="32"/>
                    </a:cubicBezTo>
                    <a:cubicBezTo>
                      <a:pt x="560" y="33"/>
                      <a:pt x="561" y="34"/>
                      <a:pt x="558" y="34"/>
                    </a:cubicBezTo>
                    <a:cubicBezTo>
                      <a:pt x="555" y="34"/>
                      <a:pt x="547" y="34"/>
                      <a:pt x="544" y="35"/>
                    </a:cubicBezTo>
                    <a:cubicBezTo>
                      <a:pt x="542" y="35"/>
                      <a:pt x="539" y="36"/>
                      <a:pt x="536" y="37"/>
                    </a:cubicBezTo>
                    <a:cubicBezTo>
                      <a:pt x="534" y="38"/>
                      <a:pt x="532" y="39"/>
                      <a:pt x="528" y="39"/>
                    </a:cubicBezTo>
                    <a:cubicBezTo>
                      <a:pt x="525" y="38"/>
                      <a:pt x="517" y="38"/>
                      <a:pt x="515" y="38"/>
                    </a:cubicBezTo>
                    <a:cubicBezTo>
                      <a:pt x="513" y="38"/>
                      <a:pt x="503" y="38"/>
                      <a:pt x="500" y="38"/>
                    </a:cubicBezTo>
                    <a:cubicBezTo>
                      <a:pt x="497" y="38"/>
                      <a:pt x="492" y="38"/>
                      <a:pt x="489" y="39"/>
                    </a:cubicBezTo>
                    <a:cubicBezTo>
                      <a:pt x="486" y="39"/>
                      <a:pt x="479" y="39"/>
                      <a:pt x="478" y="39"/>
                    </a:cubicBezTo>
                    <a:cubicBezTo>
                      <a:pt x="476" y="39"/>
                      <a:pt x="472" y="38"/>
                      <a:pt x="471" y="38"/>
                    </a:cubicBezTo>
                    <a:cubicBezTo>
                      <a:pt x="469" y="38"/>
                      <a:pt x="467" y="38"/>
                      <a:pt x="464" y="38"/>
                    </a:cubicBezTo>
                    <a:cubicBezTo>
                      <a:pt x="461" y="37"/>
                      <a:pt x="456" y="36"/>
                      <a:pt x="456" y="37"/>
                    </a:cubicBezTo>
                    <a:cubicBezTo>
                      <a:pt x="457" y="38"/>
                      <a:pt x="456" y="38"/>
                      <a:pt x="459" y="39"/>
                    </a:cubicBezTo>
                    <a:cubicBezTo>
                      <a:pt x="462" y="39"/>
                      <a:pt x="464" y="40"/>
                      <a:pt x="466" y="40"/>
                    </a:cubicBezTo>
                    <a:cubicBezTo>
                      <a:pt x="468" y="40"/>
                      <a:pt x="473" y="41"/>
                      <a:pt x="472" y="41"/>
                    </a:cubicBezTo>
                    <a:cubicBezTo>
                      <a:pt x="472" y="42"/>
                      <a:pt x="465" y="42"/>
                      <a:pt x="461" y="43"/>
                    </a:cubicBezTo>
                    <a:cubicBezTo>
                      <a:pt x="458" y="44"/>
                      <a:pt x="458" y="45"/>
                      <a:pt x="453" y="45"/>
                    </a:cubicBezTo>
                    <a:cubicBezTo>
                      <a:pt x="448" y="45"/>
                      <a:pt x="442" y="47"/>
                      <a:pt x="441" y="47"/>
                    </a:cubicBezTo>
                    <a:cubicBezTo>
                      <a:pt x="441" y="48"/>
                      <a:pt x="439" y="52"/>
                      <a:pt x="441" y="52"/>
                    </a:cubicBezTo>
                    <a:cubicBezTo>
                      <a:pt x="443" y="53"/>
                      <a:pt x="442" y="53"/>
                      <a:pt x="447" y="52"/>
                    </a:cubicBezTo>
                    <a:cubicBezTo>
                      <a:pt x="452" y="50"/>
                      <a:pt x="450" y="49"/>
                      <a:pt x="455" y="48"/>
                    </a:cubicBezTo>
                    <a:cubicBezTo>
                      <a:pt x="461" y="48"/>
                      <a:pt x="461" y="48"/>
                      <a:pt x="466" y="48"/>
                    </a:cubicBezTo>
                    <a:cubicBezTo>
                      <a:pt x="472" y="47"/>
                      <a:pt x="475" y="45"/>
                      <a:pt x="480" y="45"/>
                    </a:cubicBezTo>
                    <a:cubicBezTo>
                      <a:pt x="485" y="44"/>
                      <a:pt x="486" y="44"/>
                      <a:pt x="489" y="44"/>
                    </a:cubicBezTo>
                    <a:cubicBezTo>
                      <a:pt x="491" y="44"/>
                      <a:pt x="494" y="44"/>
                      <a:pt x="499" y="44"/>
                    </a:cubicBezTo>
                    <a:cubicBezTo>
                      <a:pt x="503" y="45"/>
                      <a:pt x="505" y="44"/>
                      <a:pt x="509" y="44"/>
                    </a:cubicBezTo>
                    <a:cubicBezTo>
                      <a:pt x="512" y="44"/>
                      <a:pt x="517" y="45"/>
                      <a:pt x="520" y="45"/>
                    </a:cubicBezTo>
                    <a:cubicBezTo>
                      <a:pt x="524" y="45"/>
                      <a:pt x="527" y="44"/>
                      <a:pt x="527" y="45"/>
                    </a:cubicBezTo>
                    <a:cubicBezTo>
                      <a:pt x="528" y="46"/>
                      <a:pt x="528" y="47"/>
                      <a:pt x="527" y="48"/>
                    </a:cubicBezTo>
                    <a:cubicBezTo>
                      <a:pt x="527" y="49"/>
                      <a:pt x="526" y="50"/>
                      <a:pt x="524" y="50"/>
                    </a:cubicBezTo>
                    <a:cubicBezTo>
                      <a:pt x="522" y="51"/>
                      <a:pt x="516" y="52"/>
                      <a:pt x="515" y="53"/>
                    </a:cubicBezTo>
                    <a:cubicBezTo>
                      <a:pt x="513" y="53"/>
                      <a:pt x="510" y="55"/>
                      <a:pt x="507" y="55"/>
                    </a:cubicBezTo>
                    <a:cubicBezTo>
                      <a:pt x="503" y="55"/>
                      <a:pt x="500" y="56"/>
                      <a:pt x="501" y="57"/>
                    </a:cubicBezTo>
                    <a:cubicBezTo>
                      <a:pt x="501" y="57"/>
                      <a:pt x="505" y="57"/>
                      <a:pt x="505" y="58"/>
                    </a:cubicBezTo>
                    <a:cubicBezTo>
                      <a:pt x="504" y="59"/>
                      <a:pt x="503" y="60"/>
                      <a:pt x="504" y="61"/>
                    </a:cubicBezTo>
                    <a:cubicBezTo>
                      <a:pt x="505" y="61"/>
                      <a:pt x="507" y="60"/>
                      <a:pt x="510" y="59"/>
                    </a:cubicBezTo>
                    <a:cubicBezTo>
                      <a:pt x="512" y="58"/>
                      <a:pt x="515" y="57"/>
                      <a:pt x="518" y="57"/>
                    </a:cubicBezTo>
                    <a:cubicBezTo>
                      <a:pt x="520" y="56"/>
                      <a:pt x="526" y="55"/>
                      <a:pt x="528" y="54"/>
                    </a:cubicBezTo>
                    <a:cubicBezTo>
                      <a:pt x="529" y="53"/>
                      <a:pt x="533" y="52"/>
                      <a:pt x="535" y="52"/>
                    </a:cubicBezTo>
                    <a:cubicBezTo>
                      <a:pt x="537" y="52"/>
                      <a:pt x="538" y="52"/>
                      <a:pt x="539" y="51"/>
                    </a:cubicBezTo>
                    <a:cubicBezTo>
                      <a:pt x="539" y="50"/>
                      <a:pt x="541" y="44"/>
                      <a:pt x="542" y="43"/>
                    </a:cubicBezTo>
                    <a:cubicBezTo>
                      <a:pt x="544" y="42"/>
                      <a:pt x="544" y="42"/>
                      <a:pt x="548" y="42"/>
                    </a:cubicBezTo>
                    <a:cubicBezTo>
                      <a:pt x="552" y="43"/>
                      <a:pt x="555" y="42"/>
                      <a:pt x="557" y="42"/>
                    </a:cubicBezTo>
                    <a:cubicBezTo>
                      <a:pt x="559" y="41"/>
                      <a:pt x="560" y="40"/>
                      <a:pt x="561" y="42"/>
                    </a:cubicBezTo>
                    <a:cubicBezTo>
                      <a:pt x="563" y="43"/>
                      <a:pt x="563" y="44"/>
                      <a:pt x="563" y="45"/>
                    </a:cubicBezTo>
                    <a:cubicBezTo>
                      <a:pt x="564" y="47"/>
                      <a:pt x="565" y="48"/>
                      <a:pt x="564" y="50"/>
                    </a:cubicBezTo>
                    <a:cubicBezTo>
                      <a:pt x="563" y="52"/>
                      <a:pt x="561" y="55"/>
                      <a:pt x="560" y="58"/>
                    </a:cubicBezTo>
                    <a:cubicBezTo>
                      <a:pt x="558" y="60"/>
                      <a:pt x="557" y="61"/>
                      <a:pt x="555" y="61"/>
                    </a:cubicBezTo>
                    <a:cubicBezTo>
                      <a:pt x="554" y="62"/>
                      <a:pt x="552" y="62"/>
                      <a:pt x="552" y="64"/>
                    </a:cubicBezTo>
                    <a:cubicBezTo>
                      <a:pt x="551" y="65"/>
                      <a:pt x="551" y="66"/>
                      <a:pt x="549" y="67"/>
                    </a:cubicBezTo>
                    <a:cubicBezTo>
                      <a:pt x="548" y="69"/>
                      <a:pt x="546" y="69"/>
                      <a:pt x="544" y="71"/>
                    </a:cubicBezTo>
                    <a:cubicBezTo>
                      <a:pt x="543" y="73"/>
                      <a:pt x="543" y="73"/>
                      <a:pt x="543" y="74"/>
                    </a:cubicBezTo>
                    <a:cubicBezTo>
                      <a:pt x="542" y="75"/>
                      <a:pt x="542" y="75"/>
                      <a:pt x="541" y="76"/>
                    </a:cubicBezTo>
                    <a:cubicBezTo>
                      <a:pt x="540" y="77"/>
                      <a:pt x="538" y="76"/>
                      <a:pt x="537" y="77"/>
                    </a:cubicBezTo>
                    <a:cubicBezTo>
                      <a:pt x="536" y="79"/>
                      <a:pt x="534" y="83"/>
                      <a:pt x="535" y="83"/>
                    </a:cubicBezTo>
                    <a:cubicBezTo>
                      <a:pt x="537" y="82"/>
                      <a:pt x="539" y="80"/>
                      <a:pt x="540" y="79"/>
                    </a:cubicBezTo>
                    <a:cubicBezTo>
                      <a:pt x="541" y="79"/>
                      <a:pt x="545" y="77"/>
                      <a:pt x="546" y="77"/>
                    </a:cubicBezTo>
                    <a:cubicBezTo>
                      <a:pt x="547" y="76"/>
                      <a:pt x="550" y="75"/>
                      <a:pt x="551" y="73"/>
                    </a:cubicBezTo>
                    <a:cubicBezTo>
                      <a:pt x="553" y="71"/>
                      <a:pt x="555" y="70"/>
                      <a:pt x="557" y="69"/>
                    </a:cubicBezTo>
                    <a:cubicBezTo>
                      <a:pt x="558" y="68"/>
                      <a:pt x="563" y="65"/>
                      <a:pt x="566" y="63"/>
                    </a:cubicBezTo>
                    <a:cubicBezTo>
                      <a:pt x="569" y="62"/>
                      <a:pt x="570" y="62"/>
                      <a:pt x="571" y="61"/>
                    </a:cubicBezTo>
                    <a:cubicBezTo>
                      <a:pt x="571" y="59"/>
                      <a:pt x="570" y="59"/>
                      <a:pt x="571" y="58"/>
                    </a:cubicBezTo>
                    <a:cubicBezTo>
                      <a:pt x="572" y="58"/>
                      <a:pt x="574" y="56"/>
                      <a:pt x="576" y="56"/>
                    </a:cubicBezTo>
                    <a:cubicBezTo>
                      <a:pt x="578" y="55"/>
                      <a:pt x="578" y="54"/>
                      <a:pt x="580" y="54"/>
                    </a:cubicBezTo>
                    <a:cubicBezTo>
                      <a:pt x="582" y="54"/>
                      <a:pt x="584" y="52"/>
                      <a:pt x="586" y="53"/>
                    </a:cubicBezTo>
                    <a:cubicBezTo>
                      <a:pt x="587" y="53"/>
                      <a:pt x="584" y="54"/>
                      <a:pt x="584" y="56"/>
                    </a:cubicBezTo>
                    <a:cubicBezTo>
                      <a:pt x="584" y="58"/>
                      <a:pt x="582" y="60"/>
                      <a:pt x="583" y="60"/>
                    </a:cubicBezTo>
                    <a:cubicBezTo>
                      <a:pt x="585" y="59"/>
                      <a:pt x="589" y="56"/>
                      <a:pt x="590" y="56"/>
                    </a:cubicBezTo>
                    <a:cubicBezTo>
                      <a:pt x="591" y="55"/>
                      <a:pt x="594" y="55"/>
                      <a:pt x="599" y="57"/>
                    </a:cubicBezTo>
                    <a:cubicBezTo>
                      <a:pt x="603" y="58"/>
                      <a:pt x="604" y="60"/>
                      <a:pt x="606" y="59"/>
                    </a:cubicBezTo>
                    <a:cubicBezTo>
                      <a:pt x="607" y="57"/>
                      <a:pt x="608" y="57"/>
                      <a:pt x="608" y="56"/>
                    </a:cubicBezTo>
                    <a:cubicBezTo>
                      <a:pt x="608" y="55"/>
                      <a:pt x="605" y="54"/>
                      <a:pt x="607" y="54"/>
                    </a:cubicBezTo>
                    <a:cubicBezTo>
                      <a:pt x="608" y="54"/>
                      <a:pt x="613" y="55"/>
                      <a:pt x="613" y="54"/>
                    </a:cubicBezTo>
                    <a:cubicBezTo>
                      <a:pt x="613" y="53"/>
                      <a:pt x="610" y="52"/>
                      <a:pt x="610" y="52"/>
                    </a:cubicBezTo>
                    <a:cubicBezTo>
                      <a:pt x="610" y="51"/>
                      <a:pt x="610" y="51"/>
                      <a:pt x="611" y="50"/>
                    </a:cubicBezTo>
                    <a:cubicBezTo>
                      <a:pt x="612" y="50"/>
                      <a:pt x="614" y="51"/>
                      <a:pt x="614" y="50"/>
                    </a:cubicBezTo>
                    <a:cubicBezTo>
                      <a:pt x="615" y="49"/>
                      <a:pt x="613" y="48"/>
                      <a:pt x="615" y="47"/>
                    </a:cubicBezTo>
                    <a:cubicBezTo>
                      <a:pt x="616" y="47"/>
                      <a:pt x="620" y="47"/>
                      <a:pt x="622" y="46"/>
                    </a:cubicBezTo>
                    <a:cubicBezTo>
                      <a:pt x="623" y="45"/>
                      <a:pt x="623" y="45"/>
                      <a:pt x="625" y="45"/>
                    </a:cubicBezTo>
                    <a:cubicBezTo>
                      <a:pt x="627" y="45"/>
                      <a:pt x="631" y="45"/>
                      <a:pt x="634" y="46"/>
                    </a:cubicBezTo>
                    <a:cubicBezTo>
                      <a:pt x="637" y="46"/>
                      <a:pt x="644" y="45"/>
                      <a:pt x="645" y="45"/>
                    </a:cubicBezTo>
                    <a:cubicBezTo>
                      <a:pt x="646" y="45"/>
                      <a:pt x="657" y="48"/>
                      <a:pt x="661" y="50"/>
                    </a:cubicBezTo>
                    <a:cubicBezTo>
                      <a:pt x="665" y="52"/>
                      <a:pt x="675" y="53"/>
                      <a:pt x="676" y="54"/>
                    </a:cubicBezTo>
                    <a:cubicBezTo>
                      <a:pt x="676" y="56"/>
                      <a:pt x="673" y="56"/>
                      <a:pt x="670" y="57"/>
                    </a:cubicBezTo>
                    <a:cubicBezTo>
                      <a:pt x="666" y="58"/>
                      <a:pt x="653" y="65"/>
                      <a:pt x="651" y="66"/>
                    </a:cubicBezTo>
                    <a:cubicBezTo>
                      <a:pt x="650" y="67"/>
                      <a:pt x="644" y="69"/>
                      <a:pt x="644" y="70"/>
                    </a:cubicBezTo>
                    <a:cubicBezTo>
                      <a:pt x="645" y="71"/>
                      <a:pt x="647" y="72"/>
                      <a:pt x="647" y="72"/>
                    </a:cubicBezTo>
                    <a:cubicBezTo>
                      <a:pt x="646" y="73"/>
                      <a:pt x="642" y="73"/>
                      <a:pt x="638" y="74"/>
                    </a:cubicBezTo>
                    <a:cubicBezTo>
                      <a:pt x="635" y="74"/>
                      <a:pt x="628" y="75"/>
                      <a:pt x="627" y="76"/>
                    </a:cubicBezTo>
                    <a:cubicBezTo>
                      <a:pt x="625" y="77"/>
                      <a:pt x="625" y="78"/>
                      <a:pt x="622" y="77"/>
                    </a:cubicBezTo>
                    <a:cubicBezTo>
                      <a:pt x="620" y="77"/>
                      <a:pt x="614" y="77"/>
                      <a:pt x="613" y="77"/>
                    </a:cubicBezTo>
                    <a:cubicBezTo>
                      <a:pt x="612" y="76"/>
                      <a:pt x="611" y="76"/>
                      <a:pt x="610" y="75"/>
                    </a:cubicBezTo>
                    <a:cubicBezTo>
                      <a:pt x="609" y="75"/>
                      <a:pt x="609" y="74"/>
                      <a:pt x="608" y="74"/>
                    </a:cubicBezTo>
                    <a:cubicBezTo>
                      <a:pt x="607" y="75"/>
                      <a:pt x="608" y="77"/>
                      <a:pt x="606" y="77"/>
                    </a:cubicBezTo>
                    <a:cubicBezTo>
                      <a:pt x="603" y="77"/>
                      <a:pt x="601" y="79"/>
                      <a:pt x="599" y="79"/>
                    </a:cubicBezTo>
                    <a:cubicBezTo>
                      <a:pt x="598" y="79"/>
                      <a:pt x="594" y="78"/>
                      <a:pt x="592" y="78"/>
                    </a:cubicBezTo>
                    <a:cubicBezTo>
                      <a:pt x="591" y="77"/>
                      <a:pt x="587" y="76"/>
                      <a:pt x="586" y="77"/>
                    </a:cubicBezTo>
                    <a:cubicBezTo>
                      <a:pt x="584" y="77"/>
                      <a:pt x="581" y="80"/>
                      <a:pt x="579" y="80"/>
                    </a:cubicBezTo>
                    <a:cubicBezTo>
                      <a:pt x="576" y="80"/>
                      <a:pt x="571" y="79"/>
                      <a:pt x="571" y="80"/>
                    </a:cubicBezTo>
                    <a:cubicBezTo>
                      <a:pt x="572" y="81"/>
                      <a:pt x="572" y="81"/>
                      <a:pt x="575" y="82"/>
                    </a:cubicBezTo>
                    <a:cubicBezTo>
                      <a:pt x="577" y="82"/>
                      <a:pt x="576" y="84"/>
                      <a:pt x="578" y="83"/>
                    </a:cubicBezTo>
                    <a:cubicBezTo>
                      <a:pt x="580" y="83"/>
                      <a:pt x="580" y="82"/>
                      <a:pt x="581" y="82"/>
                    </a:cubicBezTo>
                    <a:cubicBezTo>
                      <a:pt x="583" y="81"/>
                      <a:pt x="584" y="80"/>
                      <a:pt x="585" y="80"/>
                    </a:cubicBezTo>
                    <a:cubicBezTo>
                      <a:pt x="587" y="80"/>
                      <a:pt x="590" y="80"/>
                      <a:pt x="592" y="80"/>
                    </a:cubicBezTo>
                    <a:cubicBezTo>
                      <a:pt x="594" y="81"/>
                      <a:pt x="600" y="82"/>
                      <a:pt x="602" y="81"/>
                    </a:cubicBezTo>
                    <a:cubicBezTo>
                      <a:pt x="604" y="81"/>
                      <a:pt x="612" y="80"/>
                      <a:pt x="613" y="80"/>
                    </a:cubicBezTo>
                    <a:cubicBezTo>
                      <a:pt x="615" y="79"/>
                      <a:pt x="618" y="80"/>
                      <a:pt x="620" y="80"/>
                    </a:cubicBezTo>
                    <a:cubicBezTo>
                      <a:pt x="621" y="81"/>
                      <a:pt x="627" y="82"/>
                      <a:pt x="628" y="82"/>
                    </a:cubicBezTo>
                    <a:cubicBezTo>
                      <a:pt x="629" y="82"/>
                      <a:pt x="630" y="83"/>
                      <a:pt x="630" y="83"/>
                    </a:cubicBezTo>
                    <a:cubicBezTo>
                      <a:pt x="629" y="83"/>
                      <a:pt x="628" y="84"/>
                      <a:pt x="627" y="84"/>
                    </a:cubicBezTo>
                    <a:cubicBezTo>
                      <a:pt x="626" y="85"/>
                      <a:pt x="625" y="86"/>
                      <a:pt x="624" y="87"/>
                    </a:cubicBezTo>
                    <a:cubicBezTo>
                      <a:pt x="624" y="88"/>
                      <a:pt x="621" y="89"/>
                      <a:pt x="619" y="89"/>
                    </a:cubicBezTo>
                    <a:cubicBezTo>
                      <a:pt x="618" y="89"/>
                      <a:pt x="613" y="90"/>
                      <a:pt x="610" y="90"/>
                    </a:cubicBezTo>
                    <a:cubicBezTo>
                      <a:pt x="607" y="90"/>
                      <a:pt x="605" y="90"/>
                      <a:pt x="602" y="90"/>
                    </a:cubicBezTo>
                    <a:cubicBezTo>
                      <a:pt x="599" y="89"/>
                      <a:pt x="597" y="89"/>
                      <a:pt x="595" y="89"/>
                    </a:cubicBezTo>
                    <a:cubicBezTo>
                      <a:pt x="593" y="88"/>
                      <a:pt x="590" y="87"/>
                      <a:pt x="589" y="88"/>
                    </a:cubicBezTo>
                    <a:cubicBezTo>
                      <a:pt x="587" y="89"/>
                      <a:pt x="587" y="90"/>
                      <a:pt x="585" y="91"/>
                    </a:cubicBezTo>
                    <a:cubicBezTo>
                      <a:pt x="583" y="92"/>
                      <a:pt x="580" y="92"/>
                      <a:pt x="580" y="92"/>
                    </a:cubicBezTo>
                    <a:cubicBezTo>
                      <a:pt x="580" y="93"/>
                      <a:pt x="581" y="93"/>
                      <a:pt x="581" y="93"/>
                    </a:cubicBezTo>
                    <a:cubicBezTo>
                      <a:pt x="581" y="94"/>
                      <a:pt x="580" y="95"/>
                      <a:pt x="579" y="97"/>
                    </a:cubicBezTo>
                    <a:cubicBezTo>
                      <a:pt x="578" y="98"/>
                      <a:pt x="577" y="98"/>
                      <a:pt x="578" y="99"/>
                    </a:cubicBezTo>
                    <a:cubicBezTo>
                      <a:pt x="579" y="100"/>
                      <a:pt x="581" y="100"/>
                      <a:pt x="582" y="101"/>
                    </a:cubicBezTo>
                    <a:cubicBezTo>
                      <a:pt x="583" y="101"/>
                      <a:pt x="585" y="101"/>
                      <a:pt x="585" y="101"/>
                    </a:cubicBezTo>
                    <a:cubicBezTo>
                      <a:pt x="586" y="100"/>
                      <a:pt x="588" y="100"/>
                      <a:pt x="586" y="99"/>
                    </a:cubicBezTo>
                    <a:cubicBezTo>
                      <a:pt x="585" y="99"/>
                      <a:pt x="583" y="99"/>
                      <a:pt x="583" y="99"/>
                    </a:cubicBezTo>
                    <a:cubicBezTo>
                      <a:pt x="583" y="98"/>
                      <a:pt x="583" y="98"/>
                      <a:pt x="585" y="97"/>
                    </a:cubicBezTo>
                    <a:cubicBezTo>
                      <a:pt x="586" y="97"/>
                      <a:pt x="586" y="98"/>
                      <a:pt x="589" y="97"/>
                    </a:cubicBezTo>
                    <a:cubicBezTo>
                      <a:pt x="592" y="97"/>
                      <a:pt x="595" y="97"/>
                      <a:pt x="598" y="96"/>
                    </a:cubicBezTo>
                    <a:cubicBezTo>
                      <a:pt x="601" y="96"/>
                      <a:pt x="604" y="95"/>
                      <a:pt x="606" y="95"/>
                    </a:cubicBezTo>
                    <a:cubicBezTo>
                      <a:pt x="609" y="94"/>
                      <a:pt x="612" y="94"/>
                      <a:pt x="613" y="94"/>
                    </a:cubicBezTo>
                    <a:cubicBezTo>
                      <a:pt x="615" y="94"/>
                      <a:pt x="614" y="95"/>
                      <a:pt x="612" y="97"/>
                    </a:cubicBezTo>
                    <a:cubicBezTo>
                      <a:pt x="610" y="98"/>
                      <a:pt x="609" y="99"/>
                      <a:pt x="608" y="101"/>
                    </a:cubicBezTo>
                    <a:cubicBezTo>
                      <a:pt x="607" y="102"/>
                      <a:pt x="605" y="102"/>
                      <a:pt x="603" y="101"/>
                    </a:cubicBezTo>
                    <a:cubicBezTo>
                      <a:pt x="600" y="101"/>
                      <a:pt x="596" y="100"/>
                      <a:pt x="595" y="101"/>
                    </a:cubicBezTo>
                    <a:cubicBezTo>
                      <a:pt x="595" y="101"/>
                      <a:pt x="593" y="102"/>
                      <a:pt x="592" y="102"/>
                    </a:cubicBezTo>
                    <a:cubicBezTo>
                      <a:pt x="592" y="102"/>
                      <a:pt x="591" y="102"/>
                      <a:pt x="591" y="103"/>
                    </a:cubicBezTo>
                    <a:cubicBezTo>
                      <a:pt x="590" y="104"/>
                      <a:pt x="590" y="106"/>
                      <a:pt x="590" y="106"/>
                    </a:cubicBezTo>
                    <a:cubicBezTo>
                      <a:pt x="589" y="107"/>
                      <a:pt x="590" y="110"/>
                      <a:pt x="590" y="110"/>
                    </a:cubicBezTo>
                    <a:cubicBezTo>
                      <a:pt x="590" y="111"/>
                      <a:pt x="589" y="114"/>
                      <a:pt x="588" y="116"/>
                    </a:cubicBezTo>
                    <a:cubicBezTo>
                      <a:pt x="587" y="117"/>
                      <a:pt x="586" y="118"/>
                      <a:pt x="586" y="119"/>
                    </a:cubicBezTo>
                    <a:cubicBezTo>
                      <a:pt x="586" y="121"/>
                      <a:pt x="586" y="122"/>
                      <a:pt x="586" y="123"/>
                    </a:cubicBezTo>
                    <a:cubicBezTo>
                      <a:pt x="586" y="123"/>
                      <a:pt x="587" y="123"/>
                      <a:pt x="585" y="123"/>
                    </a:cubicBezTo>
                    <a:cubicBezTo>
                      <a:pt x="582" y="123"/>
                      <a:pt x="579" y="123"/>
                      <a:pt x="578" y="123"/>
                    </a:cubicBezTo>
                    <a:cubicBezTo>
                      <a:pt x="577" y="123"/>
                      <a:pt x="573" y="124"/>
                      <a:pt x="573" y="125"/>
                    </a:cubicBezTo>
                    <a:cubicBezTo>
                      <a:pt x="573" y="125"/>
                      <a:pt x="574" y="126"/>
                      <a:pt x="573" y="126"/>
                    </a:cubicBezTo>
                    <a:cubicBezTo>
                      <a:pt x="573" y="127"/>
                      <a:pt x="573" y="127"/>
                      <a:pt x="574" y="128"/>
                    </a:cubicBezTo>
                    <a:cubicBezTo>
                      <a:pt x="574" y="128"/>
                      <a:pt x="570" y="128"/>
                      <a:pt x="570" y="129"/>
                    </a:cubicBezTo>
                    <a:cubicBezTo>
                      <a:pt x="570" y="129"/>
                      <a:pt x="571" y="130"/>
                      <a:pt x="573" y="130"/>
                    </a:cubicBezTo>
                    <a:cubicBezTo>
                      <a:pt x="574" y="130"/>
                      <a:pt x="576" y="129"/>
                      <a:pt x="576" y="130"/>
                    </a:cubicBezTo>
                    <a:cubicBezTo>
                      <a:pt x="575" y="131"/>
                      <a:pt x="572" y="134"/>
                      <a:pt x="571" y="135"/>
                    </a:cubicBezTo>
                    <a:cubicBezTo>
                      <a:pt x="571" y="137"/>
                      <a:pt x="571" y="138"/>
                      <a:pt x="571" y="139"/>
                    </a:cubicBezTo>
                    <a:cubicBezTo>
                      <a:pt x="571" y="140"/>
                      <a:pt x="571" y="140"/>
                      <a:pt x="570" y="140"/>
                    </a:cubicBezTo>
                    <a:cubicBezTo>
                      <a:pt x="569" y="141"/>
                      <a:pt x="566" y="140"/>
                      <a:pt x="566" y="141"/>
                    </a:cubicBezTo>
                    <a:cubicBezTo>
                      <a:pt x="566" y="141"/>
                      <a:pt x="569" y="141"/>
                      <a:pt x="569" y="142"/>
                    </a:cubicBezTo>
                    <a:cubicBezTo>
                      <a:pt x="568" y="143"/>
                      <a:pt x="564" y="145"/>
                      <a:pt x="565" y="145"/>
                    </a:cubicBezTo>
                    <a:cubicBezTo>
                      <a:pt x="566" y="146"/>
                      <a:pt x="568" y="145"/>
                      <a:pt x="568" y="146"/>
                    </a:cubicBezTo>
                    <a:cubicBezTo>
                      <a:pt x="567" y="147"/>
                      <a:pt x="562" y="151"/>
                      <a:pt x="563" y="152"/>
                    </a:cubicBezTo>
                    <a:cubicBezTo>
                      <a:pt x="563" y="152"/>
                      <a:pt x="568" y="151"/>
                      <a:pt x="568" y="152"/>
                    </a:cubicBezTo>
                    <a:cubicBezTo>
                      <a:pt x="568" y="153"/>
                      <a:pt x="565" y="156"/>
                      <a:pt x="566" y="156"/>
                    </a:cubicBezTo>
                    <a:cubicBezTo>
                      <a:pt x="567" y="156"/>
                      <a:pt x="572" y="154"/>
                      <a:pt x="571" y="153"/>
                    </a:cubicBezTo>
                    <a:cubicBezTo>
                      <a:pt x="571" y="152"/>
                      <a:pt x="570" y="151"/>
                      <a:pt x="570" y="150"/>
                    </a:cubicBezTo>
                    <a:cubicBezTo>
                      <a:pt x="571" y="149"/>
                      <a:pt x="572" y="149"/>
                      <a:pt x="574" y="147"/>
                    </a:cubicBezTo>
                    <a:cubicBezTo>
                      <a:pt x="575" y="146"/>
                      <a:pt x="575" y="144"/>
                      <a:pt x="577" y="145"/>
                    </a:cubicBezTo>
                    <a:cubicBezTo>
                      <a:pt x="579" y="145"/>
                      <a:pt x="578" y="146"/>
                      <a:pt x="581" y="147"/>
                    </a:cubicBezTo>
                    <a:cubicBezTo>
                      <a:pt x="584" y="148"/>
                      <a:pt x="584" y="148"/>
                      <a:pt x="586" y="148"/>
                    </a:cubicBezTo>
                    <a:cubicBezTo>
                      <a:pt x="587" y="148"/>
                      <a:pt x="590" y="149"/>
                      <a:pt x="590" y="149"/>
                    </a:cubicBezTo>
                    <a:cubicBezTo>
                      <a:pt x="590" y="148"/>
                      <a:pt x="592" y="148"/>
                      <a:pt x="593" y="149"/>
                    </a:cubicBezTo>
                    <a:cubicBezTo>
                      <a:pt x="595" y="150"/>
                      <a:pt x="598" y="152"/>
                      <a:pt x="597" y="153"/>
                    </a:cubicBezTo>
                    <a:cubicBezTo>
                      <a:pt x="597" y="154"/>
                      <a:pt x="596" y="156"/>
                      <a:pt x="593" y="154"/>
                    </a:cubicBezTo>
                    <a:cubicBezTo>
                      <a:pt x="591" y="153"/>
                      <a:pt x="587" y="152"/>
                      <a:pt x="585" y="151"/>
                    </a:cubicBezTo>
                    <a:cubicBezTo>
                      <a:pt x="584" y="151"/>
                      <a:pt x="579" y="151"/>
                      <a:pt x="578" y="151"/>
                    </a:cubicBezTo>
                    <a:cubicBezTo>
                      <a:pt x="577" y="152"/>
                      <a:pt x="577" y="152"/>
                      <a:pt x="579" y="153"/>
                    </a:cubicBezTo>
                    <a:cubicBezTo>
                      <a:pt x="581" y="153"/>
                      <a:pt x="583" y="153"/>
                      <a:pt x="583" y="154"/>
                    </a:cubicBezTo>
                    <a:cubicBezTo>
                      <a:pt x="583" y="155"/>
                      <a:pt x="578" y="154"/>
                      <a:pt x="580" y="155"/>
                    </a:cubicBezTo>
                    <a:cubicBezTo>
                      <a:pt x="582" y="156"/>
                      <a:pt x="589" y="159"/>
                      <a:pt x="590" y="160"/>
                    </a:cubicBezTo>
                    <a:cubicBezTo>
                      <a:pt x="591" y="162"/>
                      <a:pt x="593" y="162"/>
                      <a:pt x="594" y="162"/>
                    </a:cubicBezTo>
                    <a:cubicBezTo>
                      <a:pt x="596" y="162"/>
                      <a:pt x="596" y="163"/>
                      <a:pt x="599" y="162"/>
                    </a:cubicBezTo>
                    <a:cubicBezTo>
                      <a:pt x="602" y="161"/>
                      <a:pt x="602" y="161"/>
                      <a:pt x="604" y="162"/>
                    </a:cubicBezTo>
                    <a:cubicBezTo>
                      <a:pt x="606" y="162"/>
                      <a:pt x="605" y="162"/>
                      <a:pt x="606" y="165"/>
                    </a:cubicBezTo>
                    <a:cubicBezTo>
                      <a:pt x="606" y="167"/>
                      <a:pt x="607" y="167"/>
                      <a:pt x="607" y="169"/>
                    </a:cubicBezTo>
                    <a:cubicBezTo>
                      <a:pt x="606" y="170"/>
                      <a:pt x="604" y="172"/>
                      <a:pt x="604" y="172"/>
                    </a:cubicBezTo>
                    <a:cubicBezTo>
                      <a:pt x="603" y="173"/>
                      <a:pt x="602" y="172"/>
                      <a:pt x="602" y="173"/>
                    </a:cubicBezTo>
                    <a:cubicBezTo>
                      <a:pt x="602" y="173"/>
                      <a:pt x="600" y="171"/>
                      <a:pt x="597" y="171"/>
                    </a:cubicBezTo>
                    <a:cubicBezTo>
                      <a:pt x="595" y="171"/>
                      <a:pt x="594" y="172"/>
                      <a:pt x="592" y="171"/>
                    </a:cubicBezTo>
                    <a:cubicBezTo>
                      <a:pt x="590" y="170"/>
                      <a:pt x="590" y="169"/>
                      <a:pt x="587" y="169"/>
                    </a:cubicBezTo>
                    <a:cubicBezTo>
                      <a:pt x="584" y="168"/>
                      <a:pt x="579" y="167"/>
                      <a:pt x="578" y="168"/>
                    </a:cubicBezTo>
                    <a:cubicBezTo>
                      <a:pt x="577" y="168"/>
                      <a:pt x="574" y="168"/>
                      <a:pt x="574" y="169"/>
                    </a:cubicBezTo>
                    <a:cubicBezTo>
                      <a:pt x="575" y="170"/>
                      <a:pt x="577" y="170"/>
                      <a:pt x="576" y="170"/>
                    </a:cubicBezTo>
                    <a:cubicBezTo>
                      <a:pt x="575" y="171"/>
                      <a:pt x="570" y="169"/>
                      <a:pt x="570" y="170"/>
                    </a:cubicBezTo>
                    <a:cubicBezTo>
                      <a:pt x="570" y="171"/>
                      <a:pt x="572" y="172"/>
                      <a:pt x="572" y="173"/>
                    </a:cubicBezTo>
                    <a:cubicBezTo>
                      <a:pt x="572" y="173"/>
                      <a:pt x="568" y="176"/>
                      <a:pt x="567" y="175"/>
                    </a:cubicBezTo>
                    <a:cubicBezTo>
                      <a:pt x="566" y="175"/>
                      <a:pt x="561" y="170"/>
                      <a:pt x="560" y="171"/>
                    </a:cubicBezTo>
                    <a:cubicBezTo>
                      <a:pt x="560" y="171"/>
                      <a:pt x="559" y="171"/>
                      <a:pt x="559" y="172"/>
                    </a:cubicBezTo>
                    <a:cubicBezTo>
                      <a:pt x="559" y="173"/>
                      <a:pt x="560" y="174"/>
                      <a:pt x="559" y="174"/>
                    </a:cubicBezTo>
                    <a:cubicBezTo>
                      <a:pt x="558" y="175"/>
                      <a:pt x="556" y="174"/>
                      <a:pt x="556" y="175"/>
                    </a:cubicBezTo>
                    <a:cubicBezTo>
                      <a:pt x="556" y="176"/>
                      <a:pt x="560" y="178"/>
                      <a:pt x="559" y="179"/>
                    </a:cubicBezTo>
                    <a:cubicBezTo>
                      <a:pt x="559" y="179"/>
                      <a:pt x="556" y="180"/>
                      <a:pt x="558" y="181"/>
                    </a:cubicBezTo>
                    <a:cubicBezTo>
                      <a:pt x="561" y="182"/>
                      <a:pt x="562" y="182"/>
                      <a:pt x="564" y="181"/>
                    </a:cubicBezTo>
                    <a:cubicBezTo>
                      <a:pt x="566" y="181"/>
                      <a:pt x="567" y="180"/>
                      <a:pt x="568" y="181"/>
                    </a:cubicBezTo>
                    <a:cubicBezTo>
                      <a:pt x="568" y="182"/>
                      <a:pt x="567" y="184"/>
                      <a:pt x="567" y="185"/>
                    </a:cubicBezTo>
                    <a:cubicBezTo>
                      <a:pt x="568" y="185"/>
                      <a:pt x="570" y="185"/>
                      <a:pt x="571" y="185"/>
                    </a:cubicBezTo>
                    <a:cubicBezTo>
                      <a:pt x="572" y="184"/>
                      <a:pt x="573" y="184"/>
                      <a:pt x="574" y="185"/>
                    </a:cubicBezTo>
                    <a:cubicBezTo>
                      <a:pt x="575" y="187"/>
                      <a:pt x="578" y="189"/>
                      <a:pt x="578" y="188"/>
                    </a:cubicBezTo>
                    <a:cubicBezTo>
                      <a:pt x="579" y="187"/>
                      <a:pt x="576" y="186"/>
                      <a:pt x="578" y="185"/>
                    </a:cubicBezTo>
                    <a:cubicBezTo>
                      <a:pt x="579" y="184"/>
                      <a:pt x="583" y="186"/>
                      <a:pt x="584" y="186"/>
                    </a:cubicBezTo>
                    <a:cubicBezTo>
                      <a:pt x="586" y="186"/>
                      <a:pt x="587" y="187"/>
                      <a:pt x="588" y="187"/>
                    </a:cubicBezTo>
                    <a:cubicBezTo>
                      <a:pt x="589" y="188"/>
                      <a:pt x="591" y="190"/>
                      <a:pt x="588" y="190"/>
                    </a:cubicBezTo>
                    <a:cubicBezTo>
                      <a:pt x="585" y="190"/>
                      <a:pt x="582" y="191"/>
                      <a:pt x="579" y="191"/>
                    </a:cubicBezTo>
                    <a:cubicBezTo>
                      <a:pt x="577" y="191"/>
                      <a:pt x="571" y="191"/>
                      <a:pt x="570" y="191"/>
                    </a:cubicBezTo>
                    <a:cubicBezTo>
                      <a:pt x="568" y="191"/>
                      <a:pt x="564" y="189"/>
                      <a:pt x="564" y="191"/>
                    </a:cubicBezTo>
                    <a:cubicBezTo>
                      <a:pt x="564" y="192"/>
                      <a:pt x="562" y="193"/>
                      <a:pt x="565" y="193"/>
                    </a:cubicBezTo>
                    <a:cubicBezTo>
                      <a:pt x="567" y="193"/>
                      <a:pt x="570" y="193"/>
                      <a:pt x="572" y="193"/>
                    </a:cubicBezTo>
                    <a:cubicBezTo>
                      <a:pt x="575" y="193"/>
                      <a:pt x="575" y="192"/>
                      <a:pt x="578" y="192"/>
                    </a:cubicBezTo>
                    <a:cubicBezTo>
                      <a:pt x="582" y="192"/>
                      <a:pt x="583" y="192"/>
                      <a:pt x="585" y="192"/>
                    </a:cubicBezTo>
                    <a:cubicBezTo>
                      <a:pt x="586" y="193"/>
                      <a:pt x="586" y="193"/>
                      <a:pt x="588" y="194"/>
                    </a:cubicBezTo>
                    <a:cubicBezTo>
                      <a:pt x="590" y="196"/>
                      <a:pt x="592" y="196"/>
                      <a:pt x="591" y="197"/>
                    </a:cubicBezTo>
                    <a:cubicBezTo>
                      <a:pt x="591" y="198"/>
                      <a:pt x="589" y="197"/>
                      <a:pt x="590" y="199"/>
                    </a:cubicBezTo>
                    <a:cubicBezTo>
                      <a:pt x="591" y="201"/>
                      <a:pt x="594" y="203"/>
                      <a:pt x="593" y="205"/>
                    </a:cubicBezTo>
                    <a:cubicBezTo>
                      <a:pt x="592" y="206"/>
                      <a:pt x="592" y="207"/>
                      <a:pt x="591" y="208"/>
                    </a:cubicBezTo>
                    <a:cubicBezTo>
                      <a:pt x="590" y="209"/>
                      <a:pt x="585" y="209"/>
                      <a:pt x="585" y="209"/>
                    </a:cubicBezTo>
                    <a:cubicBezTo>
                      <a:pt x="585" y="209"/>
                      <a:pt x="586" y="206"/>
                      <a:pt x="584" y="206"/>
                    </a:cubicBezTo>
                    <a:cubicBezTo>
                      <a:pt x="581" y="206"/>
                      <a:pt x="579" y="206"/>
                      <a:pt x="578" y="206"/>
                    </a:cubicBezTo>
                    <a:cubicBezTo>
                      <a:pt x="577" y="206"/>
                      <a:pt x="573" y="203"/>
                      <a:pt x="572" y="202"/>
                    </a:cubicBezTo>
                    <a:cubicBezTo>
                      <a:pt x="571" y="201"/>
                      <a:pt x="561" y="198"/>
                      <a:pt x="561" y="198"/>
                    </a:cubicBezTo>
                    <a:cubicBezTo>
                      <a:pt x="561" y="199"/>
                      <a:pt x="565" y="200"/>
                      <a:pt x="563" y="201"/>
                    </a:cubicBezTo>
                    <a:cubicBezTo>
                      <a:pt x="562" y="201"/>
                      <a:pt x="557" y="200"/>
                      <a:pt x="557" y="201"/>
                    </a:cubicBezTo>
                    <a:cubicBezTo>
                      <a:pt x="558" y="202"/>
                      <a:pt x="561" y="203"/>
                      <a:pt x="565" y="203"/>
                    </a:cubicBezTo>
                    <a:cubicBezTo>
                      <a:pt x="569" y="204"/>
                      <a:pt x="575" y="206"/>
                      <a:pt x="575" y="207"/>
                    </a:cubicBezTo>
                    <a:cubicBezTo>
                      <a:pt x="576" y="207"/>
                      <a:pt x="579" y="209"/>
                      <a:pt x="579" y="209"/>
                    </a:cubicBezTo>
                    <a:cubicBezTo>
                      <a:pt x="578" y="210"/>
                      <a:pt x="576" y="211"/>
                      <a:pt x="574" y="211"/>
                    </a:cubicBezTo>
                    <a:cubicBezTo>
                      <a:pt x="572" y="210"/>
                      <a:pt x="568" y="213"/>
                      <a:pt x="567" y="212"/>
                    </a:cubicBezTo>
                    <a:cubicBezTo>
                      <a:pt x="565" y="212"/>
                      <a:pt x="564" y="210"/>
                      <a:pt x="563" y="210"/>
                    </a:cubicBezTo>
                    <a:cubicBezTo>
                      <a:pt x="561" y="210"/>
                      <a:pt x="558" y="209"/>
                      <a:pt x="558" y="209"/>
                    </a:cubicBezTo>
                    <a:cubicBezTo>
                      <a:pt x="558" y="210"/>
                      <a:pt x="560" y="212"/>
                      <a:pt x="562" y="213"/>
                    </a:cubicBezTo>
                    <a:cubicBezTo>
                      <a:pt x="564" y="214"/>
                      <a:pt x="564" y="215"/>
                      <a:pt x="566" y="215"/>
                    </a:cubicBezTo>
                    <a:cubicBezTo>
                      <a:pt x="568" y="214"/>
                      <a:pt x="569" y="214"/>
                      <a:pt x="572" y="213"/>
                    </a:cubicBezTo>
                    <a:cubicBezTo>
                      <a:pt x="574" y="213"/>
                      <a:pt x="576" y="213"/>
                      <a:pt x="576" y="213"/>
                    </a:cubicBezTo>
                    <a:cubicBezTo>
                      <a:pt x="577" y="213"/>
                      <a:pt x="577" y="214"/>
                      <a:pt x="577" y="216"/>
                    </a:cubicBezTo>
                    <a:cubicBezTo>
                      <a:pt x="576" y="217"/>
                      <a:pt x="578" y="218"/>
                      <a:pt x="578" y="219"/>
                    </a:cubicBezTo>
                    <a:cubicBezTo>
                      <a:pt x="577" y="219"/>
                      <a:pt x="571" y="219"/>
                      <a:pt x="572" y="220"/>
                    </a:cubicBezTo>
                    <a:cubicBezTo>
                      <a:pt x="573" y="221"/>
                      <a:pt x="575" y="221"/>
                      <a:pt x="578" y="221"/>
                    </a:cubicBezTo>
                    <a:cubicBezTo>
                      <a:pt x="580" y="221"/>
                      <a:pt x="581" y="221"/>
                      <a:pt x="583" y="221"/>
                    </a:cubicBezTo>
                    <a:cubicBezTo>
                      <a:pt x="585" y="221"/>
                      <a:pt x="586" y="223"/>
                      <a:pt x="588" y="222"/>
                    </a:cubicBezTo>
                    <a:cubicBezTo>
                      <a:pt x="590" y="222"/>
                      <a:pt x="592" y="220"/>
                      <a:pt x="593" y="221"/>
                    </a:cubicBezTo>
                    <a:cubicBezTo>
                      <a:pt x="593" y="221"/>
                      <a:pt x="594" y="222"/>
                      <a:pt x="594" y="223"/>
                    </a:cubicBezTo>
                    <a:cubicBezTo>
                      <a:pt x="593" y="223"/>
                      <a:pt x="597" y="224"/>
                      <a:pt x="597" y="225"/>
                    </a:cubicBezTo>
                    <a:cubicBezTo>
                      <a:pt x="597" y="226"/>
                      <a:pt x="596" y="227"/>
                      <a:pt x="595" y="228"/>
                    </a:cubicBezTo>
                    <a:cubicBezTo>
                      <a:pt x="593" y="229"/>
                      <a:pt x="592" y="230"/>
                      <a:pt x="589" y="230"/>
                    </a:cubicBezTo>
                    <a:cubicBezTo>
                      <a:pt x="587" y="230"/>
                      <a:pt x="585" y="230"/>
                      <a:pt x="584" y="229"/>
                    </a:cubicBezTo>
                    <a:cubicBezTo>
                      <a:pt x="583" y="228"/>
                      <a:pt x="583" y="225"/>
                      <a:pt x="581" y="225"/>
                    </a:cubicBezTo>
                    <a:cubicBezTo>
                      <a:pt x="579" y="225"/>
                      <a:pt x="575" y="225"/>
                      <a:pt x="573" y="225"/>
                    </a:cubicBezTo>
                    <a:cubicBezTo>
                      <a:pt x="571" y="225"/>
                      <a:pt x="569" y="226"/>
                      <a:pt x="567" y="225"/>
                    </a:cubicBezTo>
                    <a:cubicBezTo>
                      <a:pt x="565" y="223"/>
                      <a:pt x="565" y="222"/>
                      <a:pt x="563" y="222"/>
                    </a:cubicBezTo>
                    <a:cubicBezTo>
                      <a:pt x="561" y="222"/>
                      <a:pt x="562" y="223"/>
                      <a:pt x="563" y="224"/>
                    </a:cubicBezTo>
                    <a:cubicBezTo>
                      <a:pt x="564" y="225"/>
                      <a:pt x="565" y="227"/>
                      <a:pt x="564" y="227"/>
                    </a:cubicBezTo>
                    <a:cubicBezTo>
                      <a:pt x="564" y="228"/>
                      <a:pt x="559" y="228"/>
                      <a:pt x="558" y="228"/>
                    </a:cubicBezTo>
                    <a:cubicBezTo>
                      <a:pt x="558" y="228"/>
                      <a:pt x="562" y="228"/>
                      <a:pt x="562" y="229"/>
                    </a:cubicBezTo>
                    <a:cubicBezTo>
                      <a:pt x="562" y="230"/>
                      <a:pt x="562" y="233"/>
                      <a:pt x="561" y="233"/>
                    </a:cubicBezTo>
                    <a:cubicBezTo>
                      <a:pt x="560" y="233"/>
                      <a:pt x="556" y="232"/>
                      <a:pt x="558" y="234"/>
                    </a:cubicBezTo>
                    <a:cubicBezTo>
                      <a:pt x="561" y="235"/>
                      <a:pt x="563" y="236"/>
                      <a:pt x="564" y="237"/>
                    </a:cubicBezTo>
                    <a:cubicBezTo>
                      <a:pt x="565" y="239"/>
                      <a:pt x="564" y="244"/>
                      <a:pt x="565" y="243"/>
                    </a:cubicBezTo>
                    <a:cubicBezTo>
                      <a:pt x="566" y="243"/>
                      <a:pt x="568" y="242"/>
                      <a:pt x="568" y="242"/>
                    </a:cubicBezTo>
                    <a:cubicBezTo>
                      <a:pt x="568" y="241"/>
                      <a:pt x="566" y="238"/>
                      <a:pt x="566" y="237"/>
                    </a:cubicBezTo>
                    <a:cubicBezTo>
                      <a:pt x="566" y="236"/>
                      <a:pt x="565" y="235"/>
                      <a:pt x="566" y="235"/>
                    </a:cubicBezTo>
                    <a:cubicBezTo>
                      <a:pt x="566" y="234"/>
                      <a:pt x="566" y="234"/>
                      <a:pt x="568" y="234"/>
                    </a:cubicBezTo>
                    <a:cubicBezTo>
                      <a:pt x="569" y="234"/>
                      <a:pt x="571" y="235"/>
                      <a:pt x="573" y="236"/>
                    </a:cubicBezTo>
                    <a:cubicBezTo>
                      <a:pt x="576" y="236"/>
                      <a:pt x="584" y="236"/>
                      <a:pt x="584" y="238"/>
                    </a:cubicBezTo>
                    <a:cubicBezTo>
                      <a:pt x="583" y="239"/>
                      <a:pt x="583" y="239"/>
                      <a:pt x="582" y="240"/>
                    </a:cubicBezTo>
                    <a:cubicBezTo>
                      <a:pt x="581" y="240"/>
                      <a:pt x="579" y="241"/>
                      <a:pt x="579" y="242"/>
                    </a:cubicBezTo>
                    <a:cubicBezTo>
                      <a:pt x="579" y="243"/>
                      <a:pt x="581" y="244"/>
                      <a:pt x="581" y="245"/>
                    </a:cubicBezTo>
                    <a:cubicBezTo>
                      <a:pt x="581" y="246"/>
                      <a:pt x="581" y="247"/>
                      <a:pt x="579" y="247"/>
                    </a:cubicBezTo>
                    <a:cubicBezTo>
                      <a:pt x="578" y="247"/>
                      <a:pt x="569" y="246"/>
                      <a:pt x="569" y="246"/>
                    </a:cubicBezTo>
                    <a:cubicBezTo>
                      <a:pt x="569" y="246"/>
                      <a:pt x="569" y="247"/>
                      <a:pt x="569" y="248"/>
                    </a:cubicBezTo>
                    <a:cubicBezTo>
                      <a:pt x="568" y="248"/>
                      <a:pt x="561" y="252"/>
                      <a:pt x="559" y="251"/>
                    </a:cubicBezTo>
                    <a:cubicBezTo>
                      <a:pt x="557" y="250"/>
                      <a:pt x="548" y="248"/>
                      <a:pt x="547" y="247"/>
                    </a:cubicBezTo>
                    <a:cubicBezTo>
                      <a:pt x="546" y="246"/>
                      <a:pt x="543" y="244"/>
                      <a:pt x="542" y="244"/>
                    </a:cubicBezTo>
                    <a:cubicBezTo>
                      <a:pt x="542" y="243"/>
                      <a:pt x="542" y="242"/>
                      <a:pt x="542" y="242"/>
                    </a:cubicBezTo>
                    <a:cubicBezTo>
                      <a:pt x="542" y="241"/>
                      <a:pt x="545" y="241"/>
                      <a:pt x="546" y="242"/>
                    </a:cubicBezTo>
                    <a:cubicBezTo>
                      <a:pt x="548" y="242"/>
                      <a:pt x="549" y="243"/>
                      <a:pt x="551" y="244"/>
                    </a:cubicBezTo>
                    <a:cubicBezTo>
                      <a:pt x="554" y="245"/>
                      <a:pt x="560" y="244"/>
                      <a:pt x="560" y="244"/>
                    </a:cubicBezTo>
                    <a:cubicBezTo>
                      <a:pt x="561" y="243"/>
                      <a:pt x="557" y="243"/>
                      <a:pt x="555" y="243"/>
                    </a:cubicBezTo>
                    <a:cubicBezTo>
                      <a:pt x="554" y="243"/>
                      <a:pt x="552" y="242"/>
                      <a:pt x="550" y="241"/>
                    </a:cubicBezTo>
                    <a:cubicBezTo>
                      <a:pt x="548" y="240"/>
                      <a:pt x="544" y="239"/>
                      <a:pt x="542" y="239"/>
                    </a:cubicBezTo>
                    <a:cubicBezTo>
                      <a:pt x="540" y="239"/>
                      <a:pt x="538" y="240"/>
                      <a:pt x="537" y="241"/>
                    </a:cubicBezTo>
                    <a:cubicBezTo>
                      <a:pt x="537" y="242"/>
                      <a:pt x="538" y="245"/>
                      <a:pt x="537" y="245"/>
                    </a:cubicBezTo>
                    <a:cubicBezTo>
                      <a:pt x="535" y="245"/>
                      <a:pt x="533" y="244"/>
                      <a:pt x="532" y="243"/>
                    </a:cubicBezTo>
                    <a:cubicBezTo>
                      <a:pt x="531" y="242"/>
                      <a:pt x="532" y="242"/>
                      <a:pt x="530" y="240"/>
                    </a:cubicBezTo>
                    <a:cubicBezTo>
                      <a:pt x="529" y="239"/>
                      <a:pt x="525" y="239"/>
                      <a:pt x="524" y="238"/>
                    </a:cubicBezTo>
                    <a:cubicBezTo>
                      <a:pt x="523" y="236"/>
                      <a:pt x="522" y="235"/>
                      <a:pt x="522" y="236"/>
                    </a:cubicBezTo>
                    <a:cubicBezTo>
                      <a:pt x="522" y="237"/>
                      <a:pt x="522" y="238"/>
                      <a:pt x="523" y="239"/>
                    </a:cubicBezTo>
                    <a:cubicBezTo>
                      <a:pt x="524" y="240"/>
                      <a:pt x="525" y="240"/>
                      <a:pt x="527" y="241"/>
                    </a:cubicBezTo>
                    <a:cubicBezTo>
                      <a:pt x="529" y="242"/>
                      <a:pt x="529" y="242"/>
                      <a:pt x="529" y="243"/>
                    </a:cubicBezTo>
                    <a:cubicBezTo>
                      <a:pt x="529" y="243"/>
                      <a:pt x="527" y="244"/>
                      <a:pt x="526" y="246"/>
                    </a:cubicBezTo>
                    <a:cubicBezTo>
                      <a:pt x="525" y="247"/>
                      <a:pt x="523" y="250"/>
                      <a:pt x="522" y="250"/>
                    </a:cubicBezTo>
                    <a:cubicBezTo>
                      <a:pt x="521" y="250"/>
                      <a:pt x="519" y="250"/>
                      <a:pt x="519" y="250"/>
                    </a:cubicBezTo>
                    <a:cubicBezTo>
                      <a:pt x="518" y="250"/>
                      <a:pt x="516" y="249"/>
                      <a:pt x="515" y="249"/>
                    </a:cubicBezTo>
                    <a:cubicBezTo>
                      <a:pt x="513" y="248"/>
                      <a:pt x="510" y="249"/>
                      <a:pt x="509" y="248"/>
                    </a:cubicBezTo>
                    <a:cubicBezTo>
                      <a:pt x="508" y="247"/>
                      <a:pt x="504" y="245"/>
                      <a:pt x="503" y="245"/>
                    </a:cubicBezTo>
                    <a:cubicBezTo>
                      <a:pt x="502" y="246"/>
                      <a:pt x="501" y="247"/>
                      <a:pt x="502" y="248"/>
                    </a:cubicBezTo>
                    <a:cubicBezTo>
                      <a:pt x="503" y="248"/>
                      <a:pt x="505" y="248"/>
                      <a:pt x="506" y="249"/>
                    </a:cubicBezTo>
                    <a:cubicBezTo>
                      <a:pt x="508" y="249"/>
                      <a:pt x="508" y="250"/>
                      <a:pt x="510" y="250"/>
                    </a:cubicBezTo>
                    <a:cubicBezTo>
                      <a:pt x="512" y="251"/>
                      <a:pt x="513" y="251"/>
                      <a:pt x="512" y="251"/>
                    </a:cubicBezTo>
                    <a:cubicBezTo>
                      <a:pt x="512" y="252"/>
                      <a:pt x="509" y="252"/>
                      <a:pt x="508" y="252"/>
                    </a:cubicBezTo>
                    <a:cubicBezTo>
                      <a:pt x="506" y="252"/>
                      <a:pt x="502" y="252"/>
                      <a:pt x="501" y="253"/>
                    </a:cubicBezTo>
                    <a:cubicBezTo>
                      <a:pt x="501" y="254"/>
                      <a:pt x="499" y="254"/>
                      <a:pt x="502" y="254"/>
                    </a:cubicBezTo>
                    <a:cubicBezTo>
                      <a:pt x="504" y="255"/>
                      <a:pt x="503" y="255"/>
                      <a:pt x="503" y="257"/>
                    </a:cubicBezTo>
                    <a:cubicBezTo>
                      <a:pt x="504" y="258"/>
                      <a:pt x="505" y="258"/>
                      <a:pt x="505" y="257"/>
                    </a:cubicBezTo>
                    <a:cubicBezTo>
                      <a:pt x="506" y="256"/>
                      <a:pt x="504" y="255"/>
                      <a:pt x="506" y="255"/>
                    </a:cubicBezTo>
                    <a:cubicBezTo>
                      <a:pt x="508" y="254"/>
                      <a:pt x="509" y="254"/>
                      <a:pt x="510" y="255"/>
                    </a:cubicBezTo>
                    <a:cubicBezTo>
                      <a:pt x="512" y="255"/>
                      <a:pt x="513" y="255"/>
                      <a:pt x="514" y="254"/>
                    </a:cubicBezTo>
                    <a:cubicBezTo>
                      <a:pt x="514" y="253"/>
                      <a:pt x="512" y="252"/>
                      <a:pt x="515" y="252"/>
                    </a:cubicBezTo>
                    <a:cubicBezTo>
                      <a:pt x="518" y="252"/>
                      <a:pt x="518" y="252"/>
                      <a:pt x="521" y="252"/>
                    </a:cubicBezTo>
                    <a:cubicBezTo>
                      <a:pt x="523" y="253"/>
                      <a:pt x="525" y="254"/>
                      <a:pt x="527" y="254"/>
                    </a:cubicBezTo>
                    <a:cubicBezTo>
                      <a:pt x="528" y="254"/>
                      <a:pt x="530" y="255"/>
                      <a:pt x="529" y="256"/>
                    </a:cubicBezTo>
                    <a:cubicBezTo>
                      <a:pt x="529" y="256"/>
                      <a:pt x="530" y="257"/>
                      <a:pt x="528" y="258"/>
                    </a:cubicBezTo>
                    <a:cubicBezTo>
                      <a:pt x="527" y="258"/>
                      <a:pt x="524" y="257"/>
                      <a:pt x="523" y="258"/>
                    </a:cubicBezTo>
                    <a:cubicBezTo>
                      <a:pt x="521" y="259"/>
                      <a:pt x="520" y="260"/>
                      <a:pt x="518" y="260"/>
                    </a:cubicBezTo>
                    <a:cubicBezTo>
                      <a:pt x="517" y="261"/>
                      <a:pt x="515" y="259"/>
                      <a:pt x="513" y="259"/>
                    </a:cubicBezTo>
                    <a:cubicBezTo>
                      <a:pt x="511" y="259"/>
                      <a:pt x="504" y="260"/>
                      <a:pt x="505" y="260"/>
                    </a:cubicBezTo>
                    <a:cubicBezTo>
                      <a:pt x="506" y="261"/>
                      <a:pt x="510" y="260"/>
                      <a:pt x="510" y="260"/>
                    </a:cubicBezTo>
                    <a:cubicBezTo>
                      <a:pt x="511" y="261"/>
                      <a:pt x="509" y="263"/>
                      <a:pt x="511" y="263"/>
                    </a:cubicBezTo>
                    <a:cubicBezTo>
                      <a:pt x="512" y="263"/>
                      <a:pt x="516" y="260"/>
                      <a:pt x="516" y="262"/>
                    </a:cubicBezTo>
                    <a:cubicBezTo>
                      <a:pt x="516" y="264"/>
                      <a:pt x="515" y="265"/>
                      <a:pt x="516" y="265"/>
                    </a:cubicBezTo>
                    <a:cubicBezTo>
                      <a:pt x="517" y="264"/>
                      <a:pt x="518" y="263"/>
                      <a:pt x="519" y="262"/>
                    </a:cubicBezTo>
                    <a:cubicBezTo>
                      <a:pt x="520" y="261"/>
                      <a:pt x="522" y="261"/>
                      <a:pt x="523" y="261"/>
                    </a:cubicBezTo>
                    <a:cubicBezTo>
                      <a:pt x="525" y="261"/>
                      <a:pt x="526" y="260"/>
                      <a:pt x="528" y="261"/>
                    </a:cubicBezTo>
                    <a:cubicBezTo>
                      <a:pt x="530" y="262"/>
                      <a:pt x="533" y="261"/>
                      <a:pt x="533" y="263"/>
                    </a:cubicBezTo>
                    <a:cubicBezTo>
                      <a:pt x="534" y="265"/>
                      <a:pt x="535" y="265"/>
                      <a:pt x="535" y="266"/>
                    </a:cubicBezTo>
                    <a:cubicBezTo>
                      <a:pt x="534" y="267"/>
                      <a:pt x="532" y="267"/>
                      <a:pt x="530" y="267"/>
                    </a:cubicBezTo>
                    <a:cubicBezTo>
                      <a:pt x="528" y="268"/>
                      <a:pt x="521" y="267"/>
                      <a:pt x="521" y="268"/>
                    </a:cubicBezTo>
                    <a:cubicBezTo>
                      <a:pt x="521" y="270"/>
                      <a:pt x="523" y="270"/>
                      <a:pt x="525" y="270"/>
                    </a:cubicBezTo>
                    <a:cubicBezTo>
                      <a:pt x="527" y="270"/>
                      <a:pt x="523" y="275"/>
                      <a:pt x="525" y="275"/>
                    </a:cubicBezTo>
                    <a:cubicBezTo>
                      <a:pt x="527" y="275"/>
                      <a:pt x="528" y="271"/>
                      <a:pt x="529" y="270"/>
                    </a:cubicBezTo>
                    <a:cubicBezTo>
                      <a:pt x="529" y="269"/>
                      <a:pt x="531" y="269"/>
                      <a:pt x="532" y="269"/>
                    </a:cubicBezTo>
                    <a:cubicBezTo>
                      <a:pt x="534" y="269"/>
                      <a:pt x="536" y="269"/>
                      <a:pt x="537" y="270"/>
                    </a:cubicBezTo>
                    <a:cubicBezTo>
                      <a:pt x="539" y="271"/>
                      <a:pt x="542" y="271"/>
                      <a:pt x="542" y="272"/>
                    </a:cubicBezTo>
                    <a:cubicBezTo>
                      <a:pt x="542" y="273"/>
                      <a:pt x="543" y="275"/>
                      <a:pt x="544" y="275"/>
                    </a:cubicBezTo>
                    <a:cubicBezTo>
                      <a:pt x="545" y="275"/>
                      <a:pt x="545" y="274"/>
                      <a:pt x="547" y="275"/>
                    </a:cubicBezTo>
                    <a:cubicBezTo>
                      <a:pt x="549" y="275"/>
                      <a:pt x="549" y="274"/>
                      <a:pt x="550" y="276"/>
                    </a:cubicBezTo>
                    <a:cubicBezTo>
                      <a:pt x="551" y="278"/>
                      <a:pt x="551" y="278"/>
                      <a:pt x="554" y="279"/>
                    </a:cubicBezTo>
                    <a:cubicBezTo>
                      <a:pt x="557" y="279"/>
                      <a:pt x="559" y="278"/>
                      <a:pt x="558" y="279"/>
                    </a:cubicBezTo>
                    <a:cubicBezTo>
                      <a:pt x="558" y="280"/>
                      <a:pt x="554" y="281"/>
                      <a:pt x="553" y="282"/>
                    </a:cubicBezTo>
                    <a:cubicBezTo>
                      <a:pt x="552" y="283"/>
                      <a:pt x="551" y="284"/>
                      <a:pt x="552" y="284"/>
                    </a:cubicBezTo>
                    <a:cubicBezTo>
                      <a:pt x="553" y="284"/>
                      <a:pt x="555" y="283"/>
                      <a:pt x="557" y="283"/>
                    </a:cubicBezTo>
                    <a:cubicBezTo>
                      <a:pt x="558" y="282"/>
                      <a:pt x="559" y="282"/>
                      <a:pt x="558" y="283"/>
                    </a:cubicBezTo>
                    <a:cubicBezTo>
                      <a:pt x="557" y="284"/>
                      <a:pt x="556" y="285"/>
                      <a:pt x="557" y="285"/>
                    </a:cubicBezTo>
                    <a:cubicBezTo>
                      <a:pt x="558" y="286"/>
                      <a:pt x="560" y="284"/>
                      <a:pt x="560" y="283"/>
                    </a:cubicBezTo>
                    <a:cubicBezTo>
                      <a:pt x="561" y="282"/>
                      <a:pt x="562" y="283"/>
                      <a:pt x="562" y="283"/>
                    </a:cubicBezTo>
                    <a:cubicBezTo>
                      <a:pt x="563" y="283"/>
                      <a:pt x="566" y="281"/>
                      <a:pt x="565" y="283"/>
                    </a:cubicBezTo>
                    <a:cubicBezTo>
                      <a:pt x="564" y="284"/>
                      <a:pt x="563" y="284"/>
                      <a:pt x="563" y="285"/>
                    </a:cubicBezTo>
                    <a:cubicBezTo>
                      <a:pt x="562" y="286"/>
                      <a:pt x="562" y="286"/>
                      <a:pt x="560" y="286"/>
                    </a:cubicBezTo>
                    <a:cubicBezTo>
                      <a:pt x="558" y="287"/>
                      <a:pt x="558" y="286"/>
                      <a:pt x="558" y="288"/>
                    </a:cubicBezTo>
                    <a:cubicBezTo>
                      <a:pt x="558" y="289"/>
                      <a:pt x="558" y="292"/>
                      <a:pt x="559" y="293"/>
                    </a:cubicBezTo>
                    <a:cubicBezTo>
                      <a:pt x="559" y="293"/>
                      <a:pt x="561" y="289"/>
                      <a:pt x="562" y="288"/>
                    </a:cubicBezTo>
                    <a:cubicBezTo>
                      <a:pt x="563" y="288"/>
                      <a:pt x="564" y="287"/>
                      <a:pt x="565" y="288"/>
                    </a:cubicBezTo>
                    <a:cubicBezTo>
                      <a:pt x="566" y="289"/>
                      <a:pt x="564" y="289"/>
                      <a:pt x="565" y="290"/>
                    </a:cubicBezTo>
                    <a:cubicBezTo>
                      <a:pt x="566" y="290"/>
                      <a:pt x="567" y="290"/>
                      <a:pt x="566" y="291"/>
                    </a:cubicBezTo>
                    <a:cubicBezTo>
                      <a:pt x="565" y="292"/>
                      <a:pt x="565" y="292"/>
                      <a:pt x="565" y="293"/>
                    </a:cubicBezTo>
                    <a:cubicBezTo>
                      <a:pt x="566" y="293"/>
                      <a:pt x="566" y="294"/>
                      <a:pt x="565" y="294"/>
                    </a:cubicBezTo>
                    <a:cubicBezTo>
                      <a:pt x="565" y="295"/>
                      <a:pt x="564" y="295"/>
                      <a:pt x="563" y="296"/>
                    </a:cubicBezTo>
                    <a:cubicBezTo>
                      <a:pt x="561" y="296"/>
                      <a:pt x="560" y="297"/>
                      <a:pt x="561" y="297"/>
                    </a:cubicBezTo>
                    <a:cubicBezTo>
                      <a:pt x="561" y="297"/>
                      <a:pt x="566" y="296"/>
                      <a:pt x="566" y="297"/>
                    </a:cubicBezTo>
                    <a:cubicBezTo>
                      <a:pt x="566" y="298"/>
                      <a:pt x="563" y="298"/>
                      <a:pt x="564" y="299"/>
                    </a:cubicBezTo>
                    <a:cubicBezTo>
                      <a:pt x="565" y="299"/>
                      <a:pt x="568" y="298"/>
                      <a:pt x="567" y="300"/>
                    </a:cubicBezTo>
                    <a:cubicBezTo>
                      <a:pt x="567" y="301"/>
                      <a:pt x="568" y="302"/>
                      <a:pt x="567" y="302"/>
                    </a:cubicBezTo>
                    <a:cubicBezTo>
                      <a:pt x="565" y="302"/>
                      <a:pt x="564" y="302"/>
                      <a:pt x="565" y="302"/>
                    </a:cubicBezTo>
                    <a:cubicBezTo>
                      <a:pt x="565" y="303"/>
                      <a:pt x="567" y="304"/>
                      <a:pt x="567" y="304"/>
                    </a:cubicBezTo>
                    <a:cubicBezTo>
                      <a:pt x="567" y="305"/>
                      <a:pt x="566" y="306"/>
                      <a:pt x="567" y="306"/>
                    </a:cubicBezTo>
                    <a:cubicBezTo>
                      <a:pt x="567" y="307"/>
                      <a:pt x="568" y="307"/>
                      <a:pt x="568" y="308"/>
                    </a:cubicBezTo>
                    <a:cubicBezTo>
                      <a:pt x="568" y="308"/>
                      <a:pt x="568" y="309"/>
                      <a:pt x="566" y="308"/>
                    </a:cubicBezTo>
                    <a:cubicBezTo>
                      <a:pt x="564" y="308"/>
                      <a:pt x="562" y="308"/>
                      <a:pt x="561" y="309"/>
                    </a:cubicBezTo>
                    <a:cubicBezTo>
                      <a:pt x="560" y="309"/>
                      <a:pt x="560" y="310"/>
                      <a:pt x="560" y="309"/>
                    </a:cubicBezTo>
                    <a:cubicBezTo>
                      <a:pt x="559" y="307"/>
                      <a:pt x="559" y="302"/>
                      <a:pt x="558" y="302"/>
                    </a:cubicBezTo>
                    <a:cubicBezTo>
                      <a:pt x="558" y="303"/>
                      <a:pt x="557" y="308"/>
                      <a:pt x="556" y="308"/>
                    </a:cubicBezTo>
                    <a:cubicBezTo>
                      <a:pt x="555" y="308"/>
                      <a:pt x="550" y="309"/>
                      <a:pt x="549" y="308"/>
                    </a:cubicBezTo>
                    <a:cubicBezTo>
                      <a:pt x="547" y="308"/>
                      <a:pt x="542" y="306"/>
                      <a:pt x="542" y="305"/>
                    </a:cubicBezTo>
                    <a:cubicBezTo>
                      <a:pt x="541" y="304"/>
                      <a:pt x="540" y="302"/>
                      <a:pt x="540" y="301"/>
                    </a:cubicBezTo>
                    <a:cubicBezTo>
                      <a:pt x="540" y="300"/>
                      <a:pt x="541" y="297"/>
                      <a:pt x="539" y="297"/>
                    </a:cubicBezTo>
                    <a:cubicBezTo>
                      <a:pt x="538" y="296"/>
                      <a:pt x="535" y="294"/>
                      <a:pt x="535" y="292"/>
                    </a:cubicBezTo>
                    <a:cubicBezTo>
                      <a:pt x="535" y="291"/>
                      <a:pt x="536" y="290"/>
                      <a:pt x="534" y="290"/>
                    </a:cubicBezTo>
                    <a:cubicBezTo>
                      <a:pt x="533" y="290"/>
                      <a:pt x="531" y="291"/>
                      <a:pt x="530" y="291"/>
                    </a:cubicBezTo>
                    <a:cubicBezTo>
                      <a:pt x="529" y="291"/>
                      <a:pt x="527" y="287"/>
                      <a:pt x="523" y="286"/>
                    </a:cubicBezTo>
                    <a:cubicBezTo>
                      <a:pt x="519" y="286"/>
                      <a:pt x="519" y="285"/>
                      <a:pt x="516" y="286"/>
                    </a:cubicBezTo>
                    <a:cubicBezTo>
                      <a:pt x="512" y="286"/>
                      <a:pt x="512" y="287"/>
                      <a:pt x="511" y="286"/>
                    </a:cubicBezTo>
                    <a:cubicBezTo>
                      <a:pt x="510" y="285"/>
                      <a:pt x="504" y="279"/>
                      <a:pt x="501" y="278"/>
                    </a:cubicBezTo>
                    <a:cubicBezTo>
                      <a:pt x="499" y="277"/>
                      <a:pt x="497" y="277"/>
                      <a:pt x="495" y="276"/>
                    </a:cubicBezTo>
                    <a:cubicBezTo>
                      <a:pt x="493" y="276"/>
                      <a:pt x="489" y="274"/>
                      <a:pt x="489" y="275"/>
                    </a:cubicBezTo>
                    <a:cubicBezTo>
                      <a:pt x="489" y="276"/>
                      <a:pt x="489" y="276"/>
                      <a:pt x="491" y="277"/>
                    </a:cubicBezTo>
                    <a:cubicBezTo>
                      <a:pt x="492" y="278"/>
                      <a:pt x="491" y="278"/>
                      <a:pt x="492" y="279"/>
                    </a:cubicBezTo>
                    <a:cubicBezTo>
                      <a:pt x="494" y="280"/>
                      <a:pt x="495" y="280"/>
                      <a:pt x="497" y="280"/>
                    </a:cubicBezTo>
                    <a:cubicBezTo>
                      <a:pt x="499" y="280"/>
                      <a:pt x="498" y="281"/>
                      <a:pt x="499" y="281"/>
                    </a:cubicBezTo>
                    <a:cubicBezTo>
                      <a:pt x="500" y="282"/>
                      <a:pt x="502" y="282"/>
                      <a:pt x="503" y="283"/>
                    </a:cubicBezTo>
                    <a:cubicBezTo>
                      <a:pt x="503" y="284"/>
                      <a:pt x="503" y="285"/>
                      <a:pt x="501" y="285"/>
                    </a:cubicBezTo>
                    <a:cubicBezTo>
                      <a:pt x="499" y="285"/>
                      <a:pt x="491" y="286"/>
                      <a:pt x="492" y="286"/>
                    </a:cubicBezTo>
                    <a:cubicBezTo>
                      <a:pt x="493" y="287"/>
                      <a:pt x="495" y="287"/>
                      <a:pt x="496" y="287"/>
                    </a:cubicBezTo>
                    <a:cubicBezTo>
                      <a:pt x="498" y="287"/>
                      <a:pt x="501" y="286"/>
                      <a:pt x="502" y="286"/>
                    </a:cubicBezTo>
                    <a:cubicBezTo>
                      <a:pt x="503" y="286"/>
                      <a:pt x="504" y="285"/>
                      <a:pt x="505" y="286"/>
                    </a:cubicBezTo>
                    <a:cubicBezTo>
                      <a:pt x="505" y="287"/>
                      <a:pt x="504" y="289"/>
                      <a:pt x="506" y="288"/>
                    </a:cubicBezTo>
                    <a:cubicBezTo>
                      <a:pt x="507" y="288"/>
                      <a:pt x="507" y="287"/>
                      <a:pt x="508" y="287"/>
                    </a:cubicBezTo>
                    <a:cubicBezTo>
                      <a:pt x="509" y="287"/>
                      <a:pt x="510" y="288"/>
                      <a:pt x="512" y="288"/>
                    </a:cubicBezTo>
                    <a:cubicBezTo>
                      <a:pt x="514" y="289"/>
                      <a:pt x="515" y="288"/>
                      <a:pt x="517" y="288"/>
                    </a:cubicBezTo>
                    <a:cubicBezTo>
                      <a:pt x="518" y="288"/>
                      <a:pt x="519" y="287"/>
                      <a:pt x="521" y="288"/>
                    </a:cubicBezTo>
                    <a:cubicBezTo>
                      <a:pt x="522" y="289"/>
                      <a:pt x="524" y="289"/>
                      <a:pt x="524" y="291"/>
                    </a:cubicBezTo>
                    <a:cubicBezTo>
                      <a:pt x="524" y="292"/>
                      <a:pt x="526" y="293"/>
                      <a:pt x="524" y="293"/>
                    </a:cubicBezTo>
                    <a:cubicBezTo>
                      <a:pt x="522" y="293"/>
                      <a:pt x="522" y="291"/>
                      <a:pt x="522" y="293"/>
                    </a:cubicBezTo>
                    <a:cubicBezTo>
                      <a:pt x="522" y="294"/>
                      <a:pt x="523" y="294"/>
                      <a:pt x="522" y="295"/>
                    </a:cubicBezTo>
                    <a:cubicBezTo>
                      <a:pt x="521" y="295"/>
                      <a:pt x="516" y="298"/>
                      <a:pt x="513" y="298"/>
                    </a:cubicBezTo>
                    <a:cubicBezTo>
                      <a:pt x="510" y="298"/>
                      <a:pt x="506" y="299"/>
                      <a:pt x="504" y="298"/>
                    </a:cubicBezTo>
                    <a:cubicBezTo>
                      <a:pt x="503" y="297"/>
                      <a:pt x="501" y="294"/>
                      <a:pt x="501" y="294"/>
                    </a:cubicBezTo>
                    <a:cubicBezTo>
                      <a:pt x="500" y="295"/>
                      <a:pt x="503" y="298"/>
                      <a:pt x="501" y="298"/>
                    </a:cubicBezTo>
                    <a:cubicBezTo>
                      <a:pt x="499" y="299"/>
                      <a:pt x="494" y="296"/>
                      <a:pt x="493" y="297"/>
                    </a:cubicBezTo>
                    <a:cubicBezTo>
                      <a:pt x="493" y="298"/>
                      <a:pt x="494" y="298"/>
                      <a:pt x="495" y="299"/>
                    </a:cubicBezTo>
                    <a:cubicBezTo>
                      <a:pt x="496" y="300"/>
                      <a:pt x="495" y="302"/>
                      <a:pt x="495" y="302"/>
                    </a:cubicBezTo>
                    <a:cubicBezTo>
                      <a:pt x="495" y="303"/>
                      <a:pt x="494" y="305"/>
                      <a:pt x="492" y="305"/>
                    </a:cubicBezTo>
                    <a:cubicBezTo>
                      <a:pt x="491" y="306"/>
                      <a:pt x="482" y="308"/>
                      <a:pt x="482" y="309"/>
                    </a:cubicBezTo>
                    <a:cubicBezTo>
                      <a:pt x="483" y="310"/>
                      <a:pt x="485" y="310"/>
                      <a:pt x="487" y="309"/>
                    </a:cubicBezTo>
                    <a:cubicBezTo>
                      <a:pt x="489" y="309"/>
                      <a:pt x="493" y="307"/>
                      <a:pt x="493" y="308"/>
                    </a:cubicBezTo>
                    <a:cubicBezTo>
                      <a:pt x="494" y="310"/>
                      <a:pt x="493" y="311"/>
                      <a:pt x="494" y="310"/>
                    </a:cubicBezTo>
                    <a:cubicBezTo>
                      <a:pt x="496" y="310"/>
                      <a:pt x="497" y="310"/>
                      <a:pt x="500" y="310"/>
                    </a:cubicBezTo>
                    <a:cubicBezTo>
                      <a:pt x="502" y="309"/>
                      <a:pt x="505" y="309"/>
                      <a:pt x="507" y="309"/>
                    </a:cubicBezTo>
                    <a:cubicBezTo>
                      <a:pt x="509" y="309"/>
                      <a:pt x="511" y="308"/>
                      <a:pt x="513" y="308"/>
                    </a:cubicBezTo>
                    <a:cubicBezTo>
                      <a:pt x="514" y="309"/>
                      <a:pt x="517" y="310"/>
                      <a:pt x="516" y="310"/>
                    </a:cubicBezTo>
                    <a:cubicBezTo>
                      <a:pt x="515" y="311"/>
                      <a:pt x="512" y="312"/>
                      <a:pt x="511" y="312"/>
                    </a:cubicBezTo>
                    <a:cubicBezTo>
                      <a:pt x="510" y="312"/>
                      <a:pt x="509" y="310"/>
                      <a:pt x="507" y="311"/>
                    </a:cubicBezTo>
                    <a:cubicBezTo>
                      <a:pt x="505" y="312"/>
                      <a:pt x="502" y="314"/>
                      <a:pt x="501" y="314"/>
                    </a:cubicBezTo>
                    <a:cubicBezTo>
                      <a:pt x="500" y="315"/>
                      <a:pt x="498" y="314"/>
                      <a:pt x="495" y="314"/>
                    </a:cubicBezTo>
                    <a:cubicBezTo>
                      <a:pt x="492" y="314"/>
                      <a:pt x="488" y="315"/>
                      <a:pt x="490" y="316"/>
                    </a:cubicBezTo>
                    <a:cubicBezTo>
                      <a:pt x="492" y="317"/>
                      <a:pt x="495" y="317"/>
                      <a:pt x="497" y="317"/>
                    </a:cubicBezTo>
                    <a:cubicBezTo>
                      <a:pt x="499" y="317"/>
                      <a:pt x="503" y="319"/>
                      <a:pt x="504" y="318"/>
                    </a:cubicBezTo>
                    <a:cubicBezTo>
                      <a:pt x="506" y="317"/>
                      <a:pt x="505" y="316"/>
                      <a:pt x="507" y="315"/>
                    </a:cubicBezTo>
                    <a:cubicBezTo>
                      <a:pt x="509" y="315"/>
                      <a:pt x="512" y="314"/>
                      <a:pt x="514" y="314"/>
                    </a:cubicBezTo>
                    <a:cubicBezTo>
                      <a:pt x="517" y="314"/>
                      <a:pt x="517" y="314"/>
                      <a:pt x="521" y="312"/>
                    </a:cubicBezTo>
                    <a:cubicBezTo>
                      <a:pt x="524" y="310"/>
                      <a:pt x="527" y="307"/>
                      <a:pt x="528" y="309"/>
                    </a:cubicBezTo>
                    <a:cubicBezTo>
                      <a:pt x="528" y="310"/>
                      <a:pt x="526" y="311"/>
                      <a:pt x="528" y="311"/>
                    </a:cubicBezTo>
                    <a:cubicBezTo>
                      <a:pt x="531" y="311"/>
                      <a:pt x="535" y="312"/>
                      <a:pt x="537" y="313"/>
                    </a:cubicBezTo>
                    <a:cubicBezTo>
                      <a:pt x="539" y="314"/>
                      <a:pt x="537" y="314"/>
                      <a:pt x="541" y="314"/>
                    </a:cubicBezTo>
                    <a:cubicBezTo>
                      <a:pt x="546" y="314"/>
                      <a:pt x="544" y="314"/>
                      <a:pt x="550" y="314"/>
                    </a:cubicBezTo>
                    <a:cubicBezTo>
                      <a:pt x="557" y="314"/>
                      <a:pt x="563" y="313"/>
                      <a:pt x="563" y="314"/>
                    </a:cubicBezTo>
                    <a:cubicBezTo>
                      <a:pt x="562" y="315"/>
                      <a:pt x="560" y="317"/>
                      <a:pt x="559" y="317"/>
                    </a:cubicBezTo>
                    <a:cubicBezTo>
                      <a:pt x="557" y="318"/>
                      <a:pt x="554" y="318"/>
                      <a:pt x="552" y="319"/>
                    </a:cubicBezTo>
                    <a:cubicBezTo>
                      <a:pt x="550" y="319"/>
                      <a:pt x="554" y="320"/>
                      <a:pt x="553" y="321"/>
                    </a:cubicBezTo>
                    <a:cubicBezTo>
                      <a:pt x="551" y="322"/>
                      <a:pt x="549" y="320"/>
                      <a:pt x="548" y="321"/>
                    </a:cubicBezTo>
                    <a:cubicBezTo>
                      <a:pt x="548" y="322"/>
                      <a:pt x="550" y="322"/>
                      <a:pt x="549" y="323"/>
                    </a:cubicBezTo>
                    <a:cubicBezTo>
                      <a:pt x="548" y="323"/>
                      <a:pt x="543" y="321"/>
                      <a:pt x="542" y="322"/>
                    </a:cubicBezTo>
                    <a:cubicBezTo>
                      <a:pt x="541" y="323"/>
                      <a:pt x="546" y="323"/>
                      <a:pt x="545" y="325"/>
                    </a:cubicBezTo>
                    <a:cubicBezTo>
                      <a:pt x="545" y="326"/>
                      <a:pt x="545" y="327"/>
                      <a:pt x="543" y="327"/>
                    </a:cubicBezTo>
                    <a:cubicBezTo>
                      <a:pt x="542" y="327"/>
                      <a:pt x="538" y="325"/>
                      <a:pt x="537" y="325"/>
                    </a:cubicBezTo>
                    <a:cubicBezTo>
                      <a:pt x="537" y="326"/>
                      <a:pt x="537" y="327"/>
                      <a:pt x="537" y="327"/>
                    </a:cubicBezTo>
                    <a:cubicBezTo>
                      <a:pt x="537" y="327"/>
                      <a:pt x="540" y="328"/>
                      <a:pt x="540" y="329"/>
                    </a:cubicBezTo>
                    <a:cubicBezTo>
                      <a:pt x="539" y="329"/>
                      <a:pt x="537" y="330"/>
                      <a:pt x="537" y="330"/>
                    </a:cubicBezTo>
                    <a:cubicBezTo>
                      <a:pt x="536" y="330"/>
                      <a:pt x="533" y="329"/>
                      <a:pt x="533" y="329"/>
                    </a:cubicBezTo>
                    <a:cubicBezTo>
                      <a:pt x="533" y="329"/>
                      <a:pt x="533" y="330"/>
                      <a:pt x="533" y="330"/>
                    </a:cubicBezTo>
                    <a:cubicBezTo>
                      <a:pt x="533" y="330"/>
                      <a:pt x="534" y="332"/>
                      <a:pt x="533" y="332"/>
                    </a:cubicBezTo>
                    <a:cubicBezTo>
                      <a:pt x="533" y="333"/>
                      <a:pt x="528" y="331"/>
                      <a:pt x="528" y="332"/>
                    </a:cubicBezTo>
                    <a:cubicBezTo>
                      <a:pt x="528" y="333"/>
                      <a:pt x="528" y="334"/>
                      <a:pt x="528" y="334"/>
                    </a:cubicBezTo>
                    <a:cubicBezTo>
                      <a:pt x="527" y="334"/>
                      <a:pt x="528" y="337"/>
                      <a:pt x="527" y="337"/>
                    </a:cubicBezTo>
                    <a:cubicBezTo>
                      <a:pt x="527" y="337"/>
                      <a:pt x="523" y="335"/>
                      <a:pt x="523" y="336"/>
                    </a:cubicBezTo>
                    <a:cubicBezTo>
                      <a:pt x="523" y="336"/>
                      <a:pt x="523" y="338"/>
                      <a:pt x="522" y="338"/>
                    </a:cubicBezTo>
                    <a:cubicBezTo>
                      <a:pt x="521" y="339"/>
                      <a:pt x="520" y="340"/>
                      <a:pt x="520" y="341"/>
                    </a:cubicBezTo>
                    <a:cubicBezTo>
                      <a:pt x="519" y="342"/>
                      <a:pt x="503" y="347"/>
                      <a:pt x="502" y="347"/>
                    </a:cubicBezTo>
                    <a:cubicBezTo>
                      <a:pt x="502" y="347"/>
                      <a:pt x="499" y="345"/>
                      <a:pt x="498" y="346"/>
                    </a:cubicBezTo>
                    <a:cubicBezTo>
                      <a:pt x="496" y="346"/>
                      <a:pt x="496" y="347"/>
                      <a:pt x="493" y="348"/>
                    </a:cubicBezTo>
                    <a:cubicBezTo>
                      <a:pt x="491" y="349"/>
                      <a:pt x="489" y="350"/>
                      <a:pt x="488" y="350"/>
                    </a:cubicBezTo>
                    <a:cubicBezTo>
                      <a:pt x="487" y="350"/>
                      <a:pt x="484" y="349"/>
                      <a:pt x="483" y="349"/>
                    </a:cubicBezTo>
                    <a:cubicBezTo>
                      <a:pt x="483" y="349"/>
                      <a:pt x="483" y="352"/>
                      <a:pt x="482" y="352"/>
                    </a:cubicBezTo>
                    <a:cubicBezTo>
                      <a:pt x="481" y="352"/>
                      <a:pt x="478" y="351"/>
                      <a:pt x="478" y="350"/>
                    </a:cubicBezTo>
                    <a:cubicBezTo>
                      <a:pt x="478" y="349"/>
                      <a:pt x="478" y="347"/>
                      <a:pt x="476" y="348"/>
                    </a:cubicBezTo>
                    <a:cubicBezTo>
                      <a:pt x="475" y="348"/>
                      <a:pt x="474" y="350"/>
                      <a:pt x="473" y="351"/>
                    </a:cubicBezTo>
                    <a:cubicBezTo>
                      <a:pt x="471" y="351"/>
                      <a:pt x="474" y="351"/>
                      <a:pt x="474" y="352"/>
                    </a:cubicBezTo>
                    <a:cubicBezTo>
                      <a:pt x="474" y="353"/>
                      <a:pt x="475" y="354"/>
                      <a:pt x="474" y="354"/>
                    </a:cubicBezTo>
                    <a:cubicBezTo>
                      <a:pt x="473" y="355"/>
                      <a:pt x="472" y="355"/>
                      <a:pt x="471" y="354"/>
                    </a:cubicBezTo>
                    <a:cubicBezTo>
                      <a:pt x="470" y="353"/>
                      <a:pt x="472" y="353"/>
                      <a:pt x="470" y="352"/>
                    </a:cubicBezTo>
                    <a:cubicBezTo>
                      <a:pt x="468" y="351"/>
                      <a:pt x="465" y="350"/>
                      <a:pt x="465" y="351"/>
                    </a:cubicBezTo>
                    <a:cubicBezTo>
                      <a:pt x="465" y="352"/>
                      <a:pt x="467" y="352"/>
                      <a:pt x="467" y="353"/>
                    </a:cubicBezTo>
                    <a:cubicBezTo>
                      <a:pt x="467" y="353"/>
                      <a:pt x="466" y="355"/>
                      <a:pt x="465" y="355"/>
                    </a:cubicBezTo>
                    <a:cubicBezTo>
                      <a:pt x="463" y="356"/>
                      <a:pt x="456" y="355"/>
                      <a:pt x="456" y="354"/>
                    </a:cubicBezTo>
                    <a:cubicBezTo>
                      <a:pt x="456" y="354"/>
                      <a:pt x="456" y="353"/>
                      <a:pt x="457" y="353"/>
                    </a:cubicBezTo>
                    <a:cubicBezTo>
                      <a:pt x="458" y="352"/>
                      <a:pt x="459" y="352"/>
                      <a:pt x="459" y="352"/>
                    </a:cubicBezTo>
                    <a:cubicBezTo>
                      <a:pt x="459" y="351"/>
                      <a:pt x="455" y="351"/>
                      <a:pt x="454" y="351"/>
                    </a:cubicBezTo>
                    <a:cubicBezTo>
                      <a:pt x="453" y="351"/>
                      <a:pt x="453" y="351"/>
                      <a:pt x="452" y="350"/>
                    </a:cubicBezTo>
                    <a:cubicBezTo>
                      <a:pt x="452" y="348"/>
                      <a:pt x="447" y="342"/>
                      <a:pt x="447" y="343"/>
                    </a:cubicBezTo>
                    <a:cubicBezTo>
                      <a:pt x="447" y="344"/>
                      <a:pt x="447" y="348"/>
                      <a:pt x="447" y="348"/>
                    </a:cubicBezTo>
                    <a:cubicBezTo>
                      <a:pt x="448" y="348"/>
                      <a:pt x="449" y="349"/>
                      <a:pt x="450" y="349"/>
                    </a:cubicBezTo>
                    <a:cubicBezTo>
                      <a:pt x="450" y="350"/>
                      <a:pt x="448" y="352"/>
                      <a:pt x="448" y="352"/>
                    </a:cubicBezTo>
                    <a:cubicBezTo>
                      <a:pt x="449" y="352"/>
                      <a:pt x="449" y="353"/>
                      <a:pt x="451" y="353"/>
                    </a:cubicBezTo>
                    <a:cubicBezTo>
                      <a:pt x="453" y="354"/>
                      <a:pt x="451" y="355"/>
                      <a:pt x="451" y="356"/>
                    </a:cubicBezTo>
                    <a:cubicBezTo>
                      <a:pt x="452" y="356"/>
                      <a:pt x="453" y="357"/>
                      <a:pt x="452" y="357"/>
                    </a:cubicBezTo>
                    <a:cubicBezTo>
                      <a:pt x="452" y="358"/>
                      <a:pt x="450" y="358"/>
                      <a:pt x="448" y="358"/>
                    </a:cubicBezTo>
                    <a:cubicBezTo>
                      <a:pt x="446" y="359"/>
                      <a:pt x="443" y="361"/>
                      <a:pt x="441" y="361"/>
                    </a:cubicBezTo>
                    <a:cubicBezTo>
                      <a:pt x="439" y="362"/>
                      <a:pt x="442" y="363"/>
                      <a:pt x="441" y="363"/>
                    </a:cubicBezTo>
                    <a:cubicBezTo>
                      <a:pt x="441" y="364"/>
                      <a:pt x="440" y="364"/>
                      <a:pt x="439" y="364"/>
                    </a:cubicBezTo>
                    <a:cubicBezTo>
                      <a:pt x="439" y="364"/>
                      <a:pt x="438" y="365"/>
                      <a:pt x="439" y="366"/>
                    </a:cubicBezTo>
                    <a:cubicBezTo>
                      <a:pt x="440" y="367"/>
                      <a:pt x="437" y="368"/>
                      <a:pt x="437" y="368"/>
                    </a:cubicBezTo>
                    <a:cubicBezTo>
                      <a:pt x="436" y="369"/>
                      <a:pt x="437" y="369"/>
                      <a:pt x="437" y="369"/>
                    </a:cubicBezTo>
                    <a:cubicBezTo>
                      <a:pt x="437" y="370"/>
                      <a:pt x="436" y="370"/>
                      <a:pt x="436" y="370"/>
                    </a:cubicBezTo>
                    <a:cubicBezTo>
                      <a:pt x="435" y="371"/>
                      <a:pt x="436" y="371"/>
                      <a:pt x="436" y="372"/>
                    </a:cubicBezTo>
                    <a:cubicBezTo>
                      <a:pt x="436" y="373"/>
                      <a:pt x="434" y="374"/>
                      <a:pt x="433" y="375"/>
                    </a:cubicBezTo>
                    <a:cubicBezTo>
                      <a:pt x="431" y="376"/>
                      <a:pt x="431" y="375"/>
                      <a:pt x="431" y="377"/>
                    </a:cubicBezTo>
                    <a:cubicBezTo>
                      <a:pt x="430" y="379"/>
                      <a:pt x="429" y="382"/>
                      <a:pt x="428" y="383"/>
                    </a:cubicBezTo>
                    <a:cubicBezTo>
                      <a:pt x="428" y="383"/>
                      <a:pt x="427" y="378"/>
                      <a:pt x="426" y="379"/>
                    </a:cubicBezTo>
                    <a:cubicBezTo>
                      <a:pt x="425" y="380"/>
                      <a:pt x="425" y="381"/>
                      <a:pt x="425" y="382"/>
                    </a:cubicBezTo>
                    <a:cubicBezTo>
                      <a:pt x="425" y="382"/>
                      <a:pt x="426" y="382"/>
                      <a:pt x="426" y="383"/>
                    </a:cubicBezTo>
                    <a:cubicBezTo>
                      <a:pt x="426" y="384"/>
                      <a:pt x="425" y="385"/>
                      <a:pt x="424" y="386"/>
                    </a:cubicBezTo>
                    <a:cubicBezTo>
                      <a:pt x="422" y="387"/>
                      <a:pt x="422" y="388"/>
                      <a:pt x="421" y="388"/>
                    </a:cubicBezTo>
                    <a:cubicBezTo>
                      <a:pt x="420" y="387"/>
                      <a:pt x="419" y="385"/>
                      <a:pt x="419" y="386"/>
                    </a:cubicBezTo>
                    <a:cubicBezTo>
                      <a:pt x="418" y="386"/>
                      <a:pt x="417" y="387"/>
                      <a:pt x="418" y="387"/>
                    </a:cubicBezTo>
                    <a:cubicBezTo>
                      <a:pt x="418" y="388"/>
                      <a:pt x="419" y="389"/>
                      <a:pt x="419" y="389"/>
                    </a:cubicBezTo>
                    <a:cubicBezTo>
                      <a:pt x="419" y="389"/>
                      <a:pt x="415" y="389"/>
                      <a:pt x="414" y="388"/>
                    </a:cubicBezTo>
                    <a:cubicBezTo>
                      <a:pt x="413" y="387"/>
                      <a:pt x="411" y="384"/>
                      <a:pt x="411" y="385"/>
                    </a:cubicBezTo>
                    <a:cubicBezTo>
                      <a:pt x="411" y="385"/>
                      <a:pt x="411" y="387"/>
                      <a:pt x="411" y="388"/>
                    </a:cubicBezTo>
                    <a:cubicBezTo>
                      <a:pt x="411" y="389"/>
                      <a:pt x="413" y="391"/>
                      <a:pt x="412" y="391"/>
                    </a:cubicBezTo>
                    <a:cubicBezTo>
                      <a:pt x="412" y="392"/>
                      <a:pt x="410" y="391"/>
                      <a:pt x="409" y="392"/>
                    </a:cubicBezTo>
                    <a:cubicBezTo>
                      <a:pt x="409" y="393"/>
                      <a:pt x="409" y="394"/>
                      <a:pt x="408" y="394"/>
                    </a:cubicBezTo>
                    <a:cubicBezTo>
                      <a:pt x="407" y="395"/>
                      <a:pt x="406" y="396"/>
                      <a:pt x="405" y="395"/>
                    </a:cubicBezTo>
                    <a:cubicBezTo>
                      <a:pt x="404" y="394"/>
                      <a:pt x="405" y="392"/>
                      <a:pt x="404" y="392"/>
                    </a:cubicBezTo>
                    <a:cubicBezTo>
                      <a:pt x="402" y="392"/>
                      <a:pt x="402" y="393"/>
                      <a:pt x="400" y="394"/>
                    </a:cubicBezTo>
                    <a:cubicBezTo>
                      <a:pt x="398" y="396"/>
                      <a:pt x="398" y="397"/>
                      <a:pt x="398" y="396"/>
                    </a:cubicBezTo>
                    <a:cubicBezTo>
                      <a:pt x="397" y="395"/>
                      <a:pt x="398" y="391"/>
                      <a:pt x="397" y="392"/>
                    </a:cubicBezTo>
                    <a:cubicBezTo>
                      <a:pt x="396" y="393"/>
                      <a:pt x="394" y="395"/>
                      <a:pt x="395" y="396"/>
                    </a:cubicBezTo>
                    <a:cubicBezTo>
                      <a:pt x="395" y="397"/>
                      <a:pt x="396" y="399"/>
                      <a:pt x="395" y="398"/>
                    </a:cubicBezTo>
                    <a:cubicBezTo>
                      <a:pt x="394" y="398"/>
                      <a:pt x="394" y="397"/>
                      <a:pt x="392" y="396"/>
                    </a:cubicBezTo>
                    <a:cubicBezTo>
                      <a:pt x="391" y="395"/>
                      <a:pt x="389" y="396"/>
                      <a:pt x="389" y="395"/>
                    </a:cubicBezTo>
                    <a:cubicBezTo>
                      <a:pt x="390" y="394"/>
                      <a:pt x="389" y="393"/>
                      <a:pt x="391" y="392"/>
                    </a:cubicBezTo>
                    <a:cubicBezTo>
                      <a:pt x="392" y="391"/>
                      <a:pt x="393" y="390"/>
                      <a:pt x="395" y="389"/>
                    </a:cubicBezTo>
                    <a:cubicBezTo>
                      <a:pt x="396" y="389"/>
                      <a:pt x="397" y="388"/>
                      <a:pt x="397" y="387"/>
                    </a:cubicBezTo>
                    <a:cubicBezTo>
                      <a:pt x="396" y="386"/>
                      <a:pt x="394" y="387"/>
                      <a:pt x="393" y="387"/>
                    </a:cubicBezTo>
                    <a:cubicBezTo>
                      <a:pt x="392" y="387"/>
                      <a:pt x="391" y="388"/>
                      <a:pt x="391" y="387"/>
                    </a:cubicBezTo>
                    <a:cubicBezTo>
                      <a:pt x="390" y="386"/>
                      <a:pt x="388" y="384"/>
                      <a:pt x="388" y="385"/>
                    </a:cubicBezTo>
                    <a:cubicBezTo>
                      <a:pt x="388" y="385"/>
                      <a:pt x="389" y="386"/>
                      <a:pt x="388" y="386"/>
                    </a:cubicBezTo>
                    <a:cubicBezTo>
                      <a:pt x="387" y="386"/>
                      <a:pt x="384" y="386"/>
                      <a:pt x="384" y="387"/>
                    </a:cubicBezTo>
                    <a:cubicBezTo>
                      <a:pt x="384" y="388"/>
                      <a:pt x="386" y="389"/>
                      <a:pt x="387" y="389"/>
                    </a:cubicBezTo>
                    <a:cubicBezTo>
                      <a:pt x="388" y="389"/>
                      <a:pt x="388" y="389"/>
                      <a:pt x="388" y="390"/>
                    </a:cubicBezTo>
                    <a:cubicBezTo>
                      <a:pt x="387" y="390"/>
                      <a:pt x="386" y="391"/>
                      <a:pt x="386" y="391"/>
                    </a:cubicBezTo>
                    <a:cubicBezTo>
                      <a:pt x="386" y="392"/>
                      <a:pt x="385" y="393"/>
                      <a:pt x="384" y="392"/>
                    </a:cubicBezTo>
                    <a:cubicBezTo>
                      <a:pt x="383" y="392"/>
                      <a:pt x="381" y="393"/>
                      <a:pt x="381" y="393"/>
                    </a:cubicBezTo>
                    <a:cubicBezTo>
                      <a:pt x="381" y="394"/>
                      <a:pt x="381" y="395"/>
                      <a:pt x="382" y="396"/>
                    </a:cubicBezTo>
                    <a:cubicBezTo>
                      <a:pt x="383" y="396"/>
                      <a:pt x="385" y="396"/>
                      <a:pt x="385" y="397"/>
                    </a:cubicBezTo>
                    <a:cubicBezTo>
                      <a:pt x="384" y="398"/>
                      <a:pt x="383" y="400"/>
                      <a:pt x="381" y="400"/>
                    </a:cubicBezTo>
                    <a:cubicBezTo>
                      <a:pt x="380" y="399"/>
                      <a:pt x="379" y="398"/>
                      <a:pt x="378" y="399"/>
                    </a:cubicBezTo>
                    <a:cubicBezTo>
                      <a:pt x="378" y="399"/>
                      <a:pt x="379" y="400"/>
                      <a:pt x="378" y="400"/>
                    </a:cubicBezTo>
                    <a:cubicBezTo>
                      <a:pt x="377" y="401"/>
                      <a:pt x="375" y="401"/>
                      <a:pt x="375" y="401"/>
                    </a:cubicBezTo>
                    <a:cubicBezTo>
                      <a:pt x="375" y="401"/>
                      <a:pt x="373" y="397"/>
                      <a:pt x="372" y="398"/>
                    </a:cubicBezTo>
                    <a:cubicBezTo>
                      <a:pt x="372" y="399"/>
                      <a:pt x="373" y="402"/>
                      <a:pt x="371" y="401"/>
                    </a:cubicBezTo>
                    <a:cubicBezTo>
                      <a:pt x="369" y="400"/>
                      <a:pt x="370" y="399"/>
                      <a:pt x="369" y="399"/>
                    </a:cubicBezTo>
                    <a:cubicBezTo>
                      <a:pt x="367" y="399"/>
                      <a:pt x="368" y="401"/>
                      <a:pt x="367" y="402"/>
                    </a:cubicBezTo>
                    <a:cubicBezTo>
                      <a:pt x="366" y="402"/>
                      <a:pt x="364" y="401"/>
                      <a:pt x="363" y="401"/>
                    </a:cubicBezTo>
                    <a:cubicBezTo>
                      <a:pt x="362" y="402"/>
                      <a:pt x="361" y="402"/>
                      <a:pt x="361" y="403"/>
                    </a:cubicBezTo>
                    <a:cubicBezTo>
                      <a:pt x="362" y="404"/>
                      <a:pt x="365" y="403"/>
                      <a:pt x="365" y="404"/>
                    </a:cubicBezTo>
                    <a:cubicBezTo>
                      <a:pt x="365" y="404"/>
                      <a:pt x="364" y="404"/>
                      <a:pt x="365" y="405"/>
                    </a:cubicBezTo>
                    <a:cubicBezTo>
                      <a:pt x="365" y="406"/>
                      <a:pt x="367" y="406"/>
                      <a:pt x="366" y="407"/>
                    </a:cubicBezTo>
                    <a:cubicBezTo>
                      <a:pt x="365" y="407"/>
                      <a:pt x="363" y="408"/>
                      <a:pt x="363" y="409"/>
                    </a:cubicBezTo>
                    <a:cubicBezTo>
                      <a:pt x="362" y="410"/>
                      <a:pt x="362" y="411"/>
                      <a:pt x="362" y="411"/>
                    </a:cubicBezTo>
                    <a:cubicBezTo>
                      <a:pt x="361" y="411"/>
                      <a:pt x="353" y="409"/>
                      <a:pt x="352" y="409"/>
                    </a:cubicBezTo>
                    <a:cubicBezTo>
                      <a:pt x="351" y="409"/>
                      <a:pt x="351" y="412"/>
                      <a:pt x="352" y="412"/>
                    </a:cubicBezTo>
                    <a:cubicBezTo>
                      <a:pt x="352" y="413"/>
                      <a:pt x="352" y="413"/>
                      <a:pt x="354" y="414"/>
                    </a:cubicBezTo>
                    <a:cubicBezTo>
                      <a:pt x="356" y="416"/>
                      <a:pt x="357" y="417"/>
                      <a:pt x="357" y="418"/>
                    </a:cubicBezTo>
                    <a:cubicBezTo>
                      <a:pt x="357" y="419"/>
                      <a:pt x="357" y="420"/>
                      <a:pt x="357" y="420"/>
                    </a:cubicBezTo>
                    <a:cubicBezTo>
                      <a:pt x="358" y="421"/>
                      <a:pt x="360" y="423"/>
                      <a:pt x="359" y="423"/>
                    </a:cubicBezTo>
                    <a:cubicBezTo>
                      <a:pt x="359" y="423"/>
                      <a:pt x="356" y="422"/>
                      <a:pt x="355" y="422"/>
                    </a:cubicBezTo>
                    <a:cubicBezTo>
                      <a:pt x="354" y="423"/>
                      <a:pt x="354" y="424"/>
                      <a:pt x="352" y="424"/>
                    </a:cubicBezTo>
                    <a:cubicBezTo>
                      <a:pt x="350" y="423"/>
                      <a:pt x="348" y="423"/>
                      <a:pt x="347" y="423"/>
                    </a:cubicBezTo>
                    <a:cubicBezTo>
                      <a:pt x="347" y="424"/>
                      <a:pt x="346" y="425"/>
                      <a:pt x="347" y="425"/>
                    </a:cubicBezTo>
                    <a:cubicBezTo>
                      <a:pt x="347" y="426"/>
                      <a:pt x="351" y="428"/>
                      <a:pt x="352" y="428"/>
                    </a:cubicBezTo>
                    <a:cubicBezTo>
                      <a:pt x="354" y="428"/>
                      <a:pt x="354" y="427"/>
                      <a:pt x="355" y="427"/>
                    </a:cubicBezTo>
                    <a:cubicBezTo>
                      <a:pt x="355" y="427"/>
                      <a:pt x="357" y="427"/>
                      <a:pt x="357" y="427"/>
                    </a:cubicBezTo>
                    <a:cubicBezTo>
                      <a:pt x="357" y="428"/>
                      <a:pt x="355" y="430"/>
                      <a:pt x="355" y="430"/>
                    </a:cubicBezTo>
                    <a:cubicBezTo>
                      <a:pt x="356" y="431"/>
                      <a:pt x="357" y="430"/>
                      <a:pt x="357" y="431"/>
                    </a:cubicBezTo>
                    <a:cubicBezTo>
                      <a:pt x="358" y="432"/>
                      <a:pt x="358" y="434"/>
                      <a:pt x="358" y="434"/>
                    </a:cubicBezTo>
                    <a:cubicBezTo>
                      <a:pt x="358" y="434"/>
                      <a:pt x="355" y="434"/>
                      <a:pt x="353" y="434"/>
                    </a:cubicBezTo>
                    <a:cubicBezTo>
                      <a:pt x="350" y="433"/>
                      <a:pt x="346" y="432"/>
                      <a:pt x="346" y="433"/>
                    </a:cubicBezTo>
                    <a:cubicBezTo>
                      <a:pt x="346" y="434"/>
                      <a:pt x="348" y="434"/>
                      <a:pt x="349" y="435"/>
                    </a:cubicBezTo>
                    <a:cubicBezTo>
                      <a:pt x="351" y="435"/>
                      <a:pt x="354" y="436"/>
                      <a:pt x="354" y="436"/>
                    </a:cubicBezTo>
                    <a:cubicBezTo>
                      <a:pt x="354" y="437"/>
                      <a:pt x="355" y="437"/>
                      <a:pt x="355" y="437"/>
                    </a:cubicBezTo>
                    <a:cubicBezTo>
                      <a:pt x="354" y="438"/>
                      <a:pt x="352" y="438"/>
                      <a:pt x="352" y="437"/>
                    </a:cubicBezTo>
                    <a:cubicBezTo>
                      <a:pt x="351" y="437"/>
                      <a:pt x="349" y="436"/>
                      <a:pt x="349" y="437"/>
                    </a:cubicBezTo>
                    <a:cubicBezTo>
                      <a:pt x="348" y="437"/>
                      <a:pt x="349" y="438"/>
                      <a:pt x="349" y="438"/>
                    </a:cubicBezTo>
                    <a:cubicBezTo>
                      <a:pt x="348" y="438"/>
                      <a:pt x="347" y="438"/>
                      <a:pt x="346" y="438"/>
                    </a:cubicBezTo>
                    <a:cubicBezTo>
                      <a:pt x="344" y="438"/>
                      <a:pt x="342" y="438"/>
                      <a:pt x="343" y="439"/>
                    </a:cubicBezTo>
                    <a:cubicBezTo>
                      <a:pt x="343" y="440"/>
                      <a:pt x="346" y="440"/>
                      <a:pt x="347" y="442"/>
                    </a:cubicBezTo>
                    <a:cubicBezTo>
                      <a:pt x="347" y="444"/>
                      <a:pt x="348" y="444"/>
                      <a:pt x="347" y="444"/>
                    </a:cubicBezTo>
                    <a:cubicBezTo>
                      <a:pt x="347" y="445"/>
                      <a:pt x="343" y="442"/>
                      <a:pt x="343" y="442"/>
                    </a:cubicBezTo>
                    <a:cubicBezTo>
                      <a:pt x="342" y="443"/>
                      <a:pt x="343" y="444"/>
                      <a:pt x="344" y="444"/>
                    </a:cubicBezTo>
                    <a:cubicBezTo>
                      <a:pt x="344" y="445"/>
                      <a:pt x="343" y="445"/>
                      <a:pt x="342" y="445"/>
                    </a:cubicBezTo>
                    <a:cubicBezTo>
                      <a:pt x="341" y="444"/>
                      <a:pt x="340" y="443"/>
                      <a:pt x="340" y="444"/>
                    </a:cubicBezTo>
                    <a:cubicBezTo>
                      <a:pt x="339" y="445"/>
                      <a:pt x="340" y="445"/>
                      <a:pt x="341" y="446"/>
                    </a:cubicBezTo>
                    <a:cubicBezTo>
                      <a:pt x="342" y="447"/>
                      <a:pt x="345" y="447"/>
                      <a:pt x="345" y="448"/>
                    </a:cubicBezTo>
                    <a:cubicBezTo>
                      <a:pt x="345" y="448"/>
                      <a:pt x="345" y="449"/>
                      <a:pt x="344" y="449"/>
                    </a:cubicBezTo>
                    <a:cubicBezTo>
                      <a:pt x="343" y="449"/>
                      <a:pt x="340" y="450"/>
                      <a:pt x="339" y="449"/>
                    </a:cubicBezTo>
                    <a:cubicBezTo>
                      <a:pt x="339" y="449"/>
                      <a:pt x="339" y="447"/>
                      <a:pt x="338" y="448"/>
                    </a:cubicBezTo>
                    <a:cubicBezTo>
                      <a:pt x="338" y="448"/>
                      <a:pt x="336" y="448"/>
                      <a:pt x="336" y="449"/>
                    </a:cubicBezTo>
                    <a:cubicBezTo>
                      <a:pt x="336" y="450"/>
                      <a:pt x="336" y="451"/>
                      <a:pt x="336" y="451"/>
                    </a:cubicBezTo>
                    <a:cubicBezTo>
                      <a:pt x="335" y="451"/>
                      <a:pt x="333" y="451"/>
                      <a:pt x="332" y="451"/>
                    </a:cubicBezTo>
                    <a:cubicBezTo>
                      <a:pt x="330" y="451"/>
                      <a:pt x="329" y="451"/>
                      <a:pt x="329" y="451"/>
                    </a:cubicBezTo>
                    <a:cubicBezTo>
                      <a:pt x="329" y="452"/>
                      <a:pt x="329" y="453"/>
                      <a:pt x="330" y="453"/>
                    </a:cubicBezTo>
                    <a:cubicBezTo>
                      <a:pt x="331" y="453"/>
                      <a:pt x="336" y="453"/>
                      <a:pt x="336" y="454"/>
                    </a:cubicBezTo>
                    <a:cubicBezTo>
                      <a:pt x="336" y="455"/>
                      <a:pt x="337" y="456"/>
                      <a:pt x="336" y="456"/>
                    </a:cubicBezTo>
                    <a:cubicBezTo>
                      <a:pt x="335" y="456"/>
                      <a:pt x="331" y="455"/>
                      <a:pt x="331" y="455"/>
                    </a:cubicBezTo>
                    <a:cubicBezTo>
                      <a:pt x="331" y="455"/>
                      <a:pt x="332" y="457"/>
                      <a:pt x="334" y="458"/>
                    </a:cubicBezTo>
                    <a:cubicBezTo>
                      <a:pt x="336" y="459"/>
                      <a:pt x="338" y="458"/>
                      <a:pt x="338" y="459"/>
                    </a:cubicBezTo>
                    <a:cubicBezTo>
                      <a:pt x="339" y="459"/>
                      <a:pt x="337" y="463"/>
                      <a:pt x="337" y="464"/>
                    </a:cubicBezTo>
                    <a:cubicBezTo>
                      <a:pt x="337" y="464"/>
                      <a:pt x="336" y="465"/>
                      <a:pt x="337" y="465"/>
                    </a:cubicBezTo>
                    <a:cubicBezTo>
                      <a:pt x="337" y="466"/>
                      <a:pt x="338" y="465"/>
                      <a:pt x="338" y="466"/>
                    </a:cubicBezTo>
                    <a:cubicBezTo>
                      <a:pt x="339" y="467"/>
                      <a:pt x="340" y="467"/>
                      <a:pt x="339" y="468"/>
                    </a:cubicBezTo>
                    <a:cubicBezTo>
                      <a:pt x="338" y="468"/>
                      <a:pt x="338" y="468"/>
                      <a:pt x="336" y="468"/>
                    </a:cubicBezTo>
                    <a:cubicBezTo>
                      <a:pt x="334" y="467"/>
                      <a:pt x="332" y="467"/>
                      <a:pt x="332" y="468"/>
                    </a:cubicBezTo>
                    <a:cubicBezTo>
                      <a:pt x="332" y="468"/>
                      <a:pt x="333" y="469"/>
                      <a:pt x="334" y="469"/>
                    </a:cubicBezTo>
                    <a:cubicBezTo>
                      <a:pt x="335" y="469"/>
                      <a:pt x="337" y="469"/>
                      <a:pt x="337" y="469"/>
                    </a:cubicBezTo>
                    <a:cubicBezTo>
                      <a:pt x="338" y="470"/>
                      <a:pt x="338" y="471"/>
                      <a:pt x="337" y="471"/>
                    </a:cubicBezTo>
                    <a:cubicBezTo>
                      <a:pt x="336" y="471"/>
                      <a:pt x="332" y="470"/>
                      <a:pt x="331" y="471"/>
                    </a:cubicBezTo>
                    <a:cubicBezTo>
                      <a:pt x="331" y="471"/>
                      <a:pt x="330" y="471"/>
                      <a:pt x="331" y="472"/>
                    </a:cubicBezTo>
                    <a:cubicBezTo>
                      <a:pt x="331" y="472"/>
                      <a:pt x="334" y="473"/>
                      <a:pt x="335" y="473"/>
                    </a:cubicBezTo>
                    <a:cubicBezTo>
                      <a:pt x="336" y="473"/>
                      <a:pt x="337" y="473"/>
                      <a:pt x="337" y="474"/>
                    </a:cubicBezTo>
                    <a:cubicBezTo>
                      <a:pt x="337" y="474"/>
                      <a:pt x="336" y="475"/>
                      <a:pt x="336" y="475"/>
                    </a:cubicBezTo>
                    <a:cubicBezTo>
                      <a:pt x="336" y="475"/>
                      <a:pt x="335" y="475"/>
                      <a:pt x="333" y="475"/>
                    </a:cubicBezTo>
                    <a:cubicBezTo>
                      <a:pt x="331" y="475"/>
                      <a:pt x="329" y="474"/>
                      <a:pt x="329" y="475"/>
                    </a:cubicBezTo>
                    <a:cubicBezTo>
                      <a:pt x="328" y="476"/>
                      <a:pt x="329" y="476"/>
                      <a:pt x="330" y="476"/>
                    </a:cubicBezTo>
                    <a:cubicBezTo>
                      <a:pt x="331" y="477"/>
                      <a:pt x="332" y="477"/>
                      <a:pt x="332" y="477"/>
                    </a:cubicBezTo>
                    <a:cubicBezTo>
                      <a:pt x="332" y="477"/>
                      <a:pt x="329" y="477"/>
                      <a:pt x="329" y="477"/>
                    </a:cubicBezTo>
                    <a:cubicBezTo>
                      <a:pt x="329" y="478"/>
                      <a:pt x="330" y="478"/>
                      <a:pt x="330" y="479"/>
                    </a:cubicBezTo>
                    <a:cubicBezTo>
                      <a:pt x="329" y="479"/>
                      <a:pt x="325" y="478"/>
                      <a:pt x="325" y="479"/>
                    </a:cubicBezTo>
                    <a:cubicBezTo>
                      <a:pt x="325" y="479"/>
                      <a:pt x="325" y="480"/>
                      <a:pt x="326" y="480"/>
                    </a:cubicBezTo>
                    <a:cubicBezTo>
                      <a:pt x="327" y="480"/>
                      <a:pt x="331" y="480"/>
                      <a:pt x="332" y="480"/>
                    </a:cubicBezTo>
                    <a:cubicBezTo>
                      <a:pt x="332" y="480"/>
                      <a:pt x="333" y="481"/>
                      <a:pt x="332" y="481"/>
                    </a:cubicBezTo>
                    <a:cubicBezTo>
                      <a:pt x="332" y="482"/>
                      <a:pt x="330" y="482"/>
                      <a:pt x="328" y="482"/>
                    </a:cubicBezTo>
                    <a:cubicBezTo>
                      <a:pt x="327" y="482"/>
                      <a:pt x="326" y="482"/>
                      <a:pt x="326" y="482"/>
                    </a:cubicBezTo>
                    <a:cubicBezTo>
                      <a:pt x="325" y="482"/>
                      <a:pt x="326" y="483"/>
                      <a:pt x="327" y="483"/>
                    </a:cubicBezTo>
                    <a:cubicBezTo>
                      <a:pt x="328" y="484"/>
                      <a:pt x="326" y="484"/>
                      <a:pt x="326" y="484"/>
                    </a:cubicBezTo>
                    <a:cubicBezTo>
                      <a:pt x="326" y="485"/>
                      <a:pt x="328" y="485"/>
                      <a:pt x="330" y="485"/>
                    </a:cubicBezTo>
                    <a:cubicBezTo>
                      <a:pt x="331" y="485"/>
                      <a:pt x="332" y="486"/>
                      <a:pt x="332" y="486"/>
                    </a:cubicBezTo>
                    <a:cubicBezTo>
                      <a:pt x="332" y="486"/>
                      <a:pt x="329" y="486"/>
                      <a:pt x="329" y="487"/>
                    </a:cubicBezTo>
                    <a:cubicBezTo>
                      <a:pt x="329" y="487"/>
                      <a:pt x="331" y="487"/>
                      <a:pt x="331" y="488"/>
                    </a:cubicBezTo>
                    <a:cubicBezTo>
                      <a:pt x="331" y="489"/>
                      <a:pt x="329" y="488"/>
                      <a:pt x="328" y="488"/>
                    </a:cubicBezTo>
                    <a:cubicBezTo>
                      <a:pt x="327" y="488"/>
                      <a:pt x="326" y="489"/>
                      <a:pt x="325" y="488"/>
                    </a:cubicBezTo>
                    <a:cubicBezTo>
                      <a:pt x="325" y="487"/>
                      <a:pt x="324" y="485"/>
                      <a:pt x="323" y="486"/>
                    </a:cubicBezTo>
                    <a:cubicBezTo>
                      <a:pt x="323" y="487"/>
                      <a:pt x="324" y="488"/>
                      <a:pt x="323" y="488"/>
                    </a:cubicBezTo>
                    <a:cubicBezTo>
                      <a:pt x="322" y="488"/>
                      <a:pt x="320" y="487"/>
                      <a:pt x="319" y="487"/>
                    </a:cubicBezTo>
                    <a:cubicBezTo>
                      <a:pt x="319" y="487"/>
                      <a:pt x="318" y="487"/>
                      <a:pt x="318" y="488"/>
                    </a:cubicBezTo>
                    <a:cubicBezTo>
                      <a:pt x="319" y="489"/>
                      <a:pt x="319" y="488"/>
                      <a:pt x="321" y="489"/>
                    </a:cubicBezTo>
                    <a:cubicBezTo>
                      <a:pt x="323" y="489"/>
                      <a:pt x="325" y="490"/>
                      <a:pt x="325" y="490"/>
                    </a:cubicBezTo>
                    <a:cubicBezTo>
                      <a:pt x="326" y="491"/>
                      <a:pt x="326" y="491"/>
                      <a:pt x="325" y="492"/>
                    </a:cubicBezTo>
                    <a:cubicBezTo>
                      <a:pt x="324" y="492"/>
                      <a:pt x="324" y="493"/>
                      <a:pt x="325" y="493"/>
                    </a:cubicBezTo>
                    <a:cubicBezTo>
                      <a:pt x="326" y="493"/>
                      <a:pt x="327" y="492"/>
                      <a:pt x="328" y="492"/>
                    </a:cubicBezTo>
                    <a:cubicBezTo>
                      <a:pt x="329" y="492"/>
                      <a:pt x="330" y="491"/>
                      <a:pt x="330" y="493"/>
                    </a:cubicBezTo>
                    <a:cubicBezTo>
                      <a:pt x="330" y="494"/>
                      <a:pt x="331" y="495"/>
                      <a:pt x="330" y="495"/>
                    </a:cubicBezTo>
                    <a:cubicBezTo>
                      <a:pt x="328" y="495"/>
                      <a:pt x="325" y="495"/>
                      <a:pt x="324" y="495"/>
                    </a:cubicBezTo>
                    <a:cubicBezTo>
                      <a:pt x="322" y="495"/>
                      <a:pt x="319" y="495"/>
                      <a:pt x="319" y="494"/>
                    </a:cubicBezTo>
                    <a:cubicBezTo>
                      <a:pt x="320" y="493"/>
                      <a:pt x="321" y="491"/>
                      <a:pt x="320" y="491"/>
                    </a:cubicBezTo>
                    <a:cubicBezTo>
                      <a:pt x="319" y="491"/>
                      <a:pt x="317" y="492"/>
                      <a:pt x="317" y="492"/>
                    </a:cubicBezTo>
                    <a:cubicBezTo>
                      <a:pt x="317" y="493"/>
                      <a:pt x="318" y="494"/>
                      <a:pt x="317" y="494"/>
                    </a:cubicBezTo>
                    <a:cubicBezTo>
                      <a:pt x="316" y="495"/>
                      <a:pt x="316" y="494"/>
                      <a:pt x="315" y="495"/>
                    </a:cubicBezTo>
                    <a:cubicBezTo>
                      <a:pt x="315" y="496"/>
                      <a:pt x="315" y="497"/>
                      <a:pt x="314" y="497"/>
                    </a:cubicBezTo>
                    <a:cubicBezTo>
                      <a:pt x="313" y="497"/>
                      <a:pt x="312" y="498"/>
                      <a:pt x="312" y="497"/>
                    </a:cubicBezTo>
                    <a:cubicBezTo>
                      <a:pt x="312" y="497"/>
                      <a:pt x="311" y="496"/>
                      <a:pt x="312" y="495"/>
                    </a:cubicBezTo>
                    <a:cubicBezTo>
                      <a:pt x="312" y="494"/>
                      <a:pt x="317" y="488"/>
                      <a:pt x="316" y="489"/>
                    </a:cubicBezTo>
                    <a:cubicBezTo>
                      <a:pt x="315" y="489"/>
                      <a:pt x="311" y="492"/>
                      <a:pt x="311" y="491"/>
                    </a:cubicBezTo>
                    <a:cubicBezTo>
                      <a:pt x="311" y="491"/>
                      <a:pt x="314" y="486"/>
                      <a:pt x="314" y="486"/>
                    </a:cubicBezTo>
                    <a:cubicBezTo>
                      <a:pt x="314" y="485"/>
                      <a:pt x="309" y="490"/>
                      <a:pt x="309" y="489"/>
                    </a:cubicBezTo>
                    <a:cubicBezTo>
                      <a:pt x="309" y="488"/>
                      <a:pt x="309" y="487"/>
                      <a:pt x="309" y="486"/>
                    </a:cubicBezTo>
                    <a:cubicBezTo>
                      <a:pt x="309" y="485"/>
                      <a:pt x="307" y="485"/>
                      <a:pt x="306" y="485"/>
                    </a:cubicBezTo>
                    <a:cubicBezTo>
                      <a:pt x="306" y="485"/>
                      <a:pt x="305" y="486"/>
                      <a:pt x="305" y="487"/>
                    </a:cubicBezTo>
                    <a:cubicBezTo>
                      <a:pt x="304" y="487"/>
                      <a:pt x="303" y="487"/>
                      <a:pt x="303" y="486"/>
                    </a:cubicBezTo>
                    <a:cubicBezTo>
                      <a:pt x="304" y="485"/>
                      <a:pt x="303" y="485"/>
                      <a:pt x="303" y="485"/>
                    </a:cubicBezTo>
                    <a:cubicBezTo>
                      <a:pt x="304" y="484"/>
                      <a:pt x="304" y="484"/>
                      <a:pt x="305" y="484"/>
                    </a:cubicBezTo>
                    <a:cubicBezTo>
                      <a:pt x="305" y="483"/>
                      <a:pt x="305" y="482"/>
                      <a:pt x="306" y="481"/>
                    </a:cubicBezTo>
                    <a:cubicBezTo>
                      <a:pt x="307" y="480"/>
                      <a:pt x="308" y="479"/>
                      <a:pt x="307" y="478"/>
                    </a:cubicBezTo>
                    <a:cubicBezTo>
                      <a:pt x="307" y="476"/>
                      <a:pt x="307" y="478"/>
                      <a:pt x="306" y="478"/>
                    </a:cubicBezTo>
                    <a:cubicBezTo>
                      <a:pt x="304" y="477"/>
                      <a:pt x="304" y="476"/>
                      <a:pt x="304" y="477"/>
                    </a:cubicBezTo>
                    <a:cubicBezTo>
                      <a:pt x="304" y="477"/>
                      <a:pt x="304" y="478"/>
                      <a:pt x="304" y="479"/>
                    </a:cubicBezTo>
                    <a:cubicBezTo>
                      <a:pt x="304" y="479"/>
                      <a:pt x="302" y="481"/>
                      <a:pt x="302" y="480"/>
                    </a:cubicBezTo>
                    <a:cubicBezTo>
                      <a:pt x="301" y="480"/>
                      <a:pt x="303" y="479"/>
                      <a:pt x="302" y="478"/>
                    </a:cubicBezTo>
                    <a:cubicBezTo>
                      <a:pt x="301" y="477"/>
                      <a:pt x="300" y="477"/>
                      <a:pt x="301" y="476"/>
                    </a:cubicBezTo>
                    <a:cubicBezTo>
                      <a:pt x="302" y="475"/>
                      <a:pt x="302" y="475"/>
                      <a:pt x="301" y="475"/>
                    </a:cubicBezTo>
                    <a:cubicBezTo>
                      <a:pt x="300" y="475"/>
                      <a:pt x="296" y="476"/>
                      <a:pt x="296" y="477"/>
                    </a:cubicBezTo>
                    <a:cubicBezTo>
                      <a:pt x="297" y="478"/>
                      <a:pt x="299" y="478"/>
                      <a:pt x="299" y="478"/>
                    </a:cubicBezTo>
                    <a:cubicBezTo>
                      <a:pt x="298" y="479"/>
                      <a:pt x="295" y="478"/>
                      <a:pt x="294" y="479"/>
                    </a:cubicBezTo>
                    <a:cubicBezTo>
                      <a:pt x="293" y="480"/>
                      <a:pt x="295" y="480"/>
                      <a:pt x="293" y="481"/>
                    </a:cubicBezTo>
                    <a:cubicBezTo>
                      <a:pt x="292" y="481"/>
                      <a:pt x="291" y="480"/>
                      <a:pt x="291" y="481"/>
                    </a:cubicBezTo>
                    <a:cubicBezTo>
                      <a:pt x="290" y="482"/>
                      <a:pt x="291" y="482"/>
                      <a:pt x="290" y="482"/>
                    </a:cubicBezTo>
                    <a:cubicBezTo>
                      <a:pt x="289" y="482"/>
                      <a:pt x="289" y="482"/>
                      <a:pt x="289" y="483"/>
                    </a:cubicBezTo>
                    <a:cubicBezTo>
                      <a:pt x="289" y="483"/>
                      <a:pt x="287" y="484"/>
                      <a:pt x="287" y="483"/>
                    </a:cubicBezTo>
                    <a:cubicBezTo>
                      <a:pt x="287" y="482"/>
                      <a:pt x="287" y="481"/>
                      <a:pt x="286" y="481"/>
                    </a:cubicBezTo>
                    <a:cubicBezTo>
                      <a:pt x="284" y="481"/>
                      <a:pt x="282" y="482"/>
                      <a:pt x="281" y="482"/>
                    </a:cubicBezTo>
                    <a:cubicBezTo>
                      <a:pt x="280" y="483"/>
                      <a:pt x="278" y="483"/>
                      <a:pt x="278" y="482"/>
                    </a:cubicBezTo>
                    <a:cubicBezTo>
                      <a:pt x="279" y="481"/>
                      <a:pt x="281" y="481"/>
                      <a:pt x="279" y="480"/>
                    </a:cubicBezTo>
                    <a:cubicBezTo>
                      <a:pt x="278" y="480"/>
                      <a:pt x="277" y="481"/>
                      <a:pt x="278" y="480"/>
                    </a:cubicBezTo>
                    <a:cubicBezTo>
                      <a:pt x="278" y="479"/>
                      <a:pt x="279" y="478"/>
                      <a:pt x="279" y="477"/>
                    </a:cubicBezTo>
                    <a:cubicBezTo>
                      <a:pt x="278" y="477"/>
                      <a:pt x="276" y="479"/>
                      <a:pt x="275" y="479"/>
                    </a:cubicBezTo>
                    <a:cubicBezTo>
                      <a:pt x="275" y="479"/>
                      <a:pt x="274" y="478"/>
                      <a:pt x="274" y="478"/>
                    </a:cubicBezTo>
                    <a:cubicBezTo>
                      <a:pt x="275" y="477"/>
                      <a:pt x="278" y="476"/>
                      <a:pt x="277" y="476"/>
                    </a:cubicBezTo>
                    <a:cubicBezTo>
                      <a:pt x="277" y="475"/>
                      <a:pt x="275" y="475"/>
                      <a:pt x="275" y="475"/>
                    </a:cubicBezTo>
                    <a:cubicBezTo>
                      <a:pt x="274" y="475"/>
                      <a:pt x="272" y="477"/>
                      <a:pt x="272" y="477"/>
                    </a:cubicBezTo>
                    <a:cubicBezTo>
                      <a:pt x="272" y="476"/>
                      <a:pt x="274" y="475"/>
                      <a:pt x="273" y="474"/>
                    </a:cubicBezTo>
                    <a:cubicBezTo>
                      <a:pt x="271" y="474"/>
                      <a:pt x="270" y="473"/>
                      <a:pt x="271" y="473"/>
                    </a:cubicBezTo>
                    <a:cubicBezTo>
                      <a:pt x="272" y="473"/>
                      <a:pt x="274" y="473"/>
                      <a:pt x="274" y="472"/>
                    </a:cubicBezTo>
                    <a:cubicBezTo>
                      <a:pt x="273" y="471"/>
                      <a:pt x="274" y="470"/>
                      <a:pt x="272" y="471"/>
                    </a:cubicBezTo>
                    <a:cubicBezTo>
                      <a:pt x="271" y="471"/>
                      <a:pt x="268" y="472"/>
                      <a:pt x="267" y="472"/>
                    </a:cubicBezTo>
                    <a:cubicBezTo>
                      <a:pt x="267" y="472"/>
                      <a:pt x="266" y="471"/>
                      <a:pt x="267" y="471"/>
                    </a:cubicBezTo>
                    <a:cubicBezTo>
                      <a:pt x="268" y="470"/>
                      <a:pt x="270" y="471"/>
                      <a:pt x="270" y="470"/>
                    </a:cubicBezTo>
                    <a:cubicBezTo>
                      <a:pt x="270" y="470"/>
                      <a:pt x="270" y="469"/>
                      <a:pt x="269" y="469"/>
                    </a:cubicBezTo>
                    <a:cubicBezTo>
                      <a:pt x="269" y="469"/>
                      <a:pt x="267" y="470"/>
                      <a:pt x="267" y="469"/>
                    </a:cubicBezTo>
                    <a:cubicBezTo>
                      <a:pt x="267" y="468"/>
                      <a:pt x="268" y="468"/>
                      <a:pt x="267" y="468"/>
                    </a:cubicBezTo>
                    <a:cubicBezTo>
                      <a:pt x="267" y="467"/>
                      <a:pt x="266" y="468"/>
                      <a:pt x="266" y="467"/>
                    </a:cubicBezTo>
                    <a:cubicBezTo>
                      <a:pt x="266" y="466"/>
                      <a:pt x="267" y="466"/>
                      <a:pt x="268" y="465"/>
                    </a:cubicBezTo>
                    <a:cubicBezTo>
                      <a:pt x="269" y="465"/>
                      <a:pt x="269" y="464"/>
                      <a:pt x="268" y="464"/>
                    </a:cubicBezTo>
                    <a:cubicBezTo>
                      <a:pt x="268" y="463"/>
                      <a:pt x="265" y="466"/>
                      <a:pt x="264" y="466"/>
                    </a:cubicBezTo>
                    <a:cubicBezTo>
                      <a:pt x="263" y="466"/>
                      <a:pt x="262" y="466"/>
                      <a:pt x="262" y="465"/>
                    </a:cubicBezTo>
                    <a:cubicBezTo>
                      <a:pt x="263" y="465"/>
                      <a:pt x="264" y="464"/>
                      <a:pt x="265" y="464"/>
                    </a:cubicBezTo>
                    <a:cubicBezTo>
                      <a:pt x="266" y="463"/>
                      <a:pt x="268" y="463"/>
                      <a:pt x="267" y="462"/>
                    </a:cubicBezTo>
                    <a:cubicBezTo>
                      <a:pt x="267" y="462"/>
                      <a:pt x="265" y="463"/>
                      <a:pt x="265" y="462"/>
                    </a:cubicBezTo>
                    <a:cubicBezTo>
                      <a:pt x="265" y="461"/>
                      <a:pt x="266" y="460"/>
                      <a:pt x="265" y="460"/>
                    </a:cubicBezTo>
                    <a:cubicBezTo>
                      <a:pt x="265" y="460"/>
                      <a:pt x="264" y="461"/>
                      <a:pt x="264" y="462"/>
                    </a:cubicBezTo>
                    <a:cubicBezTo>
                      <a:pt x="263" y="463"/>
                      <a:pt x="262" y="463"/>
                      <a:pt x="262" y="462"/>
                    </a:cubicBezTo>
                    <a:cubicBezTo>
                      <a:pt x="262" y="462"/>
                      <a:pt x="264" y="460"/>
                      <a:pt x="263" y="459"/>
                    </a:cubicBezTo>
                    <a:cubicBezTo>
                      <a:pt x="261" y="459"/>
                      <a:pt x="258" y="459"/>
                      <a:pt x="258" y="459"/>
                    </a:cubicBezTo>
                    <a:cubicBezTo>
                      <a:pt x="257" y="458"/>
                      <a:pt x="252" y="456"/>
                      <a:pt x="252" y="455"/>
                    </a:cubicBezTo>
                    <a:cubicBezTo>
                      <a:pt x="252" y="455"/>
                      <a:pt x="252" y="454"/>
                      <a:pt x="253" y="453"/>
                    </a:cubicBezTo>
                    <a:cubicBezTo>
                      <a:pt x="253" y="452"/>
                      <a:pt x="254" y="451"/>
                      <a:pt x="255" y="451"/>
                    </a:cubicBezTo>
                    <a:cubicBezTo>
                      <a:pt x="255" y="450"/>
                      <a:pt x="256" y="449"/>
                      <a:pt x="256" y="449"/>
                    </a:cubicBezTo>
                    <a:cubicBezTo>
                      <a:pt x="255" y="448"/>
                      <a:pt x="254" y="450"/>
                      <a:pt x="253" y="450"/>
                    </a:cubicBezTo>
                    <a:cubicBezTo>
                      <a:pt x="253" y="449"/>
                      <a:pt x="252" y="449"/>
                      <a:pt x="253" y="449"/>
                    </a:cubicBezTo>
                    <a:cubicBezTo>
                      <a:pt x="253" y="448"/>
                      <a:pt x="255" y="448"/>
                      <a:pt x="256" y="447"/>
                    </a:cubicBezTo>
                    <a:cubicBezTo>
                      <a:pt x="257" y="447"/>
                      <a:pt x="258" y="446"/>
                      <a:pt x="257" y="446"/>
                    </a:cubicBezTo>
                    <a:cubicBezTo>
                      <a:pt x="257" y="445"/>
                      <a:pt x="254" y="447"/>
                      <a:pt x="253" y="447"/>
                    </a:cubicBezTo>
                    <a:cubicBezTo>
                      <a:pt x="252" y="446"/>
                      <a:pt x="252" y="446"/>
                      <a:pt x="252" y="446"/>
                    </a:cubicBezTo>
                    <a:cubicBezTo>
                      <a:pt x="251" y="446"/>
                      <a:pt x="251" y="447"/>
                      <a:pt x="250" y="447"/>
                    </a:cubicBezTo>
                    <a:cubicBezTo>
                      <a:pt x="249" y="447"/>
                      <a:pt x="248" y="447"/>
                      <a:pt x="248" y="446"/>
                    </a:cubicBezTo>
                    <a:cubicBezTo>
                      <a:pt x="249" y="446"/>
                      <a:pt x="248" y="445"/>
                      <a:pt x="250" y="445"/>
                    </a:cubicBezTo>
                    <a:cubicBezTo>
                      <a:pt x="252" y="444"/>
                      <a:pt x="253" y="444"/>
                      <a:pt x="254" y="443"/>
                    </a:cubicBezTo>
                    <a:cubicBezTo>
                      <a:pt x="254" y="442"/>
                      <a:pt x="253" y="443"/>
                      <a:pt x="251" y="443"/>
                    </a:cubicBezTo>
                    <a:cubicBezTo>
                      <a:pt x="249" y="443"/>
                      <a:pt x="246" y="444"/>
                      <a:pt x="246" y="443"/>
                    </a:cubicBezTo>
                    <a:cubicBezTo>
                      <a:pt x="246" y="443"/>
                      <a:pt x="246" y="442"/>
                      <a:pt x="246" y="442"/>
                    </a:cubicBezTo>
                    <a:cubicBezTo>
                      <a:pt x="245" y="442"/>
                      <a:pt x="243" y="443"/>
                      <a:pt x="243" y="443"/>
                    </a:cubicBezTo>
                    <a:cubicBezTo>
                      <a:pt x="243" y="442"/>
                      <a:pt x="243" y="442"/>
                      <a:pt x="243" y="441"/>
                    </a:cubicBezTo>
                    <a:cubicBezTo>
                      <a:pt x="243" y="441"/>
                      <a:pt x="245" y="441"/>
                      <a:pt x="247" y="441"/>
                    </a:cubicBezTo>
                    <a:cubicBezTo>
                      <a:pt x="248" y="441"/>
                      <a:pt x="251" y="441"/>
                      <a:pt x="251" y="440"/>
                    </a:cubicBezTo>
                    <a:cubicBezTo>
                      <a:pt x="251" y="440"/>
                      <a:pt x="252" y="439"/>
                      <a:pt x="250" y="439"/>
                    </a:cubicBezTo>
                    <a:cubicBezTo>
                      <a:pt x="249" y="439"/>
                      <a:pt x="243" y="440"/>
                      <a:pt x="244" y="440"/>
                    </a:cubicBezTo>
                    <a:cubicBezTo>
                      <a:pt x="244" y="439"/>
                      <a:pt x="246" y="438"/>
                      <a:pt x="247" y="438"/>
                    </a:cubicBezTo>
                    <a:cubicBezTo>
                      <a:pt x="247" y="437"/>
                      <a:pt x="244" y="437"/>
                      <a:pt x="244" y="437"/>
                    </a:cubicBezTo>
                    <a:cubicBezTo>
                      <a:pt x="244" y="436"/>
                      <a:pt x="249" y="436"/>
                      <a:pt x="249" y="436"/>
                    </a:cubicBezTo>
                    <a:cubicBezTo>
                      <a:pt x="249" y="435"/>
                      <a:pt x="249" y="435"/>
                      <a:pt x="248" y="435"/>
                    </a:cubicBezTo>
                    <a:cubicBezTo>
                      <a:pt x="247" y="435"/>
                      <a:pt x="243" y="435"/>
                      <a:pt x="242" y="435"/>
                    </a:cubicBezTo>
                    <a:cubicBezTo>
                      <a:pt x="241" y="435"/>
                      <a:pt x="241" y="436"/>
                      <a:pt x="240" y="437"/>
                    </a:cubicBezTo>
                    <a:cubicBezTo>
                      <a:pt x="240" y="437"/>
                      <a:pt x="238" y="437"/>
                      <a:pt x="238" y="436"/>
                    </a:cubicBezTo>
                    <a:cubicBezTo>
                      <a:pt x="239" y="435"/>
                      <a:pt x="239" y="435"/>
                      <a:pt x="240" y="435"/>
                    </a:cubicBezTo>
                    <a:cubicBezTo>
                      <a:pt x="240" y="434"/>
                      <a:pt x="239" y="434"/>
                      <a:pt x="240" y="433"/>
                    </a:cubicBezTo>
                    <a:cubicBezTo>
                      <a:pt x="240" y="433"/>
                      <a:pt x="242" y="432"/>
                      <a:pt x="243" y="432"/>
                    </a:cubicBezTo>
                    <a:cubicBezTo>
                      <a:pt x="244" y="431"/>
                      <a:pt x="246" y="430"/>
                      <a:pt x="244" y="430"/>
                    </a:cubicBezTo>
                    <a:cubicBezTo>
                      <a:pt x="243" y="430"/>
                      <a:pt x="239" y="432"/>
                      <a:pt x="239" y="431"/>
                    </a:cubicBezTo>
                    <a:cubicBezTo>
                      <a:pt x="239" y="430"/>
                      <a:pt x="240" y="430"/>
                      <a:pt x="240" y="429"/>
                    </a:cubicBezTo>
                    <a:cubicBezTo>
                      <a:pt x="240" y="429"/>
                      <a:pt x="240" y="428"/>
                      <a:pt x="240" y="428"/>
                    </a:cubicBezTo>
                    <a:cubicBezTo>
                      <a:pt x="241" y="428"/>
                      <a:pt x="242" y="428"/>
                      <a:pt x="244" y="428"/>
                    </a:cubicBezTo>
                    <a:cubicBezTo>
                      <a:pt x="245" y="428"/>
                      <a:pt x="246" y="427"/>
                      <a:pt x="248" y="427"/>
                    </a:cubicBezTo>
                    <a:cubicBezTo>
                      <a:pt x="250" y="427"/>
                      <a:pt x="250" y="426"/>
                      <a:pt x="251" y="427"/>
                    </a:cubicBezTo>
                    <a:cubicBezTo>
                      <a:pt x="252" y="427"/>
                      <a:pt x="253" y="429"/>
                      <a:pt x="254" y="428"/>
                    </a:cubicBezTo>
                    <a:cubicBezTo>
                      <a:pt x="254" y="427"/>
                      <a:pt x="254" y="425"/>
                      <a:pt x="253" y="425"/>
                    </a:cubicBezTo>
                    <a:cubicBezTo>
                      <a:pt x="252" y="425"/>
                      <a:pt x="252" y="425"/>
                      <a:pt x="251" y="425"/>
                    </a:cubicBezTo>
                    <a:cubicBezTo>
                      <a:pt x="251" y="424"/>
                      <a:pt x="250" y="424"/>
                      <a:pt x="251" y="423"/>
                    </a:cubicBezTo>
                    <a:cubicBezTo>
                      <a:pt x="252" y="422"/>
                      <a:pt x="252" y="422"/>
                      <a:pt x="253" y="422"/>
                    </a:cubicBezTo>
                    <a:cubicBezTo>
                      <a:pt x="254" y="422"/>
                      <a:pt x="255" y="423"/>
                      <a:pt x="256" y="423"/>
                    </a:cubicBezTo>
                    <a:cubicBezTo>
                      <a:pt x="258" y="424"/>
                      <a:pt x="260" y="424"/>
                      <a:pt x="259" y="423"/>
                    </a:cubicBezTo>
                    <a:cubicBezTo>
                      <a:pt x="259" y="422"/>
                      <a:pt x="255" y="421"/>
                      <a:pt x="254" y="420"/>
                    </a:cubicBezTo>
                    <a:cubicBezTo>
                      <a:pt x="254" y="419"/>
                      <a:pt x="254" y="419"/>
                      <a:pt x="254" y="417"/>
                    </a:cubicBezTo>
                    <a:cubicBezTo>
                      <a:pt x="255" y="415"/>
                      <a:pt x="256" y="413"/>
                      <a:pt x="255" y="413"/>
                    </a:cubicBezTo>
                    <a:cubicBezTo>
                      <a:pt x="253" y="414"/>
                      <a:pt x="253" y="415"/>
                      <a:pt x="251" y="415"/>
                    </a:cubicBezTo>
                    <a:cubicBezTo>
                      <a:pt x="249" y="416"/>
                      <a:pt x="248" y="416"/>
                      <a:pt x="248" y="415"/>
                    </a:cubicBezTo>
                    <a:cubicBezTo>
                      <a:pt x="248" y="413"/>
                      <a:pt x="249" y="413"/>
                      <a:pt x="248" y="412"/>
                    </a:cubicBezTo>
                    <a:cubicBezTo>
                      <a:pt x="247" y="412"/>
                      <a:pt x="246" y="413"/>
                      <a:pt x="247" y="411"/>
                    </a:cubicBezTo>
                    <a:cubicBezTo>
                      <a:pt x="247" y="409"/>
                      <a:pt x="248" y="407"/>
                      <a:pt x="247" y="407"/>
                    </a:cubicBezTo>
                    <a:cubicBezTo>
                      <a:pt x="245" y="407"/>
                      <a:pt x="246" y="409"/>
                      <a:pt x="245" y="408"/>
                    </a:cubicBezTo>
                    <a:cubicBezTo>
                      <a:pt x="243" y="408"/>
                      <a:pt x="243" y="407"/>
                      <a:pt x="243" y="408"/>
                    </a:cubicBezTo>
                    <a:cubicBezTo>
                      <a:pt x="243" y="408"/>
                      <a:pt x="243" y="409"/>
                      <a:pt x="244" y="410"/>
                    </a:cubicBezTo>
                    <a:cubicBezTo>
                      <a:pt x="244" y="411"/>
                      <a:pt x="244" y="412"/>
                      <a:pt x="245" y="412"/>
                    </a:cubicBezTo>
                    <a:cubicBezTo>
                      <a:pt x="245" y="412"/>
                      <a:pt x="245" y="412"/>
                      <a:pt x="245" y="413"/>
                    </a:cubicBezTo>
                    <a:cubicBezTo>
                      <a:pt x="245" y="414"/>
                      <a:pt x="245" y="414"/>
                      <a:pt x="246" y="415"/>
                    </a:cubicBezTo>
                    <a:cubicBezTo>
                      <a:pt x="246" y="416"/>
                      <a:pt x="246" y="416"/>
                      <a:pt x="245" y="416"/>
                    </a:cubicBezTo>
                    <a:cubicBezTo>
                      <a:pt x="245" y="417"/>
                      <a:pt x="242" y="419"/>
                      <a:pt x="242" y="417"/>
                    </a:cubicBezTo>
                    <a:cubicBezTo>
                      <a:pt x="242" y="416"/>
                      <a:pt x="244" y="415"/>
                      <a:pt x="242" y="415"/>
                    </a:cubicBezTo>
                    <a:cubicBezTo>
                      <a:pt x="240" y="415"/>
                      <a:pt x="240" y="416"/>
                      <a:pt x="240" y="416"/>
                    </a:cubicBezTo>
                    <a:cubicBezTo>
                      <a:pt x="239" y="417"/>
                      <a:pt x="238" y="420"/>
                      <a:pt x="236" y="422"/>
                    </a:cubicBezTo>
                    <a:cubicBezTo>
                      <a:pt x="234" y="424"/>
                      <a:pt x="234" y="426"/>
                      <a:pt x="233" y="425"/>
                    </a:cubicBezTo>
                    <a:cubicBezTo>
                      <a:pt x="231" y="424"/>
                      <a:pt x="230" y="418"/>
                      <a:pt x="231" y="417"/>
                    </a:cubicBezTo>
                    <a:cubicBezTo>
                      <a:pt x="233" y="416"/>
                      <a:pt x="234" y="416"/>
                      <a:pt x="235" y="415"/>
                    </a:cubicBezTo>
                    <a:cubicBezTo>
                      <a:pt x="237" y="414"/>
                      <a:pt x="238" y="414"/>
                      <a:pt x="239" y="413"/>
                    </a:cubicBezTo>
                    <a:cubicBezTo>
                      <a:pt x="240" y="411"/>
                      <a:pt x="239" y="412"/>
                      <a:pt x="238" y="412"/>
                    </a:cubicBezTo>
                    <a:cubicBezTo>
                      <a:pt x="236" y="412"/>
                      <a:pt x="236" y="410"/>
                      <a:pt x="235" y="411"/>
                    </a:cubicBezTo>
                    <a:cubicBezTo>
                      <a:pt x="235" y="412"/>
                      <a:pt x="234" y="415"/>
                      <a:pt x="233" y="414"/>
                    </a:cubicBezTo>
                    <a:cubicBezTo>
                      <a:pt x="232" y="413"/>
                      <a:pt x="233" y="414"/>
                      <a:pt x="232" y="412"/>
                    </a:cubicBezTo>
                    <a:cubicBezTo>
                      <a:pt x="230" y="410"/>
                      <a:pt x="230" y="411"/>
                      <a:pt x="230" y="410"/>
                    </a:cubicBezTo>
                    <a:cubicBezTo>
                      <a:pt x="230" y="409"/>
                      <a:pt x="233" y="407"/>
                      <a:pt x="232" y="406"/>
                    </a:cubicBezTo>
                    <a:cubicBezTo>
                      <a:pt x="231" y="406"/>
                      <a:pt x="230" y="407"/>
                      <a:pt x="229" y="406"/>
                    </a:cubicBezTo>
                    <a:cubicBezTo>
                      <a:pt x="229" y="405"/>
                      <a:pt x="227" y="407"/>
                      <a:pt x="227" y="406"/>
                    </a:cubicBezTo>
                    <a:cubicBezTo>
                      <a:pt x="228" y="404"/>
                      <a:pt x="230" y="404"/>
                      <a:pt x="231" y="403"/>
                    </a:cubicBezTo>
                    <a:cubicBezTo>
                      <a:pt x="233" y="402"/>
                      <a:pt x="234" y="402"/>
                      <a:pt x="234" y="401"/>
                    </a:cubicBezTo>
                    <a:cubicBezTo>
                      <a:pt x="234" y="401"/>
                      <a:pt x="233" y="401"/>
                      <a:pt x="235" y="400"/>
                    </a:cubicBezTo>
                    <a:cubicBezTo>
                      <a:pt x="237" y="399"/>
                      <a:pt x="238" y="398"/>
                      <a:pt x="240" y="399"/>
                    </a:cubicBezTo>
                    <a:cubicBezTo>
                      <a:pt x="241" y="399"/>
                      <a:pt x="249" y="400"/>
                      <a:pt x="248" y="399"/>
                    </a:cubicBezTo>
                    <a:cubicBezTo>
                      <a:pt x="248" y="398"/>
                      <a:pt x="248" y="399"/>
                      <a:pt x="245" y="398"/>
                    </a:cubicBezTo>
                    <a:cubicBezTo>
                      <a:pt x="242" y="397"/>
                      <a:pt x="239" y="397"/>
                      <a:pt x="237" y="397"/>
                    </a:cubicBezTo>
                    <a:cubicBezTo>
                      <a:pt x="235" y="397"/>
                      <a:pt x="233" y="398"/>
                      <a:pt x="232" y="398"/>
                    </a:cubicBezTo>
                    <a:cubicBezTo>
                      <a:pt x="232" y="399"/>
                      <a:pt x="232" y="400"/>
                      <a:pt x="232" y="400"/>
                    </a:cubicBezTo>
                    <a:cubicBezTo>
                      <a:pt x="231" y="401"/>
                      <a:pt x="229" y="402"/>
                      <a:pt x="228" y="402"/>
                    </a:cubicBezTo>
                    <a:cubicBezTo>
                      <a:pt x="228" y="402"/>
                      <a:pt x="227" y="402"/>
                      <a:pt x="227" y="401"/>
                    </a:cubicBezTo>
                    <a:cubicBezTo>
                      <a:pt x="227" y="401"/>
                      <a:pt x="229" y="400"/>
                      <a:pt x="227" y="399"/>
                    </a:cubicBezTo>
                    <a:cubicBezTo>
                      <a:pt x="226" y="399"/>
                      <a:pt x="224" y="400"/>
                      <a:pt x="225" y="398"/>
                    </a:cubicBezTo>
                    <a:cubicBezTo>
                      <a:pt x="225" y="397"/>
                      <a:pt x="225" y="396"/>
                      <a:pt x="225" y="397"/>
                    </a:cubicBezTo>
                    <a:cubicBezTo>
                      <a:pt x="224" y="397"/>
                      <a:pt x="223" y="398"/>
                      <a:pt x="223" y="397"/>
                    </a:cubicBezTo>
                    <a:cubicBezTo>
                      <a:pt x="222" y="397"/>
                      <a:pt x="223" y="395"/>
                      <a:pt x="223" y="395"/>
                    </a:cubicBezTo>
                    <a:cubicBezTo>
                      <a:pt x="224" y="395"/>
                      <a:pt x="225" y="396"/>
                      <a:pt x="227" y="396"/>
                    </a:cubicBezTo>
                    <a:cubicBezTo>
                      <a:pt x="228" y="396"/>
                      <a:pt x="229" y="397"/>
                      <a:pt x="230" y="396"/>
                    </a:cubicBezTo>
                    <a:cubicBezTo>
                      <a:pt x="231" y="395"/>
                      <a:pt x="232" y="395"/>
                      <a:pt x="232" y="394"/>
                    </a:cubicBezTo>
                    <a:cubicBezTo>
                      <a:pt x="233" y="394"/>
                      <a:pt x="234" y="395"/>
                      <a:pt x="235" y="394"/>
                    </a:cubicBezTo>
                    <a:cubicBezTo>
                      <a:pt x="236" y="393"/>
                      <a:pt x="236" y="391"/>
                      <a:pt x="235" y="391"/>
                    </a:cubicBezTo>
                    <a:cubicBezTo>
                      <a:pt x="234" y="392"/>
                      <a:pt x="232" y="393"/>
                      <a:pt x="232" y="393"/>
                    </a:cubicBezTo>
                    <a:cubicBezTo>
                      <a:pt x="231" y="393"/>
                      <a:pt x="230" y="393"/>
                      <a:pt x="229" y="394"/>
                    </a:cubicBezTo>
                    <a:cubicBezTo>
                      <a:pt x="229" y="394"/>
                      <a:pt x="227" y="392"/>
                      <a:pt x="226" y="393"/>
                    </a:cubicBezTo>
                    <a:cubicBezTo>
                      <a:pt x="224" y="393"/>
                      <a:pt x="223" y="395"/>
                      <a:pt x="222" y="394"/>
                    </a:cubicBezTo>
                    <a:cubicBezTo>
                      <a:pt x="221" y="394"/>
                      <a:pt x="224" y="393"/>
                      <a:pt x="223" y="392"/>
                    </a:cubicBezTo>
                    <a:cubicBezTo>
                      <a:pt x="222" y="392"/>
                      <a:pt x="219" y="393"/>
                      <a:pt x="219" y="392"/>
                    </a:cubicBezTo>
                    <a:cubicBezTo>
                      <a:pt x="219" y="392"/>
                      <a:pt x="220" y="391"/>
                      <a:pt x="221" y="391"/>
                    </a:cubicBezTo>
                    <a:cubicBezTo>
                      <a:pt x="223" y="390"/>
                      <a:pt x="223" y="389"/>
                      <a:pt x="226" y="389"/>
                    </a:cubicBezTo>
                    <a:cubicBezTo>
                      <a:pt x="228" y="388"/>
                      <a:pt x="230" y="387"/>
                      <a:pt x="231" y="386"/>
                    </a:cubicBezTo>
                    <a:cubicBezTo>
                      <a:pt x="233" y="384"/>
                      <a:pt x="233" y="383"/>
                      <a:pt x="234" y="382"/>
                    </a:cubicBezTo>
                    <a:cubicBezTo>
                      <a:pt x="236" y="381"/>
                      <a:pt x="239" y="379"/>
                      <a:pt x="240" y="379"/>
                    </a:cubicBezTo>
                    <a:cubicBezTo>
                      <a:pt x="241" y="379"/>
                      <a:pt x="249" y="379"/>
                      <a:pt x="250" y="379"/>
                    </a:cubicBezTo>
                    <a:cubicBezTo>
                      <a:pt x="250" y="378"/>
                      <a:pt x="246" y="378"/>
                      <a:pt x="246" y="377"/>
                    </a:cubicBezTo>
                    <a:cubicBezTo>
                      <a:pt x="246" y="376"/>
                      <a:pt x="246" y="376"/>
                      <a:pt x="248" y="376"/>
                    </a:cubicBezTo>
                    <a:cubicBezTo>
                      <a:pt x="250" y="376"/>
                      <a:pt x="254" y="377"/>
                      <a:pt x="254" y="376"/>
                    </a:cubicBezTo>
                    <a:cubicBezTo>
                      <a:pt x="254" y="375"/>
                      <a:pt x="253" y="375"/>
                      <a:pt x="251" y="374"/>
                    </a:cubicBezTo>
                    <a:cubicBezTo>
                      <a:pt x="250" y="373"/>
                      <a:pt x="251" y="373"/>
                      <a:pt x="250" y="373"/>
                    </a:cubicBezTo>
                    <a:cubicBezTo>
                      <a:pt x="248" y="374"/>
                      <a:pt x="244" y="374"/>
                      <a:pt x="242" y="375"/>
                    </a:cubicBezTo>
                    <a:cubicBezTo>
                      <a:pt x="241" y="377"/>
                      <a:pt x="241" y="377"/>
                      <a:pt x="239" y="378"/>
                    </a:cubicBezTo>
                    <a:cubicBezTo>
                      <a:pt x="236" y="379"/>
                      <a:pt x="233" y="380"/>
                      <a:pt x="232" y="381"/>
                    </a:cubicBezTo>
                    <a:cubicBezTo>
                      <a:pt x="231" y="382"/>
                      <a:pt x="232" y="382"/>
                      <a:pt x="230" y="383"/>
                    </a:cubicBezTo>
                    <a:cubicBezTo>
                      <a:pt x="229" y="384"/>
                      <a:pt x="227" y="385"/>
                      <a:pt x="226" y="386"/>
                    </a:cubicBezTo>
                    <a:cubicBezTo>
                      <a:pt x="224" y="387"/>
                      <a:pt x="223" y="387"/>
                      <a:pt x="222" y="388"/>
                    </a:cubicBezTo>
                    <a:cubicBezTo>
                      <a:pt x="220" y="389"/>
                      <a:pt x="218" y="391"/>
                      <a:pt x="216" y="390"/>
                    </a:cubicBezTo>
                    <a:cubicBezTo>
                      <a:pt x="215" y="390"/>
                      <a:pt x="215" y="389"/>
                      <a:pt x="217" y="389"/>
                    </a:cubicBezTo>
                    <a:cubicBezTo>
                      <a:pt x="218" y="388"/>
                      <a:pt x="220" y="389"/>
                      <a:pt x="218" y="388"/>
                    </a:cubicBezTo>
                    <a:cubicBezTo>
                      <a:pt x="217" y="386"/>
                      <a:pt x="214" y="387"/>
                      <a:pt x="215" y="386"/>
                    </a:cubicBezTo>
                    <a:cubicBezTo>
                      <a:pt x="215" y="385"/>
                      <a:pt x="216" y="385"/>
                      <a:pt x="217" y="384"/>
                    </a:cubicBezTo>
                    <a:cubicBezTo>
                      <a:pt x="218" y="384"/>
                      <a:pt x="218" y="385"/>
                      <a:pt x="221" y="384"/>
                    </a:cubicBezTo>
                    <a:cubicBezTo>
                      <a:pt x="223" y="384"/>
                      <a:pt x="225" y="384"/>
                      <a:pt x="225" y="383"/>
                    </a:cubicBezTo>
                    <a:cubicBezTo>
                      <a:pt x="226" y="383"/>
                      <a:pt x="220" y="383"/>
                      <a:pt x="219" y="382"/>
                    </a:cubicBezTo>
                    <a:cubicBezTo>
                      <a:pt x="218" y="382"/>
                      <a:pt x="220" y="381"/>
                      <a:pt x="222" y="381"/>
                    </a:cubicBezTo>
                    <a:cubicBezTo>
                      <a:pt x="225" y="380"/>
                      <a:pt x="226" y="381"/>
                      <a:pt x="226" y="380"/>
                    </a:cubicBezTo>
                    <a:cubicBezTo>
                      <a:pt x="225" y="379"/>
                      <a:pt x="224" y="379"/>
                      <a:pt x="225" y="378"/>
                    </a:cubicBezTo>
                    <a:cubicBezTo>
                      <a:pt x="226" y="378"/>
                      <a:pt x="226" y="378"/>
                      <a:pt x="228" y="378"/>
                    </a:cubicBezTo>
                    <a:cubicBezTo>
                      <a:pt x="229" y="378"/>
                      <a:pt x="230" y="377"/>
                      <a:pt x="229" y="376"/>
                    </a:cubicBezTo>
                    <a:cubicBezTo>
                      <a:pt x="228" y="376"/>
                      <a:pt x="227" y="374"/>
                      <a:pt x="226" y="375"/>
                    </a:cubicBezTo>
                    <a:cubicBezTo>
                      <a:pt x="225" y="376"/>
                      <a:pt x="225" y="377"/>
                      <a:pt x="223" y="377"/>
                    </a:cubicBezTo>
                    <a:cubicBezTo>
                      <a:pt x="221" y="377"/>
                      <a:pt x="219" y="377"/>
                      <a:pt x="218" y="377"/>
                    </a:cubicBezTo>
                    <a:cubicBezTo>
                      <a:pt x="217" y="376"/>
                      <a:pt x="214" y="376"/>
                      <a:pt x="215" y="376"/>
                    </a:cubicBezTo>
                    <a:cubicBezTo>
                      <a:pt x="216" y="375"/>
                      <a:pt x="219" y="376"/>
                      <a:pt x="219" y="375"/>
                    </a:cubicBezTo>
                    <a:cubicBezTo>
                      <a:pt x="219" y="374"/>
                      <a:pt x="213" y="375"/>
                      <a:pt x="214" y="374"/>
                    </a:cubicBezTo>
                    <a:cubicBezTo>
                      <a:pt x="215" y="373"/>
                      <a:pt x="217" y="374"/>
                      <a:pt x="217" y="373"/>
                    </a:cubicBezTo>
                    <a:cubicBezTo>
                      <a:pt x="216" y="372"/>
                      <a:pt x="212" y="372"/>
                      <a:pt x="215" y="372"/>
                    </a:cubicBezTo>
                    <a:cubicBezTo>
                      <a:pt x="217" y="371"/>
                      <a:pt x="218" y="372"/>
                      <a:pt x="220" y="371"/>
                    </a:cubicBezTo>
                    <a:cubicBezTo>
                      <a:pt x="223" y="370"/>
                      <a:pt x="225" y="370"/>
                      <a:pt x="226" y="369"/>
                    </a:cubicBezTo>
                    <a:cubicBezTo>
                      <a:pt x="228" y="369"/>
                      <a:pt x="230" y="369"/>
                      <a:pt x="231" y="369"/>
                    </a:cubicBezTo>
                    <a:cubicBezTo>
                      <a:pt x="232" y="369"/>
                      <a:pt x="233" y="369"/>
                      <a:pt x="235" y="369"/>
                    </a:cubicBezTo>
                    <a:cubicBezTo>
                      <a:pt x="236" y="370"/>
                      <a:pt x="237" y="368"/>
                      <a:pt x="238" y="370"/>
                    </a:cubicBezTo>
                    <a:cubicBezTo>
                      <a:pt x="239" y="372"/>
                      <a:pt x="239" y="373"/>
                      <a:pt x="240" y="373"/>
                    </a:cubicBezTo>
                    <a:cubicBezTo>
                      <a:pt x="241" y="373"/>
                      <a:pt x="242" y="373"/>
                      <a:pt x="243" y="373"/>
                    </a:cubicBezTo>
                    <a:cubicBezTo>
                      <a:pt x="245" y="372"/>
                      <a:pt x="250" y="372"/>
                      <a:pt x="249" y="371"/>
                    </a:cubicBezTo>
                    <a:cubicBezTo>
                      <a:pt x="249" y="370"/>
                      <a:pt x="248" y="370"/>
                      <a:pt x="247" y="370"/>
                    </a:cubicBezTo>
                    <a:cubicBezTo>
                      <a:pt x="246" y="370"/>
                      <a:pt x="241" y="372"/>
                      <a:pt x="241" y="371"/>
                    </a:cubicBezTo>
                    <a:cubicBezTo>
                      <a:pt x="241" y="370"/>
                      <a:pt x="239" y="369"/>
                      <a:pt x="241" y="368"/>
                    </a:cubicBezTo>
                    <a:cubicBezTo>
                      <a:pt x="242" y="368"/>
                      <a:pt x="242" y="366"/>
                      <a:pt x="241" y="366"/>
                    </a:cubicBezTo>
                    <a:cubicBezTo>
                      <a:pt x="240" y="366"/>
                      <a:pt x="239" y="368"/>
                      <a:pt x="237" y="367"/>
                    </a:cubicBezTo>
                    <a:cubicBezTo>
                      <a:pt x="235" y="367"/>
                      <a:pt x="234" y="367"/>
                      <a:pt x="232" y="367"/>
                    </a:cubicBezTo>
                    <a:cubicBezTo>
                      <a:pt x="230" y="367"/>
                      <a:pt x="225" y="367"/>
                      <a:pt x="224" y="368"/>
                    </a:cubicBezTo>
                    <a:cubicBezTo>
                      <a:pt x="223" y="368"/>
                      <a:pt x="221" y="369"/>
                      <a:pt x="220" y="369"/>
                    </a:cubicBezTo>
                    <a:cubicBezTo>
                      <a:pt x="219" y="368"/>
                      <a:pt x="217" y="369"/>
                      <a:pt x="215" y="369"/>
                    </a:cubicBezTo>
                    <a:cubicBezTo>
                      <a:pt x="214" y="370"/>
                      <a:pt x="212" y="371"/>
                      <a:pt x="212" y="370"/>
                    </a:cubicBezTo>
                    <a:cubicBezTo>
                      <a:pt x="212" y="369"/>
                      <a:pt x="212" y="368"/>
                      <a:pt x="214" y="367"/>
                    </a:cubicBezTo>
                    <a:cubicBezTo>
                      <a:pt x="215" y="367"/>
                      <a:pt x="219" y="366"/>
                      <a:pt x="220" y="365"/>
                    </a:cubicBezTo>
                    <a:cubicBezTo>
                      <a:pt x="221" y="363"/>
                      <a:pt x="224" y="361"/>
                      <a:pt x="226" y="361"/>
                    </a:cubicBezTo>
                    <a:cubicBezTo>
                      <a:pt x="229" y="361"/>
                      <a:pt x="231" y="362"/>
                      <a:pt x="233" y="362"/>
                    </a:cubicBezTo>
                    <a:cubicBezTo>
                      <a:pt x="235" y="363"/>
                      <a:pt x="237" y="363"/>
                      <a:pt x="238" y="363"/>
                    </a:cubicBezTo>
                    <a:cubicBezTo>
                      <a:pt x="240" y="363"/>
                      <a:pt x="242" y="364"/>
                      <a:pt x="244" y="364"/>
                    </a:cubicBezTo>
                    <a:cubicBezTo>
                      <a:pt x="245" y="364"/>
                      <a:pt x="245" y="366"/>
                      <a:pt x="248" y="366"/>
                    </a:cubicBezTo>
                    <a:cubicBezTo>
                      <a:pt x="252" y="366"/>
                      <a:pt x="254" y="367"/>
                      <a:pt x="254" y="366"/>
                    </a:cubicBezTo>
                    <a:cubicBezTo>
                      <a:pt x="254" y="365"/>
                      <a:pt x="251" y="366"/>
                      <a:pt x="252" y="365"/>
                    </a:cubicBezTo>
                    <a:cubicBezTo>
                      <a:pt x="253" y="363"/>
                      <a:pt x="257" y="362"/>
                      <a:pt x="255" y="362"/>
                    </a:cubicBezTo>
                    <a:cubicBezTo>
                      <a:pt x="252" y="361"/>
                      <a:pt x="250" y="364"/>
                      <a:pt x="249" y="362"/>
                    </a:cubicBezTo>
                    <a:cubicBezTo>
                      <a:pt x="248" y="361"/>
                      <a:pt x="251" y="360"/>
                      <a:pt x="251" y="359"/>
                    </a:cubicBezTo>
                    <a:cubicBezTo>
                      <a:pt x="251" y="358"/>
                      <a:pt x="246" y="360"/>
                      <a:pt x="245" y="360"/>
                    </a:cubicBezTo>
                    <a:cubicBezTo>
                      <a:pt x="244" y="360"/>
                      <a:pt x="243" y="359"/>
                      <a:pt x="243" y="358"/>
                    </a:cubicBezTo>
                    <a:cubicBezTo>
                      <a:pt x="244" y="358"/>
                      <a:pt x="245" y="357"/>
                      <a:pt x="245" y="357"/>
                    </a:cubicBezTo>
                    <a:cubicBezTo>
                      <a:pt x="246" y="357"/>
                      <a:pt x="250" y="358"/>
                      <a:pt x="251" y="358"/>
                    </a:cubicBezTo>
                    <a:cubicBezTo>
                      <a:pt x="253" y="358"/>
                      <a:pt x="254" y="357"/>
                      <a:pt x="252" y="357"/>
                    </a:cubicBezTo>
                    <a:cubicBezTo>
                      <a:pt x="251" y="357"/>
                      <a:pt x="246" y="356"/>
                      <a:pt x="245" y="355"/>
                    </a:cubicBezTo>
                    <a:cubicBezTo>
                      <a:pt x="245" y="354"/>
                      <a:pt x="245" y="354"/>
                      <a:pt x="244" y="354"/>
                    </a:cubicBezTo>
                    <a:cubicBezTo>
                      <a:pt x="243" y="354"/>
                      <a:pt x="242" y="354"/>
                      <a:pt x="241" y="353"/>
                    </a:cubicBezTo>
                    <a:cubicBezTo>
                      <a:pt x="241" y="353"/>
                      <a:pt x="240" y="352"/>
                      <a:pt x="242" y="352"/>
                    </a:cubicBezTo>
                    <a:cubicBezTo>
                      <a:pt x="243" y="352"/>
                      <a:pt x="243" y="350"/>
                      <a:pt x="244" y="349"/>
                    </a:cubicBezTo>
                    <a:cubicBezTo>
                      <a:pt x="244" y="348"/>
                      <a:pt x="246" y="347"/>
                      <a:pt x="245" y="347"/>
                    </a:cubicBezTo>
                    <a:cubicBezTo>
                      <a:pt x="244" y="347"/>
                      <a:pt x="239" y="348"/>
                      <a:pt x="238" y="348"/>
                    </a:cubicBezTo>
                    <a:cubicBezTo>
                      <a:pt x="237" y="348"/>
                      <a:pt x="235" y="347"/>
                      <a:pt x="236" y="348"/>
                    </a:cubicBezTo>
                    <a:cubicBezTo>
                      <a:pt x="236" y="349"/>
                      <a:pt x="239" y="350"/>
                      <a:pt x="238" y="351"/>
                    </a:cubicBezTo>
                    <a:cubicBezTo>
                      <a:pt x="237" y="351"/>
                      <a:pt x="232" y="352"/>
                      <a:pt x="231" y="352"/>
                    </a:cubicBezTo>
                    <a:cubicBezTo>
                      <a:pt x="229" y="352"/>
                      <a:pt x="229" y="353"/>
                      <a:pt x="228" y="352"/>
                    </a:cubicBezTo>
                    <a:cubicBezTo>
                      <a:pt x="227" y="351"/>
                      <a:pt x="226" y="349"/>
                      <a:pt x="225" y="350"/>
                    </a:cubicBezTo>
                    <a:cubicBezTo>
                      <a:pt x="224" y="350"/>
                      <a:pt x="222" y="351"/>
                      <a:pt x="222" y="350"/>
                    </a:cubicBezTo>
                    <a:cubicBezTo>
                      <a:pt x="223" y="349"/>
                      <a:pt x="227" y="348"/>
                      <a:pt x="227" y="347"/>
                    </a:cubicBezTo>
                    <a:cubicBezTo>
                      <a:pt x="227" y="347"/>
                      <a:pt x="224" y="347"/>
                      <a:pt x="226" y="346"/>
                    </a:cubicBezTo>
                    <a:cubicBezTo>
                      <a:pt x="227" y="345"/>
                      <a:pt x="229" y="345"/>
                      <a:pt x="231" y="345"/>
                    </a:cubicBezTo>
                    <a:cubicBezTo>
                      <a:pt x="233" y="345"/>
                      <a:pt x="233" y="346"/>
                      <a:pt x="234" y="346"/>
                    </a:cubicBezTo>
                    <a:cubicBezTo>
                      <a:pt x="235" y="346"/>
                      <a:pt x="236" y="346"/>
                      <a:pt x="237" y="346"/>
                    </a:cubicBezTo>
                    <a:cubicBezTo>
                      <a:pt x="238" y="346"/>
                      <a:pt x="243" y="346"/>
                      <a:pt x="243" y="345"/>
                    </a:cubicBezTo>
                    <a:cubicBezTo>
                      <a:pt x="243" y="344"/>
                      <a:pt x="242" y="343"/>
                      <a:pt x="243" y="343"/>
                    </a:cubicBezTo>
                    <a:cubicBezTo>
                      <a:pt x="244" y="344"/>
                      <a:pt x="245" y="345"/>
                      <a:pt x="245" y="344"/>
                    </a:cubicBezTo>
                    <a:cubicBezTo>
                      <a:pt x="246" y="344"/>
                      <a:pt x="247" y="340"/>
                      <a:pt x="247" y="340"/>
                    </a:cubicBezTo>
                    <a:cubicBezTo>
                      <a:pt x="246" y="340"/>
                      <a:pt x="245" y="341"/>
                      <a:pt x="244" y="341"/>
                    </a:cubicBezTo>
                    <a:cubicBezTo>
                      <a:pt x="243" y="341"/>
                      <a:pt x="242" y="341"/>
                      <a:pt x="243" y="340"/>
                    </a:cubicBezTo>
                    <a:cubicBezTo>
                      <a:pt x="244" y="339"/>
                      <a:pt x="245" y="338"/>
                      <a:pt x="244" y="338"/>
                    </a:cubicBezTo>
                    <a:cubicBezTo>
                      <a:pt x="243" y="338"/>
                      <a:pt x="242" y="340"/>
                      <a:pt x="242" y="338"/>
                    </a:cubicBezTo>
                    <a:cubicBezTo>
                      <a:pt x="243" y="336"/>
                      <a:pt x="243" y="334"/>
                      <a:pt x="244" y="335"/>
                    </a:cubicBezTo>
                    <a:cubicBezTo>
                      <a:pt x="245" y="336"/>
                      <a:pt x="245" y="337"/>
                      <a:pt x="246" y="337"/>
                    </a:cubicBezTo>
                    <a:cubicBezTo>
                      <a:pt x="247" y="336"/>
                      <a:pt x="248" y="336"/>
                      <a:pt x="248" y="337"/>
                    </a:cubicBezTo>
                    <a:cubicBezTo>
                      <a:pt x="249" y="338"/>
                      <a:pt x="250" y="339"/>
                      <a:pt x="251" y="339"/>
                    </a:cubicBezTo>
                    <a:cubicBezTo>
                      <a:pt x="251" y="339"/>
                      <a:pt x="249" y="337"/>
                      <a:pt x="250" y="337"/>
                    </a:cubicBezTo>
                    <a:cubicBezTo>
                      <a:pt x="251" y="337"/>
                      <a:pt x="252" y="339"/>
                      <a:pt x="253" y="338"/>
                    </a:cubicBezTo>
                    <a:cubicBezTo>
                      <a:pt x="253" y="336"/>
                      <a:pt x="252" y="336"/>
                      <a:pt x="252" y="335"/>
                    </a:cubicBezTo>
                    <a:cubicBezTo>
                      <a:pt x="251" y="335"/>
                      <a:pt x="251" y="334"/>
                      <a:pt x="251" y="334"/>
                    </a:cubicBezTo>
                    <a:cubicBezTo>
                      <a:pt x="252" y="334"/>
                      <a:pt x="253" y="332"/>
                      <a:pt x="253" y="332"/>
                    </a:cubicBezTo>
                    <a:cubicBezTo>
                      <a:pt x="252" y="332"/>
                      <a:pt x="251" y="333"/>
                      <a:pt x="251" y="332"/>
                    </a:cubicBezTo>
                    <a:cubicBezTo>
                      <a:pt x="251" y="331"/>
                      <a:pt x="251" y="329"/>
                      <a:pt x="250" y="330"/>
                    </a:cubicBezTo>
                    <a:cubicBezTo>
                      <a:pt x="249" y="331"/>
                      <a:pt x="248" y="333"/>
                      <a:pt x="247" y="333"/>
                    </a:cubicBezTo>
                    <a:cubicBezTo>
                      <a:pt x="245" y="333"/>
                      <a:pt x="244" y="334"/>
                      <a:pt x="244" y="332"/>
                    </a:cubicBezTo>
                    <a:cubicBezTo>
                      <a:pt x="245" y="331"/>
                      <a:pt x="245" y="329"/>
                      <a:pt x="245" y="329"/>
                    </a:cubicBezTo>
                    <a:cubicBezTo>
                      <a:pt x="246" y="328"/>
                      <a:pt x="248" y="328"/>
                      <a:pt x="249" y="328"/>
                    </a:cubicBezTo>
                    <a:cubicBezTo>
                      <a:pt x="251" y="328"/>
                      <a:pt x="253" y="328"/>
                      <a:pt x="252" y="327"/>
                    </a:cubicBezTo>
                    <a:cubicBezTo>
                      <a:pt x="251" y="326"/>
                      <a:pt x="246" y="327"/>
                      <a:pt x="246" y="327"/>
                    </a:cubicBezTo>
                    <a:cubicBezTo>
                      <a:pt x="246" y="326"/>
                      <a:pt x="245" y="326"/>
                      <a:pt x="246" y="325"/>
                    </a:cubicBezTo>
                    <a:cubicBezTo>
                      <a:pt x="247" y="325"/>
                      <a:pt x="247" y="325"/>
                      <a:pt x="248" y="325"/>
                    </a:cubicBezTo>
                    <a:cubicBezTo>
                      <a:pt x="249" y="325"/>
                      <a:pt x="249" y="325"/>
                      <a:pt x="249" y="324"/>
                    </a:cubicBezTo>
                    <a:cubicBezTo>
                      <a:pt x="249" y="323"/>
                      <a:pt x="249" y="323"/>
                      <a:pt x="250" y="323"/>
                    </a:cubicBezTo>
                    <a:cubicBezTo>
                      <a:pt x="251" y="323"/>
                      <a:pt x="252" y="323"/>
                      <a:pt x="252" y="322"/>
                    </a:cubicBezTo>
                    <a:cubicBezTo>
                      <a:pt x="251" y="321"/>
                      <a:pt x="249" y="320"/>
                      <a:pt x="249" y="319"/>
                    </a:cubicBezTo>
                    <a:cubicBezTo>
                      <a:pt x="250" y="318"/>
                      <a:pt x="252" y="317"/>
                      <a:pt x="251" y="317"/>
                    </a:cubicBezTo>
                    <a:cubicBezTo>
                      <a:pt x="250" y="316"/>
                      <a:pt x="248" y="318"/>
                      <a:pt x="246" y="318"/>
                    </a:cubicBezTo>
                    <a:cubicBezTo>
                      <a:pt x="245" y="318"/>
                      <a:pt x="244" y="317"/>
                      <a:pt x="243" y="317"/>
                    </a:cubicBezTo>
                    <a:cubicBezTo>
                      <a:pt x="241" y="316"/>
                      <a:pt x="242" y="317"/>
                      <a:pt x="240" y="317"/>
                    </a:cubicBezTo>
                    <a:cubicBezTo>
                      <a:pt x="238" y="317"/>
                      <a:pt x="237" y="317"/>
                      <a:pt x="234" y="316"/>
                    </a:cubicBezTo>
                    <a:cubicBezTo>
                      <a:pt x="232" y="315"/>
                      <a:pt x="230" y="315"/>
                      <a:pt x="226" y="314"/>
                    </a:cubicBezTo>
                    <a:cubicBezTo>
                      <a:pt x="223" y="312"/>
                      <a:pt x="216" y="310"/>
                      <a:pt x="213" y="308"/>
                    </a:cubicBezTo>
                    <a:cubicBezTo>
                      <a:pt x="210" y="307"/>
                      <a:pt x="207" y="305"/>
                      <a:pt x="206" y="305"/>
                    </a:cubicBezTo>
                    <a:cubicBezTo>
                      <a:pt x="205" y="305"/>
                      <a:pt x="203" y="306"/>
                      <a:pt x="204" y="305"/>
                    </a:cubicBezTo>
                    <a:cubicBezTo>
                      <a:pt x="204" y="303"/>
                      <a:pt x="204" y="304"/>
                      <a:pt x="206" y="302"/>
                    </a:cubicBezTo>
                    <a:cubicBezTo>
                      <a:pt x="208" y="301"/>
                      <a:pt x="209" y="301"/>
                      <a:pt x="211" y="301"/>
                    </a:cubicBezTo>
                    <a:cubicBezTo>
                      <a:pt x="212" y="302"/>
                      <a:pt x="212" y="303"/>
                      <a:pt x="215" y="303"/>
                    </a:cubicBezTo>
                    <a:cubicBezTo>
                      <a:pt x="218" y="303"/>
                      <a:pt x="219" y="302"/>
                      <a:pt x="221" y="302"/>
                    </a:cubicBezTo>
                    <a:cubicBezTo>
                      <a:pt x="223" y="302"/>
                      <a:pt x="224" y="302"/>
                      <a:pt x="227" y="304"/>
                    </a:cubicBezTo>
                    <a:cubicBezTo>
                      <a:pt x="229" y="305"/>
                      <a:pt x="229" y="304"/>
                      <a:pt x="231" y="306"/>
                    </a:cubicBezTo>
                    <a:cubicBezTo>
                      <a:pt x="233" y="307"/>
                      <a:pt x="236" y="308"/>
                      <a:pt x="237" y="309"/>
                    </a:cubicBezTo>
                    <a:cubicBezTo>
                      <a:pt x="239" y="309"/>
                      <a:pt x="236" y="309"/>
                      <a:pt x="240" y="310"/>
                    </a:cubicBezTo>
                    <a:cubicBezTo>
                      <a:pt x="243" y="311"/>
                      <a:pt x="247" y="312"/>
                      <a:pt x="247" y="311"/>
                    </a:cubicBezTo>
                    <a:cubicBezTo>
                      <a:pt x="248" y="310"/>
                      <a:pt x="247" y="310"/>
                      <a:pt x="248" y="309"/>
                    </a:cubicBezTo>
                    <a:cubicBezTo>
                      <a:pt x="249" y="308"/>
                      <a:pt x="250" y="307"/>
                      <a:pt x="249" y="307"/>
                    </a:cubicBezTo>
                    <a:cubicBezTo>
                      <a:pt x="249" y="307"/>
                      <a:pt x="248" y="308"/>
                      <a:pt x="247" y="308"/>
                    </a:cubicBezTo>
                    <a:cubicBezTo>
                      <a:pt x="246" y="309"/>
                      <a:pt x="244" y="309"/>
                      <a:pt x="244" y="308"/>
                    </a:cubicBezTo>
                    <a:cubicBezTo>
                      <a:pt x="245" y="307"/>
                      <a:pt x="246" y="308"/>
                      <a:pt x="246" y="307"/>
                    </a:cubicBezTo>
                    <a:cubicBezTo>
                      <a:pt x="246" y="306"/>
                      <a:pt x="245" y="306"/>
                      <a:pt x="246" y="305"/>
                    </a:cubicBezTo>
                    <a:cubicBezTo>
                      <a:pt x="247" y="305"/>
                      <a:pt x="249" y="306"/>
                      <a:pt x="248" y="305"/>
                    </a:cubicBezTo>
                    <a:cubicBezTo>
                      <a:pt x="247" y="304"/>
                      <a:pt x="243" y="306"/>
                      <a:pt x="244" y="304"/>
                    </a:cubicBezTo>
                    <a:cubicBezTo>
                      <a:pt x="244" y="302"/>
                      <a:pt x="245" y="303"/>
                      <a:pt x="246" y="303"/>
                    </a:cubicBezTo>
                    <a:cubicBezTo>
                      <a:pt x="247" y="303"/>
                      <a:pt x="248" y="303"/>
                      <a:pt x="248" y="302"/>
                    </a:cubicBezTo>
                    <a:cubicBezTo>
                      <a:pt x="247" y="301"/>
                      <a:pt x="246" y="300"/>
                      <a:pt x="245" y="300"/>
                    </a:cubicBezTo>
                    <a:cubicBezTo>
                      <a:pt x="243" y="300"/>
                      <a:pt x="243" y="301"/>
                      <a:pt x="241" y="300"/>
                    </a:cubicBezTo>
                    <a:cubicBezTo>
                      <a:pt x="239" y="300"/>
                      <a:pt x="233" y="298"/>
                      <a:pt x="234" y="297"/>
                    </a:cubicBezTo>
                    <a:cubicBezTo>
                      <a:pt x="234" y="296"/>
                      <a:pt x="235" y="296"/>
                      <a:pt x="237" y="297"/>
                    </a:cubicBezTo>
                    <a:cubicBezTo>
                      <a:pt x="239" y="298"/>
                      <a:pt x="240" y="299"/>
                      <a:pt x="242" y="298"/>
                    </a:cubicBezTo>
                    <a:cubicBezTo>
                      <a:pt x="243" y="298"/>
                      <a:pt x="245" y="298"/>
                      <a:pt x="244" y="297"/>
                    </a:cubicBezTo>
                    <a:cubicBezTo>
                      <a:pt x="243" y="296"/>
                      <a:pt x="239" y="297"/>
                      <a:pt x="240" y="296"/>
                    </a:cubicBezTo>
                    <a:cubicBezTo>
                      <a:pt x="240" y="295"/>
                      <a:pt x="243" y="294"/>
                      <a:pt x="241" y="294"/>
                    </a:cubicBezTo>
                    <a:cubicBezTo>
                      <a:pt x="239" y="294"/>
                      <a:pt x="237" y="294"/>
                      <a:pt x="235" y="294"/>
                    </a:cubicBezTo>
                    <a:cubicBezTo>
                      <a:pt x="233" y="294"/>
                      <a:pt x="231" y="295"/>
                      <a:pt x="232" y="294"/>
                    </a:cubicBezTo>
                    <a:cubicBezTo>
                      <a:pt x="233" y="293"/>
                      <a:pt x="234" y="292"/>
                      <a:pt x="235" y="292"/>
                    </a:cubicBezTo>
                    <a:cubicBezTo>
                      <a:pt x="237" y="292"/>
                      <a:pt x="238" y="292"/>
                      <a:pt x="237" y="291"/>
                    </a:cubicBezTo>
                    <a:cubicBezTo>
                      <a:pt x="236" y="290"/>
                      <a:pt x="235" y="290"/>
                      <a:pt x="234" y="291"/>
                    </a:cubicBezTo>
                    <a:cubicBezTo>
                      <a:pt x="233" y="291"/>
                      <a:pt x="230" y="293"/>
                      <a:pt x="230" y="292"/>
                    </a:cubicBezTo>
                    <a:cubicBezTo>
                      <a:pt x="230" y="292"/>
                      <a:pt x="230" y="289"/>
                      <a:pt x="231" y="289"/>
                    </a:cubicBezTo>
                    <a:cubicBezTo>
                      <a:pt x="233" y="289"/>
                      <a:pt x="236" y="289"/>
                      <a:pt x="237" y="289"/>
                    </a:cubicBezTo>
                    <a:cubicBezTo>
                      <a:pt x="238" y="288"/>
                      <a:pt x="239" y="288"/>
                      <a:pt x="238" y="287"/>
                    </a:cubicBezTo>
                    <a:cubicBezTo>
                      <a:pt x="237" y="287"/>
                      <a:pt x="235" y="287"/>
                      <a:pt x="234" y="287"/>
                    </a:cubicBezTo>
                    <a:cubicBezTo>
                      <a:pt x="234" y="288"/>
                      <a:pt x="232" y="288"/>
                      <a:pt x="230" y="289"/>
                    </a:cubicBezTo>
                    <a:cubicBezTo>
                      <a:pt x="229" y="289"/>
                      <a:pt x="221" y="291"/>
                      <a:pt x="223" y="289"/>
                    </a:cubicBezTo>
                    <a:cubicBezTo>
                      <a:pt x="225" y="287"/>
                      <a:pt x="226" y="286"/>
                      <a:pt x="227" y="286"/>
                    </a:cubicBezTo>
                    <a:cubicBezTo>
                      <a:pt x="229" y="286"/>
                      <a:pt x="230" y="286"/>
                      <a:pt x="232" y="286"/>
                    </a:cubicBezTo>
                    <a:cubicBezTo>
                      <a:pt x="233" y="286"/>
                      <a:pt x="235" y="284"/>
                      <a:pt x="235" y="283"/>
                    </a:cubicBezTo>
                    <a:cubicBezTo>
                      <a:pt x="235" y="282"/>
                      <a:pt x="232" y="284"/>
                      <a:pt x="231" y="284"/>
                    </a:cubicBezTo>
                    <a:cubicBezTo>
                      <a:pt x="229" y="284"/>
                      <a:pt x="228" y="284"/>
                      <a:pt x="227" y="283"/>
                    </a:cubicBezTo>
                    <a:cubicBezTo>
                      <a:pt x="225" y="283"/>
                      <a:pt x="221" y="284"/>
                      <a:pt x="221" y="283"/>
                    </a:cubicBezTo>
                    <a:cubicBezTo>
                      <a:pt x="221" y="282"/>
                      <a:pt x="222" y="282"/>
                      <a:pt x="223" y="281"/>
                    </a:cubicBezTo>
                    <a:cubicBezTo>
                      <a:pt x="223" y="279"/>
                      <a:pt x="224" y="279"/>
                      <a:pt x="224" y="278"/>
                    </a:cubicBezTo>
                    <a:cubicBezTo>
                      <a:pt x="224" y="278"/>
                      <a:pt x="227" y="277"/>
                      <a:pt x="225" y="277"/>
                    </a:cubicBezTo>
                    <a:cubicBezTo>
                      <a:pt x="223" y="276"/>
                      <a:pt x="221" y="278"/>
                      <a:pt x="221" y="278"/>
                    </a:cubicBezTo>
                    <a:cubicBezTo>
                      <a:pt x="221" y="279"/>
                      <a:pt x="222" y="280"/>
                      <a:pt x="220" y="280"/>
                    </a:cubicBezTo>
                    <a:cubicBezTo>
                      <a:pt x="218" y="281"/>
                      <a:pt x="217" y="284"/>
                      <a:pt x="217" y="281"/>
                    </a:cubicBezTo>
                    <a:cubicBezTo>
                      <a:pt x="218" y="278"/>
                      <a:pt x="219" y="276"/>
                      <a:pt x="217" y="276"/>
                    </a:cubicBezTo>
                    <a:cubicBezTo>
                      <a:pt x="216" y="275"/>
                      <a:pt x="213" y="274"/>
                      <a:pt x="213" y="273"/>
                    </a:cubicBezTo>
                    <a:cubicBezTo>
                      <a:pt x="213" y="272"/>
                      <a:pt x="214" y="272"/>
                      <a:pt x="214" y="271"/>
                    </a:cubicBezTo>
                    <a:cubicBezTo>
                      <a:pt x="215" y="270"/>
                      <a:pt x="217" y="269"/>
                      <a:pt x="214" y="269"/>
                    </a:cubicBezTo>
                    <a:cubicBezTo>
                      <a:pt x="211" y="270"/>
                      <a:pt x="210" y="269"/>
                      <a:pt x="210" y="271"/>
                    </a:cubicBezTo>
                    <a:cubicBezTo>
                      <a:pt x="210" y="273"/>
                      <a:pt x="210" y="275"/>
                      <a:pt x="212" y="275"/>
                    </a:cubicBezTo>
                    <a:cubicBezTo>
                      <a:pt x="213" y="276"/>
                      <a:pt x="213" y="275"/>
                      <a:pt x="214" y="277"/>
                    </a:cubicBezTo>
                    <a:cubicBezTo>
                      <a:pt x="215" y="278"/>
                      <a:pt x="216" y="278"/>
                      <a:pt x="215" y="280"/>
                    </a:cubicBezTo>
                    <a:cubicBezTo>
                      <a:pt x="215" y="281"/>
                      <a:pt x="213" y="282"/>
                      <a:pt x="213" y="282"/>
                    </a:cubicBezTo>
                    <a:cubicBezTo>
                      <a:pt x="212" y="282"/>
                      <a:pt x="213" y="284"/>
                      <a:pt x="212" y="284"/>
                    </a:cubicBezTo>
                    <a:cubicBezTo>
                      <a:pt x="211" y="284"/>
                      <a:pt x="209" y="282"/>
                      <a:pt x="209" y="283"/>
                    </a:cubicBezTo>
                    <a:cubicBezTo>
                      <a:pt x="208" y="283"/>
                      <a:pt x="210" y="286"/>
                      <a:pt x="211" y="286"/>
                    </a:cubicBezTo>
                    <a:cubicBezTo>
                      <a:pt x="211" y="287"/>
                      <a:pt x="211" y="288"/>
                      <a:pt x="210" y="288"/>
                    </a:cubicBezTo>
                    <a:cubicBezTo>
                      <a:pt x="209" y="289"/>
                      <a:pt x="206" y="289"/>
                      <a:pt x="205" y="289"/>
                    </a:cubicBezTo>
                    <a:cubicBezTo>
                      <a:pt x="204" y="290"/>
                      <a:pt x="204" y="292"/>
                      <a:pt x="201" y="290"/>
                    </a:cubicBezTo>
                    <a:cubicBezTo>
                      <a:pt x="199" y="289"/>
                      <a:pt x="193" y="285"/>
                      <a:pt x="192" y="284"/>
                    </a:cubicBezTo>
                    <a:cubicBezTo>
                      <a:pt x="191" y="284"/>
                      <a:pt x="191" y="283"/>
                      <a:pt x="192" y="283"/>
                    </a:cubicBezTo>
                    <a:cubicBezTo>
                      <a:pt x="193" y="282"/>
                      <a:pt x="194" y="282"/>
                      <a:pt x="195" y="282"/>
                    </a:cubicBezTo>
                    <a:cubicBezTo>
                      <a:pt x="196" y="282"/>
                      <a:pt x="195" y="280"/>
                      <a:pt x="196" y="280"/>
                    </a:cubicBezTo>
                    <a:cubicBezTo>
                      <a:pt x="197" y="279"/>
                      <a:pt x="199" y="279"/>
                      <a:pt x="200" y="279"/>
                    </a:cubicBezTo>
                    <a:cubicBezTo>
                      <a:pt x="201" y="279"/>
                      <a:pt x="204" y="278"/>
                      <a:pt x="204" y="277"/>
                    </a:cubicBezTo>
                    <a:cubicBezTo>
                      <a:pt x="205" y="275"/>
                      <a:pt x="206" y="273"/>
                      <a:pt x="206" y="273"/>
                    </a:cubicBezTo>
                    <a:cubicBezTo>
                      <a:pt x="205" y="273"/>
                      <a:pt x="203" y="275"/>
                      <a:pt x="202" y="276"/>
                    </a:cubicBezTo>
                    <a:cubicBezTo>
                      <a:pt x="201" y="277"/>
                      <a:pt x="201" y="278"/>
                      <a:pt x="199" y="277"/>
                    </a:cubicBezTo>
                    <a:cubicBezTo>
                      <a:pt x="198" y="277"/>
                      <a:pt x="191" y="278"/>
                      <a:pt x="193" y="277"/>
                    </a:cubicBezTo>
                    <a:cubicBezTo>
                      <a:pt x="195" y="275"/>
                      <a:pt x="198" y="274"/>
                      <a:pt x="199" y="273"/>
                    </a:cubicBezTo>
                    <a:cubicBezTo>
                      <a:pt x="200" y="272"/>
                      <a:pt x="200" y="270"/>
                      <a:pt x="201" y="270"/>
                    </a:cubicBezTo>
                    <a:cubicBezTo>
                      <a:pt x="201" y="269"/>
                      <a:pt x="203" y="270"/>
                      <a:pt x="202" y="269"/>
                    </a:cubicBezTo>
                    <a:cubicBezTo>
                      <a:pt x="202" y="269"/>
                      <a:pt x="203" y="268"/>
                      <a:pt x="204" y="268"/>
                    </a:cubicBezTo>
                    <a:cubicBezTo>
                      <a:pt x="206" y="268"/>
                      <a:pt x="208" y="268"/>
                      <a:pt x="206" y="267"/>
                    </a:cubicBezTo>
                    <a:cubicBezTo>
                      <a:pt x="205" y="266"/>
                      <a:pt x="202" y="267"/>
                      <a:pt x="201" y="266"/>
                    </a:cubicBezTo>
                    <a:cubicBezTo>
                      <a:pt x="200" y="266"/>
                      <a:pt x="199" y="265"/>
                      <a:pt x="201" y="265"/>
                    </a:cubicBezTo>
                    <a:cubicBezTo>
                      <a:pt x="202" y="265"/>
                      <a:pt x="203" y="265"/>
                      <a:pt x="203" y="264"/>
                    </a:cubicBezTo>
                    <a:cubicBezTo>
                      <a:pt x="203" y="264"/>
                      <a:pt x="201" y="264"/>
                      <a:pt x="202" y="263"/>
                    </a:cubicBezTo>
                    <a:cubicBezTo>
                      <a:pt x="203" y="262"/>
                      <a:pt x="206" y="261"/>
                      <a:pt x="204" y="260"/>
                    </a:cubicBezTo>
                    <a:cubicBezTo>
                      <a:pt x="203" y="260"/>
                      <a:pt x="202" y="262"/>
                      <a:pt x="202" y="260"/>
                    </a:cubicBezTo>
                    <a:cubicBezTo>
                      <a:pt x="202" y="259"/>
                      <a:pt x="203" y="258"/>
                      <a:pt x="202" y="257"/>
                    </a:cubicBezTo>
                    <a:cubicBezTo>
                      <a:pt x="201" y="256"/>
                      <a:pt x="200" y="255"/>
                      <a:pt x="199" y="255"/>
                    </a:cubicBezTo>
                    <a:cubicBezTo>
                      <a:pt x="198" y="256"/>
                      <a:pt x="199" y="256"/>
                      <a:pt x="197" y="256"/>
                    </a:cubicBezTo>
                    <a:cubicBezTo>
                      <a:pt x="195" y="256"/>
                      <a:pt x="191" y="255"/>
                      <a:pt x="192" y="255"/>
                    </a:cubicBezTo>
                    <a:cubicBezTo>
                      <a:pt x="194" y="254"/>
                      <a:pt x="195" y="255"/>
                      <a:pt x="195" y="254"/>
                    </a:cubicBezTo>
                    <a:cubicBezTo>
                      <a:pt x="196" y="253"/>
                      <a:pt x="196" y="252"/>
                      <a:pt x="197" y="252"/>
                    </a:cubicBezTo>
                    <a:cubicBezTo>
                      <a:pt x="198" y="252"/>
                      <a:pt x="195" y="251"/>
                      <a:pt x="195" y="250"/>
                    </a:cubicBezTo>
                    <a:cubicBezTo>
                      <a:pt x="195" y="249"/>
                      <a:pt x="196" y="249"/>
                      <a:pt x="196" y="249"/>
                    </a:cubicBezTo>
                    <a:cubicBezTo>
                      <a:pt x="197" y="248"/>
                      <a:pt x="199" y="249"/>
                      <a:pt x="198" y="248"/>
                    </a:cubicBezTo>
                    <a:cubicBezTo>
                      <a:pt x="197" y="247"/>
                      <a:pt x="195" y="247"/>
                      <a:pt x="194" y="246"/>
                    </a:cubicBezTo>
                    <a:cubicBezTo>
                      <a:pt x="193" y="245"/>
                      <a:pt x="190" y="243"/>
                      <a:pt x="189" y="243"/>
                    </a:cubicBezTo>
                    <a:cubicBezTo>
                      <a:pt x="189" y="243"/>
                      <a:pt x="188" y="241"/>
                      <a:pt x="189" y="241"/>
                    </a:cubicBezTo>
                    <a:cubicBezTo>
                      <a:pt x="189" y="241"/>
                      <a:pt x="191" y="242"/>
                      <a:pt x="191" y="241"/>
                    </a:cubicBezTo>
                    <a:cubicBezTo>
                      <a:pt x="192" y="240"/>
                      <a:pt x="189" y="239"/>
                      <a:pt x="190" y="239"/>
                    </a:cubicBezTo>
                    <a:cubicBezTo>
                      <a:pt x="191" y="238"/>
                      <a:pt x="192" y="238"/>
                      <a:pt x="192" y="238"/>
                    </a:cubicBezTo>
                    <a:cubicBezTo>
                      <a:pt x="192" y="237"/>
                      <a:pt x="188" y="236"/>
                      <a:pt x="188" y="236"/>
                    </a:cubicBezTo>
                    <a:cubicBezTo>
                      <a:pt x="188" y="235"/>
                      <a:pt x="189" y="235"/>
                      <a:pt x="188" y="234"/>
                    </a:cubicBezTo>
                    <a:cubicBezTo>
                      <a:pt x="188" y="233"/>
                      <a:pt x="185" y="235"/>
                      <a:pt x="185" y="233"/>
                    </a:cubicBezTo>
                    <a:cubicBezTo>
                      <a:pt x="186" y="231"/>
                      <a:pt x="187" y="230"/>
                      <a:pt x="187" y="229"/>
                    </a:cubicBezTo>
                    <a:cubicBezTo>
                      <a:pt x="186" y="229"/>
                      <a:pt x="182" y="232"/>
                      <a:pt x="181" y="232"/>
                    </a:cubicBezTo>
                    <a:cubicBezTo>
                      <a:pt x="180" y="232"/>
                      <a:pt x="175" y="233"/>
                      <a:pt x="177" y="232"/>
                    </a:cubicBezTo>
                    <a:cubicBezTo>
                      <a:pt x="178" y="231"/>
                      <a:pt x="181" y="230"/>
                      <a:pt x="182" y="229"/>
                    </a:cubicBezTo>
                    <a:cubicBezTo>
                      <a:pt x="184" y="228"/>
                      <a:pt x="184" y="229"/>
                      <a:pt x="184" y="228"/>
                    </a:cubicBezTo>
                    <a:cubicBezTo>
                      <a:pt x="184" y="227"/>
                      <a:pt x="182" y="227"/>
                      <a:pt x="183" y="227"/>
                    </a:cubicBezTo>
                    <a:cubicBezTo>
                      <a:pt x="185" y="226"/>
                      <a:pt x="187" y="227"/>
                      <a:pt x="186" y="226"/>
                    </a:cubicBezTo>
                    <a:cubicBezTo>
                      <a:pt x="186" y="225"/>
                      <a:pt x="184" y="226"/>
                      <a:pt x="185" y="225"/>
                    </a:cubicBezTo>
                    <a:cubicBezTo>
                      <a:pt x="185" y="224"/>
                      <a:pt x="186" y="223"/>
                      <a:pt x="185" y="222"/>
                    </a:cubicBezTo>
                    <a:cubicBezTo>
                      <a:pt x="184" y="222"/>
                      <a:pt x="182" y="222"/>
                      <a:pt x="182" y="221"/>
                    </a:cubicBezTo>
                    <a:cubicBezTo>
                      <a:pt x="182" y="221"/>
                      <a:pt x="183" y="220"/>
                      <a:pt x="182" y="220"/>
                    </a:cubicBezTo>
                    <a:cubicBezTo>
                      <a:pt x="182" y="220"/>
                      <a:pt x="177" y="220"/>
                      <a:pt x="177" y="219"/>
                    </a:cubicBezTo>
                    <a:cubicBezTo>
                      <a:pt x="178" y="218"/>
                      <a:pt x="179" y="218"/>
                      <a:pt x="178" y="217"/>
                    </a:cubicBezTo>
                    <a:cubicBezTo>
                      <a:pt x="178" y="216"/>
                      <a:pt x="177" y="215"/>
                      <a:pt x="176" y="215"/>
                    </a:cubicBezTo>
                    <a:cubicBezTo>
                      <a:pt x="175" y="215"/>
                      <a:pt x="174" y="215"/>
                      <a:pt x="173" y="215"/>
                    </a:cubicBezTo>
                    <a:cubicBezTo>
                      <a:pt x="172" y="214"/>
                      <a:pt x="171" y="214"/>
                      <a:pt x="170" y="213"/>
                    </a:cubicBezTo>
                    <a:cubicBezTo>
                      <a:pt x="169" y="211"/>
                      <a:pt x="168" y="209"/>
                      <a:pt x="167" y="209"/>
                    </a:cubicBezTo>
                    <a:cubicBezTo>
                      <a:pt x="165" y="208"/>
                      <a:pt x="161" y="207"/>
                      <a:pt x="162" y="206"/>
                    </a:cubicBezTo>
                    <a:cubicBezTo>
                      <a:pt x="163" y="205"/>
                      <a:pt x="161" y="205"/>
                      <a:pt x="161" y="204"/>
                    </a:cubicBezTo>
                    <a:cubicBezTo>
                      <a:pt x="162" y="204"/>
                      <a:pt x="164" y="203"/>
                      <a:pt x="164" y="202"/>
                    </a:cubicBezTo>
                    <a:cubicBezTo>
                      <a:pt x="164" y="202"/>
                      <a:pt x="162" y="201"/>
                      <a:pt x="162" y="200"/>
                    </a:cubicBezTo>
                    <a:cubicBezTo>
                      <a:pt x="162" y="199"/>
                      <a:pt x="164" y="199"/>
                      <a:pt x="163" y="199"/>
                    </a:cubicBezTo>
                    <a:cubicBezTo>
                      <a:pt x="162" y="198"/>
                      <a:pt x="161" y="198"/>
                      <a:pt x="161" y="198"/>
                    </a:cubicBezTo>
                    <a:cubicBezTo>
                      <a:pt x="161" y="197"/>
                      <a:pt x="162" y="197"/>
                      <a:pt x="160" y="196"/>
                    </a:cubicBezTo>
                    <a:cubicBezTo>
                      <a:pt x="159" y="196"/>
                      <a:pt x="154" y="195"/>
                      <a:pt x="150" y="194"/>
                    </a:cubicBezTo>
                    <a:cubicBezTo>
                      <a:pt x="147" y="192"/>
                      <a:pt x="136" y="188"/>
                      <a:pt x="136" y="187"/>
                    </a:cubicBezTo>
                    <a:cubicBezTo>
                      <a:pt x="135" y="187"/>
                      <a:pt x="133" y="187"/>
                      <a:pt x="127" y="187"/>
                    </a:cubicBezTo>
                    <a:cubicBezTo>
                      <a:pt x="120" y="187"/>
                      <a:pt x="119" y="187"/>
                      <a:pt x="114" y="187"/>
                    </a:cubicBezTo>
                    <a:cubicBezTo>
                      <a:pt x="109" y="186"/>
                      <a:pt x="103" y="186"/>
                      <a:pt x="103" y="186"/>
                    </a:cubicBezTo>
                    <a:cubicBezTo>
                      <a:pt x="102" y="186"/>
                      <a:pt x="100" y="188"/>
                      <a:pt x="99" y="188"/>
                    </a:cubicBezTo>
                    <a:cubicBezTo>
                      <a:pt x="98" y="187"/>
                      <a:pt x="97" y="183"/>
                      <a:pt x="96" y="183"/>
                    </a:cubicBezTo>
                    <a:cubicBezTo>
                      <a:pt x="95" y="183"/>
                      <a:pt x="96" y="185"/>
                      <a:pt x="95" y="186"/>
                    </a:cubicBezTo>
                    <a:cubicBezTo>
                      <a:pt x="94" y="186"/>
                      <a:pt x="93" y="186"/>
                      <a:pt x="93" y="187"/>
                    </a:cubicBezTo>
                    <a:cubicBezTo>
                      <a:pt x="93" y="187"/>
                      <a:pt x="94" y="188"/>
                      <a:pt x="93" y="188"/>
                    </a:cubicBezTo>
                    <a:cubicBezTo>
                      <a:pt x="92" y="188"/>
                      <a:pt x="90" y="188"/>
                      <a:pt x="89" y="189"/>
                    </a:cubicBezTo>
                    <a:cubicBezTo>
                      <a:pt x="88" y="189"/>
                      <a:pt x="86" y="191"/>
                      <a:pt x="85" y="190"/>
                    </a:cubicBezTo>
                    <a:cubicBezTo>
                      <a:pt x="84" y="190"/>
                      <a:pt x="80" y="188"/>
                      <a:pt x="80" y="188"/>
                    </a:cubicBezTo>
                    <a:cubicBezTo>
                      <a:pt x="80" y="187"/>
                      <a:pt x="81" y="187"/>
                      <a:pt x="81" y="186"/>
                    </a:cubicBezTo>
                    <a:cubicBezTo>
                      <a:pt x="82" y="186"/>
                      <a:pt x="83" y="185"/>
                      <a:pt x="82" y="185"/>
                    </a:cubicBezTo>
                    <a:cubicBezTo>
                      <a:pt x="80" y="185"/>
                      <a:pt x="78" y="184"/>
                      <a:pt x="77" y="185"/>
                    </a:cubicBezTo>
                    <a:cubicBezTo>
                      <a:pt x="76" y="185"/>
                      <a:pt x="74" y="187"/>
                      <a:pt x="74" y="188"/>
                    </a:cubicBezTo>
                    <a:cubicBezTo>
                      <a:pt x="74" y="188"/>
                      <a:pt x="74" y="189"/>
                      <a:pt x="73" y="189"/>
                    </a:cubicBezTo>
                    <a:cubicBezTo>
                      <a:pt x="72" y="189"/>
                      <a:pt x="70" y="187"/>
                      <a:pt x="70" y="187"/>
                    </a:cubicBezTo>
                    <a:cubicBezTo>
                      <a:pt x="70" y="186"/>
                      <a:pt x="71" y="186"/>
                      <a:pt x="69" y="185"/>
                    </a:cubicBezTo>
                    <a:cubicBezTo>
                      <a:pt x="68" y="184"/>
                      <a:pt x="65" y="184"/>
                      <a:pt x="65" y="185"/>
                    </a:cubicBezTo>
                    <a:cubicBezTo>
                      <a:pt x="65" y="186"/>
                      <a:pt x="65" y="188"/>
                      <a:pt x="66" y="188"/>
                    </a:cubicBezTo>
                    <a:cubicBezTo>
                      <a:pt x="67" y="189"/>
                      <a:pt x="69" y="191"/>
                      <a:pt x="70" y="191"/>
                    </a:cubicBezTo>
                    <a:cubicBezTo>
                      <a:pt x="72" y="192"/>
                      <a:pt x="72" y="192"/>
                      <a:pt x="72" y="193"/>
                    </a:cubicBezTo>
                    <a:cubicBezTo>
                      <a:pt x="73" y="193"/>
                      <a:pt x="69" y="193"/>
                      <a:pt x="66" y="192"/>
                    </a:cubicBezTo>
                    <a:cubicBezTo>
                      <a:pt x="62" y="190"/>
                      <a:pt x="60" y="190"/>
                      <a:pt x="59" y="190"/>
                    </a:cubicBezTo>
                    <a:cubicBezTo>
                      <a:pt x="58" y="190"/>
                      <a:pt x="55" y="190"/>
                      <a:pt x="53" y="189"/>
                    </a:cubicBezTo>
                    <a:cubicBezTo>
                      <a:pt x="50" y="189"/>
                      <a:pt x="49" y="189"/>
                      <a:pt x="48" y="188"/>
                    </a:cubicBezTo>
                    <a:cubicBezTo>
                      <a:pt x="46" y="187"/>
                      <a:pt x="37" y="183"/>
                      <a:pt x="38" y="182"/>
                    </a:cubicBezTo>
                    <a:cubicBezTo>
                      <a:pt x="39" y="181"/>
                      <a:pt x="42" y="181"/>
                      <a:pt x="44" y="180"/>
                    </a:cubicBezTo>
                    <a:cubicBezTo>
                      <a:pt x="46" y="178"/>
                      <a:pt x="47" y="178"/>
                      <a:pt x="47" y="178"/>
                    </a:cubicBezTo>
                    <a:cubicBezTo>
                      <a:pt x="48" y="178"/>
                      <a:pt x="51" y="178"/>
                      <a:pt x="53" y="178"/>
                    </a:cubicBezTo>
                    <a:cubicBezTo>
                      <a:pt x="55" y="177"/>
                      <a:pt x="55" y="178"/>
                      <a:pt x="55" y="177"/>
                    </a:cubicBezTo>
                    <a:cubicBezTo>
                      <a:pt x="56" y="177"/>
                      <a:pt x="56" y="176"/>
                      <a:pt x="55" y="175"/>
                    </a:cubicBezTo>
                    <a:cubicBezTo>
                      <a:pt x="54" y="175"/>
                      <a:pt x="52" y="176"/>
                      <a:pt x="50" y="176"/>
                    </a:cubicBezTo>
                    <a:cubicBezTo>
                      <a:pt x="48" y="176"/>
                      <a:pt x="43" y="175"/>
                      <a:pt x="42" y="175"/>
                    </a:cubicBezTo>
                    <a:cubicBezTo>
                      <a:pt x="41" y="175"/>
                      <a:pt x="34" y="174"/>
                      <a:pt x="34" y="173"/>
                    </a:cubicBezTo>
                    <a:cubicBezTo>
                      <a:pt x="34" y="172"/>
                      <a:pt x="33" y="171"/>
                      <a:pt x="34" y="171"/>
                    </a:cubicBezTo>
                    <a:cubicBezTo>
                      <a:pt x="35" y="170"/>
                      <a:pt x="39" y="167"/>
                      <a:pt x="39" y="167"/>
                    </a:cubicBezTo>
                    <a:cubicBezTo>
                      <a:pt x="39" y="167"/>
                      <a:pt x="36" y="167"/>
                      <a:pt x="35" y="168"/>
                    </a:cubicBezTo>
                    <a:cubicBezTo>
                      <a:pt x="34" y="169"/>
                      <a:pt x="33" y="170"/>
                      <a:pt x="32" y="171"/>
                    </a:cubicBezTo>
                    <a:cubicBezTo>
                      <a:pt x="30" y="171"/>
                      <a:pt x="28" y="173"/>
                      <a:pt x="27" y="173"/>
                    </a:cubicBezTo>
                    <a:cubicBezTo>
                      <a:pt x="26" y="172"/>
                      <a:pt x="25" y="172"/>
                      <a:pt x="25" y="172"/>
                    </a:cubicBezTo>
                    <a:cubicBezTo>
                      <a:pt x="26" y="171"/>
                      <a:pt x="27" y="170"/>
                      <a:pt x="26" y="169"/>
                    </a:cubicBezTo>
                    <a:cubicBezTo>
                      <a:pt x="24" y="169"/>
                      <a:pt x="23" y="168"/>
                      <a:pt x="22" y="169"/>
                    </a:cubicBezTo>
                    <a:cubicBezTo>
                      <a:pt x="22" y="169"/>
                      <a:pt x="22" y="170"/>
                      <a:pt x="21" y="169"/>
                    </a:cubicBezTo>
                    <a:cubicBezTo>
                      <a:pt x="20" y="168"/>
                      <a:pt x="19" y="168"/>
                      <a:pt x="19" y="167"/>
                    </a:cubicBezTo>
                    <a:cubicBezTo>
                      <a:pt x="19" y="167"/>
                      <a:pt x="19" y="165"/>
                      <a:pt x="21" y="165"/>
                    </a:cubicBezTo>
                    <a:cubicBezTo>
                      <a:pt x="22" y="165"/>
                      <a:pt x="24" y="165"/>
                      <a:pt x="25" y="165"/>
                    </a:cubicBezTo>
                    <a:cubicBezTo>
                      <a:pt x="26" y="164"/>
                      <a:pt x="25" y="164"/>
                      <a:pt x="26" y="164"/>
                    </a:cubicBezTo>
                    <a:cubicBezTo>
                      <a:pt x="26" y="163"/>
                      <a:pt x="31" y="163"/>
                      <a:pt x="32" y="162"/>
                    </a:cubicBezTo>
                    <a:cubicBezTo>
                      <a:pt x="33" y="162"/>
                      <a:pt x="36" y="162"/>
                      <a:pt x="38" y="163"/>
                    </a:cubicBezTo>
                    <a:cubicBezTo>
                      <a:pt x="40" y="163"/>
                      <a:pt x="43" y="163"/>
                      <a:pt x="45" y="164"/>
                    </a:cubicBezTo>
                    <a:cubicBezTo>
                      <a:pt x="47" y="164"/>
                      <a:pt x="49" y="165"/>
                      <a:pt x="51" y="164"/>
                    </a:cubicBezTo>
                    <a:cubicBezTo>
                      <a:pt x="53" y="164"/>
                      <a:pt x="55" y="164"/>
                      <a:pt x="57" y="164"/>
                    </a:cubicBezTo>
                    <a:cubicBezTo>
                      <a:pt x="59" y="164"/>
                      <a:pt x="63" y="165"/>
                      <a:pt x="64" y="165"/>
                    </a:cubicBezTo>
                    <a:cubicBezTo>
                      <a:pt x="66" y="166"/>
                      <a:pt x="69" y="166"/>
                      <a:pt x="70" y="166"/>
                    </a:cubicBezTo>
                    <a:cubicBezTo>
                      <a:pt x="72" y="166"/>
                      <a:pt x="74" y="166"/>
                      <a:pt x="74" y="166"/>
                    </a:cubicBezTo>
                    <a:cubicBezTo>
                      <a:pt x="75" y="165"/>
                      <a:pt x="75" y="164"/>
                      <a:pt x="75" y="164"/>
                    </a:cubicBezTo>
                    <a:cubicBezTo>
                      <a:pt x="75" y="163"/>
                      <a:pt x="73" y="164"/>
                      <a:pt x="70" y="164"/>
                    </a:cubicBezTo>
                    <a:cubicBezTo>
                      <a:pt x="67" y="164"/>
                      <a:pt x="67" y="165"/>
                      <a:pt x="64" y="164"/>
                    </a:cubicBezTo>
                    <a:cubicBezTo>
                      <a:pt x="62" y="163"/>
                      <a:pt x="61" y="163"/>
                      <a:pt x="59" y="163"/>
                    </a:cubicBezTo>
                    <a:cubicBezTo>
                      <a:pt x="57" y="162"/>
                      <a:pt x="55" y="162"/>
                      <a:pt x="53" y="162"/>
                    </a:cubicBezTo>
                    <a:cubicBezTo>
                      <a:pt x="51" y="162"/>
                      <a:pt x="44" y="162"/>
                      <a:pt x="46" y="162"/>
                    </a:cubicBezTo>
                    <a:cubicBezTo>
                      <a:pt x="47" y="161"/>
                      <a:pt x="49" y="160"/>
                      <a:pt x="51" y="160"/>
                    </a:cubicBezTo>
                    <a:cubicBezTo>
                      <a:pt x="53" y="159"/>
                      <a:pt x="53" y="159"/>
                      <a:pt x="56" y="159"/>
                    </a:cubicBezTo>
                    <a:cubicBezTo>
                      <a:pt x="59" y="159"/>
                      <a:pt x="61" y="159"/>
                      <a:pt x="64" y="159"/>
                    </a:cubicBezTo>
                    <a:cubicBezTo>
                      <a:pt x="67" y="160"/>
                      <a:pt x="68" y="160"/>
                      <a:pt x="69" y="160"/>
                    </a:cubicBezTo>
                    <a:cubicBezTo>
                      <a:pt x="70" y="160"/>
                      <a:pt x="71" y="161"/>
                      <a:pt x="73" y="161"/>
                    </a:cubicBezTo>
                    <a:cubicBezTo>
                      <a:pt x="74" y="161"/>
                      <a:pt x="74" y="161"/>
                      <a:pt x="74" y="160"/>
                    </a:cubicBezTo>
                    <a:cubicBezTo>
                      <a:pt x="73" y="159"/>
                      <a:pt x="71" y="158"/>
                      <a:pt x="72" y="158"/>
                    </a:cubicBezTo>
                    <a:cubicBezTo>
                      <a:pt x="74" y="157"/>
                      <a:pt x="76" y="158"/>
                      <a:pt x="77" y="157"/>
                    </a:cubicBezTo>
                    <a:cubicBezTo>
                      <a:pt x="78" y="156"/>
                      <a:pt x="77" y="154"/>
                      <a:pt x="75" y="154"/>
                    </a:cubicBezTo>
                    <a:cubicBezTo>
                      <a:pt x="73" y="154"/>
                      <a:pt x="73" y="155"/>
                      <a:pt x="69" y="155"/>
                    </a:cubicBezTo>
                    <a:cubicBezTo>
                      <a:pt x="65" y="155"/>
                      <a:pt x="65" y="155"/>
                      <a:pt x="63" y="155"/>
                    </a:cubicBezTo>
                    <a:cubicBezTo>
                      <a:pt x="60" y="155"/>
                      <a:pt x="59" y="155"/>
                      <a:pt x="58" y="155"/>
                    </a:cubicBezTo>
                    <a:cubicBezTo>
                      <a:pt x="56" y="156"/>
                      <a:pt x="53" y="157"/>
                      <a:pt x="52" y="156"/>
                    </a:cubicBezTo>
                    <a:cubicBezTo>
                      <a:pt x="52" y="155"/>
                      <a:pt x="49" y="150"/>
                      <a:pt x="49" y="152"/>
                    </a:cubicBezTo>
                    <a:cubicBezTo>
                      <a:pt x="48" y="155"/>
                      <a:pt x="50" y="156"/>
                      <a:pt x="48" y="156"/>
                    </a:cubicBezTo>
                    <a:cubicBezTo>
                      <a:pt x="46" y="157"/>
                      <a:pt x="44" y="157"/>
                      <a:pt x="43" y="157"/>
                    </a:cubicBezTo>
                    <a:cubicBezTo>
                      <a:pt x="42" y="156"/>
                      <a:pt x="43" y="156"/>
                      <a:pt x="41" y="155"/>
                    </a:cubicBezTo>
                    <a:cubicBezTo>
                      <a:pt x="39" y="154"/>
                      <a:pt x="36" y="153"/>
                      <a:pt x="37" y="153"/>
                    </a:cubicBezTo>
                    <a:cubicBezTo>
                      <a:pt x="38" y="152"/>
                      <a:pt x="40" y="151"/>
                      <a:pt x="39" y="151"/>
                    </a:cubicBezTo>
                    <a:cubicBezTo>
                      <a:pt x="39" y="150"/>
                      <a:pt x="40" y="149"/>
                      <a:pt x="37" y="150"/>
                    </a:cubicBezTo>
                    <a:cubicBezTo>
                      <a:pt x="35" y="151"/>
                      <a:pt x="36" y="151"/>
                      <a:pt x="33" y="152"/>
                    </a:cubicBezTo>
                    <a:cubicBezTo>
                      <a:pt x="30" y="152"/>
                      <a:pt x="25" y="153"/>
                      <a:pt x="27" y="152"/>
                    </a:cubicBezTo>
                    <a:cubicBezTo>
                      <a:pt x="29" y="150"/>
                      <a:pt x="30" y="149"/>
                      <a:pt x="32" y="149"/>
                    </a:cubicBezTo>
                    <a:cubicBezTo>
                      <a:pt x="33" y="149"/>
                      <a:pt x="35" y="149"/>
                      <a:pt x="34" y="148"/>
                    </a:cubicBezTo>
                    <a:cubicBezTo>
                      <a:pt x="33" y="148"/>
                      <a:pt x="28" y="148"/>
                      <a:pt x="27" y="148"/>
                    </a:cubicBezTo>
                    <a:cubicBezTo>
                      <a:pt x="26" y="149"/>
                      <a:pt x="23" y="149"/>
                      <a:pt x="22" y="149"/>
                    </a:cubicBezTo>
                    <a:cubicBezTo>
                      <a:pt x="21" y="150"/>
                      <a:pt x="19" y="150"/>
                      <a:pt x="20" y="149"/>
                    </a:cubicBezTo>
                    <a:cubicBezTo>
                      <a:pt x="21" y="148"/>
                      <a:pt x="20" y="147"/>
                      <a:pt x="19" y="146"/>
                    </a:cubicBezTo>
                    <a:cubicBezTo>
                      <a:pt x="17" y="146"/>
                      <a:pt x="14" y="146"/>
                      <a:pt x="12" y="144"/>
                    </a:cubicBezTo>
                    <a:cubicBezTo>
                      <a:pt x="11" y="143"/>
                      <a:pt x="2" y="142"/>
                      <a:pt x="1" y="141"/>
                    </a:cubicBezTo>
                    <a:cubicBezTo>
                      <a:pt x="1" y="141"/>
                      <a:pt x="0" y="141"/>
                      <a:pt x="0" y="140"/>
                    </a:cubicBezTo>
                    <a:cubicBezTo>
                      <a:pt x="1" y="139"/>
                      <a:pt x="1" y="138"/>
                      <a:pt x="2" y="137"/>
                    </a:cubicBezTo>
                    <a:cubicBezTo>
                      <a:pt x="3" y="135"/>
                      <a:pt x="4" y="135"/>
                      <a:pt x="4" y="135"/>
                    </a:cubicBezTo>
                    <a:cubicBezTo>
                      <a:pt x="5" y="134"/>
                      <a:pt x="4" y="134"/>
                      <a:pt x="5" y="133"/>
                    </a:cubicBezTo>
                    <a:cubicBezTo>
                      <a:pt x="5" y="132"/>
                      <a:pt x="5" y="132"/>
                      <a:pt x="6" y="132"/>
                    </a:cubicBezTo>
                    <a:cubicBezTo>
                      <a:pt x="7" y="132"/>
                      <a:pt x="8" y="132"/>
                      <a:pt x="12" y="132"/>
                    </a:cubicBezTo>
                    <a:cubicBezTo>
                      <a:pt x="16" y="131"/>
                      <a:pt x="18" y="131"/>
                      <a:pt x="21" y="131"/>
                    </a:cubicBezTo>
                    <a:cubicBezTo>
                      <a:pt x="24" y="130"/>
                      <a:pt x="24" y="131"/>
                      <a:pt x="28" y="129"/>
                    </a:cubicBezTo>
                    <a:cubicBezTo>
                      <a:pt x="33" y="128"/>
                      <a:pt x="37" y="127"/>
                      <a:pt x="40" y="126"/>
                    </a:cubicBezTo>
                    <a:cubicBezTo>
                      <a:pt x="43" y="125"/>
                      <a:pt x="47" y="125"/>
                      <a:pt x="46" y="124"/>
                    </a:cubicBezTo>
                    <a:cubicBezTo>
                      <a:pt x="45" y="123"/>
                      <a:pt x="45" y="122"/>
                      <a:pt x="44" y="122"/>
                    </a:cubicBezTo>
                    <a:cubicBezTo>
                      <a:pt x="43" y="122"/>
                      <a:pt x="42" y="123"/>
                      <a:pt x="43" y="122"/>
                    </a:cubicBezTo>
                    <a:cubicBezTo>
                      <a:pt x="43" y="121"/>
                      <a:pt x="45" y="120"/>
                      <a:pt x="48" y="119"/>
                    </a:cubicBezTo>
                    <a:cubicBezTo>
                      <a:pt x="51" y="119"/>
                      <a:pt x="54" y="119"/>
                      <a:pt x="56" y="118"/>
                    </a:cubicBezTo>
                    <a:cubicBezTo>
                      <a:pt x="59" y="117"/>
                      <a:pt x="60" y="117"/>
                      <a:pt x="62" y="117"/>
                    </a:cubicBezTo>
                    <a:cubicBezTo>
                      <a:pt x="63" y="117"/>
                      <a:pt x="66" y="116"/>
                      <a:pt x="67" y="117"/>
                    </a:cubicBezTo>
                    <a:cubicBezTo>
                      <a:pt x="68" y="117"/>
                      <a:pt x="66" y="120"/>
                      <a:pt x="68" y="119"/>
                    </a:cubicBezTo>
                    <a:cubicBezTo>
                      <a:pt x="70" y="118"/>
                      <a:pt x="69" y="117"/>
                      <a:pt x="71" y="117"/>
                    </a:cubicBezTo>
                    <a:cubicBezTo>
                      <a:pt x="72" y="117"/>
                      <a:pt x="73" y="118"/>
                      <a:pt x="76" y="117"/>
                    </a:cubicBezTo>
                    <a:cubicBezTo>
                      <a:pt x="78" y="117"/>
                      <a:pt x="79" y="118"/>
                      <a:pt x="79" y="117"/>
                    </a:cubicBezTo>
                    <a:cubicBezTo>
                      <a:pt x="80" y="116"/>
                      <a:pt x="82" y="114"/>
                      <a:pt x="83" y="112"/>
                    </a:cubicBezTo>
                    <a:cubicBezTo>
                      <a:pt x="84" y="110"/>
                      <a:pt x="85" y="108"/>
                      <a:pt x="86" y="107"/>
                    </a:cubicBezTo>
                    <a:cubicBezTo>
                      <a:pt x="88" y="106"/>
                      <a:pt x="89" y="104"/>
                      <a:pt x="89" y="103"/>
                    </a:cubicBezTo>
                    <a:cubicBezTo>
                      <a:pt x="89" y="102"/>
                      <a:pt x="87" y="101"/>
                      <a:pt x="88" y="99"/>
                    </a:cubicBezTo>
                    <a:cubicBezTo>
                      <a:pt x="88" y="98"/>
                      <a:pt x="89" y="97"/>
                      <a:pt x="89" y="96"/>
                    </a:cubicBezTo>
                    <a:cubicBezTo>
                      <a:pt x="89" y="96"/>
                      <a:pt x="87" y="96"/>
                      <a:pt x="88" y="95"/>
                    </a:cubicBezTo>
                    <a:cubicBezTo>
                      <a:pt x="89" y="95"/>
                      <a:pt x="90" y="95"/>
                      <a:pt x="92" y="95"/>
                    </a:cubicBezTo>
                    <a:cubicBezTo>
                      <a:pt x="94" y="95"/>
                      <a:pt x="94" y="94"/>
                      <a:pt x="96" y="94"/>
                    </a:cubicBezTo>
                    <a:cubicBezTo>
                      <a:pt x="99" y="93"/>
                      <a:pt x="102" y="93"/>
                      <a:pt x="103" y="92"/>
                    </a:cubicBezTo>
                    <a:cubicBezTo>
                      <a:pt x="103" y="92"/>
                      <a:pt x="101" y="93"/>
                      <a:pt x="99" y="91"/>
                    </a:cubicBezTo>
                    <a:cubicBezTo>
                      <a:pt x="97" y="90"/>
                      <a:pt x="98" y="86"/>
                      <a:pt x="97" y="87"/>
                    </a:cubicBezTo>
                    <a:cubicBezTo>
                      <a:pt x="96" y="89"/>
                      <a:pt x="95" y="91"/>
                      <a:pt x="94" y="91"/>
                    </a:cubicBezTo>
                    <a:cubicBezTo>
                      <a:pt x="93" y="92"/>
                      <a:pt x="92" y="93"/>
                      <a:pt x="90" y="93"/>
                    </a:cubicBezTo>
                    <a:cubicBezTo>
                      <a:pt x="88" y="93"/>
                      <a:pt x="88" y="92"/>
                      <a:pt x="86" y="92"/>
                    </a:cubicBezTo>
                    <a:cubicBezTo>
                      <a:pt x="83" y="93"/>
                      <a:pt x="84" y="93"/>
                      <a:pt x="81" y="94"/>
                    </a:cubicBezTo>
                    <a:cubicBezTo>
                      <a:pt x="79" y="95"/>
                      <a:pt x="79" y="96"/>
                      <a:pt x="77" y="95"/>
                    </a:cubicBezTo>
                    <a:cubicBezTo>
                      <a:pt x="75" y="93"/>
                      <a:pt x="75" y="92"/>
                      <a:pt x="73" y="92"/>
                    </a:cubicBezTo>
                    <a:cubicBezTo>
                      <a:pt x="70" y="93"/>
                      <a:pt x="68" y="94"/>
                      <a:pt x="67" y="94"/>
                    </a:cubicBezTo>
                    <a:cubicBezTo>
                      <a:pt x="67" y="94"/>
                      <a:pt x="66" y="92"/>
                      <a:pt x="65" y="91"/>
                    </a:cubicBezTo>
                    <a:cubicBezTo>
                      <a:pt x="63" y="91"/>
                      <a:pt x="61" y="92"/>
                      <a:pt x="60" y="91"/>
                    </a:cubicBezTo>
                    <a:cubicBezTo>
                      <a:pt x="59" y="90"/>
                      <a:pt x="59" y="88"/>
                      <a:pt x="59" y="88"/>
                    </a:cubicBezTo>
                    <a:cubicBezTo>
                      <a:pt x="60" y="87"/>
                      <a:pt x="61" y="87"/>
                      <a:pt x="64" y="86"/>
                    </a:cubicBezTo>
                    <a:cubicBezTo>
                      <a:pt x="67" y="85"/>
                      <a:pt x="71" y="82"/>
                      <a:pt x="75" y="81"/>
                    </a:cubicBezTo>
                    <a:cubicBezTo>
                      <a:pt x="78" y="80"/>
                      <a:pt x="86" y="78"/>
                      <a:pt x="89" y="76"/>
                    </a:cubicBezTo>
                    <a:cubicBezTo>
                      <a:pt x="93" y="74"/>
                      <a:pt x="95" y="71"/>
                      <a:pt x="99" y="71"/>
                    </a:cubicBezTo>
                    <a:cubicBezTo>
                      <a:pt x="102" y="70"/>
                      <a:pt x="105" y="68"/>
                      <a:pt x="105" y="68"/>
                    </a:cubicBezTo>
                    <a:cubicBezTo>
                      <a:pt x="106" y="68"/>
                      <a:pt x="106" y="71"/>
                      <a:pt x="106" y="71"/>
                    </a:cubicBezTo>
                    <a:cubicBezTo>
                      <a:pt x="107" y="72"/>
                      <a:pt x="109" y="73"/>
                      <a:pt x="110" y="74"/>
                    </a:cubicBezTo>
                    <a:cubicBezTo>
                      <a:pt x="110" y="75"/>
                      <a:pt x="113" y="77"/>
                      <a:pt x="113" y="76"/>
                    </a:cubicBezTo>
                    <a:cubicBezTo>
                      <a:pt x="114" y="75"/>
                      <a:pt x="111" y="73"/>
                      <a:pt x="111" y="72"/>
                    </a:cubicBezTo>
                    <a:cubicBezTo>
                      <a:pt x="110" y="71"/>
                      <a:pt x="108" y="69"/>
                      <a:pt x="108" y="68"/>
                    </a:cubicBezTo>
                    <a:cubicBezTo>
                      <a:pt x="108" y="67"/>
                      <a:pt x="107" y="66"/>
                      <a:pt x="108" y="66"/>
                    </a:cubicBezTo>
                    <a:cubicBezTo>
                      <a:pt x="108" y="65"/>
                      <a:pt x="113" y="65"/>
                      <a:pt x="115" y="65"/>
                    </a:cubicBezTo>
                    <a:cubicBezTo>
                      <a:pt x="117" y="65"/>
                      <a:pt x="117" y="65"/>
                      <a:pt x="119" y="65"/>
                    </a:cubicBezTo>
                    <a:cubicBezTo>
                      <a:pt x="120" y="66"/>
                      <a:pt x="126" y="68"/>
                      <a:pt x="126" y="68"/>
                    </a:cubicBezTo>
                    <a:cubicBezTo>
                      <a:pt x="127" y="68"/>
                      <a:pt x="130" y="68"/>
                      <a:pt x="131" y="67"/>
                    </a:cubicBezTo>
                    <a:cubicBezTo>
                      <a:pt x="132" y="67"/>
                      <a:pt x="133" y="65"/>
                      <a:pt x="131" y="64"/>
                    </a:cubicBezTo>
                    <a:cubicBezTo>
                      <a:pt x="130" y="62"/>
                      <a:pt x="129" y="62"/>
                      <a:pt x="129" y="60"/>
                    </a:cubicBezTo>
                    <a:cubicBezTo>
                      <a:pt x="130" y="59"/>
                      <a:pt x="133" y="56"/>
                      <a:pt x="132" y="55"/>
                    </a:cubicBezTo>
                    <a:cubicBezTo>
                      <a:pt x="132" y="53"/>
                      <a:pt x="127" y="51"/>
                      <a:pt x="128" y="50"/>
                    </a:cubicBezTo>
                    <a:cubicBezTo>
                      <a:pt x="129" y="49"/>
                      <a:pt x="135" y="49"/>
                      <a:pt x="138" y="48"/>
                    </a:cubicBezTo>
                    <a:cubicBezTo>
                      <a:pt x="142" y="48"/>
                      <a:pt x="147" y="47"/>
                      <a:pt x="148" y="47"/>
                    </a:cubicBezTo>
                    <a:cubicBezTo>
                      <a:pt x="150" y="46"/>
                      <a:pt x="152" y="46"/>
                      <a:pt x="153" y="47"/>
                    </a:cubicBezTo>
                    <a:cubicBezTo>
                      <a:pt x="154" y="47"/>
                      <a:pt x="156" y="48"/>
                      <a:pt x="157" y="49"/>
                    </a:cubicBezTo>
                    <a:cubicBezTo>
                      <a:pt x="157" y="50"/>
                      <a:pt x="156" y="50"/>
                      <a:pt x="157" y="52"/>
                    </a:cubicBezTo>
                    <a:cubicBezTo>
                      <a:pt x="158" y="53"/>
                      <a:pt x="160" y="53"/>
                      <a:pt x="161" y="53"/>
                    </a:cubicBezTo>
                    <a:cubicBezTo>
                      <a:pt x="162" y="54"/>
                      <a:pt x="166" y="54"/>
                      <a:pt x="167" y="54"/>
                    </a:cubicBezTo>
                    <a:cubicBezTo>
                      <a:pt x="168" y="55"/>
                      <a:pt x="173" y="57"/>
                      <a:pt x="174" y="58"/>
                    </a:cubicBezTo>
                    <a:cubicBezTo>
                      <a:pt x="175" y="60"/>
                      <a:pt x="172" y="60"/>
                      <a:pt x="176" y="61"/>
                    </a:cubicBezTo>
                    <a:cubicBezTo>
                      <a:pt x="179" y="61"/>
                      <a:pt x="184" y="62"/>
                      <a:pt x="184" y="61"/>
                    </a:cubicBezTo>
                    <a:cubicBezTo>
                      <a:pt x="185" y="60"/>
                      <a:pt x="179" y="59"/>
                      <a:pt x="178" y="57"/>
                    </a:cubicBezTo>
                    <a:cubicBezTo>
                      <a:pt x="176" y="56"/>
                      <a:pt x="173" y="54"/>
                      <a:pt x="171" y="53"/>
                    </a:cubicBezTo>
                    <a:cubicBezTo>
                      <a:pt x="169" y="52"/>
                      <a:pt x="165" y="52"/>
                      <a:pt x="162" y="49"/>
                    </a:cubicBezTo>
                    <a:cubicBezTo>
                      <a:pt x="160" y="47"/>
                      <a:pt x="150" y="44"/>
                      <a:pt x="152" y="43"/>
                    </a:cubicBezTo>
                    <a:cubicBezTo>
                      <a:pt x="153" y="42"/>
                      <a:pt x="157" y="41"/>
                      <a:pt x="160" y="41"/>
                    </a:cubicBezTo>
                    <a:cubicBezTo>
                      <a:pt x="163" y="40"/>
                      <a:pt x="165" y="39"/>
                      <a:pt x="167" y="39"/>
                    </a:cubicBezTo>
                    <a:cubicBezTo>
                      <a:pt x="169" y="39"/>
                      <a:pt x="175" y="38"/>
                      <a:pt x="175" y="38"/>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02" name="Freeform 81">
                <a:extLst>
                  <a:ext uri="{FF2B5EF4-FFF2-40B4-BE49-F238E27FC236}">
                    <a16:creationId xmlns:a16="http://schemas.microsoft.com/office/drawing/2014/main" id="{0478EFC5-2911-594B-919B-D5163D0D8158}"/>
                  </a:ext>
                </a:extLst>
              </p:cNvPr>
              <p:cNvSpPr>
                <a:spLocks/>
              </p:cNvSpPr>
              <p:nvPr/>
            </p:nvSpPr>
            <p:spPr bwMode="auto">
              <a:xfrm>
                <a:off x="3046412" y="1241425"/>
                <a:ext cx="87313" cy="44450"/>
              </a:xfrm>
              <a:custGeom>
                <a:avLst/>
                <a:gdLst>
                  <a:gd name="T0" fmla="*/ 9 w 38"/>
                  <a:gd name="T1" fmla="*/ 1 h 19"/>
                  <a:gd name="T2" fmla="*/ 5 w 38"/>
                  <a:gd name="T3" fmla="*/ 3 h 19"/>
                  <a:gd name="T4" fmla="*/ 17 w 38"/>
                  <a:gd name="T5" fmla="*/ 7 h 19"/>
                  <a:gd name="T6" fmla="*/ 27 w 38"/>
                  <a:gd name="T7" fmla="*/ 14 h 19"/>
                  <a:gd name="T8" fmla="*/ 33 w 38"/>
                  <a:gd name="T9" fmla="*/ 17 h 19"/>
                  <a:gd name="T10" fmla="*/ 32 w 38"/>
                  <a:gd name="T11" fmla="*/ 11 h 19"/>
                  <a:gd name="T12" fmla="*/ 38 w 38"/>
                  <a:gd name="T13" fmla="*/ 8 h 19"/>
                  <a:gd name="T14" fmla="*/ 29 w 38"/>
                  <a:gd name="T15" fmla="*/ 2 h 19"/>
                  <a:gd name="T16" fmla="*/ 19 w 38"/>
                  <a:gd name="T17" fmla="*/ 0 h 19"/>
                  <a:gd name="T18" fmla="*/ 15 w 38"/>
                  <a:gd name="T19" fmla="*/ 1 h 19"/>
                  <a:gd name="T20" fmla="*/ 9 w 38"/>
                  <a:gd name="T21"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19">
                    <a:moveTo>
                      <a:pt x="9" y="1"/>
                    </a:moveTo>
                    <a:cubicBezTo>
                      <a:pt x="5" y="1"/>
                      <a:pt x="0" y="1"/>
                      <a:pt x="5" y="3"/>
                    </a:cubicBezTo>
                    <a:cubicBezTo>
                      <a:pt x="10" y="5"/>
                      <a:pt x="12" y="5"/>
                      <a:pt x="17" y="7"/>
                    </a:cubicBezTo>
                    <a:cubicBezTo>
                      <a:pt x="21" y="9"/>
                      <a:pt x="22" y="10"/>
                      <a:pt x="27" y="14"/>
                    </a:cubicBezTo>
                    <a:cubicBezTo>
                      <a:pt x="31" y="17"/>
                      <a:pt x="33" y="19"/>
                      <a:pt x="33" y="17"/>
                    </a:cubicBezTo>
                    <a:cubicBezTo>
                      <a:pt x="34" y="15"/>
                      <a:pt x="30" y="13"/>
                      <a:pt x="32" y="11"/>
                    </a:cubicBezTo>
                    <a:cubicBezTo>
                      <a:pt x="33" y="9"/>
                      <a:pt x="38" y="10"/>
                      <a:pt x="38" y="8"/>
                    </a:cubicBezTo>
                    <a:cubicBezTo>
                      <a:pt x="37" y="6"/>
                      <a:pt x="34" y="3"/>
                      <a:pt x="29" y="2"/>
                    </a:cubicBezTo>
                    <a:cubicBezTo>
                      <a:pt x="24" y="2"/>
                      <a:pt x="22" y="0"/>
                      <a:pt x="19" y="0"/>
                    </a:cubicBezTo>
                    <a:cubicBezTo>
                      <a:pt x="16" y="0"/>
                      <a:pt x="18" y="1"/>
                      <a:pt x="15" y="1"/>
                    </a:cubicBezTo>
                    <a:cubicBezTo>
                      <a:pt x="13" y="1"/>
                      <a:pt x="12" y="0"/>
                      <a:pt x="9"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03" name="Freeform 87">
                <a:extLst>
                  <a:ext uri="{FF2B5EF4-FFF2-40B4-BE49-F238E27FC236}">
                    <a16:creationId xmlns:a16="http://schemas.microsoft.com/office/drawing/2014/main" id="{462C6B79-CF03-6E48-9DFE-166DD6ED7DF4}"/>
                  </a:ext>
                </a:extLst>
              </p:cNvPr>
              <p:cNvSpPr>
                <a:spLocks/>
              </p:cNvSpPr>
              <p:nvPr/>
            </p:nvSpPr>
            <p:spPr bwMode="auto">
              <a:xfrm>
                <a:off x="2870200" y="1901825"/>
                <a:ext cx="80963" cy="52388"/>
              </a:xfrm>
              <a:custGeom>
                <a:avLst/>
                <a:gdLst>
                  <a:gd name="T0" fmla="*/ 10 w 35"/>
                  <a:gd name="T1" fmla="*/ 1 h 23"/>
                  <a:gd name="T2" fmla="*/ 18 w 35"/>
                  <a:gd name="T3" fmla="*/ 3 h 23"/>
                  <a:gd name="T4" fmla="*/ 24 w 35"/>
                  <a:gd name="T5" fmla="*/ 8 h 23"/>
                  <a:gd name="T6" fmla="*/ 29 w 35"/>
                  <a:gd name="T7" fmla="*/ 9 h 23"/>
                  <a:gd name="T8" fmla="*/ 33 w 35"/>
                  <a:gd name="T9" fmla="*/ 11 h 23"/>
                  <a:gd name="T10" fmla="*/ 34 w 35"/>
                  <a:gd name="T11" fmla="*/ 14 h 23"/>
                  <a:gd name="T12" fmla="*/ 32 w 35"/>
                  <a:gd name="T13" fmla="*/ 17 h 23"/>
                  <a:gd name="T14" fmla="*/ 27 w 35"/>
                  <a:gd name="T15" fmla="*/ 19 h 23"/>
                  <a:gd name="T16" fmla="*/ 15 w 35"/>
                  <a:gd name="T17" fmla="*/ 22 h 23"/>
                  <a:gd name="T18" fmla="*/ 11 w 35"/>
                  <a:gd name="T19" fmla="*/ 20 h 23"/>
                  <a:gd name="T20" fmla="*/ 17 w 35"/>
                  <a:gd name="T21" fmla="*/ 18 h 23"/>
                  <a:gd name="T22" fmla="*/ 14 w 35"/>
                  <a:gd name="T23" fmla="*/ 17 h 23"/>
                  <a:gd name="T24" fmla="*/ 11 w 35"/>
                  <a:gd name="T25" fmla="*/ 15 h 23"/>
                  <a:gd name="T26" fmla="*/ 4 w 35"/>
                  <a:gd name="T27" fmla="*/ 14 h 23"/>
                  <a:gd name="T28" fmla="*/ 1 w 35"/>
                  <a:gd name="T29" fmla="*/ 12 h 23"/>
                  <a:gd name="T30" fmla="*/ 7 w 35"/>
                  <a:gd name="T31" fmla="*/ 12 h 23"/>
                  <a:gd name="T32" fmla="*/ 3 w 35"/>
                  <a:gd name="T33" fmla="*/ 9 h 23"/>
                  <a:gd name="T34" fmla="*/ 6 w 35"/>
                  <a:gd name="T35" fmla="*/ 8 h 23"/>
                  <a:gd name="T36" fmla="*/ 8 w 35"/>
                  <a:gd name="T37" fmla="*/ 7 h 23"/>
                  <a:gd name="T38" fmla="*/ 4 w 35"/>
                  <a:gd name="T39" fmla="*/ 5 h 23"/>
                  <a:gd name="T40" fmla="*/ 3 w 35"/>
                  <a:gd name="T41" fmla="*/ 2 h 23"/>
                  <a:gd name="T42" fmla="*/ 7 w 35"/>
                  <a:gd name="T43" fmla="*/ 0 h 23"/>
                  <a:gd name="T44" fmla="*/ 10 w 35"/>
                  <a:gd name="T45"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 h="23">
                    <a:moveTo>
                      <a:pt x="10" y="1"/>
                    </a:moveTo>
                    <a:cubicBezTo>
                      <a:pt x="15" y="2"/>
                      <a:pt x="16" y="1"/>
                      <a:pt x="18" y="3"/>
                    </a:cubicBezTo>
                    <a:cubicBezTo>
                      <a:pt x="21" y="4"/>
                      <a:pt x="23" y="7"/>
                      <a:pt x="24" y="8"/>
                    </a:cubicBezTo>
                    <a:cubicBezTo>
                      <a:pt x="26" y="8"/>
                      <a:pt x="26" y="8"/>
                      <a:pt x="29" y="9"/>
                    </a:cubicBezTo>
                    <a:cubicBezTo>
                      <a:pt x="32" y="10"/>
                      <a:pt x="33" y="10"/>
                      <a:pt x="33" y="11"/>
                    </a:cubicBezTo>
                    <a:cubicBezTo>
                      <a:pt x="34" y="12"/>
                      <a:pt x="33" y="13"/>
                      <a:pt x="34" y="14"/>
                    </a:cubicBezTo>
                    <a:cubicBezTo>
                      <a:pt x="35" y="15"/>
                      <a:pt x="33" y="17"/>
                      <a:pt x="32" y="17"/>
                    </a:cubicBezTo>
                    <a:cubicBezTo>
                      <a:pt x="32" y="17"/>
                      <a:pt x="29" y="18"/>
                      <a:pt x="27" y="19"/>
                    </a:cubicBezTo>
                    <a:cubicBezTo>
                      <a:pt x="25" y="20"/>
                      <a:pt x="16" y="22"/>
                      <a:pt x="15" y="22"/>
                    </a:cubicBezTo>
                    <a:cubicBezTo>
                      <a:pt x="14" y="23"/>
                      <a:pt x="10" y="20"/>
                      <a:pt x="11" y="20"/>
                    </a:cubicBezTo>
                    <a:cubicBezTo>
                      <a:pt x="12" y="19"/>
                      <a:pt x="16" y="20"/>
                      <a:pt x="17" y="18"/>
                    </a:cubicBezTo>
                    <a:cubicBezTo>
                      <a:pt x="18" y="17"/>
                      <a:pt x="15" y="17"/>
                      <a:pt x="14" y="17"/>
                    </a:cubicBezTo>
                    <a:cubicBezTo>
                      <a:pt x="12" y="16"/>
                      <a:pt x="12" y="16"/>
                      <a:pt x="11" y="15"/>
                    </a:cubicBezTo>
                    <a:cubicBezTo>
                      <a:pt x="9" y="15"/>
                      <a:pt x="6" y="15"/>
                      <a:pt x="4" y="14"/>
                    </a:cubicBezTo>
                    <a:cubicBezTo>
                      <a:pt x="3" y="14"/>
                      <a:pt x="0" y="13"/>
                      <a:pt x="1" y="12"/>
                    </a:cubicBezTo>
                    <a:cubicBezTo>
                      <a:pt x="2" y="12"/>
                      <a:pt x="7" y="13"/>
                      <a:pt x="7" y="12"/>
                    </a:cubicBezTo>
                    <a:cubicBezTo>
                      <a:pt x="6" y="11"/>
                      <a:pt x="2" y="10"/>
                      <a:pt x="3" y="9"/>
                    </a:cubicBezTo>
                    <a:cubicBezTo>
                      <a:pt x="4" y="8"/>
                      <a:pt x="5" y="8"/>
                      <a:pt x="6" y="8"/>
                    </a:cubicBezTo>
                    <a:cubicBezTo>
                      <a:pt x="8" y="8"/>
                      <a:pt x="9" y="8"/>
                      <a:pt x="8" y="7"/>
                    </a:cubicBezTo>
                    <a:cubicBezTo>
                      <a:pt x="8" y="6"/>
                      <a:pt x="5" y="7"/>
                      <a:pt x="4" y="5"/>
                    </a:cubicBezTo>
                    <a:cubicBezTo>
                      <a:pt x="3" y="3"/>
                      <a:pt x="1" y="3"/>
                      <a:pt x="3" y="2"/>
                    </a:cubicBezTo>
                    <a:cubicBezTo>
                      <a:pt x="5" y="0"/>
                      <a:pt x="5" y="0"/>
                      <a:pt x="7" y="0"/>
                    </a:cubicBezTo>
                    <a:cubicBezTo>
                      <a:pt x="9" y="1"/>
                      <a:pt x="10" y="1"/>
                      <a:pt x="10"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04" name="Freeform 96">
                <a:extLst>
                  <a:ext uri="{FF2B5EF4-FFF2-40B4-BE49-F238E27FC236}">
                    <a16:creationId xmlns:a16="http://schemas.microsoft.com/office/drawing/2014/main" id="{E47D64A0-556D-084A-9EB3-20AC3F09EABF}"/>
                  </a:ext>
                </a:extLst>
              </p:cNvPr>
              <p:cNvSpPr>
                <a:spLocks/>
              </p:cNvSpPr>
              <p:nvPr/>
            </p:nvSpPr>
            <p:spPr bwMode="auto">
              <a:xfrm>
                <a:off x="300037" y="3554413"/>
                <a:ext cx="33338" cy="36513"/>
              </a:xfrm>
              <a:custGeom>
                <a:avLst/>
                <a:gdLst>
                  <a:gd name="T0" fmla="*/ 2 w 15"/>
                  <a:gd name="T1" fmla="*/ 2 h 16"/>
                  <a:gd name="T2" fmla="*/ 1 w 15"/>
                  <a:gd name="T3" fmla="*/ 6 h 16"/>
                  <a:gd name="T4" fmla="*/ 1 w 15"/>
                  <a:gd name="T5" fmla="*/ 10 h 16"/>
                  <a:gd name="T6" fmla="*/ 1 w 15"/>
                  <a:gd name="T7" fmla="*/ 13 h 16"/>
                  <a:gd name="T8" fmla="*/ 3 w 15"/>
                  <a:gd name="T9" fmla="*/ 16 h 16"/>
                  <a:gd name="T10" fmla="*/ 7 w 15"/>
                  <a:gd name="T11" fmla="*/ 12 h 16"/>
                  <a:gd name="T12" fmla="*/ 14 w 15"/>
                  <a:gd name="T13" fmla="*/ 9 h 16"/>
                  <a:gd name="T14" fmla="*/ 9 w 15"/>
                  <a:gd name="T15" fmla="*/ 5 h 16"/>
                  <a:gd name="T16" fmla="*/ 5 w 15"/>
                  <a:gd name="T17" fmla="*/ 2 h 16"/>
                  <a:gd name="T18" fmla="*/ 2 w 15"/>
                  <a:gd name="T19"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6">
                    <a:moveTo>
                      <a:pt x="2" y="2"/>
                    </a:moveTo>
                    <a:cubicBezTo>
                      <a:pt x="2" y="4"/>
                      <a:pt x="1" y="5"/>
                      <a:pt x="1" y="6"/>
                    </a:cubicBezTo>
                    <a:cubicBezTo>
                      <a:pt x="0" y="7"/>
                      <a:pt x="0" y="8"/>
                      <a:pt x="1" y="10"/>
                    </a:cubicBezTo>
                    <a:cubicBezTo>
                      <a:pt x="2" y="11"/>
                      <a:pt x="1" y="10"/>
                      <a:pt x="1" y="13"/>
                    </a:cubicBezTo>
                    <a:cubicBezTo>
                      <a:pt x="1" y="15"/>
                      <a:pt x="1" y="16"/>
                      <a:pt x="3" y="16"/>
                    </a:cubicBezTo>
                    <a:cubicBezTo>
                      <a:pt x="5" y="16"/>
                      <a:pt x="5" y="14"/>
                      <a:pt x="7" y="12"/>
                    </a:cubicBezTo>
                    <a:cubicBezTo>
                      <a:pt x="9" y="11"/>
                      <a:pt x="15" y="11"/>
                      <a:pt x="14" y="9"/>
                    </a:cubicBezTo>
                    <a:cubicBezTo>
                      <a:pt x="14" y="7"/>
                      <a:pt x="11" y="7"/>
                      <a:pt x="9" y="5"/>
                    </a:cubicBezTo>
                    <a:cubicBezTo>
                      <a:pt x="8" y="3"/>
                      <a:pt x="7" y="2"/>
                      <a:pt x="5" y="2"/>
                    </a:cubicBezTo>
                    <a:cubicBezTo>
                      <a:pt x="3" y="2"/>
                      <a:pt x="1" y="0"/>
                      <a:pt x="2"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05" name="Freeform 97">
                <a:extLst>
                  <a:ext uri="{FF2B5EF4-FFF2-40B4-BE49-F238E27FC236}">
                    <a16:creationId xmlns:a16="http://schemas.microsoft.com/office/drawing/2014/main" id="{FB125C16-D69F-A842-A952-4D19B46B7956}"/>
                  </a:ext>
                </a:extLst>
              </p:cNvPr>
              <p:cNvSpPr>
                <a:spLocks/>
              </p:cNvSpPr>
              <p:nvPr/>
            </p:nvSpPr>
            <p:spPr bwMode="auto">
              <a:xfrm>
                <a:off x="271462" y="3538538"/>
                <a:ext cx="7938" cy="6350"/>
              </a:xfrm>
              <a:custGeom>
                <a:avLst/>
                <a:gdLst>
                  <a:gd name="T0" fmla="*/ 0 w 3"/>
                  <a:gd name="T1" fmla="*/ 1 h 3"/>
                  <a:gd name="T2" fmla="*/ 1 w 3"/>
                  <a:gd name="T3" fmla="*/ 2 h 3"/>
                  <a:gd name="T4" fmla="*/ 3 w 3"/>
                  <a:gd name="T5" fmla="*/ 2 h 3"/>
                  <a:gd name="T6" fmla="*/ 0 w 3"/>
                  <a:gd name="T7" fmla="*/ 1 h 3"/>
                </a:gdLst>
                <a:ahLst/>
                <a:cxnLst>
                  <a:cxn ang="0">
                    <a:pos x="T0" y="T1"/>
                  </a:cxn>
                  <a:cxn ang="0">
                    <a:pos x="T2" y="T3"/>
                  </a:cxn>
                  <a:cxn ang="0">
                    <a:pos x="T4" y="T5"/>
                  </a:cxn>
                  <a:cxn ang="0">
                    <a:pos x="T6" y="T7"/>
                  </a:cxn>
                </a:cxnLst>
                <a:rect l="0" t="0" r="r" b="b"/>
                <a:pathLst>
                  <a:path w="3" h="3">
                    <a:moveTo>
                      <a:pt x="0" y="1"/>
                    </a:moveTo>
                    <a:cubicBezTo>
                      <a:pt x="0" y="1"/>
                      <a:pt x="1" y="2"/>
                      <a:pt x="1" y="2"/>
                    </a:cubicBezTo>
                    <a:cubicBezTo>
                      <a:pt x="2" y="2"/>
                      <a:pt x="3" y="3"/>
                      <a:pt x="3" y="2"/>
                    </a:cubicBezTo>
                    <a:cubicBezTo>
                      <a:pt x="3" y="1"/>
                      <a:pt x="1" y="0"/>
                      <a:pt x="0"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06" name="Freeform 98">
                <a:extLst>
                  <a:ext uri="{FF2B5EF4-FFF2-40B4-BE49-F238E27FC236}">
                    <a16:creationId xmlns:a16="http://schemas.microsoft.com/office/drawing/2014/main" id="{181AB8C3-E13A-494E-ACF5-71B56490CC3F}"/>
                  </a:ext>
                </a:extLst>
              </p:cNvPr>
              <p:cNvSpPr>
                <a:spLocks/>
              </p:cNvSpPr>
              <p:nvPr/>
            </p:nvSpPr>
            <p:spPr bwMode="auto">
              <a:xfrm>
                <a:off x="203200" y="3502025"/>
                <a:ext cx="12700" cy="11113"/>
              </a:xfrm>
              <a:custGeom>
                <a:avLst/>
                <a:gdLst>
                  <a:gd name="T0" fmla="*/ 2 w 6"/>
                  <a:gd name="T1" fmla="*/ 1 h 5"/>
                  <a:gd name="T2" fmla="*/ 6 w 6"/>
                  <a:gd name="T3" fmla="*/ 1 h 5"/>
                  <a:gd name="T4" fmla="*/ 5 w 6"/>
                  <a:gd name="T5" fmla="*/ 3 h 5"/>
                  <a:gd name="T6" fmla="*/ 5 w 6"/>
                  <a:gd name="T7" fmla="*/ 5 h 5"/>
                  <a:gd name="T8" fmla="*/ 0 w 6"/>
                  <a:gd name="T9" fmla="*/ 3 h 5"/>
                  <a:gd name="T10" fmla="*/ 2 w 6"/>
                  <a:gd name="T11" fmla="*/ 1 h 5"/>
                </a:gdLst>
                <a:ahLst/>
                <a:cxnLst>
                  <a:cxn ang="0">
                    <a:pos x="T0" y="T1"/>
                  </a:cxn>
                  <a:cxn ang="0">
                    <a:pos x="T2" y="T3"/>
                  </a:cxn>
                  <a:cxn ang="0">
                    <a:pos x="T4" y="T5"/>
                  </a:cxn>
                  <a:cxn ang="0">
                    <a:pos x="T6" y="T7"/>
                  </a:cxn>
                  <a:cxn ang="0">
                    <a:pos x="T8" y="T9"/>
                  </a:cxn>
                  <a:cxn ang="0">
                    <a:pos x="T10" y="T11"/>
                  </a:cxn>
                </a:cxnLst>
                <a:rect l="0" t="0" r="r" b="b"/>
                <a:pathLst>
                  <a:path w="6" h="5">
                    <a:moveTo>
                      <a:pt x="2" y="1"/>
                    </a:moveTo>
                    <a:cubicBezTo>
                      <a:pt x="4" y="1"/>
                      <a:pt x="6" y="0"/>
                      <a:pt x="6" y="1"/>
                    </a:cubicBezTo>
                    <a:cubicBezTo>
                      <a:pt x="5" y="2"/>
                      <a:pt x="5" y="2"/>
                      <a:pt x="5" y="3"/>
                    </a:cubicBezTo>
                    <a:cubicBezTo>
                      <a:pt x="5" y="4"/>
                      <a:pt x="6" y="5"/>
                      <a:pt x="5" y="5"/>
                    </a:cubicBezTo>
                    <a:cubicBezTo>
                      <a:pt x="3" y="4"/>
                      <a:pt x="0" y="5"/>
                      <a:pt x="0" y="3"/>
                    </a:cubicBezTo>
                    <a:cubicBezTo>
                      <a:pt x="1" y="2"/>
                      <a:pt x="0" y="1"/>
                      <a:pt x="2"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07" name="Freeform 99">
                <a:extLst>
                  <a:ext uri="{FF2B5EF4-FFF2-40B4-BE49-F238E27FC236}">
                    <a16:creationId xmlns:a16="http://schemas.microsoft.com/office/drawing/2014/main" id="{27CB2E7C-F900-BC48-BDD0-1BCFD2D17022}"/>
                  </a:ext>
                </a:extLst>
              </p:cNvPr>
              <p:cNvSpPr>
                <a:spLocks/>
              </p:cNvSpPr>
              <p:nvPr/>
            </p:nvSpPr>
            <p:spPr bwMode="auto">
              <a:xfrm>
                <a:off x="239712" y="3514725"/>
                <a:ext cx="15875" cy="14288"/>
              </a:xfrm>
              <a:custGeom>
                <a:avLst/>
                <a:gdLst>
                  <a:gd name="T0" fmla="*/ 5 w 7"/>
                  <a:gd name="T1" fmla="*/ 2 h 6"/>
                  <a:gd name="T2" fmla="*/ 7 w 7"/>
                  <a:gd name="T3" fmla="*/ 5 h 6"/>
                  <a:gd name="T4" fmla="*/ 6 w 7"/>
                  <a:gd name="T5" fmla="*/ 6 h 6"/>
                  <a:gd name="T6" fmla="*/ 4 w 7"/>
                  <a:gd name="T7" fmla="*/ 5 h 6"/>
                  <a:gd name="T8" fmla="*/ 2 w 7"/>
                  <a:gd name="T9" fmla="*/ 5 h 6"/>
                  <a:gd name="T10" fmla="*/ 1 w 7"/>
                  <a:gd name="T11" fmla="*/ 3 h 6"/>
                  <a:gd name="T12" fmla="*/ 2 w 7"/>
                  <a:gd name="T13" fmla="*/ 1 h 6"/>
                  <a:gd name="T14" fmla="*/ 5 w 7"/>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6">
                    <a:moveTo>
                      <a:pt x="5" y="2"/>
                    </a:moveTo>
                    <a:cubicBezTo>
                      <a:pt x="6" y="3"/>
                      <a:pt x="7" y="4"/>
                      <a:pt x="7" y="5"/>
                    </a:cubicBezTo>
                    <a:cubicBezTo>
                      <a:pt x="7" y="5"/>
                      <a:pt x="7" y="6"/>
                      <a:pt x="6" y="6"/>
                    </a:cubicBezTo>
                    <a:cubicBezTo>
                      <a:pt x="5" y="6"/>
                      <a:pt x="5" y="5"/>
                      <a:pt x="4" y="5"/>
                    </a:cubicBezTo>
                    <a:cubicBezTo>
                      <a:pt x="3" y="5"/>
                      <a:pt x="3" y="6"/>
                      <a:pt x="2" y="5"/>
                    </a:cubicBezTo>
                    <a:cubicBezTo>
                      <a:pt x="1" y="4"/>
                      <a:pt x="0" y="4"/>
                      <a:pt x="1" y="3"/>
                    </a:cubicBezTo>
                    <a:cubicBezTo>
                      <a:pt x="2" y="2"/>
                      <a:pt x="1" y="2"/>
                      <a:pt x="2" y="1"/>
                    </a:cubicBezTo>
                    <a:cubicBezTo>
                      <a:pt x="3" y="0"/>
                      <a:pt x="4" y="1"/>
                      <a:pt x="5"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08" name="Freeform 100">
                <a:extLst>
                  <a:ext uri="{FF2B5EF4-FFF2-40B4-BE49-F238E27FC236}">
                    <a16:creationId xmlns:a16="http://schemas.microsoft.com/office/drawing/2014/main" id="{16C6AD22-C94D-9B40-8A19-0448E4B12B77}"/>
                  </a:ext>
                </a:extLst>
              </p:cNvPr>
              <p:cNvSpPr>
                <a:spLocks/>
              </p:cNvSpPr>
              <p:nvPr/>
            </p:nvSpPr>
            <p:spPr bwMode="auto">
              <a:xfrm>
                <a:off x="265112" y="3529013"/>
                <a:ext cx="15875" cy="7938"/>
              </a:xfrm>
              <a:custGeom>
                <a:avLst/>
                <a:gdLst>
                  <a:gd name="T0" fmla="*/ 1 w 7"/>
                  <a:gd name="T1" fmla="*/ 0 h 3"/>
                  <a:gd name="T2" fmla="*/ 5 w 7"/>
                  <a:gd name="T3" fmla="*/ 1 h 3"/>
                  <a:gd name="T4" fmla="*/ 7 w 7"/>
                  <a:gd name="T5" fmla="*/ 1 h 3"/>
                  <a:gd name="T6" fmla="*/ 5 w 7"/>
                  <a:gd name="T7" fmla="*/ 2 h 3"/>
                  <a:gd name="T8" fmla="*/ 1 w 7"/>
                  <a:gd name="T9" fmla="*/ 2 h 3"/>
                  <a:gd name="T10" fmla="*/ 1 w 7"/>
                  <a:gd name="T11" fmla="*/ 0 h 3"/>
                </a:gdLst>
                <a:ahLst/>
                <a:cxnLst>
                  <a:cxn ang="0">
                    <a:pos x="T0" y="T1"/>
                  </a:cxn>
                  <a:cxn ang="0">
                    <a:pos x="T2" y="T3"/>
                  </a:cxn>
                  <a:cxn ang="0">
                    <a:pos x="T4" y="T5"/>
                  </a:cxn>
                  <a:cxn ang="0">
                    <a:pos x="T6" y="T7"/>
                  </a:cxn>
                  <a:cxn ang="0">
                    <a:pos x="T8" y="T9"/>
                  </a:cxn>
                  <a:cxn ang="0">
                    <a:pos x="T10" y="T11"/>
                  </a:cxn>
                </a:cxnLst>
                <a:rect l="0" t="0" r="r" b="b"/>
                <a:pathLst>
                  <a:path w="7" h="3">
                    <a:moveTo>
                      <a:pt x="1" y="0"/>
                    </a:moveTo>
                    <a:cubicBezTo>
                      <a:pt x="3" y="1"/>
                      <a:pt x="4" y="1"/>
                      <a:pt x="5" y="1"/>
                    </a:cubicBezTo>
                    <a:cubicBezTo>
                      <a:pt x="6" y="1"/>
                      <a:pt x="7" y="1"/>
                      <a:pt x="7" y="1"/>
                    </a:cubicBezTo>
                    <a:cubicBezTo>
                      <a:pt x="6" y="1"/>
                      <a:pt x="6" y="2"/>
                      <a:pt x="5" y="2"/>
                    </a:cubicBezTo>
                    <a:cubicBezTo>
                      <a:pt x="3" y="2"/>
                      <a:pt x="1" y="3"/>
                      <a:pt x="1" y="2"/>
                    </a:cubicBezTo>
                    <a:cubicBezTo>
                      <a:pt x="0" y="1"/>
                      <a:pt x="0" y="0"/>
                      <a:pt x="1"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09" name="Freeform 101">
                <a:extLst>
                  <a:ext uri="{FF2B5EF4-FFF2-40B4-BE49-F238E27FC236}">
                    <a16:creationId xmlns:a16="http://schemas.microsoft.com/office/drawing/2014/main" id="{06F98DEA-CA4C-7544-90BE-1B9780702E87}"/>
                  </a:ext>
                </a:extLst>
              </p:cNvPr>
              <p:cNvSpPr>
                <a:spLocks/>
              </p:cNvSpPr>
              <p:nvPr/>
            </p:nvSpPr>
            <p:spPr bwMode="auto">
              <a:xfrm>
                <a:off x="284162" y="3533775"/>
                <a:ext cx="15875" cy="14288"/>
              </a:xfrm>
              <a:custGeom>
                <a:avLst/>
                <a:gdLst>
                  <a:gd name="T0" fmla="*/ 3 w 7"/>
                  <a:gd name="T1" fmla="*/ 1 h 6"/>
                  <a:gd name="T2" fmla="*/ 0 w 7"/>
                  <a:gd name="T3" fmla="*/ 1 h 6"/>
                  <a:gd name="T4" fmla="*/ 1 w 7"/>
                  <a:gd name="T5" fmla="*/ 3 h 6"/>
                  <a:gd name="T6" fmla="*/ 3 w 7"/>
                  <a:gd name="T7" fmla="*/ 5 h 6"/>
                  <a:gd name="T8" fmla="*/ 5 w 7"/>
                  <a:gd name="T9" fmla="*/ 6 h 6"/>
                  <a:gd name="T10" fmla="*/ 7 w 7"/>
                  <a:gd name="T11" fmla="*/ 3 h 6"/>
                  <a:gd name="T12" fmla="*/ 3 w 7"/>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3" y="1"/>
                    </a:moveTo>
                    <a:cubicBezTo>
                      <a:pt x="2" y="1"/>
                      <a:pt x="0" y="0"/>
                      <a:pt x="0" y="1"/>
                    </a:cubicBezTo>
                    <a:cubicBezTo>
                      <a:pt x="0" y="2"/>
                      <a:pt x="0" y="3"/>
                      <a:pt x="1" y="3"/>
                    </a:cubicBezTo>
                    <a:cubicBezTo>
                      <a:pt x="2" y="4"/>
                      <a:pt x="3" y="5"/>
                      <a:pt x="3" y="5"/>
                    </a:cubicBezTo>
                    <a:cubicBezTo>
                      <a:pt x="3" y="6"/>
                      <a:pt x="4" y="6"/>
                      <a:pt x="5" y="6"/>
                    </a:cubicBezTo>
                    <a:cubicBezTo>
                      <a:pt x="6" y="5"/>
                      <a:pt x="7" y="4"/>
                      <a:pt x="7" y="3"/>
                    </a:cubicBezTo>
                    <a:cubicBezTo>
                      <a:pt x="7" y="3"/>
                      <a:pt x="5" y="1"/>
                      <a:pt x="3"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10" name="Freeform 120">
                <a:extLst>
                  <a:ext uri="{FF2B5EF4-FFF2-40B4-BE49-F238E27FC236}">
                    <a16:creationId xmlns:a16="http://schemas.microsoft.com/office/drawing/2014/main" id="{65653D74-9ADD-144A-8685-A4B6F8513D30}"/>
                  </a:ext>
                </a:extLst>
              </p:cNvPr>
              <p:cNvSpPr>
                <a:spLocks/>
              </p:cNvSpPr>
              <p:nvPr/>
            </p:nvSpPr>
            <p:spPr bwMode="auto">
              <a:xfrm>
                <a:off x="-1588" y="1851025"/>
                <a:ext cx="962025" cy="673100"/>
              </a:xfrm>
              <a:custGeom>
                <a:avLst/>
                <a:gdLst>
                  <a:gd name="T0" fmla="*/ 86 w 418"/>
                  <a:gd name="T1" fmla="*/ 18 h 292"/>
                  <a:gd name="T2" fmla="*/ 91 w 418"/>
                  <a:gd name="T3" fmla="*/ 12 h 292"/>
                  <a:gd name="T4" fmla="*/ 134 w 418"/>
                  <a:gd name="T5" fmla="*/ 12 h 292"/>
                  <a:gd name="T6" fmla="*/ 174 w 418"/>
                  <a:gd name="T7" fmla="*/ 17 h 292"/>
                  <a:gd name="T8" fmla="*/ 281 w 418"/>
                  <a:gd name="T9" fmla="*/ 29 h 292"/>
                  <a:gd name="T10" fmla="*/ 317 w 418"/>
                  <a:gd name="T11" fmla="*/ 204 h 292"/>
                  <a:gd name="T12" fmla="*/ 343 w 418"/>
                  <a:gd name="T13" fmla="*/ 222 h 292"/>
                  <a:gd name="T14" fmla="*/ 363 w 418"/>
                  <a:gd name="T15" fmla="*/ 219 h 292"/>
                  <a:gd name="T16" fmla="*/ 393 w 418"/>
                  <a:gd name="T17" fmla="*/ 256 h 292"/>
                  <a:gd name="T18" fmla="*/ 418 w 418"/>
                  <a:gd name="T19" fmla="*/ 284 h 292"/>
                  <a:gd name="T20" fmla="*/ 409 w 418"/>
                  <a:gd name="T21" fmla="*/ 277 h 292"/>
                  <a:gd name="T22" fmla="*/ 397 w 418"/>
                  <a:gd name="T23" fmla="*/ 271 h 292"/>
                  <a:gd name="T24" fmla="*/ 382 w 418"/>
                  <a:gd name="T25" fmla="*/ 253 h 292"/>
                  <a:gd name="T26" fmla="*/ 377 w 418"/>
                  <a:gd name="T27" fmla="*/ 244 h 292"/>
                  <a:gd name="T28" fmla="*/ 372 w 418"/>
                  <a:gd name="T29" fmla="*/ 237 h 292"/>
                  <a:gd name="T30" fmla="*/ 356 w 418"/>
                  <a:gd name="T31" fmla="*/ 220 h 292"/>
                  <a:gd name="T32" fmla="*/ 357 w 418"/>
                  <a:gd name="T33" fmla="*/ 235 h 292"/>
                  <a:gd name="T34" fmla="*/ 342 w 418"/>
                  <a:gd name="T35" fmla="*/ 225 h 292"/>
                  <a:gd name="T36" fmla="*/ 346 w 418"/>
                  <a:gd name="T37" fmla="*/ 235 h 292"/>
                  <a:gd name="T38" fmla="*/ 313 w 418"/>
                  <a:gd name="T39" fmla="*/ 215 h 292"/>
                  <a:gd name="T40" fmla="*/ 304 w 418"/>
                  <a:gd name="T41" fmla="*/ 214 h 292"/>
                  <a:gd name="T42" fmla="*/ 262 w 418"/>
                  <a:gd name="T43" fmla="*/ 207 h 292"/>
                  <a:gd name="T44" fmla="*/ 239 w 418"/>
                  <a:gd name="T45" fmla="*/ 198 h 292"/>
                  <a:gd name="T46" fmla="*/ 229 w 418"/>
                  <a:gd name="T47" fmla="*/ 192 h 292"/>
                  <a:gd name="T48" fmla="*/ 214 w 418"/>
                  <a:gd name="T49" fmla="*/ 190 h 292"/>
                  <a:gd name="T50" fmla="*/ 219 w 418"/>
                  <a:gd name="T51" fmla="*/ 199 h 292"/>
                  <a:gd name="T52" fmla="*/ 202 w 418"/>
                  <a:gd name="T53" fmla="*/ 210 h 292"/>
                  <a:gd name="T54" fmla="*/ 191 w 418"/>
                  <a:gd name="T55" fmla="*/ 215 h 292"/>
                  <a:gd name="T56" fmla="*/ 185 w 418"/>
                  <a:gd name="T57" fmla="*/ 214 h 292"/>
                  <a:gd name="T58" fmla="*/ 189 w 418"/>
                  <a:gd name="T59" fmla="*/ 194 h 292"/>
                  <a:gd name="T60" fmla="*/ 199 w 418"/>
                  <a:gd name="T61" fmla="*/ 186 h 292"/>
                  <a:gd name="T62" fmla="*/ 165 w 418"/>
                  <a:gd name="T63" fmla="*/ 205 h 292"/>
                  <a:gd name="T64" fmla="*/ 155 w 418"/>
                  <a:gd name="T65" fmla="*/ 217 h 292"/>
                  <a:gd name="T66" fmla="*/ 149 w 418"/>
                  <a:gd name="T67" fmla="*/ 236 h 292"/>
                  <a:gd name="T68" fmla="*/ 125 w 418"/>
                  <a:gd name="T69" fmla="*/ 258 h 292"/>
                  <a:gd name="T70" fmla="*/ 104 w 418"/>
                  <a:gd name="T71" fmla="*/ 273 h 292"/>
                  <a:gd name="T72" fmla="*/ 80 w 418"/>
                  <a:gd name="T73" fmla="*/ 279 h 292"/>
                  <a:gd name="T74" fmla="*/ 63 w 418"/>
                  <a:gd name="T75" fmla="*/ 286 h 292"/>
                  <a:gd name="T76" fmla="*/ 53 w 418"/>
                  <a:gd name="T77" fmla="*/ 284 h 292"/>
                  <a:gd name="T78" fmla="*/ 84 w 418"/>
                  <a:gd name="T79" fmla="*/ 275 h 292"/>
                  <a:gd name="T80" fmla="*/ 113 w 418"/>
                  <a:gd name="T81" fmla="*/ 249 h 292"/>
                  <a:gd name="T82" fmla="*/ 120 w 418"/>
                  <a:gd name="T83" fmla="*/ 228 h 292"/>
                  <a:gd name="T84" fmla="*/ 101 w 418"/>
                  <a:gd name="T85" fmla="*/ 226 h 292"/>
                  <a:gd name="T86" fmla="*/ 77 w 418"/>
                  <a:gd name="T87" fmla="*/ 227 h 292"/>
                  <a:gd name="T88" fmla="*/ 65 w 418"/>
                  <a:gd name="T89" fmla="*/ 221 h 292"/>
                  <a:gd name="T90" fmla="*/ 56 w 418"/>
                  <a:gd name="T91" fmla="*/ 204 h 292"/>
                  <a:gd name="T92" fmla="*/ 32 w 418"/>
                  <a:gd name="T93" fmla="*/ 197 h 292"/>
                  <a:gd name="T94" fmla="*/ 45 w 418"/>
                  <a:gd name="T95" fmla="*/ 192 h 292"/>
                  <a:gd name="T96" fmla="*/ 35 w 418"/>
                  <a:gd name="T97" fmla="*/ 182 h 292"/>
                  <a:gd name="T98" fmla="*/ 19 w 418"/>
                  <a:gd name="T99" fmla="*/ 182 h 292"/>
                  <a:gd name="T100" fmla="*/ 34 w 418"/>
                  <a:gd name="T101" fmla="*/ 164 h 292"/>
                  <a:gd name="T102" fmla="*/ 75 w 418"/>
                  <a:gd name="T103" fmla="*/ 149 h 292"/>
                  <a:gd name="T104" fmla="*/ 66 w 418"/>
                  <a:gd name="T105" fmla="*/ 128 h 292"/>
                  <a:gd name="T106" fmla="*/ 31 w 418"/>
                  <a:gd name="T107" fmla="*/ 133 h 292"/>
                  <a:gd name="T108" fmla="*/ 15 w 418"/>
                  <a:gd name="T109" fmla="*/ 117 h 292"/>
                  <a:gd name="T110" fmla="*/ 28 w 418"/>
                  <a:gd name="T111" fmla="*/ 97 h 292"/>
                  <a:gd name="T112" fmla="*/ 54 w 418"/>
                  <a:gd name="T113" fmla="*/ 104 h 292"/>
                  <a:gd name="T114" fmla="*/ 72 w 418"/>
                  <a:gd name="T115" fmla="*/ 95 h 292"/>
                  <a:gd name="T116" fmla="*/ 70 w 418"/>
                  <a:gd name="T117" fmla="*/ 86 h 292"/>
                  <a:gd name="T118" fmla="*/ 27 w 418"/>
                  <a:gd name="T119" fmla="*/ 66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8" h="292">
                    <a:moveTo>
                      <a:pt x="19" y="51"/>
                    </a:moveTo>
                    <a:cubicBezTo>
                      <a:pt x="26" y="51"/>
                      <a:pt x="25" y="52"/>
                      <a:pt x="30" y="51"/>
                    </a:cubicBezTo>
                    <a:cubicBezTo>
                      <a:pt x="36" y="49"/>
                      <a:pt x="41" y="49"/>
                      <a:pt x="44" y="48"/>
                    </a:cubicBezTo>
                    <a:cubicBezTo>
                      <a:pt x="46" y="48"/>
                      <a:pt x="48" y="46"/>
                      <a:pt x="50" y="43"/>
                    </a:cubicBezTo>
                    <a:cubicBezTo>
                      <a:pt x="52" y="39"/>
                      <a:pt x="51" y="37"/>
                      <a:pt x="55" y="33"/>
                    </a:cubicBezTo>
                    <a:cubicBezTo>
                      <a:pt x="59" y="29"/>
                      <a:pt x="60" y="25"/>
                      <a:pt x="64" y="23"/>
                    </a:cubicBezTo>
                    <a:cubicBezTo>
                      <a:pt x="67" y="21"/>
                      <a:pt x="67" y="23"/>
                      <a:pt x="68" y="23"/>
                    </a:cubicBezTo>
                    <a:cubicBezTo>
                      <a:pt x="68" y="24"/>
                      <a:pt x="66" y="25"/>
                      <a:pt x="67" y="25"/>
                    </a:cubicBezTo>
                    <a:cubicBezTo>
                      <a:pt x="68" y="25"/>
                      <a:pt x="71" y="25"/>
                      <a:pt x="73" y="24"/>
                    </a:cubicBezTo>
                    <a:cubicBezTo>
                      <a:pt x="75" y="23"/>
                      <a:pt x="77" y="22"/>
                      <a:pt x="80" y="20"/>
                    </a:cubicBezTo>
                    <a:cubicBezTo>
                      <a:pt x="82" y="18"/>
                      <a:pt x="84" y="17"/>
                      <a:pt x="85" y="17"/>
                    </a:cubicBezTo>
                    <a:cubicBezTo>
                      <a:pt x="86" y="17"/>
                      <a:pt x="87" y="18"/>
                      <a:pt x="86" y="18"/>
                    </a:cubicBezTo>
                    <a:cubicBezTo>
                      <a:pt x="85" y="19"/>
                      <a:pt x="84" y="20"/>
                      <a:pt x="84" y="20"/>
                    </a:cubicBezTo>
                    <a:cubicBezTo>
                      <a:pt x="85" y="20"/>
                      <a:pt x="87" y="19"/>
                      <a:pt x="87" y="20"/>
                    </a:cubicBezTo>
                    <a:cubicBezTo>
                      <a:pt x="87" y="20"/>
                      <a:pt x="84" y="24"/>
                      <a:pt x="86" y="23"/>
                    </a:cubicBezTo>
                    <a:cubicBezTo>
                      <a:pt x="87" y="22"/>
                      <a:pt x="87" y="20"/>
                      <a:pt x="87" y="22"/>
                    </a:cubicBezTo>
                    <a:cubicBezTo>
                      <a:pt x="88" y="23"/>
                      <a:pt x="90" y="26"/>
                      <a:pt x="90" y="25"/>
                    </a:cubicBezTo>
                    <a:cubicBezTo>
                      <a:pt x="90" y="24"/>
                      <a:pt x="89" y="22"/>
                      <a:pt x="89" y="21"/>
                    </a:cubicBezTo>
                    <a:cubicBezTo>
                      <a:pt x="89" y="20"/>
                      <a:pt x="89" y="19"/>
                      <a:pt x="90" y="19"/>
                    </a:cubicBezTo>
                    <a:cubicBezTo>
                      <a:pt x="91" y="19"/>
                      <a:pt x="95" y="19"/>
                      <a:pt x="95" y="18"/>
                    </a:cubicBezTo>
                    <a:cubicBezTo>
                      <a:pt x="95" y="17"/>
                      <a:pt x="90" y="19"/>
                      <a:pt x="89" y="18"/>
                    </a:cubicBezTo>
                    <a:cubicBezTo>
                      <a:pt x="89" y="17"/>
                      <a:pt x="89" y="16"/>
                      <a:pt x="88" y="16"/>
                    </a:cubicBezTo>
                    <a:cubicBezTo>
                      <a:pt x="87" y="16"/>
                      <a:pt x="85" y="16"/>
                      <a:pt x="86" y="16"/>
                    </a:cubicBezTo>
                    <a:cubicBezTo>
                      <a:pt x="87" y="15"/>
                      <a:pt x="90" y="13"/>
                      <a:pt x="91" y="12"/>
                    </a:cubicBezTo>
                    <a:cubicBezTo>
                      <a:pt x="93" y="12"/>
                      <a:pt x="92" y="12"/>
                      <a:pt x="94" y="12"/>
                    </a:cubicBezTo>
                    <a:cubicBezTo>
                      <a:pt x="96" y="11"/>
                      <a:pt x="93" y="13"/>
                      <a:pt x="94" y="13"/>
                    </a:cubicBezTo>
                    <a:cubicBezTo>
                      <a:pt x="96" y="13"/>
                      <a:pt x="100" y="13"/>
                      <a:pt x="104" y="13"/>
                    </a:cubicBezTo>
                    <a:cubicBezTo>
                      <a:pt x="107" y="12"/>
                      <a:pt x="108" y="13"/>
                      <a:pt x="111" y="11"/>
                    </a:cubicBezTo>
                    <a:cubicBezTo>
                      <a:pt x="114" y="10"/>
                      <a:pt x="124" y="2"/>
                      <a:pt x="125" y="1"/>
                    </a:cubicBezTo>
                    <a:cubicBezTo>
                      <a:pt x="127" y="0"/>
                      <a:pt x="127" y="0"/>
                      <a:pt x="128" y="0"/>
                    </a:cubicBezTo>
                    <a:cubicBezTo>
                      <a:pt x="128" y="1"/>
                      <a:pt x="126" y="1"/>
                      <a:pt x="127" y="2"/>
                    </a:cubicBezTo>
                    <a:cubicBezTo>
                      <a:pt x="127" y="3"/>
                      <a:pt x="128" y="4"/>
                      <a:pt x="130" y="5"/>
                    </a:cubicBezTo>
                    <a:cubicBezTo>
                      <a:pt x="133" y="5"/>
                      <a:pt x="137" y="5"/>
                      <a:pt x="136" y="6"/>
                    </a:cubicBezTo>
                    <a:cubicBezTo>
                      <a:pt x="136" y="7"/>
                      <a:pt x="132" y="7"/>
                      <a:pt x="132" y="9"/>
                    </a:cubicBezTo>
                    <a:cubicBezTo>
                      <a:pt x="132" y="10"/>
                      <a:pt x="131" y="13"/>
                      <a:pt x="132" y="13"/>
                    </a:cubicBezTo>
                    <a:cubicBezTo>
                      <a:pt x="132" y="13"/>
                      <a:pt x="132" y="12"/>
                      <a:pt x="134" y="12"/>
                    </a:cubicBezTo>
                    <a:cubicBezTo>
                      <a:pt x="136" y="11"/>
                      <a:pt x="137" y="10"/>
                      <a:pt x="137" y="10"/>
                    </a:cubicBezTo>
                    <a:cubicBezTo>
                      <a:pt x="138" y="9"/>
                      <a:pt x="141" y="10"/>
                      <a:pt x="141" y="9"/>
                    </a:cubicBezTo>
                    <a:cubicBezTo>
                      <a:pt x="140" y="8"/>
                      <a:pt x="138" y="8"/>
                      <a:pt x="139" y="7"/>
                    </a:cubicBezTo>
                    <a:cubicBezTo>
                      <a:pt x="141" y="6"/>
                      <a:pt x="142" y="5"/>
                      <a:pt x="142" y="5"/>
                    </a:cubicBezTo>
                    <a:cubicBezTo>
                      <a:pt x="142" y="6"/>
                      <a:pt x="141" y="9"/>
                      <a:pt x="142" y="8"/>
                    </a:cubicBezTo>
                    <a:cubicBezTo>
                      <a:pt x="143" y="8"/>
                      <a:pt x="144" y="7"/>
                      <a:pt x="145" y="7"/>
                    </a:cubicBezTo>
                    <a:cubicBezTo>
                      <a:pt x="146" y="7"/>
                      <a:pt x="147" y="8"/>
                      <a:pt x="147" y="9"/>
                    </a:cubicBezTo>
                    <a:cubicBezTo>
                      <a:pt x="147" y="10"/>
                      <a:pt x="146" y="12"/>
                      <a:pt x="148" y="12"/>
                    </a:cubicBezTo>
                    <a:cubicBezTo>
                      <a:pt x="150" y="13"/>
                      <a:pt x="153" y="12"/>
                      <a:pt x="154" y="11"/>
                    </a:cubicBezTo>
                    <a:cubicBezTo>
                      <a:pt x="156" y="10"/>
                      <a:pt x="171" y="11"/>
                      <a:pt x="172" y="12"/>
                    </a:cubicBezTo>
                    <a:cubicBezTo>
                      <a:pt x="173" y="12"/>
                      <a:pt x="170" y="13"/>
                      <a:pt x="171" y="14"/>
                    </a:cubicBezTo>
                    <a:cubicBezTo>
                      <a:pt x="172" y="16"/>
                      <a:pt x="175" y="16"/>
                      <a:pt x="174" y="17"/>
                    </a:cubicBezTo>
                    <a:cubicBezTo>
                      <a:pt x="173" y="17"/>
                      <a:pt x="169" y="18"/>
                      <a:pt x="171" y="18"/>
                    </a:cubicBezTo>
                    <a:cubicBezTo>
                      <a:pt x="172" y="18"/>
                      <a:pt x="178" y="17"/>
                      <a:pt x="179" y="17"/>
                    </a:cubicBezTo>
                    <a:cubicBezTo>
                      <a:pt x="179" y="17"/>
                      <a:pt x="178" y="19"/>
                      <a:pt x="179" y="19"/>
                    </a:cubicBezTo>
                    <a:cubicBezTo>
                      <a:pt x="180" y="20"/>
                      <a:pt x="182" y="21"/>
                      <a:pt x="184" y="20"/>
                    </a:cubicBezTo>
                    <a:cubicBezTo>
                      <a:pt x="185" y="20"/>
                      <a:pt x="186" y="20"/>
                      <a:pt x="188" y="20"/>
                    </a:cubicBezTo>
                    <a:cubicBezTo>
                      <a:pt x="190" y="20"/>
                      <a:pt x="193" y="19"/>
                      <a:pt x="199" y="20"/>
                    </a:cubicBezTo>
                    <a:cubicBezTo>
                      <a:pt x="204" y="21"/>
                      <a:pt x="225" y="25"/>
                      <a:pt x="228" y="25"/>
                    </a:cubicBezTo>
                    <a:cubicBezTo>
                      <a:pt x="231" y="25"/>
                      <a:pt x="240" y="25"/>
                      <a:pt x="243" y="25"/>
                    </a:cubicBezTo>
                    <a:cubicBezTo>
                      <a:pt x="246" y="25"/>
                      <a:pt x="247" y="29"/>
                      <a:pt x="253" y="29"/>
                    </a:cubicBezTo>
                    <a:cubicBezTo>
                      <a:pt x="258" y="30"/>
                      <a:pt x="262" y="30"/>
                      <a:pt x="263" y="29"/>
                    </a:cubicBezTo>
                    <a:cubicBezTo>
                      <a:pt x="264" y="28"/>
                      <a:pt x="263" y="28"/>
                      <a:pt x="265" y="28"/>
                    </a:cubicBezTo>
                    <a:cubicBezTo>
                      <a:pt x="267" y="28"/>
                      <a:pt x="275" y="28"/>
                      <a:pt x="281" y="29"/>
                    </a:cubicBezTo>
                    <a:cubicBezTo>
                      <a:pt x="286" y="30"/>
                      <a:pt x="289" y="33"/>
                      <a:pt x="296" y="35"/>
                    </a:cubicBezTo>
                    <a:cubicBezTo>
                      <a:pt x="296" y="204"/>
                      <a:pt x="296" y="204"/>
                      <a:pt x="296" y="204"/>
                    </a:cubicBezTo>
                    <a:cubicBezTo>
                      <a:pt x="296" y="204"/>
                      <a:pt x="296" y="204"/>
                      <a:pt x="296" y="204"/>
                    </a:cubicBezTo>
                    <a:cubicBezTo>
                      <a:pt x="297" y="204"/>
                      <a:pt x="297" y="204"/>
                      <a:pt x="297" y="204"/>
                    </a:cubicBezTo>
                    <a:cubicBezTo>
                      <a:pt x="298" y="204"/>
                      <a:pt x="300" y="205"/>
                      <a:pt x="301" y="205"/>
                    </a:cubicBezTo>
                    <a:cubicBezTo>
                      <a:pt x="305" y="206"/>
                      <a:pt x="308" y="207"/>
                      <a:pt x="309" y="206"/>
                    </a:cubicBezTo>
                    <a:cubicBezTo>
                      <a:pt x="310" y="206"/>
                      <a:pt x="310" y="205"/>
                      <a:pt x="310" y="204"/>
                    </a:cubicBezTo>
                    <a:cubicBezTo>
                      <a:pt x="311" y="204"/>
                      <a:pt x="311" y="203"/>
                      <a:pt x="312" y="203"/>
                    </a:cubicBezTo>
                    <a:cubicBezTo>
                      <a:pt x="312" y="203"/>
                      <a:pt x="313" y="203"/>
                      <a:pt x="315" y="203"/>
                    </a:cubicBezTo>
                    <a:cubicBezTo>
                      <a:pt x="316" y="203"/>
                      <a:pt x="317" y="203"/>
                      <a:pt x="318" y="203"/>
                    </a:cubicBezTo>
                    <a:cubicBezTo>
                      <a:pt x="318" y="203"/>
                      <a:pt x="318" y="203"/>
                      <a:pt x="318" y="203"/>
                    </a:cubicBezTo>
                    <a:cubicBezTo>
                      <a:pt x="318" y="203"/>
                      <a:pt x="317" y="204"/>
                      <a:pt x="317" y="204"/>
                    </a:cubicBezTo>
                    <a:cubicBezTo>
                      <a:pt x="317" y="205"/>
                      <a:pt x="316" y="206"/>
                      <a:pt x="317" y="207"/>
                    </a:cubicBezTo>
                    <a:cubicBezTo>
                      <a:pt x="317" y="207"/>
                      <a:pt x="317" y="207"/>
                      <a:pt x="317" y="207"/>
                    </a:cubicBezTo>
                    <a:cubicBezTo>
                      <a:pt x="317" y="207"/>
                      <a:pt x="317" y="208"/>
                      <a:pt x="318" y="209"/>
                    </a:cubicBezTo>
                    <a:cubicBezTo>
                      <a:pt x="319" y="209"/>
                      <a:pt x="319" y="210"/>
                      <a:pt x="320" y="210"/>
                    </a:cubicBezTo>
                    <a:cubicBezTo>
                      <a:pt x="320" y="211"/>
                      <a:pt x="323" y="212"/>
                      <a:pt x="325" y="214"/>
                    </a:cubicBezTo>
                    <a:cubicBezTo>
                      <a:pt x="329" y="217"/>
                      <a:pt x="333" y="221"/>
                      <a:pt x="334" y="221"/>
                    </a:cubicBezTo>
                    <a:cubicBezTo>
                      <a:pt x="334" y="222"/>
                      <a:pt x="334" y="223"/>
                      <a:pt x="334" y="224"/>
                    </a:cubicBezTo>
                    <a:cubicBezTo>
                      <a:pt x="334" y="225"/>
                      <a:pt x="334" y="226"/>
                      <a:pt x="335" y="227"/>
                    </a:cubicBezTo>
                    <a:cubicBezTo>
                      <a:pt x="336" y="227"/>
                      <a:pt x="337" y="226"/>
                      <a:pt x="338" y="225"/>
                    </a:cubicBezTo>
                    <a:cubicBezTo>
                      <a:pt x="339" y="224"/>
                      <a:pt x="339" y="224"/>
                      <a:pt x="339" y="224"/>
                    </a:cubicBezTo>
                    <a:cubicBezTo>
                      <a:pt x="340" y="223"/>
                      <a:pt x="341" y="223"/>
                      <a:pt x="341" y="223"/>
                    </a:cubicBezTo>
                    <a:cubicBezTo>
                      <a:pt x="342" y="222"/>
                      <a:pt x="343" y="222"/>
                      <a:pt x="343" y="222"/>
                    </a:cubicBezTo>
                    <a:cubicBezTo>
                      <a:pt x="343" y="222"/>
                      <a:pt x="344" y="222"/>
                      <a:pt x="344" y="222"/>
                    </a:cubicBezTo>
                    <a:cubicBezTo>
                      <a:pt x="345" y="223"/>
                      <a:pt x="346" y="223"/>
                      <a:pt x="346" y="222"/>
                    </a:cubicBezTo>
                    <a:cubicBezTo>
                      <a:pt x="346" y="222"/>
                      <a:pt x="346" y="221"/>
                      <a:pt x="346" y="221"/>
                    </a:cubicBezTo>
                    <a:cubicBezTo>
                      <a:pt x="346" y="220"/>
                      <a:pt x="346" y="219"/>
                      <a:pt x="347" y="218"/>
                    </a:cubicBezTo>
                    <a:cubicBezTo>
                      <a:pt x="347" y="218"/>
                      <a:pt x="348" y="218"/>
                      <a:pt x="348" y="218"/>
                    </a:cubicBezTo>
                    <a:cubicBezTo>
                      <a:pt x="349" y="218"/>
                      <a:pt x="350" y="218"/>
                      <a:pt x="350" y="217"/>
                    </a:cubicBezTo>
                    <a:cubicBezTo>
                      <a:pt x="350" y="216"/>
                      <a:pt x="350" y="216"/>
                      <a:pt x="350" y="215"/>
                    </a:cubicBezTo>
                    <a:cubicBezTo>
                      <a:pt x="349" y="215"/>
                      <a:pt x="349" y="215"/>
                      <a:pt x="349" y="215"/>
                    </a:cubicBezTo>
                    <a:cubicBezTo>
                      <a:pt x="350" y="215"/>
                      <a:pt x="351" y="214"/>
                      <a:pt x="353" y="214"/>
                    </a:cubicBezTo>
                    <a:cubicBezTo>
                      <a:pt x="355" y="213"/>
                      <a:pt x="358" y="212"/>
                      <a:pt x="358" y="212"/>
                    </a:cubicBezTo>
                    <a:cubicBezTo>
                      <a:pt x="358" y="212"/>
                      <a:pt x="360" y="215"/>
                      <a:pt x="361" y="217"/>
                    </a:cubicBezTo>
                    <a:cubicBezTo>
                      <a:pt x="362" y="218"/>
                      <a:pt x="363" y="219"/>
                      <a:pt x="363" y="219"/>
                    </a:cubicBezTo>
                    <a:cubicBezTo>
                      <a:pt x="363" y="219"/>
                      <a:pt x="363" y="219"/>
                      <a:pt x="363" y="219"/>
                    </a:cubicBezTo>
                    <a:cubicBezTo>
                      <a:pt x="364" y="220"/>
                      <a:pt x="365" y="221"/>
                      <a:pt x="366" y="221"/>
                    </a:cubicBezTo>
                    <a:cubicBezTo>
                      <a:pt x="367" y="222"/>
                      <a:pt x="368" y="223"/>
                      <a:pt x="369" y="223"/>
                    </a:cubicBezTo>
                    <a:cubicBezTo>
                      <a:pt x="369" y="223"/>
                      <a:pt x="369" y="223"/>
                      <a:pt x="369" y="224"/>
                    </a:cubicBezTo>
                    <a:cubicBezTo>
                      <a:pt x="370" y="225"/>
                      <a:pt x="370" y="227"/>
                      <a:pt x="371" y="227"/>
                    </a:cubicBezTo>
                    <a:cubicBezTo>
                      <a:pt x="372" y="228"/>
                      <a:pt x="375" y="230"/>
                      <a:pt x="378" y="232"/>
                    </a:cubicBezTo>
                    <a:cubicBezTo>
                      <a:pt x="379" y="233"/>
                      <a:pt x="381" y="234"/>
                      <a:pt x="381" y="235"/>
                    </a:cubicBezTo>
                    <a:cubicBezTo>
                      <a:pt x="382" y="236"/>
                      <a:pt x="387" y="242"/>
                      <a:pt x="390" y="247"/>
                    </a:cubicBezTo>
                    <a:cubicBezTo>
                      <a:pt x="392" y="250"/>
                      <a:pt x="394" y="253"/>
                      <a:pt x="394" y="253"/>
                    </a:cubicBezTo>
                    <a:cubicBezTo>
                      <a:pt x="394" y="253"/>
                      <a:pt x="394" y="254"/>
                      <a:pt x="393" y="254"/>
                    </a:cubicBezTo>
                    <a:cubicBezTo>
                      <a:pt x="393" y="255"/>
                      <a:pt x="393" y="255"/>
                      <a:pt x="393" y="256"/>
                    </a:cubicBezTo>
                    <a:cubicBezTo>
                      <a:pt x="393" y="256"/>
                      <a:pt x="393" y="256"/>
                      <a:pt x="393" y="256"/>
                    </a:cubicBezTo>
                    <a:cubicBezTo>
                      <a:pt x="393" y="257"/>
                      <a:pt x="394" y="259"/>
                      <a:pt x="396" y="261"/>
                    </a:cubicBezTo>
                    <a:cubicBezTo>
                      <a:pt x="397" y="262"/>
                      <a:pt x="398" y="264"/>
                      <a:pt x="398" y="264"/>
                    </a:cubicBezTo>
                    <a:cubicBezTo>
                      <a:pt x="399" y="264"/>
                      <a:pt x="402" y="265"/>
                      <a:pt x="405" y="266"/>
                    </a:cubicBezTo>
                    <a:cubicBezTo>
                      <a:pt x="408" y="267"/>
                      <a:pt x="410" y="268"/>
                      <a:pt x="411" y="268"/>
                    </a:cubicBezTo>
                    <a:cubicBezTo>
                      <a:pt x="413" y="269"/>
                      <a:pt x="415" y="270"/>
                      <a:pt x="416" y="271"/>
                    </a:cubicBezTo>
                    <a:cubicBezTo>
                      <a:pt x="416" y="272"/>
                      <a:pt x="416" y="272"/>
                      <a:pt x="417" y="272"/>
                    </a:cubicBezTo>
                    <a:cubicBezTo>
                      <a:pt x="417" y="272"/>
                      <a:pt x="417" y="273"/>
                      <a:pt x="417" y="274"/>
                    </a:cubicBezTo>
                    <a:cubicBezTo>
                      <a:pt x="417" y="274"/>
                      <a:pt x="417" y="275"/>
                      <a:pt x="417" y="275"/>
                    </a:cubicBezTo>
                    <a:cubicBezTo>
                      <a:pt x="417" y="275"/>
                      <a:pt x="417" y="275"/>
                      <a:pt x="417" y="276"/>
                    </a:cubicBezTo>
                    <a:cubicBezTo>
                      <a:pt x="417" y="276"/>
                      <a:pt x="416" y="277"/>
                      <a:pt x="416" y="277"/>
                    </a:cubicBezTo>
                    <a:cubicBezTo>
                      <a:pt x="416" y="278"/>
                      <a:pt x="417" y="280"/>
                      <a:pt x="418" y="283"/>
                    </a:cubicBezTo>
                    <a:cubicBezTo>
                      <a:pt x="418" y="283"/>
                      <a:pt x="418" y="284"/>
                      <a:pt x="418" y="284"/>
                    </a:cubicBezTo>
                    <a:cubicBezTo>
                      <a:pt x="417" y="286"/>
                      <a:pt x="416" y="288"/>
                      <a:pt x="415" y="289"/>
                    </a:cubicBezTo>
                    <a:cubicBezTo>
                      <a:pt x="415" y="290"/>
                      <a:pt x="414" y="291"/>
                      <a:pt x="413" y="291"/>
                    </a:cubicBezTo>
                    <a:cubicBezTo>
                      <a:pt x="412" y="292"/>
                      <a:pt x="410" y="292"/>
                      <a:pt x="409" y="292"/>
                    </a:cubicBezTo>
                    <a:cubicBezTo>
                      <a:pt x="408" y="291"/>
                      <a:pt x="408" y="290"/>
                      <a:pt x="408" y="289"/>
                    </a:cubicBezTo>
                    <a:cubicBezTo>
                      <a:pt x="408" y="288"/>
                      <a:pt x="412" y="287"/>
                      <a:pt x="411" y="287"/>
                    </a:cubicBezTo>
                    <a:cubicBezTo>
                      <a:pt x="410" y="286"/>
                      <a:pt x="409" y="287"/>
                      <a:pt x="408" y="287"/>
                    </a:cubicBezTo>
                    <a:cubicBezTo>
                      <a:pt x="408" y="286"/>
                      <a:pt x="407" y="287"/>
                      <a:pt x="407" y="286"/>
                    </a:cubicBezTo>
                    <a:cubicBezTo>
                      <a:pt x="408" y="285"/>
                      <a:pt x="408" y="284"/>
                      <a:pt x="409" y="284"/>
                    </a:cubicBezTo>
                    <a:cubicBezTo>
                      <a:pt x="410" y="284"/>
                      <a:pt x="412" y="285"/>
                      <a:pt x="412" y="284"/>
                    </a:cubicBezTo>
                    <a:cubicBezTo>
                      <a:pt x="412" y="283"/>
                      <a:pt x="410" y="283"/>
                      <a:pt x="410" y="282"/>
                    </a:cubicBezTo>
                    <a:cubicBezTo>
                      <a:pt x="409" y="282"/>
                      <a:pt x="409" y="281"/>
                      <a:pt x="409" y="280"/>
                    </a:cubicBezTo>
                    <a:cubicBezTo>
                      <a:pt x="409" y="279"/>
                      <a:pt x="410" y="278"/>
                      <a:pt x="409" y="277"/>
                    </a:cubicBezTo>
                    <a:cubicBezTo>
                      <a:pt x="408" y="276"/>
                      <a:pt x="406" y="275"/>
                      <a:pt x="406" y="274"/>
                    </a:cubicBezTo>
                    <a:cubicBezTo>
                      <a:pt x="406" y="273"/>
                      <a:pt x="408" y="271"/>
                      <a:pt x="407" y="271"/>
                    </a:cubicBezTo>
                    <a:cubicBezTo>
                      <a:pt x="406" y="271"/>
                      <a:pt x="404" y="272"/>
                      <a:pt x="402" y="273"/>
                    </a:cubicBezTo>
                    <a:cubicBezTo>
                      <a:pt x="401" y="273"/>
                      <a:pt x="399" y="274"/>
                      <a:pt x="398" y="274"/>
                    </a:cubicBezTo>
                    <a:cubicBezTo>
                      <a:pt x="398" y="275"/>
                      <a:pt x="397" y="275"/>
                      <a:pt x="398" y="275"/>
                    </a:cubicBezTo>
                    <a:cubicBezTo>
                      <a:pt x="398" y="276"/>
                      <a:pt x="399" y="276"/>
                      <a:pt x="398" y="276"/>
                    </a:cubicBezTo>
                    <a:cubicBezTo>
                      <a:pt x="398" y="277"/>
                      <a:pt x="396" y="278"/>
                      <a:pt x="396" y="278"/>
                    </a:cubicBezTo>
                    <a:cubicBezTo>
                      <a:pt x="396" y="278"/>
                      <a:pt x="397" y="280"/>
                      <a:pt x="396" y="280"/>
                    </a:cubicBezTo>
                    <a:cubicBezTo>
                      <a:pt x="396" y="280"/>
                      <a:pt x="393" y="278"/>
                      <a:pt x="394" y="277"/>
                    </a:cubicBezTo>
                    <a:cubicBezTo>
                      <a:pt x="395" y="276"/>
                      <a:pt x="396" y="277"/>
                      <a:pt x="396" y="276"/>
                    </a:cubicBezTo>
                    <a:cubicBezTo>
                      <a:pt x="396" y="275"/>
                      <a:pt x="397" y="274"/>
                      <a:pt x="397" y="273"/>
                    </a:cubicBezTo>
                    <a:cubicBezTo>
                      <a:pt x="397" y="272"/>
                      <a:pt x="396" y="271"/>
                      <a:pt x="397" y="271"/>
                    </a:cubicBezTo>
                    <a:cubicBezTo>
                      <a:pt x="398" y="270"/>
                      <a:pt x="399" y="270"/>
                      <a:pt x="398" y="269"/>
                    </a:cubicBezTo>
                    <a:cubicBezTo>
                      <a:pt x="398" y="269"/>
                      <a:pt x="395" y="268"/>
                      <a:pt x="394" y="266"/>
                    </a:cubicBezTo>
                    <a:cubicBezTo>
                      <a:pt x="394" y="265"/>
                      <a:pt x="391" y="264"/>
                      <a:pt x="391" y="263"/>
                    </a:cubicBezTo>
                    <a:cubicBezTo>
                      <a:pt x="391" y="262"/>
                      <a:pt x="393" y="261"/>
                      <a:pt x="392" y="260"/>
                    </a:cubicBezTo>
                    <a:cubicBezTo>
                      <a:pt x="391" y="260"/>
                      <a:pt x="388" y="260"/>
                      <a:pt x="388" y="259"/>
                    </a:cubicBezTo>
                    <a:cubicBezTo>
                      <a:pt x="387" y="259"/>
                      <a:pt x="386" y="258"/>
                      <a:pt x="387" y="258"/>
                    </a:cubicBezTo>
                    <a:cubicBezTo>
                      <a:pt x="387" y="257"/>
                      <a:pt x="389" y="258"/>
                      <a:pt x="389" y="257"/>
                    </a:cubicBezTo>
                    <a:cubicBezTo>
                      <a:pt x="389" y="256"/>
                      <a:pt x="388" y="257"/>
                      <a:pt x="388" y="256"/>
                    </a:cubicBezTo>
                    <a:cubicBezTo>
                      <a:pt x="387" y="255"/>
                      <a:pt x="387" y="255"/>
                      <a:pt x="385" y="255"/>
                    </a:cubicBezTo>
                    <a:cubicBezTo>
                      <a:pt x="384" y="255"/>
                      <a:pt x="383" y="254"/>
                      <a:pt x="382" y="254"/>
                    </a:cubicBezTo>
                    <a:cubicBezTo>
                      <a:pt x="381" y="254"/>
                      <a:pt x="379" y="254"/>
                      <a:pt x="379" y="254"/>
                    </a:cubicBezTo>
                    <a:cubicBezTo>
                      <a:pt x="379" y="253"/>
                      <a:pt x="381" y="253"/>
                      <a:pt x="382" y="253"/>
                    </a:cubicBezTo>
                    <a:cubicBezTo>
                      <a:pt x="384" y="252"/>
                      <a:pt x="386" y="252"/>
                      <a:pt x="385" y="251"/>
                    </a:cubicBezTo>
                    <a:cubicBezTo>
                      <a:pt x="385" y="251"/>
                      <a:pt x="383" y="251"/>
                      <a:pt x="382" y="251"/>
                    </a:cubicBezTo>
                    <a:cubicBezTo>
                      <a:pt x="381" y="251"/>
                      <a:pt x="380" y="251"/>
                      <a:pt x="380" y="251"/>
                    </a:cubicBezTo>
                    <a:cubicBezTo>
                      <a:pt x="380" y="250"/>
                      <a:pt x="380" y="250"/>
                      <a:pt x="381" y="249"/>
                    </a:cubicBezTo>
                    <a:cubicBezTo>
                      <a:pt x="382" y="248"/>
                      <a:pt x="382" y="248"/>
                      <a:pt x="382" y="247"/>
                    </a:cubicBezTo>
                    <a:cubicBezTo>
                      <a:pt x="382" y="247"/>
                      <a:pt x="381" y="246"/>
                      <a:pt x="380" y="246"/>
                    </a:cubicBezTo>
                    <a:cubicBezTo>
                      <a:pt x="380" y="245"/>
                      <a:pt x="380" y="245"/>
                      <a:pt x="380" y="244"/>
                    </a:cubicBezTo>
                    <a:cubicBezTo>
                      <a:pt x="380" y="244"/>
                      <a:pt x="379" y="244"/>
                      <a:pt x="380" y="243"/>
                    </a:cubicBezTo>
                    <a:cubicBezTo>
                      <a:pt x="381" y="243"/>
                      <a:pt x="383" y="244"/>
                      <a:pt x="383" y="243"/>
                    </a:cubicBezTo>
                    <a:cubicBezTo>
                      <a:pt x="383" y="242"/>
                      <a:pt x="383" y="243"/>
                      <a:pt x="381" y="242"/>
                    </a:cubicBezTo>
                    <a:cubicBezTo>
                      <a:pt x="379" y="242"/>
                      <a:pt x="379" y="242"/>
                      <a:pt x="378" y="243"/>
                    </a:cubicBezTo>
                    <a:cubicBezTo>
                      <a:pt x="378" y="244"/>
                      <a:pt x="377" y="245"/>
                      <a:pt x="377" y="244"/>
                    </a:cubicBezTo>
                    <a:cubicBezTo>
                      <a:pt x="377" y="243"/>
                      <a:pt x="375" y="243"/>
                      <a:pt x="376" y="242"/>
                    </a:cubicBezTo>
                    <a:cubicBezTo>
                      <a:pt x="377" y="242"/>
                      <a:pt x="378" y="242"/>
                      <a:pt x="378" y="242"/>
                    </a:cubicBezTo>
                    <a:cubicBezTo>
                      <a:pt x="378" y="241"/>
                      <a:pt x="377" y="241"/>
                      <a:pt x="377" y="240"/>
                    </a:cubicBezTo>
                    <a:cubicBezTo>
                      <a:pt x="378" y="240"/>
                      <a:pt x="379" y="239"/>
                      <a:pt x="378" y="238"/>
                    </a:cubicBezTo>
                    <a:cubicBezTo>
                      <a:pt x="377" y="238"/>
                      <a:pt x="377" y="239"/>
                      <a:pt x="376" y="240"/>
                    </a:cubicBezTo>
                    <a:cubicBezTo>
                      <a:pt x="375" y="240"/>
                      <a:pt x="374" y="241"/>
                      <a:pt x="374" y="240"/>
                    </a:cubicBezTo>
                    <a:cubicBezTo>
                      <a:pt x="374" y="238"/>
                      <a:pt x="375" y="238"/>
                      <a:pt x="375" y="237"/>
                    </a:cubicBezTo>
                    <a:cubicBezTo>
                      <a:pt x="375" y="236"/>
                      <a:pt x="374" y="236"/>
                      <a:pt x="375" y="235"/>
                    </a:cubicBezTo>
                    <a:cubicBezTo>
                      <a:pt x="376" y="234"/>
                      <a:pt x="376" y="234"/>
                      <a:pt x="376" y="233"/>
                    </a:cubicBezTo>
                    <a:cubicBezTo>
                      <a:pt x="376" y="232"/>
                      <a:pt x="375" y="233"/>
                      <a:pt x="374" y="233"/>
                    </a:cubicBezTo>
                    <a:cubicBezTo>
                      <a:pt x="374" y="233"/>
                      <a:pt x="373" y="234"/>
                      <a:pt x="373" y="235"/>
                    </a:cubicBezTo>
                    <a:cubicBezTo>
                      <a:pt x="373" y="235"/>
                      <a:pt x="373" y="237"/>
                      <a:pt x="372" y="237"/>
                    </a:cubicBezTo>
                    <a:cubicBezTo>
                      <a:pt x="372" y="237"/>
                      <a:pt x="372" y="238"/>
                      <a:pt x="371" y="237"/>
                    </a:cubicBezTo>
                    <a:cubicBezTo>
                      <a:pt x="369" y="236"/>
                      <a:pt x="368" y="235"/>
                      <a:pt x="367" y="235"/>
                    </a:cubicBezTo>
                    <a:cubicBezTo>
                      <a:pt x="366" y="235"/>
                      <a:pt x="366" y="236"/>
                      <a:pt x="365" y="234"/>
                    </a:cubicBezTo>
                    <a:cubicBezTo>
                      <a:pt x="365" y="233"/>
                      <a:pt x="365" y="232"/>
                      <a:pt x="364" y="231"/>
                    </a:cubicBezTo>
                    <a:cubicBezTo>
                      <a:pt x="364" y="230"/>
                      <a:pt x="365" y="229"/>
                      <a:pt x="364" y="229"/>
                    </a:cubicBezTo>
                    <a:cubicBezTo>
                      <a:pt x="364" y="228"/>
                      <a:pt x="363" y="228"/>
                      <a:pt x="363" y="228"/>
                    </a:cubicBezTo>
                    <a:cubicBezTo>
                      <a:pt x="362" y="228"/>
                      <a:pt x="362" y="228"/>
                      <a:pt x="361" y="227"/>
                    </a:cubicBezTo>
                    <a:cubicBezTo>
                      <a:pt x="361" y="226"/>
                      <a:pt x="360" y="223"/>
                      <a:pt x="360" y="222"/>
                    </a:cubicBezTo>
                    <a:cubicBezTo>
                      <a:pt x="360" y="221"/>
                      <a:pt x="360" y="220"/>
                      <a:pt x="360" y="219"/>
                    </a:cubicBezTo>
                    <a:cubicBezTo>
                      <a:pt x="360" y="218"/>
                      <a:pt x="360" y="217"/>
                      <a:pt x="359" y="217"/>
                    </a:cubicBezTo>
                    <a:cubicBezTo>
                      <a:pt x="359" y="218"/>
                      <a:pt x="359" y="220"/>
                      <a:pt x="358" y="220"/>
                    </a:cubicBezTo>
                    <a:cubicBezTo>
                      <a:pt x="356" y="220"/>
                      <a:pt x="356" y="220"/>
                      <a:pt x="356" y="220"/>
                    </a:cubicBezTo>
                    <a:cubicBezTo>
                      <a:pt x="356" y="220"/>
                      <a:pt x="357" y="221"/>
                      <a:pt x="357" y="221"/>
                    </a:cubicBezTo>
                    <a:cubicBezTo>
                      <a:pt x="357" y="221"/>
                      <a:pt x="356" y="222"/>
                      <a:pt x="356" y="222"/>
                    </a:cubicBezTo>
                    <a:cubicBezTo>
                      <a:pt x="357" y="222"/>
                      <a:pt x="358" y="223"/>
                      <a:pt x="358" y="224"/>
                    </a:cubicBezTo>
                    <a:cubicBezTo>
                      <a:pt x="359" y="224"/>
                      <a:pt x="358" y="226"/>
                      <a:pt x="359" y="226"/>
                    </a:cubicBezTo>
                    <a:cubicBezTo>
                      <a:pt x="359" y="227"/>
                      <a:pt x="361" y="230"/>
                      <a:pt x="361" y="231"/>
                    </a:cubicBezTo>
                    <a:cubicBezTo>
                      <a:pt x="361" y="231"/>
                      <a:pt x="360" y="230"/>
                      <a:pt x="360" y="232"/>
                    </a:cubicBezTo>
                    <a:cubicBezTo>
                      <a:pt x="361" y="233"/>
                      <a:pt x="361" y="233"/>
                      <a:pt x="361" y="234"/>
                    </a:cubicBezTo>
                    <a:cubicBezTo>
                      <a:pt x="361" y="235"/>
                      <a:pt x="362" y="236"/>
                      <a:pt x="362" y="236"/>
                    </a:cubicBezTo>
                    <a:cubicBezTo>
                      <a:pt x="361" y="237"/>
                      <a:pt x="360" y="237"/>
                      <a:pt x="360" y="236"/>
                    </a:cubicBezTo>
                    <a:cubicBezTo>
                      <a:pt x="359" y="236"/>
                      <a:pt x="359" y="235"/>
                      <a:pt x="359" y="234"/>
                    </a:cubicBezTo>
                    <a:cubicBezTo>
                      <a:pt x="358" y="233"/>
                      <a:pt x="358" y="233"/>
                      <a:pt x="357" y="233"/>
                    </a:cubicBezTo>
                    <a:cubicBezTo>
                      <a:pt x="357" y="233"/>
                      <a:pt x="358" y="235"/>
                      <a:pt x="357" y="235"/>
                    </a:cubicBezTo>
                    <a:cubicBezTo>
                      <a:pt x="356" y="235"/>
                      <a:pt x="354" y="235"/>
                      <a:pt x="354" y="235"/>
                    </a:cubicBezTo>
                    <a:cubicBezTo>
                      <a:pt x="353" y="234"/>
                      <a:pt x="355" y="233"/>
                      <a:pt x="354" y="232"/>
                    </a:cubicBezTo>
                    <a:cubicBezTo>
                      <a:pt x="354" y="231"/>
                      <a:pt x="352" y="229"/>
                      <a:pt x="352" y="228"/>
                    </a:cubicBezTo>
                    <a:cubicBezTo>
                      <a:pt x="353" y="228"/>
                      <a:pt x="356" y="227"/>
                      <a:pt x="355" y="227"/>
                    </a:cubicBezTo>
                    <a:cubicBezTo>
                      <a:pt x="354" y="226"/>
                      <a:pt x="352" y="227"/>
                      <a:pt x="352" y="227"/>
                    </a:cubicBezTo>
                    <a:cubicBezTo>
                      <a:pt x="351" y="226"/>
                      <a:pt x="350" y="223"/>
                      <a:pt x="350" y="224"/>
                    </a:cubicBezTo>
                    <a:cubicBezTo>
                      <a:pt x="350" y="224"/>
                      <a:pt x="351" y="227"/>
                      <a:pt x="350" y="228"/>
                    </a:cubicBezTo>
                    <a:cubicBezTo>
                      <a:pt x="350" y="228"/>
                      <a:pt x="348" y="227"/>
                      <a:pt x="347" y="227"/>
                    </a:cubicBezTo>
                    <a:cubicBezTo>
                      <a:pt x="347" y="227"/>
                      <a:pt x="347" y="226"/>
                      <a:pt x="347" y="225"/>
                    </a:cubicBezTo>
                    <a:cubicBezTo>
                      <a:pt x="346" y="225"/>
                      <a:pt x="346" y="226"/>
                      <a:pt x="345" y="226"/>
                    </a:cubicBezTo>
                    <a:cubicBezTo>
                      <a:pt x="345" y="226"/>
                      <a:pt x="346" y="225"/>
                      <a:pt x="344" y="225"/>
                    </a:cubicBezTo>
                    <a:cubicBezTo>
                      <a:pt x="343" y="225"/>
                      <a:pt x="343" y="225"/>
                      <a:pt x="342" y="225"/>
                    </a:cubicBezTo>
                    <a:cubicBezTo>
                      <a:pt x="341" y="225"/>
                      <a:pt x="340" y="225"/>
                      <a:pt x="341" y="225"/>
                    </a:cubicBezTo>
                    <a:cubicBezTo>
                      <a:pt x="341" y="226"/>
                      <a:pt x="342" y="226"/>
                      <a:pt x="341" y="227"/>
                    </a:cubicBezTo>
                    <a:cubicBezTo>
                      <a:pt x="339" y="228"/>
                      <a:pt x="338" y="229"/>
                      <a:pt x="339" y="229"/>
                    </a:cubicBezTo>
                    <a:cubicBezTo>
                      <a:pt x="340" y="229"/>
                      <a:pt x="342" y="228"/>
                      <a:pt x="343" y="228"/>
                    </a:cubicBezTo>
                    <a:cubicBezTo>
                      <a:pt x="344" y="228"/>
                      <a:pt x="344" y="228"/>
                      <a:pt x="345" y="228"/>
                    </a:cubicBezTo>
                    <a:cubicBezTo>
                      <a:pt x="346" y="229"/>
                      <a:pt x="347" y="229"/>
                      <a:pt x="347" y="230"/>
                    </a:cubicBezTo>
                    <a:cubicBezTo>
                      <a:pt x="347" y="230"/>
                      <a:pt x="346" y="232"/>
                      <a:pt x="346" y="232"/>
                    </a:cubicBezTo>
                    <a:cubicBezTo>
                      <a:pt x="347" y="232"/>
                      <a:pt x="348" y="231"/>
                      <a:pt x="349" y="231"/>
                    </a:cubicBezTo>
                    <a:cubicBezTo>
                      <a:pt x="350" y="231"/>
                      <a:pt x="351" y="233"/>
                      <a:pt x="351" y="233"/>
                    </a:cubicBezTo>
                    <a:cubicBezTo>
                      <a:pt x="351" y="233"/>
                      <a:pt x="351" y="236"/>
                      <a:pt x="351" y="236"/>
                    </a:cubicBezTo>
                    <a:cubicBezTo>
                      <a:pt x="350" y="236"/>
                      <a:pt x="349" y="234"/>
                      <a:pt x="348" y="234"/>
                    </a:cubicBezTo>
                    <a:cubicBezTo>
                      <a:pt x="346" y="234"/>
                      <a:pt x="346" y="234"/>
                      <a:pt x="346" y="235"/>
                    </a:cubicBezTo>
                    <a:cubicBezTo>
                      <a:pt x="346" y="235"/>
                      <a:pt x="348" y="236"/>
                      <a:pt x="347" y="236"/>
                    </a:cubicBezTo>
                    <a:cubicBezTo>
                      <a:pt x="347" y="236"/>
                      <a:pt x="345" y="236"/>
                      <a:pt x="345" y="236"/>
                    </a:cubicBezTo>
                    <a:cubicBezTo>
                      <a:pt x="344" y="236"/>
                      <a:pt x="345" y="238"/>
                      <a:pt x="344" y="238"/>
                    </a:cubicBezTo>
                    <a:cubicBezTo>
                      <a:pt x="343" y="238"/>
                      <a:pt x="342" y="236"/>
                      <a:pt x="341" y="235"/>
                    </a:cubicBezTo>
                    <a:cubicBezTo>
                      <a:pt x="340" y="234"/>
                      <a:pt x="337" y="233"/>
                      <a:pt x="335" y="232"/>
                    </a:cubicBezTo>
                    <a:cubicBezTo>
                      <a:pt x="333" y="231"/>
                      <a:pt x="332" y="230"/>
                      <a:pt x="331" y="228"/>
                    </a:cubicBezTo>
                    <a:cubicBezTo>
                      <a:pt x="329" y="227"/>
                      <a:pt x="326" y="225"/>
                      <a:pt x="325" y="224"/>
                    </a:cubicBezTo>
                    <a:cubicBezTo>
                      <a:pt x="324" y="224"/>
                      <a:pt x="326" y="223"/>
                      <a:pt x="325" y="222"/>
                    </a:cubicBezTo>
                    <a:cubicBezTo>
                      <a:pt x="325" y="222"/>
                      <a:pt x="325" y="223"/>
                      <a:pt x="322" y="222"/>
                    </a:cubicBezTo>
                    <a:cubicBezTo>
                      <a:pt x="320" y="222"/>
                      <a:pt x="319" y="221"/>
                      <a:pt x="317" y="220"/>
                    </a:cubicBezTo>
                    <a:cubicBezTo>
                      <a:pt x="315" y="219"/>
                      <a:pt x="310" y="217"/>
                      <a:pt x="310" y="217"/>
                    </a:cubicBezTo>
                    <a:cubicBezTo>
                      <a:pt x="309" y="216"/>
                      <a:pt x="312" y="216"/>
                      <a:pt x="313" y="215"/>
                    </a:cubicBezTo>
                    <a:cubicBezTo>
                      <a:pt x="313" y="215"/>
                      <a:pt x="314" y="215"/>
                      <a:pt x="314" y="214"/>
                    </a:cubicBezTo>
                    <a:cubicBezTo>
                      <a:pt x="313" y="213"/>
                      <a:pt x="312" y="211"/>
                      <a:pt x="313" y="211"/>
                    </a:cubicBezTo>
                    <a:cubicBezTo>
                      <a:pt x="313" y="210"/>
                      <a:pt x="314" y="210"/>
                      <a:pt x="314" y="211"/>
                    </a:cubicBezTo>
                    <a:cubicBezTo>
                      <a:pt x="315" y="211"/>
                      <a:pt x="316" y="213"/>
                      <a:pt x="315" y="214"/>
                    </a:cubicBezTo>
                    <a:cubicBezTo>
                      <a:pt x="315" y="215"/>
                      <a:pt x="315" y="216"/>
                      <a:pt x="316" y="216"/>
                    </a:cubicBezTo>
                    <a:cubicBezTo>
                      <a:pt x="316" y="215"/>
                      <a:pt x="316" y="213"/>
                      <a:pt x="317" y="213"/>
                    </a:cubicBezTo>
                    <a:cubicBezTo>
                      <a:pt x="317" y="212"/>
                      <a:pt x="318" y="213"/>
                      <a:pt x="319" y="212"/>
                    </a:cubicBezTo>
                    <a:cubicBezTo>
                      <a:pt x="319" y="211"/>
                      <a:pt x="318" y="211"/>
                      <a:pt x="317" y="210"/>
                    </a:cubicBezTo>
                    <a:cubicBezTo>
                      <a:pt x="316" y="210"/>
                      <a:pt x="315" y="209"/>
                      <a:pt x="314" y="208"/>
                    </a:cubicBezTo>
                    <a:cubicBezTo>
                      <a:pt x="313" y="207"/>
                      <a:pt x="311" y="210"/>
                      <a:pt x="310" y="211"/>
                    </a:cubicBezTo>
                    <a:cubicBezTo>
                      <a:pt x="310" y="211"/>
                      <a:pt x="309" y="212"/>
                      <a:pt x="308" y="212"/>
                    </a:cubicBezTo>
                    <a:cubicBezTo>
                      <a:pt x="307" y="212"/>
                      <a:pt x="305" y="213"/>
                      <a:pt x="304" y="214"/>
                    </a:cubicBezTo>
                    <a:cubicBezTo>
                      <a:pt x="303" y="214"/>
                      <a:pt x="301" y="213"/>
                      <a:pt x="300" y="212"/>
                    </a:cubicBezTo>
                    <a:cubicBezTo>
                      <a:pt x="298" y="212"/>
                      <a:pt x="295" y="211"/>
                      <a:pt x="294" y="211"/>
                    </a:cubicBezTo>
                    <a:cubicBezTo>
                      <a:pt x="293" y="211"/>
                      <a:pt x="291" y="211"/>
                      <a:pt x="292" y="210"/>
                    </a:cubicBezTo>
                    <a:cubicBezTo>
                      <a:pt x="293" y="210"/>
                      <a:pt x="294" y="210"/>
                      <a:pt x="294" y="209"/>
                    </a:cubicBezTo>
                    <a:cubicBezTo>
                      <a:pt x="294" y="208"/>
                      <a:pt x="293" y="206"/>
                      <a:pt x="292" y="206"/>
                    </a:cubicBezTo>
                    <a:cubicBezTo>
                      <a:pt x="291" y="206"/>
                      <a:pt x="290" y="207"/>
                      <a:pt x="291" y="207"/>
                    </a:cubicBezTo>
                    <a:cubicBezTo>
                      <a:pt x="291" y="208"/>
                      <a:pt x="293" y="208"/>
                      <a:pt x="292" y="208"/>
                    </a:cubicBezTo>
                    <a:cubicBezTo>
                      <a:pt x="291" y="209"/>
                      <a:pt x="290" y="210"/>
                      <a:pt x="289" y="210"/>
                    </a:cubicBezTo>
                    <a:cubicBezTo>
                      <a:pt x="287" y="209"/>
                      <a:pt x="282" y="207"/>
                      <a:pt x="281" y="207"/>
                    </a:cubicBezTo>
                    <a:cubicBezTo>
                      <a:pt x="280" y="207"/>
                      <a:pt x="275" y="207"/>
                      <a:pt x="273" y="207"/>
                    </a:cubicBezTo>
                    <a:cubicBezTo>
                      <a:pt x="270" y="208"/>
                      <a:pt x="262" y="210"/>
                      <a:pt x="262" y="208"/>
                    </a:cubicBezTo>
                    <a:cubicBezTo>
                      <a:pt x="262" y="207"/>
                      <a:pt x="262" y="208"/>
                      <a:pt x="262" y="207"/>
                    </a:cubicBezTo>
                    <a:cubicBezTo>
                      <a:pt x="261" y="206"/>
                      <a:pt x="260" y="206"/>
                      <a:pt x="258" y="206"/>
                    </a:cubicBezTo>
                    <a:cubicBezTo>
                      <a:pt x="256" y="205"/>
                      <a:pt x="253" y="204"/>
                      <a:pt x="253" y="204"/>
                    </a:cubicBezTo>
                    <a:cubicBezTo>
                      <a:pt x="254" y="203"/>
                      <a:pt x="254" y="201"/>
                      <a:pt x="255" y="200"/>
                    </a:cubicBezTo>
                    <a:cubicBezTo>
                      <a:pt x="256" y="199"/>
                      <a:pt x="258" y="197"/>
                      <a:pt x="257" y="197"/>
                    </a:cubicBezTo>
                    <a:cubicBezTo>
                      <a:pt x="256" y="196"/>
                      <a:pt x="255" y="198"/>
                      <a:pt x="253" y="199"/>
                    </a:cubicBezTo>
                    <a:cubicBezTo>
                      <a:pt x="252" y="199"/>
                      <a:pt x="251" y="202"/>
                      <a:pt x="250" y="202"/>
                    </a:cubicBezTo>
                    <a:cubicBezTo>
                      <a:pt x="249" y="201"/>
                      <a:pt x="245" y="201"/>
                      <a:pt x="244" y="201"/>
                    </a:cubicBezTo>
                    <a:cubicBezTo>
                      <a:pt x="242" y="201"/>
                      <a:pt x="241" y="202"/>
                      <a:pt x="242" y="201"/>
                    </a:cubicBezTo>
                    <a:cubicBezTo>
                      <a:pt x="242" y="200"/>
                      <a:pt x="244" y="200"/>
                      <a:pt x="245" y="199"/>
                    </a:cubicBezTo>
                    <a:cubicBezTo>
                      <a:pt x="245" y="198"/>
                      <a:pt x="246" y="198"/>
                      <a:pt x="245" y="197"/>
                    </a:cubicBezTo>
                    <a:cubicBezTo>
                      <a:pt x="244" y="197"/>
                      <a:pt x="243" y="198"/>
                      <a:pt x="241" y="198"/>
                    </a:cubicBezTo>
                    <a:cubicBezTo>
                      <a:pt x="240" y="198"/>
                      <a:pt x="238" y="199"/>
                      <a:pt x="239" y="198"/>
                    </a:cubicBezTo>
                    <a:cubicBezTo>
                      <a:pt x="239" y="197"/>
                      <a:pt x="242" y="196"/>
                      <a:pt x="241" y="195"/>
                    </a:cubicBezTo>
                    <a:cubicBezTo>
                      <a:pt x="241" y="195"/>
                      <a:pt x="240" y="196"/>
                      <a:pt x="239" y="196"/>
                    </a:cubicBezTo>
                    <a:cubicBezTo>
                      <a:pt x="238" y="196"/>
                      <a:pt x="236" y="198"/>
                      <a:pt x="235" y="197"/>
                    </a:cubicBezTo>
                    <a:cubicBezTo>
                      <a:pt x="234" y="197"/>
                      <a:pt x="235" y="196"/>
                      <a:pt x="237" y="195"/>
                    </a:cubicBezTo>
                    <a:cubicBezTo>
                      <a:pt x="238" y="195"/>
                      <a:pt x="239" y="194"/>
                      <a:pt x="239" y="194"/>
                    </a:cubicBezTo>
                    <a:cubicBezTo>
                      <a:pt x="238" y="193"/>
                      <a:pt x="235" y="195"/>
                      <a:pt x="235" y="194"/>
                    </a:cubicBezTo>
                    <a:cubicBezTo>
                      <a:pt x="234" y="193"/>
                      <a:pt x="234" y="193"/>
                      <a:pt x="235" y="192"/>
                    </a:cubicBezTo>
                    <a:cubicBezTo>
                      <a:pt x="236" y="192"/>
                      <a:pt x="236" y="191"/>
                      <a:pt x="236" y="191"/>
                    </a:cubicBezTo>
                    <a:cubicBezTo>
                      <a:pt x="237" y="190"/>
                      <a:pt x="239" y="190"/>
                      <a:pt x="238" y="190"/>
                    </a:cubicBezTo>
                    <a:cubicBezTo>
                      <a:pt x="238" y="189"/>
                      <a:pt x="236" y="189"/>
                      <a:pt x="235" y="189"/>
                    </a:cubicBezTo>
                    <a:cubicBezTo>
                      <a:pt x="234" y="190"/>
                      <a:pt x="233" y="191"/>
                      <a:pt x="233" y="192"/>
                    </a:cubicBezTo>
                    <a:cubicBezTo>
                      <a:pt x="232" y="192"/>
                      <a:pt x="230" y="192"/>
                      <a:pt x="229" y="192"/>
                    </a:cubicBezTo>
                    <a:cubicBezTo>
                      <a:pt x="227" y="192"/>
                      <a:pt x="227" y="192"/>
                      <a:pt x="227" y="193"/>
                    </a:cubicBezTo>
                    <a:cubicBezTo>
                      <a:pt x="226" y="193"/>
                      <a:pt x="226" y="192"/>
                      <a:pt x="226" y="191"/>
                    </a:cubicBezTo>
                    <a:cubicBezTo>
                      <a:pt x="225" y="191"/>
                      <a:pt x="225" y="192"/>
                      <a:pt x="225" y="191"/>
                    </a:cubicBezTo>
                    <a:cubicBezTo>
                      <a:pt x="224" y="190"/>
                      <a:pt x="225" y="189"/>
                      <a:pt x="225" y="189"/>
                    </a:cubicBezTo>
                    <a:cubicBezTo>
                      <a:pt x="224" y="189"/>
                      <a:pt x="223" y="191"/>
                      <a:pt x="223" y="191"/>
                    </a:cubicBezTo>
                    <a:cubicBezTo>
                      <a:pt x="223" y="192"/>
                      <a:pt x="224" y="193"/>
                      <a:pt x="223" y="193"/>
                    </a:cubicBezTo>
                    <a:cubicBezTo>
                      <a:pt x="222" y="193"/>
                      <a:pt x="222" y="193"/>
                      <a:pt x="221" y="193"/>
                    </a:cubicBezTo>
                    <a:cubicBezTo>
                      <a:pt x="220" y="194"/>
                      <a:pt x="219" y="194"/>
                      <a:pt x="220" y="193"/>
                    </a:cubicBezTo>
                    <a:cubicBezTo>
                      <a:pt x="220" y="192"/>
                      <a:pt x="221" y="191"/>
                      <a:pt x="221" y="190"/>
                    </a:cubicBezTo>
                    <a:cubicBezTo>
                      <a:pt x="222" y="189"/>
                      <a:pt x="223" y="187"/>
                      <a:pt x="222" y="187"/>
                    </a:cubicBezTo>
                    <a:cubicBezTo>
                      <a:pt x="222" y="187"/>
                      <a:pt x="221" y="189"/>
                      <a:pt x="219" y="189"/>
                    </a:cubicBezTo>
                    <a:cubicBezTo>
                      <a:pt x="217" y="190"/>
                      <a:pt x="215" y="190"/>
                      <a:pt x="214" y="190"/>
                    </a:cubicBezTo>
                    <a:cubicBezTo>
                      <a:pt x="214" y="191"/>
                      <a:pt x="214" y="191"/>
                      <a:pt x="215" y="192"/>
                    </a:cubicBezTo>
                    <a:cubicBezTo>
                      <a:pt x="216" y="193"/>
                      <a:pt x="216" y="193"/>
                      <a:pt x="216" y="193"/>
                    </a:cubicBezTo>
                    <a:cubicBezTo>
                      <a:pt x="216" y="194"/>
                      <a:pt x="215" y="194"/>
                      <a:pt x="214" y="194"/>
                    </a:cubicBezTo>
                    <a:cubicBezTo>
                      <a:pt x="213" y="194"/>
                      <a:pt x="211" y="195"/>
                      <a:pt x="211" y="195"/>
                    </a:cubicBezTo>
                    <a:cubicBezTo>
                      <a:pt x="212" y="196"/>
                      <a:pt x="213" y="195"/>
                      <a:pt x="213" y="196"/>
                    </a:cubicBezTo>
                    <a:cubicBezTo>
                      <a:pt x="213" y="197"/>
                      <a:pt x="211" y="197"/>
                      <a:pt x="212" y="198"/>
                    </a:cubicBezTo>
                    <a:cubicBezTo>
                      <a:pt x="212" y="198"/>
                      <a:pt x="213" y="197"/>
                      <a:pt x="214" y="197"/>
                    </a:cubicBezTo>
                    <a:cubicBezTo>
                      <a:pt x="215" y="197"/>
                      <a:pt x="214" y="199"/>
                      <a:pt x="213" y="199"/>
                    </a:cubicBezTo>
                    <a:cubicBezTo>
                      <a:pt x="213" y="200"/>
                      <a:pt x="211" y="201"/>
                      <a:pt x="212" y="201"/>
                    </a:cubicBezTo>
                    <a:cubicBezTo>
                      <a:pt x="213" y="202"/>
                      <a:pt x="214" y="202"/>
                      <a:pt x="215" y="202"/>
                    </a:cubicBezTo>
                    <a:cubicBezTo>
                      <a:pt x="216" y="201"/>
                      <a:pt x="217" y="201"/>
                      <a:pt x="218" y="200"/>
                    </a:cubicBezTo>
                    <a:cubicBezTo>
                      <a:pt x="218" y="199"/>
                      <a:pt x="219" y="199"/>
                      <a:pt x="219" y="199"/>
                    </a:cubicBezTo>
                    <a:cubicBezTo>
                      <a:pt x="220" y="199"/>
                      <a:pt x="220" y="201"/>
                      <a:pt x="220" y="201"/>
                    </a:cubicBezTo>
                    <a:cubicBezTo>
                      <a:pt x="219" y="202"/>
                      <a:pt x="216" y="204"/>
                      <a:pt x="215" y="204"/>
                    </a:cubicBezTo>
                    <a:cubicBezTo>
                      <a:pt x="215" y="204"/>
                      <a:pt x="214" y="204"/>
                      <a:pt x="215" y="205"/>
                    </a:cubicBezTo>
                    <a:cubicBezTo>
                      <a:pt x="215" y="205"/>
                      <a:pt x="217" y="205"/>
                      <a:pt x="217" y="205"/>
                    </a:cubicBezTo>
                    <a:cubicBezTo>
                      <a:pt x="217" y="206"/>
                      <a:pt x="215" y="206"/>
                      <a:pt x="215" y="206"/>
                    </a:cubicBezTo>
                    <a:cubicBezTo>
                      <a:pt x="215" y="207"/>
                      <a:pt x="215" y="208"/>
                      <a:pt x="214" y="208"/>
                    </a:cubicBezTo>
                    <a:cubicBezTo>
                      <a:pt x="214" y="208"/>
                      <a:pt x="212" y="209"/>
                      <a:pt x="211" y="209"/>
                    </a:cubicBezTo>
                    <a:cubicBezTo>
                      <a:pt x="211" y="209"/>
                      <a:pt x="208" y="207"/>
                      <a:pt x="207" y="207"/>
                    </a:cubicBezTo>
                    <a:cubicBezTo>
                      <a:pt x="207" y="208"/>
                      <a:pt x="206" y="210"/>
                      <a:pt x="206" y="209"/>
                    </a:cubicBezTo>
                    <a:cubicBezTo>
                      <a:pt x="205" y="209"/>
                      <a:pt x="204" y="206"/>
                      <a:pt x="204" y="206"/>
                    </a:cubicBezTo>
                    <a:cubicBezTo>
                      <a:pt x="203" y="207"/>
                      <a:pt x="203" y="208"/>
                      <a:pt x="203" y="208"/>
                    </a:cubicBezTo>
                    <a:cubicBezTo>
                      <a:pt x="203" y="209"/>
                      <a:pt x="202" y="211"/>
                      <a:pt x="202" y="210"/>
                    </a:cubicBezTo>
                    <a:cubicBezTo>
                      <a:pt x="201" y="210"/>
                      <a:pt x="202" y="210"/>
                      <a:pt x="201" y="209"/>
                    </a:cubicBezTo>
                    <a:cubicBezTo>
                      <a:pt x="200" y="208"/>
                      <a:pt x="200" y="210"/>
                      <a:pt x="199" y="210"/>
                    </a:cubicBezTo>
                    <a:cubicBezTo>
                      <a:pt x="199" y="211"/>
                      <a:pt x="198" y="211"/>
                      <a:pt x="198" y="211"/>
                    </a:cubicBezTo>
                    <a:cubicBezTo>
                      <a:pt x="198" y="211"/>
                      <a:pt x="199" y="212"/>
                      <a:pt x="199" y="212"/>
                    </a:cubicBezTo>
                    <a:cubicBezTo>
                      <a:pt x="198" y="213"/>
                      <a:pt x="197" y="211"/>
                      <a:pt x="196" y="212"/>
                    </a:cubicBezTo>
                    <a:cubicBezTo>
                      <a:pt x="196" y="212"/>
                      <a:pt x="197" y="212"/>
                      <a:pt x="197" y="213"/>
                    </a:cubicBezTo>
                    <a:cubicBezTo>
                      <a:pt x="196" y="213"/>
                      <a:pt x="196" y="213"/>
                      <a:pt x="196" y="213"/>
                    </a:cubicBezTo>
                    <a:cubicBezTo>
                      <a:pt x="195" y="214"/>
                      <a:pt x="196" y="214"/>
                      <a:pt x="195" y="215"/>
                    </a:cubicBezTo>
                    <a:cubicBezTo>
                      <a:pt x="195" y="215"/>
                      <a:pt x="194" y="215"/>
                      <a:pt x="194" y="215"/>
                    </a:cubicBezTo>
                    <a:cubicBezTo>
                      <a:pt x="194" y="214"/>
                      <a:pt x="194" y="213"/>
                      <a:pt x="193" y="214"/>
                    </a:cubicBezTo>
                    <a:cubicBezTo>
                      <a:pt x="193" y="214"/>
                      <a:pt x="193" y="215"/>
                      <a:pt x="192" y="215"/>
                    </a:cubicBezTo>
                    <a:cubicBezTo>
                      <a:pt x="192" y="216"/>
                      <a:pt x="192" y="215"/>
                      <a:pt x="191" y="215"/>
                    </a:cubicBezTo>
                    <a:cubicBezTo>
                      <a:pt x="190" y="215"/>
                      <a:pt x="190" y="217"/>
                      <a:pt x="189" y="218"/>
                    </a:cubicBezTo>
                    <a:cubicBezTo>
                      <a:pt x="189" y="218"/>
                      <a:pt x="188" y="219"/>
                      <a:pt x="187" y="219"/>
                    </a:cubicBezTo>
                    <a:cubicBezTo>
                      <a:pt x="186" y="219"/>
                      <a:pt x="184" y="220"/>
                      <a:pt x="182" y="220"/>
                    </a:cubicBezTo>
                    <a:cubicBezTo>
                      <a:pt x="181" y="221"/>
                      <a:pt x="179" y="222"/>
                      <a:pt x="178" y="222"/>
                    </a:cubicBezTo>
                    <a:cubicBezTo>
                      <a:pt x="177" y="222"/>
                      <a:pt x="176" y="221"/>
                      <a:pt x="176" y="220"/>
                    </a:cubicBezTo>
                    <a:cubicBezTo>
                      <a:pt x="177" y="220"/>
                      <a:pt x="178" y="220"/>
                      <a:pt x="178" y="219"/>
                    </a:cubicBezTo>
                    <a:cubicBezTo>
                      <a:pt x="178" y="219"/>
                      <a:pt x="177" y="219"/>
                      <a:pt x="178" y="219"/>
                    </a:cubicBezTo>
                    <a:cubicBezTo>
                      <a:pt x="178" y="218"/>
                      <a:pt x="178" y="218"/>
                      <a:pt x="179" y="218"/>
                    </a:cubicBezTo>
                    <a:cubicBezTo>
                      <a:pt x="180" y="218"/>
                      <a:pt x="181" y="218"/>
                      <a:pt x="182" y="218"/>
                    </a:cubicBezTo>
                    <a:cubicBezTo>
                      <a:pt x="183" y="217"/>
                      <a:pt x="182" y="217"/>
                      <a:pt x="182" y="216"/>
                    </a:cubicBezTo>
                    <a:cubicBezTo>
                      <a:pt x="183" y="216"/>
                      <a:pt x="183" y="216"/>
                      <a:pt x="184" y="216"/>
                    </a:cubicBezTo>
                    <a:cubicBezTo>
                      <a:pt x="184" y="216"/>
                      <a:pt x="185" y="215"/>
                      <a:pt x="185" y="214"/>
                    </a:cubicBezTo>
                    <a:cubicBezTo>
                      <a:pt x="185" y="213"/>
                      <a:pt x="186" y="212"/>
                      <a:pt x="186" y="212"/>
                    </a:cubicBezTo>
                    <a:cubicBezTo>
                      <a:pt x="185" y="211"/>
                      <a:pt x="185" y="213"/>
                      <a:pt x="183" y="213"/>
                    </a:cubicBezTo>
                    <a:cubicBezTo>
                      <a:pt x="182" y="214"/>
                      <a:pt x="182" y="215"/>
                      <a:pt x="181" y="214"/>
                    </a:cubicBezTo>
                    <a:cubicBezTo>
                      <a:pt x="180" y="214"/>
                      <a:pt x="180" y="213"/>
                      <a:pt x="179" y="213"/>
                    </a:cubicBezTo>
                    <a:cubicBezTo>
                      <a:pt x="178" y="213"/>
                      <a:pt x="177" y="213"/>
                      <a:pt x="177" y="212"/>
                    </a:cubicBezTo>
                    <a:cubicBezTo>
                      <a:pt x="177" y="212"/>
                      <a:pt x="179" y="210"/>
                      <a:pt x="180" y="209"/>
                    </a:cubicBezTo>
                    <a:cubicBezTo>
                      <a:pt x="181" y="207"/>
                      <a:pt x="181" y="205"/>
                      <a:pt x="182" y="204"/>
                    </a:cubicBezTo>
                    <a:cubicBezTo>
                      <a:pt x="183" y="203"/>
                      <a:pt x="184" y="203"/>
                      <a:pt x="184" y="202"/>
                    </a:cubicBezTo>
                    <a:cubicBezTo>
                      <a:pt x="184" y="201"/>
                      <a:pt x="184" y="200"/>
                      <a:pt x="184" y="199"/>
                    </a:cubicBezTo>
                    <a:cubicBezTo>
                      <a:pt x="183" y="198"/>
                      <a:pt x="181" y="197"/>
                      <a:pt x="182" y="197"/>
                    </a:cubicBezTo>
                    <a:cubicBezTo>
                      <a:pt x="184" y="196"/>
                      <a:pt x="184" y="197"/>
                      <a:pt x="186" y="196"/>
                    </a:cubicBezTo>
                    <a:cubicBezTo>
                      <a:pt x="187" y="195"/>
                      <a:pt x="187" y="195"/>
                      <a:pt x="189" y="194"/>
                    </a:cubicBezTo>
                    <a:cubicBezTo>
                      <a:pt x="190" y="193"/>
                      <a:pt x="191" y="192"/>
                      <a:pt x="192" y="192"/>
                    </a:cubicBezTo>
                    <a:cubicBezTo>
                      <a:pt x="192" y="193"/>
                      <a:pt x="195" y="195"/>
                      <a:pt x="197" y="194"/>
                    </a:cubicBezTo>
                    <a:cubicBezTo>
                      <a:pt x="198" y="193"/>
                      <a:pt x="198" y="192"/>
                      <a:pt x="199" y="193"/>
                    </a:cubicBezTo>
                    <a:cubicBezTo>
                      <a:pt x="200" y="193"/>
                      <a:pt x="203" y="194"/>
                      <a:pt x="204" y="194"/>
                    </a:cubicBezTo>
                    <a:cubicBezTo>
                      <a:pt x="206" y="194"/>
                      <a:pt x="207" y="194"/>
                      <a:pt x="207" y="194"/>
                    </a:cubicBezTo>
                    <a:cubicBezTo>
                      <a:pt x="206" y="193"/>
                      <a:pt x="202" y="192"/>
                      <a:pt x="201" y="191"/>
                    </a:cubicBezTo>
                    <a:cubicBezTo>
                      <a:pt x="200" y="190"/>
                      <a:pt x="199" y="189"/>
                      <a:pt x="200" y="188"/>
                    </a:cubicBezTo>
                    <a:cubicBezTo>
                      <a:pt x="200" y="188"/>
                      <a:pt x="200" y="187"/>
                      <a:pt x="201" y="186"/>
                    </a:cubicBezTo>
                    <a:cubicBezTo>
                      <a:pt x="202" y="186"/>
                      <a:pt x="204" y="185"/>
                      <a:pt x="205" y="185"/>
                    </a:cubicBezTo>
                    <a:cubicBezTo>
                      <a:pt x="205" y="184"/>
                      <a:pt x="206" y="184"/>
                      <a:pt x="206" y="183"/>
                    </a:cubicBezTo>
                    <a:cubicBezTo>
                      <a:pt x="206" y="183"/>
                      <a:pt x="202" y="183"/>
                      <a:pt x="201" y="183"/>
                    </a:cubicBezTo>
                    <a:cubicBezTo>
                      <a:pt x="200" y="184"/>
                      <a:pt x="200" y="185"/>
                      <a:pt x="199" y="186"/>
                    </a:cubicBezTo>
                    <a:cubicBezTo>
                      <a:pt x="197" y="186"/>
                      <a:pt x="198" y="186"/>
                      <a:pt x="195" y="186"/>
                    </a:cubicBezTo>
                    <a:cubicBezTo>
                      <a:pt x="193" y="185"/>
                      <a:pt x="191" y="185"/>
                      <a:pt x="191" y="186"/>
                    </a:cubicBezTo>
                    <a:cubicBezTo>
                      <a:pt x="190" y="186"/>
                      <a:pt x="189" y="188"/>
                      <a:pt x="187" y="188"/>
                    </a:cubicBezTo>
                    <a:cubicBezTo>
                      <a:pt x="186" y="189"/>
                      <a:pt x="187" y="189"/>
                      <a:pt x="185" y="190"/>
                    </a:cubicBezTo>
                    <a:cubicBezTo>
                      <a:pt x="184" y="191"/>
                      <a:pt x="179" y="192"/>
                      <a:pt x="179" y="192"/>
                    </a:cubicBezTo>
                    <a:cubicBezTo>
                      <a:pt x="178" y="193"/>
                      <a:pt x="178" y="195"/>
                      <a:pt x="177" y="196"/>
                    </a:cubicBezTo>
                    <a:cubicBezTo>
                      <a:pt x="176" y="196"/>
                      <a:pt x="174" y="198"/>
                      <a:pt x="173" y="199"/>
                    </a:cubicBezTo>
                    <a:cubicBezTo>
                      <a:pt x="172" y="199"/>
                      <a:pt x="171" y="200"/>
                      <a:pt x="171" y="201"/>
                    </a:cubicBezTo>
                    <a:cubicBezTo>
                      <a:pt x="172" y="201"/>
                      <a:pt x="173" y="202"/>
                      <a:pt x="171" y="202"/>
                    </a:cubicBezTo>
                    <a:cubicBezTo>
                      <a:pt x="170" y="202"/>
                      <a:pt x="167" y="202"/>
                      <a:pt x="165" y="203"/>
                    </a:cubicBezTo>
                    <a:cubicBezTo>
                      <a:pt x="163" y="203"/>
                      <a:pt x="162" y="203"/>
                      <a:pt x="162" y="204"/>
                    </a:cubicBezTo>
                    <a:cubicBezTo>
                      <a:pt x="163" y="205"/>
                      <a:pt x="165" y="204"/>
                      <a:pt x="165" y="205"/>
                    </a:cubicBezTo>
                    <a:cubicBezTo>
                      <a:pt x="166" y="206"/>
                      <a:pt x="166" y="206"/>
                      <a:pt x="167" y="207"/>
                    </a:cubicBezTo>
                    <a:cubicBezTo>
                      <a:pt x="168" y="208"/>
                      <a:pt x="168" y="208"/>
                      <a:pt x="167" y="209"/>
                    </a:cubicBezTo>
                    <a:cubicBezTo>
                      <a:pt x="166" y="209"/>
                      <a:pt x="164" y="209"/>
                      <a:pt x="163" y="210"/>
                    </a:cubicBezTo>
                    <a:cubicBezTo>
                      <a:pt x="162" y="210"/>
                      <a:pt x="161" y="211"/>
                      <a:pt x="161" y="211"/>
                    </a:cubicBezTo>
                    <a:cubicBezTo>
                      <a:pt x="162" y="212"/>
                      <a:pt x="164" y="211"/>
                      <a:pt x="163" y="212"/>
                    </a:cubicBezTo>
                    <a:cubicBezTo>
                      <a:pt x="163" y="213"/>
                      <a:pt x="161" y="214"/>
                      <a:pt x="161" y="214"/>
                    </a:cubicBezTo>
                    <a:cubicBezTo>
                      <a:pt x="160" y="214"/>
                      <a:pt x="159" y="215"/>
                      <a:pt x="159" y="214"/>
                    </a:cubicBezTo>
                    <a:cubicBezTo>
                      <a:pt x="159" y="213"/>
                      <a:pt x="159" y="212"/>
                      <a:pt x="159" y="212"/>
                    </a:cubicBezTo>
                    <a:cubicBezTo>
                      <a:pt x="158" y="212"/>
                      <a:pt x="156" y="214"/>
                      <a:pt x="156" y="214"/>
                    </a:cubicBezTo>
                    <a:cubicBezTo>
                      <a:pt x="156" y="215"/>
                      <a:pt x="158" y="215"/>
                      <a:pt x="157" y="215"/>
                    </a:cubicBezTo>
                    <a:cubicBezTo>
                      <a:pt x="157" y="215"/>
                      <a:pt x="154" y="215"/>
                      <a:pt x="154" y="216"/>
                    </a:cubicBezTo>
                    <a:cubicBezTo>
                      <a:pt x="154" y="216"/>
                      <a:pt x="155" y="217"/>
                      <a:pt x="155" y="217"/>
                    </a:cubicBezTo>
                    <a:cubicBezTo>
                      <a:pt x="155" y="218"/>
                      <a:pt x="152" y="218"/>
                      <a:pt x="151" y="218"/>
                    </a:cubicBezTo>
                    <a:cubicBezTo>
                      <a:pt x="150" y="219"/>
                      <a:pt x="150" y="220"/>
                      <a:pt x="151" y="220"/>
                    </a:cubicBezTo>
                    <a:cubicBezTo>
                      <a:pt x="151" y="220"/>
                      <a:pt x="153" y="219"/>
                      <a:pt x="153" y="220"/>
                    </a:cubicBezTo>
                    <a:cubicBezTo>
                      <a:pt x="152" y="221"/>
                      <a:pt x="150" y="222"/>
                      <a:pt x="150" y="223"/>
                    </a:cubicBezTo>
                    <a:cubicBezTo>
                      <a:pt x="150" y="224"/>
                      <a:pt x="150" y="224"/>
                      <a:pt x="151" y="224"/>
                    </a:cubicBezTo>
                    <a:cubicBezTo>
                      <a:pt x="152" y="224"/>
                      <a:pt x="155" y="224"/>
                      <a:pt x="156" y="224"/>
                    </a:cubicBezTo>
                    <a:cubicBezTo>
                      <a:pt x="156" y="224"/>
                      <a:pt x="158" y="225"/>
                      <a:pt x="159" y="226"/>
                    </a:cubicBezTo>
                    <a:cubicBezTo>
                      <a:pt x="160" y="227"/>
                      <a:pt x="161" y="227"/>
                      <a:pt x="160" y="228"/>
                    </a:cubicBezTo>
                    <a:cubicBezTo>
                      <a:pt x="160" y="229"/>
                      <a:pt x="158" y="229"/>
                      <a:pt x="156" y="230"/>
                    </a:cubicBezTo>
                    <a:cubicBezTo>
                      <a:pt x="154" y="231"/>
                      <a:pt x="152" y="232"/>
                      <a:pt x="152" y="233"/>
                    </a:cubicBezTo>
                    <a:cubicBezTo>
                      <a:pt x="152" y="234"/>
                      <a:pt x="153" y="234"/>
                      <a:pt x="152" y="235"/>
                    </a:cubicBezTo>
                    <a:cubicBezTo>
                      <a:pt x="151" y="235"/>
                      <a:pt x="148" y="235"/>
                      <a:pt x="149" y="236"/>
                    </a:cubicBezTo>
                    <a:cubicBezTo>
                      <a:pt x="149" y="237"/>
                      <a:pt x="151" y="236"/>
                      <a:pt x="151" y="237"/>
                    </a:cubicBezTo>
                    <a:cubicBezTo>
                      <a:pt x="151" y="238"/>
                      <a:pt x="149" y="239"/>
                      <a:pt x="148" y="239"/>
                    </a:cubicBezTo>
                    <a:cubicBezTo>
                      <a:pt x="148" y="240"/>
                      <a:pt x="148" y="237"/>
                      <a:pt x="147" y="237"/>
                    </a:cubicBezTo>
                    <a:cubicBezTo>
                      <a:pt x="146" y="237"/>
                      <a:pt x="143" y="239"/>
                      <a:pt x="142" y="240"/>
                    </a:cubicBezTo>
                    <a:cubicBezTo>
                      <a:pt x="141" y="241"/>
                      <a:pt x="139" y="244"/>
                      <a:pt x="138" y="244"/>
                    </a:cubicBezTo>
                    <a:cubicBezTo>
                      <a:pt x="137" y="245"/>
                      <a:pt x="135" y="243"/>
                      <a:pt x="135" y="244"/>
                    </a:cubicBezTo>
                    <a:cubicBezTo>
                      <a:pt x="134" y="244"/>
                      <a:pt x="135" y="245"/>
                      <a:pt x="134" y="246"/>
                    </a:cubicBezTo>
                    <a:cubicBezTo>
                      <a:pt x="134" y="247"/>
                      <a:pt x="132" y="248"/>
                      <a:pt x="131" y="248"/>
                    </a:cubicBezTo>
                    <a:cubicBezTo>
                      <a:pt x="129" y="249"/>
                      <a:pt x="124" y="251"/>
                      <a:pt x="124" y="252"/>
                    </a:cubicBezTo>
                    <a:cubicBezTo>
                      <a:pt x="125" y="253"/>
                      <a:pt x="126" y="252"/>
                      <a:pt x="126" y="253"/>
                    </a:cubicBezTo>
                    <a:cubicBezTo>
                      <a:pt x="126" y="254"/>
                      <a:pt x="124" y="256"/>
                      <a:pt x="124" y="256"/>
                    </a:cubicBezTo>
                    <a:cubicBezTo>
                      <a:pt x="124" y="256"/>
                      <a:pt x="125" y="257"/>
                      <a:pt x="125" y="258"/>
                    </a:cubicBezTo>
                    <a:cubicBezTo>
                      <a:pt x="124" y="258"/>
                      <a:pt x="122" y="256"/>
                      <a:pt x="122" y="257"/>
                    </a:cubicBezTo>
                    <a:cubicBezTo>
                      <a:pt x="122" y="257"/>
                      <a:pt x="122" y="258"/>
                      <a:pt x="121" y="259"/>
                    </a:cubicBezTo>
                    <a:cubicBezTo>
                      <a:pt x="120" y="259"/>
                      <a:pt x="118" y="260"/>
                      <a:pt x="118" y="260"/>
                    </a:cubicBezTo>
                    <a:cubicBezTo>
                      <a:pt x="117" y="260"/>
                      <a:pt x="115" y="260"/>
                      <a:pt x="114" y="260"/>
                    </a:cubicBezTo>
                    <a:cubicBezTo>
                      <a:pt x="114" y="261"/>
                      <a:pt x="113" y="261"/>
                      <a:pt x="113" y="261"/>
                    </a:cubicBezTo>
                    <a:cubicBezTo>
                      <a:pt x="113" y="262"/>
                      <a:pt x="114" y="263"/>
                      <a:pt x="114" y="263"/>
                    </a:cubicBezTo>
                    <a:cubicBezTo>
                      <a:pt x="114" y="263"/>
                      <a:pt x="112" y="262"/>
                      <a:pt x="110" y="262"/>
                    </a:cubicBezTo>
                    <a:cubicBezTo>
                      <a:pt x="109" y="262"/>
                      <a:pt x="105" y="265"/>
                      <a:pt x="105" y="265"/>
                    </a:cubicBezTo>
                    <a:cubicBezTo>
                      <a:pt x="104" y="265"/>
                      <a:pt x="101" y="267"/>
                      <a:pt x="102" y="268"/>
                    </a:cubicBezTo>
                    <a:cubicBezTo>
                      <a:pt x="102" y="268"/>
                      <a:pt x="106" y="267"/>
                      <a:pt x="105" y="268"/>
                    </a:cubicBezTo>
                    <a:cubicBezTo>
                      <a:pt x="105" y="269"/>
                      <a:pt x="103" y="270"/>
                      <a:pt x="103" y="271"/>
                    </a:cubicBezTo>
                    <a:cubicBezTo>
                      <a:pt x="104" y="272"/>
                      <a:pt x="104" y="273"/>
                      <a:pt x="104" y="273"/>
                    </a:cubicBezTo>
                    <a:cubicBezTo>
                      <a:pt x="103" y="274"/>
                      <a:pt x="102" y="273"/>
                      <a:pt x="102" y="272"/>
                    </a:cubicBezTo>
                    <a:cubicBezTo>
                      <a:pt x="102" y="271"/>
                      <a:pt x="101" y="269"/>
                      <a:pt x="101" y="270"/>
                    </a:cubicBezTo>
                    <a:cubicBezTo>
                      <a:pt x="101" y="270"/>
                      <a:pt x="102" y="272"/>
                      <a:pt x="101" y="273"/>
                    </a:cubicBezTo>
                    <a:cubicBezTo>
                      <a:pt x="100" y="273"/>
                      <a:pt x="95" y="275"/>
                      <a:pt x="94" y="275"/>
                    </a:cubicBezTo>
                    <a:cubicBezTo>
                      <a:pt x="93" y="275"/>
                      <a:pt x="91" y="273"/>
                      <a:pt x="91" y="274"/>
                    </a:cubicBezTo>
                    <a:cubicBezTo>
                      <a:pt x="91" y="275"/>
                      <a:pt x="92" y="277"/>
                      <a:pt x="92" y="277"/>
                    </a:cubicBezTo>
                    <a:cubicBezTo>
                      <a:pt x="92" y="278"/>
                      <a:pt x="91" y="279"/>
                      <a:pt x="91" y="279"/>
                    </a:cubicBezTo>
                    <a:cubicBezTo>
                      <a:pt x="90" y="279"/>
                      <a:pt x="91" y="277"/>
                      <a:pt x="90" y="276"/>
                    </a:cubicBezTo>
                    <a:cubicBezTo>
                      <a:pt x="90" y="276"/>
                      <a:pt x="89" y="276"/>
                      <a:pt x="87" y="277"/>
                    </a:cubicBezTo>
                    <a:cubicBezTo>
                      <a:pt x="85" y="277"/>
                      <a:pt x="83" y="277"/>
                      <a:pt x="82" y="278"/>
                    </a:cubicBezTo>
                    <a:cubicBezTo>
                      <a:pt x="82" y="279"/>
                      <a:pt x="82" y="281"/>
                      <a:pt x="81" y="281"/>
                    </a:cubicBezTo>
                    <a:cubicBezTo>
                      <a:pt x="81" y="280"/>
                      <a:pt x="80" y="279"/>
                      <a:pt x="80" y="279"/>
                    </a:cubicBezTo>
                    <a:cubicBezTo>
                      <a:pt x="79" y="279"/>
                      <a:pt x="78" y="280"/>
                      <a:pt x="78" y="280"/>
                    </a:cubicBezTo>
                    <a:cubicBezTo>
                      <a:pt x="79" y="281"/>
                      <a:pt x="80" y="281"/>
                      <a:pt x="79" y="282"/>
                    </a:cubicBezTo>
                    <a:cubicBezTo>
                      <a:pt x="78" y="282"/>
                      <a:pt x="75" y="283"/>
                      <a:pt x="73" y="283"/>
                    </a:cubicBezTo>
                    <a:cubicBezTo>
                      <a:pt x="72" y="283"/>
                      <a:pt x="71" y="283"/>
                      <a:pt x="71" y="282"/>
                    </a:cubicBezTo>
                    <a:cubicBezTo>
                      <a:pt x="71" y="282"/>
                      <a:pt x="71" y="281"/>
                      <a:pt x="72" y="281"/>
                    </a:cubicBezTo>
                    <a:cubicBezTo>
                      <a:pt x="73" y="280"/>
                      <a:pt x="74" y="281"/>
                      <a:pt x="74" y="280"/>
                    </a:cubicBezTo>
                    <a:cubicBezTo>
                      <a:pt x="75" y="280"/>
                      <a:pt x="73" y="279"/>
                      <a:pt x="72" y="279"/>
                    </a:cubicBezTo>
                    <a:cubicBezTo>
                      <a:pt x="71" y="279"/>
                      <a:pt x="69" y="278"/>
                      <a:pt x="68" y="278"/>
                    </a:cubicBezTo>
                    <a:cubicBezTo>
                      <a:pt x="68" y="278"/>
                      <a:pt x="68" y="280"/>
                      <a:pt x="68" y="281"/>
                    </a:cubicBezTo>
                    <a:cubicBezTo>
                      <a:pt x="68" y="282"/>
                      <a:pt x="67" y="283"/>
                      <a:pt x="66" y="284"/>
                    </a:cubicBezTo>
                    <a:cubicBezTo>
                      <a:pt x="64" y="284"/>
                      <a:pt x="64" y="285"/>
                      <a:pt x="64" y="286"/>
                    </a:cubicBezTo>
                    <a:cubicBezTo>
                      <a:pt x="64" y="287"/>
                      <a:pt x="63" y="286"/>
                      <a:pt x="63" y="286"/>
                    </a:cubicBezTo>
                    <a:cubicBezTo>
                      <a:pt x="62" y="287"/>
                      <a:pt x="62" y="287"/>
                      <a:pt x="62" y="287"/>
                    </a:cubicBezTo>
                    <a:cubicBezTo>
                      <a:pt x="61" y="287"/>
                      <a:pt x="60" y="287"/>
                      <a:pt x="60" y="286"/>
                    </a:cubicBezTo>
                    <a:cubicBezTo>
                      <a:pt x="60" y="286"/>
                      <a:pt x="58" y="283"/>
                      <a:pt x="57" y="284"/>
                    </a:cubicBezTo>
                    <a:cubicBezTo>
                      <a:pt x="57" y="285"/>
                      <a:pt x="58" y="286"/>
                      <a:pt x="58" y="287"/>
                    </a:cubicBezTo>
                    <a:cubicBezTo>
                      <a:pt x="58" y="288"/>
                      <a:pt x="59" y="288"/>
                      <a:pt x="58" y="289"/>
                    </a:cubicBezTo>
                    <a:cubicBezTo>
                      <a:pt x="57" y="290"/>
                      <a:pt x="56" y="289"/>
                      <a:pt x="56" y="289"/>
                    </a:cubicBezTo>
                    <a:cubicBezTo>
                      <a:pt x="55" y="289"/>
                      <a:pt x="53" y="286"/>
                      <a:pt x="53" y="287"/>
                    </a:cubicBezTo>
                    <a:cubicBezTo>
                      <a:pt x="53" y="287"/>
                      <a:pt x="53" y="287"/>
                      <a:pt x="52" y="288"/>
                    </a:cubicBezTo>
                    <a:cubicBezTo>
                      <a:pt x="52" y="289"/>
                      <a:pt x="51" y="290"/>
                      <a:pt x="51" y="290"/>
                    </a:cubicBezTo>
                    <a:cubicBezTo>
                      <a:pt x="50" y="289"/>
                      <a:pt x="51" y="288"/>
                      <a:pt x="51" y="287"/>
                    </a:cubicBezTo>
                    <a:cubicBezTo>
                      <a:pt x="51" y="287"/>
                      <a:pt x="50" y="286"/>
                      <a:pt x="51" y="285"/>
                    </a:cubicBezTo>
                    <a:cubicBezTo>
                      <a:pt x="52" y="285"/>
                      <a:pt x="52" y="284"/>
                      <a:pt x="53" y="284"/>
                    </a:cubicBezTo>
                    <a:cubicBezTo>
                      <a:pt x="54" y="285"/>
                      <a:pt x="54" y="285"/>
                      <a:pt x="55" y="284"/>
                    </a:cubicBezTo>
                    <a:cubicBezTo>
                      <a:pt x="56" y="283"/>
                      <a:pt x="58" y="281"/>
                      <a:pt x="59" y="280"/>
                    </a:cubicBezTo>
                    <a:cubicBezTo>
                      <a:pt x="61" y="279"/>
                      <a:pt x="61" y="278"/>
                      <a:pt x="64" y="277"/>
                    </a:cubicBezTo>
                    <a:cubicBezTo>
                      <a:pt x="66" y="276"/>
                      <a:pt x="66" y="275"/>
                      <a:pt x="69" y="274"/>
                    </a:cubicBezTo>
                    <a:cubicBezTo>
                      <a:pt x="71" y="274"/>
                      <a:pt x="72" y="274"/>
                      <a:pt x="73" y="273"/>
                    </a:cubicBezTo>
                    <a:cubicBezTo>
                      <a:pt x="74" y="273"/>
                      <a:pt x="77" y="273"/>
                      <a:pt x="77" y="273"/>
                    </a:cubicBezTo>
                    <a:cubicBezTo>
                      <a:pt x="77" y="273"/>
                      <a:pt x="75" y="274"/>
                      <a:pt x="76" y="275"/>
                    </a:cubicBezTo>
                    <a:cubicBezTo>
                      <a:pt x="76" y="275"/>
                      <a:pt x="78" y="277"/>
                      <a:pt x="79" y="277"/>
                    </a:cubicBezTo>
                    <a:cubicBezTo>
                      <a:pt x="79" y="277"/>
                      <a:pt x="80" y="278"/>
                      <a:pt x="80" y="277"/>
                    </a:cubicBezTo>
                    <a:cubicBezTo>
                      <a:pt x="80" y="277"/>
                      <a:pt x="79" y="275"/>
                      <a:pt x="80" y="275"/>
                    </a:cubicBezTo>
                    <a:cubicBezTo>
                      <a:pt x="80" y="275"/>
                      <a:pt x="82" y="276"/>
                      <a:pt x="82" y="276"/>
                    </a:cubicBezTo>
                    <a:cubicBezTo>
                      <a:pt x="83" y="276"/>
                      <a:pt x="84" y="276"/>
                      <a:pt x="84" y="275"/>
                    </a:cubicBezTo>
                    <a:cubicBezTo>
                      <a:pt x="84" y="275"/>
                      <a:pt x="82" y="274"/>
                      <a:pt x="82" y="274"/>
                    </a:cubicBezTo>
                    <a:cubicBezTo>
                      <a:pt x="82" y="273"/>
                      <a:pt x="81" y="273"/>
                      <a:pt x="81" y="272"/>
                    </a:cubicBezTo>
                    <a:cubicBezTo>
                      <a:pt x="82" y="271"/>
                      <a:pt x="82" y="270"/>
                      <a:pt x="83" y="269"/>
                    </a:cubicBezTo>
                    <a:cubicBezTo>
                      <a:pt x="84" y="268"/>
                      <a:pt x="85" y="267"/>
                      <a:pt x="88" y="266"/>
                    </a:cubicBezTo>
                    <a:cubicBezTo>
                      <a:pt x="91" y="264"/>
                      <a:pt x="93" y="262"/>
                      <a:pt x="95" y="261"/>
                    </a:cubicBezTo>
                    <a:cubicBezTo>
                      <a:pt x="96" y="260"/>
                      <a:pt x="98" y="259"/>
                      <a:pt x="99" y="259"/>
                    </a:cubicBezTo>
                    <a:cubicBezTo>
                      <a:pt x="100" y="258"/>
                      <a:pt x="98" y="260"/>
                      <a:pt x="99" y="261"/>
                    </a:cubicBezTo>
                    <a:cubicBezTo>
                      <a:pt x="100" y="261"/>
                      <a:pt x="101" y="262"/>
                      <a:pt x="102" y="261"/>
                    </a:cubicBezTo>
                    <a:cubicBezTo>
                      <a:pt x="102" y="260"/>
                      <a:pt x="101" y="258"/>
                      <a:pt x="102" y="256"/>
                    </a:cubicBezTo>
                    <a:cubicBezTo>
                      <a:pt x="103" y="255"/>
                      <a:pt x="105" y="253"/>
                      <a:pt x="107" y="252"/>
                    </a:cubicBezTo>
                    <a:cubicBezTo>
                      <a:pt x="109" y="251"/>
                      <a:pt x="110" y="249"/>
                      <a:pt x="111" y="248"/>
                    </a:cubicBezTo>
                    <a:cubicBezTo>
                      <a:pt x="112" y="248"/>
                      <a:pt x="112" y="248"/>
                      <a:pt x="113" y="249"/>
                    </a:cubicBezTo>
                    <a:cubicBezTo>
                      <a:pt x="113" y="249"/>
                      <a:pt x="114" y="250"/>
                      <a:pt x="115" y="250"/>
                    </a:cubicBezTo>
                    <a:cubicBezTo>
                      <a:pt x="117" y="250"/>
                      <a:pt x="118" y="249"/>
                      <a:pt x="117" y="249"/>
                    </a:cubicBezTo>
                    <a:cubicBezTo>
                      <a:pt x="116" y="249"/>
                      <a:pt x="114" y="249"/>
                      <a:pt x="114" y="248"/>
                    </a:cubicBezTo>
                    <a:cubicBezTo>
                      <a:pt x="114" y="248"/>
                      <a:pt x="114" y="247"/>
                      <a:pt x="114" y="247"/>
                    </a:cubicBezTo>
                    <a:cubicBezTo>
                      <a:pt x="113" y="247"/>
                      <a:pt x="112" y="247"/>
                      <a:pt x="112" y="246"/>
                    </a:cubicBezTo>
                    <a:cubicBezTo>
                      <a:pt x="112" y="245"/>
                      <a:pt x="113" y="244"/>
                      <a:pt x="113" y="242"/>
                    </a:cubicBezTo>
                    <a:cubicBezTo>
                      <a:pt x="114" y="240"/>
                      <a:pt x="114" y="239"/>
                      <a:pt x="114" y="239"/>
                    </a:cubicBezTo>
                    <a:cubicBezTo>
                      <a:pt x="115" y="239"/>
                      <a:pt x="119" y="239"/>
                      <a:pt x="119" y="239"/>
                    </a:cubicBezTo>
                    <a:cubicBezTo>
                      <a:pt x="120" y="238"/>
                      <a:pt x="118" y="238"/>
                      <a:pt x="117" y="237"/>
                    </a:cubicBezTo>
                    <a:cubicBezTo>
                      <a:pt x="116" y="237"/>
                      <a:pt x="114" y="237"/>
                      <a:pt x="114" y="236"/>
                    </a:cubicBezTo>
                    <a:cubicBezTo>
                      <a:pt x="114" y="235"/>
                      <a:pt x="122" y="230"/>
                      <a:pt x="121" y="229"/>
                    </a:cubicBezTo>
                    <a:cubicBezTo>
                      <a:pt x="121" y="228"/>
                      <a:pt x="120" y="229"/>
                      <a:pt x="120" y="228"/>
                    </a:cubicBezTo>
                    <a:cubicBezTo>
                      <a:pt x="121" y="226"/>
                      <a:pt x="123" y="223"/>
                      <a:pt x="122" y="222"/>
                    </a:cubicBezTo>
                    <a:cubicBezTo>
                      <a:pt x="122" y="222"/>
                      <a:pt x="120" y="226"/>
                      <a:pt x="119" y="226"/>
                    </a:cubicBezTo>
                    <a:cubicBezTo>
                      <a:pt x="117" y="227"/>
                      <a:pt x="111" y="229"/>
                      <a:pt x="111" y="229"/>
                    </a:cubicBezTo>
                    <a:cubicBezTo>
                      <a:pt x="110" y="230"/>
                      <a:pt x="107" y="232"/>
                      <a:pt x="107" y="231"/>
                    </a:cubicBezTo>
                    <a:cubicBezTo>
                      <a:pt x="106" y="231"/>
                      <a:pt x="104" y="229"/>
                      <a:pt x="104" y="228"/>
                    </a:cubicBezTo>
                    <a:cubicBezTo>
                      <a:pt x="104" y="227"/>
                      <a:pt x="103" y="226"/>
                      <a:pt x="104" y="226"/>
                    </a:cubicBezTo>
                    <a:cubicBezTo>
                      <a:pt x="105" y="225"/>
                      <a:pt x="106" y="225"/>
                      <a:pt x="107" y="226"/>
                    </a:cubicBezTo>
                    <a:cubicBezTo>
                      <a:pt x="107" y="226"/>
                      <a:pt x="108" y="228"/>
                      <a:pt x="109" y="227"/>
                    </a:cubicBezTo>
                    <a:cubicBezTo>
                      <a:pt x="110" y="226"/>
                      <a:pt x="109" y="225"/>
                      <a:pt x="108" y="224"/>
                    </a:cubicBezTo>
                    <a:cubicBezTo>
                      <a:pt x="107" y="223"/>
                      <a:pt x="103" y="221"/>
                      <a:pt x="102" y="222"/>
                    </a:cubicBezTo>
                    <a:cubicBezTo>
                      <a:pt x="102" y="222"/>
                      <a:pt x="103" y="223"/>
                      <a:pt x="103" y="224"/>
                    </a:cubicBezTo>
                    <a:cubicBezTo>
                      <a:pt x="103" y="224"/>
                      <a:pt x="101" y="226"/>
                      <a:pt x="101" y="226"/>
                    </a:cubicBezTo>
                    <a:cubicBezTo>
                      <a:pt x="101" y="226"/>
                      <a:pt x="100" y="225"/>
                      <a:pt x="100" y="225"/>
                    </a:cubicBezTo>
                    <a:cubicBezTo>
                      <a:pt x="99" y="226"/>
                      <a:pt x="100" y="226"/>
                      <a:pt x="99" y="227"/>
                    </a:cubicBezTo>
                    <a:cubicBezTo>
                      <a:pt x="99" y="228"/>
                      <a:pt x="98" y="228"/>
                      <a:pt x="98" y="229"/>
                    </a:cubicBezTo>
                    <a:cubicBezTo>
                      <a:pt x="98" y="229"/>
                      <a:pt x="101" y="232"/>
                      <a:pt x="101" y="233"/>
                    </a:cubicBezTo>
                    <a:cubicBezTo>
                      <a:pt x="101" y="234"/>
                      <a:pt x="99" y="235"/>
                      <a:pt x="98" y="234"/>
                    </a:cubicBezTo>
                    <a:cubicBezTo>
                      <a:pt x="98" y="234"/>
                      <a:pt x="96" y="233"/>
                      <a:pt x="95" y="231"/>
                    </a:cubicBezTo>
                    <a:cubicBezTo>
                      <a:pt x="94" y="230"/>
                      <a:pt x="92" y="225"/>
                      <a:pt x="91" y="225"/>
                    </a:cubicBezTo>
                    <a:cubicBezTo>
                      <a:pt x="91" y="225"/>
                      <a:pt x="88" y="228"/>
                      <a:pt x="88" y="228"/>
                    </a:cubicBezTo>
                    <a:cubicBezTo>
                      <a:pt x="87" y="228"/>
                      <a:pt x="87" y="226"/>
                      <a:pt x="86" y="226"/>
                    </a:cubicBezTo>
                    <a:cubicBezTo>
                      <a:pt x="85" y="226"/>
                      <a:pt x="84" y="227"/>
                      <a:pt x="84" y="226"/>
                    </a:cubicBezTo>
                    <a:cubicBezTo>
                      <a:pt x="83" y="224"/>
                      <a:pt x="84" y="223"/>
                      <a:pt x="83" y="223"/>
                    </a:cubicBezTo>
                    <a:cubicBezTo>
                      <a:pt x="82" y="224"/>
                      <a:pt x="78" y="227"/>
                      <a:pt x="77" y="227"/>
                    </a:cubicBezTo>
                    <a:cubicBezTo>
                      <a:pt x="76" y="227"/>
                      <a:pt x="72" y="227"/>
                      <a:pt x="72" y="228"/>
                    </a:cubicBezTo>
                    <a:cubicBezTo>
                      <a:pt x="72" y="228"/>
                      <a:pt x="73" y="230"/>
                      <a:pt x="72" y="230"/>
                    </a:cubicBezTo>
                    <a:cubicBezTo>
                      <a:pt x="70" y="231"/>
                      <a:pt x="69" y="232"/>
                      <a:pt x="68" y="231"/>
                    </a:cubicBezTo>
                    <a:cubicBezTo>
                      <a:pt x="67" y="230"/>
                      <a:pt x="67" y="231"/>
                      <a:pt x="66" y="231"/>
                    </a:cubicBezTo>
                    <a:cubicBezTo>
                      <a:pt x="66" y="231"/>
                      <a:pt x="64" y="231"/>
                      <a:pt x="64" y="231"/>
                    </a:cubicBezTo>
                    <a:cubicBezTo>
                      <a:pt x="64" y="230"/>
                      <a:pt x="68" y="229"/>
                      <a:pt x="68" y="229"/>
                    </a:cubicBezTo>
                    <a:cubicBezTo>
                      <a:pt x="68" y="228"/>
                      <a:pt x="67" y="228"/>
                      <a:pt x="67" y="227"/>
                    </a:cubicBezTo>
                    <a:cubicBezTo>
                      <a:pt x="67" y="226"/>
                      <a:pt x="67" y="226"/>
                      <a:pt x="68" y="225"/>
                    </a:cubicBezTo>
                    <a:cubicBezTo>
                      <a:pt x="68" y="225"/>
                      <a:pt x="71" y="224"/>
                      <a:pt x="70" y="223"/>
                    </a:cubicBezTo>
                    <a:cubicBezTo>
                      <a:pt x="70" y="222"/>
                      <a:pt x="69" y="223"/>
                      <a:pt x="68" y="223"/>
                    </a:cubicBezTo>
                    <a:cubicBezTo>
                      <a:pt x="67" y="223"/>
                      <a:pt x="66" y="224"/>
                      <a:pt x="66" y="223"/>
                    </a:cubicBezTo>
                    <a:cubicBezTo>
                      <a:pt x="65" y="222"/>
                      <a:pt x="64" y="222"/>
                      <a:pt x="65" y="221"/>
                    </a:cubicBezTo>
                    <a:cubicBezTo>
                      <a:pt x="66" y="220"/>
                      <a:pt x="68" y="218"/>
                      <a:pt x="68" y="217"/>
                    </a:cubicBezTo>
                    <a:cubicBezTo>
                      <a:pt x="68" y="217"/>
                      <a:pt x="65" y="214"/>
                      <a:pt x="64" y="211"/>
                    </a:cubicBezTo>
                    <a:cubicBezTo>
                      <a:pt x="64" y="208"/>
                      <a:pt x="64" y="205"/>
                      <a:pt x="63" y="204"/>
                    </a:cubicBezTo>
                    <a:cubicBezTo>
                      <a:pt x="62" y="204"/>
                      <a:pt x="62" y="206"/>
                      <a:pt x="61" y="205"/>
                    </a:cubicBezTo>
                    <a:cubicBezTo>
                      <a:pt x="61" y="204"/>
                      <a:pt x="60" y="204"/>
                      <a:pt x="61" y="203"/>
                    </a:cubicBezTo>
                    <a:cubicBezTo>
                      <a:pt x="61" y="202"/>
                      <a:pt x="62" y="201"/>
                      <a:pt x="63" y="199"/>
                    </a:cubicBezTo>
                    <a:cubicBezTo>
                      <a:pt x="65" y="198"/>
                      <a:pt x="67" y="197"/>
                      <a:pt x="67" y="197"/>
                    </a:cubicBezTo>
                    <a:cubicBezTo>
                      <a:pt x="67" y="196"/>
                      <a:pt x="63" y="195"/>
                      <a:pt x="62" y="196"/>
                    </a:cubicBezTo>
                    <a:cubicBezTo>
                      <a:pt x="61" y="197"/>
                      <a:pt x="61" y="198"/>
                      <a:pt x="61" y="199"/>
                    </a:cubicBezTo>
                    <a:cubicBezTo>
                      <a:pt x="61" y="199"/>
                      <a:pt x="61" y="201"/>
                      <a:pt x="60" y="202"/>
                    </a:cubicBezTo>
                    <a:cubicBezTo>
                      <a:pt x="58" y="202"/>
                      <a:pt x="57" y="202"/>
                      <a:pt x="58" y="203"/>
                    </a:cubicBezTo>
                    <a:cubicBezTo>
                      <a:pt x="58" y="204"/>
                      <a:pt x="56" y="204"/>
                      <a:pt x="56" y="204"/>
                    </a:cubicBezTo>
                    <a:cubicBezTo>
                      <a:pt x="56" y="205"/>
                      <a:pt x="58" y="206"/>
                      <a:pt x="59" y="206"/>
                    </a:cubicBezTo>
                    <a:cubicBezTo>
                      <a:pt x="59" y="206"/>
                      <a:pt x="59" y="206"/>
                      <a:pt x="59" y="207"/>
                    </a:cubicBezTo>
                    <a:cubicBezTo>
                      <a:pt x="59" y="208"/>
                      <a:pt x="59" y="208"/>
                      <a:pt x="58" y="208"/>
                    </a:cubicBezTo>
                    <a:cubicBezTo>
                      <a:pt x="57" y="208"/>
                      <a:pt x="56" y="208"/>
                      <a:pt x="56" y="209"/>
                    </a:cubicBezTo>
                    <a:cubicBezTo>
                      <a:pt x="55" y="209"/>
                      <a:pt x="53" y="210"/>
                      <a:pt x="52" y="210"/>
                    </a:cubicBezTo>
                    <a:cubicBezTo>
                      <a:pt x="51" y="211"/>
                      <a:pt x="48" y="213"/>
                      <a:pt x="46" y="212"/>
                    </a:cubicBezTo>
                    <a:cubicBezTo>
                      <a:pt x="44" y="211"/>
                      <a:pt x="42" y="212"/>
                      <a:pt x="41" y="210"/>
                    </a:cubicBezTo>
                    <a:cubicBezTo>
                      <a:pt x="40" y="209"/>
                      <a:pt x="37" y="203"/>
                      <a:pt x="36" y="203"/>
                    </a:cubicBezTo>
                    <a:cubicBezTo>
                      <a:pt x="34" y="202"/>
                      <a:pt x="32" y="202"/>
                      <a:pt x="32" y="201"/>
                    </a:cubicBezTo>
                    <a:cubicBezTo>
                      <a:pt x="31" y="201"/>
                      <a:pt x="33" y="200"/>
                      <a:pt x="32" y="199"/>
                    </a:cubicBezTo>
                    <a:cubicBezTo>
                      <a:pt x="31" y="199"/>
                      <a:pt x="28" y="200"/>
                      <a:pt x="29" y="199"/>
                    </a:cubicBezTo>
                    <a:cubicBezTo>
                      <a:pt x="29" y="198"/>
                      <a:pt x="31" y="198"/>
                      <a:pt x="32" y="197"/>
                    </a:cubicBezTo>
                    <a:cubicBezTo>
                      <a:pt x="32" y="195"/>
                      <a:pt x="32" y="194"/>
                      <a:pt x="33" y="194"/>
                    </a:cubicBezTo>
                    <a:cubicBezTo>
                      <a:pt x="34" y="194"/>
                      <a:pt x="35" y="195"/>
                      <a:pt x="36" y="195"/>
                    </a:cubicBezTo>
                    <a:cubicBezTo>
                      <a:pt x="37" y="196"/>
                      <a:pt x="39" y="196"/>
                      <a:pt x="39" y="196"/>
                    </a:cubicBezTo>
                    <a:cubicBezTo>
                      <a:pt x="40" y="197"/>
                      <a:pt x="37" y="198"/>
                      <a:pt x="37" y="199"/>
                    </a:cubicBezTo>
                    <a:cubicBezTo>
                      <a:pt x="38" y="200"/>
                      <a:pt x="39" y="200"/>
                      <a:pt x="40" y="199"/>
                    </a:cubicBezTo>
                    <a:cubicBezTo>
                      <a:pt x="40" y="198"/>
                      <a:pt x="42" y="195"/>
                      <a:pt x="43" y="196"/>
                    </a:cubicBezTo>
                    <a:cubicBezTo>
                      <a:pt x="44" y="197"/>
                      <a:pt x="44" y="198"/>
                      <a:pt x="45" y="199"/>
                    </a:cubicBezTo>
                    <a:cubicBezTo>
                      <a:pt x="46" y="199"/>
                      <a:pt x="47" y="199"/>
                      <a:pt x="47" y="199"/>
                    </a:cubicBezTo>
                    <a:cubicBezTo>
                      <a:pt x="48" y="198"/>
                      <a:pt x="50" y="197"/>
                      <a:pt x="49" y="196"/>
                    </a:cubicBezTo>
                    <a:cubicBezTo>
                      <a:pt x="48" y="196"/>
                      <a:pt x="45" y="195"/>
                      <a:pt x="46" y="195"/>
                    </a:cubicBezTo>
                    <a:cubicBezTo>
                      <a:pt x="46" y="194"/>
                      <a:pt x="48" y="194"/>
                      <a:pt x="48" y="193"/>
                    </a:cubicBezTo>
                    <a:cubicBezTo>
                      <a:pt x="48" y="193"/>
                      <a:pt x="46" y="192"/>
                      <a:pt x="45" y="192"/>
                    </a:cubicBezTo>
                    <a:cubicBezTo>
                      <a:pt x="44" y="192"/>
                      <a:pt x="45" y="193"/>
                      <a:pt x="45" y="194"/>
                    </a:cubicBezTo>
                    <a:cubicBezTo>
                      <a:pt x="44" y="194"/>
                      <a:pt x="43" y="194"/>
                      <a:pt x="42" y="194"/>
                    </a:cubicBezTo>
                    <a:cubicBezTo>
                      <a:pt x="40" y="194"/>
                      <a:pt x="37" y="194"/>
                      <a:pt x="36" y="193"/>
                    </a:cubicBezTo>
                    <a:cubicBezTo>
                      <a:pt x="35" y="193"/>
                      <a:pt x="33" y="192"/>
                      <a:pt x="32" y="192"/>
                    </a:cubicBezTo>
                    <a:cubicBezTo>
                      <a:pt x="32" y="192"/>
                      <a:pt x="34" y="191"/>
                      <a:pt x="34" y="191"/>
                    </a:cubicBezTo>
                    <a:cubicBezTo>
                      <a:pt x="34" y="190"/>
                      <a:pt x="34" y="190"/>
                      <a:pt x="34" y="190"/>
                    </a:cubicBezTo>
                    <a:cubicBezTo>
                      <a:pt x="33" y="190"/>
                      <a:pt x="31" y="190"/>
                      <a:pt x="31" y="189"/>
                    </a:cubicBezTo>
                    <a:cubicBezTo>
                      <a:pt x="31" y="189"/>
                      <a:pt x="32" y="188"/>
                      <a:pt x="31" y="188"/>
                    </a:cubicBezTo>
                    <a:cubicBezTo>
                      <a:pt x="31" y="188"/>
                      <a:pt x="30" y="189"/>
                      <a:pt x="30" y="189"/>
                    </a:cubicBezTo>
                    <a:cubicBezTo>
                      <a:pt x="29" y="188"/>
                      <a:pt x="30" y="186"/>
                      <a:pt x="30" y="186"/>
                    </a:cubicBezTo>
                    <a:cubicBezTo>
                      <a:pt x="31" y="185"/>
                      <a:pt x="33" y="185"/>
                      <a:pt x="33" y="184"/>
                    </a:cubicBezTo>
                    <a:cubicBezTo>
                      <a:pt x="34" y="184"/>
                      <a:pt x="35" y="182"/>
                      <a:pt x="35" y="182"/>
                    </a:cubicBezTo>
                    <a:cubicBezTo>
                      <a:pt x="35" y="181"/>
                      <a:pt x="35" y="180"/>
                      <a:pt x="34" y="181"/>
                    </a:cubicBezTo>
                    <a:cubicBezTo>
                      <a:pt x="34" y="181"/>
                      <a:pt x="33" y="182"/>
                      <a:pt x="32" y="183"/>
                    </a:cubicBezTo>
                    <a:cubicBezTo>
                      <a:pt x="31" y="183"/>
                      <a:pt x="29" y="184"/>
                      <a:pt x="29" y="185"/>
                    </a:cubicBezTo>
                    <a:cubicBezTo>
                      <a:pt x="29" y="185"/>
                      <a:pt x="28" y="187"/>
                      <a:pt x="28" y="187"/>
                    </a:cubicBezTo>
                    <a:cubicBezTo>
                      <a:pt x="28" y="187"/>
                      <a:pt x="27" y="187"/>
                      <a:pt x="27" y="188"/>
                    </a:cubicBezTo>
                    <a:cubicBezTo>
                      <a:pt x="27" y="189"/>
                      <a:pt x="28" y="190"/>
                      <a:pt x="27" y="190"/>
                    </a:cubicBezTo>
                    <a:cubicBezTo>
                      <a:pt x="27" y="190"/>
                      <a:pt x="25" y="190"/>
                      <a:pt x="25" y="190"/>
                    </a:cubicBezTo>
                    <a:cubicBezTo>
                      <a:pt x="25" y="190"/>
                      <a:pt x="26" y="188"/>
                      <a:pt x="25" y="187"/>
                    </a:cubicBezTo>
                    <a:cubicBezTo>
                      <a:pt x="24" y="187"/>
                      <a:pt x="22" y="187"/>
                      <a:pt x="22" y="186"/>
                    </a:cubicBezTo>
                    <a:cubicBezTo>
                      <a:pt x="22" y="186"/>
                      <a:pt x="22" y="185"/>
                      <a:pt x="22" y="184"/>
                    </a:cubicBezTo>
                    <a:cubicBezTo>
                      <a:pt x="22" y="184"/>
                      <a:pt x="23" y="183"/>
                      <a:pt x="22" y="183"/>
                    </a:cubicBezTo>
                    <a:cubicBezTo>
                      <a:pt x="22" y="183"/>
                      <a:pt x="20" y="183"/>
                      <a:pt x="19" y="182"/>
                    </a:cubicBezTo>
                    <a:cubicBezTo>
                      <a:pt x="18" y="182"/>
                      <a:pt x="19" y="181"/>
                      <a:pt x="19" y="181"/>
                    </a:cubicBezTo>
                    <a:cubicBezTo>
                      <a:pt x="19" y="181"/>
                      <a:pt x="22" y="181"/>
                      <a:pt x="22" y="181"/>
                    </a:cubicBezTo>
                    <a:cubicBezTo>
                      <a:pt x="23" y="181"/>
                      <a:pt x="21" y="179"/>
                      <a:pt x="21" y="179"/>
                    </a:cubicBezTo>
                    <a:cubicBezTo>
                      <a:pt x="21" y="178"/>
                      <a:pt x="23" y="178"/>
                      <a:pt x="24" y="178"/>
                    </a:cubicBezTo>
                    <a:cubicBezTo>
                      <a:pt x="25" y="178"/>
                      <a:pt x="24" y="176"/>
                      <a:pt x="24" y="175"/>
                    </a:cubicBezTo>
                    <a:cubicBezTo>
                      <a:pt x="24" y="174"/>
                      <a:pt x="25" y="171"/>
                      <a:pt x="27" y="170"/>
                    </a:cubicBezTo>
                    <a:cubicBezTo>
                      <a:pt x="28" y="169"/>
                      <a:pt x="29" y="167"/>
                      <a:pt x="30" y="167"/>
                    </a:cubicBezTo>
                    <a:cubicBezTo>
                      <a:pt x="31" y="166"/>
                      <a:pt x="33" y="166"/>
                      <a:pt x="33" y="166"/>
                    </a:cubicBezTo>
                    <a:cubicBezTo>
                      <a:pt x="33" y="167"/>
                      <a:pt x="37" y="169"/>
                      <a:pt x="37" y="169"/>
                    </a:cubicBezTo>
                    <a:cubicBezTo>
                      <a:pt x="38" y="168"/>
                      <a:pt x="35" y="167"/>
                      <a:pt x="35" y="166"/>
                    </a:cubicBezTo>
                    <a:cubicBezTo>
                      <a:pt x="36" y="165"/>
                      <a:pt x="39" y="163"/>
                      <a:pt x="38" y="162"/>
                    </a:cubicBezTo>
                    <a:cubicBezTo>
                      <a:pt x="37" y="162"/>
                      <a:pt x="35" y="165"/>
                      <a:pt x="34" y="164"/>
                    </a:cubicBezTo>
                    <a:cubicBezTo>
                      <a:pt x="33" y="163"/>
                      <a:pt x="33" y="162"/>
                      <a:pt x="33" y="161"/>
                    </a:cubicBezTo>
                    <a:cubicBezTo>
                      <a:pt x="34" y="160"/>
                      <a:pt x="34" y="158"/>
                      <a:pt x="35" y="158"/>
                    </a:cubicBezTo>
                    <a:cubicBezTo>
                      <a:pt x="36" y="157"/>
                      <a:pt x="40" y="159"/>
                      <a:pt x="39" y="158"/>
                    </a:cubicBezTo>
                    <a:cubicBezTo>
                      <a:pt x="39" y="156"/>
                      <a:pt x="37" y="156"/>
                      <a:pt x="37" y="155"/>
                    </a:cubicBezTo>
                    <a:cubicBezTo>
                      <a:pt x="38" y="155"/>
                      <a:pt x="41" y="155"/>
                      <a:pt x="42" y="154"/>
                    </a:cubicBezTo>
                    <a:cubicBezTo>
                      <a:pt x="43" y="154"/>
                      <a:pt x="45" y="154"/>
                      <a:pt x="46" y="155"/>
                    </a:cubicBezTo>
                    <a:cubicBezTo>
                      <a:pt x="46" y="155"/>
                      <a:pt x="50" y="157"/>
                      <a:pt x="51" y="157"/>
                    </a:cubicBezTo>
                    <a:cubicBezTo>
                      <a:pt x="52" y="157"/>
                      <a:pt x="53" y="157"/>
                      <a:pt x="55" y="155"/>
                    </a:cubicBezTo>
                    <a:cubicBezTo>
                      <a:pt x="57" y="154"/>
                      <a:pt x="58" y="154"/>
                      <a:pt x="58" y="153"/>
                    </a:cubicBezTo>
                    <a:cubicBezTo>
                      <a:pt x="59" y="152"/>
                      <a:pt x="60" y="150"/>
                      <a:pt x="62" y="149"/>
                    </a:cubicBezTo>
                    <a:cubicBezTo>
                      <a:pt x="63" y="148"/>
                      <a:pt x="65" y="148"/>
                      <a:pt x="68" y="149"/>
                    </a:cubicBezTo>
                    <a:cubicBezTo>
                      <a:pt x="71" y="149"/>
                      <a:pt x="74" y="149"/>
                      <a:pt x="75" y="149"/>
                    </a:cubicBezTo>
                    <a:cubicBezTo>
                      <a:pt x="75" y="148"/>
                      <a:pt x="78" y="147"/>
                      <a:pt x="78" y="145"/>
                    </a:cubicBezTo>
                    <a:cubicBezTo>
                      <a:pt x="78" y="144"/>
                      <a:pt x="79" y="144"/>
                      <a:pt x="78" y="142"/>
                    </a:cubicBezTo>
                    <a:cubicBezTo>
                      <a:pt x="78" y="139"/>
                      <a:pt x="77" y="139"/>
                      <a:pt x="77" y="138"/>
                    </a:cubicBezTo>
                    <a:cubicBezTo>
                      <a:pt x="77" y="136"/>
                      <a:pt x="78" y="136"/>
                      <a:pt x="76" y="135"/>
                    </a:cubicBezTo>
                    <a:cubicBezTo>
                      <a:pt x="75" y="135"/>
                      <a:pt x="72" y="133"/>
                      <a:pt x="72" y="132"/>
                    </a:cubicBezTo>
                    <a:cubicBezTo>
                      <a:pt x="73" y="131"/>
                      <a:pt x="74" y="131"/>
                      <a:pt x="76" y="130"/>
                    </a:cubicBezTo>
                    <a:cubicBezTo>
                      <a:pt x="77" y="129"/>
                      <a:pt x="79" y="129"/>
                      <a:pt x="78" y="127"/>
                    </a:cubicBezTo>
                    <a:cubicBezTo>
                      <a:pt x="78" y="126"/>
                      <a:pt x="77" y="124"/>
                      <a:pt x="76" y="124"/>
                    </a:cubicBezTo>
                    <a:cubicBezTo>
                      <a:pt x="75" y="124"/>
                      <a:pt x="74" y="123"/>
                      <a:pt x="73" y="124"/>
                    </a:cubicBezTo>
                    <a:cubicBezTo>
                      <a:pt x="72" y="125"/>
                      <a:pt x="72" y="127"/>
                      <a:pt x="71" y="126"/>
                    </a:cubicBezTo>
                    <a:cubicBezTo>
                      <a:pt x="70" y="126"/>
                      <a:pt x="68" y="125"/>
                      <a:pt x="68" y="126"/>
                    </a:cubicBezTo>
                    <a:cubicBezTo>
                      <a:pt x="67" y="126"/>
                      <a:pt x="67" y="127"/>
                      <a:pt x="66" y="128"/>
                    </a:cubicBezTo>
                    <a:cubicBezTo>
                      <a:pt x="64" y="128"/>
                      <a:pt x="63" y="128"/>
                      <a:pt x="63" y="128"/>
                    </a:cubicBezTo>
                    <a:cubicBezTo>
                      <a:pt x="62" y="129"/>
                      <a:pt x="59" y="129"/>
                      <a:pt x="58" y="131"/>
                    </a:cubicBezTo>
                    <a:cubicBezTo>
                      <a:pt x="58" y="132"/>
                      <a:pt x="59" y="133"/>
                      <a:pt x="58" y="133"/>
                    </a:cubicBezTo>
                    <a:cubicBezTo>
                      <a:pt x="58" y="134"/>
                      <a:pt x="57" y="136"/>
                      <a:pt x="56" y="134"/>
                    </a:cubicBezTo>
                    <a:cubicBezTo>
                      <a:pt x="55" y="133"/>
                      <a:pt x="56" y="132"/>
                      <a:pt x="55" y="131"/>
                    </a:cubicBezTo>
                    <a:cubicBezTo>
                      <a:pt x="54" y="130"/>
                      <a:pt x="52" y="128"/>
                      <a:pt x="51" y="128"/>
                    </a:cubicBezTo>
                    <a:cubicBezTo>
                      <a:pt x="50" y="129"/>
                      <a:pt x="49" y="130"/>
                      <a:pt x="50" y="130"/>
                    </a:cubicBezTo>
                    <a:cubicBezTo>
                      <a:pt x="50" y="130"/>
                      <a:pt x="54" y="131"/>
                      <a:pt x="53" y="132"/>
                    </a:cubicBezTo>
                    <a:cubicBezTo>
                      <a:pt x="52" y="133"/>
                      <a:pt x="51" y="133"/>
                      <a:pt x="50" y="133"/>
                    </a:cubicBezTo>
                    <a:cubicBezTo>
                      <a:pt x="50" y="133"/>
                      <a:pt x="50" y="131"/>
                      <a:pt x="49" y="131"/>
                    </a:cubicBezTo>
                    <a:cubicBezTo>
                      <a:pt x="47" y="130"/>
                      <a:pt x="41" y="130"/>
                      <a:pt x="39" y="130"/>
                    </a:cubicBezTo>
                    <a:cubicBezTo>
                      <a:pt x="38" y="130"/>
                      <a:pt x="33" y="133"/>
                      <a:pt x="31" y="133"/>
                    </a:cubicBezTo>
                    <a:cubicBezTo>
                      <a:pt x="29" y="133"/>
                      <a:pt x="26" y="131"/>
                      <a:pt x="23" y="131"/>
                    </a:cubicBezTo>
                    <a:cubicBezTo>
                      <a:pt x="21" y="131"/>
                      <a:pt x="19" y="131"/>
                      <a:pt x="18" y="130"/>
                    </a:cubicBezTo>
                    <a:cubicBezTo>
                      <a:pt x="17" y="129"/>
                      <a:pt x="15" y="128"/>
                      <a:pt x="15" y="127"/>
                    </a:cubicBezTo>
                    <a:cubicBezTo>
                      <a:pt x="16" y="126"/>
                      <a:pt x="17" y="125"/>
                      <a:pt x="16" y="124"/>
                    </a:cubicBezTo>
                    <a:cubicBezTo>
                      <a:pt x="14" y="123"/>
                      <a:pt x="13" y="123"/>
                      <a:pt x="12" y="122"/>
                    </a:cubicBezTo>
                    <a:cubicBezTo>
                      <a:pt x="10" y="121"/>
                      <a:pt x="9" y="120"/>
                      <a:pt x="10" y="119"/>
                    </a:cubicBezTo>
                    <a:cubicBezTo>
                      <a:pt x="11" y="118"/>
                      <a:pt x="11" y="117"/>
                      <a:pt x="11" y="118"/>
                    </a:cubicBezTo>
                    <a:cubicBezTo>
                      <a:pt x="12" y="119"/>
                      <a:pt x="11" y="120"/>
                      <a:pt x="12" y="120"/>
                    </a:cubicBezTo>
                    <a:cubicBezTo>
                      <a:pt x="13" y="120"/>
                      <a:pt x="14" y="121"/>
                      <a:pt x="15" y="120"/>
                    </a:cubicBezTo>
                    <a:cubicBezTo>
                      <a:pt x="16" y="119"/>
                      <a:pt x="15" y="118"/>
                      <a:pt x="16" y="118"/>
                    </a:cubicBezTo>
                    <a:cubicBezTo>
                      <a:pt x="18" y="118"/>
                      <a:pt x="22" y="118"/>
                      <a:pt x="21" y="118"/>
                    </a:cubicBezTo>
                    <a:cubicBezTo>
                      <a:pt x="20" y="117"/>
                      <a:pt x="15" y="117"/>
                      <a:pt x="15" y="117"/>
                    </a:cubicBezTo>
                    <a:cubicBezTo>
                      <a:pt x="14" y="116"/>
                      <a:pt x="12" y="115"/>
                      <a:pt x="11" y="115"/>
                    </a:cubicBezTo>
                    <a:cubicBezTo>
                      <a:pt x="10" y="115"/>
                      <a:pt x="6" y="116"/>
                      <a:pt x="5" y="115"/>
                    </a:cubicBezTo>
                    <a:cubicBezTo>
                      <a:pt x="4" y="114"/>
                      <a:pt x="2" y="114"/>
                      <a:pt x="1" y="113"/>
                    </a:cubicBezTo>
                    <a:cubicBezTo>
                      <a:pt x="0" y="112"/>
                      <a:pt x="1" y="111"/>
                      <a:pt x="3" y="110"/>
                    </a:cubicBezTo>
                    <a:cubicBezTo>
                      <a:pt x="4" y="109"/>
                      <a:pt x="5" y="107"/>
                      <a:pt x="5" y="107"/>
                    </a:cubicBezTo>
                    <a:cubicBezTo>
                      <a:pt x="6" y="106"/>
                      <a:pt x="8" y="108"/>
                      <a:pt x="9" y="107"/>
                    </a:cubicBezTo>
                    <a:cubicBezTo>
                      <a:pt x="10" y="106"/>
                      <a:pt x="9" y="105"/>
                      <a:pt x="11" y="104"/>
                    </a:cubicBezTo>
                    <a:cubicBezTo>
                      <a:pt x="13" y="103"/>
                      <a:pt x="15" y="102"/>
                      <a:pt x="17" y="102"/>
                    </a:cubicBezTo>
                    <a:cubicBezTo>
                      <a:pt x="19" y="101"/>
                      <a:pt x="20" y="103"/>
                      <a:pt x="22" y="103"/>
                    </a:cubicBezTo>
                    <a:cubicBezTo>
                      <a:pt x="24" y="103"/>
                      <a:pt x="26" y="103"/>
                      <a:pt x="26" y="102"/>
                    </a:cubicBezTo>
                    <a:cubicBezTo>
                      <a:pt x="26" y="101"/>
                      <a:pt x="21" y="101"/>
                      <a:pt x="23" y="100"/>
                    </a:cubicBezTo>
                    <a:cubicBezTo>
                      <a:pt x="25" y="98"/>
                      <a:pt x="26" y="98"/>
                      <a:pt x="28" y="97"/>
                    </a:cubicBezTo>
                    <a:cubicBezTo>
                      <a:pt x="29" y="97"/>
                      <a:pt x="30" y="96"/>
                      <a:pt x="30" y="97"/>
                    </a:cubicBezTo>
                    <a:cubicBezTo>
                      <a:pt x="31" y="97"/>
                      <a:pt x="30" y="98"/>
                      <a:pt x="31" y="98"/>
                    </a:cubicBezTo>
                    <a:cubicBezTo>
                      <a:pt x="32" y="98"/>
                      <a:pt x="33" y="97"/>
                      <a:pt x="34" y="96"/>
                    </a:cubicBezTo>
                    <a:cubicBezTo>
                      <a:pt x="34" y="95"/>
                      <a:pt x="34" y="95"/>
                      <a:pt x="35" y="94"/>
                    </a:cubicBezTo>
                    <a:cubicBezTo>
                      <a:pt x="36" y="94"/>
                      <a:pt x="41" y="95"/>
                      <a:pt x="42" y="94"/>
                    </a:cubicBezTo>
                    <a:cubicBezTo>
                      <a:pt x="44" y="94"/>
                      <a:pt x="46" y="93"/>
                      <a:pt x="46" y="94"/>
                    </a:cubicBezTo>
                    <a:cubicBezTo>
                      <a:pt x="47" y="94"/>
                      <a:pt x="45" y="94"/>
                      <a:pt x="45" y="95"/>
                    </a:cubicBezTo>
                    <a:cubicBezTo>
                      <a:pt x="45" y="96"/>
                      <a:pt x="45" y="96"/>
                      <a:pt x="44" y="97"/>
                    </a:cubicBezTo>
                    <a:cubicBezTo>
                      <a:pt x="44" y="97"/>
                      <a:pt x="45" y="99"/>
                      <a:pt x="44" y="100"/>
                    </a:cubicBezTo>
                    <a:cubicBezTo>
                      <a:pt x="44" y="100"/>
                      <a:pt x="43" y="100"/>
                      <a:pt x="43" y="101"/>
                    </a:cubicBezTo>
                    <a:cubicBezTo>
                      <a:pt x="43" y="101"/>
                      <a:pt x="45" y="103"/>
                      <a:pt x="46" y="103"/>
                    </a:cubicBezTo>
                    <a:cubicBezTo>
                      <a:pt x="47" y="103"/>
                      <a:pt x="49" y="103"/>
                      <a:pt x="54" y="104"/>
                    </a:cubicBezTo>
                    <a:cubicBezTo>
                      <a:pt x="60" y="104"/>
                      <a:pt x="63" y="105"/>
                      <a:pt x="65" y="105"/>
                    </a:cubicBezTo>
                    <a:cubicBezTo>
                      <a:pt x="67" y="105"/>
                      <a:pt x="67" y="106"/>
                      <a:pt x="68" y="104"/>
                    </a:cubicBezTo>
                    <a:cubicBezTo>
                      <a:pt x="68" y="103"/>
                      <a:pt x="67" y="101"/>
                      <a:pt x="69" y="101"/>
                    </a:cubicBezTo>
                    <a:cubicBezTo>
                      <a:pt x="71" y="101"/>
                      <a:pt x="73" y="99"/>
                      <a:pt x="73" y="101"/>
                    </a:cubicBezTo>
                    <a:cubicBezTo>
                      <a:pt x="74" y="102"/>
                      <a:pt x="72" y="104"/>
                      <a:pt x="74" y="104"/>
                    </a:cubicBezTo>
                    <a:cubicBezTo>
                      <a:pt x="75" y="103"/>
                      <a:pt x="76" y="101"/>
                      <a:pt x="76" y="100"/>
                    </a:cubicBezTo>
                    <a:cubicBezTo>
                      <a:pt x="76" y="99"/>
                      <a:pt x="75" y="97"/>
                      <a:pt x="73" y="98"/>
                    </a:cubicBezTo>
                    <a:cubicBezTo>
                      <a:pt x="72" y="98"/>
                      <a:pt x="70" y="96"/>
                      <a:pt x="69" y="97"/>
                    </a:cubicBezTo>
                    <a:cubicBezTo>
                      <a:pt x="68" y="98"/>
                      <a:pt x="67" y="100"/>
                      <a:pt x="66" y="99"/>
                    </a:cubicBezTo>
                    <a:cubicBezTo>
                      <a:pt x="65" y="98"/>
                      <a:pt x="66" y="96"/>
                      <a:pt x="66" y="95"/>
                    </a:cubicBezTo>
                    <a:cubicBezTo>
                      <a:pt x="66" y="95"/>
                      <a:pt x="68" y="94"/>
                      <a:pt x="69" y="94"/>
                    </a:cubicBezTo>
                    <a:cubicBezTo>
                      <a:pt x="70" y="95"/>
                      <a:pt x="70" y="95"/>
                      <a:pt x="72" y="95"/>
                    </a:cubicBezTo>
                    <a:cubicBezTo>
                      <a:pt x="73" y="95"/>
                      <a:pt x="73" y="94"/>
                      <a:pt x="75" y="95"/>
                    </a:cubicBezTo>
                    <a:cubicBezTo>
                      <a:pt x="76" y="96"/>
                      <a:pt x="78" y="98"/>
                      <a:pt x="80" y="98"/>
                    </a:cubicBezTo>
                    <a:cubicBezTo>
                      <a:pt x="81" y="98"/>
                      <a:pt x="85" y="98"/>
                      <a:pt x="85" y="97"/>
                    </a:cubicBezTo>
                    <a:cubicBezTo>
                      <a:pt x="85" y="96"/>
                      <a:pt x="85" y="95"/>
                      <a:pt x="85" y="94"/>
                    </a:cubicBezTo>
                    <a:cubicBezTo>
                      <a:pt x="84" y="93"/>
                      <a:pt x="84" y="91"/>
                      <a:pt x="84" y="92"/>
                    </a:cubicBezTo>
                    <a:cubicBezTo>
                      <a:pt x="83" y="92"/>
                      <a:pt x="81" y="95"/>
                      <a:pt x="80" y="94"/>
                    </a:cubicBezTo>
                    <a:cubicBezTo>
                      <a:pt x="79" y="93"/>
                      <a:pt x="78" y="92"/>
                      <a:pt x="77" y="92"/>
                    </a:cubicBezTo>
                    <a:cubicBezTo>
                      <a:pt x="76" y="92"/>
                      <a:pt x="76" y="92"/>
                      <a:pt x="74" y="93"/>
                    </a:cubicBezTo>
                    <a:cubicBezTo>
                      <a:pt x="73" y="93"/>
                      <a:pt x="71" y="94"/>
                      <a:pt x="70" y="93"/>
                    </a:cubicBezTo>
                    <a:cubicBezTo>
                      <a:pt x="69" y="92"/>
                      <a:pt x="67" y="91"/>
                      <a:pt x="67" y="91"/>
                    </a:cubicBezTo>
                    <a:cubicBezTo>
                      <a:pt x="67" y="90"/>
                      <a:pt x="68" y="89"/>
                      <a:pt x="68" y="88"/>
                    </a:cubicBezTo>
                    <a:cubicBezTo>
                      <a:pt x="69" y="88"/>
                      <a:pt x="71" y="87"/>
                      <a:pt x="70" y="86"/>
                    </a:cubicBezTo>
                    <a:cubicBezTo>
                      <a:pt x="69" y="86"/>
                      <a:pt x="68" y="86"/>
                      <a:pt x="66" y="85"/>
                    </a:cubicBezTo>
                    <a:cubicBezTo>
                      <a:pt x="64" y="85"/>
                      <a:pt x="62" y="85"/>
                      <a:pt x="61" y="86"/>
                    </a:cubicBezTo>
                    <a:cubicBezTo>
                      <a:pt x="61" y="86"/>
                      <a:pt x="62" y="83"/>
                      <a:pt x="61" y="82"/>
                    </a:cubicBezTo>
                    <a:cubicBezTo>
                      <a:pt x="61" y="82"/>
                      <a:pt x="60" y="85"/>
                      <a:pt x="59" y="85"/>
                    </a:cubicBezTo>
                    <a:cubicBezTo>
                      <a:pt x="57" y="85"/>
                      <a:pt x="57" y="84"/>
                      <a:pt x="56" y="85"/>
                    </a:cubicBezTo>
                    <a:cubicBezTo>
                      <a:pt x="56" y="85"/>
                      <a:pt x="56" y="86"/>
                      <a:pt x="55" y="85"/>
                    </a:cubicBezTo>
                    <a:cubicBezTo>
                      <a:pt x="54" y="85"/>
                      <a:pt x="51" y="84"/>
                      <a:pt x="50" y="84"/>
                    </a:cubicBezTo>
                    <a:cubicBezTo>
                      <a:pt x="49" y="84"/>
                      <a:pt x="47" y="85"/>
                      <a:pt x="46" y="84"/>
                    </a:cubicBezTo>
                    <a:cubicBezTo>
                      <a:pt x="46" y="82"/>
                      <a:pt x="45" y="80"/>
                      <a:pt x="45" y="79"/>
                    </a:cubicBezTo>
                    <a:cubicBezTo>
                      <a:pt x="44" y="78"/>
                      <a:pt x="42" y="75"/>
                      <a:pt x="41" y="74"/>
                    </a:cubicBezTo>
                    <a:cubicBezTo>
                      <a:pt x="39" y="74"/>
                      <a:pt x="35" y="71"/>
                      <a:pt x="34" y="70"/>
                    </a:cubicBezTo>
                    <a:cubicBezTo>
                      <a:pt x="32" y="69"/>
                      <a:pt x="29" y="67"/>
                      <a:pt x="27" y="66"/>
                    </a:cubicBezTo>
                    <a:cubicBezTo>
                      <a:pt x="25" y="66"/>
                      <a:pt x="22" y="66"/>
                      <a:pt x="21" y="64"/>
                    </a:cubicBezTo>
                    <a:cubicBezTo>
                      <a:pt x="19" y="63"/>
                      <a:pt x="18" y="61"/>
                      <a:pt x="17" y="61"/>
                    </a:cubicBezTo>
                    <a:cubicBezTo>
                      <a:pt x="16" y="61"/>
                      <a:pt x="12" y="61"/>
                      <a:pt x="12" y="60"/>
                    </a:cubicBezTo>
                    <a:cubicBezTo>
                      <a:pt x="12" y="60"/>
                      <a:pt x="16" y="60"/>
                      <a:pt x="17" y="59"/>
                    </a:cubicBezTo>
                    <a:cubicBezTo>
                      <a:pt x="18" y="58"/>
                      <a:pt x="18" y="58"/>
                      <a:pt x="18" y="57"/>
                    </a:cubicBezTo>
                    <a:cubicBezTo>
                      <a:pt x="18" y="56"/>
                      <a:pt x="18" y="54"/>
                      <a:pt x="18" y="52"/>
                    </a:cubicBezTo>
                    <a:cubicBezTo>
                      <a:pt x="18" y="51"/>
                      <a:pt x="18" y="51"/>
                      <a:pt x="19" y="5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11" name="Freeform 142">
                <a:extLst>
                  <a:ext uri="{FF2B5EF4-FFF2-40B4-BE49-F238E27FC236}">
                    <a16:creationId xmlns:a16="http://schemas.microsoft.com/office/drawing/2014/main" id="{5CE8C058-0A29-DB4D-B638-04BB9EE0E5D1}"/>
                  </a:ext>
                </a:extLst>
              </p:cNvPr>
              <p:cNvSpPr>
                <a:spLocks/>
              </p:cNvSpPr>
              <p:nvPr/>
            </p:nvSpPr>
            <p:spPr bwMode="auto">
              <a:xfrm>
                <a:off x="330200" y="2408238"/>
                <a:ext cx="66675" cy="34925"/>
              </a:xfrm>
              <a:custGeom>
                <a:avLst/>
                <a:gdLst>
                  <a:gd name="T0" fmla="*/ 7 w 29"/>
                  <a:gd name="T1" fmla="*/ 5 h 15"/>
                  <a:gd name="T2" fmla="*/ 5 w 29"/>
                  <a:gd name="T3" fmla="*/ 6 h 15"/>
                  <a:gd name="T4" fmla="*/ 2 w 29"/>
                  <a:gd name="T5" fmla="*/ 7 h 15"/>
                  <a:gd name="T6" fmla="*/ 0 w 29"/>
                  <a:gd name="T7" fmla="*/ 10 h 15"/>
                  <a:gd name="T8" fmla="*/ 2 w 29"/>
                  <a:gd name="T9" fmla="*/ 10 h 15"/>
                  <a:gd name="T10" fmla="*/ 3 w 29"/>
                  <a:gd name="T11" fmla="*/ 13 h 15"/>
                  <a:gd name="T12" fmla="*/ 9 w 29"/>
                  <a:gd name="T13" fmla="*/ 13 h 15"/>
                  <a:gd name="T14" fmla="*/ 8 w 29"/>
                  <a:gd name="T15" fmla="*/ 15 h 15"/>
                  <a:gd name="T16" fmla="*/ 11 w 29"/>
                  <a:gd name="T17" fmla="*/ 13 h 15"/>
                  <a:gd name="T18" fmla="*/ 13 w 29"/>
                  <a:gd name="T19" fmla="*/ 14 h 15"/>
                  <a:gd name="T20" fmla="*/ 15 w 29"/>
                  <a:gd name="T21" fmla="*/ 12 h 15"/>
                  <a:gd name="T22" fmla="*/ 18 w 29"/>
                  <a:gd name="T23" fmla="*/ 12 h 15"/>
                  <a:gd name="T24" fmla="*/ 20 w 29"/>
                  <a:gd name="T25" fmla="*/ 11 h 15"/>
                  <a:gd name="T26" fmla="*/ 17 w 29"/>
                  <a:gd name="T27" fmla="*/ 10 h 15"/>
                  <a:gd name="T28" fmla="*/ 23 w 29"/>
                  <a:gd name="T29" fmla="*/ 9 h 15"/>
                  <a:gd name="T30" fmla="*/ 21 w 29"/>
                  <a:gd name="T31" fmla="*/ 7 h 15"/>
                  <a:gd name="T32" fmla="*/ 28 w 29"/>
                  <a:gd name="T33" fmla="*/ 7 h 15"/>
                  <a:gd name="T34" fmla="*/ 29 w 29"/>
                  <a:gd name="T35" fmla="*/ 6 h 15"/>
                  <a:gd name="T36" fmla="*/ 26 w 29"/>
                  <a:gd name="T37" fmla="*/ 5 h 15"/>
                  <a:gd name="T38" fmla="*/ 27 w 29"/>
                  <a:gd name="T39" fmla="*/ 1 h 15"/>
                  <a:gd name="T40" fmla="*/ 24 w 29"/>
                  <a:gd name="T41" fmla="*/ 1 h 15"/>
                  <a:gd name="T42" fmla="*/ 23 w 29"/>
                  <a:gd name="T43" fmla="*/ 3 h 15"/>
                  <a:gd name="T44" fmla="*/ 19 w 29"/>
                  <a:gd name="T45" fmla="*/ 0 h 15"/>
                  <a:gd name="T46" fmla="*/ 20 w 29"/>
                  <a:gd name="T47" fmla="*/ 2 h 15"/>
                  <a:gd name="T48" fmla="*/ 17 w 29"/>
                  <a:gd name="T49" fmla="*/ 3 h 15"/>
                  <a:gd name="T50" fmla="*/ 17 w 29"/>
                  <a:gd name="T51" fmla="*/ 4 h 15"/>
                  <a:gd name="T52" fmla="*/ 15 w 29"/>
                  <a:gd name="T53" fmla="*/ 4 h 15"/>
                  <a:gd name="T54" fmla="*/ 12 w 29"/>
                  <a:gd name="T55" fmla="*/ 1 h 15"/>
                  <a:gd name="T56" fmla="*/ 10 w 29"/>
                  <a:gd name="T57" fmla="*/ 3 h 15"/>
                  <a:gd name="T58" fmla="*/ 13 w 29"/>
                  <a:gd name="T59" fmla="*/ 5 h 15"/>
                  <a:gd name="T60" fmla="*/ 11 w 29"/>
                  <a:gd name="T61" fmla="*/ 5 h 15"/>
                  <a:gd name="T62" fmla="*/ 11 w 29"/>
                  <a:gd name="T63" fmla="*/ 7 h 15"/>
                  <a:gd name="T64" fmla="*/ 8 w 29"/>
                  <a:gd name="T65" fmla="*/ 7 h 15"/>
                  <a:gd name="T66" fmla="*/ 7 w 29"/>
                  <a:gd name="T6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 h="15">
                    <a:moveTo>
                      <a:pt x="7" y="5"/>
                    </a:moveTo>
                    <a:cubicBezTo>
                      <a:pt x="6" y="5"/>
                      <a:pt x="6" y="5"/>
                      <a:pt x="5" y="6"/>
                    </a:cubicBezTo>
                    <a:cubicBezTo>
                      <a:pt x="4" y="7"/>
                      <a:pt x="3" y="6"/>
                      <a:pt x="2" y="7"/>
                    </a:cubicBezTo>
                    <a:cubicBezTo>
                      <a:pt x="2" y="7"/>
                      <a:pt x="0" y="10"/>
                      <a:pt x="0" y="10"/>
                    </a:cubicBezTo>
                    <a:cubicBezTo>
                      <a:pt x="1" y="10"/>
                      <a:pt x="2" y="10"/>
                      <a:pt x="2" y="10"/>
                    </a:cubicBezTo>
                    <a:cubicBezTo>
                      <a:pt x="3" y="11"/>
                      <a:pt x="2" y="13"/>
                      <a:pt x="3" y="13"/>
                    </a:cubicBezTo>
                    <a:cubicBezTo>
                      <a:pt x="4" y="13"/>
                      <a:pt x="9" y="12"/>
                      <a:pt x="9" y="13"/>
                    </a:cubicBezTo>
                    <a:cubicBezTo>
                      <a:pt x="8" y="13"/>
                      <a:pt x="7" y="14"/>
                      <a:pt x="8" y="15"/>
                    </a:cubicBezTo>
                    <a:cubicBezTo>
                      <a:pt x="9" y="15"/>
                      <a:pt x="11" y="13"/>
                      <a:pt x="11" y="13"/>
                    </a:cubicBezTo>
                    <a:cubicBezTo>
                      <a:pt x="12" y="13"/>
                      <a:pt x="13" y="14"/>
                      <a:pt x="13" y="14"/>
                    </a:cubicBezTo>
                    <a:cubicBezTo>
                      <a:pt x="14" y="14"/>
                      <a:pt x="14" y="13"/>
                      <a:pt x="15" y="12"/>
                    </a:cubicBezTo>
                    <a:cubicBezTo>
                      <a:pt x="15" y="12"/>
                      <a:pt x="17" y="12"/>
                      <a:pt x="18" y="12"/>
                    </a:cubicBezTo>
                    <a:cubicBezTo>
                      <a:pt x="20" y="12"/>
                      <a:pt x="21" y="11"/>
                      <a:pt x="20" y="11"/>
                    </a:cubicBezTo>
                    <a:cubicBezTo>
                      <a:pt x="19" y="11"/>
                      <a:pt x="17" y="10"/>
                      <a:pt x="17" y="10"/>
                    </a:cubicBezTo>
                    <a:cubicBezTo>
                      <a:pt x="18" y="9"/>
                      <a:pt x="22" y="9"/>
                      <a:pt x="23" y="9"/>
                    </a:cubicBezTo>
                    <a:cubicBezTo>
                      <a:pt x="24" y="9"/>
                      <a:pt x="19" y="8"/>
                      <a:pt x="21" y="7"/>
                    </a:cubicBezTo>
                    <a:cubicBezTo>
                      <a:pt x="23" y="6"/>
                      <a:pt x="27" y="7"/>
                      <a:pt x="28" y="7"/>
                    </a:cubicBezTo>
                    <a:cubicBezTo>
                      <a:pt x="28" y="7"/>
                      <a:pt x="29" y="6"/>
                      <a:pt x="29" y="6"/>
                    </a:cubicBezTo>
                    <a:cubicBezTo>
                      <a:pt x="29" y="5"/>
                      <a:pt x="25" y="6"/>
                      <a:pt x="26" y="5"/>
                    </a:cubicBezTo>
                    <a:cubicBezTo>
                      <a:pt x="26" y="3"/>
                      <a:pt x="28" y="2"/>
                      <a:pt x="27" y="1"/>
                    </a:cubicBezTo>
                    <a:cubicBezTo>
                      <a:pt x="26" y="0"/>
                      <a:pt x="24" y="0"/>
                      <a:pt x="24" y="1"/>
                    </a:cubicBezTo>
                    <a:cubicBezTo>
                      <a:pt x="23" y="2"/>
                      <a:pt x="24" y="4"/>
                      <a:pt x="23" y="3"/>
                    </a:cubicBezTo>
                    <a:cubicBezTo>
                      <a:pt x="21" y="2"/>
                      <a:pt x="20" y="0"/>
                      <a:pt x="19" y="0"/>
                    </a:cubicBezTo>
                    <a:cubicBezTo>
                      <a:pt x="18" y="0"/>
                      <a:pt x="21" y="2"/>
                      <a:pt x="20" y="2"/>
                    </a:cubicBezTo>
                    <a:cubicBezTo>
                      <a:pt x="19" y="3"/>
                      <a:pt x="18" y="2"/>
                      <a:pt x="17" y="3"/>
                    </a:cubicBezTo>
                    <a:cubicBezTo>
                      <a:pt x="17" y="3"/>
                      <a:pt x="18" y="4"/>
                      <a:pt x="17" y="4"/>
                    </a:cubicBezTo>
                    <a:cubicBezTo>
                      <a:pt x="16" y="4"/>
                      <a:pt x="15" y="4"/>
                      <a:pt x="15" y="4"/>
                    </a:cubicBezTo>
                    <a:cubicBezTo>
                      <a:pt x="14" y="4"/>
                      <a:pt x="13" y="1"/>
                      <a:pt x="12" y="1"/>
                    </a:cubicBezTo>
                    <a:cubicBezTo>
                      <a:pt x="11" y="2"/>
                      <a:pt x="9" y="2"/>
                      <a:pt x="10" y="3"/>
                    </a:cubicBezTo>
                    <a:cubicBezTo>
                      <a:pt x="12" y="4"/>
                      <a:pt x="14" y="5"/>
                      <a:pt x="13" y="5"/>
                    </a:cubicBezTo>
                    <a:cubicBezTo>
                      <a:pt x="13" y="6"/>
                      <a:pt x="11" y="4"/>
                      <a:pt x="11" y="5"/>
                    </a:cubicBezTo>
                    <a:cubicBezTo>
                      <a:pt x="11" y="6"/>
                      <a:pt x="12" y="7"/>
                      <a:pt x="11" y="7"/>
                    </a:cubicBezTo>
                    <a:cubicBezTo>
                      <a:pt x="11" y="7"/>
                      <a:pt x="7" y="8"/>
                      <a:pt x="8" y="7"/>
                    </a:cubicBezTo>
                    <a:cubicBezTo>
                      <a:pt x="8" y="6"/>
                      <a:pt x="9" y="5"/>
                      <a:pt x="7" y="5"/>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12" name="Freeform 143">
                <a:extLst>
                  <a:ext uri="{FF2B5EF4-FFF2-40B4-BE49-F238E27FC236}">
                    <a16:creationId xmlns:a16="http://schemas.microsoft.com/office/drawing/2014/main" id="{634648A5-CEDC-4646-BA4A-C100B2AC18FC}"/>
                  </a:ext>
                </a:extLst>
              </p:cNvPr>
              <p:cNvSpPr>
                <a:spLocks/>
              </p:cNvSpPr>
              <p:nvPr/>
            </p:nvSpPr>
            <p:spPr bwMode="auto">
              <a:xfrm>
                <a:off x="6350" y="2549525"/>
                <a:ext cx="33338" cy="25400"/>
              </a:xfrm>
              <a:custGeom>
                <a:avLst/>
                <a:gdLst>
                  <a:gd name="T0" fmla="*/ 8 w 14"/>
                  <a:gd name="T1" fmla="*/ 1 h 11"/>
                  <a:gd name="T2" fmla="*/ 10 w 14"/>
                  <a:gd name="T3" fmla="*/ 2 h 11"/>
                  <a:gd name="T4" fmla="*/ 12 w 14"/>
                  <a:gd name="T5" fmla="*/ 1 h 11"/>
                  <a:gd name="T6" fmla="*/ 14 w 14"/>
                  <a:gd name="T7" fmla="*/ 2 h 11"/>
                  <a:gd name="T8" fmla="*/ 11 w 14"/>
                  <a:gd name="T9" fmla="*/ 4 h 11"/>
                  <a:gd name="T10" fmla="*/ 13 w 14"/>
                  <a:gd name="T11" fmla="*/ 5 h 11"/>
                  <a:gd name="T12" fmla="*/ 9 w 14"/>
                  <a:gd name="T13" fmla="*/ 7 h 11"/>
                  <a:gd name="T14" fmla="*/ 8 w 14"/>
                  <a:gd name="T15" fmla="*/ 9 h 11"/>
                  <a:gd name="T16" fmla="*/ 5 w 14"/>
                  <a:gd name="T17" fmla="*/ 8 h 11"/>
                  <a:gd name="T18" fmla="*/ 0 w 14"/>
                  <a:gd name="T19" fmla="*/ 10 h 11"/>
                  <a:gd name="T20" fmla="*/ 2 w 14"/>
                  <a:gd name="T21" fmla="*/ 7 h 11"/>
                  <a:gd name="T22" fmla="*/ 5 w 14"/>
                  <a:gd name="T23" fmla="*/ 6 h 11"/>
                  <a:gd name="T24" fmla="*/ 8 w 14"/>
                  <a:gd name="T25" fmla="*/ 5 h 11"/>
                  <a:gd name="T26" fmla="*/ 5 w 14"/>
                  <a:gd name="T27" fmla="*/ 3 h 11"/>
                  <a:gd name="T28" fmla="*/ 5 w 14"/>
                  <a:gd name="T29" fmla="*/ 1 h 11"/>
                  <a:gd name="T30" fmla="*/ 8 w 14"/>
                  <a:gd name="T3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1">
                    <a:moveTo>
                      <a:pt x="8" y="1"/>
                    </a:moveTo>
                    <a:cubicBezTo>
                      <a:pt x="10" y="1"/>
                      <a:pt x="9" y="2"/>
                      <a:pt x="10" y="2"/>
                    </a:cubicBezTo>
                    <a:cubicBezTo>
                      <a:pt x="11" y="2"/>
                      <a:pt x="11" y="1"/>
                      <a:pt x="12" y="1"/>
                    </a:cubicBezTo>
                    <a:cubicBezTo>
                      <a:pt x="13" y="1"/>
                      <a:pt x="14" y="2"/>
                      <a:pt x="14" y="2"/>
                    </a:cubicBezTo>
                    <a:cubicBezTo>
                      <a:pt x="14" y="2"/>
                      <a:pt x="11" y="4"/>
                      <a:pt x="11" y="4"/>
                    </a:cubicBezTo>
                    <a:cubicBezTo>
                      <a:pt x="12" y="5"/>
                      <a:pt x="13" y="4"/>
                      <a:pt x="13" y="5"/>
                    </a:cubicBezTo>
                    <a:cubicBezTo>
                      <a:pt x="13" y="6"/>
                      <a:pt x="10" y="6"/>
                      <a:pt x="9" y="7"/>
                    </a:cubicBezTo>
                    <a:cubicBezTo>
                      <a:pt x="9" y="8"/>
                      <a:pt x="10" y="9"/>
                      <a:pt x="8" y="9"/>
                    </a:cubicBezTo>
                    <a:cubicBezTo>
                      <a:pt x="7" y="8"/>
                      <a:pt x="7" y="7"/>
                      <a:pt x="5" y="8"/>
                    </a:cubicBezTo>
                    <a:cubicBezTo>
                      <a:pt x="4" y="9"/>
                      <a:pt x="0" y="11"/>
                      <a:pt x="0" y="10"/>
                    </a:cubicBezTo>
                    <a:cubicBezTo>
                      <a:pt x="0" y="10"/>
                      <a:pt x="0" y="8"/>
                      <a:pt x="2" y="7"/>
                    </a:cubicBezTo>
                    <a:cubicBezTo>
                      <a:pt x="4" y="7"/>
                      <a:pt x="5" y="7"/>
                      <a:pt x="5" y="6"/>
                    </a:cubicBezTo>
                    <a:cubicBezTo>
                      <a:pt x="5" y="5"/>
                      <a:pt x="8" y="5"/>
                      <a:pt x="8" y="5"/>
                    </a:cubicBezTo>
                    <a:cubicBezTo>
                      <a:pt x="8" y="4"/>
                      <a:pt x="6" y="4"/>
                      <a:pt x="5" y="3"/>
                    </a:cubicBezTo>
                    <a:cubicBezTo>
                      <a:pt x="5" y="2"/>
                      <a:pt x="4" y="2"/>
                      <a:pt x="5" y="1"/>
                    </a:cubicBezTo>
                    <a:cubicBezTo>
                      <a:pt x="6" y="0"/>
                      <a:pt x="7" y="1"/>
                      <a:pt x="8"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13" name="Freeform 147">
                <a:extLst>
                  <a:ext uri="{FF2B5EF4-FFF2-40B4-BE49-F238E27FC236}">
                    <a16:creationId xmlns:a16="http://schemas.microsoft.com/office/drawing/2014/main" id="{7F7154A3-E0AC-E44D-B372-D72950AF399D}"/>
                  </a:ext>
                </a:extLst>
              </p:cNvPr>
              <p:cNvSpPr>
                <a:spLocks/>
              </p:cNvSpPr>
              <p:nvPr/>
            </p:nvSpPr>
            <p:spPr bwMode="auto">
              <a:xfrm>
                <a:off x="69850" y="2513013"/>
                <a:ext cx="41275" cy="22225"/>
              </a:xfrm>
              <a:custGeom>
                <a:avLst/>
                <a:gdLst>
                  <a:gd name="T0" fmla="*/ 9 w 18"/>
                  <a:gd name="T1" fmla="*/ 2 h 10"/>
                  <a:gd name="T2" fmla="*/ 5 w 18"/>
                  <a:gd name="T3" fmla="*/ 3 h 10"/>
                  <a:gd name="T4" fmla="*/ 2 w 18"/>
                  <a:gd name="T5" fmla="*/ 7 h 10"/>
                  <a:gd name="T6" fmla="*/ 2 w 18"/>
                  <a:gd name="T7" fmla="*/ 10 h 10"/>
                  <a:gd name="T8" fmla="*/ 6 w 18"/>
                  <a:gd name="T9" fmla="*/ 10 h 10"/>
                  <a:gd name="T10" fmla="*/ 8 w 18"/>
                  <a:gd name="T11" fmla="*/ 8 h 10"/>
                  <a:gd name="T12" fmla="*/ 13 w 18"/>
                  <a:gd name="T13" fmla="*/ 8 h 10"/>
                  <a:gd name="T14" fmla="*/ 16 w 18"/>
                  <a:gd name="T15" fmla="*/ 7 h 10"/>
                  <a:gd name="T16" fmla="*/ 18 w 18"/>
                  <a:gd name="T17" fmla="*/ 5 h 10"/>
                  <a:gd name="T18" fmla="*/ 17 w 18"/>
                  <a:gd name="T19" fmla="*/ 1 h 10"/>
                  <a:gd name="T20" fmla="*/ 12 w 18"/>
                  <a:gd name="T21" fmla="*/ 1 h 10"/>
                  <a:gd name="T22" fmla="*/ 9 w 18"/>
                  <a:gd name="T2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0">
                    <a:moveTo>
                      <a:pt x="9" y="2"/>
                    </a:moveTo>
                    <a:cubicBezTo>
                      <a:pt x="7" y="2"/>
                      <a:pt x="6" y="2"/>
                      <a:pt x="5" y="3"/>
                    </a:cubicBezTo>
                    <a:cubicBezTo>
                      <a:pt x="4" y="4"/>
                      <a:pt x="2" y="7"/>
                      <a:pt x="2" y="7"/>
                    </a:cubicBezTo>
                    <a:cubicBezTo>
                      <a:pt x="2" y="8"/>
                      <a:pt x="0" y="10"/>
                      <a:pt x="2" y="10"/>
                    </a:cubicBezTo>
                    <a:cubicBezTo>
                      <a:pt x="4" y="10"/>
                      <a:pt x="5" y="10"/>
                      <a:pt x="6" y="10"/>
                    </a:cubicBezTo>
                    <a:cubicBezTo>
                      <a:pt x="7" y="10"/>
                      <a:pt x="7" y="8"/>
                      <a:pt x="8" y="8"/>
                    </a:cubicBezTo>
                    <a:cubicBezTo>
                      <a:pt x="9" y="8"/>
                      <a:pt x="11" y="8"/>
                      <a:pt x="13" y="8"/>
                    </a:cubicBezTo>
                    <a:cubicBezTo>
                      <a:pt x="14" y="8"/>
                      <a:pt x="15" y="8"/>
                      <a:pt x="16" y="7"/>
                    </a:cubicBezTo>
                    <a:cubicBezTo>
                      <a:pt x="17" y="7"/>
                      <a:pt x="18" y="6"/>
                      <a:pt x="18" y="5"/>
                    </a:cubicBezTo>
                    <a:cubicBezTo>
                      <a:pt x="18" y="4"/>
                      <a:pt x="17" y="2"/>
                      <a:pt x="17" y="1"/>
                    </a:cubicBezTo>
                    <a:cubicBezTo>
                      <a:pt x="16" y="0"/>
                      <a:pt x="14" y="1"/>
                      <a:pt x="12" y="1"/>
                    </a:cubicBezTo>
                    <a:cubicBezTo>
                      <a:pt x="11" y="1"/>
                      <a:pt x="10" y="2"/>
                      <a:pt x="9"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14" name="Freeform 148">
                <a:extLst>
                  <a:ext uri="{FF2B5EF4-FFF2-40B4-BE49-F238E27FC236}">
                    <a16:creationId xmlns:a16="http://schemas.microsoft.com/office/drawing/2014/main" id="{6798B9A3-A033-F545-AD53-AD956162F59E}"/>
                  </a:ext>
                </a:extLst>
              </p:cNvPr>
              <p:cNvSpPr>
                <a:spLocks/>
              </p:cNvSpPr>
              <p:nvPr/>
            </p:nvSpPr>
            <p:spPr bwMode="auto">
              <a:xfrm>
                <a:off x="682625" y="1720850"/>
                <a:ext cx="2171700" cy="1227138"/>
              </a:xfrm>
              <a:custGeom>
                <a:avLst/>
                <a:gdLst>
                  <a:gd name="T0" fmla="*/ 112 w 943"/>
                  <a:gd name="T1" fmla="*/ 92 h 532"/>
                  <a:gd name="T2" fmla="*/ 119 w 943"/>
                  <a:gd name="T3" fmla="*/ 91 h 532"/>
                  <a:gd name="T4" fmla="*/ 177 w 943"/>
                  <a:gd name="T5" fmla="*/ 92 h 532"/>
                  <a:gd name="T6" fmla="*/ 289 w 943"/>
                  <a:gd name="T7" fmla="*/ 108 h 532"/>
                  <a:gd name="T8" fmla="*/ 365 w 943"/>
                  <a:gd name="T9" fmla="*/ 137 h 532"/>
                  <a:gd name="T10" fmla="*/ 366 w 943"/>
                  <a:gd name="T11" fmla="*/ 126 h 532"/>
                  <a:gd name="T12" fmla="*/ 467 w 943"/>
                  <a:gd name="T13" fmla="*/ 122 h 532"/>
                  <a:gd name="T14" fmla="*/ 495 w 943"/>
                  <a:gd name="T15" fmla="*/ 121 h 532"/>
                  <a:gd name="T16" fmla="*/ 498 w 943"/>
                  <a:gd name="T17" fmla="*/ 145 h 532"/>
                  <a:gd name="T18" fmla="*/ 526 w 943"/>
                  <a:gd name="T19" fmla="*/ 97 h 532"/>
                  <a:gd name="T20" fmla="*/ 504 w 943"/>
                  <a:gd name="T21" fmla="*/ 57 h 532"/>
                  <a:gd name="T22" fmla="*/ 505 w 943"/>
                  <a:gd name="T23" fmla="*/ 5 h 532"/>
                  <a:gd name="T24" fmla="*/ 519 w 943"/>
                  <a:gd name="T25" fmla="*/ 40 h 532"/>
                  <a:gd name="T26" fmla="*/ 535 w 943"/>
                  <a:gd name="T27" fmla="*/ 83 h 532"/>
                  <a:gd name="T28" fmla="*/ 557 w 943"/>
                  <a:gd name="T29" fmla="*/ 115 h 532"/>
                  <a:gd name="T30" fmla="*/ 599 w 943"/>
                  <a:gd name="T31" fmla="*/ 134 h 532"/>
                  <a:gd name="T32" fmla="*/ 613 w 943"/>
                  <a:gd name="T33" fmla="*/ 93 h 532"/>
                  <a:gd name="T34" fmla="*/ 646 w 943"/>
                  <a:gd name="T35" fmla="*/ 113 h 532"/>
                  <a:gd name="T36" fmla="*/ 617 w 943"/>
                  <a:gd name="T37" fmla="*/ 145 h 532"/>
                  <a:gd name="T38" fmla="*/ 568 w 943"/>
                  <a:gd name="T39" fmla="*/ 161 h 532"/>
                  <a:gd name="T40" fmla="*/ 542 w 943"/>
                  <a:gd name="T41" fmla="*/ 200 h 532"/>
                  <a:gd name="T42" fmla="*/ 535 w 943"/>
                  <a:gd name="T43" fmla="*/ 220 h 532"/>
                  <a:gd name="T44" fmla="*/ 511 w 943"/>
                  <a:gd name="T45" fmla="*/ 275 h 532"/>
                  <a:gd name="T46" fmla="*/ 581 w 943"/>
                  <a:gd name="T47" fmla="*/ 320 h 532"/>
                  <a:gd name="T48" fmla="*/ 653 w 943"/>
                  <a:gd name="T49" fmla="*/ 386 h 532"/>
                  <a:gd name="T50" fmla="*/ 690 w 943"/>
                  <a:gd name="T51" fmla="*/ 382 h 532"/>
                  <a:gd name="T52" fmla="*/ 692 w 943"/>
                  <a:gd name="T53" fmla="*/ 288 h 532"/>
                  <a:gd name="T54" fmla="*/ 691 w 943"/>
                  <a:gd name="T55" fmla="*/ 251 h 532"/>
                  <a:gd name="T56" fmla="*/ 760 w 943"/>
                  <a:gd name="T57" fmla="*/ 234 h 532"/>
                  <a:gd name="T58" fmla="*/ 786 w 943"/>
                  <a:gd name="T59" fmla="*/ 264 h 532"/>
                  <a:gd name="T60" fmla="*/ 795 w 943"/>
                  <a:gd name="T61" fmla="*/ 283 h 532"/>
                  <a:gd name="T62" fmla="*/ 824 w 943"/>
                  <a:gd name="T63" fmla="*/ 284 h 532"/>
                  <a:gd name="T64" fmla="*/ 837 w 943"/>
                  <a:gd name="T65" fmla="*/ 268 h 532"/>
                  <a:gd name="T66" fmla="*/ 853 w 943"/>
                  <a:gd name="T67" fmla="*/ 276 h 532"/>
                  <a:gd name="T68" fmla="*/ 860 w 943"/>
                  <a:gd name="T69" fmla="*/ 292 h 532"/>
                  <a:gd name="T70" fmla="*/ 874 w 943"/>
                  <a:gd name="T71" fmla="*/ 307 h 532"/>
                  <a:gd name="T72" fmla="*/ 878 w 943"/>
                  <a:gd name="T73" fmla="*/ 329 h 532"/>
                  <a:gd name="T74" fmla="*/ 893 w 943"/>
                  <a:gd name="T75" fmla="*/ 343 h 532"/>
                  <a:gd name="T76" fmla="*/ 914 w 943"/>
                  <a:gd name="T77" fmla="*/ 355 h 532"/>
                  <a:gd name="T78" fmla="*/ 906 w 943"/>
                  <a:gd name="T79" fmla="*/ 362 h 532"/>
                  <a:gd name="T80" fmla="*/ 941 w 943"/>
                  <a:gd name="T81" fmla="*/ 377 h 532"/>
                  <a:gd name="T82" fmla="*/ 893 w 943"/>
                  <a:gd name="T83" fmla="*/ 416 h 532"/>
                  <a:gd name="T84" fmla="*/ 781 w 943"/>
                  <a:gd name="T85" fmla="*/ 443 h 532"/>
                  <a:gd name="T86" fmla="*/ 843 w 943"/>
                  <a:gd name="T87" fmla="*/ 443 h 532"/>
                  <a:gd name="T88" fmla="*/ 850 w 943"/>
                  <a:gd name="T89" fmla="*/ 473 h 532"/>
                  <a:gd name="T90" fmla="*/ 852 w 943"/>
                  <a:gd name="T91" fmla="*/ 493 h 532"/>
                  <a:gd name="T92" fmla="*/ 849 w 943"/>
                  <a:gd name="T93" fmla="*/ 488 h 532"/>
                  <a:gd name="T94" fmla="*/ 817 w 943"/>
                  <a:gd name="T95" fmla="*/ 486 h 532"/>
                  <a:gd name="T96" fmla="*/ 793 w 943"/>
                  <a:gd name="T97" fmla="*/ 455 h 532"/>
                  <a:gd name="T98" fmla="*/ 726 w 943"/>
                  <a:gd name="T99" fmla="*/ 490 h 532"/>
                  <a:gd name="T100" fmla="*/ 640 w 943"/>
                  <a:gd name="T101" fmla="*/ 528 h 532"/>
                  <a:gd name="T102" fmla="*/ 623 w 943"/>
                  <a:gd name="T103" fmla="*/ 468 h 532"/>
                  <a:gd name="T104" fmla="*/ 532 w 943"/>
                  <a:gd name="T105" fmla="*/ 438 h 532"/>
                  <a:gd name="T106" fmla="*/ 193 w 943"/>
                  <a:gd name="T107" fmla="*/ 427 h 532"/>
                  <a:gd name="T108" fmla="*/ 173 w 943"/>
                  <a:gd name="T109" fmla="*/ 411 h 532"/>
                  <a:gd name="T110" fmla="*/ 147 w 943"/>
                  <a:gd name="T111" fmla="*/ 401 h 532"/>
                  <a:gd name="T112" fmla="*/ 157 w 943"/>
                  <a:gd name="T113" fmla="*/ 387 h 532"/>
                  <a:gd name="T114" fmla="*/ 134 w 943"/>
                  <a:gd name="T115" fmla="*/ 367 h 532"/>
                  <a:gd name="T116" fmla="*/ 121 w 943"/>
                  <a:gd name="T117" fmla="*/ 358 h 532"/>
                  <a:gd name="T118" fmla="*/ 124 w 943"/>
                  <a:gd name="T119" fmla="*/ 345 h 532"/>
                  <a:gd name="T120" fmla="*/ 97 w 943"/>
                  <a:gd name="T121" fmla="*/ 311 h 532"/>
                  <a:gd name="T122" fmla="*/ 44 w 943"/>
                  <a:gd name="T123" fmla="*/ 278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43" h="532">
                    <a:moveTo>
                      <a:pt x="0" y="91"/>
                    </a:moveTo>
                    <a:cubicBezTo>
                      <a:pt x="7" y="93"/>
                      <a:pt x="17" y="93"/>
                      <a:pt x="18" y="93"/>
                    </a:cubicBezTo>
                    <a:cubicBezTo>
                      <a:pt x="20" y="93"/>
                      <a:pt x="18" y="93"/>
                      <a:pt x="20" y="92"/>
                    </a:cubicBezTo>
                    <a:cubicBezTo>
                      <a:pt x="22" y="91"/>
                      <a:pt x="25" y="92"/>
                      <a:pt x="25" y="93"/>
                    </a:cubicBezTo>
                    <a:cubicBezTo>
                      <a:pt x="24" y="94"/>
                      <a:pt x="22" y="95"/>
                      <a:pt x="25" y="96"/>
                    </a:cubicBezTo>
                    <a:cubicBezTo>
                      <a:pt x="27" y="97"/>
                      <a:pt x="62" y="110"/>
                      <a:pt x="63" y="110"/>
                    </a:cubicBezTo>
                    <a:cubicBezTo>
                      <a:pt x="65" y="111"/>
                      <a:pt x="62" y="109"/>
                      <a:pt x="62" y="108"/>
                    </a:cubicBezTo>
                    <a:cubicBezTo>
                      <a:pt x="63" y="108"/>
                      <a:pt x="65" y="108"/>
                      <a:pt x="67" y="107"/>
                    </a:cubicBezTo>
                    <a:cubicBezTo>
                      <a:pt x="68" y="106"/>
                      <a:pt x="70" y="108"/>
                      <a:pt x="72" y="109"/>
                    </a:cubicBezTo>
                    <a:cubicBezTo>
                      <a:pt x="74" y="110"/>
                      <a:pt x="75" y="111"/>
                      <a:pt x="75" y="110"/>
                    </a:cubicBezTo>
                    <a:cubicBezTo>
                      <a:pt x="75" y="109"/>
                      <a:pt x="70" y="106"/>
                      <a:pt x="71" y="105"/>
                    </a:cubicBezTo>
                    <a:cubicBezTo>
                      <a:pt x="72" y="103"/>
                      <a:pt x="73" y="100"/>
                      <a:pt x="77" y="99"/>
                    </a:cubicBezTo>
                    <a:cubicBezTo>
                      <a:pt x="81" y="97"/>
                      <a:pt x="86" y="92"/>
                      <a:pt x="89" y="92"/>
                    </a:cubicBezTo>
                    <a:cubicBezTo>
                      <a:pt x="92" y="92"/>
                      <a:pt x="93" y="92"/>
                      <a:pt x="94" y="92"/>
                    </a:cubicBezTo>
                    <a:cubicBezTo>
                      <a:pt x="95" y="92"/>
                      <a:pt x="94" y="91"/>
                      <a:pt x="94" y="90"/>
                    </a:cubicBezTo>
                    <a:cubicBezTo>
                      <a:pt x="95" y="89"/>
                      <a:pt x="97" y="91"/>
                      <a:pt x="99" y="91"/>
                    </a:cubicBezTo>
                    <a:cubicBezTo>
                      <a:pt x="100" y="90"/>
                      <a:pt x="105" y="85"/>
                      <a:pt x="106" y="86"/>
                    </a:cubicBezTo>
                    <a:cubicBezTo>
                      <a:pt x="108" y="87"/>
                      <a:pt x="107" y="89"/>
                      <a:pt x="109" y="88"/>
                    </a:cubicBezTo>
                    <a:cubicBezTo>
                      <a:pt x="110" y="86"/>
                      <a:pt x="110" y="83"/>
                      <a:pt x="112" y="83"/>
                    </a:cubicBezTo>
                    <a:cubicBezTo>
                      <a:pt x="114" y="83"/>
                      <a:pt x="119" y="84"/>
                      <a:pt x="121" y="83"/>
                    </a:cubicBezTo>
                    <a:cubicBezTo>
                      <a:pt x="124" y="81"/>
                      <a:pt x="123" y="80"/>
                      <a:pt x="125" y="80"/>
                    </a:cubicBezTo>
                    <a:cubicBezTo>
                      <a:pt x="126" y="81"/>
                      <a:pt x="128" y="83"/>
                      <a:pt x="127" y="83"/>
                    </a:cubicBezTo>
                    <a:cubicBezTo>
                      <a:pt x="127" y="84"/>
                      <a:pt x="118" y="87"/>
                      <a:pt x="116" y="89"/>
                    </a:cubicBezTo>
                    <a:cubicBezTo>
                      <a:pt x="114" y="90"/>
                      <a:pt x="113" y="92"/>
                      <a:pt x="112" y="92"/>
                    </a:cubicBezTo>
                    <a:cubicBezTo>
                      <a:pt x="111" y="92"/>
                      <a:pt x="110" y="91"/>
                      <a:pt x="108" y="91"/>
                    </a:cubicBezTo>
                    <a:cubicBezTo>
                      <a:pt x="107" y="92"/>
                      <a:pt x="100" y="92"/>
                      <a:pt x="100" y="93"/>
                    </a:cubicBezTo>
                    <a:cubicBezTo>
                      <a:pt x="99" y="94"/>
                      <a:pt x="98" y="97"/>
                      <a:pt x="96" y="98"/>
                    </a:cubicBezTo>
                    <a:cubicBezTo>
                      <a:pt x="94" y="99"/>
                      <a:pt x="94" y="99"/>
                      <a:pt x="93" y="98"/>
                    </a:cubicBezTo>
                    <a:cubicBezTo>
                      <a:pt x="92" y="98"/>
                      <a:pt x="91" y="98"/>
                      <a:pt x="91" y="99"/>
                    </a:cubicBezTo>
                    <a:cubicBezTo>
                      <a:pt x="91" y="99"/>
                      <a:pt x="91" y="101"/>
                      <a:pt x="90" y="102"/>
                    </a:cubicBezTo>
                    <a:cubicBezTo>
                      <a:pt x="88" y="102"/>
                      <a:pt x="87" y="101"/>
                      <a:pt x="86" y="103"/>
                    </a:cubicBezTo>
                    <a:cubicBezTo>
                      <a:pt x="84" y="104"/>
                      <a:pt x="81" y="106"/>
                      <a:pt x="83" y="108"/>
                    </a:cubicBezTo>
                    <a:cubicBezTo>
                      <a:pt x="84" y="109"/>
                      <a:pt x="88" y="111"/>
                      <a:pt x="89" y="110"/>
                    </a:cubicBezTo>
                    <a:cubicBezTo>
                      <a:pt x="90" y="109"/>
                      <a:pt x="86" y="108"/>
                      <a:pt x="88" y="108"/>
                    </a:cubicBezTo>
                    <a:cubicBezTo>
                      <a:pt x="89" y="108"/>
                      <a:pt x="94" y="110"/>
                      <a:pt x="94" y="108"/>
                    </a:cubicBezTo>
                    <a:cubicBezTo>
                      <a:pt x="94" y="106"/>
                      <a:pt x="94" y="106"/>
                      <a:pt x="93" y="106"/>
                    </a:cubicBezTo>
                    <a:cubicBezTo>
                      <a:pt x="92" y="106"/>
                      <a:pt x="91" y="107"/>
                      <a:pt x="91" y="106"/>
                    </a:cubicBezTo>
                    <a:cubicBezTo>
                      <a:pt x="91" y="104"/>
                      <a:pt x="89" y="103"/>
                      <a:pt x="91" y="103"/>
                    </a:cubicBezTo>
                    <a:cubicBezTo>
                      <a:pt x="93" y="102"/>
                      <a:pt x="95" y="102"/>
                      <a:pt x="97" y="101"/>
                    </a:cubicBezTo>
                    <a:cubicBezTo>
                      <a:pt x="99" y="100"/>
                      <a:pt x="99" y="97"/>
                      <a:pt x="101" y="97"/>
                    </a:cubicBezTo>
                    <a:cubicBezTo>
                      <a:pt x="103" y="96"/>
                      <a:pt x="105" y="95"/>
                      <a:pt x="105" y="96"/>
                    </a:cubicBezTo>
                    <a:cubicBezTo>
                      <a:pt x="105" y="98"/>
                      <a:pt x="104" y="99"/>
                      <a:pt x="106" y="98"/>
                    </a:cubicBezTo>
                    <a:cubicBezTo>
                      <a:pt x="107" y="98"/>
                      <a:pt x="107" y="96"/>
                      <a:pt x="108" y="97"/>
                    </a:cubicBezTo>
                    <a:cubicBezTo>
                      <a:pt x="110" y="98"/>
                      <a:pt x="108" y="98"/>
                      <a:pt x="109" y="99"/>
                    </a:cubicBezTo>
                    <a:cubicBezTo>
                      <a:pt x="110" y="99"/>
                      <a:pt x="110" y="98"/>
                      <a:pt x="110" y="99"/>
                    </a:cubicBezTo>
                    <a:cubicBezTo>
                      <a:pt x="110" y="100"/>
                      <a:pt x="109" y="102"/>
                      <a:pt x="110" y="102"/>
                    </a:cubicBezTo>
                    <a:cubicBezTo>
                      <a:pt x="111" y="103"/>
                      <a:pt x="113" y="96"/>
                      <a:pt x="114" y="95"/>
                    </a:cubicBezTo>
                    <a:cubicBezTo>
                      <a:pt x="115" y="94"/>
                      <a:pt x="117" y="92"/>
                      <a:pt x="119" y="91"/>
                    </a:cubicBezTo>
                    <a:cubicBezTo>
                      <a:pt x="121" y="90"/>
                      <a:pt x="127" y="89"/>
                      <a:pt x="129" y="88"/>
                    </a:cubicBezTo>
                    <a:cubicBezTo>
                      <a:pt x="131" y="88"/>
                      <a:pt x="132" y="87"/>
                      <a:pt x="133" y="87"/>
                    </a:cubicBezTo>
                    <a:cubicBezTo>
                      <a:pt x="134" y="87"/>
                      <a:pt x="132" y="88"/>
                      <a:pt x="131" y="89"/>
                    </a:cubicBezTo>
                    <a:cubicBezTo>
                      <a:pt x="131" y="90"/>
                      <a:pt x="131" y="92"/>
                      <a:pt x="131" y="92"/>
                    </a:cubicBezTo>
                    <a:cubicBezTo>
                      <a:pt x="132" y="92"/>
                      <a:pt x="133" y="91"/>
                      <a:pt x="134" y="91"/>
                    </a:cubicBezTo>
                    <a:cubicBezTo>
                      <a:pt x="135" y="91"/>
                      <a:pt x="139" y="87"/>
                      <a:pt x="140" y="86"/>
                    </a:cubicBezTo>
                    <a:cubicBezTo>
                      <a:pt x="140" y="85"/>
                      <a:pt x="139" y="84"/>
                      <a:pt x="141" y="83"/>
                    </a:cubicBezTo>
                    <a:cubicBezTo>
                      <a:pt x="142" y="82"/>
                      <a:pt x="147" y="81"/>
                      <a:pt x="148" y="81"/>
                    </a:cubicBezTo>
                    <a:cubicBezTo>
                      <a:pt x="148" y="80"/>
                      <a:pt x="145" y="80"/>
                      <a:pt x="145" y="79"/>
                    </a:cubicBezTo>
                    <a:cubicBezTo>
                      <a:pt x="144" y="78"/>
                      <a:pt x="145" y="77"/>
                      <a:pt x="145" y="77"/>
                    </a:cubicBezTo>
                    <a:cubicBezTo>
                      <a:pt x="144" y="76"/>
                      <a:pt x="142" y="77"/>
                      <a:pt x="142" y="76"/>
                    </a:cubicBezTo>
                    <a:cubicBezTo>
                      <a:pt x="142" y="75"/>
                      <a:pt x="143" y="74"/>
                      <a:pt x="143" y="74"/>
                    </a:cubicBezTo>
                    <a:cubicBezTo>
                      <a:pt x="144" y="73"/>
                      <a:pt x="148" y="75"/>
                      <a:pt x="149" y="77"/>
                    </a:cubicBezTo>
                    <a:cubicBezTo>
                      <a:pt x="150" y="78"/>
                      <a:pt x="156" y="83"/>
                      <a:pt x="157" y="85"/>
                    </a:cubicBezTo>
                    <a:cubicBezTo>
                      <a:pt x="158" y="86"/>
                      <a:pt x="156" y="88"/>
                      <a:pt x="158" y="90"/>
                    </a:cubicBezTo>
                    <a:cubicBezTo>
                      <a:pt x="160" y="92"/>
                      <a:pt x="162" y="93"/>
                      <a:pt x="163" y="95"/>
                    </a:cubicBezTo>
                    <a:cubicBezTo>
                      <a:pt x="165" y="96"/>
                      <a:pt x="169" y="98"/>
                      <a:pt x="171" y="98"/>
                    </a:cubicBezTo>
                    <a:cubicBezTo>
                      <a:pt x="173" y="98"/>
                      <a:pt x="175" y="98"/>
                      <a:pt x="175" y="97"/>
                    </a:cubicBezTo>
                    <a:cubicBezTo>
                      <a:pt x="174" y="96"/>
                      <a:pt x="173" y="96"/>
                      <a:pt x="173" y="95"/>
                    </a:cubicBezTo>
                    <a:cubicBezTo>
                      <a:pt x="172" y="94"/>
                      <a:pt x="175" y="95"/>
                      <a:pt x="175" y="94"/>
                    </a:cubicBezTo>
                    <a:cubicBezTo>
                      <a:pt x="176" y="94"/>
                      <a:pt x="175" y="92"/>
                      <a:pt x="174" y="92"/>
                    </a:cubicBezTo>
                    <a:cubicBezTo>
                      <a:pt x="172" y="92"/>
                      <a:pt x="172" y="92"/>
                      <a:pt x="172" y="91"/>
                    </a:cubicBezTo>
                    <a:cubicBezTo>
                      <a:pt x="172" y="91"/>
                      <a:pt x="173" y="90"/>
                      <a:pt x="174" y="91"/>
                    </a:cubicBezTo>
                    <a:cubicBezTo>
                      <a:pt x="176" y="91"/>
                      <a:pt x="177" y="92"/>
                      <a:pt x="177" y="92"/>
                    </a:cubicBezTo>
                    <a:cubicBezTo>
                      <a:pt x="178" y="91"/>
                      <a:pt x="178" y="90"/>
                      <a:pt x="177" y="89"/>
                    </a:cubicBezTo>
                    <a:cubicBezTo>
                      <a:pt x="177" y="88"/>
                      <a:pt x="175" y="89"/>
                      <a:pt x="175" y="88"/>
                    </a:cubicBezTo>
                    <a:cubicBezTo>
                      <a:pt x="175" y="87"/>
                      <a:pt x="177" y="86"/>
                      <a:pt x="177" y="85"/>
                    </a:cubicBezTo>
                    <a:cubicBezTo>
                      <a:pt x="177" y="85"/>
                      <a:pt x="175" y="85"/>
                      <a:pt x="176" y="84"/>
                    </a:cubicBezTo>
                    <a:cubicBezTo>
                      <a:pt x="176" y="83"/>
                      <a:pt x="179" y="84"/>
                      <a:pt x="179" y="83"/>
                    </a:cubicBezTo>
                    <a:cubicBezTo>
                      <a:pt x="180" y="83"/>
                      <a:pt x="180" y="82"/>
                      <a:pt x="180" y="82"/>
                    </a:cubicBezTo>
                    <a:cubicBezTo>
                      <a:pt x="181" y="81"/>
                      <a:pt x="183" y="81"/>
                      <a:pt x="183" y="82"/>
                    </a:cubicBezTo>
                    <a:cubicBezTo>
                      <a:pt x="183" y="83"/>
                      <a:pt x="181" y="88"/>
                      <a:pt x="182" y="89"/>
                    </a:cubicBezTo>
                    <a:cubicBezTo>
                      <a:pt x="184" y="90"/>
                      <a:pt x="185" y="90"/>
                      <a:pt x="186" y="91"/>
                    </a:cubicBezTo>
                    <a:cubicBezTo>
                      <a:pt x="186" y="92"/>
                      <a:pt x="181" y="96"/>
                      <a:pt x="182" y="96"/>
                    </a:cubicBezTo>
                    <a:cubicBezTo>
                      <a:pt x="183" y="97"/>
                      <a:pt x="182" y="97"/>
                      <a:pt x="184" y="97"/>
                    </a:cubicBezTo>
                    <a:cubicBezTo>
                      <a:pt x="185" y="97"/>
                      <a:pt x="189" y="96"/>
                      <a:pt x="191" y="96"/>
                    </a:cubicBezTo>
                    <a:cubicBezTo>
                      <a:pt x="193" y="95"/>
                      <a:pt x="197" y="96"/>
                      <a:pt x="197" y="94"/>
                    </a:cubicBezTo>
                    <a:cubicBezTo>
                      <a:pt x="197" y="93"/>
                      <a:pt x="197" y="90"/>
                      <a:pt x="197" y="89"/>
                    </a:cubicBezTo>
                    <a:cubicBezTo>
                      <a:pt x="198" y="89"/>
                      <a:pt x="198" y="89"/>
                      <a:pt x="199" y="88"/>
                    </a:cubicBezTo>
                    <a:cubicBezTo>
                      <a:pt x="201" y="88"/>
                      <a:pt x="213" y="89"/>
                      <a:pt x="215" y="89"/>
                    </a:cubicBezTo>
                    <a:cubicBezTo>
                      <a:pt x="217" y="89"/>
                      <a:pt x="229" y="97"/>
                      <a:pt x="232" y="97"/>
                    </a:cubicBezTo>
                    <a:cubicBezTo>
                      <a:pt x="234" y="98"/>
                      <a:pt x="242" y="98"/>
                      <a:pt x="245" y="99"/>
                    </a:cubicBezTo>
                    <a:cubicBezTo>
                      <a:pt x="248" y="100"/>
                      <a:pt x="252" y="104"/>
                      <a:pt x="254" y="104"/>
                    </a:cubicBezTo>
                    <a:cubicBezTo>
                      <a:pt x="256" y="104"/>
                      <a:pt x="259" y="106"/>
                      <a:pt x="263" y="106"/>
                    </a:cubicBezTo>
                    <a:cubicBezTo>
                      <a:pt x="267" y="107"/>
                      <a:pt x="273" y="108"/>
                      <a:pt x="275" y="108"/>
                    </a:cubicBezTo>
                    <a:cubicBezTo>
                      <a:pt x="276" y="108"/>
                      <a:pt x="273" y="106"/>
                      <a:pt x="273" y="105"/>
                    </a:cubicBezTo>
                    <a:cubicBezTo>
                      <a:pt x="273" y="104"/>
                      <a:pt x="276" y="104"/>
                      <a:pt x="277" y="104"/>
                    </a:cubicBezTo>
                    <a:cubicBezTo>
                      <a:pt x="278" y="105"/>
                      <a:pt x="287" y="107"/>
                      <a:pt x="289" y="108"/>
                    </a:cubicBezTo>
                    <a:cubicBezTo>
                      <a:pt x="291" y="109"/>
                      <a:pt x="294" y="111"/>
                      <a:pt x="295" y="112"/>
                    </a:cubicBezTo>
                    <a:cubicBezTo>
                      <a:pt x="297" y="113"/>
                      <a:pt x="298" y="114"/>
                      <a:pt x="297" y="115"/>
                    </a:cubicBezTo>
                    <a:cubicBezTo>
                      <a:pt x="297" y="115"/>
                      <a:pt x="296" y="115"/>
                      <a:pt x="297" y="116"/>
                    </a:cubicBezTo>
                    <a:cubicBezTo>
                      <a:pt x="297" y="116"/>
                      <a:pt x="298" y="115"/>
                      <a:pt x="299" y="117"/>
                    </a:cubicBezTo>
                    <a:cubicBezTo>
                      <a:pt x="299" y="118"/>
                      <a:pt x="298" y="118"/>
                      <a:pt x="298" y="118"/>
                    </a:cubicBezTo>
                    <a:cubicBezTo>
                      <a:pt x="297" y="119"/>
                      <a:pt x="290" y="118"/>
                      <a:pt x="290" y="119"/>
                    </a:cubicBezTo>
                    <a:cubicBezTo>
                      <a:pt x="289" y="120"/>
                      <a:pt x="289" y="120"/>
                      <a:pt x="288" y="120"/>
                    </a:cubicBezTo>
                    <a:cubicBezTo>
                      <a:pt x="287" y="120"/>
                      <a:pt x="285" y="120"/>
                      <a:pt x="285" y="121"/>
                    </a:cubicBezTo>
                    <a:cubicBezTo>
                      <a:pt x="284" y="121"/>
                      <a:pt x="284" y="122"/>
                      <a:pt x="284" y="122"/>
                    </a:cubicBezTo>
                    <a:cubicBezTo>
                      <a:pt x="285" y="123"/>
                      <a:pt x="286" y="122"/>
                      <a:pt x="286" y="123"/>
                    </a:cubicBezTo>
                    <a:cubicBezTo>
                      <a:pt x="285" y="124"/>
                      <a:pt x="282" y="124"/>
                      <a:pt x="282" y="125"/>
                    </a:cubicBezTo>
                    <a:cubicBezTo>
                      <a:pt x="282" y="126"/>
                      <a:pt x="284" y="127"/>
                      <a:pt x="287" y="128"/>
                    </a:cubicBezTo>
                    <a:cubicBezTo>
                      <a:pt x="290" y="128"/>
                      <a:pt x="305" y="130"/>
                      <a:pt x="308" y="130"/>
                    </a:cubicBezTo>
                    <a:cubicBezTo>
                      <a:pt x="311" y="129"/>
                      <a:pt x="321" y="129"/>
                      <a:pt x="327" y="128"/>
                    </a:cubicBezTo>
                    <a:cubicBezTo>
                      <a:pt x="333" y="127"/>
                      <a:pt x="342" y="126"/>
                      <a:pt x="344" y="127"/>
                    </a:cubicBezTo>
                    <a:cubicBezTo>
                      <a:pt x="346" y="127"/>
                      <a:pt x="345" y="128"/>
                      <a:pt x="347" y="129"/>
                    </a:cubicBezTo>
                    <a:cubicBezTo>
                      <a:pt x="349" y="129"/>
                      <a:pt x="351" y="128"/>
                      <a:pt x="352" y="129"/>
                    </a:cubicBezTo>
                    <a:cubicBezTo>
                      <a:pt x="353" y="129"/>
                      <a:pt x="354" y="132"/>
                      <a:pt x="354" y="132"/>
                    </a:cubicBezTo>
                    <a:cubicBezTo>
                      <a:pt x="354" y="133"/>
                      <a:pt x="353" y="133"/>
                      <a:pt x="353" y="134"/>
                    </a:cubicBezTo>
                    <a:cubicBezTo>
                      <a:pt x="354" y="134"/>
                      <a:pt x="355" y="136"/>
                      <a:pt x="355" y="135"/>
                    </a:cubicBezTo>
                    <a:cubicBezTo>
                      <a:pt x="356" y="135"/>
                      <a:pt x="356" y="131"/>
                      <a:pt x="357" y="131"/>
                    </a:cubicBezTo>
                    <a:cubicBezTo>
                      <a:pt x="357" y="131"/>
                      <a:pt x="358" y="132"/>
                      <a:pt x="358" y="133"/>
                    </a:cubicBezTo>
                    <a:cubicBezTo>
                      <a:pt x="359" y="134"/>
                      <a:pt x="358" y="135"/>
                      <a:pt x="359" y="136"/>
                    </a:cubicBezTo>
                    <a:cubicBezTo>
                      <a:pt x="360" y="136"/>
                      <a:pt x="364" y="137"/>
                      <a:pt x="365" y="137"/>
                    </a:cubicBezTo>
                    <a:cubicBezTo>
                      <a:pt x="365" y="138"/>
                      <a:pt x="366" y="140"/>
                      <a:pt x="366" y="141"/>
                    </a:cubicBezTo>
                    <a:cubicBezTo>
                      <a:pt x="365" y="141"/>
                      <a:pt x="363" y="141"/>
                      <a:pt x="362" y="141"/>
                    </a:cubicBezTo>
                    <a:cubicBezTo>
                      <a:pt x="361" y="140"/>
                      <a:pt x="359" y="139"/>
                      <a:pt x="358" y="139"/>
                    </a:cubicBezTo>
                    <a:cubicBezTo>
                      <a:pt x="357" y="139"/>
                      <a:pt x="356" y="140"/>
                      <a:pt x="358" y="141"/>
                    </a:cubicBezTo>
                    <a:cubicBezTo>
                      <a:pt x="360" y="142"/>
                      <a:pt x="363" y="142"/>
                      <a:pt x="363" y="143"/>
                    </a:cubicBezTo>
                    <a:cubicBezTo>
                      <a:pt x="362" y="144"/>
                      <a:pt x="361" y="143"/>
                      <a:pt x="361" y="145"/>
                    </a:cubicBezTo>
                    <a:cubicBezTo>
                      <a:pt x="361" y="146"/>
                      <a:pt x="364" y="145"/>
                      <a:pt x="364" y="146"/>
                    </a:cubicBezTo>
                    <a:cubicBezTo>
                      <a:pt x="365" y="148"/>
                      <a:pt x="365" y="149"/>
                      <a:pt x="366" y="149"/>
                    </a:cubicBezTo>
                    <a:cubicBezTo>
                      <a:pt x="367" y="149"/>
                      <a:pt x="371" y="155"/>
                      <a:pt x="373" y="155"/>
                    </a:cubicBezTo>
                    <a:cubicBezTo>
                      <a:pt x="374" y="154"/>
                      <a:pt x="367" y="148"/>
                      <a:pt x="368" y="147"/>
                    </a:cubicBezTo>
                    <a:cubicBezTo>
                      <a:pt x="368" y="146"/>
                      <a:pt x="368" y="146"/>
                      <a:pt x="368" y="145"/>
                    </a:cubicBezTo>
                    <a:cubicBezTo>
                      <a:pt x="368" y="144"/>
                      <a:pt x="367" y="144"/>
                      <a:pt x="368" y="143"/>
                    </a:cubicBezTo>
                    <a:cubicBezTo>
                      <a:pt x="368" y="141"/>
                      <a:pt x="370" y="143"/>
                      <a:pt x="370" y="143"/>
                    </a:cubicBezTo>
                    <a:cubicBezTo>
                      <a:pt x="370" y="144"/>
                      <a:pt x="369" y="144"/>
                      <a:pt x="370" y="145"/>
                    </a:cubicBezTo>
                    <a:cubicBezTo>
                      <a:pt x="370" y="145"/>
                      <a:pt x="370" y="146"/>
                      <a:pt x="371" y="145"/>
                    </a:cubicBezTo>
                    <a:cubicBezTo>
                      <a:pt x="372" y="145"/>
                      <a:pt x="371" y="144"/>
                      <a:pt x="373" y="145"/>
                    </a:cubicBezTo>
                    <a:cubicBezTo>
                      <a:pt x="374" y="146"/>
                      <a:pt x="375" y="146"/>
                      <a:pt x="375" y="146"/>
                    </a:cubicBezTo>
                    <a:cubicBezTo>
                      <a:pt x="375" y="146"/>
                      <a:pt x="371" y="142"/>
                      <a:pt x="372" y="142"/>
                    </a:cubicBezTo>
                    <a:cubicBezTo>
                      <a:pt x="373" y="141"/>
                      <a:pt x="374" y="140"/>
                      <a:pt x="374" y="140"/>
                    </a:cubicBezTo>
                    <a:cubicBezTo>
                      <a:pt x="373" y="139"/>
                      <a:pt x="371" y="139"/>
                      <a:pt x="371" y="138"/>
                    </a:cubicBezTo>
                    <a:cubicBezTo>
                      <a:pt x="370" y="138"/>
                      <a:pt x="368" y="135"/>
                      <a:pt x="369" y="135"/>
                    </a:cubicBezTo>
                    <a:cubicBezTo>
                      <a:pt x="369" y="134"/>
                      <a:pt x="370" y="134"/>
                      <a:pt x="370" y="133"/>
                    </a:cubicBezTo>
                    <a:cubicBezTo>
                      <a:pt x="370" y="132"/>
                      <a:pt x="365" y="130"/>
                      <a:pt x="365" y="129"/>
                    </a:cubicBezTo>
                    <a:cubicBezTo>
                      <a:pt x="365" y="128"/>
                      <a:pt x="365" y="127"/>
                      <a:pt x="366" y="126"/>
                    </a:cubicBezTo>
                    <a:cubicBezTo>
                      <a:pt x="366" y="126"/>
                      <a:pt x="368" y="125"/>
                      <a:pt x="368" y="125"/>
                    </a:cubicBezTo>
                    <a:cubicBezTo>
                      <a:pt x="368" y="124"/>
                      <a:pt x="367" y="124"/>
                      <a:pt x="368" y="123"/>
                    </a:cubicBezTo>
                    <a:cubicBezTo>
                      <a:pt x="369" y="123"/>
                      <a:pt x="376" y="120"/>
                      <a:pt x="377" y="119"/>
                    </a:cubicBezTo>
                    <a:cubicBezTo>
                      <a:pt x="378" y="119"/>
                      <a:pt x="379" y="119"/>
                      <a:pt x="379" y="119"/>
                    </a:cubicBezTo>
                    <a:cubicBezTo>
                      <a:pt x="379" y="119"/>
                      <a:pt x="381" y="121"/>
                      <a:pt x="382" y="121"/>
                    </a:cubicBezTo>
                    <a:cubicBezTo>
                      <a:pt x="382" y="121"/>
                      <a:pt x="382" y="118"/>
                      <a:pt x="383" y="117"/>
                    </a:cubicBezTo>
                    <a:cubicBezTo>
                      <a:pt x="384" y="117"/>
                      <a:pt x="388" y="115"/>
                      <a:pt x="389" y="115"/>
                    </a:cubicBezTo>
                    <a:cubicBezTo>
                      <a:pt x="390" y="114"/>
                      <a:pt x="390" y="114"/>
                      <a:pt x="390" y="113"/>
                    </a:cubicBezTo>
                    <a:cubicBezTo>
                      <a:pt x="390" y="112"/>
                      <a:pt x="391" y="112"/>
                      <a:pt x="391" y="112"/>
                    </a:cubicBezTo>
                    <a:cubicBezTo>
                      <a:pt x="392" y="112"/>
                      <a:pt x="394" y="114"/>
                      <a:pt x="394" y="114"/>
                    </a:cubicBezTo>
                    <a:cubicBezTo>
                      <a:pt x="394" y="115"/>
                      <a:pt x="391" y="114"/>
                      <a:pt x="392" y="115"/>
                    </a:cubicBezTo>
                    <a:cubicBezTo>
                      <a:pt x="393" y="117"/>
                      <a:pt x="394" y="116"/>
                      <a:pt x="395" y="117"/>
                    </a:cubicBezTo>
                    <a:cubicBezTo>
                      <a:pt x="396" y="118"/>
                      <a:pt x="397" y="119"/>
                      <a:pt x="397" y="119"/>
                    </a:cubicBezTo>
                    <a:cubicBezTo>
                      <a:pt x="398" y="119"/>
                      <a:pt x="400" y="119"/>
                      <a:pt x="401" y="119"/>
                    </a:cubicBezTo>
                    <a:cubicBezTo>
                      <a:pt x="402" y="120"/>
                      <a:pt x="400" y="121"/>
                      <a:pt x="401" y="122"/>
                    </a:cubicBezTo>
                    <a:cubicBezTo>
                      <a:pt x="402" y="123"/>
                      <a:pt x="401" y="123"/>
                      <a:pt x="404" y="123"/>
                    </a:cubicBezTo>
                    <a:cubicBezTo>
                      <a:pt x="406" y="124"/>
                      <a:pt x="414" y="123"/>
                      <a:pt x="416" y="123"/>
                    </a:cubicBezTo>
                    <a:cubicBezTo>
                      <a:pt x="417" y="123"/>
                      <a:pt x="425" y="129"/>
                      <a:pt x="428" y="129"/>
                    </a:cubicBezTo>
                    <a:cubicBezTo>
                      <a:pt x="430" y="130"/>
                      <a:pt x="434" y="130"/>
                      <a:pt x="437" y="130"/>
                    </a:cubicBezTo>
                    <a:cubicBezTo>
                      <a:pt x="440" y="129"/>
                      <a:pt x="447" y="127"/>
                      <a:pt x="450" y="127"/>
                    </a:cubicBezTo>
                    <a:cubicBezTo>
                      <a:pt x="453" y="127"/>
                      <a:pt x="463" y="130"/>
                      <a:pt x="464" y="129"/>
                    </a:cubicBezTo>
                    <a:cubicBezTo>
                      <a:pt x="466" y="129"/>
                      <a:pt x="468" y="126"/>
                      <a:pt x="468" y="125"/>
                    </a:cubicBezTo>
                    <a:cubicBezTo>
                      <a:pt x="468" y="125"/>
                      <a:pt x="467" y="124"/>
                      <a:pt x="467" y="124"/>
                    </a:cubicBezTo>
                    <a:cubicBezTo>
                      <a:pt x="467" y="123"/>
                      <a:pt x="467" y="122"/>
                      <a:pt x="467" y="122"/>
                    </a:cubicBezTo>
                    <a:cubicBezTo>
                      <a:pt x="468" y="122"/>
                      <a:pt x="469" y="122"/>
                      <a:pt x="470" y="123"/>
                    </a:cubicBezTo>
                    <a:cubicBezTo>
                      <a:pt x="470" y="124"/>
                      <a:pt x="471" y="126"/>
                      <a:pt x="473" y="128"/>
                    </a:cubicBezTo>
                    <a:cubicBezTo>
                      <a:pt x="476" y="129"/>
                      <a:pt x="477" y="131"/>
                      <a:pt x="479" y="131"/>
                    </a:cubicBezTo>
                    <a:cubicBezTo>
                      <a:pt x="482" y="131"/>
                      <a:pt x="484" y="131"/>
                      <a:pt x="485" y="130"/>
                    </a:cubicBezTo>
                    <a:cubicBezTo>
                      <a:pt x="485" y="129"/>
                      <a:pt x="484" y="125"/>
                      <a:pt x="484" y="124"/>
                    </a:cubicBezTo>
                    <a:cubicBezTo>
                      <a:pt x="484" y="123"/>
                      <a:pt x="483" y="125"/>
                      <a:pt x="482" y="125"/>
                    </a:cubicBezTo>
                    <a:cubicBezTo>
                      <a:pt x="481" y="125"/>
                      <a:pt x="479" y="123"/>
                      <a:pt x="479" y="123"/>
                    </a:cubicBezTo>
                    <a:cubicBezTo>
                      <a:pt x="478" y="123"/>
                      <a:pt x="475" y="125"/>
                      <a:pt x="474" y="125"/>
                    </a:cubicBezTo>
                    <a:cubicBezTo>
                      <a:pt x="474" y="125"/>
                      <a:pt x="471" y="123"/>
                      <a:pt x="471" y="122"/>
                    </a:cubicBezTo>
                    <a:cubicBezTo>
                      <a:pt x="471" y="121"/>
                      <a:pt x="472" y="120"/>
                      <a:pt x="471" y="119"/>
                    </a:cubicBezTo>
                    <a:cubicBezTo>
                      <a:pt x="470" y="119"/>
                      <a:pt x="468" y="118"/>
                      <a:pt x="469" y="117"/>
                    </a:cubicBezTo>
                    <a:cubicBezTo>
                      <a:pt x="470" y="117"/>
                      <a:pt x="474" y="118"/>
                      <a:pt x="475" y="117"/>
                    </a:cubicBezTo>
                    <a:cubicBezTo>
                      <a:pt x="477" y="117"/>
                      <a:pt x="477" y="117"/>
                      <a:pt x="477" y="116"/>
                    </a:cubicBezTo>
                    <a:cubicBezTo>
                      <a:pt x="477" y="116"/>
                      <a:pt x="476" y="115"/>
                      <a:pt x="477" y="114"/>
                    </a:cubicBezTo>
                    <a:cubicBezTo>
                      <a:pt x="479" y="114"/>
                      <a:pt x="478" y="115"/>
                      <a:pt x="481" y="115"/>
                    </a:cubicBezTo>
                    <a:cubicBezTo>
                      <a:pt x="483" y="115"/>
                      <a:pt x="483" y="115"/>
                      <a:pt x="484" y="115"/>
                    </a:cubicBezTo>
                    <a:cubicBezTo>
                      <a:pt x="484" y="116"/>
                      <a:pt x="485" y="117"/>
                      <a:pt x="485" y="117"/>
                    </a:cubicBezTo>
                    <a:cubicBezTo>
                      <a:pt x="484" y="118"/>
                      <a:pt x="484" y="118"/>
                      <a:pt x="485" y="119"/>
                    </a:cubicBezTo>
                    <a:cubicBezTo>
                      <a:pt x="486" y="119"/>
                      <a:pt x="487" y="119"/>
                      <a:pt x="488" y="119"/>
                    </a:cubicBezTo>
                    <a:cubicBezTo>
                      <a:pt x="489" y="119"/>
                      <a:pt x="488" y="120"/>
                      <a:pt x="489" y="120"/>
                    </a:cubicBezTo>
                    <a:cubicBezTo>
                      <a:pt x="490" y="120"/>
                      <a:pt x="490" y="120"/>
                      <a:pt x="490" y="120"/>
                    </a:cubicBezTo>
                    <a:cubicBezTo>
                      <a:pt x="490" y="121"/>
                      <a:pt x="487" y="122"/>
                      <a:pt x="488" y="123"/>
                    </a:cubicBezTo>
                    <a:cubicBezTo>
                      <a:pt x="489" y="124"/>
                      <a:pt x="490" y="123"/>
                      <a:pt x="491" y="123"/>
                    </a:cubicBezTo>
                    <a:cubicBezTo>
                      <a:pt x="492" y="123"/>
                      <a:pt x="494" y="122"/>
                      <a:pt x="495" y="121"/>
                    </a:cubicBezTo>
                    <a:cubicBezTo>
                      <a:pt x="496" y="120"/>
                      <a:pt x="495" y="123"/>
                      <a:pt x="495" y="125"/>
                    </a:cubicBezTo>
                    <a:cubicBezTo>
                      <a:pt x="494" y="126"/>
                      <a:pt x="494" y="127"/>
                      <a:pt x="494" y="128"/>
                    </a:cubicBezTo>
                    <a:cubicBezTo>
                      <a:pt x="494" y="129"/>
                      <a:pt x="494" y="129"/>
                      <a:pt x="493" y="129"/>
                    </a:cubicBezTo>
                    <a:cubicBezTo>
                      <a:pt x="492" y="129"/>
                      <a:pt x="490" y="133"/>
                      <a:pt x="491" y="133"/>
                    </a:cubicBezTo>
                    <a:cubicBezTo>
                      <a:pt x="492" y="134"/>
                      <a:pt x="495" y="134"/>
                      <a:pt x="495" y="134"/>
                    </a:cubicBezTo>
                    <a:cubicBezTo>
                      <a:pt x="495" y="135"/>
                      <a:pt x="493" y="136"/>
                      <a:pt x="494" y="137"/>
                    </a:cubicBezTo>
                    <a:cubicBezTo>
                      <a:pt x="494" y="138"/>
                      <a:pt x="495" y="139"/>
                      <a:pt x="496" y="138"/>
                    </a:cubicBezTo>
                    <a:cubicBezTo>
                      <a:pt x="497" y="137"/>
                      <a:pt x="499" y="135"/>
                      <a:pt x="500" y="135"/>
                    </a:cubicBezTo>
                    <a:cubicBezTo>
                      <a:pt x="500" y="136"/>
                      <a:pt x="500" y="136"/>
                      <a:pt x="501" y="136"/>
                    </a:cubicBezTo>
                    <a:cubicBezTo>
                      <a:pt x="501" y="136"/>
                      <a:pt x="501" y="136"/>
                      <a:pt x="501" y="136"/>
                    </a:cubicBezTo>
                    <a:cubicBezTo>
                      <a:pt x="501" y="136"/>
                      <a:pt x="499" y="138"/>
                      <a:pt x="499" y="139"/>
                    </a:cubicBezTo>
                    <a:cubicBezTo>
                      <a:pt x="499" y="139"/>
                      <a:pt x="501" y="139"/>
                      <a:pt x="502" y="139"/>
                    </a:cubicBezTo>
                    <a:cubicBezTo>
                      <a:pt x="503" y="139"/>
                      <a:pt x="504" y="141"/>
                      <a:pt x="503" y="141"/>
                    </a:cubicBezTo>
                    <a:cubicBezTo>
                      <a:pt x="503" y="142"/>
                      <a:pt x="500" y="142"/>
                      <a:pt x="499" y="142"/>
                    </a:cubicBezTo>
                    <a:cubicBezTo>
                      <a:pt x="498" y="142"/>
                      <a:pt x="499" y="141"/>
                      <a:pt x="498" y="141"/>
                    </a:cubicBezTo>
                    <a:cubicBezTo>
                      <a:pt x="497" y="141"/>
                      <a:pt x="497" y="142"/>
                      <a:pt x="497" y="142"/>
                    </a:cubicBezTo>
                    <a:cubicBezTo>
                      <a:pt x="497" y="143"/>
                      <a:pt x="496" y="143"/>
                      <a:pt x="495" y="142"/>
                    </a:cubicBezTo>
                    <a:cubicBezTo>
                      <a:pt x="495" y="141"/>
                      <a:pt x="496" y="141"/>
                      <a:pt x="494" y="141"/>
                    </a:cubicBezTo>
                    <a:cubicBezTo>
                      <a:pt x="493" y="140"/>
                      <a:pt x="491" y="140"/>
                      <a:pt x="492" y="141"/>
                    </a:cubicBezTo>
                    <a:cubicBezTo>
                      <a:pt x="493" y="142"/>
                      <a:pt x="493" y="143"/>
                      <a:pt x="494" y="144"/>
                    </a:cubicBezTo>
                    <a:cubicBezTo>
                      <a:pt x="495" y="145"/>
                      <a:pt x="497" y="146"/>
                      <a:pt x="497" y="147"/>
                    </a:cubicBezTo>
                    <a:cubicBezTo>
                      <a:pt x="498" y="147"/>
                      <a:pt x="498" y="151"/>
                      <a:pt x="499" y="151"/>
                    </a:cubicBezTo>
                    <a:cubicBezTo>
                      <a:pt x="500" y="150"/>
                      <a:pt x="500" y="148"/>
                      <a:pt x="500" y="147"/>
                    </a:cubicBezTo>
                    <a:cubicBezTo>
                      <a:pt x="499" y="146"/>
                      <a:pt x="498" y="145"/>
                      <a:pt x="498" y="145"/>
                    </a:cubicBezTo>
                    <a:cubicBezTo>
                      <a:pt x="498" y="144"/>
                      <a:pt x="503" y="145"/>
                      <a:pt x="504" y="144"/>
                    </a:cubicBezTo>
                    <a:cubicBezTo>
                      <a:pt x="505" y="144"/>
                      <a:pt x="505" y="143"/>
                      <a:pt x="505" y="142"/>
                    </a:cubicBezTo>
                    <a:cubicBezTo>
                      <a:pt x="506" y="141"/>
                      <a:pt x="505" y="132"/>
                      <a:pt x="504" y="132"/>
                    </a:cubicBezTo>
                    <a:cubicBezTo>
                      <a:pt x="504" y="131"/>
                      <a:pt x="500" y="129"/>
                      <a:pt x="501" y="128"/>
                    </a:cubicBezTo>
                    <a:cubicBezTo>
                      <a:pt x="501" y="128"/>
                      <a:pt x="503" y="123"/>
                      <a:pt x="503" y="123"/>
                    </a:cubicBezTo>
                    <a:cubicBezTo>
                      <a:pt x="503" y="122"/>
                      <a:pt x="505" y="122"/>
                      <a:pt x="506" y="122"/>
                    </a:cubicBezTo>
                    <a:cubicBezTo>
                      <a:pt x="508" y="122"/>
                      <a:pt x="510" y="123"/>
                      <a:pt x="511" y="123"/>
                    </a:cubicBezTo>
                    <a:cubicBezTo>
                      <a:pt x="512" y="122"/>
                      <a:pt x="516" y="117"/>
                      <a:pt x="518" y="116"/>
                    </a:cubicBezTo>
                    <a:cubicBezTo>
                      <a:pt x="520" y="114"/>
                      <a:pt x="522" y="113"/>
                      <a:pt x="523" y="113"/>
                    </a:cubicBezTo>
                    <a:cubicBezTo>
                      <a:pt x="524" y="112"/>
                      <a:pt x="525" y="112"/>
                      <a:pt x="526" y="111"/>
                    </a:cubicBezTo>
                    <a:cubicBezTo>
                      <a:pt x="526" y="111"/>
                      <a:pt x="523" y="112"/>
                      <a:pt x="522" y="111"/>
                    </a:cubicBezTo>
                    <a:cubicBezTo>
                      <a:pt x="522" y="110"/>
                      <a:pt x="522" y="106"/>
                      <a:pt x="522" y="105"/>
                    </a:cubicBezTo>
                    <a:cubicBezTo>
                      <a:pt x="522" y="104"/>
                      <a:pt x="522" y="105"/>
                      <a:pt x="521" y="104"/>
                    </a:cubicBezTo>
                    <a:cubicBezTo>
                      <a:pt x="520" y="104"/>
                      <a:pt x="520" y="104"/>
                      <a:pt x="520" y="104"/>
                    </a:cubicBezTo>
                    <a:cubicBezTo>
                      <a:pt x="520" y="103"/>
                      <a:pt x="518" y="105"/>
                      <a:pt x="518" y="106"/>
                    </a:cubicBezTo>
                    <a:cubicBezTo>
                      <a:pt x="518" y="107"/>
                      <a:pt x="520" y="106"/>
                      <a:pt x="520" y="107"/>
                    </a:cubicBezTo>
                    <a:cubicBezTo>
                      <a:pt x="520" y="107"/>
                      <a:pt x="519" y="108"/>
                      <a:pt x="519" y="109"/>
                    </a:cubicBezTo>
                    <a:cubicBezTo>
                      <a:pt x="518" y="109"/>
                      <a:pt x="514" y="110"/>
                      <a:pt x="513" y="109"/>
                    </a:cubicBezTo>
                    <a:cubicBezTo>
                      <a:pt x="512" y="108"/>
                      <a:pt x="512" y="106"/>
                      <a:pt x="513" y="105"/>
                    </a:cubicBezTo>
                    <a:cubicBezTo>
                      <a:pt x="514" y="104"/>
                      <a:pt x="516" y="103"/>
                      <a:pt x="516" y="102"/>
                    </a:cubicBezTo>
                    <a:cubicBezTo>
                      <a:pt x="516" y="100"/>
                      <a:pt x="516" y="99"/>
                      <a:pt x="516" y="98"/>
                    </a:cubicBezTo>
                    <a:cubicBezTo>
                      <a:pt x="516" y="98"/>
                      <a:pt x="519" y="99"/>
                      <a:pt x="520" y="99"/>
                    </a:cubicBezTo>
                    <a:cubicBezTo>
                      <a:pt x="520" y="100"/>
                      <a:pt x="520" y="101"/>
                      <a:pt x="521" y="101"/>
                    </a:cubicBezTo>
                    <a:cubicBezTo>
                      <a:pt x="522" y="101"/>
                      <a:pt x="525" y="98"/>
                      <a:pt x="526" y="97"/>
                    </a:cubicBezTo>
                    <a:cubicBezTo>
                      <a:pt x="526" y="96"/>
                      <a:pt x="525" y="97"/>
                      <a:pt x="525" y="96"/>
                    </a:cubicBezTo>
                    <a:cubicBezTo>
                      <a:pt x="524" y="95"/>
                      <a:pt x="525" y="96"/>
                      <a:pt x="525" y="95"/>
                    </a:cubicBezTo>
                    <a:cubicBezTo>
                      <a:pt x="525" y="94"/>
                      <a:pt x="523" y="94"/>
                      <a:pt x="522" y="94"/>
                    </a:cubicBezTo>
                    <a:cubicBezTo>
                      <a:pt x="521" y="94"/>
                      <a:pt x="517" y="96"/>
                      <a:pt x="516" y="95"/>
                    </a:cubicBezTo>
                    <a:cubicBezTo>
                      <a:pt x="515" y="95"/>
                      <a:pt x="513" y="91"/>
                      <a:pt x="512" y="91"/>
                    </a:cubicBezTo>
                    <a:cubicBezTo>
                      <a:pt x="511" y="91"/>
                      <a:pt x="508" y="93"/>
                      <a:pt x="507" y="92"/>
                    </a:cubicBezTo>
                    <a:cubicBezTo>
                      <a:pt x="506" y="91"/>
                      <a:pt x="502" y="89"/>
                      <a:pt x="501" y="89"/>
                    </a:cubicBezTo>
                    <a:cubicBezTo>
                      <a:pt x="500" y="89"/>
                      <a:pt x="498" y="89"/>
                      <a:pt x="497" y="89"/>
                    </a:cubicBezTo>
                    <a:cubicBezTo>
                      <a:pt x="496" y="88"/>
                      <a:pt x="494" y="88"/>
                      <a:pt x="495" y="87"/>
                    </a:cubicBezTo>
                    <a:cubicBezTo>
                      <a:pt x="495" y="86"/>
                      <a:pt x="496" y="86"/>
                      <a:pt x="496" y="85"/>
                    </a:cubicBezTo>
                    <a:cubicBezTo>
                      <a:pt x="496" y="85"/>
                      <a:pt x="492" y="84"/>
                      <a:pt x="492" y="82"/>
                    </a:cubicBezTo>
                    <a:cubicBezTo>
                      <a:pt x="491" y="80"/>
                      <a:pt x="491" y="78"/>
                      <a:pt x="491" y="78"/>
                    </a:cubicBezTo>
                    <a:cubicBezTo>
                      <a:pt x="492" y="77"/>
                      <a:pt x="494" y="74"/>
                      <a:pt x="495" y="73"/>
                    </a:cubicBezTo>
                    <a:cubicBezTo>
                      <a:pt x="496" y="72"/>
                      <a:pt x="498" y="71"/>
                      <a:pt x="498" y="71"/>
                    </a:cubicBezTo>
                    <a:cubicBezTo>
                      <a:pt x="499" y="70"/>
                      <a:pt x="496" y="71"/>
                      <a:pt x="495" y="71"/>
                    </a:cubicBezTo>
                    <a:cubicBezTo>
                      <a:pt x="493" y="71"/>
                      <a:pt x="491" y="70"/>
                      <a:pt x="491" y="69"/>
                    </a:cubicBezTo>
                    <a:cubicBezTo>
                      <a:pt x="490" y="67"/>
                      <a:pt x="493" y="63"/>
                      <a:pt x="493" y="63"/>
                    </a:cubicBezTo>
                    <a:cubicBezTo>
                      <a:pt x="493" y="62"/>
                      <a:pt x="491" y="63"/>
                      <a:pt x="491" y="62"/>
                    </a:cubicBezTo>
                    <a:cubicBezTo>
                      <a:pt x="492" y="61"/>
                      <a:pt x="492" y="61"/>
                      <a:pt x="492" y="61"/>
                    </a:cubicBezTo>
                    <a:cubicBezTo>
                      <a:pt x="492" y="60"/>
                      <a:pt x="491" y="60"/>
                      <a:pt x="492" y="59"/>
                    </a:cubicBezTo>
                    <a:cubicBezTo>
                      <a:pt x="493" y="58"/>
                      <a:pt x="493" y="58"/>
                      <a:pt x="495" y="57"/>
                    </a:cubicBezTo>
                    <a:cubicBezTo>
                      <a:pt x="496" y="57"/>
                      <a:pt x="501" y="59"/>
                      <a:pt x="502" y="59"/>
                    </a:cubicBezTo>
                    <a:cubicBezTo>
                      <a:pt x="503" y="59"/>
                      <a:pt x="502" y="58"/>
                      <a:pt x="502" y="57"/>
                    </a:cubicBezTo>
                    <a:cubicBezTo>
                      <a:pt x="503" y="57"/>
                      <a:pt x="504" y="57"/>
                      <a:pt x="504" y="57"/>
                    </a:cubicBezTo>
                    <a:cubicBezTo>
                      <a:pt x="504" y="56"/>
                      <a:pt x="502" y="57"/>
                      <a:pt x="503" y="56"/>
                    </a:cubicBezTo>
                    <a:cubicBezTo>
                      <a:pt x="504" y="55"/>
                      <a:pt x="504" y="55"/>
                      <a:pt x="504" y="54"/>
                    </a:cubicBezTo>
                    <a:cubicBezTo>
                      <a:pt x="504" y="54"/>
                      <a:pt x="501" y="55"/>
                      <a:pt x="500" y="54"/>
                    </a:cubicBezTo>
                    <a:cubicBezTo>
                      <a:pt x="498" y="54"/>
                      <a:pt x="498" y="54"/>
                      <a:pt x="498" y="53"/>
                    </a:cubicBezTo>
                    <a:cubicBezTo>
                      <a:pt x="498" y="53"/>
                      <a:pt x="498" y="53"/>
                      <a:pt x="499" y="52"/>
                    </a:cubicBezTo>
                    <a:cubicBezTo>
                      <a:pt x="499" y="52"/>
                      <a:pt x="504" y="51"/>
                      <a:pt x="505" y="50"/>
                    </a:cubicBezTo>
                    <a:cubicBezTo>
                      <a:pt x="506" y="48"/>
                      <a:pt x="506" y="47"/>
                      <a:pt x="506" y="46"/>
                    </a:cubicBezTo>
                    <a:cubicBezTo>
                      <a:pt x="506" y="45"/>
                      <a:pt x="507" y="44"/>
                      <a:pt x="508" y="43"/>
                    </a:cubicBezTo>
                    <a:cubicBezTo>
                      <a:pt x="509" y="42"/>
                      <a:pt x="511" y="41"/>
                      <a:pt x="510" y="41"/>
                    </a:cubicBezTo>
                    <a:cubicBezTo>
                      <a:pt x="510" y="41"/>
                      <a:pt x="506" y="42"/>
                      <a:pt x="506" y="41"/>
                    </a:cubicBezTo>
                    <a:cubicBezTo>
                      <a:pt x="506" y="40"/>
                      <a:pt x="507" y="34"/>
                      <a:pt x="506" y="34"/>
                    </a:cubicBezTo>
                    <a:cubicBezTo>
                      <a:pt x="505" y="33"/>
                      <a:pt x="505" y="34"/>
                      <a:pt x="505" y="33"/>
                    </a:cubicBezTo>
                    <a:cubicBezTo>
                      <a:pt x="504" y="32"/>
                      <a:pt x="505" y="31"/>
                      <a:pt x="504" y="31"/>
                    </a:cubicBezTo>
                    <a:cubicBezTo>
                      <a:pt x="503" y="30"/>
                      <a:pt x="502" y="31"/>
                      <a:pt x="502" y="30"/>
                    </a:cubicBezTo>
                    <a:cubicBezTo>
                      <a:pt x="502" y="29"/>
                      <a:pt x="502" y="28"/>
                      <a:pt x="502" y="28"/>
                    </a:cubicBezTo>
                    <a:cubicBezTo>
                      <a:pt x="501" y="27"/>
                      <a:pt x="500" y="25"/>
                      <a:pt x="500" y="24"/>
                    </a:cubicBezTo>
                    <a:cubicBezTo>
                      <a:pt x="500" y="24"/>
                      <a:pt x="502" y="22"/>
                      <a:pt x="502" y="20"/>
                    </a:cubicBezTo>
                    <a:cubicBezTo>
                      <a:pt x="502" y="18"/>
                      <a:pt x="501" y="15"/>
                      <a:pt x="501" y="14"/>
                    </a:cubicBezTo>
                    <a:cubicBezTo>
                      <a:pt x="501" y="13"/>
                      <a:pt x="500" y="10"/>
                      <a:pt x="500" y="9"/>
                    </a:cubicBezTo>
                    <a:cubicBezTo>
                      <a:pt x="500" y="8"/>
                      <a:pt x="503" y="9"/>
                      <a:pt x="504" y="9"/>
                    </a:cubicBezTo>
                    <a:cubicBezTo>
                      <a:pt x="506" y="9"/>
                      <a:pt x="511" y="10"/>
                      <a:pt x="512" y="10"/>
                    </a:cubicBezTo>
                    <a:cubicBezTo>
                      <a:pt x="512" y="9"/>
                      <a:pt x="507" y="8"/>
                      <a:pt x="508" y="7"/>
                    </a:cubicBezTo>
                    <a:cubicBezTo>
                      <a:pt x="508" y="6"/>
                      <a:pt x="509" y="5"/>
                      <a:pt x="508" y="5"/>
                    </a:cubicBezTo>
                    <a:cubicBezTo>
                      <a:pt x="508" y="5"/>
                      <a:pt x="506" y="6"/>
                      <a:pt x="505" y="5"/>
                    </a:cubicBezTo>
                    <a:cubicBezTo>
                      <a:pt x="504" y="4"/>
                      <a:pt x="504" y="5"/>
                      <a:pt x="505" y="3"/>
                    </a:cubicBezTo>
                    <a:cubicBezTo>
                      <a:pt x="505" y="2"/>
                      <a:pt x="505" y="2"/>
                      <a:pt x="506" y="1"/>
                    </a:cubicBezTo>
                    <a:cubicBezTo>
                      <a:pt x="507" y="1"/>
                      <a:pt x="509" y="1"/>
                      <a:pt x="511" y="0"/>
                    </a:cubicBezTo>
                    <a:cubicBezTo>
                      <a:pt x="512" y="0"/>
                      <a:pt x="520" y="0"/>
                      <a:pt x="523" y="0"/>
                    </a:cubicBezTo>
                    <a:cubicBezTo>
                      <a:pt x="526" y="0"/>
                      <a:pt x="532" y="1"/>
                      <a:pt x="534" y="1"/>
                    </a:cubicBezTo>
                    <a:cubicBezTo>
                      <a:pt x="536" y="1"/>
                      <a:pt x="537" y="1"/>
                      <a:pt x="538" y="2"/>
                    </a:cubicBezTo>
                    <a:cubicBezTo>
                      <a:pt x="538" y="3"/>
                      <a:pt x="537" y="4"/>
                      <a:pt x="539" y="4"/>
                    </a:cubicBezTo>
                    <a:cubicBezTo>
                      <a:pt x="541" y="4"/>
                      <a:pt x="544" y="2"/>
                      <a:pt x="547" y="2"/>
                    </a:cubicBezTo>
                    <a:cubicBezTo>
                      <a:pt x="549" y="1"/>
                      <a:pt x="560" y="4"/>
                      <a:pt x="561" y="4"/>
                    </a:cubicBezTo>
                    <a:cubicBezTo>
                      <a:pt x="561" y="4"/>
                      <a:pt x="555" y="11"/>
                      <a:pt x="554" y="12"/>
                    </a:cubicBezTo>
                    <a:cubicBezTo>
                      <a:pt x="554" y="12"/>
                      <a:pt x="553" y="12"/>
                      <a:pt x="552" y="12"/>
                    </a:cubicBezTo>
                    <a:cubicBezTo>
                      <a:pt x="552" y="13"/>
                      <a:pt x="553" y="13"/>
                      <a:pt x="553" y="14"/>
                    </a:cubicBezTo>
                    <a:cubicBezTo>
                      <a:pt x="552" y="14"/>
                      <a:pt x="550" y="18"/>
                      <a:pt x="549" y="18"/>
                    </a:cubicBezTo>
                    <a:cubicBezTo>
                      <a:pt x="548" y="18"/>
                      <a:pt x="546" y="18"/>
                      <a:pt x="546" y="18"/>
                    </a:cubicBezTo>
                    <a:cubicBezTo>
                      <a:pt x="546" y="18"/>
                      <a:pt x="548" y="19"/>
                      <a:pt x="548" y="20"/>
                    </a:cubicBezTo>
                    <a:cubicBezTo>
                      <a:pt x="548" y="20"/>
                      <a:pt x="541" y="27"/>
                      <a:pt x="541" y="28"/>
                    </a:cubicBezTo>
                    <a:cubicBezTo>
                      <a:pt x="541" y="29"/>
                      <a:pt x="538" y="29"/>
                      <a:pt x="537" y="29"/>
                    </a:cubicBezTo>
                    <a:cubicBezTo>
                      <a:pt x="536" y="29"/>
                      <a:pt x="529" y="27"/>
                      <a:pt x="527" y="27"/>
                    </a:cubicBezTo>
                    <a:cubicBezTo>
                      <a:pt x="524" y="27"/>
                      <a:pt x="516" y="27"/>
                      <a:pt x="516" y="28"/>
                    </a:cubicBezTo>
                    <a:cubicBezTo>
                      <a:pt x="515" y="29"/>
                      <a:pt x="514" y="30"/>
                      <a:pt x="517" y="29"/>
                    </a:cubicBezTo>
                    <a:cubicBezTo>
                      <a:pt x="519" y="29"/>
                      <a:pt x="520" y="29"/>
                      <a:pt x="521" y="29"/>
                    </a:cubicBezTo>
                    <a:cubicBezTo>
                      <a:pt x="522" y="30"/>
                      <a:pt x="519" y="30"/>
                      <a:pt x="522" y="32"/>
                    </a:cubicBezTo>
                    <a:cubicBezTo>
                      <a:pt x="524" y="33"/>
                      <a:pt x="525" y="34"/>
                      <a:pt x="525" y="35"/>
                    </a:cubicBezTo>
                    <a:cubicBezTo>
                      <a:pt x="524" y="36"/>
                      <a:pt x="520" y="39"/>
                      <a:pt x="519" y="40"/>
                    </a:cubicBezTo>
                    <a:cubicBezTo>
                      <a:pt x="519" y="42"/>
                      <a:pt x="520" y="42"/>
                      <a:pt x="518" y="43"/>
                    </a:cubicBezTo>
                    <a:cubicBezTo>
                      <a:pt x="517" y="44"/>
                      <a:pt x="515" y="44"/>
                      <a:pt x="515" y="45"/>
                    </a:cubicBezTo>
                    <a:cubicBezTo>
                      <a:pt x="514" y="46"/>
                      <a:pt x="513" y="47"/>
                      <a:pt x="513" y="48"/>
                    </a:cubicBezTo>
                    <a:cubicBezTo>
                      <a:pt x="512" y="48"/>
                      <a:pt x="512" y="49"/>
                      <a:pt x="513" y="49"/>
                    </a:cubicBezTo>
                    <a:cubicBezTo>
                      <a:pt x="513" y="49"/>
                      <a:pt x="514" y="48"/>
                      <a:pt x="515" y="48"/>
                    </a:cubicBezTo>
                    <a:cubicBezTo>
                      <a:pt x="515" y="49"/>
                      <a:pt x="514" y="51"/>
                      <a:pt x="515" y="51"/>
                    </a:cubicBezTo>
                    <a:cubicBezTo>
                      <a:pt x="515" y="51"/>
                      <a:pt x="517" y="49"/>
                      <a:pt x="517" y="48"/>
                    </a:cubicBezTo>
                    <a:cubicBezTo>
                      <a:pt x="518" y="48"/>
                      <a:pt x="522" y="48"/>
                      <a:pt x="522" y="49"/>
                    </a:cubicBezTo>
                    <a:cubicBezTo>
                      <a:pt x="522" y="49"/>
                      <a:pt x="521" y="52"/>
                      <a:pt x="522" y="52"/>
                    </a:cubicBezTo>
                    <a:cubicBezTo>
                      <a:pt x="523" y="52"/>
                      <a:pt x="530" y="57"/>
                      <a:pt x="530" y="57"/>
                    </a:cubicBezTo>
                    <a:cubicBezTo>
                      <a:pt x="530" y="58"/>
                      <a:pt x="531" y="66"/>
                      <a:pt x="530" y="66"/>
                    </a:cubicBezTo>
                    <a:cubicBezTo>
                      <a:pt x="530" y="67"/>
                      <a:pt x="529" y="67"/>
                      <a:pt x="529" y="67"/>
                    </a:cubicBezTo>
                    <a:cubicBezTo>
                      <a:pt x="530" y="68"/>
                      <a:pt x="534" y="69"/>
                      <a:pt x="534" y="69"/>
                    </a:cubicBezTo>
                    <a:cubicBezTo>
                      <a:pt x="534" y="70"/>
                      <a:pt x="533" y="71"/>
                      <a:pt x="535" y="71"/>
                    </a:cubicBezTo>
                    <a:cubicBezTo>
                      <a:pt x="536" y="72"/>
                      <a:pt x="538" y="71"/>
                      <a:pt x="539" y="72"/>
                    </a:cubicBezTo>
                    <a:cubicBezTo>
                      <a:pt x="540" y="73"/>
                      <a:pt x="540" y="80"/>
                      <a:pt x="542" y="79"/>
                    </a:cubicBezTo>
                    <a:cubicBezTo>
                      <a:pt x="543" y="78"/>
                      <a:pt x="543" y="77"/>
                      <a:pt x="543" y="77"/>
                    </a:cubicBezTo>
                    <a:cubicBezTo>
                      <a:pt x="544" y="77"/>
                      <a:pt x="544" y="77"/>
                      <a:pt x="545" y="77"/>
                    </a:cubicBezTo>
                    <a:cubicBezTo>
                      <a:pt x="545" y="78"/>
                      <a:pt x="544" y="79"/>
                      <a:pt x="545" y="80"/>
                    </a:cubicBezTo>
                    <a:cubicBezTo>
                      <a:pt x="545" y="80"/>
                      <a:pt x="546" y="81"/>
                      <a:pt x="547" y="81"/>
                    </a:cubicBezTo>
                    <a:cubicBezTo>
                      <a:pt x="547" y="82"/>
                      <a:pt x="544" y="82"/>
                      <a:pt x="543" y="82"/>
                    </a:cubicBezTo>
                    <a:cubicBezTo>
                      <a:pt x="541" y="82"/>
                      <a:pt x="538" y="79"/>
                      <a:pt x="538" y="80"/>
                    </a:cubicBezTo>
                    <a:cubicBezTo>
                      <a:pt x="537" y="80"/>
                      <a:pt x="537" y="81"/>
                      <a:pt x="537" y="81"/>
                    </a:cubicBezTo>
                    <a:cubicBezTo>
                      <a:pt x="536" y="82"/>
                      <a:pt x="535" y="82"/>
                      <a:pt x="535" y="83"/>
                    </a:cubicBezTo>
                    <a:cubicBezTo>
                      <a:pt x="534" y="84"/>
                      <a:pt x="539" y="83"/>
                      <a:pt x="540" y="83"/>
                    </a:cubicBezTo>
                    <a:cubicBezTo>
                      <a:pt x="541" y="84"/>
                      <a:pt x="541" y="84"/>
                      <a:pt x="542" y="85"/>
                    </a:cubicBezTo>
                    <a:cubicBezTo>
                      <a:pt x="542" y="85"/>
                      <a:pt x="530" y="91"/>
                      <a:pt x="531" y="91"/>
                    </a:cubicBezTo>
                    <a:cubicBezTo>
                      <a:pt x="532" y="91"/>
                      <a:pt x="534" y="91"/>
                      <a:pt x="536" y="91"/>
                    </a:cubicBezTo>
                    <a:cubicBezTo>
                      <a:pt x="537" y="91"/>
                      <a:pt x="543" y="94"/>
                      <a:pt x="544" y="94"/>
                    </a:cubicBezTo>
                    <a:cubicBezTo>
                      <a:pt x="545" y="93"/>
                      <a:pt x="546" y="91"/>
                      <a:pt x="547" y="91"/>
                    </a:cubicBezTo>
                    <a:cubicBezTo>
                      <a:pt x="548" y="91"/>
                      <a:pt x="550" y="91"/>
                      <a:pt x="550" y="92"/>
                    </a:cubicBezTo>
                    <a:cubicBezTo>
                      <a:pt x="551" y="92"/>
                      <a:pt x="545" y="94"/>
                      <a:pt x="546" y="94"/>
                    </a:cubicBezTo>
                    <a:cubicBezTo>
                      <a:pt x="547" y="95"/>
                      <a:pt x="550" y="93"/>
                      <a:pt x="551" y="94"/>
                    </a:cubicBezTo>
                    <a:cubicBezTo>
                      <a:pt x="553" y="94"/>
                      <a:pt x="554" y="95"/>
                      <a:pt x="554" y="94"/>
                    </a:cubicBezTo>
                    <a:cubicBezTo>
                      <a:pt x="555" y="94"/>
                      <a:pt x="554" y="94"/>
                      <a:pt x="556" y="93"/>
                    </a:cubicBezTo>
                    <a:cubicBezTo>
                      <a:pt x="557" y="93"/>
                      <a:pt x="560" y="95"/>
                      <a:pt x="560" y="95"/>
                    </a:cubicBezTo>
                    <a:cubicBezTo>
                      <a:pt x="560" y="96"/>
                      <a:pt x="555" y="95"/>
                      <a:pt x="555" y="96"/>
                    </a:cubicBezTo>
                    <a:cubicBezTo>
                      <a:pt x="554" y="97"/>
                      <a:pt x="554" y="99"/>
                      <a:pt x="554" y="99"/>
                    </a:cubicBezTo>
                    <a:cubicBezTo>
                      <a:pt x="553" y="99"/>
                      <a:pt x="553" y="97"/>
                      <a:pt x="553" y="97"/>
                    </a:cubicBezTo>
                    <a:cubicBezTo>
                      <a:pt x="552" y="97"/>
                      <a:pt x="552" y="98"/>
                      <a:pt x="551" y="98"/>
                    </a:cubicBezTo>
                    <a:cubicBezTo>
                      <a:pt x="549" y="98"/>
                      <a:pt x="548" y="97"/>
                      <a:pt x="547" y="97"/>
                    </a:cubicBezTo>
                    <a:cubicBezTo>
                      <a:pt x="547" y="98"/>
                      <a:pt x="549" y="99"/>
                      <a:pt x="551" y="100"/>
                    </a:cubicBezTo>
                    <a:cubicBezTo>
                      <a:pt x="553" y="101"/>
                      <a:pt x="555" y="102"/>
                      <a:pt x="556" y="103"/>
                    </a:cubicBezTo>
                    <a:cubicBezTo>
                      <a:pt x="557" y="104"/>
                      <a:pt x="559" y="107"/>
                      <a:pt x="559" y="107"/>
                    </a:cubicBezTo>
                    <a:cubicBezTo>
                      <a:pt x="558" y="108"/>
                      <a:pt x="557" y="108"/>
                      <a:pt x="557" y="108"/>
                    </a:cubicBezTo>
                    <a:cubicBezTo>
                      <a:pt x="557" y="109"/>
                      <a:pt x="557" y="109"/>
                      <a:pt x="558" y="110"/>
                    </a:cubicBezTo>
                    <a:cubicBezTo>
                      <a:pt x="558" y="110"/>
                      <a:pt x="559" y="112"/>
                      <a:pt x="558" y="113"/>
                    </a:cubicBezTo>
                    <a:cubicBezTo>
                      <a:pt x="558" y="114"/>
                      <a:pt x="557" y="114"/>
                      <a:pt x="557" y="115"/>
                    </a:cubicBezTo>
                    <a:cubicBezTo>
                      <a:pt x="557" y="116"/>
                      <a:pt x="560" y="119"/>
                      <a:pt x="560" y="119"/>
                    </a:cubicBezTo>
                    <a:cubicBezTo>
                      <a:pt x="561" y="118"/>
                      <a:pt x="564" y="115"/>
                      <a:pt x="565" y="114"/>
                    </a:cubicBezTo>
                    <a:cubicBezTo>
                      <a:pt x="565" y="114"/>
                      <a:pt x="564" y="113"/>
                      <a:pt x="564" y="112"/>
                    </a:cubicBezTo>
                    <a:cubicBezTo>
                      <a:pt x="565" y="111"/>
                      <a:pt x="565" y="110"/>
                      <a:pt x="565" y="110"/>
                    </a:cubicBezTo>
                    <a:cubicBezTo>
                      <a:pt x="566" y="110"/>
                      <a:pt x="566" y="112"/>
                      <a:pt x="567" y="111"/>
                    </a:cubicBezTo>
                    <a:cubicBezTo>
                      <a:pt x="567" y="111"/>
                      <a:pt x="566" y="104"/>
                      <a:pt x="567" y="104"/>
                    </a:cubicBezTo>
                    <a:cubicBezTo>
                      <a:pt x="568" y="103"/>
                      <a:pt x="570" y="100"/>
                      <a:pt x="571" y="100"/>
                    </a:cubicBezTo>
                    <a:cubicBezTo>
                      <a:pt x="572" y="99"/>
                      <a:pt x="573" y="99"/>
                      <a:pt x="574" y="99"/>
                    </a:cubicBezTo>
                    <a:cubicBezTo>
                      <a:pt x="575" y="99"/>
                      <a:pt x="585" y="108"/>
                      <a:pt x="586" y="109"/>
                    </a:cubicBezTo>
                    <a:cubicBezTo>
                      <a:pt x="586" y="109"/>
                      <a:pt x="587" y="116"/>
                      <a:pt x="588" y="117"/>
                    </a:cubicBezTo>
                    <a:cubicBezTo>
                      <a:pt x="588" y="117"/>
                      <a:pt x="586" y="118"/>
                      <a:pt x="585" y="119"/>
                    </a:cubicBezTo>
                    <a:cubicBezTo>
                      <a:pt x="584" y="119"/>
                      <a:pt x="584" y="119"/>
                      <a:pt x="583" y="119"/>
                    </a:cubicBezTo>
                    <a:cubicBezTo>
                      <a:pt x="583" y="119"/>
                      <a:pt x="584" y="116"/>
                      <a:pt x="583" y="116"/>
                    </a:cubicBezTo>
                    <a:cubicBezTo>
                      <a:pt x="583" y="116"/>
                      <a:pt x="581" y="117"/>
                      <a:pt x="581" y="118"/>
                    </a:cubicBezTo>
                    <a:cubicBezTo>
                      <a:pt x="581" y="119"/>
                      <a:pt x="582" y="120"/>
                      <a:pt x="582" y="121"/>
                    </a:cubicBezTo>
                    <a:cubicBezTo>
                      <a:pt x="582" y="122"/>
                      <a:pt x="581" y="123"/>
                      <a:pt x="582" y="124"/>
                    </a:cubicBezTo>
                    <a:cubicBezTo>
                      <a:pt x="582" y="125"/>
                      <a:pt x="583" y="129"/>
                      <a:pt x="584" y="130"/>
                    </a:cubicBezTo>
                    <a:cubicBezTo>
                      <a:pt x="585" y="130"/>
                      <a:pt x="590" y="134"/>
                      <a:pt x="591" y="135"/>
                    </a:cubicBezTo>
                    <a:cubicBezTo>
                      <a:pt x="592" y="136"/>
                      <a:pt x="593" y="140"/>
                      <a:pt x="593" y="140"/>
                    </a:cubicBezTo>
                    <a:cubicBezTo>
                      <a:pt x="594" y="140"/>
                      <a:pt x="594" y="138"/>
                      <a:pt x="594" y="138"/>
                    </a:cubicBezTo>
                    <a:cubicBezTo>
                      <a:pt x="595" y="138"/>
                      <a:pt x="595" y="139"/>
                      <a:pt x="596" y="139"/>
                    </a:cubicBezTo>
                    <a:cubicBezTo>
                      <a:pt x="597" y="138"/>
                      <a:pt x="597" y="138"/>
                      <a:pt x="597" y="138"/>
                    </a:cubicBezTo>
                    <a:cubicBezTo>
                      <a:pt x="597" y="137"/>
                      <a:pt x="596" y="137"/>
                      <a:pt x="596" y="136"/>
                    </a:cubicBezTo>
                    <a:cubicBezTo>
                      <a:pt x="597" y="135"/>
                      <a:pt x="598" y="134"/>
                      <a:pt x="599" y="134"/>
                    </a:cubicBezTo>
                    <a:cubicBezTo>
                      <a:pt x="599" y="134"/>
                      <a:pt x="601" y="137"/>
                      <a:pt x="602" y="136"/>
                    </a:cubicBezTo>
                    <a:cubicBezTo>
                      <a:pt x="602" y="134"/>
                      <a:pt x="601" y="131"/>
                      <a:pt x="602" y="129"/>
                    </a:cubicBezTo>
                    <a:cubicBezTo>
                      <a:pt x="604" y="127"/>
                      <a:pt x="605" y="123"/>
                      <a:pt x="607" y="123"/>
                    </a:cubicBezTo>
                    <a:cubicBezTo>
                      <a:pt x="609" y="123"/>
                      <a:pt x="609" y="124"/>
                      <a:pt x="609" y="122"/>
                    </a:cubicBezTo>
                    <a:cubicBezTo>
                      <a:pt x="609" y="121"/>
                      <a:pt x="609" y="118"/>
                      <a:pt x="610" y="117"/>
                    </a:cubicBezTo>
                    <a:cubicBezTo>
                      <a:pt x="610" y="117"/>
                      <a:pt x="612" y="117"/>
                      <a:pt x="611" y="115"/>
                    </a:cubicBezTo>
                    <a:cubicBezTo>
                      <a:pt x="611" y="114"/>
                      <a:pt x="610" y="112"/>
                      <a:pt x="611" y="111"/>
                    </a:cubicBezTo>
                    <a:cubicBezTo>
                      <a:pt x="612" y="110"/>
                      <a:pt x="611" y="110"/>
                      <a:pt x="612" y="109"/>
                    </a:cubicBezTo>
                    <a:cubicBezTo>
                      <a:pt x="613" y="109"/>
                      <a:pt x="613" y="109"/>
                      <a:pt x="614" y="109"/>
                    </a:cubicBezTo>
                    <a:cubicBezTo>
                      <a:pt x="615" y="109"/>
                      <a:pt x="616" y="110"/>
                      <a:pt x="616" y="109"/>
                    </a:cubicBezTo>
                    <a:cubicBezTo>
                      <a:pt x="617" y="109"/>
                      <a:pt x="617" y="109"/>
                      <a:pt x="618" y="109"/>
                    </a:cubicBezTo>
                    <a:cubicBezTo>
                      <a:pt x="619" y="109"/>
                      <a:pt x="621" y="110"/>
                      <a:pt x="621" y="110"/>
                    </a:cubicBezTo>
                    <a:cubicBezTo>
                      <a:pt x="621" y="109"/>
                      <a:pt x="621" y="108"/>
                      <a:pt x="620" y="108"/>
                    </a:cubicBezTo>
                    <a:cubicBezTo>
                      <a:pt x="619" y="108"/>
                      <a:pt x="617" y="108"/>
                      <a:pt x="617" y="107"/>
                    </a:cubicBezTo>
                    <a:cubicBezTo>
                      <a:pt x="617" y="106"/>
                      <a:pt x="617" y="106"/>
                      <a:pt x="617" y="106"/>
                    </a:cubicBezTo>
                    <a:cubicBezTo>
                      <a:pt x="618" y="105"/>
                      <a:pt x="620" y="106"/>
                      <a:pt x="620" y="106"/>
                    </a:cubicBezTo>
                    <a:cubicBezTo>
                      <a:pt x="620" y="105"/>
                      <a:pt x="620" y="105"/>
                      <a:pt x="620" y="104"/>
                    </a:cubicBezTo>
                    <a:cubicBezTo>
                      <a:pt x="620" y="104"/>
                      <a:pt x="623" y="105"/>
                      <a:pt x="623" y="104"/>
                    </a:cubicBezTo>
                    <a:cubicBezTo>
                      <a:pt x="623" y="103"/>
                      <a:pt x="620" y="104"/>
                      <a:pt x="620" y="103"/>
                    </a:cubicBezTo>
                    <a:cubicBezTo>
                      <a:pt x="619" y="102"/>
                      <a:pt x="619" y="101"/>
                      <a:pt x="618" y="101"/>
                    </a:cubicBezTo>
                    <a:cubicBezTo>
                      <a:pt x="616" y="101"/>
                      <a:pt x="614" y="100"/>
                      <a:pt x="614" y="99"/>
                    </a:cubicBezTo>
                    <a:cubicBezTo>
                      <a:pt x="614" y="98"/>
                      <a:pt x="615" y="96"/>
                      <a:pt x="614" y="95"/>
                    </a:cubicBezTo>
                    <a:cubicBezTo>
                      <a:pt x="613" y="95"/>
                      <a:pt x="612" y="96"/>
                      <a:pt x="613" y="95"/>
                    </a:cubicBezTo>
                    <a:cubicBezTo>
                      <a:pt x="613" y="94"/>
                      <a:pt x="614" y="94"/>
                      <a:pt x="613" y="93"/>
                    </a:cubicBezTo>
                    <a:cubicBezTo>
                      <a:pt x="613" y="92"/>
                      <a:pt x="612" y="92"/>
                      <a:pt x="613" y="91"/>
                    </a:cubicBezTo>
                    <a:cubicBezTo>
                      <a:pt x="613" y="90"/>
                      <a:pt x="614" y="90"/>
                      <a:pt x="614" y="89"/>
                    </a:cubicBezTo>
                    <a:cubicBezTo>
                      <a:pt x="613" y="89"/>
                      <a:pt x="612" y="88"/>
                      <a:pt x="613" y="88"/>
                    </a:cubicBezTo>
                    <a:cubicBezTo>
                      <a:pt x="613" y="87"/>
                      <a:pt x="615" y="90"/>
                      <a:pt x="617" y="89"/>
                    </a:cubicBezTo>
                    <a:cubicBezTo>
                      <a:pt x="620" y="89"/>
                      <a:pt x="623" y="88"/>
                      <a:pt x="624" y="88"/>
                    </a:cubicBezTo>
                    <a:cubicBezTo>
                      <a:pt x="626" y="87"/>
                      <a:pt x="630" y="91"/>
                      <a:pt x="632" y="91"/>
                    </a:cubicBezTo>
                    <a:cubicBezTo>
                      <a:pt x="634" y="90"/>
                      <a:pt x="642" y="91"/>
                      <a:pt x="644" y="91"/>
                    </a:cubicBezTo>
                    <a:cubicBezTo>
                      <a:pt x="646" y="90"/>
                      <a:pt x="649" y="91"/>
                      <a:pt x="649" y="92"/>
                    </a:cubicBezTo>
                    <a:cubicBezTo>
                      <a:pt x="649" y="92"/>
                      <a:pt x="646" y="92"/>
                      <a:pt x="646" y="92"/>
                    </a:cubicBezTo>
                    <a:cubicBezTo>
                      <a:pt x="646" y="93"/>
                      <a:pt x="646" y="94"/>
                      <a:pt x="646" y="94"/>
                    </a:cubicBezTo>
                    <a:cubicBezTo>
                      <a:pt x="646" y="94"/>
                      <a:pt x="639" y="93"/>
                      <a:pt x="639" y="93"/>
                    </a:cubicBezTo>
                    <a:cubicBezTo>
                      <a:pt x="638" y="93"/>
                      <a:pt x="640" y="94"/>
                      <a:pt x="641" y="94"/>
                    </a:cubicBezTo>
                    <a:cubicBezTo>
                      <a:pt x="642" y="95"/>
                      <a:pt x="645" y="95"/>
                      <a:pt x="646" y="96"/>
                    </a:cubicBezTo>
                    <a:cubicBezTo>
                      <a:pt x="647" y="96"/>
                      <a:pt x="649" y="96"/>
                      <a:pt x="649" y="96"/>
                    </a:cubicBezTo>
                    <a:cubicBezTo>
                      <a:pt x="650" y="97"/>
                      <a:pt x="649" y="99"/>
                      <a:pt x="651" y="99"/>
                    </a:cubicBezTo>
                    <a:cubicBezTo>
                      <a:pt x="652" y="99"/>
                      <a:pt x="653" y="99"/>
                      <a:pt x="655" y="99"/>
                    </a:cubicBezTo>
                    <a:cubicBezTo>
                      <a:pt x="656" y="99"/>
                      <a:pt x="658" y="101"/>
                      <a:pt x="659" y="101"/>
                    </a:cubicBezTo>
                    <a:cubicBezTo>
                      <a:pt x="659" y="101"/>
                      <a:pt x="659" y="102"/>
                      <a:pt x="659" y="102"/>
                    </a:cubicBezTo>
                    <a:cubicBezTo>
                      <a:pt x="659" y="103"/>
                      <a:pt x="656" y="106"/>
                      <a:pt x="656" y="107"/>
                    </a:cubicBezTo>
                    <a:cubicBezTo>
                      <a:pt x="657" y="107"/>
                      <a:pt x="658" y="106"/>
                      <a:pt x="659" y="107"/>
                    </a:cubicBezTo>
                    <a:cubicBezTo>
                      <a:pt x="659" y="107"/>
                      <a:pt x="660" y="108"/>
                      <a:pt x="660" y="108"/>
                    </a:cubicBezTo>
                    <a:cubicBezTo>
                      <a:pt x="660" y="109"/>
                      <a:pt x="660" y="110"/>
                      <a:pt x="660" y="111"/>
                    </a:cubicBezTo>
                    <a:cubicBezTo>
                      <a:pt x="660" y="112"/>
                      <a:pt x="654" y="114"/>
                      <a:pt x="653" y="114"/>
                    </a:cubicBezTo>
                    <a:cubicBezTo>
                      <a:pt x="652" y="114"/>
                      <a:pt x="647" y="113"/>
                      <a:pt x="646" y="113"/>
                    </a:cubicBezTo>
                    <a:cubicBezTo>
                      <a:pt x="645" y="113"/>
                      <a:pt x="644" y="115"/>
                      <a:pt x="645" y="115"/>
                    </a:cubicBezTo>
                    <a:cubicBezTo>
                      <a:pt x="646" y="116"/>
                      <a:pt x="648" y="116"/>
                      <a:pt x="648" y="117"/>
                    </a:cubicBezTo>
                    <a:cubicBezTo>
                      <a:pt x="647" y="117"/>
                      <a:pt x="646" y="118"/>
                      <a:pt x="647" y="118"/>
                    </a:cubicBezTo>
                    <a:cubicBezTo>
                      <a:pt x="648" y="118"/>
                      <a:pt x="648" y="117"/>
                      <a:pt x="648" y="118"/>
                    </a:cubicBezTo>
                    <a:cubicBezTo>
                      <a:pt x="649" y="119"/>
                      <a:pt x="647" y="120"/>
                      <a:pt x="648" y="121"/>
                    </a:cubicBezTo>
                    <a:cubicBezTo>
                      <a:pt x="649" y="121"/>
                      <a:pt x="649" y="121"/>
                      <a:pt x="650" y="121"/>
                    </a:cubicBezTo>
                    <a:cubicBezTo>
                      <a:pt x="650" y="121"/>
                      <a:pt x="651" y="120"/>
                      <a:pt x="652" y="120"/>
                    </a:cubicBezTo>
                    <a:cubicBezTo>
                      <a:pt x="652" y="121"/>
                      <a:pt x="650" y="123"/>
                      <a:pt x="650" y="124"/>
                    </a:cubicBezTo>
                    <a:cubicBezTo>
                      <a:pt x="650" y="125"/>
                      <a:pt x="651" y="125"/>
                      <a:pt x="651" y="126"/>
                    </a:cubicBezTo>
                    <a:cubicBezTo>
                      <a:pt x="652" y="126"/>
                      <a:pt x="660" y="133"/>
                      <a:pt x="660" y="133"/>
                    </a:cubicBezTo>
                    <a:cubicBezTo>
                      <a:pt x="660" y="134"/>
                      <a:pt x="658" y="142"/>
                      <a:pt x="657" y="142"/>
                    </a:cubicBezTo>
                    <a:cubicBezTo>
                      <a:pt x="656" y="143"/>
                      <a:pt x="652" y="143"/>
                      <a:pt x="652" y="144"/>
                    </a:cubicBezTo>
                    <a:cubicBezTo>
                      <a:pt x="651" y="145"/>
                      <a:pt x="651" y="146"/>
                      <a:pt x="650" y="147"/>
                    </a:cubicBezTo>
                    <a:cubicBezTo>
                      <a:pt x="650" y="147"/>
                      <a:pt x="639" y="154"/>
                      <a:pt x="637" y="154"/>
                    </a:cubicBezTo>
                    <a:cubicBezTo>
                      <a:pt x="635" y="153"/>
                      <a:pt x="631" y="151"/>
                      <a:pt x="631" y="150"/>
                    </a:cubicBezTo>
                    <a:cubicBezTo>
                      <a:pt x="630" y="148"/>
                      <a:pt x="631" y="146"/>
                      <a:pt x="631" y="145"/>
                    </a:cubicBezTo>
                    <a:cubicBezTo>
                      <a:pt x="631" y="144"/>
                      <a:pt x="629" y="148"/>
                      <a:pt x="628" y="147"/>
                    </a:cubicBezTo>
                    <a:cubicBezTo>
                      <a:pt x="627" y="146"/>
                      <a:pt x="626" y="146"/>
                      <a:pt x="626" y="145"/>
                    </a:cubicBezTo>
                    <a:cubicBezTo>
                      <a:pt x="626" y="145"/>
                      <a:pt x="627" y="145"/>
                      <a:pt x="626" y="144"/>
                    </a:cubicBezTo>
                    <a:cubicBezTo>
                      <a:pt x="625" y="143"/>
                      <a:pt x="624" y="144"/>
                      <a:pt x="624" y="143"/>
                    </a:cubicBezTo>
                    <a:cubicBezTo>
                      <a:pt x="625" y="142"/>
                      <a:pt x="626" y="142"/>
                      <a:pt x="623" y="141"/>
                    </a:cubicBezTo>
                    <a:cubicBezTo>
                      <a:pt x="620" y="141"/>
                      <a:pt x="618" y="140"/>
                      <a:pt x="618" y="141"/>
                    </a:cubicBezTo>
                    <a:cubicBezTo>
                      <a:pt x="619" y="141"/>
                      <a:pt x="620" y="142"/>
                      <a:pt x="620" y="143"/>
                    </a:cubicBezTo>
                    <a:cubicBezTo>
                      <a:pt x="620" y="143"/>
                      <a:pt x="616" y="144"/>
                      <a:pt x="617" y="145"/>
                    </a:cubicBezTo>
                    <a:cubicBezTo>
                      <a:pt x="618" y="146"/>
                      <a:pt x="622" y="143"/>
                      <a:pt x="622" y="144"/>
                    </a:cubicBezTo>
                    <a:cubicBezTo>
                      <a:pt x="623" y="146"/>
                      <a:pt x="622" y="146"/>
                      <a:pt x="623" y="146"/>
                    </a:cubicBezTo>
                    <a:cubicBezTo>
                      <a:pt x="624" y="146"/>
                      <a:pt x="625" y="146"/>
                      <a:pt x="625" y="147"/>
                    </a:cubicBezTo>
                    <a:cubicBezTo>
                      <a:pt x="625" y="148"/>
                      <a:pt x="626" y="148"/>
                      <a:pt x="627" y="148"/>
                    </a:cubicBezTo>
                    <a:cubicBezTo>
                      <a:pt x="627" y="148"/>
                      <a:pt x="627" y="148"/>
                      <a:pt x="628" y="149"/>
                    </a:cubicBezTo>
                    <a:cubicBezTo>
                      <a:pt x="628" y="151"/>
                      <a:pt x="628" y="151"/>
                      <a:pt x="630" y="152"/>
                    </a:cubicBezTo>
                    <a:cubicBezTo>
                      <a:pt x="631" y="153"/>
                      <a:pt x="634" y="156"/>
                      <a:pt x="633" y="157"/>
                    </a:cubicBezTo>
                    <a:cubicBezTo>
                      <a:pt x="632" y="158"/>
                      <a:pt x="633" y="158"/>
                      <a:pt x="631" y="157"/>
                    </a:cubicBezTo>
                    <a:cubicBezTo>
                      <a:pt x="630" y="156"/>
                      <a:pt x="624" y="152"/>
                      <a:pt x="624" y="153"/>
                    </a:cubicBezTo>
                    <a:cubicBezTo>
                      <a:pt x="624" y="154"/>
                      <a:pt x="624" y="155"/>
                      <a:pt x="624" y="156"/>
                    </a:cubicBezTo>
                    <a:cubicBezTo>
                      <a:pt x="625" y="156"/>
                      <a:pt x="626" y="157"/>
                      <a:pt x="624" y="157"/>
                    </a:cubicBezTo>
                    <a:cubicBezTo>
                      <a:pt x="623" y="157"/>
                      <a:pt x="617" y="157"/>
                      <a:pt x="616" y="155"/>
                    </a:cubicBezTo>
                    <a:cubicBezTo>
                      <a:pt x="614" y="153"/>
                      <a:pt x="615" y="150"/>
                      <a:pt x="613" y="150"/>
                    </a:cubicBezTo>
                    <a:cubicBezTo>
                      <a:pt x="611" y="150"/>
                      <a:pt x="602" y="150"/>
                      <a:pt x="601" y="150"/>
                    </a:cubicBezTo>
                    <a:cubicBezTo>
                      <a:pt x="600" y="151"/>
                      <a:pt x="598" y="152"/>
                      <a:pt x="600" y="154"/>
                    </a:cubicBezTo>
                    <a:cubicBezTo>
                      <a:pt x="602" y="155"/>
                      <a:pt x="608" y="156"/>
                      <a:pt x="608" y="157"/>
                    </a:cubicBezTo>
                    <a:cubicBezTo>
                      <a:pt x="608" y="159"/>
                      <a:pt x="610" y="159"/>
                      <a:pt x="608" y="160"/>
                    </a:cubicBezTo>
                    <a:cubicBezTo>
                      <a:pt x="606" y="161"/>
                      <a:pt x="603" y="161"/>
                      <a:pt x="603" y="163"/>
                    </a:cubicBezTo>
                    <a:cubicBezTo>
                      <a:pt x="603" y="164"/>
                      <a:pt x="602" y="165"/>
                      <a:pt x="601" y="166"/>
                    </a:cubicBezTo>
                    <a:cubicBezTo>
                      <a:pt x="601" y="167"/>
                      <a:pt x="595" y="171"/>
                      <a:pt x="594" y="172"/>
                    </a:cubicBezTo>
                    <a:cubicBezTo>
                      <a:pt x="593" y="172"/>
                      <a:pt x="586" y="172"/>
                      <a:pt x="585" y="171"/>
                    </a:cubicBezTo>
                    <a:cubicBezTo>
                      <a:pt x="583" y="170"/>
                      <a:pt x="578" y="168"/>
                      <a:pt x="579" y="167"/>
                    </a:cubicBezTo>
                    <a:cubicBezTo>
                      <a:pt x="580" y="166"/>
                      <a:pt x="582" y="167"/>
                      <a:pt x="581" y="166"/>
                    </a:cubicBezTo>
                    <a:cubicBezTo>
                      <a:pt x="581" y="165"/>
                      <a:pt x="570" y="161"/>
                      <a:pt x="568" y="161"/>
                    </a:cubicBezTo>
                    <a:cubicBezTo>
                      <a:pt x="566" y="161"/>
                      <a:pt x="568" y="163"/>
                      <a:pt x="565" y="162"/>
                    </a:cubicBezTo>
                    <a:cubicBezTo>
                      <a:pt x="561" y="162"/>
                      <a:pt x="550" y="161"/>
                      <a:pt x="548" y="161"/>
                    </a:cubicBezTo>
                    <a:cubicBezTo>
                      <a:pt x="546" y="162"/>
                      <a:pt x="547" y="163"/>
                      <a:pt x="551" y="163"/>
                    </a:cubicBezTo>
                    <a:cubicBezTo>
                      <a:pt x="555" y="164"/>
                      <a:pt x="559" y="163"/>
                      <a:pt x="562" y="164"/>
                    </a:cubicBezTo>
                    <a:cubicBezTo>
                      <a:pt x="565" y="166"/>
                      <a:pt x="567" y="166"/>
                      <a:pt x="569" y="168"/>
                    </a:cubicBezTo>
                    <a:cubicBezTo>
                      <a:pt x="571" y="170"/>
                      <a:pt x="570" y="173"/>
                      <a:pt x="573" y="173"/>
                    </a:cubicBezTo>
                    <a:cubicBezTo>
                      <a:pt x="577" y="173"/>
                      <a:pt x="582" y="174"/>
                      <a:pt x="587" y="174"/>
                    </a:cubicBezTo>
                    <a:cubicBezTo>
                      <a:pt x="592" y="174"/>
                      <a:pt x="595" y="173"/>
                      <a:pt x="596" y="174"/>
                    </a:cubicBezTo>
                    <a:cubicBezTo>
                      <a:pt x="597" y="176"/>
                      <a:pt x="597" y="176"/>
                      <a:pt x="597" y="177"/>
                    </a:cubicBezTo>
                    <a:cubicBezTo>
                      <a:pt x="596" y="177"/>
                      <a:pt x="587" y="191"/>
                      <a:pt x="586" y="192"/>
                    </a:cubicBezTo>
                    <a:cubicBezTo>
                      <a:pt x="584" y="193"/>
                      <a:pt x="579" y="196"/>
                      <a:pt x="578" y="196"/>
                    </a:cubicBezTo>
                    <a:cubicBezTo>
                      <a:pt x="576" y="196"/>
                      <a:pt x="570" y="197"/>
                      <a:pt x="569" y="197"/>
                    </a:cubicBezTo>
                    <a:cubicBezTo>
                      <a:pt x="568" y="196"/>
                      <a:pt x="567" y="193"/>
                      <a:pt x="565" y="193"/>
                    </a:cubicBezTo>
                    <a:cubicBezTo>
                      <a:pt x="564" y="193"/>
                      <a:pt x="563" y="194"/>
                      <a:pt x="563" y="195"/>
                    </a:cubicBezTo>
                    <a:cubicBezTo>
                      <a:pt x="564" y="196"/>
                      <a:pt x="565" y="197"/>
                      <a:pt x="565" y="198"/>
                    </a:cubicBezTo>
                    <a:cubicBezTo>
                      <a:pt x="565" y="198"/>
                      <a:pt x="561" y="196"/>
                      <a:pt x="561" y="197"/>
                    </a:cubicBezTo>
                    <a:cubicBezTo>
                      <a:pt x="560" y="197"/>
                      <a:pt x="563" y="199"/>
                      <a:pt x="563" y="200"/>
                    </a:cubicBezTo>
                    <a:cubicBezTo>
                      <a:pt x="563" y="201"/>
                      <a:pt x="560" y="203"/>
                      <a:pt x="559" y="203"/>
                    </a:cubicBezTo>
                    <a:cubicBezTo>
                      <a:pt x="558" y="203"/>
                      <a:pt x="556" y="200"/>
                      <a:pt x="556" y="201"/>
                    </a:cubicBezTo>
                    <a:cubicBezTo>
                      <a:pt x="556" y="202"/>
                      <a:pt x="557" y="203"/>
                      <a:pt x="556" y="203"/>
                    </a:cubicBezTo>
                    <a:cubicBezTo>
                      <a:pt x="555" y="204"/>
                      <a:pt x="554" y="204"/>
                      <a:pt x="553" y="204"/>
                    </a:cubicBezTo>
                    <a:cubicBezTo>
                      <a:pt x="552" y="203"/>
                      <a:pt x="546" y="202"/>
                      <a:pt x="545" y="201"/>
                    </a:cubicBezTo>
                    <a:cubicBezTo>
                      <a:pt x="545" y="201"/>
                      <a:pt x="545" y="200"/>
                      <a:pt x="544" y="200"/>
                    </a:cubicBezTo>
                    <a:cubicBezTo>
                      <a:pt x="543" y="200"/>
                      <a:pt x="543" y="200"/>
                      <a:pt x="542" y="200"/>
                    </a:cubicBezTo>
                    <a:cubicBezTo>
                      <a:pt x="542" y="200"/>
                      <a:pt x="542" y="199"/>
                      <a:pt x="541" y="199"/>
                    </a:cubicBezTo>
                    <a:cubicBezTo>
                      <a:pt x="541" y="199"/>
                      <a:pt x="540" y="201"/>
                      <a:pt x="539" y="200"/>
                    </a:cubicBezTo>
                    <a:cubicBezTo>
                      <a:pt x="539" y="200"/>
                      <a:pt x="529" y="198"/>
                      <a:pt x="528" y="197"/>
                    </a:cubicBezTo>
                    <a:cubicBezTo>
                      <a:pt x="527" y="196"/>
                      <a:pt x="524" y="194"/>
                      <a:pt x="522" y="193"/>
                    </a:cubicBezTo>
                    <a:cubicBezTo>
                      <a:pt x="521" y="192"/>
                      <a:pt x="523" y="195"/>
                      <a:pt x="523" y="196"/>
                    </a:cubicBezTo>
                    <a:cubicBezTo>
                      <a:pt x="522" y="197"/>
                      <a:pt x="521" y="197"/>
                      <a:pt x="522" y="198"/>
                    </a:cubicBezTo>
                    <a:cubicBezTo>
                      <a:pt x="522" y="198"/>
                      <a:pt x="522" y="199"/>
                      <a:pt x="523" y="199"/>
                    </a:cubicBezTo>
                    <a:cubicBezTo>
                      <a:pt x="524" y="199"/>
                      <a:pt x="526" y="200"/>
                      <a:pt x="526" y="199"/>
                    </a:cubicBezTo>
                    <a:cubicBezTo>
                      <a:pt x="527" y="199"/>
                      <a:pt x="526" y="197"/>
                      <a:pt x="528" y="198"/>
                    </a:cubicBezTo>
                    <a:cubicBezTo>
                      <a:pt x="530" y="199"/>
                      <a:pt x="537" y="201"/>
                      <a:pt x="537" y="201"/>
                    </a:cubicBezTo>
                    <a:cubicBezTo>
                      <a:pt x="538" y="202"/>
                      <a:pt x="533" y="203"/>
                      <a:pt x="535" y="204"/>
                    </a:cubicBezTo>
                    <a:cubicBezTo>
                      <a:pt x="538" y="205"/>
                      <a:pt x="539" y="205"/>
                      <a:pt x="540" y="204"/>
                    </a:cubicBezTo>
                    <a:cubicBezTo>
                      <a:pt x="541" y="202"/>
                      <a:pt x="542" y="202"/>
                      <a:pt x="543" y="202"/>
                    </a:cubicBezTo>
                    <a:cubicBezTo>
                      <a:pt x="545" y="202"/>
                      <a:pt x="547" y="206"/>
                      <a:pt x="549" y="206"/>
                    </a:cubicBezTo>
                    <a:cubicBezTo>
                      <a:pt x="550" y="206"/>
                      <a:pt x="551" y="205"/>
                      <a:pt x="553" y="206"/>
                    </a:cubicBezTo>
                    <a:cubicBezTo>
                      <a:pt x="555" y="208"/>
                      <a:pt x="556" y="208"/>
                      <a:pt x="556" y="209"/>
                    </a:cubicBezTo>
                    <a:cubicBezTo>
                      <a:pt x="556" y="209"/>
                      <a:pt x="557" y="211"/>
                      <a:pt x="556" y="213"/>
                    </a:cubicBezTo>
                    <a:cubicBezTo>
                      <a:pt x="556" y="214"/>
                      <a:pt x="551" y="218"/>
                      <a:pt x="547" y="217"/>
                    </a:cubicBezTo>
                    <a:cubicBezTo>
                      <a:pt x="544" y="217"/>
                      <a:pt x="542" y="216"/>
                      <a:pt x="540" y="216"/>
                    </a:cubicBezTo>
                    <a:cubicBezTo>
                      <a:pt x="537" y="216"/>
                      <a:pt x="536" y="216"/>
                      <a:pt x="536" y="217"/>
                    </a:cubicBezTo>
                    <a:cubicBezTo>
                      <a:pt x="536" y="218"/>
                      <a:pt x="536" y="219"/>
                      <a:pt x="538" y="219"/>
                    </a:cubicBezTo>
                    <a:cubicBezTo>
                      <a:pt x="540" y="220"/>
                      <a:pt x="542" y="220"/>
                      <a:pt x="543" y="220"/>
                    </a:cubicBezTo>
                    <a:cubicBezTo>
                      <a:pt x="543" y="221"/>
                      <a:pt x="538" y="223"/>
                      <a:pt x="537" y="222"/>
                    </a:cubicBezTo>
                    <a:cubicBezTo>
                      <a:pt x="536" y="222"/>
                      <a:pt x="535" y="220"/>
                      <a:pt x="535" y="220"/>
                    </a:cubicBezTo>
                    <a:cubicBezTo>
                      <a:pt x="534" y="221"/>
                      <a:pt x="536" y="223"/>
                      <a:pt x="535" y="223"/>
                    </a:cubicBezTo>
                    <a:cubicBezTo>
                      <a:pt x="534" y="223"/>
                      <a:pt x="532" y="223"/>
                      <a:pt x="533" y="224"/>
                    </a:cubicBezTo>
                    <a:cubicBezTo>
                      <a:pt x="533" y="224"/>
                      <a:pt x="537" y="228"/>
                      <a:pt x="536" y="229"/>
                    </a:cubicBezTo>
                    <a:cubicBezTo>
                      <a:pt x="536" y="229"/>
                      <a:pt x="532" y="226"/>
                      <a:pt x="531" y="225"/>
                    </a:cubicBezTo>
                    <a:cubicBezTo>
                      <a:pt x="530" y="225"/>
                      <a:pt x="527" y="225"/>
                      <a:pt x="527" y="225"/>
                    </a:cubicBezTo>
                    <a:cubicBezTo>
                      <a:pt x="527" y="226"/>
                      <a:pt x="530" y="227"/>
                      <a:pt x="530" y="227"/>
                    </a:cubicBezTo>
                    <a:cubicBezTo>
                      <a:pt x="530" y="228"/>
                      <a:pt x="528" y="228"/>
                      <a:pt x="528" y="229"/>
                    </a:cubicBezTo>
                    <a:cubicBezTo>
                      <a:pt x="529" y="230"/>
                      <a:pt x="530" y="230"/>
                      <a:pt x="529" y="230"/>
                    </a:cubicBezTo>
                    <a:cubicBezTo>
                      <a:pt x="528" y="231"/>
                      <a:pt x="528" y="231"/>
                      <a:pt x="526" y="231"/>
                    </a:cubicBezTo>
                    <a:cubicBezTo>
                      <a:pt x="525" y="230"/>
                      <a:pt x="527" y="232"/>
                      <a:pt x="526" y="232"/>
                    </a:cubicBezTo>
                    <a:cubicBezTo>
                      <a:pt x="525" y="233"/>
                      <a:pt x="524" y="232"/>
                      <a:pt x="524" y="233"/>
                    </a:cubicBezTo>
                    <a:cubicBezTo>
                      <a:pt x="524" y="233"/>
                      <a:pt x="527" y="235"/>
                      <a:pt x="527" y="235"/>
                    </a:cubicBezTo>
                    <a:cubicBezTo>
                      <a:pt x="526" y="236"/>
                      <a:pt x="522" y="238"/>
                      <a:pt x="522" y="238"/>
                    </a:cubicBezTo>
                    <a:cubicBezTo>
                      <a:pt x="521" y="238"/>
                      <a:pt x="520" y="239"/>
                      <a:pt x="520" y="240"/>
                    </a:cubicBezTo>
                    <a:cubicBezTo>
                      <a:pt x="520" y="240"/>
                      <a:pt x="522" y="242"/>
                      <a:pt x="521" y="242"/>
                    </a:cubicBezTo>
                    <a:cubicBezTo>
                      <a:pt x="520" y="243"/>
                      <a:pt x="518" y="241"/>
                      <a:pt x="518" y="242"/>
                    </a:cubicBezTo>
                    <a:cubicBezTo>
                      <a:pt x="518" y="243"/>
                      <a:pt x="519" y="244"/>
                      <a:pt x="519" y="246"/>
                    </a:cubicBezTo>
                    <a:cubicBezTo>
                      <a:pt x="519" y="247"/>
                      <a:pt x="518" y="247"/>
                      <a:pt x="517" y="248"/>
                    </a:cubicBezTo>
                    <a:cubicBezTo>
                      <a:pt x="516" y="250"/>
                      <a:pt x="514" y="255"/>
                      <a:pt x="512" y="255"/>
                    </a:cubicBezTo>
                    <a:cubicBezTo>
                      <a:pt x="511" y="256"/>
                      <a:pt x="510" y="256"/>
                      <a:pt x="510" y="256"/>
                    </a:cubicBezTo>
                    <a:cubicBezTo>
                      <a:pt x="510" y="257"/>
                      <a:pt x="512" y="258"/>
                      <a:pt x="512" y="259"/>
                    </a:cubicBezTo>
                    <a:cubicBezTo>
                      <a:pt x="512" y="259"/>
                      <a:pt x="510" y="264"/>
                      <a:pt x="510" y="264"/>
                    </a:cubicBezTo>
                    <a:cubicBezTo>
                      <a:pt x="510" y="265"/>
                      <a:pt x="510" y="270"/>
                      <a:pt x="511" y="271"/>
                    </a:cubicBezTo>
                    <a:cubicBezTo>
                      <a:pt x="511" y="273"/>
                      <a:pt x="511" y="274"/>
                      <a:pt x="511" y="275"/>
                    </a:cubicBezTo>
                    <a:cubicBezTo>
                      <a:pt x="511" y="276"/>
                      <a:pt x="511" y="278"/>
                      <a:pt x="510" y="279"/>
                    </a:cubicBezTo>
                    <a:cubicBezTo>
                      <a:pt x="509" y="280"/>
                      <a:pt x="508" y="279"/>
                      <a:pt x="508" y="280"/>
                    </a:cubicBezTo>
                    <a:cubicBezTo>
                      <a:pt x="508" y="281"/>
                      <a:pt x="508" y="282"/>
                      <a:pt x="511" y="283"/>
                    </a:cubicBezTo>
                    <a:cubicBezTo>
                      <a:pt x="514" y="284"/>
                      <a:pt x="515" y="284"/>
                      <a:pt x="515" y="284"/>
                    </a:cubicBezTo>
                    <a:cubicBezTo>
                      <a:pt x="516" y="284"/>
                      <a:pt x="516" y="288"/>
                      <a:pt x="516" y="290"/>
                    </a:cubicBezTo>
                    <a:cubicBezTo>
                      <a:pt x="515" y="291"/>
                      <a:pt x="514" y="293"/>
                      <a:pt x="515" y="294"/>
                    </a:cubicBezTo>
                    <a:cubicBezTo>
                      <a:pt x="515" y="294"/>
                      <a:pt x="517" y="292"/>
                      <a:pt x="517" y="290"/>
                    </a:cubicBezTo>
                    <a:cubicBezTo>
                      <a:pt x="518" y="288"/>
                      <a:pt x="517" y="287"/>
                      <a:pt x="518" y="286"/>
                    </a:cubicBezTo>
                    <a:cubicBezTo>
                      <a:pt x="519" y="285"/>
                      <a:pt x="527" y="285"/>
                      <a:pt x="528" y="286"/>
                    </a:cubicBezTo>
                    <a:cubicBezTo>
                      <a:pt x="529" y="286"/>
                      <a:pt x="531" y="293"/>
                      <a:pt x="532" y="295"/>
                    </a:cubicBezTo>
                    <a:cubicBezTo>
                      <a:pt x="533" y="297"/>
                      <a:pt x="530" y="299"/>
                      <a:pt x="532" y="301"/>
                    </a:cubicBezTo>
                    <a:cubicBezTo>
                      <a:pt x="535" y="303"/>
                      <a:pt x="535" y="304"/>
                      <a:pt x="536" y="306"/>
                    </a:cubicBezTo>
                    <a:cubicBezTo>
                      <a:pt x="537" y="308"/>
                      <a:pt x="537" y="309"/>
                      <a:pt x="536" y="310"/>
                    </a:cubicBezTo>
                    <a:cubicBezTo>
                      <a:pt x="535" y="311"/>
                      <a:pt x="535" y="311"/>
                      <a:pt x="533" y="312"/>
                    </a:cubicBezTo>
                    <a:cubicBezTo>
                      <a:pt x="532" y="314"/>
                      <a:pt x="530" y="314"/>
                      <a:pt x="531" y="315"/>
                    </a:cubicBezTo>
                    <a:cubicBezTo>
                      <a:pt x="532" y="315"/>
                      <a:pt x="535" y="312"/>
                      <a:pt x="536" y="312"/>
                    </a:cubicBezTo>
                    <a:cubicBezTo>
                      <a:pt x="538" y="311"/>
                      <a:pt x="539" y="312"/>
                      <a:pt x="538" y="312"/>
                    </a:cubicBezTo>
                    <a:cubicBezTo>
                      <a:pt x="538" y="313"/>
                      <a:pt x="536" y="313"/>
                      <a:pt x="537" y="314"/>
                    </a:cubicBezTo>
                    <a:cubicBezTo>
                      <a:pt x="538" y="315"/>
                      <a:pt x="539" y="315"/>
                      <a:pt x="540" y="314"/>
                    </a:cubicBezTo>
                    <a:cubicBezTo>
                      <a:pt x="541" y="313"/>
                      <a:pt x="543" y="312"/>
                      <a:pt x="545" y="311"/>
                    </a:cubicBezTo>
                    <a:cubicBezTo>
                      <a:pt x="548" y="310"/>
                      <a:pt x="550" y="310"/>
                      <a:pt x="552" y="309"/>
                    </a:cubicBezTo>
                    <a:cubicBezTo>
                      <a:pt x="554" y="309"/>
                      <a:pt x="565" y="314"/>
                      <a:pt x="568" y="315"/>
                    </a:cubicBezTo>
                    <a:cubicBezTo>
                      <a:pt x="571" y="315"/>
                      <a:pt x="570" y="313"/>
                      <a:pt x="574" y="315"/>
                    </a:cubicBezTo>
                    <a:cubicBezTo>
                      <a:pt x="578" y="317"/>
                      <a:pt x="579" y="318"/>
                      <a:pt x="581" y="320"/>
                    </a:cubicBezTo>
                    <a:cubicBezTo>
                      <a:pt x="584" y="321"/>
                      <a:pt x="585" y="319"/>
                      <a:pt x="587" y="322"/>
                    </a:cubicBezTo>
                    <a:cubicBezTo>
                      <a:pt x="588" y="325"/>
                      <a:pt x="586" y="328"/>
                      <a:pt x="590" y="328"/>
                    </a:cubicBezTo>
                    <a:cubicBezTo>
                      <a:pt x="593" y="329"/>
                      <a:pt x="592" y="329"/>
                      <a:pt x="597" y="330"/>
                    </a:cubicBezTo>
                    <a:cubicBezTo>
                      <a:pt x="602" y="332"/>
                      <a:pt x="609" y="336"/>
                      <a:pt x="612" y="337"/>
                    </a:cubicBezTo>
                    <a:cubicBezTo>
                      <a:pt x="614" y="337"/>
                      <a:pt x="616" y="337"/>
                      <a:pt x="616" y="338"/>
                    </a:cubicBezTo>
                    <a:cubicBezTo>
                      <a:pt x="617" y="339"/>
                      <a:pt x="613" y="345"/>
                      <a:pt x="614" y="345"/>
                    </a:cubicBezTo>
                    <a:cubicBezTo>
                      <a:pt x="615" y="345"/>
                      <a:pt x="617" y="341"/>
                      <a:pt x="618" y="341"/>
                    </a:cubicBezTo>
                    <a:cubicBezTo>
                      <a:pt x="619" y="340"/>
                      <a:pt x="620" y="341"/>
                      <a:pt x="623" y="340"/>
                    </a:cubicBezTo>
                    <a:cubicBezTo>
                      <a:pt x="626" y="340"/>
                      <a:pt x="626" y="339"/>
                      <a:pt x="628" y="340"/>
                    </a:cubicBezTo>
                    <a:cubicBezTo>
                      <a:pt x="629" y="340"/>
                      <a:pt x="631" y="342"/>
                      <a:pt x="633" y="342"/>
                    </a:cubicBezTo>
                    <a:cubicBezTo>
                      <a:pt x="635" y="341"/>
                      <a:pt x="632" y="341"/>
                      <a:pt x="633" y="340"/>
                    </a:cubicBezTo>
                    <a:cubicBezTo>
                      <a:pt x="634" y="339"/>
                      <a:pt x="641" y="340"/>
                      <a:pt x="642" y="341"/>
                    </a:cubicBezTo>
                    <a:cubicBezTo>
                      <a:pt x="643" y="342"/>
                      <a:pt x="640" y="343"/>
                      <a:pt x="642" y="343"/>
                    </a:cubicBezTo>
                    <a:cubicBezTo>
                      <a:pt x="644" y="343"/>
                      <a:pt x="648" y="342"/>
                      <a:pt x="649" y="342"/>
                    </a:cubicBezTo>
                    <a:cubicBezTo>
                      <a:pt x="650" y="343"/>
                      <a:pt x="649" y="344"/>
                      <a:pt x="649" y="346"/>
                    </a:cubicBezTo>
                    <a:cubicBezTo>
                      <a:pt x="649" y="348"/>
                      <a:pt x="646" y="356"/>
                      <a:pt x="646" y="357"/>
                    </a:cubicBezTo>
                    <a:cubicBezTo>
                      <a:pt x="647" y="357"/>
                      <a:pt x="648" y="357"/>
                      <a:pt x="648" y="358"/>
                    </a:cubicBezTo>
                    <a:cubicBezTo>
                      <a:pt x="648" y="359"/>
                      <a:pt x="650" y="364"/>
                      <a:pt x="650" y="365"/>
                    </a:cubicBezTo>
                    <a:cubicBezTo>
                      <a:pt x="650" y="367"/>
                      <a:pt x="651" y="369"/>
                      <a:pt x="650" y="370"/>
                    </a:cubicBezTo>
                    <a:cubicBezTo>
                      <a:pt x="650" y="372"/>
                      <a:pt x="648" y="373"/>
                      <a:pt x="649" y="375"/>
                    </a:cubicBezTo>
                    <a:cubicBezTo>
                      <a:pt x="649" y="377"/>
                      <a:pt x="649" y="375"/>
                      <a:pt x="651" y="377"/>
                    </a:cubicBezTo>
                    <a:cubicBezTo>
                      <a:pt x="652" y="379"/>
                      <a:pt x="655" y="382"/>
                      <a:pt x="656" y="383"/>
                    </a:cubicBezTo>
                    <a:cubicBezTo>
                      <a:pt x="657" y="385"/>
                      <a:pt x="658" y="385"/>
                      <a:pt x="657" y="385"/>
                    </a:cubicBezTo>
                    <a:cubicBezTo>
                      <a:pt x="656" y="385"/>
                      <a:pt x="653" y="385"/>
                      <a:pt x="653" y="386"/>
                    </a:cubicBezTo>
                    <a:cubicBezTo>
                      <a:pt x="653" y="387"/>
                      <a:pt x="655" y="387"/>
                      <a:pt x="656" y="387"/>
                    </a:cubicBezTo>
                    <a:cubicBezTo>
                      <a:pt x="658" y="387"/>
                      <a:pt x="657" y="387"/>
                      <a:pt x="658" y="388"/>
                    </a:cubicBezTo>
                    <a:cubicBezTo>
                      <a:pt x="659" y="389"/>
                      <a:pt x="660" y="389"/>
                      <a:pt x="662" y="389"/>
                    </a:cubicBezTo>
                    <a:cubicBezTo>
                      <a:pt x="664" y="390"/>
                      <a:pt x="668" y="396"/>
                      <a:pt x="668" y="397"/>
                    </a:cubicBezTo>
                    <a:cubicBezTo>
                      <a:pt x="668" y="398"/>
                      <a:pt x="668" y="399"/>
                      <a:pt x="668" y="399"/>
                    </a:cubicBezTo>
                    <a:cubicBezTo>
                      <a:pt x="668" y="399"/>
                      <a:pt x="663" y="402"/>
                      <a:pt x="663" y="403"/>
                    </a:cubicBezTo>
                    <a:cubicBezTo>
                      <a:pt x="664" y="403"/>
                      <a:pt x="668" y="400"/>
                      <a:pt x="670" y="400"/>
                    </a:cubicBezTo>
                    <a:cubicBezTo>
                      <a:pt x="671" y="400"/>
                      <a:pt x="672" y="399"/>
                      <a:pt x="673" y="400"/>
                    </a:cubicBezTo>
                    <a:cubicBezTo>
                      <a:pt x="674" y="401"/>
                      <a:pt x="677" y="404"/>
                      <a:pt x="679" y="406"/>
                    </a:cubicBezTo>
                    <a:cubicBezTo>
                      <a:pt x="682" y="407"/>
                      <a:pt x="680" y="406"/>
                      <a:pt x="679" y="404"/>
                    </a:cubicBezTo>
                    <a:cubicBezTo>
                      <a:pt x="678" y="403"/>
                      <a:pt x="677" y="402"/>
                      <a:pt x="677" y="401"/>
                    </a:cubicBezTo>
                    <a:cubicBezTo>
                      <a:pt x="677" y="400"/>
                      <a:pt x="677" y="399"/>
                      <a:pt x="678" y="398"/>
                    </a:cubicBezTo>
                    <a:cubicBezTo>
                      <a:pt x="678" y="398"/>
                      <a:pt x="679" y="397"/>
                      <a:pt x="681" y="396"/>
                    </a:cubicBezTo>
                    <a:cubicBezTo>
                      <a:pt x="683" y="395"/>
                      <a:pt x="682" y="395"/>
                      <a:pt x="683" y="397"/>
                    </a:cubicBezTo>
                    <a:cubicBezTo>
                      <a:pt x="684" y="398"/>
                      <a:pt x="684" y="398"/>
                      <a:pt x="685" y="400"/>
                    </a:cubicBezTo>
                    <a:cubicBezTo>
                      <a:pt x="686" y="402"/>
                      <a:pt x="687" y="402"/>
                      <a:pt x="687" y="401"/>
                    </a:cubicBezTo>
                    <a:cubicBezTo>
                      <a:pt x="687" y="400"/>
                      <a:pt x="686" y="400"/>
                      <a:pt x="687" y="399"/>
                    </a:cubicBezTo>
                    <a:cubicBezTo>
                      <a:pt x="688" y="398"/>
                      <a:pt x="690" y="397"/>
                      <a:pt x="689" y="397"/>
                    </a:cubicBezTo>
                    <a:cubicBezTo>
                      <a:pt x="689" y="396"/>
                      <a:pt x="687" y="397"/>
                      <a:pt x="688" y="396"/>
                    </a:cubicBezTo>
                    <a:cubicBezTo>
                      <a:pt x="688" y="395"/>
                      <a:pt x="688" y="395"/>
                      <a:pt x="688" y="395"/>
                    </a:cubicBezTo>
                    <a:cubicBezTo>
                      <a:pt x="687" y="394"/>
                      <a:pt x="686" y="394"/>
                      <a:pt x="686" y="394"/>
                    </a:cubicBezTo>
                    <a:cubicBezTo>
                      <a:pt x="686" y="393"/>
                      <a:pt x="689" y="390"/>
                      <a:pt x="690" y="389"/>
                    </a:cubicBezTo>
                    <a:cubicBezTo>
                      <a:pt x="690" y="388"/>
                      <a:pt x="691" y="387"/>
                      <a:pt x="691" y="386"/>
                    </a:cubicBezTo>
                    <a:cubicBezTo>
                      <a:pt x="691" y="385"/>
                      <a:pt x="690" y="382"/>
                      <a:pt x="690" y="382"/>
                    </a:cubicBezTo>
                    <a:cubicBezTo>
                      <a:pt x="689" y="382"/>
                      <a:pt x="688" y="382"/>
                      <a:pt x="688" y="381"/>
                    </a:cubicBezTo>
                    <a:cubicBezTo>
                      <a:pt x="688" y="380"/>
                      <a:pt x="689" y="377"/>
                      <a:pt x="688" y="377"/>
                    </a:cubicBezTo>
                    <a:cubicBezTo>
                      <a:pt x="687" y="376"/>
                      <a:pt x="686" y="375"/>
                      <a:pt x="686" y="375"/>
                    </a:cubicBezTo>
                    <a:cubicBezTo>
                      <a:pt x="686" y="374"/>
                      <a:pt x="687" y="372"/>
                      <a:pt x="686" y="371"/>
                    </a:cubicBezTo>
                    <a:cubicBezTo>
                      <a:pt x="686" y="370"/>
                      <a:pt x="683" y="368"/>
                      <a:pt x="684" y="367"/>
                    </a:cubicBezTo>
                    <a:cubicBezTo>
                      <a:pt x="685" y="366"/>
                      <a:pt x="686" y="367"/>
                      <a:pt x="686" y="366"/>
                    </a:cubicBezTo>
                    <a:cubicBezTo>
                      <a:pt x="685" y="365"/>
                      <a:pt x="683" y="364"/>
                      <a:pt x="683" y="363"/>
                    </a:cubicBezTo>
                    <a:cubicBezTo>
                      <a:pt x="684" y="363"/>
                      <a:pt x="683" y="362"/>
                      <a:pt x="684" y="362"/>
                    </a:cubicBezTo>
                    <a:cubicBezTo>
                      <a:pt x="685" y="362"/>
                      <a:pt x="686" y="363"/>
                      <a:pt x="686" y="362"/>
                    </a:cubicBezTo>
                    <a:cubicBezTo>
                      <a:pt x="686" y="362"/>
                      <a:pt x="684" y="361"/>
                      <a:pt x="684" y="360"/>
                    </a:cubicBezTo>
                    <a:cubicBezTo>
                      <a:pt x="684" y="359"/>
                      <a:pt x="686" y="359"/>
                      <a:pt x="686" y="359"/>
                    </a:cubicBezTo>
                    <a:cubicBezTo>
                      <a:pt x="686" y="358"/>
                      <a:pt x="683" y="359"/>
                      <a:pt x="683" y="358"/>
                    </a:cubicBezTo>
                    <a:cubicBezTo>
                      <a:pt x="683" y="357"/>
                      <a:pt x="684" y="357"/>
                      <a:pt x="684" y="356"/>
                    </a:cubicBezTo>
                    <a:cubicBezTo>
                      <a:pt x="683" y="356"/>
                      <a:pt x="681" y="356"/>
                      <a:pt x="681" y="355"/>
                    </a:cubicBezTo>
                    <a:cubicBezTo>
                      <a:pt x="680" y="355"/>
                      <a:pt x="680" y="352"/>
                      <a:pt x="679" y="351"/>
                    </a:cubicBezTo>
                    <a:cubicBezTo>
                      <a:pt x="678" y="350"/>
                      <a:pt x="676" y="350"/>
                      <a:pt x="677" y="349"/>
                    </a:cubicBezTo>
                    <a:cubicBezTo>
                      <a:pt x="678" y="348"/>
                      <a:pt x="689" y="345"/>
                      <a:pt x="691" y="344"/>
                    </a:cubicBezTo>
                    <a:cubicBezTo>
                      <a:pt x="693" y="343"/>
                      <a:pt x="696" y="341"/>
                      <a:pt x="698" y="340"/>
                    </a:cubicBezTo>
                    <a:cubicBezTo>
                      <a:pt x="700" y="338"/>
                      <a:pt x="705" y="334"/>
                      <a:pt x="707" y="332"/>
                    </a:cubicBezTo>
                    <a:cubicBezTo>
                      <a:pt x="710" y="329"/>
                      <a:pt x="712" y="326"/>
                      <a:pt x="712" y="325"/>
                    </a:cubicBezTo>
                    <a:cubicBezTo>
                      <a:pt x="712" y="323"/>
                      <a:pt x="712" y="313"/>
                      <a:pt x="712" y="311"/>
                    </a:cubicBezTo>
                    <a:cubicBezTo>
                      <a:pt x="712" y="309"/>
                      <a:pt x="710" y="305"/>
                      <a:pt x="709" y="302"/>
                    </a:cubicBezTo>
                    <a:cubicBezTo>
                      <a:pt x="708" y="299"/>
                      <a:pt x="706" y="298"/>
                      <a:pt x="703" y="295"/>
                    </a:cubicBezTo>
                    <a:cubicBezTo>
                      <a:pt x="700" y="292"/>
                      <a:pt x="694" y="290"/>
                      <a:pt x="692" y="288"/>
                    </a:cubicBezTo>
                    <a:cubicBezTo>
                      <a:pt x="690" y="287"/>
                      <a:pt x="691" y="288"/>
                      <a:pt x="691" y="286"/>
                    </a:cubicBezTo>
                    <a:cubicBezTo>
                      <a:pt x="690" y="285"/>
                      <a:pt x="690" y="283"/>
                      <a:pt x="690" y="282"/>
                    </a:cubicBezTo>
                    <a:cubicBezTo>
                      <a:pt x="690" y="281"/>
                      <a:pt x="692" y="283"/>
                      <a:pt x="692" y="282"/>
                    </a:cubicBezTo>
                    <a:cubicBezTo>
                      <a:pt x="693" y="281"/>
                      <a:pt x="694" y="279"/>
                      <a:pt x="695" y="278"/>
                    </a:cubicBezTo>
                    <a:cubicBezTo>
                      <a:pt x="695" y="277"/>
                      <a:pt x="697" y="276"/>
                      <a:pt x="698" y="275"/>
                    </a:cubicBezTo>
                    <a:cubicBezTo>
                      <a:pt x="699" y="274"/>
                      <a:pt x="700" y="275"/>
                      <a:pt x="699" y="274"/>
                    </a:cubicBezTo>
                    <a:cubicBezTo>
                      <a:pt x="698" y="274"/>
                      <a:pt x="697" y="274"/>
                      <a:pt x="698" y="274"/>
                    </a:cubicBezTo>
                    <a:cubicBezTo>
                      <a:pt x="698" y="273"/>
                      <a:pt x="699" y="273"/>
                      <a:pt x="699" y="272"/>
                    </a:cubicBezTo>
                    <a:cubicBezTo>
                      <a:pt x="699" y="271"/>
                      <a:pt x="698" y="270"/>
                      <a:pt x="699" y="270"/>
                    </a:cubicBezTo>
                    <a:cubicBezTo>
                      <a:pt x="700" y="269"/>
                      <a:pt x="701" y="270"/>
                      <a:pt x="701" y="270"/>
                    </a:cubicBezTo>
                    <a:cubicBezTo>
                      <a:pt x="701" y="271"/>
                      <a:pt x="703" y="273"/>
                      <a:pt x="704" y="272"/>
                    </a:cubicBezTo>
                    <a:cubicBezTo>
                      <a:pt x="704" y="272"/>
                      <a:pt x="703" y="271"/>
                      <a:pt x="702" y="270"/>
                    </a:cubicBezTo>
                    <a:cubicBezTo>
                      <a:pt x="702" y="269"/>
                      <a:pt x="701" y="269"/>
                      <a:pt x="702" y="269"/>
                    </a:cubicBezTo>
                    <a:cubicBezTo>
                      <a:pt x="703" y="268"/>
                      <a:pt x="704" y="269"/>
                      <a:pt x="704" y="268"/>
                    </a:cubicBezTo>
                    <a:cubicBezTo>
                      <a:pt x="704" y="267"/>
                      <a:pt x="703" y="266"/>
                      <a:pt x="703" y="266"/>
                    </a:cubicBezTo>
                    <a:cubicBezTo>
                      <a:pt x="703" y="265"/>
                      <a:pt x="705" y="265"/>
                      <a:pt x="704" y="265"/>
                    </a:cubicBezTo>
                    <a:cubicBezTo>
                      <a:pt x="703" y="264"/>
                      <a:pt x="701" y="264"/>
                      <a:pt x="700" y="263"/>
                    </a:cubicBezTo>
                    <a:cubicBezTo>
                      <a:pt x="700" y="262"/>
                      <a:pt x="698" y="259"/>
                      <a:pt x="699" y="258"/>
                    </a:cubicBezTo>
                    <a:cubicBezTo>
                      <a:pt x="700" y="257"/>
                      <a:pt x="703" y="256"/>
                      <a:pt x="702" y="255"/>
                    </a:cubicBezTo>
                    <a:cubicBezTo>
                      <a:pt x="701" y="254"/>
                      <a:pt x="699" y="255"/>
                      <a:pt x="699" y="254"/>
                    </a:cubicBezTo>
                    <a:cubicBezTo>
                      <a:pt x="699" y="253"/>
                      <a:pt x="702" y="251"/>
                      <a:pt x="701" y="251"/>
                    </a:cubicBezTo>
                    <a:cubicBezTo>
                      <a:pt x="700" y="250"/>
                      <a:pt x="696" y="251"/>
                      <a:pt x="694" y="251"/>
                    </a:cubicBezTo>
                    <a:cubicBezTo>
                      <a:pt x="693" y="251"/>
                      <a:pt x="691" y="253"/>
                      <a:pt x="690" y="252"/>
                    </a:cubicBezTo>
                    <a:cubicBezTo>
                      <a:pt x="690" y="252"/>
                      <a:pt x="690" y="251"/>
                      <a:pt x="691" y="251"/>
                    </a:cubicBezTo>
                    <a:cubicBezTo>
                      <a:pt x="693" y="251"/>
                      <a:pt x="694" y="251"/>
                      <a:pt x="695" y="250"/>
                    </a:cubicBezTo>
                    <a:cubicBezTo>
                      <a:pt x="696" y="249"/>
                      <a:pt x="698" y="248"/>
                      <a:pt x="698" y="247"/>
                    </a:cubicBezTo>
                    <a:cubicBezTo>
                      <a:pt x="699" y="246"/>
                      <a:pt x="699" y="245"/>
                      <a:pt x="699" y="244"/>
                    </a:cubicBezTo>
                    <a:cubicBezTo>
                      <a:pt x="699" y="243"/>
                      <a:pt x="698" y="241"/>
                      <a:pt x="699" y="241"/>
                    </a:cubicBezTo>
                    <a:cubicBezTo>
                      <a:pt x="699" y="240"/>
                      <a:pt x="700" y="242"/>
                      <a:pt x="700" y="241"/>
                    </a:cubicBezTo>
                    <a:cubicBezTo>
                      <a:pt x="700" y="240"/>
                      <a:pt x="700" y="239"/>
                      <a:pt x="700" y="239"/>
                    </a:cubicBezTo>
                    <a:cubicBezTo>
                      <a:pt x="701" y="239"/>
                      <a:pt x="702" y="240"/>
                      <a:pt x="702" y="239"/>
                    </a:cubicBezTo>
                    <a:cubicBezTo>
                      <a:pt x="702" y="238"/>
                      <a:pt x="699" y="238"/>
                      <a:pt x="699" y="236"/>
                    </a:cubicBezTo>
                    <a:cubicBezTo>
                      <a:pt x="698" y="235"/>
                      <a:pt x="695" y="228"/>
                      <a:pt x="695" y="227"/>
                    </a:cubicBezTo>
                    <a:cubicBezTo>
                      <a:pt x="695" y="225"/>
                      <a:pt x="701" y="222"/>
                      <a:pt x="702" y="221"/>
                    </a:cubicBezTo>
                    <a:cubicBezTo>
                      <a:pt x="703" y="220"/>
                      <a:pt x="718" y="226"/>
                      <a:pt x="720" y="226"/>
                    </a:cubicBezTo>
                    <a:cubicBezTo>
                      <a:pt x="722" y="226"/>
                      <a:pt x="718" y="228"/>
                      <a:pt x="719" y="228"/>
                    </a:cubicBezTo>
                    <a:cubicBezTo>
                      <a:pt x="720" y="229"/>
                      <a:pt x="724" y="227"/>
                      <a:pt x="726" y="226"/>
                    </a:cubicBezTo>
                    <a:cubicBezTo>
                      <a:pt x="727" y="226"/>
                      <a:pt x="730" y="229"/>
                      <a:pt x="732" y="229"/>
                    </a:cubicBezTo>
                    <a:cubicBezTo>
                      <a:pt x="734" y="230"/>
                      <a:pt x="734" y="230"/>
                      <a:pt x="734" y="229"/>
                    </a:cubicBezTo>
                    <a:cubicBezTo>
                      <a:pt x="734" y="228"/>
                      <a:pt x="733" y="228"/>
                      <a:pt x="734" y="227"/>
                    </a:cubicBezTo>
                    <a:cubicBezTo>
                      <a:pt x="734" y="226"/>
                      <a:pt x="742" y="224"/>
                      <a:pt x="743" y="223"/>
                    </a:cubicBezTo>
                    <a:cubicBezTo>
                      <a:pt x="745" y="223"/>
                      <a:pt x="745" y="224"/>
                      <a:pt x="746" y="225"/>
                    </a:cubicBezTo>
                    <a:cubicBezTo>
                      <a:pt x="748" y="226"/>
                      <a:pt x="748" y="226"/>
                      <a:pt x="750" y="227"/>
                    </a:cubicBezTo>
                    <a:cubicBezTo>
                      <a:pt x="751" y="227"/>
                      <a:pt x="755" y="228"/>
                      <a:pt x="755" y="229"/>
                    </a:cubicBezTo>
                    <a:cubicBezTo>
                      <a:pt x="755" y="230"/>
                      <a:pt x="754" y="231"/>
                      <a:pt x="754" y="232"/>
                    </a:cubicBezTo>
                    <a:cubicBezTo>
                      <a:pt x="754" y="233"/>
                      <a:pt x="755" y="236"/>
                      <a:pt x="756" y="235"/>
                    </a:cubicBezTo>
                    <a:cubicBezTo>
                      <a:pt x="756" y="234"/>
                      <a:pt x="756" y="233"/>
                      <a:pt x="757" y="232"/>
                    </a:cubicBezTo>
                    <a:cubicBezTo>
                      <a:pt x="758" y="232"/>
                      <a:pt x="760" y="232"/>
                      <a:pt x="760" y="234"/>
                    </a:cubicBezTo>
                    <a:cubicBezTo>
                      <a:pt x="760" y="235"/>
                      <a:pt x="761" y="235"/>
                      <a:pt x="761" y="236"/>
                    </a:cubicBezTo>
                    <a:cubicBezTo>
                      <a:pt x="762" y="237"/>
                      <a:pt x="758" y="238"/>
                      <a:pt x="759" y="238"/>
                    </a:cubicBezTo>
                    <a:cubicBezTo>
                      <a:pt x="760" y="239"/>
                      <a:pt x="763" y="236"/>
                      <a:pt x="765" y="236"/>
                    </a:cubicBezTo>
                    <a:cubicBezTo>
                      <a:pt x="766" y="237"/>
                      <a:pt x="769" y="238"/>
                      <a:pt x="768" y="238"/>
                    </a:cubicBezTo>
                    <a:cubicBezTo>
                      <a:pt x="767" y="239"/>
                      <a:pt x="764" y="238"/>
                      <a:pt x="764" y="239"/>
                    </a:cubicBezTo>
                    <a:cubicBezTo>
                      <a:pt x="764" y="239"/>
                      <a:pt x="764" y="240"/>
                      <a:pt x="765" y="240"/>
                    </a:cubicBezTo>
                    <a:cubicBezTo>
                      <a:pt x="766" y="240"/>
                      <a:pt x="768" y="241"/>
                      <a:pt x="768" y="241"/>
                    </a:cubicBezTo>
                    <a:cubicBezTo>
                      <a:pt x="768" y="242"/>
                      <a:pt x="764" y="241"/>
                      <a:pt x="765" y="242"/>
                    </a:cubicBezTo>
                    <a:cubicBezTo>
                      <a:pt x="766" y="243"/>
                      <a:pt x="768" y="245"/>
                      <a:pt x="769" y="245"/>
                    </a:cubicBezTo>
                    <a:cubicBezTo>
                      <a:pt x="771" y="245"/>
                      <a:pt x="776" y="249"/>
                      <a:pt x="778" y="248"/>
                    </a:cubicBezTo>
                    <a:cubicBezTo>
                      <a:pt x="780" y="247"/>
                      <a:pt x="780" y="247"/>
                      <a:pt x="782" y="247"/>
                    </a:cubicBezTo>
                    <a:cubicBezTo>
                      <a:pt x="784" y="247"/>
                      <a:pt x="784" y="250"/>
                      <a:pt x="785" y="251"/>
                    </a:cubicBezTo>
                    <a:cubicBezTo>
                      <a:pt x="785" y="252"/>
                      <a:pt x="786" y="250"/>
                      <a:pt x="786" y="250"/>
                    </a:cubicBezTo>
                    <a:cubicBezTo>
                      <a:pt x="787" y="250"/>
                      <a:pt x="787" y="250"/>
                      <a:pt x="787" y="250"/>
                    </a:cubicBezTo>
                    <a:cubicBezTo>
                      <a:pt x="788" y="250"/>
                      <a:pt x="788" y="249"/>
                      <a:pt x="788" y="249"/>
                    </a:cubicBezTo>
                    <a:cubicBezTo>
                      <a:pt x="789" y="248"/>
                      <a:pt x="789" y="247"/>
                      <a:pt x="790" y="247"/>
                    </a:cubicBezTo>
                    <a:cubicBezTo>
                      <a:pt x="790" y="247"/>
                      <a:pt x="792" y="251"/>
                      <a:pt x="791" y="251"/>
                    </a:cubicBezTo>
                    <a:cubicBezTo>
                      <a:pt x="791" y="252"/>
                      <a:pt x="788" y="253"/>
                      <a:pt x="788" y="253"/>
                    </a:cubicBezTo>
                    <a:cubicBezTo>
                      <a:pt x="788" y="254"/>
                      <a:pt x="788" y="254"/>
                      <a:pt x="788" y="255"/>
                    </a:cubicBezTo>
                    <a:cubicBezTo>
                      <a:pt x="788" y="256"/>
                      <a:pt x="786" y="256"/>
                      <a:pt x="786" y="256"/>
                    </a:cubicBezTo>
                    <a:cubicBezTo>
                      <a:pt x="786" y="257"/>
                      <a:pt x="786" y="259"/>
                      <a:pt x="787" y="259"/>
                    </a:cubicBezTo>
                    <a:cubicBezTo>
                      <a:pt x="788" y="260"/>
                      <a:pt x="789" y="260"/>
                      <a:pt x="789" y="261"/>
                    </a:cubicBezTo>
                    <a:cubicBezTo>
                      <a:pt x="789" y="262"/>
                      <a:pt x="789" y="263"/>
                      <a:pt x="788" y="263"/>
                    </a:cubicBezTo>
                    <a:cubicBezTo>
                      <a:pt x="788" y="264"/>
                      <a:pt x="786" y="263"/>
                      <a:pt x="786" y="264"/>
                    </a:cubicBezTo>
                    <a:cubicBezTo>
                      <a:pt x="786" y="264"/>
                      <a:pt x="786" y="264"/>
                      <a:pt x="786" y="265"/>
                    </a:cubicBezTo>
                    <a:cubicBezTo>
                      <a:pt x="785" y="265"/>
                      <a:pt x="779" y="264"/>
                      <a:pt x="778" y="265"/>
                    </a:cubicBezTo>
                    <a:cubicBezTo>
                      <a:pt x="777" y="266"/>
                      <a:pt x="778" y="265"/>
                      <a:pt x="780" y="266"/>
                    </a:cubicBezTo>
                    <a:cubicBezTo>
                      <a:pt x="782" y="266"/>
                      <a:pt x="786" y="266"/>
                      <a:pt x="787" y="266"/>
                    </a:cubicBezTo>
                    <a:cubicBezTo>
                      <a:pt x="788" y="266"/>
                      <a:pt x="789" y="267"/>
                      <a:pt x="789" y="267"/>
                    </a:cubicBezTo>
                    <a:cubicBezTo>
                      <a:pt x="789" y="267"/>
                      <a:pt x="789" y="270"/>
                      <a:pt x="789" y="270"/>
                    </a:cubicBezTo>
                    <a:cubicBezTo>
                      <a:pt x="789" y="271"/>
                      <a:pt x="786" y="272"/>
                      <a:pt x="787" y="273"/>
                    </a:cubicBezTo>
                    <a:cubicBezTo>
                      <a:pt x="787" y="273"/>
                      <a:pt x="788" y="274"/>
                      <a:pt x="788" y="274"/>
                    </a:cubicBezTo>
                    <a:cubicBezTo>
                      <a:pt x="788" y="275"/>
                      <a:pt x="785" y="276"/>
                      <a:pt x="786" y="276"/>
                    </a:cubicBezTo>
                    <a:cubicBezTo>
                      <a:pt x="787" y="277"/>
                      <a:pt x="792" y="275"/>
                      <a:pt x="792" y="276"/>
                    </a:cubicBezTo>
                    <a:cubicBezTo>
                      <a:pt x="793" y="276"/>
                      <a:pt x="793" y="277"/>
                      <a:pt x="793" y="277"/>
                    </a:cubicBezTo>
                    <a:cubicBezTo>
                      <a:pt x="792" y="277"/>
                      <a:pt x="791" y="277"/>
                      <a:pt x="791" y="278"/>
                    </a:cubicBezTo>
                    <a:cubicBezTo>
                      <a:pt x="791" y="279"/>
                      <a:pt x="792" y="280"/>
                      <a:pt x="791" y="280"/>
                    </a:cubicBezTo>
                    <a:cubicBezTo>
                      <a:pt x="791" y="280"/>
                      <a:pt x="790" y="280"/>
                      <a:pt x="790" y="280"/>
                    </a:cubicBezTo>
                    <a:cubicBezTo>
                      <a:pt x="790" y="280"/>
                      <a:pt x="790" y="283"/>
                      <a:pt x="790" y="283"/>
                    </a:cubicBezTo>
                    <a:cubicBezTo>
                      <a:pt x="789" y="283"/>
                      <a:pt x="787" y="280"/>
                      <a:pt x="786" y="280"/>
                    </a:cubicBezTo>
                    <a:cubicBezTo>
                      <a:pt x="786" y="281"/>
                      <a:pt x="787" y="283"/>
                      <a:pt x="786" y="283"/>
                    </a:cubicBezTo>
                    <a:cubicBezTo>
                      <a:pt x="786" y="283"/>
                      <a:pt x="785" y="283"/>
                      <a:pt x="784" y="283"/>
                    </a:cubicBezTo>
                    <a:cubicBezTo>
                      <a:pt x="783" y="284"/>
                      <a:pt x="782" y="284"/>
                      <a:pt x="782" y="285"/>
                    </a:cubicBezTo>
                    <a:cubicBezTo>
                      <a:pt x="782" y="285"/>
                      <a:pt x="783" y="285"/>
                      <a:pt x="784" y="285"/>
                    </a:cubicBezTo>
                    <a:cubicBezTo>
                      <a:pt x="785" y="285"/>
                      <a:pt x="785" y="287"/>
                      <a:pt x="787" y="287"/>
                    </a:cubicBezTo>
                    <a:cubicBezTo>
                      <a:pt x="788" y="287"/>
                      <a:pt x="789" y="286"/>
                      <a:pt x="789" y="285"/>
                    </a:cubicBezTo>
                    <a:cubicBezTo>
                      <a:pt x="790" y="284"/>
                      <a:pt x="791" y="284"/>
                      <a:pt x="792" y="284"/>
                    </a:cubicBezTo>
                    <a:cubicBezTo>
                      <a:pt x="793" y="284"/>
                      <a:pt x="793" y="284"/>
                      <a:pt x="795" y="283"/>
                    </a:cubicBezTo>
                    <a:cubicBezTo>
                      <a:pt x="797" y="283"/>
                      <a:pt x="799" y="283"/>
                      <a:pt x="801" y="284"/>
                    </a:cubicBezTo>
                    <a:cubicBezTo>
                      <a:pt x="802" y="284"/>
                      <a:pt x="803" y="286"/>
                      <a:pt x="803" y="287"/>
                    </a:cubicBezTo>
                    <a:cubicBezTo>
                      <a:pt x="803" y="288"/>
                      <a:pt x="804" y="289"/>
                      <a:pt x="803" y="291"/>
                    </a:cubicBezTo>
                    <a:cubicBezTo>
                      <a:pt x="802" y="293"/>
                      <a:pt x="802" y="294"/>
                      <a:pt x="801" y="295"/>
                    </a:cubicBezTo>
                    <a:cubicBezTo>
                      <a:pt x="800" y="295"/>
                      <a:pt x="798" y="297"/>
                      <a:pt x="796" y="298"/>
                    </a:cubicBezTo>
                    <a:cubicBezTo>
                      <a:pt x="794" y="298"/>
                      <a:pt x="791" y="300"/>
                      <a:pt x="792" y="301"/>
                    </a:cubicBezTo>
                    <a:cubicBezTo>
                      <a:pt x="792" y="303"/>
                      <a:pt x="794" y="300"/>
                      <a:pt x="796" y="299"/>
                    </a:cubicBezTo>
                    <a:cubicBezTo>
                      <a:pt x="797" y="298"/>
                      <a:pt x="798" y="298"/>
                      <a:pt x="799" y="298"/>
                    </a:cubicBezTo>
                    <a:cubicBezTo>
                      <a:pt x="801" y="297"/>
                      <a:pt x="802" y="297"/>
                      <a:pt x="802" y="296"/>
                    </a:cubicBezTo>
                    <a:cubicBezTo>
                      <a:pt x="803" y="295"/>
                      <a:pt x="804" y="292"/>
                      <a:pt x="804" y="290"/>
                    </a:cubicBezTo>
                    <a:cubicBezTo>
                      <a:pt x="805" y="289"/>
                      <a:pt x="806" y="289"/>
                      <a:pt x="807" y="289"/>
                    </a:cubicBezTo>
                    <a:cubicBezTo>
                      <a:pt x="807" y="288"/>
                      <a:pt x="808" y="290"/>
                      <a:pt x="807" y="291"/>
                    </a:cubicBezTo>
                    <a:cubicBezTo>
                      <a:pt x="807" y="292"/>
                      <a:pt x="806" y="294"/>
                      <a:pt x="805" y="295"/>
                    </a:cubicBezTo>
                    <a:cubicBezTo>
                      <a:pt x="804" y="295"/>
                      <a:pt x="804" y="297"/>
                      <a:pt x="805" y="297"/>
                    </a:cubicBezTo>
                    <a:cubicBezTo>
                      <a:pt x="805" y="297"/>
                      <a:pt x="807" y="296"/>
                      <a:pt x="808" y="294"/>
                    </a:cubicBezTo>
                    <a:cubicBezTo>
                      <a:pt x="809" y="293"/>
                      <a:pt x="809" y="292"/>
                      <a:pt x="809" y="292"/>
                    </a:cubicBezTo>
                    <a:cubicBezTo>
                      <a:pt x="809" y="291"/>
                      <a:pt x="810" y="292"/>
                      <a:pt x="810" y="292"/>
                    </a:cubicBezTo>
                    <a:cubicBezTo>
                      <a:pt x="810" y="293"/>
                      <a:pt x="809" y="295"/>
                      <a:pt x="809" y="296"/>
                    </a:cubicBezTo>
                    <a:cubicBezTo>
                      <a:pt x="809" y="297"/>
                      <a:pt x="809" y="298"/>
                      <a:pt x="810" y="299"/>
                    </a:cubicBezTo>
                    <a:cubicBezTo>
                      <a:pt x="810" y="299"/>
                      <a:pt x="810" y="295"/>
                      <a:pt x="812" y="294"/>
                    </a:cubicBezTo>
                    <a:cubicBezTo>
                      <a:pt x="813" y="293"/>
                      <a:pt x="812" y="293"/>
                      <a:pt x="815" y="292"/>
                    </a:cubicBezTo>
                    <a:cubicBezTo>
                      <a:pt x="818" y="291"/>
                      <a:pt x="821" y="290"/>
                      <a:pt x="821" y="289"/>
                    </a:cubicBezTo>
                    <a:cubicBezTo>
                      <a:pt x="822" y="289"/>
                      <a:pt x="822" y="289"/>
                      <a:pt x="822" y="288"/>
                    </a:cubicBezTo>
                    <a:cubicBezTo>
                      <a:pt x="822" y="287"/>
                      <a:pt x="823" y="285"/>
                      <a:pt x="824" y="284"/>
                    </a:cubicBezTo>
                    <a:cubicBezTo>
                      <a:pt x="825" y="284"/>
                      <a:pt x="825" y="283"/>
                      <a:pt x="825" y="284"/>
                    </a:cubicBezTo>
                    <a:cubicBezTo>
                      <a:pt x="826" y="285"/>
                      <a:pt x="826" y="285"/>
                      <a:pt x="827" y="286"/>
                    </a:cubicBezTo>
                    <a:cubicBezTo>
                      <a:pt x="828" y="287"/>
                      <a:pt x="828" y="287"/>
                      <a:pt x="828" y="288"/>
                    </a:cubicBezTo>
                    <a:cubicBezTo>
                      <a:pt x="828" y="289"/>
                      <a:pt x="827" y="292"/>
                      <a:pt x="828" y="292"/>
                    </a:cubicBezTo>
                    <a:cubicBezTo>
                      <a:pt x="828" y="292"/>
                      <a:pt x="828" y="291"/>
                      <a:pt x="829" y="290"/>
                    </a:cubicBezTo>
                    <a:cubicBezTo>
                      <a:pt x="830" y="289"/>
                      <a:pt x="831" y="289"/>
                      <a:pt x="830" y="288"/>
                    </a:cubicBezTo>
                    <a:cubicBezTo>
                      <a:pt x="830" y="287"/>
                      <a:pt x="829" y="287"/>
                      <a:pt x="830" y="286"/>
                    </a:cubicBezTo>
                    <a:cubicBezTo>
                      <a:pt x="830" y="285"/>
                      <a:pt x="831" y="285"/>
                      <a:pt x="831" y="285"/>
                    </a:cubicBezTo>
                    <a:cubicBezTo>
                      <a:pt x="831" y="284"/>
                      <a:pt x="829" y="283"/>
                      <a:pt x="830" y="283"/>
                    </a:cubicBezTo>
                    <a:cubicBezTo>
                      <a:pt x="830" y="282"/>
                      <a:pt x="830" y="281"/>
                      <a:pt x="830" y="281"/>
                    </a:cubicBezTo>
                    <a:cubicBezTo>
                      <a:pt x="831" y="281"/>
                      <a:pt x="832" y="283"/>
                      <a:pt x="832" y="282"/>
                    </a:cubicBezTo>
                    <a:cubicBezTo>
                      <a:pt x="832" y="282"/>
                      <a:pt x="832" y="281"/>
                      <a:pt x="833" y="281"/>
                    </a:cubicBezTo>
                    <a:cubicBezTo>
                      <a:pt x="833" y="281"/>
                      <a:pt x="835" y="281"/>
                      <a:pt x="836" y="280"/>
                    </a:cubicBezTo>
                    <a:cubicBezTo>
                      <a:pt x="836" y="280"/>
                      <a:pt x="833" y="280"/>
                      <a:pt x="832" y="279"/>
                    </a:cubicBezTo>
                    <a:cubicBezTo>
                      <a:pt x="832" y="279"/>
                      <a:pt x="831" y="278"/>
                      <a:pt x="832" y="277"/>
                    </a:cubicBezTo>
                    <a:cubicBezTo>
                      <a:pt x="832" y="277"/>
                      <a:pt x="833" y="278"/>
                      <a:pt x="833" y="278"/>
                    </a:cubicBezTo>
                    <a:cubicBezTo>
                      <a:pt x="834" y="277"/>
                      <a:pt x="834" y="276"/>
                      <a:pt x="834" y="276"/>
                    </a:cubicBezTo>
                    <a:cubicBezTo>
                      <a:pt x="834" y="276"/>
                      <a:pt x="834" y="277"/>
                      <a:pt x="836" y="276"/>
                    </a:cubicBezTo>
                    <a:cubicBezTo>
                      <a:pt x="837" y="276"/>
                      <a:pt x="836" y="275"/>
                      <a:pt x="836" y="274"/>
                    </a:cubicBezTo>
                    <a:cubicBezTo>
                      <a:pt x="837" y="274"/>
                      <a:pt x="838" y="275"/>
                      <a:pt x="839" y="275"/>
                    </a:cubicBezTo>
                    <a:cubicBezTo>
                      <a:pt x="840" y="274"/>
                      <a:pt x="836" y="273"/>
                      <a:pt x="836" y="272"/>
                    </a:cubicBezTo>
                    <a:cubicBezTo>
                      <a:pt x="835" y="271"/>
                      <a:pt x="836" y="271"/>
                      <a:pt x="835" y="270"/>
                    </a:cubicBezTo>
                    <a:cubicBezTo>
                      <a:pt x="835" y="269"/>
                      <a:pt x="835" y="269"/>
                      <a:pt x="835" y="268"/>
                    </a:cubicBezTo>
                    <a:cubicBezTo>
                      <a:pt x="836" y="268"/>
                      <a:pt x="836" y="268"/>
                      <a:pt x="837" y="268"/>
                    </a:cubicBezTo>
                    <a:cubicBezTo>
                      <a:pt x="839" y="268"/>
                      <a:pt x="840" y="269"/>
                      <a:pt x="840" y="269"/>
                    </a:cubicBezTo>
                    <a:cubicBezTo>
                      <a:pt x="839" y="268"/>
                      <a:pt x="838" y="268"/>
                      <a:pt x="838" y="267"/>
                    </a:cubicBezTo>
                    <a:cubicBezTo>
                      <a:pt x="838" y="266"/>
                      <a:pt x="839" y="263"/>
                      <a:pt x="840" y="262"/>
                    </a:cubicBezTo>
                    <a:cubicBezTo>
                      <a:pt x="841" y="260"/>
                      <a:pt x="842" y="259"/>
                      <a:pt x="842" y="259"/>
                    </a:cubicBezTo>
                    <a:cubicBezTo>
                      <a:pt x="842" y="258"/>
                      <a:pt x="841" y="257"/>
                      <a:pt x="842" y="257"/>
                    </a:cubicBezTo>
                    <a:cubicBezTo>
                      <a:pt x="842" y="257"/>
                      <a:pt x="845" y="258"/>
                      <a:pt x="845" y="258"/>
                    </a:cubicBezTo>
                    <a:cubicBezTo>
                      <a:pt x="845" y="259"/>
                      <a:pt x="843" y="259"/>
                      <a:pt x="844" y="260"/>
                    </a:cubicBezTo>
                    <a:cubicBezTo>
                      <a:pt x="844" y="261"/>
                      <a:pt x="845" y="260"/>
                      <a:pt x="844" y="261"/>
                    </a:cubicBezTo>
                    <a:cubicBezTo>
                      <a:pt x="844" y="262"/>
                      <a:pt x="843" y="262"/>
                      <a:pt x="843" y="263"/>
                    </a:cubicBezTo>
                    <a:cubicBezTo>
                      <a:pt x="843" y="263"/>
                      <a:pt x="842" y="263"/>
                      <a:pt x="843" y="264"/>
                    </a:cubicBezTo>
                    <a:cubicBezTo>
                      <a:pt x="844" y="265"/>
                      <a:pt x="845" y="264"/>
                      <a:pt x="845" y="264"/>
                    </a:cubicBezTo>
                    <a:cubicBezTo>
                      <a:pt x="845" y="265"/>
                      <a:pt x="844" y="266"/>
                      <a:pt x="845" y="266"/>
                    </a:cubicBezTo>
                    <a:cubicBezTo>
                      <a:pt x="846" y="266"/>
                      <a:pt x="847" y="266"/>
                      <a:pt x="847" y="265"/>
                    </a:cubicBezTo>
                    <a:cubicBezTo>
                      <a:pt x="848" y="265"/>
                      <a:pt x="847" y="266"/>
                      <a:pt x="848" y="267"/>
                    </a:cubicBezTo>
                    <a:cubicBezTo>
                      <a:pt x="848" y="267"/>
                      <a:pt x="849" y="267"/>
                      <a:pt x="849" y="268"/>
                    </a:cubicBezTo>
                    <a:cubicBezTo>
                      <a:pt x="848" y="268"/>
                      <a:pt x="848" y="268"/>
                      <a:pt x="848" y="269"/>
                    </a:cubicBezTo>
                    <a:cubicBezTo>
                      <a:pt x="849" y="270"/>
                      <a:pt x="849" y="269"/>
                      <a:pt x="850" y="270"/>
                    </a:cubicBezTo>
                    <a:cubicBezTo>
                      <a:pt x="850" y="271"/>
                      <a:pt x="849" y="272"/>
                      <a:pt x="849" y="272"/>
                    </a:cubicBezTo>
                    <a:cubicBezTo>
                      <a:pt x="850" y="273"/>
                      <a:pt x="851" y="271"/>
                      <a:pt x="851" y="272"/>
                    </a:cubicBezTo>
                    <a:cubicBezTo>
                      <a:pt x="851" y="272"/>
                      <a:pt x="849" y="272"/>
                      <a:pt x="851" y="273"/>
                    </a:cubicBezTo>
                    <a:cubicBezTo>
                      <a:pt x="852" y="274"/>
                      <a:pt x="853" y="273"/>
                      <a:pt x="853" y="274"/>
                    </a:cubicBezTo>
                    <a:cubicBezTo>
                      <a:pt x="853" y="274"/>
                      <a:pt x="851" y="274"/>
                      <a:pt x="850" y="275"/>
                    </a:cubicBezTo>
                    <a:cubicBezTo>
                      <a:pt x="850" y="275"/>
                      <a:pt x="850" y="276"/>
                      <a:pt x="850" y="276"/>
                    </a:cubicBezTo>
                    <a:cubicBezTo>
                      <a:pt x="851" y="276"/>
                      <a:pt x="852" y="275"/>
                      <a:pt x="853" y="276"/>
                    </a:cubicBezTo>
                    <a:cubicBezTo>
                      <a:pt x="853" y="277"/>
                      <a:pt x="852" y="277"/>
                      <a:pt x="853" y="278"/>
                    </a:cubicBezTo>
                    <a:cubicBezTo>
                      <a:pt x="854" y="278"/>
                      <a:pt x="854" y="276"/>
                      <a:pt x="854" y="277"/>
                    </a:cubicBezTo>
                    <a:cubicBezTo>
                      <a:pt x="855" y="278"/>
                      <a:pt x="854" y="278"/>
                      <a:pt x="855" y="278"/>
                    </a:cubicBezTo>
                    <a:cubicBezTo>
                      <a:pt x="856" y="278"/>
                      <a:pt x="856" y="278"/>
                      <a:pt x="856" y="279"/>
                    </a:cubicBezTo>
                    <a:cubicBezTo>
                      <a:pt x="856" y="279"/>
                      <a:pt x="856" y="279"/>
                      <a:pt x="855" y="279"/>
                    </a:cubicBezTo>
                    <a:cubicBezTo>
                      <a:pt x="854" y="279"/>
                      <a:pt x="851" y="279"/>
                      <a:pt x="851" y="280"/>
                    </a:cubicBezTo>
                    <a:cubicBezTo>
                      <a:pt x="850" y="280"/>
                      <a:pt x="849" y="280"/>
                      <a:pt x="850" y="281"/>
                    </a:cubicBezTo>
                    <a:cubicBezTo>
                      <a:pt x="851" y="282"/>
                      <a:pt x="852" y="283"/>
                      <a:pt x="852" y="282"/>
                    </a:cubicBezTo>
                    <a:cubicBezTo>
                      <a:pt x="853" y="282"/>
                      <a:pt x="852" y="281"/>
                      <a:pt x="853" y="281"/>
                    </a:cubicBezTo>
                    <a:cubicBezTo>
                      <a:pt x="854" y="281"/>
                      <a:pt x="856" y="281"/>
                      <a:pt x="856" y="281"/>
                    </a:cubicBezTo>
                    <a:cubicBezTo>
                      <a:pt x="857" y="281"/>
                      <a:pt x="857" y="280"/>
                      <a:pt x="858" y="280"/>
                    </a:cubicBezTo>
                    <a:cubicBezTo>
                      <a:pt x="858" y="280"/>
                      <a:pt x="859" y="280"/>
                      <a:pt x="859" y="281"/>
                    </a:cubicBezTo>
                    <a:cubicBezTo>
                      <a:pt x="859" y="281"/>
                      <a:pt x="858" y="281"/>
                      <a:pt x="858" y="282"/>
                    </a:cubicBezTo>
                    <a:cubicBezTo>
                      <a:pt x="858" y="282"/>
                      <a:pt x="859" y="282"/>
                      <a:pt x="858" y="283"/>
                    </a:cubicBezTo>
                    <a:cubicBezTo>
                      <a:pt x="858" y="284"/>
                      <a:pt x="857" y="284"/>
                      <a:pt x="858" y="284"/>
                    </a:cubicBezTo>
                    <a:cubicBezTo>
                      <a:pt x="858" y="284"/>
                      <a:pt x="861" y="284"/>
                      <a:pt x="861" y="284"/>
                    </a:cubicBezTo>
                    <a:cubicBezTo>
                      <a:pt x="861" y="285"/>
                      <a:pt x="860" y="286"/>
                      <a:pt x="861" y="286"/>
                    </a:cubicBezTo>
                    <a:cubicBezTo>
                      <a:pt x="861" y="286"/>
                      <a:pt x="862" y="286"/>
                      <a:pt x="862" y="287"/>
                    </a:cubicBezTo>
                    <a:cubicBezTo>
                      <a:pt x="862" y="287"/>
                      <a:pt x="861" y="288"/>
                      <a:pt x="860" y="289"/>
                    </a:cubicBezTo>
                    <a:cubicBezTo>
                      <a:pt x="859" y="289"/>
                      <a:pt x="856" y="288"/>
                      <a:pt x="856" y="289"/>
                    </a:cubicBezTo>
                    <a:cubicBezTo>
                      <a:pt x="855" y="289"/>
                      <a:pt x="856" y="290"/>
                      <a:pt x="856" y="290"/>
                    </a:cubicBezTo>
                    <a:cubicBezTo>
                      <a:pt x="856" y="290"/>
                      <a:pt x="854" y="292"/>
                      <a:pt x="855" y="293"/>
                    </a:cubicBezTo>
                    <a:cubicBezTo>
                      <a:pt x="855" y="293"/>
                      <a:pt x="859" y="291"/>
                      <a:pt x="859" y="290"/>
                    </a:cubicBezTo>
                    <a:cubicBezTo>
                      <a:pt x="859" y="290"/>
                      <a:pt x="860" y="292"/>
                      <a:pt x="860" y="292"/>
                    </a:cubicBezTo>
                    <a:cubicBezTo>
                      <a:pt x="861" y="291"/>
                      <a:pt x="861" y="291"/>
                      <a:pt x="863" y="290"/>
                    </a:cubicBezTo>
                    <a:cubicBezTo>
                      <a:pt x="865" y="290"/>
                      <a:pt x="865" y="289"/>
                      <a:pt x="866" y="290"/>
                    </a:cubicBezTo>
                    <a:cubicBezTo>
                      <a:pt x="866" y="291"/>
                      <a:pt x="866" y="292"/>
                      <a:pt x="865" y="292"/>
                    </a:cubicBezTo>
                    <a:cubicBezTo>
                      <a:pt x="865" y="293"/>
                      <a:pt x="862" y="294"/>
                      <a:pt x="861" y="294"/>
                    </a:cubicBezTo>
                    <a:cubicBezTo>
                      <a:pt x="860" y="295"/>
                      <a:pt x="857" y="296"/>
                      <a:pt x="858" y="297"/>
                    </a:cubicBezTo>
                    <a:cubicBezTo>
                      <a:pt x="859" y="298"/>
                      <a:pt x="860" y="298"/>
                      <a:pt x="861" y="297"/>
                    </a:cubicBezTo>
                    <a:cubicBezTo>
                      <a:pt x="861" y="297"/>
                      <a:pt x="862" y="296"/>
                      <a:pt x="863" y="296"/>
                    </a:cubicBezTo>
                    <a:cubicBezTo>
                      <a:pt x="864" y="295"/>
                      <a:pt x="866" y="295"/>
                      <a:pt x="867" y="295"/>
                    </a:cubicBezTo>
                    <a:cubicBezTo>
                      <a:pt x="867" y="296"/>
                      <a:pt x="866" y="296"/>
                      <a:pt x="867" y="296"/>
                    </a:cubicBezTo>
                    <a:cubicBezTo>
                      <a:pt x="867" y="297"/>
                      <a:pt x="868" y="297"/>
                      <a:pt x="867" y="297"/>
                    </a:cubicBezTo>
                    <a:cubicBezTo>
                      <a:pt x="867" y="298"/>
                      <a:pt x="866" y="297"/>
                      <a:pt x="865" y="298"/>
                    </a:cubicBezTo>
                    <a:cubicBezTo>
                      <a:pt x="865" y="298"/>
                      <a:pt x="865" y="299"/>
                      <a:pt x="865" y="299"/>
                    </a:cubicBezTo>
                    <a:cubicBezTo>
                      <a:pt x="866" y="299"/>
                      <a:pt x="866" y="298"/>
                      <a:pt x="866" y="298"/>
                    </a:cubicBezTo>
                    <a:cubicBezTo>
                      <a:pt x="867" y="299"/>
                      <a:pt x="868" y="300"/>
                      <a:pt x="868" y="300"/>
                    </a:cubicBezTo>
                    <a:cubicBezTo>
                      <a:pt x="869" y="299"/>
                      <a:pt x="868" y="299"/>
                      <a:pt x="869" y="299"/>
                    </a:cubicBezTo>
                    <a:cubicBezTo>
                      <a:pt x="870" y="299"/>
                      <a:pt x="871" y="301"/>
                      <a:pt x="872" y="302"/>
                    </a:cubicBezTo>
                    <a:cubicBezTo>
                      <a:pt x="873" y="302"/>
                      <a:pt x="873" y="303"/>
                      <a:pt x="873" y="303"/>
                    </a:cubicBezTo>
                    <a:cubicBezTo>
                      <a:pt x="873" y="304"/>
                      <a:pt x="872" y="304"/>
                      <a:pt x="871" y="304"/>
                    </a:cubicBezTo>
                    <a:cubicBezTo>
                      <a:pt x="870" y="305"/>
                      <a:pt x="870" y="305"/>
                      <a:pt x="869" y="305"/>
                    </a:cubicBezTo>
                    <a:cubicBezTo>
                      <a:pt x="868" y="305"/>
                      <a:pt x="867" y="304"/>
                      <a:pt x="866" y="304"/>
                    </a:cubicBezTo>
                    <a:cubicBezTo>
                      <a:pt x="866" y="305"/>
                      <a:pt x="865" y="305"/>
                      <a:pt x="866" y="306"/>
                    </a:cubicBezTo>
                    <a:cubicBezTo>
                      <a:pt x="867" y="307"/>
                      <a:pt x="868" y="307"/>
                      <a:pt x="868" y="307"/>
                    </a:cubicBezTo>
                    <a:cubicBezTo>
                      <a:pt x="869" y="307"/>
                      <a:pt x="871" y="306"/>
                      <a:pt x="872" y="306"/>
                    </a:cubicBezTo>
                    <a:cubicBezTo>
                      <a:pt x="873" y="307"/>
                      <a:pt x="874" y="306"/>
                      <a:pt x="874" y="307"/>
                    </a:cubicBezTo>
                    <a:cubicBezTo>
                      <a:pt x="874" y="308"/>
                      <a:pt x="872" y="308"/>
                      <a:pt x="872" y="309"/>
                    </a:cubicBezTo>
                    <a:cubicBezTo>
                      <a:pt x="873" y="310"/>
                      <a:pt x="874" y="311"/>
                      <a:pt x="874" y="311"/>
                    </a:cubicBezTo>
                    <a:cubicBezTo>
                      <a:pt x="875" y="311"/>
                      <a:pt x="876" y="311"/>
                      <a:pt x="876" y="311"/>
                    </a:cubicBezTo>
                    <a:cubicBezTo>
                      <a:pt x="877" y="311"/>
                      <a:pt x="877" y="312"/>
                      <a:pt x="878" y="312"/>
                    </a:cubicBezTo>
                    <a:cubicBezTo>
                      <a:pt x="879" y="312"/>
                      <a:pt x="880" y="312"/>
                      <a:pt x="880" y="313"/>
                    </a:cubicBezTo>
                    <a:cubicBezTo>
                      <a:pt x="879" y="313"/>
                      <a:pt x="879" y="314"/>
                      <a:pt x="878" y="314"/>
                    </a:cubicBezTo>
                    <a:cubicBezTo>
                      <a:pt x="877" y="314"/>
                      <a:pt x="876" y="315"/>
                      <a:pt x="875" y="316"/>
                    </a:cubicBezTo>
                    <a:cubicBezTo>
                      <a:pt x="875" y="317"/>
                      <a:pt x="874" y="318"/>
                      <a:pt x="873" y="318"/>
                    </a:cubicBezTo>
                    <a:cubicBezTo>
                      <a:pt x="873" y="318"/>
                      <a:pt x="870" y="318"/>
                      <a:pt x="871" y="317"/>
                    </a:cubicBezTo>
                    <a:cubicBezTo>
                      <a:pt x="872" y="316"/>
                      <a:pt x="874" y="316"/>
                      <a:pt x="873" y="316"/>
                    </a:cubicBezTo>
                    <a:cubicBezTo>
                      <a:pt x="872" y="315"/>
                      <a:pt x="869" y="315"/>
                      <a:pt x="868" y="315"/>
                    </a:cubicBezTo>
                    <a:cubicBezTo>
                      <a:pt x="867" y="316"/>
                      <a:pt x="864" y="316"/>
                      <a:pt x="866" y="316"/>
                    </a:cubicBezTo>
                    <a:cubicBezTo>
                      <a:pt x="867" y="317"/>
                      <a:pt x="869" y="317"/>
                      <a:pt x="869" y="318"/>
                    </a:cubicBezTo>
                    <a:cubicBezTo>
                      <a:pt x="870" y="320"/>
                      <a:pt x="869" y="319"/>
                      <a:pt x="870" y="320"/>
                    </a:cubicBezTo>
                    <a:cubicBezTo>
                      <a:pt x="871" y="320"/>
                      <a:pt x="874" y="320"/>
                      <a:pt x="874" y="321"/>
                    </a:cubicBezTo>
                    <a:cubicBezTo>
                      <a:pt x="874" y="321"/>
                      <a:pt x="871" y="321"/>
                      <a:pt x="871" y="321"/>
                    </a:cubicBezTo>
                    <a:cubicBezTo>
                      <a:pt x="870" y="322"/>
                      <a:pt x="870" y="322"/>
                      <a:pt x="871" y="322"/>
                    </a:cubicBezTo>
                    <a:cubicBezTo>
                      <a:pt x="872" y="323"/>
                      <a:pt x="872" y="322"/>
                      <a:pt x="873" y="323"/>
                    </a:cubicBezTo>
                    <a:cubicBezTo>
                      <a:pt x="874" y="323"/>
                      <a:pt x="875" y="323"/>
                      <a:pt x="875" y="324"/>
                    </a:cubicBezTo>
                    <a:cubicBezTo>
                      <a:pt x="875" y="324"/>
                      <a:pt x="872" y="323"/>
                      <a:pt x="872" y="324"/>
                    </a:cubicBezTo>
                    <a:cubicBezTo>
                      <a:pt x="872" y="325"/>
                      <a:pt x="872" y="325"/>
                      <a:pt x="874" y="326"/>
                    </a:cubicBezTo>
                    <a:cubicBezTo>
                      <a:pt x="875" y="326"/>
                      <a:pt x="877" y="326"/>
                      <a:pt x="878" y="326"/>
                    </a:cubicBezTo>
                    <a:cubicBezTo>
                      <a:pt x="879" y="326"/>
                      <a:pt x="879" y="327"/>
                      <a:pt x="879" y="327"/>
                    </a:cubicBezTo>
                    <a:cubicBezTo>
                      <a:pt x="879" y="328"/>
                      <a:pt x="877" y="328"/>
                      <a:pt x="878" y="329"/>
                    </a:cubicBezTo>
                    <a:cubicBezTo>
                      <a:pt x="879" y="329"/>
                      <a:pt x="880" y="329"/>
                      <a:pt x="880" y="329"/>
                    </a:cubicBezTo>
                    <a:cubicBezTo>
                      <a:pt x="881" y="329"/>
                      <a:pt x="881" y="330"/>
                      <a:pt x="881" y="330"/>
                    </a:cubicBezTo>
                    <a:cubicBezTo>
                      <a:pt x="882" y="330"/>
                      <a:pt x="882" y="331"/>
                      <a:pt x="882" y="331"/>
                    </a:cubicBezTo>
                    <a:cubicBezTo>
                      <a:pt x="883" y="332"/>
                      <a:pt x="883" y="331"/>
                      <a:pt x="884" y="331"/>
                    </a:cubicBezTo>
                    <a:cubicBezTo>
                      <a:pt x="885" y="331"/>
                      <a:pt x="885" y="331"/>
                      <a:pt x="885" y="332"/>
                    </a:cubicBezTo>
                    <a:cubicBezTo>
                      <a:pt x="885" y="333"/>
                      <a:pt x="884" y="333"/>
                      <a:pt x="885" y="333"/>
                    </a:cubicBezTo>
                    <a:cubicBezTo>
                      <a:pt x="886" y="333"/>
                      <a:pt x="886" y="332"/>
                      <a:pt x="887" y="332"/>
                    </a:cubicBezTo>
                    <a:cubicBezTo>
                      <a:pt x="888" y="332"/>
                      <a:pt x="888" y="333"/>
                      <a:pt x="888" y="334"/>
                    </a:cubicBezTo>
                    <a:cubicBezTo>
                      <a:pt x="888" y="335"/>
                      <a:pt x="888" y="336"/>
                      <a:pt x="888" y="335"/>
                    </a:cubicBezTo>
                    <a:cubicBezTo>
                      <a:pt x="889" y="335"/>
                      <a:pt x="889" y="334"/>
                      <a:pt x="889" y="333"/>
                    </a:cubicBezTo>
                    <a:cubicBezTo>
                      <a:pt x="890" y="333"/>
                      <a:pt x="891" y="333"/>
                      <a:pt x="891" y="333"/>
                    </a:cubicBezTo>
                    <a:cubicBezTo>
                      <a:pt x="891" y="334"/>
                      <a:pt x="890" y="334"/>
                      <a:pt x="890" y="335"/>
                    </a:cubicBezTo>
                    <a:cubicBezTo>
                      <a:pt x="889" y="335"/>
                      <a:pt x="889" y="335"/>
                      <a:pt x="889" y="336"/>
                    </a:cubicBezTo>
                    <a:cubicBezTo>
                      <a:pt x="890" y="337"/>
                      <a:pt x="890" y="336"/>
                      <a:pt x="890" y="337"/>
                    </a:cubicBezTo>
                    <a:cubicBezTo>
                      <a:pt x="890" y="337"/>
                      <a:pt x="890" y="338"/>
                      <a:pt x="890" y="338"/>
                    </a:cubicBezTo>
                    <a:cubicBezTo>
                      <a:pt x="889" y="339"/>
                      <a:pt x="890" y="339"/>
                      <a:pt x="890" y="339"/>
                    </a:cubicBezTo>
                    <a:cubicBezTo>
                      <a:pt x="890" y="340"/>
                      <a:pt x="888" y="340"/>
                      <a:pt x="888" y="341"/>
                    </a:cubicBezTo>
                    <a:cubicBezTo>
                      <a:pt x="888" y="342"/>
                      <a:pt x="888" y="342"/>
                      <a:pt x="888" y="342"/>
                    </a:cubicBezTo>
                    <a:cubicBezTo>
                      <a:pt x="888" y="343"/>
                      <a:pt x="887" y="344"/>
                      <a:pt x="887" y="344"/>
                    </a:cubicBezTo>
                    <a:cubicBezTo>
                      <a:pt x="887" y="345"/>
                      <a:pt x="888" y="345"/>
                      <a:pt x="889" y="344"/>
                    </a:cubicBezTo>
                    <a:cubicBezTo>
                      <a:pt x="889" y="344"/>
                      <a:pt x="891" y="342"/>
                      <a:pt x="892" y="341"/>
                    </a:cubicBezTo>
                    <a:cubicBezTo>
                      <a:pt x="892" y="341"/>
                      <a:pt x="893" y="341"/>
                      <a:pt x="893" y="342"/>
                    </a:cubicBezTo>
                    <a:cubicBezTo>
                      <a:pt x="892" y="342"/>
                      <a:pt x="891" y="344"/>
                      <a:pt x="891" y="344"/>
                    </a:cubicBezTo>
                    <a:cubicBezTo>
                      <a:pt x="892" y="345"/>
                      <a:pt x="893" y="344"/>
                      <a:pt x="893" y="343"/>
                    </a:cubicBezTo>
                    <a:cubicBezTo>
                      <a:pt x="894" y="342"/>
                      <a:pt x="895" y="341"/>
                      <a:pt x="896" y="341"/>
                    </a:cubicBezTo>
                    <a:cubicBezTo>
                      <a:pt x="897" y="340"/>
                      <a:pt x="897" y="340"/>
                      <a:pt x="897" y="340"/>
                    </a:cubicBezTo>
                    <a:cubicBezTo>
                      <a:pt x="898" y="341"/>
                      <a:pt x="897" y="342"/>
                      <a:pt x="896" y="342"/>
                    </a:cubicBezTo>
                    <a:cubicBezTo>
                      <a:pt x="896" y="343"/>
                      <a:pt x="896" y="343"/>
                      <a:pt x="897" y="343"/>
                    </a:cubicBezTo>
                    <a:cubicBezTo>
                      <a:pt x="898" y="343"/>
                      <a:pt x="900" y="342"/>
                      <a:pt x="900" y="343"/>
                    </a:cubicBezTo>
                    <a:cubicBezTo>
                      <a:pt x="900" y="343"/>
                      <a:pt x="899" y="344"/>
                      <a:pt x="898" y="344"/>
                    </a:cubicBezTo>
                    <a:cubicBezTo>
                      <a:pt x="898" y="345"/>
                      <a:pt x="897" y="345"/>
                      <a:pt x="896" y="346"/>
                    </a:cubicBezTo>
                    <a:cubicBezTo>
                      <a:pt x="896" y="347"/>
                      <a:pt x="895" y="349"/>
                      <a:pt x="896" y="349"/>
                    </a:cubicBezTo>
                    <a:cubicBezTo>
                      <a:pt x="897" y="348"/>
                      <a:pt x="897" y="347"/>
                      <a:pt x="898" y="346"/>
                    </a:cubicBezTo>
                    <a:cubicBezTo>
                      <a:pt x="899" y="346"/>
                      <a:pt x="900" y="345"/>
                      <a:pt x="901" y="344"/>
                    </a:cubicBezTo>
                    <a:cubicBezTo>
                      <a:pt x="902" y="344"/>
                      <a:pt x="901" y="346"/>
                      <a:pt x="902" y="345"/>
                    </a:cubicBezTo>
                    <a:cubicBezTo>
                      <a:pt x="903" y="345"/>
                      <a:pt x="903" y="344"/>
                      <a:pt x="904" y="343"/>
                    </a:cubicBezTo>
                    <a:cubicBezTo>
                      <a:pt x="905" y="343"/>
                      <a:pt x="906" y="343"/>
                      <a:pt x="906" y="342"/>
                    </a:cubicBezTo>
                    <a:cubicBezTo>
                      <a:pt x="907" y="342"/>
                      <a:pt x="907" y="344"/>
                      <a:pt x="907" y="345"/>
                    </a:cubicBezTo>
                    <a:cubicBezTo>
                      <a:pt x="907" y="346"/>
                      <a:pt x="905" y="345"/>
                      <a:pt x="906" y="346"/>
                    </a:cubicBezTo>
                    <a:cubicBezTo>
                      <a:pt x="907" y="347"/>
                      <a:pt x="912" y="349"/>
                      <a:pt x="913" y="348"/>
                    </a:cubicBezTo>
                    <a:cubicBezTo>
                      <a:pt x="914" y="348"/>
                      <a:pt x="913" y="347"/>
                      <a:pt x="914" y="347"/>
                    </a:cubicBezTo>
                    <a:cubicBezTo>
                      <a:pt x="915" y="347"/>
                      <a:pt x="916" y="347"/>
                      <a:pt x="917" y="348"/>
                    </a:cubicBezTo>
                    <a:cubicBezTo>
                      <a:pt x="918" y="348"/>
                      <a:pt x="918" y="348"/>
                      <a:pt x="919" y="349"/>
                    </a:cubicBezTo>
                    <a:cubicBezTo>
                      <a:pt x="921" y="349"/>
                      <a:pt x="924" y="351"/>
                      <a:pt x="924" y="351"/>
                    </a:cubicBezTo>
                    <a:cubicBezTo>
                      <a:pt x="924" y="352"/>
                      <a:pt x="920" y="352"/>
                      <a:pt x="920" y="352"/>
                    </a:cubicBezTo>
                    <a:cubicBezTo>
                      <a:pt x="920" y="353"/>
                      <a:pt x="922" y="353"/>
                      <a:pt x="921" y="353"/>
                    </a:cubicBezTo>
                    <a:cubicBezTo>
                      <a:pt x="921" y="354"/>
                      <a:pt x="917" y="354"/>
                      <a:pt x="916" y="354"/>
                    </a:cubicBezTo>
                    <a:cubicBezTo>
                      <a:pt x="915" y="354"/>
                      <a:pt x="915" y="355"/>
                      <a:pt x="914" y="355"/>
                    </a:cubicBezTo>
                    <a:cubicBezTo>
                      <a:pt x="914" y="356"/>
                      <a:pt x="909" y="356"/>
                      <a:pt x="908" y="357"/>
                    </a:cubicBezTo>
                    <a:cubicBezTo>
                      <a:pt x="906" y="357"/>
                      <a:pt x="899" y="358"/>
                      <a:pt x="899" y="359"/>
                    </a:cubicBezTo>
                    <a:cubicBezTo>
                      <a:pt x="899" y="359"/>
                      <a:pt x="901" y="359"/>
                      <a:pt x="903" y="359"/>
                    </a:cubicBezTo>
                    <a:cubicBezTo>
                      <a:pt x="906" y="359"/>
                      <a:pt x="906" y="359"/>
                      <a:pt x="906" y="360"/>
                    </a:cubicBezTo>
                    <a:cubicBezTo>
                      <a:pt x="905" y="360"/>
                      <a:pt x="903" y="361"/>
                      <a:pt x="902" y="361"/>
                    </a:cubicBezTo>
                    <a:cubicBezTo>
                      <a:pt x="902" y="361"/>
                      <a:pt x="900" y="362"/>
                      <a:pt x="899" y="362"/>
                    </a:cubicBezTo>
                    <a:cubicBezTo>
                      <a:pt x="897" y="362"/>
                      <a:pt x="895" y="362"/>
                      <a:pt x="895" y="363"/>
                    </a:cubicBezTo>
                    <a:cubicBezTo>
                      <a:pt x="894" y="364"/>
                      <a:pt x="894" y="366"/>
                      <a:pt x="894" y="366"/>
                    </a:cubicBezTo>
                    <a:cubicBezTo>
                      <a:pt x="893" y="366"/>
                      <a:pt x="891" y="365"/>
                      <a:pt x="890" y="364"/>
                    </a:cubicBezTo>
                    <a:cubicBezTo>
                      <a:pt x="888" y="363"/>
                      <a:pt x="886" y="361"/>
                      <a:pt x="885" y="362"/>
                    </a:cubicBezTo>
                    <a:cubicBezTo>
                      <a:pt x="884" y="362"/>
                      <a:pt x="883" y="364"/>
                      <a:pt x="884" y="364"/>
                    </a:cubicBezTo>
                    <a:cubicBezTo>
                      <a:pt x="885" y="365"/>
                      <a:pt x="885" y="363"/>
                      <a:pt x="887" y="364"/>
                    </a:cubicBezTo>
                    <a:cubicBezTo>
                      <a:pt x="889" y="365"/>
                      <a:pt x="890" y="365"/>
                      <a:pt x="891" y="366"/>
                    </a:cubicBezTo>
                    <a:cubicBezTo>
                      <a:pt x="891" y="367"/>
                      <a:pt x="892" y="367"/>
                      <a:pt x="893" y="367"/>
                    </a:cubicBezTo>
                    <a:cubicBezTo>
                      <a:pt x="894" y="368"/>
                      <a:pt x="892" y="368"/>
                      <a:pt x="891" y="369"/>
                    </a:cubicBezTo>
                    <a:cubicBezTo>
                      <a:pt x="890" y="369"/>
                      <a:pt x="889" y="370"/>
                      <a:pt x="890" y="370"/>
                    </a:cubicBezTo>
                    <a:cubicBezTo>
                      <a:pt x="891" y="371"/>
                      <a:pt x="894" y="371"/>
                      <a:pt x="894" y="371"/>
                    </a:cubicBezTo>
                    <a:cubicBezTo>
                      <a:pt x="894" y="370"/>
                      <a:pt x="893" y="370"/>
                      <a:pt x="894" y="369"/>
                    </a:cubicBezTo>
                    <a:cubicBezTo>
                      <a:pt x="895" y="368"/>
                      <a:pt x="896" y="369"/>
                      <a:pt x="896" y="368"/>
                    </a:cubicBezTo>
                    <a:cubicBezTo>
                      <a:pt x="896" y="367"/>
                      <a:pt x="895" y="367"/>
                      <a:pt x="897" y="367"/>
                    </a:cubicBezTo>
                    <a:cubicBezTo>
                      <a:pt x="898" y="366"/>
                      <a:pt x="898" y="367"/>
                      <a:pt x="899" y="366"/>
                    </a:cubicBezTo>
                    <a:cubicBezTo>
                      <a:pt x="901" y="365"/>
                      <a:pt x="900" y="364"/>
                      <a:pt x="902" y="364"/>
                    </a:cubicBezTo>
                    <a:cubicBezTo>
                      <a:pt x="904" y="364"/>
                      <a:pt x="905" y="365"/>
                      <a:pt x="905" y="364"/>
                    </a:cubicBezTo>
                    <a:cubicBezTo>
                      <a:pt x="905" y="363"/>
                      <a:pt x="903" y="363"/>
                      <a:pt x="906" y="362"/>
                    </a:cubicBezTo>
                    <a:cubicBezTo>
                      <a:pt x="908" y="360"/>
                      <a:pt x="909" y="361"/>
                      <a:pt x="909" y="360"/>
                    </a:cubicBezTo>
                    <a:cubicBezTo>
                      <a:pt x="909" y="359"/>
                      <a:pt x="911" y="359"/>
                      <a:pt x="913" y="359"/>
                    </a:cubicBezTo>
                    <a:cubicBezTo>
                      <a:pt x="915" y="359"/>
                      <a:pt x="917" y="359"/>
                      <a:pt x="918" y="358"/>
                    </a:cubicBezTo>
                    <a:cubicBezTo>
                      <a:pt x="919" y="358"/>
                      <a:pt x="913" y="358"/>
                      <a:pt x="914" y="357"/>
                    </a:cubicBezTo>
                    <a:cubicBezTo>
                      <a:pt x="915" y="356"/>
                      <a:pt x="916" y="356"/>
                      <a:pt x="918" y="356"/>
                    </a:cubicBezTo>
                    <a:cubicBezTo>
                      <a:pt x="919" y="356"/>
                      <a:pt x="920" y="356"/>
                      <a:pt x="921" y="357"/>
                    </a:cubicBezTo>
                    <a:cubicBezTo>
                      <a:pt x="922" y="357"/>
                      <a:pt x="926" y="359"/>
                      <a:pt x="927" y="361"/>
                    </a:cubicBezTo>
                    <a:cubicBezTo>
                      <a:pt x="927" y="362"/>
                      <a:pt x="926" y="363"/>
                      <a:pt x="924" y="364"/>
                    </a:cubicBezTo>
                    <a:cubicBezTo>
                      <a:pt x="923" y="365"/>
                      <a:pt x="921" y="366"/>
                      <a:pt x="924" y="366"/>
                    </a:cubicBezTo>
                    <a:cubicBezTo>
                      <a:pt x="926" y="366"/>
                      <a:pt x="927" y="364"/>
                      <a:pt x="928" y="364"/>
                    </a:cubicBezTo>
                    <a:cubicBezTo>
                      <a:pt x="929" y="364"/>
                      <a:pt x="929" y="365"/>
                      <a:pt x="931" y="364"/>
                    </a:cubicBezTo>
                    <a:cubicBezTo>
                      <a:pt x="932" y="363"/>
                      <a:pt x="931" y="363"/>
                      <a:pt x="933" y="363"/>
                    </a:cubicBezTo>
                    <a:cubicBezTo>
                      <a:pt x="934" y="363"/>
                      <a:pt x="935" y="364"/>
                      <a:pt x="935" y="364"/>
                    </a:cubicBezTo>
                    <a:cubicBezTo>
                      <a:pt x="934" y="364"/>
                      <a:pt x="932" y="365"/>
                      <a:pt x="933" y="365"/>
                    </a:cubicBezTo>
                    <a:cubicBezTo>
                      <a:pt x="934" y="365"/>
                      <a:pt x="936" y="366"/>
                      <a:pt x="937" y="366"/>
                    </a:cubicBezTo>
                    <a:cubicBezTo>
                      <a:pt x="939" y="366"/>
                      <a:pt x="939" y="366"/>
                      <a:pt x="939" y="366"/>
                    </a:cubicBezTo>
                    <a:cubicBezTo>
                      <a:pt x="940" y="367"/>
                      <a:pt x="939" y="367"/>
                      <a:pt x="938" y="367"/>
                    </a:cubicBezTo>
                    <a:cubicBezTo>
                      <a:pt x="937" y="368"/>
                      <a:pt x="937" y="368"/>
                      <a:pt x="939" y="369"/>
                    </a:cubicBezTo>
                    <a:cubicBezTo>
                      <a:pt x="940" y="370"/>
                      <a:pt x="941" y="370"/>
                      <a:pt x="941" y="369"/>
                    </a:cubicBezTo>
                    <a:cubicBezTo>
                      <a:pt x="942" y="369"/>
                      <a:pt x="942" y="371"/>
                      <a:pt x="942" y="372"/>
                    </a:cubicBezTo>
                    <a:cubicBezTo>
                      <a:pt x="942" y="372"/>
                      <a:pt x="942" y="373"/>
                      <a:pt x="941" y="373"/>
                    </a:cubicBezTo>
                    <a:cubicBezTo>
                      <a:pt x="941" y="373"/>
                      <a:pt x="938" y="374"/>
                      <a:pt x="938" y="375"/>
                    </a:cubicBezTo>
                    <a:cubicBezTo>
                      <a:pt x="939" y="375"/>
                      <a:pt x="940" y="375"/>
                      <a:pt x="941" y="376"/>
                    </a:cubicBezTo>
                    <a:cubicBezTo>
                      <a:pt x="941" y="376"/>
                      <a:pt x="941" y="377"/>
                      <a:pt x="941" y="377"/>
                    </a:cubicBezTo>
                    <a:cubicBezTo>
                      <a:pt x="941" y="378"/>
                      <a:pt x="938" y="377"/>
                      <a:pt x="939" y="378"/>
                    </a:cubicBezTo>
                    <a:cubicBezTo>
                      <a:pt x="939" y="378"/>
                      <a:pt x="942" y="380"/>
                      <a:pt x="942" y="380"/>
                    </a:cubicBezTo>
                    <a:cubicBezTo>
                      <a:pt x="942" y="380"/>
                      <a:pt x="940" y="380"/>
                      <a:pt x="939" y="380"/>
                    </a:cubicBezTo>
                    <a:cubicBezTo>
                      <a:pt x="939" y="381"/>
                      <a:pt x="940" y="381"/>
                      <a:pt x="939" y="381"/>
                    </a:cubicBezTo>
                    <a:cubicBezTo>
                      <a:pt x="939" y="381"/>
                      <a:pt x="935" y="380"/>
                      <a:pt x="935" y="380"/>
                    </a:cubicBezTo>
                    <a:cubicBezTo>
                      <a:pt x="934" y="381"/>
                      <a:pt x="936" y="381"/>
                      <a:pt x="938" y="382"/>
                    </a:cubicBezTo>
                    <a:cubicBezTo>
                      <a:pt x="939" y="382"/>
                      <a:pt x="943" y="382"/>
                      <a:pt x="943" y="383"/>
                    </a:cubicBezTo>
                    <a:cubicBezTo>
                      <a:pt x="943" y="384"/>
                      <a:pt x="943" y="385"/>
                      <a:pt x="942" y="385"/>
                    </a:cubicBezTo>
                    <a:cubicBezTo>
                      <a:pt x="941" y="384"/>
                      <a:pt x="938" y="383"/>
                      <a:pt x="938" y="384"/>
                    </a:cubicBezTo>
                    <a:cubicBezTo>
                      <a:pt x="938" y="384"/>
                      <a:pt x="939" y="385"/>
                      <a:pt x="940" y="386"/>
                    </a:cubicBezTo>
                    <a:cubicBezTo>
                      <a:pt x="942" y="386"/>
                      <a:pt x="943" y="386"/>
                      <a:pt x="943" y="387"/>
                    </a:cubicBezTo>
                    <a:cubicBezTo>
                      <a:pt x="943" y="387"/>
                      <a:pt x="942" y="387"/>
                      <a:pt x="941" y="388"/>
                    </a:cubicBezTo>
                    <a:cubicBezTo>
                      <a:pt x="941" y="388"/>
                      <a:pt x="941" y="390"/>
                      <a:pt x="940" y="390"/>
                    </a:cubicBezTo>
                    <a:cubicBezTo>
                      <a:pt x="940" y="391"/>
                      <a:pt x="935" y="393"/>
                      <a:pt x="934" y="394"/>
                    </a:cubicBezTo>
                    <a:cubicBezTo>
                      <a:pt x="932" y="395"/>
                      <a:pt x="929" y="398"/>
                      <a:pt x="927" y="398"/>
                    </a:cubicBezTo>
                    <a:cubicBezTo>
                      <a:pt x="926" y="398"/>
                      <a:pt x="921" y="397"/>
                      <a:pt x="920" y="397"/>
                    </a:cubicBezTo>
                    <a:cubicBezTo>
                      <a:pt x="919" y="398"/>
                      <a:pt x="910" y="400"/>
                      <a:pt x="910" y="400"/>
                    </a:cubicBezTo>
                    <a:cubicBezTo>
                      <a:pt x="910" y="401"/>
                      <a:pt x="910" y="401"/>
                      <a:pt x="910" y="402"/>
                    </a:cubicBezTo>
                    <a:cubicBezTo>
                      <a:pt x="910" y="402"/>
                      <a:pt x="907" y="403"/>
                      <a:pt x="907" y="404"/>
                    </a:cubicBezTo>
                    <a:cubicBezTo>
                      <a:pt x="906" y="405"/>
                      <a:pt x="907" y="405"/>
                      <a:pt x="907" y="406"/>
                    </a:cubicBezTo>
                    <a:cubicBezTo>
                      <a:pt x="906" y="407"/>
                      <a:pt x="906" y="408"/>
                      <a:pt x="905" y="408"/>
                    </a:cubicBezTo>
                    <a:cubicBezTo>
                      <a:pt x="905" y="409"/>
                      <a:pt x="906" y="406"/>
                      <a:pt x="905" y="406"/>
                    </a:cubicBezTo>
                    <a:cubicBezTo>
                      <a:pt x="903" y="406"/>
                      <a:pt x="899" y="410"/>
                      <a:pt x="898" y="411"/>
                    </a:cubicBezTo>
                    <a:cubicBezTo>
                      <a:pt x="898" y="412"/>
                      <a:pt x="895" y="415"/>
                      <a:pt x="893" y="416"/>
                    </a:cubicBezTo>
                    <a:cubicBezTo>
                      <a:pt x="892" y="416"/>
                      <a:pt x="890" y="415"/>
                      <a:pt x="886" y="415"/>
                    </a:cubicBezTo>
                    <a:cubicBezTo>
                      <a:pt x="882" y="416"/>
                      <a:pt x="877" y="417"/>
                      <a:pt x="876" y="417"/>
                    </a:cubicBezTo>
                    <a:cubicBezTo>
                      <a:pt x="875" y="417"/>
                      <a:pt x="877" y="416"/>
                      <a:pt x="874" y="415"/>
                    </a:cubicBezTo>
                    <a:cubicBezTo>
                      <a:pt x="871" y="415"/>
                      <a:pt x="866" y="414"/>
                      <a:pt x="865" y="415"/>
                    </a:cubicBezTo>
                    <a:cubicBezTo>
                      <a:pt x="864" y="415"/>
                      <a:pt x="858" y="416"/>
                      <a:pt x="856" y="415"/>
                    </a:cubicBezTo>
                    <a:cubicBezTo>
                      <a:pt x="855" y="415"/>
                      <a:pt x="856" y="414"/>
                      <a:pt x="854" y="414"/>
                    </a:cubicBezTo>
                    <a:cubicBezTo>
                      <a:pt x="851" y="414"/>
                      <a:pt x="839" y="414"/>
                      <a:pt x="837" y="414"/>
                    </a:cubicBezTo>
                    <a:cubicBezTo>
                      <a:pt x="835" y="415"/>
                      <a:pt x="829" y="417"/>
                      <a:pt x="827" y="416"/>
                    </a:cubicBezTo>
                    <a:cubicBezTo>
                      <a:pt x="825" y="415"/>
                      <a:pt x="824" y="414"/>
                      <a:pt x="823" y="415"/>
                    </a:cubicBezTo>
                    <a:cubicBezTo>
                      <a:pt x="822" y="415"/>
                      <a:pt x="816" y="420"/>
                      <a:pt x="816" y="421"/>
                    </a:cubicBezTo>
                    <a:cubicBezTo>
                      <a:pt x="816" y="422"/>
                      <a:pt x="816" y="426"/>
                      <a:pt x="815" y="426"/>
                    </a:cubicBezTo>
                    <a:cubicBezTo>
                      <a:pt x="814" y="427"/>
                      <a:pt x="807" y="428"/>
                      <a:pt x="806" y="429"/>
                    </a:cubicBezTo>
                    <a:cubicBezTo>
                      <a:pt x="804" y="430"/>
                      <a:pt x="803" y="432"/>
                      <a:pt x="802" y="432"/>
                    </a:cubicBezTo>
                    <a:cubicBezTo>
                      <a:pt x="801" y="431"/>
                      <a:pt x="802" y="430"/>
                      <a:pt x="801" y="430"/>
                    </a:cubicBezTo>
                    <a:cubicBezTo>
                      <a:pt x="800" y="430"/>
                      <a:pt x="800" y="432"/>
                      <a:pt x="799" y="433"/>
                    </a:cubicBezTo>
                    <a:cubicBezTo>
                      <a:pt x="799" y="434"/>
                      <a:pt x="796" y="435"/>
                      <a:pt x="795" y="436"/>
                    </a:cubicBezTo>
                    <a:cubicBezTo>
                      <a:pt x="794" y="438"/>
                      <a:pt x="792" y="442"/>
                      <a:pt x="791" y="442"/>
                    </a:cubicBezTo>
                    <a:cubicBezTo>
                      <a:pt x="790" y="443"/>
                      <a:pt x="789" y="445"/>
                      <a:pt x="788" y="445"/>
                    </a:cubicBezTo>
                    <a:cubicBezTo>
                      <a:pt x="787" y="444"/>
                      <a:pt x="782" y="442"/>
                      <a:pt x="781" y="442"/>
                    </a:cubicBezTo>
                    <a:cubicBezTo>
                      <a:pt x="780" y="442"/>
                      <a:pt x="773" y="440"/>
                      <a:pt x="772" y="441"/>
                    </a:cubicBezTo>
                    <a:cubicBezTo>
                      <a:pt x="771" y="441"/>
                      <a:pt x="773" y="442"/>
                      <a:pt x="774" y="442"/>
                    </a:cubicBezTo>
                    <a:cubicBezTo>
                      <a:pt x="775" y="443"/>
                      <a:pt x="773" y="444"/>
                      <a:pt x="774" y="444"/>
                    </a:cubicBezTo>
                    <a:cubicBezTo>
                      <a:pt x="775" y="444"/>
                      <a:pt x="774" y="443"/>
                      <a:pt x="776" y="443"/>
                    </a:cubicBezTo>
                    <a:cubicBezTo>
                      <a:pt x="778" y="443"/>
                      <a:pt x="779" y="443"/>
                      <a:pt x="781" y="443"/>
                    </a:cubicBezTo>
                    <a:cubicBezTo>
                      <a:pt x="783" y="444"/>
                      <a:pt x="784" y="444"/>
                      <a:pt x="785" y="445"/>
                    </a:cubicBezTo>
                    <a:cubicBezTo>
                      <a:pt x="786" y="447"/>
                      <a:pt x="786" y="446"/>
                      <a:pt x="786" y="447"/>
                    </a:cubicBezTo>
                    <a:cubicBezTo>
                      <a:pt x="786" y="448"/>
                      <a:pt x="786" y="449"/>
                      <a:pt x="785" y="450"/>
                    </a:cubicBezTo>
                    <a:cubicBezTo>
                      <a:pt x="784" y="451"/>
                      <a:pt x="779" y="453"/>
                      <a:pt x="779" y="455"/>
                    </a:cubicBezTo>
                    <a:cubicBezTo>
                      <a:pt x="779" y="456"/>
                      <a:pt x="777" y="459"/>
                      <a:pt x="776" y="459"/>
                    </a:cubicBezTo>
                    <a:cubicBezTo>
                      <a:pt x="775" y="460"/>
                      <a:pt x="770" y="463"/>
                      <a:pt x="771" y="464"/>
                    </a:cubicBezTo>
                    <a:cubicBezTo>
                      <a:pt x="772" y="464"/>
                      <a:pt x="776" y="463"/>
                      <a:pt x="778" y="461"/>
                    </a:cubicBezTo>
                    <a:cubicBezTo>
                      <a:pt x="780" y="459"/>
                      <a:pt x="785" y="455"/>
                      <a:pt x="786" y="454"/>
                    </a:cubicBezTo>
                    <a:cubicBezTo>
                      <a:pt x="787" y="452"/>
                      <a:pt x="790" y="451"/>
                      <a:pt x="791" y="449"/>
                    </a:cubicBezTo>
                    <a:cubicBezTo>
                      <a:pt x="792" y="448"/>
                      <a:pt x="795" y="443"/>
                      <a:pt x="797" y="442"/>
                    </a:cubicBezTo>
                    <a:cubicBezTo>
                      <a:pt x="798" y="441"/>
                      <a:pt x="804" y="439"/>
                      <a:pt x="807" y="438"/>
                    </a:cubicBezTo>
                    <a:cubicBezTo>
                      <a:pt x="809" y="436"/>
                      <a:pt x="809" y="435"/>
                      <a:pt x="813" y="434"/>
                    </a:cubicBezTo>
                    <a:cubicBezTo>
                      <a:pt x="817" y="433"/>
                      <a:pt x="821" y="431"/>
                      <a:pt x="825" y="430"/>
                    </a:cubicBezTo>
                    <a:cubicBezTo>
                      <a:pt x="828" y="430"/>
                      <a:pt x="829" y="429"/>
                      <a:pt x="832" y="429"/>
                    </a:cubicBezTo>
                    <a:cubicBezTo>
                      <a:pt x="836" y="429"/>
                      <a:pt x="839" y="430"/>
                      <a:pt x="841" y="430"/>
                    </a:cubicBezTo>
                    <a:cubicBezTo>
                      <a:pt x="843" y="431"/>
                      <a:pt x="844" y="431"/>
                      <a:pt x="846" y="432"/>
                    </a:cubicBezTo>
                    <a:cubicBezTo>
                      <a:pt x="847" y="434"/>
                      <a:pt x="848" y="434"/>
                      <a:pt x="849" y="435"/>
                    </a:cubicBezTo>
                    <a:cubicBezTo>
                      <a:pt x="849" y="435"/>
                      <a:pt x="850" y="436"/>
                      <a:pt x="849" y="436"/>
                    </a:cubicBezTo>
                    <a:cubicBezTo>
                      <a:pt x="848" y="436"/>
                      <a:pt x="846" y="434"/>
                      <a:pt x="845" y="435"/>
                    </a:cubicBezTo>
                    <a:cubicBezTo>
                      <a:pt x="844" y="435"/>
                      <a:pt x="845" y="436"/>
                      <a:pt x="846" y="437"/>
                    </a:cubicBezTo>
                    <a:cubicBezTo>
                      <a:pt x="847" y="437"/>
                      <a:pt x="849" y="438"/>
                      <a:pt x="848" y="438"/>
                    </a:cubicBezTo>
                    <a:cubicBezTo>
                      <a:pt x="848" y="439"/>
                      <a:pt x="847" y="439"/>
                      <a:pt x="848" y="440"/>
                    </a:cubicBezTo>
                    <a:cubicBezTo>
                      <a:pt x="848" y="441"/>
                      <a:pt x="848" y="441"/>
                      <a:pt x="847" y="442"/>
                    </a:cubicBezTo>
                    <a:cubicBezTo>
                      <a:pt x="845" y="442"/>
                      <a:pt x="843" y="442"/>
                      <a:pt x="843" y="443"/>
                    </a:cubicBezTo>
                    <a:cubicBezTo>
                      <a:pt x="843" y="444"/>
                      <a:pt x="842" y="444"/>
                      <a:pt x="842" y="445"/>
                    </a:cubicBezTo>
                    <a:cubicBezTo>
                      <a:pt x="841" y="445"/>
                      <a:pt x="839" y="446"/>
                      <a:pt x="837" y="447"/>
                    </a:cubicBezTo>
                    <a:cubicBezTo>
                      <a:pt x="835" y="447"/>
                      <a:pt x="831" y="444"/>
                      <a:pt x="830" y="445"/>
                    </a:cubicBezTo>
                    <a:cubicBezTo>
                      <a:pt x="828" y="445"/>
                      <a:pt x="825" y="445"/>
                      <a:pt x="823" y="446"/>
                    </a:cubicBezTo>
                    <a:cubicBezTo>
                      <a:pt x="822" y="447"/>
                      <a:pt x="821" y="447"/>
                      <a:pt x="822" y="447"/>
                    </a:cubicBezTo>
                    <a:cubicBezTo>
                      <a:pt x="823" y="447"/>
                      <a:pt x="825" y="447"/>
                      <a:pt x="826" y="447"/>
                    </a:cubicBezTo>
                    <a:cubicBezTo>
                      <a:pt x="827" y="447"/>
                      <a:pt x="830" y="447"/>
                      <a:pt x="831" y="449"/>
                    </a:cubicBezTo>
                    <a:cubicBezTo>
                      <a:pt x="831" y="450"/>
                      <a:pt x="831" y="453"/>
                      <a:pt x="833" y="453"/>
                    </a:cubicBezTo>
                    <a:cubicBezTo>
                      <a:pt x="834" y="452"/>
                      <a:pt x="833" y="451"/>
                      <a:pt x="835" y="451"/>
                    </a:cubicBezTo>
                    <a:cubicBezTo>
                      <a:pt x="837" y="451"/>
                      <a:pt x="839" y="451"/>
                      <a:pt x="840" y="451"/>
                    </a:cubicBezTo>
                    <a:cubicBezTo>
                      <a:pt x="842" y="451"/>
                      <a:pt x="843" y="450"/>
                      <a:pt x="843" y="451"/>
                    </a:cubicBezTo>
                    <a:cubicBezTo>
                      <a:pt x="843" y="452"/>
                      <a:pt x="842" y="452"/>
                      <a:pt x="841" y="453"/>
                    </a:cubicBezTo>
                    <a:cubicBezTo>
                      <a:pt x="840" y="454"/>
                      <a:pt x="841" y="456"/>
                      <a:pt x="840" y="457"/>
                    </a:cubicBezTo>
                    <a:cubicBezTo>
                      <a:pt x="839" y="458"/>
                      <a:pt x="835" y="459"/>
                      <a:pt x="835" y="460"/>
                    </a:cubicBezTo>
                    <a:cubicBezTo>
                      <a:pt x="836" y="460"/>
                      <a:pt x="838" y="460"/>
                      <a:pt x="839" y="460"/>
                    </a:cubicBezTo>
                    <a:cubicBezTo>
                      <a:pt x="840" y="460"/>
                      <a:pt x="842" y="459"/>
                      <a:pt x="842" y="460"/>
                    </a:cubicBezTo>
                    <a:cubicBezTo>
                      <a:pt x="842" y="461"/>
                      <a:pt x="840" y="461"/>
                      <a:pt x="841" y="462"/>
                    </a:cubicBezTo>
                    <a:cubicBezTo>
                      <a:pt x="841" y="464"/>
                      <a:pt x="842" y="464"/>
                      <a:pt x="842" y="465"/>
                    </a:cubicBezTo>
                    <a:cubicBezTo>
                      <a:pt x="843" y="466"/>
                      <a:pt x="843" y="466"/>
                      <a:pt x="843" y="467"/>
                    </a:cubicBezTo>
                    <a:cubicBezTo>
                      <a:pt x="843" y="468"/>
                      <a:pt x="844" y="468"/>
                      <a:pt x="843" y="469"/>
                    </a:cubicBezTo>
                    <a:cubicBezTo>
                      <a:pt x="842" y="471"/>
                      <a:pt x="842" y="471"/>
                      <a:pt x="843" y="471"/>
                    </a:cubicBezTo>
                    <a:cubicBezTo>
                      <a:pt x="843" y="471"/>
                      <a:pt x="844" y="470"/>
                      <a:pt x="844" y="470"/>
                    </a:cubicBezTo>
                    <a:cubicBezTo>
                      <a:pt x="845" y="471"/>
                      <a:pt x="843" y="471"/>
                      <a:pt x="845" y="472"/>
                    </a:cubicBezTo>
                    <a:cubicBezTo>
                      <a:pt x="846" y="472"/>
                      <a:pt x="848" y="472"/>
                      <a:pt x="850" y="473"/>
                    </a:cubicBezTo>
                    <a:cubicBezTo>
                      <a:pt x="852" y="473"/>
                      <a:pt x="853" y="473"/>
                      <a:pt x="853" y="474"/>
                    </a:cubicBezTo>
                    <a:cubicBezTo>
                      <a:pt x="853" y="474"/>
                      <a:pt x="848" y="474"/>
                      <a:pt x="850" y="475"/>
                    </a:cubicBezTo>
                    <a:cubicBezTo>
                      <a:pt x="853" y="477"/>
                      <a:pt x="857" y="477"/>
                      <a:pt x="858" y="478"/>
                    </a:cubicBezTo>
                    <a:cubicBezTo>
                      <a:pt x="858" y="478"/>
                      <a:pt x="856" y="479"/>
                      <a:pt x="859" y="479"/>
                    </a:cubicBezTo>
                    <a:cubicBezTo>
                      <a:pt x="861" y="479"/>
                      <a:pt x="864" y="478"/>
                      <a:pt x="865" y="479"/>
                    </a:cubicBezTo>
                    <a:cubicBezTo>
                      <a:pt x="865" y="479"/>
                      <a:pt x="864" y="480"/>
                      <a:pt x="865" y="480"/>
                    </a:cubicBezTo>
                    <a:cubicBezTo>
                      <a:pt x="867" y="481"/>
                      <a:pt x="868" y="479"/>
                      <a:pt x="870" y="479"/>
                    </a:cubicBezTo>
                    <a:cubicBezTo>
                      <a:pt x="871" y="478"/>
                      <a:pt x="873" y="477"/>
                      <a:pt x="873" y="477"/>
                    </a:cubicBezTo>
                    <a:cubicBezTo>
                      <a:pt x="874" y="477"/>
                      <a:pt x="874" y="479"/>
                      <a:pt x="874" y="479"/>
                    </a:cubicBezTo>
                    <a:cubicBezTo>
                      <a:pt x="874" y="480"/>
                      <a:pt x="873" y="480"/>
                      <a:pt x="875" y="480"/>
                    </a:cubicBezTo>
                    <a:cubicBezTo>
                      <a:pt x="876" y="480"/>
                      <a:pt x="877" y="480"/>
                      <a:pt x="878" y="480"/>
                    </a:cubicBezTo>
                    <a:cubicBezTo>
                      <a:pt x="878" y="480"/>
                      <a:pt x="878" y="480"/>
                      <a:pt x="879" y="481"/>
                    </a:cubicBezTo>
                    <a:cubicBezTo>
                      <a:pt x="880" y="482"/>
                      <a:pt x="881" y="482"/>
                      <a:pt x="882" y="483"/>
                    </a:cubicBezTo>
                    <a:cubicBezTo>
                      <a:pt x="883" y="484"/>
                      <a:pt x="884" y="484"/>
                      <a:pt x="884" y="485"/>
                    </a:cubicBezTo>
                    <a:cubicBezTo>
                      <a:pt x="883" y="486"/>
                      <a:pt x="881" y="486"/>
                      <a:pt x="879" y="487"/>
                    </a:cubicBezTo>
                    <a:cubicBezTo>
                      <a:pt x="876" y="487"/>
                      <a:pt x="874" y="488"/>
                      <a:pt x="872" y="489"/>
                    </a:cubicBezTo>
                    <a:cubicBezTo>
                      <a:pt x="870" y="490"/>
                      <a:pt x="867" y="492"/>
                      <a:pt x="864" y="492"/>
                    </a:cubicBezTo>
                    <a:cubicBezTo>
                      <a:pt x="862" y="492"/>
                      <a:pt x="859" y="494"/>
                      <a:pt x="858" y="494"/>
                    </a:cubicBezTo>
                    <a:cubicBezTo>
                      <a:pt x="857" y="494"/>
                      <a:pt x="856" y="492"/>
                      <a:pt x="855" y="492"/>
                    </a:cubicBezTo>
                    <a:cubicBezTo>
                      <a:pt x="854" y="493"/>
                      <a:pt x="854" y="493"/>
                      <a:pt x="855" y="494"/>
                    </a:cubicBezTo>
                    <a:cubicBezTo>
                      <a:pt x="855" y="495"/>
                      <a:pt x="855" y="496"/>
                      <a:pt x="854" y="496"/>
                    </a:cubicBezTo>
                    <a:cubicBezTo>
                      <a:pt x="854" y="497"/>
                      <a:pt x="854" y="496"/>
                      <a:pt x="853" y="496"/>
                    </a:cubicBezTo>
                    <a:cubicBezTo>
                      <a:pt x="852" y="495"/>
                      <a:pt x="852" y="496"/>
                      <a:pt x="852" y="495"/>
                    </a:cubicBezTo>
                    <a:cubicBezTo>
                      <a:pt x="851" y="494"/>
                      <a:pt x="853" y="494"/>
                      <a:pt x="852" y="493"/>
                    </a:cubicBezTo>
                    <a:cubicBezTo>
                      <a:pt x="850" y="493"/>
                      <a:pt x="851" y="495"/>
                      <a:pt x="850" y="496"/>
                    </a:cubicBezTo>
                    <a:cubicBezTo>
                      <a:pt x="848" y="496"/>
                      <a:pt x="847" y="494"/>
                      <a:pt x="847" y="495"/>
                    </a:cubicBezTo>
                    <a:cubicBezTo>
                      <a:pt x="847" y="495"/>
                      <a:pt x="848" y="498"/>
                      <a:pt x="847" y="498"/>
                    </a:cubicBezTo>
                    <a:cubicBezTo>
                      <a:pt x="846" y="499"/>
                      <a:pt x="845" y="497"/>
                      <a:pt x="845" y="498"/>
                    </a:cubicBezTo>
                    <a:cubicBezTo>
                      <a:pt x="845" y="498"/>
                      <a:pt x="846" y="499"/>
                      <a:pt x="845" y="500"/>
                    </a:cubicBezTo>
                    <a:cubicBezTo>
                      <a:pt x="844" y="501"/>
                      <a:pt x="841" y="502"/>
                      <a:pt x="841" y="504"/>
                    </a:cubicBezTo>
                    <a:cubicBezTo>
                      <a:pt x="840" y="505"/>
                      <a:pt x="839" y="506"/>
                      <a:pt x="839" y="506"/>
                    </a:cubicBezTo>
                    <a:cubicBezTo>
                      <a:pt x="838" y="506"/>
                      <a:pt x="837" y="504"/>
                      <a:pt x="837" y="505"/>
                    </a:cubicBezTo>
                    <a:cubicBezTo>
                      <a:pt x="837" y="506"/>
                      <a:pt x="837" y="506"/>
                      <a:pt x="836" y="506"/>
                    </a:cubicBezTo>
                    <a:cubicBezTo>
                      <a:pt x="836" y="506"/>
                      <a:pt x="835" y="506"/>
                      <a:pt x="835" y="506"/>
                    </a:cubicBezTo>
                    <a:cubicBezTo>
                      <a:pt x="835" y="507"/>
                      <a:pt x="835" y="509"/>
                      <a:pt x="834" y="509"/>
                    </a:cubicBezTo>
                    <a:cubicBezTo>
                      <a:pt x="833" y="509"/>
                      <a:pt x="833" y="510"/>
                      <a:pt x="832" y="509"/>
                    </a:cubicBezTo>
                    <a:cubicBezTo>
                      <a:pt x="830" y="507"/>
                      <a:pt x="829" y="504"/>
                      <a:pt x="829" y="505"/>
                    </a:cubicBezTo>
                    <a:cubicBezTo>
                      <a:pt x="828" y="505"/>
                      <a:pt x="829" y="507"/>
                      <a:pt x="828" y="506"/>
                    </a:cubicBezTo>
                    <a:cubicBezTo>
                      <a:pt x="827" y="505"/>
                      <a:pt x="826" y="503"/>
                      <a:pt x="826" y="501"/>
                    </a:cubicBezTo>
                    <a:cubicBezTo>
                      <a:pt x="827" y="499"/>
                      <a:pt x="829" y="496"/>
                      <a:pt x="829" y="496"/>
                    </a:cubicBezTo>
                    <a:cubicBezTo>
                      <a:pt x="828" y="496"/>
                      <a:pt x="827" y="497"/>
                      <a:pt x="827" y="496"/>
                    </a:cubicBezTo>
                    <a:cubicBezTo>
                      <a:pt x="827" y="495"/>
                      <a:pt x="829" y="495"/>
                      <a:pt x="830" y="494"/>
                    </a:cubicBezTo>
                    <a:cubicBezTo>
                      <a:pt x="831" y="493"/>
                      <a:pt x="836" y="491"/>
                      <a:pt x="837" y="490"/>
                    </a:cubicBezTo>
                    <a:cubicBezTo>
                      <a:pt x="837" y="489"/>
                      <a:pt x="840" y="487"/>
                      <a:pt x="841" y="487"/>
                    </a:cubicBezTo>
                    <a:cubicBezTo>
                      <a:pt x="842" y="486"/>
                      <a:pt x="844" y="485"/>
                      <a:pt x="845" y="485"/>
                    </a:cubicBezTo>
                    <a:cubicBezTo>
                      <a:pt x="846" y="485"/>
                      <a:pt x="847" y="484"/>
                      <a:pt x="847" y="485"/>
                    </a:cubicBezTo>
                    <a:cubicBezTo>
                      <a:pt x="847" y="485"/>
                      <a:pt x="846" y="487"/>
                      <a:pt x="846" y="487"/>
                    </a:cubicBezTo>
                    <a:cubicBezTo>
                      <a:pt x="847" y="488"/>
                      <a:pt x="848" y="489"/>
                      <a:pt x="849" y="488"/>
                    </a:cubicBezTo>
                    <a:cubicBezTo>
                      <a:pt x="850" y="488"/>
                      <a:pt x="851" y="488"/>
                      <a:pt x="853" y="487"/>
                    </a:cubicBezTo>
                    <a:cubicBezTo>
                      <a:pt x="854" y="485"/>
                      <a:pt x="856" y="485"/>
                      <a:pt x="857" y="484"/>
                    </a:cubicBezTo>
                    <a:cubicBezTo>
                      <a:pt x="858" y="484"/>
                      <a:pt x="855" y="483"/>
                      <a:pt x="853" y="484"/>
                    </a:cubicBezTo>
                    <a:cubicBezTo>
                      <a:pt x="851" y="484"/>
                      <a:pt x="849" y="483"/>
                      <a:pt x="848" y="483"/>
                    </a:cubicBezTo>
                    <a:cubicBezTo>
                      <a:pt x="846" y="483"/>
                      <a:pt x="845" y="483"/>
                      <a:pt x="845" y="483"/>
                    </a:cubicBezTo>
                    <a:cubicBezTo>
                      <a:pt x="844" y="483"/>
                      <a:pt x="843" y="485"/>
                      <a:pt x="843" y="484"/>
                    </a:cubicBezTo>
                    <a:cubicBezTo>
                      <a:pt x="843" y="483"/>
                      <a:pt x="844" y="482"/>
                      <a:pt x="845" y="481"/>
                    </a:cubicBezTo>
                    <a:cubicBezTo>
                      <a:pt x="846" y="480"/>
                      <a:pt x="848" y="478"/>
                      <a:pt x="848" y="478"/>
                    </a:cubicBezTo>
                    <a:cubicBezTo>
                      <a:pt x="848" y="477"/>
                      <a:pt x="846" y="478"/>
                      <a:pt x="846" y="478"/>
                    </a:cubicBezTo>
                    <a:cubicBezTo>
                      <a:pt x="845" y="478"/>
                      <a:pt x="845" y="478"/>
                      <a:pt x="845" y="477"/>
                    </a:cubicBezTo>
                    <a:cubicBezTo>
                      <a:pt x="845" y="476"/>
                      <a:pt x="844" y="475"/>
                      <a:pt x="843" y="475"/>
                    </a:cubicBezTo>
                    <a:cubicBezTo>
                      <a:pt x="843" y="474"/>
                      <a:pt x="842" y="473"/>
                      <a:pt x="842" y="474"/>
                    </a:cubicBezTo>
                    <a:cubicBezTo>
                      <a:pt x="842" y="474"/>
                      <a:pt x="842" y="475"/>
                      <a:pt x="842" y="476"/>
                    </a:cubicBezTo>
                    <a:cubicBezTo>
                      <a:pt x="843" y="477"/>
                      <a:pt x="844" y="477"/>
                      <a:pt x="843" y="478"/>
                    </a:cubicBezTo>
                    <a:cubicBezTo>
                      <a:pt x="842" y="479"/>
                      <a:pt x="837" y="481"/>
                      <a:pt x="836" y="482"/>
                    </a:cubicBezTo>
                    <a:cubicBezTo>
                      <a:pt x="835" y="483"/>
                      <a:pt x="831" y="485"/>
                      <a:pt x="830" y="485"/>
                    </a:cubicBezTo>
                    <a:cubicBezTo>
                      <a:pt x="830" y="486"/>
                      <a:pt x="829" y="486"/>
                      <a:pt x="829" y="485"/>
                    </a:cubicBezTo>
                    <a:cubicBezTo>
                      <a:pt x="828" y="485"/>
                      <a:pt x="827" y="485"/>
                      <a:pt x="828" y="484"/>
                    </a:cubicBezTo>
                    <a:cubicBezTo>
                      <a:pt x="829" y="483"/>
                      <a:pt x="829" y="482"/>
                      <a:pt x="829" y="482"/>
                    </a:cubicBezTo>
                    <a:cubicBezTo>
                      <a:pt x="828" y="482"/>
                      <a:pt x="826" y="484"/>
                      <a:pt x="826" y="485"/>
                    </a:cubicBezTo>
                    <a:cubicBezTo>
                      <a:pt x="825" y="486"/>
                      <a:pt x="825" y="487"/>
                      <a:pt x="823" y="487"/>
                    </a:cubicBezTo>
                    <a:cubicBezTo>
                      <a:pt x="822" y="488"/>
                      <a:pt x="818" y="488"/>
                      <a:pt x="818" y="488"/>
                    </a:cubicBezTo>
                    <a:cubicBezTo>
                      <a:pt x="818" y="488"/>
                      <a:pt x="818" y="488"/>
                      <a:pt x="818" y="488"/>
                    </a:cubicBezTo>
                    <a:cubicBezTo>
                      <a:pt x="817" y="486"/>
                      <a:pt x="817" y="486"/>
                      <a:pt x="817" y="486"/>
                    </a:cubicBezTo>
                    <a:cubicBezTo>
                      <a:pt x="817" y="486"/>
                      <a:pt x="817" y="486"/>
                      <a:pt x="817" y="486"/>
                    </a:cubicBezTo>
                    <a:cubicBezTo>
                      <a:pt x="816" y="486"/>
                      <a:pt x="815" y="486"/>
                      <a:pt x="814" y="486"/>
                    </a:cubicBezTo>
                    <a:cubicBezTo>
                      <a:pt x="814" y="486"/>
                      <a:pt x="814" y="485"/>
                      <a:pt x="813" y="485"/>
                    </a:cubicBezTo>
                    <a:cubicBezTo>
                      <a:pt x="813" y="485"/>
                      <a:pt x="813" y="483"/>
                      <a:pt x="813" y="482"/>
                    </a:cubicBezTo>
                    <a:cubicBezTo>
                      <a:pt x="813" y="481"/>
                      <a:pt x="813" y="481"/>
                      <a:pt x="813" y="481"/>
                    </a:cubicBezTo>
                    <a:cubicBezTo>
                      <a:pt x="813" y="480"/>
                      <a:pt x="812" y="479"/>
                      <a:pt x="811" y="479"/>
                    </a:cubicBezTo>
                    <a:cubicBezTo>
                      <a:pt x="810" y="479"/>
                      <a:pt x="810" y="479"/>
                      <a:pt x="810" y="479"/>
                    </a:cubicBezTo>
                    <a:cubicBezTo>
                      <a:pt x="809" y="478"/>
                      <a:pt x="809" y="473"/>
                      <a:pt x="809" y="469"/>
                    </a:cubicBezTo>
                    <a:cubicBezTo>
                      <a:pt x="809" y="464"/>
                      <a:pt x="809" y="460"/>
                      <a:pt x="809" y="460"/>
                    </a:cubicBezTo>
                    <a:cubicBezTo>
                      <a:pt x="808" y="459"/>
                      <a:pt x="807" y="458"/>
                      <a:pt x="806" y="457"/>
                    </a:cubicBezTo>
                    <a:cubicBezTo>
                      <a:pt x="805" y="456"/>
                      <a:pt x="804" y="456"/>
                      <a:pt x="803" y="456"/>
                    </a:cubicBezTo>
                    <a:cubicBezTo>
                      <a:pt x="803" y="456"/>
                      <a:pt x="802" y="456"/>
                      <a:pt x="801" y="457"/>
                    </a:cubicBezTo>
                    <a:cubicBezTo>
                      <a:pt x="799" y="457"/>
                      <a:pt x="798" y="458"/>
                      <a:pt x="797" y="458"/>
                    </a:cubicBezTo>
                    <a:cubicBezTo>
                      <a:pt x="797" y="459"/>
                      <a:pt x="796" y="458"/>
                      <a:pt x="796" y="457"/>
                    </a:cubicBezTo>
                    <a:cubicBezTo>
                      <a:pt x="796" y="457"/>
                      <a:pt x="796" y="457"/>
                      <a:pt x="796" y="457"/>
                    </a:cubicBezTo>
                    <a:cubicBezTo>
                      <a:pt x="796" y="457"/>
                      <a:pt x="796" y="457"/>
                      <a:pt x="796" y="457"/>
                    </a:cubicBezTo>
                    <a:cubicBezTo>
                      <a:pt x="796" y="457"/>
                      <a:pt x="796" y="457"/>
                      <a:pt x="796" y="457"/>
                    </a:cubicBezTo>
                    <a:cubicBezTo>
                      <a:pt x="796" y="457"/>
                      <a:pt x="796" y="457"/>
                      <a:pt x="796" y="457"/>
                    </a:cubicBezTo>
                    <a:cubicBezTo>
                      <a:pt x="796" y="456"/>
                      <a:pt x="796" y="456"/>
                      <a:pt x="795" y="455"/>
                    </a:cubicBezTo>
                    <a:cubicBezTo>
                      <a:pt x="795" y="455"/>
                      <a:pt x="795" y="455"/>
                      <a:pt x="795" y="455"/>
                    </a:cubicBezTo>
                    <a:cubicBezTo>
                      <a:pt x="795" y="455"/>
                      <a:pt x="795" y="455"/>
                      <a:pt x="795" y="455"/>
                    </a:cubicBezTo>
                    <a:cubicBezTo>
                      <a:pt x="795" y="455"/>
                      <a:pt x="795" y="455"/>
                      <a:pt x="795" y="455"/>
                    </a:cubicBezTo>
                    <a:cubicBezTo>
                      <a:pt x="795" y="455"/>
                      <a:pt x="795" y="454"/>
                      <a:pt x="794" y="454"/>
                    </a:cubicBezTo>
                    <a:cubicBezTo>
                      <a:pt x="794" y="454"/>
                      <a:pt x="793" y="454"/>
                      <a:pt x="793" y="455"/>
                    </a:cubicBezTo>
                    <a:cubicBezTo>
                      <a:pt x="793" y="455"/>
                      <a:pt x="792" y="455"/>
                      <a:pt x="792" y="455"/>
                    </a:cubicBezTo>
                    <a:cubicBezTo>
                      <a:pt x="792" y="455"/>
                      <a:pt x="792" y="455"/>
                      <a:pt x="792" y="455"/>
                    </a:cubicBezTo>
                    <a:cubicBezTo>
                      <a:pt x="792" y="455"/>
                      <a:pt x="791" y="456"/>
                      <a:pt x="791" y="458"/>
                    </a:cubicBezTo>
                    <a:cubicBezTo>
                      <a:pt x="790" y="458"/>
                      <a:pt x="790" y="459"/>
                      <a:pt x="789" y="459"/>
                    </a:cubicBezTo>
                    <a:cubicBezTo>
                      <a:pt x="789" y="460"/>
                      <a:pt x="788" y="462"/>
                      <a:pt x="787" y="464"/>
                    </a:cubicBezTo>
                    <a:cubicBezTo>
                      <a:pt x="784" y="467"/>
                      <a:pt x="782" y="472"/>
                      <a:pt x="781" y="472"/>
                    </a:cubicBezTo>
                    <a:cubicBezTo>
                      <a:pt x="781" y="473"/>
                      <a:pt x="781" y="474"/>
                      <a:pt x="781" y="475"/>
                    </a:cubicBezTo>
                    <a:cubicBezTo>
                      <a:pt x="781" y="476"/>
                      <a:pt x="781" y="476"/>
                      <a:pt x="781" y="477"/>
                    </a:cubicBezTo>
                    <a:cubicBezTo>
                      <a:pt x="781" y="477"/>
                      <a:pt x="781" y="477"/>
                      <a:pt x="781" y="477"/>
                    </a:cubicBezTo>
                    <a:cubicBezTo>
                      <a:pt x="781" y="477"/>
                      <a:pt x="780" y="478"/>
                      <a:pt x="780" y="479"/>
                    </a:cubicBezTo>
                    <a:cubicBezTo>
                      <a:pt x="779" y="481"/>
                      <a:pt x="778" y="482"/>
                      <a:pt x="778" y="482"/>
                    </a:cubicBezTo>
                    <a:cubicBezTo>
                      <a:pt x="777" y="483"/>
                      <a:pt x="776" y="483"/>
                      <a:pt x="776" y="484"/>
                    </a:cubicBezTo>
                    <a:cubicBezTo>
                      <a:pt x="775" y="484"/>
                      <a:pt x="775" y="485"/>
                      <a:pt x="775" y="485"/>
                    </a:cubicBezTo>
                    <a:cubicBezTo>
                      <a:pt x="775" y="485"/>
                      <a:pt x="774" y="484"/>
                      <a:pt x="773" y="484"/>
                    </a:cubicBezTo>
                    <a:cubicBezTo>
                      <a:pt x="773" y="484"/>
                      <a:pt x="772" y="484"/>
                      <a:pt x="772" y="484"/>
                    </a:cubicBezTo>
                    <a:cubicBezTo>
                      <a:pt x="772" y="484"/>
                      <a:pt x="771" y="484"/>
                      <a:pt x="770" y="484"/>
                    </a:cubicBezTo>
                    <a:cubicBezTo>
                      <a:pt x="770" y="484"/>
                      <a:pt x="769" y="484"/>
                      <a:pt x="768" y="484"/>
                    </a:cubicBezTo>
                    <a:cubicBezTo>
                      <a:pt x="767" y="485"/>
                      <a:pt x="767" y="486"/>
                      <a:pt x="767" y="487"/>
                    </a:cubicBezTo>
                    <a:cubicBezTo>
                      <a:pt x="767" y="488"/>
                      <a:pt x="767" y="488"/>
                      <a:pt x="767" y="488"/>
                    </a:cubicBezTo>
                    <a:cubicBezTo>
                      <a:pt x="767" y="488"/>
                      <a:pt x="767" y="488"/>
                      <a:pt x="767" y="488"/>
                    </a:cubicBezTo>
                    <a:cubicBezTo>
                      <a:pt x="767" y="488"/>
                      <a:pt x="759" y="488"/>
                      <a:pt x="751" y="488"/>
                    </a:cubicBezTo>
                    <a:cubicBezTo>
                      <a:pt x="742" y="488"/>
                      <a:pt x="733" y="488"/>
                      <a:pt x="732" y="488"/>
                    </a:cubicBezTo>
                    <a:cubicBezTo>
                      <a:pt x="731" y="489"/>
                      <a:pt x="729" y="489"/>
                      <a:pt x="728" y="489"/>
                    </a:cubicBezTo>
                    <a:cubicBezTo>
                      <a:pt x="727" y="490"/>
                      <a:pt x="726" y="490"/>
                      <a:pt x="726" y="490"/>
                    </a:cubicBezTo>
                    <a:cubicBezTo>
                      <a:pt x="725" y="491"/>
                      <a:pt x="721" y="494"/>
                      <a:pt x="718" y="497"/>
                    </a:cubicBezTo>
                    <a:cubicBezTo>
                      <a:pt x="715" y="498"/>
                      <a:pt x="713" y="500"/>
                      <a:pt x="713" y="500"/>
                    </a:cubicBezTo>
                    <a:cubicBezTo>
                      <a:pt x="712" y="501"/>
                      <a:pt x="710" y="504"/>
                      <a:pt x="709" y="506"/>
                    </a:cubicBezTo>
                    <a:cubicBezTo>
                      <a:pt x="709" y="507"/>
                      <a:pt x="709" y="507"/>
                      <a:pt x="709" y="507"/>
                    </a:cubicBezTo>
                    <a:cubicBezTo>
                      <a:pt x="708" y="507"/>
                      <a:pt x="698" y="507"/>
                      <a:pt x="693" y="506"/>
                    </a:cubicBezTo>
                    <a:cubicBezTo>
                      <a:pt x="691" y="506"/>
                      <a:pt x="690" y="506"/>
                      <a:pt x="690" y="506"/>
                    </a:cubicBezTo>
                    <a:cubicBezTo>
                      <a:pt x="689" y="506"/>
                      <a:pt x="688" y="507"/>
                      <a:pt x="686" y="507"/>
                    </a:cubicBezTo>
                    <a:cubicBezTo>
                      <a:pt x="684" y="508"/>
                      <a:pt x="683" y="508"/>
                      <a:pt x="682" y="509"/>
                    </a:cubicBezTo>
                    <a:cubicBezTo>
                      <a:pt x="681" y="510"/>
                      <a:pt x="682" y="510"/>
                      <a:pt x="683" y="511"/>
                    </a:cubicBezTo>
                    <a:cubicBezTo>
                      <a:pt x="683" y="511"/>
                      <a:pt x="683" y="512"/>
                      <a:pt x="684" y="512"/>
                    </a:cubicBezTo>
                    <a:cubicBezTo>
                      <a:pt x="684" y="513"/>
                      <a:pt x="684" y="514"/>
                      <a:pt x="684" y="514"/>
                    </a:cubicBezTo>
                    <a:cubicBezTo>
                      <a:pt x="684" y="514"/>
                      <a:pt x="684" y="515"/>
                      <a:pt x="684" y="515"/>
                    </a:cubicBezTo>
                    <a:cubicBezTo>
                      <a:pt x="684" y="515"/>
                      <a:pt x="684" y="516"/>
                      <a:pt x="684" y="516"/>
                    </a:cubicBezTo>
                    <a:cubicBezTo>
                      <a:pt x="684" y="517"/>
                      <a:pt x="685" y="518"/>
                      <a:pt x="684" y="518"/>
                    </a:cubicBezTo>
                    <a:cubicBezTo>
                      <a:pt x="684" y="518"/>
                      <a:pt x="683" y="519"/>
                      <a:pt x="681" y="520"/>
                    </a:cubicBezTo>
                    <a:cubicBezTo>
                      <a:pt x="678" y="521"/>
                      <a:pt x="675" y="522"/>
                      <a:pt x="674" y="523"/>
                    </a:cubicBezTo>
                    <a:cubicBezTo>
                      <a:pt x="672" y="523"/>
                      <a:pt x="669" y="524"/>
                      <a:pt x="666" y="524"/>
                    </a:cubicBezTo>
                    <a:cubicBezTo>
                      <a:pt x="666" y="525"/>
                      <a:pt x="665" y="525"/>
                      <a:pt x="664" y="525"/>
                    </a:cubicBezTo>
                    <a:cubicBezTo>
                      <a:pt x="663" y="525"/>
                      <a:pt x="661" y="526"/>
                      <a:pt x="657" y="528"/>
                    </a:cubicBezTo>
                    <a:cubicBezTo>
                      <a:pt x="652" y="530"/>
                      <a:pt x="646" y="532"/>
                      <a:pt x="645" y="532"/>
                    </a:cubicBezTo>
                    <a:cubicBezTo>
                      <a:pt x="644" y="532"/>
                      <a:pt x="643" y="532"/>
                      <a:pt x="642" y="532"/>
                    </a:cubicBezTo>
                    <a:cubicBezTo>
                      <a:pt x="642" y="532"/>
                      <a:pt x="641" y="532"/>
                      <a:pt x="641" y="531"/>
                    </a:cubicBezTo>
                    <a:cubicBezTo>
                      <a:pt x="640" y="530"/>
                      <a:pt x="640" y="530"/>
                      <a:pt x="640" y="529"/>
                    </a:cubicBezTo>
                    <a:cubicBezTo>
                      <a:pt x="640" y="529"/>
                      <a:pt x="640" y="529"/>
                      <a:pt x="640" y="528"/>
                    </a:cubicBezTo>
                    <a:cubicBezTo>
                      <a:pt x="639" y="527"/>
                      <a:pt x="640" y="526"/>
                      <a:pt x="640" y="525"/>
                    </a:cubicBezTo>
                    <a:cubicBezTo>
                      <a:pt x="640" y="525"/>
                      <a:pt x="640" y="525"/>
                      <a:pt x="640" y="525"/>
                    </a:cubicBezTo>
                    <a:cubicBezTo>
                      <a:pt x="640" y="525"/>
                      <a:pt x="640" y="525"/>
                      <a:pt x="640" y="524"/>
                    </a:cubicBezTo>
                    <a:cubicBezTo>
                      <a:pt x="641" y="524"/>
                      <a:pt x="642" y="524"/>
                      <a:pt x="643" y="523"/>
                    </a:cubicBezTo>
                    <a:cubicBezTo>
                      <a:pt x="644" y="523"/>
                      <a:pt x="645" y="522"/>
                      <a:pt x="645" y="522"/>
                    </a:cubicBezTo>
                    <a:cubicBezTo>
                      <a:pt x="646" y="521"/>
                      <a:pt x="648" y="517"/>
                      <a:pt x="649" y="513"/>
                    </a:cubicBezTo>
                    <a:cubicBezTo>
                      <a:pt x="650" y="510"/>
                      <a:pt x="650" y="508"/>
                      <a:pt x="650" y="507"/>
                    </a:cubicBezTo>
                    <a:cubicBezTo>
                      <a:pt x="650" y="505"/>
                      <a:pt x="649" y="497"/>
                      <a:pt x="647" y="491"/>
                    </a:cubicBezTo>
                    <a:cubicBezTo>
                      <a:pt x="647" y="487"/>
                      <a:pt x="646" y="484"/>
                      <a:pt x="646" y="483"/>
                    </a:cubicBezTo>
                    <a:cubicBezTo>
                      <a:pt x="645" y="483"/>
                      <a:pt x="642" y="481"/>
                      <a:pt x="639" y="479"/>
                    </a:cubicBezTo>
                    <a:cubicBezTo>
                      <a:pt x="637" y="478"/>
                      <a:pt x="636" y="477"/>
                      <a:pt x="636" y="477"/>
                    </a:cubicBezTo>
                    <a:cubicBezTo>
                      <a:pt x="635" y="477"/>
                      <a:pt x="635" y="477"/>
                      <a:pt x="635" y="476"/>
                    </a:cubicBezTo>
                    <a:cubicBezTo>
                      <a:pt x="636" y="476"/>
                      <a:pt x="636" y="475"/>
                      <a:pt x="635" y="475"/>
                    </a:cubicBezTo>
                    <a:cubicBezTo>
                      <a:pt x="635" y="474"/>
                      <a:pt x="631" y="473"/>
                      <a:pt x="630" y="473"/>
                    </a:cubicBezTo>
                    <a:cubicBezTo>
                      <a:pt x="630" y="473"/>
                      <a:pt x="630" y="473"/>
                      <a:pt x="630" y="473"/>
                    </a:cubicBezTo>
                    <a:cubicBezTo>
                      <a:pt x="629" y="473"/>
                      <a:pt x="629" y="473"/>
                      <a:pt x="629" y="473"/>
                    </a:cubicBezTo>
                    <a:cubicBezTo>
                      <a:pt x="629" y="473"/>
                      <a:pt x="629" y="472"/>
                      <a:pt x="629" y="471"/>
                    </a:cubicBezTo>
                    <a:cubicBezTo>
                      <a:pt x="629" y="470"/>
                      <a:pt x="629" y="468"/>
                      <a:pt x="628" y="468"/>
                    </a:cubicBezTo>
                    <a:cubicBezTo>
                      <a:pt x="628" y="467"/>
                      <a:pt x="627" y="467"/>
                      <a:pt x="626" y="467"/>
                    </a:cubicBezTo>
                    <a:cubicBezTo>
                      <a:pt x="626" y="467"/>
                      <a:pt x="626" y="467"/>
                      <a:pt x="626" y="467"/>
                    </a:cubicBezTo>
                    <a:cubicBezTo>
                      <a:pt x="626" y="467"/>
                      <a:pt x="626" y="468"/>
                      <a:pt x="626" y="468"/>
                    </a:cubicBezTo>
                    <a:cubicBezTo>
                      <a:pt x="626" y="468"/>
                      <a:pt x="626" y="468"/>
                      <a:pt x="626" y="468"/>
                    </a:cubicBezTo>
                    <a:cubicBezTo>
                      <a:pt x="625" y="468"/>
                      <a:pt x="625" y="468"/>
                      <a:pt x="624" y="468"/>
                    </a:cubicBezTo>
                    <a:cubicBezTo>
                      <a:pt x="624" y="468"/>
                      <a:pt x="623" y="468"/>
                      <a:pt x="623" y="468"/>
                    </a:cubicBezTo>
                    <a:cubicBezTo>
                      <a:pt x="623" y="467"/>
                      <a:pt x="622" y="467"/>
                      <a:pt x="622" y="466"/>
                    </a:cubicBezTo>
                    <a:cubicBezTo>
                      <a:pt x="622" y="465"/>
                      <a:pt x="621" y="464"/>
                      <a:pt x="621" y="463"/>
                    </a:cubicBezTo>
                    <a:cubicBezTo>
                      <a:pt x="620" y="462"/>
                      <a:pt x="620" y="462"/>
                      <a:pt x="619" y="461"/>
                    </a:cubicBezTo>
                    <a:cubicBezTo>
                      <a:pt x="619" y="461"/>
                      <a:pt x="604" y="453"/>
                      <a:pt x="593" y="448"/>
                    </a:cubicBezTo>
                    <a:cubicBezTo>
                      <a:pt x="587" y="445"/>
                      <a:pt x="582" y="443"/>
                      <a:pt x="581" y="443"/>
                    </a:cubicBezTo>
                    <a:cubicBezTo>
                      <a:pt x="581" y="443"/>
                      <a:pt x="580" y="443"/>
                      <a:pt x="578" y="444"/>
                    </a:cubicBezTo>
                    <a:cubicBezTo>
                      <a:pt x="575" y="445"/>
                      <a:pt x="569" y="447"/>
                      <a:pt x="568" y="447"/>
                    </a:cubicBezTo>
                    <a:cubicBezTo>
                      <a:pt x="568" y="447"/>
                      <a:pt x="566" y="447"/>
                      <a:pt x="564" y="447"/>
                    </a:cubicBezTo>
                    <a:cubicBezTo>
                      <a:pt x="561" y="446"/>
                      <a:pt x="557" y="446"/>
                      <a:pt x="556" y="446"/>
                    </a:cubicBezTo>
                    <a:cubicBezTo>
                      <a:pt x="555" y="446"/>
                      <a:pt x="555" y="445"/>
                      <a:pt x="555" y="445"/>
                    </a:cubicBezTo>
                    <a:cubicBezTo>
                      <a:pt x="555" y="444"/>
                      <a:pt x="555" y="443"/>
                      <a:pt x="554" y="443"/>
                    </a:cubicBezTo>
                    <a:cubicBezTo>
                      <a:pt x="553" y="443"/>
                      <a:pt x="550" y="444"/>
                      <a:pt x="548" y="445"/>
                    </a:cubicBezTo>
                    <a:cubicBezTo>
                      <a:pt x="547" y="446"/>
                      <a:pt x="546" y="446"/>
                      <a:pt x="546" y="446"/>
                    </a:cubicBezTo>
                    <a:cubicBezTo>
                      <a:pt x="545" y="446"/>
                      <a:pt x="544" y="445"/>
                      <a:pt x="544" y="444"/>
                    </a:cubicBezTo>
                    <a:cubicBezTo>
                      <a:pt x="543" y="443"/>
                      <a:pt x="542" y="442"/>
                      <a:pt x="542" y="442"/>
                    </a:cubicBezTo>
                    <a:cubicBezTo>
                      <a:pt x="541" y="442"/>
                      <a:pt x="541" y="442"/>
                      <a:pt x="540" y="442"/>
                    </a:cubicBezTo>
                    <a:cubicBezTo>
                      <a:pt x="539" y="442"/>
                      <a:pt x="539" y="442"/>
                      <a:pt x="539" y="442"/>
                    </a:cubicBezTo>
                    <a:cubicBezTo>
                      <a:pt x="539" y="442"/>
                      <a:pt x="539" y="442"/>
                      <a:pt x="539" y="442"/>
                    </a:cubicBezTo>
                    <a:cubicBezTo>
                      <a:pt x="538" y="442"/>
                      <a:pt x="538" y="442"/>
                      <a:pt x="537" y="443"/>
                    </a:cubicBezTo>
                    <a:cubicBezTo>
                      <a:pt x="537" y="443"/>
                      <a:pt x="537" y="444"/>
                      <a:pt x="536" y="444"/>
                    </a:cubicBezTo>
                    <a:cubicBezTo>
                      <a:pt x="536" y="444"/>
                      <a:pt x="535" y="442"/>
                      <a:pt x="535" y="441"/>
                    </a:cubicBezTo>
                    <a:cubicBezTo>
                      <a:pt x="535" y="440"/>
                      <a:pt x="535" y="440"/>
                      <a:pt x="534" y="439"/>
                    </a:cubicBezTo>
                    <a:cubicBezTo>
                      <a:pt x="534" y="439"/>
                      <a:pt x="534" y="439"/>
                      <a:pt x="534" y="439"/>
                    </a:cubicBezTo>
                    <a:cubicBezTo>
                      <a:pt x="534" y="439"/>
                      <a:pt x="533" y="439"/>
                      <a:pt x="532" y="438"/>
                    </a:cubicBezTo>
                    <a:cubicBezTo>
                      <a:pt x="530" y="438"/>
                      <a:pt x="529" y="438"/>
                      <a:pt x="528" y="438"/>
                    </a:cubicBezTo>
                    <a:cubicBezTo>
                      <a:pt x="526" y="438"/>
                      <a:pt x="524" y="438"/>
                      <a:pt x="523" y="438"/>
                    </a:cubicBezTo>
                    <a:cubicBezTo>
                      <a:pt x="522" y="438"/>
                      <a:pt x="521" y="439"/>
                      <a:pt x="520" y="439"/>
                    </a:cubicBezTo>
                    <a:cubicBezTo>
                      <a:pt x="520" y="439"/>
                      <a:pt x="518" y="439"/>
                      <a:pt x="517" y="438"/>
                    </a:cubicBezTo>
                    <a:cubicBezTo>
                      <a:pt x="516" y="438"/>
                      <a:pt x="514" y="437"/>
                      <a:pt x="513" y="436"/>
                    </a:cubicBezTo>
                    <a:cubicBezTo>
                      <a:pt x="513" y="436"/>
                      <a:pt x="512" y="434"/>
                      <a:pt x="512" y="432"/>
                    </a:cubicBezTo>
                    <a:cubicBezTo>
                      <a:pt x="512" y="430"/>
                      <a:pt x="512" y="429"/>
                      <a:pt x="511" y="429"/>
                    </a:cubicBezTo>
                    <a:cubicBezTo>
                      <a:pt x="511" y="429"/>
                      <a:pt x="510" y="428"/>
                      <a:pt x="509" y="428"/>
                    </a:cubicBezTo>
                    <a:cubicBezTo>
                      <a:pt x="508" y="428"/>
                      <a:pt x="508" y="427"/>
                      <a:pt x="507" y="427"/>
                    </a:cubicBezTo>
                    <a:cubicBezTo>
                      <a:pt x="507" y="427"/>
                      <a:pt x="506" y="427"/>
                      <a:pt x="506" y="428"/>
                    </a:cubicBezTo>
                    <a:cubicBezTo>
                      <a:pt x="506" y="428"/>
                      <a:pt x="506" y="428"/>
                      <a:pt x="506" y="428"/>
                    </a:cubicBezTo>
                    <a:cubicBezTo>
                      <a:pt x="506" y="428"/>
                      <a:pt x="506" y="428"/>
                      <a:pt x="506" y="428"/>
                    </a:cubicBezTo>
                    <a:cubicBezTo>
                      <a:pt x="505" y="429"/>
                      <a:pt x="505" y="431"/>
                      <a:pt x="505" y="432"/>
                    </a:cubicBezTo>
                    <a:cubicBezTo>
                      <a:pt x="423" y="432"/>
                      <a:pt x="423" y="432"/>
                      <a:pt x="423" y="432"/>
                    </a:cubicBezTo>
                    <a:cubicBezTo>
                      <a:pt x="300" y="432"/>
                      <a:pt x="300" y="432"/>
                      <a:pt x="300" y="432"/>
                    </a:cubicBezTo>
                    <a:cubicBezTo>
                      <a:pt x="246" y="432"/>
                      <a:pt x="246" y="432"/>
                      <a:pt x="246" y="432"/>
                    </a:cubicBezTo>
                    <a:cubicBezTo>
                      <a:pt x="198" y="432"/>
                      <a:pt x="198" y="432"/>
                      <a:pt x="198" y="432"/>
                    </a:cubicBezTo>
                    <a:cubicBezTo>
                      <a:pt x="198" y="431"/>
                      <a:pt x="199" y="431"/>
                      <a:pt x="200" y="430"/>
                    </a:cubicBezTo>
                    <a:cubicBezTo>
                      <a:pt x="200" y="428"/>
                      <a:pt x="202" y="427"/>
                      <a:pt x="201" y="427"/>
                    </a:cubicBezTo>
                    <a:cubicBezTo>
                      <a:pt x="200" y="427"/>
                      <a:pt x="200" y="429"/>
                      <a:pt x="198" y="429"/>
                    </a:cubicBezTo>
                    <a:cubicBezTo>
                      <a:pt x="197" y="429"/>
                      <a:pt x="196" y="428"/>
                      <a:pt x="196" y="427"/>
                    </a:cubicBezTo>
                    <a:cubicBezTo>
                      <a:pt x="196" y="426"/>
                      <a:pt x="197" y="424"/>
                      <a:pt x="196" y="424"/>
                    </a:cubicBezTo>
                    <a:cubicBezTo>
                      <a:pt x="196" y="423"/>
                      <a:pt x="193" y="425"/>
                      <a:pt x="193" y="426"/>
                    </a:cubicBezTo>
                    <a:cubicBezTo>
                      <a:pt x="193" y="426"/>
                      <a:pt x="194" y="427"/>
                      <a:pt x="193" y="427"/>
                    </a:cubicBezTo>
                    <a:cubicBezTo>
                      <a:pt x="192" y="427"/>
                      <a:pt x="188" y="427"/>
                      <a:pt x="190" y="425"/>
                    </a:cubicBezTo>
                    <a:cubicBezTo>
                      <a:pt x="191" y="424"/>
                      <a:pt x="194" y="423"/>
                      <a:pt x="193" y="423"/>
                    </a:cubicBezTo>
                    <a:cubicBezTo>
                      <a:pt x="192" y="423"/>
                      <a:pt x="190" y="422"/>
                      <a:pt x="190" y="423"/>
                    </a:cubicBezTo>
                    <a:cubicBezTo>
                      <a:pt x="189" y="423"/>
                      <a:pt x="188" y="423"/>
                      <a:pt x="188" y="422"/>
                    </a:cubicBezTo>
                    <a:cubicBezTo>
                      <a:pt x="188" y="420"/>
                      <a:pt x="188" y="420"/>
                      <a:pt x="189" y="419"/>
                    </a:cubicBezTo>
                    <a:cubicBezTo>
                      <a:pt x="190" y="418"/>
                      <a:pt x="189" y="415"/>
                      <a:pt x="188" y="415"/>
                    </a:cubicBezTo>
                    <a:cubicBezTo>
                      <a:pt x="188" y="415"/>
                      <a:pt x="188" y="417"/>
                      <a:pt x="188" y="417"/>
                    </a:cubicBezTo>
                    <a:cubicBezTo>
                      <a:pt x="188" y="418"/>
                      <a:pt x="188" y="418"/>
                      <a:pt x="187" y="419"/>
                    </a:cubicBezTo>
                    <a:cubicBezTo>
                      <a:pt x="187" y="419"/>
                      <a:pt x="186" y="420"/>
                      <a:pt x="186" y="420"/>
                    </a:cubicBezTo>
                    <a:cubicBezTo>
                      <a:pt x="186" y="421"/>
                      <a:pt x="185" y="422"/>
                      <a:pt x="185" y="422"/>
                    </a:cubicBezTo>
                    <a:cubicBezTo>
                      <a:pt x="185" y="422"/>
                      <a:pt x="181" y="419"/>
                      <a:pt x="181" y="419"/>
                    </a:cubicBezTo>
                    <a:cubicBezTo>
                      <a:pt x="180" y="418"/>
                      <a:pt x="181" y="418"/>
                      <a:pt x="181" y="417"/>
                    </a:cubicBezTo>
                    <a:cubicBezTo>
                      <a:pt x="181" y="415"/>
                      <a:pt x="180" y="414"/>
                      <a:pt x="180" y="414"/>
                    </a:cubicBezTo>
                    <a:cubicBezTo>
                      <a:pt x="181" y="414"/>
                      <a:pt x="183" y="413"/>
                      <a:pt x="184" y="412"/>
                    </a:cubicBezTo>
                    <a:cubicBezTo>
                      <a:pt x="184" y="411"/>
                      <a:pt x="183" y="412"/>
                      <a:pt x="182" y="412"/>
                    </a:cubicBezTo>
                    <a:cubicBezTo>
                      <a:pt x="181" y="412"/>
                      <a:pt x="179" y="414"/>
                      <a:pt x="178" y="413"/>
                    </a:cubicBezTo>
                    <a:cubicBezTo>
                      <a:pt x="178" y="413"/>
                      <a:pt x="177" y="413"/>
                      <a:pt x="177" y="412"/>
                    </a:cubicBezTo>
                    <a:cubicBezTo>
                      <a:pt x="178" y="411"/>
                      <a:pt x="179" y="411"/>
                      <a:pt x="179" y="410"/>
                    </a:cubicBezTo>
                    <a:cubicBezTo>
                      <a:pt x="179" y="409"/>
                      <a:pt x="178" y="408"/>
                      <a:pt x="178" y="407"/>
                    </a:cubicBezTo>
                    <a:cubicBezTo>
                      <a:pt x="179" y="406"/>
                      <a:pt x="180" y="405"/>
                      <a:pt x="179" y="405"/>
                    </a:cubicBezTo>
                    <a:cubicBezTo>
                      <a:pt x="179" y="404"/>
                      <a:pt x="177" y="406"/>
                      <a:pt x="176" y="406"/>
                    </a:cubicBezTo>
                    <a:cubicBezTo>
                      <a:pt x="176" y="407"/>
                      <a:pt x="177" y="408"/>
                      <a:pt x="176" y="409"/>
                    </a:cubicBezTo>
                    <a:cubicBezTo>
                      <a:pt x="176" y="410"/>
                      <a:pt x="176" y="412"/>
                      <a:pt x="175" y="412"/>
                    </a:cubicBezTo>
                    <a:cubicBezTo>
                      <a:pt x="174" y="411"/>
                      <a:pt x="173" y="411"/>
                      <a:pt x="173" y="411"/>
                    </a:cubicBezTo>
                    <a:cubicBezTo>
                      <a:pt x="172" y="411"/>
                      <a:pt x="171" y="412"/>
                      <a:pt x="171" y="411"/>
                    </a:cubicBezTo>
                    <a:cubicBezTo>
                      <a:pt x="171" y="410"/>
                      <a:pt x="173" y="408"/>
                      <a:pt x="172" y="408"/>
                    </a:cubicBezTo>
                    <a:cubicBezTo>
                      <a:pt x="171" y="408"/>
                      <a:pt x="170" y="410"/>
                      <a:pt x="170" y="411"/>
                    </a:cubicBezTo>
                    <a:cubicBezTo>
                      <a:pt x="169" y="411"/>
                      <a:pt x="168" y="410"/>
                      <a:pt x="167" y="411"/>
                    </a:cubicBezTo>
                    <a:cubicBezTo>
                      <a:pt x="167" y="411"/>
                      <a:pt x="166" y="412"/>
                      <a:pt x="165" y="411"/>
                    </a:cubicBezTo>
                    <a:cubicBezTo>
                      <a:pt x="164" y="411"/>
                      <a:pt x="164" y="410"/>
                      <a:pt x="165" y="410"/>
                    </a:cubicBezTo>
                    <a:cubicBezTo>
                      <a:pt x="166" y="409"/>
                      <a:pt x="168" y="409"/>
                      <a:pt x="168" y="409"/>
                    </a:cubicBezTo>
                    <a:cubicBezTo>
                      <a:pt x="169" y="408"/>
                      <a:pt x="169" y="408"/>
                      <a:pt x="170" y="407"/>
                    </a:cubicBezTo>
                    <a:cubicBezTo>
                      <a:pt x="170" y="406"/>
                      <a:pt x="171" y="405"/>
                      <a:pt x="171" y="404"/>
                    </a:cubicBezTo>
                    <a:cubicBezTo>
                      <a:pt x="170" y="403"/>
                      <a:pt x="169" y="401"/>
                      <a:pt x="169" y="402"/>
                    </a:cubicBezTo>
                    <a:cubicBezTo>
                      <a:pt x="169" y="403"/>
                      <a:pt x="169" y="404"/>
                      <a:pt x="169" y="405"/>
                    </a:cubicBezTo>
                    <a:cubicBezTo>
                      <a:pt x="168" y="406"/>
                      <a:pt x="167" y="407"/>
                      <a:pt x="166" y="407"/>
                    </a:cubicBezTo>
                    <a:cubicBezTo>
                      <a:pt x="165" y="408"/>
                      <a:pt x="165" y="406"/>
                      <a:pt x="164" y="406"/>
                    </a:cubicBezTo>
                    <a:cubicBezTo>
                      <a:pt x="164" y="406"/>
                      <a:pt x="162" y="406"/>
                      <a:pt x="163" y="405"/>
                    </a:cubicBezTo>
                    <a:cubicBezTo>
                      <a:pt x="164" y="405"/>
                      <a:pt x="165" y="405"/>
                      <a:pt x="164" y="404"/>
                    </a:cubicBezTo>
                    <a:cubicBezTo>
                      <a:pt x="163" y="404"/>
                      <a:pt x="161" y="404"/>
                      <a:pt x="160" y="403"/>
                    </a:cubicBezTo>
                    <a:cubicBezTo>
                      <a:pt x="160" y="403"/>
                      <a:pt x="160" y="404"/>
                      <a:pt x="160" y="404"/>
                    </a:cubicBezTo>
                    <a:cubicBezTo>
                      <a:pt x="159" y="405"/>
                      <a:pt x="159" y="406"/>
                      <a:pt x="158" y="405"/>
                    </a:cubicBezTo>
                    <a:cubicBezTo>
                      <a:pt x="157" y="405"/>
                      <a:pt x="156" y="405"/>
                      <a:pt x="157" y="404"/>
                    </a:cubicBezTo>
                    <a:cubicBezTo>
                      <a:pt x="158" y="403"/>
                      <a:pt x="159" y="402"/>
                      <a:pt x="159" y="401"/>
                    </a:cubicBezTo>
                    <a:cubicBezTo>
                      <a:pt x="159" y="401"/>
                      <a:pt x="158" y="400"/>
                      <a:pt x="158" y="401"/>
                    </a:cubicBezTo>
                    <a:cubicBezTo>
                      <a:pt x="157" y="401"/>
                      <a:pt x="157" y="402"/>
                      <a:pt x="156" y="402"/>
                    </a:cubicBezTo>
                    <a:cubicBezTo>
                      <a:pt x="155" y="402"/>
                      <a:pt x="152" y="403"/>
                      <a:pt x="151" y="402"/>
                    </a:cubicBezTo>
                    <a:cubicBezTo>
                      <a:pt x="150" y="402"/>
                      <a:pt x="146" y="402"/>
                      <a:pt x="147" y="401"/>
                    </a:cubicBezTo>
                    <a:cubicBezTo>
                      <a:pt x="147" y="401"/>
                      <a:pt x="150" y="401"/>
                      <a:pt x="151" y="401"/>
                    </a:cubicBezTo>
                    <a:cubicBezTo>
                      <a:pt x="153" y="400"/>
                      <a:pt x="154" y="399"/>
                      <a:pt x="154" y="399"/>
                    </a:cubicBezTo>
                    <a:cubicBezTo>
                      <a:pt x="154" y="398"/>
                      <a:pt x="151" y="399"/>
                      <a:pt x="150" y="399"/>
                    </a:cubicBezTo>
                    <a:cubicBezTo>
                      <a:pt x="150" y="399"/>
                      <a:pt x="146" y="400"/>
                      <a:pt x="147" y="399"/>
                    </a:cubicBezTo>
                    <a:cubicBezTo>
                      <a:pt x="148" y="398"/>
                      <a:pt x="150" y="397"/>
                      <a:pt x="150" y="397"/>
                    </a:cubicBezTo>
                    <a:cubicBezTo>
                      <a:pt x="150" y="396"/>
                      <a:pt x="150" y="395"/>
                      <a:pt x="151" y="395"/>
                    </a:cubicBezTo>
                    <a:cubicBezTo>
                      <a:pt x="153" y="395"/>
                      <a:pt x="154" y="395"/>
                      <a:pt x="156" y="395"/>
                    </a:cubicBezTo>
                    <a:cubicBezTo>
                      <a:pt x="157" y="395"/>
                      <a:pt x="158" y="396"/>
                      <a:pt x="159" y="395"/>
                    </a:cubicBezTo>
                    <a:cubicBezTo>
                      <a:pt x="159" y="394"/>
                      <a:pt x="159" y="391"/>
                      <a:pt x="158" y="392"/>
                    </a:cubicBezTo>
                    <a:cubicBezTo>
                      <a:pt x="158" y="392"/>
                      <a:pt x="158" y="393"/>
                      <a:pt x="157" y="394"/>
                    </a:cubicBezTo>
                    <a:cubicBezTo>
                      <a:pt x="156" y="394"/>
                      <a:pt x="154" y="394"/>
                      <a:pt x="153" y="394"/>
                    </a:cubicBezTo>
                    <a:cubicBezTo>
                      <a:pt x="152" y="394"/>
                      <a:pt x="151" y="395"/>
                      <a:pt x="151" y="394"/>
                    </a:cubicBezTo>
                    <a:cubicBezTo>
                      <a:pt x="151" y="393"/>
                      <a:pt x="152" y="391"/>
                      <a:pt x="151" y="391"/>
                    </a:cubicBezTo>
                    <a:cubicBezTo>
                      <a:pt x="150" y="391"/>
                      <a:pt x="149" y="393"/>
                      <a:pt x="149" y="394"/>
                    </a:cubicBezTo>
                    <a:cubicBezTo>
                      <a:pt x="149" y="395"/>
                      <a:pt x="148" y="396"/>
                      <a:pt x="148" y="396"/>
                    </a:cubicBezTo>
                    <a:cubicBezTo>
                      <a:pt x="147" y="396"/>
                      <a:pt x="146" y="396"/>
                      <a:pt x="146" y="395"/>
                    </a:cubicBezTo>
                    <a:cubicBezTo>
                      <a:pt x="146" y="394"/>
                      <a:pt x="144" y="392"/>
                      <a:pt x="146" y="392"/>
                    </a:cubicBezTo>
                    <a:cubicBezTo>
                      <a:pt x="147" y="391"/>
                      <a:pt x="148" y="391"/>
                      <a:pt x="148" y="390"/>
                    </a:cubicBezTo>
                    <a:cubicBezTo>
                      <a:pt x="148" y="390"/>
                      <a:pt x="149" y="389"/>
                      <a:pt x="150" y="389"/>
                    </a:cubicBezTo>
                    <a:cubicBezTo>
                      <a:pt x="151" y="389"/>
                      <a:pt x="150" y="387"/>
                      <a:pt x="151" y="387"/>
                    </a:cubicBezTo>
                    <a:cubicBezTo>
                      <a:pt x="152" y="386"/>
                      <a:pt x="151" y="385"/>
                      <a:pt x="152" y="386"/>
                    </a:cubicBezTo>
                    <a:cubicBezTo>
                      <a:pt x="153" y="386"/>
                      <a:pt x="155" y="387"/>
                      <a:pt x="155" y="388"/>
                    </a:cubicBezTo>
                    <a:cubicBezTo>
                      <a:pt x="156" y="389"/>
                      <a:pt x="158" y="391"/>
                      <a:pt x="158" y="390"/>
                    </a:cubicBezTo>
                    <a:cubicBezTo>
                      <a:pt x="158" y="389"/>
                      <a:pt x="158" y="388"/>
                      <a:pt x="157" y="387"/>
                    </a:cubicBezTo>
                    <a:cubicBezTo>
                      <a:pt x="156" y="386"/>
                      <a:pt x="156" y="385"/>
                      <a:pt x="156" y="385"/>
                    </a:cubicBezTo>
                    <a:cubicBezTo>
                      <a:pt x="157" y="385"/>
                      <a:pt x="158" y="384"/>
                      <a:pt x="158" y="384"/>
                    </a:cubicBezTo>
                    <a:cubicBezTo>
                      <a:pt x="158" y="383"/>
                      <a:pt x="157" y="384"/>
                      <a:pt x="155" y="383"/>
                    </a:cubicBezTo>
                    <a:cubicBezTo>
                      <a:pt x="154" y="383"/>
                      <a:pt x="153" y="383"/>
                      <a:pt x="153" y="383"/>
                    </a:cubicBezTo>
                    <a:cubicBezTo>
                      <a:pt x="153" y="382"/>
                      <a:pt x="154" y="382"/>
                      <a:pt x="155" y="381"/>
                    </a:cubicBezTo>
                    <a:cubicBezTo>
                      <a:pt x="156" y="380"/>
                      <a:pt x="155" y="379"/>
                      <a:pt x="155" y="378"/>
                    </a:cubicBezTo>
                    <a:cubicBezTo>
                      <a:pt x="155" y="378"/>
                      <a:pt x="155" y="376"/>
                      <a:pt x="154" y="376"/>
                    </a:cubicBezTo>
                    <a:cubicBezTo>
                      <a:pt x="153" y="376"/>
                      <a:pt x="153" y="376"/>
                      <a:pt x="153" y="377"/>
                    </a:cubicBezTo>
                    <a:cubicBezTo>
                      <a:pt x="153" y="377"/>
                      <a:pt x="154" y="378"/>
                      <a:pt x="154" y="379"/>
                    </a:cubicBezTo>
                    <a:cubicBezTo>
                      <a:pt x="153" y="379"/>
                      <a:pt x="152" y="381"/>
                      <a:pt x="151" y="381"/>
                    </a:cubicBezTo>
                    <a:cubicBezTo>
                      <a:pt x="151" y="381"/>
                      <a:pt x="149" y="384"/>
                      <a:pt x="148" y="384"/>
                    </a:cubicBezTo>
                    <a:cubicBezTo>
                      <a:pt x="147" y="384"/>
                      <a:pt x="148" y="383"/>
                      <a:pt x="147" y="384"/>
                    </a:cubicBezTo>
                    <a:cubicBezTo>
                      <a:pt x="146" y="384"/>
                      <a:pt x="146" y="384"/>
                      <a:pt x="145" y="384"/>
                    </a:cubicBezTo>
                    <a:cubicBezTo>
                      <a:pt x="145" y="384"/>
                      <a:pt x="146" y="381"/>
                      <a:pt x="145" y="381"/>
                    </a:cubicBezTo>
                    <a:cubicBezTo>
                      <a:pt x="144" y="380"/>
                      <a:pt x="143" y="382"/>
                      <a:pt x="142" y="382"/>
                    </a:cubicBezTo>
                    <a:cubicBezTo>
                      <a:pt x="141" y="383"/>
                      <a:pt x="140" y="384"/>
                      <a:pt x="140" y="383"/>
                    </a:cubicBezTo>
                    <a:cubicBezTo>
                      <a:pt x="140" y="382"/>
                      <a:pt x="142" y="381"/>
                      <a:pt x="142" y="380"/>
                    </a:cubicBezTo>
                    <a:cubicBezTo>
                      <a:pt x="143" y="379"/>
                      <a:pt x="145" y="375"/>
                      <a:pt x="143" y="375"/>
                    </a:cubicBezTo>
                    <a:cubicBezTo>
                      <a:pt x="142" y="375"/>
                      <a:pt x="142" y="377"/>
                      <a:pt x="141" y="377"/>
                    </a:cubicBezTo>
                    <a:cubicBezTo>
                      <a:pt x="140" y="377"/>
                      <a:pt x="139" y="377"/>
                      <a:pt x="139" y="376"/>
                    </a:cubicBezTo>
                    <a:cubicBezTo>
                      <a:pt x="139" y="376"/>
                      <a:pt x="139" y="375"/>
                      <a:pt x="139" y="374"/>
                    </a:cubicBezTo>
                    <a:cubicBezTo>
                      <a:pt x="139" y="373"/>
                      <a:pt x="139" y="372"/>
                      <a:pt x="138" y="372"/>
                    </a:cubicBezTo>
                    <a:cubicBezTo>
                      <a:pt x="137" y="371"/>
                      <a:pt x="135" y="371"/>
                      <a:pt x="135" y="370"/>
                    </a:cubicBezTo>
                    <a:cubicBezTo>
                      <a:pt x="134" y="369"/>
                      <a:pt x="134" y="368"/>
                      <a:pt x="134" y="367"/>
                    </a:cubicBezTo>
                    <a:cubicBezTo>
                      <a:pt x="135" y="367"/>
                      <a:pt x="136" y="368"/>
                      <a:pt x="137" y="369"/>
                    </a:cubicBezTo>
                    <a:cubicBezTo>
                      <a:pt x="137" y="370"/>
                      <a:pt x="137" y="370"/>
                      <a:pt x="138" y="370"/>
                    </a:cubicBezTo>
                    <a:cubicBezTo>
                      <a:pt x="139" y="370"/>
                      <a:pt x="139" y="369"/>
                      <a:pt x="140" y="369"/>
                    </a:cubicBezTo>
                    <a:cubicBezTo>
                      <a:pt x="141" y="369"/>
                      <a:pt x="142" y="370"/>
                      <a:pt x="143" y="369"/>
                    </a:cubicBezTo>
                    <a:cubicBezTo>
                      <a:pt x="143" y="368"/>
                      <a:pt x="144" y="367"/>
                      <a:pt x="142" y="367"/>
                    </a:cubicBezTo>
                    <a:cubicBezTo>
                      <a:pt x="141" y="367"/>
                      <a:pt x="140" y="368"/>
                      <a:pt x="139" y="367"/>
                    </a:cubicBezTo>
                    <a:cubicBezTo>
                      <a:pt x="137" y="366"/>
                      <a:pt x="137" y="366"/>
                      <a:pt x="136" y="366"/>
                    </a:cubicBezTo>
                    <a:cubicBezTo>
                      <a:pt x="135" y="365"/>
                      <a:pt x="135" y="365"/>
                      <a:pt x="135" y="365"/>
                    </a:cubicBezTo>
                    <a:cubicBezTo>
                      <a:pt x="135" y="364"/>
                      <a:pt x="135" y="364"/>
                      <a:pt x="135" y="363"/>
                    </a:cubicBezTo>
                    <a:cubicBezTo>
                      <a:pt x="135" y="363"/>
                      <a:pt x="136" y="363"/>
                      <a:pt x="137" y="363"/>
                    </a:cubicBezTo>
                    <a:cubicBezTo>
                      <a:pt x="137" y="362"/>
                      <a:pt x="138" y="362"/>
                      <a:pt x="138" y="362"/>
                    </a:cubicBezTo>
                    <a:cubicBezTo>
                      <a:pt x="138" y="361"/>
                      <a:pt x="137" y="361"/>
                      <a:pt x="137" y="361"/>
                    </a:cubicBezTo>
                    <a:cubicBezTo>
                      <a:pt x="137" y="360"/>
                      <a:pt x="138" y="359"/>
                      <a:pt x="137" y="359"/>
                    </a:cubicBezTo>
                    <a:cubicBezTo>
                      <a:pt x="136" y="359"/>
                      <a:pt x="135" y="361"/>
                      <a:pt x="134" y="361"/>
                    </a:cubicBezTo>
                    <a:cubicBezTo>
                      <a:pt x="133" y="361"/>
                      <a:pt x="133" y="360"/>
                      <a:pt x="132" y="361"/>
                    </a:cubicBezTo>
                    <a:cubicBezTo>
                      <a:pt x="132" y="361"/>
                      <a:pt x="132" y="362"/>
                      <a:pt x="132" y="362"/>
                    </a:cubicBezTo>
                    <a:cubicBezTo>
                      <a:pt x="131" y="362"/>
                      <a:pt x="131" y="363"/>
                      <a:pt x="131" y="363"/>
                    </a:cubicBezTo>
                    <a:cubicBezTo>
                      <a:pt x="131" y="363"/>
                      <a:pt x="131" y="364"/>
                      <a:pt x="131" y="364"/>
                    </a:cubicBezTo>
                    <a:cubicBezTo>
                      <a:pt x="130" y="364"/>
                      <a:pt x="129" y="365"/>
                      <a:pt x="129" y="366"/>
                    </a:cubicBezTo>
                    <a:cubicBezTo>
                      <a:pt x="129" y="366"/>
                      <a:pt x="130" y="366"/>
                      <a:pt x="129" y="366"/>
                    </a:cubicBezTo>
                    <a:cubicBezTo>
                      <a:pt x="129" y="367"/>
                      <a:pt x="127" y="365"/>
                      <a:pt x="126" y="364"/>
                    </a:cubicBezTo>
                    <a:cubicBezTo>
                      <a:pt x="125" y="363"/>
                      <a:pt x="123" y="362"/>
                      <a:pt x="122" y="362"/>
                    </a:cubicBezTo>
                    <a:cubicBezTo>
                      <a:pt x="122" y="361"/>
                      <a:pt x="121" y="361"/>
                      <a:pt x="121" y="360"/>
                    </a:cubicBezTo>
                    <a:cubicBezTo>
                      <a:pt x="121" y="359"/>
                      <a:pt x="121" y="359"/>
                      <a:pt x="121" y="358"/>
                    </a:cubicBezTo>
                    <a:cubicBezTo>
                      <a:pt x="122" y="358"/>
                      <a:pt x="122" y="359"/>
                      <a:pt x="123" y="359"/>
                    </a:cubicBezTo>
                    <a:cubicBezTo>
                      <a:pt x="123" y="360"/>
                      <a:pt x="124" y="361"/>
                      <a:pt x="124" y="361"/>
                    </a:cubicBezTo>
                    <a:cubicBezTo>
                      <a:pt x="125" y="360"/>
                      <a:pt x="125" y="360"/>
                      <a:pt x="125" y="359"/>
                    </a:cubicBezTo>
                    <a:cubicBezTo>
                      <a:pt x="124" y="359"/>
                      <a:pt x="123" y="358"/>
                      <a:pt x="123" y="357"/>
                    </a:cubicBezTo>
                    <a:cubicBezTo>
                      <a:pt x="123" y="357"/>
                      <a:pt x="124" y="357"/>
                      <a:pt x="126" y="357"/>
                    </a:cubicBezTo>
                    <a:cubicBezTo>
                      <a:pt x="127" y="357"/>
                      <a:pt x="128" y="356"/>
                      <a:pt x="128" y="356"/>
                    </a:cubicBezTo>
                    <a:cubicBezTo>
                      <a:pt x="128" y="355"/>
                      <a:pt x="127" y="355"/>
                      <a:pt x="126" y="355"/>
                    </a:cubicBezTo>
                    <a:cubicBezTo>
                      <a:pt x="126" y="355"/>
                      <a:pt x="124" y="356"/>
                      <a:pt x="124" y="356"/>
                    </a:cubicBezTo>
                    <a:cubicBezTo>
                      <a:pt x="123" y="356"/>
                      <a:pt x="122" y="356"/>
                      <a:pt x="121" y="356"/>
                    </a:cubicBezTo>
                    <a:cubicBezTo>
                      <a:pt x="120" y="356"/>
                      <a:pt x="119" y="356"/>
                      <a:pt x="119" y="356"/>
                    </a:cubicBezTo>
                    <a:cubicBezTo>
                      <a:pt x="119" y="355"/>
                      <a:pt x="119" y="354"/>
                      <a:pt x="119" y="354"/>
                    </a:cubicBezTo>
                    <a:cubicBezTo>
                      <a:pt x="120" y="353"/>
                      <a:pt x="121" y="355"/>
                      <a:pt x="121" y="355"/>
                    </a:cubicBezTo>
                    <a:cubicBezTo>
                      <a:pt x="121" y="354"/>
                      <a:pt x="121" y="353"/>
                      <a:pt x="121" y="353"/>
                    </a:cubicBezTo>
                    <a:cubicBezTo>
                      <a:pt x="121" y="353"/>
                      <a:pt x="122" y="353"/>
                      <a:pt x="122" y="352"/>
                    </a:cubicBezTo>
                    <a:cubicBezTo>
                      <a:pt x="122" y="351"/>
                      <a:pt x="122" y="351"/>
                      <a:pt x="120" y="351"/>
                    </a:cubicBezTo>
                    <a:cubicBezTo>
                      <a:pt x="119" y="350"/>
                      <a:pt x="118" y="350"/>
                      <a:pt x="118" y="350"/>
                    </a:cubicBezTo>
                    <a:cubicBezTo>
                      <a:pt x="119" y="349"/>
                      <a:pt x="120" y="349"/>
                      <a:pt x="120" y="349"/>
                    </a:cubicBezTo>
                    <a:cubicBezTo>
                      <a:pt x="121" y="350"/>
                      <a:pt x="122" y="350"/>
                      <a:pt x="122" y="350"/>
                    </a:cubicBezTo>
                    <a:cubicBezTo>
                      <a:pt x="123" y="350"/>
                      <a:pt x="123" y="349"/>
                      <a:pt x="123" y="349"/>
                    </a:cubicBezTo>
                    <a:cubicBezTo>
                      <a:pt x="123" y="349"/>
                      <a:pt x="122" y="349"/>
                      <a:pt x="121" y="348"/>
                    </a:cubicBezTo>
                    <a:cubicBezTo>
                      <a:pt x="121" y="348"/>
                      <a:pt x="120" y="348"/>
                      <a:pt x="120" y="348"/>
                    </a:cubicBezTo>
                    <a:cubicBezTo>
                      <a:pt x="120" y="347"/>
                      <a:pt x="121" y="347"/>
                      <a:pt x="121" y="346"/>
                    </a:cubicBezTo>
                    <a:cubicBezTo>
                      <a:pt x="121" y="346"/>
                      <a:pt x="121" y="346"/>
                      <a:pt x="121" y="345"/>
                    </a:cubicBezTo>
                    <a:cubicBezTo>
                      <a:pt x="122" y="345"/>
                      <a:pt x="123" y="345"/>
                      <a:pt x="124" y="345"/>
                    </a:cubicBezTo>
                    <a:cubicBezTo>
                      <a:pt x="125" y="345"/>
                      <a:pt x="126" y="345"/>
                      <a:pt x="126" y="344"/>
                    </a:cubicBezTo>
                    <a:cubicBezTo>
                      <a:pt x="126" y="344"/>
                      <a:pt x="125" y="344"/>
                      <a:pt x="124" y="344"/>
                    </a:cubicBezTo>
                    <a:cubicBezTo>
                      <a:pt x="123" y="344"/>
                      <a:pt x="122" y="344"/>
                      <a:pt x="122" y="343"/>
                    </a:cubicBezTo>
                    <a:cubicBezTo>
                      <a:pt x="123" y="343"/>
                      <a:pt x="124" y="341"/>
                      <a:pt x="124" y="340"/>
                    </a:cubicBezTo>
                    <a:cubicBezTo>
                      <a:pt x="125" y="339"/>
                      <a:pt x="125" y="338"/>
                      <a:pt x="126" y="338"/>
                    </a:cubicBezTo>
                    <a:cubicBezTo>
                      <a:pt x="126" y="337"/>
                      <a:pt x="127" y="338"/>
                      <a:pt x="127" y="337"/>
                    </a:cubicBezTo>
                    <a:cubicBezTo>
                      <a:pt x="127" y="336"/>
                      <a:pt x="126" y="337"/>
                      <a:pt x="126" y="336"/>
                    </a:cubicBezTo>
                    <a:cubicBezTo>
                      <a:pt x="125" y="335"/>
                      <a:pt x="124" y="334"/>
                      <a:pt x="123" y="334"/>
                    </a:cubicBezTo>
                    <a:cubicBezTo>
                      <a:pt x="123" y="335"/>
                      <a:pt x="123" y="337"/>
                      <a:pt x="123" y="338"/>
                    </a:cubicBezTo>
                    <a:cubicBezTo>
                      <a:pt x="123" y="339"/>
                      <a:pt x="122" y="339"/>
                      <a:pt x="122" y="339"/>
                    </a:cubicBezTo>
                    <a:cubicBezTo>
                      <a:pt x="122" y="338"/>
                      <a:pt x="122" y="338"/>
                      <a:pt x="122" y="338"/>
                    </a:cubicBezTo>
                    <a:cubicBezTo>
                      <a:pt x="121" y="336"/>
                      <a:pt x="120" y="334"/>
                      <a:pt x="120" y="334"/>
                    </a:cubicBezTo>
                    <a:cubicBezTo>
                      <a:pt x="120" y="333"/>
                      <a:pt x="121" y="333"/>
                      <a:pt x="121" y="332"/>
                    </a:cubicBezTo>
                    <a:cubicBezTo>
                      <a:pt x="121" y="331"/>
                      <a:pt x="122" y="331"/>
                      <a:pt x="121" y="330"/>
                    </a:cubicBezTo>
                    <a:cubicBezTo>
                      <a:pt x="121" y="330"/>
                      <a:pt x="121" y="330"/>
                      <a:pt x="121" y="330"/>
                    </a:cubicBezTo>
                    <a:cubicBezTo>
                      <a:pt x="121" y="329"/>
                      <a:pt x="121" y="327"/>
                      <a:pt x="120" y="327"/>
                    </a:cubicBezTo>
                    <a:cubicBezTo>
                      <a:pt x="120" y="327"/>
                      <a:pt x="120" y="327"/>
                      <a:pt x="119" y="326"/>
                    </a:cubicBezTo>
                    <a:cubicBezTo>
                      <a:pt x="118" y="326"/>
                      <a:pt x="117" y="324"/>
                      <a:pt x="115" y="323"/>
                    </a:cubicBezTo>
                    <a:cubicBezTo>
                      <a:pt x="114" y="323"/>
                      <a:pt x="111" y="322"/>
                      <a:pt x="109" y="321"/>
                    </a:cubicBezTo>
                    <a:cubicBezTo>
                      <a:pt x="106" y="320"/>
                      <a:pt x="103" y="319"/>
                      <a:pt x="102" y="319"/>
                    </a:cubicBezTo>
                    <a:cubicBezTo>
                      <a:pt x="101" y="319"/>
                      <a:pt x="100" y="318"/>
                      <a:pt x="99" y="316"/>
                    </a:cubicBezTo>
                    <a:cubicBezTo>
                      <a:pt x="98" y="314"/>
                      <a:pt x="97" y="312"/>
                      <a:pt x="97" y="312"/>
                    </a:cubicBezTo>
                    <a:cubicBezTo>
                      <a:pt x="97" y="312"/>
                      <a:pt x="97" y="312"/>
                      <a:pt x="97" y="312"/>
                    </a:cubicBezTo>
                    <a:cubicBezTo>
                      <a:pt x="97" y="312"/>
                      <a:pt x="97" y="311"/>
                      <a:pt x="97" y="311"/>
                    </a:cubicBezTo>
                    <a:cubicBezTo>
                      <a:pt x="98" y="310"/>
                      <a:pt x="98" y="310"/>
                      <a:pt x="98" y="309"/>
                    </a:cubicBezTo>
                    <a:cubicBezTo>
                      <a:pt x="98" y="309"/>
                      <a:pt x="96" y="306"/>
                      <a:pt x="94" y="303"/>
                    </a:cubicBezTo>
                    <a:cubicBezTo>
                      <a:pt x="90" y="297"/>
                      <a:pt x="86" y="291"/>
                      <a:pt x="85" y="290"/>
                    </a:cubicBezTo>
                    <a:cubicBezTo>
                      <a:pt x="85" y="289"/>
                      <a:pt x="83" y="288"/>
                      <a:pt x="82" y="287"/>
                    </a:cubicBezTo>
                    <a:cubicBezTo>
                      <a:pt x="79" y="285"/>
                      <a:pt x="76" y="283"/>
                      <a:pt x="75" y="282"/>
                    </a:cubicBezTo>
                    <a:cubicBezTo>
                      <a:pt x="74" y="282"/>
                      <a:pt x="73" y="281"/>
                      <a:pt x="73" y="280"/>
                    </a:cubicBezTo>
                    <a:cubicBezTo>
                      <a:pt x="73" y="279"/>
                      <a:pt x="73" y="278"/>
                      <a:pt x="72" y="278"/>
                    </a:cubicBezTo>
                    <a:cubicBezTo>
                      <a:pt x="72" y="278"/>
                      <a:pt x="71" y="277"/>
                      <a:pt x="70" y="276"/>
                    </a:cubicBezTo>
                    <a:cubicBezTo>
                      <a:pt x="69" y="276"/>
                      <a:pt x="67" y="275"/>
                      <a:pt x="67" y="275"/>
                    </a:cubicBezTo>
                    <a:cubicBezTo>
                      <a:pt x="67" y="275"/>
                      <a:pt x="67" y="275"/>
                      <a:pt x="67" y="275"/>
                    </a:cubicBezTo>
                    <a:cubicBezTo>
                      <a:pt x="67" y="274"/>
                      <a:pt x="66" y="273"/>
                      <a:pt x="65" y="272"/>
                    </a:cubicBezTo>
                    <a:cubicBezTo>
                      <a:pt x="63" y="270"/>
                      <a:pt x="61" y="267"/>
                      <a:pt x="61" y="267"/>
                    </a:cubicBezTo>
                    <a:cubicBezTo>
                      <a:pt x="60" y="267"/>
                      <a:pt x="58" y="268"/>
                      <a:pt x="55" y="269"/>
                    </a:cubicBezTo>
                    <a:cubicBezTo>
                      <a:pt x="53" y="270"/>
                      <a:pt x="52" y="270"/>
                      <a:pt x="52" y="270"/>
                    </a:cubicBezTo>
                    <a:cubicBezTo>
                      <a:pt x="51" y="271"/>
                      <a:pt x="51" y="271"/>
                      <a:pt x="51" y="272"/>
                    </a:cubicBezTo>
                    <a:cubicBezTo>
                      <a:pt x="51" y="272"/>
                      <a:pt x="52" y="272"/>
                      <a:pt x="52" y="272"/>
                    </a:cubicBezTo>
                    <a:cubicBezTo>
                      <a:pt x="52" y="272"/>
                      <a:pt x="52" y="273"/>
                      <a:pt x="52" y="273"/>
                    </a:cubicBezTo>
                    <a:cubicBezTo>
                      <a:pt x="52" y="273"/>
                      <a:pt x="52" y="273"/>
                      <a:pt x="51" y="273"/>
                    </a:cubicBezTo>
                    <a:cubicBezTo>
                      <a:pt x="51" y="273"/>
                      <a:pt x="50" y="273"/>
                      <a:pt x="49" y="273"/>
                    </a:cubicBezTo>
                    <a:cubicBezTo>
                      <a:pt x="48" y="274"/>
                      <a:pt x="48" y="276"/>
                      <a:pt x="48" y="277"/>
                    </a:cubicBezTo>
                    <a:cubicBezTo>
                      <a:pt x="48" y="277"/>
                      <a:pt x="48" y="278"/>
                      <a:pt x="48" y="278"/>
                    </a:cubicBezTo>
                    <a:cubicBezTo>
                      <a:pt x="48" y="278"/>
                      <a:pt x="48" y="278"/>
                      <a:pt x="47" y="277"/>
                    </a:cubicBezTo>
                    <a:cubicBezTo>
                      <a:pt x="47" y="277"/>
                      <a:pt x="46" y="277"/>
                      <a:pt x="46" y="277"/>
                    </a:cubicBezTo>
                    <a:cubicBezTo>
                      <a:pt x="45" y="277"/>
                      <a:pt x="45" y="277"/>
                      <a:pt x="44" y="278"/>
                    </a:cubicBezTo>
                    <a:cubicBezTo>
                      <a:pt x="43" y="278"/>
                      <a:pt x="42" y="278"/>
                      <a:pt x="42" y="279"/>
                    </a:cubicBezTo>
                    <a:cubicBezTo>
                      <a:pt x="41" y="279"/>
                      <a:pt x="41" y="279"/>
                      <a:pt x="40" y="280"/>
                    </a:cubicBezTo>
                    <a:cubicBezTo>
                      <a:pt x="40" y="281"/>
                      <a:pt x="39" y="282"/>
                      <a:pt x="39" y="282"/>
                    </a:cubicBezTo>
                    <a:cubicBezTo>
                      <a:pt x="38" y="280"/>
                      <a:pt x="38" y="280"/>
                      <a:pt x="38" y="280"/>
                    </a:cubicBezTo>
                    <a:cubicBezTo>
                      <a:pt x="38" y="279"/>
                      <a:pt x="38" y="277"/>
                      <a:pt x="37" y="276"/>
                    </a:cubicBezTo>
                    <a:cubicBezTo>
                      <a:pt x="37" y="276"/>
                      <a:pt x="32" y="272"/>
                      <a:pt x="29" y="270"/>
                    </a:cubicBezTo>
                    <a:cubicBezTo>
                      <a:pt x="26" y="268"/>
                      <a:pt x="24" y="266"/>
                      <a:pt x="24" y="266"/>
                    </a:cubicBezTo>
                    <a:cubicBezTo>
                      <a:pt x="23" y="265"/>
                      <a:pt x="22" y="265"/>
                      <a:pt x="22" y="264"/>
                    </a:cubicBezTo>
                    <a:cubicBezTo>
                      <a:pt x="21" y="263"/>
                      <a:pt x="21" y="263"/>
                      <a:pt x="21" y="262"/>
                    </a:cubicBezTo>
                    <a:cubicBezTo>
                      <a:pt x="21" y="262"/>
                      <a:pt x="21" y="262"/>
                      <a:pt x="21" y="262"/>
                    </a:cubicBezTo>
                    <a:cubicBezTo>
                      <a:pt x="20" y="262"/>
                      <a:pt x="21" y="261"/>
                      <a:pt x="21" y="261"/>
                    </a:cubicBezTo>
                    <a:cubicBezTo>
                      <a:pt x="21" y="260"/>
                      <a:pt x="22" y="259"/>
                      <a:pt x="21" y="258"/>
                    </a:cubicBezTo>
                    <a:cubicBezTo>
                      <a:pt x="21" y="258"/>
                      <a:pt x="21" y="258"/>
                      <a:pt x="21" y="258"/>
                    </a:cubicBezTo>
                    <a:cubicBezTo>
                      <a:pt x="21" y="258"/>
                      <a:pt x="19" y="258"/>
                      <a:pt x="18" y="258"/>
                    </a:cubicBezTo>
                    <a:cubicBezTo>
                      <a:pt x="16" y="258"/>
                      <a:pt x="15" y="258"/>
                      <a:pt x="14" y="258"/>
                    </a:cubicBezTo>
                    <a:cubicBezTo>
                      <a:pt x="14" y="258"/>
                      <a:pt x="13" y="259"/>
                      <a:pt x="13" y="260"/>
                    </a:cubicBezTo>
                    <a:cubicBezTo>
                      <a:pt x="12" y="260"/>
                      <a:pt x="12" y="261"/>
                      <a:pt x="11" y="261"/>
                    </a:cubicBezTo>
                    <a:cubicBezTo>
                      <a:pt x="11" y="261"/>
                      <a:pt x="8" y="261"/>
                      <a:pt x="4" y="260"/>
                    </a:cubicBezTo>
                    <a:cubicBezTo>
                      <a:pt x="3" y="260"/>
                      <a:pt x="1" y="259"/>
                      <a:pt x="0" y="259"/>
                    </a:cubicBezTo>
                    <a:cubicBezTo>
                      <a:pt x="0" y="91"/>
                      <a:pt x="0" y="91"/>
                      <a:pt x="0" y="9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15" name="Freeform 152">
                <a:extLst>
                  <a:ext uri="{FF2B5EF4-FFF2-40B4-BE49-F238E27FC236}">
                    <a16:creationId xmlns:a16="http://schemas.microsoft.com/office/drawing/2014/main" id="{5DDCE6D2-D8AC-254D-9244-6C0A2CBF4470}"/>
                  </a:ext>
                </a:extLst>
              </p:cNvPr>
              <p:cNvSpPr>
                <a:spLocks/>
              </p:cNvSpPr>
              <p:nvPr/>
            </p:nvSpPr>
            <p:spPr bwMode="auto">
              <a:xfrm>
                <a:off x="1022350" y="2652713"/>
                <a:ext cx="17463" cy="7938"/>
              </a:xfrm>
              <a:custGeom>
                <a:avLst/>
                <a:gdLst>
                  <a:gd name="T0" fmla="*/ 4 w 7"/>
                  <a:gd name="T1" fmla="*/ 0 h 3"/>
                  <a:gd name="T2" fmla="*/ 6 w 7"/>
                  <a:gd name="T3" fmla="*/ 1 h 3"/>
                  <a:gd name="T4" fmla="*/ 6 w 7"/>
                  <a:gd name="T5" fmla="*/ 3 h 3"/>
                  <a:gd name="T6" fmla="*/ 0 w 7"/>
                  <a:gd name="T7" fmla="*/ 0 h 3"/>
                  <a:gd name="T8" fmla="*/ 4 w 7"/>
                  <a:gd name="T9" fmla="*/ 0 h 3"/>
                </a:gdLst>
                <a:ahLst/>
                <a:cxnLst>
                  <a:cxn ang="0">
                    <a:pos x="T0" y="T1"/>
                  </a:cxn>
                  <a:cxn ang="0">
                    <a:pos x="T2" y="T3"/>
                  </a:cxn>
                  <a:cxn ang="0">
                    <a:pos x="T4" y="T5"/>
                  </a:cxn>
                  <a:cxn ang="0">
                    <a:pos x="T6" y="T7"/>
                  </a:cxn>
                  <a:cxn ang="0">
                    <a:pos x="T8" y="T9"/>
                  </a:cxn>
                </a:cxnLst>
                <a:rect l="0" t="0" r="r" b="b"/>
                <a:pathLst>
                  <a:path w="7" h="3">
                    <a:moveTo>
                      <a:pt x="4" y="0"/>
                    </a:moveTo>
                    <a:cubicBezTo>
                      <a:pt x="5" y="0"/>
                      <a:pt x="6" y="0"/>
                      <a:pt x="6" y="1"/>
                    </a:cubicBezTo>
                    <a:cubicBezTo>
                      <a:pt x="7" y="2"/>
                      <a:pt x="7" y="3"/>
                      <a:pt x="6" y="3"/>
                    </a:cubicBezTo>
                    <a:cubicBezTo>
                      <a:pt x="6" y="3"/>
                      <a:pt x="0" y="1"/>
                      <a:pt x="0" y="0"/>
                    </a:cubicBezTo>
                    <a:cubicBezTo>
                      <a:pt x="1" y="0"/>
                      <a:pt x="3" y="0"/>
                      <a:pt x="4"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16" name="Freeform 153">
                <a:extLst>
                  <a:ext uri="{FF2B5EF4-FFF2-40B4-BE49-F238E27FC236}">
                    <a16:creationId xmlns:a16="http://schemas.microsoft.com/office/drawing/2014/main" id="{42588BEC-9E75-D046-8A1C-5340A41C6284}"/>
                  </a:ext>
                </a:extLst>
              </p:cNvPr>
              <p:cNvSpPr>
                <a:spLocks/>
              </p:cNvSpPr>
              <p:nvPr/>
            </p:nvSpPr>
            <p:spPr bwMode="auto">
              <a:xfrm>
                <a:off x="1004887" y="2627313"/>
                <a:ext cx="9525" cy="12700"/>
              </a:xfrm>
              <a:custGeom>
                <a:avLst/>
                <a:gdLst>
                  <a:gd name="T0" fmla="*/ 3 w 4"/>
                  <a:gd name="T1" fmla="*/ 2 h 5"/>
                  <a:gd name="T2" fmla="*/ 4 w 4"/>
                  <a:gd name="T3" fmla="*/ 5 h 5"/>
                  <a:gd name="T4" fmla="*/ 0 w 4"/>
                  <a:gd name="T5" fmla="*/ 3 h 5"/>
                  <a:gd name="T6" fmla="*/ 3 w 4"/>
                  <a:gd name="T7" fmla="*/ 2 h 5"/>
                </a:gdLst>
                <a:ahLst/>
                <a:cxnLst>
                  <a:cxn ang="0">
                    <a:pos x="T0" y="T1"/>
                  </a:cxn>
                  <a:cxn ang="0">
                    <a:pos x="T2" y="T3"/>
                  </a:cxn>
                  <a:cxn ang="0">
                    <a:pos x="T4" y="T5"/>
                  </a:cxn>
                  <a:cxn ang="0">
                    <a:pos x="T6" y="T7"/>
                  </a:cxn>
                </a:cxnLst>
                <a:rect l="0" t="0" r="r" b="b"/>
                <a:pathLst>
                  <a:path w="4" h="5">
                    <a:moveTo>
                      <a:pt x="3" y="2"/>
                    </a:moveTo>
                    <a:cubicBezTo>
                      <a:pt x="3" y="4"/>
                      <a:pt x="4" y="5"/>
                      <a:pt x="4" y="5"/>
                    </a:cubicBezTo>
                    <a:cubicBezTo>
                      <a:pt x="4" y="5"/>
                      <a:pt x="0" y="4"/>
                      <a:pt x="0" y="3"/>
                    </a:cubicBezTo>
                    <a:cubicBezTo>
                      <a:pt x="0" y="1"/>
                      <a:pt x="2" y="0"/>
                      <a:pt x="3"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17" name="Freeform 154">
                <a:extLst>
                  <a:ext uri="{FF2B5EF4-FFF2-40B4-BE49-F238E27FC236}">
                    <a16:creationId xmlns:a16="http://schemas.microsoft.com/office/drawing/2014/main" id="{D9FE1DEE-C670-A344-92A7-A93A760642B3}"/>
                  </a:ext>
                </a:extLst>
              </p:cNvPr>
              <p:cNvSpPr>
                <a:spLocks/>
              </p:cNvSpPr>
              <p:nvPr/>
            </p:nvSpPr>
            <p:spPr bwMode="auto">
              <a:xfrm>
                <a:off x="1011237" y="2611438"/>
                <a:ext cx="11113" cy="9525"/>
              </a:xfrm>
              <a:custGeom>
                <a:avLst/>
                <a:gdLst>
                  <a:gd name="T0" fmla="*/ 2 w 5"/>
                  <a:gd name="T1" fmla="*/ 0 h 4"/>
                  <a:gd name="T2" fmla="*/ 4 w 5"/>
                  <a:gd name="T3" fmla="*/ 0 h 4"/>
                  <a:gd name="T4" fmla="*/ 4 w 5"/>
                  <a:gd name="T5" fmla="*/ 2 h 4"/>
                  <a:gd name="T6" fmla="*/ 1 w 5"/>
                  <a:gd name="T7" fmla="*/ 4 h 4"/>
                  <a:gd name="T8" fmla="*/ 2 w 5"/>
                  <a:gd name="T9" fmla="*/ 0 h 4"/>
                </a:gdLst>
                <a:ahLst/>
                <a:cxnLst>
                  <a:cxn ang="0">
                    <a:pos x="T0" y="T1"/>
                  </a:cxn>
                  <a:cxn ang="0">
                    <a:pos x="T2" y="T3"/>
                  </a:cxn>
                  <a:cxn ang="0">
                    <a:pos x="T4" y="T5"/>
                  </a:cxn>
                  <a:cxn ang="0">
                    <a:pos x="T6" y="T7"/>
                  </a:cxn>
                  <a:cxn ang="0">
                    <a:pos x="T8" y="T9"/>
                  </a:cxn>
                </a:cxnLst>
                <a:rect l="0" t="0" r="r" b="b"/>
                <a:pathLst>
                  <a:path w="5" h="4">
                    <a:moveTo>
                      <a:pt x="2" y="0"/>
                    </a:moveTo>
                    <a:cubicBezTo>
                      <a:pt x="2" y="0"/>
                      <a:pt x="4" y="0"/>
                      <a:pt x="4" y="0"/>
                    </a:cubicBezTo>
                    <a:cubicBezTo>
                      <a:pt x="5" y="0"/>
                      <a:pt x="5" y="1"/>
                      <a:pt x="4" y="2"/>
                    </a:cubicBezTo>
                    <a:cubicBezTo>
                      <a:pt x="3" y="2"/>
                      <a:pt x="2" y="3"/>
                      <a:pt x="1" y="4"/>
                    </a:cubicBezTo>
                    <a:cubicBezTo>
                      <a:pt x="0" y="4"/>
                      <a:pt x="1" y="1"/>
                      <a:pt x="2"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18" name="Freeform 155">
                <a:extLst>
                  <a:ext uri="{FF2B5EF4-FFF2-40B4-BE49-F238E27FC236}">
                    <a16:creationId xmlns:a16="http://schemas.microsoft.com/office/drawing/2014/main" id="{00DCB808-2DC8-6D49-9A9C-C6FD45672751}"/>
                  </a:ext>
                </a:extLst>
              </p:cNvPr>
              <p:cNvSpPr>
                <a:spLocks/>
              </p:cNvSpPr>
              <p:nvPr/>
            </p:nvSpPr>
            <p:spPr bwMode="auto">
              <a:xfrm>
                <a:off x="1031875" y="2692400"/>
                <a:ext cx="14288" cy="9525"/>
              </a:xfrm>
              <a:custGeom>
                <a:avLst/>
                <a:gdLst>
                  <a:gd name="T0" fmla="*/ 1 w 6"/>
                  <a:gd name="T1" fmla="*/ 2 h 4"/>
                  <a:gd name="T2" fmla="*/ 4 w 6"/>
                  <a:gd name="T3" fmla="*/ 0 h 4"/>
                  <a:gd name="T4" fmla="*/ 6 w 6"/>
                  <a:gd name="T5" fmla="*/ 3 h 4"/>
                  <a:gd name="T6" fmla="*/ 1 w 6"/>
                  <a:gd name="T7" fmla="*/ 2 h 4"/>
                </a:gdLst>
                <a:ahLst/>
                <a:cxnLst>
                  <a:cxn ang="0">
                    <a:pos x="T0" y="T1"/>
                  </a:cxn>
                  <a:cxn ang="0">
                    <a:pos x="T2" y="T3"/>
                  </a:cxn>
                  <a:cxn ang="0">
                    <a:pos x="T4" y="T5"/>
                  </a:cxn>
                  <a:cxn ang="0">
                    <a:pos x="T6" y="T7"/>
                  </a:cxn>
                </a:cxnLst>
                <a:rect l="0" t="0" r="r" b="b"/>
                <a:pathLst>
                  <a:path w="6" h="4">
                    <a:moveTo>
                      <a:pt x="1" y="2"/>
                    </a:moveTo>
                    <a:cubicBezTo>
                      <a:pt x="2" y="1"/>
                      <a:pt x="2" y="0"/>
                      <a:pt x="4" y="0"/>
                    </a:cubicBezTo>
                    <a:cubicBezTo>
                      <a:pt x="5" y="1"/>
                      <a:pt x="6" y="2"/>
                      <a:pt x="6" y="3"/>
                    </a:cubicBezTo>
                    <a:cubicBezTo>
                      <a:pt x="5" y="4"/>
                      <a:pt x="0" y="3"/>
                      <a:pt x="1"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19" name="Freeform 156">
                <a:extLst>
                  <a:ext uri="{FF2B5EF4-FFF2-40B4-BE49-F238E27FC236}">
                    <a16:creationId xmlns:a16="http://schemas.microsoft.com/office/drawing/2014/main" id="{B54C49F4-5499-CB44-BBCB-8AC92E9EEA91}"/>
                  </a:ext>
                </a:extLst>
              </p:cNvPr>
              <p:cNvSpPr>
                <a:spLocks/>
              </p:cNvSpPr>
              <p:nvPr/>
            </p:nvSpPr>
            <p:spPr bwMode="auto">
              <a:xfrm>
                <a:off x="1000125" y="2657475"/>
                <a:ext cx="133350" cy="85725"/>
              </a:xfrm>
              <a:custGeom>
                <a:avLst/>
                <a:gdLst>
                  <a:gd name="T0" fmla="*/ 8 w 58"/>
                  <a:gd name="T1" fmla="*/ 1 h 37"/>
                  <a:gd name="T2" fmla="*/ 17 w 58"/>
                  <a:gd name="T3" fmla="*/ 4 h 37"/>
                  <a:gd name="T4" fmla="*/ 29 w 58"/>
                  <a:gd name="T5" fmla="*/ 7 h 37"/>
                  <a:gd name="T6" fmla="*/ 33 w 58"/>
                  <a:gd name="T7" fmla="*/ 8 h 37"/>
                  <a:gd name="T8" fmla="*/ 37 w 58"/>
                  <a:gd name="T9" fmla="*/ 15 h 37"/>
                  <a:gd name="T10" fmla="*/ 41 w 58"/>
                  <a:gd name="T11" fmla="*/ 20 h 37"/>
                  <a:gd name="T12" fmla="*/ 51 w 58"/>
                  <a:gd name="T13" fmla="*/ 24 h 37"/>
                  <a:gd name="T14" fmla="*/ 52 w 58"/>
                  <a:gd name="T15" fmla="*/ 27 h 37"/>
                  <a:gd name="T16" fmla="*/ 54 w 58"/>
                  <a:gd name="T17" fmla="*/ 29 h 37"/>
                  <a:gd name="T18" fmla="*/ 55 w 58"/>
                  <a:gd name="T19" fmla="*/ 32 h 37"/>
                  <a:gd name="T20" fmla="*/ 58 w 58"/>
                  <a:gd name="T21" fmla="*/ 34 h 37"/>
                  <a:gd name="T22" fmla="*/ 54 w 58"/>
                  <a:gd name="T23" fmla="*/ 36 h 37"/>
                  <a:gd name="T24" fmla="*/ 42 w 58"/>
                  <a:gd name="T25" fmla="*/ 33 h 37"/>
                  <a:gd name="T26" fmla="*/ 37 w 58"/>
                  <a:gd name="T27" fmla="*/ 30 h 37"/>
                  <a:gd name="T28" fmla="*/ 40 w 58"/>
                  <a:gd name="T29" fmla="*/ 28 h 37"/>
                  <a:gd name="T30" fmla="*/ 41 w 58"/>
                  <a:gd name="T31" fmla="*/ 24 h 37"/>
                  <a:gd name="T32" fmla="*/ 38 w 58"/>
                  <a:gd name="T33" fmla="*/ 26 h 37"/>
                  <a:gd name="T34" fmla="*/ 33 w 58"/>
                  <a:gd name="T35" fmla="*/ 27 h 37"/>
                  <a:gd name="T36" fmla="*/ 32 w 58"/>
                  <a:gd name="T37" fmla="*/ 24 h 37"/>
                  <a:gd name="T38" fmla="*/ 29 w 58"/>
                  <a:gd name="T39" fmla="*/ 23 h 37"/>
                  <a:gd name="T40" fmla="*/ 28 w 58"/>
                  <a:gd name="T41" fmla="*/ 20 h 37"/>
                  <a:gd name="T42" fmla="*/ 22 w 58"/>
                  <a:gd name="T43" fmla="*/ 20 h 37"/>
                  <a:gd name="T44" fmla="*/ 25 w 58"/>
                  <a:gd name="T45" fmla="*/ 18 h 37"/>
                  <a:gd name="T46" fmla="*/ 26 w 58"/>
                  <a:gd name="T47" fmla="*/ 17 h 37"/>
                  <a:gd name="T48" fmla="*/ 22 w 58"/>
                  <a:gd name="T49" fmla="*/ 16 h 37"/>
                  <a:gd name="T50" fmla="*/ 22 w 58"/>
                  <a:gd name="T51" fmla="*/ 15 h 37"/>
                  <a:gd name="T52" fmla="*/ 19 w 58"/>
                  <a:gd name="T53" fmla="*/ 13 h 37"/>
                  <a:gd name="T54" fmla="*/ 17 w 58"/>
                  <a:gd name="T55" fmla="*/ 13 h 37"/>
                  <a:gd name="T56" fmla="*/ 15 w 58"/>
                  <a:gd name="T57" fmla="*/ 14 h 37"/>
                  <a:gd name="T58" fmla="*/ 15 w 58"/>
                  <a:gd name="T59" fmla="*/ 10 h 37"/>
                  <a:gd name="T60" fmla="*/ 12 w 58"/>
                  <a:gd name="T61" fmla="*/ 11 h 37"/>
                  <a:gd name="T62" fmla="*/ 11 w 58"/>
                  <a:gd name="T63" fmla="*/ 10 h 37"/>
                  <a:gd name="T64" fmla="*/ 7 w 58"/>
                  <a:gd name="T65" fmla="*/ 10 h 37"/>
                  <a:gd name="T66" fmla="*/ 7 w 58"/>
                  <a:gd name="T67" fmla="*/ 8 h 37"/>
                  <a:gd name="T68" fmla="*/ 8 w 58"/>
                  <a:gd name="T69" fmla="*/ 6 h 37"/>
                  <a:gd name="T70" fmla="*/ 11 w 58"/>
                  <a:gd name="T71" fmla="*/ 7 h 37"/>
                  <a:gd name="T72" fmla="*/ 11 w 58"/>
                  <a:gd name="T73" fmla="*/ 6 h 37"/>
                  <a:gd name="T74" fmla="*/ 12 w 58"/>
                  <a:gd name="T75" fmla="*/ 4 h 37"/>
                  <a:gd name="T76" fmla="*/ 8 w 58"/>
                  <a:gd name="T77" fmla="*/ 5 h 37"/>
                  <a:gd name="T78" fmla="*/ 4 w 58"/>
                  <a:gd name="T79" fmla="*/ 5 h 37"/>
                  <a:gd name="T80" fmla="*/ 2 w 58"/>
                  <a:gd name="T81" fmla="*/ 2 h 37"/>
                  <a:gd name="T82" fmla="*/ 6 w 58"/>
                  <a:gd name="T83" fmla="*/ 0 h 37"/>
                  <a:gd name="T84" fmla="*/ 8 w 58"/>
                  <a:gd name="T85"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 h="37">
                    <a:moveTo>
                      <a:pt x="8" y="1"/>
                    </a:moveTo>
                    <a:cubicBezTo>
                      <a:pt x="10" y="2"/>
                      <a:pt x="13" y="3"/>
                      <a:pt x="17" y="4"/>
                    </a:cubicBezTo>
                    <a:cubicBezTo>
                      <a:pt x="22" y="5"/>
                      <a:pt x="27" y="7"/>
                      <a:pt x="29" y="7"/>
                    </a:cubicBezTo>
                    <a:cubicBezTo>
                      <a:pt x="31" y="7"/>
                      <a:pt x="31" y="6"/>
                      <a:pt x="33" y="8"/>
                    </a:cubicBezTo>
                    <a:cubicBezTo>
                      <a:pt x="35" y="10"/>
                      <a:pt x="36" y="13"/>
                      <a:pt x="37" y="15"/>
                    </a:cubicBezTo>
                    <a:cubicBezTo>
                      <a:pt x="38" y="17"/>
                      <a:pt x="38" y="18"/>
                      <a:pt x="41" y="20"/>
                    </a:cubicBezTo>
                    <a:cubicBezTo>
                      <a:pt x="44" y="22"/>
                      <a:pt x="50" y="23"/>
                      <a:pt x="51" y="24"/>
                    </a:cubicBezTo>
                    <a:cubicBezTo>
                      <a:pt x="52" y="25"/>
                      <a:pt x="51" y="26"/>
                      <a:pt x="52" y="27"/>
                    </a:cubicBezTo>
                    <a:cubicBezTo>
                      <a:pt x="53" y="29"/>
                      <a:pt x="54" y="28"/>
                      <a:pt x="54" y="29"/>
                    </a:cubicBezTo>
                    <a:cubicBezTo>
                      <a:pt x="55" y="30"/>
                      <a:pt x="54" y="30"/>
                      <a:pt x="55" y="32"/>
                    </a:cubicBezTo>
                    <a:cubicBezTo>
                      <a:pt x="57" y="33"/>
                      <a:pt x="58" y="33"/>
                      <a:pt x="58" y="34"/>
                    </a:cubicBezTo>
                    <a:cubicBezTo>
                      <a:pt x="57" y="35"/>
                      <a:pt x="55" y="36"/>
                      <a:pt x="54" y="36"/>
                    </a:cubicBezTo>
                    <a:cubicBezTo>
                      <a:pt x="54" y="37"/>
                      <a:pt x="45" y="34"/>
                      <a:pt x="42" y="33"/>
                    </a:cubicBezTo>
                    <a:cubicBezTo>
                      <a:pt x="40" y="32"/>
                      <a:pt x="37" y="31"/>
                      <a:pt x="37" y="30"/>
                    </a:cubicBezTo>
                    <a:cubicBezTo>
                      <a:pt x="37" y="30"/>
                      <a:pt x="40" y="29"/>
                      <a:pt x="40" y="28"/>
                    </a:cubicBezTo>
                    <a:cubicBezTo>
                      <a:pt x="41" y="27"/>
                      <a:pt x="42" y="25"/>
                      <a:pt x="41" y="24"/>
                    </a:cubicBezTo>
                    <a:cubicBezTo>
                      <a:pt x="40" y="23"/>
                      <a:pt x="40" y="25"/>
                      <a:pt x="38" y="26"/>
                    </a:cubicBezTo>
                    <a:cubicBezTo>
                      <a:pt x="37" y="27"/>
                      <a:pt x="36" y="27"/>
                      <a:pt x="33" y="27"/>
                    </a:cubicBezTo>
                    <a:cubicBezTo>
                      <a:pt x="30" y="26"/>
                      <a:pt x="32" y="25"/>
                      <a:pt x="32" y="24"/>
                    </a:cubicBezTo>
                    <a:cubicBezTo>
                      <a:pt x="32" y="23"/>
                      <a:pt x="29" y="24"/>
                      <a:pt x="29" y="23"/>
                    </a:cubicBezTo>
                    <a:cubicBezTo>
                      <a:pt x="30" y="22"/>
                      <a:pt x="29" y="20"/>
                      <a:pt x="28" y="20"/>
                    </a:cubicBezTo>
                    <a:cubicBezTo>
                      <a:pt x="26" y="20"/>
                      <a:pt x="22" y="21"/>
                      <a:pt x="22" y="20"/>
                    </a:cubicBezTo>
                    <a:cubicBezTo>
                      <a:pt x="22" y="19"/>
                      <a:pt x="24" y="18"/>
                      <a:pt x="25" y="18"/>
                    </a:cubicBezTo>
                    <a:cubicBezTo>
                      <a:pt x="26" y="18"/>
                      <a:pt x="27" y="17"/>
                      <a:pt x="26" y="17"/>
                    </a:cubicBezTo>
                    <a:cubicBezTo>
                      <a:pt x="25" y="17"/>
                      <a:pt x="22" y="17"/>
                      <a:pt x="22" y="16"/>
                    </a:cubicBezTo>
                    <a:cubicBezTo>
                      <a:pt x="22" y="16"/>
                      <a:pt x="23" y="14"/>
                      <a:pt x="22" y="15"/>
                    </a:cubicBezTo>
                    <a:cubicBezTo>
                      <a:pt x="21" y="15"/>
                      <a:pt x="20" y="14"/>
                      <a:pt x="19" y="13"/>
                    </a:cubicBezTo>
                    <a:cubicBezTo>
                      <a:pt x="19" y="13"/>
                      <a:pt x="19" y="12"/>
                      <a:pt x="17" y="13"/>
                    </a:cubicBezTo>
                    <a:cubicBezTo>
                      <a:pt x="16" y="13"/>
                      <a:pt x="15" y="15"/>
                      <a:pt x="15" y="14"/>
                    </a:cubicBezTo>
                    <a:cubicBezTo>
                      <a:pt x="14" y="12"/>
                      <a:pt x="17" y="10"/>
                      <a:pt x="15" y="10"/>
                    </a:cubicBezTo>
                    <a:cubicBezTo>
                      <a:pt x="14" y="10"/>
                      <a:pt x="13" y="10"/>
                      <a:pt x="12" y="11"/>
                    </a:cubicBezTo>
                    <a:cubicBezTo>
                      <a:pt x="12" y="11"/>
                      <a:pt x="12" y="10"/>
                      <a:pt x="11" y="10"/>
                    </a:cubicBezTo>
                    <a:cubicBezTo>
                      <a:pt x="9" y="10"/>
                      <a:pt x="8" y="11"/>
                      <a:pt x="7" y="10"/>
                    </a:cubicBezTo>
                    <a:cubicBezTo>
                      <a:pt x="7" y="9"/>
                      <a:pt x="7" y="8"/>
                      <a:pt x="7" y="8"/>
                    </a:cubicBezTo>
                    <a:cubicBezTo>
                      <a:pt x="7" y="7"/>
                      <a:pt x="7" y="6"/>
                      <a:pt x="8" y="6"/>
                    </a:cubicBezTo>
                    <a:cubicBezTo>
                      <a:pt x="9" y="6"/>
                      <a:pt x="10" y="8"/>
                      <a:pt x="11" y="7"/>
                    </a:cubicBezTo>
                    <a:cubicBezTo>
                      <a:pt x="11" y="7"/>
                      <a:pt x="10" y="7"/>
                      <a:pt x="11" y="6"/>
                    </a:cubicBezTo>
                    <a:cubicBezTo>
                      <a:pt x="12" y="4"/>
                      <a:pt x="13" y="4"/>
                      <a:pt x="12" y="4"/>
                    </a:cubicBezTo>
                    <a:cubicBezTo>
                      <a:pt x="10" y="4"/>
                      <a:pt x="10" y="4"/>
                      <a:pt x="8" y="5"/>
                    </a:cubicBezTo>
                    <a:cubicBezTo>
                      <a:pt x="6" y="5"/>
                      <a:pt x="5" y="7"/>
                      <a:pt x="4" y="5"/>
                    </a:cubicBezTo>
                    <a:cubicBezTo>
                      <a:pt x="3" y="3"/>
                      <a:pt x="0" y="3"/>
                      <a:pt x="2" y="2"/>
                    </a:cubicBezTo>
                    <a:cubicBezTo>
                      <a:pt x="4" y="1"/>
                      <a:pt x="5" y="0"/>
                      <a:pt x="6" y="0"/>
                    </a:cubicBezTo>
                    <a:cubicBezTo>
                      <a:pt x="7" y="0"/>
                      <a:pt x="8" y="0"/>
                      <a:pt x="8"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20" name="Freeform 168">
                <a:extLst>
                  <a:ext uri="{FF2B5EF4-FFF2-40B4-BE49-F238E27FC236}">
                    <a16:creationId xmlns:a16="http://schemas.microsoft.com/office/drawing/2014/main" id="{7E53017B-ACE2-354E-AE3F-A4AD5970070A}"/>
                  </a:ext>
                </a:extLst>
              </p:cNvPr>
              <p:cNvSpPr>
                <a:spLocks/>
              </p:cNvSpPr>
              <p:nvPr/>
            </p:nvSpPr>
            <p:spPr bwMode="auto">
              <a:xfrm>
                <a:off x="2757487" y="2632075"/>
                <a:ext cx="174625" cy="166688"/>
              </a:xfrm>
              <a:custGeom>
                <a:avLst/>
                <a:gdLst>
                  <a:gd name="T0" fmla="*/ 30 w 76"/>
                  <a:gd name="T1" fmla="*/ 5 h 72"/>
                  <a:gd name="T2" fmla="*/ 27 w 76"/>
                  <a:gd name="T3" fmla="*/ 11 h 72"/>
                  <a:gd name="T4" fmla="*/ 22 w 76"/>
                  <a:gd name="T5" fmla="*/ 17 h 72"/>
                  <a:gd name="T6" fmla="*/ 14 w 76"/>
                  <a:gd name="T7" fmla="*/ 33 h 72"/>
                  <a:gd name="T8" fmla="*/ 15 w 76"/>
                  <a:gd name="T9" fmla="*/ 36 h 72"/>
                  <a:gd name="T10" fmla="*/ 11 w 76"/>
                  <a:gd name="T11" fmla="*/ 36 h 72"/>
                  <a:gd name="T12" fmla="*/ 7 w 76"/>
                  <a:gd name="T13" fmla="*/ 41 h 72"/>
                  <a:gd name="T14" fmla="*/ 11 w 76"/>
                  <a:gd name="T15" fmla="*/ 46 h 72"/>
                  <a:gd name="T16" fmla="*/ 3 w 76"/>
                  <a:gd name="T17" fmla="*/ 58 h 72"/>
                  <a:gd name="T18" fmla="*/ 14 w 76"/>
                  <a:gd name="T19" fmla="*/ 57 h 72"/>
                  <a:gd name="T20" fmla="*/ 28 w 76"/>
                  <a:gd name="T21" fmla="*/ 59 h 72"/>
                  <a:gd name="T22" fmla="*/ 34 w 76"/>
                  <a:gd name="T23" fmla="*/ 55 h 72"/>
                  <a:gd name="T24" fmla="*/ 40 w 76"/>
                  <a:gd name="T25" fmla="*/ 53 h 72"/>
                  <a:gd name="T26" fmla="*/ 39 w 76"/>
                  <a:gd name="T27" fmla="*/ 59 h 72"/>
                  <a:gd name="T28" fmla="*/ 45 w 76"/>
                  <a:gd name="T29" fmla="*/ 56 h 72"/>
                  <a:gd name="T30" fmla="*/ 50 w 76"/>
                  <a:gd name="T31" fmla="*/ 57 h 72"/>
                  <a:gd name="T32" fmla="*/ 43 w 76"/>
                  <a:gd name="T33" fmla="*/ 63 h 72"/>
                  <a:gd name="T34" fmla="*/ 38 w 76"/>
                  <a:gd name="T35" fmla="*/ 69 h 72"/>
                  <a:gd name="T36" fmla="*/ 49 w 76"/>
                  <a:gd name="T37" fmla="*/ 63 h 72"/>
                  <a:gd name="T38" fmla="*/ 56 w 76"/>
                  <a:gd name="T39" fmla="*/ 59 h 72"/>
                  <a:gd name="T40" fmla="*/ 61 w 76"/>
                  <a:gd name="T41" fmla="*/ 57 h 72"/>
                  <a:gd name="T42" fmla="*/ 59 w 76"/>
                  <a:gd name="T43" fmla="*/ 67 h 72"/>
                  <a:gd name="T44" fmla="*/ 64 w 76"/>
                  <a:gd name="T45" fmla="*/ 64 h 72"/>
                  <a:gd name="T46" fmla="*/ 65 w 76"/>
                  <a:gd name="T47" fmla="*/ 70 h 72"/>
                  <a:gd name="T48" fmla="*/ 69 w 76"/>
                  <a:gd name="T49" fmla="*/ 71 h 72"/>
                  <a:gd name="T50" fmla="*/ 75 w 76"/>
                  <a:gd name="T51" fmla="*/ 60 h 72"/>
                  <a:gd name="T52" fmla="*/ 69 w 76"/>
                  <a:gd name="T53" fmla="*/ 56 h 72"/>
                  <a:gd name="T54" fmla="*/ 65 w 76"/>
                  <a:gd name="T55" fmla="*/ 59 h 72"/>
                  <a:gd name="T56" fmla="*/ 61 w 76"/>
                  <a:gd name="T57" fmla="*/ 52 h 72"/>
                  <a:gd name="T58" fmla="*/ 67 w 76"/>
                  <a:gd name="T59" fmla="*/ 48 h 72"/>
                  <a:gd name="T60" fmla="*/ 71 w 76"/>
                  <a:gd name="T61" fmla="*/ 44 h 72"/>
                  <a:gd name="T62" fmla="*/ 66 w 76"/>
                  <a:gd name="T63" fmla="*/ 44 h 72"/>
                  <a:gd name="T64" fmla="*/ 61 w 76"/>
                  <a:gd name="T65" fmla="*/ 47 h 72"/>
                  <a:gd name="T66" fmla="*/ 61 w 76"/>
                  <a:gd name="T67" fmla="*/ 44 h 72"/>
                  <a:gd name="T68" fmla="*/ 57 w 76"/>
                  <a:gd name="T69" fmla="*/ 41 h 72"/>
                  <a:gd name="T70" fmla="*/ 66 w 76"/>
                  <a:gd name="T71" fmla="*/ 35 h 72"/>
                  <a:gd name="T72" fmla="*/ 57 w 76"/>
                  <a:gd name="T73" fmla="*/ 33 h 72"/>
                  <a:gd name="T74" fmla="*/ 54 w 76"/>
                  <a:gd name="T75" fmla="*/ 31 h 72"/>
                  <a:gd name="T76" fmla="*/ 46 w 76"/>
                  <a:gd name="T77" fmla="*/ 38 h 72"/>
                  <a:gd name="T78" fmla="*/ 44 w 76"/>
                  <a:gd name="T79" fmla="*/ 32 h 72"/>
                  <a:gd name="T80" fmla="*/ 37 w 76"/>
                  <a:gd name="T81" fmla="*/ 32 h 72"/>
                  <a:gd name="T82" fmla="*/ 38 w 76"/>
                  <a:gd name="T83" fmla="*/ 28 h 72"/>
                  <a:gd name="T84" fmla="*/ 38 w 76"/>
                  <a:gd name="T85" fmla="*/ 23 h 72"/>
                  <a:gd name="T86" fmla="*/ 31 w 76"/>
                  <a:gd name="T87" fmla="*/ 28 h 72"/>
                  <a:gd name="T88" fmla="*/ 31 w 76"/>
                  <a:gd name="T89" fmla="*/ 22 h 72"/>
                  <a:gd name="T90" fmla="*/ 38 w 76"/>
                  <a:gd name="T91" fmla="*/ 12 h 72"/>
                  <a:gd name="T92" fmla="*/ 38 w 76"/>
                  <a:gd name="T93" fmla="*/ 6 h 72"/>
                  <a:gd name="T94" fmla="*/ 43 w 76"/>
                  <a:gd name="T95" fmla="*/ 4 h 72"/>
                  <a:gd name="T96" fmla="*/ 42 w 76"/>
                  <a:gd name="T97" fmla="*/ 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 h="72">
                    <a:moveTo>
                      <a:pt x="38" y="0"/>
                    </a:moveTo>
                    <a:cubicBezTo>
                      <a:pt x="37" y="1"/>
                      <a:pt x="34" y="2"/>
                      <a:pt x="33" y="3"/>
                    </a:cubicBezTo>
                    <a:cubicBezTo>
                      <a:pt x="31" y="4"/>
                      <a:pt x="30" y="4"/>
                      <a:pt x="30" y="5"/>
                    </a:cubicBezTo>
                    <a:cubicBezTo>
                      <a:pt x="30" y="7"/>
                      <a:pt x="30" y="8"/>
                      <a:pt x="29" y="8"/>
                    </a:cubicBezTo>
                    <a:cubicBezTo>
                      <a:pt x="28" y="8"/>
                      <a:pt x="26" y="8"/>
                      <a:pt x="27" y="9"/>
                    </a:cubicBezTo>
                    <a:cubicBezTo>
                      <a:pt x="27" y="10"/>
                      <a:pt x="28" y="10"/>
                      <a:pt x="27" y="11"/>
                    </a:cubicBezTo>
                    <a:cubicBezTo>
                      <a:pt x="27" y="12"/>
                      <a:pt x="23" y="12"/>
                      <a:pt x="24" y="13"/>
                    </a:cubicBezTo>
                    <a:cubicBezTo>
                      <a:pt x="24" y="14"/>
                      <a:pt x="25" y="14"/>
                      <a:pt x="25" y="15"/>
                    </a:cubicBezTo>
                    <a:cubicBezTo>
                      <a:pt x="25" y="16"/>
                      <a:pt x="23" y="16"/>
                      <a:pt x="22" y="17"/>
                    </a:cubicBezTo>
                    <a:cubicBezTo>
                      <a:pt x="21" y="18"/>
                      <a:pt x="19" y="24"/>
                      <a:pt x="18" y="26"/>
                    </a:cubicBezTo>
                    <a:cubicBezTo>
                      <a:pt x="18" y="27"/>
                      <a:pt x="17" y="29"/>
                      <a:pt x="16" y="30"/>
                    </a:cubicBezTo>
                    <a:cubicBezTo>
                      <a:pt x="15" y="30"/>
                      <a:pt x="13" y="32"/>
                      <a:pt x="14" y="33"/>
                    </a:cubicBezTo>
                    <a:cubicBezTo>
                      <a:pt x="14" y="33"/>
                      <a:pt x="14" y="34"/>
                      <a:pt x="16" y="34"/>
                    </a:cubicBezTo>
                    <a:cubicBezTo>
                      <a:pt x="17" y="35"/>
                      <a:pt x="18" y="35"/>
                      <a:pt x="18" y="36"/>
                    </a:cubicBezTo>
                    <a:cubicBezTo>
                      <a:pt x="17" y="36"/>
                      <a:pt x="15" y="35"/>
                      <a:pt x="15" y="36"/>
                    </a:cubicBezTo>
                    <a:cubicBezTo>
                      <a:pt x="16" y="37"/>
                      <a:pt x="17" y="38"/>
                      <a:pt x="16" y="38"/>
                    </a:cubicBezTo>
                    <a:cubicBezTo>
                      <a:pt x="16" y="39"/>
                      <a:pt x="13" y="38"/>
                      <a:pt x="13" y="38"/>
                    </a:cubicBezTo>
                    <a:cubicBezTo>
                      <a:pt x="12" y="38"/>
                      <a:pt x="12" y="35"/>
                      <a:pt x="11" y="36"/>
                    </a:cubicBezTo>
                    <a:cubicBezTo>
                      <a:pt x="10" y="37"/>
                      <a:pt x="9" y="43"/>
                      <a:pt x="9" y="44"/>
                    </a:cubicBezTo>
                    <a:cubicBezTo>
                      <a:pt x="9" y="44"/>
                      <a:pt x="7" y="45"/>
                      <a:pt x="6" y="44"/>
                    </a:cubicBezTo>
                    <a:cubicBezTo>
                      <a:pt x="6" y="43"/>
                      <a:pt x="8" y="40"/>
                      <a:pt x="7" y="41"/>
                    </a:cubicBezTo>
                    <a:cubicBezTo>
                      <a:pt x="5" y="41"/>
                      <a:pt x="0" y="45"/>
                      <a:pt x="2" y="45"/>
                    </a:cubicBezTo>
                    <a:cubicBezTo>
                      <a:pt x="3" y="46"/>
                      <a:pt x="4" y="46"/>
                      <a:pt x="5" y="46"/>
                    </a:cubicBezTo>
                    <a:cubicBezTo>
                      <a:pt x="6" y="46"/>
                      <a:pt x="12" y="45"/>
                      <a:pt x="11" y="46"/>
                    </a:cubicBezTo>
                    <a:cubicBezTo>
                      <a:pt x="11" y="47"/>
                      <a:pt x="8" y="48"/>
                      <a:pt x="6" y="49"/>
                    </a:cubicBezTo>
                    <a:cubicBezTo>
                      <a:pt x="4" y="50"/>
                      <a:pt x="0" y="52"/>
                      <a:pt x="1" y="53"/>
                    </a:cubicBezTo>
                    <a:cubicBezTo>
                      <a:pt x="1" y="55"/>
                      <a:pt x="1" y="58"/>
                      <a:pt x="3" y="58"/>
                    </a:cubicBezTo>
                    <a:cubicBezTo>
                      <a:pt x="4" y="58"/>
                      <a:pt x="10" y="58"/>
                      <a:pt x="11" y="57"/>
                    </a:cubicBezTo>
                    <a:cubicBezTo>
                      <a:pt x="12" y="56"/>
                      <a:pt x="13" y="53"/>
                      <a:pt x="13" y="54"/>
                    </a:cubicBezTo>
                    <a:cubicBezTo>
                      <a:pt x="14" y="55"/>
                      <a:pt x="12" y="57"/>
                      <a:pt x="14" y="57"/>
                    </a:cubicBezTo>
                    <a:cubicBezTo>
                      <a:pt x="16" y="57"/>
                      <a:pt x="15" y="56"/>
                      <a:pt x="17" y="56"/>
                    </a:cubicBezTo>
                    <a:cubicBezTo>
                      <a:pt x="19" y="57"/>
                      <a:pt x="20" y="57"/>
                      <a:pt x="22" y="57"/>
                    </a:cubicBezTo>
                    <a:cubicBezTo>
                      <a:pt x="24" y="58"/>
                      <a:pt x="27" y="59"/>
                      <a:pt x="28" y="59"/>
                    </a:cubicBezTo>
                    <a:cubicBezTo>
                      <a:pt x="29" y="58"/>
                      <a:pt x="27" y="57"/>
                      <a:pt x="30" y="57"/>
                    </a:cubicBezTo>
                    <a:cubicBezTo>
                      <a:pt x="32" y="57"/>
                      <a:pt x="33" y="59"/>
                      <a:pt x="34" y="57"/>
                    </a:cubicBezTo>
                    <a:cubicBezTo>
                      <a:pt x="34" y="56"/>
                      <a:pt x="33" y="54"/>
                      <a:pt x="34" y="55"/>
                    </a:cubicBezTo>
                    <a:cubicBezTo>
                      <a:pt x="35" y="56"/>
                      <a:pt x="36" y="57"/>
                      <a:pt x="37" y="56"/>
                    </a:cubicBezTo>
                    <a:cubicBezTo>
                      <a:pt x="37" y="55"/>
                      <a:pt x="37" y="54"/>
                      <a:pt x="38" y="55"/>
                    </a:cubicBezTo>
                    <a:cubicBezTo>
                      <a:pt x="39" y="55"/>
                      <a:pt x="39" y="54"/>
                      <a:pt x="40" y="53"/>
                    </a:cubicBezTo>
                    <a:cubicBezTo>
                      <a:pt x="41" y="51"/>
                      <a:pt x="40" y="56"/>
                      <a:pt x="41" y="56"/>
                    </a:cubicBezTo>
                    <a:cubicBezTo>
                      <a:pt x="41" y="57"/>
                      <a:pt x="43" y="56"/>
                      <a:pt x="42" y="57"/>
                    </a:cubicBezTo>
                    <a:cubicBezTo>
                      <a:pt x="41" y="58"/>
                      <a:pt x="38" y="58"/>
                      <a:pt x="39" y="59"/>
                    </a:cubicBezTo>
                    <a:cubicBezTo>
                      <a:pt x="40" y="60"/>
                      <a:pt x="41" y="58"/>
                      <a:pt x="42" y="59"/>
                    </a:cubicBezTo>
                    <a:cubicBezTo>
                      <a:pt x="43" y="59"/>
                      <a:pt x="43" y="60"/>
                      <a:pt x="44" y="59"/>
                    </a:cubicBezTo>
                    <a:cubicBezTo>
                      <a:pt x="45" y="59"/>
                      <a:pt x="43" y="55"/>
                      <a:pt x="45" y="56"/>
                    </a:cubicBezTo>
                    <a:cubicBezTo>
                      <a:pt x="47" y="57"/>
                      <a:pt x="47" y="58"/>
                      <a:pt x="48" y="58"/>
                    </a:cubicBezTo>
                    <a:cubicBezTo>
                      <a:pt x="49" y="57"/>
                      <a:pt x="49" y="55"/>
                      <a:pt x="49" y="55"/>
                    </a:cubicBezTo>
                    <a:cubicBezTo>
                      <a:pt x="50" y="56"/>
                      <a:pt x="49" y="56"/>
                      <a:pt x="50" y="57"/>
                    </a:cubicBezTo>
                    <a:cubicBezTo>
                      <a:pt x="51" y="57"/>
                      <a:pt x="53" y="56"/>
                      <a:pt x="53" y="57"/>
                    </a:cubicBezTo>
                    <a:cubicBezTo>
                      <a:pt x="53" y="58"/>
                      <a:pt x="51" y="58"/>
                      <a:pt x="49" y="59"/>
                    </a:cubicBezTo>
                    <a:cubicBezTo>
                      <a:pt x="47" y="61"/>
                      <a:pt x="44" y="62"/>
                      <a:pt x="43" y="63"/>
                    </a:cubicBezTo>
                    <a:cubicBezTo>
                      <a:pt x="42" y="64"/>
                      <a:pt x="40" y="64"/>
                      <a:pt x="40" y="65"/>
                    </a:cubicBezTo>
                    <a:cubicBezTo>
                      <a:pt x="40" y="66"/>
                      <a:pt x="40" y="66"/>
                      <a:pt x="39" y="67"/>
                    </a:cubicBezTo>
                    <a:cubicBezTo>
                      <a:pt x="38" y="68"/>
                      <a:pt x="37" y="69"/>
                      <a:pt x="38" y="69"/>
                    </a:cubicBezTo>
                    <a:cubicBezTo>
                      <a:pt x="40" y="69"/>
                      <a:pt x="41" y="68"/>
                      <a:pt x="42" y="68"/>
                    </a:cubicBezTo>
                    <a:cubicBezTo>
                      <a:pt x="44" y="68"/>
                      <a:pt x="46" y="68"/>
                      <a:pt x="46" y="68"/>
                    </a:cubicBezTo>
                    <a:cubicBezTo>
                      <a:pt x="47" y="67"/>
                      <a:pt x="48" y="64"/>
                      <a:pt x="49" y="63"/>
                    </a:cubicBezTo>
                    <a:cubicBezTo>
                      <a:pt x="50" y="62"/>
                      <a:pt x="50" y="61"/>
                      <a:pt x="51" y="61"/>
                    </a:cubicBezTo>
                    <a:cubicBezTo>
                      <a:pt x="52" y="60"/>
                      <a:pt x="52" y="60"/>
                      <a:pt x="53" y="60"/>
                    </a:cubicBezTo>
                    <a:cubicBezTo>
                      <a:pt x="55" y="60"/>
                      <a:pt x="56" y="61"/>
                      <a:pt x="56" y="59"/>
                    </a:cubicBezTo>
                    <a:cubicBezTo>
                      <a:pt x="56" y="57"/>
                      <a:pt x="57" y="54"/>
                      <a:pt x="58" y="54"/>
                    </a:cubicBezTo>
                    <a:cubicBezTo>
                      <a:pt x="59" y="54"/>
                      <a:pt x="59" y="53"/>
                      <a:pt x="59" y="54"/>
                    </a:cubicBezTo>
                    <a:cubicBezTo>
                      <a:pt x="60" y="55"/>
                      <a:pt x="60" y="56"/>
                      <a:pt x="61" y="57"/>
                    </a:cubicBezTo>
                    <a:cubicBezTo>
                      <a:pt x="61" y="58"/>
                      <a:pt x="62" y="59"/>
                      <a:pt x="62" y="60"/>
                    </a:cubicBezTo>
                    <a:cubicBezTo>
                      <a:pt x="61" y="61"/>
                      <a:pt x="61" y="61"/>
                      <a:pt x="60" y="62"/>
                    </a:cubicBezTo>
                    <a:cubicBezTo>
                      <a:pt x="60" y="62"/>
                      <a:pt x="59" y="66"/>
                      <a:pt x="59" y="67"/>
                    </a:cubicBezTo>
                    <a:cubicBezTo>
                      <a:pt x="58" y="68"/>
                      <a:pt x="57" y="68"/>
                      <a:pt x="58" y="69"/>
                    </a:cubicBezTo>
                    <a:cubicBezTo>
                      <a:pt x="59" y="69"/>
                      <a:pt x="59" y="69"/>
                      <a:pt x="60" y="68"/>
                    </a:cubicBezTo>
                    <a:cubicBezTo>
                      <a:pt x="61" y="67"/>
                      <a:pt x="63" y="65"/>
                      <a:pt x="64" y="64"/>
                    </a:cubicBezTo>
                    <a:cubicBezTo>
                      <a:pt x="65" y="63"/>
                      <a:pt x="64" y="67"/>
                      <a:pt x="64" y="68"/>
                    </a:cubicBezTo>
                    <a:cubicBezTo>
                      <a:pt x="64" y="68"/>
                      <a:pt x="66" y="67"/>
                      <a:pt x="66" y="68"/>
                    </a:cubicBezTo>
                    <a:cubicBezTo>
                      <a:pt x="66" y="68"/>
                      <a:pt x="65" y="70"/>
                      <a:pt x="65" y="70"/>
                    </a:cubicBezTo>
                    <a:cubicBezTo>
                      <a:pt x="65" y="71"/>
                      <a:pt x="65" y="72"/>
                      <a:pt x="66" y="71"/>
                    </a:cubicBezTo>
                    <a:cubicBezTo>
                      <a:pt x="67" y="70"/>
                      <a:pt x="68" y="69"/>
                      <a:pt x="68" y="70"/>
                    </a:cubicBezTo>
                    <a:cubicBezTo>
                      <a:pt x="69" y="70"/>
                      <a:pt x="68" y="72"/>
                      <a:pt x="69" y="71"/>
                    </a:cubicBezTo>
                    <a:cubicBezTo>
                      <a:pt x="71" y="70"/>
                      <a:pt x="72" y="71"/>
                      <a:pt x="72" y="69"/>
                    </a:cubicBezTo>
                    <a:cubicBezTo>
                      <a:pt x="72" y="67"/>
                      <a:pt x="72" y="66"/>
                      <a:pt x="73" y="64"/>
                    </a:cubicBezTo>
                    <a:cubicBezTo>
                      <a:pt x="73" y="62"/>
                      <a:pt x="76" y="61"/>
                      <a:pt x="75" y="60"/>
                    </a:cubicBezTo>
                    <a:cubicBezTo>
                      <a:pt x="75" y="59"/>
                      <a:pt x="75" y="57"/>
                      <a:pt x="73" y="57"/>
                    </a:cubicBezTo>
                    <a:cubicBezTo>
                      <a:pt x="72" y="58"/>
                      <a:pt x="69" y="62"/>
                      <a:pt x="69" y="60"/>
                    </a:cubicBezTo>
                    <a:cubicBezTo>
                      <a:pt x="69" y="59"/>
                      <a:pt x="68" y="58"/>
                      <a:pt x="69" y="56"/>
                    </a:cubicBezTo>
                    <a:cubicBezTo>
                      <a:pt x="70" y="55"/>
                      <a:pt x="74" y="51"/>
                      <a:pt x="73" y="50"/>
                    </a:cubicBezTo>
                    <a:cubicBezTo>
                      <a:pt x="72" y="50"/>
                      <a:pt x="69" y="51"/>
                      <a:pt x="68" y="52"/>
                    </a:cubicBezTo>
                    <a:cubicBezTo>
                      <a:pt x="68" y="54"/>
                      <a:pt x="66" y="59"/>
                      <a:pt x="65" y="59"/>
                    </a:cubicBezTo>
                    <a:cubicBezTo>
                      <a:pt x="65" y="58"/>
                      <a:pt x="62" y="58"/>
                      <a:pt x="63" y="56"/>
                    </a:cubicBezTo>
                    <a:cubicBezTo>
                      <a:pt x="63" y="55"/>
                      <a:pt x="65" y="52"/>
                      <a:pt x="64" y="52"/>
                    </a:cubicBezTo>
                    <a:cubicBezTo>
                      <a:pt x="63" y="52"/>
                      <a:pt x="61" y="52"/>
                      <a:pt x="61" y="52"/>
                    </a:cubicBezTo>
                    <a:cubicBezTo>
                      <a:pt x="62" y="51"/>
                      <a:pt x="62" y="51"/>
                      <a:pt x="61" y="50"/>
                    </a:cubicBezTo>
                    <a:cubicBezTo>
                      <a:pt x="61" y="49"/>
                      <a:pt x="63" y="51"/>
                      <a:pt x="64" y="50"/>
                    </a:cubicBezTo>
                    <a:cubicBezTo>
                      <a:pt x="65" y="50"/>
                      <a:pt x="67" y="49"/>
                      <a:pt x="67" y="48"/>
                    </a:cubicBezTo>
                    <a:cubicBezTo>
                      <a:pt x="67" y="47"/>
                      <a:pt x="67" y="47"/>
                      <a:pt x="67" y="47"/>
                    </a:cubicBezTo>
                    <a:cubicBezTo>
                      <a:pt x="68" y="47"/>
                      <a:pt x="69" y="48"/>
                      <a:pt x="69" y="47"/>
                    </a:cubicBezTo>
                    <a:cubicBezTo>
                      <a:pt x="70" y="46"/>
                      <a:pt x="71" y="45"/>
                      <a:pt x="71" y="44"/>
                    </a:cubicBezTo>
                    <a:cubicBezTo>
                      <a:pt x="71" y="43"/>
                      <a:pt x="70" y="43"/>
                      <a:pt x="69" y="43"/>
                    </a:cubicBezTo>
                    <a:cubicBezTo>
                      <a:pt x="69" y="44"/>
                      <a:pt x="69" y="45"/>
                      <a:pt x="68" y="45"/>
                    </a:cubicBezTo>
                    <a:cubicBezTo>
                      <a:pt x="67" y="44"/>
                      <a:pt x="66" y="43"/>
                      <a:pt x="66" y="44"/>
                    </a:cubicBezTo>
                    <a:cubicBezTo>
                      <a:pt x="66" y="44"/>
                      <a:pt x="66" y="46"/>
                      <a:pt x="65" y="46"/>
                    </a:cubicBezTo>
                    <a:cubicBezTo>
                      <a:pt x="64" y="46"/>
                      <a:pt x="64" y="46"/>
                      <a:pt x="63" y="46"/>
                    </a:cubicBezTo>
                    <a:cubicBezTo>
                      <a:pt x="63" y="46"/>
                      <a:pt x="62" y="48"/>
                      <a:pt x="61" y="47"/>
                    </a:cubicBezTo>
                    <a:cubicBezTo>
                      <a:pt x="61" y="47"/>
                      <a:pt x="61" y="46"/>
                      <a:pt x="60" y="47"/>
                    </a:cubicBezTo>
                    <a:cubicBezTo>
                      <a:pt x="59" y="47"/>
                      <a:pt x="58" y="49"/>
                      <a:pt x="58" y="47"/>
                    </a:cubicBezTo>
                    <a:cubicBezTo>
                      <a:pt x="59" y="45"/>
                      <a:pt x="61" y="45"/>
                      <a:pt x="61" y="44"/>
                    </a:cubicBezTo>
                    <a:cubicBezTo>
                      <a:pt x="61" y="43"/>
                      <a:pt x="62" y="44"/>
                      <a:pt x="63" y="43"/>
                    </a:cubicBezTo>
                    <a:cubicBezTo>
                      <a:pt x="63" y="42"/>
                      <a:pt x="61" y="42"/>
                      <a:pt x="60" y="42"/>
                    </a:cubicBezTo>
                    <a:cubicBezTo>
                      <a:pt x="59" y="42"/>
                      <a:pt x="57" y="42"/>
                      <a:pt x="57" y="41"/>
                    </a:cubicBezTo>
                    <a:cubicBezTo>
                      <a:pt x="58" y="40"/>
                      <a:pt x="60" y="40"/>
                      <a:pt x="62" y="39"/>
                    </a:cubicBezTo>
                    <a:cubicBezTo>
                      <a:pt x="63" y="38"/>
                      <a:pt x="64" y="38"/>
                      <a:pt x="65" y="37"/>
                    </a:cubicBezTo>
                    <a:cubicBezTo>
                      <a:pt x="65" y="36"/>
                      <a:pt x="66" y="36"/>
                      <a:pt x="66" y="35"/>
                    </a:cubicBezTo>
                    <a:cubicBezTo>
                      <a:pt x="65" y="33"/>
                      <a:pt x="64" y="33"/>
                      <a:pt x="62" y="32"/>
                    </a:cubicBezTo>
                    <a:cubicBezTo>
                      <a:pt x="61" y="32"/>
                      <a:pt x="59" y="31"/>
                      <a:pt x="59" y="31"/>
                    </a:cubicBezTo>
                    <a:cubicBezTo>
                      <a:pt x="58" y="32"/>
                      <a:pt x="58" y="33"/>
                      <a:pt x="57" y="33"/>
                    </a:cubicBezTo>
                    <a:cubicBezTo>
                      <a:pt x="57" y="32"/>
                      <a:pt x="56" y="32"/>
                      <a:pt x="56" y="32"/>
                    </a:cubicBezTo>
                    <a:cubicBezTo>
                      <a:pt x="55" y="33"/>
                      <a:pt x="55" y="35"/>
                      <a:pt x="54" y="34"/>
                    </a:cubicBezTo>
                    <a:cubicBezTo>
                      <a:pt x="54" y="34"/>
                      <a:pt x="55" y="31"/>
                      <a:pt x="54" y="31"/>
                    </a:cubicBezTo>
                    <a:cubicBezTo>
                      <a:pt x="53" y="31"/>
                      <a:pt x="52" y="33"/>
                      <a:pt x="51" y="34"/>
                    </a:cubicBezTo>
                    <a:cubicBezTo>
                      <a:pt x="50" y="35"/>
                      <a:pt x="50" y="34"/>
                      <a:pt x="48" y="35"/>
                    </a:cubicBezTo>
                    <a:cubicBezTo>
                      <a:pt x="47" y="35"/>
                      <a:pt x="47" y="37"/>
                      <a:pt x="46" y="38"/>
                    </a:cubicBezTo>
                    <a:cubicBezTo>
                      <a:pt x="46" y="38"/>
                      <a:pt x="43" y="40"/>
                      <a:pt x="44" y="38"/>
                    </a:cubicBezTo>
                    <a:cubicBezTo>
                      <a:pt x="45" y="36"/>
                      <a:pt x="46" y="34"/>
                      <a:pt x="46" y="34"/>
                    </a:cubicBezTo>
                    <a:cubicBezTo>
                      <a:pt x="45" y="33"/>
                      <a:pt x="45" y="33"/>
                      <a:pt x="44" y="32"/>
                    </a:cubicBezTo>
                    <a:cubicBezTo>
                      <a:pt x="44" y="31"/>
                      <a:pt x="44" y="32"/>
                      <a:pt x="43" y="32"/>
                    </a:cubicBezTo>
                    <a:cubicBezTo>
                      <a:pt x="41" y="32"/>
                      <a:pt x="41" y="32"/>
                      <a:pt x="40" y="31"/>
                    </a:cubicBezTo>
                    <a:cubicBezTo>
                      <a:pt x="39" y="31"/>
                      <a:pt x="36" y="34"/>
                      <a:pt x="37" y="32"/>
                    </a:cubicBezTo>
                    <a:cubicBezTo>
                      <a:pt x="38" y="30"/>
                      <a:pt x="40" y="30"/>
                      <a:pt x="38" y="30"/>
                    </a:cubicBezTo>
                    <a:cubicBezTo>
                      <a:pt x="37" y="30"/>
                      <a:pt x="36" y="31"/>
                      <a:pt x="36" y="30"/>
                    </a:cubicBezTo>
                    <a:cubicBezTo>
                      <a:pt x="35" y="30"/>
                      <a:pt x="36" y="29"/>
                      <a:pt x="38" y="28"/>
                    </a:cubicBezTo>
                    <a:cubicBezTo>
                      <a:pt x="39" y="27"/>
                      <a:pt x="45" y="25"/>
                      <a:pt x="44" y="24"/>
                    </a:cubicBezTo>
                    <a:cubicBezTo>
                      <a:pt x="42" y="24"/>
                      <a:pt x="41" y="25"/>
                      <a:pt x="40" y="25"/>
                    </a:cubicBezTo>
                    <a:cubicBezTo>
                      <a:pt x="39" y="24"/>
                      <a:pt x="39" y="23"/>
                      <a:pt x="38" y="23"/>
                    </a:cubicBezTo>
                    <a:cubicBezTo>
                      <a:pt x="37" y="24"/>
                      <a:pt x="36" y="25"/>
                      <a:pt x="36" y="24"/>
                    </a:cubicBezTo>
                    <a:cubicBezTo>
                      <a:pt x="36" y="23"/>
                      <a:pt x="37" y="21"/>
                      <a:pt x="36" y="22"/>
                    </a:cubicBezTo>
                    <a:cubicBezTo>
                      <a:pt x="34" y="23"/>
                      <a:pt x="33" y="27"/>
                      <a:pt x="31" y="28"/>
                    </a:cubicBezTo>
                    <a:cubicBezTo>
                      <a:pt x="30" y="29"/>
                      <a:pt x="29" y="30"/>
                      <a:pt x="29" y="29"/>
                    </a:cubicBezTo>
                    <a:cubicBezTo>
                      <a:pt x="28" y="29"/>
                      <a:pt x="27" y="28"/>
                      <a:pt x="28" y="27"/>
                    </a:cubicBezTo>
                    <a:cubicBezTo>
                      <a:pt x="29" y="25"/>
                      <a:pt x="28" y="25"/>
                      <a:pt x="31" y="22"/>
                    </a:cubicBezTo>
                    <a:cubicBezTo>
                      <a:pt x="33" y="19"/>
                      <a:pt x="37" y="16"/>
                      <a:pt x="37" y="15"/>
                    </a:cubicBezTo>
                    <a:cubicBezTo>
                      <a:pt x="36" y="13"/>
                      <a:pt x="35" y="11"/>
                      <a:pt x="36" y="11"/>
                    </a:cubicBezTo>
                    <a:cubicBezTo>
                      <a:pt x="37" y="11"/>
                      <a:pt x="37" y="13"/>
                      <a:pt x="38" y="12"/>
                    </a:cubicBezTo>
                    <a:cubicBezTo>
                      <a:pt x="39" y="12"/>
                      <a:pt x="39" y="11"/>
                      <a:pt x="40" y="11"/>
                    </a:cubicBezTo>
                    <a:cubicBezTo>
                      <a:pt x="40" y="10"/>
                      <a:pt x="40" y="8"/>
                      <a:pt x="40" y="7"/>
                    </a:cubicBezTo>
                    <a:cubicBezTo>
                      <a:pt x="40" y="6"/>
                      <a:pt x="39" y="7"/>
                      <a:pt x="38" y="6"/>
                    </a:cubicBezTo>
                    <a:cubicBezTo>
                      <a:pt x="37" y="5"/>
                      <a:pt x="36" y="5"/>
                      <a:pt x="37" y="4"/>
                    </a:cubicBezTo>
                    <a:cubicBezTo>
                      <a:pt x="38" y="3"/>
                      <a:pt x="39" y="5"/>
                      <a:pt x="40" y="5"/>
                    </a:cubicBezTo>
                    <a:cubicBezTo>
                      <a:pt x="42" y="5"/>
                      <a:pt x="42" y="5"/>
                      <a:pt x="43" y="4"/>
                    </a:cubicBezTo>
                    <a:cubicBezTo>
                      <a:pt x="43" y="3"/>
                      <a:pt x="44" y="2"/>
                      <a:pt x="44" y="1"/>
                    </a:cubicBezTo>
                    <a:cubicBezTo>
                      <a:pt x="44" y="0"/>
                      <a:pt x="41" y="0"/>
                      <a:pt x="41" y="0"/>
                    </a:cubicBezTo>
                    <a:cubicBezTo>
                      <a:pt x="41" y="1"/>
                      <a:pt x="42" y="1"/>
                      <a:pt x="42" y="2"/>
                    </a:cubicBezTo>
                    <a:cubicBezTo>
                      <a:pt x="41" y="2"/>
                      <a:pt x="40" y="3"/>
                      <a:pt x="40" y="2"/>
                    </a:cubicBezTo>
                    <a:cubicBezTo>
                      <a:pt x="39" y="1"/>
                      <a:pt x="39" y="0"/>
                      <a:pt x="38"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21" name="Freeform 169">
                <a:extLst>
                  <a:ext uri="{FF2B5EF4-FFF2-40B4-BE49-F238E27FC236}">
                    <a16:creationId xmlns:a16="http://schemas.microsoft.com/office/drawing/2014/main" id="{3429F6F2-CDB0-1A46-8F4C-A64CA97DC98D}"/>
                  </a:ext>
                </a:extLst>
              </p:cNvPr>
              <p:cNvSpPr>
                <a:spLocks/>
              </p:cNvSpPr>
              <p:nvPr/>
            </p:nvSpPr>
            <p:spPr bwMode="auto">
              <a:xfrm>
                <a:off x="2725737" y="2808288"/>
                <a:ext cx="22225" cy="22225"/>
              </a:xfrm>
              <a:custGeom>
                <a:avLst/>
                <a:gdLst>
                  <a:gd name="T0" fmla="*/ 6 w 10"/>
                  <a:gd name="T1" fmla="*/ 0 h 10"/>
                  <a:gd name="T2" fmla="*/ 4 w 10"/>
                  <a:gd name="T3" fmla="*/ 2 h 10"/>
                  <a:gd name="T4" fmla="*/ 3 w 10"/>
                  <a:gd name="T5" fmla="*/ 4 h 10"/>
                  <a:gd name="T6" fmla="*/ 0 w 10"/>
                  <a:gd name="T7" fmla="*/ 5 h 10"/>
                  <a:gd name="T8" fmla="*/ 2 w 10"/>
                  <a:gd name="T9" fmla="*/ 6 h 10"/>
                  <a:gd name="T10" fmla="*/ 0 w 10"/>
                  <a:gd name="T11" fmla="*/ 9 h 10"/>
                  <a:gd name="T12" fmla="*/ 1 w 10"/>
                  <a:gd name="T13" fmla="*/ 10 h 10"/>
                  <a:gd name="T14" fmla="*/ 6 w 10"/>
                  <a:gd name="T15" fmla="*/ 6 h 10"/>
                  <a:gd name="T16" fmla="*/ 9 w 10"/>
                  <a:gd name="T17" fmla="*/ 4 h 10"/>
                  <a:gd name="T18" fmla="*/ 9 w 10"/>
                  <a:gd name="T19" fmla="*/ 2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cubicBezTo>
                      <a:pt x="5" y="0"/>
                      <a:pt x="5" y="1"/>
                      <a:pt x="4" y="2"/>
                    </a:cubicBezTo>
                    <a:cubicBezTo>
                      <a:pt x="4" y="3"/>
                      <a:pt x="4" y="3"/>
                      <a:pt x="3" y="4"/>
                    </a:cubicBezTo>
                    <a:cubicBezTo>
                      <a:pt x="1" y="4"/>
                      <a:pt x="0" y="4"/>
                      <a:pt x="0" y="5"/>
                    </a:cubicBezTo>
                    <a:cubicBezTo>
                      <a:pt x="1" y="5"/>
                      <a:pt x="2" y="5"/>
                      <a:pt x="2" y="6"/>
                    </a:cubicBezTo>
                    <a:cubicBezTo>
                      <a:pt x="2" y="7"/>
                      <a:pt x="0" y="8"/>
                      <a:pt x="0" y="9"/>
                    </a:cubicBezTo>
                    <a:cubicBezTo>
                      <a:pt x="0" y="9"/>
                      <a:pt x="0" y="10"/>
                      <a:pt x="1" y="10"/>
                    </a:cubicBezTo>
                    <a:cubicBezTo>
                      <a:pt x="2" y="9"/>
                      <a:pt x="4" y="8"/>
                      <a:pt x="6" y="6"/>
                    </a:cubicBezTo>
                    <a:cubicBezTo>
                      <a:pt x="7" y="5"/>
                      <a:pt x="8" y="5"/>
                      <a:pt x="9" y="4"/>
                    </a:cubicBezTo>
                    <a:cubicBezTo>
                      <a:pt x="10" y="3"/>
                      <a:pt x="10" y="2"/>
                      <a:pt x="9" y="2"/>
                    </a:cubicBezTo>
                    <a:cubicBezTo>
                      <a:pt x="8" y="1"/>
                      <a:pt x="7" y="0"/>
                      <a:pt x="6"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22" name="Freeform 170">
                <a:extLst>
                  <a:ext uri="{FF2B5EF4-FFF2-40B4-BE49-F238E27FC236}">
                    <a16:creationId xmlns:a16="http://schemas.microsoft.com/office/drawing/2014/main" id="{FB765C66-F1F8-3A46-BADC-F256DA8618D9}"/>
                  </a:ext>
                </a:extLst>
              </p:cNvPr>
              <p:cNvSpPr>
                <a:spLocks/>
              </p:cNvSpPr>
              <p:nvPr/>
            </p:nvSpPr>
            <p:spPr bwMode="auto">
              <a:xfrm>
                <a:off x="2705100" y="2779713"/>
                <a:ext cx="30163" cy="49213"/>
              </a:xfrm>
              <a:custGeom>
                <a:avLst/>
                <a:gdLst>
                  <a:gd name="T0" fmla="*/ 10 w 13"/>
                  <a:gd name="T1" fmla="*/ 2 h 21"/>
                  <a:gd name="T2" fmla="*/ 7 w 13"/>
                  <a:gd name="T3" fmla="*/ 6 h 21"/>
                  <a:gd name="T4" fmla="*/ 4 w 13"/>
                  <a:gd name="T5" fmla="*/ 10 h 21"/>
                  <a:gd name="T6" fmla="*/ 2 w 13"/>
                  <a:gd name="T7" fmla="*/ 13 h 21"/>
                  <a:gd name="T8" fmla="*/ 1 w 13"/>
                  <a:gd name="T9" fmla="*/ 16 h 21"/>
                  <a:gd name="T10" fmla="*/ 2 w 13"/>
                  <a:gd name="T11" fmla="*/ 19 h 21"/>
                  <a:gd name="T12" fmla="*/ 5 w 13"/>
                  <a:gd name="T13" fmla="*/ 20 h 21"/>
                  <a:gd name="T14" fmla="*/ 5 w 13"/>
                  <a:gd name="T15" fmla="*/ 19 h 21"/>
                  <a:gd name="T16" fmla="*/ 4 w 13"/>
                  <a:gd name="T17" fmla="*/ 16 h 21"/>
                  <a:gd name="T18" fmla="*/ 8 w 13"/>
                  <a:gd name="T19" fmla="*/ 14 h 21"/>
                  <a:gd name="T20" fmla="*/ 9 w 13"/>
                  <a:gd name="T21" fmla="*/ 12 h 21"/>
                  <a:gd name="T22" fmla="*/ 11 w 13"/>
                  <a:gd name="T23" fmla="*/ 8 h 21"/>
                  <a:gd name="T24" fmla="*/ 13 w 13"/>
                  <a:gd name="T25" fmla="*/ 5 h 21"/>
                  <a:gd name="T26" fmla="*/ 11 w 13"/>
                  <a:gd name="T27" fmla="*/ 4 h 21"/>
                  <a:gd name="T28" fmla="*/ 12 w 13"/>
                  <a:gd name="T29" fmla="*/ 1 h 21"/>
                  <a:gd name="T30" fmla="*/ 10 w 13"/>
                  <a:gd name="T31"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21">
                    <a:moveTo>
                      <a:pt x="10" y="2"/>
                    </a:moveTo>
                    <a:cubicBezTo>
                      <a:pt x="9" y="3"/>
                      <a:pt x="8" y="5"/>
                      <a:pt x="7" y="6"/>
                    </a:cubicBezTo>
                    <a:cubicBezTo>
                      <a:pt x="6" y="7"/>
                      <a:pt x="5" y="9"/>
                      <a:pt x="4" y="10"/>
                    </a:cubicBezTo>
                    <a:cubicBezTo>
                      <a:pt x="3" y="11"/>
                      <a:pt x="3" y="12"/>
                      <a:pt x="2" y="13"/>
                    </a:cubicBezTo>
                    <a:cubicBezTo>
                      <a:pt x="2" y="14"/>
                      <a:pt x="0" y="16"/>
                      <a:pt x="1" y="16"/>
                    </a:cubicBezTo>
                    <a:cubicBezTo>
                      <a:pt x="1" y="17"/>
                      <a:pt x="1" y="18"/>
                      <a:pt x="2" y="19"/>
                    </a:cubicBezTo>
                    <a:cubicBezTo>
                      <a:pt x="3" y="20"/>
                      <a:pt x="4" y="21"/>
                      <a:pt x="5" y="20"/>
                    </a:cubicBezTo>
                    <a:cubicBezTo>
                      <a:pt x="6" y="20"/>
                      <a:pt x="5" y="20"/>
                      <a:pt x="5" y="19"/>
                    </a:cubicBezTo>
                    <a:cubicBezTo>
                      <a:pt x="5" y="18"/>
                      <a:pt x="5" y="17"/>
                      <a:pt x="4" y="16"/>
                    </a:cubicBezTo>
                    <a:cubicBezTo>
                      <a:pt x="4" y="15"/>
                      <a:pt x="8" y="15"/>
                      <a:pt x="8" y="14"/>
                    </a:cubicBezTo>
                    <a:cubicBezTo>
                      <a:pt x="9" y="14"/>
                      <a:pt x="9" y="14"/>
                      <a:pt x="9" y="12"/>
                    </a:cubicBezTo>
                    <a:cubicBezTo>
                      <a:pt x="10" y="10"/>
                      <a:pt x="11" y="9"/>
                      <a:pt x="11" y="8"/>
                    </a:cubicBezTo>
                    <a:cubicBezTo>
                      <a:pt x="12" y="7"/>
                      <a:pt x="13" y="5"/>
                      <a:pt x="13" y="5"/>
                    </a:cubicBezTo>
                    <a:cubicBezTo>
                      <a:pt x="12" y="4"/>
                      <a:pt x="11" y="5"/>
                      <a:pt x="11" y="4"/>
                    </a:cubicBezTo>
                    <a:cubicBezTo>
                      <a:pt x="11" y="2"/>
                      <a:pt x="12" y="2"/>
                      <a:pt x="12" y="1"/>
                    </a:cubicBezTo>
                    <a:cubicBezTo>
                      <a:pt x="12" y="0"/>
                      <a:pt x="11" y="1"/>
                      <a:pt x="10"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23" name="Freeform 171">
                <a:extLst>
                  <a:ext uri="{FF2B5EF4-FFF2-40B4-BE49-F238E27FC236}">
                    <a16:creationId xmlns:a16="http://schemas.microsoft.com/office/drawing/2014/main" id="{86B242C0-6A6F-CA43-9452-DCA01B83DAD5}"/>
                  </a:ext>
                </a:extLst>
              </p:cNvPr>
              <p:cNvSpPr>
                <a:spLocks/>
              </p:cNvSpPr>
              <p:nvPr/>
            </p:nvSpPr>
            <p:spPr bwMode="auto">
              <a:xfrm>
                <a:off x="2625725" y="2782888"/>
                <a:ext cx="17463" cy="17463"/>
              </a:xfrm>
              <a:custGeom>
                <a:avLst/>
                <a:gdLst>
                  <a:gd name="T0" fmla="*/ 5 w 7"/>
                  <a:gd name="T1" fmla="*/ 0 h 8"/>
                  <a:gd name="T2" fmla="*/ 6 w 7"/>
                  <a:gd name="T3" fmla="*/ 1 h 8"/>
                  <a:gd name="T4" fmla="*/ 6 w 7"/>
                  <a:gd name="T5" fmla="*/ 4 h 8"/>
                  <a:gd name="T6" fmla="*/ 7 w 7"/>
                  <a:gd name="T7" fmla="*/ 6 h 8"/>
                  <a:gd name="T8" fmla="*/ 5 w 7"/>
                  <a:gd name="T9" fmla="*/ 8 h 8"/>
                  <a:gd name="T10" fmla="*/ 4 w 7"/>
                  <a:gd name="T11" fmla="*/ 5 h 8"/>
                  <a:gd name="T12" fmla="*/ 2 w 7"/>
                  <a:gd name="T13" fmla="*/ 4 h 8"/>
                  <a:gd name="T14" fmla="*/ 1 w 7"/>
                  <a:gd name="T15" fmla="*/ 3 h 8"/>
                  <a:gd name="T16" fmla="*/ 4 w 7"/>
                  <a:gd name="T17" fmla="*/ 2 h 8"/>
                  <a:gd name="T18" fmla="*/ 5 w 7"/>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5" y="0"/>
                    </a:moveTo>
                    <a:cubicBezTo>
                      <a:pt x="6" y="0"/>
                      <a:pt x="7" y="0"/>
                      <a:pt x="6" y="1"/>
                    </a:cubicBezTo>
                    <a:cubicBezTo>
                      <a:pt x="6" y="2"/>
                      <a:pt x="5" y="3"/>
                      <a:pt x="6" y="4"/>
                    </a:cubicBezTo>
                    <a:cubicBezTo>
                      <a:pt x="6" y="4"/>
                      <a:pt x="7" y="5"/>
                      <a:pt x="7" y="6"/>
                    </a:cubicBezTo>
                    <a:cubicBezTo>
                      <a:pt x="7" y="6"/>
                      <a:pt x="6" y="8"/>
                      <a:pt x="5" y="8"/>
                    </a:cubicBezTo>
                    <a:cubicBezTo>
                      <a:pt x="4" y="8"/>
                      <a:pt x="4" y="6"/>
                      <a:pt x="4" y="5"/>
                    </a:cubicBezTo>
                    <a:cubicBezTo>
                      <a:pt x="4" y="5"/>
                      <a:pt x="4" y="5"/>
                      <a:pt x="2" y="4"/>
                    </a:cubicBezTo>
                    <a:cubicBezTo>
                      <a:pt x="1" y="4"/>
                      <a:pt x="0" y="4"/>
                      <a:pt x="1" y="3"/>
                    </a:cubicBezTo>
                    <a:cubicBezTo>
                      <a:pt x="2" y="3"/>
                      <a:pt x="3" y="3"/>
                      <a:pt x="4" y="2"/>
                    </a:cubicBezTo>
                    <a:cubicBezTo>
                      <a:pt x="5" y="1"/>
                      <a:pt x="3" y="0"/>
                      <a:pt x="5"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24" name="Freeform 172">
                <a:extLst>
                  <a:ext uri="{FF2B5EF4-FFF2-40B4-BE49-F238E27FC236}">
                    <a16:creationId xmlns:a16="http://schemas.microsoft.com/office/drawing/2014/main" id="{27C6AF47-D137-F04F-918A-04BF7724BD21}"/>
                  </a:ext>
                </a:extLst>
              </p:cNvPr>
              <p:cNvSpPr>
                <a:spLocks/>
              </p:cNvSpPr>
              <p:nvPr/>
            </p:nvSpPr>
            <p:spPr bwMode="auto">
              <a:xfrm>
                <a:off x="2644775" y="2800350"/>
                <a:ext cx="46038" cy="19050"/>
              </a:xfrm>
              <a:custGeom>
                <a:avLst/>
                <a:gdLst>
                  <a:gd name="T0" fmla="*/ 9 w 20"/>
                  <a:gd name="T1" fmla="*/ 1 h 8"/>
                  <a:gd name="T2" fmla="*/ 16 w 20"/>
                  <a:gd name="T3" fmla="*/ 0 h 8"/>
                  <a:gd name="T4" fmla="*/ 20 w 20"/>
                  <a:gd name="T5" fmla="*/ 0 h 8"/>
                  <a:gd name="T6" fmla="*/ 16 w 20"/>
                  <a:gd name="T7" fmla="*/ 3 h 8"/>
                  <a:gd name="T8" fmla="*/ 15 w 20"/>
                  <a:gd name="T9" fmla="*/ 5 h 8"/>
                  <a:gd name="T10" fmla="*/ 15 w 20"/>
                  <a:gd name="T11" fmla="*/ 7 h 8"/>
                  <a:gd name="T12" fmla="*/ 13 w 20"/>
                  <a:gd name="T13" fmla="*/ 8 h 8"/>
                  <a:gd name="T14" fmla="*/ 9 w 20"/>
                  <a:gd name="T15" fmla="*/ 6 h 8"/>
                  <a:gd name="T16" fmla="*/ 8 w 20"/>
                  <a:gd name="T17" fmla="*/ 4 h 8"/>
                  <a:gd name="T18" fmla="*/ 6 w 20"/>
                  <a:gd name="T19" fmla="*/ 5 h 8"/>
                  <a:gd name="T20" fmla="*/ 2 w 20"/>
                  <a:gd name="T21" fmla="*/ 3 h 8"/>
                  <a:gd name="T22" fmla="*/ 1 w 20"/>
                  <a:gd name="T23" fmla="*/ 1 h 8"/>
                  <a:gd name="T24" fmla="*/ 5 w 20"/>
                  <a:gd name="T25" fmla="*/ 1 h 8"/>
                  <a:gd name="T26" fmla="*/ 9 w 20"/>
                  <a:gd name="T2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8">
                    <a:moveTo>
                      <a:pt x="9" y="1"/>
                    </a:moveTo>
                    <a:cubicBezTo>
                      <a:pt x="12" y="1"/>
                      <a:pt x="14" y="1"/>
                      <a:pt x="16" y="0"/>
                    </a:cubicBezTo>
                    <a:cubicBezTo>
                      <a:pt x="18" y="0"/>
                      <a:pt x="20" y="0"/>
                      <a:pt x="20" y="0"/>
                    </a:cubicBezTo>
                    <a:cubicBezTo>
                      <a:pt x="19" y="1"/>
                      <a:pt x="16" y="2"/>
                      <a:pt x="16" y="3"/>
                    </a:cubicBezTo>
                    <a:cubicBezTo>
                      <a:pt x="16" y="4"/>
                      <a:pt x="16" y="5"/>
                      <a:pt x="15" y="5"/>
                    </a:cubicBezTo>
                    <a:cubicBezTo>
                      <a:pt x="14" y="5"/>
                      <a:pt x="15" y="6"/>
                      <a:pt x="15" y="7"/>
                    </a:cubicBezTo>
                    <a:cubicBezTo>
                      <a:pt x="15" y="7"/>
                      <a:pt x="14" y="8"/>
                      <a:pt x="13" y="8"/>
                    </a:cubicBezTo>
                    <a:cubicBezTo>
                      <a:pt x="11" y="8"/>
                      <a:pt x="9" y="7"/>
                      <a:pt x="9" y="6"/>
                    </a:cubicBezTo>
                    <a:cubicBezTo>
                      <a:pt x="9" y="5"/>
                      <a:pt x="8" y="3"/>
                      <a:pt x="8" y="4"/>
                    </a:cubicBezTo>
                    <a:cubicBezTo>
                      <a:pt x="7" y="4"/>
                      <a:pt x="8" y="5"/>
                      <a:pt x="6" y="5"/>
                    </a:cubicBezTo>
                    <a:cubicBezTo>
                      <a:pt x="5" y="4"/>
                      <a:pt x="3" y="4"/>
                      <a:pt x="2" y="3"/>
                    </a:cubicBezTo>
                    <a:cubicBezTo>
                      <a:pt x="2" y="2"/>
                      <a:pt x="0" y="1"/>
                      <a:pt x="1" y="1"/>
                    </a:cubicBezTo>
                    <a:cubicBezTo>
                      <a:pt x="2" y="0"/>
                      <a:pt x="4" y="0"/>
                      <a:pt x="5" y="1"/>
                    </a:cubicBezTo>
                    <a:cubicBezTo>
                      <a:pt x="7" y="1"/>
                      <a:pt x="8" y="1"/>
                      <a:pt x="9"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25" name="Freeform 173">
                <a:extLst>
                  <a:ext uri="{FF2B5EF4-FFF2-40B4-BE49-F238E27FC236}">
                    <a16:creationId xmlns:a16="http://schemas.microsoft.com/office/drawing/2014/main" id="{54A0FEC0-98A9-F944-BBA2-D616DF2DBACF}"/>
                  </a:ext>
                </a:extLst>
              </p:cNvPr>
              <p:cNvSpPr>
                <a:spLocks/>
              </p:cNvSpPr>
              <p:nvPr/>
            </p:nvSpPr>
            <p:spPr bwMode="auto">
              <a:xfrm>
                <a:off x="2630487" y="2690813"/>
                <a:ext cx="69850" cy="26988"/>
              </a:xfrm>
              <a:custGeom>
                <a:avLst/>
                <a:gdLst>
                  <a:gd name="T0" fmla="*/ 7 w 30"/>
                  <a:gd name="T1" fmla="*/ 1 h 12"/>
                  <a:gd name="T2" fmla="*/ 0 w 30"/>
                  <a:gd name="T3" fmla="*/ 1 h 12"/>
                  <a:gd name="T4" fmla="*/ 3 w 30"/>
                  <a:gd name="T5" fmla="*/ 3 h 12"/>
                  <a:gd name="T6" fmla="*/ 8 w 30"/>
                  <a:gd name="T7" fmla="*/ 6 h 12"/>
                  <a:gd name="T8" fmla="*/ 12 w 30"/>
                  <a:gd name="T9" fmla="*/ 9 h 12"/>
                  <a:gd name="T10" fmla="*/ 17 w 30"/>
                  <a:gd name="T11" fmla="*/ 10 h 12"/>
                  <a:gd name="T12" fmla="*/ 23 w 30"/>
                  <a:gd name="T13" fmla="*/ 12 h 12"/>
                  <a:gd name="T14" fmla="*/ 28 w 30"/>
                  <a:gd name="T15" fmla="*/ 12 h 12"/>
                  <a:gd name="T16" fmla="*/ 30 w 30"/>
                  <a:gd name="T17" fmla="*/ 11 h 12"/>
                  <a:gd name="T18" fmla="*/ 28 w 30"/>
                  <a:gd name="T19" fmla="*/ 8 h 12"/>
                  <a:gd name="T20" fmla="*/ 24 w 30"/>
                  <a:gd name="T21" fmla="*/ 7 h 12"/>
                  <a:gd name="T22" fmla="*/ 19 w 30"/>
                  <a:gd name="T23" fmla="*/ 4 h 12"/>
                  <a:gd name="T24" fmla="*/ 11 w 30"/>
                  <a:gd name="T25" fmla="*/ 1 h 12"/>
                  <a:gd name="T26" fmla="*/ 7 w 30"/>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12">
                    <a:moveTo>
                      <a:pt x="7" y="1"/>
                    </a:moveTo>
                    <a:cubicBezTo>
                      <a:pt x="2" y="1"/>
                      <a:pt x="0" y="0"/>
                      <a:pt x="0" y="1"/>
                    </a:cubicBezTo>
                    <a:cubicBezTo>
                      <a:pt x="0" y="2"/>
                      <a:pt x="0" y="2"/>
                      <a:pt x="3" y="3"/>
                    </a:cubicBezTo>
                    <a:cubicBezTo>
                      <a:pt x="6" y="4"/>
                      <a:pt x="7" y="4"/>
                      <a:pt x="8" y="6"/>
                    </a:cubicBezTo>
                    <a:cubicBezTo>
                      <a:pt x="9" y="8"/>
                      <a:pt x="10" y="8"/>
                      <a:pt x="12" y="9"/>
                    </a:cubicBezTo>
                    <a:cubicBezTo>
                      <a:pt x="14" y="10"/>
                      <a:pt x="15" y="10"/>
                      <a:pt x="17" y="10"/>
                    </a:cubicBezTo>
                    <a:cubicBezTo>
                      <a:pt x="20" y="11"/>
                      <a:pt x="21" y="12"/>
                      <a:pt x="23" y="12"/>
                    </a:cubicBezTo>
                    <a:cubicBezTo>
                      <a:pt x="25" y="12"/>
                      <a:pt x="26" y="12"/>
                      <a:pt x="28" y="12"/>
                    </a:cubicBezTo>
                    <a:cubicBezTo>
                      <a:pt x="29" y="12"/>
                      <a:pt x="30" y="12"/>
                      <a:pt x="30" y="11"/>
                    </a:cubicBezTo>
                    <a:cubicBezTo>
                      <a:pt x="30" y="10"/>
                      <a:pt x="29" y="9"/>
                      <a:pt x="28" y="8"/>
                    </a:cubicBezTo>
                    <a:cubicBezTo>
                      <a:pt x="26" y="7"/>
                      <a:pt x="26" y="9"/>
                      <a:pt x="24" y="7"/>
                    </a:cubicBezTo>
                    <a:cubicBezTo>
                      <a:pt x="22" y="6"/>
                      <a:pt x="22" y="5"/>
                      <a:pt x="19" y="4"/>
                    </a:cubicBezTo>
                    <a:cubicBezTo>
                      <a:pt x="17" y="4"/>
                      <a:pt x="13" y="1"/>
                      <a:pt x="11" y="1"/>
                    </a:cubicBezTo>
                    <a:cubicBezTo>
                      <a:pt x="10" y="0"/>
                      <a:pt x="9" y="1"/>
                      <a:pt x="7"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26" name="Freeform 175">
                <a:extLst>
                  <a:ext uri="{FF2B5EF4-FFF2-40B4-BE49-F238E27FC236}">
                    <a16:creationId xmlns:a16="http://schemas.microsoft.com/office/drawing/2014/main" id="{675EB321-E686-5E49-83A5-BC3486528971}"/>
                  </a:ext>
                </a:extLst>
              </p:cNvPr>
              <p:cNvSpPr>
                <a:spLocks/>
              </p:cNvSpPr>
              <p:nvPr/>
            </p:nvSpPr>
            <p:spPr bwMode="auto">
              <a:xfrm>
                <a:off x="806450" y="1922463"/>
                <a:ext cx="57150" cy="41275"/>
              </a:xfrm>
              <a:custGeom>
                <a:avLst/>
                <a:gdLst>
                  <a:gd name="T0" fmla="*/ 17 w 25"/>
                  <a:gd name="T1" fmla="*/ 3 h 18"/>
                  <a:gd name="T2" fmla="*/ 15 w 25"/>
                  <a:gd name="T3" fmla="*/ 6 h 18"/>
                  <a:gd name="T4" fmla="*/ 11 w 25"/>
                  <a:gd name="T5" fmla="*/ 7 h 18"/>
                  <a:gd name="T6" fmla="*/ 9 w 25"/>
                  <a:gd name="T7" fmla="*/ 10 h 18"/>
                  <a:gd name="T8" fmla="*/ 7 w 25"/>
                  <a:gd name="T9" fmla="*/ 11 h 18"/>
                  <a:gd name="T10" fmla="*/ 5 w 25"/>
                  <a:gd name="T11" fmla="*/ 12 h 18"/>
                  <a:gd name="T12" fmla="*/ 6 w 25"/>
                  <a:gd name="T13" fmla="*/ 15 h 18"/>
                  <a:gd name="T14" fmla="*/ 2 w 25"/>
                  <a:gd name="T15" fmla="*/ 14 h 18"/>
                  <a:gd name="T16" fmla="*/ 2 w 25"/>
                  <a:gd name="T17" fmla="*/ 18 h 18"/>
                  <a:gd name="T18" fmla="*/ 8 w 25"/>
                  <a:gd name="T19" fmla="*/ 17 h 18"/>
                  <a:gd name="T20" fmla="*/ 13 w 25"/>
                  <a:gd name="T21" fmla="*/ 17 h 18"/>
                  <a:gd name="T22" fmla="*/ 14 w 25"/>
                  <a:gd name="T23" fmla="*/ 15 h 18"/>
                  <a:gd name="T24" fmla="*/ 16 w 25"/>
                  <a:gd name="T25" fmla="*/ 10 h 18"/>
                  <a:gd name="T26" fmla="*/ 23 w 25"/>
                  <a:gd name="T27" fmla="*/ 8 h 18"/>
                  <a:gd name="T28" fmla="*/ 25 w 25"/>
                  <a:gd name="T29" fmla="*/ 4 h 18"/>
                  <a:gd name="T30" fmla="*/ 20 w 25"/>
                  <a:gd name="T31" fmla="*/ 5 h 18"/>
                  <a:gd name="T32" fmla="*/ 19 w 25"/>
                  <a:gd name="T33" fmla="*/ 0 h 18"/>
                  <a:gd name="T34" fmla="*/ 17 w 25"/>
                  <a:gd name="T35"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 h="18">
                    <a:moveTo>
                      <a:pt x="17" y="3"/>
                    </a:moveTo>
                    <a:cubicBezTo>
                      <a:pt x="17" y="5"/>
                      <a:pt x="17" y="6"/>
                      <a:pt x="15" y="6"/>
                    </a:cubicBezTo>
                    <a:cubicBezTo>
                      <a:pt x="14" y="7"/>
                      <a:pt x="12" y="7"/>
                      <a:pt x="11" y="7"/>
                    </a:cubicBezTo>
                    <a:cubicBezTo>
                      <a:pt x="10" y="8"/>
                      <a:pt x="8" y="9"/>
                      <a:pt x="9" y="10"/>
                    </a:cubicBezTo>
                    <a:cubicBezTo>
                      <a:pt x="9" y="10"/>
                      <a:pt x="8" y="11"/>
                      <a:pt x="7" y="11"/>
                    </a:cubicBezTo>
                    <a:cubicBezTo>
                      <a:pt x="6" y="11"/>
                      <a:pt x="5" y="11"/>
                      <a:pt x="5" y="12"/>
                    </a:cubicBezTo>
                    <a:cubicBezTo>
                      <a:pt x="5" y="14"/>
                      <a:pt x="8" y="16"/>
                      <a:pt x="6" y="15"/>
                    </a:cubicBezTo>
                    <a:cubicBezTo>
                      <a:pt x="4" y="15"/>
                      <a:pt x="2" y="13"/>
                      <a:pt x="2" y="14"/>
                    </a:cubicBezTo>
                    <a:cubicBezTo>
                      <a:pt x="1" y="15"/>
                      <a:pt x="0" y="18"/>
                      <a:pt x="2" y="18"/>
                    </a:cubicBezTo>
                    <a:cubicBezTo>
                      <a:pt x="4" y="18"/>
                      <a:pt x="6" y="17"/>
                      <a:pt x="8" y="17"/>
                    </a:cubicBezTo>
                    <a:cubicBezTo>
                      <a:pt x="9" y="17"/>
                      <a:pt x="13" y="17"/>
                      <a:pt x="13" y="17"/>
                    </a:cubicBezTo>
                    <a:cubicBezTo>
                      <a:pt x="13" y="17"/>
                      <a:pt x="15" y="18"/>
                      <a:pt x="14" y="15"/>
                    </a:cubicBezTo>
                    <a:cubicBezTo>
                      <a:pt x="14" y="13"/>
                      <a:pt x="15" y="11"/>
                      <a:pt x="16" y="10"/>
                    </a:cubicBezTo>
                    <a:cubicBezTo>
                      <a:pt x="18" y="10"/>
                      <a:pt x="23" y="8"/>
                      <a:pt x="23" y="8"/>
                    </a:cubicBezTo>
                    <a:cubicBezTo>
                      <a:pt x="24" y="7"/>
                      <a:pt x="25" y="4"/>
                      <a:pt x="25" y="4"/>
                    </a:cubicBezTo>
                    <a:cubicBezTo>
                      <a:pt x="24" y="5"/>
                      <a:pt x="20" y="6"/>
                      <a:pt x="20" y="5"/>
                    </a:cubicBezTo>
                    <a:cubicBezTo>
                      <a:pt x="19" y="4"/>
                      <a:pt x="19" y="0"/>
                      <a:pt x="19" y="0"/>
                    </a:cubicBezTo>
                    <a:cubicBezTo>
                      <a:pt x="18" y="0"/>
                      <a:pt x="18" y="2"/>
                      <a:pt x="17" y="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27" name="Freeform 177">
                <a:extLst>
                  <a:ext uri="{FF2B5EF4-FFF2-40B4-BE49-F238E27FC236}">
                    <a16:creationId xmlns:a16="http://schemas.microsoft.com/office/drawing/2014/main" id="{3B6281D6-60A0-5341-8CB7-B78EB16F4E60}"/>
                  </a:ext>
                </a:extLst>
              </p:cNvPr>
              <p:cNvSpPr>
                <a:spLocks/>
              </p:cNvSpPr>
              <p:nvPr/>
            </p:nvSpPr>
            <p:spPr bwMode="auto">
              <a:xfrm>
                <a:off x="1501775" y="1963738"/>
                <a:ext cx="80963" cy="34925"/>
              </a:xfrm>
              <a:custGeom>
                <a:avLst/>
                <a:gdLst>
                  <a:gd name="T0" fmla="*/ 18 w 35"/>
                  <a:gd name="T1" fmla="*/ 3 h 15"/>
                  <a:gd name="T2" fmla="*/ 24 w 35"/>
                  <a:gd name="T3" fmla="*/ 1 h 15"/>
                  <a:gd name="T4" fmla="*/ 28 w 35"/>
                  <a:gd name="T5" fmla="*/ 0 h 15"/>
                  <a:gd name="T6" fmla="*/ 32 w 35"/>
                  <a:gd name="T7" fmla="*/ 2 h 15"/>
                  <a:gd name="T8" fmla="*/ 35 w 35"/>
                  <a:gd name="T9" fmla="*/ 4 h 15"/>
                  <a:gd name="T10" fmla="*/ 32 w 35"/>
                  <a:gd name="T11" fmla="*/ 6 h 15"/>
                  <a:gd name="T12" fmla="*/ 25 w 35"/>
                  <a:gd name="T13" fmla="*/ 8 h 15"/>
                  <a:gd name="T14" fmla="*/ 24 w 35"/>
                  <a:gd name="T15" fmla="*/ 11 h 15"/>
                  <a:gd name="T16" fmla="*/ 21 w 35"/>
                  <a:gd name="T17" fmla="*/ 10 h 15"/>
                  <a:gd name="T18" fmla="*/ 17 w 35"/>
                  <a:gd name="T19" fmla="*/ 12 h 15"/>
                  <a:gd name="T20" fmla="*/ 11 w 35"/>
                  <a:gd name="T21" fmla="*/ 12 h 15"/>
                  <a:gd name="T22" fmla="*/ 12 w 35"/>
                  <a:gd name="T23" fmla="*/ 15 h 15"/>
                  <a:gd name="T24" fmla="*/ 4 w 35"/>
                  <a:gd name="T25" fmla="*/ 14 h 15"/>
                  <a:gd name="T26" fmla="*/ 3 w 35"/>
                  <a:gd name="T27" fmla="*/ 12 h 15"/>
                  <a:gd name="T28" fmla="*/ 0 w 35"/>
                  <a:gd name="T29" fmla="*/ 13 h 15"/>
                  <a:gd name="T30" fmla="*/ 4 w 35"/>
                  <a:gd name="T31" fmla="*/ 7 h 15"/>
                  <a:gd name="T32" fmla="*/ 10 w 35"/>
                  <a:gd name="T33" fmla="*/ 5 h 15"/>
                  <a:gd name="T34" fmla="*/ 18 w 35"/>
                  <a:gd name="T3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5">
                    <a:moveTo>
                      <a:pt x="18" y="3"/>
                    </a:moveTo>
                    <a:cubicBezTo>
                      <a:pt x="20" y="2"/>
                      <a:pt x="22" y="1"/>
                      <a:pt x="24" y="1"/>
                    </a:cubicBezTo>
                    <a:cubicBezTo>
                      <a:pt x="26" y="0"/>
                      <a:pt x="26" y="0"/>
                      <a:pt x="28" y="0"/>
                    </a:cubicBezTo>
                    <a:cubicBezTo>
                      <a:pt x="30" y="1"/>
                      <a:pt x="31" y="1"/>
                      <a:pt x="32" y="2"/>
                    </a:cubicBezTo>
                    <a:cubicBezTo>
                      <a:pt x="34" y="3"/>
                      <a:pt x="35" y="2"/>
                      <a:pt x="35" y="4"/>
                    </a:cubicBezTo>
                    <a:cubicBezTo>
                      <a:pt x="34" y="5"/>
                      <a:pt x="34" y="5"/>
                      <a:pt x="32" y="6"/>
                    </a:cubicBezTo>
                    <a:cubicBezTo>
                      <a:pt x="30" y="7"/>
                      <a:pt x="25" y="8"/>
                      <a:pt x="25" y="8"/>
                    </a:cubicBezTo>
                    <a:cubicBezTo>
                      <a:pt x="24" y="9"/>
                      <a:pt x="25" y="10"/>
                      <a:pt x="24" y="11"/>
                    </a:cubicBezTo>
                    <a:cubicBezTo>
                      <a:pt x="23" y="11"/>
                      <a:pt x="22" y="10"/>
                      <a:pt x="21" y="10"/>
                    </a:cubicBezTo>
                    <a:cubicBezTo>
                      <a:pt x="20" y="11"/>
                      <a:pt x="18" y="13"/>
                      <a:pt x="17" y="12"/>
                    </a:cubicBezTo>
                    <a:cubicBezTo>
                      <a:pt x="16" y="12"/>
                      <a:pt x="12" y="11"/>
                      <a:pt x="11" y="12"/>
                    </a:cubicBezTo>
                    <a:cubicBezTo>
                      <a:pt x="10" y="13"/>
                      <a:pt x="12" y="15"/>
                      <a:pt x="12" y="15"/>
                    </a:cubicBezTo>
                    <a:cubicBezTo>
                      <a:pt x="11" y="15"/>
                      <a:pt x="4" y="15"/>
                      <a:pt x="4" y="14"/>
                    </a:cubicBezTo>
                    <a:cubicBezTo>
                      <a:pt x="4" y="13"/>
                      <a:pt x="4" y="12"/>
                      <a:pt x="3" y="12"/>
                    </a:cubicBezTo>
                    <a:cubicBezTo>
                      <a:pt x="2" y="12"/>
                      <a:pt x="0" y="15"/>
                      <a:pt x="0" y="13"/>
                    </a:cubicBezTo>
                    <a:cubicBezTo>
                      <a:pt x="0" y="11"/>
                      <a:pt x="3" y="8"/>
                      <a:pt x="4" y="7"/>
                    </a:cubicBezTo>
                    <a:cubicBezTo>
                      <a:pt x="4" y="6"/>
                      <a:pt x="7" y="5"/>
                      <a:pt x="10" y="5"/>
                    </a:cubicBezTo>
                    <a:cubicBezTo>
                      <a:pt x="12" y="5"/>
                      <a:pt x="15" y="4"/>
                      <a:pt x="18" y="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28" name="Freeform 183">
                <a:extLst>
                  <a:ext uri="{FF2B5EF4-FFF2-40B4-BE49-F238E27FC236}">
                    <a16:creationId xmlns:a16="http://schemas.microsoft.com/office/drawing/2014/main" id="{48A64CA4-C814-9648-8FA2-4F9B0026C3C6}"/>
                  </a:ext>
                </a:extLst>
              </p:cNvPr>
              <p:cNvSpPr>
                <a:spLocks/>
              </p:cNvSpPr>
              <p:nvPr/>
            </p:nvSpPr>
            <p:spPr bwMode="auto">
              <a:xfrm>
                <a:off x="1735137" y="1917700"/>
                <a:ext cx="112713" cy="66675"/>
              </a:xfrm>
              <a:custGeom>
                <a:avLst/>
                <a:gdLst>
                  <a:gd name="T0" fmla="*/ 16 w 49"/>
                  <a:gd name="T1" fmla="*/ 1 h 29"/>
                  <a:gd name="T2" fmla="*/ 13 w 49"/>
                  <a:gd name="T3" fmla="*/ 7 h 29"/>
                  <a:gd name="T4" fmla="*/ 11 w 49"/>
                  <a:gd name="T5" fmla="*/ 12 h 29"/>
                  <a:gd name="T6" fmla="*/ 10 w 49"/>
                  <a:gd name="T7" fmla="*/ 15 h 29"/>
                  <a:gd name="T8" fmla="*/ 3 w 49"/>
                  <a:gd name="T9" fmla="*/ 16 h 29"/>
                  <a:gd name="T10" fmla="*/ 3 w 49"/>
                  <a:gd name="T11" fmla="*/ 23 h 29"/>
                  <a:gd name="T12" fmla="*/ 8 w 49"/>
                  <a:gd name="T13" fmla="*/ 21 h 29"/>
                  <a:gd name="T14" fmla="*/ 11 w 49"/>
                  <a:gd name="T15" fmla="*/ 24 h 29"/>
                  <a:gd name="T16" fmla="*/ 15 w 49"/>
                  <a:gd name="T17" fmla="*/ 22 h 29"/>
                  <a:gd name="T18" fmla="*/ 19 w 49"/>
                  <a:gd name="T19" fmla="*/ 26 h 29"/>
                  <a:gd name="T20" fmla="*/ 23 w 49"/>
                  <a:gd name="T21" fmla="*/ 26 h 29"/>
                  <a:gd name="T22" fmla="*/ 27 w 49"/>
                  <a:gd name="T23" fmla="*/ 28 h 29"/>
                  <a:gd name="T24" fmla="*/ 32 w 49"/>
                  <a:gd name="T25" fmla="*/ 28 h 29"/>
                  <a:gd name="T26" fmla="*/ 37 w 49"/>
                  <a:gd name="T27" fmla="*/ 29 h 29"/>
                  <a:gd name="T28" fmla="*/ 41 w 49"/>
                  <a:gd name="T29" fmla="*/ 26 h 29"/>
                  <a:gd name="T30" fmla="*/ 49 w 49"/>
                  <a:gd name="T31" fmla="*/ 22 h 29"/>
                  <a:gd name="T32" fmla="*/ 44 w 49"/>
                  <a:gd name="T33" fmla="*/ 22 h 29"/>
                  <a:gd name="T34" fmla="*/ 41 w 49"/>
                  <a:gd name="T35" fmla="*/ 15 h 29"/>
                  <a:gd name="T36" fmla="*/ 37 w 49"/>
                  <a:gd name="T37" fmla="*/ 18 h 29"/>
                  <a:gd name="T38" fmla="*/ 34 w 49"/>
                  <a:gd name="T39" fmla="*/ 11 h 29"/>
                  <a:gd name="T40" fmla="*/ 25 w 49"/>
                  <a:gd name="T41" fmla="*/ 7 h 29"/>
                  <a:gd name="T42" fmla="*/ 21 w 49"/>
                  <a:gd name="T43" fmla="*/ 2 h 29"/>
                  <a:gd name="T44" fmla="*/ 16 w 49"/>
                  <a:gd name="T45"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 h="29">
                    <a:moveTo>
                      <a:pt x="16" y="1"/>
                    </a:moveTo>
                    <a:cubicBezTo>
                      <a:pt x="13" y="4"/>
                      <a:pt x="15" y="5"/>
                      <a:pt x="13" y="7"/>
                    </a:cubicBezTo>
                    <a:cubicBezTo>
                      <a:pt x="10" y="8"/>
                      <a:pt x="10" y="11"/>
                      <a:pt x="11" y="12"/>
                    </a:cubicBezTo>
                    <a:cubicBezTo>
                      <a:pt x="13" y="13"/>
                      <a:pt x="12" y="14"/>
                      <a:pt x="10" y="15"/>
                    </a:cubicBezTo>
                    <a:cubicBezTo>
                      <a:pt x="7" y="16"/>
                      <a:pt x="5" y="14"/>
                      <a:pt x="3" y="16"/>
                    </a:cubicBezTo>
                    <a:cubicBezTo>
                      <a:pt x="0" y="18"/>
                      <a:pt x="2" y="23"/>
                      <a:pt x="3" y="23"/>
                    </a:cubicBezTo>
                    <a:cubicBezTo>
                      <a:pt x="5" y="23"/>
                      <a:pt x="6" y="21"/>
                      <a:pt x="8" y="21"/>
                    </a:cubicBezTo>
                    <a:cubicBezTo>
                      <a:pt x="9" y="21"/>
                      <a:pt x="10" y="24"/>
                      <a:pt x="11" y="24"/>
                    </a:cubicBezTo>
                    <a:cubicBezTo>
                      <a:pt x="13" y="23"/>
                      <a:pt x="13" y="21"/>
                      <a:pt x="15" y="22"/>
                    </a:cubicBezTo>
                    <a:cubicBezTo>
                      <a:pt x="16" y="23"/>
                      <a:pt x="17" y="26"/>
                      <a:pt x="19" y="26"/>
                    </a:cubicBezTo>
                    <a:cubicBezTo>
                      <a:pt x="21" y="26"/>
                      <a:pt x="20" y="25"/>
                      <a:pt x="23" y="26"/>
                    </a:cubicBezTo>
                    <a:cubicBezTo>
                      <a:pt x="26" y="28"/>
                      <a:pt x="26" y="29"/>
                      <a:pt x="27" y="28"/>
                    </a:cubicBezTo>
                    <a:cubicBezTo>
                      <a:pt x="28" y="27"/>
                      <a:pt x="30" y="27"/>
                      <a:pt x="32" y="28"/>
                    </a:cubicBezTo>
                    <a:cubicBezTo>
                      <a:pt x="34" y="29"/>
                      <a:pt x="36" y="29"/>
                      <a:pt x="37" y="29"/>
                    </a:cubicBezTo>
                    <a:cubicBezTo>
                      <a:pt x="38" y="28"/>
                      <a:pt x="39" y="27"/>
                      <a:pt x="41" y="26"/>
                    </a:cubicBezTo>
                    <a:cubicBezTo>
                      <a:pt x="44" y="25"/>
                      <a:pt x="49" y="24"/>
                      <a:pt x="49" y="22"/>
                    </a:cubicBezTo>
                    <a:cubicBezTo>
                      <a:pt x="49" y="21"/>
                      <a:pt x="46" y="23"/>
                      <a:pt x="44" y="22"/>
                    </a:cubicBezTo>
                    <a:cubicBezTo>
                      <a:pt x="42" y="20"/>
                      <a:pt x="44" y="13"/>
                      <a:pt x="41" y="15"/>
                    </a:cubicBezTo>
                    <a:cubicBezTo>
                      <a:pt x="38" y="18"/>
                      <a:pt x="38" y="22"/>
                      <a:pt x="37" y="18"/>
                    </a:cubicBezTo>
                    <a:cubicBezTo>
                      <a:pt x="35" y="13"/>
                      <a:pt x="38" y="12"/>
                      <a:pt x="34" y="11"/>
                    </a:cubicBezTo>
                    <a:cubicBezTo>
                      <a:pt x="30" y="9"/>
                      <a:pt x="28" y="11"/>
                      <a:pt x="25" y="7"/>
                    </a:cubicBezTo>
                    <a:cubicBezTo>
                      <a:pt x="21" y="3"/>
                      <a:pt x="22" y="2"/>
                      <a:pt x="21" y="2"/>
                    </a:cubicBezTo>
                    <a:cubicBezTo>
                      <a:pt x="20" y="2"/>
                      <a:pt x="19" y="0"/>
                      <a:pt x="16"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29" name="Freeform 186">
                <a:extLst>
                  <a:ext uri="{FF2B5EF4-FFF2-40B4-BE49-F238E27FC236}">
                    <a16:creationId xmlns:a16="http://schemas.microsoft.com/office/drawing/2014/main" id="{2C37551C-4463-4645-8440-C8793DCD947D}"/>
                  </a:ext>
                </a:extLst>
              </p:cNvPr>
              <p:cNvSpPr>
                <a:spLocks/>
              </p:cNvSpPr>
              <p:nvPr/>
            </p:nvSpPr>
            <p:spPr bwMode="auto">
              <a:xfrm>
                <a:off x="1546225" y="1738313"/>
                <a:ext cx="66675" cy="38100"/>
              </a:xfrm>
              <a:custGeom>
                <a:avLst/>
                <a:gdLst>
                  <a:gd name="T0" fmla="*/ 5 w 29"/>
                  <a:gd name="T1" fmla="*/ 0 h 17"/>
                  <a:gd name="T2" fmla="*/ 0 w 29"/>
                  <a:gd name="T3" fmla="*/ 5 h 17"/>
                  <a:gd name="T4" fmla="*/ 2 w 29"/>
                  <a:gd name="T5" fmla="*/ 6 h 17"/>
                  <a:gd name="T6" fmla="*/ 8 w 29"/>
                  <a:gd name="T7" fmla="*/ 8 h 17"/>
                  <a:gd name="T8" fmla="*/ 11 w 29"/>
                  <a:gd name="T9" fmla="*/ 10 h 17"/>
                  <a:gd name="T10" fmla="*/ 12 w 29"/>
                  <a:gd name="T11" fmla="*/ 13 h 17"/>
                  <a:gd name="T12" fmla="*/ 20 w 29"/>
                  <a:gd name="T13" fmla="*/ 17 h 17"/>
                  <a:gd name="T14" fmla="*/ 24 w 29"/>
                  <a:gd name="T15" fmla="*/ 15 h 17"/>
                  <a:gd name="T16" fmla="*/ 27 w 29"/>
                  <a:gd name="T17" fmla="*/ 10 h 17"/>
                  <a:gd name="T18" fmla="*/ 27 w 29"/>
                  <a:gd name="T19" fmla="*/ 4 h 17"/>
                  <a:gd name="T20" fmla="*/ 20 w 29"/>
                  <a:gd name="T21" fmla="*/ 0 h 17"/>
                  <a:gd name="T22" fmla="*/ 11 w 29"/>
                  <a:gd name="T23" fmla="*/ 1 h 17"/>
                  <a:gd name="T24" fmla="*/ 5 w 29"/>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17">
                    <a:moveTo>
                      <a:pt x="5" y="0"/>
                    </a:moveTo>
                    <a:cubicBezTo>
                      <a:pt x="4" y="1"/>
                      <a:pt x="1" y="4"/>
                      <a:pt x="0" y="5"/>
                    </a:cubicBezTo>
                    <a:cubicBezTo>
                      <a:pt x="0" y="6"/>
                      <a:pt x="1" y="6"/>
                      <a:pt x="2" y="6"/>
                    </a:cubicBezTo>
                    <a:cubicBezTo>
                      <a:pt x="4" y="6"/>
                      <a:pt x="7" y="7"/>
                      <a:pt x="8" y="8"/>
                    </a:cubicBezTo>
                    <a:cubicBezTo>
                      <a:pt x="9" y="8"/>
                      <a:pt x="11" y="10"/>
                      <a:pt x="11" y="10"/>
                    </a:cubicBezTo>
                    <a:cubicBezTo>
                      <a:pt x="11" y="11"/>
                      <a:pt x="10" y="11"/>
                      <a:pt x="12" y="13"/>
                    </a:cubicBezTo>
                    <a:cubicBezTo>
                      <a:pt x="15" y="15"/>
                      <a:pt x="18" y="17"/>
                      <a:pt x="20" y="17"/>
                    </a:cubicBezTo>
                    <a:cubicBezTo>
                      <a:pt x="21" y="17"/>
                      <a:pt x="23" y="16"/>
                      <a:pt x="24" y="15"/>
                    </a:cubicBezTo>
                    <a:cubicBezTo>
                      <a:pt x="25" y="14"/>
                      <a:pt x="27" y="11"/>
                      <a:pt x="27" y="10"/>
                    </a:cubicBezTo>
                    <a:cubicBezTo>
                      <a:pt x="28" y="8"/>
                      <a:pt x="29" y="6"/>
                      <a:pt x="27" y="4"/>
                    </a:cubicBezTo>
                    <a:cubicBezTo>
                      <a:pt x="26" y="2"/>
                      <a:pt x="22" y="0"/>
                      <a:pt x="20" y="0"/>
                    </a:cubicBezTo>
                    <a:cubicBezTo>
                      <a:pt x="17" y="0"/>
                      <a:pt x="15" y="1"/>
                      <a:pt x="11" y="1"/>
                    </a:cubicBezTo>
                    <a:cubicBezTo>
                      <a:pt x="6" y="0"/>
                      <a:pt x="6" y="0"/>
                      <a:pt x="5"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30" name="Freeform 187">
                <a:extLst>
                  <a:ext uri="{FF2B5EF4-FFF2-40B4-BE49-F238E27FC236}">
                    <a16:creationId xmlns:a16="http://schemas.microsoft.com/office/drawing/2014/main" id="{DD939E67-27B5-5D48-AE69-68075B4CD6BC}"/>
                  </a:ext>
                </a:extLst>
              </p:cNvPr>
              <p:cNvSpPr>
                <a:spLocks/>
              </p:cNvSpPr>
              <p:nvPr/>
            </p:nvSpPr>
            <p:spPr bwMode="auto">
              <a:xfrm>
                <a:off x="1231900" y="1755775"/>
                <a:ext cx="471488" cy="228600"/>
              </a:xfrm>
              <a:custGeom>
                <a:avLst/>
                <a:gdLst>
                  <a:gd name="T0" fmla="*/ 9 w 204"/>
                  <a:gd name="T1" fmla="*/ 19 h 99"/>
                  <a:gd name="T2" fmla="*/ 3 w 204"/>
                  <a:gd name="T3" fmla="*/ 31 h 99"/>
                  <a:gd name="T4" fmla="*/ 12 w 204"/>
                  <a:gd name="T5" fmla="*/ 40 h 99"/>
                  <a:gd name="T6" fmla="*/ 23 w 204"/>
                  <a:gd name="T7" fmla="*/ 42 h 99"/>
                  <a:gd name="T8" fmla="*/ 13 w 204"/>
                  <a:gd name="T9" fmla="*/ 53 h 99"/>
                  <a:gd name="T10" fmla="*/ 37 w 204"/>
                  <a:gd name="T11" fmla="*/ 58 h 99"/>
                  <a:gd name="T12" fmla="*/ 66 w 204"/>
                  <a:gd name="T13" fmla="*/ 56 h 99"/>
                  <a:gd name="T14" fmla="*/ 86 w 204"/>
                  <a:gd name="T15" fmla="*/ 62 h 99"/>
                  <a:gd name="T16" fmla="*/ 63 w 204"/>
                  <a:gd name="T17" fmla="*/ 64 h 99"/>
                  <a:gd name="T18" fmla="*/ 21 w 204"/>
                  <a:gd name="T19" fmla="*/ 70 h 99"/>
                  <a:gd name="T20" fmla="*/ 37 w 204"/>
                  <a:gd name="T21" fmla="*/ 83 h 99"/>
                  <a:gd name="T22" fmla="*/ 63 w 204"/>
                  <a:gd name="T23" fmla="*/ 87 h 99"/>
                  <a:gd name="T24" fmla="*/ 68 w 204"/>
                  <a:gd name="T25" fmla="*/ 99 h 99"/>
                  <a:gd name="T26" fmla="*/ 109 w 204"/>
                  <a:gd name="T27" fmla="*/ 95 h 99"/>
                  <a:gd name="T28" fmla="*/ 130 w 204"/>
                  <a:gd name="T29" fmla="*/ 89 h 99"/>
                  <a:gd name="T30" fmla="*/ 144 w 204"/>
                  <a:gd name="T31" fmla="*/ 81 h 99"/>
                  <a:gd name="T32" fmla="*/ 159 w 204"/>
                  <a:gd name="T33" fmla="*/ 88 h 99"/>
                  <a:gd name="T34" fmla="*/ 178 w 204"/>
                  <a:gd name="T35" fmla="*/ 93 h 99"/>
                  <a:gd name="T36" fmla="*/ 194 w 204"/>
                  <a:gd name="T37" fmla="*/ 86 h 99"/>
                  <a:gd name="T38" fmla="*/ 192 w 204"/>
                  <a:gd name="T39" fmla="*/ 81 h 99"/>
                  <a:gd name="T40" fmla="*/ 180 w 204"/>
                  <a:gd name="T41" fmla="*/ 81 h 99"/>
                  <a:gd name="T42" fmla="*/ 183 w 204"/>
                  <a:gd name="T43" fmla="*/ 78 h 99"/>
                  <a:gd name="T44" fmla="*/ 188 w 204"/>
                  <a:gd name="T45" fmla="*/ 74 h 99"/>
                  <a:gd name="T46" fmla="*/ 198 w 204"/>
                  <a:gd name="T47" fmla="*/ 72 h 99"/>
                  <a:gd name="T48" fmla="*/ 202 w 204"/>
                  <a:gd name="T49" fmla="*/ 67 h 99"/>
                  <a:gd name="T50" fmla="*/ 196 w 204"/>
                  <a:gd name="T51" fmla="*/ 64 h 99"/>
                  <a:gd name="T52" fmla="*/ 183 w 204"/>
                  <a:gd name="T53" fmla="*/ 58 h 99"/>
                  <a:gd name="T54" fmla="*/ 170 w 204"/>
                  <a:gd name="T55" fmla="*/ 55 h 99"/>
                  <a:gd name="T56" fmla="*/ 166 w 204"/>
                  <a:gd name="T57" fmla="*/ 38 h 99"/>
                  <a:gd name="T58" fmla="*/ 153 w 204"/>
                  <a:gd name="T59" fmla="*/ 12 h 99"/>
                  <a:gd name="T60" fmla="*/ 138 w 204"/>
                  <a:gd name="T61" fmla="*/ 2 h 99"/>
                  <a:gd name="T62" fmla="*/ 126 w 204"/>
                  <a:gd name="T63" fmla="*/ 1 h 99"/>
                  <a:gd name="T64" fmla="*/ 122 w 204"/>
                  <a:gd name="T65" fmla="*/ 7 h 99"/>
                  <a:gd name="T66" fmla="*/ 127 w 204"/>
                  <a:gd name="T67" fmla="*/ 24 h 99"/>
                  <a:gd name="T68" fmla="*/ 133 w 204"/>
                  <a:gd name="T69" fmla="*/ 34 h 99"/>
                  <a:gd name="T70" fmla="*/ 123 w 204"/>
                  <a:gd name="T71" fmla="*/ 30 h 99"/>
                  <a:gd name="T72" fmla="*/ 118 w 204"/>
                  <a:gd name="T73" fmla="*/ 18 h 99"/>
                  <a:gd name="T74" fmla="*/ 109 w 204"/>
                  <a:gd name="T75" fmla="*/ 14 h 99"/>
                  <a:gd name="T76" fmla="*/ 95 w 204"/>
                  <a:gd name="T77" fmla="*/ 9 h 99"/>
                  <a:gd name="T78" fmla="*/ 105 w 204"/>
                  <a:gd name="T79" fmla="*/ 14 h 99"/>
                  <a:gd name="T80" fmla="*/ 102 w 204"/>
                  <a:gd name="T81" fmla="*/ 19 h 99"/>
                  <a:gd name="T82" fmla="*/ 92 w 204"/>
                  <a:gd name="T83" fmla="*/ 23 h 99"/>
                  <a:gd name="T84" fmla="*/ 86 w 204"/>
                  <a:gd name="T85" fmla="*/ 24 h 99"/>
                  <a:gd name="T86" fmla="*/ 85 w 204"/>
                  <a:gd name="T87" fmla="*/ 20 h 99"/>
                  <a:gd name="T88" fmla="*/ 67 w 204"/>
                  <a:gd name="T89" fmla="*/ 10 h 99"/>
                  <a:gd name="T90" fmla="*/ 61 w 204"/>
                  <a:gd name="T91" fmla="*/ 16 h 99"/>
                  <a:gd name="T92" fmla="*/ 55 w 204"/>
                  <a:gd name="T93" fmla="*/ 13 h 99"/>
                  <a:gd name="T94" fmla="*/ 54 w 204"/>
                  <a:gd name="T95" fmla="*/ 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4" h="99">
                    <a:moveTo>
                      <a:pt x="52" y="0"/>
                    </a:moveTo>
                    <a:cubicBezTo>
                      <a:pt x="49" y="2"/>
                      <a:pt x="37" y="6"/>
                      <a:pt x="34" y="7"/>
                    </a:cubicBezTo>
                    <a:cubicBezTo>
                      <a:pt x="30" y="7"/>
                      <a:pt x="23" y="9"/>
                      <a:pt x="21" y="10"/>
                    </a:cubicBezTo>
                    <a:cubicBezTo>
                      <a:pt x="20" y="11"/>
                      <a:pt x="9" y="19"/>
                      <a:pt x="9" y="19"/>
                    </a:cubicBezTo>
                    <a:cubicBezTo>
                      <a:pt x="9" y="19"/>
                      <a:pt x="8" y="21"/>
                      <a:pt x="9" y="22"/>
                    </a:cubicBezTo>
                    <a:cubicBezTo>
                      <a:pt x="11" y="22"/>
                      <a:pt x="14" y="22"/>
                      <a:pt x="14" y="23"/>
                    </a:cubicBezTo>
                    <a:cubicBezTo>
                      <a:pt x="13" y="24"/>
                      <a:pt x="9" y="25"/>
                      <a:pt x="8" y="26"/>
                    </a:cubicBezTo>
                    <a:cubicBezTo>
                      <a:pt x="8" y="27"/>
                      <a:pt x="3" y="30"/>
                      <a:pt x="3" y="31"/>
                    </a:cubicBezTo>
                    <a:cubicBezTo>
                      <a:pt x="3" y="32"/>
                      <a:pt x="0" y="35"/>
                      <a:pt x="4" y="36"/>
                    </a:cubicBezTo>
                    <a:cubicBezTo>
                      <a:pt x="7" y="37"/>
                      <a:pt x="8" y="35"/>
                      <a:pt x="9" y="37"/>
                    </a:cubicBezTo>
                    <a:cubicBezTo>
                      <a:pt x="10" y="38"/>
                      <a:pt x="15" y="36"/>
                      <a:pt x="15" y="36"/>
                    </a:cubicBezTo>
                    <a:cubicBezTo>
                      <a:pt x="16" y="36"/>
                      <a:pt x="11" y="40"/>
                      <a:pt x="12" y="40"/>
                    </a:cubicBezTo>
                    <a:cubicBezTo>
                      <a:pt x="12" y="41"/>
                      <a:pt x="13" y="42"/>
                      <a:pt x="14" y="42"/>
                    </a:cubicBezTo>
                    <a:cubicBezTo>
                      <a:pt x="15" y="42"/>
                      <a:pt x="19" y="42"/>
                      <a:pt x="20" y="42"/>
                    </a:cubicBezTo>
                    <a:cubicBezTo>
                      <a:pt x="20" y="41"/>
                      <a:pt x="20" y="39"/>
                      <a:pt x="20" y="39"/>
                    </a:cubicBezTo>
                    <a:cubicBezTo>
                      <a:pt x="21" y="39"/>
                      <a:pt x="22" y="42"/>
                      <a:pt x="23" y="42"/>
                    </a:cubicBezTo>
                    <a:cubicBezTo>
                      <a:pt x="24" y="41"/>
                      <a:pt x="32" y="40"/>
                      <a:pt x="35" y="40"/>
                    </a:cubicBezTo>
                    <a:cubicBezTo>
                      <a:pt x="37" y="39"/>
                      <a:pt x="26" y="45"/>
                      <a:pt x="23" y="46"/>
                    </a:cubicBezTo>
                    <a:cubicBezTo>
                      <a:pt x="21" y="47"/>
                      <a:pt x="11" y="49"/>
                      <a:pt x="11" y="50"/>
                    </a:cubicBezTo>
                    <a:cubicBezTo>
                      <a:pt x="10" y="51"/>
                      <a:pt x="12" y="52"/>
                      <a:pt x="13" y="53"/>
                    </a:cubicBezTo>
                    <a:cubicBezTo>
                      <a:pt x="14" y="54"/>
                      <a:pt x="18" y="56"/>
                      <a:pt x="19" y="57"/>
                    </a:cubicBezTo>
                    <a:cubicBezTo>
                      <a:pt x="20" y="58"/>
                      <a:pt x="22" y="57"/>
                      <a:pt x="23" y="57"/>
                    </a:cubicBezTo>
                    <a:cubicBezTo>
                      <a:pt x="24" y="57"/>
                      <a:pt x="31" y="57"/>
                      <a:pt x="34" y="57"/>
                    </a:cubicBezTo>
                    <a:cubicBezTo>
                      <a:pt x="36" y="58"/>
                      <a:pt x="35" y="58"/>
                      <a:pt x="37" y="58"/>
                    </a:cubicBezTo>
                    <a:cubicBezTo>
                      <a:pt x="39" y="59"/>
                      <a:pt x="40" y="59"/>
                      <a:pt x="43" y="58"/>
                    </a:cubicBezTo>
                    <a:cubicBezTo>
                      <a:pt x="45" y="58"/>
                      <a:pt x="52" y="57"/>
                      <a:pt x="54" y="56"/>
                    </a:cubicBezTo>
                    <a:cubicBezTo>
                      <a:pt x="57" y="56"/>
                      <a:pt x="57" y="56"/>
                      <a:pt x="60" y="56"/>
                    </a:cubicBezTo>
                    <a:cubicBezTo>
                      <a:pt x="62" y="56"/>
                      <a:pt x="64" y="56"/>
                      <a:pt x="66" y="56"/>
                    </a:cubicBezTo>
                    <a:cubicBezTo>
                      <a:pt x="68" y="57"/>
                      <a:pt x="68" y="58"/>
                      <a:pt x="71" y="58"/>
                    </a:cubicBezTo>
                    <a:cubicBezTo>
                      <a:pt x="73" y="59"/>
                      <a:pt x="78" y="59"/>
                      <a:pt x="79" y="60"/>
                    </a:cubicBezTo>
                    <a:cubicBezTo>
                      <a:pt x="80" y="60"/>
                      <a:pt x="79" y="61"/>
                      <a:pt x="81" y="61"/>
                    </a:cubicBezTo>
                    <a:cubicBezTo>
                      <a:pt x="82" y="62"/>
                      <a:pt x="86" y="62"/>
                      <a:pt x="86" y="62"/>
                    </a:cubicBezTo>
                    <a:cubicBezTo>
                      <a:pt x="86" y="63"/>
                      <a:pt x="88" y="64"/>
                      <a:pt x="87" y="64"/>
                    </a:cubicBezTo>
                    <a:cubicBezTo>
                      <a:pt x="87" y="65"/>
                      <a:pt x="80" y="64"/>
                      <a:pt x="79" y="64"/>
                    </a:cubicBezTo>
                    <a:cubicBezTo>
                      <a:pt x="78" y="65"/>
                      <a:pt x="76" y="67"/>
                      <a:pt x="75" y="67"/>
                    </a:cubicBezTo>
                    <a:cubicBezTo>
                      <a:pt x="73" y="66"/>
                      <a:pt x="66" y="65"/>
                      <a:pt x="63" y="64"/>
                    </a:cubicBezTo>
                    <a:cubicBezTo>
                      <a:pt x="60" y="64"/>
                      <a:pt x="54" y="63"/>
                      <a:pt x="53" y="64"/>
                    </a:cubicBezTo>
                    <a:cubicBezTo>
                      <a:pt x="51" y="64"/>
                      <a:pt x="38" y="65"/>
                      <a:pt x="36" y="65"/>
                    </a:cubicBezTo>
                    <a:cubicBezTo>
                      <a:pt x="35" y="66"/>
                      <a:pt x="28" y="68"/>
                      <a:pt x="27" y="68"/>
                    </a:cubicBezTo>
                    <a:cubicBezTo>
                      <a:pt x="25" y="69"/>
                      <a:pt x="22" y="69"/>
                      <a:pt x="21" y="70"/>
                    </a:cubicBezTo>
                    <a:cubicBezTo>
                      <a:pt x="21" y="71"/>
                      <a:pt x="21" y="74"/>
                      <a:pt x="23" y="74"/>
                    </a:cubicBezTo>
                    <a:cubicBezTo>
                      <a:pt x="25" y="75"/>
                      <a:pt x="28" y="76"/>
                      <a:pt x="27" y="76"/>
                    </a:cubicBezTo>
                    <a:cubicBezTo>
                      <a:pt x="27" y="77"/>
                      <a:pt x="26" y="78"/>
                      <a:pt x="28" y="78"/>
                    </a:cubicBezTo>
                    <a:cubicBezTo>
                      <a:pt x="29" y="79"/>
                      <a:pt x="35" y="83"/>
                      <a:pt x="37" y="83"/>
                    </a:cubicBezTo>
                    <a:cubicBezTo>
                      <a:pt x="39" y="83"/>
                      <a:pt x="47" y="84"/>
                      <a:pt x="51" y="84"/>
                    </a:cubicBezTo>
                    <a:cubicBezTo>
                      <a:pt x="55" y="84"/>
                      <a:pt x="57" y="85"/>
                      <a:pt x="59" y="85"/>
                    </a:cubicBezTo>
                    <a:cubicBezTo>
                      <a:pt x="61" y="85"/>
                      <a:pt x="64" y="85"/>
                      <a:pt x="64" y="85"/>
                    </a:cubicBezTo>
                    <a:cubicBezTo>
                      <a:pt x="64" y="86"/>
                      <a:pt x="63" y="87"/>
                      <a:pt x="63" y="87"/>
                    </a:cubicBezTo>
                    <a:cubicBezTo>
                      <a:pt x="64" y="88"/>
                      <a:pt x="64" y="88"/>
                      <a:pt x="64" y="89"/>
                    </a:cubicBezTo>
                    <a:cubicBezTo>
                      <a:pt x="64" y="89"/>
                      <a:pt x="62" y="91"/>
                      <a:pt x="63" y="92"/>
                    </a:cubicBezTo>
                    <a:cubicBezTo>
                      <a:pt x="64" y="93"/>
                      <a:pt x="66" y="95"/>
                      <a:pt x="67" y="96"/>
                    </a:cubicBezTo>
                    <a:cubicBezTo>
                      <a:pt x="67" y="97"/>
                      <a:pt x="67" y="99"/>
                      <a:pt x="68" y="99"/>
                    </a:cubicBezTo>
                    <a:cubicBezTo>
                      <a:pt x="69" y="99"/>
                      <a:pt x="74" y="98"/>
                      <a:pt x="77" y="98"/>
                    </a:cubicBezTo>
                    <a:cubicBezTo>
                      <a:pt x="79" y="98"/>
                      <a:pt x="83" y="97"/>
                      <a:pt x="89" y="97"/>
                    </a:cubicBezTo>
                    <a:cubicBezTo>
                      <a:pt x="95" y="97"/>
                      <a:pt x="97" y="97"/>
                      <a:pt x="100" y="97"/>
                    </a:cubicBezTo>
                    <a:cubicBezTo>
                      <a:pt x="103" y="97"/>
                      <a:pt x="106" y="96"/>
                      <a:pt x="109" y="95"/>
                    </a:cubicBezTo>
                    <a:cubicBezTo>
                      <a:pt x="111" y="95"/>
                      <a:pt x="112" y="96"/>
                      <a:pt x="114" y="95"/>
                    </a:cubicBezTo>
                    <a:cubicBezTo>
                      <a:pt x="116" y="93"/>
                      <a:pt x="117" y="91"/>
                      <a:pt x="120" y="91"/>
                    </a:cubicBezTo>
                    <a:cubicBezTo>
                      <a:pt x="122" y="90"/>
                      <a:pt x="126" y="90"/>
                      <a:pt x="127" y="90"/>
                    </a:cubicBezTo>
                    <a:cubicBezTo>
                      <a:pt x="129" y="89"/>
                      <a:pt x="130" y="89"/>
                      <a:pt x="130" y="89"/>
                    </a:cubicBezTo>
                    <a:cubicBezTo>
                      <a:pt x="131" y="89"/>
                      <a:pt x="136" y="86"/>
                      <a:pt x="137" y="85"/>
                    </a:cubicBezTo>
                    <a:cubicBezTo>
                      <a:pt x="137" y="84"/>
                      <a:pt x="137" y="84"/>
                      <a:pt x="137" y="84"/>
                    </a:cubicBezTo>
                    <a:cubicBezTo>
                      <a:pt x="137" y="83"/>
                      <a:pt x="141" y="80"/>
                      <a:pt x="141" y="80"/>
                    </a:cubicBezTo>
                    <a:cubicBezTo>
                      <a:pt x="142" y="79"/>
                      <a:pt x="143" y="80"/>
                      <a:pt x="144" y="81"/>
                    </a:cubicBezTo>
                    <a:cubicBezTo>
                      <a:pt x="145" y="82"/>
                      <a:pt x="145" y="83"/>
                      <a:pt x="145" y="84"/>
                    </a:cubicBezTo>
                    <a:cubicBezTo>
                      <a:pt x="144" y="85"/>
                      <a:pt x="142" y="86"/>
                      <a:pt x="144" y="86"/>
                    </a:cubicBezTo>
                    <a:cubicBezTo>
                      <a:pt x="147" y="86"/>
                      <a:pt x="151" y="87"/>
                      <a:pt x="153" y="87"/>
                    </a:cubicBezTo>
                    <a:cubicBezTo>
                      <a:pt x="155" y="87"/>
                      <a:pt x="159" y="87"/>
                      <a:pt x="159" y="88"/>
                    </a:cubicBezTo>
                    <a:cubicBezTo>
                      <a:pt x="159" y="88"/>
                      <a:pt x="156" y="90"/>
                      <a:pt x="156" y="90"/>
                    </a:cubicBezTo>
                    <a:cubicBezTo>
                      <a:pt x="157" y="91"/>
                      <a:pt x="163" y="90"/>
                      <a:pt x="165" y="90"/>
                    </a:cubicBezTo>
                    <a:cubicBezTo>
                      <a:pt x="167" y="90"/>
                      <a:pt x="167" y="91"/>
                      <a:pt x="168" y="92"/>
                    </a:cubicBezTo>
                    <a:cubicBezTo>
                      <a:pt x="170" y="92"/>
                      <a:pt x="177" y="93"/>
                      <a:pt x="178" y="93"/>
                    </a:cubicBezTo>
                    <a:cubicBezTo>
                      <a:pt x="180" y="93"/>
                      <a:pt x="182" y="93"/>
                      <a:pt x="183" y="93"/>
                    </a:cubicBezTo>
                    <a:cubicBezTo>
                      <a:pt x="184" y="93"/>
                      <a:pt x="188" y="91"/>
                      <a:pt x="190" y="90"/>
                    </a:cubicBezTo>
                    <a:cubicBezTo>
                      <a:pt x="191" y="90"/>
                      <a:pt x="193" y="90"/>
                      <a:pt x="194" y="89"/>
                    </a:cubicBezTo>
                    <a:cubicBezTo>
                      <a:pt x="194" y="89"/>
                      <a:pt x="194" y="87"/>
                      <a:pt x="194" y="86"/>
                    </a:cubicBezTo>
                    <a:cubicBezTo>
                      <a:pt x="194" y="86"/>
                      <a:pt x="190" y="86"/>
                      <a:pt x="190" y="86"/>
                    </a:cubicBezTo>
                    <a:cubicBezTo>
                      <a:pt x="190" y="85"/>
                      <a:pt x="191" y="85"/>
                      <a:pt x="191" y="84"/>
                    </a:cubicBezTo>
                    <a:cubicBezTo>
                      <a:pt x="191" y="84"/>
                      <a:pt x="190" y="83"/>
                      <a:pt x="190" y="83"/>
                    </a:cubicBezTo>
                    <a:cubicBezTo>
                      <a:pt x="190" y="83"/>
                      <a:pt x="192" y="81"/>
                      <a:pt x="192" y="81"/>
                    </a:cubicBezTo>
                    <a:cubicBezTo>
                      <a:pt x="192" y="81"/>
                      <a:pt x="188" y="80"/>
                      <a:pt x="187" y="80"/>
                    </a:cubicBezTo>
                    <a:cubicBezTo>
                      <a:pt x="187" y="80"/>
                      <a:pt x="183" y="81"/>
                      <a:pt x="182" y="82"/>
                    </a:cubicBezTo>
                    <a:cubicBezTo>
                      <a:pt x="182" y="82"/>
                      <a:pt x="179" y="88"/>
                      <a:pt x="179" y="87"/>
                    </a:cubicBezTo>
                    <a:cubicBezTo>
                      <a:pt x="178" y="87"/>
                      <a:pt x="181" y="81"/>
                      <a:pt x="180" y="81"/>
                    </a:cubicBezTo>
                    <a:cubicBezTo>
                      <a:pt x="180" y="80"/>
                      <a:pt x="176" y="78"/>
                      <a:pt x="176" y="78"/>
                    </a:cubicBezTo>
                    <a:cubicBezTo>
                      <a:pt x="176" y="77"/>
                      <a:pt x="176" y="76"/>
                      <a:pt x="176" y="76"/>
                    </a:cubicBezTo>
                    <a:cubicBezTo>
                      <a:pt x="177" y="75"/>
                      <a:pt x="178" y="77"/>
                      <a:pt x="179" y="77"/>
                    </a:cubicBezTo>
                    <a:cubicBezTo>
                      <a:pt x="181" y="78"/>
                      <a:pt x="182" y="78"/>
                      <a:pt x="183" y="78"/>
                    </a:cubicBezTo>
                    <a:cubicBezTo>
                      <a:pt x="185" y="78"/>
                      <a:pt x="185" y="78"/>
                      <a:pt x="186" y="78"/>
                    </a:cubicBezTo>
                    <a:cubicBezTo>
                      <a:pt x="186" y="77"/>
                      <a:pt x="186" y="76"/>
                      <a:pt x="186" y="76"/>
                    </a:cubicBezTo>
                    <a:cubicBezTo>
                      <a:pt x="186" y="76"/>
                      <a:pt x="184" y="76"/>
                      <a:pt x="184" y="75"/>
                    </a:cubicBezTo>
                    <a:cubicBezTo>
                      <a:pt x="185" y="75"/>
                      <a:pt x="187" y="74"/>
                      <a:pt x="188" y="74"/>
                    </a:cubicBezTo>
                    <a:cubicBezTo>
                      <a:pt x="188" y="73"/>
                      <a:pt x="189" y="71"/>
                      <a:pt x="189" y="71"/>
                    </a:cubicBezTo>
                    <a:cubicBezTo>
                      <a:pt x="190" y="71"/>
                      <a:pt x="193" y="74"/>
                      <a:pt x="194" y="75"/>
                    </a:cubicBezTo>
                    <a:cubicBezTo>
                      <a:pt x="195" y="76"/>
                      <a:pt x="195" y="76"/>
                      <a:pt x="196" y="76"/>
                    </a:cubicBezTo>
                    <a:cubicBezTo>
                      <a:pt x="196" y="75"/>
                      <a:pt x="197" y="72"/>
                      <a:pt x="198" y="72"/>
                    </a:cubicBezTo>
                    <a:cubicBezTo>
                      <a:pt x="199" y="71"/>
                      <a:pt x="198" y="74"/>
                      <a:pt x="199" y="75"/>
                    </a:cubicBezTo>
                    <a:cubicBezTo>
                      <a:pt x="199" y="75"/>
                      <a:pt x="202" y="76"/>
                      <a:pt x="203" y="76"/>
                    </a:cubicBezTo>
                    <a:cubicBezTo>
                      <a:pt x="203" y="76"/>
                      <a:pt x="204" y="74"/>
                      <a:pt x="204" y="73"/>
                    </a:cubicBezTo>
                    <a:cubicBezTo>
                      <a:pt x="204" y="72"/>
                      <a:pt x="204" y="67"/>
                      <a:pt x="202" y="67"/>
                    </a:cubicBezTo>
                    <a:cubicBezTo>
                      <a:pt x="201" y="67"/>
                      <a:pt x="201" y="68"/>
                      <a:pt x="200" y="67"/>
                    </a:cubicBezTo>
                    <a:cubicBezTo>
                      <a:pt x="200" y="67"/>
                      <a:pt x="200" y="66"/>
                      <a:pt x="199" y="66"/>
                    </a:cubicBezTo>
                    <a:cubicBezTo>
                      <a:pt x="198" y="67"/>
                      <a:pt x="197" y="68"/>
                      <a:pt x="197" y="67"/>
                    </a:cubicBezTo>
                    <a:cubicBezTo>
                      <a:pt x="196" y="67"/>
                      <a:pt x="197" y="65"/>
                      <a:pt x="196" y="64"/>
                    </a:cubicBezTo>
                    <a:cubicBezTo>
                      <a:pt x="196" y="64"/>
                      <a:pt x="195" y="63"/>
                      <a:pt x="195" y="64"/>
                    </a:cubicBezTo>
                    <a:cubicBezTo>
                      <a:pt x="194" y="64"/>
                      <a:pt x="194" y="65"/>
                      <a:pt x="193" y="65"/>
                    </a:cubicBezTo>
                    <a:cubicBezTo>
                      <a:pt x="192" y="64"/>
                      <a:pt x="184" y="61"/>
                      <a:pt x="184" y="60"/>
                    </a:cubicBezTo>
                    <a:cubicBezTo>
                      <a:pt x="184" y="60"/>
                      <a:pt x="183" y="58"/>
                      <a:pt x="183" y="58"/>
                    </a:cubicBezTo>
                    <a:cubicBezTo>
                      <a:pt x="182" y="58"/>
                      <a:pt x="179" y="57"/>
                      <a:pt x="179" y="57"/>
                    </a:cubicBezTo>
                    <a:cubicBezTo>
                      <a:pt x="179" y="57"/>
                      <a:pt x="181" y="59"/>
                      <a:pt x="180" y="60"/>
                    </a:cubicBezTo>
                    <a:cubicBezTo>
                      <a:pt x="180" y="60"/>
                      <a:pt x="176" y="59"/>
                      <a:pt x="175" y="58"/>
                    </a:cubicBezTo>
                    <a:cubicBezTo>
                      <a:pt x="173" y="56"/>
                      <a:pt x="170" y="57"/>
                      <a:pt x="170" y="55"/>
                    </a:cubicBezTo>
                    <a:cubicBezTo>
                      <a:pt x="169" y="53"/>
                      <a:pt x="168" y="51"/>
                      <a:pt x="167" y="50"/>
                    </a:cubicBezTo>
                    <a:cubicBezTo>
                      <a:pt x="166" y="50"/>
                      <a:pt x="163" y="50"/>
                      <a:pt x="163" y="48"/>
                    </a:cubicBezTo>
                    <a:cubicBezTo>
                      <a:pt x="164" y="47"/>
                      <a:pt x="167" y="44"/>
                      <a:pt x="167" y="42"/>
                    </a:cubicBezTo>
                    <a:cubicBezTo>
                      <a:pt x="167" y="41"/>
                      <a:pt x="166" y="39"/>
                      <a:pt x="166" y="38"/>
                    </a:cubicBezTo>
                    <a:cubicBezTo>
                      <a:pt x="165" y="36"/>
                      <a:pt x="161" y="34"/>
                      <a:pt x="161" y="32"/>
                    </a:cubicBezTo>
                    <a:cubicBezTo>
                      <a:pt x="160" y="30"/>
                      <a:pt x="157" y="20"/>
                      <a:pt x="156" y="18"/>
                    </a:cubicBezTo>
                    <a:cubicBezTo>
                      <a:pt x="155" y="16"/>
                      <a:pt x="154" y="16"/>
                      <a:pt x="153" y="14"/>
                    </a:cubicBezTo>
                    <a:cubicBezTo>
                      <a:pt x="153" y="13"/>
                      <a:pt x="154" y="13"/>
                      <a:pt x="153" y="12"/>
                    </a:cubicBezTo>
                    <a:cubicBezTo>
                      <a:pt x="152" y="11"/>
                      <a:pt x="149" y="8"/>
                      <a:pt x="148" y="8"/>
                    </a:cubicBezTo>
                    <a:cubicBezTo>
                      <a:pt x="147" y="8"/>
                      <a:pt x="145" y="8"/>
                      <a:pt x="144" y="7"/>
                    </a:cubicBezTo>
                    <a:cubicBezTo>
                      <a:pt x="144" y="6"/>
                      <a:pt x="143" y="5"/>
                      <a:pt x="142" y="4"/>
                    </a:cubicBezTo>
                    <a:cubicBezTo>
                      <a:pt x="141" y="4"/>
                      <a:pt x="139" y="2"/>
                      <a:pt x="138" y="2"/>
                    </a:cubicBezTo>
                    <a:cubicBezTo>
                      <a:pt x="137" y="2"/>
                      <a:pt x="135" y="3"/>
                      <a:pt x="135" y="3"/>
                    </a:cubicBezTo>
                    <a:cubicBezTo>
                      <a:pt x="135" y="4"/>
                      <a:pt x="137" y="5"/>
                      <a:pt x="136" y="5"/>
                    </a:cubicBezTo>
                    <a:cubicBezTo>
                      <a:pt x="134" y="5"/>
                      <a:pt x="133" y="3"/>
                      <a:pt x="131" y="2"/>
                    </a:cubicBezTo>
                    <a:cubicBezTo>
                      <a:pt x="130" y="2"/>
                      <a:pt x="127" y="1"/>
                      <a:pt x="126" y="1"/>
                    </a:cubicBezTo>
                    <a:cubicBezTo>
                      <a:pt x="125" y="2"/>
                      <a:pt x="124" y="3"/>
                      <a:pt x="125" y="3"/>
                    </a:cubicBezTo>
                    <a:cubicBezTo>
                      <a:pt x="125" y="3"/>
                      <a:pt x="127" y="4"/>
                      <a:pt x="127" y="4"/>
                    </a:cubicBezTo>
                    <a:cubicBezTo>
                      <a:pt x="126" y="5"/>
                      <a:pt x="124" y="5"/>
                      <a:pt x="123" y="5"/>
                    </a:cubicBezTo>
                    <a:cubicBezTo>
                      <a:pt x="123" y="5"/>
                      <a:pt x="122" y="6"/>
                      <a:pt x="122" y="7"/>
                    </a:cubicBezTo>
                    <a:cubicBezTo>
                      <a:pt x="122" y="8"/>
                      <a:pt x="126" y="15"/>
                      <a:pt x="126" y="16"/>
                    </a:cubicBezTo>
                    <a:cubicBezTo>
                      <a:pt x="126" y="17"/>
                      <a:pt x="125" y="18"/>
                      <a:pt x="126" y="19"/>
                    </a:cubicBezTo>
                    <a:cubicBezTo>
                      <a:pt x="126" y="19"/>
                      <a:pt x="129" y="23"/>
                      <a:pt x="128" y="23"/>
                    </a:cubicBezTo>
                    <a:cubicBezTo>
                      <a:pt x="128" y="23"/>
                      <a:pt x="127" y="24"/>
                      <a:pt x="127" y="24"/>
                    </a:cubicBezTo>
                    <a:cubicBezTo>
                      <a:pt x="127" y="25"/>
                      <a:pt x="128" y="26"/>
                      <a:pt x="128" y="27"/>
                    </a:cubicBezTo>
                    <a:cubicBezTo>
                      <a:pt x="129" y="27"/>
                      <a:pt x="134" y="31"/>
                      <a:pt x="134" y="31"/>
                    </a:cubicBezTo>
                    <a:cubicBezTo>
                      <a:pt x="134" y="32"/>
                      <a:pt x="131" y="32"/>
                      <a:pt x="132" y="32"/>
                    </a:cubicBezTo>
                    <a:cubicBezTo>
                      <a:pt x="132" y="33"/>
                      <a:pt x="133" y="34"/>
                      <a:pt x="133" y="34"/>
                    </a:cubicBezTo>
                    <a:cubicBezTo>
                      <a:pt x="133" y="34"/>
                      <a:pt x="128" y="35"/>
                      <a:pt x="128" y="35"/>
                    </a:cubicBezTo>
                    <a:cubicBezTo>
                      <a:pt x="128" y="36"/>
                      <a:pt x="129" y="37"/>
                      <a:pt x="128" y="38"/>
                    </a:cubicBezTo>
                    <a:cubicBezTo>
                      <a:pt x="128" y="38"/>
                      <a:pt x="124" y="36"/>
                      <a:pt x="124" y="35"/>
                    </a:cubicBezTo>
                    <a:cubicBezTo>
                      <a:pt x="123" y="34"/>
                      <a:pt x="124" y="31"/>
                      <a:pt x="123" y="30"/>
                    </a:cubicBezTo>
                    <a:cubicBezTo>
                      <a:pt x="122" y="30"/>
                      <a:pt x="121" y="31"/>
                      <a:pt x="121" y="29"/>
                    </a:cubicBezTo>
                    <a:cubicBezTo>
                      <a:pt x="121" y="28"/>
                      <a:pt x="122" y="27"/>
                      <a:pt x="120" y="26"/>
                    </a:cubicBezTo>
                    <a:cubicBezTo>
                      <a:pt x="119" y="26"/>
                      <a:pt x="119" y="25"/>
                      <a:pt x="119" y="24"/>
                    </a:cubicBezTo>
                    <a:cubicBezTo>
                      <a:pt x="119" y="23"/>
                      <a:pt x="119" y="19"/>
                      <a:pt x="118" y="18"/>
                    </a:cubicBezTo>
                    <a:cubicBezTo>
                      <a:pt x="118" y="18"/>
                      <a:pt x="115" y="17"/>
                      <a:pt x="115" y="17"/>
                    </a:cubicBezTo>
                    <a:cubicBezTo>
                      <a:pt x="115" y="16"/>
                      <a:pt x="115" y="15"/>
                      <a:pt x="114" y="15"/>
                    </a:cubicBezTo>
                    <a:cubicBezTo>
                      <a:pt x="113" y="14"/>
                      <a:pt x="113" y="14"/>
                      <a:pt x="112" y="14"/>
                    </a:cubicBezTo>
                    <a:cubicBezTo>
                      <a:pt x="111" y="14"/>
                      <a:pt x="110" y="14"/>
                      <a:pt x="109" y="14"/>
                    </a:cubicBezTo>
                    <a:cubicBezTo>
                      <a:pt x="108" y="13"/>
                      <a:pt x="107" y="12"/>
                      <a:pt x="107" y="12"/>
                    </a:cubicBezTo>
                    <a:cubicBezTo>
                      <a:pt x="107" y="11"/>
                      <a:pt x="107" y="10"/>
                      <a:pt x="106" y="10"/>
                    </a:cubicBezTo>
                    <a:cubicBezTo>
                      <a:pt x="105" y="9"/>
                      <a:pt x="104" y="9"/>
                      <a:pt x="103" y="9"/>
                    </a:cubicBezTo>
                    <a:cubicBezTo>
                      <a:pt x="101" y="9"/>
                      <a:pt x="94" y="8"/>
                      <a:pt x="95" y="9"/>
                    </a:cubicBezTo>
                    <a:cubicBezTo>
                      <a:pt x="96" y="10"/>
                      <a:pt x="96" y="11"/>
                      <a:pt x="97" y="11"/>
                    </a:cubicBezTo>
                    <a:cubicBezTo>
                      <a:pt x="98" y="12"/>
                      <a:pt x="100" y="11"/>
                      <a:pt x="100" y="12"/>
                    </a:cubicBezTo>
                    <a:cubicBezTo>
                      <a:pt x="101" y="13"/>
                      <a:pt x="101" y="14"/>
                      <a:pt x="101" y="14"/>
                    </a:cubicBezTo>
                    <a:cubicBezTo>
                      <a:pt x="102" y="14"/>
                      <a:pt x="105" y="14"/>
                      <a:pt x="105" y="14"/>
                    </a:cubicBezTo>
                    <a:cubicBezTo>
                      <a:pt x="105" y="15"/>
                      <a:pt x="102" y="15"/>
                      <a:pt x="102" y="15"/>
                    </a:cubicBezTo>
                    <a:cubicBezTo>
                      <a:pt x="102" y="16"/>
                      <a:pt x="103" y="16"/>
                      <a:pt x="104" y="17"/>
                    </a:cubicBezTo>
                    <a:cubicBezTo>
                      <a:pt x="105" y="18"/>
                      <a:pt x="106" y="18"/>
                      <a:pt x="105" y="19"/>
                    </a:cubicBezTo>
                    <a:cubicBezTo>
                      <a:pt x="104" y="19"/>
                      <a:pt x="102" y="18"/>
                      <a:pt x="102" y="19"/>
                    </a:cubicBezTo>
                    <a:cubicBezTo>
                      <a:pt x="102" y="19"/>
                      <a:pt x="100" y="19"/>
                      <a:pt x="99" y="19"/>
                    </a:cubicBezTo>
                    <a:cubicBezTo>
                      <a:pt x="99" y="19"/>
                      <a:pt x="96" y="18"/>
                      <a:pt x="96" y="18"/>
                    </a:cubicBezTo>
                    <a:cubicBezTo>
                      <a:pt x="95" y="18"/>
                      <a:pt x="92" y="20"/>
                      <a:pt x="91" y="21"/>
                    </a:cubicBezTo>
                    <a:cubicBezTo>
                      <a:pt x="91" y="21"/>
                      <a:pt x="92" y="23"/>
                      <a:pt x="92" y="23"/>
                    </a:cubicBezTo>
                    <a:cubicBezTo>
                      <a:pt x="91" y="23"/>
                      <a:pt x="89" y="23"/>
                      <a:pt x="89" y="22"/>
                    </a:cubicBezTo>
                    <a:cubicBezTo>
                      <a:pt x="89" y="22"/>
                      <a:pt x="89" y="21"/>
                      <a:pt x="88" y="21"/>
                    </a:cubicBezTo>
                    <a:cubicBezTo>
                      <a:pt x="88" y="21"/>
                      <a:pt x="86" y="21"/>
                      <a:pt x="86" y="22"/>
                    </a:cubicBezTo>
                    <a:cubicBezTo>
                      <a:pt x="86" y="22"/>
                      <a:pt x="87" y="23"/>
                      <a:pt x="86" y="24"/>
                    </a:cubicBezTo>
                    <a:cubicBezTo>
                      <a:pt x="85" y="24"/>
                      <a:pt x="83" y="26"/>
                      <a:pt x="83" y="26"/>
                    </a:cubicBezTo>
                    <a:cubicBezTo>
                      <a:pt x="83" y="25"/>
                      <a:pt x="85" y="24"/>
                      <a:pt x="83" y="23"/>
                    </a:cubicBezTo>
                    <a:cubicBezTo>
                      <a:pt x="82" y="22"/>
                      <a:pt x="81" y="22"/>
                      <a:pt x="81" y="22"/>
                    </a:cubicBezTo>
                    <a:cubicBezTo>
                      <a:pt x="82" y="21"/>
                      <a:pt x="85" y="20"/>
                      <a:pt x="85" y="20"/>
                    </a:cubicBezTo>
                    <a:cubicBezTo>
                      <a:pt x="86" y="20"/>
                      <a:pt x="90" y="18"/>
                      <a:pt x="89" y="17"/>
                    </a:cubicBezTo>
                    <a:cubicBezTo>
                      <a:pt x="88" y="17"/>
                      <a:pt x="84" y="15"/>
                      <a:pt x="81" y="14"/>
                    </a:cubicBezTo>
                    <a:cubicBezTo>
                      <a:pt x="78" y="13"/>
                      <a:pt x="72" y="9"/>
                      <a:pt x="70" y="9"/>
                    </a:cubicBezTo>
                    <a:cubicBezTo>
                      <a:pt x="69" y="9"/>
                      <a:pt x="68" y="9"/>
                      <a:pt x="67" y="10"/>
                    </a:cubicBezTo>
                    <a:cubicBezTo>
                      <a:pt x="66" y="11"/>
                      <a:pt x="64" y="12"/>
                      <a:pt x="65" y="13"/>
                    </a:cubicBezTo>
                    <a:cubicBezTo>
                      <a:pt x="65" y="13"/>
                      <a:pt x="66" y="13"/>
                      <a:pt x="66" y="14"/>
                    </a:cubicBezTo>
                    <a:cubicBezTo>
                      <a:pt x="66" y="14"/>
                      <a:pt x="64" y="16"/>
                      <a:pt x="63" y="16"/>
                    </a:cubicBezTo>
                    <a:cubicBezTo>
                      <a:pt x="62" y="16"/>
                      <a:pt x="63" y="16"/>
                      <a:pt x="61" y="16"/>
                    </a:cubicBezTo>
                    <a:cubicBezTo>
                      <a:pt x="59" y="16"/>
                      <a:pt x="54" y="18"/>
                      <a:pt x="53" y="18"/>
                    </a:cubicBezTo>
                    <a:cubicBezTo>
                      <a:pt x="53" y="18"/>
                      <a:pt x="51" y="17"/>
                      <a:pt x="52" y="16"/>
                    </a:cubicBezTo>
                    <a:cubicBezTo>
                      <a:pt x="53" y="16"/>
                      <a:pt x="55" y="15"/>
                      <a:pt x="55" y="15"/>
                    </a:cubicBezTo>
                    <a:cubicBezTo>
                      <a:pt x="55" y="14"/>
                      <a:pt x="54" y="14"/>
                      <a:pt x="55" y="13"/>
                    </a:cubicBezTo>
                    <a:cubicBezTo>
                      <a:pt x="56" y="12"/>
                      <a:pt x="58" y="12"/>
                      <a:pt x="58" y="12"/>
                    </a:cubicBezTo>
                    <a:cubicBezTo>
                      <a:pt x="59" y="11"/>
                      <a:pt x="58" y="11"/>
                      <a:pt x="58" y="10"/>
                    </a:cubicBezTo>
                    <a:cubicBezTo>
                      <a:pt x="58" y="9"/>
                      <a:pt x="59" y="6"/>
                      <a:pt x="59" y="5"/>
                    </a:cubicBezTo>
                    <a:cubicBezTo>
                      <a:pt x="58" y="5"/>
                      <a:pt x="55" y="3"/>
                      <a:pt x="54" y="2"/>
                    </a:cubicBezTo>
                    <a:cubicBezTo>
                      <a:pt x="53" y="1"/>
                      <a:pt x="52" y="0"/>
                      <a:pt x="52"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31" name="Freeform 188">
                <a:extLst>
                  <a:ext uri="{FF2B5EF4-FFF2-40B4-BE49-F238E27FC236}">
                    <a16:creationId xmlns:a16="http://schemas.microsoft.com/office/drawing/2014/main" id="{6A99E55B-BB37-364E-B046-166DFC0A1917}"/>
                  </a:ext>
                </a:extLst>
              </p:cNvPr>
              <p:cNvSpPr>
                <a:spLocks/>
              </p:cNvSpPr>
              <p:nvPr/>
            </p:nvSpPr>
            <p:spPr bwMode="auto">
              <a:xfrm>
                <a:off x="1062037" y="1698625"/>
                <a:ext cx="274638" cy="168275"/>
              </a:xfrm>
              <a:custGeom>
                <a:avLst/>
                <a:gdLst>
                  <a:gd name="T0" fmla="*/ 20 w 119"/>
                  <a:gd name="T1" fmla="*/ 4 h 73"/>
                  <a:gd name="T2" fmla="*/ 14 w 119"/>
                  <a:gd name="T3" fmla="*/ 5 h 73"/>
                  <a:gd name="T4" fmla="*/ 17 w 119"/>
                  <a:gd name="T5" fmla="*/ 7 h 73"/>
                  <a:gd name="T6" fmla="*/ 20 w 119"/>
                  <a:gd name="T7" fmla="*/ 14 h 73"/>
                  <a:gd name="T8" fmla="*/ 25 w 119"/>
                  <a:gd name="T9" fmla="*/ 16 h 73"/>
                  <a:gd name="T10" fmla="*/ 23 w 119"/>
                  <a:gd name="T11" fmla="*/ 18 h 73"/>
                  <a:gd name="T12" fmla="*/ 22 w 119"/>
                  <a:gd name="T13" fmla="*/ 22 h 73"/>
                  <a:gd name="T14" fmla="*/ 18 w 119"/>
                  <a:gd name="T15" fmla="*/ 25 h 73"/>
                  <a:gd name="T16" fmla="*/ 15 w 119"/>
                  <a:gd name="T17" fmla="*/ 30 h 73"/>
                  <a:gd name="T18" fmla="*/ 13 w 119"/>
                  <a:gd name="T19" fmla="*/ 32 h 73"/>
                  <a:gd name="T20" fmla="*/ 17 w 119"/>
                  <a:gd name="T21" fmla="*/ 35 h 73"/>
                  <a:gd name="T22" fmla="*/ 11 w 119"/>
                  <a:gd name="T23" fmla="*/ 36 h 73"/>
                  <a:gd name="T24" fmla="*/ 11 w 119"/>
                  <a:gd name="T25" fmla="*/ 41 h 73"/>
                  <a:gd name="T26" fmla="*/ 8 w 119"/>
                  <a:gd name="T27" fmla="*/ 45 h 73"/>
                  <a:gd name="T28" fmla="*/ 6 w 119"/>
                  <a:gd name="T29" fmla="*/ 49 h 73"/>
                  <a:gd name="T30" fmla="*/ 4 w 119"/>
                  <a:gd name="T31" fmla="*/ 49 h 73"/>
                  <a:gd name="T32" fmla="*/ 3 w 119"/>
                  <a:gd name="T33" fmla="*/ 54 h 73"/>
                  <a:gd name="T34" fmla="*/ 0 w 119"/>
                  <a:gd name="T35" fmla="*/ 55 h 73"/>
                  <a:gd name="T36" fmla="*/ 6 w 119"/>
                  <a:gd name="T37" fmla="*/ 55 h 73"/>
                  <a:gd name="T38" fmla="*/ 11 w 119"/>
                  <a:gd name="T39" fmla="*/ 55 h 73"/>
                  <a:gd name="T40" fmla="*/ 12 w 119"/>
                  <a:gd name="T41" fmla="*/ 57 h 73"/>
                  <a:gd name="T42" fmla="*/ 21 w 119"/>
                  <a:gd name="T43" fmla="*/ 60 h 73"/>
                  <a:gd name="T44" fmla="*/ 28 w 119"/>
                  <a:gd name="T45" fmla="*/ 67 h 73"/>
                  <a:gd name="T46" fmla="*/ 32 w 119"/>
                  <a:gd name="T47" fmla="*/ 72 h 73"/>
                  <a:gd name="T48" fmla="*/ 37 w 119"/>
                  <a:gd name="T49" fmla="*/ 72 h 73"/>
                  <a:gd name="T50" fmla="*/ 44 w 119"/>
                  <a:gd name="T51" fmla="*/ 69 h 73"/>
                  <a:gd name="T52" fmla="*/ 48 w 119"/>
                  <a:gd name="T53" fmla="*/ 65 h 73"/>
                  <a:gd name="T54" fmla="*/ 52 w 119"/>
                  <a:gd name="T55" fmla="*/ 67 h 73"/>
                  <a:gd name="T56" fmla="*/ 59 w 119"/>
                  <a:gd name="T57" fmla="*/ 65 h 73"/>
                  <a:gd name="T58" fmla="*/ 62 w 119"/>
                  <a:gd name="T59" fmla="*/ 61 h 73"/>
                  <a:gd name="T60" fmla="*/ 62 w 119"/>
                  <a:gd name="T61" fmla="*/ 54 h 73"/>
                  <a:gd name="T62" fmla="*/ 65 w 119"/>
                  <a:gd name="T63" fmla="*/ 52 h 73"/>
                  <a:gd name="T64" fmla="*/ 64 w 119"/>
                  <a:gd name="T65" fmla="*/ 48 h 73"/>
                  <a:gd name="T66" fmla="*/ 69 w 119"/>
                  <a:gd name="T67" fmla="*/ 49 h 73"/>
                  <a:gd name="T68" fmla="*/ 74 w 119"/>
                  <a:gd name="T69" fmla="*/ 47 h 73"/>
                  <a:gd name="T70" fmla="*/ 77 w 119"/>
                  <a:gd name="T71" fmla="*/ 41 h 73"/>
                  <a:gd name="T72" fmla="*/ 87 w 119"/>
                  <a:gd name="T73" fmla="*/ 37 h 73"/>
                  <a:gd name="T74" fmla="*/ 99 w 119"/>
                  <a:gd name="T75" fmla="*/ 31 h 73"/>
                  <a:gd name="T76" fmla="*/ 108 w 119"/>
                  <a:gd name="T77" fmla="*/ 27 h 73"/>
                  <a:gd name="T78" fmla="*/ 118 w 119"/>
                  <a:gd name="T79" fmla="*/ 23 h 73"/>
                  <a:gd name="T80" fmla="*/ 117 w 119"/>
                  <a:gd name="T81" fmla="*/ 20 h 73"/>
                  <a:gd name="T82" fmla="*/ 108 w 119"/>
                  <a:gd name="T83" fmla="*/ 15 h 73"/>
                  <a:gd name="T84" fmla="*/ 102 w 119"/>
                  <a:gd name="T85" fmla="*/ 11 h 73"/>
                  <a:gd name="T86" fmla="*/ 95 w 119"/>
                  <a:gd name="T87" fmla="*/ 6 h 73"/>
                  <a:gd name="T88" fmla="*/ 87 w 119"/>
                  <a:gd name="T89" fmla="*/ 6 h 73"/>
                  <a:gd name="T90" fmla="*/ 80 w 119"/>
                  <a:gd name="T91" fmla="*/ 8 h 73"/>
                  <a:gd name="T92" fmla="*/ 80 w 119"/>
                  <a:gd name="T93" fmla="*/ 11 h 73"/>
                  <a:gd name="T94" fmla="*/ 76 w 119"/>
                  <a:gd name="T95" fmla="*/ 12 h 73"/>
                  <a:gd name="T96" fmla="*/ 76 w 119"/>
                  <a:gd name="T97" fmla="*/ 8 h 73"/>
                  <a:gd name="T98" fmla="*/ 72 w 119"/>
                  <a:gd name="T99" fmla="*/ 7 h 73"/>
                  <a:gd name="T100" fmla="*/ 69 w 119"/>
                  <a:gd name="T101" fmla="*/ 10 h 73"/>
                  <a:gd name="T102" fmla="*/ 69 w 119"/>
                  <a:gd name="T103" fmla="*/ 6 h 73"/>
                  <a:gd name="T104" fmla="*/ 63 w 119"/>
                  <a:gd name="T105" fmla="*/ 5 h 73"/>
                  <a:gd name="T106" fmla="*/ 56 w 119"/>
                  <a:gd name="T107" fmla="*/ 2 h 73"/>
                  <a:gd name="T108" fmla="*/ 53 w 119"/>
                  <a:gd name="T109" fmla="*/ 0 h 73"/>
                  <a:gd name="T110" fmla="*/ 48 w 119"/>
                  <a:gd name="T111" fmla="*/ 0 h 73"/>
                  <a:gd name="T112" fmla="*/ 29 w 119"/>
                  <a:gd name="T113" fmla="*/ 2 h 73"/>
                  <a:gd name="T114" fmla="*/ 20 w 119"/>
                  <a:gd name="T115" fmla="*/ 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9" h="73">
                    <a:moveTo>
                      <a:pt x="20" y="4"/>
                    </a:moveTo>
                    <a:cubicBezTo>
                      <a:pt x="15" y="4"/>
                      <a:pt x="14" y="4"/>
                      <a:pt x="14" y="5"/>
                    </a:cubicBezTo>
                    <a:cubicBezTo>
                      <a:pt x="15" y="6"/>
                      <a:pt x="17" y="6"/>
                      <a:pt x="17" y="7"/>
                    </a:cubicBezTo>
                    <a:cubicBezTo>
                      <a:pt x="18" y="9"/>
                      <a:pt x="19" y="13"/>
                      <a:pt x="20" y="14"/>
                    </a:cubicBezTo>
                    <a:cubicBezTo>
                      <a:pt x="22" y="15"/>
                      <a:pt x="26" y="15"/>
                      <a:pt x="25" y="16"/>
                    </a:cubicBezTo>
                    <a:cubicBezTo>
                      <a:pt x="25" y="17"/>
                      <a:pt x="24" y="17"/>
                      <a:pt x="23" y="18"/>
                    </a:cubicBezTo>
                    <a:cubicBezTo>
                      <a:pt x="22" y="19"/>
                      <a:pt x="22" y="21"/>
                      <a:pt x="22" y="22"/>
                    </a:cubicBezTo>
                    <a:cubicBezTo>
                      <a:pt x="21" y="23"/>
                      <a:pt x="18" y="24"/>
                      <a:pt x="18" y="25"/>
                    </a:cubicBezTo>
                    <a:cubicBezTo>
                      <a:pt x="17" y="26"/>
                      <a:pt x="16" y="29"/>
                      <a:pt x="15" y="30"/>
                    </a:cubicBezTo>
                    <a:cubicBezTo>
                      <a:pt x="14" y="31"/>
                      <a:pt x="11" y="31"/>
                      <a:pt x="13" y="32"/>
                    </a:cubicBezTo>
                    <a:cubicBezTo>
                      <a:pt x="14" y="33"/>
                      <a:pt x="17" y="34"/>
                      <a:pt x="17" y="35"/>
                    </a:cubicBezTo>
                    <a:cubicBezTo>
                      <a:pt x="17" y="36"/>
                      <a:pt x="11" y="35"/>
                      <a:pt x="11" y="36"/>
                    </a:cubicBezTo>
                    <a:cubicBezTo>
                      <a:pt x="10" y="38"/>
                      <a:pt x="11" y="40"/>
                      <a:pt x="11" y="41"/>
                    </a:cubicBezTo>
                    <a:cubicBezTo>
                      <a:pt x="11" y="43"/>
                      <a:pt x="8" y="44"/>
                      <a:pt x="8" y="45"/>
                    </a:cubicBezTo>
                    <a:cubicBezTo>
                      <a:pt x="7" y="46"/>
                      <a:pt x="6" y="48"/>
                      <a:pt x="6" y="49"/>
                    </a:cubicBezTo>
                    <a:cubicBezTo>
                      <a:pt x="6" y="49"/>
                      <a:pt x="5" y="49"/>
                      <a:pt x="4" y="49"/>
                    </a:cubicBezTo>
                    <a:cubicBezTo>
                      <a:pt x="4" y="50"/>
                      <a:pt x="4" y="53"/>
                      <a:pt x="3" y="54"/>
                    </a:cubicBezTo>
                    <a:cubicBezTo>
                      <a:pt x="2" y="54"/>
                      <a:pt x="0" y="55"/>
                      <a:pt x="0" y="55"/>
                    </a:cubicBezTo>
                    <a:cubicBezTo>
                      <a:pt x="1" y="55"/>
                      <a:pt x="5" y="56"/>
                      <a:pt x="6" y="55"/>
                    </a:cubicBezTo>
                    <a:cubicBezTo>
                      <a:pt x="8" y="55"/>
                      <a:pt x="12" y="54"/>
                      <a:pt x="11" y="55"/>
                    </a:cubicBezTo>
                    <a:cubicBezTo>
                      <a:pt x="11" y="56"/>
                      <a:pt x="10" y="56"/>
                      <a:pt x="12" y="57"/>
                    </a:cubicBezTo>
                    <a:cubicBezTo>
                      <a:pt x="14" y="57"/>
                      <a:pt x="20" y="59"/>
                      <a:pt x="21" y="60"/>
                    </a:cubicBezTo>
                    <a:cubicBezTo>
                      <a:pt x="22" y="61"/>
                      <a:pt x="26" y="65"/>
                      <a:pt x="28" y="67"/>
                    </a:cubicBezTo>
                    <a:cubicBezTo>
                      <a:pt x="30" y="70"/>
                      <a:pt x="30" y="71"/>
                      <a:pt x="32" y="72"/>
                    </a:cubicBezTo>
                    <a:cubicBezTo>
                      <a:pt x="34" y="73"/>
                      <a:pt x="36" y="73"/>
                      <a:pt x="37" y="72"/>
                    </a:cubicBezTo>
                    <a:cubicBezTo>
                      <a:pt x="39" y="71"/>
                      <a:pt x="43" y="70"/>
                      <a:pt x="44" y="69"/>
                    </a:cubicBezTo>
                    <a:cubicBezTo>
                      <a:pt x="46" y="68"/>
                      <a:pt x="47" y="65"/>
                      <a:pt x="48" y="65"/>
                    </a:cubicBezTo>
                    <a:cubicBezTo>
                      <a:pt x="49" y="65"/>
                      <a:pt x="51" y="67"/>
                      <a:pt x="52" y="67"/>
                    </a:cubicBezTo>
                    <a:cubicBezTo>
                      <a:pt x="54" y="67"/>
                      <a:pt x="58" y="66"/>
                      <a:pt x="59" y="65"/>
                    </a:cubicBezTo>
                    <a:cubicBezTo>
                      <a:pt x="60" y="64"/>
                      <a:pt x="61" y="62"/>
                      <a:pt x="62" y="61"/>
                    </a:cubicBezTo>
                    <a:cubicBezTo>
                      <a:pt x="63" y="60"/>
                      <a:pt x="62" y="56"/>
                      <a:pt x="62" y="54"/>
                    </a:cubicBezTo>
                    <a:cubicBezTo>
                      <a:pt x="63" y="53"/>
                      <a:pt x="65" y="53"/>
                      <a:pt x="65" y="52"/>
                    </a:cubicBezTo>
                    <a:cubicBezTo>
                      <a:pt x="65" y="51"/>
                      <a:pt x="63" y="49"/>
                      <a:pt x="64" y="48"/>
                    </a:cubicBezTo>
                    <a:cubicBezTo>
                      <a:pt x="64" y="48"/>
                      <a:pt x="68" y="50"/>
                      <a:pt x="69" y="49"/>
                    </a:cubicBezTo>
                    <a:cubicBezTo>
                      <a:pt x="70" y="49"/>
                      <a:pt x="73" y="48"/>
                      <a:pt x="74" y="47"/>
                    </a:cubicBezTo>
                    <a:cubicBezTo>
                      <a:pt x="74" y="46"/>
                      <a:pt x="75" y="43"/>
                      <a:pt x="77" y="41"/>
                    </a:cubicBezTo>
                    <a:cubicBezTo>
                      <a:pt x="79" y="39"/>
                      <a:pt x="85" y="38"/>
                      <a:pt x="87" y="37"/>
                    </a:cubicBezTo>
                    <a:cubicBezTo>
                      <a:pt x="89" y="36"/>
                      <a:pt x="97" y="33"/>
                      <a:pt x="99" y="31"/>
                    </a:cubicBezTo>
                    <a:cubicBezTo>
                      <a:pt x="102" y="29"/>
                      <a:pt x="104" y="28"/>
                      <a:pt x="108" y="27"/>
                    </a:cubicBezTo>
                    <a:cubicBezTo>
                      <a:pt x="113" y="25"/>
                      <a:pt x="118" y="24"/>
                      <a:pt x="118" y="23"/>
                    </a:cubicBezTo>
                    <a:cubicBezTo>
                      <a:pt x="118" y="23"/>
                      <a:pt x="119" y="22"/>
                      <a:pt x="117" y="20"/>
                    </a:cubicBezTo>
                    <a:cubicBezTo>
                      <a:pt x="114" y="19"/>
                      <a:pt x="109" y="17"/>
                      <a:pt x="108" y="15"/>
                    </a:cubicBezTo>
                    <a:cubicBezTo>
                      <a:pt x="106" y="13"/>
                      <a:pt x="103" y="11"/>
                      <a:pt x="102" y="11"/>
                    </a:cubicBezTo>
                    <a:cubicBezTo>
                      <a:pt x="100" y="10"/>
                      <a:pt x="98" y="7"/>
                      <a:pt x="95" y="6"/>
                    </a:cubicBezTo>
                    <a:cubicBezTo>
                      <a:pt x="91" y="6"/>
                      <a:pt x="88" y="6"/>
                      <a:pt x="87" y="6"/>
                    </a:cubicBezTo>
                    <a:cubicBezTo>
                      <a:pt x="86" y="6"/>
                      <a:pt x="80" y="6"/>
                      <a:pt x="80" y="8"/>
                    </a:cubicBezTo>
                    <a:cubicBezTo>
                      <a:pt x="80" y="9"/>
                      <a:pt x="81" y="10"/>
                      <a:pt x="80" y="11"/>
                    </a:cubicBezTo>
                    <a:cubicBezTo>
                      <a:pt x="79" y="11"/>
                      <a:pt x="77" y="13"/>
                      <a:pt x="76" y="12"/>
                    </a:cubicBezTo>
                    <a:cubicBezTo>
                      <a:pt x="75" y="11"/>
                      <a:pt x="77" y="8"/>
                      <a:pt x="76" y="8"/>
                    </a:cubicBezTo>
                    <a:cubicBezTo>
                      <a:pt x="74" y="7"/>
                      <a:pt x="73" y="6"/>
                      <a:pt x="72" y="7"/>
                    </a:cubicBezTo>
                    <a:cubicBezTo>
                      <a:pt x="72" y="8"/>
                      <a:pt x="69" y="11"/>
                      <a:pt x="69" y="10"/>
                    </a:cubicBezTo>
                    <a:cubicBezTo>
                      <a:pt x="68" y="9"/>
                      <a:pt x="70" y="7"/>
                      <a:pt x="69" y="6"/>
                    </a:cubicBezTo>
                    <a:cubicBezTo>
                      <a:pt x="68" y="6"/>
                      <a:pt x="65" y="6"/>
                      <a:pt x="63" y="5"/>
                    </a:cubicBezTo>
                    <a:cubicBezTo>
                      <a:pt x="60" y="4"/>
                      <a:pt x="56" y="3"/>
                      <a:pt x="56" y="2"/>
                    </a:cubicBezTo>
                    <a:cubicBezTo>
                      <a:pt x="55" y="1"/>
                      <a:pt x="56" y="1"/>
                      <a:pt x="53" y="0"/>
                    </a:cubicBezTo>
                    <a:cubicBezTo>
                      <a:pt x="51" y="0"/>
                      <a:pt x="51" y="0"/>
                      <a:pt x="48" y="0"/>
                    </a:cubicBezTo>
                    <a:cubicBezTo>
                      <a:pt x="45" y="0"/>
                      <a:pt x="32" y="2"/>
                      <a:pt x="29" y="2"/>
                    </a:cubicBezTo>
                    <a:cubicBezTo>
                      <a:pt x="25" y="2"/>
                      <a:pt x="23" y="4"/>
                      <a:pt x="20" y="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32" name="Freeform 191">
                <a:extLst>
                  <a:ext uri="{FF2B5EF4-FFF2-40B4-BE49-F238E27FC236}">
                    <a16:creationId xmlns:a16="http://schemas.microsoft.com/office/drawing/2014/main" id="{EA2DED2B-0C4A-634D-A19B-DEFD0DE0E5A5}"/>
                  </a:ext>
                </a:extLst>
              </p:cNvPr>
              <p:cNvSpPr>
                <a:spLocks/>
              </p:cNvSpPr>
              <p:nvPr/>
            </p:nvSpPr>
            <p:spPr bwMode="auto">
              <a:xfrm>
                <a:off x="1655762" y="1730375"/>
                <a:ext cx="161925" cy="127000"/>
              </a:xfrm>
              <a:custGeom>
                <a:avLst/>
                <a:gdLst>
                  <a:gd name="T0" fmla="*/ 30 w 70"/>
                  <a:gd name="T1" fmla="*/ 4 h 55"/>
                  <a:gd name="T2" fmla="*/ 22 w 70"/>
                  <a:gd name="T3" fmla="*/ 2 h 55"/>
                  <a:gd name="T4" fmla="*/ 19 w 70"/>
                  <a:gd name="T5" fmla="*/ 5 h 55"/>
                  <a:gd name="T6" fmla="*/ 25 w 70"/>
                  <a:gd name="T7" fmla="*/ 10 h 55"/>
                  <a:gd name="T8" fmla="*/ 30 w 70"/>
                  <a:gd name="T9" fmla="*/ 14 h 55"/>
                  <a:gd name="T10" fmla="*/ 29 w 70"/>
                  <a:gd name="T11" fmla="*/ 15 h 55"/>
                  <a:gd name="T12" fmla="*/ 24 w 70"/>
                  <a:gd name="T13" fmla="*/ 16 h 55"/>
                  <a:gd name="T14" fmla="*/ 28 w 70"/>
                  <a:gd name="T15" fmla="*/ 17 h 55"/>
                  <a:gd name="T16" fmla="*/ 27 w 70"/>
                  <a:gd name="T17" fmla="*/ 22 h 55"/>
                  <a:gd name="T18" fmla="*/ 26 w 70"/>
                  <a:gd name="T19" fmla="*/ 24 h 55"/>
                  <a:gd name="T20" fmla="*/ 19 w 70"/>
                  <a:gd name="T21" fmla="*/ 26 h 55"/>
                  <a:gd name="T22" fmla="*/ 8 w 70"/>
                  <a:gd name="T23" fmla="*/ 18 h 55"/>
                  <a:gd name="T24" fmla="*/ 2 w 70"/>
                  <a:gd name="T25" fmla="*/ 20 h 55"/>
                  <a:gd name="T26" fmla="*/ 3 w 70"/>
                  <a:gd name="T27" fmla="*/ 28 h 55"/>
                  <a:gd name="T28" fmla="*/ 10 w 70"/>
                  <a:gd name="T29" fmla="*/ 34 h 55"/>
                  <a:gd name="T30" fmla="*/ 16 w 70"/>
                  <a:gd name="T31" fmla="*/ 33 h 55"/>
                  <a:gd name="T32" fmla="*/ 23 w 70"/>
                  <a:gd name="T33" fmla="*/ 37 h 55"/>
                  <a:gd name="T34" fmla="*/ 34 w 70"/>
                  <a:gd name="T35" fmla="*/ 45 h 55"/>
                  <a:gd name="T36" fmla="*/ 41 w 70"/>
                  <a:gd name="T37" fmla="*/ 52 h 55"/>
                  <a:gd name="T38" fmla="*/ 51 w 70"/>
                  <a:gd name="T39" fmla="*/ 50 h 55"/>
                  <a:gd name="T40" fmla="*/ 48 w 70"/>
                  <a:gd name="T41" fmla="*/ 46 h 55"/>
                  <a:gd name="T42" fmla="*/ 50 w 70"/>
                  <a:gd name="T43" fmla="*/ 46 h 55"/>
                  <a:gd name="T44" fmla="*/ 57 w 70"/>
                  <a:gd name="T45" fmla="*/ 46 h 55"/>
                  <a:gd name="T46" fmla="*/ 68 w 70"/>
                  <a:gd name="T47" fmla="*/ 40 h 55"/>
                  <a:gd name="T48" fmla="*/ 68 w 70"/>
                  <a:gd name="T49" fmla="*/ 37 h 55"/>
                  <a:gd name="T50" fmla="*/ 65 w 70"/>
                  <a:gd name="T51" fmla="*/ 34 h 55"/>
                  <a:gd name="T52" fmla="*/ 70 w 70"/>
                  <a:gd name="T53" fmla="*/ 31 h 55"/>
                  <a:gd name="T54" fmla="*/ 62 w 70"/>
                  <a:gd name="T55" fmla="*/ 28 h 55"/>
                  <a:gd name="T56" fmla="*/ 61 w 70"/>
                  <a:gd name="T57" fmla="*/ 24 h 55"/>
                  <a:gd name="T58" fmla="*/ 53 w 70"/>
                  <a:gd name="T59" fmla="*/ 19 h 55"/>
                  <a:gd name="T60" fmla="*/ 48 w 70"/>
                  <a:gd name="T61" fmla="*/ 22 h 55"/>
                  <a:gd name="T62" fmla="*/ 53 w 70"/>
                  <a:gd name="T63" fmla="*/ 13 h 55"/>
                  <a:gd name="T64" fmla="*/ 60 w 70"/>
                  <a:gd name="T65" fmla="*/ 9 h 55"/>
                  <a:gd name="T66" fmla="*/ 56 w 70"/>
                  <a:gd name="T67" fmla="*/ 8 h 55"/>
                  <a:gd name="T68" fmla="*/ 63 w 70"/>
                  <a:gd name="T69" fmla="*/ 4 h 55"/>
                  <a:gd name="T70" fmla="*/ 55 w 70"/>
                  <a:gd name="T71" fmla="*/ 0 h 55"/>
                  <a:gd name="T72" fmla="*/ 40 w 70"/>
                  <a:gd name="T73" fmla="*/ 4 h 55"/>
                  <a:gd name="T74" fmla="*/ 32 w 70"/>
                  <a:gd name="T75"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55">
                    <a:moveTo>
                      <a:pt x="32" y="1"/>
                    </a:moveTo>
                    <a:cubicBezTo>
                      <a:pt x="31" y="3"/>
                      <a:pt x="30" y="4"/>
                      <a:pt x="30" y="4"/>
                    </a:cubicBezTo>
                    <a:cubicBezTo>
                      <a:pt x="29" y="4"/>
                      <a:pt x="26" y="2"/>
                      <a:pt x="25" y="2"/>
                    </a:cubicBezTo>
                    <a:cubicBezTo>
                      <a:pt x="24" y="2"/>
                      <a:pt x="22" y="1"/>
                      <a:pt x="22" y="2"/>
                    </a:cubicBezTo>
                    <a:cubicBezTo>
                      <a:pt x="21" y="2"/>
                      <a:pt x="19" y="2"/>
                      <a:pt x="19" y="3"/>
                    </a:cubicBezTo>
                    <a:cubicBezTo>
                      <a:pt x="19" y="4"/>
                      <a:pt x="18" y="4"/>
                      <a:pt x="19" y="5"/>
                    </a:cubicBezTo>
                    <a:cubicBezTo>
                      <a:pt x="20" y="5"/>
                      <a:pt x="23" y="6"/>
                      <a:pt x="24" y="6"/>
                    </a:cubicBezTo>
                    <a:cubicBezTo>
                      <a:pt x="24" y="7"/>
                      <a:pt x="25" y="9"/>
                      <a:pt x="25" y="10"/>
                    </a:cubicBezTo>
                    <a:cubicBezTo>
                      <a:pt x="25" y="10"/>
                      <a:pt x="26" y="11"/>
                      <a:pt x="27" y="11"/>
                    </a:cubicBezTo>
                    <a:cubicBezTo>
                      <a:pt x="28" y="12"/>
                      <a:pt x="28" y="13"/>
                      <a:pt x="30" y="14"/>
                    </a:cubicBezTo>
                    <a:cubicBezTo>
                      <a:pt x="33" y="14"/>
                      <a:pt x="33" y="15"/>
                      <a:pt x="33" y="15"/>
                    </a:cubicBezTo>
                    <a:cubicBezTo>
                      <a:pt x="33" y="15"/>
                      <a:pt x="31" y="16"/>
                      <a:pt x="29" y="15"/>
                    </a:cubicBezTo>
                    <a:cubicBezTo>
                      <a:pt x="28" y="15"/>
                      <a:pt x="26" y="14"/>
                      <a:pt x="26" y="14"/>
                    </a:cubicBezTo>
                    <a:cubicBezTo>
                      <a:pt x="25" y="14"/>
                      <a:pt x="24" y="15"/>
                      <a:pt x="24" y="16"/>
                    </a:cubicBezTo>
                    <a:cubicBezTo>
                      <a:pt x="24" y="17"/>
                      <a:pt x="24" y="17"/>
                      <a:pt x="25" y="18"/>
                    </a:cubicBezTo>
                    <a:cubicBezTo>
                      <a:pt x="25" y="18"/>
                      <a:pt x="28" y="17"/>
                      <a:pt x="28" y="17"/>
                    </a:cubicBezTo>
                    <a:cubicBezTo>
                      <a:pt x="28" y="18"/>
                      <a:pt x="29" y="21"/>
                      <a:pt x="29" y="21"/>
                    </a:cubicBezTo>
                    <a:cubicBezTo>
                      <a:pt x="29" y="21"/>
                      <a:pt x="28" y="22"/>
                      <a:pt x="27" y="22"/>
                    </a:cubicBezTo>
                    <a:cubicBezTo>
                      <a:pt x="26" y="21"/>
                      <a:pt x="26" y="21"/>
                      <a:pt x="25" y="21"/>
                    </a:cubicBezTo>
                    <a:cubicBezTo>
                      <a:pt x="25" y="21"/>
                      <a:pt x="27" y="24"/>
                      <a:pt x="26" y="24"/>
                    </a:cubicBezTo>
                    <a:cubicBezTo>
                      <a:pt x="24" y="25"/>
                      <a:pt x="21" y="24"/>
                      <a:pt x="21" y="25"/>
                    </a:cubicBezTo>
                    <a:cubicBezTo>
                      <a:pt x="21" y="26"/>
                      <a:pt x="20" y="26"/>
                      <a:pt x="19" y="26"/>
                    </a:cubicBezTo>
                    <a:cubicBezTo>
                      <a:pt x="18" y="26"/>
                      <a:pt x="17" y="23"/>
                      <a:pt x="15" y="22"/>
                    </a:cubicBezTo>
                    <a:cubicBezTo>
                      <a:pt x="13" y="21"/>
                      <a:pt x="10" y="18"/>
                      <a:pt x="8" y="18"/>
                    </a:cubicBezTo>
                    <a:cubicBezTo>
                      <a:pt x="7" y="18"/>
                      <a:pt x="5" y="18"/>
                      <a:pt x="4" y="18"/>
                    </a:cubicBezTo>
                    <a:cubicBezTo>
                      <a:pt x="4" y="18"/>
                      <a:pt x="2" y="19"/>
                      <a:pt x="2" y="20"/>
                    </a:cubicBezTo>
                    <a:cubicBezTo>
                      <a:pt x="1" y="20"/>
                      <a:pt x="0" y="24"/>
                      <a:pt x="0" y="25"/>
                    </a:cubicBezTo>
                    <a:cubicBezTo>
                      <a:pt x="0" y="25"/>
                      <a:pt x="3" y="28"/>
                      <a:pt x="3" y="28"/>
                    </a:cubicBezTo>
                    <a:cubicBezTo>
                      <a:pt x="4" y="28"/>
                      <a:pt x="7" y="28"/>
                      <a:pt x="8" y="29"/>
                    </a:cubicBezTo>
                    <a:cubicBezTo>
                      <a:pt x="8" y="30"/>
                      <a:pt x="9" y="33"/>
                      <a:pt x="10" y="34"/>
                    </a:cubicBezTo>
                    <a:cubicBezTo>
                      <a:pt x="11" y="34"/>
                      <a:pt x="13" y="34"/>
                      <a:pt x="13" y="35"/>
                    </a:cubicBezTo>
                    <a:cubicBezTo>
                      <a:pt x="14" y="35"/>
                      <a:pt x="15" y="34"/>
                      <a:pt x="16" y="33"/>
                    </a:cubicBezTo>
                    <a:cubicBezTo>
                      <a:pt x="17" y="33"/>
                      <a:pt x="17" y="36"/>
                      <a:pt x="19" y="36"/>
                    </a:cubicBezTo>
                    <a:cubicBezTo>
                      <a:pt x="21" y="37"/>
                      <a:pt x="22" y="36"/>
                      <a:pt x="23" y="37"/>
                    </a:cubicBezTo>
                    <a:cubicBezTo>
                      <a:pt x="24" y="37"/>
                      <a:pt x="27" y="41"/>
                      <a:pt x="28" y="42"/>
                    </a:cubicBezTo>
                    <a:cubicBezTo>
                      <a:pt x="30" y="43"/>
                      <a:pt x="33" y="43"/>
                      <a:pt x="34" y="45"/>
                    </a:cubicBezTo>
                    <a:cubicBezTo>
                      <a:pt x="35" y="47"/>
                      <a:pt x="38" y="53"/>
                      <a:pt x="38" y="53"/>
                    </a:cubicBezTo>
                    <a:cubicBezTo>
                      <a:pt x="39" y="53"/>
                      <a:pt x="41" y="52"/>
                      <a:pt x="41" y="52"/>
                    </a:cubicBezTo>
                    <a:cubicBezTo>
                      <a:pt x="42" y="53"/>
                      <a:pt x="43" y="55"/>
                      <a:pt x="44" y="55"/>
                    </a:cubicBezTo>
                    <a:cubicBezTo>
                      <a:pt x="45" y="54"/>
                      <a:pt x="51" y="51"/>
                      <a:pt x="51" y="50"/>
                    </a:cubicBezTo>
                    <a:cubicBezTo>
                      <a:pt x="50" y="49"/>
                      <a:pt x="48" y="49"/>
                      <a:pt x="48" y="48"/>
                    </a:cubicBezTo>
                    <a:cubicBezTo>
                      <a:pt x="48" y="47"/>
                      <a:pt x="48" y="47"/>
                      <a:pt x="48" y="46"/>
                    </a:cubicBezTo>
                    <a:cubicBezTo>
                      <a:pt x="48" y="44"/>
                      <a:pt x="49" y="43"/>
                      <a:pt x="49" y="42"/>
                    </a:cubicBezTo>
                    <a:cubicBezTo>
                      <a:pt x="50" y="42"/>
                      <a:pt x="49" y="45"/>
                      <a:pt x="50" y="46"/>
                    </a:cubicBezTo>
                    <a:cubicBezTo>
                      <a:pt x="51" y="47"/>
                      <a:pt x="51" y="48"/>
                      <a:pt x="52" y="47"/>
                    </a:cubicBezTo>
                    <a:cubicBezTo>
                      <a:pt x="54" y="47"/>
                      <a:pt x="55" y="47"/>
                      <a:pt x="57" y="46"/>
                    </a:cubicBezTo>
                    <a:cubicBezTo>
                      <a:pt x="58" y="46"/>
                      <a:pt x="69" y="42"/>
                      <a:pt x="69" y="42"/>
                    </a:cubicBezTo>
                    <a:cubicBezTo>
                      <a:pt x="69" y="42"/>
                      <a:pt x="69" y="40"/>
                      <a:pt x="68" y="40"/>
                    </a:cubicBezTo>
                    <a:cubicBezTo>
                      <a:pt x="68" y="40"/>
                      <a:pt x="67" y="40"/>
                      <a:pt x="67" y="40"/>
                    </a:cubicBezTo>
                    <a:cubicBezTo>
                      <a:pt x="67" y="39"/>
                      <a:pt x="68" y="38"/>
                      <a:pt x="68" y="37"/>
                    </a:cubicBezTo>
                    <a:cubicBezTo>
                      <a:pt x="68" y="37"/>
                      <a:pt x="68" y="35"/>
                      <a:pt x="68" y="35"/>
                    </a:cubicBezTo>
                    <a:cubicBezTo>
                      <a:pt x="67" y="35"/>
                      <a:pt x="64" y="34"/>
                      <a:pt x="65" y="34"/>
                    </a:cubicBezTo>
                    <a:cubicBezTo>
                      <a:pt x="65" y="33"/>
                      <a:pt x="68" y="32"/>
                      <a:pt x="69" y="31"/>
                    </a:cubicBezTo>
                    <a:cubicBezTo>
                      <a:pt x="69" y="31"/>
                      <a:pt x="70" y="31"/>
                      <a:pt x="70" y="31"/>
                    </a:cubicBezTo>
                    <a:cubicBezTo>
                      <a:pt x="70" y="30"/>
                      <a:pt x="68" y="24"/>
                      <a:pt x="68" y="25"/>
                    </a:cubicBezTo>
                    <a:cubicBezTo>
                      <a:pt x="67" y="25"/>
                      <a:pt x="62" y="28"/>
                      <a:pt x="62" y="28"/>
                    </a:cubicBezTo>
                    <a:cubicBezTo>
                      <a:pt x="62" y="27"/>
                      <a:pt x="63" y="25"/>
                      <a:pt x="63" y="25"/>
                    </a:cubicBezTo>
                    <a:cubicBezTo>
                      <a:pt x="62" y="24"/>
                      <a:pt x="60" y="25"/>
                      <a:pt x="61" y="24"/>
                    </a:cubicBezTo>
                    <a:cubicBezTo>
                      <a:pt x="61" y="23"/>
                      <a:pt x="60" y="21"/>
                      <a:pt x="59" y="20"/>
                    </a:cubicBezTo>
                    <a:cubicBezTo>
                      <a:pt x="59" y="20"/>
                      <a:pt x="54" y="19"/>
                      <a:pt x="53" y="19"/>
                    </a:cubicBezTo>
                    <a:cubicBezTo>
                      <a:pt x="52" y="19"/>
                      <a:pt x="49" y="20"/>
                      <a:pt x="49" y="20"/>
                    </a:cubicBezTo>
                    <a:cubicBezTo>
                      <a:pt x="49" y="21"/>
                      <a:pt x="48" y="22"/>
                      <a:pt x="48" y="22"/>
                    </a:cubicBezTo>
                    <a:cubicBezTo>
                      <a:pt x="47" y="23"/>
                      <a:pt x="46" y="20"/>
                      <a:pt x="46" y="19"/>
                    </a:cubicBezTo>
                    <a:cubicBezTo>
                      <a:pt x="47" y="19"/>
                      <a:pt x="52" y="14"/>
                      <a:pt x="53" y="13"/>
                    </a:cubicBezTo>
                    <a:cubicBezTo>
                      <a:pt x="55" y="13"/>
                      <a:pt x="60" y="12"/>
                      <a:pt x="60" y="11"/>
                    </a:cubicBezTo>
                    <a:cubicBezTo>
                      <a:pt x="61" y="10"/>
                      <a:pt x="60" y="9"/>
                      <a:pt x="60" y="9"/>
                    </a:cubicBezTo>
                    <a:cubicBezTo>
                      <a:pt x="59" y="9"/>
                      <a:pt x="57" y="10"/>
                      <a:pt x="57" y="9"/>
                    </a:cubicBezTo>
                    <a:cubicBezTo>
                      <a:pt x="57" y="9"/>
                      <a:pt x="56" y="9"/>
                      <a:pt x="56" y="8"/>
                    </a:cubicBezTo>
                    <a:cubicBezTo>
                      <a:pt x="57" y="7"/>
                      <a:pt x="59" y="8"/>
                      <a:pt x="60" y="7"/>
                    </a:cubicBezTo>
                    <a:cubicBezTo>
                      <a:pt x="61" y="7"/>
                      <a:pt x="62" y="5"/>
                      <a:pt x="63" y="4"/>
                    </a:cubicBezTo>
                    <a:cubicBezTo>
                      <a:pt x="63" y="3"/>
                      <a:pt x="62" y="2"/>
                      <a:pt x="60" y="2"/>
                    </a:cubicBezTo>
                    <a:cubicBezTo>
                      <a:pt x="59" y="1"/>
                      <a:pt x="56" y="0"/>
                      <a:pt x="55" y="0"/>
                    </a:cubicBezTo>
                    <a:cubicBezTo>
                      <a:pt x="53" y="1"/>
                      <a:pt x="51" y="2"/>
                      <a:pt x="50" y="3"/>
                    </a:cubicBezTo>
                    <a:cubicBezTo>
                      <a:pt x="49" y="3"/>
                      <a:pt x="41" y="5"/>
                      <a:pt x="40" y="4"/>
                    </a:cubicBezTo>
                    <a:cubicBezTo>
                      <a:pt x="38" y="4"/>
                      <a:pt x="35" y="2"/>
                      <a:pt x="34" y="1"/>
                    </a:cubicBezTo>
                    <a:cubicBezTo>
                      <a:pt x="33" y="1"/>
                      <a:pt x="32" y="1"/>
                      <a:pt x="32"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33" name="Freeform 194">
                <a:extLst>
                  <a:ext uri="{FF2B5EF4-FFF2-40B4-BE49-F238E27FC236}">
                    <a16:creationId xmlns:a16="http://schemas.microsoft.com/office/drawing/2014/main" id="{DAEC3869-EEE1-B049-B536-BD77D0EE61E4}"/>
                  </a:ext>
                </a:extLst>
              </p:cNvPr>
              <p:cNvSpPr>
                <a:spLocks/>
              </p:cNvSpPr>
              <p:nvPr/>
            </p:nvSpPr>
            <p:spPr bwMode="auto">
              <a:xfrm>
                <a:off x="1274762" y="1577975"/>
                <a:ext cx="312738" cy="127000"/>
              </a:xfrm>
              <a:custGeom>
                <a:avLst/>
                <a:gdLst>
                  <a:gd name="T0" fmla="*/ 0 w 136"/>
                  <a:gd name="T1" fmla="*/ 37 h 55"/>
                  <a:gd name="T2" fmla="*/ 10 w 136"/>
                  <a:gd name="T3" fmla="*/ 39 h 55"/>
                  <a:gd name="T4" fmla="*/ 16 w 136"/>
                  <a:gd name="T5" fmla="*/ 39 h 55"/>
                  <a:gd name="T6" fmla="*/ 18 w 136"/>
                  <a:gd name="T7" fmla="*/ 41 h 55"/>
                  <a:gd name="T8" fmla="*/ 23 w 136"/>
                  <a:gd name="T9" fmla="*/ 43 h 55"/>
                  <a:gd name="T10" fmla="*/ 23 w 136"/>
                  <a:gd name="T11" fmla="*/ 39 h 55"/>
                  <a:gd name="T12" fmla="*/ 27 w 136"/>
                  <a:gd name="T13" fmla="*/ 38 h 55"/>
                  <a:gd name="T14" fmla="*/ 30 w 136"/>
                  <a:gd name="T15" fmla="*/ 42 h 55"/>
                  <a:gd name="T16" fmla="*/ 37 w 136"/>
                  <a:gd name="T17" fmla="*/ 39 h 55"/>
                  <a:gd name="T18" fmla="*/ 39 w 136"/>
                  <a:gd name="T19" fmla="*/ 36 h 55"/>
                  <a:gd name="T20" fmla="*/ 43 w 136"/>
                  <a:gd name="T21" fmla="*/ 33 h 55"/>
                  <a:gd name="T22" fmla="*/ 43 w 136"/>
                  <a:gd name="T23" fmla="*/ 38 h 55"/>
                  <a:gd name="T24" fmla="*/ 54 w 136"/>
                  <a:gd name="T25" fmla="*/ 39 h 55"/>
                  <a:gd name="T26" fmla="*/ 57 w 136"/>
                  <a:gd name="T27" fmla="*/ 37 h 55"/>
                  <a:gd name="T28" fmla="*/ 59 w 136"/>
                  <a:gd name="T29" fmla="*/ 39 h 55"/>
                  <a:gd name="T30" fmla="*/ 66 w 136"/>
                  <a:gd name="T31" fmla="*/ 38 h 55"/>
                  <a:gd name="T32" fmla="*/ 71 w 136"/>
                  <a:gd name="T33" fmla="*/ 39 h 55"/>
                  <a:gd name="T34" fmla="*/ 59 w 136"/>
                  <a:gd name="T35" fmla="*/ 43 h 55"/>
                  <a:gd name="T36" fmla="*/ 38 w 136"/>
                  <a:gd name="T37" fmla="*/ 50 h 55"/>
                  <a:gd name="T38" fmla="*/ 54 w 136"/>
                  <a:gd name="T39" fmla="*/ 55 h 55"/>
                  <a:gd name="T40" fmla="*/ 79 w 136"/>
                  <a:gd name="T41" fmla="*/ 47 h 55"/>
                  <a:gd name="T42" fmla="*/ 98 w 136"/>
                  <a:gd name="T43" fmla="*/ 40 h 55"/>
                  <a:gd name="T44" fmla="*/ 110 w 136"/>
                  <a:gd name="T45" fmla="*/ 40 h 55"/>
                  <a:gd name="T46" fmla="*/ 128 w 136"/>
                  <a:gd name="T47" fmla="*/ 40 h 55"/>
                  <a:gd name="T48" fmla="*/ 130 w 136"/>
                  <a:gd name="T49" fmla="*/ 38 h 55"/>
                  <a:gd name="T50" fmla="*/ 133 w 136"/>
                  <a:gd name="T51" fmla="*/ 34 h 55"/>
                  <a:gd name="T52" fmla="*/ 132 w 136"/>
                  <a:gd name="T53" fmla="*/ 31 h 55"/>
                  <a:gd name="T54" fmla="*/ 135 w 136"/>
                  <a:gd name="T55" fmla="*/ 24 h 55"/>
                  <a:gd name="T56" fmla="*/ 123 w 136"/>
                  <a:gd name="T57" fmla="*/ 20 h 55"/>
                  <a:gd name="T58" fmla="*/ 120 w 136"/>
                  <a:gd name="T59" fmla="*/ 23 h 55"/>
                  <a:gd name="T60" fmla="*/ 121 w 136"/>
                  <a:gd name="T61" fmla="*/ 25 h 55"/>
                  <a:gd name="T62" fmla="*/ 118 w 136"/>
                  <a:gd name="T63" fmla="*/ 23 h 55"/>
                  <a:gd name="T64" fmla="*/ 110 w 136"/>
                  <a:gd name="T65" fmla="*/ 20 h 55"/>
                  <a:gd name="T66" fmla="*/ 106 w 136"/>
                  <a:gd name="T67" fmla="*/ 14 h 55"/>
                  <a:gd name="T68" fmla="*/ 101 w 136"/>
                  <a:gd name="T69" fmla="*/ 7 h 55"/>
                  <a:gd name="T70" fmla="*/ 101 w 136"/>
                  <a:gd name="T71" fmla="*/ 3 h 55"/>
                  <a:gd name="T72" fmla="*/ 93 w 136"/>
                  <a:gd name="T73" fmla="*/ 2 h 55"/>
                  <a:gd name="T74" fmla="*/ 89 w 136"/>
                  <a:gd name="T75" fmla="*/ 8 h 55"/>
                  <a:gd name="T76" fmla="*/ 82 w 136"/>
                  <a:gd name="T77" fmla="*/ 11 h 55"/>
                  <a:gd name="T78" fmla="*/ 87 w 136"/>
                  <a:gd name="T79" fmla="*/ 15 h 55"/>
                  <a:gd name="T80" fmla="*/ 86 w 136"/>
                  <a:gd name="T81" fmla="*/ 22 h 55"/>
                  <a:gd name="T82" fmla="*/ 98 w 136"/>
                  <a:gd name="T83" fmla="*/ 27 h 55"/>
                  <a:gd name="T84" fmla="*/ 85 w 136"/>
                  <a:gd name="T85" fmla="*/ 30 h 55"/>
                  <a:gd name="T86" fmla="*/ 70 w 136"/>
                  <a:gd name="T87" fmla="*/ 28 h 55"/>
                  <a:gd name="T88" fmla="*/ 61 w 136"/>
                  <a:gd name="T89" fmla="*/ 24 h 55"/>
                  <a:gd name="T90" fmla="*/ 53 w 136"/>
                  <a:gd name="T91" fmla="*/ 14 h 55"/>
                  <a:gd name="T92" fmla="*/ 41 w 136"/>
                  <a:gd name="T93" fmla="*/ 15 h 55"/>
                  <a:gd name="T94" fmla="*/ 36 w 136"/>
                  <a:gd name="T95" fmla="*/ 9 h 55"/>
                  <a:gd name="T96" fmla="*/ 25 w 136"/>
                  <a:gd name="T97" fmla="*/ 10 h 55"/>
                  <a:gd name="T98" fmla="*/ 21 w 136"/>
                  <a:gd name="T99" fmla="*/ 13 h 55"/>
                  <a:gd name="T100" fmla="*/ 34 w 136"/>
                  <a:gd name="T101" fmla="*/ 16 h 55"/>
                  <a:gd name="T102" fmla="*/ 20 w 136"/>
                  <a:gd name="T103" fmla="*/ 16 h 55"/>
                  <a:gd name="T104" fmla="*/ 12 w 136"/>
                  <a:gd name="T105" fmla="*/ 18 h 55"/>
                  <a:gd name="T106" fmla="*/ 12 w 136"/>
                  <a:gd name="T107" fmla="*/ 21 h 55"/>
                  <a:gd name="T108" fmla="*/ 23 w 136"/>
                  <a:gd name="T109" fmla="*/ 23 h 55"/>
                  <a:gd name="T110" fmla="*/ 28 w 136"/>
                  <a:gd name="T111" fmla="*/ 24 h 55"/>
                  <a:gd name="T112" fmla="*/ 9 w 136"/>
                  <a:gd name="T113" fmla="*/ 25 h 55"/>
                  <a:gd name="T114" fmla="*/ 16 w 136"/>
                  <a:gd name="T115" fmla="*/ 29 h 55"/>
                  <a:gd name="T116" fmla="*/ 30 w 136"/>
                  <a:gd name="T117" fmla="*/ 27 h 55"/>
                  <a:gd name="T118" fmla="*/ 18 w 136"/>
                  <a:gd name="T119" fmla="*/ 31 h 55"/>
                  <a:gd name="T120" fmla="*/ 2 w 136"/>
                  <a:gd name="T121"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 h="55">
                    <a:moveTo>
                      <a:pt x="2" y="35"/>
                    </a:moveTo>
                    <a:cubicBezTo>
                      <a:pt x="1" y="35"/>
                      <a:pt x="0" y="37"/>
                      <a:pt x="0" y="37"/>
                    </a:cubicBezTo>
                    <a:cubicBezTo>
                      <a:pt x="1" y="38"/>
                      <a:pt x="3" y="38"/>
                      <a:pt x="5" y="39"/>
                    </a:cubicBezTo>
                    <a:cubicBezTo>
                      <a:pt x="6" y="39"/>
                      <a:pt x="8" y="40"/>
                      <a:pt x="10" y="39"/>
                    </a:cubicBezTo>
                    <a:cubicBezTo>
                      <a:pt x="12" y="39"/>
                      <a:pt x="15" y="38"/>
                      <a:pt x="16" y="38"/>
                    </a:cubicBezTo>
                    <a:cubicBezTo>
                      <a:pt x="17" y="37"/>
                      <a:pt x="16" y="39"/>
                      <a:pt x="16" y="39"/>
                    </a:cubicBezTo>
                    <a:cubicBezTo>
                      <a:pt x="16" y="40"/>
                      <a:pt x="16" y="40"/>
                      <a:pt x="17" y="40"/>
                    </a:cubicBezTo>
                    <a:cubicBezTo>
                      <a:pt x="17" y="40"/>
                      <a:pt x="17" y="41"/>
                      <a:pt x="18" y="41"/>
                    </a:cubicBezTo>
                    <a:cubicBezTo>
                      <a:pt x="18" y="42"/>
                      <a:pt x="20" y="42"/>
                      <a:pt x="21" y="42"/>
                    </a:cubicBezTo>
                    <a:cubicBezTo>
                      <a:pt x="22" y="43"/>
                      <a:pt x="22" y="43"/>
                      <a:pt x="23" y="43"/>
                    </a:cubicBezTo>
                    <a:cubicBezTo>
                      <a:pt x="23" y="42"/>
                      <a:pt x="24" y="42"/>
                      <a:pt x="24" y="41"/>
                    </a:cubicBezTo>
                    <a:cubicBezTo>
                      <a:pt x="24" y="41"/>
                      <a:pt x="23" y="39"/>
                      <a:pt x="23" y="39"/>
                    </a:cubicBezTo>
                    <a:cubicBezTo>
                      <a:pt x="23" y="38"/>
                      <a:pt x="24" y="40"/>
                      <a:pt x="25" y="39"/>
                    </a:cubicBezTo>
                    <a:cubicBezTo>
                      <a:pt x="26" y="39"/>
                      <a:pt x="27" y="38"/>
                      <a:pt x="27" y="38"/>
                    </a:cubicBezTo>
                    <a:cubicBezTo>
                      <a:pt x="28" y="38"/>
                      <a:pt x="28" y="41"/>
                      <a:pt x="28" y="41"/>
                    </a:cubicBezTo>
                    <a:cubicBezTo>
                      <a:pt x="28" y="41"/>
                      <a:pt x="29" y="43"/>
                      <a:pt x="30" y="42"/>
                    </a:cubicBezTo>
                    <a:cubicBezTo>
                      <a:pt x="31" y="42"/>
                      <a:pt x="33" y="41"/>
                      <a:pt x="34" y="41"/>
                    </a:cubicBezTo>
                    <a:cubicBezTo>
                      <a:pt x="35" y="41"/>
                      <a:pt x="37" y="40"/>
                      <a:pt x="37" y="39"/>
                    </a:cubicBezTo>
                    <a:cubicBezTo>
                      <a:pt x="37" y="38"/>
                      <a:pt x="34" y="35"/>
                      <a:pt x="35" y="35"/>
                    </a:cubicBezTo>
                    <a:cubicBezTo>
                      <a:pt x="36" y="35"/>
                      <a:pt x="37" y="36"/>
                      <a:pt x="39" y="36"/>
                    </a:cubicBezTo>
                    <a:cubicBezTo>
                      <a:pt x="40" y="36"/>
                      <a:pt x="40" y="32"/>
                      <a:pt x="40" y="32"/>
                    </a:cubicBezTo>
                    <a:cubicBezTo>
                      <a:pt x="41" y="31"/>
                      <a:pt x="42" y="33"/>
                      <a:pt x="43" y="33"/>
                    </a:cubicBezTo>
                    <a:cubicBezTo>
                      <a:pt x="43" y="33"/>
                      <a:pt x="45" y="33"/>
                      <a:pt x="46" y="33"/>
                    </a:cubicBezTo>
                    <a:cubicBezTo>
                      <a:pt x="46" y="33"/>
                      <a:pt x="43" y="37"/>
                      <a:pt x="43" y="38"/>
                    </a:cubicBezTo>
                    <a:cubicBezTo>
                      <a:pt x="43" y="38"/>
                      <a:pt x="42" y="40"/>
                      <a:pt x="43" y="40"/>
                    </a:cubicBezTo>
                    <a:cubicBezTo>
                      <a:pt x="45" y="40"/>
                      <a:pt x="54" y="39"/>
                      <a:pt x="54" y="39"/>
                    </a:cubicBezTo>
                    <a:cubicBezTo>
                      <a:pt x="55" y="38"/>
                      <a:pt x="55" y="37"/>
                      <a:pt x="56" y="36"/>
                    </a:cubicBezTo>
                    <a:cubicBezTo>
                      <a:pt x="56" y="35"/>
                      <a:pt x="56" y="37"/>
                      <a:pt x="57" y="37"/>
                    </a:cubicBezTo>
                    <a:cubicBezTo>
                      <a:pt x="58" y="37"/>
                      <a:pt x="59" y="36"/>
                      <a:pt x="59" y="37"/>
                    </a:cubicBezTo>
                    <a:cubicBezTo>
                      <a:pt x="60" y="37"/>
                      <a:pt x="59" y="39"/>
                      <a:pt x="59" y="39"/>
                    </a:cubicBezTo>
                    <a:cubicBezTo>
                      <a:pt x="60" y="39"/>
                      <a:pt x="63" y="39"/>
                      <a:pt x="64" y="38"/>
                    </a:cubicBezTo>
                    <a:cubicBezTo>
                      <a:pt x="65" y="37"/>
                      <a:pt x="65" y="38"/>
                      <a:pt x="66" y="38"/>
                    </a:cubicBezTo>
                    <a:cubicBezTo>
                      <a:pt x="68" y="38"/>
                      <a:pt x="72" y="36"/>
                      <a:pt x="72" y="36"/>
                    </a:cubicBezTo>
                    <a:cubicBezTo>
                      <a:pt x="73" y="36"/>
                      <a:pt x="73" y="38"/>
                      <a:pt x="71" y="39"/>
                    </a:cubicBezTo>
                    <a:cubicBezTo>
                      <a:pt x="70" y="41"/>
                      <a:pt x="70" y="42"/>
                      <a:pt x="69" y="42"/>
                    </a:cubicBezTo>
                    <a:cubicBezTo>
                      <a:pt x="67" y="43"/>
                      <a:pt x="60" y="43"/>
                      <a:pt x="59" y="43"/>
                    </a:cubicBezTo>
                    <a:cubicBezTo>
                      <a:pt x="59" y="44"/>
                      <a:pt x="54" y="44"/>
                      <a:pt x="52" y="45"/>
                    </a:cubicBezTo>
                    <a:cubicBezTo>
                      <a:pt x="50" y="46"/>
                      <a:pt x="39" y="49"/>
                      <a:pt x="38" y="50"/>
                    </a:cubicBezTo>
                    <a:cubicBezTo>
                      <a:pt x="38" y="50"/>
                      <a:pt x="43" y="53"/>
                      <a:pt x="44" y="53"/>
                    </a:cubicBezTo>
                    <a:cubicBezTo>
                      <a:pt x="46" y="54"/>
                      <a:pt x="52" y="55"/>
                      <a:pt x="54" y="55"/>
                    </a:cubicBezTo>
                    <a:cubicBezTo>
                      <a:pt x="55" y="54"/>
                      <a:pt x="60" y="53"/>
                      <a:pt x="64" y="51"/>
                    </a:cubicBezTo>
                    <a:cubicBezTo>
                      <a:pt x="68" y="50"/>
                      <a:pt x="77" y="47"/>
                      <a:pt x="79" y="47"/>
                    </a:cubicBezTo>
                    <a:cubicBezTo>
                      <a:pt x="82" y="46"/>
                      <a:pt x="90" y="44"/>
                      <a:pt x="92" y="42"/>
                    </a:cubicBezTo>
                    <a:cubicBezTo>
                      <a:pt x="94" y="41"/>
                      <a:pt x="96" y="40"/>
                      <a:pt x="98" y="40"/>
                    </a:cubicBezTo>
                    <a:cubicBezTo>
                      <a:pt x="100" y="40"/>
                      <a:pt x="107" y="43"/>
                      <a:pt x="108" y="43"/>
                    </a:cubicBezTo>
                    <a:cubicBezTo>
                      <a:pt x="109" y="42"/>
                      <a:pt x="108" y="40"/>
                      <a:pt x="110" y="40"/>
                    </a:cubicBezTo>
                    <a:cubicBezTo>
                      <a:pt x="112" y="39"/>
                      <a:pt x="114" y="40"/>
                      <a:pt x="117" y="40"/>
                    </a:cubicBezTo>
                    <a:cubicBezTo>
                      <a:pt x="120" y="40"/>
                      <a:pt x="128" y="41"/>
                      <a:pt x="128" y="40"/>
                    </a:cubicBezTo>
                    <a:cubicBezTo>
                      <a:pt x="128" y="40"/>
                      <a:pt x="128" y="39"/>
                      <a:pt x="128" y="39"/>
                    </a:cubicBezTo>
                    <a:cubicBezTo>
                      <a:pt x="129" y="39"/>
                      <a:pt x="130" y="39"/>
                      <a:pt x="130" y="38"/>
                    </a:cubicBezTo>
                    <a:cubicBezTo>
                      <a:pt x="130" y="38"/>
                      <a:pt x="129" y="38"/>
                      <a:pt x="130" y="37"/>
                    </a:cubicBezTo>
                    <a:cubicBezTo>
                      <a:pt x="130" y="36"/>
                      <a:pt x="133" y="35"/>
                      <a:pt x="133" y="34"/>
                    </a:cubicBezTo>
                    <a:cubicBezTo>
                      <a:pt x="132" y="34"/>
                      <a:pt x="132" y="33"/>
                      <a:pt x="132" y="33"/>
                    </a:cubicBezTo>
                    <a:cubicBezTo>
                      <a:pt x="133" y="32"/>
                      <a:pt x="132" y="32"/>
                      <a:pt x="132" y="31"/>
                    </a:cubicBezTo>
                    <a:cubicBezTo>
                      <a:pt x="132" y="31"/>
                      <a:pt x="135" y="28"/>
                      <a:pt x="135" y="27"/>
                    </a:cubicBezTo>
                    <a:cubicBezTo>
                      <a:pt x="136" y="26"/>
                      <a:pt x="135" y="25"/>
                      <a:pt x="135" y="24"/>
                    </a:cubicBezTo>
                    <a:cubicBezTo>
                      <a:pt x="134" y="23"/>
                      <a:pt x="132" y="20"/>
                      <a:pt x="130" y="20"/>
                    </a:cubicBezTo>
                    <a:cubicBezTo>
                      <a:pt x="129" y="20"/>
                      <a:pt x="123" y="19"/>
                      <a:pt x="123" y="20"/>
                    </a:cubicBezTo>
                    <a:cubicBezTo>
                      <a:pt x="122" y="20"/>
                      <a:pt x="121" y="21"/>
                      <a:pt x="121" y="21"/>
                    </a:cubicBezTo>
                    <a:cubicBezTo>
                      <a:pt x="120" y="22"/>
                      <a:pt x="120" y="22"/>
                      <a:pt x="120" y="23"/>
                    </a:cubicBezTo>
                    <a:cubicBezTo>
                      <a:pt x="121" y="23"/>
                      <a:pt x="123" y="24"/>
                      <a:pt x="123" y="24"/>
                    </a:cubicBezTo>
                    <a:cubicBezTo>
                      <a:pt x="123" y="25"/>
                      <a:pt x="122" y="24"/>
                      <a:pt x="121" y="25"/>
                    </a:cubicBezTo>
                    <a:cubicBezTo>
                      <a:pt x="120" y="26"/>
                      <a:pt x="120" y="29"/>
                      <a:pt x="120" y="29"/>
                    </a:cubicBezTo>
                    <a:cubicBezTo>
                      <a:pt x="119" y="29"/>
                      <a:pt x="119" y="23"/>
                      <a:pt x="118" y="23"/>
                    </a:cubicBezTo>
                    <a:cubicBezTo>
                      <a:pt x="116" y="23"/>
                      <a:pt x="113" y="23"/>
                      <a:pt x="112" y="23"/>
                    </a:cubicBezTo>
                    <a:cubicBezTo>
                      <a:pt x="111" y="22"/>
                      <a:pt x="112" y="20"/>
                      <a:pt x="110" y="20"/>
                    </a:cubicBezTo>
                    <a:cubicBezTo>
                      <a:pt x="107" y="20"/>
                      <a:pt x="105" y="20"/>
                      <a:pt x="105" y="19"/>
                    </a:cubicBezTo>
                    <a:cubicBezTo>
                      <a:pt x="104" y="19"/>
                      <a:pt x="107" y="15"/>
                      <a:pt x="106" y="14"/>
                    </a:cubicBezTo>
                    <a:cubicBezTo>
                      <a:pt x="104" y="13"/>
                      <a:pt x="102" y="12"/>
                      <a:pt x="102" y="11"/>
                    </a:cubicBezTo>
                    <a:cubicBezTo>
                      <a:pt x="102" y="10"/>
                      <a:pt x="101" y="8"/>
                      <a:pt x="101" y="7"/>
                    </a:cubicBezTo>
                    <a:cubicBezTo>
                      <a:pt x="100" y="7"/>
                      <a:pt x="99" y="6"/>
                      <a:pt x="99" y="5"/>
                    </a:cubicBezTo>
                    <a:cubicBezTo>
                      <a:pt x="99" y="5"/>
                      <a:pt x="102" y="4"/>
                      <a:pt x="101" y="3"/>
                    </a:cubicBezTo>
                    <a:cubicBezTo>
                      <a:pt x="101" y="2"/>
                      <a:pt x="100" y="0"/>
                      <a:pt x="98" y="1"/>
                    </a:cubicBezTo>
                    <a:cubicBezTo>
                      <a:pt x="97" y="1"/>
                      <a:pt x="94" y="1"/>
                      <a:pt x="93" y="2"/>
                    </a:cubicBezTo>
                    <a:cubicBezTo>
                      <a:pt x="92" y="3"/>
                      <a:pt x="88" y="7"/>
                      <a:pt x="88" y="7"/>
                    </a:cubicBezTo>
                    <a:cubicBezTo>
                      <a:pt x="89" y="7"/>
                      <a:pt x="90" y="8"/>
                      <a:pt x="89" y="8"/>
                    </a:cubicBezTo>
                    <a:cubicBezTo>
                      <a:pt x="88" y="9"/>
                      <a:pt x="87" y="9"/>
                      <a:pt x="85" y="9"/>
                    </a:cubicBezTo>
                    <a:cubicBezTo>
                      <a:pt x="84" y="10"/>
                      <a:pt x="82" y="11"/>
                      <a:pt x="82" y="11"/>
                    </a:cubicBezTo>
                    <a:cubicBezTo>
                      <a:pt x="82" y="12"/>
                      <a:pt x="81" y="12"/>
                      <a:pt x="82" y="13"/>
                    </a:cubicBezTo>
                    <a:cubicBezTo>
                      <a:pt x="82" y="13"/>
                      <a:pt x="86" y="14"/>
                      <a:pt x="87" y="15"/>
                    </a:cubicBezTo>
                    <a:cubicBezTo>
                      <a:pt x="88" y="16"/>
                      <a:pt x="95" y="18"/>
                      <a:pt x="94" y="19"/>
                    </a:cubicBezTo>
                    <a:cubicBezTo>
                      <a:pt x="92" y="20"/>
                      <a:pt x="86" y="22"/>
                      <a:pt x="86" y="22"/>
                    </a:cubicBezTo>
                    <a:cubicBezTo>
                      <a:pt x="87" y="23"/>
                      <a:pt x="90" y="24"/>
                      <a:pt x="92" y="25"/>
                    </a:cubicBezTo>
                    <a:cubicBezTo>
                      <a:pt x="94" y="25"/>
                      <a:pt x="98" y="26"/>
                      <a:pt x="98" y="27"/>
                    </a:cubicBezTo>
                    <a:cubicBezTo>
                      <a:pt x="98" y="27"/>
                      <a:pt x="98" y="31"/>
                      <a:pt x="97" y="31"/>
                    </a:cubicBezTo>
                    <a:cubicBezTo>
                      <a:pt x="97" y="32"/>
                      <a:pt x="87" y="30"/>
                      <a:pt x="85" y="30"/>
                    </a:cubicBezTo>
                    <a:cubicBezTo>
                      <a:pt x="84" y="30"/>
                      <a:pt x="73" y="31"/>
                      <a:pt x="72" y="30"/>
                    </a:cubicBezTo>
                    <a:cubicBezTo>
                      <a:pt x="71" y="30"/>
                      <a:pt x="70" y="29"/>
                      <a:pt x="70" y="28"/>
                    </a:cubicBezTo>
                    <a:cubicBezTo>
                      <a:pt x="70" y="27"/>
                      <a:pt x="70" y="24"/>
                      <a:pt x="69" y="24"/>
                    </a:cubicBezTo>
                    <a:cubicBezTo>
                      <a:pt x="68" y="24"/>
                      <a:pt x="61" y="25"/>
                      <a:pt x="61" y="24"/>
                    </a:cubicBezTo>
                    <a:cubicBezTo>
                      <a:pt x="62" y="23"/>
                      <a:pt x="65" y="23"/>
                      <a:pt x="64" y="22"/>
                    </a:cubicBezTo>
                    <a:cubicBezTo>
                      <a:pt x="63" y="21"/>
                      <a:pt x="55" y="15"/>
                      <a:pt x="53" y="14"/>
                    </a:cubicBezTo>
                    <a:cubicBezTo>
                      <a:pt x="51" y="14"/>
                      <a:pt x="51" y="15"/>
                      <a:pt x="49" y="15"/>
                    </a:cubicBezTo>
                    <a:cubicBezTo>
                      <a:pt x="46" y="15"/>
                      <a:pt x="42" y="15"/>
                      <a:pt x="41" y="15"/>
                    </a:cubicBezTo>
                    <a:cubicBezTo>
                      <a:pt x="40" y="14"/>
                      <a:pt x="41" y="14"/>
                      <a:pt x="40" y="13"/>
                    </a:cubicBezTo>
                    <a:cubicBezTo>
                      <a:pt x="39" y="12"/>
                      <a:pt x="38" y="10"/>
                      <a:pt x="36" y="9"/>
                    </a:cubicBezTo>
                    <a:cubicBezTo>
                      <a:pt x="35" y="9"/>
                      <a:pt x="31" y="8"/>
                      <a:pt x="30" y="8"/>
                    </a:cubicBezTo>
                    <a:cubicBezTo>
                      <a:pt x="29" y="9"/>
                      <a:pt x="26" y="9"/>
                      <a:pt x="25" y="10"/>
                    </a:cubicBezTo>
                    <a:cubicBezTo>
                      <a:pt x="23" y="10"/>
                      <a:pt x="20" y="12"/>
                      <a:pt x="20" y="12"/>
                    </a:cubicBezTo>
                    <a:cubicBezTo>
                      <a:pt x="20" y="12"/>
                      <a:pt x="21" y="13"/>
                      <a:pt x="21" y="13"/>
                    </a:cubicBezTo>
                    <a:cubicBezTo>
                      <a:pt x="21" y="13"/>
                      <a:pt x="25" y="13"/>
                      <a:pt x="26" y="14"/>
                    </a:cubicBezTo>
                    <a:cubicBezTo>
                      <a:pt x="28" y="15"/>
                      <a:pt x="34" y="16"/>
                      <a:pt x="34" y="16"/>
                    </a:cubicBezTo>
                    <a:cubicBezTo>
                      <a:pt x="34" y="16"/>
                      <a:pt x="33" y="17"/>
                      <a:pt x="32" y="17"/>
                    </a:cubicBezTo>
                    <a:cubicBezTo>
                      <a:pt x="31" y="17"/>
                      <a:pt x="23" y="16"/>
                      <a:pt x="20" y="16"/>
                    </a:cubicBezTo>
                    <a:cubicBezTo>
                      <a:pt x="18" y="16"/>
                      <a:pt x="15" y="16"/>
                      <a:pt x="14" y="16"/>
                    </a:cubicBezTo>
                    <a:cubicBezTo>
                      <a:pt x="13" y="16"/>
                      <a:pt x="12" y="18"/>
                      <a:pt x="12" y="18"/>
                    </a:cubicBezTo>
                    <a:cubicBezTo>
                      <a:pt x="12" y="18"/>
                      <a:pt x="13" y="19"/>
                      <a:pt x="13" y="19"/>
                    </a:cubicBezTo>
                    <a:cubicBezTo>
                      <a:pt x="13" y="20"/>
                      <a:pt x="12" y="21"/>
                      <a:pt x="12" y="21"/>
                    </a:cubicBezTo>
                    <a:cubicBezTo>
                      <a:pt x="13" y="22"/>
                      <a:pt x="15" y="22"/>
                      <a:pt x="17" y="22"/>
                    </a:cubicBezTo>
                    <a:cubicBezTo>
                      <a:pt x="18" y="23"/>
                      <a:pt x="20" y="23"/>
                      <a:pt x="23" y="23"/>
                    </a:cubicBezTo>
                    <a:cubicBezTo>
                      <a:pt x="25" y="22"/>
                      <a:pt x="30" y="22"/>
                      <a:pt x="30" y="22"/>
                    </a:cubicBezTo>
                    <a:cubicBezTo>
                      <a:pt x="30" y="23"/>
                      <a:pt x="29" y="24"/>
                      <a:pt x="28" y="24"/>
                    </a:cubicBezTo>
                    <a:cubicBezTo>
                      <a:pt x="27" y="24"/>
                      <a:pt x="14" y="24"/>
                      <a:pt x="14" y="25"/>
                    </a:cubicBezTo>
                    <a:cubicBezTo>
                      <a:pt x="14" y="25"/>
                      <a:pt x="10" y="24"/>
                      <a:pt x="9" y="25"/>
                    </a:cubicBezTo>
                    <a:cubicBezTo>
                      <a:pt x="8" y="26"/>
                      <a:pt x="6" y="28"/>
                      <a:pt x="6" y="29"/>
                    </a:cubicBezTo>
                    <a:cubicBezTo>
                      <a:pt x="7" y="29"/>
                      <a:pt x="14" y="30"/>
                      <a:pt x="16" y="29"/>
                    </a:cubicBezTo>
                    <a:cubicBezTo>
                      <a:pt x="18" y="29"/>
                      <a:pt x="22" y="28"/>
                      <a:pt x="23" y="27"/>
                    </a:cubicBezTo>
                    <a:cubicBezTo>
                      <a:pt x="24" y="27"/>
                      <a:pt x="30" y="26"/>
                      <a:pt x="30" y="27"/>
                    </a:cubicBezTo>
                    <a:cubicBezTo>
                      <a:pt x="30" y="27"/>
                      <a:pt x="25" y="29"/>
                      <a:pt x="24" y="29"/>
                    </a:cubicBezTo>
                    <a:cubicBezTo>
                      <a:pt x="23" y="30"/>
                      <a:pt x="21" y="31"/>
                      <a:pt x="18" y="31"/>
                    </a:cubicBezTo>
                    <a:cubicBezTo>
                      <a:pt x="16" y="31"/>
                      <a:pt x="9" y="32"/>
                      <a:pt x="7" y="33"/>
                    </a:cubicBezTo>
                    <a:cubicBezTo>
                      <a:pt x="4" y="33"/>
                      <a:pt x="4" y="33"/>
                      <a:pt x="2" y="35"/>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34" name="Freeform 195">
                <a:extLst>
                  <a:ext uri="{FF2B5EF4-FFF2-40B4-BE49-F238E27FC236}">
                    <a16:creationId xmlns:a16="http://schemas.microsoft.com/office/drawing/2014/main" id="{01C6D960-A14E-3249-8B46-299357CB9269}"/>
                  </a:ext>
                </a:extLst>
              </p:cNvPr>
              <p:cNvSpPr>
                <a:spLocks/>
              </p:cNvSpPr>
              <p:nvPr/>
            </p:nvSpPr>
            <p:spPr bwMode="auto">
              <a:xfrm>
                <a:off x="1230312" y="1617663"/>
                <a:ext cx="50800" cy="31750"/>
              </a:xfrm>
              <a:custGeom>
                <a:avLst/>
                <a:gdLst>
                  <a:gd name="T0" fmla="*/ 8 w 22"/>
                  <a:gd name="T1" fmla="*/ 5 h 14"/>
                  <a:gd name="T2" fmla="*/ 4 w 22"/>
                  <a:gd name="T3" fmla="*/ 9 h 14"/>
                  <a:gd name="T4" fmla="*/ 1 w 22"/>
                  <a:gd name="T5" fmla="*/ 11 h 14"/>
                  <a:gd name="T6" fmla="*/ 4 w 22"/>
                  <a:gd name="T7" fmla="*/ 12 h 14"/>
                  <a:gd name="T8" fmla="*/ 8 w 22"/>
                  <a:gd name="T9" fmla="*/ 14 h 14"/>
                  <a:gd name="T10" fmla="*/ 12 w 22"/>
                  <a:gd name="T11" fmla="*/ 13 h 14"/>
                  <a:gd name="T12" fmla="*/ 14 w 22"/>
                  <a:gd name="T13" fmla="*/ 10 h 14"/>
                  <a:gd name="T14" fmla="*/ 19 w 22"/>
                  <a:gd name="T15" fmla="*/ 5 h 14"/>
                  <a:gd name="T16" fmla="*/ 21 w 22"/>
                  <a:gd name="T17" fmla="*/ 2 h 14"/>
                  <a:gd name="T18" fmla="*/ 20 w 22"/>
                  <a:gd name="T19" fmla="*/ 0 h 14"/>
                  <a:gd name="T20" fmla="*/ 15 w 22"/>
                  <a:gd name="T21" fmla="*/ 2 h 14"/>
                  <a:gd name="T22" fmla="*/ 15 w 22"/>
                  <a:gd name="T23" fmla="*/ 4 h 14"/>
                  <a:gd name="T24" fmla="*/ 8 w 22"/>
                  <a:gd name="T25"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4">
                    <a:moveTo>
                      <a:pt x="8" y="5"/>
                    </a:moveTo>
                    <a:cubicBezTo>
                      <a:pt x="7" y="6"/>
                      <a:pt x="6" y="8"/>
                      <a:pt x="4" y="9"/>
                    </a:cubicBezTo>
                    <a:cubicBezTo>
                      <a:pt x="2" y="10"/>
                      <a:pt x="0" y="11"/>
                      <a:pt x="1" y="11"/>
                    </a:cubicBezTo>
                    <a:cubicBezTo>
                      <a:pt x="1" y="12"/>
                      <a:pt x="2" y="12"/>
                      <a:pt x="4" y="12"/>
                    </a:cubicBezTo>
                    <a:cubicBezTo>
                      <a:pt x="6" y="13"/>
                      <a:pt x="7" y="14"/>
                      <a:pt x="8" y="14"/>
                    </a:cubicBezTo>
                    <a:cubicBezTo>
                      <a:pt x="10" y="14"/>
                      <a:pt x="11" y="13"/>
                      <a:pt x="12" y="13"/>
                    </a:cubicBezTo>
                    <a:cubicBezTo>
                      <a:pt x="13" y="12"/>
                      <a:pt x="13" y="12"/>
                      <a:pt x="14" y="10"/>
                    </a:cubicBezTo>
                    <a:cubicBezTo>
                      <a:pt x="15" y="9"/>
                      <a:pt x="18" y="7"/>
                      <a:pt x="19" y="5"/>
                    </a:cubicBezTo>
                    <a:cubicBezTo>
                      <a:pt x="20" y="4"/>
                      <a:pt x="22" y="3"/>
                      <a:pt x="21" y="2"/>
                    </a:cubicBezTo>
                    <a:cubicBezTo>
                      <a:pt x="21" y="2"/>
                      <a:pt x="21" y="0"/>
                      <a:pt x="20" y="0"/>
                    </a:cubicBezTo>
                    <a:cubicBezTo>
                      <a:pt x="19" y="0"/>
                      <a:pt x="16" y="1"/>
                      <a:pt x="15" y="2"/>
                    </a:cubicBezTo>
                    <a:cubicBezTo>
                      <a:pt x="15" y="3"/>
                      <a:pt x="16" y="3"/>
                      <a:pt x="15" y="4"/>
                    </a:cubicBezTo>
                    <a:cubicBezTo>
                      <a:pt x="13" y="4"/>
                      <a:pt x="11" y="4"/>
                      <a:pt x="8" y="5"/>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35" name="Freeform 196">
                <a:extLst>
                  <a:ext uri="{FF2B5EF4-FFF2-40B4-BE49-F238E27FC236}">
                    <a16:creationId xmlns:a16="http://schemas.microsoft.com/office/drawing/2014/main" id="{4C0B6448-603A-5543-9EFC-296D3C624DF7}"/>
                  </a:ext>
                </a:extLst>
              </p:cNvPr>
              <p:cNvSpPr>
                <a:spLocks/>
              </p:cNvSpPr>
              <p:nvPr/>
            </p:nvSpPr>
            <p:spPr bwMode="auto">
              <a:xfrm>
                <a:off x="1138237" y="1541463"/>
                <a:ext cx="195263" cy="92075"/>
              </a:xfrm>
              <a:custGeom>
                <a:avLst/>
                <a:gdLst>
                  <a:gd name="T0" fmla="*/ 85 w 85"/>
                  <a:gd name="T1" fmla="*/ 5 h 40"/>
                  <a:gd name="T2" fmla="*/ 76 w 85"/>
                  <a:gd name="T3" fmla="*/ 9 h 40"/>
                  <a:gd name="T4" fmla="*/ 82 w 85"/>
                  <a:gd name="T5" fmla="*/ 14 h 40"/>
                  <a:gd name="T6" fmla="*/ 77 w 85"/>
                  <a:gd name="T7" fmla="*/ 17 h 40"/>
                  <a:gd name="T8" fmla="*/ 71 w 85"/>
                  <a:gd name="T9" fmla="*/ 25 h 40"/>
                  <a:gd name="T10" fmla="*/ 61 w 85"/>
                  <a:gd name="T11" fmla="*/ 29 h 40"/>
                  <a:gd name="T12" fmla="*/ 56 w 85"/>
                  <a:gd name="T13" fmla="*/ 26 h 40"/>
                  <a:gd name="T14" fmla="*/ 57 w 85"/>
                  <a:gd name="T15" fmla="*/ 20 h 40"/>
                  <a:gd name="T16" fmla="*/ 58 w 85"/>
                  <a:gd name="T17" fmla="*/ 17 h 40"/>
                  <a:gd name="T18" fmla="*/ 53 w 85"/>
                  <a:gd name="T19" fmla="*/ 21 h 40"/>
                  <a:gd name="T20" fmla="*/ 47 w 85"/>
                  <a:gd name="T21" fmla="*/ 24 h 40"/>
                  <a:gd name="T22" fmla="*/ 48 w 85"/>
                  <a:gd name="T23" fmla="*/ 30 h 40"/>
                  <a:gd name="T24" fmla="*/ 42 w 85"/>
                  <a:gd name="T25" fmla="*/ 32 h 40"/>
                  <a:gd name="T26" fmla="*/ 39 w 85"/>
                  <a:gd name="T27" fmla="*/ 27 h 40"/>
                  <a:gd name="T28" fmla="*/ 38 w 85"/>
                  <a:gd name="T29" fmla="*/ 31 h 40"/>
                  <a:gd name="T30" fmla="*/ 30 w 85"/>
                  <a:gd name="T31" fmla="*/ 40 h 40"/>
                  <a:gd name="T32" fmla="*/ 29 w 85"/>
                  <a:gd name="T33" fmla="*/ 35 h 40"/>
                  <a:gd name="T34" fmla="*/ 27 w 85"/>
                  <a:gd name="T35" fmla="*/ 32 h 40"/>
                  <a:gd name="T36" fmla="*/ 23 w 85"/>
                  <a:gd name="T37" fmla="*/ 34 h 40"/>
                  <a:gd name="T38" fmla="*/ 19 w 85"/>
                  <a:gd name="T39" fmla="*/ 38 h 40"/>
                  <a:gd name="T40" fmla="*/ 7 w 85"/>
                  <a:gd name="T41" fmla="*/ 33 h 40"/>
                  <a:gd name="T42" fmla="*/ 1 w 85"/>
                  <a:gd name="T43" fmla="*/ 34 h 40"/>
                  <a:gd name="T44" fmla="*/ 5 w 85"/>
                  <a:gd name="T45" fmla="*/ 30 h 40"/>
                  <a:gd name="T46" fmla="*/ 12 w 85"/>
                  <a:gd name="T47" fmla="*/ 26 h 40"/>
                  <a:gd name="T48" fmla="*/ 21 w 85"/>
                  <a:gd name="T49" fmla="*/ 21 h 40"/>
                  <a:gd name="T50" fmla="*/ 30 w 85"/>
                  <a:gd name="T51" fmla="*/ 16 h 40"/>
                  <a:gd name="T52" fmla="*/ 41 w 85"/>
                  <a:gd name="T53" fmla="*/ 8 h 40"/>
                  <a:gd name="T54" fmla="*/ 50 w 85"/>
                  <a:gd name="T55" fmla="*/ 4 h 40"/>
                  <a:gd name="T56" fmla="*/ 63 w 85"/>
                  <a:gd name="T57" fmla="*/ 5 h 40"/>
                  <a:gd name="T58" fmla="*/ 66 w 85"/>
                  <a:gd name="T59" fmla="*/ 5 h 40"/>
                  <a:gd name="T60" fmla="*/ 70 w 85"/>
                  <a:gd name="T61" fmla="*/ 4 h 40"/>
                  <a:gd name="T62" fmla="*/ 66 w 85"/>
                  <a:gd name="T63" fmla="*/ 2 h 40"/>
                  <a:gd name="T64" fmla="*/ 72 w 85"/>
                  <a:gd name="T6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 h="40">
                    <a:moveTo>
                      <a:pt x="76" y="1"/>
                    </a:moveTo>
                    <a:cubicBezTo>
                      <a:pt x="80" y="4"/>
                      <a:pt x="85" y="4"/>
                      <a:pt x="85" y="5"/>
                    </a:cubicBezTo>
                    <a:cubicBezTo>
                      <a:pt x="84" y="7"/>
                      <a:pt x="79" y="7"/>
                      <a:pt x="78" y="7"/>
                    </a:cubicBezTo>
                    <a:cubicBezTo>
                      <a:pt x="77" y="8"/>
                      <a:pt x="76" y="9"/>
                      <a:pt x="76" y="9"/>
                    </a:cubicBezTo>
                    <a:cubicBezTo>
                      <a:pt x="75" y="9"/>
                      <a:pt x="75" y="11"/>
                      <a:pt x="75" y="11"/>
                    </a:cubicBezTo>
                    <a:cubicBezTo>
                      <a:pt x="76" y="12"/>
                      <a:pt x="82" y="14"/>
                      <a:pt x="82" y="14"/>
                    </a:cubicBezTo>
                    <a:cubicBezTo>
                      <a:pt x="81" y="15"/>
                      <a:pt x="74" y="14"/>
                      <a:pt x="74" y="15"/>
                    </a:cubicBezTo>
                    <a:cubicBezTo>
                      <a:pt x="74" y="16"/>
                      <a:pt x="77" y="16"/>
                      <a:pt x="77" y="17"/>
                    </a:cubicBezTo>
                    <a:cubicBezTo>
                      <a:pt x="78" y="17"/>
                      <a:pt x="79" y="19"/>
                      <a:pt x="79" y="20"/>
                    </a:cubicBezTo>
                    <a:cubicBezTo>
                      <a:pt x="79" y="20"/>
                      <a:pt x="74" y="23"/>
                      <a:pt x="71" y="25"/>
                    </a:cubicBezTo>
                    <a:cubicBezTo>
                      <a:pt x="69" y="27"/>
                      <a:pt x="68" y="28"/>
                      <a:pt x="67" y="29"/>
                    </a:cubicBezTo>
                    <a:cubicBezTo>
                      <a:pt x="66" y="29"/>
                      <a:pt x="63" y="29"/>
                      <a:pt x="61" y="29"/>
                    </a:cubicBezTo>
                    <a:cubicBezTo>
                      <a:pt x="60" y="29"/>
                      <a:pt x="57" y="29"/>
                      <a:pt x="57" y="28"/>
                    </a:cubicBezTo>
                    <a:cubicBezTo>
                      <a:pt x="56" y="28"/>
                      <a:pt x="55" y="27"/>
                      <a:pt x="56" y="26"/>
                    </a:cubicBezTo>
                    <a:cubicBezTo>
                      <a:pt x="56" y="25"/>
                      <a:pt x="57" y="25"/>
                      <a:pt x="57" y="24"/>
                    </a:cubicBezTo>
                    <a:cubicBezTo>
                      <a:pt x="57" y="22"/>
                      <a:pt x="56" y="21"/>
                      <a:pt x="57" y="20"/>
                    </a:cubicBezTo>
                    <a:cubicBezTo>
                      <a:pt x="58" y="19"/>
                      <a:pt x="59" y="18"/>
                      <a:pt x="59" y="18"/>
                    </a:cubicBezTo>
                    <a:cubicBezTo>
                      <a:pt x="59" y="18"/>
                      <a:pt x="58" y="17"/>
                      <a:pt x="58" y="17"/>
                    </a:cubicBezTo>
                    <a:cubicBezTo>
                      <a:pt x="57" y="17"/>
                      <a:pt x="53" y="17"/>
                      <a:pt x="53" y="18"/>
                    </a:cubicBezTo>
                    <a:cubicBezTo>
                      <a:pt x="53" y="19"/>
                      <a:pt x="53" y="20"/>
                      <a:pt x="53" y="21"/>
                    </a:cubicBezTo>
                    <a:cubicBezTo>
                      <a:pt x="53" y="22"/>
                      <a:pt x="53" y="23"/>
                      <a:pt x="52" y="23"/>
                    </a:cubicBezTo>
                    <a:cubicBezTo>
                      <a:pt x="52" y="23"/>
                      <a:pt x="47" y="23"/>
                      <a:pt x="47" y="24"/>
                    </a:cubicBezTo>
                    <a:cubicBezTo>
                      <a:pt x="47" y="25"/>
                      <a:pt x="50" y="28"/>
                      <a:pt x="50" y="28"/>
                    </a:cubicBezTo>
                    <a:cubicBezTo>
                      <a:pt x="50" y="29"/>
                      <a:pt x="49" y="30"/>
                      <a:pt x="48" y="30"/>
                    </a:cubicBezTo>
                    <a:cubicBezTo>
                      <a:pt x="47" y="31"/>
                      <a:pt x="45" y="32"/>
                      <a:pt x="44" y="32"/>
                    </a:cubicBezTo>
                    <a:cubicBezTo>
                      <a:pt x="44" y="32"/>
                      <a:pt x="43" y="33"/>
                      <a:pt x="42" y="32"/>
                    </a:cubicBezTo>
                    <a:cubicBezTo>
                      <a:pt x="41" y="32"/>
                      <a:pt x="40" y="31"/>
                      <a:pt x="40" y="30"/>
                    </a:cubicBezTo>
                    <a:cubicBezTo>
                      <a:pt x="40" y="30"/>
                      <a:pt x="40" y="27"/>
                      <a:pt x="39" y="27"/>
                    </a:cubicBezTo>
                    <a:cubicBezTo>
                      <a:pt x="38" y="27"/>
                      <a:pt x="37" y="28"/>
                      <a:pt x="37" y="29"/>
                    </a:cubicBezTo>
                    <a:cubicBezTo>
                      <a:pt x="37" y="29"/>
                      <a:pt x="37" y="30"/>
                      <a:pt x="38" y="31"/>
                    </a:cubicBezTo>
                    <a:cubicBezTo>
                      <a:pt x="38" y="32"/>
                      <a:pt x="40" y="35"/>
                      <a:pt x="39" y="36"/>
                    </a:cubicBezTo>
                    <a:cubicBezTo>
                      <a:pt x="39" y="36"/>
                      <a:pt x="31" y="40"/>
                      <a:pt x="30" y="40"/>
                    </a:cubicBezTo>
                    <a:cubicBezTo>
                      <a:pt x="30" y="40"/>
                      <a:pt x="30" y="37"/>
                      <a:pt x="30" y="37"/>
                    </a:cubicBezTo>
                    <a:cubicBezTo>
                      <a:pt x="30" y="36"/>
                      <a:pt x="30" y="35"/>
                      <a:pt x="29" y="35"/>
                    </a:cubicBezTo>
                    <a:cubicBezTo>
                      <a:pt x="28" y="35"/>
                      <a:pt x="27" y="35"/>
                      <a:pt x="27" y="34"/>
                    </a:cubicBezTo>
                    <a:cubicBezTo>
                      <a:pt x="27" y="34"/>
                      <a:pt x="28" y="33"/>
                      <a:pt x="27" y="32"/>
                    </a:cubicBezTo>
                    <a:cubicBezTo>
                      <a:pt x="25" y="32"/>
                      <a:pt x="25" y="31"/>
                      <a:pt x="24" y="31"/>
                    </a:cubicBezTo>
                    <a:cubicBezTo>
                      <a:pt x="24" y="32"/>
                      <a:pt x="23" y="33"/>
                      <a:pt x="23" y="34"/>
                    </a:cubicBezTo>
                    <a:cubicBezTo>
                      <a:pt x="23" y="34"/>
                      <a:pt x="24" y="36"/>
                      <a:pt x="23" y="37"/>
                    </a:cubicBezTo>
                    <a:cubicBezTo>
                      <a:pt x="23" y="37"/>
                      <a:pt x="21" y="38"/>
                      <a:pt x="19" y="38"/>
                    </a:cubicBezTo>
                    <a:cubicBezTo>
                      <a:pt x="17" y="38"/>
                      <a:pt x="6" y="38"/>
                      <a:pt x="6" y="37"/>
                    </a:cubicBezTo>
                    <a:cubicBezTo>
                      <a:pt x="6" y="36"/>
                      <a:pt x="8" y="34"/>
                      <a:pt x="7" y="33"/>
                    </a:cubicBezTo>
                    <a:cubicBezTo>
                      <a:pt x="6" y="33"/>
                      <a:pt x="6" y="32"/>
                      <a:pt x="5" y="32"/>
                    </a:cubicBezTo>
                    <a:cubicBezTo>
                      <a:pt x="4" y="33"/>
                      <a:pt x="0" y="35"/>
                      <a:pt x="1" y="34"/>
                    </a:cubicBezTo>
                    <a:cubicBezTo>
                      <a:pt x="1" y="33"/>
                      <a:pt x="2" y="31"/>
                      <a:pt x="3" y="31"/>
                    </a:cubicBezTo>
                    <a:cubicBezTo>
                      <a:pt x="3" y="30"/>
                      <a:pt x="4" y="31"/>
                      <a:pt x="5" y="30"/>
                    </a:cubicBezTo>
                    <a:cubicBezTo>
                      <a:pt x="6" y="29"/>
                      <a:pt x="5" y="28"/>
                      <a:pt x="6" y="28"/>
                    </a:cubicBezTo>
                    <a:cubicBezTo>
                      <a:pt x="7" y="27"/>
                      <a:pt x="11" y="27"/>
                      <a:pt x="12" y="26"/>
                    </a:cubicBezTo>
                    <a:cubicBezTo>
                      <a:pt x="13" y="26"/>
                      <a:pt x="15" y="26"/>
                      <a:pt x="17" y="26"/>
                    </a:cubicBezTo>
                    <a:cubicBezTo>
                      <a:pt x="19" y="25"/>
                      <a:pt x="19" y="22"/>
                      <a:pt x="21" y="21"/>
                    </a:cubicBezTo>
                    <a:cubicBezTo>
                      <a:pt x="23" y="20"/>
                      <a:pt x="29" y="19"/>
                      <a:pt x="30" y="18"/>
                    </a:cubicBezTo>
                    <a:cubicBezTo>
                      <a:pt x="30" y="17"/>
                      <a:pt x="30" y="17"/>
                      <a:pt x="30" y="16"/>
                    </a:cubicBezTo>
                    <a:cubicBezTo>
                      <a:pt x="31" y="15"/>
                      <a:pt x="35" y="11"/>
                      <a:pt x="36" y="10"/>
                    </a:cubicBezTo>
                    <a:cubicBezTo>
                      <a:pt x="37" y="10"/>
                      <a:pt x="40" y="9"/>
                      <a:pt x="41" y="8"/>
                    </a:cubicBezTo>
                    <a:cubicBezTo>
                      <a:pt x="42" y="7"/>
                      <a:pt x="41" y="6"/>
                      <a:pt x="43" y="6"/>
                    </a:cubicBezTo>
                    <a:cubicBezTo>
                      <a:pt x="45" y="5"/>
                      <a:pt x="47" y="5"/>
                      <a:pt x="50" y="4"/>
                    </a:cubicBezTo>
                    <a:cubicBezTo>
                      <a:pt x="52" y="4"/>
                      <a:pt x="56" y="4"/>
                      <a:pt x="57" y="4"/>
                    </a:cubicBezTo>
                    <a:cubicBezTo>
                      <a:pt x="58" y="4"/>
                      <a:pt x="62" y="5"/>
                      <a:pt x="63" y="5"/>
                    </a:cubicBezTo>
                    <a:cubicBezTo>
                      <a:pt x="65" y="6"/>
                      <a:pt x="66" y="7"/>
                      <a:pt x="66" y="6"/>
                    </a:cubicBezTo>
                    <a:cubicBezTo>
                      <a:pt x="66" y="6"/>
                      <a:pt x="65" y="5"/>
                      <a:pt x="66" y="5"/>
                    </a:cubicBezTo>
                    <a:cubicBezTo>
                      <a:pt x="67" y="5"/>
                      <a:pt x="68" y="5"/>
                      <a:pt x="69" y="5"/>
                    </a:cubicBezTo>
                    <a:cubicBezTo>
                      <a:pt x="69" y="5"/>
                      <a:pt x="70" y="4"/>
                      <a:pt x="70" y="4"/>
                    </a:cubicBezTo>
                    <a:cubicBezTo>
                      <a:pt x="70" y="4"/>
                      <a:pt x="69" y="4"/>
                      <a:pt x="68" y="4"/>
                    </a:cubicBezTo>
                    <a:cubicBezTo>
                      <a:pt x="67" y="3"/>
                      <a:pt x="66" y="2"/>
                      <a:pt x="66" y="2"/>
                    </a:cubicBezTo>
                    <a:cubicBezTo>
                      <a:pt x="67" y="2"/>
                      <a:pt x="69" y="2"/>
                      <a:pt x="69" y="1"/>
                    </a:cubicBezTo>
                    <a:cubicBezTo>
                      <a:pt x="70" y="1"/>
                      <a:pt x="70" y="0"/>
                      <a:pt x="72" y="0"/>
                    </a:cubicBezTo>
                    <a:cubicBezTo>
                      <a:pt x="73" y="0"/>
                      <a:pt x="74" y="0"/>
                      <a:pt x="76"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36" name="Freeform 198">
                <a:extLst>
                  <a:ext uri="{FF2B5EF4-FFF2-40B4-BE49-F238E27FC236}">
                    <a16:creationId xmlns:a16="http://schemas.microsoft.com/office/drawing/2014/main" id="{331CCBD4-E786-A949-A4E5-BD45B080C0BE}"/>
                  </a:ext>
                </a:extLst>
              </p:cNvPr>
              <p:cNvSpPr>
                <a:spLocks/>
              </p:cNvSpPr>
              <p:nvPr/>
            </p:nvSpPr>
            <p:spPr bwMode="auto">
              <a:xfrm>
                <a:off x="1384300" y="1511300"/>
                <a:ext cx="96838" cy="41275"/>
              </a:xfrm>
              <a:custGeom>
                <a:avLst/>
                <a:gdLst>
                  <a:gd name="T0" fmla="*/ 19 w 42"/>
                  <a:gd name="T1" fmla="*/ 2 h 18"/>
                  <a:gd name="T2" fmla="*/ 36 w 42"/>
                  <a:gd name="T3" fmla="*/ 0 h 18"/>
                  <a:gd name="T4" fmla="*/ 41 w 42"/>
                  <a:gd name="T5" fmla="*/ 1 h 18"/>
                  <a:gd name="T6" fmla="*/ 37 w 42"/>
                  <a:gd name="T7" fmla="*/ 4 h 18"/>
                  <a:gd name="T8" fmla="*/ 28 w 42"/>
                  <a:gd name="T9" fmla="*/ 5 h 18"/>
                  <a:gd name="T10" fmla="*/ 30 w 42"/>
                  <a:gd name="T11" fmla="*/ 8 h 18"/>
                  <a:gd name="T12" fmla="*/ 36 w 42"/>
                  <a:gd name="T13" fmla="*/ 8 h 18"/>
                  <a:gd name="T14" fmla="*/ 37 w 42"/>
                  <a:gd name="T15" fmla="*/ 11 h 18"/>
                  <a:gd name="T16" fmla="*/ 35 w 42"/>
                  <a:gd name="T17" fmla="*/ 14 h 18"/>
                  <a:gd name="T18" fmla="*/ 26 w 42"/>
                  <a:gd name="T19" fmla="*/ 16 h 18"/>
                  <a:gd name="T20" fmla="*/ 15 w 42"/>
                  <a:gd name="T21" fmla="*/ 18 h 18"/>
                  <a:gd name="T22" fmla="*/ 10 w 42"/>
                  <a:gd name="T23" fmla="*/ 17 h 18"/>
                  <a:gd name="T24" fmla="*/ 8 w 42"/>
                  <a:gd name="T25" fmla="*/ 15 h 18"/>
                  <a:gd name="T26" fmla="*/ 6 w 42"/>
                  <a:gd name="T27" fmla="*/ 15 h 18"/>
                  <a:gd name="T28" fmla="*/ 2 w 42"/>
                  <a:gd name="T29" fmla="*/ 13 h 18"/>
                  <a:gd name="T30" fmla="*/ 3 w 42"/>
                  <a:gd name="T31" fmla="*/ 10 h 18"/>
                  <a:gd name="T32" fmla="*/ 1 w 42"/>
                  <a:gd name="T33" fmla="*/ 7 h 18"/>
                  <a:gd name="T34" fmla="*/ 2 w 42"/>
                  <a:gd name="T35" fmla="*/ 5 h 18"/>
                  <a:gd name="T36" fmla="*/ 19 w 42"/>
                  <a:gd name="T3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18">
                    <a:moveTo>
                      <a:pt x="19" y="2"/>
                    </a:moveTo>
                    <a:cubicBezTo>
                      <a:pt x="21" y="2"/>
                      <a:pt x="34" y="0"/>
                      <a:pt x="36" y="0"/>
                    </a:cubicBezTo>
                    <a:cubicBezTo>
                      <a:pt x="38" y="0"/>
                      <a:pt x="42" y="0"/>
                      <a:pt x="41" y="1"/>
                    </a:cubicBezTo>
                    <a:cubicBezTo>
                      <a:pt x="41" y="2"/>
                      <a:pt x="39" y="4"/>
                      <a:pt x="37" y="4"/>
                    </a:cubicBezTo>
                    <a:cubicBezTo>
                      <a:pt x="36" y="4"/>
                      <a:pt x="28" y="5"/>
                      <a:pt x="28" y="5"/>
                    </a:cubicBezTo>
                    <a:cubicBezTo>
                      <a:pt x="28" y="6"/>
                      <a:pt x="29" y="8"/>
                      <a:pt x="30" y="8"/>
                    </a:cubicBezTo>
                    <a:cubicBezTo>
                      <a:pt x="31" y="8"/>
                      <a:pt x="36" y="8"/>
                      <a:pt x="36" y="8"/>
                    </a:cubicBezTo>
                    <a:cubicBezTo>
                      <a:pt x="36" y="8"/>
                      <a:pt x="37" y="10"/>
                      <a:pt x="37" y="11"/>
                    </a:cubicBezTo>
                    <a:cubicBezTo>
                      <a:pt x="37" y="11"/>
                      <a:pt x="36" y="13"/>
                      <a:pt x="35" y="14"/>
                    </a:cubicBezTo>
                    <a:cubicBezTo>
                      <a:pt x="34" y="14"/>
                      <a:pt x="29" y="15"/>
                      <a:pt x="26" y="16"/>
                    </a:cubicBezTo>
                    <a:cubicBezTo>
                      <a:pt x="22" y="17"/>
                      <a:pt x="17" y="18"/>
                      <a:pt x="15" y="18"/>
                    </a:cubicBezTo>
                    <a:cubicBezTo>
                      <a:pt x="14" y="18"/>
                      <a:pt x="11" y="18"/>
                      <a:pt x="10" y="17"/>
                    </a:cubicBezTo>
                    <a:cubicBezTo>
                      <a:pt x="10" y="17"/>
                      <a:pt x="8" y="15"/>
                      <a:pt x="8" y="15"/>
                    </a:cubicBezTo>
                    <a:cubicBezTo>
                      <a:pt x="7" y="15"/>
                      <a:pt x="7" y="16"/>
                      <a:pt x="6" y="15"/>
                    </a:cubicBezTo>
                    <a:cubicBezTo>
                      <a:pt x="5" y="15"/>
                      <a:pt x="3" y="14"/>
                      <a:pt x="2" y="13"/>
                    </a:cubicBezTo>
                    <a:cubicBezTo>
                      <a:pt x="2" y="12"/>
                      <a:pt x="3" y="11"/>
                      <a:pt x="3" y="10"/>
                    </a:cubicBezTo>
                    <a:cubicBezTo>
                      <a:pt x="2" y="9"/>
                      <a:pt x="0" y="8"/>
                      <a:pt x="1" y="7"/>
                    </a:cubicBezTo>
                    <a:cubicBezTo>
                      <a:pt x="1" y="6"/>
                      <a:pt x="1" y="5"/>
                      <a:pt x="2" y="5"/>
                    </a:cubicBezTo>
                    <a:cubicBezTo>
                      <a:pt x="4" y="4"/>
                      <a:pt x="17" y="3"/>
                      <a:pt x="19"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37" name="Freeform 199">
                <a:extLst>
                  <a:ext uri="{FF2B5EF4-FFF2-40B4-BE49-F238E27FC236}">
                    <a16:creationId xmlns:a16="http://schemas.microsoft.com/office/drawing/2014/main" id="{3C59C0C7-71A7-5541-A46A-E2CD1B69E9EE}"/>
                  </a:ext>
                </a:extLst>
              </p:cNvPr>
              <p:cNvSpPr>
                <a:spLocks/>
              </p:cNvSpPr>
              <p:nvPr/>
            </p:nvSpPr>
            <p:spPr bwMode="auto">
              <a:xfrm>
                <a:off x="1384300" y="1474788"/>
                <a:ext cx="106363" cy="30163"/>
              </a:xfrm>
              <a:custGeom>
                <a:avLst/>
                <a:gdLst>
                  <a:gd name="T0" fmla="*/ 20 w 46"/>
                  <a:gd name="T1" fmla="*/ 3 h 13"/>
                  <a:gd name="T2" fmla="*/ 8 w 46"/>
                  <a:gd name="T3" fmla="*/ 7 h 13"/>
                  <a:gd name="T4" fmla="*/ 1 w 46"/>
                  <a:gd name="T5" fmla="*/ 9 h 13"/>
                  <a:gd name="T6" fmla="*/ 1 w 46"/>
                  <a:gd name="T7" fmla="*/ 11 h 13"/>
                  <a:gd name="T8" fmla="*/ 3 w 46"/>
                  <a:gd name="T9" fmla="*/ 12 h 13"/>
                  <a:gd name="T10" fmla="*/ 14 w 46"/>
                  <a:gd name="T11" fmla="*/ 10 h 13"/>
                  <a:gd name="T12" fmla="*/ 21 w 46"/>
                  <a:gd name="T13" fmla="*/ 12 h 13"/>
                  <a:gd name="T14" fmla="*/ 25 w 46"/>
                  <a:gd name="T15" fmla="*/ 9 h 13"/>
                  <a:gd name="T16" fmla="*/ 38 w 46"/>
                  <a:gd name="T17" fmla="*/ 11 h 13"/>
                  <a:gd name="T18" fmla="*/ 43 w 46"/>
                  <a:gd name="T19" fmla="*/ 11 h 13"/>
                  <a:gd name="T20" fmla="*/ 45 w 46"/>
                  <a:gd name="T21" fmla="*/ 7 h 13"/>
                  <a:gd name="T22" fmla="*/ 43 w 46"/>
                  <a:gd name="T23" fmla="*/ 5 h 13"/>
                  <a:gd name="T24" fmla="*/ 37 w 46"/>
                  <a:gd name="T25" fmla="*/ 2 h 13"/>
                  <a:gd name="T26" fmla="*/ 29 w 46"/>
                  <a:gd name="T27" fmla="*/ 1 h 13"/>
                  <a:gd name="T28" fmla="*/ 20 w 46"/>
                  <a:gd name="T29"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13">
                    <a:moveTo>
                      <a:pt x="20" y="3"/>
                    </a:moveTo>
                    <a:cubicBezTo>
                      <a:pt x="16" y="4"/>
                      <a:pt x="11" y="6"/>
                      <a:pt x="8" y="7"/>
                    </a:cubicBezTo>
                    <a:cubicBezTo>
                      <a:pt x="5" y="8"/>
                      <a:pt x="1" y="9"/>
                      <a:pt x="1" y="9"/>
                    </a:cubicBezTo>
                    <a:cubicBezTo>
                      <a:pt x="1" y="10"/>
                      <a:pt x="0" y="11"/>
                      <a:pt x="1" y="11"/>
                    </a:cubicBezTo>
                    <a:cubicBezTo>
                      <a:pt x="1" y="12"/>
                      <a:pt x="2" y="12"/>
                      <a:pt x="3" y="12"/>
                    </a:cubicBezTo>
                    <a:cubicBezTo>
                      <a:pt x="5" y="12"/>
                      <a:pt x="12" y="9"/>
                      <a:pt x="14" y="10"/>
                    </a:cubicBezTo>
                    <a:cubicBezTo>
                      <a:pt x="16" y="10"/>
                      <a:pt x="19" y="13"/>
                      <a:pt x="21" y="12"/>
                    </a:cubicBezTo>
                    <a:cubicBezTo>
                      <a:pt x="23" y="10"/>
                      <a:pt x="23" y="9"/>
                      <a:pt x="25" y="9"/>
                    </a:cubicBezTo>
                    <a:cubicBezTo>
                      <a:pt x="28" y="9"/>
                      <a:pt x="35" y="11"/>
                      <a:pt x="38" y="11"/>
                    </a:cubicBezTo>
                    <a:cubicBezTo>
                      <a:pt x="40" y="11"/>
                      <a:pt x="42" y="11"/>
                      <a:pt x="43" y="11"/>
                    </a:cubicBezTo>
                    <a:cubicBezTo>
                      <a:pt x="44" y="10"/>
                      <a:pt x="46" y="8"/>
                      <a:pt x="45" y="7"/>
                    </a:cubicBezTo>
                    <a:cubicBezTo>
                      <a:pt x="45" y="6"/>
                      <a:pt x="46" y="6"/>
                      <a:pt x="43" y="5"/>
                    </a:cubicBezTo>
                    <a:cubicBezTo>
                      <a:pt x="41" y="4"/>
                      <a:pt x="39" y="2"/>
                      <a:pt x="37" y="2"/>
                    </a:cubicBezTo>
                    <a:cubicBezTo>
                      <a:pt x="34" y="2"/>
                      <a:pt x="31" y="0"/>
                      <a:pt x="29" y="1"/>
                    </a:cubicBezTo>
                    <a:cubicBezTo>
                      <a:pt x="26" y="1"/>
                      <a:pt x="22" y="2"/>
                      <a:pt x="20" y="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38" name="Freeform 200">
                <a:extLst>
                  <a:ext uri="{FF2B5EF4-FFF2-40B4-BE49-F238E27FC236}">
                    <a16:creationId xmlns:a16="http://schemas.microsoft.com/office/drawing/2014/main" id="{4EBDDF69-474F-CC45-AA7B-DD145080109C}"/>
                  </a:ext>
                </a:extLst>
              </p:cNvPr>
              <p:cNvSpPr>
                <a:spLocks/>
              </p:cNvSpPr>
              <p:nvPr/>
            </p:nvSpPr>
            <p:spPr bwMode="auto">
              <a:xfrm>
                <a:off x="1571625" y="1531938"/>
                <a:ext cx="42863" cy="33338"/>
              </a:xfrm>
              <a:custGeom>
                <a:avLst/>
                <a:gdLst>
                  <a:gd name="T0" fmla="*/ 3 w 19"/>
                  <a:gd name="T1" fmla="*/ 5 h 14"/>
                  <a:gd name="T2" fmla="*/ 6 w 19"/>
                  <a:gd name="T3" fmla="*/ 11 h 14"/>
                  <a:gd name="T4" fmla="*/ 13 w 19"/>
                  <a:gd name="T5" fmla="*/ 14 h 14"/>
                  <a:gd name="T6" fmla="*/ 17 w 19"/>
                  <a:gd name="T7" fmla="*/ 13 h 14"/>
                  <a:gd name="T8" fmla="*/ 19 w 19"/>
                  <a:gd name="T9" fmla="*/ 11 h 14"/>
                  <a:gd name="T10" fmla="*/ 15 w 19"/>
                  <a:gd name="T11" fmla="*/ 8 h 14"/>
                  <a:gd name="T12" fmla="*/ 12 w 19"/>
                  <a:gd name="T13" fmla="*/ 8 h 14"/>
                  <a:gd name="T14" fmla="*/ 11 w 19"/>
                  <a:gd name="T15" fmla="*/ 4 h 14"/>
                  <a:gd name="T16" fmla="*/ 5 w 19"/>
                  <a:gd name="T17" fmla="*/ 0 h 14"/>
                  <a:gd name="T18" fmla="*/ 0 w 19"/>
                  <a:gd name="T19" fmla="*/ 0 h 14"/>
                  <a:gd name="T20" fmla="*/ 3 w 19"/>
                  <a:gd name="T21"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4">
                    <a:moveTo>
                      <a:pt x="3" y="5"/>
                    </a:moveTo>
                    <a:cubicBezTo>
                      <a:pt x="5" y="8"/>
                      <a:pt x="5" y="9"/>
                      <a:pt x="6" y="11"/>
                    </a:cubicBezTo>
                    <a:cubicBezTo>
                      <a:pt x="8" y="12"/>
                      <a:pt x="11" y="14"/>
                      <a:pt x="13" y="14"/>
                    </a:cubicBezTo>
                    <a:cubicBezTo>
                      <a:pt x="15" y="14"/>
                      <a:pt x="17" y="14"/>
                      <a:pt x="17" y="13"/>
                    </a:cubicBezTo>
                    <a:cubicBezTo>
                      <a:pt x="18" y="13"/>
                      <a:pt x="19" y="12"/>
                      <a:pt x="19" y="11"/>
                    </a:cubicBezTo>
                    <a:cubicBezTo>
                      <a:pt x="18" y="10"/>
                      <a:pt x="17" y="8"/>
                      <a:pt x="15" y="8"/>
                    </a:cubicBezTo>
                    <a:cubicBezTo>
                      <a:pt x="13" y="8"/>
                      <a:pt x="13" y="9"/>
                      <a:pt x="12" y="8"/>
                    </a:cubicBezTo>
                    <a:cubicBezTo>
                      <a:pt x="12" y="6"/>
                      <a:pt x="13" y="5"/>
                      <a:pt x="11" y="4"/>
                    </a:cubicBezTo>
                    <a:cubicBezTo>
                      <a:pt x="9" y="3"/>
                      <a:pt x="6" y="0"/>
                      <a:pt x="5" y="0"/>
                    </a:cubicBezTo>
                    <a:cubicBezTo>
                      <a:pt x="4" y="0"/>
                      <a:pt x="1" y="0"/>
                      <a:pt x="0" y="0"/>
                    </a:cubicBezTo>
                    <a:cubicBezTo>
                      <a:pt x="0" y="1"/>
                      <a:pt x="2" y="3"/>
                      <a:pt x="3" y="5"/>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39" name="Freeform 202">
                <a:extLst>
                  <a:ext uri="{FF2B5EF4-FFF2-40B4-BE49-F238E27FC236}">
                    <a16:creationId xmlns:a16="http://schemas.microsoft.com/office/drawing/2014/main" id="{2625ECF2-0E6F-7942-9D7C-3629C967C5F1}"/>
                  </a:ext>
                </a:extLst>
              </p:cNvPr>
              <p:cNvSpPr>
                <a:spLocks/>
              </p:cNvSpPr>
              <p:nvPr/>
            </p:nvSpPr>
            <p:spPr bwMode="auto">
              <a:xfrm>
                <a:off x="1577975" y="1439863"/>
                <a:ext cx="173038" cy="87313"/>
              </a:xfrm>
              <a:custGeom>
                <a:avLst/>
                <a:gdLst>
                  <a:gd name="T0" fmla="*/ 9 w 75"/>
                  <a:gd name="T1" fmla="*/ 1 h 38"/>
                  <a:gd name="T2" fmla="*/ 3 w 75"/>
                  <a:gd name="T3" fmla="*/ 1 h 38"/>
                  <a:gd name="T4" fmla="*/ 4 w 75"/>
                  <a:gd name="T5" fmla="*/ 4 h 38"/>
                  <a:gd name="T6" fmla="*/ 2 w 75"/>
                  <a:gd name="T7" fmla="*/ 6 h 38"/>
                  <a:gd name="T8" fmla="*/ 3 w 75"/>
                  <a:gd name="T9" fmla="*/ 9 h 38"/>
                  <a:gd name="T10" fmla="*/ 8 w 75"/>
                  <a:gd name="T11" fmla="*/ 9 h 38"/>
                  <a:gd name="T12" fmla="*/ 12 w 75"/>
                  <a:gd name="T13" fmla="*/ 9 h 38"/>
                  <a:gd name="T14" fmla="*/ 9 w 75"/>
                  <a:gd name="T15" fmla="*/ 13 h 38"/>
                  <a:gd name="T16" fmla="*/ 14 w 75"/>
                  <a:gd name="T17" fmla="*/ 12 h 38"/>
                  <a:gd name="T18" fmla="*/ 16 w 75"/>
                  <a:gd name="T19" fmla="*/ 10 h 38"/>
                  <a:gd name="T20" fmla="*/ 18 w 75"/>
                  <a:gd name="T21" fmla="*/ 10 h 38"/>
                  <a:gd name="T22" fmla="*/ 22 w 75"/>
                  <a:gd name="T23" fmla="*/ 12 h 38"/>
                  <a:gd name="T24" fmla="*/ 19 w 75"/>
                  <a:gd name="T25" fmla="*/ 15 h 38"/>
                  <a:gd name="T26" fmla="*/ 23 w 75"/>
                  <a:gd name="T27" fmla="*/ 15 h 38"/>
                  <a:gd name="T28" fmla="*/ 26 w 75"/>
                  <a:gd name="T29" fmla="*/ 14 h 38"/>
                  <a:gd name="T30" fmla="*/ 27 w 75"/>
                  <a:gd name="T31" fmla="*/ 15 h 38"/>
                  <a:gd name="T32" fmla="*/ 25 w 75"/>
                  <a:gd name="T33" fmla="*/ 17 h 38"/>
                  <a:gd name="T34" fmla="*/ 22 w 75"/>
                  <a:gd name="T35" fmla="*/ 18 h 38"/>
                  <a:gd name="T36" fmla="*/ 26 w 75"/>
                  <a:gd name="T37" fmla="*/ 19 h 38"/>
                  <a:gd name="T38" fmla="*/ 25 w 75"/>
                  <a:gd name="T39" fmla="*/ 21 h 38"/>
                  <a:gd name="T40" fmla="*/ 14 w 75"/>
                  <a:gd name="T41" fmla="*/ 20 h 38"/>
                  <a:gd name="T42" fmla="*/ 10 w 75"/>
                  <a:gd name="T43" fmla="*/ 20 h 38"/>
                  <a:gd name="T44" fmla="*/ 8 w 75"/>
                  <a:gd name="T45" fmla="*/ 22 h 38"/>
                  <a:gd name="T46" fmla="*/ 11 w 75"/>
                  <a:gd name="T47" fmla="*/ 25 h 38"/>
                  <a:gd name="T48" fmla="*/ 15 w 75"/>
                  <a:gd name="T49" fmla="*/ 27 h 38"/>
                  <a:gd name="T50" fmla="*/ 19 w 75"/>
                  <a:gd name="T51" fmla="*/ 27 h 38"/>
                  <a:gd name="T52" fmla="*/ 23 w 75"/>
                  <a:gd name="T53" fmla="*/ 26 h 38"/>
                  <a:gd name="T54" fmla="*/ 32 w 75"/>
                  <a:gd name="T55" fmla="*/ 25 h 38"/>
                  <a:gd name="T56" fmla="*/ 33 w 75"/>
                  <a:gd name="T57" fmla="*/ 26 h 38"/>
                  <a:gd name="T58" fmla="*/ 35 w 75"/>
                  <a:gd name="T59" fmla="*/ 27 h 38"/>
                  <a:gd name="T60" fmla="*/ 39 w 75"/>
                  <a:gd name="T61" fmla="*/ 27 h 38"/>
                  <a:gd name="T62" fmla="*/ 44 w 75"/>
                  <a:gd name="T63" fmla="*/ 27 h 38"/>
                  <a:gd name="T64" fmla="*/ 52 w 75"/>
                  <a:gd name="T65" fmla="*/ 28 h 38"/>
                  <a:gd name="T66" fmla="*/ 57 w 75"/>
                  <a:gd name="T67" fmla="*/ 36 h 38"/>
                  <a:gd name="T68" fmla="*/ 63 w 75"/>
                  <a:gd name="T69" fmla="*/ 38 h 38"/>
                  <a:gd name="T70" fmla="*/ 74 w 75"/>
                  <a:gd name="T71" fmla="*/ 36 h 38"/>
                  <a:gd name="T72" fmla="*/ 74 w 75"/>
                  <a:gd name="T73" fmla="*/ 32 h 38"/>
                  <a:gd name="T74" fmla="*/ 69 w 75"/>
                  <a:gd name="T75" fmla="*/ 27 h 38"/>
                  <a:gd name="T76" fmla="*/ 67 w 75"/>
                  <a:gd name="T77" fmla="*/ 27 h 38"/>
                  <a:gd name="T78" fmla="*/ 66 w 75"/>
                  <a:gd name="T79" fmla="*/ 23 h 38"/>
                  <a:gd name="T80" fmla="*/ 68 w 75"/>
                  <a:gd name="T81" fmla="*/ 19 h 38"/>
                  <a:gd name="T82" fmla="*/ 63 w 75"/>
                  <a:gd name="T83" fmla="*/ 18 h 38"/>
                  <a:gd name="T84" fmla="*/ 64 w 75"/>
                  <a:gd name="T85" fmla="*/ 16 h 38"/>
                  <a:gd name="T86" fmla="*/ 59 w 75"/>
                  <a:gd name="T87" fmla="*/ 13 h 38"/>
                  <a:gd name="T88" fmla="*/ 54 w 75"/>
                  <a:gd name="T89" fmla="*/ 15 h 38"/>
                  <a:gd name="T90" fmla="*/ 51 w 75"/>
                  <a:gd name="T91" fmla="*/ 14 h 38"/>
                  <a:gd name="T92" fmla="*/ 51 w 75"/>
                  <a:gd name="T93" fmla="*/ 10 h 38"/>
                  <a:gd name="T94" fmla="*/ 46 w 75"/>
                  <a:gd name="T95" fmla="*/ 7 h 38"/>
                  <a:gd name="T96" fmla="*/ 41 w 75"/>
                  <a:gd name="T97" fmla="*/ 7 h 38"/>
                  <a:gd name="T98" fmla="*/ 37 w 75"/>
                  <a:gd name="T99" fmla="*/ 9 h 38"/>
                  <a:gd name="T100" fmla="*/ 37 w 75"/>
                  <a:gd name="T101" fmla="*/ 11 h 38"/>
                  <a:gd name="T102" fmla="*/ 33 w 75"/>
                  <a:gd name="T103" fmla="*/ 11 h 38"/>
                  <a:gd name="T104" fmla="*/ 33 w 75"/>
                  <a:gd name="T105" fmla="*/ 8 h 38"/>
                  <a:gd name="T106" fmla="*/ 30 w 75"/>
                  <a:gd name="T107" fmla="*/ 3 h 38"/>
                  <a:gd name="T108" fmla="*/ 22 w 75"/>
                  <a:gd name="T109" fmla="*/ 0 h 38"/>
                  <a:gd name="T110" fmla="*/ 9 w 75"/>
                  <a:gd name="T111"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5" h="38">
                    <a:moveTo>
                      <a:pt x="9" y="1"/>
                    </a:moveTo>
                    <a:cubicBezTo>
                      <a:pt x="5" y="1"/>
                      <a:pt x="3" y="0"/>
                      <a:pt x="3" y="1"/>
                    </a:cubicBezTo>
                    <a:cubicBezTo>
                      <a:pt x="3" y="2"/>
                      <a:pt x="5" y="3"/>
                      <a:pt x="4" y="4"/>
                    </a:cubicBezTo>
                    <a:cubicBezTo>
                      <a:pt x="2" y="5"/>
                      <a:pt x="1" y="5"/>
                      <a:pt x="2" y="6"/>
                    </a:cubicBezTo>
                    <a:cubicBezTo>
                      <a:pt x="2" y="7"/>
                      <a:pt x="0" y="8"/>
                      <a:pt x="3" y="9"/>
                    </a:cubicBezTo>
                    <a:cubicBezTo>
                      <a:pt x="5" y="9"/>
                      <a:pt x="5" y="9"/>
                      <a:pt x="8" y="9"/>
                    </a:cubicBezTo>
                    <a:cubicBezTo>
                      <a:pt x="10" y="9"/>
                      <a:pt x="13" y="8"/>
                      <a:pt x="12" y="9"/>
                    </a:cubicBezTo>
                    <a:cubicBezTo>
                      <a:pt x="12" y="10"/>
                      <a:pt x="7" y="13"/>
                      <a:pt x="9" y="13"/>
                    </a:cubicBezTo>
                    <a:cubicBezTo>
                      <a:pt x="11" y="13"/>
                      <a:pt x="13" y="13"/>
                      <a:pt x="14" y="12"/>
                    </a:cubicBezTo>
                    <a:cubicBezTo>
                      <a:pt x="15" y="12"/>
                      <a:pt x="15" y="10"/>
                      <a:pt x="16" y="10"/>
                    </a:cubicBezTo>
                    <a:cubicBezTo>
                      <a:pt x="17" y="10"/>
                      <a:pt x="17" y="10"/>
                      <a:pt x="18" y="10"/>
                    </a:cubicBezTo>
                    <a:cubicBezTo>
                      <a:pt x="19" y="10"/>
                      <a:pt x="23" y="11"/>
                      <a:pt x="22" y="12"/>
                    </a:cubicBezTo>
                    <a:cubicBezTo>
                      <a:pt x="21" y="12"/>
                      <a:pt x="18" y="14"/>
                      <a:pt x="19" y="15"/>
                    </a:cubicBezTo>
                    <a:cubicBezTo>
                      <a:pt x="19" y="15"/>
                      <a:pt x="23" y="16"/>
                      <a:pt x="23" y="15"/>
                    </a:cubicBezTo>
                    <a:cubicBezTo>
                      <a:pt x="24" y="15"/>
                      <a:pt x="26" y="14"/>
                      <a:pt x="26" y="14"/>
                    </a:cubicBezTo>
                    <a:cubicBezTo>
                      <a:pt x="27" y="15"/>
                      <a:pt x="28" y="15"/>
                      <a:pt x="27" y="15"/>
                    </a:cubicBezTo>
                    <a:cubicBezTo>
                      <a:pt x="26" y="16"/>
                      <a:pt x="25" y="16"/>
                      <a:pt x="25" y="17"/>
                    </a:cubicBezTo>
                    <a:cubicBezTo>
                      <a:pt x="25" y="17"/>
                      <a:pt x="21" y="18"/>
                      <a:pt x="22" y="18"/>
                    </a:cubicBezTo>
                    <a:cubicBezTo>
                      <a:pt x="23" y="19"/>
                      <a:pt x="26" y="18"/>
                      <a:pt x="26" y="19"/>
                    </a:cubicBezTo>
                    <a:cubicBezTo>
                      <a:pt x="26" y="19"/>
                      <a:pt x="25" y="21"/>
                      <a:pt x="25" y="21"/>
                    </a:cubicBezTo>
                    <a:cubicBezTo>
                      <a:pt x="24" y="21"/>
                      <a:pt x="16" y="20"/>
                      <a:pt x="14" y="20"/>
                    </a:cubicBezTo>
                    <a:cubicBezTo>
                      <a:pt x="13" y="20"/>
                      <a:pt x="10" y="20"/>
                      <a:pt x="10" y="20"/>
                    </a:cubicBezTo>
                    <a:cubicBezTo>
                      <a:pt x="10" y="20"/>
                      <a:pt x="8" y="21"/>
                      <a:pt x="8" y="22"/>
                    </a:cubicBezTo>
                    <a:cubicBezTo>
                      <a:pt x="9" y="22"/>
                      <a:pt x="10" y="24"/>
                      <a:pt x="11" y="25"/>
                    </a:cubicBezTo>
                    <a:cubicBezTo>
                      <a:pt x="13" y="26"/>
                      <a:pt x="14" y="27"/>
                      <a:pt x="15" y="27"/>
                    </a:cubicBezTo>
                    <a:cubicBezTo>
                      <a:pt x="16" y="27"/>
                      <a:pt x="17" y="28"/>
                      <a:pt x="19" y="27"/>
                    </a:cubicBezTo>
                    <a:cubicBezTo>
                      <a:pt x="21" y="27"/>
                      <a:pt x="22" y="26"/>
                      <a:pt x="23" y="26"/>
                    </a:cubicBezTo>
                    <a:cubicBezTo>
                      <a:pt x="24" y="25"/>
                      <a:pt x="32" y="24"/>
                      <a:pt x="32" y="25"/>
                    </a:cubicBezTo>
                    <a:cubicBezTo>
                      <a:pt x="32" y="25"/>
                      <a:pt x="32" y="26"/>
                      <a:pt x="33" y="26"/>
                    </a:cubicBezTo>
                    <a:cubicBezTo>
                      <a:pt x="33" y="27"/>
                      <a:pt x="33" y="27"/>
                      <a:pt x="35" y="27"/>
                    </a:cubicBezTo>
                    <a:cubicBezTo>
                      <a:pt x="36" y="27"/>
                      <a:pt x="37" y="27"/>
                      <a:pt x="39" y="27"/>
                    </a:cubicBezTo>
                    <a:cubicBezTo>
                      <a:pt x="40" y="26"/>
                      <a:pt x="42" y="27"/>
                      <a:pt x="44" y="27"/>
                    </a:cubicBezTo>
                    <a:cubicBezTo>
                      <a:pt x="47" y="28"/>
                      <a:pt x="51" y="26"/>
                      <a:pt x="52" y="28"/>
                    </a:cubicBezTo>
                    <a:cubicBezTo>
                      <a:pt x="53" y="30"/>
                      <a:pt x="56" y="35"/>
                      <a:pt x="57" y="36"/>
                    </a:cubicBezTo>
                    <a:cubicBezTo>
                      <a:pt x="58" y="37"/>
                      <a:pt x="61" y="37"/>
                      <a:pt x="63" y="38"/>
                    </a:cubicBezTo>
                    <a:cubicBezTo>
                      <a:pt x="65" y="38"/>
                      <a:pt x="73" y="36"/>
                      <a:pt x="74" y="36"/>
                    </a:cubicBezTo>
                    <a:cubicBezTo>
                      <a:pt x="74" y="35"/>
                      <a:pt x="75" y="33"/>
                      <a:pt x="74" y="32"/>
                    </a:cubicBezTo>
                    <a:cubicBezTo>
                      <a:pt x="74" y="31"/>
                      <a:pt x="70" y="27"/>
                      <a:pt x="69" y="27"/>
                    </a:cubicBezTo>
                    <a:cubicBezTo>
                      <a:pt x="69" y="27"/>
                      <a:pt x="67" y="27"/>
                      <a:pt x="67" y="27"/>
                    </a:cubicBezTo>
                    <a:cubicBezTo>
                      <a:pt x="66" y="26"/>
                      <a:pt x="65" y="24"/>
                      <a:pt x="66" y="23"/>
                    </a:cubicBezTo>
                    <a:cubicBezTo>
                      <a:pt x="66" y="22"/>
                      <a:pt x="68" y="20"/>
                      <a:pt x="68" y="19"/>
                    </a:cubicBezTo>
                    <a:cubicBezTo>
                      <a:pt x="68" y="19"/>
                      <a:pt x="63" y="19"/>
                      <a:pt x="63" y="18"/>
                    </a:cubicBezTo>
                    <a:cubicBezTo>
                      <a:pt x="64" y="17"/>
                      <a:pt x="66" y="17"/>
                      <a:pt x="64" y="16"/>
                    </a:cubicBezTo>
                    <a:cubicBezTo>
                      <a:pt x="63" y="15"/>
                      <a:pt x="59" y="13"/>
                      <a:pt x="59" y="13"/>
                    </a:cubicBezTo>
                    <a:cubicBezTo>
                      <a:pt x="58" y="14"/>
                      <a:pt x="55" y="16"/>
                      <a:pt x="54" y="15"/>
                    </a:cubicBezTo>
                    <a:cubicBezTo>
                      <a:pt x="52" y="14"/>
                      <a:pt x="51" y="14"/>
                      <a:pt x="51" y="14"/>
                    </a:cubicBezTo>
                    <a:cubicBezTo>
                      <a:pt x="51" y="13"/>
                      <a:pt x="53" y="11"/>
                      <a:pt x="51" y="10"/>
                    </a:cubicBezTo>
                    <a:cubicBezTo>
                      <a:pt x="50" y="9"/>
                      <a:pt x="46" y="7"/>
                      <a:pt x="46" y="7"/>
                    </a:cubicBezTo>
                    <a:cubicBezTo>
                      <a:pt x="45" y="7"/>
                      <a:pt x="42" y="7"/>
                      <a:pt x="41" y="7"/>
                    </a:cubicBezTo>
                    <a:cubicBezTo>
                      <a:pt x="40" y="7"/>
                      <a:pt x="37" y="8"/>
                      <a:pt x="37" y="9"/>
                    </a:cubicBezTo>
                    <a:cubicBezTo>
                      <a:pt x="37" y="9"/>
                      <a:pt x="37" y="11"/>
                      <a:pt x="37" y="11"/>
                    </a:cubicBezTo>
                    <a:cubicBezTo>
                      <a:pt x="37" y="11"/>
                      <a:pt x="34" y="11"/>
                      <a:pt x="33" y="11"/>
                    </a:cubicBezTo>
                    <a:cubicBezTo>
                      <a:pt x="33" y="10"/>
                      <a:pt x="33" y="8"/>
                      <a:pt x="33" y="8"/>
                    </a:cubicBezTo>
                    <a:cubicBezTo>
                      <a:pt x="33" y="7"/>
                      <a:pt x="31" y="3"/>
                      <a:pt x="30" y="3"/>
                    </a:cubicBezTo>
                    <a:cubicBezTo>
                      <a:pt x="29" y="2"/>
                      <a:pt x="22" y="0"/>
                      <a:pt x="22" y="0"/>
                    </a:cubicBezTo>
                    <a:cubicBezTo>
                      <a:pt x="21" y="0"/>
                      <a:pt x="11" y="1"/>
                      <a:pt x="9"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40" name="Freeform 206">
                <a:extLst>
                  <a:ext uri="{FF2B5EF4-FFF2-40B4-BE49-F238E27FC236}">
                    <a16:creationId xmlns:a16="http://schemas.microsoft.com/office/drawing/2014/main" id="{A4316254-90C3-1049-AF5D-42AE4B97F78C}"/>
                  </a:ext>
                </a:extLst>
              </p:cNvPr>
              <p:cNvSpPr>
                <a:spLocks/>
              </p:cNvSpPr>
              <p:nvPr/>
            </p:nvSpPr>
            <p:spPr bwMode="auto">
              <a:xfrm>
                <a:off x="1606550" y="1585913"/>
                <a:ext cx="41275" cy="22225"/>
              </a:xfrm>
              <a:custGeom>
                <a:avLst/>
                <a:gdLst>
                  <a:gd name="T0" fmla="*/ 6 w 18"/>
                  <a:gd name="T1" fmla="*/ 1 h 10"/>
                  <a:gd name="T2" fmla="*/ 12 w 18"/>
                  <a:gd name="T3" fmla="*/ 4 h 10"/>
                  <a:gd name="T4" fmla="*/ 16 w 18"/>
                  <a:gd name="T5" fmla="*/ 6 h 10"/>
                  <a:gd name="T6" fmla="*/ 11 w 18"/>
                  <a:gd name="T7" fmla="*/ 9 h 10"/>
                  <a:gd name="T8" fmla="*/ 4 w 18"/>
                  <a:gd name="T9" fmla="*/ 9 h 10"/>
                  <a:gd name="T10" fmla="*/ 3 w 18"/>
                  <a:gd name="T11" fmla="*/ 6 h 10"/>
                  <a:gd name="T12" fmla="*/ 0 w 18"/>
                  <a:gd name="T13" fmla="*/ 4 h 10"/>
                  <a:gd name="T14" fmla="*/ 6 w 18"/>
                  <a:gd name="T15" fmla="*/ 1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0">
                    <a:moveTo>
                      <a:pt x="6" y="1"/>
                    </a:moveTo>
                    <a:cubicBezTo>
                      <a:pt x="8" y="2"/>
                      <a:pt x="9" y="3"/>
                      <a:pt x="12" y="4"/>
                    </a:cubicBezTo>
                    <a:cubicBezTo>
                      <a:pt x="14" y="5"/>
                      <a:pt x="15" y="5"/>
                      <a:pt x="16" y="6"/>
                    </a:cubicBezTo>
                    <a:cubicBezTo>
                      <a:pt x="18" y="7"/>
                      <a:pt x="12" y="9"/>
                      <a:pt x="11" y="9"/>
                    </a:cubicBezTo>
                    <a:cubicBezTo>
                      <a:pt x="11" y="9"/>
                      <a:pt x="4" y="10"/>
                      <a:pt x="4" y="9"/>
                    </a:cubicBezTo>
                    <a:cubicBezTo>
                      <a:pt x="4" y="7"/>
                      <a:pt x="4" y="6"/>
                      <a:pt x="3" y="6"/>
                    </a:cubicBezTo>
                    <a:cubicBezTo>
                      <a:pt x="2" y="6"/>
                      <a:pt x="0" y="5"/>
                      <a:pt x="0" y="4"/>
                    </a:cubicBezTo>
                    <a:cubicBezTo>
                      <a:pt x="0" y="2"/>
                      <a:pt x="5" y="0"/>
                      <a:pt x="6"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41" name="Freeform 209">
                <a:extLst>
                  <a:ext uri="{FF2B5EF4-FFF2-40B4-BE49-F238E27FC236}">
                    <a16:creationId xmlns:a16="http://schemas.microsoft.com/office/drawing/2014/main" id="{213EBA40-EB5E-F349-AD9F-0259ABB8A4F3}"/>
                  </a:ext>
                </a:extLst>
              </p:cNvPr>
              <p:cNvSpPr>
                <a:spLocks/>
              </p:cNvSpPr>
              <p:nvPr/>
            </p:nvSpPr>
            <p:spPr bwMode="auto">
              <a:xfrm>
                <a:off x="1649412" y="1585913"/>
                <a:ext cx="146050" cy="88900"/>
              </a:xfrm>
              <a:custGeom>
                <a:avLst/>
                <a:gdLst>
                  <a:gd name="T0" fmla="*/ 50 w 63"/>
                  <a:gd name="T1" fmla="*/ 1 h 39"/>
                  <a:gd name="T2" fmla="*/ 52 w 63"/>
                  <a:gd name="T3" fmla="*/ 5 h 39"/>
                  <a:gd name="T4" fmla="*/ 58 w 63"/>
                  <a:gd name="T5" fmla="*/ 6 h 39"/>
                  <a:gd name="T6" fmla="*/ 61 w 63"/>
                  <a:gd name="T7" fmla="*/ 13 h 39"/>
                  <a:gd name="T8" fmla="*/ 59 w 63"/>
                  <a:gd name="T9" fmla="*/ 23 h 39"/>
                  <a:gd name="T10" fmla="*/ 61 w 63"/>
                  <a:gd name="T11" fmla="*/ 27 h 39"/>
                  <a:gd name="T12" fmla="*/ 58 w 63"/>
                  <a:gd name="T13" fmla="*/ 27 h 39"/>
                  <a:gd name="T14" fmla="*/ 55 w 63"/>
                  <a:gd name="T15" fmla="*/ 32 h 39"/>
                  <a:gd name="T16" fmla="*/ 54 w 63"/>
                  <a:gd name="T17" fmla="*/ 34 h 39"/>
                  <a:gd name="T18" fmla="*/ 47 w 63"/>
                  <a:gd name="T19" fmla="*/ 37 h 39"/>
                  <a:gd name="T20" fmla="*/ 41 w 63"/>
                  <a:gd name="T21" fmla="*/ 35 h 39"/>
                  <a:gd name="T22" fmla="*/ 32 w 63"/>
                  <a:gd name="T23" fmla="*/ 39 h 39"/>
                  <a:gd name="T24" fmla="*/ 28 w 63"/>
                  <a:gd name="T25" fmla="*/ 35 h 39"/>
                  <a:gd name="T26" fmla="*/ 33 w 63"/>
                  <a:gd name="T27" fmla="*/ 34 h 39"/>
                  <a:gd name="T28" fmla="*/ 28 w 63"/>
                  <a:gd name="T29" fmla="*/ 30 h 39"/>
                  <a:gd name="T30" fmla="*/ 31 w 63"/>
                  <a:gd name="T31" fmla="*/ 29 h 39"/>
                  <a:gd name="T32" fmla="*/ 35 w 63"/>
                  <a:gd name="T33" fmla="*/ 26 h 39"/>
                  <a:gd name="T34" fmla="*/ 43 w 63"/>
                  <a:gd name="T35" fmla="*/ 24 h 39"/>
                  <a:gd name="T36" fmla="*/ 32 w 63"/>
                  <a:gd name="T37" fmla="*/ 24 h 39"/>
                  <a:gd name="T38" fmla="*/ 13 w 63"/>
                  <a:gd name="T39" fmla="*/ 26 h 39"/>
                  <a:gd name="T40" fmla="*/ 1 w 63"/>
                  <a:gd name="T41" fmla="*/ 25 h 39"/>
                  <a:gd name="T42" fmla="*/ 10 w 63"/>
                  <a:gd name="T43" fmla="*/ 24 h 39"/>
                  <a:gd name="T44" fmla="*/ 11 w 63"/>
                  <a:gd name="T45" fmla="*/ 19 h 39"/>
                  <a:gd name="T46" fmla="*/ 17 w 63"/>
                  <a:gd name="T47" fmla="*/ 22 h 39"/>
                  <a:gd name="T48" fmla="*/ 23 w 63"/>
                  <a:gd name="T49" fmla="*/ 21 h 39"/>
                  <a:gd name="T50" fmla="*/ 17 w 63"/>
                  <a:gd name="T51" fmla="*/ 19 h 39"/>
                  <a:gd name="T52" fmla="*/ 15 w 63"/>
                  <a:gd name="T53" fmla="*/ 16 h 39"/>
                  <a:gd name="T54" fmla="*/ 14 w 63"/>
                  <a:gd name="T55" fmla="*/ 13 h 39"/>
                  <a:gd name="T56" fmla="*/ 13 w 63"/>
                  <a:gd name="T57" fmla="*/ 11 h 39"/>
                  <a:gd name="T58" fmla="*/ 13 w 63"/>
                  <a:gd name="T59" fmla="*/ 8 h 39"/>
                  <a:gd name="T60" fmla="*/ 19 w 63"/>
                  <a:gd name="T61" fmla="*/ 9 h 39"/>
                  <a:gd name="T62" fmla="*/ 25 w 63"/>
                  <a:gd name="T63" fmla="*/ 14 h 39"/>
                  <a:gd name="T64" fmla="*/ 28 w 63"/>
                  <a:gd name="T65" fmla="*/ 16 h 39"/>
                  <a:gd name="T66" fmla="*/ 34 w 63"/>
                  <a:gd name="T67" fmla="*/ 20 h 39"/>
                  <a:gd name="T68" fmla="*/ 36 w 63"/>
                  <a:gd name="T69" fmla="*/ 17 h 39"/>
                  <a:gd name="T70" fmla="*/ 32 w 63"/>
                  <a:gd name="T71" fmla="*/ 14 h 39"/>
                  <a:gd name="T72" fmla="*/ 40 w 63"/>
                  <a:gd name="T73" fmla="*/ 13 h 39"/>
                  <a:gd name="T74" fmla="*/ 30 w 63"/>
                  <a:gd name="T75" fmla="*/ 11 h 39"/>
                  <a:gd name="T76" fmla="*/ 31 w 63"/>
                  <a:gd name="T77" fmla="*/ 8 h 39"/>
                  <a:gd name="T78" fmla="*/ 24 w 63"/>
                  <a:gd name="T79" fmla="*/ 5 h 39"/>
                  <a:gd name="T80" fmla="*/ 36 w 63"/>
                  <a:gd name="T81" fmla="*/ 3 h 39"/>
                  <a:gd name="T82" fmla="*/ 41 w 63"/>
                  <a:gd name="T83" fmla="*/ 7 h 39"/>
                  <a:gd name="T84" fmla="*/ 44 w 63"/>
                  <a:gd name="T85" fmla="*/ 7 h 39"/>
                  <a:gd name="T86" fmla="*/ 45 w 63"/>
                  <a:gd name="T87" fmla="*/ 4 h 39"/>
                  <a:gd name="T88" fmla="*/ 48 w 63"/>
                  <a:gd name="T8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 h="39">
                    <a:moveTo>
                      <a:pt x="48" y="2"/>
                    </a:moveTo>
                    <a:cubicBezTo>
                      <a:pt x="49" y="2"/>
                      <a:pt x="49" y="0"/>
                      <a:pt x="50" y="1"/>
                    </a:cubicBezTo>
                    <a:cubicBezTo>
                      <a:pt x="51" y="2"/>
                      <a:pt x="53" y="3"/>
                      <a:pt x="53" y="3"/>
                    </a:cubicBezTo>
                    <a:cubicBezTo>
                      <a:pt x="52" y="4"/>
                      <a:pt x="50" y="4"/>
                      <a:pt x="52" y="5"/>
                    </a:cubicBezTo>
                    <a:cubicBezTo>
                      <a:pt x="53" y="5"/>
                      <a:pt x="55" y="5"/>
                      <a:pt x="56" y="5"/>
                    </a:cubicBezTo>
                    <a:cubicBezTo>
                      <a:pt x="57" y="5"/>
                      <a:pt x="58" y="5"/>
                      <a:pt x="58" y="6"/>
                    </a:cubicBezTo>
                    <a:cubicBezTo>
                      <a:pt x="58" y="7"/>
                      <a:pt x="58" y="10"/>
                      <a:pt x="58" y="11"/>
                    </a:cubicBezTo>
                    <a:cubicBezTo>
                      <a:pt x="59" y="12"/>
                      <a:pt x="61" y="12"/>
                      <a:pt x="61" y="13"/>
                    </a:cubicBezTo>
                    <a:cubicBezTo>
                      <a:pt x="60" y="15"/>
                      <a:pt x="60" y="16"/>
                      <a:pt x="59" y="18"/>
                    </a:cubicBezTo>
                    <a:cubicBezTo>
                      <a:pt x="59" y="20"/>
                      <a:pt x="57" y="22"/>
                      <a:pt x="59" y="23"/>
                    </a:cubicBezTo>
                    <a:cubicBezTo>
                      <a:pt x="60" y="24"/>
                      <a:pt x="63" y="23"/>
                      <a:pt x="62" y="24"/>
                    </a:cubicBezTo>
                    <a:cubicBezTo>
                      <a:pt x="62" y="26"/>
                      <a:pt x="61" y="26"/>
                      <a:pt x="61" y="27"/>
                    </a:cubicBezTo>
                    <a:cubicBezTo>
                      <a:pt x="62" y="28"/>
                      <a:pt x="63" y="30"/>
                      <a:pt x="63" y="30"/>
                    </a:cubicBezTo>
                    <a:cubicBezTo>
                      <a:pt x="62" y="31"/>
                      <a:pt x="59" y="26"/>
                      <a:pt x="58" y="27"/>
                    </a:cubicBezTo>
                    <a:cubicBezTo>
                      <a:pt x="57" y="28"/>
                      <a:pt x="59" y="29"/>
                      <a:pt x="57" y="30"/>
                    </a:cubicBezTo>
                    <a:cubicBezTo>
                      <a:pt x="56" y="31"/>
                      <a:pt x="54" y="31"/>
                      <a:pt x="55" y="32"/>
                    </a:cubicBezTo>
                    <a:cubicBezTo>
                      <a:pt x="56" y="33"/>
                      <a:pt x="61" y="35"/>
                      <a:pt x="60" y="36"/>
                    </a:cubicBezTo>
                    <a:cubicBezTo>
                      <a:pt x="59" y="36"/>
                      <a:pt x="55" y="33"/>
                      <a:pt x="54" y="34"/>
                    </a:cubicBezTo>
                    <a:cubicBezTo>
                      <a:pt x="54" y="36"/>
                      <a:pt x="58" y="38"/>
                      <a:pt x="55" y="38"/>
                    </a:cubicBezTo>
                    <a:cubicBezTo>
                      <a:pt x="53" y="39"/>
                      <a:pt x="49" y="38"/>
                      <a:pt x="47" y="37"/>
                    </a:cubicBezTo>
                    <a:cubicBezTo>
                      <a:pt x="45" y="37"/>
                      <a:pt x="43" y="38"/>
                      <a:pt x="42" y="37"/>
                    </a:cubicBezTo>
                    <a:cubicBezTo>
                      <a:pt x="41" y="37"/>
                      <a:pt x="41" y="35"/>
                      <a:pt x="41" y="35"/>
                    </a:cubicBezTo>
                    <a:cubicBezTo>
                      <a:pt x="40" y="36"/>
                      <a:pt x="38" y="39"/>
                      <a:pt x="37" y="39"/>
                    </a:cubicBezTo>
                    <a:cubicBezTo>
                      <a:pt x="36" y="39"/>
                      <a:pt x="34" y="39"/>
                      <a:pt x="32" y="39"/>
                    </a:cubicBezTo>
                    <a:cubicBezTo>
                      <a:pt x="31" y="38"/>
                      <a:pt x="30" y="39"/>
                      <a:pt x="29" y="38"/>
                    </a:cubicBezTo>
                    <a:cubicBezTo>
                      <a:pt x="28" y="38"/>
                      <a:pt x="27" y="35"/>
                      <a:pt x="28" y="35"/>
                    </a:cubicBezTo>
                    <a:cubicBezTo>
                      <a:pt x="28" y="35"/>
                      <a:pt x="30" y="34"/>
                      <a:pt x="30" y="34"/>
                    </a:cubicBezTo>
                    <a:cubicBezTo>
                      <a:pt x="31" y="34"/>
                      <a:pt x="33" y="35"/>
                      <a:pt x="33" y="34"/>
                    </a:cubicBezTo>
                    <a:cubicBezTo>
                      <a:pt x="33" y="33"/>
                      <a:pt x="27" y="32"/>
                      <a:pt x="27" y="32"/>
                    </a:cubicBezTo>
                    <a:cubicBezTo>
                      <a:pt x="26" y="31"/>
                      <a:pt x="28" y="31"/>
                      <a:pt x="28" y="30"/>
                    </a:cubicBezTo>
                    <a:cubicBezTo>
                      <a:pt x="28" y="30"/>
                      <a:pt x="28" y="30"/>
                      <a:pt x="28" y="29"/>
                    </a:cubicBezTo>
                    <a:cubicBezTo>
                      <a:pt x="29" y="29"/>
                      <a:pt x="30" y="29"/>
                      <a:pt x="31" y="29"/>
                    </a:cubicBezTo>
                    <a:cubicBezTo>
                      <a:pt x="32" y="28"/>
                      <a:pt x="32" y="28"/>
                      <a:pt x="33" y="27"/>
                    </a:cubicBezTo>
                    <a:cubicBezTo>
                      <a:pt x="33" y="27"/>
                      <a:pt x="34" y="27"/>
                      <a:pt x="35" y="26"/>
                    </a:cubicBezTo>
                    <a:cubicBezTo>
                      <a:pt x="35" y="26"/>
                      <a:pt x="35" y="26"/>
                      <a:pt x="36" y="25"/>
                    </a:cubicBezTo>
                    <a:cubicBezTo>
                      <a:pt x="36" y="25"/>
                      <a:pt x="43" y="25"/>
                      <a:pt x="43" y="24"/>
                    </a:cubicBezTo>
                    <a:cubicBezTo>
                      <a:pt x="43" y="23"/>
                      <a:pt x="42" y="23"/>
                      <a:pt x="40" y="24"/>
                    </a:cubicBezTo>
                    <a:cubicBezTo>
                      <a:pt x="37" y="24"/>
                      <a:pt x="36" y="24"/>
                      <a:pt x="32" y="24"/>
                    </a:cubicBezTo>
                    <a:cubicBezTo>
                      <a:pt x="27" y="24"/>
                      <a:pt x="24" y="25"/>
                      <a:pt x="21" y="25"/>
                    </a:cubicBezTo>
                    <a:cubicBezTo>
                      <a:pt x="18" y="26"/>
                      <a:pt x="16" y="25"/>
                      <a:pt x="13" y="26"/>
                    </a:cubicBezTo>
                    <a:cubicBezTo>
                      <a:pt x="11" y="27"/>
                      <a:pt x="6" y="28"/>
                      <a:pt x="5" y="28"/>
                    </a:cubicBezTo>
                    <a:cubicBezTo>
                      <a:pt x="4" y="28"/>
                      <a:pt x="0" y="27"/>
                      <a:pt x="1" y="25"/>
                    </a:cubicBezTo>
                    <a:cubicBezTo>
                      <a:pt x="2" y="24"/>
                      <a:pt x="4" y="23"/>
                      <a:pt x="5" y="23"/>
                    </a:cubicBezTo>
                    <a:cubicBezTo>
                      <a:pt x="6" y="23"/>
                      <a:pt x="10" y="24"/>
                      <a:pt x="10" y="24"/>
                    </a:cubicBezTo>
                    <a:cubicBezTo>
                      <a:pt x="10" y="23"/>
                      <a:pt x="7" y="22"/>
                      <a:pt x="8" y="21"/>
                    </a:cubicBezTo>
                    <a:cubicBezTo>
                      <a:pt x="9" y="20"/>
                      <a:pt x="10" y="19"/>
                      <a:pt x="11" y="19"/>
                    </a:cubicBezTo>
                    <a:cubicBezTo>
                      <a:pt x="12" y="19"/>
                      <a:pt x="13" y="19"/>
                      <a:pt x="14" y="20"/>
                    </a:cubicBezTo>
                    <a:cubicBezTo>
                      <a:pt x="15" y="21"/>
                      <a:pt x="15" y="21"/>
                      <a:pt x="17" y="22"/>
                    </a:cubicBezTo>
                    <a:cubicBezTo>
                      <a:pt x="18" y="22"/>
                      <a:pt x="19" y="23"/>
                      <a:pt x="21" y="22"/>
                    </a:cubicBezTo>
                    <a:cubicBezTo>
                      <a:pt x="22" y="22"/>
                      <a:pt x="23" y="21"/>
                      <a:pt x="23" y="21"/>
                    </a:cubicBezTo>
                    <a:cubicBezTo>
                      <a:pt x="22" y="21"/>
                      <a:pt x="22" y="21"/>
                      <a:pt x="20" y="21"/>
                    </a:cubicBezTo>
                    <a:cubicBezTo>
                      <a:pt x="18" y="21"/>
                      <a:pt x="17" y="20"/>
                      <a:pt x="17" y="19"/>
                    </a:cubicBezTo>
                    <a:cubicBezTo>
                      <a:pt x="17" y="18"/>
                      <a:pt x="19" y="17"/>
                      <a:pt x="19" y="17"/>
                    </a:cubicBezTo>
                    <a:cubicBezTo>
                      <a:pt x="18" y="16"/>
                      <a:pt x="17" y="16"/>
                      <a:pt x="15" y="16"/>
                    </a:cubicBezTo>
                    <a:cubicBezTo>
                      <a:pt x="14" y="16"/>
                      <a:pt x="13" y="16"/>
                      <a:pt x="13" y="15"/>
                    </a:cubicBezTo>
                    <a:cubicBezTo>
                      <a:pt x="14" y="14"/>
                      <a:pt x="13" y="14"/>
                      <a:pt x="14" y="13"/>
                    </a:cubicBezTo>
                    <a:cubicBezTo>
                      <a:pt x="15" y="13"/>
                      <a:pt x="18" y="11"/>
                      <a:pt x="18" y="11"/>
                    </a:cubicBezTo>
                    <a:cubicBezTo>
                      <a:pt x="17" y="11"/>
                      <a:pt x="15" y="11"/>
                      <a:pt x="13" y="11"/>
                    </a:cubicBezTo>
                    <a:cubicBezTo>
                      <a:pt x="11" y="11"/>
                      <a:pt x="11" y="11"/>
                      <a:pt x="11" y="10"/>
                    </a:cubicBezTo>
                    <a:cubicBezTo>
                      <a:pt x="11" y="9"/>
                      <a:pt x="11" y="8"/>
                      <a:pt x="13" y="8"/>
                    </a:cubicBezTo>
                    <a:cubicBezTo>
                      <a:pt x="14" y="7"/>
                      <a:pt x="15" y="7"/>
                      <a:pt x="16" y="7"/>
                    </a:cubicBezTo>
                    <a:cubicBezTo>
                      <a:pt x="17" y="7"/>
                      <a:pt x="17" y="7"/>
                      <a:pt x="19" y="9"/>
                    </a:cubicBezTo>
                    <a:cubicBezTo>
                      <a:pt x="20" y="10"/>
                      <a:pt x="20" y="10"/>
                      <a:pt x="22" y="12"/>
                    </a:cubicBezTo>
                    <a:cubicBezTo>
                      <a:pt x="24" y="13"/>
                      <a:pt x="24" y="14"/>
                      <a:pt x="25" y="14"/>
                    </a:cubicBezTo>
                    <a:cubicBezTo>
                      <a:pt x="26" y="14"/>
                      <a:pt x="27" y="14"/>
                      <a:pt x="27" y="15"/>
                    </a:cubicBezTo>
                    <a:cubicBezTo>
                      <a:pt x="27" y="15"/>
                      <a:pt x="27" y="15"/>
                      <a:pt x="28" y="16"/>
                    </a:cubicBezTo>
                    <a:cubicBezTo>
                      <a:pt x="29" y="16"/>
                      <a:pt x="31" y="17"/>
                      <a:pt x="31" y="17"/>
                    </a:cubicBezTo>
                    <a:cubicBezTo>
                      <a:pt x="32" y="18"/>
                      <a:pt x="32" y="20"/>
                      <a:pt x="34" y="20"/>
                    </a:cubicBezTo>
                    <a:cubicBezTo>
                      <a:pt x="35" y="20"/>
                      <a:pt x="39" y="19"/>
                      <a:pt x="39" y="18"/>
                    </a:cubicBezTo>
                    <a:cubicBezTo>
                      <a:pt x="39" y="17"/>
                      <a:pt x="38" y="17"/>
                      <a:pt x="36" y="17"/>
                    </a:cubicBezTo>
                    <a:cubicBezTo>
                      <a:pt x="35" y="17"/>
                      <a:pt x="35" y="18"/>
                      <a:pt x="34" y="17"/>
                    </a:cubicBezTo>
                    <a:cubicBezTo>
                      <a:pt x="34" y="16"/>
                      <a:pt x="32" y="15"/>
                      <a:pt x="32" y="14"/>
                    </a:cubicBezTo>
                    <a:cubicBezTo>
                      <a:pt x="33" y="14"/>
                      <a:pt x="37" y="14"/>
                      <a:pt x="38" y="14"/>
                    </a:cubicBezTo>
                    <a:cubicBezTo>
                      <a:pt x="39" y="14"/>
                      <a:pt x="40" y="14"/>
                      <a:pt x="40" y="13"/>
                    </a:cubicBezTo>
                    <a:cubicBezTo>
                      <a:pt x="39" y="12"/>
                      <a:pt x="36" y="12"/>
                      <a:pt x="35" y="12"/>
                    </a:cubicBezTo>
                    <a:cubicBezTo>
                      <a:pt x="33" y="12"/>
                      <a:pt x="30" y="12"/>
                      <a:pt x="30" y="11"/>
                    </a:cubicBezTo>
                    <a:cubicBezTo>
                      <a:pt x="31" y="11"/>
                      <a:pt x="34" y="11"/>
                      <a:pt x="34" y="10"/>
                    </a:cubicBezTo>
                    <a:cubicBezTo>
                      <a:pt x="34" y="10"/>
                      <a:pt x="33" y="8"/>
                      <a:pt x="31" y="8"/>
                    </a:cubicBezTo>
                    <a:cubicBezTo>
                      <a:pt x="29" y="8"/>
                      <a:pt x="26" y="8"/>
                      <a:pt x="25" y="8"/>
                    </a:cubicBezTo>
                    <a:cubicBezTo>
                      <a:pt x="25" y="7"/>
                      <a:pt x="22" y="7"/>
                      <a:pt x="24" y="5"/>
                    </a:cubicBezTo>
                    <a:cubicBezTo>
                      <a:pt x="25" y="4"/>
                      <a:pt x="26" y="3"/>
                      <a:pt x="28" y="3"/>
                    </a:cubicBezTo>
                    <a:cubicBezTo>
                      <a:pt x="30" y="2"/>
                      <a:pt x="35" y="3"/>
                      <a:pt x="36" y="3"/>
                    </a:cubicBezTo>
                    <a:cubicBezTo>
                      <a:pt x="36" y="3"/>
                      <a:pt x="41" y="5"/>
                      <a:pt x="41" y="5"/>
                    </a:cubicBezTo>
                    <a:cubicBezTo>
                      <a:pt x="40" y="6"/>
                      <a:pt x="40" y="6"/>
                      <a:pt x="41" y="7"/>
                    </a:cubicBezTo>
                    <a:cubicBezTo>
                      <a:pt x="41" y="7"/>
                      <a:pt x="42" y="9"/>
                      <a:pt x="43" y="8"/>
                    </a:cubicBezTo>
                    <a:cubicBezTo>
                      <a:pt x="43" y="8"/>
                      <a:pt x="43" y="6"/>
                      <a:pt x="44" y="7"/>
                    </a:cubicBezTo>
                    <a:cubicBezTo>
                      <a:pt x="45" y="7"/>
                      <a:pt x="45" y="8"/>
                      <a:pt x="45" y="7"/>
                    </a:cubicBezTo>
                    <a:cubicBezTo>
                      <a:pt x="46" y="7"/>
                      <a:pt x="45" y="5"/>
                      <a:pt x="45" y="4"/>
                    </a:cubicBezTo>
                    <a:cubicBezTo>
                      <a:pt x="45" y="3"/>
                      <a:pt x="44" y="3"/>
                      <a:pt x="45" y="3"/>
                    </a:cubicBezTo>
                    <a:cubicBezTo>
                      <a:pt x="47" y="3"/>
                      <a:pt x="48" y="3"/>
                      <a:pt x="48"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42" name="Freeform 210">
                <a:extLst>
                  <a:ext uri="{FF2B5EF4-FFF2-40B4-BE49-F238E27FC236}">
                    <a16:creationId xmlns:a16="http://schemas.microsoft.com/office/drawing/2014/main" id="{770E1B4C-5799-6843-8842-AE48CB9648CB}"/>
                  </a:ext>
                </a:extLst>
              </p:cNvPr>
              <p:cNvSpPr>
                <a:spLocks/>
              </p:cNvSpPr>
              <p:nvPr/>
            </p:nvSpPr>
            <p:spPr bwMode="auto">
              <a:xfrm>
                <a:off x="1811337" y="1643063"/>
                <a:ext cx="82550" cy="53975"/>
              </a:xfrm>
              <a:custGeom>
                <a:avLst/>
                <a:gdLst>
                  <a:gd name="T0" fmla="*/ 20 w 36"/>
                  <a:gd name="T1" fmla="*/ 0 h 23"/>
                  <a:gd name="T2" fmla="*/ 25 w 36"/>
                  <a:gd name="T3" fmla="*/ 1 h 23"/>
                  <a:gd name="T4" fmla="*/ 30 w 36"/>
                  <a:gd name="T5" fmla="*/ 5 h 23"/>
                  <a:gd name="T6" fmla="*/ 35 w 36"/>
                  <a:gd name="T7" fmla="*/ 8 h 23"/>
                  <a:gd name="T8" fmla="*/ 35 w 36"/>
                  <a:gd name="T9" fmla="*/ 12 h 23"/>
                  <a:gd name="T10" fmla="*/ 33 w 36"/>
                  <a:gd name="T11" fmla="*/ 14 h 23"/>
                  <a:gd name="T12" fmla="*/ 36 w 36"/>
                  <a:gd name="T13" fmla="*/ 15 h 23"/>
                  <a:gd name="T14" fmla="*/ 35 w 36"/>
                  <a:gd name="T15" fmla="*/ 18 h 23"/>
                  <a:gd name="T16" fmla="*/ 33 w 36"/>
                  <a:gd name="T17" fmla="*/ 21 h 23"/>
                  <a:gd name="T18" fmla="*/ 26 w 36"/>
                  <a:gd name="T19" fmla="*/ 22 h 23"/>
                  <a:gd name="T20" fmla="*/ 22 w 36"/>
                  <a:gd name="T21" fmla="*/ 22 h 23"/>
                  <a:gd name="T22" fmla="*/ 18 w 36"/>
                  <a:gd name="T23" fmla="*/ 21 h 23"/>
                  <a:gd name="T24" fmla="*/ 15 w 36"/>
                  <a:gd name="T25" fmla="*/ 19 h 23"/>
                  <a:gd name="T26" fmla="*/ 12 w 36"/>
                  <a:gd name="T27" fmla="*/ 20 h 23"/>
                  <a:gd name="T28" fmla="*/ 10 w 36"/>
                  <a:gd name="T29" fmla="*/ 18 h 23"/>
                  <a:gd name="T30" fmla="*/ 8 w 36"/>
                  <a:gd name="T31" fmla="*/ 18 h 23"/>
                  <a:gd name="T32" fmla="*/ 5 w 36"/>
                  <a:gd name="T33" fmla="*/ 15 h 23"/>
                  <a:gd name="T34" fmla="*/ 4 w 36"/>
                  <a:gd name="T35" fmla="*/ 16 h 23"/>
                  <a:gd name="T36" fmla="*/ 2 w 36"/>
                  <a:gd name="T37" fmla="*/ 15 h 23"/>
                  <a:gd name="T38" fmla="*/ 0 w 36"/>
                  <a:gd name="T39" fmla="*/ 14 h 23"/>
                  <a:gd name="T40" fmla="*/ 2 w 36"/>
                  <a:gd name="T41" fmla="*/ 10 h 23"/>
                  <a:gd name="T42" fmla="*/ 7 w 36"/>
                  <a:gd name="T43" fmla="*/ 6 h 23"/>
                  <a:gd name="T44" fmla="*/ 6 w 36"/>
                  <a:gd name="T45" fmla="*/ 5 h 23"/>
                  <a:gd name="T46" fmla="*/ 20 w 36"/>
                  <a:gd name="T4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 h="23">
                    <a:moveTo>
                      <a:pt x="20" y="0"/>
                    </a:moveTo>
                    <a:cubicBezTo>
                      <a:pt x="23" y="0"/>
                      <a:pt x="24" y="0"/>
                      <a:pt x="25" y="1"/>
                    </a:cubicBezTo>
                    <a:cubicBezTo>
                      <a:pt x="26" y="2"/>
                      <a:pt x="28" y="4"/>
                      <a:pt x="30" y="5"/>
                    </a:cubicBezTo>
                    <a:cubicBezTo>
                      <a:pt x="32" y="7"/>
                      <a:pt x="35" y="7"/>
                      <a:pt x="35" y="8"/>
                    </a:cubicBezTo>
                    <a:cubicBezTo>
                      <a:pt x="35" y="9"/>
                      <a:pt x="35" y="11"/>
                      <a:pt x="35" y="12"/>
                    </a:cubicBezTo>
                    <a:cubicBezTo>
                      <a:pt x="34" y="12"/>
                      <a:pt x="32" y="13"/>
                      <a:pt x="33" y="14"/>
                    </a:cubicBezTo>
                    <a:cubicBezTo>
                      <a:pt x="34" y="14"/>
                      <a:pt x="35" y="14"/>
                      <a:pt x="36" y="15"/>
                    </a:cubicBezTo>
                    <a:cubicBezTo>
                      <a:pt x="36" y="17"/>
                      <a:pt x="36" y="17"/>
                      <a:pt x="35" y="18"/>
                    </a:cubicBezTo>
                    <a:cubicBezTo>
                      <a:pt x="34" y="19"/>
                      <a:pt x="34" y="21"/>
                      <a:pt x="33" y="21"/>
                    </a:cubicBezTo>
                    <a:cubicBezTo>
                      <a:pt x="32" y="22"/>
                      <a:pt x="28" y="22"/>
                      <a:pt x="26" y="22"/>
                    </a:cubicBezTo>
                    <a:cubicBezTo>
                      <a:pt x="24" y="22"/>
                      <a:pt x="23" y="23"/>
                      <a:pt x="22" y="22"/>
                    </a:cubicBezTo>
                    <a:cubicBezTo>
                      <a:pt x="20" y="22"/>
                      <a:pt x="19" y="22"/>
                      <a:pt x="18" y="21"/>
                    </a:cubicBezTo>
                    <a:cubicBezTo>
                      <a:pt x="17" y="20"/>
                      <a:pt x="15" y="18"/>
                      <a:pt x="15" y="19"/>
                    </a:cubicBezTo>
                    <a:cubicBezTo>
                      <a:pt x="14" y="19"/>
                      <a:pt x="13" y="21"/>
                      <a:pt x="12" y="20"/>
                    </a:cubicBezTo>
                    <a:cubicBezTo>
                      <a:pt x="11" y="19"/>
                      <a:pt x="11" y="18"/>
                      <a:pt x="10" y="18"/>
                    </a:cubicBezTo>
                    <a:cubicBezTo>
                      <a:pt x="9" y="18"/>
                      <a:pt x="9" y="19"/>
                      <a:pt x="8" y="18"/>
                    </a:cubicBezTo>
                    <a:cubicBezTo>
                      <a:pt x="7" y="17"/>
                      <a:pt x="6" y="15"/>
                      <a:pt x="5" y="15"/>
                    </a:cubicBezTo>
                    <a:cubicBezTo>
                      <a:pt x="5" y="15"/>
                      <a:pt x="5" y="16"/>
                      <a:pt x="4" y="16"/>
                    </a:cubicBezTo>
                    <a:cubicBezTo>
                      <a:pt x="3" y="16"/>
                      <a:pt x="3" y="15"/>
                      <a:pt x="2" y="15"/>
                    </a:cubicBezTo>
                    <a:cubicBezTo>
                      <a:pt x="1" y="15"/>
                      <a:pt x="0" y="15"/>
                      <a:pt x="0" y="14"/>
                    </a:cubicBezTo>
                    <a:cubicBezTo>
                      <a:pt x="0" y="13"/>
                      <a:pt x="1" y="12"/>
                      <a:pt x="2" y="10"/>
                    </a:cubicBezTo>
                    <a:cubicBezTo>
                      <a:pt x="4" y="8"/>
                      <a:pt x="7" y="7"/>
                      <a:pt x="7" y="6"/>
                    </a:cubicBezTo>
                    <a:cubicBezTo>
                      <a:pt x="7" y="6"/>
                      <a:pt x="5" y="6"/>
                      <a:pt x="6" y="5"/>
                    </a:cubicBezTo>
                    <a:cubicBezTo>
                      <a:pt x="7" y="4"/>
                      <a:pt x="15" y="0"/>
                      <a:pt x="20"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43" name="Freeform 213">
                <a:extLst>
                  <a:ext uri="{FF2B5EF4-FFF2-40B4-BE49-F238E27FC236}">
                    <a16:creationId xmlns:a16="http://schemas.microsoft.com/office/drawing/2014/main" id="{12900634-6FB6-0242-A585-EB0D1B88949E}"/>
                  </a:ext>
                </a:extLst>
              </p:cNvPr>
              <p:cNvSpPr>
                <a:spLocks/>
              </p:cNvSpPr>
              <p:nvPr/>
            </p:nvSpPr>
            <p:spPr bwMode="auto">
              <a:xfrm>
                <a:off x="1817687" y="1527176"/>
                <a:ext cx="85725" cy="23813"/>
              </a:xfrm>
              <a:custGeom>
                <a:avLst/>
                <a:gdLst>
                  <a:gd name="T0" fmla="*/ 5 w 37"/>
                  <a:gd name="T1" fmla="*/ 1 h 10"/>
                  <a:gd name="T2" fmla="*/ 2 w 37"/>
                  <a:gd name="T3" fmla="*/ 2 h 10"/>
                  <a:gd name="T4" fmla="*/ 1 w 37"/>
                  <a:gd name="T5" fmla="*/ 4 h 10"/>
                  <a:gd name="T6" fmla="*/ 4 w 37"/>
                  <a:gd name="T7" fmla="*/ 7 h 10"/>
                  <a:gd name="T8" fmla="*/ 8 w 37"/>
                  <a:gd name="T9" fmla="*/ 8 h 10"/>
                  <a:gd name="T10" fmla="*/ 17 w 37"/>
                  <a:gd name="T11" fmla="*/ 8 h 10"/>
                  <a:gd name="T12" fmla="*/ 27 w 37"/>
                  <a:gd name="T13" fmla="*/ 8 h 10"/>
                  <a:gd name="T14" fmla="*/ 30 w 37"/>
                  <a:gd name="T15" fmla="*/ 8 h 10"/>
                  <a:gd name="T16" fmla="*/ 35 w 37"/>
                  <a:gd name="T17" fmla="*/ 3 h 10"/>
                  <a:gd name="T18" fmla="*/ 30 w 37"/>
                  <a:gd name="T19" fmla="*/ 1 h 10"/>
                  <a:gd name="T20" fmla="*/ 26 w 37"/>
                  <a:gd name="T21" fmla="*/ 2 h 10"/>
                  <a:gd name="T22" fmla="*/ 17 w 37"/>
                  <a:gd name="T23" fmla="*/ 0 h 10"/>
                  <a:gd name="T24" fmla="*/ 11 w 37"/>
                  <a:gd name="T25" fmla="*/ 2 h 10"/>
                  <a:gd name="T26" fmla="*/ 10 w 37"/>
                  <a:gd name="T27" fmla="*/ 0 h 10"/>
                  <a:gd name="T28" fmla="*/ 5 w 37"/>
                  <a:gd name="T2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10">
                    <a:moveTo>
                      <a:pt x="5" y="1"/>
                    </a:moveTo>
                    <a:cubicBezTo>
                      <a:pt x="3" y="2"/>
                      <a:pt x="2" y="2"/>
                      <a:pt x="2" y="2"/>
                    </a:cubicBezTo>
                    <a:cubicBezTo>
                      <a:pt x="1" y="3"/>
                      <a:pt x="0" y="4"/>
                      <a:pt x="1" y="4"/>
                    </a:cubicBezTo>
                    <a:cubicBezTo>
                      <a:pt x="1" y="5"/>
                      <a:pt x="2" y="7"/>
                      <a:pt x="4" y="7"/>
                    </a:cubicBezTo>
                    <a:cubicBezTo>
                      <a:pt x="5" y="8"/>
                      <a:pt x="6" y="8"/>
                      <a:pt x="8" y="8"/>
                    </a:cubicBezTo>
                    <a:cubicBezTo>
                      <a:pt x="11" y="8"/>
                      <a:pt x="14" y="8"/>
                      <a:pt x="17" y="8"/>
                    </a:cubicBezTo>
                    <a:cubicBezTo>
                      <a:pt x="20" y="8"/>
                      <a:pt x="27" y="8"/>
                      <a:pt x="27" y="8"/>
                    </a:cubicBezTo>
                    <a:cubicBezTo>
                      <a:pt x="28" y="8"/>
                      <a:pt x="28" y="10"/>
                      <a:pt x="30" y="8"/>
                    </a:cubicBezTo>
                    <a:cubicBezTo>
                      <a:pt x="31" y="7"/>
                      <a:pt x="37" y="3"/>
                      <a:pt x="35" y="3"/>
                    </a:cubicBezTo>
                    <a:cubicBezTo>
                      <a:pt x="33" y="2"/>
                      <a:pt x="31" y="0"/>
                      <a:pt x="30" y="1"/>
                    </a:cubicBezTo>
                    <a:cubicBezTo>
                      <a:pt x="28" y="1"/>
                      <a:pt x="28" y="3"/>
                      <a:pt x="26" y="2"/>
                    </a:cubicBezTo>
                    <a:cubicBezTo>
                      <a:pt x="25" y="1"/>
                      <a:pt x="19" y="0"/>
                      <a:pt x="17" y="0"/>
                    </a:cubicBezTo>
                    <a:cubicBezTo>
                      <a:pt x="14" y="1"/>
                      <a:pt x="11" y="3"/>
                      <a:pt x="11" y="2"/>
                    </a:cubicBezTo>
                    <a:cubicBezTo>
                      <a:pt x="10" y="0"/>
                      <a:pt x="11" y="0"/>
                      <a:pt x="10" y="0"/>
                    </a:cubicBezTo>
                    <a:cubicBezTo>
                      <a:pt x="8" y="0"/>
                      <a:pt x="6" y="1"/>
                      <a:pt x="5"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44" name="Freeform 214">
                <a:extLst>
                  <a:ext uri="{FF2B5EF4-FFF2-40B4-BE49-F238E27FC236}">
                    <a16:creationId xmlns:a16="http://schemas.microsoft.com/office/drawing/2014/main" id="{D2722727-6568-6448-9BA7-5EFE93BBD3E5}"/>
                  </a:ext>
                </a:extLst>
              </p:cNvPr>
              <p:cNvSpPr>
                <a:spLocks/>
              </p:cNvSpPr>
              <p:nvPr/>
            </p:nvSpPr>
            <p:spPr bwMode="auto">
              <a:xfrm>
                <a:off x="1765300" y="1470026"/>
                <a:ext cx="93663" cy="60325"/>
              </a:xfrm>
              <a:custGeom>
                <a:avLst/>
                <a:gdLst>
                  <a:gd name="T0" fmla="*/ 7 w 41"/>
                  <a:gd name="T1" fmla="*/ 1 h 26"/>
                  <a:gd name="T2" fmla="*/ 1 w 41"/>
                  <a:gd name="T3" fmla="*/ 2 h 26"/>
                  <a:gd name="T4" fmla="*/ 2 w 41"/>
                  <a:gd name="T5" fmla="*/ 5 h 26"/>
                  <a:gd name="T6" fmla="*/ 5 w 41"/>
                  <a:gd name="T7" fmla="*/ 7 h 26"/>
                  <a:gd name="T8" fmla="*/ 1 w 41"/>
                  <a:gd name="T9" fmla="*/ 9 h 26"/>
                  <a:gd name="T10" fmla="*/ 4 w 41"/>
                  <a:gd name="T11" fmla="*/ 11 h 26"/>
                  <a:gd name="T12" fmla="*/ 6 w 41"/>
                  <a:gd name="T13" fmla="*/ 15 h 26"/>
                  <a:gd name="T14" fmla="*/ 11 w 41"/>
                  <a:gd name="T15" fmla="*/ 15 h 26"/>
                  <a:gd name="T16" fmla="*/ 17 w 41"/>
                  <a:gd name="T17" fmla="*/ 18 h 26"/>
                  <a:gd name="T18" fmla="*/ 10 w 41"/>
                  <a:gd name="T19" fmla="*/ 19 h 26"/>
                  <a:gd name="T20" fmla="*/ 7 w 41"/>
                  <a:gd name="T21" fmla="*/ 20 h 26"/>
                  <a:gd name="T22" fmla="*/ 14 w 41"/>
                  <a:gd name="T23" fmla="*/ 23 h 26"/>
                  <a:gd name="T24" fmla="*/ 15 w 41"/>
                  <a:gd name="T25" fmla="*/ 25 h 26"/>
                  <a:gd name="T26" fmla="*/ 19 w 41"/>
                  <a:gd name="T27" fmla="*/ 25 h 26"/>
                  <a:gd name="T28" fmla="*/ 29 w 41"/>
                  <a:gd name="T29" fmla="*/ 23 h 26"/>
                  <a:gd name="T30" fmla="*/ 37 w 41"/>
                  <a:gd name="T31" fmla="*/ 22 h 26"/>
                  <a:gd name="T32" fmla="*/ 39 w 41"/>
                  <a:gd name="T33" fmla="*/ 19 h 26"/>
                  <a:gd name="T34" fmla="*/ 37 w 41"/>
                  <a:gd name="T35" fmla="*/ 17 h 26"/>
                  <a:gd name="T36" fmla="*/ 39 w 41"/>
                  <a:gd name="T37" fmla="*/ 12 h 26"/>
                  <a:gd name="T38" fmla="*/ 32 w 41"/>
                  <a:gd name="T39" fmla="*/ 8 h 26"/>
                  <a:gd name="T40" fmla="*/ 26 w 41"/>
                  <a:gd name="T41" fmla="*/ 9 h 26"/>
                  <a:gd name="T42" fmla="*/ 23 w 41"/>
                  <a:gd name="T43" fmla="*/ 5 h 26"/>
                  <a:gd name="T44" fmla="*/ 13 w 41"/>
                  <a:gd name="T45" fmla="*/ 2 h 26"/>
                  <a:gd name="T46" fmla="*/ 7 w 41"/>
                  <a:gd name="T47"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 h="26">
                    <a:moveTo>
                      <a:pt x="7" y="1"/>
                    </a:moveTo>
                    <a:cubicBezTo>
                      <a:pt x="5" y="1"/>
                      <a:pt x="2" y="0"/>
                      <a:pt x="1" y="2"/>
                    </a:cubicBezTo>
                    <a:cubicBezTo>
                      <a:pt x="1" y="4"/>
                      <a:pt x="0" y="4"/>
                      <a:pt x="2" y="5"/>
                    </a:cubicBezTo>
                    <a:cubicBezTo>
                      <a:pt x="3" y="5"/>
                      <a:pt x="5" y="6"/>
                      <a:pt x="5" y="7"/>
                    </a:cubicBezTo>
                    <a:cubicBezTo>
                      <a:pt x="4" y="8"/>
                      <a:pt x="0" y="7"/>
                      <a:pt x="1" y="9"/>
                    </a:cubicBezTo>
                    <a:cubicBezTo>
                      <a:pt x="2" y="10"/>
                      <a:pt x="4" y="10"/>
                      <a:pt x="4" y="11"/>
                    </a:cubicBezTo>
                    <a:cubicBezTo>
                      <a:pt x="4" y="12"/>
                      <a:pt x="4" y="14"/>
                      <a:pt x="6" y="15"/>
                    </a:cubicBezTo>
                    <a:cubicBezTo>
                      <a:pt x="7" y="15"/>
                      <a:pt x="9" y="15"/>
                      <a:pt x="11" y="15"/>
                    </a:cubicBezTo>
                    <a:cubicBezTo>
                      <a:pt x="13" y="15"/>
                      <a:pt x="19" y="17"/>
                      <a:pt x="17" y="18"/>
                    </a:cubicBezTo>
                    <a:cubicBezTo>
                      <a:pt x="16" y="19"/>
                      <a:pt x="11" y="18"/>
                      <a:pt x="10" y="19"/>
                    </a:cubicBezTo>
                    <a:cubicBezTo>
                      <a:pt x="8" y="19"/>
                      <a:pt x="7" y="20"/>
                      <a:pt x="7" y="20"/>
                    </a:cubicBezTo>
                    <a:cubicBezTo>
                      <a:pt x="8" y="21"/>
                      <a:pt x="14" y="20"/>
                      <a:pt x="14" y="23"/>
                    </a:cubicBezTo>
                    <a:cubicBezTo>
                      <a:pt x="15" y="25"/>
                      <a:pt x="14" y="25"/>
                      <a:pt x="15" y="25"/>
                    </a:cubicBezTo>
                    <a:cubicBezTo>
                      <a:pt x="17" y="25"/>
                      <a:pt x="17" y="26"/>
                      <a:pt x="19" y="25"/>
                    </a:cubicBezTo>
                    <a:cubicBezTo>
                      <a:pt x="21" y="25"/>
                      <a:pt x="26" y="24"/>
                      <a:pt x="29" y="23"/>
                    </a:cubicBezTo>
                    <a:cubicBezTo>
                      <a:pt x="32" y="22"/>
                      <a:pt x="36" y="23"/>
                      <a:pt x="37" y="22"/>
                    </a:cubicBezTo>
                    <a:cubicBezTo>
                      <a:pt x="38" y="21"/>
                      <a:pt x="39" y="20"/>
                      <a:pt x="39" y="19"/>
                    </a:cubicBezTo>
                    <a:cubicBezTo>
                      <a:pt x="39" y="18"/>
                      <a:pt x="36" y="19"/>
                      <a:pt x="37" y="17"/>
                    </a:cubicBezTo>
                    <a:cubicBezTo>
                      <a:pt x="37" y="15"/>
                      <a:pt x="41" y="13"/>
                      <a:pt x="39" y="12"/>
                    </a:cubicBezTo>
                    <a:cubicBezTo>
                      <a:pt x="38" y="11"/>
                      <a:pt x="34" y="8"/>
                      <a:pt x="32" y="8"/>
                    </a:cubicBezTo>
                    <a:cubicBezTo>
                      <a:pt x="30" y="9"/>
                      <a:pt x="27" y="10"/>
                      <a:pt x="26" y="9"/>
                    </a:cubicBezTo>
                    <a:cubicBezTo>
                      <a:pt x="26" y="8"/>
                      <a:pt x="24" y="5"/>
                      <a:pt x="23" y="5"/>
                    </a:cubicBezTo>
                    <a:cubicBezTo>
                      <a:pt x="22" y="4"/>
                      <a:pt x="16" y="3"/>
                      <a:pt x="13" y="2"/>
                    </a:cubicBezTo>
                    <a:cubicBezTo>
                      <a:pt x="11" y="1"/>
                      <a:pt x="10" y="1"/>
                      <a:pt x="7"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45" name="Freeform 215">
                <a:extLst>
                  <a:ext uri="{FF2B5EF4-FFF2-40B4-BE49-F238E27FC236}">
                    <a16:creationId xmlns:a16="http://schemas.microsoft.com/office/drawing/2014/main" id="{F1FD80E0-8456-7B4A-8132-12CB24B554A6}"/>
                  </a:ext>
                </a:extLst>
              </p:cNvPr>
              <p:cNvSpPr>
                <a:spLocks/>
              </p:cNvSpPr>
              <p:nvPr/>
            </p:nvSpPr>
            <p:spPr bwMode="auto">
              <a:xfrm>
                <a:off x="1719262" y="1393826"/>
                <a:ext cx="42863" cy="30163"/>
              </a:xfrm>
              <a:custGeom>
                <a:avLst/>
                <a:gdLst>
                  <a:gd name="T0" fmla="*/ 5 w 19"/>
                  <a:gd name="T1" fmla="*/ 1 h 13"/>
                  <a:gd name="T2" fmla="*/ 0 w 19"/>
                  <a:gd name="T3" fmla="*/ 4 h 13"/>
                  <a:gd name="T4" fmla="*/ 1 w 19"/>
                  <a:gd name="T5" fmla="*/ 6 h 13"/>
                  <a:gd name="T6" fmla="*/ 5 w 19"/>
                  <a:gd name="T7" fmla="*/ 8 h 13"/>
                  <a:gd name="T8" fmla="*/ 11 w 19"/>
                  <a:gd name="T9" fmla="*/ 11 h 13"/>
                  <a:gd name="T10" fmla="*/ 15 w 19"/>
                  <a:gd name="T11" fmla="*/ 13 h 13"/>
                  <a:gd name="T12" fmla="*/ 18 w 19"/>
                  <a:gd name="T13" fmla="*/ 10 h 13"/>
                  <a:gd name="T14" fmla="*/ 15 w 19"/>
                  <a:gd name="T15" fmla="*/ 4 h 13"/>
                  <a:gd name="T16" fmla="*/ 12 w 19"/>
                  <a:gd name="T17" fmla="*/ 1 h 13"/>
                  <a:gd name="T18" fmla="*/ 8 w 19"/>
                  <a:gd name="T19" fmla="*/ 2 h 13"/>
                  <a:gd name="T20" fmla="*/ 5 w 19"/>
                  <a:gd name="T2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3">
                    <a:moveTo>
                      <a:pt x="5" y="1"/>
                    </a:moveTo>
                    <a:cubicBezTo>
                      <a:pt x="3" y="2"/>
                      <a:pt x="0" y="3"/>
                      <a:pt x="0" y="4"/>
                    </a:cubicBezTo>
                    <a:cubicBezTo>
                      <a:pt x="0" y="4"/>
                      <a:pt x="0" y="5"/>
                      <a:pt x="1" y="6"/>
                    </a:cubicBezTo>
                    <a:cubicBezTo>
                      <a:pt x="2" y="8"/>
                      <a:pt x="3" y="8"/>
                      <a:pt x="5" y="8"/>
                    </a:cubicBezTo>
                    <a:cubicBezTo>
                      <a:pt x="7" y="9"/>
                      <a:pt x="10" y="10"/>
                      <a:pt x="11" y="11"/>
                    </a:cubicBezTo>
                    <a:cubicBezTo>
                      <a:pt x="13" y="12"/>
                      <a:pt x="14" y="13"/>
                      <a:pt x="15" y="13"/>
                    </a:cubicBezTo>
                    <a:cubicBezTo>
                      <a:pt x="16" y="12"/>
                      <a:pt x="19" y="12"/>
                      <a:pt x="18" y="10"/>
                    </a:cubicBezTo>
                    <a:cubicBezTo>
                      <a:pt x="17" y="7"/>
                      <a:pt x="16" y="5"/>
                      <a:pt x="15" y="4"/>
                    </a:cubicBezTo>
                    <a:cubicBezTo>
                      <a:pt x="15" y="2"/>
                      <a:pt x="14" y="1"/>
                      <a:pt x="12" y="1"/>
                    </a:cubicBezTo>
                    <a:cubicBezTo>
                      <a:pt x="10" y="1"/>
                      <a:pt x="9" y="2"/>
                      <a:pt x="8" y="2"/>
                    </a:cubicBezTo>
                    <a:cubicBezTo>
                      <a:pt x="7" y="1"/>
                      <a:pt x="6" y="0"/>
                      <a:pt x="5"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46" name="Freeform 225">
                <a:extLst>
                  <a:ext uri="{FF2B5EF4-FFF2-40B4-BE49-F238E27FC236}">
                    <a16:creationId xmlns:a16="http://schemas.microsoft.com/office/drawing/2014/main" id="{67FC602E-92B3-B94B-A520-F7F4923CF878}"/>
                  </a:ext>
                </a:extLst>
              </p:cNvPr>
              <p:cNvSpPr>
                <a:spLocks/>
              </p:cNvSpPr>
              <p:nvPr/>
            </p:nvSpPr>
            <p:spPr bwMode="auto">
              <a:xfrm>
                <a:off x="2133600" y="2214563"/>
                <a:ext cx="52388" cy="34925"/>
              </a:xfrm>
              <a:custGeom>
                <a:avLst/>
                <a:gdLst>
                  <a:gd name="T0" fmla="*/ 7 w 23"/>
                  <a:gd name="T1" fmla="*/ 1 h 15"/>
                  <a:gd name="T2" fmla="*/ 0 w 23"/>
                  <a:gd name="T3" fmla="*/ 9 h 15"/>
                  <a:gd name="T4" fmla="*/ 3 w 23"/>
                  <a:gd name="T5" fmla="*/ 14 h 15"/>
                  <a:gd name="T6" fmla="*/ 6 w 23"/>
                  <a:gd name="T7" fmla="*/ 14 h 15"/>
                  <a:gd name="T8" fmla="*/ 10 w 23"/>
                  <a:gd name="T9" fmla="*/ 14 h 15"/>
                  <a:gd name="T10" fmla="*/ 15 w 23"/>
                  <a:gd name="T11" fmla="*/ 9 h 15"/>
                  <a:gd name="T12" fmla="*/ 22 w 23"/>
                  <a:gd name="T13" fmla="*/ 5 h 15"/>
                  <a:gd name="T14" fmla="*/ 22 w 23"/>
                  <a:gd name="T15" fmla="*/ 2 h 15"/>
                  <a:gd name="T16" fmla="*/ 19 w 23"/>
                  <a:gd name="T17" fmla="*/ 1 h 15"/>
                  <a:gd name="T18" fmla="*/ 11 w 23"/>
                  <a:gd name="T19" fmla="*/ 3 h 15"/>
                  <a:gd name="T20" fmla="*/ 7 w 23"/>
                  <a:gd name="T2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5">
                    <a:moveTo>
                      <a:pt x="7" y="1"/>
                    </a:moveTo>
                    <a:cubicBezTo>
                      <a:pt x="6" y="3"/>
                      <a:pt x="0" y="8"/>
                      <a:pt x="0" y="9"/>
                    </a:cubicBezTo>
                    <a:cubicBezTo>
                      <a:pt x="0" y="10"/>
                      <a:pt x="2" y="15"/>
                      <a:pt x="3" y="14"/>
                    </a:cubicBezTo>
                    <a:cubicBezTo>
                      <a:pt x="4" y="14"/>
                      <a:pt x="4" y="14"/>
                      <a:pt x="6" y="14"/>
                    </a:cubicBezTo>
                    <a:cubicBezTo>
                      <a:pt x="7" y="14"/>
                      <a:pt x="9" y="15"/>
                      <a:pt x="10" y="14"/>
                    </a:cubicBezTo>
                    <a:cubicBezTo>
                      <a:pt x="10" y="13"/>
                      <a:pt x="13" y="10"/>
                      <a:pt x="15" y="9"/>
                    </a:cubicBezTo>
                    <a:cubicBezTo>
                      <a:pt x="17" y="9"/>
                      <a:pt x="22" y="6"/>
                      <a:pt x="22" y="5"/>
                    </a:cubicBezTo>
                    <a:cubicBezTo>
                      <a:pt x="22" y="5"/>
                      <a:pt x="23" y="3"/>
                      <a:pt x="22" y="2"/>
                    </a:cubicBezTo>
                    <a:cubicBezTo>
                      <a:pt x="22" y="1"/>
                      <a:pt x="22" y="1"/>
                      <a:pt x="19" y="1"/>
                    </a:cubicBezTo>
                    <a:cubicBezTo>
                      <a:pt x="16" y="0"/>
                      <a:pt x="12" y="3"/>
                      <a:pt x="11" y="3"/>
                    </a:cubicBezTo>
                    <a:cubicBezTo>
                      <a:pt x="9" y="2"/>
                      <a:pt x="8" y="1"/>
                      <a:pt x="7"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47" name="Freeform 228">
                <a:extLst>
                  <a:ext uri="{FF2B5EF4-FFF2-40B4-BE49-F238E27FC236}">
                    <a16:creationId xmlns:a16="http://schemas.microsoft.com/office/drawing/2014/main" id="{18C9DBB0-3DCD-4F49-BE95-86AC1FC10976}"/>
                  </a:ext>
                </a:extLst>
              </p:cNvPr>
              <p:cNvSpPr>
                <a:spLocks/>
              </p:cNvSpPr>
              <p:nvPr/>
            </p:nvSpPr>
            <p:spPr bwMode="auto">
              <a:xfrm>
                <a:off x="2051050" y="2095501"/>
                <a:ext cx="180975" cy="114300"/>
              </a:xfrm>
              <a:custGeom>
                <a:avLst/>
                <a:gdLst>
                  <a:gd name="T0" fmla="*/ 17 w 79"/>
                  <a:gd name="T1" fmla="*/ 1 h 50"/>
                  <a:gd name="T2" fmla="*/ 19 w 79"/>
                  <a:gd name="T3" fmla="*/ 2 h 50"/>
                  <a:gd name="T4" fmla="*/ 21 w 79"/>
                  <a:gd name="T5" fmla="*/ 3 h 50"/>
                  <a:gd name="T6" fmla="*/ 23 w 79"/>
                  <a:gd name="T7" fmla="*/ 6 h 50"/>
                  <a:gd name="T8" fmla="*/ 21 w 79"/>
                  <a:gd name="T9" fmla="*/ 8 h 50"/>
                  <a:gd name="T10" fmla="*/ 24 w 79"/>
                  <a:gd name="T11" fmla="*/ 10 h 50"/>
                  <a:gd name="T12" fmla="*/ 25 w 79"/>
                  <a:gd name="T13" fmla="*/ 13 h 50"/>
                  <a:gd name="T14" fmla="*/ 29 w 79"/>
                  <a:gd name="T15" fmla="*/ 9 h 50"/>
                  <a:gd name="T16" fmla="*/ 34 w 79"/>
                  <a:gd name="T17" fmla="*/ 13 h 50"/>
                  <a:gd name="T18" fmla="*/ 41 w 79"/>
                  <a:gd name="T19" fmla="*/ 14 h 50"/>
                  <a:gd name="T20" fmla="*/ 49 w 79"/>
                  <a:gd name="T21" fmla="*/ 18 h 50"/>
                  <a:gd name="T22" fmla="*/ 55 w 79"/>
                  <a:gd name="T23" fmla="*/ 21 h 50"/>
                  <a:gd name="T24" fmla="*/ 60 w 79"/>
                  <a:gd name="T25" fmla="*/ 27 h 50"/>
                  <a:gd name="T26" fmla="*/ 62 w 79"/>
                  <a:gd name="T27" fmla="*/ 31 h 50"/>
                  <a:gd name="T28" fmla="*/ 59 w 79"/>
                  <a:gd name="T29" fmla="*/ 34 h 50"/>
                  <a:gd name="T30" fmla="*/ 64 w 79"/>
                  <a:gd name="T31" fmla="*/ 34 h 50"/>
                  <a:gd name="T32" fmla="*/ 65 w 79"/>
                  <a:gd name="T33" fmla="*/ 33 h 50"/>
                  <a:gd name="T34" fmla="*/ 69 w 79"/>
                  <a:gd name="T35" fmla="*/ 33 h 50"/>
                  <a:gd name="T36" fmla="*/ 70 w 79"/>
                  <a:gd name="T37" fmla="*/ 32 h 50"/>
                  <a:gd name="T38" fmla="*/ 73 w 79"/>
                  <a:gd name="T39" fmla="*/ 36 h 50"/>
                  <a:gd name="T40" fmla="*/ 78 w 79"/>
                  <a:gd name="T41" fmla="*/ 39 h 50"/>
                  <a:gd name="T42" fmla="*/ 71 w 79"/>
                  <a:gd name="T43" fmla="*/ 43 h 50"/>
                  <a:gd name="T44" fmla="*/ 63 w 79"/>
                  <a:gd name="T45" fmla="*/ 42 h 50"/>
                  <a:gd name="T46" fmla="*/ 52 w 79"/>
                  <a:gd name="T47" fmla="*/ 40 h 50"/>
                  <a:gd name="T48" fmla="*/ 53 w 79"/>
                  <a:gd name="T49" fmla="*/ 36 h 50"/>
                  <a:gd name="T50" fmla="*/ 46 w 79"/>
                  <a:gd name="T51" fmla="*/ 35 h 50"/>
                  <a:gd name="T52" fmla="*/ 47 w 79"/>
                  <a:gd name="T53" fmla="*/ 32 h 50"/>
                  <a:gd name="T54" fmla="*/ 44 w 79"/>
                  <a:gd name="T55" fmla="*/ 32 h 50"/>
                  <a:gd name="T56" fmla="*/ 39 w 79"/>
                  <a:gd name="T57" fmla="*/ 35 h 50"/>
                  <a:gd name="T58" fmla="*/ 39 w 79"/>
                  <a:gd name="T59" fmla="*/ 39 h 50"/>
                  <a:gd name="T60" fmla="*/ 32 w 79"/>
                  <a:gd name="T61" fmla="*/ 42 h 50"/>
                  <a:gd name="T62" fmla="*/ 29 w 79"/>
                  <a:gd name="T63" fmla="*/ 47 h 50"/>
                  <a:gd name="T64" fmla="*/ 22 w 79"/>
                  <a:gd name="T65" fmla="*/ 49 h 50"/>
                  <a:gd name="T66" fmla="*/ 18 w 79"/>
                  <a:gd name="T67" fmla="*/ 46 h 50"/>
                  <a:gd name="T68" fmla="*/ 18 w 79"/>
                  <a:gd name="T69" fmla="*/ 41 h 50"/>
                  <a:gd name="T70" fmla="*/ 16 w 79"/>
                  <a:gd name="T71" fmla="*/ 38 h 50"/>
                  <a:gd name="T72" fmla="*/ 0 w 79"/>
                  <a:gd name="T73" fmla="*/ 41 h 50"/>
                  <a:gd name="T74" fmla="*/ 3 w 79"/>
                  <a:gd name="T75" fmla="*/ 36 h 50"/>
                  <a:gd name="T76" fmla="*/ 11 w 79"/>
                  <a:gd name="T77" fmla="*/ 33 h 50"/>
                  <a:gd name="T78" fmla="*/ 10 w 79"/>
                  <a:gd name="T79" fmla="*/ 29 h 50"/>
                  <a:gd name="T80" fmla="*/ 9 w 79"/>
                  <a:gd name="T81" fmla="*/ 24 h 50"/>
                  <a:gd name="T82" fmla="*/ 12 w 79"/>
                  <a:gd name="T83" fmla="*/ 18 h 50"/>
                  <a:gd name="T84" fmla="*/ 12 w 79"/>
                  <a:gd name="T85" fmla="*/ 8 h 50"/>
                  <a:gd name="T86" fmla="*/ 14 w 79"/>
                  <a:gd name="T87" fmla="*/ 3 h 50"/>
                  <a:gd name="T88" fmla="*/ 17 w 79"/>
                  <a:gd name="T89" fmla="*/ 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9" h="50">
                    <a:moveTo>
                      <a:pt x="17" y="1"/>
                    </a:moveTo>
                    <a:cubicBezTo>
                      <a:pt x="18" y="0"/>
                      <a:pt x="18" y="2"/>
                      <a:pt x="19" y="2"/>
                    </a:cubicBezTo>
                    <a:cubicBezTo>
                      <a:pt x="20" y="3"/>
                      <a:pt x="20" y="2"/>
                      <a:pt x="21" y="3"/>
                    </a:cubicBezTo>
                    <a:cubicBezTo>
                      <a:pt x="23" y="4"/>
                      <a:pt x="24" y="5"/>
                      <a:pt x="23" y="6"/>
                    </a:cubicBezTo>
                    <a:cubicBezTo>
                      <a:pt x="22" y="7"/>
                      <a:pt x="19" y="7"/>
                      <a:pt x="21" y="8"/>
                    </a:cubicBezTo>
                    <a:cubicBezTo>
                      <a:pt x="23" y="9"/>
                      <a:pt x="24" y="8"/>
                      <a:pt x="24" y="10"/>
                    </a:cubicBezTo>
                    <a:cubicBezTo>
                      <a:pt x="24" y="12"/>
                      <a:pt x="24" y="15"/>
                      <a:pt x="25" y="13"/>
                    </a:cubicBezTo>
                    <a:cubicBezTo>
                      <a:pt x="27" y="11"/>
                      <a:pt x="28" y="8"/>
                      <a:pt x="29" y="9"/>
                    </a:cubicBezTo>
                    <a:cubicBezTo>
                      <a:pt x="31" y="9"/>
                      <a:pt x="30" y="12"/>
                      <a:pt x="34" y="13"/>
                    </a:cubicBezTo>
                    <a:cubicBezTo>
                      <a:pt x="38" y="14"/>
                      <a:pt x="38" y="13"/>
                      <a:pt x="41" y="14"/>
                    </a:cubicBezTo>
                    <a:cubicBezTo>
                      <a:pt x="44" y="15"/>
                      <a:pt x="47" y="16"/>
                      <a:pt x="49" y="18"/>
                    </a:cubicBezTo>
                    <a:cubicBezTo>
                      <a:pt x="51" y="20"/>
                      <a:pt x="53" y="20"/>
                      <a:pt x="55" y="21"/>
                    </a:cubicBezTo>
                    <a:cubicBezTo>
                      <a:pt x="57" y="23"/>
                      <a:pt x="58" y="25"/>
                      <a:pt x="60" y="27"/>
                    </a:cubicBezTo>
                    <a:cubicBezTo>
                      <a:pt x="61" y="29"/>
                      <a:pt x="63" y="29"/>
                      <a:pt x="62" y="31"/>
                    </a:cubicBezTo>
                    <a:cubicBezTo>
                      <a:pt x="61" y="32"/>
                      <a:pt x="57" y="34"/>
                      <a:pt x="59" y="34"/>
                    </a:cubicBezTo>
                    <a:cubicBezTo>
                      <a:pt x="60" y="35"/>
                      <a:pt x="63" y="35"/>
                      <a:pt x="64" y="34"/>
                    </a:cubicBezTo>
                    <a:cubicBezTo>
                      <a:pt x="64" y="33"/>
                      <a:pt x="64" y="32"/>
                      <a:pt x="65" y="33"/>
                    </a:cubicBezTo>
                    <a:cubicBezTo>
                      <a:pt x="66" y="33"/>
                      <a:pt x="68" y="34"/>
                      <a:pt x="69" y="33"/>
                    </a:cubicBezTo>
                    <a:cubicBezTo>
                      <a:pt x="69" y="33"/>
                      <a:pt x="69" y="31"/>
                      <a:pt x="70" y="32"/>
                    </a:cubicBezTo>
                    <a:cubicBezTo>
                      <a:pt x="71" y="34"/>
                      <a:pt x="71" y="35"/>
                      <a:pt x="73" y="36"/>
                    </a:cubicBezTo>
                    <a:cubicBezTo>
                      <a:pt x="74" y="37"/>
                      <a:pt x="79" y="37"/>
                      <a:pt x="78" y="39"/>
                    </a:cubicBezTo>
                    <a:cubicBezTo>
                      <a:pt x="77" y="40"/>
                      <a:pt x="73" y="42"/>
                      <a:pt x="71" y="43"/>
                    </a:cubicBezTo>
                    <a:cubicBezTo>
                      <a:pt x="69" y="44"/>
                      <a:pt x="68" y="43"/>
                      <a:pt x="63" y="42"/>
                    </a:cubicBezTo>
                    <a:cubicBezTo>
                      <a:pt x="59" y="41"/>
                      <a:pt x="53" y="40"/>
                      <a:pt x="52" y="40"/>
                    </a:cubicBezTo>
                    <a:cubicBezTo>
                      <a:pt x="51" y="39"/>
                      <a:pt x="54" y="36"/>
                      <a:pt x="53" y="36"/>
                    </a:cubicBezTo>
                    <a:cubicBezTo>
                      <a:pt x="53" y="36"/>
                      <a:pt x="46" y="36"/>
                      <a:pt x="46" y="35"/>
                    </a:cubicBezTo>
                    <a:cubicBezTo>
                      <a:pt x="46" y="33"/>
                      <a:pt x="47" y="33"/>
                      <a:pt x="47" y="32"/>
                    </a:cubicBezTo>
                    <a:cubicBezTo>
                      <a:pt x="46" y="31"/>
                      <a:pt x="45" y="32"/>
                      <a:pt x="44" y="32"/>
                    </a:cubicBezTo>
                    <a:cubicBezTo>
                      <a:pt x="42" y="33"/>
                      <a:pt x="39" y="34"/>
                      <a:pt x="39" y="35"/>
                    </a:cubicBezTo>
                    <a:cubicBezTo>
                      <a:pt x="39" y="36"/>
                      <a:pt x="39" y="38"/>
                      <a:pt x="39" y="39"/>
                    </a:cubicBezTo>
                    <a:cubicBezTo>
                      <a:pt x="39" y="39"/>
                      <a:pt x="33" y="41"/>
                      <a:pt x="32" y="42"/>
                    </a:cubicBezTo>
                    <a:cubicBezTo>
                      <a:pt x="31" y="44"/>
                      <a:pt x="30" y="46"/>
                      <a:pt x="29" y="47"/>
                    </a:cubicBezTo>
                    <a:cubicBezTo>
                      <a:pt x="28" y="47"/>
                      <a:pt x="23" y="50"/>
                      <a:pt x="22" y="49"/>
                    </a:cubicBezTo>
                    <a:cubicBezTo>
                      <a:pt x="20" y="49"/>
                      <a:pt x="18" y="48"/>
                      <a:pt x="18" y="46"/>
                    </a:cubicBezTo>
                    <a:cubicBezTo>
                      <a:pt x="18" y="44"/>
                      <a:pt x="18" y="41"/>
                      <a:pt x="18" y="41"/>
                    </a:cubicBezTo>
                    <a:cubicBezTo>
                      <a:pt x="18" y="40"/>
                      <a:pt x="18" y="38"/>
                      <a:pt x="16" y="38"/>
                    </a:cubicBezTo>
                    <a:cubicBezTo>
                      <a:pt x="14" y="39"/>
                      <a:pt x="0" y="43"/>
                      <a:pt x="0" y="41"/>
                    </a:cubicBezTo>
                    <a:cubicBezTo>
                      <a:pt x="0" y="39"/>
                      <a:pt x="2" y="37"/>
                      <a:pt x="3" y="36"/>
                    </a:cubicBezTo>
                    <a:cubicBezTo>
                      <a:pt x="5" y="35"/>
                      <a:pt x="11" y="33"/>
                      <a:pt x="11" y="33"/>
                    </a:cubicBezTo>
                    <a:cubicBezTo>
                      <a:pt x="11" y="32"/>
                      <a:pt x="10" y="31"/>
                      <a:pt x="10" y="29"/>
                    </a:cubicBezTo>
                    <a:cubicBezTo>
                      <a:pt x="9" y="28"/>
                      <a:pt x="9" y="24"/>
                      <a:pt x="9" y="24"/>
                    </a:cubicBezTo>
                    <a:cubicBezTo>
                      <a:pt x="10" y="23"/>
                      <a:pt x="12" y="21"/>
                      <a:pt x="12" y="18"/>
                    </a:cubicBezTo>
                    <a:cubicBezTo>
                      <a:pt x="12" y="15"/>
                      <a:pt x="12" y="9"/>
                      <a:pt x="12" y="8"/>
                    </a:cubicBezTo>
                    <a:cubicBezTo>
                      <a:pt x="13" y="6"/>
                      <a:pt x="13" y="5"/>
                      <a:pt x="14" y="3"/>
                    </a:cubicBezTo>
                    <a:cubicBezTo>
                      <a:pt x="15" y="2"/>
                      <a:pt x="14" y="1"/>
                      <a:pt x="17"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48" name="Freeform 236">
                <a:extLst>
                  <a:ext uri="{FF2B5EF4-FFF2-40B4-BE49-F238E27FC236}">
                    <a16:creationId xmlns:a16="http://schemas.microsoft.com/office/drawing/2014/main" id="{B5362918-DFBB-4545-9AC8-8802B8F90489}"/>
                  </a:ext>
                </a:extLst>
              </p:cNvPr>
              <p:cNvSpPr>
                <a:spLocks/>
              </p:cNvSpPr>
              <p:nvPr/>
            </p:nvSpPr>
            <p:spPr bwMode="auto">
              <a:xfrm>
                <a:off x="2301875" y="1990726"/>
                <a:ext cx="60325" cy="49213"/>
              </a:xfrm>
              <a:custGeom>
                <a:avLst/>
                <a:gdLst>
                  <a:gd name="T0" fmla="*/ 9 w 26"/>
                  <a:gd name="T1" fmla="*/ 1 h 21"/>
                  <a:gd name="T2" fmla="*/ 15 w 26"/>
                  <a:gd name="T3" fmla="*/ 0 h 21"/>
                  <a:gd name="T4" fmla="*/ 21 w 26"/>
                  <a:gd name="T5" fmla="*/ 1 h 21"/>
                  <a:gd name="T6" fmla="*/ 24 w 26"/>
                  <a:gd name="T7" fmla="*/ 2 h 21"/>
                  <a:gd name="T8" fmla="*/ 25 w 26"/>
                  <a:gd name="T9" fmla="*/ 4 h 21"/>
                  <a:gd name="T10" fmla="*/ 24 w 26"/>
                  <a:gd name="T11" fmla="*/ 8 h 21"/>
                  <a:gd name="T12" fmla="*/ 25 w 26"/>
                  <a:gd name="T13" fmla="*/ 12 h 21"/>
                  <a:gd name="T14" fmla="*/ 22 w 26"/>
                  <a:gd name="T15" fmla="*/ 17 h 21"/>
                  <a:gd name="T16" fmla="*/ 17 w 26"/>
                  <a:gd name="T17" fmla="*/ 19 h 21"/>
                  <a:gd name="T18" fmla="*/ 8 w 26"/>
                  <a:gd name="T19" fmla="*/ 20 h 21"/>
                  <a:gd name="T20" fmla="*/ 2 w 26"/>
                  <a:gd name="T21" fmla="*/ 17 h 21"/>
                  <a:gd name="T22" fmla="*/ 1 w 26"/>
                  <a:gd name="T23" fmla="*/ 12 h 21"/>
                  <a:gd name="T24" fmla="*/ 5 w 26"/>
                  <a:gd name="T25" fmla="*/ 6 h 21"/>
                  <a:gd name="T26" fmla="*/ 9 w 26"/>
                  <a:gd name="T27"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21">
                    <a:moveTo>
                      <a:pt x="9" y="1"/>
                    </a:moveTo>
                    <a:cubicBezTo>
                      <a:pt x="11" y="0"/>
                      <a:pt x="13" y="0"/>
                      <a:pt x="15" y="0"/>
                    </a:cubicBezTo>
                    <a:cubicBezTo>
                      <a:pt x="17" y="0"/>
                      <a:pt x="19" y="0"/>
                      <a:pt x="21" y="1"/>
                    </a:cubicBezTo>
                    <a:cubicBezTo>
                      <a:pt x="23" y="2"/>
                      <a:pt x="24" y="2"/>
                      <a:pt x="24" y="2"/>
                    </a:cubicBezTo>
                    <a:cubicBezTo>
                      <a:pt x="25" y="3"/>
                      <a:pt x="25" y="4"/>
                      <a:pt x="25" y="4"/>
                    </a:cubicBezTo>
                    <a:cubicBezTo>
                      <a:pt x="25" y="5"/>
                      <a:pt x="24" y="7"/>
                      <a:pt x="24" y="8"/>
                    </a:cubicBezTo>
                    <a:cubicBezTo>
                      <a:pt x="24" y="8"/>
                      <a:pt x="25" y="11"/>
                      <a:pt x="25" y="12"/>
                    </a:cubicBezTo>
                    <a:cubicBezTo>
                      <a:pt x="26" y="14"/>
                      <a:pt x="23" y="17"/>
                      <a:pt x="22" y="17"/>
                    </a:cubicBezTo>
                    <a:cubicBezTo>
                      <a:pt x="21" y="18"/>
                      <a:pt x="19" y="19"/>
                      <a:pt x="17" y="19"/>
                    </a:cubicBezTo>
                    <a:cubicBezTo>
                      <a:pt x="15" y="20"/>
                      <a:pt x="9" y="20"/>
                      <a:pt x="8" y="20"/>
                    </a:cubicBezTo>
                    <a:cubicBezTo>
                      <a:pt x="7" y="21"/>
                      <a:pt x="3" y="17"/>
                      <a:pt x="2" y="17"/>
                    </a:cubicBezTo>
                    <a:cubicBezTo>
                      <a:pt x="1" y="16"/>
                      <a:pt x="0" y="14"/>
                      <a:pt x="1" y="12"/>
                    </a:cubicBezTo>
                    <a:cubicBezTo>
                      <a:pt x="1" y="9"/>
                      <a:pt x="3" y="9"/>
                      <a:pt x="5" y="6"/>
                    </a:cubicBezTo>
                    <a:cubicBezTo>
                      <a:pt x="6" y="3"/>
                      <a:pt x="7" y="1"/>
                      <a:pt x="9"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49" name="Freeform 238">
                <a:extLst>
                  <a:ext uri="{FF2B5EF4-FFF2-40B4-BE49-F238E27FC236}">
                    <a16:creationId xmlns:a16="http://schemas.microsoft.com/office/drawing/2014/main" id="{1F1B9C63-CB7B-3F4F-8710-A74048E32A7E}"/>
                  </a:ext>
                </a:extLst>
              </p:cNvPr>
              <p:cNvSpPr>
                <a:spLocks/>
              </p:cNvSpPr>
              <p:nvPr/>
            </p:nvSpPr>
            <p:spPr bwMode="auto">
              <a:xfrm>
                <a:off x="2211387" y="1738313"/>
                <a:ext cx="127000" cy="50800"/>
              </a:xfrm>
              <a:custGeom>
                <a:avLst/>
                <a:gdLst>
                  <a:gd name="T0" fmla="*/ 17 w 55"/>
                  <a:gd name="T1" fmla="*/ 3 h 22"/>
                  <a:gd name="T2" fmla="*/ 28 w 55"/>
                  <a:gd name="T3" fmla="*/ 3 h 22"/>
                  <a:gd name="T4" fmla="*/ 33 w 55"/>
                  <a:gd name="T5" fmla="*/ 3 h 22"/>
                  <a:gd name="T6" fmla="*/ 40 w 55"/>
                  <a:gd name="T7" fmla="*/ 6 h 22"/>
                  <a:gd name="T8" fmla="*/ 42 w 55"/>
                  <a:gd name="T9" fmla="*/ 8 h 22"/>
                  <a:gd name="T10" fmla="*/ 46 w 55"/>
                  <a:gd name="T11" fmla="*/ 10 h 22"/>
                  <a:gd name="T12" fmla="*/ 48 w 55"/>
                  <a:gd name="T13" fmla="*/ 13 h 22"/>
                  <a:gd name="T14" fmla="*/ 51 w 55"/>
                  <a:gd name="T15" fmla="*/ 14 h 22"/>
                  <a:gd name="T16" fmla="*/ 51 w 55"/>
                  <a:gd name="T17" fmla="*/ 17 h 22"/>
                  <a:gd name="T18" fmla="*/ 55 w 55"/>
                  <a:gd name="T19" fmla="*/ 19 h 22"/>
                  <a:gd name="T20" fmla="*/ 48 w 55"/>
                  <a:gd name="T21" fmla="*/ 19 h 22"/>
                  <a:gd name="T22" fmla="*/ 41 w 55"/>
                  <a:gd name="T23" fmla="*/ 18 h 22"/>
                  <a:gd name="T24" fmla="*/ 29 w 55"/>
                  <a:gd name="T25" fmla="*/ 18 h 22"/>
                  <a:gd name="T26" fmla="*/ 18 w 55"/>
                  <a:gd name="T27" fmla="*/ 22 h 22"/>
                  <a:gd name="T28" fmla="*/ 10 w 55"/>
                  <a:gd name="T29" fmla="*/ 19 h 22"/>
                  <a:gd name="T30" fmla="*/ 8 w 55"/>
                  <a:gd name="T31" fmla="*/ 16 h 22"/>
                  <a:gd name="T32" fmla="*/ 8 w 55"/>
                  <a:gd name="T33" fmla="*/ 12 h 22"/>
                  <a:gd name="T34" fmla="*/ 0 w 55"/>
                  <a:gd name="T35" fmla="*/ 9 h 22"/>
                  <a:gd name="T36" fmla="*/ 1 w 55"/>
                  <a:gd name="T37" fmla="*/ 7 h 22"/>
                  <a:gd name="T38" fmla="*/ 2 w 55"/>
                  <a:gd name="T39" fmla="*/ 6 h 22"/>
                  <a:gd name="T40" fmla="*/ 1 w 55"/>
                  <a:gd name="T41" fmla="*/ 3 h 22"/>
                  <a:gd name="T42" fmla="*/ 1 w 55"/>
                  <a:gd name="T43" fmla="*/ 1 h 22"/>
                  <a:gd name="T44" fmla="*/ 5 w 55"/>
                  <a:gd name="T45" fmla="*/ 0 h 22"/>
                  <a:gd name="T46" fmla="*/ 10 w 55"/>
                  <a:gd name="T47" fmla="*/ 1 h 22"/>
                  <a:gd name="T48" fmla="*/ 17 w 55"/>
                  <a:gd name="T4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5" h="22">
                    <a:moveTo>
                      <a:pt x="17" y="3"/>
                    </a:moveTo>
                    <a:cubicBezTo>
                      <a:pt x="20" y="3"/>
                      <a:pt x="25" y="4"/>
                      <a:pt x="28" y="3"/>
                    </a:cubicBezTo>
                    <a:cubicBezTo>
                      <a:pt x="30" y="3"/>
                      <a:pt x="31" y="2"/>
                      <a:pt x="33" y="3"/>
                    </a:cubicBezTo>
                    <a:cubicBezTo>
                      <a:pt x="35" y="4"/>
                      <a:pt x="38" y="4"/>
                      <a:pt x="40" y="6"/>
                    </a:cubicBezTo>
                    <a:cubicBezTo>
                      <a:pt x="41" y="7"/>
                      <a:pt x="40" y="7"/>
                      <a:pt x="42" y="8"/>
                    </a:cubicBezTo>
                    <a:cubicBezTo>
                      <a:pt x="43" y="9"/>
                      <a:pt x="45" y="9"/>
                      <a:pt x="46" y="10"/>
                    </a:cubicBezTo>
                    <a:cubicBezTo>
                      <a:pt x="46" y="11"/>
                      <a:pt x="46" y="13"/>
                      <a:pt x="48" y="13"/>
                    </a:cubicBezTo>
                    <a:cubicBezTo>
                      <a:pt x="49" y="14"/>
                      <a:pt x="51" y="13"/>
                      <a:pt x="51" y="14"/>
                    </a:cubicBezTo>
                    <a:cubicBezTo>
                      <a:pt x="51" y="15"/>
                      <a:pt x="50" y="16"/>
                      <a:pt x="51" y="17"/>
                    </a:cubicBezTo>
                    <a:cubicBezTo>
                      <a:pt x="53" y="18"/>
                      <a:pt x="55" y="18"/>
                      <a:pt x="55" y="19"/>
                    </a:cubicBezTo>
                    <a:cubicBezTo>
                      <a:pt x="54" y="20"/>
                      <a:pt x="53" y="20"/>
                      <a:pt x="48" y="19"/>
                    </a:cubicBezTo>
                    <a:cubicBezTo>
                      <a:pt x="44" y="18"/>
                      <a:pt x="44" y="18"/>
                      <a:pt x="41" y="18"/>
                    </a:cubicBezTo>
                    <a:cubicBezTo>
                      <a:pt x="37" y="18"/>
                      <a:pt x="30" y="17"/>
                      <a:pt x="29" y="18"/>
                    </a:cubicBezTo>
                    <a:cubicBezTo>
                      <a:pt x="28" y="19"/>
                      <a:pt x="21" y="21"/>
                      <a:pt x="18" y="22"/>
                    </a:cubicBezTo>
                    <a:cubicBezTo>
                      <a:pt x="16" y="22"/>
                      <a:pt x="12" y="20"/>
                      <a:pt x="10" y="19"/>
                    </a:cubicBezTo>
                    <a:cubicBezTo>
                      <a:pt x="9" y="18"/>
                      <a:pt x="8" y="18"/>
                      <a:pt x="8" y="16"/>
                    </a:cubicBezTo>
                    <a:cubicBezTo>
                      <a:pt x="7" y="14"/>
                      <a:pt x="9" y="13"/>
                      <a:pt x="8" y="12"/>
                    </a:cubicBezTo>
                    <a:cubicBezTo>
                      <a:pt x="6" y="10"/>
                      <a:pt x="1" y="10"/>
                      <a:pt x="0" y="9"/>
                    </a:cubicBezTo>
                    <a:cubicBezTo>
                      <a:pt x="0" y="8"/>
                      <a:pt x="0" y="8"/>
                      <a:pt x="1" y="7"/>
                    </a:cubicBezTo>
                    <a:cubicBezTo>
                      <a:pt x="2" y="6"/>
                      <a:pt x="3" y="7"/>
                      <a:pt x="2" y="6"/>
                    </a:cubicBezTo>
                    <a:cubicBezTo>
                      <a:pt x="2" y="5"/>
                      <a:pt x="1" y="4"/>
                      <a:pt x="1" y="3"/>
                    </a:cubicBezTo>
                    <a:cubicBezTo>
                      <a:pt x="1" y="2"/>
                      <a:pt x="0" y="1"/>
                      <a:pt x="1" y="1"/>
                    </a:cubicBezTo>
                    <a:cubicBezTo>
                      <a:pt x="2" y="0"/>
                      <a:pt x="2" y="0"/>
                      <a:pt x="5" y="0"/>
                    </a:cubicBezTo>
                    <a:cubicBezTo>
                      <a:pt x="8" y="0"/>
                      <a:pt x="7" y="0"/>
                      <a:pt x="10" y="1"/>
                    </a:cubicBezTo>
                    <a:cubicBezTo>
                      <a:pt x="13" y="3"/>
                      <a:pt x="14" y="2"/>
                      <a:pt x="17" y="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50" name="Freeform 240">
                <a:extLst>
                  <a:ext uri="{FF2B5EF4-FFF2-40B4-BE49-F238E27FC236}">
                    <a16:creationId xmlns:a16="http://schemas.microsoft.com/office/drawing/2014/main" id="{C445EF93-DD93-4B4A-8706-3DD9F767EEE0}"/>
                  </a:ext>
                </a:extLst>
              </p:cNvPr>
              <p:cNvSpPr>
                <a:spLocks/>
              </p:cNvSpPr>
              <p:nvPr/>
            </p:nvSpPr>
            <p:spPr bwMode="auto">
              <a:xfrm>
                <a:off x="1976437" y="1733551"/>
                <a:ext cx="735013" cy="525463"/>
              </a:xfrm>
              <a:custGeom>
                <a:avLst/>
                <a:gdLst>
                  <a:gd name="T0" fmla="*/ 6 w 319"/>
                  <a:gd name="T1" fmla="*/ 36 h 228"/>
                  <a:gd name="T2" fmla="*/ 11 w 319"/>
                  <a:gd name="T3" fmla="*/ 59 h 228"/>
                  <a:gd name="T4" fmla="*/ 37 w 319"/>
                  <a:gd name="T5" fmla="*/ 73 h 228"/>
                  <a:gd name="T6" fmla="*/ 88 w 319"/>
                  <a:gd name="T7" fmla="*/ 83 h 228"/>
                  <a:gd name="T8" fmla="*/ 111 w 319"/>
                  <a:gd name="T9" fmla="*/ 79 h 228"/>
                  <a:gd name="T10" fmla="*/ 126 w 319"/>
                  <a:gd name="T11" fmla="*/ 71 h 228"/>
                  <a:gd name="T12" fmla="*/ 147 w 319"/>
                  <a:gd name="T13" fmla="*/ 85 h 228"/>
                  <a:gd name="T14" fmla="*/ 149 w 319"/>
                  <a:gd name="T15" fmla="*/ 99 h 228"/>
                  <a:gd name="T16" fmla="*/ 172 w 319"/>
                  <a:gd name="T17" fmla="*/ 102 h 228"/>
                  <a:gd name="T18" fmla="*/ 194 w 319"/>
                  <a:gd name="T19" fmla="*/ 125 h 228"/>
                  <a:gd name="T20" fmla="*/ 230 w 319"/>
                  <a:gd name="T21" fmla="*/ 148 h 228"/>
                  <a:gd name="T22" fmla="*/ 190 w 319"/>
                  <a:gd name="T23" fmla="*/ 144 h 228"/>
                  <a:gd name="T24" fmla="*/ 157 w 319"/>
                  <a:gd name="T25" fmla="*/ 168 h 228"/>
                  <a:gd name="T26" fmla="*/ 131 w 319"/>
                  <a:gd name="T27" fmla="*/ 179 h 228"/>
                  <a:gd name="T28" fmla="*/ 171 w 319"/>
                  <a:gd name="T29" fmla="*/ 182 h 228"/>
                  <a:gd name="T30" fmla="*/ 187 w 319"/>
                  <a:gd name="T31" fmla="*/ 183 h 228"/>
                  <a:gd name="T32" fmla="*/ 205 w 319"/>
                  <a:gd name="T33" fmla="*/ 202 h 228"/>
                  <a:gd name="T34" fmla="*/ 235 w 319"/>
                  <a:gd name="T35" fmla="*/ 220 h 228"/>
                  <a:gd name="T36" fmla="*/ 248 w 319"/>
                  <a:gd name="T37" fmla="*/ 209 h 228"/>
                  <a:gd name="T38" fmla="*/ 259 w 319"/>
                  <a:gd name="T39" fmla="*/ 204 h 228"/>
                  <a:gd name="T40" fmla="*/ 279 w 319"/>
                  <a:gd name="T41" fmla="*/ 210 h 228"/>
                  <a:gd name="T42" fmla="*/ 278 w 319"/>
                  <a:gd name="T43" fmla="*/ 194 h 228"/>
                  <a:gd name="T44" fmla="*/ 268 w 319"/>
                  <a:gd name="T45" fmla="*/ 177 h 228"/>
                  <a:gd name="T46" fmla="*/ 253 w 319"/>
                  <a:gd name="T47" fmla="*/ 170 h 228"/>
                  <a:gd name="T48" fmla="*/ 240 w 319"/>
                  <a:gd name="T49" fmla="*/ 155 h 228"/>
                  <a:gd name="T50" fmla="*/ 247 w 319"/>
                  <a:gd name="T51" fmla="*/ 147 h 228"/>
                  <a:gd name="T52" fmla="*/ 263 w 319"/>
                  <a:gd name="T53" fmla="*/ 150 h 228"/>
                  <a:gd name="T54" fmla="*/ 274 w 319"/>
                  <a:gd name="T55" fmla="*/ 157 h 228"/>
                  <a:gd name="T56" fmla="*/ 288 w 319"/>
                  <a:gd name="T57" fmla="*/ 170 h 228"/>
                  <a:gd name="T58" fmla="*/ 299 w 319"/>
                  <a:gd name="T59" fmla="*/ 163 h 228"/>
                  <a:gd name="T60" fmla="*/ 306 w 319"/>
                  <a:gd name="T61" fmla="*/ 155 h 228"/>
                  <a:gd name="T62" fmla="*/ 310 w 319"/>
                  <a:gd name="T63" fmla="*/ 148 h 228"/>
                  <a:gd name="T64" fmla="*/ 300 w 319"/>
                  <a:gd name="T65" fmla="*/ 139 h 228"/>
                  <a:gd name="T66" fmla="*/ 284 w 319"/>
                  <a:gd name="T67" fmla="*/ 135 h 228"/>
                  <a:gd name="T68" fmla="*/ 276 w 319"/>
                  <a:gd name="T69" fmla="*/ 125 h 228"/>
                  <a:gd name="T70" fmla="*/ 266 w 319"/>
                  <a:gd name="T71" fmla="*/ 121 h 228"/>
                  <a:gd name="T72" fmla="*/ 251 w 319"/>
                  <a:gd name="T73" fmla="*/ 116 h 228"/>
                  <a:gd name="T74" fmla="*/ 234 w 319"/>
                  <a:gd name="T75" fmla="*/ 107 h 228"/>
                  <a:gd name="T76" fmla="*/ 238 w 319"/>
                  <a:gd name="T77" fmla="*/ 100 h 228"/>
                  <a:gd name="T78" fmla="*/ 239 w 319"/>
                  <a:gd name="T79" fmla="*/ 92 h 228"/>
                  <a:gd name="T80" fmla="*/ 237 w 319"/>
                  <a:gd name="T81" fmla="*/ 86 h 228"/>
                  <a:gd name="T82" fmla="*/ 226 w 319"/>
                  <a:gd name="T83" fmla="*/ 82 h 228"/>
                  <a:gd name="T84" fmla="*/ 232 w 319"/>
                  <a:gd name="T85" fmla="*/ 66 h 228"/>
                  <a:gd name="T86" fmla="*/ 204 w 319"/>
                  <a:gd name="T87" fmla="*/ 70 h 228"/>
                  <a:gd name="T88" fmla="*/ 197 w 319"/>
                  <a:gd name="T89" fmla="*/ 66 h 228"/>
                  <a:gd name="T90" fmla="*/ 194 w 319"/>
                  <a:gd name="T91" fmla="*/ 47 h 228"/>
                  <a:gd name="T92" fmla="*/ 182 w 319"/>
                  <a:gd name="T93" fmla="*/ 51 h 228"/>
                  <a:gd name="T94" fmla="*/ 173 w 319"/>
                  <a:gd name="T95" fmla="*/ 47 h 228"/>
                  <a:gd name="T96" fmla="*/ 171 w 319"/>
                  <a:gd name="T97" fmla="*/ 44 h 228"/>
                  <a:gd name="T98" fmla="*/ 159 w 319"/>
                  <a:gd name="T99" fmla="*/ 37 h 228"/>
                  <a:gd name="T100" fmla="*/ 147 w 319"/>
                  <a:gd name="T101" fmla="*/ 23 h 228"/>
                  <a:gd name="T102" fmla="*/ 125 w 319"/>
                  <a:gd name="T103" fmla="*/ 33 h 228"/>
                  <a:gd name="T104" fmla="*/ 122 w 319"/>
                  <a:gd name="T105" fmla="*/ 40 h 228"/>
                  <a:gd name="T106" fmla="*/ 99 w 319"/>
                  <a:gd name="T107" fmla="*/ 38 h 228"/>
                  <a:gd name="T108" fmla="*/ 94 w 319"/>
                  <a:gd name="T109" fmla="*/ 4 h 228"/>
                  <a:gd name="T110" fmla="*/ 59 w 319"/>
                  <a:gd name="T111" fmla="*/ 17 h 228"/>
                  <a:gd name="T112" fmla="*/ 58 w 319"/>
                  <a:gd name="T113" fmla="*/ 31 h 228"/>
                  <a:gd name="T114" fmla="*/ 60 w 319"/>
                  <a:gd name="T115" fmla="*/ 46 h 228"/>
                  <a:gd name="T116" fmla="*/ 42 w 319"/>
                  <a:gd name="T117" fmla="*/ 60 h 228"/>
                  <a:gd name="T118" fmla="*/ 39 w 319"/>
                  <a:gd name="T119" fmla="*/ 27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9" h="228">
                    <a:moveTo>
                      <a:pt x="37" y="0"/>
                    </a:moveTo>
                    <a:cubicBezTo>
                      <a:pt x="32" y="1"/>
                      <a:pt x="29" y="2"/>
                      <a:pt x="27" y="3"/>
                    </a:cubicBezTo>
                    <a:cubicBezTo>
                      <a:pt x="25" y="4"/>
                      <a:pt x="19" y="6"/>
                      <a:pt x="18" y="7"/>
                    </a:cubicBezTo>
                    <a:cubicBezTo>
                      <a:pt x="18" y="8"/>
                      <a:pt x="15" y="10"/>
                      <a:pt x="15" y="11"/>
                    </a:cubicBezTo>
                    <a:cubicBezTo>
                      <a:pt x="15" y="11"/>
                      <a:pt x="16" y="11"/>
                      <a:pt x="16" y="12"/>
                    </a:cubicBezTo>
                    <a:cubicBezTo>
                      <a:pt x="16" y="13"/>
                      <a:pt x="13" y="12"/>
                      <a:pt x="12" y="12"/>
                    </a:cubicBezTo>
                    <a:cubicBezTo>
                      <a:pt x="11" y="13"/>
                      <a:pt x="9" y="17"/>
                      <a:pt x="9" y="18"/>
                    </a:cubicBezTo>
                    <a:cubicBezTo>
                      <a:pt x="9" y="19"/>
                      <a:pt x="9" y="23"/>
                      <a:pt x="8" y="23"/>
                    </a:cubicBezTo>
                    <a:cubicBezTo>
                      <a:pt x="8" y="24"/>
                      <a:pt x="6" y="22"/>
                      <a:pt x="6" y="23"/>
                    </a:cubicBezTo>
                    <a:cubicBezTo>
                      <a:pt x="5" y="24"/>
                      <a:pt x="6" y="25"/>
                      <a:pt x="6" y="26"/>
                    </a:cubicBezTo>
                    <a:cubicBezTo>
                      <a:pt x="6" y="27"/>
                      <a:pt x="4" y="26"/>
                      <a:pt x="4" y="27"/>
                    </a:cubicBezTo>
                    <a:cubicBezTo>
                      <a:pt x="3" y="28"/>
                      <a:pt x="2" y="31"/>
                      <a:pt x="2" y="32"/>
                    </a:cubicBezTo>
                    <a:cubicBezTo>
                      <a:pt x="2" y="33"/>
                      <a:pt x="1" y="34"/>
                      <a:pt x="2" y="35"/>
                    </a:cubicBezTo>
                    <a:cubicBezTo>
                      <a:pt x="4" y="35"/>
                      <a:pt x="6" y="35"/>
                      <a:pt x="6" y="36"/>
                    </a:cubicBezTo>
                    <a:cubicBezTo>
                      <a:pt x="5" y="36"/>
                      <a:pt x="2" y="37"/>
                      <a:pt x="1" y="38"/>
                    </a:cubicBezTo>
                    <a:cubicBezTo>
                      <a:pt x="1" y="39"/>
                      <a:pt x="0" y="40"/>
                      <a:pt x="0" y="41"/>
                    </a:cubicBezTo>
                    <a:cubicBezTo>
                      <a:pt x="1" y="42"/>
                      <a:pt x="4" y="44"/>
                      <a:pt x="3" y="46"/>
                    </a:cubicBezTo>
                    <a:cubicBezTo>
                      <a:pt x="2" y="48"/>
                      <a:pt x="1" y="47"/>
                      <a:pt x="1" y="49"/>
                    </a:cubicBezTo>
                    <a:cubicBezTo>
                      <a:pt x="1" y="50"/>
                      <a:pt x="1" y="51"/>
                      <a:pt x="2" y="51"/>
                    </a:cubicBezTo>
                    <a:cubicBezTo>
                      <a:pt x="2" y="52"/>
                      <a:pt x="2" y="52"/>
                      <a:pt x="3" y="52"/>
                    </a:cubicBezTo>
                    <a:cubicBezTo>
                      <a:pt x="5" y="53"/>
                      <a:pt x="12" y="54"/>
                      <a:pt x="14" y="54"/>
                    </a:cubicBezTo>
                    <a:cubicBezTo>
                      <a:pt x="17" y="54"/>
                      <a:pt x="20" y="55"/>
                      <a:pt x="22" y="55"/>
                    </a:cubicBezTo>
                    <a:cubicBezTo>
                      <a:pt x="23" y="55"/>
                      <a:pt x="23" y="55"/>
                      <a:pt x="25" y="54"/>
                    </a:cubicBezTo>
                    <a:cubicBezTo>
                      <a:pt x="26" y="54"/>
                      <a:pt x="27" y="57"/>
                      <a:pt x="29" y="57"/>
                    </a:cubicBezTo>
                    <a:cubicBezTo>
                      <a:pt x="31" y="58"/>
                      <a:pt x="35" y="59"/>
                      <a:pt x="35" y="59"/>
                    </a:cubicBezTo>
                    <a:cubicBezTo>
                      <a:pt x="35" y="60"/>
                      <a:pt x="28" y="60"/>
                      <a:pt x="26" y="60"/>
                    </a:cubicBezTo>
                    <a:cubicBezTo>
                      <a:pt x="24" y="60"/>
                      <a:pt x="19" y="58"/>
                      <a:pt x="17" y="58"/>
                    </a:cubicBezTo>
                    <a:cubicBezTo>
                      <a:pt x="15" y="58"/>
                      <a:pt x="14" y="59"/>
                      <a:pt x="11" y="59"/>
                    </a:cubicBezTo>
                    <a:cubicBezTo>
                      <a:pt x="9" y="58"/>
                      <a:pt x="6" y="56"/>
                      <a:pt x="6" y="57"/>
                    </a:cubicBezTo>
                    <a:cubicBezTo>
                      <a:pt x="6" y="59"/>
                      <a:pt x="8" y="59"/>
                      <a:pt x="8" y="60"/>
                    </a:cubicBezTo>
                    <a:cubicBezTo>
                      <a:pt x="8" y="62"/>
                      <a:pt x="7" y="63"/>
                      <a:pt x="8" y="64"/>
                    </a:cubicBezTo>
                    <a:cubicBezTo>
                      <a:pt x="10" y="65"/>
                      <a:pt x="12" y="66"/>
                      <a:pt x="14" y="67"/>
                    </a:cubicBezTo>
                    <a:cubicBezTo>
                      <a:pt x="16" y="69"/>
                      <a:pt x="18" y="70"/>
                      <a:pt x="19" y="71"/>
                    </a:cubicBezTo>
                    <a:cubicBezTo>
                      <a:pt x="21" y="72"/>
                      <a:pt x="24" y="72"/>
                      <a:pt x="23" y="72"/>
                    </a:cubicBezTo>
                    <a:cubicBezTo>
                      <a:pt x="23" y="73"/>
                      <a:pt x="20" y="72"/>
                      <a:pt x="21" y="73"/>
                    </a:cubicBezTo>
                    <a:cubicBezTo>
                      <a:pt x="21" y="74"/>
                      <a:pt x="24" y="75"/>
                      <a:pt x="25" y="75"/>
                    </a:cubicBezTo>
                    <a:cubicBezTo>
                      <a:pt x="26" y="74"/>
                      <a:pt x="25" y="73"/>
                      <a:pt x="28" y="73"/>
                    </a:cubicBezTo>
                    <a:cubicBezTo>
                      <a:pt x="30" y="73"/>
                      <a:pt x="34" y="75"/>
                      <a:pt x="34" y="74"/>
                    </a:cubicBezTo>
                    <a:cubicBezTo>
                      <a:pt x="34" y="73"/>
                      <a:pt x="31" y="73"/>
                      <a:pt x="32" y="72"/>
                    </a:cubicBezTo>
                    <a:cubicBezTo>
                      <a:pt x="32" y="71"/>
                      <a:pt x="34" y="70"/>
                      <a:pt x="35" y="70"/>
                    </a:cubicBezTo>
                    <a:cubicBezTo>
                      <a:pt x="36" y="70"/>
                      <a:pt x="36" y="70"/>
                      <a:pt x="36" y="71"/>
                    </a:cubicBezTo>
                    <a:cubicBezTo>
                      <a:pt x="36" y="73"/>
                      <a:pt x="36" y="73"/>
                      <a:pt x="37" y="73"/>
                    </a:cubicBezTo>
                    <a:cubicBezTo>
                      <a:pt x="38" y="72"/>
                      <a:pt x="41" y="69"/>
                      <a:pt x="42" y="69"/>
                    </a:cubicBezTo>
                    <a:cubicBezTo>
                      <a:pt x="42" y="69"/>
                      <a:pt x="40" y="72"/>
                      <a:pt x="40" y="73"/>
                    </a:cubicBezTo>
                    <a:cubicBezTo>
                      <a:pt x="41" y="75"/>
                      <a:pt x="41" y="75"/>
                      <a:pt x="43" y="76"/>
                    </a:cubicBezTo>
                    <a:cubicBezTo>
                      <a:pt x="45" y="77"/>
                      <a:pt x="46" y="79"/>
                      <a:pt x="47" y="79"/>
                    </a:cubicBezTo>
                    <a:cubicBezTo>
                      <a:pt x="49" y="80"/>
                      <a:pt x="52" y="81"/>
                      <a:pt x="52" y="80"/>
                    </a:cubicBezTo>
                    <a:cubicBezTo>
                      <a:pt x="52" y="79"/>
                      <a:pt x="51" y="79"/>
                      <a:pt x="50" y="78"/>
                    </a:cubicBezTo>
                    <a:cubicBezTo>
                      <a:pt x="50" y="77"/>
                      <a:pt x="51" y="77"/>
                      <a:pt x="52" y="77"/>
                    </a:cubicBezTo>
                    <a:cubicBezTo>
                      <a:pt x="54" y="77"/>
                      <a:pt x="55" y="78"/>
                      <a:pt x="56" y="78"/>
                    </a:cubicBezTo>
                    <a:cubicBezTo>
                      <a:pt x="58" y="77"/>
                      <a:pt x="57" y="76"/>
                      <a:pt x="59" y="77"/>
                    </a:cubicBezTo>
                    <a:cubicBezTo>
                      <a:pt x="61" y="79"/>
                      <a:pt x="60" y="80"/>
                      <a:pt x="63" y="80"/>
                    </a:cubicBezTo>
                    <a:cubicBezTo>
                      <a:pt x="66" y="80"/>
                      <a:pt x="69" y="81"/>
                      <a:pt x="70" y="81"/>
                    </a:cubicBezTo>
                    <a:cubicBezTo>
                      <a:pt x="72" y="81"/>
                      <a:pt x="75" y="79"/>
                      <a:pt x="77" y="79"/>
                    </a:cubicBezTo>
                    <a:cubicBezTo>
                      <a:pt x="79" y="79"/>
                      <a:pt x="84" y="82"/>
                      <a:pt x="86" y="83"/>
                    </a:cubicBezTo>
                    <a:cubicBezTo>
                      <a:pt x="87" y="84"/>
                      <a:pt x="87" y="84"/>
                      <a:pt x="88" y="83"/>
                    </a:cubicBezTo>
                    <a:cubicBezTo>
                      <a:pt x="88" y="83"/>
                      <a:pt x="88" y="82"/>
                      <a:pt x="89" y="82"/>
                    </a:cubicBezTo>
                    <a:cubicBezTo>
                      <a:pt x="91" y="82"/>
                      <a:pt x="92" y="82"/>
                      <a:pt x="92" y="82"/>
                    </a:cubicBezTo>
                    <a:cubicBezTo>
                      <a:pt x="92" y="81"/>
                      <a:pt x="89" y="78"/>
                      <a:pt x="88" y="78"/>
                    </a:cubicBezTo>
                    <a:cubicBezTo>
                      <a:pt x="87" y="78"/>
                      <a:pt x="77" y="74"/>
                      <a:pt x="78" y="74"/>
                    </a:cubicBezTo>
                    <a:cubicBezTo>
                      <a:pt x="79" y="73"/>
                      <a:pt x="81" y="73"/>
                      <a:pt x="83" y="74"/>
                    </a:cubicBezTo>
                    <a:cubicBezTo>
                      <a:pt x="85" y="75"/>
                      <a:pt x="88" y="76"/>
                      <a:pt x="90" y="78"/>
                    </a:cubicBezTo>
                    <a:cubicBezTo>
                      <a:pt x="92" y="79"/>
                      <a:pt x="95" y="81"/>
                      <a:pt x="96" y="82"/>
                    </a:cubicBezTo>
                    <a:cubicBezTo>
                      <a:pt x="97" y="83"/>
                      <a:pt x="101" y="85"/>
                      <a:pt x="102" y="85"/>
                    </a:cubicBezTo>
                    <a:cubicBezTo>
                      <a:pt x="103" y="84"/>
                      <a:pt x="103" y="84"/>
                      <a:pt x="103" y="84"/>
                    </a:cubicBezTo>
                    <a:cubicBezTo>
                      <a:pt x="103" y="83"/>
                      <a:pt x="100" y="79"/>
                      <a:pt x="99" y="79"/>
                    </a:cubicBezTo>
                    <a:cubicBezTo>
                      <a:pt x="98" y="79"/>
                      <a:pt x="97" y="81"/>
                      <a:pt x="96" y="80"/>
                    </a:cubicBezTo>
                    <a:cubicBezTo>
                      <a:pt x="95" y="79"/>
                      <a:pt x="93" y="78"/>
                      <a:pt x="93" y="77"/>
                    </a:cubicBezTo>
                    <a:cubicBezTo>
                      <a:pt x="94" y="77"/>
                      <a:pt x="99" y="78"/>
                      <a:pt x="101" y="78"/>
                    </a:cubicBezTo>
                    <a:cubicBezTo>
                      <a:pt x="103" y="78"/>
                      <a:pt x="111" y="78"/>
                      <a:pt x="111" y="79"/>
                    </a:cubicBezTo>
                    <a:cubicBezTo>
                      <a:pt x="111" y="80"/>
                      <a:pt x="114" y="82"/>
                      <a:pt x="116" y="82"/>
                    </a:cubicBezTo>
                    <a:cubicBezTo>
                      <a:pt x="117" y="82"/>
                      <a:pt x="124" y="82"/>
                      <a:pt x="125" y="82"/>
                    </a:cubicBezTo>
                    <a:cubicBezTo>
                      <a:pt x="125" y="82"/>
                      <a:pt x="127" y="80"/>
                      <a:pt x="126" y="79"/>
                    </a:cubicBezTo>
                    <a:cubicBezTo>
                      <a:pt x="126" y="78"/>
                      <a:pt x="125" y="75"/>
                      <a:pt x="124" y="74"/>
                    </a:cubicBezTo>
                    <a:cubicBezTo>
                      <a:pt x="123" y="74"/>
                      <a:pt x="116" y="73"/>
                      <a:pt x="117" y="72"/>
                    </a:cubicBezTo>
                    <a:cubicBezTo>
                      <a:pt x="117" y="71"/>
                      <a:pt x="118" y="70"/>
                      <a:pt x="119" y="70"/>
                    </a:cubicBezTo>
                    <a:cubicBezTo>
                      <a:pt x="120" y="70"/>
                      <a:pt x="120" y="71"/>
                      <a:pt x="121" y="70"/>
                    </a:cubicBezTo>
                    <a:cubicBezTo>
                      <a:pt x="121" y="70"/>
                      <a:pt x="123" y="69"/>
                      <a:pt x="122" y="68"/>
                    </a:cubicBezTo>
                    <a:cubicBezTo>
                      <a:pt x="121" y="68"/>
                      <a:pt x="120" y="67"/>
                      <a:pt x="121" y="66"/>
                    </a:cubicBezTo>
                    <a:cubicBezTo>
                      <a:pt x="122" y="66"/>
                      <a:pt x="123" y="64"/>
                      <a:pt x="124" y="65"/>
                    </a:cubicBezTo>
                    <a:cubicBezTo>
                      <a:pt x="124" y="66"/>
                      <a:pt x="126" y="68"/>
                      <a:pt x="126" y="68"/>
                    </a:cubicBezTo>
                    <a:cubicBezTo>
                      <a:pt x="126" y="69"/>
                      <a:pt x="125" y="68"/>
                      <a:pt x="125" y="69"/>
                    </a:cubicBezTo>
                    <a:cubicBezTo>
                      <a:pt x="124" y="69"/>
                      <a:pt x="123" y="70"/>
                      <a:pt x="124" y="71"/>
                    </a:cubicBezTo>
                    <a:cubicBezTo>
                      <a:pt x="125" y="71"/>
                      <a:pt x="126" y="70"/>
                      <a:pt x="126" y="71"/>
                    </a:cubicBezTo>
                    <a:cubicBezTo>
                      <a:pt x="127" y="72"/>
                      <a:pt x="127" y="73"/>
                      <a:pt x="128" y="73"/>
                    </a:cubicBezTo>
                    <a:cubicBezTo>
                      <a:pt x="129" y="73"/>
                      <a:pt x="130" y="72"/>
                      <a:pt x="130" y="73"/>
                    </a:cubicBezTo>
                    <a:cubicBezTo>
                      <a:pt x="130" y="73"/>
                      <a:pt x="129" y="74"/>
                      <a:pt x="129" y="75"/>
                    </a:cubicBezTo>
                    <a:cubicBezTo>
                      <a:pt x="130" y="75"/>
                      <a:pt x="130" y="76"/>
                      <a:pt x="130" y="76"/>
                    </a:cubicBezTo>
                    <a:cubicBezTo>
                      <a:pt x="131" y="76"/>
                      <a:pt x="135" y="74"/>
                      <a:pt x="135" y="75"/>
                    </a:cubicBezTo>
                    <a:cubicBezTo>
                      <a:pt x="136" y="75"/>
                      <a:pt x="137" y="75"/>
                      <a:pt x="137" y="76"/>
                    </a:cubicBezTo>
                    <a:cubicBezTo>
                      <a:pt x="137" y="77"/>
                      <a:pt x="138" y="85"/>
                      <a:pt x="138" y="85"/>
                    </a:cubicBezTo>
                    <a:cubicBezTo>
                      <a:pt x="139" y="85"/>
                      <a:pt x="140" y="85"/>
                      <a:pt x="140" y="84"/>
                    </a:cubicBezTo>
                    <a:cubicBezTo>
                      <a:pt x="140" y="83"/>
                      <a:pt x="139" y="83"/>
                      <a:pt x="139" y="82"/>
                    </a:cubicBezTo>
                    <a:cubicBezTo>
                      <a:pt x="140" y="82"/>
                      <a:pt x="145" y="80"/>
                      <a:pt x="145" y="80"/>
                    </a:cubicBezTo>
                    <a:cubicBezTo>
                      <a:pt x="145" y="81"/>
                      <a:pt x="143" y="83"/>
                      <a:pt x="143" y="83"/>
                    </a:cubicBezTo>
                    <a:cubicBezTo>
                      <a:pt x="144" y="83"/>
                      <a:pt x="148" y="82"/>
                      <a:pt x="147" y="83"/>
                    </a:cubicBezTo>
                    <a:cubicBezTo>
                      <a:pt x="147" y="83"/>
                      <a:pt x="146" y="83"/>
                      <a:pt x="147" y="84"/>
                    </a:cubicBezTo>
                    <a:cubicBezTo>
                      <a:pt x="147" y="84"/>
                      <a:pt x="148" y="84"/>
                      <a:pt x="147" y="85"/>
                    </a:cubicBezTo>
                    <a:cubicBezTo>
                      <a:pt x="147" y="85"/>
                      <a:pt x="143" y="86"/>
                      <a:pt x="144" y="87"/>
                    </a:cubicBezTo>
                    <a:cubicBezTo>
                      <a:pt x="144" y="87"/>
                      <a:pt x="145" y="88"/>
                      <a:pt x="146" y="87"/>
                    </a:cubicBezTo>
                    <a:cubicBezTo>
                      <a:pt x="147" y="87"/>
                      <a:pt x="147" y="86"/>
                      <a:pt x="147" y="87"/>
                    </a:cubicBezTo>
                    <a:cubicBezTo>
                      <a:pt x="148" y="88"/>
                      <a:pt x="148" y="88"/>
                      <a:pt x="148" y="88"/>
                    </a:cubicBezTo>
                    <a:cubicBezTo>
                      <a:pt x="149" y="87"/>
                      <a:pt x="148" y="86"/>
                      <a:pt x="149" y="86"/>
                    </a:cubicBezTo>
                    <a:cubicBezTo>
                      <a:pt x="150" y="86"/>
                      <a:pt x="154" y="86"/>
                      <a:pt x="154" y="86"/>
                    </a:cubicBezTo>
                    <a:cubicBezTo>
                      <a:pt x="154" y="86"/>
                      <a:pt x="152" y="87"/>
                      <a:pt x="151" y="87"/>
                    </a:cubicBezTo>
                    <a:cubicBezTo>
                      <a:pt x="151" y="88"/>
                      <a:pt x="150" y="88"/>
                      <a:pt x="150" y="89"/>
                    </a:cubicBezTo>
                    <a:cubicBezTo>
                      <a:pt x="150" y="90"/>
                      <a:pt x="151" y="91"/>
                      <a:pt x="152" y="91"/>
                    </a:cubicBezTo>
                    <a:cubicBezTo>
                      <a:pt x="153" y="91"/>
                      <a:pt x="154" y="91"/>
                      <a:pt x="155" y="91"/>
                    </a:cubicBezTo>
                    <a:cubicBezTo>
                      <a:pt x="157" y="92"/>
                      <a:pt x="160" y="93"/>
                      <a:pt x="160" y="94"/>
                    </a:cubicBezTo>
                    <a:cubicBezTo>
                      <a:pt x="160" y="95"/>
                      <a:pt x="157" y="99"/>
                      <a:pt x="156" y="99"/>
                    </a:cubicBezTo>
                    <a:cubicBezTo>
                      <a:pt x="155" y="99"/>
                      <a:pt x="153" y="98"/>
                      <a:pt x="152" y="98"/>
                    </a:cubicBezTo>
                    <a:cubicBezTo>
                      <a:pt x="151" y="98"/>
                      <a:pt x="149" y="98"/>
                      <a:pt x="149" y="99"/>
                    </a:cubicBezTo>
                    <a:cubicBezTo>
                      <a:pt x="150" y="100"/>
                      <a:pt x="151" y="100"/>
                      <a:pt x="150" y="101"/>
                    </a:cubicBezTo>
                    <a:cubicBezTo>
                      <a:pt x="150" y="102"/>
                      <a:pt x="149" y="103"/>
                      <a:pt x="149" y="104"/>
                    </a:cubicBezTo>
                    <a:cubicBezTo>
                      <a:pt x="149" y="105"/>
                      <a:pt x="149" y="105"/>
                      <a:pt x="149" y="105"/>
                    </a:cubicBezTo>
                    <a:cubicBezTo>
                      <a:pt x="150" y="106"/>
                      <a:pt x="160" y="102"/>
                      <a:pt x="160" y="101"/>
                    </a:cubicBezTo>
                    <a:cubicBezTo>
                      <a:pt x="161" y="101"/>
                      <a:pt x="161" y="99"/>
                      <a:pt x="162" y="99"/>
                    </a:cubicBezTo>
                    <a:cubicBezTo>
                      <a:pt x="163" y="99"/>
                      <a:pt x="165" y="102"/>
                      <a:pt x="166" y="101"/>
                    </a:cubicBezTo>
                    <a:cubicBezTo>
                      <a:pt x="166" y="100"/>
                      <a:pt x="166" y="99"/>
                      <a:pt x="166" y="99"/>
                    </a:cubicBezTo>
                    <a:cubicBezTo>
                      <a:pt x="167" y="99"/>
                      <a:pt x="168" y="97"/>
                      <a:pt x="169" y="97"/>
                    </a:cubicBezTo>
                    <a:cubicBezTo>
                      <a:pt x="171" y="98"/>
                      <a:pt x="171" y="98"/>
                      <a:pt x="171" y="99"/>
                    </a:cubicBezTo>
                    <a:cubicBezTo>
                      <a:pt x="171" y="99"/>
                      <a:pt x="168" y="99"/>
                      <a:pt x="168" y="100"/>
                    </a:cubicBezTo>
                    <a:cubicBezTo>
                      <a:pt x="168" y="101"/>
                      <a:pt x="170" y="101"/>
                      <a:pt x="170" y="101"/>
                    </a:cubicBezTo>
                    <a:cubicBezTo>
                      <a:pt x="170" y="102"/>
                      <a:pt x="168" y="102"/>
                      <a:pt x="168" y="103"/>
                    </a:cubicBezTo>
                    <a:cubicBezTo>
                      <a:pt x="169" y="103"/>
                      <a:pt x="169" y="104"/>
                      <a:pt x="170" y="104"/>
                    </a:cubicBezTo>
                    <a:cubicBezTo>
                      <a:pt x="170" y="104"/>
                      <a:pt x="171" y="102"/>
                      <a:pt x="172" y="102"/>
                    </a:cubicBezTo>
                    <a:cubicBezTo>
                      <a:pt x="172" y="103"/>
                      <a:pt x="171" y="104"/>
                      <a:pt x="172" y="106"/>
                    </a:cubicBezTo>
                    <a:cubicBezTo>
                      <a:pt x="172" y="107"/>
                      <a:pt x="172" y="107"/>
                      <a:pt x="173" y="107"/>
                    </a:cubicBezTo>
                    <a:cubicBezTo>
                      <a:pt x="173" y="107"/>
                      <a:pt x="178" y="108"/>
                      <a:pt x="179" y="108"/>
                    </a:cubicBezTo>
                    <a:cubicBezTo>
                      <a:pt x="179" y="108"/>
                      <a:pt x="175" y="105"/>
                      <a:pt x="177" y="105"/>
                    </a:cubicBezTo>
                    <a:cubicBezTo>
                      <a:pt x="178" y="104"/>
                      <a:pt x="182" y="103"/>
                      <a:pt x="181" y="105"/>
                    </a:cubicBezTo>
                    <a:cubicBezTo>
                      <a:pt x="181" y="106"/>
                      <a:pt x="179" y="111"/>
                      <a:pt x="180" y="112"/>
                    </a:cubicBezTo>
                    <a:cubicBezTo>
                      <a:pt x="181" y="112"/>
                      <a:pt x="183" y="112"/>
                      <a:pt x="183" y="113"/>
                    </a:cubicBezTo>
                    <a:cubicBezTo>
                      <a:pt x="182" y="113"/>
                      <a:pt x="182" y="115"/>
                      <a:pt x="183" y="114"/>
                    </a:cubicBezTo>
                    <a:cubicBezTo>
                      <a:pt x="184" y="114"/>
                      <a:pt x="185" y="111"/>
                      <a:pt x="186" y="111"/>
                    </a:cubicBezTo>
                    <a:cubicBezTo>
                      <a:pt x="186" y="111"/>
                      <a:pt x="186" y="113"/>
                      <a:pt x="187" y="114"/>
                    </a:cubicBezTo>
                    <a:cubicBezTo>
                      <a:pt x="188" y="114"/>
                      <a:pt x="190" y="113"/>
                      <a:pt x="190" y="114"/>
                    </a:cubicBezTo>
                    <a:cubicBezTo>
                      <a:pt x="190" y="116"/>
                      <a:pt x="188" y="117"/>
                      <a:pt x="190" y="120"/>
                    </a:cubicBezTo>
                    <a:cubicBezTo>
                      <a:pt x="192" y="122"/>
                      <a:pt x="193" y="121"/>
                      <a:pt x="193" y="122"/>
                    </a:cubicBezTo>
                    <a:cubicBezTo>
                      <a:pt x="193" y="124"/>
                      <a:pt x="193" y="125"/>
                      <a:pt x="194" y="125"/>
                    </a:cubicBezTo>
                    <a:cubicBezTo>
                      <a:pt x="195" y="126"/>
                      <a:pt x="195" y="127"/>
                      <a:pt x="195" y="128"/>
                    </a:cubicBezTo>
                    <a:cubicBezTo>
                      <a:pt x="196" y="130"/>
                      <a:pt x="196" y="130"/>
                      <a:pt x="197" y="131"/>
                    </a:cubicBezTo>
                    <a:cubicBezTo>
                      <a:pt x="198" y="132"/>
                      <a:pt x="197" y="133"/>
                      <a:pt x="195" y="135"/>
                    </a:cubicBezTo>
                    <a:cubicBezTo>
                      <a:pt x="193" y="137"/>
                      <a:pt x="191" y="139"/>
                      <a:pt x="191" y="140"/>
                    </a:cubicBezTo>
                    <a:cubicBezTo>
                      <a:pt x="191" y="141"/>
                      <a:pt x="190" y="141"/>
                      <a:pt x="196" y="141"/>
                    </a:cubicBezTo>
                    <a:cubicBezTo>
                      <a:pt x="201" y="141"/>
                      <a:pt x="207" y="144"/>
                      <a:pt x="208" y="143"/>
                    </a:cubicBezTo>
                    <a:cubicBezTo>
                      <a:pt x="208" y="142"/>
                      <a:pt x="209" y="140"/>
                      <a:pt x="209" y="139"/>
                    </a:cubicBezTo>
                    <a:cubicBezTo>
                      <a:pt x="209" y="137"/>
                      <a:pt x="211" y="136"/>
                      <a:pt x="212" y="136"/>
                    </a:cubicBezTo>
                    <a:cubicBezTo>
                      <a:pt x="213" y="136"/>
                      <a:pt x="216" y="137"/>
                      <a:pt x="216" y="139"/>
                    </a:cubicBezTo>
                    <a:cubicBezTo>
                      <a:pt x="216" y="141"/>
                      <a:pt x="215" y="142"/>
                      <a:pt x="218" y="142"/>
                    </a:cubicBezTo>
                    <a:cubicBezTo>
                      <a:pt x="221" y="142"/>
                      <a:pt x="221" y="141"/>
                      <a:pt x="223" y="143"/>
                    </a:cubicBezTo>
                    <a:cubicBezTo>
                      <a:pt x="224" y="144"/>
                      <a:pt x="225" y="144"/>
                      <a:pt x="227" y="145"/>
                    </a:cubicBezTo>
                    <a:cubicBezTo>
                      <a:pt x="229" y="145"/>
                      <a:pt x="232" y="143"/>
                      <a:pt x="231" y="145"/>
                    </a:cubicBezTo>
                    <a:cubicBezTo>
                      <a:pt x="230" y="147"/>
                      <a:pt x="228" y="147"/>
                      <a:pt x="230" y="148"/>
                    </a:cubicBezTo>
                    <a:cubicBezTo>
                      <a:pt x="232" y="148"/>
                      <a:pt x="232" y="149"/>
                      <a:pt x="232" y="149"/>
                    </a:cubicBezTo>
                    <a:cubicBezTo>
                      <a:pt x="232" y="149"/>
                      <a:pt x="228" y="150"/>
                      <a:pt x="228" y="151"/>
                    </a:cubicBezTo>
                    <a:cubicBezTo>
                      <a:pt x="228" y="152"/>
                      <a:pt x="228" y="153"/>
                      <a:pt x="228" y="153"/>
                    </a:cubicBezTo>
                    <a:cubicBezTo>
                      <a:pt x="227" y="153"/>
                      <a:pt x="224" y="150"/>
                      <a:pt x="223" y="151"/>
                    </a:cubicBezTo>
                    <a:cubicBezTo>
                      <a:pt x="223" y="151"/>
                      <a:pt x="219" y="152"/>
                      <a:pt x="218" y="152"/>
                    </a:cubicBezTo>
                    <a:cubicBezTo>
                      <a:pt x="217" y="152"/>
                      <a:pt x="215" y="149"/>
                      <a:pt x="215" y="150"/>
                    </a:cubicBezTo>
                    <a:cubicBezTo>
                      <a:pt x="215" y="150"/>
                      <a:pt x="216" y="151"/>
                      <a:pt x="215" y="152"/>
                    </a:cubicBezTo>
                    <a:cubicBezTo>
                      <a:pt x="214" y="153"/>
                      <a:pt x="210" y="157"/>
                      <a:pt x="210" y="156"/>
                    </a:cubicBezTo>
                    <a:cubicBezTo>
                      <a:pt x="210" y="156"/>
                      <a:pt x="211" y="154"/>
                      <a:pt x="210" y="154"/>
                    </a:cubicBezTo>
                    <a:cubicBezTo>
                      <a:pt x="209" y="154"/>
                      <a:pt x="207" y="155"/>
                      <a:pt x="207" y="154"/>
                    </a:cubicBezTo>
                    <a:cubicBezTo>
                      <a:pt x="208" y="153"/>
                      <a:pt x="210" y="151"/>
                      <a:pt x="210" y="150"/>
                    </a:cubicBezTo>
                    <a:cubicBezTo>
                      <a:pt x="209" y="149"/>
                      <a:pt x="207" y="146"/>
                      <a:pt x="206" y="146"/>
                    </a:cubicBezTo>
                    <a:cubicBezTo>
                      <a:pt x="205" y="146"/>
                      <a:pt x="200" y="144"/>
                      <a:pt x="198" y="144"/>
                    </a:cubicBezTo>
                    <a:cubicBezTo>
                      <a:pt x="197" y="144"/>
                      <a:pt x="191" y="143"/>
                      <a:pt x="190" y="144"/>
                    </a:cubicBezTo>
                    <a:cubicBezTo>
                      <a:pt x="189" y="144"/>
                      <a:pt x="187" y="143"/>
                      <a:pt x="186" y="144"/>
                    </a:cubicBezTo>
                    <a:cubicBezTo>
                      <a:pt x="185" y="145"/>
                      <a:pt x="183" y="147"/>
                      <a:pt x="181" y="148"/>
                    </a:cubicBezTo>
                    <a:cubicBezTo>
                      <a:pt x="179" y="149"/>
                      <a:pt x="173" y="153"/>
                      <a:pt x="173" y="153"/>
                    </a:cubicBezTo>
                    <a:cubicBezTo>
                      <a:pt x="173" y="154"/>
                      <a:pt x="176" y="155"/>
                      <a:pt x="178" y="157"/>
                    </a:cubicBezTo>
                    <a:cubicBezTo>
                      <a:pt x="180" y="158"/>
                      <a:pt x="180" y="157"/>
                      <a:pt x="181" y="159"/>
                    </a:cubicBezTo>
                    <a:cubicBezTo>
                      <a:pt x="183" y="161"/>
                      <a:pt x="184" y="164"/>
                      <a:pt x="184" y="165"/>
                    </a:cubicBezTo>
                    <a:cubicBezTo>
                      <a:pt x="183" y="165"/>
                      <a:pt x="179" y="163"/>
                      <a:pt x="178" y="164"/>
                    </a:cubicBezTo>
                    <a:cubicBezTo>
                      <a:pt x="176" y="165"/>
                      <a:pt x="172" y="168"/>
                      <a:pt x="172" y="168"/>
                    </a:cubicBezTo>
                    <a:cubicBezTo>
                      <a:pt x="171" y="168"/>
                      <a:pt x="171" y="166"/>
                      <a:pt x="170" y="166"/>
                    </a:cubicBezTo>
                    <a:cubicBezTo>
                      <a:pt x="168" y="166"/>
                      <a:pt x="167" y="167"/>
                      <a:pt x="167" y="167"/>
                    </a:cubicBezTo>
                    <a:cubicBezTo>
                      <a:pt x="166" y="167"/>
                      <a:pt x="166" y="169"/>
                      <a:pt x="165" y="169"/>
                    </a:cubicBezTo>
                    <a:cubicBezTo>
                      <a:pt x="164" y="169"/>
                      <a:pt x="161" y="169"/>
                      <a:pt x="161" y="169"/>
                    </a:cubicBezTo>
                    <a:cubicBezTo>
                      <a:pt x="160" y="168"/>
                      <a:pt x="161" y="167"/>
                      <a:pt x="159" y="167"/>
                    </a:cubicBezTo>
                    <a:cubicBezTo>
                      <a:pt x="158" y="167"/>
                      <a:pt x="156" y="167"/>
                      <a:pt x="157" y="168"/>
                    </a:cubicBezTo>
                    <a:cubicBezTo>
                      <a:pt x="158" y="169"/>
                      <a:pt x="160" y="170"/>
                      <a:pt x="161" y="171"/>
                    </a:cubicBezTo>
                    <a:cubicBezTo>
                      <a:pt x="162" y="172"/>
                      <a:pt x="163" y="173"/>
                      <a:pt x="164" y="173"/>
                    </a:cubicBezTo>
                    <a:cubicBezTo>
                      <a:pt x="165" y="173"/>
                      <a:pt x="163" y="175"/>
                      <a:pt x="163" y="176"/>
                    </a:cubicBezTo>
                    <a:cubicBezTo>
                      <a:pt x="164" y="177"/>
                      <a:pt x="164" y="178"/>
                      <a:pt x="164" y="179"/>
                    </a:cubicBezTo>
                    <a:cubicBezTo>
                      <a:pt x="163" y="179"/>
                      <a:pt x="159" y="176"/>
                      <a:pt x="160" y="175"/>
                    </a:cubicBezTo>
                    <a:cubicBezTo>
                      <a:pt x="160" y="174"/>
                      <a:pt x="162" y="174"/>
                      <a:pt x="161" y="173"/>
                    </a:cubicBezTo>
                    <a:cubicBezTo>
                      <a:pt x="161" y="173"/>
                      <a:pt x="159" y="170"/>
                      <a:pt x="157" y="170"/>
                    </a:cubicBezTo>
                    <a:cubicBezTo>
                      <a:pt x="155" y="169"/>
                      <a:pt x="151" y="168"/>
                      <a:pt x="149" y="168"/>
                    </a:cubicBezTo>
                    <a:cubicBezTo>
                      <a:pt x="148" y="167"/>
                      <a:pt x="142" y="165"/>
                      <a:pt x="142" y="165"/>
                    </a:cubicBezTo>
                    <a:cubicBezTo>
                      <a:pt x="141" y="166"/>
                      <a:pt x="141" y="168"/>
                      <a:pt x="141" y="169"/>
                    </a:cubicBezTo>
                    <a:cubicBezTo>
                      <a:pt x="141" y="169"/>
                      <a:pt x="143" y="169"/>
                      <a:pt x="142" y="170"/>
                    </a:cubicBezTo>
                    <a:cubicBezTo>
                      <a:pt x="141" y="171"/>
                      <a:pt x="135" y="172"/>
                      <a:pt x="134" y="173"/>
                    </a:cubicBezTo>
                    <a:cubicBezTo>
                      <a:pt x="134" y="173"/>
                      <a:pt x="133" y="176"/>
                      <a:pt x="132" y="177"/>
                    </a:cubicBezTo>
                    <a:cubicBezTo>
                      <a:pt x="131" y="178"/>
                      <a:pt x="130" y="178"/>
                      <a:pt x="131" y="179"/>
                    </a:cubicBezTo>
                    <a:cubicBezTo>
                      <a:pt x="132" y="180"/>
                      <a:pt x="134" y="182"/>
                      <a:pt x="134" y="183"/>
                    </a:cubicBezTo>
                    <a:cubicBezTo>
                      <a:pt x="135" y="184"/>
                      <a:pt x="135" y="185"/>
                      <a:pt x="137" y="185"/>
                    </a:cubicBezTo>
                    <a:cubicBezTo>
                      <a:pt x="139" y="186"/>
                      <a:pt x="140" y="186"/>
                      <a:pt x="143" y="187"/>
                    </a:cubicBezTo>
                    <a:cubicBezTo>
                      <a:pt x="145" y="187"/>
                      <a:pt x="148" y="188"/>
                      <a:pt x="148" y="188"/>
                    </a:cubicBezTo>
                    <a:cubicBezTo>
                      <a:pt x="148" y="187"/>
                      <a:pt x="146" y="186"/>
                      <a:pt x="148" y="186"/>
                    </a:cubicBezTo>
                    <a:cubicBezTo>
                      <a:pt x="150" y="186"/>
                      <a:pt x="153" y="187"/>
                      <a:pt x="153" y="186"/>
                    </a:cubicBezTo>
                    <a:cubicBezTo>
                      <a:pt x="153" y="185"/>
                      <a:pt x="152" y="185"/>
                      <a:pt x="153" y="184"/>
                    </a:cubicBezTo>
                    <a:cubicBezTo>
                      <a:pt x="154" y="184"/>
                      <a:pt x="158" y="185"/>
                      <a:pt x="158" y="185"/>
                    </a:cubicBezTo>
                    <a:cubicBezTo>
                      <a:pt x="159" y="184"/>
                      <a:pt x="156" y="184"/>
                      <a:pt x="157" y="183"/>
                    </a:cubicBezTo>
                    <a:cubicBezTo>
                      <a:pt x="157" y="182"/>
                      <a:pt x="159" y="183"/>
                      <a:pt x="159" y="182"/>
                    </a:cubicBezTo>
                    <a:cubicBezTo>
                      <a:pt x="159" y="181"/>
                      <a:pt x="158" y="181"/>
                      <a:pt x="158" y="181"/>
                    </a:cubicBezTo>
                    <a:cubicBezTo>
                      <a:pt x="159" y="181"/>
                      <a:pt x="163" y="183"/>
                      <a:pt x="165" y="183"/>
                    </a:cubicBezTo>
                    <a:cubicBezTo>
                      <a:pt x="167" y="184"/>
                      <a:pt x="171" y="185"/>
                      <a:pt x="171" y="184"/>
                    </a:cubicBezTo>
                    <a:cubicBezTo>
                      <a:pt x="171" y="183"/>
                      <a:pt x="170" y="183"/>
                      <a:pt x="171" y="182"/>
                    </a:cubicBezTo>
                    <a:cubicBezTo>
                      <a:pt x="172" y="181"/>
                      <a:pt x="172" y="181"/>
                      <a:pt x="171" y="181"/>
                    </a:cubicBezTo>
                    <a:cubicBezTo>
                      <a:pt x="171" y="180"/>
                      <a:pt x="166" y="178"/>
                      <a:pt x="167" y="178"/>
                    </a:cubicBezTo>
                    <a:cubicBezTo>
                      <a:pt x="168" y="177"/>
                      <a:pt x="168" y="177"/>
                      <a:pt x="169" y="177"/>
                    </a:cubicBezTo>
                    <a:cubicBezTo>
                      <a:pt x="171" y="176"/>
                      <a:pt x="171" y="175"/>
                      <a:pt x="172" y="175"/>
                    </a:cubicBezTo>
                    <a:cubicBezTo>
                      <a:pt x="173" y="175"/>
                      <a:pt x="171" y="177"/>
                      <a:pt x="171" y="177"/>
                    </a:cubicBezTo>
                    <a:cubicBezTo>
                      <a:pt x="171" y="178"/>
                      <a:pt x="172" y="179"/>
                      <a:pt x="172" y="179"/>
                    </a:cubicBezTo>
                    <a:cubicBezTo>
                      <a:pt x="173" y="179"/>
                      <a:pt x="175" y="180"/>
                      <a:pt x="176" y="179"/>
                    </a:cubicBezTo>
                    <a:cubicBezTo>
                      <a:pt x="176" y="178"/>
                      <a:pt x="176" y="176"/>
                      <a:pt x="177" y="178"/>
                    </a:cubicBezTo>
                    <a:cubicBezTo>
                      <a:pt x="178" y="179"/>
                      <a:pt x="177" y="181"/>
                      <a:pt x="179" y="181"/>
                    </a:cubicBezTo>
                    <a:cubicBezTo>
                      <a:pt x="180" y="180"/>
                      <a:pt x="181" y="180"/>
                      <a:pt x="181" y="181"/>
                    </a:cubicBezTo>
                    <a:cubicBezTo>
                      <a:pt x="182" y="181"/>
                      <a:pt x="182" y="179"/>
                      <a:pt x="183" y="179"/>
                    </a:cubicBezTo>
                    <a:cubicBezTo>
                      <a:pt x="183" y="179"/>
                      <a:pt x="184" y="180"/>
                      <a:pt x="184" y="180"/>
                    </a:cubicBezTo>
                    <a:cubicBezTo>
                      <a:pt x="185" y="181"/>
                      <a:pt x="185" y="179"/>
                      <a:pt x="186" y="179"/>
                    </a:cubicBezTo>
                    <a:cubicBezTo>
                      <a:pt x="187" y="179"/>
                      <a:pt x="187" y="182"/>
                      <a:pt x="187" y="183"/>
                    </a:cubicBezTo>
                    <a:cubicBezTo>
                      <a:pt x="186" y="183"/>
                      <a:pt x="185" y="184"/>
                      <a:pt x="185" y="185"/>
                    </a:cubicBezTo>
                    <a:cubicBezTo>
                      <a:pt x="185" y="186"/>
                      <a:pt x="186" y="187"/>
                      <a:pt x="187" y="186"/>
                    </a:cubicBezTo>
                    <a:cubicBezTo>
                      <a:pt x="188" y="186"/>
                      <a:pt x="191" y="191"/>
                      <a:pt x="191" y="191"/>
                    </a:cubicBezTo>
                    <a:cubicBezTo>
                      <a:pt x="192" y="190"/>
                      <a:pt x="193" y="188"/>
                      <a:pt x="193" y="189"/>
                    </a:cubicBezTo>
                    <a:cubicBezTo>
                      <a:pt x="194" y="190"/>
                      <a:pt x="193" y="194"/>
                      <a:pt x="194" y="194"/>
                    </a:cubicBezTo>
                    <a:cubicBezTo>
                      <a:pt x="194" y="194"/>
                      <a:pt x="195" y="195"/>
                      <a:pt x="195" y="194"/>
                    </a:cubicBezTo>
                    <a:cubicBezTo>
                      <a:pt x="196" y="193"/>
                      <a:pt x="197" y="191"/>
                      <a:pt x="198" y="192"/>
                    </a:cubicBezTo>
                    <a:cubicBezTo>
                      <a:pt x="198" y="193"/>
                      <a:pt x="197" y="194"/>
                      <a:pt x="198" y="195"/>
                    </a:cubicBezTo>
                    <a:cubicBezTo>
                      <a:pt x="199" y="196"/>
                      <a:pt x="201" y="197"/>
                      <a:pt x="201" y="196"/>
                    </a:cubicBezTo>
                    <a:cubicBezTo>
                      <a:pt x="201" y="195"/>
                      <a:pt x="200" y="193"/>
                      <a:pt x="202" y="194"/>
                    </a:cubicBezTo>
                    <a:cubicBezTo>
                      <a:pt x="203" y="195"/>
                      <a:pt x="205" y="195"/>
                      <a:pt x="205" y="196"/>
                    </a:cubicBezTo>
                    <a:cubicBezTo>
                      <a:pt x="205" y="197"/>
                      <a:pt x="205" y="198"/>
                      <a:pt x="205" y="198"/>
                    </a:cubicBezTo>
                    <a:cubicBezTo>
                      <a:pt x="206" y="198"/>
                      <a:pt x="209" y="197"/>
                      <a:pt x="209" y="198"/>
                    </a:cubicBezTo>
                    <a:cubicBezTo>
                      <a:pt x="209" y="198"/>
                      <a:pt x="207" y="202"/>
                      <a:pt x="205" y="202"/>
                    </a:cubicBezTo>
                    <a:cubicBezTo>
                      <a:pt x="203" y="202"/>
                      <a:pt x="200" y="202"/>
                      <a:pt x="200" y="202"/>
                    </a:cubicBezTo>
                    <a:cubicBezTo>
                      <a:pt x="201" y="203"/>
                      <a:pt x="203" y="206"/>
                      <a:pt x="204" y="206"/>
                    </a:cubicBezTo>
                    <a:cubicBezTo>
                      <a:pt x="206" y="206"/>
                      <a:pt x="210" y="207"/>
                      <a:pt x="211" y="206"/>
                    </a:cubicBezTo>
                    <a:cubicBezTo>
                      <a:pt x="211" y="206"/>
                      <a:pt x="213" y="204"/>
                      <a:pt x="213" y="205"/>
                    </a:cubicBezTo>
                    <a:cubicBezTo>
                      <a:pt x="213" y="206"/>
                      <a:pt x="213" y="208"/>
                      <a:pt x="212" y="208"/>
                    </a:cubicBezTo>
                    <a:cubicBezTo>
                      <a:pt x="212" y="209"/>
                      <a:pt x="210" y="209"/>
                      <a:pt x="211" y="210"/>
                    </a:cubicBezTo>
                    <a:cubicBezTo>
                      <a:pt x="212" y="210"/>
                      <a:pt x="224" y="213"/>
                      <a:pt x="224" y="213"/>
                    </a:cubicBezTo>
                    <a:cubicBezTo>
                      <a:pt x="224" y="212"/>
                      <a:pt x="225" y="211"/>
                      <a:pt x="227" y="211"/>
                    </a:cubicBezTo>
                    <a:cubicBezTo>
                      <a:pt x="228" y="212"/>
                      <a:pt x="230" y="212"/>
                      <a:pt x="230" y="212"/>
                    </a:cubicBezTo>
                    <a:cubicBezTo>
                      <a:pt x="230" y="213"/>
                      <a:pt x="228" y="214"/>
                      <a:pt x="228" y="215"/>
                    </a:cubicBezTo>
                    <a:cubicBezTo>
                      <a:pt x="229" y="215"/>
                      <a:pt x="229" y="216"/>
                      <a:pt x="229" y="216"/>
                    </a:cubicBezTo>
                    <a:cubicBezTo>
                      <a:pt x="230" y="215"/>
                      <a:pt x="231" y="215"/>
                      <a:pt x="231" y="215"/>
                    </a:cubicBezTo>
                    <a:cubicBezTo>
                      <a:pt x="231" y="216"/>
                      <a:pt x="231" y="218"/>
                      <a:pt x="231" y="218"/>
                    </a:cubicBezTo>
                    <a:cubicBezTo>
                      <a:pt x="232" y="219"/>
                      <a:pt x="232" y="219"/>
                      <a:pt x="235" y="220"/>
                    </a:cubicBezTo>
                    <a:cubicBezTo>
                      <a:pt x="238" y="220"/>
                      <a:pt x="247" y="223"/>
                      <a:pt x="252" y="225"/>
                    </a:cubicBezTo>
                    <a:cubicBezTo>
                      <a:pt x="258" y="226"/>
                      <a:pt x="263" y="228"/>
                      <a:pt x="264" y="228"/>
                    </a:cubicBezTo>
                    <a:cubicBezTo>
                      <a:pt x="265" y="228"/>
                      <a:pt x="266" y="228"/>
                      <a:pt x="266" y="227"/>
                    </a:cubicBezTo>
                    <a:cubicBezTo>
                      <a:pt x="266" y="227"/>
                      <a:pt x="263" y="225"/>
                      <a:pt x="264" y="224"/>
                    </a:cubicBezTo>
                    <a:cubicBezTo>
                      <a:pt x="264" y="224"/>
                      <a:pt x="267" y="225"/>
                      <a:pt x="267" y="224"/>
                    </a:cubicBezTo>
                    <a:cubicBezTo>
                      <a:pt x="266" y="223"/>
                      <a:pt x="266" y="223"/>
                      <a:pt x="266" y="223"/>
                    </a:cubicBezTo>
                    <a:cubicBezTo>
                      <a:pt x="265" y="223"/>
                      <a:pt x="264" y="222"/>
                      <a:pt x="263" y="222"/>
                    </a:cubicBezTo>
                    <a:cubicBezTo>
                      <a:pt x="262" y="221"/>
                      <a:pt x="262" y="222"/>
                      <a:pt x="261" y="221"/>
                    </a:cubicBezTo>
                    <a:cubicBezTo>
                      <a:pt x="260" y="221"/>
                      <a:pt x="261" y="221"/>
                      <a:pt x="260" y="220"/>
                    </a:cubicBezTo>
                    <a:cubicBezTo>
                      <a:pt x="260" y="219"/>
                      <a:pt x="259" y="217"/>
                      <a:pt x="259" y="216"/>
                    </a:cubicBezTo>
                    <a:cubicBezTo>
                      <a:pt x="258" y="216"/>
                      <a:pt x="255" y="216"/>
                      <a:pt x="255" y="216"/>
                    </a:cubicBezTo>
                    <a:cubicBezTo>
                      <a:pt x="255" y="216"/>
                      <a:pt x="251" y="210"/>
                      <a:pt x="250" y="210"/>
                    </a:cubicBezTo>
                    <a:cubicBezTo>
                      <a:pt x="250" y="211"/>
                      <a:pt x="249" y="212"/>
                      <a:pt x="248" y="211"/>
                    </a:cubicBezTo>
                    <a:cubicBezTo>
                      <a:pt x="247" y="211"/>
                      <a:pt x="248" y="210"/>
                      <a:pt x="248" y="209"/>
                    </a:cubicBezTo>
                    <a:cubicBezTo>
                      <a:pt x="247" y="209"/>
                      <a:pt x="246" y="208"/>
                      <a:pt x="246" y="208"/>
                    </a:cubicBezTo>
                    <a:cubicBezTo>
                      <a:pt x="245" y="208"/>
                      <a:pt x="246" y="209"/>
                      <a:pt x="245" y="208"/>
                    </a:cubicBezTo>
                    <a:cubicBezTo>
                      <a:pt x="244" y="208"/>
                      <a:pt x="244" y="207"/>
                      <a:pt x="243" y="207"/>
                    </a:cubicBezTo>
                    <a:cubicBezTo>
                      <a:pt x="242" y="207"/>
                      <a:pt x="242" y="207"/>
                      <a:pt x="240" y="206"/>
                    </a:cubicBezTo>
                    <a:cubicBezTo>
                      <a:pt x="239" y="204"/>
                      <a:pt x="233" y="197"/>
                      <a:pt x="233" y="196"/>
                    </a:cubicBezTo>
                    <a:cubicBezTo>
                      <a:pt x="233" y="196"/>
                      <a:pt x="235" y="196"/>
                      <a:pt x="236" y="196"/>
                    </a:cubicBezTo>
                    <a:cubicBezTo>
                      <a:pt x="237" y="196"/>
                      <a:pt x="240" y="196"/>
                      <a:pt x="241" y="197"/>
                    </a:cubicBezTo>
                    <a:cubicBezTo>
                      <a:pt x="242" y="198"/>
                      <a:pt x="247" y="202"/>
                      <a:pt x="247" y="202"/>
                    </a:cubicBezTo>
                    <a:cubicBezTo>
                      <a:pt x="247" y="202"/>
                      <a:pt x="244" y="196"/>
                      <a:pt x="245" y="196"/>
                    </a:cubicBezTo>
                    <a:cubicBezTo>
                      <a:pt x="245" y="195"/>
                      <a:pt x="252" y="203"/>
                      <a:pt x="253" y="203"/>
                    </a:cubicBezTo>
                    <a:cubicBezTo>
                      <a:pt x="254" y="204"/>
                      <a:pt x="256" y="203"/>
                      <a:pt x="256" y="204"/>
                    </a:cubicBezTo>
                    <a:cubicBezTo>
                      <a:pt x="256" y="205"/>
                      <a:pt x="257" y="206"/>
                      <a:pt x="258" y="206"/>
                    </a:cubicBezTo>
                    <a:cubicBezTo>
                      <a:pt x="258" y="206"/>
                      <a:pt x="259" y="208"/>
                      <a:pt x="260" y="208"/>
                    </a:cubicBezTo>
                    <a:cubicBezTo>
                      <a:pt x="260" y="208"/>
                      <a:pt x="259" y="204"/>
                      <a:pt x="259" y="204"/>
                    </a:cubicBezTo>
                    <a:cubicBezTo>
                      <a:pt x="260" y="204"/>
                      <a:pt x="261" y="204"/>
                      <a:pt x="261" y="205"/>
                    </a:cubicBezTo>
                    <a:cubicBezTo>
                      <a:pt x="261" y="206"/>
                      <a:pt x="262" y="208"/>
                      <a:pt x="263" y="208"/>
                    </a:cubicBezTo>
                    <a:cubicBezTo>
                      <a:pt x="263" y="209"/>
                      <a:pt x="264" y="209"/>
                      <a:pt x="264" y="209"/>
                    </a:cubicBezTo>
                    <a:cubicBezTo>
                      <a:pt x="265" y="209"/>
                      <a:pt x="263" y="208"/>
                      <a:pt x="264" y="207"/>
                    </a:cubicBezTo>
                    <a:cubicBezTo>
                      <a:pt x="265" y="207"/>
                      <a:pt x="265" y="208"/>
                      <a:pt x="266" y="208"/>
                    </a:cubicBezTo>
                    <a:cubicBezTo>
                      <a:pt x="267" y="208"/>
                      <a:pt x="268" y="208"/>
                      <a:pt x="268" y="208"/>
                    </a:cubicBezTo>
                    <a:cubicBezTo>
                      <a:pt x="269" y="209"/>
                      <a:pt x="268" y="210"/>
                      <a:pt x="268" y="210"/>
                    </a:cubicBezTo>
                    <a:cubicBezTo>
                      <a:pt x="269" y="211"/>
                      <a:pt x="270" y="211"/>
                      <a:pt x="270" y="210"/>
                    </a:cubicBezTo>
                    <a:cubicBezTo>
                      <a:pt x="270" y="210"/>
                      <a:pt x="270" y="209"/>
                      <a:pt x="271" y="209"/>
                    </a:cubicBezTo>
                    <a:cubicBezTo>
                      <a:pt x="271" y="210"/>
                      <a:pt x="271" y="211"/>
                      <a:pt x="272" y="211"/>
                    </a:cubicBezTo>
                    <a:cubicBezTo>
                      <a:pt x="272" y="211"/>
                      <a:pt x="274" y="211"/>
                      <a:pt x="274" y="211"/>
                    </a:cubicBezTo>
                    <a:cubicBezTo>
                      <a:pt x="275" y="210"/>
                      <a:pt x="274" y="209"/>
                      <a:pt x="275" y="209"/>
                    </a:cubicBezTo>
                    <a:cubicBezTo>
                      <a:pt x="276" y="209"/>
                      <a:pt x="276" y="209"/>
                      <a:pt x="277" y="209"/>
                    </a:cubicBezTo>
                    <a:cubicBezTo>
                      <a:pt x="277" y="209"/>
                      <a:pt x="278" y="210"/>
                      <a:pt x="279" y="210"/>
                    </a:cubicBezTo>
                    <a:cubicBezTo>
                      <a:pt x="280" y="211"/>
                      <a:pt x="281" y="211"/>
                      <a:pt x="281" y="211"/>
                    </a:cubicBezTo>
                    <a:cubicBezTo>
                      <a:pt x="281" y="210"/>
                      <a:pt x="279" y="210"/>
                      <a:pt x="279" y="209"/>
                    </a:cubicBezTo>
                    <a:cubicBezTo>
                      <a:pt x="280" y="208"/>
                      <a:pt x="280" y="207"/>
                      <a:pt x="279" y="207"/>
                    </a:cubicBezTo>
                    <a:cubicBezTo>
                      <a:pt x="278" y="207"/>
                      <a:pt x="277" y="207"/>
                      <a:pt x="277" y="206"/>
                    </a:cubicBezTo>
                    <a:cubicBezTo>
                      <a:pt x="277" y="205"/>
                      <a:pt x="275" y="204"/>
                      <a:pt x="275" y="204"/>
                    </a:cubicBezTo>
                    <a:cubicBezTo>
                      <a:pt x="276" y="204"/>
                      <a:pt x="277" y="204"/>
                      <a:pt x="277" y="204"/>
                    </a:cubicBezTo>
                    <a:cubicBezTo>
                      <a:pt x="277" y="203"/>
                      <a:pt x="276" y="202"/>
                      <a:pt x="276" y="201"/>
                    </a:cubicBezTo>
                    <a:cubicBezTo>
                      <a:pt x="276" y="201"/>
                      <a:pt x="277" y="200"/>
                      <a:pt x="277" y="199"/>
                    </a:cubicBezTo>
                    <a:cubicBezTo>
                      <a:pt x="276" y="198"/>
                      <a:pt x="273" y="196"/>
                      <a:pt x="274" y="195"/>
                    </a:cubicBezTo>
                    <a:cubicBezTo>
                      <a:pt x="275" y="194"/>
                      <a:pt x="277" y="196"/>
                      <a:pt x="277" y="196"/>
                    </a:cubicBezTo>
                    <a:cubicBezTo>
                      <a:pt x="278" y="197"/>
                      <a:pt x="279" y="197"/>
                      <a:pt x="280" y="199"/>
                    </a:cubicBezTo>
                    <a:cubicBezTo>
                      <a:pt x="280" y="201"/>
                      <a:pt x="281" y="204"/>
                      <a:pt x="282" y="204"/>
                    </a:cubicBezTo>
                    <a:cubicBezTo>
                      <a:pt x="283" y="204"/>
                      <a:pt x="283" y="198"/>
                      <a:pt x="282" y="197"/>
                    </a:cubicBezTo>
                    <a:cubicBezTo>
                      <a:pt x="282" y="197"/>
                      <a:pt x="278" y="195"/>
                      <a:pt x="278" y="194"/>
                    </a:cubicBezTo>
                    <a:cubicBezTo>
                      <a:pt x="279" y="194"/>
                      <a:pt x="282" y="192"/>
                      <a:pt x="280" y="192"/>
                    </a:cubicBezTo>
                    <a:cubicBezTo>
                      <a:pt x="278" y="192"/>
                      <a:pt x="274" y="192"/>
                      <a:pt x="275" y="191"/>
                    </a:cubicBezTo>
                    <a:cubicBezTo>
                      <a:pt x="275" y="190"/>
                      <a:pt x="277" y="190"/>
                      <a:pt x="276" y="189"/>
                    </a:cubicBezTo>
                    <a:cubicBezTo>
                      <a:pt x="275" y="189"/>
                      <a:pt x="274" y="189"/>
                      <a:pt x="273" y="189"/>
                    </a:cubicBezTo>
                    <a:cubicBezTo>
                      <a:pt x="272" y="189"/>
                      <a:pt x="272" y="189"/>
                      <a:pt x="272" y="188"/>
                    </a:cubicBezTo>
                    <a:cubicBezTo>
                      <a:pt x="271" y="187"/>
                      <a:pt x="270" y="188"/>
                      <a:pt x="270" y="187"/>
                    </a:cubicBezTo>
                    <a:cubicBezTo>
                      <a:pt x="270" y="186"/>
                      <a:pt x="270" y="186"/>
                      <a:pt x="271" y="186"/>
                    </a:cubicBezTo>
                    <a:cubicBezTo>
                      <a:pt x="272" y="186"/>
                      <a:pt x="274" y="186"/>
                      <a:pt x="275" y="186"/>
                    </a:cubicBezTo>
                    <a:cubicBezTo>
                      <a:pt x="275" y="185"/>
                      <a:pt x="277" y="184"/>
                      <a:pt x="276" y="183"/>
                    </a:cubicBezTo>
                    <a:cubicBezTo>
                      <a:pt x="276" y="183"/>
                      <a:pt x="273" y="184"/>
                      <a:pt x="272" y="184"/>
                    </a:cubicBezTo>
                    <a:cubicBezTo>
                      <a:pt x="270" y="183"/>
                      <a:pt x="269" y="184"/>
                      <a:pt x="270" y="183"/>
                    </a:cubicBezTo>
                    <a:cubicBezTo>
                      <a:pt x="270" y="182"/>
                      <a:pt x="271" y="179"/>
                      <a:pt x="271" y="179"/>
                    </a:cubicBezTo>
                    <a:cubicBezTo>
                      <a:pt x="271" y="179"/>
                      <a:pt x="270" y="179"/>
                      <a:pt x="270" y="179"/>
                    </a:cubicBezTo>
                    <a:cubicBezTo>
                      <a:pt x="269" y="178"/>
                      <a:pt x="268" y="177"/>
                      <a:pt x="268" y="177"/>
                    </a:cubicBezTo>
                    <a:cubicBezTo>
                      <a:pt x="268" y="177"/>
                      <a:pt x="269" y="180"/>
                      <a:pt x="268" y="180"/>
                    </a:cubicBezTo>
                    <a:cubicBezTo>
                      <a:pt x="268" y="180"/>
                      <a:pt x="266" y="178"/>
                      <a:pt x="266" y="179"/>
                    </a:cubicBezTo>
                    <a:cubicBezTo>
                      <a:pt x="265" y="179"/>
                      <a:pt x="265" y="180"/>
                      <a:pt x="264" y="180"/>
                    </a:cubicBezTo>
                    <a:cubicBezTo>
                      <a:pt x="263" y="179"/>
                      <a:pt x="262" y="179"/>
                      <a:pt x="263" y="178"/>
                    </a:cubicBezTo>
                    <a:cubicBezTo>
                      <a:pt x="263" y="178"/>
                      <a:pt x="265" y="177"/>
                      <a:pt x="264" y="177"/>
                    </a:cubicBezTo>
                    <a:cubicBezTo>
                      <a:pt x="263" y="177"/>
                      <a:pt x="263" y="176"/>
                      <a:pt x="262" y="176"/>
                    </a:cubicBezTo>
                    <a:cubicBezTo>
                      <a:pt x="262" y="176"/>
                      <a:pt x="263" y="175"/>
                      <a:pt x="262" y="175"/>
                    </a:cubicBezTo>
                    <a:cubicBezTo>
                      <a:pt x="261" y="175"/>
                      <a:pt x="260" y="175"/>
                      <a:pt x="260" y="175"/>
                    </a:cubicBezTo>
                    <a:cubicBezTo>
                      <a:pt x="259" y="174"/>
                      <a:pt x="259" y="176"/>
                      <a:pt x="259" y="177"/>
                    </a:cubicBezTo>
                    <a:cubicBezTo>
                      <a:pt x="259" y="178"/>
                      <a:pt x="259" y="179"/>
                      <a:pt x="259" y="179"/>
                    </a:cubicBezTo>
                    <a:cubicBezTo>
                      <a:pt x="258" y="178"/>
                      <a:pt x="257" y="173"/>
                      <a:pt x="256" y="173"/>
                    </a:cubicBezTo>
                    <a:cubicBezTo>
                      <a:pt x="255" y="173"/>
                      <a:pt x="254" y="174"/>
                      <a:pt x="254" y="173"/>
                    </a:cubicBezTo>
                    <a:cubicBezTo>
                      <a:pt x="254" y="172"/>
                      <a:pt x="255" y="171"/>
                      <a:pt x="255" y="171"/>
                    </a:cubicBezTo>
                    <a:cubicBezTo>
                      <a:pt x="255" y="171"/>
                      <a:pt x="253" y="170"/>
                      <a:pt x="253" y="170"/>
                    </a:cubicBezTo>
                    <a:cubicBezTo>
                      <a:pt x="253" y="169"/>
                      <a:pt x="253" y="168"/>
                      <a:pt x="253" y="168"/>
                    </a:cubicBezTo>
                    <a:cubicBezTo>
                      <a:pt x="252" y="168"/>
                      <a:pt x="251" y="169"/>
                      <a:pt x="251" y="168"/>
                    </a:cubicBezTo>
                    <a:cubicBezTo>
                      <a:pt x="251" y="167"/>
                      <a:pt x="254" y="166"/>
                      <a:pt x="253" y="166"/>
                    </a:cubicBezTo>
                    <a:cubicBezTo>
                      <a:pt x="252" y="165"/>
                      <a:pt x="250" y="166"/>
                      <a:pt x="250" y="165"/>
                    </a:cubicBezTo>
                    <a:cubicBezTo>
                      <a:pt x="250" y="164"/>
                      <a:pt x="251" y="163"/>
                      <a:pt x="250" y="162"/>
                    </a:cubicBezTo>
                    <a:cubicBezTo>
                      <a:pt x="250" y="162"/>
                      <a:pt x="248" y="162"/>
                      <a:pt x="247" y="162"/>
                    </a:cubicBezTo>
                    <a:cubicBezTo>
                      <a:pt x="247" y="163"/>
                      <a:pt x="244" y="166"/>
                      <a:pt x="244" y="165"/>
                    </a:cubicBezTo>
                    <a:cubicBezTo>
                      <a:pt x="244" y="164"/>
                      <a:pt x="245" y="163"/>
                      <a:pt x="245" y="162"/>
                    </a:cubicBezTo>
                    <a:cubicBezTo>
                      <a:pt x="244" y="161"/>
                      <a:pt x="244" y="161"/>
                      <a:pt x="244" y="161"/>
                    </a:cubicBezTo>
                    <a:cubicBezTo>
                      <a:pt x="244" y="160"/>
                      <a:pt x="247" y="160"/>
                      <a:pt x="245" y="159"/>
                    </a:cubicBezTo>
                    <a:cubicBezTo>
                      <a:pt x="243" y="159"/>
                      <a:pt x="242" y="160"/>
                      <a:pt x="241" y="159"/>
                    </a:cubicBezTo>
                    <a:cubicBezTo>
                      <a:pt x="241" y="159"/>
                      <a:pt x="243" y="158"/>
                      <a:pt x="242" y="158"/>
                    </a:cubicBezTo>
                    <a:cubicBezTo>
                      <a:pt x="240" y="158"/>
                      <a:pt x="240" y="157"/>
                      <a:pt x="240" y="157"/>
                    </a:cubicBezTo>
                    <a:cubicBezTo>
                      <a:pt x="240" y="156"/>
                      <a:pt x="239" y="155"/>
                      <a:pt x="240" y="155"/>
                    </a:cubicBezTo>
                    <a:cubicBezTo>
                      <a:pt x="241" y="154"/>
                      <a:pt x="242" y="155"/>
                      <a:pt x="242" y="155"/>
                    </a:cubicBezTo>
                    <a:cubicBezTo>
                      <a:pt x="242" y="154"/>
                      <a:pt x="241" y="153"/>
                      <a:pt x="240" y="153"/>
                    </a:cubicBezTo>
                    <a:cubicBezTo>
                      <a:pt x="240" y="153"/>
                      <a:pt x="234" y="153"/>
                      <a:pt x="234" y="152"/>
                    </a:cubicBezTo>
                    <a:cubicBezTo>
                      <a:pt x="235" y="152"/>
                      <a:pt x="237" y="151"/>
                      <a:pt x="239" y="151"/>
                    </a:cubicBezTo>
                    <a:cubicBezTo>
                      <a:pt x="241" y="151"/>
                      <a:pt x="241" y="152"/>
                      <a:pt x="243" y="152"/>
                    </a:cubicBezTo>
                    <a:cubicBezTo>
                      <a:pt x="244" y="153"/>
                      <a:pt x="245" y="152"/>
                      <a:pt x="245" y="153"/>
                    </a:cubicBezTo>
                    <a:cubicBezTo>
                      <a:pt x="245" y="154"/>
                      <a:pt x="245" y="155"/>
                      <a:pt x="245" y="156"/>
                    </a:cubicBezTo>
                    <a:cubicBezTo>
                      <a:pt x="246" y="156"/>
                      <a:pt x="246" y="157"/>
                      <a:pt x="247" y="157"/>
                    </a:cubicBezTo>
                    <a:cubicBezTo>
                      <a:pt x="248" y="157"/>
                      <a:pt x="252" y="158"/>
                      <a:pt x="253" y="157"/>
                    </a:cubicBezTo>
                    <a:cubicBezTo>
                      <a:pt x="253" y="156"/>
                      <a:pt x="253" y="155"/>
                      <a:pt x="251" y="154"/>
                    </a:cubicBezTo>
                    <a:cubicBezTo>
                      <a:pt x="250" y="153"/>
                      <a:pt x="247" y="152"/>
                      <a:pt x="247" y="151"/>
                    </a:cubicBezTo>
                    <a:cubicBezTo>
                      <a:pt x="247" y="151"/>
                      <a:pt x="248" y="150"/>
                      <a:pt x="246" y="149"/>
                    </a:cubicBezTo>
                    <a:cubicBezTo>
                      <a:pt x="245" y="148"/>
                      <a:pt x="243" y="146"/>
                      <a:pt x="244" y="146"/>
                    </a:cubicBezTo>
                    <a:cubicBezTo>
                      <a:pt x="244" y="145"/>
                      <a:pt x="247" y="147"/>
                      <a:pt x="247" y="147"/>
                    </a:cubicBezTo>
                    <a:cubicBezTo>
                      <a:pt x="248" y="148"/>
                      <a:pt x="251" y="150"/>
                      <a:pt x="251" y="149"/>
                    </a:cubicBezTo>
                    <a:cubicBezTo>
                      <a:pt x="251" y="148"/>
                      <a:pt x="250" y="147"/>
                      <a:pt x="251" y="147"/>
                    </a:cubicBezTo>
                    <a:cubicBezTo>
                      <a:pt x="252" y="147"/>
                      <a:pt x="252" y="148"/>
                      <a:pt x="252" y="147"/>
                    </a:cubicBezTo>
                    <a:cubicBezTo>
                      <a:pt x="252" y="146"/>
                      <a:pt x="252" y="146"/>
                      <a:pt x="250" y="145"/>
                    </a:cubicBezTo>
                    <a:cubicBezTo>
                      <a:pt x="249" y="145"/>
                      <a:pt x="246" y="146"/>
                      <a:pt x="247" y="145"/>
                    </a:cubicBezTo>
                    <a:cubicBezTo>
                      <a:pt x="248" y="144"/>
                      <a:pt x="247" y="144"/>
                      <a:pt x="249" y="144"/>
                    </a:cubicBezTo>
                    <a:cubicBezTo>
                      <a:pt x="251" y="144"/>
                      <a:pt x="252" y="144"/>
                      <a:pt x="253" y="144"/>
                    </a:cubicBezTo>
                    <a:cubicBezTo>
                      <a:pt x="255" y="144"/>
                      <a:pt x="254" y="144"/>
                      <a:pt x="255" y="143"/>
                    </a:cubicBezTo>
                    <a:cubicBezTo>
                      <a:pt x="256" y="143"/>
                      <a:pt x="260" y="144"/>
                      <a:pt x="259" y="145"/>
                    </a:cubicBezTo>
                    <a:cubicBezTo>
                      <a:pt x="259" y="145"/>
                      <a:pt x="258" y="145"/>
                      <a:pt x="258" y="146"/>
                    </a:cubicBezTo>
                    <a:cubicBezTo>
                      <a:pt x="258" y="146"/>
                      <a:pt x="257" y="148"/>
                      <a:pt x="258" y="148"/>
                    </a:cubicBezTo>
                    <a:cubicBezTo>
                      <a:pt x="260" y="148"/>
                      <a:pt x="262" y="147"/>
                      <a:pt x="262" y="147"/>
                    </a:cubicBezTo>
                    <a:cubicBezTo>
                      <a:pt x="262" y="148"/>
                      <a:pt x="261" y="148"/>
                      <a:pt x="261" y="149"/>
                    </a:cubicBezTo>
                    <a:cubicBezTo>
                      <a:pt x="262" y="150"/>
                      <a:pt x="263" y="150"/>
                      <a:pt x="263" y="150"/>
                    </a:cubicBezTo>
                    <a:cubicBezTo>
                      <a:pt x="264" y="150"/>
                      <a:pt x="266" y="149"/>
                      <a:pt x="265" y="150"/>
                    </a:cubicBezTo>
                    <a:cubicBezTo>
                      <a:pt x="265" y="150"/>
                      <a:pt x="264" y="151"/>
                      <a:pt x="265" y="152"/>
                    </a:cubicBezTo>
                    <a:cubicBezTo>
                      <a:pt x="267" y="152"/>
                      <a:pt x="267" y="153"/>
                      <a:pt x="267" y="152"/>
                    </a:cubicBezTo>
                    <a:cubicBezTo>
                      <a:pt x="268" y="151"/>
                      <a:pt x="268" y="153"/>
                      <a:pt x="269" y="151"/>
                    </a:cubicBezTo>
                    <a:cubicBezTo>
                      <a:pt x="270" y="150"/>
                      <a:pt x="272" y="148"/>
                      <a:pt x="272" y="148"/>
                    </a:cubicBezTo>
                    <a:cubicBezTo>
                      <a:pt x="272" y="148"/>
                      <a:pt x="269" y="154"/>
                      <a:pt x="268" y="154"/>
                    </a:cubicBezTo>
                    <a:cubicBezTo>
                      <a:pt x="268" y="155"/>
                      <a:pt x="267" y="156"/>
                      <a:pt x="268" y="156"/>
                    </a:cubicBezTo>
                    <a:cubicBezTo>
                      <a:pt x="269" y="156"/>
                      <a:pt x="272" y="155"/>
                      <a:pt x="273" y="154"/>
                    </a:cubicBezTo>
                    <a:cubicBezTo>
                      <a:pt x="274" y="153"/>
                      <a:pt x="276" y="153"/>
                      <a:pt x="277" y="152"/>
                    </a:cubicBezTo>
                    <a:cubicBezTo>
                      <a:pt x="279" y="152"/>
                      <a:pt x="283" y="149"/>
                      <a:pt x="283" y="149"/>
                    </a:cubicBezTo>
                    <a:cubicBezTo>
                      <a:pt x="284" y="149"/>
                      <a:pt x="281" y="152"/>
                      <a:pt x="281" y="153"/>
                    </a:cubicBezTo>
                    <a:cubicBezTo>
                      <a:pt x="281" y="154"/>
                      <a:pt x="280" y="155"/>
                      <a:pt x="280" y="155"/>
                    </a:cubicBezTo>
                    <a:cubicBezTo>
                      <a:pt x="280" y="155"/>
                      <a:pt x="281" y="156"/>
                      <a:pt x="281" y="157"/>
                    </a:cubicBezTo>
                    <a:cubicBezTo>
                      <a:pt x="281" y="157"/>
                      <a:pt x="274" y="157"/>
                      <a:pt x="274" y="157"/>
                    </a:cubicBezTo>
                    <a:cubicBezTo>
                      <a:pt x="274" y="158"/>
                      <a:pt x="272" y="159"/>
                      <a:pt x="273" y="160"/>
                    </a:cubicBezTo>
                    <a:cubicBezTo>
                      <a:pt x="274" y="160"/>
                      <a:pt x="274" y="160"/>
                      <a:pt x="274" y="161"/>
                    </a:cubicBezTo>
                    <a:cubicBezTo>
                      <a:pt x="274" y="161"/>
                      <a:pt x="275" y="162"/>
                      <a:pt x="275" y="162"/>
                    </a:cubicBezTo>
                    <a:cubicBezTo>
                      <a:pt x="276" y="162"/>
                      <a:pt x="276" y="163"/>
                      <a:pt x="276" y="163"/>
                    </a:cubicBezTo>
                    <a:cubicBezTo>
                      <a:pt x="276" y="163"/>
                      <a:pt x="280" y="163"/>
                      <a:pt x="280" y="164"/>
                    </a:cubicBezTo>
                    <a:cubicBezTo>
                      <a:pt x="279" y="164"/>
                      <a:pt x="277" y="165"/>
                      <a:pt x="277" y="165"/>
                    </a:cubicBezTo>
                    <a:cubicBezTo>
                      <a:pt x="277" y="165"/>
                      <a:pt x="276" y="166"/>
                      <a:pt x="277" y="166"/>
                    </a:cubicBezTo>
                    <a:cubicBezTo>
                      <a:pt x="278" y="166"/>
                      <a:pt x="283" y="165"/>
                      <a:pt x="283" y="165"/>
                    </a:cubicBezTo>
                    <a:cubicBezTo>
                      <a:pt x="283" y="166"/>
                      <a:pt x="280" y="167"/>
                      <a:pt x="280" y="168"/>
                    </a:cubicBezTo>
                    <a:cubicBezTo>
                      <a:pt x="281" y="168"/>
                      <a:pt x="281" y="168"/>
                      <a:pt x="281" y="169"/>
                    </a:cubicBezTo>
                    <a:cubicBezTo>
                      <a:pt x="281" y="170"/>
                      <a:pt x="281" y="170"/>
                      <a:pt x="282" y="171"/>
                    </a:cubicBezTo>
                    <a:cubicBezTo>
                      <a:pt x="282" y="171"/>
                      <a:pt x="285" y="167"/>
                      <a:pt x="285" y="166"/>
                    </a:cubicBezTo>
                    <a:cubicBezTo>
                      <a:pt x="285" y="166"/>
                      <a:pt x="284" y="169"/>
                      <a:pt x="285" y="170"/>
                    </a:cubicBezTo>
                    <a:cubicBezTo>
                      <a:pt x="286" y="170"/>
                      <a:pt x="288" y="169"/>
                      <a:pt x="288" y="170"/>
                    </a:cubicBezTo>
                    <a:cubicBezTo>
                      <a:pt x="287" y="171"/>
                      <a:pt x="286" y="172"/>
                      <a:pt x="287" y="172"/>
                    </a:cubicBezTo>
                    <a:cubicBezTo>
                      <a:pt x="288" y="172"/>
                      <a:pt x="292" y="172"/>
                      <a:pt x="292" y="172"/>
                    </a:cubicBezTo>
                    <a:cubicBezTo>
                      <a:pt x="292" y="173"/>
                      <a:pt x="292" y="173"/>
                      <a:pt x="293" y="174"/>
                    </a:cubicBezTo>
                    <a:cubicBezTo>
                      <a:pt x="293" y="174"/>
                      <a:pt x="293" y="171"/>
                      <a:pt x="294" y="170"/>
                    </a:cubicBezTo>
                    <a:cubicBezTo>
                      <a:pt x="295" y="170"/>
                      <a:pt x="296" y="171"/>
                      <a:pt x="296" y="170"/>
                    </a:cubicBezTo>
                    <a:cubicBezTo>
                      <a:pt x="295" y="169"/>
                      <a:pt x="292" y="166"/>
                      <a:pt x="292" y="165"/>
                    </a:cubicBezTo>
                    <a:cubicBezTo>
                      <a:pt x="293" y="165"/>
                      <a:pt x="296" y="166"/>
                      <a:pt x="295" y="166"/>
                    </a:cubicBezTo>
                    <a:cubicBezTo>
                      <a:pt x="295" y="165"/>
                      <a:pt x="292" y="163"/>
                      <a:pt x="293" y="163"/>
                    </a:cubicBezTo>
                    <a:cubicBezTo>
                      <a:pt x="293" y="163"/>
                      <a:pt x="295" y="163"/>
                      <a:pt x="295" y="163"/>
                    </a:cubicBezTo>
                    <a:cubicBezTo>
                      <a:pt x="295" y="162"/>
                      <a:pt x="291" y="162"/>
                      <a:pt x="292" y="161"/>
                    </a:cubicBezTo>
                    <a:cubicBezTo>
                      <a:pt x="292" y="161"/>
                      <a:pt x="293" y="161"/>
                      <a:pt x="294" y="161"/>
                    </a:cubicBezTo>
                    <a:cubicBezTo>
                      <a:pt x="295" y="160"/>
                      <a:pt x="293" y="157"/>
                      <a:pt x="293" y="157"/>
                    </a:cubicBezTo>
                    <a:cubicBezTo>
                      <a:pt x="294" y="156"/>
                      <a:pt x="297" y="161"/>
                      <a:pt x="297" y="161"/>
                    </a:cubicBezTo>
                    <a:cubicBezTo>
                      <a:pt x="298" y="162"/>
                      <a:pt x="299" y="164"/>
                      <a:pt x="299" y="163"/>
                    </a:cubicBezTo>
                    <a:cubicBezTo>
                      <a:pt x="300" y="162"/>
                      <a:pt x="299" y="160"/>
                      <a:pt x="300" y="160"/>
                    </a:cubicBezTo>
                    <a:cubicBezTo>
                      <a:pt x="301" y="160"/>
                      <a:pt x="302" y="163"/>
                      <a:pt x="302" y="162"/>
                    </a:cubicBezTo>
                    <a:cubicBezTo>
                      <a:pt x="303" y="161"/>
                      <a:pt x="302" y="160"/>
                      <a:pt x="302" y="160"/>
                    </a:cubicBezTo>
                    <a:cubicBezTo>
                      <a:pt x="303" y="159"/>
                      <a:pt x="303" y="159"/>
                      <a:pt x="303" y="158"/>
                    </a:cubicBezTo>
                    <a:cubicBezTo>
                      <a:pt x="302" y="158"/>
                      <a:pt x="300" y="157"/>
                      <a:pt x="301" y="157"/>
                    </a:cubicBezTo>
                    <a:cubicBezTo>
                      <a:pt x="301" y="157"/>
                      <a:pt x="304" y="158"/>
                      <a:pt x="305" y="158"/>
                    </a:cubicBezTo>
                    <a:cubicBezTo>
                      <a:pt x="306" y="158"/>
                      <a:pt x="306" y="158"/>
                      <a:pt x="306" y="158"/>
                    </a:cubicBezTo>
                    <a:cubicBezTo>
                      <a:pt x="306" y="157"/>
                      <a:pt x="306" y="157"/>
                      <a:pt x="305" y="156"/>
                    </a:cubicBezTo>
                    <a:cubicBezTo>
                      <a:pt x="304" y="156"/>
                      <a:pt x="303" y="156"/>
                      <a:pt x="302" y="156"/>
                    </a:cubicBezTo>
                    <a:cubicBezTo>
                      <a:pt x="301" y="155"/>
                      <a:pt x="301" y="155"/>
                      <a:pt x="301" y="154"/>
                    </a:cubicBezTo>
                    <a:cubicBezTo>
                      <a:pt x="300" y="154"/>
                      <a:pt x="298" y="154"/>
                      <a:pt x="298" y="154"/>
                    </a:cubicBezTo>
                    <a:cubicBezTo>
                      <a:pt x="299" y="153"/>
                      <a:pt x="300" y="153"/>
                      <a:pt x="300" y="153"/>
                    </a:cubicBezTo>
                    <a:cubicBezTo>
                      <a:pt x="301" y="153"/>
                      <a:pt x="303" y="154"/>
                      <a:pt x="303" y="154"/>
                    </a:cubicBezTo>
                    <a:cubicBezTo>
                      <a:pt x="304" y="155"/>
                      <a:pt x="306" y="155"/>
                      <a:pt x="306" y="155"/>
                    </a:cubicBezTo>
                    <a:cubicBezTo>
                      <a:pt x="307" y="155"/>
                      <a:pt x="310" y="156"/>
                      <a:pt x="310" y="155"/>
                    </a:cubicBezTo>
                    <a:cubicBezTo>
                      <a:pt x="310" y="154"/>
                      <a:pt x="309" y="153"/>
                      <a:pt x="308" y="153"/>
                    </a:cubicBezTo>
                    <a:cubicBezTo>
                      <a:pt x="306" y="153"/>
                      <a:pt x="306" y="153"/>
                      <a:pt x="304" y="153"/>
                    </a:cubicBezTo>
                    <a:cubicBezTo>
                      <a:pt x="303" y="152"/>
                      <a:pt x="302" y="152"/>
                      <a:pt x="302" y="151"/>
                    </a:cubicBezTo>
                    <a:cubicBezTo>
                      <a:pt x="301" y="151"/>
                      <a:pt x="300" y="150"/>
                      <a:pt x="301" y="149"/>
                    </a:cubicBezTo>
                    <a:cubicBezTo>
                      <a:pt x="301" y="149"/>
                      <a:pt x="302" y="150"/>
                      <a:pt x="303" y="150"/>
                    </a:cubicBezTo>
                    <a:cubicBezTo>
                      <a:pt x="303" y="150"/>
                      <a:pt x="304" y="150"/>
                      <a:pt x="304" y="149"/>
                    </a:cubicBezTo>
                    <a:cubicBezTo>
                      <a:pt x="304" y="149"/>
                      <a:pt x="302" y="148"/>
                      <a:pt x="302" y="148"/>
                    </a:cubicBezTo>
                    <a:cubicBezTo>
                      <a:pt x="303" y="147"/>
                      <a:pt x="304" y="148"/>
                      <a:pt x="305" y="148"/>
                    </a:cubicBezTo>
                    <a:cubicBezTo>
                      <a:pt x="306" y="148"/>
                      <a:pt x="308" y="149"/>
                      <a:pt x="309" y="149"/>
                    </a:cubicBezTo>
                    <a:cubicBezTo>
                      <a:pt x="310" y="150"/>
                      <a:pt x="312" y="150"/>
                      <a:pt x="312" y="150"/>
                    </a:cubicBezTo>
                    <a:cubicBezTo>
                      <a:pt x="313" y="150"/>
                      <a:pt x="314" y="149"/>
                      <a:pt x="314" y="149"/>
                    </a:cubicBezTo>
                    <a:cubicBezTo>
                      <a:pt x="314" y="148"/>
                      <a:pt x="313" y="148"/>
                      <a:pt x="312" y="148"/>
                    </a:cubicBezTo>
                    <a:cubicBezTo>
                      <a:pt x="310" y="148"/>
                      <a:pt x="310" y="148"/>
                      <a:pt x="310" y="148"/>
                    </a:cubicBezTo>
                    <a:cubicBezTo>
                      <a:pt x="310" y="147"/>
                      <a:pt x="313" y="147"/>
                      <a:pt x="313" y="146"/>
                    </a:cubicBezTo>
                    <a:cubicBezTo>
                      <a:pt x="313" y="146"/>
                      <a:pt x="312" y="144"/>
                      <a:pt x="311" y="144"/>
                    </a:cubicBezTo>
                    <a:cubicBezTo>
                      <a:pt x="310" y="144"/>
                      <a:pt x="309" y="145"/>
                      <a:pt x="308" y="145"/>
                    </a:cubicBezTo>
                    <a:cubicBezTo>
                      <a:pt x="308" y="144"/>
                      <a:pt x="310" y="142"/>
                      <a:pt x="311" y="142"/>
                    </a:cubicBezTo>
                    <a:cubicBezTo>
                      <a:pt x="311" y="142"/>
                      <a:pt x="314" y="145"/>
                      <a:pt x="315" y="145"/>
                    </a:cubicBezTo>
                    <a:cubicBezTo>
                      <a:pt x="316" y="145"/>
                      <a:pt x="319" y="145"/>
                      <a:pt x="318" y="144"/>
                    </a:cubicBezTo>
                    <a:cubicBezTo>
                      <a:pt x="317" y="143"/>
                      <a:pt x="315" y="139"/>
                      <a:pt x="314" y="139"/>
                    </a:cubicBezTo>
                    <a:cubicBezTo>
                      <a:pt x="312" y="139"/>
                      <a:pt x="309" y="140"/>
                      <a:pt x="309" y="139"/>
                    </a:cubicBezTo>
                    <a:cubicBezTo>
                      <a:pt x="309" y="138"/>
                      <a:pt x="310" y="137"/>
                      <a:pt x="309" y="137"/>
                    </a:cubicBezTo>
                    <a:cubicBezTo>
                      <a:pt x="309" y="137"/>
                      <a:pt x="307" y="138"/>
                      <a:pt x="307" y="139"/>
                    </a:cubicBezTo>
                    <a:cubicBezTo>
                      <a:pt x="307" y="140"/>
                      <a:pt x="308" y="142"/>
                      <a:pt x="307" y="142"/>
                    </a:cubicBezTo>
                    <a:cubicBezTo>
                      <a:pt x="306" y="142"/>
                      <a:pt x="305" y="138"/>
                      <a:pt x="304" y="138"/>
                    </a:cubicBezTo>
                    <a:cubicBezTo>
                      <a:pt x="303" y="139"/>
                      <a:pt x="302" y="144"/>
                      <a:pt x="301" y="144"/>
                    </a:cubicBezTo>
                    <a:cubicBezTo>
                      <a:pt x="300" y="143"/>
                      <a:pt x="301" y="138"/>
                      <a:pt x="300" y="139"/>
                    </a:cubicBezTo>
                    <a:cubicBezTo>
                      <a:pt x="300" y="139"/>
                      <a:pt x="297" y="139"/>
                      <a:pt x="296" y="139"/>
                    </a:cubicBezTo>
                    <a:cubicBezTo>
                      <a:pt x="296" y="140"/>
                      <a:pt x="296" y="143"/>
                      <a:pt x="295" y="143"/>
                    </a:cubicBezTo>
                    <a:cubicBezTo>
                      <a:pt x="295" y="143"/>
                      <a:pt x="295" y="141"/>
                      <a:pt x="294" y="141"/>
                    </a:cubicBezTo>
                    <a:cubicBezTo>
                      <a:pt x="293" y="140"/>
                      <a:pt x="291" y="141"/>
                      <a:pt x="290" y="140"/>
                    </a:cubicBezTo>
                    <a:cubicBezTo>
                      <a:pt x="290" y="140"/>
                      <a:pt x="296" y="138"/>
                      <a:pt x="296" y="137"/>
                    </a:cubicBezTo>
                    <a:cubicBezTo>
                      <a:pt x="296" y="137"/>
                      <a:pt x="296" y="137"/>
                      <a:pt x="296" y="136"/>
                    </a:cubicBezTo>
                    <a:cubicBezTo>
                      <a:pt x="297" y="135"/>
                      <a:pt x="298" y="134"/>
                      <a:pt x="299" y="133"/>
                    </a:cubicBezTo>
                    <a:cubicBezTo>
                      <a:pt x="299" y="133"/>
                      <a:pt x="299" y="132"/>
                      <a:pt x="299" y="132"/>
                    </a:cubicBezTo>
                    <a:cubicBezTo>
                      <a:pt x="298" y="132"/>
                      <a:pt x="296" y="132"/>
                      <a:pt x="296" y="133"/>
                    </a:cubicBezTo>
                    <a:cubicBezTo>
                      <a:pt x="296" y="133"/>
                      <a:pt x="296" y="134"/>
                      <a:pt x="295" y="135"/>
                    </a:cubicBezTo>
                    <a:cubicBezTo>
                      <a:pt x="295" y="135"/>
                      <a:pt x="291" y="138"/>
                      <a:pt x="291" y="138"/>
                    </a:cubicBezTo>
                    <a:cubicBezTo>
                      <a:pt x="291" y="137"/>
                      <a:pt x="293" y="134"/>
                      <a:pt x="293" y="134"/>
                    </a:cubicBezTo>
                    <a:cubicBezTo>
                      <a:pt x="293" y="134"/>
                      <a:pt x="291" y="133"/>
                      <a:pt x="290" y="133"/>
                    </a:cubicBezTo>
                    <a:cubicBezTo>
                      <a:pt x="289" y="134"/>
                      <a:pt x="285" y="135"/>
                      <a:pt x="284" y="135"/>
                    </a:cubicBezTo>
                    <a:cubicBezTo>
                      <a:pt x="283" y="135"/>
                      <a:pt x="281" y="137"/>
                      <a:pt x="281" y="137"/>
                    </a:cubicBezTo>
                    <a:cubicBezTo>
                      <a:pt x="281" y="137"/>
                      <a:pt x="281" y="136"/>
                      <a:pt x="281" y="135"/>
                    </a:cubicBezTo>
                    <a:cubicBezTo>
                      <a:pt x="281" y="135"/>
                      <a:pt x="283" y="134"/>
                      <a:pt x="283" y="134"/>
                    </a:cubicBezTo>
                    <a:cubicBezTo>
                      <a:pt x="283" y="133"/>
                      <a:pt x="280" y="134"/>
                      <a:pt x="279" y="134"/>
                    </a:cubicBezTo>
                    <a:cubicBezTo>
                      <a:pt x="279" y="134"/>
                      <a:pt x="283" y="133"/>
                      <a:pt x="283" y="132"/>
                    </a:cubicBezTo>
                    <a:cubicBezTo>
                      <a:pt x="283" y="132"/>
                      <a:pt x="280" y="131"/>
                      <a:pt x="280" y="131"/>
                    </a:cubicBezTo>
                    <a:cubicBezTo>
                      <a:pt x="280" y="130"/>
                      <a:pt x="282" y="130"/>
                      <a:pt x="283" y="131"/>
                    </a:cubicBezTo>
                    <a:cubicBezTo>
                      <a:pt x="285" y="131"/>
                      <a:pt x="289" y="131"/>
                      <a:pt x="289" y="131"/>
                    </a:cubicBezTo>
                    <a:cubicBezTo>
                      <a:pt x="289" y="130"/>
                      <a:pt x="289" y="127"/>
                      <a:pt x="288" y="126"/>
                    </a:cubicBezTo>
                    <a:cubicBezTo>
                      <a:pt x="287" y="125"/>
                      <a:pt x="284" y="122"/>
                      <a:pt x="283" y="122"/>
                    </a:cubicBezTo>
                    <a:cubicBezTo>
                      <a:pt x="282" y="123"/>
                      <a:pt x="280" y="125"/>
                      <a:pt x="280" y="124"/>
                    </a:cubicBezTo>
                    <a:cubicBezTo>
                      <a:pt x="279" y="124"/>
                      <a:pt x="278" y="123"/>
                      <a:pt x="278" y="123"/>
                    </a:cubicBezTo>
                    <a:cubicBezTo>
                      <a:pt x="277" y="124"/>
                      <a:pt x="277" y="124"/>
                      <a:pt x="277" y="124"/>
                    </a:cubicBezTo>
                    <a:cubicBezTo>
                      <a:pt x="277" y="125"/>
                      <a:pt x="276" y="126"/>
                      <a:pt x="276" y="125"/>
                    </a:cubicBezTo>
                    <a:cubicBezTo>
                      <a:pt x="275" y="125"/>
                      <a:pt x="275" y="124"/>
                      <a:pt x="276" y="124"/>
                    </a:cubicBezTo>
                    <a:cubicBezTo>
                      <a:pt x="276" y="123"/>
                      <a:pt x="277" y="122"/>
                      <a:pt x="276" y="122"/>
                    </a:cubicBezTo>
                    <a:cubicBezTo>
                      <a:pt x="276" y="121"/>
                      <a:pt x="276" y="121"/>
                      <a:pt x="276" y="121"/>
                    </a:cubicBezTo>
                    <a:cubicBezTo>
                      <a:pt x="276" y="120"/>
                      <a:pt x="275" y="119"/>
                      <a:pt x="274" y="120"/>
                    </a:cubicBezTo>
                    <a:cubicBezTo>
                      <a:pt x="273" y="120"/>
                      <a:pt x="273" y="120"/>
                      <a:pt x="272" y="121"/>
                    </a:cubicBezTo>
                    <a:cubicBezTo>
                      <a:pt x="272" y="122"/>
                      <a:pt x="272" y="122"/>
                      <a:pt x="273" y="123"/>
                    </a:cubicBezTo>
                    <a:cubicBezTo>
                      <a:pt x="273" y="124"/>
                      <a:pt x="274" y="124"/>
                      <a:pt x="274" y="125"/>
                    </a:cubicBezTo>
                    <a:cubicBezTo>
                      <a:pt x="274" y="126"/>
                      <a:pt x="270" y="124"/>
                      <a:pt x="271" y="122"/>
                    </a:cubicBezTo>
                    <a:cubicBezTo>
                      <a:pt x="271" y="121"/>
                      <a:pt x="271" y="120"/>
                      <a:pt x="271" y="120"/>
                    </a:cubicBezTo>
                    <a:cubicBezTo>
                      <a:pt x="271" y="119"/>
                      <a:pt x="271" y="119"/>
                      <a:pt x="270" y="120"/>
                    </a:cubicBezTo>
                    <a:cubicBezTo>
                      <a:pt x="269" y="120"/>
                      <a:pt x="267" y="121"/>
                      <a:pt x="267" y="122"/>
                    </a:cubicBezTo>
                    <a:cubicBezTo>
                      <a:pt x="267" y="123"/>
                      <a:pt x="268" y="125"/>
                      <a:pt x="267" y="125"/>
                    </a:cubicBezTo>
                    <a:cubicBezTo>
                      <a:pt x="266" y="125"/>
                      <a:pt x="266" y="125"/>
                      <a:pt x="266" y="124"/>
                    </a:cubicBezTo>
                    <a:cubicBezTo>
                      <a:pt x="266" y="123"/>
                      <a:pt x="267" y="122"/>
                      <a:pt x="266" y="121"/>
                    </a:cubicBezTo>
                    <a:cubicBezTo>
                      <a:pt x="266" y="120"/>
                      <a:pt x="266" y="119"/>
                      <a:pt x="266" y="119"/>
                    </a:cubicBezTo>
                    <a:cubicBezTo>
                      <a:pt x="265" y="120"/>
                      <a:pt x="264" y="119"/>
                      <a:pt x="264" y="120"/>
                    </a:cubicBezTo>
                    <a:cubicBezTo>
                      <a:pt x="264" y="121"/>
                      <a:pt x="264" y="123"/>
                      <a:pt x="263" y="123"/>
                    </a:cubicBezTo>
                    <a:cubicBezTo>
                      <a:pt x="261" y="123"/>
                      <a:pt x="258" y="122"/>
                      <a:pt x="258" y="121"/>
                    </a:cubicBezTo>
                    <a:cubicBezTo>
                      <a:pt x="258" y="120"/>
                      <a:pt x="259" y="120"/>
                      <a:pt x="260" y="120"/>
                    </a:cubicBezTo>
                    <a:cubicBezTo>
                      <a:pt x="261" y="120"/>
                      <a:pt x="261" y="120"/>
                      <a:pt x="261" y="120"/>
                    </a:cubicBezTo>
                    <a:cubicBezTo>
                      <a:pt x="262" y="120"/>
                      <a:pt x="263" y="119"/>
                      <a:pt x="263" y="118"/>
                    </a:cubicBezTo>
                    <a:cubicBezTo>
                      <a:pt x="263" y="117"/>
                      <a:pt x="261" y="118"/>
                      <a:pt x="260" y="118"/>
                    </a:cubicBezTo>
                    <a:cubicBezTo>
                      <a:pt x="259" y="119"/>
                      <a:pt x="258" y="120"/>
                      <a:pt x="258" y="119"/>
                    </a:cubicBezTo>
                    <a:cubicBezTo>
                      <a:pt x="258" y="118"/>
                      <a:pt x="259" y="116"/>
                      <a:pt x="258" y="117"/>
                    </a:cubicBezTo>
                    <a:cubicBezTo>
                      <a:pt x="257" y="118"/>
                      <a:pt x="256" y="119"/>
                      <a:pt x="256" y="118"/>
                    </a:cubicBezTo>
                    <a:cubicBezTo>
                      <a:pt x="256" y="117"/>
                      <a:pt x="258" y="115"/>
                      <a:pt x="257" y="114"/>
                    </a:cubicBezTo>
                    <a:cubicBezTo>
                      <a:pt x="257" y="114"/>
                      <a:pt x="253" y="114"/>
                      <a:pt x="253" y="114"/>
                    </a:cubicBezTo>
                    <a:cubicBezTo>
                      <a:pt x="252" y="115"/>
                      <a:pt x="252" y="116"/>
                      <a:pt x="251" y="116"/>
                    </a:cubicBezTo>
                    <a:cubicBezTo>
                      <a:pt x="250" y="116"/>
                      <a:pt x="248" y="116"/>
                      <a:pt x="248" y="115"/>
                    </a:cubicBezTo>
                    <a:cubicBezTo>
                      <a:pt x="249" y="115"/>
                      <a:pt x="250" y="115"/>
                      <a:pt x="250" y="115"/>
                    </a:cubicBezTo>
                    <a:cubicBezTo>
                      <a:pt x="251" y="114"/>
                      <a:pt x="252" y="114"/>
                      <a:pt x="252" y="113"/>
                    </a:cubicBezTo>
                    <a:cubicBezTo>
                      <a:pt x="252" y="112"/>
                      <a:pt x="250" y="112"/>
                      <a:pt x="249" y="113"/>
                    </a:cubicBezTo>
                    <a:cubicBezTo>
                      <a:pt x="248" y="113"/>
                      <a:pt x="248" y="114"/>
                      <a:pt x="248" y="114"/>
                    </a:cubicBezTo>
                    <a:cubicBezTo>
                      <a:pt x="247" y="114"/>
                      <a:pt x="248" y="113"/>
                      <a:pt x="247" y="113"/>
                    </a:cubicBezTo>
                    <a:cubicBezTo>
                      <a:pt x="246" y="113"/>
                      <a:pt x="245" y="114"/>
                      <a:pt x="246" y="113"/>
                    </a:cubicBezTo>
                    <a:cubicBezTo>
                      <a:pt x="246" y="112"/>
                      <a:pt x="248" y="111"/>
                      <a:pt x="248" y="111"/>
                    </a:cubicBezTo>
                    <a:cubicBezTo>
                      <a:pt x="248" y="110"/>
                      <a:pt x="249" y="109"/>
                      <a:pt x="248" y="109"/>
                    </a:cubicBezTo>
                    <a:cubicBezTo>
                      <a:pt x="247" y="109"/>
                      <a:pt x="246" y="112"/>
                      <a:pt x="245" y="111"/>
                    </a:cubicBezTo>
                    <a:cubicBezTo>
                      <a:pt x="244" y="110"/>
                      <a:pt x="245" y="109"/>
                      <a:pt x="244" y="109"/>
                    </a:cubicBezTo>
                    <a:cubicBezTo>
                      <a:pt x="244" y="108"/>
                      <a:pt x="243" y="108"/>
                      <a:pt x="241" y="108"/>
                    </a:cubicBezTo>
                    <a:cubicBezTo>
                      <a:pt x="240" y="108"/>
                      <a:pt x="238" y="108"/>
                      <a:pt x="237" y="108"/>
                    </a:cubicBezTo>
                    <a:cubicBezTo>
                      <a:pt x="235" y="108"/>
                      <a:pt x="234" y="108"/>
                      <a:pt x="234" y="107"/>
                    </a:cubicBezTo>
                    <a:cubicBezTo>
                      <a:pt x="235" y="107"/>
                      <a:pt x="235" y="106"/>
                      <a:pt x="236" y="106"/>
                    </a:cubicBezTo>
                    <a:cubicBezTo>
                      <a:pt x="237" y="106"/>
                      <a:pt x="238" y="106"/>
                      <a:pt x="239" y="106"/>
                    </a:cubicBezTo>
                    <a:cubicBezTo>
                      <a:pt x="240" y="106"/>
                      <a:pt x="242" y="106"/>
                      <a:pt x="242" y="106"/>
                    </a:cubicBezTo>
                    <a:cubicBezTo>
                      <a:pt x="242" y="105"/>
                      <a:pt x="241" y="105"/>
                      <a:pt x="241" y="104"/>
                    </a:cubicBezTo>
                    <a:cubicBezTo>
                      <a:pt x="240" y="104"/>
                      <a:pt x="237" y="105"/>
                      <a:pt x="236" y="105"/>
                    </a:cubicBezTo>
                    <a:cubicBezTo>
                      <a:pt x="235" y="104"/>
                      <a:pt x="235" y="105"/>
                      <a:pt x="234" y="104"/>
                    </a:cubicBezTo>
                    <a:cubicBezTo>
                      <a:pt x="233" y="104"/>
                      <a:pt x="233" y="104"/>
                      <a:pt x="232" y="103"/>
                    </a:cubicBezTo>
                    <a:cubicBezTo>
                      <a:pt x="231" y="103"/>
                      <a:pt x="228" y="103"/>
                      <a:pt x="229" y="102"/>
                    </a:cubicBezTo>
                    <a:cubicBezTo>
                      <a:pt x="230" y="102"/>
                      <a:pt x="232" y="102"/>
                      <a:pt x="234" y="102"/>
                    </a:cubicBezTo>
                    <a:cubicBezTo>
                      <a:pt x="236" y="102"/>
                      <a:pt x="239" y="102"/>
                      <a:pt x="239" y="102"/>
                    </a:cubicBezTo>
                    <a:cubicBezTo>
                      <a:pt x="240" y="102"/>
                      <a:pt x="239" y="102"/>
                      <a:pt x="240" y="101"/>
                    </a:cubicBezTo>
                    <a:cubicBezTo>
                      <a:pt x="240" y="101"/>
                      <a:pt x="243" y="102"/>
                      <a:pt x="243" y="101"/>
                    </a:cubicBezTo>
                    <a:cubicBezTo>
                      <a:pt x="243" y="101"/>
                      <a:pt x="242" y="100"/>
                      <a:pt x="241" y="100"/>
                    </a:cubicBezTo>
                    <a:cubicBezTo>
                      <a:pt x="240" y="100"/>
                      <a:pt x="238" y="100"/>
                      <a:pt x="238" y="100"/>
                    </a:cubicBezTo>
                    <a:cubicBezTo>
                      <a:pt x="238" y="99"/>
                      <a:pt x="241" y="99"/>
                      <a:pt x="242" y="99"/>
                    </a:cubicBezTo>
                    <a:cubicBezTo>
                      <a:pt x="244" y="99"/>
                      <a:pt x="244" y="99"/>
                      <a:pt x="244" y="99"/>
                    </a:cubicBezTo>
                    <a:cubicBezTo>
                      <a:pt x="245" y="99"/>
                      <a:pt x="241" y="96"/>
                      <a:pt x="240" y="96"/>
                    </a:cubicBezTo>
                    <a:cubicBezTo>
                      <a:pt x="238" y="96"/>
                      <a:pt x="236" y="97"/>
                      <a:pt x="235" y="97"/>
                    </a:cubicBezTo>
                    <a:cubicBezTo>
                      <a:pt x="234" y="98"/>
                      <a:pt x="232" y="98"/>
                      <a:pt x="232" y="97"/>
                    </a:cubicBezTo>
                    <a:cubicBezTo>
                      <a:pt x="233" y="97"/>
                      <a:pt x="237" y="96"/>
                      <a:pt x="236" y="96"/>
                    </a:cubicBezTo>
                    <a:cubicBezTo>
                      <a:pt x="234" y="95"/>
                      <a:pt x="233" y="95"/>
                      <a:pt x="234" y="95"/>
                    </a:cubicBezTo>
                    <a:cubicBezTo>
                      <a:pt x="234" y="94"/>
                      <a:pt x="236" y="94"/>
                      <a:pt x="237" y="94"/>
                    </a:cubicBezTo>
                    <a:cubicBezTo>
                      <a:pt x="239" y="94"/>
                      <a:pt x="240" y="95"/>
                      <a:pt x="240" y="94"/>
                    </a:cubicBezTo>
                    <a:cubicBezTo>
                      <a:pt x="240" y="94"/>
                      <a:pt x="237" y="93"/>
                      <a:pt x="236" y="93"/>
                    </a:cubicBezTo>
                    <a:cubicBezTo>
                      <a:pt x="235" y="93"/>
                      <a:pt x="232" y="94"/>
                      <a:pt x="232" y="94"/>
                    </a:cubicBezTo>
                    <a:cubicBezTo>
                      <a:pt x="231" y="94"/>
                      <a:pt x="230" y="94"/>
                      <a:pt x="230" y="93"/>
                    </a:cubicBezTo>
                    <a:cubicBezTo>
                      <a:pt x="231" y="93"/>
                      <a:pt x="232" y="92"/>
                      <a:pt x="233" y="92"/>
                    </a:cubicBezTo>
                    <a:cubicBezTo>
                      <a:pt x="235" y="92"/>
                      <a:pt x="238" y="92"/>
                      <a:pt x="239" y="92"/>
                    </a:cubicBezTo>
                    <a:cubicBezTo>
                      <a:pt x="240" y="92"/>
                      <a:pt x="241" y="92"/>
                      <a:pt x="243" y="93"/>
                    </a:cubicBezTo>
                    <a:cubicBezTo>
                      <a:pt x="244" y="94"/>
                      <a:pt x="246" y="96"/>
                      <a:pt x="249" y="96"/>
                    </a:cubicBezTo>
                    <a:cubicBezTo>
                      <a:pt x="252" y="96"/>
                      <a:pt x="255" y="96"/>
                      <a:pt x="256" y="96"/>
                    </a:cubicBezTo>
                    <a:cubicBezTo>
                      <a:pt x="257" y="96"/>
                      <a:pt x="257" y="97"/>
                      <a:pt x="258" y="96"/>
                    </a:cubicBezTo>
                    <a:cubicBezTo>
                      <a:pt x="258" y="95"/>
                      <a:pt x="259" y="94"/>
                      <a:pt x="258" y="93"/>
                    </a:cubicBezTo>
                    <a:cubicBezTo>
                      <a:pt x="257" y="93"/>
                      <a:pt x="255" y="91"/>
                      <a:pt x="253" y="91"/>
                    </a:cubicBezTo>
                    <a:cubicBezTo>
                      <a:pt x="251" y="91"/>
                      <a:pt x="244" y="92"/>
                      <a:pt x="244" y="91"/>
                    </a:cubicBezTo>
                    <a:cubicBezTo>
                      <a:pt x="243" y="90"/>
                      <a:pt x="240" y="88"/>
                      <a:pt x="237" y="88"/>
                    </a:cubicBezTo>
                    <a:cubicBezTo>
                      <a:pt x="235" y="88"/>
                      <a:pt x="230" y="90"/>
                      <a:pt x="229" y="90"/>
                    </a:cubicBezTo>
                    <a:cubicBezTo>
                      <a:pt x="228" y="90"/>
                      <a:pt x="222" y="89"/>
                      <a:pt x="222" y="89"/>
                    </a:cubicBezTo>
                    <a:cubicBezTo>
                      <a:pt x="222" y="88"/>
                      <a:pt x="222" y="88"/>
                      <a:pt x="224" y="88"/>
                    </a:cubicBezTo>
                    <a:cubicBezTo>
                      <a:pt x="225" y="88"/>
                      <a:pt x="227" y="89"/>
                      <a:pt x="230" y="88"/>
                    </a:cubicBezTo>
                    <a:cubicBezTo>
                      <a:pt x="232" y="88"/>
                      <a:pt x="233" y="87"/>
                      <a:pt x="234" y="87"/>
                    </a:cubicBezTo>
                    <a:cubicBezTo>
                      <a:pt x="236" y="86"/>
                      <a:pt x="235" y="86"/>
                      <a:pt x="237" y="86"/>
                    </a:cubicBezTo>
                    <a:cubicBezTo>
                      <a:pt x="239" y="86"/>
                      <a:pt x="239" y="87"/>
                      <a:pt x="240" y="86"/>
                    </a:cubicBezTo>
                    <a:cubicBezTo>
                      <a:pt x="241" y="86"/>
                      <a:pt x="243" y="84"/>
                      <a:pt x="244" y="84"/>
                    </a:cubicBezTo>
                    <a:cubicBezTo>
                      <a:pt x="245" y="84"/>
                      <a:pt x="248" y="84"/>
                      <a:pt x="250" y="84"/>
                    </a:cubicBezTo>
                    <a:cubicBezTo>
                      <a:pt x="251" y="84"/>
                      <a:pt x="253" y="85"/>
                      <a:pt x="253" y="84"/>
                    </a:cubicBezTo>
                    <a:cubicBezTo>
                      <a:pt x="253" y="84"/>
                      <a:pt x="253" y="83"/>
                      <a:pt x="253" y="82"/>
                    </a:cubicBezTo>
                    <a:cubicBezTo>
                      <a:pt x="252" y="81"/>
                      <a:pt x="252" y="80"/>
                      <a:pt x="251" y="80"/>
                    </a:cubicBezTo>
                    <a:cubicBezTo>
                      <a:pt x="251" y="79"/>
                      <a:pt x="249" y="77"/>
                      <a:pt x="248" y="76"/>
                    </a:cubicBezTo>
                    <a:cubicBezTo>
                      <a:pt x="247" y="76"/>
                      <a:pt x="244" y="74"/>
                      <a:pt x="244" y="74"/>
                    </a:cubicBezTo>
                    <a:cubicBezTo>
                      <a:pt x="243" y="75"/>
                      <a:pt x="243" y="77"/>
                      <a:pt x="243" y="77"/>
                    </a:cubicBezTo>
                    <a:cubicBezTo>
                      <a:pt x="242" y="78"/>
                      <a:pt x="238" y="79"/>
                      <a:pt x="237" y="79"/>
                    </a:cubicBezTo>
                    <a:cubicBezTo>
                      <a:pt x="236" y="79"/>
                      <a:pt x="230" y="83"/>
                      <a:pt x="230" y="84"/>
                    </a:cubicBezTo>
                    <a:cubicBezTo>
                      <a:pt x="229" y="85"/>
                      <a:pt x="229" y="85"/>
                      <a:pt x="227" y="85"/>
                    </a:cubicBezTo>
                    <a:cubicBezTo>
                      <a:pt x="226" y="85"/>
                      <a:pt x="222" y="86"/>
                      <a:pt x="223" y="84"/>
                    </a:cubicBezTo>
                    <a:cubicBezTo>
                      <a:pt x="224" y="83"/>
                      <a:pt x="224" y="82"/>
                      <a:pt x="226" y="82"/>
                    </a:cubicBezTo>
                    <a:cubicBezTo>
                      <a:pt x="227" y="82"/>
                      <a:pt x="228" y="83"/>
                      <a:pt x="229" y="82"/>
                    </a:cubicBezTo>
                    <a:cubicBezTo>
                      <a:pt x="229" y="82"/>
                      <a:pt x="234" y="79"/>
                      <a:pt x="234" y="79"/>
                    </a:cubicBezTo>
                    <a:cubicBezTo>
                      <a:pt x="235" y="78"/>
                      <a:pt x="236" y="76"/>
                      <a:pt x="235" y="76"/>
                    </a:cubicBezTo>
                    <a:cubicBezTo>
                      <a:pt x="235" y="76"/>
                      <a:pt x="227" y="76"/>
                      <a:pt x="227" y="77"/>
                    </a:cubicBezTo>
                    <a:cubicBezTo>
                      <a:pt x="226" y="78"/>
                      <a:pt x="227" y="80"/>
                      <a:pt x="225" y="80"/>
                    </a:cubicBezTo>
                    <a:cubicBezTo>
                      <a:pt x="224" y="81"/>
                      <a:pt x="221" y="82"/>
                      <a:pt x="220" y="82"/>
                    </a:cubicBezTo>
                    <a:cubicBezTo>
                      <a:pt x="219" y="83"/>
                      <a:pt x="217" y="84"/>
                      <a:pt x="217" y="83"/>
                    </a:cubicBezTo>
                    <a:cubicBezTo>
                      <a:pt x="217" y="82"/>
                      <a:pt x="222" y="80"/>
                      <a:pt x="222" y="80"/>
                    </a:cubicBezTo>
                    <a:cubicBezTo>
                      <a:pt x="221" y="79"/>
                      <a:pt x="219" y="80"/>
                      <a:pt x="220" y="79"/>
                    </a:cubicBezTo>
                    <a:cubicBezTo>
                      <a:pt x="221" y="78"/>
                      <a:pt x="223" y="76"/>
                      <a:pt x="225" y="76"/>
                    </a:cubicBezTo>
                    <a:cubicBezTo>
                      <a:pt x="226" y="75"/>
                      <a:pt x="228" y="75"/>
                      <a:pt x="230" y="74"/>
                    </a:cubicBezTo>
                    <a:cubicBezTo>
                      <a:pt x="233" y="73"/>
                      <a:pt x="238" y="72"/>
                      <a:pt x="238" y="72"/>
                    </a:cubicBezTo>
                    <a:cubicBezTo>
                      <a:pt x="239" y="71"/>
                      <a:pt x="240" y="69"/>
                      <a:pt x="240" y="68"/>
                    </a:cubicBezTo>
                    <a:cubicBezTo>
                      <a:pt x="239" y="68"/>
                      <a:pt x="234" y="67"/>
                      <a:pt x="232" y="66"/>
                    </a:cubicBezTo>
                    <a:cubicBezTo>
                      <a:pt x="230" y="65"/>
                      <a:pt x="229" y="64"/>
                      <a:pt x="228" y="65"/>
                    </a:cubicBezTo>
                    <a:cubicBezTo>
                      <a:pt x="227" y="65"/>
                      <a:pt x="224" y="68"/>
                      <a:pt x="223" y="68"/>
                    </a:cubicBezTo>
                    <a:cubicBezTo>
                      <a:pt x="221" y="68"/>
                      <a:pt x="219" y="67"/>
                      <a:pt x="219" y="68"/>
                    </a:cubicBezTo>
                    <a:cubicBezTo>
                      <a:pt x="219" y="68"/>
                      <a:pt x="220" y="69"/>
                      <a:pt x="220" y="70"/>
                    </a:cubicBezTo>
                    <a:cubicBezTo>
                      <a:pt x="219" y="70"/>
                      <a:pt x="216" y="69"/>
                      <a:pt x="216" y="68"/>
                    </a:cubicBezTo>
                    <a:cubicBezTo>
                      <a:pt x="217" y="66"/>
                      <a:pt x="221" y="65"/>
                      <a:pt x="222" y="64"/>
                    </a:cubicBezTo>
                    <a:cubicBezTo>
                      <a:pt x="223" y="64"/>
                      <a:pt x="224" y="64"/>
                      <a:pt x="224" y="63"/>
                    </a:cubicBezTo>
                    <a:cubicBezTo>
                      <a:pt x="224" y="62"/>
                      <a:pt x="223" y="62"/>
                      <a:pt x="222" y="63"/>
                    </a:cubicBezTo>
                    <a:cubicBezTo>
                      <a:pt x="222" y="63"/>
                      <a:pt x="213" y="67"/>
                      <a:pt x="212" y="68"/>
                    </a:cubicBezTo>
                    <a:cubicBezTo>
                      <a:pt x="212" y="69"/>
                      <a:pt x="208" y="78"/>
                      <a:pt x="208" y="77"/>
                    </a:cubicBezTo>
                    <a:cubicBezTo>
                      <a:pt x="207" y="77"/>
                      <a:pt x="208" y="75"/>
                      <a:pt x="208" y="73"/>
                    </a:cubicBezTo>
                    <a:cubicBezTo>
                      <a:pt x="208" y="72"/>
                      <a:pt x="209" y="70"/>
                      <a:pt x="209" y="70"/>
                    </a:cubicBezTo>
                    <a:cubicBezTo>
                      <a:pt x="208" y="69"/>
                      <a:pt x="206" y="69"/>
                      <a:pt x="206" y="69"/>
                    </a:cubicBezTo>
                    <a:cubicBezTo>
                      <a:pt x="205" y="69"/>
                      <a:pt x="204" y="69"/>
                      <a:pt x="204" y="70"/>
                    </a:cubicBezTo>
                    <a:cubicBezTo>
                      <a:pt x="204" y="71"/>
                      <a:pt x="200" y="73"/>
                      <a:pt x="200" y="72"/>
                    </a:cubicBezTo>
                    <a:cubicBezTo>
                      <a:pt x="200" y="71"/>
                      <a:pt x="200" y="71"/>
                      <a:pt x="201" y="70"/>
                    </a:cubicBezTo>
                    <a:cubicBezTo>
                      <a:pt x="202" y="69"/>
                      <a:pt x="203" y="69"/>
                      <a:pt x="203" y="68"/>
                    </a:cubicBezTo>
                    <a:cubicBezTo>
                      <a:pt x="203" y="67"/>
                      <a:pt x="206" y="67"/>
                      <a:pt x="207" y="67"/>
                    </a:cubicBezTo>
                    <a:cubicBezTo>
                      <a:pt x="208" y="67"/>
                      <a:pt x="209" y="67"/>
                      <a:pt x="211" y="66"/>
                    </a:cubicBezTo>
                    <a:cubicBezTo>
                      <a:pt x="212" y="65"/>
                      <a:pt x="214" y="65"/>
                      <a:pt x="214" y="63"/>
                    </a:cubicBezTo>
                    <a:cubicBezTo>
                      <a:pt x="215" y="62"/>
                      <a:pt x="216" y="62"/>
                      <a:pt x="216" y="61"/>
                    </a:cubicBezTo>
                    <a:cubicBezTo>
                      <a:pt x="216" y="60"/>
                      <a:pt x="215" y="59"/>
                      <a:pt x="215" y="59"/>
                    </a:cubicBezTo>
                    <a:cubicBezTo>
                      <a:pt x="214" y="59"/>
                      <a:pt x="213" y="58"/>
                      <a:pt x="212" y="58"/>
                    </a:cubicBezTo>
                    <a:cubicBezTo>
                      <a:pt x="212" y="58"/>
                      <a:pt x="210" y="59"/>
                      <a:pt x="210" y="60"/>
                    </a:cubicBezTo>
                    <a:cubicBezTo>
                      <a:pt x="210" y="61"/>
                      <a:pt x="210" y="62"/>
                      <a:pt x="210" y="62"/>
                    </a:cubicBezTo>
                    <a:cubicBezTo>
                      <a:pt x="209" y="63"/>
                      <a:pt x="206" y="62"/>
                      <a:pt x="205" y="63"/>
                    </a:cubicBezTo>
                    <a:cubicBezTo>
                      <a:pt x="204" y="63"/>
                      <a:pt x="200" y="64"/>
                      <a:pt x="200" y="64"/>
                    </a:cubicBezTo>
                    <a:cubicBezTo>
                      <a:pt x="199" y="64"/>
                      <a:pt x="198" y="66"/>
                      <a:pt x="197" y="66"/>
                    </a:cubicBezTo>
                    <a:cubicBezTo>
                      <a:pt x="197" y="67"/>
                      <a:pt x="194" y="68"/>
                      <a:pt x="194" y="68"/>
                    </a:cubicBezTo>
                    <a:cubicBezTo>
                      <a:pt x="193" y="68"/>
                      <a:pt x="192" y="68"/>
                      <a:pt x="192" y="67"/>
                    </a:cubicBezTo>
                    <a:cubicBezTo>
                      <a:pt x="193" y="67"/>
                      <a:pt x="194" y="67"/>
                      <a:pt x="195" y="66"/>
                    </a:cubicBezTo>
                    <a:cubicBezTo>
                      <a:pt x="196" y="65"/>
                      <a:pt x="199" y="64"/>
                      <a:pt x="197" y="64"/>
                    </a:cubicBezTo>
                    <a:cubicBezTo>
                      <a:pt x="195" y="64"/>
                      <a:pt x="193" y="64"/>
                      <a:pt x="193" y="64"/>
                    </a:cubicBezTo>
                    <a:cubicBezTo>
                      <a:pt x="192" y="64"/>
                      <a:pt x="191" y="64"/>
                      <a:pt x="191" y="64"/>
                    </a:cubicBezTo>
                    <a:cubicBezTo>
                      <a:pt x="191" y="63"/>
                      <a:pt x="191" y="62"/>
                      <a:pt x="193" y="62"/>
                    </a:cubicBezTo>
                    <a:cubicBezTo>
                      <a:pt x="195" y="62"/>
                      <a:pt x="196" y="62"/>
                      <a:pt x="197" y="61"/>
                    </a:cubicBezTo>
                    <a:cubicBezTo>
                      <a:pt x="198" y="60"/>
                      <a:pt x="199" y="58"/>
                      <a:pt x="201" y="57"/>
                    </a:cubicBezTo>
                    <a:cubicBezTo>
                      <a:pt x="202" y="57"/>
                      <a:pt x="204" y="58"/>
                      <a:pt x="206" y="57"/>
                    </a:cubicBezTo>
                    <a:cubicBezTo>
                      <a:pt x="207" y="57"/>
                      <a:pt x="208" y="56"/>
                      <a:pt x="209" y="55"/>
                    </a:cubicBezTo>
                    <a:cubicBezTo>
                      <a:pt x="209" y="54"/>
                      <a:pt x="208" y="51"/>
                      <a:pt x="206" y="50"/>
                    </a:cubicBezTo>
                    <a:cubicBezTo>
                      <a:pt x="204" y="50"/>
                      <a:pt x="204" y="49"/>
                      <a:pt x="201" y="49"/>
                    </a:cubicBezTo>
                    <a:cubicBezTo>
                      <a:pt x="198" y="48"/>
                      <a:pt x="196" y="47"/>
                      <a:pt x="194" y="47"/>
                    </a:cubicBezTo>
                    <a:cubicBezTo>
                      <a:pt x="192" y="47"/>
                      <a:pt x="192" y="48"/>
                      <a:pt x="192" y="49"/>
                    </a:cubicBezTo>
                    <a:cubicBezTo>
                      <a:pt x="192" y="50"/>
                      <a:pt x="193" y="50"/>
                      <a:pt x="192" y="51"/>
                    </a:cubicBezTo>
                    <a:cubicBezTo>
                      <a:pt x="191" y="52"/>
                      <a:pt x="189" y="52"/>
                      <a:pt x="189" y="52"/>
                    </a:cubicBezTo>
                    <a:cubicBezTo>
                      <a:pt x="189" y="53"/>
                      <a:pt x="188" y="53"/>
                      <a:pt x="188" y="54"/>
                    </a:cubicBezTo>
                    <a:cubicBezTo>
                      <a:pt x="188" y="54"/>
                      <a:pt x="189" y="55"/>
                      <a:pt x="189" y="55"/>
                    </a:cubicBezTo>
                    <a:cubicBezTo>
                      <a:pt x="188" y="56"/>
                      <a:pt x="187" y="56"/>
                      <a:pt x="187" y="57"/>
                    </a:cubicBezTo>
                    <a:cubicBezTo>
                      <a:pt x="187" y="58"/>
                      <a:pt x="185" y="60"/>
                      <a:pt x="185" y="60"/>
                    </a:cubicBezTo>
                    <a:cubicBezTo>
                      <a:pt x="184" y="60"/>
                      <a:pt x="183" y="59"/>
                      <a:pt x="184" y="58"/>
                    </a:cubicBezTo>
                    <a:cubicBezTo>
                      <a:pt x="185" y="57"/>
                      <a:pt x="187" y="55"/>
                      <a:pt x="187" y="55"/>
                    </a:cubicBezTo>
                    <a:cubicBezTo>
                      <a:pt x="187" y="54"/>
                      <a:pt x="185" y="54"/>
                      <a:pt x="185" y="54"/>
                    </a:cubicBezTo>
                    <a:cubicBezTo>
                      <a:pt x="185" y="54"/>
                      <a:pt x="181" y="59"/>
                      <a:pt x="180" y="59"/>
                    </a:cubicBezTo>
                    <a:cubicBezTo>
                      <a:pt x="179" y="59"/>
                      <a:pt x="178" y="59"/>
                      <a:pt x="179" y="58"/>
                    </a:cubicBezTo>
                    <a:cubicBezTo>
                      <a:pt x="180" y="57"/>
                      <a:pt x="183" y="52"/>
                      <a:pt x="183" y="52"/>
                    </a:cubicBezTo>
                    <a:cubicBezTo>
                      <a:pt x="183" y="51"/>
                      <a:pt x="182" y="52"/>
                      <a:pt x="182" y="51"/>
                    </a:cubicBezTo>
                    <a:cubicBezTo>
                      <a:pt x="181" y="51"/>
                      <a:pt x="182" y="49"/>
                      <a:pt x="181" y="49"/>
                    </a:cubicBezTo>
                    <a:cubicBezTo>
                      <a:pt x="181" y="49"/>
                      <a:pt x="181" y="49"/>
                      <a:pt x="180" y="51"/>
                    </a:cubicBezTo>
                    <a:cubicBezTo>
                      <a:pt x="179" y="52"/>
                      <a:pt x="177" y="57"/>
                      <a:pt x="176" y="56"/>
                    </a:cubicBezTo>
                    <a:cubicBezTo>
                      <a:pt x="175" y="55"/>
                      <a:pt x="177" y="52"/>
                      <a:pt x="176" y="52"/>
                    </a:cubicBezTo>
                    <a:cubicBezTo>
                      <a:pt x="175" y="51"/>
                      <a:pt x="173" y="52"/>
                      <a:pt x="174" y="51"/>
                    </a:cubicBezTo>
                    <a:cubicBezTo>
                      <a:pt x="174" y="50"/>
                      <a:pt x="174" y="50"/>
                      <a:pt x="176" y="50"/>
                    </a:cubicBezTo>
                    <a:cubicBezTo>
                      <a:pt x="177" y="50"/>
                      <a:pt x="177" y="50"/>
                      <a:pt x="178" y="49"/>
                    </a:cubicBezTo>
                    <a:cubicBezTo>
                      <a:pt x="178" y="49"/>
                      <a:pt x="178" y="48"/>
                      <a:pt x="178" y="47"/>
                    </a:cubicBezTo>
                    <a:cubicBezTo>
                      <a:pt x="179" y="47"/>
                      <a:pt x="181" y="45"/>
                      <a:pt x="181" y="45"/>
                    </a:cubicBezTo>
                    <a:cubicBezTo>
                      <a:pt x="181" y="44"/>
                      <a:pt x="179" y="45"/>
                      <a:pt x="179" y="45"/>
                    </a:cubicBezTo>
                    <a:cubicBezTo>
                      <a:pt x="178" y="45"/>
                      <a:pt x="177" y="48"/>
                      <a:pt x="176" y="48"/>
                    </a:cubicBezTo>
                    <a:cubicBezTo>
                      <a:pt x="175" y="48"/>
                      <a:pt x="175" y="48"/>
                      <a:pt x="175" y="47"/>
                    </a:cubicBezTo>
                    <a:cubicBezTo>
                      <a:pt x="175" y="47"/>
                      <a:pt x="176" y="45"/>
                      <a:pt x="175" y="46"/>
                    </a:cubicBezTo>
                    <a:cubicBezTo>
                      <a:pt x="175" y="46"/>
                      <a:pt x="174" y="47"/>
                      <a:pt x="173" y="47"/>
                    </a:cubicBezTo>
                    <a:cubicBezTo>
                      <a:pt x="172" y="47"/>
                      <a:pt x="171" y="48"/>
                      <a:pt x="171" y="48"/>
                    </a:cubicBezTo>
                    <a:cubicBezTo>
                      <a:pt x="171" y="49"/>
                      <a:pt x="172" y="51"/>
                      <a:pt x="172" y="51"/>
                    </a:cubicBezTo>
                    <a:cubicBezTo>
                      <a:pt x="172" y="52"/>
                      <a:pt x="168" y="55"/>
                      <a:pt x="167" y="56"/>
                    </a:cubicBezTo>
                    <a:cubicBezTo>
                      <a:pt x="166" y="56"/>
                      <a:pt x="165" y="56"/>
                      <a:pt x="165" y="56"/>
                    </a:cubicBezTo>
                    <a:cubicBezTo>
                      <a:pt x="166" y="55"/>
                      <a:pt x="169" y="53"/>
                      <a:pt x="169" y="52"/>
                    </a:cubicBezTo>
                    <a:cubicBezTo>
                      <a:pt x="169" y="51"/>
                      <a:pt x="168" y="50"/>
                      <a:pt x="167" y="50"/>
                    </a:cubicBezTo>
                    <a:cubicBezTo>
                      <a:pt x="167" y="50"/>
                      <a:pt x="165" y="50"/>
                      <a:pt x="165" y="50"/>
                    </a:cubicBezTo>
                    <a:cubicBezTo>
                      <a:pt x="165" y="50"/>
                      <a:pt x="166" y="49"/>
                      <a:pt x="167" y="48"/>
                    </a:cubicBezTo>
                    <a:cubicBezTo>
                      <a:pt x="168" y="48"/>
                      <a:pt x="170" y="47"/>
                      <a:pt x="169" y="47"/>
                    </a:cubicBezTo>
                    <a:cubicBezTo>
                      <a:pt x="169" y="46"/>
                      <a:pt x="167" y="46"/>
                      <a:pt x="166" y="47"/>
                    </a:cubicBezTo>
                    <a:cubicBezTo>
                      <a:pt x="165" y="47"/>
                      <a:pt x="164" y="48"/>
                      <a:pt x="163" y="48"/>
                    </a:cubicBezTo>
                    <a:cubicBezTo>
                      <a:pt x="162" y="48"/>
                      <a:pt x="161" y="47"/>
                      <a:pt x="162" y="47"/>
                    </a:cubicBezTo>
                    <a:cubicBezTo>
                      <a:pt x="162" y="46"/>
                      <a:pt x="162" y="46"/>
                      <a:pt x="164" y="45"/>
                    </a:cubicBezTo>
                    <a:cubicBezTo>
                      <a:pt x="165" y="45"/>
                      <a:pt x="170" y="44"/>
                      <a:pt x="171" y="44"/>
                    </a:cubicBezTo>
                    <a:cubicBezTo>
                      <a:pt x="171" y="44"/>
                      <a:pt x="175" y="43"/>
                      <a:pt x="175" y="43"/>
                    </a:cubicBezTo>
                    <a:cubicBezTo>
                      <a:pt x="175" y="43"/>
                      <a:pt x="177" y="41"/>
                      <a:pt x="177" y="40"/>
                    </a:cubicBezTo>
                    <a:cubicBezTo>
                      <a:pt x="177" y="40"/>
                      <a:pt x="176" y="38"/>
                      <a:pt x="175" y="38"/>
                    </a:cubicBezTo>
                    <a:cubicBezTo>
                      <a:pt x="175" y="38"/>
                      <a:pt x="167" y="37"/>
                      <a:pt x="167" y="37"/>
                    </a:cubicBezTo>
                    <a:cubicBezTo>
                      <a:pt x="167" y="37"/>
                      <a:pt x="165" y="39"/>
                      <a:pt x="164" y="39"/>
                    </a:cubicBezTo>
                    <a:cubicBezTo>
                      <a:pt x="163" y="39"/>
                      <a:pt x="162" y="39"/>
                      <a:pt x="162" y="40"/>
                    </a:cubicBezTo>
                    <a:cubicBezTo>
                      <a:pt x="161" y="40"/>
                      <a:pt x="159" y="44"/>
                      <a:pt x="159" y="45"/>
                    </a:cubicBezTo>
                    <a:cubicBezTo>
                      <a:pt x="159" y="45"/>
                      <a:pt x="155" y="46"/>
                      <a:pt x="155" y="46"/>
                    </a:cubicBezTo>
                    <a:cubicBezTo>
                      <a:pt x="154" y="45"/>
                      <a:pt x="155" y="45"/>
                      <a:pt x="155" y="45"/>
                    </a:cubicBezTo>
                    <a:cubicBezTo>
                      <a:pt x="156" y="44"/>
                      <a:pt x="157" y="44"/>
                      <a:pt x="157" y="44"/>
                    </a:cubicBezTo>
                    <a:cubicBezTo>
                      <a:pt x="158" y="43"/>
                      <a:pt x="158" y="43"/>
                      <a:pt x="159" y="42"/>
                    </a:cubicBezTo>
                    <a:cubicBezTo>
                      <a:pt x="159" y="41"/>
                      <a:pt x="159" y="40"/>
                      <a:pt x="160" y="39"/>
                    </a:cubicBezTo>
                    <a:cubicBezTo>
                      <a:pt x="161" y="38"/>
                      <a:pt x="162" y="38"/>
                      <a:pt x="162" y="38"/>
                    </a:cubicBezTo>
                    <a:cubicBezTo>
                      <a:pt x="162" y="37"/>
                      <a:pt x="160" y="37"/>
                      <a:pt x="159" y="37"/>
                    </a:cubicBezTo>
                    <a:cubicBezTo>
                      <a:pt x="158" y="38"/>
                      <a:pt x="156" y="40"/>
                      <a:pt x="155" y="40"/>
                    </a:cubicBezTo>
                    <a:cubicBezTo>
                      <a:pt x="154" y="41"/>
                      <a:pt x="152" y="43"/>
                      <a:pt x="151" y="43"/>
                    </a:cubicBezTo>
                    <a:cubicBezTo>
                      <a:pt x="151" y="42"/>
                      <a:pt x="153" y="40"/>
                      <a:pt x="153" y="39"/>
                    </a:cubicBezTo>
                    <a:cubicBezTo>
                      <a:pt x="154" y="38"/>
                      <a:pt x="154" y="38"/>
                      <a:pt x="155" y="37"/>
                    </a:cubicBezTo>
                    <a:cubicBezTo>
                      <a:pt x="156" y="36"/>
                      <a:pt x="157" y="36"/>
                      <a:pt x="158" y="36"/>
                    </a:cubicBezTo>
                    <a:cubicBezTo>
                      <a:pt x="159" y="36"/>
                      <a:pt x="161" y="36"/>
                      <a:pt x="162" y="36"/>
                    </a:cubicBezTo>
                    <a:cubicBezTo>
                      <a:pt x="164" y="36"/>
                      <a:pt x="165" y="36"/>
                      <a:pt x="165" y="35"/>
                    </a:cubicBezTo>
                    <a:cubicBezTo>
                      <a:pt x="165" y="35"/>
                      <a:pt x="167" y="34"/>
                      <a:pt x="167" y="33"/>
                    </a:cubicBezTo>
                    <a:cubicBezTo>
                      <a:pt x="167" y="32"/>
                      <a:pt x="166" y="30"/>
                      <a:pt x="165" y="29"/>
                    </a:cubicBezTo>
                    <a:cubicBezTo>
                      <a:pt x="164" y="29"/>
                      <a:pt x="159" y="27"/>
                      <a:pt x="158" y="27"/>
                    </a:cubicBezTo>
                    <a:cubicBezTo>
                      <a:pt x="157" y="28"/>
                      <a:pt x="155" y="29"/>
                      <a:pt x="154" y="29"/>
                    </a:cubicBezTo>
                    <a:cubicBezTo>
                      <a:pt x="153" y="28"/>
                      <a:pt x="155" y="27"/>
                      <a:pt x="153" y="27"/>
                    </a:cubicBezTo>
                    <a:cubicBezTo>
                      <a:pt x="151" y="26"/>
                      <a:pt x="149" y="28"/>
                      <a:pt x="149" y="26"/>
                    </a:cubicBezTo>
                    <a:cubicBezTo>
                      <a:pt x="148" y="25"/>
                      <a:pt x="148" y="23"/>
                      <a:pt x="147" y="23"/>
                    </a:cubicBezTo>
                    <a:cubicBezTo>
                      <a:pt x="146" y="23"/>
                      <a:pt x="140" y="23"/>
                      <a:pt x="139" y="24"/>
                    </a:cubicBezTo>
                    <a:cubicBezTo>
                      <a:pt x="137" y="24"/>
                      <a:pt x="132" y="26"/>
                      <a:pt x="131" y="27"/>
                    </a:cubicBezTo>
                    <a:cubicBezTo>
                      <a:pt x="130" y="27"/>
                      <a:pt x="128" y="28"/>
                      <a:pt x="129" y="29"/>
                    </a:cubicBezTo>
                    <a:cubicBezTo>
                      <a:pt x="129" y="30"/>
                      <a:pt x="129" y="31"/>
                      <a:pt x="130" y="31"/>
                    </a:cubicBezTo>
                    <a:cubicBezTo>
                      <a:pt x="131" y="31"/>
                      <a:pt x="136" y="32"/>
                      <a:pt x="136" y="33"/>
                    </a:cubicBezTo>
                    <a:cubicBezTo>
                      <a:pt x="137" y="33"/>
                      <a:pt x="139" y="34"/>
                      <a:pt x="141" y="34"/>
                    </a:cubicBezTo>
                    <a:cubicBezTo>
                      <a:pt x="143" y="35"/>
                      <a:pt x="145" y="36"/>
                      <a:pt x="145" y="36"/>
                    </a:cubicBezTo>
                    <a:cubicBezTo>
                      <a:pt x="145" y="36"/>
                      <a:pt x="140" y="36"/>
                      <a:pt x="139" y="36"/>
                    </a:cubicBezTo>
                    <a:cubicBezTo>
                      <a:pt x="139" y="36"/>
                      <a:pt x="139" y="38"/>
                      <a:pt x="138" y="38"/>
                    </a:cubicBezTo>
                    <a:cubicBezTo>
                      <a:pt x="137" y="37"/>
                      <a:pt x="138" y="35"/>
                      <a:pt x="136" y="35"/>
                    </a:cubicBezTo>
                    <a:cubicBezTo>
                      <a:pt x="135" y="34"/>
                      <a:pt x="130" y="32"/>
                      <a:pt x="130" y="33"/>
                    </a:cubicBezTo>
                    <a:cubicBezTo>
                      <a:pt x="129" y="34"/>
                      <a:pt x="129" y="36"/>
                      <a:pt x="129" y="35"/>
                    </a:cubicBezTo>
                    <a:cubicBezTo>
                      <a:pt x="128" y="34"/>
                      <a:pt x="128" y="32"/>
                      <a:pt x="127" y="32"/>
                    </a:cubicBezTo>
                    <a:cubicBezTo>
                      <a:pt x="127" y="32"/>
                      <a:pt x="125" y="32"/>
                      <a:pt x="125" y="33"/>
                    </a:cubicBezTo>
                    <a:cubicBezTo>
                      <a:pt x="125" y="33"/>
                      <a:pt x="125" y="35"/>
                      <a:pt x="126" y="35"/>
                    </a:cubicBezTo>
                    <a:cubicBezTo>
                      <a:pt x="126" y="35"/>
                      <a:pt x="127" y="36"/>
                      <a:pt x="128" y="36"/>
                    </a:cubicBezTo>
                    <a:cubicBezTo>
                      <a:pt x="129" y="37"/>
                      <a:pt x="131" y="38"/>
                      <a:pt x="131" y="39"/>
                    </a:cubicBezTo>
                    <a:cubicBezTo>
                      <a:pt x="131" y="40"/>
                      <a:pt x="132" y="39"/>
                      <a:pt x="133" y="40"/>
                    </a:cubicBezTo>
                    <a:cubicBezTo>
                      <a:pt x="135" y="41"/>
                      <a:pt x="137" y="43"/>
                      <a:pt x="137" y="43"/>
                    </a:cubicBezTo>
                    <a:cubicBezTo>
                      <a:pt x="137" y="44"/>
                      <a:pt x="133" y="41"/>
                      <a:pt x="133" y="42"/>
                    </a:cubicBezTo>
                    <a:cubicBezTo>
                      <a:pt x="133" y="43"/>
                      <a:pt x="134" y="45"/>
                      <a:pt x="134" y="45"/>
                    </a:cubicBezTo>
                    <a:cubicBezTo>
                      <a:pt x="133" y="44"/>
                      <a:pt x="132" y="43"/>
                      <a:pt x="131" y="42"/>
                    </a:cubicBezTo>
                    <a:cubicBezTo>
                      <a:pt x="131" y="41"/>
                      <a:pt x="131" y="41"/>
                      <a:pt x="130" y="40"/>
                    </a:cubicBezTo>
                    <a:cubicBezTo>
                      <a:pt x="129" y="39"/>
                      <a:pt x="128" y="38"/>
                      <a:pt x="127" y="37"/>
                    </a:cubicBezTo>
                    <a:cubicBezTo>
                      <a:pt x="126" y="37"/>
                      <a:pt x="125" y="36"/>
                      <a:pt x="125" y="37"/>
                    </a:cubicBezTo>
                    <a:cubicBezTo>
                      <a:pt x="125" y="39"/>
                      <a:pt x="125" y="39"/>
                      <a:pt x="126" y="40"/>
                    </a:cubicBezTo>
                    <a:cubicBezTo>
                      <a:pt x="127" y="41"/>
                      <a:pt x="129" y="42"/>
                      <a:pt x="128" y="42"/>
                    </a:cubicBezTo>
                    <a:cubicBezTo>
                      <a:pt x="127" y="42"/>
                      <a:pt x="123" y="41"/>
                      <a:pt x="122" y="40"/>
                    </a:cubicBezTo>
                    <a:cubicBezTo>
                      <a:pt x="121" y="40"/>
                      <a:pt x="120" y="41"/>
                      <a:pt x="120" y="40"/>
                    </a:cubicBezTo>
                    <a:cubicBezTo>
                      <a:pt x="121" y="39"/>
                      <a:pt x="122" y="38"/>
                      <a:pt x="122" y="36"/>
                    </a:cubicBezTo>
                    <a:cubicBezTo>
                      <a:pt x="123" y="35"/>
                      <a:pt x="123" y="34"/>
                      <a:pt x="122" y="33"/>
                    </a:cubicBezTo>
                    <a:cubicBezTo>
                      <a:pt x="121" y="33"/>
                      <a:pt x="119" y="31"/>
                      <a:pt x="119" y="32"/>
                    </a:cubicBezTo>
                    <a:cubicBezTo>
                      <a:pt x="118" y="32"/>
                      <a:pt x="115" y="34"/>
                      <a:pt x="115" y="35"/>
                    </a:cubicBezTo>
                    <a:cubicBezTo>
                      <a:pt x="116" y="36"/>
                      <a:pt x="117" y="37"/>
                      <a:pt x="117" y="37"/>
                    </a:cubicBezTo>
                    <a:cubicBezTo>
                      <a:pt x="116" y="38"/>
                      <a:pt x="112" y="38"/>
                      <a:pt x="112" y="36"/>
                    </a:cubicBezTo>
                    <a:cubicBezTo>
                      <a:pt x="111" y="35"/>
                      <a:pt x="109" y="33"/>
                      <a:pt x="109" y="34"/>
                    </a:cubicBezTo>
                    <a:cubicBezTo>
                      <a:pt x="108" y="35"/>
                      <a:pt x="109" y="36"/>
                      <a:pt x="109" y="36"/>
                    </a:cubicBezTo>
                    <a:cubicBezTo>
                      <a:pt x="108" y="36"/>
                      <a:pt x="107" y="35"/>
                      <a:pt x="107" y="36"/>
                    </a:cubicBezTo>
                    <a:cubicBezTo>
                      <a:pt x="107" y="36"/>
                      <a:pt x="108" y="37"/>
                      <a:pt x="107" y="38"/>
                    </a:cubicBezTo>
                    <a:cubicBezTo>
                      <a:pt x="106" y="39"/>
                      <a:pt x="101" y="43"/>
                      <a:pt x="102" y="42"/>
                    </a:cubicBezTo>
                    <a:cubicBezTo>
                      <a:pt x="102" y="41"/>
                      <a:pt x="104" y="39"/>
                      <a:pt x="102" y="39"/>
                    </a:cubicBezTo>
                    <a:cubicBezTo>
                      <a:pt x="100" y="39"/>
                      <a:pt x="98" y="39"/>
                      <a:pt x="99" y="38"/>
                    </a:cubicBezTo>
                    <a:cubicBezTo>
                      <a:pt x="100" y="38"/>
                      <a:pt x="105" y="37"/>
                      <a:pt x="104" y="37"/>
                    </a:cubicBezTo>
                    <a:cubicBezTo>
                      <a:pt x="104" y="36"/>
                      <a:pt x="101" y="36"/>
                      <a:pt x="102" y="35"/>
                    </a:cubicBezTo>
                    <a:cubicBezTo>
                      <a:pt x="102" y="34"/>
                      <a:pt x="106" y="33"/>
                      <a:pt x="106" y="32"/>
                    </a:cubicBezTo>
                    <a:cubicBezTo>
                      <a:pt x="106" y="31"/>
                      <a:pt x="107" y="30"/>
                      <a:pt x="106" y="29"/>
                    </a:cubicBezTo>
                    <a:cubicBezTo>
                      <a:pt x="105" y="29"/>
                      <a:pt x="103" y="30"/>
                      <a:pt x="103" y="31"/>
                    </a:cubicBezTo>
                    <a:cubicBezTo>
                      <a:pt x="102" y="31"/>
                      <a:pt x="97" y="35"/>
                      <a:pt x="97" y="34"/>
                    </a:cubicBezTo>
                    <a:cubicBezTo>
                      <a:pt x="97" y="33"/>
                      <a:pt x="96" y="33"/>
                      <a:pt x="97" y="32"/>
                    </a:cubicBezTo>
                    <a:cubicBezTo>
                      <a:pt x="98" y="31"/>
                      <a:pt x="101" y="30"/>
                      <a:pt x="102" y="29"/>
                    </a:cubicBezTo>
                    <a:cubicBezTo>
                      <a:pt x="103" y="28"/>
                      <a:pt x="108" y="25"/>
                      <a:pt x="108" y="24"/>
                    </a:cubicBezTo>
                    <a:cubicBezTo>
                      <a:pt x="109" y="24"/>
                      <a:pt x="105" y="22"/>
                      <a:pt x="104" y="20"/>
                    </a:cubicBezTo>
                    <a:cubicBezTo>
                      <a:pt x="104" y="19"/>
                      <a:pt x="106" y="16"/>
                      <a:pt x="105" y="16"/>
                    </a:cubicBezTo>
                    <a:cubicBezTo>
                      <a:pt x="103" y="15"/>
                      <a:pt x="99" y="15"/>
                      <a:pt x="99" y="13"/>
                    </a:cubicBezTo>
                    <a:cubicBezTo>
                      <a:pt x="98" y="11"/>
                      <a:pt x="99" y="8"/>
                      <a:pt x="98" y="7"/>
                    </a:cubicBezTo>
                    <a:cubicBezTo>
                      <a:pt x="97" y="7"/>
                      <a:pt x="95" y="4"/>
                      <a:pt x="94" y="4"/>
                    </a:cubicBezTo>
                    <a:cubicBezTo>
                      <a:pt x="93" y="3"/>
                      <a:pt x="82" y="2"/>
                      <a:pt x="80" y="3"/>
                    </a:cubicBezTo>
                    <a:cubicBezTo>
                      <a:pt x="78" y="4"/>
                      <a:pt x="79" y="5"/>
                      <a:pt x="77" y="5"/>
                    </a:cubicBezTo>
                    <a:cubicBezTo>
                      <a:pt x="75" y="5"/>
                      <a:pt x="69" y="7"/>
                      <a:pt x="69" y="7"/>
                    </a:cubicBezTo>
                    <a:cubicBezTo>
                      <a:pt x="68" y="7"/>
                      <a:pt x="72" y="8"/>
                      <a:pt x="72" y="9"/>
                    </a:cubicBezTo>
                    <a:cubicBezTo>
                      <a:pt x="72" y="10"/>
                      <a:pt x="72" y="11"/>
                      <a:pt x="71" y="11"/>
                    </a:cubicBezTo>
                    <a:cubicBezTo>
                      <a:pt x="70" y="11"/>
                      <a:pt x="70" y="9"/>
                      <a:pt x="69" y="9"/>
                    </a:cubicBezTo>
                    <a:cubicBezTo>
                      <a:pt x="68" y="9"/>
                      <a:pt x="65" y="8"/>
                      <a:pt x="64" y="9"/>
                    </a:cubicBezTo>
                    <a:cubicBezTo>
                      <a:pt x="63" y="9"/>
                      <a:pt x="61" y="9"/>
                      <a:pt x="62" y="10"/>
                    </a:cubicBezTo>
                    <a:cubicBezTo>
                      <a:pt x="62" y="11"/>
                      <a:pt x="64" y="13"/>
                      <a:pt x="64" y="14"/>
                    </a:cubicBezTo>
                    <a:cubicBezTo>
                      <a:pt x="64" y="14"/>
                      <a:pt x="60" y="10"/>
                      <a:pt x="59" y="10"/>
                    </a:cubicBezTo>
                    <a:cubicBezTo>
                      <a:pt x="58" y="11"/>
                      <a:pt x="56" y="11"/>
                      <a:pt x="56" y="11"/>
                    </a:cubicBezTo>
                    <a:cubicBezTo>
                      <a:pt x="56" y="11"/>
                      <a:pt x="55" y="13"/>
                      <a:pt x="56" y="13"/>
                    </a:cubicBezTo>
                    <a:cubicBezTo>
                      <a:pt x="57" y="14"/>
                      <a:pt x="72" y="18"/>
                      <a:pt x="71" y="18"/>
                    </a:cubicBezTo>
                    <a:cubicBezTo>
                      <a:pt x="71" y="19"/>
                      <a:pt x="61" y="17"/>
                      <a:pt x="59" y="17"/>
                    </a:cubicBezTo>
                    <a:cubicBezTo>
                      <a:pt x="58" y="17"/>
                      <a:pt x="55" y="16"/>
                      <a:pt x="55" y="16"/>
                    </a:cubicBezTo>
                    <a:cubicBezTo>
                      <a:pt x="55" y="17"/>
                      <a:pt x="55" y="18"/>
                      <a:pt x="56" y="18"/>
                    </a:cubicBezTo>
                    <a:cubicBezTo>
                      <a:pt x="57" y="18"/>
                      <a:pt x="61" y="20"/>
                      <a:pt x="62" y="20"/>
                    </a:cubicBezTo>
                    <a:cubicBezTo>
                      <a:pt x="64" y="21"/>
                      <a:pt x="67" y="22"/>
                      <a:pt x="67" y="23"/>
                    </a:cubicBezTo>
                    <a:cubicBezTo>
                      <a:pt x="67" y="23"/>
                      <a:pt x="63" y="22"/>
                      <a:pt x="61" y="22"/>
                    </a:cubicBezTo>
                    <a:cubicBezTo>
                      <a:pt x="59" y="21"/>
                      <a:pt x="54" y="19"/>
                      <a:pt x="54" y="19"/>
                    </a:cubicBezTo>
                    <a:cubicBezTo>
                      <a:pt x="53" y="19"/>
                      <a:pt x="51" y="19"/>
                      <a:pt x="50" y="19"/>
                    </a:cubicBezTo>
                    <a:cubicBezTo>
                      <a:pt x="50" y="20"/>
                      <a:pt x="49" y="21"/>
                      <a:pt x="49" y="21"/>
                    </a:cubicBezTo>
                    <a:cubicBezTo>
                      <a:pt x="49" y="22"/>
                      <a:pt x="48" y="26"/>
                      <a:pt x="49" y="26"/>
                    </a:cubicBezTo>
                    <a:cubicBezTo>
                      <a:pt x="50" y="27"/>
                      <a:pt x="52" y="27"/>
                      <a:pt x="52" y="27"/>
                    </a:cubicBezTo>
                    <a:cubicBezTo>
                      <a:pt x="51" y="28"/>
                      <a:pt x="51" y="28"/>
                      <a:pt x="51" y="29"/>
                    </a:cubicBezTo>
                    <a:cubicBezTo>
                      <a:pt x="51" y="29"/>
                      <a:pt x="53" y="30"/>
                      <a:pt x="54" y="31"/>
                    </a:cubicBezTo>
                    <a:cubicBezTo>
                      <a:pt x="56" y="31"/>
                      <a:pt x="58" y="30"/>
                      <a:pt x="58" y="30"/>
                    </a:cubicBezTo>
                    <a:cubicBezTo>
                      <a:pt x="58" y="30"/>
                      <a:pt x="57" y="31"/>
                      <a:pt x="58" y="31"/>
                    </a:cubicBezTo>
                    <a:cubicBezTo>
                      <a:pt x="59" y="31"/>
                      <a:pt x="61" y="31"/>
                      <a:pt x="62" y="31"/>
                    </a:cubicBezTo>
                    <a:cubicBezTo>
                      <a:pt x="62" y="32"/>
                      <a:pt x="59" y="33"/>
                      <a:pt x="59" y="33"/>
                    </a:cubicBezTo>
                    <a:cubicBezTo>
                      <a:pt x="59" y="34"/>
                      <a:pt x="66" y="38"/>
                      <a:pt x="66" y="38"/>
                    </a:cubicBezTo>
                    <a:cubicBezTo>
                      <a:pt x="66" y="39"/>
                      <a:pt x="63" y="38"/>
                      <a:pt x="62" y="38"/>
                    </a:cubicBezTo>
                    <a:cubicBezTo>
                      <a:pt x="61" y="37"/>
                      <a:pt x="57" y="35"/>
                      <a:pt x="56" y="35"/>
                    </a:cubicBezTo>
                    <a:cubicBezTo>
                      <a:pt x="55" y="34"/>
                      <a:pt x="52" y="34"/>
                      <a:pt x="51" y="34"/>
                    </a:cubicBezTo>
                    <a:cubicBezTo>
                      <a:pt x="51" y="34"/>
                      <a:pt x="51" y="37"/>
                      <a:pt x="51" y="37"/>
                    </a:cubicBezTo>
                    <a:cubicBezTo>
                      <a:pt x="51" y="38"/>
                      <a:pt x="48" y="38"/>
                      <a:pt x="47" y="39"/>
                    </a:cubicBezTo>
                    <a:cubicBezTo>
                      <a:pt x="46" y="39"/>
                      <a:pt x="45" y="39"/>
                      <a:pt x="46" y="39"/>
                    </a:cubicBezTo>
                    <a:cubicBezTo>
                      <a:pt x="46" y="40"/>
                      <a:pt x="49" y="40"/>
                      <a:pt x="50" y="41"/>
                    </a:cubicBezTo>
                    <a:cubicBezTo>
                      <a:pt x="51" y="41"/>
                      <a:pt x="52" y="42"/>
                      <a:pt x="52" y="43"/>
                    </a:cubicBezTo>
                    <a:cubicBezTo>
                      <a:pt x="52" y="43"/>
                      <a:pt x="50" y="44"/>
                      <a:pt x="51" y="44"/>
                    </a:cubicBezTo>
                    <a:cubicBezTo>
                      <a:pt x="51" y="44"/>
                      <a:pt x="54" y="46"/>
                      <a:pt x="54" y="46"/>
                    </a:cubicBezTo>
                    <a:cubicBezTo>
                      <a:pt x="55" y="46"/>
                      <a:pt x="59" y="46"/>
                      <a:pt x="60" y="46"/>
                    </a:cubicBezTo>
                    <a:cubicBezTo>
                      <a:pt x="61" y="47"/>
                      <a:pt x="61" y="47"/>
                      <a:pt x="61" y="48"/>
                    </a:cubicBezTo>
                    <a:cubicBezTo>
                      <a:pt x="61" y="49"/>
                      <a:pt x="62" y="50"/>
                      <a:pt x="61" y="50"/>
                    </a:cubicBezTo>
                    <a:cubicBezTo>
                      <a:pt x="61" y="51"/>
                      <a:pt x="60" y="50"/>
                      <a:pt x="59" y="51"/>
                    </a:cubicBezTo>
                    <a:cubicBezTo>
                      <a:pt x="59" y="52"/>
                      <a:pt x="59" y="54"/>
                      <a:pt x="59" y="54"/>
                    </a:cubicBezTo>
                    <a:cubicBezTo>
                      <a:pt x="60" y="55"/>
                      <a:pt x="60" y="56"/>
                      <a:pt x="60" y="57"/>
                    </a:cubicBezTo>
                    <a:cubicBezTo>
                      <a:pt x="60" y="58"/>
                      <a:pt x="59" y="60"/>
                      <a:pt x="59" y="60"/>
                    </a:cubicBezTo>
                    <a:cubicBezTo>
                      <a:pt x="59" y="61"/>
                      <a:pt x="58" y="62"/>
                      <a:pt x="57" y="61"/>
                    </a:cubicBezTo>
                    <a:cubicBezTo>
                      <a:pt x="56" y="61"/>
                      <a:pt x="57" y="59"/>
                      <a:pt x="56" y="58"/>
                    </a:cubicBezTo>
                    <a:cubicBezTo>
                      <a:pt x="55" y="58"/>
                      <a:pt x="55" y="58"/>
                      <a:pt x="55" y="57"/>
                    </a:cubicBezTo>
                    <a:cubicBezTo>
                      <a:pt x="56" y="57"/>
                      <a:pt x="57" y="58"/>
                      <a:pt x="57" y="57"/>
                    </a:cubicBezTo>
                    <a:cubicBezTo>
                      <a:pt x="57" y="57"/>
                      <a:pt x="56" y="56"/>
                      <a:pt x="55" y="56"/>
                    </a:cubicBezTo>
                    <a:cubicBezTo>
                      <a:pt x="55" y="56"/>
                      <a:pt x="52" y="56"/>
                      <a:pt x="51" y="57"/>
                    </a:cubicBezTo>
                    <a:cubicBezTo>
                      <a:pt x="50" y="57"/>
                      <a:pt x="48" y="57"/>
                      <a:pt x="46" y="57"/>
                    </a:cubicBezTo>
                    <a:cubicBezTo>
                      <a:pt x="45" y="58"/>
                      <a:pt x="43" y="60"/>
                      <a:pt x="42" y="60"/>
                    </a:cubicBezTo>
                    <a:cubicBezTo>
                      <a:pt x="40" y="60"/>
                      <a:pt x="36" y="61"/>
                      <a:pt x="37" y="60"/>
                    </a:cubicBezTo>
                    <a:cubicBezTo>
                      <a:pt x="38" y="59"/>
                      <a:pt x="41" y="58"/>
                      <a:pt x="43" y="57"/>
                    </a:cubicBezTo>
                    <a:cubicBezTo>
                      <a:pt x="45" y="56"/>
                      <a:pt x="46" y="56"/>
                      <a:pt x="47" y="56"/>
                    </a:cubicBezTo>
                    <a:cubicBezTo>
                      <a:pt x="48" y="55"/>
                      <a:pt x="49" y="55"/>
                      <a:pt x="50" y="55"/>
                    </a:cubicBezTo>
                    <a:cubicBezTo>
                      <a:pt x="52" y="55"/>
                      <a:pt x="54" y="54"/>
                      <a:pt x="55" y="53"/>
                    </a:cubicBezTo>
                    <a:cubicBezTo>
                      <a:pt x="55" y="53"/>
                      <a:pt x="57" y="53"/>
                      <a:pt x="57" y="53"/>
                    </a:cubicBezTo>
                    <a:cubicBezTo>
                      <a:pt x="57" y="53"/>
                      <a:pt x="57" y="51"/>
                      <a:pt x="56" y="51"/>
                    </a:cubicBezTo>
                    <a:cubicBezTo>
                      <a:pt x="54" y="50"/>
                      <a:pt x="51" y="51"/>
                      <a:pt x="49" y="49"/>
                    </a:cubicBezTo>
                    <a:cubicBezTo>
                      <a:pt x="47" y="47"/>
                      <a:pt x="46" y="45"/>
                      <a:pt x="45" y="44"/>
                    </a:cubicBezTo>
                    <a:cubicBezTo>
                      <a:pt x="44" y="43"/>
                      <a:pt x="43" y="42"/>
                      <a:pt x="42" y="41"/>
                    </a:cubicBezTo>
                    <a:cubicBezTo>
                      <a:pt x="42" y="40"/>
                      <a:pt x="41" y="39"/>
                      <a:pt x="41" y="38"/>
                    </a:cubicBezTo>
                    <a:cubicBezTo>
                      <a:pt x="41" y="37"/>
                      <a:pt x="40" y="35"/>
                      <a:pt x="41" y="33"/>
                    </a:cubicBezTo>
                    <a:cubicBezTo>
                      <a:pt x="42" y="31"/>
                      <a:pt x="43" y="32"/>
                      <a:pt x="43" y="30"/>
                    </a:cubicBezTo>
                    <a:cubicBezTo>
                      <a:pt x="42" y="29"/>
                      <a:pt x="41" y="28"/>
                      <a:pt x="39" y="27"/>
                    </a:cubicBezTo>
                    <a:cubicBezTo>
                      <a:pt x="38" y="26"/>
                      <a:pt x="36" y="25"/>
                      <a:pt x="37" y="23"/>
                    </a:cubicBezTo>
                    <a:cubicBezTo>
                      <a:pt x="38" y="21"/>
                      <a:pt x="39" y="20"/>
                      <a:pt x="41" y="18"/>
                    </a:cubicBezTo>
                    <a:cubicBezTo>
                      <a:pt x="42" y="16"/>
                      <a:pt x="45" y="12"/>
                      <a:pt x="46" y="11"/>
                    </a:cubicBezTo>
                    <a:cubicBezTo>
                      <a:pt x="47" y="10"/>
                      <a:pt x="49" y="8"/>
                      <a:pt x="51" y="7"/>
                    </a:cubicBezTo>
                    <a:cubicBezTo>
                      <a:pt x="53" y="6"/>
                      <a:pt x="58" y="3"/>
                      <a:pt x="58" y="2"/>
                    </a:cubicBezTo>
                    <a:cubicBezTo>
                      <a:pt x="58" y="2"/>
                      <a:pt x="56" y="2"/>
                      <a:pt x="54" y="1"/>
                    </a:cubicBezTo>
                    <a:cubicBezTo>
                      <a:pt x="52" y="1"/>
                      <a:pt x="50" y="0"/>
                      <a:pt x="47" y="0"/>
                    </a:cubicBezTo>
                    <a:cubicBezTo>
                      <a:pt x="43" y="0"/>
                      <a:pt x="41" y="0"/>
                      <a:pt x="41" y="0"/>
                    </a:cubicBezTo>
                    <a:cubicBezTo>
                      <a:pt x="40" y="0"/>
                      <a:pt x="38" y="0"/>
                      <a:pt x="37"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51" name="Freeform 241">
                <a:extLst>
                  <a:ext uri="{FF2B5EF4-FFF2-40B4-BE49-F238E27FC236}">
                    <a16:creationId xmlns:a16="http://schemas.microsoft.com/office/drawing/2014/main" id="{FEF35C47-5E92-9A48-9947-200066BBA92E}"/>
                  </a:ext>
                </a:extLst>
              </p:cNvPr>
              <p:cNvSpPr>
                <a:spLocks/>
              </p:cNvSpPr>
              <p:nvPr/>
            </p:nvSpPr>
            <p:spPr bwMode="auto">
              <a:xfrm>
                <a:off x="1798637" y="1566863"/>
                <a:ext cx="447675" cy="136525"/>
              </a:xfrm>
              <a:custGeom>
                <a:avLst/>
                <a:gdLst>
                  <a:gd name="T0" fmla="*/ 9 w 194"/>
                  <a:gd name="T1" fmla="*/ 2 h 59"/>
                  <a:gd name="T2" fmla="*/ 3 w 194"/>
                  <a:gd name="T3" fmla="*/ 4 h 59"/>
                  <a:gd name="T4" fmla="*/ 6 w 194"/>
                  <a:gd name="T5" fmla="*/ 7 h 59"/>
                  <a:gd name="T6" fmla="*/ 10 w 194"/>
                  <a:gd name="T7" fmla="*/ 11 h 59"/>
                  <a:gd name="T8" fmla="*/ 13 w 194"/>
                  <a:gd name="T9" fmla="*/ 13 h 59"/>
                  <a:gd name="T10" fmla="*/ 26 w 194"/>
                  <a:gd name="T11" fmla="*/ 18 h 59"/>
                  <a:gd name="T12" fmla="*/ 43 w 194"/>
                  <a:gd name="T13" fmla="*/ 17 h 59"/>
                  <a:gd name="T14" fmla="*/ 55 w 194"/>
                  <a:gd name="T15" fmla="*/ 28 h 59"/>
                  <a:gd name="T16" fmla="*/ 52 w 194"/>
                  <a:gd name="T17" fmla="*/ 37 h 59"/>
                  <a:gd name="T18" fmla="*/ 54 w 194"/>
                  <a:gd name="T19" fmla="*/ 45 h 59"/>
                  <a:gd name="T20" fmla="*/ 60 w 194"/>
                  <a:gd name="T21" fmla="*/ 54 h 59"/>
                  <a:gd name="T22" fmla="*/ 65 w 194"/>
                  <a:gd name="T23" fmla="*/ 55 h 59"/>
                  <a:gd name="T24" fmla="*/ 68 w 194"/>
                  <a:gd name="T25" fmla="*/ 54 h 59"/>
                  <a:gd name="T26" fmla="*/ 76 w 194"/>
                  <a:gd name="T27" fmla="*/ 57 h 59"/>
                  <a:gd name="T28" fmla="*/ 84 w 194"/>
                  <a:gd name="T29" fmla="*/ 57 h 59"/>
                  <a:gd name="T30" fmla="*/ 88 w 194"/>
                  <a:gd name="T31" fmla="*/ 53 h 59"/>
                  <a:gd name="T32" fmla="*/ 94 w 194"/>
                  <a:gd name="T33" fmla="*/ 49 h 59"/>
                  <a:gd name="T34" fmla="*/ 96 w 194"/>
                  <a:gd name="T35" fmla="*/ 54 h 59"/>
                  <a:gd name="T36" fmla="*/ 105 w 194"/>
                  <a:gd name="T37" fmla="*/ 58 h 59"/>
                  <a:gd name="T38" fmla="*/ 111 w 194"/>
                  <a:gd name="T39" fmla="*/ 58 h 59"/>
                  <a:gd name="T40" fmla="*/ 114 w 194"/>
                  <a:gd name="T41" fmla="*/ 56 h 59"/>
                  <a:gd name="T42" fmla="*/ 122 w 194"/>
                  <a:gd name="T43" fmla="*/ 58 h 59"/>
                  <a:gd name="T44" fmla="*/ 131 w 194"/>
                  <a:gd name="T45" fmla="*/ 57 h 59"/>
                  <a:gd name="T46" fmla="*/ 136 w 194"/>
                  <a:gd name="T47" fmla="*/ 57 h 59"/>
                  <a:gd name="T48" fmla="*/ 151 w 194"/>
                  <a:gd name="T49" fmla="*/ 53 h 59"/>
                  <a:gd name="T50" fmla="*/ 155 w 194"/>
                  <a:gd name="T51" fmla="*/ 54 h 59"/>
                  <a:gd name="T52" fmla="*/ 163 w 194"/>
                  <a:gd name="T53" fmla="*/ 58 h 59"/>
                  <a:gd name="T54" fmla="*/ 183 w 194"/>
                  <a:gd name="T55" fmla="*/ 56 h 59"/>
                  <a:gd name="T56" fmla="*/ 185 w 194"/>
                  <a:gd name="T57" fmla="*/ 49 h 59"/>
                  <a:gd name="T58" fmla="*/ 186 w 194"/>
                  <a:gd name="T59" fmla="*/ 45 h 59"/>
                  <a:gd name="T60" fmla="*/ 192 w 194"/>
                  <a:gd name="T61" fmla="*/ 38 h 59"/>
                  <a:gd name="T62" fmla="*/ 183 w 194"/>
                  <a:gd name="T63" fmla="*/ 33 h 59"/>
                  <a:gd name="T64" fmla="*/ 163 w 194"/>
                  <a:gd name="T65" fmla="*/ 29 h 59"/>
                  <a:gd name="T66" fmla="*/ 141 w 194"/>
                  <a:gd name="T67" fmla="*/ 32 h 59"/>
                  <a:gd name="T68" fmla="*/ 133 w 194"/>
                  <a:gd name="T69" fmla="*/ 33 h 59"/>
                  <a:gd name="T70" fmla="*/ 123 w 194"/>
                  <a:gd name="T71" fmla="*/ 36 h 59"/>
                  <a:gd name="T72" fmla="*/ 120 w 194"/>
                  <a:gd name="T73" fmla="*/ 39 h 59"/>
                  <a:gd name="T74" fmla="*/ 108 w 194"/>
                  <a:gd name="T75" fmla="*/ 35 h 59"/>
                  <a:gd name="T76" fmla="*/ 103 w 194"/>
                  <a:gd name="T77" fmla="*/ 35 h 59"/>
                  <a:gd name="T78" fmla="*/ 91 w 194"/>
                  <a:gd name="T79" fmla="*/ 34 h 59"/>
                  <a:gd name="T80" fmla="*/ 82 w 194"/>
                  <a:gd name="T81" fmla="*/ 33 h 59"/>
                  <a:gd name="T82" fmla="*/ 80 w 194"/>
                  <a:gd name="T83" fmla="*/ 30 h 59"/>
                  <a:gd name="T84" fmla="*/ 76 w 194"/>
                  <a:gd name="T85" fmla="*/ 27 h 59"/>
                  <a:gd name="T86" fmla="*/ 65 w 194"/>
                  <a:gd name="T87" fmla="*/ 29 h 59"/>
                  <a:gd name="T88" fmla="*/ 65 w 194"/>
                  <a:gd name="T89" fmla="*/ 24 h 59"/>
                  <a:gd name="T90" fmla="*/ 62 w 194"/>
                  <a:gd name="T91" fmla="*/ 22 h 59"/>
                  <a:gd name="T92" fmla="*/ 60 w 194"/>
                  <a:gd name="T93" fmla="*/ 18 h 59"/>
                  <a:gd name="T94" fmla="*/ 76 w 194"/>
                  <a:gd name="T95" fmla="*/ 20 h 59"/>
                  <a:gd name="T96" fmla="*/ 83 w 194"/>
                  <a:gd name="T97" fmla="*/ 18 h 59"/>
                  <a:gd name="T98" fmla="*/ 61 w 194"/>
                  <a:gd name="T99" fmla="*/ 14 h 59"/>
                  <a:gd name="T100" fmla="*/ 70 w 194"/>
                  <a:gd name="T101" fmla="*/ 14 h 59"/>
                  <a:gd name="T102" fmla="*/ 57 w 194"/>
                  <a:gd name="T103" fmla="*/ 11 h 59"/>
                  <a:gd name="T104" fmla="*/ 44 w 194"/>
                  <a:gd name="T105" fmla="*/ 12 h 59"/>
                  <a:gd name="T106" fmla="*/ 37 w 194"/>
                  <a:gd name="T107" fmla="*/ 14 h 59"/>
                  <a:gd name="T108" fmla="*/ 39 w 194"/>
                  <a:gd name="T109" fmla="*/ 7 h 59"/>
                  <a:gd name="T110" fmla="*/ 21 w 194"/>
                  <a:gd name="T111" fmla="*/ 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4" h="59">
                    <a:moveTo>
                      <a:pt x="15" y="0"/>
                    </a:moveTo>
                    <a:cubicBezTo>
                      <a:pt x="11" y="0"/>
                      <a:pt x="10" y="1"/>
                      <a:pt x="9" y="1"/>
                    </a:cubicBezTo>
                    <a:cubicBezTo>
                      <a:pt x="9" y="1"/>
                      <a:pt x="11" y="2"/>
                      <a:pt x="9" y="2"/>
                    </a:cubicBezTo>
                    <a:cubicBezTo>
                      <a:pt x="7" y="3"/>
                      <a:pt x="6" y="3"/>
                      <a:pt x="5" y="2"/>
                    </a:cubicBezTo>
                    <a:cubicBezTo>
                      <a:pt x="4" y="2"/>
                      <a:pt x="4" y="3"/>
                      <a:pt x="4" y="4"/>
                    </a:cubicBezTo>
                    <a:cubicBezTo>
                      <a:pt x="3" y="4"/>
                      <a:pt x="3" y="3"/>
                      <a:pt x="3" y="4"/>
                    </a:cubicBezTo>
                    <a:cubicBezTo>
                      <a:pt x="3" y="5"/>
                      <a:pt x="4" y="5"/>
                      <a:pt x="6" y="5"/>
                    </a:cubicBezTo>
                    <a:cubicBezTo>
                      <a:pt x="7" y="6"/>
                      <a:pt x="9" y="6"/>
                      <a:pt x="8" y="6"/>
                    </a:cubicBezTo>
                    <a:cubicBezTo>
                      <a:pt x="8" y="7"/>
                      <a:pt x="8" y="7"/>
                      <a:pt x="6" y="7"/>
                    </a:cubicBezTo>
                    <a:cubicBezTo>
                      <a:pt x="5" y="8"/>
                      <a:pt x="0" y="8"/>
                      <a:pt x="1" y="9"/>
                    </a:cubicBezTo>
                    <a:cubicBezTo>
                      <a:pt x="3" y="9"/>
                      <a:pt x="5" y="10"/>
                      <a:pt x="7" y="10"/>
                    </a:cubicBezTo>
                    <a:cubicBezTo>
                      <a:pt x="8" y="10"/>
                      <a:pt x="9" y="10"/>
                      <a:pt x="10" y="11"/>
                    </a:cubicBezTo>
                    <a:cubicBezTo>
                      <a:pt x="11" y="12"/>
                      <a:pt x="12" y="13"/>
                      <a:pt x="12" y="12"/>
                    </a:cubicBezTo>
                    <a:cubicBezTo>
                      <a:pt x="13" y="12"/>
                      <a:pt x="16" y="11"/>
                      <a:pt x="16" y="11"/>
                    </a:cubicBezTo>
                    <a:cubicBezTo>
                      <a:pt x="16" y="12"/>
                      <a:pt x="13" y="13"/>
                      <a:pt x="13" y="13"/>
                    </a:cubicBezTo>
                    <a:cubicBezTo>
                      <a:pt x="12" y="14"/>
                      <a:pt x="12" y="15"/>
                      <a:pt x="12" y="15"/>
                    </a:cubicBezTo>
                    <a:cubicBezTo>
                      <a:pt x="13" y="15"/>
                      <a:pt x="20" y="16"/>
                      <a:pt x="21" y="16"/>
                    </a:cubicBezTo>
                    <a:cubicBezTo>
                      <a:pt x="22" y="17"/>
                      <a:pt x="23" y="18"/>
                      <a:pt x="26" y="18"/>
                    </a:cubicBezTo>
                    <a:cubicBezTo>
                      <a:pt x="29" y="19"/>
                      <a:pt x="33" y="19"/>
                      <a:pt x="34" y="19"/>
                    </a:cubicBezTo>
                    <a:cubicBezTo>
                      <a:pt x="36" y="19"/>
                      <a:pt x="37" y="18"/>
                      <a:pt x="38" y="18"/>
                    </a:cubicBezTo>
                    <a:cubicBezTo>
                      <a:pt x="40" y="17"/>
                      <a:pt x="43" y="17"/>
                      <a:pt x="43" y="17"/>
                    </a:cubicBezTo>
                    <a:cubicBezTo>
                      <a:pt x="44" y="17"/>
                      <a:pt x="47" y="19"/>
                      <a:pt x="48" y="21"/>
                    </a:cubicBezTo>
                    <a:cubicBezTo>
                      <a:pt x="49" y="23"/>
                      <a:pt x="47" y="24"/>
                      <a:pt x="49" y="25"/>
                    </a:cubicBezTo>
                    <a:cubicBezTo>
                      <a:pt x="51" y="26"/>
                      <a:pt x="55" y="27"/>
                      <a:pt x="55" y="28"/>
                    </a:cubicBezTo>
                    <a:cubicBezTo>
                      <a:pt x="55" y="29"/>
                      <a:pt x="54" y="31"/>
                      <a:pt x="55" y="31"/>
                    </a:cubicBezTo>
                    <a:cubicBezTo>
                      <a:pt x="55" y="32"/>
                      <a:pt x="57" y="34"/>
                      <a:pt x="56" y="34"/>
                    </a:cubicBezTo>
                    <a:cubicBezTo>
                      <a:pt x="55" y="35"/>
                      <a:pt x="52" y="37"/>
                      <a:pt x="52" y="37"/>
                    </a:cubicBezTo>
                    <a:cubicBezTo>
                      <a:pt x="52" y="38"/>
                      <a:pt x="53" y="38"/>
                      <a:pt x="52" y="40"/>
                    </a:cubicBezTo>
                    <a:cubicBezTo>
                      <a:pt x="51" y="42"/>
                      <a:pt x="50" y="42"/>
                      <a:pt x="51" y="43"/>
                    </a:cubicBezTo>
                    <a:cubicBezTo>
                      <a:pt x="52" y="44"/>
                      <a:pt x="53" y="43"/>
                      <a:pt x="54" y="45"/>
                    </a:cubicBezTo>
                    <a:cubicBezTo>
                      <a:pt x="55" y="47"/>
                      <a:pt x="56" y="48"/>
                      <a:pt x="56" y="49"/>
                    </a:cubicBezTo>
                    <a:cubicBezTo>
                      <a:pt x="55" y="51"/>
                      <a:pt x="54" y="51"/>
                      <a:pt x="55" y="52"/>
                    </a:cubicBezTo>
                    <a:cubicBezTo>
                      <a:pt x="57" y="53"/>
                      <a:pt x="59" y="53"/>
                      <a:pt x="60" y="54"/>
                    </a:cubicBezTo>
                    <a:cubicBezTo>
                      <a:pt x="61" y="55"/>
                      <a:pt x="61" y="55"/>
                      <a:pt x="62" y="55"/>
                    </a:cubicBezTo>
                    <a:cubicBezTo>
                      <a:pt x="62" y="55"/>
                      <a:pt x="63" y="54"/>
                      <a:pt x="63" y="53"/>
                    </a:cubicBezTo>
                    <a:cubicBezTo>
                      <a:pt x="64" y="53"/>
                      <a:pt x="64" y="55"/>
                      <a:pt x="65" y="55"/>
                    </a:cubicBezTo>
                    <a:cubicBezTo>
                      <a:pt x="65" y="54"/>
                      <a:pt x="65" y="53"/>
                      <a:pt x="66" y="52"/>
                    </a:cubicBezTo>
                    <a:cubicBezTo>
                      <a:pt x="67" y="51"/>
                      <a:pt x="70" y="47"/>
                      <a:pt x="70" y="50"/>
                    </a:cubicBezTo>
                    <a:cubicBezTo>
                      <a:pt x="69" y="52"/>
                      <a:pt x="66" y="54"/>
                      <a:pt x="68" y="54"/>
                    </a:cubicBezTo>
                    <a:cubicBezTo>
                      <a:pt x="69" y="54"/>
                      <a:pt x="70" y="53"/>
                      <a:pt x="70" y="54"/>
                    </a:cubicBezTo>
                    <a:cubicBezTo>
                      <a:pt x="71" y="54"/>
                      <a:pt x="70" y="55"/>
                      <a:pt x="72" y="56"/>
                    </a:cubicBezTo>
                    <a:cubicBezTo>
                      <a:pt x="74" y="56"/>
                      <a:pt x="75" y="57"/>
                      <a:pt x="76" y="57"/>
                    </a:cubicBezTo>
                    <a:cubicBezTo>
                      <a:pt x="77" y="57"/>
                      <a:pt x="77" y="55"/>
                      <a:pt x="78" y="56"/>
                    </a:cubicBezTo>
                    <a:cubicBezTo>
                      <a:pt x="80" y="57"/>
                      <a:pt x="78" y="58"/>
                      <a:pt x="80" y="58"/>
                    </a:cubicBezTo>
                    <a:cubicBezTo>
                      <a:pt x="82" y="57"/>
                      <a:pt x="83" y="57"/>
                      <a:pt x="84" y="57"/>
                    </a:cubicBezTo>
                    <a:cubicBezTo>
                      <a:pt x="86" y="56"/>
                      <a:pt x="87" y="57"/>
                      <a:pt x="87" y="56"/>
                    </a:cubicBezTo>
                    <a:cubicBezTo>
                      <a:pt x="87" y="55"/>
                      <a:pt x="86" y="53"/>
                      <a:pt x="86" y="52"/>
                    </a:cubicBezTo>
                    <a:cubicBezTo>
                      <a:pt x="87" y="52"/>
                      <a:pt x="88" y="53"/>
                      <a:pt x="88" y="53"/>
                    </a:cubicBezTo>
                    <a:cubicBezTo>
                      <a:pt x="89" y="52"/>
                      <a:pt x="88" y="50"/>
                      <a:pt x="89" y="51"/>
                    </a:cubicBezTo>
                    <a:cubicBezTo>
                      <a:pt x="90" y="51"/>
                      <a:pt x="91" y="54"/>
                      <a:pt x="91" y="53"/>
                    </a:cubicBezTo>
                    <a:cubicBezTo>
                      <a:pt x="92" y="53"/>
                      <a:pt x="93" y="49"/>
                      <a:pt x="94" y="49"/>
                    </a:cubicBezTo>
                    <a:cubicBezTo>
                      <a:pt x="95" y="49"/>
                      <a:pt x="95" y="51"/>
                      <a:pt x="96" y="51"/>
                    </a:cubicBezTo>
                    <a:cubicBezTo>
                      <a:pt x="97" y="52"/>
                      <a:pt x="98" y="51"/>
                      <a:pt x="97" y="52"/>
                    </a:cubicBezTo>
                    <a:cubicBezTo>
                      <a:pt x="97" y="53"/>
                      <a:pt x="96" y="53"/>
                      <a:pt x="96" y="54"/>
                    </a:cubicBezTo>
                    <a:cubicBezTo>
                      <a:pt x="96" y="56"/>
                      <a:pt x="94" y="57"/>
                      <a:pt x="96" y="58"/>
                    </a:cubicBezTo>
                    <a:cubicBezTo>
                      <a:pt x="97" y="58"/>
                      <a:pt x="101" y="57"/>
                      <a:pt x="103" y="57"/>
                    </a:cubicBezTo>
                    <a:cubicBezTo>
                      <a:pt x="104" y="58"/>
                      <a:pt x="105" y="59"/>
                      <a:pt x="105" y="58"/>
                    </a:cubicBezTo>
                    <a:cubicBezTo>
                      <a:pt x="106" y="58"/>
                      <a:pt x="106" y="57"/>
                      <a:pt x="107" y="57"/>
                    </a:cubicBezTo>
                    <a:cubicBezTo>
                      <a:pt x="108" y="57"/>
                      <a:pt x="108" y="58"/>
                      <a:pt x="109" y="58"/>
                    </a:cubicBezTo>
                    <a:cubicBezTo>
                      <a:pt x="110" y="58"/>
                      <a:pt x="111" y="57"/>
                      <a:pt x="111" y="58"/>
                    </a:cubicBezTo>
                    <a:cubicBezTo>
                      <a:pt x="112" y="58"/>
                      <a:pt x="113" y="59"/>
                      <a:pt x="113" y="59"/>
                    </a:cubicBezTo>
                    <a:cubicBezTo>
                      <a:pt x="114" y="59"/>
                      <a:pt x="115" y="59"/>
                      <a:pt x="115" y="58"/>
                    </a:cubicBezTo>
                    <a:cubicBezTo>
                      <a:pt x="115" y="58"/>
                      <a:pt x="113" y="56"/>
                      <a:pt x="114" y="56"/>
                    </a:cubicBezTo>
                    <a:cubicBezTo>
                      <a:pt x="114" y="55"/>
                      <a:pt x="118" y="59"/>
                      <a:pt x="118" y="58"/>
                    </a:cubicBezTo>
                    <a:cubicBezTo>
                      <a:pt x="119" y="58"/>
                      <a:pt x="119" y="55"/>
                      <a:pt x="120" y="55"/>
                    </a:cubicBezTo>
                    <a:cubicBezTo>
                      <a:pt x="121" y="56"/>
                      <a:pt x="121" y="58"/>
                      <a:pt x="122" y="58"/>
                    </a:cubicBezTo>
                    <a:cubicBezTo>
                      <a:pt x="124" y="58"/>
                      <a:pt x="126" y="58"/>
                      <a:pt x="127" y="58"/>
                    </a:cubicBezTo>
                    <a:cubicBezTo>
                      <a:pt x="127" y="57"/>
                      <a:pt x="126" y="53"/>
                      <a:pt x="127" y="53"/>
                    </a:cubicBezTo>
                    <a:cubicBezTo>
                      <a:pt x="129" y="53"/>
                      <a:pt x="130" y="57"/>
                      <a:pt x="131" y="57"/>
                    </a:cubicBezTo>
                    <a:cubicBezTo>
                      <a:pt x="132" y="58"/>
                      <a:pt x="133" y="58"/>
                      <a:pt x="133" y="57"/>
                    </a:cubicBezTo>
                    <a:cubicBezTo>
                      <a:pt x="133" y="56"/>
                      <a:pt x="133" y="55"/>
                      <a:pt x="134" y="55"/>
                    </a:cubicBezTo>
                    <a:cubicBezTo>
                      <a:pt x="135" y="55"/>
                      <a:pt x="134" y="57"/>
                      <a:pt x="136" y="57"/>
                    </a:cubicBezTo>
                    <a:cubicBezTo>
                      <a:pt x="138" y="58"/>
                      <a:pt x="139" y="57"/>
                      <a:pt x="142" y="57"/>
                    </a:cubicBezTo>
                    <a:cubicBezTo>
                      <a:pt x="146" y="57"/>
                      <a:pt x="149" y="57"/>
                      <a:pt x="150" y="56"/>
                    </a:cubicBezTo>
                    <a:cubicBezTo>
                      <a:pt x="151" y="55"/>
                      <a:pt x="152" y="55"/>
                      <a:pt x="151" y="53"/>
                    </a:cubicBezTo>
                    <a:cubicBezTo>
                      <a:pt x="150" y="52"/>
                      <a:pt x="148" y="50"/>
                      <a:pt x="150" y="49"/>
                    </a:cubicBezTo>
                    <a:cubicBezTo>
                      <a:pt x="151" y="48"/>
                      <a:pt x="155" y="50"/>
                      <a:pt x="155" y="51"/>
                    </a:cubicBezTo>
                    <a:cubicBezTo>
                      <a:pt x="155" y="53"/>
                      <a:pt x="154" y="53"/>
                      <a:pt x="155" y="54"/>
                    </a:cubicBezTo>
                    <a:cubicBezTo>
                      <a:pt x="157" y="56"/>
                      <a:pt x="156" y="56"/>
                      <a:pt x="158" y="57"/>
                    </a:cubicBezTo>
                    <a:cubicBezTo>
                      <a:pt x="160" y="57"/>
                      <a:pt x="160" y="57"/>
                      <a:pt x="161" y="57"/>
                    </a:cubicBezTo>
                    <a:cubicBezTo>
                      <a:pt x="162" y="56"/>
                      <a:pt x="161" y="57"/>
                      <a:pt x="163" y="58"/>
                    </a:cubicBezTo>
                    <a:cubicBezTo>
                      <a:pt x="166" y="58"/>
                      <a:pt x="166" y="58"/>
                      <a:pt x="169" y="59"/>
                    </a:cubicBezTo>
                    <a:cubicBezTo>
                      <a:pt x="172" y="59"/>
                      <a:pt x="174" y="58"/>
                      <a:pt x="176" y="58"/>
                    </a:cubicBezTo>
                    <a:cubicBezTo>
                      <a:pt x="178" y="57"/>
                      <a:pt x="182" y="57"/>
                      <a:pt x="183" y="56"/>
                    </a:cubicBezTo>
                    <a:cubicBezTo>
                      <a:pt x="185" y="56"/>
                      <a:pt x="185" y="56"/>
                      <a:pt x="186" y="56"/>
                    </a:cubicBezTo>
                    <a:cubicBezTo>
                      <a:pt x="186" y="55"/>
                      <a:pt x="188" y="52"/>
                      <a:pt x="187" y="51"/>
                    </a:cubicBezTo>
                    <a:cubicBezTo>
                      <a:pt x="186" y="50"/>
                      <a:pt x="184" y="50"/>
                      <a:pt x="185" y="49"/>
                    </a:cubicBezTo>
                    <a:cubicBezTo>
                      <a:pt x="185" y="48"/>
                      <a:pt x="187" y="48"/>
                      <a:pt x="186" y="48"/>
                    </a:cubicBezTo>
                    <a:cubicBezTo>
                      <a:pt x="185" y="47"/>
                      <a:pt x="183" y="47"/>
                      <a:pt x="184" y="46"/>
                    </a:cubicBezTo>
                    <a:cubicBezTo>
                      <a:pt x="184" y="46"/>
                      <a:pt x="184" y="45"/>
                      <a:pt x="186" y="45"/>
                    </a:cubicBezTo>
                    <a:cubicBezTo>
                      <a:pt x="187" y="44"/>
                      <a:pt x="189" y="43"/>
                      <a:pt x="191" y="42"/>
                    </a:cubicBezTo>
                    <a:cubicBezTo>
                      <a:pt x="193" y="42"/>
                      <a:pt x="194" y="41"/>
                      <a:pt x="194" y="41"/>
                    </a:cubicBezTo>
                    <a:cubicBezTo>
                      <a:pt x="194" y="40"/>
                      <a:pt x="194" y="38"/>
                      <a:pt x="192" y="38"/>
                    </a:cubicBezTo>
                    <a:cubicBezTo>
                      <a:pt x="191" y="38"/>
                      <a:pt x="184" y="38"/>
                      <a:pt x="184" y="37"/>
                    </a:cubicBezTo>
                    <a:cubicBezTo>
                      <a:pt x="184" y="36"/>
                      <a:pt x="187" y="36"/>
                      <a:pt x="187" y="35"/>
                    </a:cubicBezTo>
                    <a:cubicBezTo>
                      <a:pt x="187" y="35"/>
                      <a:pt x="185" y="33"/>
                      <a:pt x="183" y="33"/>
                    </a:cubicBezTo>
                    <a:cubicBezTo>
                      <a:pt x="182" y="33"/>
                      <a:pt x="178" y="34"/>
                      <a:pt x="177" y="33"/>
                    </a:cubicBezTo>
                    <a:cubicBezTo>
                      <a:pt x="177" y="33"/>
                      <a:pt x="176" y="31"/>
                      <a:pt x="175" y="30"/>
                    </a:cubicBezTo>
                    <a:cubicBezTo>
                      <a:pt x="174" y="30"/>
                      <a:pt x="165" y="29"/>
                      <a:pt x="163" y="29"/>
                    </a:cubicBezTo>
                    <a:cubicBezTo>
                      <a:pt x="160" y="30"/>
                      <a:pt x="154" y="31"/>
                      <a:pt x="153" y="31"/>
                    </a:cubicBezTo>
                    <a:cubicBezTo>
                      <a:pt x="151" y="31"/>
                      <a:pt x="146" y="29"/>
                      <a:pt x="145" y="29"/>
                    </a:cubicBezTo>
                    <a:cubicBezTo>
                      <a:pt x="144" y="30"/>
                      <a:pt x="141" y="32"/>
                      <a:pt x="141" y="32"/>
                    </a:cubicBezTo>
                    <a:cubicBezTo>
                      <a:pt x="141" y="32"/>
                      <a:pt x="139" y="32"/>
                      <a:pt x="139" y="32"/>
                    </a:cubicBezTo>
                    <a:cubicBezTo>
                      <a:pt x="138" y="33"/>
                      <a:pt x="139" y="33"/>
                      <a:pt x="139" y="34"/>
                    </a:cubicBezTo>
                    <a:cubicBezTo>
                      <a:pt x="139" y="34"/>
                      <a:pt x="134" y="33"/>
                      <a:pt x="133" y="33"/>
                    </a:cubicBezTo>
                    <a:cubicBezTo>
                      <a:pt x="132" y="34"/>
                      <a:pt x="133" y="35"/>
                      <a:pt x="131" y="35"/>
                    </a:cubicBezTo>
                    <a:cubicBezTo>
                      <a:pt x="130" y="35"/>
                      <a:pt x="129" y="34"/>
                      <a:pt x="127" y="34"/>
                    </a:cubicBezTo>
                    <a:cubicBezTo>
                      <a:pt x="126" y="34"/>
                      <a:pt x="123" y="36"/>
                      <a:pt x="123" y="36"/>
                    </a:cubicBezTo>
                    <a:cubicBezTo>
                      <a:pt x="123" y="37"/>
                      <a:pt x="128" y="37"/>
                      <a:pt x="128" y="38"/>
                    </a:cubicBezTo>
                    <a:cubicBezTo>
                      <a:pt x="128" y="38"/>
                      <a:pt x="128" y="39"/>
                      <a:pt x="126" y="39"/>
                    </a:cubicBezTo>
                    <a:cubicBezTo>
                      <a:pt x="124" y="39"/>
                      <a:pt x="122" y="38"/>
                      <a:pt x="120" y="39"/>
                    </a:cubicBezTo>
                    <a:cubicBezTo>
                      <a:pt x="119" y="39"/>
                      <a:pt x="117" y="40"/>
                      <a:pt x="116" y="40"/>
                    </a:cubicBezTo>
                    <a:cubicBezTo>
                      <a:pt x="115" y="39"/>
                      <a:pt x="112" y="36"/>
                      <a:pt x="111" y="35"/>
                    </a:cubicBezTo>
                    <a:cubicBezTo>
                      <a:pt x="109" y="35"/>
                      <a:pt x="108" y="34"/>
                      <a:pt x="108" y="35"/>
                    </a:cubicBezTo>
                    <a:cubicBezTo>
                      <a:pt x="107" y="35"/>
                      <a:pt x="106" y="35"/>
                      <a:pt x="106" y="36"/>
                    </a:cubicBezTo>
                    <a:cubicBezTo>
                      <a:pt x="106" y="37"/>
                      <a:pt x="106" y="37"/>
                      <a:pt x="105" y="37"/>
                    </a:cubicBezTo>
                    <a:cubicBezTo>
                      <a:pt x="105" y="37"/>
                      <a:pt x="104" y="35"/>
                      <a:pt x="103" y="35"/>
                    </a:cubicBezTo>
                    <a:cubicBezTo>
                      <a:pt x="101" y="35"/>
                      <a:pt x="99" y="37"/>
                      <a:pt x="97" y="37"/>
                    </a:cubicBezTo>
                    <a:cubicBezTo>
                      <a:pt x="96" y="37"/>
                      <a:pt x="93" y="33"/>
                      <a:pt x="92" y="33"/>
                    </a:cubicBezTo>
                    <a:cubicBezTo>
                      <a:pt x="92" y="33"/>
                      <a:pt x="91" y="34"/>
                      <a:pt x="91" y="34"/>
                    </a:cubicBezTo>
                    <a:cubicBezTo>
                      <a:pt x="91" y="35"/>
                      <a:pt x="92" y="35"/>
                      <a:pt x="92" y="35"/>
                    </a:cubicBezTo>
                    <a:cubicBezTo>
                      <a:pt x="91" y="36"/>
                      <a:pt x="80" y="35"/>
                      <a:pt x="81" y="35"/>
                    </a:cubicBezTo>
                    <a:cubicBezTo>
                      <a:pt x="81" y="35"/>
                      <a:pt x="81" y="34"/>
                      <a:pt x="82" y="33"/>
                    </a:cubicBezTo>
                    <a:cubicBezTo>
                      <a:pt x="83" y="33"/>
                      <a:pt x="85" y="33"/>
                      <a:pt x="86" y="32"/>
                    </a:cubicBezTo>
                    <a:cubicBezTo>
                      <a:pt x="86" y="32"/>
                      <a:pt x="85" y="30"/>
                      <a:pt x="83" y="30"/>
                    </a:cubicBezTo>
                    <a:cubicBezTo>
                      <a:pt x="82" y="29"/>
                      <a:pt x="80" y="31"/>
                      <a:pt x="80" y="30"/>
                    </a:cubicBezTo>
                    <a:cubicBezTo>
                      <a:pt x="79" y="30"/>
                      <a:pt x="80" y="28"/>
                      <a:pt x="80" y="28"/>
                    </a:cubicBezTo>
                    <a:cubicBezTo>
                      <a:pt x="80" y="27"/>
                      <a:pt x="79" y="25"/>
                      <a:pt x="78" y="26"/>
                    </a:cubicBezTo>
                    <a:cubicBezTo>
                      <a:pt x="77" y="27"/>
                      <a:pt x="77" y="27"/>
                      <a:pt x="76" y="27"/>
                    </a:cubicBezTo>
                    <a:cubicBezTo>
                      <a:pt x="75" y="26"/>
                      <a:pt x="72" y="26"/>
                      <a:pt x="71" y="26"/>
                    </a:cubicBezTo>
                    <a:cubicBezTo>
                      <a:pt x="71" y="26"/>
                      <a:pt x="70" y="25"/>
                      <a:pt x="69" y="26"/>
                    </a:cubicBezTo>
                    <a:cubicBezTo>
                      <a:pt x="69" y="26"/>
                      <a:pt x="66" y="29"/>
                      <a:pt x="65" y="29"/>
                    </a:cubicBezTo>
                    <a:cubicBezTo>
                      <a:pt x="65" y="28"/>
                      <a:pt x="65" y="27"/>
                      <a:pt x="65" y="26"/>
                    </a:cubicBezTo>
                    <a:cubicBezTo>
                      <a:pt x="66" y="26"/>
                      <a:pt x="66" y="26"/>
                      <a:pt x="66" y="25"/>
                    </a:cubicBezTo>
                    <a:cubicBezTo>
                      <a:pt x="65" y="25"/>
                      <a:pt x="65" y="25"/>
                      <a:pt x="65" y="24"/>
                    </a:cubicBezTo>
                    <a:cubicBezTo>
                      <a:pt x="66" y="24"/>
                      <a:pt x="68" y="24"/>
                      <a:pt x="69" y="23"/>
                    </a:cubicBezTo>
                    <a:cubicBezTo>
                      <a:pt x="69" y="23"/>
                      <a:pt x="65" y="22"/>
                      <a:pt x="64" y="22"/>
                    </a:cubicBezTo>
                    <a:cubicBezTo>
                      <a:pt x="63" y="22"/>
                      <a:pt x="62" y="22"/>
                      <a:pt x="62" y="22"/>
                    </a:cubicBezTo>
                    <a:cubicBezTo>
                      <a:pt x="62" y="21"/>
                      <a:pt x="62" y="21"/>
                      <a:pt x="61" y="20"/>
                    </a:cubicBezTo>
                    <a:cubicBezTo>
                      <a:pt x="61" y="20"/>
                      <a:pt x="59" y="20"/>
                      <a:pt x="59" y="19"/>
                    </a:cubicBezTo>
                    <a:cubicBezTo>
                      <a:pt x="59" y="19"/>
                      <a:pt x="59" y="18"/>
                      <a:pt x="60" y="18"/>
                    </a:cubicBezTo>
                    <a:cubicBezTo>
                      <a:pt x="61" y="18"/>
                      <a:pt x="64" y="19"/>
                      <a:pt x="66" y="19"/>
                    </a:cubicBezTo>
                    <a:cubicBezTo>
                      <a:pt x="68" y="20"/>
                      <a:pt x="71" y="21"/>
                      <a:pt x="73" y="21"/>
                    </a:cubicBezTo>
                    <a:cubicBezTo>
                      <a:pt x="74" y="20"/>
                      <a:pt x="75" y="20"/>
                      <a:pt x="76" y="20"/>
                    </a:cubicBezTo>
                    <a:cubicBezTo>
                      <a:pt x="77" y="20"/>
                      <a:pt x="80" y="20"/>
                      <a:pt x="82" y="20"/>
                    </a:cubicBezTo>
                    <a:cubicBezTo>
                      <a:pt x="83" y="20"/>
                      <a:pt x="85" y="20"/>
                      <a:pt x="85" y="19"/>
                    </a:cubicBezTo>
                    <a:cubicBezTo>
                      <a:pt x="85" y="19"/>
                      <a:pt x="84" y="18"/>
                      <a:pt x="83" y="18"/>
                    </a:cubicBezTo>
                    <a:cubicBezTo>
                      <a:pt x="81" y="18"/>
                      <a:pt x="78" y="17"/>
                      <a:pt x="74" y="17"/>
                    </a:cubicBezTo>
                    <a:cubicBezTo>
                      <a:pt x="71" y="17"/>
                      <a:pt x="67" y="15"/>
                      <a:pt x="66" y="15"/>
                    </a:cubicBezTo>
                    <a:cubicBezTo>
                      <a:pt x="64" y="15"/>
                      <a:pt x="61" y="15"/>
                      <a:pt x="61" y="14"/>
                    </a:cubicBezTo>
                    <a:cubicBezTo>
                      <a:pt x="61" y="13"/>
                      <a:pt x="60" y="13"/>
                      <a:pt x="62" y="13"/>
                    </a:cubicBezTo>
                    <a:cubicBezTo>
                      <a:pt x="63" y="13"/>
                      <a:pt x="65" y="13"/>
                      <a:pt x="66" y="13"/>
                    </a:cubicBezTo>
                    <a:cubicBezTo>
                      <a:pt x="68" y="13"/>
                      <a:pt x="69" y="14"/>
                      <a:pt x="70" y="14"/>
                    </a:cubicBezTo>
                    <a:cubicBezTo>
                      <a:pt x="70" y="13"/>
                      <a:pt x="68" y="11"/>
                      <a:pt x="67" y="10"/>
                    </a:cubicBezTo>
                    <a:cubicBezTo>
                      <a:pt x="65" y="10"/>
                      <a:pt x="62" y="10"/>
                      <a:pt x="61" y="10"/>
                    </a:cubicBezTo>
                    <a:cubicBezTo>
                      <a:pt x="59" y="10"/>
                      <a:pt x="59" y="10"/>
                      <a:pt x="57" y="11"/>
                    </a:cubicBezTo>
                    <a:cubicBezTo>
                      <a:pt x="55" y="11"/>
                      <a:pt x="54" y="12"/>
                      <a:pt x="52" y="12"/>
                    </a:cubicBezTo>
                    <a:cubicBezTo>
                      <a:pt x="50" y="12"/>
                      <a:pt x="46" y="12"/>
                      <a:pt x="46" y="12"/>
                    </a:cubicBezTo>
                    <a:cubicBezTo>
                      <a:pt x="45" y="12"/>
                      <a:pt x="45" y="11"/>
                      <a:pt x="44" y="12"/>
                    </a:cubicBezTo>
                    <a:cubicBezTo>
                      <a:pt x="43" y="12"/>
                      <a:pt x="41" y="14"/>
                      <a:pt x="41" y="15"/>
                    </a:cubicBezTo>
                    <a:cubicBezTo>
                      <a:pt x="40" y="15"/>
                      <a:pt x="40" y="16"/>
                      <a:pt x="39" y="16"/>
                    </a:cubicBezTo>
                    <a:cubicBezTo>
                      <a:pt x="38" y="15"/>
                      <a:pt x="37" y="15"/>
                      <a:pt x="37" y="14"/>
                    </a:cubicBezTo>
                    <a:cubicBezTo>
                      <a:pt x="38" y="14"/>
                      <a:pt x="40" y="13"/>
                      <a:pt x="40" y="13"/>
                    </a:cubicBezTo>
                    <a:cubicBezTo>
                      <a:pt x="41" y="12"/>
                      <a:pt x="43" y="11"/>
                      <a:pt x="43" y="10"/>
                    </a:cubicBezTo>
                    <a:cubicBezTo>
                      <a:pt x="43" y="9"/>
                      <a:pt x="40" y="8"/>
                      <a:pt x="39" y="7"/>
                    </a:cubicBezTo>
                    <a:cubicBezTo>
                      <a:pt x="38" y="6"/>
                      <a:pt x="38" y="5"/>
                      <a:pt x="37" y="4"/>
                    </a:cubicBezTo>
                    <a:cubicBezTo>
                      <a:pt x="35" y="4"/>
                      <a:pt x="33" y="4"/>
                      <a:pt x="30" y="4"/>
                    </a:cubicBezTo>
                    <a:cubicBezTo>
                      <a:pt x="27" y="3"/>
                      <a:pt x="23" y="3"/>
                      <a:pt x="21" y="2"/>
                    </a:cubicBezTo>
                    <a:cubicBezTo>
                      <a:pt x="18" y="1"/>
                      <a:pt x="17" y="0"/>
                      <a:pt x="15"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52" name="Freeform 242">
                <a:extLst>
                  <a:ext uri="{FF2B5EF4-FFF2-40B4-BE49-F238E27FC236}">
                    <a16:creationId xmlns:a16="http://schemas.microsoft.com/office/drawing/2014/main" id="{1B4BB09D-BB84-9F4E-A72F-2261DF0E8A99}"/>
                  </a:ext>
                </a:extLst>
              </p:cNvPr>
              <p:cNvSpPr>
                <a:spLocks/>
              </p:cNvSpPr>
              <p:nvPr/>
            </p:nvSpPr>
            <p:spPr bwMode="auto">
              <a:xfrm>
                <a:off x="1803400" y="1320801"/>
                <a:ext cx="306388" cy="188913"/>
              </a:xfrm>
              <a:custGeom>
                <a:avLst/>
                <a:gdLst>
                  <a:gd name="T0" fmla="*/ 54 w 133"/>
                  <a:gd name="T1" fmla="*/ 6 h 82"/>
                  <a:gd name="T2" fmla="*/ 68 w 133"/>
                  <a:gd name="T3" fmla="*/ 20 h 82"/>
                  <a:gd name="T4" fmla="*/ 79 w 133"/>
                  <a:gd name="T5" fmla="*/ 24 h 82"/>
                  <a:gd name="T6" fmla="*/ 87 w 133"/>
                  <a:gd name="T7" fmla="*/ 26 h 82"/>
                  <a:gd name="T8" fmla="*/ 90 w 133"/>
                  <a:gd name="T9" fmla="*/ 33 h 82"/>
                  <a:gd name="T10" fmla="*/ 93 w 133"/>
                  <a:gd name="T11" fmla="*/ 31 h 82"/>
                  <a:gd name="T12" fmla="*/ 96 w 133"/>
                  <a:gd name="T13" fmla="*/ 25 h 82"/>
                  <a:gd name="T14" fmla="*/ 100 w 133"/>
                  <a:gd name="T15" fmla="*/ 33 h 82"/>
                  <a:gd name="T16" fmla="*/ 107 w 133"/>
                  <a:gd name="T17" fmla="*/ 35 h 82"/>
                  <a:gd name="T18" fmla="*/ 106 w 133"/>
                  <a:gd name="T19" fmla="*/ 40 h 82"/>
                  <a:gd name="T20" fmla="*/ 104 w 133"/>
                  <a:gd name="T21" fmla="*/ 47 h 82"/>
                  <a:gd name="T22" fmla="*/ 111 w 133"/>
                  <a:gd name="T23" fmla="*/ 48 h 82"/>
                  <a:gd name="T24" fmla="*/ 120 w 133"/>
                  <a:gd name="T25" fmla="*/ 47 h 82"/>
                  <a:gd name="T26" fmla="*/ 124 w 133"/>
                  <a:gd name="T27" fmla="*/ 46 h 82"/>
                  <a:gd name="T28" fmla="*/ 129 w 133"/>
                  <a:gd name="T29" fmla="*/ 56 h 82"/>
                  <a:gd name="T30" fmla="*/ 110 w 133"/>
                  <a:gd name="T31" fmla="*/ 61 h 82"/>
                  <a:gd name="T32" fmla="*/ 103 w 133"/>
                  <a:gd name="T33" fmla="*/ 70 h 82"/>
                  <a:gd name="T34" fmla="*/ 96 w 133"/>
                  <a:gd name="T35" fmla="*/ 61 h 82"/>
                  <a:gd name="T36" fmla="*/ 94 w 133"/>
                  <a:gd name="T37" fmla="*/ 69 h 82"/>
                  <a:gd name="T38" fmla="*/ 96 w 133"/>
                  <a:gd name="T39" fmla="*/ 74 h 82"/>
                  <a:gd name="T40" fmla="*/ 92 w 133"/>
                  <a:gd name="T41" fmla="*/ 75 h 82"/>
                  <a:gd name="T42" fmla="*/ 85 w 133"/>
                  <a:gd name="T43" fmla="*/ 79 h 82"/>
                  <a:gd name="T44" fmla="*/ 76 w 133"/>
                  <a:gd name="T45" fmla="*/ 73 h 82"/>
                  <a:gd name="T46" fmla="*/ 77 w 133"/>
                  <a:gd name="T47" fmla="*/ 80 h 82"/>
                  <a:gd name="T48" fmla="*/ 69 w 133"/>
                  <a:gd name="T49" fmla="*/ 78 h 82"/>
                  <a:gd name="T50" fmla="*/ 66 w 133"/>
                  <a:gd name="T51" fmla="*/ 81 h 82"/>
                  <a:gd name="T52" fmla="*/ 53 w 133"/>
                  <a:gd name="T53" fmla="*/ 80 h 82"/>
                  <a:gd name="T54" fmla="*/ 49 w 133"/>
                  <a:gd name="T55" fmla="*/ 74 h 82"/>
                  <a:gd name="T56" fmla="*/ 53 w 133"/>
                  <a:gd name="T57" fmla="*/ 71 h 82"/>
                  <a:gd name="T58" fmla="*/ 35 w 133"/>
                  <a:gd name="T59" fmla="*/ 68 h 82"/>
                  <a:gd name="T60" fmla="*/ 33 w 133"/>
                  <a:gd name="T61" fmla="*/ 65 h 82"/>
                  <a:gd name="T62" fmla="*/ 40 w 133"/>
                  <a:gd name="T63" fmla="*/ 58 h 82"/>
                  <a:gd name="T64" fmla="*/ 69 w 133"/>
                  <a:gd name="T65" fmla="*/ 56 h 82"/>
                  <a:gd name="T66" fmla="*/ 53 w 133"/>
                  <a:gd name="T67" fmla="*/ 55 h 82"/>
                  <a:gd name="T68" fmla="*/ 62 w 133"/>
                  <a:gd name="T69" fmla="*/ 52 h 82"/>
                  <a:gd name="T70" fmla="*/ 48 w 133"/>
                  <a:gd name="T71" fmla="*/ 52 h 82"/>
                  <a:gd name="T72" fmla="*/ 42 w 133"/>
                  <a:gd name="T73" fmla="*/ 50 h 82"/>
                  <a:gd name="T74" fmla="*/ 39 w 133"/>
                  <a:gd name="T75" fmla="*/ 51 h 82"/>
                  <a:gd name="T76" fmla="*/ 30 w 133"/>
                  <a:gd name="T77" fmla="*/ 54 h 82"/>
                  <a:gd name="T78" fmla="*/ 24 w 133"/>
                  <a:gd name="T79" fmla="*/ 54 h 82"/>
                  <a:gd name="T80" fmla="*/ 12 w 133"/>
                  <a:gd name="T81" fmla="*/ 51 h 82"/>
                  <a:gd name="T82" fmla="*/ 25 w 133"/>
                  <a:gd name="T83" fmla="*/ 46 h 82"/>
                  <a:gd name="T84" fmla="*/ 18 w 133"/>
                  <a:gd name="T85" fmla="*/ 45 h 82"/>
                  <a:gd name="T86" fmla="*/ 2 w 133"/>
                  <a:gd name="T87" fmla="*/ 36 h 82"/>
                  <a:gd name="T88" fmla="*/ 12 w 133"/>
                  <a:gd name="T89" fmla="*/ 35 h 82"/>
                  <a:gd name="T90" fmla="*/ 28 w 133"/>
                  <a:gd name="T91" fmla="*/ 37 h 82"/>
                  <a:gd name="T92" fmla="*/ 25 w 133"/>
                  <a:gd name="T93" fmla="*/ 31 h 82"/>
                  <a:gd name="T94" fmla="*/ 17 w 133"/>
                  <a:gd name="T95" fmla="*/ 30 h 82"/>
                  <a:gd name="T96" fmla="*/ 6 w 133"/>
                  <a:gd name="T97" fmla="*/ 30 h 82"/>
                  <a:gd name="T98" fmla="*/ 9 w 133"/>
                  <a:gd name="T99" fmla="*/ 26 h 82"/>
                  <a:gd name="T100" fmla="*/ 11 w 133"/>
                  <a:gd name="T101" fmla="*/ 22 h 82"/>
                  <a:gd name="T102" fmla="*/ 23 w 133"/>
                  <a:gd name="T103" fmla="*/ 16 h 82"/>
                  <a:gd name="T104" fmla="*/ 20 w 133"/>
                  <a:gd name="T105" fmla="*/ 13 h 82"/>
                  <a:gd name="T106" fmla="*/ 28 w 133"/>
                  <a:gd name="T107" fmla="*/ 8 h 82"/>
                  <a:gd name="T108" fmla="*/ 42 w 133"/>
                  <a:gd name="T109" fmla="*/ 6 h 82"/>
                  <a:gd name="T110" fmla="*/ 30 w 133"/>
                  <a:gd name="T111" fmla="*/ 4 h 82"/>
                  <a:gd name="T112" fmla="*/ 37 w 133"/>
                  <a:gd name="T113" fmla="*/ 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3" h="82">
                    <a:moveTo>
                      <a:pt x="39" y="1"/>
                    </a:moveTo>
                    <a:cubicBezTo>
                      <a:pt x="43" y="2"/>
                      <a:pt x="45" y="3"/>
                      <a:pt x="49" y="4"/>
                    </a:cubicBezTo>
                    <a:cubicBezTo>
                      <a:pt x="53" y="4"/>
                      <a:pt x="51" y="3"/>
                      <a:pt x="54" y="6"/>
                    </a:cubicBezTo>
                    <a:cubicBezTo>
                      <a:pt x="56" y="8"/>
                      <a:pt x="58" y="10"/>
                      <a:pt x="60" y="12"/>
                    </a:cubicBezTo>
                    <a:cubicBezTo>
                      <a:pt x="61" y="14"/>
                      <a:pt x="63" y="15"/>
                      <a:pt x="65" y="17"/>
                    </a:cubicBezTo>
                    <a:cubicBezTo>
                      <a:pt x="66" y="19"/>
                      <a:pt x="68" y="19"/>
                      <a:pt x="68" y="20"/>
                    </a:cubicBezTo>
                    <a:cubicBezTo>
                      <a:pt x="68" y="21"/>
                      <a:pt x="66" y="22"/>
                      <a:pt x="68" y="22"/>
                    </a:cubicBezTo>
                    <a:cubicBezTo>
                      <a:pt x="70" y="23"/>
                      <a:pt x="72" y="23"/>
                      <a:pt x="74" y="23"/>
                    </a:cubicBezTo>
                    <a:cubicBezTo>
                      <a:pt x="75" y="23"/>
                      <a:pt x="78" y="23"/>
                      <a:pt x="79" y="24"/>
                    </a:cubicBezTo>
                    <a:cubicBezTo>
                      <a:pt x="79" y="25"/>
                      <a:pt x="81" y="25"/>
                      <a:pt x="81" y="24"/>
                    </a:cubicBezTo>
                    <a:cubicBezTo>
                      <a:pt x="82" y="23"/>
                      <a:pt x="83" y="23"/>
                      <a:pt x="84" y="23"/>
                    </a:cubicBezTo>
                    <a:cubicBezTo>
                      <a:pt x="85" y="24"/>
                      <a:pt x="87" y="25"/>
                      <a:pt x="87" y="26"/>
                    </a:cubicBezTo>
                    <a:cubicBezTo>
                      <a:pt x="88" y="27"/>
                      <a:pt x="87" y="28"/>
                      <a:pt x="87" y="29"/>
                    </a:cubicBezTo>
                    <a:cubicBezTo>
                      <a:pt x="87" y="29"/>
                      <a:pt x="85" y="30"/>
                      <a:pt x="86" y="30"/>
                    </a:cubicBezTo>
                    <a:cubicBezTo>
                      <a:pt x="86" y="31"/>
                      <a:pt x="89" y="33"/>
                      <a:pt x="90" y="33"/>
                    </a:cubicBezTo>
                    <a:cubicBezTo>
                      <a:pt x="91" y="33"/>
                      <a:pt x="92" y="35"/>
                      <a:pt x="93" y="34"/>
                    </a:cubicBezTo>
                    <a:cubicBezTo>
                      <a:pt x="93" y="32"/>
                      <a:pt x="95" y="35"/>
                      <a:pt x="96" y="34"/>
                    </a:cubicBezTo>
                    <a:cubicBezTo>
                      <a:pt x="96" y="33"/>
                      <a:pt x="94" y="32"/>
                      <a:pt x="93" y="31"/>
                    </a:cubicBezTo>
                    <a:cubicBezTo>
                      <a:pt x="93" y="30"/>
                      <a:pt x="91" y="28"/>
                      <a:pt x="91" y="27"/>
                    </a:cubicBezTo>
                    <a:cubicBezTo>
                      <a:pt x="91" y="27"/>
                      <a:pt x="92" y="26"/>
                      <a:pt x="93" y="26"/>
                    </a:cubicBezTo>
                    <a:cubicBezTo>
                      <a:pt x="94" y="25"/>
                      <a:pt x="94" y="25"/>
                      <a:pt x="96" y="25"/>
                    </a:cubicBezTo>
                    <a:cubicBezTo>
                      <a:pt x="98" y="25"/>
                      <a:pt x="101" y="25"/>
                      <a:pt x="102" y="26"/>
                    </a:cubicBezTo>
                    <a:cubicBezTo>
                      <a:pt x="102" y="26"/>
                      <a:pt x="103" y="29"/>
                      <a:pt x="103" y="30"/>
                    </a:cubicBezTo>
                    <a:cubicBezTo>
                      <a:pt x="103" y="31"/>
                      <a:pt x="100" y="32"/>
                      <a:pt x="100" y="33"/>
                    </a:cubicBezTo>
                    <a:cubicBezTo>
                      <a:pt x="99" y="33"/>
                      <a:pt x="98" y="34"/>
                      <a:pt x="99" y="35"/>
                    </a:cubicBezTo>
                    <a:cubicBezTo>
                      <a:pt x="101" y="35"/>
                      <a:pt x="103" y="35"/>
                      <a:pt x="104" y="35"/>
                    </a:cubicBezTo>
                    <a:cubicBezTo>
                      <a:pt x="106" y="35"/>
                      <a:pt x="106" y="34"/>
                      <a:pt x="107" y="35"/>
                    </a:cubicBezTo>
                    <a:cubicBezTo>
                      <a:pt x="107" y="35"/>
                      <a:pt x="108" y="37"/>
                      <a:pt x="108" y="37"/>
                    </a:cubicBezTo>
                    <a:cubicBezTo>
                      <a:pt x="107" y="37"/>
                      <a:pt x="104" y="39"/>
                      <a:pt x="104" y="40"/>
                    </a:cubicBezTo>
                    <a:cubicBezTo>
                      <a:pt x="104" y="41"/>
                      <a:pt x="105" y="41"/>
                      <a:pt x="106" y="40"/>
                    </a:cubicBezTo>
                    <a:cubicBezTo>
                      <a:pt x="107" y="40"/>
                      <a:pt x="109" y="39"/>
                      <a:pt x="109" y="40"/>
                    </a:cubicBezTo>
                    <a:cubicBezTo>
                      <a:pt x="109" y="40"/>
                      <a:pt x="109" y="44"/>
                      <a:pt x="108" y="45"/>
                    </a:cubicBezTo>
                    <a:cubicBezTo>
                      <a:pt x="108" y="45"/>
                      <a:pt x="104" y="46"/>
                      <a:pt x="104" y="47"/>
                    </a:cubicBezTo>
                    <a:cubicBezTo>
                      <a:pt x="104" y="48"/>
                      <a:pt x="104" y="49"/>
                      <a:pt x="104" y="49"/>
                    </a:cubicBezTo>
                    <a:cubicBezTo>
                      <a:pt x="105" y="49"/>
                      <a:pt x="109" y="46"/>
                      <a:pt x="109" y="46"/>
                    </a:cubicBezTo>
                    <a:cubicBezTo>
                      <a:pt x="110" y="47"/>
                      <a:pt x="111" y="48"/>
                      <a:pt x="111" y="48"/>
                    </a:cubicBezTo>
                    <a:cubicBezTo>
                      <a:pt x="112" y="48"/>
                      <a:pt x="112" y="46"/>
                      <a:pt x="113" y="46"/>
                    </a:cubicBezTo>
                    <a:cubicBezTo>
                      <a:pt x="114" y="45"/>
                      <a:pt x="116" y="45"/>
                      <a:pt x="117" y="45"/>
                    </a:cubicBezTo>
                    <a:cubicBezTo>
                      <a:pt x="117" y="46"/>
                      <a:pt x="119" y="46"/>
                      <a:pt x="120" y="47"/>
                    </a:cubicBezTo>
                    <a:cubicBezTo>
                      <a:pt x="120" y="48"/>
                      <a:pt x="120" y="51"/>
                      <a:pt x="121" y="51"/>
                    </a:cubicBezTo>
                    <a:cubicBezTo>
                      <a:pt x="121" y="50"/>
                      <a:pt x="122" y="47"/>
                      <a:pt x="122" y="47"/>
                    </a:cubicBezTo>
                    <a:cubicBezTo>
                      <a:pt x="123" y="46"/>
                      <a:pt x="124" y="45"/>
                      <a:pt x="124" y="46"/>
                    </a:cubicBezTo>
                    <a:cubicBezTo>
                      <a:pt x="125" y="47"/>
                      <a:pt x="126" y="49"/>
                      <a:pt x="128" y="51"/>
                    </a:cubicBezTo>
                    <a:cubicBezTo>
                      <a:pt x="131" y="53"/>
                      <a:pt x="133" y="53"/>
                      <a:pt x="132" y="54"/>
                    </a:cubicBezTo>
                    <a:cubicBezTo>
                      <a:pt x="132" y="55"/>
                      <a:pt x="130" y="56"/>
                      <a:pt x="129" y="56"/>
                    </a:cubicBezTo>
                    <a:cubicBezTo>
                      <a:pt x="127" y="57"/>
                      <a:pt x="118" y="58"/>
                      <a:pt x="117" y="59"/>
                    </a:cubicBezTo>
                    <a:cubicBezTo>
                      <a:pt x="116" y="59"/>
                      <a:pt x="114" y="62"/>
                      <a:pt x="114" y="62"/>
                    </a:cubicBezTo>
                    <a:cubicBezTo>
                      <a:pt x="113" y="62"/>
                      <a:pt x="110" y="60"/>
                      <a:pt x="110" y="61"/>
                    </a:cubicBezTo>
                    <a:cubicBezTo>
                      <a:pt x="110" y="63"/>
                      <a:pt x="111" y="64"/>
                      <a:pt x="110" y="64"/>
                    </a:cubicBezTo>
                    <a:cubicBezTo>
                      <a:pt x="109" y="65"/>
                      <a:pt x="107" y="66"/>
                      <a:pt x="106" y="67"/>
                    </a:cubicBezTo>
                    <a:cubicBezTo>
                      <a:pt x="105" y="68"/>
                      <a:pt x="104" y="70"/>
                      <a:pt x="103" y="70"/>
                    </a:cubicBezTo>
                    <a:cubicBezTo>
                      <a:pt x="102" y="69"/>
                      <a:pt x="100" y="64"/>
                      <a:pt x="100" y="62"/>
                    </a:cubicBezTo>
                    <a:cubicBezTo>
                      <a:pt x="100" y="61"/>
                      <a:pt x="102" y="59"/>
                      <a:pt x="101" y="59"/>
                    </a:cubicBezTo>
                    <a:cubicBezTo>
                      <a:pt x="100" y="59"/>
                      <a:pt x="97" y="60"/>
                      <a:pt x="96" y="61"/>
                    </a:cubicBezTo>
                    <a:cubicBezTo>
                      <a:pt x="96" y="63"/>
                      <a:pt x="96" y="65"/>
                      <a:pt x="96" y="65"/>
                    </a:cubicBezTo>
                    <a:cubicBezTo>
                      <a:pt x="96" y="66"/>
                      <a:pt x="97" y="67"/>
                      <a:pt x="96" y="68"/>
                    </a:cubicBezTo>
                    <a:cubicBezTo>
                      <a:pt x="96" y="69"/>
                      <a:pt x="94" y="68"/>
                      <a:pt x="94" y="69"/>
                    </a:cubicBezTo>
                    <a:cubicBezTo>
                      <a:pt x="95" y="70"/>
                      <a:pt x="98" y="69"/>
                      <a:pt x="98" y="70"/>
                    </a:cubicBezTo>
                    <a:cubicBezTo>
                      <a:pt x="99" y="71"/>
                      <a:pt x="100" y="73"/>
                      <a:pt x="99" y="73"/>
                    </a:cubicBezTo>
                    <a:cubicBezTo>
                      <a:pt x="98" y="74"/>
                      <a:pt x="96" y="74"/>
                      <a:pt x="96" y="74"/>
                    </a:cubicBezTo>
                    <a:cubicBezTo>
                      <a:pt x="95" y="74"/>
                      <a:pt x="94" y="71"/>
                      <a:pt x="92" y="71"/>
                    </a:cubicBezTo>
                    <a:cubicBezTo>
                      <a:pt x="91" y="70"/>
                      <a:pt x="89" y="69"/>
                      <a:pt x="89" y="71"/>
                    </a:cubicBezTo>
                    <a:cubicBezTo>
                      <a:pt x="90" y="72"/>
                      <a:pt x="92" y="75"/>
                      <a:pt x="92" y="75"/>
                    </a:cubicBezTo>
                    <a:cubicBezTo>
                      <a:pt x="92" y="76"/>
                      <a:pt x="91" y="78"/>
                      <a:pt x="90" y="79"/>
                    </a:cubicBezTo>
                    <a:cubicBezTo>
                      <a:pt x="90" y="80"/>
                      <a:pt x="90" y="81"/>
                      <a:pt x="89" y="82"/>
                    </a:cubicBezTo>
                    <a:cubicBezTo>
                      <a:pt x="88" y="82"/>
                      <a:pt x="86" y="80"/>
                      <a:pt x="85" y="79"/>
                    </a:cubicBezTo>
                    <a:cubicBezTo>
                      <a:pt x="84" y="79"/>
                      <a:pt x="82" y="76"/>
                      <a:pt x="80" y="74"/>
                    </a:cubicBezTo>
                    <a:cubicBezTo>
                      <a:pt x="79" y="73"/>
                      <a:pt x="77" y="70"/>
                      <a:pt x="76" y="71"/>
                    </a:cubicBezTo>
                    <a:cubicBezTo>
                      <a:pt x="76" y="71"/>
                      <a:pt x="75" y="72"/>
                      <a:pt x="76" y="73"/>
                    </a:cubicBezTo>
                    <a:cubicBezTo>
                      <a:pt x="76" y="74"/>
                      <a:pt x="78" y="75"/>
                      <a:pt x="79" y="76"/>
                    </a:cubicBezTo>
                    <a:cubicBezTo>
                      <a:pt x="80" y="78"/>
                      <a:pt x="82" y="81"/>
                      <a:pt x="82" y="81"/>
                    </a:cubicBezTo>
                    <a:cubicBezTo>
                      <a:pt x="81" y="82"/>
                      <a:pt x="79" y="81"/>
                      <a:pt x="77" y="80"/>
                    </a:cubicBezTo>
                    <a:cubicBezTo>
                      <a:pt x="76" y="79"/>
                      <a:pt x="76" y="78"/>
                      <a:pt x="74" y="77"/>
                    </a:cubicBezTo>
                    <a:cubicBezTo>
                      <a:pt x="71" y="77"/>
                      <a:pt x="66" y="76"/>
                      <a:pt x="66" y="77"/>
                    </a:cubicBezTo>
                    <a:cubicBezTo>
                      <a:pt x="67" y="78"/>
                      <a:pt x="67" y="78"/>
                      <a:pt x="69" y="78"/>
                    </a:cubicBezTo>
                    <a:cubicBezTo>
                      <a:pt x="71" y="79"/>
                      <a:pt x="73" y="80"/>
                      <a:pt x="73" y="81"/>
                    </a:cubicBezTo>
                    <a:cubicBezTo>
                      <a:pt x="73" y="81"/>
                      <a:pt x="72" y="82"/>
                      <a:pt x="71" y="82"/>
                    </a:cubicBezTo>
                    <a:cubicBezTo>
                      <a:pt x="70" y="82"/>
                      <a:pt x="69" y="81"/>
                      <a:pt x="66" y="81"/>
                    </a:cubicBezTo>
                    <a:cubicBezTo>
                      <a:pt x="63" y="82"/>
                      <a:pt x="61" y="82"/>
                      <a:pt x="60" y="81"/>
                    </a:cubicBezTo>
                    <a:cubicBezTo>
                      <a:pt x="58" y="81"/>
                      <a:pt x="57" y="80"/>
                      <a:pt x="56" y="80"/>
                    </a:cubicBezTo>
                    <a:cubicBezTo>
                      <a:pt x="55" y="80"/>
                      <a:pt x="56" y="81"/>
                      <a:pt x="53" y="80"/>
                    </a:cubicBezTo>
                    <a:cubicBezTo>
                      <a:pt x="49" y="79"/>
                      <a:pt x="49" y="77"/>
                      <a:pt x="47" y="76"/>
                    </a:cubicBezTo>
                    <a:cubicBezTo>
                      <a:pt x="45" y="75"/>
                      <a:pt x="43" y="75"/>
                      <a:pt x="44" y="74"/>
                    </a:cubicBezTo>
                    <a:cubicBezTo>
                      <a:pt x="45" y="74"/>
                      <a:pt x="47" y="74"/>
                      <a:pt x="49" y="74"/>
                    </a:cubicBezTo>
                    <a:cubicBezTo>
                      <a:pt x="50" y="74"/>
                      <a:pt x="54" y="73"/>
                      <a:pt x="56" y="73"/>
                    </a:cubicBezTo>
                    <a:cubicBezTo>
                      <a:pt x="57" y="73"/>
                      <a:pt x="58" y="73"/>
                      <a:pt x="58" y="72"/>
                    </a:cubicBezTo>
                    <a:cubicBezTo>
                      <a:pt x="57" y="71"/>
                      <a:pt x="55" y="71"/>
                      <a:pt x="53" y="71"/>
                    </a:cubicBezTo>
                    <a:cubicBezTo>
                      <a:pt x="51" y="71"/>
                      <a:pt x="48" y="70"/>
                      <a:pt x="46" y="70"/>
                    </a:cubicBezTo>
                    <a:cubicBezTo>
                      <a:pt x="44" y="70"/>
                      <a:pt x="41" y="72"/>
                      <a:pt x="40" y="71"/>
                    </a:cubicBezTo>
                    <a:cubicBezTo>
                      <a:pt x="39" y="71"/>
                      <a:pt x="36" y="69"/>
                      <a:pt x="35" y="68"/>
                    </a:cubicBezTo>
                    <a:cubicBezTo>
                      <a:pt x="35" y="67"/>
                      <a:pt x="42" y="67"/>
                      <a:pt x="42" y="67"/>
                    </a:cubicBezTo>
                    <a:cubicBezTo>
                      <a:pt x="42" y="67"/>
                      <a:pt x="39" y="65"/>
                      <a:pt x="38" y="65"/>
                    </a:cubicBezTo>
                    <a:cubicBezTo>
                      <a:pt x="36" y="65"/>
                      <a:pt x="34" y="66"/>
                      <a:pt x="33" y="65"/>
                    </a:cubicBezTo>
                    <a:cubicBezTo>
                      <a:pt x="32" y="64"/>
                      <a:pt x="29" y="63"/>
                      <a:pt x="29" y="62"/>
                    </a:cubicBezTo>
                    <a:cubicBezTo>
                      <a:pt x="30" y="61"/>
                      <a:pt x="33" y="61"/>
                      <a:pt x="35" y="60"/>
                    </a:cubicBezTo>
                    <a:cubicBezTo>
                      <a:pt x="37" y="59"/>
                      <a:pt x="39" y="58"/>
                      <a:pt x="40" y="58"/>
                    </a:cubicBezTo>
                    <a:cubicBezTo>
                      <a:pt x="42" y="57"/>
                      <a:pt x="45" y="58"/>
                      <a:pt x="47" y="58"/>
                    </a:cubicBezTo>
                    <a:cubicBezTo>
                      <a:pt x="50" y="58"/>
                      <a:pt x="54" y="58"/>
                      <a:pt x="56" y="57"/>
                    </a:cubicBezTo>
                    <a:cubicBezTo>
                      <a:pt x="57" y="57"/>
                      <a:pt x="67" y="57"/>
                      <a:pt x="69" y="56"/>
                    </a:cubicBezTo>
                    <a:cubicBezTo>
                      <a:pt x="70" y="55"/>
                      <a:pt x="70" y="55"/>
                      <a:pt x="68" y="55"/>
                    </a:cubicBezTo>
                    <a:cubicBezTo>
                      <a:pt x="67" y="55"/>
                      <a:pt x="65" y="55"/>
                      <a:pt x="62" y="55"/>
                    </a:cubicBezTo>
                    <a:cubicBezTo>
                      <a:pt x="60" y="55"/>
                      <a:pt x="56" y="55"/>
                      <a:pt x="53" y="55"/>
                    </a:cubicBezTo>
                    <a:cubicBezTo>
                      <a:pt x="50" y="55"/>
                      <a:pt x="48" y="55"/>
                      <a:pt x="49" y="55"/>
                    </a:cubicBezTo>
                    <a:cubicBezTo>
                      <a:pt x="50" y="54"/>
                      <a:pt x="50" y="53"/>
                      <a:pt x="52" y="53"/>
                    </a:cubicBezTo>
                    <a:cubicBezTo>
                      <a:pt x="54" y="53"/>
                      <a:pt x="63" y="53"/>
                      <a:pt x="62" y="52"/>
                    </a:cubicBezTo>
                    <a:cubicBezTo>
                      <a:pt x="62" y="51"/>
                      <a:pt x="61" y="52"/>
                      <a:pt x="58" y="52"/>
                    </a:cubicBezTo>
                    <a:cubicBezTo>
                      <a:pt x="56" y="52"/>
                      <a:pt x="55" y="52"/>
                      <a:pt x="52" y="52"/>
                    </a:cubicBezTo>
                    <a:cubicBezTo>
                      <a:pt x="50" y="52"/>
                      <a:pt x="49" y="53"/>
                      <a:pt x="48" y="52"/>
                    </a:cubicBezTo>
                    <a:cubicBezTo>
                      <a:pt x="48" y="51"/>
                      <a:pt x="50" y="50"/>
                      <a:pt x="48" y="50"/>
                    </a:cubicBezTo>
                    <a:cubicBezTo>
                      <a:pt x="46" y="50"/>
                      <a:pt x="46" y="51"/>
                      <a:pt x="44" y="51"/>
                    </a:cubicBezTo>
                    <a:cubicBezTo>
                      <a:pt x="43" y="50"/>
                      <a:pt x="42" y="49"/>
                      <a:pt x="42" y="50"/>
                    </a:cubicBezTo>
                    <a:cubicBezTo>
                      <a:pt x="42" y="51"/>
                      <a:pt x="42" y="51"/>
                      <a:pt x="42" y="52"/>
                    </a:cubicBezTo>
                    <a:cubicBezTo>
                      <a:pt x="41" y="52"/>
                      <a:pt x="40" y="53"/>
                      <a:pt x="39" y="52"/>
                    </a:cubicBezTo>
                    <a:cubicBezTo>
                      <a:pt x="39" y="51"/>
                      <a:pt x="39" y="50"/>
                      <a:pt x="39" y="51"/>
                    </a:cubicBezTo>
                    <a:cubicBezTo>
                      <a:pt x="38" y="51"/>
                      <a:pt x="36" y="52"/>
                      <a:pt x="35" y="53"/>
                    </a:cubicBezTo>
                    <a:cubicBezTo>
                      <a:pt x="34" y="54"/>
                      <a:pt x="34" y="55"/>
                      <a:pt x="33" y="55"/>
                    </a:cubicBezTo>
                    <a:cubicBezTo>
                      <a:pt x="32" y="55"/>
                      <a:pt x="29" y="56"/>
                      <a:pt x="30" y="54"/>
                    </a:cubicBezTo>
                    <a:cubicBezTo>
                      <a:pt x="30" y="53"/>
                      <a:pt x="31" y="51"/>
                      <a:pt x="30" y="51"/>
                    </a:cubicBezTo>
                    <a:cubicBezTo>
                      <a:pt x="29" y="51"/>
                      <a:pt x="28" y="50"/>
                      <a:pt x="28" y="51"/>
                    </a:cubicBezTo>
                    <a:cubicBezTo>
                      <a:pt x="27" y="51"/>
                      <a:pt x="25" y="53"/>
                      <a:pt x="24" y="54"/>
                    </a:cubicBezTo>
                    <a:cubicBezTo>
                      <a:pt x="22" y="54"/>
                      <a:pt x="19" y="54"/>
                      <a:pt x="19" y="54"/>
                    </a:cubicBezTo>
                    <a:cubicBezTo>
                      <a:pt x="18" y="54"/>
                      <a:pt x="18" y="52"/>
                      <a:pt x="16" y="51"/>
                    </a:cubicBezTo>
                    <a:cubicBezTo>
                      <a:pt x="14" y="51"/>
                      <a:pt x="12" y="52"/>
                      <a:pt x="12" y="51"/>
                    </a:cubicBezTo>
                    <a:cubicBezTo>
                      <a:pt x="12" y="50"/>
                      <a:pt x="13" y="49"/>
                      <a:pt x="13" y="48"/>
                    </a:cubicBezTo>
                    <a:cubicBezTo>
                      <a:pt x="14" y="47"/>
                      <a:pt x="16" y="47"/>
                      <a:pt x="19" y="47"/>
                    </a:cubicBezTo>
                    <a:cubicBezTo>
                      <a:pt x="22" y="47"/>
                      <a:pt x="24" y="46"/>
                      <a:pt x="25" y="46"/>
                    </a:cubicBezTo>
                    <a:cubicBezTo>
                      <a:pt x="25" y="45"/>
                      <a:pt x="27" y="44"/>
                      <a:pt x="27" y="43"/>
                    </a:cubicBezTo>
                    <a:cubicBezTo>
                      <a:pt x="27" y="42"/>
                      <a:pt x="23" y="44"/>
                      <a:pt x="22" y="44"/>
                    </a:cubicBezTo>
                    <a:cubicBezTo>
                      <a:pt x="20" y="45"/>
                      <a:pt x="20" y="45"/>
                      <a:pt x="18" y="45"/>
                    </a:cubicBezTo>
                    <a:cubicBezTo>
                      <a:pt x="16" y="45"/>
                      <a:pt x="12" y="45"/>
                      <a:pt x="11" y="45"/>
                    </a:cubicBezTo>
                    <a:cubicBezTo>
                      <a:pt x="10" y="44"/>
                      <a:pt x="4" y="41"/>
                      <a:pt x="4" y="40"/>
                    </a:cubicBezTo>
                    <a:cubicBezTo>
                      <a:pt x="4" y="39"/>
                      <a:pt x="4" y="36"/>
                      <a:pt x="2" y="36"/>
                    </a:cubicBezTo>
                    <a:cubicBezTo>
                      <a:pt x="1" y="35"/>
                      <a:pt x="0" y="34"/>
                      <a:pt x="1" y="34"/>
                    </a:cubicBezTo>
                    <a:cubicBezTo>
                      <a:pt x="1" y="34"/>
                      <a:pt x="3" y="34"/>
                      <a:pt x="6" y="34"/>
                    </a:cubicBezTo>
                    <a:cubicBezTo>
                      <a:pt x="8" y="34"/>
                      <a:pt x="11" y="35"/>
                      <a:pt x="12" y="35"/>
                    </a:cubicBezTo>
                    <a:cubicBezTo>
                      <a:pt x="14" y="35"/>
                      <a:pt x="17" y="35"/>
                      <a:pt x="19" y="35"/>
                    </a:cubicBezTo>
                    <a:cubicBezTo>
                      <a:pt x="21" y="35"/>
                      <a:pt x="21" y="35"/>
                      <a:pt x="23" y="36"/>
                    </a:cubicBezTo>
                    <a:cubicBezTo>
                      <a:pt x="25" y="37"/>
                      <a:pt x="27" y="38"/>
                      <a:pt x="28" y="37"/>
                    </a:cubicBezTo>
                    <a:cubicBezTo>
                      <a:pt x="28" y="37"/>
                      <a:pt x="25" y="35"/>
                      <a:pt x="26" y="34"/>
                    </a:cubicBezTo>
                    <a:cubicBezTo>
                      <a:pt x="26" y="33"/>
                      <a:pt x="29" y="32"/>
                      <a:pt x="29" y="31"/>
                    </a:cubicBezTo>
                    <a:cubicBezTo>
                      <a:pt x="29" y="31"/>
                      <a:pt x="27" y="30"/>
                      <a:pt x="25" y="31"/>
                    </a:cubicBezTo>
                    <a:cubicBezTo>
                      <a:pt x="23" y="31"/>
                      <a:pt x="18" y="33"/>
                      <a:pt x="17" y="33"/>
                    </a:cubicBezTo>
                    <a:cubicBezTo>
                      <a:pt x="16" y="33"/>
                      <a:pt x="14" y="33"/>
                      <a:pt x="15" y="32"/>
                    </a:cubicBezTo>
                    <a:cubicBezTo>
                      <a:pt x="16" y="31"/>
                      <a:pt x="18" y="30"/>
                      <a:pt x="17" y="30"/>
                    </a:cubicBezTo>
                    <a:cubicBezTo>
                      <a:pt x="17" y="30"/>
                      <a:pt x="15" y="29"/>
                      <a:pt x="15" y="29"/>
                    </a:cubicBezTo>
                    <a:cubicBezTo>
                      <a:pt x="14" y="30"/>
                      <a:pt x="12" y="31"/>
                      <a:pt x="11" y="31"/>
                    </a:cubicBezTo>
                    <a:cubicBezTo>
                      <a:pt x="9" y="31"/>
                      <a:pt x="7" y="30"/>
                      <a:pt x="6" y="30"/>
                    </a:cubicBezTo>
                    <a:cubicBezTo>
                      <a:pt x="6" y="30"/>
                      <a:pt x="4" y="29"/>
                      <a:pt x="5" y="29"/>
                    </a:cubicBezTo>
                    <a:cubicBezTo>
                      <a:pt x="5" y="28"/>
                      <a:pt x="5" y="28"/>
                      <a:pt x="5" y="27"/>
                    </a:cubicBezTo>
                    <a:cubicBezTo>
                      <a:pt x="5" y="27"/>
                      <a:pt x="8" y="26"/>
                      <a:pt x="9" y="26"/>
                    </a:cubicBezTo>
                    <a:cubicBezTo>
                      <a:pt x="10" y="26"/>
                      <a:pt x="14" y="25"/>
                      <a:pt x="13" y="25"/>
                    </a:cubicBezTo>
                    <a:cubicBezTo>
                      <a:pt x="12" y="25"/>
                      <a:pt x="10" y="25"/>
                      <a:pt x="11" y="24"/>
                    </a:cubicBezTo>
                    <a:cubicBezTo>
                      <a:pt x="11" y="23"/>
                      <a:pt x="11" y="23"/>
                      <a:pt x="11" y="22"/>
                    </a:cubicBezTo>
                    <a:cubicBezTo>
                      <a:pt x="12" y="21"/>
                      <a:pt x="18" y="20"/>
                      <a:pt x="20" y="20"/>
                    </a:cubicBezTo>
                    <a:cubicBezTo>
                      <a:pt x="22" y="19"/>
                      <a:pt x="30" y="19"/>
                      <a:pt x="29" y="18"/>
                    </a:cubicBezTo>
                    <a:cubicBezTo>
                      <a:pt x="28" y="17"/>
                      <a:pt x="23" y="17"/>
                      <a:pt x="23" y="16"/>
                    </a:cubicBezTo>
                    <a:cubicBezTo>
                      <a:pt x="23" y="15"/>
                      <a:pt x="23" y="15"/>
                      <a:pt x="22" y="15"/>
                    </a:cubicBezTo>
                    <a:cubicBezTo>
                      <a:pt x="21" y="15"/>
                      <a:pt x="18" y="15"/>
                      <a:pt x="18" y="15"/>
                    </a:cubicBezTo>
                    <a:cubicBezTo>
                      <a:pt x="19" y="14"/>
                      <a:pt x="21" y="14"/>
                      <a:pt x="20" y="13"/>
                    </a:cubicBezTo>
                    <a:cubicBezTo>
                      <a:pt x="18" y="13"/>
                      <a:pt x="17" y="14"/>
                      <a:pt x="17" y="13"/>
                    </a:cubicBezTo>
                    <a:cubicBezTo>
                      <a:pt x="18" y="12"/>
                      <a:pt x="19" y="11"/>
                      <a:pt x="20" y="11"/>
                    </a:cubicBezTo>
                    <a:cubicBezTo>
                      <a:pt x="21" y="10"/>
                      <a:pt x="25" y="9"/>
                      <a:pt x="28" y="8"/>
                    </a:cubicBezTo>
                    <a:cubicBezTo>
                      <a:pt x="31" y="8"/>
                      <a:pt x="35" y="9"/>
                      <a:pt x="37" y="9"/>
                    </a:cubicBezTo>
                    <a:cubicBezTo>
                      <a:pt x="39" y="9"/>
                      <a:pt x="40" y="9"/>
                      <a:pt x="41" y="9"/>
                    </a:cubicBezTo>
                    <a:cubicBezTo>
                      <a:pt x="42" y="8"/>
                      <a:pt x="42" y="6"/>
                      <a:pt x="42" y="6"/>
                    </a:cubicBezTo>
                    <a:cubicBezTo>
                      <a:pt x="42" y="6"/>
                      <a:pt x="43" y="5"/>
                      <a:pt x="41" y="5"/>
                    </a:cubicBezTo>
                    <a:cubicBezTo>
                      <a:pt x="39" y="5"/>
                      <a:pt x="38" y="5"/>
                      <a:pt x="35" y="5"/>
                    </a:cubicBezTo>
                    <a:cubicBezTo>
                      <a:pt x="33" y="4"/>
                      <a:pt x="30" y="5"/>
                      <a:pt x="30" y="4"/>
                    </a:cubicBezTo>
                    <a:cubicBezTo>
                      <a:pt x="30" y="3"/>
                      <a:pt x="29" y="2"/>
                      <a:pt x="30" y="2"/>
                    </a:cubicBezTo>
                    <a:cubicBezTo>
                      <a:pt x="32" y="2"/>
                      <a:pt x="33" y="2"/>
                      <a:pt x="35" y="2"/>
                    </a:cubicBezTo>
                    <a:cubicBezTo>
                      <a:pt x="36" y="2"/>
                      <a:pt x="37" y="3"/>
                      <a:pt x="37" y="2"/>
                    </a:cubicBezTo>
                    <a:cubicBezTo>
                      <a:pt x="38" y="1"/>
                      <a:pt x="37" y="0"/>
                      <a:pt x="39"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53" name="Freeform 243">
                <a:extLst>
                  <a:ext uri="{FF2B5EF4-FFF2-40B4-BE49-F238E27FC236}">
                    <a16:creationId xmlns:a16="http://schemas.microsoft.com/office/drawing/2014/main" id="{71348423-0C5D-A04E-A7B1-9AFC42462EE9}"/>
                  </a:ext>
                </a:extLst>
              </p:cNvPr>
              <p:cNvSpPr>
                <a:spLocks/>
              </p:cNvSpPr>
              <p:nvPr/>
            </p:nvSpPr>
            <p:spPr bwMode="auto">
              <a:xfrm>
                <a:off x="1930400" y="1214438"/>
                <a:ext cx="785813" cy="406400"/>
              </a:xfrm>
              <a:custGeom>
                <a:avLst/>
                <a:gdLst>
                  <a:gd name="T0" fmla="*/ 209 w 341"/>
                  <a:gd name="T1" fmla="*/ 5 h 176"/>
                  <a:gd name="T2" fmla="*/ 246 w 341"/>
                  <a:gd name="T3" fmla="*/ 3 h 176"/>
                  <a:gd name="T4" fmla="*/ 279 w 341"/>
                  <a:gd name="T5" fmla="*/ 11 h 176"/>
                  <a:gd name="T6" fmla="*/ 316 w 341"/>
                  <a:gd name="T7" fmla="*/ 19 h 176"/>
                  <a:gd name="T8" fmla="*/ 283 w 341"/>
                  <a:gd name="T9" fmla="*/ 41 h 176"/>
                  <a:gd name="T10" fmla="*/ 264 w 341"/>
                  <a:gd name="T11" fmla="*/ 46 h 176"/>
                  <a:gd name="T12" fmla="*/ 291 w 341"/>
                  <a:gd name="T13" fmla="*/ 45 h 176"/>
                  <a:gd name="T14" fmla="*/ 232 w 341"/>
                  <a:gd name="T15" fmla="*/ 68 h 176"/>
                  <a:gd name="T16" fmla="*/ 215 w 341"/>
                  <a:gd name="T17" fmla="*/ 81 h 176"/>
                  <a:gd name="T18" fmla="*/ 211 w 341"/>
                  <a:gd name="T19" fmla="*/ 89 h 176"/>
                  <a:gd name="T20" fmla="*/ 205 w 341"/>
                  <a:gd name="T21" fmla="*/ 89 h 176"/>
                  <a:gd name="T22" fmla="*/ 164 w 341"/>
                  <a:gd name="T23" fmla="*/ 95 h 176"/>
                  <a:gd name="T24" fmla="*/ 162 w 341"/>
                  <a:gd name="T25" fmla="*/ 101 h 176"/>
                  <a:gd name="T26" fmla="*/ 163 w 341"/>
                  <a:gd name="T27" fmla="*/ 102 h 176"/>
                  <a:gd name="T28" fmla="*/ 145 w 341"/>
                  <a:gd name="T29" fmla="*/ 106 h 176"/>
                  <a:gd name="T30" fmla="*/ 172 w 341"/>
                  <a:gd name="T31" fmla="*/ 111 h 176"/>
                  <a:gd name="T32" fmla="*/ 175 w 341"/>
                  <a:gd name="T33" fmla="*/ 121 h 176"/>
                  <a:gd name="T34" fmla="*/ 166 w 341"/>
                  <a:gd name="T35" fmla="*/ 134 h 176"/>
                  <a:gd name="T36" fmla="*/ 122 w 341"/>
                  <a:gd name="T37" fmla="*/ 146 h 176"/>
                  <a:gd name="T38" fmla="*/ 118 w 341"/>
                  <a:gd name="T39" fmla="*/ 149 h 176"/>
                  <a:gd name="T40" fmla="*/ 144 w 341"/>
                  <a:gd name="T41" fmla="*/ 159 h 176"/>
                  <a:gd name="T42" fmla="*/ 126 w 341"/>
                  <a:gd name="T43" fmla="*/ 173 h 176"/>
                  <a:gd name="T44" fmla="*/ 102 w 341"/>
                  <a:gd name="T45" fmla="*/ 159 h 176"/>
                  <a:gd name="T46" fmla="*/ 91 w 341"/>
                  <a:gd name="T47" fmla="*/ 168 h 176"/>
                  <a:gd name="T48" fmla="*/ 61 w 341"/>
                  <a:gd name="T49" fmla="*/ 168 h 176"/>
                  <a:gd name="T50" fmla="*/ 40 w 341"/>
                  <a:gd name="T51" fmla="*/ 168 h 176"/>
                  <a:gd name="T52" fmla="*/ 38 w 341"/>
                  <a:gd name="T53" fmla="*/ 153 h 176"/>
                  <a:gd name="T54" fmla="*/ 42 w 341"/>
                  <a:gd name="T55" fmla="*/ 135 h 176"/>
                  <a:gd name="T56" fmla="*/ 82 w 341"/>
                  <a:gd name="T57" fmla="*/ 146 h 176"/>
                  <a:gd name="T58" fmla="*/ 100 w 341"/>
                  <a:gd name="T59" fmla="*/ 133 h 176"/>
                  <a:gd name="T60" fmla="*/ 76 w 341"/>
                  <a:gd name="T61" fmla="*/ 136 h 176"/>
                  <a:gd name="T62" fmla="*/ 81 w 341"/>
                  <a:gd name="T63" fmla="*/ 129 h 176"/>
                  <a:gd name="T64" fmla="*/ 81 w 341"/>
                  <a:gd name="T65" fmla="*/ 117 h 176"/>
                  <a:gd name="T66" fmla="*/ 57 w 341"/>
                  <a:gd name="T67" fmla="*/ 128 h 176"/>
                  <a:gd name="T68" fmla="*/ 89 w 341"/>
                  <a:gd name="T69" fmla="*/ 111 h 176"/>
                  <a:gd name="T70" fmla="*/ 106 w 341"/>
                  <a:gd name="T71" fmla="*/ 112 h 176"/>
                  <a:gd name="T72" fmla="*/ 83 w 341"/>
                  <a:gd name="T73" fmla="*/ 108 h 176"/>
                  <a:gd name="T74" fmla="*/ 79 w 341"/>
                  <a:gd name="T75" fmla="*/ 95 h 176"/>
                  <a:gd name="T76" fmla="*/ 58 w 341"/>
                  <a:gd name="T77" fmla="*/ 79 h 176"/>
                  <a:gd name="T78" fmla="*/ 108 w 341"/>
                  <a:gd name="T79" fmla="*/ 86 h 176"/>
                  <a:gd name="T80" fmla="*/ 125 w 341"/>
                  <a:gd name="T81" fmla="*/ 91 h 176"/>
                  <a:gd name="T82" fmla="*/ 122 w 341"/>
                  <a:gd name="T83" fmla="*/ 71 h 176"/>
                  <a:gd name="T84" fmla="*/ 152 w 341"/>
                  <a:gd name="T85" fmla="*/ 62 h 176"/>
                  <a:gd name="T86" fmla="*/ 166 w 341"/>
                  <a:gd name="T87" fmla="*/ 45 h 176"/>
                  <a:gd name="T88" fmla="*/ 135 w 341"/>
                  <a:gd name="T89" fmla="*/ 61 h 176"/>
                  <a:gd name="T90" fmla="*/ 94 w 341"/>
                  <a:gd name="T91" fmla="*/ 64 h 176"/>
                  <a:gd name="T92" fmla="*/ 58 w 341"/>
                  <a:gd name="T93" fmla="*/ 67 h 176"/>
                  <a:gd name="T94" fmla="*/ 62 w 341"/>
                  <a:gd name="T95" fmla="*/ 58 h 176"/>
                  <a:gd name="T96" fmla="*/ 79 w 341"/>
                  <a:gd name="T97" fmla="*/ 48 h 176"/>
                  <a:gd name="T98" fmla="*/ 32 w 341"/>
                  <a:gd name="T99" fmla="*/ 50 h 176"/>
                  <a:gd name="T100" fmla="*/ 13 w 341"/>
                  <a:gd name="T101" fmla="*/ 45 h 176"/>
                  <a:gd name="T102" fmla="*/ 5 w 341"/>
                  <a:gd name="T103" fmla="*/ 37 h 176"/>
                  <a:gd name="T104" fmla="*/ 38 w 341"/>
                  <a:gd name="T105" fmla="*/ 29 h 176"/>
                  <a:gd name="T106" fmla="*/ 71 w 341"/>
                  <a:gd name="T107" fmla="*/ 34 h 176"/>
                  <a:gd name="T108" fmla="*/ 57 w 341"/>
                  <a:gd name="T109" fmla="*/ 25 h 176"/>
                  <a:gd name="T110" fmla="*/ 97 w 341"/>
                  <a:gd name="T111" fmla="*/ 25 h 176"/>
                  <a:gd name="T112" fmla="*/ 133 w 341"/>
                  <a:gd name="T113" fmla="*/ 29 h 176"/>
                  <a:gd name="T114" fmla="*/ 109 w 341"/>
                  <a:gd name="T115" fmla="*/ 17 h 176"/>
                  <a:gd name="T116" fmla="*/ 128 w 341"/>
                  <a:gd name="T117" fmla="*/ 9 h 176"/>
                  <a:gd name="T118" fmla="*/ 162 w 341"/>
                  <a:gd name="T119" fmla="*/ 8 h 176"/>
                  <a:gd name="T120" fmla="*/ 162 w 341"/>
                  <a:gd name="T121" fmla="*/ 4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1" h="176">
                    <a:moveTo>
                      <a:pt x="174" y="2"/>
                    </a:moveTo>
                    <a:cubicBezTo>
                      <a:pt x="180" y="3"/>
                      <a:pt x="183" y="3"/>
                      <a:pt x="187" y="3"/>
                    </a:cubicBezTo>
                    <a:cubicBezTo>
                      <a:pt x="190" y="2"/>
                      <a:pt x="190" y="2"/>
                      <a:pt x="192" y="3"/>
                    </a:cubicBezTo>
                    <a:cubicBezTo>
                      <a:pt x="195" y="3"/>
                      <a:pt x="196" y="4"/>
                      <a:pt x="197" y="5"/>
                    </a:cubicBezTo>
                    <a:cubicBezTo>
                      <a:pt x="199" y="6"/>
                      <a:pt x="197" y="7"/>
                      <a:pt x="200" y="8"/>
                    </a:cubicBezTo>
                    <a:cubicBezTo>
                      <a:pt x="202" y="9"/>
                      <a:pt x="204" y="9"/>
                      <a:pt x="207" y="10"/>
                    </a:cubicBezTo>
                    <a:cubicBezTo>
                      <a:pt x="210" y="12"/>
                      <a:pt x="214" y="13"/>
                      <a:pt x="214" y="12"/>
                    </a:cubicBezTo>
                    <a:cubicBezTo>
                      <a:pt x="214" y="11"/>
                      <a:pt x="213" y="10"/>
                      <a:pt x="211" y="9"/>
                    </a:cubicBezTo>
                    <a:cubicBezTo>
                      <a:pt x="209" y="9"/>
                      <a:pt x="205" y="8"/>
                      <a:pt x="205" y="7"/>
                    </a:cubicBezTo>
                    <a:cubicBezTo>
                      <a:pt x="205" y="6"/>
                      <a:pt x="206" y="5"/>
                      <a:pt x="209" y="5"/>
                    </a:cubicBezTo>
                    <a:cubicBezTo>
                      <a:pt x="211" y="5"/>
                      <a:pt x="212" y="5"/>
                      <a:pt x="215" y="4"/>
                    </a:cubicBezTo>
                    <a:cubicBezTo>
                      <a:pt x="218" y="3"/>
                      <a:pt x="222" y="0"/>
                      <a:pt x="223" y="1"/>
                    </a:cubicBezTo>
                    <a:cubicBezTo>
                      <a:pt x="224" y="1"/>
                      <a:pt x="220" y="2"/>
                      <a:pt x="223" y="4"/>
                    </a:cubicBezTo>
                    <a:cubicBezTo>
                      <a:pt x="226" y="6"/>
                      <a:pt x="225" y="5"/>
                      <a:pt x="228" y="6"/>
                    </a:cubicBezTo>
                    <a:cubicBezTo>
                      <a:pt x="230" y="6"/>
                      <a:pt x="233" y="7"/>
                      <a:pt x="232" y="6"/>
                    </a:cubicBezTo>
                    <a:cubicBezTo>
                      <a:pt x="231" y="5"/>
                      <a:pt x="227" y="4"/>
                      <a:pt x="228" y="3"/>
                    </a:cubicBezTo>
                    <a:cubicBezTo>
                      <a:pt x="229" y="2"/>
                      <a:pt x="235" y="3"/>
                      <a:pt x="238" y="2"/>
                    </a:cubicBezTo>
                    <a:cubicBezTo>
                      <a:pt x="241" y="1"/>
                      <a:pt x="244" y="0"/>
                      <a:pt x="245" y="0"/>
                    </a:cubicBezTo>
                    <a:cubicBezTo>
                      <a:pt x="246" y="0"/>
                      <a:pt x="247" y="1"/>
                      <a:pt x="247" y="2"/>
                    </a:cubicBezTo>
                    <a:cubicBezTo>
                      <a:pt x="247" y="3"/>
                      <a:pt x="245" y="3"/>
                      <a:pt x="246" y="3"/>
                    </a:cubicBezTo>
                    <a:cubicBezTo>
                      <a:pt x="248" y="3"/>
                      <a:pt x="249" y="4"/>
                      <a:pt x="251" y="4"/>
                    </a:cubicBezTo>
                    <a:cubicBezTo>
                      <a:pt x="253" y="3"/>
                      <a:pt x="254" y="4"/>
                      <a:pt x="262" y="4"/>
                    </a:cubicBezTo>
                    <a:cubicBezTo>
                      <a:pt x="269" y="4"/>
                      <a:pt x="269" y="4"/>
                      <a:pt x="274" y="5"/>
                    </a:cubicBezTo>
                    <a:cubicBezTo>
                      <a:pt x="279" y="6"/>
                      <a:pt x="282" y="5"/>
                      <a:pt x="281" y="6"/>
                    </a:cubicBezTo>
                    <a:cubicBezTo>
                      <a:pt x="281" y="7"/>
                      <a:pt x="276" y="8"/>
                      <a:pt x="274" y="8"/>
                    </a:cubicBezTo>
                    <a:cubicBezTo>
                      <a:pt x="271" y="9"/>
                      <a:pt x="271" y="10"/>
                      <a:pt x="266" y="11"/>
                    </a:cubicBezTo>
                    <a:cubicBezTo>
                      <a:pt x="261" y="11"/>
                      <a:pt x="255" y="13"/>
                      <a:pt x="257" y="14"/>
                    </a:cubicBezTo>
                    <a:cubicBezTo>
                      <a:pt x="258" y="14"/>
                      <a:pt x="262" y="14"/>
                      <a:pt x="265" y="14"/>
                    </a:cubicBezTo>
                    <a:cubicBezTo>
                      <a:pt x="267" y="14"/>
                      <a:pt x="270" y="13"/>
                      <a:pt x="272" y="13"/>
                    </a:cubicBezTo>
                    <a:cubicBezTo>
                      <a:pt x="275" y="12"/>
                      <a:pt x="278" y="12"/>
                      <a:pt x="279" y="11"/>
                    </a:cubicBezTo>
                    <a:cubicBezTo>
                      <a:pt x="279" y="10"/>
                      <a:pt x="279" y="9"/>
                      <a:pt x="280" y="9"/>
                    </a:cubicBezTo>
                    <a:cubicBezTo>
                      <a:pt x="282" y="9"/>
                      <a:pt x="283" y="9"/>
                      <a:pt x="287" y="9"/>
                    </a:cubicBezTo>
                    <a:cubicBezTo>
                      <a:pt x="291" y="10"/>
                      <a:pt x="295" y="11"/>
                      <a:pt x="296" y="10"/>
                    </a:cubicBezTo>
                    <a:cubicBezTo>
                      <a:pt x="296" y="9"/>
                      <a:pt x="299" y="9"/>
                      <a:pt x="300" y="9"/>
                    </a:cubicBezTo>
                    <a:cubicBezTo>
                      <a:pt x="301" y="9"/>
                      <a:pt x="306" y="9"/>
                      <a:pt x="309" y="9"/>
                    </a:cubicBezTo>
                    <a:cubicBezTo>
                      <a:pt x="311" y="8"/>
                      <a:pt x="313" y="7"/>
                      <a:pt x="314" y="8"/>
                    </a:cubicBezTo>
                    <a:cubicBezTo>
                      <a:pt x="315" y="8"/>
                      <a:pt x="315" y="9"/>
                      <a:pt x="315" y="10"/>
                    </a:cubicBezTo>
                    <a:cubicBezTo>
                      <a:pt x="315" y="10"/>
                      <a:pt x="311" y="11"/>
                      <a:pt x="312" y="11"/>
                    </a:cubicBezTo>
                    <a:cubicBezTo>
                      <a:pt x="313" y="12"/>
                      <a:pt x="320" y="14"/>
                      <a:pt x="320" y="15"/>
                    </a:cubicBezTo>
                    <a:cubicBezTo>
                      <a:pt x="320" y="16"/>
                      <a:pt x="315" y="18"/>
                      <a:pt x="316" y="19"/>
                    </a:cubicBezTo>
                    <a:cubicBezTo>
                      <a:pt x="317" y="19"/>
                      <a:pt x="319" y="18"/>
                      <a:pt x="321" y="18"/>
                    </a:cubicBezTo>
                    <a:cubicBezTo>
                      <a:pt x="324" y="17"/>
                      <a:pt x="327" y="17"/>
                      <a:pt x="330" y="17"/>
                    </a:cubicBezTo>
                    <a:cubicBezTo>
                      <a:pt x="332" y="18"/>
                      <a:pt x="334" y="17"/>
                      <a:pt x="335" y="18"/>
                    </a:cubicBezTo>
                    <a:cubicBezTo>
                      <a:pt x="337" y="18"/>
                      <a:pt x="341" y="21"/>
                      <a:pt x="341" y="22"/>
                    </a:cubicBezTo>
                    <a:cubicBezTo>
                      <a:pt x="340" y="22"/>
                      <a:pt x="337" y="23"/>
                      <a:pt x="335" y="24"/>
                    </a:cubicBezTo>
                    <a:cubicBezTo>
                      <a:pt x="333" y="26"/>
                      <a:pt x="324" y="29"/>
                      <a:pt x="321" y="31"/>
                    </a:cubicBezTo>
                    <a:cubicBezTo>
                      <a:pt x="319" y="32"/>
                      <a:pt x="313" y="34"/>
                      <a:pt x="312" y="34"/>
                    </a:cubicBezTo>
                    <a:cubicBezTo>
                      <a:pt x="310" y="35"/>
                      <a:pt x="306" y="37"/>
                      <a:pt x="304" y="37"/>
                    </a:cubicBezTo>
                    <a:cubicBezTo>
                      <a:pt x="303" y="38"/>
                      <a:pt x="299" y="38"/>
                      <a:pt x="297" y="38"/>
                    </a:cubicBezTo>
                    <a:cubicBezTo>
                      <a:pt x="295" y="38"/>
                      <a:pt x="285" y="41"/>
                      <a:pt x="283" y="41"/>
                    </a:cubicBezTo>
                    <a:cubicBezTo>
                      <a:pt x="280" y="41"/>
                      <a:pt x="279" y="40"/>
                      <a:pt x="276" y="40"/>
                    </a:cubicBezTo>
                    <a:cubicBezTo>
                      <a:pt x="274" y="40"/>
                      <a:pt x="266" y="42"/>
                      <a:pt x="263" y="41"/>
                    </a:cubicBezTo>
                    <a:cubicBezTo>
                      <a:pt x="260" y="41"/>
                      <a:pt x="253" y="37"/>
                      <a:pt x="251" y="37"/>
                    </a:cubicBezTo>
                    <a:cubicBezTo>
                      <a:pt x="249" y="37"/>
                      <a:pt x="248" y="39"/>
                      <a:pt x="250" y="39"/>
                    </a:cubicBezTo>
                    <a:cubicBezTo>
                      <a:pt x="252" y="40"/>
                      <a:pt x="256" y="41"/>
                      <a:pt x="256" y="42"/>
                    </a:cubicBezTo>
                    <a:cubicBezTo>
                      <a:pt x="256" y="43"/>
                      <a:pt x="254" y="44"/>
                      <a:pt x="255" y="44"/>
                    </a:cubicBezTo>
                    <a:cubicBezTo>
                      <a:pt x="257" y="44"/>
                      <a:pt x="261" y="44"/>
                      <a:pt x="264" y="43"/>
                    </a:cubicBezTo>
                    <a:cubicBezTo>
                      <a:pt x="267" y="43"/>
                      <a:pt x="272" y="42"/>
                      <a:pt x="274" y="42"/>
                    </a:cubicBezTo>
                    <a:cubicBezTo>
                      <a:pt x="275" y="43"/>
                      <a:pt x="278" y="44"/>
                      <a:pt x="277" y="44"/>
                    </a:cubicBezTo>
                    <a:cubicBezTo>
                      <a:pt x="277" y="44"/>
                      <a:pt x="267" y="46"/>
                      <a:pt x="264" y="46"/>
                    </a:cubicBezTo>
                    <a:cubicBezTo>
                      <a:pt x="262" y="46"/>
                      <a:pt x="255" y="47"/>
                      <a:pt x="253" y="48"/>
                    </a:cubicBezTo>
                    <a:cubicBezTo>
                      <a:pt x="252" y="49"/>
                      <a:pt x="246" y="50"/>
                      <a:pt x="244" y="51"/>
                    </a:cubicBezTo>
                    <a:cubicBezTo>
                      <a:pt x="242" y="51"/>
                      <a:pt x="238" y="51"/>
                      <a:pt x="238" y="52"/>
                    </a:cubicBezTo>
                    <a:cubicBezTo>
                      <a:pt x="239" y="52"/>
                      <a:pt x="243" y="52"/>
                      <a:pt x="243" y="53"/>
                    </a:cubicBezTo>
                    <a:cubicBezTo>
                      <a:pt x="243" y="53"/>
                      <a:pt x="242" y="56"/>
                      <a:pt x="243" y="56"/>
                    </a:cubicBezTo>
                    <a:cubicBezTo>
                      <a:pt x="243" y="56"/>
                      <a:pt x="246" y="53"/>
                      <a:pt x="247" y="53"/>
                    </a:cubicBezTo>
                    <a:cubicBezTo>
                      <a:pt x="248" y="52"/>
                      <a:pt x="251" y="51"/>
                      <a:pt x="253" y="51"/>
                    </a:cubicBezTo>
                    <a:cubicBezTo>
                      <a:pt x="255" y="51"/>
                      <a:pt x="261" y="50"/>
                      <a:pt x="264" y="49"/>
                    </a:cubicBezTo>
                    <a:cubicBezTo>
                      <a:pt x="267" y="48"/>
                      <a:pt x="273" y="47"/>
                      <a:pt x="275" y="47"/>
                    </a:cubicBezTo>
                    <a:cubicBezTo>
                      <a:pt x="276" y="46"/>
                      <a:pt x="289" y="45"/>
                      <a:pt x="291" y="45"/>
                    </a:cubicBezTo>
                    <a:cubicBezTo>
                      <a:pt x="292" y="45"/>
                      <a:pt x="303" y="43"/>
                      <a:pt x="303" y="43"/>
                    </a:cubicBezTo>
                    <a:cubicBezTo>
                      <a:pt x="303" y="43"/>
                      <a:pt x="300" y="47"/>
                      <a:pt x="300" y="47"/>
                    </a:cubicBezTo>
                    <a:cubicBezTo>
                      <a:pt x="300" y="47"/>
                      <a:pt x="295" y="49"/>
                      <a:pt x="292" y="50"/>
                    </a:cubicBezTo>
                    <a:cubicBezTo>
                      <a:pt x="289" y="51"/>
                      <a:pt x="280" y="55"/>
                      <a:pt x="276" y="56"/>
                    </a:cubicBezTo>
                    <a:cubicBezTo>
                      <a:pt x="273" y="56"/>
                      <a:pt x="270" y="59"/>
                      <a:pt x="266" y="61"/>
                    </a:cubicBezTo>
                    <a:cubicBezTo>
                      <a:pt x="262" y="62"/>
                      <a:pt x="255" y="67"/>
                      <a:pt x="252" y="69"/>
                    </a:cubicBezTo>
                    <a:cubicBezTo>
                      <a:pt x="249" y="71"/>
                      <a:pt x="250" y="72"/>
                      <a:pt x="247" y="72"/>
                    </a:cubicBezTo>
                    <a:cubicBezTo>
                      <a:pt x="244" y="73"/>
                      <a:pt x="240" y="74"/>
                      <a:pt x="240" y="73"/>
                    </a:cubicBezTo>
                    <a:cubicBezTo>
                      <a:pt x="240" y="72"/>
                      <a:pt x="241" y="71"/>
                      <a:pt x="240" y="70"/>
                    </a:cubicBezTo>
                    <a:cubicBezTo>
                      <a:pt x="239" y="69"/>
                      <a:pt x="233" y="67"/>
                      <a:pt x="232" y="68"/>
                    </a:cubicBezTo>
                    <a:cubicBezTo>
                      <a:pt x="231" y="68"/>
                      <a:pt x="234" y="70"/>
                      <a:pt x="236" y="71"/>
                    </a:cubicBezTo>
                    <a:cubicBezTo>
                      <a:pt x="237" y="72"/>
                      <a:pt x="237" y="72"/>
                      <a:pt x="237" y="73"/>
                    </a:cubicBezTo>
                    <a:cubicBezTo>
                      <a:pt x="237" y="75"/>
                      <a:pt x="239" y="74"/>
                      <a:pt x="239" y="75"/>
                    </a:cubicBezTo>
                    <a:cubicBezTo>
                      <a:pt x="240" y="76"/>
                      <a:pt x="240" y="77"/>
                      <a:pt x="239" y="78"/>
                    </a:cubicBezTo>
                    <a:cubicBezTo>
                      <a:pt x="239" y="78"/>
                      <a:pt x="235" y="76"/>
                      <a:pt x="233" y="77"/>
                    </a:cubicBezTo>
                    <a:cubicBezTo>
                      <a:pt x="230" y="77"/>
                      <a:pt x="227" y="78"/>
                      <a:pt x="225" y="79"/>
                    </a:cubicBezTo>
                    <a:cubicBezTo>
                      <a:pt x="223" y="79"/>
                      <a:pt x="221" y="78"/>
                      <a:pt x="220" y="78"/>
                    </a:cubicBezTo>
                    <a:cubicBezTo>
                      <a:pt x="218" y="77"/>
                      <a:pt x="214" y="75"/>
                      <a:pt x="214" y="76"/>
                    </a:cubicBezTo>
                    <a:cubicBezTo>
                      <a:pt x="214" y="77"/>
                      <a:pt x="216" y="77"/>
                      <a:pt x="216" y="78"/>
                    </a:cubicBezTo>
                    <a:cubicBezTo>
                      <a:pt x="216" y="80"/>
                      <a:pt x="214" y="80"/>
                      <a:pt x="215" y="81"/>
                    </a:cubicBezTo>
                    <a:cubicBezTo>
                      <a:pt x="216" y="82"/>
                      <a:pt x="219" y="82"/>
                      <a:pt x="220" y="81"/>
                    </a:cubicBezTo>
                    <a:cubicBezTo>
                      <a:pt x="221" y="81"/>
                      <a:pt x="223" y="80"/>
                      <a:pt x="225" y="80"/>
                    </a:cubicBezTo>
                    <a:cubicBezTo>
                      <a:pt x="227" y="80"/>
                      <a:pt x="230" y="81"/>
                      <a:pt x="232" y="81"/>
                    </a:cubicBezTo>
                    <a:cubicBezTo>
                      <a:pt x="234" y="80"/>
                      <a:pt x="235" y="81"/>
                      <a:pt x="235" y="82"/>
                    </a:cubicBezTo>
                    <a:cubicBezTo>
                      <a:pt x="235" y="83"/>
                      <a:pt x="233" y="84"/>
                      <a:pt x="231" y="84"/>
                    </a:cubicBezTo>
                    <a:cubicBezTo>
                      <a:pt x="229" y="84"/>
                      <a:pt x="225" y="84"/>
                      <a:pt x="226" y="85"/>
                    </a:cubicBezTo>
                    <a:cubicBezTo>
                      <a:pt x="226" y="85"/>
                      <a:pt x="229" y="85"/>
                      <a:pt x="229" y="86"/>
                    </a:cubicBezTo>
                    <a:cubicBezTo>
                      <a:pt x="229" y="88"/>
                      <a:pt x="227" y="89"/>
                      <a:pt x="226" y="89"/>
                    </a:cubicBezTo>
                    <a:cubicBezTo>
                      <a:pt x="224" y="90"/>
                      <a:pt x="220" y="91"/>
                      <a:pt x="218" y="91"/>
                    </a:cubicBezTo>
                    <a:cubicBezTo>
                      <a:pt x="216" y="91"/>
                      <a:pt x="211" y="90"/>
                      <a:pt x="211" y="89"/>
                    </a:cubicBezTo>
                    <a:cubicBezTo>
                      <a:pt x="210" y="89"/>
                      <a:pt x="209" y="89"/>
                      <a:pt x="210" y="88"/>
                    </a:cubicBezTo>
                    <a:cubicBezTo>
                      <a:pt x="210" y="87"/>
                      <a:pt x="211" y="87"/>
                      <a:pt x="211" y="86"/>
                    </a:cubicBezTo>
                    <a:cubicBezTo>
                      <a:pt x="210" y="86"/>
                      <a:pt x="203" y="87"/>
                      <a:pt x="202" y="86"/>
                    </a:cubicBezTo>
                    <a:cubicBezTo>
                      <a:pt x="202" y="85"/>
                      <a:pt x="202" y="85"/>
                      <a:pt x="200" y="85"/>
                    </a:cubicBezTo>
                    <a:cubicBezTo>
                      <a:pt x="198" y="85"/>
                      <a:pt x="196" y="86"/>
                      <a:pt x="193" y="86"/>
                    </a:cubicBezTo>
                    <a:cubicBezTo>
                      <a:pt x="191" y="86"/>
                      <a:pt x="188" y="85"/>
                      <a:pt x="189" y="86"/>
                    </a:cubicBezTo>
                    <a:cubicBezTo>
                      <a:pt x="189" y="87"/>
                      <a:pt x="189" y="88"/>
                      <a:pt x="191" y="89"/>
                    </a:cubicBezTo>
                    <a:cubicBezTo>
                      <a:pt x="192" y="89"/>
                      <a:pt x="193" y="89"/>
                      <a:pt x="196" y="88"/>
                    </a:cubicBezTo>
                    <a:cubicBezTo>
                      <a:pt x="198" y="88"/>
                      <a:pt x="198" y="88"/>
                      <a:pt x="200" y="88"/>
                    </a:cubicBezTo>
                    <a:cubicBezTo>
                      <a:pt x="203" y="89"/>
                      <a:pt x="204" y="88"/>
                      <a:pt x="205" y="89"/>
                    </a:cubicBezTo>
                    <a:cubicBezTo>
                      <a:pt x="205" y="90"/>
                      <a:pt x="207" y="91"/>
                      <a:pt x="206" y="92"/>
                    </a:cubicBezTo>
                    <a:cubicBezTo>
                      <a:pt x="206" y="93"/>
                      <a:pt x="207" y="94"/>
                      <a:pt x="204" y="94"/>
                    </a:cubicBezTo>
                    <a:cubicBezTo>
                      <a:pt x="201" y="95"/>
                      <a:pt x="197" y="96"/>
                      <a:pt x="195" y="96"/>
                    </a:cubicBezTo>
                    <a:cubicBezTo>
                      <a:pt x="193" y="96"/>
                      <a:pt x="192" y="96"/>
                      <a:pt x="191" y="96"/>
                    </a:cubicBezTo>
                    <a:cubicBezTo>
                      <a:pt x="189" y="95"/>
                      <a:pt x="187" y="93"/>
                      <a:pt x="186" y="94"/>
                    </a:cubicBezTo>
                    <a:cubicBezTo>
                      <a:pt x="186" y="96"/>
                      <a:pt x="188" y="97"/>
                      <a:pt x="186" y="97"/>
                    </a:cubicBezTo>
                    <a:cubicBezTo>
                      <a:pt x="185" y="97"/>
                      <a:pt x="182" y="97"/>
                      <a:pt x="180" y="96"/>
                    </a:cubicBezTo>
                    <a:cubicBezTo>
                      <a:pt x="177" y="95"/>
                      <a:pt x="176" y="95"/>
                      <a:pt x="173" y="95"/>
                    </a:cubicBezTo>
                    <a:cubicBezTo>
                      <a:pt x="171" y="94"/>
                      <a:pt x="163" y="92"/>
                      <a:pt x="162" y="93"/>
                    </a:cubicBezTo>
                    <a:cubicBezTo>
                      <a:pt x="162" y="94"/>
                      <a:pt x="162" y="95"/>
                      <a:pt x="164" y="95"/>
                    </a:cubicBezTo>
                    <a:cubicBezTo>
                      <a:pt x="167" y="96"/>
                      <a:pt x="170" y="95"/>
                      <a:pt x="171" y="96"/>
                    </a:cubicBezTo>
                    <a:cubicBezTo>
                      <a:pt x="173" y="96"/>
                      <a:pt x="173" y="96"/>
                      <a:pt x="173" y="97"/>
                    </a:cubicBezTo>
                    <a:cubicBezTo>
                      <a:pt x="174" y="98"/>
                      <a:pt x="175" y="99"/>
                      <a:pt x="173" y="98"/>
                    </a:cubicBezTo>
                    <a:cubicBezTo>
                      <a:pt x="170" y="98"/>
                      <a:pt x="168" y="99"/>
                      <a:pt x="166" y="98"/>
                    </a:cubicBezTo>
                    <a:cubicBezTo>
                      <a:pt x="164" y="97"/>
                      <a:pt x="161" y="95"/>
                      <a:pt x="161" y="96"/>
                    </a:cubicBezTo>
                    <a:cubicBezTo>
                      <a:pt x="161" y="97"/>
                      <a:pt x="164" y="99"/>
                      <a:pt x="161" y="99"/>
                    </a:cubicBezTo>
                    <a:cubicBezTo>
                      <a:pt x="158" y="98"/>
                      <a:pt x="153" y="97"/>
                      <a:pt x="153" y="98"/>
                    </a:cubicBezTo>
                    <a:cubicBezTo>
                      <a:pt x="153" y="99"/>
                      <a:pt x="155" y="100"/>
                      <a:pt x="156" y="100"/>
                    </a:cubicBezTo>
                    <a:cubicBezTo>
                      <a:pt x="157" y="100"/>
                      <a:pt x="158" y="100"/>
                      <a:pt x="159" y="101"/>
                    </a:cubicBezTo>
                    <a:cubicBezTo>
                      <a:pt x="159" y="101"/>
                      <a:pt x="160" y="102"/>
                      <a:pt x="162" y="101"/>
                    </a:cubicBezTo>
                    <a:cubicBezTo>
                      <a:pt x="164" y="101"/>
                      <a:pt x="164" y="100"/>
                      <a:pt x="166" y="100"/>
                    </a:cubicBezTo>
                    <a:cubicBezTo>
                      <a:pt x="168" y="101"/>
                      <a:pt x="171" y="101"/>
                      <a:pt x="173" y="101"/>
                    </a:cubicBezTo>
                    <a:cubicBezTo>
                      <a:pt x="174" y="102"/>
                      <a:pt x="176" y="102"/>
                      <a:pt x="179" y="102"/>
                    </a:cubicBezTo>
                    <a:cubicBezTo>
                      <a:pt x="182" y="101"/>
                      <a:pt x="190" y="100"/>
                      <a:pt x="189" y="101"/>
                    </a:cubicBezTo>
                    <a:cubicBezTo>
                      <a:pt x="189" y="102"/>
                      <a:pt x="188" y="103"/>
                      <a:pt x="190" y="104"/>
                    </a:cubicBezTo>
                    <a:cubicBezTo>
                      <a:pt x="191" y="104"/>
                      <a:pt x="192" y="106"/>
                      <a:pt x="192" y="106"/>
                    </a:cubicBezTo>
                    <a:cubicBezTo>
                      <a:pt x="192" y="107"/>
                      <a:pt x="187" y="106"/>
                      <a:pt x="184" y="106"/>
                    </a:cubicBezTo>
                    <a:cubicBezTo>
                      <a:pt x="181" y="106"/>
                      <a:pt x="179" y="106"/>
                      <a:pt x="177" y="104"/>
                    </a:cubicBezTo>
                    <a:cubicBezTo>
                      <a:pt x="176" y="103"/>
                      <a:pt x="172" y="103"/>
                      <a:pt x="171" y="103"/>
                    </a:cubicBezTo>
                    <a:cubicBezTo>
                      <a:pt x="169" y="103"/>
                      <a:pt x="165" y="102"/>
                      <a:pt x="163" y="102"/>
                    </a:cubicBezTo>
                    <a:cubicBezTo>
                      <a:pt x="162" y="103"/>
                      <a:pt x="160" y="104"/>
                      <a:pt x="159" y="103"/>
                    </a:cubicBezTo>
                    <a:cubicBezTo>
                      <a:pt x="157" y="103"/>
                      <a:pt x="153" y="102"/>
                      <a:pt x="152" y="102"/>
                    </a:cubicBezTo>
                    <a:cubicBezTo>
                      <a:pt x="151" y="103"/>
                      <a:pt x="151" y="103"/>
                      <a:pt x="153" y="104"/>
                    </a:cubicBezTo>
                    <a:cubicBezTo>
                      <a:pt x="155" y="104"/>
                      <a:pt x="155" y="104"/>
                      <a:pt x="157" y="104"/>
                    </a:cubicBezTo>
                    <a:cubicBezTo>
                      <a:pt x="159" y="105"/>
                      <a:pt x="160" y="105"/>
                      <a:pt x="162" y="105"/>
                    </a:cubicBezTo>
                    <a:cubicBezTo>
                      <a:pt x="164" y="105"/>
                      <a:pt x="166" y="103"/>
                      <a:pt x="168" y="104"/>
                    </a:cubicBezTo>
                    <a:cubicBezTo>
                      <a:pt x="170" y="105"/>
                      <a:pt x="171" y="106"/>
                      <a:pt x="168" y="106"/>
                    </a:cubicBezTo>
                    <a:cubicBezTo>
                      <a:pt x="166" y="106"/>
                      <a:pt x="162" y="106"/>
                      <a:pt x="160" y="106"/>
                    </a:cubicBezTo>
                    <a:cubicBezTo>
                      <a:pt x="158" y="107"/>
                      <a:pt x="156" y="106"/>
                      <a:pt x="154" y="106"/>
                    </a:cubicBezTo>
                    <a:cubicBezTo>
                      <a:pt x="153" y="105"/>
                      <a:pt x="145" y="105"/>
                      <a:pt x="145" y="106"/>
                    </a:cubicBezTo>
                    <a:cubicBezTo>
                      <a:pt x="145" y="106"/>
                      <a:pt x="146" y="107"/>
                      <a:pt x="147" y="107"/>
                    </a:cubicBezTo>
                    <a:cubicBezTo>
                      <a:pt x="148" y="107"/>
                      <a:pt x="152" y="107"/>
                      <a:pt x="153" y="107"/>
                    </a:cubicBezTo>
                    <a:cubicBezTo>
                      <a:pt x="154" y="107"/>
                      <a:pt x="151" y="110"/>
                      <a:pt x="151" y="111"/>
                    </a:cubicBezTo>
                    <a:cubicBezTo>
                      <a:pt x="150" y="112"/>
                      <a:pt x="150" y="114"/>
                      <a:pt x="151" y="113"/>
                    </a:cubicBezTo>
                    <a:cubicBezTo>
                      <a:pt x="152" y="113"/>
                      <a:pt x="153" y="111"/>
                      <a:pt x="155" y="110"/>
                    </a:cubicBezTo>
                    <a:cubicBezTo>
                      <a:pt x="157" y="109"/>
                      <a:pt x="158" y="108"/>
                      <a:pt x="160" y="108"/>
                    </a:cubicBezTo>
                    <a:cubicBezTo>
                      <a:pt x="161" y="108"/>
                      <a:pt x="162" y="108"/>
                      <a:pt x="164" y="108"/>
                    </a:cubicBezTo>
                    <a:cubicBezTo>
                      <a:pt x="166" y="108"/>
                      <a:pt x="168" y="108"/>
                      <a:pt x="170" y="108"/>
                    </a:cubicBezTo>
                    <a:cubicBezTo>
                      <a:pt x="172" y="108"/>
                      <a:pt x="175" y="106"/>
                      <a:pt x="175" y="107"/>
                    </a:cubicBezTo>
                    <a:cubicBezTo>
                      <a:pt x="174" y="108"/>
                      <a:pt x="171" y="111"/>
                      <a:pt x="172" y="111"/>
                    </a:cubicBezTo>
                    <a:cubicBezTo>
                      <a:pt x="173" y="111"/>
                      <a:pt x="176" y="110"/>
                      <a:pt x="178" y="110"/>
                    </a:cubicBezTo>
                    <a:cubicBezTo>
                      <a:pt x="181" y="110"/>
                      <a:pt x="185" y="110"/>
                      <a:pt x="186" y="111"/>
                    </a:cubicBezTo>
                    <a:cubicBezTo>
                      <a:pt x="187" y="111"/>
                      <a:pt x="188" y="111"/>
                      <a:pt x="188" y="111"/>
                    </a:cubicBezTo>
                    <a:cubicBezTo>
                      <a:pt x="189" y="112"/>
                      <a:pt x="189" y="113"/>
                      <a:pt x="189" y="114"/>
                    </a:cubicBezTo>
                    <a:cubicBezTo>
                      <a:pt x="189" y="115"/>
                      <a:pt x="189" y="116"/>
                      <a:pt x="189" y="116"/>
                    </a:cubicBezTo>
                    <a:cubicBezTo>
                      <a:pt x="190" y="117"/>
                      <a:pt x="192" y="118"/>
                      <a:pt x="191" y="118"/>
                    </a:cubicBezTo>
                    <a:cubicBezTo>
                      <a:pt x="190" y="119"/>
                      <a:pt x="188" y="118"/>
                      <a:pt x="184" y="118"/>
                    </a:cubicBezTo>
                    <a:cubicBezTo>
                      <a:pt x="181" y="118"/>
                      <a:pt x="176" y="118"/>
                      <a:pt x="174" y="118"/>
                    </a:cubicBezTo>
                    <a:cubicBezTo>
                      <a:pt x="172" y="119"/>
                      <a:pt x="168" y="119"/>
                      <a:pt x="169" y="119"/>
                    </a:cubicBezTo>
                    <a:cubicBezTo>
                      <a:pt x="170" y="120"/>
                      <a:pt x="173" y="121"/>
                      <a:pt x="175" y="121"/>
                    </a:cubicBezTo>
                    <a:cubicBezTo>
                      <a:pt x="178" y="121"/>
                      <a:pt x="182" y="120"/>
                      <a:pt x="182" y="121"/>
                    </a:cubicBezTo>
                    <a:cubicBezTo>
                      <a:pt x="182" y="123"/>
                      <a:pt x="181" y="125"/>
                      <a:pt x="180" y="126"/>
                    </a:cubicBezTo>
                    <a:cubicBezTo>
                      <a:pt x="178" y="126"/>
                      <a:pt x="177" y="125"/>
                      <a:pt x="175" y="126"/>
                    </a:cubicBezTo>
                    <a:cubicBezTo>
                      <a:pt x="173" y="126"/>
                      <a:pt x="166" y="125"/>
                      <a:pt x="166" y="126"/>
                    </a:cubicBezTo>
                    <a:cubicBezTo>
                      <a:pt x="166" y="127"/>
                      <a:pt x="168" y="127"/>
                      <a:pt x="170" y="127"/>
                    </a:cubicBezTo>
                    <a:cubicBezTo>
                      <a:pt x="171" y="128"/>
                      <a:pt x="174" y="128"/>
                      <a:pt x="175" y="128"/>
                    </a:cubicBezTo>
                    <a:cubicBezTo>
                      <a:pt x="176" y="128"/>
                      <a:pt x="177" y="128"/>
                      <a:pt x="177" y="129"/>
                    </a:cubicBezTo>
                    <a:cubicBezTo>
                      <a:pt x="177" y="130"/>
                      <a:pt x="177" y="133"/>
                      <a:pt x="176" y="133"/>
                    </a:cubicBezTo>
                    <a:cubicBezTo>
                      <a:pt x="175" y="133"/>
                      <a:pt x="174" y="131"/>
                      <a:pt x="173" y="132"/>
                    </a:cubicBezTo>
                    <a:cubicBezTo>
                      <a:pt x="171" y="133"/>
                      <a:pt x="167" y="134"/>
                      <a:pt x="166" y="134"/>
                    </a:cubicBezTo>
                    <a:cubicBezTo>
                      <a:pt x="165" y="134"/>
                      <a:pt x="163" y="134"/>
                      <a:pt x="159" y="133"/>
                    </a:cubicBezTo>
                    <a:cubicBezTo>
                      <a:pt x="155" y="132"/>
                      <a:pt x="152" y="131"/>
                      <a:pt x="151" y="132"/>
                    </a:cubicBezTo>
                    <a:cubicBezTo>
                      <a:pt x="150" y="132"/>
                      <a:pt x="149" y="134"/>
                      <a:pt x="150" y="135"/>
                    </a:cubicBezTo>
                    <a:cubicBezTo>
                      <a:pt x="150" y="135"/>
                      <a:pt x="156" y="135"/>
                      <a:pt x="155" y="136"/>
                    </a:cubicBezTo>
                    <a:cubicBezTo>
                      <a:pt x="154" y="138"/>
                      <a:pt x="152" y="138"/>
                      <a:pt x="153" y="139"/>
                    </a:cubicBezTo>
                    <a:cubicBezTo>
                      <a:pt x="154" y="140"/>
                      <a:pt x="157" y="139"/>
                      <a:pt x="155" y="141"/>
                    </a:cubicBezTo>
                    <a:cubicBezTo>
                      <a:pt x="153" y="142"/>
                      <a:pt x="149" y="147"/>
                      <a:pt x="145" y="147"/>
                    </a:cubicBezTo>
                    <a:cubicBezTo>
                      <a:pt x="141" y="148"/>
                      <a:pt x="140" y="148"/>
                      <a:pt x="137" y="148"/>
                    </a:cubicBezTo>
                    <a:cubicBezTo>
                      <a:pt x="135" y="148"/>
                      <a:pt x="131" y="148"/>
                      <a:pt x="130" y="148"/>
                    </a:cubicBezTo>
                    <a:cubicBezTo>
                      <a:pt x="128" y="148"/>
                      <a:pt x="125" y="148"/>
                      <a:pt x="122" y="146"/>
                    </a:cubicBezTo>
                    <a:cubicBezTo>
                      <a:pt x="119" y="144"/>
                      <a:pt x="118" y="145"/>
                      <a:pt x="117" y="144"/>
                    </a:cubicBezTo>
                    <a:cubicBezTo>
                      <a:pt x="116" y="143"/>
                      <a:pt x="110" y="137"/>
                      <a:pt x="110" y="138"/>
                    </a:cubicBezTo>
                    <a:cubicBezTo>
                      <a:pt x="109" y="138"/>
                      <a:pt x="109" y="141"/>
                      <a:pt x="109" y="141"/>
                    </a:cubicBezTo>
                    <a:cubicBezTo>
                      <a:pt x="110" y="142"/>
                      <a:pt x="113" y="142"/>
                      <a:pt x="113" y="143"/>
                    </a:cubicBezTo>
                    <a:cubicBezTo>
                      <a:pt x="112" y="144"/>
                      <a:pt x="110" y="144"/>
                      <a:pt x="112" y="145"/>
                    </a:cubicBezTo>
                    <a:cubicBezTo>
                      <a:pt x="115" y="146"/>
                      <a:pt x="118" y="146"/>
                      <a:pt x="117" y="147"/>
                    </a:cubicBezTo>
                    <a:cubicBezTo>
                      <a:pt x="116" y="148"/>
                      <a:pt x="107" y="147"/>
                      <a:pt x="107" y="148"/>
                    </a:cubicBezTo>
                    <a:cubicBezTo>
                      <a:pt x="107" y="149"/>
                      <a:pt x="109" y="149"/>
                      <a:pt x="110" y="150"/>
                    </a:cubicBezTo>
                    <a:cubicBezTo>
                      <a:pt x="112" y="151"/>
                      <a:pt x="110" y="153"/>
                      <a:pt x="112" y="153"/>
                    </a:cubicBezTo>
                    <a:cubicBezTo>
                      <a:pt x="113" y="152"/>
                      <a:pt x="116" y="150"/>
                      <a:pt x="118" y="149"/>
                    </a:cubicBezTo>
                    <a:cubicBezTo>
                      <a:pt x="120" y="149"/>
                      <a:pt x="119" y="148"/>
                      <a:pt x="121" y="148"/>
                    </a:cubicBezTo>
                    <a:cubicBezTo>
                      <a:pt x="123" y="149"/>
                      <a:pt x="125" y="150"/>
                      <a:pt x="127" y="150"/>
                    </a:cubicBezTo>
                    <a:cubicBezTo>
                      <a:pt x="129" y="150"/>
                      <a:pt x="127" y="153"/>
                      <a:pt x="128" y="153"/>
                    </a:cubicBezTo>
                    <a:cubicBezTo>
                      <a:pt x="129" y="154"/>
                      <a:pt x="130" y="153"/>
                      <a:pt x="132" y="152"/>
                    </a:cubicBezTo>
                    <a:cubicBezTo>
                      <a:pt x="134" y="150"/>
                      <a:pt x="133" y="149"/>
                      <a:pt x="135" y="150"/>
                    </a:cubicBezTo>
                    <a:cubicBezTo>
                      <a:pt x="136" y="150"/>
                      <a:pt x="138" y="151"/>
                      <a:pt x="139" y="151"/>
                    </a:cubicBezTo>
                    <a:cubicBezTo>
                      <a:pt x="141" y="151"/>
                      <a:pt x="142" y="151"/>
                      <a:pt x="142" y="152"/>
                    </a:cubicBezTo>
                    <a:cubicBezTo>
                      <a:pt x="141" y="152"/>
                      <a:pt x="137" y="157"/>
                      <a:pt x="139" y="157"/>
                    </a:cubicBezTo>
                    <a:cubicBezTo>
                      <a:pt x="141" y="157"/>
                      <a:pt x="144" y="156"/>
                      <a:pt x="144" y="157"/>
                    </a:cubicBezTo>
                    <a:cubicBezTo>
                      <a:pt x="143" y="158"/>
                      <a:pt x="143" y="159"/>
                      <a:pt x="144" y="159"/>
                    </a:cubicBezTo>
                    <a:cubicBezTo>
                      <a:pt x="145" y="159"/>
                      <a:pt x="148" y="156"/>
                      <a:pt x="149" y="156"/>
                    </a:cubicBezTo>
                    <a:cubicBezTo>
                      <a:pt x="151" y="155"/>
                      <a:pt x="152" y="154"/>
                      <a:pt x="153" y="155"/>
                    </a:cubicBezTo>
                    <a:cubicBezTo>
                      <a:pt x="154" y="156"/>
                      <a:pt x="156" y="157"/>
                      <a:pt x="156" y="158"/>
                    </a:cubicBezTo>
                    <a:cubicBezTo>
                      <a:pt x="156" y="160"/>
                      <a:pt x="156" y="162"/>
                      <a:pt x="156" y="162"/>
                    </a:cubicBezTo>
                    <a:cubicBezTo>
                      <a:pt x="156" y="163"/>
                      <a:pt x="156" y="163"/>
                      <a:pt x="154" y="164"/>
                    </a:cubicBezTo>
                    <a:cubicBezTo>
                      <a:pt x="152" y="165"/>
                      <a:pt x="151" y="166"/>
                      <a:pt x="150" y="167"/>
                    </a:cubicBezTo>
                    <a:cubicBezTo>
                      <a:pt x="148" y="168"/>
                      <a:pt x="147" y="164"/>
                      <a:pt x="145" y="165"/>
                    </a:cubicBezTo>
                    <a:cubicBezTo>
                      <a:pt x="143" y="166"/>
                      <a:pt x="141" y="169"/>
                      <a:pt x="140" y="170"/>
                    </a:cubicBezTo>
                    <a:cubicBezTo>
                      <a:pt x="139" y="171"/>
                      <a:pt x="138" y="171"/>
                      <a:pt x="135" y="172"/>
                    </a:cubicBezTo>
                    <a:cubicBezTo>
                      <a:pt x="132" y="172"/>
                      <a:pt x="128" y="173"/>
                      <a:pt x="126" y="173"/>
                    </a:cubicBezTo>
                    <a:cubicBezTo>
                      <a:pt x="124" y="174"/>
                      <a:pt x="121" y="176"/>
                      <a:pt x="121" y="175"/>
                    </a:cubicBezTo>
                    <a:cubicBezTo>
                      <a:pt x="121" y="173"/>
                      <a:pt x="125" y="169"/>
                      <a:pt x="123" y="168"/>
                    </a:cubicBezTo>
                    <a:cubicBezTo>
                      <a:pt x="122" y="167"/>
                      <a:pt x="120" y="166"/>
                      <a:pt x="119" y="165"/>
                    </a:cubicBezTo>
                    <a:cubicBezTo>
                      <a:pt x="118" y="165"/>
                      <a:pt x="117" y="166"/>
                      <a:pt x="116" y="166"/>
                    </a:cubicBezTo>
                    <a:cubicBezTo>
                      <a:pt x="114" y="167"/>
                      <a:pt x="113" y="166"/>
                      <a:pt x="112" y="166"/>
                    </a:cubicBezTo>
                    <a:cubicBezTo>
                      <a:pt x="111" y="166"/>
                      <a:pt x="110" y="167"/>
                      <a:pt x="110" y="166"/>
                    </a:cubicBezTo>
                    <a:cubicBezTo>
                      <a:pt x="110" y="165"/>
                      <a:pt x="109" y="165"/>
                      <a:pt x="110" y="164"/>
                    </a:cubicBezTo>
                    <a:cubicBezTo>
                      <a:pt x="111" y="163"/>
                      <a:pt x="113" y="162"/>
                      <a:pt x="112" y="162"/>
                    </a:cubicBezTo>
                    <a:cubicBezTo>
                      <a:pt x="111" y="161"/>
                      <a:pt x="111" y="162"/>
                      <a:pt x="109" y="162"/>
                    </a:cubicBezTo>
                    <a:cubicBezTo>
                      <a:pt x="108" y="162"/>
                      <a:pt x="102" y="158"/>
                      <a:pt x="102" y="159"/>
                    </a:cubicBezTo>
                    <a:cubicBezTo>
                      <a:pt x="102" y="160"/>
                      <a:pt x="102" y="161"/>
                      <a:pt x="104" y="162"/>
                    </a:cubicBezTo>
                    <a:cubicBezTo>
                      <a:pt x="105" y="162"/>
                      <a:pt x="106" y="163"/>
                      <a:pt x="107" y="164"/>
                    </a:cubicBezTo>
                    <a:cubicBezTo>
                      <a:pt x="107" y="165"/>
                      <a:pt x="108" y="167"/>
                      <a:pt x="107" y="167"/>
                    </a:cubicBezTo>
                    <a:cubicBezTo>
                      <a:pt x="106" y="168"/>
                      <a:pt x="102" y="169"/>
                      <a:pt x="101" y="169"/>
                    </a:cubicBezTo>
                    <a:cubicBezTo>
                      <a:pt x="100" y="168"/>
                      <a:pt x="100" y="169"/>
                      <a:pt x="99" y="168"/>
                    </a:cubicBezTo>
                    <a:cubicBezTo>
                      <a:pt x="98" y="166"/>
                      <a:pt x="99" y="164"/>
                      <a:pt x="97" y="163"/>
                    </a:cubicBezTo>
                    <a:cubicBezTo>
                      <a:pt x="94" y="162"/>
                      <a:pt x="92" y="161"/>
                      <a:pt x="92" y="162"/>
                    </a:cubicBezTo>
                    <a:cubicBezTo>
                      <a:pt x="92" y="162"/>
                      <a:pt x="94" y="163"/>
                      <a:pt x="94" y="164"/>
                    </a:cubicBezTo>
                    <a:cubicBezTo>
                      <a:pt x="94" y="164"/>
                      <a:pt x="96" y="168"/>
                      <a:pt x="94" y="168"/>
                    </a:cubicBezTo>
                    <a:cubicBezTo>
                      <a:pt x="93" y="168"/>
                      <a:pt x="93" y="169"/>
                      <a:pt x="91" y="168"/>
                    </a:cubicBezTo>
                    <a:cubicBezTo>
                      <a:pt x="89" y="167"/>
                      <a:pt x="88" y="165"/>
                      <a:pt x="87" y="164"/>
                    </a:cubicBezTo>
                    <a:cubicBezTo>
                      <a:pt x="86" y="163"/>
                      <a:pt x="84" y="162"/>
                      <a:pt x="84" y="162"/>
                    </a:cubicBezTo>
                    <a:cubicBezTo>
                      <a:pt x="83" y="162"/>
                      <a:pt x="85" y="164"/>
                      <a:pt x="84" y="165"/>
                    </a:cubicBezTo>
                    <a:cubicBezTo>
                      <a:pt x="84" y="165"/>
                      <a:pt x="82" y="167"/>
                      <a:pt x="81" y="167"/>
                    </a:cubicBezTo>
                    <a:cubicBezTo>
                      <a:pt x="81" y="167"/>
                      <a:pt x="77" y="163"/>
                      <a:pt x="76" y="164"/>
                    </a:cubicBezTo>
                    <a:cubicBezTo>
                      <a:pt x="75" y="165"/>
                      <a:pt x="75" y="167"/>
                      <a:pt x="76" y="167"/>
                    </a:cubicBezTo>
                    <a:cubicBezTo>
                      <a:pt x="77" y="168"/>
                      <a:pt x="81" y="170"/>
                      <a:pt x="81" y="170"/>
                    </a:cubicBezTo>
                    <a:cubicBezTo>
                      <a:pt x="81" y="171"/>
                      <a:pt x="79" y="171"/>
                      <a:pt x="76" y="171"/>
                    </a:cubicBezTo>
                    <a:cubicBezTo>
                      <a:pt x="74" y="171"/>
                      <a:pt x="67" y="170"/>
                      <a:pt x="65" y="170"/>
                    </a:cubicBezTo>
                    <a:cubicBezTo>
                      <a:pt x="62" y="169"/>
                      <a:pt x="61" y="169"/>
                      <a:pt x="61" y="168"/>
                    </a:cubicBezTo>
                    <a:cubicBezTo>
                      <a:pt x="62" y="168"/>
                      <a:pt x="65" y="168"/>
                      <a:pt x="64" y="166"/>
                    </a:cubicBezTo>
                    <a:cubicBezTo>
                      <a:pt x="63" y="165"/>
                      <a:pt x="58" y="162"/>
                      <a:pt x="58" y="163"/>
                    </a:cubicBezTo>
                    <a:cubicBezTo>
                      <a:pt x="58" y="164"/>
                      <a:pt x="60" y="165"/>
                      <a:pt x="59" y="166"/>
                    </a:cubicBezTo>
                    <a:cubicBezTo>
                      <a:pt x="59" y="166"/>
                      <a:pt x="57" y="166"/>
                      <a:pt x="57" y="167"/>
                    </a:cubicBezTo>
                    <a:cubicBezTo>
                      <a:pt x="57" y="168"/>
                      <a:pt x="59" y="169"/>
                      <a:pt x="57" y="169"/>
                    </a:cubicBezTo>
                    <a:cubicBezTo>
                      <a:pt x="55" y="169"/>
                      <a:pt x="52" y="169"/>
                      <a:pt x="51" y="167"/>
                    </a:cubicBezTo>
                    <a:cubicBezTo>
                      <a:pt x="50" y="165"/>
                      <a:pt x="48" y="162"/>
                      <a:pt x="47" y="163"/>
                    </a:cubicBezTo>
                    <a:cubicBezTo>
                      <a:pt x="47" y="164"/>
                      <a:pt x="49" y="166"/>
                      <a:pt x="48" y="167"/>
                    </a:cubicBezTo>
                    <a:cubicBezTo>
                      <a:pt x="46" y="168"/>
                      <a:pt x="47" y="169"/>
                      <a:pt x="44" y="169"/>
                    </a:cubicBezTo>
                    <a:cubicBezTo>
                      <a:pt x="41" y="169"/>
                      <a:pt x="40" y="170"/>
                      <a:pt x="40" y="168"/>
                    </a:cubicBezTo>
                    <a:cubicBezTo>
                      <a:pt x="40" y="167"/>
                      <a:pt x="40" y="165"/>
                      <a:pt x="39" y="165"/>
                    </a:cubicBezTo>
                    <a:cubicBezTo>
                      <a:pt x="38" y="164"/>
                      <a:pt x="39" y="160"/>
                      <a:pt x="38" y="159"/>
                    </a:cubicBezTo>
                    <a:cubicBezTo>
                      <a:pt x="36" y="159"/>
                      <a:pt x="34" y="160"/>
                      <a:pt x="35" y="162"/>
                    </a:cubicBezTo>
                    <a:cubicBezTo>
                      <a:pt x="36" y="163"/>
                      <a:pt x="38" y="163"/>
                      <a:pt x="36" y="164"/>
                    </a:cubicBezTo>
                    <a:cubicBezTo>
                      <a:pt x="34" y="164"/>
                      <a:pt x="34" y="168"/>
                      <a:pt x="32" y="168"/>
                    </a:cubicBezTo>
                    <a:cubicBezTo>
                      <a:pt x="31" y="168"/>
                      <a:pt x="26" y="167"/>
                      <a:pt x="26" y="165"/>
                    </a:cubicBezTo>
                    <a:cubicBezTo>
                      <a:pt x="27" y="163"/>
                      <a:pt x="28" y="164"/>
                      <a:pt x="28" y="162"/>
                    </a:cubicBezTo>
                    <a:cubicBezTo>
                      <a:pt x="28" y="161"/>
                      <a:pt x="26" y="159"/>
                      <a:pt x="27" y="158"/>
                    </a:cubicBezTo>
                    <a:cubicBezTo>
                      <a:pt x="29" y="157"/>
                      <a:pt x="34" y="156"/>
                      <a:pt x="35" y="155"/>
                    </a:cubicBezTo>
                    <a:cubicBezTo>
                      <a:pt x="37" y="154"/>
                      <a:pt x="36" y="153"/>
                      <a:pt x="38" y="153"/>
                    </a:cubicBezTo>
                    <a:cubicBezTo>
                      <a:pt x="40" y="152"/>
                      <a:pt x="48" y="154"/>
                      <a:pt x="50" y="153"/>
                    </a:cubicBezTo>
                    <a:cubicBezTo>
                      <a:pt x="51" y="152"/>
                      <a:pt x="51" y="151"/>
                      <a:pt x="52" y="151"/>
                    </a:cubicBezTo>
                    <a:cubicBezTo>
                      <a:pt x="52" y="151"/>
                      <a:pt x="57" y="154"/>
                      <a:pt x="56" y="152"/>
                    </a:cubicBezTo>
                    <a:cubicBezTo>
                      <a:pt x="56" y="150"/>
                      <a:pt x="54" y="151"/>
                      <a:pt x="54" y="150"/>
                    </a:cubicBezTo>
                    <a:cubicBezTo>
                      <a:pt x="54" y="148"/>
                      <a:pt x="52" y="149"/>
                      <a:pt x="54" y="148"/>
                    </a:cubicBezTo>
                    <a:cubicBezTo>
                      <a:pt x="55" y="147"/>
                      <a:pt x="57" y="147"/>
                      <a:pt x="56" y="146"/>
                    </a:cubicBezTo>
                    <a:cubicBezTo>
                      <a:pt x="56" y="146"/>
                      <a:pt x="52" y="145"/>
                      <a:pt x="50" y="146"/>
                    </a:cubicBezTo>
                    <a:cubicBezTo>
                      <a:pt x="48" y="146"/>
                      <a:pt x="46" y="147"/>
                      <a:pt x="46" y="145"/>
                    </a:cubicBezTo>
                    <a:cubicBezTo>
                      <a:pt x="46" y="144"/>
                      <a:pt x="42" y="142"/>
                      <a:pt x="42" y="140"/>
                    </a:cubicBezTo>
                    <a:cubicBezTo>
                      <a:pt x="42" y="137"/>
                      <a:pt x="41" y="136"/>
                      <a:pt x="42" y="135"/>
                    </a:cubicBezTo>
                    <a:cubicBezTo>
                      <a:pt x="43" y="135"/>
                      <a:pt x="42" y="136"/>
                      <a:pt x="44" y="136"/>
                    </a:cubicBezTo>
                    <a:cubicBezTo>
                      <a:pt x="47" y="136"/>
                      <a:pt x="50" y="134"/>
                      <a:pt x="52" y="134"/>
                    </a:cubicBezTo>
                    <a:cubicBezTo>
                      <a:pt x="53" y="134"/>
                      <a:pt x="57" y="135"/>
                      <a:pt x="58" y="135"/>
                    </a:cubicBezTo>
                    <a:cubicBezTo>
                      <a:pt x="60" y="135"/>
                      <a:pt x="63" y="137"/>
                      <a:pt x="64" y="138"/>
                    </a:cubicBezTo>
                    <a:cubicBezTo>
                      <a:pt x="65" y="139"/>
                      <a:pt x="67" y="146"/>
                      <a:pt x="68" y="146"/>
                    </a:cubicBezTo>
                    <a:cubicBezTo>
                      <a:pt x="69" y="145"/>
                      <a:pt x="69" y="144"/>
                      <a:pt x="70" y="145"/>
                    </a:cubicBezTo>
                    <a:cubicBezTo>
                      <a:pt x="72" y="146"/>
                      <a:pt x="71" y="146"/>
                      <a:pt x="72" y="146"/>
                    </a:cubicBezTo>
                    <a:cubicBezTo>
                      <a:pt x="74" y="147"/>
                      <a:pt x="75" y="147"/>
                      <a:pt x="76" y="147"/>
                    </a:cubicBezTo>
                    <a:cubicBezTo>
                      <a:pt x="78" y="148"/>
                      <a:pt x="78" y="149"/>
                      <a:pt x="79" y="148"/>
                    </a:cubicBezTo>
                    <a:cubicBezTo>
                      <a:pt x="81" y="147"/>
                      <a:pt x="80" y="146"/>
                      <a:pt x="82" y="146"/>
                    </a:cubicBezTo>
                    <a:cubicBezTo>
                      <a:pt x="84" y="146"/>
                      <a:pt x="86" y="147"/>
                      <a:pt x="88" y="147"/>
                    </a:cubicBezTo>
                    <a:cubicBezTo>
                      <a:pt x="91" y="147"/>
                      <a:pt x="93" y="147"/>
                      <a:pt x="93" y="147"/>
                    </a:cubicBezTo>
                    <a:cubicBezTo>
                      <a:pt x="94" y="146"/>
                      <a:pt x="91" y="146"/>
                      <a:pt x="92" y="145"/>
                    </a:cubicBezTo>
                    <a:cubicBezTo>
                      <a:pt x="93" y="143"/>
                      <a:pt x="93" y="144"/>
                      <a:pt x="95" y="143"/>
                    </a:cubicBezTo>
                    <a:cubicBezTo>
                      <a:pt x="96" y="143"/>
                      <a:pt x="100" y="140"/>
                      <a:pt x="101" y="138"/>
                    </a:cubicBezTo>
                    <a:cubicBezTo>
                      <a:pt x="101" y="137"/>
                      <a:pt x="103" y="132"/>
                      <a:pt x="104" y="131"/>
                    </a:cubicBezTo>
                    <a:cubicBezTo>
                      <a:pt x="105" y="131"/>
                      <a:pt x="107" y="130"/>
                      <a:pt x="107" y="129"/>
                    </a:cubicBezTo>
                    <a:cubicBezTo>
                      <a:pt x="107" y="129"/>
                      <a:pt x="102" y="130"/>
                      <a:pt x="102" y="130"/>
                    </a:cubicBezTo>
                    <a:cubicBezTo>
                      <a:pt x="101" y="130"/>
                      <a:pt x="100" y="131"/>
                      <a:pt x="100" y="132"/>
                    </a:cubicBezTo>
                    <a:cubicBezTo>
                      <a:pt x="101" y="132"/>
                      <a:pt x="101" y="133"/>
                      <a:pt x="100" y="133"/>
                    </a:cubicBezTo>
                    <a:cubicBezTo>
                      <a:pt x="100" y="134"/>
                      <a:pt x="97" y="135"/>
                      <a:pt x="96" y="137"/>
                    </a:cubicBezTo>
                    <a:cubicBezTo>
                      <a:pt x="95" y="138"/>
                      <a:pt x="92" y="141"/>
                      <a:pt x="91" y="141"/>
                    </a:cubicBezTo>
                    <a:cubicBezTo>
                      <a:pt x="90" y="142"/>
                      <a:pt x="86" y="142"/>
                      <a:pt x="84" y="142"/>
                    </a:cubicBezTo>
                    <a:cubicBezTo>
                      <a:pt x="82" y="142"/>
                      <a:pt x="78" y="142"/>
                      <a:pt x="79" y="141"/>
                    </a:cubicBezTo>
                    <a:cubicBezTo>
                      <a:pt x="80" y="141"/>
                      <a:pt x="82" y="140"/>
                      <a:pt x="83" y="139"/>
                    </a:cubicBezTo>
                    <a:cubicBezTo>
                      <a:pt x="83" y="137"/>
                      <a:pt x="84" y="137"/>
                      <a:pt x="83" y="137"/>
                    </a:cubicBezTo>
                    <a:cubicBezTo>
                      <a:pt x="82" y="137"/>
                      <a:pt x="81" y="138"/>
                      <a:pt x="80" y="139"/>
                    </a:cubicBezTo>
                    <a:cubicBezTo>
                      <a:pt x="79" y="139"/>
                      <a:pt x="77" y="140"/>
                      <a:pt x="76" y="140"/>
                    </a:cubicBezTo>
                    <a:cubicBezTo>
                      <a:pt x="75" y="139"/>
                      <a:pt x="73" y="139"/>
                      <a:pt x="74" y="138"/>
                    </a:cubicBezTo>
                    <a:cubicBezTo>
                      <a:pt x="75" y="137"/>
                      <a:pt x="75" y="136"/>
                      <a:pt x="76" y="136"/>
                    </a:cubicBezTo>
                    <a:cubicBezTo>
                      <a:pt x="78" y="136"/>
                      <a:pt x="78" y="136"/>
                      <a:pt x="79" y="135"/>
                    </a:cubicBezTo>
                    <a:cubicBezTo>
                      <a:pt x="80" y="135"/>
                      <a:pt x="78" y="134"/>
                      <a:pt x="80" y="134"/>
                    </a:cubicBezTo>
                    <a:cubicBezTo>
                      <a:pt x="82" y="134"/>
                      <a:pt x="84" y="134"/>
                      <a:pt x="84" y="134"/>
                    </a:cubicBezTo>
                    <a:cubicBezTo>
                      <a:pt x="84" y="133"/>
                      <a:pt x="82" y="133"/>
                      <a:pt x="81" y="133"/>
                    </a:cubicBezTo>
                    <a:cubicBezTo>
                      <a:pt x="79" y="133"/>
                      <a:pt x="78" y="133"/>
                      <a:pt x="76" y="133"/>
                    </a:cubicBezTo>
                    <a:cubicBezTo>
                      <a:pt x="75" y="133"/>
                      <a:pt x="72" y="133"/>
                      <a:pt x="73" y="132"/>
                    </a:cubicBezTo>
                    <a:cubicBezTo>
                      <a:pt x="74" y="132"/>
                      <a:pt x="75" y="131"/>
                      <a:pt x="76" y="131"/>
                    </a:cubicBezTo>
                    <a:cubicBezTo>
                      <a:pt x="78" y="131"/>
                      <a:pt x="77" y="131"/>
                      <a:pt x="79" y="131"/>
                    </a:cubicBezTo>
                    <a:cubicBezTo>
                      <a:pt x="82" y="131"/>
                      <a:pt x="85" y="130"/>
                      <a:pt x="85" y="130"/>
                    </a:cubicBezTo>
                    <a:cubicBezTo>
                      <a:pt x="84" y="129"/>
                      <a:pt x="82" y="129"/>
                      <a:pt x="81" y="129"/>
                    </a:cubicBezTo>
                    <a:cubicBezTo>
                      <a:pt x="80" y="129"/>
                      <a:pt x="78" y="130"/>
                      <a:pt x="77" y="129"/>
                    </a:cubicBezTo>
                    <a:cubicBezTo>
                      <a:pt x="77" y="128"/>
                      <a:pt x="76" y="128"/>
                      <a:pt x="77" y="128"/>
                    </a:cubicBezTo>
                    <a:cubicBezTo>
                      <a:pt x="78" y="127"/>
                      <a:pt x="78" y="128"/>
                      <a:pt x="81" y="128"/>
                    </a:cubicBezTo>
                    <a:cubicBezTo>
                      <a:pt x="83" y="128"/>
                      <a:pt x="85" y="128"/>
                      <a:pt x="86" y="128"/>
                    </a:cubicBezTo>
                    <a:cubicBezTo>
                      <a:pt x="87" y="127"/>
                      <a:pt x="87" y="126"/>
                      <a:pt x="87" y="126"/>
                    </a:cubicBezTo>
                    <a:cubicBezTo>
                      <a:pt x="86" y="126"/>
                      <a:pt x="82" y="126"/>
                      <a:pt x="80" y="126"/>
                    </a:cubicBezTo>
                    <a:cubicBezTo>
                      <a:pt x="78" y="126"/>
                      <a:pt x="77" y="126"/>
                      <a:pt x="78" y="125"/>
                    </a:cubicBezTo>
                    <a:cubicBezTo>
                      <a:pt x="79" y="124"/>
                      <a:pt x="82" y="123"/>
                      <a:pt x="81" y="122"/>
                    </a:cubicBezTo>
                    <a:cubicBezTo>
                      <a:pt x="81" y="122"/>
                      <a:pt x="78" y="123"/>
                      <a:pt x="79" y="122"/>
                    </a:cubicBezTo>
                    <a:cubicBezTo>
                      <a:pt x="79" y="120"/>
                      <a:pt x="82" y="117"/>
                      <a:pt x="81" y="117"/>
                    </a:cubicBezTo>
                    <a:cubicBezTo>
                      <a:pt x="80" y="116"/>
                      <a:pt x="77" y="120"/>
                      <a:pt x="76" y="121"/>
                    </a:cubicBezTo>
                    <a:cubicBezTo>
                      <a:pt x="76" y="122"/>
                      <a:pt x="78" y="123"/>
                      <a:pt x="76" y="124"/>
                    </a:cubicBezTo>
                    <a:cubicBezTo>
                      <a:pt x="75" y="125"/>
                      <a:pt x="73" y="127"/>
                      <a:pt x="72" y="128"/>
                    </a:cubicBezTo>
                    <a:cubicBezTo>
                      <a:pt x="70" y="128"/>
                      <a:pt x="65" y="128"/>
                      <a:pt x="65" y="129"/>
                    </a:cubicBezTo>
                    <a:cubicBezTo>
                      <a:pt x="64" y="129"/>
                      <a:pt x="63" y="130"/>
                      <a:pt x="63" y="129"/>
                    </a:cubicBezTo>
                    <a:cubicBezTo>
                      <a:pt x="63" y="128"/>
                      <a:pt x="66" y="127"/>
                      <a:pt x="67" y="125"/>
                    </a:cubicBezTo>
                    <a:cubicBezTo>
                      <a:pt x="67" y="124"/>
                      <a:pt x="68" y="121"/>
                      <a:pt x="67" y="121"/>
                    </a:cubicBezTo>
                    <a:cubicBezTo>
                      <a:pt x="66" y="122"/>
                      <a:pt x="64" y="126"/>
                      <a:pt x="63" y="126"/>
                    </a:cubicBezTo>
                    <a:cubicBezTo>
                      <a:pt x="61" y="126"/>
                      <a:pt x="60" y="125"/>
                      <a:pt x="59" y="126"/>
                    </a:cubicBezTo>
                    <a:cubicBezTo>
                      <a:pt x="58" y="127"/>
                      <a:pt x="58" y="128"/>
                      <a:pt x="57" y="128"/>
                    </a:cubicBezTo>
                    <a:cubicBezTo>
                      <a:pt x="55" y="128"/>
                      <a:pt x="51" y="128"/>
                      <a:pt x="52" y="128"/>
                    </a:cubicBezTo>
                    <a:cubicBezTo>
                      <a:pt x="52" y="127"/>
                      <a:pt x="55" y="126"/>
                      <a:pt x="53" y="126"/>
                    </a:cubicBezTo>
                    <a:cubicBezTo>
                      <a:pt x="52" y="125"/>
                      <a:pt x="50" y="126"/>
                      <a:pt x="49" y="125"/>
                    </a:cubicBezTo>
                    <a:cubicBezTo>
                      <a:pt x="49" y="123"/>
                      <a:pt x="48" y="122"/>
                      <a:pt x="49" y="121"/>
                    </a:cubicBezTo>
                    <a:cubicBezTo>
                      <a:pt x="51" y="119"/>
                      <a:pt x="52" y="118"/>
                      <a:pt x="54" y="117"/>
                    </a:cubicBezTo>
                    <a:cubicBezTo>
                      <a:pt x="56" y="115"/>
                      <a:pt x="56" y="113"/>
                      <a:pt x="58" y="113"/>
                    </a:cubicBezTo>
                    <a:cubicBezTo>
                      <a:pt x="60" y="112"/>
                      <a:pt x="64" y="112"/>
                      <a:pt x="68" y="111"/>
                    </a:cubicBezTo>
                    <a:cubicBezTo>
                      <a:pt x="72" y="110"/>
                      <a:pt x="73" y="109"/>
                      <a:pt x="76" y="109"/>
                    </a:cubicBezTo>
                    <a:cubicBezTo>
                      <a:pt x="78" y="109"/>
                      <a:pt x="76" y="110"/>
                      <a:pt x="81" y="110"/>
                    </a:cubicBezTo>
                    <a:cubicBezTo>
                      <a:pt x="86" y="111"/>
                      <a:pt x="87" y="111"/>
                      <a:pt x="89" y="111"/>
                    </a:cubicBezTo>
                    <a:cubicBezTo>
                      <a:pt x="90" y="112"/>
                      <a:pt x="91" y="112"/>
                      <a:pt x="93" y="113"/>
                    </a:cubicBezTo>
                    <a:cubicBezTo>
                      <a:pt x="95" y="114"/>
                      <a:pt x="102" y="117"/>
                      <a:pt x="104" y="117"/>
                    </a:cubicBezTo>
                    <a:cubicBezTo>
                      <a:pt x="105" y="118"/>
                      <a:pt x="106" y="119"/>
                      <a:pt x="107" y="118"/>
                    </a:cubicBezTo>
                    <a:cubicBezTo>
                      <a:pt x="107" y="117"/>
                      <a:pt x="108" y="117"/>
                      <a:pt x="107" y="116"/>
                    </a:cubicBezTo>
                    <a:cubicBezTo>
                      <a:pt x="107" y="116"/>
                      <a:pt x="104" y="115"/>
                      <a:pt x="105" y="115"/>
                    </a:cubicBezTo>
                    <a:cubicBezTo>
                      <a:pt x="106" y="115"/>
                      <a:pt x="108" y="114"/>
                      <a:pt x="108" y="114"/>
                    </a:cubicBezTo>
                    <a:cubicBezTo>
                      <a:pt x="108" y="113"/>
                      <a:pt x="106" y="113"/>
                      <a:pt x="104" y="113"/>
                    </a:cubicBezTo>
                    <a:cubicBezTo>
                      <a:pt x="102" y="113"/>
                      <a:pt x="101" y="114"/>
                      <a:pt x="100" y="113"/>
                    </a:cubicBezTo>
                    <a:cubicBezTo>
                      <a:pt x="100" y="112"/>
                      <a:pt x="97" y="112"/>
                      <a:pt x="99" y="112"/>
                    </a:cubicBezTo>
                    <a:cubicBezTo>
                      <a:pt x="101" y="111"/>
                      <a:pt x="104" y="112"/>
                      <a:pt x="106" y="112"/>
                    </a:cubicBezTo>
                    <a:cubicBezTo>
                      <a:pt x="109" y="111"/>
                      <a:pt x="113" y="112"/>
                      <a:pt x="113" y="111"/>
                    </a:cubicBezTo>
                    <a:cubicBezTo>
                      <a:pt x="113" y="110"/>
                      <a:pt x="116" y="106"/>
                      <a:pt x="116" y="106"/>
                    </a:cubicBezTo>
                    <a:cubicBezTo>
                      <a:pt x="115" y="105"/>
                      <a:pt x="114" y="106"/>
                      <a:pt x="112" y="106"/>
                    </a:cubicBezTo>
                    <a:cubicBezTo>
                      <a:pt x="111" y="106"/>
                      <a:pt x="110" y="107"/>
                      <a:pt x="109" y="107"/>
                    </a:cubicBezTo>
                    <a:cubicBezTo>
                      <a:pt x="109" y="108"/>
                      <a:pt x="108" y="109"/>
                      <a:pt x="107" y="109"/>
                    </a:cubicBezTo>
                    <a:cubicBezTo>
                      <a:pt x="106" y="109"/>
                      <a:pt x="105" y="110"/>
                      <a:pt x="103" y="109"/>
                    </a:cubicBezTo>
                    <a:cubicBezTo>
                      <a:pt x="102" y="109"/>
                      <a:pt x="102" y="109"/>
                      <a:pt x="100" y="109"/>
                    </a:cubicBezTo>
                    <a:cubicBezTo>
                      <a:pt x="98" y="108"/>
                      <a:pt x="96" y="108"/>
                      <a:pt x="95" y="108"/>
                    </a:cubicBezTo>
                    <a:cubicBezTo>
                      <a:pt x="94" y="108"/>
                      <a:pt x="88" y="108"/>
                      <a:pt x="87" y="108"/>
                    </a:cubicBezTo>
                    <a:cubicBezTo>
                      <a:pt x="85" y="108"/>
                      <a:pt x="84" y="108"/>
                      <a:pt x="83" y="108"/>
                    </a:cubicBezTo>
                    <a:cubicBezTo>
                      <a:pt x="82" y="107"/>
                      <a:pt x="79" y="106"/>
                      <a:pt x="80" y="105"/>
                    </a:cubicBezTo>
                    <a:cubicBezTo>
                      <a:pt x="81" y="104"/>
                      <a:pt x="81" y="104"/>
                      <a:pt x="82" y="104"/>
                    </a:cubicBezTo>
                    <a:cubicBezTo>
                      <a:pt x="83" y="104"/>
                      <a:pt x="85" y="104"/>
                      <a:pt x="86" y="104"/>
                    </a:cubicBezTo>
                    <a:cubicBezTo>
                      <a:pt x="86" y="105"/>
                      <a:pt x="86" y="106"/>
                      <a:pt x="88" y="106"/>
                    </a:cubicBezTo>
                    <a:cubicBezTo>
                      <a:pt x="89" y="106"/>
                      <a:pt x="96" y="106"/>
                      <a:pt x="95" y="106"/>
                    </a:cubicBezTo>
                    <a:cubicBezTo>
                      <a:pt x="95" y="106"/>
                      <a:pt x="90" y="105"/>
                      <a:pt x="89" y="104"/>
                    </a:cubicBezTo>
                    <a:cubicBezTo>
                      <a:pt x="88" y="103"/>
                      <a:pt x="90" y="102"/>
                      <a:pt x="88" y="101"/>
                    </a:cubicBezTo>
                    <a:cubicBezTo>
                      <a:pt x="87" y="101"/>
                      <a:pt x="86" y="102"/>
                      <a:pt x="85" y="102"/>
                    </a:cubicBezTo>
                    <a:cubicBezTo>
                      <a:pt x="85" y="102"/>
                      <a:pt x="84" y="97"/>
                      <a:pt x="82" y="96"/>
                    </a:cubicBezTo>
                    <a:cubicBezTo>
                      <a:pt x="81" y="95"/>
                      <a:pt x="80" y="96"/>
                      <a:pt x="79" y="95"/>
                    </a:cubicBezTo>
                    <a:cubicBezTo>
                      <a:pt x="77" y="93"/>
                      <a:pt x="77" y="92"/>
                      <a:pt x="76" y="92"/>
                    </a:cubicBezTo>
                    <a:cubicBezTo>
                      <a:pt x="75" y="91"/>
                      <a:pt x="72" y="90"/>
                      <a:pt x="70" y="90"/>
                    </a:cubicBezTo>
                    <a:cubicBezTo>
                      <a:pt x="68" y="90"/>
                      <a:pt x="63" y="89"/>
                      <a:pt x="62" y="88"/>
                    </a:cubicBezTo>
                    <a:cubicBezTo>
                      <a:pt x="61" y="87"/>
                      <a:pt x="60" y="88"/>
                      <a:pt x="61" y="87"/>
                    </a:cubicBezTo>
                    <a:cubicBezTo>
                      <a:pt x="61" y="85"/>
                      <a:pt x="60" y="83"/>
                      <a:pt x="62" y="84"/>
                    </a:cubicBezTo>
                    <a:cubicBezTo>
                      <a:pt x="64" y="84"/>
                      <a:pt x="67" y="85"/>
                      <a:pt x="70" y="84"/>
                    </a:cubicBezTo>
                    <a:cubicBezTo>
                      <a:pt x="72" y="84"/>
                      <a:pt x="73" y="85"/>
                      <a:pt x="73" y="84"/>
                    </a:cubicBezTo>
                    <a:cubicBezTo>
                      <a:pt x="73" y="83"/>
                      <a:pt x="70" y="82"/>
                      <a:pt x="67" y="82"/>
                    </a:cubicBezTo>
                    <a:cubicBezTo>
                      <a:pt x="64" y="82"/>
                      <a:pt x="62" y="82"/>
                      <a:pt x="61" y="81"/>
                    </a:cubicBezTo>
                    <a:cubicBezTo>
                      <a:pt x="59" y="80"/>
                      <a:pt x="58" y="80"/>
                      <a:pt x="58" y="79"/>
                    </a:cubicBezTo>
                    <a:cubicBezTo>
                      <a:pt x="59" y="78"/>
                      <a:pt x="60" y="76"/>
                      <a:pt x="61" y="75"/>
                    </a:cubicBezTo>
                    <a:cubicBezTo>
                      <a:pt x="62" y="75"/>
                      <a:pt x="65" y="74"/>
                      <a:pt x="66" y="74"/>
                    </a:cubicBezTo>
                    <a:cubicBezTo>
                      <a:pt x="68" y="74"/>
                      <a:pt x="69" y="75"/>
                      <a:pt x="71" y="76"/>
                    </a:cubicBezTo>
                    <a:cubicBezTo>
                      <a:pt x="74" y="76"/>
                      <a:pt x="73" y="76"/>
                      <a:pt x="78" y="76"/>
                    </a:cubicBezTo>
                    <a:cubicBezTo>
                      <a:pt x="82" y="76"/>
                      <a:pt x="84" y="76"/>
                      <a:pt x="85" y="76"/>
                    </a:cubicBezTo>
                    <a:cubicBezTo>
                      <a:pt x="86" y="76"/>
                      <a:pt x="89" y="76"/>
                      <a:pt x="90" y="76"/>
                    </a:cubicBezTo>
                    <a:cubicBezTo>
                      <a:pt x="90" y="76"/>
                      <a:pt x="92" y="77"/>
                      <a:pt x="94" y="79"/>
                    </a:cubicBezTo>
                    <a:cubicBezTo>
                      <a:pt x="96" y="80"/>
                      <a:pt x="98" y="81"/>
                      <a:pt x="100" y="82"/>
                    </a:cubicBezTo>
                    <a:cubicBezTo>
                      <a:pt x="101" y="82"/>
                      <a:pt x="106" y="85"/>
                      <a:pt x="107" y="85"/>
                    </a:cubicBezTo>
                    <a:cubicBezTo>
                      <a:pt x="107" y="86"/>
                      <a:pt x="108" y="86"/>
                      <a:pt x="108" y="86"/>
                    </a:cubicBezTo>
                    <a:cubicBezTo>
                      <a:pt x="109" y="87"/>
                      <a:pt x="108" y="89"/>
                      <a:pt x="110" y="90"/>
                    </a:cubicBezTo>
                    <a:cubicBezTo>
                      <a:pt x="111" y="90"/>
                      <a:pt x="114" y="91"/>
                      <a:pt x="114" y="91"/>
                    </a:cubicBezTo>
                    <a:cubicBezTo>
                      <a:pt x="113" y="92"/>
                      <a:pt x="112" y="93"/>
                      <a:pt x="113" y="93"/>
                    </a:cubicBezTo>
                    <a:cubicBezTo>
                      <a:pt x="113" y="93"/>
                      <a:pt x="114" y="92"/>
                      <a:pt x="116" y="92"/>
                    </a:cubicBezTo>
                    <a:cubicBezTo>
                      <a:pt x="117" y="92"/>
                      <a:pt x="121" y="92"/>
                      <a:pt x="122" y="93"/>
                    </a:cubicBezTo>
                    <a:cubicBezTo>
                      <a:pt x="123" y="93"/>
                      <a:pt x="123" y="93"/>
                      <a:pt x="125" y="93"/>
                    </a:cubicBezTo>
                    <a:cubicBezTo>
                      <a:pt x="126" y="93"/>
                      <a:pt x="128" y="92"/>
                      <a:pt x="130" y="91"/>
                    </a:cubicBezTo>
                    <a:cubicBezTo>
                      <a:pt x="132" y="91"/>
                      <a:pt x="134" y="91"/>
                      <a:pt x="134" y="90"/>
                    </a:cubicBezTo>
                    <a:cubicBezTo>
                      <a:pt x="134" y="89"/>
                      <a:pt x="132" y="89"/>
                      <a:pt x="130" y="89"/>
                    </a:cubicBezTo>
                    <a:cubicBezTo>
                      <a:pt x="129" y="90"/>
                      <a:pt x="128" y="91"/>
                      <a:pt x="125" y="91"/>
                    </a:cubicBezTo>
                    <a:cubicBezTo>
                      <a:pt x="123" y="91"/>
                      <a:pt x="123" y="91"/>
                      <a:pt x="121" y="90"/>
                    </a:cubicBezTo>
                    <a:cubicBezTo>
                      <a:pt x="119" y="89"/>
                      <a:pt x="116" y="90"/>
                      <a:pt x="116" y="89"/>
                    </a:cubicBezTo>
                    <a:cubicBezTo>
                      <a:pt x="115" y="87"/>
                      <a:pt x="114" y="85"/>
                      <a:pt x="114" y="85"/>
                    </a:cubicBezTo>
                    <a:cubicBezTo>
                      <a:pt x="115" y="84"/>
                      <a:pt x="117" y="85"/>
                      <a:pt x="116" y="84"/>
                    </a:cubicBezTo>
                    <a:cubicBezTo>
                      <a:pt x="116" y="82"/>
                      <a:pt x="108" y="82"/>
                      <a:pt x="108" y="81"/>
                    </a:cubicBezTo>
                    <a:cubicBezTo>
                      <a:pt x="107" y="81"/>
                      <a:pt x="104" y="78"/>
                      <a:pt x="101" y="77"/>
                    </a:cubicBezTo>
                    <a:cubicBezTo>
                      <a:pt x="99" y="75"/>
                      <a:pt x="96" y="75"/>
                      <a:pt x="98" y="74"/>
                    </a:cubicBezTo>
                    <a:cubicBezTo>
                      <a:pt x="99" y="74"/>
                      <a:pt x="101" y="73"/>
                      <a:pt x="104" y="74"/>
                    </a:cubicBezTo>
                    <a:cubicBezTo>
                      <a:pt x="106" y="74"/>
                      <a:pt x="111" y="73"/>
                      <a:pt x="114" y="72"/>
                    </a:cubicBezTo>
                    <a:cubicBezTo>
                      <a:pt x="117" y="72"/>
                      <a:pt x="119" y="72"/>
                      <a:pt x="122" y="71"/>
                    </a:cubicBezTo>
                    <a:cubicBezTo>
                      <a:pt x="125" y="71"/>
                      <a:pt x="126" y="72"/>
                      <a:pt x="127" y="71"/>
                    </a:cubicBezTo>
                    <a:cubicBezTo>
                      <a:pt x="129" y="70"/>
                      <a:pt x="128" y="69"/>
                      <a:pt x="130" y="69"/>
                    </a:cubicBezTo>
                    <a:cubicBezTo>
                      <a:pt x="133" y="69"/>
                      <a:pt x="138" y="68"/>
                      <a:pt x="141" y="68"/>
                    </a:cubicBezTo>
                    <a:cubicBezTo>
                      <a:pt x="144" y="69"/>
                      <a:pt x="147" y="69"/>
                      <a:pt x="149" y="68"/>
                    </a:cubicBezTo>
                    <a:cubicBezTo>
                      <a:pt x="151" y="68"/>
                      <a:pt x="154" y="68"/>
                      <a:pt x="154" y="67"/>
                    </a:cubicBezTo>
                    <a:cubicBezTo>
                      <a:pt x="154" y="66"/>
                      <a:pt x="151" y="67"/>
                      <a:pt x="148" y="67"/>
                    </a:cubicBezTo>
                    <a:cubicBezTo>
                      <a:pt x="144" y="67"/>
                      <a:pt x="142" y="66"/>
                      <a:pt x="139" y="66"/>
                    </a:cubicBezTo>
                    <a:cubicBezTo>
                      <a:pt x="136" y="66"/>
                      <a:pt x="132" y="68"/>
                      <a:pt x="134" y="66"/>
                    </a:cubicBezTo>
                    <a:cubicBezTo>
                      <a:pt x="136" y="65"/>
                      <a:pt x="142" y="64"/>
                      <a:pt x="144" y="63"/>
                    </a:cubicBezTo>
                    <a:cubicBezTo>
                      <a:pt x="147" y="63"/>
                      <a:pt x="149" y="62"/>
                      <a:pt x="152" y="62"/>
                    </a:cubicBezTo>
                    <a:cubicBezTo>
                      <a:pt x="155" y="62"/>
                      <a:pt x="160" y="61"/>
                      <a:pt x="163" y="61"/>
                    </a:cubicBezTo>
                    <a:cubicBezTo>
                      <a:pt x="167" y="60"/>
                      <a:pt x="172" y="60"/>
                      <a:pt x="171" y="60"/>
                    </a:cubicBezTo>
                    <a:cubicBezTo>
                      <a:pt x="169" y="59"/>
                      <a:pt x="166" y="59"/>
                      <a:pt x="161" y="59"/>
                    </a:cubicBezTo>
                    <a:cubicBezTo>
                      <a:pt x="157" y="59"/>
                      <a:pt x="155" y="59"/>
                      <a:pt x="152" y="59"/>
                    </a:cubicBezTo>
                    <a:cubicBezTo>
                      <a:pt x="149" y="59"/>
                      <a:pt x="145" y="61"/>
                      <a:pt x="145" y="60"/>
                    </a:cubicBezTo>
                    <a:cubicBezTo>
                      <a:pt x="144" y="59"/>
                      <a:pt x="143" y="58"/>
                      <a:pt x="144" y="57"/>
                    </a:cubicBezTo>
                    <a:cubicBezTo>
                      <a:pt x="145" y="56"/>
                      <a:pt x="147" y="53"/>
                      <a:pt x="149" y="53"/>
                    </a:cubicBezTo>
                    <a:cubicBezTo>
                      <a:pt x="151" y="53"/>
                      <a:pt x="153" y="52"/>
                      <a:pt x="154" y="51"/>
                    </a:cubicBezTo>
                    <a:cubicBezTo>
                      <a:pt x="154" y="49"/>
                      <a:pt x="155" y="49"/>
                      <a:pt x="158" y="48"/>
                    </a:cubicBezTo>
                    <a:cubicBezTo>
                      <a:pt x="161" y="48"/>
                      <a:pt x="168" y="46"/>
                      <a:pt x="166" y="45"/>
                    </a:cubicBezTo>
                    <a:cubicBezTo>
                      <a:pt x="163" y="45"/>
                      <a:pt x="158" y="47"/>
                      <a:pt x="156" y="48"/>
                    </a:cubicBezTo>
                    <a:cubicBezTo>
                      <a:pt x="154" y="48"/>
                      <a:pt x="153" y="47"/>
                      <a:pt x="152" y="48"/>
                    </a:cubicBezTo>
                    <a:cubicBezTo>
                      <a:pt x="150" y="49"/>
                      <a:pt x="148" y="51"/>
                      <a:pt x="147" y="51"/>
                    </a:cubicBezTo>
                    <a:cubicBezTo>
                      <a:pt x="146" y="51"/>
                      <a:pt x="145" y="53"/>
                      <a:pt x="145" y="53"/>
                    </a:cubicBezTo>
                    <a:cubicBezTo>
                      <a:pt x="144" y="53"/>
                      <a:pt x="143" y="54"/>
                      <a:pt x="141" y="53"/>
                    </a:cubicBezTo>
                    <a:cubicBezTo>
                      <a:pt x="140" y="52"/>
                      <a:pt x="137" y="50"/>
                      <a:pt x="137" y="51"/>
                    </a:cubicBezTo>
                    <a:cubicBezTo>
                      <a:pt x="137" y="52"/>
                      <a:pt x="137" y="52"/>
                      <a:pt x="139" y="54"/>
                    </a:cubicBezTo>
                    <a:cubicBezTo>
                      <a:pt x="140" y="55"/>
                      <a:pt x="139" y="56"/>
                      <a:pt x="139" y="56"/>
                    </a:cubicBezTo>
                    <a:cubicBezTo>
                      <a:pt x="139" y="57"/>
                      <a:pt x="140" y="57"/>
                      <a:pt x="140" y="58"/>
                    </a:cubicBezTo>
                    <a:cubicBezTo>
                      <a:pt x="140" y="58"/>
                      <a:pt x="137" y="60"/>
                      <a:pt x="135" y="61"/>
                    </a:cubicBezTo>
                    <a:cubicBezTo>
                      <a:pt x="134" y="62"/>
                      <a:pt x="125" y="64"/>
                      <a:pt x="122" y="65"/>
                    </a:cubicBezTo>
                    <a:cubicBezTo>
                      <a:pt x="120" y="65"/>
                      <a:pt x="116" y="66"/>
                      <a:pt x="112" y="66"/>
                    </a:cubicBezTo>
                    <a:cubicBezTo>
                      <a:pt x="107" y="67"/>
                      <a:pt x="100" y="69"/>
                      <a:pt x="99" y="68"/>
                    </a:cubicBezTo>
                    <a:cubicBezTo>
                      <a:pt x="98" y="68"/>
                      <a:pt x="97" y="67"/>
                      <a:pt x="98" y="67"/>
                    </a:cubicBezTo>
                    <a:cubicBezTo>
                      <a:pt x="98" y="66"/>
                      <a:pt x="98" y="66"/>
                      <a:pt x="100" y="66"/>
                    </a:cubicBezTo>
                    <a:cubicBezTo>
                      <a:pt x="102" y="65"/>
                      <a:pt x="109" y="65"/>
                      <a:pt x="110" y="64"/>
                    </a:cubicBezTo>
                    <a:cubicBezTo>
                      <a:pt x="111" y="62"/>
                      <a:pt x="113" y="61"/>
                      <a:pt x="113" y="60"/>
                    </a:cubicBezTo>
                    <a:cubicBezTo>
                      <a:pt x="113" y="60"/>
                      <a:pt x="107" y="63"/>
                      <a:pt x="105" y="63"/>
                    </a:cubicBezTo>
                    <a:cubicBezTo>
                      <a:pt x="103" y="63"/>
                      <a:pt x="96" y="65"/>
                      <a:pt x="95" y="65"/>
                    </a:cubicBezTo>
                    <a:cubicBezTo>
                      <a:pt x="94" y="64"/>
                      <a:pt x="93" y="65"/>
                      <a:pt x="94" y="64"/>
                    </a:cubicBezTo>
                    <a:cubicBezTo>
                      <a:pt x="95" y="63"/>
                      <a:pt x="98" y="62"/>
                      <a:pt x="97" y="61"/>
                    </a:cubicBezTo>
                    <a:cubicBezTo>
                      <a:pt x="96" y="60"/>
                      <a:pt x="90" y="62"/>
                      <a:pt x="90" y="63"/>
                    </a:cubicBezTo>
                    <a:cubicBezTo>
                      <a:pt x="90" y="65"/>
                      <a:pt x="91" y="66"/>
                      <a:pt x="90" y="67"/>
                    </a:cubicBezTo>
                    <a:cubicBezTo>
                      <a:pt x="90" y="67"/>
                      <a:pt x="90" y="68"/>
                      <a:pt x="89" y="69"/>
                    </a:cubicBezTo>
                    <a:cubicBezTo>
                      <a:pt x="87" y="69"/>
                      <a:pt x="83" y="69"/>
                      <a:pt x="80" y="69"/>
                    </a:cubicBezTo>
                    <a:cubicBezTo>
                      <a:pt x="77" y="69"/>
                      <a:pt x="74" y="70"/>
                      <a:pt x="72" y="69"/>
                    </a:cubicBezTo>
                    <a:cubicBezTo>
                      <a:pt x="70" y="69"/>
                      <a:pt x="69" y="69"/>
                      <a:pt x="68" y="68"/>
                    </a:cubicBezTo>
                    <a:cubicBezTo>
                      <a:pt x="68" y="68"/>
                      <a:pt x="71" y="66"/>
                      <a:pt x="70" y="66"/>
                    </a:cubicBezTo>
                    <a:cubicBezTo>
                      <a:pt x="68" y="66"/>
                      <a:pt x="65" y="69"/>
                      <a:pt x="64" y="69"/>
                    </a:cubicBezTo>
                    <a:cubicBezTo>
                      <a:pt x="63" y="69"/>
                      <a:pt x="58" y="68"/>
                      <a:pt x="58" y="67"/>
                    </a:cubicBezTo>
                    <a:cubicBezTo>
                      <a:pt x="59" y="65"/>
                      <a:pt x="59" y="64"/>
                      <a:pt x="61" y="63"/>
                    </a:cubicBezTo>
                    <a:cubicBezTo>
                      <a:pt x="63" y="62"/>
                      <a:pt x="67" y="58"/>
                      <a:pt x="69" y="57"/>
                    </a:cubicBezTo>
                    <a:cubicBezTo>
                      <a:pt x="70" y="57"/>
                      <a:pt x="75" y="56"/>
                      <a:pt x="77" y="56"/>
                    </a:cubicBezTo>
                    <a:cubicBezTo>
                      <a:pt x="78" y="56"/>
                      <a:pt x="84" y="55"/>
                      <a:pt x="88" y="55"/>
                    </a:cubicBezTo>
                    <a:cubicBezTo>
                      <a:pt x="91" y="55"/>
                      <a:pt x="97" y="54"/>
                      <a:pt x="100" y="53"/>
                    </a:cubicBezTo>
                    <a:cubicBezTo>
                      <a:pt x="103" y="53"/>
                      <a:pt x="104" y="53"/>
                      <a:pt x="104" y="52"/>
                    </a:cubicBezTo>
                    <a:cubicBezTo>
                      <a:pt x="105" y="51"/>
                      <a:pt x="103" y="52"/>
                      <a:pt x="100" y="52"/>
                    </a:cubicBezTo>
                    <a:cubicBezTo>
                      <a:pt x="96" y="52"/>
                      <a:pt x="87" y="53"/>
                      <a:pt x="83" y="53"/>
                    </a:cubicBezTo>
                    <a:cubicBezTo>
                      <a:pt x="78" y="53"/>
                      <a:pt x="74" y="54"/>
                      <a:pt x="72" y="54"/>
                    </a:cubicBezTo>
                    <a:cubicBezTo>
                      <a:pt x="70" y="54"/>
                      <a:pt x="66" y="56"/>
                      <a:pt x="62" y="58"/>
                    </a:cubicBezTo>
                    <a:cubicBezTo>
                      <a:pt x="59" y="60"/>
                      <a:pt x="55" y="65"/>
                      <a:pt x="53" y="66"/>
                    </a:cubicBezTo>
                    <a:cubicBezTo>
                      <a:pt x="50" y="66"/>
                      <a:pt x="49" y="66"/>
                      <a:pt x="47" y="66"/>
                    </a:cubicBezTo>
                    <a:cubicBezTo>
                      <a:pt x="45" y="66"/>
                      <a:pt x="37" y="61"/>
                      <a:pt x="35" y="61"/>
                    </a:cubicBezTo>
                    <a:cubicBezTo>
                      <a:pt x="33" y="61"/>
                      <a:pt x="29" y="60"/>
                      <a:pt x="29" y="59"/>
                    </a:cubicBezTo>
                    <a:cubicBezTo>
                      <a:pt x="29" y="59"/>
                      <a:pt x="34" y="58"/>
                      <a:pt x="37" y="57"/>
                    </a:cubicBezTo>
                    <a:cubicBezTo>
                      <a:pt x="40" y="57"/>
                      <a:pt x="43" y="57"/>
                      <a:pt x="46" y="58"/>
                    </a:cubicBezTo>
                    <a:cubicBezTo>
                      <a:pt x="49" y="58"/>
                      <a:pt x="53" y="58"/>
                      <a:pt x="56" y="57"/>
                    </a:cubicBezTo>
                    <a:cubicBezTo>
                      <a:pt x="58" y="57"/>
                      <a:pt x="62" y="56"/>
                      <a:pt x="64" y="55"/>
                    </a:cubicBezTo>
                    <a:cubicBezTo>
                      <a:pt x="66" y="54"/>
                      <a:pt x="76" y="51"/>
                      <a:pt x="77" y="50"/>
                    </a:cubicBezTo>
                    <a:cubicBezTo>
                      <a:pt x="79" y="49"/>
                      <a:pt x="79" y="49"/>
                      <a:pt x="79" y="48"/>
                    </a:cubicBezTo>
                    <a:cubicBezTo>
                      <a:pt x="80" y="48"/>
                      <a:pt x="75" y="49"/>
                      <a:pt x="72" y="49"/>
                    </a:cubicBezTo>
                    <a:cubicBezTo>
                      <a:pt x="70" y="49"/>
                      <a:pt x="65" y="51"/>
                      <a:pt x="63" y="52"/>
                    </a:cubicBezTo>
                    <a:cubicBezTo>
                      <a:pt x="62" y="53"/>
                      <a:pt x="60" y="54"/>
                      <a:pt x="58" y="54"/>
                    </a:cubicBezTo>
                    <a:cubicBezTo>
                      <a:pt x="57" y="54"/>
                      <a:pt x="47" y="56"/>
                      <a:pt x="44" y="55"/>
                    </a:cubicBezTo>
                    <a:cubicBezTo>
                      <a:pt x="40" y="55"/>
                      <a:pt x="35" y="55"/>
                      <a:pt x="33" y="55"/>
                    </a:cubicBezTo>
                    <a:cubicBezTo>
                      <a:pt x="30" y="56"/>
                      <a:pt x="25" y="56"/>
                      <a:pt x="24" y="56"/>
                    </a:cubicBezTo>
                    <a:cubicBezTo>
                      <a:pt x="23" y="56"/>
                      <a:pt x="17" y="53"/>
                      <a:pt x="18" y="52"/>
                    </a:cubicBezTo>
                    <a:cubicBezTo>
                      <a:pt x="20" y="52"/>
                      <a:pt x="20" y="52"/>
                      <a:pt x="21" y="51"/>
                    </a:cubicBezTo>
                    <a:cubicBezTo>
                      <a:pt x="22" y="50"/>
                      <a:pt x="25" y="51"/>
                      <a:pt x="26" y="51"/>
                    </a:cubicBezTo>
                    <a:cubicBezTo>
                      <a:pt x="27" y="51"/>
                      <a:pt x="32" y="51"/>
                      <a:pt x="32" y="50"/>
                    </a:cubicBezTo>
                    <a:cubicBezTo>
                      <a:pt x="33" y="50"/>
                      <a:pt x="29" y="50"/>
                      <a:pt x="27" y="50"/>
                    </a:cubicBezTo>
                    <a:cubicBezTo>
                      <a:pt x="26" y="49"/>
                      <a:pt x="22" y="49"/>
                      <a:pt x="24" y="48"/>
                    </a:cubicBezTo>
                    <a:cubicBezTo>
                      <a:pt x="26" y="47"/>
                      <a:pt x="27" y="47"/>
                      <a:pt x="32" y="46"/>
                    </a:cubicBezTo>
                    <a:cubicBezTo>
                      <a:pt x="36" y="44"/>
                      <a:pt x="37" y="44"/>
                      <a:pt x="38" y="44"/>
                    </a:cubicBezTo>
                    <a:cubicBezTo>
                      <a:pt x="40" y="44"/>
                      <a:pt x="51" y="45"/>
                      <a:pt x="52" y="44"/>
                    </a:cubicBezTo>
                    <a:cubicBezTo>
                      <a:pt x="52" y="43"/>
                      <a:pt x="48" y="42"/>
                      <a:pt x="46" y="42"/>
                    </a:cubicBezTo>
                    <a:cubicBezTo>
                      <a:pt x="43" y="42"/>
                      <a:pt x="39" y="41"/>
                      <a:pt x="38" y="41"/>
                    </a:cubicBezTo>
                    <a:cubicBezTo>
                      <a:pt x="36" y="42"/>
                      <a:pt x="28" y="45"/>
                      <a:pt x="26" y="45"/>
                    </a:cubicBezTo>
                    <a:cubicBezTo>
                      <a:pt x="23" y="45"/>
                      <a:pt x="19" y="47"/>
                      <a:pt x="17" y="47"/>
                    </a:cubicBezTo>
                    <a:cubicBezTo>
                      <a:pt x="15" y="46"/>
                      <a:pt x="10" y="47"/>
                      <a:pt x="13" y="45"/>
                    </a:cubicBezTo>
                    <a:cubicBezTo>
                      <a:pt x="16" y="43"/>
                      <a:pt x="18" y="43"/>
                      <a:pt x="20" y="42"/>
                    </a:cubicBezTo>
                    <a:cubicBezTo>
                      <a:pt x="22" y="41"/>
                      <a:pt x="26" y="41"/>
                      <a:pt x="25" y="40"/>
                    </a:cubicBezTo>
                    <a:cubicBezTo>
                      <a:pt x="25" y="40"/>
                      <a:pt x="18" y="37"/>
                      <a:pt x="18" y="38"/>
                    </a:cubicBezTo>
                    <a:cubicBezTo>
                      <a:pt x="17" y="39"/>
                      <a:pt x="19" y="40"/>
                      <a:pt x="17" y="40"/>
                    </a:cubicBezTo>
                    <a:cubicBezTo>
                      <a:pt x="15" y="40"/>
                      <a:pt x="14" y="39"/>
                      <a:pt x="13" y="39"/>
                    </a:cubicBezTo>
                    <a:cubicBezTo>
                      <a:pt x="12" y="40"/>
                      <a:pt x="10" y="40"/>
                      <a:pt x="10" y="40"/>
                    </a:cubicBezTo>
                    <a:cubicBezTo>
                      <a:pt x="10" y="41"/>
                      <a:pt x="10" y="42"/>
                      <a:pt x="10" y="42"/>
                    </a:cubicBezTo>
                    <a:cubicBezTo>
                      <a:pt x="10" y="43"/>
                      <a:pt x="8" y="43"/>
                      <a:pt x="8" y="43"/>
                    </a:cubicBezTo>
                    <a:cubicBezTo>
                      <a:pt x="7" y="43"/>
                      <a:pt x="0" y="41"/>
                      <a:pt x="0" y="40"/>
                    </a:cubicBezTo>
                    <a:cubicBezTo>
                      <a:pt x="0" y="38"/>
                      <a:pt x="3" y="37"/>
                      <a:pt x="5" y="37"/>
                    </a:cubicBezTo>
                    <a:cubicBezTo>
                      <a:pt x="6" y="36"/>
                      <a:pt x="7" y="37"/>
                      <a:pt x="8" y="36"/>
                    </a:cubicBezTo>
                    <a:cubicBezTo>
                      <a:pt x="9" y="36"/>
                      <a:pt x="9" y="35"/>
                      <a:pt x="11" y="35"/>
                    </a:cubicBezTo>
                    <a:cubicBezTo>
                      <a:pt x="12" y="34"/>
                      <a:pt x="14" y="34"/>
                      <a:pt x="16" y="34"/>
                    </a:cubicBezTo>
                    <a:cubicBezTo>
                      <a:pt x="18" y="33"/>
                      <a:pt x="21" y="32"/>
                      <a:pt x="23" y="33"/>
                    </a:cubicBezTo>
                    <a:cubicBezTo>
                      <a:pt x="25" y="34"/>
                      <a:pt x="27" y="36"/>
                      <a:pt x="28" y="35"/>
                    </a:cubicBezTo>
                    <a:cubicBezTo>
                      <a:pt x="29" y="34"/>
                      <a:pt x="30" y="34"/>
                      <a:pt x="30" y="34"/>
                    </a:cubicBezTo>
                    <a:cubicBezTo>
                      <a:pt x="29" y="33"/>
                      <a:pt x="27" y="33"/>
                      <a:pt x="29" y="32"/>
                    </a:cubicBezTo>
                    <a:cubicBezTo>
                      <a:pt x="30" y="31"/>
                      <a:pt x="31" y="33"/>
                      <a:pt x="32" y="32"/>
                    </a:cubicBezTo>
                    <a:cubicBezTo>
                      <a:pt x="33" y="30"/>
                      <a:pt x="31" y="30"/>
                      <a:pt x="34" y="30"/>
                    </a:cubicBezTo>
                    <a:cubicBezTo>
                      <a:pt x="36" y="29"/>
                      <a:pt x="36" y="30"/>
                      <a:pt x="38" y="29"/>
                    </a:cubicBezTo>
                    <a:cubicBezTo>
                      <a:pt x="40" y="29"/>
                      <a:pt x="41" y="27"/>
                      <a:pt x="43" y="28"/>
                    </a:cubicBezTo>
                    <a:cubicBezTo>
                      <a:pt x="46" y="28"/>
                      <a:pt x="47" y="28"/>
                      <a:pt x="48" y="28"/>
                    </a:cubicBezTo>
                    <a:cubicBezTo>
                      <a:pt x="50" y="28"/>
                      <a:pt x="52" y="29"/>
                      <a:pt x="52" y="30"/>
                    </a:cubicBezTo>
                    <a:cubicBezTo>
                      <a:pt x="51" y="31"/>
                      <a:pt x="51" y="31"/>
                      <a:pt x="52" y="32"/>
                    </a:cubicBezTo>
                    <a:cubicBezTo>
                      <a:pt x="52" y="33"/>
                      <a:pt x="56" y="34"/>
                      <a:pt x="57" y="33"/>
                    </a:cubicBezTo>
                    <a:cubicBezTo>
                      <a:pt x="57" y="33"/>
                      <a:pt x="55" y="32"/>
                      <a:pt x="56" y="31"/>
                    </a:cubicBezTo>
                    <a:cubicBezTo>
                      <a:pt x="56" y="30"/>
                      <a:pt x="56" y="30"/>
                      <a:pt x="56" y="30"/>
                    </a:cubicBezTo>
                    <a:cubicBezTo>
                      <a:pt x="57" y="29"/>
                      <a:pt x="60" y="29"/>
                      <a:pt x="62" y="29"/>
                    </a:cubicBezTo>
                    <a:cubicBezTo>
                      <a:pt x="63" y="29"/>
                      <a:pt x="65" y="30"/>
                      <a:pt x="66" y="31"/>
                    </a:cubicBezTo>
                    <a:cubicBezTo>
                      <a:pt x="67" y="32"/>
                      <a:pt x="71" y="35"/>
                      <a:pt x="71" y="34"/>
                    </a:cubicBezTo>
                    <a:cubicBezTo>
                      <a:pt x="71" y="33"/>
                      <a:pt x="69" y="32"/>
                      <a:pt x="70" y="31"/>
                    </a:cubicBezTo>
                    <a:cubicBezTo>
                      <a:pt x="71" y="31"/>
                      <a:pt x="72" y="30"/>
                      <a:pt x="73" y="31"/>
                    </a:cubicBezTo>
                    <a:cubicBezTo>
                      <a:pt x="75" y="31"/>
                      <a:pt x="77" y="34"/>
                      <a:pt x="78" y="33"/>
                    </a:cubicBezTo>
                    <a:cubicBezTo>
                      <a:pt x="78" y="32"/>
                      <a:pt x="77" y="32"/>
                      <a:pt x="77" y="31"/>
                    </a:cubicBezTo>
                    <a:cubicBezTo>
                      <a:pt x="77" y="31"/>
                      <a:pt x="79" y="32"/>
                      <a:pt x="80" y="32"/>
                    </a:cubicBezTo>
                    <a:cubicBezTo>
                      <a:pt x="81" y="32"/>
                      <a:pt x="78" y="29"/>
                      <a:pt x="77" y="29"/>
                    </a:cubicBezTo>
                    <a:cubicBezTo>
                      <a:pt x="75" y="29"/>
                      <a:pt x="75" y="30"/>
                      <a:pt x="73" y="29"/>
                    </a:cubicBezTo>
                    <a:cubicBezTo>
                      <a:pt x="70" y="28"/>
                      <a:pt x="70" y="28"/>
                      <a:pt x="68" y="28"/>
                    </a:cubicBezTo>
                    <a:cubicBezTo>
                      <a:pt x="66" y="28"/>
                      <a:pt x="60" y="28"/>
                      <a:pt x="59" y="27"/>
                    </a:cubicBezTo>
                    <a:cubicBezTo>
                      <a:pt x="58" y="26"/>
                      <a:pt x="56" y="26"/>
                      <a:pt x="57" y="25"/>
                    </a:cubicBezTo>
                    <a:cubicBezTo>
                      <a:pt x="58" y="24"/>
                      <a:pt x="58" y="25"/>
                      <a:pt x="61" y="25"/>
                    </a:cubicBezTo>
                    <a:cubicBezTo>
                      <a:pt x="64" y="25"/>
                      <a:pt x="65" y="25"/>
                      <a:pt x="67" y="25"/>
                    </a:cubicBezTo>
                    <a:cubicBezTo>
                      <a:pt x="70" y="24"/>
                      <a:pt x="73" y="24"/>
                      <a:pt x="73" y="23"/>
                    </a:cubicBezTo>
                    <a:cubicBezTo>
                      <a:pt x="72" y="22"/>
                      <a:pt x="73" y="20"/>
                      <a:pt x="71" y="20"/>
                    </a:cubicBezTo>
                    <a:cubicBezTo>
                      <a:pt x="69" y="19"/>
                      <a:pt x="66" y="20"/>
                      <a:pt x="68" y="18"/>
                    </a:cubicBezTo>
                    <a:cubicBezTo>
                      <a:pt x="69" y="17"/>
                      <a:pt x="71" y="18"/>
                      <a:pt x="74" y="18"/>
                    </a:cubicBezTo>
                    <a:cubicBezTo>
                      <a:pt x="77" y="18"/>
                      <a:pt x="78" y="17"/>
                      <a:pt x="80" y="18"/>
                    </a:cubicBezTo>
                    <a:cubicBezTo>
                      <a:pt x="82" y="20"/>
                      <a:pt x="84" y="19"/>
                      <a:pt x="87" y="20"/>
                    </a:cubicBezTo>
                    <a:cubicBezTo>
                      <a:pt x="91" y="21"/>
                      <a:pt x="91" y="21"/>
                      <a:pt x="93" y="22"/>
                    </a:cubicBezTo>
                    <a:cubicBezTo>
                      <a:pt x="95" y="23"/>
                      <a:pt x="96" y="24"/>
                      <a:pt x="97" y="25"/>
                    </a:cubicBezTo>
                    <a:cubicBezTo>
                      <a:pt x="98" y="26"/>
                      <a:pt x="99" y="26"/>
                      <a:pt x="98" y="27"/>
                    </a:cubicBezTo>
                    <a:cubicBezTo>
                      <a:pt x="98" y="28"/>
                      <a:pt x="96" y="28"/>
                      <a:pt x="98" y="29"/>
                    </a:cubicBezTo>
                    <a:cubicBezTo>
                      <a:pt x="101" y="29"/>
                      <a:pt x="102" y="31"/>
                      <a:pt x="103" y="29"/>
                    </a:cubicBezTo>
                    <a:cubicBezTo>
                      <a:pt x="103" y="27"/>
                      <a:pt x="105" y="28"/>
                      <a:pt x="107" y="28"/>
                    </a:cubicBezTo>
                    <a:cubicBezTo>
                      <a:pt x="108" y="29"/>
                      <a:pt x="111" y="30"/>
                      <a:pt x="116" y="31"/>
                    </a:cubicBezTo>
                    <a:cubicBezTo>
                      <a:pt x="121" y="32"/>
                      <a:pt x="121" y="32"/>
                      <a:pt x="125" y="32"/>
                    </a:cubicBezTo>
                    <a:cubicBezTo>
                      <a:pt x="129" y="33"/>
                      <a:pt x="130" y="33"/>
                      <a:pt x="134" y="34"/>
                    </a:cubicBezTo>
                    <a:cubicBezTo>
                      <a:pt x="138" y="35"/>
                      <a:pt x="141" y="37"/>
                      <a:pt x="140" y="36"/>
                    </a:cubicBezTo>
                    <a:cubicBezTo>
                      <a:pt x="140" y="35"/>
                      <a:pt x="133" y="33"/>
                      <a:pt x="133" y="31"/>
                    </a:cubicBezTo>
                    <a:cubicBezTo>
                      <a:pt x="133" y="30"/>
                      <a:pt x="135" y="29"/>
                      <a:pt x="133" y="29"/>
                    </a:cubicBezTo>
                    <a:cubicBezTo>
                      <a:pt x="132" y="29"/>
                      <a:pt x="132" y="29"/>
                      <a:pt x="129" y="29"/>
                    </a:cubicBezTo>
                    <a:cubicBezTo>
                      <a:pt x="127" y="29"/>
                      <a:pt x="125" y="29"/>
                      <a:pt x="124" y="29"/>
                    </a:cubicBezTo>
                    <a:cubicBezTo>
                      <a:pt x="123" y="28"/>
                      <a:pt x="121" y="28"/>
                      <a:pt x="121" y="27"/>
                    </a:cubicBezTo>
                    <a:cubicBezTo>
                      <a:pt x="122" y="27"/>
                      <a:pt x="123" y="27"/>
                      <a:pt x="122" y="26"/>
                    </a:cubicBezTo>
                    <a:cubicBezTo>
                      <a:pt x="121" y="25"/>
                      <a:pt x="119" y="26"/>
                      <a:pt x="117" y="25"/>
                    </a:cubicBezTo>
                    <a:cubicBezTo>
                      <a:pt x="114" y="25"/>
                      <a:pt x="113" y="25"/>
                      <a:pt x="112" y="24"/>
                    </a:cubicBezTo>
                    <a:cubicBezTo>
                      <a:pt x="111" y="24"/>
                      <a:pt x="110" y="23"/>
                      <a:pt x="107" y="22"/>
                    </a:cubicBezTo>
                    <a:cubicBezTo>
                      <a:pt x="105" y="22"/>
                      <a:pt x="101" y="22"/>
                      <a:pt x="102" y="20"/>
                    </a:cubicBezTo>
                    <a:cubicBezTo>
                      <a:pt x="103" y="19"/>
                      <a:pt x="103" y="18"/>
                      <a:pt x="104" y="18"/>
                    </a:cubicBezTo>
                    <a:cubicBezTo>
                      <a:pt x="105" y="17"/>
                      <a:pt x="106" y="17"/>
                      <a:pt x="109" y="17"/>
                    </a:cubicBezTo>
                    <a:cubicBezTo>
                      <a:pt x="111" y="17"/>
                      <a:pt x="115" y="18"/>
                      <a:pt x="115" y="18"/>
                    </a:cubicBezTo>
                    <a:cubicBezTo>
                      <a:pt x="115" y="17"/>
                      <a:pt x="110" y="15"/>
                      <a:pt x="110" y="15"/>
                    </a:cubicBezTo>
                    <a:cubicBezTo>
                      <a:pt x="110" y="15"/>
                      <a:pt x="109" y="14"/>
                      <a:pt x="109" y="13"/>
                    </a:cubicBezTo>
                    <a:cubicBezTo>
                      <a:pt x="109" y="13"/>
                      <a:pt x="108" y="12"/>
                      <a:pt x="110" y="12"/>
                    </a:cubicBezTo>
                    <a:cubicBezTo>
                      <a:pt x="112" y="13"/>
                      <a:pt x="116" y="14"/>
                      <a:pt x="118" y="14"/>
                    </a:cubicBezTo>
                    <a:cubicBezTo>
                      <a:pt x="120" y="15"/>
                      <a:pt x="125" y="17"/>
                      <a:pt x="125" y="15"/>
                    </a:cubicBezTo>
                    <a:cubicBezTo>
                      <a:pt x="124" y="14"/>
                      <a:pt x="120" y="12"/>
                      <a:pt x="119" y="11"/>
                    </a:cubicBezTo>
                    <a:cubicBezTo>
                      <a:pt x="119" y="10"/>
                      <a:pt x="117" y="9"/>
                      <a:pt x="118" y="8"/>
                    </a:cubicBezTo>
                    <a:cubicBezTo>
                      <a:pt x="118" y="8"/>
                      <a:pt x="120" y="8"/>
                      <a:pt x="122" y="8"/>
                    </a:cubicBezTo>
                    <a:cubicBezTo>
                      <a:pt x="123" y="9"/>
                      <a:pt x="127" y="9"/>
                      <a:pt x="128" y="9"/>
                    </a:cubicBezTo>
                    <a:cubicBezTo>
                      <a:pt x="128" y="9"/>
                      <a:pt x="128" y="11"/>
                      <a:pt x="130" y="11"/>
                    </a:cubicBezTo>
                    <a:cubicBezTo>
                      <a:pt x="131" y="12"/>
                      <a:pt x="136" y="12"/>
                      <a:pt x="138" y="12"/>
                    </a:cubicBezTo>
                    <a:cubicBezTo>
                      <a:pt x="140" y="12"/>
                      <a:pt x="147" y="13"/>
                      <a:pt x="147" y="13"/>
                    </a:cubicBezTo>
                    <a:cubicBezTo>
                      <a:pt x="148" y="13"/>
                      <a:pt x="147" y="12"/>
                      <a:pt x="145" y="12"/>
                    </a:cubicBezTo>
                    <a:cubicBezTo>
                      <a:pt x="143" y="11"/>
                      <a:pt x="139" y="10"/>
                      <a:pt x="138" y="10"/>
                    </a:cubicBezTo>
                    <a:cubicBezTo>
                      <a:pt x="136" y="10"/>
                      <a:pt x="135" y="9"/>
                      <a:pt x="135" y="8"/>
                    </a:cubicBezTo>
                    <a:cubicBezTo>
                      <a:pt x="135" y="8"/>
                      <a:pt x="137" y="4"/>
                      <a:pt x="140" y="4"/>
                    </a:cubicBezTo>
                    <a:cubicBezTo>
                      <a:pt x="142" y="4"/>
                      <a:pt x="145" y="6"/>
                      <a:pt x="149" y="6"/>
                    </a:cubicBezTo>
                    <a:cubicBezTo>
                      <a:pt x="153" y="6"/>
                      <a:pt x="155" y="6"/>
                      <a:pt x="157" y="6"/>
                    </a:cubicBezTo>
                    <a:cubicBezTo>
                      <a:pt x="159" y="7"/>
                      <a:pt x="161" y="6"/>
                      <a:pt x="162" y="8"/>
                    </a:cubicBezTo>
                    <a:cubicBezTo>
                      <a:pt x="163" y="10"/>
                      <a:pt x="164" y="11"/>
                      <a:pt x="166" y="12"/>
                    </a:cubicBezTo>
                    <a:cubicBezTo>
                      <a:pt x="168" y="13"/>
                      <a:pt x="169" y="13"/>
                      <a:pt x="171" y="13"/>
                    </a:cubicBezTo>
                    <a:cubicBezTo>
                      <a:pt x="173" y="14"/>
                      <a:pt x="175" y="14"/>
                      <a:pt x="175" y="15"/>
                    </a:cubicBezTo>
                    <a:cubicBezTo>
                      <a:pt x="174" y="15"/>
                      <a:pt x="171" y="19"/>
                      <a:pt x="172" y="19"/>
                    </a:cubicBezTo>
                    <a:cubicBezTo>
                      <a:pt x="173" y="18"/>
                      <a:pt x="183" y="15"/>
                      <a:pt x="181" y="14"/>
                    </a:cubicBezTo>
                    <a:cubicBezTo>
                      <a:pt x="179" y="13"/>
                      <a:pt x="177" y="12"/>
                      <a:pt x="175" y="12"/>
                    </a:cubicBezTo>
                    <a:cubicBezTo>
                      <a:pt x="173" y="11"/>
                      <a:pt x="171" y="11"/>
                      <a:pt x="172" y="10"/>
                    </a:cubicBezTo>
                    <a:cubicBezTo>
                      <a:pt x="173" y="10"/>
                      <a:pt x="175" y="10"/>
                      <a:pt x="173" y="9"/>
                    </a:cubicBezTo>
                    <a:cubicBezTo>
                      <a:pt x="171" y="8"/>
                      <a:pt x="170" y="9"/>
                      <a:pt x="168" y="8"/>
                    </a:cubicBezTo>
                    <a:cubicBezTo>
                      <a:pt x="165" y="7"/>
                      <a:pt x="163" y="5"/>
                      <a:pt x="162" y="4"/>
                    </a:cubicBezTo>
                    <a:cubicBezTo>
                      <a:pt x="162" y="3"/>
                      <a:pt x="160" y="2"/>
                      <a:pt x="161" y="2"/>
                    </a:cubicBezTo>
                    <a:cubicBezTo>
                      <a:pt x="162" y="2"/>
                      <a:pt x="165" y="2"/>
                      <a:pt x="168" y="2"/>
                    </a:cubicBezTo>
                    <a:cubicBezTo>
                      <a:pt x="170" y="3"/>
                      <a:pt x="170" y="2"/>
                      <a:pt x="174"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54" name="Freeform 244">
                <a:extLst>
                  <a:ext uri="{FF2B5EF4-FFF2-40B4-BE49-F238E27FC236}">
                    <a16:creationId xmlns:a16="http://schemas.microsoft.com/office/drawing/2014/main" id="{67F43EE7-92E4-DE4D-A5F4-92F2935B3EB8}"/>
                  </a:ext>
                </a:extLst>
              </p:cNvPr>
              <p:cNvSpPr>
                <a:spLocks/>
              </p:cNvSpPr>
              <p:nvPr/>
            </p:nvSpPr>
            <p:spPr bwMode="auto">
              <a:xfrm>
                <a:off x="1096962" y="2708276"/>
                <a:ext cx="1466850" cy="723900"/>
              </a:xfrm>
              <a:custGeom>
                <a:avLst/>
                <a:gdLst>
                  <a:gd name="T0" fmla="*/ 621 w 637"/>
                  <a:gd name="T1" fmla="*/ 71 h 314"/>
                  <a:gd name="T2" fmla="*/ 607 w 637"/>
                  <a:gd name="T3" fmla="*/ 74 h 314"/>
                  <a:gd name="T4" fmla="*/ 593 w 637"/>
                  <a:gd name="T5" fmla="*/ 96 h 314"/>
                  <a:gd name="T6" fmla="*/ 592 w 637"/>
                  <a:gd name="T7" fmla="*/ 107 h 314"/>
                  <a:gd name="T8" fmla="*/ 560 w 637"/>
                  <a:gd name="T9" fmla="*/ 110 h 314"/>
                  <a:gd name="T10" fmla="*/ 550 w 637"/>
                  <a:gd name="T11" fmla="*/ 141 h 314"/>
                  <a:gd name="T12" fmla="*/ 545 w 637"/>
                  <a:gd name="T13" fmla="*/ 140 h 314"/>
                  <a:gd name="T14" fmla="*/ 541 w 637"/>
                  <a:gd name="T15" fmla="*/ 152 h 314"/>
                  <a:gd name="T16" fmla="*/ 535 w 637"/>
                  <a:gd name="T17" fmla="*/ 144 h 314"/>
                  <a:gd name="T18" fmla="*/ 540 w 637"/>
                  <a:gd name="T19" fmla="*/ 133 h 314"/>
                  <a:gd name="T20" fmla="*/ 530 w 637"/>
                  <a:gd name="T21" fmla="*/ 147 h 314"/>
                  <a:gd name="T22" fmla="*/ 522 w 637"/>
                  <a:gd name="T23" fmla="*/ 149 h 314"/>
                  <a:gd name="T24" fmla="*/ 534 w 637"/>
                  <a:gd name="T25" fmla="*/ 162 h 314"/>
                  <a:gd name="T26" fmla="*/ 527 w 637"/>
                  <a:gd name="T27" fmla="*/ 164 h 314"/>
                  <a:gd name="T28" fmla="*/ 535 w 637"/>
                  <a:gd name="T29" fmla="*/ 176 h 314"/>
                  <a:gd name="T30" fmla="*/ 537 w 637"/>
                  <a:gd name="T31" fmla="*/ 181 h 314"/>
                  <a:gd name="T32" fmla="*/ 527 w 637"/>
                  <a:gd name="T33" fmla="*/ 184 h 314"/>
                  <a:gd name="T34" fmla="*/ 535 w 637"/>
                  <a:gd name="T35" fmla="*/ 192 h 314"/>
                  <a:gd name="T36" fmla="*/ 519 w 637"/>
                  <a:gd name="T37" fmla="*/ 200 h 314"/>
                  <a:gd name="T38" fmla="*/ 499 w 637"/>
                  <a:gd name="T39" fmla="*/ 216 h 314"/>
                  <a:gd name="T40" fmla="*/ 482 w 637"/>
                  <a:gd name="T41" fmla="*/ 231 h 314"/>
                  <a:gd name="T42" fmla="*/ 484 w 637"/>
                  <a:gd name="T43" fmla="*/ 264 h 314"/>
                  <a:gd name="T44" fmla="*/ 493 w 637"/>
                  <a:gd name="T45" fmla="*/ 296 h 314"/>
                  <a:gd name="T46" fmla="*/ 480 w 637"/>
                  <a:gd name="T47" fmla="*/ 306 h 314"/>
                  <a:gd name="T48" fmla="*/ 465 w 637"/>
                  <a:gd name="T49" fmla="*/ 282 h 314"/>
                  <a:gd name="T50" fmla="*/ 456 w 637"/>
                  <a:gd name="T51" fmla="*/ 256 h 314"/>
                  <a:gd name="T52" fmla="*/ 422 w 637"/>
                  <a:gd name="T53" fmla="*/ 248 h 314"/>
                  <a:gd name="T54" fmla="*/ 405 w 637"/>
                  <a:gd name="T55" fmla="*/ 244 h 314"/>
                  <a:gd name="T56" fmla="*/ 382 w 637"/>
                  <a:gd name="T57" fmla="*/ 252 h 314"/>
                  <a:gd name="T58" fmla="*/ 394 w 637"/>
                  <a:gd name="T59" fmla="*/ 262 h 314"/>
                  <a:gd name="T60" fmla="*/ 378 w 637"/>
                  <a:gd name="T61" fmla="*/ 261 h 314"/>
                  <a:gd name="T62" fmla="*/ 357 w 637"/>
                  <a:gd name="T63" fmla="*/ 258 h 314"/>
                  <a:gd name="T64" fmla="*/ 331 w 637"/>
                  <a:gd name="T65" fmla="*/ 258 h 314"/>
                  <a:gd name="T66" fmla="*/ 318 w 637"/>
                  <a:gd name="T67" fmla="*/ 269 h 314"/>
                  <a:gd name="T68" fmla="*/ 308 w 637"/>
                  <a:gd name="T69" fmla="*/ 271 h 314"/>
                  <a:gd name="T70" fmla="*/ 297 w 637"/>
                  <a:gd name="T71" fmla="*/ 287 h 314"/>
                  <a:gd name="T72" fmla="*/ 291 w 637"/>
                  <a:gd name="T73" fmla="*/ 298 h 314"/>
                  <a:gd name="T74" fmla="*/ 270 w 637"/>
                  <a:gd name="T75" fmla="*/ 271 h 314"/>
                  <a:gd name="T76" fmla="*/ 240 w 637"/>
                  <a:gd name="T77" fmla="*/ 260 h 314"/>
                  <a:gd name="T78" fmla="*/ 207 w 637"/>
                  <a:gd name="T79" fmla="*/ 236 h 314"/>
                  <a:gd name="T80" fmla="*/ 151 w 637"/>
                  <a:gd name="T81" fmla="*/ 236 h 314"/>
                  <a:gd name="T82" fmla="*/ 69 w 637"/>
                  <a:gd name="T83" fmla="*/ 207 h 314"/>
                  <a:gd name="T84" fmla="*/ 31 w 637"/>
                  <a:gd name="T85" fmla="*/ 173 h 314"/>
                  <a:gd name="T86" fmla="*/ 31 w 637"/>
                  <a:gd name="T87" fmla="*/ 154 h 314"/>
                  <a:gd name="T88" fmla="*/ 18 w 637"/>
                  <a:gd name="T89" fmla="*/ 150 h 314"/>
                  <a:gd name="T90" fmla="*/ 6 w 637"/>
                  <a:gd name="T91" fmla="*/ 101 h 314"/>
                  <a:gd name="T92" fmla="*/ 16 w 637"/>
                  <a:gd name="T93" fmla="*/ 45 h 314"/>
                  <a:gd name="T94" fmla="*/ 6 w 637"/>
                  <a:gd name="T95" fmla="*/ 34 h 314"/>
                  <a:gd name="T96" fmla="*/ 21 w 637"/>
                  <a:gd name="T97" fmla="*/ 22 h 314"/>
                  <a:gd name="T98" fmla="*/ 25 w 637"/>
                  <a:gd name="T99" fmla="*/ 15 h 314"/>
                  <a:gd name="T100" fmla="*/ 326 w 637"/>
                  <a:gd name="T101" fmla="*/ 5 h 314"/>
                  <a:gd name="T102" fmla="*/ 351 w 637"/>
                  <a:gd name="T103" fmla="*/ 11 h 314"/>
                  <a:gd name="T104" fmla="*/ 366 w 637"/>
                  <a:gd name="T105" fmla="*/ 19 h 314"/>
                  <a:gd name="T106" fmla="*/ 440 w 637"/>
                  <a:gd name="T107" fmla="*/ 36 h 314"/>
                  <a:gd name="T108" fmla="*/ 450 w 637"/>
                  <a:gd name="T109" fmla="*/ 46 h 314"/>
                  <a:gd name="T110" fmla="*/ 462 w 637"/>
                  <a:gd name="T111" fmla="*/ 94 h 314"/>
                  <a:gd name="T112" fmla="*/ 487 w 637"/>
                  <a:gd name="T113" fmla="*/ 97 h 314"/>
                  <a:gd name="T114" fmla="*/ 507 w 637"/>
                  <a:gd name="T115" fmla="*/ 80 h 314"/>
                  <a:gd name="T116" fmla="*/ 588 w 637"/>
                  <a:gd name="T117" fmla="*/ 60 h 314"/>
                  <a:gd name="T118" fmla="*/ 602 w 637"/>
                  <a:gd name="T119" fmla="*/ 49 h 314"/>
                  <a:gd name="T120" fmla="*/ 615 w 637"/>
                  <a:gd name="T121" fmla="*/ 28 h 314"/>
                  <a:gd name="T122" fmla="*/ 623 w 637"/>
                  <a:gd name="T123" fmla="*/ 29 h 314"/>
                  <a:gd name="T124" fmla="*/ 636 w 637"/>
                  <a:gd name="T125" fmla="*/ 59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7" h="314">
                    <a:moveTo>
                      <a:pt x="637" y="60"/>
                    </a:moveTo>
                    <a:cubicBezTo>
                      <a:pt x="637" y="60"/>
                      <a:pt x="637" y="61"/>
                      <a:pt x="637" y="61"/>
                    </a:cubicBezTo>
                    <a:cubicBezTo>
                      <a:pt x="637" y="62"/>
                      <a:pt x="637" y="62"/>
                      <a:pt x="637" y="63"/>
                    </a:cubicBezTo>
                    <a:cubicBezTo>
                      <a:pt x="637" y="64"/>
                      <a:pt x="637" y="64"/>
                      <a:pt x="636" y="65"/>
                    </a:cubicBezTo>
                    <a:cubicBezTo>
                      <a:pt x="636" y="65"/>
                      <a:pt x="635" y="66"/>
                      <a:pt x="634" y="65"/>
                    </a:cubicBezTo>
                    <a:cubicBezTo>
                      <a:pt x="633" y="65"/>
                      <a:pt x="633" y="65"/>
                      <a:pt x="632" y="65"/>
                    </a:cubicBezTo>
                    <a:cubicBezTo>
                      <a:pt x="632" y="65"/>
                      <a:pt x="630" y="65"/>
                      <a:pt x="629" y="66"/>
                    </a:cubicBezTo>
                    <a:cubicBezTo>
                      <a:pt x="627" y="67"/>
                      <a:pt x="626" y="69"/>
                      <a:pt x="626" y="69"/>
                    </a:cubicBezTo>
                    <a:cubicBezTo>
                      <a:pt x="626" y="70"/>
                      <a:pt x="625" y="67"/>
                      <a:pt x="624" y="67"/>
                    </a:cubicBezTo>
                    <a:cubicBezTo>
                      <a:pt x="623" y="67"/>
                      <a:pt x="621" y="67"/>
                      <a:pt x="621" y="68"/>
                    </a:cubicBezTo>
                    <a:cubicBezTo>
                      <a:pt x="621" y="68"/>
                      <a:pt x="622" y="71"/>
                      <a:pt x="621" y="71"/>
                    </a:cubicBezTo>
                    <a:cubicBezTo>
                      <a:pt x="619" y="71"/>
                      <a:pt x="618" y="70"/>
                      <a:pt x="618" y="70"/>
                    </a:cubicBezTo>
                    <a:cubicBezTo>
                      <a:pt x="618" y="69"/>
                      <a:pt x="619" y="69"/>
                      <a:pt x="619" y="68"/>
                    </a:cubicBezTo>
                    <a:cubicBezTo>
                      <a:pt x="618" y="68"/>
                      <a:pt x="618" y="67"/>
                      <a:pt x="618" y="67"/>
                    </a:cubicBezTo>
                    <a:cubicBezTo>
                      <a:pt x="617" y="67"/>
                      <a:pt x="616" y="73"/>
                      <a:pt x="614" y="73"/>
                    </a:cubicBezTo>
                    <a:cubicBezTo>
                      <a:pt x="612" y="74"/>
                      <a:pt x="612" y="74"/>
                      <a:pt x="612" y="74"/>
                    </a:cubicBezTo>
                    <a:cubicBezTo>
                      <a:pt x="612" y="74"/>
                      <a:pt x="612" y="73"/>
                      <a:pt x="612" y="73"/>
                    </a:cubicBezTo>
                    <a:cubicBezTo>
                      <a:pt x="611" y="73"/>
                      <a:pt x="611" y="75"/>
                      <a:pt x="610" y="75"/>
                    </a:cubicBezTo>
                    <a:cubicBezTo>
                      <a:pt x="610" y="75"/>
                      <a:pt x="610" y="74"/>
                      <a:pt x="609" y="74"/>
                    </a:cubicBezTo>
                    <a:cubicBezTo>
                      <a:pt x="609" y="74"/>
                      <a:pt x="609" y="76"/>
                      <a:pt x="609" y="76"/>
                    </a:cubicBezTo>
                    <a:cubicBezTo>
                      <a:pt x="608" y="76"/>
                      <a:pt x="608" y="75"/>
                      <a:pt x="607" y="74"/>
                    </a:cubicBezTo>
                    <a:cubicBezTo>
                      <a:pt x="607" y="74"/>
                      <a:pt x="607" y="73"/>
                      <a:pt x="607" y="74"/>
                    </a:cubicBezTo>
                    <a:cubicBezTo>
                      <a:pt x="606" y="74"/>
                      <a:pt x="608" y="77"/>
                      <a:pt x="607" y="77"/>
                    </a:cubicBezTo>
                    <a:cubicBezTo>
                      <a:pt x="606" y="77"/>
                      <a:pt x="605" y="76"/>
                      <a:pt x="605" y="76"/>
                    </a:cubicBezTo>
                    <a:cubicBezTo>
                      <a:pt x="604" y="77"/>
                      <a:pt x="602" y="77"/>
                      <a:pt x="602" y="78"/>
                    </a:cubicBezTo>
                    <a:cubicBezTo>
                      <a:pt x="602" y="79"/>
                      <a:pt x="603" y="79"/>
                      <a:pt x="602" y="80"/>
                    </a:cubicBezTo>
                    <a:cubicBezTo>
                      <a:pt x="601" y="81"/>
                      <a:pt x="601" y="82"/>
                      <a:pt x="599" y="83"/>
                    </a:cubicBezTo>
                    <a:cubicBezTo>
                      <a:pt x="598" y="85"/>
                      <a:pt x="596" y="86"/>
                      <a:pt x="596" y="87"/>
                    </a:cubicBezTo>
                    <a:cubicBezTo>
                      <a:pt x="596" y="88"/>
                      <a:pt x="595" y="90"/>
                      <a:pt x="596" y="90"/>
                    </a:cubicBezTo>
                    <a:cubicBezTo>
                      <a:pt x="596" y="91"/>
                      <a:pt x="596" y="92"/>
                      <a:pt x="596" y="92"/>
                    </a:cubicBezTo>
                    <a:cubicBezTo>
                      <a:pt x="597" y="92"/>
                      <a:pt x="598" y="92"/>
                      <a:pt x="598" y="92"/>
                    </a:cubicBezTo>
                    <a:cubicBezTo>
                      <a:pt x="598" y="93"/>
                      <a:pt x="595" y="93"/>
                      <a:pt x="595" y="94"/>
                    </a:cubicBezTo>
                    <a:cubicBezTo>
                      <a:pt x="595" y="94"/>
                      <a:pt x="593" y="96"/>
                      <a:pt x="593" y="96"/>
                    </a:cubicBezTo>
                    <a:cubicBezTo>
                      <a:pt x="593" y="97"/>
                      <a:pt x="595" y="98"/>
                      <a:pt x="596" y="99"/>
                    </a:cubicBezTo>
                    <a:cubicBezTo>
                      <a:pt x="597" y="99"/>
                      <a:pt x="597" y="100"/>
                      <a:pt x="598" y="101"/>
                    </a:cubicBezTo>
                    <a:cubicBezTo>
                      <a:pt x="598" y="102"/>
                      <a:pt x="598" y="103"/>
                      <a:pt x="599" y="104"/>
                    </a:cubicBezTo>
                    <a:cubicBezTo>
                      <a:pt x="600" y="104"/>
                      <a:pt x="601" y="105"/>
                      <a:pt x="602" y="104"/>
                    </a:cubicBezTo>
                    <a:cubicBezTo>
                      <a:pt x="603" y="104"/>
                      <a:pt x="603" y="104"/>
                      <a:pt x="603" y="103"/>
                    </a:cubicBezTo>
                    <a:cubicBezTo>
                      <a:pt x="603" y="102"/>
                      <a:pt x="602" y="101"/>
                      <a:pt x="602" y="101"/>
                    </a:cubicBezTo>
                    <a:cubicBezTo>
                      <a:pt x="602" y="100"/>
                      <a:pt x="603" y="100"/>
                      <a:pt x="604" y="101"/>
                    </a:cubicBezTo>
                    <a:cubicBezTo>
                      <a:pt x="605" y="102"/>
                      <a:pt x="606" y="105"/>
                      <a:pt x="605" y="105"/>
                    </a:cubicBezTo>
                    <a:cubicBezTo>
                      <a:pt x="604" y="106"/>
                      <a:pt x="602" y="106"/>
                      <a:pt x="601" y="105"/>
                    </a:cubicBezTo>
                    <a:cubicBezTo>
                      <a:pt x="599" y="105"/>
                      <a:pt x="597" y="104"/>
                      <a:pt x="596" y="105"/>
                    </a:cubicBezTo>
                    <a:cubicBezTo>
                      <a:pt x="596" y="105"/>
                      <a:pt x="593" y="107"/>
                      <a:pt x="592" y="107"/>
                    </a:cubicBezTo>
                    <a:cubicBezTo>
                      <a:pt x="592" y="107"/>
                      <a:pt x="591" y="106"/>
                      <a:pt x="591" y="105"/>
                    </a:cubicBezTo>
                    <a:cubicBezTo>
                      <a:pt x="592" y="105"/>
                      <a:pt x="593" y="104"/>
                      <a:pt x="593" y="104"/>
                    </a:cubicBezTo>
                    <a:cubicBezTo>
                      <a:pt x="592" y="103"/>
                      <a:pt x="591" y="105"/>
                      <a:pt x="590" y="104"/>
                    </a:cubicBezTo>
                    <a:cubicBezTo>
                      <a:pt x="590" y="104"/>
                      <a:pt x="589" y="103"/>
                      <a:pt x="589" y="103"/>
                    </a:cubicBezTo>
                    <a:cubicBezTo>
                      <a:pt x="588" y="103"/>
                      <a:pt x="588" y="109"/>
                      <a:pt x="588" y="109"/>
                    </a:cubicBezTo>
                    <a:cubicBezTo>
                      <a:pt x="587" y="110"/>
                      <a:pt x="586" y="110"/>
                      <a:pt x="584" y="110"/>
                    </a:cubicBezTo>
                    <a:cubicBezTo>
                      <a:pt x="583" y="110"/>
                      <a:pt x="575" y="110"/>
                      <a:pt x="573" y="110"/>
                    </a:cubicBezTo>
                    <a:cubicBezTo>
                      <a:pt x="571" y="110"/>
                      <a:pt x="567" y="112"/>
                      <a:pt x="566" y="113"/>
                    </a:cubicBezTo>
                    <a:cubicBezTo>
                      <a:pt x="565" y="113"/>
                      <a:pt x="563" y="115"/>
                      <a:pt x="562" y="116"/>
                    </a:cubicBezTo>
                    <a:cubicBezTo>
                      <a:pt x="561" y="116"/>
                      <a:pt x="561" y="114"/>
                      <a:pt x="561" y="113"/>
                    </a:cubicBezTo>
                    <a:cubicBezTo>
                      <a:pt x="561" y="112"/>
                      <a:pt x="561" y="110"/>
                      <a:pt x="560" y="110"/>
                    </a:cubicBezTo>
                    <a:cubicBezTo>
                      <a:pt x="560" y="109"/>
                      <a:pt x="560" y="113"/>
                      <a:pt x="560" y="114"/>
                    </a:cubicBezTo>
                    <a:cubicBezTo>
                      <a:pt x="560" y="115"/>
                      <a:pt x="560" y="116"/>
                      <a:pt x="559" y="117"/>
                    </a:cubicBezTo>
                    <a:cubicBezTo>
                      <a:pt x="559" y="118"/>
                      <a:pt x="558" y="120"/>
                      <a:pt x="557" y="120"/>
                    </a:cubicBezTo>
                    <a:cubicBezTo>
                      <a:pt x="557" y="121"/>
                      <a:pt x="558" y="121"/>
                      <a:pt x="559" y="122"/>
                    </a:cubicBezTo>
                    <a:cubicBezTo>
                      <a:pt x="560" y="122"/>
                      <a:pt x="561" y="123"/>
                      <a:pt x="561" y="123"/>
                    </a:cubicBezTo>
                    <a:cubicBezTo>
                      <a:pt x="561" y="123"/>
                      <a:pt x="560" y="128"/>
                      <a:pt x="559" y="130"/>
                    </a:cubicBezTo>
                    <a:cubicBezTo>
                      <a:pt x="558" y="132"/>
                      <a:pt x="558" y="133"/>
                      <a:pt x="556" y="134"/>
                    </a:cubicBezTo>
                    <a:cubicBezTo>
                      <a:pt x="555" y="134"/>
                      <a:pt x="555" y="135"/>
                      <a:pt x="555" y="136"/>
                    </a:cubicBezTo>
                    <a:cubicBezTo>
                      <a:pt x="555" y="136"/>
                      <a:pt x="553" y="136"/>
                      <a:pt x="553" y="137"/>
                    </a:cubicBezTo>
                    <a:cubicBezTo>
                      <a:pt x="552" y="137"/>
                      <a:pt x="552" y="139"/>
                      <a:pt x="552" y="140"/>
                    </a:cubicBezTo>
                    <a:cubicBezTo>
                      <a:pt x="551" y="140"/>
                      <a:pt x="551" y="141"/>
                      <a:pt x="550" y="141"/>
                    </a:cubicBezTo>
                    <a:cubicBezTo>
                      <a:pt x="549" y="140"/>
                      <a:pt x="551" y="139"/>
                      <a:pt x="550" y="138"/>
                    </a:cubicBezTo>
                    <a:cubicBezTo>
                      <a:pt x="549" y="137"/>
                      <a:pt x="547" y="137"/>
                      <a:pt x="546" y="136"/>
                    </a:cubicBezTo>
                    <a:cubicBezTo>
                      <a:pt x="545" y="136"/>
                      <a:pt x="546" y="135"/>
                      <a:pt x="545" y="134"/>
                    </a:cubicBezTo>
                    <a:cubicBezTo>
                      <a:pt x="544" y="134"/>
                      <a:pt x="544" y="133"/>
                      <a:pt x="544" y="132"/>
                    </a:cubicBezTo>
                    <a:cubicBezTo>
                      <a:pt x="545" y="131"/>
                      <a:pt x="545" y="131"/>
                      <a:pt x="546" y="130"/>
                    </a:cubicBezTo>
                    <a:cubicBezTo>
                      <a:pt x="547" y="129"/>
                      <a:pt x="549" y="129"/>
                      <a:pt x="548" y="127"/>
                    </a:cubicBezTo>
                    <a:cubicBezTo>
                      <a:pt x="548" y="126"/>
                      <a:pt x="548" y="128"/>
                      <a:pt x="547" y="128"/>
                    </a:cubicBezTo>
                    <a:cubicBezTo>
                      <a:pt x="545" y="129"/>
                      <a:pt x="544" y="130"/>
                      <a:pt x="543" y="131"/>
                    </a:cubicBezTo>
                    <a:cubicBezTo>
                      <a:pt x="543" y="131"/>
                      <a:pt x="542" y="133"/>
                      <a:pt x="542" y="133"/>
                    </a:cubicBezTo>
                    <a:cubicBezTo>
                      <a:pt x="543" y="134"/>
                      <a:pt x="543" y="135"/>
                      <a:pt x="544" y="137"/>
                    </a:cubicBezTo>
                    <a:cubicBezTo>
                      <a:pt x="544" y="138"/>
                      <a:pt x="544" y="139"/>
                      <a:pt x="545" y="140"/>
                    </a:cubicBezTo>
                    <a:cubicBezTo>
                      <a:pt x="545" y="141"/>
                      <a:pt x="548" y="142"/>
                      <a:pt x="548" y="143"/>
                    </a:cubicBezTo>
                    <a:cubicBezTo>
                      <a:pt x="548" y="143"/>
                      <a:pt x="547" y="145"/>
                      <a:pt x="547" y="145"/>
                    </a:cubicBezTo>
                    <a:cubicBezTo>
                      <a:pt x="547" y="146"/>
                      <a:pt x="548" y="145"/>
                      <a:pt x="548" y="146"/>
                    </a:cubicBezTo>
                    <a:cubicBezTo>
                      <a:pt x="549" y="147"/>
                      <a:pt x="547" y="151"/>
                      <a:pt x="545" y="152"/>
                    </a:cubicBezTo>
                    <a:cubicBezTo>
                      <a:pt x="544" y="153"/>
                      <a:pt x="544" y="155"/>
                      <a:pt x="544" y="156"/>
                    </a:cubicBezTo>
                    <a:cubicBezTo>
                      <a:pt x="543" y="157"/>
                      <a:pt x="542" y="160"/>
                      <a:pt x="541" y="160"/>
                    </a:cubicBezTo>
                    <a:cubicBezTo>
                      <a:pt x="541" y="161"/>
                      <a:pt x="539" y="164"/>
                      <a:pt x="538" y="164"/>
                    </a:cubicBezTo>
                    <a:cubicBezTo>
                      <a:pt x="538" y="163"/>
                      <a:pt x="538" y="161"/>
                      <a:pt x="539" y="159"/>
                    </a:cubicBezTo>
                    <a:cubicBezTo>
                      <a:pt x="540" y="158"/>
                      <a:pt x="543" y="154"/>
                      <a:pt x="542" y="154"/>
                    </a:cubicBezTo>
                    <a:cubicBezTo>
                      <a:pt x="542" y="153"/>
                      <a:pt x="540" y="154"/>
                      <a:pt x="540" y="154"/>
                    </a:cubicBezTo>
                    <a:cubicBezTo>
                      <a:pt x="540" y="153"/>
                      <a:pt x="541" y="152"/>
                      <a:pt x="541" y="152"/>
                    </a:cubicBezTo>
                    <a:cubicBezTo>
                      <a:pt x="540" y="152"/>
                      <a:pt x="539" y="153"/>
                      <a:pt x="539" y="152"/>
                    </a:cubicBezTo>
                    <a:cubicBezTo>
                      <a:pt x="540" y="151"/>
                      <a:pt x="540" y="150"/>
                      <a:pt x="540" y="150"/>
                    </a:cubicBezTo>
                    <a:cubicBezTo>
                      <a:pt x="540" y="149"/>
                      <a:pt x="540" y="148"/>
                      <a:pt x="539" y="148"/>
                    </a:cubicBezTo>
                    <a:cubicBezTo>
                      <a:pt x="539" y="148"/>
                      <a:pt x="539" y="150"/>
                      <a:pt x="539" y="150"/>
                    </a:cubicBezTo>
                    <a:cubicBezTo>
                      <a:pt x="538" y="149"/>
                      <a:pt x="538" y="149"/>
                      <a:pt x="538" y="149"/>
                    </a:cubicBezTo>
                    <a:cubicBezTo>
                      <a:pt x="537" y="149"/>
                      <a:pt x="537" y="150"/>
                      <a:pt x="536" y="149"/>
                    </a:cubicBezTo>
                    <a:cubicBezTo>
                      <a:pt x="536" y="149"/>
                      <a:pt x="535" y="148"/>
                      <a:pt x="535" y="147"/>
                    </a:cubicBezTo>
                    <a:cubicBezTo>
                      <a:pt x="535" y="147"/>
                      <a:pt x="535" y="146"/>
                      <a:pt x="536" y="146"/>
                    </a:cubicBezTo>
                    <a:cubicBezTo>
                      <a:pt x="537" y="145"/>
                      <a:pt x="539" y="146"/>
                      <a:pt x="539" y="146"/>
                    </a:cubicBezTo>
                    <a:cubicBezTo>
                      <a:pt x="539" y="145"/>
                      <a:pt x="537" y="144"/>
                      <a:pt x="536" y="144"/>
                    </a:cubicBezTo>
                    <a:cubicBezTo>
                      <a:pt x="536" y="144"/>
                      <a:pt x="535" y="145"/>
                      <a:pt x="535" y="144"/>
                    </a:cubicBezTo>
                    <a:cubicBezTo>
                      <a:pt x="534" y="144"/>
                      <a:pt x="534" y="144"/>
                      <a:pt x="535" y="143"/>
                    </a:cubicBezTo>
                    <a:cubicBezTo>
                      <a:pt x="536" y="143"/>
                      <a:pt x="537" y="144"/>
                      <a:pt x="536" y="143"/>
                    </a:cubicBezTo>
                    <a:cubicBezTo>
                      <a:pt x="536" y="142"/>
                      <a:pt x="537" y="142"/>
                      <a:pt x="536" y="141"/>
                    </a:cubicBezTo>
                    <a:cubicBezTo>
                      <a:pt x="535" y="141"/>
                      <a:pt x="534" y="141"/>
                      <a:pt x="534" y="140"/>
                    </a:cubicBezTo>
                    <a:cubicBezTo>
                      <a:pt x="535" y="140"/>
                      <a:pt x="537" y="141"/>
                      <a:pt x="537" y="140"/>
                    </a:cubicBezTo>
                    <a:cubicBezTo>
                      <a:pt x="537" y="139"/>
                      <a:pt x="538" y="139"/>
                      <a:pt x="537" y="139"/>
                    </a:cubicBezTo>
                    <a:cubicBezTo>
                      <a:pt x="537" y="138"/>
                      <a:pt x="535" y="138"/>
                      <a:pt x="536" y="138"/>
                    </a:cubicBezTo>
                    <a:cubicBezTo>
                      <a:pt x="536" y="137"/>
                      <a:pt x="535" y="136"/>
                      <a:pt x="537" y="136"/>
                    </a:cubicBezTo>
                    <a:cubicBezTo>
                      <a:pt x="538" y="136"/>
                      <a:pt x="540" y="136"/>
                      <a:pt x="540" y="136"/>
                    </a:cubicBezTo>
                    <a:cubicBezTo>
                      <a:pt x="540" y="135"/>
                      <a:pt x="538" y="135"/>
                      <a:pt x="538" y="135"/>
                    </a:cubicBezTo>
                    <a:cubicBezTo>
                      <a:pt x="539" y="134"/>
                      <a:pt x="540" y="134"/>
                      <a:pt x="540" y="133"/>
                    </a:cubicBezTo>
                    <a:cubicBezTo>
                      <a:pt x="540" y="133"/>
                      <a:pt x="537" y="133"/>
                      <a:pt x="537" y="133"/>
                    </a:cubicBezTo>
                    <a:cubicBezTo>
                      <a:pt x="536" y="134"/>
                      <a:pt x="535" y="135"/>
                      <a:pt x="534" y="135"/>
                    </a:cubicBezTo>
                    <a:cubicBezTo>
                      <a:pt x="533" y="136"/>
                      <a:pt x="532" y="137"/>
                      <a:pt x="531" y="137"/>
                    </a:cubicBezTo>
                    <a:cubicBezTo>
                      <a:pt x="531" y="137"/>
                      <a:pt x="533" y="139"/>
                      <a:pt x="533" y="139"/>
                    </a:cubicBezTo>
                    <a:cubicBezTo>
                      <a:pt x="533" y="140"/>
                      <a:pt x="532" y="139"/>
                      <a:pt x="532" y="140"/>
                    </a:cubicBezTo>
                    <a:cubicBezTo>
                      <a:pt x="532" y="140"/>
                      <a:pt x="533" y="141"/>
                      <a:pt x="533" y="142"/>
                    </a:cubicBezTo>
                    <a:cubicBezTo>
                      <a:pt x="533" y="142"/>
                      <a:pt x="533" y="144"/>
                      <a:pt x="533" y="144"/>
                    </a:cubicBezTo>
                    <a:cubicBezTo>
                      <a:pt x="532" y="145"/>
                      <a:pt x="532" y="146"/>
                      <a:pt x="532" y="146"/>
                    </a:cubicBezTo>
                    <a:cubicBezTo>
                      <a:pt x="532" y="147"/>
                      <a:pt x="532" y="147"/>
                      <a:pt x="531" y="146"/>
                    </a:cubicBezTo>
                    <a:cubicBezTo>
                      <a:pt x="531" y="145"/>
                      <a:pt x="531" y="144"/>
                      <a:pt x="531" y="144"/>
                    </a:cubicBezTo>
                    <a:cubicBezTo>
                      <a:pt x="530" y="144"/>
                      <a:pt x="529" y="147"/>
                      <a:pt x="530" y="147"/>
                    </a:cubicBezTo>
                    <a:cubicBezTo>
                      <a:pt x="531" y="148"/>
                      <a:pt x="532" y="148"/>
                      <a:pt x="533" y="148"/>
                    </a:cubicBezTo>
                    <a:cubicBezTo>
                      <a:pt x="534" y="149"/>
                      <a:pt x="534" y="151"/>
                      <a:pt x="534" y="151"/>
                    </a:cubicBezTo>
                    <a:cubicBezTo>
                      <a:pt x="534" y="151"/>
                      <a:pt x="535" y="152"/>
                      <a:pt x="534" y="152"/>
                    </a:cubicBezTo>
                    <a:cubicBezTo>
                      <a:pt x="534" y="152"/>
                      <a:pt x="532" y="151"/>
                      <a:pt x="531" y="150"/>
                    </a:cubicBezTo>
                    <a:cubicBezTo>
                      <a:pt x="530" y="149"/>
                      <a:pt x="529" y="148"/>
                      <a:pt x="529" y="149"/>
                    </a:cubicBezTo>
                    <a:cubicBezTo>
                      <a:pt x="528" y="149"/>
                      <a:pt x="528" y="149"/>
                      <a:pt x="527" y="148"/>
                    </a:cubicBezTo>
                    <a:cubicBezTo>
                      <a:pt x="527" y="148"/>
                      <a:pt x="526" y="147"/>
                      <a:pt x="526" y="147"/>
                    </a:cubicBezTo>
                    <a:cubicBezTo>
                      <a:pt x="526" y="147"/>
                      <a:pt x="527" y="146"/>
                      <a:pt x="526" y="145"/>
                    </a:cubicBezTo>
                    <a:cubicBezTo>
                      <a:pt x="526" y="144"/>
                      <a:pt x="525" y="145"/>
                      <a:pt x="525" y="145"/>
                    </a:cubicBezTo>
                    <a:cubicBezTo>
                      <a:pt x="524" y="146"/>
                      <a:pt x="524" y="148"/>
                      <a:pt x="523" y="148"/>
                    </a:cubicBezTo>
                    <a:cubicBezTo>
                      <a:pt x="522" y="148"/>
                      <a:pt x="521" y="149"/>
                      <a:pt x="522" y="149"/>
                    </a:cubicBezTo>
                    <a:cubicBezTo>
                      <a:pt x="523" y="150"/>
                      <a:pt x="525" y="148"/>
                      <a:pt x="526" y="149"/>
                    </a:cubicBezTo>
                    <a:cubicBezTo>
                      <a:pt x="527" y="150"/>
                      <a:pt x="526" y="150"/>
                      <a:pt x="528" y="151"/>
                    </a:cubicBezTo>
                    <a:cubicBezTo>
                      <a:pt x="529" y="151"/>
                      <a:pt x="531" y="153"/>
                      <a:pt x="532" y="153"/>
                    </a:cubicBezTo>
                    <a:cubicBezTo>
                      <a:pt x="533" y="153"/>
                      <a:pt x="536" y="154"/>
                      <a:pt x="536" y="155"/>
                    </a:cubicBezTo>
                    <a:cubicBezTo>
                      <a:pt x="535" y="156"/>
                      <a:pt x="535" y="157"/>
                      <a:pt x="534" y="157"/>
                    </a:cubicBezTo>
                    <a:cubicBezTo>
                      <a:pt x="533" y="157"/>
                      <a:pt x="532" y="156"/>
                      <a:pt x="531" y="155"/>
                    </a:cubicBezTo>
                    <a:cubicBezTo>
                      <a:pt x="529" y="154"/>
                      <a:pt x="527" y="153"/>
                      <a:pt x="527" y="153"/>
                    </a:cubicBezTo>
                    <a:cubicBezTo>
                      <a:pt x="527" y="153"/>
                      <a:pt x="527" y="154"/>
                      <a:pt x="529" y="155"/>
                    </a:cubicBezTo>
                    <a:cubicBezTo>
                      <a:pt x="530" y="156"/>
                      <a:pt x="531" y="157"/>
                      <a:pt x="533" y="158"/>
                    </a:cubicBezTo>
                    <a:cubicBezTo>
                      <a:pt x="535" y="160"/>
                      <a:pt x="535" y="160"/>
                      <a:pt x="535" y="161"/>
                    </a:cubicBezTo>
                    <a:cubicBezTo>
                      <a:pt x="535" y="161"/>
                      <a:pt x="535" y="162"/>
                      <a:pt x="534" y="162"/>
                    </a:cubicBezTo>
                    <a:cubicBezTo>
                      <a:pt x="534" y="162"/>
                      <a:pt x="534" y="163"/>
                      <a:pt x="533" y="161"/>
                    </a:cubicBezTo>
                    <a:cubicBezTo>
                      <a:pt x="531" y="160"/>
                      <a:pt x="531" y="159"/>
                      <a:pt x="530" y="159"/>
                    </a:cubicBezTo>
                    <a:cubicBezTo>
                      <a:pt x="529" y="159"/>
                      <a:pt x="527" y="159"/>
                      <a:pt x="528" y="160"/>
                    </a:cubicBezTo>
                    <a:cubicBezTo>
                      <a:pt x="528" y="160"/>
                      <a:pt x="528" y="160"/>
                      <a:pt x="529" y="161"/>
                    </a:cubicBezTo>
                    <a:cubicBezTo>
                      <a:pt x="531" y="161"/>
                      <a:pt x="531" y="162"/>
                      <a:pt x="532" y="163"/>
                    </a:cubicBezTo>
                    <a:cubicBezTo>
                      <a:pt x="533" y="163"/>
                      <a:pt x="534" y="164"/>
                      <a:pt x="534" y="164"/>
                    </a:cubicBezTo>
                    <a:cubicBezTo>
                      <a:pt x="534" y="165"/>
                      <a:pt x="533" y="165"/>
                      <a:pt x="533" y="165"/>
                    </a:cubicBezTo>
                    <a:cubicBezTo>
                      <a:pt x="533" y="166"/>
                      <a:pt x="532" y="164"/>
                      <a:pt x="530" y="163"/>
                    </a:cubicBezTo>
                    <a:cubicBezTo>
                      <a:pt x="529" y="162"/>
                      <a:pt x="527" y="162"/>
                      <a:pt x="526" y="162"/>
                    </a:cubicBezTo>
                    <a:cubicBezTo>
                      <a:pt x="526" y="162"/>
                      <a:pt x="523" y="162"/>
                      <a:pt x="524" y="162"/>
                    </a:cubicBezTo>
                    <a:cubicBezTo>
                      <a:pt x="524" y="163"/>
                      <a:pt x="526" y="163"/>
                      <a:pt x="527" y="164"/>
                    </a:cubicBezTo>
                    <a:cubicBezTo>
                      <a:pt x="528" y="164"/>
                      <a:pt x="530" y="164"/>
                      <a:pt x="530" y="165"/>
                    </a:cubicBezTo>
                    <a:cubicBezTo>
                      <a:pt x="531" y="165"/>
                      <a:pt x="530" y="168"/>
                      <a:pt x="532" y="168"/>
                    </a:cubicBezTo>
                    <a:cubicBezTo>
                      <a:pt x="533" y="168"/>
                      <a:pt x="534" y="167"/>
                      <a:pt x="535" y="167"/>
                    </a:cubicBezTo>
                    <a:cubicBezTo>
                      <a:pt x="536" y="167"/>
                      <a:pt x="538" y="167"/>
                      <a:pt x="538" y="167"/>
                    </a:cubicBezTo>
                    <a:cubicBezTo>
                      <a:pt x="539" y="167"/>
                      <a:pt x="539" y="169"/>
                      <a:pt x="540" y="171"/>
                    </a:cubicBezTo>
                    <a:cubicBezTo>
                      <a:pt x="540" y="172"/>
                      <a:pt x="538" y="171"/>
                      <a:pt x="538" y="172"/>
                    </a:cubicBezTo>
                    <a:cubicBezTo>
                      <a:pt x="538" y="172"/>
                      <a:pt x="538" y="173"/>
                      <a:pt x="539" y="174"/>
                    </a:cubicBezTo>
                    <a:cubicBezTo>
                      <a:pt x="540" y="175"/>
                      <a:pt x="539" y="175"/>
                      <a:pt x="539" y="176"/>
                    </a:cubicBezTo>
                    <a:cubicBezTo>
                      <a:pt x="538" y="176"/>
                      <a:pt x="538" y="176"/>
                      <a:pt x="537" y="176"/>
                    </a:cubicBezTo>
                    <a:cubicBezTo>
                      <a:pt x="536" y="175"/>
                      <a:pt x="536" y="174"/>
                      <a:pt x="535" y="174"/>
                    </a:cubicBezTo>
                    <a:cubicBezTo>
                      <a:pt x="535" y="175"/>
                      <a:pt x="536" y="176"/>
                      <a:pt x="535" y="176"/>
                    </a:cubicBezTo>
                    <a:cubicBezTo>
                      <a:pt x="535" y="177"/>
                      <a:pt x="535" y="177"/>
                      <a:pt x="534" y="177"/>
                    </a:cubicBezTo>
                    <a:cubicBezTo>
                      <a:pt x="534" y="176"/>
                      <a:pt x="534" y="176"/>
                      <a:pt x="533" y="176"/>
                    </a:cubicBezTo>
                    <a:cubicBezTo>
                      <a:pt x="533" y="176"/>
                      <a:pt x="533" y="177"/>
                      <a:pt x="533" y="177"/>
                    </a:cubicBezTo>
                    <a:cubicBezTo>
                      <a:pt x="533" y="177"/>
                      <a:pt x="533" y="178"/>
                      <a:pt x="533" y="178"/>
                    </a:cubicBezTo>
                    <a:cubicBezTo>
                      <a:pt x="532" y="178"/>
                      <a:pt x="531" y="178"/>
                      <a:pt x="531" y="178"/>
                    </a:cubicBezTo>
                    <a:cubicBezTo>
                      <a:pt x="531" y="177"/>
                      <a:pt x="531" y="175"/>
                      <a:pt x="530" y="175"/>
                    </a:cubicBezTo>
                    <a:cubicBezTo>
                      <a:pt x="530" y="175"/>
                      <a:pt x="529" y="176"/>
                      <a:pt x="529" y="177"/>
                    </a:cubicBezTo>
                    <a:cubicBezTo>
                      <a:pt x="530" y="178"/>
                      <a:pt x="528" y="179"/>
                      <a:pt x="530" y="180"/>
                    </a:cubicBezTo>
                    <a:cubicBezTo>
                      <a:pt x="532" y="180"/>
                      <a:pt x="534" y="179"/>
                      <a:pt x="535" y="179"/>
                    </a:cubicBezTo>
                    <a:cubicBezTo>
                      <a:pt x="535" y="179"/>
                      <a:pt x="537" y="179"/>
                      <a:pt x="537" y="179"/>
                    </a:cubicBezTo>
                    <a:cubicBezTo>
                      <a:pt x="537" y="179"/>
                      <a:pt x="537" y="181"/>
                      <a:pt x="537" y="181"/>
                    </a:cubicBezTo>
                    <a:cubicBezTo>
                      <a:pt x="537" y="182"/>
                      <a:pt x="537" y="183"/>
                      <a:pt x="537" y="183"/>
                    </a:cubicBezTo>
                    <a:cubicBezTo>
                      <a:pt x="538" y="182"/>
                      <a:pt x="538" y="181"/>
                      <a:pt x="539" y="180"/>
                    </a:cubicBezTo>
                    <a:cubicBezTo>
                      <a:pt x="540" y="180"/>
                      <a:pt x="541" y="180"/>
                      <a:pt x="541" y="181"/>
                    </a:cubicBezTo>
                    <a:cubicBezTo>
                      <a:pt x="541" y="182"/>
                      <a:pt x="541" y="183"/>
                      <a:pt x="540" y="183"/>
                    </a:cubicBezTo>
                    <a:cubicBezTo>
                      <a:pt x="540" y="184"/>
                      <a:pt x="538" y="185"/>
                      <a:pt x="537" y="185"/>
                    </a:cubicBezTo>
                    <a:cubicBezTo>
                      <a:pt x="535" y="186"/>
                      <a:pt x="535" y="187"/>
                      <a:pt x="535" y="186"/>
                    </a:cubicBezTo>
                    <a:cubicBezTo>
                      <a:pt x="534" y="186"/>
                      <a:pt x="534" y="185"/>
                      <a:pt x="534" y="185"/>
                    </a:cubicBezTo>
                    <a:cubicBezTo>
                      <a:pt x="533" y="185"/>
                      <a:pt x="532" y="186"/>
                      <a:pt x="532" y="185"/>
                    </a:cubicBezTo>
                    <a:cubicBezTo>
                      <a:pt x="532" y="185"/>
                      <a:pt x="532" y="183"/>
                      <a:pt x="532" y="184"/>
                    </a:cubicBezTo>
                    <a:cubicBezTo>
                      <a:pt x="531" y="184"/>
                      <a:pt x="531" y="185"/>
                      <a:pt x="530" y="185"/>
                    </a:cubicBezTo>
                    <a:cubicBezTo>
                      <a:pt x="530" y="185"/>
                      <a:pt x="529" y="185"/>
                      <a:pt x="527" y="184"/>
                    </a:cubicBezTo>
                    <a:cubicBezTo>
                      <a:pt x="526" y="184"/>
                      <a:pt x="526" y="185"/>
                      <a:pt x="526" y="185"/>
                    </a:cubicBezTo>
                    <a:cubicBezTo>
                      <a:pt x="526" y="185"/>
                      <a:pt x="528" y="186"/>
                      <a:pt x="529" y="186"/>
                    </a:cubicBezTo>
                    <a:cubicBezTo>
                      <a:pt x="531" y="187"/>
                      <a:pt x="532" y="187"/>
                      <a:pt x="532" y="188"/>
                    </a:cubicBezTo>
                    <a:cubicBezTo>
                      <a:pt x="532" y="189"/>
                      <a:pt x="532" y="189"/>
                      <a:pt x="531" y="190"/>
                    </a:cubicBezTo>
                    <a:cubicBezTo>
                      <a:pt x="530" y="190"/>
                      <a:pt x="530" y="191"/>
                      <a:pt x="529" y="190"/>
                    </a:cubicBezTo>
                    <a:cubicBezTo>
                      <a:pt x="527" y="189"/>
                      <a:pt x="526" y="188"/>
                      <a:pt x="526" y="189"/>
                    </a:cubicBezTo>
                    <a:cubicBezTo>
                      <a:pt x="526" y="189"/>
                      <a:pt x="527" y="191"/>
                      <a:pt x="527" y="192"/>
                    </a:cubicBezTo>
                    <a:cubicBezTo>
                      <a:pt x="528" y="192"/>
                      <a:pt x="530" y="193"/>
                      <a:pt x="531" y="192"/>
                    </a:cubicBezTo>
                    <a:cubicBezTo>
                      <a:pt x="531" y="192"/>
                      <a:pt x="532" y="191"/>
                      <a:pt x="533" y="191"/>
                    </a:cubicBezTo>
                    <a:cubicBezTo>
                      <a:pt x="534" y="192"/>
                      <a:pt x="533" y="192"/>
                      <a:pt x="534" y="192"/>
                    </a:cubicBezTo>
                    <a:cubicBezTo>
                      <a:pt x="534" y="192"/>
                      <a:pt x="535" y="191"/>
                      <a:pt x="535" y="192"/>
                    </a:cubicBezTo>
                    <a:cubicBezTo>
                      <a:pt x="535" y="193"/>
                      <a:pt x="533" y="196"/>
                      <a:pt x="533" y="195"/>
                    </a:cubicBezTo>
                    <a:cubicBezTo>
                      <a:pt x="533" y="195"/>
                      <a:pt x="534" y="194"/>
                      <a:pt x="533" y="193"/>
                    </a:cubicBezTo>
                    <a:cubicBezTo>
                      <a:pt x="532" y="193"/>
                      <a:pt x="531" y="193"/>
                      <a:pt x="530" y="194"/>
                    </a:cubicBezTo>
                    <a:cubicBezTo>
                      <a:pt x="529" y="194"/>
                      <a:pt x="527" y="195"/>
                      <a:pt x="527" y="195"/>
                    </a:cubicBezTo>
                    <a:cubicBezTo>
                      <a:pt x="526" y="194"/>
                      <a:pt x="527" y="194"/>
                      <a:pt x="526" y="194"/>
                    </a:cubicBezTo>
                    <a:cubicBezTo>
                      <a:pt x="525" y="194"/>
                      <a:pt x="524" y="195"/>
                      <a:pt x="524" y="195"/>
                    </a:cubicBezTo>
                    <a:cubicBezTo>
                      <a:pt x="523" y="195"/>
                      <a:pt x="523" y="194"/>
                      <a:pt x="522" y="194"/>
                    </a:cubicBezTo>
                    <a:cubicBezTo>
                      <a:pt x="522" y="194"/>
                      <a:pt x="522" y="195"/>
                      <a:pt x="522" y="196"/>
                    </a:cubicBezTo>
                    <a:cubicBezTo>
                      <a:pt x="522" y="196"/>
                      <a:pt x="523" y="197"/>
                      <a:pt x="522" y="198"/>
                    </a:cubicBezTo>
                    <a:cubicBezTo>
                      <a:pt x="521" y="198"/>
                      <a:pt x="521" y="199"/>
                      <a:pt x="520" y="199"/>
                    </a:cubicBezTo>
                    <a:cubicBezTo>
                      <a:pt x="520" y="199"/>
                      <a:pt x="520" y="200"/>
                      <a:pt x="519" y="200"/>
                    </a:cubicBezTo>
                    <a:cubicBezTo>
                      <a:pt x="519" y="201"/>
                      <a:pt x="518" y="201"/>
                      <a:pt x="518" y="202"/>
                    </a:cubicBezTo>
                    <a:cubicBezTo>
                      <a:pt x="517" y="202"/>
                      <a:pt x="516" y="200"/>
                      <a:pt x="516" y="201"/>
                    </a:cubicBezTo>
                    <a:cubicBezTo>
                      <a:pt x="516" y="202"/>
                      <a:pt x="515" y="203"/>
                      <a:pt x="516" y="204"/>
                    </a:cubicBezTo>
                    <a:cubicBezTo>
                      <a:pt x="516" y="205"/>
                      <a:pt x="517" y="205"/>
                      <a:pt x="516" y="205"/>
                    </a:cubicBezTo>
                    <a:cubicBezTo>
                      <a:pt x="515" y="205"/>
                      <a:pt x="512" y="205"/>
                      <a:pt x="511" y="205"/>
                    </a:cubicBezTo>
                    <a:cubicBezTo>
                      <a:pt x="510" y="205"/>
                      <a:pt x="510" y="205"/>
                      <a:pt x="509" y="206"/>
                    </a:cubicBezTo>
                    <a:cubicBezTo>
                      <a:pt x="508" y="207"/>
                      <a:pt x="506" y="209"/>
                      <a:pt x="505" y="209"/>
                    </a:cubicBezTo>
                    <a:cubicBezTo>
                      <a:pt x="504" y="209"/>
                      <a:pt x="504" y="213"/>
                      <a:pt x="503" y="213"/>
                    </a:cubicBezTo>
                    <a:cubicBezTo>
                      <a:pt x="503" y="213"/>
                      <a:pt x="503" y="211"/>
                      <a:pt x="502" y="212"/>
                    </a:cubicBezTo>
                    <a:cubicBezTo>
                      <a:pt x="501" y="212"/>
                      <a:pt x="502" y="214"/>
                      <a:pt x="502" y="214"/>
                    </a:cubicBezTo>
                    <a:cubicBezTo>
                      <a:pt x="502" y="215"/>
                      <a:pt x="500" y="215"/>
                      <a:pt x="499" y="216"/>
                    </a:cubicBezTo>
                    <a:cubicBezTo>
                      <a:pt x="498" y="217"/>
                      <a:pt x="498" y="219"/>
                      <a:pt x="496" y="219"/>
                    </a:cubicBezTo>
                    <a:cubicBezTo>
                      <a:pt x="495" y="219"/>
                      <a:pt x="495" y="217"/>
                      <a:pt x="494" y="218"/>
                    </a:cubicBezTo>
                    <a:cubicBezTo>
                      <a:pt x="494" y="219"/>
                      <a:pt x="494" y="220"/>
                      <a:pt x="493" y="220"/>
                    </a:cubicBezTo>
                    <a:cubicBezTo>
                      <a:pt x="493" y="221"/>
                      <a:pt x="490" y="221"/>
                      <a:pt x="489" y="221"/>
                    </a:cubicBezTo>
                    <a:cubicBezTo>
                      <a:pt x="489" y="221"/>
                      <a:pt x="487" y="222"/>
                      <a:pt x="487" y="222"/>
                    </a:cubicBezTo>
                    <a:cubicBezTo>
                      <a:pt x="486" y="222"/>
                      <a:pt x="487" y="224"/>
                      <a:pt x="486" y="223"/>
                    </a:cubicBezTo>
                    <a:cubicBezTo>
                      <a:pt x="485" y="222"/>
                      <a:pt x="485" y="221"/>
                      <a:pt x="484" y="221"/>
                    </a:cubicBezTo>
                    <a:cubicBezTo>
                      <a:pt x="484" y="222"/>
                      <a:pt x="484" y="223"/>
                      <a:pt x="485" y="224"/>
                    </a:cubicBezTo>
                    <a:cubicBezTo>
                      <a:pt x="486" y="225"/>
                      <a:pt x="487" y="225"/>
                      <a:pt x="486" y="226"/>
                    </a:cubicBezTo>
                    <a:cubicBezTo>
                      <a:pt x="486" y="226"/>
                      <a:pt x="483" y="228"/>
                      <a:pt x="483" y="229"/>
                    </a:cubicBezTo>
                    <a:cubicBezTo>
                      <a:pt x="483" y="230"/>
                      <a:pt x="483" y="231"/>
                      <a:pt x="482" y="231"/>
                    </a:cubicBezTo>
                    <a:cubicBezTo>
                      <a:pt x="481" y="232"/>
                      <a:pt x="480" y="230"/>
                      <a:pt x="479" y="231"/>
                    </a:cubicBezTo>
                    <a:cubicBezTo>
                      <a:pt x="479" y="232"/>
                      <a:pt x="479" y="234"/>
                      <a:pt x="479" y="234"/>
                    </a:cubicBezTo>
                    <a:cubicBezTo>
                      <a:pt x="480" y="234"/>
                      <a:pt x="481" y="233"/>
                      <a:pt x="481" y="234"/>
                    </a:cubicBezTo>
                    <a:cubicBezTo>
                      <a:pt x="481" y="235"/>
                      <a:pt x="480" y="236"/>
                      <a:pt x="479" y="236"/>
                    </a:cubicBezTo>
                    <a:cubicBezTo>
                      <a:pt x="479" y="236"/>
                      <a:pt x="477" y="235"/>
                      <a:pt x="477" y="236"/>
                    </a:cubicBezTo>
                    <a:cubicBezTo>
                      <a:pt x="477" y="237"/>
                      <a:pt x="478" y="237"/>
                      <a:pt x="479" y="237"/>
                    </a:cubicBezTo>
                    <a:cubicBezTo>
                      <a:pt x="480" y="238"/>
                      <a:pt x="477" y="238"/>
                      <a:pt x="477" y="239"/>
                    </a:cubicBezTo>
                    <a:cubicBezTo>
                      <a:pt x="477" y="240"/>
                      <a:pt x="478" y="241"/>
                      <a:pt x="477" y="243"/>
                    </a:cubicBezTo>
                    <a:cubicBezTo>
                      <a:pt x="477" y="246"/>
                      <a:pt x="478" y="247"/>
                      <a:pt x="479" y="250"/>
                    </a:cubicBezTo>
                    <a:cubicBezTo>
                      <a:pt x="480" y="253"/>
                      <a:pt x="480" y="257"/>
                      <a:pt x="481" y="257"/>
                    </a:cubicBezTo>
                    <a:cubicBezTo>
                      <a:pt x="482" y="258"/>
                      <a:pt x="483" y="262"/>
                      <a:pt x="484" y="264"/>
                    </a:cubicBezTo>
                    <a:cubicBezTo>
                      <a:pt x="486" y="266"/>
                      <a:pt x="488" y="268"/>
                      <a:pt x="488" y="270"/>
                    </a:cubicBezTo>
                    <a:cubicBezTo>
                      <a:pt x="488" y="272"/>
                      <a:pt x="488" y="272"/>
                      <a:pt x="488" y="272"/>
                    </a:cubicBezTo>
                    <a:cubicBezTo>
                      <a:pt x="487" y="272"/>
                      <a:pt x="487" y="270"/>
                      <a:pt x="486" y="269"/>
                    </a:cubicBezTo>
                    <a:cubicBezTo>
                      <a:pt x="485" y="268"/>
                      <a:pt x="484" y="268"/>
                      <a:pt x="484" y="269"/>
                    </a:cubicBezTo>
                    <a:cubicBezTo>
                      <a:pt x="484" y="269"/>
                      <a:pt x="485" y="271"/>
                      <a:pt x="486" y="273"/>
                    </a:cubicBezTo>
                    <a:cubicBezTo>
                      <a:pt x="487" y="274"/>
                      <a:pt x="489" y="279"/>
                      <a:pt x="490" y="281"/>
                    </a:cubicBezTo>
                    <a:cubicBezTo>
                      <a:pt x="491" y="283"/>
                      <a:pt x="492" y="284"/>
                      <a:pt x="491" y="285"/>
                    </a:cubicBezTo>
                    <a:cubicBezTo>
                      <a:pt x="491" y="285"/>
                      <a:pt x="489" y="285"/>
                      <a:pt x="489" y="286"/>
                    </a:cubicBezTo>
                    <a:cubicBezTo>
                      <a:pt x="490" y="287"/>
                      <a:pt x="491" y="286"/>
                      <a:pt x="492" y="287"/>
                    </a:cubicBezTo>
                    <a:cubicBezTo>
                      <a:pt x="493" y="288"/>
                      <a:pt x="493" y="289"/>
                      <a:pt x="493" y="291"/>
                    </a:cubicBezTo>
                    <a:cubicBezTo>
                      <a:pt x="493" y="292"/>
                      <a:pt x="493" y="294"/>
                      <a:pt x="493" y="296"/>
                    </a:cubicBezTo>
                    <a:cubicBezTo>
                      <a:pt x="493" y="299"/>
                      <a:pt x="493" y="300"/>
                      <a:pt x="493" y="302"/>
                    </a:cubicBezTo>
                    <a:cubicBezTo>
                      <a:pt x="493" y="304"/>
                      <a:pt x="492" y="305"/>
                      <a:pt x="491" y="306"/>
                    </a:cubicBezTo>
                    <a:cubicBezTo>
                      <a:pt x="490" y="307"/>
                      <a:pt x="490" y="307"/>
                      <a:pt x="491" y="308"/>
                    </a:cubicBezTo>
                    <a:cubicBezTo>
                      <a:pt x="491" y="309"/>
                      <a:pt x="491" y="309"/>
                      <a:pt x="490" y="310"/>
                    </a:cubicBezTo>
                    <a:cubicBezTo>
                      <a:pt x="489" y="311"/>
                      <a:pt x="488" y="314"/>
                      <a:pt x="488" y="313"/>
                    </a:cubicBezTo>
                    <a:cubicBezTo>
                      <a:pt x="487" y="313"/>
                      <a:pt x="489" y="310"/>
                      <a:pt x="489" y="309"/>
                    </a:cubicBezTo>
                    <a:cubicBezTo>
                      <a:pt x="488" y="309"/>
                      <a:pt x="488" y="309"/>
                      <a:pt x="487" y="310"/>
                    </a:cubicBezTo>
                    <a:cubicBezTo>
                      <a:pt x="486" y="310"/>
                      <a:pt x="486" y="311"/>
                      <a:pt x="485" y="311"/>
                    </a:cubicBezTo>
                    <a:cubicBezTo>
                      <a:pt x="484" y="311"/>
                      <a:pt x="481" y="312"/>
                      <a:pt x="482" y="310"/>
                    </a:cubicBezTo>
                    <a:cubicBezTo>
                      <a:pt x="482" y="309"/>
                      <a:pt x="484" y="310"/>
                      <a:pt x="484" y="309"/>
                    </a:cubicBezTo>
                    <a:cubicBezTo>
                      <a:pt x="484" y="308"/>
                      <a:pt x="481" y="307"/>
                      <a:pt x="480" y="306"/>
                    </a:cubicBezTo>
                    <a:cubicBezTo>
                      <a:pt x="478" y="305"/>
                      <a:pt x="478" y="302"/>
                      <a:pt x="476" y="302"/>
                    </a:cubicBezTo>
                    <a:cubicBezTo>
                      <a:pt x="475" y="302"/>
                      <a:pt x="475" y="303"/>
                      <a:pt x="475" y="301"/>
                    </a:cubicBezTo>
                    <a:cubicBezTo>
                      <a:pt x="474" y="300"/>
                      <a:pt x="474" y="296"/>
                      <a:pt x="473" y="295"/>
                    </a:cubicBezTo>
                    <a:cubicBezTo>
                      <a:pt x="473" y="295"/>
                      <a:pt x="472" y="296"/>
                      <a:pt x="473" y="295"/>
                    </a:cubicBezTo>
                    <a:cubicBezTo>
                      <a:pt x="473" y="294"/>
                      <a:pt x="475" y="292"/>
                      <a:pt x="475" y="292"/>
                    </a:cubicBezTo>
                    <a:cubicBezTo>
                      <a:pt x="474" y="292"/>
                      <a:pt x="473" y="294"/>
                      <a:pt x="472" y="294"/>
                    </a:cubicBezTo>
                    <a:cubicBezTo>
                      <a:pt x="471" y="293"/>
                      <a:pt x="471" y="291"/>
                      <a:pt x="471" y="290"/>
                    </a:cubicBezTo>
                    <a:cubicBezTo>
                      <a:pt x="472" y="289"/>
                      <a:pt x="473" y="289"/>
                      <a:pt x="472" y="288"/>
                    </a:cubicBezTo>
                    <a:cubicBezTo>
                      <a:pt x="471" y="288"/>
                      <a:pt x="470" y="290"/>
                      <a:pt x="469" y="289"/>
                    </a:cubicBezTo>
                    <a:cubicBezTo>
                      <a:pt x="467" y="289"/>
                      <a:pt x="467" y="287"/>
                      <a:pt x="466" y="285"/>
                    </a:cubicBezTo>
                    <a:cubicBezTo>
                      <a:pt x="465" y="284"/>
                      <a:pt x="463" y="283"/>
                      <a:pt x="465" y="282"/>
                    </a:cubicBezTo>
                    <a:cubicBezTo>
                      <a:pt x="466" y="281"/>
                      <a:pt x="468" y="280"/>
                      <a:pt x="467" y="279"/>
                    </a:cubicBezTo>
                    <a:cubicBezTo>
                      <a:pt x="467" y="278"/>
                      <a:pt x="468" y="277"/>
                      <a:pt x="467" y="277"/>
                    </a:cubicBezTo>
                    <a:cubicBezTo>
                      <a:pt x="466" y="277"/>
                      <a:pt x="466" y="278"/>
                      <a:pt x="466" y="278"/>
                    </a:cubicBezTo>
                    <a:cubicBezTo>
                      <a:pt x="466" y="278"/>
                      <a:pt x="465" y="277"/>
                      <a:pt x="464" y="277"/>
                    </a:cubicBezTo>
                    <a:cubicBezTo>
                      <a:pt x="464" y="278"/>
                      <a:pt x="465" y="279"/>
                      <a:pt x="465" y="279"/>
                    </a:cubicBezTo>
                    <a:cubicBezTo>
                      <a:pt x="465" y="280"/>
                      <a:pt x="463" y="281"/>
                      <a:pt x="463" y="281"/>
                    </a:cubicBezTo>
                    <a:cubicBezTo>
                      <a:pt x="463" y="281"/>
                      <a:pt x="462" y="278"/>
                      <a:pt x="462" y="277"/>
                    </a:cubicBezTo>
                    <a:cubicBezTo>
                      <a:pt x="462" y="276"/>
                      <a:pt x="465" y="270"/>
                      <a:pt x="465" y="269"/>
                    </a:cubicBezTo>
                    <a:cubicBezTo>
                      <a:pt x="464" y="267"/>
                      <a:pt x="463" y="263"/>
                      <a:pt x="463" y="263"/>
                    </a:cubicBezTo>
                    <a:cubicBezTo>
                      <a:pt x="462" y="263"/>
                      <a:pt x="457" y="259"/>
                      <a:pt x="456" y="258"/>
                    </a:cubicBezTo>
                    <a:cubicBezTo>
                      <a:pt x="456" y="257"/>
                      <a:pt x="458" y="258"/>
                      <a:pt x="456" y="256"/>
                    </a:cubicBezTo>
                    <a:cubicBezTo>
                      <a:pt x="454" y="255"/>
                      <a:pt x="451" y="251"/>
                      <a:pt x="450" y="251"/>
                    </a:cubicBezTo>
                    <a:cubicBezTo>
                      <a:pt x="449" y="252"/>
                      <a:pt x="440" y="255"/>
                      <a:pt x="439" y="255"/>
                    </a:cubicBezTo>
                    <a:cubicBezTo>
                      <a:pt x="438" y="256"/>
                      <a:pt x="437" y="257"/>
                      <a:pt x="436" y="256"/>
                    </a:cubicBezTo>
                    <a:cubicBezTo>
                      <a:pt x="434" y="255"/>
                      <a:pt x="431" y="253"/>
                      <a:pt x="433" y="253"/>
                    </a:cubicBezTo>
                    <a:cubicBezTo>
                      <a:pt x="434" y="252"/>
                      <a:pt x="435" y="253"/>
                      <a:pt x="435" y="252"/>
                    </a:cubicBezTo>
                    <a:cubicBezTo>
                      <a:pt x="435" y="252"/>
                      <a:pt x="432" y="252"/>
                      <a:pt x="432" y="251"/>
                    </a:cubicBezTo>
                    <a:cubicBezTo>
                      <a:pt x="432" y="249"/>
                      <a:pt x="433" y="248"/>
                      <a:pt x="432" y="248"/>
                    </a:cubicBezTo>
                    <a:cubicBezTo>
                      <a:pt x="431" y="248"/>
                      <a:pt x="429" y="250"/>
                      <a:pt x="429" y="250"/>
                    </a:cubicBezTo>
                    <a:cubicBezTo>
                      <a:pt x="428" y="250"/>
                      <a:pt x="426" y="250"/>
                      <a:pt x="426" y="248"/>
                    </a:cubicBezTo>
                    <a:cubicBezTo>
                      <a:pt x="426" y="247"/>
                      <a:pt x="428" y="246"/>
                      <a:pt x="427" y="246"/>
                    </a:cubicBezTo>
                    <a:cubicBezTo>
                      <a:pt x="425" y="246"/>
                      <a:pt x="424" y="248"/>
                      <a:pt x="422" y="248"/>
                    </a:cubicBezTo>
                    <a:cubicBezTo>
                      <a:pt x="420" y="248"/>
                      <a:pt x="418" y="248"/>
                      <a:pt x="418" y="248"/>
                    </a:cubicBezTo>
                    <a:cubicBezTo>
                      <a:pt x="418" y="247"/>
                      <a:pt x="417" y="244"/>
                      <a:pt x="417" y="245"/>
                    </a:cubicBezTo>
                    <a:cubicBezTo>
                      <a:pt x="416" y="246"/>
                      <a:pt x="416" y="247"/>
                      <a:pt x="415" y="246"/>
                    </a:cubicBezTo>
                    <a:cubicBezTo>
                      <a:pt x="415" y="246"/>
                      <a:pt x="415" y="245"/>
                      <a:pt x="414" y="246"/>
                    </a:cubicBezTo>
                    <a:cubicBezTo>
                      <a:pt x="414" y="246"/>
                      <a:pt x="414" y="247"/>
                      <a:pt x="414" y="248"/>
                    </a:cubicBezTo>
                    <a:cubicBezTo>
                      <a:pt x="413" y="248"/>
                      <a:pt x="412" y="249"/>
                      <a:pt x="412" y="249"/>
                    </a:cubicBezTo>
                    <a:cubicBezTo>
                      <a:pt x="412" y="248"/>
                      <a:pt x="413" y="247"/>
                      <a:pt x="412" y="247"/>
                    </a:cubicBezTo>
                    <a:cubicBezTo>
                      <a:pt x="412" y="246"/>
                      <a:pt x="411" y="247"/>
                      <a:pt x="411" y="248"/>
                    </a:cubicBezTo>
                    <a:cubicBezTo>
                      <a:pt x="410" y="248"/>
                      <a:pt x="409" y="250"/>
                      <a:pt x="409" y="249"/>
                    </a:cubicBezTo>
                    <a:cubicBezTo>
                      <a:pt x="408" y="249"/>
                      <a:pt x="408" y="249"/>
                      <a:pt x="407" y="247"/>
                    </a:cubicBezTo>
                    <a:cubicBezTo>
                      <a:pt x="406" y="245"/>
                      <a:pt x="406" y="243"/>
                      <a:pt x="405" y="244"/>
                    </a:cubicBezTo>
                    <a:cubicBezTo>
                      <a:pt x="405" y="244"/>
                      <a:pt x="405" y="247"/>
                      <a:pt x="404" y="247"/>
                    </a:cubicBezTo>
                    <a:cubicBezTo>
                      <a:pt x="404" y="248"/>
                      <a:pt x="404" y="249"/>
                      <a:pt x="404" y="250"/>
                    </a:cubicBezTo>
                    <a:cubicBezTo>
                      <a:pt x="403" y="250"/>
                      <a:pt x="401" y="251"/>
                      <a:pt x="401" y="250"/>
                    </a:cubicBezTo>
                    <a:cubicBezTo>
                      <a:pt x="402" y="249"/>
                      <a:pt x="403" y="249"/>
                      <a:pt x="402" y="248"/>
                    </a:cubicBezTo>
                    <a:cubicBezTo>
                      <a:pt x="401" y="248"/>
                      <a:pt x="398" y="248"/>
                      <a:pt x="397" y="248"/>
                    </a:cubicBezTo>
                    <a:cubicBezTo>
                      <a:pt x="395" y="248"/>
                      <a:pt x="394" y="248"/>
                      <a:pt x="393" y="248"/>
                    </a:cubicBezTo>
                    <a:cubicBezTo>
                      <a:pt x="392" y="248"/>
                      <a:pt x="391" y="248"/>
                      <a:pt x="390" y="249"/>
                    </a:cubicBezTo>
                    <a:cubicBezTo>
                      <a:pt x="390" y="249"/>
                      <a:pt x="390" y="250"/>
                      <a:pt x="389" y="250"/>
                    </a:cubicBezTo>
                    <a:cubicBezTo>
                      <a:pt x="388" y="250"/>
                      <a:pt x="384" y="249"/>
                      <a:pt x="383" y="249"/>
                    </a:cubicBezTo>
                    <a:cubicBezTo>
                      <a:pt x="382" y="249"/>
                      <a:pt x="378" y="250"/>
                      <a:pt x="378" y="251"/>
                    </a:cubicBezTo>
                    <a:cubicBezTo>
                      <a:pt x="379" y="252"/>
                      <a:pt x="380" y="252"/>
                      <a:pt x="382" y="252"/>
                    </a:cubicBezTo>
                    <a:cubicBezTo>
                      <a:pt x="384" y="252"/>
                      <a:pt x="386" y="251"/>
                      <a:pt x="386" y="252"/>
                    </a:cubicBezTo>
                    <a:cubicBezTo>
                      <a:pt x="386" y="253"/>
                      <a:pt x="385" y="253"/>
                      <a:pt x="386" y="254"/>
                    </a:cubicBezTo>
                    <a:cubicBezTo>
                      <a:pt x="387" y="254"/>
                      <a:pt x="387" y="255"/>
                      <a:pt x="388" y="254"/>
                    </a:cubicBezTo>
                    <a:cubicBezTo>
                      <a:pt x="388" y="253"/>
                      <a:pt x="389" y="252"/>
                      <a:pt x="389" y="252"/>
                    </a:cubicBezTo>
                    <a:cubicBezTo>
                      <a:pt x="389" y="252"/>
                      <a:pt x="391" y="255"/>
                      <a:pt x="391" y="255"/>
                    </a:cubicBezTo>
                    <a:cubicBezTo>
                      <a:pt x="390" y="256"/>
                      <a:pt x="388" y="255"/>
                      <a:pt x="388" y="256"/>
                    </a:cubicBezTo>
                    <a:cubicBezTo>
                      <a:pt x="388" y="257"/>
                      <a:pt x="390" y="257"/>
                      <a:pt x="389" y="258"/>
                    </a:cubicBezTo>
                    <a:cubicBezTo>
                      <a:pt x="389" y="258"/>
                      <a:pt x="386" y="257"/>
                      <a:pt x="386" y="258"/>
                    </a:cubicBezTo>
                    <a:cubicBezTo>
                      <a:pt x="387" y="258"/>
                      <a:pt x="388" y="261"/>
                      <a:pt x="389" y="260"/>
                    </a:cubicBezTo>
                    <a:cubicBezTo>
                      <a:pt x="390" y="260"/>
                      <a:pt x="390" y="260"/>
                      <a:pt x="391" y="261"/>
                    </a:cubicBezTo>
                    <a:cubicBezTo>
                      <a:pt x="392" y="261"/>
                      <a:pt x="394" y="261"/>
                      <a:pt x="394" y="262"/>
                    </a:cubicBezTo>
                    <a:cubicBezTo>
                      <a:pt x="394" y="263"/>
                      <a:pt x="393" y="265"/>
                      <a:pt x="393" y="265"/>
                    </a:cubicBezTo>
                    <a:cubicBezTo>
                      <a:pt x="392" y="265"/>
                      <a:pt x="390" y="267"/>
                      <a:pt x="390" y="266"/>
                    </a:cubicBezTo>
                    <a:cubicBezTo>
                      <a:pt x="390" y="265"/>
                      <a:pt x="393" y="264"/>
                      <a:pt x="392" y="263"/>
                    </a:cubicBezTo>
                    <a:cubicBezTo>
                      <a:pt x="390" y="263"/>
                      <a:pt x="389" y="263"/>
                      <a:pt x="388" y="262"/>
                    </a:cubicBezTo>
                    <a:cubicBezTo>
                      <a:pt x="387" y="261"/>
                      <a:pt x="387" y="260"/>
                      <a:pt x="386" y="259"/>
                    </a:cubicBezTo>
                    <a:cubicBezTo>
                      <a:pt x="385" y="259"/>
                      <a:pt x="382" y="258"/>
                      <a:pt x="382" y="258"/>
                    </a:cubicBezTo>
                    <a:cubicBezTo>
                      <a:pt x="381" y="258"/>
                      <a:pt x="382" y="259"/>
                      <a:pt x="383" y="260"/>
                    </a:cubicBezTo>
                    <a:cubicBezTo>
                      <a:pt x="383" y="260"/>
                      <a:pt x="383" y="262"/>
                      <a:pt x="382" y="262"/>
                    </a:cubicBezTo>
                    <a:cubicBezTo>
                      <a:pt x="382" y="263"/>
                      <a:pt x="381" y="264"/>
                      <a:pt x="381" y="264"/>
                    </a:cubicBezTo>
                    <a:cubicBezTo>
                      <a:pt x="380" y="264"/>
                      <a:pt x="382" y="262"/>
                      <a:pt x="381" y="261"/>
                    </a:cubicBezTo>
                    <a:cubicBezTo>
                      <a:pt x="379" y="261"/>
                      <a:pt x="378" y="260"/>
                      <a:pt x="378" y="261"/>
                    </a:cubicBezTo>
                    <a:cubicBezTo>
                      <a:pt x="377" y="262"/>
                      <a:pt x="376" y="263"/>
                      <a:pt x="375" y="263"/>
                    </a:cubicBezTo>
                    <a:cubicBezTo>
                      <a:pt x="374" y="263"/>
                      <a:pt x="371" y="261"/>
                      <a:pt x="370" y="260"/>
                    </a:cubicBezTo>
                    <a:cubicBezTo>
                      <a:pt x="370" y="259"/>
                      <a:pt x="371" y="257"/>
                      <a:pt x="370" y="257"/>
                    </a:cubicBezTo>
                    <a:cubicBezTo>
                      <a:pt x="369" y="257"/>
                      <a:pt x="369" y="259"/>
                      <a:pt x="368" y="258"/>
                    </a:cubicBezTo>
                    <a:cubicBezTo>
                      <a:pt x="367" y="258"/>
                      <a:pt x="365" y="255"/>
                      <a:pt x="364" y="255"/>
                    </a:cubicBezTo>
                    <a:cubicBezTo>
                      <a:pt x="362" y="255"/>
                      <a:pt x="359" y="255"/>
                      <a:pt x="359" y="256"/>
                    </a:cubicBezTo>
                    <a:cubicBezTo>
                      <a:pt x="359" y="256"/>
                      <a:pt x="359" y="257"/>
                      <a:pt x="360" y="257"/>
                    </a:cubicBezTo>
                    <a:cubicBezTo>
                      <a:pt x="362" y="257"/>
                      <a:pt x="362" y="256"/>
                      <a:pt x="363" y="257"/>
                    </a:cubicBezTo>
                    <a:cubicBezTo>
                      <a:pt x="363" y="257"/>
                      <a:pt x="365" y="258"/>
                      <a:pt x="364" y="259"/>
                    </a:cubicBezTo>
                    <a:cubicBezTo>
                      <a:pt x="364" y="259"/>
                      <a:pt x="360" y="258"/>
                      <a:pt x="359" y="258"/>
                    </a:cubicBezTo>
                    <a:cubicBezTo>
                      <a:pt x="358" y="259"/>
                      <a:pt x="357" y="259"/>
                      <a:pt x="357" y="258"/>
                    </a:cubicBezTo>
                    <a:cubicBezTo>
                      <a:pt x="356" y="257"/>
                      <a:pt x="349" y="255"/>
                      <a:pt x="348" y="254"/>
                    </a:cubicBezTo>
                    <a:cubicBezTo>
                      <a:pt x="347" y="253"/>
                      <a:pt x="348" y="251"/>
                      <a:pt x="347" y="251"/>
                    </a:cubicBezTo>
                    <a:cubicBezTo>
                      <a:pt x="345" y="251"/>
                      <a:pt x="345" y="254"/>
                      <a:pt x="345" y="254"/>
                    </a:cubicBezTo>
                    <a:cubicBezTo>
                      <a:pt x="345" y="255"/>
                      <a:pt x="346" y="255"/>
                      <a:pt x="346" y="256"/>
                    </a:cubicBezTo>
                    <a:cubicBezTo>
                      <a:pt x="346" y="256"/>
                      <a:pt x="342" y="257"/>
                      <a:pt x="342" y="256"/>
                    </a:cubicBezTo>
                    <a:cubicBezTo>
                      <a:pt x="342" y="255"/>
                      <a:pt x="342" y="255"/>
                      <a:pt x="342" y="253"/>
                    </a:cubicBezTo>
                    <a:cubicBezTo>
                      <a:pt x="341" y="252"/>
                      <a:pt x="340" y="253"/>
                      <a:pt x="340" y="254"/>
                    </a:cubicBezTo>
                    <a:cubicBezTo>
                      <a:pt x="341" y="255"/>
                      <a:pt x="341" y="256"/>
                      <a:pt x="340" y="256"/>
                    </a:cubicBezTo>
                    <a:cubicBezTo>
                      <a:pt x="340" y="257"/>
                      <a:pt x="336" y="258"/>
                      <a:pt x="335" y="258"/>
                    </a:cubicBezTo>
                    <a:cubicBezTo>
                      <a:pt x="334" y="258"/>
                      <a:pt x="334" y="258"/>
                      <a:pt x="333" y="258"/>
                    </a:cubicBezTo>
                    <a:cubicBezTo>
                      <a:pt x="332" y="258"/>
                      <a:pt x="331" y="259"/>
                      <a:pt x="331" y="258"/>
                    </a:cubicBezTo>
                    <a:cubicBezTo>
                      <a:pt x="330" y="257"/>
                      <a:pt x="332" y="255"/>
                      <a:pt x="331" y="255"/>
                    </a:cubicBezTo>
                    <a:cubicBezTo>
                      <a:pt x="330" y="255"/>
                      <a:pt x="329" y="257"/>
                      <a:pt x="329" y="257"/>
                    </a:cubicBezTo>
                    <a:cubicBezTo>
                      <a:pt x="328" y="257"/>
                      <a:pt x="327" y="256"/>
                      <a:pt x="327" y="257"/>
                    </a:cubicBezTo>
                    <a:cubicBezTo>
                      <a:pt x="326" y="258"/>
                      <a:pt x="328" y="259"/>
                      <a:pt x="329" y="259"/>
                    </a:cubicBezTo>
                    <a:cubicBezTo>
                      <a:pt x="329" y="260"/>
                      <a:pt x="331" y="259"/>
                      <a:pt x="331" y="260"/>
                    </a:cubicBezTo>
                    <a:cubicBezTo>
                      <a:pt x="331" y="261"/>
                      <a:pt x="329" y="263"/>
                      <a:pt x="328" y="263"/>
                    </a:cubicBezTo>
                    <a:cubicBezTo>
                      <a:pt x="327" y="263"/>
                      <a:pt x="329" y="261"/>
                      <a:pt x="328" y="261"/>
                    </a:cubicBezTo>
                    <a:cubicBezTo>
                      <a:pt x="327" y="261"/>
                      <a:pt x="326" y="262"/>
                      <a:pt x="326" y="262"/>
                    </a:cubicBezTo>
                    <a:cubicBezTo>
                      <a:pt x="325" y="263"/>
                      <a:pt x="325" y="265"/>
                      <a:pt x="324" y="266"/>
                    </a:cubicBezTo>
                    <a:cubicBezTo>
                      <a:pt x="323" y="266"/>
                      <a:pt x="321" y="268"/>
                      <a:pt x="320" y="268"/>
                    </a:cubicBezTo>
                    <a:cubicBezTo>
                      <a:pt x="318" y="268"/>
                      <a:pt x="317" y="269"/>
                      <a:pt x="318" y="269"/>
                    </a:cubicBezTo>
                    <a:cubicBezTo>
                      <a:pt x="318" y="269"/>
                      <a:pt x="319" y="269"/>
                      <a:pt x="319" y="269"/>
                    </a:cubicBezTo>
                    <a:cubicBezTo>
                      <a:pt x="319" y="270"/>
                      <a:pt x="318" y="270"/>
                      <a:pt x="317" y="270"/>
                    </a:cubicBezTo>
                    <a:cubicBezTo>
                      <a:pt x="316" y="270"/>
                      <a:pt x="315" y="270"/>
                      <a:pt x="315" y="270"/>
                    </a:cubicBezTo>
                    <a:cubicBezTo>
                      <a:pt x="315" y="269"/>
                      <a:pt x="316" y="268"/>
                      <a:pt x="315" y="268"/>
                    </a:cubicBezTo>
                    <a:cubicBezTo>
                      <a:pt x="314" y="268"/>
                      <a:pt x="313" y="269"/>
                      <a:pt x="313" y="269"/>
                    </a:cubicBezTo>
                    <a:cubicBezTo>
                      <a:pt x="313" y="268"/>
                      <a:pt x="313" y="268"/>
                      <a:pt x="312" y="268"/>
                    </a:cubicBezTo>
                    <a:cubicBezTo>
                      <a:pt x="311" y="268"/>
                      <a:pt x="312" y="269"/>
                      <a:pt x="312" y="269"/>
                    </a:cubicBezTo>
                    <a:cubicBezTo>
                      <a:pt x="311" y="269"/>
                      <a:pt x="310" y="268"/>
                      <a:pt x="310" y="268"/>
                    </a:cubicBezTo>
                    <a:cubicBezTo>
                      <a:pt x="309" y="269"/>
                      <a:pt x="310" y="270"/>
                      <a:pt x="312" y="271"/>
                    </a:cubicBezTo>
                    <a:cubicBezTo>
                      <a:pt x="313" y="272"/>
                      <a:pt x="311" y="273"/>
                      <a:pt x="310" y="273"/>
                    </a:cubicBezTo>
                    <a:cubicBezTo>
                      <a:pt x="310" y="273"/>
                      <a:pt x="309" y="271"/>
                      <a:pt x="308" y="271"/>
                    </a:cubicBezTo>
                    <a:cubicBezTo>
                      <a:pt x="307" y="271"/>
                      <a:pt x="308" y="272"/>
                      <a:pt x="308" y="273"/>
                    </a:cubicBezTo>
                    <a:cubicBezTo>
                      <a:pt x="307" y="273"/>
                      <a:pt x="307" y="274"/>
                      <a:pt x="306" y="274"/>
                    </a:cubicBezTo>
                    <a:cubicBezTo>
                      <a:pt x="305" y="275"/>
                      <a:pt x="305" y="274"/>
                      <a:pt x="304" y="274"/>
                    </a:cubicBezTo>
                    <a:cubicBezTo>
                      <a:pt x="304" y="275"/>
                      <a:pt x="304" y="275"/>
                      <a:pt x="305" y="276"/>
                    </a:cubicBezTo>
                    <a:cubicBezTo>
                      <a:pt x="305" y="277"/>
                      <a:pt x="304" y="278"/>
                      <a:pt x="304" y="279"/>
                    </a:cubicBezTo>
                    <a:cubicBezTo>
                      <a:pt x="303" y="279"/>
                      <a:pt x="300" y="278"/>
                      <a:pt x="300" y="279"/>
                    </a:cubicBezTo>
                    <a:cubicBezTo>
                      <a:pt x="300" y="280"/>
                      <a:pt x="302" y="280"/>
                      <a:pt x="303" y="281"/>
                    </a:cubicBezTo>
                    <a:cubicBezTo>
                      <a:pt x="303" y="281"/>
                      <a:pt x="302" y="284"/>
                      <a:pt x="302" y="284"/>
                    </a:cubicBezTo>
                    <a:cubicBezTo>
                      <a:pt x="301" y="285"/>
                      <a:pt x="300" y="285"/>
                      <a:pt x="300" y="285"/>
                    </a:cubicBezTo>
                    <a:cubicBezTo>
                      <a:pt x="299" y="284"/>
                      <a:pt x="298" y="282"/>
                      <a:pt x="297" y="282"/>
                    </a:cubicBezTo>
                    <a:cubicBezTo>
                      <a:pt x="297" y="282"/>
                      <a:pt x="296" y="287"/>
                      <a:pt x="297" y="287"/>
                    </a:cubicBezTo>
                    <a:cubicBezTo>
                      <a:pt x="299" y="287"/>
                      <a:pt x="300" y="286"/>
                      <a:pt x="301" y="287"/>
                    </a:cubicBezTo>
                    <a:cubicBezTo>
                      <a:pt x="301" y="287"/>
                      <a:pt x="300" y="290"/>
                      <a:pt x="300" y="290"/>
                    </a:cubicBezTo>
                    <a:cubicBezTo>
                      <a:pt x="300" y="291"/>
                      <a:pt x="300" y="294"/>
                      <a:pt x="301" y="296"/>
                    </a:cubicBezTo>
                    <a:cubicBezTo>
                      <a:pt x="302" y="298"/>
                      <a:pt x="302" y="299"/>
                      <a:pt x="303" y="300"/>
                    </a:cubicBezTo>
                    <a:cubicBezTo>
                      <a:pt x="303" y="300"/>
                      <a:pt x="303" y="300"/>
                      <a:pt x="303" y="301"/>
                    </a:cubicBezTo>
                    <a:cubicBezTo>
                      <a:pt x="303" y="302"/>
                      <a:pt x="302" y="302"/>
                      <a:pt x="302" y="302"/>
                    </a:cubicBezTo>
                    <a:cubicBezTo>
                      <a:pt x="300" y="303"/>
                      <a:pt x="300" y="301"/>
                      <a:pt x="299" y="300"/>
                    </a:cubicBezTo>
                    <a:cubicBezTo>
                      <a:pt x="298" y="300"/>
                      <a:pt x="298" y="299"/>
                      <a:pt x="297" y="299"/>
                    </a:cubicBezTo>
                    <a:cubicBezTo>
                      <a:pt x="296" y="299"/>
                      <a:pt x="296" y="299"/>
                      <a:pt x="295" y="299"/>
                    </a:cubicBezTo>
                    <a:cubicBezTo>
                      <a:pt x="295" y="299"/>
                      <a:pt x="294" y="299"/>
                      <a:pt x="293" y="299"/>
                    </a:cubicBezTo>
                    <a:cubicBezTo>
                      <a:pt x="293" y="299"/>
                      <a:pt x="292" y="299"/>
                      <a:pt x="291" y="298"/>
                    </a:cubicBezTo>
                    <a:cubicBezTo>
                      <a:pt x="290" y="298"/>
                      <a:pt x="289" y="297"/>
                      <a:pt x="288" y="296"/>
                    </a:cubicBezTo>
                    <a:cubicBezTo>
                      <a:pt x="285" y="295"/>
                      <a:pt x="284" y="295"/>
                      <a:pt x="283" y="295"/>
                    </a:cubicBezTo>
                    <a:cubicBezTo>
                      <a:pt x="283" y="295"/>
                      <a:pt x="283" y="295"/>
                      <a:pt x="283" y="295"/>
                    </a:cubicBezTo>
                    <a:cubicBezTo>
                      <a:pt x="283" y="295"/>
                      <a:pt x="282" y="293"/>
                      <a:pt x="281" y="291"/>
                    </a:cubicBezTo>
                    <a:cubicBezTo>
                      <a:pt x="280" y="288"/>
                      <a:pt x="279" y="286"/>
                      <a:pt x="279" y="286"/>
                    </a:cubicBezTo>
                    <a:cubicBezTo>
                      <a:pt x="279" y="286"/>
                      <a:pt x="279" y="285"/>
                      <a:pt x="279" y="285"/>
                    </a:cubicBezTo>
                    <a:cubicBezTo>
                      <a:pt x="279" y="284"/>
                      <a:pt x="279" y="283"/>
                      <a:pt x="279" y="282"/>
                    </a:cubicBezTo>
                    <a:cubicBezTo>
                      <a:pt x="279" y="281"/>
                      <a:pt x="278" y="280"/>
                      <a:pt x="277" y="280"/>
                    </a:cubicBezTo>
                    <a:cubicBezTo>
                      <a:pt x="277" y="280"/>
                      <a:pt x="276" y="280"/>
                      <a:pt x="276" y="279"/>
                    </a:cubicBezTo>
                    <a:cubicBezTo>
                      <a:pt x="276" y="279"/>
                      <a:pt x="274" y="277"/>
                      <a:pt x="273" y="275"/>
                    </a:cubicBezTo>
                    <a:cubicBezTo>
                      <a:pt x="272" y="273"/>
                      <a:pt x="271" y="271"/>
                      <a:pt x="270" y="271"/>
                    </a:cubicBezTo>
                    <a:cubicBezTo>
                      <a:pt x="270" y="270"/>
                      <a:pt x="269" y="269"/>
                      <a:pt x="268" y="267"/>
                    </a:cubicBezTo>
                    <a:cubicBezTo>
                      <a:pt x="267" y="265"/>
                      <a:pt x="265" y="262"/>
                      <a:pt x="264" y="261"/>
                    </a:cubicBezTo>
                    <a:cubicBezTo>
                      <a:pt x="263" y="261"/>
                      <a:pt x="261" y="259"/>
                      <a:pt x="259" y="257"/>
                    </a:cubicBezTo>
                    <a:cubicBezTo>
                      <a:pt x="258" y="256"/>
                      <a:pt x="257" y="255"/>
                      <a:pt x="256" y="255"/>
                    </a:cubicBezTo>
                    <a:cubicBezTo>
                      <a:pt x="256" y="255"/>
                      <a:pt x="255" y="255"/>
                      <a:pt x="255" y="255"/>
                    </a:cubicBezTo>
                    <a:cubicBezTo>
                      <a:pt x="252" y="254"/>
                      <a:pt x="248" y="253"/>
                      <a:pt x="247" y="254"/>
                    </a:cubicBezTo>
                    <a:cubicBezTo>
                      <a:pt x="247" y="254"/>
                      <a:pt x="247" y="254"/>
                      <a:pt x="247" y="254"/>
                    </a:cubicBezTo>
                    <a:cubicBezTo>
                      <a:pt x="246" y="254"/>
                      <a:pt x="245" y="254"/>
                      <a:pt x="245" y="255"/>
                    </a:cubicBezTo>
                    <a:cubicBezTo>
                      <a:pt x="244" y="255"/>
                      <a:pt x="243" y="255"/>
                      <a:pt x="243" y="256"/>
                    </a:cubicBezTo>
                    <a:cubicBezTo>
                      <a:pt x="242" y="256"/>
                      <a:pt x="242" y="257"/>
                      <a:pt x="241" y="258"/>
                    </a:cubicBezTo>
                    <a:cubicBezTo>
                      <a:pt x="241" y="259"/>
                      <a:pt x="240" y="260"/>
                      <a:pt x="240" y="260"/>
                    </a:cubicBezTo>
                    <a:cubicBezTo>
                      <a:pt x="240" y="260"/>
                      <a:pt x="239" y="262"/>
                      <a:pt x="239" y="263"/>
                    </a:cubicBezTo>
                    <a:cubicBezTo>
                      <a:pt x="238" y="263"/>
                      <a:pt x="238" y="264"/>
                      <a:pt x="238" y="264"/>
                    </a:cubicBezTo>
                    <a:cubicBezTo>
                      <a:pt x="238" y="264"/>
                      <a:pt x="233" y="261"/>
                      <a:pt x="228" y="259"/>
                    </a:cubicBezTo>
                    <a:cubicBezTo>
                      <a:pt x="226" y="258"/>
                      <a:pt x="224" y="256"/>
                      <a:pt x="223" y="256"/>
                    </a:cubicBezTo>
                    <a:cubicBezTo>
                      <a:pt x="222" y="255"/>
                      <a:pt x="221" y="253"/>
                      <a:pt x="221" y="252"/>
                    </a:cubicBezTo>
                    <a:cubicBezTo>
                      <a:pt x="221" y="251"/>
                      <a:pt x="221" y="251"/>
                      <a:pt x="221" y="250"/>
                    </a:cubicBezTo>
                    <a:cubicBezTo>
                      <a:pt x="220" y="249"/>
                      <a:pt x="220" y="248"/>
                      <a:pt x="220" y="247"/>
                    </a:cubicBezTo>
                    <a:cubicBezTo>
                      <a:pt x="219" y="246"/>
                      <a:pt x="219" y="245"/>
                      <a:pt x="218" y="244"/>
                    </a:cubicBezTo>
                    <a:cubicBezTo>
                      <a:pt x="218" y="244"/>
                      <a:pt x="216" y="242"/>
                      <a:pt x="213" y="240"/>
                    </a:cubicBezTo>
                    <a:cubicBezTo>
                      <a:pt x="211" y="238"/>
                      <a:pt x="208" y="237"/>
                      <a:pt x="208" y="236"/>
                    </a:cubicBezTo>
                    <a:cubicBezTo>
                      <a:pt x="208" y="236"/>
                      <a:pt x="207" y="236"/>
                      <a:pt x="207" y="236"/>
                    </a:cubicBezTo>
                    <a:cubicBezTo>
                      <a:pt x="207" y="236"/>
                      <a:pt x="207" y="236"/>
                      <a:pt x="207" y="236"/>
                    </a:cubicBezTo>
                    <a:cubicBezTo>
                      <a:pt x="206" y="236"/>
                      <a:pt x="206" y="235"/>
                      <a:pt x="204" y="234"/>
                    </a:cubicBezTo>
                    <a:cubicBezTo>
                      <a:pt x="204" y="234"/>
                      <a:pt x="203" y="233"/>
                      <a:pt x="202" y="232"/>
                    </a:cubicBezTo>
                    <a:cubicBezTo>
                      <a:pt x="202" y="231"/>
                      <a:pt x="201" y="231"/>
                      <a:pt x="201" y="231"/>
                    </a:cubicBezTo>
                    <a:cubicBezTo>
                      <a:pt x="200" y="230"/>
                      <a:pt x="196" y="230"/>
                      <a:pt x="192" y="230"/>
                    </a:cubicBezTo>
                    <a:cubicBezTo>
                      <a:pt x="187" y="230"/>
                      <a:pt x="182" y="231"/>
                      <a:pt x="182" y="231"/>
                    </a:cubicBezTo>
                    <a:cubicBezTo>
                      <a:pt x="181" y="231"/>
                      <a:pt x="181" y="233"/>
                      <a:pt x="181" y="235"/>
                    </a:cubicBezTo>
                    <a:cubicBezTo>
                      <a:pt x="181" y="235"/>
                      <a:pt x="180" y="236"/>
                      <a:pt x="180" y="236"/>
                    </a:cubicBezTo>
                    <a:cubicBezTo>
                      <a:pt x="180" y="236"/>
                      <a:pt x="161" y="236"/>
                      <a:pt x="155" y="236"/>
                    </a:cubicBezTo>
                    <a:cubicBezTo>
                      <a:pt x="153" y="236"/>
                      <a:pt x="153" y="236"/>
                      <a:pt x="153" y="236"/>
                    </a:cubicBezTo>
                    <a:cubicBezTo>
                      <a:pt x="153" y="236"/>
                      <a:pt x="152" y="236"/>
                      <a:pt x="151" y="236"/>
                    </a:cubicBezTo>
                    <a:cubicBezTo>
                      <a:pt x="150" y="236"/>
                      <a:pt x="150" y="236"/>
                      <a:pt x="149" y="236"/>
                    </a:cubicBezTo>
                    <a:cubicBezTo>
                      <a:pt x="148" y="236"/>
                      <a:pt x="143" y="234"/>
                      <a:pt x="137" y="232"/>
                    </a:cubicBezTo>
                    <a:cubicBezTo>
                      <a:pt x="126" y="228"/>
                      <a:pt x="112" y="223"/>
                      <a:pt x="111" y="223"/>
                    </a:cubicBezTo>
                    <a:cubicBezTo>
                      <a:pt x="111" y="222"/>
                      <a:pt x="111" y="222"/>
                      <a:pt x="111" y="221"/>
                    </a:cubicBezTo>
                    <a:cubicBezTo>
                      <a:pt x="111" y="220"/>
                      <a:pt x="111" y="220"/>
                      <a:pt x="110" y="220"/>
                    </a:cubicBezTo>
                    <a:cubicBezTo>
                      <a:pt x="110" y="220"/>
                      <a:pt x="102" y="220"/>
                      <a:pt x="94" y="221"/>
                    </a:cubicBezTo>
                    <a:cubicBezTo>
                      <a:pt x="90" y="221"/>
                      <a:pt x="85" y="221"/>
                      <a:pt x="83" y="221"/>
                    </a:cubicBezTo>
                    <a:cubicBezTo>
                      <a:pt x="82" y="217"/>
                      <a:pt x="82" y="216"/>
                      <a:pt x="81" y="214"/>
                    </a:cubicBezTo>
                    <a:cubicBezTo>
                      <a:pt x="80" y="212"/>
                      <a:pt x="80" y="212"/>
                      <a:pt x="78" y="211"/>
                    </a:cubicBezTo>
                    <a:cubicBezTo>
                      <a:pt x="76" y="209"/>
                      <a:pt x="75" y="208"/>
                      <a:pt x="73" y="207"/>
                    </a:cubicBezTo>
                    <a:cubicBezTo>
                      <a:pt x="72" y="207"/>
                      <a:pt x="70" y="208"/>
                      <a:pt x="69" y="207"/>
                    </a:cubicBezTo>
                    <a:cubicBezTo>
                      <a:pt x="69" y="205"/>
                      <a:pt x="69" y="203"/>
                      <a:pt x="68" y="203"/>
                    </a:cubicBezTo>
                    <a:cubicBezTo>
                      <a:pt x="66" y="203"/>
                      <a:pt x="65" y="204"/>
                      <a:pt x="64" y="203"/>
                    </a:cubicBezTo>
                    <a:cubicBezTo>
                      <a:pt x="63" y="202"/>
                      <a:pt x="62" y="200"/>
                      <a:pt x="60" y="200"/>
                    </a:cubicBezTo>
                    <a:cubicBezTo>
                      <a:pt x="59" y="200"/>
                      <a:pt x="59" y="199"/>
                      <a:pt x="57" y="198"/>
                    </a:cubicBezTo>
                    <a:cubicBezTo>
                      <a:pt x="55" y="198"/>
                      <a:pt x="52" y="198"/>
                      <a:pt x="50" y="198"/>
                    </a:cubicBezTo>
                    <a:cubicBezTo>
                      <a:pt x="48" y="197"/>
                      <a:pt x="46" y="198"/>
                      <a:pt x="45" y="196"/>
                    </a:cubicBezTo>
                    <a:cubicBezTo>
                      <a:pt x="45" y="195"/>
                      <a:pt x="46" y="193"/>
                      <a:pt x="45" y="192"/>
                    </a:cubicBezTo>
                    <a:cubicBezTo>
                      <a:pt x="45" y="191"/>
                      <a:pt x="46" y="191"/>
                      <a:pt x="44" y="190"/>
                    </a:cubicBezTo>
                    <a:cubicBezTo>
                      <a:pt x="43" y="188"/>
                      <a:pt x="40" y="185"/>
                      <a:pt x="38" y="182"/>
                    </a:cubicBezTo>
                    <a:cubicBezTo>
                      <a:pt x="36" y="180"/>
                      <a:pt x="34" y="177"/>
                      <a:pt x="33" y="176"/>
                    </a:cubicBezTo>
                    <a:cubicBezTo>
                      <a:pt x="32" y="175"/>
                      <a:pt x="31" y="175"/>
                      <a:pt x="31" y="173"/>
                    </a:cubicBezTo>
                    <a:cubicBezTo>
                      <a:pt x="31" y="172"/>
                      <a:pt x="30" y="172"/>
                      <a:pt x="31" y="171"/>
                    </a:cubicBezTo>
                    <a:cubicBezTo>
                      <a:pt x="32" y="170"/>
                      <a:pt x="33" y="170"/>
                      <a:pt x="32" y="169"/>
                    </a:cubicBezTo>
                    <a:cubicBezTo>
                      <a:pt x="32" y="168"/>
                      <a:pt x="32" y="167"/>
                      <a:pt x="31" y="166"/>
                    </a:cubicBezTo>
                    <a:cubicBezTo>
                      <a:pt x="30" y="165"/>
                      <a:pt x="26" y="165"/>
                      <a:pt x="26" y="164"/>
                    </a:cubicBezTo>
                    <a:cubicBezTo>
                      <a:pt x="25" y="163"/>
                      <a:pt x="24" y="162"/>
                      <a:pt x="24" y="160"/>
                    </a:cubicBezTo>
                    <a:cubicBezTo>
                      <a:pt x="24" y="159"/>
                      <a:pt x="24" y="157"/>
                      <a:pt x="25" y="157"/>
                    </a:cubicBezTo>
                    <a:cubicBezTo>
                      <a:pt x="25" y="156"/>
                      <a:pt x="25" y="157"/>
                      <a:pt x="26" y="158"/>
                    </a:cubicBezTo>
                    <a:cubicBezTo>
                      <a:pt x="27" y="159"/>
                      <a:pt x="30" y="161"/>
                      <a:pt x="30" y="160"/>
                    </a:cubicBezTo>
                    <a:cubicBezTo>
                      <a:pt x="30" y="160"/>
                      <a:pt x="28" y="157"/>
                      <a:pt x="27" y="156"/>
                    </a:cubicBezTo>
                    <a:cubicBezTo>
                      <a:pt x="27" y="155"/>
                      <a:pt x="26" y="155"/>
                      <a:pt x="27" y="154"/>
                    </a:cubicBezTo>
                    <a:cubicBezTo>
                      <a:pt x="27" y="153"/>
                      <a:pt x="29" y="153"/>
                      <a:pt x="31" y="154"/>
                    </a:cubicBezTo>
                    <a:cubicBezTo>
                      <a:pt x="33" y="154"/>
                      <a:pt x="33" y="153"/>
                      <a:pt x="34" y="153"/>
                    </a:cubicBezTo>
                    <a:cubicBezTo>
                      <a:pt x="36" y="153"/>
                      <a:pt x="37" y="155"/>
                      <a:pt x="37" y="154"/>
                    </a:cubicBezTo>
                    <a:cubicBezTo>
                      <a:pt x="37" y="153"/>
                      <a:pt x="34" y="149"/>
                      <a:pt x="33" y="150"/>
                    </a:cubicBezTo>
                    <a:cubicBezTo>
                      <a:pt x="32" y="151"/>
                      <a:pt x="33" y="152"/>
                      <a:pt x="31" y="151"/>
                    </a:cubicBezTo>
                    <a:cubicBezTo>
                      <a:pt x="29" y="151"/>
                      <a:pt x="29" y="150"/>
                      <a:pt x="29" y="150"/>
                    </a:cubicBezTo>
                    <a:cubicBezTo>
                      <a:pt x="28" y="151"/>
                      <a:pt x="28" y="152"/>
                      <a:pt x="27" y="151"/>
                    </a:cubicBezTo>
                    <a:cubicBezTo>
                      <a:pt x="26" y="151"/>
                      <a:pt x="26" y="150"/>
                      <a:pt x="24" y="150"/>
                    </a:cubicBezTo>
                    <a:cubicBezTo>
                      <a:pt x="23" y="151"/>
                      <a:pt x="24" y="153"/>
                      <a:pt x="24" y="154"/>
                    </a:cubicBezTo>
                    <a:cubicBezTo>
                      <a:pt x="23" y="154"/>
                      <a:pt x="22" y="154"/>
                      <a:pt x="21" y="153"/>
                    </a:cubicBezTo>
                    <a:cubicBezTo>
                      <a:pt x="21" y="152"/>
                      <a:pt x="20" y="154"/>
                      <a:pt x="19" y="154"/>
                    </a:cubicBezTo>
                    <a:cubicBezTo>
                      <a:pt x="18" y="153"/>
                      <a:pt x="19" y="152"/>
                      <a:pt x="18" y="150"/>
                    </a:cubicBezTo>
                    <a:cubicBezTo>
                      <a:pt x="17" y="149"/>
                      <a:pt x="12" y="143"/>
                      <a:pt x="11" y="142"/>
                    </a:cubicBezTo>
                    <a:cubicBezTo>
                      <a:pt x="10" y="140"/>
                      <a:pt x="11" y="139"/>
                      <a:pt x="10" y="138"/>
                    </a:cubicBezTo>
                    <a:cubicBezTo>
                      <a:pt x="10" y="136"/>
                      <a:pt x="10" y="135"/>
                      <a:pt x="10" y="133"/>
                    </a:cubicBezTo>
                    <a:cubicBezTo>
                      <a:pt x="10" y="132"/>
                      <a:pt x="10" y="132"/>
                      <a:pt x="8" y="128"/>
                    </a:cubicBezTo>
                    <a:cubicBezTo>
                      <a:pt x="6" y="125"/>
                      <a:pt x="3" y="122"/>
                      <a:pt x="4" y="121"/>
                    </a:cubicBezTo>
                    <a:cubicBezTo>
                      <a:pt x="4" y="120"/>
                      <a:pt x="6" y="118"/>
                      <a:pt x="7" y="117"/>
                    </a:cubicBezTo>
                    <a:cubicBezTo>
                      <a:pt x="8" y="116"/>
                      <a:pt x="8" y="115"/>
                      <a:pt x="7" y="115"/>
                    </a:cubicBezTo>
                    <a:cubicBezTo>
                      <a:pt x="6" y="115"/>
                      <a:pt x="5" y="117"/>
                      <a:pt x="5" y="116"/>
                    </a:cubicBezTo>
                    <a:cubicBezTo>
                      <a:pt x="4" y="114"/>
                      <a:pt x="6" y="113"/>
                      <a:pt x="6" y="110"/>
                    </a:cubicBezTo>
                    <a:cubicBezTo>
                      <a:pt x="6" y="108"/>
                      <a:pt x="5" y="105"/>
                      <a:pt x="5" y="104"/>
                    </a:cubicBezTo>
                    <a:cubicBezTo>
                      <a:pt x="6" y="102"/>
                      <a:pt x="7" y="102"/>
                      <a:pt x="6" y="101"/>
                    </a:cubicBezTo>
                    <a:cubicBezTo>
                      <a:pt x="4" y="99"/>
                      <a:pt x="2" y="99"/>
                      <a:pt x="3" y="97"/>
                    </a:cubicBezTo>
                    <a:cubicBezTo>
                      <a:pt x="4" y="95"/>
                      <a:pt x="5" y="95"/>
                      <a:pt x="4" y="92"/>
                    </a:cubicBezTo>
                    <a:cubicBezTo>
                      <a:pt x="2" y="90"/>
                      <a:pt x="0" y="90"/>
                      <a:pt x="2" y="89"/>
                    </a:cubicBezTo>
                    <a:cubicBezTo>
                      <a:pt x="3" y="88"/>
                      <a:pt x="7" y="84"/>
                      <a:pt x="6" y="83"/>
                    </a:cubicBezTo>
                    <a:cubicBezTo>
                      <a:pt x="5" y="82"/>
                      <a:pt x="5" y="84"/>
                      <a:pt x="4" y="83"/>
                    </a:cubicBezTo>
                    <a:cubicBezTo>
                      <a:pt x="3" y="82"/>
                      <a:pt x="5" y="82"/>
                      <a:pt x="6" y="80"/>
                    </a:cubicBezTo>
                    <a:cubicBezTo>
                      <a:pt x="6" y="77"/>
                      <a:pt x="7" y="71"/>
                      <a:pt x="7" y="67"/>
                    </a:cubicBezTo>
                    <a:cubicBezTo>
                      <a:pt x="7" y="62"/>
                      <a:pt x="8" y="60"/>
                      <a:pt x="8" y="56"/>
                    </a:cubicBezTo>
                    <a:cubicBezTo>
                      <a:pt x="8" y="51"/>
                      <a:pt x="7" y="48"/>
                      <a:pt x="8" y="46"/>
                    </a:cubicBezTo>
                    <a:cubicBezTo>
                      <a:pt x="8" y="43"/>
                      <a:pt x="8" y="46"/>
                      <a:pt x="10" y="46"/>
                    </a:cubicBezTo>
                    <a:cubicBezTo>
                      <a:pt x="12" y="46"/>
                      <a:pt x="14" y="46"/>
                      <a:pt x="16" y="45"/>
                    </a:cubicBezTo>
                    <a:cubicBezTo>
                      <a:pt x="17" y="44"/>
                      <a:pt x="17" y="44"/>
                      <a:pt x="15" y="44"/>
                    </a:cubicBezTo>
                    <a:cubicBezTo>
                      <a:pt x="14" y="44"/>
                      <a:pt x="11" y="44"/>
                      <a:pt x="10" y="43"/>
                    </a:cubicBezTo>
                    <a:cubicBezTo>
                      <a:pt x="10" y="43"/>
                      <a:pt x="7" y="43"/>
                      <a:pt x="7" y="42"/>
                    </a:cubicBezTo>
                    <a:cubicBezTo>
                      <a:pt x="8" y="41"/>
                      <a:pt x="9" y="41"/>
                      <a:pt x="9" y="40"/>
                    </a:cubicBezTo>
                    <a:cubicBezTo>
                      <a:pt x="9" y="39"/>
                      <a:pt x="8" y="39"/>
                      <a:pt x="9" y="38"/>
                    </a:cubicBezTo>
                    <a:cubicBezTo>
                      <a:pt x="10" y="38"/>
                      <a:pt x="10" y="38"/>
                      <a:pt x="10" y="37"/>
                    </a:cubicBezTo>
                    <a:cubicBezTo>
                      <a:pt x="10" y="37"/>
                      <a:pt x="7" y="37"/>
                      <a:pt x="7" y="36"/>
                    </a:cubicBezTo>
                    <a:cubicBezTo>
                      <a:pt x="7" y="35"/>
                      <a:pt x="8" y="35"/>
                      <a:pt x="9" y="34"/>
                    </a:cubicBezTo>
                    <a:cubicBezTo>
                      <a:pt x="10" y="34"/>
                      <a:pt x="11" y="34"/>
                      <a:pt x="10" y="33"/>
                    </a:cubicBezTo>
                    <a:cubicBezTo>
                      <a:pt x="10" y="33"/>
                      <a:pt x="7" y="32"/>
                      <a:pt x="7" y="32"/>
                    </a:cubicBezTo>
                    <a:cubicBezTo>
                      <a:pt x="7" y="33"/>
                      <a:pt x="6" y="35"/>
                      <a:pt x="6" y="34"/>
                    </a:cubicBezTo>
                    <a:cubicBezTo>
                      <a:pt x="6" y="32"/>
                      <a:pt x="6" y="31"/>
                      <a:pt x="6" y="30"/>
                    </a:cubicBezTo>
                    <a:cubicBezTo>
                      <a:pt x="5" y="29"/>
                      <a:pt x="5" y="29"/>
                      <a:pt x="4" y="25"/>
                    </a:cubicBezTo>
                    <a:cubicBezTo>
                      <a:pt x="2" y="22"/>
                      <a:pt x="1" y="21"/>
                      <a:pt x="0" y="18"/>
                    </a:cubicBezTo>
                    <a:cubicBezTo>
                      <a:pt x="0" y="16"/>
                      <a:pt x="0" y="15"/>
                      <a:pt x="0" y="14"/>
                    </a:cubicBezTo>
                    <a:cubicBezTo>
                      <a:pt x="1" y="13"/>
                      <a:pt x="3" y="15"/>
                      <a:pt x="6" y="16"/>
                    </a:cubicBezTo>
                    <a:cubicBezTo>
                      <a:pt x="9" y="17"/>
                      <a:pt x="9" y="18"/>
                      <a:pt x="11" y="17"/>
                    </a:cubicBezTo>
                    <a:cubicBezTo>
                      <a:pt x="14" y="17"/>
                      <a:pt x="15" y="16"/>
                      <a:pt x="17" y="17"/>
                    </a:cubicBezTo>
                    <a:cubicBezTo>
                      <a:pt x="18" y="17"/>
                      <a:pt x="18" y="18"/>
                      <a:pt x="20" y="18"/>
                    </a:cubicBezTo>
                    <a:cubicBezTo>
                      <a:pt x="21" y="19"/>
                      <a:pt x="21" y="18"/>
                      <a:pt x="21" y="18"/>
                    </a:cubicBezTo>
                    <a:cubicBezTo>
                      <a:pt x="22" y="18"/>
                      <a:pt x="22" y="19"/>
                      <a:pt x="22" y="20"/>
                    </a:cubicBezTo>
                    <a:cubicBezTo>
                      <a:pt x="22" y="21"/>
                      <a:pt x="21" y="22"/>
                      <a:pt x="21" y="22"/>
                    </a:cubicBezTo>
                    <a:cubicBezTo>
                      <a:pt x="20" y="22"/>
                      <a:pt x="19" y="21"/>
                      <a:pt x="19" y="22"/>
                    </a:cubicBezTo>
                    <a:cubicBezTo>
                      <a:pt x="19" y="22"/>
                      <a:pt x="15" y="28"/>
                      <a:pt x="17" y="28"/>
                    </a:cubicBezTo>
                    <a:cubicBezTo>
                      <a:pt x="18" y="28"/>
                      <a:pt x="20" y="26"/>
                      <a:pt x="20" y="28"/>
                    </a:cubicBezTo>
                    <a:cubicBezTo>
                      <a:pt x="20" y="29"/>
                      <a:pt x="18" y="30"/>
                      <a:pt x="18" y="31"/>
                    </a:cubicBezTo>
                    <a:cubicBezTo>
                      <a:pt x="18" y="32"/>
                      <a:pt x="19" y="32"/>
                      <a:pt x="20" y="32"/>
                    </a:cubicBezTo>
                    <a:cubicBezTo>
                      <a:pt x="20" y="32"/>
                      <a:pt x="22" y="32"/>
                      <a:pt x="23" y="32"/>
                    </a:cubicBezTo>
                    <a:cubicBezTo>
                      <a:pt x="24" y="31"/>
                      <a:pt x="26" y="30"/>
                      <a:pt x="26" y="28"/>
                    </a:cubicBezTo>
                    <a:cubicBezTo>
                      <a:pt x="26" y="27"/>
                      <a:pt x="25" y="25"/>
                      <a:pt x="25" y="23"/>
                    </a:cubicBezTo>
                    <a:cubicBezTo>
                      <a:pt x="26" y="22"/>
                      <a:pt x="28" y="20"/>
                      <a:pt x="28" y="19"/>
                    </a:cubicBezTo>
                    <a:cubicBezTo>
                      <a:pt x="27" y="18"/>
                      <a:pt x="26" y="19"/>
                      <a:pt x="26" y="18"/>
                    </a:cubicBezTo>
                    <a:cubicBezTo>
                      <a:pt x="25" y="16"/>
                      <a:pt x="26" y="15"/>
                      <a:pt x="25" y="15"/>
                    </a:cubicBezTo>
                    <a:cubicBezTo>
                      <a:pt x="24" y="15"/>
                      <a:pt x="24" y="17"/>
                      <a:pt x="23" y="16"/>
                    </a:cubicBezTo>
                    <a:cubicBezTo>
                      <a:pt x="22" y="15"/>
                      <a:pt x="22" y="14"/>
                      <a:pt x="23" y="13"/>
                    </a:cubicBezTo>
                    <a:cubicBezTo>
                      <a:pt x="24" y="12"/>
                      <a:pt x="25" y="12"/>
                      <a:pt x="25" y="10"/>
                    </a:cubicBezTo>
                    <a:cubicBezTo>
                      <a:pt x="25" y="9"/>
                      <a:pt x="24" y="10"/>
                      <a:pt x="23" y="9"/>
                    </a:cubicBezTo>
                    <a:cubicBezTo>
                      <a:pt x="22" y="8"/>
                      <a:pt x="23" y="6"/>
                      <a:pt x="22" y="5"/>
                    </a:cubicBezTo>
                    <a:cubicBezTo>
                      <a:pt x="66" y="5"/>
                      <a:pt x="66" y="5"/>
                      <a:pt x="66" y="5"/>
                    </a:cubicBezTo>
                    <a:cubicBezTo>
                      <a:pt x="120" y="5"/>
                      <a:pt x="120" y="5"/>
                      <a:pt x="120" y="5"/>
                    </a:cubicBezTo>
                    <a:cubicBezTo>
                      <a:pt x="243" y="5"/>
                      <a:pt x="243" y="5"/>
                      <a:pt x="243" y="5"/>
                    </a:cubicBezTo>
                    <a:cubicBezTo>
                      <a:pt x="326" y="5"/>
                      <a:pt x="326" y="5"/>
                      <a:pt x="326" y="5"/>
                    </a:cubicBezTo>
                    <a:cubicBezTo>
                      <a:pt x="326" y="5"/>
                      <a:pt x="326" y="5"/>
                      <a:pt x="326" y="5"/>
                    </a:cubicBezTo>
                    <a:cubicBezTo>
                      <a:pt x="326" y="5"/>
                      <a:pt x="326" y="5"/>
                      <a:pt x="326" y="5"/>
                    </a:cubicBezTo>
                    <a:cubicBezTo>
                      <a:pt x="326" y="5"/>
                      <a:pt x="326" y="1"/>
                      <a:pt x="327" y="0"/>
                    </a:cubicBezTo>
                    <a:cubicBezTo>
                      <a:pt x="327" y="0"/>
                      <a:pt x="327" y="0"/>
                      <a:pt x="327" y="0"/>
                    </a:cubicBezTo>
                    <a:cubicBezTo>
                      <a:pt x="327" y="1"/>
                      <a:pt x="328" y="1"/>
                      <a:pt x="328" y="1"/>
                    </a:cubicBezTo>
                    <a:cubicBezTo>
                      <a:pt x="329" y="1"/>
                      <a:pt x="330" y="2"/>
                      <a:pt x="331" y="2"/>
                    </a:cubicBezTo>
                    <a:cubicBezTo>
                      <a:pt x="331" y="2"/>
                      <a:pt x="331" y="3"/>
                      <a:pt x="331" y="4"/>
                    </a:cubicBezTo>
                    <a:cubicBezTo>
                      <a:pt x="331" y="6"/>
                      <a:pt x="332" y="9"/>
                      <a:pt x="333" y="9"/>
                    </a:cubicBezTo>
                    <a:cubicBezTo>
                      <a:pt x="334" y="10"/>
                      <a:pt x="335" y="11"/>
                      <a:pt x="337" y="11"/>
                    </a:cubicBezTo>
                    <a:cubicBezTo>
                      <a:pt x="338" y="12"/>
                      <a:pt x="340" y="12"/>
                      <a:pt x="340" y="12"/>
                    </a:cubicBezTo>
                    <a:cubicBezTo>
                      <a:pt x="341" y="12"/>
                      <a:pt x="342" y="12"/>
                      <a:pt x="343" y="11"/>
                    </a:cubicBezTo>
                    <a:cubicBezTo>
                      <a:pt x="344" y="11"/>
                      <a:pt x="346" y="11"/>
                      <a:pt x="348" y="11"/>
                    </a:cubicBezTo>
                    <a:cubicBezTo>
                      <a:pt x="349" y="11"/>
                      <a:pt x="350" y="11"/>
                      <a:pt x="351" y="11"/>
                    </a:cubicBezTo>
                    <a:cubicBezTo>
                      <a:pt x="352" y="12"/>
                      <a:pt x="353" y="12"/>
                      <a:pt x="354" y="12"/>
                    </a:cubicBezTo>
                    <a:cubicBezTo>
                      <a:pt x="354" y="12"/>
                      <a:pt x="354" y="12"/>
                      <a:pt x="354" y="12"/>
                    </a:cubicBezTo>
                    <a:cubicBezTo>
                      <a:pt x="354" y="12"/>
                      <a:pt x="354" y="13"/>
                      <a:pt x="354" y="14"/>
                    </a:cubicBezTo>
                    <a:cubicBezTo>
                      <a:pt x="355" y="15"/>
                      <a:pt x="355" y="17"/>
                      <a:pt x="356" y="17"/>
                    </a:cubicBezTo>
                    <a:cubicBezTo>
                      <a:pt x="357" y="17"/>
                      <a:pt x="358" y="16"/>
                      <a:pt x="358" y="15"/>
                    </a:cubicBezTo>
                    <a:cubicBezTo>
                      <a:pt x="358" y="15"/>
                      <a:pt x="359" y="15"/>
                      <a:pt x="359" y="15"/>
                    </a:cubicBezTo>
                    <a:cubicBezTo>
                      <a:pt x="359" y="15"/>
                      <a:pt x="359" y="15"/>
                      <a:pt x="359" y="15"/>
                    </a:cubicBezTo>
                    <a:cubicBezTo>
                      <a:pt x="359" y="15"/>
                      <a:pt x="360" y="15"/>
                      <a:pt x="360" y="15"/>
                    </a:cubicBezTo>
                    <a:cubicBezTo>
                      <a:pt x="361" y="15"/>
                      <a:pt x="361" y="15"/>
                      <a:pt x="362" y="15"/>
                    </a:cubicBezTo>
                    <a:cubicBezTo>
                      <a:pt x="362" y="15"/>
                      <a:pt x="362" y="16"/>
                      <a:pt x="363" y="16"/>
                    </a:cubicBezTo>
                    <a:cubicBezTo>
                      <a:pt x="364" y="18"/>
                      <a:pt x="365" y="20"/>
                      <a:pt x="366" y="19"/>
                    </a:cubicBezTo>
                    <a:cubicBezTo>
                      <a:pt x="366" y="19"/>
                      <a:pt x="367" y="19"/>
                      <a:pt x="368" y="18"/>
                    </a:cubicBezTo>
                    <a:cubicBezTo>
                      <a:pt x="370" y="17"/>
                      <a:pt x="373" y="16"/>
                      <a:pt x="374" y="16"/>
                    </a:cubicBezTo>
                    <a:cubicBezTo>
                      <a:pt x="374" y="16"/>
                      <a:pt x="374" y="17"/>
                      <a:pt x="374" y="17"/>
                    </a:cubicBezTo>
                    <a:cubicBezTo>
                      <a:pt x="374" y="18"/>
                      <a:pt x="374" y="19"/>
                      <a:pt x="376" y="19"/>
                    </a:cubicBezTo>
                    <a:cubicBezTo>
                      <a:pt x="377" y="19"/>
                      <a:pt x="381" y="19"/>
                      <a:pt x="384" y="20"/>
                    </a:cubicBezTo>
                    <a:cubicBezTo>
                      <a:pt x="386" y="20"/>
                      <a:pt x="388" y="20"/>
                      <a:pt x="389" y="20"/>
                    </a:cubicBezTo>
                    <a:cubicBezTo>
                      <a:pt x="390" y="20"/>
                      <a:pt x="395" y="18"/>
                      <a:pt x="399" y="17"/>
                    </a:cubicBezTo>
                    <a:cubicBezTo>
                      <a:pt x="400" y="16"/>
                      <a:pt x="401" y="16"/>
                      <a:pt x="402" y="16"/>
                    </a:cubicBezTo>
                    <a:cubicBezTo>
                      <a:pt x="402" y="16"/>
                      <a:pt x="406" y="18"/>
                      <a:pt x="412" y="21"/>
                    </a:cubicBezTo>
                    <a:cubicBezTo>
                      <a:pt x="423" y="26"/>
                      <a:pt x="438" y="34"/>
                      <a:pt x="439" y="34"/>
                    </a:cubicBezTo>
                    <a:cubicBezTo>
                      <a:pt x="439" y="35"/>
                      <a:pt x="439" y="35"/>
                      <a:pt x="440" y="36"/>
                    </a:cubicBezTo>
                    <a:cubicBezTo>
                      <a:pt x="440" y="36"/>
                      <a:pt x="441" y="38"/>
                      <a:pt x="441" y="38"/>
                    </a:cubicBezTo>
                    <a:cubicBezTo>
                      <a:pt x="441" y="39"/>
                      <a:pt x="442" y="40"/>
                      <a:pt x="442" y="40"/>
                    </a:cubicBezTo>
                    <a:cubicBezTo>
                      <a:pt x="443" y="41"/>
                      <a:pt x="443" y="41"/>
                      <a:pt x="444" y="41"/>
                    </a:cubicBezTo>
                    <a:cubicBezTo>
                      <a:pt x="445" y="41"/>
                      <a:pt x="446" y="41"/>
                      <a:pt x="446" y="41"/>
                    </a:cubicBezTo>
                    <a:cubicBezTo>
                      <a:pt x="446" y="41"/>
                      <a:pt x="446" y="41"/>
                      <a:pt x="446" y="41"/>
                    </a:cubicBezTo>
                    <a:cubicBezTo>
                      <a:pt x="446" y="41"/>
                      <a:pt x="447" y="40"/>
                      <a:pt x="447" y="40"/>
                    </a:cubicBezTo>
                    <a:cubicBezTo>
                      <a:pt x="447" y="40"/>
                      <a:pt x="447" y="40"/>
                      <a:pt x="447" y="40"/>
                    </a:cubicBezTo>
                    <a:cubicBezTo>
                      <a:pt x="447" y="40"/>
                      <a:pt x="447" y="40"/>
                      <a:pt x="447" y="40"/>
                    </a:cubicBezTo>
                    <a:cubicBezTo>
                      <a:pt x="448" y="41"/>
                      <a:pt x="448" y="42"/>
                      <a:pt x="448" y="43"/>
                    </a:cubicBezTo>
                    <a:cubicBezTo>
                      <a:pt x="448" y="44"/>
                      <a:pt x="448" y="46"/>
                      <a:pt x="449" y="46"/>
                    </a:cubicBezTo>
                    <a:cubicBezTo>
                      <a:pt x="449" y="46"/>
                      <a:pt x="449" y="46"/>
                      <a:pt x="450" y="46"/>
                    </a:cubicBezTo>
                    <a:cubicBezTo>
                      <a:pt x="450" y="46"/>
                      <a:pt x="450" y="46"/>
                      <a:pt x="450" y="46"/>
                    </a:cubicBezTo>
                    <a:cubicBezTo>
                      <a:pt x="451" y="46"/>
                      <a:pt x="454" y="47"/>
                      <a:pt x="455" y="47"/>
                    </a:cubicBezTo>
                    <a:cubicBezTo>
                      <a:pt x="455" y="47"/>
                      <a:pt x="455" y="48"/>
                      <a:pt x="454" y="48"/>
                    </a:cubicBezTo>
                    <a:cubicBezTo>
                      <a:pt x="454" y="49"/>
                      <a:pt x="454" y="49"/>
                      <a:pt x="455" y="50"/>
                    </a:cubicBezTo>
                    <a:cubicBezTo>
                      <a:pt x="455" y="50"/>
                      <a:pt x="457" y="51"/>
                      <a:pt x="458" y="52"/>
                    </a:cubicBezTo>
                    <a:cubicBezTo>
                      <a:pt x="461" y="54"/>
                      <a:pt x="465" y="56"/>
                      <a:pt x="465" y="56"/>
                    </a:cubicBezTo>
                    <a:cubicBezTo>
                      <a:pt x="465" y="56"/>
                      <a:pt x="466" y="59"/>
                      <a:pt x="466" y="63"/>
                    </a:cubicBezTo>
                    <a:cubicBezTo>
                      <a:pt x="468" y="69"/>
                      <a:pt x="469" y="78"/>
                      <a:pt x="469" y="79"/>
                    </a:cubicBezTo>
                    <a:cubicBezTo>
                      <a:pt x="469" y="80"/>
                      <a:pt x="469" y="82"/>
                      <a:pt x="468" y="84"/>
                    </a:cubicBezTo>
                    <a:cubicBezTo>
                      <a:pt x="467" y="88"/>
                      <a:pt x="465" y="93"/>
                      <a:pt x="464" y="93"/>
                    </a:cubicBezTo>
                    <a:cubicBezTo>
                      <a:pt x="464" y="93"/>
                      <a:pt x="463" y="94"/>
                      <a:pt x="462" y="94"/>
                    </a:cubicBezTo>
                    <a:cubicBezTo>
                      <a:pt x="461" y="95"/>
                      <a:pt x="460" y="95"/>
                      <a:pt x="459" y="96"/>
                    </a:cubicBezTo>
                    <a:cubicBezTo>
                      <a:pt x="459" y="96"/>
                      <a:pt x="459" y="96"/>
                      <a:pt x="459" y="97"/>
                    </a:cubicBezTo>
                    <a:cubicBezTo>
                      <a:pt x="459" y="97"/>
                      <a:pt x="459" y="97"/>
                      <a:pt x="459" y="97"/>
                    </a:cubicBezTo>
                    <a:cubicBezTo>
                      <a:pt x="459" y="98"/>
                      <a:pt x="458" y="99"/>
                      <a:pt x="459" y="100"/>
                    </a:cubicBezTo>
                    <a:cubicBezTo>
                      <a:pt x="459" y="101"/>
                      <a:pt x="459" y="101"/>
                      <a:pt x="459" y="101"/>
                    </a:cubicBezTo>
                    <a:cubicBezTo>
                      <a:pt x="459" y="102"/>
                      <a:pt x="459" y="102"/>
                      <a:pt x="460" y="104"/>
                    </a:cubicBezTo>
                    <a:cubicBezTo>
                      <a:pt x="461" y="104"/>
                      <a:pt x="461" y="105"/>
                      <a:pt x="462" y="105"/>
                    </a:cubicBezTo>
                    <a:cubicBezTo>
                      <a:pt x="463" y="105"/>
                      <a:pt x="464" y="105"/>
                      <a:pt x="465" y="105"/>
                    </a:cubicBezTo>
                    <a:cubicBezTo>
                      <a:pt x="466" y="105"/>
                      <a:pt x="472" y="103"/>
                      <a:pt x="478" y="101"/>
                    </a:cubicBezTo>
                    <a:cubicBezTo>
                      <a:pt x="481" y="99"/>
                      <a:pt x="484" y="98"/>
                      <a:pt x="484" y="98"/>
                    </a:cubicBezTo>
                    <a:cubicBezTo>
                      <a:pt x="485" y="98"/>
                      <a:pt x="486" y="98"/>
                      <a:pt x="487" y="97"/>
                    </a:cubicBezTo>
                    <a:cubicBezTo>
                      <a:pt x="489" y="97"/>
                      <a:pt x="492" y="96"/>
                      <a:pt x="494" y="96"/>
                    </a:cubicBezTo>
                    <a:cubicBezTo>
                      <a:pt x="495" y="95"/>
                      <a:pt x="498" y="94"/>
                      <a:pt x="501" y="93"/>
                    </a:cubicBezTo>
                    <a:cubicBezTo>
                      <a:pt x="503" y="92"/>
                      <a:pt x="505" y="91"/>
                      <a:pt x="505" y="91"/>
                    </a:cubicBezTo>
                    <a:cubicBezTo>
                      <a:pt x="506" y="90"/>
                      <a:pt x="505" y="89"/>
                      <a:pt x="505" y="88"/>
                    </a:cubicBezTo>
                    <a:cubicBezTo>
                      <a:pt x="505" y="88"/>
                      <a:pt x="505" y="87"/>
                      <a:pt x="505" y="87"/>
                    </a:cubicBezTo>
                    <a:cubicBezTo>
                      <a:pt x="505" y="87"/>
                      <a:pt x="505" y="87"/>
                      <a:pt x="505" y="86"/>
                    </a:cubicBezTo>
                    <a:cubicBezTo>
                      <a:pt x="505" y="86"/>
                      <a:pt x="505" y="86"/>
                      <a:pt x="505" y="86"/>
                    </a:cubicBezTo>
                    <a:cubicBezTo>
                      <a:pt x="505" y="86"/>
                      <a:pt x="505" y="85"/>
                      <a:pt x="505" y="84"/>
                    </a:cubicBezTo>
                    <a:cubicBezTo>
                      <a:pt x="504" y="83"/>
                      <a:pt x="504" y="83"/>
                      <a:pt x="503" y="82"/>
                    </a:cubicBezTo>
                    <a:cubicBezTo>
                      <a:pt x="503" y="82"/>
                      <a:pt x="503" y="82"/>
                      <a:pt x="503" y="82"/>
                    </a:cubicBezTo>
                    <a:cubicBezTo>
                      <a:pt x="503" y="81"/>
                      <a:pt x="505" y="81"/>
                      <a:pt x="507" y="80"/>
                    </a:cubicBezTo>
                    <a:cubicBezTo>
                      <a:pt x="508" y="80"/>
                      <a:pt x="509" y="79"/>
                      <a:pt x="510" y="79"/>
                    </a:cubicBezTo>
                    <a:cubicBezTo>
                      <a:pt x="510" y="79"/>
                      <a:pt x="511" y="79"/>
                      <a:pt x="513" y="79"/>
                    </a:cubicBezTo>
                    <a:cubicBezTo>
                      <a:pt x="518" y="80"/>
                      <a:pt x="529" y="81"/>
                      <a:pt x="529" y="80"/>
                    </a:cubicBezTo>
                    <a:cubicBezTo>
                      <a:pt x="530" y="80"/>
                      <a:pt x="530" y="79"/>
                      <a:pt x="530" y="78"/>
                    </a:cubicBezTo>
                    <a:cubicBezTo>
                      <a:pt x="531" y="77"/>
                      <a:pt x="533" y="74"/>
                      <a:pt x="533" y="73"/>
                    </a:cubicBezTo>
                    <a:cubicBezTo>
                      <a:pt x="534" y="73"/>
                      <a:pt x="536" y="71"/>
                      <a:pt x="538" y="69"/>
                    </a:cubicBezTo>
                    <a:cubicBezTo>
                      <a:pt x="542" y="67"/>
                      <a:pt x="546" y="64"/>
                      <a:pt x="546" y="63"/>
                    </a:cubicBezTo>
                    <a:cubicBezTo>
                      <a:pt x="547" y="63"/>
                      <a:pt x="548" y="62"/>
                      <a:pt x="549" y="62"/>
                    </a:cubicBezTo>
                    <a:cubicBezTo>
                      <a:pt x="550" y="62"/>
                      <a:pt x="551" y="62"/>
                      <a:pt x="552" y="61"/>
                    </a:cubicBezTo>
                    <a:cubicBezTo>
                      <a:pt x="553" y="61"/>
                      <a:pt x="562" y="61"/>
                      <a:pt x="571" y="61"/>
                    </a:cubicBezTo>
                    <a:cubicBezTo>
                      <a:pt x="579" y="61"/>
                      <a:pt x="588" y="61"/>
                      <a:pt x="588" y="60"/>
                    </a:cubicBezTo>
                    <a:cubicBezTo>
                      <a:pt x="588" y="60"/>
                      <a:pt x="588" y="60"/>
                      <a:pt x="588" y="60"/>
                    </a:cubicBezTo>
                    <a:cubicBezTo>
                      <a:pt x="588" y="60"/>
                      <a:pt x="588" y="60"/>
                      <a:pt x="588" y="59"/>
                    </a:cubicBezTo>
                    <a:cubicBezTo>
                      <a:pt x="588" y="58"/>
                      <a:pt x="588" y="58"/>
                      <a:pt x="589" y="57"/>
                    </a:cubicBezTo>
                    <a:cubicBezTo>
                      <a:pt x="589" y="57"/>
                      <a:pt x="590" y="57"/>
                      <a:pt x="591" y="57"/>
                    </a:cubicBezTo>
                    <a:cubicBezTo>
                      <a:pt x="591" y="57"/>
                      <a:pt x="592" y="57"/>
                      <a:pt x="592" y="57"/>
                    </a:cubicBezTo>
                    <a:cubicBezTo>
                      <a:pt x="592" y="57"/>
                      <a:pt x="593" y="57"/>
                      <a:pt x="593" y="57"/>
                    </a:cubicBezTo>
                    <a:cubicBezTo>
                      <a:pt x="594" y="58"/>
                      <a:pt x="594" y="58"/>
                      <a:pt x="595" y="58"/>
                    </a:cubicBezTo>
                    <a:cubicBezTo>
                      <a:pt x="595" y="58"/>
                      <a:pt x="596" y="57"/>
                      <a:pt x="596" y="57"/>
                    </a:cubicBezTo>
                    <a:cubicBezTo>
                      <a:pt x="597" y="56"/>
                      <a:pt x="598" y="55"/>
                      <a:pt x="598" y="55"/>
                    </a:cubicBezTo>
                    <a:cubicBezTo>
                      <a:pt x="599" y="54"/>
                      <a:pt x="600" y="53"/>
                      <a:pt x="600" y="52"/>
                    </a:cubicBezTo>
                    <a:cubicBezTo>
                      <a:pt x="601" y="51"/>
                      <a:pt x="602" y="49"/>
                      <a:pt x="602" y="49"/>
                    </a:cubicBezTo>
                    <a:cubicBezTo>
                      <a:pt x="602" y="49"/>
                      <a:pt x="602" y="49"/>
                      <a:pt x="602" y="49"/>
                    </a:cubicBezTo>
                    <a:cubicBezTo>
                      <a:pt x="602" y="48"/>
                      <a:pt x="602" y="48"/>
                      <a:pt x="602" y="47"/>
                    </a:cubicBezTo>
                    <a:cubicBezTo>
                      <a:pt x="602" y="46"/>
                      <a:pt x="602" y="45"/>
                      <a:pt x="602" y="45"/>
                    </a:cubicBezTo>
                    <a:cubicBezTo>
                      <a:pt x="603" y="44"/>
                      <a:pt x="605" y="40"/>
                      <a:pt x="607" y="36"/>
                    </a:cubicBezTo>
                    <a:cubicBezTo>
                      <a:pt x="609" y="34"/>
                      <a:pt x="610" y="33"/>
                      <a:pt x="610" y="32"/>
                    </a:cubicBezTo>
                    <a:cubicBezTo>
                      <a:pt x="611" y="31"/>
                      <a:pt x="611" y="31"/>
                      <a:pt x="611" y="30"/>
                    </a:cubicBezTo>
                    <a:cubicBezTo>
                      <a:pt x="612" y="29"/>
                      <a:pt x="612" y="28"/>
                      <a:pt x="613" y="28"/>
                    </a:cubicBezTo>
                    <a:cubicBezTo>
                      <a:pt x="613" y="28"/>
                      <a:pt x="613" y="28"/>
                      <a:pt x="613" y="28"/>
                    </a:cubicBezTo>
                    <a:cubicBezTo>
                      <a:pt x="613" y="28"/>
                      <a:pt x="613" y="28"/>
                      <a:pt x="613" y="28"/>
                    </a:cubicBezTo>
                    <a:cubicBezTo>
                      <a:pt x="613" y="28"/>
                      <a:pt x="614" y="27"/>
                      <a:pt x="614" y="27"/>
                    </a:cubicBezTo>
                    <a:cubicBezTo>
                      <a:pt x="614" y="27"/>
                      <a:pt x="614" y="28"/>
                      <a:pt x="615" y="28"/>
                    </a:cubicBezTo>
                    <a:cubicBezTo>
                      <a:pt x="615" y="28"/>
                      <a:pt x="615" y="28"/>
                      <a:pt x="615" y="28"/>
                    </a:cubicBezTo>
                    <a:cubicBezTo>
                      <a:pt x="615" y="28"/>
                      <a:pt x="615" y="28"/>
                      <a:pt x="615" y="28"/>
                    </a:cubicBezTo>
                    <a:cubicBezTo>
                      <a:pt x="615" y="28"/>
                      <a:pt x="615" y="28"/>
                      <a:pt x="615" y="29"/>
                    </a:cubicBezTo>
                    <a:cubicBezTo>
                      <a:pt x="615" y="29"/>
                      <a:pt x="615" y="29"/>
                      <a:pt x="615" y="29"/>
                    </a:cubicBezTo>
                    <a:cubicBezTo>
                      <a:pt x="615" y="29"/>
                      <a:pt x="615" y="30"/>
                      <a:pt x="615" y="30"/>
                    </a:cubicBezTo>
                    <a:cubicBezTo>
                      <a:pt x="615" y="30"/>
                      <a:pt x="615" y="30"/>
                      <a:pt x="615" y="30"/>
                    </a:cubicBezTo>
                    <a:cubicBezTo>
                      <a:pt x="615" y="30"/>
                      <a:pt x="615" y="30"/>
                      <a:pt x="615" y="30"/>
                    </a:cubicBezTo>
                    <a:cubicBezTo>
                      <a:pt x="615" y="30"/>
                      <a:pt x="615" y="30"/>
                      <a:pt x="615" y="30"/>
                    </a:cubicBezTo>
                    <a:cubicBezTo>
                      <a:pt x="616" y="31"/>
                      <a:pt x="617" y="32"/>
                      <a:pt x="618" y="31"/>
                    </a:cubicBezTo>
                    <a:cubicBezTo>
                      <a:pt x="618" y="31"/>
                      <a:pt x="620" y="30"/>
                      <a:pt x="621" y="30"/>
                    </a:cubicBezTo>
                    <a:cubicBezTo>
                      <a:pt x="622" y="29"/>
                      <a:pt x="623" y="29"/>
                      <a:pt x="623" y="29"/>
                    </a:cubicBezTo>
                    <a:cubicBezTo>
                      <a:pt x="624" y="29"/>
                      <a:pt x="624" y="29"/>
                      <a:pt x="625" y="30"/>
                    </a:cubicBezTo>
                    <a:cubicBezTo>
                      <a:pt x="626" y="31"/>
                      <a:pt x="628" y="32"/>
                      <a:pt x="628" y="32"/>
                    </a:cubicBezTo>
                    <a:cubicBezTo>
                      <a:pt x="628" y="33"/>
                      <a:pt x="628" y="37"/>
                      <a:pt x="628" y="41"/>
                    </a:cubicBezTo>
                    <a:cubicBezTo>
                      <a:pt x="628" y="46"/>
                      <a:pt x="628" y="51"/>
                      <a:pt x="629" y="52"/>
                    </a:cubicBezTo>
                    <a:cubicBezTo>
                      <a:pt x="629" y="52"/>
                      <a:pt x="630" y="52"/>
                      <a:pt x="631" y="52"/>
                    </a:cubicBezTo>
                    <a:cubicBezTo>
                      <a:pt x="631" y="52"/>
                      <a:pt x="632" y="52"/>
                      <a:pt x="632" y="53"/>
                    </a:cubicBezTo>
                    <a:cubicBezTo>
                      <a:pt x="632" y="53"/>
                      <a:pt x="632" y="53"/>
                      <a:pt x="632" y="54"/>
                    </a:cubicBezTo>
                    <a:cubicBezTo>
                      <a:pt x="632" y="55"/>
                      <a:pt x="632" y="58"/>
                      <a:pt x="633" y="58"/>
                    </a:cubicBezTo>
                    <a:cubicBezTo>
                      <a:pt x="633" y="58"/>
                      <a:pt x="633" y="59"/>
                      <a:pt x="634" y="59"/>
                    </a:cubicBezTo>
                    <a:cubicBezTo>
                      <a:pt x="634" y="59"/>
                      <a:pt x="636" y="59"/>
                      <a:pt x="636" y="59"/>
                    </a:cubicBezTo>
                    <a:cubicBezTo>
                      <a:pt x="636" y="59"/>
                      <a:pt x="636" y="59"/>
                      <a:pt x="636" y="59"/>
                    </a:cubicBezTo>
                    <a:cubicBezTo>
                      <a:pt x="636" y="59"/>
                      <a:pt x="637" y="60"/>
                      <a:pt x="637" y="6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55" name="Freeform 247">
                <a:extLst>
                  <a:ext uri="{FF2B5EF4-FFF2-40B4-BE49-F238E27FC236}">
                    <a16:creationId xmlns:a16="http://schemas.microsoft.com/office/drawing/2014/main" id="{92A59A9F-8755-CE43-AE7E-C90045E15F16}"/>
                  </a:ext>
                </a:extLst>
              </p:cNvPr>
              <p:cNvSpPr>
                <a:spLocks/>
              </p:cNvSpPr>
              <p:nvPr/>
            </p:nvSpPr>
            <p:spPr bwMode="auto">
              <a:xfrm>
                <a:off x="2389187" y="2967038"/>
                <a:ext cx="50800" cy="17463"/>
              </a:xfrm>
              <a:custGeom>
                <a:avLst/>
                <a:gdLst>
                  <a:gd name="T0" fmla="*/ 4 w 22"/>
                  <a:gd name="T1" fmla="*/ 4 h 8"/>
                  <a:gd name="T2" fmla="*/ 1 w 22"/>
                  <a:gd name="T3" fmla="*/ 6 h 8"/>
                  <a:gd name="T4" fmla="*/ 2 w 22"/>
                  <a:gd name="T5" fmla="*/ 8 h 8"/>
                  <a:gd name="T6" fmla="*/ 6 w 22"/>
                  <a:gd name="T7" fmla="*/ 7 h 8"/>
                  <a:gd name="T8" fmla="*/ 11 w 22"/>
                  <a:gd name="T9" fmla="*/ 6 h 8"/>
                  <a:gd name="T10" fmla="*/ 16 w 22"/>
                  <a:gd name="T11" fmla="*/ 4 h 8"/>
                  <a:gd name="T12" fmla="*/ 22 w 22"/>
                  <a:gd name="T13" fmla="*/ 2 h 8"/>
                  <a:gd name="T14" fmla="*/ 17 w 22"/>
                  <a:gd name="T15" fmla="*/ 2 h 8"/>
                  <a:gd name="T16" fmla="*/ 17 w 22"/>
                  <a:gd name="T17" fmla="*/ 0 h 8"/>
                  <a:gd name="T18" fmla="*/ 14 w 22"/>
                  <a:gd name="T19" fmla="*/ 2 h 8"/>
                  <a:gd name="T20" fmla="*/ 9 w 22"/>
                  <a:gd name="T21" fmla="*/ 3 h 8"/>
                  <a:gd name="T22" fmla="*/ 4 w 22"/>
                  <a:gd name="T2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8">
                    <a:moveTo>
                      <a:pt x="4" y="4"/>
                    </a:moveTo>
                    <a:cubicBezTo>
                      <a:pt x="3" y="5"/>
                      <a:pt x="2" y="5"/>
                      <a:pt x="1" y="6"/>
                    </a:cubicBezTo>
                    <a:cubicBezTo>
                      <a:pt x="1" y="7"/>
                      <a:pt x="0" y="7"/>
                      <a:pt x="2" y="8"/>
                    </a:cubicBezTo>
                    <a:cubicBezTo>
                      <a:pt x="4" y="8"/>
                      <a:pt x="5" y="7"/>
                      <a:pt x="6" y="7"/>
                    </a:cubicBezTo>
                    <a:cubicBezTo>
                      <a:pt x="7" y="6"/>
                      <a:pt x="9" y="6"/>
                      <a:pt x="11" y="6"/>
                    </a:cubicBezTo>
                    <a:cubicBezTo>
                      <a:pt x="13" y="5"/>
                      <a:pt x="14" y="5"/>
                      <a:pt x="16" y="4"/>
                    </a:cubicBezTo>
                    <a:cubicBezTo>
                      <a:pt x="18" y="3"/>
                      <a:pt x="21" y="3"/>
                      <a:pt x="22" y="2"/>
                    </a:cubicBezTo>
                    <a:cubicBezTo>
                      <a:pt x="22" y="2"/>
                      <a:pt x="17" y="3"/>
                      <a:pt x="17" y="2"/>
                    </a:cubicBezTo>
                    <a:cubicBezTo>
                      <a:pt x="17" y="2"/>
                      <a:pt x="18" y="0"/>
                      <a:pt x="17" y="0"/>
                    </a:cubicBezTo>
                    <a:cubicBezTo>
                      <a:pt x="16" y="0"/>
                      <a:pt x="16" y="1"/>
                      <a:pt x="14" y="2"/>
                    </a:cubicBezTo>
                    <a:cubicBezTo>
                      <a:pt x="12" y="3"/>
                      <a:pt x="10" y="4"/>
                      <a:pt x="9" y="3"/>
                    </a:cubicBezTo>
                    <a:cubicBezTo>
                      <a:pt x="7" y="3"/>
                      <a:pt x="6" y="2"/>
                      <a:pt x="4" y="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56" name="Freeform 411">
                <a:extLst>
                  <a:ext uri="{FF2B5EF4-FFF2-40B4-BE49-F238E27FC236}">
                    <a16:creationId xmlns:a16="http://schemas.microsoft.com/office/drawing/2014/main" id="{2F2C633F-8684-DC4F-8B97-D5B0B0A99B92}"/>
                  </a:ext>
                </a:extLst>
              </p:cNvPr>
              <p:cNvSpPr>
                <a:spLocks/>
              </p:cNvSpPr>
              <p:nvPr/>
            </p:nvSpPr>
            <p:spPr bwMode="auto">
              <a:xfrm>
                <a:off x="3646487" y="2070100"/>
                <a:ext cx="279400" cy="128588"/>
              </a:xfrm>
              <a:custGeom>
                <a:avLst/>
                <a:gdLst>
                  <a:gd name="T0" fmla="*/ 88 w 121"/>
                  <a:gd name="T1" fmla="*/ 4 h 56"/>
                  <a:gd name="T2" fmla="*/ 95 w 121"/>
                  <a:gd name="T3" fmla="*/ 2 h 56"/>
                  <a:gd name="T4" fmla="*/ 101 w 121"/>
                  <a:gd name="T5" fmla="*/ 7 h 56"/>
                  <a:gd name="T6" fmla="*/ 110 w 121"/>
                  <a:gd name="T7" fmla="*/ 3 h 56"/>
                  <a:gd name="T8" fmla="*/ 104 w 121"/>
                  <a:gd name="T9" fmla="*/ 8 h 56"/>
                  <a:gd name="T10" fmla="*/ 108 w 121"/>
                  <a:gd name="T11" fmla="*/ 12 h 56"/>
                  <a:gd name="T12" fmla="*/ 112 w 121"/>
                  <a:gd name="T13" fmla="*/ 14 h 56"/>
                  <a:gd name="T14" fmla="*/ 113 w 121"/>
                  <a:gd name="T15" fmla="*/ 17 h 56"/>
                  <a:gd name="T16" fmla="*/ 120 w 121"/>
                  <a:gd name="T17" fmla="*/ 19 h 56"/>
                  <a:gd name="T18" fmla="*/ 119 w 121"/>
                  <a:gd name="T19" fmla="*/ 23 h 56"/>
                  <a:gd name="T20" fmla="*/ 120 w 121"/>
                  <a:gd name="T21" fmla="*/ 27 h 56"/>
                  <a:gd name="T22" fmla="*/ 117 w 121"/>
                  <a:gd name="T23" fmla="*/ 29 h 56"/>
                  <a:gd name="T24" fmla="*/ 114 w 121"/>
                  <a:gd name="T25" fmla="*/ 33 h 56"/>
                  <a:gd name="T26" fmla="*/ 109 w 121"/>
                  <a:gd name="T27" fmla="*/ 35 h 56"/>
                  <a:gd name="T28" fmla="*/ 103 w 121"/>
                  <a:gd name="T29" fmla="*/ 40 h 56"/>
                  <a:gd name="T30" fmla="*/ 94 w 121"/>
                  <a:gd name="T31" fmla="*/ 45 h 56"/>
                  <a:gd name="T32" fmla="*/ 74 w 121"/>
                  <a:gd name="T33" fmla="*/ 50 h 56"/>
                  <a:gd name="T34" fmla="*/ 68 w 121"/>
                  <a:gd name="T35" fmla="*/ 56 h 56"/>
                  <a:gd name="T36" fmla="*/ 49 w 121"/>
                  <a:gd name="T37" fmla="*/ 54 h 56"/>
                  <a:gd name="T38" fmla="*/ 42 w 121"/>
                  <a:gd name="T39" fmla="*/ 49 h 56"/>
                  <a:gd name="T40" fmla="*/ 26 w 121"/>
                  <a:gd name="T41" fmla="*/ 49 h 56"/>
                  <a:gd name="T42" fmla="*/ 20 w 121"/>
                  <a:gd name="T43" fmla="*/ 44 h 56"/>
                  <a:gd name="T44" fmla="*/ 30 w 121"/>
                  <a:gd name="T45" fmla="*/ 43 h 56"/>
                  <a:gd name="T46" fmla="*/ 35 w 121"/>
                  <a:gd name="T47" fmla="*/ 39 h 56"/>
                  <a:gd name="T48" fmla="*/ 29 w 121"/>
                  <a:gd name="T49" fmla="*/ 37 h 56"/>
                  <a:gd name="T50" fmla="*/ 29 w 121"/>
                  <a:gd name="T51" fmla="*/ 35 h 56"/>
                  <a:gd name="T52" fmla="*/ 27 w 121"/>
                  <a:gd name="T53" fmla="*/ 32 h 56"/>
                  <a:gd name="T54" fmla="*/ 6 w 121"/>
                  <a:gd name="T55" fmla="*/ 30 h 56"/>
                  <a:gd name="T56" fmla="*/ 15 w 121"/>
                  <a:gd name="T57" fmla="*/ 27 h 56"/>
                  <a:gd name="T58" fmla="*/ 21 w 121"/>
                  <a:gd name="T59" fmla="*/ 28 h 56"/>
                  <a:gd name="T60" fmla="*/ 30 w 121"/>
                  <a:gd name="T61" fmla="*/ 27 h 56"/>
                  <a:gd name="T62" fmla="*/ 24 w 121"/>
                  <a:gd name="T63" fmla="*/ 24 h 56"/>
                  <a:gd name="T64" fmla="*/ 30 w 121"/>
                  <a:gd name="T65" fmla="*/ 20 h 56"/>
                  <a:gd name="T66" fmla="*/ 17 w 121"/>
                  <a:gd name="T67" fmla="*/ 17 h 56"/>
                  <a:gd name="T68" fmla="*/ 0 w 121"/>
                  <a:gd name="T69" fmla="*/ 18 h 56"/>
                  <a:gd name="T70" fmla="*/ 7 w 121"/>
                  <a:gd name="T71" fmla="*/ 18 h 56"/>
                  <a:gd name="T72" fmla="*/ 6 w 121"/>
                  <a:gd name="T73" fmla="*/ 15 h 56"/>
                  <a:gd name="T74" fmla="*/ 10 w 121"/>
                  <a:gd name="T75" fmla="*/ 16 h 56"/>
                  <a:gd name="T76" fmla="*/ 14 w 121"/>
                  <a:gd name="T77" fmla="*/ 14 h 56"/>
                  <a:gd name="T78" fmla="*/ 12 w 121"/>
                  <a:gd name="T79" fmla="*/ 12 h 56"/>
                  <a:gd name="T80" fmla="*/ 9 w 121"/>
                  <a:gd name="T81" fmla="*/ 8 h 56"/>
                  <a:gd name="T82" fmla="*/ 13 w 121"/>
                  <a:gd name="T83" fmla="*/ 10 h 56"/>
                  <a:gd name="T84" fmla="*/ 15 w 121"/>
                  <a:gd name="T85" fmla="*/ 8 h 56"/>
                  <a:gd name="T86" fmla="*/ 18 w 121"/>
                  <a:gd name="T87" fmla="*/ 12 h 56"/>
                  <a:gd name="T88" fmla="*/ 20 w 121"/>
                  <a:gd name="T89" fmla="*/ 13 h 56"/>
                  <a:gd name="T90" fmla="*/ 23 w 121"/>
                  <a:gd name="T91" fmla="*/ 10 h 56"/>
                  <a:gd name="T92" fmla="*/ 24 w 121"/>
                  <a:gd name="T93" fmla="*/ 5 h 56"/>
                  <a:gd name="T94" fmla="*/ 17 w 121"/>
                  <a:gd name="T95" fmla="*/ 3 h 56"/>
                  <a:gd name="T96" fmla="*/ 21 w 121"/>
                  <a:gd name="T97" fmla="*/ 1 h 56"/>
                  <a:gd name="T98" fmla="*/ 30 w 121"/>
                  <a:gd name="T99" fmla="*/ 7 h 56"/>
                  <a:gd name="T100" fmla="*/ 33 w 121"/>
                  <a:gd name="T101" fmla="*/ 11 h 56"/>
                  <a:gd name="T102" fmla="*/ 33 w 121"/>
                  <a:gd name="T103" fmla="*/ 14 h 56"/>
                  <a:gd name="T104" fmla="*/ 33 w 121"/>
                  <a:gd name="T105" fmla="*/ 17 h 56"/>
                  <a:gd name="T106" fmla="*/ 34 w 121"/>
                  <a:gd name="T107" fmla="*/ 20 h 56"/>
                  <a:gd name="T108" fmla="*/ 37 w 121"/>
                  <a:gd name="T109" fmla="*/ 21 h 56"/>
                  <a:gd name="T110" fmla="*/ 42 w 121"/>
                  <a:gd name="T111" fmla="*/ 16 h 56"/>
                  <a:gd name="T112" fmla="*/ 47 w 121"/>
                  <a:gd name="T113" fmla="*/ 16 h 56"/>
                  <a:gd name="T114" fmla="*/ 49 w 121"/>
                  <a:gd name="T115" fmla="*/ 8 h 56"/>
                  <a:gd name="T116" fmla="*/ 57 w 121"/>
                  <a:gd name="T117" fmla="*/ 12 h 56"/>
                  <a:gd name="T118" fmla="*/ 65 w 121"/>
                  <a:gd name="T119" fmla="*/ 7 h 56"/>
                  <a:gd name="T120" fmla="*/ 70 w 121"/>
                  <a:gd name="T121" fmla="*/ 11 h 56"/>
                  <a:gd name="T122" fmla="*/ 76 w 121"/>
                  <a:gd name="T123" fmla="*/ 1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1" h="56">
                    <a:moveTo>
                      <a:pt x="84" y="6"/>
                    </a:moveTo>
                    <a:cubicBezTo>
                      <a:pt x="87" y="7"/>
                      <a:pt x="89" y="8"/>
                      <a:pt x="90" y="7"/>
                    </a:cubicBezTo>
                    <a:cubicBezTo>
                      <a:pt x="90" y="6"/>
                      <a:pt x="88" y="5"/>
                      <a:pt x="88" y="4"/>
                    </a:cubicBezTo>
                    <a:cubicBezTo>
                      <a:pt x="88" y="2"/>
                      <a:pt x="87" y="1"/>
                      <a:pt x="88" y="0"/>
                    </a:cubicBezTo>
                    <a:cubicBezTo>
                      <a:pt x="89" y="0"/>
                      <a:pt x="90" y="0"/>
                      <a:pt x="93" y="0"/>
                    </a:cubicBezTo>
                    <a:cubicBezTo>
                      <a:pt x="95" y="0"/>
                      <a:pt x="94" y="1"/>
                      <a:pt x="95" y="2"/>
                    </a:cubicBezTo>
                    <a:cubicBezTo>
                      <a:pt x="97" y="3"/>
                      <a:pt x="98" y="1"/>
                      <a:pt x="98" y="3"/>
                    </a:cubicBezTo>
                    <a:cubicBezTo>
                      <a:pt x="98" y="4"/>
                      <a:pt x="96" y="4"/>
                      <a:pt x="97" y="5"/>
                    </a:cubicBezTo>
                    <a:cubicBezTo>
                      <a:pt x="98" y="6"/>
                      <a:pt x="101" y="8"/>
                      <a:pt x="101" y="7"/>
                    </a:cubicBezTo>
                    <a:cubicBezTo>
                      <a:pt x="102" y="5"/>
                      <a:pt x="101" y="6"/>
                      <a:pt x="102" y="5"/>
                    </a:cubicBezTo>
                    <a:cubicBezTo>
                      <a:pt x="103" y="4"/>
                      <a:pt x="104" y="3"/>
                      <a:pt x="105" y="3"/>
                    </a:cubicBezTo>
                    <a:cubicBezTo>
                      <a:pt x="106" y="3"/>
                      <a:pt x="111" y="1"/>
                      <a:pt x="110" y="3"/>
                    </a:cubicBezTo>
                    <a:cubicBezTo>
                      <a:pt x="110" y="4"/>
                      <a:pt x="106" y="4"/>
                      <a:pt x="105" y="5"/>
                    </a:cubicBezTo>
                    <a:cubicBezTo>
                      <a:pt x="105" y="6"/>
                      <a:pt x="106" y="6"/>
                      <a:pt x="105" y="7"/>
                    </a:cubicBezTo>
                    <a:cubicBezTo>
                      <a:pt x="104" y="8"/>
                      <a:pt x="103" y="8"/>
                      <a:pt x="104" y="8"/>
                    </a:cubicBezTo>
                    <a:cubicBezTo>
                      <a:pt x="104" y="9"/>
                      <a:pt x="105" y="10"/>
                      <a:pt x="107" y="10"/>
                    </a:cubicBezTo>
                    <a:cubicBezTo>
                      <a:pt x="108" y="10"/>
                      <a:pt x="109" y="9"/>
                      <a:pt x="109" y="10"/>
                    </a:cubicBezTo>
                    <a:cubicBezTo>
                      <a:pt x="109" y="11"/>
                      <a:pt x="108" y="12"/>
                      <a:pt x="108" y="12"/>
                    </a:cubicBezTo>
                    <a:cubicBezTo>
                      <a:pt x="108" y="13"/>
                      <a:pt x="106" y="14"/>
                      <a:pt x="107" y="14"/>
                    </a:cubicBezTo>
                    <a:cubicBezTo>
                      <a:pt x="108" y="15"/>
                      <a:pt x="110" y="14"/>
                      <a:pt x="111" y="14"/>
                    </a:cubicBezTo>
                    <a:cubicBezTo>
                      <a:pt x="112" y="14"/>
                      <a:pt x="113" y="14"/>
                      <a:pt x="112" y="14"/>
                    </a:cubicBezTo>
                    <a:cubicBezTo>
                      <a:pt x="112" y="15"/>
                      <a:pt x="112" y="15"/>
                      <a:pt x="111" y="16"/>
                    </a:cubicBezTo>
                    <a:cubicBezTo>
                      <a:pt x="110" y="17"/>
                      <a:pt x="109" y="19"/>
                      <a:pt x="110" y="19"/>
                    </a:cubicBezTo>
                    <a:cubicBezTo>
                      <a:pt x="111" y="19"/>
                      <a:pt x="112" y="17"/>
                      <a:pt x="113" y="17"/>
                    </a:cubicBezTo>
                    <a:cubicBezTo>
                      <a:pt x="114" y="16"/>
                      <a:pt x="114" y="16"/>
                      <a:pt x="115" y="16"/>
                    </a:cubicBezTo>
                    <a:cubicBezTo>
                      <a:pt x="116" y="17"/>
                      <a:pt x="116" y="17"/>
                      <a:pt x="118" y="18"/>
                    </a:cubicBezTo>
                    <a:cubicBezTo>
                      <a:pt x="119" y="18"/>
                      <a:pt x="121" y="18"/>
                      <a:pt x="120" y="19"/>
                    </a:cubicBezTo>
                    <a:cubicBezTo>
                      <a:pt x="120" y="20"/>
                      <a:pt x="120" y="21"/>
                      <a:pt x="119" y="21"/>
                    </a:cubicBezTo>
                    <a:cubicBezTo>
                      <a:pt x="118" y="22"/>
                      <a:pt x="116" y="22"/>
                      <a:pt x="116" y="23"/>
                    </a:cubicBezTo>
                    <a:cubicBezTo>
                      <a:pt x="116" y="23"/>
                      <a:pt x="119" y="22"/>
                      <a:pt x="119" y="23"/>
                    </a:cubicBezTo>
                    <a:cubicBezTo>
                      <a:pt x="119" y="23"/>
                      <a:pt x="117" y="24"/>
                      <a:pt x="117" y="24"/>
                    </a:cubicBezTo>
                    <a:cubicBezTo>
                      <a:pt x="117" y="25"/>
                      <a:pt x="120" y="25"/>
                      <a:pt x="120" y="26"/>
                    </a:cubicBezTo>
                    <a:cubicBezTo>
                      <a:pt x="121" y="26"/>
                      <a:pt x="121" y="27"/>
                      <a:pt x="120" y="27"/>
                    </a:cubicBezTo>
                    <a:cubicBezTo>
                      <a:pt x="119" y="27"/>
                      <a:pt x="117" y="27"/>
                      <a:pt x="115" y="27"/>
                    </a:cubicBezTo>
                    <a:cubicBezTo>
                      <a:pt x="114" y="28"/>
                      <a:pt x="113" y="28"/>
                      <a:pt x="114" y="28"/>
                    </a:cubicBezTo>
                    <a:cubicBezTo>
                      <a:pt x="114" y="29"/>
                      <a:pt x="117" y="29"/>
                      <a:pt x="117" y="29"/>
                    </a:cubicBezTo>
                    <a:cubicBezTo>
                      <a:pt x="116" y="30"/>
                      <a:pt x="115" y="30"/>
                      <a:pt x="115" y="30"/>
                    </a:cubicBezTo>
                    <a:cubicBezTo>
                      <a:pt x="115" y="31"/>
                      <a:pt x="115" y="31"/>
                      <a:pt x="115" y="32"/>
                    </a:cubicBezTo>
                    <a:cubicBezTo>
                      <a:pt x="115" y="33"/>
                      <a:pt x="114" y="33"/>
                      <a:pt x="114" y="33"/>
                    </a:cubicBezTo>
                    <a:cubicBezTo>
                      <a:pt x="113" y="33"/>
                      <a:pt x="111" y="31"/>
                      <a:pt x="110" y="31"/>
                    </a:cubicBezTo>
                    <a:cubicBezTo>
                      <a:pt x="110" y="31"/>
                      <a:pt x="111" y="32"/>
                      <a:pt x="111" y="33"/>
                    </a:cubicBezTo>
                    <a:cubicBezTo>
                      <a:pt x="111" y="34"/>
                      <a:pt x="108" y="33"/>
                      <a:pt x="109" y="35"/>
                    </a:cubicBezTo>
                    <a:cubicBezTo>
                      <a:pt x="110" y="37"/>
                      <a:pt x="111" y="37"/>
                      <a:pt x="110" y="38"/>
                    </a:cubicBezTo>
                    <a:cubicBezTo>
                      <a:pt x="109" y="39"/>
                      <a:pt x="107" y="39"/>
                      <a:pt x="106" y="40"/>
                    </a:cubicBezTo>
                    <a:cubicBezTo>
                      <a:pt x="106" y="41"/>
                      <a:pt x="104" y="40"/>
                      <a:pt x="103" y="40"/>
                    </a:cubicBezTo>
                    <a:cubicBezTo>
                      <a:pt x="102" y="39"/>
                      <a:pt x="101" y="38"/>
                      <a:pt x="100" y="38"/>
                    </a:cubicBezTo>
                    <a:cubicBezTo>
                      <a:pt x="99" y="38"/>
                      <a:pt x="100" y="39"/>
                      <a:pt x="99" y="40"/>
                    </a:cubicBezTo>
                    <a:cubicBezTo>
                      <a:pt x="99" y="41"/>
                      <a:pt x="96" y="43"/>
                      <a:pt x="94" y="45"/>
                    </a:cubicBezTo>
                    <a:cubicBezTo>
                      <a:pt x="92" y="46"/>
                      <a:pt x="88" y="48"/>
                      <a:pt x="86" y="48"/>
                    </a:cubicBezTo>
                    <a:cubicBezTo>
                      <a:pt x="83" y="48"/>
                      <a:pt x="80" y="47"/>
                      <a:pt x="79" y="48"/>
                    </a:cubicBezTo>
                    <a:cubicBezTo>
                      <a:pt x="78" y="49"/>
                      <a:pt x="76" y="49"/>
                      <a:pt x="74" y="50"/>
                    </a:cubicBezTo>
                    <a:cubicBezTo>
                      <a:pt x="73" y="50"/>
                      <a:pt x="73" y="52"/>
                      <a:pt x="71" y="53"/>
                    </a:cubicBezTo>
                    <a:cubicBezTo>
                      <a:pt x="70" y="54"/>
                      <a:pt x="68" y="53"/>
                      <a:pt x="68" y="53"/>
                    </a:cubicBezTo>
                    <a:cubicBezTo>
                      <a:pt x="68" y="54"/>
                      <a:pt x="69" y="55"/>
                      <a:pt x="68" y="56"/>
                    </a:cubicBezTo>
                    <a:cubicBezTo>
                      <a:pt x="67" y="56"/>
                      <a:pt x="66" y="56"/>
                      <a:pt x="64" y="56"/>
                    </a:cubicBezTo>
                    <a:cubicBezTo>
                      <a:pt x="63" y="56"/>
                      <a:pt x="60" y="55"/>
                      <a:pt x="58" y="55"/>
                    </a:cubicBezTo>
                    <a:cubicBezTo>
                      <a:pt x="56" y="54"/>
                      <a:pt x="51" y="54"/>
                      <a:pt x="49" y="54"/>
                    </a:cubicBezTo>
                    <a:cubicBezTo>
                      <a:pt x="47" y="53"/>
                      <a:pt x="44" y="51"/>
                      <a:pt x="44" y="51"/>
                    </a:cubicBezTo>
                    <a:cubicBezTo>
                      <a:pt x="44" y="50"/>
                      <a:pt x="46" y="49"/>
                      <a:pt x="46" y="48"/>
                    </a:cubicBezTo>
                    <a:cubicBezTo>
                      <a:pt x="45" y="48"/>
                      <a:pt x="43" y="50"/>
                      <a:pt x="42" y="49"/>
                    </a:cubicBezTo>
                    <a:cubicBezTo>
                      <a:pt x="42" y="49"/>
                      <a:pt x="42" y="49"/>
                      <a:pt x="42" y="48"/>
                    </a:cubicBezTo>
                    <a:cubicBezTo>
                      <a:pt x="41" y="47"/>
                      <a:pt x="39" y="47"/>
                      <a:pt x="38" y="47"/>
                    </a:cubicBezTo>
                    <a:cubicBezTo>
                      <a:pt x="37" y="47"/>
                      <a:pt x="27" y="48"/>
                      <a:pt x="26" y="49"/>
                    </a:cubicBezTo>
                    <a:cubicBezTo>
                      <a:pt x="25" y="49"/>
                      <a:pt x="22" y="48"/>
                      <a:pt x="21" y="48"/>
                    </a:cubicBezTo>
                    <a:cubicBezTo>
                      <a:pt x="21" y="48"/>
                      <a:pt x="19" y="48"/>
                      <a:pt x="19" y="47"/>
                    </a:cubicBezTo>
                    <a:cubicBezTo>
                      <a:pt x="19" y="46"/>
                      <a:pt x="19" y="45"/>
                      <a:pt x="20" y="44"/>
                    </a:cubicBezTo>
                    <a:cubicBezTo>
                      <a:pt x="21" y="43"/>
                      <a:pt x="20" y="46"/>
                      <a:pt x="22" y="46"/>
                    </a:cubicBezTo>
                    <a:cubicBezTo>
                      <a:pt x="24" y="46"/>
                      <a:pt x="23" y="45"/>
                      <a:pt x="25" y="44"/>
                    </a:cubicBezTo>
                    <a:cubicBezTo>
                      <a:pt x="27" y="43"/>
                      <a:pt x="30" y="44"/>
                      <a:pt x="30" y="43"/>
                    </a:cubicBezTo>
                    <a:cubicBezTo>
                      <a:pt x="30" y="42"/>
                      <a:pt x="29" y="42"/>
                      <a:pt x="29" y="41"/>
                    </a:cubicBezTo>
                    <a:cubicBezTo>
                      <a:pt x="30" y="40"/>
                      <a:pt x="30" y="40"/>
                      <a:pt x="31" y="40"/>
                    </a:cubicBezTo>
                    <a:cubicBezTo>
                      <a:pt x="33" y="40"/>
                      <a:pt x="35" y="39"/>
                      <a:pt x="35" y="39"/>
                    </a:cubicBezTo>
                    <a:cubicBezTo>
                      <a:pt x="35" y="39"/>
                      <a:pt x="33" y="39"/>
                      <a:pt x="32" y="39"/>
                    </a:cubicBezTo>
                    <a:cubicBezTo>
                      <a:pt x="31" y="39"/>
                      <a:pt x="29" y="39"/>
                      <a:pt x="29" y="39"/>
                    </a:cubicBezTo>
                    <a:cubicBezTo>
                      <a:pt x="28" y="39"/>
                      <a:pt x="28" y="37"/>
                      <a:pt x="29" y="37"/>
                    </a:cubicBezTo>
                    <a:cubicBezTo>
                      <a:pt x="31" y="36"/>
                      <a:pt x="32" y="36"/>
                      <a:pt x="33" y="35"/>
                    </a:cubicBezTo>
                    <a:cubicBezTo>
                      <a:pt x="33" y="34"/>
                      <a:pt x="34" y="33"/>
                      <a:pt x="33" y="33"/>
                    </a:cubicBezTo>
                    <a:cubicBezTo>
                      <a:pt x="32" y="33"/>
                      <a:pt x="30" y="34"/>
                      <a:pt x="29" y="35"/>
                    </a:cubicBezTo>
                    <a:cubicBezTo>
                      <a:pt x="28" y="36"/>
                      <a:pt x="27" y="37"/>
                      <a:pt x="26" y="36"/>
                    </a:cubicBezTo>
                    <a:cubicBezTo>
                      <a:pt x="25" y="36"/>
                      <a:pt x="24" y="35"/>
                      <a:pt x="24" y="34"/>
                    </a:cubicBezTo>
                    <a:cubicBezTo>
                      <a:pt x="25" y="34"/>
                      <a:pt x="27" y="33"/>
                      <a:pt x="27" y="32"/>
                    </a:cubicBezTo>
                    <a:cubicBezTo>
                      <a:pt x="26" y="32"/>
                      <a:pt x="18" y="32"/>
                      <a:pt x="16" y="32"/>
                    </a:cubicBezTo>
                    <a:cubicBezTo>
                      <a:pt x="14" y="32"/>
                      <a:pt x="9" y="32"/>
                      <a:pt x="8" y="32"/>
                    </a:cubicBezTo>
                    <a:cubicBezTo>
                      <a:pt x="7" y="32"/>
                      <a:pt x="5" y="30"/>
                      <a:pt x="6" y="30"/>
                    </a:cubicBezTo>
                    <a:cubicBezTo>
                      <a:pt x="7" y="29"/>
                      <a:pt x="8" y="30"/>
                      <a:pt x="10" y="30"/>
                    </a:cubicBezTo>
                    <a:cubicBezTo>
                      <a:pt x="12" y="29"/>
                      <a:pt x="12" y="29"/>
                      <a:pt x="13" y="29"/>
                    </a:cubicBezTo>
                    <a:cubicBezTo>
                      <a:pt x="14" y="28"/>
                      <a:pt x="14" y="28"/>
                      <a:pt x="15" y="27"/>
                    </a:cubicBezTo>
                    <a:cubicBezTo>
                      <a:pt x="15" y="27"/>
                      <a:pt x="15" y="29"/>
                      <a:pt x="16" y="29"/>
                    </a:cubicBezTo>
                    <a:cubicBezTo>
                      <a:pt x="17" y="28"/>
                      <a:pt x="19" y="27"/>
                      <a:pt x="19" y="27"/>
                    </a:cubicBezTo>
                    <a:cubicBezTo>
                      <a:pt x="20" y="27"/>
                      <a:pt x="20" y="29"/>
                      <a:pt x="21" y="28"/>
                    </a:cubicBezTo>
                    <a:cubicBezTo>
                      <a:pt x="22" y="28"/>
                      <a:pt x="23" y="27"/>
                      <a:pt x="24" y="27"/>
                    </a:cubicBezTo>
                    <a:cubicBezTo>
                      <a:pt x="25" y="27"/>
                      <a:pt x="25" y="27"/>
                      <a:pt x="27" y="27"/>
                    </a:cubicBezTo>
                    <a:cubicBezTo>
                      <a:pt x="28" y="27"/>
                      <a:pt x="29" y="28"/>
                      <a:pt x="30" y="27"/>
                    </a:cubicBezTo>
                    <a:cubicBezTo>
                      <a:pt x="31" y="25"/>
                      <a:pt x="31" y="24"/>
                      <a:pt x="31" y="23"/>
                    </a:cubicBezTo>
                    <a:cubicBezTo>
                      <a:pt x="31" y="23"/>
                      <a:pt x="30" y="24"/>
                      <a:pt x="28" y="25"/>
                    </a:cubicBezTo>
                    <a:cubicBezTo>
                      <a:pt x="27" y="25"/>
                      <a:pt x="26" y="24"/>
                      <a:pt x="24" y="24"/>
                    </a:cubicBezTo>
                    <a:cubicBezTo>
                      <a:pt x="23" y="24"/>
                      <a:pt x="22" y="24"/>
                      <a:pt x="23" y="24"/>
                    </a:cubicBezTo>
                    <a:cubicBezTo>
                      <a:pt x="23" y="23"/>
                      <a:pt x="26" y="23"/>
                      <a:pt x="28" y="22"/>
                    </a:cubicBezTo>
                    <a:cubicBezTo>
                      <a:pt x="29" y="21"/>
                      <a:pt x="30" y="20"/>
                      <a:pt x="30" y="20"/>
                    </a:cubicBezTo>
                    <a:cubicBezTo>
                      <a:pt x="30" y="19"/>
                      <a:pt x="29" y="19"/>
                      <a:pt x="27" y="19"/>
                    </a:cubicBezTo>
                    <a:cubicBezTo>
                      <a:pt x="25" y="18"/>
                      <a:pt x="24" y="18"/>
                      <a:pt x="22" y="18"/>
                    </a:cubicBezTo>
                    <a:cubicBezTo>
                      <a:pt x="20" y="17"/>
                      <a:pt x="19" y="16"/>
                      <a:pt x="17" y="17"/>
                    </a:cubicBezTo>
                    <a:cubicBezTo>
                      <a:pt x="16" y="17"/>
                      <a:pt x="11" y="18"/>
                      <a:pt x="10" y="19"/>
                    </a:cubicBezTo>
                    <a:cubicBezTo>
                      <a:pt x="9" y="19"/>
                      <a:pt x="8" y="20"/>
                      <a:pt x="7" y="20"/>
                    </a:cubicBezTo>
                    <a:cubicBezTo>
                      <a:pt x="5" y="20"/>
                      <a:pt x="0" y="19"/>
                      <a:pt x="0" y="18"/>
                    </a:cubicBezTo>
                    <a:cubicBezTo>
                      <a:pt x="1" y="17"/>
                      <a:pt x="2" y="16"/>
                      <a:pt x="3" y="16"/>
                    </a:cubicBezTo>
                    <a:cubicBezTo>
                      <a:pt x="3" y="16"/>
                      <a:pt x="4" y="17"/>
                      <a:pt x="5" y="18"/>
                    </a:cubicBezTo>
                    <a:cubicBezTo>
                      <a:pt x="6" y="18"/>
                      <a:pt x="6" y="19"/>
                      <a:pt x="7" y="18"/>
                    </a:cubicBezTo>
                    <a:cubicBezTo>
                      <a:pt x="7" y="17"/>
                      <a:pt x="6" y="17"/>
                      <a:pt x="7" y="17"/>
                    </a:cubicBezTo>
                    <a:cubicBezTo>
                      <a:pt x="8" y="17"/>
                      <a:pt x="8" y="17"/>
                      <a:pt x="8" y="16"/>
                    </a:cubicBezTo>
                    <a:cubicBezTo>
                      <a:pt x="8" y="16"/>
                      <a:pt x="6" y="15"/>
                      <a:pt x="6" y="15"/>
                    </a:cubicBezTo>
                    <a:cubicBezTo>
                      <a:pt x="5" y="15"/>
                      <a:pt x="5" y="14"/>
                      <a:pt x="5" y="14"/>
                    </a:cubicBezTo>
                    <a:cubicBezTo>
                      <a:pt x="6" y="13"/>
                      <a:pt x="6" y="13"/>
                      <a:pt x="7" y="14"/>
                    </a:cubicBezTo>
                    <a:cubicBezTo>
                      <a:pt x="8" y="15"/>
                      <a:pt x="9" y="15"/>
                      <a:pt x="10" y="16"/>
                    </a:cubicBezTo>
                    <a:cubicBezTo>
                      <a:pt x="10" y="16"/>
                      <a:pt x="11" y="17"/>
                      <a:pt x="11" y="17"/>
                    </a:cubicBezTo>
                    <a:cubicBezTo>
                      <a:pt x="11" y="16"/>
                      <a:pt x="10" y="15"/>
                      <a:pt x="11" y="15"/>
                    </a:cubicBezTo>
                    <a:cubicBezTo>
                      <a:pt x="13" y="14"/>
                      <a:pt x="13" y="14"/>
                      <a:pt x="14" y="14"/>
                    </a:cubicBezTo>
                    <a:cubicBezTo>
                      <a:pt x="15" y="14"/>
                      <a:pt x="14" y="13"/>
                      <a:pt x="12" y="13"/>
                    </a:cubicBezTo>
                    <a:cubicBezTo>
                      <a:pt x="11" y="13"/>
                      <a:pt x="8" y="12"/>
                      <a:pt x="9" y="12"/>
                    </a:cubicBezTo>
                    <a:cubicBezTo>
                      <a:pt x="9" y="12"/>
                      <a:pt x="11" y="12"/>
                      <a:pt x="12" y="12"/>
                    </a:cubicBezTo>
                    <a:cubicBezTo>
                      <a:pt x="13" y="12"/>
                      <a:pt x="14" y="12"/>
                      <a:pt x="14" y="11"/>
                    </a:cubicBezTo>
                    <a:cubicBezTo>
                      <a:pt x="14" y="11"/>
                      <a:pt x="12" y="11"/>
                      <a:pt x="11" y="10"/>
                    </a:cubicBezTo>
                    <a:cubicBezTo>
                      <a:pt x="10" y="9"/>
                      <a:pt x="9" y="9"/>
                      <a:pt x="9" y="8"/>
                    </a:cubicBezTo>
                    <a:cubicBezTo>
                      <a:pt x="9" y="8"/>
                      <a:pt x="10" y="7"/>
                      <a:pt x="10" y="8"/>
                    </a:cubicBezTo>
                    <a:cubicBezTo>
                      <a:pt x="11" y="8"/>
                      <a:pt x="11" y="9"/>
                      <a:pt x="12" y="9"/>
                    </a:cubicBezTo>
                    <a:cubicBezTo>
                      <a:pt x="13" y="10"/>
                      <a:pt x="13" y="10"/>
                      <a:pt x="13" y="10"/>
                    </a:cubicBezTo>
                    <a:cubicBezTo>
                      <a:pt x="14" y="9"/>
                      <a:pt x="13" y="8"/>
                      <a:pt x="13" y="8"/>
                    </a:cubicBezTo>
                    <a:cubicBezTo>
                      <a:pt x="13" y="8"/>
                      <a:pt x="14" y="7"/>
                      <a:pt x="14" y="7"/>
                    </a:cubicBezTo>
                    <a:cubicBezTo>
                      <a:pt x="14" y="7"/>
                      <a:pt x="14" y="8"/>
                      <a:pt x="15" y="8"/>
                    </a:cubicBezTo>
                    <a:cubicBezTo>
                      <a:pt x="16" y="8"/>
                      <a:pt x="16" y="7"/>
                      <a:pt x="16" y="8"/>
                    </a:cubicBezTo>
                    <a:cubicBezTo>
                      <a:pt x="17" y="8"/>
                      <a:pt x="17" y="9"/>
                      <a:pt x="17" y="10"/>
                    </a:cubicBezTo>
                    <a:cubicBezTo>
                      <a:pt x="17" y="11"/>
                      <a:pt x="17" y="12"/>
                      <a:pt x="18" y="12"/>
                    </a:cubicBezTo>
                    <a:cubicBezTo>
                      <a:pt x="19" y="11"/>
                      <a:pt x="19" y="10"/>
                      <a:pt x="20" y="10"/>
                    </a:cubicBezTo>
                    <a:cubicBezTo>
                      <a:pt x="20" y="10"/>
                      <a:pt x="21" y="11"/>
                      <a:pt x="21" y="12"/>
                    </a:cubicBezTo>
                    <a:cubicBezTo>
                      <a:pt x="20" y="13"/>
                      <a:pt x="20" y="13"/>
                      <a:pt x="20" y="13"/>
                    </a:cubicBezTo>
                    <a:cubicBezTo>
                      <a:pt x="21" y="13"/>
                      <a:pt x="21" y="13"/>
                      <a:pt x="22" y="12"/>
                    </a:cubicBezTo>
                    <a:cubicBezTo>
                      <a:pt x="23" y="12"/>
                      <a:pt x="23" y="13"/>
                      <a:pt x="23" y="13"/>
                    </a:cubicBezTo>
                    <a:cubicBezTo>
                      <a:pt x="24" y="12"/>
                      <a:pt x="23" y="11"/>
                      <a:pt x="23" y="10"/>
                    </a:cubicBezTo>
                    <a:cubicBezTo>
                      <a:pt x="24" y="9"/>
                      <a:pt x="24" y="8"/>
                      <a:pt x="24" y="8"/>
                    </a:cubicBezTo>
                    <a:cubicBezTo>
                      <a:pt x="23" y="7"/>
                      <a:pt x="20" y="8"/>
                      <a:pt x="21" y="7"/>
                    </a:cubicBezTo>
                    <a:cubicBezTo>
                      <a:pt x="21" y="6"/>
                      <a:pt x="25" y="5"/>
                      <a:pt x="24" y="5"/>
                    </a:cubicBezTo>
                    <a:cubicBezTo>
                      <a:pt x="23" y="4"/>
                      <a:pt x="21" y="5"/>
                      <a:pt x="21" y="4"/>
                    </a:cubicBezTo>
                    <a:cubicBezTo>
                      <a:pt x="21" y="3"/>
                      <a:pt x="22" y="2"/>
                      <a:pt x="21" y="2"/>
                    </a:cubicBezTo>
                    <a:cubicBezTo>
                      <a:pt x="20" y="3"/>
                      <a:pt x="18" y="3"/>
                      <a:pt x="17" y="3"/>
                    </a:cubicBezTo>
                    <a:cubicBezTo>
                      <a:pt x="16" y="3"/>
                      <a:pt x="15" y="3"/>
                      <a:pt x="15" y="2"/>
                    </a:cubicBezTo>
                    <a:cubicBezTo>
                      <a:pt x="15" y="1"/>
                      <a:pt x="16" y="1"/>
                      <a:pt x="17" y="1"/>
                    </a:cubicBezTo>
                    <a:cubicBezTo>
                      <a:pt x="19" y="1"/>
                      <a:pt x="20" y="2"/>
                      <a:pt x="21" y="1"/>
                    </a:cubicBezTo>
                    <a:cubicBezTo>
                      <a:pt x="23" y="1"/>
                      <a:pt x="23" y="1"/>
                      <a:pt x="25" y="2"/>
                    </a:cubicBezTo>
                    <a:cubicBezTo>
                      <a:pt x="26" y="4"/>
                      <a:pt x="27" y="4"/>
                      <a:pt x="28" y="5"/>
                    </a:cubicBezTo>
                    <a:cubicBezTo>
                      <a:pt x="29" y="5"/>
                      <a:pt x="29" y="6"/>
                      <a:pt x="30" y="7"/>
                    </a:cubicBezTo>
                    <a:cubicBezTo>
                      <a:pt x="31" y="9"/>
                      <a:pt x="30" y="8"/>
                      <a:pt x="31" y="9"/>
                    </a:cubicBezTo>
                    <a:cubicBezTo>
                      <a:pt x="32" y="9"/>
                      <a:pt x="33" y="9"/>
                      <a:pt x="33" y="9"/>
                    </a:cubicBezTo>
                    <a:cubicBezTo>
                      <a:pt x="33" y="10"/>
                      <a:pt x="32" y="11"/>
                      <a:pt x="33" y="11"/>
                    </a:cubicBezTo>
                    <a:cubicBezTo>
                      <a:pt x="33" y="11"/>
                      <a:pt x="35" y="11"/>
                      <a:pt x="35" y="11"/>
                    </a:cubicBezTo>
                    <a:cubicBezTo>
                      <a:pt x="35" y="11"/>
                      <a:pt x="36" y="12"/>
                      <a:pt x="35" y="13"/>
                    </a:cubicBezTo>
                    <a:cubicBezTo>
                      <a:pt x="35" y="14"/>
                      <a:pt x="34" y="15"/>
                      <a:pt x="33" y="14"/>
                    </a:cubicBezTo>
                    <a:cubicBezTo>
                      <a:pt x="32" y="14"/>
                      <a:pt x="30" y="13"/>
                      <a:pt x="30" y="13"/>
                    </a:cubicBezTo>
                    <a:cubicBezTo>
                      <a:pt x="30" y="14"/>
                      <a:pt x="30" y="14"/>
                      <a:pt x="31" y="16"/>
                    </a:cubicBezTo>
                    <a:cubicBezTo>
                      <a:pt x="32" y="17"/>
                      <a:pt x="33" y="16"/>
                      <a:pt x="33" y="17"/>
                    </a:cubicBezTo>
                    <a:cubicBezTo>
                      <a:pt x="34" y="17"/>
                      <a:pt x="33" y="18"/>
                      <a:pt x="34" y="18"/>
                    </a:cubicBezTo>
                    <a:cubicBezTo>
                      <a:pt x="34" y="18"/>
                      <a:pt x="35" y="17"/>
                      <a:pt x="35" y="18"/>
                    </a:cubicBezTo>
                    <a:cubicBezTo>
                      <a:pt x="35" y="19"/>
                      <a:pt x="33" y="19"/>
                      <a:pt x="34" y="20"/>
                    </a:cubicBezTo>
                    <a:cubicBezTo>
                      <a:pt x="35" y="21"/>
                      <a:pt x="35" y="22"/>
                      <a:pt x="36" y="23"/>
                    </a:cubicBezTo>
                    <a:cubicBezTo>
                      <a:pt x="37" y="24"/>
                      <a:pt x="37" y="26"/>
                      <a:pt x="38" y="25"/>
                    </a:cubicBezTo>
                    <a:cubicBezTo>
                      <a:pt x="38" y="24"/>
                      <a:pt x="37" y="21"/>
                      <a:pt x="37" y="21"/>
                    </a:cubicBezTo>
                    <a:cubicBezTo>
                      <a:pt x="38" y="20"/>
                      <a:pt x="39" y="21"/>
                      <a:pt x="40" y="20"/>
                    </a:cubicBezTo>
                    <a:cubicBezTo>
                      <a:pt x="40" y="20"/>
                      <a:pt x="40" y="18"/>
                      <a:pt x="40" y="18"/>
                    </a:cubicBezTo>
                    <a:cubicBezTo>
                      <a:pt x="41" y="17"/>
                      <a:pt x="42" y="14"/>
                      <a:pt x="42" y="16"/>
                    </a:cubicBezTo>
                    <a:cubicBezTo>
                      <a:pt x="42" y="18"/>
                      <a:pt x="42" y="18"/>
                      <a:pt x="43" y="18"/>
                    </a:cubicBezTo>
                    <a:cubicBezTo>
                      <a:pt x="44" y="19"/>
                      <a:pt x="44" y="20"/>
                      <a:pt x="45" y="19"/>
                    </a:cubicBezTo>
                    <a:cubicBezTo>
                      <a:pt x="45" y="18"/>
                      <a:pt x="46" y="17"/>
                      <a:pt x="47" y="16"/>
                    </a:cubicBezTo>
                    <a:cubicBezTo>
                      <a:pt x="47" y="14"/>
                      <a:pt x="48" y="15"/>
                      <a:pt x="47" y="13"/>
                    </a:cubicBezTo>
                    <a:cubicBezTo>
                      <a:pt x="46" y="11"/>
                      <a:pt x="44" y="9"/>
                      <a:pt x="45" y="8"/>
                    </a:cubicBezTo>
                    <a:cubicBezTo>
                      <a:pt x="47" y="7"/>
                      <a:pt x="47" y="7"/>
                      <a:pt x="49" y="8"/>
                    </a:cubicBezTo>
                    <a:cubicBezTo>
                      <a:pt x="51" y="9"/>
                      <a:pt x="53" y="12"/>
                      <a:pt x="54" y="13"/>
                    </a:cubicBezTo>
                    <a:cubicBezTo>
                      <a:pt x="55" y="14"/>
                      <a:pt x="56" y="15"/>
                      <a:pt x="56" y="14"/>
                    </a:cubicBezTo>
                    <a:cubicBezTo>
                      <a:pt x="57" y="14"/>
                      <a:pt x="58" y="14"/>
                      <a:pt x="57" y="12"/>
                    </a:cubicBezTo>
                    <a:cubicBezTo>
                      <a:pt x="56" y="11"/>
                      <a:pt x="54" y="11"/>
                      <a:pt x="55" y="10"/>
                    </a:cubicBezTo>
                    <a:cubicBezTo>
                      <a:pt x="57" y="9"/>
                      <a:pt x="58" y="8"/>
                      <a:pt x="60" y="7"/>
                    </a:cubicBezTo>
                    <a:cubicBezTo>
                      <a:pt x="62" y="7"/>
                      <a:pt x="64" y="5"/>
                      <a:pt x="65" y="7"/>
                    </a:cubicBezTo>
                    <a:cubicBezTo>
                      <a:pt x="66" y="9"/>
                      <a:pt x="67" y="10"/>
                      <a:pt x="68" y="11"/>
                    </a:cubicBezTo>
                    <a:cubicBezTo>
                      <a:pt x="69" y="13"/>
                      <a:pt x="71" y="17"/>
                      <a:pt x="71" y="16"/>
                    </a:cubicBezTo>
                    <a:cubicBezTo>
                      <a:pt x="72" y="14"/>
                      <a:pt x="70" y="12"/>
                      <a:pt x="70" y="11"/>
                    </a:cubicBezTo>
                    <a:cubicBezTo>
                      <a:pt x="70" y="10"/>
                      <a:pt x="69" y="7"/>
                      <a:pt x="69" y="7"/>
                    </a:cubicBezTo>
                    <a:cubicBezTo>
                      <a:pt x="69" y="6"/>
                      <a:pt x="73" y="7"/>
                      <a:pt x="74" y="7"/>
                    </a:cubicBezTo>
                    <a:cubicBezTo>
                      <a:pt x="75" y="8"/>
                      <a:pt x="74" y="10"/>
                      <a:pt x="76" y="10"/>
                    </a:cubicBezTo>
                    <a:cubicBezTo>
                      <a:pt x="78" y="9"/>
                      <a:pt x="81" y="7"/>
                      <a:pt x="81" y="7"/>
                    </a:cubicBezTo>
                    <a:cubicBezTo>
                      <a:pt x="82" y="6"/>
                      <a:pt x="83" y="6"/>
                      <a:pt x="84" y="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87" name="Water">
              <a:extLst>
                <a:ext uri="{FF2B5EF4-FFF2-40B4-BE49-F238E27FC236}">
                  <a16:creationId xmlns:a16="http://schemas.microsoft.com/office/drawing/2014/main" id="{A6BC1434-0DA6-8F4E-9C85-F15726696DB9}"/>
                </a:ext>
              </a:extLst>
            </p:cNvPr>
            <p:cNvGrpSpPr/>
            <p:nvPr/>
          </p:nvGrpSpPr>
          <p:grpSpPr>
            <a:xfrm>
              <a:off x="1101725" y="2063750"/>
              <a:ext cx="5984876" cy="2401888"/>
              <a:chOff x="1096962" y="1793875"/>
              <a:chExt cx="5984876" cy="2401888"/>
            </a:xfrm>
            <a:grpFill/>
          </p:grpSpPr>
          <p:sp>
            <p:nvSpPr>
              <p:cNvPr id="388" name="Freeform 753">
                <a:extLst>
                  <a:ext uri="{FF2B5EF4-FFF2-40B4-BE49-F238E27FC236}">
                    <a16:creationId xmlns:a16="http://schemas.microsoft.com/office/drawing/2014/main" id="{F5F56C10-33B9-474C-BC45-03441E49220F}"/>
                  </a:ext>
                </a:extLst>
              </p:cNvPr>
              <p:cNvSpPr>
                <a:spLocks/>
              </p:cNvSpPr>
              <p:nvPr/>
            </p:nvSpPr>
            <p:spPr bwMode="auto">
              <a:xfrm>
                <a:off x="5467350" y="2525713"/>
                <a:ext cx="209550" cy="323850"/>
              </a:xfrm>
              <a:custGeom>
                <a:avLst/>
                <a:gdLst>
                  <a:gd name="T0" fmla="*/ 37 w 91"/>
                  <a:gd name="T1" fmla="*/ 8 h 140"/>
                  <a:gd name="T2" fmla="*/ 26 w 91"/>
                  <a:gd name="T3" fmla="*/ 14 h 140"/>
                  <a:gd name="T4" fmla="*/ 21 w 91"/>
                  <a:gd name="T5" fmla="*/ 18 h 140"/>
                  <a:gd name="T6" fmla="*/ 14 w 91"/>
                  <a:gd name="T7" fmla="*/ 22 h 140"/>
                  <a:gd name="T8" fmla="*/ 8 w 91"/>
                  <a:gd name="T9" fmla="*/ 20 h 140"/>
                  <a:gd name="T10" fmla="*/ 2 w 91"/>
                  <a:gd name="T11" fmla="*/ 34 h 140"/>
                  <a:gd name="T12" fmla="*/ 7 w 91"/>
                  <a:gd name="T13" fmla="*/ 40 h 140"/>
                  <a:gd name="T14" fmla="*/ 9 w 91"/>
                  <a:gd name="T15" fmla="*/ 50 h 140"/>
                  <a:gd name="T16" fmla="*/ 10 w 91"/>
                  <a:gd name="T17" fmla="*/ 58 h 140"/>
                  <a:gd name="T18" fmla="*/ 19 w 91"/>
                  <a:gd name="T19" fmla="*/ 70 h 140"/>
                  <a:gd name="T20" fmla="*/ 29 w 91"/>
                  <a:gd name="T21" fmla="*/ 84 h 140"/>
                  <a:gd name="T22" fmla="*/ 42 w 91"/>
                  <a:gd name="T23" fmla="*/ 93 h 140"/>
                  <a:gd name="T24" fmla="*/ 31 w 91"/>
                  <a:gd name="T25" fmla="*/ 99 h 140"/>
                  <a:gd name="T26" fmla="*/ 28 w 91"/>
                  <a:gd name="T27" fmla="*/ 105 h 140"/>
                  <a:gd name="T28" fmla="*/ 25 w 91"/>
                  <a:gd name="T29" fmla="*/ 112 h 140"/>
                  <a:gd name="T30" fmla="*/ 33 w 91"/>
                  <a:gd name="T31" fmla="*/ 128 h 140"/>
                  <a:gd name="T32" fmla="*/ 52 w 91"/>
                  <a:gd name="T33" fmla="*/ 139 h 140"/>
                  <a:gd name="T34" fmla="*/ 76 w 91"/>
                  <a:gd name="T35" fmla="*/ 137 h 140"/>
                  <a:gd name="T36" fmla="*/ 80 w 91"/>
                  <a:gd name="T37" fmla="*/ 125 h 140"/>
                  <a:gd name="T38" fmla="*/ 75 w 91"/>
                  <a:gd name="T39" fmla="*/ 105 h 140"/>
                  <a:gd name="T40" fmla="*/ 75 w 91"/>
                  <a:gd name="T41" fmla="*/ 102 h 140"/>
                  <a:gd name="T42" fmla="*/ 76 w 91"/>
                  <a:gd name="T43" fmla="*/ 96 h 140"/>
                  <a:gd name="T44" fmla="*/ 70 w 91"/>
                  <a:gd name="T45" fmla="*/ 84 h 140"/>
                  <a:gd name="T46" fmla="*/ 78 w 91"/>
                  <a:gd name="T47" fmla="*/ 85 h 140"/>
                  <a:gd name="T48" fmla="*/ 85 w 91"/>
                  <a:gd name="T49" fmla="*/ 86 h 140"/>
                  <a:gd name="T50" fmla="*/ 89 w 91"/>
                  <a:gd name="T51" fmla="*/ 81 h 140"/>
                  <a:gd name="T52" fmla="*/ 74 w 91"/>
                  <a:gd name="T53" fmla="*/ 68 h 140"/>
                  <a:gd name="T54" fmla="*/ 69 w 91"/>
                  <a:gd name="T55" fmla="*/ 77 h 140"/>
                  <a:gd name="T56" fmla="*/ 64 w 91"/>
                  <a:gd name="T57" fmla="*/ 69 h 140"/>
                  <a:gd name="T58" fmla="*/ 69 w 91"/>
                  <a:gd name="T59" fmla="*/ 60 h 140"/>
                  <a:gd name="T60" fmla="*/ 56 w 91"/>
                  <a:gd name="T61" fmla="*/ 55 h 140"/>
                  <a:gd name="T62" fmla="*/ 50 w 91"/>
                  <a:gd name="T63" fmla="*/ 46 h 140"/>
                  <a:gd name="T64" fmla="*/ 40 w 91"/>
                  <a:gd name="T65" fmla="*/ 36 h 140"/>
                  <a:gd name="T66" fmla="*/ 50 w 91"/>
                  <a:gd name="T67" fmla="*/ 37 h 140"/>
                  <a:gd name="T68" fmla="*/ 48 w 91"/>
                  <a:gd name="T69" fmla="*/ 30 h 140"/>
                  <a:gd name="T70" fmla="*/ 56 w 91"/>
                  <a:gd name="T71" fmla="*/ 26 h 140"/>
                  <a:gd name="T72" fmla="*/ 76 w 91"/>
                  <a:gd name="T73" fmla="*/ 27 h 140"/>
                  <a:gd name="T74" fmla="*/ 76 w 91"/>
                  <a:gd name="T75" fmla="*/ 30 h 140"/>
                  <a:gd name="T76" fmla="*/ 79 w 91"/>
                  <a:gd name="T77" fmla="*/ 31 h 140"/>
                  <a:gd name="T78" fmla="*/ 83 w 91"/>
                  <a:gd name="T79" fmla="*/ 22 h 140"/>
                  <a:gd name="T80" fmla="*/ 72 w 91"/>
                  <a:gd name="T81" fmla="*/ 21 h 140"/>
                  <a:gd name="T82" fmla="*/ 70 w 91"/>
                  <a:gd name="T83" fmla="*/ 4 h 140"/>
                  <a:gd name="T84" fmla="*/ 56 w 91"/>
                  <a:gd name="T85" fmla="*/ 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1" h="140">
                    <a:moveTo>
                      <a:pt x="51" y="1"/>
                    </a:moveTo>
                    <a:cubicBezTo>
                      <a:pt x="46" y="3"/>
                      <a:pt x="44" y="2"/>
                      <a:pt x="42" y="4"/>
                    </a:cubicBezTo>
                    <a:cubicBezTo>
                      <a:pt x="41" y="6"/>
                      <a:pt x="41" y="8"/>
                      <a:pt x="37" y="8"/>
                    </a:cubicBezTo>
                    <a:cubicBezTo>
                      <a:pt x="33" y="8"/>
                      <a:pt x="31" y="7"/>
                      <a:pt x="30" y="8"/>
                    </a:cubicBezTo>
                    <a:cubicBezTo>
                      <a:pt x="30" y="9"/>
                      <a:pt x="28" y="12"/>
                      <a:pt x="28" y="13"/>
                    </a:cubicBezTo>
                    <a:cubicBezTo>
                      <a:pt x="28" y="14"/>
                      <a:pt x="28" y="14"/>
                      <a:pt x="26" y="14"/>
                    </a:cubicBezTo>
                    <a:cubicBezTo>
                      <a:pt x="23" y="14"/>
                      <a:pt x="22" y="14"/>
                      <a:pt x="23" y="15"/>
                    </a:cubicBezTo>
                    <a:cubicBezTo>
                      <a:pt x="23" y="16"/>
                      <a:pt x="25" y="18"/>
                      <a:pt x="24" y="18"/>
                    </a:cubicBezTo>
                    <a:cubicBezTo>
                      <a:pt x="23" y="19"/>
                      <a:pt x="23" y="18"/>
                      <a:pt x="21" y="18"/>
                    </a:cubicBezTo>
                    <a:cubicBezTo>
                      <a:pt x="18" y="18"/>
                      <a:pt x="19" y="20"/>
                      <a:pt x="17" y="20"/>
                    </a:cubicBezTo>
                    <a:cubicBezTo>
                      <a:pt x="16" y="20"/>
                      <a:pt x="15" y="20"/>
                      <a:pt x="14" y="20"/>
                    </a:cubicBezTo>
                    <a:cubicBezTo>
                      <a:pt x="14" y="20"/>
                      <a:pt x="15" y="22"/>
                      <a:pt x="14" y="22"/>
                    </a:cubicBezTo>
                    <a:cubicBezTo>
                      <a:pt x="12" y="22"/>
                      <a:pt x="12" y="19"/>
                      <a:pt x="11" y="20"/>
                    </a:cubicBezTo>
                    <a:cubicBezTo>
                      <a:pt x="11" y="20"/>
                      <a:pt x="12" y="21"/>
                      <a:pt x="11" y="22"/>
                    </a:cubicBezTo>
                    <a:cubicBezTo>
                      <a:pt x="10" y="22"/>
                      <a:pt x="9" y="20"/>
                      <a:pt x="8" y="20"/>
                    </a:cubicBezTo>
                    <a:cubicBezTo>
                      <a:pt x="7" y="20"/>
                      <a:pt x="9" y="22"/>
                      <a:pt x="9" y="23"/>
                    </a:cubicBezTo>
                    <a:cubicBezTo>
                      <a:pt x="9" y="25"/>
                      <a:pt x="7" y="29"/>
                      <a:pt x="6" y="30"/>
                    </a:cubicBezTo>
                    <a:cubicBezTo>
                      <a:pt x="5" y="31"/>
                      <a:pt x="2" y="33"/>
                      <a:pt x="2" y="34"/>
                    </a:cubicBezTo>
                    <a:cubicBezTo>
                      <a:pt x="1" y="35"/>
                      <a:pt x="0" y="36"/>
                      <a:pt x="1" y="37"/>
                    </a:cubicBezTo>
                    <a:cubicBezTo>
                      <a:pt x="1" y="38"/>
                      <a:pt x="1" y="38"/>
                      <a:pt x="2" y="39"/>
                    </a:cubicBezTo>
                    <a:cubicBezTo>
                      <a:pt x="4" y="39"/>
                      <a:pt x="6" y="39"/>
                      <a:pt x="7" y="40"/>
                    </a:cubicBezTo>
                    <a:cubicBezTo>
                      <a:pt x="8" y="41"/>
                      <a:pt x="9" y="44"/>
                      <a:pt x="9" y="45"/>
                    </a:cubicBezTo>
                    <a:cubicBezTo>
                      <a:pt x="8" y="46"/>
                      <a:pt x="7" y="48"/>
                      <a:pt x="8" y="49"/>
                    </a:cubicBezTo>
                    <a:cubicBezTo>
                      <a:pt x="8" y="50"/>
                      <a:pt x="9" y="51"/>
                      <a:pt x="9" y="50"/>
                    </a:cubicBezTo>
                    <a:cubicBezTo>
                      <a:pt x="10" y="49"/>
                      <a:pt x="11" y="47"/>
                      <a:pt x="11" y="46"/>
                    </a:cubicBezTo>
                    <a:cubicBezTo>
                      <a:pt x="12" y="46"/>
                      <a:pt x="12" y="48"/>
                      <a:pt x="12" y="50"/>
                    </a:cubicBezTo>
                    <a:cubicBezTo>
                      <a:pt x="11" y="52"/>
                      <a:pt x="9" y="57"/>
                      <a:pt x="10" y="58"/>
                    </a:cubicBezTo>
                    <a:cubicBezTo>
                      <a:pt x="10" y="59"/>
                      <a:pt x="12" y="59"/>
                      <a:pt x="12" y="60"/>
                    </a:cubicBezTo>
                    <a:cubicBezTo>
                      <a:pt x="13" y="61"/>
                      <a:pt x="12" y="62"/>
                      <a:pt x="14" y="63"/>
                    </a:cubicBezTo>
                    <a:cubicBezTo>
                      <a:pt x="16" y="65"/>
                      <a:pt x="17" y="68"/>
                      <a:pt x="19" y="70"/>
                    </a:cubicBezTo>
                    <a:cubicBezTo>
                      <a:pt x="20" y="72"/>
                      <a:pt x="23" y="73"/>
                      <a:pt x="24" y="75"/>
                    </a:cubicBezTo>
                    <a:cubicBezTo>
                      <a:pt x="26" y="77"/>
                      <a:pt x="27" y="76"/>
                      <a:pt x="28" y="79"/>
                    </a:cubicBezTo>
                    <a:cubicBezTo>
                      <a:pt x="29" y="81"/>
                      <a:pt x="28" y="82"/>
                      <a:pt x="29" y="84"/>
                    </a:cubicBezTo>
                    <a:cubicBezTo>
                      <a:pt x="31" y="86"/>
                      <a:pt x="33" y="88"/>
                      <a:pt x="35" y="89"/>
                    </a:cubicBezTo>
                    <a:cubicBezTo>
                      <a:pt x="36" y="89"/>
                      <a:pt x="37" y="88"/>
                      <a:pt x="38" y="89"/>
                    </a:cubicBezTo>
                    <a:cubicBezTo>
                      <a:pt x="39" y="89"/>
                      <a:pt x="41" y="91"/>
                      <a:pt x="42" y="93"/>
                    </a:cubicBezTo>
                    <a:cubicBezTo>
                      <a:pt x="42" y="94"/>
                      <a:pt x="37" y="92"/>
                      <a:pt x="36" y="92"/>
                    </a:cubicBezTo>
                    <a:cubicBezTo>
                      <a:pt x="35" y="92"/>
                      <a:pt x="34" y="93"/>
                      <a:pt x="33" y="95"/>
                    </a:cubicBezTo>
                    <a:cubicBezTo>
                      <a:pt x="32" y="96"/>
                      <a:pt x="32" y="98"/>
                      <a:pt x="31" y="99"/>
                    </a:cubicBezTo>
                    <a:cubicBezTo>
                      <a:pt x="30" y="101"/>
                      <a:pt x="30" y="101"/>
                      <a:pt x="30" y="102"/>
                    </a:cubicBezTo>
                    <a:cubicBezTo>
                      <a:pt x="30" y="103"/>
                      <a:pt x="32" y="104"/>
                      <a:pt x="31" y="105"/>
                    </a:cubicBezTo>
                    <a:cubicBezTo>
                      <a:pt x="31" y="105"/>
                      <a:pt x="28" y="105"/>
                      <a:pt x="28" y="105"/>
                    </a:cubicBezTo>
                    <a:cubicBezTo>
                      <a:pt x="28" y="106"/>
                      <a:pt x="29" y="109"/>
                      <a:pt x="28" y="109"/>
                    </a:cubicBezTo>
                    <a:cubicBezTo>
                      <a:pt x="28" y="110"/>
                      <a:pt x="27" y="107"/>
                      <a:pt x="26" y="107"/>
                    </a:cubicBezTo>
                    <a:cubicBezTo>
                      <a:pt x="25" y="108"/>
                      <a:pt x="25" y="110"/>
                      <a:pt x="25" y="112"/>
                    </a:cubicBezTo>
                    <a:cubicBezTo>
                      <a:pt x="25" y="114"/>
                      <a:pt x="25" y="118"/>
                      <a:pt x="25" y="119"/>
                    </a:cubicBezTo>
                    <a:cubicBezTo>
                      <a:pt x="26" y="121"/>
                      <a:pt x="27" y="126"/>
                      <a:pt x="28" y="126"/>
                    </a:cubicBezTo>
                    <a:cubicBezTo>
                      <a:pt x="29" y="127"/>
                      <a:pt x="29" y="128"/>
                      <a:pt x="33" y="128"/>
                    </a:cubicBezTo>
                    <a:cubicBezTo>
                      <a:pt x="36" y="129"/>
                      <a:pt x="40" y="131"/>
                      <a:pt x="41" y="131"/>
                    </a:cubicBezTo>
                    <a:cubicBezTo>
                      <a:pt x="41" y="132"/>
                      <a:pt x="40" y="133"/>
                      <a:pt x="43" y="135"/>
                    </a:cubicBezTo>
                    <a:cubicBezTo>
                      <a:pt x="47" y="137"/>
                      <a:pt x="49" y="138"/>
                      <a:pt x="52" y="139"/>
                    </a:cubicBezTo>
                    <a:cubicBezTo>
                      <a:pt x="55" y="139"/>
                      <a:pt x="56" y="140"/>
                      <a:pt x="59" y="140"/>
                    </a:cubicBezTo>
                    <a:cubicBezTo>
                      <a:pt x="61" y="140"/>
                      <a:pt x="64" y="139"/>
                      <a:pt x="67" y="138"/>
                    </a:cubicBezTo>
                    <a:cubicBezTo>
                      <a:pt x="71" y="138"/>
                      <a:pt x="73" y="137"/>
                      <a:pt x="76" y="137"/>
                    </a:cubicBezTo>
                    <a:cubicBezTo>
                      <a:pt x="79" y="137"/>
                      <a:pt x="79" y="138"/>
                      <a:pt x="80" y="137"/>
                    </a:cubicBezTo>
                    <a:cubicBezTo>
                      <a:pt x="82" y="137"/>
                      <a:pt x="82" y="138"/>
                      <a:pt x="82" y="135"/>
                    </a:cubicBezTo>
                    <a:cubicBezTo>
                      <a:pt x="82" y="132"/>
                      <a:pt x="80" y="129"/>
                      <a:pt x="80" y="125"/>
                    </a:cubicBezTo>
                    <a:cubicBezTo>
                      <a:pt x="80" y="121"/>
                      <a:pt x="80" y="117"/>
                      <a:pt x="80" y="115"/>
                    </a:cubicBezTo>
                    <a:cubicBezTo>
                      <a:pt x="80" y="113"/>
                      <a:pt x="83" y="112"/>
                      <a:pt x="82" y="110"/>
                    </a:cubicBezTo>
                    <a:cubicBezTo>
                      <a:pt x="81" y="108"/>
                      <a:pt x="77" y="105"/>
                      <a:pt x="75" y="105"/>
                    </a:cubicBezTo>
                    <a:cubicBezTo>
                      <a:pt x="73" y="105"/>
                      <a:pt x="73" y="107"/>
                      <a:pt x="73" y="105"/>
                    </a:cubicBezTo>
                    <a:cubicBezTo>
                      <a:pt x="72" y="104"/>
                      <a:pt x="73" y="102"/>
                      <a:pt x="73" y="102"/>
                    </a:cubicBezTo>
                    <a:cubicBezTo>
                      <a:pt x="74" y="101"/>
                      <a:pt x="75" y="102"/>
                      <a:pt x="75" y="102"/>
                    </a:cubicBezTo>
                    <a:cubicBezTo>
                      <a:pt x="76" y="103"/>
                      <a:pt x="77" y="104"/>
                      <a:pt x="78" y="103"/>
                    </a:cubicBezTo>
                    <a:cubicBezTo>
                      <a:pt x="79" y="102"/>
                      <a:pt x="77" y="102"/>
                      <a:pt x="76" y="100"/>
                    </a:cubicBezTo>
                    <a:cubicBezTo>
                      <a:pt x="75" y="99"/>
                      <a:pt x="77" y="97"/>
                      <a:pt x="76" y="96"/>
                    </a:cubicBezTo>
                    <a:cubicBezTo>
                      <a:pt x="74" y="96"/>
                      <a:pt x="70" y="97"/>
                      <a:pt x="69" y="96"/>
                    </a:cubicBezTo>
                    <a:cubicBezTo>
                      <a:pt x="68" y="95"/>
                      <a:pt x="68" y="88"/>
                      <a:pt x="69" y="87"/>
                    </a:cubicBezTo>
                    <a:cubicBezTo>
                      <a:pt x="69" y="86"/>
                      <a:pt x="69" y="84"/>
                      <a:pt x="70" y="84"/>
                    </a:cubicBezTo>
                    <a:cubicBezTo>
                      <a:pt x="71" y="84"/>
                      <a:pt x="71" y="86"/>
                      <a:pt x="73" y="86"/>
                    </a:cubicBezTo>
                    <a:cubicBezTo>
                      <a:pt x="74" y="87"/>
                      <a:pt x="75" y="87"/>
                      <a:pt x="76" y="87"/>
                    </a:cubicBezTo>
                    <a:cubicBezTo>
                      <a:pt x="77" y="86"/>
                      <a:pt x="77" y="84"/>
                      <a:pt x="78" y="85"/>
                    </a:cubicBezTo>
                    <a:cubicBezTo>
                      <a:pt x="79" y="86"/>
                      <a:pt x="78" y="88"/>
                      <a:pt x="80" y="88"/>
                    </a:cubicBezTo>
                    <a:cubicBezTo>
                      <a:pt x="81" y="88"/>
                      <a:pt x="87" y="89"/>
                      <a:pt x="86" y="88"/>
                    </a:cubicBezTo>
                    <a:cubicBezTo>
                      <a:pt x="86" y="86"/>
                      <a:pt x="85" y="86"/>
                      <a:pt x="85" y="86"/>
                    </a:cubicBezTo>
                    <a:cubicBezTo>
                      <a:pt x="85" y="85"/>
                      <a:pt x="84" y="84"/>
                      <a:pt x="87" y="84"/>
                    </a:cubicBezTo>
                    <a:cubicBezTo>
                      <a:pt x="89" y="85"/>
                      <a:pt x="91" y="85"/>
                      <a:pt x="91" y="84"/>
                    </a:cubicBezTo>
                    <a:cubicBezTo>
                      <a:pt x="91" y="83"/>
                      <a:pt x="91" y="82"/>
                      <a:pt x="89" y="81"/>
                    </a:cubicBezTo>
                    <a:cubicBezTo>
                      <a:pt x="88" y="80"/>
                      <a:pt x="84" y="80"/>
                      <a:pt x="82" y="77"/>
                    </a:cubicBezTo>
                    <a:cubicBezTo>
                      <a:pt x="81" y="74"/>
                      <a:pt x="81" y="69"/>
                      <a:pt x="80" y="69"/>
                    </a:cubicBezTo>
                    <a:cubicBezTo>
                      <a:pt x="79" y="69"/>
                      <a:pt x="75" y="68"/>
                      <a:pt x="74" y="68"/>
                    </a:cubicBezTo>
                    <a:cubicBezTo>
                      <a:pt x="72" y="69"/>
                      <a:pt x="68" y="72"/>
                      <a:pt x="68" y="73"/>
                    </a:cubicBezTo>
                    <a:cubicBezTo>
                      <a:pt x="69" y="74"/>
                      <a:pt x="71" y="73"/>
                      <a:pt x="71" y="74"/>
                    </a:cubicBezTo>
                    <a:cubicBezTo>
                      <a:pt x="71" y="75"/>
                      <a:pt x="70" y="76"/>
                      <a:pt x="69" y="77"/>
                    </a:cubicBezTo>
                    <a:cubicBezTo>
                      <a:pt x="69" y="79"/>
                      <a:pt x="69" y="80"/>
                      <a:pt x="69" y="81"/>
                    </a:cubicBezTo>
                    <a:cubicBezTo>
                      <a:pt x="69" y="81"/>
                      <a:pt x="68" y="80"/>
                      <a:pt x="66" y="77"/>
                    </a:cubicBezTo>
                    <a:cubicBezTo>
                      <a:pt x="64" y="73"/>
                      <a:pt x="63" y="72"/>
                      <a:pt x="64" y="69"/>
                    </a:cubicBezTo>
                    <a:cubicBezTo>
                      <a:pt x="65" y="66"/>
                      <a:pt x="66" y="66"/>
                      <a:pt x="66" y="65"/>
                    </a:cubicBezTo>
                    <a:cubicBezTo>
                      <a:pt x="67" y="63"/>
                      <a:pt x="67" y="63"/>
                      <a:pt x="67" y="62"/>
                    </a:cubicBezTo>
                    <a:cubicBezTo>
                      <a:pt x="67" y="61"/>
                      <a:pt x="69" y="61"/>
                      <a:pt x="69" y="60"/>
                    </a:cubicBezTo>
                    <a:cubicBezTo>
                      <a:pt x="69" y="60"/>
                      <a:pt x="63" y="58"/>
                      <a:pt x="62" y="58"/>
                    </a:cubicBezTo>
                    <a:cubicBezTo>
                      <a:pt x="60" y="58"/>
                      <a:pt x="60" y="59"/>
                      <a:pt x="59" y="58"/>
                    </a:cubicBezTo>
                    <a:cubicBezTo>
                      <a:pt x="58" y="58"/>
                      <a:pt x="58" y="55"/>
                      <a:pt x="56" y="55"/>
                    </a:cubicBezTo>
                    <a:cubicBezTo>
                      <a:pt x="54" y="55"/>
                      <a:pt x="51" y="56"/>
                      <a:pt x="51" y="54"/>
                    </a:cubicBezTo>
                    <a:cubicBezTo>
                      <a:pt x="51" y="53"/>
                      <a:pt x="52" y="52"/>
                      <a:pt x="52" y="51"/>
                    </a:cubicBezTo>
                    <a:cubicBezTo>
                      <a:pt x="51" y="49"/>
                      <a:pt x="50" y="48"/>
                      <a:pt x="50" y="46"/>
                    </a:cubicBezTo>
                    <a:cubicBezTo>
                      <a:pt x="49" y="44"/>
                      <a:pt x="48" y="41"/>
                      <a:pt x="47" y="41"/>
                    </a:cubicBezTo>
                    <a:cubicBezTo>
                      <a:pt x="46" y="40"/>
                      <a:pt x="42" y="40"/>
                      <a:pt x="41" y="39"/>
                    </a:cubicBezTo>
                    <a:cubicBezTo>
                      <a:pt x="40" y="38"/>
                      <a:pt x="40" y="37"/>
                      <a:pt x="40" y="36"/>
                    </a:cubicBezTo>
                    <a:cubicBezTo>
                      <a:pt x="40" y="35"/>
                      <a:pt x="40" y="34"/>
                      <a:pt x="42" y="34"/>
                    </a:cubicBezTo>
                    <a:cubicBezTo>
                      <a:pt x="43" y="34"/>
                      <a:pt x="46" y="34"/>
                      <a:pt x="47" y="35"/>
                    </a:cubicBezTo>
                    <a:cubicBezTo>
                      <a:pt x="49" y="36"/>
                      <a:pt x="48" y="37"/>
                      <a:pt x="50" y="37"/>
                    </a:cubicBezTo>
                    <a:cubicBezTo>
                      <a:pt x="52" y="37"/>
                      <a:pt x="56" y="37"/>
                      <a:pt x="56" y="36"/>
                    </a:cubicBezTo>
                    <a:cubicBezTo>
                      <a:pt x="56" y="36"/>
                      <a:pt x="52" y="36"/>
                      <a:pt x="52" y="35"/>
                    </a:cubicBezTo>
                    <a:cubicBezTo>
                      <a:pt x="51" y="34"/>
                      <a:pt x="47" y="31"/>
                      <a:pt x="48" y="30"/>
                    </a:cubicBezTo>
                    <a:cubicBezTo>
                      <a:pt x="49" y="30"/>
                      <a:pt x="51" y="30"/>
                      <a:pt x="52" y="29"/>
                    </a:cubicBezTo>
                    <a:cubicBezTo>
                      <a:pt x="52" y="28"/>
                      <a:pt x="53" y="25"/>
                      <a:pt x="54" y="25"/>
                    </a:cubicBezTo>
                    <a:cubicBezTo>
                      <a:pt x="55" y="25"/>
                      <a:pt x="55" y="27"/>
                      <a:pt x="56" y="26"/>
                    </a:cubicBezTo>
                    <a:cubicBezTo>
                      <a:pt x="57" y="25"/>
                      <a:pt x="57" y="24"/>
                      <a:pt x="58" y="24"/>
                    </a:cubicBezTo>
                    <a:cubicBezTo>
                      <a:pt x="60" y="25"/>
                      <a:pt x="60" y="25"/>
                      <a:pt x="64" y="26"/>
                    </a:cubicBezTo>
                    <a:cubicBezTo>
                      <a:pt x="68" y="27"/>
                      <a:pt x="74" y="27"/>
                      <a:pt x="76" y="27"/>
                    </a:cubicBezTo>
                    <a:cubicBezTo>
                      <a:pt x="77" y="27"/>
                      <a:pt x="80" y="26"/>
                      <a:pt x="81" y="27"/>
                    </a:cubicBezTo>
                    <a:cubicBezTo>
                      <a:pt x="81" y="27"/>
                      <a:pt x="82" y="28"/>
                      <a:pt x="81" y="28"/>
                    </a:cubicBezTo>
                    <a:cubicBezTo>
                      <a:pt x="80" y="29"/>
                      <a:pt x="77" y="29"/>
                      <a:pt x="76" y="30"/>
                    </a:cubicBezTo>
                    <a:cubicBezTo>
                      <a:pt x="75" y="31"/>
                      <a:pt x="72" y="37"/>
                      <a:pt x="73" y="37"/>
                    </a:cubicBezTo>
                    <a:cubicBezTo>
                      <a:pt x="74" y="38"/>
                      <a:pt x="74" y="38"/>
                      <a:pt x="75" y="36"/>
                    </a:cubicBezTo>
                    <a:cubicBezTo>
                      <a:pt x="76" y="35"/>
                      <a:pt x="77" y="32"/>
                      <a:pt x="79" y="31"/>
                    </a:cubicBezTo>
                    <a:cubicBezTo>
                      <a:pt x="81" y="30"/>
                      <a:pt x="86" y="30"/>
                      <a:pt x="86" y="30"/>
                    </a:cubicBezTo>
                    <a:cubicBezTo>
                      <a:pt x="86" y="29"/>
                      <a:pt x="85" y="26"/>
                      <a:pt x="85" y="25"/>
                    </a:cubicBezTo>
                    <a:cubicBezTo>
                      <a:pt x="85" y="24"/>
                      <a:pt x="86" y="22"/>
                      <a:pt x="83" y="22"/>
                    </a:cubicBezTo>
                    <a:cubicBezTo>
                      <a:pt x="81" y="23"/>
                      <a:pt x="79" y="25"/>
                      <a:pt x="78" y="25"/>
                    </a:cubicBezTo>
                    <a:cubicBezTo>
                      <a:pt x="77" y="25"/>
                      <a:pt x="73" y="24"/>
                      <a:pt x="73" y="24"/>
                    </a:cubicBezTo>
                    <a:cubicBezTo>
                      <a:pt x="73" y="23"/>
                      <a:pt x="71" y="22"/>
                      <a:pt x="72" y="21"/>
                    </a:cubicBezTo>
                    <a:cubicBezTo>
                      <a:pt x="72" y="19"/>
                      <a:pt x="74" y="18"/>
                      <a:pt x="74" y="16"/>
                    </a:cubicBezTo>
                    <a:cubicBezTo>
                      <a:pt x="74" y="15"/>
                      <a:pt x="73" y="11"/>
                      <a:pt x="73" y="9"/>
                    </a:cubicBezTo>
                    <a:cubicBezTo>
                      <a:pt x="72" y="8"/>
                      <a:pt x="71" y="4"/>
                      <a:pt x="70" y="4"/>
                    </a:cubicBezTo>
                    <a:cubicBezTo>
                      <a:pt x="69" y="3"/>
                      <a:pt x="66" y="2"/>
                      <a:pt x="65" y="2"/>
                    </a:cubicBezTo>
                    <a:cubicBezTo>
                      <a:pt x="65" y="2"/>
                      <a:pt x="64" y="5"/>
                      <a:pt x="63" y="5"/>
                    </a:cubicBezTo>
                    <a:cubicBezTo>
                      <a:pt x="61" y="5"/>
                      <a:pt x="57" y="2"/>
                      <a:pt x="56" y="1"/>
                    </a:cubicBezTo>
                    <a:cubicBezTo>
                      <a:pt x="55" y="1"/>
                      <a:pt x="53" y="0"/>
                      <a:pt x="51"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89" name="Freeform 754">
                <a:extLst>
                  <a:ext uri="{FF2B5EF4-FFF2-40B4-BE49-F238E27FC236}">
                    <a16:creationId xmlns:a16="http://schemas.microsoft.com/office/drawing/2014/main" id="{8FF5D66C-8617-684C-AC16-94DB43E78707}"/>
                  </a:ext>
                </a:extLst>
              </p:cNvPr>
              <p:cNvSpPr>
                <a:spLocks/>
              </p:cNvSpPr>
              <p:nvPr/>
            </p:nvSpPr>
            <p:spPr bwMode="auto">
              <a:xfrm>
                <a:off x="6921500" y="2233613"/>
                <a:ext cx="160338" cy="149225"/>
              </a:xfrm>
              <a:custGeom>
                <a:avLst/>
                <a:gdLst>
                  <a:gd name="T0" fmla="*/ 67 w 70"/>
                  <a:gd name="T1" fmla="*/ 0 h 65"/>
                  <a:gd name="T2" fmla="*/ 61 w 70"/>
                  <a:gd name="T3" fmla="*/ 3 h 65"/>
                  <a:gd name="T4" fmla="*/ 58 w 70"/>
                  <a:gd name="T5" fmla="*/ 13 h 65"/>
                  <a:gd name="T6" fmla="*/ 49 w 70"/>
                  <a:gd name="T7" fmla="*/ 29 h 65"/>
                  <a:gd name="T8" fmla="*/ 43 w 70"/>
                  <a:gd name="T9" fmla="*/ 35 h 65"/>
                  <a:gd name="T10" fmla="*/ 34 w 70"/>
                  <a:gd name="T11" fmla="*/ 41 h 65"/>
                  <a:gd name="T12" fmla="*/ 34 w 70"/>
                  <a:gd name="T13" fmla="*/ 44 h 65"/>
                  <a:gd name="T14" fmla="*/ 30 w 70"/>
                  <a:gd name="T15" fmla="*/ 48 h 65"/>
                  <a:gd name="T16" fmla="*/ 25 w 70"/>
                  <a:gd name="T17" fmla="*/ 50 h 65"/>
                  <a:gd name="T18" fmla="*/ 21 w 70"/>
                  <a:gd name="T19" fmla="*/ 55 h 65"/>
                  <a:gd name="T20" fmla="*/ 15 w 70"/>
                  <a:gd name="T21" fmla="*/ 58 h 65"/>
                  <a:gd name="T22" fmla="*/ 7 w 70"/>
                  <a:gd name="T23" fmla="*/ 60 h 65"/>
                  <a:gd name="T24" fmla="*/ 0 w 70"/>
                  <a:gd name="T25" fmla="*/ 62 h 65"/>
                  <a:gd name="T26" fmla="*/ 5 w 70"/>
                  <a:gd name="T27" fmla="*/ 64 h 65"/>
                  <a:gd name="T28" fmla="*/ 11 w 70"/>
                  <a:gd name="T29" fmla="*/ 65 h 65"/>
                  <a:gd name="T30" fmla="*/ 24 w 70"/>
                  <a:gd name="T31" fmla="*/ 62 h 65"/>
                  <a:gd name="T32" fmla="*/ 28 w 70"/>
                  <a:gd name="T33" fmla="*/ 57 h 65"/>
                  <a:gd name="T34" fmla="*/ 29 w 70"/>
                  <a:gd name="T35" fmla="*/ 52 h 65"/>
                  <a:gd name="T36" fmla="*/ 34 w 70"/>
                  <a:gd name="T37" fmla="*/ 52 h 65"/>
                  <a:gd name="T38" fmla="*/ 43 w 70"/>
                  <a:gd name="T39" fmla="*/ 47 h 65"/>
                  <a:gd name="T40" fmla="*/ 47 w 70"/>
                  <a:gd name="T41" fmla="*/ 46 h 65"/>
                  <a:gd name="T42" fmla="*/ 52 w 70"/>
                  <a:gd name="T43" fmla="*/ 41 h 65"/>
                  <a:gd name="T44" fmla="*/ 58 w 70"/>
                  <a:gd name="T45" fmla="*/ 37 h 65"/>
                  <a:gd name="T46" fmla="*/ 57 w 70"/>
                  <a:gd name="T47" fmla="*/ 34 h 65"/>
                  <a:gd name="T48" fmla="*/ 53 w 70"/>
                  <a:gd name="T49" fmla="*/ 35 h 65"/>
                  <a:gd name="T50" fmla="*/ 56 w 70"/>
                  <a:gd name="T51" fmla="*/ 31 h 65"/>
                  <a:gd name="T52" fmla="*/ 59 w 70"/>
                  <a:gd name="T53" fmla="*/ 32 h 65"/>
                  <a:gd name="T54" fmla="*/ 64 w 70"/>
                  <a:gd name="T55" fmla="*/ 26 h 65"/>
                  <a:gd name="T56" fmla="*/ 65 w 70"/>
                  <a:gd name="T57" fmla="*/ 18 h 65"/>
                  <a:gd name="T58" fmla="*/ 69 w 70"/>
                  <a:gd name="T59" fmla="*/ 4 h 65"/>
                  <a:gd name="T60" fmla="*/ 67 w 70"/>
                  <a:gd name="T61"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 h="65">
                    <a:moveTo>
                      <a:pt x="67" y="0"/>
                    </a:moveTo>
                    <a:cubicBezTo>
                      <a:pt x="63" y="0"/>
                      <a:pt x="62" y="0"/>
                      <a:pt x="61" y="3"/>
                    </a:cubicBezTo>
                    <a:cubicBezTo>
                      <a:pt x="60" y="6"/>
                      <a:pt x="60" y="11"/>
                      <a:pt x="58" y="13"/>
                    </a:cubicBezTo>
                    <a:cubicBezTo>
                      <a:pt x="57" y="15"/>
                      <a:pt x="51" y="27"/>
                      <a:pt x="49" y="29"/>
                    </a:cubicBezTo>
                    <a:cubicBezTo>
                      <a:pt x="47" y="30"/>
                      <a:pt x="44" y="32"/>
                      <a:pt x="43" y="35"/>
                    </a:cubicBezTo>
                    <a:cubicBezTo>
                      <a:pt x="43" y="37"/>
                      <a:pt x="34" y="40"/>
                      <a:pt x="34" y="41"/>
                    </a:cubicBezTo>
                    <a:cubicBezTo>
                      <a:pt x="34" y="43"/>
                      <a:pt x="35" y="44"/>
                      <a:pt x="34" y="44"/>
                    </a:cubicBezTo>
                    <a:cubicBezTo>
                      <a:pt x="33" y="45"/>
                      <a:pt x="31" y="47"/>
                      <a:pt x="30" y="48"/>
                    </a:cubicBezTo>
                    <a:cubicBezTo>
                      <a:pt x="29" y="48"/>
                      <a:pt x="26" y="48"/>
                      <a:pt x="25" y="50"/>
                    </a:cubicBezTo>
                    <a:cubicBezTo>
                      <a:pt x="24" y="51"/>
                      <a:pt x="23" y="54"/>
                      <a:pt x="21" y="55"/>
                    </a:cubicBezTo>
                    <a:cubicBezTo>
                      <a:pt x="20" y="56"/>
                      <a:pt x="17" y="57"/>
                      <a:pt x="15" y="58"/>
                    </a:cubicBezTo>
                    <a:cubicBezTo>
                      <a:pt x="13" y="59"/>
                      <a:pt x="10" y="60"/>
                      <a:pt x="7" y="60"/>
                    </a:cubicBezTo>
                    <a:cubicBezTo>
                      <a:pt x="4" y="60"/>
                      <a:pt x="0" y="61"/>
                      <a:pt x="0" y="62"/>
                    </a:cubicBezTo>
                    <a:cubicBezTo>
                      <a:pt x="1" y="63"/>
                      <a:pt x="1" y="63"/>
                      <a:pt x="5" y="64"/>
                    </a:cubicBezTo>
                    <a:cubicBezTo>
                      <a:pt x="8" y="65"/>
                      <a:pt x="6" y="65"/>
                      <a:pt x="11" y="65"/>
                    </a:cubicBezTo>
                    <a:cubicBezTo>
                      <a:pt x="15" y="64"/>
                      <a:pt x="22" y="64"/>
                      <a:pt x="24" y="62"/>
                    </a:cubicBezTo>
                    <a:cubicBezTo>
                      <a:pt x="26" y="60"/>
                      <a:pt x="28" y="59"/>
                      <a:pt x="28" y="57"/>
                    </a:cubicBezTo>
                    <a:cubicBezTo>
                      <a:pt x="29" y="55"/>
                      <a:pt x="26" y="51"/>
                      <a:pt x="29" y="52"/>
                    </a:cubicBezTo>
                    <a:cubicBezTo>
                      <a:pt x="33" y="52"/>
                      <a:pt x="32" y="54"/>
                      <a:pt x="34" y="52"/>
                    </a:cubicBezTo>
                    <a:cubicBezTo>
                      <a:pt x="37" y="51"/>
                      <a:pt x="39" y="48"/>
                      <a:pt x="43" y="47"/>
                    </a:cubicBezTo>
                    <a:cubicBezTo>
                      <a:pt x="46" y="46"/>
                      <a:pt x="46" y="48"/>
                      <a:pt x="47" y="46"/>
                    </a:cubicBezTo>
                    <a:cubicBezTo>
                      <a:pt x="49" y="44"/>
                      <a:pt x="50" y="42"/>
                      <a:pt x="52" y="41"/>
                    </a:cubicBezTo>
                    <a:cubicBezTo>
                      <a:pt x="54" y="39"/>
                      <a:pt x="58" y="39"/>
                      <a:pt x="58" y="37"/>
                    </a:cubicBezTo>
                    <a:cubicBezTo>
                      <a:pt x="58" y="36"/>
                      <a:pt x="59" y="34"/>
                      <a:pt x="57" y="34"/>
                    </a:cubicBezTo>
                    <a:cubicBezTo>
                      <a:pt x="56" y="35"/>
                      <a:pt x="52" y="37"/>
                      <a:pt x="53" y="35"/>
                    </a:cubicBezTo>
                    <a:cubicBezTo>
                      <a:pt x="54" y="33"/>
                      <a:pt x="55" y="31"/>
                      <a:pt x="56" y="31"/>
                    </a:cubicBezTo>
                    <a:cubicBezTo>
                      <a:pt x="57" y="31"/>
                      <a:pt x="58" y="33"/>
                      <a:pt x="59" y="32"/>
                    </a:cubicBezTo>
                    <a:cubicBezTo>
                      <a:pt x="61" y="32"/>
                      <a:pt x="63" y="29"/>
                      <a:pt x="64" y="26"/>
                    </a:cubicBezTo>
                    <a:cubicBezTo>
                      <a:pt x="65" y="24"/>
                      <a:pt x="64" y="20"/>
                      <a:pt x="65" y="18"/>
                    </a:cubicBezTo>
                    <a:cubicBezTo>
                      <a:pt x="66" y="16"/>
                      <a:pt x="68" y="6"/>
                      <a:pt x="69" y="4"/>
                    </a:cubicBezTo>
                    <a:cubicBezTo>
                      <a:pt x="69" y="2"/>
                      <a:pt x="70" y="0"/>
                      <a:pt x="67"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90" name="Freeform 755">
                <a:extLst>
                  <a:ext uri="{FF2B5EF4-FFF2-40B4-BE49-F238E27FC236}">
                    <a16:creationId xmlns:a16="http://schemas.microsoft.com/office/drawing/2014/main" id="{7C83E42A-234A-5A4A-A7C7-7936B0AC4B72}"/>
                  </a:ext>
                </a:extLst>
              </p:cNvPr>
              <p:cNvSpPr>
                <a:spLocks/>
              </p:cNvSpPr>
              <p:nvPr/>
            </p:nvSpPr>
            <p:spPr bwMode="auto">
              <a:xfrm>
                <a:off x="6146800" y="2535238"/>
                <a:ext cx="152400" cy="61913"/>
              </a:xfrm>
              <a:custGeom>
                <a:avLst/>
                <a:gdLst>
                  <a:gd name="T0" fmla="*/ 13 w 66"/>
                  <a:gd name="T1" fmla="*/ 2 h 27"/>
                  <a:gd name="T2" fmla="*/ 7 w 66"/>
                  <a:gd name="T3" fmla="*/ 7 h 27"/>
                  <a:gd name="T4" fmla="*/ 6 w 66"/>
                  <a:gd name="T5" fmla="*/ 10 h 27"/>
                  <a:gd name="T6" fmla="*/ 2 w 66"/>
                  <a:gd name="T7" fmla="*/ 11 h 27"/>
                  <a:gd name="T8" fmla="*/ 2 w 66"/>
                  <a:gd name="T9" fmla="*/ 15 h 27"/>
                  <a:gd name="T10" fmla="*/ 2 w 66"/>
                  <a:gd name="T11" fmla="*/ 18 h 27"/>
                  <a:gd name="T12" fmla="*/ 5 w 66"/>
                  <a:gd name="T13" fmla="*/ 21 h 27"/>
                  <a:gd name="T14" fmla="*/ 8 w 66"/>
                  <a:gd name="T15" fmla="*/ 26 h 27"/>
                  <a:gd name="T16" fmla="*/ 10 w 66"/>
                  <a:gd name="T17" fmla="*/ 20 h 27"/>
                  <a:gd name="T18" fmla="*/ 8 w 66"/>
                  <a:gd name="T19" fmla="*/ 18 h 27"/>
                  <a:gd name="T20" fmla="*/ 11 w 66"/>
                  <a:gd name="T21" fmla="*/ 14 h 27"/>
                  <a:gd name="T22" fmla="*/ 12 w 66"/>
                  <a:gd name="T23" fmla="*/ 11 h 27"/>
                  <a:gd name="T24" fmla="*/ 16 w 66"/>
                  <a:gd name="T25" fmla="*/ 10 h 27"/>
                  <a:gd name="T26" fmla="*/ 19 w 66"/>
                  <a:gd name="T27" fmla="*/ 7 h 27"/>
                  <a:gd name="T28" fmla="*/ 25 w 66"/>
                  <a:gd name="T29" fmla="*/ 4 h 27"/>
                  <a:gd name="T30" fmla="*/ 30 w 66"/>
                  <a:gd name="T31" fmla="*/ 4 h 27"/>
                  <a:gd name="T32" fmla="*/ 37 w 66"/>
                  <a:gd name="T33" fmla="*/ 5 h 27"/>
                  <a:gd name="T34" fmla="*/ 47 w 66"/>
                  <a:gd name="T35" fmla="*/ 6 h 27"/>
                  <a:gd name="T36" fmla="*/ 56 w 66"/>
                  <a:gd name="T37" fmla="*/ 9 h 27"/>
                  <a:gd name="T38" fmla="*/ 62 w 66"/>
                  <a:gd name="T39" fmla="*/ 7 h 27"/>
                  <a:gd name="T40" fmla="*/ 66 w 66"/>
                  <a:gd name="T41" fmla="*/ 3 h 27"/>
                  <a:gd name="T42" fmla="*/ 63 w 66"/>
                  <a:gd name="T43" fmla="*/ 1 h 27"/>
                  <a:gd name="T44" fmla="*/ 61 w 66"/>
                  <a:gd name="T45" fmla="*/ 3 h 27"/>
                  <a:gd name="T46" fmla="*/ 57 w 66"/>
                  <a:gd name="T47" fmla="*/ 2 h 27"/>
                  <a:gd name="T48" fmla="*/ 55 w 66"/>
                  <a:gd name="T49" fmla="*/ 6 h 27"/>
                  <a:gd name="T50" fmla="*/ 50 w 66"/>
                  <a:gd name="T51" fmla="*/ 3 h 27"/>
                  <a:gd name="T52" fmla="*/ 40 w 66"/>
                  <a:gd name="T53" fmla="*/ 3 h 27"/>
                  <a:gd name="T54" fmla="*/ 33 w 66"/>
                  <a:gd name="T55" fmla="*/ 2 h 27"/>
                  <a:gd name="T56" fmla="*/ 28 w 66"/>
                  <a:gd name="T57" fmla="*/ 0 h 27"/>
                  <a:gd name="T58" fmla="*/ 19 w 66"/>
                  <a:gd name="T59" fmla="*/ 1 h 27"/>
                  <a:gd name="T60" fmla="*/ 13 w 66"/>
                  <a:gd name="T61"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6" h="27">
                    <a:moveTo>
                      <a:pt x="13" y="2"/>
                    </a:moveTo>
                    <a:cubicBezTo>
                      <a:pt x="10" y="4"/>
                      <a:pt x="7" y="5"/>
                      <a:pt x="7" y="7"/>
                    </a:cubicBezTo>
                    <a:cubicBezTo>
                      <a:pt x="7" y="9"/>
                      <a:pt x="8" y="10"/>
                      <a:pt x="6" y="10"/>
                    </a:cubicBezTo>
                    <a:cubicBezTo>
                      <a:pt x="5" y="10"/>
                      <a:pt x="2" y="9"/>
                      <a:pt x="2" y="11"/>
                    </a:cubicBezTo>
                    <a:cubicBezTo>
                      <a:pt x="3" y="13"/>
                      <a:pt x="2" y="14"/>
                      <a:pt x="2" y="15"/>
                    </a:cubicBezTo>
                    <a:cubicBezTo>
                      <a:pt x="1" y="16"/>
                      <a:pt x="0" y="17"/>
                      <a:pt x="2" y="18"/>
                    </a:cubicBezTo>
                    <a:cubicBezTo>
                      <a:pt x="3" y="19"/>
                      <a:pt x="5" y="18"/>
                      <a:pt x="5" y="21"/>
                    </a:cubicBezTo>
                    <a:cubicBezTo>
                      <a:pt x="6" y="23"/>
                      <a:pt x="7" y="27"/>
                      <a:pt x="8" y="26"/>
                    </a:cubicBezTo>
                    <a:cubicBezTo>
                      <a:pt x="9" y="25"/>
                      <a:pt x="11" y="21"/>
                      <a:pt x="10" y="20"/>
                    </a:cubicBezTo>
                    <a:cubicBezTo>
                      <a:pt x="9" y="19"/>
                      <a:pt x="7" y="19"/>
                      <a:pt x="8" y="18"/>
                    </a:cubicBezTo>
                    <a:cubicBezTo>
                      <a:pt x="10" y="16"/>
                      <a:pt x="12" y="15"/>
                      <a:pt x="11" y="14"/>
                    </a:cubicBezTo>
                    <a:cubicBezTo>
                      <a:pt x="11" y="13"/>
                      <a:pt x="10" y="12"/>
                      <a:pt x="12" y="11"/>
                    </a:cubicBezTo>
                    <a:cubicBezTo>
                      <a:pt x="15" y="11"/>
                      <a:pt x="15" y="11"/>
                      <a:pt x="16" y="10"/>
                    </a:cubicBezTo>
                    <a:cubicBezTo>
                      <a:pt x="18" y="9"/>
                      <a:pt x="15" y="8"/>
                      <a:pt x="19" y="7"/>
                    </a:cubicBezTo>
                    <a:cubicBezTo>
                      <a:pt x="23" y="5"/>
                      <a:pt x="24" y="6"/>
                      <a:pt x="25" y="4"/>
                    </a:cubicBezTo>
                    <a:cubicBezTo>
                      <a:pt x="27" y="3"/>
                      <a:pt x="28" y="4"/>
                      <a:pt x="30" y="4"/>
                    </a:cubicBezTo>
                    <a:cubicBezTo>
                      <a:pt x="32" y="5"/>
                      <a:pt x="31" y="5"/>
                      <a:pt x="37" y="5"/>
                    </a:cubicBezTo>
                    <a:cubicBezTo>
                      <a:pt x="44" y="5"/>
                      <a:pt x="44" y="4"/>
                      <a:pt x="47" y="6"/>
                    </a:cubicBezTo>
                    <a:cubicBezTo>
                      <a:pt x="51" y="7"/>
                      <a:pt x="54" y="9"/>
                      <a:pt x="56" y="9"/>
                    </a:cubicBezTo>
                    <a:cubicBezTo>
                      <a:pt x="58" y="8"/>
                      <a:pt x="61" y="8"/>
                      <a:pt x="62" y="7"/>
                    </a:cubicBezTo>
                    <a:cubicBezTo>
                      <a:pt x="63" y="6"/>
                      <a:pt x="66" y="4"/>
                      <a:pt x="66" y="3"/>
                    </a:cubicBezTo>
                    <a:cubicBezTo>
                      <a:pt x="66" y="1"/>
                      <a:pt x="65" y="0"/>
                      <a:pt x="63" y="1"/>
                    </a:cubicBezTo>
                    <a:cubicBezTo>
                      <a:pt x="61" y="1"/>
                      <a:pt x="61" y="2"/>
                      <a:pt x="61" y="3"/>
                    </a:cubicBezTo>
                    <a:cubicBezTo>
                      <a:pt x="61" y="4"/>
                      <a:pt x="59" y="2"/>
                      <a:pt x="57" y="2"/>
                    </a:cubicBezTo>
                    <a:cubicBezTo>
                      <a:pt x="56" y="3"/>
                      <a:pt x="56" y="5"/>
                      <a:pt x="55" y="6"/>
                    </a:cubicBezTo>
                    <a:cubicBezTo>
                      <a:pt x="55" y="6"/>
                      <a:pt x="55" y="4"/>
                      <a:pt x="50" y="3"/>
                    </a:cubicBezTo>
                    <a:cubicBezTo>
                      <a:pt x="46" y="3"/>
                      <a:pt x="43" y="3"/>
                      <a:pt x="40" y="3"/>
                    </a:cubicBezTo>
                    <a:cubicBezTo>
                      <a:pt x="37" y="3"/>
                      <a:pt x="35" y="3"/>
                      <a:pt x="33" y="2"/>
                    </a:cubicBezTo>
                    <a:cubicBezTo>
                      <a:pt x="31" y="1"/>
                      <a:pt x="32" y="0"/>
                      <a:pt x="28" y="0"/>
                    </a:cubicBezTo>
                    <a:cubicBezTo>
                      <a:pt x="24" y="0"/>
                      <a:pt x="22" y="1"/>
                      <a:pt x="19" y="1"/>
                    </a:cubicBezTo>
                    <a:cubicBezTo>
                      <a:pt x="15" y="1"/>
                      <a:pt x="18" y="0"/>
                      <a:pt x="13"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91" name="Freeform 756">
                <a:extLst>
                  <a:ext uri="{FF2B5EF4-FFF2-40B4-BE49-F238E27FC236}">
                    <a16:creationId xmlns:a16="http://schemas.microsoft.com/office/drawing/2014/main" id="{E504C227-70FC-3B47-8FC0-8EB28C0F1E73}"/>
                  </a:ext>
                </a:extLst>
              </p:cNvPr>
              <p:cNvSpPr>
                <a:spLocks/>
              </p:cNvSpPr>
              <p:nvPr/>
            </p:nvSpPr>
            <p:spPr bwMode="auto">
              <a:xfrm>
                <a:off x="1752600" y="2279650"/>
                <a:ext cx="79375" cy="141288"/>
              </a:xfrm>
              <a:custGeom>
                <a:avLst/>
                <a:gdLst>
                  <a:gd name="T0" fmla="*/ 4 w 34"/>
                  <a:gd name="T1" fmla="*/ 10 h 61"/>
                  <a:gd name="T2" fmla="*/ 1 w 34"/>
                  <a:gd name="T3" fmla="*/ 19 h 61"/>
                  <a:gd name="T4" fmla="*/ 3 w 34"/>
                  <a:gd name="T5" fmla="*/ 21 h 61"/>
                  <a:gd name="T6" fmla="*/ 9 w 34"/>
                  <a:gd name="T7" fmla="*/ 22 h 61"/>
                  <a:gd name="T8" fmla="*/ 6 w 34"/>
                  <a:gd name="T9" fmla="*/ 23 h 61"/>
                  <a:gd name="T10" fmla="*/ 6 w 34"/>
                  <a:gd name="T11" fmla="*/ 27 h 61"/>
                  <a:gd name="T12" fmla="*/ 11 w 34"/>
                  <a:gd name="T13" fmla="*/ 34 h 61"/>
                  <a:gd name="T14" fmla="*/ 14 w 34"/>
                  <a:gd name="T15" fmla="*/ 38 h 61"/>
                  <a:gd name="T16" fmla="*/ 17 w 34"/>
                  <a:gd name="T17" fmla="*/ 40 h 61"/>
                  <a:gd name="T18" fmla="*/ 17 w 34"/>
                  <a:gd name="T19" fmla="*/ 35 h 61"/>
                  <a:gd name="T20" fmla="*/ 19 w 34"/>
                  <a:gd name="T21" fmla="*/ 38 h 61"/>
                  <a:gd name="T22" fmla="*/ 19 w 34"/>
                  <a:gd name="T23" fmla="*/ 39 h 61"/>
                  <a:gd name="T24" fmla="*/ 22 w 34"/>
                  <a:gd name="T25" fmla="*/ 39 h 61"/>
                  <a:gd name="T26" fmla="*/ 23 w 34"/>
                  <a:gd name="T27" fmla="*/ 41 h 61"/>
                  <a:gd name="T28" fmla="*/ 22 w 34"/>
                  <a:gd name="T29" fmla="*/ 45 h 61"/>
                  <a:gd name="T30" fmla="*/ 24 w 34"/>
                  <a:gd name="T31" fmla="*/ 43 h 61"/>
                  <a:gd name="T32" fmla="*/ 27 w 34"/>
                  <a:gd name="T33" fmla="*/ 44 h 61"/>
                  <a:gd name="T34" fmla="*/ 25 w 34"/>
                  <a:gd name="T35" fmla="*/ 48 h 61"/>
                  <a:gd name="T36" fmla="*/ 29 w 34"/>
                  <a:gd name="T37" fmla="*/ 47 h 61"/>
                  <a:gd name="T38" fmla="*/ 27 w 34"/>
                  <a:gd name="T39" fmla="*/ 52 h 61"/>
                  <a:gd name="T40" fmla="*/ 26 w 34"/>
                  <a:gd name="T41" fmla="*/ 58 h 61"/>
                  <a:gd name="T42" fmla="*/ 27 w 34"/>
                  <a:gd name="T43" fmla="*/ 61 h 61"/>
                  <a:gd name="T44" fmla="*/ 30 w 34"/>
                  <a:gd name="T45" fmla="*/ 57 h 61"/>
                  <a:gd name="T46" fmla="*/ 33 w 34"/>
                  <a:gd name="T47" fmla="*/ 57 h 61"/>
                  <a:gd name="T48" fmla="*/ 32 w 34"/>
                  <a:gd name="T49" fmla="*/ 52 h 61"/>
                  <a:gd name="T50" fmla="*/ 34 w 34"/>
                  <a:gd name="T51" fmla="*/ 48 h 61"/>
                  <a:gd name="T52" fmla="*/ 29 w 34"/>
                  <a:gd name="T53" fmla="*/ 43 h 61"/>
                  <a:gd name="T54" fmla="*/ 30 w 34"/>
                  <a:gd name="T55" fmla="*/ 39 h 61"/>
                  <a:gd name="T56" fmla="*/ 27 w 34"/>
                  <a:gd name="T57" fmla="*/ 39 h 61"/>
                  <a:gd name="T58" fmla="*/ 27 w 34"/>
                  <a:gd name="T59" fmla="*/ 37 h 61"/>
                  <a:gd name="T60" fmla="*/ 25 w 34"/>
                  <a:gd name="T61" fmla="*/ 35 h 61"/>
                  <a:gd name="T62" fmla="*/ 25 w 34"/>
                  <a:gd name="T63" fmla="*/ 30 h 61"/>
                  <a:gd name="T64" fmla="*/ 21 w 34"/>
                  <a:gd name="T65" fmla="*/ 24 h 61"/>
                  <a:gd name="T66" fmla="*/ 21 w 34"/>
                  <a:gd name="T67" fmla="*/ 20 h 61"/>
                  <a:gd name="T68" fmla="*/ 17 w 34"/>
                  <a:gd name="T69" fmla="*/ 12 h 61"/>
                  <a:gd name="T70" fmla="*/ 17 w 34"/>
                  <a:gd name="T71" fmla="*/ 7 h 61"/>
                  <a:gd name="T72" fmla="*/ 15 w 34"/>
                  <a:gd name="T73" fmla="*/ 7 h 61"/>
                  <a:gd name="T74" fmla="*/ 14 w 34"/>
                  <a:gd name="T75" fmla="*/ 5 h 61"/>
                  <a:gd name="T76" fmla="*/ 15 w 34"/>
                  <a:gd name="T77" fmla="*/ 1 h 61"/>
                  <a:gd name="T78" fmla="*/ 10 w 34"/>
                  <a:gd name="T79" fmla="*/ 2 h 61"/>
                  <a:gd name="T80" fmla="*/ 10 w 34"/>
                  <a:gd name="T81" fmla="*/ 7 h 61"/>
                  <a:gd name="T82" fmla="*/ 13 w 34"/>
                  <a:gd name="T83" fmla="*/ 10 h 61"/>
                  <a:gd name="T84" fmla="*/ 8 w 34"/>
                  <a:gd name="T85" fmla="*/ 10 h 61"/>
                  <a:gd name="T86" fmla="*/ 5 w 34"/>
                  <a:gd name="T87" fmla="*/ 7 h 61"/>
                  <a:gd name="T88" fmla="*/ 4 w 34"/>
                  <a:gd name="T8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 h="61">
                    <a:moveTo>
                      <a:pt x="4" y="10"/>
                    </a:moveTo>
                    <a:cubicBezTo>
                      <a:pt x="3" y="13"/>
                      <a:pt x="0" y="18"/>
                      <a:pt x="1" y="19"/>
                    </a:cubicBezTo>
                    <a:cubicBezTo>
                      <a:pt x="1" y="20"/>
                      <a:pt x="0" y="21"/>
                      <a:pt x="3" y="21"/>
                    </a:cubicBezTo>
                    <a:cubicBezTo>
                      <a:pt x="5" y="21"/>
                      <a:pt x="9" y="21"/>
                      <a:pt x="9" y="22"/>
                    </a:cubicBezTo>
                    <a:cubicBezTo>
                      <a:pt x="9" y="23"/>
                      <a:pt x="7" y="22"/>
                      <a:pt x="6" y="23"/>
                    </a:cubicBezTo>
                    <a:cubicBezTo>
                      <a:pt x="6" y="25"/>
                      <a:pt x="5" y="26"/>
                      <a:pt x="6" y="27"/>
                    </a:cubicBezTo>
                    <a:cubicBezTo>
                      <a:pt x="6" y="28"/>
                      <a:pt x="11" y="33"/>
                      <a:pt x="11" y="34"/>
                    </a:cubicBezTo>
                    <a:cubicBezTo>
                      <a:pt x="12" y="36"/>
                      <a:pt x="12" y="37"/>
                      <a:pt x="14" y="38"/>
                    </a:cubicBezTo>
                    <a:cubicBezTo>
                      <a:pt x="16" y="39"/>
                      <a:pt x="16" y="41"/>
                      <a:pt x="17" y="40"/>
                    </a:cubicBezTo>
                    <a:cubicBezTo>
                      <a:pt x="17" y="38"/>
                      <a:pt x="15" y="36"/>
                      <a:pt x="17" y="35"/>
                    </a:cubicBezTo>
                    <a:cubicBezTo>
                      <a:pt x="19" y="34"/>
                      <a:pt x="20" y="37"/>
                      <a:pt x="19" y="38"/>
                    </a:cubicBezTo>
                    <a:cubicBezTo>
                      <a:pt x="19" y="38"/>
                      <a:pt x="19" y="39"/>
                      <a:pt x="19" y="39"/>
                    </a:cubicBezTo>
                    <a:cubicBezTo>
                      <a:pt x="19" y="39"/>
                      <a:pt x="21" y="38"/>
                      <a:pt x="22" y="39"/>
                    </a:cubicBezTo>
                    <a:cubicBezTo>
                      <a:pt x="22" y="39"/>
                      <a:pt x="23" y="40"/>
                      <a:pt x="23" y="41"/>
                    </a:cubicBezTo>
                    <a:cubicBezTo>
                      <a:pt x="23" y="42"/>
                      <a:pt x="22" y="45"/>
                      <a:pt x="22" y="45"/>
                    </a:cubicBezTo>
                    <a:cubicBezTo>
                      <a:pt x="23" y="45"/>
                      <a:pt x="24" y="43"/>
                      <a:pt x="24" y="43"/>
                    </a:cubicBezTo>
                    <a:cubicBezTo>
                      <a:pt x="25" y="43"/>
                      <a:pt x="28" y="43"/>
                      <a:pt x="27" y="44"/>
                    </a:cubicBezTo>
                    <a:cubicBezTo>
                      <a:pt x="27" y="45"/>
                      <a:pt x="24" y="49"/>
                      <a:pt x="25" y="48"/>
                    </a:cubicBezTo>
                    <a:cubicBezTo>
                      <a:pt x="26" y="48"/>
                      <a:pt x="29" y="46"/>
                      <a:pt x="29" y="47"/>
                    </a:cubicBezTo>
                    <a:cubicBezTo>
                      <a:pt x="30" y="48"/>
                      <a:pt x="27" y="51"/>
                      <a:pt x="27" y="52"/>
                    </a:cubicBezTo>
                    <a:cubicBezTo>
                      <a:pt x="26" y="53"/>
                      <a:pt x="26" y="56"/>
                      <a:pt x="26" y="58"/>
                    </a:cubicBezTo>
                    <a:cubicBezTo>
                      <a:pt x="27" y="59"/>
                      <a:pt x="25" y="60"/>
                      <a:pt x="27" y="61"/>
                    </a:cubicBezTo>
                    <a:cubicBezTo>
                      <a:pt x="29" y="61"/>
                      <a:pt x="29" y="57"/>
                      <a:pt x="30" y="57"/>
                    </a:cubicBezTo>
                    <a:cubicBezTo>
                      <a:pt x="31" y="56"/>
                      <a:pt x="33" y="59"/>
                      <a:pt x="33" y="57"/>
                    </a:cubicBezTo>
                    <a:cubicBezTo>
                      <a:pt x="34" y="56"/>
                      <a:pt x="32" y="53"/>
                      <a:pt x="32" y="52"/>
                    </a:cubicBezTo>
                    <a:cubicBezTo>
                      <a:pt x="33" y="50"/>
                      <a:pt x="34" y="49"/>
                      <a:pt x="34" y="48"/>
                    </a:cubicBezTo>
                    <a:cubicBezTo>
                      <a:pt x="34" y="47"/>
                      <a:pt x="29" y="44"/>
                      <a:pt x="29" y="43"/>
                    </a:cubicBezTo>
                    <a:cubicBezTo>
                      <a:pt x="29" y="41"/>
                      <a:pt x="30" y="39"/>
                      <a:pt x="30" y="39"/>
                    </a:cubicBezTo>
                    <a:cubicBezTo>
                      <a:pt x="29" y="39"/>
                      <a:pt x="27" y="40"/>
                      <a:pt x="27" y="39"/>
                    </a:cubicBezTo>
                    <a:cubicBezTo>
                      <a:pt x="27" y="38"/>
                      <a:pt x="28" y="37"/>
                      <a:pt x="27" y="37"/>
                    </a:cubicBezTo>
                    <a:cubicBezTo>
                      <a:pt x="27" y="36"/>
                      <a:pt x="25" y="36"/>
                      <a:pt x="25" y="35"/>
                    </a:cubicBezTo>
                    <a:cubicBezTo>
                      <a:pt x="25" y="33"/>
                      <a:pt x="26" y="34"/>
                      <a:pt x="25" y="30"/>
                    </a:cubicBezTo>
                    <a:cubicBezTo>
                      <a:pt x="23" y="27"/>
                      <a:pt x="20" y="25"/>
                      <a:pt x="21" y="24"/>
                    </a:cubicBezTo>
                    <a:cubicBezTo>
                      <a:pt x="21" y="22"/>
                      <a:pt x="21" y="22"/>
                      <a:pt x="21" y="20"/>
                    </a:cubicBezTo>
                    <a:cubicBezTo>
                      <a:pt x="21" y="18"/>
                      <a:pt x="17" y="13"/>
                      <a:pt x="17" y="12"/>
                    </a:cubicBezTo>
                    <a:cubicBezTo>
                      <a:pt x="17" y="10"/>
                      <a:pt x="16" y="9"/>
                      <a:pt x="17" y="7"/>
                    </a:cubicBezTo>
                    <a:cubicBezTo>
                      <a:pt x="18" y="6"/>
                      <a:pt x="16" y="7"/>
                      <a:pt x="15" y="7"/>
                    </a:cubicBezTo>
                    <a:cubicBezTo>
                      <a:pt x="13" y="7"/>
                      <a:pt x="13" y="6"/>
                      <a:pt x="14" y="5"/>
                    </a:cubicBezTo>
                    <a:cubicBezTo>
                      <a:pt x="15" y="4"/>
                      <a:pt x="17" y="2"/>
                      <a:pt x="15" y="1"/>
                    </a:cubicBezTo>
                    <a:cubicBezTo>
                      <a:pt x="14" y="0"/>
                      <a:pt x="10" y="0"/>
                      <a:pt x="10" y="2"/>
                    </a:cubicBezTo>
                    <a:cubicBezTo>
                      <a:pt x="9" y="3"/>
                      <a:pt x="8" y="5"/>
                      <a:pt x="10" y="7"/>
                    </a:cubicBezTo>
                    <a:cubicBezTo>
                      <a:pt x="13" y="9"/>
                      <a:pt x="15" y="9"/>
                      <a:pt x="13" y="10"/>
                    </a:cubicBezTo>
                    <a:cubicBezTo>
                      <a:pt x="12" y="11"/>
                      <a:pt x="9" y="12"/>
                      <a:pt x="8" y="10"/>
                    </a:cubicBezTo>
                    <a:cubicBezTo>
                      <a:pt x="8" y="8"/>
                      <a:pt x="7" y="6"/>
                      <a:pt x="5" y="7"/>
                    </a:cubicBezTo>
                    <a:cubicBezTo>
                      <a:pt x="4" y="8"/>
                      <a:pt x="4" y="8"/>
                      <a:pt x="4" y="1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92" name="Freeform 757">
                <a:extLst>
                  <a:ext uri="{FF2B5EF4-FFF2-40B4-BE49-F238E27FC236}">
                    <a16:creationId xmlns:a16="http://schemas.microsoft.com/office/drawing/2014/main" id="{532D7133-D617-A742-9EF7-FF44C51E7515}"/>
                  </a:ext>
                </a:extLst>
              </p:cNvPr>
              <p:cNvSpPr>
                <a:spLocks/>
              </p:cNvSpPr>
              <p:nvPr/>
            </p:nvSpPr>
            <p:spPr bwMode="auto">
              <a:xfrm>
                <a:off x="1277937" y="1962150"/>
                <a:ext cx="233363" cy="84138"/>
              </a:xfrm>
              <a:custGeom>
                <a:avLst/>
                <a:gdLst>
                  <a:gd name="T0" fmla="*/ 23 w 101"/>
                  <a:gd name="T1" fmla="*/ 4 h 37"/>
                  <a:gd name="T2" fmla="*/ 22 w 101"/>
                  <a:gd name="T3" fmla="*/ 7 h 37"/>
                  <a:gd name="T4" fmla="*/ 26 w 101"/>
                  <a:gd name="T5" fmla="*/ 9 h 37"/>
                  <a:gd name="T6" fmla="*/ 29 w 101"/>
                  <a:gd name="T7" fmla="*/ 9 h 37"/>
                  <a:gd name="T8" fmla="*/ 30 w 101"/>
                  <a:gd name="T9" fmla="*/ 12 h 37"/>
                  <a:gd name="T10" fmla="*/ 31 w 101"/>
                  <a:gd name="T11" fmla="*/ 14 h 37"/>
                  <a:gd name="T12" fmla="*/ 33 w 101"/>
                  <a:gd name="T13" fmla="*/ 16 h 37"/>
                  <a:gd name="T14" fmla="*/ 37 w 101"/>
                  <a:gd name="T15" fmla="*/ 19 h 37"/>
                  <a:gd name="T16" fmla="*/ 32 w 101"/>
                  <a:gd name="T17" fmla="*/ 21 h 37"/>
                  <a:gd name="T18" fmla="*/ 25 w 101"/>
                  <a:gd name="T19" fmla="*/ 21 h 37"/>
                  <a:gd name="T20" fmla="*/ 25 w 101"/>
                  <a:gd name="T21" fmla="*/ 26 h 37"/>
                  <a:gd name="T22" fmla="*/ 21 w 101"/>
                  <a:gd name="T23" fmla="*/ 27 h 37"/>
                  <a:gd name="T24" fmla="*/ 22 w 101"/>
                  <a:gd name="T25" fmla="*/ 30 h 37"/>
                  <a:gd name="T26" fmla="*/ 18 w 101"/>
                  <a:gd name="T27" fmla="*/ 30 h 37"/>
                  <a:gd name="T28" fmla="*/ 13 w 101"/>
                  <a:gd name="T29" fmla="*/ 29 h 37"/>
                  <a:gd name="T30" fmla="*/ 13 w 101"/>
                  <a:gd name="T31" fmla="*/ 31 h 37"/>
                  <a:gd name="T32" fmla="*/ 7 w 101"/>
                  <a:gd name="T33" fmla="*/ 29 h 37"/>
                  <a:gd name="T34" fmla="*/ 3 w 101"/>
                  <a:gd name="T35" fmla="*/ 29 h 37"/>
                  <a:gd name="T36" fmla="*/ 7 w 101"/>
                  <a:gd name="T37" fmla="*/ 33 h 37"/>
                  <a:gd name="T38" fmla="*/ 16 w 101"/>
                  <a:gd name="T39" fmla="*/ 34 h 37"/>
                  <a:gd name="T40" fmla="*/ 24 w 101"/>
                  <a:gd name="T41" fmla="*/ 37 h 37"/>
                  <a:gd name="T42" fmla="*/ 46 w 101"/>
                  <a:gd name="T43" fmla="*/ 34 h 37"/>
                  <a:gd name="T44" fmla="*/ 48 w 101"/>
                  <a:gd name="T45" fmla="*/ 32 h 37"/>
                  <a:gd name="T46" fmla="*/ 46 w 101"/>
                  <a:gd name="T47" fmla="*/ 30 h 37"/>
                  <a:gd name="T48" fmla="*/ 50 w 101"/>
                  <a:gd name="T49" fmla="*/ 27 h 37"/>
                  <a:gd name="T50" fmla="*/ 59 w 101"/>
                  <a:gd name="T51" fmla="*/ 26 h 37"/>
                  <a:gd name="T52" fmla="*/ 67 w 101"/>
                  <a:gd name="T53" fmla="*/ 21 h 37"/>
                  <a:gd name="T54" fmla="*/ 71 w 101"/>
                  <a:gd name="T55" fmla="*/ 16 h 37"/>
                  <a:gd name="T56" fmla="*/ 69 w 101"/>
                  <a:gd name="T57" fmla="*/ 16 h 37"/>
                  <a:gd name="T58" fmla="*/ 77 w 101"/>
                  <a:gd name="T59" fmla="*/ 10 h 37"/>
                  <a:gd name="T60" fmla="*/ 84 w 101"/>
                  <a:gd name="T61" fmla="*/ 11 h 37"/>
                  <a:gd name="T62" fmla="*/ 88 w 101"/>
                  <a:gd name="T63" fmla="*/ 9 h 37"/>
                  <a:gd name="T64" fmla="*/ 85 w 101"/>
                  <a:gd name="T65" fmla="*/ 8 h 37"/>
                  <a:gd name="T66" fmla="*/ 81 w 101"/>
                  <a:gd name="T67" fmla="*/ 8 h 37"/>
                  <a:gd name="T68" fmla="*/ 89 w 101"/>
                  <a:gd name="T69" fmla="*/ 6 h 37"/>
                  <a:gd name="T70" fmla="*/ 89 w 101"/>
                  <a:gd name="T71" fmla="*/ 4 h 37"/>
                  <a:gd name="T72" fmla="*/ 95 w 101"/>
                  <a:gd name="T73" fmla="*/ 5 h 37"/>
                  <a:gd name="T74" fmla="*/ 96 w 101"/>
                  <a:gd name="T75" fmla="*/ 7 h 37"/>
                  <a:gd name="T76" fmla="*/ 100 w 101"/>
                  <a:gd name="T77" fmla="*/ 3 h 37"/>
                  <a:gd name="T78" fmla="*/ 91 w 101"/>
                  <a:gd name="T79" fmla="*/ 1 h 37"/>
                  <a:gd name="T80" fmla="*/ 82 w 101"/>
                  <a:gd name="T81" fmla="*/ 1 h 37"/>
                  <a:gd name="T82" fmla="*/ 72 w 101"/>
                  <a:gd name="T83" fmla="*/ 4 h 37"/>
                  <a:gd name="T84" fmla="*/ 72 w 101"/>
                  <a:gd name="T85" fmla="*/ 6 h 37"/>
                  <a:gd name="T86" fmla="*/ 77 w 101"/>
                  <a:gd name="T87" fmla="*/ 5 h 37"/>
                  <a:gd name="T88" fmla="*/ 74 w 101"/>
                  <a:gd name="T89" fmla="*/ 8 h 37"/>
                  <a:gd name="T90" fmla="*/ 68 w 101"/>
                  <a:gd name="T91" fmla="*/ 10 h 37"/>
                  <a:gd name="T92" fmla="*/ 62 w 101"/>
                  <a:gd name="T93" fmla="*/ 15 h 37"/>
                  <a:gd name="T94" fmla="*/ 51 w 101"/>
                  <a:gd name="T95" fmla="*/ 17 h 37"/>
                  <a:gd name="T96" fmla="*/ 46 w 101"/>
                  <a:gd name="T97" fmla="*/ 15 h 37"/>
                  <a:gd name="T98" fmla="*/ 41 w 101"/>
                  <a:gd name="T99" fmla="*/ 10 h 37"/>
                  <a:gd name="T100" fmla="*/ 35 w 101"/>
                  <a:gd name="T101" fmla="*/ 10 h 37"/>
                  <a:gd name="T102" fmla="*/ 29 w 101"/>
                  <a:gd name="T103" fmla="*/ 6 h 37"/>
                  <a:gd name="T104" fmla="*/ 23 w 101"/>
                  <a:gd name="T105"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1" h="37">
                    <a:moveTo>
                      <a:pt x="23" y="4"/>
                    </a:moveTo>
                    <a:cubicBezTo>
                      <a:pt x="21" y="4"/>
                      <a:pt x="20" y="6"/>
                      <a:pt x="22" y="7"/>
                    </a:cubicBezTo>
                    <a:cubicBezTo>
                      <a:pt x="24" y="8"/>
                      <a:pt x="24" y="9"/>
                      <a:pt x="26" y="9"/>
                    </a:cubicBezTo>
                    <a:cubicBezTo>
                      <a:pt x="28" y="8"/>
                      <a:pt x="29" y="8"/>
                      <a:pt x="29" y="9"/>
                    </a:cubicBezTo>
                    <a:cubicBezTo>
                      <a:pt x="30" y="10"/>
                      <a:pt x="30" y="11"/>
                      <a:pt x="30" y="12"/>
                    </a:cubicBezTo>
                    <a:cubicBezTo>
                      <a:pt x="29" y="12"/>
                      <a:pt x="29" y="14"/>
                      <a:pt x="31" y="14"/>
                    </a:cubicBezTo>
                    <a:cubicBezTo>
                      <a:pt x="32" y="14"/>
                      <a:pt x="31" y="14"/>
                      <a:pt x="33" y="16"/>
                    </a:cubicBezTo>
                    <a:cubicBezTo>
                      <a:pt x="34" y="17"/>
                      <a:pt x="38" y="18"/>
                      <a:pt x="37" y="19"/>
                    </a:cubicBezTo>
                    <a:cubicBezTo>
                      <a:pt x="36" y="20"/>
                      <a:pt x="35" y="21"/>
                      <a:pt x="32" y="21"/>
                    </a:cubicBezTo>
                    <a:cubicBezTo>
                      <a:pt x="29" y="21"/>
                      <a:pt x="26" y="19"/>
                      <a:pt x="25" y="21"/>
                    </a:cubicBezTo>
                    <a:cubicBezTo>
                      <a:pt x="24" y="23"/>
                      <a:pt x="25" y="24"/>
                      <a:pt x="25" y="26"/>
                    </a:cubicBezTo>
                    <a:cubicBezTo>
                      <a:pt x="24" y="27"/>
                      <a:pt x="21" y="26"/>
                      <a:pt x="21" y="27"/>
                    </a:cubicBezTo>
                    <a:cubicBezTo>
                      <a:pt x="21" y="29"/>
                      <a:pt x="23" y="29"/>
                      <a:pt x="22" y="30"/>
                    </a:cubicBezTo>
                    <a:cubicBezTo>
                      <a:pt x="21" y="31"/>
                      <a:pt x="21" y="31"/>
                      <a:pt x="18" y="30"/>
                    </a:cubicBezTo>
                    <a:cubicBezTo>
                      <a:pt x="15" y="29"/>
                      <a:pt x="13" y="28"/>
                      <a:pt x="13" y="29"/>
                    </a:cubicBezTo>
                    <a:cubicBezTo>
                      <a:pt x="13" y="30"/>
                      <a:pt x="14" y="31"/>
                      <a:pt x="13" y="31"/>
                    </a:cubicBezTo>
                    <a:cubicBezTo>
                      <a:pt x="11" y="31"/>
                      <a:pt x="10" y="31"/>
                      <a:pt x="7" y="29"/>
                    </a:cubicBezTo>
                    <a:cubicBezTo>
                      <a:pt x="3" y="28"/>
                      <a:pt x="2" y="28"/>
                      <a:pt x="3" y="29"/>
                    </a:cubicBezTo>
                    <a:cubicBezTo>
                      <a:pt x="3" y="30"/>
                      <a:pt x="0" y="32"/>
                      <a:pt x="7" y="33"/>
                    </a:cubicBezTo>
                    <a:cubicBezTo>
                      <a:pt x="13" y="34"/>
                      <a:pt x="14" y="32"/>
                      <a:pt x="16" y="34"/>
                    </a:cubicBezTo>
                    <a:cubicBezTo>
                      <a:pt x="19" y="36"/>
                      <a:pt x="18" y="37"/>
                      <a:pt x="24" y="37"/>
                    </a:cubicBezTo>
                    <a:cubicBezTo>
                      <a:pt x="29" y="37"/>
                      <a:pt x="46" y="35"/>
                      <a:pt x="46" y="34"/>
                    </a:cubicBezTo>
                    <a:cubicBezTo>
                      <a:pt x="47" y="33"/>
                      <a:pt x="48" y="33"/>
                      <a:pt x="48" y="32"/>
                    </a:cubicBezTo>
                    <a:cubicBezTo>
                      <a:pt x="48" y="31"/>
                      <a:pt x="45" y="31"/>
                      <a:pt x="46" y="30"/>
                    </a:cubicBezTo>
                    <a:cubicBezTo>
                      <a:pt x="47" y="29"/>
                      <a:pt x="49" y="27"/>
                      <a:pt x="50" y="27"/>
                    </a:cubicBezTo>
                    <a:cubicBezTo>
                      <a:pt x="52" y="27"/>
                      <a:pt x="56" y="27"/>
                      <a:pt x="59" y="26"/>
                    </a:cubicBezTo>
                    <a:cubicBezTo>
                      <a:pt x="62" y="25"/>
                      <a:pt x="64" y="23"/>
                      <a:pt x="67" y="21"/>
                    </a:cubicBezTo>
                    <a:cubicBezTo>
                      <a:pt x="69" y="19"/>
                      <a:pt x="72" y="17"/>
                      <a:pt x="71" y="16"/>
                    </a:cubicBezTo>
                    <a:cubicBezTo>
                      <a:pt x="70" y="16"/>
                      <a:pt x="68" y="17"/>
                      <a:pt x="69" y="16"/>
                    </a:cubicBezTo>
                    <a:cubicBezTo>
                      <a:pt x="69" y="15"/>
                      <a:pt x="75" y="10"/>
                      <a:pt x="77" y="10"/>
                    </a:cubicBezTo>
                    <a:cubicBezTo>
                      <a:pt x="79" y="10"/>
                      <a:pt x="82" y="11"/>
                      <a:pt x="84" y="11"/>
                    </a:cubicBezTo>
                    <a:cubicBezTo>
                      <a:pt x="85" y="11"/>
                      <a:pt x="88" y="10"/>
                      <a:pt x="88" y="9"/>
                    </a:cubicBezTo>
                    <a:cubicBezTo>
                      <a:pt x="89" y="7"/>
                      <a:pt x="88" y="8"/>
                      <a:pt x="85" y="8"/>
                    </a:cubicBezTo>
                    <a:cubicBezTo>
                      <a:pt x="83" y="9"/>
                      <a:pt x="80" y="8"/>
                      <a:pt x="81" y="8"/>
                    </a:cubicBezTo>
                    <a:cubicBezTo>
                      <a:pt x="82" y="7"/>
                      <a:pt x="89" y="8"/>
                      <a:pt x="89" y="6"/>
                    </a:cubicBezTo>
                    <a:cubicBezTo>
                      <a:pt x="88" y="5"/>
                      <a:pt x="87" y="4"/>
                      <a:pt x="89" y="4"/>
                    </a:cubicBezTo>
                    <a:cubicBezTo>
                      <a:pt x="92" y="5"/>
                      <a:pt x="94" y="4"/>
                      <a:pt x="95" y="5"/>
                    </a:cubicBezTo>
                    <a:cubicBezTo>
                      <a:pt x="96" y="6"/>
                      <a:pt x="94" y="9"/>
                      <a:pt x="96" y="7"/>
                    </a:cubicBezTo>
                    <a:cubicBezTo>
                      <a:pt x="98" y="6"/>
                      <a:pt x="101" y="4"/>
                      <a:pt x="100" y="3"/>
                    </a:cubicBezTo>
                    <a:cubicBezTo>
                      <a:pt x="99" y="2"/>
                      <a:pt x="94" y="2"/>
                      <a:pt x="91" y="1"/>
                    </a:cubicBezTo>
                    <a:cubicBezTo>
                      <a:pt x="88" y="1"/>
                      <a:pt x="84" y="0"/>
                      <a:pt x="82" y="1"/>
                    </a:cubicBezTo>
                    <a:cubicBezTo>
                      <a:pt x="80" y="1"/>
                      <a:pt x="72" y="4"/>
                      <a:pt x="72" y="4"/>
                    </a:cubicBezTo>
                    <a:cubicBezTo>
                      <a:pt x="72" y="5"/>
                      <a:pt x="70" y="7"/>
                      <a:pt x="72" y="6"/>
                    </a:cubicBezTo>
                    <a:cubicBezTo>
                      <a:pt x="74" y="6"/>
                      <a:pt x="77" y="4"/>
                      <a:pt x="77" y="5"/>
                    </a:cubicBezTo>
                    <a:cubicBezTo>
                      <a:pt x="77" y="6"/>
                      <a:pt x="76" y="7"/>
                      <a:pt x="74" y="8"/>
                    </a:cubicBezTo>
                    <a:cubicBezTo>
                      <a:pt x="73" y="8"/>
                      <a:pt x="70" y="9"/>
                      <a:pt x="68" y="10"/>
                    </a:cubicBezTo>
                    <a:cubicBezTo>
                      <a:pt x="66" y="11"/>
                      <a:pt x="63" y="14"/>
                      <a:pt x="62" y="15"/>
                    </a:cubicBezTo>
                    <a:cubicBezTo>
                      <a:pt x="60" y="16"/>
                      <a:pt x="53" y="17"/>
                      <a:pt x="51" y="17"/>
                    </a:cubicBezTo>
                    <a:cubicBezTo>
                      <a:pt x="50" y="17"/>
                      <a:pt x="48" y="16"/>
                      <a:pt x="46" y="15"/>
                    </a:cubicBezTo>
                    <a:cubicBezTo>
                      <a:pt x="45" y="14"/>
                      <a:pt x="42" y="11"/>
                      <a:pt x="41" y="10"/>
                    </a:cubicBezTo>
                    <a:cubicBezTo>
                      <a:pt x="39" y="10"/>
                      <a:pt x="36" y="11"/>
                      <a:pt x="35" y="10"/>
                    </a:cubicBezTo>
                    <a:cubicBezTo>
                      <a:pt x="34" y="9"/>
                      <a:pt x="30" y="7"/>
                      <a:pt x="29" y="6"/>
                    </a:cubicBezTo>
                    <a:cubicBezTo>
                      <a:pt x="28" y="6"/>
                      <a:pt x="27" y="4"/>
                      <a:pt x="23" y="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93" name="Freeform 758">
                <a:extLst>
                  <a:ext uri="{FF2B5EF4-FFF2-40B4-BE49-F238E27FC236}">
                    <a16:creationId xmlns:a16="http://schemas.microsoft.com/office/drawing/2014/main" id="{E9F63C0A-2770-654E-BB3D-0B24149805CA}"/>
                  </a:ext>
                </a:extLst>
              </p:cNvPr>
              <p:cNvSpPr>
                <a:spLocks/>
              </p:cNvSpPr>
              <p:nvPr/>
            </p:nvSpPr>
            <p:spPr bwMode="auto">
              <a:xfrm>
                <a:off x="1096962" y="1793875"/>
                <a:ext cx="193675" cy="93663"/>
              </a:xfrm>
              <a:custGeom>
                <a:avLst/>
                <a:gdLst>
                  <a:gd name="T0" fmla="*/ 37 w 84"/>
                  <a:gd name="T1" fmla="*/ 7 h 41"/>
                  <a:gd name="T2" fmla="*/ 26 w 84"/>
                  <a:gd name="T3" fmla="*/ 8 h 41"/>
                  <a:gd name="T4" fmla="*/ 20 w 84"/>
                  <a:gd name="T5" fmla="*/ 10 h 41"/>
                  <a:gd name="T6" fmla="*/ 8 w 84"/>
                  <a:gd name="T7" fmla="*/ 13 h 41"/>
                  <a:gd name="T8" fmla="*/ 1 w 84"/>
                  <a:gd name="T9" fmla="*/ 14 h 41"/>
                  <a:gd name="T10" fmla="*/ 3 w 84"/>
                  <a:gd name="T11" fmla="*/ 21 h 41"/>
                  <a:gd name="T12" fmla="*/ 6 w 84"/>
                  <a:gd name="T13" fmla="*/ 19 h 41"/>
                  <a:gd name="T14" fmla="*/ 16 w 84"/>
                  <a:gd name="T15" fmla="*/ 17 h 41"/>
                  <a:gd name="T16" fmla="*/ 24 w 84"/>
                  <a:gd name="T17" fmla="*/ 15 h 41"/>
                  <a:gd name="T18" fmla="*/ 39 w 84"/>
                  <a:gd name="T19" fmla="*/ 16 h 41"/>
                  <a:gd name="T20" fmla="*/ 40 w 84"/>
                  <a:gd name="T21" fmla="*/ 20 h 41"/>
                  <a:gd name="T22" fmla="*/ 25 w 84"/>
                  <a:gd name="T23" fmla="*/ 20 h 41"/>
                  <a:gd name="T24" fmla="*/ 31 w 84"/>
                  <a:gd name="T25" fmla="*/ 25 h 41"/>
                  <a:gd name="T26" fmla="*/ 26 w 84"/>
                  <a:gd name="T27" fmla="*/ 31 h 41"/>
                  <a:gd name="T28" fmla="*/ 18 w 84"/>
                  <a:gd name="T29" fmla="*/ 34 h 41"/>
                  <a:gd name="T30" fmla="*/ 25 w 84"/>
                  <a:gd name="T31" fmla="*/ 37 h 41"/>
                  <a:gd name="T32" fmla="*/ 37 w 84"/>
                  <a:gd name="T33" fmla="*/ 36 h 41"/>
                  <a:gd name="T34" fmla="*/ 40 w 84"/>
                  <a:gd name="T35" fmla="*/ 30 h 41"/>
                  <a:gd name="T36" fmla="*/ 52 w 84"/>
                  <a:gd name="T37" fmla="*/ 27 h 41"/>
                  <a:gd name="T38" fmla="*/ 47 w 84"/>
                  <a:gd name="T39" fmla="*/ 34 h 41"/>
                  <a:gd name="T40" fmla="*/ 45 w 84"/>
                  <a:gd name="T41" fmla="*/ 37 h 41"/>
                  <a:gd name="T42" fmla="*/ 40 w 84"/>
                  <a:gd name="T43" fmla="*/ 39 h 41"/>
                  <a:gd name="T44" fmla="*/ 43 w 84"/>
                  <a:gd name="T45" fmla="*/ 41 h 41"/>
                  <a:gd name="T46" fmla="*/ 56 w 84"/>
                  <a:gd name="T47" fmla="*/ 33 h 41"/>
                  <a:gd name="T48" fmla="*/ 62 w 84"/>
                  <a:gd name="T49" fmla="*/ 32 h 41"/>
                  <a:gd name="T50" fmla="*/ 55 w 84"/>
                  <a:gd name="T51" fmla="*/ 27 h 41"/>
                  <a:gd name="T52" fmla="*/ 59 w 84"/>
                  <a:gd name="T53" fmla="*/ 24 h 41"/>
                  <a:gd name="T54" fmla="*/ 68 w 84"/>
                  <a:gd name="T55" fmla="*/ 23 h 41"/>
                  <a:gd name="T56" fmla="*/ 74 w 84"/>
                  <a:gd name="T57" fmla="*/ 25 h 41"/>
                  <a:gd name="T58" fmla="*/ 80 w 84"/>
                  <a:gd name="T59" fmla="*/ 22 h 41"/>
                  <a:gd name="T60" fmla="*/ 76 w 84"/>
                  <a:gd name="T61" fmla="*/ 22 h 41"/>
                  <a:gd name="T62" fmla="*/ 81 w 84"/>
                  <a:gd name="T63" fmla="*/ 19 h 41"/>
                  <a:gd name="T64" fmla="*/ 84 w 84"/>
                  <a:gd name="T65" fmla="*/ 11 h 41"/>
                  <a:gd name="T66" fmla="*/ 82 w 84"/>
                  <a:gd name="T67" fmla="*/ 7 h 41"/>
                  <a:gd name="T68" fmla="*/ 75 w 84"/>
                  <a:gd name="T69" fmla="*/ 12 h 41"/>
                  <a:gd name="T70" fmla="*/ 61 w 84"/>
                  <a:gd name="T71" fmla="*/ 14 h 41"/>
                  <a:gd name="T72" fmla="*/ 56 w 84"/>
                  <a:gd name="T73" fmla="*/ 13 h 41"/>
                  <a:gd name="T74" fmla="*/ 52 w 84"/>
                  <a:gd name="T75" fmla="*/ 12 h 41"/>
                  <a:gd name="T76" fmla="*/ 55 w 84"/>
                  <a:gd name="T77" fmla="*/ 8 h 41"/>
                  <a:gd name="T78" fmla="*/ 69 w 84"/>
                  <a:gd name="T79" fmla="*/ 3 h 41"/>
                  <a:gd name="T80" fmla="*/ 49 w 84"/>
                  <a:gd name="T81" fmla="*/ 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4" h="41">
                    <a:moveTo>
                      <a:pt x="42" y="4"/>
                    </a:moveTo>
                    <a:cubicBezTo>
                      <a:pt x="40" y="6"/>
                      <a:pt x="40" y="6"/>
                      <a:pt x="37" y="7"/>
                    </a:cubicBezTo>
                    <a:cubicBezTo>
                      <a:pt x="34" y="8"/>
                      <a:pt x="32" y="9"/>
                      <a:pt x="30" y="9"/>
                    </a:cubicBezTo>
                    <a:cubicBezTo>
                      <a:pt x="28" y="8"/>
                      <a:pt x="27" y="8"/>
                      <a:pt x="26" y="8"/>
                    </a:cubicBezTo>
                    <a:cubicBezTo>
                      <a:pt x="25" y="9"/>
                      <a:pt x="23" y="11"/>
                      <a:pt x="22" y="10"/>
                    </a:cubicBezTo>
                    <a:cubicBezTo>
                      <a:pt x="21" y="10"/>
                      <a:pt x="21" y="9"/>
                      <a:pt x="20" y="10"/>
                    </a:cubicBezTo>
                    <a:cubicBezTo>
                      <a:pt x="19" y="10"/>
                      <a:pt x="15" y="13"/>
                      <a:pt x="13" y="13"/>
                    </a:cubicBezTo>
                    <a:cubicBezTo>
                      <a:pt x="11" y="13"/>
                      <a:pt x="9" y="12"/>
                      <a:pt x="8" y="13"/>
                    </a:cubicBezTo>
                    <a:cubicBezTo>
                      <a:pt x="7" y="13"/>
                      <a:pt x="8" y="15"/>
                      <a:pt x="6" y="15"/>
                    </a:cubicBezTo>
                    <a:cubicBezTo>
                      <a:pt x="4" y="14"/>
                      <a:pt x="2" y="13"/>
                      <a:pt x="1" y="14"/>
                    </a:cubicBezTo>
                    <a:cubicBezTo>
                      <a:pt x="0" y="14"/>
                      <a:pt x="0" y="15"/>
                      <a:pt x="0" y="16"/>
                    </a:cubicBezTo>
                    <a:cubicBezTo>
                      <a:pt x="0" y="17"/>
                      <a:pt x="2" y="21"/>
                      <a:pt x="3" y="21"/>
                    </a:cubicBezTo>
                    <a:cubicBezTo>
                      <a:pt x="3" y="20"/>
                      <a:pt x="4" y="19"/>
                      <a:pt x="4" y="19"/>
                    </a:cubicBezTo>
                    <a:cubicBezTo>
                      <a:pt x="5" y="19"/>
                      <a:pt x="6" y="20"/>
                      <a:pt x="6" y="19"/>
                    </a:cubicBezTo>
                    <a:cubicBezTo>
                      <a:pt x="7" y="17"/>
                      <a:pt x="5" y="17"/>
                      <a:pt x="7" y="17"/>
                    </a:cubicBezTo>
                    <a:cubicBezTo>
                      <a:pt x="8" y="17"/>
                      <a:pt x="14" y="16"/>
                      <a:pt x="16" y="17"/>
                    </a:cubicBezTo>
                    <a:cubicBezTo>
                      <a:pt x="18" y="17"/>
                      <a:pt x="22" y="17"/>
                      <a:pt x="23" y="17"/>
                    </a:cubicBezTo>
                    <a:cubicBezTo>
                      <a:pt x="23" y="16"/>
                      <a:pt x="22" y="16"/>
                      <a:pt x="24" y="15"/>
                    </a:cubicBezTo>
                    <a:cubicBezTo>
                      <a:pt x="26" y="15"/>
                      <a:pt x="32" y="15"/>
                      <a:pt x="34" y="15"/>
                    </a:cubicBezTo>
                    <a:cubicBezTo>
                      <a:pt x="35" y="15"/>
                      <a:pt x="37" y="15"/>
                      <a:pt x="39" y="16"/>
                    </a:cubicBezTo>
                    <a:cubicBezTo>
                      <a:pt x="41" y="17"/>
                      <a:pt x="42" y="17"/>
                      <a:pt x="42" y="18"/>
                    </a:cubicBezTo>
                    <a:cubicBezTo>
                      <a:pt x="43" y="19"/>
                      <a:pt x="41" y="20"/>
                      <a:pt x="40" y="20"/>
                    </a:cubicBezTo>
                    <a:cubicBezTo>
                      <a:pt x="39" y="21"/>
                      <a:pt x="36" y="20"/>
                      <a:pt x="34" y="19"/>
                    </a:cubicBezTo>
                    <a:cubicBezTo>
                      <a:pt x="31" y="19"/>
                      <a:pt x="25" y="19"/>
                      <a:pt x="25" y="20"/>
                    </a:cubicBezTo>
                    <a:cubicBezTo>
                      <a:pt x="25" y="20"/>
                      <a:pt x="29" y="22"/>
                      <a:pt x="30" y="22"/>
                    </a:cubicBezTo>
                    <a:cubicBezTo>
                      <a:pt x="31" y="23"/>
                      <a:pt x="32" y="24"/>
                      <a:pt x="31" y="25"/>
                    </a:cubicBezTo>
                    <a:cubicBezTo>
                      <a:pt x="31" y="25"/>
                      <a:pt x="24" y="28"/>
                      <a:pt x="24" y="29"/>
                    </a:cubicBezTo>
                    <a:cubicBezTo>
                      <a:pt x="24" y="29"/>
                      <a:pt x="26" y="31"/>
                      <a:pt x="26" y="31"/>
                    </a:cubicBezTo>
                    <a:cubicBezTo>
                      <a:pt x="26" y="32"/>
                      <a:pt x="25" y="33"/>
                      <a:pt x="24" y="33"/>
                    </a:cubicBezTo>
                    <a:cubicBezTo>
                      <a:pt x="23" y="33"/>
                      <a:pt x="19" y="34"/>
                      <a:pt x="18" y="34"/>
                    </a:cubicBezTo>
                    <a:cubicBezTo>
                      <a:pt x="18" y="35"/>
                      <a:pt x="19" y="36"/>
                      <a:pt x="20" y="36"/>
                    </a:cubicBezTo>
                    <a:cubicBezTo>
                      <a:pt x="21" y="36"/>
                      <a:pt x="22" y="36"/>
                      <a:pt x="25" y="37"/>
                    </a:cubicBezTo>
                    <a:cubicBezTo>
                      <a:pt x="27" y="37"/>
                      <a:pt x="31" y="39"/>
                      <a:pt x="33" y="39"/>
                    </a:cubicBezTo>
                    <a:cubicBezTo>
                      <a:pt x="34" y="38"/>
                      <a:pt x="36" y="37"/>
                      <a:pt x="37" y="36"/>
                    </a:cubicBezTo>
                    <a:cubicBezTo>
                      <a:pt x="38" y="35"/>
                      <a:pt x="39" y="36"/>
                      <a:pt x="39" y="35"/>
                    </a:cubicBezTo>
                    <a:cubicBezTo>
                      <a:pt x="39" y="34"/>
                      <a:pt x="38" y="31"/>
                      <a:pt x="40" y="30"/>
                    </a:cubicBezTo>
                    <a:cubicBezTo>
                      <a:pt x="41" y="29"/>
                      <a:pt x="46" y="27"/>
                      <a:pt x="48" y="26"/>
                    </a:cubicBezTo>
                    <a:cubicBezTo>
                      <a:pt x="49" y="26"/>
                      <a:pt x="51" y="27"/>
                      <a:pt x="52" y="27"/>
                    </a:cubicBezTo>
                    <a:cubicBezTo>
                      <a:pt x="52" y="27"/>
                      <a:pt x="52" y="30"/>
                      <a:pt x="52" y="31"/>
                    </a:cubicBezTo>
                    <a:cubicBezTo>
                      <a:pt x="51" y="31"/>
                      <a:pt x="49" y="33"/>
                      <a:pt x="47" y="34"/>
                    </a:cubicBezTo>
                    <a:cubicBezTo>
                      <a:pt x="46" y="35"/>
                      <a:pt x="45" y="35"/>
                      <a:pt x="45" y="35"/>
                    </a:cubicBezTo>
                    <a:cubicBezTo>
                      <a:pt x="45" y="36"/>
                      <a:pt x="45" y="37"/>
                      <a:pt x="45" y="37"/>
                    </a:cubicBezTo>
                    <a:cubicBezTo>
                      <a:pt x="44" y="38"/>
                      <a:pt x="43" y="38"/>
                      <a:pt x="42" y="38"/>
                    </a:cubicBezTo>
                    <a:cubicBezTo>
                      <a:pt x="41" y="38"/>
                      <a:pt x="40" y="38"/>
                      <a:pt x="40" y="39"/>
                    </a:cubicBezTo>
                    <a:cubicBezTo>
                      <a:pt x="40" y="39"/>
                      <a:pt x="38" y="39"/>
                      <a:pt x="40" y="40"/>
                    </a:cubicBezTo>
                    <a:cubicBezTo>
                      <a:pt x="42" y="41"/>
                      <a:pt x="42" y="41"/>
                      <a:pt x="43" y="41"/>
                    </a:cubicBezTo>
                    <a:cubicBezTo>
                      <a:pt x="44" y="41"/>
                      <a:pt x="48" y="38"/>
                      <a:pt x="49" y="37"/>
                    </a:cubicBezTo>
                    <a:cubicBezTo>
                      <a:pt x="51" y="36"/>
                      <a:pt x="55" y="34"/>
                      <a:pt x="56" y="33"/>
                    </a:cubicBezTo>
                    <a:cubicBezTo>
                      <a:pt x="57" y="33"/>
                      <a:pt x="57" y="32"/>
                      <a:pt x="58" y="32"/>
                    </a:cubicBezTo>
                    <a:cubicBezTo>
                      <a:pt x="59" y="31"/>
                      <a:pt x="62" y="32"/>
                      <a:pt x="62" y="32"/>
                    </a:cubicBezTo>
                    <a:cubicBezTo>
                      <a:pt x="62" y="31"/>
                      <a:pt x="62" y="29"/>
                      <a:pt x="60" y="29"/>
                    </a:cubicBezTo>
                    <a:cubicBezTo>
                      <a:pt x="58" y="28"/>
                      <a:pt x="55" y="27"/>
                      <a:pt x="55" y="27"/>
                    </a:cubicBezTo>
                    <a:cubicBezTo>
                      <a:pt x="56" y="26"/>
                      <a:pt x="60" y="26"/>
                      <a:pt x="60" y="25"/>
                    </a:cubicBezTo>
                    <a:cubicBezTo>
                      <a:pt x="60" y="25"/>
                      <a:pt x="59" y="24"/>
                      <a:pt x="59" y="24"/>
                    </a:cubicBezTo>
                    <a:cubicBezTo>
                      <a:pt x="60" y="23"/>
                      <a:pt x="61" y="23"/>
                      <a:pt x="63" y="23"/>
                    </a:cubicBezTo>
                    <a:cubicBezTo>
                      <a:pt x="64" y="23"/>
                      <a:pt x="68" y="23"/>
                      <a:pt x="68" y="23"/>
                    </a:cubicBezTo>
                    <a:cubicBezTo>
                      <a:pt x="69" y="24"/>
                      <a:pt x="72" y="27"/>
                      <a:pt x="72" y="27"/>
                    </a:cubicBezTo>
                    <a:cubicBezTo>
                      <a:pt x="73" y="26"/>
                      <a:pt x="72" y="25"/>
                      <a:pt x="74" y="25"/>
                    </a:cubicBezTo>
                    <a:cubicBezTo>
                      <a:pt x="75" y="25"/>
                      <a:pt x="80" y="25"/>
                      <a:pt x="80" y="25"/>
                    </a:cubicBezTo>
                    <a:cubicBezTo>
                      <a:pt x="81" y="25"/>
                      <a:pt x="81" y="23"/>
                      <a:pt x="80" y="22"/>
                    </a:cubicBezTo>
                    <a:cubicBezTo>
                      <a:pt x="80" y="22"/>
                      <a:pt x="79" y="23"/>
                      <a:pt x="78" y="23"/>
                    </a:cubicBezTo>
                    <a:cubicBezTo>
                      <a:pt x="77" y="23"/>
                      <a:pt x="76" y="23"/>
                      <a:pt x="76" y="22"/>
                    </a:cubicBezTo>
                    <a:cubicBezTo>
                      <a:pt x="76" y="21"/>
                      <a:pt x="76" y="20"/>
                      <a:pt x="77" y="19"/>
                    </a:cubicBezTo>
                    <a:cubicBezTo>
                      <a:pt x="78" y="19"/>
                      <a:pt x="81" y="20"/>
                      <a:pt x="81" y="19"/>
                    </a:cubicBezTo>
                    <a:cubicBezTo>
                      <a:pt x="82" y="18"/>
                      <a:pt x="82" y="15"/>
                      <a:pt x="83" y="14"/>
                    </a:cubicBezTo>
                    <a:cubicBezTo>
                      <a:pt x="83" y="13"/>
                      <a:pt x="83" y="12"/>
                      <a:pt x="84" y="11"/>
                    </a:cubicBezTo>
                    <a:cubicBezTo>
                      <a:pt x="84" y="11"/>
                      <a:pt x="80" y="12"/>
                      <a:pt x="80" y="12"/>
                    </a:cubicBezTo>
                    <a:cubicBezTo>
                      <a:pt x="80" y="11"/>
                      <a:pt x="83" y="7"/>
                      <a:pt x="82" y="7"/>
                    </a:cubicBezTo>
                    <a:cubicBezTo>
                      <a:pt x="82" y="7"/>
                      <a:pt x="78" y="7"/>
                      <a:pt x="77" y="8"/>
                    </a:cubicBezTo>
                    <a:cubicBezTo>
                      <a:pt x="77" y="10"/>
                      <a:pt x="76" y="11"/>
                      <a:pt x="75" y="12"/>
                    </a:cubicBezTo>
                    <a:cubicBezTo>
                      <a:pt x="74" y="12"/>
                      <a:pt x="73" y="13"/>
                      <a:pt x="72" y="13"/>
                    </a:cubicBezTo>
                    <a:cubicBezTo>
                      <a:pt x="70" y="13"/>
                      <a:pt x="62" y="14"/>
                      <a:pt x="61" y="14"/>
                    </a:cubicBezTo>
                    <a:cubicBezTo>
                      <a:pt x="60" y="14"/>
                      <a:pt x="60" y="13"/>
                      <a:pt x="59" y="13"/>
                    </a:cubicBezTo>
                    <a:cubicBezTo>
                      <a:pt x="58" y="13"/>
                      <a:pt x="57" y="14"/>
                      <a:pt x="56" y="13"/>
                    </a:cubicBezTo>
                    <a:cubicBezTo>
                      <a:pt x="55" y="12"/>
                      <a:pt x="55" y="12"/>
                      <a:pt x="54" y="12"/>
                    </a:cubicBezTo>
                    <a:cubicBezTo>
                      <a:pt x="53" y="12"/>
                      <a:pt x="52" y="13"/>
                      <a:pt x="52" y="12"/>
                    </a:cubicBezTo>
                    <a:cubicBezTo>
                      <a:pt x="52" y="11"/>
                      <a:pt x="53" y="11"/>
                      <a:pt x="53" y="10"/>
                    </a:cubicBezTo>
                    <a:cubicBezTo>
                      <a:pt x="53" y="9"/>
                      <a:pt x="54" y="8"/>
                      <a:pt x="55" y="8"/>
                    </a:cubicBezTo>
                    <a:cubicBezTo>
                      <a:pt x="57" y="7"/>
                      <a:pt x="62" y="5"/>
                      <a:pt x="64" y="5"/>
                    </a:cubicBezTo>
                    <a:cubicBezTo>
                      <a:pt x="66" y="5"/>
                      <a:pt x="70" y="3"/>
                      <a:pt x="69" y="3"/>
                    </a:cubicBezTo>
                    <a:cubicBezTo>
                      <a:pt x="68" y="3"/>
                      <a:pt x="60" y="0"/>
                      <a:pt x="57" y="1"/>
                    </a:cubicBezTo>
                    <a:cubicBezTo>
                      <a:pt x="54" y="1"/>
                      <a:pt x="53" y="2"/>
                      <a:pt x="49" y="2"/>
                    </a:cubicBezTo>
                    <a:cubicBezTo>
                      <a:pt x="46" y="3"/>
                      <a:pt x="45" y="2"/>
                      <a:pt x="42" y="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94" name="Freeform 759">
                <a:extLst>
                  <a:ext uri="{FF2B5EF4-FFF2-40B4-BE49-F238E27FC236}">
                    <a16:creationId xmlns:a16="http://schemas.microsoft.com/office/drawing/2014/main" id="{2F471C47-0482-4A4E-AC50-4F65B05B1E5D}"/>
                  </a:ext>
                </a:extLst>
              </p:cNvPr>
              <p:cNvSpPr>
                <a:spLocks/>
              </p:cNvSpPr>
              <p:nvPr/>
            </p:nvSpPr>
            <p:spPr bwMode="auto">
              <a:xfrm>
                <a:off x="1938337" y="2463800"/>
                <a:ext cx="317500" cy="234950"/>
              </a:xfrm>
              <a:custGeom>
                <a:avLst/>
                <a:gdLst>
                  <a:gd name="T0" fmla="*/ 42 w 138"/>
                  <a:gd name="T1" fmla="*/ 0 h 102"/>
                  <a:gd name="T2" fmla="*/ 43 w 138"/>
                  <a:gd name="T3" fmla="*/ 6 h 102"/>
                  <a:gd name="T4" fmla="*/ 37 w 138"/>
                  <a:gd name="T5" fmla="*/ 8 h 102"/>
                  <a:gd name="T6" fmla="*/ 34 w 138"/>
                  <a:gd name="T7" fmla="*/ 7 h 102"/>
                  <a:gd name="T8" fmla="*/ 25 w 138"/>
                  <a:gd name="T9" fmla="*/ 15 h 102"/>
                  <a:gd name="T10" fmla="*/ 3 w 138"/>
                  <a:gd name="T11" fmla="*/ 29 h 102"/>
                  <a:gd name="T12" fmla="*/ 8 w 138"/>
                  <a:gd name="T13" fmla="*/ 31 h 102"/>
                  <a:gd name="T14" fmla="*/ 13 w 138"/>
                  <a:gd name="T15" fmla="*/ 33 h 102"/>
                  <a:gd name="T16" fmla="*/ 31 w 138"/>
                  <a:gd name="T17" fmla="*/ 29 h 102"/>
                  <a:gd name="T18" fmla="*/ 39 w 138"/>
                  <a:gd name="T19" fmla="*/ 32 h 102"/>
                  <a:gd name="T20" fmla="*/ 50 w 138"/>
                  <a:gd name="T21" fmla="*/ 34 h 102"/>
                  <a:gd name="T22" fmla="*/ 63 w 138"/>
                  <a:gd name="T23" fmla="*/ 35 h 102"/>
                  <a:gd name="T24" fmla="*/ 78 w 138"/>
                  <a:gd name="T25" fmla="*/ 33 h 102"/>
                  <a:gd name="T26" fmla="*/ 83 w 138"/>
                  <a:gd name="T27" fmla="*/ 37 h 102"/>
                  <a:gd name="T28" fmla="*/ 83 w 138"/>
                  <a:gd name="T29" fmla="*/ 43 h 102"/>
                  <a:gd name="T30" fmla="*/ 72 w 138"/>
                  <a:gd name="T31" fmla="*/ 42 h 102"/>
                  <a:gd name="T32" fmla="*/ 61 w 138"/>
                  <a:gd name="T33" fmla="*/ 47 h 102"/>
                  <a:gd name="T34" fmla="*/ 57 w 138"/>
                  <a:gd name="T35" fmla="*/ 46 h 102"/>
                  <a:gd name="T36" fmla="*/ 50 w 138"/>
                  <a:gd name="T37" fmla="*/ 54 h 102"/>
                  <a:gd name="T38" fmla="*/ 46 w 138"/>
                  <a:gd name="T39" fmla="*/ 63 h 102"/>
                  <a:gd name="T40" fmla="*/ 50 w 138"/>
                  <a:gd name="T41" fmla="*/ 68 h 102"/>
                  <a:gd name="T42" fmla="*/ 47 w 138"/>
                  <a:gd name="T43" fmla="*/ 91 h 102"/>
                  <a:gd name="T44" fmla="*/ 58 w 138"/>
                  <a:gd name="T45" fmla="*/ 100 h 102"/>
                  <a:gd name="T46" fmla="*/ 62 w 138"/>
                  <a:gd name="T47" fmla="*/ 79 h 102"/>
                  <a:gd name="T48" fmla="*/ 65 w 138"/>
                  <a:gd name="T49" fmla="*/ 60 h 102"/>
                  <a:gd name="T50" fmla="*/ 71 w 138"/>
                  <a:gd name="T51" fmla="*/ 55 h 102"/>
                  <a:gd name="T52" fmla="*/ 74 w 138"/>
                  <a:gd name="T53" fmla="*/ 56 h 102"/>
                  <a:gd name="T54" fmla="*/ 78 w 138"/>
                  <a:gd name="T55" fmla="*/ 49 h 102"/>
                  <a:gd name="T56" fmla="*/ 88 w 138"/>
                  <a:gd name="T57" fmla="*/ 51 h 102"/>
                  <a:gd name="T58" fmla="*/ 95 w 138"/>
                  <a:gd name="T59" fmla="*/ 58 h 102"/>
                  <a:gd name="T60" fmla="*/ 94 w 138"/>
                  <a:gd name="T61" fmla="*/ 67 h 102"/>
                  <a:gd name="T62" fmla="*/ 93 w 138"/>
                  <a:gd name="T63" fmla="*/ 74 h 102"/>
                  <a:gd name="T64" fmla="*/ 105 w 138"/>
                  <a:gd name="T65" fmla="*/ 77 h 102"/>
                  <a:gd name="T66" fmla="*/ 114 w 138"/>
                  <a:gd name="T67" fmla="*/ 69 h 102"/>
                  <a:gd name="T68" fmla="*/ 114 w 138"/>
                  <a:gd name="T69" fmla="*/ 54 h 102"/>
                  <a:gd name="T70" fmla="*/ 123 w 138"/>
                  <a:gd name="T71" fmla="*/ 57 h 102"/>
                  <a:gd name="T72" fmla="*/ 126 w 138"/>
                  <a:gd name="T73" fmla="*/ 60 h 102"/>
                  <a:gd name="T74" fmla="*/ 132 w 138"/>
                  <a:gd name="T75" fmla="*/ 60 h 102"/>
                  <a:gd name="T76" fmla="*/ 134 w 138"/>
                  <a:gd name="T77" fmla="*/ 56 h 102"/>
                  <a:gd name="T78" fmla="*/ 132 w 138"/>
                  <a:gd name="T79" fmla="*/ 51 h 102"/>
                  <a:gd name="T80" fmla="*/ 120 w 138"/>
                  <a:gd name="T81" fmla="*/ 42 h 102"/>
                  <a:gd name="T82" fmla="*/ 104 w 138"/>
                  <a:gd name="T83" fmla="*/ 41 h 102"/>
                  <a:gd name="T84" fmla="*/ 88 w 138"/>
                  <a:gd name="T85" fmla="*/ 36 h 102"/>
                  <a:gd name="T86" fmla="*/ 80 w 138"/>
                  <a:gd name="T87" fmla="*/ 29 h 102"/>
                  <a:gd name="T88" fmla="*/ 78 w 138"/>
                  <a:gd name="T89" fmla="*/ 16 h 102"/>
                  <a:gd name="T90" fmla="*/ 61 w 138"/>
                  <a:gd name="T91"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8" h="102">
                    <a:moveTo>
                      <a:pt x="54" y="4"/>
                    </a:moveTo>
                    <a:cubicBezTo>
                      <a:pt x="51" y="3"/>
                      <a:pt x="50" y="2"/>
                      <a:pt x="48" y="1"/>
                    </a:cubicBezTo>
                    <a:cubicBezTo>
                      <a:pt x="45" y="1"/>
                      <a:pt x="43" y="0"/>
                      <a:pt x="42" y="0"/>
                    </a:cubicBezTo>
                    <a:cubicBezTo>
                      <a:pt x="41" y="1"/>
                      <a:pt x="41" y="3"/>
                      <a:pt x="42" y="3"/>
                    </a:cubicBezTo>
                    <a:cubicBezTo>
                      <a:pt x="44" y="4"/>
                      <a:pt x="44" y="4"/>
                      <a:pt x="44" y="5"/>
                    </a:cubicBezTo>
                    <a:cubicBezTo>
                      <a:pt x="44" y="6"/>
                      <a:pt x="44" y="7"/>
                      <a:pt x="43" y="6"/>
                    </a:cubicBezTo>
                    <a:cubicBezTo>
                      <a:pt x="41" y="6"/>
                      <a:pt x="40" y="7"/>
                      <a:pt x="40" y="5"/>
                    </a:cubicBezTo>
                    <a:cubicBezTo>
                      <a:pt x="39" y="4"/>
                      <a:pt x="39" y="3"/>
                      <a:pt x="39" y="4"/>
                    </a:cubicBezTo>
                    <a:cubicBezTo>
                      <a:pt x="38" y="4"/>
                      <a:pt x="37" y="7"/>
                      <a:pt x="37" y="8"/>
                    </a:cubicBezTo>
                    <a:cubicBezTo>
                      <a:pt x="37" y="9"/>
                      <a:pt x="36" y="10"/>
                      <a:pt x="35" y="10"/>
                    </a:cubicBezTo>
                    <a:cubicBezTo>
                      <a:pt x="35" y="11"/>
                      <a:pt x="34" y="11"/>
                      <a:pt x="34" y="10"/>
                    </a:cubicBezTo>
                    <a:cubicBezTo>
                      <a:pt x="34" y="9"/>
                      <a:pt x="35" y="7"/>
                      <a:pt x="34" y="7"/>
                    </a:cubicBezTo>
                    <a:cubicBezTo>
                      <a:pt x="32" y="8"/>
                      <a:pt x="31" y="9"/>
                      <a:pt x="31" y="10"/>
                    </a:cubicBezTo>
                    <a:cubicBezTo>
                      <a:pt x="30" y="11"/>
                      <a:pt x="31" y="12"/>
                      <a:pt x="30" y="13"/>
                    </a:cubicBezTo>
                    <a:cubicBezTo>
                      <a:pt x="28" y="15"/>
                      <a:pt x="27" y="15"/>
                      <a:pt x="25" y="15"/>
                    </a:cubicBezTo>
                    <a:cubicBezTo>
                      <a:pt x="24" y="16"/>
                      <a:pt x="14" y="21"/>
                      <a:pt x="13" y="21"/>
                    </a:cubicBezTo>
                    <a:cubicBezTo>
                      <a:pt x="12" y="22"/>
                      <a:pt x="11" y="23"/>
                      <a:pt x="9" y="25"/>
                    </a:cubicBezTo>
                    <a:cubicBezTo>
                      <a:pt x="7" y="26"/>
                      <a:pt x="4" y="28"/>
                      <a:pt x="3" y="29"/>
                    </a:cubicBezTo>
                    <a:cubicBezTo>
                      <a:pt x="2" y="30"/>
                      <a:pt x="0" y="32"/>
                      <a:pt x="0" y="32"/>
                    </a:cubicBezTo>
                    <a:cubicBezTo>
                      <a:pt x="0" y="33"/>
                      <a:pt x="2" y="33"/>
                      <a:pt x="4" y="33"/>
                    </a:cubicBezTo>
                    <a:cubicBezTo>
                      <a:pt x="5" y="33"/>
                      <a:pt x="7" y="32"/>
                      <a:pt x="8" y="31"/>
                    </a:cubicBezTo>
                    <a:cubicBezTo>
                      <a:pt x="10" y="31"/>
                      <a:pt x="12" y="30"/>
                      <a:pt x="13" y="30"/>
                    </a:cubicBezTo>
                    <a:cubicBezTo>
                      <a:pt x="14" y="30"/>
                      <a:pt x="14" y="30"/>
                      <a:pt x="14" y="31"/>
                    </a:cubicBezTo>
                    <a:cubicBezTo>
                      <a:pt x="14" y="32"/>
                      <a:pt x="13" y="32"/>
                      <a:pt x="13" y="33"/>
                    </a:cubicBezTo>
                    <a:cubicBezTo>
                      <a:pt x="14" y="33"/>
                      <a:pt x="17" y="34"/>
                      <a:pt x="18" y="34"/>
                    </a:cubicBezTo>
                    <a:cubicBezTo>
                      <a:pt x="19" y="35"/>
                      <a:pt x="23" y="32"/>
                      <a:pt x="25" y="32"/>
                    </a:cubicBezTo>
                    <a:cubicBezTo>
                      <a:pt x="27" y="31"/>
                      <a:pt x="29" y="31"/>
                      <a:pt x="31" y="29"/>
                    </a:cubicBezTo>
                    <a:cubicBezTo>
                      <a:pt x="33" y="28"/>
                      <a:pt x="37" y="26"/>
                      <a:pt x="37" y="26"/>
                    </a:cubicBezTo>
                    <a:cubicBezTo>
                      <a:pt x="38" y="26"/>
                      <a:pt x="39" y="28"/>
                      <a:pt x="39" y="29"/>
                    </a:cubicBezTo>
                    <a:cubicBezTo>
                      <a:pt x="39" y="29"/>
                      <a:pt x="38" y="32"/>
                      <a:pt x="39" y="32"/>
                    </a:cubicBezTo>
                    <a:cubicBezTo>
                      <a:pt x="40" y="33"/>
                      <a:pt x="42" y="30"/>
                      <a:pt x="43" y="30"/>
                    </a:cubicBezTo>
                    <a:cubicBezTo>
                      <a:pt x="45" y="30"/>
                      <a:pt x="46" y="30"/>
                      <a:pt x="48" y="31"/>
                    </a:cubicBezTo>
                    <a:cubicBezTo>
                      <a:pt x="49" y="33"/>
                      <a:pt x="47" y="33"/>
                      <a:pt x="50" y="34"/>
                    </a:cubicBezTo>
                    <a:cubicBezTo>
                      <a:pt x="54" y="36"/>
                      <a:pt x="54" y="36"/>
                      <a:pt x="55" y="36"/>
                    </a:cubicBezTo>
                    <a:cubicBezTo>
                      <a:pt x="57" y="37"/>
                      <a:pt x="58" y="38"/>
                      <a:pt x="60" y="37"/>
                    </a:cubicBezTo>
                    <a:cubicBezTo>
                      <a:pt x="61" y="37"/>
                      <a:pt x="62" y="36"/>
                      <a:pt x="63" y="35"/>
                    </a:cubicBezTo>
                    <a:cubicBezTo>
                      <a:pt x="65" y="34"/>
                      <a:pt x="67" y="34"/>
                      <a:pt x="70" y="34"/>
                    </a:cubicBezTo>
                    <a:cubicBezTo>
                      <a:pt x="72" y="33"/>
                      <a:pt x="75" y="32"/>
                      <a:pt x="77" y="32"/>
                    </a:cubicBezTo>
                    <a:cubicBezTo>
                      <a:pt x="78" y="32"/>
                      <a:pt x="78" y="32"/>
                      <a:pt x="78" y="33"/>
                    </a:cubicBezTo>
                    <a:cubicBezTo>
                      <a:pt x="78" y="34"/>
                      <a:pt x="77" y="35"/>
                      <a:pt x="79" y="35"/>
                    </a:cubicBezTo>
                    <a:cubicBezTo>
                      <a:pt x="81" y="35"/>
                      <a:pt x="82" y="34"/>
                      <a:pt x="83" y="36"/>
                    </a:cubicBezTo>
                    <a:cubicBezTo>
                      <a:pt x="83" y="37"/>
                      <a:pt x="80" y="37"/>
                      <a:pt x="83" y="37"/>
                    </a:cubicBezTo>
                    <a:cubicBezTo>
                      <a:pt x="86" y="38"/>
                      <a:pt x="85" y="38"/>
                      <a:pt x="86" y="39"/>
                    </a:cubicBezTo>
                    <a:cubicBezTo>
                      <a:pt x="88" y="41"/>
                      <a:pt x="92" y="42"/>
                      <a:pt x="91" y="43"/>
                    </a:cubicBezTo>
                    <a:cubicBezTo>
                      <a:pt x="90" y="44"/>
                      <a:pt x="83" y="42"/>
                      <a:pt x="83" y="43"/>
                    </a:cubicBezTo>
                    <a:cubicBezTo>
                      <a:pt x="82" y="43"/>
                      <a:pt x="82" y="45"/>
                      <a:pt x="81" y="44"/>
                    </a:cubicBezTo>
                    <a:cubicBezTo>
                      <a:pt x="80" y="44"/>
                      <a:pt x="79" y="44"/>
                      <a:pt x="78" y="43"/>
                    </a:cubicBezTo>
                    <a:cubicBezTo>
                      <a:pt x="76" y="43"/>
                      <a:pt x="74" y="41"/>
                      <a:pt x="72" y="42"/>
                    </a:cubicBezTo>
                    <a:cubicBezTo>
                      <a:pt x="71" y="42"/>
                      <a:pt x="72" y="44"/>
                      <a:pt x="70" y="44"/>
                    </a:cubicBezTo>
                    <a:cubicBezTo>
                      <a:pt x="68" y="43"/>
                      <a:pt x="65" y="43"/>
                      <a:pt x="64" y="44"/>
                    </a:cubicBezTo>
                    <a:cubicBezTo>
                      <a:pt x="63" y="45"/>
                      <a:pt x="61" y="47"/>
                      <a:pt x="61" y="47"/>
                    </a:cubicBezTo>
                    <a:cubicBezTo>
                      <a:pt x="60" y="47"/>
                      <a:pt x="59" y="47"/>
                      <a:pt x="59" y="47"/>
                    </a:cubicBezTo>
                    <a:cubicBezTo>
                      <a:pt x="59" y="46"/>
                      <a:pt x="61" y="44"/>
                      <a:pt x="60" y="44"/>
                    </a:cubicBezTo>
                    <a:cubicBezTo>
                      <a:pt x="59" y="44"/>
                      <a:pt x="58" y="46"/>
                      <a:pt x="57" y="46"/>
                    </a:cubicBezTo>
                    <a:cubicBezTo>
                      <a:pt x="56" y="46"/>
                      <a:pt x="57" y="44"/>
                      <a:pt x="56" y="44"/>
                    </a:cubicBezTo>
                    <a:cubicBezTo>
                      <a:pt x="55" y="45"/>
                      <a:pt x="53" y="49"/>
                      <a:pt x="52" y="50"/>
                    </a:cubicBezTo>
                    <a:cubicBezTo>
                      <a:pt x="51" y="51"/>
                      <a:pt x="50" y="53"/>
                      <a:pt x="50" y="54"/>
                    </a:cubicBezTo>
                    <a:cubicBezTo>
                      <a:pt x="49" y="56"/>
                      <a:pt x="48" y="56"/>
                      <a:pt x="47" y="57"/>
                    </a:cubicBezTo>
                    <a:cubicBezTo>
                      <a:pt x="46" y="58"/>
                      <a:pt x="45" y="61"/>
                      <a:pt x="45" y="62"/>
                    </a:cubicBezTo>
                    <a:cubicBezTo>
                      <a:pt x="45" y="63"/>
                      <a:pt x="45" y="64"/>
                      <a:pt x="46" y="63"/>
                    </a:cubicBezTo>
                    <a:cubicBezTo>
                      <a:pt x="46" y="63"/>
                      <a:pt x="48" y="60"/>
                      <a:pt x="49" y="59"/>
                    </a:cubicBezTo>
                    <a:cubicBezTo>
                      <a:pt x="50" y="58"/>
                      <a:pt x="51" y="58"/>
                      <a:pt x="52" y="59"/>
                    </a:cubicBezTo>
                    <a:cubicBezTo>
                      <a:pt x="52" y="60"/>
                      <a:pt x="51" y="65"/>
                      <a:pt x="50" y="68"/>
                    </a:cubicBezTo>
                    <a:cubicBezTo>
                      <a:pt x="49" y="70"/>
                      <a:pt x="48" y="75"/>
                      <a:pt x="47" y="76"/>
                    </a:cubicBezTo>
                    <a:cubicBezTo>
                      <a:pt x="46" y="78"/>
                      <a:pt x="46" y="82"/>
                      <a:pt x="46" y="84"/>
                    </a:cubicBezTo>
                    <a:cubicBezTo>
                      <a:pt x="46" y="87"/>
                      <a:pt x="47" y="89"/>
                      <a:pt x="47" y="91"/>
                    </a:cubicBezTo>
                    <a:cubicBezTo>
                      <a:pt x="47" y="92"/>
                      <a:pt x="46" y="92"/>
                      <a:pt x="48" y="95"/>
                    </a:cubicBezTo>
                    <a:cubicBezTo>
                      <a:pt x="49" y="98"/>
                      <a:pt x="51" y="101"/>
                      <a:pt x="52" y="102"/>
                    </a:cubicBezTo>
                    <a:cubicBezTo>
                      <a:pt x="53" y="102"/>
                      <a:pt x="57" y="101"/>
                      <a:pt x="58" y="100"/>
                    </a:cubicBezTo>
                    <a:cubicBezTo>
                      <a:pt x="59" y="99"/>
                      <a:pt x="64" y="91"/>
                      <a:pt x="64" y="90"/>
                    </a:cubicBezTo>
                    <a:cubicBezTo>
                      <a:pt x="64" y="89"/>
                      <a:pt x="65" y="81"/>
                      <a:pt x="64" y="80"/>
                    </a:cubicBezTo>
                    <a:cubicBezTo>
                      <a:pt x="64" y="80"/>
                      <a:pt x="62" y="80"/>
                      <a:pt x="62" y="79"/>
                    </a:cubicBezTo>
                    <a:cubicBezTo>
                      <a:pt x="62" y="78"/>
                      <a:pt x="61" y="71"/>
                      <a:pt x="61" y="70"/>
                    </a:cubicBezTo>
                    <a:cubicBezTo>
                      <a:pt x="62" y="69"/>
                      <a:pt x="62" y="66"/>
                      <a:pt x="63" y="64"/>
                    </a:cubicBezTo>
                    <a:cubicBezTo>
                      <a:pt x="64" y="62"/>
                      <a:pt x="64" y="61"/>
                      <a:pt x="65" y="60"/>
                    </a:cubicBezTo>
                    <a:cubicBezTo>
                      <a:pt x="65" y="59"/>
                      <a:pt x="65" y="58"/>
                      <a:pt x="66" y="58"/>
                    </a:cubicBezTo>
                    <a:cubicBezTo>
                      <a:pt x="67" y="58"/>
                      <a:pt x="68" y="58"/>
                      <a:pt x="69" y="57"/>
                    </a:cubicBezTo>
                    <a:cubicBezTo>
                      <a:pt x="69" y="57"/>
                      <a:pt x="70" y="55"/>
                      <a:pt x="71" y="55"/>
                    </a:cubicBezTo>
                    <a:cubicBezTo>
                      <a:pt x="72" y="54"/>
                      <a:pt x="70" y="60"/>
                      <a:pt x="71" y="59"/>
                    </a:cubicBezTo>
                    <a:cubicBezTo>
                      <a:pt x="72" y="59"/>
                      <a:pt x="72" y="57"/>
                      <a:pt x="73" y="57"/>
                    </a:cubicBezTo>
                    <a:cubicBezTo>
                      <a:pt x="74" y="56"/>
                      <a:pt x="74" y="57"/>
                      <a:pt x="74" y="56"/>
                    </a:cubicBezTo>
                    <a:cubicBezTo>
                      <a:pt x="74" y="55"/>
                      <a:pt x="73" y="54"/>
                      <a:pt x="74" y="53"/>
                    </a:cubicBezTo>
                    <a:cubicBezTo>
                      <a:pt x="76" y="52"/>
                      <a:pt x="80" y="52"/>
                      <a:pt x="80" y="51"/>
                    </a:cubicBezTo>
                    <a:cubicBezTo>
                      <a:pt x="79" y="50"/>
                      <a:pt x="78" y="50"/>
                      <a:pt x="78" y="49"/>
                    </a:cubicBezTo>
                    <a:cubicBezTo>
                      <a:pt x="78" y="48"/>
                      <a:pt x="78" y="46"/>
                      <a:pt x="79" y="46"/>
                    </a:cubicBezTo>
                    <a:cubicBezTo>
                      <a:pt x="81" y="46"/>
                      <a:pt x="85" y="47"/>
                      <a:pt x="85" y="48"/>
                    </a:cubicBezTo>
                    <a:cubicBezTo>
                      <a:pt x="86" y="49"/>
                      <a:pt x="85" y="50"/>
                      <a:pt x="88" y="51"/>
                    </a:cubicBezTo>
                    <a:cubicBezTo>
                      <a:pt x="91" y="51"/>
                      <a:pt x="95" y="52"/>
                      <a:pt x="96" y="53"/>
                    </a:cubicBezTo>
                    <a:cubicBezTo>
                      <a:pt x="96" y="54"/>
                      <a:pt x="97" y="56"/>
                      <a:pt x="96" y="56"/>
                    </a:cubicBezTo>
                    <a:cubicBezTo>
                      <a:pt x="95" y="56"/>
                      <a:pt x="94" y="56"/>
                      <a:pt x="95" y="58"/>
                    </a:cubicBezTo>
                    <a:cubicBezTo>
                      <a:pt x="96" y="59"/>
                      <a:pt x="96" y="59"/>
                      <a:pt x="96" y="61"/>
                    </a:cubicBezTo>
                    <a:cubicBezTo>
                      <a:pt x="96" y="64"/>
                      <a:pt x="96" y="65"/>
                      <a:pt x="96" y="66"/>
                    </a:cubicBezTo>
                    <a:cubicBezTo>
                      <a:pt x="95" y="66"/>
                      <a:pt x="94" y="65"/>
                      <a:pt x="94" y="67"/>
                    </a:cubicBezTo>
                    <a:cubicBezTo>
                      <a:pt x="94" y="69"/>
                      <a:pt x="91" y="69"/>
                      <a:pt x="90" y="71"/>
                    </a:cubicBezTo>
                    <a:cubicBezTo>
                      <a:pt x="90" y="72"/>
                      <a:pt x="89" y="74"/>
                      <a:pt x="90" y="74"/>
                    </a:cubicBezTo>
                    <a:cubicBezTo>
                      <a:pt x="91" y="75"/>
                      <a:pt x="91" y="76"/>
                      <a:pt x="93" y="74"/>
                    </a:cubicBezTo>
                    <a:cubicBezTo>
                      <a:pt x="95" y="72"/>
                      <a:pt x="98" y="70"/>
                      <a:pt x="100" y="70"/>
                    </a:cubicBezTo>
                    <a:cubicBezTo>
                      <a:pt x="103" y="70"/>
                      <a:pt x="103" y="71"/>
                      <a:pt x="104" y="72"/>
                    </a:cubicBezTo>
                    <a:cubicBezTo>
                      <a:pt x="104" y="73"/>
                      <a:pt x="103" y="75"/>
                      <a:pt x="105" y="77"/>
                    </a:cubicBezTo>
                    <a:cubicBezTo>
                      <a:pt x="106" y="80"/>
                      <a:pt x="105" y="83"/>
                      <a:pt x="107" y="82"/>
                    </a:cubicBezTo>
                    <a:cubicBezTo>
                      <a:pt x="110" y="80"/>
                      <a:pt x="113" y="78"/>
                      <a:pt x="114" y="76"/>
                    </a:cubicBezTo>
                    <a:cubicBezTo>
                      <a:pt x="115" y="73"/>
                      <a:pt x="112" y="71"/>
                      <a:pt x="114" y="69"/>
                    </a:cubicBezTo>
                    <a:cubicBezTo>
                      <a:pt x="116" y="67"/>
                      <a:pt x="119" y="64"/>
                      <a:pt x="119" y="62"/>
                    </a:cubicBezTo>
                    <a:cubicBezTo>
                      <a:pt x="119" y="61"/>
                      <a:pt x="119" y="58"/>
                      <a:pt x="118" y="58"/>
                    </a:cubicBezTo>
                    <a:cubicBezTo>
                      <a:pt x="117" y="57"/>
                      <a:pt x="112" y="55"/>
                      <a:pt x="114" y="54"/>
                    </a:cubicBezTo>
                    <a:cubicBezTo>
                      <a:pt x="117" y="53"/>
                      <a:pt x="117" y="53"/>
                      <a:pt x="118" y="53"/>
                    </a:cubicBezTo>
                    <a:cubicBezTo>
                      <a:pt x="120" y="54"/>
                      <a:pt x="120" y="58"/>
                      <a:pt x="121" y="58"/>
                    </a:cubicBezTo>
                    <a:cubicBezTo>
                      <a:pt x="122" y="58"/>
                      <a:pt x="123" y="57"/>
                      <a:pt x="123" y="57"/>
                    </a:cubicBezTo>
                    <a:cubicBezTo>
                      <a:pt x="123" y="58"/>
                      <a:pt x="122" y="59"/>
                      <a:pt x="122" y="60"/>
                    </a:cubicBezTo>
                    <a:cubicBezTo>
                      <a:pt x="122" y="61"/>
                      <a:pt x="121" y="61"/>
                      <a:pt x="123" y="62"/>
                    </a:cubicBezTo>
                    <a:cubicBezTo>
                      <a:pt x="124" y="62"/>
                      <a:pt x="124" y="60"/>
                      <a:pt x="126" y="60"/>
                    </a:cubicBezTo>
                    <a:cubicBezTo>
                      <a:pt x="128" y="60"/>
                      <a:pt x="130" y="64"/>
                      <a:pt x="131" y="64"/>
                    </a:cubicBezTo>
                    <a:cubicBezTo>
                      <a:pt x="133" y="63"/>
                      <a:pt x="133" y="63"/>
                      <a:pt x="133" y="62"/>
                    </a:cubicBezTo>
                    <a:cubicBezTo>
                      <a:pt x="133" y="61"/>
                      <a:pt x="132" y="61"/>
                      <a:pt x="132" y="60"/>
                    </a:cubicBezTo>
                    <a:cubicBezTo>
                      <a:pt x="133" y="59"/>
                      <a:pt x="133" y="58"/>
                      <a:pt x="134" y="58"/>
                    </a:cubicBezTo>
                    <a:cubicBezTo>
                      <a:pt x="135" y="59"/>
                      <a:pt x="137" y="61"/>
                      <a:pt x="137" y="60"/>
                    </a:cubicBezTo>
                    <a:cubicBezTo>
                      <a:pt x="138" y="59"/>
                      <a:pt x="134" y="57"/>
                      <a:pt x="134" y="56"/>
                    </a:cubicBezTo>
                    <a:cubicBezTo>
                      <a:pt x="134" y="55"/>
                      <a:pt x="134" y="54"/>
                      <a:pt x="134" y="54"/>
                    </a:cubicBezTo>
                    <a:cubicBezTo>
                      <a:pt x="134" y="54"/>
                      <a:pt x="132" y="53"/>
                      <a:pt x="132" y="53"/>
                    </a:cubicBezTo>
                    <a:cubicBezTo>
                      <a:pt x="132" y="52"/>
                      <a:pt x="134" y="52"/>
                      <a:pt x="132" y="51"/>
                    </a:cubicBezTo>
                    <a:cubicBezTo>
                      <a:pt x="131" y="50"/>
                      <a:pt x="129" y="50"/>
                      <a:pt x="128" y="48"/>
                    </a:cubicBezTo>
                    <a:cubicBezTo>
                      <a:pt x="128" y="45"/>
                      <a:pt x="126" y="45"/>
                      <a:pt x="125" y="44"/>
                    </a:cubicBezTo>
                    <a:cubicBezTo>
                      <a:pt x="124" y="43"/>
                      <a:pt x="121" y="42"/>
                      <a:pt x="120" y="42"/>
                    </a:cubicBezTo>
                    <a:cubicBezTo>
                      <a:pt x="119" y="43"/>
                      <a:pt x="117" y="44"/>
                      <a:pt x="116" y="43"/>
                    </a:cubicBezTo>
                    <a:cubicBezTo>
                      <a:pt x="116" y="42"/>
                      <a:pt x="116" y="41"/>
                      <a:pt x="115" y="41"/>
                    </a:cubicBezTo>
                    <a:cubicBezTo>
                      <a:pt x="115" y="40"/>
                      <a:pt x="107" y="41"/>
                      <a:pt x="104" y="41"/>
                    </a:cubicBezTo>
                    <a:cubicBezTo>
                      <a:pt x="101" y="40"/>
                      <a:pt x="97" y="41"/>
                      <a:pt x="96" y="40"/>
                    </a:cubicBezTo>
                    <a:cubicBezTo>
                      <a:pt x="94" y="39"/>
                      <a:pt x="90" y="39"/>
                      <a:pt x="90" y="38"/>
                    </a:cubicBezTo>
                    <a:cubicBezTo>
                      <a:pt x="89" y="37"/>
                      <a:pt x="90" y="36"/>
                      <a:pt x="88" y="36"/>
                    </a:cubicBezTo>
                    <a:cubicBezTo>
                      <a:pt x="86" y="35"/>
                      <a:pt x="84" y="36"/>
                      <a:pt x="84" y="35"/>
                    </a:cubicBezTo>
                    <a:cubicBezTo>
                      <a:pt x="84" y="34"/>
                      <a:pt x="84" y="32"/>
                      <a:pt x="83" y="30"/>
                    </a:cubicBezTo>
                    <a:cubicBezTo>
                      <a:pt x="81" y="29"/>
                      <a:pt x="80" y="30"/>
                      <a:pt x="80" y="29"/>
                    </a:cubicBezTo>
                    <a:cubicBezTo>
                      <a:pt x="81" y="28"/>
                      <a:pt x="83" y="25"/>
                      <a:pt x="82" y="24"/>
                    </a:cubicBezTo>
                    <a:cubicBezTo>
                      <a:pt x="81" y="23"/>
                      <a:pt x="76" y="22"/>
                      <a:pt x="77" y="20"/>
                    </a:cubicBezTo>
                    <a:cubicBezTo>
                      <a:pt x="77" y="18"/>
                      <a:pt x="80" y="16"/>
                      <a:pt x="78" y="16"/>
                    </a:cubicBezTo>
                    <a:cubicBezTo>
                      <a:pt x="77" y="16"/>
                      <a:pt x="72" y="16"/>
                      <a:pt x="71" y="16"/>
                    </a:cubicBezTo>
                    <a:cubicBezTo>
                      <a:pt x="70" y="16"/>
                      <a:pt x="68" y="16"/>
                      <a:pt x="68" y="14"/>
                    </a:cubicBezTo>
                    <a:cubicBezTo>
                      <a:pt x="67" y="12"/>
                      <a:pt x="63" y="4"/>
                      <a:pt x="61" y="4"/>
                    </a:cubicBezTo>
                    <a:cubicBezTo>
                      <a:pt x="59" y="4"/>
                      <a:pt x="55" y="5"/>
                      <a:pt x="54" y="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95" name="Freeform 760">
                <a:extLst>
                  <a:ext uri="{FF2B5EF4-FFF2-40B4-BE49-F238E27FC236}">
                    <a16:creationId xmlns:a16="http://schemas.microsoft.com/office/drawing/2014/main" id="{89E1DB0E-A1A3-2C4A-8357-957103FD95BE}"/>
                  </a:ext>
                </a:extLst>
              </p:cNvPr>
              <p:cNvSpPr>
                <a:spLocks/>
              </p:cNvSpPr>
              <p:nvPr/>
            </p:nvSpPr>
            <p:spPr bwMode="auto">
              <a:xfrm>
                <a:off x="2168525" y="2665413"/>
                <a:ext cx="15875" cy="12700"/>
              </a:xfrm>
              <a:custGeom>
                <a:avLst/>
                <a:gdLst>
                  <a:gd name="T0" fmla="*/ 2 w 7"/>
                  <a:gd name="T1" fmla="*/ 1 h 6"/>
                  <a:gd name="T2" fmla="*/ 0 w 7"/>
                  <a:gd name="T3" fmla="*/ 4 h 6"/>
                  <a:gd name="T4" fmla="*/ 3 w 7"/>
                  <a:gd name="T5" fmla="*/ 5 h 6"/>
                  <a:gd name="T6" fmla="*/ 7 w 7"/>
                  <a:gd name="T7" fmla="*/ 4 h 6"/>
                  <a:gd name="T8" fmla="*/ 2 w 7"/>
                  <a:gd name="T9" fmla="*/ 1 h 6"/>
                </a:gdLst>
                <a:ahLst/>
                <a:cxnLst>
                  <a:cxn ang="0">
                    <a:pos x="T0" y="T1"/>
                  </a:cxn>
                  <a:cxn ang="0">
                    <a:pos x="T2" y="T3"/>
                  </a:cxn>
                  <a:cxn ang="0">
                    <a:pos x="T4" y="T5"/>
                  </a:cxn>
                  <a:cxn ang="0">
                    <a:pos x="T6" y="T7"/>
                  </a:cxn>
                  <a:cxn ang="0">
                    <a:pos x="T8" y="T9"/>
                  </a:cxn>
                </a:cxnLst>
                <a:rect l="0" t="0" r="r" b="b"/>
                <a:pathLst>
                  <a:path w="7" h="6">
                    <a:moveTo>
                      <a:pt x="2" y="1"/>
                    </a:moveTo>
                    <a:cubicBezTo>
                      <a:pt x="1" y="1"/>
                      <a:pt x="0" y="3"/>
                      <a:pt x="0" y="4"/>
                    </a:cubicBezTo>
                    <a:cubicBezTo>
                      <a:pt x="0" y="5"/>
                      <a:pt x="1" y="6"/>
                      <a:pt x="3" y="5"/>
                    </a:cubicBezTo>
                    <a:cubicBezTo>
                      <a:pt x="5" y="5"/>
                      <a:pt x="7" y="5"/>
                      <a:pt x="7" y="4"/>
                    </a:cubicBezTo>
                    <a:cubicBezTo>
                      <a:pt x="7" y="2"/>
                      <a:pt x="4" y="0"/>
                      <a:pt x="2"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96" name="Freeform 761">
                <a:extLst>
                  <a:ext uri="{FF2B5EF4-FFF2-40B4-BE49-F238E27FC236}">
                    <a16:creationId xmlns:a16="http://schemas.microsoft.com/office/drawing/2014/main" id="{68F037F2-6ACE-7D42-8550-678AEE2F0D1B}"/>
                  </a:ext>
                </a:extLst>
              </p:cNvPr>
              <p:cNvSpPr>
                <a:spLocks/>
              </p:cNvSpPr>
              <p:nvPr/>
            </p:nvSpPr>
            <p:spPr bwMode="auto">
              <a:xfrm>
                <a:off x="2152650" y="2655888"/>
                <a:ext cx="120650" cy="55563"/>
              </a:xfrm>
              <a:custGeom>
                <a:avLst/>
                <a:gdLst>
                  <a:gd name="T0" fmla="*/ 4 w 53"/>
                  <a:gd name="T1" fmla="*/ 15 h 24"/>
                  <a:gd name="T2" fmla="*/ 2 w 53"/>
                  <a:gd name="T3" fmla="*/ 18 h 24"/>
                  <a:gd name="T4" fmla="*/ 9 w 53"/>
                  <a:gd name="T5" fmla="*/ 21 h 24"/>
                  <a:gd name="T6" fmla="*/ 7 w 53"/>
                  <a:gd name="T7" fmla="*/ 23 h 24"/>
                  <a:gd name="T8" fmla="*/ 14 w 53"/>
                  <a:gd name="T9" fmla="*/ 23 h 24"/>
                  <a:gd name="T10" fmla="*/ 19 w 53"/>
                  <a:gd name="T11" fmla="*/ 22 h 24"/>
                  <a:gd name="T12" fmla="*/ 25 w 53"/>
                  <a:gd name="T13" fmla="*/ 19 h 24"/>
                  <a:gd name="T14" fmla="*/ 34 w 53"/>
                  <a:gd name="T15" fmla="*/ 15 h 24"/>
                  <a:gd name="T16" fmla="*/ 43 w 53"/>
                  <a:gd name="T17" fmla="*/ 11 h 24"/>
                  <a:gd name="T18" fmla="*/ 49 w 53"/>
                  <a:gd name="T19" fmla="*/ 7 h 24"/>
                  <a:gd name="T20" fmla="*/ 52 w 53"/>
                  <a:gd name="T21" fmla="*/ 4 h 24"/>
                  <a:gd name="T22" fmla="*/ 52 w 53"/>
                  <a:gd name="T23" fmla="*/ 1 h 24"/>
                  <a:gd name="T24" fmla="*/ 49 w 53"/>
                  <a:gd name="T25" fmla="*/ 3 h 24"/>
                  <a:gd name="T26" fmla="*/ 41 w 53"/>
                  <a:gd name="T27" fmla="*/ 4 h 24"/>
                  <a:gd name="T28" fmla="*/ 36 w 53"/>
                  <a:gd name="T29" fmla="*/ 6 h 24"/>
                  <a:gd name="T30" fmla="*/ 37 w 53"/>
                  <a:gd name="T31" fmla="*/ 8 h 24"/>
                  <a:gd name="T32" fmla="*/ 31 w 53"/>
                  <a:gd name="T33" fmla="*/ 7 h 24"/>
                  <a:gd name="T34" fmla="*/ 24 w 53"/>
                  <a:gd name="T35" fmla="*/ 7 h 24"/>
                  <a:gd name="T36" fmla="*/ 14 w 53"/>
                  <a:gd name="T37" fmla="*/ 13 h 24"/>
                  <a:gd name="T38" fmla="*/ 12 w 53"/>
                  <a:gd name="T39" fmla="*/ 16 h 24"/>
                  <a:gd name="T40" fmla="*/ 9 w 53"/>
                  <a:gd name="T41" fmla="*/ 14 h 24"/>
                  <a:gd name="T42" fmla="*/ 4 w 53"/>
                  <a:gd name="T43"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24">
                    <a:moveTo>
                      <a:pt x="4" y="15"/>
                    </a:moveTo>
                    <a:cubicBezTo>
                      <a:pt x="3" y="16"/>
                      <a:pt x="0" y="17"/>
                      <a:pt x="2" y="18"/>
                    </a:cubicBezTo>
                    <a:cubicBezTo>
                      <a:pt x="4" y="19"/>
                      <a:pt x="10" y="20"/>
                      <a:pt x="9" y="21"/>
                    </a:cubicBezTo>
                    <a:cubicBezTo>
                      <a:pt x="9" y="21"/>
                      <a:pt x="6" y="22"/>
                      <a:pt x="7" y="23"/>
                    </a:cubicBezTo>
                    <a:cubicBezTo>
                      <a:pt x="8" y="23"/>
                      <a:pt x="11" y="24"/>
                      <a:pt x="14" y="23"/>
                    </a:cubicBezTo>
                    <a:cubicBezTo>
                      <a:pt x="16" y="23"/>
                      <a:pt x="17" y="23"/>
                      <a:pt x="19" y="22"/>
                    </a:cubicBezTo>
                    <a:cubicBezTo>
                      <a:pt x="21" y="21"/>
                      <a:pt x="23" y="20"/>
                      <a:pt x="25" y="19"/>
                    </a:cubicBezTo>
                    <a:cubicBezTo>
                      <a:pt x="26" y="18"/>
                      <a:pt x="31" y="17"/>
                      <a:pt x="34" y="15"/>
                    </a:cubicBezTo>
                    <a:cubicBezTo>
                      <a:pt x="38" y="14"/>
                      <a:pt x="41" y="12"/>
                      <a:pt x="43" y="11"/>
                    </a:cubicBezTo>
                    <a:cubicBezTo>
                      <a:pt x="44" y="10"/>
                      <a:pt x="47" y="8"/>
                      <a:pt x="49" y="7"/>
                    </a:cubicBezTo>
                    <a:cubicBezTo>
                      <a:pt x="50" y="6"/>
                      <a:pt x="52" y="6"/>
                      <a:pt x="52" y="4"/>
                    </a:cubicBezTo>
                    <a:cubicBezTo>
                      <a:pt x="53" y="2"/>
                      <a:pt x="53" y="1"/>
                      <a:pt x="52" y="1"/>
                    </a:cubicBezTo>
                    <a:cubicBezTo>
                      <a:pt x="52" y="0"/>
                      <a:pt x="51" y="2"/>
                      <a:pt x="49" y="3"/>
                    </a:cubicBezTo>
                    <a:cubicBezTo>
                      <a:pt x="48" y="3"/>
                      <a:pt x="42" y="3"/>
                      <a:pt x="41" y="4"/>
                    </a:cubicBezTo>
                    <a:cubicBezTo>
                      <a:pt x="40" y="4"/>
                      <a:pt x="35" y="5"/>
                      <a:pt x="36" y="6"/>
                    </a:cubicBezTo>
                    <a:cubicBezTo>
                      <a:pt x="36" y="7"/>
                      <a:pt x="38" y="8"/>
                      <a:pt x="37" y="8"/>
                    </a:cubicBezTo>
                    <a:cubicBezTo>
                      <a:pt x="37" y="9"/>
                      <a:pt x="33" y="7"/>
                      <a:pt x="31" y="7"/>
                    </a:cubicBezTo>
                    <a:cubicBezTo>
                      <a:pt x="28" y="7"/>
                      <a:pt x="25" y="6"/>
                      <a:pt x="24" y="7"/>
                    </a:cubicBezTo>
                    <a:cubicBezTo>
                      <a:pt x="23" y="8"/>
                      <a:pt x="15" y="12"/>
                      <a:pt x="14" y="13"/>
                    </a:cubicBezTo>
                    <a:cubicBezTo>
                      <a:pt x="14" y="14"/>
                      <a:pt x="13" y="16"/>
                      <a:pt x="12" y="16"/>
                    </a:cubicBezTo>
                    <a:cubicBezTo>
                      <a:pt x="11" y="15"/>
                      <a:pt x="10" y="14"/>
                      <a:pt x="9" y="14"/>
                    </a:cubicBezTo>
                    <a:cubicBezTo>
                      <a:pt x="7" y="14"/>
                      <a:pt x="5" y="14"/>
                      <a:pt x="4" y="15"/>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97" name="Freeform 762">
                <a:extLst>
                  <a:ext uri="{FF2B5EF4-FFF2-40B4-BE49-F238E27FC236}">
                    <a16:creationId xmlns:a16="http://schemas.microsoft.com/office/drawing/2014/main" id="{C11C197C-C888-CE4D-A8B3-830CB2401D4F}"/>
                  </a:ext>
                </a:extLst>
              </p:cNvPr>
              <p:cNvSpPr>
                <a:spLocks/>
              </p:cNvSpPr>
              <p:nvPr/>
            </p:nvSpPr>
            <p:spPr bwMode="auto">
              <a:xfrm>
                <a:off x="2247900" y="2614613"/>
                <a:ext cx="96838" cy="38100"/>
              </a:xfrm>
              <a:custGeom>
                <a:avLst/>
                <a:gdLst>
                  <a:gd name="T0" fmla="*/ 16 w 42"/>
                  <a:gd name="T1" fmla="*/ 6 h 17"/>
                  <a:gd name="T2" fmla="*/ 8 w 42"/>
                  <a:gd name="T3" fmla="*/ 8 h 17"/>
                  <a:gd name="T4" fmla="*/ 2 w 42"/>
                  <a:gd name="T5" fmla="*/ 12 h 17"/>
                  <a:gd name="T6" fmla="*/ 1 w 42"/>
                  <a:gd name="T7" fmla="*/ 15 h 17"/>
                  <a:gd name="T8" fmla="*/ 4 w 42"/>
                  <a:gd name="T9" fmla="*/ 17 h 17"/>
                  <a:gd name="T10" fmla="*/ 10 w 42"/>
                  <a:gd name="T11" fmla="*/ 16 h 17"/>
                  <a:gd name="T12" fmla="*/ 15 w 42"/>
                  <a:gd name="T13" fmla="*/ 14 h 17"/>
                  <a:gd name="T14" fmla="*/ 22 w 42"/>
                  <a:gd name="T15" fmla="*/ 14 h 17"/>
                  <a:gd name="T16" fmla="*/ 26 w 42"/>
                  <a:gd name="T17" fmla="*/ 16 h 17"/>
                  <a:gd name="T18" fmla="*/ 33 w 42"/>
                  <a:gd name="T19" fmla="*/ 16 h 17"/>
                  <a:gd name="T20" fmla="*/ 40 w 42"/>
                  <a:gd name="T21" fmla="*/ 12 h 17"/>
                  <a:gd name="T22" fmla="*/ 40 w 42"/>
                  <a:gd name="T23" fmla="*/ 8 h 17"/>
                  <a:gd name="T24" fmla="*/ 41 w 42"/>
                  <a:gd name="T25" fmla="*/ 6 h 17"/>
                  <a:gd name="T26" fmla="*/ 40 w 42"/>
                  <a:gd name="T27" fmla="*/ 4 h 17"/>
                  <a:gd name="T28" fmla="*/ 41 w 42"/>
                  <a:gd name="T29" fmla="*/ 0 h 17"/>
                  <a:gd name="T30" fmla="*/ 32 w 42"/>
                  <a:gd name="T31" fmla="*/ 4 h 17"/>
                  <a:gd name="T32" fmla="*/ 28 w 42"/>
                  <a:gd name="T33" fmla="*/ 3 h 17"/>
                  <a:gd name="T34" fmla="*/ 24 w 42"/>
                  <a:gd name="T35" fmla="*/ 4 h 17"/>
                  <a:gd name="T36" fmla="*/ 23 w 42"/>
                  <a:gd name="T37" fmla="*/ 6 h 17"/>
                  <a:gd name="T38" fmla="*/ 16 w 42"/>
                  <a:gd name="T39"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17">
                    <a:moveTo>
                      <a:pt x="16" y="6"/>
                    </a:moveTo>
                    <a:cubicBezTo>
                      <a:pt x="13" y="7"/>
                      <a:pt x="9" y="7"/>
                      <a:pt x="8" y="8"/>
                    </a:cubicBezTo>
                    <a:cubicBezTo>
                      <a:pt x="6" y="9"/>
                      <a:pt x="3" y="11"/>
                      <a:pt x="2" y="12"/>
                    </a:cubicBezTo>
                    <a:cubicBezTo>
                      <a:pt x="2" y="13"/>
                      <a:pt x="0" y="14"/>
                      <a:pt x="1" y="15"/>
                    </a:cubicBezTo>
                    <a:cubicBezTo>
                      <a:pt x="2" y="16"/>
                      <a:pt x="2" y="17"/>
                      <a:pt x="4" y="17"/>
                    </a:cubicBezTo>
                    <a:cubicBezTo>
                      <a:pt x="6" y="16"/>
                      <a:pt x="7" y="16"/>
                      <a:pt x="10" y="16"/>
                    </a:cubicBezTo>
                    <a:cubicBezTo>
                      <a:pt x="12" y="15"/>
                      <a:pt x="13" y="15"/>
                      <a:pt x="15" y="14"/>
                    </a:cubicBezTo>
                    <a:cubicBezTo>
                      <a:pt x="16" y="13"/>
                      <a:pt x="19" y="13"/>
                      <a:pt x="22" y="14"/>
                    </a:cubicBezTo>
                    <a:cubicBezTo>
                      <a:pt x="25" y="15"/>
                      <a:pt x="23" y="16"/>
                      <a:pt x="26" y="16"/>
                    </a:cubicBezTo>
                    <a:cubicBezTo>
                      <a:pt x="29" y="16"/>
                      <a:pt x="31" y="17"/>
                      <a:pt x="33" y="16"/>
                    </a:cubicBezTo>
                    <a:cubicBezTo>
                      <a:pt x="35" y="15"/>
                      <a:pt x="39" y="14"/>
                      <a:pt x="40" y="12"/>
                    </a:cubicBezTo>
                    <a:cubicBezTo>
                      <a:pt x="41" y="10"/>
                      <a:pt x="39" y="9"/>
                      <a:pt x="40" y="8"/>
                    </a:cubicBezTo>
                    <a:cubicBezTo>
                      <a:pt x="41" y="7"/>
                      <a:pt x="42" y="7"/>
                      <a:pt x="41" y="6"/>
                    </a:cubicBezTo>
                    <a:cubicBezTo>
                      <a:pt x="41" y="5"/>
                      <a:pt x="39" y="6"/>
                      <a:pt x="40" y="4"/>
                    </a:cubicBezTo>
                    <a:cubicBezTo>
                      <a:pt x="41" y="2"/>
                      <a:pt x="42" y="1"/>
                      <a:pt x="41" y="0"/>
                    </a:cubicBezTo>
                    <a:cubicBezTo>
                      <a:pt x="40" y="0"/>
                      <a:pt x="33" y="4"/>
                      <a:pt x="32" y="4"/>
                    </a:cubicBezTo>
                    <a:cubicBezTo>
                      <a:pt x="31" y="4"/>
                      <a:pt x="30" y="2"/>
                      <a:pt x="28" y="3"/>
                    </a:cubicBezTo>
                    <a:cubicBezTo>
                      <a:pt x="27" y="3"/>
                      <a:pt x="24" y="3"/>
                      <a:pt x="24" y="4"/>
                    </a:cubicBezTo>
                    <a:cubicBezTo>
                      <a:pt x="24" y="5"/>
                      <a:pt x="25" y="6"/>
                      <a:pt x="23" y="6"/>
                    </a:cubicBezTo>
                    <a:cubicBezTo>
                      <a:pt x="22" y="6"/>
                      <a:pt x="19" y="5"/>
                      <a:pt x="16" y="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98" name="Freeform 763">
                <a:extLst>
                  <a:ext uri="{FF2B5EF4-FFF2-40B4-BE49-F238E27FC236}">
                    <a16:creationId xmlns:a16="http://schemas.microsoft.com/office/drawing/2014/main" id="{CF491BEA-DAEE-6D44-A2E6-188F683B04A6}"/>
                  </a:ext>
                </a:extLst>
              </p:cNvPr>
              <p:cNvSpPr>
                <a:spLocks/>
              </p:cNvSpPr>
              <p:nvPr/>
            </p:nvSpPr>
            <p:spPr bwMode="auto">
              <a:xfrm>
                <a:off x="5081587" y="3810000"/>
                <a:ext cx="88900" cy="90488"/>
              </a:xfrm>
              <a:custGeom>
                <a:avLst/>
                <a:gdLst>
                  <a:gd name="T0" fmla="*/ 12 w 38"/>
                  <a:gd name="T1" fmla="*/ 3 h 39"/>
                  <a:gd name="T2" fmla="*/ 8 w 38"/>
                  <a:gd name="T3" fmla="*/ 6 h 39"/>
                  <a:gd name="T4" fmla="*/ 5 w 38"/>
                  <a:gd name="T5" fmla="*/ 8 h 39"/>
                  <a:gd name="T6" fmla="*/ 6 w 38"/>
                  <a:gd name="T7" fmla="*/ 10 h 39"/>
                  <a:gd name="T8" fmla="*/ 3 w 38"/>
                  <a:gd name="T9" fmla="*/ 14 h 39"/>
                  <a:gd name="T10" fmla="*/ 4 w 38"/>
                  <a:gd name="T11" fmla="*/ 18 h 39"/>
                  <a:gd name="T12" fmla="*/ 2 w 38"/>
                  <a:gd name="T13" fmla="*/ 25 h 39"/>
                  <a:gd name="T14" fmla="*/ 1 w 38"/>
                  <a:gd name="T15" fmla="*/ 30 h 39"/>
                  <a:gd name="T16" fmla="*/ 3 w 38"/>
                  <a:gd name="T17" fmla="*/ 37 h 39"/>
                  <a:gd name="T18" fmla="*/ 5 w 38"/>
                  <a:gd name="T19" fmla="*/ 35 h 39"/>
                  <a:gd name="T20" fmla="*/ 7 w 38"/>
                  <a:gd name="T21" fmla="*/ 34 h 39"/>
                  <a:gd name="T22" fmla="*/ 7 w 38"/>
                  <a:gd name="T23" fmla="*/ 32 h 39"/>
                  <a:gd name="T24" fmla="*/ 11 w 38"/>
                  <a:gd name="T25" fmla="*/ 33 h 39"/>
                  <a:gd name="T26" fmla="*/ 11 w 38"/>
                  <a:gd name="T27" fmla="*/ 35 h 39"/>
                  <a:gd name="T28" fmla="*/ 14 w 38"/>
                  <a:gd name="T29" fmla="*/ 34 h 39"/>
                  <a:gd name="T30" fmla="*/ 15 w 38"/>
                  <a:gd name="T31" fmla="*/ 36 h 39"/>
                  <a:gd name="T32" fmla="*/ 13 w 38"/>
                  <a:gd name="T33" fmla="*/ 39 h 39"/>
                  <a:gd name="T34" fmla="*/ 16 w 38"/>
                  <a:gd name="T35" fmla="*/ 38 h 39"/>
                  <a:gd name="T36" fmla="*/ 18 w 38"/>
                  <a:gd name="T37" fmla="*/ 34 h 39"/>
                  <a:gd name="T38" fmla="*/ 20 w 38"/>
                  <a:gd name="T39" fmla="*/ 34 h 39"/>
                  <a:gd name="T40" fmla="*/ 23 w 38"/>
                  <a:gd name="T41" fmla="*/ 33 h 39"/>
                  <a:gd name="T42" fmla="*/ 25 w 38"/>
                  <a:gd name="T43" fmla="*/ 30 h 39"/>
                  <a:gd name="T44" fmla="*/ 20 w 38"/>
                  <a:gd name="T45" fmla="*/ 30 h 39"/>
                  <a:gd name="T46" fmla="*/ 21 w 38"/>
                  <a:gd name="T47" fmla="*/ 28 h 39"/>
                  <a:gd name="T48" fmla="*/ 24 w 38"/>
                  <a:gd name="T49" fmla="*/ 25 h 39"/>
                  <a:gd name="T50" fmla="*/ 25 w 38"/>
                  <a:gd name="T51" fmla="*/ 23 h 39"/>
                  <a:gd name="T52" fmla="*/ 27 w 38"/>
                  <a:gd name="T53" fmla="*/ 22 h 39"/>
                  <a:gd name="T54" fmla="*/ 28 w 38"/>
                  <a:gd name="T55" fmla="*/ 20 h 39"/>
                  <a:gd name="T56" fmla="*/ 29 w 38"/>
                  <a:gd name="T57" fmla="*/ 18 h 39"/>
                  <a:gd name="T58" fmla="*/ 28 w 38"/>
                  <a:gd name="T59" fmla="*/ 15 h 39"/>
                  <a:gd name="T60" fmla="*/ 30 w 38"/>
                  <a:gd name="T61" fmla="*/ 12 h 39"/>
                  <a:gd name="T62" fmla="*/ 32 w 38"/>
                  <a:gd name="T63" fmla="*/ 12 h 39"/>
                  <a:gd name="T64" fmla="*/ 34 w 38"/>
                  <a:gd name="T65" fmla="*/ 10 h 39"/>
                  <a:gd name="T66" fmla="*/ 37 w 38"/>
                  <a:gd name="T67" fmla="*/ 9 h 39"/>
                  <a:gd name="T68" fmla="*/ 35 w 38"/>
                  <a:gd name="T69" fmla="*/ 7 h 39"/>
                  <a:gd name="T70" fmla="*/ 31 w 38"/>
                  <a:gd name="T71" fmla="*/ 9 h 39"/>
                  <a:gd name="T72" fmla="*/ 28 w 38"/>
                  <a:gd name="T73" fmla="*/ 6 h 39"/>
                  <a:gd name="T74" fmla="*/ 25 w 38"/>
                  <a:gd name="T75" fmla="*/ 4 h 39"/>
                  <a:gd name="T76" fmla="*/ 24 w 38"/>
                  <a:gd name="T77" fmla="*/ 2 h 39"/>
                  <a:gd name="T78" fmla="*/ 22 w 38"/>
                  <a:gd name="T79" fmla="*/ 4 h 39"/>
                  <a:gd name="T80" fmla="*/ 21 w 38"/>
                  <a:gd name="T81" fmla="*/ 1 h 39"/>
                  <a:gd name="T82" fmla="*/ 19 w 38"/>
                  <a:gd name="T83" fmla="*/ 2 h 39"/>
                  <a:gd name="T84" fmla="*/ 18 w 38"/>
                  <a:gd name="T85" fmla="*/ 4 h 39"/>
                  <a:gd name="T86" fmla="*/ 15 w 38"/>
                  <a:gd name="T87" fmla="*/ 5 h 39"/>
                  <a:gd name="T88" fmla="*/ 12 w 38"/>
                  <a:gd name="T89"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 h="39">
                    <a:moveTo>
                      <a:pt x="12" y="3"/>
                    </a:moveTo>
                    <a:cubicBezTo>
                      <a:pt x="12" y="6"/>
                      <a:pt x="9" y="6"/>
                      <a:pt x="8" y="6"/>
                    </a:cubicBezTo>
                    <a:cubicBezTo>
                      <a:pt x="8" y="6"/>
                      <a:pt x="5" y="7"/>
                      <a:pt x="5" y="8"/>
                    </a:cubicBezTo>
                    <a:cubicBezTo>
                      <a:pt x="6" y="9"/>
                      <a:pt x="7" y="9"/>
                      <a:pt x="6" y="10"/>
                    </a:cubicBezTo>
                    <a:cubicBezTo>
                      <a:pt x="5" y="12"/>
                      <a:pt x="3" y="13"/>
                      <a:pt x="3" y="14"/>
                    </a:cubicBezTo>
                    <a:cubicBezTo>
                      <a:pt x="3" y="15"/>
                      <a:pt x="4" y="17"/>
                      <a:pt x="4" y="18"/>
                    </a:cubicBezTo>
                    <a:cubicBezTo>
                      <a:pt x="4" y="20"/>
                      <a:pt x="2" y="24"/>
                      <a:pt x="2" y="25"/>
                    </a:cubicBezTo>
                    <a:cubicBezTo>
                      <a:pt x="2" y="26"/>
                      <a:pt x="0" y="27"/>
                      <a:pt x="1" y="30"/>
                    </a:cubicBezTo>
                    <a:cubicBezTo>
                      <a:pt x="2" y="33"/>
                      <a:pt x="2" y="37"/>
                      <a:pt x="3" y="37"/>
                    </a:cubicBezTo>
                    <a:cubicBezTo>
                      <a:pt x="4" y="37"/>
                      <a:pt x="4" y="35"/>
                      <a:pt x="5" y="35"/>
                    </a:cubicBezTo>
                    <a:cubicBezTo>
                      <a:pt x="6" y="34"/>
                      <a:pt x="8" y="36"/>
                      <a:pt x="7" y="34"/>
                    </a:cubicBezTo>
                    <a:cubicBezTo>
                      <a:pt x="7" y="33"/>
                      <a:pt x="6" y="32"/>
                      <a:pt x="7" y="32"/>
                    </a:cubicBezTo>
                    <a:cubicBezTo>
                      <a:pt x="9" y="31"/>
                      <a:pt x="11" y="32"/>
                      <a:pt x="11" y="33"/>
                    </a:cubicBezTo>
                    <a:cubicBezTo>
                      <a:pt x="11" y="34"/>
                      <a:pt x="10" y="35"/>
                      <a:pt x="11" y="35"/>
                    </a:cubicBezTo>
                    <a:cubicBezTo>
                      <a:pt x="12" y="35"/>
                      <a:pt x="14" y="33"/>
                      <a:pt x="14" y="34"/>
                    </a:cubicBezTo>
                    <a:cubicBezTo>
                      <a:pt x="15" y="35"/>
                      <a:pt x="15" y="36"/>
                      <a:pt x="15" y="36"/>
                    </a:cubicBezTo>
                    <a:cubicBezTo>
                      <a:pt x="14" y="37"/>
                      <a:pt x="13" y="39"/>
                      <a:pt x="13" y="39"/>
                    </a:cubicBezTo>
                    <a:cubicBezTo>
                      <a:pt x="14" y="39"/>
                      <a:pt x="15" y="39"/>
                      <a:pt x="16" y="38"/>
                    </a:cubicBezTo>
                    <a:cubicBezTo>
                      <a:pt x="17" y="36"/>
                      <a:pt x="17" y="35"/>
                      <a:pt x="18" y="34"/>
                    </a:cubicBezTo>
                    <a:cubicBezTo>
                      <a:pt x="18" y="34"/>
                      <a:pt x="19" y="34"/>
                      <a:pt x="20" y="34"/>
                    </a:cubicBezTo>
                    <a:cubicBezTo>
                      <a:pt x="22" y="35"/>
                      <a:pt x="22" y="34"/>
                      <a:pt x="23" y="33"/>
                    </a:cubicBezTo>
                    <a:cubicBezTo>
                      <a:pt x="24" y="32"/>
                      <a:pt x="25" y="31"/>
                      <a:pt x="25" y="30"/>
                    </a:cubicBezTo>
                    <a:cubicBezTo>
                      <a:pt x="25" y="29"/>
                      <a:pt x="20" y="31"/>
                      <a:pt x="20" y="30"/>
                    </a:cubicBezTo>
                    <a:cubicBezTo>
                      <a:pt x="19" y="29"/>
                      <a:pt x="21" y="29"/>
                      <a:pt x="21" y="28"/>
                    </a:cubicBezTo>
                    <a:cubicBezTo>
                      <a:pt x="22" y="27"/>
                      <a:pt x="24" y="26"/>
                      <a:pt x="24" y="25"/>
                    </a:cubicBezTo>
                    <a:cubicBezTo>
                      <a:pt x="24" y="24"/>
                      <a:pt x="24" y="23"/>
                      <a:pt x="25" y="23"/>
                    </a:cubicBezTo>
                    <a:cubicBezTo>
                      <a:pt x="26" y="23"/>
                      <a:pt x="27" y="23"/>
                      <a:pt x="27" y="22"/>
                    </a:cubicBezTo>
                    <a:cubicBezTo>
                      <a:pt x="28" y="22"/>
                      <a:pt x="27" y="21"/>
                      <a:pt x="28" y="20"/>
                    </a:cubicBezTo>
                    <a:cubicBezTo>
                      <a:pt x="28" y="19"/>
                      <a:pt x="29" y="19"/>
                      <a:pt x="29" y="18"/>
                    </a:cubicBezTo>
                    <a:cubicBezTo>
                      <a:pt x="29" y="16"/>
                      <a:pt x="28" y="16"/>
                      <a:pt x="28" y="15"/>
                    </a:cubicBezTo>
                    <a:cubicBezTo>
                      <a:pt x="29" y="14"/>
                      <a:pt x="29" y="12"/>
                      <a:pt x="30" y="12"/>
                    </a:cubicBezTo>
                    <a:cubicBezTo>
                      <a:pt x="31" y="12"/>
                      <a:pt x="32" y="13"/>
                      <a:pt x="32" y="12"/>
                    </a:cubicBezTo>
                    <a:cubicBezTo>
                      <a:pt x="33" y="12"/>
                      <a:pt x="33" y="10"/>
                      <a:pt x="34" y="10"/>
                    </a:cubicBezTo>
                    <a:cubicBezTo>
                      <a:pt x="35" y="10"/>
                      <a:pt x="37" y="10"/>
                      <a:pt x="37" y="9"/>
                    </a:cubicBezTo>
                    <a:cubicBezTo>
                      <a:pt x="38" y="9"/>
                      <a:pt x="37" y="7"/>
                      <a:pt x="35" y="7"/>
                    </a:cubicBezTo>
                    <a:cubicBezTo>
                      <a:pt x="34" y="7"/>
                      <a:pt x="31" y="9"/>
                      <a:pt x="31" y="9"/>
                    </a:cubicBezTo>
                    <a:cubicBezTo>
                      <a:pt x="30" y="9"/>
                      <a:pt x="27" y="7"/>
                      <a:pt x="28" y="6"/>
                    </a:cubicBezTo>
                    <a:cubicBezTo>
                      <a:pt x="28" y="6"/>
                      <a:pt x="25" y="4"/>
                      <a:pt x="25" y="4"/>
                    </a:cubicBezTo>
                    <a:cubicBezTo>
                      <a:pt x="25" y="4"/>
                      <a:pt x="25" y="2"/>
                      <a:pt x="24" y="2"/>
                    </a:cubicBezTo>
                    <a:cubicBezTo>
                      <a:pt x="23" y="2"/>
                      <a:pt x="22" y="4"/>
                      <a:pt x="22" y="4"/>
                    </a:cubicBezTo>
                    <a:cubicBezTo>
                      <a:pt x="22" y="3"/>
                      <a:pt x="21" y="1"/>
                      <a:pt x="21" y="1"/>
                    </a:cubicBezTo>
                    <a:cubicBezTo>
                      <a:pt x="20" y="1"/>
                      <a:pt x="19" y="1"/>
                      <a:pt x="19" y="2"/>
                    </a:cubicBezTo>
                    <a:cubicBezTo>
                      <a:pt x="19" y="3"/>
                      <a:pt x="18" y="3"/>
                      <a:pt x="18" y="4"/>
                    </a:cubicBezTo>
                    <a:cubicBezTo>
                      <a:pt x="18" y="5"/>
                      <a:pt x="17" y="6"/>
                      <a:pt x="15" y="5"/>
                    </a:cubicBezTo>
                    <a:cubicBezTo>
                      <a:pt x="13" y="5"/>
                      <a:pt x="14" y="0"/>
                      <a:pt x="12" y="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99" name="Freeform 764">
                <a:extLst>
                  <a:ext uri="{FF2B5EF4-FFF2-40B4-BE49-F238E27FC236}">
                    <a16:creationId xmlns:a16="http://schemas.microsoft.com/office/drawing/2014/main" id="{6D5C4942-0E36-A745-97AF-84988D8B6B4F}"/>
                  </a:ext>
                </a:extLst>
              </p:cNvPr>
              <p:cNvSpPr>
                <a:spLocks/>
              </p:cNvSpPr>
              <p:nvPr/>
            </p:nvSpPr>
            <p:spPr bwMode="auto">
              <a:xfrm>
                <a:off x="5018087" y="3911600"/>
                <a:ext cx="60325" cy="138113"/>
              </a:xfrm>
              <a:custGeom>
                <a:avLst/>
                <a:gdLst>
                  <a:gd name="T0" fmla="*/ 2 w 26"/>
                  <a:gd name="T1" fmla="*/ 4 h 60"/>
                  <a:gd name="T2" fmla="*/ 1 w 26"/>
                  <a:gd name="T3" fmla="*/ 10 h 60"/>
                  <a:gd name="T4" fmla="*/ 2 w 26"/>
                  <a:gd name="T5" fmla="*/ 13 h 60"/>
                  <a:gd name="T6" fmla="*/ 2 w 26"/>
                  <a:gd name="T7" fmla="*/ 18 h 60"/>
                  <a:gd name="T8" fmla="*/ 4 w 26"/>
                  <a:gd name="T9" fmla="*/ 24 h 60"/>
                  <a:gd name="T10" fmla="*/ 4 w 26"/>
                  <a:gd name="T11" fmla="*/ 28 h 60"/>
                  <a:gd name="T12" fmla="*/ 3 w 26"/>
                  <a:gd name="T13" fmla="*/ 30 h 60"/>
                  <a:gd name="T14" fmla="*/ 6 w 26"/>
                  <a:gd name="T15" fmla="*/ 33 h 60"/>
                  <a:gd name="T16" fmla="*/ 8 w 26"/>
                  <a:gd name="T17" fmla="*/ 38 h 60"/>
                  <a:gd name="T18" fmla="*/ 12 w 26"/>
                  <a:gd name="T19" fmla="*/ 41 h 60"/>
                  <a:gd name="T20" fmla="*/ 13 w 26"/>
                  <a:gd name="T21" fmla="*/ 46 h 60"/>
                  <a:gd name="T22" fmla="*/ 15 w 26"/>
                  <a:gd name="T23" fmla="*/ 49 h 60"/>
                  <a:gd name="T24" fmla="*/ 17 w 26"/>
                  <a:gd name="T25" fmla="*/ 53 h 60"/>
                  <a:gd name="T26" fmla="*/ 17 w 26"/>
                  <a:gd name="T27" fmla="*/ 56 h 60"/>
                  <a:gd name="T28" fmla="*/ 18 w 26"/>
                  <a:gd name="T29" fmla="*/ 57 h 60"/>
                  <a:gd name="T30" fmla="*/ 20 w 26"/>
                  <a:gd name="T31" fmla="*/ 58 h 60"/>
                  <a:gd name="T32" fmla="*/ 23 w 26"/>
                  <a:gd name="T33" fmla="*/ 60 h 60"/>
                  <a:gd name="T34" fmla="*/ 26 w 26"/>
                  <a:gd name="T35" fmla="*/ 59 h 60"/>
                  <a:gd name="T36" fmla="*/ 23 w 26"/>
                  <a:gd name="T37" fmla="*/ 53 h 60"/>
                  <a:gd name="T38" fmla="*/ 19 w 26"/>
                  <a:gd name="T39" fmla="*/ 39 h 60"/>
                  <a:gd name="T40" fmla="*/ 13 w 26"/>
                  <a:gd name="T41" fmla="*/ 34 h 60"/>
                  <a:gd name="T42" fmla="*/ 11 w 26"/>
                  <a:gd name="T43" fmla="*/ 34 h 60"/>
                  <a:gd name="T44" fmla="*/ 10 w 26"/>
                  <a:gd name="T45" fmla="*/ 31 h 60"/>
                  <a:gd name="T46" fmla="*/ 11 w 26"/>
                  <a:gd name="T47" fmla="*/ 27 h 60"/>
                  <a:gd name="T48" fmla="*/ 9 w 26"/>
                  <a:gd name="T49" fmla="*/ 23 h 60"/>
                  <a:gd name="T50" fmla="*/ 10 w 26"/>
                  <a:gd name="T51" fmla="*/ 19 h 60"/>
                  <a:gd name="T52" fmla="*/ 7 w 26"/>
                  <a:gd name="T53" fmla="*/ 16 h 60"/>
                  <a:gd name="T54" fmla="*/ 8 w 26"/>
                  <a:gd name="T55" fmla="*/ 11 h 60"/>
                  <a:gd name="T56" fmla="*/ 6 w 26"/>
                  <a:gd name="T57" fmla="*/ 5 h 60"/>
                  <a:gd name="T58" fmla="*/ 5 w 26"/>
                  <a:gd name="T59" fmla="*/ 2 h 60"/>
                  <a:gd name="T60" fmla="*/ 2 w 26"/>
                  <a:gd name="T61"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 h="60">
                    <a:moveTo>
                      <a:pt x="2" y="4"/>
                    </a:moveTo>
                    <a:cubicBezTo>
                      <a:pt x="2" y="6"/>
                      <a:pt x="0" y="9"/>
                      <a:pt x="1" y="10"/>
                    </a:cubicBezTo>
                    <a:cubicBezTo>
                      <a:pt x="2" y="11"/>
                      <a:pt x="2" y="11"/>
                      <a:pt x="2" y="13"/>
                    </a:cubicBezTo>
                    <a:cubicBezTo>
                      <a:pt x="3" y="15"/>
                      <a:pt x="2" y="17"/>
                      <a:pt x="2" y="18"/>
                    </a:cubicBezTo>
                    <a:cubicBezTo>
                      <a:pt x="2" y="20"/>
                      <a:pt x="3" y="23"/>
                      <a:pt x="4" y="24"/>
                    </a:cubicBezTo>
                    <a:cubicBezTo>
                      <a:pt x="4" y="26"/>
                      <a:pt x="4" y="27"/>
                      <a:pt x="4" y="28"/>
                    </a:cubicBezTo>
                    <a:cubicBezTo>
                      <a:pt x="3" y="29"/>
                      <a:pt x="2" y="29"/>
                      <a:pt x="3" y="30"/>
                    </a:cubicBezTo>
                    <a:cubicBezTo>
                      <a:pt x="3" y="31"/>
                      <a:pt x="5" y="32"/>
                      <a:pt x="6" y="33"/>
                    </a:cubicBezTo>
                    <a:cubicBezTo>
                      <a:pt x="7" y="34"/>
                      <a:pt x="7" y="36"/>
                      <a:pt x="8" y="38"/>
                    </a:cubicBezTo>
                    <a:cubicBezTo>
                      <a:pt x="9" y="39"/>
                      <a:pt x="12" y="40"/>
                      <a:pt x="12" y="41"/>
                    </a:cubicBezTo>
                    <a:cubicBezTo>
                      <a:pt x="12" y="42"/>
                      <a:pt x="13" y="44"/>
                      <a:pt x="13" y="46"/>
                    </a:cubicBezTo>
                    <a:cubicBezTo>
                      <a:pt x="13" y="47"/>
                      <a:pt x="14" y="48"/>
                      <a:pt x="15" y="49"/>
                    </a:cubicBezTo>
                    <a:cubicBezTo>
                      <a:pt x="16" y="51"/>
                      <a:pt x="17" y="52"/>
                      <a:pt x="17" y="53"/>
                    </a:cubicBezTo>
                    <a:cubicBezTo>
                      <a:pt x="17" y="54"/>
                      <a:pt x="16" y="55"/>
                      <a:pt x="17" y="56"/>
                    </a:cubicBezTo>
                    <a:cubicBezTo>
                      <a:pt x="17" y="57"/>
                      <a:pt x="17" y="57"/>
                      <a:pt x="18" y="57"/>
                    </a:cubicBezTo>
                    <a:cubicBezTo>
                      <a:pt x="19" y="58"/>
                      <a:pt x="19" y="56"/>
                      <a:pt x="20" y="58"/>
                    </a:cubicBezTo>
                    <a:cubicBezTo>
                      <a:pt x="21" y="59"/>
                      <a:pt x="22" y="60"/>
                      <a:pt x="23" y="60"/>
                    </a:cubicBezTo>
                    <a:cubicBezTo>
                      <a:pt x="24" y="60"/>
                      <a:pt x="26" y="60"/>
                      <a:pt x="26" y="59"/>
                    </a:cubicBezTo>
                    <a:cubicBezTo>
                      <a:pt x="26" y="58"/>
                      <a:pt x="24" y="55"/>
                      <a:pt x="23" y="53"/>
                    </a:cubicBezTo>
                    <a:cubicBezTo>
                      <a:pt x="23" y="51"/>
                      <a:pt x="20" y="40"/>
                      <a:pt x="19" y="39"/>
                    </a:cubicBezTo>
                    <a:cubicBezTo>
                      <a:pt x="18" y="38"/>
                      <a:pt x="15" y="34"/>
                      <a:pt x="13" y="34"/>
                    </a:cubicBezTo>
                    <a:cubicBezTo>
                      <a:pt x="12" y="34"/>
                      <a:pt x="11" y="34"/>
                      <a:pt x="11" y="34"/>
                    </a:cubicBezTo>
                    <a:cubicBezTo>
                      <a:pt x="11" y="33"/>
                      <a:pt x="10" y="33"/>
                      <a:pt x="10" y="31"/>
                    </a:cubicBezTo>
                    <a:cubicBezTo>
                      <a:pt x="10" y="30"/>
                      <a:pt x="11" y="29"/>
                      <a:pt x="11" y="27"/>
                    </a:cubicBezTo>
                    <a:cubicBezTo>
                      <a:pt x="11" y="26"/>
                      <a:pt x="9" y="25"/>
                      <a:pt x="9" y="23"/>
                    </a:cubicBezTo>
                    <a:cubicBezTo>
                      <a:pt x="10" y="21"/>
                      <a:pt x="10" y="20"/>
                      <a:pt x="10" y="19"/>
                    </a:cubicBezTo>
                    <a:cubicBezTo>
                      <a:pt x="10" y="18"/>
                      <a:pt x="7" y="17"/>
                      <a:pt x="7" y="16"/>
                    </a:cubicBezTo>
                    <a:cubicBezTo>
                      <a:pt x="7" y="15"/>
                      <a:pt x="7" y="13"/>
                      <a:pt x="8" y="11"/>
                    </a:cubicBezTo>
                    <a:cubicBezTo>
                      <a:pt x="8" y="9"/>
                      <a:pt x="6" y="6"/>
                      <a:pt x="6" y="5"/>
                    </a:cubicBezTo>
                    <a:cubicBezTo>
                      <a:pt x="5" y="5"/>
                      <a:pt x="5" y="3"/>
                      <a:pt x="5" y="2"/>
                    </a:cubicBezTo>
                    <a:cubicBezTo>
                      <a:pt x="4" y="2"/>
                      <a:pt x="3" y="0"/>
                      <a:pt x="2" y="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00" name="Freeform 765">
                <a:extLst>
                  <a:ext uri="{FF2B5EF4-FFF2-40B4-BE49-F238E27FC236}">
                    <a16:creationId xmlns:a16="http://schemas.microsoft.com/office/drawing/2014/main" id="{3E79A7B0-0B6A-B942-A10D-D99D21019B54}"/>
                  </a:ext>
                </a:extLst>
              </p:cNvPr>
              <p:cNvSpPr>
                <a:spLocks/>
              </p:cNvSpPr>
              <p:nvPr/>
            </p:nvSpPr>
            <p:spPr bwMode="auto">
              <a:xfrm>
                <a:off x="5141912" y="4059238"/>
                <a:ext cx="41275" cy="136525"/>
              </a:xfrm>
              <a:custGeom>
                <a:avLst/>
                <a:gdLst>
                  <a:gd name="T0" fmla="*/ 1 w 18"/>
                  <a:gd name="T1" fmla="*/ 4 h 59"/>
                  <a:gd name="T2" fmla="*/ 2 w 18"/>
                  <a:gd name="T3" fmla="*/ 9 h 59"/>
                  <a:gd name="T4" fmla="*/ 4 w 18"/>
                  <a:gd name="T5" fmla="*/ 14 h 59"/>
                  <a:gd name="T6" fmla="*/ 3 w 18"/>
                  <a:gd name="T7" fmla="*/ 17 h 59"/>
                  <a:gd name="T8" fmla="*/ 4 w 18"/>
                  <a:gd name="T9" fmla="*/ 23 h 59"/>
                  <a:gd name="T10" fmla="*/ 4 w 18"/>
                  <a:gd name="T11" fmla="*/ 30 h 59"/>
                  <a:gd name="T12" fmla="*/ 2 w 18"/>
                  <a:gd name="T13" fmla="*/ 35 h 59"/>
                  <a:gd name="T14" fmla="*/ 5 w 18"/>
                  <a:gd name="T15" fmla="*/ 42 h 59"/>
                  <a:gd name="T16" fmla="*/ 5 w 18"/>
                  <a:gd name="T17" fmla="*/ 46 h 59"/>
                  <a:gd name="T18" fmla="*/ 8 w 18"/>
                  <a:gd name="T19" fmla="*/ 51 h 59"/>
                  <a:gd name="T20" fmla="*/ 8 w 18"/>
                  <a:gd name="T21" fmla="*/ 55 h 59"/>
                  <a:gd name="T22" fmla="*/ 11 w 18"/>
                  <a:gd name="T23" fmla="*/ 57 h 59"/>
                  <a:gd name="T24" fmla="*/ 12 w 18"/>
                  <a:gd name="T25" fmla="*/ 55 h 59"/>
                  <a:gd name="T26" fmla="*/ 16 w 18"/>
                  <a:gd name="T27" fmla="*/ 58 h 59"/>
                  <a:gd name="T28" fmla="*/ 16 w 18"/>
                  <a:gd name="T29" fmla="*/ 53 h 59"/>
                  <a:gd name="T30" fmla="*/ 12 w 18"/>
                  <a:gd name="T31" fmla="*/ 47 h 59"/>
                  <a:gd name="T32" fmla="*/ 10 w 18"/>
                  <a:gd name="T33" fmla="*/ 35 h 59"/>
                  <a:gd name="T34" fmla="*/ 12 w 18"/>
                  <a:gd name="T35" fmla="*/ 29 h 59"/>
                  <a:gd name="T36" fmla="*/ 12 w 18"/>
                  <a:gd name="T37" fmla="*/ 21 h 59"/>
                  <a:gd name="T38" fmla="*/ 9 w 18"/>
                  <a:gd name="T39" fmla="*/ 15 h 59"/>
                  <a:gd name="T40" fmla="*/ 9 w 18"/>
                  <a:gd name="T41" fmla="*/ 9 h 59"/>
                  <a:gd name="T42" fmla="*/ 5 w 18"/>
                  <a:gd name="T43" fmla="*/ 4 h 59"/>
                  <a:gd name="T44" fmla="*/ 1 w 18"/>
                  <a:gd name="T45"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59">
                    <a:moveTo>
                      <a:pt x="1" y="4"/>
                    </a:moveTo>
                    <a:cubicBezTo>
                      <a:pt x="0" y="4"/>
                      <a:pt x="1" y="8"/>
                      <a:pt x="2" y="9"/>
                    </a:cubicBezTo>
                    <a:cubicBezTo>
                      <a:pt x="3" y="11"/>
                      <a:pt x="5" y="12"/>
                      <a:pt x="4" y="14"/>
                    </a:cubicBezTo>
                    <a:cubicBezTo>
                      <a:pt x="4" y="15"/>
                      <a:pt x="3" y="15"/>
                      <a:pt x="3" y="17"/>
                    </a:cubicBezTo>
                    <a:cubicBezTo>
                      <a:pt x="3" y="19"/>
                      <a:pt x="4" y="21"/>
                      <a:pt x="4" y="23"/>
                    </a:cubicBezTo>
                    <a:cubicBezTo>
                      <a:pt x="5" y="26"/>
                      <a:pt x="5" y="28"/>
                      <a:pt x="4" y="30"/>
                    </a:cubicBezTo>
                    <a:cubicBezTo>
                      <a:pt x="2" y="32"/>
                      <a:pt x="1" y="33"/>
                      <a:pt x="2" y="35"/>
                    </a:cubicBezTo>
                    <a:cubicBezTo>
                      <a:pt x="3" y="37"/>
                      <a:pt x="5" y="40"/>
                      <a:pt x="5" y="42"/>
                    </a:cubicBezTo>
                    <a:cubicBezTo>
                      <a:pt x="5" y="43"/>
                      <a:pt x="6" y="45"/>
                      <a:pt x="5" y="46"/>
                    </a:cubicBezTo>
                    <a:cubicBezTo>
                      <a:pt x="5" y="48"/>
                      <a:pt x="9" y="50"/>
                      <a:pt x="8" y="51"/>
                    </a:cubicBezTo>
                    <a:cubicBezTo>
                      <a:pt x="8" y="52"/>
                      <a:pt x="7" y="53"/>
                      <a:pt x="8" y="55"/>
                    </a:cubicBezTo>
                    <a:cubicBezTo>
                      <a:pt x="9" y="57"/>
                      <a:pt x="10" y="58"/>
                      <a:pt x="11" y="57"/>
                    </a:cubicBezTo>
                    <a:cubicBezTo>
                      <a:pt x="11" y="56"/>
                      <a:pt x="11" y="54"/>
                      <a:pt x="12" y="55"/>
                    </a:cubicBezTo>
                    <a:cubicBezTo>
                      <a:pt x="14" y="56"/>
                      <a:pt x="15" y="59"/>
                      <a:pt x="16" y="58"/>
                    </a:cubicBezTo>
                    <a:cubicBezTo>
                      <a:pt x="16" y="57"/>
                      <a:pt x="18" y="55"/>
                      <a:pt x="16" y="53"/>
                    </a:cubicBezTo>
                    <a:cubicBezTo>
                      <a:pt x="15" y="50"/>
                      <a:pt x="13" y="49"/>
                      <a:pt x="12" y="47"/>
                    </a:cubicBezTo>
                    <a:cubicBezTo>
                      <a:pt x="12" y="44"/>
                      <a:pt x="9" y="37"/>
                      <a:pt x="10" y="35"/>
                    </a:cubicBezTo>
                    <a:cubicBezTo>
                      <a:pt x="10" y="33"/>
                      <a:pt x="12" y="31"/>
                      <a:pt x="12" y="29"/>
                    </a:cubicBezTo>
                    <a:cubicBezTo>
                      <a:pt x="13" y="26"/>
                      <a:pt x="13" y="24"/>
                      <a:pt x="12" y="21"/>
                    </a:cubicBezTo>
                    <a:cubicBezTo>
                      <a:pt x="10" y="18"/>
                      <a:pt x="9" y="18"/>
                      <a:pt x="9" y="15"/>
                    </a:cubicBezTo>
                    <a:cubicBezTo>
                      <a:pt x="9" y="12"/>
                      <a:pt x="10" y="11"/>
                      <a:pt x="9" y="9"/>
                    </a:cubicBezTo>
                    <a:cubicBezTo>
                      <a:pt x="8" y="7"/>
                      <a:pt x="7" y="4"/>
                      <a:pt x="5" y="4"/>
                    </a:cubicBezTo>
                    <a:cubicBezTo>
                      <a:pt x="3" y="3"/>
                      <a:pt x="3" y="0"/>
                      <a:pt x="1" y="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grpSp>
      </p:grpSp>
    </p:spTree>
    <p:extLst>
      <p:ext uri="{BB962C8B-B14F-4D97-AF65-F5344CB8AC3E}">
        <p14:creationId xmlns:p14="http://schemas.microsoft.com/office/powerpoint/2010/main" val="3715961185"/>
      </p:ext>
    </p:extLst>
  </p:cSld>
  <p:clrMapOvr>
    <a:masterClrMapping/>
  </p:clrMapOvr>
  <p:transition/>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p:cSld name="Content and sidebar left">
    <p:spTree>
      <p:nvGrpSpPr>
        <p:cNvPr id="1" name=""/>
        <p:cNvGrpSpPr/>
        <p:nvPr/>
      </p:nvGrpSpPr>
      <p:grpSpPr>
        <a:xfrm>
          <a:off x="0" y="0"/>
          <a:ext cx="0" cy="0"/>
          <a:chOff x="0" y="0"/>
          <a:chExt cx="0" cy="0"/>
        </a:xfrm>
      </p:grpSpPr>
      <p:sp>
        <p:nvSpPr>
          <p:cNvPr id="2" name="Title Placeholder 5"/>
          <p:cNvSpPr>
            <a:spLocks noGrp="1"/>
          </p:cNvSpPr>
          <p:nvPr>
            <p:ph type="title"/>
          </p:nvPr>
        </p:nvSpPr>
        <p:spPr>
          <a:xfrm>
            <a:off x="301625" y="381000"/>
            <a:ext cx="11585575" cy="533401"/>
          </a:xfrm>
          <a:prstGeom prst="rect">
            <a:avLst/>
          </a:prstGeom>
        </p:spPr>
        <p:txBody>
          <a:bodyPr vert="horz" lIns="0" tIns="45720" rIns="91440" bIns="45720" rtlCol="0" anchor="ctr">
            <a:normAutofit/>
          </a:bodyPr>
          <a:lstStyle/>
          <a:p>
            <a:r>
              <a:rPr lang="en-US"/>
              <a:t>Click to edit Master title style</a:t>
            </a:r>
            <a:endParaRPr lang="en-US" dirty="0"/>
          </a:p>
        </p:txBody>
      </p:sp>
      <p:sp>
        <p:nvSpPr>
          <p:cNvPr id="5" name="Text Placeholder 4"/>
          <p:cNvSpPr>
            <a:spLocks noGrp="1"/>
          </p:cNvSpPr>
          <p:nvPr>
            <p:ph type="body" sz="quarter" idx="10" hasCustomPrompt="1"/>
          </p:nvPr>
        </p:nvSpPr>
        <p:spPr>
          <a:xfrm>
            <a:off x="301625" y="1195158"/>
            <a:ext cx="3220803" cy="549275"/>
          </a:xfrm>
        </p:spPr>
        <p:txBody>
          <a:bodyPr lIns="91440" anchor="b">
            <a:noAutofit/>
          </a:bodyPr>
          <a:lstStyle>
            <a:lvl1pPr marL="4572" indent="0" algn="ctr">
              <a:buNone/>
              <a:defRPr sz="2000">
                <a:solidFill>
                  <a:schemeClr val="accent1"/>
                </a:solidFill>
              </a:defRPr>
            </a:lvl1pPr>
          </a:lstStyle>
          <a:p>
            <a:pPr lvl="0"/>
            <a:r>
              <a:rPr lang="en-US" dirty="0"/>
              <a:t>Click to edit subtitle</a:t>
            </a:r>
          </a:p>
        </p:txBody>
      </p:sp>
      <p:cxnSp>
        <p:nvCxnSpPr>
          <p:cNvPr id="7" name="Straight Connector 6"/>
          <p:cNvCxnSpPr/>
          <p:nvPr/>
        </p:nvCxnSpPr>
        <p:spPr bwMode="auto">
          <a:xfrm>
            <a:off x="304800" y="1750918"/>
            <a:ext cx="3217628" cy="0"/>
          </a:xfrm>
          <a:prstGeom prst="line">
            <a:avLst/>
          </a:prstGeom>
          <a:solidFill>
            <a:srgbClr val="00529B"/>
          </a:solidFill>
          <a:ln w="12700" cap="flat" cmpd="sng" algn="ctr">
            <a:solidFill>
              <a:schemeClr val="bg1">
                <a:lumMod val="75000"/>
              </a:schemeClr>
            </a:solidFill>
            <a:prstDash val="solid"/>
            <a:round/>
            <a:headEnd type="none" w="med" len="med"/>
            <a:tailEnd type="none" w="lg" len="lg"/>
          </a:ln>
          <a:effectLst/>
        </p:spPr>
      </p:cxnSp>
      <p:sp>
        <p:nvSpPr>
          <p:cNvPr id="12" name="Text Placeholder 11"/>
          <p:cNvSpPr>
            <a:spLocks noGrp="1"/>
          </p:cNvSpPr>
          <p:nvPr>
            <p:ph type="body" sz="quarter" idx="11" hasCustomPrompt="1"/>
          </p:nvPr>
        </p:nvSpPr>
        <p:spPr>
          <a:xfrm>
            <a:off x="301625" y="1759124"/>
            <a:ext cx="3220803" cy="4389437"/>
          </a:xfrm>
        </p:spPr>
        <p:txBody>
          <a:bodyPr tIns="182880"/>
          <a:lstStyle>
            <a:lvl1pPr>
              <a:defRPr sz="1800" baseline="0"/>
            </a:lvl1pPr>
          </a:lstStyle>
          <a:p>
            <a:pPr lvl="0"/>
            <a:r>
              <a:rPr lang="en-US" dirty="0"/>
              <a:t>Click to edit side bar</a:t>
            </a:r>
          </a:p>
          <a:p>
            <a:pPr lvl="0"/>
            <a:endParaRPr lang="en-US" dirty="0"/>
          </a:p>
        </p:txBody>
      </p:sp>
      <p:sp>
        <p:nvSpPr>
          <p:cNvPr id="14" name="Content Placeholder 13"/>
          <p:cNvSpPr>
            <a:spLocks noGrp="1"/>
          </p:cNvSpPr>
          <p:nvPr>
            <p:ph sz="quarter" idx="12" hasCustomPrompt="1"/>
          </p:nvPr>
        </p:nvSpPr>
        <p:spPr>
          <a:xfrm>
            <a:off x="3882682" y="1195158"/>
            <a:ext cx="8004517" cy="4953403"/>
          </a:xfrm>
        </p:spPr>
        <p:txBody>
          <a:bodyPr/>
          <a:lstStyle/>
          <a:p>
            <a:pPr lvl="0"/>
            <a:r>
              <a:rPr lang="en-US" dirty="0"/>
              <a:t>Click to edit text </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8" name="Straight Connector 7">
            <a:extLst>
              <a:ext uri="{FF2B5EF4-FFF2-40B4-BE49-F238E27FC236}">
                <a16:creationId xmlns:a16="http://schemas.microsoft.com/office/drawing/2014/main" id="{DF8DEC36-B943-F742-958D-068134872AB6}"/>
              </a:ext>
            </a:extLst>
          </p:cNvPr>
          <p:cNvCxnSpPr/>
          <p:nvPr userDrawn="1"/>
        </p:nvCxnSpPr>
        <p:spPr bwMode="auto">
          <a:xfrm>
            <a:off x="304800" y="1750918"/>
            <a:ext cx="3217628" cy="0"/>
          </a:xfrm>
          <a:prstGeom prst="line">
            <a:avLst/>
          </a:prstGeom>
          <a:solidFill>
            <a:srgbClr val="00529B"/>
          </a:solidFill>
          <a:ln w="12700" cap="flat" cmpd="sng" algn="ctr">
            <a:solidFill>
              <a:schemeClr val="bg1">
                <a:lumMod val="75000"/>
              </a:schemeClr>
            </a:solidFill>
            <a:prstDash val="solid"/>
            <a:round/>
            <a:headEnd type="none" w="med" len="med"/>
            <a:tailEnd type="none" w="lg" len="lg"/>
          </a:ln>
          <a:effectLst/>
        </p:spPr>
      </p:cxnSp>
    </p:spTree>
    <p:extLst>
      <p:ext uri="{BB962C8B-B14F-4D97-AF65-F5344CB8AC3E}">
        <p14:creationId xmlns:p14="http://schemas.microsoft.com/office/powerpoint/2010/main" val="307720211"/>
      </p:ext>
    </p:extLst>
  </p:cSld>
  <p:clrMapOvr>
    <a:masterClrMapping/>
  </p:clrMapOvr>
  <p:transition/>
  <p:extLst>
    <p:ext uri="{DCECCB84-F9BA-43D5-87BE-67443E8EF086}">
      <p15:sldGuideLst xmlns:p15="http://schemas.microsoft.com/office/powerpoint/2012/main"/>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436DD69-301F-46C9-B1C0-0DCDD9ADD9D1}"/>
              </a:ext>
            </a:extLst>
          </p:cNvPr>
          <p:cNvSpPr>
            <a:spLocks noGrp="1"/>
          </p:cNvSpPr>
          <p:nvPr>
            <p:ph sz="half" idx="1"/>
          </p:nvPr>
        </p:nvSpPr>
        <p:spPr>
          <a:xfrm>
            <a:off x="381000" y="1371601"/>
            <a:ext cx="5600700" cy="4800600"/>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420688A5-1F0F-4644-A60D-67C82BA86787}"/>
              </a:ext>
            </a:extLst>
          </p:cNvPr>
          <p:cNvSpPr>
            <a:spLocks noGrp="1"/>
          </p:cNvSpPr>
          <p:nvPr>
            <p:ph sz="half" idx="2"/>
          </p:nvPr>
        </p:nvSpPr>
        <p:spPr>
          <a:xfrm>
            <a:off x="6210302" y="1371601"/>
            <a:ext cx="5600698" cy="4800600"/>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itle 4">
            <a:extLst>
              <a:ext uri="{FF2B5EF4-FFF2-40B4-BE49-F238E27FC236}">
                <a16:creationId xmlns:a16="http://schemas.microsoft.com/office/drawing/2014/main" id="{4BBE19E2-9407-48DE-96C5-4D233322317B}"/>
              </a:ext>
            </a:extLst>
          </p:cNvPr>
          <p:cNvSpPr>
            <a:spLocks noGrp="1"/>
          </p:cNvSpPr>
          <p:nvPr>
            <p:ph type="title"/>
          </p:nvPr>
        </p:nvSpPr>
        <p:spPr/>
        <p:txBody>
          <a:bodyPr/>
          <a:lstStyle/>
          <a:p>
            <a:r>
              <a:rPr lang="en-US"/>
              <a:t>Click to edit Master title style</a:t>
            </a:r>
          </a:p>
        </p:txBody>
      </p:sp>
      <p:sp>
        <p:nvSpPr>
          <p:cNvPr id="10" name="Footer Placeholder 9">
            <a:extLst>
              <a:ext uri="{FF2B5EF4-FFF2-40B4-BE49-F238E27FC236}">
                <a16:creationId xmlns:a16="http://schemas.microsoft.com/office/drawing/2014/main" id="{AC6ABD93-E6A2-4476-B38B-AD458F74C4EA}"/>
              </a:ext>
            </a:extLst>
          </p:cNvPr>
          <p:cNvSpPr>
            <a:spLocks noGrp="1"/>
          </p:cNvSpPr>
          <p:nvPr>
            <p:ph type="ftr" sz="quarter" idx="10"/>
          </p:nvPr>
        </p:nvSpPr>
        <p:spPr/>
        <p:txBody>
          <a:bodyPr/>
          <a:lstStyle/>
          <a:p>
            <a:endParaRPr lang="en-US"/>
          </a:p>
        </p:txBody>
      </p:sp>
      <p:sp>
        <p:nvSpPr>
          <p:cNvPr id="11" name="Slide Number Placeholder 10">
            <a:extLst>
              <a:ext uri="{FF2B5EF4-FFF2-40B4-BE49-F238E27FC236}">
                <a16:creationId xmlns:a16="http://schemas.microsoft.com/office/drawing/2014/main" id="{F9AA9464-624A-4926-97C6-565F06950D10}"/>
              </a:ext>
            </a:extLst>
          </p:cNvPr>
          <p:cNvSpPr>
            <a:spLocks noGrp="1"/>
          </p:cNvSpPr>
          <p:nvPr>
            <p:ph type="sldNum" sz="quarter" idx="11"/>
          </p:nvPr>
        </p:nvSpPr>
        <p:spPr/>
        <p:txBody>
          <a:bodyPr/>
          <a:lstStyle/>
          <a:p>
            <a:fld id="{4C0777BA-8EDC-4661-96BD-7EAA8D605F77}" type="slidenum">
              <a:rPr lang="en-US" smtClean="0"/>
              <a:pPr/>
              <a:t>‹#›</a:t>
            </a:fld>
            <a:endParaRPr lang="en-US"/>
          </a:p>
        </p:txBody>
      </p:sp>
    </p:spTree>
    <p:extLst>
      <p:ext uri="{BB962C8B-B14F-4D97-AF65-F5344CB8AC3E}">
        <p14:creationId xmlns:p14="http://schemas.microsoft.com/office/powerpoint/2010/main" val="1553097341"/>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p:cSld name="Content and sidebar righ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01625" y="381000"/>
            <a:ext cx="11585575" cy="533401"/>
          </a:xfrm>
        </p:spPr>
        <p:txBody>
          <a:bodyPr/>
          <a:lstStyle/>
          <a:p>
            <a:r>
              <a:rPr lang="en-US" dirty="0"/>
              <a:t>Click to edit title</a:t>
            </a:r>
          </a:p>
        </p:txBody>
      </p:sp>
      <p:sp>
        <p:nvSpPr>
          <p:cNvPr id="7" name="Content Placeholder 6"/>
          <p:cNvSpPr>
            <a:spLocks noGrp="1"/>
          </p:cNvSpPr>
          <p:nvPr>
            <p:ph sz="quarter" idx="12" hasCustomPrompt="1"/>
          </p:nvPr>
        </p:nvSpPr>
        <p:spPr>
          <a:xfrm>
            <a:off x="301625" y="1186087"/>
            <a:ext cx="8001000" cy="4967288"/>
          </a:xfrm>
        </p:spPr>
        <p:txBody>
          <a:bodyPr/>
          <a:lstStyle/>
          <a:p>
            <a:pPr lvl="0"/>
            <a:r>
              <a:rPr lang="en-US" dirty="0"/>
              <a:t>Click to edit text </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ext Placeholder 4"/>
          <p:cNvSpPr>
            <a:spLocks noGrp="1"/>
          </p:cNvSpPr>
          <p:nvPr>
            <p:ph type="body" sz="quarter" idx="10" hasCustomPrompt="1"/>
          </p:nvPr>
        </p:nvSpPr>
        <p:spPr>
          <a:xfrm>
            <a:off x="8666397" y="1186087"/>
            <a:ext cx="3220803" cy="549275"/>
          </a:xfrm>
        </p:spPr>
        <p:txBody>
          <a:bodyPr lIns="91440" anchor="b">
            <a:noAutofit/>
          </a:bodyPr>
          <a:lstStyle>
            <a:lvl1pPr marL="4572" indent="0" algn="ctr">
              <a:buNone/>
              <a:defRPr sz="2000">
                <a:solidFill>
                  <a:schemeClr val="accent1"/>
                </a:solidFill>
              </a:defRPr>
            </a:lvl1pPr>
          </a:lstStyle>
          <a:p>
            <a:pPr lvl="0"/>
            <a:r>
              <a:rPr lang="en-US" dirty="0"/>
              <a:t>Click to edit subtitle</a:t>
            </a:r>
          </a:p>
        </p:txBody>
      </p:sp>
      <p:cxnSp>
        <p:nvCxnSpPr>
          <p:cNvPr id="9" name="Straight Connector 8"/>
          <p:cNvCxnSpPr/>
          <p:nvPr/>
        </p:nvCxnSpPr>
        <p:spPr bwMode="auto">
          <a:xfrm>
            <a:off x="8669572" y="1741847"/>
            <a:ext cx="3217628" cy="0"/>
          </a:xfrm>
          <a:prstGeom prst="line">
            <a:avLst/>
          </a:prstGeom>
          <a:solidFill>
            <a:srgbClr val="00529B"/>
          </a:solidFill>
          <a:ln w="12700" cap="flat" cmpd="sng" algn="ctr">
            <a:solidFill>
              <a:schemeClr val="bg1">
                <a:lumMod val="75000"/>
              </a:schemeClr>
            </a:solidFill>
            <a:prstDash val="solid"/>
            <a:round/>
            <a:headEnd type="none" w="med" len="med"/>
            <a:tailEnd type="none" w="lg" len="lg"/>
          </a:ln>
          <a:effectLst/>
        </p:spPr>
      </p:cxnSp>
      <p:sp>
        <p:nvSpPr>
          <p:cNvPr id="10" name="Text Placeholder 11"/>
          <p:cNvSpPr>
            <a:spLocks noGrp="1"/>
          </p:cNvSpPr>
          <p:nvPr>
            <p:ph type="body" sz="quarter" idx="11" hasCustomPrompt="1"/>
          </p:nvPr>
        </p:nvSpPr>
        <p:spPr>
          <a:xfrm>
            <a:off x="8666397" y="1750053"/>
            <a:ext cx="3220803" cy="4389437"/>
          </a:xfrm>
        </p:spPr>
        <p:txBody>
          <a:bodyPr tIns="182880"/>
          <a:lstStyle>
            <a:lvl1pPr>
              <a:defRPr sz="1800" baseline="0"/>
            </a:lvl1pPr>
          </a:lstStyle>
          <a:p>
            <a:pPr lvl="0"/>
            <a:r>
              <a:rPr lang="en-US" dirty="0"/>
              <a:t>Click to edit side bar</a:t>
            </a:r>
          </a:p>
          <a:p>
            <a:pPr lvl="0"/>
            <a:endParaRPr lang="en-US" dirty="0"/>
          </a:p>
        </p:txBody>
      </p:sp>
      <p:cxnSp>
        <p:nvCxnSpPr>
          <p:cNvPr id="11" name="Straight Connector 10">
            <a:extLst>
              <a:ext uri="{FF2B5EF4-FFF2-40B4-BE49-F238E27FC236}">
                <a16:creationId xmlns:a16="http://schemas.microsoft.com/office/drawing/2014/main" id="{2DA33BCE-D330-D243-888B-84F1AC0C1C50}"/>
              </a:ext>
            </a:extLst>
          </p:cNvPr>
          <p:cNvCxnSpPr/>
          <p:nvPr userDrawn="1"/>
        </p:nvCxnSpPr>
        <p:spPr bwMode="auto">
          <a:xfrm>
            <a:off x="8669572" y="1741847"/>
            <a:ext cx="3217628" cy="0"/>
          </a:xfrm>
          <a:prstGeom prst="line">
            <a:avLst/>
          </a:prstGeom>
          <a:solidFill>
            <a:srgbClr val="00529B"/>
          </a:solidFill>
          <a:ln w="12700" cap="flat" cmpd="sng" algn="ctr">
            <a:solidFill>
              <a:schemeClr val="bg1">
                <a:lumMod val="75000"/>
              </a:schemeClr>
            </a:solidFill>
            <a:prstDash val="solid"/>
            <a:round/>
            <a:headEnd type="none" w="med" len="med"/>
            <a:tailEnd type="none" w="lg" len="lg"/>
          </a:ln>
          <a:effectLst/>
        </p:spPr>
      </p:cxnSp>
    </p:spTree>
    <p:extLst>
      <p:ext uri="{BB962C8B-B14F-4D97-AF65-F5344CB8AC3E}">
        <p14:creationId xmlns:p14="http://schemas.microsoft.com/office/powerpoint/2010/main" val="3134560396"/>
      </p:ext>
    </p:extLst>
  </p:cSld>
  <p:clrMapOvr>
    <a:masterClrMapping/>
  </p:clrMapOvr>
  <p:transition/>
  <p:extLst>
    <p:ext uri="{DCECCB84-F9BA-43D5-87BE-67443E8EF086}">
      <p15:sldGuideLst xmlns:p15="http://schemas.microsoft.com/office/powerpoint/2012/main"/>
    </p:ext>
  </p:extLst>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p:cSld name="Three content list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Click to edit title</a:t>
            </a:r>
          </a:p>
        </p:txBody>
      </p:sp>
      <p:sp>
        <p:nvSpPr>
          <p:cNvPr id="3" name="Text Placeholder 4"/>
          <p:cNvSpPr>
            <a:spLocks noGrp="1"/>
          </p:cNvSpPr>
          <p:nvPr>
            <p:ph type="body" sz="quarter" idx="10" hasCustomPrompt="1"/>
          </p:nvPr>
        </p:nvSpPr>
        <p:spPr>
          <a:xfrm>
            <a:off x="8489168" y="1207684"/>
            <a:ext cx="3392424" cy="549275"/>
          </a:xfrm>
        </p:spPr>
        <p:txBody>
          <a:bodyPr lIns="91440" anchor="b">
            <a:noAutofit/>
          </a:bodyPr>
          <a:lstStyle>
            <a:lvl1pPr marL="4572" indent="0" algn="ctr">
              <a:buNone/>
              <a:defRPr sz="2000">
                <a:solidFill>
                  <a:schemeClr val="accent1"/>
                </a:solidFill>
              </a:defRPr>
            </a:lvl1pPr>
          </a:lstStyle>
          <a:p>
            <a:pPr lvl="0"/>
            <a:r>
              <a:rPr lang="en-US" dirty="0"/>
              <a:t>Click to edit subtitle</a:t>
            </a:r>
          </a:p>
        </p:txBody>
      </p:sp>
      <p:cxnSp>
        <p:nvCxnSpPr>
          <p:cNvPr id="4" name="Straight Connector 3"/>
          <p:cNvCxnSpPr/>
          <p:nvPr/>
        </p:nvCxnSpPr>
        <p:spPr bwMode="auto">
          <a:xfrm>
            <a:off x="8492343" y="1756213"/>
            <a:ext cx="3389249" cy="0"/>
          </a:xfrm>
          <a:prstGeom prst="line">
            <a:avLst/>
          </a:prstGeom>
          <a:solidFill>
            <a:srgbClr val="00529B"/>
          </a:solidFill>
          <a:ln w="12700" cap="flat" cmpd="sng" algn="ctr">
            <a:solidFill>
              <a:schemeClr val="bg1">
                <a:lumMod val="75000"/>
              </a:schemeClr>
            </a:solidFill>
            <a:prstDash val="solid"/>
            <a:round/>
            <a:headEnd type="none" w="med" len="med"/>
            <a:tailEnd type="none" w="lg" len="lg"/>
          </a:ln>
          <a:effectLst/>
        </p:spPr>
      </p:cxnSp>
      <p:sp>
        <p:nvSpPr>
          <p:cNvPr id="5" name="Text Placeholder 11"/>
          <p:cNvSpPr>
            <a:spLocks noGrp="1"/>
          </p:cNvSpPr>
          <p:nvPr>
            <p:ph type="body" sz="quarter" idx="11" hasCustomPrompt="1"/>
          </p:nvPr>
        </p:nvSpPr>
        <p:spPr>
          <a:xfrm>
            <a:off x="8489168" y="1771650"/>
            <a:ext cx="3392424" cy="4389437"/>
          </a:xfrm>
        </p:spPr>
        <p:txBody>
          <a:bodyPr tIns="182880"/>
          <a:lstStyle>
            <a:lvl1pPr>
              <a:defRPr sz="1800"/>
            </a:lvl1pPr>
          </a:lstStyle>
          <a:p>
            <a:pPr lvl="0"/>
            <a:r>
              <a:rPr lang="en-US" dirty="0"/>
              <a:t>Click to edit text</a:t>
            </a:r>
          </a:p>
          <a:p>
            <a:pPr lvl="0"/>
            <a:endParaRPr lang="en-US" dirty="0"/>
          </a:p>
        </p:txBody>
      </p:sp>
      <p:sp>
        <p:nvSpPr>
          <p:cNvPr id="6" name="Text Placeholder 4"/>
          <p:cNvSpPr>
            <a:spLocks noGrp="1"/>
          </p:cNvSpPr>
          <p:nvPr>
            <p:ph type="body" sz="quarter" idx="12" hasCustomPrompt="1"/>
          </p:nvPr>
        </p:nvSpPr>
        <p:spPr>
          <a:xfrm>
            <a:off x="301625" y="1207684"/>
            <a:ext cx="3392424" cy="549275"/>
          </a:xfrm>
        </p:spPr>
        <p:txBody>
          <a:bodyPr lIns="91440" anchor="b">
            <a:noAutofit/>
          </a:bodyPr>
          <a:lstStyle>
            <a:lvl1pPr marL="4572" indent="0" algn="ctr">
              <a:buNone/>
              <a:defRPr sz="2000">
                <a:solidFill>
                  <a:schemeClr val="accent1"/>
                </a:solidFill>
              </a:defRPr>
            </a:lvl1pPr>
          </a:lstStyle>
          <a:p>
            <a:pPr lvl="0"/>
            <a:r>
              <a:rPr lang="en-US" dirty="0"/>
              <a:t>Click to edit subtitle</a:t>
            </a:r>
          </a:p>
        </p:txBody>
      </p:sp>
      <p:cxnSp>
        <p:nvCxnSpPr>
          <p:cNvPr id="7" name="Straight Connector 6"/>
          <p:cNvCxnSpPr/>
          <p:nvPr/>
        </p:nvCxnSpPr>
        <p:spPr bwMode="auto">
          <a:xfrm>
            <a:off x="304800" y="1756213"/>
            <a:ext cx="3389249" cy="0"/>
          </a:xfrm>
          <a:prstGeom prst="line">
            <a:avLst/>
          </a:prstGeom>
          <a:solidFill>
            <a:srgbClr val="00529B"/>
          </a:solidFill>
          <a:ln w="12700" cap="flat" cmpd="sng" algn="ctr">
            <a:solidFill>
              <a:schemeClr val="bg1">
                <a:lumMod val="75000"/>
              </a:schemeClr>
            </a:solidFill>
            <a:prstDash val="solid"/>
            <a:round/>
            <a:headEnd type="none" w="med" len="med"/>
            <a:tailEnd type="none" w="lg" len="lg"/>
          </a:ln>
          <a:effectLst/>
        </p:spPr>
      </p:cxnSp>
      <p:sp>
        <p:nvSpPr>
          <p:cNvPr id="8" name="Text Placeholder 11"/>
          <p:cNvSpPr>
            <a:spLocks noGrp="1"/>
          </p:cNvSpPr>
          <p:nvPr>
            <p:ph type="body" sz="quarter" idx="13" hasCustomPrompt="1"/>
          </p:nvPr>
        </p:nvSpPr>
        <p:spPr>
          <a:xfrm>
            <a:off x="301625" y="1771650"/>
            <a:ext cx="3392424" cy="4389437"/>
          </a:xfrm>
        </p:spPr>
        <p:txBody>
          <a:bodyPr tIns="182880"/>
          <a:lstStyle>
            <a:lvl1pPr>
              <a:defRPr sz="1800"/>
            </a:lvl1pPr>
          </a:lstStyle>
          <a:p>
            <a:pPr lvl="0"/>
            <a:r>
              <a:rPr lang="en-US" dirty="0"/>
              <a:t>Click to edit text</a:t>
            </a:r>
          </a:p>
          <a:p>
            <a:pPr lvl="0"/>
            <a:endParaRPr lang="en-US" dirty="0"/>
          </a:p>
        </p:txBody>
      </p:sp>
      <p:sp>
        <p:nvSpPr>
          <p:cNvPr id="9" name="Text Placeholder 4"/>
          <p:cNvSpPr>
            <a:spLocks noGrp="1"/>
          </p:cNvSpPr>
          <p:nvPr>
            <p:ph type="body" sz="quarter" idx="14" hasCustomPrompt="1"/>
          </p:nvPr>
        </p:nvSpPr>
        <p:spPr>
          <a:xfrm>
            <a:off x="4393809" y="1207684"/>
            <a:ext cx="3392424" cy="549275"/>
          </a:xfrm>
        </p:spPr>
        <p:txBody>
          <a:bodyPr lIns="91440" anchor="b">
            <a:noAutofit/>
          </a:bodyPr>
          <a:lstStyle>
            <a:lvl1pPr marL="4572" indent="0" algn="ctr">
              <a:buNone/>
              <a:defRPr sz="2000">
                <a:solidFill>
                  <a:schemeClr val="accent1"/>
                </a:solidFill>
              </a:defRPr>
            </a:lvl1pPr>
          </a:lstStyle>
          <a:p>
            <a:pPr lvl="0"/>
            <a:r>
              <a:rPr lang="en-US" dirty="0"/>
              <a:t>Click to edit subtitle</a:t>
            </a:r>
          </a:p>
        </p:txBody>
      </p:sp>
      <p:cxnSp>
        <p:nvCxnSpPr>
          <p:cNvPr id="10" name="Straight Connector 9"/>
          <p:cNvCxnSpPr/>
          <p:nvPr/>
        </p:nvCxnSpPr>
        <p:spPr bwMode="auto">
          <a:xfrm>
            <a:off x="4396984" y="1756213"/>
            <a:ext cx="3389249" cy="0"/>
          </a:xfrm>
          <a:prstGeom prst="line">
            <a:avLst/>
          </a:prstGeom>
          <a:solidFill>
            <a:srgbClr val="00529B"/>
          </a:solidFill>
          <a:ln w="12700" cap="flat" cmpd="sng" algn="ctr">
            <a:solidFill>
              <a:schemeClr val="bg1">
                <a:lumMod val="75000"/>
              </a:schemeClr>
            </a:solidFill>
            <a:prstDash val="solid"/>
            <a:round/>
            <a:headEnd type="none" w="med" len="med"/>
            <a:tailEnd type="none" w="lg" len="lg"/>
          </a:ln>
          <a:effectLst/>
        </p:spPr>
      </p:cxnSp>
      <p:sp>
        <p:nvSpPr>
          <p:cNvPr id="11" name="Text Placeholder 11"/>
          <p:cNvSpPr>
            <a:spLocks noGrp="1"/>
          </p:cNvSpPr>
          <p:nvPr>
            <p:ph type="body" sz="quarter" idx="15" hasCustomPrompt="1"/>
          </p:nvPr>
        </p:nvSpPr>
        <p:spPr>
          <a:xfrm>
            <a:off x="4393809" y="1771650"/>
            <a:ext cx="3392424" cy="4389437"/>
          </a:xfrm>
        </p:spPr>
        <p:txBody>
          <a:bodyPr tIns="182880"/>
          <a:lstStyle>
            <a:lvl1pPr>
              <a:defRPr sz="1800"/>
            </a:lvl1pPr>
          </a:lstStyle>
          <a:p>
            <a:pPr lvl="0"/>
            <a:r>
              <a:rPr lang="en-US" dirty="0"/>
              <a:t>Click to edit text</a:t>
            </a:r>
          </a:p>
          <a:p>
            <a:pPr lvl="0"/>
            <a:endParaRPr lang="en-US" dirty="0"/>
          </a:p>
        </p:txBody>
      </p:sp>
      <p:cxnSp>
        <p:nvCxnSpPr>
          <p:cNvPr id="12" name="Straight Connector 11">
            <a:extLst>
              <a:ext uri="{FF2B5EF4-FFF2-40B4-BE49-F238E27FC236}">
                <a16:creationId xmlns:a16="http://schemas.microsoft.com/office/drawing/2014/main" id="{9FD8A9B6-BE5C-BC4E-8265-3D003F204BF4}"/>
              </a:ext>
            </a:extLst>
          </p:cNvPr>
          <p:cNvCxnSpPr/>
          <p:nvPr userDrawn="1"/>
        </p:nvCxnSpPr>
        <p:spPr bwMode="auto">
          <a:xfrm>
            <a:off x="8492343" y="1756213"/>
            <a:ext cx="3389249" cy="0"/>
          </a:xfrm>
          <a:prstGeom prst="line">
            <a:avLst/>
          </a:prstGeom>
          <a:solidFill>
            <a:srgbClr val="00529B"/>
          </a:solidFill>
          <a:ln w="12700" cap="flat" cmpd="sng" algn="ctr">
            <a:solidFill>
              <a:schemeClr val="bg1">
                <a:lumMod val="75000"/>
              </a:schemeClr>
            </a:solidFill>
            <a:prstDash val="solid"/>
            <a:round/>
            <a:headEnd type="none" w="med" len="med"/>
            <a:tailEnd type="none" w="lg" len="lg"/>
          </a:ln>
          <a:effectLst/>
        </p:spPr>
      </p:cxnSp>
      <p:cxnSp>
        <p:nvCxnSpPr>
          <p:cNvPr id="13" name="Straight Connector 12">
            <a:extLst>
              <a:ext uri="{FF2B5EF4-FFF2-40B4-BE49-F238E27FC236}">
                <a16:creationId xmlns:a16="http://schemas.microsoft.com/office/drawing/2014/main" id="{9060BD28-1474-274B-B987-42C339CCFBB7}"/>
              </a:ext>
            </a:extLst>
          </p:cNvPr>
          <p:cNvCxnSpPr/>
          <p:nvPr userDrawn="1"/>
        </p:nvCxnSpPr>
        <p:spPr bwMode="auto">
          <a:xfrm>
            <a:off x="304800" y="1756213"/>
            <a:ext cx="3389249" cy="0"/>
          </a:xfrm>
          <a:prstGeom prst="line">
            <a:avLst/>
          </a:prstGeom>
          <a:solidFill>
            <a:srgbClr val="00529B"/>
          </a:solidFill>
          <a:ln w="12700" cap="flat" cmpd="sng" algn="ctr">
            <a:solidFill>
              <a:schemeClr val="bg1">
                <a:lumMod val="75000"/>
              </a:schemeClr>
            </a:solidFill>
            <a:prstDash val="solid"/>
            <a:round/>
            <a:headEnd type="none" w="med" len="med"/>
            <a:tailEnd type="none" w="lg" len="lg"/>
          </a:ln>
          <a:effectLst/>
        </p:spPr>
      </p:cxnSp>
      <p:cxnSp>
        <p:nvCxnSpPr>
          <p:cNvPr id="14" name="Straight Connector 13">
            <a:extLst>
              <a:ext uri="{FF2B5EF4-FFF2-40B4-BE49-F238E27FC236}">
                <a16:creationId xmlns:a16="http://schemas.microsoft.com/office/drawing/2014/main" id="{896C124A-C630-B746-BFFA-B60D579D18B1}"/>
              </a:ext>
            </a:extLst>
          </p:cNvPr>
          <p:cNvCxnSpPr/>
          <p:nvPr userDrawn="1"/>
        </p:nvCxnSpPr>
        <p:spPr bwMode="auto">
          <a:xfrm>
            <a:off x="4396984" y="1756213"/>
            <a:ext cx="3389249" cy="0"/>
          </a:xfrm>
          <a:prstGeom prst="line">
            <a:avLst/>
          </a:prstGeom>
          <a:solidFill>
            <a:srgbClr val="00529B"/>
          </a:solidFill>
          <a:ln w="12700" cap="flat" cmpd="sng" algn="ctr">
            <a:solidFill>
              <a:schemeClr val="bg1">
                <a:lumMod val="75000"/>
              </a:schemeClr>
            </a:solidFill>
            <a:prstDash val="solid"/>
            <a:round/>
            <a:headEnd type="none" w="med" len="med"/>
            <a:tailEnd type="none" w="lg" len="lg"/>
          </a:ln>
          <a:effectLst/>
        </p:spPr>
      </p:cxnSp>
    </p:spTree>
    <p:extLst>
      <p:ext uri="{BB962C8B-B14F-4D97-AF65-F5344CB8AC3E}">
        <p14:creationId xmlns:p14="http://schemas.microsoft.com/office/powerpoint/2010/main" val="2995095911"/>
      </p:ext>
    </p:extLst>
  </p:cSld>
  <p:clrMapOvr>
    <a:masterClrMapping/>
  </p:clrMapOvr>
  <p:transition/>
  <p:extLst>
    <p:ext uri="{DCECCB84-F9BA-43D5-87BE-67443E8EF086}">
      <p15:sldGuideLst xmlns:p15="http://schemas.microsoft.com/office/powerpoint/2012/main"/>
    </p:ext>
  </p:extLst>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p:cSld name="Two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Click to edit title</a:t>
            </a:r>
          </a:p>
        </p:txBody>
      </p:sp>
      <p:sp>
        <p:nvSpPr>
          <p:cNvPr id="3" name="Content Placeholder 2"/>
          <p:cNvSpPr>
            <a:spLocks noGrp="1"/>
          </p:cNvSpPr>
          <p:nvPr>
            <p:ph sz="quarter" idx="10" hasCustomPrompt="1"/>
          </p:nvPr>
        </p:nvSpPr>
        <p:spPr>
          <a:xfrm>
            <a:off x="301625" y="1181100"/>
            <a:ext cx="5669280" cy="4953000"/>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2"/>
          <p:cNvSpPr>
            <a:spLocks noGrp="1"/>
          </p:cNvSpPr>
          <p:nvPr>
            <p:ph sz="quarter" idx="11" hasCustomPrompt="1"/>
          </p:nvPr>
        </p:nvSpPr>
        <p:spPr>
          <a:xfrm>
            <a:off x="6211538" y="1181100"/>
            <a:ext cx="5669280" cy="4953000"/>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705961851"/>
      </p:ext>
    </p:extLst>
  </p:cSld>
  <p:clrMapOvr>
    <a:masterClrMapping/>
  </p:clrMapOvr>
  <p:transition/>
  <p:extLst>
    <p:ext uri="{DCECCB84-F9BA-43D5-87BE-67443E8EF086}">
      <p15:sldGuideLst xmlns:p15="http://schemas.microsoft.com/office/powerpoint/2012/main"/>
    </p:ext>
  </p:extLst>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Click to edit title</a:t>
            </a:r>
          </a:p>
        </p:txBody>
      </p:sp>
      <p:sp>
        <p:nvSpPr>
          <p:cNvPr id="5" name="Content Placeholder 2"/>
          <p:cNvSpPr>
            <a:spLocks noGrp="1"/>
          </p:cNvSpPr>
          <p:nvPr>
            <p:ph sz="quarter" idx="10" hasCustomPrompt="1"/>
          </p:nvPr>
        </p:nvSpPr>
        <p:spPr>
          <a:xfrm>
            <a:off x="301625" y="1651379"/>
            <a:ext cx="5669280" cy="4482721"/>
          </a:xfrm>
        </p:spPr>
        <p:txBody>
          <a:bodyPr tIns="182880"/>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2"/>
          <p:cNvSpPr>
            <a:spLocks noGrp="1"/>
          </p:cNvSpPr>
          <p:nvPr>
            <p:ph sz="quarter" idx="11" hasCustomPrompt="1"/>
          </p:nvPr>
        </p:nvSpPr>
        <p:spPr>
          <a:xfrm>
            <a:off x="6211538" y="1651379"/>
            <a:ext cx="5669280" cy="4482721"/>
          </a:xfrm>
        </p:spPr>
        <p:txBody>
          <a:bodyPr tIns="182880"/>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ext Placeholder 7"/>
          <p:cNvSpPr>
            <a:spLocks noGrp="1"/>
          </p:cNvSpPr>
          <p:nvPr>
            <p:ph type="body" sz="quarter" idx="12" hasCustomPrompt="1"/>
          </p:nvPr>
        </p:nvSpPr>
        <p:spPr>
          <a:xfrm>
            <a:off x="301625" y="1181100"/>
            <a:ext cx="5669280" cy="470279"/>
          </a:xfrm>
        </p:spPr>
        <p:txBody>
          <a:bodyPr lIns="0" anchor="ctr">
            <a:normAutofit/>
          </a:bodyPr>
          <a:lstStyle>
            <a:lvl1pPr marL="4572" indent="0" algn="ctr">
              <a:buFontTx/>
              <a:buNone/>
              <a:defRPr sz="2400" baseline="0">
                <a:solidFill>
                  <a:schemeClr val="accent1"/>
                </a:solidFill>
              </a:defRPr>
            </a:lvl1pPr>
          </a:lstStyle>
          <a:p>
            <a:pPr lvl="0"/>
            <a:r>
              <a:rPr lang="en-US"/>
              <a:t>Click to edit text</a:t>
            </a:r>
            <a:endParaRPr lang="en-US" dirty="0"/>
          </a:p>
        </p:txBody>
      </p:sp>
      <p:sp>
        <p:nvSpPr>
          <p:cNvPr id="9" name="Text Placeholder 7"/>
          <p:cNvSpPr>
            <a:spLocks noGrp="1"/>
          </p:cNvSpPr>
          <p:nvPr>
            <p:ph type="body" sz="quarter" idx="13" hasCustomPrompt="1"/>
          </p:nvPr>
        </p:nvSpPr>
        <p:spPr>
          <a:xfrm>
            <a:off x="6211538" y="1181100"/>
            <a:ext cx="5669280" cy="470279"/>
          </a:xfrm>
        </p:spPr>
        <p:txBody>
          <a:bodyPr lIns="0" anchor="ctr">
            <a:normAutofit/>
          </a:bodyPr>
          <a:lstStyle>
            <a:lvl1pPr marL="4572" indent="0" algn="ctr">
              <a:buFontTx/>
              <a:buNone/>
              <a:defRPr sz="2400" baseline="0">
                <a:solidFill>
                  <a:schemeClr val="accent1"/>
                </a:solidFill>
              </a:defRPr>
            </a:lvl1pPr>
          </a:lstStyle>
          <a:p>
            <a:pPr lvl="0"/>
            <a:r>
              <a:rPr lang="en-US"/>
              <a:t>Click to edit text</a:t>
            </a:r>
            <a:endParaRPr lang="en-US" dirty="0"/>
          </a:p>
        </p:txBody>
      </p:sp>
    </p:spTree>
    <p:extLst>
      <p:ext uri="{BB962C8B-B14F-4D97-AF65-F5344CB8AC3E}">
        <p14:creationId xmlns:p14="http://schemas.microsoft.com/office/powerpoint/2010/main" val="1426052698"/>
      </p:ext>
    </p:extLst>
  </p:cSld>
  <p:clrMapOvr>
    <a:masterClrMapping/>
  </p:clrMapOvr>
  <p:transition/>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p:cSld name="Quote">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Click to edit title</a:t>
            </a:r>
          </a:p>
        </p:txBody>
      </p:sp>
      <p:sp>
        <p:nvSpPr>
          <p:cNvPr id="3" name="Freeform 2"/>
          <p:cNvSpPr/>
          <p:nvPr/>
        </p:nvSpPr>
        <p:spPr bwMode="auto">
          <a:xfrm>
            <a:off x="1084008" y="1746737"/>
            <a:ext cx="447359" cy="310307"/>
          </a:xfrm>
          <a:custGeom>
            <a:avLst/>
            <a:gdLst/>
            <a:ahLst/>
            <a:cxnLst/>
            <a:rect l="l" t="t" r="r" b="b"/>
            <a:pathLst>
              <a:path w="335519" h="310307">
                <a:moveTo>
                  <a:pt x="307074" y="0"/>
                </a:moveTo>
                <a:lnTo>
                  <a:pt x="335519" y="45253"/>
                </a:lnTo>
                <a:cubicBezTo>
                  <a:pt x="311815" y="55166"/>
                  <a:pt x="294360" y="69927"/>
                  <a:pt x="283155" y="89536"/>
                </a:cubicBezTo>
                <a:cubicBezTo>
                  <a:pt x="271949" y="109146"/>
                  <a:pt x="265700" y="137699"/>
                  <a:pt x="264407" y="175194"/>
                </a:cubicBezTo>
                <a:lnTo>
                  <a:pt x="325175" y="175194"/>
                </a:lnTo>
                <a:lnTo>
                  <a:pt x="325175" y="310307"/>
                </a:lnTo>
                <a:lnTo>
                  <a:pt x="200406" y="310307"/>
                </a:lnTo>
                <a:lnTo>
                  <a:pt x="200406" y="203639"/>
                </a:lnTo>
                <a:cubicBezTo>
                  <a:pt x="200406" y="145887"/>
                  <a:pt x="207302" y="104082"/>
                  <a:pt x="221093" y="78223"/>
                </a:cubicBezTo>
                <a:cubicBezTo>
                  <a:pt x="239194" y="43745"/>
                  <a:pt x="267855" y="17670"/>
                  <a:pt x="307074" y="0"/>
                </a:cubicBezTo>
                <a:close/>
                <a:moveTo>
                  <a:pt x="106668" y="0"/>
                </a:moveTo>
                <a:lnTo>
                  <a:pt x="135112" y="45253"/>
                </a:lnTo>
                <a:cubicBezTo>
                  <a:pt x="111408" y="55166"/>
                  <a:pt x="93954" y="69927"/>
                  <a:pt x="82748" y="89536"/>
                </a:cubicBezTo>
                <a:cubicBezTo>
                  <a:pt x="71543" y="109146"/>
                  <a:pt x="65293" y="137699"/>
                  <a:pt x="64001" y="175194"/>
                </a:cubicBezTo>
                <a:lnTo>
                  <a:pt x="124769" y="175194"/>
                </a:lnTo>
                <a:lnTo>
                  <a:pt x="124769" y="310307"/>
                </a:lnTo>
                <a:lnTo>
                  <a:pt x="0" y="310307"/>
                </a:lnTo>
                <a:lnTo>
                  <a:pt x="0" y="203639"/>
                </a:lnTo>
                <a:cubicBezTo>
                  <a:pt x="0" y="145887"/>
                  <a:pt x="6895" y="104082"/>
                  <a:pt x="20687" y="78223"/>
                </a:cubicBezTo>
                <a:cubicBezTo>
                  <a:pt x="38788" y="43745"/>
                  <a:pt x="67448" y="17670"/>
                  <a:pt x="106668" y="0"/>
                </a:cubicBezTo>
                <a:close/>
              </a:path>
            </a:pathLst>
          </a:custGeom>
          <a:solidFill>
            <a:schemeClr val="accent1"/>
          </a:solidFill>
          <a:ln w="0" cap="flat" cmpd="sng" algn="ctr">
            <a:noFill/>
            <a:prstDash val="solid"/>
            <a:miter/>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1600" b="0" i="0" u="none" strike="noStrike" cap="none" normalizeH="0" baseline="0" dirty="0">
              <a:ln>
                <a:noFill/>
              </a:ln>
              <a:solidFill>
                <a:schemeClr val="accent1"/>
              </a:solidFill>
              <a:effectLst/>
              <a:latin typeface="Arial" charset="0"/>
            </a:endParaRPr>
          </a:p>
        </p:txBody>
      </p:sp>
      <p:sp>
        <p:nvSpPr>
          <p:cNvPr id="5" name="Content Placeholder 4"/>
          <p:cNvSpPr>
            <a:spLocks noGrp="1"/>
          </p:cNvSpPr>
          <p:nvPr>
            <p:ph sz="quarter" idx="10"/>
          </p:nvPr>
        </p:nvSpPr>
        <p:spPr>
          <a:xfrm>
            <a:off x="1524595" y="1739660"/>
            <a:ext cx="9387458" cy="3109792"/>
          </a:xfrm>
        </p:spPr>
        <p:txBody>
          <a:bodyPr>
            <a:normAutofit/>
          </a:bodyPr>
          <a:lstStyle>
            <a:lvl1pPr marL="4572" indent="0">
              <a:buFontTx/>
              <a:buNone/>
              <a:defRPr sz="2200"/>
            </a:lvl1pPr>
          </a:lstStyle>
          <a:p>
            <a:pPr lvl="0"/>
            <a:r>
              <a:rPr lang="en-US"/>
              <a:t>Click to edit Master text styles</a:t>
            </a:r>
          </a:p>
        </p:txBody>
      </p:sp>
      <p:sp>
        <p:nvSpPr>
          <p:cNvPr id="7" name="Text Placeholder 6"/>
          <p:cNvSpPr>
            <a:spLocks noGrp="1"/>
          </p:cNvSpPr>
          <p:nvPr>
            <p:ph type="body" sz="quarter" idx="11" hasCustomPrompt="1"/>
          </p:nvPr>
        </p:nvSpPr>
        <p:spPr>
          <a:xfrm>
            <a:off x="1524596" y="4849452"/>
            <a:ext cx="9387458" cy="745065"/>
          </a:xfrm>
        </p:spPr>
        <p:txBody>
          <a:bodyPr>
            <a:normAutofit/>
          </a:bodyPr>
          <a:lstStyle>
            <a:lvl1pPr marL="4572" indent="0" algn="r">
              <a:buFontTx/>
              <a:buNone/>
              <a:defRPr sz="1800" baseline="0">
                <a:solidFill>
                  <a:schemeClr val="accent1"/>
                </a:solidFill>
              </a:defRPr>
            </a:lvl1pPr>
          </a:lstStyle>
          <a:p>
            <a:pPr lvl="0"/>
            <a:r>
              <a:rPr lang="en-US" dirty="0"/>
              <a:t>Click to edit author of quote</a:t>
            </a:r>
          </a:p>
        </p:txBody>
      </p:sp>
      <p:sp>
        <p:nvSpPr>
          <p:cNvPr id="6" name="Freeform 5">
            <a:extLst>
              <a:ext uri="{FF2B5EF4-FFF2-40B4-BE49-F238E27FC236}">
                <a16:creationId xmlns:a16="http://schemas.microsoft.com/office/drawing/2014/main" id="{B84B4CEC-B43D-454B-8FB3-E80B6AE78090}"/>
              </a:ext>
            </a:extLst>
          </p:cNvPr>
          <p:cNvSpPr/>
          <p:nvPr userDrawn="1"/>
        </p:nvSpPr>
        <p:spPr bwMode="auto">
          <a:xfrm>
            <a:off x="1084008" y="1746737"/>
            <a:ext cx="447359" cy="310307"/>
          </a:xfrm>
          <a:custGeom>
            <a:avLst/>
            <a:gdLst/>
            <a:ahLst/>
            <a:cxnLst/>
            <a:rect l="l" t="t" r="r" b="b"/>
            <a:pathLst>
              <a:path w="335519" h="310307">
                <a:moveTo>
                  <a:pt x="307074" y="0"/>
                </a:moveTo>
                <a:lnTo>
                  <a:pt x="335519" y="45253"/>
                </a:lnTo>
                <a:cubicBezTo>
                  <a:pt x="311815" y="55166"/>
                  <a:pt x="294360" y="69927"/>
                  <a:pt x="283155" y="89536"/>
                </a:cubicBezTo>
                <a:cubicBezTo>
                  <a:pt x="271949" y="109146"/>
                  <a:pt x="265700" y="137699"/>
                  <a:pt x="264407" y="175194"/>
                </a:cubicBezTo>
                <a:lnTo>
                  <a:pt x="325175" y="175194"/>
                </a:lnTo>
                <a:lnTo>
                  <a:pt x="325175" y="310307"/>
                </a:lnTo>
                <a:lnTo>
                  <a:pt x="200406" y="310307"/>
                </a:lnTo>
                <a:lnTo>
                  <a:pt x="200406" y="203639"/>
                </a:lnTo>
                <a:cubicBezTo>
                  <a:pt x="200406" y="145887"/>
                  <a:pt x="207302" y="104082"/>
                  <a:pt x="221093" y="78223"/>
                </a:cubicBezTo>
                <a:cubicBezTo>
                  <a:pt x="239194" y="43745"/>
                  <a:pt x="267855" y="17670"/>
                  <a:pt x="307074" y="0"/>
                </a:cubicBezTo>
                <a:close/>
                <a:moveTo>
                  <a:pt x="106668" y="0"/>
                </a:moveTo>
                <a:lnTo>
                  <a:pt x="135112" y="45253"/>
                </a:lnTo>
                <a:cubicBezTo>
                  <a:pt x="111408" y="55166"/>
                  <a:pt x="93954" y="69927"/>
                  <a:pt x="82748" y="89536"/>
                </a:cubicBezTo>
                <a:cubicBezTo>
                  <a:pt x="71543" y="109146"/>
                  <a:pt x="65293" y="137699"/>
                  <a:pt x="64001" y="175194"/>
                </a:cubicBezTo>
                <a:lnTo>
                  <a:pt x="124769" y="175194"/>
                </a:lnTo>
                <a:lnTo>
                  <a:pt x="124769" y="310307"/>
                </a:lnTo>
                <a:lnTo>
                  <a:pt x="0" y="310307"/>
                </a:lnTo>
                <a:lnTo>
                  <a:pt x="0" y="203639"/>
                </a:lnTo>
                <a:cubicBezTo>
                  <a:pt x="0" y="145887"/>
                  <a:pt x="6895" y="104082"/>
                  <a:pt x="20687" y="78223"/>
                </a:cubicBezTo>
                <a:cubicBezTo>
                  <a:pt x="38788" y="43745"/>
                  <a:pt x="67448" y="17670"/>
                  <a:pt x="106668" y="0"/>
                </a:cubicBezTo>
                <a:close/>
              </a:path>
            </a:pathLst>
          </a:custGeom>
          <a:solidFill>
            <a:schemeClr val="accent1"/>
          </a:solidFill>
          <a:ln w="0" cap="flat" cmpd="sng" algn="ctr">
            <a:noFill/>
            <a:prstDash val="solid"/>
            <a:miter/>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1600" b="0" i="0" u="none" strike="noStrike" cap="none" normalizeH="0" baseline="0" dirty="0">
              <a:ln>
                <a:noFill/>
              </a:ln>
              <a:solidFill>
                <a:schemeClr val="accent1"/>
              </a:solidFill>
              <a:effectLst/>
              <a:latin typeface="Arial" charset="0"/>
            </a:endParaRPr>
          </a:p>
        </p:txBody>
      </p:sp>
    </p:spTree>
    <p:extLst>
      <p:ext uri="{BB962C8B-B14F-4D97-AF65-F5344CB8AC3E}">
        <p14:creationId xmlns:p14="http://schemas.microsoft.com/office/powerpoint/2010/main" val="1317170355"/>
      </p:ext>
    </p:extLst>
  </p:cSld>
  <p:clrMapOvr>
    <a:masterClrMapping/>
  </p:clrMapOvr>
  <p:transition/>
  <p:extLst>
    <p:ext uri="{DCECCB84-F9BA-43D5-87BE-67443E8EF086}">
      <p15:sldGuideLst xmlns:p15="http://schemas.microsoft.com/office/powerpoint/2012/main"/>
    </p:ext>
  </p:extLst>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p:cSld name="Title and content w picture">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Click to edit title</a:t>
            </a:r>
          </a:p>
        </p:txBody>
      </p:sp>
      <p:sp>
        <p:nvSpPr>
          <p:cNvPr id="3" name="Text Placeholder 2"/>
          <p:cNvSpPr>
            <a:spLocks noGrp="1"/>
          </p:cNvSpPr>
          <p:nvPr>
            <p:ph idx="1"/>
          </p:nvPr>
        </p:nvSpPr>
        <p:spPr>
          <a:xfrm>
            <a:off x="301625" y="1181100"/>
            <a:ext cx="6442075" cy="495300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Picture Placeholder 4"/>
          <p:cNvSpPr>
            <a:spLocks noGrp="1"/>
          </p:cNvSpPr>
          <p:nvPr>
            <p:ph type="pic" sz="quarter" idx="10" hasCustomPrompt="1"/>
          </p:nvPr>
        </p:nvSpPr>
        <p:spPr>
          <a:xfrm>
            <a:off x="6977063" y="1181100"/>
            <a:ext cx="4910137" cy="4953000"/>
          </a:xfrm>
        </p:spPr>
        <p:txBody>
          <a:bodyPr>
            <a:normAutofit/>
          </a:bodyPr>
          <a:lstStyle>
            <a:lvl1pPr marL="4572" indent="0">
              <a:buNone/>
              <a:defRPr sz="2000" baseline="0"/>
            </a:lvl1pPr>
          </a:lstStyle>
          <a:p>
            <a:r>
              <a:rPr lang="en-US" dirty="0"/>
              <a:t>Click icon to add picture</a:t>
            </a:r>
          </a:p>
        </p:txBody>
      </p:sp>
    </p:spTree>
    <p:extLst>
      <p:ext uri="{BB962C8B-B14F-4D97-AF65-F5344CB8AC3E}">
        <p14:creationId xmlns:p14="http://schemas.microsoft.com/office/powerpoint/2010/main" val="2826762924"/>
      </p:ext>
    </p:extLst>
  </p:cSld>
  <p:clrMapOvr>
    <a:masterClrMapping/>
  </p:clrMapOvr>
  <p:transition/>
  <p:extLst>
    <p:ext uri="{DCECCB84-F9BA-43D5-87BE-67443E8EF086}">
      <p15:sldGuideLst xmlns:p15="http://schemas.microsoft.com/office/powerpoint/2012/main"/>
    </p:ext>
  </p:extLst>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p:cSld name="Content with Caption">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Click to edit title</a:t>
            </a:r>
          </a:p>
        </p:txBody>
      </p:sp>
      <p:sp>
        <p:nvSpPr>
          <p:cNvPr id="3" name="Text Placeholder 7"/>
          <p:cNvSpPr>
            <a:spLocks noGrp="1"/>
          </p:cNvSpPr>
          <p:nvPr>
            <p:ph type="body" sz="quarter" idx="12" hasCustomPrompt="1"/>
          </p:nvPr>
        </p:nvSpPr>
        <p:spPr>
          <a:xfrm>
            <a:off x="301624" y="1181100"/>
            <a:ext cx="11585575" cy="470279"/>
          </a:xfrm>
        </p:spPr>
        <p:txBody>
          <a:bodyPr lIns="0" anchor="ctr">
            <a:normAutofit/>
          </a:bodyPr>
          <a:lstStyle>
            <a:lvl1pPr marL="4572" indent="0" algn="ctr">
              <a:buFontTx/>
              <a:buNone/>
              <a:defRPr sz="2400" baseline="0">
                <a:solidFill>
                  <a:schemeClr val="accent1"/>
                </a:solidFill>
              </a:defRPr>
            </a:lvl1pPr>
          </a:lstStyle>
          <a:p>
            <a:pPr lvl="0"/>
            <a:r>
              <a:rPr lang="en-US" dirty="0"/>
              <a:t>Click to edit subtitle</a:t>
            </a:r>
          </a:p>
        </p:txBody>
      </p:sp>
      <p:sp>
        <p:nvSpPr>
          <p:cNvPr id="4" name="Content Placeholder 2"/>
          <p:cNvSpPr>
            <a:spLocks noGrp="1"/>
          </p:cNvSpPr>
          <p:nvPr>
            <p:ph sz="quarter" idx="10" hasCustomPrompt="1"/>
          </p:nvPr>
        </p:nvSpPr>
        <p:spPr>
          <a:xfrm>
            <a:off x="301625" y="1651379"/>
            <a:ext cx="3502731" cy="4482720"/>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2"/>
          <p:cNvSpPr>
            <a:spLocks noGrp="1"/>
          </p:cNvSpPr>
          <p:nvPr>
            <p:ph sz="quarter" idx="13" hasCustomPrompt="1"/>
          </p:nvPr>
        </p:nvSpPr>
        <p:spPr>
          <a:xfrm>
            <a:off x="4038600" y="1651380"/>
            <a:ext cx="7848600" cy="4482720"/>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68539790"/>
      </p:ext>
    </p:extLst>
  </p:cSld>
  <p:clrMapOvr>
    <a:masterClrMapping/>
  </p:clrMapOvr>
  <p:transition/>
  <p:extLst>
    <p:ext uri="{DCECCB84-F9BA-43D5-87BE-67443E8EF086}">
      <p15:sldGuideLst xmlns:p15="http://schemas.microsoft.com/office/powerpoint/2012/main"/>
    </p:ext>
  </p:extLst>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p:cSld name="Content with full picture rt side">
    <p:spTree>
      <p:nvGrpSpPr>
        <p:cNvPr id="1" name=""/>
        <p:cNvGrpSpPr/>
        <p:nvPr/>
      </p:nvGrpSpPr>
      <p:grpSpPr>
        <a:xfrm>
          <a:off x="0" y="0"/>
          <a:ext cx="0" cy="0"/>
          <a:chOff x="0" y="0"/>
          <a:chExt cx="0" cy="0"/>
        </a:xfrm>
      </p:grpSpPr>
      <p:sp>
        <p:nvSpPr>
          <p:cNvPr id="2" name="Title 1"/>
          <p:cNvSpPr>
            <a:spLocks noGrp="1"/>
          </p:cNvSpPr>
          <p:nvPr>
            <p:ph type="title"/>
          </p:nvPr>
        </p:nvSpPr>
        <p:spPr>
          <a:xfrm>
            <a:off x="301625" y="381000"/>
            <a:ext cx="5451475" cy="533401"/>
          </a:xfrm>
        </p:spPr>
        <p:txBody>
          <a:bodyPr/>
          <a:lstStyle/>
          <a:p>
            <a:r>
              <a:rPr lang="en-US"/>
              <a:t>Click to edit Master title style</a:t>
            </a:r>
          </a:p>
        </p:txBody>
      </p:sp>
      <p:sp>
        <p:nvSpPr>
          <p:cNvPr id="4" name="Picture Placeholder 3"/>
          <p:cNvSpPr>
            <a:spLocks noGrp="1"/>
          </p:cNvSpPr>
          <p:nvPr>
            <p:ph type="pic" sz="quarter" idx="10" hasCustomPrompt="1"/>
          </p:nvPr>
        </p:nvSpPr>
        <p:spPr>
          <a:xfrm>
            <a:off x="5981700" y="0"/>
            <a:ext cx="6210300" cy="6858000"/>
          </a:xfrm>
        </p:spPr>
        <p:txBody>
          <a:bodyPr/>
          <a:lstStyle>
            <a:lvl1pPr marL="4572" indent="0">
              <a:buFontTx/>
              <a:buNone/>
              <a:defRPr baseline="0"/>
            </a:lvl1pPr>
          </a:lstStyle>
          <a:p>
            <a:r>
              <a:rPr lang="en-US" dirty="0"/>
              <a:t>Click icon to add picture</a:t>
            </a:r>
          </a:p>
        </p:txBody>
      </p:sp>
      <p:sp>
        <p:nvSpPr>
          <p:cNvPr id="6" name="Text Placeholder 2"/>
          <p:cNvSpPr>
            <a:spLocks noGrp="1"/>
          </p:cNvSpPr>
          <p:nvPr>
            <p:ph idx="1" hasCustomPrompt="1"/>
          </p:nvPr>
        </p:nvSpPr>
        <p:spPr>
          <a:xfrm>
            <a:off x="301625" y="1181100"/>
            <a:ext cx="5451475" cy="2110740"/>
          </a:xfrm>
          <a:prstGeom prst="rect">
            <a:avLst/>
          </a:prstGeom>
        </p:spPr>
        <p:txBody>
          <a:bodyPr vert="horz" lIns="0" tIns="45720" rIns="91440" bIns="45720" rtlCol="0" anchor="b">
            <a:normAutofit/>
          </a:bodyPr>
          <a:lstStyle>
            <a:lvl1pPr marL="4572" indent="0">
              <a:buNone/>
              <a:defRPr sz="2400" baseline="0">
                <a:solidFill>
                  <a:schemeClr val="accent1"/>
                </a:solidFill>
              </a:defRPr>
            </a:lvl1pPr>
          </a:lstStyle>
          <a:p>
            <a:pPr lvl="0"/>
            <a:r>
              <a:rPr lang="en-US" dirty="0"/>
              <a:t>Click to edit subtitle</a:t>
            </a:r>
          </a:p>
        </p:txBody>
      </p:sp>
      <p:cxnSp>
        <p:nvCxnSpPr>
          <p:cNvPr id="8" name="Straight Connector 7"/>
          <p:cNvCxnSpPr/>
          <p:nvPr/>
        </p:nvCxnSpPr>
        <p:spPr bwMode="auto">
          <a:xfrm>
            <a:off x="301625" y="3429000"/>
            <a:ext cx="5451475" cy="0"/>
          </a:xfrm>
          <a:prstGeom prst="line">
            <a:avLst/>
          </a:prstGeom>
          <a:solidFill>
            <a:srgbClr val="00529B"/>
          </a:solidFill>
          <a:ln w="12700" cap="flat" cmpd="sng" algn="ctr">
            <a:solidFill>
              <a:schemeClr val="bg1">
                <a:lumMod val="75000"/>
              </a:schemeClr>
            </a:solidFill>
            <a:prstDash val="solid"/>
            <a:round/>
            <a:headEnd type="none" w="med" len="med"/>
            <a:tailEnd type="none" w="lg" len="lg"/>
          </a:ln>
          <a:effectLst/>
        </p:spPr>
      </p:cxnSp>
      <p:sp>
        <p:nvSpPr>
          <p:cNvPr id="5" name="Text Placeholder 4"/>
          <p:cNvSpPr>
            <a:spLocks noGrp="1"/>
          </p:cNvSpPr>
          <p:nvPr>
            <p:ph type="body" sz="quarter" idx="11"/>
          </p:nvPr>
        </p:nvSpPr>
        <p:spPr>
          <a:xfrm>
            <a:off x="301625" y="3566161"/>
            <a:ext cx="5451475" cy="252666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7" name="Straight Connector 6">
            <a:extLst>
              <a:ext uri="{FF2B5EF4-FFF2-40B4-BE49-F238E27FC236}">
                <a16:creationId xmlns:a16="http://schemas.microsoft.com/office/drawing/2014/main" id="{FB3DFECD-D3D6-1A46-AE8C-88AF5E53EEEA}"/>
              </a:ext>
            </a:extLst>
          </p:cNvPr>
          <p:cNvCxnSpPr/>
          <p:nvPr userDrawn="1"/>
        </p:nvCxnSpPr>
        <p:spPr bwMode="auto">
          <a:xfrm>
            <a:off x="301625" y="3429000"/>
            <a:ext cx="5451475" cy="0"/>
          </a:xfrm>
          <a:prstGeom prst="line">
            <a:avLst/>
          </a:prstGeom>
          <a:solidFill>
            <a:srgbClr val="00529B"/>
          </a:solidFill>
          <a:ln w="12700" cap="flat" cmpd="sng" algn="ctr">
            <a:solidFill>
              <a:schemeClr val="bg1">
                <a:lumMod val="75000"/>
              </a:schemeClr>
            </a:solidFill>
            <a:prstDash val="solid"/>
            <a:round/>
            <a:headEnd type="none" w="med" len="med"/>
            <a:tailEnd type="none" w="lg" len="lg"/>
          </a:ln>
          <a:effectLst/>
        </p:spPr>
      </p:cxnSp>
    </p:spTree>
    <p:extLst>
      <p:ext uri="{BB962C8B-B14F-4D97-AF65-F5344CB8AC3E}">
        <p14:creationId xmlns:p14="http://schemas.microsoft.com/office/powerpoint/2010/main" val="2270140232"/>
      </p:ext>
    </p:extLst>
  </p:cSld>
  <p:clrMapOvr>
    <a:masterClrMapping/>
  </p:clrMapOvr>
  <p:transition/>
  <p:extLst>
    <p:ext uri="{DCECCB84-F9BA-43D5-87BE-67443E8EF086}">
      <p15:sldGuideLst xmlns:p15="http://schemas.microsoft.com/office/powerpoint/2012/main"/>
    </p:ext>
  </p:extLst>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p:cSld name="1 - 2 - 3  process side bar w/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Click to edit title</a:t>
            </a:r>
          </a:p>
        </p:txBody>
      </p:sp>
      <p:sp>
        <p:nvSpPr>
          <p:cNvPr id="3" name="Content Placeholder 4"/>
          <p:cNvSpPr>
            <a:spLocks noGrp="1"/>
          </p:cNvSpPr>
          <p:nvPr>
            <p:ph sz="quarter" idx="11" hasCustomPrompt="1"/>
          </p:nvPr>
        </p:nvSpPr>
        <p:spPr>
          <a:xfrm>
            <a:off x="8229600" y="1181101"/>
            <a:ext cx="3657600" cy="4952999"/>
          </a:xfrm>
        </p:spPr>
        <p:txBody>
          <a:bodyPr>
            <a:normAutofit/>
          </a:bodyPr>
          <a:lstStyle>
            <a:lvl1pPr marL="344488" indent="-344488">
              <a:lnSpc>
                <a:spcPct val="100000"/>
              </a:lnSpc>
              <a:spcBef>
                <a:spcPts val="0"/>
              </a:spcBef>
              <a:spcAft>
                <a:spcPts val="1200"/>
              </a:spcAft>
              <a:buClr>
                <a:schemeClr val="accent1"/>
              </a:buClr>
              <a:buFont typeface="+mj-lt"/>
              <a:buAutoNum type="arabicPeriod"/>
              <a:defRPr sz="1800">
                <a:latin typeface="+mn-lt"/>
              </a:defRPr>
            </a:lvl1pPr>
            <a:lvl2pPr marL="800100" indent="-342900">
              <a:buFont typeface="+mj-lt"/>
              <a:buAutoNum type="arabicPeriod"/>
              <a:defRPr/>
            </a:lvl2pPr>
            <a:lvl3pPr marL="1257300" indent="-342900">
              <a:buFont typeface="+mj-lt"/>
              <a:buAutoNum type="arabicPeriod"/>
              <a:defRPr/>
            </a:lvl3pPr>
            <a:lvl4pPr marL="1714500" indent="-342900">
              <a:buFont typeface="+mj-lt"/>
              <a:buAutoNum type="arabicPeriod"/>
              <a:defRPr/>
            </a:lvl4pPr>
            <a:lvl5pPr marL="2171700" indent="-342900">
              <a:buFont typeface="+mj-lt"/>
              <a:buAutoNum type="arabicPeriod"/>
              <a:defRPr/>
            </a:lvl5pPr>
          </a:lstStyle>
          <a:p>
            <a:pPr lvl="0"/>
            <a:r>
              <a:rPr lang="en-US" dirty="0"/>
              <a:t>Click to edit step by step process</a:t>
            </a:r>
          </a:p>
        </p:txBody>
      </p:sp>
      <p:sp>
        <p:nvSpPr>
          <p:cNvPr id="6" name="Content Placeholder 2"/>
          <p:cNvSpPr>
            <a:spLocks noGrp="1"/>
          </p:cNvSpPr>
          <p:nvPr>
            <p:ph sz="quarter" idx="10" hasCustomPrompt="1"/>
          </p:nvPr>
        </p:nvSpPr>
        <p:spPr>
          <a:xfrm>
            <a:off x="301624" y="1181100"/>
            <a:ext cx="7699375" cy="4953000"/>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042439882"/>
      </p:ext>
    </p:extLst>
  </p:cSld>
  <p:clrMapOvr>
    <a:masterClrMapping/>
  </p:clrMapOvr>
  <p:transition/>
  <p:extLst>
    <p:ext uri="{DCECCB84-F9BA-43D5-87BE-67443E8EF086}">
      <p15:sldGuideLst xmlns:p15="http://schemas.microsoft.com/office/powerpoint/2012/main"/>
    </p:ext>
  </p:extLst>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p:cSld name="Title and Content w Illustration">
    <p:spTree>
      <p:nvGrpSpPr>
        <p:cNvPr id="1" name=""/>
        <p:cNvGrpSpPr/>
        <p:nvPr/>
      </p:nvGrpSpPr>
      <p:grpSpPr>
        <a:xfrm>
          <a:off x="0" y="0"/>
          <a:ext cx="0" cy="0"/>
          <a:chOff x="0" y="0"/>
          <a:chExt cx="0" cy="0"/>
        </a:xfrm>
      </p:grpSpPr>
      <p:sp>
        <p:nvSpPr>
          <p:cNvPr id="17" name="Picture Placeholder 16"/>
          <p:cNvSpPr>
            <a:spLocks noGrp="1"/>
          </p:cNvSpPr>
          <p:nvPr>
            <p:ph type="pic" sz="quarter" idx="10" hasCustomPrompt="1"/>
          </p:nvPr>
        </p:nvSpPr>
        <p:spPr>
          <a:xfrm>
            <a:off x="6934200" y="1181100"/>
            <a:ext cx="5257801" cy="4953000"/>
          </a:xfrm>
        </p:spPr>
        <p:txBody>
          <a:bodyPr>
            <a:normAutofit/>
          </a:bodyPr>
          <a:lstStyle>
            <a:lvl1pPr marL="4572" indent="0">
              <a:buFontTx/>
              <a:buNone/>
              <a:defRPr sz="2400" baseline="0"/>
            </a:lvl1pPr>
          </a:lstStyle>
          <a:p>
            <a:r>
              <a:rPr lang="en-US" dirty="0"/>
              <a:t>Click icon to add picture</a:t>
            </a:r>
          </a:p>
        </p:txBody>
      </p:sp>
      <p:sp>
        <p:nvSpPr>
          <p:cNvPr id="5" name="Title Placeholder 5"/>
          <p:cNvSpPr>
            <a:spLocks noGrp="1"/>
          </p:cNvSpPr>
          <p:nvPr>
            <p:ph type="title"/>
          </p:nvPr>
        </p:nvSpPr>
        <p:spPr>
          <a:xfrm>
            <a:off x="301626" y="381000"/>
            <a:ext cx="11585574" cy="533401"/>
          </a:xfrm>
          <a:prstGeom prst="rect">
            <a:avLst/>
          </a:prstGeom>
        </p:spPr>
        <p:txBody>
          <a:bodyPr vert="horz" lIns="0" tIns="45720" rIns="91440" bIns="45720" rtlCol="0" anchor="ctr">
            <a:normAutofit/>
          </a:bodyPr>
          <a:lstStyle/>
          <a:p>
            <a:r>
              <a:rPr lang="en-US"/>
              <a:t>Click to edit Master title style</a:t>
            </a:r>
            <a:endParaRPr lang="en-US" dirty="0"/>
          </a:p>
        </p:txBody>
      </p:sp>
      <p:sp>
        <p:nvSpPr>
          <p:cNvPr id="6" name="Content Placeholder 2"/>
          <p:cNvSpPr>
            <a:spLocks noGrp="1"/>
          </p:cNvSpPr>
          <p:nvPr>
            <p:ph sz="quarter" idx="11" hasCustomPrompt="1"/>
          </p:nvPr>
        </p:nvSpPr>
        <p:spPr>
          <a:xfrm>
            <a:off x="301625" y="1181100"/>
            <a:ext cx="6358482" cy="4953000"/>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748918462"/>
      </p:ext>
    </p:extLst>
  </p:cSld>
  <p:clrMapOvr>
    <a:masterClrMapping/>
  </p:clrMapOvr>
  <p:transition/>
  <p:extLst>
    <p:ext uri="{DCECCB84-F9BA-43D5-87BE-67443E8EF086}">
      <p15:sldGuideLst xmlns:p15="http://schemas.microsoft.com/office/powerpoint/2012/main"/>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EFA5E14-1C17-443A-A85D-229DF5FA9F98}"/>
              </a:ext>
            </a:extLst>
          </p:cNvPr>
          <p:cNvSpPr>
            <a:spLocks noGrp="1"/>
          </p:cNvSpPr>
          <p:nvPr>
            <p:ph type="body" idx="1"/>
          </p:nvPr>
        </p:nvSpPr>
        <p:spPr>
          <a:xfrm>
            <a:off x="398138" y="1371600"/>
            <a:ext cx="5583562" cy="689956"/>
          </a:xfrm>
          <a:prstGeom prst="rect">
            <a:avLst/>
          </a:prstGeom>
        </p:spPr>
        <p:txBody>
          <a:bodyPr anchor="b"/>
          <a:lstStyle>
            <a:lvl1pPr marL="0" indent="0" algn="ctr">
              <a:buNone/>
              <a:defRPr sz="2400" b="0" i="0" cap="all"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4EC19808-1F76-4AE1-AA3F-567C09EA1643}"/>
              </a:ext>
            </a:extLst>
          </p:cNvPr>
          <p:cNvSpPr>
            <a:spLocks noGrp="1"/>
          </p:cNvSpPr>
          <p:nvPr>
            <p:ph sz="half" idx="2"/>
          </p:nvPr>
        </p:nvSpPr>
        <p:spPr>
          <a:xfrm>
            <a:off x="398138" y="2202873"/>
            <a:ext cx="5583359" cy="3969327"/>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AA87F21A-1CD8-4340-90F6-ECDE1CFC12B9}"/>
              </a:ext>
            </a:extLst>
          </p:cNvPr>
          <p:cNvSpPr>
            <a:spLocks noGrp="1"/>
          </p:cNvSpPr>
          <p:nvPr>
            <p:ph type="body" sz="quarter" idx="3"/>
          </p:nvPr>
        </p:nvSpPr>
        <p:spPr>
          <a:xfrm>
            <a:off x="6210504" y="1371600"/>
            <a:ext cx="5600495" cy="689956"/>
          </a:xfrm>
          <a:prstGeom prst="rect">
            <a:avLst/>
          </a:prstGeom>
        </p:spPr>
        <p:txBody>
          <a:bodyPr anchor="b"/>
          <a:lstStyle>
            <a:lvl1pPr marL="0" indent="0" algn="ctr">
              <a:buNone/>
              <a:defRPr sz="2400" b="0" i="0" cap="all" baseline="0"/>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CFF4F865-7F8A-41F2-ACEE-D70EAC1271AD}"/>
              </a:ext>
            </a:extLst>
          </p:cNvPr>
          <p:cNvSpPr>
            <a:spLocks noGrp="1"/>
          </p:cNvSpPr>
          <p:nvPr>
            <p:ph sz="quarter" idx="4"/>
          </p:nvPr>
        </p:nvSpPr>
        <p:spPr>
          <a:xfrm>
            <a:off x="6210504" y="2202873"/>
            <a:ext cx="5600496" cy="3969327"/>
          </a:xfrm>
          <a:prstGeom prst="rect">
            <a:avLst/>
          </a:prstGeo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itle 6">
            <a:extLst>
              <a:ext uri="{FF2B5EF4-FFF2-40B4-BE49-F238E27FC236}">
                <a16:creationId xmlns:a16="http://schemas.microsoft.com/office/drawing/2014/main" id="{4B00CDB3-B9A5-4EE7-B17A-27A83179643E}"/>
              </a:ext>
            </a:extLst>
          </p:cNvPr>
          <p:cNvSpPr>
            <a:spLocks noGrp="1"/>
          </p:cNvSpPr>
          <p:nvPr>
            <p:ph type="title"/>
          </p:nvPr>
        </p:nvSpPr>
        <p:spPr/>
        <p:txBody>
          <a:bodyPr/>
          <a:lstStyle/>
          <a:p>
            <a:r>
              <a:rPr lang="en-US"/>
              <a:t>Click to edit Master title style</a:t>
            </a:r>
          </a:p>
        </p:txBody>
      </p:sp>
      <p:sp>
        <p:nvSpPr>
          <p:cNvPr id="9" name="Footer Placeholder 8">
            <a:extLst>
              <a:ext uri="{FF2B5EF4-FFF2-40B4-BE49-F238E27FC236}">
                <a16:creationId xmlns:a16="http://schemas.microsoft.com/office/drawing/2014/main" id="{83D7AA42-62C9-4FBE-824F-E0022786021B}"/>
              </a:ext>
            </a:extLst>
          </p:cNvPr>
          <p:cNvSpPr>
            <a:spLocks noGrp="1"/>
          </p:cNvSpPr>
          <p:nvPr>
            <p:ph type="ftr" sz="quarter" idx="10"/>
          </p:nvPr>
        </p:nvSpPr>
        <p:spPr/>
        <p:txBody>
          <a:bodyPr/>
          <a:lstStyle/>
          <a:p>
            <a:endParaRPr lang="en-US"/>
          </a:p>
        </p:txBody>
      </p:sp>
      <p:sp>
        <p:nvSpPr>
          <p:cNvPr id="10" name="Slide Number Placeholder 9">
            <a:extLst>
              <a:ext uri="{FF2B5EF4-FFF2-40B4-BE49-F238E27FC236}">
                <a16:creationId xmlns:a16="http://schemas.microsoft.com/office/drawing/2014/main" id="{E5029D9B-C5D0-416F-AD1E-A0ACDC6752A9}"/>
              </a:ext>
            </a:extLst>
          </p:cNvPr>
          <p:cNvSpPr>
            <a:spLocks noGrp="1"/>
          </p:cNvSpPr>
          <p:nvPr>
            <p:ph type="sldNum" sz="quarter" idx="11"/>
          </p:nvPr>
        </p:nvSpPr>
        <p:spPr/>
        <p:txBody>
          <a:bodyPr/>
          <a:lstStyle/>
          <a:p>
            <a:fld id="{4C0777BA-8EDC-4661-96BD-7EAA8D605F77}" type="slidenum">
              <a:rPr lang="en-US" smtClean="0"/>
              <a:pPr/>
              <a:t>‹#›</a:t>
            </a:fld>
            <a:endParaRPr lang="en-US"/>
          </a:p>
        </p:txBody>
      </p:sp>
    </p:spTree>
    <p:extLst>
      <p:ext uri="{BB962C8B-B14F-4D97-AF65-F5344CB8AC3E}">
        <p14:creationId xmlns:p14="http://schemas.microsoft.com/office/powerpoint/2010/main" val="3557580987"/>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p:cSld name="Picture with Caption">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Click to edit title</a:t>
            </a:r>
          </a:p>
        </p:txBody>
      </p:sp>
      <p:sp>
        <p:nvSpPr>
          <p:cNvPr id="4" name="Picture Placeholder 3"/>
          <p:cNvSpPr>
            <a:spLocks noGrp="1"/>
          </p:cNvSpPr>
          <p:nvPr>
            <p:ph type="pic" sz="quarter" idx="10" hasCustomPrompt="1"/>
          </p:nvPr>
        </p:nvSpPr>
        <p:spPr>
          <a:xfrm>
            <a:off x="1217676" y="1198686"/>
            <a:ext cx="9756648" cy="4059114"/>
          </a:xfrm>
        </p:spPr>
        <p:txBody>
          <a:bodyPr/>
          <a:lstStyle>
            <a:lvl1pPr marL="4572" indent="0">
              <a:buFontTx/>
              <a:buNone/>
              <a:defRPr/>
            </a:lvl1pPr>
          </a:lstStyle>
          <a:p>
            <a:r>
              <a:rPr lang="en-US" dirty="0"/>
              <a:t>Click the icon to add picture</a:t>
            </a:r>
          </a:p>
        </p:txBody>
      </p:sp>
      <p:sp>
        <p:nvSpPr>
          <p:cNvPr id="6" name="Text Placeholder 5"/>
          <p:cNvSpPr>
            <a:spLocks noGrp="1"/>
          </p:cNvSpPr>
          <p:nvPr>
            <p:ph type="body" sz="quarter" idx="11" hasCustomPrompt="1"/>
          </p:nvPr>
        </p:nvSpPr>
        <p:spPr>
          <a:xfrm>
            <a:off x="1217677" y="5497158"/>
            <a:ext cx="9756648" cy="273757"/>
          </a:xfrm>
        </p:spPr>
        <p:txBody>
          <a:bodyPr lIns="0" anchor="ctr">
            <a:normAutofit/>
          </a:bodyPr>
          <a:lstStyle>
            <a:lvl1pPr marL="4572" indent="0">
              <a:buNone/>
              <a:defRPr sz="1800" baseline="0">
                <a:solidFill>
                  <a:schemeClr val="accent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Click to edit subtitle</a:t>
            </a:r>
          </a:p>
        </p:txBody>
      </p:sp>
      <p:sp>
        <p:nvSpPr>
          <p:cNvPr id="9" name="Text Placeholder 8"/>
          <p:cNvSpPr>
            <a:spLocks noGrp="1"/>
          </p:cNvSpPr>
          <p:nvPr>
            <p:ph type="body" sz="quarter" idx="12" hasCustomPrompt="1"/>
          </p:nvPr>
        </p:nvSpPr>
        <p:spPr>
          <a:xfrm>
            <a:off x="1217676" y="5776874"/>
            <a:ext cx="9756648" cy="612775"/>
          </a:xfrm>
        </p:spPr>
        <p:txBody>
          <a:bodyPr lIns="0">
            <a:normAutofit/>
          </a:bodyPr>
          <a:lstStyle>
            <a:lvl1pPr marL="4572" indent="0">
              <a:buNone/>
              <a:defRPr sz="1400" baseline="0"/>
            </a:lvl1pPr>
            <a:lvl2pPr marL="457200" indent="0">
              <a:buNone/>
              <a:defRPr/>
            </a:lvl2pPr>
            <a:lvl3pPr marL="914400" indent="0">
              <a:buNone/>
              <a:defRPr/>
            </a:lvl3pPr>
            <a:lvl4pPr marL="1371600" indent="0">
              <a:buNone/>
              <a:defRPr/>
            </a:lvl4pPr>
            <a:lvl5pPr marL="1828800" indent="0">
              <a:buNone/>
              <a:defRPr/>
            </a:lvl5pPr>
          </a:lstStyle>
          <a:p>
            <a:pPr lvl="0"/>
            <a:r>
              <a:rPr lang="en-US" dirty="0"/>
              <a:t>Click to edit text</a:t>
            </a:r>
          </a:p>
        </p:txBody>
      </p:sp>
    </p:spTree>
    <p:extLst>
      <p:ext uri="{BB962C8B-B14F-4D97-AF65-F5344CB8AC3E}">
        <p14:creationId xmlns:p14="http://schemas.microsoft.com/office/powerpoint/2010/main" val="251710500"/>
      </p:ext>
    </p:extLst>
  </p:cSld>
  <p:clrMapOvr>
    <a:masterClrMapping/>
  </p:clrMapOvr>
  <p:transition/>
  <p:extLst>
    <p:ext uri="{DCECCB84-F9BA-43D5-87BE-67443E8EF086}">
      <p15:sldGuideLst xmlns:p15="http://schemas.microsoft.com/office/powerpoint/2012/main"/>
    </p:ext>
  </p:extLst>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p:cSld name="Chart with caption">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Click to edit title</a:t>
            </a:r>
          </a:p>
        </p:txBody>
      </p:sp>
      <p:sp>
        <p:nvSpPr>
          <p:cNvPr id="4" name="Chart Placeholder 3"/>
          <p:cNvSpPr>
            <a:spLocks noGrp="1"/>
          </p:cNvSpPr>
          <p:nvPr>
            <p:ph type="chart" sz="quarter" idx="10"/>
          </p:nvPr>
        </p:nvSpPr>
        <p:spPr>
          <a:xfrm>
            <a:off x="1219200" y="1199126"/>
            <a:ext cx="9756648" cy="4058674"/>
          </a:xfrm>
        </p:spPr>
        <p:txBody>
          <a:bodyPr/>
          <a:lstStyle>
            <a:lvl1pPr marL="4572" indent="0">
              <a:buNone/>
              <a:defRPr/>
            </a:lvl1pPr>
          </a:lstStyle>
          <a:p>
            <a:r>
              <a:rPr lang="en-US"/>
              <a:t>Click icon to add chart</a:t>
            </a:r>
            <a:endParaRPr lang="en-US" dirty="0"/>
          </a:p>
        </p:txBody>
      </p:sp>
      <p:sp>
        <p:nvSpPr>
          <p:cNvPr id="5" name="Text Placeholder 5"/>
          <p:cNvSpPr>
            <a:spLocks noGrp="1"/>
          </p:cNvSpPr>
          <p:nvPr>
            <p:ph type="body" sz="quarter" idx="11" hasCustomPrompt="1"/>
          </p:nvPr>
        </p:nvSpPr>
        <p:spPr>
          <a:xfrm>
            <a:off x="1217677" y="5497158"/>
            <a:ext cx="9756648" cy="273757"/>
          </a:xfrm>
        </p:spPr>
        <p:txBody>
          <a:bodyPr lIns="0" anchor="ctr">
            <a:normAutofit/>
          </a:bodyPr>
          <a:lstStyle>
            <a:lvl1pPr marL="4572" indent="0">
              <a:buNone/>
              <a:defRPr sz="1800" baseline="0">
                <a:solidFill>
                  <a:schemeClr val="accent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Click to edit subtitle</a:t>
            </a:r>
          </a:p>
        </p:txBody>
      </p:sp>
    </p:spTree>
    <p:extLst>
      <p:ext uri="{BB962C8B-B14F-4D97-AF65-F5344CB8AC3E}">
        <p14:creationId xmlns:p14="http://schemas.microsoft.com/office/powerpoint/2010/main" val="1166421988"/>
      </p:ext>
    </p:extLst>
  </p:cSld>
  <p:clrMapOvr>
    <a:masterClrMapping/>
  </p:clrMapOvr>
  <p:transition/>
  <p:extLst>
    <p:ext uri="{DCECCB84-F9BA-43D5-87BE-67443E8EF086}">
      <p15:sldGuideLst xmlns:p15="http://schemas.microsoft.com/office/powerpoint/2012/main"/>
    </p:ext>
  </p:extLst>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p:cSld name="Title and Tab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01625" y="381000"/>
            <a:ext cx="11585575" cy="533401"/>
          </a:xfrm>
        </p:spPr>
        <p:txBody>
          <a:bodyPr/>
          <a:lstStyle/>
          <a:p>
            <a:r>
              <a:rPr lang="en-US" dirty="0"/>
              <a:t>Click to edit title</a:t>
            </a:r>
          </a:p>
        </p:txBody>
      </p:sp>
      <p:sp>
        <p:nvSpPr>
          <p:cNvPr id="9" name="Table Placeholder 8"/>
          <p:cNvSpPr>
            <a:spLocks noGrp="1"/>
          </p:cNvSpPr>
          <p:nvPr>
            <p:ph type="tbl" sz="quarter" idx="14"/>
          </p:nvPr>
        </p:nvSpPr>
        <p:spPr>
          <a:xfrm>
            <a:off x="301625" y="1181100"/>
            <a:ext cx="11582400" cy="4953000"/>
          </a:xfrm>
        </p:spPr>
        <p:txBody>
          <a:bodyPr/>
          <a:lstStyle>
            <a:lvl1pPr marL="4572" indent="0">
              <a:buNone/>
              <a:defRPr baseline="0"/>
            </a:lvl1pPr>
          </a:lstStyle>
          <a:p>
            <a:r>
              <a:rPr lang="en-US"/>
              <a:t>Click icon to add table</a:t>
            </a:r>
            <a:endParaRPr lang="en-US" dirty="0"/>
          </a:p>
        </p:txBody>
      </p:sp>
    </p:spTree>
    <p:extLst>
      <p:ext uri="{BB962C8B-B14F-4D97-AF65-F5344CB8AC3E}">
        <p14:creationId xmlns:p14="http://schemas.microsoft.com/office/powerpoint/2010/main" val="307734399"/>
      </p:ext>
    </p:extLst>
  </p:cSld>
  <p:clrMapOvr>
    <a:masterClrMapping/>
  </p:clrMapOvr>
  <p:transition/>
  <p:extLst>
    <p:ext uri="{DCECCB84-F9BA-43D5-87BE-67443E8EF086}">
      <p15:sldGuideLst xmlns:p15="http://schemas.microsoft.com/office/powerpoint/2012/main"/>
    </p:ext>
  </p:extLst>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p:cSld name="Title and four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Click to edit title</a:t>
            </a:r>
          </a:p>
        </p:txBody>
      </p:sp>
      <p:sp>
        <p:nvSpPr>
          <p:cNvPr id="5" name="Text Placeholder 2"/>
          <p:cNvSpPr>
            <a:spLocks noGrp="1"/>
          </p:cNvSpPr>
          <p:nvPr>
            <p:ph idx="1"/>
          </p:nvPr>
        </p:nvSpPr>
        <p:spPr>
          <a:xfrm>
            <a:off x="301625" y="1181100"/>
            <a:ext cx="5632704" cy="2368296"/>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quarter" idx="13"/>
          </p:nvPr>
        </p:nvSpPr>
        <p:spPr>
          <a:xfrm>
            <a:off x="301625" y="3740150"/>
            <a:ext cx="5632450" cy="23685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Content Placeholder 6"/>
          <p:cNvSpPr>
            <a:spLocks noGrp="1"/>
          </p:cNvSpPr>
          <p:nvPr>
            <p:ph sz="quarter" idx="14"/>
          </p:nvPr>
        </p:nvSpPr>
        <p:spPr>
          <a:xfrm>
            <a:off x="6254496" y="1181100"/>
            <a:ext cx="5632450" cy="23685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Content Placeholder 8"/>
          <p:cNvSpPr>
            <a:spLocks noGrp="1"/>
          </p:cNvSpPr>
          <p:nvPr>
            <p:ph sz="quarter" idx="15"/>
          </p:nvPr>
        </p:nvSpPr>
        <p:spPr>
          <a:xfrm>
            <a:off x="6254496" y="3740150"/>
            <a:ext cx="5632450" cy="236855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817617"/>
      </p:ext>
    </p:extLst>
  </p:cSld>
  <p:clrMapOvr>
    <a:masterClrMapping/>
  </p:clrMapOvr>
  <p:transition/>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preserve="1">
  <p:cSld name="Finale slide and contact info">
    <p:spTree>
      <p:nvGrpSpPr>
        <p:cNvPr id="1" name=""/>
        <p:cNvGrpSpPr/>
        <p:nvPr/>
      </p:nvGrpSpPr>
      <p:grpSpPr>
        <a:xfrm>
          <a:off x="0" y="0"/>
          <a:ext cx="0" cy="0"/>
          <a:chOff x="0" y="0"/>
          <a:chExt cx="0" cy="0"/>
        </a:xfrm>
      </p:grpSpPr>
      <p:graphicFrame>
        <p:nvGraphicFramePr>
          <p:cNvPr id="10" name="Object 8"/>
          <p:cNvGraphicFramePr>
            <a:graphicFrameLocks noChangeAspect="1"/>
          </p:cNvGraphicFramePr>
          <p:nvPr>
            <p:custDataLst>
              <p:tags r:id="rId2"/>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5164" name="think-cell Slide" r:id="rId5" imgW="38100" imgH="38100" progId="TCLayout.ActiveDocument.1">
                  <p:embed/>
                </p:oleObj>
              </mc:Choice>
              <mc:Fallback>
                <p:oleObj name="think-cell Slide" r:id="rId5" imgW="38100" imgH="38100" progId="TCLayout.ActiveDocument.1">
                  <p:embed/>
                  <p:pic>
                    <p:nvPicPr>
                      <p:cNvPr id="10" name="Object 8"/>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588" y="1588"/>
                        <a:ext cx="1587" cy="15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oleObj>
              </mc:Fallback>
            </mc:AlternateContent>
          </a:graphicData>
        </a:graphic>
      </p:graphicFrame>
      <p:cxnSp>
        <p:nvCxnSpPr>
          <p:cNvPr id="13" name="Straight Connector 12"/>
          <p:cNvCxnSpPr/>
          <p:nvPr/>
        </p:nvCxnSpPr>
        <p:spPr bwMode="auto">
          <a:xfrm>
            <a:off x="616580" y="3002846"/>
            <a:ext cx="10954442" cy="0"/>
          </a:xfrm>
          <a:prstGeom prst="line">
            <a:avLst/>
          </a:prstGeom>
          <a:solidFill>
            <a:srgbClr val="00529B"/>
          </a:solidFill>
          <a:ln w="12700" cap="flat" cmpd="sng" algn="ctr">
            <a:solidFill>
              <a:schemeClr val="bg1">
                <a:lumMod val="85000"/>
              </a:schemeClr>
            </a:solidFill>
            <a:prstDash val="solid"/>
            <a:round/>
            <a:headEnd type="none" w="med" len="med"/>
            <a:tailEnd type="none" w="lg" len="lg"/>
          </a:ln>
          <a:effectLst/>
        </p:spPr>
      </p:cxnSp>
      <p:sp>
        <p:nvSpPr>
          <p:cNvPr id="14" name="Title"/>
          <p:cNvSpPr>
            <a:spLocks noGrp="1"/>
          </p:cNvSpPr>
          <p:nvPr>
            <p:ph type="body" sz="quarter" idx="12" hasCustomPrompt="1"/>
          </p:nvPr>
        </p:nvSpPr>
        <p:spPr>
          <a:xfrm>
            <a:off x="616580" y="211364"/>
            <a:ext cx="10953750" cy="2536047"/>
          </a:xfrm>
        </p:spPr>
        <p:txBody>
          <a:bodyPr lIns="0" anchor="b">
            <a:normAutofit/>
          </a:bodyPr>
          <a:lstStyle>
            <a:lvl1pPr marL="4572" indent="0">
              <a:buFontTx/>
              <a:buNone/>
              <a:defRPr sz="3200" b="1" baseline="0">
                <a:solidFill>
                  <a:schemeClr val="accent2"/>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dirty="0"/>
              <a:t>Click to add closing title</a:t>
            </a:r>
          </a:p>
        </p:txBody>
      </p:sp>
      <p:sp>
        <p:nvSpPr>
          <p:cNvPr id="15" name="Subtitle"/>
          <p:cNvSpPr>
            <a:spLocks noGrp="1"/>
          </p:cNvSpPr>
          <p:nvPr>
            <p:ph type="body" sz="quarter" idx="13" hasCustomPrompt="1"/>
          </p:nvPr>
        </p:nvSpPr>
        <p:spPr>
          <a:xfrm>
            <a:off x="616580" y="3663238"/>
            <a:ext cx="7620000" cy="1878579"/>
          </a:xfrm>
        </p:spPr>
        <p:txBody>
          <a:bodyPr lIns="0" anchor="b">
            <a:normAutofit/>
          </a:bodyPr>
          <a:lstStyle>
            <a:lvl1pPr marL="4572" indent="0">
              <a:spcAft>
                <a:spcPts val="400"/>
              </a:spcAft>
              <a:buFontTx/>
              <a:buNone/>
              <a:defRPr sz="2000" baseline="0"/>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dirty="0"/>
              <a:t>Name</a:t>
            </a:r>
            <a:br>
              <a:rPr lang="en-US" dirty="0"/>
            </a:br>
            <a:r>
              <a:rPr lang="en-US" dirty="0"/>
              <a:t>Title</a:t>
            </a:r>
            <a:br>
              <a:rPr lang="en-US" dirty="0"/>
            </a:br>
            <a:r>
              <a:rPr lang="en-US" dirty="0"/>
              <a:t>Email</a:t>
            </a:r>
            <a:br>
              <a:rPr lang="en-US" dirty="0"/>
            </a:br>
            <a:r>
              <a:rPr lang="en-US" dirty="0"/>
              <a:t>Phone Number</a:t>
            </a:r>
          </a:p>
        </p:txBody>
      </p:sp>
      <p:sp>
        <p:nvSpPr>
          <p:cNvPr id="16" name="TextBox 15"/>
          <p:cNvSpPr txBox="1"/>
          <p:nvPr/>
        </p:nvSpPr>
        <p:spPr>
          <a:xfrm>
            <a:off x="616580" y="3271345"/>
            <a:ext cx="7604760" cy="400110"/>
          </a:xfrm>
          <a:prstGeom prst="rect">
            <a:avLst/>
          </a:prstGeom>
          <a:noFill/>
        </p:spPr>
        <p:txBody>
          <a:bodyPr wrap="square" lIns="0" rtlCol="0">
            <a:spAutoFit/>
          </a:bodyPr>
          <a:lstStyle/>
          <a:p>
            <a:r>
              <a:rPr lang="en-US" sz="2000" dirty="0">
                <a:solidFill>
                  <a:schemeClr val="accent1"/>
                </a:solidFill>
              </a:rPr>
              <a:t>For further information,</a:t>
            </a:r>
            <a:r>
              <a:rPr lang="en-US" sz="2000" baseline="0" dirty="0">
                <a:solidFill>
                  <a:schemeClr val="accent1"/>
                </a:solidFill>
              </a:rPr>
              <a:t> please contact</a:t>
            </a:r>
            <a:endParaRPr lang="en-US" sz="2000" dirty="0">
              <a:solidFill>
                <a:schemeClr val="accent1"/>
              </a:solidFill>
            </a:endParaRPr>
          </a:p>
        </p:txBody>
      </p:sp>
      <p:sp>
        <p:nvSpPr>
          <p:cNvPr id="17" name="TextBox 16"/>
          <p:cNvSpPr txBox="1"/>
          <p:nvPr/>
        </p:nvSpPr>
        <p:spPr>
          <a:xfrm>
            <a:off x="619125" y="5929411"/>
            <a:ext cx="5078506" cy="292388"/>
          </a:xfrm>
          <a:prstGeom prst="rect">
            <a:avLst/>
          </a:prstGeom>
          <a:noFill/>
        </p:spPr>
        <p:txBody>
          <a:bodyPr wrap="square" lIns="0" rtlCol="0">
            <a:spAutoFit/>
          </a:bodyPr>
          <a:lstStyle/>
          <a:p>
            <a:r>
              <a:rPr lang="en-US" sz="1300" dirty="0">
                <a:solidFill>
                  <a:schemeClr val="accent5"/>
                </a:solidFill>
              </a:rPr>
              <a:t>www.dsiglobal.com</a:t>
            </a:r>
          </a:p>
        </p:txBody>
      </p:sp>
      <p:graphicFrame>
        <p:nvGraphicFramePr>
          <p:cNvPr id="9" name="Object 8">
            <a:extLst>
              <a:ext uri="{FF2B5EF4-FFF2-40B4-BE49-F238E27FC236}">
                <a16:creationId xmlns:a16="http://schemas.microsoft.com/office/drawing/2014/main" id="{9F6C549E-4C7B-0747-8D79-08B3ACE2D3F3}"/>
              </a:ext>
            </a:extLst>
          </p:cNvPr>
          <p:cNvGraphicFramePr>
            <a:graphicFrameLocks noChangeAspect="1"/>
          </p:cNvGraphicFramePr>
          <p:nvPr userDrawn="1">
            <p:custDataLst>
              <p:tags r:id="rId3"/>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5165" name="think-cell Slide" r:id="rId7" imgW="38100" imgH="38100" progId="TCLayout.ActiveDocument.1">
                  <p:embed/>
                </p:oleObj>
              </mc:Choice>
              <mc:Fallback>
                <p:oleObj name="think-cell Slide" r:id="rId7" imgW="38100" imgH="38100" progId="TCLayout.ActiveDocument.1">
                  <p:embed/>
                  <p:pic>
                    <p:nvPicPr>
                      <p:cNvPr id="9" name="Object 8">
                        <a:extLst>
                          <a:ext uri="{FF2B5EF4-FFF2-40B4-BE49-F238E27FC236}">
                            <a16:creationId xmlns:a16="http://schemas.microsoft.com/office/drawing/2014/main" id="{9F6C549E-4C7B-0747-8D79-08B3ACE2D3F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588" y="1588"/>
                        <a:ext cx="1587" cy="15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oleObj>
              </mc:Fallback>
            </mc:AlternateContent>
          </a:graphicData>
        </a:graphic>
      </p:graphicFrame>
      <p:cxnSp>
        <p:nvCxnSpPr>
          <p:cNvPr id="18" name="Straight Connector 17">
            <a:extLst>
              <a:ext uri="{FF2B5EF4-FFF2-40B4-BE49-F238E27FC236}">
                <a16:creationId xmlns:a16="http://schemas.microsoft.com/office/drawing/2014/main" id="{49406C3D-F846-6A44-B3CE-93C13B3BFD5A}"/>
              </a:ext>
            </a:extLst>
          </p:cNvPr>
          <p:cNvCxnSpPr/>
          <p:nvPr userDrawn="1"/>
        </p:nvCxnSpPr>
        <p:spPr bwMode="auto">
          <a:xfrm>
            <a:off x="616580" y="3002846"/>
            <a:ext cx="10954442" cy="0"/>
          </a:xfrm>
          <a:prstGeom prst="line">
            <a:avLst/>
          </a:prstGeom>
          <a:solidFill>
            <a:srgbClr val="00529B"/>
          </a:solidFill>
          <a:ln w="12700" cap="flat" cmpd="sng" algn="ctr">
            <a:solidFill>
              <a:schemeClr val="bg1">
                <a:lumMod val="85000"/>
              </a:schemeClr>
            </a:solidFill>
            <a:prstDash val="solid"/>
            <a:round/>
            <a:headEnd type="none" w="med" len="med"/>
            <a:tailEnd type="none" w="lg" len="lg"/>
          </a:ln>
          <a:effectLst/>
        </p:spPr>
      </p:cxnSp>
      <p:sp>
        <p:nvSpPr>
          <p:cNvPr id="19" name="TextBox 18">
            <a:extLst>
              <a:ext uri="{FF2B5EF4-FFF2-40B4-BE49-F238E27FC236}">
                <a16:creationId xmlns:a16="http://schemas.microsoft.com/office/drawing/2014/main" id="{7BEC0E17-A17F-CE47-AC19-33ECC25284F6}"/>
              </a:ext>
            </a:extLst>
          </p:cNvPr>
          <p:cNvSpPr txBox="1"/>
          <p:nvPr userDrawn="1"/>
        </p:nvSpPr>
        <p:spPr>
          <a:xfrm>
            <a:off x="616580" y="3271345"/>
            <a:ext cx="7604760" cy="400110"/>
          </a:xfrm>
          <a:prstGeom prst="rect">
            <a:avLst/>
          </a:prstGeom>
          <a:noFill/>
        </p:spPr>
        <p:txBody>
          <a:bodyPr wrap="square" lIns="0" rtlCol="0">
            <a:spAutoFit/>
          </a:bodyPr>
          <a:lstStyle/>
          <a:p>
            <a:r>
              <a:rPr lang="en-US" sz="2000" dirty="0">
                <a:solidFill>
                  <a:schemeClr val="accent1"/>
                </a:solidFill>
              </a:rPr>
              <a:t>For further information,</a:t>
            </a:r>
            <a:r>
              <a:rPr lang="en-US" sz="2000" baseline="0" dirty="0">
                <a:solidFill>
                  <a:schemeClr val="accent1"/>
                </a:solidFill>
              </a:rPr>
              <a:t> please contact</a:t>
            </a:r>
            <a:endParaRPr lang="en-US" sz="2000" dirty="0">
              <a:solidFill>
                <a:schemeClr val="accent1"/>
              </a:solidFill>
            </a:endParaRPr>
          </a:p>
        </p:txBody>
      </p:sp>
      <p:sp>
        <p:nvSpPr>
          <p:cNvPr id="20" name="TextBox 19">
            <a:extLst>
              <a:ext uri="{FF2B5EF4-FFF2-40B4-BE49-F238E27FC236}">
                <a16:creationId xmlns:a16="http://schemas.microsoft.com/office/drawing/2014/main" id="{71C56595-2EBB-AF4B-9AD1-8D7E5E3B064C}"/>
              </a:ext>
            </a:extLst>
          </p:cNvPr>
          <p:cNvSpPr txBox="1"/>
          <p:nvPr userDrawn="1"/>
        </p:nvSpPr>
        <p:spPr>
          <a:xfrm>
            <a:off x="619125" y="5929411"/>
            <a:ext cx="5078506" cy="292388"/>
          </a:xfrm>
          <a:prstGeom prst="rect">
            <a:avLst/>
          </a:prstGeom>
          <a:noFill/>
        </p:spPr>
        <p:txBody>
          <a:bodyPr wrap="square" lIns="0" rtlCol="0">
            <a:spAutoFit/>
          </a:bodyPr>
          <a:lstStyle/>
          <a:p>
            <a:r>
              <a:rPr lang="en-US" sz="1300" dirty="0">
                <a:solidFill>
                  <a:schemeClr val="accent5"/>
                </a:solidFill>
              </a:rPr>
              <a:t>www.dsiglobal.com</a:t>
            </a:r>
          </a:p>
        </p:txBody>
      </p:sp>
      <p:pic>
        <p:nvPicPr>
          <p:cNvPr id="5" name="Picture 4" descr="A picture containing food&#10;&#10;Description automatically generated">
            <a:extLst>
              <a:ext uri="{FF2B5EF4-FFF2-40B4-BE49-F238E27FC236}">
                <a16:creationId xmlns:a16="http://schemas.microsoft.com/office/drawing/2014/main" id="{757DDB0A-E993-46DA-82C7-5B5BEB41D725}"/>
              </a:ext>
            </a:extLst>
          </p:cNvPr>
          <p:cNvPicPr>
            <a:picLocks noChangeAspect="1"/>
          </p:cNvPicPr>
          <p:nvPr userDrawn="1"/>
        </p:nvPicPr>
        <p:blipFill>
          <a:blip r:embed="rId8" cstate="email">
            <a:extLst>
              <a:ext uri="{28A0092B-C50C-407E-A947-70E740481C1C}">
                <a14:useLocalDpi xmlns:a14="http://schemas.microsoft.com/office/drawing/2010/main" val="0"/>
              </a:ext>
            </a:extLst>
          </a:blip>
          <a:stretch>
            <a:fillRect/>
          </a:stretch>
        </p:blipFill>
        <p:spPr>
          <a:xfrm>
            <a:off x="9499605" y="3671455"/>
            <a:ext cx="1920240" cy="2443281"/>
          </a:xfrm>
          <a:prstGeom prst="rect">
            <a:avLst/>
          </a:prstGeom>
        </p:spPr>
      </p:pic>
    </p:spTree>
    <p:extLst>
      <p:ext uri="{BB962C8B-B14F-4D97-AF65-F5344CB8AC3E}">
        <p14:creationId xmlns:p14="http://schemas.microsoft.com/office/powerpoint/2010/main" val="3194483406"/>
      </p:ext>
    </p:extLst>
  </p:cSld>
  <p:clrMapOvr>
    <a:masterClrMapping/>
  </p:clrMapOvr>
  <p:transition/>
  <p:extLst>
    <p:ext uri="{DCECCB84-F9BA-43D5-87BE-67443E8EF086}">
      <p15:sldGuideLst xmlns:p15="http://schemas.microsoft.com/office/powerpoint/2012/main"/>
    </p:ext>
  </p:extLst>
</p:sldLayout>
</file>

<file path=ppt/slideLayouts/slideLayout125.xml><?xml version="1.0" encoding="utf-8"?>
<p:sldLayout xmlns:a="http://schemas.openxmlformats.org/drawingml/2006/main" xmlns:r="http://schemas.openxmlformats.org/officeDocument/2006/relationships" xmlns:p="http://schemas.openxmlformats.org/presentationml/2006/main" userDrawn="1">
  <p:cSld name="11_Title Only">
    <p:spTree>
      <p:nvGrpSpPr>
        <p:cNvPr id="1" name=""/>
        <p:cNvGrpSpPr/>
        <p:nvPr/>
      </p:nvGrpSpPr>
      <p:grpSpPr>
        <a:xfrm>
          <a:off x="0" y="0"/>
          <a:ext cx="0" cy="0"/>
          <a:chOff x="0" y="0"/>
          <a:chExt cx="0" cy="0"/>
        </a:xfrm>
      </p:grpSpPr>
    </p:spTree>
    <p:extLst>
      <p:ext uri="{BB962C8B-B14F-4D97-AF65-F5344CB8AC3E}">
        <p14:creationId xmlns:p14="http://schemas.microsoft.com/office/powerpoint/2010/main" val="1932125206"/>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686394580"/>
      </p:ext>
    </p:extLst>
  </p:cSld>
  <p:clrMapOvr>
    <a:masterClrMapping/>
  </p:clrMapOvr>
  <p:transition/>
</p:sldLayout>
</file>

<file path=ppt/slideLayouts/slideLayout127.xml><?xml version="1.0" encoding="utf-8"?>
<p:sldLayout xmlns:a="http://schemas.openxmlformats.org/drawingml/2006/main" xmlns:r="http://schemas.openxmlformats.org/officeDocument/2006/relationships" xmlns:p="http://schemas.openxmlformats.org/presentationml/2006/main" userDrawn="1">
  <p:cSld name="Blank 2">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742522445"/>
      </p:ext>
    </p:extLst>
  </p:cSld>
  <p:clrMapOvr>
    <a:masterClrMapping/>
  </p:clrMapOvr>
  <p:transition/>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userDrawn="1">
  <p:cSld name="1_Title Slide">
    <p:spTree>
      <p:nvGrpSpPr>
        <p:cNvPr id="1" name=""/>
        <p:cNvGrpSpPr/>
        <p:nvPr/>
      </p:nvGrpSpPr>
      <p:grpSpPr>
        <a:xfrm>
          <a:off x="0" y="0"/>
          <a:ext cx="0" cy="0"/>
          <a:chOff x="0" y="0"/>
          <a:chExt cx="0" cy="0"/>
        </a:xfrm>
      </p:grpSpPr>
      <p:sp>
        <p:nvSpPr>
          <p:cNvPr id="31" name="Right Triangle 30">
            <a:extLst>
              <a:ext uri="{FF2B5EF4-FFF2-40B4-BE49-F238E27FC236}">
                <a16:creationId xmlns:a16="http://schemas.microsoft.com/office/drawing/2014/main" id="{8BEBBA27-619B-E443-BD42-3BC4FBCE7870}"/>
              </a:ext>
            </a:extLst>
          </p:cNvPr>
          <p:cNvSpPr/>
          <p:nvPr userDrawn="1"/>
        </p:nvSpPr>
        <p:spPr>
          <a:xfrm flipH="1" flipV="1">
            <a:off x="584199" y="4992912"/>
            <a:ext cx="198679" cy="517979"/>
          </a:xfrm>
          <a:prstGeom prst="r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ln>
                <a:noFill/>
              </a:ln>
            </a:endParaRPr>
          </a:p>
        </p:txBody>
      </p:sp>
      <p:sp>
        <p:nvSpPr>
          <p:cNvPr id="30" name="Right Triangle 29">
            <a:extLst>
              <a:ext uri="{FF2B5EF4-FFF2-40B4-BE49-F238E27FC236}">
                <a16:creationId xmlns:a16="http://schemas.microsoft.com/office/drawing/2014/main" id="{BA3DF0A7-BD45-F74A-99D9-C76EE8C7DC53}"/>
              </a:ext>
            </a:extLst>
          </p:cNvPr>
          <p:cNvSpPr/>
          <p:nvPr userDrawn="1"/>
        </p:nvSpPr>
        <p:spPr>
          <a:xfrm>
            <a:off x="782878" y="5019673"/>
            <a:ext cx="3905234" cy="491219"/>
          </a:xfrm>
          <a:prstGeom prst="r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5" name="Right Triangle 14">
            <a:extLst>
              <a:ext uri="{FF2B5EF4-FFF2-40B4-BE49-F238E27FC236}">
                <a16:creationId xmlns:a16="http://schemas.microsoft.com/office/drawing/2014/main" id="{C96C001A-989F-A34F-8AD5-372B5073EE3F}"/>
              </a:ext>
            </a:extLst>
          </p:cNvPr>
          <p:cNvSpPr/>
          <p:nvPr userDrawn="1"/>
        </p:nvSpPr>
        <p:spPr>
          <a:xfrm flipH="1" flipV="1">
            <a:off x="5727700" y="5664200"/>
            <a:ext cx="254000" cy="342900"/>
          </a:xfrm>
          <a:prstGeom prst="r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ln>
                <a:noFill/>
              </a:ln>
            </a:endParaRPr>
          </a:p>
        </p:txBody>
      </p:sp>
      <p:sp>
        <p:nvSpPr>
          <p:cNvPr id="14" name="Right Triangle 13">
            <a:extLst>
              <a:ext uri="{FF2B5EF4-FFF2-40B4-BE49-F238E27FC236}">
                <a16:creationId xmlns:a16="http://schemas.microsoft.com/office/drawing/2014/main" id="{142FEEEE-49E2-DE4D-9AEB-182DD9EE079D}"/>
              </a:ext>
            </a:extLst>
          </p:cNvPr>
          <p:cNvSpPr/>
          <p:nvPr userDrawn="1"/>
        </p:nvSpPr>
        <p:spPr>
          <a:xfrm flipH="1">
            <a:off x="5727700" y="800100"/>
            <a:ext cx="254000" cy="342900"/>
          </a:xfrm>
          <a:prstGeom prst="r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ln>
                <a:noFill/>
              </a:ln>
            </a:endParaRPr>
          </a:p>
        </p:txBody>
      </p:sp>
      <p:sp>
        <p:nvSpPr>
          <p:cNvPr id="7" name="Parallelogram 6">
            <a:extLst>
              <a:ext uri="{FF2B5EF4-FFF2-40B4-BE49-F238E27FC236}">
                <a16:creationId xmlns:a16="http://schemas.microsoft.com/office/drawing/2014/main" id="{A1678D9A-3618-9741-9C6B-69E0C1F2671B}"/>
              </a:ext>
            </a:extLst>
          </p:cNvPr>
          <p:cNvSpPr/>
          <p:nvPr userDrawn="1"/>
        </p:nvSpPr>
        <p:spPr>
          <a:xfrm rot="5400000">
            <a:off x="3048000" y="-2667000"/>
            <a:ext cx="6096000" cy="12192000"/>
          </a:xfrm>
          <a:prstGeom prst="parallelogram">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 name="Title 9">
            <a:extLst>
              <a:ext uri="{FF2B5EF4-FFF2-40B4-BE49-F238E27FC236}">
                <a16:creationId xmlns:a16="http://schemas.microsoft.com/office/drawing/2014/main" id="{496FC542-3377-BB41-8238-ACBC6AEEF7A5}"/>
              </a:ext>
            </a:extLst>
          </p:cNvPr>
          <p:cNvSpPr>
            <a:spLocks noGrp="1"/>
          </p:cNvSpPr>
          <p:nvPr>
            <p:ph type="title" hasCustomPrompt="1"/>
          </p:nvPr>
        </p:nvSpPr>
        <p:spPr>
          <a:xfrm>
            <a:off x="853643" y="1373867"/>
            <a:ext cx="4606471" cy="1325563"/>
          </a:xfrm>
        </p:spPr>
        <p:txBody>
          <a:bodyPr lIns="0" tIns="0" rIns="0" bIns="0" anchor="b">
            <a:normAutofit/>
          </a:bodyPr>
          <a:lstStyle>
            <a:lvl1pPr>
              <a:defRPr sz="4000" b="1" i="0">
                <a:solidFill>
                  <a:schemeClr val="bg1"/>
                </a:solidFill>
                <a:latin typeface="Titillium Web" pitchFamily="2" charset="77"/>
              </a:defRPr>
            </a:lvl1pPr>
          </a:lstStyle>
          <a:p>
            <a:r>
              <a:rPr lang="en-GB" dirty="0"/>
              <a:t>ADD PRESENTATION TITLE</a:t>
            </a:r>
          </a:p>
        </p:txBody>
      </p:sp>
      <p:sp>
        <p:nvSpPr>
          <p:cNvPr id="18" name="Picture Placeholder 17">
            <a:extLst>
              <a:ext uri="{FF2B5EF4-FFF2-40B4-BE49-F238E27FC236}">
                <a16:creationId xmlns:a16="http://schemas.microsoft.com/office/drawing/2014/main" id="{5D0C79A1-46A0-1842-9B33-DE8EFD371224}"/>
              </a:ext>
            </a:extLst>
          </p:cNvPr>
          <p:cNvSpPr>
            <a:spLocks noGrp="1"/>
          </p:cNvSpPr>
          <p:nvPr>
            <p:ph type="pic" sz="quarter" idx="10"/>
          </p:nvPr>
        </p:nvSpPr>
        <p:spPr>
          <a:xfrm>
            <a:off x="5981700" y="800100"/>
            <a:ext cx="5372100" cy="5892800"/>
          </a:xfrm>
          <a:custGeom>
            <a:avLst/>
            <a:gdLst>
              <a:gd name="connsiteX0" fmla="*/ 0 w 5372100"/>
              <a:gd name="connsiteY0" fmla="*/ 0 h 5892800"/>
              <a:gd name="connsiteX1" fmla="*/ 5372100 w 5372100"/>
              <a:gd name="connsiteY1" fmla="*/ 678174 h 5892800"/>
              <a:gd name="connsiteX2" fmla="*/ 5372100 w 5372100"/>
              <a:gd name="connsiteY2" fmla="*/ 5892800 h 5892800"/>
              <a:gd name="connsiteX3" fmla="*/ 0 w 5372100"/>
              <a:gd name="connsiteY3" fmla="*/ 5214626 h 5892800"/>
            </a:gdLst>
            <a:ahLst/>
            <a:cxnLst>
              <a:cxn ang="0">
                <a:pos x="connsiteX0" y="connsiteY0"/>
              </a:cxn>
              <a:cxn ang="0">
                <a:pos x="connsiteX1" y="connsiteY1"/>
              </a:cxn>
              <a:cxn ang="0">
                <a:pos x="connsiteX2" y="connsiteY2"/>
              </a:cxn>
              <a:cxn ang="0">
                <a:pos x="connsiteX3" y="connsiteY3"/>
              </a:cxn>
            </a:cxnLst>
            <a:rect l="l" t="t" r="r" b="b"/>
            <a:pathLst>
              <a:path w="5372100" h="5892800">
                <a:moveTo>
                  <a:pt x="0" y="0"/>
                </a:moveTo>
                <a:lnTo>
                  <a:pt x="5372100" y="678174"/>
                </a:lnTo>
                <a:lnTo>
                  <a:pt x="5372100" y="5892800"/>
                </a:lnTo>
                <a:lnTo>
                  <a:pt x="0" y="5214626"/>
                </a:lnTo>
                <a:close/>
              </a:path>
            </a:pathLst>
          </a:custGeom>
          <a:solidFill>
            <a:schemeClr val="accent2">
              <a:lumMod val="20000"/>
              <a:lumOff val="80000"/>
            </a:schemeClr>
          </a:solidFill>
        </p:spPr>
        <p:txBody>
          <a:bodyPr wrap="square">
            <a:noAutofit/>
          </a:bodyPr>
          <a:lstStyle/>
          <a:p>
            <a:endParaRPr lang="en-GB"/>
          </a:p>
        </p:txBody>
      </p:sp>
      <p:grpSp>
        <p:nvGrpSpPr>
          <p:cNvPr id="24" name="Group 23">
            <a:extLst>
              <a:ext uri="{FF2B5EF4-FFF2-40B4-BE49-F238E27FC236}">
                <a16:creationId xmlns:a16="http://schemas.microsoft.com/office/drawing/2014/main" id="{4588216B-A824-6C4B-A420-960BAD5FDDB8}"/>
              </a:ext>
            </a:extLst>
          </p:cNvPr>
          <p:cNvGrpSpPr/>
          <p:nvPr userDrawn="1"/>
        </p:nvGrpSpPr>
        <p:grpSpPr>
          <a:xfrm>
            <a:off x="850900" y="5852884"/>
            <a:ext cx="2760247" cy="795600"/>
            <a:chOff x="850900" y="5765800"/>
            <a:chExt cx="2760247" cy="795600"/>
          </a:xfrm>
        </p:grpSpPr>
        <p:pic>
          <p:nvPicPr>
            <p:cNvPr id="22" name="Picture 21" descr="A picture containing table&#10;&#10;Description automatically generated">
              <a:extLst>
                <a:ext uri="{FF2B5EF4-FFF2-40B4-BE49-F238E27FC236}">
                  <a16:creationId xmlns:a16="http://schemas.microsoft.com/office/drawing/2014/main" id="{B0C42FF4-AF2C-CF4A-AF4C-792FC5789E68}"/>
                </a:ext>
              </a:extLst>
            </p:cNvPr>
            <p:cNvPicPr>
              <a:picLocks noChangeAspect="1"/>
            </p:cNvPicPr>
            <p:nvPr userDrawn="1"/>
          </p:nvPicPr>
          <p:blipFill>
            <a:blip r:embed="rId2"/>
            <a:stretch>
              <a:fillRect/>
            </a:stretch>
          </p:blipFill>
          <p:spPr>
            <a:xfrm>
              <a:off x="850900" y="5765800"/>
              <a:ext cx="2756845" cy="795600"/>
            </a:xfrm>
            <a:prstGeom prst="rect">
              <a:avLst/>
            </a:prstGeom>
          </p:spPr>
        </p:pic>
        <p:pic>
          <p:nvPicPr>
            <p:cNvPr id="23" name="Picture 22" descr="A picture containing table&#10;&#10;Description automatically generated">
              <a:extLst>
                <a:ext uri="{FF2B5EF4-FFF2-40B4-BE49-F238E27FC236}">
                  <a16:creationId xmlns:a16="http://schemas.microsoft.com/office/drawing/2014/main" id="{200915FA-E345-F84B-8402-A48E681F2B24}"/>
                </a:ext>
              </a:extLst>
            </p:cNvPr>
            <p:cNvPicPr>
              <a:picLocks noChangeAspect="1"/>
            </p:cNvPicPr>
            <p:nvPr userDrawn="1"/>
          </p:nvPicPr>
          <p:blipFill rotWithShape="1">
            <a:blip r:embed="rId3" cstate="print">
              <a:duotone>
                <a:prstClr val="black"/>
                <a:schemeClr val="accent1">
                  <a:tint val="45000"/>
                  <a:satMod val="400000"/>
                </a:schemeClr>
              </a:duotone>
              <a:extLst>
                <a:ext uri="{BEBA8EAE-BF5A-486C-A8C5-ECC9F3942E4B}">
                  <a14:imgProps xmlns:a14="http://schemas.microsoft.com/office/drawing/2010/main">
                    <a14:imgLayer r:embed="rId4">
                      <a14:imgEffect>
                        <a14:brightnessContrast bright="-100000"/>
                      </a14:imgEffect>
                    </a14:imgLayer>
                  </a14:imgProps>
                </a:ext>
                <a:ext uri="{28A0092B-C50C-407E-A947-70E740481C1C}">
                  <a14:useLocalDpi xmlns:a14="http://schemas.microsoft.com/office/drawing/2010/main"/>
                </a:ext>
              </a:extLst>
            </a:blip>
            <a:srcRect/>
            <a:stretch/>
          </p:blipFill>
          <p:spPr>
            <a:xfrm>
              <a:off x="1741714" y="5765800"/>
              <a:ext cx="1869433" cy="795600"/>
            </a:xfrm>
            <a:prstGeom prst="rect">
              <a:avLst/>
            </a:prstGeom>
          </p:spPr>
        </p:pic>
      </p:grpSp>
      <p:cxnSp>
        <p:nvCxnSpPr>
          <p:cNvPr id="26" name="Straight Connector 25">
            <a:extLst>
              <a:ext uri="{FF2B5EF4-FFF2-40B4-BE49-F238E27FC236}">
                <a16:creationId xmlns:a16="http://schemas.microsoft.com/office/drawing/2014/main" id="{0A9F53AC-64A4-8C42-B9E7-765DC1F48035}"/>
              </a:ext>
            </a:extLst>
          </p:cNvPr>
          <p:cNvCxnSpPr/>
          <p:nvPr userDrawn="1"/>
        </p:nvCxnSpPr>
        <p:spPr>
          <a:xfrm>
            <a:off x="853643" y="2946174"/>
            <a:ext cx="3837214"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sp>
        <p:nvSpPr>
          <p:cNvPr id="28" name="Text Placeholder 27">
            <a:extLst>
              <a:ext uri="{FF2B5EF4-FFF2-40B4-BE49-F238E27FC236}">
                <a16:creationId xmlns:a16="http://schemas.microsoft.com/office/drawing/2014/main" id="{B1AF1CB5-F7E3-BB4A-BAD0-CB34A5AB191D}"/>
              </a:ext>
            </a:extLst>
          </p:cNvPr>
          <p:cNvSpPr>
            <a:spLocks noGrp="1"/>
          </p:cNvSpPr>
          <p:nvPr>
            <p:ph type="body" sz="quarter" idx="11" hasCustomPrompt="1"/>
          </p:nvPr>
        </p:nvSpPr>
        <p:spPr>
          <a:xfrm>
            <a:off x="853643" y="3192463"/>
            <a:ext cx="4603068" cy="1046162"/>
          </a:xfrm>
        </p:spPr>
        <p:txBody>
          <a:bodyPr lIns="0" tIns="0" rIns="0" bIns="0">
            <a:noAutofit/>
          </a:bodyPr>
          <a:lstStyle>
            <a:lvl1pPr marL="0" indent="0">
              <a:buNone/>
              <a:defRPr sz="2600" b="1" i="0">
                <a:solidFill>
                  <a:schemeClr val="bg1"/>
                </a:solidFill>
                <a:latin typeface="Titillium Web SemiBold" pitchFamily="2" charset="77"/>
              </a:defRPr>
            </a:lvl1pPr>
            <a:lvl2pPr marL="457200" indent="0">
              <a:buNone/>
              <a:defRPr sz="2800" b="1" i="0">
                <a:solidFill>
                  <a:schemeClr val="bg1"/>
                </a:solidFill>
                <a:latin typeface="Titillium Web SemiBold" pitchFamily="2" charset="77"/>
              </a:defRPr>
            </a:lvl2pPr>
            <a:lvl3pPr marL="914400" indent="0">
              <a:buNone/>
              <a:defRPr sz="2800" b="1" i="0">
                <a:solidFill>
                  <a:schemeClr val="bg1"/>
                </a:solidFill>
                <a:latin typeface="Titillium Web SemiBold" pitchFamily="2" charset="77"/>
              </a:defRPr>
            </a:lvl3pPr>
            <a:lvl4pPr marL="1371600" indent="0">
              <a:buNone/>
              <a:defRPr sz="2800" b="1" i="0">
                <a:solidFill>
                  <a:schemeClr val="bg1"/>
                </a:solidFill>
                <a:latin typeface="Titillium Web SemiBold" pitchFamily="2" charset="77"/>
              </a:defRPr>
            </a:lvl4pPr>
            <a:lvl5pPr marL="1828800" indent="0">
              <a:buNone/>
              <a:defRPr sz="2800" b="1" i="0">
                <a:solidFill>
                  <a:schemeClr val="bg1"/>
                </a:solidFill>
                <a:latin typeface="Titillium Web SemiBold" pitchFamily="2" charset="77"/>
              </a:defRPr>
            </a:lvl5pPr>
          </a:lstStyle>
          <a:p>
            <a:pPr lvl="0"/>
            <a:r>
              <a:rPr lang="en-GB" dirty="0"/>
              <a:t>Add Tagline</a:t>
            </a:r>
          </a:p>
        </p:txBody>
      </p:sp>
      <p:sp>
        <p:nvSpPr>
          <p:cNvPr id="32" name="Text Placeholder 27">
            <a:extLst>
              <a:ext uri="{FF2B5EF4-FFF2-40B4-BE49-F238E27FC236}">
                <a16:creationId xmlns:a16="http://schemas.microsoft.com/office/drawing/2014/main" id="{07F43D41-2E09-3B47-8461-1795531D2C81}"/>
              </a:ext>
            </a:extLst>
          </p:cNvPr>
          <p:cNvSpPr>
            <a:spLocks noGrp="1"/>
          </p:cNvSpPr>
          <p:nvPr>
            <p:ph type="body" sz="quarter" idx="12" hasCustomPrompt="1"/>
          </p:nvPr>
        </p:nvSpPr>
        <p:spPr>
          <a:xfrm>
            <a:off x="853643" y="5209745"/>
            <a:ext cx="2160000" cy="199285"/>
          </a:xfrm>
        </p:spPr>
        <p:txBody>
          <a:bodyPr lIns="0" tIns="0" rIns="0" bIns="0" anchor="ctr">
            <a:spAutoFit/>
          </a:bodyPr>
          <a:lstStyle>
            <a:lvl1pPr marL="0" indent="0">
              <a:buNone/>
              <a:defRPr sz="1400" b="1" i="0">
                <a:solidFill>
                  <a:schemeClr val="bg1"/>
                </a:solidFill>
                <a:latin typeface="Titillium Web SemiBold" pitchFamily="2" charset="77"/>
              </a:defRPr>
            </a:lvl1pPr>
            <a:lvl2pPr marL="457200" indent="0">
              <a:buNone/>
              <a:defRPr sz="2800" b="1" i="0">
                <a:solidFill>
                  <a:schemeClr val="bg1"/>
                </a:solidFill>
                <a:latin typeface="Titillium Web SemiBold" pitchFamily="2" charset="77"/>
              </a:defRPr>
            </a:lvl2pPr>
            <a:lvl3pPr marL="914400" indent="0">
              <a:buNone/>
              <a:defRPr sz="2800" b="1" i="0">
                <a:solidFill>
                  <a:schemeClr val="bg1"/>
                </a:solidFill>
                <a:latin typeface="Titillium Web SemiBold" pitchFamily="2" charset="77"/>
              </a:defRPr>
            </a:lvl3pPr>
            <a:lvl4pPr marL="1371600" indent="0">
              <a:buNone/>
              <a:defRPr sz="2800" b="1" i="0">
                <a:solidFill>
                  <a:schemeClr val="bg1"/>
                </a:solidFill>
                <a:latin typeface="Titillium Web SemiBold" pitchFamily="2" charset="77"/>
              </a:defRPr>
            </a:lvl4pPr>
            <a:lvl5pPr marL="1828800" indent="0">
              <a:buNone/>
              <a:defRPr sz="2800" b="1" i="0">
                <a:solidFill>
                  <a:schemeClr val="bg1"/>
                </a:solidFill>
                <a:latin typeface="Titillium Web SemiBold" pitchFamily="2" charset="77"/>
              </a:defRPr>
            </a:lvl5pPr>
          </a:lstStyle>
          <a:p>
            <a:pPr lvl="0"/>
            <a:r>
              <a:rPr lang="en-GB" dirty="0"/>
              <a:t>ADD DATE</a:t>
            </a:r>
          </a:p>
        </p:txBody>
      </p:sp>
      <p:sp>
        <p:nvSpPr>
          <p:cNvPr id="33" name="Text Placeholder 27">
            <a:extLst>
              <a:ext uri="{FF2B5EF4-FFF2-40B4-BE49-F238E27FC236}">
                <a16:creationId xmlns:a16="http://schemas.microsoft.com/office/drawing/2014/main" id="{184DEFBB-0870-E74B-9D8F-3377B2222328}"/>
              </a:ext>
            </a:extLst>
          </p:cNvPr>
          <p:cNvSpPr>
            <a:spLocks noGrp="1"/>
          </p:cNvSpPr>
          <p:nvPr>
            <p:ph type="body" sz="quarter" idx="13" hasCustomPrompt="1"/>
          </p:nvPr>
        </p:nvSpPr>
        <p:spPr>
          <a:xfrm>
            <a:off x="853643" y="4480123"/>
            <a:ext cx="4603068" cy="199285"/>
          </a:xfrm>
        </p:spPr>
        <p:txBody>
          <a:bodyPr lIns="0" tIns="0" rIns="0" bIns="0">
            <a:noAutofit/>
          </a:bodyPr>
          <a:lstStyle>
            <a:lvl1pPr marL="0" indent="0">
              <a:buNone/>
              <a:defRPr sz="1400" b="0" i="0">
                <a:solidFill>
                  <a:schemeClr val="bg1"/>
                </a:solidFill>
                <a:latin typeface="Titillium Web" pitchFamily="2" charset="77"/>
              </a:defRPr>
            </a:lvl1pPr>
            <a:lvl2pPr marL="457200" indent="0">
              <a:buNone/>
              <a:defRPr sz="2800" b="1" i="0">
                <a:solidFill>
                  <a:schemeClr val="bg1"/>
                </a:solidFill>
                <a:latin typeface="Titillium Web SemiBold" pitchFamily="2" charset="77"/>
              </a:defRPr>
            </a:lvl2pPr>
            <a:lvl3pPr marL="914400" indent="0">
              <a:buNone/>
              <a:defRPr sz="2800" b="1" i="0">
                <a:solidFill>
                  <a:schemeClr val="bg1"/>
                </a:solidFill>
                <a:latin typeface="Titillium Web SemiBold" pitchFamily="2" charset="77"/>
              </a:defRPr>
            </a:lvl3pPr>
            <a:lvl4pPr marL="1371600" indent="0">
              <a:buNone/>
              <a:defRPr sz="2800" b="1" i="0">
                <a:solidFill>
                  <a:schemeClr val="bg1"/>
                </a:solidFill>
                <a:latin typeface="Titillium Web SemiBold" pitchFamily="2" charset="77"/>
              </a:defRPr>
            </a:lvl4pPr>
            <a:lvl5pPr marL="1828800" indent="0">
              <a:buNone/>
              <a:defRPr sz="2800" b="1" i="0">
                <a:solidFill>
                  <a:schemeClr val="bg1"/>
                </a:solidFill>
                <a:latin typeface="Titillium Web SemiBold" pitchFamily="2" charset="77"/>
              </a:defRPr>
            </a:lvl5pPr>
          </a:lstStyle>
          <a:p>
            <a:pPr lvl="0"/>
            <a:r>
              <a:rPr lang="en-GB" dirty="0"/>
              <a:t>Add Name</a:t>
            </a:r>
          </a:p>
        </p:txBody>
      </p:sp>
    </p:spTree>
    <p:extLst>
      <p:ext uri="{BB962C8B-B14F-4D97-AF65-F5344CB8AC3E}">
        <p14:creationId xmlns:p14="http://schemas.microsoft.com/office/powerpoint/2010/main" val="1278505486"/>
      </p:ext>
    </p:extLst>
  </p:cSld>
  <p:clrMapOvr>
    <a:masterClrMapping/>
  </p:clrMapOvr>
  <p:extLst>
    <p:ext uri="{DCECCB84-F9BA-43D5-87BE-67443E8EF086}">
      <p15:sldGuideLst xmlns:p15="http://schemas.microsoft.com/office/powerpoint/2012/main">
        <p15:guide id="1" pos="3840">
          <p15:clr>
            <a:srgbClr val="FBAE40"/>
          </p15:clr>
        </p15:guide>
      </p15:sldGuideLst>
    </p:ext>
  </p:extLst>
</p:sldLayout>
</file>

<file path=ppt/slideLayouts/slideLayout129.xml><?xml version="1.0" encoding="utf-8"?>
<p:sldLayout xmlns:a="http://schemas.openxmlformats.org/drawingml/2006/main" xmlns:r="http://schemas.openxmlformats.org/officeDocument/2006/relationships" xmlns:p="http://schemas.openxmlformats.org/presentationml/2006/main" type="obj">
  <p:cSld name="2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B2B77F0-8728-2241-91B0-493301E1E111}"/>
              </a:ext>
            </a:extLst>
          </p:cNvPr>
          <p:cNvSpPr>
            <a:spLocks noGrp="1"/>
          </p:cNvSpPr>
          <p:nvPr>
            <p:ph type="title"/>
          </p:nvPr>
        </p:nvSpPr>
        <p:spPr/>
        <p:txBody>
          <a:bodyPr/>
          <a:lstStyle/>
          <a:p>
            <a:r>
              <a:rPr lang="en-GB"/>
              <a:t>Click to edit Master title style</a:t>
            </a:r>
          </a:p>
        </p:txBody>
      </p:sp>
      <p:sp>
        <p:nvSpPr>
          <p:cNvPr id="3" name="Content Placeholder 2">
            <a:extLst>
              <a:ext uri="{FF2B5EF4-FFF2-40B4-BE49-F238E27FC236}">
                <a16:creationId xmlns:a16="http://schemas.microsoft.com/office/drawing/2014/main" id="{220805D5-5745-A74F-92C5-DC45DAC71462}"/>
              </a:ext>
            </a:extLst>
          </p:cNvPr>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6" name="Slide Number Placeholder 5">
            <a:extLst>
              <a:ext uri="{FF2B5EF4-FFF2-40B4-BE49-F238E27FC236}">
                <a16:creationId xmlns:a16="http://schemas.microsoft.com/office/drawing/2014/main" id="{5C8B3757-02D4-A44B-943A-17053089A51D}"/>
              </a:ext>
            </a:extLst>
          </p:cNvPr>
          <p:cNvSpPr>
            <a:spLocks noGrp="1"/>
          </p:cNvSpPr>
          <p:nvPr>
            <p:ph type="sldNum" sz="quarter" idx="12"/>
          </p:nvPr>
        </p:nvSpPr>
        <p:spPr/>
        <p:txBody>
          <a:bodyPr/>
          <a:lstStyle/>
          <a:p>
            <a:fld id="{817270E6-06DB-C442-A991-85E70EB751D8}" type="slidenum">
              <a:rPr lang="en-GB" smtClean="0"/>
              <a:t>‹#›</a:t>
            </a:fld>
            <a:endParaRPr lang="en-GB"/>
          </a:p>
        </p:txBody>
      </p:sp>
    </p:spTree>
    <p:extLst>
      <p:ext uri="{BB962C8B-B14F-4D97-AF65-F5344CB8AC3E}">
        <p14:creationId xmlns:p14="http://schemas.microsoft.com/office/powerpoint/2010/main" val="250655614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E9C0273-BA71-4201-8C2B-C9C92E16DE41}"/>
              </a:ext>
            </a:extLst>
          </p:cNvPr>
          <p:cNvSpPr>
            <a:spLocks noGrp="1"/>
          </p:cNvSpPr>
          <p:nvPr>
            <p:ph type="title"/>
          </p:nvPr>
        </p:nvSpPr>
        <p:spPr>
          <a:xfrm>
            <a:off x="839788" y="457200"/>
            <a:ext cx="3932237" cy="1600200"/>
          </a:xfrm>
          <a:prstGeom prst="rect">
            <a:avLst/>
          </a:prstGeo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D8F70F64-A1A4-4A99-90D9-BF8923881093}"/>
              </a:ext>
            </a:extLst>
          </p:cNvPr>
          <p:cNvSpPr>
            <a:spLocks noGrp="1"/>
          </p:cNvSpPr>
          <p:nvPr>
            <p:ph idx="1"/>
          </p:nvPr>
        </p:nvSpPr>
        <p:spPr>
          <a:xfrm>
            <a:off x="5183188" y="987425"/>
            <a:ext cx="6172200" cy="487362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C5EF1B85-B827-4B46-A6D1-24C8FF1ECFF5}"/>
              </a:ext>
            </a:extLst>
          </p:cNvPr>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Footer Placeholder 4">
            <a:extLst>
              <a:ext uri="{FF2B5EF4-FFF2-40B4-BE49-F238E27FC236}">
                <a16:creationId xmlns:a16="http://schemas.microsoft.com/office/drawing/2014/main" id="{58A03D71-FB66-4319-A0ED-BEEEE0E25190}"/>
              </a:ext>
            </a:extLst>
          </p:cNvPr>
          <p:cNvSpPr>
            <a:spLocks noGrp="1"/>
          </p:cNvSpPr>
          <p:nvPr>
            <p:ph type="ftr" sz="quarter" idx="10"/>
          </p:nvPr>
        </p:nvSpPr>
        <p:spPr/>
        <p:txBody>
          <a:bodyPr/>
          <a:lstStyle/>
          <a:p>
            <a:endParaRPr lang="en-US"/>
          </a:p>
        </p:txBody>
      </p:sp>
      <p:sp>
        <p:nvSpPr>
          <p:cNvPr id="6" name="Slide Number Placeholder 5">
            <a:extLst>
              <a:ext uri="{FF2B5EF4-FFF2-40B4-BE49-F238E27FC236}">
                <a16:creationId xmlns:a16="http://schemas.microsoft.com/office/drawing/2014/main" id="{F8B731F2-1CD0-40AD-ABB0-030EA2C6D85E}"/>
              </a:ext>
            </a:extLst>
          </p:cNvPr>
          <p:cNvSpPr>
            <a:spLocks noGrp="1"/>
          </p:cNvSpPr>
          <p:nvPr>
            <p:ph type="sldNum" sz="quarter" idx="11"/>
          </p:nvPr>
        </p:nvSpPr>
        <p:spPr/>
        <p:txBody>
          <a:bodyPr/>
          <a:lstStyle/>
          <a:p>
            <a:fld id="{4C0777BA-8EDC-4661-96BD-7EAA8D605F77}" type="slidenum">
              <a:rPr lang="en-US" smtClean="0"/>
              <a:pPr/>
              <a:t>‹#›</a:t>
            </a:fld>
            <a:endParaRPr lang="en-US"/>
          </a:p>
        </p:txBody>
      </p:sp>
    </p:spTree>
    <p:extLst>
      <p:ext uri="{BB962C8B-B14F-4D97-AF65-F5344CB8AC3E}">
        <p14:creationId xmlns:p14="http://schemas.microsoft.com/office/powerpoint/2010/main" val="1472998602"/>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userDrawn="1">
  <p:cSld name="1_Section Header">
    <p:spTree>
      <p:nvGrpSpPr>
        <p:cNvPr id="1" name=""/>
        <p:cNvGrpSpPr/>
        <p:nvPr/>
      </p:nvGrpSpPr>
      <p:grpSpPr>
        <a:xfrm>
          <a:off x="0" y="0"/>
          <a:ext cx="0" cy="0"/>
          <a:chOff x="0" y="0"/>
          <a:chExt cx="0" cy="0"/>
        </a:xfrm>
      </p:grpSpPr>
      <p:sp>
        <p:nvSpPr>
          <p:cNvPr id="11" name="Parallelogram 10">
            <a:extLst>
              <a:ext uri="{FF2B5EF4-FFF2-40B4-BE49-F238E27FC236}">
                <a16:creationId xmlns:a16="http://schemas.microsoft.com/office/drawing/2014/main" id="{0FAFAA72-7DAD-0042-B0A3-4D0B07EA1BD5}"/>
              </a:ext>
            </a:extLst>
          </p:cNvPr>
          <p:cNvSpPr>
            <a:spLocks noChangeAspect="1"/>
          </p:cNvSpPr>
          <p:nvPr userDrawn="1"/>
        </p:nvSpPr>
        <p:spPr>
          <a:xfrm rot="16200000" flipH="1">
            <a:off x="5726637" y="649377"/>
            <a:ext cx="738729" cy="12192003"/>
          </a:xfrm>
          <a:prstGeom prst="parallelogram">
            <a:avLst>
              <a:gd name="adj" fmla="val 3422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 name="Parallelogram 11">
            <a:extLst>
              <a:ext uri="{FF2B5EF4-FFF2-40B4-BE49-F238E27FC236}">
                <a16:creationId xmlns:a16="http://schemas.microsoft.com/office/drawing/2014/main" id="{214BC37D-762C-7D42-A20B-6A0536D87715}"/>
              </a:ext>
            </a:extLst>
          </p:cNvPr>
          <p:cNvSpPr>
            <a:spLocks noChangeAspect="1"/>
          </p:cNvSpPr>
          <p:nvPr userDrawn="1"/>
        </p:nvSpPr>
        <p:spPr>
          <a:xfrm rot="16200000" flipH="1">
            <a:off x="10789464" y="6523916"/>
            <a:ext cx="730645" cy="394853"/>
          </a:xfrm>
          <a:prstGeom prst="parallelogram">
            <a:avLst>
              <a:gd name="adj" fmla="val 170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6" name="Slide Number Placeholder 5">
            <a:extLst>
              <a:ext uri="{FF2B5EF4-FFF2-40B4-BE49-F238E27FC236}">
                <a16:creationId xmlns:a16="http://schemas.microsoft.com/office/drawing/2014/main" id="{C64B2509-E162-E84D-BF43-25B378EDCC08}"/>
              </a:ext>
            </a:extLst>
          </p:cNvPr>
          <p:cNvSpPr>
            <a:spLocks noGrp="1"/>
          </p:cNvSpPr>
          <p:nvPr>
            <p:ph type="sldNum" sz="quarter" idx="12"/>
          </p:nvPr>
        </p:nvSpPr>
        <p:spPr/>
        <p:txBody>
          <a:bodyPr/>
          <a:lstStyle>
            <a:lvl1pPr>
              <a:defRPr>
                <a:solidFill>
                  <a:schemeClr val="bg1"/>
                </a:solidFill>
              </a:defRPr>
            </a:lvl1pPr>
          </a:lstStyle>
          <a:p>
            <a:fld id="{817270E6-06DB-C442-A991-85E70EB751D8}" type="slidenum">
              <a:rPr lang="en-GB" smtClean="0"/>
              <a:pPr/>
              <a:t>‹#›</a:t>
            </a:fld>
            <a:endParaRPr lang="en-GB"/>
          </a:p>
        </p:txBody>
      </p:sp>
      <p:sp>
        <p:nvSpPr>
          <p:cNvPr id="15" name="Parallelogram 14">
            <a:extLst>
              <a:ext uri="{FF2B5EF4-FFF2-40B4-BE49-F238E27FC236}">
                <a16:creationId xmlns:a16="http://schemas.microsoft.com/office/drawing/2014/main" id="{273F426B-AEC2-EE49-82B7-71C9BC056C85}"/>
              </a:ext>
            </a:extLst>
          </p:cNvPr>
          <p:cNvSpPr/>
          <p:nvPr userDrawn="1"/>
        </p:nvSpPr>
        <p:spPr>
          <a:xfrm rot="5400000">
            <a:off x="3047997" y="-3048000"/>
            <a:ext cx="6096000" cy="12192000"/>
          </a:xfrm>
          <a:prstGeom prst="parallelogram">
            <a:avLst>
              <a:gd name="adj" fmla="val 1425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6" name="Title 15">
            <a:extLst>
              <a:ext uri="{FF2B5EF4-FFF2-40B4-BE49-F238E27FC236}">
                <a16:creationId xmlns:a16="http://schemas.microsoft.com/office/drawing/2014/main" id="{A8BB9D3B-3FC2-7447-9D83-7A685D062662}"/>
              </a:ext>
            </a:extLst>
          </p:cNvPr>
          <p:cNvSpPr>
            <a:spLocks noGrp="1"/>
          </p:cNvSpPr>
          <p:nvPr>
            <p:ph type="title"/>
          </p:nvPr>
        </p:nvSpPr>
        <p:spPr/>
        <p:txBody>
          <a:bodyPr/>
          <a:lstStyle>
            <a:lvl1pPr>
              <a:defRPr>
                <a:solidFill>
                  <a:schemeClr val="bg1"/>
                </a:solidFill>
              </a:defRPr>
            </a:lvl1pPr>
          </a:lstStyle>
          <a:p>
            <a:r>
              <a:rPr lang="en-GB" dirty="0"/>
              <a:t>Click to edit Master title style</a:t>
            </a:r>
          </a:p>
        </p:txBody>
      </p:sp>
      <p:sp>
        <p:nvSpPr>
          <p:cNvPr id="25" name="Parallelogram 24">
            <a:extLst>
              <a:ext uri="{FF2B5EF4-FFF2-40B4-BE49-F238E27FC236}">
                <a16:creationId xmlns:a16="http://schemas.microsoft.com/office/drawing/2014/main" id="{0E1AA9D2-A021-504C-A27D-BEA0F373AD07}"/>
              </a:ext>
            </a:extLst>
          </p:cNvPr>
          <p:cNvSpPr/>
          <p:nvPr userDrawn="1"/>
        </p:nvSpPr>
        <p:spPr>
          <a:xfrm rot="5400000">
            <a:off x="4209554" y="975658"/>
            <a:ext cx="1045244" cy="2304000"/>
          </a:xfrm>
          <a:prstGeom prst="parallelogram">
            <a:avLst>
              <a:gd name="adj" fmla="val 15895"/>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6" name="Parallelogram 25">
            <a:extLst>
              <a:ext uri="{FF2B5EF4-FFF2-40B4-BE49-F238E27FC236}">
                <a16:creationId xmlns:a16="http://schemas.microsoft.com/office/drawing/2014/main" id="{BF148760-6FC9-4F4A-81DC-24BE68CF8A37}"/>
              </a:ext>
            </a:extLst>
          </p:cNvPr>
          <p:cNvSpPr/>
          <p:nvPr userDrawn="1"/>
        </p:nvSpPr>
        <p:spPr>
          <a:xfrm rot="5400000">
            <a:off x="6944366" y="1210096"/>
            <a:ext cx="1045244" cy="2304000"/>
          </a:xfrm>
          <a:prstGeom prst="parallelogram">
            <a:avLst>
              <a:gd name="adj" fmla="val 15895"/>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7" name="Parallelogram 26">
            <a:extLst>
              <a:ext uri="{FF2B5EF4-FFF2-40B4-BE49-F238E27FC236}">
                <a16:creationId xmlns:a16="http://schemas.microsoft.com/office/drawing/2014/main" id="{C9455C9A-3AEE-294E-B71F-C09FA4A54D9D}"/>
              </a:ext>
            </a:extLst>
          </p:cNvPr>
          <p:cNvSpPr/>
          <p:nvPr userDrawn="1"/>
        </p:nvSpPr>
        <p:spPr>
          <a:xfrm rot="5400000">
            <a:off x="9679178" y="1444534"/>
            <a:ext cx="1045244" cy="2304000"/>
          </a:xfrm>
          <a:prstGeom prst="parallelogram">
            <a:avLst>
              <a:gd name="adj" fmla="val 15895"/>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24" name="Parallelogram 23">
            <a:extLst>
              <a:ext uri="{FF2B5EF4-FFF2-40B4-BE49-F238E27FC236}">
                <a16:creationId xmlns:a16="http://schemas.microsoft.com/office/drawing/2014/main" id="{7ED37470-30A5-6E4D-ADE8-16E9389EB27C}"/>
              </a:ext>
            </a:extLst>
          </p:cNvPr>
          <p:cNvSpPr/>
          <p:nvPr userDrawn="1"/>
        </p:nvSpPr>
        <p:spPr>
          <a:xfrm rot="5400000">
            <a:off x="1489982" y="741220"/>
            <a:ext cx="1045244" cy="2304000"/>
          </a:xfrm>
          <a:prstGeom prst="parallelogram">
            <a:avLst>
              <a:gd name="adj" fmla="val 15895"/>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6" name="Picture Placeholder 35">
            <a:extLst>
              <a:ext uri="{FF2B5EF4-FFF2-40B4-BE49-F238E27FC236}">
                <a16:creationId xmlns:a16="http://schemas.microsoft.com/office/drawing/2014/main" id="{854475A1-694E-0740-9ADF-17A6674467B9}"/>
              </a:ext>
            </a:extLst>
          </p:cNvPr>
          <p:cNvSpPr>
            <a:spLocks noGrp="1"/>
          </p:cNvSpPr>
          <p:nvPr>
            <p:ph type="pic" sz="quarter" idx="13"/>
          </p:nvPr>
        </p:nvSpPr>
        <p:spPr>
          <a:xfrm>
            <a:off x="860604" y="2471177"/>
            <a:ext cx="2304000" cy="2664000"/>
          </a:xfrm>
          <a:custGeom>
            <a:avLst/>
            <a:gdLst>
              <a:gd name="connsiteX0" fmla="*/ 0 w 2304000"/>
              <a:gd name="connsiteY0" fmla="*/ 0 h 2664000"/>
              <a:gd name="connsiteX1" fmla="*/ 2304000 w 2304000"/>
              <a:gd name="connsiteY1" fmla="*/ 168100 h 2664000"/>
              <a:gd name="connsiteX2" fmla="*/ 2304000 w 2304000"/>
              <a:gd name="connsiteY2" fmla="*/ 2664000 h 2664000"/>
              <a:gd name="connsiteX3" fmla="*/ 0 w 2304000"/>
              <a:gd name="connsiteY3" fmla="*/ 2495900 h 2664000"/>
            </a:gdLst>
            <a:ahLst/>
            <a:cxnLst>
              <a:cxn ang="0">
                <a:pos x="connsiteX0" y="connsiteY0"/>
              </a:cxn>
              <a:cxn ang="0">
                <a:pos x="connsiteX1" y="connsiteY1"/>
              </a:cxn>
              <a:cxn ang="0">
                <a:pos x="connsiteX2" y="connsiteY2"/>
              </a:cxn>
              <a:cxn ang="0">
                <a:pos x="connsiteX3" y="connsiteY3"/>
              </a:cxn>
            </a:cxnLst>
            <a:rect l="l" t="t" r="r" b="b"/>
            <a:pathLst>
              <a:path w="2304000" h="2664000">
                <a:moveTo>
                  <a:pt x="0" y="0"/>
                </a:moveTo>
                <a:lnTo>
                  <a:pt x="2304000" y="168100"/>
                </a:lnTo>
                <a:lnTo>
                  <a:pt x="2304000" y="2664000"/>
                </a:lnTo>
                <a:lnTo>
                  <a:pt x="0" y="2495900"/>
                </a:lnTo>
                <a:close/>
              </a:path>
            </a:pathLst>
          </a:custGeom>
        </p:spPr>
        <p:txBody>
          <a:bodyPr wrap="square">
            <a:noAutofit/>
          </a:bodyPr>
          <a:lstStyle/>
          <a:p>
            <a:endParaRPr lang="en-GB"/>
          </a:p>
        </p:txBody>
      </p:sp>
      <p:sp>
        <p:nvSpPr>
          <p:cNvPr id="37" name="Picture Placeholder 36">
            <a:extLst>
              <a:ext uri="{FF2B5EF4-FFF2-40B4-BE49-F238E27FC236}">
                <a16:creationId xmlns:a16="http://schemas.microsoft.com/office/drawing/2014/main" id="{7C071E9B-80ED-8945-A9E7-D93653366081}"/>
              </a:ext>
            </a:extLst>
          </p:cNvPr>
          <p:cNvSpPr>
            <a:spLocks noGrp="1"/>
          </p:cNvSpPr>
          <p:nvPr>
            <p:ph type="pic" sz="quarter" idx="14"/>
          </p:nvPr>
        </p:nvSpPr>
        <p:spPr>
          <a:xfrm>
            <a:off x="9049800" y="3119156"/>
            <a:ext cx="2304000" cy="2664000"/>
          </a:xfrm>
          <a:custGeom>
            <a:avLst/>
            <a:gdLst>
              <a:gd name="connsiteX0" fmla="*/ 0 w 2304000"/>
              <a:gd name="connsiteY0" fmla="*/ 0 h 2664000"/>
              <a:gd name="connsiteX1" fmla="*/ 2304000 w 2304000"/>
              <a:gd name="connsiteY1" fmla="*/ 168100 h 2664000"/>
              <a:gd name="connsiteX2" fmla="*/ 2304000 w 2304000"/>
              <a:gd name="connsiteY2" fmla="*/ 2664000 h 2664000"/>
              <a:gd name="connsiteX3" fmla="*/ 0 w 2304000"/>
              <a:gd name="connsiteY3" fmla="*/ 2495900 h 2664000"/>
            </a:gdLst>
            <a:ahLst/>
            <a:cxnLst>
              <a:cxn ang="0">
                <a:pos x="connsiteX0" y="connsiteY0"/>
              </a:cxn>
              <a:cxn ang="0">
                <a:pos x="connsiteX1" y="connsiteY1"/>
              </a:cxn>
              <a:cxn ang="0">
                <a:pos x="connsiteX2" y="connsiteY2"/>
              </a:cxn>
              <a:cxn ang="0">
                <a:pos x="connsiteX3" y="connsiteY3"/>
              </a:cxn>
            </a:cxnLst>
            <a:rect l="l" t="t" r="r" b="b"/>
            <a:pathLst>
              <a:path w="2304000" h="2664000">
                <a:moveTo>
                  <a:pt x="0" y="0"/>
                </a:moveTo>
                <a:lnTo>
                  <a:pt x="2304000" y="168100"/>
                </a:lnTo>
                <a:lnTo>
                  <a:pt x="2304000" y="2664000"/>
                </a:lnTo>
                <a:lnTo>
                  <a:pt x="0" y="2495900"/>
                </a:lnTo>
                <a:close/>
              </a:path>
            </a:pathLst>
          </a:custGeom>
        </p:spPr>
        <p:txBody>
          <a:bodyPr wrap="square">
            <a:noAutofit/>
          </a:bodyPr>
          <a:lstStyle/>
          <a:p>
            <a:endParaRPr lang="en-GB"/>
          </a:p>
        </p:txBody>
      </p:sp>
      <p:sp>
        <p:nvSpPr>
          <p:cNvPr id="38" name="Picture Placeholder 37">
            <a:extLst>
              <a:ext uri="{FF2B5EF4-FFF2-40B4-BE49-F238E27FC236}">
                <a16:creationId xmlns:a16="http://schemas.microsoft.com/office/drawing/2014/main" id="{D1A4DE5E-4F17-CA4D-BFAF-74F302C2F699}"/>
              </a:ext>
            </a:extLst>
          </p:cNvPr>
          <p:cNvSpPr>
            <a:spLocks noGrp="1"/>
          </p:cNvSpPr>
          <p:nvPr>
            <p:ph type="pic" sz="quarter" idx="15"/>
          </p:nvPr>
        </p:nvSpPr>
        <p:spPr>
          <a:xfrm>
            <a:off x="6320068" y="2903163"/>
            <a:ext cx="2304000" cy="2664000"/>
          </a:xfrm>
          <a:custGeom>
            <a:avLst/>
            <a:gdLst>
              <a:gd name="connsiteX0" fmla="*/ 0 w 2304000"/>
              <a:gd name="connsiteY0" fmla="*/ 0 h 2664000"/>
              <a:gd name="connsiteX1" fmla="*/ 2304000 w 2304000"/>
              <a:gd name="connsiteY1" fmla="*/ 168100 h 2664000"/>
              <a:gd name="connsiteX2" fmla="*/ 2304000 w 2304000"/>
              <a:gd name="connsiteY2" fmla="*/ 2664000 h 2664000"/>
              <a:gd name="connsiteX3" fmla="*/ 0 w 2304000"/>
              <a:gd name="connsiteY3" fmla="*/ 2495900 h 2664000"/>
            </a:gdLst>
            <a:ahLst/>
            <a:cxnLst>
              <a:cxn ang="0">
                <a:pos x="connsiteX0" y="connsiteY0"/>
              </a:cxn>
              <a:cxn ang="0">
                <a:pos x="connsiteX1" y="connsiteY1"/>
              </a:cxn>
              <a:cxn ang="0">
                <a:pos x="connsiteX2" y="connsiteY2"/>
              </a:cxn>
              <a:cxn ang="0">
                <a:pos x="connsiteX3" y="connsiteY3"/>
              </a:cxn>
            </a:cxnLst>
            <a:rect l="l" t="t" r="r" b="b"/>
            <a:pathLst>
              <a:path w="2304000" h="2664000">
                <a:moveTo>
                  <a:pt x="0" y="0"/>
                </a:moveTo>
                <a:lnTo>
                  <a:pt x="2304000" y="168100"/>
                </a:lnTo>
                <a:lnTo>
                  <a:pt x="2304000" y="2664000"/>
                </a:lnTo>
                <a:lnTo>
                  <a:pt x="0" y="2495900"/>
                </a:lnTo>
                <a:close/>
              </a:path>
            </a:pathLst>
          </a:custGeom>
        </p:spPr>
        <p:txBody>
          <a:bodyPr wrap="square">
            <a:noAutofit/>
          </a:bodyPr>
          <a:lstStyle/>
          <a:p>
            <a:endParaRPr lang="en-GB"/>
          </a:p>
        </p:txBody>
      </p:sp>
      <p:sp>
        <p:nvSpPr>
          <p:cNvPr id="39" name="Picture Placeholder 38">
            <a:extLst>
              <a:ext uri="{FF2B5EF4-FFF2-40B4-BE49-F238E27FC236}">
                <a16:creationId xmlns:a16="http://schemas.microsoft.com/office/drawing/2014/main" id="{FB963565-5F64-4B43-AA4C-4CA134D4746E}"/>
              </a:ext>
            </a:extLst>
          </p:cNvPr>
          <p:cNvSpPr>
            <a:spLocks noGrp="1"/>
          </p:cNvSpPr>
          <p:nvPr>
            <p:ph type="pic" sz="quarter" idx="16"/>
          </p:nvPr>
        </p:nvSpPr>
        <p:spPr>
          <a:xfrm>
            <a:off x="3590336" y="2687170"/>
            <a:ext cx="2304000" cy="2664000"/>
          </a:xfrm>
          <a:custGeom>
            <a:avLst/>
            <a:gdLst>
              <a:gd name="connsiteX0" fmla="*/ 0 w 2304000"/>
              <a:gd name="connsiteY0" fmla="*/ 0 h 2664000"/>
              <a:gd name="connsiteX1" fmla="*/ 2304000 w 2304000"/>
              <a:gd name="connsiteY1" fmla="*/ 168100 h 2664000"/>
              <a:gd name="connsiteX2" fmla="*/ 2304000 w 2304000"/>
              <a:gd name="connsiteY2" fmla="*/ 2664000 h 2664000"/>
              <a:gd name="connsiteX3" fmla="*/ 0 w 2304000"/>
              <a:gd name="connsiteY3" fmla="*/ 2495900 h 2664000"/>
            </a:gdLst>
            <a:ahLst/>
            <a:cxnLst>
              <a:cxn ang="0">
                <a:pos x="connsiteX0" y="connsiteY0"/>
              </a:cxn>
              <a:cxn ang="0">
                <a:pos x="connsiteX1" y="connsiteY1"/>
              </a:cxn>
              <a:cxn ang="0">
                <a:pos x="connsiteX2" y="connsiteY2"/>
              </a:cxn>
              <a:cxn ang="0">
                <a:pos x="connsiteX3" y="connsiteY3"/>
              </a:cxn>
            </a:cxnLst>
            <a:rect l="l" t="t" r="r" b="b"/>
            <a:pathLst>
              <a:path w="2304000" h="2664000">
                <a:moveTo>
                  <a:pt x="0" y="0"/>
                </a:moveTo>
                <a:lnTo>
                  <a:pt x="2304000" y="168100"/>
                </a:lnTo>
                <a:lnTo>
                  <a:pt x="2304000" y="2664000"/>
                </a:lnTo>
                <a:lnTo>
                  <a:pt x="0" y="2495900"/>
                </a:lnTo>
                <a:close/>
              </a:path>
            </a:pathLst>
          </a:custGeom>
        </p:spPr>
        <p:txBody>
          <a:bodyPr wrap="square">
            <a:noAutofit/>
          </a:bodyPr>
          <a:lstStyle/>
          <a:p>
            <a:endParaRPr lang="en-GB"/>
          </a:p>
        </p:txBody>
      </p:sp>
    </p:spTree>
    <p:extLst>
      <p:ext uri="{BB962C8B-B14F-4D97-AF65-F5344CB8AC3E}">
        <p14:creationId xmlns:p14="http://schemas.microsoft.com/office/powerpoint/2010/main" val="1391162052"/>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10" name="date location"/>
          <p:cNvSpPr>
            <a:spLocks noGrp="1"/>
          </p:cNvSpPr>
          <p:nvPr>
            <p:ph type="body" sz="quarter" idx="11" hasCustomPrompt="1"/>
          </p:nvPr>
        </p:nvSpPr>
        <p:spPr>
          <a:xfrm>
            <a:off x="616580" y="5078060"/>
            <a:ext cx="7620000" cy="457200"/>
          </a:xfrm>
          <a:prstGeom prst="rect">
            <a:avLst/>
          </a:prstGeom>
        </p:spPr>
        <p:txBody>
          <a:bodyPr lIns="0" tIns="45720" rIns="45720" bIns="45720" anchor="t"/>
          <a:lstStyle>
            <a:lvl1pPr algn="l">
              <a:spcBef>
                <a:spcPts val="300"/>
              </a:spcBef>
              <a:buNone/>
              <a:defRPr sz="1600" cap="none" baseline="0">
                <a:solidFill>
                  <a:srgbClr val="32323C"/>
                </a:solidFill>
                <a:latin typeface="Arial" panose="020B0604020202020204" pitchFamily="34" charset="0"/>
              </a:defRPr>
            </a:lvl1pPr>
          </a:lstStyle>
          <a:p>
            <a:pPr lvl="0"/>
            <a:r>
              <a:rPr lang="en-US" dirty="0"/>
              <a:t>CLICK TO ADD LOCATION AND/OR DATE</a:t>
            </a:r>
          </a:p>
        </p:txBody>
      </p:sp>
      <p:graphicFrame>
        <p:nvGraphicFramePr>
          <p:cNvPr id="4" name="Object 8"/>
          <p:cNvGraphicFramePr>
            <a:graphicFrameLocks noChangeAspect="1"/>
          </p:cNvGraphicFramePr>
          <p:nvPr>
            <p:custDataLst>
              <p:tags r:id="rId2"/>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7191" name="think-cell Slide" r:id="rId4" imgW="38100" imgH="38100" progId="TCLayout.ActiveDocument.1">
                  <p:embed/>
                </p:oleObj>
              </mc:Choice>
              <mc:Fallback>
                <p:oleObj name="think-cell Slide" r:id="rId4" imgW="38100" imgH="38100" progId="TCLayout.ActiveDocument.1">
                  <p:embed/>
                  <p:pic>
                    <p:nvPicPr>
                      <p:cNvPr id="4" name="Object 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88" y="1588"/>
                        <a:ext cx="1587" cy="15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oleObj>
              </mc:Fallback>
            </mc:AlternateContent>
          </a:graphicData>
        </a:graphic>
      </p:graphicFrame>
      <p:pic>
        <p:nvPicPr>
          <p:cNvPr id="6" name="Picture 10"/>
          <p:cNvPicPr>
            <a:picLocks noChangeAspect="1"/>
          </p:cNvPicPr>
          <p:nvPr/>
        </p:nvPicPr>
        <p:blipFill>
          <a:blip r:embed="rId6" cstate="email">
            <a:extLst>
              <a:ext uri="{28A0092B-C50C-407E-A947-70E740481C1C}">
                <a14:useLocalDpi xmlns:a14="http://schemas.microsoft.com/office/drawing/2010/main" val="0"/>
              </a:ext>
            </a:extLst>
          </a:blip>
          <a:srcRect/>
          <a:stretch>
            <a:fillRect/>
          </a:stretch>
        </p:blipFill>
        <p:spPr bwMode="auto">
          <a:xfrm>
            <a:off x="9227242" y="5372402"/>
            <a:ext cx="2336800" cy="7616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cxnSp>
        <p:nvCxnSpPr>
          <p:cNvPr id="8" name="Straight Connector 7"/>
          <p:cNvCxnSpPr/>
          <p:nvPr userDrawn="1"/>
        </p:nvCxnSpPr>
        <p:spPr bwMode="auto">
          <a:xfrm>
            <a:off x="616580" y="3002846"/>
            <a:ext cx="10954442" cy="0"/>
          </a:xfrm>
          <a:prstGeom prst="line">
            <a:avLst/>
          </a:prstGeom>
          <a:solidFill>
            <a:srgbClr val="00529B"/>
          </a:solidFill>
          <a:ln w="12700" cap="flat" cmpd="sng" algn="ctr">
            <a:solidFill>
              <a:schemeClr val="bg1">
                <a:lumMod val="85000"/>
              </a:schemeClr>
            </a:solidFill>
            <a:prstDash val="solid"/>
            <a:round/>
            <a:headEnd type="none" w="med" len="med"/>
            <a:tailEnd type="none" w="lg" len="lg"/>
          </a:ln>
          <a:effectLst/>
        </p:spPr>
      </p:cxnSp>
      <p:sp>
        <p:nvSpPr>
          <p:cNvPr id="12" name="Title"/>
          <p:cNvSpPr>
            <a:spLocks noGrp="1"/>
          </p:cNvSpPr>
          <p:nvPr>
            <p:ph type="body" sz="quarter" idx="12" hasCustomPrompt="1"/>
          </p:nvPr>
        </p:nvSpPr>
        <p:spPr>
          <a:xfrm>
            <a:off x="616580" y="211364"/>
            <a:ext cx="10953750" cy="2536047"/>
          </a:xfrm>
        </p:spPr>
        <p:txBody>
          <a:bodyPr lIns="0" anchor="b">
            <a:normAutofit/>
          </a:bodyPr>
          <a:lstStyle>
            <a:lvl1pPr marL="4572" indent="0">
              <a:buFontTx/>
              <a:buNone/>
              <a:defRPr sz="3200" b="1" baseline="0">
                <a:solidFill>
                  <a:schemeClr val="accent2"/>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dirty="0"/>
              <a:t>Click to add presentation title</a:t>
            </a:r>
          </a:p>
        </p:txBody>
      </p:sp>
      <p:sp>
        <p:nvSpPr>
          <p:cNvPr id="14" name="Subtitle"/>
          <p:cNvSpPr>
            <a:spLocks noGrp="1"/>
          </p:cNvSpPr>
          <p:nvPr>
            <p:ph type="body" sz="quarter" idx="13" hasCustomPrompt="1"/>
          </p:nvPr>
        </p:nvSpPr>
        <p:spPr>
          <a:xfrm>
            <a:off x="616580" y="3271345"/>
            <a:ext cx="7620000" cy="1550460"/>
          </a:xfrm>
        </p:spPr>
        <p:txBody>
          <a:bodyPr lIns="0">
            <a:normAutofit/>
          </a:bodyPr>
          <a:lstStyle>
            <a:lvl1pPr marL="4572" indent="0">
              <a:buFontTx/>
              <a:buNone/>
              <a:defRPr sz="2000" baseline="0"/>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dirty="0"/>
              <a:t>Click to add presenter name(s)</a:t>
            </a:r>
          </a:p>
        </p:txBody>
      </p:sp>
    </p:spTree>
    <p:extLst>
      <p:ext uri="{BB962C8B-B14F-4D97-AF65-F5344CB8AC3E}">
        <p14:creationId xmlns:p14="http://schemas.microsoft.com/office/powerpoint/2010/main" val="3111780012"/>
      </p:ext>
    </p:extLst>
  </p:cSld>
  <p:clrMapOvr>
    <a:masterClrMapping/>
  </p:clrMapOvr>
  <p:transition/>
  <p:extLst>
    <p:ext uri="{DCECCB84-F9BA-43D5-87BE-67443E8EF086}">
      <p15:sldGuideLst xmlns:p15="http://schemas.microsoft.com/office/powerpoint/2012/main"/>
    </p:ext>
  </p:extLst>
</p:sldLayout>
</file>

<file path=ppt/slideLayouts/slideLayout132.xml><?xml version="1.0" encoding="utf-8"?>
<p:sldLayout xmlns:a="http://schemas.openxmlformats.org/drawingml/2006/main" xmlns:r="http://schemas.openxmlformats.org/officeDocument/2006/relationships" xmlns:p="http://schemas.openxmlformats.org/presentationml/2006/main" showMasterSp="0" preserve="1" userDrawn="1">
  <p:cSld name="Section Header">
    <p:bg>
      <p:bgPr>
        <a:gradFill flip="none" rotWithShape="1">
          <a:gsLst>
            <a:gs pos="50000">
              <a:schemeClr val="accent1">
                <a:alpha val="87000"/>
              </a:schemeClr>
            </a:gs>
            <a:gs pos="0">
              <a:schemeClr val="accent1">
                <a:alpha val="75000"/>
              </a:schemeClr>
            </a:gs>
            <a:gs pos="100000">
              <a:schemeClr val="accent1"/>
            </a:gs>
          </a:gsLst>
          <a:path path="circle">
            <a:fillToRect l="50000" t="50000" r="50000" b="50000"/>
          </a:path>
          <a:tileRect/>
        </a:gradFill>
        <a:effectLst/>
      </p:bgPr>
    </p:bg>
    <p:spTree>
      <p:nvGrpSpPr>
        <p:cNvPr id="1" name=""/>
        <p:cNvGrpSpPr/>
        <p:nvPr/>
      </p:nvGrpSpPr>
      <p:grpSpPr>
        <a:xfrm>
          <a:off x="0" y="0"/>
          <a:ext cx="0" cy="0"/>
          <a:chOff x="0" y="0"/>
          <a:chExt cx="0" cy="0"/>
        </a:xfrm>
      </p:grpSpPr>
      <p:pic>
        <p:nvPicPr>
          <p:cNvPr id="11" name="Picture 10" descr="DSI_3c-rev-RGB.png"/>
          <p:cNvPicPr>
            <a:picLocks noChangeAspect="1"/>
          </p:cNvPicPr>
          <p:nvPr userDrawn="1"/>
        </p:nvPicPr>
        <p:blipFill>
          <a:blip r:embed="rId4" cstate="email">
            <a:extLst>
              <a:ext uri="{28A0092B-C50C-407E-A947-70E740481C1C}">
                <a14:useLocalDpi xmlns:a14="http://schemas.microsoft.com/office/drawing/2010/main" val="0"/>
              </a:ext>
            </a:extLst>
          </a:blip>
          <a:stretch>
            <a:fillRect/>
          </a:stretch>
        </p:blipFill>
        <p:spPr>
          <a:xfrm>
            <a:off x="8866881" y="4916423"/>
            <a:ext cx="3020319" cy="1686732"/>
          </a:xfrm>
          <a:prstGeom prst="rect">
            <a:avLst/>
          </a:prstGeom>
        </p:spPr>
      </p:pic>
      <p:graphicFrame>
        <p:nvGraphicFramePr>
          <p:cNvPr id="6" name="Object 8"/>
          <p:cNvGraphicFramePr>
            <a:graphicFrameLocks noChangeAspect="1"/>
          </p:cNvGraphicFramePr>
          <p:nvPr userDrawn="1">
            <p:custDataLst>
              <p:tags r:id="rId2"/>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8215" name="think-cell Slide" r:id="rId5" imgW="38100" imgH="38100" progId="TCLayout.ActiveDocument.1">
                  <p:embed/>
                </p:oleObj>
              </mc:Choice>
              <mc:Fallback>
                <p:oleObj name="think-cell Slide" r:id="rId5" imgW="38100" imgH="38100" progId="TCLayout.ActiveDocument.1">
                  <p:embed/>
                  <p:pic>
                    <p:nvPicPr>
                      <p:cNvPr id="6" name="Object 8"/>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588" y="1588"/>
                        <a:ext cx="1587" cy="15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oleObj>
              </mc:Fallback>
            </mc:AlternateContent>
          </a:graphicData>
        </a:graphic>
      </p:graphicFrame>
      <p:cxnSp>
        <p:nvCxnSpPr>
          <p:cNvPr id="7" name="Straight Connector 6"/>
          <p:cNvCxnSpPr/>
          <p:nvPr userDrawn="1"/>
        </p:nvCxnSpPr>
        <p:spPr bwMode="auto">
          <a:xfrm>
            <a:off x="616580" y="3002846"/>
            <a:ext cx="10954442" cy="0"/>
          </a:xfrm>
          <a:prstGeom prst="line">
            <a:avLst/>
          </a:prstGeom>
          <a:solidFill>
            <a:srgbClr val="00529B"/>
          </a:solidFill>
          <a:ln w="12700" cap="flat" cmpd="sng" algn="ctr">
            <a:solidFill>
              <a:schemeClr val="bg1">
                <a:lumMod val="85000"/>
              </a:schemeClr>
            </a:solidFill>
            <a:prstDash val="solid"/>
            <a:round/>
            <a:headEnd type="none" w="med" len="med"/>
            <a:tailEnd type="none" w="lg" len="lg"/>
          </a:ln>
          <a:effectLst/>
        </p:spPr>
      </p:cxnSp>
      <p:sp>
        <p:nvSpPr>
          <p:cNvPr id="3" name="Title"/>
          <p:cNvSpPr>
            <a:spLocks noGrp="1"/>
          </p:cNvSpPr>
          <p:nvPr>
            <p:ph type="body" sz="quarter" idx="14" hasCustomPrompt="1"/>
          </p:nvPr>
        </p:nvSpPr>
        <p:spPr>
          <a:xfrm>
            <a:off x="616580" y="210586"/>
            <a:ext cx="10953750" cy="2536825"/>
          </a:xfrm>
        </p:spPr>
        <p:txBody>
          <a:bodyPr lIns="0" anchor="b">
            <a:normAutofit/>
          </a:bodyPr>
          <a:lstStyle>
            <a:lvl1pPr marL="4572" indent="0">
              <a:buFontTx/>
              <a:buNone/>
              <a:defRPr lang="en-US" altLang="en-US" sz="3200" b="1" baseline="0" dirty="0" smtClean="0">
                <a:solidFill>
                  <a:schemeClr val="bg1"/>
                </a:solidFill>
                <a:latin typeface="+mn-lt"/>
                <a:ea typeface="+mn-ea"/>
                <a:cs typeface="+mn-cs"/>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marL="4572" lvl="0" indent="0" algn="l" rtl="0" eaLnBrk="1" fontAlgn="base" hangingPunct="1">
              <a:spcBef>
                <a:spcPct val="0"/>
              </a:spcBef>
              <a:spcAft>
                <a:spcPts val="1000"/>
              </a:spcAft>
              <a:buClr>
                <a:schemeClr val="bg1">
                  <a:lumMod val="75000"/>
                </a:schemeClr>
              </a:buClr>
              <a:buSzPct val="90000"/>
              <a:buFontTx/>
              <a:buNone/>
            </a:pPr>
            <a:r>
              <a:rPr lang="en-US" dirty="0"/>
              <a:t>Click to add section header</a:t>
            </a:r>
          </a:p>
        </p:txBody>
      </p:sp>
      <p:sp>
        <p:nvSpPr>
          <p:cNvPr id="5" name="Subtitle"/>
          <p:cNvSpPr>
            <a:spLocks noGrp="1"/>
          </p:cNvSpPr>
          <p:nvPr>
            <p:ph type="body" sz="quarter" idx="15" hasCustomPrompt="1"/>
          </p:nvPr>
        </p:nvSpPr>
        <p:spPr>
          <a:xfrm>
            <a:off x="616580" y="3271345"/>
            <a:ext cx="7620000" cy="1549400"/>
          </a:xfrm>
        </p:spPr>
        <p:txBody>
          <a:bodyPr lIns="0">
            <a:normAutofit/>
          </a:bodyPr>
          <a:lstStyle>
            <a:lvl1pPr marL="4572" indent="0">
              <a:buFontTx/>
              <a:buNone/>
              <a:defRPr sz="2000">
                <a:solidFill>
                  <a:schemeClr val="bg1"/>
                </a:solidFill>
              </a:defRPr>
            </a:lvl1pPr>
          </a:lstStyle>
          <a:p>
            <a:pPr lvl="0"/>
            <a:r>
              <a:rPr lang="en-US" dirty="0"/>
              <a:t>Click to add additional section header information</a:t>
            </a:r>
          </a:p>
        </p:txBody>
      </p:sp>
    </p:spTree>
    <p:extLst>
      <p:ext uri="{BB962C8B-B14F-4D97-AF65-F5344CB8AC3E}">
        <p14:creationId xmlns:p14="http://schemas.microsoft.com/office/powerpoint/2010/main" val="3916798843"/>
      </p:ext>
    </p:extLst>
  </p:cSld>
  <p:clrMapOvr>
    <a:masterClrMapping/>
  </p:clrMapOvr>
  <p:transition/>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p:cNvSpPr>
            <a:spLocks noGrp="1"/>
          </p:cNvSpPr>
          <p:nvPr>
            <p:ph sz="quarter" idx="10" hasCustomPrompt="1"/>
          </p:nvPr>
        </p:nvSpPr>
        <p:spPr>
          <a:xfrm>
            <a:off x="301625" y="1181100"/>
            <a:ext cx="11582400" cy="4953000"/>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Title Placeholder 5"/>
          <p:cNvSpPr>
            <a:spLocks noGrp="1"/>
          </p:cNvSpPr>
          <p:nvPr>
            <p:ph type="title"/>
          </p:nvPr>
        </p:nvSpPr>
        <p:spPr>
          <a:xfrm>
            <a:off x="301625" y="381000"/>
            <a:ext cx="11585575" cy="533401"/>
          </a:xfrm>
          <a:prstGeom prst="rect">
            <a:avLst/>
          </a:prstGeom>
        </p:spPr>
        <p:txBody>
          <a:bodyPr vert="horz" lIns="0" tIns="45720" rIns="91440" bIns="45720" rtlCol="0" anchor="ctr">
            <a:normAutofit/>
          </a:bodyPr>
          <a:lstStyle/>
          <a:p>
            <a:r>
              <a:rPr lang="en-US"/>
              <a:t>Click to edit Master title style</a:t>
            </a:r>
            <a:endParaRPr lang="en-US" dirty="0"/>
          </a:p>
        </p:txBody>
      </p:sp>
    </p:spTree>
    <p:extLst>
      <p:ext uri="{BB962C8B-B14F-4D97-AF65-F5344CB8AC3E}">
        <p14:creationId xmlns:p14="http://schemas.microsoft.com/office/powerpoint/2010/main" val="2796476342"/>
      </p:ext>
    </p:extLst>
  </p:cSld>
  <p:clrMapOvr>
    <a:masterClrMapping/>
  </p:clrMapOvr>
  <p:transition/>
  <p:extLst>
    <p:ext uri="{DCECCB84-F9BA-43D5-87BE-67443E8EF086}">
      <p15:sldGuideLst xmlns:p15="http://schemas.microsoft.com/office/powerpoint/2012/main"/>
    </p:ext>
  </p:extLst>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Title and content w/ sub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01625" y="381000"/>
            <a:ext cx="11585575" cy="533401"/>
          </a:xfrm>
        </p:spPr>
        <p:txBody>
          <a:bodyPr/>
          <a:lstStyle/>
          <a:p>
            <a:r>
              <a:rPr lang="en-US" dirty="0"/>
              <a:t>Click to edit title</a:t>
            </a:r>
          </a:p>
        </p:txBody>
      </p:sp>
      <p:sp>
        <p:nvSpPr>
          <p:cNvPr id="4" name="Text Placeholder 3"/>
          <p:cNvSpPr>
            <a:spLocks noGrp="1"/>
          </p:cNvSpPr>
          <p:nvPr>
            <p:ph type="body" sz="quarter" idx="10" hasCustomPrompt="1"/>
          </p:nvPr>
        </p:nvSpPr>
        <p:spPr>
          <a:xfrm>
            <a:off x="304800" y="914132"/>
            <a:ext cx="11582400" cy="419100"/>
          </a:xfrm>
        </p:spPr>
        <p:txBody>
          <a:bodyPr lIns="0">
            <a:normAutofit/>
          </a:bodyPr>
          <a:lstStyle>
            <a:lvl1pPr marL="4572" indent="0">
              <a:buNone/>
              <a:defRPr sz="2000">
                <a:solidFill>
                  <a:schemeClr val="accent1"/>
                </a:solidFill>
              </a:defRPr>
            </a:lvl1pPr>
          </a:lstStyle>
          <a:p>
            <a:pPr lvl="0"/>
            <a:r>
              <a:rPr lang="en-US" dirty="0"/>
              <a:t>Click to edit subtitle</a:t>
            </a:r>
          </a:p>
        </p:txBody>
      </p:sp>
      <p:sp>
        <p:nvSpPr>
          <p:cNvPr id="7" name="Content Placeholder 6"/>
          <p:cNvSpPr>
            <a:spLocks noGrp="1"/>
          </p:cNvSpPr>
          <p:nvPr>
            <p:ph sz="quarter" idx="11" hasCustomPrompt="1"/>
          </p:nvPr>
        </p:nvSpPr>
        <p:spPr>
          <a:xfrm>
            <a:off x="301625" y="1600200"/>
            <a:ext cx="11585448" cy="4533900"/>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068699982"/>
      </p:ext>
    </p:extLst>
  </p:cSld>
  <p:clrMapOvr>
    <a:masterClrMapping/>
  </p:clrMapOvr>
  <p:transition/>
  <p:extLst>
    <p:ext uri="{DCECCB84-F9BA-43D5-87BE-67443E8EF086}">
      <p15:sldGuideLst xmlns:p15="http://schemas.microsoft.com/office/powerpoint/2012/main"/>
    </p:ext>
  </p:extLst>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4" name="Title Placeholder 5"/>
          <p:cNvSpPr>
            <a:spLocks noGrp="1"/>
          </p:cNvSpPr>
          <p:nvPr>
            <p:ph type="title"/>
          </p:nvPr>
        </p:nvSpPr>
        <p:spPr>
          <a:xfrm>
            <a:off x="301625" y="381000"/>
            <a:ext cx="11585575" cy="533401"/>
          </a:xfrm>
          <a:prstGeom prst="rect">
            <a:avLst/>
          </a:prstGeom>
        </p:spPr>
        <p:txBody>
          <a:bodyPr vert="horz" lIns="0" tIns="45720" rIns="91440" bIns="45720" rtlCol="0" anchor="ctr">
            <a:normAutofit/>
          </a:bodyPr>
          <a:lstStyle/>
          <a:p>
            <a:r>
              <a:rPr lang="en-US"/>
              <a:t>Click to edit Master title style</a:t>
            </a:r>
            <a:endParaRPr lang="en-US" dirty="0"/>
          </a:p>
        </p:txBody>
      </p:sp>
    </p:spTree>
    <p:extLst>
      <p:ext uri="{BB962C8B-B14F-4D97-AF65-F5344CB8AC3E}">
        <p14:creationId xmlns:p14="http://schemas.microsoft.com/office/powerpoint/2010/main" val="2757205505"/>
      </p:ext>
    </p:extLst>
  </p:cSld>
  <p:clrMapOvr>
    <a:masterClrMapping/>
  </p:clrMapOvr>
  <p:transition/>
</p:sldLayout>
</file>

<file path=ppt/slideLayouts/slideLayout136.xml><?xml version="1.0" encoding="utf-8"?>
<p:sldLayout xmlns:a="http://schemas.openxmlformats.org/drawingml/2006/main" xmlns:r="http://schemas.openxmlformats.org/officeDocument/2006/relationships" xmlns:p="http://schemas.openxmlformats.org/presentationml/2006/main" showMasterSp="0" preserve="1" userDrawn="1">
  <p:cSld name="Blank">
    <p:spTree>
      <p:nvGrpSpPr>
        <p:cNvPr id="1" name=""/>
        <p:cNvGrpSpPr/>
        <p:nvPr/>
      </p:nvGrpSpPr>
      <p:grpSpPr>
        <a:xfrm>
          <a:off x="0" y="0"/>
          <a:ext cx="0" cy="0"/>
          <a:chOff x="0" y="0"/>
          <a:chExt cx="0" cy="0"/>
        </a:xfrm>
      </p:grpSpPr>
      <p:sp>
        <p:nvSpPr>
          <p:cNvPr id="6" name="TextBox 6"/>
          <p:cNvSpPr txBox="1">
            <a:spLocks noChangeArrowheads="1"/>
          </p:cNvSpPr>
          <p:nvPr userDrawn="1"/>
        </p:nvSpPr>
        <p:spPr bwMode="gray">
          <a:xfrm>
            <a:off x="5396406" y="6563842"/>
            <a:ext cx="2303463" cy="112851"/>
          </a:xfrm>
          <a:prstGeom prst="rect">
            <a:avLst/>
          </a:prstGeom>
          <a:solidFill>
            <a:schemeClr val="bg1">
              <a:alpha val="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spAutoFit/>
          </a:bodyPr>
          <a:lstStyle>
            <a:lvl1pPr>
              <a:defRPr sz="2400">
                <a:solidFill>
                  <a:schemeClr val="tx1"/>
                </a:solidFill>
                <a:latin typeface="Arial" charset="0"/>
                <a:ea typeface="Arial Unicode MS" charset="0"/>
                <a:cs typeface="Arial Unicode MS" charset="0"/>
              </a:defRPr>
            </a:lvl1pPr>
            <a:lvl2pPr marL="742950" indent="-285750">
              <a:defRPr sz="2400">
                <a:solidFill>
                  <a:schemeClr val="tx1"/>
                </a:solidFill>
                <a:latin typeface="Arial" charset="0"/>
                <a:ea typeface="Arial Unicode MS" charset="0"/>
                <a:cs typeface="Arial Unicode MS" charset="0"/>
              </a:defRPr>
            </a:lvl2pPr>
            <a:lvl3pPr marL="1143000" indent="-228600">
              <a:defRPr sz="2400">
                <a:solidFill>
                  <a:schemeClr val="tx1"/>
                </a:solidFill>
                <a:latin typeface="Arial" charset="0"/>
                <a:ea typeface="Arial Unicode MS" charset="0"/>
                <a:cs typeface="Arial Unicode MS" charset="0"/>
              </a:defRPr>
            </a:lvl3pPr>
            <a:lvl4pPr marL="1600200" indent="-228600">
              <a:defRPr sz="2400">
                <a:solidFill>
                  <a:schemeClr val="tx1"/>
                </a:solidFill>
                <a:latin typeface="Arial" charset="0"/>
                <a:ea typeface="Arial Unicode MS" charset="0"/>
                <a:cs typeface="Arial Unicode MS" charset="0"/>
              </a:defRPr>
            </a:lvl4pPr>
            <a:lvl5pPr marL="2057400" indent="-228600">
              <a:defRPr sz="2400">
                <a:solidFill>
                  <a:schemeClr val="tx1"/>
                </a:solidFill>
                <a:latin typeface="Arial" charset="0"/>
                <a:ea typeface="Arial Unicode MS" charset="0"/>
                <a:cs typeface="Arial Unicode MS" charset="0"/>
              </a:defRPr>
            </a:lvl5pPr>
            <a:lvl6pPr marL="2514600" indent="-228600" eaLnBrk="0" fontAlgn="base" hangingPunct="0">
              <a:spcBef>
                <a:spcPct val="0"/>
              </a:spcBef>
              <a:spcAft>
                <a:spcPct val="0"/>
              </a:spcAft>
              <a:defRPr sz="2400">
                <a:solidFill>
                  <a:schemeClr val="tx1"/>
                </a:solidFill>
                <a:latin typeface="Arial" charset="0"/>
                <a:ea typeface="Arial Unicode MS" charset="0"/>
                <a:cs typeface="Arial Unicode MS" charset="0"/>
              </a:defRPr>
            </a:lvl6pPr>
            <a:lvl7pPr marL="2971800" indent="-228600" eaLnBrk="0" fontAlgn="base" hangingPunct="0">
              <a:spcBef>
                <a:spcPct val="0"/>
              </a:spcBef>
              <a:spcAft>
                <a:spcPct val="0"/>
              </a:spcAft>
              <a:defRPr sz="2400">
                <a:solidFill>
                  <a:schemeClr val="tx1"/>
                </a:solidFill>
                <a:latin typeface="Arial" charset="0"/>
                <a:ea typeface="Arial Unicode MS" charset="0"/>
                <a:cs typeface="Arial Unicode MS" charset="0"/>
              </a:defRPr>
            </a:lvl7pPr>
            <a:lvl8pPr marL="3429000" indent="-228600" eaLnBrk="0" fontAlgn="base" hangingPunct="0">
              <a:spcBef>
                <a:spcPct val="0"/>
              </a:spcBef>
              <a:spcAft>
                <a:spcPct val="0"/>
              </a:spcAft>
              <a:defRPr sz="2400">
                <a:solidFill>
                  <a:schemeClr val="tx1"/>
                </a:solidFill>
                <a:latin typeface="Arial" charset="0"/>
                <a:ea typeface="Arial Unicode MS" charset="0"/>
                <a:cs typeface="Arial Unicode MS" charset="0"/>
              </a:defRPr>
            </a:lvl8pPr>
            <a:lvl9pPr marL="3886200" indent="-228600" eaLnBrk="0" fontAlgn="base" hangingPunct="0">
              <a:spcBef>
                <a:spcPct val="0"/>
              </a:spcBef>
              <a:spcAft>
                <a:spcPct val="0"/>
              </a:spcAft>
              <a:defRPr sz="2400">
                <a:solidFill>
                  <a:schemeClr val="tx1"/>
                </a:solidFill>
                <a:latin typeface="Arial" charset="0"/>
                <a:ea typeface="Arial Unicode MS" charset="0"/>
                <a:cs typeface="Arial Unicode MS" charset="0"/>
              </a:defRPr>
            </a:lvl9pPr>
          </a:lstStyle>
          <a:p>
            <a:pPr>
              <a:lnSpc>
                <a:spcPct val="90000"/>
              </a:lnSpc>
            </a:pPr>
            <a:r>
              <a:rPr lang="en-US" sz="800" dirty="0">
                <a:solidFill>
                  <a:srgbClr val="B2B2B2"/>
                </a:solidFill>
              </a:rPr>
              <a:t>© 2020 DSI</a:t>
            </a:r>
            <a:endParaRPr lang="en-US" sz="700" dirty="0">
              <a:solidFill>
                <a:srgbClr val="969696"/>
              </a:solidFill>
            </a:endParaRPr>
          </a:p>
        </p:txBody>
      </p:sp>
      <p:sp>
        <p:nvSpPr>
          <p:cNvPr id="7" name="TextBox 7"/>
          <p:cNvSpPr txBox="1">
            <a:spLocks noChangeArrowheads="1"/>
          </p:cNvSpPr>
          <p:nvPr userDrawn="1"/>
        </p:nvSpPr>
        <p:spPr bwMode="gray">
          <a:xfrm>
            <a:off x="5141204" y="6567155"/>
            <a:ext cx="282575" cy="109538"/>
          </a:xfrm>
          <a:prstGeom prst="rect">
            <a:avLst/>
          </a:prstGeom>
          <a:solidFill>
            <a:schemeClr val="bg1">
              <a:alpha val="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spAutoFit/>
          </a:bodyPr>
          <a:lstStyle>
            <a:lvl1pPr>
              <a:defRPr sz="2400">
                <a:solidFill>
                  <a:schemeClr val="tx1"/>
                </a:solidFill>
                <a:latin typeface="Arial" charset="0"/>
                <a:ea typeface="Arial Unicode MS" charset="0"/>
                <a:cs typeface="Arial Unicode MS" charset="0"/>
              </a:defRPr>
            </a:lvl1pPr>
            <a:lvl2pPr marL="742950" indent="-285750">
              <a:defRPr sz="2400">
                <a:solidFill>
                  <a:schemeClr val="tx1"/>
                </a:solidFill>
                <a:latin typeface="Arial" charset="0"/>
                <a:ea typeface="Arial Unicode MS" charset="0"/>
                <a:cs typeface="Arial Unicode MS" charset="0"/>
              </a:defRPr>
            </a:lvl2pPr>
            <a:lvl3pPr marL="1143000" indent="-228600">
              <a:defRPr sz="2400">
                <a:solidFill>
                  <a:schemeClr val="tx1"/>
                </a:solidFill>
                <a:latin typeface="Arial" charset="0"/>
                <a:ea typeface="Arial Unicode MS" charset="0"/>
                <a:cs typeface="Arial Unicode MS" charset="0"/>
              </a:defRPr>
            </a:lvl3pPr>
            <a:lvl4pPr marL="1600200" indent="-228600">
              <a:defRPr sz="2400">
                <a:solidFill>
                  <a:schemeClr val="tx1"/>
                </a:solidFill>
                <a:latin typeface="Arial" charset="0"/>
                <a:ea typeface="Arial Unicode MS" charset="0"/>
                <a:cs typeface="Arial Unicode MS" charset="0"/>
              </a:defRPr>
            </a:lvl4pPr>
            <a:lvl5pPr marL="2057400" indent="-228600">
              <a:defRPr sz="2400">
                <a:solidFill>
                  <a:schemeClr val="tx1"/>
                </a:solidFill>
                <a:latin typeface="Arial" charset="0"/>
                <a:ea typeface="Arial Unicode MS" charset="0"/>
                <a:cs typeface="Arial Unicode MS" charset="0"/>
              </a:defRPr>
            </a:lvl5pPr>
            <a:lvl6pPr marL="2514600" indent="-228600" eaLnBrk="0" fontAlgn="base" hangingPunct="0">
              <a:spcBef>
                <a:spcPct val="0"/>
              </a:spcBef>
              <a:spcAft>
                <a:spcPct val="0"/>
              </a:spcAft>
              <a:defRPr sz="2400">
                <a:solidFill>
                  <a:schemeClr val="tx1"/>
                </a:solidFill>
                <a:latin typeface="Arial" charset="0"/>
                <a:ea typeface="Arial Unicode MS" charset="0"/>
                <a:cs typeface="Arial Unicode MS" charset="0"/>
              </a:defRPr>
            </a:lvl6pPr>
            <a:lvl7pPr marL="2971800" indent="-228600" eaLnBrk="0" fontAlgn="base" hangingPunct="0">
              <a:spcBef>
                <a:spcPct val="0"/>
              </a:spcBef>
              <a:spcAft>
                <a:spcPct val="0"/>
              </a:spcAft>
              <a:defRPr sz="2400">
                <a:solidFill>
                  <a:schemeClr val="tx1"/>
                </a:solidFill>
                <a:latin typeface="Arial" charset="0"/>
                <a:ea typeface="Arial Unicode MS" charset="0"/>
                <a:cs typeface="Arial Unicode MS" charset="0"/>
              </a:defRPr>
            </a:lvl7pPr>
            <a:lvl8pPr marL="3429000" indent="-228600" eaLnBrk="0" fontAlgn="base" hangingPunct="0">
              <a:spcBef>
                <a:spcPct val="0"/>
              </a:spcBef>
              <a:spcAft>
                <a:spcPct val="0"/>
              </a:spcAft>
              <a:defRPr sz="2400">
                <a:solidFill>
                  <a:schemeClr val="tx1"/>
                </a:solidFill>
                <a:latin typeface="Arial" charset="0"/>
                <a:ea typeface="Arial Unicode MS" charset="0"/>
                <a:cs typeface="Arial Unicode MS" charset="0"/>
              </a:defRPr>
            </a:lvl8pPr>
            <a:lvl9pPr marL="3886200" indent="-228600" eaLnBrk="0" fontAlgn="base" hangingPunct="0">
              <a:spcBef>
                <a:spcPct val="0"/>
              </a:spcBef>
              <a:spcAft>
                <a:spcPct val="0"/>
              </a:spcAft>
              <a:defRPr sz="2400">
                <a:solidFill>
                  <a:schemeClr val="tx1"/>
                </a:solidFill>
                <a:latin typeface="Arial" charset="0"/>
                <a:ea typeface="Arial Unicode MS" charset="0"/>
                <a:cs typeface="Arial Unicode MS" charset="0"/>
              </a:defRPr>
            </a:lvl9pPr>
          </a:lstStyle>
          <a:p>
            <a:pPr>
              <a:lnSpc>
                <a:spcPct val="90000"/>
              </a:lnSpc>
            </a:pPr>
            <a:fld id="{0E965E5B-AEE9-5147-8D73-1F434E12767B}" type="slidenum">
              <a:rPr lang="en-US" sz="800">
                <a:solidFill>
                  <a:srgbClr val="B2B2B2"/>
                </a:solidFill>
              </a:rPr>
              <a:pPr>
                <a:lnSpc>
                  <a:spcPct val="90000"/>
                </a:lnSpc>
              </a:pPr>
              <a:t>‹#›</a:t>
            </a:fld>
            <a:endParaRPr lang="en-US" sz="700" dirty="0">
              <a:solidFill>
                <a:srgbClr val="969696"/>
              </a:solidFill>
            </a:endParaRPr>
          </a:p>
        </p:txBody>
      </p:sp>
    </p:spTree>
    <p:extLst>
      <p:ext uri="{BB962C8B-B14F-4D97-AF65-F5344CB8AC3E}">
        <p14:creationId xmlns:p14="http://schemas.microsoft.com/office/powerpoint/2010/main" val="4231974452"/>
      </p:ext>
    </p:extLst>
  </p:cSld>
  <p:clrMapOvr>
    <a:masterClrMapping/>
  </p:clrMapOvr>
  <p:transition/>
  <p:extLst>
    <p:ext uri="{DCECCB84-F9BA-43D5-87BE-67443E8EF086}">
      <p15:sldGuideLst xmlns:p15="http://schemas.microsoft.com/office/powerpoint/2012/main"/>
    </p:ext>
  </p:extLst>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Title and map">
    <p:spTree>
      <p:nvGrpSpPr>
        <p:cNvPr id="1" name=""/>
        <p:cNvGrpSpPr/>
        <p:nvPr/>
      </p:nvGrpSpPr>
      <p:grpSpPr>
        <a:xfrm>
          <a:off x="0" y="0"/>
          <a:ext cx="0" cy="0"/>
          <a:chOff x="0" y="0"/>
          <a:chExt cx="0" cy="0"/>
        </a:xfrm>
      </p:grpSpPr>
      <p:grpSp>
        <p:nvGrpSpPr>
          <p:cNvPr id="3" name="Global Map"/>
          <p:cNvGrpSpPr/>
          <p:nvPr userDrawn="1"/>
        </p:nvGrpSpPr>
        <p:grpSpPr>
          <a:xfrm>
            <a:off x="1254392" y="1181100"/>
            <a:ext cx="9683217" cy="4956769"/>
            <a:chOff x="12700" y="1194593"/>
            <a:chExt cx="9118601" cy="4468814"/>
          </a:xfrm>
          <a:solidFill>
            <a:srgbClr val="E8E8E8"/>
          </a:solidFill>
        </p:grpSpPr>
        <p:sp>
          <p:nvSpPr>
            <p:cNvPr id="4" name="PRC"/>
            <p:cNvSpPr>
              <a:spLocks/>
            </p:cNvSpPr>
            <p:nvPr/>
          </p:nvSpPr>
          <p:spPr bwMode="auto">
            <a:xfrm>
              <a:off x="6161088" y="2578893"/>
              <a:ext cx="1552575" cy="989013"/>
            </a:xfrm>
            <a:custGeom>
              <a:avLst/>
              <a:gdLst>
                <a:gd name="T0" fmla="*/ 399 w 674"/>
                <a:gd name="T1" fmla="*/ 416 h 429"/>
                <a:gd name="T2" fmla="*/ 426 w 674"/>
                <a:gd name="T3" fmla="*/ 411 h 429"/>
                <a:gd name="T4" fmla="*/ 453 w 674"/>
                <a:gd name="T5" fmla="*/ 400 h 429"/>
                <a:gd name="T6" fmla="*/ 483 w 674"/>
                <a:gd name="T7" fmla="*/ 387 h 429"/>
                <a:gd name="T8" fmla="*/ 503 w 674"/>
                <a:gd name="T9" fmla="*/ 368 h 429"/>
                <a:gd name="T10" fmla="*/ 513 w 674"/>
                <a:gd name="T11" fmla="*/ 354 h 429"/>
                <a:gd name="T12" fmla="*/ 528 w 674"/>
                <a:gd name="T13" fmla="*/ 327 h 429"/>
                <a:gd name="T14" fmla="*/ 515 w 674"/>
                <a:gd name="T15" fmla="*/ 309 h 429"/>
                <a:gd name="T16" fmla="*/ 517 w 674"/>
                <a:gd name="T17" fmla="*/ 288 h 429"/>
                <a:gd name="T18" fmla="*/ 510 w 674"/>
                <a:gd name="T19" fmla="*/ 244 h 429"/>
                <a:gd name="T20" fmla="*/ 542 w 674"/>
                <a:gd name="T21" fmla="*/ 223 h 429"/>
                <a:gd name="T22" fmla="*/ 497 w 674"/>
                <a:gd name="T23" fmla="*/ 213 h 429"/>
                <a:gd name="T24" fmla="*/ 529 w 674"/>
                <a:gd name="T25" fmla="*/ 177 h 429"/>
                <a:gd name="T26" fmla="*/ 533 w 674"/>
                <a:gd name="T27" fmla="*/ 199 h 429"/>
                <a:gd name="T28" fmla="*/ 592 w 674"/>
                <a:gd name="T29" fmla="*/ 168 h 429"/>
                <a:gd name="T30" fmla="*/ 622 w 674"/>
                <a:gd name="T31" fmla="*/ 148 h 429"/>
                <a:gd name="T32" fmla="*/ 643 w 674"/>
                <a:gd name="T33" fmla="*/ 117 h 429"/>
                <a:gd name="T34" fmla="*/ 666 w 674"/>
                <a:gd name="T35" fmla="*/ 97 h 429"/>
                <a:gd name="T36" fmla="*/ 654 w 674"/>
                <a:gd name="T37" fmla="*/ 80 h 429"/>
                <a:gd name="T38" fmla="*/ 628 w 674"/>
                <a:gd name="T39" fmla="*/ 69 h 429"/>
                <a:gd name="T40" fmla="*/ 595 w 674"/>
                <a:gd name="T41" fmla="*/ 48 h 429"/>
                <a:gd name="T42" fmla="*/ 579 w 674"/>
                <a:gd name="T43" fmla="*/ 16 h 429"/>
                <a:gd name="T44" fmla="*/ 521 w 674"/>
                <a:gd name="T45" fmla="*/ 4 h 429"/>
                <a:gd name="T46" fmla="*/ 518 w 674"/>
                <a:gd name="T47" fmla="*/ 24 h 429"/>
                <a:gd name="T48" fmla="*/ 474 w 674"/>
                <a:gd name="T49" fmla="*/ 57 h 429"/>
                <a:gd name="T50" fmla="*/ 473 w 674"/>
                <a:gd name="T51" fmla="*/ 82 h 429"/>
                <a:gd name="T52" fmla="*/ 488 w 674"/>
                <a:gd name="T53" fmla="*/ 102 h 429"/>
                <a:gd name="T54" fmla="*/ 437 w 674"/>
                <a:gd name="T55" fmla="*/ 125 h 429"/>
                <a:gd name="T56" fmla="*/ 403 w 674"/>
                <a:gd name="T57" fmla="*/ 154 h 429"/>
                <a:gd name="T58" fmla="*/ 313 w 674"/>
                <a:gd name="T59" fmla="*/ 161 h 429"/>
                <a:gd name="T60" fmla="*/ 242 w 674"/>
                <a:gd name="T61" fmla="*/ 138 h 429"/>
                <a:gd name="T62" fmla="*/ 187 w 674"/>
                <a:gd name="T63" fmla="*/ 114 h 429"/>
                <a:gd name="T64" fmla="*/ 167 w 674"/>
                <a:gd name="T65" fmla="*/ 79 h 429"/>
                <a:gd name="T66" fmla="*/ 145 w 674"/>
                <a:gd name="T67" fmla="*/ 70 h 429"/>
                <a:gd name="T68" fmla="*/ 113 w 674"/>
                <a:gd name="T69" fmla="*/ 95 h 429"/>
                <a:gd name="T70" fmla="*/ 88 w 674"/>
                <a:gd name="T71" fmla="*/ 117 h 429"/>
                <a:gd name="T72" fmla="*/ 74 w 674"/>
                <a:gd name="T73" fmla="*/ 131 h 429"/>
                <a:gd name="T74" fmla="*/ 66 w 674"/>
                <a:gd name="T75" fmla="*/ 164 h 429"/>
                <a:gd name="T76" fmla="*/ 19 w 674"/>
                <a:gd name="T77" fmla="*/ 182 h 429"/>
                <a:gd name="T78" fmla="*/ 2 w 674"/>
                <a:gd name="T79" fmla="*/ 203 h 429"/>
                <a:gd name="T80" fmla="*/ 13 w 674"/>
                <a:gd name="T81" fmla="*/ 224 h 429"/>
                <a:gd name="T82" fmla="*/ 32 w 674"/>
                <a:gd name="T83" fmla="*/ 241 h 429"/>
                <a:gd name="T84" fmla="*/ 73 w 674"/>
                <a:gd name="T85" fmla="*/ 245 h 429"/>
                <a:gd name="T86" fmla="*/ 58 w 674"/>
                <a:gd name="T87" fmla="*/ 271 h 429"/>
                <a:gd name="T88" fmla="*/ 53 w 674"/>
                <a:gd name="T89" fmla="*/ 283 h 429"/>
                <a:gd name="T90" fmla="*/ 77 w 674"/>
                <a:gd name="T91" fmla="*/ 309 h 429"/>
                <a:gd name="T92" fmla="*/ 103 w 674"/>
                <a:gd name="T93" fmla="*/ 318 h 429"/>
                <a:gd name="T94" fmla="*/ 136 w 674"/>
                <a:gd name="T95" fmla="*/ 338 h 429"/>
                <a:gd name="T96" fmla="*/ 166 w 674"/>
                <a:gd name="T97" fmla="*/ 336 h 429"/>
                <a:gd name="T98" fmla="*/ 185 w 674"/>
                <a:gd name="T99" fmla="*/ 336 h 429"/>
                <a:gd name="T100" fmla="*/ 212 w 674"/>
                <a:gd name="T101" fmla="*/ 334 h 429"/>
                <a:gd name="T102" fmla="*/ 251 w 674"/>
                <a:gd name="T103" fmla="*/ 323 h 429"/>
                <a:gd name="T104" fmla="*/ 252 w 674"/>
                <a:gd name="T105" fmla="*/ 333 h 429"/>
                <a:gd name="T106" fmla="*/ 276 w 674"/>
                <a:gd name="T107" fmla="*/ 358 h 429"/>
                <a:gd name="T108" fmla="*/ 264 w 674"/>
                <a:gd name="T109" fmla="*/ 378 h 429"/>
                <a:gd name="T110" fmla="*/ 275 w 674"/>
                <a:gd name="T111" fmla="*/ 384 h 429"/>
                <a:gd name="T112" fmla="*/ 291 w 674"/>
                <a:gd name="T113" fmla="*/ 408 h 429"/>
                <a:gd name="T114" fmla="*/ 311 w 674"/>
                <a:gd name="T115" fmla="*/ 417 h 429"/>
                <a:gd name="T116" fmla="*/ 328 w 674"/>
                <a:gd name="T117" fmla="*/ 400 h 429"/>
                <a:gd name="T118" fmla="*/ 350 w 674"/>
                <a:gd name="T119" fmla="*/ 392 h 429"/>
                <a:gd name="T120" fmla="*/ 374 w 674"/>
                <a:gd name="T121" fmla="*/ 412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74" h="429">
                  <a:moveTo>
                    <a:pt x="379" y="413"/>
                  </a:moveTo>
                  <a:cubicBezTo>
                    <a:pt x="380" y="413"/>
                    <a:pt x="380" y="413"/>
                    <a:pt x="380" y="413"/>
                  </a:cubicBezTo>
                  <a:cubicBezTo>
                    <a:pt x="380" y="412"/>
                    <a:pt x="381" y="412"/>
                    <a:pt x="382" y="412"/>
                  </a:cubicBezTo>
                  <a:cubicBezTo>
                    <a:pt x="383" y="411"/>
                    <a:pt x="384" y="413"/>
                    <a:pt x="384" y="412"/>
                  </a:cubicBezTo>
                  <a:cubicBezTo>
                    <a:pt x="385" y="412"/>
                    <a:pt x="384" y="410"/>
                    <a:pt x="384" y="409"/>
                  </a:cubicBezTo>
                  <a:cubicBezTo>
                    <a:pt x="383" y="408"/>
                    <a:pt x="385" y="408"/>
                    <a:pt x="385" y="408"/>
                  </a:cubicBezTo>
                  <a:cubicBezTo>
                    <a:pt x="386" y="408"/>
                    <a:pt x="386" y="409"/>
                    <a:pt x="386" y="410"/>
                  </a:cubicBezTo>
                  <a:cubicBezTo>
                    <a:pt x="386" y="411"/>
                    <a:pt x="387" y="411"/>
                    <a:pt x="388" y="411"/>
                  </a:cubicBezTo>
                  <a:cubicBezTo>
                    <a:pt x="388" y="412"/>
                    <a:pt x="389" y="411"/>
                    <a:pt x="390" y="410"/>
                  </a:cubicBezTo>
                  <a:cubicBezTo>
                    <a:pt x="390" y="410"/>
                    <a:pt x="390" y="411"/>
                    <a:pt x="390" y="413"/>
                  </a:cubicBezTo>
                  <a:cubicBezTo>
                    <a:pt x="389" y="414"/>
                    <a:pt x="390" y="413"/>
                    <a:pt x="392" y="413"/>
                  </a:cubicBezTo>
                  <a:cubicBezTo>
                    <a:pt x="394" y="413"/>
                    <a:pt x="392" y="414"/>
                    <a:pt x="392" y="415"/>
                  </a:cubicBezTo>
                  <a:cubicBezTo>
                    <a:pt x="393" y="416"/>
                    <a:pt x="396" y="414"/>
                    <a:pt x="396" y="414"/>
                  </a:cubicBezTo>
                  <a:cubicBezTo>
                    <a:pt x="396" y="414"/>
                    <a:pt x="395" y="413"/>
                    <a:pt x="395" y="413"/>
                  </a:cubicBezTo>
                  <a:cubicBezTo>
                    <a:pt x="394" y="412"/>
                    <a:pt x="396" y="411"/>
                    <a:pt x="397" y="411"/>
                  </a:cubicBezTo>
                  <a:cubicBezTo>
                    <a:pt x="397" y="411"/>
                    <a:pt x="398" y="413"/>
                    <a:pt x="398" y="414"/>
                  </a:cubicBezTo>
                  <a:cubicBezTo>
                    <a:pt x="399" y="415"/>
                    <a:pt x="400" y="414"/>
                    <a:pt x="401" y="414"/>
                  </a:cubicBezTo>
                  <a:cubicBezTo>
                    <a:pt x="401" y="415"/>
                    <a:pt x="400" y="415"/>
                    <a:pt x="399" y="416"/>
                  </a:cubicBezTo>
                  <a:cubicBezTo>
                    <a:pt x="398" y="417"/>
                    <a:pt x="398" y="420"/>
                    <a:pt x="397" y="421"/>
                  </a:cubicBezTo>
                  <a:cubicBezTo>
                    <a:pt x="397" y="422"/>
                    <a:pt x="400" y="428"/>
                    <a:pt x="400" y="428"/>
                  </a:cubicBezTo>
                  <a:cubicBezTo>
                    <a:pt x="401" y="429"/>
                    <a:pt x="402" y="429"/>
                    <a:pt x="403" y="428"/>
                  </a:cubicBezTo>
                  <a:cubicBezTo>
                    <a:pt x="403" y="428"/>
                    <a:pt x="406" y="427"/>
                    <a:pt x="407" y="426"/>
                  </a:cubicBezTo>
                  <a:cubicBezTo>
                    <a:pt x="407" y="426"/>
                    <a:pt x="405" y="425"/>
                    <a:pt x="405" y="424"/>
                  </a:cubicBezTo>
                  <a:cubicBezTo>
                    <a:pt x="404" y="423"/>
                    <a:pt x="405" y="422"/>
                    <a:pt x="405" y="422"/>
                  </a:cubicBezTo>
                  <a:cubicBezTo>
                    <a:pt x="405" y="421"/>
                    <a:pt x="403" y="422"/>
                    <a:pt x="402" y="421"/>
                  </a:cubicBezTo>
                  <a:cubicBezTo>
                    <a:pt x="402" y="421"/>
                    <a:pt x="402" y="421"/>
                    <a:pt x="402" y="420"/>
                  </a:cubicBezTo>
                  <a:cubicBezTo>
                    <a:pt x="402" y="419"/>
                    <a:pt x="404" y="418"/>
                    <a:pt x="405" y="418"/>
                  </a:cubicBezTo>
                  <a:cubicBezTo>
                    <a:pt x="405" y="417"/>
                    <a:pt x="404" y="415"/>
                    <a:pt x="405" y="414"/>
                  </a:cubicBezTo>
                  <a:cubicBezTo>
                    <a:pt x="406" y="414"/>
                    <a:pt x="407" y="416"/>
                    <a:pt x="407" y="416"/>
                  </a:cubicBezTo>
                  <a:cubicBezTo>
                    <a:pt x="407" y="417"/>
                    <a:pt x="413" y="414"/>
                    <a:pt x="415" y="413"/>
                  </a:cubicBezTo>
                  <a:cubicBezTo>
                    <a:pt x="417" y="413"/>
                    <a:pt x="417" y="413"/>
                    <a:pt x="418" y="413"/>
                  </a:cubicBezTo>
                  <a:cubicBezTo>
                    <a:pt x="420" y="412"/>
                    <a:pt x="419" y="412"/>
                    <a:pt x="420" y="411"/>
                  </a:cubicBezTo>
                  <a:cubicBezTo>
                    <a:pt x="420" y="410"/>
                    <a:pt x="421" y="412"/>
                    <a:pt x="422" y="412"/>
                  </a:cubicBezTo>
                  <a:cubicBezTo>
                    <a:pt x="423" y="412"/>
                    <a:pt x="422" y="411"/>
                    <a:pt x="422" y="411"/>
                  </a:cubicBezTo>
                  <a:cubicBezTo>
                    <a:pt x="422" y="410"/>
                    <a:pt x="422" y="409"/>
                    <a:pt x="423" y="409"/>
                  </a:cubicBezTo>
                  <a:cubicBezTo>
                    <a:pt x="424" y="409"/>
                    <a:pt x="426" y="411"/>
                    <a:pt x="426" y="411"/>
                  </a:cubicBezTo>
                  <a:cubicBezTo>
                    <a:pt x="427" y="411"/>
                    <a:pt x="426" y="407"/>
                    <a:pt x="428" y="407"/>
                  </a:cubicBezTo>
                  <a:cubicBezTo>
                    <a:pt x="429" y="407"/>
                    <a:pt x="429" y="408"/>
                    <a:pt x="430" y="408"/>
                  </a:cubicBezTo>
                  <a:cubicBezTo>
                    <a:pt x="431" y="407"/>
                    <a:pt x="432" y="409"/>
                    <a:pt x="433" y="409"/>
                  </a:cubicBezTo>
                  <a:cubicBezTo>
                    <a:pt x="434" y="409"/>
                    <a:pt x="434" y="407"/>
                    <a:pt x="435" y="405"/>
                  </a:cubicBezTo>
                  <a:cubicBezTo>
                    <a:pt x="436" y="404"/>
                    <a:pt x="435" y="402"/>
                    <a:pt x="436" y="402"/>
                  </a:cubicBezTo>
                  <a:cubicBezTo>
                    <a:pt x="436" y="401"/>
                    <a:pt x="437" y="402"/>
                    <a:pt x="437" y="403"/>
                  </a:cubicBezTo>
                  <a:cubicBezTo>
                    <a:pt x="438" y="405"/>
                    <a:pt x="439" y="406"/>
                    <a:pt x="440" y="405"/>
                  </a:cubicBezTo>
                  <a:cubicBezTo>
                    <a:pt x="441" y="405"/>
                    <a:pt x="439" y="403"/>
                    <a:pt x="439" y="401"/>
                  </a:cubicBezTo>
                  <a:cubicBezTo>
                    <a:pt x="439" y="400"/>
                    <a:pt x="438" y="398"/>
                    <a:pt x="437" y="397"/>
                  </a:cubicBezTo>
                  <a:cubicBezTo>
                    <a:pt x="436" y="396"/>
                    <a:pt x="437" y="395"/>
                    <a:pt x="438" y="395"/>
                  </a:cubicBezTo>
                  <a:cubicBezTo>
                    <a:pt x="440" y="395"/>
                    <a:pt x="443" y="395"/>
                    <a:pt x="443" y="396"/>
                  </a:cubicBezTo>
                  <a:cubicBezTo>
                    <a:pt x="444" y="396"/>
                    <a:pt x="441" y="396"/>
                    <a:pt x="441" y="397"/>
                  </a:cubicBezTo>
                  <a:cubicBezTo>
                    <a:pt x="440" y="398"/>
                    <a:pt x="443" y="400"/>
                    <a:pt x="443" y="401"/>
                  </a:cubicBezTo>
                  <a:cubicBezTo>
                    <a:pt x="443" y="401"/>
                    <a:pt x="446" y="404"/>
                    <a:pt x="447" y="403"/>
                  </a:cubicBezTo>
                  <a:cubicBezTo>
                    <a:pt x="449" y="402"/>
                    <a:pt x="450" y="403"/>
                    <a:pt x="452" y="403"/>
                  </a:cubicBezTo>
                  <a:cubicBezTo>
                    <a:pt x="453" y="402"/>
                    <a:pt x="451" y="401"/>
                    <a:pt x="450" y="400"/>
                  </a:cubicBezTo>
                  <a:cubicBezTo>
                    <a:pt x="449" y="400"/>
                    <a:pt x="453" y="398"/>
                    <a:pt x="453" y="398"/>
                  </a:cubicBezTo>
                  <a:cubicBezTo>
                    <a:pt x="454" y="398"/>
                    <a:pt x="453" y="400"/>
                    <a:pt x="453" y="400"/>
                  </a:cubicBezTo>
                  <a:cubicBezTo>
                    <a:pt x="453" y="400"/>
                    <a:pt x="454" y="401"/>
                    <a:pt x="455" y="401"/>
                  </a:cubicBezTo>
                  <a:cubicBezTo>
                    <a:pt x="455" y="402"/>
                    <a:pt x="456" y="401"/>
                    <a:pt x="456" y="400"/>
                  </a:cubicBezTo>
                  <a:cubicBezTo>
                    <a:pt x="456" y="399"/>
                    <a:pt x="458" y="397"/>
                    <a:pt x="459" y="397"/>
                  </a:cubicBezTo>
                  <a:cubicBezTo>
                    <a:pt x="459" y="397"/>
                    <a:pt x="459" y="398"/>
                    <a:pt x="459" y="399"/>
                  </a:cubicBezTo>
                  <a:cubicBezTo>
                    <a:pt x="459" y="399"/>
                    <a:pt x="461" y="400"/>
                    <a:pt x="462" y="400"/>
                  </a:cubicBezTo>
                  <a:cubicBezTo>
                    <a:pt x="464" y="400"/>
                    <a:pt x="461" y="398"/>
                    <a:pt x="461" y="397"/>
                  </a:cubicBezTo>
                  <a:cubicBezTo>
                    <a:pt x="461" y="396"/>
                    <a:pt x="463" y="397"/>
                    <a:pt x="464" y="397"/>
                  </a:cubicBezTo>
                  <a:cubicBezTo>
                    <a:pt x="466" y="398"/>
                    <a:pt x="464" y="398"/>
                    <a:pt x="464" y="398"/>
                  </a:cubicBezTo>
                  <a:cubicBezTo>
                    <a:pt x="465" y="399"/>
                    <a:pt x="466" y="399"/>
                    <a:pt x="467" y="399"/>
                  </a:cubicBezTo>
                  <a:cubicBezTo>
                    <a:pt x="467" y="398"/>
                    <a:pt x="468" y="397"/>
                    <a:pt x="469" y="397"/>
                  </a:cubicBezTo>
                  <a:cubicBezTo>
                    <a:pt x="470" y="398"/>
                    <a:pt x="471" y="398"/>
                    <a:pt x="473" y="398"/>
                  </a:cubicBezTo>
                  <a:cubicBezTo>
                    <a:pt x="475" y="397"/>
                    <a:pt x="472" y="396"/>
                    <a:pt x="472" y="395"/>
                  </a:cubicBezTo>
                  <a:cubicBezTo>
                    <a:pt x="472" y="394"/>
                    <a:pt x="475" y="394"/>
                    <a:pt x="474" y="394"/>
                  </a:cubicBezTo>
                  <a:cubicBezTo>
                    <a:pt x="474" y="393"/>
                    <a:pt x="473" y="393"/>
                    <a:pt x="473" y="392"/>
                  </a:cubicBezTo>
                  <a:cubicBezTo>
                    <a:pt x="473" y="391"/>
                    <a:pt x="474" y="392"/>
                    <a:pt x="475" y="392"/>
                  </a:cubicBezTo>
                  <a:cubicBezTo>
                    <a:pt x="477" y="392"/>
                    <a:pt x="476" y="390"/>
                    <a:pt x="477" y="389"/>
                  </a:cubicBezTo>
                  <a:cubicBezTo>
                    <a:pt x="478" y="388"/>
                    <a:pt x="479" y="389"/>
                    <a:pt x="479" y="390"/>
                  </a:cubicBezTo>
                  <a:cubicBezTo>
                    <a:pt x="480" y="390"/>
                    <a:pt x="482" y="388"/>
                    <a:pt x="483" y="387"/>
                  </a:cubicBezTo>
                  <a:cubicBezTo>
                    <a:pt x="483" y="387"/>
                    <a:pt x="482" y="386"/>
                    <a:pt x="482" y="386"/>
                  </a:cubicBezTo>
                  <a:cubicBezTo>
                    <a:pt x="482" y="385"/>
                    <a:pt x="484" y="385"/>
                    <a:pt x="484" y="386"/>
                  </a:cubicBezTo>
                  <a:cubicBezTo>
                    <a:pt x="485" y="386"/>
                    <a:pt x="485" y="387"/>
                    <a:pt x="485" y="388"/>
                  </a:cubicBezTo>
                  <a:cubicBezTo>
                    <a:pt x="486" y="388"/>
                    <a:pt x="486" y="387"/>
                    <a:pt x="487" y="386"/>
                  </a:cubicBezTo>
                  <a:cubicBezTo>
                    <a:pt x="487" y="386"/>
                    <a:pt x="490" y="383"/>
                    <a:pt x="490" y="383"/>
                  </a:cubicBezTo>
                  <a:cubicBezTo>
                    <a:pt x="490" y="382"/>
                    <a:pt x="490" y="382"/>
                    <a:pt x="489" y="381"/>
                  </a:cubicBezTo>
                  <a:cubicBezTo>
                    <a:pt x="488" y="381"/>
                    <a:pt x="487" y="381"/>
                    <a:pt x="486" y="380"/>
                  </a:cubicBezTo>
                  <a:cubicBezTo>
                    <a:pt x="486" y="379"/>
                    <a:pt x="488" y="379"/>
                    <a:pt x="489" y="379"/>
                  </a:cubicBezTo>
                  <a:cubicBezTo>
                    <a:pt x="490" y="379"/>
                    <a:pt x="491" y="378"/>
                    <a:pt x="491" y="378"/>
                  </a:cubicBezTo>
                  <a:cubicBezTo>
                    <a:pt x="492" y="377"/>
                    <a:pt x="493" y="378"/>
                    <a:pt x="494" y="378"/>
                  </a:cubicBezTo>
                  <a:cubicBezTo>
                    <a:pt x="495" y="378"/>
                    <a:pt x="494" y="377"/>
                    <a:pt x="495" y="377"/>
                  </a:cubicBezTo>
                  <a:cubicBezTo>
                    <a:pt x="496" y="377"/>
                    <a:pt x="496" y="378"/>
                    <a:pt x="497" y="378"/>
                  </a:cubicBezTo>
                  <a:cubicBezTo>
                    <a:pt x="497" y="378"/>
                    <a:pt x="498" y="377"/>
                    <a:pt x="497" y="377"/>
                  </a:cubicBezTo>
                  <a:cubicBezTo>
                    <a:pt x="497" y="376"/>
                    <a:pt x="497" y="376"/>
                    <a:pt x="497" y="376"/>
                  </a:cubicBezTo>
                  <a:cubicBezTo>
                    <a:pt x="497" y="375"/>
                    <a:pt x="500" y="375"/>
                    <a:pt x="500" y="374"/>
                  </a:cubicBezTo>
                  <a:cubicBezTo>
                    <a:pt x="500" y="374"/>
                    <a:pt x="499" y="372"/>
                    <a:pt x="499" y="371"/>
                  </a:cubicBezTo>
                  <a:cubicBezTo>
                    <a:pt x="499" y="370"/>
                    <a:pt x="502" y="371"/>
                    <a:pt x="503" y="371"/>
                  </a:cubicBezTo>
                  <a:cubicBezTo>
                    <a:pt x="504" y="370"/>
                    <a:pt x="503" y="369"/>
                    <a:pt x="503" y="368"/>
                  </a:cubicBezTo>
                  <a:cubicBezTo>
                    <a:pt x="503" y="368"/>
                    <a:pt x="504" y="367"/>
                    <a:pt x="504" y="367"/>
                  </a:cubicBezTo>
                  <a:cubicBezTo>
                    <a:pt x="505" y="366"/>
                    <a:pt x="507" y="368"/>
                    <a:pt x="507" y="367"/>
                  </a:cubicBezTo>
                  <a:cubicBezTo>
                    <a:pt x="507" y="367"/>
                    <a:pt x="507" y="367"/>
                    <a:pt x="507" y="366"/>
                  </a:cubicBezTo>
                  <a:cubicBezTo>
                    <a:pt x="506" y="365"/>
                    <a:pt x="508" y="363"/>
                    <a:pt x="508" y="362"/>
                  </a:cubicBezTo>
                  <a:cubicBezTo>
                    <a:pt x="508" y="361"/>
                    <a:pt x="506" y="362"/>
                    <a:pt x="506" y="362"/>
                  </a:cubicBezTo>
                  <a:cubicBezTo>
                    <a:pt x="505" y="363"/>
                    <a:pt x="503" y="362"/>
                    <a:pt x="503" y="362"/>
                  </a:cubicBezTo>
                  <a:cubicBezTo>
                    <a:pt x="502" y="362"/>
                    <a:pt x="501" y="360"/>
                    <a:pt x="501" y="359"/>
                  </a:cubicBezTo>
                  <a:cubicBezTo>
                    <a:pt x="501" y="359"/>
                    <a:pt x="505" y="361"/>
                    <a:pt x="506" y="361"/>
                  </a:cubicBezTo>
                  <a:cubicBezTo>
                    <a:pt x="506" y="361"/>
                    <a:pt x="507" y="360"/>
                    <a:pt x="508" y="359"/>
                  </a:cubicBezTo>
                  <a:cubicBezTo>
                    <a:pt x="508" y="358"/>
                    <a:pt x="511" y="358"/>
                    <a:pt x="511" y="358"/>
                  </a:cubicBezTo>
                  <a:cubicBezTo>
                    <a:pt x="511" y="357"/>
                    <a:pt x="510" y="357"/>
                    <a:pt x="510" y="357"/>
                  </a:cubicBezTo>
                  <a:cubicBezTo>
                    <a:pt x="509" y="356"/>
                    <a:pt x="508" y="357"/>
                    <a:pt x="508" y="357"/>
                  </a:cubicBezTo>
                  <a:cubicBezTo>
                    <a:pt x="507" y="357"/>
                    <a:pt x="507" y="357"/>
                    <a:pt x="507" y="356"/>
                  </a:cubicBezTo>
                  <a:cubicBezTo>
                    <a:pt x="507" y="356"/>
                    <a:pt x="508" y="355"/>
                    <a:pt x="508" y="355"/>
                  </a:cubicBezTo>
                  <a:cubicBezTo>
                    <a:pt x="508" y="355"/>
                    <a:pt x="507" y="354"/>
                    <a:pt x="507" y="354"/>
                  </a:cubicBezTo>
                  <a:cubicBezTo>
                    <a:pt x="506" y="354"/>
                    <a:pt x="507" y="354"/>
                    <a:pt x="507" y="352"/>
                  </a:cubicBezTo>
                  <a:cubicBezTo>
                    <a:pt x="507" y="351"/>
                    <a:pt x="509" y="352"/>
                    <a:pt x="510" y="352"/>
                  </a:cubicBezTo>
                  <a:cubicBezTo>
                    <a:pt x="512" y="352"/>
                    <a:pt x="512" y="354"/>
                    <a:pt x="513" y="354"/>
                  </a:cubicBezTo>
                  <a:cubicBezTo>
                    <a:pt x="514" y="354"/>
                    <a:pt x="513" y="352"/>
                    <a:pt x="513" y="351"/>
                  </a:cubicBezTo>
                  <a:cubicBezTo>
                    <a:pt x="513" y="349"/>
                    <a:pt x="515" y="349"/>
                    <a:pt x="515" y="348"/>
                  </a:cubicBezTo>
                  <a:cubicBezTo>
                    <a:pt x="515" y="347"/>
                    <a:pt x="513" y="347"/>
                    <a:pt x="513" y="346"/>
                  </a:cubicBezTo>
                  <a:cubicBezTo>
                    <a:pt x="513" y="345"/>
                    <a:pt x="515" y="346"/>
                    <a:pt x="516" y="346"/>
                  </a:cubicBezTo>
                  <a:cubicBezTo>
                    <a:pt x="516" y="346"/>
                    <a:pt x="518" y="345"/>
                    <a:pt x="518" y="345"/>
                  </a:cubicBezTo>
                  <a:cubicBezTo>
                    <a:pt x="519" y="345"/>
                    <a:pt x="518" y="344"/>
                    <a:pt x="518" y="342"/>
                  </a:cubicBezTo>
                  <a:cubicBezTo>
                    <a:pt x="518" y="341"/>
                    <a:pt x="520" y="340"/>
                    <a:pt x="520" y="339"/>
                  </a:cubicBezTo>
                  <a:cubicBezTo>
                    <a:pt x="520" y="338"/>
                    <a:pt x="517" y="337"/>
                    <a:pt x="518" y="336"/>
                  </a:cubicBezTo>
                  <a:cubicBezTo>
                    <a:pt x="518" y="335"/>
                    <a:pt x="520" y="336"/>
                    <a:pt x="521" y="336"/>
                  </a:cubicBezTo>
                  <a:cubicBezTo>
                    <a:pt x="522" y="336"/>
                    <a:pt x="524" y="333"/>
                    <a:pt x="525" y="333"/>
                  </a:cubicBezTo>
                  <a:cubicBezTo>
                    <a:pt x="525" y="333"/>
                    <a:pt x="527" y="335"/>
                    <a:pt x="527" y="335"/>
                  </a:cubicBezTo>
                  <a:cubicBezTo>
                    <a:pt x="527" y="335"/>
                    <a:pt x="529" y="334"/>
                    <a:pt x="530" y="334"/>
                  </a:cubicBezTo>
                  <a:cubicBezTo>
                    <a:pt x="530" y="333"/>
                    <a:pt x="529" y="331"/>
                    <a:pt x="528" y="331"/>
                  </a:cubicBezTo>
                  <a:cubicBezTo>
                    <a:pt x="527" y="330"/>
                    <a:pt x="526" y="331"/>
                    <a:pt x="525" y="330"/>
                  </a:cubicBezTo>
                  <a:cubicBezTo>
                    <a:pt x="524" y="329"/>
                    <a:pt x="524" y="328"/>
                    <a:pt x="524" y="328"/>
                  </a:cubicBezTo>
                  <a:cubicBezTo>
                    <a:pt x="525" y="327"/>
                    <a:pt x="526" y="328"/>
                    <a:pt x="527" y="329"/>
                  </a:cubicBezTo>
                  <a:cubicBezTo>
                    <a:pt x="527" y="329"/>
                    <a:pt x="529" y="328"/>
                    <a:pt x="529" y="328"/>
                  </a:cubicBezTo>
                  <a:cubicBezTo>
                    <a:pt x="529" y="327"/>
                    <a:pt x="528" y="327"/>
                    <a:pt x="528" y="327"/>
                  </a:cubicBezTo>
                  <a:cubicBezTo>
                    <a:pt x="528" y="326"/>
                    <a:pt x="529" y="326"/>
                    <a:pt x="529" y="325"/>
                  </a:cubicBezTo>
                  <a:cubicBezTo>
                    <a:pt x="529" y="325"/>
                    <a:pt x="528" y="325"/>
                    <a:pt x="527" y="325"/>
                  </a:cubicBezTo>
                  <a:cubicBezTo>
                    <a:pt x="526" y="324"/>
                    <a:pt x="528" y="323"/>
                    <a:pt x="528" y="323"/>
                  </a:cubicBezTo>
                  <a:cubicBezTo>
                    <a:pt x="529" y="322"/>
                    <a:pt x="529" y="323"/>
                    <a:pt x="530" y="323"/>
                  </a:cubicBezTo>
                  <a:cubicBezTo>
                    <a:pt x="531" y="324"/>
                    <a:pt x="531" y="322"/>
                    <a:pt x="531" y="322"/>
                  </a:cubicBezTo>
                  <a:cubicBezTo>
                    <a:pt x="531" y="321"/>
                    <a:pt x="533" y="323"/>
                    <a:pt x="534" y="323"/>
                  </a:cubicBezTo>
                  <a:cubicBezTo>
                    <a:pt x="534" y="323"/>
                    <a:pt x="533" y="320"/>
                    <a:pt x="532" y="319"/>
                  </a:cubicBezTo>
                  <a:cubicBezTo>
                    <a:pt x="532" y="318"/>
                    <a:pt x="531" y="320"/>
                    <a:pt x="531" y="320"/>
                  </a:cubicBezTo>
                  <a:cubicBezTo>
                    <a:pt x="530" y="320"/>
                    <a:pt x="528" y="320"/>
                    <a:pt x="527" y="320"/>
                  </a:cubicBezTo>
                  <a:cubicBezTo>
                    <a:pt x="526" y="319"/>
                    <a:pt x="530" y="318"/>
                    <a:pt x="532" y="318"/>
                  </a:cubicBezTo>
                  <a:cubicBezTo>
                    <a:pt x="533" y="317"/>
                    <a:pt x="536" y="316"/>
                    <a:pt x="536" y="315"/>
                  </a:cubicBezTo>
                  <a:cubicBezTo>
                    <a:pt x="536" y="314"/>
                    <a:pt x="532" y="314"/>
                    <a:pt x="530" y="313"/>
                  </a:cubicBezTo>
                  <a:cubicBezTo>
                    <a:pt x="527" y="312"/>
                    <a:pt x="527" y="311"/>
                    <a:pt x="526" y="310"/>
                  </a:cubicBezTo>
                  <a:cubicBezTo>
                    <a:pt x="526" y="310"/>
                    <a:pt x="524" y="311"/>
                    <a:pt x="523" y="311"/>
                  </a:cubicBezTo>
                  <a:cubicBezTo>
                    <a:pt x="522" y="312"/>
                    <a:pt x="520" y="313"/>
                    <a:pt x="519" y="313"/>
                  </a:cubicBezTo>
                  <a:cubicBezTo>
                    <a:pt x="517" y="312"/>
                    <a:pt x="517" y="310"/>
                    <a:pt x="516" y="311"/>
                  </a:cubicBezTo>
                  <a:cubicBezTo>
                    <a:pt x="514" y="312"/>
                    <a:pt x="514" y="312"/>
                    <a:pt x="512" y="312"/>
                  </a:cubicBezTo>
                  <a:cubicBezTo>
                    <a:pt x="511" y="312"/>
                    <a:pt x="514" y="309"/>
                    <a:pt x="515" y="309"/>
                  </a:cubicBezTo>
                  <a:cubicBezTo>
                    <a:pt x="516" y="308"/>
                    <a:pt x="517" y="309"/>
                    <a:pt x="518" y="309"/>
                  </a:cubicBezTo>
                  <a:cubicBezTo>
                    <a:pt x="520" y="309"/>
                    <a:pt x="521" y="309"/>
                    <a:pt x="522" y="308"/>
                  </a:cubicBezTo>
                  <a:cubicBezTo>
                    <a:pt x="523" y="307"/>
                    <a:pt x="525" y="306"/>
                    <a:pt x="525" y="305"/>
                  </a:cubicBezTo>
                  <a:cubicBezTo>
                    <a:pt x="526" y="304"/>
                    <a:pt x="532" y="303"/>
                    <a:pt x="532" y="303"/>
                  </a:cubicBezTo>
                  <a:cubicBezTo>
                    <a:pt x="533" y="302"/>
                    <a:pt x="532" y="301"/>
                    <a:pt x="531" y="299"/>
                  </a:cubicBezTo>
                  <a:cubicBezTo>
                    <a:pt x="530" y="297"/>
                    <a:pt x="529" y="297"/>
                    <a:pt x="527" y="296"/>
                  </a:cubicBezTo>
                  <a:cubicBezTo>
                    <a:pt x="525" y="294"/>
                    <a:pt x="525" y="295"/>
                    <a:pt x="525" y="294"/>
                  </a:cubicBezTo>
                  <a:cubicBezTo>
                    <a:pt x="524" y="293"/>
                    <a:pt x="523" y="293"/>
                    <a:pt x="521" y="293"/>
                  </a:cubicBezTo>
                  <a:cubicBezTo>
                    <a:pt x="519" y="292"/>
                    <a:pt x="520" y="292"/>
                    <a:pt x="519" y="291"/>
                  </a:cubicBezTo>
                  <a:cubicBezTo>
                    <a:pt x="518" y="290"/>
                    <a:pt x="518" y="290"/>
                    <a:pt x="516" y="290"/>
                  </a:cubicBezTo>
                  <a:cubicBezTo>
                    <a:pt x="515" y="290"/>
                    <a:pt x="513" y="291"/>
                    <a:pt x="512" y="291"/>
                  </a:cubicBezTo>
                  <a:cubicBezTo>
                    <a:pt x="511" y="291"/>
                    <a:pt x="511" y="290"/>
                    <a:pt x="510" y="289"/>
                  </a:cubicBezTo>
                  <a:cubicBezTo>
                    <a:pt x="508" y="288"/>
                    <a:pt x="508" y="288"/>
                    <a:pt x="507" y="288"/>
                  </a:cubicBezTo>
                  <a:cubicBezTo>
                    <a:pt x="506" y="287"/>
                    <a:pt x="508" y="287"/>
                    <a:pt x="508" y="286"/>
                  </a:cubicBezTo>
                  <a:cubicBezTo>
                    <a:pt x="508" y="286"/>
                    <a:pt x="507" y="285"/>
                    <a:pt x="507" y="285"/>
                  </a:cubicBezTo>
                  <a:cubicBezTo>
                    <a:pt x="507" y="284"/>
                    <a:pt x="510" y="285"/>
                    <a:pt x="512" y="287"/>
                  </a:cubicBezTo>
                  <a:cubicBezTo>
                    <a:pt x="513" y="289"/>
                    <a:pt x="513" y="289"/>
                    <a:pt x="514" y="289"/>
                  </a:cubicBezTo>
                  <a:cubicBezTo>
                    <a:pt x="514" y="289"/>
                    <a:pt x="517" y="288"/>
                    <a:pt x="517" y="288"/>
                  </a:cubicBezTo>
                  <a:cubicBezTo>
                    <a:pt x="517" y="288"/>
                    <a:pt x="520" y="288"/>
                    <a:pt x="521" y="289"/>
                  </a:cubicBezTo>
                  <a:cubicBezTo>
                    <a:pt x="522" y="290"/>
                    <a:pt x="523" y="291"/>
                    <a:pt x="523" y="291"/>
                  </a:cubicBezTo>
                  <a:cubicBezTo>
                    <a:pt x="524" y="291"/>
                    <a:pt x="528" y="291"/>
                    <a:pt x="528" y="291"/>
                  </a:cubicBezTo>
                  <a:cubicBezTo>
                    <a:pt x="529" y="291"/>
                    <a:pt x="532" y="293"/>
                    <a:pt x="532" y="292"/>
                  </a:cubicBezTo>
                  <a:cubicBezTo>
                    <a:pt x="532" y="292"/>
                    <a:pt x="530" y="289"/>
                    <a:pt x="530" y="288"/>
                  </a:cubicBezTo>
                  <a:cubicBezTo>
                    <a:pt x="529" y="288"/>
                    <a:pt x="528" y="288"/>
                    <a:pt x="527" y="287"/>
                  </a:cubicBezTo>
                  <a:cubicBezTo>
                    <a:pt x="525" y="286"/>
                    <a:pt x="527" y="285"/>
                    <a:pt x="526" y="284"/>
                  </a:cubicBezTo>
                  <a:cubicBezTo>
                    <a:pt x="525" y="283"/>
                    <a:pt x="522" y="283"/>
                    <a:pt x="521" y="282"/>
                  </a:cubicBezTo>
                  <a:cubicBezTo>
                    <a:pt x="520" y="280"/>
                    <a:pt x="521" y="278"/>
                    <a:pt x="521" y="277"/>
                  </a:cubicBezTo>
                  <a:cubicBezTo>
                    <a:pt x="521" y="276"/>
                    <a:pt x="519" y="273"/>
                    <a:pt x="518" y="270"/>
                  </a:cubicBezTo>
                  <a:cubicBezTo>
                    <a:pt x="516" y="266"/>
                    <a:pt x="516" y="262"/>
                    <a:pt x="514" y="261"/>
                  </a:cubicBezTo>
                  <a:cubicBezTo>
                    <a:pt x="512" y="260"/>
                    <a:pt x="510" y="260"/>
                    <a:pt x="508" y="259"/>
                  </a:cubicBezTo>
                  <a:cubicBezTo>
                    <a:pt x="506" y="257"/>
                    <a:pt x="506" y="256"/>
                    <a:pt x="505" y="256"/>
                  </a:cubicBezTo>
                  <a:cubicBezTo>
                    <a:pt x="504" y="255"/>
                    <a:pt x="503" y="257"/>
                    <a:pt x="502" y="256"/>
                  </a:cubicBezTo>
                  <a:cubicBezTo>
                    <a:pt x="501" y="256"/>
                    <a:pt x="502" y="253"/>
                    <a:pt x="502" y="252"/>
                  </a:cubicBezTo>
                  <a:cubicBezTo>
                    <a:pt x="503" y="251"/>
                    <a:pt x="503" y="251"/>
                    <a:pt x="504" y="251"/>
                  </a:cubicBezTo>
                  <a:cubicBezTo>
                    <a:pt x="504" y="250"/>
                    <a:pt x="507" y="246"/>
                    <a:pt x="507" y="245"/>
                  </a:cubicBezTo>
                  <a:cubicBezTo>
                    <a:pt x="508" y="244"/>
                    <a:pt x="509" y="244"/>
                    <a:pt x="510" y="244"/>
                  </a:cubicBezTo>
                  <a:cubicBezTo>
                    <a:pt x="511" y="244"/>
                    <a:pt x="511" y="242"/>
                    <a:pt x="512" y="242"/>
                  </a:cubicBezTo>
                  <a:cubicBezTo>
                    <a:pt x="512" y="241"/>
                    <a:pt x="514" y="240"/>
                    <a:pt x="514" y="239"/>
                  </a:cubicBezTo>
                  <a:cubicBezTo>
                    <a:pt x="514" y="239"/>
                    <a:pt x="513" y="239"/>
                    <a:pt x="512" y="238"/>
                  </a:cubicBezTo>
                  <a:cubicBezTo>
                    <a:pt x="512" y="237"/>
                    <a:pt x="513" y="236"/>
                    <a:pt x="514" y="236"/>
                  </a:cubicBezTo>
                  <a:cubicBezTo>
                    <a:pt x="515" y="235"/>
                    <a:pt x="516" y="237"/>
                    <a:pt x="516" y="238"/>
                  </a:cubicBezTo>
                  <a:cubicBezTo>
                    <a:pt x="516" y="239"/>
                    <a:pt x="517" y="238"/>
                    <a:pt x="518" y="238"/>
                  </a:cubicBezTo>
                  <a:cubicBezTo>
                    <a:pt x="518" y="238"/>
                    <a:pt x="519" y="238"/>
                    <a:pt x="519" y="237"/>
                  </a:cubicBezTo>
                  <a:cubicBezTo>
                    <a:pt x="519" y="237"/>
                    <a:pt x="518" y="236"/>
                    <a:pt x="519" y="235"/>
                  </a:cubicBezTo>
                  <a:cubicBezTo>
                    <a:pt x="519" y="234"/>
                    <a:pt x="522" y="234"/>
                    <a:pt x="521" y="233"/>
                  </a:cubicBezTo>
                  <a:cubicBezTo>
                    <a:pt x="521" y="233"/>
                    <a:pt x="520" y="233"/>
                    <a:pt x="520" y="232"/>
                  </a:cubicBezTo>
                  <a:cubicBezTo>
                    <a:pt x="520" y="232"/>
                    <a:pt x="520" y="231"/>
                    <a:pt x="521" y="231"/>
                  </a:cubicBezTo>
                  <a:cubicBezTo>
                    <a:pt x="521" y="231"/>
                    <a:pt x="522" y="231"/>
                    <a:pt x="523" y="231"/>
                  </a:cubicBezTo>
                  <a:cubicBezTo>
                    <a:pt x="524" y="231"/>
                    <a:pt x="530" y="228"/>
                    <a:pt x="532" y="228"/>
                  </a:cubicBezTo>
                  <a:cubicBezTo>
                    <a:pt x="534" y="227"/>
                    <a:pt x="535" y="226"/>
                    <a:pt x="536" y="227"/>
                  </a:cubicBezTo>
                  <a:cubicBezTo>
                    <a:pt x="537" y="227"/>
                    <a:pt x="536" y="229"/>
                    <a:pt x="536" y="229"/>
                  </a:cubicBezTo>
                  <a:cubicBezTo>
                    <a:pt x="537" y="229"/>
                    <a:pt x="540" y="228"/>
                    <a:pt x="540" y="227"/>
                  </a:cubicBezTo>
                  <a:cubicBezTo>
                    <a:pt x="540" y="227"/>
                    <a:pt x="538" y="227"/>
                    <a:pt x="538" y="226"/>
                  </a:cubicBezTo>
                  <a:cubicBezTo>
                    <a:pt x="538" y="225"/>
                    <a:pt x="541" y="224"/>
                    <a:pt x="542" y="223"/>
                  </a:cubicBezTo>
                  <a:cubicBezTo>
                    <a:pt x="542" y="221"/>
                    <a:pt x="540" y="223"/>
                    <a:pt x="538" y="223"/>
                  </a:cubicBezTo>
                  <a:cubicBezTo>
                    <a:pt x="535" y="223"/>
                    <a:pt x="536" y="221"/>
                    <a:pt x="535" y="221"/>
                  </a:cubicBezTo>
                  <a:cubicBezTo>
                    <a:pt x="534" y="221"/>
                    <a:pt x="534" y="221"/>
                    <a:pt x="534" y="222"/>
                  </a:cubicBezTo>
                  <a:cubicBezTo>
                    <a:pt x="533" y="222"/>
                    <a:pt x="533" y="221"/>
                    <a:pt x="532" y="221"/>
                  </a:cubicBezTo>
                  <a:cubicBezTo>
                    <a:pt x="531" y="221"/>
                    <a:pt x="530" y="222"/>
                    <a:pt x="529" y="222"/>
                  </a:cubicBezTo>
                  <a:cubicBezTo>
                    <a:pt x="528" y="222"/>
                    <a:pt x="527" y="221"/>
                    <a:pt x="526" y="220"/>
                  </a:cubicBezTo>
                  <a:cubicBezTo>
                    <a:pt x="525" y="220"/>
                    <a:pt x="521" y="217"/>
                    <a:pt x="520" y="217"/>
                  </a:cubicBezTo>
                  <a:cubicBezTo>
                    <a:pt x="520" y="217"/>
                    <a:pt x="519" y="217"/>
                    <a:pt x="518" y="218"/>
                  </a:cubicBezTo>
                  <a:cubicBezTo>
                    <a:pt x="517" y="218"/>
                    <a:pt x="516" y="218"/>
                    <a:pt x="515" y="218"/>
                  </a:cubicBezTo>
                  <a:cubicBezTo>
                    <a:pt x="514" y="219"/>
                    <a:pt x="515" y="219"/>
                    <a:pt x="515" y="220"/>
                  </a:cubicBezTo>
                  <a:cubicBezTo>
                    <a:pt x="515" y="221"/>
                    <a:pt x="513" y="222"/>
                    <a:pt x="511" y="222"/>
                  </a:cubicBezTo>
                  <a:cubicBezTo>
                    <a:pt x="510" y="223"/>
                    <a:pt x="508" y="225"/>
                    <a:pt x="507" y="226"/>
                  </a:cubicBezTo>
                  <a:cubicBezTo>
                    <a:pt x="506" y="226"/>
                    <a:pt x="505" y="225"/>
                    <a:pt x="504" y="225"/>
                  </a:cubicBezTo>
                  <a:cubicBezTo>
                    <a:pt x="504" y="225"/>
                    <a:pt x="500" y="224"/>
                    <a:pt x="500" y="223"/>
                  </a:cubicBezTo>
                  <a:cubicBezTo>
                    <a:pt x="499" y="223"/>
                    <a:pt x="500" y="221"/>
                    <a:pt x="500" y="220"/>
                  </a:cubicBezTo>
                  <a:cubicBezTo>
                    <a:pt x="501" y="219"/>
                    <a:pt x="501" y="216"/>
                    <a:pt x="501" y="216"/>
                  </a:cubicBezTo>
                  <a:cubicBezTo>
                    <a:pt x="501" y="215"/>
                    <a:pt x="500" y="214"/>
                    <a:pt x="500" y="213"/>
                  </a:cubicBezTo>
                  <a:cubicBezTo>
                    <a:pt x="500" y="213"/>
                    <a:pt x="498" y="213"/>
                    <a:pt x="497" y="213"/>
                  </a:cubicBezTo>
                  <a:cubicBezTo>
                    <a:pt x="496" y="213"/>
                    <a:pt x="497" y="214"/>
                    <a:pt x="496" y="215"/>
                  </a:cubicBezTo>
                  <a:cubicBezTo>
                    <a:pt x="495" y="215"/>
                    <a:pt x="495" y="214"/>
                    <a:pt x="494" y="213"/>
                  </a:cubicBezTo>
                  <a:cubicBezTo>
                    <a:pt x="494" y="212"/>
                    <a:pt x="493" y="213"/>
                    <a:pt x="492" y="213"/>
                  </a:cubicBezTo>
                  <a:cubicBezTo>
                    <a:pt x="491" y="213"/>
                    <a:pt x="490" y="212"/>
                    <a:pt x="488" y="212"/>
                  </a:cubicBezTo>
                  <a:cubicBezTo>
                    <a:pt x="487" y="211"/>
                    <a:pt x="487" y="211"/>
                    <a:pt x="486" y="210"/>
                  </a:cubicBezTo>
                  <a:cubicBezTo>
                    <a:pt x="485" y="208"/>
                    <a:pt x="484" y="207"/>
                    <a:pt x="484" y="207"/>
                  </a:cubicBezTo>
                  <a:cubicBezTo>
                    <a:pt x="484" y="206"/>
                    <a:pt x="484" y="205"/>
                    <a:pt x="485" y="204"/>
                  </a:cubicBezTo>
                  <a:cubicBezTo>
                    <a:pt x="486" y="202"/>
                    <a:pt x="486" y="200"/>
                    <a:pt x="486" y="200"/>
                  </a:cubicBezTo>
                  <a:cubicBezTo>
                    <a:pt x="487" y="200"/>
                    <a:pt x="488" y="199"/>
                    <a:pt x="490" y="198"/>
                  </a:cubicBezTo>
                  <a:cubicBezTo>
                    <a:pt x="491" y="198"/>
                    <a:pt x="491" y="200"/>
                    <a:pt x="493" y="200"/>
                  </a:cubicBezTo>
                  <a:cubicBezTo>
                    <a:pt x="494" y="201"/>
                    <a:pt x="494" y="200"/>
                    <a:pt x="496" y="200"/>
                  </a:cubicBezTo>
                  <a:cubicBezTo>
                    <a:pt x="497" y="199"/>
                    <a:pt x="498" y="199"/>
                    <a:pt x="500" y="199"/>
                  </a:cubicBezTo>
                  <a:cubicBezTo>
                    <a:pt x="501" y="199"/>
                    <a:pt x="502" y="197"/>
                    <a:pt x="503" y="196"/>
                  </a:cubicBezTo>
                  <a:cubicBezTo>
                    <a:pt x="503" y="195"/>
                    <a:pt x="503" y="192"/>
                    <a:pt x="504" y="191"/>
                  </a:cubicBezTo>
                  <a:cubicBezTo>
                    <a:pt x="505" y="190"/>
                    <a:pt x="509" y="189"/>
                    <a:pt x="511" y="188"/>
                  </a:cubicBezTo>
                  <a:cubicBezTo>
                    <a:pt x="512" y="187"/>
                    <a:pt x="516" y="185"/>
                    <a:pt x="517" y="184"/>
                  </a:cubicBezTo>
                  <a:cubicBezTo>
                    <a:pt x="518" y="184"/>
                    <a:pt x="522" y="178"/>
                    <a:pt x="523" y="177"/>
                  </a:cubicBezTo>
                  <a:cubicBezTo>
                    <a:pt x="524" y="176"/>
                    <a:pt x="526" y="177"/>
                    <a:pt x="529" y="177"/>
                  </a:cubicBezTo>
                  <a:cubicBezTo>
                    <a:pt x="531" y="177"/>
                    <a:pt x="531" y="175"/>
                    <a:pt x="532" y="175"/>
                  </a:cubicBezTo>
                  <a:cubicBezTo>
                    <a:pt x="533" y="175"/>
                    <a:pt x="532" y="177"/>
                    <a:pt x="532" y="178"/>
                  </a:cubicBezTo>
                  <a:cubicBezTo>
                    <a:pt x="532" y="179"/>
                    <a:pt x="535" y="179"/>
                    <a:pt x="536" y="179"/>
                  </a:cubicBezTo>
                  <a:cubicBezTo>
                    <a:pt x="537" y="180"/>
                    <a:pt x="538" y="180"/>
                    <a:pt x="538" y="181"/>
                  </a:cubicBezTo>
                  <a:cubicBezTo>
                    <a:pt x="538" y="183"/>
                    <a:pt x="536" y="183"/>
                    <a:pt x="535" y="185"/>
                  </a:cubicBezTo>
                  <a:cubicBezTo>
                    <a:pt x="534" y="187"/>
                    <a:pt x="533" y="189"/>
                    <a:pt x="532" y="190"/>
                  </a:cubicBezTo>
                  <a:cubicBezTo>
                    <a:pt x="531" y="191"/>
                    <a:pt x="530" y="191"/>
                    <a:pt x="529" y="191"/>
                  </a:cubicBezTo>
                  <a:cubicBezTo>
                    <a:pt x="528" y="191"/>
                    <a:pt x="529" y="192"/>
                    <a:pt x="529" y="193"/>
                  </a:cubicBezTo>
                  <a:cubicBezTo>
                    <a:pt x="529" y="194"/>
                    <a:pt x="528" y="194"/>
                    <a:pt x="527" y="195"/>
                  </a:cubicBezTo>
                  <a:cubicBezTo>
                    <a:pt x="526" y="195"/>
                    <a:pt x="528" y="196"/>
                    <a:pt x="529" y="196"/>
                  </a:cubicBezTo>
                  <a:cubicBezTo>
                    <a:pt x="529" y="196"/>
                    <a:pt x="533" y="195"/>
                    <a:pt x="533" y="196"/>
                  </a:cubicBezTo>
                  <a:cubicBezTo>
                    <a:pt x="534" y="196"/>
                    <a:pt x="530" y="197"/>
                    <a:pt x="530" y="198"/>
                  </a:cubicBezTo>
                  <a:cubicBezTo>
                    <a:pt x="529" y="198"/>
                    <a:pt x="530" y="199"/>
                    <a:pt x="530" y="199"/>
                  </a:cubicBezTo>
                  <a:cubicBezTo>
                    <a:pt x="530" y="200"/>
                    <a:pt x="529" y="200"/>
                    <a:pt x="528" y="200"/>
                  </a:cubicBezTo>
                  <a:cubicBezTo>
                    <a:pt x="527" y="201"/>
                    <a:pt x="525" y="201"/>
                    <a:pt x="525" y="202"/>
                  </a:cubicBezTo>
                  <a:cubicBezTo>
                    <a:pt x="524" y="203"/>
                    <a:pt x="524" y="204"/>
                    <a:pt x="525" y="205"/>
                  </a:cubicBezTo>
                  <a:cubicBezTo>
                    <a:pt x="525" y="205"/>
                    <a:pt x="528" y="203"/>
                    <a:pt x="529" y="202"/>
                  </a:cubicBezTo>
                  <a:cubicBezTo>
                    <a:pt x="530" y="202"/>
                    <a:pt x="532" y="200"/>
                    <a:pt x="533" y="199"/>
                  </a:cubicBezTo>
                  <a:cubicBezTo>
                    <a:pt x="534" y="199"/>
                    <a:pt x="538" y="196"/>
                    <a:pt x="541" y="195"/>
                  </a:cubicBezTo>
                  <a:cubicBezTo>
                    <a:pt x="544" y="193"/>
                    <a:pt x="544" y="192"/>
                    <a:pt x="545" y="192"/>
                  </a:cubicBezTo>
                  <a:cubicBezTo>
                    <a:pt x="546" y="192"/>
                    <a:pt x="548" y="191"/>
                    <a:pt x="553" y="190"/>
                  </a:cubicBezTo>
                  <a:cubicBezTo>
                    <a:pt x="557" y="190"/>
                    <a:pt x="557" y="190"/>
                    <a:pt x="557" y="190"/>
                  </a:cubicBezTo>
                  <a:cubicBezTo>
                    <a:pt x="558" y="189"/>
                    <a:pt x="559" y="187"/>
                    <a:pt x="560" y="186"/>
                  </a:cubicBezTo>
                  <a:cubicBezTo>
                    <a:pt x="561" y="185"/>
                    <a:pt x="564" y="183"/>
                    <a:pt x="567" y="182"/>
                  </a:cubicBezTo>
                  <a:cubicBezTo>
                    <a:pt x="568" y="181"/>
                    <a:pt x="570" y="180"/>
                    <a:pt x="571" y="180"/>
                  </a:cubicBezTo>
                  <a:cubicBezTo>
                    <a:pt x="571" y="180"/>
                    <a:pt x="572" y="179"/>
                    <a:pt x="572" y="179"/>
                  </a:cubicBezTo>
                  <a:cubicBezTo>
                    <a:pt x="573" y="178"/>
                    <a:pt x="573" y="177"/>
                    <a:pt x="574" y="177"/>
                  </a:cubicBezTo>
                  <a:cubicBezTo>
                    <a:pt x="574" y="177"/>
                    <a:pt x="574" y="177"/>
                    <a:pt x="574" y="177"/>
                  </a:cubicBezTo>
                  <a:cubicBezTo>
                    <a:pt x="575" y="177"/>
                    <a:pt x="576" y="176"/>
                    <a:pt x="577" y="176"/>
                  </a:cubicBezTo>
                  <a:cubicBezTo>
                    <a:pt x="578" y="176"/>
                    <a:pt x="578" y="176"/>
                    <a:pt x="579" y="176"/>
                  </a:cubicBezTo>
                  <a:cubicBezTo>
                    <a:pt x="579" y="176"/>
                    <a:pt x="582" y="171"/>
                    <a:pt x="584" y="168"/>
                  </a:cubicBezTo>
                  <a:cubicBezTo>
                    <a:pt x="585" y="166"/>
                    <a:pt x="585" y="165"/>
                    <a:pt x="585" y="165"/>
                  </a:cubicBezTo>
                  <a:cubicBezTo>
                    <a:pt x="586" y="165"/>
                    <a:pt x="586" y="165"/>
                    <a:pt x="586" y="164"/>
                  </a:cubicBezTo>
                  <a:cubicBezTo>
                    <a:pt x="587" y="164"/>
                    <a:pt x="587" y="164"/>
                    <a:pt x="588" y="164"/>
                  </a:cubicBezTo>
                  <a:cubicBezTo>
                    <a:pt x="588" y="164"/>
                    <a:pt x="589" y="165"/>
                    <a:pt x="591" y="167"/>
                  </a:cubicBezTo>
                  <a:cubicBezTo>
                    <a:pt x="591" y="167"/>
                    <a:pt x="592" y="168"/>
                    <a:pt x="592" y="168"/>
                  </a:cubicBezTo>
                  <a:cubicBezTo>
                    <a:pt x="592" y="168"/>
                    <a:pt x="592" y="168"/>
                    <a:pt x="592" y="168"/>
                  </a:cubicBezTo>
                  <a:cubicBezTo>
                    <a:pt x="593" y="168"/>
                    <a:pt x="595" y="169"/>
                    <a:pt x="597" y="169"/>
                  </a:cubicBezTo>
                  <a:cubicBezTo>
                    <a:pt x="599" y="169"/>
                    <a:pt x="601" y="169"/>
                    <a:pt x="602" y="169"/>
                  </a:cubicBezTo>
                  <a:cubicBezTo>
                    <a:pt x="602" y="169"/>
                    <a:pt x="602" y="169"/>
                    <a:pt x="602" y="169"/>
                  </a:cubicBezTo>
                  <a:cubicBezTo>
                    <a:pt x="603" y="168"/>
                    <a:pt x="603" y="168"/>
                    <a:pt x="603" y="168"/>
                  </a:cubicBezTo>
                  <a:cubicBezTo>
                    <a:pt x="603" y="168"/>
                    <a:pt x="603" y="167"/>
                    <a:pt x="602" y="166"/>
                  </a:cubicBezTo>
                  <a:cubicBezTo>
                    <a:pt x="601" y="165"/>
                    <a:pt x="599" y="162"/>
                    <a:pt x="600" y="161"/>
                  </a:cubicBezTo>
                  <a:cubicBezTo>
                    <a:pt x="600" y="161"/>
                    <a:pt x="600" y="161"/>
                    <a:pt x="600" y="161"/>
                  </a:cubicBezTo>
                  <a:cubicBezTo>
                    <a:pt x="600" y="161"/>
                    <a:pt x="603" y="160"/>
                    <a:pt x="606" y="160"/>
                  </a:cubicBezTo>
                  <a:cubicBezTo>
                    <a:pt x="608" y="160"/>
                    <a:pt x="610" y="160"/>
                    <a:pt x="611" y="160"/>
                  </a:cubicBezTo>
                  <a:cubicBezTo>
                    <a:pt x="611" y="160"/>
                    <a:pt x="611" y="160"/>
                    <a:pt x="611" y="160"/>
                  </a:cubicBezTo>
                  <a:cubicBezTo>
                    <a:pt x="611" y="160"/>
                    <a:pt x="612" y="159"/>
                    <a:pt x="612" y="158"/>
                  </a:cubicBezTo>
                  <a:cubicBezTo>
                    <a:pt x="613" y="157"/>
                    <a:pt x="613" y="156"/>
                    <a:pt x="614" y="156"/>
                  </a:cubicBezTo>
                  <a:cubicBezTo>
                    <a:pt x="614" y="155"/>
                    <a:pt x="615" y="155"/>
                    <a:pt x="616" y="155"/>
                  </a:cubicBezTo>
                  <a:cubicBezTo>
                    <a:pt x="617" y="155"/>
                    <a:pt x="618" y="154"/>
                    <a:pt x="618" y="154"/>
                  </a:cubicBezTo>
                  <a:cubicBezTo>
                    <a:pt x="618" y="154"/>
                    <a:pt x="618" y="153"/>
                    <a:pt x="619" y="152"/>
                  </a:cubicBezTo>
                  <a:cubicBezTo>
                    <a:pt x="619" y="150"/>
                    <a:pt x="619" y="148"/>
                    <a:pt x="620" y="148"/>
                  </a:cubicBezTo>
                  <a:cubicBezTo>
                    <a:pt x="621" y="148"/>
                    <a:pt x="621" y="148"/>
                    <a:pt x="622" y="148"/>
                  </a:cubicBezTo>
                  <a:cubicBezTo>
                    <a:pt x="623" y="148"/>
                    <a:pt x="623" y="148"/>
                    <a:pt x="624" y="148"/>
                  </a:cubicBezTo>
                  <a:cubicBezTo>
                    <a:pt x="625" y="149"/>
                    <a:pt x="626" y="149"/>
                    <a:pt x="626" y="150"/>
                  </a:cubicBezTo>
                  <a:cubicBezTo>
                    <a:pt x="626" y="150"/>
                    <a:pt x="628" y="150"/>
                    <a:pt x="628" y="150"/>
                  </a:cubicBezTo>
                  <a:cubicBezTo>
                    <a:pt x="629" y="150"/>
                    <a:pt x="631" y="150"/>
                    <a:pt x="632" y="150"/>
                  </a:cubicBezTo>
                  <a:cubicBezTo>
                    <a:pt x="632" y="150"/>
                    <a:pt x="632" y="150"/>
                    <a:pt x="632" y="150"/>
                  </a:cubicBezTo>
                  <a:cubicBezTo>
                    <a:pt x="633" y="149"/>
                    <a:pt x="634" y="149"/>
                    <a:pt x="634" y="149"/>
                  </a:cubicBezTo>
                  <a:cubicBezTo>
                    <a:pt x="634" y="149"/>
                    <a:pt x="635" y="148"/>
                    <a:pt x="635" y="146"/>
                  </a:cubicBezTo>
                  <a:cubicBezTo>
                    <a:pt x="635" y="145"/>
                    <a:pt x="636" y="143"/>
                    <a:pt x="636" y="143"/>
                  </a:cubicBezTo>
                  <a:cubicBezTo>
                    <a:pt x="636" y="142"/>
                    <a:pt x="636" y="140"/>
                    <a:pt x="636" y="138"/>
                  </a:cubicBezTo>
                  <a:cubicBezTo>
                    <a:pt x="635" y="135"/>
                    <a:pt x="635" y="131"/>
                    <a:pt x="635" y="131"/>
                  </a:cubicBezTo>
                  <a:cubicBezTo>
                    <a:pt x="635" y="130"/>
                    <a:pt x="634" y="129"/>
                    <a:pt x="634" y="128"/>
                  </a:cubicBezTo>
                  <a:cubicBezTo>
                    <a:pt x="633" y="127"/>
                    <a:pt x="632" y="125"/>
                    <a:pt x="633" y="123"/>
                  </a:cubicBezTo>
                  <a:cubicBezTo>
                    <a:pt x="633" y="122"/>
                    <a:pt x="634" y="122"/>
                    <a:pt x="636" y="122"/>
                  </a:cubicBezTo>
                  <a:cubicBezTo>
                    <a:pt x="637" y="122"/>
                    <a:pt x="638" y="122"/>
                    <a:pt x="638" y="121"/>
                  </a:cubicBezTo>
                  <a:cubicBezTo>
                    <a:pt x="639" y="121"/>
                    <a:pt x="640" y="119"/>
                    <a:pt x="641" y="118"/>
                  </a:cubicBezTo>
                  <a:cubicBezTo>
                    <a:pt x="641" y="118"/>
                    <a:pt x="641" y="118"/>
                    <a:pt x="641" y="118"/>
                  </a:cubicBezTo>
                  <a:cubicBezTo>
                    <a:pt x="641" y="117"/>
                    <a:pt x="642" y="116"/>
                    <a:pt x="642" y="116"/>
                  </a:cubicBezTo>
                  <a:cubicBezTo>
                    <a:pt x="642" y="116"/>
                    <a:pt x="643" y="116"/>
                    <a:pt x="643" y="117"/>
                  </a:cubicBezTo>
                  <a:cubicBezTo>
                    <a:pt x="644" y="117"/>
                    <a:pt x="645" y="118"/>
                    <a:pt x="645" y="118"/>
                  </a:cubicBezTo>
                  <a:cubicBezTo>
                    <a:pt x="645" y="118"/>
                    <a:pt x="648" y="119"/>
                    <a:pt x="650" y="119"/>
                  </a:cubicBezTo>
                  <a:cubicBezTo>
                    <a:pt x="652" y="120"/>
                    <a:pt x="654" y="120"/>
                    <a:pt x="654" y="120"/>
                  </a:cubicBezTo>
                  <a:cubicBezTo>
                    <a:pt x="655" y="120"/>
                    <a:pt x="655" y="120"/>
                    <a:pt x="656" y="119"/>
                  </a:cubicBezTo>
                  <a:cubicBezTo>
                    <a:pt x="656" y="119"/>
                    <a:pt x="656" y="119"/>
                    <a:pt x="656" y="119"/>
                  </a:cubicBezTo>
                  <a:cubicBezTo>
                    <a:pt x="656" y="119"/>
                    <a:pt x="656" y="119"/>
                    <a:pt x="656" y="118"/>
                  </a:cubicBezTo>
                  <a:cubicBezTo>
                    <a:pt x="656" y="117"/>
                    <a:pt x="656" y="117"/>
                    <a:pt x="656" y="117"/>
                  </a:cubicBezTo>
                  <a:cubicBezTo>
                    <a:pt x="656" y="116"/>
                    <a:pt x="657" y="115"/>
                    <a:pt x="658" y="114"/>
                  </a:cubicBezTo>
                  <a:cubicBezTo>
                    <a:pt x="659" y="114"/>
                    <a:pt x="660" y="113"/>
                    <a:pt x="660" y="113"/>
                  </a:cubicBezTo>
                  <a:cubicBezTo>
                    <a:pt x="660" y="113"/>
                    <a:pt x="660" y="112"/>
                    <a:pt x="660" y="112"/>
                  </a:cubicBezTo>
                  <a:cubicBezTo>
                    <a:pt x="660" y="111"/>
                    <a:pt x="660" y="111"/>
                    <a:pt x="660" y="110"/>
                  </a:cubicBezTo>
                  <a:cubicBezTo>
                    <a:pt x="661" y="109"/>
                    <a:pt x="662" y="107"/>
                    <a:pt x="664" y="106"/>
                  </a:cubicBezTo>
                  <a:cubicBezTo>
                    <a:pt x="664" y="106"/>
                    <a:pt x="664" y="105"/>
                    <a:pt x="664" y="105"/>
                  </a:cubicBezTo>
                  <a:cubicBezTo>
                    <a:pt x="664" y="105"/>
                    <a:pt x="664" y="104"/>
                    <a:pt x="664" y="102"/>
                  </a:cubicBezTo>
                  <a:cubicBezTo>
                    <a:pt x="664" y="102"/>
                    <a:pt x="665" y="101"/>
                    <a:pt x="665" y="101"/>
                  </a:cubicBezTo>
                  <a:cubicBezTo>
                    <a:pt x="665" y="101"/>
                    <a:pt x="665" y="100"/>
                    <a:pt x="665" y="100"/>
                  </a:cubicBezTo>
                  <a:cubicBezTo>
                    <a:pt x="666" y="99"/>
                    <a:pt x="666" y="99"/>
                    <a:pt x="666" y="99"/>
                  </a:cubicBezTo>
                  <a:cubicBezTo>
                    <a:pt x="666" y="98"/>
                    <a:pt x="666" y="98"/>
                    <a:pt x="666" y="97"/>
                  </a:cubicBezTo>
                  <a:cubicBezTo>
                    <a:pt x="667" y="94"/>
                    <a:pt x="669" y="89"/>
                    <a:pt x="669" y="88"/>
                  </a:cubicBezTo>
                  <a:cubicBezTo>
                    <a:pt x="670" y="88"/>
                    <a:pt x="671" y="87"/>
                    <a:pt x="672" y="87"/>
                  </a:cubicBezTo>
                  <a:cubicBezTo>
                    <a:pt x="673" y="86"/>
                    <a:pt x="674" y="86"/>
                    <a:pt x="674" y="86"/>
                  </a:cubicBezTo>
                  <a:cubicBezTo>
                    <a:pt x="674" y="85"/>
                    <a:pt x="674" y="85"/>
                    <a:pt x="674" y="84"/>
                  </a:cubicBezTo>
                  <a:cubicBezTo>
                    <a:pt x="674" y="84"/>
                    <a:pt x="672" y="81"/>
                    <a:pt x="672" y="80"/>
                  </a:cubicBezTo>
                  <a:cubicBezTo>
                    <a:pt x="672" y="80"/>
                    <a:pt x="673" y="79"/>
                    <a:pt x="673" y="79"/>
                  </a:cubicBezTo>
                  <a:cubicBezTo>
                    <a:pt x="673" y="79"/>
                    <a:pt x="673" y="79"/>
                    <a:pt x="673" y="79"/>
                  </a:cubicBezTo>
                  <a:cubicBezTo>
                    <a:pt x="674" y="78"/>
                    <a:pt x="674" y="77"/>
                    <a:pt x="674" y="77"/>
                  </a:cubicBezTo>
                  <a:cubicBezTo>
                    <a:pt x="674" y="76"/>
                    <a:pt x="673" y="76"/>
                    <a:pt x="673" y="76"/>
                  </a:cubicBezTo>
                  <a:cubicBezTo>
                    <a:pt x="672" y="75"/>
                    <a:pt x="672" y="75"/>
                    <a:pt x="671" y="75"/>
                  </a:cubicBezTo>
                  <a:cubicBezTo>
                    <a:pt x="671" y="75"/>
                    <a:pt x="669" y="75"/>
                    <a:pt x="668" y="76"/>
                  </a:cubicBezTo>
                  <a:cubicBezTo>
                    <a:pt x="667" y="76"/>
                    <a:pt x="666" y="76"/>
                    <a:pt x="666" y="76"/>
                  </a:cubicBezTo>
                  <a:cubicBezTo>
                    <a:pt x="666" y="76"/>
                    <a:pt x="666" y="76"/>
                    <a:pt x="666" y="76"/>
                  </a:cubicBezTo>
                  <a:cubicBezTo>
                    <a:pt x="666" y="76"/>
                    <a:pt x="665" y="77"/>
                    <a:pt x="665" y="77"/>
                  </a:cubicBezTo>
                  <a:cubicBezTo>
                    <a:pt x="663" y="78"/>
                    <a:pt x="661" y="79"/>
                    <a:pt x="660" y="79"/>
                  </a:cubicBezTo>
                  <a:cubicBezTo>
                    <a:pt x="659" y="79"/>
                    <a:pt x="659" y="79"/>
                    <a:pt x="658" y="79"/>
                  </a:cubicBezTo>
                  <a:cubicBezTo>
                    <a:pt x="658" y="79"/>
                    <a:pt x="657" y="79"/>
                    <a:pt x="657" y="79"/>
                  </a:cubicBezTo>
                  <a:cubicBezTo>
                    <a:pt x="656" y="79"/>
                    <a:pt x="655" y="80"/>
                    <a:pt x="654" y="80"/>
                  </a:cubicBezTo>
                  <a:cubicBezTo>
                    <a:pt x="653" y="81"/>
                    <a:pt x="652" y="81"/>
                    <a:pt x="652" y="81"/>
                  </a:cubicBezTo>
                  <a:cubicBezTo>
                    <a:pt x="652" y="82"/>
                    <a:pt x="652" y="82"/>
                    <a:pt x="651" y="83"/>
                  </a:cubicBezTo>
                  <a:cubicBezTo>
                    <a:pt x="651" y="84"/>
                    <a:pt x="651" y="84"/>
                    <a:pt x="650" y="85"/>
                  </a:cubicBezTo>
                  <a:cubicBezTo>
                    <a:pt x="650" y="85"/>
                    <a:pt x="649" y="85"/>
                    <a:pt x="648" y="85"/>
                  </a:cubicBezTo>
                  <a:cubicBezTo>
                    <a:pt x="646" y="85"/>
                    <a:pt x="644" y="85"/>
                    <a:pt x="642" y="85"/>
                  </a:cubicBezTo>
                  <a:cubicBezTo>
                    <a:pt x="642" y="85"/>
                    <a:pt x="642" y="85"/>
                    <a:pt x="642" y="85"/>
                  </a:cubicBezTo>
                  <a:cubicBezTo>
                    <a:pt x="641" y="85"/>
                    <a:pt x="641" y="85"/>
                    <a:pt x="641" y="85"/>
                  </a:cubicBezTo>
                  <a:cubicBezTo>
                    <a:pt x="638" y="85"/>
                    <a:pt x="633" y="85"/>
                    <a:pt x="632" y="85"/>
                  </a:cubicBezTo>
                  <a:cubicBezTo>
                    <a:pt x="631" y="85"/>
                    <a:pt x="631" y="84"/>
                    <a:pt x="631" y="83"/>
                  </a:cubicBezTo>
                  <a:cubicBezTo>
                    <a:pt x="632" y="82"/>
                    <a:pt x="632" y="82"/>
                    <a:pt x="632" y="82"/>
                  </a:cubicBezTo>
                  <a:cubicBezTo>
                    <a:pt x="631" y="82"/>
                    <a:pt x="631" y="81"/>
                    <a:pt x="631" y="81"/>
                  </a:cubicBezTo>
                  <a:cubicBezTo>
                    <a:pt x="630" y="80"/>
                    <a:pt x="629" y="79"/>
                    <a:pt x="629" y="79"/>
                  </a:cubicBezTo>
                  <a:cubicBezTo>
                    <a:pt x="629" y="78"/>
                    <a:pt x="630" y="77"/>
                    <a:pt x="630" y="77"/>
                  </a:cubicBezTo>
                  <a:cubicBezTo>
                    <a:pt x="630" y="77"/>
                    <a:pt x="630" y="77"/>
                    <a:pt x="630" y="77"/>
                  </a:cubicBezTo>
                  <a:cubicBezTo>
                    <a:pt x="630" y="76"/>
                    <a:pt x="630" y="76"/>
                    <a:pt x="630" y="76"/>
                  </a:cubicBezTo>
                  <a:cubicBezTo>
                    <a:pt x="631" y="75"/>
                    <a:pt x="630" y="74"/>
                    <a:pt x="630" y="74"/>
                  </a:cubicBezTo>
                  <a:cubicBezTo>
                    <a:pt x="630" y="74"/>
                    <a:pt x="629" y="73"/>
                    <a:pt x="628" y="72"/>
                  </a:cubicBezTo>
                  <a:cubicBezTo>
                    <a:pt x="627" y="72"/>
                    <a:pt x="628" y="70"/>
                    <a:pt x="628" y="69"/>
                  </a:cubicBezTo>
                  <a:cubicBezTo>
                    <a:pt x="628" y="69"/>
                    <a:pt x="628" y="68"/>
                    <a:pt x="628" y="68"/>
                  </a:cubicBezTo>
                  <a:cubicBezTo>
                    <a:pt x="628" y="68"/>
                    <a:pt x="628" y="68"/>
                    <a:pt x="628" y="68"/>
                  </a:cubicBezTo>
                  <a:cubicBezTo>
                    <a:pt x="628" y="68"/>
                    <a:pt x="628" y="68"/>
                    <a:pt x="628" y="68"/>
                  </a:cubicBezTo>
                  <a:cubicBezTo>
                    <a:pt x="627" y="68"/>
                    <a:pt x="625" y="68"/>
                    <a:pt x="625" y="68"/>
                  </a:cubicBezTo>
                  <a:cubicBezTo>
                    <a:pt x="625" y="68"/>
                    <a:pt x="625" y="68"/>
                    <a:pt x="625" y="68"/>
                  </a:cubicBezTo>
                  <a:cubicBezTo>
                    <a:pt x="624" y="69"/>
                    <a:pt x="622" y="66"/>
                    <a:pt x="619" y="63"/>
                  </a:cubicBezTo>
                  <a:cubicBezTo>
                    <a:pt x="618" y="62"/>
                    <a:pt x="616" y="60"/>
                    <a:pt x="616" y="60"/>
                  </a:cubicBezTo>
                  <a:cubicBezTo>
                    <a:pt x="616" y="60"/>
                    <a:pt x="616" y="60"/>
                    <a:pt x="615" y="61"/>
                  </a:cubicBezTo>
                  <a:cubicBezTo>
                    <a:pt x="615" y="61"/>
                    <a:pt x="615" y="61"/>
                    <a:pt x="615" y="61"/>
                  </a:cubicBezTo>
                  <a:cubicBezTo>
                    <a:pt x="615" y="61"/>
                    <a:pt x="614" y="61"/>
                    <a:pt x="614" y="61"/>
                  </a:cubicBezTo>
                  <a:cubicBezTo>
                    <a:pt x="613" y="62"/>
                    <a:pt x="611" y="61"/>
                    <a:pt x="609" y="60"/>
                  </a:cubicBezTo>
                  <a:cubicBezTo>
                    <a:pt x="607" y="59"/>
                    <a:pt x="605" y="58"/>
                    <a:pt x="605" y="58"/>
                  </a:cubicBezTo>
                  <a:cubicBezTo>
                    <a:pt x="604" y="58"/>
                    <a:pt x="602" y="58"/>
                    <a:pt x="601" y="58"/>
                  </a:cubicBezTo>
                  <a:cubicBezTo>
                    <a:pt x="600" y="58"/>
                    <a:pt x="599" y="58"/>
                    <a:pt x="598" y="58"/>
                  </a:cubicBezTo>
                  <a:cubicBezTo>
                    <a:pt x="597" y="58"/>
                    <a:pt x="597" y="57"/>
                    <a:pt x="596" y="56"/>
                  </a:cubicBezTo>
                  <a:cubicBezTo>
                    <a:pt x="595" y="55"/>
                    <a:pt x="594" y="53"/>
                    <a:pt x="594" y="53"/>
                  </a:cubicBezTo>
                  <a:cubicBezTo>
                    <a:pt x="594" y="53"/>
                    <a:pt x="594" y="52"/>
                    <a:pt x="594" y="51"/>
                  </a:cubicBezTo>
                  <a:cubicBezTo>
                    <a:pt x="594" y="50"/>
                    <a:pt x="595" y="48"/>
                    <a:pt x="595" y="48"/>
                  </a:cubicBezTo>
                  <a:cubicBezTo>
                    <a:pt x="595" y="47"/>
                    <a:pt x="593" y="44"/>
                    <a:pt x="592" y="42"/>
                  </a:cubicBezTo>
                  <a:cubicBezTo>
                    <a:pt x="592" y="41"/>
                    <a:pt x="591" y="40"/>
                    <a:pt x="591" y="40"/>
                  </a:cubicBezTo>
                  <a:cubicBezTo>
                    <a:pt x="591" y="40"/>
                    <a:pt x="591" y="40"/>
                    <a:pt x="591" y="40"/>
                  </a:cubicBezTo>
                  <a:cubicBezTo>
                    <a:pt x="591" y="40"/>
                    <a:pt x="591" y="40"/>
                    <a:pt x="590" y="39"/>
                  </a:cubicBezTo>
                  <a:cubicBezTo>
                    <a:pt x="590" y="39"/>
                    <a:pt x="590" y="39"/>
                    <a:pt x="590" y="39"/>
                  </a:cubicBezTo>
                  <a:cubicBezTo>
                    <a:pt x="590" y="39"/>
                    <a:pt x="589" y="38"/>
                    <a:pt x="589" y="38"/>
                  </a:cubicBezTo>
                  <a:cubicBezTo>
                    <a:pt x="589" y="38"/>
                    <a:pt x="589" y="38"/>
                    <a:pt x="589" y="38"/>
                  </a:cubicBezTo>
                  <a:cubicBezTo>
                    <a:pt x="589" y="38"/>
                    <a:pt x="589" y="37"/>
                    <a:pt x="589" y="36"/>
                  </a:cubicBezTo>
                  <a:cubicBezTo>
                    <a:pt x="589" y="35"/>
                    <a:pt x="589" y="33"/>
                    <a:pt x="589" y="33"/>
                  </a:cubicBezTo>
                  <a:cubicBezTo>
                    <a:pt x="589" y="33"/>
                    <a:pt x="588" y="33"/>
                    <a:pt x="588" y="33"/>
                  </a:cubicBezTo>
                  <a:cubicBezTo>
                    <a:pt x="587" y="33"/>
                    <a:pt x="587" y="34"/>
                    <a:pt x="586" y="33"/>
                  </a:cubicBezTo>
                  <a:cubicBezTo>
                    <a:pt x="586" y="33"/>
                    <a:pt x="586" y="33"/>
                    <a:pt x="586" y="33"/>
                  </a:cubicBezTo>
                  <a:cubicBezTo>
                    <a:pt x="586" y="33"/>
                    <a:pt x="585" y="30"/>
                    <a:pt x="584" y="27"/>
                  </a:cubicBezTo>
                  <a:cubicBezTo>
                    <a:pt x="583" y="25"/>
                    <a:pt x="582" y="23"/>
                    <a:pt x="582" y="23"/>
                  </a:cubicBezTo>
                  <a:cubicBezTo>
                    <a:pt x="582" y="23"/>
                    <a:pt x="582" y="22"/>
                    <a:pt x="582" y="22"/>
                  </a:cubicBezTo>
                  <a:cubicBezTo>
                    <a:pt x="582" y="22"/>
                    <a:pt x="582" y="22"/>
                    <a:pt x="582" y="22"/>
                  </a:cubicBezTo>
                  <a:cubicBezTo>
                    <a:pt x="583" y="21"/>
                    <a:pt x="583" y="21"/>
                    <a:pt x="583" y="20"/>
                  </a:cubicBezTo>
                  <a:cubicBezTo>
                    <a:pt x="583" y="20"/>
                    <a:pt x="581" y="18"/>
                    <a:pt x="579" y="16"/>
                  </a:cubicBezTo>
                  <a:cubicBezTo>
                    <a:pt x="578" y="15"/>
                    <a:pt x="578" y="15"/>
                    <a:pt x="577" y="14"/>
                  </a:cubicBezTo>
                  <a:cubicBezTo>
                    <a:pt x="577" y="14"/>
                    <a:pt x="577" y="13"/>
                    <a:pt x="578" y="12"/>
                  </a:cubicBezTo>
                  <a:cubicBezTo>
                    <a:pt x="578" y="11"/>
                    <a:pt x="578" y="11"/>
                    <a:pt x="578" y="11"/>
                  </a:cubicBezTo>
                  <a:cubicBezTo>
                    <a:pt x="578" y="11"/>
                    <a:pt x="577" y="10"/>
                    <a:pt x="577" y="9"/>
                  </a:cubicBezTo>
                  <a:cubicBezTo>
                    <a:pt x="575" y="8"/>
                    <a:pt x="574" y="7"/>
                    <a:pt x="573" y="7"/>
                  </a:cubicBezTo>
                  <a:cubicBezTo>
                    <a:pt x="573" y="7"/>
                    <a:pt x="572" y="7"/>
                    <a:pt x="572" y="6"/>
                  </a:cubicBezTo>
                  <a:cubicBezTo>
                    <a:pt x="570" y="6"/>
                    <a:pt x="569" y="5"/>
                    <a:pt x="568" y="5"/>
                  </a:cubicBezTo>
                  <a:cubicBezTo>
                    <a:pt x="568" y="5"/>
                    <a:pt x="568" y="5"/>
                    <a:pt x="567" y="5"/>
                  </a:cubicBezTo>
                  <a:cubicBezTo>
                    <a:pt x="566" y="5"/>
                    <a:pt x="564" y="5"/>
                    <a:pt x="562" y="5"/>
                  </a:cubicBezTo>
                  <a:cubicBezTo>
                    <a:pt x="561" y="5"/>
                    <a:pt x="557" y="3"/>
                    <a:pt x="555" y="2"/>
                  </a:cubicBezTo>
                  <a:cubicBezTo>
                    <a:pt x="553" y="1"/>
                    <a:pt x="552" y="0"/>
                    <a:pt x="552" y="0"/>
                  </a:cubicBezTo>
                  <a:cubicBezTo>
                    <a:pt x="551" y="0"/>
                    <a:pt x="549" y="0"/>
                    <a:pt x="547" y="0"/>
                  </a:cubicBezTo>
                  <a:cubicBezTo>
                    <a:pt x="544" y="0"/>
                    <a:pt x="541" y="1"/>
                    <a:pt x="539" y="1"/>
                  </a:cubicBezTo>
                  <a:cubicBezTo>
                    <a:pt x="537" y="1"/>
                    <a:pt x="535" y="2"/>
                    <a:pt x="532" y="3"/>
                  </a:cubicBezTo>
                  <a:cubicBezTo>
                    <a:pt x="531" y="3"/>
                    <a:pt x="531" y="3"/>
                    <a:pt x="531" y="3"/>
                  </a:cubicBezTo>
                  <a:cubicBezTo>
                    <a:pt x="531" y="3"/>
                    <a:pt x="531" y="3"/>
                    <a:pt x="531" y="3"/>
                  </a:cubicBezTo>
                  <a:cubicBezTo>
                    <a:pt x="528" y="4"/>
                    <a:pt x="525" y="4"/>
                    <a:pt x="523" y="4"/>
                  </a:cubicBezTo>
                  <a:cubicBezTo>
                    <a:pt x="522" y="4"/>
                    <a:pt x="521" y="4"/>
                    <a:pt x="521" y="4"/>
                  </a:cubicBezTo>
                  <a:cubicBezTo>
                    <a:pt x="521" y="4"/>
                    <a:pt x="521" y="4"/>
                    <a:pt x="521" y="5"/>
                  </a:cubicBezTo>
                  <a:cubicBezTo>
                    <a:pt x="520" y="5"/>
                    <a:pt x="520" y="5"/>
                    <a:pt x="518" y="7"/>
                  </a:cubicBezTo>
                  <a:cubicBezTo>
                    <a:pt x="517" y="7"/>
                    <a:pt x="516" y="8"/>
                    <a:pt x="515" y="9"/>
                  </a:cubicBezTo>
                  <a:cubicBezTo>
                    <a:pt x="514" y="10"/>
                    <a:pt x="513" y="11"/>
                    <a:pt x="513" y="11"/>
                  </a:cubicBezTo>
                  <a:cubicBezTo>
                    <a:pt x="512" y="12"/>
                    <a:pt x="513" y="13"/>
                    <a:pt x="513" y="14"/>
                  </a:cubicBezTo>
                  <a:cubicBezTo>
                    <a:pt x="513" y="14"/>
                    <a:pt x="513" y="14"/>
                    <a:pt x="513" y="14"/>
                  </a:cubicBezTo>
                  <a:cubicBezTo>
                    <a:pt x="513" y="14"/>
                    <a:pt x="513" y="14"/>
                    <a:pt x="513" y="14"/>
                  </a:cubicBezTo>
                  <a:cubicBezTo>
                    <a:pt x="513" y="14"/>
                    <a:pt x="513" y="14"/>
                    <a:pt x="513" y="14"/>
                  </a:cubicBezTo>
                  <a:cubicBezTo>
                    <a:pt x="513" y="14"/>
                    <a:pt x="513" y="14"/>
                    <a:pt x="514" y="13"/>
                  </a:cubicBezTo>
                  <a:cubicBezTo>
                    <a:pt x="514" y="13"/>
                    <a:pt x="515" y="13"/>
                    <a:pt x="515" y="13"/>
                  </a:cubicBezTo>
                  <a:cubicBezTo>
                    <a:pt x="516" y="13"/>
                    <a:pt x="516" y="13"/>
                    <a:pt x="517" y="13"/>
                  </a:cubicBezTo>
                  <a:cubicBezTo>
                    <a:pt x="518" y="13"/>
                    <a:pt x="519" y="14"/>
                    <a:pt x="520" y="14"/>
                  </a:cubicBezTo>
                  <a:cubicBezTo>
                    <a:pt x="521" y="15"/>
                    <a:pt x="520" y="16"/>
                    <a:pt x="520" y="17"/>
                  </a:cubicBezTo>
                  <a:cubicBezTo>
                    <a:pt x="520" y="18"/>
                    <a:pt x="519" y="18"/>
                    <a:pt x="519" y="18"/>
                  </a:cubicBezTo>
                  <a:cubicBezTo>
                    <a:pt x="519" y="18"/>
                    <a:pt x="520" y="19"/>
                    <a:pt x="520" y="19"/>
                  </a:cubicBezTo>
                  <a:cubicBezTo>
                    <a:pt x="521" y="20"/>
                    <a:pt x="522" y="20"/>
                    <a:pt x="521" y="21"/>
                  </a:cubicBezTo>
                  <a:cubicBezTo>
                    <a:pt x="521" y="21"/>
                    <a:pt x="520" y="23"/>
                    <a:pt x="518" y="24"/>
                  </a:cubicBezTo>
                  <a:cubicBezTo>
                    <a:pt x="518" y="24"/>
                    <a:pt x="518" y="24"/>
                    <a:pt x="518" y="24"/>
                  </a:cubicBezTo>
                  <a:cubicBezTo>
                    <a:pt x="516" y="26"/>
                    <a:pt x="513" y="29"/>
                    <a:pt x="513" y="30"/>
                  </a:cubicBezTo>
                  <a:cubicBezTo>
                    <a:pt x="512" y="31"/>
                    <a:pt x="510" y="34"/>
                    <a:pt x="509" y="36"/>
                  </a:cubicBezTo>
                  <a:cubicBezTo>
                    <a:pt x="507" y="38"/>
                    <a:pt x="506" y="40"/>
                    <a:pt x="506" y="41"/>
                  </a:cubicBezTo>
                  <a:cubicBezTo>
                    <a:pt x="505" y="42"/>
                    <a:pt x="505" y="44"/>
                    <a:pt x="505" y="46"/>
                  </a:cubicBezTo>
                  <a:cubicBezTo>
                    <a:pt x="505" y="47"/>
                    <a:pt x="505" y="49"/>
                    <a:pt x="504" y="49"/>
                  </a:cubicBezTo>
                  <a:cubicBezTo>
                    <a:pt x="504" y="50"/>
                    <a:pt x="503" y="51"/>
                    <a:pt x="502" y="52"/>
                  </a:cubicBezTo>
                  <a:cubicBezTo>
                    <a:pt x="502" y="52"/>
                    <a:pt x="502" y="52"/>
                    <a:pt x="502" y="52"/>
                  </a:cubicBezTo>
                  <a:cubicBezTo>
                    <a:pt x="502" y="52"/>
                    <a:pt x="502" y="52"/>
                    <a:pt x="502" y="52"/>
                  </a:cubicBezTo>
                  <a:cubicBezTo>
                    <a:pt x="501" y="52"/>
                    <a:pt x="500" y="53"/>
                    <a:pt x="498" y="53"/>
                  </a:cubicBezTo>
                  <a:cubicBezTo>
                    <a:pt x="497" y="53"/>
                    <a:pt x="496" y="53"/>
                    <a:pt x="495" y="53"/>
                  </a:cubicBezTo>
                  <a:cubicBezTo>
                    <a:pt x="494" y="54"/>
                    <a:pt x="493" y="55"/>
                    <a:pt x="491" y="56"/>
                  </a:cubicBezTo>
                  <a:cubicBezTo>
                    <a:pt x="490" y="57"/>
                    <a:pt x="488" y="58"/>
                    <a:pt x="488" y="58"/>
                  </a:cubicBezTo>
                  <a:cubicBezTo>
                    <a:pt x="488" y="58"/>
                    <a:pt x="488" y="58"/>
                    <a:pt x="488" y="58"/>
                  </a:cubicBezTo>
                  <a:cubicBezTo>
                    <a:pt x="488" y="58"/>
                    <a:pt x="488" y="58"/>
                    <a:pt x="488" y="58"/>
                  </a:cubicBezTo>
                  <a:cubicBezTo>
                    <a:pt x="488" y="58"/>
                    <a:pt x="488" y="58"/>
                    <a:pt x="488" y="58"/>
                  </a:cubicBezTo>
                  <a:cubicBezTo>
                    <a:pt x="487" y="59"/>
                    <a:pt x="483" y="58"/>
                    <a:pt x="481" y="57"/>
                  </a:cubicBezTo>
                  <a:cubicBezTo>
                    <a:pt x="479" y="56"/>
                    <a:pt x="477" y="56"/>
                    <a:pt x="476" y="55"/>
                  </a:cubicBezTo>
                  <a:cubicBezTo>
                    <a:pt x="475" y="55"/>
                    <a:pt x="475" y="56"/>
                    <a:pt x="474" y="57"/>
                  </a:cubicBezTo>
                  <a:cubicBezTo>
                    <a:pt x="474" y="57"/>
                    <a:pt x="473" y="58"/>
                    <a:pt x="473" y="59"/>
                  </a:cubicBezTo>
                  <a:cubicBezTo>
                    <a:pt x="473" y="60"/>
                    <a:pt x="473" y="61"/>
                    <a:pt x="472" y="62"/>
                  </a:cubicBezTo>
                  <a:cubicBezTo>
                    <a:pt x="472" y="63"/>
                    <a:pt x="471" y="64"/>
                    <a:pt x="471" y="65"/>
                  </a:cubicBezTo>
                  <a:cubicBezTo>
                    <a:pt x="469" y="67"/>
                    <a:pt x="467" y="70"/>
                    <a:pt x="467" y="72"/>
                  </a:cubicBezTo>
                  <a:cubicBezTo>
                    <a:pt x="466" y="73"/>
                    <a:pt x="466" y="74"/>
                    <a:pt x="466" y="74"/>
                  </a:cubicBezTo>
                  <a:cubicBezTo>
                    <a:pt x="466" y="74"/>
                    <a:pt x="466" y="74"/>
                    <a:pt x="466" y="74"/>
                  </a:cubicBezTo>
                  <a:cubicBezTo>
                    <a:pt x="466" y="75"/>
                    <a:pt x="466" y="75"/>
                    <a:pt x="466" y="76"/>
                  </a:cubicBezTo>
                  <a:cubicBezTo>
                    <a:pt x="465" y="78"/>
                    <a:pt x="465" y="78"/>
                    <a:pt x="464" y="78"/>
                  </a:cubicBezTo>
                  <a:cubicBezTo>
                    <a:pt x="464" y="78"/>
                    <a:pt x="464" y="78"/>
                    <a:pt x="463" y="79"/>
                  </a:cubicBezTo>
                  <a:cubicBezTo>
                    <a:pt x="462" y="80"/>
                    <a:pt x="463" y="80"/>
                    <a:pt x="463" y="81"/>
                  </a:cubicBezTo>
                  <a:cubicBezTo>
                    <a:pt x="463" y="81"/>
                    <a:pt x="463" y="81"/>
                    <a:pt x="463" y="81"/>
                  </a:cubicBezTo>
                  <a:cubicBezTo>
                    <a:pt x="463" y="81"/>
                    <a:pt x="463" y="82"/>
                    <a:pt x="464" y="83"/>
                  </a:cubicBezTo>
                  <a:cubicBezTo>
                    <a:pt x="465" y="84"/>
                    <a:pt x="466" y="85"/>
                    <a:pt x="468" y="85"/>
                  </a:cubicBezTo>
                  <a:cubicBezTo>
                    <a:pt x="468" y="85"/>
                    <a:pt x="468" y="85"/>
                    <a:pt x="469" y="85"/>
                  </a:cubicBezTo>
                  <a:cubicBezTo>
                    <a:pt x="469" y="85"/>
                    <a:pt x="469" y="85"/>
                    <a:pt x="469" y="85"/>
                  </a:cubicBezTo>
                  <a:cubicBezTo>
                    <a:pt x="469" y="85"/>
                    <a:pt x="469" y="85"/>
                    <a:pt x="469" y="84"/>
                  </a:cubicBezTo>
                  <a:cubicBezTo>
                    <a:pt x="469" y="84"/>
                    <a:pt x="469" y="83"/>
                    <a:pt x="469" y="83"/>
                  </a:cubicBezTo>
                  <a:cubicBezTo>
                    <a:pt x="469" y="82"/>
                    <a:pt x="471" y="82"/>
                    <a:pt x="473" y="82"/>
                  </a:cubicBezTo>
                  <a:cubicBezTo>
                    <a:pt x="475" y="82"/>
                    <a:pt x="476" y="82"/>
                    <a:pt x="477" y="82"/>
                  </a:cubicBezTo>
                  <a:cubicBezTo>
                    <a:pt x="478" y="81"/>
                    <a:pt x="479" y="82"/>
                    <a:pt x="480" y="83"/>
                  </a:cubicBezTo>
                  <a:cubicBezTo>
                    <a:pt x="480" y="83"/>
                    <a:pt x="480" y="83"/>
                    <a:pt x="480" y="83"/>
                  </a:cubicBezTo>
                  <a:cubicBezTo>
                    <a:pt x="481" y="84"/>
                    <a:pt x="482" y="85"/>
                    <a:pt x="483" y="85"/>
                  </a:cubicBezTo>
                  <a:cubicBezTo>
                    <a:pt x="484" y="85"/>
                    <a:pt x="485" y="84"/>
                    <a:pt x="485" y="83"/>
                  </a:cubicBezTo>
                  <a:cubicBezTo>
                    <a:pt x="485" y="82"/>
                    <a:pt x="485" y="82"/>
                    <a:pt x="486" y="82"/>
                  </a:cubicBezTo>
                  <a:cubicBezTo>
                    <a:pt x="486" y="81"/>
                    <a:pt x="488" y="81"/>
                    <a:pt x="490" y="81"/>
                  </a:cubicBezTo>
                  <a:cubicBezTo>
                    <a:pt x="492" y="81"/>
                    <a:pt x="495" y="81"/>
                    <a:pt x="496" y="81"/>
                  </a:cubicBezTo>
                  <a:cubicBezTo>
                    <a:pt x="497" y="81"/>
                    <a:pt x="499" y="83"/>
                    <a:pt x="502" y="85"/>
                  </a:cubicBezTo>
                  <a:cubicBezTo>
                    <a:pt x="506" y="88"/>
                    <a:pt x="510" y="92"/>
                    <a:pt x="511" y="93"/>
                  </a:cubicBezTo>
                  <a:cubicBezTo>
                    <a:pt x="512" y="95"/>
                    <a:pt x="512" y="96"/>
                    <a:pt x="512" y="97"/>
                  </a:cubicBezTo>
                  <a:cubicBezTo>
                    <a:pt x="512" y="98"/>
                    <a:pt x="512" y="98"/>
                    <a:pt x="512" y="98"/>
                  </a:cubicBezTo>
                  <a:cubicBezTo>
                    <a:pt x="511" y="99"/>
                    <a:pt x="511" y="99"/>
                    <a:pt x="510" y="99"/>
                  </a:cubicBezTo>
                  <a:cubicBezTo>
                    <a:pt x="510" y="99"/>
                    <a:pt x="510" y="99"/>
                    <a:pt x="510" y="99"/>
                  </a:cubicBezTo>
                  <a:cubicBezTo>
                    <a:pt x="509" y="99"/>
                    <a:pt x="509" y="99"/>
                    <a:pt x="508" y="99"/>
                  </a:cubicBezTo>
                  <a:cubicBezTo>
                    <a:pt x="507" y="99"/>
                    <a:pt x="505" y="99"/>
                    <a:pt x="503" y="99"/>
                  </a:cubicBezTo>
                  <a:cubicBezTo>
                    <a:pt x="500" y="99"/>
                    <a:pt x="498" y="99"/>
                    <a:pt x="495" y="99"/>
                  </a:cubicBezTo>
                  <a:cubicBezTo>
                    <a:pt x="492" y="100"/>
                    <a:pt x="490" y="101"/>
                    <a:pt x="488" y="102"/>
                  </a:cubicBezTo>
                  <a:cubicBezTo>
                    <a:pt x="487" y="102"/>
                    <a:pt x="486" y="103"/>
                    <a:pt x="484" y="103"/>
                  </a:cubicBezTo>
                  <a:cubicBezTo>
                    <a:pt x="481" y="105"/>
                    <a:pt x="480" y="104"/>
                    <a:pt x="479" y="104"/>
                  </a:cubicBezTo>
                  <a:cubicBezTo>
                    <a:pt x="479" y="103"/>
                    <a:pt x="478" y="103"/>
                    <a:pt x="478" y="103"/>
                  </a:cubicBezTo>
                  <a:cubicBezTo>
                    <a:pt x="478" y="103"/>
                    <a:pt x="478" y="103"/>
                    <a:pt x="477" y="103"/>
                  </a:cubicBezTo>
                  <a:cubicBezTo>
                    <a:pt x="476" y="104"/>
                    <a:pt x="476" y="104"/>
                    <a:pt x="475" y="104"/>
                  </a:cubicBezTo>
                  <a:cubicBezTo>
                    <a:pt x="475" y="104"/>
                    <a:pt x="474" y="104"/>
                    <a:pt x="473" y="105"/>
                  </a:cubicBezTo>
                  <a:cubicBezTo>
                    <a:pt x="473" y="106"/>
                    <a:pt x="472" y="107"/>
                    <a:pt x="472" y="107"/>
                  </a:cubicBezTo>
                  <a:cubicBezTo>
                    <a:pt x="471" y="108"/>
                    <a:pt x="471" y="109"/>
                    <a:pt x="471" y="110"/>
                  </a:cubicBezTo>
                  <a:cubicBezTo>
                    <a:pt x="471" y="110"/>
                    <a:pt x="471" y="110"/>
                    <a:pt x="471" y="110"/>
                  </a:cubicBezTo>
                  <a:cubicBezTo>
                    <a:pt x="471" y="110"/>
                    <a:pt x="471" y="111"/>
                    <a:pt x="471" y="112"/>
                  </a:cubicBezTo>
                  <a:cubicBezTo>
                    <a:pt x="470" y="112"/>
                    <a:pt x="470" y="113"/>
                    <a:pt x="468" y="114"/>
                  </a:cubicBezTo>
                  <a:cubicBezTo>
                    <a:pt x="467" y="115"/>
                    <a:pt x="465" y="115"/>
                    <a:pt x="464" y="116"/>
                  </a:cubicBezTo>
                  <a:cubicBezTo>
                    <a:pt x="463" y="116"/>
                    <a:pt x="461" y="116"/>
                    <a:pt x="458" y="116"/>
                  </a:cubicBezTo>
                  <a:cubicBezTo>
                    <a:pt x="456" y="116"/>
                    <a:pt x="454" y="116"/>
                    <a:pt x="453" y="116"/>
                  </a:cubicBezTo>
                  <a:cubicBezTo>
                    <a:pt x="453" y="116"/>
                    <a:pt x="451" y="118"/>
                    <a:pt x="449" y="120"/>
                  </a:cubicBezTo>
                  <a:cubicBezTo>
                    <a:pt x="446" y="122"/>
                    <a:pt x="444" y="125"/>
                    <a:pt x="443" y="125"/>
                  </a:cubicBezTo>
                  <a:cubicBezTo>
                    <a:pt x="441" y="126"/>
                    <a:pt x="440" y="126"/>
                    <a:pt x="438" y="125"/>
                  </a:cubicBezTo>
                  <a:cubicBezTo>
                    <a:pt x="438" y="125"/>
                    <a:pt x="437" y="125"/>
                    <a:pt x="437" y="125"/>
                  </a:cubicBezTo>
                  <a:cubicBezTo>
                    <a:pt x="436" y="125"/>
                    <a:pt x="435" y="124"/>
                    <a:pt x="433" y="123"/>
                  </a:cubicBezTo>
                  <a:cubicBezTo>
                    <a:pt x="432" y="123"/>
                    <a:pt x="431" y="122"/>
                    <a:pt x="430" y="121"/>
                  </a:cubicBezTo>
                  <a:cubicBezTo>
                    <a:pt x="428" y="121"/>
                    <a:pt x="427" y="120"/>
                    <a:pt x="426" y="120"/>
                  </a:cubicBezTo>
                  <a:cubicBezTo>
                    <a:pt x="425" y="120"/>
                    <a:pt x="424" y="120"/>
                    <a:pt x="423" y="120"/>
                  </a:cubicBezTo>
                  <a:cubicBezTo>
                    <a:pt x="422" y="121"/>
                    <a:pt x="421" y="122"/>
                    <a:pt x="421" y="123"/>
                  </a:cubicBezTo>
                  <a:cubicBezTo>
                    <a:pt x="420" y="123"/>
                    <a:pt x="420" y="124"/>
                    <a:pt x="419" y="124"/>
                  </a:cubicBezTo>
                  <a:cubicBezTo>
                    <a:pt x="419" y="125"/>
                    <a:pt x="418" y="126"/>
                    <a:pt x="418" y="127"/>
                  </a:cubicBezTo>
                  <a:cubicBezTo>
                    <a:pt x="418" y="128"/>
                    <a:pt x="417" y="129"/>
                    <a:pt x="417" y="130"/>
                  </a:cubicBezTo>
                  <a:cubicBezTo>
                    <a:pt x="417" y="130"/>
                    <a:pt x="418" y="132"/>
                    <a:pt x="420" y="133"/>
                  </a:cubicBezTo>
                  <a:cubicBezTo>
                    <a:pt x="422" y="135"/>
                    <a:pt x="423" y="137"/>
                    <a:pt x="423" y="139"/>
                  </a:cubicBezTo>
                  <a:cubicBezTo>
                    <a:pt x="423" y="141"/>
                    <a:pt x="421" y="141"/>
                    <a:pt x="419" y="142"/>
                  </a:cubicBezTo>
                  <a:cubicBezTo>
                    <a:pt x="419" y="142"/>
                    <a:pt x="418" y="143"/>
                    <a:pt x="417" y="143"/>
                  </a:cubicBezTo>
                  <a:cubicBezTo>
                    <a:pt x="415" y="144"/>
                    <a:pt x="415" y="144"/>
                    <a:pt x="414" y="144"/>
                  </a:cubicBezTo>
                  <a:cubicBezTo>
                    <a:pt x="414" y="144"/>
                    <a:pt x="414" y="143"/>
                    <a:pt x="412" y="144"/>
                  </a:cubicBezTo>
                  <a:cubicBezTo>
                    <a:pt x="409" y="146"/>
                    <a:pt x="408" y="148"/>
                    <a:pt x="408" y="150"/>
                  </a:cubicBezTo>
                  <a:cubicBezTo>
                    <a:pt x="408" y="150"/>
                    <a:pt x="408" y="150"/>
                    <a:pt x="408" y="150"/>
                  </a:cubicBezTo>
                  <a:cubicBezTo>
                    <a:pt x="407" y="151"/>
                    <a:pt x="407" y="151"/>
                    <a:pt x="407" y="152"/>
                  </a:cubicBezTo>
                  <a:cubicBezTo>
                    <a:pt x="406" y="153"/>
                    <a:pt x="405" y="154"/>
                    <a:pt x="403" y="154"/>
                  </a:cubicBezTo>
                  <a:cubicBezTo>
                    <a:pt x="400" y="155"/>
                    <a:pt x="397" y="156"/>
                    <a:pt x="395" y="157"/>
                  </a:cubicBezTo>
                  <a:cubicBezTo>
                    <a:pt x="393" y="157"/>
                    <a:pt x="384" y="158"/>
                    <a:pt x="376" y="158"/>
                  </a:cubicBezTo>
                  <a:cubicBezTo>
                    <a:pt x="372" y="159"/>
                    <a:pt x="368" y="159"/>
                    <a:pt x="367" y="159"/>
                  </a:cubicBezTo>
                  <a:cubicBezTo>
                    <a:pt x="366" y="159"/>
                    <a:pt x="363" y="160"/>
                    <a:pt x="360" y="161"/>
                  </a:cubicBezTo>
                  <a:cubicBezTo>
                    <a:pt x="356" y="163"/>
                    <a:pt x="352" y="165"/>
                    <a:pt x="351" y="166"/>
                  </a:cubicBezTo>
                  <a:cubicBezTo>
                    <a:pt x="349" y="167"/>
                    <a:pt x="349" y="167"/>
                    <a:pt x="348" y="167"/>
                  </a:cubicBezTo>
                  <a:cubicBezTo>
                    <a:pt x="348" y="167"/>
                    <a:pt x="348" y="167"/>
                    <a:pt x="348" y="167"/>
                  </a:cubicBezTo>
                  <a:cubicBezTo>
                    <a:pt x="348" y="168"/>
                    <a:pt x="348" y="168"/>
                    <a:pt x="347" y="168"/>
                  </a:cubicBezTo>
                  <a:cubicBezTo>
                    <a:pt x="345" y="169"/>
                    <a:pt x="344" y="168"/>
                    <a:pt x="343" y="168"/>
                  </a:cubicBezTo>
                  <a:cubicBezTo>
                    <a:pt x="343" y="168"/>
                    <a:pt x="343" y="168"/>
                    <a:pt x="342" y="168"/>
                  </a:cubicBezTo>
                  <a:cubicBezTo>
                    <a:pt x="341" y="167"/>
                    <a:pt x="341" y="167"/>
                    <a:pt x="340" y="166"/>
                  </a:cubicBezTo>
                  <a:cubicBezTo>
                    <a:pt x="340" y="165"/>
                    <a:pt x="339" y="164"/>
                    <a:pt x="339" y="164"/>
                  </a:cubicBezTo>
                  <a:cubicBezTo>
                    <a:pt x="338" y="164"/>
                    <a:pt x="337" y="165"/>
                    <a:pt x="336" y="165"/>
                  </a:cubicBezTo>
                  <a:cubicBezTo>
                    <a:pt x="335" y="165"/>
                    <a:pt x="334" y="166"/>
                    <a:pt x="334" y="166"/>
                  </a:cubicBezTo>
                  <a:cubicBezTo>
                    <a:pt x="332" y="166"/>
                    <a:pt x="330" y="165"/>
                    <a:pt x="328" y="164"/>
                  </a:cubicBezTo>
                  <a:cubicBezTo>
                    <a:pt x="327" y="164"/>
                    <a:pt x="326" y="164"/>
                    <a:pt x="326" y="163"/>
                  </a:cubicBezTo>
                  <a:cubicBezTo>
                    <a:pt x="324" y="163"/>
                    <a:pt x="321" y="162"/>
                    <a:pt x="319" y="162"/>
                  </a:cubicBezTo>
                  <a:cubicBezTo>
                    <a:pt x="316" y="162"/>
                    <a:pt x="314" y="162"/>
                    <a:pt x="313" y="161"/>
                  </a:cubicBezTo>
                  <a:cubicBezTo>
                    <a:pt x="312" y="161"/>
                    <a:pt x="311" y="159"/>
                    <a:pt x="311" y="158"/>
                  </a:cubicBezTo>
                  <a:cubicBezTo>
                    <a:pt x="310" y="157"/>
                    <a:pt x="310" y="157"/>
                    <a:pt x="310" y="156"/>
                  </a:cubicBezTo>
                  <a:cubicBezTo>
                    <a:pt x="309" y="156"/>
                    <a:pt x="305" y="155"/>
                    <a:pt x="301" y="154"/>
                  </a:cubicBezTo>
                  <a:cubicBezTo>
                    <a:pt x="297" y="154"/>
                    <a:pt x="292" y="153"/>
                    <a:pt x="290" y="153"/>
                  </a:cubicBezTo>
                  <a:cubicBezTo>
                    <a:pt x="288" y="153"/>
                    <a:pt x="287" y="153"/>
                    <a:pt x="286" y="154"/>
                  </a:cubicBezTo>
                  <a:cubicBezTo>
                    <a:pt x="286" y="154"/>
                    <a:pt x="285" y="154"/>
                    <a:pt x="285" y="154"/>
                  </a:cubicBezTo>
                  <a:cubicBezTo>
                    <a:pt x="282" y="155"/>
                    <a:pt x="279" y="155"/>
                    <a:pt x="276" y="154"/>
                  </a:cubicBezTo>
                  <a:cubicBezTo>
                    <a:pt x="275" y="154"/>
                    <a:pt x="275" y="154"/>
                    <a:pt x="274" y="154"/>
                  </a:cubicBezTo>
                  <a:cubicBezTo>
                    <a:pt x="273" y="154"/>
                    <a:pt x="273" y="154"/>
                    <a:pt x="272" y="154"/>
                  </a:cubicBezTo>
                  <a:cubicBezTo>
                    <a:pt x="268" y="153"/>
                    <a:pt x="262" y="153"/>
                    <a:pt x="259" y="152"/>
                  </a:cubicBezTo>
                  <a:cubicBezTo>
                    <a:pt x="256" y="152"/>
                    <a:pt x="254" y="153"/>
                    <a:pt x="253" y="153"/>
                  </a:cubicBezTo>
                  <a:cubicBezTo>
                    <a:pt x="251" y="154"/>
                    <a:pt x="250" y="154"/>
                    <a:pt x="250" y="154"/>
                  </a:cubicBezTo>
                  <a:cubicBezTo>
                    <a:pt x="249" y="154"/>
                    <a:pt x="249" y="153"/>
                    <a:pt x="249" y="152"/>
                  </a:cubicBezTo>
                  <a:cubicBezTo>
                    <a:pt x="249" y="152"/>
                    <a:pt x="249" y="152"/>
                    <a:pt x="249" y="152"/>
                  </a:cubicBezTo>
                  <a:cubicBezTo>
                    <a:pt x="249" y="151"/>
                    <a:pt x="250" y="151"/>
                    <a:pt x="250" y="150"/>
                  </a:cubicBezTo>
                  <a:cubicBezTo>
                    <a:pt x="250" y="150"/>
                    <a:pt x="249" y="149"/>
                    <a:pt x="248" y="148"/>
                  </a:cubicBezTo>
                  <a:cubicBezTo>
                    <a:pt x="247" y="148"/>
                    <a:pt x="246" y="147"/>
                    <a:pt x="245" y="146"/>
                  </a:cubicBezTo>
                  <a:cubicBezTo>
                    <a:pt x="244" y="144"/>
                    <a:pt x="242" y="140"/>
                    <a:pt x="242" y="138"/>
                  </a:cubicBezTo>
                  <a:cubicBezTo>
                    <a:pt x="242" y="138"/>
                    <a:pt x="242" y="138"/>
                    <a:pt x="242" y="138"/>
                  </a:cubicBezTo>
                  <a:cubicBezTo>
                    <a:pt x="242" y="138"/>
                    <a:pt x="242" y="138"/>
                    <a:pt x="242" y="138"/>
                  </a:cubicBezTo>
                  <a:cubicBezTo>
                    <a:pt x="242" y="138"/>
                    <a:pt x="242" y="138"/>
                    <a:pt x="242" y="138"/>
                  </a:cubicBezTo>
                  <a:cubicBezTo>
                    <a:pt x="241" y="138"/>
                    <a:pt x="240" y="137"/>
                    <a:pt x="240" y="136"/>
                  </a:cubicBezTo>
                  <a:cubicBezTo>
                    <a:pt x="239" y="136"/>
                    <a:pt x="239" y="136"/>
                    <a:pt x="238" y="135"/>
                  </a:cubicBezTo>
                  <a:cubicBezTo>
                    <a:pt x="238" y="135"/>
                    <a:pt x="239" y="133"/>
                    <a:pt x="239" y="132"/>
                  </a:cubicBezTo>
                  <a:cubicBezTo>
                    <a:pt x="240" y="132"/>
                    <a:pt x="240" y="131"/>
                    <a:pt x="240" y="131"/>
                  </a:cubicBezTo>
                  <a:cubicBezTo>
                    <a:pt x="240" y="131"/>
                    <a:pt x="239" y="131"/>
                    <a:pt x="238" y="131"/>
                  </a:cubicBezTo>
                  <a:cubicBezTo>
                    <a:pt x="237" y="132"/>
                    <a:pt x="235" y="132"/>
                    <a:pt x="234" y="132"/>
                  </a:cubicBezTo>
                  <a:cubicBezTo>
                    <a:pt x="233" y="131"/>
                    <a:pt x="228" y="128"/>
                    <a:pt x="224" y="126"/>
                  </a:cubicBezTo>
                  <a:cubicBezTo>
                    <a:pt x="221" y="124"/>
                    <a:pt x="219" y="123"/>
                    <a:pt x="219" y="123"/>
                  </a:cubicBezTo>
                  <a:cubicBezTo>
                    <a:pt x="219" y="123"/>
                    <a:pt x="219" y="123"/>
                    <a:pt x="219" y="123"/>
                  </a:cubicBezTo>
                  <a:cubicBezTo>
                    <a:pt x="218" y="122"/>
                    <a:pt x="217" y="122"/>
                    <a:pt x="214" y="122"/>
                  </a:cubicBezTo>
                  <a:cubicBezTo>
                    <a:pt x="211" y="122"/>
                    <a:pt x="207" y="122"/>
                    <a:pt x="205" y="122"/>
                  </a:cubicBezTo>
                  <a:cubicBezTo>
                    <a:pt x="204" y="122"/>
                    <a:pt x="201" y="121"/>
                    <a:pt x="198" y="121"/>
                  </a:cubicBezTo>
                  <a:cubicBezTo>
                    <a:pt x="194" y="120"/>
                    <a:pt x="191" y="120"/>
                    <a:pt x="190" y="119"/>
                  </a:cubicBezTo>
                  <a:cubicBezTo>
                    <a:pt x="187" y="119"/>
                    <a:pt x="187" y="116"/>
                    <a:pt x="187" y="115"/>
                  </a:cubicBezTo>
                  <a:cubicBezTo>
                    <a:pt x="187" y="115"/>
                    <a:pt x="187" y="114"/>
                    <a:pt x="187" y="114"/>
                  </a:cubicBezTo>
                  <a:cubicBezTo>
                    <a:pt x="187" y="113"/>
                    <a:pt x="188" y="112"/>
                    <a:pt x="189" y="110"/>
                  </a:cubicBezTo>
                  <a:cubicBezTo>
                    <a:pt x="190" y="109"/>
                    <a:pt x="190" y="108"/>
                    <a:pt x="191" y="107"/>
                  </a:cubicBezTo>
                  <a:cubicBezTo>
                    <a:pt x="191" y="106"/>
                    <a:pt x="191" y="101"/>
                    <a:pt x="191" y="99"/>
                  </a:cubicBezTo>
                  <a:cubicBezTo>
                    <a:pt x="191" y="99"/>
                    <a:pt x="191" y="98"/>
                    <a:pt x="191" y="98"/>
                  </a:cubicBezTo>
                  <a:cubicBezTo>
                    <a:pt x="191" y="98"/>
                    <a:pt x="190" y="96"/>
                    <a:pt x="188" y="94"/>
                  </a:cubicBezTo>
                  <a:cubicBezTo>
                    <a:pt x="188" y="93"/>
                    <a:pt x="187" y="92"/>
                    <a:pt x="186" y="91"/>
                  </a:cubicBezTo>
                  <a:cubicBezTo>
                    <a:pt x="186" y="90"/>
                    <a:pt x="185" y="88"/>
                    <a:pt x="185" y="87"/>
                  </a:cubicBezTo>
                  <a:cubicBezTo>
                    <a:pt x="185" y="87"/>
                    <a:pt x="185" y="86"/>
                    <a:pt x="184" y="85"/>
                  </a:cubicBezTo>
                  <a:cubicBezTo>
                    <a:pt x="184" y="85"/>
                    <a:pt x="184" y="85"/>
                    <a:pt x="184" y="85"/>
                  </a:cubicBezTo>
                  <a:cubicBezTo>
                    <a:pt x="184" y="85"/>
                    <a:pt x="184" y="84"/>
                    <a:pt x="183" y="84"/>
                  </a:cubicBezTo>
                  <a:cubicBezTo>
                    <a:pt x="183" y="83"/>
                    <a:pt x="182" y="83"/>
                    <a:pt x="182" y="83"/>
                  </a:cubicBezTo>
                  <a:cubicBezTo>
                    <a:pt x="181" y="83"/>
                    <a:pt x="181" y="83"/>
                    <a:pt x="180" y="83"/>
                  </a:cubicBezTo>
                  <a:cubicBezTo>
                    <a:pt x="179" y="82"/>
                    <a:pt x="178" y="82"/>
                    <a:pt x="177" y="82"/>
                  </a:cubicBezTo>
                  <a:cubicBezTo>
                    <a:pt x="176" y="82"/>
                    <a:pt x="176" y="81"/>
                    <a:pt x="176" y="81"/>
                  </a:cubicBezTo>
                  <a:cubicBezTo>
                    <a:pt x="175" y="81"/>
                    <a:pt x="175" y="80"/>
                    <a:pt x="175" y="80"/>
                  </a:cubicBezTo>
                  <a:cubicBezTo>
                    <a:pt x="175" y="80"/>
                    <a:pt x="174" y="80"/>
                    <a:pt x="173" y="80"/>
                  </a:cubicBezTo>
                  <a:cubicBezTo>
                    <a:pt x="172" y="80"/>
                    <a:pt x="172" y="80"/>
                    <a:pt x="171" y="80"/>
                  </a:cubicBezTo>
                  <a:cubicBezTo>
                    <a:pt x="170" y="80"/>
                    <a:pt x="169" y="79"/>
                    <a:pt x="167" y="79"/>
                  </a:cubicBezTo>
                  <a:cubicBezTo>
                    <a:pt x="167" y="79"/>
                    <a:pt x="167" y="79"/>
                    <a:pt x="167" y="78"/>
                  </a:cubicBezTo>
                  <a:cubicBezTo>
                    <a:pt x="166" y="78"/>
                    <a:pt x="165" y="77"/>
                    <a:pt x="165" y="76"/>
                  </a:cubicBezTo>
                  <a:cubicBezTo>
                    <a:pt x="165" y="76"/>
                    <a:pt x="164" y="76"/>
                    <a:pt x="164" y="75"/>
                  </a:cubicBezTo>
                  <a:cubicBezTo>
                    <a:pt x="164" y="75"/>
                    <a:pt x="163" y="75"/>
                    <a:pt x="161" y="74"/>
                  </a:cubicBezTo>
                  <a:cubicBezTo>
                    <a:pt x="161" y="74"/>
                    <a:pt x="160" y="73"/>
                    <a:pt x="160" y="73"/>
                  </a:cubicBezTo>
                  <a:cubicBezTo>
                    <a:pt x="159" y="73"/>
                    <a:pt x="159" y="73"/>
                    <a:pt x="159" y="72"/>
                  </a:cubicBezTo>
                  <a:cubicBezTo>
                    <a:pt x="159" y="71"/>
                    <a:pt x="158" y="71"/>
                    <a:pt x="158" y="70"/>
                  </a:cubicBezTo>
                  <a:cubicBezTo>
                    <a:pt x="158" y="70"/>
                    <a:pt x="158" y="70"/>
                    <a:pt x="157" y="69"/>
                  </a:cubicBezTo>
                  <a:cubicBezTo>
                    <a:pt x="157" y="69"/>
                    <a:pt x="156" y="68"/>
                    <a:pt x="156" y="67"/>
                  </a:cubicBezTo>
                  <a:cubicBezTo>
                    <a:pt x="156" y="66"/>
                    <a:pt x="156" y="65"/>
                    <a:pt x="156" y="64"/>
                  </a:cubicBezTo>
                  <a:cubicBezTo>
                    <a:pt x="156" y="64"/>
                    <a:pt x="156" y="64"/>
                    <a:pt x="156" y="64"/>
                  </a:cubicBezTo>
                  <a:cubicBezTo>
                    <a:pt x="156" y="64"/>
                    <a:pt x="155" y="64"/>
                    <a:pt x="154" y="64"/>
                  </a:cubicBezTo>
                  <a:cubicBezTo>
                    <a:pt x="153" y="65"/>
                    <a:pt x="153" y="65"/>
                    <a:pt x="152" y="65"/>
                  </a:cubicBezTo>
                  <a:cubicBezTo>
                    <a:pt x="152" y="65"/>
                    <a:pt x="151" y="65"/>
                    <a:pt x="151" y="65"/>
                  </a:cubicBezTo>
                  <a:cubicBezTo>
                    <a:pt x="150" y="65"/>
                    <a:pt x="149" y="65"/>
                    <a:pt x="148" y="65"/>
                  </a:cubicBezTo>
                  <a:cubicBezTo>
                    <a:pt x="147" y="65"/>
                    <a:pt x="146" y="65"/>
                    <a:pt x="146" y="65"/>
                  </a:cubicBezTo>
                  <a:cubicBezTo>
                    <a:pt x="146" y="66"/>
                    <a:pt x="145" y="67"/>
                    <a:pt x="145" y="69"/>
                  </a:cubicBezTo>
                  <a:cubicBezTo>
                    <a:pt x="145" y="69"/>
                    <a:pt x="145" y="70"/>
                    <a:pt x="145" y="70"/>
                  </a:cubicBezTo>
                  <a:cubicBezTo>
                    <a:pt x="145" y="70"/>
                    <a:pt x="145" y="71"/>
                    <a:pt x="144" y="71"/>
                  </a:cubicBezTo>
                  <a:cubicBezTo>
                    <a:pt x="144" y="72"/>
                    <a:pt x="143" y="73"/>
                    <a:pt x="143" y="73"/>
                  </a:cubicBezTo>
                  <a:cubicBezTo>
                    <a:pt x="143" y="74"/>
                    <a:pt x="140" y="74"/>
                    <a:pt x="138" y="74"/>
                  </a:cubicBezTo>
                  <a:cubicBezTo>
                    <a:pt x="136" y="74"/>
                    <a:pt x="134" y="75"/>
                    <a:pt x="134" y="75"/>
                  </a:cubicBezTo>
                  <a:cubicBezTo>
                    <a:pt x="134" y="75"/>
                    <a:pt x="134" y="76"/>
                    <a:pt x="133" y="77"/>
                  </a:cubicBezTo>
                  <a:cubicBezTo>
                    <a:pt x="133" y="78"/>
                    <a:pt x="132" y="80"/>
                    <a:pt x="132" y="80"/>
                  </a:cubicBezTo>
                  <a:cubicBezTo>
                    <a:pt x="132" y="81"/>
                    <a:pt x="132" y="83"/>
                    <a:pt x="133" y="85"/>
                  </a:cubicBezTo>
                  <a:cubicBezTo>
                    <a:pt x="133" y="87"/>
                    <a:pt x="133" y="89"/>
                    <a:pt x="133" y="89"/>
                  </a:cubicBezTo>
                  <a:cubicBezTo>
                    <a:pt x="133" y="90"/>
                    <a:pt x="133" y="90"/>
                    <a:pt x="133" y="90"/>
                  </a:cubicBezTo>
                  <a:cubicBezTo>
                    <a:pt x="133" y="90"/>
                    <a:pt x="133" y="90"/>
                    <a:pt x="133" y="90"/>
                  </a:cubicBezTo>
                  <a:cubicBezTo>
                    <a:pt x="133" y="91"/>
                    <a:pt x="132" y="93"/>
                    <a:pt x="131" y="93"/>
                  </a:cubicBezTo>
                  <a:cubicBezTo>
                    <a:pt x="130" y="93"/>
                    <a:pt x="130" y="94"/>
                    <a:pt x="129" y="94"/>
                  </a:cubicBezTo>
                  <a:cubicBezTo>
                    <a:pt x="128" y="95"/>
                    <a:pt x="125" y="96"/>
                    <a:pt x="125" y="96"/>
                  </a:cubicBezTo>
                  <a:cubicBezTo>
                    <a:pt x="124" y="96"/>
                    <a:pt x="124" y="96"/>
                    <a:pt x="123" y="96"/>
                  </a:cubicBezTo>
                  <a:cubicBezTo>
                    <a:pt x="122" y="95"/>
                    <a:pt x="122" y="95"/>
                    <a:pt x="121" y="95"/>
                  </a:cubicBezTo>
                  <a:cubicBezTo>
                    <a:pt x="121" y="95"/>
                    <a:pt x="121" y="95"/>
                    <a:pt x="121" y="95"/>
                  </a:cubicBezTo>
                  <a:cubicBezTo>
                    <a:pt x="121" y="95"/>
                    <a:pt x="119" y="95"/>
                    <a:pt x="117" y="95"/>
                  </a:cubicBezTo>
                  <a:cubicBezTo>
                    <a:pt x="115" y="95"/>
                    <a:pt x="113" y="95"/>
                    <a:pt x="113" y="95"/>
                  </a:cubicBezTo>
                  <a:cubicBezTo>
                    <a:pt x="112" y="95"/>
                    <a:pt x="110" y="94"/>
                    <a:pt x="108" y="94"/>
                  </a:cubicBezTo>
                  <a:cubicBezTo>
                    <a:pt x="104" y="92"/>
                    <a:pt x="104" y="92"/>
                    <a:pt x="104" y="92"/>
                  </a:cubicBezTo>
                  <a:cubicBezTo>
                    <a:pt x="104" y="92"/>
                    <a:pt x="103" y="95"/>
                    <a:pt x="102" y="98"/>
                  </a:cubicBezTo>
                  <a:cubicBezTo>
                    <a:pt x="101" y="100"/>
                    <a:pt x="101" y="102"/>
                    <a:pt x="100" y="102"/>
                  </a:cubicBezTo>
                  <a:cubicBezTo>
                    <a:pt x="100" y="102"/>
                    <a:pt x="99" y="106"/>
                    <a:pt x="97" y="110"/>
                  </a:cubicBezTo>
                  <a:cubicBezTo>
                    <a:pt x="97" y="112"/>
                    <a:pt x="96" y="114"/>
                    <a:pt x="96" y="114"/>
                  </a:cubicBezTo>
                  <a:cubicBezTo>
                    <a:pt x="96" y="114"/>
                    <a:pt x="97" y="115"/>
                    <a:pt x="98" y="115"/>
                  </a:cubicBezTo>
                  <a:cubicBezTo>
                    <a:pt x="98" y="115"/>
                    <a:pt x="98" y="115"/>
                    <a:pt x="99" y="115"/>
                  </a:cubicBezTo>
                  <a:cubicBezTo>
                    <a:pt x="99" y="115"/>
                    <a:pt x="99" y="115"/>
                    <a:pt x="99" y="115"/>
                  </a:cubicBezTo>
                  <a:cubicBezTo>
                    <a:pt x="99" y="115"/>
                    <a:pt x="99" y="115"/>
                    <a:pt x="99" y="116"/>
                  </a:cubicBezTo>
                  <a:cubicBezTo>
                    <a:pt x="99" y="116"/>
                    <a:pt x="99" y="117"/>
                    <a:pt x="99" y="118"/>
                  </a:cubicBezTo>
                  <a:cubicBezTo>
                    <a:pt x="99" y="118"/>
                    <a:pt x="99" y="119"/>
                    <a:pt x="99" y="119"/>
                  </a:cubicBezTo>
                  <a:cubicBezTo>
                    <a:pt x="99" y="119"/>
                    <a:pt x="99" y="119"/>
                    <a:pt x="99" y="119"/>
                  </a:cubicBezTo>
                  <a:cubicBezTo>
                    <a:pt x="99" y="120"/>
                    <a:pt x="99" y="120"/>
                    <a:pt x="99" y="120"/>
                  </a:cubicBezTo>
                  <a:cubicBezTo>
                    <a:pt x="99" y="120"/>
                    <a:pt x="97" y="120"/>
                    <a:pt x="95" y="120"/>
                  </a:cubicBezTo>
                  <a:cubicBezTo>
                    <a:pt x="93" y="120"/>
                    <a:pt x="91" y="120"/>
                    <a:pt x="90" y="120"/>
                  </a:cubicBezTo>
                  <a:cubicBezTo>
                    <a:pt x="88" y="120"/>
                    <a:pt x="88" y="118"/>
                    <a:pt x="88" y="117"/>
                  </a:cubicBezTo>
                  <a:cubicBezTo>
                    <a:pt x="88" y="117"/>
                    <a:pt x="88" y="117"/>
                    <a:pt x="88" y="117"/>
                  </a:cubicBezTo>
                  <a:cubicBezTo>
                    <a:pt x="88" y="117"/>
                    <a:pt x="88" y="117"/>
                    <a:pt x="88" y="117"/>
                  </a:cubicBezTo>
                  <a:cubicBezTo>
                    <a:pt x="88" y="117"/>
                    <a:pt x="83" y="118"/>
                    <a:pt x="79" y="119"/>
                  </a:cubicBezTo>
                  <a:cubicBezTo>
                    <a:pt x="75" y="120"/>
                    <a:pt x="72" y="120"/>
                    <a:pt x="72" y="121"/>
                  </a:cubicBezTo>
                  <a:cubicBezTo>
                    <a:pt x="71" y="121"/>
                    <a:pt x="70" y="121"/>
                    <a:pt x="70" y="122"/>
                  </a:cubicBezTo>
                  <a:cubicBezTo>
                    <a:pt x="69" y="122"/>
                    <a:pt x="68" y="123"/>
                    <a:pt x="68" y="123"/>
                  </a:cubicBezTo>
                  <a:cubicBezTo>
                    <a:pt x="68" y="123"/>
                    <a:pt x="68" y="124"/>
                    <a:pt x="68" y="124"/>
                  </a:cubicBezTo>
                  <a:cubicBezTo>
                    <a:pt x="68" y="124"/>
                    <a:pt x="68" y="124"/>
                    <a:pt x="69" y="124"/>
                  </a:cubicBezTo>
                  <a:cubicBezTo>
                    <a:pt x="69" y="124"/>
                    <a:pt x="69" y="124"/>
                    <a:pt x="69" y="124"/>
                  </a:cubicBezTo>
                  <a:cubicBezTo>
                    <a:pt x="69" y="124"/>
                    <a:pt x="69" y="124"/>
                    <a:pt x="70" y="125"/>
                  </a:cubicBezTo>
                  <a:cubicBezTo>
                    <a:pt x="70" y="125"/>
                    <a:pt x="70" y="125"/>
                    <a:pt x="71" y="124"/>
                  </a:cubicBezTo>
                  <a:cubicBezTo>
                    <a:pt x="71" y="124"/>
                    <a:pt x="71" y="124"/>
                    <a:pt x="71" y="124"/>
                  </a:cubicBezTo>
                  <a:cubicBezTo>
                    <a:pt x="71" y="124"/>
                    <a:pt x="71" y="124"/>
                    <a:pt x="71" y="124"/>
                  </a:cubicBezTo>
                  <a:cubicBezTo>
                    <a:pt x="72" y="124"/>
                    <a:pt x="72" y="124"/>
                    <a:pt x="72" y="123"/>
                  </a:cubicBezTo>
                  <a:cubicBezTo>
                    <a:pt x="73" y="123"/>
                    <a:pt x="73" y="123"/>
                    <a:pt x="74" y="124"/>
                  </a:cubicBezTo>
                  <a:cubicBezTo>
                    <a:pt x="75" y="124"/>
                    <a:pt x="75" y="124"/>
                    <a:pt x="76" y="125"/>
                  </a:cubicBezTo>
                  <a:cubicBezTo>
                    <a:pt x="77" y="125"/>
                    <a:pt x="75" y="127"/>
                    <a:pt x="75" y="129"/>
                  </a:cubicBezTo>
                  <a:cubicBezTo>
                    <a:pt x="75" y="129"/>
                    <a:pt x="74" y="129"/>
                    <a:pt x="74" y="129"/>
                  </a:cubicBezTo>
                  <a:cubicBezTo>
                    <a:pt x="74" y="129"/>
                    <a:pt x="74" y="130"/>
                    <a:pt x="74" y="131"/>
                  </a:cubicBezTo>
                  <a:cubicBezTo>
                    <a:pt x="75" y="133"/>
                    <a:pt x="75" y="135"/>
                    <a:pt x="75" y="137"/>
                  </a:cubicBezTo>
                  <a:cubicBezTo>
                    <a:pt x="75" y="137"/>
                    <a:pt x="77" y="139"/>
                    <a:pt x="78" y="141"/>
                  </a:cubicBezTo>
                  <a:cubicBezTo>
                    <a:pt x="79" y="144"/>
                    <a:pt x="80" y="146"/>
                    <a:pt x="80" y="146"/>
                  </a:cubicBezTo>
                  <a:cubicBezTo>
                    <a:pt x="79" y="147"/>
                    <a:pt x="78" y="147"/>
                    <a:pt x="77" y="148"/>
                  </a:cubicBezTo>
                  <a:cubicBezTo>
                    <a:pt x="76" y="148"/>
                    <a:pt x="75" y="148"/>
                    <a:pt x="75" y="149"/>
                  </a:cubicBezTo>
                  <a:cubicBezTo>
                    <a:pt x="75" y="149"/>
                    <a:pt x="75" y="149"/>
                    <a:pt x="75" y="149"/>
                  </a:cubicBezTo>
                  <a:cubicBezTo>
                    <a:pt x="76" y="149"/>
                    <a:pt x="77" y="150"/>
                    <a:pt x="77" y="150"/>
                  </a:cubicBezTo>
                  <a:cubicBezTo>
                    <a:pt x="76" y="151"/>
                    <a:pt x="75" y="151"/>
                    <a:pt x="74" y="151"/>
                  </a:cubicBezTo>
                  <a:cubicBezTo>
                    <a:pt x="74" y="151"/>
                    <a:pt x="74" y="151"/>
                    <a:pt x="74" y="151"/>
                  </a:cubicBezTo>
                  <a:cubicBezTo>
                    <a:pt x="74" y="151"/>
                    <a:pt x="73" y="151"/>
                    <a:pt x="73" y="152"/>
                  </a:cubicBezTo>
                  <a:cubicBezTo>
                    <a:pt x="73" y="152"/>
                    <a:pt x="73" y="152"/>
                    <a:pt x="73" y="152"/>
                  </a:cubicBezTo>
                  <a:cubicBezTo>
                    <a:pt x="73" y="153"/>
                    <a:pt x="73" y="153"/>
                    <a:pt x="72" y="153"/>
                  </a:cubicBezTo>
                  <a:cubicBezTo>
                    <a:pt x="72" y="154"/>
                    <a:pt x="73" y="155"/>
                    <a:pt x="73" y="156"/>
                  </a:cubicBezTo>
                  <a:cubicBezTo>
                    <a:pt x="73" y="157"/>
                    <a:pt x="73" y="158"/>
                    <a:pt x="73" y="158"/>
                  </a:cubicBezTo>
                  <a:cubicBezTo>
                    <a:pt x="73" y="159"/>
                    <a:pt x="73" y="159"/>
                    <a:pt x="74" y="160"/>
                  </a:cubicBezTo>
                  <a:cubicBezTo>
                    <a:pt x="74" y="160"/>
                    <a:pt x="74" y="161"/>
                    <a:pt x="74" y="161"/>
                  </a:cubicBezTo>
                  <a:cubicBezTo>
                    <a:pt x="73" y="162"/>
                    <a:pt x="69" y="163"/>
                    <a:pt x="67" y="164"/>
                  </a:cubicBezTo>
                  <a:cubicBezTo>
                    <a:pt x="66" y="164"/>
                    <a:pt x="66" y="164"/>
                    <a:pt x="66" y="164"/>
                  </a:cubicBezTo>
                  <a:cubicBezTo>
                    <a:pt x="65" y="165"/>
                    <a:pt x="60" y="167"/>
                    <a:pt x="58" y="168"/>
                  </a:cubicBezTo>
                  <a:cubicBezTo>
                    <a:pt x="57" y="168"/>
                    <a:pt x="56" y="168"/>
                    <a:pt x="56" y="168"/>
                  </a:cubicBezTo>
                  <a:cubicBezTo>
                    <a:pt x="56" y="168"/>
                    <a:pt x="55" y="169"/>
                    <a:pt x="54" y="170"/>
                  </a:cubicBezTo>
                  <a:cubicBezTo>
                    <a:pt x="53" y="171"/>
                    <a:pt x="52" y="173"/>
                    <a:pt x="52" y="173"/>
                  </a:cubicBezTo>
                  <a:cubicBezTo>
                    <a:pt x="52" y="173"/>
                    <a:pt x="52" y="173"/>
                    <a:pt x="52" y="173"/>
                  </a:cubicBezTo>
                  <a:cubicBezTo>
                    <a:pt x="51" y="174"/>
                    <a:pt x="49" y="174"/>
                    <a:pt x="47" y="174"/>
                  </a:cubicBezTo>
                  <a:cubicBezTo>
                    <a:pt x="46" y="174"/>
                    <a:pt x="45" y="174"/>
                    <a:pt x="44" y="174"/>
                  </a:cubicBezTo>
                  <a:cubicBezTo>
                    <a:pt x="44" y="175"/>
                    <a:pt x="43" y="175"/>
                    <a:pt x="42" y="175"/>
                  </a:cubicBezTo>
                  <a:cubicBezTo>
                    <a:pt x="40" y="175"/>
                    <a:pt x="38" y="175"/>
                    <a:pt x="37" y="175"/>
                  </a:cubicBezTo>
                  <a:cubicBezTo>
                    <a:pt x="36" y="176"/>
                    <a:pt x="34" y="179"/>
                    <a:pt x="32" y="182"/>
                  </a:cubicBezTo>
                  <a:cubicBezTo>
                    <a:pt x="32" y="183"/>
                    <a:pt x="31" y="184"/>
                    <a:pt x="31" y="184"/>
                  </a:cubicBezTo>
                  <a:cubicBezTo>
                    <a:pt x="30" y="185"/>
                    <a:pt x="29" y="184"/>
                    <a:pt x="28" y="184"/>
                  </a:cubicBezTo>
                  <a:cubicBezTo>
                    <a:pt x="28" y="184"/>
                    <a:pt x="28" y="184"/>
                    <a:pt x="28" y="184"/>
                  </a:cubicBezTo>
                  <a:cubicBezTo>
                    <a:pt x="28" y="184"/>
                    <a:pt x="27" y="184"/>
                    <a:pt x="27" y="184"/>
                  </a:cubicBezTo>
                  <a:cubicBezTo>
                    <a:pt x="25" y="184"/>
                    <a:pt x="23" y="185"/>
                    <a:pt x="22" y="185"/>
                  </a:cubicBezTo>
                  <a:cubicBezTo>
                    <a:pt x="21" y="184"/>
                    <a:pt x="21" y="183"/>
                    <a:pt x="21" y="182"/>
                  </a:cubicBezTo>
                  <a:cubicBezTo>
                    <a:pt x="21" y="181"/>
                    <a:pt x="21" y="181"/>
                    <a:pt x="20" y="181"/>
                  </a:cubicBezTo>
                  <a:cubicBezTo>
                    <a:pt x="20" y="181"/>
                    <a:pt x="20" y="181"/>
                    <a:pt x="19" y="182"/>
                  </a:cubicBezTo>
                  <a:cubicBezTo>
                    <a:pt x="19" y="182"/>
                    <a:pt x="18" y="183"/>
                    <a:pt x="18" y="183"/>
                  </a:cubicBezTo>
                  <a:cubicBezTo>
                    <a:pt x="17" y="183"/>
                    <a:pt x="16" y="183"/>
                    <a:pt x="14" y="182"/>
                  </a:cubicBezTo>
                  <a:cubicBezTo>
                    <a:pt x="14" y="182"/>
                    <a:pt x="13" y="182"/>
                    <a:pt x="13" y="182"/>
                  </a:cubicBezTo>
                  <a:cubicBezTo>
                    <a:pt x="13" y="182"/>
                    <a:pt x="13" y="183"/>
                    <a:pt x="13" y="183"/>
                  </a:cubicBezTo>
                  <a:cubicBezTo>
                    <a:pt x="13" y="183"/>
                    <a:pt x="14" y="184"/>
                    <a:pt x="14" y="184"/>
                  </a:cubicBezTo>
                  <a:cubicBezTo>
                    <a:pt x="13" y="185"/>
                    <a:pt x="11" y="186"/>
                    <a:pt x="9" y="186"/>
                  </a:cubicBezTo>
                  <a:cubicBezTo>
                    <a:pt x="7" y="187"/>
                    <a:pt x="5" y="187"/>
                    <a:pt x="5" y="188"/>
                  </a:cubicBezTo>
                  <a:cubicBezTo>
                    <a:pt x="4" y="188"/>
                    <a:pt x="4" y="190"/>
                    <a:pt x="4" y="192"/>
                  </a:cubicBezTo>
                  <a:cubicBezTo>
                    <a:pt x="4" y="193"/>
                    <a:pt x="4" y="194"/>
                    <a:pt x="3" y="194"/>
                  </a:cubicBezTo>
                  <a:cubicBezTo>
                    <a:pt x="3" y="194"/>
                    <a:pt x="3" y="194"/>
                    <a:pt x="3" y="194"/>
                  </a:cubicBezTo>
                  <a:cubicBezTo>
                    <a:pt x="3" y="195"/>
                    <a:pt x="2" y="195"/>
                    <a:pt x="1" y="195"/>
                  </a:cubicBezTo>
                  <a:cubicBezTo>
                    <a:pt x="1" y="195"/>
                    <a:pt x="0" y="195"/>
                    <a:pt x="0" y="195"/>
                  </a:cubicBezTo>
                  <a:cubicBezTo>
                    <a:pt x="0" y="196"/>
                    <a:pt x="0" y="196"/>
                    <a:pt x="0" y="197"/>
                  </a:cubicBezTo>
                  <a:cubicBezTo>
                    <a:pt x="0" y="197"/>
                    <a:pt x="0" y="198"/>
                    <a:pt x="0" y="198"/>
                  </a:cubicBezTo>
                  <a:cubicBezTo>
                    <a:pt x="0" y="199"/>
                    <a:pt x="1" y="199"/>
                    <a:pt x="1" y="200"/>
                  </a:cubicBezTo>
                  <a:cubicBezTo>
                    <a:pt x="2" y="201"/>
                    <a:pt x="2" y="201"/>
                    <a:pt x="3" y="202"/>
                  </a:cubicBezTo>
                  <a:cubicBezTo>
                    <a:pt x="3" y="202"/>
                    <a:pt x="3" y="202"/>
                    <a:pt x="3" y="202"/>
                  </a:cubicBezTo>
                  <a:cubicBezTo>
                    <a:pt x="3" y="203"/>
                    <a:pt x="2" y="203"/>
                    <a:pt x="2" y="203"/>
                  </a:cubicBezTo>
                  <a:cubicBezTo>
                    <a:pt x="2" y="203"/>
                    <a:pt x="2" y="203"/>
                    <a:pt x="2" y="203"/>
                  </a:cubicBezTo>
                  <a:cubicBezTo>
                    <a:pt x="1" y="203"/>
                    <a:pt x="1" y="204"/>
                    <a:pt x="1" y="204"/>
                  </a:cubicBezTo>
                  <a:cubicBezTo>
                    <a:pt x="1" y="204"/>
                    <a:pt x="1" y="204"/>
                    <a:pt x="1" y="204"/>
                  </a:cubicBezTo>
                  <a:cubicBezTo>
                    <a:pt x="1" y="204"/>
                    <a:pt x="1" y="204"/>
                    <a:pt x="1" y="204"/>
                  </a:cubicBezTo>
                  <a:cubicBezTo>
                    <a:pt x="1" y="204"/>
                    <a:pt x="1" y="204"/>
                    <a:pt x="1" y="205"/>
                  </a:cubicBezTo>
                  <a:cubicBezTo>
                    <a:pt x="1" y="205"/>
                    <a:pt x="1" y="205"/>
                    <a:pt x="2" y="206"/>
                  </a:cubicBezTo>
                  <a:cubicBezTo>
                    <a:pt x="2" y="206"/>
                    <a:pt x="2" y="206"/>
                    <a:pt x="2" y="206"/>
                  </a:cubicBezTo>
                  <a:cubicBezTo>
                    <a:pt x="2" y="206"/>
                    <a:pt x="2" y="206"/>
                    <a:pt x="2" y="206"/>
                  </a:cubicBezTo>
                  <a:cubicBezTo>
                    <a:pt x="2" y="206"/>
                    <a:pt x="4" y="206"/>
                    <a:pt x="5" y="206"/>
                  </a:cubicBezTo>
                  <a:cubicBezTo>
                    <a:pt x="6" y="206"/>
                    <a:pt x="7" y="205"/>
                    <a:pt x="8" y="206"/>
                  </a:cubicBezTo>
                  <a:cubicBezTo>
                    <a:pt x="9" y="206"/>
                    <a:pt x="10" y="207"/>
                    <a:pt x="11" y="208"/>
                  </a:cubicBezTo>
                  <a:cubicBezTo>
                    <a:pt x="12" y="209"/>
                    <a:pt x="13" y="210"/>
                    <a:pt x="13" y="211"/>
                  </a:cubicBezTo>
                  <a:cubicBezTo>
                    <a:pt x="13" y="211"/>
                    <a:pt x="13" y="212"/>
                    <a:pt x="14" y="214"/>
                  </a:cubicBezTo>
                  <a:cubicBezTo>
                    <a:pt x="14" y="216"/>
                    <a:pt x="14" y="219"/>
                    <a:pt x="14" y="220"/>
                  </a:cubicBezTo>
                  <a:cubicBezTo>
                    <a:pt x="14" y="220"/>
                    <a:pt x="15" y="220"/>
                    <a:pt x="15" y="221"/>
                  </a:cubicBezTo>
                  <a:cubicBezTo>
                    <a:pt x="16" y="221"/>
                    <a:pt x="16" y="222"/>
                    <a:pt x="16" y="222"/>
                  </a:cubicBezTo>
                  <a:cubicBezTo>
                    <a:pt x="16" y="223"/>
                    <a:pt x="16" y="223"/>
                    <a:pt x="15" y="223"/>
                  </a:cubicBezTo>
                  <a:cubicBezTo>
                    <a:pt x="15" y="224"/>
                    <a:pt x="14" y="224"/>
                    <a:pt x="13" y="224"/>
                  </a:cubicBezTo>
                  <a:cubicBezTo>
                    <a:pt x="13" y="224"/>
                    <a:pt x="12" y="224"/>
                    <a:pt x="11" y="224"/>
                  </a:cubicBezTo>
                  <a:cubicBezTo>
                    <a:pt x="11" y="224"/>
                    <a:pt x="10" y="225"/>
                    <a:pt x="10" y="226"/>
                  </a:cubicBezTo>
                  <a:cubicBezTo>
                    <a:pt x="10" y="226"/>
                    <a:pt x="10" y="226"/>
                    <a:pt x="10" y="226"/>
                  </a:cubicBezTo>
                  <a:cubicBezTo>
                    <a:pt x="10" y="226"/>
                    <a:pt x="10" y="226"/>
                    <a:pt x="10" y="226"/>
                  </a:cubicBezTo>
                  <a:cubicBezTo>
                    <a:pt x="10" y="227"/>
                    <a:pt x="10" y="227"/>
                    <a:pt x="10" y="227"/>
                  </a:cubicBezTo>
                  <a:cubicBezTo>
                    <a:pt x="10" y="227"/>
                    <a:pt x="11" y="227"/>
                    <a:pt x="11" y="227"/>
                  </a:cubicBezTo>
                  <a:cubicBezTo>
                    <a:pt x="13" y="227"/>
                    <a:pt x="14" y="227"/>
                    <a:pt x="16" y="227"/>
                  </a:cubicBezTo>
                  <a:cubicBezTo>
                    <a:pt x="17" y="227"/>
                    <a:pt x="18" y="227"/>
                    <a:pt x="20" y="228"/>
                  </a:cubicBezTo>
                  <a:cubicBezTo>
                    <a:pt x="21" y="229"/>
                    <a:pt x="23" y="230"/>
                    <a:pt x="24" y="230"/>
                  </a:cubicBezTo>
                  <a:cubicBezTo>
                    <a:pt x="24" y="231"/>
                    <a:pt x="25" y="232"/>
                    <a:pt x="25" y="232"/>
                  </a:cubicBezTo>
                  <a:cubicBezTo>
                    <a:pt x="26" y="234"/>
                    <a:pt x="26" y="235"/>
                    <a:pt x="26" y="235"/>
                  </a:cubicBezTo>
                  <a:cubicBezTo>
                    <a:pt x="26" y="236"/>
                    <a:pt x="26" y="236"/>
                    <a:pt x="26" y="237"/>
                  </a:cubicBezTo>
                  <a:cubicBezTo>
                    <a:pt x="25" y="237"/>
                    <a:pt x="25" y="238"/>
                    <a:pt x="25" y="239"/>
                  </a:cubicBezTo>
                  <a:cubicBezTo>
                    <a:pt x="26" y="239"/>
                    <a:pt x="26" y="240"/>
                    <a:pt x="26" y="241"/>
                  </a:cubicBezTo>
                  <a:cubicBezTo>
                    <a:pt x="26" y="241"/>
                    <a:pt x="26" y="241"/>
                    <a:pt x="26" y="241"/>
                  </a:cubicBezTo>
                  <a:cubicBezTo>
                    <a:pt x="26" y="242"/>
                    <a:pt x="26" y="242"/>
                    <a:pt x="27" y="242"/>
                  </a:cubicBezTo>
                  <a:cubicBezTo>
                    <a:pt x="29" y="241"/>
                    <a:pt x="30" y="241"/>
                    <a:pt x="30" y="240"/>
                  </a:cubicBezTo>
                  <a:cubicBezTo>
                    <a:pt x="31" y="240"/>
                    <a:pt x="32" y="240"/>
                    <a:pt x="32" y="241"/>
                  </a:cubicBezTo>
                  <a:cubicBezTo>
                    <a:pt x="32" y="241"/>
                    <a:pt x="32" y="241"/>
                    <a:pt x="32" y="242"/>
                  </a:cubicBezTo>
                  <a:cubicBezTo>
                    <a:pt x="32" y="242"/>
                    <a:pt x="33" y="243"/>
                    <a:pt x="33" y="243"/>
                  </a:cubicBezTo>
                  <a:cubicBezTo>
                    <a:pt x="34" y="243"/>
                    <a:pt x="35" y="244"/>
                    <a:pt x="35" y="244"/>
                  </a:cubicBezTo>
                  <a:cubicBezTo>
                    <a:pt x="36" y="244"/>
                    <a:pt x="37" y="244"/>
                    <a:pt x="37" y="244"/>
                  </a:cubicBezTo>
                  <a:cubicBezTo>
                    <a:pt x="38" y="244"/>
                    <a:pt x="39" y="244"/>
                    <a:pt x="40" y="245"/>
                  </a:cubicBezTo>
                  <a:cubicBezTo>
                    <a:pt x="41" y="245"/>
                    <a:pt x="42" y="245"/>
                    <a:pt x="43" y="245"/>
                  </a:cubicBezTo>
                  <a:cubicBezTo>
                    <a:pt x="43" y="245"/>
                    <a:pt x="43" y="245"/>
                    <a:pt x="43" y="245"/>
                  </a:cubicBezTo>
                  <a:cubicBezTo>
                    <a:pt x="44" y="245"/>
                    <a:pt x="46" y="246"/>
                    <a:pt x="48" y="245"/>
                  </a:cubicBezTo>
                  <a:cubicBezTo>
                    <a:pt x="49" y="244"/>
                    <a:pt x="50" y="243"/>
                    <a:pt x="52" y="242"/>
                  </a:cubicBezTo>
                  <a:cubicBezTo>
                    <a:pt x="54" y="242"/>
                    <a:pt x="55" y="241"/>
                    <a:pt x="56" y="240"/>
                  </a:cubicBezTo>
                  <a:cubicBezTo>
                    <a:pt x="57" y="240"/>
                    <a:pt x="58" y="240"/>
                    <a:pt x="59" y="240"/>
                  </a:cubicBezTo>
                  <a:cubicBezTo>
                    <a:pt x="60" y="240"/>
                    <a:pt x="61" y="240"/>
                    <a:pt x="62" y="240"/>
                  </a:cubicBezTo>
                  <a:cubicBezTo>
                    <a:pt x="63" y="240"/>
                    <a:pt x="65" y="241"/>
                    <a:pt x="66" y="243"/>
                  </a:cubicBezTo>
                  <a:cubicBezTo>
                    <a:pt x="68" y="244"/>
                    <a:pt x="69" y="245"/>
                    <a:pt x="70" y="245"/>
                  </a:cubicBezTo>
                  <a:cubicBezTo>
                    <a:pt x="71" y="246"/>
                    <a:pt x="71" y="245"/>
                    <a:pt x="72" y="245"/>
                  </a:cubicBezTo>
                  <a:cubicBezTo>
                    <a:pt x="72" y="245"/>
                    <a:pt x="73" y="245"/>
                    <a:pt x="73" y="245"/>
                  </a:cubicBezTo>
                  <a:cubicBezTo>
                    <a:pt x="73" y="245"/>
                    <a:pt x="73" y="245"/>
                    <a:pt x="73" y="245"/>
                  </a:cubicBezTo>
                  <a:cubicBezTo>
                    <a:pt x="73" y="245"/>
                    <a:pt x="73" y="245"/>
                    <a:pt x="73" y="245"/>
                  </a:cubicBezTo>
                  <a:cubicBezTo>
                    <a:pt x="74" y="245"/>
                    <a:pt x="74" y="245"/>
                    <a:pt x="74" y="246"/>
                  </a:cubicBezTo>
                  <a:cubicBezTo>
                    <a:pt x="74" y="246"/>
                    <a:pt x="74" y="246"/>
                    <a:pt x="74" y="247"/>
                  </a:cubicBezTo>
                  <a:cubicBezTo>
                    <a:pt x="74" y="247"/>
                    <a:pt x="74" y="248"/>
                    <a:pt x="74" y="248"/>
                  </a:cubicBezTo>
                  <a:cubicBezTo>
                    <a:pt x="74" y="248"/>
                    <a:pt x="74" y="249"/>
                    <a:pt x="74" y="250"/>
                  </a:cubicBezTo>
                  <a:cubicBezTo>
                    <a:pt x="74" y="250"/>
                    <a:pt x="74" y="250"/>
                    <a:pt x="74" y="250"/>
                  </a:cubicBezTo>
                  <a:cubicBezTo>
                    <a:pt x="73" y="251"/>
                    <a:pt x="72" y="253"/>
                    <a:pt x="72" y="253"/>
                  </a:cubicBezTo>
                  <a:cubicBezTo>
                    <a:pt x="72" y="254"/>
                    <a:pt x="70" y="255"/>
                    <a:pt x="69" y="257"/>
                  </a:cubicBezTo>
                  <a:cubicBezTo>
                    <a:pt x="68" y="258"/>
                    <a:pt x="66" y="260"/>
                    <a:pt x="66" y="260"/>
                  </a:cubicBezTo>
                  <a:cubicBezTo>
                    <a:pt x="66" y="260"/>
                    <a:pt x="66" y="260"/>
                    <a:pt x="66" y="260"/>
                  </a:cubicBezTo>
                  <a:cubicBezTo>
                    <a:pt x="66" y="260"/>
                    <a:pt x="66" y="260"/>
                    <a:pt x="65" y="260"/>
                  </a:cubicBezTo>
                  <a:cubicBezTo>
                    <a:pt x="65" y="260"/>
                    <a:pt x="65" y="260"/>
                    <a:pt x="64" y="260"/>
                  </a:cubicBezTo>
                  <a:cubicBezTo>
                    <a:pt x="64" y="260"/>
                    <a:pt x="64" y="261"/>
                    <a:pt x="64" y="261"/>
                  </a:cubicBezTo>
                  <a:cubicBezTo>
                    <a:pt x="64" y="262"/>
                    <a:pt x="64" y="263"/>
                    <a:pt x="64" y="263"/>
                  </a:cubicBezTo>
                  <a:cubicBezTo>
                    <a:pt x="64" y="264"/>
                    <a:pt x="63" y="264"/>
                    <a:pt x="63" y="265"/>
                  </a:cubicBezTo>
                  <a:cubicBezTo>
                    <a:pt x="62" y="265"/>
                    <a:pt x="61" y="265"/>
                    <a:pt x="60" y="265"/>
                  </a:cubicBezTo>
                  <a:cubicBezTo>
                    <a:pt x="60" y="265"/>
                    <a:pt x="60" y="266"/>
                    <a:pt x="60" y="267"/>
                  </a:cubicBezTo>
                  <a:cubicBezTo>
                    <a:pt x="60" y="268"/>
                    <a:pt x="60" y="268"/>
                    <a:pt x="60" y="269"/>
                  </a:cubicBezTo>
                  <a:cubicBezTo>
                    <a:pt x="60" y="270"/>
                    <a:pt x="59" y="270"/>
                    <a:pt x="58" y="271"/>
                  </a:cubicBezTo>
                  <a:cubicBezTo>
                    <a:pt x="58" y="271"/>
                    <a:pt x="58" y="272"/>
                    <a:pt x="59" y="272"/>
                  </a:cubicBezTo>
                  <a:cubicBezTo>
                    <a:pt x="59" y="272"/>
                    <a:pt x="59" y="272"/>
                    <a:pt x="59" y="272"/>
                  </a:cubicBezTo>
                  <a:cubicBezTo>
                    <a:pt x="59" y="273"/>
                    <a:pt x="60" y="273"/>
                    <a:pt x="61" y="274"/>
                  </a:cubicBezTo>
                  <a:cubicBezTo>
                    <a:pt x="63" y="274"/>
                    <a:pt x="64" y="274"/>
                    <a:pt x="64" y="275"/>
                  </a:cubicBezTo>
                  <a:cubicBezTo>
                    <a:pt x="64" y="275"/>
                    <a:pt x="64" y="276"/>
                    <a:pt x="64" y="277"/>
                  </a:cubicBezTo>
                  <a:cubicBezTo>
                    <a:pt x="64" y="278"/>
                    <a:pt x="64" y="279"/>
                    <a:pt x="64" y="280"/>
                  </a:cubicBezTo>
                  <a:cubicBezTo>
                    <a:pt x="64" y="280"/>
                    <a:pt x="64" y="280"/>
                    <a:pt x="64" y="280"/>
                  </a:cubicBezTo>
                  <a:cubicBezTo>
                    <a:pt x="64" y="280"/>
                    <a:pt x="64" y="280"/>
                    <a:pt x="64" y="280"/>
                  </a:cubicBezTo>
                  <a:cubicBezTo>
                    <a:pt x="64" y="281"/>
                    <a:pt x="63" y="282"/>
                    <a:pt x="61" y="283"/>
                  </a:cubicBezTo>
                  <a:cubicBezTo>
                    <a:pt x="60" y="285"/>
                    <a:pt x="59" y="286"/>
                    <a:pt x="59" y="285"/>
                  </a:cubicBezTo>
                  <a:cubicBezTo>
                    <a:pt x="59" y="285"/>
                    <a:pt x="59" y="285"/>
                    <a:pt x="59" y="285"/>
                  </a:cubicBezTo>
                  <a:cubicBezTo>
                    <a:pt x="58" y="285"/>
                    <a:pt x="58" y="285"/>
                    <a:pt x="58" y="285"/>
                  </a:cubicBezTo>
                  <a:cubicBezTo>
                    <a:pt x="58" y="285"/>
                    <a:pt x="58" y="285"/>
                    <a:pt x="58" y="285"/>
                  </a:cubicBezTo>
                  <a:cubicBezTo>
                    <a:pt x="58" y="285"/>
                    <a:pt x="58" y="285"/>
                    <a:pt x="57" y="284"/>
                  </a:cubicBezTo>
                  <a:cubicBezTo>
                    <a:pt x="56" y="283"/>
                    <a:pt x="56" y="282"/>
                    <a:pt x="56" y="282"/>
                  </a:cubicBezTo>
                  <a:cubicBezTo>
                    <a:pt x="56" y="282"/>
                    <a:pt x="56" y="282"/>
                    <a:pt x="56" y="282"/>
                  </a:cubicBezTo>
                  <a:cubicBezTo>
                    <a:pt x="56" y="282"/>
                    <a:pt x="55" y="282"/>
                    <a:pt x="55" y="282"/>
                  </a:cubicBezTo>
                  <a:cubicBezTo>
                    <a:pt x="54" y="282"/>
                    <a:pt x="53" y="282"/>
                    <a:pt x="53" y="283"/>
                  </a:cubicBezTo>
                  <a:cubicBezTo>
                    <a:pt x="53" y="283"/>
                    <a:pt x="53" y="284"/>
                    <a:pt x="53" y="285"/>
                  </a:cubicBezTo>
                  <a:cubicBezTo>
                    <a:pt x="53" y="285"/>
                    <a:pt x="53" y="286"/>
                    <a:pt x="54" y="287"/>
                  </a:cubicBezTo>
                  <a:cubicBezTo>
                    <a:pt x="54" y="287"/>
                    <a:pt x="55" y="288"/>
                    <a:pt x="55" y="288"/>
                  </a:cubicBezTo>
                  <a:cubicBezTo>
                    <a:pt x="56" y="289"/>
                    <a:pt x="56" y="290"/>
                    <a:pt x="57" y="290"/>
                  </a:cubicBezTo>
                  <a:cubicBezTo>
                    <a:pt x="57" y="291"/>
                    <a:pt x="57" y="291"/>
                    <a:pt x="56" y="292"/>
                  </a:cubicBezTo>
                  <a:cubicBezTo>
                    <a:pt x="56" y="293"/>
                    <a:pt x="56" y="295"/>
                    <a:pt x="56" y="296"/>
                  </a:cubicBezTo>
                  <a:cubicBezTo>
                    <a:pt x="56" y="296"/>
                    <a:pt x="57" y="297"/>
                    <a:pt x="57" y="298"/>
                  </a:cubicBezTo>
                  <a:cubicBezTo>
                    <a:pt x="58" y="298"/>
                    <a:pt x="58" y="298"/>
                    <a:pt x="58" y="298"/>
                  </a:cubicBezTo>
                  <a:cubicBezTo>
                    <a:pt x="58" y="298"/>
                    <a:pt x="58" y="297"/>
                    <a:pt x="58" y="297"/>
                  </a:cubicBezTo>
                  <a:cubicBezTo>
                    <a:pt x="58" y="297"/>
                    <a:pt x="58" y="296"/>
                    <a:pt x="59" y="296"/>
                  </a:cubicBezTo>
                  <a:cubicBezTo>
                    <a:pt x="59" y="296"/>
                    <a:pt x="60" y="295"/>
                    <a:pt x="61" y="296"/>
                  </a:cubicBezTo>
                  <a:cubicBezTo>
                    <a:pt x="61" y="297"/>
                    <a:pt x="62" y="298"/>
                    <a:pt x="63" y="298"/>
                  </a:cubicBezTo>
                  <a:cubicBezTo>
                    <a:pt x="63" y="299"/>
                    <a:pt x="64" y="300"/>
                    <a:pt x="64" y="301"/>
                  </a:cubicBezTo>
                  <a:cubicBezTo>
                    <a:pt x="64" y="301"/>
                    <a:pt x="67" y="302"/>
                    <a:pt x="69" y="303"/>
                  </a:cubicBezTo>
                  <a:cubicBezTo>
                    <a:pt x="71" y="304"/>
                    <a:pt x="73" y="304"/>
                    <a:pt x="73" y="305"/>
                  </a:cubicBezTo>
                  <a:cubicBezTo>
                    <a:pt x="73" y="305"/>
                    <a:pt x="73" y="305"/>
                    <a:pt x="73" y="306"/>
                  </a:cubicBezTo>
                  <a:cubicBezTo>
                    <a:pt x="73" y="306"/>
                    <a:pt x="73" y="307"/>
                    <a:pt x="73" y="307"/>
                  </a:cubicBezTo>
                  <a:cubicBezTo>
                    <a:pt x="73" y="307"/>
                    <a:pt x="75" y="308"/>
                    <a:pt x="77" y="309"/>
                  </a:cubicBezTo>
                  <a:cubicBezTo>
                    <a:pt x="79" y="310"/>
                    <a:pt x="81" y="311"/>
                    <a:pt x="81" y="311"/>
                  </a:cubicBezTo>
                  <a:cubicBezTo>
                    <a:pt x="81" y="311"/>
                    <a:pt x="81" y="311"/>
                    <a:pt x="81" y="311"/>
                  </a:cubicBezTo>
                  <a:cubicBezTo>
                    <a:pt x="81" y="311"/>
                    <a:pt x="81" y="311"/>
                    <a:pt x="81" y="312"/>
                  </a:cubicBezTo>
                  <a:cubicBezTo>
                    <a:pt x="82" y="312"/>
                    <a:pt x="82" y="313"/>
                    <a:pt x="82" y="313"/>
                  </a:cubicBezTo>
                  <a:cubicBezTo>
                    <a:pt x="82" y="313"/>
                    <a:pt x="83" y="313"/>
                    <a:pt x="83" y="313"/>
                  </a:cubicBezTo>
                  <a:cubicBezTo>
                    <a:pt x="84" y="313"/>
                    <a:pt x="84" y="312"/>
                    <a:pt x="84" y="312"/>
                  </a:cubicBezTo>
                  <a:cubicBezTo>
                    <a:pt x="84" y="312"/>
                    <a:pt x="84" y="312"/>
                    <a:pt x="84" y="312"/>
                  </a:cubicBezTo>
                  <a:cubicBezTo>
                    <a:pt x="84" y="310"/>
                    <a:pt x="85" y="309"/>
                    <a:pt x="86" y="308"/>
                  </a:cubicBezTo>
                  <a:cubicBezTo>
                    <a:pt x="87" y="308"/>
                    <a:pt x="89" y="308"/>
                    <a:pt x="91" y="309"/>
                  </a:cubicBezTo>
                  <a:cubicBezTo>
                    <a:pt x="92" y="309"/>
                    <a:pt x="93" y="309"/>
                    <a:pt x="93" y="309"/>
                  </a:cubicBezTo>
                  <a:cubicBezTo>
                    <a:pt x="94" y="310"/>
                    <a:pt x="94" y="310"/>
                    <a:pt x="94" y="311"/>
                  </a:cubicBezTo>
                  <a:cubicBezTo>
                    <a:pt x="93" y="311"/>
                    <a:pt x="93" y="311"/>
                    <a:pt x="93" y="311"/>
                  </a:cubicBezTo>
                  <a:cubicBezTo>
                    <a:pt x="93" y="311"/>
                    <a:pt x="93" y="311"/>
                    <a:pt x="93" y="311"/>
                  </a:cubicBezTo>
                  <a:cubicBezTo>
                    <a:pt x="93" y="311"/>
                    <a:pt x="93" y="311"/>
                    <a:pt x="93" y="311"/>
                  </a:cubicBezTo>
                  <a:cubicBezTo>
                    <a:pt x="93" y="311"/>
                    <a:pt x="93" y="311"/>
                    <a:pt x="94" y="312"/>
                  </a:cubicBezTo>
                  <a:cubicBezTo>
                    <a:pt x="95" y="313"/>
                    <a:pt x="97" y="314"/>
                    <a:pt x="98" y="315"/>
                  </a:cubicBezTo>
                  <a:cubicBezTo>
                    <a:pt x="100" y="316"/>
                    <a:pt x="101" y="317"/>
                    <a:pt x="102" y="318"/>
                  </a:cubicBezTo>
                  <a:cubicBezTo>
                    <a:pt x="102" y="318"/>
                    <a:pt x="103" y="318"/>
                    <a:pt x="103" y="318"/>
                  </a:cubicBezTo>
                  <a:cubicBezTo>
                    <a:pt x="104" y="318"/>
                    <a:pt x="104" y="318"/>
                    <a:pt x="105" y="318"/>
                  </a:cubicBezTo>
                  <a:cubicBezTo>
                    <a:pt x="106" y="318"/>
                    <a:pt x="107" y="319"/>
                    <a:pt x="108" y="321"/>
                  </a:cubicBezTo>
                  <a:cubicBezTo>
                    <a:pt x="109" y="322"/>
                    <a:pt x="110" y="324"/>
                    <a:pt x="111" y="324"/>
                  </a:cubicBezTo>
                  <a:cubicBezTo>
                    <a:pt x="111" y="323"/>
                    <a:pt x="111" y="323"/>
                    <a:pt x="112" y="323"/>
                  </a:cubicBezTo>
                  <a:cubicBezTo>
                    <a:pt x="113" y="323"/>
                    <a:pt x="115" y="323"/>
                    <a:pt x="116" y="323"/>
                  </a:cubicBezTo>
                  <a:cubicBezTo>
                    <a:pt x="116" y="323"/>
                    <a:pt x="116" y="324"/>
                    <a:pt x="117" y="325"/>
                  </a:cubicBezTo>
                  <a:cubicBezTo>
                    <a:pt x="117" y="325"/>
                    <a:pt x="117" y="325"/>
                    <a:pt x="117" y="325"/>
                  </a:cubicBezTo>
                  <a:cubicBezTo>
                    <a:pt x="117" y="326"/>
                    <a:pt x="117" y="327"/>
                    <a:pt x="117" y="327"/>
                  </a:cubicBezTo>
                  <a:cubicBezTo>
                    <a:pt x="118" y="327"/>
                    <a:pt x="119" y="328"/>
                    <a:pt x="120" y="328"/>
                  </a:cubicBezTo>
                  <a:cubicBezTo>
                    <a:pt x="121" y="329"/>
                    <a:pt x="122" y="331"/>
                    <a:pt x="122" y="330"/>
                  </a:cubicBezTo>
                  <a:cubicBezTo>
                    <a:pt x="123" y="330"/>
                    <a:pt x="124" y="330"/>
                    <a:pt x="125" y="330"/>
                  </a:cubicBezTo>
                  <a:cubicBezTo>
                    <a:pt x="126" y="330"/>
                    <a:pt x="127" y="330"/>
                    <a:pt x="127" y="331"/>
                  </a:cubicBezTo>
                  <a:cubicBezTo>
                    <a:pt x="128" y="331"/>
                    <a:pt x="127" y="332"/>
                    <a:pt x="127" y="333"/>
                  </a:cubicBezTo>
                  <a:cubicBezTo>
                    <a:pt x="127" y="333"/>
                    <a:pt x="127" y="333"/>
                    <a:pt x="127" y="333"/>
                  </a:cubicBezTo>
                  <a:cubicBezTo>
                    <a:pt x="127" y="334"/>
                    <a:pt x="128" y="334"/>
                    <a:pt x="129" y="333"/>
                  </a:cubicBezTo>
                  <a:cubicBezTo>
                    <a:pt x="131" y="333"/>
                    <a:pt x="132" y="333"/>
                    <a:pt x="132" y="334"/>
                  </a:cubicBezTo>
                  <a:cubicBezTo>
                    <a:pt x="133" y="334"/>
                    <a:pt x="133" y="334"/>
                    <a:pt x="134" y="335"/>
                  </a:cubicBezTo>
                  <a:cubicBezTo>
                    <a:pt x="134" y="336"/>
                    <a:pt x="136" y="338"/>
                    <a:pt x="136" y="338"/>
                  </a:cubicBezTo>
                  <a:cubicBezTo>
                    <a:pt x="136" y="338"/>
                    <a:pt x="137" y="337"/>
                    <a:pt x="137" y="337"/>
                  </a:cubicBezTo>
                  <a:cubicBezTo>
                    <a:pt x="137" y="336"/>
                    <a:pt x="137" y="336"/>
                    <a:pt x="138" y="336"/>
                  </a:cubicBezTo>
                  <a:cubicBezTo>
                    <a:pt x="138" y="335"/>
                    <a:pt x="139" y="336"/>
                    <a:pt x="139" y="336"/>
                  </a:cubicBezTo>
                  <a:cubicBezTo>
                    <a:pt x="139" y="336"/>
                    <a:pt x="139" y="336"/>
                    <a:pt x="139" y="337"/>
                  </a:cubicBezTo>
                  <a:cubicBezTo>
                    <a:pt x="140" y="337"/>
                    <a:pt x="140" y="338"/>
                    <a:pt x="141" y="338"/>
                  </a:cubicBezTo>
                  <a:cubicBezTo>
                    <a:pt x="141" y="338"/>
                    <a:pt x="142" y="338"/>
                    <a:pt x="142" y="337"/>
                  </a:cubicBezTo>
                  <a:cubicBezTo>
                    <a:pt x="142" y="337"/>
                    <a:pt x="142" y="337"/>
                    <a:pt x="142" y="337"/>
                  </a:cubicBezTo>
                  <a:cubicBezTo>
                    <a:pt x="143" y="337"/>
                    <a:pt x="143" y="337"/>
                    <a:pt x="144" y="336"/>
                  </a:cubicBezTo>
                  <a:cubicBezTo>
                    <a:pt x="145" y="336"/>
                    <a:pt x="146" y="337"/>
                    <a:pt x="147" y="338"/>
                  </a:cubicBezTo>
                  <a:cubicBezTo>
                    <a:pt x="147" y="338"/>
                    <a:pt x="148" y="338"/>
                    <a:pt x="148" y="338"/>
                  </a:cubicBezTo>
                  <a:cubicBezTo>
                    <a:pt x="148" y="338"/>
                    <a:pt x="148" y="338"/>
                    <a:pt x="148" y="338"/>
                  </a:cubicBezTo>
                  <a:cubicBezTo>
                    <a:pt x="149" y="338"/>
                    <a:pt x="149" y="339"/>
                    <a:pt x="150" y="339"/>
                  </a:cubicBezTo>
                  <a:cubicBezTo>
                    <a:pt x="151" y="339"/>
                    <a:pt x="154" y="339"/>
                    <a:pt x="154" y="339"/>
                  </a:cubicBezTo>
                  <a:cubicBezTo>
                    <a:pt x="154" y="339"/>
                    <a:pt x="155" y="339"/>
                    <a:pt x="155" y="339"/>
                  </a:cubicBezTo>
                  <a:cubicBezTo>
                    <a:pt x="157" y="339"/>
                    <a:pt x="158" y="339"/>
                    <a:pt x="160" y="339"/>
                  </a:cubicBezTo>
                  <a:cubicBezTo>
                    <a:pt x="161" y="338"/>
                    <a:pt x="162" y="338"/>
                    <a:pt x="163" y="337"/>
                  </a:cubicBezTo>
                  <a:cubicBezTo>
                    <a:pt x="163" y="337"/>
                    <a:pt x="164" y="336"/>
                    <a:pt x="165" y="336"/>
                  </a:cubicBezTo>
                  <a:cubicBezTo>
                    <a:pt x="165" y="336"/>
                    <a:pt x="166" y="336"/>
                    <a:pt x="166" y="336"/>
                  </a:cubicBezTo>
                  <a:cubicBezTo>
                    <a:pt x="166" y="336"/>
                    <a:pt x="166" y="336"/>
                    <a:pt x="166" y="336"/>
                  </a:cubicBezTo>
                  <a:cubicBezTo>
                    <a:pt x="167" y="337"/>
                    <a:pt x="168" y="337"/>
                    <a:pt x="168" y="338"/>
                  </a:cubicBezTo>
                  <a:cubicBezTo>
                    <a:pt x="168" y="338"/>
                    <a:pt x="168" y="339"/>
                    <a:pt x="167" y="341"/>
                  </a:cubicBezTo>
                  <a:cubicBezTo>
                    <a:pt x="167" y="342"/>
                    <a:pt x="167" y="343"/>
                    <a:pt x="167" y="343"/>
                  </a:cubicBezTo>
                  <a:cubicBezTo>
                    <a:pt x="167" y="343"/>
                    <a:pt x="168" y="344"/>
                    <a:pt x="168" y="345"/>
                  </a:cubicBezTo>
                  <a:cubicBezTo>
                    <a:pt x="168" y="345"/>
                    <a:pt x="168" y="345"/>
                    <a:pt x="168" y="345"/>
                  </a:cubicBezTo>
                  <a:cubicBezTo>
                    <a:pt x="169" y="344"/>
                    <a:pt x="169" y="343"/>
                    <a:pt x="170" y="342"/>
                  </a:cubicBezTo>
                  <a:cubicBezTo>
                    <a:pt x="170" y="342"/>
                    <a:pt x="170" y="342"/>
                    <a:pt x="170" y="342"/>
                  </a:cubicBezTo>
                  <a:cubicBezTo>
                    <a:pt x="170" y="341"/>
                    <a:pt x="171" y="341"/>
                    <a:pt x="171" y="340"/>
                  </a:cubicBezTo>
                  <a:cubicBezTo>
                    <a:pt x="171" y="340"/>
                    <a:pt x="172" y="339"/>
                    <a:pt x="173" y="338"/>
                  </a:cubicBezTo>
                  <a:cubicBezTo>
                    <a:pt x="174" y="338"/>
                    <a:pt x="174" y="337"/>
                    <a:pt x="175" y="337"/>
                  </a:cubicBezTo>
                  <a:cubicBezTo>
                    <a:pt x="175" y="336"/>
                    <a:pt x="176" y="335"/>
                    <a:pt x="177" y="335"/>
                  </a:cubicBezTo>
                  <a:cubicBezTo>
                    <a:pt x="178" y="334"/>
                    <a:pt x="179" y="334"/>
                    <a:pt x="179" y="334"/>
                  </a:cubicBezTo>
                  <a:cubicBezTo>
                    <a:pt x="180" y="334"/>
                    <a:pt x="181" y="334"/>
                    <a:pt x="182" y="334"/>
                  </a:cubicBezTo>
                  <a:cubicBezTo>
                    <a:pt x="183" y="334"/>
                    <a:pt x="184" y="334"/>
                    <a:pt x="184" y="334"/>
                  </a:cubicBezTo>
                  <a:cubicBezTo>
                    <a:pt x="185" y="334"/>
                    <a:pt x="185" y="335"/>
                    <a:pt x="185" y="336"/>
                  </a:cubicBezTo>
                  <a:cubicBezTo>
                    <a:pt x="185" y="336"/>
                    <a:pt x="185" y="336"/>
                    <a:pt x="185" y="336"/>
                  </a:cubicBezTo>
                  <a:cubicBezTo>
                    <a:pt x="185" y="336"/>
                    <a:pt x="185" y="336"/>
                    <a:pt x="185" y="336"/>
                  </a:cubicBezTo>
                  <a:cubicBezTo>
                    <a:pt x="186" y="336"/>
                    <a:pt x="187" y="336"/>
                    <a:pt x="187" y="336"/>
                  </a:cubicBezTo>
                  <a:cubicBezTo>
                    <a:pt x="188" y="336"/>
                    <a:pt x="188" y="336"/>
                    <a:pt x="189" y="337"/>
                  </a:cubicBezTo>
                  <a:cubicBezTo>
                    <a:pt x="189" y="337"/>
                    <a:pt x="190" y="337"/>
                    <a:pt x="190" y="337"/>
                  </a:cubicBezTo>
                  <a:cubicBezTo>
                    <a:pt x="191" y="338"/>
                    <a:pt x="191" y="338"/>
                    <a:pt x="191" y="338"/>
                  </a:cubicBezTo>
                  <a:cubicBezTo>
                    <a:pt x="192" y="338"/>
                    <a:pt x="192" y="338"/>
                    <a:pt x="192" y="337"/>
                  </a:cubicBezTo>
                  <a:cubicBezTo>
                    <a:pt x="193" y="337"/>
                    <a:pt x="193" y="336"/>
                    <a:pt x="194" y="336"/>
                  </a:cubicBezTo>
                  <a:cubicBezTo>
                    <a:pt x="195" y="337"/>
                    <a:pt x="196" y="337"/>
                    <a:pt x="197" y="337"/>
                  </a:cubicBezTo>
                  <a:cubicBezTo>
                    <a:pt x="198" y="337"/>
                    <a:pt x="199" y="338"/>
                    <a:pt x="199" y="338"/>
                  </a:cubicBezTo>
                  <a:cubicBezTo>
                    <a:pt x="199" y="338"/>
                    <a:pt x="199" y="339"/>
                    <a:pt x="200" y="340"/>
                  </a:cubicBezTo>
                  <a:cubicBezTo>
                    <a:pt x="200" y="340"/>
                    <a:pt x="200" y="340"/>
                    <a:pt x="200" y="340"/>
                  </a:cubicBezTo>
                  <a:cubicBezTo>
                    <a:pt x="200" y="340"/>
                    <a:pt x="200" y="340"/>
                    <a:pt x="200" y="340"/>
                  </a:cubicBezTo>
                  <a:cubicBezTo>
                    <a:pt x="200" y="340"/>
                    <a:pt x="202" y="340"/>
                    <a:pt x="204" y="339"/>
                  </a:cubicBezTo>
                  <a:cubicBezTo>
                    <a:pt x="206" y="339"/>
                    <a:pt x="208" y="339"/>
                    <a:pt x="208" y="339"/>
                  </a:cubicBezTo>
                  <a:cubicBezTo>
                    <a:pt x="208" y="339"/>
                    <a:pt x="209" y="339"/>
                    <a:pt x="209" y="338"/>
                  </a:cubicBezTo>
                  <a:cubicBezTo>
                    <a:pt x="209" y="338"/>
                    <a:pt x="209" y="338"/>
                    <a:pt x="209" y="338"/>
                  </a:cubicBezTo>
                  <a:cubicBezTo>
                    <a:pt x="209" y="338"/>
                    <a:pt x="209" y="337"/>
                    <a:pt x="209" y="337"/>
                  </a:cubicBezTo>
                  <a:cubicBezTo>
                    <a:pt x="209" y="337"/>
                    <a:pt x="209" y="336"/>
                    <a:pt x="210" y="335"/>
                  </a:cubicBezTo>
                  <a:cubicBezTo>
                    <a:pt x="210" y="335"/>
                    <a:pt x="211" y="335"/>
                    <a:pt x="212" y="334"/>
                  </a:cubicBezTo>
                  <a:cubicBezTo>
                    <a:pt x="213" y="334"/>
                    <a:pt x="214" y="333"/>
                    <a:pt x="214" y="333"/>
                  </a:cubicBezTo>
                  <a:cubicBezTo>
                    <a:pt x="214" y="333"/>
                    <a:pt x="215" y="332"/>
                    <a:pt x="215" y="331"/>
                  </a:cubicBezTo>
                  <a:cubicBezTo>
                    <a:pt x="215" y="331"/>
                    <a:pt x="215" y="330"/>
                    <a:pt x="216" y="330"/>
                  </a:cubicBezTo>
                  <a:cubicBezTo>
                    <a:pt x="216" y="329"/>
                    <a:pt x="218" y="329"/>
                    <a:pt x="220" y="329"/>
                  </a:cubicBezTo>
                  <a:cubicBezTo>
                    <a:pt x="222" y="328"/>
                    <a:pt x="223" y="328"/>
                    <a:pt x="223" y="328"/>
                  </a:cubicBezTo>
                  <a:cubicBezTo>
                    <a:pt x="223" y="328"/>
                    <a:pt x="223" y="328"/>
                    <a:pt x="223" y="328"/>
                  </a:cubicBezTo>
                  <a:cubicBezTo>
                    <a:pt x="224" y="328"/>
                    <a:pt x="224" y="327"/>
                    <a:pt x="225" y="327"/>
                  </a:cubicBezTo>
                  <a:cubicBezTo>
                    <a:pt x="227" y="325"/>
                    <a:pt x="231" y="321"/>
                    <a:pt x="232" y="321"/>
                  </a:cubicBezTo>
                  <a:cubicBezTo>
                    <a:pt x="233" y="321"/>
                    <a:pt x="233" y="322"/>
                    <a:pt x="233" y="323"/>
                  </a:cubicBezTo>
                  <a:cubicBezTo>
                    <a:pt x="233" y="323"/>
                    <a:pt x="234" y="323"/>
                    <a:pt x="234" y="324"/>
                  </a:cubicBezTo>
                  <a:cubicBezTo>
                    <a:pt x="235" y="324"/>
                    <a:pt x="235" y="324"/>
                    <a:pt x="236" y="324"/>
                  </a:cubicBezTo>
                  <a:cubicBezTo>
                    <a:pt x="238" y="324"/>
                    <a:pt x="240" y="325"/>
                    <a:pt x="240" y="325"/>
                  </a:cubicBezTo>
                  <a:cubicBezTo>
                    <a:pt x="240" y="325"/>
                    <a:pt x="240" y="325"/>
                    <a:pt x="240" y="325"/>
                  </a:cubicBezTo>
                  <a:cubicBezTo>
                    <a:pt x="240" y="325"/>
                    <a:pt x="241" y="324"/>
                    <a:pt x="241" y="324"/>
                  </a:cubicBezTo>
                  <a:cubicBezTo>
                    <a:pt x="243" y="322"/>
                    <a:pt x="247" y="319"/>
                    <a:pt x="248" y="319"/>
                  </a:cubicBezTo>
                  <a:cubicBezTo>
                    <a:pt x="249" y="320"/>
                    <a:pt x="249" y="320"/>
                    <a:pt x="250" y="321"/>
                  </a:cubicBezTo>
                  <a:cubicBezTo>
                    <a:pt x="250" y="321"/>
                    <a:pt x="251" y="321"/>
                    <a:pt x="251" y="322"/>
                  </a:cubicBezTo>
                  <a:cubicBezTo>
                    <a:pt x="251" y="322"/>
                    <a:pt x="251" y="322"/>
                    <a:pt x="251" y="323"/>
                  </a:cubicBezTo>
                  <a:cubicBezTo>
                    <a:pt x="251" y="323"/>
                    <a:pt x="251" y="323"/>
                    <a:pt x="251" y="323"/>
                  </a:cubicBezTo>
                  <a:cubicBezTo>
                    <a:pt x="251" y="323"/>
                    <a:pt x="251" y="323"/>
                    <a:pt x="251" y="323"/>
                  </a:cubicBezTo>
                  <a:cubicBezTo>
                    <a:pt x="250" y="323"/>
                    <a:pt x="250" y="323"/>
                    <a:pt x="250" y="324"/>
                  </a:cubicBezTo>
                  <a:cubicBezTo>
                    <a:pt x="249" y="324"/>
                    <a:pt x="248" y="325"/>
                    <a:pt x="248" y="325"/>
                  </a:cubicBezTo>
                  <a:cubicBezTo>
                    <a:pt x="248" y="325"/>
                    <a:pt x="248" y="325"/>
                    <a:pt x="248" y="326"/>
                  </a:cubicBezTo>
                  <a:cubicBezTo>
                    <a:pt x="248" y="326"/>
                    <a:pt x="248" y="326"/>
                    <a:pt x="248" y="327"/>
                  </a:cubicBezTo>
                  <a:cubicBezTo>
                    <a:pt x="248" y="327"/>
                    <a:pt x="248" y="327"/>
                    <a:pt x="248" y="327"/>
                  </a:cubicBezTo>
                  <a:cubicBezTo>
                    <a:pt x="249" y="327"/>
                    <a:pt x="249" y="326"/>
                    <a:pt x="250" y="326"/>
                  </a:cubicBezTo>
                  <a:cubicBezTo>
                    <a:pt x="251" y="325"/>
                    <a:pt x="251" y="324"/>
                    <a:pt x="252" y="325"/>
                  </a:cubicBezTo>
                  <a:cubicBezTo>
                    <a:pt x="252" y="325"/>
                    <a:pt x="252" y="325"/>
                    <a:pt x="252" y="325"/>
                  </a:cubicBezTo>
                  <a:cubicBezTo>
                    <a:pt x="253" y="325"/>
                    <a:pt x="253" y="326"/>
                    <a:pt x="253" y="326"/>
                  </a:cubicBezTo>
                  <a:cubicBezTo>
                    <a:pt x="253" y="327"/>
                    <a:pt x="254" y="328"/>
                    <a:pt x="254" y="328"/>
                  </a:cubicBezTo>
                  <a:cubicBezTo>
                    <a:pt x="254" y="329"/>
                    <a:pt x="253" y="330"/>
                    <a:pt x="252" y="331"/>
                  </a:cubicBezTo>
                  <a:cubicBezTo>
                    <a:pt x="251" y="332"/>
                    <a:pt x="250" y="333"/>
                    <a:pt x="250" y="333"/>
                  </a:cubicBezTo>
                  <a:cubicBezTo>
                    <a:pt x="250" y="333"/>
                    <a:pt x="250" y="333"/>
                    <a:pt x="251" y="333"/>
                  </a:cubicBezTo>
                  <a:cubicBezTo>
                    <a:pt x="251" y="333"/>
                    <a:pt x="251" y="333"/>
                    <a:pt x="251" y="333"/>
                  </a:cubicBezTo>
                  <a:cubicBezTo>
                    <a:pt x="251" y="333"/>
                    <a:pt x="251" y="333"/>
                    <a:pt x="251" y="333"/>
                  </a:cubicBezTo>
                  <a:cubicBezTo>
                    <a:pt x="252" y="333"/>
                    <a:pt x="252" y="333"/>
                    <a:pt x="252" y="333"/>
                  </a:cubicBezTo>
                  <a:cubicBezTo>
                    <a:pt x="253" y="333"/>
                    <a:pt x="254" y="332"/>
                    <a:pt x="255" y="333"/>
                  </a:cubicBezTo>
                  <a:cubicBezTo>
                    <a:pt x="255" y="333"/>
                    <a:pt x="255" y="333"/>
                    <a:pt x="256" y="333"/>
                  </a:cubicBezTo>
                  <a:cubicBezTo>
                    <a:pt x="258" y="333"/>
                    <a:pt x="260" y="333"/>
                    <a:pt x="260" y="334"/>
                  </a:cubicBezTo>
                  <a:cubicBezTo>
                    <a:pt x="261" y="334"/>
                    <a:pt x="261" y="334"/>
                    <a:pt x="261" y="334"/>
                  </a:cubicBezTo>
                  <a:cubicBezTo>
                    <a:pt x="261" y="334"/>
                    <a:pt x="262" y="334"/>
                    <a:pt x="262" y="334"/>
                  </a:cubicBezTo>
                  <a:cubicBezTo>
                    <a:pt x="262" y="334"/>
                    <a:pt x="262" y="334"/>
                    <a:pt x="262" y="334"/>
                  </a:cubicBezTo>
                  <a:cubicBezTo>
                    <a:pt x="262" y="334"/>
                    <a:pt x="262" y="334"/>
                    <a:pt x="262" y="333"/>
                  </a:cubicBezTo>
                  <a:cubicBezTo>
                    <a:pt x="263" y="333"/>
                    <a:pt x="263" y="332"/>
                    <a:pt x="264" y="331"/>
                  </a:cubicBezTo>
                  <a:cubicBezTo>
                    <a:pt x="264" y="331"/>
                    <a:pt x="266" y="332"/>
                    <a:pt x="267" y="333"/>
                  </a:cubicBezTo>
                  <a:cubicBezTo>
                    <a:pt x="268" y="334"/>
                    <a:pt x="270" y="335"/>
                    <a:pt x="270" y="336"/>
                  </a:cubicBezTo>
                  <a:cubicBezTo>
                    <a:pt x="270" y="336"/>
                    <a:pt x="271" y="336"/>
                    <a:pt x="271" y="337"/>
                  </a:cubicBezTo>
                  <a:cubicBezTo>
                    <a:pt x="271" y="337"/>
                    <a:pt x="271" y="337"/>
                    <a:pt x="271" y="337"/>
                  </a:cubicBezTo>
                  <a:cubicBezTo>
                    <a:pt x="271" y="338"/>
                    <a:pt x="272" y="340"/>
                    <a:pt x="272" y="341"/>
                  </a:cubicBezTo>
                  <a:cubicBezTo>
                    <a:pt x="273" y="341"/>
                    <a:pt x="273" y="341"/>
                    <a:pt x="274" y="341"/>
                  </a:cubicBezTo>
                  <a:cubicBezTo>
                    <a:pt x="275" y="342"/>
                    <a:pt x="277" y="342"/>
                    <a:pt x="277" y="343"/>
                  </a:cubicBezTo>
                  <a:cubicBezTo>
                    <a:pt x="277" y="343"/>
                    <a:pt x="277" y="347"/>
                    <a:pt x="277" y="351"/>
                  </a:cubicBezTo>
                  <a:cubicBezTo>
                    <a:pt x="277" y="353"/>
                    <a:pt x="277" y="356"/>
                    <a:pt x="277" y="356"/>
                  </a:cubicBezTo>
                  <a:cubicBezTo>
                    <a:pt x="277" y="357"/>
                    <a:pt x="277" y="357"/>
                    <a:pt x="276" y="358"/>
                  </a:cubicBezTo>
                  <a:cubicBezTo>
                    <a:pt x="276" y="358"/>
                    <a:pt x="276" y="358"/>
                    <a:pt x="276" y="358"/>
                  </a:cubicBezTo>
                  <a:cubicBezTo>
                    <a:pt x="276" y="358"/>
                    <a:pt x="276" y="359"/>
                    <a:pt x="276" y="359"/>
                  </a:cubicBezTo>
                  <a:cubicBezTo>
                    <a:pt x="276" y="360"/>
                    <a:pt x="276" y="362"/>
                    <a:pt x="276" y="362"/>
                  </a:cubicBezTo>
                  <a:cubicBezTo>
                    <a:pt x="276" y="362"/>
                    <a:pt x="276" y="362"/>
                    <a:pt x="276" y="362"/>
                  </a:cubicBezTo>
                  <a:cubicBezTo>
                    <a:pt x="277" y="363"/>
                    <a:pt x="277" y="363"/>
                    <a:pt x="277" y="363"/>
                  </a:cubicBezTo>
                  <a:cubicBezTo>
                    <a:pt x="277" y="363"/>
                    <a:pt x="276" y="364"/>
                    <a:pt x="275" y="365"/>
                  </a:cubicBezTo>
                  <a:cubicBezTo>
                    <a:pt x="274" y="366"/>
                    <a:pt x="273" y="367"/>
                    <a:pt x="273" y="367"/>
                  </a:cubicBezTo>
                  <a:cubicBezTo>
                    <a:pt x="272" y="367"/>
                    <a:pt x="272" y="367"/>
                    <a:pt x="272" y="367"/>
                  </a:cubicBezTo>
                  <a:cubicBezTo>
                    <a:pt x="271" y="367"/>
                    <a:pt x="271" y="367"/>
                    <a:pt x="271" y="367"/>
                  </a:cubicBezTo>
                  <a:cubicBezTo>
                    <a:pt x="271" y="367"/>
                    <a:pt x="271" y="368"/>
                    <a:pt x="271" y="368"/>
                  </a:cubicBezTo>
                  <a:cubicBezTo>
                    <a:pt x="271" y="369"/>
                    <a:pt x="271" y="369"/>
                    <a:pt x="270" y="370"/>
                  </a:cubicBezTo>
                  <a:cubicBezTo>
                    <a:pt x="270" y="370"/>
                    <a:pt x="269" y="370"/>
                    <a:pt x="269" y="370"/>
                  </a:cubicBezTo>
                  <a:cubicBezTo>
                    <a:pt x="268" y="370"/>
                    <a:pt x="267" y="370"/>
                    <a:pt x="267" y="371"/>
                  </a:cubicBezTo>
                  <a:cubicBezTo>
                    <a:pt x="267" y="371"/>
                    <a:pt x="267" y="371"/>
                    <a:pt x="267" y="372"/>
                  </a:cubicBezTo>
                  <a:cubicBezTo>
                    <a:pt x="267" y="373"/>
                    <a:pt x="267" y="375"/>
                    <a:pt x="267" y="375"/>
                  </a:cubicBezTo>
                  <a:cubicBezTo>
                    <a:pt x="267" y="376"/>
                    <a:pt x="266" y="376"/>
                    <a:pt x="265" y="376"/>
                  </a:cubicBezTo>
                  <a:cubicBezTo>
                    <a:pt x="265" y="376"/>
                    <a:pt x="264" y="377"/>
                    <a:pt x="264" y="377"/>
                  </a:cubicBezTo>
                  <a:cubicBezTo>
                    <a:pt x="264" y="377"/>
                    <a:pt x="264" y="377"/>
                    <a:pt x="264" y="378"/>
                  </a:cubicBezTo>
                  <a:cubicBezTo>
                    <a:pt x="264" y="378"/>
                    <a:pt x="264" y="379"/>
                    <a:pt x="264" y="379"/>
                  </a:cubicBezTo>
                  <a:cubicBezTo>
                    <a:pt x="264" y="379"/>
                    <a:pt x="264" y="379"/>
                    <a:pt x="264" y="379"/>
                  </a:cubicBezTo>
                  <a:cubicBezTo>
                    <a:pt x="265" y="380"/>
                    <a:pt x="266" y="380"/>
                    <a:pt x="266" y="381"/>
                  </a:cubicBezTo>
                  <a:cubicBezTo>
                    <a:pt x="266" y="381"/>
                    <a:pt x="266" y="382"/>
                    <a:pt x="266" y="382"/>
                  </a:cubicBezTo>
                  <a:cubicBezTo>
                    <a:pt x="266" y="383"/>
                    <a:pt x="266" y="383"/>
                    <a:pt x="265" y="384"/>
                  </a:cubicBezTo>
                  <a:cubicBezTo>
                    <a:pt x="265" y="384"/>
                    <a:pt x="265" y="384"/>
                    <a:pt x="265" y="384"/>
                  </a:cubicBezTo>
                  <a:cubicBezTo>
                    <a:pt x="265" y="384"/>
                    <a:pt x="265" y="384"/>
                    <a:pt x="265" y="384"/>
                  </a:cubicBezTo>
                  <a:cubicBezTo>
                    <a:pt x="265" y="384"/>
                    <a:pt x="265" y="384"/>
                    <a:pt x="265" y="384"/>
                  </a:cubicBezTo>
                  <a:cubicBezTo>
                    <a:pt x="264" y="385"/>
                    <a:pt x="264" y="386"/>
                    <a:pt x="264" y="386"/>
                  </a:cubicBezTo>
                  <a:cubicBezTo>
                    <a:pt x="264" y="386"/>
                    <a:pt x="264" y="386"/>
                    <a:pt x="264" y="386"/>
                  </a:cubicBezTo>
                  <a:cubicBezTo>
                    <a:pt x="264" y="386"/>
                    <a:pt x="264" y="386"/>
                    <a:pt x="264" y="386"/>
                  </a:cubicBezTo>
                  <a:cubicBezTo>
                    <a:pt x="264" y="386"/>
                    <a:pt x="264" y="386"/>
                    <a:pt x="264" y="386"/>
                  </a:cubicBezTo>
                  <a:cubicBezTo>
                    <a:pt x="264" y="386"/>
                    <a:pt x="265" y="386"/>
                    <a:pt x="266" y="385"/>
                  </a:cubicBezTo>
                  <a:cubicBezTo>
                    <a:pt x="267" y="384"/>
                    <a:pt x="270" y="383"/>
                    <a:pt x="271" y="383"/>
                  </a:cubicBezTo>
                  <a:cubicBezTo>
                    <a:pt x="272" y="383"/>
                    <a:pt x="272" y="383"/>
                    <a:pt x="273" y="383"/>
                  </a:cubicBezTo>
                  <a:cubicBezTo>
                    <a:pt x="274" y="384"/>
                    <a:pt x="275" y="384"/>
                    <a:pt x="275" y="384"/>
                  </a:cubicBezTo>
                  <a:cubicBezTo>
                    <a:pt x="275" y="384"/>
                    <a:pt x="275" y="384"/>
                    <a:pt x="275" y="384"/>
                  </a:cubicBezTo>
                  <a:cubicBezTo>
                    <a:pt x="275" y="384"/>
                    <a:pt x="275" y="384"/>
                    <a:pt x="275" y="384"/>
                  </a:cubicBezTo>
                  <a:cubicBezTo>
                    <a:pt x="276" y="383"/>
                    <a:pt x="278" y="382"/>
                    <a:pt x="279" y="382"/>
                  </a:cubicBezTo>
                  <a:cubicBezTo>
                    <a:pt x="279" y="382"/>
                    <a:pt x="280" y="383"/>
                    <a:pt x="280" y="383"/>
                  </a:cubicBezTo>
                  <a:cubicBezTo>
                    <a:pt x="280" y="384"/>
                    <a:pt x="279" y="384"/>
                    <a:pt x="278" y="385"/>
                  </a:cubicBezTo>
                  <a:cubicBezTo>
                    <a:pt x="278" y="386"/>
                    <a:pt x="277" y="387"/>
                    <a:pt x="277" y="387"/>
                  </a:cubicBezTo>
                  <a:cubicBezTo>
                    <a:pt x="277" y="388"/>
                    <a:pt x="278" y="391"/>
                    <a:pt x="278" y="393"/>
                  </a:cubicBezTo>
                  <a:cubicBezTo>
                    <a:pt x="279" y="394"/>
                    <a:pt x="279" y="395"/>
                    <a:pt x="279" y="395"/>
                  </a:cubicBezTo>
                  <a:cubicBezTo>
                    <a:pt x="280" y="395"/>
                    <a:pt x="282" y="395"/>
                    <a:pt x="283" y="395"/>
                  </a:cubicBezTo>
                  <a:cubicBezTo>
                    <a:pt x="285" y="395"/>
                    <a:pt x="285" y="395"/>
                    <a:pt x="286" y="395"/>
                  </a:cubicBezTo>
                  <a:cubicBezTo>
                    <a:pt x="286" y="396"/>
                    <a:pt x="286" y="396"/>
                    <a:pt x="286" y="397"/>
                  </a:cubicBezTo>
                  <a:cubicBezTo>
                    <a:pt x="286" y="397"/>
                    <a:pt x="286" y="398"/>
                    <a:pt x="286" y="398"/>
                  </a:cubicBezTo>
                  <a:cubicBezTo>
                    <a:pt x="286" y="398"/>
                    <a:pt x="286" y="398"/>
                    <a:pt x="286" y="398"/>
                  </a:cubicBezTo>
                  <a:cubicBezTo>
                    <a:pt x="286" y="399"/>
                    <a:pt x="286" y="399"/>
                    <a:pt x="285" y="399"/>
                  </a:cubicBezTo>
                  <a:cubicBezTo>
                    <a:pt x="285" y="399"/>
                    <a:pt x="284" y="400"/>
                    <a:pt x="284" y="400"/>
                  </a:cubicBezTo>
                  <a:cubicBezTo>
                    <a:pt x="284" y="400"/>
                    <a:pt x="283" y="402"/>
                    <a:pt x="283" y="404"/>
                  </a:cubicBezTo>
                  <a:cubicBezTo>
                    <a:pt x="282" y="405"/>
                    <a:pt x="282" y="406"/>
                    <a:pt x="282" y="406"/>
                  </a:cubicBezTo>
                  <a:cubicBezTo>
                    <a:pt x="282" y="406"/>
                    <a:pt x="284" y="406"/>
                    <a:pt x="286" y="407"/>
                  </a:cubicBezTo>
                  <a:cubicBezTo>
                    <a:pt x="286" y="407"/>
                    <a:pt x="286" y="407"/>
                    <a:pt x="286" y="407"/>
                  </a:cubicBezTo>
                  <a:cubicBezTo>
                    <a:pt x="288" y="407"/>
                    <a:pt x="291" y="407"/>
                    <a:pt x="291" y="408"/>
                  </a:cubicBezTo>
                  <a:cubicBezTo>
                    <a:pt x="291" y="408"/>
                    <a:pt x="291" y="408"/>
                    <a:pt x="291" y="409"/>
                  </a:cubicBezTo>
                  <a:cubicBezTo>
                    <a:pt x="291" y="409"/>
                    <a:pt x="291" y="410"/>
                    <a:pt x="291" y="410"/>
                  </a:cubicBezTo>
                  <a:cubicBezTo>
                    <a:pt x="291" y="411"/>
                    <a:pt x="291" y="411"/>
                    <a:pt x="292" y="412"/>
                  </a:cubicBezTo>
                  <a:cubicBezTo>
                    <a:pt x="292" y="413"/>
                    <a:pt x="293" y="414"/>
                    <a:pt x="293" y="414"/>
                  </a:cubicBezTo>
                  <a:cubicBezTo>
                    <a:pt x="294" y="414"/>
                    <a:pt x="296" y="413"/>
                    <a:pt x="298" y="412"/>
                  </a:cubicBezTo>
                  <a:cubicBezTo>
                    <a:pt x="300" y="411"/>
                    <a:pt x="301" y="410"/>
                    <a:pt x="302" y="410"/>
                  </a:cubicBezTo>
                  <a:cubicBezTo>
                    <a:pt x="302" y="410"/>
                    <a:pt x="302" y="411"/>
                    <a:pt x="303" y="412"/>
                  </a:cubicBezTo>
                  <a:cubicBezTo>
                    <a:pt x="303" y="414"/>
                    <a:pt x="303" y="417"/>
                    <a:pt x="305" y="417"/>
                  </a:cubicBezTo>
                  <a:cubicBezTo>
                    <a:pt x="307" y="418"/>
                    <a:pt x="310" y="418"/>
                    <a:pt x="310" y="418"/>
                  </a:cubicBezTo>
                  <a:cubicBezTo>
                    <a:pt x="310" y="418"/>
                    <a:pt x="310" y="418"/>
                    <a:pt x="310" y="418"/>
                  </a:cubicBezTo>
                  <a:cubicBezTo>
                    <a:pt x="310" y="418"/>
                    <a:pt x="310" y="418"/>
                    <a:pt x="310" y="418"/>
                  </a:cubicBezTo>
                  <a:cubicBezTo>
                    <a:pt x="310" y="418"/>
                    <a:pt x="310" y="418"/>
                    <a:pt x="310" y="418"/>
                  </a:cubicBezTo>
                  <a:cubicBezTo>
                    <a:pt x="310" y="418"/>
                    <a:pt x="310" y="418"/>
                    <a:pt x="310" y="418"/>
                  </a:cubicBezTo>
                  <a:cubicBezTo>
                    <a:pt x="310" y="418"/>
                    <a:pt x="310" y="418"/>
                    <a:pt x="310" y="418"/>
                  </a:cubicBezTo>
                  <a:cubicBezTo>
                    <a:pt x="310" y="418"/>
                    <a:pt x="310" y="417"/>
                    <a:pt x="311" y="417"/>
                  </a:cubicBezTo>
                  <a:cubicBezTo>
                    <a:pt x="311" y="417"/>
                    <a:pt x="311" y="417"/>
                    <a:pt x="311" y="417"/>
                  </a:cubicBezTo>
                  <a:cubicBezTo>
                    <a:pt x="311" y="417"/>
                    <a:pt x="311" y="417"/>
                    <a:pt x="311" y="417"/>
                  </a:cubicBezTo>
                  <a:cubicBezTo>
                    <a:pt x="311" y="417"/>
                    <a:pt x="311" y="417"/>
                    <a:pt x="311" y="417"/>
                  </a:cubicBezTo>
                  <a:cubicBezTo>
                    <a:pt x="311" y="417"/>
                    <a:pt x="310" y="416"/>
                    <a:pt x="310" y="416"/>
                  </a:cubicBezTo>
                  <a:cubicBezTo>
                    <a:pt x="310" y="416"/>
                    <a:pt x="310" y="415"/>
                    <a:pt x="310" y="415"/>
                  </a:cubicBezTo>
                  <a:cubicBezTo>
                    <a:pt x="310" y="415"/>
                    <a:pt x="310" y="414"/>
                    <a:pt x="310" y="413"/>
                  </a:cubicBezTo>
                  <a:cubicBezTo>
                    <a:pt x="310" y="412"/>
                    <a:pt x="310" y="411"/>
                    <a:pt x="310" y="410"/>
                  </a:cubicBezTo>
                  <a:cubicBezTo>
                    <a:pt x="310" y="410"/>
                    <a:pt x="309" y="410"/>
                    <a:pt x="309" y="409"/>
                  </a:cubicBezTo>
                  <a:cubicBezTo>
                    <a:pt x="308" y="408"/>
                    <a:pt x="307" y="406"/>
                    <a:pt x="307" y="405"/>
                  </a:cubicBezTo>
                  <a:cubicBezTo>
                    <a:pt x="307" y="405"/>
                    <a:pt x="308" y="404"/>
                    <a:pt x="308" y="403"/>
                  </a:cubicBezTo>
                  <a:cubicBezTo>
                    <a:pt x="309" y="403"/>
                    <a:pt x="309" y="402"/>
                    <a:pt x="309" y="402"/>
                  </a:cubicBezTo>
                  <a:cubicBezTo>
                    <a:pt x="309" y="402"/>
                    <a:pt x="309" y="402"/>
                    <a:pt x="309" y="402"/>
                  </a:cubicBezTo>
                  <a:cubicBezTo>
                    <a:pt x="310" y="402"/>
                    <a:pt x="310" y="402"/>
                    <a:pt x="311" y="403"/>
                  </a:cubicBezTo>
                  <a:cubicBezTo>
                    <a:pt x="312" y="403"/>
                    <a:pt x="314" y="403"/>
                    <a:pt x="314" y="403"/>
                  </a:cubicBezTo>
                  <a:cubicBezTo>
                    <a:pt x="315" y="403"/>
                    <a:pt x="315" y="402"/>
                    <a:pt x="316" y="402"/>
                  </a:cubicBezTo>
                  <a:cubicBezTo>
                    <a:pt x="316" y="400"/>
                    <a:pt x="317" y="399"/>
                    <a:pt x="318" y="399"/>
                  </a:cubicBezTo>
                  <a:cubicBezTo>
                    <a:pt x="319" y="399"/>
                    <a:pt x="320" y="400"/>
                    <a:pt x="322" y="401"/>
                  </a:cubicBezTo>
                  <a:cubicBezTo>
                    <a:pt x="323" y="402"/>
                    <a:pt x="324" y="403"/>
                    <a:pt x="324" y="403"/>
                  </a:cubicBezTo>
                  <a:cubicBezTo>
                    <a:pt x="325" y="402"/>
                    <a:pt x="325" y="402"/>
                    <a:pt x="325" y="401"/>
                  </a:cubicBezTo>
                  <a:cubicBezTo>
                    <a:pt x="326" y="400"/>
                    <a:pt x="327" y="399"/>
                    <a:pt x="327" y="399"/>
                  </a:cubicBezTo>
                  <a:cubicBezTo>
                    <a:pt x="328" y="399"/>
                    <a:pt x="328" y="399"/>
                    <a:pt x="328" y="400"/>
                  </a:cubicBezTo>
                  <a:cubicBezTo>
                    <a:pt x="329" y="400"/>
                    <a:pt x="330" y="401"/>
                    <a:pt x="330" y="401"/>
                  </a:cubicBezTo>
                  <a:cubicBezTo>
                    <a:pt x="330" y="401"/>
                    <a:pt x="330" y="400"/>
                    <a:pt x="330" y="400"/>
                  </a:cubicBezTo>
                  <a:cubicBezTo>
                    <a:pt x="330" y="399"/>
                    <a:pt x="331" y="399"/>
                    <a:pt x="331" y="399"/>
                  </a:cubicBezTo>
                  <a:cubicBezTo>
                    <a:pt x="332" y="399"/>
                    <a:pt x="332" y="399"/>
                    <a:pt x="333" y="400"/>
                  </a:cubicBezTo>
                  <a:cubicBezTo>
                    <a:pt x="333" y="401"/>
                    <a:pt x="334" y="402"/>
                    <a:pt x="334" y="402"/>
                  </a:cubicBezTo>
                  <a:cubicBezTo>
                    <a:pt x="334" y="402"/>
                    <a:pt x="334" y="402"/>
                    <a:pt x="334" y="402"/>
                  </a:cubicBezTo>
                  <a:cubicBezTo>
                    <a:pt x="335" y="402"/>
                    <a:pt x="335" y="401"/>
                    <a:pt x="336" y="401"/>
                  </a:cubicBezTo>
                  <a:cubicBezTo>
                    <a:pt x="336" y="400"/>
                    <a:pt x="337" y="398"/>
                    <a:pt x="338" y="399"/>
                  </a:cubicBezTo>
                  <a:cubicBezTo>
                    <a:pt x="338" y="399"/>
                    <a:pt x="339" y="399"/>
                    <a:pt x="339" y="400"/>
                  </a:cubicBezTo>
                  <a:cubicBezTo>
                    <a:pt x="339" y="400"/>
                    <a:pt x="339" y="400"/>
                    <a:pt x="339" y="400"/>
                  </a:cubicBezTo>
                  <a:cubicBezTo>
                    <a:pt x="339" y="400"/>
                    <a:pt x="339" y="400"/>
                    <a:pt x="339" y="400"/>
                  </a:cubicBezTo>
                  <a:cubicBezTo>
                    <a:pt x="340" y="400"/>
                    <a:pt x="341" y="399"/>
                    <a:pt x="342" y="399"/>
                  </a:cubicBezTo>
                  <a:cubicBezTo>
                    <a:pt x="342" y="398"/>
                    <a:pt x="343" y="398"/>
                    <a:pt x="343" y="397"/>
                  </a:cubicBezTo>
                  <a:cubicBezTo>
                    <a:pt x="344" y="397"/>
                    <a:pt x="344" y="397"/>
                    <a:pt x="344" y="396"/>
                  </a:cubicBezTo>
                  <a:cubicBezTo>
                    <a:pt x="345" y="395"/>
                    <a:pt x="346" y="394"/>
                    <a:pt x="347" y="393"/>
                  </a:cubicBezTo>
                  <a:cubicBezTo>
                    <a:pt x="347" y="393"/>
                    <a:pt x="347" y="393"/>
                    <a:pt x="348" y="393"/>
                  </a:cubicBezTo>
                  <a:cubicBezTo>
                    <a:pt x="348" y="392"/>
                    <a:pt x="349" y="391"/>
                    <a:pt x="350" y="392"/>
                  </a:cubicBezTo>
                  <a:cubicBezTo>
                    <a:pt x="350" y="392"/>
                    <a:pt x="350" y="392"/>
                    <a:pt x="350" y="392"/>
                  </a:cubicBezTo>
                  <a:cubicBezTo>
                    <a:pt x="351" y="392"/>
                    <a:pt x="351" y="393"/>
                    <a:pt x="351" y="393"/>
                  </a:cubicBezTo>
                  <a:cubicBezTo>
                    <a:pt x="352" y="394"/>
                    <a:pt x="352" y="395"/>
                    <a:pt x="353" y="395"/>
                  </a:cubicBezTo>
                  <a:cubicBezTo>
                    <a:pt x="353" y="396"/>
                    <a:pt x="353" y="396"/>
                    <a:pt x="354" y="396"/>
                  </a:cubicBezTo>
                  <a:cubicBezTo>
                    <a:pt x="354" y="397"/>
                    <a:pt x="354" y="397"/>
                    <a:pt x="356" y="397"/>
                  </a:cubicBezTo>
                  <a:cubicBezTo>
                    <a:pt x="357" y="397"/>
                    <a:pt x="359" y="397"/>
                    <a:pt x="361" y="397"/>
                  </a:cubicBezTo>
                  <a:cubicBezTo>
                    <a:pt x="362" y="397"/>
                    <a:pt x="364" y="398"/>
                    <a:pt x="364" y="398"/>
                  </a:cubicBezTo>
                  <a:cubicBezTo>
                    <a:pt x="365" y="398"/>
                    <a:pt x="365" y="398"/>
                    <a:pt x="365" y="398"/>
                  </a:cubicBezTo>
                  <a:cubicBezTo>
                    <a:pt x="366" y="399"/>
                    <a:pt x="366" y="399"/>
                    <a:pt x="366" y="400"/>
                  </a:cubicBezTo>
                  <a:cubicBezTo>
                    <a:pt x="366" y="400"/>
                    <a:pt x="365" y="402"/>
                    <a:pt x="364" y="403"/>
                  </a:cubicBezTo>
                  <a:cubicBezTo>
                    <a:pt x="364" y="403"/>
                    <a:pt x="364" y="404"/>
                    <a:pt x="364" y="404"/>
                  </a:cubicBezTo>
                  <a:cubicBezTo>
                    <a:pt x="364" y="404"/>
                    <a:pt x="364" y="404"/>
                    <a:pt x="364" y="404"/>
                  </a:cubicBezTo>
                  <a:cubicBezTo>
                    <a:pt x="364" y="405"/>
                    <a:pt x="364" y="408"/>
                    <a:pt x="365" y="408"/>
                  </a:cubicBezTo>
                  <a:cubicBezTo>
                    <a:pt x="366" y="408"/>
                    <a:pt x="366" y="408"/>
                    <a:pt x="366" y="408"/>
                  </a:cubicBezTo>
                  <a:cubicBezTo>
                    <a:pt x="367" y="408"/>
                    <a:pt x="367" y="408"/>
                    <a:pt x="368" y="408"/>
                  </a:cubicBezTo>
                  <a:cubicBezTo>
                    <a:pt x="369" y="409"/>
                    <a:pt x="369" y="410"/>
                    <a:pt x="370" y="410"/>
                  </a:cubicBezTo>
                  <a:cubicBezTo>
                    <a:pt x="370" y="411"/>
                    <a:pt x="371" y="412"/>
                    <a:pt x="372" y="412"/>
                  </a:cubicBezTo>
                  <a:cubicBezTo>
                    <a:pt x="372" y="412"/>
                    <a:pt x="372" y="412"/>
                    <a:pt x="372" y="412"/>
                  </a:cubicBezTo>
                  <a:cubicBezTo>
                    <a:pt x="372" y="412"/>
                    <a:pt x="372" y="411"/>
                    <a:pt x="374" y="412"/>
                  </a:cubicBezTo>
                  <a:cubicBezTo>
                    <a:pt x="376" y="412"/>
                    <a:pt x="377" y="412"/>
                    <a:pt x="379" y="413"/>
                  </a:cubicBezTo>
                  <a:cubicBezTo>
                    <a:pt x="379" y="413"/>
                    <a:pt x="379" y="413"/>
                    <a:pt x="379" y="41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 name="India"/>
            <p:cNvSpPr>
              <a:spLocks/>
            </p:cNvSpPr>
            <p:nvPr/>
          </p:nvSpPr>
          <p:spPr bwMode="auto">
            <a:xfrm>
              <a:off x="6018213" y="3145631"/>
              <a:ext cx="746125" cy="738188"/>
            </a:xfrm>
            <a:custGeom>
              <a:avLst/>
              <a:gdLst>
                <a:gd name="T0" fmla="*/ 27 w 324"/>
                <a:gd name="T1" fmla="*/ 149 h 320"/>
                <a:gd name="T2" fmla="*/ 33 w 324"/>
                <a:gd name="T3" fmla="*/ 177 h 320"/>
                <a:gd name="T4" fmla="*/ 50 w 324"/>
                <a:gd name="T5" fmla="*/ 166 h 320"/>
                <a:gd name="T6" fmla="*/ 52 w 324"/>
                <a:gd name="T7" fmla="*/ 193 h 320"/>
                <a:gd name="T8" fmla="*/ 65 w 324"/>
                <a:gd name="T9" fmla="*/ 238 h 320"/>
                <a:gd name="T10" fmla="*/ 83 w 324"/>
                <a:gd name="T11" fmla="*/ 281 h 320"/>
                <a:gd name="T12" fmla="*/ 106 w 324"/>
                <a:gd name="T13" fmla="*/ 318 h 320"/>
                <a:gd name="T14" fmla="*/ 130 w 324"/>
                <a:gd name="T15" fmla="*/ 292 h 320"/>
                <a:gd name="T16" fmla="*/ 135 w 324"/>
                <a:gd name="T17" fmla="*/ 258 h 320"/>
                <a:gd name="T18" fmla="*/ 146 w 324"/>
                <a:gd name="T19" fmla="*/ 227 h 320"/>
                <a:gd name="T20" fmla="*/ 189 w 324"/>
                <a:gd name="T21" fmla="*/ 188 h 320"/>
                <a:gd name="T22" fmla="*/ 211 w 324"/>
                <a:gd name="T23" fmla="*/ 167 h 320"/>
                <a:gd name="T24" fmla="*/ 229 w 324"/>
                <a:gd name="T25" fmla="*/ 160 h 320"/>
                <a:gd name="T26" fmla="*/ 230 w 324"/>
                <a:gd name="T27" fmla="*/ 149 h 320"/>
                <a:gd name="T28" fmla="*/ 227 w 324"/>
                <a:gd name="T29" fmla="*/ 138 h 320"/>
                <a:gd name="T30" fmla="*/ 224 w 324"/>
                <a:gd name="T31" fmla="*/ 128 h 320"/>
                <a:gd name="T32" fmla="*/ 229 w 324"/>
                <a:gd name="T33" fmla="*/ 121 h 320"/>
                <a:gd name="T34" fmla="*/ 226 w 324"/>
                <a:gd name="T35" fmla="*/ 109 h 320"/>
                <a:gd name="T36" fmla="*/ 234 w 324"/>
                <a:gd name="T37" fmla="*/ 113 h 320"/>
                <a:gd name="T38" fmla="*/ 241 w 324"/>
                <a:gd name="T39" fmla="*/ 123 h 320"/>
                <a:gd name="T40" fmla="*/ 266 w 324"/>
                <a:gd name="T41" fmla="*/ 125 h 320"/>
                <a:gd name="T42" fmla="*/ 267 w 324"/>
                <a:gd name="T43" fmla="*/ 130 h 320"/>
                <a:gd name="T44" fmla="*/ 257 w 324"/>
                <a:gd name="T45" fmla="*/ 141 h 320"/>
                <a:gd name="T46" fmla="*/ 262 w 324"/>
                <a:gd name="T47" fmla="*/ 148 h 320"/>
                <a:gd name="T48" fmla="*/ 268 w 324"/>
                <a:gd name="T49" fmla="*/ 142 h 320"/>
                <a:gd name="T50" fmla="*/ 272 w 324"/>
                <a:gd name="T51" fmla="*/ 160 h 320"/>
                <a:gd name="T52" fmla="*/ 277 w 324"/>
                <a:gd name="T53" fmla="*/ 150 h 320"/>
                <a:gd name="T54" fmla="*/ 285 w 324"/>
                <a:gd name="T55" fmla="*/ 139 h 320"/>
                <a:gd name="T56" fmla="*/ 294 w 324"/>
                <a:gd name="T57" fmla="*/ 127 h 320"/>
                <a:gd name="T58" fmla="*/ 299 w 324"/>
                <a:gd name="T59" fmla="*/ 114 h 320"/>
                <a:gd name="T60" fmla="*/ 318 w 324"/>
                <a:gd name="T61" fmla="*/ 101 h 320"/>
                <a:gd name="T62" fmla="*/ 317 w 324"/>
                <a:gd name="T63" fmla="*/ 88 h 320"/>
                <a:gd name="T64" fmla="*/ 313 w 324"/>
                <a:gd name="T65" fmla="*/ 80 h 320"/>
                <a:gd name="T66" fmla="*/ 303 w 324"/>
                <a:gd name="T67" fmla="*/ 80 h 320"/>
                <a:gd name="T68" fmla="*/ 278 w 324"/>
                <a:gd name="T69" fmla="*/ 86 h 320"/>
                <a:gd name="T70" fmla="*/ 262 w 324"/>
                <a:gd name="T71" fmla="*/ 95 h 320"/>
                <a:gd name="T72" fmla="*/ 266 w 324"/>
                <a:gd name="T73" fmla="*/ 99 h 320"/>
                <a:gd name="T74" fmla="*/ 261 w 324"/>
                <a:gd name="T75" fmla="*/ 106 h 320"/>
                <a:gd name="T76" fmla="*/ 235 w 324"/>
                <a:gd name="T77" fmla="*/ 106 h 320"/>
                <a:gd name="T78" fmla="*/ 229 w 324"/>
                <a:gd name="T79" fmla="*/ 92 h 320"/>
                <a:gd name="T80" fmla="*/ 222 w 324"/>
                <a:gd name="T81" fmla="*/ 106 h 320"/>
                <a:gd name="T82" fmla="*/ 207 w 324"/>
                <a:gd name="T83" fmla="*/ 111 h 320"/>
                <a:gd name="T84" fmla="*/ 183 w 324"/>
                <a:gd name="T85" fmla="*/ 103 h 320"/>
                <a:gd name="T86" fmla="*/ 170 w 324"/>
                <a:gd name="T87" fmla="*/ 99 h 320"/>
                <a:gd name="T88" fmla="*/ 155 w 324"/>
                <a:gd name="T89" fmla="*/ 93 h 320"/>
                <a:gd name="T90" fmla="*/ 137 w 324"/>
                <a:gd name="T91" fmla="*/ 85 h 320"/>
                <a:gd name="T92" fmla="*/ 136 w 324"/>
                <a:gd name="T93" fmla="*/ 70 h 320"/>
                <a:gd name="T94" fmla="*/ 121 w 324"/>
                <a:gd name="T95" fmla="*/ 51 h 320"/>
                <a:gd name="T96" fmla="*/ 114 w 324"/>
                <a:gd name="T97" fmla="*/ 39 h 320"/>
                <a:gd name="T98" fmla="*/ 125 w 324"/>
                <a:gd name="T99" fmla="*/ 31 h 320"/>
                <a:gd name="T100" fmla="*/ 112 w 324"/>
                <a:gd name="T101" fmla="*/ 10 h 320"/>
                <a:gd name="T102" fmla="*/ 94 w 324"/>
                <a:gd name="T103" fmla="*/ 10 h 320"/>
                <a:gd name="T104" fmla="*/ 69 w 324"/>
                <a:gd name="T105" fmla="*/ 10 h 320"/>
                <a:gd name="T106" fmla="*/ 66 w 324"/>
                <a:gd name="T107" fmla="*/ 18 h 320"/>
                <a:gd name="T108" fmla="*/ 70 w 324"/>
                <a:gd name="T109" fmla="*/ 33 h 320"/>
                <a:gd name="T110" fmla="*/ 74 w 324"/>
                <a:gd name="T111" fmla="*/ 45 h 320"/>
                <a:gd name="T112" fmla="*/ 66 w 324"/>
                <a:gd name="T113" fmla="*/ 66 h 320"/>
                <a:gd name="T114" fmla="*/ 32 w 324"/>
                <a:gd name="T115" fmla="*/ 95 h 320"/>
                <a:gd name="T116" fmla="*/ 19 w 324"/>
                <a:gd name="T117" fmla="*/ 108 h 320"/>
                <a:gd name="T118" fmla="*/ 33 w 324"/>
                <a:gd name="T119" fmla="*/ 132 h 320"/>
                <a:gd name="T120" fmla="*/ 29 w 324"/>
                <a:gd name="T121" fmla="*/ 136 h 320"/>
                <a:gd name="T122" fmla="*/ 3 w 324"/>
                <a:gd name="T123" fmla="*/ 140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4" h="320">
                  <a:moveTo>
                    <a:pt x="0" y="144"/>
                  </a:moveTo>
                  <a:cubicBezTo>
                    <a:pt x="1" y="144"/>
                    <a:pt x="2" y="144"/>
                    <a:pt x="3" y="143"/>
                  </a:cubicBezTo>
                  <a:cubicBezTo>
                    <a:pt x="4" y="143"/>
                    <a:pt x="7" y="141"/>
                    <a:pt x="8" y="141"/>
                  </a:cubicBezTo>
                  <a:cubicBezTo>
                    <a:pt x="9" y="142"/>
                    <a:pt x="5" y="144"/>
                    <a:pt x="5" y="144"/>
                  </a:cubicBezTo>
                  <a:cubicBezTo>
                    <a:pt x="4" y="145"/>
                    <a:pt x="5" y="145"/>
                    <a:pt x="5" y="147"/>
                  </a:cubicBezTo>
                  <a:cubicBezTo>
                    <a:pt x="6" y="148"/>
                    <a:pt x="6" y="149"/>
                    <a:pt x="7" y="150"/>
                  </a:cubicBezTo>
                  <a:cubicBezTo>
                    <a:pt x="8" y="150"/>
                    <a:pt x="13" y="153"/>
                    <a:pt x="13" y="153"/>
                  </a:cubicBezTo>
                  <a:cubicBezTo>
                    <a:pt x="14" y="153"/>
                    <a:pt x="17" y="153"/>
                    <a:pt x="18" y="154"/>
                  </a:cubicBezTo>
                  <a:cubicBezTo>
                    <a:pt x="18" y="154"/>
                    <a:pt x="22" y="151"/>
                    <a:pt x="22" y="151"/>
                  </a:cubicBezTo>
                  <a:cubicBezTo>
                    <a:pt x="23" y="151"/>
                    <a:pt x="24" y="151"/>
                    <a:pt x="25" y="151"/>
                  </a:cubicBezTo>
                  <a:cubicBezTo>
                    <a:pt x="26" y="150"/>
                    <a:pt x="27" y="149"/>
                    <a:pt x="27" y="149"/>
                  </a:cubicBezTo>
                  <a:cubicBezTo>
                    <a:pt x="27" y="149"/>
                    <a:pt x="26" y="151"/>
                    <a:pt x="26" y="152"/>
                  </a:cubicBezTo>
                  <a:cubicBezTo>
                    <a:pt x="25" y="153"/>
                    <a:pt x="24" y="154"/>
                    <a:pt x="23" y="156"/>
                  </a:cubicBezTo>
                  <a:cubicBezTo>
                    <a:pt x="22" y="157"/>
                    <a:pt x="20" y="157"/>
                    <a:pt x="19" y="157"/>
                  </a:cubicBezTo>
                  <a:cubicBezTo>
                    <a:pt x="17" y="158"/>
                    <a:pt x="14" y="159"/>
                    <a:pt x="13" y="159"/>
                  </a:cubicBezTo>
                  <a:cubicBezTo>
                    <a:pt x="12" y="159"/>
                    <a:pt x="13" y="158"/>
                    <a:pt x="13" y="158"/>
                  </a:cubicBezTo>
                  <a:cubicBezTo>
                    <a:pt x="12" y="157"/>
                    <a:pt x="11" y="157"/>
                    <a:pt x="10" y="158"/>
                  </a:cubicBezTo>
                  <a:cubicBezTo>
                    <a:pt x="9" y="159"/>
                    <a:pt x="10" y="159"/>
                    <a:pt x="10" y="160"/>
                  </a:cubicBezTo>
                  <a:cubicBezTo>
                    <a:pt x="10" y="161"/>
                    <a:pt x="14" y="163"/>
                    <a:pt x="15" y="165"/>
                  </a:cubicBezTo>
                  <a:cubicBezTo>
                    <a:pt x="17" y="166"/>
                    <a:pt x="19" y="169"/>
                    <a:pt x="22" y="171"/>
                  </a:cubicBezTo>
                  <a:cubicBezTo>
                    <a:pt x="24" y="173"/>
                    <a:pt x="25" y="175"/>
                    <a:pt x="26" y="176"/>
                  </a:cubicBezTo>
                  <a:cubicBezTo>
                    <a:pt x="27" y="177"/>
                    <a:pt x="31" y="177"/>
                    <a:pt x="33" y="177"/>
                  </a:cubicBezTo>
                  <a:cubicBezTo>
                    <a:pt x="35" y="177"/>
                    <a:pt x="44" y="172"/>
                    <a:pt x="45" y="171"/>
                  </a:cubicBezTo>
                  <a:cubicBezTo>
                    <a:pt x="46" y="171"/>
                    <a:pt x="46" y="168"/>
                    <a:pt x="47" y="167"/>
                  </a:cubicBezTo>
                  <a:cubicBezTo>
                    <a:pt x="47" y="166"/>
                    <a:pt x="46" y="166"/>
                    <a:pt x="45" y="165"/>
                  </a:cubicBezTo>
                  <a:cubicBezTo>
                    <a:pt x="43" y="164"/>
                    <a:pt x="44" y="164"/>
                    <a:pt x="45" y="164"/>
                  </a:cubicBezTo>
                  <a:cubicBezTo>
                    <a:pt x="46" y="164"/>
                    <a:pt x="45" y="163"/>
                    <a:pt x="44" y="163"/>
                  </a:cubicBezTo>
                  <a:cubicBezTo>
                    <a:pt x="44" y="162"/>
                    <a:pt x="46" y="162"/>
                    <a:pt x="47" y="161"/>
                  </a:cubicBezTo>
                  <a:cubicBezTo>
                    <a:pt x="47" y="160"/>
                    <a:pt x="45" y="160"/>
                    <a:pt x="45" y="159"/>
                  </a:cubicBezTo>
                  <a:cubicBezTo>
                    <a:pt x="45" y="158"/>
                    <a:pt x="47" y="159"/>
                    <a:pt x="48" y="159"/>
                  </a:cubicBezTo>
                  <a:cubicBezTo>
                    <a:pt x="50" y="159"/>
                    <a:pt x="52" y="159"/>
                    <a:pt x="53" y="160"/>
                  </a:cubicBezTo>
                  <a:cubicBezTo>
                    <a:pt x="54" y="160"/>
                    <a:pt x="50" y="161"/>
                    <a:pt x="50" y="162"/>
                  </a:cubicBezTo>
                  <a:cubicBezTo>
                    <a:pt x="49" y="162"/>
                    <a:pt x="49" y="166"/>
                    <a:pt x="50" y="166"/>
                  </a:cubicBezTo>
                  <a:cubicBezTo>
                    <a:pt x="50" y="166"/>
                    <a:pt x="55" y="165"/>
                    <a:pt x="56" y="166"/>
                  </a:cubicBezTo>
                  <a:cubicBezTo>
                    <a:pt x="57" y="166"/>
                    <a:pt x="53" y="167"/>
                    <a:pt x="52" y="167"/>
                  </a:cubicBezTo>
                  <a:cubicBezTo>
                    <a:pt x="51" y="168"/>
                    <a:pt x="50" y="169"/>
                    <a:pt x="50" y="170"/>
                  </a:cubicBezTo>
                  <a:cubicBezTo>
                    <a:pt x="49" y="170"/>
                    <a:pt x="50" y="172"/>
                    <a:pt x="50" y="173"/>
                  </a:cubicBezTo>
                  <a:cubicBezTo>
                    <a:pt x="50" y="174"/>
                    <a:pt x="52" y="173"/>
                    <a:pt x="53" y="174"/>
                  </a:cubicBezTo>
                  <a:cubicBezTo>
                    <a:pt x="54" y="174"/>
                    <a:pt x="53" y="175"/>
                    <a:pt x="53" y="176"/>
                  </a:cubicBezTo>
                  <a:cubicBezTo>
                    <a:pt x="53" y="177"/>
                    <a:pt x="53" y="179"/>
                    <a:pt x="53" y="180"/>
                  </a:cubicBezTo>
                  <a:cubicBezTo>
                    <a:pt x="53" y="182"/>
                    <a:pt x="52" y="181"/>
                    <a:pt x="51" y="183"/>
                  </a:cubicBezTo>
                  <a:cubicBezTo>
                    <a:pt x="51" y="184"/>
                    <a:pt x="51" y="189"/>
                    <a:pt x="51" y="190"/>
                  </a:cubicBezTo>
                  <a:cubicBezTo>
                    <a:pt x="51" y="190"/>
                    <a:pt x="52" y="190"/>
                    <a:pt x="53" y="191"/>
                  </a:cubicBezTo>
                  <a:cubicBezTo>
                    <a:pt x="54" y="192"/>
                    <a:pt x="52" y="192"/>
                    <a:pt x="52" y="193"/>
                  </a:cubicBezTo>
                  <a:cubicBezTo>
                    <a:pt x="52" y="194"/>
                    <a:pt x="54" y="194"/>
                    <a:pt x="54" y="195"/>
                  </a:cubicBezTo>
                  <a:cubicBezTo>
                    <a:pt x="54" y="196"/>
                    <a:pt x="54" y="196"/>
                    <a:pt x="53" y="197"/>
                  </a:cubicBezTo>
                  <a:cubicBezTo>
                    <a:pt x="53" y="197"/>
                    <a:pt x="53" y="199"/>
                    <a:pt x="53" y="200"/>
                  </a:cubicBezTo>
                  <a:cubicBezTo>
                    <a:pt x="53" y="201"/>
                    <a:pt x="54" y="201"/>
                    <a:pt x="54" y="202"/>
                  </a:cubicBezTo>
                  <a:cubicBezTo>
                    <a:pt x="54" y="203"/>
                    <a:pt x="54" y="203"/>
                    <a:pt x="54" y="203"/>
                  </a:cubicBezTo>
                  <a:cubicBezTo>
                    <a:pt x="54" y="204"/>
                    <a:pt x="56" y="204"/>
                    <a:pt x="56" y="205"/>
                  </a:cubicBezTo>
                  <a:cubicBezTo>
                    <a:pt x="56" y="206"/>
                    <a:pt x="54" y="205"/>
                    <a:pt x="54" y="206"/>
                  </a:cubicBezTo>
                  <a:cubicBezTo>
                    <a:pt x="54" y="206"/>
                    <a:pt x="56" y="215"/>
                    <a:pt x="57" y="218"/>
                  </a:cubicBezTo>
                  <a:cubicBezTo>
                    <a:pt x="57" y="220"/>
                    <a:pt x="59" y="228"/>
                    <a:pt x="59" y="230"/>
                  </a:cubicBezTo>
                  <a:cubicBezTo>
                    <a:pt x="60" y="232"/>
                    <a:pt x="61" y="232"/>
                    <a:pt x="61" y="233"/>
                  </a:cubicBezTo>
                  <a:cubicBezTo>
                    <a:pt x="62" y="234"/>
                    <a:pt x="66" y="237"/>
                    <a:pt x="65" y="238"/>
                  </a:cubicBezTo>
                  <a:cubicBezTo>
                    <a:pt x="65" y="239"/>
                    <a:pt x="64" y="238"/>
                    <a:pt x="63" y="238"/>
                  </a:cubicBezTo>
                  <a:cubicBezTo>
                    <a:pt x="61" y="238"/>
                    <a:pt x="65" y="242"/>
                    <a:pt x="66" y="243"/>
                  </a:cubicBezTo>
                  <a:cubicBezTo>
                    <a:pt x="66" y="244"/>
                    <a:pt x="68" y="243"/>
                    <a:pt x="68" y="244"/>
                  </a:cubicBezTo>
                  <a:cubicBezTo>
                    <a:pt x="68" y="244"/>
                    <a:pt x="67" y="244"/>
                    <a:pt x="67" y="245"/>
                  </a:cubicBezTo>
                  <a:cubicBezTo>
                    <a:pt x="66" y="245"/>
                    <a:pt x="69" y="247"/>
                    <a:pt x="70" y="248"/>
                  </a:cubicBezTo>
                  <a:cubicBezTo>
                    <a:pt x="71" y="249"/>
                    <a:pt x="71" y="250"/>
                    <a:pt x="71" y="252"/>
                  </a:cubicBezTo>
                  <a:cubicBezTo>
                    <a:pt x="71" y="253"/>
                    <a:pt x="71" y="254"/>
                    <a:pt x="72" y="255"/>
                  </a:cubicBezTo>
                  <a:cubicBezTo>
                    <a:pt x="73" y="257"/>
                    <a:pt x="73" y="259"/>
                    <a:pt x="74" y="262"/>
                  </a:cubicBezTo>
                  <a:cubicBezTo>
                    <a:pt x="75" y="264"/>
                    <a:pt x="75" y="265"/>
                    <a:pt x="75" y="267"/>
                  </a:cubicBezTo>
                  <a:cubicBezTo>
                    <a:pt x="75" y="268"/>
                    <a:pt x="74" y="268"/>
                    <a:pt x="76" y="270"/>
                  </a:cubicBezTo>
                  <a:cubicBezTo>
                    <a:pt x="78" y="273"/>
                    <a:pt x="82" y="279"/>
                    <a:pt x="83" y="281"/>
                  </a:cubicBezTo>
                  <a:cubicBezTo>
                    <a:pt x="84" y="282"/>
                    <a:pt x="84" y="283"/>
                    <a:pt x="85" y="284"/>
                  </a:cubicBezTo>
                  <a:cubicBezTo>
                    <a:pt x="86" y="286"/>
                    <a:pt x="88" y="293"/>
                    <a:pt x="89" y="295"/>
                  </a:cubicBezTo>
                  <a:cubicBezTo>
                    <a:pt x="89" y="296"/>
                    <a:pt x="91" y="298"/>
                    <a:pt x="92" y="299"/>
                  </a:cubicBezTo>
                  <a:cubicBezTo>
                    <a:pt x="93" y="300"/>
                    <a:pt x="93" y="301"/>
                    <a:pt x="93" y="302"/>
                  </a:cubicBezTo>
                  <a:cubicBezTo>
                    <a:pt x="92" y="303"/>
                    <a:pt x="91" y="300"/>
                    <a:pt x="91" y="301"/>
                  </a:cubicBezTo>
                  <a:cubicBezTo>
                    <a:pt x="91" y="302"/>
                    <a:pt x="92" y="305"/>
                    <a:pt x="92" y="306"/>
                  </a:cubicBezTo>
                  <a:cubicBezTo>
                    <a:pt x="93" y="308"/>
                    <a:pt x="95" y="308"/>
                    <a:pt x="95" y="309"/>
                  </a:cubicBezTo>
                  <a:cubicBezTo>
                    <a:pt x="96" y="310"/>
                    <a:pt x="95" y="310"/>
                    <a:pt x="95" y="311"/>
                  </a:cubicBezTo>
                  <a:cubicBezTo>
                    <a:pt x="94" y="312"/>
                    <a:pt x="99" y="317"/>
                    <a:pt x="100" y="318"/>
                  </a:cubicBezTo>
                  <a:cubicBezTo>
                    <a:pt x="101" y="319"/>
                    <a:pt x="103" y="320"/>
                    <a:pt x="104" y="320"/>
                  </a:cubicBezTo>
                  <a:cubicBezTo>
                    <a:pt x="106" y="320"/>
                    <a:pt x="105" y="319"/>
                    <a:pt x="106" y="318"/>
                  </a:cubicBezTo>
                  <a:cubicBezTo>
                    <a:pt x="108" y="317"/>
                    <a:pt x="110" y="317"/>
                    <a:pt x="111" y="316"/>
                  </a:cubicBezTo>
                  <a:cubicBezTo>
                    <a:pt x="112" y="314"/>
                    <a:pt x="111" y="313"/>
                    <a:pt x="111" y="312"/>
                  </a:cubicBezTo>
                  <a:cubicBezTo>
                    <a:pt x="112" y="310"/>
                    <a:pt x="113" y="310"/>
                    <a:pt x="114" y="309"/>
                  </a:cubicBezTo>
                  <a:cubicBezTo>
                    <a:pt x="115" y="308"/>
                    <a:pt x="118" y="307"/>
                    <a:pt x="120" y="307"/>
                  </a:cubicBezTo>
                  <a:cubicBezTo>
                    <a:pt x="122" y="307"/>
                    <a:pt x="125" y="308"/>
                    <a:pt x="126" y="308"/>
                  </a:cubicBezTo>
                  <a:cubicBezTo>
                    <a:pt x="126" y="307"/>
                    <a:pt x="121" y="305"/>
                    <a:pt x="120" y="305"/>
                  </a:cubicBezTo>
                  <a:cubicBezTo>
                    <a:pt x="119" y="304"/>
                    <a:pt x="121" y="302"/>
                    <a:pt x="122" y="301"/>
                  </a:cubicBezTo>
                  <a:cubicBezTo>
                    <a:pt x="123" y="299"/>
                    <a:pt x="123" y="297"/>
                    <a:pt x="124" y="296"/>
                  </a:cubicBezTo>
                  <a:cubicBezTo>
                    <a:pt x="124" y="296"/>
                    <a:pt x="125" y="295"/>
                    <a:pt x="127" y="295"/>
                  </a:cubicBezTo>
                  <a:cubicBezTo>
                    <a:pt x="129" y="294"/>
                    <a:pt x="129" y="296"/>
                    <a:pt x="130" y="295"/>
                  </a:cubicBezTo>
                  <a:cubicBezTo>
                    <a:pt x="131" y="295"/>
                    <a:pt x="130" y="294"/>
                    <a:pt x="130" y="292"/>
                  </a:cubicBezTo>
                  <a:cubicBezTo>
                    <a:pt x="130" y="290"/>
                    <a:pt x="130" y="288"/>
                    <a:pt x="130" y="287"/>
                  </a:cubicBezTo>
                  <a:cubicBezTo>
                    <a:pt x="129" y="286"/>
                    <a:pt x="129" y="286"/>
                    <a:pt x="128" y="284"/>
                  </a:cubicBezTo>
                  <a:cubicBezTo>
                    <a:pt x="128" y="283"/>
                    <a:pt x="129" y="284"/>
                    <a:pt x="130" y="283"/>
                  </a:cubicBezTo>
                  <a:cubicBezTo>
                    <a:pt x="130" y="282"/>
                    <a:pt x="129" y="281"/>
                    <a:pt x="129" y="279"/>
                  </a:cubicBezTo>
                  <a:cubicBezTo>
                    <a:pt x="130" y="277"/>
                    <a:pt x="131" y="275"/>
                    <a:pt x="132" y="273"/>
                  </a:cubicBezTo>
                  <a:cubicBezTo>
                    <a:pt x="133" y="271"/>
                    <a:pt x="135" y="268"/>
                    <a:pt x="135" y="268"/>
                  </a:cubicBezTo>
                  <a:cubicBezTo>
                    <a:pt x="135" y="268"/>
                    <a:pt x="135" y="266"/>
                    <a:pt x="134" y="264"/>
                  </a:cubicBezTo>
                  <a:cubicBezTo>
                    <a:pt x="134" y="262"/>
                    <a:pt x="135" y="261"/>
                    <a:pt x="135" y="260"/>
                  </a:cubicBezTo>
                  <a:cubicBezTo>
                    <a:pt x="134" y="259"/>
                    <a:pt x="134" y="260"/>
                    <a:pt x="133" y="259"/>
                  </a:cubicBezTo>
                  <a:cubicBezTo>
                    <a:pt x="132" y="259"/>
                    <a:pt x="132" y="258"/>
                    <a:pt x="133" y="258"/>
                  </a:cubicBezTo>
                  <a:cubicBezTo>
                    <a:pt x="133" y="257"/>
                    <a:pt x="134" y="258"/>
                    <a:pt x="135" y="258"/>
                  </a:cubicBezTo>
                  <a:cubicBezTo>
                    <a:pt x="135" y="258"/>
                    <a:pt x="135" y="258"/>
                    <a:pt x="134" y="257"/>
                  </a:cubicBezTo>
                  <a:cubicBezTo>
                    <a:pt x="133" y="256"/>
                    <a:pt x="133" y="253"/>
                    <a:pt x="132" y="252"/>
                  </a:cubicBezTo>
                  <a:cubicBezTo>
                    <a:pt x="132" y="252"/>
                    <a:pt x="133" y="250"/>
                    <a:pt x="132" y="248"/>
                  </a:cubicBezTo>
                  <a:cubicBezTo>
                    <a:pt x="132" y="246"/>
                    <a:pt x="133" y="242"/>
                    <a:pt x="133" y="241"/>
                  </a:cubicBezTo>
                  <a:cubicBezTo>
                    <a:pt x="133" y="240"/>
                    <a:pt x="133" y="240"/>
                    <a:pt x="133" y="239"/>
                  </a:cubicBezTo>
                  <a:cubicBezTo>
                    <a:pt x="133" y="238"/>
                    <a:pt x="135" y="235"/>
                    <a:pt x="136" y="234"/>
                  </a:cubicBezTo>
                  <a:cubicBezTo>
                    <a:pt x="137" y="233"/>
                    <a:pt x="138" y="233"/>
                    <a:pt x="139" y="233"/>
                  </a:cubicBezTo>
                  <a:cubicBezTo>
                    <a:pt x="140" y="233"/>
                    <a:pt x="140" y="234"/>
                    <a:pt x="141" y="234"/>
                  </a:cubicBezTo>
                  <a:cubicBezTo>
                    <a:pt x="141" y="234"/>
                    <a:pt x="141" y="232"/>
                    <a:pt x="141" y="231"/>
                  </a:cubicBezTo>
                  <a:cubicBezTo>
                    <a:pt x="142" y="230"/>
                    <a:pt x="143" y="233"/>
                    <a:pt x="144" y="233"/>
                  </a:cubicBezTo>
                  <a:cubicBezTo>
                    <a:pt x="144" y="234"/>
                    <a:pt x="145" y="229"/>
                    <a:pt x="146" y="227"/>
                  </a:cubicBezTo>
                  <a:cubicBezTo>
                    <a:pt x="146" y="226"/>
                    <a:pt x="148" y="227"/>
                    <a:pt x="151" y="227"/>
                  </a:cubicBezTo>
                  <a:cubicBezTo>
                    <a:pt x="154" y="227"/>
                    <a:pt x="157" y="226"/>
                    <a:pt x="158" y="224"/>
                  </a:cubicBezTo>
                  <a:cubicBezTo>
                    <a:pt x="159" y="223"/>
                    <a:pt x="158" y="222"/>
                    <a:pt x="157" y="220"/>
                  </a:cubicBezTo>
                  <a:cubicBezTo>
                    <a:pt x="157" y="218"/>
                    <a:pt x="158" y="217"/>
                    <a:pt x="160" y="217"/>
                  </a:cubicBezTo>
                  <a:cubicBezTo>
                    <a:pt x="161" y="216"/>
                    <a:pt x="166" y="214"/>
                    <a:pt x="168" y="213"/>
                  </a:cubicBezTo>
                  <a:cubicBezTo>
                    <a:pt x="170" y="211"/>
                    <a:pt x="170" y="209"/>
                    <a:pt x="172" y="207"/>
                  </a:cubicBezTo>
                  <a:cubicBezTo>
                    <a:pt x="174" y="206"/>
                    <a:pt x="174" y="206"/>
                    <a:pt x="177" y="205"/>
                  </a:cubicBezTo>
                  <a:cubicBezTo>
                    <a:pt x="179" y="205"/>
                    <a:pt x="177" y="205"/>
                    <a:pt x="179" y="202"/>
                  </a:cubicBezTo>
                  <a:cubicBezTo>
                    <a:pt x="181" y="200"/>
                    <a:pt x="184" y="195"/>
                    <a:pt x="186" y="194"/>
                  </a:cubicBezTo>
                  <a:cubicBezTo>
                    <a:pt x="187" y="194"/>
                    <a:pt x="191" y="191"/>
                    <a:pt x="191" y="190"/>
                  </a:cubicBezTo>
                  <a:cubicBezTo>
                    <a:pt x="190" y="189"/>
                    <a:pt x="189" y="190"/>
                    <a:pt x="189" y="188"/>
                  </a:cubicBezTo>
                  <a:cubicBezTo>
                    <a:pt x="188" y="187"/>
                    <a:pt x="190" y="187"/>
                    <a:pt x="192" y="186"/>
                  </a:cubicBezTo>
                  <a:cubicBezTo>
                    <a:pt x="193" y="186"/>
                    <a:pt x="193" y="186"/>
                    <a:pt x="193" y="187"/>
                  </a:cubicBezTo>
                  <a:cubicBezTo>
                    <a:pt x="193" y="188"/>
                    <a:pt x="194" y="188"/>
                    <a:pt x="196" y="188"/>
                  </a:cubicBezTo>
                  <a:cubicBezTo>
                    <a:pt x="198" y="187"/>
                    <a:pt x="200" y="187"/>
                    <a:pt x="201" y="186"/>
                  </a:cubicBezTo>
                  <a:cubicBezTo>
                    <a:pt x="201" y="185"/>
                    <a:pt x="199" y="185"/>
                    <a:pt x="200" y="184"/>
                  </a:cubicBezTo>
                  <a:cubicBezTo>
                    <a:pt x="200" y="183"/>
                    <a:pt x="202" y="185"/>
                    <a:pt x="203" y="185"/>
                  </a:cubicBezTo>
                  <a:cubicBezTo>
                    <a:pt x="205" y="185"/>
                    <a:pt x="205" y="183"/>
                    <a:pt x="205" y="181"/>
                  </a:cubicBezTo>
                  <a:cubicBezTo>
                    <a:pt x="206" y="180"/>
                    <a:pt x="210" y="178"/>
                    <a:pt x="210" y="178"/>
                  </a:cubicBezTo>
                  <a:cubicBezTo>
                    <a:pt x="210" y="177"/>
                    <a:pt x="209" y="176"/>
                    <a:pt x="208" y="175"/>
                  </a:cubicBezTo>
                  <a:cubicBezTo>
                    <a:pt x="208" y="174"/>
                    <a:pt x="208" y="172"/>
                    <a:pt x="208" y="171"/>
                  </a:cubicBezTo>
                  <a:cubicBezTo>
                    <a:pt x="207" y="170"/>
                    <a:pt x="210" y="168"/>
                    <a:pt x="211" y="167"/>
                  </a:cubicBezTo>
                  <a:cubicBezTo>
                    <a:pt x="211" y="167"/>
                    <a:pt x="216" y="166"/>
                    <a:pt x="218" y="166"/>
                  </a:cubicBezTo>
                  <a:cubicBezTo>
                    <a:pt x="219" y="165"/>
                    <a:pt x="220" y="164"/>
                    <a:pt x="221" y="162"/>
                  </a:cubicBezTo>
                  <a:cubicBezTo>
                    <a:pt x="221" y="160"/>
                    <a:pt x="220" y="161"/>
                    <a:pt x="219" y="160"/>
                  </a:cubicBezTo>
                  <a:cubicBezTo>
                    <a:pt x="219" y="159"/>
                    <a:pt x="219" y="157"/>
                    <a:pt x="220" y="158"/>
                  </a:cubicBezTo>
                  <a:cubicBezTo>
                    <a:pt x="220" y="159"/>
                    <a:pt x="220" y="159"/>
                    <a:pt x="222" y="159"/>
                  </a:cubicBezTo>
                  <a:cubicBezTo>
                    <a:pt x="223" y="160"/>
                    <a:pt x="223" y="161"/>
                    <a:pt x="223" y="162"/>
                  </a:cubicBezTo>
                  <a:cubicBezTo>
                    <a:pt x="223" y="162"/>
                    <a:pt x="223" y="165"/>
                    <a:pt x="223" y="166"/>
                  </a:cubicBezTo>
                  <a:cubicBezTo>
                    <a:pt x="222" y="167"/>
                    <a:pt x="224" y="167"/>
                    <a:pt x="225" y="166"/>
                  </a:cubicBezTo>
                  <a:cubicBezTo>
                    <a:pt x="225" y="166"/>
                    <a:pt x="225" y="164"/>
                    <a:pt x="225" y="163"/>
                  </a:cubicBezTo>
                  <a:cubicBezTo>
                    <a:pt x="226" y="162"/>
                    <a:pt x="226" y="163"/>
                    <a:pt x="227" y="162"/>
                  </a:cubicBezTo>
                  <a:cubicBezTo>
                    <a:pt x="227" y="161"/>
                    <a:pt x="228" y="160"/>
                    <a:pt x="229" y="160"/>
                  </a:cubicBezTo>
                  <a:cubicBezTo>
                    <a:pt x="229" y="160"/>
                    <a:pt x="229" y="165"/>
                    <a:pt x="229" y="167"/>
                  </a:cubicBezTo>
                  <a:cubicBezTo>
                    <a:pt x="229" y="168"/>
                    <a:pt x="230" y="166"/>
                    <a:pt x="231" y="166"/>
                  </a:cubicBezTo>
                  <a:cubicBezTo>
                    <a:pt x="232" y="166"/>
                    <a:pt x="232" y="166"/>
                    <a:pt x="232" y="165"/>
                  </a:cubicBezTo>
                  <a:cubicBezTo>
                    <a:pt x="232" y="164"/>
                    <a:pt x="232" y="162"/>
                    <a:pt x="232" y="162"/>
                  </a:cubicBezTo>
                  <a:cubicBezTo>
                    <a:pt x="232" y="161"/>
                    <a:pt x="231" y="161"/>
                    <a:pt x="231" y="160"/>
                  </a:cubicBezTo>
                  <a:cubicBezTo>
                    <a:pt x="231" y="160"/>
                    <a:pt x="231" y="159"/>
                    <a:pt x="231" y="159"/>
                  </a:cubicBezTo>
                  <a:cubicBezTo>
                    <a:pt x="231" y="158"/>
                    <a:pt x="230" y="156"/>
                    <a:pt x="230" y="155"/>
                  </a:cubicBezTo>
                  <a:cubicBezTo>
                    <a:pt x="230" y="155"/>
                    <a:pt x="230" y="154"/>
                    <a:pt x="230" y="154"/>
                  </a:cubicBezTo>
                  <a:cubicBezTo>
                    <a:pt x="229" y="153"/>
                    <a:pt x="229" y="152"/>
                    <a:pt x="229" y="151"/>
                  </a:cubicBezTo>
                  <a:cubicBezTo>
                    <a:pt x="229" y="151"/>
                    <a:pt x="230" y="150"/>
                    <a:pt x="230" y="149"/>
                  </a:cubicBezTo>
                  <a:cubicBezTo>
                    <a:pt x="230" y="149"/>
                    <a:pt x="230" y="149"/>
                    <a:pt x="230" y="149"/>
                  </a:cubicBezTo>
                  <a:cubicBezTo>
                    <a:pt x="230" y="149"/>
                    <a:pt x="230" y="149"/>
                    <a:pt x="230" y="149"/>
                  </a:cubicBezTo>
                  <a:cubicBezTo>
                    <a:pt x="230" y="149"/>
                    <a:pt x="231" y="149"/>
                    <a:pt x="231" y="149"/>
                  </a:cubicBezTo>
                  <a:cubicBezTo>
                    <a:pt x="230" y="149"/>
                    <a:pt x="230" y="149"/>
                    <a:pt x="230" y="149"/>
                  </a:cubicBezTo>
                  <a:cubicBezTo>
                    <a:pt x="229" y="149"/>
                    <a:pt x="228" y="149"/>
                    <a:pt x="228" y="147"/>
                  </a:cubicBezTo>
                  <a:cubicBezTo>
                    <a:pt x="228" y="146"/>
                    <a:pt x="229" y="145"/>
                    <a:pt x="229" y="145"/>
                  </a:cubicBezTo>
                  <a:cubicBezTo>
                    <a:pt x="229" y="145"/>
                    <a:pt x="229" y="145"/>
                    <a:pt x="229" y="145"/>
                  </a:cubicBezTo>
                  <a:cubicBezTo>
                    <a:pt x="228" y="145"/>
                    <a:pt x="228" y="145"/>
                    <a:pt x="228" y="144"/>
                  </a:cubicBezTo>
                  <a:cubicBezTo>
                    <a:pt x="227" y="144"/>
                    <a:pt x="227" y="144"/>
                    <a:pt x="227" y="143"/>
                  </a:cubicBezTo>
                  <a:cubicBezTo>
                    <a:pt x="227" y="143"/>
                    <a:pt x="227" y="142"/>
                    <a:pt x="226" y="142"/>
                  </a:cubicBezTo>
                  <a:cubicBezTo>
                    <a:pt x="226" y="141"/>
                    <a:pt x="226" y="140"/>
                    <a:pt x="227" y="140"/>
                  </a:cubicBezTo>
                  <a:cubicBezTo>
                    <a:pt x="227" y="139"/>
                    <a:pt x="227" y="139"/>
                    <a:pt x="227" y="138"/>
                  </a:cubicBezTo>
                  <a:cubicBezTo>
                    <a:pt x="228" y="138"/>
                    <a:pt x="228" y="137"/>
                    <a:pt x="228" y="137"/>
                  </a:cubicBezTo>
                  <a:cubicBezTo>
                    <a:pt x="228" y="136"/>
                    <a:pt x="227" y="136"/>
                    <a:pt x="227" y="136"/>
                  </a:cubicBezTo>
                  <a:cubicBezTo>
                    <a:pt x="227" y="135"/>
                    <a:pt x="226" y="135"/>
                    <a:pt x="225" y="135"/>
                  </a:cubicBezTo>
                  <a:cubicBezTo>
                    <a:pt x="225" y="135"/>
                    <a:pt x="225" y="135"/>
                    <a:pt x="225" y="135"/>
                  </a:cubicBezTo>
                  <a:cubicBezTo>
                    <a:pt x="225" y="135"/>
                    <a:pt x="225" y="135"/>
                    <a:pt x="225" y="135"/>
                  </a:cubicBezTo>
                  <a:cubicBezTo>
                    <a:pt x="225" y="135"/>
                    <a:pt x="225" y="135"/>
                    <a:pt x="225" y="135"/>
                  </a:cubicBezTo>
                  <a:cubicBezTo>
                    <a:pt x="223" y="134"/>
                    <a:pt x="221" y="134"/>
                    <a:pt x="221" y="133"/>
                  </a:cubicBezTo>
                  <a:cubicBezTo>
                    <a:pt x="221" y="133"/>
                    <a:pt x="221" y="133"/>
                    <a:pt x="221" y="132"/>
                  </a:cubicBezTo>
                  <a:cubicBezTo>
                    <a:pt x="221" y="131"/>
                    <a:pt x="221" y="129"/>
                    <a:pt x="222" y="129"/>
                  </a:cubicBezTo>
                  <a:cubicBezTo>
                    <a:pt x="222" y="129"/>
                    <a:pt x="222" y="128"/>
                    <a:pt x="223" y="128"/>
                  </a:cubicBezTo>
                  <a:cubicBezTo>
                    <a:pt x="223" y="128"/>
                    <a:pt x="224" y="128"/>
                    <a:pt x="224" y="128"/>
                  </a:cubicBezTo>
                  <a:cubicBezTo>
                    <a:pt x="224" y="128"/>
                    <a:pt x="224" y="127"/>
                    <a:pt x="224" y="127"/>
                  </a:cubicBezTo>
                  <a:cubicBezTo>
                    <a:pt x="224" y="126"/>
                    <a:pt x="225" y="125"/>
                    <a:pt x="225" y="125"/>
                  </a:cubicBezTo>
                  <a:cubicBezTo>
                    <a:pt x="225" y="125"/>
                    <a:pt x="226" y="125"/>
                    <a:pt x="226" y="125"/>
                  </a:cubicBezTo>
                  <a:cubicBezTo>
                    <a:pt x="227" y="125"/>
                    <a:pt x="228" y="124"/>
                    <a:pt x="228" y="124"/>
                  </a:cubicBezTo>
                  <a:cubicBezTo>
                    <a:pt x="228" y="124"/>
                    <a:pt x="228" y="125"/>
                    <a:pt x="229" y="125"/>
                  </a:cubicBezTo>
                  <a:cubicBezTo>
                    <a:pt x="229" y="125"/>
                    <a:pt x="229" y="125"/>
                    <a:pt x="230" y="125"/>
                  </a:cubicBezTo>
                  <a:cubicBezTo>
                    <a:pt x="230" y="125"/>
                    <a:pt x="231" y="125"/>
                    <a:pt x="231" y="125"/>
                  </a:cubicBezTo>
                  <a:cubicBezTo>
                    <a:pt x="231" y="125"/>
                    <a:pt x="231" y="124"/>
                    <a:pt x="231" y="124"/>
                  </a:cubicBezTo>
                  <a:cubicBezTo>
                    <a:pt x="231" y="124"/>
                    <a:pt x="230" y="124"/>
                    <a:pt x="230" y="124"/>
                  </a:cubicBezTo>
                  <a:cubicBezTo>
                    <a:pt x="230" y="123"/>
                    <a:pt x="229" y="123"/>
                    <a:pt x="229" y="122"/>
                  </a:cubicBezTo>
                  <a:cubicBezTo>
                    <a:pt x="229" y="122"/>
                    <a:pt x="229" y="122"/>
                    <a:pt x="229" y="121"/>
                  </a:cubicBezTo>
                  <a:cubicBezTo>
                    <a:pt x="229" y="121"/>
                    <a:pt x="229" y="121"/>
                    <a:pt x="228" y="121"/>
                  </a:cubicBezTo>
                  <a:cubicBezTo>
                    <a:pt x="227" y="121"/>
                    <a:pt x="227" y="121"/>
                    <a:pt x="227" y="121"/>
                  </a:cubicBezTo>
                  <a:cubicBezTo>
                    <a:pt x="226" y="121"/>
                    <a:pt x="225" y="121"/>
                    <a:pt x="224" y="119"/>
                  </a:cubicBezTo>
                  <a:cubicBezTo>
                    <a:pt x="224" y="119"/>
                    <a:pt x="223" y="119"/>
                    <a:pt x="223" y="119"/>
                  </a:cubicBezTo>
                  <a:cubicBezTo>
                    <a:pt x="222" y="119"/>
                    <a:pt x="221" y="119"/>
                    <a:pt x="221" y="117"/>
                  </a:cubicBezTo>
                  <a:cubicBezTo>
                    <a:pt x="221" y="117"/>
                    <a:pt x="221" y="117"/>
                    <a:pt x="221" y="116"/>
                  </a:cubicBezTo>
                  <a:cubicBezTo>
                    <a:pt x="221" y="115"/>
                    <a:pt x="221" y="115"/>
                    <a:pt x="222" y="114"/>
                  </a:cubicBezTo>
                  <a:cubicBezTo>
                    <a:pt x="222" y="114"/>
                    <a:pt x="222" y="114"/>
                    <a:pt x="223" y="113"/>
                  </a:cubicBezTo>
                  <a:cubicBezTo>
                    <a:pt x="224" y="113"/>
                    <a:pt x="225" y="112"/>
                    <a:pt x="225" y="112"/>
                  </a:cubicBezTo>
                  <a:cubicBezTo>
                    <a:pt x="224" y="111"/>
                    <a:pt x="225" y="111"/>
                    <a:pt x="225" y="110"/>
                  </a:cubicBezTo>
                  <a:cubicBezTo>
                    <a:pt x="225" y="110"/>
                    <a:pt x="225" y="110"/>
                    <a:pt x="226" y="109"/>
                  </a:cubicBezTo>
                  <a:cubicBezTo>
                    <a:pt x="226" y="109"/>
                    <a:pt x="227" y="109"/>
                    <a:pt x="227" y="110"/>
                  </a:cubicBezTo>
                  <a:cubicBezTo>
                    <a:pt x="227" y="110"/>
                    <a:pt x="227" y="110"/>
                    <a:pt x="227" y="110"/>
                  </a:cubicBezTo>
                  <a:cubicBezTo>
                    <a:pt x="228" y="110"/>
                    <a:pt x="228" y="110"/>
                    <a:pt x="228" y="111"/>
                  </a:cubicBezTo>
                  <a:cubicBezTo>
                    <a:pt x="228" y="111"/>
                    <a:pt x="228" y="112"/>
                    <a:pt x="229" y="112"/>
                  </a:cubicBezTo>
                  <a:cubicBezTo>
                    <a:pt x="229" y="112"/>
                    <a:pt x="229" y="112"/>
                    <a:pt x="229" y="112"/>
                  </a:cubicBezTo>
                  <a:cubicBezTo>
                    <a:pt x="229" y="112"/>
                    <a:pt x="229" y="112"/>
                    <a:pt x="229" y="112"/>
                  </a:cubicBezTo>
                  <a:cubicBezTo>
                    <a:pt x="230" y="112"/>
                    <a:pt x="230" y="112"/>
                    <a:pt x="230" y="112"/>
                  </a:cubicBezTo>
                  <a:cubicBezTo>
                    <a:pt x="230" y="112"/>
                    <a:pt x="230" y="112"/>
                    <a:pt x="230" y="112"/>
                  </a:cubicBezTo>
                  <a:cubicBezTo>
                    <a:pt x="230" y="111"/>
                    <a:pt x="230" y="111"/>
                    <a:pt x="230" y="111"/>
                  </a:cubicBezTo>
                  <a:cubicBezTo>
                    <a:pt x="230" y="110"/>
                    <a:pt x="230" y="110"/>
                    <a:pt x="231" y="110"/>
                  </a:cubicBezTo>
                  <a:cubicBezTo>
                    <a:pt x="233" y="110"/>
                    <a:pt x="233" y="111"/>
                    <a:pt x="234" y="113"/>
                  </a:cubicBezTo>
                  <a:cubicBezTo>
                    <a:pt x="234" y="113"/>
                    <a:pt x="234" y="113"/>
                    <a:pt x="234" y="113"/>
                  </a:cubicBezTo>
                  <a:cubicBezTo>
                    <a:pt x="234" y="113"/>
                    <a:pt x="234" y="114"/>
                    <a:pt x="234" y="114"/>
                  </a:cubicBezTo>
                  <a:cubicBezTo>
                    <a:pt x="235" y="114"/>
                    <a:pt x="235" y="114"/>
                    <a:pt x="235" y="114"/>
                  </a:cubicBezTo>
                  <a:cubicBezTo>
                    <a:pt x="235" y="114"/>
                    <a:pt x="235" y="114"/>
                    <a:pt x="235" y="114"/>
                  </a:cubicBezTo>
                  <a:cubicBezTo>
                    <a:pt x="235" y="115"/>
                    <a:pt x="236" y="115"/>
                    <a:pt x="237" y="115"/>
                  </a:cubicBezTo>
                  <a:cubicBezTo>
                    <a:pt x="237" y="114"/>
                    <a:pt x="237" y="114"/>
                    <a:pt x="237" y="113"/>
                  </a:cubicBezTo>
                  <a:cubicBezTo>
                    <a:pt x="238" y="113"/>
                    <a:pt x="238" y="112"/>
                    <a:pt x="239" y="112"/>
                  </a:cubicBezTo>
                  <a:cubicBezTo>
                    <a:pt x="241" y="113"/>
                    <a:pt x="241" y="116"/>
                    <a:pt x="241" y="117"/>
                  </a:cubicBezTo>
                  <a:cubicBezTo>
                    <a:pt x="241" y="117"/>
                    <a:pt x="241" y="118"/>
                    <a:pt x="241" y="118"/>
                  </a:cubicBezTo>
                  <a:cubicBezTo>
                    <a:pt x="241" y="118"/>
                    <a:pt x="241" y="119"/>
                    <a:pt x="241" y="119"/>
                  </a:cubicBezTo>
                  <a:cubicBezTo>
                    <a:pt x="240" y="121"/>
                    <a:pt x="240" y="123"/>
                    <a:pt x="241" y="123"/>
                  </a:cubicBezTo>
                  <a:cubicBezTo>
                    <a:pt x="241" y="123"/>
                    <a:pt x="242" y="123"/>
                    <a:pt x="242" y="123"/>
                  </a:cubicBezTo>
                  <a:cubicBezTo>
                    <a:pt x="243" y="123"/>
                    <a:pt x="243" y="123"/>
                    <a:pt x="244" y="124"/>
                  </a:cubicBezTo>
                  <a:cubicBezTo>
                    <a:pt x="244" y="124"/>
                    <a:pt x="244" y="124"/>
                    <a:pt x="244" y="124"/>
                  </a:cubicBezTo>
                  <a:cubicBezTo>
                    <a:pt x="245" y="125"/>
                    <a:pt x="246" y="125"/>
                    <a:pt x="247" y="125"/>
                  </a:cubicBezTo>
                  <a:cubicBezTo>
                    <a:pt x="248" y="125"/>
                    <a:pt x="249" y="125"/>
                    <a:pt x="249" y="125"/>
                  </a:cubicBezTo>
                  <a:cubicBezTo>
                    <a:pt x="251" y="125"/>
                    <a:pt x="252" y="125"/>
                    <a:pt x="253" y="125"/>
                  </a:cubicBezTo>
                  <a:cubicBezTo>
                    <a:pt x="253" y="125"/>
                    <a:pt x="253" y="125"/>
                    <a:pt x="253" y="125"/>
                  </a:cubicBezTo>
                  <a:cubicBezTo>
                    <a:pt x="255" y="125"/>
                    <a:pt x="256" y="125"/>
                    <a:pt x="258" y="125"/>
                  </a:cubicBezTo>
                  <a:cubicBezTo>
                    <a:pt x="259" y="125"/>
                    <a:pt x="260" y="125"/>
                    <a:pt x="261" y="125"/>
                  </a:cubicBezTo>
                  <a:cubicBezTo>
                    <a:pt x="262" y="125"/>
                    <a:pt x="262" y="125"/>
                    <a:pt x="263" y="125"/>
                  </a:cubicBezTo>
                  <a:cubicBezTo>
                    <a:pt x="264" y="124"/>
                    <a:pt x="265" y="125"/>
                    <a:pt x="266" y="125"/>
                  </a:cubicBezTo>
                  <a:cubicBezTo>
                    <a:pt x="266" y="125"/>
                    <a:pt x="266" y="125"/>
                    <a:pt x="266" y="125"/>
                  </a:cubicBezTo>
                  <a:cubicBezTo>
                    <a:pt x="268" y="126"/>
                    <a:pt x="269" y="126"/>
                    <a:pt x="269" y="127"/>
                  </a:cubicBezTo>
                  <a:cubicBezTo>
                    <a:pt x="269" y="127"/>
                    <a:pt x="269" y="127"/>
                    <a:pt x="269" y="127"/>
                  </a:cubicBezTo>
                  <a:cubicBezTo>
                    <a:pt x="270" y="127"/>
                    <a:pt x="270" y="127"/>
                    <a:pt x="270" y="127"/>
                  </a:cubicBezTo>
                  <a:cubicBezTo>
                    <a:pt x="270" y="127"/>
                    <a:pt x="270" y="127"/>
                    <a:pt x="270" y="127"/>
                  </a:cubicBezTo>
                  <a:cubicBezTo>
                    <a:pt x="270" y="128"/>
                    <a:pt x="271" y="128"/>
                    <a:pt x="271" y="129"/>
                  </a:cubicBezTo>
                  <a:cubicBezTo>
                    <a:pt x="271" y="129"/>
                    <a:pt x="270" y="130"/>
                    <a:pt x="269" y="130"/>
                  </a:cubicBezTo>
                  <a:cubicBezTo>
                    <a:pt x="269" y="130"/>
                    <a:pt x="269" y="130"/>
                    <a:pt x="269" y="130"/>
                  </a:cubicBezTo>
                  <a:cubicBezTo>
                    <a:pt x="269" y="130"/>
                    <a:pt x="269" y="130"/>
                    <a:pt x="269" y="130"/>
                  </a:cubicBezTo>
                  <a:cubicBezTo>
                    <a:pt x="269" y="130"/>
                    <a:pt x="269" y="130"/>
                    <a:pt x="269" y="130"/>
                  </a:cubicBezTo>
                  <a:cubicBezTo>
                    <a:pt x="268" y="130"/>
                    <a:pt x="267" y="130"/>
                    <a:pt x="267" y="130"/>
                  </a:cubicBezTo>
                  <a:cubicBezTo>
                    <a:pt x="267" y="131"/>
                    <a:pt x="267" y="131"/>
                    <a:pt x="266" y="132"/>
                  </a:cubicBezTo>
                  <a:cubicBezTo>
                    <a:pt x="266" y="133"/>
                    <a:pt x="266" y="133"/>
                    <a:pt x="266" y="133"/>
                  </a:cubicBezTo>
                  <a:cubicBezTo>
                    <a:pt x="266" y="134"/>
                    <a:pt x="266" y="134"/>
                    <a:pt x="265" y="135"/>
                  </a:cubicBezTo>
                  <a:cubicBezTo>
                    <a:pt x="264" y="135"/>
                    <a:pt x="264" y="136"/>
                    <a:pt x="264" y="136"/>
                  </a:cubicBezTo>
                  <a:cubicBezTo>
                    <a:pt x="264" y="136"/>
                    <a:pt x="264" y="137"/>
                    <a:pt x="264" y="137"/>
                  </a:cubicBezTo>
                  <a:cubicBezTo>
                    <a:pt x="264" y="137"/>
                    <a:pt x="264" y="137"/>
                    <a:pt x="264" y="137"/>
                  </a:cubicBezTo>
                  <a:cubicBezTo>
                    <a:pt x="263" y="138"/>
                    <a:pt x="263" y="138"/>
                    <a:pt x="263" y="139"/>
                  </a:cubicBezTo>
                  <a:cubicBezTo>
                    <a:pt x="262" y="139"/>
                    <a:pt x="262" y="139"/>
                    <a:pt x="261" y="139"/>
                  </a:cubicBezTo>
                  <a:cubicBezTo>
                    <a:pt x="260" y="138"/>
                    <a:pt x="258" y="138"/>
                    <a:pt x="258" y="138"/>
                  </a:cubicBezTo>
                  <a:cubicBezTo>
                    <a:pt x="258" y="139"/>
                    <a:pt x="258" y="139"/>
                    <a:pt x="258" y="139"/>
                  </a:cubicBezTo>
                  <a:cubicBezTo>
                    <a:pt x="257" y="140"/>
                    <a:pt x="257" y="140"/>
                    <a:pt x="257" y="141"/>
                  </a:cubicBezTo>
                  <a:cubicBezTo>
                    <a:pt x="257" y="141"/>
                    <a:pt x="256" y="142"/>
                    <a:pt x="256" y="142"/>
                  </a:cubicBezTo>
                  <a:cubicBezTo>
                    <a:pt x="256" y="142"/>
                    <a:pt x="256" y="142"/>
                    <a:pt x="256" y="142"/>
                  </a:cubicBezTo>
                  <a:cubicBezTo>
                    <a:pt x="256" y="142"/>
                    <a:pt x="256" y="143"/>
                    <a:pt x="256" y="143"/>
                  </a:cubicBezTo>
                  <a:cubicBezTo>
                    <a:pt x="256" y="143"/>
                    <a:pt x="256" y="144"/>
                    <a:pt x="256" y="145"/>
                  </a:cubicBezTo>
                  <a:cubicBezTo>
                    <a:pt x="257" y="145"/>
                    <a:pt x="257" y="146"/>
                    <a:pt x="257" y="147"/>
                  </a:cubicBezTo>
                  <a:cubicBezTo>
                    <a:pt x="257" y="147"/>
                    <a:pt x="257" y="147"/>
                    <a:pt x="258" y="147"/>
                  </a:cubicBezTo>
                  <a:cubicBezTo>
                    <a:pt x="258" y="148"/>
                    <a:pt x="258" y="148"/>
                    <a:pt x="259" y="148"/>
                  </a:cubicBezTo>
                  <a:cubicBezTo>
                    <a:pt x="259" y="149"/>
                    <a:pt x="259" y="149"/>
                    <a:pt x="260" y="150"/>
                  </a:cubicBezTo>
                  <a:cubicBezTo>
                    <a:pt x="260" y="150"/>
                    <a:pt x="260" y="150"/>
                    <a:pt x="260" y="150"/>
                  </a:cubicBezTo>
                  <a:cubicBezTo>
                    <a:pt x="260" y="150"/>
                    <a:pt x="260" y="150"/>
                    <a:pt x="260" y="150"/>
                  </a:cubicBezTo>
                  <a:cubicBezTo>
                    <a:pt x="260" y="150"/>
                    <a:pt x="261" y="149"/>
                    <a:pt x="262" y="148"/>
                  </a:cubicBezTo>
                  <a:cubicBezTo>
                    <a:pt x="262" y="148"/>
                    <a:pt x="262" y="148"/>
                    <a:pt x="262" y="148"/>
                  </a:cubicBezTo>
                  <a:cubicBezTo>
                    <a:pt x="262" y="148"/>
                    <a:pt x="262" y="148"/>
                    <a:pt x="262" y="148"/>
                  </a:cubicBezTo>
                  <a:cubicBezTo>
                    <a:pt x="262" y="147"/>
                    <a:pt x="262" y="147"/>
                    <a:pt x="263" y="146"/>
                  </a:cubicBezTo>
                  <a:cubicBezTo>
                    <a:pt x="263" y="146"/>
                    <a:pt x="263" y="145"/>
                    <a:pt x="263" y="145"/>
                  </a:cubicBezTo>
                  <a:cubicBezTo>
                    <a:pt x="263" y="145"/>
                    <a:pt x="263" y="144"/>
                    <a:pt x="263" y="144"/>
                  </a:cubicBezTo>
                  <a:cubicBezTo>
                    <a:pt x="263" y="143"/>
                    <a:pt x="263" y="143"/>
                    <a:pt x="263" y="143"/>
                  </a:cubicBezTo>
                  <a:cubicBezTo>
                    <a:pt x="263" y="142"/>
                    <a:pt x="263" y="142"/>
                    <a:pt x="264" y="142"/>
                  </a:cubicBezTo>
                  <a:cubicBezTo>
                    <a:pt x="265" y="142"/>
                    <a:pt x="265" y="142"/>
                    <a:pt x="265" y="142"/>
                  </a:cubicBezTo>
                  <a:cubicBezTo>
                    <a:pt x="266" y="142"/>
                    <a:pt x="266" y="143"/>
                    <a:pt x="266" y="142"/>
                  </a:cubicBezTo>
                  <a:cubicBezTo>
                    <a:pt x="267" y="142"/>
                    <a:pt x="267" y="142"/>
                    <a:pt x="268" y="142"/>
                  </a:cubicBezTo>
                  <a:cubicBezTo>
                    <a:pt x="268" y="142"/>
                    <a:pt x="268" y="142"/>
                    <a:pt x="268" y="142"/>
                  </a:cubicBezTo>
                  <a:cubicBezTo>
                    <a:pt x="268" y="143"/>
                    <a:pt x="268" y="143"/>
                    <a:pt x="269" y="143"/>
                  </a:cubicBezTo>
                  <a:cubicBezTo>
                    <a:pt x="269" y="144"/>
                    <a:pt x="269" y="145"/>
                    <a:pt x="269" y="146"/>
                  </a:cubicBezTo>
                  <a:cubicBezTo>
                    <a:pt x="269" y="147"/>
                    <a:pt x="269" y="148"/>
                    <a:pt x="269" y="149"/>
                  </a:cubicBezTo>
                  <a:cubicBezTo>
                    <a:pt x="269" y="149"/>
                    <a:pt x="269" y="149"/>
                    <a:pt x="269" y="150"/>
                  </a:cubicBezTo>
                  <a:cubicBezTo>
                    <a:pt x="269" y="150"/>
                    <a:pt x="269" y="150"/>
                    <a:pt x="269" y="150"/>
                  </a:cubicBezTo>
                  <a:cubicBezTo>
                    <a:pt x="269" y="150"/>
                    <a:pt x="269" y="150"/>
                    <a:pt x="269" y="151"/>
                  </a:cubicBezTo>
                  <a:cubicBezTo>
                    <a:pt x="270" y="152"/>
                    <a:pt x="270" y="153"/>
                    <a:pt x="271" y="154"/>
                  </a:cubicBezTo>
                  <a:cubicBezTo>
                    <a:pt x="271" y="154"/>
                    <a:pt x="271" y="155"/>
                    <a:pt x="271" y="156"/>
                  </a:cubicBezTo>
                  <a:cubicBezTo>
                    <a:pt x="271" y="158"/>
                    <a:pt x="271" y="158"/>
                    <a:pt x="271" y="159"/>
                  </a:cubicBezTo>
                  <a:cubicBezTo>
                    <a:pt x="271" y="159"/>
                    <a:pt x="271" y="159"/>
                    <a:pt x="271" y="159"/>
                  </a:cubicBezTo>
                  <a:cubicBezTo>
                    <a:pt x="271" y="160"/>
                    <a:pt x="272" y="160"/>
                    <a:pt x="272" y="160"/>
                  </a:cubicBezTo>
                  <a:cubicBezTo>
                    <a:pt x="272" y="160"/>
                    <a:pt x="272" y="160"/>
                    <a:pt x="273" y="160"/>
                  </a:cubicBezTo>
                  <a:cubicBezTo>
                    <a:pt x="273" y="160"/>
                    <a:pt x="274" y="160"/>
                    <a:pt x="274" y="161"/>
                  </a:cubicBezTo>
                  <a:cubicBezTo>
                    <a:pt x="275" y="161"/>
                    <a:pt x="276" y="161"/>
                    <a:pt x="276" y="161"/>
                  </a:cubicBezTo>
                  <a:cubicBezTo>
                    <a:pt x="276" y="161"/>
                    <a:pt x="276" y="161"/>
                    <a:pt x="276" y="161"/>
                  </a:cubicBezTo>
                  <a:cubicBezTo>
                    <a:pt x="276" y="161"/>
                    <a:pt x="276" y="161"/>
                    <a:pt x="276" y="161"/>
                  </a:cubicBezTo>
                  <a:cubicBezTo>
                    <a:pt x="276" y="161"/>
                    <a:pt x="276" y="161"/>
                    <a:pt x="276" y="161"/>
                  </a:cubicBezTo>
                  <a:cubicBezTo>
                    <a:pt x="277" y="161"/>
                    <a:pt x="277" y="161"/>
                    <a:pt x="277" y="160"/>
                  </a:cubicBezTo>
                  <a:cubicBezTo>
                    <a:pt x="277" y="159"/>
                    <a:pt x="277" y="159"/>
                    <a:pt x="277" y="158"/>
                  </a:cubicBezTo>
                  <a:cubicBezTo>
                    <a:pt x="276" y="157"/>
                    <a:pt x="276" y="156"/>
                    <a:pt x="276" y="155"/>
                  </a:cubicBezTo>
                  <a:cubicBezTo>
                    <a:pt x="276" y="154"/>
                    <a:pt x="276" y="154"/>
                    <a:pt x="276" y="153"/>
                  </a:cubicBezTo>
                  <a:cubicBezTo>
                    <a:pt x="276" y="152"/>
                    <a:pt x="277" y="150"/>
                    <a:pt x="277" y="150"/>
                  </a:cubicBezTo>
                  <a:cubicBezTo>
                    <a:pt x="278" y="150"/>
                    <a:pt x="278" y="150"/>
                    <a:pt x="279" y="150"/>
                  </a:cubicBezTo>
                  <a:cubicBezTo>
                    <a:pt x="279" y="150"/>
                    <a:pt x="279" y="151"/>
                    <a:pt x="279" y="151"/>
                  </a:cubicBezTo>
                  <a:cubicBezTo>
                    <a:pt x="279" y="151"/>
                    <a:pt x="279" y="151"/>
                    <a:pt x="279" y="150"/>
                  </a:cubicBezTo>
                  <a:cubicBezTo>
                    <a:pt x="280" y="149"/>
                    <a:pt x="280" y="147"/>
                    <a:pt x="280" y="145"/>
                  </a:cubicBezTo>
                  <a:cubicBezTo>
                    <a:pt x="279" y="144"/>
                    <a:pt x="279" y="143"/>
                    <a:pt x="279" y="143"/>
                  </a:cubicBezTo>
                  <a:cubicBezTo>
                    <a:pt x="279" y="142"/>
                    <a:pt x="279" y="141"/>
                    <a:pt x="278" y="140"/>
                  </a:cubicBezTo>
                  <a:cubicBezTo>
                    <a:pt x="278" y="140"/>
                    <a:pt x="278" y="140"/>
                    <a:pt x="278" y="139"/>
                  </a:cubicBezTo>
                  <a:cubicBezTo>
                    <a:pt x="277" y="139"/>
                    <a:pt x="277" y="138"/>
                    <a:pt x="278" y="138"/>
                  </a:cubicBezTo>
                  <a:cubicBezTo>
                    <a:pt x="278" y="138"/>
                    <a:pt x="278" y="138"/>
                    <a:pt x="278" y="138"/>
                  </a:cubicBezTo>
                  <a:cubicBezTo>
                    <a:pt x="279" y="138"/>
                    <a:pt x="280" y="138"/>
                    <a:pt x="281" y="138"/>
                  </a:cubicBezTo>
                  <a:cubicBezTo>
                    <a:pt x="282" y="138"/>
                    <a:pt x="284" y="139"/>
                    <a:pt x="285" y="139"/>
                  </a:cubicBezTo>
                  <a:cubicBezTo>
                    <a:pt x="286" y="139"/>
                    <a:pt x="286" y="140"/>
                    <a:pt x="287" y="141"/>
                  </a:cubicBezTo>
                  <a:cubicBezTo>
                    <a:pt x="287" y="141"/>
                    <a:pt x="287" y="141"/>
                    <a:pt x="288" y="142"/>
                  </a:cubicBezTo>
                  <a:cubicBezTo>
                    <a:pt x="288" y="142"/>
                    <a:pt x="288" y="142"/>
                    <a:pt x="288" y="142"/>
                  </a:cubicBezTo>
                  <a:cubicBezTo>
                    <a:pt x="288" y="142"/>
                    <a:pt x="288" y="142"/>
                    <a:pt x="288" y="141"/>
                  </a:cubicBezTo>
                  <a:cubicBezTo>
                    <a:pt x="289" y="140"/>
                    <a:pt x="289" y="138"/>
                    <a:pt x="290" y="136"/>
                  </a:cubicBezTo>
                  <a:cubicBezTo>
                    <a:pt x="290" y="134"/>
                    <a:pt x="291" y="133"/>
                    <a:pt x="291" y="132"/>
                  </a:cubicBezTo>
                  <a:cubicBezTo>
                    <a:pt x="292" y="132"/>
                    <a:pt x="292" y="131"/>
                    <a:pt x="292" y="131"/>
                  </a:cubicBezTo>
                  <a:cubicBezTo>
                    <a:pt x="292" y="131"/>
                    <a:pt x="292" y="131"/>
                    <a:pt x="292" y="131"/>
                  </a:cubicBezTo>
                  <a:cubicBezTo>
                    <a:pt x="293" y="131"/>
                    <a:pt x="293" y="130"/>
                    <a:pt x="293" y="130"/>
                  </a:cubicBezTo>
                  <a:cubicBezTo>
                    <a:pt x="293" y="129"/>
                    <a:pt x="293" y="129"/>
                    <a:pt x="293" y="129"/>
                  </a:cubicBezTo>
                  <a:cubicBezTo>
                    <a:pt x="294" y="129"/>
                    <a:pt x="294" y="128"/>
                    <a:pt x="294" y="127"/>
                  </a:cubicBezTo>
                  <a:cubicBezTo>
                    <a:pt x="294" y="127"/>
                    <a:pt x="294" y="126"/>
                    <a:pt x="294" y="126"/>
                  </a:cubicBezTo>
                  <a:cubicBezTo>
                    <a:pt x="294" y="126"/>
                    <a:pt x="294" y="125"/>
                    <a:pt x="293" y="125"/>
                  </a:cubicBezTo>
                  <a:cubicBezTo>
                    <a:pt x="293" y="124"/>
                    <a:pt x="293" y="124"/>
                    <a:pt x="293" y="123"/>
                  </a:cubicBezTo>
                  <a:cubicBezTo>
                    <a:pt x="294" y="121"/>
                    <a:pt x="295" y="121"/>
                    <a:pt x="296" y="120"/>
                  </a:cubicBezTo>
                  <a:cubicBezTo>
                    <a:pt x="296" y="120"/>
                    <a:pt x="297" y="119"/>
                    <a:pt x="297" y="119"/>
                  </a:cubicBezTo>
                  <a:cubicBezTo>
                    <a:pt x="297" y="119"/>
                    <a:pt x="297" y="119"/>
                    <a:pt x="297" y="119"/>
                  </a:cubicBezTo>
                  <a:cubicBezTo>
                    <a:pt x="297" y="119"/>
                    <a:pt x="297" y="118"/>
                    <a:pt x="297" y="118"/>
                  </a:cubicBezTo>
                  <a:cubicBezTo>
                    <a:pt x="297" y="118"/>
                    <a:pt x="297" y="117"/>
                    <a:pt x="298" y="117"/>
                  </a:cubicBezTo>
                  <a:cubicBezTo>
                    <a:pt x="298" y="116"/>
                    <a:pt x="298" y="116"/>
                    <a:pt x="299" y="115"/>
                  </a:cubicBezTo>
                  <a:cubicBezTo>
                    <a:pt x="299" y="115"/>
                    <a:pt x="299" y="115"/>
                    <a:pt x="299" y="115"/>
                  </a:cubicBezTo>
                  <a:cubicBezTo>
                    <a:pt x="299" y="115"/>
                    <a:pt x="299" y="114"/>
                    <a:pt x="299" y="114"/>
                  </a:cubicBezTo>
                  <a:cubicBezTo>
                    <a:pt x="299" y="114"/>
                    <a:pt x="299" y="113"/>
                    <a:pt x="299" y="113"/>
                  </a:cubicBezTo>
                  <a:cubicBezTo>
                    <a:pt x="298" y="111"/>
                    <a:pt x="298" y="110"/>
                    <a:pt x="298" y="109"/>
                  </a:cubicBezTo>
                  <a:cubicBezTo>
                    <a:pt x="298" y="109"/>
                    <a:pt x="298" y="109"/>
                    <a:pt x="298" y="109"/>
                  </a:cubicBezTo>
                  <a:cubicBezTo>
                    <a:pt x="298" y="109"/>
                    <a:pt x="298" y="109"/>
                    <a:pt x="298" y="109"/>
                  </a:cubicBezTo>
                  <a:cubicBezTo>
                    <a:pt x="298" y="109"/>
                    <a:pt x="298" y="109"/>
                    <a:pt x="298" y="109"/>
                  </a:cubicBezTo>
                  <a:cubicBezTo>
                    <a:pt x="299" y="108"/>
                    <a:pt x="300" y="107"/>
                    <a:pt x="301" y="106"/>
                  </a:cubicBezTo>
                  <a:cubicBezTo>
                    <a:pt x="302" y="106"/>
                    <a:pt x="302" y="106"/>
                    <a:pt x="303" y="106"/>
                  </a:cubicBezTo>
                  <a:cubicBezTo>
                    <a:pt x="304" y="105"/>
                    <a:pt x="305" y="104"/>
                    <a:pt x="306" y="103"/>
                  </a:cubicBezTo>
                  <a:cubicBezTo>
                    <a:pt x="307" y="102"/>
                    <a:pt x="309" y="101"/>
                    <a:pt x="311" y="100"/>
                  </a:cubicBezTo>
                  <a:cubicBezTo>
                    <a:pt x="313" y="100"/>
                    <a:pt x="314" y="99"/>
                    <a:pt x="315" y="99"/>
                  </a:cubicBezTo>
                  <a:cubicBezTo>
                    <a:pt x="316" y="99"/>
                    <a:pt x="317" y="100"/>
                    <a:pt x="318" y="101"/>
                  </a:cubicBezTo>
                  <a:cubicBezTo>
                    <a:pt x="319" y="102"/>
                    <a:pt x="320" y="103"/>
                    <a:pt x="320" y="102"/>
                  </a:cubicBezTo>
                  <a:cubicBezTo>
                    <a:pt x="321" y="102"/>
                    <a:pt x="320" y="100"/>
                    <a:pt x="319" y="99"/>
                  </a:cubicBezTo>
                  <a:cubicBezTo>
                    <a:pt x="319" y="98"/>
                    <a:pt x="318" y="97"/>
                    <a:pt x="318" y="96"/>
                  </a:cubicBezTo>
                  <a:cubicBezTo>
                    <a:pt x="318" y="96"/>
                    <a:pt x="320" y="94"/>
                    <a:pt x="321" y="93"/>
                  </a:cubicBezTo>
                  <a:cubicBezTo>
                    <a:pt x="322" y="92"/>
                    <a:pt x="323" y="92"/>
                    <a:pt x="323" y="92"/>
                  </a:cubicBezTo>
                  <a:cubicBezTo>
                    <a:pt x="323" y="92"/>
                    <a:pt x="323" y="92"/>
                    <a:pt x="323" y="92"/>
                  </a:cubicBezTo>
                  <a:cubicBezTo>
                    <a:pt x="324" y="91"/>
                    <a:pt x="323" y="90"/>
                    <a:pt x="323" y="89"/>
                  </a:cubicBezTo>
                  <a:cubicBezTo>
                    <a:pt x="323" y="89"/>
                    <a:pt x="323" y="89"/>
                    <a:pt x="323" y="89"/>
                  </a:cubicBezTo>
                  <a:cubicBezTo>
                    <a:pt x="323" y="89"/>
                    <a:pt x="322" y="89"/>
                    <a:pt x="322" y="88"/>
                  </a:cubicBezTo>
                  <a:cubicBezTo>
                    <a:pt x="321" y="88"/>
                    <a:pt x="319" y="88"/>
                    <a:pt x="318" y="88"/>
                  </a:cubicBezTo>
                  <a:cubicBezTo>
                    <a:pt x="317" y="88"/>
                    <a:pt x="317" y="88"/>
                    <a:pt x="317" y="88"/>
                  </a:cubicBezTo>
                  <a:cubicBezTo>
                    <a:pt x="316" y="88"/>
                    <a:pt x="315" y="88"/>
                    <a:pt x="315" y="88"/>
                  </a:cubicBezTo>
                  <a:cubicBezTo>
                    <a:pt x="314" y="88"/>
                    <a:pt x="314" y="88"/>
                    <a:pt x="314" y="88"/>
                  </a:cubicBezTo>
                  <a:cubicBezTo>
                    <a:pt x="313" y="88"/>
                    <a:pt x="313" y="88"/>
                    <a:pt x="312" y="88"/>
                  </a:cubicBezTo>
                  <a:cubicBezTo>
                    <a:pt x="312" y="88"/>
                    <a:pt x="312" y="88"/>
                    <a:pt x="312" y="88"/>
                  </a:cubicBezTo>
                  <a:cubicBezTo>
                    <a:pt x="312" y="88"/>
                    <a:pt x="311" y="87"/>
                    <a:pt x="311" y="87"/>
                  </a:cubicBezTo>
                  <a:cubicBezTo>
                    <a:pt x="311" y="86"/>
                    <a:pt x="312" y="85"/>
                    <a:pt x="313" y="84"/>
                  </a:cubicBezTo>
                  <a:cubicBezTo>
                    <a:pt x="314" y="83"/>
                    <a:pt x="315" y="82"/>
                    <a:pt x="315" y="82"/>
                  </a:cubicBezTo>
                  <a:cubicBezTo>
                    <a:pt x="315" y="82"/>
                    <a:pt x="314" y="81"/>
                    <a:pt x="314" y="81"/>
                  </a:cubicBezTo>
                  <a:cubicBezTo>
                    <a:pt x="314" y="80"/>
                    <a:pt x="314" y="80"/>
                    <a:pt x="313" y="80"/>
                  </a:cubicBezTo>
                  <a:cubicBezTo>
                    <a:pt x="313" y="80"/>
                    <a:pt x="313" y="80"/>
                    <a:pt x="313" y="80"/>
                  </a:cubicBezTo>
                  <a:cubicBezTo>
                    <a:pt x="313" y="80"/>
                    <a:pt x="313" y="80"/>
                    <a:pt x="313" y="80"/>
                  </a:cubicBezTo>
                  <a:cubicBezTo>
                    <a:pt x="312" y="81"/>
                    <a:pt x="311" y="82"/>
                    <a:pt x="310" y="82"/>
                  </a:cubicBezTo>
                  <a:cubicBezTo>
                    <a:pt x="310" y="82"/>
                    <a:pt x="309" y="82"/>
                    <a:pt x="309" y="81"/>
                  </a:cubicBezTo>
                  <a:cubicBezTo>
                    <a:pt x="309" y="80"/>
                    <a:pt x="309" y="80"/>
                    <a:pt x="309" y="79"/>
                  </a:cubicBezTo>
                  <a:cubicBezTo>
                    <a:pt x="309" y="79"/>
                    <a:pt x="309" y="79"/>
                    <a:pt x="309" y="79"/>
                  </a:cubicBezTo>
                  <a:cubicBezTo>
                    <a:pt x="309" y="78"/>
                    <a:pt x="310" y="78"/>
                    <a:pt x="311" y="77"/>
                  </a:cubicBezTo>
                  <a:cubicBezTo>
                    <a:pt x="311" y="77"/>
                    <a:pt x="312" y="76"/>
                    <a:pt x="312" y="76"/>
                  </a:cubicBezTo>
                  <a:cubicBezTo>
                    <a:pt x="312" y="76"/>
                    <a:pt x="312" y="76"/>
                    <a:pt x="312" y="76"/>
                  </a:cubicBezTo>
                  <a:cubicBezTo>
                    <a:pt x="312" y="76"/>
                    <a:pt x="311" y="76"/>
                    <a:pt x="311" y="76"/>
                  </a:cubicBezTo>
                  <a:cubicBezTo>
                    <a:pt x="311" y="75"/>
                    <a:pt x="310" y="75"/>
                    <a:pt x="309" y="74"/>
                  </a:cubicBezTo>
                  <a:cubicBezTo>
                    <a:pt x="309" y="74"/>
                    <a:pt x="306" y="77"/>
                    <a:pt x="304" y="78"/>
                  </a:cubicBezTo>
                  <a:cubicBezTo>
                    <a:pt x="303" y="79"/>
                    <a:pt x="303" y="80"/>
                    <a:pt x="303" y="80"/>
                  </a:cubicBezTo>
                  <a:cubicBezTo>
                    <a:pt x="303" y="80"/>
                    <a:pt x="303" y="80"/>
                    <a:pt x="303" y="80"/>
                  </a:cubicBezTo>
                  <a:cubicBezTo>
                    <a:pt x="302" y="80"/>
                    <a:pt x="299" y="79"/>
                    <a:pt x="297" y="79"/>
                  </a:cubicBezTo>
                  <a:cubicBezTo>
                    <a:pt x="297" y="79"/>
                    <a:pt x="297" y="79"/>
                    <a:pt x="296" y="79"/>
                  </a:cubicBezTo>
                  <a:cubicBezTo>
                    <a:pt x="295" y="78"/>
                    <a:pt x="294" y="78"/>
                    <a:pt x="294" y="77"/>
                  </a:cubicBezTo>
                  <a:cubicBezTo>
                    <a:pt x="294" y="77"/>
                    <a:pt x="294" y="76"/>
                    <a:pt x="294" y="76"/>
                  </a:cubicBezTo>
                  <a:cubicBezTo>
                    <a:pt x="293" y="76"/>
                    <a:pt x="290" y="79"/>
                    <a:pt x="288" y="81"/>
                  </a:cubicBezTo>
                  <a:cubicBezTo>
                    <a:pt x="287" y="82"/>
                    <a:pt x="286" y="83"/>
                    <a:pt x="286" y="83"/>
                  </a:cubicBezTo>
                  <a:cubicBezTo>
                    <a:pt x="286" y="83"/>
                    <a:pt x="286" y="83"/>
                    <a:pt x="286" y="83"/>
                  </a:cubicBezTo>
                  <a:cubicBezTo>
                    <a:pt x="286" y="83"/>
                    <a:pt x="284" y="83"/>
                    <a:pt x="282" y="84"/>
                  </a:cubicBezTo>
                  <a:cubicBezTo>
                    <a:pt x="280" y="84"/>
                    <a:pt x="278" y="84"/>
                    <a:pt x="278" y="85"/>
                  </a:cubicBezTo>
                  <a:cubicBezTo>
                    <a:pt x="278" y="85"/>
                    <a:pt x="278" y="85"/>
                    <a:pt x="278" y="86"/>
                  </a:cubicBezTo>
                  <a:cubicBezTo>
                    <a:pt x="278" y="86"/>
                    <a:pt x="277" y="87"/>
                    <a:pt x="277" y="87"/>
                  </a:cubicBezTo>
                  <a:cubicBezTo>
                    <a:pt x="277" y="88"/>
                    <a:pt x="275" y="89"/>
                    <a:pt x="274" y="89"/>
                  </a:cubicBezTo>
                  <a:cubicBezTo>
                    <a:pt x="273" y="89"/>
                    <a:pt x="273" y="90"/>
                    <a:pt x="272" y="90"/>
                  </a:cubicBezTo>
                  <a:cubicBezTo>
                    <a:pt x="272" y="90"/>
                    <a:pt x="272" y="91"/>
                    <a:pt x="272" y="91"/>
                  </a:cubicBezTo>
                  <a:cubicBezTo>
                    <a:pt x="272" y="91"/>
                    <a:pt x="272" y="91"/>
                    <a:pt x="272" y="92"/>
                  </a:cubicBezTo>
                  <a:cubicBezTo>
                    <a:pt x="272" y="92"/>
                    <a:pt x="272" y="92"/>
                    <a:pt x="272" y="92"/>
                  </a:cubicBezTo>
                  <a:cubicBezTo>
                    <a:pt x="272" y="92"/>
                    <a:pt x="272" y="93"/>
                    <a:pt x="272" y="93"/>
                  </a:cubicBezTo>
                  <a:cubicBezTo>
                    <a:pt x="271" y="93"/>
                    <a:pt x="271" y="94"/>
                    <a:pt x="270" y="94"/>
                  </a:cubicBezTo>
                  <a:cubicBezTo>
                    <a:pt x="270" y="94"/>
                    <a:pt x="268" y="94"/>
                    <a:pt x="266" y="95"/>
                  </a:cubicBezTo>
                  <a:cubicBezTo>
                    <a:pt x="264" y="95"/>
                    <a:pt x="262" y="95"/>
                    <a:pt x="262" y="95"/>
                  </a:cubicBezTo>
                  <a:cubicBezTo>
                    <a:pt x="262" y="95"/>
                    <a:pt x="262" y="95"/>
                    <a:pt x="262" y="95"/>
                  </a:cubicBezTo>
                  <a:cubicBezTo>
                    <a:pt x="262" y="95"/>
                    <a:pt x="262" y="95"/>
                    <a:pt x="262" y="95"/>
                  </a:cubicBezTo>
                  <a:cubicBezTo>
                    <a:pt x="262" y="95"/>
                    <a:pt x="262" y="95"/>
                    <a:pt x="262" y="95"/>
                  </a:cubicBezTo>
                  <a:cubicBezTo>
                    <a:pt x="261" y="95"/>
                    <a:pt x="261" y="95"/>
                    <a:pt x="261" y="95"/>
                  </a:cubicBezTo>
                  <a:cubicBezTo>
                    <a:pt x="261" y="95"/>
                    <a:pt x="261" y="95"/>
                    <a:pt x="261" y="96"/>
                  </a:cubicBezTo>
                  <a:cubicBezTo>
                    <a:pt x="261" y="96"/>
                    <a:pt x="261" y="96"/>
                    <a:pt x="261" y="96"/>
                  </a:cubicBezTo>
                  <a:cubicBezTo>
                    <a:pt x="260" y="96"/>
                    <a:pt x="260" y="96"/>
                    <a:pt x="260" y="96"/>
                  </a:cubicBezTo>
                  <a:cubicBezTo>
                    <a:pt x="260" y="96"/>
                    <a:pt x="260" y="96"/>
                    <a:pt x="260" y="96"/>
                  </a:cubicBezTo>
                  <a:cubicBezTo>
                    <a:pt x="260" y="96"/>
                    <a:pt x="260" y="97"/>
                    <a:pt x="261" y="97"/>
                  </a:cubicBezTo>
                  <a:cubicBezTo>
                    <a:pt x="261" y="97"/>
                    <a:pt x="261" y="98"/>
                    <a:pt x="261" y="98"/>
                  </a:cubicBezTo>
                  <a:cubicBezTo>
                    <a:pt x="261" y="98"/>
                    <a:pt x="263" y="98"/>
                    <a:pt x="264" y="98"/>
                  </a:cubicBezTo>
                  <a:cubicBezTo>
                    <a:pt x="264" y="99"/>
                    <a:pt x="265" y="99"/>
                    <a:pt x="266" y="99"/>
                  </a:cubicBezTo>
                  <a:cubicBezTo>
                    <a:pt x="266" y="100"/>
                    <a:pt x="266" y="100"/>
                    <a:pt x="266" y="101"/>
                  </a:cubicBezTo>
                  <a:cubicBezTo>
                    <a:pt x="266" y="101"/>
                    <a:pt x="266" y="101"/>
                    <a:pt x="266" y="101"/>
                  </a:cubicBezTo>
                  <a:cubicBezTo>
                    <a:pt x="265" y="102"/>
                    <a:pt x="265" y="102"/>
                    <a:pt x="265" y="102"/>
                  </a:cubicBezTo>
                  <a:cubicBezTo>
                    <a:pt x="265" y="102"/>
                    <a:pt x="265" y="103"/>
                    <a:pt x="266" y="103"/>
                  </a:cubicBezTo>
                  <a:cubicBezTo>
                    <a:pt x="266" y="104"/>
                    <a:pt x="266" y="104"/>
                    <a:pt x="266" y="105"/>
                  </a:cubicBezTo>
                  <a:cubicBezTo>
                    <a:pt x="266" y="106"/>
                    <a:pt x="265" y="106"/>
                    <a:pt x="265" y="107"/>
                  </a:cubicBezTo>
                  <a:cubicBezTo>
                    <a:pt x="265" y="107"/>
                    <a:pt x="265" y="107"/>
                    <a:pt x="265" y="107"/>
                  </a:cubicBezTo>
                  <a:cubicBezTo>
                    <a:pt x="265" y="107"/>
                    <a:pt x="265" y="107"/>
                    <a:pt x="265" y="107"/>
                  </a:cubicBezTo>
                  <a:cubicBezTo>
                    <a:pt x="265" y="107"/>
                    <a:pt x="265" y="107"/>
                    <a:pt x="265" y="107"/>
                  </a:cubicBezTo>
                  <a:cubicBezTo>
                    <a:pt x="264" y="107"/>
                    <a:pt x="264" y="107"/>
                    <a:pt x="263" y="107"/>
                  </a:cubicBezTo>
                  <a:cubicBezTo>
                    <a:pt x="262" y="107"/>
                    <a:pt x="262" y="106"/>
                    <a:pt x="261" y="106"/>
                  </a:cubicBezTo>
                  <a:cubicBezTo>
                    <a:pt x="261" y="106"/>
                    <a:pt x="259" y="107"/>
                    <a:pt x="257" y="107"/>
                  </a:cubicBezTo>
                  <a:cubicBezTo>
                    <a:pt x="255" y="107"/>
                    <a:pt x="253" y="107"/>
                    <a:pt x="251" y="107"/>
                  </a:cubicBezTo>
                  <a:cubicBezTo>
                    <a:pt x="250" y="107"/>
                    <a:pt x="249" y="107"/>
                    <a:pt x="248" y="106"/>
                  </a:cubicBezTo>
                  <a:cubicBezTo>
                    <a:pt x="248" y="106"/>
                    <a:pt x="247" y="105"/>
                    <a:pt x="246" y="105"/>
                  </a:cubicBezTo>
                  <a:cubicBezTo>
                    <a:pt x="245" y="105"/>
                    <a:pt x="245" y="106"/>
                    <a:pt x="244" y="106"/>
                  </a:cubicBezTo>
                  <a:cubicBezTo>
                    <a:pt x="244" y="106"/>
                    <a:pt x="243" y="107"/>
                    <a:pt x="242" y="107"/>
                  </a:cubicBezTo>
                  <a:cubicBezTo>
                    <a:pt x="241" y="107"/>
                    <a:pt x="241" y="108"/>
                    <a:pt x="240" y="108"/>
                  </a:cubicBezTo>
                  <a:cubicBezTo>
                    <a:pt x="240" y="107"/>
                    <a:pt x="239" y="107"/>
                    <a:pt x="239" y="107"/>
                  </a:cubicBezTo>
                  <a:cubicBezTo>
                    <a:pt x="238" y="107"/>
                    <a:pt x="238" y="107"/>
                    <a:pt x="237" y="106"/>
                  </a:cubicBezTo>
                  <a:cubicBezTo>
                    <a:pt x="237" y="106"/>
                    <a:pt x="237" y="106"/>
                    <a:pt x="237" y="106"/>
                  </a:cubicBezTo>
                  <a:cubicBezTo>
                    <a:pt x="236" y="106"/>
                    <a:pt x="235" y="106"/>
                    <a:pt x="235" y="106"/>
                  </a:cubicBezTo>
                  <a:cubicBezTo>
                    <a:pt x="235" y="106"/>
                    <a:pt x="234" y="106"/>
                    <a:pt x="233" y="106"/>
                  </a:cubicBezTo>
                  <a:cubicBezTo>
                    <a:pt x="232" y="106"/>
                    <a:pt x="231" y="105"/>
                    <a:pt x="231" y="105"/>
                  </a:cubicBezTo>
                  <a:cubicBezTo>
                    <a:pt x="230" y="104"/>
                    <a:pt x="229" y="104"/>
                    <a:pt x="229" y="103"/>
                  </a:cubicBezTo>
                  <a:cubicBezTo>
                    <a:pt x="229" y="102"/>
                    <a:pt x="229" y="102"/>
                    <a:pt x="229" y="101"/>
                  </a:cubicBezTo>
                  <a:cubicBezTo>
                    <a:pt x="229" y="101"/>
                    <a:pt x="229" y="101"/>
                    <a:pt x="229" y="101"/>
                  </a:cubicBezTo>
                  <a:cubicBezTo>
                    <a:pt x="229" y="101"/>
                    <a:pt x="229" y="101"/>
                    <a:pt x="229" y="101"/>
                  </a:cubicBezTo>
                  <a:cubicBezTo>
                    <a:pt x="229" y="100"/>
                    <a:pt x="229" y="100"/>
                    <a:pt x="229" y="100"/>
                  </a:cubicBezTo>
                  <a:cubicBezTo>
                    <a:pt x="229" y="100"/>
                    <a:pt x="229" y="100"/>
                    <a:pt x="229" y="99"/>
                  </a:cubicBezTo>
                  <a:cubicBezTo>
                    <a:pt x="229" y="99"/>
                    <a:pt x="228" y="98"/>
                    <a:pt x="228" y="97"/>
                  </a:cubicBezTo>
                  <a:cubicBezTo>
                    <a:pt x="228" y="97"/>
                    <a:pt x="228" y="95"/>
                    <a:pt x="228" y="94"/>
                  </a:cubicBezTo>
                  <a:cubicBezTo>
                    <a:pt x="229" y="93"/>
                    <a:pt x="229" y="92"/>
                    <a:pt x="229" y="92"/>
                  </a:cubicBezTo>
                  <a:cubicBezTo>
                    <a:pt x="229" y="92"/>
                    <a:pt x="229" y="91"/>
                    <a:pt x="228" y="91"/>
                  </a:cubicBezTo>
                  <a:cubicBezTo>
                    <a:pt x="228" y="91"/>
                    <a:pt x="228" y="91"/>
                    <a:pt x="228" y="91"/>
                  </a:cubicBezTo>
                  <a:cubicBezTo>
                    <a:pt x="228" y="91"/>
                    <a:pt x="227" y="91"/>
                    <a:pt x="227" y="91"/>
                  </a:cubicBezTo>
                  <a:cubicBezTo>
                    <a:pt x="227" y="91"/>
                    <a:pt x="226" y="91"/>
                    <a:pt x="225" y="92"/>
                  </a:cubicBezTo>
                  <a:cubicBezTo>
                    <a:pt x="224" y="92"/>
                    <a:pt x="223" y="93"/>
                    <a:pt x="222" y="94"/>
                  </a:cubicBezTo>
                  <a:cubicBezTo>
                    <a:pt x="222" y="94"/>
                    <a:pt x="222" y="94"/>
                    <a:pt x="221" y="94"/>
                  </a:cubicBezTo>
                  <a:cubicBezTo>
                    <a:pt x="221" y="95"/>
                    <a:pt x="221" y="96"/>
                    <a:pt x="221" y="97"/>
                  </a:cubicBezTo>
                  <a:cubicBezTo>
                    <a:pt x="221" y="98"/>
                    <a:pt x="220" y="99"/>
                    <a:pt x="220" y="101"/>
                  </a:cubicBezTo>
                  <a:cubicBezTo>
                    <a:pt x="220" y="102"/>
                    <a:pt x="220" y="103"/>
                    <a:pt x="220" y="103"/>
                  </a:cubicBezTo>
                  <a:cubicBezTo>
                    <a:pt x="219" y="104"/>
                    <a:pt x="220" y="104"/>
                    <a:pt x="221" y="105"/>
                  </a:cubicBezTo>
                  <a:cubicBezTo>
                    <a:pt x="221" y="106"/>
                    <a:pt x="222" y="106"/>
                    <a:pt x="222" y="106"/>
                  </a:cubicBezTo>
                  <a:cubicBezTo>
                    <a:pt x="222" y="107"/>
                    <a:pt x="221" y="108"/>
                    <a:pt x="221" y="108"/>
                  </a:cubicBezTo>
                  <a:cubicBezTo>
                    <a:pt x="221" y="110"/>
                    <a:pt x="221" y="111"/>
                    <a:pt x="220" y="111"/>
                  </a:cubicBezTo>
                  <a:cubicBezTo>
                    <a:pt x="220" y="111"/>
                    <a:pt x="220" y="111"/>
                    <a:pt x="220" y="111"/>
                  </a:cubicBezTo>
                  <a:cubicBezTo>
                    <a:pt x="220" y="111"/>
                    <a:pt x="219" y="111"/>
                    <a:pt x="218" y="111"/>
                  </a:cubicBezTo>
                  <a:cubicBezTo>
                    <a:pt x="218" y="111"/>
                    <a:pt x="218" y="111"/>
                    <a:pt x="217" y="111"/>
                  </a:cubicBezTo>
                  <a:cubicBezTo>
                    <a:pt x="217" y="111"/>
                    <a:pt x="216" y="111"/>
                    <a:pt x="214" y="111"/>
                  </a:cubicBezTo>
                  <a:cubicBezTo>
                    <a:pt x="213" y="111"/>
                    <a:pt x="212" y="112"/>
                    <a:pt x="211" y="112"/>
                  </a:cubicBezTo>
                  <a:cubicBezTo>
                    <a:pt x="211" y="112"/>
                    <a:pt x="210" y="111"/>
                    <a:pt x="210" y="111"/>
                  </a:cubicBezTo>
                  <a:cubicBezTo>
                    <a:pt x="210" y="110"/>
                    <a:pt x="209" y="110"/>
                    <a:pt x="209" y="109"/>
                  </a:cubicBezTo>
                  <a:cubicBezTo>
                    <a:pt x="209" y="109"/>
                    <a:pt x="208" y="110"/>
                    <a:pt x="208" y="110"/>
                  </a:cubicBezTo>
                  <a:cubicBezTo>
                    <a:pt x="207" y="111"/>
                    <a:pt x="207" y="111"/>
                    <a:pt x="207" y="111"/>
                  </a:cubicBezTo>
                  <a:cubicBezTo>
                    <a:pt x="206" y="112"/>
                    <a:pt x="205" y="111"/>
                    <a:pt x="204" y="110"/>
                  </a:cubicBezTo>
                  <a:cubicBezTo>
                    <a:pt x="203" y="110"/>
                    <a:pt x="202" y="109"/>
                    <a:pt x="201" y="109"/>
                  </a:cubicBezTo>
                  <a:cubicBezTo>
                    <a:pt x="200" y="109"/>
                    <a:pt x="200" y="109"/>
                    <a:pt x="199" y="109"/>
                  </a:cubicBezTo>
                  <a:cubicBezTo>
                    <a:pt x="198" y="109"/>
                    <a:pt x="197" y="109"/>
                    <a:pt x="196" y="109"/>
                  </a:cubicBezTo>
                  <a:cubicBezTo>
                    <a:pt x="194" y="109"/>
                    <a:pt x="194" y="108"/>
                    <a:pt x="194" y="107"/>
                  </a:cubicBezTo>
                  <a:cubicBezTo>
                    <a:pt x="194" y="107"/>
                    <a:pt x="194" y="106"/>
                    <a:pt x="194" y="106"/>
                  </a:cubicBezTo>
                  <a:cubicBezTo>
                    <a:pt x="194" y="106"/>
                    <a:pt x="194" y="106"/>
                    <a:pt x="193" y="107"/>
                  </a:cubicBezTo>
                  <a:cubicBezTo>
                    <a:pt x="193" y="107"/>
                    <a:pt x="193" y="107"/>
                    <a:pt x="193" y="107"/>
                  </a:cubicBezTo>
                  <a:cubicBezTo>
                    <a:pt x="192" y="107"/>
                    <a:pt x="190" y="108"/>
                    <a:pt x="190" y="106"/>
                  </a:cubicBezTo>
                  <a:cubicBezTo>
                    <a:pt x="189" y="106"/>
                    <a:pt x="187" y="105"/>
                    <a:pt x="185" y="104"/>
                  </a:cubicBezTo>
                  <a:cubicBezTo>
                    <a:pt x="184" y="104"/>
                    <a:pt x="184" y="103"/>
                    <a:pt x="183" y="103"/>
                  </a:cubicBezTo>
                  <a:cubicBezTo>
                    <a:pt x="183" y="103"/>
                    <a:pt x="183" y="102"/>
                    <a:pt x="183" y="101"/>
                  </a:cubicBezTo>
                  <a:cubicBezTo>
                    <a:pt x="182" y="101"/>
                    <a:pt x="182" y="101"/>
                    <a:pt x="182" y="100"/>
                  </a:cubicBezTo>
                  <a:cubicBezTo>
                    <a:pt x="182" y="100"/>
                    <a:pt x="181" y="100"/>
                    <a:pt x="181" y="100"/>
                  </a:cubicBezTo>
                  <a:cubicBezTo>
                    <a:pt x="180" y="99"/>
                    <a:pt x="180" y="99"/>
                    <a:pt x="180" y="99"/>
                  </a:cubicBezTo>
                  <a:cubicBezTo>
                    <a:pt x="179" y="99"/>
                    <a:pt x="179" y="99"/>
                    <a:pt x="179" y="99"/>
                  </a:cubicBezTo>
                  <a:cubicBezTo>
                    <a:pt x="178" y="99"/>
                    <a:pt x="177" y="99"/>
                    <a:pt x="177" y="99"/>
                  </a:cubicBezTo>
                  <a:cubicBezTo>
                    <a:pt x="175" y="99"/>
                    <a:pt x="175" y="99"/>
                    <a:pt x="175" y="99"/>
                  </a:cubicBezTo>
                  <a:cubicBezTo>
                    <a:pt x="175" y="99"/>
                    <a:pt x="175" y="99"/>
                    <a:pt x="174" y="99"/>
                  </a:cubicBezTo>
                  <a:cubicBezTo>
                    <a:pt x="174" y="100"/>
                    <a:pt x="173" y="99"/>
                    <a:pt x="172" y="99"/>
                  </a:cubicBezTo>
                  <a:cubicBezTo>
                    <a:pt x="171" y="99"/>
                    <a:pt x="171" y="99"/>
                    <a:pt x="171" y="99"/>
                  </a:cubicBezTo>
                  <a:cubicBezTo>
                    <a:pt x="170" y="99"/>
                    <a:pt x="170" y="99"/>
                    <a:pt x="170" y="99"/>
                  </a:cubicBezTo>
                  <a:cubicBezTo>
                    <a:pt x="170" y="99"/>
                    <a:pt x="170" y="100"/>
                    <a:pt x="169" y="100"/>
                  </a:cubicBezTo>
                  <a:cubicBezTo>
                    <a:pt x="168" y="101"/>
                    <a:pt x="168" y="101"/>
                    <a:pt x="167" y="100"/>
                  </a:cubicBezTo>
                  <a:cubicBezTo>
                    <a:pt x="167" y="100"/>
                    <a:pt x="167" y="100"/>
                    <a:pt x="167" y="100"/>
                  </a:cubicBezTo>
                  <a:cubicBezTo>
                    <a:pt x="167" y="99"/>
                    <a:pt x="167" y="99"/>
                    <a:pt x="167" y="99"/>
                  </a:cubicBezTo>
                  <a:cubicBezTo>
                    <a:pt x="167" y="99"/>
                    <a:pt x="167" y="99"/>
                    <a:pt x="167" y="99"/>
                  </a:cubicBezTo>
                  <a:cubicBezTo>
                    <a:pt x="167" y="99"/>
                    <a:pt x="165" y="98"/>
                    <a:pt x="163" y="98"/>
                  </a:cubicBezTo>
                  <a:cubicBezTo>
                    <a:pt x="163" y="98"/>
                    <a:pt x="162" y="98"/>
                    <a:pt x="162" y="98"/>
                  </a:cubicBezTo>
                  <a:cubicBezTo>
                    <a:pt x="162" y="98"/>
                    <a:pt x="161" y="97"/>
                    <a:pt x="161" y="96"/>
                  </a:cubicBezTo>
                  <a:cubicBezTo>
                    <a:pt x="161" y="96"/>
                    <a:pt x="161" y="96"/>
                    <a:pt x="161" y="96"/>
                  </a:cubicBezTo>
                  <a:cubicBezTo>
                    <a:pt x="161" y="96"/>
                    <a:pt x="159" y="95"/>
                    <a:pt x="157" y="94"/>
                  </a:cubicBezTo>
                  <a:cubicBezTo>
                    <a:pt x="156" y="94"/>
                    <a:pt x="155" y="94"/>
                    <a:pt x="155" y="93"/>
                  </a:cubicBezTo>
                  <a:cubicBezTo>
                    <a:pt x="154" y="93"/>
                    <a:pt x="154" y="93"/>
                    <a:pt x="154" y="93"/>
                  </a:cubicBezTo>
                  <a:cubicBezTo>
                    <a:pt x="154" y="93"/>
                    <a:pt x="154" y="93"/>
                    <a:pt x="154" y="93"/>
                  </a:cubicBezTo>
                  <a:cubicBezTo>
                    <a:pt x="154" y="94"/>
                    <a:pt x="153" y="94"/>
                    <a:pt x="153" y="94"/>
                  </a:cubicBezTo>
                  <a:cubicBezTo>
                    <a:pt x="152" y="95"/>
                    <a:pt x="150" y="93"/>
                    <a:pt x="149" y="93"/>
                  </a:cubicBezTo>
                  <a:cubicBezTo>
                    <a:pt x="149" y="92"/>
                    <a:pt x="149" y="92"/>
                    <a:pt x="149" y="92"/>
                  </a:cubicBezTo>
                  <a:cubicBezTo>
                    <a:pt x="148" y="92"/>
                    <a:pt x="146" y="90"/>
                    <a:pt x="145" y="89"/>
                  </a:cubicBezTo>
                  <a:cubicBezTo>
                    <a:pt x="144" y="88"/>
                    <a:pt x="144" y="88"/>
                    <a:pt x="144" y="88"/>
                  </a:cubicBezTo>
                  <a:cubicBezTo>
                    <a:pt x="144" y="88"/>
                    <a:pt x="142" y="86"/>
                    <a:pt x="140" y="85"/>
                  </a:cubicBezTo>
                  <a:cubicBezTo>
                    <a:pt x="139" y="85"/>
                    <a:pt x="138" y="84"/>
                    <a:pt x="138" y="84"/>
                  </a:cubicBezTo>
                  <a:cubicBezTo>
                    <a:pt x="138" y="84"/>
                    <a:pt x="138" y="84"/>
                    <a:pt x="138" y="85"/>
                  </a:cubicBezTo>
                  <a:cubicBezTo>
                    <a:pt x="138" y="85"/>
                    <a:pt x="138" y="85"/>
                    <a:pt x="137" y="85"/>
                  </a:cubicBezTo>
                  <a:cubicBezTo>
                    <a:pt x="137" y="85"/>
                    <a:pt x="135" y="85"/>
                    <a:pt x="134" y="84"/>
                  </a:cubicBezTo>
                  <a:cubicBezTo>
                    <a:pt x="134" y="83"/>
                    <a:pt x="133" y="83"/>
                    <a:pt x="133" y="83"/>
                  </a:cubicBezTo>
                  <a:cubicBezTo>
                    <a:pt x="132" y="82"/>
                    <a:pt x="132" y="80"/>
                    <a:pt x="133" y="80"/>
                  </a:cubicBezTo>
                  <a:cubicBezTo>
                    <a:pt x="133" y="80"/>
                    <a:pt x="133" y="80"/>
                    <a:pt x="133" y="80"/>
                  </a:cubicBezTo>
                  <a:cubicBezTo>
                    <a:pt x="133" y="80"/>
                    <a:pt x="133" y="80"/>
                    <a:pt x="133" y="80"/>
                  </a:cubicBezTo>
                  <a:cubicBezTo>
                    <a:pt x="133" y="79"/>
                    <a:pt x="134" y="77"/>
                    <a:pt x="134" y="76"/>
                  </a:cubicBezTo>
                  <a:cubicBezTo>
                    <a:pt x="134" y="76"/>
                    <a:pt x="134" y="75"/>
                    <a:pt x="134" y="75"/>
                  </a:cubicBezTo>
                  <a:cubicBezTo>
                    <a:pt x="134" y="74"/>
                    <a:pt x="135" y="73"/>
                    <a:pt x="136" y="73"/>
                  </a:cubicBezTo>
                  <a:cubicBezTo>
                    <a:pt x="136" y="73"/>
                    <a:pt x="136" y="72"/>
                    <a:pt x="136" y="72"/>
                  </a:cubicBezTo>
                  <a:cubicBezTo>
                    <a:pt x="136" y="72"/>
                    <a:pt x="136" y="72"/>
                    <a:pt x="136" y="71"/>
                  </a:cubicBezTo>
                  <a:cubicBezTo>
                    <a:pt x="136" y="71"/>
                    <a:pt x="136" y="70"/>
                    <a:pt x="136" y="70"/>
                  </a:cubicBezTo>
                  <a:cubicBezTo>
                    <a:pt x="136" y="70"/>
                    <a:pt x="139" y="67"/>
                    <a:pt x="141" y="66"/>
                  </a:cubicBezTo>
                  <a:cubicBezTo>
                    <a:pt x="142" y="65"/>
                    <a:pt x="142" y="65"/>
                    <a:pt x="142" y="65"/>
                  </a:cubicBezTo>
                  <a:cubicBezTo>
                    <a:pt x="141" y="65"/>
                    <a:pt x="140" y="64"/>
                    <a:pt x="138" y="64"/>
                  </a:cubicBezTo>
                  <a:cubicBezTo>
                    <a:pt x="136" y="63"/>
                    <a:pt x="135" y="62"/>
                    <a:pt x="134" y="61"/>
                  </a:cubicBezTo>
                  <a:cubicBezTo>
                    <a:pt x="133" y="61"/>
                    <a:pt x="134" y="60"/>
                    <a:pt x="134" y="59"/>
                  </a:cubicBezTo>
                  <a:cubicBezTo>
                    <a:pt x="134" y="59"/>
                    <a:pt x="134" y="59"/>
                    <a:pt x="134" y="59"/>
                  </a:cubicBezTo>
                  <a:cubicBezTo>
                    <a:pt x="134" y="59"/>
                    <a:pt x="133" y="58"/>
                    <a:pt x="131" y="58"/>
                  </a:cubicBezTo>
                  <a:cubicBezTo>
                    <a:pt x="128" y="57"/>
                    <a:pt x="125" y="55"/>
                    <a:pt x="125" y="55"/>
                  </a:cubicBezTo>
                  <a:cubicBezTo>
                    <a:pt x="125" y="54"/>
                    <a:pt x="124" y="54"/>
                    <a:pt x="124" y="53"/>
                  </a:cubicBezTo>
                  <a:cubicBezTo>
                    <a:pt x="123" y="52"/>
                    <a:pt x="122" y="51"/>
                    <a:pt x="122" y="51"/>
                  </a:cubicBezTo>
                  <a:cubicBezTo>
                    <a:pt x="122" y="51"/>
                    <a:pt x="122" y="51"/>
                    <a:pt x="121" y="51"/>
                  </a:cubicBezTo>
                  <a:cubicBezTo>
                    <a:pt x="121" y="51"/>
                    <a:pt x="121" y="51"/>
                    <a:pt x="121" y="52"/>
                  </a:cubicBezTo>
                  <a:cubicBezTo>
                    <a:pt x="121" y="52"/>
                    <a:pt x="121" y="52"/>
                    <a:pt x="120" y="53"/>
                  </a:cubicBezTo>
                  <a:cubicBezTo>
                    <a:pt x="120" y="53"/>
                    <a:pt x="120" y="53"/>
                    <a:pt x="120" y="53"/>
                  </a:cubicBezTo>
                  <a:cubicBezTo>
                    <a:pt x="120" y="53"/>
                    <a:pt x="120" y="53"/>
                    <a:pt x="119" y="53"/>
                  </a:cubicBezTo>
                  <a:cubicBezTo>
                    <a:pt x="119" y="53"/>
                    <a:pt x="119" y="53"/>
                    <a:pt x="119" y="52"/>
                  </a:cubicBezTo>
                  <a:cubicBezTo>
                    <a:pt x="118" y="52"/>
                    <a:pt x="117" y="51"/>
                    <a:pt x="117" y="50"/>
                  </a:cubicBezTo>
                  <a:cubicBezTo>
                    <a:pt x="117" y="49"/>
                    <a:pt x="117" y="47"/>
                    <a:pt x="117" y="46"/>
                  </a:cubicBezTo>
                  <a:cubicBezTo>
                    <a:pt x="117" y="45"/>
                    <a:pt x="118" y="45"/>
                    <a:pt x="118" y="45"/>
                  </a:cubicBezTo>
                  <a:cubicBezTo>
                    <a:pt x="117" y="44"/>
                    <a:pt x="117" y="44"/>
                    <a:pt x="116" y="43"/>
                  </a:cubicBezTo>
                  <a:cubicBezTo>
                    <a:pt x="116" y="42"/>
                    <a:pt x="115" y="42"/>
                    <a:pt x="115" y="41"/>
                  </a:cubicBezTo>
                  <a:cubicBezTo>
                    <a:pt x="114" y="40"/>
                    <a:pt x="114" y="39"/>
                    <a:pt x="114" y="39"/>
                  </a:cubicBezTo>
                  <a:cubicBezTo>
                    <a:pt x="114" y="38"/>
                    <a:pt x="114" y="37"/>
                    <a:pt x="114" y="37"/>
                  </a:cubicBezTo>
                  <a:cubicBezTo>
                    <a:pt x="114" y="35"/>
                    <a:pt x="116" y="35"/>
                    <a:pt x="117" y="35"/>
                  </a:cubicBezTo>
                  <a:cubicBezTo>
                    <a:pt x="117" y="35"/>
                    <a:pt x="117" y="35"/>
                    <a:pt x="117" y="35"/>
                  </a:cubicBezTo>
                  <a:cubicBezTo>
                    <a:pt x="117" y="35"/>
                    <a:pt x="117" y="35"/>
                    <a:pt x="117" y="35"/>
                  </a:cubicBezTo>
                  <a:cubicBezTo>
                    <a:pt x="118" y="35"/>
                    <a:pt x="119" y="36"/>
                    <a:pt x="120" y="37"/>
                  </a:cubicBezTo>
                  <a:cubicBezTo>
                    <a:pt x="120" y="38"/>
                    <a:pt x="121" y="38"/>
                    <a:pt x="121" y="38"/>
                  </a:cubicBezTo>
                  <a:cubicBezTo>
                    <a:pt x="121" y="38"/>
                    <a:pt x="122" y="38"/>
                    <a:pt x="123" y="37"/>
                  </a:cubicBezTo>
                  <a:cubicBezTo>
                    <a:pt x="124" y="36"/>
                    <a:pt x="125" y="35"/>
                    <a:pt x="125" y="34"/>
                  </a:cubicBezTo>
                  <a:cubicBezTo>
                    <a:pt x="125" y="34"/>
                    <a:pt x="125" y="34"/>
                    <a:pt x="125" y="34"/>
                  </a:cubicBezTo>
                  <a:cubicBezTo>
                    <a:pt x="125" y="34"/>
                    <a:pt x="125" y="34"/>
                    <a:pt x="125" y="34"/>
                  </a:cubicBezTo>
                  <a:cubicBezTo>
                    <a:pt x="125" y="33"/>
                    <a:pt x="125" y="32"/>
                    <a:pt x="125" y="31"/>
                  </a:cubicBezTo>
                  <a:cubicBezTo>
                    <a:pt x="125" y="31"/>
                    <a:pt x="125" y="30"/>
                    <a:pt x="125" y="29"/>
                  </a:cubicBezTo>
                  <a:cubicBezTo>
                    <a:pt x="125" y="29"/>
                    <a:pt x="124" y="29"/>
                    <a:pt x="123" y="29"/>
                  </a:cubicBezTo>
                  <a:cubicBezTo>
                    <a:pt x="122" y="28"/>
                    <a:pt x="120" y="27"/>
                    <a:pt x="120" y="26"/>
                  </a:cubicBezTo>
                  <a:cubicBezTo>
                    <a:pt x="120" y="26"/>
                    <a:pt x="120" y="26"/>
                    <a:pt x="120" y="26"/>
                  </a:cubicBezTo>
                  <a:cubicBezTo>
                    <a:pt x="119" y="26"/>
                    <a:pt x="119" y="23"/>
                    <a:pt x="118" y="21"/>
                  </a:cubicBezTo>
                  <a:cubicBezTo>
                    <a:pt x="118" y="20"/>
                    <a:pt x="117" y="18"/>
                    <a:pt x="117" y="18"/>
                  </a:cubicBezTo>
                  <a:cubicBezTo>
                    <a:pt x="117" y="17"/>
                    <a:pt x="118" y="16"/>
                    <a:pt x="119" y="15"/>
                  </a:cubicBezTo>
                  <a:cubicBezTo>
                    <a:pt x="119" y="15"/>
                    <a:pt x="120" y="14"/>
                    <a:pt x="120" y="14"/>
                  </a:cubicBezTo>
                  <a:cubicBezTo>
                    <a:pt x="120" y="14"/>
                    <a:pt x="118" y="13"/>
                    <a:pt x="116" y="13"/>
                  </a:cubicBezTo>
                  <a:cubicBezTo>
                    <a:pt x="114" y="12"/>
                    <a:pt x="113" y="11"/>
                    <a:pt x="112" y="10"/>
                  </a:cubicBezTo>
                  <a:cubicBezTo>
                    <a:pt x="112" y="10"/>
                    <a:pt x="112" y="10"/>
                    <a:pt x="112" y="10"/>
                  </a:cubicBezTo>
                  <a:cubicBezTo>
                    <a:pt x="112" y="10"/>
                    <a:pt x="111" y="7"/>
                    <a:pt x="111" y="5"/>
                  </a:cubicBezTo>
                  <a:cubicBezTo>
                    <a:pt x="110" y="4"/>
                    <a:pt x="110" y="3"/>
                    <a:pt x="110" y="2"/>
                  </a:cubicBezTo>
                  <a:cubicBezTo>
                    <a:pt x="110" y="2"/>
                    <a:pt x="110" y="1"/>
                    <a:pt x="110" y="1"/>
                  </a:cubicBezTo>
                  <a:cubicBezTo>
                    <a:pt x="110" y="0"/>
                    <a:pt x="109" y="0"/>
                    <a:pt x="109" y="0"/>
                  </a:cubicBezTo>
                  <a:cubicBezTo>
                    <a:pt x="107" y="1"/>
                    <a:pt x="106" y="1"/>
                    <a:pt x="105" y="0"/>
                  </a:cubicBezTo>
                  <a:cubicBezTo>
                    <a:pt x="105" y="0"/>
                    <a:pt x="105" y="0"/>
                    <a:pt x="105" y="0"/>
                  </a:cubicBezTo>
                  <a:cubicBezTo>
                    <a:pt x="104" y="0"/>
                    <a:pt x="104" y="0"/>
                    <a:pt x="103" y="0"/>
                  </a:cubicBezTo>
                  <a:cubicBezTo>
                    <a:pt x="102" y="1"/>
                    <a:pt x="101" y="4"/>
                    <a:pt x="100" y="5"/>
                  </a:cubicBezTo>
                  <a:cubicBezTo>
                    <a:pt x="99" y="6"/>
                    <a:pt x="99" y="7"/>
                    <a:pt x="98" y="8"/>
                  </a:cubicBezTo>
                  <a:cubicBezTo>
                    <a:pt x="97" y="9"/>
                    <a:pt x="97" y="9"/>
                    <a:pt x="96" y="10"/>
                  </a:cubicBezTo>
                  <a:cubicBezTo>
                    <a:pt x="96" y="10"/>
                    <a:pt x="95" y="10"/>
                    <a:pt x="94" y="10"/>
                  </a:cubicBezTo>
                  <a:cubicBezTo>
                    <a:pt x="93" y="10"/>
                    <a:pt x="91" y="10"/>
                    <a:pt x="91" y="11"/>
                  </a:cubicBezTo>
                  <a:cubicBezTo>
                    <a:pt x="90" y="11"/>
                    <a:pt x="90" y="11"/>
                    <a:pt x="90" y="11"/>
                  </a:cubicBezTo>
                  <a:cubicBezTo>
                    <a:pt x="88" y="12"/>
                    <a:pt x="87" y="13"/>
                    <a:pt x="86" y="13"/>
                  </a:cubicBezTo>
                  <a:cubicBezTo>
                    <a:pt x="85" y="13"/>
                    <a:pt x="83" y="13"/>
                    <a:pt x="82" y="13"/>
                  </a:cubicBezTo>
                  <a:cubicBezTo>
                    <a:pt x="81" y="13"/>
                    <a:pt x="81" y="13"/>
                    <a:pt x="81" y="13"/>
                  </a:cubicBezTo>
                  <a:cubicBezTo>
                    <a:pt x="81" y="13"/>
                    <a:pt x="80" y="12"/>
                    <a:pt x="79" y="12"/>
                  </a:cubicBezTo>
                  <a:cubicBezTo>
                    <a:pt x="79" y="11"/>
                    <a:pt x="78" y="11"/>
                    <a:pt x="78" y="11"/>
                  </a:cubicBezTo>
                  <a:cubicBezTo>
                    <a:pt x="78" y="11"/>
                    <a:pt x="78" y="11"/>
                    <a:pt x="78" y="11"/>
                  </a:cubicBezTo>
                  <a:cubicBezTo>
                    <a:pt x="78" y="11"/>
                    <a:pt x="77" y="11"/>
                    <a:pt x="76" y="11"/>
                  </a:cubicBezTo>
                  <a:cubicBezTo>
                    <a:pt x="75" y="10"/>
                    <a:pt x="73" y="10"/>
                    <a:pt x="73" y="10"/>
                  </a:cubicBezTo>
                  <a:cubicBezTo>
                    <a:pt x="72" y="10"/>
                    <a:pt x="70" y="10"/>
                    <a:pt x="69" y="10"/>
                  </a:cubicBezTo>
                  <a:cubicBezTo>
                    <a:pt x="67" y="11"/>
                    <a:pt x="66" y="11"/>
                    <a:pt x="66" y="11"/>
                  </a:cubicBezTo>
                  <a:cubicBezTo>
                    <a:pt x="66" y="11"/>
                    <a:pt x="66" y="11"/>
                    <a:pt x="66" y="11"/>
                  </a:cubicBezTo>
                  <a:cubicBezTo>
                    <a:pt x="66" y="11"/>
                    <a:pt x="66" y="11"/>
                    <a:pt x="66" y="11"/>
                  </a:cubicBezTo>
                  <a:cubicBezTo>
                    <a:pt x="65" y="12"/>
                    <a:pt x="64" y="13"/>
                    <a:pt x="63" y="14"/>
                  </a:cubicBezTo>
                  <a:cubicBezTo>
                    <a:pt x="63" y="14"/>
                    <a:pt x="64" y="14"/>
                    <a:pt x="64" y="14"/>
                  </a:cubicBezTo>
                  <a:cubicBezTo>
                    <a:pt x="64" y="14"/>
                    <a:pt x="64" y="14"/>
                    <a:pt x="65" y="14"/>
                  </a:cubicBezTo>
                  <a:cubicBezTo>
                    <a:pt x="65" y="14"/>
                    <a:pt x="65" y="14"/>
                    <a:pt x="66" y="15"/>
                  </a:cubicBezTo>
                  <a:cubicBezTo>
                    <a:pt x="66" y="15"/>
                    <a:pt x="66" y="15"/>
                    <a:pt x="66" y="15"/>
                  </a:cubicBezTo>
                  <a:cubicBezTo>
                    <a:pt x="66" y="15"/>
                    <a:pt x="66" y="16"/>
                    <a:pt x="66" y="17"/>
                  </a:cubicBezTo>
                  <a:cubicBezTo>
                    <a:pt x="66" y="17"/>
                    <a:pt x="66" y="18"/>
                    <a:pt x="66" y="18"/>
                  </a:cubicBezTo>
                  <a:cubicBezTo>
                    <a:pt x="66" y="18"/>
                    <a:pt x="66" y="18"/>
                    <a:pt x="66" y="18"/>
                  </a:cubicBezTo>
                  <a:cubicBezTo>
                    <a:pt x="66" y="18"/>
                    <a:pt x="66" y="18"/>
                    <a:pt x="67" y="18"/>
                  </a:cubicBezTo>
                  <a:cubicBezTo>
                    <a:pt x="68" y="18"/>
                    <a:pt x="68" y="18"/>
                    <a:pt x="69" y="19"/>
                  </a:cubicBezTo>
                  <a:cubicBezTo>
                    <a:pt x="69" y="20"/>
                    <a:pt x="68" y="21"/>
                    <a:pt x="67" y="21"/>
                  </a:cubicBezTo>
                  <a:cubicBezTo>
                    <a:pt x="66" y="22"/>
                    <a:pt x="66" y="22"/>
                    <a:pt x="66" y="22"/>
                  </a:cubicBezTo>
                  <a:cubicBezTo>
                    <a:pt x="66" y="22"/>
                    <a:pt x="66" y="22"/>
                    <a:pt x="66" y="22"/>
                  </a:cubicBezTo>
                  <a:cubicBezTo>
                    <a:pt x="66" y="23"/>
                    <a:pt x="66" y="23"/>
                    <a:pt x="66" y="23"/>
                  </a:cubicBezTo>
                  <a:cubicBezTo>
                    <a:pt x="67" y="23"/>
                    <a:pt x="68" y="24"/>
                    <a:pt x="68" y="25"/>
                  </a:cubicBezTo>
                  <a:cubicBezTo>
                    <a:pt x="68" y="26"/>
                    <a:pt x="68" y="27"/>
                    <a:pt x="67" y="28"/>
                  </a:cubicBezTo>
                  <a:cubicBezTo>
                    <a:pt x="67" y="28"/>
                    <a:pt x="67" y="29"/>
                    <a:pt x="66" y="29"/>
                  </a:cubicBezTo>
                  <a:cubicBezTo>
                    <a:pt x="66" y="29"/>
                    <a:pt x="67" y="30"/>
                    <a:pt x="68" y="31"/>
                  </a:cubicBezTo>
                  <a:cubicBezTo>
                    <a:pt x="69" y="32"/>
                    <a:pt x="70" y="33"/>
                    <a:pt x="70" y="33"/>
                  </a:cubicBezTo>
                  <a:cubicBezTo>
                    <a:pt x="71" y="33"/>
                    <a:pt x="71" y="33"/>
                    <a:pt x="72" y="33"/>
                  </a:cubicBezTo>
                  <a:cubicBezTo>
                    <a:pt x="72" y="33"/>
                    <a:pt x="72" y="33"/>
                    <a:pt x="73" y="33"/>
                  </a:cubicBezTo>
                  <a:cubicBezTo>
                    <a:pt x="74" y="33"/>
                    <a:pt x="74" y="34"/>
                    <a:pt x="74" y="35"/>
                  </a:cubicBezTo>
                  <a:cubicBezTo>
                    <a:pt x="74" y="35"/>
                    <a:pt x="74" y="36"/>
                    <a:pt x="74" y="36"/>
                  </a:cubicBezTo>
                  <a:cubicBezTo>
                    <a:pt x="74" y="37"/>
                    <a:pt x="74" y="37"/>
                    <a:pt x="74" y="37"/>
                  </a:cubicBezTo>
                  <a:cubicBezTo>
                    <a:pt x="74" y="37"/>
                    <a:pt x="76" y="38"/>
                    <a:pt x="77" y="38"/>
                  </a:cubicBezTo>
                  <a:cubicBezTo>
                    <a:pt x="78" y="38"/>
                    <a:pt x="80" y="38"/>
                    <a:pt x="80" y="39"/>
                  </a:cubicBezTo>
                  <a:cubicBezTo>
                    <a:pt x="81" y="39"/>
                    <a:pt x="81" y="40"/>
                    <a:pt x="81" y="40"/>
                  </a:cubicBezTo>
                  <a:cubicBezTo>
                    <a:pt x="81" y="41"/>
                    <a:pt x="81" y="41"/>
                    <a:pt x="80" y="42"/>
                  </a:cubicBezTo>
                  <a:cubicBezTo>
                    <a:pt x="80" y="42"/>
                    <a:pt x="78" y="43"/>
                    <a:pt x="76" y="44"/>
                  </a:cubicBezTo>
                  <a:cubicBezTo>
                    <a:pt x="75" y="45"/>
                    <a:pt x="74" y="45"/>
                    <a:pt x="74" y="45"/>
                  </a:cubicBezTo>
                  <a:cubicBezTo>
                    <a:pt x="73" y="45"/>
                    <a:pt x="73" y="46"/>
                    <a:pt x="72" y="46"/>
                  </a:cubicBezTo>
                  <a:cubicBezTo>
                    <a:pt x="72" y="47"/>
                    <a:pt x="72" y="47"/>
                    <a:pt x="72" y="47"/>
                  </a:cubicBezTo>
                  <a:cubicBezTo>
                    <a:pt x="72" y="47"/>
                    <a:pt x="72" y="48"/>
                    <a:pt x="72" y="49"/>
                  </a:cubicBezTo>
                  <a:cubicBezTo>
                    <a:pt x="72" y="51"/>
                    <a:pt x="73" y="55"/>
                    <a:pt x="73" y="56"/>
                  </a:cubicBezTo>
                  <a:cubicBezTo>
                    <a:pt x="72" y="57"/>
                    <a:pt x="70" y="58"/>
                    <a:pt x="69" y="59"/>
                  </a:cubicBezTo>
                  <a:cubicBezTo>
                    <a:pt x="68" y="59"/>
                    <a:pt x="68" y="59"/>
                    <a:pt x="68" y="59"/>
                  </a:cubicBezTo>
                  <a:cubicBezTo>
                    <a:pt x="67" y="60"/>
                    <a:pt x="67" y="61"/>
                    <a:pt x="66" y="62"/>
                  </a:cubicBezTo>
                  <a:cubicBezTo>
                    <a:pt x="65" y="62"/>
                    <a:pt x="64" y="63"/>
                    <a:pt x="64" y="63"/>
                  </a:cubicBezTo>
                  <a:cubicBezTo>
                    <a:pt x="64" y="64"/>
                    <a:pt x="64" y="64"/>
                    <a:pt x="64" y="64"/>
                  </a:cubicBezTo>
                  <a:cubicBezTo>
                    <a:pt x="64" y="64"/>
                    <a:pt x="64" y="64"/>
                    <a:pt x="65" y="64"/>
                  </a:cubicBezTo>
                  <a:cubicBezTo>
                    <a:pt x="65" y="64"/>
                    <a:pt x="66" y="65"/>
                    <a:pt x="66" y="66"/>
                  </a:cubicBezTo>
                  <a:cubicBezTo>
                    <a:pt x="66" y="66"/>
                    <a:pt x="64" y="67"/>
                    <a:pt x="62" y="68"/>
                  </a:cubicBezTo>
                  <a:cubicBezTo>
                    <a:pt x="61" y="68"/>
                    <a:pt x="60" y="69"/>
                    <a:pt x="59" y="69"/>
                  </a:cubicBezTo>
                  <a:cubicBezTo>
                    <a:pt x="58" y="70"/>
                    <a:pt x="57" y="74"/>
                    <a:pt x="56" y="77"/>
                  </a:cubicBezTo>
                  <a:cubicBezTo>
                    <a:pt x="55" y="78"/>
                    <a:pt x="55" y="79"/>
                    <a:pt x="55" y="80"/>
                  </a:cubicBezTo>
                  <a:cubicBezTo>
                    <a:pt x="54" y="80"/>
                    <a:pt x="53" y="81"/>
                    <a:pt x="52" y="81"/>
                  </a:cubicBezTo>
                  <a:cubicBezTo>
                    <a:pt x="51" y="81"/>
                    <a:pt x="49" y="81"/>
                    <a:pt x="49" y="82"/>
                  </a:cubicBezTo>
                  <a:cubicBezTo>
                    <a:pt x="48" y="83"/>
                    <a:pt x="46" y="86"/>
                    <a:pt x="44" y="89"/>
                  </a:cubicBezTo>
                  <a:cubicBezTo>
                    <a:pt x="42" y="91"/>
                    <a:pt x="41" y="93"/>
                    <a:pt x="41" y="93"/>
                  </a:cubicBezTo>
                  <a:cubicBezTo>
                    <a:pt x="40" y="94"/>
                    <a:pt x="39" y="94"/>
                    <a:pt x="37" y="94"/>
                  </a:cubicBezTo>
                  <a:cubicBezTo>
                    <a:pt x="36" y="94"/>
                    <a:pt x="35" y="94"/>
                    <a:pt x="34" y="94"/>
                  </a:cubicBezTo>
                  <a:cubicBezTo>
                    <a:pt x="33" y="94"/>
                    <a:pt x="32" y="95"/>
                    <a:pt x="32" y="95"/>
                  </a:cubicBezTo>
                  <a:cubicBezTo>
                    <a:pt x="31" y="95"/>
                    <a:pt x="31" y="95"/>
                    <a:pt x="31" y="96"/>
                  </a:cubicBezTo>
                  <a:cubicBezTo>
                    <a:pt x="30" y="96"/>
                    <a:pt x="28" y="95"/>
                    <a:pt x="28" y="94"/>
                  </a:cubicBezTo>
                  <a:cubicBezTo>
                    <a:pt x="27" y="93"/>
                    <a:pt x="26" y="92"/>
                    <a:pt x="26" y="92"/>
                  </a:cubicBezTo>
                  <a:cubicBezTo>
                    <a:pt x="26" y="92"/>
                    <a:pt x="25" y="93"/>
                    <a:pt x="25" y="93"/>
                  </a:cubicBezTo>
                  <a:cubicBezTo>
                    <a:pt x="24" y="93"/>
                    <a:pt x="24" y="93"/>
                    <a:pt x="24" y="94"/>
                  </a:cubicBezTo>
                  <a:cubicBezTo>
                    <a:pt x="24" y="94"/>
                    <a:pt x="21" y="97"/>
                    <a:pt x="20" y="99"/>
                  </a:cubicBezTo>
                  <a:cubicBezTo>
                    <a:pt x="18" y="101"/>
                    <a:pt x="17" y="102"/>
                    <a:pt x="17" y="103"/>
                  </a:cubicBezTo>
                  <a:cubicBezTo>
                    <a:pt x="17" y="103"/>
                    <a:pt x="16" y="104"/>
                    <a:pt x="16" y="105"/>
                  </a:cubicBezTo>
                  <a:cubicBezTo>
                    <a:pt x="16" y="105"/>
                    <a:pt x="16" y="105"/>
                    <a:pt x="16" y="105"/>
                  </a:cubicBezTo>
                  <a:cubicBezTo>
                    <a:pt x="16" y="106"/>
                    <a:pt x="16" y="106"/>
                    <a:pt x="16" y="107"/>
                  </a:cubicBezTo>
                  <a:cubicBezTo>
                    <a:pt x="16" y="107"/>
                    <a:pt x="18" y="107"/>
                    <a:pt x="19" y="108"/>
                  </a:cubicBezTo>
                  <a:cubicBezTo>
                    <a:pt x="21" y="108"/>
                    <a:pt x="23" y="108"/>
                    <a:pt x="23" y="109"/>
                  </a:cubicBezTo>
                  <a:cubicBezTo>
                    <a:pt x="24" y="109"/>
                    <a:pt x="24" y="110"/>
                    <a:pt x="24" y="111"/>
                  </a:cubicBezTo>
                  <a:cubicBezTo>
                    <a:pt x="24" y="112"/>
                    <a:pt x="23" y="113"/>
                    <a:pt x="23" y="114"/>
                  </a:cubicBezTo>
                  <a:cubicBezTo>
                    <a:pt x="23" y="114"/>
                    <a:pt x="23" y="115"/>
                    <a:pt x="24" y="116"/>
                  </a:cubicBezTo>
                  <a:cubicBezTo>
                    <a:pt x="24" y="117"/>
                    <a:pt x="25" y="118"/>
                    <a:pt x="25" y="119"/>
                  </a:cubicBezTo>
                  <a:cubicBezTo>
                    <a:pt x="25" y="119"/>
                    <a:pt x="25" y="119"/>
                    <a:pt x="25" y="119"/>
                  </a:cubicBezTo>
                  <a:cubicBezTo>
                    <a:pt x="25" y="119"/>
                    <a:pt x="27" y="119"/>
                    <a:pt x="27" y="119"/>
                  </a:cubicBezTo>
                  <a:cubicBezTo>
                    <a:pt x="28" y="119"/>
                    <a:pt x="29" y="119"/>
                    <a:pt x="29" y="119"/>
                  </a:cubicBezTo>
                  <a:cubicBezTo>
                    <a:pt x="29" y="119"/>
                    <a:pt x="30" y="120"/>
                    <a:pt x="31" y="122"/>
                  </a:cubicBezTo>
                  <a:cubicBezTo>
                    <a:pt x="32" y="125"/>
                    <a:pt x="33" y="129"/>
                    <a:pt x="34" y="130"/>
                  </a:cubicBezTo>
                  <a:cubicBezTo>
                    <a:pt x="34" y="131"/>
                    <a:pt x="34" y="131"/>
                    <a:pt x="33" y="132"/>
                  </a:cubicBezTo>
                  <a:cubicBezTo>
                    <a:pt x="33" y="132"/>
                    <a:pt x="33" y="132"/>
                    <a:pt x="33" y="132"/>
                  </a:cubicBezTo>
                  <a:cubicBezTo>
                    <a:pt x="33" y="133"/>
                    <a:pt x="33" y="133"/>
                    <a:pt x="33" y="133"/>
                  </a:cubicBezTo>
                  <a:cubicBezTo>
                    <a:pt x="33" y="134"/>
                    <a:pt x="33" y="134"/>
                    <a:pt x="33" y="134"/>
                  </a:cubicBezTo>
                  <a:cubicBezTo>
                    <a:pt x="33" y="134"/>
                    <a:pt x="33" y="134"/>
                    <a:pt x="33" y="134"/>
                  </a:cubicBezTo>
                  <a:cubicBezTo>
                    <a:pt x="33" y="135"/>
                    <a:pt x="33" y="135"/>
                    <a:pt x="33" y="135"/>
                  </a:cubicBezTo>
                  <a:cubicBezTo>
                    <a:pt x="33" y="135"/>
                    <a:pt x="33" y="135"/>
                    <a:pt x="33" y="135"/>
                  </a:cubicBezTo>
                  <a:cubicBezTo>
                    <a:pt x="33" y="135"/>
                    <a:pt x="32" y="135"/>
                    <a:pt x="31" y="136"/>
                  </a:cubicBezTo>
                  <a:cubicBezTo>
                    <a:pt x="31" y="136"/>
                    <a:pt x="30" y="136"/>
                    <a:pt x="30" y="136"/>
                  </a:cubicBezTo>
                  <a:cubicBezTo>
                    <a:pt x="30" y="136"/>
                    <a:pt x="30" y="136"/>
                    <a:pt x="30" y="136"/>
                  </a:cubicBezTo>
                  <a:cubicBezTo>
                    <a:pt x="29" y="136"/>
                    <a:pt x="29" y="136"/>
                    <a:pt x="29" y="136"/>
                  </a:cubicBezTo>
                  <a:cubicBezTo>
                    <a:pt x="29" y="136"/>
                    <a:pt x="29" y="136"/>
                    <a:pt x="29" y="136"/>
                  </a:cubicBezTo>
                  <a:cubicBezTo>
                    <a:pt x="29" y="136"/>
                    <a:pt x="29" y="135"/>
                    <a:pt x="29" y="135"/>
                  </a:cubicBezTo>
                  <a:cubicBezTo>
                    <a:pt x="28" y="135"/>
                    <a:pt x="27" y="134"/>
                    <a:pt x="27" y="134"/>
                  </a:cubicBezTo>
                  <a:cubicBezTo>
                    <a:pt x="26" y="134"/>
                    <a:pt x="25" y="135"/>
                    <a:pt x="24" y="136"/>
                  </a:cubicBezTo>
                  <a:cubicBezTo>
                    <a:pt x="23" y="136"/>
                    <a:pt x="22" y="137"/>
                    <a:pt x="21" y="137"/>
                  </a:cubicBezTo>
                  <a:cubicBezTo>
                    <a:pt x="20" y="137"/>
                    <a:pt x="17" y="137"/>
                    <a:pt x="14" y="136"/>
                  </a:cubicBezTo>
                  <a:cubicBezTo>
                    <a:pt x="11" y="136"/>
                    <a:pt x="7" y="135"/>
                    <a:pt x="7" y="135"/>
                  </a:cubicBezTo>
                  <a:cubicBezTo>
                    <a:pt x="7" y="136"/>
                    <a:pt x="7" y="137"/>
                    <a:pt x="7" y="137"/>
                  </a:cubicBezTo>
                  <a:cubicBezTo>
                    <a:pt x="7" y="138"/>
                    <a:pt x="7" y="139"/>
                    <a:pt x="6" y="139"/>
                  </a:cubicBezTo>
                  <a:cubicBezTo>
                    <a:pt x="6" y="139"/>
                    <a:pt x="6" y="139"/>
                    <a:pt x="6" y="139"/>
                  </a:cubicBezTo>
                  <a:cubicBezTo>
                    <a:pt x="6" y="139"/>
                    <a:pt x="5" y="139"/>
                    <a:pt x="5" y="140"/>
                  </a:cubicBezTo>
                  <a:cubicBezTo>
                    <a:pt x="4" y="140"/>
                    <a:pt x="3" y="140"/>
                    <a:pt x="3" y="140"/>
                  </a:cubicBezTo>
                  <a:cubicBezTo>
                    <a:pt x="3" y="140"/>
                    <a:pt x="2" y="142"/>
                    <a:pt x="1" y="143"/>
                  </a:cubicBezTo>
                  <a:cubicBezTo>
                    <a:pt x="0" y="144"/>
                    <a:pt x="0" y="144"/>
                    <a:pt x="0" y="14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grpSp>
          <p:nvGrpSpPr>
            <p:cNvPr id="6" name="ANZ"/>
            <p:cNvGrpSpPr/>
            <p:nvPr/>
          </p:nvGrpSpPr>
          <p:grpSpPr>
            <a:xfrm>
              <a:off x="7158038" y="4363244"/>
              <a:ext cx="1673225" cy="1009649"/>
              <a:chOff x="7143750" y="4352926"/>
              <a:chExt cx="1673225" cy="1009649"/>
            </a:xfrm>
            <a:grpFill/>
          </p:grpSpPr>
          <p:sp>
            <p:nvSpPr>
              <p:cNvPr id="372" name="Freeform 326"/>
              <p:cNvSpPr>
                <a:spLocks/>
              </p:cNvSpPr>
              <p:nvPr/>
            </p:nvSpPr>
            <p:spPr bwMode="auto">
              <a:xfrm>
                <a:off x="7143750" y="4352926"/>
                <a:ext cx="1039813" cy="776288"/>
              </a:xfrm>
              <a:custGeom>
                <a:avLst/>
                <a:gdLst>
                  <a:gd name="T0" fmla="*/ 191 w 451"/>
                  <a:gd name="T1" fmla="*/ 25 h 337"/>
                  <a:gd name="T2" fmla="*/ 201 w 451"/>
                  <a:gd name="T3" fmla="*/ 17 h 337"/>
                  <a:gd name="T4" fmla="*/ 218 w 451"/>
                  <a:gd name="T5" fmla="*/ 15 h 337"/>
                  <a:gd name="T6" fmla="*/ 213 w 451"/>
                  <a:gd name="T7" fmla="*/ 5 h 337"/>
                  <a:gd name="T8" fmla="*/ 224 w 451"/>
                  <a:gd name="T9" fmla="*/ 10 h 337"/>
                  <a:gd name="T10" fmla="*/ 248 w 451"/>
                  <a:gd name="T11" fmla="*/ 17 h 337"/>
                  <a:gd name="T12" fmla="*/ 256 w 451"/>
                  <a:gd name="T13" fmla="*/ 16 h 337"/>
                  <a:gd name="T14" fmla="*/ 264 w 451"/>
                  <a:gd name="T15" fmla="*/ 17 h 337"/>
                  <a:gd name="T16" fmla="*/ 259 w 451"/>
                  <a:gd name="T17" fmla="*/ 27 h 337"/>
                  <a:gd name="T18" fmla="*/ 255 w 451"/>
                  <a:gd name="T19" fmla="*/ 52 h 337"/>
                  <a:gd name="T20" fmla="*/ 297 w 451"/>
                  <a:gd name="T21" fmla="*/ 77 h 337"/>
                  <a:gd name="T22" fmla="*/ 317 w 451"/>
                  <a:gd name="T23" fmla="*/ 45 h 337"/>
                  <a:gd name="T24" fmla="*/ 319 w 451"/>
                  <a:gd name="T25" fmla="*/ 20 h 337"/>
                  <a:gd name="T26" fmla="*/ 330 w 451"/>
                  <a:gd name="T27" fmla="*/ 4 h 337"/>
                  <a:gd name="T28" fmla="*/ 340 w 451"/>
                  <a:gd name="T29" fmla="*/ 32 h 337"/>
                  <a:gd name="T30" fmla="*/ 358 w 451"/>
                  <a:gd name="T31" fmla="*/ 53 h 337"/>
                  <a:gd name="T32" fmla="*/ 367 w 451"/>
                  <a:gd name="T33" fmla="*/ 85 h 337"/>
                  <a:gd name="T34" fmla="*/ 382 w 451"/>
                  <a:gd name="T35" fmla="*/ 97 h 337"/>
                  <a:gd name="T36" fmla="*/ 396 w 451"/>
                  <a:gd name="T37" fmla="*/ 113 h 337"/>
                  <a:gd name="T38" fmla="*/ 411 w 451"/>
                  <a:gd name="T39" fmla="*/ 131 h 337"/>
                  <a:gd name="T40" fmla="*/ 419 w 451"/>
                  <a:gd name="T41" fmla="*/ 144 h 337"/>
                  <a:gd name="T42" fmla="*/ 438 w 451"/>
                  <a:gd name="T43" fmla="*/ 164 h 337"/>
                  <a:gd name="T44" fmla="*/ 445 w 451"/>
                  <a:gd name="T45" fmla="*/ 185 h 337"/>
                  <a:gd name="T46" fmla="*/ 447 w 451"/>
                  <a:gd name="T47" fmla="*/ 221 h 337"/>
                  <a:gd name="T48" fmla="*/ 434 w 451"/>
                  <a:gd name="T49" fmla="*/ 257 h 337"/>
                  <a:gd name="T50" fmla="*/ 419 w 451"/>
                  <a:gd name="T51" fmla="*/ 282 h 337"/>
                  <a:gd name="T52" fmla="*/ 407 w 451"/>
                  <a:gd name="T53" fmla="*/ 317 h 337"/>
                  <a:gd name="T54" fmla="*/ 372 w 451"/>
                  <a:gd name="T55" fmla="*/ 331 h 337"/>
                  <a:gd name="T56" fmla="*/ 359 w 451"/>
                  <a:gd name="T57" fmla="*/ 328 h 337"/>
                  <a:gd name="T58" fmla="*/ 348 w 451"/>
                  <a:gd name="T59" fmla="*/ 324 h 337"/>
                  <a:gd name="T60" fmla="*/ 316 w 451"/>
                  <a:gd name="T61" fmla="*/ 328 h 337"/>
                  <a:gd name="T62" fmla="*/ 290 w 451"/>
                  <a:gd name="T63" fmla="*/ 295 h 337"/>
                  <a:gd name="T64" fmla="*/ 279 w 451"/>
                  <a:gd name="T65" fmla="*/ 292 h 337"/>
                  <a:gd name="T66" fmla="*/ 265 w 451"/>
                  <a:gd name="T67" fmla="*/ 287 h 337"/>
                  <a:gd name="T68" fmla="*/ 278 w 451"/>
                  <a:gd name="T69" fmla="*/ 259 h 337"/>
                  <a:gd name="T70" fmla="*/ 255 w 451"/>
                  <a:gd name="T71" fmla="*/ 284 h 337"/>
                  <a:gd name="T72" fmla="*/ 240 w 451"/>
                  <a:gd name="T73" fmla="*/ 261 h 337"/>
                  <a:gd name="T74" fmla="*/ 226 w 451"/>
                  <a:gd name="T75" fmla="*/ 249 h 337"/>
                  <a:gd name="T76" fmla="*/ 160 w 451"/>
                  <a:gd name="T77" fmla="*/ 250 h 337"/>
                  <a:gd name="T78" fmla="*/ 104 w 451"/>
                  <a:gd name="T79" fmla="*/ 272 h 337"/>
                  <a:gd name="T80" fmla="*/ 52 w 451"/>
                  <a:gd name="T81" fmla="*/ 286 h 337"/>
                  <a:gd name="T82" fmla="*/ 25 w 451"/>
                  <a:gd name="T83" fmla="*/ 267 h 337"/>
                  <a:gd name="T84" fmla="*/ 23 w 451"/>
                  <a:gd name="T85" fmla="*/ 225 h 337"/>
                  <a:gd name="T86" fmla="*/ 3 w 451"/>
                  <a:gd name="T87" fmla="*/ 176 h 337"/>
                  <a:gd name="T88" fmla="*/ 10 w 451"/>
                  <a:gd name="T89" fmla="*/ 179 h 337"/>
                  <a:gd name="T90" fmla="*/ 6 w 451"/>
                  <a:gd name="T91" fmla="*/ 154 h 337"/>
                  <a:gd name="T92" fmla="*/ 17 w 451"/>
                  <a:gd name="T93" fmla="*/ 133 h 337"/>
                  <a:gd name="T94" fmla="*/ 54 w 451"/>
                  <a:gd name="T95" fmla="*/ 113 h 337"/>
                  <a:gd name="T96" fmla="*/ 99 w 451"/>
                  <a:gd name="T97" fmla="*/ 87 h 337"/>
                  <a:gd name="T98" fmla="*/ 110 w 451"/>
                  <a:gd name="T99" fmla="*/ 68 h 337"/>
                  <a:gd name="T100" fmla="*/ 121 w 451"/>
                  <a:gd name="T101" fmla="*/ 73 h 337"/>
                  <a:gd name="T102" fmla="*/ 121 w 451"/>
                  <a:gd name="T103" fmla="*/ 64 h 337"/>
                  <a:gd name="T104" fmla="*/ 131 w 451"/>
                  <a:gd name="T105" fmla="*/ 58 h 337"/>
                  <a:gd name="T106" fmla="*/ 134 w 451"/>
                  <a:gd name="T107" fmla="*/ 50 h 337"/>
                  <a:gd name="T108" fmla="*/ 146 w 451"/>
                  <a:gd name="T109" fmla="*/ 40 h 337"/>
                  <a:gd name="T110" fmla="*/ 168 w 451"/>
                  <a:gd name="T111" fmla="*/ 49 h 337"/>
                  <a:gd name="T112" fmla="*/ 180 w 451"/>
                  <a:gd name="T113" fmla="*/ 51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51" h="337">
                    <a:moveTo>
                      <a:pt x="183" y="41"/>
                    </a:moveTo>
                    <a:cubicBezTo>
                      <a:pt x="183" y="38"/>
                      <a:pt x="183" y="38"/>
                      <a:pt x="184" y="38"/>
                    </a:cubicBezTo>
                    <a:cubicBezTo>
                      <a:pt x="186" y="37"/>
                      <a:pt x="187" y="34"/>
                      <a:pt x="187" y="33"/>
                    </a:cubicBezTo>
                    <a:cubicBezTo>
                      <a:pt x="187" y="32"/>
                      <a:pt x="187" y="31"/>
                      <a:pt x="188" y="31"/>
                    </a:cubicBezTo>
                    <a:cubicBezTo>
                      <a:pt x="188" y="31"/>
                      <a:pt x="189" y="31"/>
                      <a:pt x="190" y="32"/>
                    </a:cubicBezTo>
                    <a:cubicBezTo>
                      <a:pt x="190" y="32"/>
                      <a:pt x="192" y="30"/>
                      <a:pt x="192" y="30"/>
                    </a:cubicBezTo>
                    <a:cubicBezTo>
                      <a:pt x="193" y="30"/>
                      <a:pt x="193" y="30"/>
                      <a:pt x="193" y="29"/>
                    </a:cubicBezTo>
                    <a:cubicBezTo>
                      <a:pt x="193" y="29"/>
                      <a:pt x="192" y="29"/>
                      <a:pt x="191" y="28"/>
                    </a:cubicBezTo>
                    <a:cubicBezTo>
                      <a:pt x="191" y="26"/>
                      <a:pt x="190" y="27"/>
                      <a:pt x="191" y="25"/>
                    </a:cubicBezTo>
                    <a:cubicBezTo>
                      <a:pt x="191" y="24"/>
                      <a:pt x="194" y="22"/>
                      <a:pt x="195" y="22"/>
                    </a:cubicBezTo>
                    <a:cubicBezTo>
                      <a:pt x="196" y="22"/>
                      <a:pt x="196" y="23"/>
                      <a:pt x="197" y="22"/>
                    </a:cubicBezTo>
                    <a:cubicBezTo>
                      <a:pt x="197" y="22"/>
                      <a:pt x="196" y="20"/>
                      <a:pt x="196" y="20"/>
                    </a:cubicBezTo>
                    <a:cubicBezTo>
                      <a:pt x="196" y="20"/>
                      <a:pt x="196" y="19"/>
                      <a:pt x="196" y="19"/>
                    </a:cubicBezTo>
                    <a:cubicBezTo>
                      <a:pt x="197" y="18"/>
                      <a:pt x="197" y="20"/>
                      <a:pt x="198" y="20"/>
                    </a:cubicBezTo>
                    <a:cubicBezTo>
                      <a:pt x="199" y="21"/>
                      <a:pt x="200" y="22"/>
                      <a:pt x="200" y="21"/>
                    </a:cubicBezTo>
                    <a:cubicBezTo>
                      <a:pt x="200" y="20"/>
                      <a:pt x="199" y="19"/>
                      <a:pt x="200" y="19"/>
                    </a:cubicBezTo>
                    <a:cubicBezTo>
                      <a:pt x="200" y="19"/>
                      <a:pt x="201" y="19"/>
                      <a:pt x="202" y="19"/>
                    </a:cubicBezTo>
                    <a:cubicBezTo>
                      <a:pt x="202" y="18"/>
                      <a:pt x="201" y="17"/>
                      <a:pt x="201" y="17"/>
                    </a:cubicBezTo>
                    <a:cubicBezTo>
                      <a:pt x="202" y="16"/>
                      <a:pt x="203" y="17"/>
                      <a:pt x="203" y="17"/>
                    </a:cubicBezTo>
                    <a:cubicBezTo>
                      <a:pt x="203" y="16"/>
                      <a:pt x="203" y="16"/>
                      <a:pt x="204" y="16"/>
                    </a:cubicBezTo>
                    <a:cubicBezTo>
                      <a:pt x="205" y="16"/>
                      <a:pt x="205" y="18"/>
                      <a:pt x="207" y="18"/>
                    </a:cubicBezTo>
                    <a:cubicBezTo>
                      <a:pt x="209" y="18"/>
                      <a:pt x="210" y="19"/>
                      <a:pt x="212" y="18"/>
                    </a:cubicBezTo>
                    <a:cubicBezTo>
                      <a:pt x="213" y="17"/>
                      <a:pt x="214" y="17"/>
                      <a:pt x="214" y="17"/>
                    </a:cubicBezTo>
                    <a:cubicBezTo>
                      <a:pt x="214" y="17"/>
                      <a:pt x="215" y="17"/>
                      <a:pt x="215" y="17"/>
                    </a:cubicBezTo>
                    <a:cubicBezTo>
                      <a:pt x="216" y="17"/>
                      <a:pt x="213" y="19"/>
                      <a:pt x="215" y="19"/>
                    </a:cubicBezTo>
                    <a:cubicBezTo>
                      <a:pt x="218" y="19"/>
                      <a:pt x="219" y="17"/>
                      <a:pt x="219" y="16"/>
                    </a:cubicBezTo>
                    <a:cubicBezTo>
                      <a:pt x="219" y="16"/>
                      <a:pt x="218" y="16"/>
                      <a:pt x="218" y="15"/>
                    </a:cubicBezTo>
                    <a:cubicBezTo>
                      <a:pt x="218" y="14"/>
                      <a:pt x="219" y="12"/>
                      <a:pt x="219" y="12"/>
                    </a:cubicBezTo>
                    <a:cubicBezTo>
                      <a:pt x="219" y="12"/>
                      <a:pt x="217" y="13"/>
                      <a:pt x="218" y="12"/>
                    </a:cubicBezTo>
                    <a:cubicBezTo>
                      <a:pt x="218" y="11"/>
                      <a:pt x="219" y="10"/>
                      <a:pt x="218" y="10"/>
                    </a:cubicBezTo>
                    <a:cubicBezTo>
                      <a:pt x="218" y="10"/>
                      <a:pt x="216" y="8"/>
                      <a:pt x="216" y="8"/>
                    </a:cubicBezTo>
                    <a:cubicBezTo>
                      <a:pt x="216" y="8"/>
                      <a:pt x="213" y="10"/>
                      <a:pt x="212" y="9"/>
                    </a:cubicBezTo>
                    <a:cubicBezTo>
                      <a:pt x="212" y="8"/>
                      <a:pt x="209" y="7"/>
                      <a:pt x="209" y="6"/>
                    </a:cubicBezTo>
                    <a:cubicBezTo>
                      <a:pt x="210" y="5"/>
                      <a:pt x="211" y="5"/>
                      <a:pt x="212" y="5"/>
                    </a:cubicBezTo>
                    <a:cubicBezTo>
                      <a:pt x="212" y="5"/>
                      <a:pt x="212" y="7"/>
                      <a:pt x="213" y="7"/>
                    </a:cubicBezTo>
                    <a:cubicBezTo>
                      <a:pt x="213" y="7"/>
                      <a:pt x="213" y="5"/>
                      <a:pt x="213" y="5"/>
                    </a:cubicBezTo>
                    <a:cubicBezTo>
                      <a:pt x="214" y="5"/>
                      <a:pt x="214" y="6"/>
                      <a:pt x="214" y="6"/>
                    </a:cubicBezTo>
                    <a:cubicBezTo>
                      <a:pt x="215" y="6"/>
                      <a:pt x="215" y="5"/>
                      <a:pt x="215" y="5"/>
                    </a:cubicBezTo>
                    <a:cubicBezTo>
                      <a:pt x="216" y="5"/>
                      <a:pt x="217" y="7"/>
                      <a:pt x="217" y="6"/>
                    </a:cubicBezTo>
                    <a:cubicBezTo>
                      <a:pt x="217" y="6"/>
                      <a:pt x="216" y="5"/>
                      <a:pt x="217" y="4"/>
                    </a:cubicBezTo>
                    <a:cubicBezTo>
                      <a:pt x="218" y="4"/>
                      <a:pt x="218" y="3"/>
                      <a:pt x="218" y="4"/>
                    </a:cubicBezTo>
                    <a:cubicBezTo>
                      <a:pt x="219" y="4"/>
                      <a:pt x="218" y="7"/>
                      <a:pt x="219" y="7"/>
                    </a:cubicBezTo>
                    <a:cubicBezTo>
                      <a:pt x="219" y="8"/>
                      <a:pt x="219" y="9"/>
                      <a:pt x="220" y="9"/>
                    </a:cubicBezTo>
                    <a:cubicBezTo>
                      <a:pt x="220" y="9"/>
                      <a:pt x="221" y="7"/>
                      <a:pt x="222" y="7"/>
                    </a:cubicBezTo>
                    <a:cubicBezTo>
                      <a:pt x="223" y="7"/>
                      <a:pt x="223" y="10"/>
                      <a:pt x="224" y="10"/>
                    </a:cubicBezTo>
                    <a:cubicBezTo>
                      <a:pt x="225" y="10"/>
                      <a:pt x="228" y="11"/>
                      <a:pt x="228" y="12"/>
                    </a:cubicBezTo>
                    <a:cubicBezTo>
                      <a:pt x="229" y="12"/>
                      <a:pt x="228" y="13"/>
                      <a:pt x="228" y="13"/>
                    </a:cubicBezTo>
                    <a:cubicBezTo>
                      <a:pt x="229" y="13"/>
                      <a:pt x="232" y="12"/>
                      <a:pt x="233" y="12"/>
                    </a:cubicBezTo>
                    <a:cubicBezTo>
                      <a:pt x="234" y="12"/>
                      <a:pt x="235" y="13"/>
                      <a:pt x="235" y="14"/>
                    </a:cubicBezTo>
                    <a:cubicBezTo>
                      <a:pt x="235" y="14"/>
                      <a:pt x="234" y="16"/>
                      <a:pt x="236" y="16"/>
                    </a:cubicBezTo>
                    <a:cubicBezTo>
                      <a:pt x="237" y="16"/>
                      <a:pt x="239" y="16"/>
                      <a:pt x="240" y="15"/>
                    </a:cubicBezTo>
                    <a:cubicBezTo>
                      <a:pt x="241" y="15"/>
                      <a:pt x="241" y="14"/>
                      <a:pt x="242" y="14"/>
                    </a:cubicBezTo>
                    <a:cubicBezTo>
                      <a:pt x="243" y="14"/>
                      <a:pt x="246" y="18"/>
                      <a:pt x="247" y="18"/>
                    </a:cubicBezTo>
                    <a:cubicBezTo>
                      <a:pt x="247" y="18"/>
                      <a:pt x="248" y="18"/>
                      <a:pt x="248" y="17"/>
                    </a:cubicBezTo>
                    <a:cubicBezTo>
                      <a:pt x="248" y="17"/>
                      <a:pt x="248" y="17"/>
                      <a:pt x="248" y="16"/>
                    </a:cubicBezTo>
                    <a:cubicBezTo>
                      <a:pt x="249" y="16"/>
                      <a:pt x="251" y="16"/>
                      <a:pt x="251" y="15"/>
                    </a:cubicBezTo>
                    <a:cubicBezTo>
                      <a:pt x="251" y="15"/>
                      <a:pt x="250" y="15"/>
                      <a:pt x="251" y="14"/>
                    </a:cubicBezTo>
                    <a:cubicBezTo>
                      <a:pt x="251" y="14"/>
                      <a:pt x="254" y="11"/>
                      <a:pt x="255" y="12"/>
                    </a:cubicBezTo>
                    <a:cubicBezTo>
                      <a:pt x="255" y="12"/>
                      <a:pt x="254" y="13"/>
                      <a:pt x="254" y="14"/>
                    </a:cubicBezTo>
                    <a:cubicBezTo>
                      <a:pt x="254" y="14"/>
                      <a:pt x="255" y="14"/>
                      <a:pt x="255" y="15"/>
                    </a:cubicBezTo>
                    <a:cubicBezTo>
                      <a:pt x="254" y="15"/>
                      <a:pt x="252" y="16"/>
                      <a:pt x="252" y="17"/>
                    </a:cubicBezTo>
                    <a:cubicBezTo>
                      <a:pt x="252" y="17"/>
                      <a:pt x="252" y="19"/>
                      <a:pt x="253" y="18"/>
                    </a:cubicBezTo>
                    <a:cubicBezTo>
                      <a:pt x="254" y="18"/>
                      <a:pt x="255" y="16"/>
                      <a:pt x="256" y="16"/>
                    </a:cubicBezTo>
                    <a:cubicBezTo>
                      <a:pt x="256" y="17"/>
                      <a:pt x="255" y="18"/>
                      <a:pt x="256" y="18"/>
                    </a:cubicBezTo>
                    <a:cubicBezTo>
                      <a:pt x="257" y="19"/>
                      <a:pt x="257" y="20"/>
                      <a:pt x="258" y="20"/>
                    </a:cubicBezTo>
                    <a:cubicBezTo>
                      <a:pt x="259" y="19"/>
                      <a:pt x="260" y="18"/>
                      <a:pt x="259" y="18"/>
                    </a:cubicBezTo>
                    <a:cubicBezTo>
                      <a:pt x="259" y="17"/>
                      <a:pt x="258" y="17"/>
                      <a:pt x="258" y="16"/>
                    </a:cubicBezTo>
                    <a:cubicBezTo>
                      <a:pt x="258" y="15"/>
                      <a:pt x="259" y="15"/>
                      <a:pt x="260" y="15"/>
                    </a:cubicBezTo>
                    <a:cubicBezTo>
                      <a:pt x="261" y="15"/>
                      <a:pt x="261" y="14"/>
                      <a:pt x="262" y="14"/>
                    </a:cubicBezTo>
                    <a:cubicBezTo>
                      <a:pt x="262" y="14"/>
                      <a:pt x="262" y="15"/>
                      <a:pt x="262" y="15"/>
                    </a:cubicBezTo>
                    <a:cubicBezTo>
                      <a:pt x="262" y="16"/>
                      <a:pt x="262" y="17"/>
                      <a:pt x="263" y="17"/>
                    </a:cubicBezTo>
                    <a:cubicBezTo>
                      <a:pt x="263" y="17"/>
                      <a:pt x="264" y="17"/>
                      <a:pt x="264" y="17"/>
                    </a:cubicBezTo>
                    <a:cubicBezTo>
                      <a:pt x="265" y="17"/>
                      <a:pt x="266" y="18"/>
                      <a:pt x="266" y="18"/>
                    </a:cubicBezTo>
                    <a:cubicBezTo>
                      <a:pt x="266" y="19"/>
                      <a:pt x="263" y="20"/>
                      <a:pt x="263" y="21"/>
                    </a:cubicBezTo>
                    <a:cubicBezTo>
                      <a:pt x="263" y="21"/>
                      <a:pt x="263" y="23"/>
                      <a:pt x="263" y="23"/>
                    </a:cubicBezTo>
                    <a:cubicBezTo>
                      <a:pt x="262" y="24"/>
                      <a:pt x="261" y="23"/>
                      <a:pt x="261" y="23"/>
                    </a:cubicBezTo>
                    <a:cubicBezTo>
                      <a:pt x="260" y="24"/>
                      <a:pt x="261" y="24"/>
                      <a:pt x="261" y="25"/>
                    </a:cubicBezTo>
                    <a:cubicBezTo>
                      <a:pt x="262" y="25"/>
                      <a:pt x="261" y="25"/>
                      <a:pt x="261" y="26"/>
                    </a:cubicBezTo>
                    <a:cubicBezTo>
                      <a:pt x="261" y="27"/>
                      <a:pt x="261" y="27"/>
                      <a:pt x="261" y="28"/>
                    </a:cubicBezTo>
                    <a:cubicBezTo>
                      <a:pt x="260" y="29"/>
                      <a:pt x="259" y="30"/>
                      <a:pt x="259" y="29"/>
                    </a:cubicBezTo>
                    <a:cubicBezTo>
                      <a:pt x="259" y="29"/>
                      <a:pt x="260" y="27"/>
                      <a:pt x="259" y="27"/>
                    </a:cubicBezTo>
                    <a:cubicBezTo>
                      <a:pt x="257" y="28"/>
                      <a:pt x="256" y="29"/>
                      <a:pt x="255" y="29"/>
                    </a:cubicBezTo>
                    <a:cubicBezTo>
                      <a:pt x="254" y="29"/>
                      <a:pt x="255" y="32"/>
                      <a:pt x="254" y="32"/>
                    </a:cubicBezTo>
                    <a:cubicBezTo>
                      <a:pt x="254" y="33"/>
                      <a:pt x="254" y="34"/>
                      <a:pt x="254" y="34"/>
                    </a:cubicBezTo>
                    <a:cubicBezTo>
                      <a:pt x="255" y="34"/>
                      <a:pt x="255" y="33"/>
                      <a:pt x="256" y="34"/>
                    </a:cubicBezTo>
                    <a:cubicBezTo>
                      <a:pt x="256" y="34"/>
                      <a:pt x="255" y="37"/>
                      <a:pt x="254" y="38"/>
                    </a:cubicBezTo>
                    <a:cubicBezTo>
                      <a:pt x="253" y="40"/>
                      <a:pt x="252" y="43"/>
                      <a:pt x="251" y="44"/>
                    </a:cubicBezTo>
                    <a:cubicBezTo>
                      <a:pt x="249" y="45"/>
                      <a:pt x="250" y="44"/>
                      <a:pt x="249" y="45"/>
                    </a:cubicBezTo>
                    <a:cubicBezTo>
                      <a:pt x="249" y="47"/>
                      <a:pt x="250" y="47"/>
                      <a:pt x="250" y="48"/>
                    </a:cubicBezTo>
                    <a:cubicBezTo>
                      <a:pt x="250" y="49"/>
                      <a:pt x="253" y="50"/>
                      <a:pt x="255" y="52"/>
                    </a:cubicBezTo>
                    <a:cubicBezTo>
                      <a:pt x="257" y="54"/>
                      <a:pt x="260" y="55"/>
                      <a:pt x="261" y="57"/>
                    </a:cubicBezTo>
                    <a:cubicBezTo>
                      <a:pt x="262" y="58"/>
                      <a:pt x="262" y="59"/>
                      <a:pt x="263" y="59"/>
                    </a:cubicBezTo>
                    <a:cubicBezTo>
                      <a:pt x="265" y="59"/>
                      <a:pt x="266" y="59"/>
                      <a:pt x="267" y="59"/>
                    </a:cubicBezTo>
                    <a:cubicBezTo>
                      <a:pt x="267" y="59"/>
                      <a:pt x="270" y="61"/>
                      <a:pt x="272" y="62"/>
                    </a:cubicBezTo>
                    <a:cubicBezTo>
                      <a:pt x="274" y="64"/>
                      <a:pt x="276" y="65"/>
                      <a:pt x="278" y="66"/>
                    </a:cubicBezTo>
                    <a:cubicBezTo>
                      <a:pt x="279" y="66"/>
                      <a:pt x="283" y="68"/>
                      <a:pt x="285" y="69"/>
                    </a:cubicBezTo>
                    <a:cubicBezTo>
                      <a:pt x="287" y="69"/>
                      <a:pt x="288" y="69"/>
                      <a:pt x="289" y="70"/>
                    </a:cubicBezTo>
                    <a:cubicBezTo>
                      <a:pt x="290" y="71"/>
                      <a:pt x="289" y="71"/>
                      <a:pt x="291" y="73"/>
                    </a:cubicBezTo>
                    <a:cubicBezTo>
                      <a:pt x="293" y="74"/>
                      <a:pt x="296" y="76"/>
                      <a:pt x="297" y="77"/>
                    </a:cubicBezTo>
                    <a:cubicBezTo>
                      <a:pt x="298" y="77"/>
                      <a:pt x="299" y="79"/>
                      <a:pt x="300" y="79"/>
                    </a:cubicBezTo>
                    <a:cubicBezTo>
                      <a:pt x="301" y="79"/>
                      <a:pt x="302" y="78"/>
                      <a:pt x="304" y="78"/>
                    </a:cubicBezTo>
                    <a:cubicBezTo>
                      <a:pt x="306" y="78"/>
                      <a:pt x="306" y="78"/>
                      <a:pt x="307" y="77"/>
                    </a:cubicBezTo>
                    <a:cubicBezTo>
                      <a:pt x="308" y="77"/>
                      <a:pt x="309" y="76"/>
                      <a:pt x="309" y="75"/>
                    </a:cubicBezTo>
                    <a:cubicBezTo>
                      <a:pt x="310" y="74"/>
                      <a:pt x="312" y="69"/>
                      <a:pt x="313" y="66"/>
                    </a:cubicBezTo>
                    <a:cubicBezTo>
                      <a:pt x="314" y="64"/>
                      <a:pt x="315" y="61"/>
                      <a:pt x="316" y="59"/>
                    </a:cubicBezTo>
                    <a:cubicBezTo>
                      <a:pt x="317" y="57"/>
                      <a:pt x="317" y="54"/>
                      <a:pt x="317" y="53"/>
                    </a:cubicBezTo>
                    <a:cubicBezTo>
                      <a:pt x="318" y="51"/>
                      <a:pt x="318" y="50"/>
                      <a:pt x="318" y="49"/>
                    </a:cubicBezTo>
                    <a:cubicBezTo>
                      <a:pt x="318" y="47"/>
                      <a:pt x="317" y="47"/>
                      <a:pt x="317" y="45"/>
                    </a:cubicBezTo>
                    <a:cubicBezTo>
                      <a:pt x="317" y="43"/>
                      <a:pt x="318" y="41"/>
                      <a:pt x="317" y="39"/>
                    </a:cubicBezTo>
                    <a:cubicBezTo>
                      <a:pt x="317" y="38"/>
                      <a:pt x="316" y="35"/>
                      <a:pt x="316" y="35"/>
                    </a:cubicBezTo>
                    <a:cubicBezTo>
                      <a:pt x="316" y="34"/>
                      <a:pt x="318" y="30"/>
                      <a:pt x="318" y="29"/>
                    </a:cubicBezTo>
                    <a:cubicBezTo>
                      <a:pt x="318" y="28"/>
                      <a:pt x="317" y="25"/>
                      <a:pt x="318" y="25"/>
                    </a:cubicBezTo>
                    <a:cubicBezTo>
                      <a:pt x="318" y="24"/>
                      <a:pt x="319" y="23"/>
                      <a:pt x="319" y="23"/>
                    </a:cubicBezTo>
                    <a:cubicBezTo>
                      <a:pt x="320" y="22"/>
                      <a:pt x="321" y="25"/>
                      <a:pt x="321" y="25"/>
                    </a:cubicBezTo>
                    <a:cubicBezTo>
                      <a:pt x="321" y="24"/>
                      <a:pt x="321" y="23"/>
                      <a:pt x="321" y="22"/>
                    </a:cubicBezTo>
                    <a:cubicBezTo>
                      <a:pt x="321" y="22"/>
                      <a:pt x="321" y="22"/>
                      <a:pt x="321" y="21"/>
                    </a:cubicBezTo>
                    <a:cubicBezTo>
                      <a:pt x="321" y="21"/>
                      <a:pt x="319" y="20"/>
                      <a:pt x="319" y="20"/>
                    </a:cubicBezTo>
                    <a:cubicBezTo>
                      <a:pt x="319" y="20"/>
                      <a:pt x="318" y="21"/>
                      <a:pt x="318" y="20"/>
                    </a:cubicBezTo>
                    <a:cubicBezTo>
                      <a:pt x="318" y="20"/>
                      <a:pt x="319" y="19"/>
                      <a:pt x="319" y="18"/>
                    </a:cubicBezTo>
                    <a:cubicBezTo>
                      <a:pt x="319" y="17"/>
                      <a:pt x="320" y="16"/>
                      <a:pt x="321" y="14"/>
                    </a:cubicBezTo>
                    <a:cubicBezTo>
                      <a:pt x="321" y="12"/>
                      <a:pt x="322" y="7"/>
                      <a:pt x="323" y="6"/>
                    </a:cubicBezTo>
                    <a:cubicBezTo>
                      <a:pt x="323" y="4"/>
                      <a:pt x="322" y="4"/>
                      <a:pt x="323" y="3"/>
                    </a:cubicBezTo>
                    <a:cubicBezTo>
                      <a:pt x="324" y="2"/>
                      <a:pt x="327" y="0"/>
                      <a:pt x="328" y="0"/>
                    </a:cubicBezTo>
                    <a:cubicBezTo>
                      <a:pt x="328" y="0"/>
                      <a:pt x="329" y="1"/>
                      <a:pt x="329" y="1"/>
                    </a:cubicBezTo>
                    <a:cubicBezTo>
                      <a:pt x="329" y="2"/>
                      <a:pt x="328" y="3"/>
                      <a:pt x="328" y="3"/>
                    </a:cubicBezTo>
                    <a:cubicBezTo>
                      <a:pt x="328" y="3"/>
                      <a:pt x="329" y="3"/>
                      <a:pt x="330" y="4"/>
                    </a:cubicBezTo>
                    <a:cubicBezTo>
                      <a:pt x="330" y="4"/>
                      <a:pt x="331" y="8"/>
                      <a:pt x="331" y="9"/>
                    </a:cubicBezTo>
                    <a:cubicBezTo>
                      <a:pt x="331" y="10"/>
                      <a:pt x="331" y="13"/>
                      <a:pt x="331" y="13"/>
                    </a:cubicBezTo>
                    <a:cubicBezTo>
                      <a:pt x="332" y="13"/>
                      <a:pt x="335" y="14"/>
                      <a:pt x="335" y="14"/>
                    </a:cubicBezTo>
                    <a:cubicBezTo>
                      <a:pt x="335" y="15"/>
                      <a:pt x="333" y="17"/>
                      <a:pt x="334" y="18"/>
                    </a:cubicBezTo>
                    <a:cubicBezTo>
                      <a:pt x="334" y="19"/>
                      <a:pt x="337" y="21"/>
                      <a:pt x="337" y="21"/>
                    </a:cubicBezTo>
                    <a:cubicBezTo>
                      <a:pt x="337" y="22"/>
                      <a:pt x="336" y="24"/>
                      <a:pt x="337" y="24"/>
                    </a:cubicBezTo>
                    <a:cubicBezTo>
                      <a:pt x="337" y="25"/>
                      <a:pt x="339" y="23"/>
                      <a:pt x="339" y="24"/>
                    </a:cubicBezTo>
                    <a:cubicBezTo>
                      <a:pt x="339" y="25"/>
                      <a:pt x="338" y="26"/>
                      <a:pt x="338" y="27"/>
                    </a:cubicBezTo>
                    <a:cubicBezTo>
                      <a:pt x="339" y="28"/>
                      <a:pt x="339" y="30"/>
                      <a:pt x="340" y="32"/>
                    </a:cubicBezTo>
                    <a:cubicBezTo>
                      <a:pt x="340" y="35"/>
                      <a:pt x="341" y="40"/>
                      <a:pt x="342" y="41"/>
                    </a:cubicBezTo>
                    <a:cubicBezTo>
                      <a:pt x="342" y="42"/>
                      <a:pt x="342" y="43"/>
                      <a:pt x="343" y="42"/>
                    </a:cubicBezTo>
                    <a:cubicBezTo>
                      <a:pt x="344" y="42"/>
                      <a:pt x="345" y="41"/>
                      <a:pt x="346" y="40"/>
                    </a:cubicBezTo>
                    <a:cubicBezTo>
                      <a:pt x="347" y="40"/>
                      <a:pt x="348" y="39"/>
                      <a:pt x="349" y="40"/>
                    </a:cubicBezTo>
                    <a:cubicBezTo>
                      <a:pt x="350" y="41"/>
                      <a:pt x="349" y="42"/>
                      <a:pt x="351" y="43"/>
                    </a:cubicBezTo>
                    <a:cubicBezTo>
                      <a:pt x="353" y="44"/>
                      <a:pt x="358" y="47"/>
                      <a:pt x="358" y="48"/>
                    </a:cubicBezTo>
                    <a:cubicBezTo>
                      <a:pt x="359" y="49"/>
                      <a:pt x="357" y="49"/>
                      <a:pt x="358" y="49"/>
                    </a:cubicBezTo>
                    <a:cubicBezTo>
                      <a:pt x="358" y="50"/>
                      <a:pt x="359" y="50"/>
                      <a:pt x="359" y="51"/>
                    </a:cubicBezTo>
                    <a:cubicBezTo>
                      <a:pt x="359" y="52"/>
                      <a:pt x="357" y="52"/>
                      <a:pt x="358" y="53"/>
                    </a:cubicBezTo>
                    <a:cubicBezTo>
                      <a:pt x="358" y="55"/>
                      <a:pt x="359" y="56"/>
                      <a:pt x="359" y="58"/>
                    </a:cubicBezTo>
                    <a:cubicBezTo>
                      <a:pt x="360" y="60"/>
                      <a:pt x="359" y="62"/>
                      <a:pt x="359" y="62"/>
                    </a:cubicBezTo>
                    <a:cubicBezTo>
                      <a:pt x="360" y="63"/>
                      <a:pt x="359" y="63"/>
                      <a:pt x="360" y="65"/>
                    </a:cubicBezTo>
                    <a:cubicBezTo>
                      <a:pt x="360" y="67"/>
                      <a:pt x="363" y="68"/>
                      <a:pt x="363" y="69"/>
                    </a:cubicBezTo>
                    <a:cubicBezTo>
                      <a:pt x="363" y="70"/>
                      <a:pt x="363" y="70"/>
                      <a:pt x="363" y="71"/>
                    </a:cubicBezTo>
                    <a:cubicBezTo>
                      <a:pt x="364" y="71"/>
                      <a:pt x="365" y="69"/>
                      <a:pt x="365" y="70"/>
                    </a:cubicBezTo>
                    <a:cubicBezTo>
                      <a:pt x="366" y="71"/>
                      <a:pt x="366" y="72"/>
                      <a:pt x="366" y="73"/>
                    </a:cubicBezTo>
                    <a:cubicBezTo>
                      <a:pt x="366" y="75"/>
                      <a:pt x="367" y="77"/>
                      <a:pt x="367" y="78"/>
                    </a:cubicBezTo>
                    <a:cubicBezTo>
                      <a:pt x="367" y="79"/>
                      <a:pt x="367" y="84"/>
                      <a:pt x="367" y="85"/>
                    </a:cubicBezTo>
                    <a:cubicBezTo>
                      <a:pt x="367" y="86"/>
                      <a:pt x="370" y="88"/>
                      <a:pt x="370" y="88"/>
                    </a:cubicBezTo>
                    <a:cubicBezTo>
                      <a:pt x="370" y="89"/>
                      <a:pt x="370" y="90"/>
                      <a:pt x="370" y="91"/>
                    </a:cubicBezTo>
                    <a:cubicBezTo>
                      <a:pt x="369" y="92"/>
                      <a:pt x="368" y="93"/>
                      <a:pt x="369" y="93"/>
                    </a:cubicBezTo>
                    <a:cubicBezTo>
                      <a:pt x="371" y="94"/>
                      <a:pt x="372" y="95"/>
                      <a:pt x="373" y="95"/>
                    </a:cubicBezTo>
                    <a:cubicBezTo>
                      <a:pt x="374" y="96"/>
                      <a:pt x="375" y="98"/>
                      <a:pt x="376" y="97"/>
                    </a:cubicBezTo>
                    <a:cubicBezTo>
                      <a:pt x="376" y="97"/>
                      <a:pt x="376" y="95"/>
                      <a:pt x="377" y="96"/>
                    </a:cubicBezTo>
                    <a:cubicBezTo>
                      <a:pt x="378" y="97"/>
                      <a:pt x="376" y="97"/>
                      <a:pt x="378" y="98"/>
                    </a:cubicBezTo>
                    <a:cubicBezTo>
                      <a:pt x="380" y="99"/>
                      <a:pt x="380" y="99"/>
                      <a:pt x="380" y="98"/>
                    </a:cubicBezTo>
                    <a:cubicBezTo>
                      <a:pt x="381" y="98"/>
                      <a:pt x="381" y="97"/>
                      <a:pt x="382" y="97"/>
                    </a:cubicBezTo>
                    <a:cubicBezTo>
                      <a:pt x="383" y="98"/>
                      <a:pt x="383" y="100"/>
                      <a:pt x="383" y="101"/>
                    </a:cubicBezTo>
                    <a:cubicBezTo>
                      <a:pt x="384" y="102"/>
                      <a:pt x="383" y="104"/>
                      <a:pt x="384" y="103"/>
                    </a:cubicBezTo>
                    <a:cubicBezTo>
                      <a:pt x="385" y="103"/>
                      <a:pt x="385" y="102"/>
                      <a:pt x="386" y="102"/>
                    </a:cubicBezTo>
                    <a:cubicBezTo>
                      <a:pt x="388" y="103"/>
                      <a:pt x="390" y="104"/>
                      <a:pt x="391" y="105"/>
                    </a:cubicBezTo>
                    <a:cubicBezTo>
                      <a:pt x="392" y="106"/>
                      <a:pt x="392" y="108"/>
                      <a:pt x="393" y="108"/>
                    </a:cubicBezTo>
                    <a:cubicBezTo>
                      <a:pt x="394" y="107"/>
                      <a:pt x="394" y="105"/>
                      <a:pt x="395" y="106"/>
                    </a:cubicBezTo>
                    <a:cubicBezTo>
                      <a:pt x="396" y="108"/>
                      <a:pt x="399" y="111"/>
                      <a:pt x="399" y="111"/>
                    </a:cubicBezTo>
                    <a:cubicBezTo>
                      <a:pt x="398" y="112"/>
                      <a:pt x="397" y="111"/>
                      <a:pt x="396" y="111"/>
                    </a:cubicBezTo>
                    <a:cubicBezTo>
                      <a:pt x="396" y="112"/>
                      <a:pt x="396" y="113"/>
                      <a:pt x="396" y="113"/>
                    </a:cubicBezTo>
                    <a:cubicBezTo>
                      <a:pt x="396" y="114"/>
                      <a:pt x="396" y="115"/>
                      <a:pt x="397" y="115"/>
                    </a:cubicBezTo>
                    <a:cubicBezTo>
                      <a:pt x="398" y="116"/>
                      <a:pt x="400" y="117"/>
                      <a:pt x="402" y="117"/>
                    </a:cubicBezTo>
                    <a:cubicBezTo>
                      <a:pt x="403" y="117"/>
                      <a:pt x="402" y="120"/>
                      <a:pt x="403" y="122"/>
                    </a:cubicBezTo>
                    <a:cubicBezTo>
                      <a:pt x="403" y="123"/>
                      <a:pt x="404" y="123"/>
                      <a:pt x="404" y="124"/>
                    </a:cubicBezTo>
                    <a:cubicBezTo>
                      <a:pt x="404" y="126"/>
                      <a:pt x="405" y="129"/>
                      <a:pt x="406" y="131"/>
                    </a:cubicBezTo>
                    <a:cubicBezTo>
                      <a:pt x="406" y="132"/>
                      <a:pt x="405" y="133"/>
                      <a:pt x="406" y="134"/>
                    </a:cubicBezTo>
                    <a:cubicBezTo>
                      <a:pt x="408" y="134"/>
                      <a:pt x="408" y="133"/>
                      <a:pt x="409" y="134"/>
                    </a:cubicBezTo>
                    <a:cubicBezTo>
                      <a:pt x="410" y="135"/>
                      <a:pt x="410" y="136"/>
                      <a:pt x="410" y="136"/>
                    </a:cubicBezTo>
                    <a:cubicBezTo>
                      <a:pt x="411" y="135"/>
                      <a:pt x="411" y="132"/>
                      <a:pt x="411" y="131"/>
                    </a:cubicBezTo>
                    <a:cubicBezTo>
                      <a:pt x="411" y="130"/>
                      <a:pt x="411" y="130"/>
                      <a:pt x="411" y="130"/>
                    </a:cubicBezTo>
                    <a:cubicBezTo>
                      <a:pt x="412" y="130"/>
                      <a:pt x="412" y="132"/>
                      <a:pt x="413" y="133"/>
                    </a:cubicBezTo>
                    <a:cubicBezTo>
                      <a:pt x="413" y="133"/>
                      <a:pt x="416" y="135"/>
                      <a:pt x="416" y="135"/>
                    </a:cubicBezTo>
                    <a:cubicBezTo>
                      <a:pt x="417" y="135"/>
                      <a:pt x="416" y="134"/>
                      <a:pt x="416" y="134"/>
                    </a:cubicBezTo>
                    <a:cubicBezTo>
                      <a:pt x="417" y="133"/>
                      <a:pt x="417" y="133"/>
                      <a:pt x="418" y="132"/>
                    </a:cubicBezTo>
                    <a:cubicBezTo>
                      <a:pt x="418" y="132"/>
                      <a:pt x="418" y="133"/>
                      <a:pt x="419" y="135"/>
                    </a:cubicBezTo>
                    <a:cubicBezTo>
                      <a:pt x="420" y="136"/>
                      <a:pt x="420" y="137"/>
                      <a:pt x="420" y="137"/>
                    </a:cubicBezTo>
                    <a:cubicBezTo>
                      <a:pt x="420" y="138"/>
                      <a:pt x="418" y="137"/>
                      <a:pt x="419" y="139"/>
                    </a:cubicBezTo>
                    <a:cubicBezTo>
                      <a:pt x="419" y="142"/>
                      <a:pt x="419" y="142"/>
                      <a:pt x="419" y="144"/>
                    </a:cubicBezTo>
                    <a:cubicBezTo>
                      <a:pt x="420" y="145"/>
                      <a:pt x="418" y="145"/>
                      <a:pt x="420" y="146"/>
                    </a:cubicBezTo>
                    <a:cubicBezTo>
                      <a:pt x="421" y="148"/>
                      <a:pt x="422" y="147"/>
                      <a:pt x="423" y="149"/>
                    </a:cubicBezTo>
                    <a:cubicBezTo>
                      <a:pt x="424" y="150"/>
                      <a:pt x="423" y="149"/>
                      <a:pt x="426" y="151"/>
                    </a:cubicBezTo>
                    <a:cubicBezTo>
                      <a:pt x="428" y="153"/>
                      <a:pt x="427" y="152"/>
                      <a:pt x="429" y="153"/>
                    </a:cubicBezTo>
                    <a:cubicBezTo>
                      <a:pt x="430" y="153"/>
                      <a:pt x="431" y="152"/>
                      <a:pt x="432" y="153"/>
                    </a:cubicBezTo>
                    <a:cubicBezTo>
                      <a:pt x="432" y="155"/>
                      <a:pt x="432" y="156"/>
                      <a:pt x="433" y="157"/>
                    </a:cubicBezTo>
                    <a:cubicBezTo>
                      <a:pt x="433" y="157"/>
                      <a:pt x="432" y="157"/>
                      <a:pt x="434" y="158"/>
                    </a:cubicBezTo>
                    <a:cubicBezTo>
                      <a:pt x="436" y="160"/>
                      <a:pt x="437" y="159"/>
                      <a:pt x="437" y="161"/>
                    </a:cubicBezTo>
                    <a:cubicBezTo>
                      <a:pt x="437" y="162"/>
                      <a:pt x="438" y="163"/>
                      <a:pt x="438" y="164"/>
                    </a:cubicBezTo>
                    <a:cubicBezTo>
                      <a:pt x="439" y="165"/>
                      <a:pt x="438" y="166"/>
                      <a:pt x="439" y="166"/>
                    </a:cubicBezTo>
                    <a:cubicBezTo>
                      <a:pt x="440" y="166"/>
                      <a:pt x="442" y="166"/>
                      <a:pt x="442" y="167"/>
                    </a:cubicBezTo>
                    <a:cubicBezTo>
                      <a:pt x="442" y="168"/>
                      <a:pt x="442" y="168"/>
                      <a:pt x="442" y="169"/>
                    </a:cubicBezTo>
                    <a:cubicBezTo>
                      <a:pt x="442" y="170"/>
                      <a:pt x="442" y="171"/>
                      <a:pt x="442" y="172"/>
                    </a:cubicBezTo>
                    <a:cubicBezTo>
                      <a:pt x="443" y="173"/>
                      <a:pt x="442" y="174"/>
                      <a:pt x="444" y="174"/>
                    </a:cubicBezTo>
                    <a:cubicBezTo>
                      <a:pt x="445" y="174"/>
                      <a:pt x="445" y="174"/>
                      <a:pt x="446" y="174"/>
                    </a:cubicBezTo>
                    <a:cubicBezTo>
                      <a:pt x="446" y="175"/>
                      <a:pt x="444" y="177"/>
                      <a:pt x="444" y="178"/>
                    </a:cubicBezTo>
                    <a:cubicBezTo>
                      <a:pt x="444" y="179"/>
                      <a:pt x="444" y="181"/>
                      <a:pt x="445" y="182"/>
                    </a:cubicBezTo>
                    <a:cubicBezTo>
                      <a:pt x="445" y="183"/>
                      <a:pt x="444" y="183"/>
                      <a:pt x="445" y="185"/>
                    </a:cubicBezTo>
                    <a:cubicBezTo>
                      <a:pt x="446" y="188"/>
                      <a:pt x="446" y="188"/>
                      <a:pt x="446" y="188"/>
                    </a:cubicBezTo>
                    <a:cubicBezTo>
                      <a:pt x="445" y="189"/>
                      <a:pt x="444" y="187"/>
                      <a:pt x="444" y="188"/>
                    </a:cubicBezTo>
                    <a:cubicBezTo>
                      <a:pt x="444" y="190"/>
                      <a:pt x="444" y="190"/>
                      <a:pt x="444" y="191"/>
                    </a:cubicBezTo>
                    <a:cubicBezTo>
                      <a:pt x="445" y="192"/>
                      <a:pt x="446" y="194"/>
                      <a:pt x="448" y="196"/>
                    </a:cubicBezTo>
                    <a:cubicBezTo>
                      <a:pt x="449" y="198"/>
                      <a:pt x="449" y="201"/>
                      <a:pt x="449" y="202"/>
                    </a:cubicBezTo>
                    <a:cubicBezTo>
                      <a:pt x="450" y="204"/>
                      <a:pt x="451" y="207"/>
                      <a:pt x="451" y="208"/>
                    </a:cubicBezTo>
                    <a:cubicBezTo>
                      <a:pt x="451" y="209"/>
                      <a:pt x="450" y="209"/>
                      <a:pt x="449" y="211"/>
                    </a:cubicBezTo>
                    <a:cubicBezTo>
                      <a:pt x="448" y="214"/>
                      <a:pt x="448" y="216"/>
                      <a:pt x="447" y="218"/>
                    </a:cubicBezTo>
                    <a:cubicBezTo>
                      <a:pt x="447" y="220"/>
                      <a:pt x="448" y="220"/>
                      <a:pt x="447" y="221"/>
                    </a:cubicBezTo>
                    <a:cubicBezTo>
                      <a:pt x="446" y="222"/>
                      <a:pt x="446" y="223"/>
                      <a:pt x="445" y="225"/>
                    </a:cubicBezTo>
                    <a:cubicBezTo>
                      <a:pt x="445" y="227"/>
                      <a:pt x="444" y="228"/>
                      <a:pt x="444" y="229"/>
                    </a:cubicBezTo>
                    <a:cubicBezTo>
                      <a:pt x="443" y="230"/>
                      <a:pt x="443" y="231"/>
                      <a:pt x="443" y="232"/>
                    </a:cubicBezTo>
                    <a:cubicBezTo>
                      <a:pt x="443" y="234"/>
                      <a:pt x="443" y="237"/>
                      <a:pt x="443" y="238"/>
                    </a:cubicBezTo>
                    <a:cubicBezTo>
                      <a:pt x="443" y="239"/>
                      <a:pt x="442" y="242"/>
                      <a:pt x="441" y="244"/>
                    </a:cubicBezTo>
                    <a:cubicBezTo>
                      <a:pt x="440" y="246"/>
                      <a:pt x="438" y="247"/>
                      <a:pt x="438" y="248"/>
                    </a:cubicBezTo>
                    <a:cubicBezTo>
                      <a:pt x="438" y="250"/>
                      <a:pt x="439" y="252"/>
                      <a:pt x="438" y="253"/>
                    </a:cubicBezTo>
                    <a:cubicBezTo>
                      <a:pt x="437" y="254"/>
                      <a:pt x="435" y="255"/>
                      <a:pt x="434" y="255"/>
                    </a:cubicBezTo>
                    <a:cubicBezTo>
                      <a:pt x="433" y="256"/>
                      <a:pt x="434" y="256"/>
                      <a:pt x="434" y="257"/>
                    </a:cubicBezTo>
                    <a:cubicBezTo>
                      <a:pt x="434" y="257"/>
                      <a:pt x="432" y="257"/>
                      <a:pt x="431" y="258"/>
                    </a:cubicBezTo>
                    <a:cubicBezTo>
                      <a:pt x="430" y="259"/>
                      <a:pt x="431" y="260"/>
                      <a:pt x="428" y="262"/>
                    </a:cubicBezTo>
                    <a:cubicBezTo>
                      <a:pt x="425" y="263"/>
                      <a:pt x="424" y="266"/>
                      <a:pt x="424" y="266"/>
                    </a:cubicBezTo>
                    <a:cubicBezTo>
                      <a:pt x="424" y="267"/>
                      <a:pt x="425" y="267"/>
                      <a:pt x="425" y="268"/>
                    </a:cubicBezTo>
                    <a:cubicBezTo>
                      <a:pt x="424" y="269"/>
                      <a:pt x="425" y="270"/>
                      <a:pt x="423" y="272"/>
                    </a:cubicBezTo>
                    <a:cubicBezTo>
                      <a:pt x="422" y="274"/>
                      <a:pt x="421" y="276"/>
                      <a:pt x="420" y="277"/>
                    </a:cubicBezTo>
                    <a:cubicBezTo>
                      <a:pt x="420" y="278"/>
                      <a:pt x="419" y="279"/>
                      <a:pt x="419" y="279"/>
                    </a:cubicBezTo>
                    <a:cubicBezTo>
                      <a:pt x="420" y="280"/>
                      <a:pt x="421" y="280"/>
                      <a:pt x="420" y="281"/>
                    </a:cubicBezTo>
                    <a:cubicBezTo>
                      <a:pt x="420" y="281"/>
                      <a:pt x="419" y="281"/>
                      <a:pt x="419" y="282"/>
                    </a:cubicBezTo>
                    <a:cubicBezTo>
                      <a:pt x="419" y="284"/>
                      <a:pt x="420" y="284"/>
                      <a:pt x="419" y="285"/>
                    </a:cubicBezTo>
                    <a:cubicBezTo>
                      <a:pt x="419" y="285"/>
                      <a:pt x="417" y="284"/>
                      <a:pt x="418" y="286"/>
                    </a:cubicBezTo>
                    <a:cubicBezTo>
                      <a:pt x="418" y="287"/>
                      <a:pt x="417" y="287"/>
                      <a:pt x="417" y="287"/>
                    </a:cubicBezTo>
                    <a:cubicBezTo>
                      <a:pt x="417" y="288"/>
                      <a:pt x="415" y="291"/>
                      <a:pt x="414" y="293"/>
                    </a:cubicBezTo>
                    <a:cubicBezTo>
                      <a:pt x="413" y="295"/>
                      <a:pt x="411" y="302"/>
                      <a:pt x="410" y="305"/>
                    </a:cubicBezTo>
                    <a:cubicBezTo>
                      <a:pt x="410" y="308"/>
                      <a:pt x="409" y="310"/>
                      <a:pt x="409" y="311"/>
                    </a:cubicBezTo>
                    <a:cubicBezTo>
                      <a:pt x="409" y="312"/>
                      <a:pt x="410" y="312"/>
                      <a:pt x="410" y="313"/>
                    </a:cubicBezTo>
                    <a:cubicBezTo>
                      <a:pt x="410" y="314"/>
                      <a:pt x="410" y="316"/>
                      <a:pt x="410" y="317"/>
                    </a:cubicBezTo>
                    <a:cubicBezTo>
                      <a:pt x="409" y="317"/>
                      <a:pt x="408" y="316"/>
                      <a:pt x="407" y="317"/>
                    </a:cubicBezTo>
                    <a:cubicBezTo>
                      <a:pt x="406" y="318"/>
                      <a:pt x="404" y="319"/>
                      <a:pt x="403" y="320"/>
                    </a:cubicBezTo>
                    <a:cubicBezTo>
                      <a:pt x="402" y="321"/>
                      <a:pt x="397" y="321"/>
                      <a:pt x="394" y="320"/>
                    </a:cubicBezTo>
                    <a:cubicBezTo>
                      <a:pt x="391" y="320"/>
                      <a:pt x="390" y="320"/>
                      <a:pt x="388" y="321"/>
                    </a:cubicBezTo>
                    <a:cubicBezTo>
                      <a:pt x="387" y="322"/>
                      <a:pt x="384" y="324"/>
                      <a:pt x="383" y="325"/>
                    </a:cubicBezTo>
                    <a:cubicBezTo>
                      <a:pt x="381" y="326"/>
                      <a:pt x="378" y="328"/>
                      <a:pt x="377" y="330"/>
                    </a:cubicBezTo>
                    <a:cubicBezTo>
                      <a:pt x="375" y="331"/>
                      <a:pt x="376" y="331"/>
                      <a:pt x="375" y="331"/>
                    </a:cubicBezTo>
                    <a:cubicBezTo>
                      <a:pt x="373" y="331"/>
                      <a:pt x="373" y="333"/>
                      <a:pt x="372" y="333"/>
                    </a:cubicBezTo>
                    <a:cubicBezTo>
                      <a:pt x="372" y="333"/>
                      <a:pt x="372" y="333"/>
                      <a:pt x="372" y="333"/>
                    </a:cubicBezTo>
                    <a:cubicBezTo>
                      <a:pt x="372" y="332"/>
                      <a:pt x="372" y="331"/>
                      <a:pt x="372" y="331"/>
                    </a:cubicBezTo>
                    <a:cubicBezTo>
                      <a:pt x="371" y="331"/>
                      <a:pt x="369" y="332"/>
                      <a:pt x="369" y="332"/>
                    </a:cubicBezTo>
                    <a:cubicBezTo>
                      <a:pt x="369" y="333"/>
                      <a:pt x="369" y="333"/>
                      <a:pt x="370" y="334"/>
                    </a:cubicBezTo>
                    <a:cubicBezTo>
                      <a:pt x="370" y="334"/>
                      <a:pt x="370" y="337"/>
                      <a:pt x="370" y="337"/>
                    </a:cubicBezTo>
                    <a:cubicBezTo>
                      <a:pt x="369" y="337"/>
                      <a:pt x="368" y="335"/>
                      <a:pt x="368" y="334"/>
                    </a:cubicBezTo>
                    <a:cubicBezTo>
                      <a:pt x="367" y="334"/>
                      <a:pt x="366" y="333"/>
                      <a:pt x="366" y="333"/>
                    </a:cubicBezTo>
                    <a:cubicBezTo>
                      <a:pt x="365" y="333"/>
                      <a:pt x="365" y="334"/>
                      <a:pt x="365" y="333"/>
                    </a:cubicBezTo>
                    <a:cubicBezTo>
                      <a:pt x="364" y="333"/>
                      <a:pt x="362" y="331"/>
                      <a:pt x="361" y="330"/>
                    </a:cubicBezTo>
                    <a:cubicBezTo>
                      <a:pt x="359" y="329"/>
                      <a:pt x="357" y="330"/>
                      <a:pt x="357" y="330"/>
                    </a:cubicBezTo>
                    <a:cubicBezTo>
                      <a:pt x="357" y="329"/>
                      <a:pt x="359" y="328"/>
                      <a:pt x="359" y="328"/>
                    </a:cubicBezTo>
                    <a:cubicBezTo>
                      <a:pt x="360" y="327"/>
                      <a:pt x="361" y="327"/>
                      <a:pt x="360" y="326"/>
                    </a:cubicBezTo>
                    <a:cubicBezTo>
                      <a:pt x="360" y="326"/>
                      <a:pt x="359" y="325"/>
                      <a:pt x="359" y="325"/>
                    </a:cubicBezTo>
                    <a:cubicBezTo>
                      <a:pt x="359" y="326"/>
                      <a:pt x="356" y="328"/>
                      <a:pt x="355" y="328"/>
                    </a:cubicBezTo>
                    <a:cubicBezTo>
                      <a:pt x="354" y="329"/>
                      <a:pt x="353" y="328"/>
                      <a:pt x="353" y="327"/>
                    </a:cubicBezTo>
                    <a:cubicBezTo>
                      <a:pt x="352" y="327"/>
                      <a:pt x="354" y="327"/>
                      <a:pt x="355" y="326"/>
                    </a:cubicBezTo>
                    <a:cubicBezTo>
                      <a:pt x="356" y="326"/>
                      <a:pt x="356" y="325"/>
                      <a:pt x="356" y="325"/>
                    </a:cubicBezTo>
                    <a:cubicBezTo>
                      <a:pt x="357" y="324"/>
                      <a:pt x="354" y="322"/>
                      <a:pt x="354" y="321"/>
                    </a:cubicBezTo>
                    <a:cubicBezTo>
                      <a:pt x="353" y="320"/>
                      <a:pt x="352" y="322"/>
                      <a:pt x="351" y="323"/>
                    </a:cubicBezTo>
                    <a:cubicBezTo>
                      <a:pt x="350" y="323"/>
                      <a:pt x="348" y="323"/>
                      <a:pt x="348" y="324"/>
                    </a:cubicBezTo>
                    <a:cubicBezTo>
                      <a:pt x="348" y="325"/>
                      <a:pt x="350" y="324"/>
                      <a:pt x="350" y="325"/>
                    </a:cubicBezTo>
                    <a:cubicBezTo>
                      <a:pt x="351" y="326"/>
                      <a:pt x="350" y="326"/>
                      <a:pt x="349" y="327"/>
                    </a:cubicBezTo>
                    <a:cubicBezTo>
                      <a:pt x="348" y="327"/>
                      <a:pt x="345" y="328"/>
                      <a:pt x="344" y="329"/>
                    </a:cubicBezTo>
                    <a:cubicBezTo>
                      <a:pt x="343" y="330"/>
                      <a:pt x="344" y="330"/>
                      <a:pt x="343" y="331"/>
                    </a:cubicBezTo>
                    <a:cubicBezTo>
                      <a:pt x="342" y="332"/>
                      <a:pt x="341" y="334"/>
                      <a:pt x="339" y="334"/>
                    </a:cubicBezTo>
                    <a:cubicBezTo>
                      <a:pt x="338" y="333"/>
                      <a:pt x="330" y="328"/>
                      <a:pt x="328" y="328"/>
                    </a:cubicBezTo>
                    <a:cubicBezTo>
                      <a:pt x="326" y="327"/>
                      <a:pt x="325" y="328"/>
                      <a:pt x="324" y="328"/>
                    </a:cubicBezTo>
                    <a:cubicBezTo>
                      <a:pt x="323" y="327"/>
                      <a:pt x="322" y="326"/>
                      <a:pt x="320" y="326"/>
                    </a:cubicBezTo>
                    <a:cubicBezTo>
                      <a:pt x="319" y="327"/>
                      <a:pt x="317" y="329"/>
                      <a:pt x="316" y="328"/>
                    </a:cubicBezTo>
                    <a:cubicBezTo>
                      <a:pt x="315" y="327"/>
                      <a:pt x="317" y="328"/>
                      <a:pt x="314" y="326"/>
                    </a:cubicBezTo>
                    <a:cubicBezTo>
                      <a:pt x="312" y="324"/>
                      <a:pt x="311" y="323"/>
                      <a:pt x="308" y="323"/>
                    </a:cubicBezTo>
                    <a:cubicBezTo>
                      <a:pt x="305" y="323"/>
                      <a:pt x="305" y="323"/>
                      <a:pt x="304" y="322"/>
                    </a:cubicBezTo>
                    <a:cubicBezTo>
                      <a:pt x="304" y="321"/>
                      <a:pt x="301" y="317"/>
                      <a:pt x="300" y="316"/>
                    </a:cubicBezTo>
                    <a:cubicBezTo>
                      <a:pt x="299" y="315"/>
                      <a:pt x="298" y="314"/>
                      <a:pt x="298" y="314"/>
                    </a:cubicBezTo>
                    <a:cubicBezTo>
                      <a:pt x="298" y="313"/>
                      <a:pt x="297" y="312"/>
                      <a:pt x="297" y="310"/>
                    </a:cubicBezTo>
                    <a:cubicBezTo>
                      <a:pt x="298" y="308"/>
                      <a:pt x="298" y="307"/>
                      <a:pt x="298" y="305"/>
                    </a:cubicBezTo>
                    <a:cubicBezTo>
                      <a:pt x="297" y="303"/>
                      <a:pt x="297" y="301"/>
                      <a:pt x="295" y="300"/>
                    </a:cubicBezTo>
                    <a:cubicBezTo>
                      <a:pt x="294" y="298"/>
                      <a:pt x="291" y="296"/>
                      <a:pt x="290" y="295"/>
                    </a:cubicBezTo>
                    <a:cubicBezTo>
                      <a:pt x="290" y="294"/>
                      <a:pt x="292" y="295"/>
                      <a:pt x="293" y="295"/>
                    </a:cubicBezTo>
                    <a:cubicBezTo>
                      <a:pt x="294" y="295"/>
                      <a:pt x="294" y="296"/>
                      <a:pt x="295" y="296"/>
                    </a:cubicBezTo>
                    <a:cubicBezTo>
                      <a:pt x="295" y="295"/>
                      <a:pt x="292" y="294"/>
                      <a:pt x="292" y="293"/>
                    </a:cubicBezTo>
                    <a:cubicBezTo>
                      <a:pt x="292" y="292"/>
                      <a:pt x="292" y="290"/>
                      <a:pt x="292" y="289"/>
                    </a:cubicBezTo>
                    <a:cubicBezTo>
                      <a:pt x="291" y="289"/>
                      <a:pt x="290" y="289"/>
                      <a:pt x="289" y="289"/>
                    </a:cubicBezTo>
                    <a:cubicBezTo>
                      <a:pt x="289" y="290"/>
                      <a:pt x="289" y="291"/>
                      <a:pt x="287" y="291"/>
                    </a:cubicBezTo>
                    <a:cubicBezTo>
                      <a:pt x="286" y="291"/>
                      <a:pt x="286" y="291"/>
                      <a:pt x="285" y="291"/>
                    </a:cubicBezTo>
                    <a:cubicBezTo>
                      <a:pt x="284" y="292"/>
                      <a:pt x="284" y="293"/>
                      <a:pt x="282" y="293"/>
                    </a:cubicBezTo>
                    <a:cubicBezTo>
                      <a:pt x="281" y="293"/>
                      <a:pt x="278" y="293"/>
                      <a:pt x="279" y="292"/>
                    </a:cubicBezTo>
                    <a:cubicBezTo>
                      <a:pt x="280" y="291"/>
                      <a:pt x="282" y="290"/>
                      <a:pt x="283" y="289"/>
                    </a:cubicBezTo>
                    <a:cubicBezTo>
                      <a:pt x="284" y="287"/>
                      <a:pt x="284" y="283"/>
                      <a:pt x="284" y="282"/>
                    </a:cubicBezTo>
                    <a:cubicBezTo>
                      <a:pt x="283" y="281"/>
                      <a:pt x="281" y="278"/>
                      <a:pt x="280" y="277"/>
                    </a:cubicBezTo>
                    <a:cubicBezTo>
                      <a:pt x="279" y="275"/>
                      <a:pt x="279" y="274"/>
                      <a:pt x="278" y="274"/>
                    </a:cubicBezTo>
                    <a:cubicBezTo>
                      <a:pt x="277" y="275"/>
                      <a:pt x="277" y="277"/>
                      <a:pt x="277" y="278"/>
                    </a:cubicBezTo>
                    <a:cubicBezTo>
                      <a:pt x="276" y="280"/>
                      <a:pt x="275" y="281"/>
                      <a:pt x="275" y="283"/>
                    </a:cubicBezTo>
                    <a:cubicBezTo>
                      <a:pt x="275" y="285"/>
                      <a:pt x="276" y="287"/>
                      <a:pt x="274" y="287"/>
                    </a:cubicBezTo>
                    <a:cubicBezTo>
                      <a:pt x="273" y="287"/>
                      <a:pt x="272" y="286"/>
                      <a:pt x="270" y="286"/>
                    </a:cubicBezTo>
                    <a:cubicBezTo>
                      <a:pt x="268" y="287"/>
                      <a:pt x="265" y="290"/>
                      <a:pt x="265" y="287"/>
                    </a:cubicBezTo>
                    <a:cubicBezTo>
                      <a:pt x="265" y="285"/>
                      <a:pt x="266" y="284"/>
                      <a:pt x="267" y="283"/>
                    </a:cubicBezTo>
                    <a:cubicBezTo>
                      <a:pt x="268" y="283"/>
                      <a:pt x="270" y="284"/>
                      <a:pt x="271" y="283"/>
                    </a:cubicBezTo>
                    <a:cubicBezTo>
                      <a:pt x="273" y="282"/>
                      <a:pt x="272" y="279"/>
                      <a:pt x="272" y="278"/>
                    </a:cubicBezTo>
                    <a:cubicBezTo>
                      <a:pt x="271" y="276"/>
                      <a:pt x="271" y="276"/>
                      <a:pt x="272" y="274"/>
                    </a:cubicBezTo>
                    <a:cubicBezTo>
                      <a:pt x="273" y="272"/>
                      <a:pt x="274" y="271"/>
                      <a:pt x="274" y="270"/>
                    </a:cubicBezTo>
                    <a:cubicBezTo>
                      <a:pt x="274" y="269"/>
                      <a:pt x="275" y="268"/>
                      <a:pt x="276" y="267"/>
                    </a:cubicBezTo>
                    <a:cubicBezTo>
                      <a:pt x="276" y="266"/>
                      <a:pt x="277" y="265"/>
                      <a:pt x="276" y="264"/>
                    </a:cubicBezTo>
                    <a:cubicBezTo>
                      <a:pt x="275" y="263"/>
                      <a:pt x="276" y="262"/>
                      <a:pt x="277" y="261"/>
                    </a:cubicBezTo>
                    <a:cubicBezTo>
                      <a:pt x="278" y="260"/>
                      <a:pt x="278" y="261"/>
                      <a:pt x="278" y="259"/>
                    </a:cubicBezTo>
                    <a:cubicBezTo>
                      <a:pt x="277" y="258"/>
                      <a:pt x="276" y="254"/>
                      <a:pt x="275" y="254"/>
                    </a:cubicBezTo>
                    <a:cubicBezTo>
                      <a:pt x="274" y="254"/>
                      <a:pt x="275" y="257"/>
                      <a:pt x="274" y="258"/>
                    </a:cubicBezTo>
                    <a:cubicBezTo>
                      <a:pt x="274" y="259"/>
                      <a:pt x="274" y="259"/>
                      <a:pt x="273" y="260"/>
                    </a:cubicBezTo>
                    <a:cubicBezTo>
                      <a:pt x="272" y="261"/>
                      <a:pt x="271" y="263"/>
                      <a:pt x="270" y="264"/>
                    </a:cubicBezTo>
                    <a:cubicBezTo>
                      <a:pt x="270" y="265"/>
                      <a:pt x="269" y="268"/>
                      <a:pt x="268" y="268"/>
                    </a:cubicBezTo>
                    <a:cubicBezTo>
                      <a:pt x="267" y="269"/>
                      <a:pt x="264" y="269"/>
                      <a:pt x="262" y="270"/>
                    </a:cubicBezTo>
                    <a:cubicBezTo>
                      <a:pt x="261" y="272"/>
                      <a:pt x="260" y="273"/>
                      <a:pt x="259" y="274"/>
                    </a:cubicBezTo>
                    <a:cubicBezTo>
                      <a:pt x="258" y="276"/>
                      <a:pt x="254" y="280"/>
                      <a:pt x="254" y="281"/>
                    </a:cubicBezTo>
                    <a:cubicBezTo>
                      <a:pt x="255" y="281"/>
                      <a:pt x="255" y="283"/>
                      <a:pt x="255" y="284"/>
                    </a:cubicBezTo>
                    <a:cubicBezTo>
                      <a:pt x="255" y="285"/>
                      <a:pt x="255" y="283"/>
                      <a:pt x="253" y="284"/>
                    </a:cubicBezTo>
                    <a:cubicBezTo>
                      <a:pt x="251" y="284"/>
                      <a:pt x="251" y="286"/>
                      <a:pt x="250" y="284"/>
                    </a:cubicBezTo>
                    <a:cubicBezTo>
                      <a:pt x="249" y="282"/>
                      <a:pt x="249" y="281"/>
                      <a:pt x="247" y="281"/>
                    </a:cubicBezTo>
                    <a:cubicBezTo>
                      <a:pt x="246" y="280"/>
                      <a:pt x="245" y="280"/>
                      <a:pt x="245" y="279"/>
                    </a:cubicBezTo>
                    <a:cubicBezTo>
                      <a:pt x="245" y="278"/>
                      <a:pt x="246" y="276"/>
                      <a:pt x="247" y="277"/>
                    </a:cubicBezTo>
                    <a:cubicBezTo>
                      <a:pt x="248" y="279"/>
                      <a:pt x="249" y="281"/>
                      <a:pt x="249" y="279"/>
                    </a:cubicBezTo>
                    <a:cubicBezTo>
                      <a:pt x="250" y="278"/>
                      <a:pt x="248" y="272"/>
                      <a:pt x="247" y="271"/>
                    </a:cubicBezTo>
                    <a:cubicBezTo>
                      <a:pt x="245" y="270"/>
                      <a:pt x="243" y="268"/>
                      <a:pt x="243" y="267"/>
                    </a:cubicBezTo>
                    <a:cubicBezTo>
                      <a:pt x="242" y="266"/>
                      <a:pt x="241" y="260"/>
                      <a:pt x="240" y="261"/>
                    </a:cubicBezTo>
                    <a:cubicBezTo>
                      <a:pt x="239" y="262"/>
                      <a:pt x="239" y="263"/>
                      <a:pt x="238" y="263"/>
                    </a:cubicBezTo>
                    <a:cubicBezTo>
                      <a:pt x="237" y="262"/>
                      <a:pt x="234" y="259"/>
                      <a:pt x="234" y="258"/>
                    </a:cubicBezTo>
                    <a:cubicBezTo>
                      <a:pt x="234" y="258"/>
                      <a:pt x="234" y="256"/>
                      <a:pt x="235" y="256"/>
                    </a:cubicBezTo>
                    <a:cubicBezTo>
                      <a:pt x="235" y="256"/>
                      <a:pt x="236" y="258"/>
                      <a:pt x="236" y="256"/>
                    </a:cubicBezTo>
                    <a:cubicBezTo>
                      <a:pt x="236" y="254"/>
                      <a:pt x="237" y="254"/>
                      <a:pt x="236" y="253"/>
                    </a:cubicBezTo>
                    <a:cubicBezTo>
                      <a:pt x="235" y="253"/>
                      <a:pt x="233" y="254"/>
                      <a:pt x="232" y="254"/>
                    </a:cubicBezTo>
                    <a:cubicBezTo>
                      <a:pt x="231" y="253"/>
                      <a:pt x="232" y="252"/>
                      <a:pt x="231" y="250"/>
                    </a:cubicBezTo>
                    <a:cubicBezTo>
                      <a:pt x="231" y="249"/>
                      <a:pt x="231" y="248"/>
                      <a:pt x="230" y="248"/>
                    </a:cubicBezTo>
                    <a:cubicBezTo>
                      <a:pt x="228" y="249"/>
                      <a:pt x="228" y="251"/>
                      <a:pt x="226" y="249"/>
                    </a:cubicBezTo>
                    <a:cubicBezTo>
                      <a:pt x="224" y="248"/>
                      <a:pt x="221" y="246"/>
                      <a:pt x="219" y="246"/>
                    </a:cubicBezTo>
                    <a:cubicBezTo>
                      <a:pt x="217" y="247"/>
                      <a:pt x="215" y="248"/>
                      <a:pt x="213" y="248"/>
                    </a:cubicBezTo>
                    <a:cubicBezTo>
                      <a:pt x="211" y="247"/>
                      <a:pt x="209" y="245"/>
                      <a:pt x="206" y="243"/>
                    </a:cubicBezTo>
                    <a:cubicBezTo>
                      <a:pt x="202" y="241"/>
                      <a:pt x="201" y="241"/>
                      <a:pt x="200" y="241"/>
                    </a:cubicBezTo>
                    <a:cubicBezTo>
                      <a:pt x="198" y="242"/>
                      <a:pt x="199" y="243"/>
                      <a:pt x="197" y="243"/>
                    </a:cubicBezTo>
                    <a:cubicBezTo>
                      <a:pt x="194" y="243"/>
                      <a:pt x="193" y="242"/>
                      <a:pt x="189" y="243"/>
                    </a:cubicBezTo>
                    <a:cubicBezTo>
                      <a:pt x="185" y="243"/>
                      <a:pt x="181" y="243"/>
                      <a:pt x="179" y="243"/>
                    </a:cubicBezTo>
                    <a:cubicBezTo>
                      <a:pt x="177" y="243"/>
                      <a:pt x="170" y="247"/>
                      <a:pt x="167" y="248"/>
                    </a:cubicBezTo>
                    <a:cubicBezTo>
                      <a:pt x="165" y="249"/>
                      <a:pt x="163" y="251"/>
                      <a:pt x="160" y="250"/>
                    </a:cubicBezTo>
                    <a:cubicBezTo>
                      <a:pt x="157" y="250"/>
                      <a:pt x="155" y="251"/>
                      <a:pt x="151" y="251"/>
                    </a:cubicBezTo>
                    <a:cubicBezTo>
                      <a:pt x="146" y="251"/>
                      <a:pt x="146" y="250"/>
                      <a:pt x="143" y="251"/>
                    </a:cubicBezTo>
                    <a:cubicBezTo>
                      <a:pt x="141" y="252"/>
                      <a:pt x="142" y="253"/>
                      <a:pt x="139" y="254"/>
                    </a:cubicBezTo>
                    <a:cubicBezTo>
                      <a:pt x="135" y="255"/>
                      <a:pt x="126" y="258"/>
                      <a:pt x="126" y="260"/>
                    </a:cubicBezTo>
                    <a:cubicBezTo>
                      <a:pt x="125" y="261"/>
                      <a:pt x="124" y="265"/>
                      <a:pt x="122" y="266"/>
                    </a:cubicBezTo>
                    <a:cubicBezTo>
                      <a:pt x="121" y="268"/>
                      <a:pt x="119" y="270"/>
                      <a:pt x="117" y="271"/>
                    </a:cubicBezTo>
                    <a:cubicBezTo>
                      <a:pt x="116" y="272"/>
                      <a:pt x="115" y="272"/>
                      <a:pt x="114" y="272"/>
                    </a:cubicBezTo>
                    <a:cubicBezTo>
                      <a:pt x="112" y="272"/>
                      <a:pt x="112" y="270"/>
                      <a:pt x="110" y="270"/>
                    </a:cubicBezTo>
                    <a:cubicBezTo>
                      <a:pt x="109" y="271"/>
                      <a:pt x="106" y="272"/>
                      <a:pt x="104" y="272"/>
                    </a:cubicBezTo>
                    <a:cubicBezTo>
                      <a:pt x="102" y="272"/>
                      <a:pt x="104" y="270"/>
                      <a:pt x="101" y="269"/>
                    </a:cubicBezTo>
                    <a:cubicBezTo>
                      <a:pt x="99" y="269"/>
                      <a:pt x="88" y="270"/>
                      <a:pt x="86" y="270"/>
                    </a:cubicBezTo>
                    <a:cubicBezTo>
                      <a:pt x="85" y="271"/>
                      <a:pt x="77" y="272"/>
                      <a:pt x="75" y="273"/>
                    </a:cubicBezTo>
                    <a:cubicBezTo>
                      <a:pt x="74" y="274"/>
                      <a:pt x="74" y="277"/>
                      <a:pt x="73" y="278"/>
                    </a:cubicBezTo>
                    <a:cubicBezTo>
                      <a:pt x="72" y="278"/>
                      <a:pt x="71" y="279"/>
                      <a:pt x="70" y="279"/>
                    </a:cubicBezTo>
                    <a:cubicBezTo>
                      <a:pt x="69" y="279"/>
                      <a:pt x="68" y="278"/>
                      <a:pt x="67" y="278"/>
                    </a:cubicBezTo>
                    <a:cubicBezTo>
                      <a:pt x="66" y="278"/>
                      <a:pt x="60" y="284"/>
                      <a:pt x="59" y="285"/>
                    </a:cubicBezTo>
                    <a:cubicBezTo>
                      <a:pt x="57" y="285"/>
                      <a:pt x="56" y="285"/>
                      <a:pt x="55" y="285"/>
                    </a:cubicBezTo>
                    <a:cubicBezTo>
                      <a:pt x="54" y="285"/>
                      <a:pt x="54" y="286"/>
                      <a:pt x="52" y="286"/>
                    </a:cubicBezTo>
                    <a:cubicBezTo>
                      <a:pt x="50" y="285"/>
                      <a:pt x="47" y="285"/>
                      <a:pt x="46" y="285"/>
                    </a:cubicBezTo>
                    <a:cubicBezTo>
                      <a:pt x="45" y="285"/>
                      <a:pt x="43" y="286"/>
                      <a:pt x="41" y="286"/>
                    </a:cubicBezTo>
                    <a:cubicBezTo>
                      <a:pt x="40" y="285"/>
                      <a:pt x="38" y="284"/>
                      <a:pt x="36" y="283"/>
                    </a:cubicBezTo>
                    <a:cubicBezTo>
                      <a:pt x="34" y="283"/>
                      <a:pt x="34" y="281"/>
                      <a:pt x="33" y="280"/>
                    </a:cubicBezTo>
                    <a:cubicBezTo>
                      <a:pt x="33" y="280"/>
                      <a:pt x="29" y="278"/>
                      <a:pt x="28" y="277"/>
                    </a:cubicBezTo>
                    <a:cubicBezTo>
                      <a:pt x="26" y="277"/>
                      <a:pt x="24" y="276"/>
                      <a:pt x="24" y="275"/>
                    </a:cubicBezTo>
                    <a:cubicBezTo>
                      <a:pt x="23" y="274"/>
                      <a:pt x="23" y="273"/>
                      <a:pt x="23" y="271"/>
                    </a:cubicBezTo>
                    <a:cubicBezTo>
                      <a:pt x="23" y="270"/>
                      <a:pt x="22" y="267"/>
                      <a:pt x="23" y="266"/>
                    </a:cubicBezTo>
                    <a:cubicBezTo>
                      <a:pt x="24" y="265"/>
                      <a:pt x="24" y="268"/>
                      <a:pt x="25" y="267"/>
                    </a:cubicBezTo>
                    <a:cubicBezTo>
                      <a:pt x="26" y="267"/>
                      <a:pt x="29" y="266"/>
                      <a:pt x="30" y="265"/>
                    </a:cubicBezTo>
                    <a:cubicBezTo>
                      <a:pt x="31" y="264"/>
                      <a:pt x="31" y="263"/>
                      <a:pt x="31" y="261"/>
                    </a:cubicBezTo>
                    <a:cubicBezTo>
                      <a:pt x="31" y="259"/>
                      <a:pt x="30" y="255"/>
                      <a:pt x="30" y="255"/>
                    </a:cubicBezTo>
                    <a:cubicBezTo>
                      <a:pt x="30" y="254"/>
                      <a:pt x="31" y="257"/>
                      <a:pt x="32" y="256"/>
                    </a:cubicBezTo>
                    <a:cubicBezTo>
                      <a:pt x="32" y="255"/>
                      <a:pt x="32" y="253"/>
                      <a:pt x="32" y="251"/>
                    </a:cubicBezTo>
                    <a:cubicBezTo>
                      <a:pt x="32" y="250"/>
                      <a:pt x="31" y="244"/>
                      <a:pt x="31" y="243"/>
                    </a:cubicBezTo>
                    <a:cubicBezTo>
                      <a:pt x="30" y="242"/>
                      <a:pt x="30" y="241"/>
                      <a:pt x="29" y="239"/>
                    </a:cubicBezTo>
                    <a:cubicBezTo>
                      <a:pt x="28" y="237"/>
                      <a:pt x="26" y="234"/>
                      <a:pt x="25" y="231"/>
                    </a:cubicBezTo>
                    <a:cubicBezTo>
                      <a:pt x="24" y="229"/>
                      <a:pt x="23" y="226"/>
                      <a:pt x="23" y="225"/>
                    </a:cubicBezTo>
                    <a:cubicBezTo>
                      <a:pt x="23" y="224"/>
                      <a:pt x="24" y="221"/>
                      <a:pt x="23" y="219"/>
                    </a:cubicBezTo>
                    <a:cubicBezTo>
                      <a:pt x="22" y="216"/>
                      <a:pt x="22" y="214"/>
                      <a:pt x="22" y="213"/>
                    </a:cubicBezTo>
                    <a:cubicBezTo>
                      <a:pt x="22" y="211"/>
                      <a:pt x="19" y="210"/>
                      <a:pt x="19" y="208"/>
                    </a:cubicBezTo>
                    <a:cubicBezTo>
                      <a:pt x="18" y="206"/>
                      <a:pt x="19" y="206"/>
                      <a:pt x="18" y="205"/>
                    </a:cubicBezTo>
                    <a:cubicBezTo>
                      <a:pt x="16" y="204"/>
                      <a:pt x="15" y="203"/>
                      <a:pt x="14" y="200"/>
                    </a:cubicBezTo>
                    <a:cubicBezTo>
                      <a:pt x="14" y="198"/>
                      <a:pt x="13" y="192"/>
                      <a:pt x="12" y="190"/>
                    </a:cubicBezTo>
                    <a:cubicBezTo>
                      <a:pt x="11" y="189"/>
                      <a:pt x="9" y="186"/>
                      <a:pt x="7" y="184"/>
                    </a:cubicBezTo>
                    <a:cubicBezTo>
                      <a:pt x="5" y="182"/>
                      <a:pt x="2" y="178"/>
                      <a:pt x="3" y="177"/>
                    </a:cubicBezTo>
                    <a:cubicBezTo>
                      <a:pt x="3" y="177"/>
                      <a:pt x="3" y="176"/>
                      <a:pt x="3" y="176"/>
                    </a:cubicBezTo>
                    <a:cubicBezTo>
                      <a:pt x="3" y="175"/>
                      <a:pt x="1" y="174"/>
                      <a:pt x="1" y="173"/>
                    </a:cubicBezTo>
                    <a:cubicBezTo>
                      <a:pt x="1" y="172"/>
                      <a:pt x="0" y="171"/>
                      <a:pt x="1" y="169"/>
                    </a:cubicBezTo>
                    <a:cubicBezTo>
                      <a:pt x="2" y="168"/>
                      <a:pt x="2" y="171"/>
                      <a:pt x="3" y="172"/>
                    </a:cubicBezTo>
                    <a:cubicBezTo>
                      <a:pt x="3" y="174"/>
                      <a:pt x="4" y="175"/>
                      <a:pt x="4" y="175"/>
                    </a:cubicBezTo>
                    <a:cubicBezTo>
                      <a:pt x="5" y="175"/>
                      <a:pt x="6" y="175"/>
                      <a:pt x="6" y="176"/>
                    </a:cubicBezTo>
                    <a:cubicBezTo>
                      <a:pt x="6" y="177"/>
                      <a:pt x="7" y="178"/>
                      <a:pt x="7" y="180"/>
                    </a:cubicBezTo>
                    <a:cubicBezTo>
                      <a:pt x="8" y="181"/>
                      <a:pt x="8" y="180"/>
                      <a:pt x="8" y="181"/>
                    </a:cubicBezTo>
                    <a:cubicBezTo>
                      <a:pt x="9" y="182"/>
                      <a:pt x="10" y="183"/>
                      <a:pt x="10" y="182"/>
                    </a:cubicBezTo>
                    <a:cubicBezTo>
                      <a:pt x="10" y="182"/>
                      <a:pt x="11" y="181"/>
                      <a:pt x="10" y="179"/>
                    </a:cubicBezTo>
                    <a:cubicBezTo>
                      <a:pt x="10" y="178"/>
                      <a:pt x="9" y="178"/>
                      <a:pt x="9" y="177"/>
                    </a:cubicBezTo>
                    <a:cubicBezTo>
                      <a:pt x="10" y="176"/>
                      <a:pt x="10" y="175"/>
                      <a:pt x="11" y="175"/>
                    </a:cubicBezTo>
                    <a:cubicBezTo>
                      <a:pt x="11" y="175"/>
                      <a:pt x="11" y="177"/>
                      <a:pt x="12" y="178"/>
                    </a:cubicBezTo>
                    <a:cubicBezTo>
                      <a:pt x="13" y="179"/>
                      <a:pt x="13" y="180"/>
                      <a:pt x="13" y="179"/>
                    </a:cubicBezTo>
                    <a:cubicBezTo>
                      <a:pt x="14" y="178"/>
                      <a:pt x="14" y="177"/>
                      <a:pt x="15" y="176"/>
                    </a:cubicBezTo>
                    <a:cubicBezTo>
                      <a:pt x="15" y="174"/>
                      <a:pt x="15" y="174"/>
                      <a:pt x="15" y="173"/>
                    </a:cubicBezTo>
                    <a:cubicBezTo>
                      <a:pt x="14" y="172"/>
                      <a:pt x="13" y="171"/>
                      <a:pt x="12" y="170"/>
                    </a:cubicBezTo>
                    <a:cubicBezTo>
                      <a:pt x="12" y="169"/>
                      <a:pt x="10" y="163"/>
                      <a:pt x="9" y="161"/>
                    </a:cubicBezTo>
                    <a:cubicBezTo>
                      <a:pt x="8" y="158"/>
                      <a:pt x="6" y="157"/>
                      <a:pt x="6" y="154"/>
                    </a:cubicBezTo>
                    <a:cubicBezTo>
                      <a:pt x="6" y="152"/>
                      <a:pt x="6" y="152"/>
                      <a:pt x="7" y="150"/>
                    </a:cubicBezTo>
                    <a:cubicBezTo>
                      <a:pt x="9" y="148"/>
                      <a:pt x="10" y="148"/>
                      <a:pt x="10" y="146"/>
                    </a:cubicBezTo>
                    <a:cubicBezTo>
                      <a:pt x="10" y="144"/>
                      <a:pt x="10" y="141"/>
                      <a:pt x="10" y="139"/>
                    </a:cubicBezTo>
                    <a:cubicBezTo>
                      <a:pt x="10" y="138"/>
                      <a:pt x="7" y="137"/>
                      <a:pt x="8" y="135"/>
                    </a:cubicBezTo>
                    <a:cubicBezTo>
                      <a:pt x="10" y="132"/>
                      <a:pt x="10" y="131"/>
                      <a:pt x="11" y="130"/>
                    </a:cubicBezTo>
                    <a:cubicBezTo>
                      <a:pt x="12" y="128"/>
                      <a:pt x="13" y="126"/>
                      <a:pt x="13" y="126"/>
                    </a:cubicBezTo>
                    <a:cubicBezTo>
                      <a:pt x="14" y="126"/>
                      <a:pt x="13" y="132"/>
                      <a:pt x="13" y="133"/>
                    </a:cubicBezTo>
                    <a:cubicBezTo>
                      <a:pt x="14" y="135"/>
                      <a:pt x="14" y="135"/>
                      <a:pt x="15" y="134"/>
                    </a:cubicBezTo>
                    <a:cubicBezTo>
                      <a:pt x="17" y="134"/>
                      <a:pt x="17" y="134"/>
                      <a:pt x="17" y="133"/>
                    </a:cubicBezTo>
                    <a:cubicBezTo>
                      <a:pt x="18" y="132"/>
                      <a:pt x="17" y="130"/>
                      <a:pt x="18" y="129"/>
                    </a:cubicBezTo>
                    <a:cubicBezTo>
                      <a:pt x="19" y="128"/>
                      <a:pt x="19" y="127"/>
                      <a:pt x="20" y="126"/>
                    </a:cubicBezTo>
                    <a:cubicBezTo>
                      <a:pt x="22" y="126"/>
                      <a:pt x="24" y="124"/>
                      <a:pt x="26" y="123"/>
                    </a:cubicBezTo>
                    <a:cubicBezTo>
                      <a:pt x="29" y="122"/>
                      <a:pt x="30" y="120"/>
                      <a:pt x="34" y="118"/>
                    </a:cubicBezTo>
                    <a:cubicBezTo>
                      <a:pt x="37" y="117"/>
                      <a:pt x="43" y="112"/>
                      <a:pt x="43" y="112"/>
                    </a:cubicBezTo>
                    <a:cubicBezTo>
                      <a:pt x="44" y="111"/>
                      <a:pt x="42" y="114"/>
                      <a:pt x="44" y="114"/>
                    </a:cubicBezTo>
                    <a:cubicBezTo>
                      <a:pt x="45" y="114"/>
                      <a:pt x="46" y="113"/>
                      <a:pt x="47" y="113"/>
                    </a:cubicBezTo>
                    <a:cubicBezTo>
                      <a:pt x="48" y="113"/>
                      <a:pt x="47" y="114"/>
                      <a:pt x="49" y="114"/>
                    </a:cubicBezTo>
                    <a:cubicBezTo>
                      <a:pt x="52" y="114"/>
                      <a:pt x="53" y="113"/>
                      <a:pt x="54" y="113"/>
                    </a:cubicBezTo>
                    <a:cubicBezTo>
                      <a:pt x="55" y="113"/>
                      <a:pt x="57" y="110"/>
                      <a:pt x="59" y="109"/>
                    </a:cubicBezTo>
                    <a:cubicBezTo>
                      <a:pt x="61" y="109"/>
                      <a:pt x="63" y="110"/>
                      <a:pt x="66" y="109"/>
                    </a:cubicBezTo>
                    <a:cubicBezTo>
                      <a:pt x="68" y="107"/>
                      <a:pt x="69" y="105"/>
                      <a:pt x="70" y="105"/>
                    </a:cubicBezTo>
                    <a:cubicBezTo>
                      <a:pt x="72" y="105"/>
                      <a:pt x="72" y="107"/>
                      <a:pt x="75" y="106"/>
                    </a:cubicBezTo>
                    <a:cubicBezTo>
                      <a:pt x="78" y="105"/>
                      <a:pt x="81" y="104"/>
                      <a:pt x="83" y="103"/>
                    </a:cubicBezTo>
                    <a:cubicBezTo>
                      <a:pt x="85" y="103"/>
                      <a:pt x="87" y="102"/>
                      <a:pt x="88" y="101"/>
                    </a:cubicBezTo>
                    <a:cubicBezTo>
                      <a:pt x="90" y="99"/>
                      <a:pt x="91" y="100"/>
                      <a:pt x="92" y="99"/>
                    </a:cubicBezTo>
                    <a:cubicBezTo>
                      <a:pt x="94" y="98"/>
                      <a:pt x="96" y="93"/>
                      <a:pt x="97" y="92"/>
                    </a:cubicBezTo>
                    <a:cubicBezTo>
                      <a:pt x="98" y="91"/>
                      <a:pt x="97" y="88"/>
                      <a:pt x="99" y="87"/>
                    </a:cubicBezTo>
                    <a:cubicBezTo>
                      <a:pt x="102" y="86"/>
                      <a:pt x="105" y="85"/>
                      <a:pt x="105" y="84"/>
                    </a:cubicBezTo>
                    <a:cubicBezTo>
                      <a:pt x="105" y="83"/>
                      <a:pt x="106" y="82"/>
                      <a:pt x="105" y="82"/>
                    </a:cubicBezTo>
                    <a:cubicBezTo>
                      <a:pt x="104" y="82"/>
                      <a:pt x="103" y="84"/>
                      <a:pt x="103" y="82"/>
                    </a:cubicBezTo>
                    <a:cubicBezTo>
                      <a:pt x="103" y="80"/>
                      <a:pt x="102" y="79"/>
                      <a:pt x="103" y="77"/>
                    </a:cubicBezTo>
                    <a:cubicBezTo>
                      <a:pt x="103" y="75"/>
                      <a:pt x="103" y="73"/>
                      <a:pt x="104" y="72"/>
                    </a:cubicBezTo>
                    <a:cubicBezTo>
                      <a:pt x="105" y="71"/>
                      <a:pt x="105" y="71"/>
                      <a:pt x="106" y="71"/>
                    </a:cubicBezTo>
                    <a:cubicBezTo>
                      <a:pt x="106" y="70"/>
                      <a:pt x="106" y="71"/>
                      <a:pt x="107" y="71"/>
                    </a:cubicBezTo>
                    <a:cubicBezTo>
                      <a:pt x="109" y="70"/>
                      <a:pt x="107" y="70"/>
                      <a:pt x="108" y="69"/>
                    </a:cubicBezTo>
                    <a:cubicBezTo>
                      <a:pt x="109" y="68"/>
                      <a:pt x="109" y="69"/>
                      <a:pt x="110" y="68"/>
                    </a:cubicBezTo>
                    <a:cubicBezTo>
                      <a:pt x="111" y="68"/>
                      <a:pt x="111" y="66"/>
                      <a:pt x="112" y="65"/>
                    </a:cubicBezTo>
                    <a:cubicBezTo>
                      <a:pt x="113" y="64"/>
                      <a:pt x="112" y="66"/>
                      <a:pt x="112" y="67"/>
                    </a:cubicBezTo>
                    <a:cubicBezTo>
                      <a:pt x="113" y="68"/>
                      <a:pt x="114" y="69"/>
                      <a:pt x="114" y="70"/>
                    </a:cubicBezTo>
                    <a:cubicBezTo>
                      <a:pt x="114" y="71"/>
                      <a:pt x="113" y="71"/>
                      <a:pt x="115" y="73"/>
                    </a:cubicBezTo>
                    <a:cubicBezTo>
                      <a:pt x="116" y="74"/>
                      <a:pt x="117" y="75"/>
                      <a:pt x="117" y="76"/>
                    </a:cubicBezTo>
                    <a:cubicBezTo>
                      <a:pt x="117" y="77"/>
                      <a:pt x="118" y="78"/>
                      <a:pt x="118" y="78"/>
                    </a:cubicBezTo>
                    <a:cubicBezTo>
                      <a:pt x="119" y="78"/>
                      <a:pt x="119" y="75"/>
                      <a:pt x="119" y="74"/>
                    </a:cubicBezTo>
                    <a:cubicBezTo>
                      <a:pt x="119" y="73"/>
                      <a:pt x="118" y="72"/>
                      <a:pt x="119" y="71"/>
                    </a:cubicBezTo>
                    <a:cubicBezTo>
                      <a:pt x="120" y="71"/>
                      <a:pt x="120" y="73"/>
                      <a:pt x="121" y="73"/>
                    </a:cubicBezTo>
                    <a:cubicBezTo>
                      <a:pt x="123" y="74"/>
                      <a:pt x="123" y="73"/>
                      <a:pt x="123" y="73"/>
                    </a:cubicBezTo>
                    <a:cubicBezTo>
                      <a:pt x="123" y="72"/>
                      <a:pt x="121" y="72"/>
                      <a:pt x="122" y="71"/>
                    </a:cubicBezTo>
                    <a:cubicBezTo>
                      <a:pt x="122" y="70"/>
                      <a:pt x="124" y="69"/>
                      <a:pt x="123" y="69"/>
                    </a:cubicBezTo>
                    <a:cubicBezTo>
                      <a:pt x="122" y="68"/>
                      <a:pt x="120" y="70"/>
                      <a:pt x="120" y="69"/>
                    </a:cubicBezTo>
                    <a:cubicBezTo>
                      <a:pt x="120" y="69"/>
                      <a:pt x="120" y="66"/>
                      <a:pt x="119" y="66"/>
                    </a:cubicBezTo>
                    <a:cubicBezTo>
                      <a:pt x="118" y="66"/>
                      <a:pt x="116" y="66"/>
                      <a:pt x="117" y="65"/>
                    </a:cubicBezTo>
                    <a:cubicBezTo>
                      <a:pt x="117" y="65"/>
                      <a:pt x="120" y="65"/>
                      <a:pt x="119" y="64"/>
                    </a:cubicBezTo>
                    <a:cubicBezTo>
                      <a:pt x="119" y="63"/>
                      <a:pt x="118" y="62"/>
                      <a:pt x="119" y="62"/>
                    </a:cubicBezTo>
                    <a:cubicBezTo>
                      <a:pt x="120" y="62"/>
                      <a:pt x="120" y="63"/>
                      <a:pt x="121" y="64"/>
                    </a:cubicBezTo>
                    <a:cubicBezTo>
                      <a:pt x="122" y="65"/>
                      <a:pt x="123" y="64"/>
                      <a:pt x="123" y="64"/>
                    </a:cubicBezTo>
                    <a:cubicBezTo>
                      <a:pt x="123" y="63"/>
                      <a:pt x="124" y="64"/>
                      <a:pt x="125" y="64"/>
                    </a:cubicBezTo>
                    <a:cubicBezTo>
                      <a:pt x="126" y="65"/>
                      <a:pt x="126" y="65"/>
                      <a:pt x="127" y="65"/>
                    </a:cubicBezTo>
                    <a:cubicBezTo>
                      <a:pt x="128" y="65"/>
                      <a:pt x="135" y="65"/>
                      <a:pt x="134" y="65"/>
                    </a:cubicBezTo>
                    <a:cubicBezTo>
                      <a:pt x="133" y="64"/>
                      <a:pt x="133" y="63"/>
                      <a:pt x="131" y="63"/>
                    </a:cubicBezTo>
                    <a:cubicBezTo>
                      <a:pt x="129" y="63"/>
                      <a:pt x="128" y="63"/>
                      <a:pt x="128" y="63"/>
                    </a:cubicBezTo>
                    <a:cubicBezTo>
                      <a:pt x="128" y="62"/>
                      <a:pt x="127" y="62"/>
                      <a:pt x="128" y="61"/>
                    </a:cubicBezTo>
                    <a:cubicBezTo>
                      <a:pt x="130" y="61"/>
                      <a:pt x="130" y="62"/>
                      <a:pt x="130" y="61"/>
                    </a:cubicBezTo>
                    <a:cubicBezTo>
                      <a:pt x="131" y="59"/>
                      <a:pt x="130" y="59"/>
                      <a:pt x="131" y="58"/>
                    </a:cubicBezTo>
                    <a:cubicBezTo>
                      <a:pt x="131" y="57"/>
                      <a:pt x="132" y="56"/>
                      <a:pt x="131" y="56"/>
                    </a:cubicBezTo>
                    <a:cubicBezTo>
                      <a:pt x="130" y="56"/>
                      <a:pt x="129" y="59"/>
                      <a:pt x="128" y="58"/>
                    </a:cubicBezTo>
                    <a:cubicBezTo>
                      <a:pt x="128" y="57"/>
                      <a:pt x="127" y="55"/>
                      <a:pt x="128" y="55"/>
                    </a:cubicBezTo>
                    <a:cubicBezTo>
                      <a:pt x="129" y="54"/>
                      <a:pt x="129" y="55"/>
                      <a:pt x="130" y="54"/>
                    </a:cubicBezTo>
                    <a:cubicBezTo>
                      <a:pt x="131" y="53"/>
                      <a:pt x="130" y="51"/>
                      <a:pt x="131" y="52"/>
                    </a:cubicBezTo>
                    <a:cubicBezTo>
                      <a:pt x="132" y="52"/>
                      <a:pt x="132" y="53"/>
                      <a:pt x="134" y="54"/>
                    </a:cubicBezTo>
                    <a:cubicBezTo>
                      <a:pt x="135" y="54"/>
                      <a:pt x="137" y="55"/>
                      <a:pt x="136" y="54"/>
                    </a:cubicBezTo>
                    <a:cubicBezTo>
                      <a:pt x="136" y="53"/>
                      <a:pt x="136" y="52"/>
                      <a:pt x="135" y="52"/>
                    </a:cubicBezTo>
                    <a:cubicBezTo>
                      <a:pt x="134" y="51"/>
                      <a:pt x="134" y="51"/>
                      <a:pt x="134" y="50"/>
                    </a:cubicBezTo>
                    <a:cubicBezTo>
                      <a:pt x="134" y="49"/>
                      <a:pt x="136" y="49"/>
                      <a:pt x="137" y="50"/>
                    </a:cubicBezTo>
                    <a:cubicBezTo>
                      <a:pt x="138" y="50"/>
                      <a:pt x="139" y="51"/>
                      <a:pt x="139" y="50"/>
                    </a:cubicBezTo>
                    <a:cubicBezTo>
                      <a:pt x="140" y="49"/>
                      <a:pt x="136" y="47"/>
                      <a:pt x="136" y="46"/>
                    </a:cubicBezTo>
                    <a:cubicBezTo>
                      <a:pt x="136" y="45"/>
                      <a:pt x="137" y="43"/>
                      <a:pt x="137" y="43"/>
                    </a:cubicBezTo>
                    <a:cubicBezTo>
                      <a:pt x="138" y="43"/>
                      <a:pt x="136" y="43"/>
                      <a:pt x="138" y="44"/>
                    </a:cubicBezTo>
                    <a:cubicBezTo>
                      <a:pt x="140" y="44"/>
                      <a:pt x="141" y="44"/>
                      <a:pt x="141" y="43"/>
                    </a:cubicBezTo>
                    <a:cubicBezTo>
                      <a:pt x="141" y="43"/>
                      <a:pt x="142" y="42"/>
                      <a:pt x="142" y="42"/>
                    </a:cubicBezTo>
                    <a:cubicBezTo>
                      <a:pt x="142" y="42"/>
                      <a:pt x="142" y="44"/>
                      <a:pt x="143" y="44"/>
                    </a:cubicBezTo>
                    <a:cubicBezTo>
                      <a:pt x="145" y="43"/>
                      <a:pt x="145" y="40"/>
                      <a:pt x="146" y="40"/>
                    </a:cubicBezTo>
                    <a:cubicBezTo>
                      <a:pt x="147" y="39"/>
                      <a:pt x="150" y="37"/>
                      <a:pt x="150" y="37"/>
                    </a:cubicBezTo>
                    <a:cubicBezTo>
                      <a:pt x="151" y="37"/>
                      <a:pt x="149" y="39"/>
                      <a:pt x="150" y="39"/>
                    </a:cubicBezTo>
                    <a:cubicBezTo>
                      <a:pt x="151" y="40"/>
                      <a:pt x="151" y="40"/>
                      <a:pt x="152" y="40"/>
                    </a:cubicBezTo>
                    <a:cubicBezTo>
                      <a:pt x="153" y="39"/>
                      <a:pt x="154" y="35"/>
                      <a:pt x="155" y="35"/>
                    </a:cubicBezTo>
                    <a:cubicBezTo>
                      <a:pt x="156" y="35"/>
                      <a:pt x="155" y="37"/>
                      <a:pt x="158" y="37"/>
                    </a:cubicBezTo>
                    <a:cubicBezTo>
                      <a:pt x="160" y="37"/>
                      <a:pt x="160" y="36"/>
                      <a:pt x="161" y="37"/>
                    </a:cubicBezTo>
                    <a:cubicBezTo>
                      <a:pt x="162" y="38"/>
                      <a:pt x="163" y="39"/>
                      <a:pt x="164" y="40"/>
                    </a:cubicBezTo>
                    <a:cubicBezTo>
                      <a:pt x="166" y="42"/>
                      <a:pt x="168" y="44"/>
                      <a:pt x="169" y="45"/>
                    </a:cubicBezTo>
                    <a:cubicBezTo>
                      <a:pt x="169" y="45"/>
                      <a:pt x="168" y="49"/>
                      <a:pt x="168" y="49"/>
                    </a:cubicBezTo>
                    <a:cubicBezTo>
                      <a:pt x="168" y="50"/>
                      <a:pt x="166" y="55"/>
                      <a:pt x="167" y="55"/>
                    </a:cubicBezTo>
                    <a:cubicBezTo>
                      <a:pt x="168" y="55"/>
                      <a:pt x="168" y="53"/>
                      <a:pt x="169" y="53"/>
                    </a:cubicBezTo>
                    <a:cubicBezTo>
                      <a:pt x="170" y="53"/>
                      <a:pt x="171" y="54"/>
                      <a:pt x="171" y="53"/>
                    </a:cubicBezTo>
                    <a:cubicBezTo>
                      <a:pt x="171" y="52"/>
                      <a:pt x="169" y="50"/>
                      <a:pt x="170" y="50"/>
                    </a:cubicBezTo>
                    <a:cubicBezTo>
                      <a:pt x="171" y="49"/>
                      <a:pt x="172" y="50"/>
                      <a:pt x="172" y="49"/>
                    </a:cubicBezTo>
                    <a:cubicBezTo>
                      <a:pt x="172" y="48"/>
                      <a:pt x="171" y="47"/>
                      <a:pt x="172" y="47"/>
                    </a:cubicBezTo>
                    <a:cubicBezTo>
                      <a:pt x="174" y="47"/>
                      <a:pt x="177" y="46"/>
                      <a:pt x="177" y="47"/>
                    </a:cubicBezTo>
                    <a:cubicBezTo>
                      <a:pt x="178" y="48"/>
                      <a:pt x="179" y="47"/>
                      <a:pt x="180" y="48"/>
                    </a:cubicBezTo>
                    <a:cubicBezTo>
                      <a:pt x="180" y="49"/>
                      <a:pt x="179" y="51"/>
                      <a:pt x="180" y="51"/>
                    </a:cubicBezTo>
                    <a:cubicBezTo>
                      <a:pt x="181" y="50"/>
                      <a:pt x="181" y="47"/>
                      <a:pt x="182" y="48"/>
                    </a:cubicBezTo>
                    <a:cubicBezTo>
                      <a:pt x="183" y="48"/>
                      <a:pt x="185" y="51"/>
                      <a:pt x="185" y="51"/>
                    </a:cubicBezTo>
                    <a:cubicBezTo>
                      <a:pt x="186" y="50"/>
                      <a:pt x="185" y="48"/>
                      <a:pt x="185" y="48"/>
                    </a:cubicBezTo>
                    <a:cubicBezTo>
                      <a:pt x="186" y="47"/>
                      <a:pt x="190" y="47"/>
                      <a:pt x="189" y="46"/>
                    </a:cubicBezTo>
                    <a:cubicBezTo>
                      <a:pt x="189" y="45"/>
                      <a:pt x="187" y="46"/>
                      <a:pt x="186" y="45"/>
                    </a:cubicBezTo>
                    <a:cubicBezTo>
                      <a:pt x="185" y="44"/>
                      <a:pt x="183" y="43"/>
                      <a:pt x="183" y="42"/>
                    </a:cubicBezTo>
                    <a:cubicBezTo>
                      <a:pt x="183" y="42"/>
                      <a:pt x="182" y="41"/>
                      <a:pt x="183" y="4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73" name="Freeform 742"/>
              <p:cNvSpPr>
                <a:spLocks/>
              </p:cNvSpPr>
              <p:nvPr/>
            </p:nvSpPr>
            <p:spPr bwMode="auto">
              <a:xfrm>
                <a:off x="7953375" y="5173663"/>
                <a:ext cx="98425" cy="93663"/>
              </a:xfrm>
              <a:custGeom>
                <a:avLst/>
                <a:gdLst>
                  <a:gd name="T0" fmla="*/ 32 w 43"/>
                  <a:gd name="T1" fmla="*/ 4 h 41"/>
                  <a:gd name="T2" fmla="*/ 25 w 43"/>
                  <a:gd name="T3" fmla="*/ 6 h 41"/>
                  <a:gd name="T4" fmla="*/ 25 w 43"/>
                  <a:gd name="T5" fmla="*/ 9 h 41"/>
                  <a:gd name="T6" fmla="*/ 22 w 43"/>
                  <a:gd name="T7" fmla="*/ 7 h 41"/>
                  <a:gd name="T8" fmla="*/ 18 w 43"/>
                  <a:gd name="T9" fmla="*/ 8 h 41"/>
                  <a:gd name="T10" fmla="*/ 14 w 43"/>
                  <a:gd name="T11" fmla="*/ 6 h 41"/>
                  <a:gd name="T12" fmla="*/ 10 w 43"/>
                  <a:gd name="T13" fmla="*/ 4 h 41"/>
                  <a:gd name="T14" fmla="*/ 6 w 43"/>
                  <a:gd name="T15" fmla="*/ 3 h 41"/>
                  <a:gd name="T16" fmla="*/ 3 w 43"/>
                  <a:gd name="T17" fmla="*/ 2 h 41"/>
                  <a:gd name="T18" fmla="*/ 1 w 43"/>
                  <a:gd name="T19" fmla="*/ 0 h 41"/>
                  <a:gd name="T20" fmla="*/ 0 w 43"/>
                  <a:gd name="T21" fmla="*/ 5 h 41"/>
                  <a:gd name="T22" fmla="*/ 1 w 43"/>
                  <a:gd name="T23" fmla="*/ 10 h 41"/>
                  <a:gd name="T24" fmla="*/ 3 w 43"/>
                  <a:gd name="T25" fmla="*/ 14 h 41"/>
                  <a:gd name="T26" fmla="*/ 7 w 43"/>
                  <a:gd name="T27" fmla="*/ 18 h 41"/>
                  <a:gd name="T28" fmla="*/ 7 w 43"/>
                  <a:gd name="T29" fmla="*/ 21 h 41"/>
                  <a:gd name="T30" fmla="*/ 10 w 43"/>
                  <a:gd name="T31" fmla="*/ 24 h 41"/>
                  <a:gd name="T32" fmla="*/ 8 w 43"/>
                  <a:gd name="T33" fmla="*/ 25 h 41"/>
                  <a:gd name="T34" fmla="*/ 6 w 43"/>
                  <a:gd name="T35" fmla="*/ 23 h 41"/>
                  <a:gd name="T36" fmla="*/ 7 w 43"/>
                  <a:gd name="T37" fmla="*/ 28 h 41"/>
                  <a:gd name="T38" fmla="*/ 11 w 43"/>
                  <a:gd name="T39" fmla="*/ 33 h 41"/>
                  <a:gd name="T40" fmla="*/ 13 w 43"/>
                  <a:gd name="T41" fmla="*/ 36 h 41"/>
                  <a:gd name="T42" fmla="*/ 15 w 43"/>
                  <a:gd name="T43" fmla="*/ 35 h 41"/>
                  <a:gd name="T44" fmla="*/ 18 w 43"/>
                  <a:gd name="T45" fmla="*/ 36 h 41"/>
                  <a:gd name="T46" fmla="*/ 15 w 43"/>
                  <a:gd name="T47" fmla="*/ 39 h 41"/>
                  <a:gd name="T48" fmla="*/ 20 w 43"/>
                  <a:gd name="T49" fmla="*/ 38 h 41"/>
                  <a:gd name="T50" fmla="*/ 26 w 43"/>
                  <a:gd name="T51" fmla="*/ 41 h 41"/>
                  <a:gd name="T52" fmla="*/ 25 w 43"/>
                  <a:gd name="T53" fmla="*/ 37 h 41"/>
                  <a:gd name="T54" fmla="*/ 27 w 43"/>
                  <a:gd name="T55" fmla="*/ 36 h 41"/>
                  <a:gd name="T56" fmla="*/ 25 w 43"/>
                  <a:gd name="T57" fmla="*/ 34 h 41"/>
                  <a:gd name="T58" fmla="*/ 27 w 43"/>
                  <a:gd name="T59" fmla="*/ 33 h 41"/>
                  <a:gd name="T60" fmla="*/ 28 w 43"/>
                  <a:gd name="T61" fmla="*/ 35 h 41"/>
                  <a:gd name="T62" fmla="*/ 30 w 43"/>
                  <a:gd name="T63" fmla="*/ 32 h 41"/>
                  <a:gd name="T64" fmla="*/ 29 w 43"/>
                  <a:gd name="T65" fmla="*/ 29 h 41"/>
                  <a:gd name="T66" fmla="*/ 32 w 43"/>
                  <a:gd name="T67" fmla="*/ 31 h 41"/>
                  <a:gd name="T68" fmla="*/ 33 w 43"/>
                  <a:gd name="T69" fmla="*/ 30 h 41"/>
                  <a:gd name="T70" fmla="*/ 36 w 43"/>
                  <a:gd name="T71" fmla="*/ 32 h 41"/>
                  <a:gd name="T72" fmla="*/ 36 w 43"/>
                  <a:gd name="T73" fmla="*/ 27 h 41"/>
                  <a:gd name="T74" fmla="*/ 36 w 43"/>
                  <a:gd name="T75" fmla="*/ 24 h 41"/>
                  <a:gd name="T76" fmla="*/ 38 w 43"/>
                  <a:gd name="T77" fmla="*/ 18 h 41"/>
                  <a:gd name="T78" fmla="*/ 39 w 43"/>
                  <a:gd name="T79" fmla="*/ 20 h 41"/>
                  <a:gd name="T80" fmla="*/ 42 w 43"/>
                  <a:gd name="T81" fmla="*/ 21 h 41"/>
                  <a:gd name="T82" fmla="*/ 40 w 43"/>
                  <a:gd name="T83" fmla="*/ 16 h 41"/>
                  <a:gd name="T84" fmla="*/ 40 w 43"/>
                  <a:gd name="T85" fmla="*/ 9 h 41"/>
                  <a:gd name="T86" fmla="*/ 40 w 43"/>
                  <a:gd name="T87" fmla="*/ 5 h 41"/>
                  <a:gd name="T88" fmla="*/ 37 w 43"/>
                  <a:gd name="T89" fmla="*/ 2 h 41"/>
                  <a:gd name="T90" fmla="*/ 32 w 43"/>
                  <a:gd name="T91"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 h="41">
                    <a:moveTo>
                      <a:pt x="32" y="4"/>
                    </a:moveTo>
                    <a:cubicBezTo>
                      <a:pt x="29" y="5"/>
                      <a:pt x="25" y="6"/>
                      <a:pt x="25" y="6"/>
                    </a:cubicBezTo>
                    <a:cubicBezTo>
                      <a:pt x="25" y="7"/>
                      <a:pt x="25" y="9"/>
                      <a:pt x="25" y="9"/>
                    </a:cubicBezTo>
                    <a:cubicBezTo>
                      <a:pt x="25" y="9"/>
                      <a:pt x="23" y="7"/>
                      <a:pt x="22" y="7"/>
                    </a:cubicBezTo>
                    <a:cubicBezTo>
                      <a:pt x="20" y="7"/>
                      <a:pt x="20" y="9"/>
                      <a:pt x="18" y="8"/>
                    </a:cubicBezTo>
                    <a:cubicBezTo>
                      <a:pt x="16" y="7"/>
                      <a:pt x="16" y="6"/>
                      <a:pt x="14" y="6"/>
                    </a:cubicBezTo>
                    <a:cubicBezTo>
                      <a:pt x="13" y="6"/>
                      <a:pt x="12" y="5"/>
                      <a:pt x="10" y="4"/>
                    </a:cubicBezTo>
                    <a:cubicBezTo>
                      <a:pt x="8" y="3"/>
                      <a:pt x="7" y="3"/>
                      <a:pt x="6" y="3"/>
                    </a:cubicBezTo>
                    <a:cubicBezTo>
                      <a:pt x="5" y="3"/>
                      <a:pt x="4" y="2"/>
                      <a:pt x="3" y="2"/>
                    </a:cubicBezTo>
                    <a:cubicBezTo>
                      <a:pt x="2" y="2"/>
                      <a:pt x="3" y="1"/>
                      <a:pt x="1" y="0"/>
                    </a:cubicBezTo>
                    <a:cubicBezTo>
                      <a:pt x="0" y="0"/>
                      <a:pt x="0" y="4"/>
                      <a:pt x="0" y="5"/>
                    </a:cubicBezTo>
                    <a:cubicBezTo>
                      <a:pt x="0" y="6"/>
                      <a:pt x="1" y="7"/>
                      <a:pt x="1" y="10"/>
                    </a:cubicBezTo>
                    <a:cubicBezTo>
                      <a:pt x="2" y="12"/>
                      <a:pt x="3" y="13"/>
                      <a:pt x="3" y="14"/>
                    </a:cubicBezTo>
                    <a:cubicBezTo>
                      <a:pt x="4" y="15"/>
                      <a:pt x="7" y="18"/>
                      <a:pt x="7" y="18"/>
                    </a:cubicBezTo>
                    <a:cubicBezTo>
                      <a:pt x="7" y="18"/>
                      <a:pt x="6" y="20"/>
                      <a:pt x="7" y="21"/>
                    </a:cubicBezTo>
                    <a:cubicBezTo>
                      <a:pt x="7" y="22"/>
                      <a:pt x="11" y="23"/>
                      <a:pt x="10" y="24"/>
                    </a:cubicBezTo>
                    <a:cubicBezTo>
                      <a:pt x="9" y="25"/>
                      <a:pt x="9" y="26"/>
                      <a:pt x="8" y="25"/>
                    </a:cubicBezTo>
                    <a:cubicBezTo>
                      <a:pt x="8" y="25"/>
                      <a:pt x="7" y="22"/>
                      <a:pt x="6" y="23"/>
                    </a:cubicBezTo>
                    <a:cubicBezTo>
                      <a:pt x="6" y="24"/>
                      <a:pt x="6" y="26"/>
                      <a:pt x="7" y="28"/>
                    </a:cubicBezTo>
                    <a:cubicBezTo>
                      <a:pt x="8" y="30"/>
                      <a:pt x="9" y="31"/>
                      <a:pt x="11" y="33"/>
                    </a:cubicBezTo>
                    <a:cubicBezTo>
                      <a:pt x="12" y="35"/>
                      <a:pt x="12" y="36"/>
                      <a:pt x="13" y="36"/>
                    </a:cubicBezTo>
                    <a:cubicBezTo>
                      <a:pt x="14" y="36"/>
                      <a:pt x="13" y="34"/>
                      <a:pt x="15" y="35"/>
                    </a:cubicBezTo>
                    <a:cubicBezTo>
                      <a:pt x="17" y="36"/>
                      <a:pt x="18" y="35"/>
                      <a:pt x="18" y="36"/>
                    </a:cubicBezTo>
                    <a:cubicBezTo>
                      <a:pt x="17" y="37"/>
                      <a:pt x="14" y="38"/>
                      <a:pt x="15" y="39"/>
                    </a:cubicBezTo>
                    <a:cubicBezTo>
                      <a:pt x="16" y="40"/>
                      <a:pt x="18" y="38"/>
                      <a:pt x="20" y="38"/>
                    </a:cubicBezTo>
                    <a:cubicBezTo>
                      <a:pt x="22" y="38"/>
                      <a:pt x="26" y="41"/>
                      <a:pt x="26" y="41"/>
                    </a:cubicBezTo>
                    <a:cubicBezTo>
                      <a:pt x="26" y="40"/>
                      <a:pt x="25" y="38"/>
                      <a:pt x="25" y="37"/>
                    </a:cubicBezTo>
                    <a:cubicBezTo>
                      <a:pt x="26" y="37"/>
                      <a:pt x="27" y="36"/>
                      <a:pt x="27" y="36"/>
                    </a:cubicBezTo>
                    <a:cubicBezTo>
                      <a:pt x="26" y="35"/>
                      <a:pt x="24" y="34"/>
                      <a:pt x="25" y="34"/>
                    </a:cubicBezTo>
                    <a:cubicBezTo>
                      <a:pt x="25" y="33"/>
                      <a:pt x="26" y="32"/>
                      <a:pt x="27" y="33"/>
                    </a:cubicBezTo>
                    <a:cubicBezTo>
                      <a:pt x="27" y="34"/>
                      <a:pt x="28" y="35"/>
                      <a:pt x="28" y="35"/>
                    </a:cubicBezTo>
                    <a:cubicBezTo>
                      <a:pt x="29" y="35"/>
                      <a:pt x="30" y="33"/>
                      <a:pt x="30" y="32"/>
                    </a:cubicBezTo>
                    <a:cubicBezTo>
                      <a:pt x="29" y="31"/>
                      <a:pt x="29" y="29"/>
                      <a:pt x="29" y="29"/>
                    </a:cubicBezTo>
                    <a:cubicBezTo>
                      <a:pt x="30" y="29"/>
                      <a:pt x="31" y="32"/>
                      <a:pt x="32" y="31"/>
                    </a:cubicBezTo>
                    <a:cubicBezTo>
                      <a:pt x="33" y="31"/>
                      <a:pt x="32" y="29"/>
                      <a:pt x="33" y="30"/>
                    </a:cubicBezTo>
                    <a:cubicBezTo>
                      <a:pt x="34" y="30"/>
                      <a:pt x="35" y="33"/>
                      <a:pt x="36" y="32"/>
                    </a:cubicBezTo>
                    <a:cubicBezTo>
                      <a:pt x="37" y="31"/>
                      <a:pt x="36" y="29"/>
                      <a:pt x="36" y="27"/>
                    </a:cubicBezTo>
                    <a:cubicBezTo>
                      <a:pt x="36" y="26"/>
                      <a:pt x="36" y="24"/>
                      <a:pt x="36" y="24"/>
                    </a:cubicBezTo>
                    <a:cubicBezTo>
                      <a:pt x="36" y="23"/>
                      <a:pt x="38" y="19"/>
                      <a:pt x="38" y="18"/>
                    </a:cubicBezTo>
                    <a:cubicBezTo>
                      <a:pt x="39" y="18"/>
                      <a:pt x="39" y="19"/>
                      <a:pt x="39" y="20"/>
                    </a:cubicBezTo>
                    <a:cubicBezTo>
                      <a:pt x="39" y="20"/>
                      <a:pt x="41" y="21"/>
                      <a:pt x="42" y="21"/>
                    </a:cubicBezTo>
                    <a:cubicBezTo>
                      <a:pt x="43" y="21"/>
                      <a:pt x="41" y="19"/>
                      <a:pt x="40" y="16"/>
                    </a:cubicBezTo>
                    <a:cubicBezTo>
                      <a:pt x="40" y="14"/>
                      <a:pt x="40" y="13"/>
                      <a:pt x="40" y="9"/>
                    </a:cubicBezTo>
                    <a:cubicBezTo>
                      <a:pt x="40" y="6"/>
                      <a:pt x="41" y="6"/>
                      <a:pt x="40" y="5"/>
                    </a:cubicBezTo>
                    <a:cubicBezTo>
                      <a:pt x="40" y="4"/>
                      <a:pt x="38" y="2"/>
                      <a:pt x="37" y="2"/>
                    </a:cubicBezTo>
                    <a:cubicBezTo>
                      <a:pt x="36" y="2"/>
                      <a:pt x="34" y="4"/>
                      <a:pt x="32" y="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74" name="Freeform 733"/>
              <p:cNvSpPr>
                <a:spLocks/>
              </p:cNvSpPr>
              <p:nvPr/>
            </p:nvSpPr>
            <p:spPr bwMode="auto">
              <a:xfrm>
                <a:off x="8512175" y="5168900"/>
                <a:ext cx="196850" cy="193675"/>
              </a:xfrm>
              <a:custGeom>
                <a:avLst/>
                <a:gdLst>
                  <a:gd name="T0" fmla="*/ 23 w 85"/>
                  <a:gd name="T1" fmla="*/ 47 h 84"/>
                  <a:gd name="T2" fmla="*/ 15 w 85"/>
                  <a:gd name="T3" fmla="*/ 53 h 84"/>
                  <a:gd name="T4" fmla="*/ 14 w 85"/>
                  <a:gd name="T5" fmla="*/ 57 h 84"/>
                  <a:gd name="T6" fmla="*/ 8 w 85"/>
                  <a:gd name="T7" fmla="*/ 61 h 84"/>
                  <a:gd name="T8" fmla="*/ 6 w 85"/>
                  <a:gd name="T9" fmla="*/ 63 h 84"/>
                  <a:gd name="T10" fmla="*/ 5 w 85"/>
                  <a:gd name="T11" fmla="*/ 64 h 84"/>
                  <a:gd name="T12" fmla="*/ 5 w 85"/>
                  <a:gd name="T13" fmla="*/ 68 h 84"/>
                  <a:gd name="T14" fmla="*/ 1 w 85"/>
                  <a:gd name="T15" fmla="*/ 68 h 84"/>
                  <a:gd name="T16" fmla="*/ 3 w 85"/>
                  <a:gd name="T17" fmla="*/ 70 h 84"/>
                  <a:gd name="T18" fmla="*/ 1 w 85"/>
                  <a:gd name="T19" fmla="*/ 73 h 84"/>
                  <a:gd name="T20" fmla="*/ 3 w 85"/>
                  <a:gd name="T21" fmla="*/ 74 h 84"/>
                  <a:gd name="T22" fmla="*/ 1 w 85"/>
                  <a:gd name="T23" fmla="*/ 77 h 84"/>
                  <a:gd name="T24" fmla="*/ 10 w 85"/>
                  <a:gd name="T25" fmla="*/ 77 h 84"/>
                  <a:gd name="T26" fmla="*/ 17 w 85"/>
                  <a:gd name="T27" fmla="*/ 80 h 84"/>
                  <a:gd name="T28" fmla="*/ 19 w 85"/>
                  <a:gd name="T29" fmla="*/ 83 h 84"/>
                  <a:gd name="T30" fmla="*/ 29 w 85"/>
                  <a:gd name="T31" fmla="*/ 83 h 84"/>
                  <a:gd name="T32" fmla="*/ 36 w 85"/>
                  <a:gd name="T33" fmla="*/ 79 h 84"/>
                  <a:gd name="T34" fmla="*/ 45 w 85"/>
                  <a:gd name="T35" fmla="*/ 73 h 84"/>
                  <a:gd name="T36" fmla="*/ 49 w 85"/>
                  <a:gd name="T37" fmla="*/ 60 h 84"/>
                  <a:gd name="T38" fmla="*/ 57 w 85"/>
                  <a:gd name="T39" fmla="*/ 48 h 84"/>
                  <a:gd name="T40" fmla="*/ 67 w 85"/>
                  <a:gd name="T41" fmla="*/ 44 h 84"/>
                  <a:gd name="T42" fmla="*/ 72 w 85"/>
                  <a:gd name="T43" fmla="*/ 45 h 84"/>
                  <a:gd name="T44" fmla="*/ 67 w 85"/>
                  <a:gd name="T45" fmla="*/ 42 h 84"/>
                  <a:gd name="T46" fmla="*/ 73 w 85"/>
                  <a:gd name="T47" fmla="*/ 33 h 84"/>
                  <a:gd name="T48" fmla="*/ 83 w 85"/>
                  <a:gd name="T49" fmla="*/ 18 h 84"/>
                  <a:gd name="T50" fmla="*/ 82 w 85"/>
                  <a:gd name="T51" fmla="*/ 12 h 84"/>
                  <a:gd name="T52" fmla="*/ 79 w 85"/>
                  <a:gd name="T53" fmla="*/ 11 h 84"/>
                  <a:gd name="T54" fmla="*/ 81 w 85"/>
                  <a:gd name="T55" fmla="*/ 6 h 84"/>
                  <a:gd name="T56" fmla="*/ 72 w 85"/>
                  <a:gd name="T57" fmla="*/ 11 h 84"/>
                  <a:gd name="T58" fmla="*/ 67 w 85"/>
                  <a:gd name="T59" fmla="*/ 4 h 84"/>
                  <a:gd name="T60" fmla="*/ 70 w 85"/>
                  <a:gd name="T61" fmla="*/ 1 h 84"/>
                  <a:gd name="T62" fmla="*/ 62 w 85"/>
                  <a:gd name="T63" fmla="*/ 4 h 84"/>
                  <a:gd name="T64" fmla="*/ 57 w 85"/>
                  <a:gd name="T65" fmla="*/ 15 h 84"/>
                  <a:gd name="T66" fmla="*/ 52 w 85"/>
                  <a:gd name="T67" fmla="*/ 24 h 84"/>
                  <a:gd name="T68" fmla="*/ 42 w 85"/>
                  <a:gd name="T69" fmla="*/ 35 h 84"/>
                  <a:gd name="T70" fmla="*/ 30 w 85"/>
                  <a:gd name="T71" fmla="*/ 4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5" h="84">
                    <a:moveTo>
                      <a:pt x="30" y="43"/>
                    </a:moveTo>
                    <a:cubicBezTo>
                      <a:pt x="28" y="45"/>
                      <a:pt x="27" y="47"/>
                      <a:pt x="23" y="47"/>
                    </a:cubicBezTo>
                    <a:cubicBezTo>
                      <a:pt x="20" y="48"/>
                      <a:pt x="19" y="46"/>
                      <a:pt x="18" y="48"/>
                    </a:cubicBezTo>
                    <a:cubicBezTo>
                      <a:pt x="18" y="50"/>
                      <a:pt x="16" y="53"/>
                      <a:pt x="15" y="53"/>
                    </a:cubicBezTo>
                    <a:cubicBezTo>
                      <a:pt x="14" y="54"/>
                      <a:pt x="12" y="54"/>
                      <a:pt x="13" y="55"/>
                    </a:cubicBezTo>
                    <a:cubicBezTo>
                      <a:pt x="13" y="55"/>
                      <a:pt x="15" y="57"/>
                      <a:pt x="14" y="57"/>
                    </a:cubicBezTo>
                    <a:cubicBezTo>
                      <a:pt x="12" y="58"/>
                      <a:pt x="9" y="57"/>
                      <a:pt x="9" y="58"/>
                    </a:cubicBezTo>
                    <a:cubicBezTo>
                      <a:pt x="9" y="60"/>
                      <a:pt x="9" y="61"/>
                      <a:pt x="8" y="61"/>
                    </a:cubicBezTo>
                    <a:cubicBezTo>
                      <a:pt x="8" y="61"/>
                      <a:pt x="6" y="60"/>
                      <a:pt x="6" y="61"/>
                    </a:cubicBezTo>
                    <a:cubicBezTo>
                      <a:pt x="6" y="62"/>
                      <a:pt x="7" y="63"/>
                      <a:pt x="6" y="63"/>
                    </a:cubicBezTo>
                    <a:cubicBezTo>
                      <a:pt x="6" y="63"/>
                      <a:pt x="5" y="62"/>
                      <a:pt x="5" y="63"/>
                    </a:cubicBezTo>
                    <a:cubicBezTo>
                      <a:pt x="5" y="63"/>
                      <a:pt x="5" y="64"/>
                      <a:pt x="5" y="64"/>
                    </a:cubicBezTo>
                    <a:cubicBezTo>
                      <a:pt x="5" y="65"/>
                      <a:pt x="4" y="64"/>
                      <a:pt x="4" y="65"/>
                    </a:cubicBezTo>
                    <a:cubicBezTo>
                      <a:pt x="4" y="66"/>
                      <a:pt x="6" y="67"/>
                      <a:pt x="5" y="68"/>
                    </a:cubicBezTo>
                    <a:cubicBezTo>
                      <a:pt x="5" y="68"/>
                      <a:pt x="4" y="67"/>
                      <a:pt x="3" y="67"/>
                    </a:cubicBezTo>
                    <a:cubicBezTo>
                      <a:pt x="2" y="67"/>
                      <a:pt x="1" y="68"/>
                      <a:pt x="1" y="68"/>
                    </a:cubicBezTo>
                    <a:cubicBezTo>
                      <a:pt x="1" y="69"/>
                      <a:pt x="2" y="68"/>
                      <a:pt x="3" y="69"/>
                    </a:cubicBezTo>
                    <a:cubicBezTo>
                      <a:pt x="4" y="69"/>
                      <a:pt x="3" y="70"/>
                      <a:pt x="3" y="70"/>
                    </a:cubicBezTo>
                    <a:cubicBezTo>
                      <a:pt x="4" y="71"/>
                      <a:pt x="5" y="71"/>
                      <a:pt x="4" y="72"/>
                    </a:cubicBezTo>
                    <a:cubicBezTo>
                      <a:pt x="2" y="72"/>
                      <a:pt x="1" y="72"/>
                      <a:pt x="1" y="73"/>
                    </a:cubicBezTo>
                    <a:cubicBezTo>
                      <a:pt x="0" y="73"/>
                      <a:pt x="0" y="74"/>
                      <a:pt x="1" y="74"/>
                    </a:cubicBezTo>
                    <a:cubicBezTo>
                      <a:pt x="1" y="75"/>
                      <a:pt x="2" y="74"/>
                      <a:pt x="3" y="74"/>
                    </a:cubicBezTo>
                    <a:cubicBezTo>
                      <a:pt x="4" y="74"/>
                      <a:pt x="4" y="74"/>
                      <a:pt x="4" y="74"/>
                    </a:cubicBezTo>
                    <a:cubicBezTo>
                      <a:pt x="4" y="75"/>
                      <a:pt x="1" y="76"/>
                      <a:pt x="1" y="77"/>
                    </a:cubicBezTo>
                    <a:cubicBezTo>
                      <a:pt x="1" y="77"/>
                      <a:pt x="1" y="77"/>
                      <a:pt x="4" y="77"/>
                    </a:cubicBezTo>
                    <a:cubicBezTo>
                      <a:pt x="6" y="77"/>
                      <a:pt x="9" y="77"/>
                      <a:pt x="10" y="77"/>
                    </a:cubicBezTo>
                    <a:cubicBezTo>
                      <a:pt x="11" y="77"/>
                      <a:pt x="12" y="79"/>
                      <a:pt x="13" y="80"/>
                    </a:cubicBezTo>
                    <a:cubicBezTo>
                      <a:pt x="14" y="80"/>
                      <a:pt x="16" y="80"/>
                      <a:pt x="17" y="80"/>
                    </a:cubicBezTo>
                    <a:cubicBezTo>
                      <a:pt x="18" y="80"/>
                      <a:pt x="19" y="80"/>
                      <a:pt x="19" y="81"/>
                    </a:cubicBezTo>
                    <a:cubicBezTo>
                      <a:pt x="19" y="82"/>
                      <a:pt x="18" y="82"/>
                      <a:pt x="19" y="83"/>
                    </a:cubicBezTo>
                    <a:cubicBezTo>
                      <a:pt x="20" y="83"/>
                      <a:pt x="25" y="83"/>
                      <a:pt x="26" y="83"/>
                    </a:cubicBezTo>
                    <a:cubicBezTo>
                      <a:pt x="28" y="84"/>
                      <a:pt x="27" y="84"/>
                      <a:pt x="29" y="83"/>
                    </a:cubicBezTo>
                    <a:cubicBezTo>
                      <a:pt x="31" y="82"/>
                      <a:pt x="32" y="82"/>
                      <a:pt x="34" y="81"/>
                    </a:cubicBezTo>
                    <a:cubicBezTo>
                      <a:pt x="36" y="80"/>
                      <a:pt x="35" y="81"/>
                      <a:pt x="36" y="79"/>
                    </a:cubicBezTo>
                    <a:cubicBezTo>
                      <a:pt x="37" y="77"/>
                      <a:pt x="37" y="76"/>
                      <a:pt x="39" y="75"/>
                    </a:cubicBezTo>
                    <a:cubicBezTo>
                      <a:pt x="40" y="75"/>
                      <a:pt x="45" y="73"/>
                      <a:pt x="45" y="73"/>
                    </a:cubicBezTo>
                    <a:cubicBezTo>
                      <a:pt x="45" y="73"/>
                      <a:pt x="43" y="72"/>
                      <a:pt x="43" y="71"/>
                    </a:cubicBezTo>
                    <a:cubicBezTo>
                      <a:pt x="43" y="70"/>
                      <a:pt x="48" y="63"/>
                      <a:pt x="49" y="60"/>
                    </a:cubicBezTo>
                    <a:cubicBezTo>
                      <a:pt x="50" y="58"/>
                      <a:pt x="49" y="55"/>
                      <a:pt x="51" y="53"/>
                    </a:cubicBezTo>
                    <a:cubicBezTo>
                      <a:pt x="53" y="50"/>
                      <a:pt x="55" y="49"/>
                      <a:pt x="57" y="48"/>
                    </a:cubicBezTo>
                    <a:cubicBezTo>
                      <a:pt x="60" y="46"/>
                      <a:pt x="63" y="45"/>
                      <a:pt x="64" y="44"/>
                    </a:cubicBezTo>
                    <a:cubicBezTo>
                      <a:pt x="65" y="44"/>
                      <a:pt x="67" y="44"/>
                      <a:pt x="67" y="44"/>
                    </a:cubicBezTo>
                    <a:cubicBezTo>
                      <a:pt x="67" y="45"/>
                      <a:pt x="65" y="46"/>
                      <a:pt x="67" y="46"/>
                    </a:cubicBezTo>
                    <a:cubicBezTo>
                      <a:pt x="68" y="46"/>
                      <a:pt x="72" y="46"/>
                      <a:pt x="72" y="45"/>
                    </a:cubicBezTo>
                    <a:cubicBezTo>
                      <a:pt x="72" y="44"/>
                      <a:pt x="71" y="43"/>
                      <a:pt x="70" y="42"/>
                    </a:cubicBezTo>
                    <a:cubicBezTo>
                      <a:pt x="69" y="42"/>
                      <a:pt x="68" y="43"/>
                      <a:pt x="67" y="42"/>
                    </a:cubicBezTo>
                    <a:cubicBezTo>
                      <a:pt x="66" y="41"/>
                      <a:pt x="66" y="40"/>
                      <a:pt x="67" y="39"/>
                    </a:cubicBezTo>
                    <a:cubicBezTo>
                      <a:pt x="69" y="38"/>
                      <a:pt x="71" y="36"/>
                      <a:pt x="73" y="33"/>
                    </a:cubicBezTo>
                    <a:cubicBezTo>
                      <a:pt x="75" y="31"/>
                      <a:pt x="77" y="28"/>
                      <a:pt x="78" y="25"/>
                    </a:cubicBezTo>
                    <a:cubicBezTo>
                      <a:pt x="80" y="22"/>
                      <a:pt x="83" y="20"/>
                      <a:pt x="83" y="18"/>
                    </a:cubicBezTo>
                    <a:cubicBezTo>
                      <a:pt x="84" y="15"/>
                      <a:pt x="84" y="16"/>
                      <a:pt x="84" y="15"/>
                    </a:cubicBezTo>
                    <a:cubicBezTo>
                      <a:pt x="83" y="14"/>
                      <a:pt x="82" y="13"/>
                      <a:pt x="82" y="12"/>
                    </a:cubicBezTo>
                    <a:cubicBezTo>
                      <a:pt x="83" y="12"/>
                      <a:pt x="85" y="11"/>
                      <a:pt x="84" y="11"/>
                    </a:cubicBezTo>
                    <a:cubicBezTo>
                      <a:pt x="83" y="10"/>
                      <a:pt x="80" y="12"/>
                      <a:pt x="79" y="11"/>
                    </a:cubicBezTo>
                    <a:cubicBezTo>
                      <a:pt x="79" y="10"/>
                      <a:pt x="79" y="9"/>
                      <a:pt x="80" y="8"/>
                    </a:cubicBezTo>
                    <a:cubicBezTo>
                      <a:pt x="80" y="8"/>
                      <a:pt x="82" y="6"/>
                      <a:pt x="81" y="6"/>
                    </a:cubicBezTo>
                    <a:cubicBezTo>
                      <a:pt x="79" y="6"/>
                      <a:pt x="76" y="8"/>
                      <a:pt x="75" y="9"/>
                    </a:cubicBezTo>
                    <a:cubicBezTo>
                      <a:pt x="75" y="10"/>
                      <a:pt x="73" y="13"/>
                      <a:pt x="72" y="11"/>
                    </a:cubicBezTo>
                    <a:cubicBezTo>
                      <a:pt x="72" y="10"/>
                      <a:pt x="73" y="7"/>
                      <a:pt x="71" y="6"/>
                    </a:cubicBezTo>
                    <a:cubicBezTo>
                      <a:pt x="70" y="6"/>
                      <a:pt x="67" y="6"/>
                      <a:pt x="67" y="4"/>
                    </a:cubicBezTo>
                    <a:cubicBezTo>
                      <a:pt x="67" y="3"/>
                      <a:pt x="67" y="3"/>
                      <a:pt x="68" y="2"/>
                    </a:cubicBezTo>
                    <a:cubicBezTo>
                      <a:pt x="68" y="1"/>
                      <a:pt x="69" y="2"/>
                      <a:pt x="70" y="1"/>
                    </a:cubicBezTo>
                    <a:cubicBezTo>
                      <a:pt x="70" y="0"/>
                      <a:pt x="67" y="0"/>
                      <a:pt x="66" y="1"/>
                    </a:cubicBezTo>
                    <a:cubicBezTo>
                      <a:pt x="65" y="1"/>
                      <a:pt x="63" y="3"/>
                      <a:pt x="62" y="4"/>
                    </a:cubicBezTo>
                    <a:cubicBezTo>
                      <a:pt x="62" y="5"/>
                      <a:pt x="61" y="11"/>
                      <a:pt x="60" y="12"/>
                    </a:cubicBezTo>
                    <a:cubicBezTo>
                      <a:pt x="59" y="13"/>
                      <a:pt x="58" y="14"/>
                      <a:pt x="57" y="15"/>
                    </a:cubicBezTo>
                    <a:cubicBezTo>
                      <a:pt x="56" y="16"/>
                      <a:pt x="54" y="16"/>
                      <a:pt x="53" y="17"/>
                    </a:cubicBezTo>
                    <a:cubicBezTo>
                      <a:pt x="52" y="19"/>
                      <a:pt x="53" y="22"/>
                      <a:pt x="52" y="24"/>
                    </a:cubicBezTo>
                    <a:cubicBezTo>
                      <a:pt x="50" y="26"/>
                      <a:pt x="50" y="28"/>
                      <a:pt x="50" y="28"/>
                    </a:cubicBezTo>
                    <a:cubicBezTo>
                      <a:pt x="49" y="28"/>
                      <a:pt x="45" y="34"/>
                      <a:pt x="42" y="35"/>
                    </a:cubicBezTo>
                    <a:cubicBezTo>
                      <a:pt x="39" y="36"/>
                      <a:pt x="37" y="37"/>
                      <a:pt x="36" y="39"/>
                    </a:cubicBezTo>
                    <a:cubicBezTo>
                      <a:pt x="34" y="41"/>
                      <a:pt x="32" y="41"/>
                      <a:pt x="30" y="4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75" name="Freeform 734"/>
              <p:cNvSpPr>
                <a:spLocks/>
              </p:cNvSpPr>
              <p:nvPr/>
            </p:nvSpPr>
            <p:spPr bwMode="auto">
              <a:xfrm>
                <a:off x="8664575" y="4989513"/>
                <a:ext cx="57150" cy="77788"/>
              </a:xfrm>
              <a:custGeom>
                <a:avLst/>
                <a:gdLst>
                  <a:gd name="T0" fmla="*/ 5 w 25"/>
                  <a:gd name="T1" fmla="*/ 1 h 34"/>
                  <a:gd name="T2" fmla="*/ 0 w 25"/>
                  <a:gd name="T3" fmla="*/ 1 h 34"/>
                  <a:gd name="T4" fmla="*/ 3 w 25"/>
                  <a:gd name="T5" fmla="*/ 5 h 34"/>
                  <a:gd name="T6" fmla="*/ 5 w 25"/>
                  <a:gd name="T7" fmla="*/ 10 h 34"/>
                  <a:gd name="T8" fmla="*/ 7 w 25"/>
                  <a:gd name="T9" fmla="*/ 15 h 34"/>
                  <a:gd name="T10" fmla="*/ 8 w 25"/>
                  <a:gd name="T11" fmla="*/ 13 h 34"/>
                  <a:gd name="T12" fmla="*/ 12 w 25"/>
                  <a:gd name="T13" fmla="*/ 12 h 34"/>
                  <a:gd name="T14" fmla="*/ 10 w 25"/>
                  <a:gd name="T15" fmla="*/ 15 h 34"/>
                  <a:gd name="T16" fmla="*/ 13 w 25"/>
                  <a:gd name="T17" fmla="*/ 20 h 34"/>
                  <a:gd name="T18" fmla="*/ 15 w 25"/>
                  <a:gd name="T19" fmla="*/ 25 h 34"/>
                  <a:gd name="T20" fmla="*/ 16 w 25"/>
                  <a:gd name="T21" fmla="*/ 22 h 34"/>
                  <a:gd name="T22" fmla="*/ 17 w 25"/>
                  <a:gd name="T23" fmla="*/ 23 h 34"/>
                  <a:gd name="T24" fmla="*/ 20 w 25"/>
                  <a:gd name="T25" fmla="*/ 23 h 34"/>
                  <a:gd name="T26" fmla="*/ 19 w 25"/>
                  <a:gd name="T27" fmla="*/ 24 h 34"/>
                  <a:gd name="T28" fmla="*/ 21 w 25"/>
                  <a:gd name="T29" fmla="*/ 25 h 34"/>
                  <a:gd name="T30" fmla="*/ 19 w 25"/>
                  <a:gd name="T31" fmla="*/ 26 h 34"/>
                  <a:gd name="T32" fmla="*/ 19 w 25"/>
                  <a:gd name="T33" fmla="*/ 28 h 34"/>
                  <a:gd name="T34" fmla="*/ 16 w 25"/>
                  <a:gd name="T35" fmla="*/ 27 h 34"/>
                  <a:gd name="T36" fmla="*/ 19 w 25"/>
                  <a:gd name="T37" fmla="*/ 31 h 34"/>
                  <a:gd name="T38" fmla="*/ 21 w 25"/>
                  <a:gd name="T39" fmla="*/ 34 h 34"/>
                  <a:gd name="T40" fmla="*/ 22 w 25"/>
                  <a:gd name="T41" fmla="*/ 32 h 34"/>
                  <a:gd name="T42" fmla="*/ 24 w 25"/>
                  <a:gd name="T43" fmla="*/ 30 h 34"/>
                  <a:gd name="T44" fmla="*/ 25 w 25"/>
                  <a:gd name="T45" fmla="*/ 28 h 34"/>
                  <a:gd name="T46" fmla="*/ 23 w 25"/>
                  <a:gd name="T47" fmla="*/ 27 h 34"/>
                  <a:gd name="T48" fmla="*/ 24 w 25"/>
                  <a:gd name="T49" fmla="*/ 25 h 34"/>
                  <a:gd name="T50" fmla="*/ 22 w 25"/>
                  <a:gd name="T51" fmla="*/ 22 h 34"/>
                  <a:gd name="T52" fmla="*/ 19 w 25"/>
                  <a:gd name="T53" fmla="*/ 19 h 34"/>
                  <a:gd name="T54" fmla="*/ 19 w 25"/>
                  <a:gd name="T55" fmla="*/ 14 h 34"/>
                  <a:gd name="T56" fmla="*/ 19 w 25"/>
                  <a:gd name="T57" fmla="*/ 10 h 34"/>
                  <a:gd name="T58" fmla="*/ 18 w 25"/>
                  <a:gd name="T59" fmla="*/ 12 h 34"/>
                  <a:gd name="T60" fmla="*/ 15 w 25"/>
                  <a:gd name="T61" fmla="*/ 11 h 34"/>
                  <a:gd name="T62" fmla="*/ 16 w 25"/>
                  <a:gd name="T63" fmla="*/ 10 h 34"/>
                  <a:gd name="T64" fmla="*/ 14 w 25"/>
                  <a:gd name="T65" fmla="*/ 8 h 34"/>
                  <a:gd name="T66" fmla="*/ 9 w 25"/>
                  <a:gd name="T67" fmla="*/ 8 h 34"/>
                  <a:gd name="T68" fmla="*/ 9 w 25"/>
                  <a:gd name="T69" fmla="*/ 6 h 34"/>
                  <a:gd name="T70" fmla="*/ 7 w 25"/>
                  <a:gd name="T71" fmla="*/ 8 h 34"/>
                  <a:gd name="T72" fmla="*/ 4 w 25"/>
                  <a:gd name="T73" fmla="*/ 4 h 34"/>
                  <a:gd name="T74" fmla="*/ 6 w 25"/>
                  <a:gd name="T75" fmla="*/ 1 h 34"/>
                  <a:gd name="T76" fmla="*/ 5 w 25"/>
                  <a:gd name="T77"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5" h="34">
                    <a:moveTo>
                      <a:pt x="5" y="1"/>
                    </a:moveTo>
                    <a:cubicBezTo>
                      <a:pt x="3" y="1"/>
                      <a:pt x="1" y="0"/>
                      <a:pt x="0" y="1"/>
                    </a:cubicBezTo>
                    <a:cubicBezTo>
                      <a:pt x="0" y="2"/>
                      <a:pt x="2" y="3"/>
                      <a:pt x="3" y="5"/>
                    </a:cubicBezTo>
                    <a:cubicBezTo>
                      <a:pt x="4" y="7"/>
                      <a:pt x="5" y="8"/>
                      <a:pt x="5" y="10"/>
                    </a:cubicBezTo>
                    <a:cubicBezTo>
                      <a:pt x="6" y="11"/>
                      <a:pt x="6" y="15"/>
                      <a:pt x="7" y="15"/>
                    </a:cubicBezTo>
                    <a:cubicBezTo>
                      <a:pt x="8" y="15"/>
                      <a:pt x="7" y="14"/>
                      <a:pt x="8" y="13"/>
                    </a:cubicBezTo>
                    <a:cubicBezTo>
                      <a:pt x="9" y="13"/>
                      <a:pt x="12" y="11"/>
                      <a:pt x="12" y="12"/>
                    </a:cubicBezTo>
                    <a:cubicBezTo>
                      <a:pt x="12" y="13"/>
                      <a:pt x="10" y="14"/>
                      <a:pt x="10" y="15"/>
                    </a:cubicBezTo>
                    <a:cubicBezTo>
                      <a:pt x="11" y="16"/>
                      <a:pt x="13" y="18"/>
                      <a:pt x="13" y="20"/>
                    </a:cubicBezTo>
                    <a:cubicBezTo>
                      <a:pt x="14" y="22"/>
                      <a:pt x="14" y="25"/>
                      <a:pt x="15" y="25"/>
                    </a:cubicBezTo>
                    <a:cubicBezTo>
                      <a:pt x="16" y="25"/>
                      <a:pt x="15" y="22"/>
                      <a:pt x="16" y="22"/>
                    </a:cubicBezTo>
                    <a:cubicBezTo>
                      <a:pt x="17" y="22"/>
                      <a:pt x="17" y="23"/>
                      <a:pt x="17" y="23"/>
                    </a:cubicBezTo>
                    <a:cubicBezTo>
                      <a:pt x="18" y="23"/>
                      <a:pt x="20" y="22"/>
                      <a:pt x="20" y="23"/>
                    </a:cubicBezTo>
                    <a:cubicBezTo>
                      <a:pt x="20" y="24"/>
                      <a:pt x="19" y="24"/>
                      <a:pt x="19" y="24"/>
                    </a:cubicBezTo>
                    <a:cubicBezTo>
                      <a:pt x="20" y="25"/>
                      <a:pt x="21" y="25"/>
                      <a:pt x="21" y="25"/>
                    </a:cubicBezTo>
                    <a:cubicBezTo>
                      <a:pt x="20" y="26"/>
                      <a:pt x="19" y="26"/>
                      <a:pt x="19" y="26"/>
                    </a:cubicBezTo>
                    <a:cubicBezTo>
                      <a:pt x="19" y="27"/>
                      <a:pt x="20" y="28"/>
                      <a:pt x="19" y="28"/>
                    </a:cubicBezTo>
                    <a:cubicBezTo>
                      <a:pt x="19" y="29"/>
                      <a:pt x="16" y="26"/>
                      <a:pt x="16" y="27"/>
                    </a:cubicBezTo>
                    <a:cubicBezTo>
                      <a:pt x="16" y="28"/>
                      <a:pt x="19" y="29"/>
                      <a:pt x="19" y="31"/>
                    </a:cubicBezTo>
                    <a:cubicBezTo>
                      <a:pt x="20" y="33"/>
                      <a:pt x="20" y="34"/>
                      <a:pt x="21" y="34"/>
                    </a:cubicBezTo>
                    <a:cubicBezTo>
                      <a:pt x="21" y="34"/>
                      <a:pt x="22" y="33"/>
                      <a:pt x="22" y="32"/>
                    </a:cubicBezTo>
                    <a:cubicBezTo>
                      <a:pt x="22" y="31"/>
                      <a:pt x="23" y="30"/>
                      <a:pt x="24" y="30"/>
                    </a:cubicBezTo>
                    <a:cubicBezTo>
                      <a:pt x="25" y="30"/>
                      <a:pt x="25" y="28"/>
                      <a:pt x="25" y="28"/>
                    </a:cubicBezTo>
                    <a:cubicBezTo>
                      <a:pt x="24" y="28"/>
                      <a:pt x="23" y="27"/>
                      <a:pt x="23" y="27"/>
                    </a:cubicBezTo>
                    <a:cubicBezTo>
                      <a:pt x="23" y="26"/>
                      <a:pt x="24" y="26"/>
                      <a:pt x="24" y="25"/>
                    </a:cubicBezTo>
                    <a:cubicBezTo>
                      <a:pt x="24" y="24"/>
                      <a:pt x="22" y="23"/>
                      <a:pt x="22" y="22"/>
                    </a:cubicBezTo>
                    <a:cubicBezTo>
                      <a:pt x="22" y="21"/>
                      <a:pt x="20" y="22"/>
                      <a:pt x="19" y="19"/>
                    </a:cubicBezTo>
                    <a:cubicBezTo>
                      <a:pt x="19" y="16"/>
                      <a:pt x="18" y="15"/>
                      <a:pt x="19" y="14"/>
                    </a:cubicBezTo>
                    <a:cubicBezTo>
                      <a:pt x="19" y="13"/>
                      <a:pt x="20" y="10"/>
                      <a:pt x="19" y="10"/>
                    </a:cubicBezTo>
                    <a:cubicBezTo>
                      <a:pt x="19" y="10"/>
                      <a:pt x="18" y="12"/>
                      <a:pt x="18" y="12"/>
                    </a:cubicBezTo>
                    <a:cubicBezTo>
                      <a:pt x="17" y="12"/>
                      <a:pt x="15" y="13"/>
                      <a:pt x="15" y="11"/>
                    </a:cubicBezTo>
                    <a:cubicBezTo>
                      <a:pt x="16" y="10"/>
                      <a:pt x="16" y="10"/>
                      <a:pt x="16" y="10"/>
                    </a:cubicBezTo>
                    <a:cubicBezTo>
                      <a:pt x="16" y="9"/>
                      <a:pt x="15" y="8"/>
                      <a:pt x="14" y="8"/>
                    </a:cubicBezTo>
                    <a:cubicBezTo>
                      <a:pt x="13" y="8"/>
                      <a:pt x="9" y="10"/>
                      <a:pt x="9" y="8"/>
                    </a:cubicBezTo>
                    <a:cubicBezTo>
                      <a:pt x="9" y="6"/>
                      <a:pt x="10" y="5"/>
                      <a:pt x="9" y="6"/>
                    </a:cubicBezTo>
                    <a:cubicBezTo>
                      <a:pt x="8" y="6"/>
                      <a:pt x="7" y="9"/>
                      <a:pt x="7" y="8"/>
                    </a:cubicBezTo>
                    <a:cubicBezTo>
                      <a:pt x="6" y="7"/>
                      <a:pt x="5" y="4"/>
                      <a:pt x="4" y="4"/>
                    </a:cubicBezTo>
                    <a:cubicBezTo>
                      <a:pt x="4" y="3"/>
                      <a:pt x="6" y="2"/>
                      <a:pt x="6" y="1"/>
                    </a:cubicBezTo>
                    <a:cubicBezTo>
                      <a:pt x="5" y="1"/>
                      <a:pt x="5" y="1"/>
                      <a:pt x="5"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76" name="Freeform 735"/>
              <p:cNvSpPr>
                <a:spLocks/>
              </p:cNvSpPr>
              <p:nvPr/>
            </p:nvSpPr>
            <p:spPr bwMode="auto">
              <a:xfrm>
                <a:off x="8693150" y="5048250"/>
                <a:ext cx="123825" cy="155575"/>
              </a:xfrm>
              <a:custGeom>
                <a:avLst/>
                <a:gdLst>
                  <a:gd name="T0" fmla="*/ 7 w 54"/>
                  <a:gd name="T1" fmla="*/ 34 h 67"/>
                  <a:gd name="T2" fmla="*/ 1 w 54"/>
                  <a:gd name="T3" fmla="*/ 37 h 67"/>
                  <a:gd name="T4" fmla="*/ 3 w 54"/>
                  <a:gd name="T5" fmla="*/ 41 h 67"/>
                  <a:gd name="T6" fmla="*/ 8 w 54"/>
                  <a:gd name="T7" fmla="*/ 42 h 67"/>
                  <a:gd name="T8" fmla="*/ 12 w 54"/>
                  <a:gd name="T9" fmla="*/ 45 h 67"/>
                  <a:gd name="T10" fmla="*/ 16 w 54"/>
                  <a:gd name="T11" fmla="*/ 48 h 67"/>
                  <a:gd name="T12" fmla="*/ 17 w 54"/>
                  <a:gd name="T13" fmla="*/ 53 h 67"/>
                  <a:gd name="T14" fmla="*/ 13 w 54"/>
                  <a:gd name="T15" fmla="*/ 59 h 67"/>
                  <a:gd name="T16" fmla="*/ 10 w 54"/>
                  <a:gd name="T17" fmla="*/ 64 h 67"/>
                  <a:gd name="T18" fmla="*/ 12 w 54"/>
                  <a:gd name="T19" fmla="*/ 65 h 67"/>
                  <a:gd name="T20" fmla="*/ 13 w 54"/>
                  <a:gd name="T21" fmla="*/ 63 h 67"/>
                  <a:gd name="T22" fmla="*/ 15 w 54"/>
                  <a:gd name="T23" fmla="*/ 65 h 67"/>
                  <a:gd name="T24" fmla="*/ 17 w 54"/>
                  <a:gd name="T25" fmla="*/ 65 h 67"/>
                  <a:gd name="T26" fmla="*/ 18 w 54"/>
                  <a:gd name="T27" fmla="*/ 67 h 67"/>
                  <a:gd name="T28" fmla="*/ 23 w 54"/>
                  <a:gd name="T29" fmla="*/ 63 h 67"/>
                  <a:gd name="T30" fmla="*/ 26 w 54"/>
                  <a:gd name="T31" fmla="*/ 61 h 67"/>
                  <a:gd name="T32" fmla="*/ 30 w 54"/>
                  <a:gd name="T33" fmla="*/ 56 h 67"/>
                  <a:gd name="T34" fmla="*/ 33 w 54"/>
                  <a:gd name="T35" fmla="*/ 52 h 67"/>
                  <a:gd name="T36" fmla="*/ 36 w 54"/>
                  <a:gd name="T37" fmla="*/ 46 h 67"/>
                  <a:gd name="T38" fmla="*/ 38 w 54"/>
                  <a:gd name="T39" fmla="*/ 42 h 67"/>
                  <a:gd name="T40" fmla="*/ 36 w 54"/>
                  <a:gd name="T41" fmla="*/ 40 h 67"/>
                  <a:gd name="T42" fmla="*/ 36 w 54"/>
                  <a:gd name="T43" fmla="*/ 38 h 67"/>
                  <a:gd name="T44" fmla="*/ 39 w 54"/>
                  <a:gd name="T45" fmla="*/ 35 h 67"/>
                  <a:gd name="T46" fmla="*/ 42 w 54"/>
                  <a:gd name="T47" fmla="*/ 34 h 67"/>
                  <a:gd name="T48" fmla="*/ 45 w 54"/>
                  <a:gd name="T49" fmla="*/ 34 h 67"/>
                  <a:gd name="T50" fmla="*/ 47 w 54"/>
                  <a:gd name="T51" fmla="*/ 36 h 67"/>
                  <a:gd name="T52" fmla="*/ 48 w 54"/>
                  <a:gd name="T53" fmla="*/ 34 h 67"/>
                  <a:gd name="T54" fmla="*/ 47 w 54"/>
                  <a:gd name="T55" fmla="*/ 32 h 67"/>
                  <a:gd name="T56" fmla="*/ 51 w 54"/>
                  <a:gd name="T57" fmla="*/ 27 h 67"/>
                  <a:gd name="T58" fmla="*/ 52 w 54"/>
                  <a:gd name="T59" fmla="*/ 20 h 67"/>
                  <a:gd name="T60" fmla="*/ 54 w 54"/>
                  <a:gd name="T61" fmla="*/ 17 h 67"/>
                  <a:gd name="T62" fmla="*/ 49 w 54"/>
                  <a:gd name="T63" fmla="*/ 15 h 67"/>
                  <a:gd name="T64" fmla="*/ 43 w 54"/>
                  <a:gd name="T65" fmla="*/ 19 h 67"/>
                  <a:gd name="T66" fmla="*/ 38 w 54"/>
                  <a:gd name="T67" fmla="*/ 20 h 67"/>
                  <a:gd name="T68" fmla="*/ 26 w 54"/>
                  <a:gd name="T69" fmla="*/ 16 h 67"/>
                  <a:gd name="T70" fmla="*/ 24 w 54"/>
                  <a:gd name="T71" fmla="*/ 12 h 67"/>
                  <a:gd name="T72" fmla="*/ 24 w 54"/>
                  <a:gd name="T73" fmla="*/ 7 h 67"/>
                  <a:gd name="T74" fmla="*/ 22 w 54"/>
                  <a:gd name="T75" fmla="*/ 5 h 67"/>
                  <a:gd name="T76" fmla="*/ 24 w 54"/>
                  <a:gd name="T77" fmla="*/ 4 h 67"/>
                  <a:gd name="T78" fmla="*/ 21 w 54"/>
                  <a:gd name="T79" fmla="*/ 3 h 67"/>
                  <a:gd name="T80" fmla="*/ 19 w 54"/>
                  <a:gd name="T81" fmla="*/ 1 h 67"/>
                  <a:gd name="T82" fmla="*/ 19 w 54"/>
                  <a:gd name="T83" fmla="*/ 5 h 67"/>
                  <a:gd name="T84" fmla="*/ 20 w 54"/>
                  <a:gd name="T85" fmla="*/ 9 h 67"/>
                  <a:gd name="T86" fmla="*/ 17 w 54"/>
                  <a:gd name="T87" fmla="*/ 9 h 67"/>
                  <a:gd name="T88" fmla="*/ 14 w 54"/>
                  <a:gd name="T89" fmla="*/ 6 h 67"/>
                  <a:gd name="T90" fmla="*/ 12 w 54"/>
                  <a:gd name="T91" fmla="*/ 7 h 67"/>
                  <a:gd name="T92" fmla="*/ 13 w 54"/>
                  <a:gd name="T93" fmla="*/ 9 h 67"/>
                  <a:gd name="T94" fmla="*/ 10 w 54"/>
                  <a:gd name="T95" fmla="*/ 11 h 67"/>
                  <a:gd name="T96" fmla="*/ 12 w 54"/>
                  <a:gd name="T97" fmla="*/ 13 h 67"/>
                  <a:gd name="T98" fmla="*/ 14 w 54"/>
                  <a:gd name="T99" fmla="*/ 18 h 67"/>
                  <a:gd name="T100" fmla="*/ 11 w 54"/>
                  <a:gd name="T101" fmla="*/ 26 h 67"/>
                  <a:gd name="T102" fmla="*/ 10 w 54"/>
                  <a:gd name="T103" fmla="*/ 30 h 67"/>
                  <a:gd name="T104" fmla="*/ 7 w 54"/>
                  <a:gd name="T105" fmla="*/ 3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4" h="67">
                    <a:moveTo>
                      <a:pt x="7" y="34"/>
                    </a:moveTo>
                    <a:cubicBezTo>
                      <a:pt x="5" y="35"/>
                      <a:pt x="0" y="36"/>
                      <a:pt x="1" y="37"/>
                    </a:cubicBezTo>
                    <a:cubicBezTo>
                      <a:pt x="1" y="39"/>
                      <a:pt x="1" y="40"/>
                      <a:pt x="3" y="41"/>
                    </a:cubicBezTo>
                    <a:cubicBezTo>
                      <a:pt x="5" y="41"/>
                      <a:pt x="6" y="40"/>
                      <a:pt x="8" y="42"/>
                    </a:cubicBezTo>
                    <a:cubicBezTo>
                      <a:pt x="11" y="45"/>
                      <a:pt x="10" y="44"/>
                      <a:pt x="12" y="45"/>
                    </a:cubicBezTo>
                    <a:cubicBezTo>
                      <a:pt x="15" y="45"/>
                      <a:pt x="14" y="45"/>
                      <a:pt x="16" y="48"/>
                    </a:cubicBezTo>
                    <a:cubicBezTo>
                      <a:pt x="18" y="51"/>
                      <a:pt x="17" y="52"/>
                      <a:pt x="17" y="53"/>
                    </a:cubicBezTo>
                    <a:cubicBezTo>
                      <a:pt x="16" y="54"/>
                      <a:pt x="15" y="57"/>
                      <a:pt x="13" y="59"/>
                    </a:cubicBezTo>
                    <a:cubicBezTo>
                      <a:pt x="12" y="61"/>
                      <a:pt x="10" y="63"/>
                      <a:pt x="10" y="64"/>
                    </a:cubicBezTo>
                    <a:cubicBezTo>
                      <a:pt x="10" y="64"/>
                      <a:pt x="11" y="66"/>
                      <a:pt x="12" y="65"/>
                    </a:cubicBezTo>
                    <a:cubicBezTo>
                      <a:pt x="12" y="64"/>
                      <a:pt x="12" y="63"/>
                      <a:pt x="13" y="63"/>
                    </a:cubicBezTo>
                    <a:cubicBezTo>
                      <a:pt x="14" y="63"/>
                      <a:pt x="13" y="65"/>
                      <a:pt x="15" y="65"/>
                    </a:cubicBezTo>
                    <a:cubicBezTo>
                      <a:pt x="16" y="65"/>
                      <a:pt x="17" y="64"/>
                      <a:pt x="17" y="65"/>
                    </a:cubicBezTo>
                    <a:cubicBezTo>
                      <a:pt x="18" y="66"/>
                      <a:pt x="16" y="67"/>
                      <a:pt x="18" y="67"/>
                    </a:cubicBezTo>
                    <a:cubicBezTo>
                      <a:pt x="20" y="67"/>
                      <a:pt x="23" y="63"/>
                      <a:pt x="23" y="63"/>
                    </a:cubicBezTo>
                    <a:cubicBezTo>
                      <a:pt x="24" y="63"/>
                      <a:pt x="25" y="63"/>
                      <a:pt x="26" y="61"/>
                    </a:cubicBezTo>
                    <a:cubicBezTo>
                      <a:pt x="28" y="60"/>
                      <a:pt x="28" y="58"/>
                      <a:pt x="30" y="56"/>
                    </a:cubicBezTo>
                    <a:cubicBezTo>
                      <a:pt x="32" y="53"/>
                      <a:pt x="32" y="55"/>
                      <a:pt x="33" y="52"/>
                    </a:cubicBezTo>
                    <a:cubicBezTo>
                      <a:pt x="34" y="49"/>
                      <a:pt x="35" y="48"/>
                      <a:pt x="36" y="46"/>
                    </a:cubicBezTo>
                    <a:cubicBezTo>
                      <a:pt x="36" y="44"/>
                      <a:pt x="38" y="42"/>
                      <a:pt x="38" y="42"/>
                    </a:cubicBezTo>
                    <a:cubicBezTo>
                      <a:pt x="38" y="41"/>
                      <a:pt x="36" y="42"/>
                      <a:pt x="36" y="40"/>
                    </a:cubicBezTo>
                    <a:cubicBezTo>
                      <a:pt x="36" y="38"/>
                      <a:pt x="35" y="39"/>
                      <a:pt x="36" y="38"/>
                    </a:cubicBezTo>
                    <a:cubicBezTo>
                      <a:pt x="37" y="36"/>
                      <a:pt x="36" y="36"/>
                      <a:pt x="39" y="35"/>
                    </a:cubicBezTo>
                    <a:cubicBezTo>
                      <a:pt x="41" y="35"/>
                      <a:pt x="40" y="34"/>
                      <a:pt x="42" y="34"/>
                    </a:cubicBezTo>
                    <a:cubicBezTo>
                      <a:pt x="44" y="34"/>
                      <a:pt x="44" y="33"/>
                      <a:pt x="45" y="34"/>
                    </a:cubicBezTo>
                    <a:cubicBezTo>
                      <a:pt x="46" y="35"/>
                      <a:pt x="46" y="37"/>
                      <a:pt x="47" y="36"/>
                    </a:cubicBezTo>
                    <a:cubicBezTo>
                      <a:pt x="49" y="36"/>
                      <a:pt x="48" y="35"/>
                      <a:pt x="48" y="34"/>
                    </a:cubicBezTo>
                    <a:cubicBezTo>
                      <a:pt x="48" y="33"/>
                      <a:pt x="47" y="34"/>
                      <a:pt x="47" y="32"/>
                    </a:cubicBezTo>
                    <a:cubicBezTo>
                      <a:pt x="48" y="31"/>
                      <a:pt x="51" y="29"/>
                      <a:pt x="51" y="27"/>
                    </a:cubicBezTo>
                    <a:cubicBezTo>
                      <a:pt x="52" y="24"/>
                      <a:pt x="50" y="22"/>
                      <a:pt x="52" y="20"/>
                    </a:cubicBezTo>
                    <a:cubicBezTo>
                      <a:pt x="53" y="19"/>
                      <a:pt x="54" y="17"/>
                      <a:pt x="54" y="17"/>
                    </a:cubicBezTo>
                    <a:cubicBezTo>
                      <a:pt x="54" y="16"/>
                      <a:pt x="50" y="14"/>
                      <a:pt x="49" y="15"/>
                    </a:cubicBezTo>
                    <a:cubicBezTo>
                      <a:pt x="47" y="16"/>
                      <a:pt x="44" y="19"/>
                      <a:pt x="43" y="19"/>
                    </a:cubicBezTo>
                    <a:cubicBezTo>
                      <a:pt x="42" y="20"/>
                      <a:pt x="40" y="21"/>
                      <a:pt x="38" y="20"/>
                    </a:cubicBezTo>
                    <a:cubicBezTo>
                      <a:pt x="36" y="20"/>
                      <a:pt x="27" y="18"/>
                      <a:pt x="26" y="16"/>
                    </a:cubicBezTo>
                    <a:cubicBezTo>
                      <a:pt x="25" y="15"/>
                      <a:pt x="24" y="13"/>
                      <a:pt x="24" y="12"/>
                    </a:cubicBezTo>
                    <a:cubicBezTo>
                      <a:pt x="25" y="10"/>
                      <a:pt x="24" y="8"/>
                      <a:pt x="24" y="7"/>
                    </a:cubicBezTo>
                    <a:cubicBezTo>
                      <a:pt x="24" y="7"/>
                      <a:pt x="22" y="6"/>
                      <a:pt x="22" y="5"/>
                    </a:cubicBezTo>
                    <a:cubicBezTo>
                      <a:pt x="23" y="5"/>
                      <a:pt x="24" y="5"/>
                      <a:pt x="24" y="4"/>
                    </a:cubicBezTo>
                    <a:cubicBezTo>
                      <a:pt x="23" y="3"/>
                      <a:pt x="22" y="4"/>
                      <a:pt x="21" y="3"/>
                    </a:cubicBezTo>
                    <a:cubicBezTo>
                      <a:pt x="21" y="2"/>
                      <a:pt x="20" y="0"/>
                      <a:pt x="19" y="1"/>
                    </a:cubicBezTo>
                    <a:cubicBezTo>
                      <a:pt x="18" y="1"/>
                      <a:pt x="19" y="3"/>
                      <a:pt x="19" y="5"/>
                    </a:cubicBezTo>
                    <a:cubicBezTo>
                      <a:pt x="20" y="6"/>
                      <a:pt x="21" y="8"/>
                      <a:pt x="20" y="9"/>
                    </a:cubicBezTo>
                    <a:cubicBezTo>
                      <a:pt x="20" y="10"/>
                      <a:pt x="18" y="10"/>
                      <a:pt x="17" y="9"/>
                    </a:cubicBezTo>
                    <a:cubicBezTo>
                      <a:pt x="16" y="8"/>
                      <a:pt x="15" y="6"/>
                      <a:pt x="14" y="6"/>
                    </a:cubicBezTo>
                    <a:cubicBezTo>
                      <a:pt x="13" y="6"/>
                      <a:pt x="12" y="6"/>
                      <a:pt x="12" y="7"/>
                    </a:cubicBezTo>
                    <a:cubicBezTo>
                      <a:pt x="12" y="8"/>
                      <a:pt x="13" y="8"/>
                      <a:pt x="13" y="9"/>
                    </a:cubicBezTo>
                    <a:cubicBezTo>
                      <a:pt x="13" y="9"/>
                      <a:pt x="10" y="11"/>
                      <a:pt x="10" y="11"/>
                    </a:cubicBezTo>
                    <a:cubicBezTo>
                      <a:pt x="11" y="12"/>
                      <a:pt x="12" y="12"/>
                      <a:pt x="12" y="13"/>
                    </a:cubicBezTo>
                    <a:cubicBezTo>
                      <a:pt x="13" y="14"/>
                      <a:pt x="14" y="17"/>
                      <a:pt x="14" y="18"/>
                    </a:cubicBezTo>
                    <a:cubicBezTo>
                      <a:pt x="14" y="19"/>
                      <a:pt x="11" y="25"/>
                      <a:pt x="11" y="26"/>
                    </a:cubicBezTo>
                    <a:cubicBezTo>
                      <a:pt x="10" y="27"/>
                      <a:pt x="10" y="28"/>
                      <a:pt x="10" y="30"/>
                    </a:cubicBezTo>
                    <a:cubicBezTo>
                      <a:pt x="10" y="32"/>
                      <a:pt x="9" y="33"/>
                      <a:pt x="7" y="3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 name="APac"/>
            <p:cNvGrpSpPr/>
            <p:nvPr/>
          </p:nvGrpSpPr>
          <p:grpSpPr>
            <a:xfrm>
              <a:off x="4951413" y="1302543"/>
              <a:ext cx="4179888" cy="3060700"/>
              <a:chOff x="4937125" y="1292225"/>
              <a:chExt cx="4179888" cy="3060700"/>
            </a:xfrm>
            <a:grpFill/>
          </p:grpSpPr>
          <p:sp>
            <p:nvSpPr>
              <p:cNvPr id="275" name="Freeform 327"/>
              <p:cNvSpPr>
                <a:spLocks/>
              </p:cNvSpPr>
              <p:nvPr/>
            </p:nvSpPr>
            <p:spPr bwMode="auto">
              <a:xfrm>
                <a:off x="4968875" y="1531938"/>
                <a:ext cx="4148138" cy="1431925"/>
              </a:xfrm>
              <a:custGeom>
                <a:avLst/>
                <a:gdLst>
                  <a:gd name="T0" fmla="*/ 2 w 1800"/>
                  <a:gd name="T1" fmla="*/ 382 h 621"/>
                  <a:gd name="T2" fmla="*/ 38 w 1800"/>
                  <a:gd name="T3" fmla="*/ 422 h 621"/>
                  <a:gd name="T4" fmla="*/ 46 w 1800"/>
                  <a:gd name="T5" fmla="*/ 464 h 621"/>
                  <a:gd name="T6" fmla="*/ 88 w 1800"/>
                  <a:gd name="T7" fmla="*/ 488 h 621"/>
                  <a:gd name="T8" fmla="*/ 136 w 1800"/>
                  <a:gd name="T9" fmla="*/ 521 h 621"/>
                  <a:gd name="T10" fmla="*/ 117 w 1800"/>
                  <a:gd name="T11" fmla="*/ 559 h 621"/>
                  <a:gd name="T12" fmla="*/ 181 w 1800"/>
                  <a:gd name="T13" fmla="*/ 602 h 621"/>
                  <a:gd name="T14" fmla="*/ 230 w 1800"/>
                  <a:gd name="T15" fmla="*/ 616 h 621"/>
                  <a:gd name="T16" fmla="*/ 211 w 1800"/>
                  <a:gd name="T17" fmla="*/ 521 h 621"/>
                  <a:gd name="T18" fmla="*/ 256 w 1800"/>
                  <a:gd name="T19" fmla="*/ 477 h 621"/>
                  <a:gd name="T20" fmla="*/ 321 w 1800"/>
                  <a:gd name="T21" fmla="*/ 485 h 621"/>
                  <a:gd name="T22" fmla="*/ 360 w 1800"/>
                  <a:gd name="T23" fmla="*/ 471 h 621"/>
                  <a:gd name="T24" fmla="*/ 371 w 1800"/>
                  <a:gd name="T25" fmla="*/ 445 h 621"/>
                  <a:gd name="T26" fmla="*/ 474 w 1800"/>
                  <a:gd name="T27" fmla="*/ 422 h 621"/>
                  <a:gd name="T28" fmla="*/ 508 w 1800"/>
                  <a:gd name="T29" fmla="*/ 449 h 621"/>
                  <a:gd name="T30" fmla="*/ 585 w 1800"/>
                  <a:gd name="T31" fmla="*/ 484 h 621"/>
                  <a:gd name="T32" fmla="*/ 653 w 1800"/>
                  <a:gd name="T33" fmla="*/ 503 h 621"/>
                  <a:gd name="T34" fmla="*/ 743 w 1800"/>
                  <a:gd name="T35" fmla="*/ 500 h 621"/>
                  <a:gd name="T36" fmla="*/ 833 w 1800"/>
                  <a:gd name="T37" fmla="*/ 495 h 621"/>
                  <a:gd name="T38" fmla="*/ 992 w 1800"/>
                  <a:gd name="T39" fmla="*/ 505 h 621"/>
                  <a:gd name="T40" fmla="*/ 1058 w 1800"/>
                  <a:gd name="T41" fmla="*/ 448 h 621"/>
                  <a:gd name="T42" fmla="*/ 1125 w 1800"/>
                  <a:gd name="T43" fmla="*/ 509 h 621"/>
                  <a:gd name="T44" fmla="*/ 1185 w 1800"/>
                  <a:gd name="T45" fmla="*/ 528 h 621"/>
                  <a:gd name="T46" fmla="*/ 1145 w 1800"/>
                  <a:gd name="T47" fmla="*/ 599 h 621"/>
                  <a:gd name="T48" fmla="*/ 1248 w 1800"/>
                  <a:gd name="T49" fmla="*/ 503 h 621"/>
                  <a:gd name="T50" fmla="*/ 1207 w 1800"/>
                  <a:gd name="T51" fmla="*/ 443 h 621"/>
                  <a:gd name="T52" fmla="*/ 1345 w 1800"/>
                  <a:gd name="T53" fmla="*/ 356 h 621"/>
                  <a:gd name="T54" fmla="*/ 1455 w 1800"/>
                  <a:gd name="T55" fmla="*/ 314 h 621"/>
                  <a:gd name="T56" fmla="*/ 1507 w 1800"/>
                  <a:gd name="T57" fmla="*/ 321 h 621"/>
                  <a:gd name="T58" fmla="*/ 1449 w 1800"/>
                  <a:gd name="T59" fmla="*/ 459 h 621"/>
                  <a:gd name="T60" fmla="*/ 1497 w 1800"/>
                  <a:gd name="T61" fmla="*/ 363 h 621"/>
                  <a:gd name="T62" fmla="*/ 1582 w 1800"/>
                  <a:gd name="T63" fmla="*/ 340 h 621"/>
                  <a:gd name="T64" fmla="*/ 1681 w 1800"/>
                  <a:gd name="T65" fmla="*/ 302 h 621"/>
                  <a:gd name="T66" fmla="*/ 1649 w 1800"/>
                  <a:gd name="T67" fmla="*/ 259 h 621"/>
                  <a:gd name="T68" fmla="*/ 1755 w 1800"/>
                  <a:gd name="T69" fmla="*/ 272 h 621"/>
                  <a:gd name="T70" fmla="*/ 1790 w 1800"/>
                  <a:gd name="T71" fmla="*/ 249 h 621"/>
                  <a:gd name="T72" fmla="*/ 1736 w 1800"/>
                  <a:gd name="T73" fmla="*/ 218 h 621"/>
                  <a:gd name="T74" fmla="*/ 1576 w 1800"/>
                  <a:gd name="T75" fmla="*/ 190 h 621"/>
                  <a:gd name="T76" fmla="*/ 1359 w 1800"/>
                  <a:gd name="T77" fmla="*/ 141 h 621"/>
                  <a:gd name="T78" fmla="*/ 1297 w 1800"/>
                  <a:gd name="T79" fmla="*/ 121 h 621"/>
                  <a:gd name="T80" fmla="*/ 1219 w 1800"/>
                  <a:gd name="T81" fmla="*/ 144 h 621"/>
                  <a:gd name="T82" fmla="*/ 1126 w 1800"/>
                  <a:gd name="T83" fmla="*/ 124 h 621"/>
                  <a:gd name="T84" fmla="*/ 1057 w 1800"/>
                  <a:gd name="T85" fmla="*/ 107 h 621"/>
                  <a:gd name="T86" fmla="*/ 868 w 1800"/>
                  <a:gd name="T87" fmla="*/ 99 h 621"/>
                  <a:gd name="T88" fmla="*/ 941 w 1800"/>
                  <a:gd name="T89" fmla="*/ 32 h 621"/>
                  <a:gd name="T90" fmla="*/ 832 w 1800"/>
                  <a:gd name="T91" fmla="*/ 3 h 621"/>
                  <a:gd name="T92" fmla="*/ 728 w 1800"/>
                  <a:gd name="T93" fmla="*/ 41 h 621"/>
                  <a:gd name="T94" fmla="*/ 608 w 1800"/>
                  <a:gd name="T95" fmla="*/ 91 h 621"/>
                  <a:gd name="T96" fmla="*/ 537 w 1800"/>
                  <a:gd name="T97" fmla="*/ 128 h 621"/>
                  <a:gd name="T98" fmla="*/ 525 w 1800"/>
                  <a:gd name="T99" fmla="*/ 124 h 621"/>
                  <a:gd name="T100" fmla="*/ 561 w 1800"/>
                  <a:gd name="T101" fmla="*/ 214 h 621"/>
                  <a:gd name="T102" fmla="*/ 495 w 1800"/>
                  <a:gd name="T103" fmla="*/ 221 h 621"/>
                  <a:gd name="T104" fmla="*/ 480 w 1800"/>
                  <a:gd name="T105" fmla="*/ 108 h 621"/>
                  <a:gd name="T106" fmla="*/ 455 w 1800"/>
                  <a:gd name="T107" fmla="*/ 199 h 621"/>
                  <a:gd name="T108" fmla="*/ 343 w 1800"/>
                  <a:gd name="T109" fmla="*/ 192 h 621"/>
                  <a:gd name="T110" fmla="*/ 236 w 1800"/>
                  <a:gd name="T111" fmla="*/ 210 h 621"/>
                  <a:gd name="T112" fmla="*/ 189 w 1800"/>
                  <a:gd name="T113" fmla="*/ 230 h 621"/>
                  <a:gd name="T114" fmla="*/ 102 w 1800"/>
                  <a:gd name="T115" fmla="*/ 266 h 621"/>
                  <a:gd name="T116" fmla="*/ 55 w 1800"/>
                  <a:gd name="T117" fmla="*/ 222 h 621"/>
                  <a:gd name="T118" fmla="*/ 61 w 1800"/>
                  <a:gd name="T119" fmla="*/ 185 h 621"/>
                  <a:gd name="T120" fmla="*/ 22 w 1800"/>
                  <a:gd name="T121" fmla="*/ 204 h 621"/>
                  <a:gd name="T122" fmla="*/ 30 w 1800"/>
                  <a:gd name="T123" fmla="*/ 271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00" h="621">
                    <a:moveTo>
                      <a:pt x="6" y="337"/>
                    </a:moveTo>
                    <a:cubicBezTo>
                      <a:pt x="7" y="337"/>
                      <a:pt x="8" y="337"/>
                      <a:pt x="9" y="337"/>
                    </a:cubicBezTo>
                    <a:cubicBezTo>
                      <a:pt x="11" y="337"/>
                      <a:pt x="12" y="334"/>
                      <a:pt x="13" y="334"/>
                    </a:cubicBezTo>
                    <a:cubicBezTo>
                      <a:pt x="14" y="334"/>
                      <a:pt x="14" y="334"/>
                      <a:pt x="14" y="335"/>
                    </a:cubicBezTo>
                    <a:cubicBezTo>
                      <a:pt x="14" y="335"/>
                      <a:pt x="13" y="336"/>
                      <a:pt x="13" y="337"/>
                    </a:cubicBezTo>
                    <a:cubicBezTo>
                      <a:pt x="13" y="337"/>
                      <a:pt x="14" y="338"/>
                      <a:pt x="14" y="339"/>
                    </a:cubicBezTo>
                    <a:cubicBezTo>
                      <a:pt x="14" y="339"/>
                      <a:pt x="12" y="338"/>
                      <a:pt x="12" y="338"/>
                    </a:cubicBezTo>
                    <a:cubicBezTo>
                      <a:pt x="11" y="339"/>
                      <a:pt x="12" y="339"/>
                      <a:pt x="13" y="340"/>
                    </a:cubicBezTo>
                    <a:cubicBezTo>
                      <a:pt x="13" y="341"/>
                      <a:pt x="15" y="341"/>
                      <a:pt x="16" y="342"/>
                    </a:cubicBezTo>
                    <a:cubicBezTo>
                      <a:pt x="18" y="343"/>
                      <a:pt x="23" y="344"/>
                      <a:pt x="26" y="345"/>
                    </a:cubicBezTo>
                    <a:cubicBezTo>
                      <a:pt x="28" y="347"/>
                      <a:pt x="30" y="346"/>
                      <a:pt x="30" y="347"/>
                    </a:cubicBezTo>
                    <a:cubicBezTo>
                      <a:pt x="31" y="348"/>
                      <a:pt x="30" y="348"/>
                      <a:pt x="29" y="348"/>
                    </a:cubicBezTo>
                    <a:cubicBezTo>
                      <a:pt x="28" y="348"/>
                      <a:pt x="27" y="348"/>
                      <a:pt x="25" y="347"/>
                    </a:cubicBezTo>
                    <a:cubicBezTo>
                      <a:pt x="23" y="347"/>
                      <a:pt x="20" y="346"/>
                      <a:pt x="20" y="346"/>
                    </a:cubicBezTo>
                    <a:cubicBezTo>
                      <a:pt x="19" y="346"/>
                      <a:pt x="19" y="347"/>
                      <a:pt x="18" y="348"/>
                    </a:cubicBezTo>
                    <a:cubicBezTo>
                      <a:pt x="18" y="349"/>
                      <a:pt x="17" y="350"/>
                      <a:pt x="15" y="350"/>
                    </a:cubicBezTo>
                    <a:cubicBezTo>
                      <a:pt x="14" y="350"/>
                      <a:pt x="13" y="349"/>
                      <a:pt x="12" y="349"/>
                    </a:cubicBezTo>
                    <a:cubicBezTo>
                      <a:pt x="10" y="349"/>
                      <a:pt x="10" y="350"/>
                      <a:pt x="9" y="351"/>
                    </a:cubicBezTo>
                    <a:cubicBezTo>
                      <a:pt x="8" y="351"/>
                      <a:pt x="8" y="350"/>
                      <a:pt x="7" y="350"/>
                    </a:cubicBezTo>
                    <a:cubicBezTo>
                      <a:pt x="7" y="350"/>
                      <a:pt x="7" y="351"/>
                      <a:pt x="7" y="352"/>
                    </a:cubicBezTo>
                    <a:cubicBezTo>
                      <a:pt x="7" y="353"/>
                      <a:pt x="7" y="354"/>
                      <a:pt x="7" y="354"/>
                    </a:cubicBezTo>
                    <a:cubicBezTo>
                      <a:pt x="7" y="354"/>
                      <a:pt x="7" y="355"/>
                      <a:pt x="7" y="355"/>
                    </a:cubicBezTo>
                    <a:cubicBezTo>
                      <a:pt x="8" y="356"/>
                      <a:pt x="8" y="356"/>
                      <a:pt x="8" y="357"/>
                    </a:cubicBezTo>
                    <a:cubicBezTo>
                      <a:pt x="8" y="358"/>
                      <a:pt x="7" y="359"/>
                      <a:pt x="6" y="359"/>
                    </a:cubicBezTo>
                    <a:cubicBezTo>
                      <a:pt x="6" y="360"/>
                      <a:pt x="5" y="360"/>
                      <a:pt x="5" y="360"/>
                    </a:cubicBezTo>
                    <a:cubicBezTo>
                      <a:pt x="5" y="360"/>
                      <a:pt x="5" y="360"/>
                      <a:pt x="5" y="360"/>
                    </a:cubicBezTo>
                    <a:cubicBezTo>
                      <a:pt x="5" y="361"/>
                      <a:pt x="4" y="362"/>
                      <a:pt x="4" y="363"/>
                    </a:cubicBezTo>
                    <a:cubicBezTo>
                      <a:pt x="4" y="363"/>
                      <a:pt x="4" y="363"/>
                      <a:pt x="4" y="363"/>
                    </a:cubicBezTo>
                    <a:cubicBezTo>
                      <a:pt x="4" y="364"/>
                      <a:pt x="3" y="364"/>
                      <a:pt x="3" y="365"/>
                    </a:cubicBezTo>
                    <a:cubicBezTo>
                      <a:pt x="2" y="365"/>
                      <a:pt x="1" y="366"/>
                      <a:pt x="1" y="367"/>
                    </a:cubicBezTo>
                    <a:cubicBezTo>
                      <a:pt x="1" y="367"/>
                      <a:pt x="1" y="367"/>
                      <a:pt x="1" y="367"/>
                    </a:cubicBezTo>
                    <a:cubicBezTo>
                      <a:pt x="1" y="367"/>
                      <a:pt x="1" y="367"/>
                      <a:pt x="1" y="367"/>
                    </a:cubicBezTo>
                    <a:cubicBezTo>
                      <a:pt x="1" y="367"/>
                      <a:pt x="1" y="367"/>
                      <a:pt x="1" y="367"/>
                    </a:cubicBezTo>
                    <a:cubicBezTo>
                      <a:pt x="1" y="368"/>
                      <a:pt x="0" y="374"/>
                      <a:pt x="1" y="375"/>
                    </a:cubicBezTo>
                    <a:cubicBezTo>
                      <a:pt x="1" y="375"/>
                      <a:pt x="2" y="377"/>
                      <a:pt x="3" y="378"/>
                    </a:cubicBezTo>
                    <a:cubicBezTo>
                      <a:pt x="4" y="379"/>
                      <a:pt x="4" y="380"/>
                      <a:pt x="4" y="381"/>
                    </a:cubicBezTo>
                    <a:cubicBezTo>
                      <a:pt x="4" y="382"/>
                      <a:pt x="4" y="382"/>
                      <a:pt x="3" y="382"/>
                    </a:cubicBezTo>
                    <a:cubicBezTo>
                      <a:pt x="3" y="382"/>
                      <a:pt x="3" y="382"/>
                      <a:pt x="3" y="382"/>
                    </a:cubicBezTo>
                    <a:cubicBezTo>
                      <a:pt x="2" y="382"/>
                      <a:pt x="2" y="382"/>
                      <a:pt x="2" y="382"/>
                    </a:cubicBezTo>
                    <a:cubicBezTo>
                      <a:pt x="2" y="383"/>
                      <a:pt x="1" y="383"/>
                      <a:pt x="1" y="383"/>
                    </a:cubicBezTo>
                    <a:cubicBezTo>
                      <a:pt x="1" y="383"/>
                      <a:pt x="1" y="383"/>
                      <a:pt x="1" y="383"/>
                    </a:cubicBezTo>
                    <a:cubicBezTo>
                      <a:pt x="1" y="384"/>
                      <a:pt x="0" y="384"/>
                      <a:pt x="0" y="385"/>
                    </a:cubicBezTo>
                    <a:cubicBezTo>
                      <a:pt x="0" y="385"/>
                      <a:pt x="0" y="385"/>
                      <a:pt x="0" y="386"/>
                    </a:cubicBezTo>
                    <a:cubicBezTo>
                      <a:pt x="0" y="386"/>
                      <a:pt x="0" y="387"/>
                      <a:pt x="0" y="387"/>
                    </a:cubicBezTo>
                    <a:cubicBezTo>
                      <a:pt x="0" y="387"/>
                      <a:pt x="0" y="387"/>
                      <a:pt x="1" y="387"/>
                    </a:cubicBezTo>
                    <a:cubicBezTo>
                      <a:pt x="3" y="388"/>
                      <a:pt x="5" y="389"/>
                      <a:pt x="5" y="390"/>
                    </a:cubicBezTo>
                    <a:cubicBezTo>
                      <a:pt x="5" y="390"/>
                      <a:pt x="5" y="391"/>
                      <a:pt x="4" y="392"/>
                    </a:cubicBezTo>
                    <a:cubicBezTo>
                      <a:pt x="4" y="392"/>
                      <a:pt x="4" y="393"/>
                      <a:pt x="4" y="393"/>
                    </a:cubicBezTo>
                    <a:cubicBezTo>
                      <a:pt x="4" y="394"/>
                      <a:pt x="4" y="394"/>
                      <a:pt x="4" y="394"/>
                    </a:cubicBezTo>
                    <a:cubicBezTo>
                      <a:pt x="4" y="395"/>
                      <a:pt x="4" y="395"/>
                      <a:pt x="4" y="395"/>
                    </a:cubicBezTo>
                    <a:cubicBezTo>
                      <a:pt x="4" y="395"/>
                      <a:pt x="4" y="396"/>
                      <a:pt x="3" y="396"/>
                    </a:cubicBezTo>
                    <a:cubicBezTo>
                      <a:pt x="3" y="397"/>
                      <a:pt x="3" y="397"/>
                      <a:pt x="3" y="397"/>
                    </a:cubicBezTo>
                    <a:cubicBezTo>
                      <a:pt x="3" y="397"/>
                      <a:pt x="3" y="397"/>
                      <a:pt x="3" y="397"/>
                    </a:cubicBezTo>
                    <a:cubicBezTo>
                      <a:pt x="3" y="397"/>
                      <a:pt x="3" y="397"/>
                      <a:pt x="4" y="397"/>
                    </a:cubicBezTo>
                    <a:cubicBezTo>
                      <a:pt x="4" y="397"/>
                      <a:pt x="5" y="397"/>
                      <a:pt x="6" y="398"/>
                    </a:cubicBezTo>
                    <a:cubicBezTo>
                      <a:pt x="6" y="398"/>
                      <a:pt x="7" y="400"/>
                      <a:pt x="8" y="402"/>
                    </a:cubicBezTo>
                    <a:cubicBezTo>
                      <a:pt x="8" y="404"/>
                      <a:pt x="9" y="405"/>
                      <a:pt x="9" y="406"/>
                    </a:cubicBezTo>
                    <a:cubicBezTo>
                      <a:pt x="9" y="406"/>
                      <a:pt x="9" y="406"/>
                      <a:pt x="9" y="407"/>
                    </a:cubicBezTo>
                    <a:cubicBezTo>
                      <a:pt x="8" y="407"/>
                      <a:pt x="8" y="408"/>
                      <a:pt x="9" y="408"/>
                    </a:cubicBezTo>
                    <a:cubicBezTo>
                      <a:pt x="9" y="408"/>
                      <a:pt x="9" y="408"/>
                      <a:pt x="9" y="408"/>
                    </a:cubicBezTo>
                    <a:cubicBezTo>
                      <a:pt x="9" y="408"/>
                      <a:pt x="11" y="409"/>
                      <a:pt x="13" y="410"/>
                    </a:cubicBezTo>
                    <a:cubicBezTo>
                      <a:pt x="14" y="411"/>
                      <a:pt x="15" y="411"/>
                      <a:pt x="15" y="411"/>
                    </a:cubicBezTo>
                    <a:cubicBezTo>
                      <a:pt x="15" y="411"/>
                      <a:pt x="15" y="411"/>
                      <a:pt x="15" y="411"/>
                    </a:cubicBezTo>
                    <a:cubicBezTo>
                      <a:pt x="15" y="411"/>
                      <a:pt x="15" y="411"/>
                      <a:pt x="16" y="411"/>
                    </a:cubicBezTo>
                    <a:cubicBezTo>
                      <a:pt x="17" y="410"/>
                      <a:pt x="18" y="410"/>
                      <a:pt x="20" y="410"/>
                    </a:cubicBezTo>
                    <a:cubicBezTo>
                      <a:pt x="21" y="411"/>
                      <a:pt x="21" y="412"/>
                      <a:pt x="22" y="413"/>
                    </a:cubicBezTo>
                    <a:cubicBezTo>
                      <a:pt x="22" y="413"/>
                      <a:pt x="22" y="413"/>
                      <a:pt x="22" y="413"/>
                    </a:cubicBezTo>
                    <a:cubicBezTo>
                      <a:pt x="22" y="414"/>
                      <a:pt x="23" y="415"/>
                      <a:pt x="23" y="415"/>
                    </a:cubicBezTo>
                    <a:cubicBezTo>
                      <a:pt x="23" y="415"/>
                      <a:pt x="24" y="414"/>
                      <a:pt x="25" y="414"/>
                    </a:cubicBezTo>
                    <a:cubicBezTo>
                      <a:pt x="26" y="413"/>
                      <a:pt x="26" y="413"/>
                      <a:pt x="27" y="413"/>
                    </a:cubicBezTo>
                    <a:cubicBezTo>
                      <a:pt x="27" y="413"/>
                      <a:pt x="28" y="413"/>
                      <a:pt x="29" y="413"/>
                    </a:cubicBezTo>
                    <a:cubicBezTo>
                      <a:pt x="31" y="413"/>
                      <a:pt x="32" y="413"/>
                      <a:pt x="33" y="413"/>
                    </a:cubicBezTo>
                    <a:cubicBezTo>
                      <a:pt x="33" y="413"/>
                      <a:pt x="35" y="414"/>
                      <a:pt x="36" y="415"/>
                    </a:cubicBezTo>
                    <a:cubicBezTo>
                      <a:pt x="37" y="416"/>
                      <a:pt x="38" y="417"/>
                      <a:pt x="39" y="417"/>
                    </a:cubicBezTo>
                    <a:cubicBezTo>
                      <a:pt x="39" y="418"/>
                      <a:pt x="39" y="419"/>
                      <a:pt x="39" y="420"/>
                    </a:cubicBezTo>
                    <a:cubicBezTo>
                      <a:pt x="39" y="420"/>
                      <a:pt x="39" y="420"/>
                      <a:pt x="39" y="420"/>
                    </a:cubicBezTo>
                    <a:cubicBezTo>
                      <a:pt x="39" y="420"/>
                      <a:pt x="39" y="421"/>
                      <a:pt x="39" y="421"/>
                    </a:cubicBezTo>
                    <a:cubicBezTo>
                      <a:pt x="39" y="421"/>
                      <a:pt x="39" y="421"/>
                      <a:pt x="38" y="422"/>
                    </a:cubicBezTo>
                    <a:cubicBezTo>
                      <a:pt x="38" y="422"/>
                      <a:pt x="38" y="422"/>
                      <a:pt x="38" y="422"/>
                    </a:cubicBezTo>
                    <a:cubicBezTo>
                      <a:pt x="38" y="423"/>
                      <a:pt x="39" y="424"/>
                      <a:pt x="39" y="425"/>
                    </a:cubicBezTo>
                    <a:cubicBezTo>
                      <a:pt x="40" y="425"/>
                      <a:pt x="40" y="426"/>
                      <a:pt x="40" y="426"/>
                    </a:cubicBezTo>
                    <a:cubicBezTo>
                      <a:pt x="40" y="427"/>
                      <a:pt x="40" y="427"/>
                      <a:pt x="39" y="428"/>
                    </a:cubicBezTo>
                    <a:cubicBezTo>
                      <a:pt x="39" y="429"/>
                      <a:pt x="38" y="429"/>
                      <a:pt x="38" y="429"/>
                    </a:cubicBezTo>
                    <a:cubicBezTo>
                      <a:pt x="38" y="430"/>
                      <a:pt x="39" y="430"/>
                      <a:pt x="40" y="431"/>
                    </a:cubicBezTo>
                    <a:cubicBezTo>
                      <a:pt x="41" y="431"/>
                      <a:pt x="42" y="432"/>
                      <a:pt x="42" y="432"/>
                    </a:cubicBezTo>
                    <a:cubicBezTo>
                      <a:pt x="42" y="432"/>
                      <a:pt x="42" y="432"/>
                      <a:pt x="42" y="432"/>
                    </a:cubicBezTo>
                    <a:cubicBezTo>
                      <a:pt x="42" y="432"/>
                      <a:pt x="42" y="433"/>
                      <a:pt x="42" y="433"/>
                    </a:cubicBezTo>
                    <a:cubicBezTo>
                      <a:pt x="42" y="434"/>
                      <a:pt x="42" y="435"/>
                      <a:pt x="42" y="435"/>
                    </a:cubicBezTo>
                    <a:cubicBezTo>
                      <a:pt x="43" y="435"/>
                      <a:pt x="43" y="436"/>
                      <a:pt x="43" y="436"/>
                    </a:cubicBezTo>
                    <a:cubicBezTo>
                      <a:pt x="43" y="436"/>
                      <a:pt x="43" y="436"/>
                      <a:pt x="44" y="437"/>
                    </a:cubicBezTo>
                    <a:cubicBezTo>
                      <a:pt x="44" y="437"/>
                      <a:pt x="44" y="437"/>
                      <a:pt x="44" y="437"/>
                    </a:cubicBezTo>
                    <a:cubicBezTo>
                      <a:pt x="44" y="437"/>
                      <a:pt x="44" y="437"/>
                      <a:pt x="44" y="437"/>
                    </a:cubicBezTo>
                    <a:cubicBezTo>
                      <a:pt x="44" y="437"/>
                      <a:pt x="44" y="437"/>
                      <a:pt x="44" y="437"/>
                    </a:cubicBezTo>
                    <a:cubicBezTo>
                      <a:pt x="46" y="438"/>
                      <a:pt x="47" y="439"/>
                      <a:pt x="48" y="440"/>
                    </a:cubicBezTo>
                    <a:cubicBezTo>
                      <a:pt x="48" y="440"/>
                      <a:pt x="48" y="441"/>
                      <a:pt x="49" y="441"/>
                    </a:cubicBezTo>
                    <a:cubicBezTo>
                      <a:pt x="49" y="441"/>
                      <a:pt x="49" y="442"/>
                      <a:pt x="49" y="442"/>
                    </a:cubicBezTo>
                    <a:cubicBezTo>
                      <a:pt x="49" y="443"/>
                      <a:pt x="49" y="443"/>
                      <a:pt x="49" y="444"/>
                    </a:cubicBezTo>
                    <a:cubicBezTo>
                      <a:pt x="49" y="444"/>
                      <a:pt x="49" y="444"/>
                      <a:pt x="49" y="444"/>
                    </a:cubicBezTo>
                    <a:cubicBezTo>
                      <a:pt x="49" y="444"/>
                      <a:pt x="49" y="444"/>
                      <a:pt x="49" y="445"/>
                    </a:cubicBezTo>
                    <a:cubicBezTo>
                      <a:pt x="49" y="445"/>
                      <a:pt x="49" y="445"/>
                      <a:pt x="50" y="445"/>
                    </a:cubicBezTo>
                    <a:cubicBezTo>
                      <a:pt x="52" y="445"/>
                      <a:pt x="56" y="445"/>
                      <a:pt x="56" y="446"/>
                    </a:cubicBezTo>
                    <a:cubicBezTo>
                      <a:pt x="56" y="446"/>
                      <a:pt x="56" y="447"/>
                      <a:pt x="56" y="447"/>
                    </a:cubicBezTo>
                    <a:cubicBezTo>
                      <a:pt x="56" y="447"/>
                      <a:pt x="56" y="448"/>
                      <a:pt x="56" y="448"/>
                    </a:cubicBezTo>
                    <a:cubicBezTo>
                      <a:pt x="57" y="448"/>
                      <a:pt x="58" y="449"/>
                      <a:pt x="58" y="449"/>
                    </a:cubicBezTo>
                    <a:cubicBezTo>
                      <a:pt x="58" y="449"/>
                      <a:pt x="58" y="449"/>
                      <a:pt x="58" y="449"/>
                    </a:cubicBezTo>
                    <a:cubicBezTo>
                      <a:pt x="59" y="450"/>
                      <a:pt x="59" y="450"/>
                      <a:pt x="59" y="451"/>
                    </a:cubicBezTo>
                    <a:cubicBezTo>
                      <a:pt x="59" y="451"/>
                      <a:pt x="58" y="452"/>
                      <a:pt x="56" y="453"/>
                    </a:cubicBezTo>
                    <a:cubicBezTo>
                      <a:pt x="54" y="454"/>
                      <a:pt x="52" y="456"/>
                      <a:pt x="52" y="456"/>
                    </a:cubicBezTo>
                    <a:cubicBezTo>
                      <a:pt x="51" y="456"/>
                      <a:pt x="50" y="456"/>
                      <a:pt x="50" y="455"/>
                    </a:cubicBezTo>
                    <a:cubicBezTo>
                      <a:pt x="49" y="455"/>
                      <a:pt x="48" y="455"/>
                      <a:pt x="48" y="455"/>
                    </a:cubicBezTo>
                    <a:cubicBezTo>
                      <a:pt x="48" y="455"/>
                      <a:pt x="47" y="455"/>
                      <a:pt x="47" y="455"/>
                    </a:cubicBezTo>
                    <a:cubicBezTo>
                      <a:pt x="46" y="455"/>
                      <a:pt x="44" y="455"/>
                      <a:pt x="44" y="455"/>
                    </a:cubicBezTo>
                    <a:cubicBezTo>
                      <a:pt x="44" y="455"/>
                      <a:pt x="43" y="456"/>
                      <a:pt x="43" y="456"/>
                    </a:cubicBezTo>
                    <a:cubicBezTo>
                      <a:pt x="43" y="456"/>
                      <a:pt x="43" y="456"/>
                      <a:pt x="43" y="457"/>
                    </a:cubicBezTo>
                    <a:cubicBezTo>
                      <a:pt x="43" y="457"/>
                      <a:pt x="43" y="457"/>
                      <a:pt x="44" y="458"/>
                    </a:cubicBezTo>
                    <a:cubicBezTo>
                      <a:pt x="45" y="458"/>
                      <a:pt x="46" y="460"/>
                      <a:pt x="46" y="461"/>
                    </a:cubicBezTo>
                    <a:cubicBezTo>
                      <a:pt x="47" y="461"/>
                      <a:pt x="46" y="462"/>
                      <a:pt x="46" y="464"/>
                    </a:cubicBezTo>
                    <a:cubicBezTo>
                      <a:pt x="46" y="465"/>
                      <a:pt x="46" y="466"/>
                      <a:pt x="46" y="467"/>
                    </a:cubicBezTo>
                    <a:cubicBezTo>
                      <a:pt x="47" y="467"/>
                      <a:pt x="47" y="467"/>
                      <a:pt x="47" y="467"/>
                    </a:cubicBezTo>
                    <a:cubicBezTo>
                      <a:pt x="48" y="468"/>
                      <a:pt x="48" y="468"/>
                      <a:pt x="48" y="469"/>
                    </a:cubicBezTo>
                    <a:cubicBezTo>
                      <a:pt x="48" y="469"/>
                      <a:pt x="48" y="469"/>
                      <a:pt x="48" y="470"/>
                    </a:cubicBezTo>
                    <a:cubicBezTo>
                      <a:pt x="48" y="470"/>
                      <a:pt x="48" y="470"/>
                      <a:pt x="48" y="470"/>
                    </a:cubicBezTo>
                    <a:cubicBezTo>
                      <a:pt x="48" y="470"/>
                      <a:pt x="48" y="470"/>
                      <a:pt x="48" y="470"/>
                    </a:cubicBezTo>
                    <a:cubicBezTo>
                      <a:pt x="48" y="470"/>
                      <a:pt x="48" y="470"/>
                      <a:pt x="48" y="470"/>
                    </a:cubicBezTo>
                    <a:cubicBezTo>
                      <a:pt x="48" y="470"/>
                      <a:pt x="51" y="470"/>
                      <a:pt x="52" y="470"/>
                    </a:cubicBezTo>
                    <a:cubicBezTo>
                      <a:pt x="52" y="469"/>
                      <a:pt x="54" y="466"/>
                      <a:pt x="56" y="466"/>
                    </a:cubicBezTo>
                    <a:cubicBezTo>
                      <a:pt x="56" y="466"/>
                      <a:pt x="57" y="466"/>
                      <a:pt x="58" y="467"/>
                    </a:cubicBezTo>
                    <a:cubicBezTo>
                      <a:pt x="59" y="467"/>
                      <a:pt x="60" y="467"/>
                      <a:pt x="61" y="467"/>
                    </a:cubicBezTo>
                    <a:cubicBezTo>
                      <a:pt x="61" y="467"/>
                      <a:pt x="62" y="467"/>
                      <a:pt x="62" y="466"/>
                    </a:cubicBezTo>
                    <a:cubicBezTo>
                      <a:pt x="63" y="466"/>
                      <a:pt x="64" y="466"/>
                      <a:pt x="66" y="465"/>
                    </a:cubicBezTo>
                    <a:cubicBezTo>
                      <a:pt x="67" y="465"/>
                      <a:pt x="67" y="465"/>
                      <a:pt x="67" y="465"/>
                    </a:cubicBezTo>
                    <a:cubicBezTo>
                      <a:pt x="68" y="465"/>
                      <a:pt x="69" y="465"/>
                      <a:pt x="70" y="466"/>
                    </a:cubicBezTo>
                    <a:cubicBezTo>
                      <a:pt x="72" y="467"/>
                      <a:pt x="73" y="468"/>
                      <a:pt x="74" y="470"/>
                    </a:cubicBezTo>
                    <a:cubicBezTo>
                      <a:pt x="74" y="470"/>
                      <a:pt x="74" y="470"/>
                      <a:pt x="74" y="470"/>
                    </a:cubicBezTo>
                    <a:cubicBezTo>
                      <a:pt x="74" y="470"/>
                      <a:pt x="74" y="470"/>
                      <a:pt x="74" y="470"/>
                    </a:cubicBezTo>
                    <a:cubicBezTo>
                      <a:pt x="74" y="470"/>
                      <a:pt x="74" y="470"/>
                      <a:pt x="74" y="470"/>
                    </a:cubicBezTo>
                    <a:cubicBezTo>
                      <a:pt x="75" y="471"/>
                      <a:pt x="75" y="472"/>
                      <a:pt x="75" y="472"/>
                    </a:cubicBezTo>
                    <a:cubicBezTo>
                      <a:pt x="75" y="472"/>
                      <a:pt x="75" y="472"/>
                      <a:pt x="75" y="472"/>
                    </a:cubicBezTo>
                    <a:cubicBezTo>
                      <a:pt x="75" y="473"/>
                      <a:pt x="75" y="473"/>
                      <a:pt x="76" y="473"/>
                    </a:cubicBezTo>
                    <a:cubicBezTo>
                      <a:pt x="77" y="473"/>
                      <a:pt x="79" y="474"/>
                      <a:pt x="79" y="475"/>
                    </a:cubicBezTo>
                    <a:cubicBezTo>
                      <a:pt x="79" y="476"/>
                      <a:pt x="78" y="476"/>
                      <a:pt x="76" y="476"/>
                    </a:cubicBezTo>
                    <a:cubicBezTo>
                      <a:pt x="76" y="476"/>
                      <a:pt x="75" y="477"/>
                      <a:pt x="75" y="477"/>
                    </a:cubicBezTo>
                    <a:cubicBezTo>
                      <a:pt x="75" y="477"/>
                      <a:pt x="75" y="477"/>
                      <a:pt x="75" y="478"/>
                    </a:cubicBezTo>
                    <a:cubicBezTo>
                      <a:pt x="75" y="478"/>
                      <a:pt x="76" y="479"/>
                      <a:pt x="76" y="479"/>
                    </a:cubicBezTo>
                    <a:cubicBezTo>
                      <a:pt x="76" y="480"/>
                      <a:pt x="76" y="480"/>
                      <a:pt x="75" y="480"/>
                    </a:cubicBezTo>
                    <a:cubicBezTo>
                      <a:pt x="75" y="481"/>
                      <a:pt x="75" y="481"/>
                      <a:pt x="75" y="481"/>
                    </a:cubicBezTo>
                    <a:cubicBezTo>
                      <a:pt x="75" y="481"/>
                      <a:pt x="75" y="481"/>
                      <a:pt x="75" y="481"/>
                    </a:cubicBezTo>
                    <a:cubicBezTo>
                      <a:pt x="75" y="482"/>
                      <a:pt x="75" y="482"/>
                      <a:pt x="75" y="482"/>
                    </a:cubicBezTo>
                    <a:cubicBezTo>
                      <a:pt x="76" y="483"/>
                      <a:pt x="77" y="483"/>
                      <a:pt x="78" y="483"/>
                    </a:cubicBezTo>
                    <a:cubicBezTo>
                      <a:pt x="80" y="483"/>
                      <a:pt x="81" y="483"/>
                      <a:pt x="81" y="483"/>
                    </a:cubicBezTo>
                    <a:cubicBezTo>
                      <a:pt x="82" y="483"/>
                      <a:pt x="83" y="483"/>
                      <a:pt x="83" y="483"/>
                    </a:cubicBezTo>
                    <a:cubicBezTo>
                      <a:pt x="83" y="482"/>
                      <a:pt x="83" y="482"/>
                      <a:pt x="83" y="482"/>
                    </a:cubicBezTo>
                    <a:cubicBezTo>
                      <a:pt x="83" y="483"/>
                      <a:pt x="83" y="483"/>
                      <a:pt x="83" y="483"/>
                    </a:cubicBezTo>
                    <a:cubicBezTo>
                      <a:pt x="83" y="483"/>
                      <a:pt x="87" y="485"/>
                      <a:pt x="88" y="485"/>
                    </a:cubicBezTo>
                    <a:cubicBezTo>
                      <a:pt x="88" y="486"/>
                      <a:pt x="88" y="486"/>
                      <a:pt x="88" y="487"/>
                    </a:cubicBezTo>
                    <a:cubicBezTo>
                      <a:pt x="88" y="487"/>
                      <a:pt x="88" y="488"/>
                      <a:pt x="88" y="488"/>
                    </a:cubicBezTo>
                    <a:cubicBezTo>
                      <a:pt x="88" y="488"/>
                      <a:pt x="88" y="488"/>
                      <a:pt x="88" y="488"/>
                    </a:cubicBezTo>
                    <a:cubicBezTo>
                      <a:pt x="88" y="489"/>
                      <a:pt x="89" y="490"/>
                      <a:pt x="89" y="491"/>
                    </a:cubicBezTo>
                    <a:cubicBezTo>
                      <a:pt x="89" y="491"/>
                      <a:pt x="89" y="491"/>
                      <a:pt x="89" y="492"/>
                    </a:cubicBezTo>
                    <a:cubicBezTo>
                      <a:pt x="89" y="492"/>
                      <a:pt x="89" y="493"/>
                      <a:pt x="89" y="493"/>
                    </a:cubicBezTo>
                    <a:cubicBezTo>
                      <a:pt x="89" y="493"/>
                      <a:pt x="89" y="493"/>
                      <a:pt x="89" y="493"/>
                    </a:cubicBezTo>
                    <a:cubicBezTo>
                      <a:pt x="89" y="493"/>
                      <a:pt x="89" y="493"/>
                      <a:pt x="89" y="494"/>
                    </a:cubicBezTo>
                    <a:cubicBezTo>
                      <a:pt x="90" y="494"/>
                      <a:pt x="91" y="495"/>
                      <a:pt x="92" y="495"/>
                    </a:cubicBezTo>
                    <a:cubicBezTo>
                      <a:pt x="92" y="495"/>
                      <a:pt x="93" y="494"/>
                      <a:pt x="94" y="494"/>
                    </a:cubicBezTo>
                    <a:cubicBezTo>
                      <a:pt x="94" y="494"/>
                      <a:pt x="95" y="494"/>
                      <a:pt x="95" y="494"/>
                    </a:cubicBezTo>
                    <a:cubicBezTo>
                      <a:pt x="96" y="494"/>
                      <a:pt x="97" y="494"/>
                      <a:pt x="98" y="495"/>
                    </a:cubicBezTo>
                    <a:cubicBezTo>
                      <a:pt x="99" y="496"/>
                      <a:pt x="100" y="496"/>
                      <a:pt x="100" y="496"/>
                    </a:cubicBezTo>
                    <a:cubicBezTo>
                      <a:pt x="100" y="496"/>
                      <a:pt x="102" y="496"/>
                      <a:pt x="103" y="495"/>
                    </a:cubicBezTo>
                    <a:cubicBezTo>
                      <a:pt x="106" y="495"/>
                      <a:pt x="110" y="494"/>
                      <a:pt x="111" y="494"/>
                    </a:cubicBezTo>
                    <a:cubicBezTo>
                      <a:pt x="112" y="494"/>
                      <a:pt x="113" y="496"/>
                      <a:pt x="114" y="498"/>
                    </a:cubicBezTo>
                    <a:cubicBezTo>
                      <a:pt x="115" y="500"/>
                      <a:pt x="117" y="502"/>
                      <a:pt x="117" y="501"/>
                    </a:cubicBezTo>
                    <a:cubicBezTo>
                      <a:pt x="117" y="501"/>
                      <a:pt x="117" y="501"/>
                      <a:pt x="118" y="500"/>
                    </a:cubicBezTo>
                    <a:cubicBezTo>
                      <a:pt x="119" y="500"/>
                      <a:pt x="119" y="499"/>
                      <a:pt x="120" y="499"/>
                    </a:cubicBezTo>
                    <a:cubicBezTo>
                      <a:pt x="120" y="499"/>
                      <a:pt x="121" y="499"/>
                      <a:pt x="122" y="499"/>
                    </a:cubicBezTo>
                    <a:cubicBezTo>
                      <a:pt x="123" y="500"/>
                      <a:pt x="124" y="500"/>
                      <a:pt x="124" y="500"/>
                    </a:cubicBezTo>
                    <a:cubicBezTo>
                      <a:pt x="124" y="500"/>
                      <a:pt x="124" y="500"/>
                      <a:pt x="124" y="500"/>
                    </a:cubicBezTo>
                    <a:cubicBezTo>
                      <a:pt x="125" y="501"/>
                      <a:pt x="127" y="503"/>
                      <a:pt x="127" y="503"/>
                    </a:cubicBezTo>
                    <a:cubicBezTo>
                      <a:pt x="127" y="503"/>
                      <a:pt x="128" y="503"/>
                      <a:pt x="128" y="502"/>
                    </a:cubicBezTo>
                    <a:cubicBezTo>
                      <a:pt x="129" y="502"/>
                      <a:pt x="129" y="502"/>
                      <a:pt x="130" y="502"/>
                    </a:cubicBezTo>
                    <a:cubicBezTo>
                      <a:pt x="130" y="502"/>
                      <a:pt x="131" y="503"/>
                      <a:pt x="133" y="504"/>
                    </a:cubicBezTo>
                    <a:cubicBezTo>
                      <a:pt x="133" y="504"/>
                      <a:pt x="133" y="504"/>
                      <a:pt x="133" y="504"/>
                    </a:cubicBezTo>
                    <a:cubicBezTo>
                      <a:pt x="134" y="505"/>
                      <a:pt x="136" y="507"/>
                      <a:pt x="136" y="506"/>
                    </a:cubicBezTo>
                    <a:cubicBezTo>
                      <a:pt x="136" y="506"/>
                      <a:pt x="137" y="506"/>
                      <a:pt x="138" y="506"/>
                    </a:cubicBezTo>
                    <a:cubicBezTo>
                      <a:pt x="139" y="506"/>
                      <a:pt x="140" y="505"/>
                      <a:pt x="141" y="506"/>
                    </a:cubicBezTo>
                    <a:cubicBezTo>
                      <a:pt x="141" y="506"/>
                      <a:pt x="141" y="507"/>
                      <a:pt x="141" y="508"/>
                    </a:cubicBezTo>
                    <a:cubicBezTo>
                      <a:pt x="141" y="510"/>
                      <a:pt x="141" y="512"/>
                      <a:pt x="141" y="512"/>
                    </a:cubicBezTo>
                    <a:cubicBezTo>
                      <a:pt x="141" y="512"/>
                      <a:pt x="140" y="513"/>
                      <a:pt x="139" y="514"/>
                    </a:cubicBezTo>
                    <a:cubicBezTo>
                      <a:pt x="138" y="514"/>
                      <a:pt x="137" y="515"/>
                      <a:pt x="137" y="515"/>
                    </a:cubicBezTo>
                    <a:cubicBezTo>
                      <a:pt x="137" y="515"/>
                      <a:pt x="137" y="516"/>
                      <a:pt x="138" y="516"/>
                    </a:cubicBezTo>
                    <a:cubicBezTo>
                      <a:pt x="138" y="516"/>
                      <a:pt x="139" y="516"/>
                      <a:pt x="139" y="517"/>
                    </a:cubicBezTo>
                    <a:cubicBezTo>
                      <a:pt x="139" y="518"/>
                      <a:pt x="138" y="518"/>
                      <a:pt x="137" y="519"/>
                    </a:cubicBezTo>
                    <a:cubicBezTo>
                      <a:pt x="136" y="519"/>
                      <a:pt x="136" y="519"/>
                      <a:pt x="136" y="519"/>
                    </a:cubicBezTo>
                    <a:cubicBezTo>
                      <a:pt x="136" y="519"/>
                      <a:pt x="136" y="519"/>
                      <a:pt x="135" y="520"/>
                    </a:cubicBezTo>
                    <a:cubicBezTo>
                      <a:pt x="135" y="520"/>
                      <a:pt x="135" y="521"/>
                      <a:pt x="135" y="521"/>
                    </a:cubicBezTo>
                    <a:cubicBezTo>
                      <a:pt x="135" y="521"/>
                      <a:pt x="136" y="521"/>
                      <a:pt x="136" y="521"/>
                    </a:cubicBezTo>
                    <a:cubicBezTo>
                      <a:pt x="136" y="521"/>
                      <a:pt x="136" y="521"/>
                      <a:pt x="136" y="521"/>
                    </a:cubicBezTo>
                    <a:cubicBezTo>
                      <a:pt x="137" y="521"/>
                      <a:pt x="137" y="522"/>
                      <a:pt x="138" y="522"/>
                    </a:cubicBezTo>
                    <a:cubicBezTo>
                      <a:pt x="138" y="522"/>
                      <a:pt x="138" y="523"/>
                      <a:pt x="139" y="524"/>
                    </a:cubicBezTo>
                    <a:cubicBezTo>
                      <a:pt x="139" y="524"/>
                      <a:pt x="139" y="525"/>
                      <a:pt x="139" y="525"/>
                    </a:cubicBezTo>
                    <a:cubicBezTo>
                      <a:pt x="139" y="526"/>
                      <a:pt x="139" y="527"/>
                      <a:pt x="138" y="527"/>
                    </a:cubicBezTo>
                    <a:cubicBezTo>
                      <a:pt x="138" y="528"/>
                      <a:pt x="138" y="528"/>
                      <a:pt x="137" y="529"/>
                    </a:cubicBezTo>
                    <a:cubicBezTo>
                      <a:pt x="137" y="529"/>
                      <a:pt x="137" y="529"/>
                      <a:pt x="137" y="529"/>
                    </a:cubicBezTo>
                    <a:cubicBezTo>
                      <a:pt x="137" y="531"/>
                      <a:pt x="137" y="532"/>
                      <a:pt x="136" y="532"/>
                    </a:cubicBezTo>
                    <a:cubicBezTo>
                      <a:pt x="136" y="532"/>
                      <a:pt x="136" y="532"/>
                      <a:pt x="136" y="532"/>
                    </a:cubicBezTo>
                    <a:cubicBezTo>
                      <a:pt x="136" y="532"/>
                      <a:pt x="134" y="532"/>
                      <a:pt x="132" y="532"/>
                    </a:cubicBezTo>
                    <a:cubicBezTo>
                      <a:pt x="130" y="532"/>
                      <a:pt x="128" y="532"/>
                      <a:pt x="128" y="532"/>
                    </a:cubicBezTo>
                    <a:cubicBezTo>
                      <a:pt x="128" y="532"/>
                      <a:pt x="128" y="532"/>
                      <a:pt x="128" y="532"/>
                    </a:cubicBezTo>
                    <a:cubicBezTo>
                      <a:pt x="127" y="533"/>
                      <a:pt x="126" y="534"/>
                      <a:pt x="125" y="534"/>
                    </a:cubicBezTo>
                    <a:cubicBezTo>
                      <a:pt x="124" y="534"/>
                      <a:pt x="123" y="535"/>
                      <a:pt x="122" y="535"/>
                    </a:cubicBezTo>
                    <a:cubicBezTo>
                      <a:pt x="121" y="535"/>
                      <a:pt x="121" y="535"/>
                      <a:pt x="121" y="535"/>
                    </a:cubicBezTo>
                    <a:cubicBezTo>
                      <a:pt x="121" y="536"/>
                      <a:pt x="121" y="536"/>
                      <a:pt x="121" y="537"/>
                    </a:cubicBezTo>
                    <a:cubicBezTo>
                      <a:pt x="120" y="537"/>
                      <a:pt x="120" y="538"/>
                      <a:pt x="120" y="539"/>
                    </a:cubicBezTo>
                    <a:cubicBezTo>
                      <a:pt x="120" y="539"/>
                      <a:pt x="120" y="540"/>
                      <a:pt x="120" y="541"/>
                    </a:cubicBezTo>
                    <a:cubicBezTo>
                      <a:pt x="120" y="541"/>
                      <a:pt x="120" y="540"/>
                      <a:pt x="120" y="540"/>
                    </a:cubicBezTo>
                    <a:cubicBezTo>
                      <a:pt x="122" y="539"/>
                      <a:pt x="125" y="539"/>
                      <a:pt x="126" y="539"/>
                    </a:cubicBezTo>
                    <a:cubicBezTo>
                      <a:pt x="126" y="539"/>
                      <a:pt x="125" y="540"/>
                      <a:pt x="124" y="541"/>
                    </a:cubicBezTo>
                    <a:cubicBezTo>
                      <a:pt x="123" y="542"/>
                      <a:pt x="125" y="541"/>
                      <a:pt x="126" y="541"/>
                    </a:cubicBezTo>
                    <a:cubicBezTo>
                      <a:pt x="127" y="541"/>
                      <a:pt x="127" y="540"/>
                      <a:pt x="127" y="540"/>
                    </a:cubicBezTo>
                    <a:cubicBezTo>
                      <a:pt x="127" y="540"/>
                      <a:pt x="129" y="540"/>
                      <a:pt x="130" y="540"/>
                    </a:cubicBezTo>
                    <a:cubicBezTo>
                      <a:pt x="131" y="540"/>
                      <a:pt x="130" y="540"/>
                      <a:pt x="131" y="541"/>
                    </a:cubicBezTo>
                    <a:cubicBezTo>
                      <a:pt x="131" y="542"/>
                      <a:pt x="132" y="541"/>
                      <a:pt x="132" y="542"/>
                    </a:cubicBezTo>
                    <a:cubicBezTo>
                      <a:pt x="132" y="542"/>
                      <a:pt x="130" y="543"/>
                      <a:pt x="129" y="543"/>
                    </a:cubicBezTo>
                    <a:cubicBezTo>
                      <a:pt x="128" y="544"/>
                      <a:pt x="126" y="544"/>
                      <a:pt x="125" y="545"/>
                    </a:cubicBezTo>
                    <a:cubicBezTo>
                      <a:pt x="125" y="545"/>
                      <a:pt x="123" y="545"/>
                      <a:pt x="122" y="546"/>
                    </a:cubicBezTo>
                    <a:cubicBezTo>
                      <a:pt x="121" y="546"/>
                      <a:pt x="122" y="546"/>
                      <a:pt x="123" y="547"/>
                    </a:cubicBezTo>
                    <a:cubicBezTo>
                      <a:pt x="123" y="548"/>
                      <a:pt x="123" y="548"/>
                      <a:pt x="122" y="548"/>
                    </a:cubicBezTo>
                    <a:cubicBezTo>
                      <a:pt x="122" y="548"/>
                      <a:pt x="120" y="548"/>
                      <a:pt x="118" y="548"/>
                    </a:cubicBezTo>
                    <a:cubicBezTo>
                      <a:pt x="117" y="548"/>
                      <a:pt x="115" y="548"/>
                      <a:pt x="115" y="548"/>
                    </a:cubicBezTo>
                    <a:cubicBezTo>
                      <a:pt x="114" y="549"/>
                      <a:pt x="115" y="550"/>
                      <a:pt x="115" y="551"/>
                    </a:cubicBezTo>
                    <a:cubicBezTo>
                      <a:pt x="116" y="551"/>
                      <a:pt x="120" y="553"/>
                      <a:pt x="121" y="554"/>
                    </a:cubicBezTo>
                    <a:cubicBezTo>
                      <a:pt x="122" y="555"/>
                      <a:pt x="123" y="555"/>
                      <a:pt x="123" y="556"/>
                    </a:cubicBezTo>
                    <a:cubicBezTo>
                      <a:pt x="123" y="557"/>
                      <a:pt x="122" y="557"/>
                      <a:pt x="121" y="556"/>
                    </a:cubicBezTo>
                    <a:cubicBezTo>
                      <a:pt x="121" y="556"/>
                      <a:pt x="119" y="556"/>
                      <a:pt x="119" y="556"/>
                    </a:cubicBezTo>
                    <a:cubicBezTo>
                      <a:pt x="118" y="557"/>
                      <a:pt x="118" y="559"/>
                      <a:pt x="117" y="559"/>
                    </a:cubicBezTo>
                    <a:cubicBezTo>
                      <a:pt x="117" y="560"/>
                      <a:pt x="117" y="557"/>
                      <a:pt x="117" y="557"/>
                    </a:cubicBezTo>
                    <a:cubicBezTo>
                      <a:pt x="116" y="558"/>
                      <a:pt x="116" y="559"/>
                      <a:pt x="115" y="560"/>
                    </a:cubicBezTo>
                    <a:cubicBezTo>
                      <a:pt x="114" y="561"/>
                      <a:pt x="114" y="561"/>
                      <a:pt x="113" y="562"/>
                    </a:cubicBezTo>
                    <a:cubicBezTo>
                      <a:pt x="112" y="562"/>
                      <a:pt x="113" y="563"/>
                      <a:pt x="114" y="564"/>
                    </a:cubicBezTo>
                    <a:cubicBezTo>
                      <a:pt x="114" y="565"/>
                      <a:pt x="114" y="566"/>
                      <a:pt x="113" y="566"/>
                    </a:cubicBezTo>
                    <a:cubicBezTo>
                      <a:pt x="112" y="567"/>
                      <a:pt x="110" y="567"/>
                      <a:pt x="109" y="567"/>
                    </a:cubicBezTo>
                    <a:cubicBezTo>
                      <a:pt x="108" y="567"/>
                      <a:pt x="106" y="566"/>
                      <a:pt x="105" y="566"/>
                    </a:cubicBezTo>
                    <a:cubicBezTo>
                      <a:pt x="104" y="566"/>
                      <a:pt x="105" y="566"/>
                      <a:pt x="105" y="567"/>
                    </a:cubicBezTo>
                    <a:cubicBezTo>
                      <a:pt x="105" y="568"/>
                      <a:pt x="103" y="568"/>
                      <a:pt x="102" y="568"/>
                    </a:cubicBezTo>
                    <a:cubicBezTo>
                      <a:pt x="102" y="569"/>
                      <a:pt x="104" y="569"/>
                      <a:pt x="105" y="570"/>
                    </a:cubicBezTo>
                    <a:cubicBezTo>
                      <a:pt x="107" y="571"/>
                      <a:pt x="107" y="571"/>
                      <a:pt x="108" y="572"/>
                    </a:cubicBezTo>
                    <a:cubicBezTo>
                      <a:pt x="109" y="573"/>
                      <a:pt x="110" y="574"/>
                      <a:pt x="111" y="575"/>
                    </a:cubicBezTo>
                    <a:cubicBezTo>
                      <a:pt x="113" y="575"/>
                      <a:pt x="114" y="575"/>
                      <a:pt x="115" y="575"/>
                    </a:cubicBezTo>
                    <a:cubicBezTo>
                      <a:pt x="117" y="575"/>
                      <a:pt x="118" y="578"/>
                      <a:pt x="119" y="579"/>
                    </a:cubicBezTo>
                    <a:cubicBezTo>
                      <a:pt x="120" y="580"/>
                      <a:pt x="123" y="579"/>
                      <a:pt x="124" y="580"/>
                    </a:cubicBezTo>
                    <a:cubicBezTo>
                      <a:pt x="125" y="580"/>
                      <a:pt x="132" y="586"/>
                      <a:pt x="133" y="587"/>
                    </a:cubicBezTo>
                    <a:cubicBezTo>
                      <a:pt x="133" y="588"/>
                      <a:pt x="136" y="590"/>
                      <a:pt x="138" y="592"/>
                    </a:cubicBezTo>
                    <a:cubicBezTo>
                      <a:pt x="139" y="591"/>
                      <a:pt x="139" y="590"/>
                      <a:pt x="140" y="590"/>
                    </a:cubicBezTo>
                    <a:cubicBezTo>
                      <a:pt x="140" y="590"/>
                      <a:pt x="140" y="590"/>
                      <a:pt x="140" y="590"/>
                    </a:cubicBezTo>
                    <a:cubicBezTo>
                      <a:pt x="140" y="590"/>
                      <a:pt x="141" y="590"/>
                      <a:pt x="142" y="590"/>
                    </a:cubicBezTo>
                    <a:cubicBezTo>
                      <a:pt x="143" y="590"/>
                      <a:pt x="143" y="590"/>
                      <a:pt x="144" y="590"/>
                    </a:cubicBezTo>
                    <a:cubicBezTo>
                      <a:pt x="144" y="590"/>
                      <a:pt x="145" y="590"/>
                      <a:pt x="145" y="590"/>
                    </a:cubicBezTo>
                    <a:cubicBezTo>
                      <a:pt x="145" y="590"/>
                      <a:pt x="146" y="590"/>
                      <a:pt x="146" y="590"/>
                    </a:cubicBezTo>
                    <a:cubicBezTo>
                      <a:pt x="147" y="590"/>
                      <a:pt x="149" y="591"/>
                      <a:pt x="151" y="592"/>
                    </a:cubicBezTo>
                    <a:cubicBezTo>
                      <a:pt x="153" y="593"/>
                      <a:pt x="156" y="594"/>
                      <a:pt x="157" y="594"/>
                    </a:cubicBezTo>
                    <a:cubicBezTo>
                      <a:pt x="158" y="594"/>
                      <a:pt x="159" y="594"/>
                      <a:pt x="160" y="594"/>
                    </a:cubicBezTo>
                    <a:cubicBezTo>
                      <a:pt x="161" y="595"/>
                      <a:pt x="162" y="595"/>
                      <a:pt x="163" y="595"/>
                    </a:cubicBezTo>
                    <a:cubicBezTo>
                      <a:pt x="163" y="594"/>
                      <a:pt x="163" y="594"/>
                      <a:pt x="163" y="594"/>
                    </a:cubicBezTo>
                    <a:cubicBezTo>
                      <a:pt x="163" y="594"/>
                      <a:pt x="163" y="594"/>
                      <a:pt x="163" y="594"/>
                    </a:cubicBezTo>
                    <a:cubicBezTo>
                      <a:pt x="164" y="594"/>
                      <a:pt x="164" y="594"/>
                      <a:pt x="165" y="594"/>
                    </a:cubicBezTo>
                    <a:cubicBezTo>
                      <a:pt x="166" y="594"/>
                      <a:pt x="167" y="594"/>
                      <a:pt x="168" y="594"/>
                    </a:cubicBezTo>
                    <a:cubicBezTo>
                      <a:pt x="169" y="594"/>
                      <a:pt x="170" y="595"/>
                      <a:pt x="170" y="595"/>
                    </a:cubicBezTo>
                    <a:cubicBezTo>
                      <a:pt x="170" y="595"/>
                      <a:pt x="170" y="595"/>
                      <a:pt x="170" y="595"/>
                    </a:cubicBezTo>
                    <a:cubicBezTo>
                      <a:pt x="171" y="595"/>
                      <a:pt x="171" y="595"/>
                      <a:pt x="172" y="596"/>
                    </a:cubicBezTo>
                    <a:cubicBezTo>
                      <a:pt x="172" y="597"/>
                      <a:pt x="173" y="598"/>
                      <a:pt x="174" y="598"/>
                    </a:cubicBezTo>
                    <a:cubicBezTo>
                      <a:pt x="174" y="598"/>
                      <a:pt x="174" y="598"/>
                      <a:pt x="174" y="598"/>
                    </a:cubicBezTo>
                    <a:cubicBezTo>
                      <a:pt x="175" y="598"/>
                      <a:pt x="175" y="598"/>
                      <a:pt x="175" y="598"/>
                    </a:cubicBezTo>
                    <a:cubicBezTo>
                      <a:pt x="177" y="599"/>
                      <a:pt x="181" y="600"/>
                      <a:pt x="181" y="601"/>
                    </a:cubicBezTo>
                    <a:cubicBezTo>
                      <a:pt x="181" y="601"/>
                      <a:pt x="181" y="601"/>
                      <a:pt x="181" y="602"/>
                    </a:cubicBezTo>
                    <a:cubicBezTo>
                      <a:pt x="181" y="602"/>
                      <a:pt x="180" y="602"/>
                      <a:pt x="181" y="603"/>
                    </a:cubicBezTo>
                    <a:cubicBezTo>
                      <a:pt x="181" y="603"/>
                      <a:pt x="181" y="603"/>
                      <a:pt x="181" y="603"/>
                    </a:cubicBezTo>
                    <a:cubicBezTo>
                      <a:pt x="182" y="603"/>
                      <a:pt x="182" y="604"/>
                      <a:pt x="183" y="603"/>
                    </a:cubicBezTo>
                    <a:cubicBezTo>
                      <a:pt x="184" y="603"/>
                      <a:pt x="185" y="602"/>
                      <a:pt x="185" y="602"/>
                    </a:cubicBezTo>
                    <a:cubicBezTo>
                      <a:pt x="185" y="602"/>
                      <a:pt x="185" y="602"/>
                      <a:pt x="185" y="602"/>
                    </a:cubicBezTo>
                    <a:cubicBezTo>
                      <a:pt x="186" y="601"/>
                      <a:pt x="186" y="601"/>
                      <a:pt x="186" y="601"/>
                    </a:cubicBezTo>
                    <a:cubicBezTo>
                      <a:pt x="187" y="601"/>
                      <a:pt x="187" y="601"/>
                      <a:pt x="187" y="601"/>
                    </a:cubicBezTo>
                    <a:cubicBezTo>
                      <a:pt x="188" y="601"/>
                      <a:pt x="189" y="601"/>
                      <a:pt x="190" y="601"/>
                    </a:cubicBezTo>
                    <a:cubicBezTo>
                      <a:pt x="190" y="601"/>
                      <a:pt x="191" y="601"/>
                      <a:pt x="191" y="602"/>
                    </a:cubicBezTo>
                    <a:cubicBezTo>
                      <a:pt x="192" y="602"/>
                      <a:pt x="192" y="602"/>
                      <a:pt x="192" y="602"/>
                    </a:cubicBezTo>
                    <a:cubicBezTo>
                      <a:pt x="192" y="602"/>
                      <a:pt x="192" y="602"/>
                      <a:pt x="192" y="602"/>
                    </a:cubicBezTo>
                    <a:cubicBezTo>
                      <a:pt x="192" y="602"/>
                      <a:pt x="192" y="601"/>
                      <a:pt x="193" y="601"/>
                    </a:cubicBezTo>
                    <a:cubicBezTo>
                      <a:pt x="193" y="600"/>
                      <a:pt x="193" y="600"/>
                      <a:pt x="194" y="600"/>
                    </a:cubicBezTo>
                    <a:cubicBezTo>
                      <a:pt x="194" y="600"/>
                      <a:pt x="195" y="601"/>
                      <a:pt x="195" y="601"/>
                    </a:cubicBezTo>
                    <a:cubicBezTo>
                      <a:pt x="196" y="602"/>
                      <a:pt x="197" y="603"/>
                      <a:pt x="198" y="603"/>
                    </a:cubicBezTo>
                    <a:cubicBezTo>
                      <a:pt x="198" y="603"/>
                      <a:pt x="199" y="603"/>
                      <a:pt x="200" y="603"/>
                    </a:cubicBezTo>
                    <a:cubicBezTo>
                      <a:pt x="201" y="603"/>
                      <a:pt x="203" y="603"/>
                      <a:pt x="203" y="604"/>
                    </a:cubicBezTo>
                    <a:cubicBezTo>
                      <a:pt x="203" y="604"/>
                      <a:pt x="203" y="604"/>
                      <a:pt x="203" y="604"/>
                    </a:cubicBezTo>
                    <a:cubicBezTo>
                      <a:pt x="203" y="605"/>
                      <a:pt x="203" y="606"/>
                      <a:pt x="202" y="607"/>
                    </a:cubicBezTo>
                    <a:cubicBezTo>
                      <a:pt x="202" y="607"/>
                      <a:pt x="202" y="608"/>
                      <a:pt x="202" y="608"/>
                    </a:cubicBezTo>
                    <a:cubicBezTo>
                      <a:pt x="202" y="608"/>
                      <a:pt x="203" y="609"/>
                      <a:pt x="204" y="610"/>
                    </a:cubicBezTo>
                    <a:cubicBezTo>
                      <a:pt x="205" y="611"/>
                      <a:pt x="206" y="611"/>
                      <a:pt x="206" y="611"/>
                    </a:cubicBezTo>
                    <a:cubicBezTo>
                      <a:pt x="207" y="611"/>
                      <a:pt x="207" y="611"/>
                      <a:pt x="207" y="611"/>
                    </a:cubicBezTo>
                    <a:cubicBezTo>
                      <a:pt x="208" y="611"/>
                      <a:pt x="208" y="611"/>
                      <a:pt x="208" y="611"/>
                    </a:cubicBezTo>
                    <a:cubicBezTo>
                      <a:pt x="209" y="611"/>
                      <a:pt x="210" y="611"/>
                      <a:pt x="210" y="612"/>
                    </a:cubicBezTo>
                    <a:cubicBezTo>
                      <a:pt x="211" y="612"/>
                      <a:pt x="211" y="612"/>
                      <a:pt x="211" y="612"/>
                    </a:cubicBezTo>
                    <a:cubicBezTo>
                      <a:pt x="211" y="612"/>
                      <a:pt x="211" y="612"/>
                      <a:pt x="212" y="612"/>
                    </a:cubicBezTo>
                    <a:cubicBezTo>
                      <a:pt x="212" y="612"/>
                      <a:pt x="213" y="611"/>
                      <a:pt x="214" y="612"/>
                    </a:cubicBezTo>
                    <a:cubicBezTo>
                      <a:pt x="215" y="612"/>
                      <a:pt x="216" y="614"/>
                      <a:pt x="216" y="615"/>
                    </a:cubicBezTo>
                    <a:cubicBezTo>
                      <a:pt x="217" y="615"/>
                      <a:pt x="217" y="616"/>
                      <a:pt x="217" y="616"/>
                    </a:cubicBezTo>
                    <a:cubicBezTo>
                      <a:pt x="218" y="616"/>
                      <a:pt x="218" y="617"/>
                      <a:pt x="219" y="617"/>
                    </a:cubicBezTo>
                    <a:cubicBezTo>
                      <a:pt x="219" y="617"/>
                      <a:pt x="220" y="617"/>
                      <a:pt x="220" y="618"/>
                    </a:cubicBezTo>
                    <a:cubicBezTo>
                      <a:pt x="220" y="618"/>
                      <a:pt x="220" y="618"/>
                      <a:pt x="221" y="619"/>
                    </a:cubicBezTo>
                    <a:cubicBezTo>
                      <a:pt x="221" y="619"/>
                      <a:pt x="221" y="621"/>
                      <a:pt x="222" y="621"/>
                    </a:cubicBezTo>
                    <a:cubicBezTo>
                      <a:pt x="222" y="621"/>
                      <a:pt x="223" y="621"/>
                      <a:pt x="224" y="621"/>
                    </a:cubicBezTo>
                    <a:cubicBezTo>
                      <a:pt x="224" y="621"/>
                      <a:pt x="225" y="621"/>
                      <a:pt x="226" y="621"/>
                    </a:cubicBezTo>
                    <a:cubicBezTo>
                      <a:pt x="226" y="621"/>
                      <a:pt x="226" y="620"/>
                      <a:pt x="227" y="620"/>
                    </a:cubicBezTo>
                    <a:cubicBezTo>
                      <a:pt x="227" y="619"/>
                      <a:pt x="228" y="618"/>
                      <a:pt x="228" y="617"/>
                    </a:cubicBezTo>
                    <a:cubicBezTo>
                      <a:pt x="229" y="617"/>
                      <a:pt x="229" y="616"/>
                      <a:pt x="230" y="616"/>
                    </a:cubicBezTo>
                    <a:cubicBezTo>
                      <a:pt x="230" y="616"/>
                      <a:pt x="230" y="616"/>
                      <a:pt x="230" y="616"/>
                    </a:cubicBezTo>
                    <a:cubicBezTo>
                      <a:pt x="231" y="615"/>
                      <a:pt x="232" y="615"/>
                      <a:pt x="232" y="614"/>
                    </a:cubicBezTo>
                    <a:cubicBezTo>
                      <a:pt x="233" y="614"/>
                      <a:pt x="233" y="614"/>
                      <a:pt x="233" y="613"/>
                    </a:cubicBezTo>
                    <a:cubicBezTo>
                      <a:pt x="233" y="613"/>
                      <a:pt x="234" y="612"/>
                      <a:pt x="235" y="611"/>
                    </a:cubicBezTo>
                    <a:cubicBezTo>
                      <a:pt x="236" y="610"/>
                      <a:pt x="245" y="609"/>
                      <a:pt x="248" y="609"/>
                    </a:cubicBezTo>
                    <a:cubicBezTo>
                      <a:pt x="246" y="602"/>
                      <a:pt x="239" y="576"/>
                      <a:pt x="245" y="569"/>
                    </a:cubicBezTo>
                    <a:cubicBezTo>
                      <a:pt x="245" y="569"/>
                      <a:pt x="245" y="569"/>
                      <a:pt x="245" y="569"/>
                    </a:cubicBezTo>
                    <a:cubicBezTo>
                      <a:pt x="248" y="565"/>
                      <a:pt x="248" y="563"/>
                      <a:pt x="248" y="560"/>
                    </a:cubicBezTo>
                    <a:cubicBezTo>
                      <a:pt x="247" y="558"/>
                      <a:pt x="246" y="556"/>
                      <a:pt x="244" y="555"/>
                    </a:cubicBezTo>
                    <a:cubicBezTo>
                      <a:pt x="244" y="555"/>
                      <a:pt x="244" y="555"/>
                      <a:pt x="244" y="555"/>
                    </a:cubicBezTo>
                    <a:cubicBezTo>
                      <a:pt x="242" y="553"/>
                      <a:pt x="239" y="552"/>
                      <a:pt x="237" y="552"/>
                    </a:cubicBezTo>
                    <a:cubicBezTo>
                      <a:pt x="236" y="552"/>
                      <a:pt x="235" y="551"/>
                      <a:pt x="234" y="551"/>
                    </a:cubicBezTo>
                    <a:cubicBezTo>
                      <a:pt x="234" y="551"/>
                      <a:pt x="234" y="551"/>
                      <a:pt x="234" y="551"/>
                    </a:cubicBezTo>
                    <a:cubicBezTo>
                      <a:pt x="234" y="551"/>
                      <a:pt x="234" y="551"/>
                      <a:pt x="234" y="551"/>
                    </a:cubicBezTo>
                    <a:cubicBezTo>
                      <a:pt x="233" y="550"/>
                      <a:pt x="232" y="550"/>
                      <a:pt x="232" y="549"/>
                    </a:cubicBezTo>
                    <a:cubicBezTo>
                      <a:pt x="232" y="548"/>
                      <a:pt x="233" y="548"/>
                      <a:pt x="233" y="547"/>
                    </a:cubicBezTo>
                    <a:cubicBezTo>
                      <a:pt x="234" y="547"/>
                      <a:pt x="234" y="546"/>
                      <a:pt x="235" y="546"/>
                    </a:cubicBezTo>
                    <a:cubicBezTo>
                      <a:pt x="235" y="546"/>
                      <a:pt x="235" y="546"/>
                      <a:pt x="235" y="546"/>
                    </a:cubicBezTo>
                    <a:cubicBezTo>
                      <a:pt x="235" y="546"/>
                      <a:pt x="235" y="546"/>
                      <a:pt x="236" y="546"/>
                    </a:cubicBezTo>
                    <a:cubicBezTo>
                      <a:pt x="237" y="546"/>
                      <a:pt x="238" y="546"/>
                      <a:pt x="238" y="546"/>
                    </a:cubicBezTo>
                    <a:cubicBezTo>
                      <a:pt x="238" y="546"/>
                      <a:pt x="238" y="546"/>
                      <a:pt x="238" y="546"/>
                    </a:cubicBezTo>
                    <a:cubicBezTo>
                      <a:pt x="238" y="546"/>
                      <a:pt x="238" y="546"/>
                      <a:pt x="238" y="545"/>
                    </a:cubicBezTo>
                    <a:cubicBezTo>
                      <a:pt x="239" y="545"/>
                      <a:pt x="239" y="545"/>
                      <a:pt x="239" y="544"/>
                    </a:cubicBezTo>
                    <a:cubicBezTo>
                      <a:pt x="238" y="544"/>
                      <a:pt x="237" y="541"/>
                      <a:pt x="235" y="539"/>
                    </a:cubicBezTo>
                    <a:cubicBezTo>
                      <a:pt x="233" y="537"/>
                      <a:pt x="231" y="535"/>
                      <a:pt x="230" y="534"/>
                    </a:cubicBezTo>
                    <a:cubicBezTo>
                      <a:pt x="230" y="534"/>
                      <a:pt x="230" y="534"/>
                      <a:pt x="230" y="534"/>
                    </a:cubicBezTo>
                    <a:cubicBezTo>
                      <a:pt x="230" y="534"/>
                      <a:pt x="230" y="534"/>
                      <a:pt x="230" y="534"/>
                    </a:cubicBezTo>
                    <a:cubicBezTo>
                      <a:pt x="229" y="533"/>
                      <a:pt x="228" y="533"/>
                      <a:pt x="228" y="533"/>
                    </a:cubicBezTo>
                    <a:cubicBezTo>
                      <a:pt x="227" y="533"/>
                      <a:pt x="226" y="533"/>
                      <a:pt x="225" y="534"/>
                    </a:cubicBezTo>
                    <a:cubicBezTo>
                      <a:pt x="223" y="534"/>
                      <a:pt x="221" y="534"/>
                      <a:pt x="220" y="534"/>
                    </a:cubicBezTo>
                    <a:cubicBezTo>
                      <a:pt x="219" y="534"/>
                      <a:pt x="218" y="534"/>
                      <a:pt x="218" y="533"/>
                    </a:cubicBezTo>
                    <a:cubicBezTo>
                      <a:pt x="218" y="533"/>
                      <a:pt x="218" y="533"/>
                      <a:pt x="218" y="533"/>
                    </a:cubicBezTo>
                    <a:cubicBezTo>
                      <a:pt x="217" y="533"/>
                      <a:pt x="216" y="533"/>
                      <a:pt x="216" y="532"/>
                    </a:cubicBezTo>
                    <a:cubicBezTo>
                      <a:pt x="216" y="532"/>
                      <a:pt x="217" y="531"/>
                      <a:pt x="217" y="530"/>
                    </a:cubicBezTo>
                    <a:cubicBezTo>
                      <a:pt x="217" y="530"/>
                      <a:pt x="217" y="530"/>
                      <a:pt x="217" y="530"/>
                    </a:cubicBezTo>
                    <a:cubicBezTo>
                      <a:pt x="217" y="528"/>
                      <a:pt x="218" y="526"/>
                      <a:pt x="217" y="526"/>
                    </a:cubicBezTo>
                    <a:cubicBezTo>
                      <a:pt x="217" y="525"/>
                      <a:pt x="215" y="525"/>
                      <a:pt x="214" y="525"/>
                    </a:cubicBezTo>
                    <a:cubicBezTo>
                      <a:pt x="212" y="524"/>
                      <a:pt x="211" y="524"/>
                      <a:pt x="211" y="523"/>
                    </a:cubicBezTo>
                    <a:cubicBezTo>
                      <a:pt x="211" y="523"/>
                      <a:pt x="210" y="522"/>
                      <a:pt x="211" y="521"/>
                    </a:cubicBezTo>
                    <a:cubicBezTo>
                      <a:pt x="211" y="520"/>
                      <a:pt x="211" y="519"/>
                      <a:pt x="212" y="518"/>
                    </a:cubicBezTo>
                    <a:cubicBezTo>
                      <a:pt x="213" y="518"/>
                      <a:pt x="213" y="517"/>
                      <a:pt x="214" y="516"/>
                    </a:cubicBezTo>
                    <a:cubicBezTo>
                      <a:pt x="215" y="515"/>
                      <a:pt x="216" y="513"/>
                      <a:pt x="216" y="513"/>
                    </a:cubicBezTo>
                    <a:cubicBezTo>
                      <a:pt x="217" y="513"/>
                      <a:pt x="216" y="512"/>
                      <a:pt x="215" y="511"/>
                    </a:cubicBezTo>
                    <a:cubicBezTo>
                      <a:pt x="215" y="511"/>
                      <a:pt x="214" y="510"/>
                      <a:pt x="214" y="510"/>
                    </a:cubicBezTo>
                    <a:cubicBezTo>
                      <a:pt x="214" y="509"/>
                      <a:pt x="214" y="508"/>
                      <a:pt x="214" y="506"/>
                    </a:cubicBezTo>
                    <a:cubicBezTo>
                      <a:pt x="214" y="505"/>
                      <a:pt x="215" y="503"/>
                      <a:pt x="215" y="503"/>
                    </a:cubicBezTo>
                    <a:cubicBezTo>
                      <a:pt x="216" y="502"/>
                      <a:pt x="217" y="501"/>
                      <a:pt x="217" y="501"/>
                    </a:cubicBezTo>
                    <a:cubicBezTo>
                      <a:pt x="217" y="501"/>
                      <a:pt x="217" y="501"/>
                      <a:pt x="217" y="501"/>
                    </a:cubicBezTo>
                    <a:cubicBezTo>
                      <a:pt x="218" y="501"/>
                      <a:pt x="218" y="500"/>
                      <a:pt x="219" y="500"/>
                    </a:cubicBezTo>
                    <a:cubicBezTo>
                      <a:pt x="219" y="500"/>
                      <a:pt x="220" y="498"/>
                      <a:pt x="220" y="497"/>
                    </a:cubicBezTo>
                    <a:cubicBezTo>
                      <a:pt x="220" y="496"/>
                      <a:pt x="221" y="495"/>
                      <a:pt x="221" y="495"/>
                    </a:cubicBezTo>
                    <a:cubicBezTo>
                      <a:pt x="221" y="494"/>
                      <a:pt x="222" y="494"/>
                      <a:pt x="223" y="494"/>
                    </a:cubicBezTo>
                    <a:cubicBezTo>
                      <a:pt x="223" y="494"/>
                      <a:pt x="224" y="494"/>
                      <a:pt x="224" y="495"/>
                    </a:cubicBezTo>
                    <a:cubicBezTo>
                      <a:pt x="224" y="495"/>
                      <a:pt x="224" y="495"/>
                      <a:pt x="224" y="495"/>
                    </a:cubicBezTo>
                    <a:cubicBezTo>
                      <a:pt x="225" y="495"/>
                      <a:pt x="225" y="495"/>
                      <a:pt x="226" y="497"/>
                    </a:cubicBezTo>
                    <a:cubicBezTo>
                      <a:pt x="228" y="499"/>
                      <a:pt x="231" y="503"/>
                      <a:pt x="232" y="503"/>
                    </a:cubicBezTo>
                    <a:cubicBezTo>
                      <a:pt x="232" y="503"/>
                      <a:pt x="232" y="503"/>
                      <a:pt x="232" y="503"/>
                    </a:cubicBezTo>
                    <a:cubicBezTo>
                      <a:pt x="233" y="503"/>
                      <a:pt x="234" y="502"/>
                      <a:pt x="235" y="501"/>
                    </a:cubicBezTo>
                    <a:cubicBezTo>
                      <a:pt x="235" y="501"/>
                      <a:pt x="235" y="501"/>
                      <a:pt x="235" y="501"/>
                    </a:cubicBezTo>
                    <a:cubicBezTo>
                      <a:pt x="236" y="501"/>
                      <a:pt x="237" y="500"/>
                      <a:pt x="237" y="500"/>
                    </a:cubicBezTo>
                    <a:cubicBezTo>
                      <a:pt x="237" y="500"/>
                      <a:pt x="237" y="500"/>
                      <a:pt x="236" y="500"/>
                    </a:cubicBezTo>
                    <a:cubicBezTo>
                      <a:pt x="236" y="500"/>
                      <a:pt x="235" y="499"/>
                      <a:pt x="234" y="498"/>
                    </a:cubicBezTo>
                    <a:cubicBezTo>
                      <a:pt x="234" y="497"/>
                      <a:pt x="233" y="494"/>
                      <a:pt x="233" y="493"/>
                    </a:cubicBezTo>
                    <a:cubicBezTo>
                      <a:pt x="233" y="491"/>
                      <a:pt x="232" y="490"/>
                      <a:pt x="233" y="490"/>
                    </a:cubicBezTo>
                    <a:cubicBezTo>
                      <a:pt x="233" y="490"/>
                      <a:pt x="234" y="490"/>
                      <a:pt x="235" y="490"/>
                    </a:cubicBezTo>
                    <a:cubicBezTo>
                      <a:pt x="236" y="491"/>
                      <a:pt x="237" y="491"/>
                      <a:pt x="237" y="491"/>
                    </a:cubicBezTo>
                    <a:cubicBezTo>
                      <a:pt x="237" y="491"/>
                      <a:pt x="237" y="491"/>
                      <a:pt x="237" y="491"/>
                    </a:cubicBezTo>
                    <a:cubicBezTo>
                      <a:pt x="238" y="491"/>
                      <a:pt x="239" y="490"/>
                      <a:pt x="240" y="489"/>
                    </a:cubicBezTo>
                    <a:cubicBezTo>
                      <a:pt x="241" y="489"/>
                      <a:pt x="242" y="488"/>
                      <a:pt x="242" y="488"/>
                    </a:cubicBezTo>
                    <a:cubicBezTo>
                      <a:pt x="242" y="488"/>
                      <a:pt x="242" y="488"/>
                      <a:pt x="242" y="488"/>
                    </a:cubicBezTo>
                    <a:cubicBezTo>
                      <a:pt x="242" y="487"/>
                      <a:pt x="242" y="487"/>
                      <a:pt x="242" y="486"/>
                    </a:cubicBezTo>
                    <a:cubicBezTo>
                      <a:pt x="242" y="486"/>
                      <a:pt x="242" y="486"/>
                      <a:pt x="243" y="485"/>
                    </a:cubicBezTo>
                    <a:cubicBezTo>
                      <a:pt x="243" y="485"/>
                      <a:pt x="246" y="483"/>
                      <a:pt x="248" y="483"/>
                    </a:cubicBezTo>
                    <a:cubicBezTo>
                      <a:pt x="250" y="482"/>
                      <a:pt x="252" y="481"/>
                      <a:pt x="252" y="481"/>
                    </a:cubicBezTo>
                    <a:cubicBezTo>
                      <a:pt x="252" y="481"/>
                      <a:pt x="252" y="480"/>
                      <a:pt x="253" y="479"/>
                    </a:cubicBezTo>
                    <a:cubicBezTo>
                      <a:pt x="253" y="479"/>
                      <a:pt x="253" y="478"/>
                      <a:pt x="254" y="477"/>
                    </a:cubicBezTo>
                    <a:cubicBezTo>
                      <a:pt x="254" y="477"/>
                      <a:pt x="254" y="477"/>
                      <a:pt x="254" y="477"/>
                    </a:cubicBezTo>
                    <a:cubicBezTo>
                      <a:pt x="254" y="477"/>
                      <a:pt x="255" y="477"/>
                      <a:pt x="256" y="477"/>
                    </a:cubicBezTo>
                    <a:cubicBezTo>
                      <a:pt x="256" y="477"/>
                      <a:pt x="257" y="478"/>
                      <a:pt x="258" y="477"/>
                    </a:cubicBezTo>
                    <a:cubicBezTo>
                      <a:pt x="258" y="477"/>
                      <a:pt x="258" y="476"/>
                      <a:pt x="258" y="476"/>
                    </a:cubicBezTo>
                    <a:cubicBezTo>
                      <a:pt x="258" y="475"/>
                      <a:pt x="258" y="475"/>
                      <a:pt x="258" y="475"/>
                    </a:cubicBezTo>
                    <a:cubicBezTo>
                      <a:pt x="259" y="474"/>
                      <a:pt x="259" y="474"/>
                      <a:pt x="260" y="474"/>
                    </a:cubicBezTo>
                    <a:cubicBezTo>
                      <a:pt x="262" y="475"/>
                      <a:pt x="264" y="476"/>
                      <a:pt x="265" y="476"/>
                    </a:cubicBezTo>
                    <a:cubicBezTo>
                      <a:pt x="265" y="476"/>
                      <a:pt x="265" y="476"/>
                      <a:pt x="265" y="476"/>
                    </a:cubicBezTo>
                    <a:cubicBezTo>
                      <a:pt x="265" y="477"/>
                      <a:pt x="265" y="477"/>
                      <a:pt x="265" y="477"/>
                    </a:cubicBezTo>
                    <a:cubicBezTo>
                      <a:pt x="265" y="477"/>
                      <a:pt x="265" y="477"/>
                      <a:pt x="265" y="477"/>
                    </a:cubicBezTo>
                    <a:cubicBezTo>
                      <a:pt x="266" y="477"/>
                      <a:pt x="266" y="478"/>
                      <a:pt x="266" y="478"/>
                    </a:cubicBezTo>
                    <a:cubicBezTo>
                      <a:pt x="266" y="479"/>
                      <a:pt x="266" y="479"/>
                      <a:pt x="266" y="479"/>
                    </a:cubicBezTo>
                    <a:cubicBezTo>
                      <a:pt x="267" y="479"/>
                      <a:pt x="267" y="479"/>
                      <a:pt x="268" y="479"/>
                    </a:cubicBezTo>
                    <a:cubicBezTo>
                      <a:pt x="268" y="479"/>
                      <a:pt x="268" y="479"/>
                      <a:pt x="268" y="479"/>
                    </a:cubicBezTo>
                    <a:cubicBezTo>
                      <a:pt x="268" y="479"/>
                      <a:pt x="269" y="479"/>
                      <a:pt x="269" y="479"/>
                    </a:cubicBezTo>
                    <a:cubicBezTo>
                      <a:pt x="269" y="479"/>
                      <a:pt x="269" y="478"/>
                      <a:pt x="269" y="478"/>
                    </a:cubicBezTo>
                    <a:cubicBezTo>
                      <a:pt x="269" y="477"/>
                      <a:pt x="270" y="477"/>
                      <a:pt x="271" y="476"/>
                    </a:cubicBezTo>
                    <a:cubicBezTo>
                      <a:pt x="271" y="476"/>
                      <a:pt x="272" y="475"/>
                      <a:pt x="273" y="475"/>
                    </a:cubicBezTo>
                    <a:cubicBezTo>
                      <a:pt x="274" y="475"/>
                      <a:pt x="275" y="475"/>
                      <a:pt x="275" y="475"/>
                    </a:cubicBezTo>
                    <a:cubicBezTo>
                      <a:pt x="275" y="475"/>
                      <a:pt x="275" y="475"/>
                      <a:pt x="275" y="475"/>
                    </a:cubicBezTo>
                    <a:cubicBezTo>
                      <a:pt x="276" y="475"/>
                      <a:pt x="276" y="476"/>
                      <a:pt x="277" y="477"/>
                    </a:cubicBezTo>
                    <a:cubicBezTo>
                      <a:pt x="278" y="478"/>
                      <a:pt x="278" y="479"/>
                      <a:pt x="279" y="479"/>
                    </a:cubicBezTo>
                    <a:cubicBezTo>
                      <a:pt x="279" y="479"/>
                      <a:pt x="281" y="479"/>
                      <a:pt x="282" y="479"/>
                    </a:cubicBezTo>
                    <a:cubicBezTo>
                      <a:pt x="284" y="479"/>
                      <a:pt x="286" y="478"/>
                      <a:pt x="287" y="479"/>
                    </a:cubicBezTo>
                    <a:cubicBezTo>
                      <a:pt x="288" y="479"/>
                      <a:pt x="290" y="480"/>
                      <a:pt x="292" y="482"/>
                    </a:cubicBezTo>
                    <a:cubicBezTo>
                      <a:pt x="295" y="484"/>
                      <a:pt x="297" y="486"/>
                      <a:pt x="297" y="487"/>
                    </a:cubicBezTo>
                    <a:cubicBezTo>
                      <a:pt x="298" y="487"/>
                      <a:pt x="298" y="488"/>
                      <a:pt x="298" y="489"/>
                    </a:cubicBezTo>
                    <a:cubicBezTo>
                      <a:pt x="298" y="491"/>
                      <a:pt x="298" y="493"/>
                      <a:pt x="299" y="493"/>
                    </a:cubicBezTo>
                    <a:cubicBezTo>
                      <a:pt x="299" y="493"/>
                      <a:pt x="300" y="491"/>
                      <a:pt x="301" y="490"/>
                    </a:cubicBezTo>
                    <a:cubicBezTo>
                      <a:pt x="301" y="489"/>
                      <a:pt x="302" y="488"/>
                      <a:pt x="302" y="487"/>
                    </a:cubicBezTo>
                    <a:cubicBezTo>
                      <a:pt x="303" y="487"/>
                      <a:pt x="305" y="488"/>
                      <a:pt x="307" y="490"/>
                    </a:cubicBezTo>
                    <a:cubicBezTo>
                      <a:pt x="309" y="491"/>
                      <a:pt x="311" y="492"/>
                      <a:pt x="311" y="492"/>
                    </a:cubicBezTo>
                    <a:cubicBezTo>
                      <a:pt x="312" y="492"/>
                      <a:pt x="313" y="492"/>
                      <a:pt x="314" y="491"/>
                    </a:cubicBezTo>
                    <a:cubicBezTo>
                      <a:pt x="315" y="490"/>
                      <a:pt x="316" y="490"/>
                      <a:pt x="316" y="490"/>
                    </a:cubicBezTo>
                    <a:cubicBezTo>
                      <a:pt x="316" y="490"/>
                      <a:pt x="316" y="489"/>
                      <a:pt x="316" y="489"/>
                    </a:cubicBezTo>
                    <a:cubicBezTo>
                      <a:pt x="316" y="489"/>
                      <a:pt x="315" y="488"/>
                      <a:pt x="316" y="487"/>
                    </a:cubicBezTo>
                    <a:cubicBezTo>
                      <a:pt x="317" y="487"/>
                      <a:pt x="317" y="487"/>
                      <a:pt x="318" y="487"/>
                    </a:cubicBezTo>
                    <a:cubicBezTo>
                      <a:pt x="318" y="487"/>
                      <a:pt x="318" y="487"/>
                      <a:pt x="319" y="487"/>
                    </a:cubicBezTo>
                    <a:cubicBezTo>
                      <a:pt x="319" y="486"/>
                      <a:pt x="319" y="486"/>
                      <a:pt x="319" y="486"/>
                    </a:cubicBezTo>
                    <a:cubicBezTo>
                      <a:pt x="319" y="486"/>
                      <a:pt x="320" y="485"/>
                      <a:pt x="321" y="485"/>
                    </a:cubicBezTo>
                    <a:cubicBezTo>
                      <a:pt x="321" y="485"/>
                      <a:pt x="321" y="485"/>
                      <a:pt x="321" y="485"/>
                    </a:cubicBezTo>
                    <a:cubicBezTo>
                      <a:pt x="321" y="485"/>
                      <a:pt x="323" y="484"/>
                      <a:pt x="325" y="484"/>
                    </a:cubicBezTo>
                    <a:cubicBezTo>
                      <a:pt x="327" y="484"/>
                      <a:pt x="329" y="484"/>
                      <a:pt x="329" y="484"/>
                    </a:cubicBezTo>
                    <a:cubicBezTo>
                      <a:pt x="329" y="484"/>
                      <a:pt x="330" y="485"/>
                      <a:pt x="330" y="485"/>
                    </a:cubicBezTo>
                    <a:cubicBezTo>
                      <a:pt x="330" y="485"/>
                      <a:pt x="330" y="485"/>
                      <a:pt x="330" y="485"/>
                    </a:cubicBezTo>
                    <a:cubicBezTo>
                      <a:pt x="331" y="486"/>
                      <a:pt x="332" y="487"/>
                      <a:pt x="333" y="487"/>
                    </a:cubicBezTo>
                    <a:cubicBezTo>
                      <a:pt x="333" y="487"/>
                      <a:pt x="334" y="487"/>
                      <a:pt x="334" y="487"/>
                    </a:cubicBezTo>
                    <a:cubicBezTo>
                      <a:pt x="334" y="487"/>
                      <a:pt x="334" y="487"/>
                      <a:pt x="334" y="487"/>
                    </a:cubicBezTo>
                    <a:cubicBezTo>
                      <a:pt x="334" y="487"/>
                      <a:pt x="334" y="487"/>
                      <a:pt x="334" y="487"/>
                    </a:cubicBezTo>
                    <a:cubicBezTo>
                      <a:pt x="335" y="487"/>
                      <a:pt x="334" y="486"/>
                      <a:pt x="334" y="486"/>
                    </a:cubicBezTo>
                    <a:cubicBezTo>
                      <a:pt x="334" y="486"/>
                      <a:pt x="334" y="485"/>
                      <a:pt x="336" y="484"/>
                    </a:cubicBezTo>
                    <a:cubicBezTo>
                      <a:pt x="337" y="483"/>
                      <a:pt x="339" y="484"/>
                      <a:pt x="340" y="484"/>
                    </a:cubicBezTo>
                    <a:cubicBezTo>
                      <a:pt x="340" y="484"/>
                      <a:pt x="340" y="484"/>
                      <a:pt x="340" y="484"/>
                    </a:cubicBezTo>
                    <a:cubicBezTo>
                      <a:pt x="341" y="484"/>
                      <a:pt x="342" y="484"/>
                      <a:pt x="343" y="485"/>
                    </a:cubicBezTo>
                    <a:cubicBezTo>
                      <a:pt x="344" y="485"/>
                      <a:pt x="345" y="486"/>
                      <a:pt x="345" y="486"/>
                    </a:cubicBezTo>
                    <a:cubicBezTo>
                      <a:pt x="345" y="486"/>
                      <a:pt x="345" y="486"/>
                      <a:pt x="345" y="486"/>
                    </a:cubicBezTo>
                    <a:cubicBezTo>
                      <a:pt x="345" y="486"/>
                      <a:pt x="345" y="487"/>
                      <a:pt x="345" y="487"/>
                    </a:cubicBezTo>
                    <a:cubicBezTo>
                      <a:pt x="344" y="487"/>
                      <a:pt x="344" y="488"/>
                      <a:pt x="345" y="489"/>
                    </a:cubicBezTo>
                    <a:cubicBezTo>
                      <a:pt x="347" y="489"/>
                      <a:pt x="349" y="490"/>
                      <a:pt x="350" y="490"/>
                    </a:cubicBezTo>
                    <a:cubicBezTo>
                      <a:pt x="352" y="490"/>
                      <a:pt x="353" y="490"/>
                      <a:pt x="353" y="491"/>
                    </a:cubicBezTo>
                    <a:cubicBezTo>
                      <a:pt x="354" y="491"/>
                      <a:pt x="354" y="492"/>
                      <a:pt x="354" y="492"/>
                    </a:cubicBezTo>
                    <a:cubicBezTo>
                      <a:pt x="354" y="493"/>
                      <a:pt x="355" y="493"/>
                      <a:pt x="355" y="493"/>
                    </a:cubicBezTo>
                    <a:cubicBezTo>
                      <a:pt x="355" y="493"/>
                      <a:pt x="356" y="493"/>
                      <a:pt x="357" y="493"/>
                    </a:cubicBezTo>
                    <a:cubicBezTo>
                      <a:pt x="358" y="492"/>
                      <a:pt x="359" y="492"/>
                      <a:pt x="359" y="492"/>
                    </a:cubicBezTo>
                    <a:cubicBezTo>
                      <a:pt x="359" y="492"/>
                      <a:pt x="359" y="492"/>
                      <a:pt x="359" y="491"/>
                    </a:cubicBezTo>
                    <a:cubicBezTo>
                      <a:pt x="359" y="490"/>
                      <a:pt x="359" y="488"/>
                      <a:pt x="360" y="488"/>
                    </a:cubicBezTo>
                    <a:cubicBezTo>
                      <a:pt x="360" y="488"/>
                      <a:pt x="360" y="488"/>
                      <a:pt x="360" y="488"/>
                    </a:cubicBezTo>
                    <a:cubicBezTo>
                      <a:pt x="360" y="488"/>
                      <a:pt x="361" y="489"/>
                      <a:pt x="362" y="489"/>
                    </a:cubicBezTo>
                    <a:cubicBezTo>
                      <a:pt x="363" y="489"/>
                      <a:pt x="364" y="490"/>
                      <a:pt x="364" y="490"/>
                    </a:cubicBezTo>
                    <a:cubicBezTo>
                      <a:pt x="365" y="490"/>
                      <a:pt x="365" y="490"/>
                      <a:pt x="365" y="490"/>
                    </a:cubicBezTo>
                    <a:cubicBezTo>
                      <a:pt x="367" y="490"/>
                      <a:pt x="368" y="491"/>
                      <a:pt x="370" y="490"/>
                    </a:cubicBezTo>
                    <a:cubicBezTo>
                      <a:pt x="372" y="490"/>
                      <a:pt x="373" y="489"/>
                      <a:pt x="374" y="489"/>
                    </a:cubicBezTo>
                    <a:cubicBezTo>
                      <a:pt x="375" y="489"/>
                      <a:pt x="375" y="489"/>
                      <a:pt x="376" y="488"/>
                    </a:cubicBezTo>
                    <a:cubicBezTo>
                      <a:pt x="376" y="488"/>
                      <a:pt x="376" y="487"/>
                      <a:pt x="377" y="486"/>
                    </a:cubicBezTo>
                    <a:cubicBezTo>
                      <a:pt x="377" y="484"/>
                      <a:pt x="378" y="483"/>
                      <a:pt x="378" y="482"/>
                    </a:cubicBezTo>
                    <a:cubicBezTo>
                      <a:pt x="378" y="482"/>
                      <a:pt x="372" y="479"/>
                      <a:pt x="367" y="477"/>
                    </a:cubicBezTo>
                    <a:cubicBezTo>
                      <a:pt x="364" y="476"/>
                      <a:pt x="362" y="475"/>
                      <a:pt x="362" y="475"/>
                    </a:cubicBezTo>
                    <a:cubicBezTo>
                      <a:pt x="362" y="475"/>
                      <a:pt x="361" y="474"/>
                      <a:pt x="361" y="474"/>
                    </a:cubicBezTo>
                    <a:cubicBezTo>
                      <a:pt x="360" y="473"/>
                      <a:pt x="359" y="473"/>
                      <a:pt x="359" y="472"/>
                    </a:cubicBezTo>
                    <a:cubicBezTo>
                      <a:pt x="359" y="471"/>
                      <a:pt x="359" y="471"/>
                      <a:pt x="360" y="471"/>
                    </a:cubicBezTo>
                    <a:cubicBezTo>
                      <a:pt x="361" y="470"/>
                      <a:pt x="362" y="470"/>
                      <a:pt x="364" y="470"/>
                    </a:cubicBezTo>
                    <a:cubicBezTo>
                      <a:pt x="365" y="469"/>
                      <a:pt x="367" y="469"/>
                      <a:pt x="367" y="469"/>
                    </a:cubicBezTo>
                    <a:cubicBezTo>
                      <a:pt x="368" y="469"/>
                      <a:pt x="368" y="468"/>
                      <a:pt x="369" y="468"/>
                    </a:cubicBezTo>
                    <a:cubicBezTo>
                      <a:pt x="370" y="468"/>
                      <a:pt x="371" y="467"/>
                      <a:pt x="371" y="467"/>
                    </a:cubicBezTo>
                    <a:cubicBezTo>
                      <a:pt x="371" y="466"/>
                      <a:pt x="370" y="465"/>
                      <a:pt x="369" y="464"/>
                    </a:cubicBezTo>
                    <a:cubicBezTo>
                      <a:pt x="368" y="463"/>
                      <a:pt x="366" y="461"/>
                      <a:pt x="367" y="461"/>
                    </a:cubicBezTo>
                    <a:cubicBezTo>
                      <a:pt x="367" y="460"/>
                      <a:pt x="367" y="460"/>
                      <a:pt x="367" y="460"/>
                    </a:cubicBezTo>
                    <a:cubicBezTo>
                      <a:pt x="368" y="460"/>
                      <a:pt x="368" y="460"/>
                      <a:pt x="368" y="460"/>
                    </a:cubicBezTo>
                    <a:cubicBezTo>
                      <a:pt x="368" y="459"/>
                      <a:pt x="370" y="457"/>
                      <a:pt x="371" y="456"/>
                    </a:cubicBezTo>
                    <a:cubicBezTo>
                      <a:pt x="372" y="456"/>
                      <a:pt x="373" y="456"/>
                      <a:pt x="374" y="456"/>
                    </a:cubicBezTo>
                    <a:cubicBezTo>
                      <a:pt x="375" y="455"/>
                      <a:pt x="376" y="455"/>
                      <a:pt x="376" y="455"/>
                    </a:cubicBezTo>
                    <a:cubicBezTo>
                      <a:pt x="377" y="455"/>
                      <a:pt x="377" y="456"/>
                      <a:pt x="378" y="456"/>
                    </a:cubicBezTo>
                    <a:cubicBezTo>
                      <a:pt x="379" y="457"/>
                      <a:pt x="381" y="458"/>
                      <a:pt x="381" y="458"/>
                    </a:cubicBezTo>
                    <a:cubicBezTo>
                      <a:pt x="382" y="457"/>
                      <a:pt x="382" y="457"/>
                      <a:pt x="383" y="456"/>
                    </a:cubicBezTo>
                    <a:cubicBezTo>
                      <a:pt x="383" y="455"/>
                      <a:pt x="383" y="455"/>
                      <a:pt x="383" y="455"/>
                    </a:cubicBezTo>
                    <a:cubicBezTo>
                      <a:pt x="383" y="455"/>
                      <a:pt x="381" y="455"/>
                      <a:pt x="379" y="454"/>
                    </a:cubicBezTo>
                    <a:cubicBezTo>
                      <a:pt x="377" y="454"/>
                      <a:pt x="374" y="453"/>
                      <a:pt x="374" y="453"/>
                    </a:cubicBezTo>
                    <a:cubicBezTo>
                      <a:pt x="373" y="453"/>
                      <a:pt x="373" y="453"/>
                      <a:pt x="373" y="453"/>
                    </a:cubicBezTo>
                    <a:cubicBezTo>
                      <a:pt x="373" y="453"/>
                      <a:pt x="373" y="453"/>
                      <a:pt x="373" y="453"/>
                    </a:cubicBezTo>
                    <a:cubicBezTo>
                      <a:pt x="373" y="453"/>
                      <a:pt x="373" y="452"/>
                      <a:pt x="373" y="451"/>
                    </a:cubicBezTo>
                    <a:cubicBezTo>
                      <a:pt x="373" y="451"/>
                      <a:pt x="373" y="450"/>
                      <a:pt x="373" y="450"/>
                    </a:cubicBezTo>
                    <a:cubicBezTo>
                      <a:pt x="373" y="450"/>
                      <a:pt x="373" y="450"/>
                      <a:pt x="373" y="450"/>
                    </a:cubicBezTo>
                    <a:cubicBezTo>
                      <a:pt x="373" y="450"/>
                      <a:pt x="373" y="450"/>
                      <a:pt x="373" y="450"/>
                    </a:cubicBezTo>
                    <a:cubicBezTo>
                      <a:pt x="373" y="450"/>
                      <a:pt x="373" y="450"/>
                      <a:pt x="373" y="450"/>
                    </a:cubicBezTo>
                    <a:cubicBezTo>
                      <a:pt x="373" y="450"/>
                      <a:pt x="374" y="450"/>
                      <a:pt x="374" y="450"/>
                    </a:cubicBezTo>
                    <a:cubicBezTo>
                      <a:pt x="374" y="450"/>
                      <a:pt x="375" y="450"/>
                      <a:pt x="375" y="450"/>
                    </a:cubicBezTo>
                    <a:cubicBezTo>
                      <a:pt x="375" y="450"/>
                      <a:pt x="375" y="450"/>
                      <a:pt x="375" y="450"/>
                    </a:cubicBezTo>
                    <a:cubicBezTo>
                      <a:pt x="376" y="449"/>
                      <a:pt x="376" y="449"/>
                      <a:pt x="376" y="448"/>
                    </a:cubicBezTo>
                    <a:cubicBezTo>
                      <a:pt x="376" y="448"/>
                      <a:pt x="376" y="448"/>
                      <a:pt x="376" y="448"/>
                    </a:cubicBezTo>
                    <a:cubicBezTo>
                      <a:pt x="376" y="448"/>
                      <a:pt x="376" y="448"/>
                      <a:pt x="375" y="448"/>
                    </a:cubicBezTo>
                    <a:cubicBezTo>
                      <a:pt x="373" y="448"/>
                      <a:pt x="370" y="448"/>
                      <a:pt x="370" y="447"/>
                    </a:cubicBezTo>
                    <a:cubicBezTo>
                      <a:pt x="370" y="447"/>
                      <a:pt x="370" y="447"/>
                      <a:pt x="370" y="447"/>
                    </a:cubicBezTo>
                    <a:cubicBezTo>
                      <a:pt x="369" y="447"/>
                      <a:pt x="369" y="447"/>
                      <a:pt x="369" y="446"/>
                    </a:cubicBezTo>
                    <a:cubicBezTo>
                      <a:pt x="369" y="446"/>
                      <a:pt x="370" y="446"/>
                      <a:pt x="371" y="445"/>
                    </a:cubicBezTo>
                    <a:cubicBezTo>
                      <a:pt x="371" y="445"/>
                      <a:pt x="371" y="445"/>
                      <a:pt x="371" y="445"/>
                    </a:cubicBezTo>
                    <a:cubicBezTo>
                      <a:pt x="371" y="445"/>
                      <a:pt x="371" y="445"/>
                      <a:pt x="371" y="445"/>
                    </a:cubicBezTo>
                    <a:cubicBezTo>
                      <a:pt x="371" y="445"/>
                      <a:pt x="372" y="445"/>
                      <a:pt x="371" y="445"/>
                    </a:cubicBezTo>
                    <a:cubicBezTo>
                      <a:pt x="371" y="445"/>
                      <a:pt x="371" y="445"/>
                      <a:pt x="371" y="445"/>
                    </a:cubicBezTo>
                    <a:cubicBezTo>
                      <a:pt x="371" y="445"/>
                      <a:pt x="371" y="445"/>
                      <a:pt x="371" y="445"/>
                    </a:cubicBezTo>
                    <a:cubicBezTo>
                      <a:pt x="371" y="445"/>
                      <a:pt x="371" y="445"/>
                      <a:pt x="371" y="445"/>
                    </a:cubicBezTo>
                    <a:cubicBezTo>
                      <a:pt x="371" y="444"/>
                      <a:pt x="371" y="443"/>
                      <a:pt x="371" y="443"/>
                    </a:cubicBezTo>
                    <a:cubicBezTo>
                      <a:pt x="371" y="442"/>
                      <a:pt x="372" y="442"/>
                      <a:pt x="373" y="441"/>
                    </a:cubicBezTo>
                    <a:cubicBezTo>
                      <a:pt x="374" y="440"/>
                      <a:pt x="375" y="440"/>
                      <a:pt x="376" y="440"/>
                    </a:cubicBezTo>
                    <a:cubicBezTo>
                      <a:pt x="376" y="440"/>
                      <a:pt x="377" y="440"/>
                      <a:pt x="377" y="441"/>
                    </a:cubicBezTo>
                    <a:cubicBezTo>
                      <a:pt x="378" y="441"/>
                      <a:pt x="378" y="441"/>
                      <a:pt x="378" y="441"/>
                    </a:cubicBezTo>
                    <a:cubicBezTo>
                      <a:pt x="379" y="441"/>
                      <a:pt x="381" y="441"/>
                      <a:pt x="383" y="441"/>
                    </a:cubicBezTo>
                    <a:cubicBezTo>
                      <a:pt x="384" y="440"/>
                      <a:pt x="385" y="440"/>
                      <a:pt x="386" y="441"/>
                    </a:cubicBezTo>
                    <a:cubicBezTo>
                      <a:pt x="386" y="441"/>
                      <a:pt x="386" y="441"/>
                      <a:pt x="386" y="442"/>
                    </a:cubicBezTo>
                    <a:cubicBezTo>
                      <a:pt x="387" y="442"/>
                      <a:pt x="387" y="443"/>
                      <a:pt x="387" y="443"/>
                    </a:cubicBezTo>
                    <a:cubicBezTo>
                      <a:pt x="387" y="443"/>
                      <a:pt x="388" y="442"/>
                      <a:pt x="388" y="442"/>
                    </a:cubicBezTo>
                    <a:cubicBezTo>
                      <a:pt x="389" y="441"/>
                      <a:pt x="389" y="440"/>
                      <a:pt x="390" y="440"/>
                    </a:cubicBezTo>
                    <a:cubicBezTo>
                      <a:pt x="390" y="440"/>
                      <a:pt x="390" y="440"/>
                      <a:pt x="390" y="440"/>
                    </a:cubicBezTo>
                    <a:cubicBezTo>
                      <a:pt x="390" y="440"/>
                      <a:pt x="391" y="440"/>
                      <a:pt x="393" y="439"/>
                    </a:cubicBezTo>
                    <a:cubicBezTo>
                      <a:pt x="395" y="439"/>
                      <a:pt x="400" y="438"/>
                      <a:pt x="400" y="437"/>
                    </a:cubicBezTo>
                    <a:cubicBezTo>
                      <a:pt x="401" y="437"/>
                      <a:pt x="402" y="437"/>
                      <a:pt x="404" y="437"/>
                    </a:cubicBezTo>
                    <a:cubicBezTo>
                      <a:pt x="405" y="436"/>
                      <a:pt x="407" y="436"/>
                      <a:pt x="408" y="436"/>
                    </a:cubicBezTo>
                    <a:cubicBezTo>
                      <a:pt x="409" y="436"/>
                      <a:pt x="411" y="436"/>
                      <a:pt x="413" y="436"/>
                    </a:cubicBezTo>
                    <a:cubicBezTo>
                      <a:pt x="415" y="436"/>
                      <a:pt x="417" y="437"/>
                      <a:pt x="417" y="436"/>
                    </a:cubicBezTo>
                    <a:cubicBezTo>
                      <a:pt x="417" y="436"/>
                      <a:pt x="417" y="436"/>
                      <a:pt x="417" y="435"/>
                    </a:cubicBezTo>
                    <a:cubicBezTo>
                      <a:pt x="417" y="434"/>
                      <a:pt x="417" y="433"/>
                      <a:pt x="418" y="433"/>
                    </a:cubicBezTo>
                    <a:cubicBezTo>
                      <a:pt x="418" y="433"/>
                      <a:pt x="418" y="433"/>
                      <a:pt x="418" y="432"/>
                    </a:cubicBezTo>
                    <a:cubicBezTo>
                      <a:pt x="419" y="432"/>
                      <a:pt x="419" y="431"/>
                      <a:pt x="421" y="431"/>
                    </a:cubicBezTo>
                    <a:cubicBezTo>
                      <a:pt x="421" y="431"/>
                      <a:pt x="423" y="431"/>
                      <a:pt x="425" y="431"/>
                    </a:cubicBezTo>
                    <a:cubicBezTo>
                      <a:pt x="426" y="431"/>
                      <a:pt x="428" y="432"/>
                      <a:pt x="428" y="431"/>
                    </a:cubicBezTo>
                    <a:cubicBezTo>
                      <a:pt x="430" y="431"/>
                      <a:pt x="435" y="429"/>
                      <a:pt x="438" y="428"/>
                    </a:cubicBezTo>
                    <a:cubicBezTo>
                      <a:pt x="439" y="428"/>
                      <a:pt x="439" y="428"/>
                      <a:pt x="439" y="428"/>
                    </a:cubicBezTo>
                    <a:cubicBezTo>
                      <a:pt x="440" y="427"/>
                      <a:pt x="443" y="427"/>
                      <a:pt x="445" y="427"/>
                    </a:cubicBezTo>
                    <a:cubicBezTo>
                      <a:pt x="447" y="427"/>
                      <a:pt x="449" y="426"/>
                      <a:pt x="449" y="426"/>
                    </a:cubicBezTo>
                    <a:cubicBezTo>
                      <a:pt x="449" y="426"/>
                      <a:pt x="450" y="426"/>
                      <a:pt x="450" y="426"/>
                    </a:cubicBezTo>
                    <a:cubicBezTo>
                      <a:pt x="452" y="425"/>
                      <a:pt x="454" y="423"/>
                      <a:pt x="455" y="423"/>
                    </a:cubicBezTo>
                    <a:cubicBezTo>
                      <a:pt x="455" y="423"/>
                      <a:pt x="455" y="422"/>
                      <a:pt x="455" y="422"/>
                    </a:cubicBezTo>
                    <a:cubicBezTo>
                      <a:pt x="455" y="421"/>
                      <a:pt x="455" y="420"/>
                      <a:pt x="456" y="420"/>
                    </a:cubicBezTo>
                    <a:cubicBezTo>
                      <a:pt x="456" y="420"/>
                      <a:pt x="456" y="420"/>
                      <a:pt x="456" y="420"/>
                    </a:cubicBezTo>
                    <a:cubicBezTo>
                      <a:pt x="456" y="420"/>
                      <a:pt x="461" y="420"/>
                      <a:pt x="464" y="420"/>
                    </a:cubicBezTo>
                    <a:cubicBezTo>
                      <a:pt x="466" y="420"/>
                      <a:pt x="467" y="420"/>
                      <a:pt x="467" y="420"/>
                    </a:cubicBezTo>
                    <a:cubicBezTo>
                      <a:pt x="467" y="420"/>
                      <a:pt x="468" y="421"/>
                      <a:pt x="469" y="422"/>
                    </a:cubicBezTo>
                    <a:cubicBezTo>
                      <a:pt x="470" y="422"/>
                      <a:pt x="472" y="424"/>
                      <a:pt x="472" y="423"/>
                    </a:cubicBezTo>
                    <a:cubicBezTo>
                      <a:pt x="473" y="423"/>
                      <a:pt x="473" y="423"/>
                      <a:pt x="474" y="422"/>
                    </a:cubicBezTo>
                    <a:cubicBezTo>
                      <a:pt x="474" y="422"/>
                      <a:pt x="474" y="421"/>
                      <a:pt x="475" y="421"/>
                    </a:cubicBezTo>
                    <a:cubicBezTo>
                      <a:pt x="475" y="421"/>
                      <a:pt x="476" y="421"/>
                      <a:pt x="476" y="421"/>
                    </a:cubicBezTo>
                    <a:cubicBezTo>
                      <a:pt x="476" y="421"/>
                      <a:pt x="476" y="421"/>
                      <a:pt x="476" y="421"/>
                    </a:cubicBezTo>
                    <a:cubicBezTo>
                      <a:pt x="477" y="420"/>
                      <a:pt x="478" y="420"/>
                      <a:pt x="479" y="421"/>
                    </a:cubicBezTo>
                    <a:cubicBezTo>
                      <a:pt x="480" y="422"/>
                      <a:pt x="482" y="426"/>
                      <a:pt x="483" y="428"/>
                    </a:cubicBezTo>
                    <a:cubicBezTo>
                      <a:pt x="483" y="428"/>
                      <a:pt x="483" y="428"/>
                      <a:pt x="483" y="428"/>
                    </a:cubicBezTo>
                    <a:cubicBezTo>
                      <a:pt x="484" y="430"/>
                      <a:pt x="484" y="431"/>
                      <a:pt x="484" y="432"/>
                    </a:cubicBezTo>
                    <a:cubicBezTo>
                      <a:pt x="484" y="432"/>
                      <a:pt x="484" y="432"/>
                      <a:pt x="484" y="432"/>
                    </a:cubicBezTo>
                    <a:cubicBezTo>
                      <a:pt x="484" y="433"/>
                      <a:pt x="484" y="434"/>
                      <a:pt x="484" y="434"/>
                    </a:cubicBezTo>
                    <a:cubicBezTo>
                      <a:pt x="484" y="435"/>
                      <a:pt x="484" y="436"/>
                      <a:pt x="484" y="436"/>
                    </a:cubicBezTo>
                    <a:cubicBezTo>
                      <a:pt x="484" y="437"/>
                      <a:pt x="483" y="437"/>
                      <a:pt x="483" y="437"/>
                    </a:cubicBezTo>
                    <a:cubicBezTo>
                      <a:pt x="483" y="437"/>
                      <a:pt x="483" y="437"/>
                      <a:pt x="483" y="437"/>
                    </a:cubicBezTo>
                    <a:cubicBezTo>
                      <a:pt x="483" y="437"/>
                      <a:pt x="482" y="437"/>
                      <a:pt x="482" y="437"/>
                    </a:cubicBezTo>
                    <a:cubicBezTo>
                      <a:pt x="482" y="438"/>
                      <a:pt x="482" y="438"/>
                      <a:pt x="482" y="438"/>
                    </a:cubicBezTo>
                    <a:cubicBezTo>
                      <a:pt x="482" y="438"/>
                      <a:pt x="482" y="439"/>
                      <a:pt x="483" y="439"/>
                    </a:cubicBezTo>
                    <a:cubicBezTo>
                      <a:pt x="483" y="439"/>
                      <a:pt x="484" y="439"/>
                      <a:pt x="484" y="439"/>
                    </a:cubicBezTo>
                    <a:cubicBezTo>
                      <a:pt x="484" y="439"/>
                      <a:pt x="484" y="439"/>
                      <a:pt x="484" y="439"/>
                    </a:cubicBezTo>
                    <a:cubicBezTo>
                      <a:pt x="487" y="439"/>
                      <a:pt x="492" y="439"/>
                      <a:pt x="492" y="439"/>
                    </a:cubicBezTo>
                    <a:cubicBezTo>
                      <a:pt x="492" y="439"/>
                      <a:pt x="492" y="439"/>
                      <a:pt x="492" y="439"/>
                    </a:cubicBezTo>
                    <a:cubicBezTo>
                      <a:pt x="492" y="438"/>
                      <a:pt x="492" y="437"/>
                      <a:pt x="492" y="437"/>
                    </a:cubicBezTo>
                    <a:cubicBezTo>
                      <a:pt x="492" y="436"/>
                      <a:pt x="493" y="435"/>
                      <a:pt x="494" y="436"/>
                    </a:cubicBezTo>
                    <a:cubicBezTo>
                      <a:pt x="494" y="436"/>
                      <a:pt x="495" y="437"/>
                      <a:pt x="496" y="437"/>
                    </a:cubicBezTo>
                    <a:cubicBezTo>
                      <a:pt x="496" y="438"/>
                      <a:pt x="497" y="439"/>
                      <a:pt x="497" y="440"/>
                    </a:cubicBezTo>
                    <a:cubicBezTo>
                      <a:pt x="497" y="441"/>
                      <a:pt x="497" y="441"/>
                      <a:pt x="497" y="442"/>
                    </a:cubicBezTo>
                    <a:cubicBezTo>
                      <a:pt x="497" y="442"/>
                      <a:pt x="497" y="442"/>
                      <a:pt x="497" y="442"/>
                    </a:cubicBezTo>
                    <a:cubicBezTo>
                      <a:pt x="496" y="442"/>
                      <a:pt x="496" y="442"/>
                      <a:pt x="496" y="442"/>
                    </a:cubicBezTo>
                    <a:cubicBezTo>
                      <a:pt x="496" y="442"/>
                      <a:pt x="496" y="442"/>
                      <a:pt x="497" y="442"/>
                    </a:cubicBezTo>
                    <a:cubicBezTo>
                      <a:pt x="498" y="442"/>
                      <a:pt x="499" y="441"/>
                      <a:pt x="499" y="441"/>
                    </a:cubicBezTo>
                    <a:cubicBezTo>
                      <a:pt x="500" y="441"/>
                      <a:pt x="500" y="441"/>
                      <a:pt x="501" y="440"/>
                    </a:cubicBezTo>
                    <a:cubicBezTo>
                      <a:pt x="501" y="440"/>
                      <a:pt x="501" y="440"/>
                      <a:pt x="501" y="440"/>
                    </a:cubicBezTo>
                    <a:cubicBezTo>
                      <a:pt x="501" y="440"/>
                      <a:pt x="502" y="441"/>
                      <a:pt x="503" y="441"/>
                    </a:cubicBezTo>
                    <a:cubicBezTo>
                      <a:pt x="504" y="442"/>
                      <a:pt x="505" y="442"/>
                      <a:pt x="506" y="442"/>
                    </a:cubicBezTo>
                    <a:cubicBezTo>
                      <a:pt x="506" y="442"/>
                      <a:pt x="507" y="441"/>
                      <a:pt x="508" y="441"/>
                    </a:cubicBezTo>
                    <a:cubicBezTo>
                      <a:pt x="509" y="440"/>
                      <a:pt x="510" y="440"/>
                      <a:pt x="511" y="440"/>
                    </a:cubicBezTo>
                    <a:cubicBezTo>
                      <a:pt x="512" y="440"/>
                      <a:pt x="512" y="440"/>
                      <a:pt x="512" y="441"/>
                    </a:cubicBezTo>
                    <a:cubicBezTo>
                      <a:pt x="512" y="442"/>
                      <a:pt x="510" y="443"/>
                      <a:pt x="509" y="445"/>
                    </a:cubicBezTo>
                    <a:cubicBezTo>
                      <a:pt x="508" y="446"/>
                      <a:pt x="507" y="447"/>
                      <a:pt x="507" y="447"/>
                    </a:cubicBezTo>
                    <a:cubicBezTo>
                      <a:pt x="507" y="447"/>
                      <a:pt x="507" y="448"/>
                      <a:pt x="508" y="449"/>
                    </a:cubicBezTo>
                    <a:cubicBezTo>
                      <a:pt x="508" y="449"/>
                      <a:pt x="508" y="449"/>
                      <a:pt x="508" y="449"/>
                    </a:cubicBezTo>
                    <a:cubicBezTo>
                      <a:pt x="508" y="449"/>
                      <a:pt x="508" y="450"/>
                      <a:pt x="508" y="450"/>
                    </a:cubicBezTo>
                    <a:cubicBezTo>
                      <a:pt x="508" y="450"/>
                      <a:pt x="508" y="450"/>
                      <a:pt x="508" y="450"/>
                    </a:cubicBezTo>
                    <a:cubicBezTo>
                      <a:pt x="509" y="450"/>
                      <a:pt x="509" y="449"/>
                      <a:pt x="509" y="449"/>
                    </a:cubicBezTo>
                    <a:cubicBezTo>
                      <a:pt x="510" y="448"/>
                      <a:pt x="511" y="447"/>
                      <a:pt x="512" y="447"/>
                    </a:cubicBezTo>
                    <a:cubicBezTo>
                      <a:pt x="513" y="447"/>
                      <a:pt x="513" y="448"/>
                      <a:pt x="514" y="448"/>
                    </a:cubicBezTo>
                    <a:cubicBezTo>
                      <a:pt x="515" y="448"/>
                      <a:pt x="516" y="449"/>
                      <a:pt x="517" y="449"/>
                    </a:cubicBezTo>
                    <a:cubicBezTo>
                      <a:pt x="517" y="449"/>
                      <a:pt x="518" y="450"/>
                      <a:pt x="518" y="450"/>
                    </a:cubicBezTo>
                    <a:cubicBezTo>
                      <a:pt x="518" y="449"/>
                      <a:pt x="518" y="449"/>
                      <a:pt x="518" y="448"/>
                    </a:cubicBezTo>
                    <a:cubicBezTo>
                      <a:pt x="518" y="447"/>
                      <a:pt x="518" y="446"/>
                      <a:pt x="519" y="445"/>
                    </a:cubicBezTo>
                    <a:cubicBezTo>
                      <a:pt x="520" y="445"/>
                      <a:pt x="521" y="445"/>
                      <a:pt x="523" y="444"/>
                    </a:cubicBezTo>
                    <a:cubicBezTo>
                      <a:pt x="531" y="440"/>
                      <a:pt x="547" y="433"/>
                      <a:pt x="548" y="434"/>
                    </a:cubicBezTo>
                    <a:cubicBezTo>
                      <a:pt x="548" y="434"/>
                      <a:pt x="547" y="436"/>
                      <a:pt x="546" y="437"/>
                    </a:cubicBezTo>
                    <a:cubicBezTo>
                      <a:pt x="546" y="437"/>
                      <a:pt x="546" y="438"/>
                      <a:pt x="546" y="438"/>
                    </a:cubicBezTo>
                    <a:cubicBezTo>
                      <a:pt x="546" y="438"/>
                      <a:pt x="545" y="439"/>
                      <a:pt x="545" y="440"/>
                    </a:cubicBezTo>
                    <a:cubicBezTo>
                      <a:pt x="544" y="440"/>
                      <a:pt x="544" y="441"/>
                      <a:pt x="543" y="441"/>
                    </a:cubicBezTo>
                    <a:cubicBezTo>
                      <a:pt x="543" y="441"/>
                      <a:pt x="543" y="441"/>
                      <a:pt x="543" y="441"/>
                    </a:cubicBezTo>
                    <a:cubicBezTo>
                      <a:pt x="543" y="441"/>
                      <a:pt x="543" y="441"/>
                      <a:pt x="543" y="441"/>
                    </a:cubicBezTo>
                    <a:cubicBezTo>
                      <a:pt x="543" y="441"/>
                      <a:pt x="543" y="441"/>
                      <a:pt x="543" y="441"/>
                    </a:cubicBezTo>
                    <a:cubicBezTo>
                      <a:pt x="543" y="441"/>
                      <a:pt x="543" y="441"/>
                      <a:pt x="543" y="441"/>
                    </a:cubicBezTo>
                    <a:cubicBezTo>
                      <a:pt x="543" y="441"/>
                      <a:pt x="543" y="441"/>
                      <a:pt x="543" y="441"/>
                    </a:cubicBezTo>
                    <a:cubicBezTo>
                      <a:pt x="543" y="441"/>
                      <a:pt x="543" y="442"/>
                      <a:pt x="543" y="442"/>
                    </a:cubicBezTo>
                    <a:cubicBezTo>
                      <a:pt x="544" y="442"/>
                      <a:pt x="546" y="444"/>
                      <a:pt x="548" y="445"/>
                    </a:cubicBezTo>
                    <a:cubicBezTo>
                      <a:pt x="550" y="447"/>
                      <a:pt x="553" y="448"/>
                      <a:pt x="553" y="449"/>
                    </a:cubicBezTo>
                    <a:cubicBezTo>
                      <a:pt x="554" y="449"/>
                      <a:pt x="556" y="450"/>
                      <a:pt x="557" y="451"/>
                    </a:cubicBezTo>
                    <a:cubicBezTo>
                      <a:pt x="558" y="452"/>
                      <a:pt x="558" y="452"/>
                      <a:pt x="559" y="453"/>
                    </a:cubicBezTo>
                    <a:cubicBezTo>
                      <a:pt x="559" y="454"/>
                      <a:pt x="561" y="456"/>
                      <a:pt x="563" y="459"/>
                    </a:cubicBezTo>
                    <a:cubicBezTo>
                      <a:pt x="566" y="463"/>
                      <a:pt x="571" y="469"/>
                      <a:pt x="571" y="470"/>
                    </a:cubicBezTo>
                    <a:cubicBezTo>
                      <a:pt x="571" y="471"/>
                      <a:pt x="573" y="475"/>
                      <a:pt x="576" y="479"/>
                    </a:cubicBezTo>
                    <a:cubicBezTo>
                      <a:pt x="579" y="484"/>
                      <a:pt x="582" y="489"/>
                      <a:pt x="582" y="489"/>
                    </a:cubicBezTo>
                    <a:cubicBezTo>
                      <a:pt x="582" y="489"/>
                      <a:pt x="582" y="489"/>
                      <a:pt x="582" y="489"/>
                    </a:cubicBezTo>
                    <a:cubicBezTo>
                      <a:pt x="583" y="489"/>
                      <a:pt x="582" y="489"/>
                      <a:pt x="582" y="489"/>
                    </a:cubicBezTo>
                    <a:cubicBezTo>
                      <a:pt x="582" y="489"/>
                      <a:pt x="582" y="489"/>
                      <a:pt x="582" y="489"/>
                    </a:cubicBezTo>
                    <a:cubicBezTo>
                      <a:pt x="583" y="489"/>
                      <a:pt x="583" y="488"/>
                      <a:pt x="583" y="488"/>
                    </a:cubicBezTo>
                    <a:cubicBezTo>
                      <a:pt x="583" y="487"/>
                      <a:pt x="584" y="487"/>
                      <a:pt x="584" y="487"/>
                    </a:cubicBezTo>
                    <a:cubicBezTo>
                      <a:pt x="584" y="486"/>
                      <a:pt x="584" y="486"/>
                      <a:pt x="585" y="486"/>
                    </a:cubicBezTo>
                    <a:cubicBezTo>
                      <a:pt x="585" y="486"/>
                      <a:pt x="586" y="486"/>
                      <a:pt x="586" y="485"/>
                    </a:cubicBezTo>
                    <a:cubicBezTo>
                      <a:pt x="586" y="485"/>
                      <a:pt x="586" y="485"/>
                      <a:pt x="585" y="485"/>
                    </a:cubicBezTo>
                    <a:cubicBezTo>
                      <a:pt x="585" y="485"/>
                      <a:pt x="585" y="485"/>
                      <a:pt x="585" y="485"/>
                    </a:cubicBezTo>
                    <a:cubicBezTo>
                      <a:pt x="585" y="484"/>
                      <a:pt x="585" y="484"/>
                      <a:pt x="585" y="484"/>
                    </a:cubicBezTo>
                    <a:cubicBezTo>
                      <a:pt x="585" y="484"/>
                      <a:pt x="585" y="484"/>
                      <a:pt x="585" y="484"/>
                    </a:cubicBezTo>
                    <a:cubicBezTo>
                      <a:pt x="585" y="483"/>
                      <a:pt x="585" y="482"/>
                      <a:pt x="586" y="482"/>
                    </a:cubicBezTo>
                    <a:cubicBezTo>
                      <a:pt x="587" y="482"/>
                      <a:pt x="587" y="482"/>
                      <a:pt x="587" y="482"/>
                    </a:cubicBezTo>
                    <a:cubicBezTo>
                      <a:pt x="588" y="482"/>
                      <a:pt x="588" y="482"/>
                      <a:pt x="588" y="482"/>
                    </a:cubicBezTo>
                    <a:cubicBezTo>
                      <a:pt x="588" y="482"/>
                      <a:pt x="588" y="482"/>
                      <a:pt x="588" y="482"/>
                    </a:cubicBezTo>
                    <a:cubicBezTo>
                      <a:pt x="588" y="481"/>
                      <a:pt x="588" y="481"/>
                      <a:pt x="588" y="481"/>
                    </a:cubicBezTo>
                    <a:cubicBezTo>
                      <a:pt x="588" y="481"/>
                      <a:pt x="589" y="480"/>
                      <a:pt x="590" y="481"/>
                    </a:cubicBezTo>
                    <a:cubicBezTo>
                      <a:pt x="590" y="481"/>
                      <a:pt x="591" y="481"/>
                      <a:pt x="592" y="482"/>
                    </a:cubicBezTo>
                    <a:cubicBezTo>
                      <a:pt x="593" y="482"/>
                      <a:pt x="594" y="482"/>
                      <a:pt x="594" y="483"/>
                    </a:cubicBezTo>
                    <a:cubicBezTo>
                      <a:pt x="594" y="483"/>
                      <a:pt x="594" y="484"/>
                      <a:pt x="594" y="485"/>
                    </a:cubicBezTo>
                    <a:cubicBezTo>
                      <a:pt x="593" y="485"/>
                      <a:pt x="593" y="486"/>
                      <a:pt x="593" y="487"/>
                    </a:cubicBezTo>
                    <a:cubicBezTo>
                      <a:pt x="594" y="487"/>
                      <a:pt x="594" y="487"/>
                      <a:pt x="594" y="488"/>
                    </a:cubicBezTo>
                    <a:cubicBezTo>
                      <a:pt x="595" y="488"/>
                      <a:pt x="595" y="489"/>
                      <a:pt x="596" y="489"/>
                    </a:cubicBezTo>
                    <a:cubicBezTo>
                      <a:pt x="597" y="489"/>
                      <a:pt x="598" y="489"/>
                      <a:pt x="599" y="489"/>
                    </a:cubicBezTo>
                    <a:cubicBezTo>
                      <a:pt x="600" y="489"/>
                      <a:pt x="601" y="489"/>
                      <a:pt x="602" y="489"/>
                    </a:cubicBezTo>
                    <a:cubicBezTo>
                      <a:pt x="603" y="488"/>
                      <a:pt x="604" y="489"/>
                      <a:pt x="605" y="490"/>
                    </a:cubicBezTo>
                    <a:cubicBezTo>
                      <a:pt x="606" y="490"/>
                      <a:pt x="608" y="491"/>
                      <a:pt x="608" y="490"/>
                    </a:cubicBezTo>
                    <a:cubicBezTo>
                      <a:pt x="608" y="490"/>
                      <a:pt x="609" y="489"/>
                      <a:pt x="609" y="489"/>
                    </a:cubicBezTo>
                    <a:cubicBezTo>
                      <a:pt x="610" y="488"/>
                      <a:pt x="610" y="487"/>
                      <a:pt x="611" y="487"/>
                    </a:cubicBezTo>
                    <a:cubicBezTo>
                      <a:pt x="611" y="487"/>
                      <a:pt x="612" y="487"/>
                      <a:pt x="613" y="486"/>
                    </a:cubicBezTo>
                    <a:cubicBezTo>
                      <a:pt x="614" y="486"/>
                      <a:pt x="615" y="486"/>
                      <a:pt x="615" y="486"/>
                    </a:cubicBezTo>
                    <a:cubicBezTo>
                      <a:pt x="616" y="486"/>
                      <a:pt x="618" y="486"/>
                      <a:pt x="620" y="487"/>
                    </a:cubicBezTo>
                    <a:cubicBezTo>
                      <a:pt x="622" y="487"/>
                      <a:pt x="623" y="488"/>
                      <a:pt x="623" y="488"/>
                    </a:cubicBezTo>
                    <a:cubicBezTo>
                      <a:pt x="624" y="488"/>
                      <a:pt x="624" y="489"/>
                      <a:pt x="625" y="490"/>
                    </a:cubicBezTo>
                    <a:cubicBezTo>
                      <a:pt x="626" y="491"/>
                      <a:pt x="626" y="492"/>
                      <a:pt x="627" y="492"/>
                    </a:cubicBezTo>
                    <a:cubicBezTo>
                      <a:pt x="627" y="493"/>
                      <a:pt x="627" y="493"/>
                      <a:pt x="627" y="494"/>
                    </a:cubicBezTo>
                    <a:cubicBezTo>
                      <a:pt x="627" y="495"/>
                      <a:pt x="627" y="496"/>
                      <a:pt x="628" y="497"/>
                    </a:cubicBezTo>
                    <a:cubicBezTo>
                      <a:pt x="628" y="497"/>
                      <a:pt x="629" y="497"/>
                      <a:pt x="629" y="497"/>
                    </a:cubicBezTo>
                    <a:cubicBezTo>
                      <a:pt x="630" y="497"/>
                      <a:pt x="630" y="497"/>
                      <a:pt x="631" y="497"/>
                    </a:cubicBezTo>
                    <a:cubicBezTo>
                      <a:pt x="632" y="497"/>
                      <a:pt x="633" y="497"/>
                      <a:pt x="634" y="498"/>
                    </a:cubicBezTo>
                    <a:cubicBezTo>
                      <a:pt x="635" y="498"/>
                      <a:pt x="636" y="499"/>
                      <a:pt x="637" y="499"/>
                    </a:cubicBezTo>
                    <a:cubicBezTo>
                      <a:pt x="637" y="500"/>
                      <a:pt x="637" y="501"/>
                      <a:pt x="637" y="501"/>
                    </a:cubicBezTo>
                    <a:cubicBezTo>
                      <a:pt x="637" y="502"/>
                      <a:pt x="637" y="502"/>
                      <a:pt x="637" y="502"/>
                    </a:cubicBezTo>
                    <a:cubicBezTo>
                      <a:pt x="637" y="502"/>
                      <a:pt x="637" y="503"/>
                      <a:pt x="637" y="503"/>
                    </a:cubicBezTo>
                    <a:cubicBezTo>
                      <a:pt x="638" y="504"/>
                      <a:pt x="638" y="505"/>
                      <a:pt x="640" y="506"/>
                    </a:cubicBezTo>
                    <a:cubicBezTo>
                      <a:pt x="640" y="506"/>
                      <a:pt x="641" y="506"/>
                      <a:pt x="642" y="506"/>
                    </a:cubicBezTo>
                    <a:cubicBezTo>
                      <a:pt x="644" y="507"/>
                      <a:pt x="647" y="508"/>
                      <a:pt x="648" y="507"/>
                    </a:cubicBezTo>
                    <a:cubicBezTo>
                      <a:pt x="649" y="507"/>
                      <a:pt x="650" y="506"/>
                      <a:pt x="650" y="505"/>
                    </a:cubicBezTo>
                    <a:cubicBezTo>
                      <a:pt x="652" y="504"/>
                      <a:pt x="653" y="503"/>
                      <a:pt x="653" y="503"/>
                    </a:cubicBezTo>
                    <a:cubicBezTo>
                      <a:pt x="653" y="503"/>
                      <a:pt x="653" y="503"/>
                      <a:pt x="653" y="503"/>
                    </a:cubicBezTo>
                    <a:cubicBezTo>
                      <a:pt x="654" y="503"/>
                      <a:pt x="655" y="503"/>
                      <a:pt x="655" y="504"/>
                    </a:cubicBezTo>
                    <a:cubicBezTo>
                      <a:pt x="655" y="505"/>
                      <a:pt x="655" y="505"/>
                      <a:pt x="655" y="506"/>
                    </a:cubicBezTo>
                    <a:cubicBezTo>
                      <a:pt x="655" y="507"/>
                      <a:pt x="655" y="507"/>
                      <a:pt x="655" y="507"/>
                    </a:cubicBezTo>
                    <a:cubicBezTo>
                      <a:pt x="655" y="508"/>
                      <a:pt x="656" y="508"/>
                      <a:pt x="657" y="509"/>
                    </a:cubicBezTo>
                    <a:cubicBezTo>
                      <a:pt x="659" y="510"/>
                      <a:pt x="661" y="512"/>
                      <a:pt x="661" y="512"/>
                    </a:cubicBezTo>
                    <a:cubicBezTo>
                      <a:pt x="661" y="512"/>
                      <a:pt x="661" y="512"/>
                      <a:pt x="661" y="512"/>
                    </a:cubicBezTo>
                    <a:cubicBezTo>
                      <a:pt x="662" y="513"/>
                      <a:pt x="662" y="513"/>
                      <a:pt x="663" y="513"/>
                    </a:cubicBezTo>
                    <a:cubicBezTo>
                      <a:pt x="663" y="513"/>
                      <a:pt x="664" y="513"/>
                      <a:pt x="665" y="512"/>
                    </a:cubicBezTo>
                    <a:cubicBezTo>
                      <a:pt x="667" y="512"/>
                      <a:pt x="670" y="511"/>
                      <a:pt x="670" y="511"/>
                    </a:cubicBezTo>
                    <a:cubicBezTo>
                      <a:pt x="670" y="511"/>
                      <a:pt x="671" y="510"/>
                      <a:pt x="671" y="510"/>
                    </a:cubicBezTo>
                    <a:cubicBezTo>
                      <a:pt x="671" y="509"/>
                      <a:pt x="671" y="509"/>
                      <a:pt x="672" y="508"/>
                    </a:cubicBezTo>
                    <a:cubicBezTo>
                      <a:pt x="673" y="507"/>
                      <a:pt x="677" y="507"/>
                      <a:pt x="680" y="507"/>
                    </a:cubicBezTo>
                    <a:cubicBezTo>
                      <a:pt x="681" y="507"/>
                      <a:pt x="682" y="507"/>
                      <a:pt x="682" y="507"/>
                    </a:cubicBezTo>
                    <a:cubicBezTo>
                      <a:pt x="682" y="507"/>
                      <a:pt x="683" y="506"/>
                      <a:pt x="684" y="506"/>
                    </a:cubicBezTo>
                    <a:cubicBezTo>
                      <a:pt x="686" y="505"/>
                      <a:pt x="687" y="504"/>
                      <a:pt x="687" y="504"/>
                    </a:cubicBezTo>
                    <a:cubicBezTo>
                      <a:pt x="687" y="504"/>
                      <a:pt x="687" y="504"/>
                      <a:pt x="687" y="504"/>
                    </a:cubicBezTo>
                    <a:cubicBezTo>
                      <a:pt x="687" y="504"/>
                      <a:pt x="687" y="504"/>
                      <a:pt x="687" y="504"/>
                    </a:cubicBezTo>
                    <a:cubicBezTo>
                      <a:pt x="687" y="503"/>
                      <a:pt x="686" y="502"/>
                      <a:pt x="687" y="502"/>
                    </a:cubicBezTo>
                    <a:cubicBezTo>
                      <a:pt x="688" y="501"/>
                      <a:pt x="689" y="501"/>
                      <a:pt x="690" y="501"/>
                    </a:cubicBezTo>
                    <a:cubicBezTo>
                      <a:pt x="690" y="501"/>
                      <a:pt x="691" y="501"/>
                      <a:pt x="691" y="500"/>
                    </a:cubicBezTo>
                    <a:cubicBezTo>
                      <a:pt x="691" y="500"/>
                      <a:pt x="691" y="500"/>
                      <a:pt x="691" y="500"/>
                    </a:cubicBezTo>
                    <a:cubicBezTo>
                      <a:pt x="691" y="500"/>
                      <a:pt x="691" y="500"/>
                      <a:pt x="691" y="500"/>
                    </a:cubicBezTo>
                    <a:cubicBezTo>
                      <a:pt x="692" y="500"/>
                      <a:pt x="694" y="499"/>
                      <a:pt x="696" y="497"/>
                    </a:cubicBezTo>
                    <a:cubicBezTo>
                      <a:pt x="697" y="497"/>
                      <a:pt x="700" y="495"/>
                      <a:pt x="703" y="493"/>
                    </a:cubicBezTo>
                    <a:cubicBezTo>
                      <a:pt x="706" y="492"/>
                      <a:pt x="708" y="491"/>
                      <a:pt x="710" y="491"/>
                    </a:cubicBezTo>
                    <a:cubicBezTo>
                      <a:pt x="712" y="490"/>
                      <a:pt x="713" y="490"/>
                      <a:pt x="714" y="490"/>
                    </a:cubicBezTo>
                    <a:cubicBezTo>
                      <a:pt x="715" y="490"/>
                      <a:pt x="715" y="490"/>
                      <a:pt x="716" y="490"/>
                    </a:cubicBezTo>
                    <a:cubicBezTo>
                      <a:pt x="716" y="490"/>
                      <a:pt x="716" y="489"/>
                      <a:pt x="717" y="489"/>
                    </a:cubicBezTo>
                    <a:cubicBezTo>
                      <a:pt x="717" y="488"/>
                      <a:pt x="717" y="488"/>
                      <a:pt x="717" y="488"/>
                    </a:cubicBezTo>
                    <a:cubicBezTo>
                      <a:pt x="717" y="488"/>
                      <a:pt x="717" y="488"/>
                      <a:pt x="717" y="488"/>
                    </a:cubicBezTo>
                    <a:cubicBezTo>
                      <a:pt x="718" y="487"/>
                      <a:pt x="719" y="488"/>
                      <a:pt x="720" y="488"/>
                    </a:cubicBezTo>
                    <a:cubicBezTo>
                      <a:pt x="722" y="488"/>
                      <a:pt x="724" y="489"/>
                      <a:pt x="724" y="489"/>
                    </a:cubicBezTo>
                    <a:cubicBezTo>
                      <a:pt x="725" y="489"/>
                      <a:pt x="725" y="489"/>
                      <a:pt x="726" y="490"/>
                    </a:cubicBezTo>
                    <a:cubicBezTo>
                      <a:pt x="727" y="490"/>
                      <a:pt x="728" y="491"/>
                      <a:pt x="729" y="491"/>
                    </a:cubicBezTo>
                    <a:cubicBezTo>
                      <a:pt x="730" y="491"/>
                      <a:pt x="732" y="491"/>
                      <a:pt x="734" y="491"/>
                    </a:cubicBezTo>
                    <a:cubicBezTo>
                      <a:pt x="736" y="492"/>
                      <a:pt x="739" y="492"/>
                      <a:pt x="739" y="492"/>
                    </a:cubicBezTo>
                    <a:cubicBezTo>
                      <a:pt x="739" y="492"/>
                      <a:pt x="740" y="493"/>
                      <a:pt x="741" y="495"/>
                    </a:cubicBezTo>
                    <a:cubicBezTo>
                      <a:pt x="741" y="497"/>
                      <a:pt x="742" y="499"/>
                      <a:pt x="743" y="500"/>
                    </a:cubicBezTo>
                    <a:cubicBezTo>
                      <a:pt x="743" y="500"/>
                      <a:pt x="746" y="501"/>
                      <a:pt x="749" y="501"/>
                    </a:cubicBezTo>
                    <a:cubicBezTo>
                      <a:pt x="750" y="501"/>
                      <a:pt x="752" y="502"/>
                      <a:pt x="752" y="502"/>
                    </a:cubicBezTo>
                    <a:cubicBezTo>
                      <a:pt x="753" y="501"/>
                      <a:pt x="753" y="501"/>
                      <a:pt x="754" y="501"/>
                    </a:cubicBezTo>
                    <a:cubicBezTo>
                      <a:pt x="755" y="500"/>
                      <a:pt x="756" y="500"/>
                      <a:pt x="756" y="500"/>
                    </a:cubicBezTo>
                    <a:cubicBezTo>
                      <a:pt x="757" y="500"/>
                      <a:pt x="759" y="500"/>
                      <a:pt x="761" y="501"/>
                    </a:cubicBezTo>
                    <a:cubicBezTo>
                      <a:pt x="765" y="502"/>
                      <a:pt x="770" y="503"/>
                      <a:pt x="770" y="503"/>
                    </a:cubicBezTo>
                    <a:cubicBezTo>
                      <a:pt x="770" y="503"/>
                      <a:pt x="770" y="503"/>
                      <a:pt x="771" y="503"/>
                    </a:cubicBezTo>
                    <a:cubicBezTo>
                      <a:pt x="771" y="504"/>
                      <a:pt x="772" y="504"/>
                      <a:pt x="772" y="504"/>
                    </a:cubicBezTo>
                    <a:cubicBezTo>
                      <a:pt x="772" y="504"/>
                      <a:pt x="772" y="504"/>
                      <a:pt x="773" y="503"/>
                    </a:cubicBezTo>
                    <a:cubicBezTo>
                      <a:pt x="773" y="502"/>
                      <a:pt x="774" y="502"/>
                      <a:pt x="775" y="501"/>
                    </a:cubicBezTo>
                    <a:cubicBezTo>
                      <a:pt x="776" y="501"/>
                      <a:pt x="778" y="500"/>
                      <a:pt x="779" y="500"/>
                    </a:cubicBezTo>
                    <a:cubicBezTo>
                      <a:pt x="780" y="499"/>
                      <a:pt x="780" y="499"/>
                      <a:pt x="780" y="499"/>
                    </a:cubicBezTo>
                    <a:cubicBezTo>
                      <a:pt x="780" y="499"/>
                      <a:pt x="781" y="498"/>
                      <a:pt x="781" y="497"/>
                    </a:cubicBezTo>
                    <a:cubicBezTo>
                      <a:pt x="782" y="496"/>
                      <a:pt x="782" y="494"/>
                      <a:pt x="782" y="493"/>
                    </a:cubicBezTo>
                    <a:cubicBezTo>
                      <a:pt x="782" y="493"/>
                      <a:pt x="782" y="493"/>
                      <a:pt x="782" y="493"/>
                    </a:cubicBezTo>
                    <a:cubicBezTo>
                      <a:pt x="781" y="493"/>
                      <a:pt x="780" y="492"/>
                      <a:pt x="780" y="492"/>
                    </a:cubicBezTo>
                    <a:cubicBezTo>
                      <a:pt x="780" y="491"/>
                      <a:pt x="779" y="490"/>
                      <a:pt x="779" y="489"/>
                    </a:cubicBezTo>
                    <a:cubicBezTo>
                      <a:pt x="779" y="488"/>
                      <a:pt x="778" y="487"/>
                      <a:pt x="778" y="486"/>
                    </a:cubicBezTo>
                    <a:cubicBezTo>
                      <a:pt x="778" y="485"/>
                      <a:pt x="778" y="484"/>
                      <a:pt x="779" y="483"/>
                    </a:cubicBezTo>
                    <a:cubicBezTo>
                      <a:pt x="779" y="481"/>
                      <a:pt x="780" y="480"/>
                      <a:pt x="780" y="480"/>
                    </a:cubicBezTo>
                    <a:cubicBezTo>
                      <a:pt x="780" y="479"/>
                      <a:pt x="781" y="479"/>
                      <a:pt x="781" y="479"/>
                    </a:cubicBezTo>
                    <a:cubicBezTo>
                      <a:pt x="782" y="479"/>
                      <a:pt x="782" y="479"/>
                      <a:pt x="782" y="479"/>
                    </a:cubicBezTo>
                    <a:cubicBezTo>
                      <a:pt x="782" y="479"/>
                      <a:pt x="782" y="478"/>
                      <a:pt x="782" y="478"/>
                    </a:cubicBezTo>
                    <a:cubicBezTo>
                      <a:pt x="782" y="477"/>
                      <a:pt x="782" y="476"/>
                      <a:pt x="783" y="476"/>
                    </a:cubicBezTo>
                    <a:cubicBezTo>
                      <a:pt x="783" y="476"/>
                      <a:pt x="790" y="469"/>
                      <a:pt x="790" y="469"/>
                    </a:cubicBezTo>
                    <a:cubicBezTo>
                      <a:pt x="790" y="468"/>
                      <a:pt x="790" y="468"/>
                      <a:pt x="790" y="468"/>
                    </a:cubicBezTo>
                    <a:cubicBezTo>
                      <a:pt x="790" y="469"/>
                      <a:pt x="790" y="469"/>
                      <a:pt x="790" y="469"/>
                    </a:cubicBezTo>
                    <a:cubicBezTo>
                      <a:pt x="790" y="469"/>
                      <a:pt x="799" y="474"/>
                      <a:pt x="800" y="474"/>
                    </a:cubicBezTo>
                    <a:cubicBezTo>
                      <a:pt x="801" y="474"/>
                      <a:pt x="802" y="474"/>
                      <a:pt x="803" y="475"/>
                    </a:cubicBezTo>
                    <a:cubicBezTo>
                      <a:pt x="805" y="475"/>
                      <a:pt x="807" y="476"/>
                      <a:pt x="809" y="476"/>
                    </a:cubicBezTo>
                    <a:cubicBezTo>
                      <a:pt x="810" y="476"/>
                      <a:pt x="815" y="477"/>
                      <a:pt x="819" y="478"/>
                    </a:cubicBezTo>
                    <a:cubicBezTo>
                      <a:pt x="824" y="480"/>
                      <a:pt x="827" y="481"/>
                      <a:pt x="827" y="482"/>
                    </a:cubicBezTo>
                    <a:cubicBezTo>
                      <a:pt x="827" y="483"/>
                      <a:pt x="827" y="483"/>
                      <a:pt x="827" y="484"/>
                    </a:cubicBezTo>
                    <a:cubicBezTo>
                      <a:pt x="827" y="484"/>
                      <a:pt x="826" y="484"/>
                      <a:pt x="826" y="485"/>
                    </a:cubicBezTo>
                    <a:cubicBezTo>
                      <a:pt x="826" y="486"/>
                      <a:pt x="827" y="488"/>
                      <a:pt x="827" y="489"/>
                    </a:cubicBezTo>
                    <a:cubicBezTo>
                      <a:pt x="827" y="490"/>
                      <a:pt x="828" y="491"/>
                      <a:pt x="828" y="491"/>
                    </a:cubicBezTo>
                    <a:cubicBezTo>
                      <a:pt x="828" y="492"/>
                      <a:pt x="828" y="492"/>
                      <a:pt x="829" y="492"/>
                    </a:cubicBezTo>
                    <a:cubicBezTo>
                      <a:pt x="829" y="493"/>
                      <a:pt x="829" y="494"/>
                      <a:pt x="831" y="494"/>
                    </a:cubicBezTo>
                    <a:cubicBezTo>
                      <a:pt x="831" y="494"/>
                      <a:pt x="832" y="494"/>
                      <a:pt x="833" y="495"/>
                    </a:cubicBezTo>
                    <a:cubicBezTo>
                      <a:pt x="837" y="496"/>
                      <a:pt x="845" y="499"/>
                      <a:pt x="846" y="498"/>
                    </a:cubicBezTo>
                    <a:cubicBezTo>
                      <a:pt x="846" y="497"/>
                      <a:pt x="848" y="497"/>
                      <a:pt x="849" y="496"/>
                    </a:cubicBezTo>
                    <a:cubicBezTo>
                      <a:pt x="850" y="496"/>
                      <a:pt x="851" y="496"/>
                      <a:pt x="852" y="496"/>
                    </a:cubicBezTo>
                    <a:cubicBezTo>
                      <a:pt x="853" y="495"/>
                      <a:pt x="854" y="495"/>
                      <a:pt x="856" y="494"/>
                    </a:cubicBezTo>
                    <a:cubicBezTo>
                      <a:pt x="857" y="494"/>
                      <a:pt x="859" y="494"/>
                      <a:pt x="861" y="493"/>
                    </a:cubicBezTo>
                    <a:cubicBezTo>
                      <a:pt x="863" y="493"/>
                      <a:pt x="865" y="494"/>
                      <a:pt x="866" y="494"/>
                    </a:cubicBezTo>
                    <a:cubicBezTo>
                      <a:pt x="867" y="495"/>
                      <a:pt x="868" y="495"/>
                      <a:pt x="869" y="495"/>
                    </a:cubicBezTo>
                    <a:cubicBezTo>
                      <a:pt x="870" y="495"/>
                      <a:pt x="871" y="495"/>
                      <a:pt x="872" y="495"/>
                    </a:cubicBezTo>
                    <a:cubicBezTo>
                      <a:pt x="873" y="495"/>
                      <a:pt x="874" y="495"/>
                      <a:pt x="876" y="495"/>
                    </a:cubicBezTo>
                    <a:cubicBezTo>
                      <a:pt x="877" y="496"/>
                      <a:pt x="879" y="497"/>
                      <a:pt x="880" y="498"/>
                    </a:cubicBezTo>
                    <a:cubicBezTo>
                      <a:pt x="881" y="499"/>
                      <a:pt x="882" y="500"/>
                      <a:pt x="883" y="500"/>
                    </a:cubicBezTo>
                    <a:cubicBezTo>
                      <a:pt x="883" y="500"/>
                      <a:pt x="884" y="500"/>
                      <a:pt x="885" y="500"/>
                    </a:cubicBezTo>
                    <a:cubicBezTo>
                      <a:pt x="887" y="500"/>
                      <a:pt x="889" y="500"/>
                      <a:pt x="890" y="501"/>
                    </a:cubicBezTo>
                    <a:cubicBezTo>
                      <a:pt x="891" y="502"/>
                      <a:pt x="890" y="503"/>
                      <a:pt x="890" y="503"/>
                    </a:cubicBezTo>
                    <a:cubicBezTo>
                      <a:pt x="890" y="504"/>
                      <a:pt x="890" y="505"/>
                      <a:pt x="891" y="506"/>
                    </a:cubicBezTo>
                    <a:cubicBezTo>
                      <a:pt x="892" y="507"/>
                      <a:pt x="893" y="507"/>
                      <a:pt x="894" y="508"/>
                    </a:cubicBezTo>
                    <a:cubicBezTo>
                      <a:pt x="895" y="509"/>
                      <a:pt x="895" y="509"/>
                      <a:pt x="896" y="509"/>
                    </a:cubicBezTo>
                    <a:cubicBezTo>
                      <a:pt x="896" y="509"/>
                      <a:pt x="896" y="509"/>
                      <a:pt x="897" y="509"/>
                    </a:cubicBezTo>
                    <a:cubicBezTo>
                      <a:pt x="898" y="509"/>
                      <a:pt x="901" y="509"/>
                      <a:pt x="903" y="509"/>
                    </a:cubicBezTo>
                    <a:cubicBezTo>
                      <a:pt x="904" y="509"/>
                      <a:pt x="908" y="510"/>
                      <a:pt x="912" y="511"/>
                    </a:cubicBezTo>
                    <a:cubicBezTo>
                      <a:pt x="916" y="512"/>
                      <a:pt x="920" y="512"/>
                      <a:pt x="922" y="512"/>
                    </a:cubicBezTo>
                    <a:cubicBezTo>
                      <a:pt x="923" y="512"/>
                      <a:pt x="925" y="511"/>
                      <a:pt x="927" y="511"/>
                    </a:cubicBezTo>
                    <a:cubicBezTo>
                      <a:pt x="931" y="510"/>
                      <a:pt x="935" y="509"/>
                      <a:pt x="935" y="508"/>
                    </a:cubicBezTo>
                    <a:cubicBezTo>
                      <a:pt x="936" y="508"/>
                      <a:pt x="937" y="508"/>
                      <a:pt x="939" y="508"/>
                    </a:cubicBezTo>
                    <a:cubicBezTo>
                      <a:pt x="941" y="508"/>
                      <a:pt x="944" y="508"/>
                      <a:pt x="945" y="507"/>
                    </a:cubicBezTo>
                    <a:cubicBezTo>
                      <a:pt x="945" y="507"/>
                      <a:pt x="945" y="506"/>
                      <a:pt x="946" y="505"/>
                    </a:cubicBezTo>
                    <a:cubicBezTo>
                      <a:pt x="947" y="504"/>
                      <a:pt x="949" y="502"/>
                      <a:pt x="950" y="501"/>
                    </a:cubicBezTo>
                    <a:cubicBezTo>
                      <a:pt x="952" y="500"/>
                      <a:pt x="954" y="498"/>
                      <a:pt x="956" y="498"/>
                    </a:cubicBezTo>
                    <a:cubicBezTo>
                      <a:pt x="956" y="497"/>
                      <a:pt x="957" y="497"/>
                      <a:pt x="957" y="497"/>
                    </a:cubicBezTo>
                    <a:cubicBezTo>
                      <a:pt x="958" y="497"/>
                      <a:pt x="960" y="497"/>
                      <a:pt x="962" y="497"/>
                    </a:cubicBezTo>
                    <a:cubicBezTo>
                      <a:pt x="963" y="497"/>
                      <a:pt x="964" y="497"/>
                      <a:pt x="965" y="497"/>
                    </a:cubicBezTo>
                    <a:cubicBezTo>
                      <a:pt x="966" y="497"/>
                      <a:pt x="967" y="498"/>
                      <a:pt x="968" y="499"/>
                    </a:cubicBezTo>
                    <a:cubicBezTo>
                      <a:pt x="970" y="500"/>
                      <a:pt x="972" y="502"/>
                      <a:pt x="974" y="502"/>
                    </a:cubicBezTo>
                    <a:cubicBezTo>
                      <a:pt x="975" y="501"/>
                      <a:pt x="977" y="501"/>
                      <a:pt x="978" y="500"/>
                    </a:cubicBezTo>
                    <a:cubicBezTo>
                      <a:pt x="979" y="500"/>
                      <a:pt x="980" y="499"/>
                      <a:pt x="981" y="500"/>
                    </a:cubicBezTo>
                    <a:cubicBezTo>
                      <a:pt x="982" y="500"/>
                      <a:pt x="983" y="501"/>
                      <a:pt x="985" y="501"/>
                    </a:cubicBezTo>
                    <a:cubicBezTo>
                      <a:pt x="986" y="502"/>
                      <a:pt x="987" y="503"/>
                      <a:pt x="987" y="503"/>
                    </a:cubicBezTo>
                    <a:cubicBezTo>
                      <a:pt x="987" y="503"/>
                      <a:pt x="987" y="503"/>
                      <a:pt x="987" y="503"/>
                    </a:cubicBezTo>
                    <a:cubicBezTo>
                      <a:pt x="987" y="503"/>
                      <a:pt x="989" y="504"/>
                      <a:pt x="992" y="505"/>
                    </a:cubicBezTo>
                    <a:cubicBezTo>
                      <a:pt x="995" y="506"/>
                      <a:pt x="997" y="507"/>
                      <a:pt x="998" y="506"/>
                    </a:cubicBezTo>
                    <a:cubicBezTo>
                      <a:pt x="998" y="506"/>
                      <a:pt x="998" y="506"/>
                      <a:pt x="998" y="506"/>
                    </a:cubicBezTo>
                    <a:cubicBezTo>
                      <a:pt x="998" y="506"/>
                      <a:pt x="998" y="506"/>
                      <a:pt x="998" y="506"/>
                    </a:cubicBezTo>
                    <a:cubicBezTo>
                      <a:pt x="999" y="506"/>
                      <a:pt x="1000" y="505"/>
                      <a:pt x="1002" y="504"/>
                    </a:cubicBezTo>
                    <a:cubicBezTo>
                      <a:pt x="1003" y="503"/>
                      <a:pt x="1005" y="502"/>
                      <a:pt x="1006" y="501"/>
                    </a:cubicBezTo>
                    <a:cubicBezTo>
                      <a:pt x="1007" y="501"/>
                      <a:pt x="1008" y="501"/>
                      <a:pt x="1009" y="501"/>
                    </a:cubicBezTo>
                    <a:cubicBezTo>
                      <a:pt x="1011" y="501"/>
                      <a:pt x="1012" y="500"/>
                      <a:pt x="1012" y="500"/>
                    </a:cubicBezTo>
                    <a:cubicBezTo>
                      <a:pt x="1012" y="500"/>
                      <a:pt x="1012" y="500"/>
                      <a:pt x="1013" y="500"/>
                    </a:cubicBezTo>
                    <a:cubicBezTo>
                      <a:pt x="1013" y="500"/>
                      <a:pt x="1013" y="500"/>
                      <a:pt x="1013" y="500"/>
                    </a:cubicBezTo>
                    <a:cubicBezTo>
                      <a:pt x="1013" y="499"/>
                      <a:pt x="1014" y="499"/>
                      <a:pt x="1014" y="498"/>
                    </a:cubicBezTo>
                    <a:cubicBezTo>
                      <a:pt x="1015" y="497"/>
                      <a:pt x="1015" y="496"/>
                      <a:pt x="1015" y="495"/>
                    </a:cubicBezTo>
                    <a:cubicBezTo>
                      <a:pt x="1015" y="493"/>
                      <a:pt x="1015" y="491"/>
                      <a:pt x="1016" y="490"/>
                    </a:cubicBezTo>
                    <a:cubicBezTo>
                      <a:pt x="1016" y="489"/>
                      <a:pt x="1018" y="487"/>
                      <a:pt x="1019" y="485"/>
                    </a:cubicBezTo>
                    <a:cubicBezTo>
                      <a:pt x="1020" y="482"/>
                      <a:pt x="1022" y="479"/>
                      <a:pt x="1023" y="478"/>
                    </a:cubicBezTo>
                    <a:cubicBezTo>
                      <a:pt x="1023" y="477"/>
                      <a:pt x="1026" y="475"/>
                      <a:pt x="1028" y="473"/>
                    </a:cubicBezTo>
                    <a:cubicBezTo>
                      <a:pt x="1028" y="473"/>
                      <a:pt x="1028" y="473"/>
                      <a:pt x="1028" y="473"/>
                    </a:cubicBezTo>
                    <a:cubicBezTo>
                      <a:pt x="1030" y="471"/>
                      <a:pt x="1031" y="469"/>
                      <a:pt x="1031" y="469"/>
                    </a:cubicBezTo>
                    <a:cubicBezTo>
                      <a:pt x="1031" y="469"/>
                      <a:pt x="1031" y="469"/>
                      <a:pt x="1031" y="469"/>
                    </a:cubicBezTo>
                    <a:cubicBezTo>
                      <a:pt x="1030" y="468"/>
                      <a:pt x="1029" y="468"/>
                      <a:pt x="1029" y="467"/>
                    </a:cubicBezTo>
                    <a:cubicBezTo>
                      <a:pt x="1029" y="467"/>
                      <a:pt x="1030" y="466"/>
                      <a:pt x="1030" y="466"/>
                    </a:cubicBezTo>
                    <a:cubicBezTo>
                      <a:pt x="1030" y="465"/>
                      <a:pt x="1031" y="464"/>
                      <a:pt x="1030" y="464"/>
                    </a:cubicBezTo>
                    <a:cubicBezTo>
                      <a:pt x="1030" y="464"/>
                      <a:pt x="1029" y="463"/>
                      <a:pt x="1028" y="463"/>
                    </a:cubicBezTo>
                    <a:cubicBezTo>
                      <a:pt x="1027" y="463"/>
                      <a:pt x="1027" y="463"/>
                      <a:pt x="1026" y="463"/>
                    </a:cubicBezTo>
                    <a:cubicBezTo>
                      <a:pt x="1026" y="463"/>
                      <a:pt x="1026" y="463"/>
                      <a:pt x="1025" y="463"/>
                    </a:cubicBezTo>
                    <a:cubicBezTo>
                      <a:pt x="1024" y="464"/>
                      <a:pt x="1024" y="464"/>
                      <a:pt x="1023" y="463"/>
                    </a:cubicBezTo>
                    <a:cubicBezTo>
                      <a:pt x="1023" y="463"/>
                      <a:pt x="1023" y="463"/>
                      <a:pt x="1023" y="463"/>
                    </a:cubicBezTo>
                    <a:cubicBezTo>
                      <a:pt x="1023" y="463"/>
                      <a:pt x="1023" y="463"/>
                      <a:pt x="1023" y="463"/>
                    </a:cubicBezTo>
                    <a:cubicBezTo>
                      <a:pt x="1023" y="463"/>
                      <a:pt x="1023" y="463"/>
                      <a:pt x="1023" y="463"/>
                    </a:cubicBezTo>
                    <a:cubicBezTo>
                      <a:pt x="1023" y="463"/>
                      <a:pt x="1022" y="461"/>
                      <a:pt x="1023" y="460"/>
                    </a:cubicBezTo>
                    <a:cubicBezTo>
                      <a:pt x="1023" y="459"/>
                      <a:pt x="1024" y="458"/>
                      <a:pt x="1025" y="457"/>
                    </a:cubicBezTo>
                    <a:cubicBezTo>
                      <a:pt x="1026" y="456"/>
                      <a:pt x="1027" y="455"/>
                      <a:pt x="1028" y="455"/>
                    </a:cubicBezTo>
                    <a:cubicBezTo>
                      <a:pt x="1030" y="454"/>
                      <a:pt x="1030" y="453"/>
                      <a:pt x="1031" y="453"/>
                    </a:cubicBezTo>
                    <a:cubicBezTo>
                      <a:pt x="1031" y="453"/>
                      <a:pt x="1031" y="452"/>
                      <a:pt x="1032" y="452"/>
                    </a:cubicBezTo>
                    <a:cubicBezTo>
                      <a:pt x="1032" y="452"/>
                      <a:pt x="1033" y="452"/>
                      <a:pt x="1034" y="452"/>
                    </a:cubicBezTo>
                    <a:cubicBezTo>
                      <a:pt x="1036" y="452"/>
                      <a:pt x="1039" y="452"/>
                      <a:pt x="1041" y="451"/>
                    </a:cubicBezTo>
                    <a:cubicBezTo>
                      <a:pt x="1041" y="451"/>
                      <a:pt x="1041" y="451"/>
                      <a:pt x="1041" y="451"/>
                    </a:cubicBezTo>
                    <a:cubicBezTo>
                      <a:pt x="1043" y="451"/>
                      <a:pt x="1043" y="451"/>
                      <a:pt x="1043" y="451"/>
                    </a:cubicBezTo>
                    <a:cubicBezTo>
                      <a:pt x="1046" y="450"/>
                      <a:pt x="1048" y="449"/>
                      <a:pt x="1050" y="449"/>
                    </a:cubicBezTo>
                    <a:cubicBezTo>
                      <a:pt x="1052" y="449"/>
                      <a:pt x="1055" y="448"/>
                      <a:pt x="1058" y="448"/>
                    </a:cubicBezTo>
                    <a:cubicBezTo>
                      <a:pt x="1060" y="448"/>
                      <a:pt x="1062" y="448"/>
                      <a:pt x="1063" y="448"/>
                    </a:cubicBezTo>
                    <a:cubicBezTo>
                      <a:pt x="1063" y="448"/>
                      <a:pt x="1065" y="449"/>
                      <a:pt x="1066" y="450"/>
                    </a:cubicBezTo>
                    <a:cubicBezTo>
                      <a:pt x="1069" y="451"/>
                      <a:pt x="1072" y="453"/>
                      <a:pt x="1073" y="453"/>
                    </a:cubicBezTo>
                    <a:cubicBezTo>
                      <a:pt x="1075" y="453"/>
                      <a:pt x="1077" y="453"/>
                      <a:pt x="1078" y="453"/>
                    </a:cubicBezTo>
                    <a:cubicBezTo>
                      <a:pt x="1079" y="453"/>
                      <a:pt x="1079" y="453"/>
                      <a:pt x="1079" y="453"/>
                    </a:cubicBezTo>
                    <a:cubicBezTo>
                      <a:pt x="1080" y="453"/>
                      <a:pt x="1082" y="454"/>
                      <a:pt x="1083" y="455"/>
                    </a:cubicBezTo>
                    <a:cubicBezTo>
                      <a:pt x="1084" y="455"/>
                      <a:pt x="1084" y="455"/>
                      <a:pt x="1085" y="455"/>
                    </a:cubicBezTo>
                    <a:cubicBezTo>
                      <a:pt x="1085" y="456"/>
                      <a:pt x="1087" y="457"/>
                      <a:pt x="1088" y="458"/>
                    </a:cubicBezTo>
                    <a:cubicBezTo>
                      <a:pt x="1089" y="458"/>
                      <a:pt x="1090" y="459"/>
                      <a:pt x="1090" y="460"/>
                    </a:cubicBezTo>
                    <a:cubicBezTo>
                      <a:pt x="1090" y="460"/>
                      <a:pt x="1090" y="461"/>
                      <a:pt x="1090" y="461"/>
                    </a:cubicBezTo>
                    <a:cubicBezTo>
                      <a:pt x="1089" y="462"/>
                      <a:pt x="1089" y="463"/>
                      <a:pt x="1089" y="463"/>
                    </a:cubicBezTo>
                    <a:cubicBezTo>
                      <a:pt x="1089" y="463"/>
                      <a:pt x="1090" y="464"/>
                      <a:pt x="1091" y="464"/>
                    </a:cubicBezTo>
                    <a:cubicBezTo>
                      <a:pt x="1092" y="466"/>
                      <a:pt x="1095" y="468"/>
                      <a:pt x="1095" y="469"/>
                    </a:cubicBezTo>
                    <a:cubicBezTo>
                      <a:pt x="1095" y="470"/>
                      <a:pt x="1095" y="470"/>
                      <a:pt x="1094" y="471"/>
                    </a:cubicBezTo>
                    <a:cubicBezTo>
                      <a:pt x="1094" y="471"/>
                      <a:pt x="1094" y="471"/>
                      <a:pt x="1094" y="471"/>
                    </a:cubicBezTo>
                    <a:cubicBezTo>
                      <a:pt x="1094" y="471"/>
                      <a:pt x="1094" y="472"/>
                      <a:pt x="1094" y="472"/>
                    </a:cubicBezTo>
                    <a:cubicBezTo>
                      <a:pt x="1094" y="472"/>
                      <a:pt x="1095" y="474"/>
                      <a:pt x="1096" y="476"/>
                    </a:cubicBezTo>
                    <a:cubicBezTo>
                      <a:pt x="1097" y="479"/>
                      <a:pt x="1098" y="481"/>
                      <a:pt x="1098" y="482"/>
                    </a:cubicBezTo>
                    <a:cubicBezTo>
                      <a:pt x="1098" y="482"/>
                      <a:pt x="1098" y="482"/>
                      <a:pt x="1098" y="482"/>
                    </a:cubicBezTo>
                    <a:cubicBezTo>
                      <a:pt x="1098" y="482"/>
                      <a:pt x="1098" y="481"/>
                      <a:pt x="1099" y="481"/>
                    </a:cubicBezTo>
                    <a:cubicBezTo>
                      <a:pt x="1100" y="481"/>
                      <a:pt x="1100" y="481"/>
                      <a:pt x="1101" y="482"/>
                    </a:cubicBezTo>
                    <a:cubicBezTo>
                      <a:pt x="1101" y="482"/>
                      <a:pt x="1101" y="484"/>
                      <a:pt x="1101" y="485"/>
                    </a:cubicBezTo>
                    <a:cubicBezTo>
                      <a:pt x="1101" y="486"/>
                      <a:pt x="1101" y="487"/>
                      <a:pt x="1101" y="487"/>
                    </a:cubicBezTo>
                    <a:cubicBezTo>
                      <a:pt x="1101" y="487"/>
                      <a:pt x="1101" y="487"/>
                      <a:pt x="1101" y="487"/>
                    </a:cubicBezTo>
                    <a:cubicBezTo>
                      <a:pt x="1101" y="487"/>
                      <a:pt x="1101" y="487"/>
                      <a:pt x="1102" y="487"/>
                    </a:cubicBezTo>
                    <a:cubicBezTo>
                      <a:pt x="1102" y="487"/>
                      <a:pt x="1102" y="487"/>
                      <a:pt x="1102" y="487"/>
                    </a:cubicBezTo>
                    <a:cubicBezTo>
                      <a:pt x="1103" y="488"/>
                      <a:pt x="1103" y="489"/>
                      <a:pt x="1103" y="489"/>
                    </a:cubicBezTo>
                    <a:cubicBezTo>
                      <a:pt x="1103" y="489"/>
                      <a:pt x="1103" y="489"/>
                      <a:pt x="1103" y="489"/>
                    </a:cubicBezTo>
                    <a:cubicBezTo>
                      <a:pt x="1103" y="489"/>
                      <a:pt x="1104" y="489"/>
                      <a:pt x="1104" y="490"/>
                    </a:cubicBezTo>
                    <a:cubicBezTo>
                      <a:pt x="1105" y="492"/>
                      <a:pt x="1107" y="496"/>
                      <a:pt x="1107" y="497"/>
                    </a:cubicBezTo>
                    <a:cubicBezTo>
                      <a:pt x="1107" y="497"/>
                      <a:pt x="1106" y="499"/>
                      <a:pt x="1106" y="500"/>
                    </a:cubicBezTo>
                    <a:cubicBezTo>
                      <a:pt x="1106" y="501"/>
                      <a:pt x="1106" y="502"/>
                      <a:pt x="1106" y="502"/>
                    </a:cubicBezTo>
                    <a:cubicBezTo>
                      <a:pt x="1106" y="502"/>
                      <a:pt x="1107" y="504"/>
                      <a:pt x="1108" y="505"/>
                    </a:cubicBezTo>
                    <a:cubicBezTo>
                      <a:pt x="1108" y="505"/>
                      <a:pt x="1109" y="506"/>
                      <a:pt x="1109" y="506"/>
                    </a:cubicBezTo>
                    <a:cubicBezTo>
                      <a:pt x="1110" y="506"/>
                      <a:pt x="1111" y="506"/>
                      <a:pt x="1112" y="506"/>
                    </a:cubicBezTo>
                    <a:cubicBezTo>
                      <a:pt x="1113" y="506"/>
                      <a:pt x="1115" y="506"/>
                      <a:pt x="1116" y="506"/>
                    </a:cubicBezTo>
                    <a:cubicBezTo>
                      <a:pt x="1117" y="506"/>
                      <a:pt x="1118" y="507"/>
                      <a:pt x="1120" y="508"/>
                    </a:cubicBezTo>
                    <a:cubicBezTo>
                      <a:pt x="1122" y="509"/>
                      <a:pt x="1124" y="510"/>
                      <a:pt x="1124" y="509"/>
                    </a:cubicBezTo>
                    <a:cubicBezTo>
                      <a:pt x="1125" y="509"/>
                      <a:pt x="1125" y="509"/>
                      <a:pt x="1125" y="509"/>
                    </a:cubicBezTo>
                    <a:cubicBezTo>
                      <a:pt x="1125" y="509"/>
                      <a:pt x="1125" y="509"/>
                      <a:pt x="1125" y="509"/>
                    </a:cubicBezTo>
                    <a:cubicBezTo>
                      <a:pt x="1126" y="508"/>
                      <a:pt x="1127" y="508"/>
                      <a:pt x="1128" y="508"/>
                    </a:cubicBezTo>
                    <a:cubicBezTo>
                      <a:pt x="1128" y="508"/>
                      <a:pt x="1129" y="510"/>
                      <a:pt x="1131" y="512"/>
                    </a:cubicBezTo>
                    <a:cubicBezTo>
                      <a:pt x="1133" y="514"/>
                      <a:pt x="1136" y="516"/>
                      <a:pt x="1136" y="516"/>
                    </a:cubicBezTo>
                    <a:cubicBezTo>
                      <a:pt x="1136" y="516"/>
                      <a:pt x="1138" y="516"/>
                      <a:pt x="1139" y="516"/>
                    </a:cubicBezTo>
                    <a:cubicBezTo>
                      <a:pt x="1139" y="516"/>
                      <a:pt x="1140" y="516"/>
                      <a:pt x="1140" y="517"/>
                    </a:cubicBezTo>
                    <a:cubicBezTo>
                      <a:pt x="1140" y="517"/>
                      <a:pt x="1140" y="517"/>
                      <a:pt x="1140" y="517"/>
                    </a:cubicBezTo>
                    <a:cubicBezTo>
                      <a:pt x="1141" y="517"/>
                      <a:pt x="1140" y="518"/>
                      <a:pt x="1140" y="519"/>
                    </a:cubicBezTo>
                    <a:cubicBezTo>
                      <a:pt x="1140" y="519"/>
                      <a:pt x="1140" y="520"/>
                      <a:pt x="1140" y="520"/>
                    </a:cubicBezTo>
                    <a:cubicBezTo>
                      <a:pt x="1140" y="521"/>
                      <a:pt x="1142" y="522"/>
                      <a:pt x="1142" y="522"/>
                    </a:cubicBezTo>
                    <a:cubicBezTo>
                      <a:pt x="1142" y="522"/>
                      <a:pt x="1142" y="522"/>
                      <a:pt x="1142" y="522"/>
                    </a:cubicBezTo>
                    <a:cubicBezTo>
                      <a:pt x="1142" y="523"/>
                      <a:pt x="1142" y="523"/>
                      <a:pt x="1142" y="523"/>
                    </a:cubicBezTo>
                    <a:cubicBezTo>
                      <a:pt x="1142" y="523"/>
                      <a:pt x="1143" y="524"/>
                      <a:pt x="1142" y="525"/>
                    </a:cubicBezTo>
                    <a:cubicBezTo>
                      <a:pt x="1142" y="525"/>
                      <a:pt x="1142" y="526"/>
                      <a:pt x="1142" y="526"/>
                    </a:cubicBezTo>
                    <a:cubicBezTo>
                      <a:pt x="1142" y="526"/>
                      <a:pt x="1142" y="526"/>
                      <a:pt x="1142" y="526"/>
                    </a:cubicBezTo>
                    <a:cubicBezTo>
                      <a:pt x="1142" y="527"/>
                      <a:pt x="1141" y="527"/>
                      <a:pt x="1141" y="528"/>
                    </a:cubicBezTo>
                    <a:cubicBezTo>
                      <a:pt x="1141" y="528"/>
                      <a:pt x="1142" y="529"/>
                      <a:pt x="1143" y="529"/>
                    </a:cubicBezTo>
                    <a:cubicBezTo>
                      <a:pt x="1143" y="530"/>
                      <a:pt x="1143" y="530"/>
                      <a:pt x="1143" y="530"/>
                    </a:cubicBezTo>
                    <a:cubicBezTo>
                      <a:pt x="1144" y="531"/>
                      <a:pt x="1144" y="531"/>
                      <a:pt x="1144" y="532"/>
                    </a:cubicBezTo>
                    <a:cubicBezTo>
                      <a:pt x="1143" y="532"/>
                      <a:pt x="1143" y="533"/>
                      <a:pt x="1144" y="533"/>
                    </a:cubicBezTo>
                    <a:cubicBezTo>
                      <a:pt x="1144" y="533"/>
                      <a:pt x="1149" y="533"/>
                      <a:pt x="1152" y="533"/>
                    </a:cubicBezTo>
                    <a:cubicBezTo>
                      <a:pt x="1153" y="533"/>
                      <a:pt x="1153" y="533"/>
                      <a:pt x="1153" y="533"/>
                    </a:cubicBezTo>
                    <a:cubicBezTo>
                      <a:pt x="1153" y="533"/>
                      <a:pt x="1153" y="533"/>
                      <a:pt x="1153" y="533"/>
                    </a:cubicBezTo>
                    <a:cubicBezTo>
                      <a:pt x="1155" y="533"/>
                      <a:pt x="1157" y="533"/>
                      <a:pt x="1159" y="533"/>
                    </a:cubicBezTo>
                    <a:cubicBezTo>
                      <a:pt x="1160" y="533"/>
                      <a:pt x="1160" y="533"/>
                      <a:pt x="1161" y="533"/>
                    </a:cubicBezTo>
                    <a:cubicBezTo>
                      <a:pt x="1161" y="533"/>
                      <a:pt x="1161" y="532"/>
                      <a:pt x="1161" y="531"/>
                    </a:cubicBezTo>
                    <a:cubicBezTo>
                      <a:pt x="1162" y="531"/>
                      <a:pt x="1162" y="530"/>
                      <a:pt x="1162" y="530"/>
                    </a:cubicBezTo>
                    <a:cubicBezTo>
                      <a:pt x="1163" y="529"/>
                      <a:pt x="1164" y="529"/>
                      <a:pt x="1165" y="528"/>
                    </a:cubicBezTo>
                    <a:cubicBezTo>
                      <a:pt x="1166" y="528"/>
                      <a:pt x="1167" y="527"/>
                      <a:pt x="1168" y="527"/>
                    </a:cubicBezTo>
                    <a:cubicBezTo>
                      <a:pt x="1168" y="527"/>
                      <a:pt x="1169" y="527"/>
                      <a:pt x="1169" y="527"/>
                    </a:cubicBezTo>
                    <a:cubicBezTo>
                      <a:pt x="1170" y="527"/>
                      <a:pt x="1170" y="527"/>
                      <a:pt x="1171" y="527"/>
                    </a:cubicBezTo>
                    <a:cubicBezTo>
                      <a:pt x="1172" y="527"/>
                      <a:pt x="1174" y="526"/>
                      <a:pt x="1175" y="525"/>
                    </a:cubicBezTo>
                    <a:cubicBezTo>
                      <a:pt x="1176" y="525"/>
                      <a:pt x="1176" y="525"/>
                      <a:pt x="1176" y="524"/>
                    </a:cubicBezTo>
                    <a:cubicBezTo>
                      <a:pt x="1176" y="524"/>
                      <a:pt x="1176" y="524"/>
                      <a:pt x="1176" y="524"/>
                    </a:cubicBezTo>
                    <a:cubicBezTo>
                      <a:pt x="1177" y="524"/>
                      <a:pt x="1178" y="524"/>
                      <a:pt x="1179" y="524"/>
                    </a:cubicBezTo>
                    <a:cubicBezTo>
                      <a:pt x="1180" y="523"/>
                      <a:pt x="1181" y="523"/>
                      <a:pt x="1182" y="523"/>
                    </a:cubicBezTo>
                    <a:cubicBezTo>
                      <a:pt x="1183" y="523"/>
                      <a:pt x="1184" y="523"/>
                      <a:pt x="1184" y="524"/>
                    </a:cubicBezTo>
                    <a:cubicBezTo>
                      <a:pt x="1185" y="524"/>
                      <a:pt x="1186" y="525"/>
                      <a:pt x="1186" y="525"/>
                    </a:cubicBezTo>
                    <a:cubicBezTo>
                      <a:pt x="1186" y="526"/>
                      <a:pt x="1186" y="527"/>
                      <a:pt x="1185" y="528"/>
                    </a:cubicBezTo>
                    <a:cubicBezTo>
                      <a:pt x="1185" y="528"/>
                      <a:pt x="1185" y="528"/>
                      <a:pt x="1185" y="528"/>
                    </a:cubicBezTo>
                    <a:cubicBezTo>
                      <a:pt x="1185" y="529"/>
                      <a:pt x="1184" y="529"/>
                      <a:pt x="1184" y="529"/>
                    </a:cubicBezTo>
                    <a:cubicBezTo>
                      <a:pt x="1184" y="530"/>
                      <a:pt x="1186" y="533"/>
                      <a:pt x="1186" y="533"/>
                    </a:cubicBezTo>
                    <a:cubicBezTo>
                      <a:pt x="1186" y="533"/>
                      <a:pt x="1186" y="533"/>
                      <a:pt x="1186" y="533"/>
                    </a:cubicBezTo>
                    <a:cubicBezTo>
                      <a:pt x="1186" y="534"/>
                      <a:pt x="1186" y="534"/>
                      <a:pt x="1186" y="534"/>
                    </a:cubicBezTo>
                    <a:cubicBezTo>
                      <a:pt x="1186" y="534"/>
                      <a:pt x="1186" y="535"/>
                      <a:pt x="1186" y="535"/>
                    </a:cubicBezTo>
                    <a:cubicBezTo>
                      <a:pt x="1185" y="536"/>
                      <a:pt x="1184" y="536"/>
                      <a:pt x="1183" y="537"/>
                    </a:cubicBezTo>
                    <a:cubicBezTo>
                      <a:pt x="1182" y="537"/>
                      <a:pt x="1181" y="537"/>
                      <a:pt x="1181" y="538"/>
                    </a:cubicBezTo>
                    <a:cubicBezTo>
                      <a:pt x="1181" y="538"/>
                      <a:pt x="1179" y="544"/>
                      <a:pt x="1178" y="546"/>
                    </a:cubicBezTo>
                    <a:cubicBezTo>
                      <a:pt x="1178" y="547"/>
                      <a:pt x="1178" y="548"/>
                      <a:pt x="1178" y="548"/>
                    </a:cubicBezTo>
                    <a:cubicBezTo>
                      <a:pt x="1178" y="548"/>
                      <a:pt x="1177" y="549"/>
                      <a:pt x="1177" y="549"/>
                    </a:cubicBezTo>
                    <a:cubicBezTo>
                      <a:pt x="1177" y="550"/>
                      <a:pt x="1177" y="550"/>
                      <a:pt x="1177" y="550"/>
                    </a:cubicBezTo>
                    <a:cubicBezTo>
                      <a:pt x="1177" y="550"/>
                      <a:pt x="1177" y="551"/>
                      <a:pt x="1176" y="552"/>
                    </a:cubicBezTo>
                    <a:cubicBezTo>
                      <a:pt x="1176" y="553"/>
                      <a:pt x="1176" y="555"/>
                      <a:pt x="1176" y="555"/>
                    </a:cubicBezTo>
                    <a:cubicBezTo>
                      <a:pt x="1176" y="555"/>
                      <a:pt x="1176" y="555"/>
                      <a:pt x="1175" y="556"/>
                    </a:cubicBezTo>
                    <a:cubicBezTo>
                      <a:pt x="1174" y="557"/>
                      <a:pt x="1173" y="558"/>
                      <a:pt x="1173" y="559"/>
                    </a:cubicBezTo>
                    <a:cubicBezTo>
                      <a:pt x="1172" y="560"/>
                      <a:pt x="1172" y="561"/>
                      <a:pt x="1172" y="561"/>
                    </a:cubicBezTo>
                    <a:cubicBezTo>
                      <a:pt x="1172" y="562"/>
                      <a:pt x="1172" y="562"/>
                      <a:pt x="1172" y="562"/>
                    </a:cubicBezTo>
                    <a:cubicBezTo>
                      <a:pt x="1172" y="563"/>
                      <a:pt x="1171" y="563"/>
                      <a:pt x="1170" y="564"/>
                    </a:cubicBezTo>
                    <a:cubicBezTo>
                      <a:pt x="1169" y="565"/>
                      <a:pt x="1168" y="565"/>
                      <a:pt x="1168" y="565"/>
                    </a:cubicBezTo>
                    <a:cubicBezTo>
                      <a:pt x="1168" y="566"/>
                      <a:pt x="1168" y="566"/>
                      <a:pt x="1168" y="567"/>
                    </a:cubicBezTo>
                    <a:cubicBezTo>
                      <a:pt x="1168" y="568"/>
                      <a:pt x="1168" y="568"/>
                      <a:pt x="1168" y="568"/>
                    </a:cubicBezTo>
                    <a:cubicBezTo>
                      <a:pt x="1168" y="569"/>
                      <a:pt x="1168" y="569"/>
                      <a:pt x="1167" y="569"/>
                    </a:cubicBezTo>
                    <a:cubicBezTo>
                      <a:pt x="1167" y="570"/>
                      <a:pt x="1166" y="570"/>
                      <a:pt x="1166" y="570"/>
                    </a:cubicBezTo>
                    <a:cubicBezTo>
                      <a:pt x="1165" y="570"/>
                      <a:pt x="1163" y="570"/>
                      <a:pt x="1161" y="569"/>
                    </a:cubicBezTo>
                    <a:cubicBezTo>
                      <a:pt x="1158" y="569"/>
                      <a:pt x="1156" y="568"/>
                      <a:pt x="1155" y="568"/>
                    </a:cubicBezTo>
                    <a:cubicBezTo>
                      <a:pt x="1155" y="567"/>
                      <a:pt x="1154" y="567"/>
                      <a:pt x="1154" y="566"/>
                    </a:cubicBezTo>
                    <a:cubicBezTo>
                      <a:pt x="1153" y="566"/>
                      <a:pt x="1153" y="566"/>
                      <a:pt x="1153" y="566"/>
                    </a:cubicBezTo>
                    <a:cubicBezTo>
                      <a:pt x="1153" y="566"/>
                      <a:pt x="1153" y="567"/>
                      <a:pt x="1153" y="567"/>
                    </a:cubicBezTo>
                    <a:cubicBezTo>
                      <a:pt x="1153" y="567"/>
                      <a:pt x="1153" y="567"/>
                      <a:pt x="1153" y="567"/>
                    </a:cubicBezTo>
                    <a:cubicBezTo>
                      <a:pt x="1152" y="568"/>
                      <a:pt x="1151" y="570"/>
                      <a:pt x="1150" y="571"/>
                    </a:cubicBezTo>
                    <a:cubicBezTo>
                      <a:pt x="1149" y="572"/>
                      <a:pt x="1148" y="572"/>
                      <a:pt x="1147" y="572"/>
                    </a:cubicBezTo>
                    <a:cubicBezTo>
                      <a:pt x="1146" y="572"/>
                      <a:pt x="1145" y="572"/>
                      <a:pt x="1145" y="573"/>
                    </a:cubicBezTo>
                    <a:cubicBezTo>
                      <a:pt x="1144" y="573"/>
                      <a:pt x="1145" y="575"/>
                      <a:pt x="1146" y="577"/>
                    </a:cubicBezTo>
                    <a:cubicBezTo>
                      <a:pt x="1146" y="578"/>
                      <a:pt x="1147" y="579"/>
                      <a:pt x="1147" y="579"/>
                    </a:cubicBezTo>
                    <a:cubicBezTo>
                      <a:pt x="1147" y="580"/>
                      <a:pt x="1147" y="584"/>
                      <a:pt x="1148" y="587"/>
                    </a:cubicBezTo>
                    <a:cubicBezTo>
                      <a:pt x="1148" y="589"/>
                      <a:pt x="1148" y="591"/>
                      <a:pt x="1148" y="592"/>
                    </a:cubicBezTo>
                    <a:cubicBezTo>
                      <a:pt x="1148" y="593"/>
                      <a:pt x="1147" y="594"/>
                      <a:pt x="1147" y="596"/>
                    </a:cubicBezTo>
                    <a:cubicBezTo>
                      <a:pt x="1146" y="597"/>
                      <a:pt x="1146" y="599"/>
                      <a:pt x="1145" y="599"/>
                    </a:cubicBezTo>
                    <a:cubicBezTo>
                      <a:pt x="1145" y="599"/>
                      <a:pt x="1144" y="599"/>
                      <a:pt x="1143" y="600"/>
                    </a:cubicBezTo>
                    <a:cubicBezTo>
                      <a:pt x="1143" y="600"/>
                      <a:pt x="1143" y="600"/>
                      <a:pt x="1143" y="600"/>
                    </a:cubicBezTo>
                    <a:cubicBezTo>
                      <a:pt x="1142" y="600"/>
                      <a:pt x="1140" y="600"/>
                      <a:pt x="1139" y="600"/>
                    </a:cubicBezTo>
                    <a:cubicBezTo>
                      <a:pt x="1139" y="600"/>
                      <a:pt x="1138" y="600"/>
                      <a:pt x="1137" y="600"/>
                    </a:cubicBezTo>
                    <a:cubicBezTo>
                      <a:pt x="1137" y="600"/>
                      <a:pt x="1137" y="601"/>
                      <a:pt x="1137" y="601"/>
                    </a:cubicBezTo>
                    <a:cubicBezTo>
                      <a:pt x="1137" y="602"/>
                      <a:pt x="1138" y="602"/>
                      <a:pt x="1138" y="603"/>
                    </a:cubicBezTo>
                    <a:cubicBezTo>
                      <a:pt x="1138" y="603"/>
                      <a:pt x="1139" y="604"/>
                      <a:pt x="1140" y="605"/>
                    </a:cubicBezTo>
                    <a:cubicBezTo>
                      <a:pt x="1140" y="605"/>
                      <a:pt x="1141" y="605"/>
                      <a:pt x="1141" y="606"/>
                    </a:cubicBezTo>
                    <a:cubicBezTo>
                      <a:pt x="1141" y="605"/>
                      <a:pt x="1142" y="605"/>
                      <a:pt x="1141" y="604"/>
                    </a:cubicBezTo>
                    <a:cubicBezTo>
                      <a:pt x="1141" y="603"/>
                      <a:pt x="1140" y="603"/>
                      <a:pt x="1140" y="602"/>
                    </a:cubicBezTo>
                    <a:cubicBezTo>
                      <a:pt x="1140" y="601"/>
                      <a:pt x="1141" y="602"/>
                      <a:pt x="1142" y="603"/>
                    </a:cubicBezTo>
                    <a:cubicBezTo>
                      <a:pt x="1143" y="603"/>
                      <a:pt x="1143" y="602"/>
                      <a:pt x="1145" y="602"/>
                    </a:cubicBezTo>
                    <a:cubicBezTo>
                      <a:pt x="1146" y="602"/>
                      <a:pt x="1146" y="604"/>
                      <a:pt x="1147" y="603"/>
                    </a:cubicBezTo>
                    <a:cubicBezTo>
                      <a:pt x="1148" y="603"/>
                      <a:pt x="1149" y="600"/>
                      <a:pt x="1151" y="598"/>
                    </a:cubicBezTo>
                    <a:cubicBezTo>
                      <a:pt x="1152" y="596"/>
                      <a:pt x="1153" y="595"/>
                      <a:pt x="1154" y="594"/>
                    </a:cubicBezTo>
                    <a:cubicBezTo>
                      <a:pt x="1156" y="593"/>
                      <a:pt x="1155" y="594"/>
                      <a:pt x="1156" y="595"/>
                    </a:cubicBezTo>
                    <a:cubicBezTo>
                      <a:pt x="1158" y="596"/>
                      <a:pt x="1158" y="594"/>
                      <a:pt x="1159" y="593"/>
                    </a:cubicBezTo>
                    <a:cubicBezTo>
                      <a:pt x="1160" y="593"/>
                      <a:pt x="1158" y="599"/>
                      <a:pt x="1159" y="600"/>
                    </a:cubicBezTo>
                    <a:cubicBezTo>
                      <a:pt x="1160" y="600"/>
                      <a:pt x="1161" y="599"/>
                      <a:pt x="1164" y="599"/>
                    </a:cubicBezTo>
                    <a:cubicBezTo>
                      <a:pt x="1166" y="599"/>
                      <a:pt x="1165" y="601"/>
                      <a:pt x="1167" y="602"/>
                    </a:cubicBezTo>
                    <a:cubicBezTo>
                      <a:pt x="1169" y="602"/>
                      <a:pt x="1174" y="600"/>
                      <a:pt x="1175" y="600"/>
                    </a:cubicBezTo>
                    <a:cubicBezTo>
                      <a:pt x="1177" y="599"/>
                      <a:pt x="1179" y="598"/>
                      <a:pt x="1182" y="596"/>
                    </a:cubicBezTo>
                    <a:cubicBezTo>
                      <a:pt x="1185" y="594"/>
                      <a:pt x="1187" y="593"/>
                      <a:pt x="1189" y="592"/>
                    </a:cubicBezTo>
                    <a:cubicBezTo>
                      <a:pt x="1191" y="591"/>
                      <a:pt x="1193" y="587"/>
                      <a:pt x="1194" y="586"/>
                    </a:cubicBezTo>
                    <a:cubicBezTo>
                      <a:pt x="1196" y="584"/>
                      <a:pt x="1196" y="582"/>
                      <a:pt x="1197" y="581"/>
                    </a:cubicBezTo>
                    <a:cubicBezTo>
                      <a:pt x="1198" y="580"/>
                      <a:pt x="1200" y="578"/>
                      <a:pt x="1202" y="577"/>
                    </a:cubicBezTo>
                    <a:cubicBezTo>
                      <a:pt x="1203" y="576"/>
                      <a:pt x="1203" y="574"/>
                      <a:pt x="1206" y="571"/>
                    </a:cubicBezTo>
                    <a:cubicBezTo>
                      <a:pt x="1209" y="569"/>
                      <a:pt x="1211" y="566"/>
                      <a:pt x="1213" y="564"/>
                    </a:cubicBezTo>
                    <a:cubicBezTo>
                      <a:pt x="1215" y="563"/>
                      <a:pt x="1218" y="559"/>
                      <a:pt x="1220" y="556"/>
                    </a:cubicBezTo>
                    <a:cubicBezTo>
                      <a:pt x="1222" y="553"/>
                      <a:pt x="1223" y="553"/>
                      <a:pt x="1224" y="551"/>
                    </a:cubicBezTo>
                    <a:cubicBezTo>
                      <a:pt x="1226" y="549"/>
                      <a:pt x="1227" y="545"/>
                      <a:pt x="1228" y="543"/>
                    </a:cubicBezTo>
                    <a:cubicBezTo>
                      <a:pt x="1229" y="540"/>
                      <a:pt x="1232" y="539"/>
                      <a:pt x="1233" y="538"/>
                    </a:cubicBezTo>
                    <a:cubicBezTo>
                      <a:pt x="1234" y="538"/>
                      <a:pt x="1235" y="533"/>
                      <a:pt x="1236" y="532"/>
                    </a:cubicBezTo>
                    <a:cubicBezTo>
                      <a:pt x="1236" y="531"/>
                      <a:pt x="1243" y="525"/>
                      <a:pt x="1244" y="525"/>
                    </a:cubicBezTo>
                    <a:cubicBezTo>
                      <a:pt x="1244" y="524"/>
                      <a:pt x="1244" y="523"/>
                      <a:pt x="1245" y="521"/>
                    </a:cubicBezTo>
                    <a:cubicBezTo>
                      <a:pt x="1246" y="519"/>
                      <a:pt x="1248" y="517"/>
                      <a:pt x="1249" y="515"/>
                    </a:cubicBezTo>
                    <a:cubicBezTo>
                      <a:pt x="1249" y="514"/>
                      <a:pt x="1247" y="515"/>
                      <a:pt x="1247" y="514"/>
                    </a:cubicBezTo>
                    <a:cubicBezTo>
                      <a:pt x="1246" y="513"/>
                      <a:pt x="1250" y="507"/>
                      <a:pt x="1250" y="507"/>
                    </a:cubicBezTo>
                    <a:cubicBezTo>
                      <a:pt x="1249" y="506"/>
                      <a:pt x="1248" y="505"/>
                      <a:pt x="1248" y="503"/>
                    </a:cubicBezTo>
                    <a:cubicBezTo>
                      <a:pt x="1248" y="502"/>
                      <a:pt x="1251" y="501"/>
                      <a:pt x="1252" y="500"/>
                    </a:cubicBezTo>
                    <a:cubicBezTo>
                      <a:pt x="1253" y="498"/>
                      <a:pt x="1250" y="499"/>
                      <a:pt x="1250" y="498"/>
                    </a:cubicBezTo>
                    <a:cubicBezTo>
                      <a:pt x="1249" y="498"/>
                      <a:pt x="1249" y="493"/>
                      <a:pt x="1248" y="491"/>
                    </a:cubicBezTo>
                    <a:cubicBezTo>
                      <a:pt x="1248" y="489"/>
                      <a:pt x="1250" y="489"/>
                      <a:pt x="1250" y="488"/>
                    </a:cubicBezTo>
                    <a:cubicBezTo>
                      <a:pt x="1251" y="486"/>
                      <a:pt x="1251" y="483"/>
                      <a:pt x="1252" y="482"/>
                    </a:cubicBezTo>
                    <a:cubicBezTo>
                      <a:pt x="1252" y="480"/>
                      <a:pt x="1253" y="481"/>
                      <a:pt x="1254" y="480"/>
                    </a:cubicBezTo>
                    <a:cubicBezTo>
                      <a:pt x="1254" y="480"/>
                      <a:pt x="1253" y="480"/>
                      <a:pt x="1252" y="479"/>
                    </a:cubicBezTo>
                    <a:cubicBezTo>
                      <a:pt x="1252" y="479"/>
                      <a:pt x="1253" y="478"/>
                      <a:pt x="1254" y="477"/>
                    </a:cubicBezTo>
                    <a:cubicBezTo>
                      <a:pt x="1254" y="476"/>
                      <a:pt x="1259" y="474"/>
                      <a:pt x="1259" y="473"/>
                    </a:cubicBezTo>
                    <a:cubicBezTo>
                      <a:pt x="1259" y="472"/>
                      <a:pt x="1258" y="471"/>
                      <a:pt x="1258" y="471"/>
                    </a:cubicBezTo>
                    <a:cubicBezTo>
                      <a:pt x="1258" y="470"/>
                      <a:pt x="1260" y="469"/>
                      <a:pt x="1260" y="468"/>
                    </a:cubicBezTo>
                    <a:cubicBezTo>
                      <a:pt x="1260" y="467"/>
                      <a:pt x="1260" y="468"/>
                      <a:pt x="1259" y="468"/>
                    </a:cubicBezTo>
                    <a:cubicBezTo>
                      <a:pt x="1258" y="468"/>
                      <a:pt x="1257" y="466"/>
                      <a:pt x="1256" y="465"/>
                    </a:cubicBezTo>
                    <a:cubicBezTo>
                      <a:pt x="1255" y="465"/>
                      <a:pt x="1256" y="465"/>
                      <a:pt x="1257" y="464"/>
                    </a:cubicBezTo>
                    <a:cubicBezTo>
                      <a:pt x="1257" y="464"/>
                      <a:pt x="1257" y="460"/>
                      <a:pt x="1257" y="459"/>
                    </a:cubicBezTo>
                    <a:cubicBezTo>
                      <a:pt x="1257" y="459"/>
                      <a:pt x="1256" y="459"/>
                      <a:pt x="1254" y="458"/>
                    </a:cubicBezTo>
                    <a:cubicBezTo>
                      <a:pt x="1252" y="457"/>
                      <a:pt x="1251" y="456"/>
                      <a:pt x="1251" y="455"/>
                    </a:cubicBezTo>
                    <a:cubicBezTo>
                      <a:pt x="1251" y="454"/>
                      <a:pt x="1255" y="456"/>
                      <a:pt x="1257" y="457"/>
                    </a:cubicBezTo>
                    <a:cubicBezTo>
                      <a:pt x="1259" y="457"/>
                      <a:pt x="1259" y="455"/>
                      <a:pt x="1259" y="455"/>
                    </a:cubicBezTo>
                    <a:cubicBezTo>
                      <a:pt x="1260" y="454"/>
                      <a:pt x="1260" y="453"/>
                      <a:pt x="1259" y="452"/>
                    </a:cubicBezTo>
                    <a:cubicBezTo>
                      <a:pt x="1258" y="451"/>
                      <a:pt x="1254" y="449"/>
                      <a:pt x="1251" y="447"/>
                    </a:cubicBezTo>
                    <a:cubicBezTo>
                      <a:pt x="1247" y="446"/>
                      <a:pt x="1249" y="445"/>
                      <a:pt x="1246" y="443"/>
                    </a:cubicBezTo>
                    <a:cubicBezTo>
                      <a:pt x="1244" y="442"/>
                      <a:pt x="1244" y="439"/>
                      <a:pt x="1242" y="437"/>
                    </a:cubicBezTo>
                    <a:cubicBezTo>
                      <a:pt x="1241" y="435"/>
                      <a:pt x="1241" y="437"/>
                      <a:pt x="1239" y="438"/>
                    </a:cubicBezTo>
                    <a:cubicBezTo>
                      <a:pt x="1237" y="439"/>
                      <a:pt x="1231" y="437"/>
                      <a:pt x="1230" y="438"/>
                    </a:cubicBezTo>
                    <a:cubicBezTo>
                      <a:pt x="1228" y="438"/>
                      <a:pt x="1230" y="438"/>
                      <a:pt x="1230" y="438"/>
                    </a:cubicBezTo>
                    <a:cubicBezTo>
                      <a:pt x="1230" y="439"/>
                      <a:pt x="1229" y="439"/>
                      <a:pt x="1229" y="440"/>
                    </a:cubicBezTo>
                    <a:cubicBezTo>
                      <a:pt x="1230" y="441"/>
                      <a:pt x="1230" y="441"/>
                      <a:pt x="1231" y="441"/>
                    </a:cubicBezTo>
                    <a:cubicBezTo>
                      <a:pt x="1231" y="442"/>
                      <a:pt x="1228" y="448"/>
                      <a:pt x="1227" y="449"/>
                    </a:cubicBezTo>
                    <a:cubicBezTo>
                      <a:pt x="1226" y="449"/>
                      <a:pt x="1225" y="449"/>
                      <a:pt x="1224" y="449"/>
                    </a:cubicBezTo>
                    <a:cubicBezTo>
                      <a:pt x="1223" y="449"/>
                      <a:pt x="1227" y="445"/>
                      <a:pt x="1227" y="444"/>
                    </a:cubicBezTo>
                    <a:cubicBezTo>
                      <a:pt x="1227" y="444"/>
                      <a:pt x="1228" y="443"/>
                      <a:pt x="1227" y="442"/>
                    </a:cubicBezTo>
                    <a:cubicBezTo>
                      <a:pt x="1227" y="441"/>
                      <a:pt x="1222" y="447"/>
                      <a:pt x="1221" y="448"/>
                    </a:cubicBezTo>
                    <a:cubicBezTo>
                      <a:pt x="1220" y="449"/>
                      <a:pt x="1215" y="449"/>
                      <a:pt x="1213" y="448"/>
                    </a:cubicBezTo>
                    <a:cubicBezTo>
                      <a:pt x="1211" y="448"/>
                      <a:pt x="1219" y="444"/>
                      <a:pt x="1219" y="443"/>
                    </a:cubicBezTo>
                    <a:cubicBezTo>
                      <a:pt x="1220" y="442"/>
                      <a:pt x="1216" y="441"/>
                      <a:pt x="1216" y="441"/>
                    </a:cubicBezTo>
                    <a:cubicBezTo>
                      <a:pt x="1215" y="441"/>
                      <a:pt x="1213" y="442"/>
                      <a:pt x="1213" y="442"/>
                    </a:cubicBezTo>
                    <a:cubicBezTo>
                      <a:pt x="1213" y="442"/>
                      <a:pt x="1209" y="445"/>
                      <a:pt x="1208" y="445"/>
                    </a:cubicBezTo>
                    <a:cubicBezTo>
                      <a:pt x="1206" y="445"/>
                      <a:pt x="1207" y="443"/>
                      <a:pt x="1207" y="443"/>
                    </a:cubicBezTo>
                    <a:cubicBezTo>
                      <a:pt x="1207" y="442"/>
                      <a:pt x="1208" y="440"/>
                      <a:pt x="1208" y="440"/>
                    </a:cubicBezTo>
                    <a:cubicBezTo>
                      <a:pt x="1209" y="439"/>
                      <a:pt x="1208" y="436"/>
                      <a:pt x="1208" y="435"/>
                    </a:cubicBezTo>
                    <a:cubicBezTo>
                      <a:pt x="1207" y="435"/>
                      <a:pt x="1209" y="434"/>
                      <a:pt x="1209" y="434"/>
                    </a:cubicBezTo>
                    <a:cubicBezTo>
                      <a:pt x="1208" y="434"/>
                      <a:pt x="1208" y="432"/>
                      <a:pt x="1208" y="432"/>
                    </a:cubicBezTo>
                    <a:cubicBezTo>
                      <a:pt x="1207" y="432"/>
                      <a:pt x="1205" y="431"/>
                      <a:pt x="1203" y="431"/>
                    </a:cubicBezTo>
                    <a:cubicBezTo>
                      <a:pt x="1201" y="431"/>
                      <a:pt x="1193" y="431"/>
                      <a:pt x="1192" y="431"/>
                    </a:cubicBezTo>
                    <a:cubicBezTo>
                      <a:pt x="1191" y="431"/>
                      <a:pt x="1190" y="430"/>
                      <a:pt x="1190" y="429"/>
                    </a:cubicBezTo>
                    <a:cubicBezTo>
                      <a:pt x="1190" y="428"/>
                      <a:pt x="1192" y="426"/>
                      <a:pt x="1194" y="424"/>
                    </a:cubicBezTo>
                    <a:cubicBezTo>
                      <a:pt x="1196" y="423"/>
                      <a:pt x="1199" y="423"/>
                      <a:pt x="1201" y="422"/>
                    </a:cubicBezTo>
                    <a:cubicBezTo>
                      <a:pt x="1203" y="422"/>
                      <a:pt x="1202" y="421"/>
                      <a:pt x="1202" y="420"/>
                    </a:cubicBezTo>
                    <a:cubicBezTo>
                      <a:pt x="1202" y="420"/>
                      <a:pt x="1208" y="416"/>
                      <a:pt x="1211" y="414"/>
                    </a:cubicBezTo>
                    <a:cubicBezTo>
                      <a:pt x="1215" y="413"/>
                      <a:pt x="1215" y="412"/>
                      <a:pt x="1217" y="410"/>
                    </a:cubicBezTo>
                    <a:cubicBezTo>
                      <a:pt x="1220" y="407"/>
                      <a:pt x="1224" y="406"/>
                      <a:pt x="1224" y="404"/>
                    </a:cubicBezTo>
                    <a:cubicBezTo>
                      <a:pt x="1225" y="403"/>
                      <a:pt x="1223" y="404"/>
                      <a:pt x="1223" y="403"/>
                    </a:cubicBezTo>
                    <a:cubicBezTo>
                      <a:pt x="1224" y="402"/>
                      <a:pt x="1228" y="396"/>
                      <a:pt x="1229" y="395"/>
                    </a:cubicBezTo>
                    <a:cubicBezTo>
                      <a:pt x="1230" y="394"/>
                      <a:pt x="1235" y="391"/>
                      <a:pt x="1237" y="389"/>
                    </a:cubicBezTo>
                    <a:cubicBezTo>
                      <a:pt x="1240" y="387"/>
                      <a:pt x="1241" y="387"/>
                      <a:pt x="1243" y="385"/>
                    </a:cubicBezTo>
                    <a:cubicBezTo>
                      <a:pt x="1245" y="383"/>
                      <a:pt x="1248" y="383"/>
                      <a:pt x="1249" y="383"/>
                    </a:cubicBezTo>
                    <a:cubicBezTo>
                      <a:pt x="1250" y="382"/>
                      <a:pt x="1250" y="380"/>
                      <a:pt x="1250" y="378"/>
                    </a:cubicBezTo>
                    <a:cubicBezTo>
                      <a:pt x="1250" y="377"/>
                      <a:pt x="1252" y="375"/>
                      <a:pt x="1253" y="374"/>
                    </a:cubicBezTo>
                    <a:cubicBezTo>
                      <a:pt x="1254" y="373"/>
                      <a:pt x="1258" y="371"/>
                      <a:pt x="1260" y="369"/>
                    </a:cubicBezTo>
                    <a:cubicBezTo>
                      <a:pt x="1261" y="367"/>
                      <a:pt x="1265" y="363"/>
                      <a:pt x="1268" y="362"/>
                    </a:cubicBezTo>
                    <a:cubicBezTo>
                      <a:pt x="1270" y="360"/>
                      <a:pt x="1276" y="358"/>
                      <a:pt x="1279" y="357"/>
                    </a:cubicBezTo>
                    <a:cubicBezTo>
                      <a:pt x="1282" y="357"/>
                      <a:pt x="1289" y="358"/>
                      <a:pt x="1294" y="357"/>
                    </a:cubicBezTo>
                    <a:cubicBezTo>
                      <a:pt x="1300" y="355"/>
                      <a:pt x="1306" y="356"/>
                      <a:pt x="1309" y="356"/>
                    </a:cubicBezTo>
                    <a:cubicBezTo>
                      <a:pt x="1311" y="357"/>
                      <a:pt x="1308" y="359"/>
                      <a:pt x="1308" y="360"/>
                    </a:cubicBezTo>
                    <a:cubicBezTo>
                      <a:pt x="1308" y="361"/>
                      <a:pt x="1309" y="360"/>
                      <a:pt x="1311" y="360"/>
                    </a:cubicBezTo>
                    <a:cubicBezTo>
                      <a:pt x="1312" y="360"/>
                      <a:pt x="1311" y="360"/>
                      <a:pt x="1314" y="360"/>
                    </a:cubicBezTo>
                    <a:cubicBezTo>
                      <a:pt x="1316" y="360"/>
                      <a:pt x="1314" y="359"/>
                      <a:pt x="1314" y="358"/>
                    </a:cubicBezTo>
                    <a:cubicBezTo>
                      <a:pt x="1314" y="357"/>
                      <a:pt x="1314" y="356"/>
                      <a:pt x="1315" y="356"/>
                    </a:cubicBezTo>
                    <a:cubicBezTo>
                      <a:pt x="1317" y="356"/>
                      <a:pt x="1319" y="357"/>
                      <a:pt x="1322" y="358"/>
                    </a:cubicBezTo>
                    <a:cubicBezTo>
                      <a:pt x="1324" y="359"/>
                      <a:pt x="1325" y="358"/>
                      <a:pt x="1327" y="359"/>
                    </a:cubicBezTo>
                    <a:cubicBezTo>
                      <a:pt x="1329" y="360"/>
                      <a:pt x="1329" y="358"/>
                      <a:pt x="1332" y="358"/>
                    </a:cubicBezTo>
                    <a:cubicBezTo>
                      <a:pt x="1334" y="357"/>
                      <a:pt x="1335" y="356"/>
                      <a:pt x="1336" y="357"/>
                    </a:cubicBezTo>
                    <a:cubicBezTo>
                      <a:pt x="1338" y="358"/>
                      <a:pt x="1342" y="360"/>
                      <a:pt x="1343" y="359"/>
                    </a:cubicBezTo>
                    <a:cubicBezTo>
                      <a:pt x="1343" y="359"/>
                      <a:pt x="1343" y="358"/>
                      <a:pt x="1342" y="358"/>
                    </a:cubicBezTo>
                    <a:cubicBezTo>
                      <a:pt x="1342" y="357"/>
                      <a:pt x="1341" y="357"/>
                      <a:pt x="1341" y="357"/>
                    </a:cubicBezTo>
                    <a:cubicBezTo>
                      <a:pt x="1340" y="356"/>
                      <a:pt x="1340" y="356"/>
                      <a:pt x="1341" y="355"/>
                    </a:cubicBezTo>
                    <a:cubicBezTo>
                      <a:pt x="1342" y="354"/>
                      <a:pt x="1345" y="356"/>
                      <a:pt x="1345" y="356"/>
                    </a:cubicBezTo>
                    <a:cubicBezTo>
                      <a:pt x="1346" y="355"/>
                      <a:pt x="1344" y="354"/>
                      <a:pt x="1344" y="353"/>
                    </a:cubicBezTo>
                    <a:cubicBezTo>
                      <a:pt x="1343" y="353"/>
                      <a:pt x="1345" y="351"/>
                      <a:pt x="1346" y="351"/>
                    </a:cubicBezTo>
                    <a:cubicBezTo>
                      <a:pt x="1347" y="351"/>
                      <a:pt x="1349" y="351"/>
                      <a:pt x="1350" y="350"/>
                    </a:cubicBezTo>
                    <a:cubicBezTo>
                      <a:pt x="1351" y="350"/>
                      <a:pt x="1358" y="353"/>
                      <a:pt x="1359" y="354"/>
                    </a:cubicBezTo>
                    <a:cubicBezTo>
                      <a:pt x="1360" y="355"/>
                      <a:pt x="1361" y="354"/>
                      <a:pt x="1365" y="353"/>
                    </a:cubicBezTo>
                    <a:cubicBezTo>
                      <a:pt x="1369" y="353"/>
                      <a:pt x="1371" y="355"/>
                      <a:pt x="1372" y="356"/>
                    </a:cubicBezTo>
                    <a:cubicBezTo>
                      <a:pt x="1374" y="357"/>
                      <a:pt x="1373" y="357"/>
                      <a:pt x="1373" y="358"/>
                    </a:cubicBezTo>
                    <a:cubicBezTo>
                      <a:pt x="1373" y="359"/>
                      <a:pt x="1380" y="359"/>
                      <a:pt x="1379" y="360"/>
                    </a:cubicBezTo>
                    <a:cubicBezTo>
                      <a:pt x="1379" y="360"/>
                      <a:pt x="1374" y="361"/>
                      <a:pt x="1372" y="361"/>
                    </a:cubicBezTo>
                    <a:cubicBezTo>
                      <a:pt x="1370" y="361"/>
                      <a:pt x="1367" y="361"/>
                      <a:pt x="1366" y="361"/>
                    </a:cubicBezTo>
                    <a:cubicBezTo>
                      <a:pt x="1366" y="362"/>
                      <a:pt x="1369" y="365"/>
                      <a:pt x="1369" y="365"/>
                    </a:cubicBezTo>
                    <a:cubicBezTo>
                      <a:pt x="1370" y="365"/>
                      <a:pt x="1379" y="363"/>
                      <a:pt x="1380" y="362"/>
                    </a:cubicBezTo>
                    <a:cubicBezTo>
                      <a:pt x="1382" y="362"/>
                      <a:pt x="1384" y="364"/>
                      <a:pt x="1386" y="365"/>
                    </a:cubicBezTo>
                    <a:cubicBezTo>
                      <a:pt x="1388" y="365"/>
                      <a:pt x="1387" y="363"/>
                      <a:pt x="1387" y="362"/>
                    </a:cubicBezTo>
                    <a:cubicBezTo>
                      <a:pt x="1388" y="361"/>
                      <a:pt x="1390" y="362"/>
                      <a:pt x="1390" y="361"/>
                    </a:cubicBezTo>
                    <a:cubicBezTo>
                      <a:pt x="1390" y="360"/>
                      <a:pt x="1391" y="359"/>
                      <a:pt x="1391" y="359"/>
                    </a:cubicBezTo>
                    <a:cubicBezTo>
                      <a:pt x="1392" y="359"/>
                      <a:pt x="1393" y="360"/>
                      <a:pt x="1394" y="361"/>
                    </a:cubicBezTo>
                    <a:cubicBezTo>
                      <a:pt x="1395" y="361"/>
                      <a:pt x="1397" y="362"/>
                      <a:pt x="1398" y="362"/>
                    </a:cubicBezTo>
                    <a:cubicBezTo>
                      <a:pt x="1399" y="362"/>
                      <a:pt x="1401" y="361"/>
                      <a:pt x="1403" y="360"/>
                    </a:cubicBezTo>
                    <a:cubicBezTo>
                      <a:pt x="1404" y="359"/>
                      <a:pt x="1411" y="360"/>
                      <a:pt x="1411" y="360"/>
                    </a:cubicBezTo>
                    <a:cubicBezTo>
                      <a:pt x="1412" y="360"/>
                      <a:pt x="1412" y="359"/>
                      <a:pt x="1411" y="358"/>
                    </a:cubicBezTo>
                    <a:cubicBezTo>
                      <a:pt x="1411" y="357"/>
                      <a:pt x="1410" y="356"/>
                      <a:pt x="1408" y="356"/>
                    </a:cubicBezTo>
                    <a:cubicBezTo>
                      <a:pt x="1406" y="355"/>
                      <a:pt x="1405" y="355"/>
                      <a:pt x="1404" y="355"/>
                    </a:cubicBezTo>
                    <a:cubicBezTo>
                      <a:pt x="1403" y="355"/>
                      <a:pt x="1404" y="356"/>
                      <a:pt x="1404" y="357"/>
                    </a:cubicBezTo>
                    <a:cubicBezTo>
                      <a:pt x="1403" y="358"/>
                      <a:pt x="1402" y="356"/>
                      <a:pt x="1402" y="356"/>
                    </a:cubicBezTo>
                    <a:cubicBezTo>
                      <a:pt x="1401" y="355"/>
                      <a:pt x="1400" y="356"/>
                      <a:pt x="1399" y="355"/>
                    </a:cubicBezTo>
                    <a:cubicBezTo>
                      <a:pt x="1399" y="355"/>
                      <a:pt x="1402" y="354"/>
                      <a:pt x="1402" y="353"/>
                    </a:cubicBezTo>
                    <a:cubicBezTo>
                      <a:pt x="1403" y="353"/>
                      <a:pt x="1401" y="349"/>
                      <a:pt x="1401" y="349"/>
                    </a:cubicBezTo>
                    <a:cubicBezTo>
                      <a:pt x="1401" y="348"/>
                      <a:pt x="1402" y="349"/>
                      <a:pt x="1403" y="348"/>
                    </a:cubicBezTo>
                    <a:cubicBezTo>
                      <a:pt x="1405" y="348"/>
                      <a:pt x="1404" y="347"/>
                      <a:pt x="1404" y="346"/>
                    </a:cubicBezTo>
                    <a:cubicBezTo>
                      <a:pt x="1405" y="346"/>
                      <a:pt x="1409" y="342"/>
                      <a:pt x="1411" y="341"/>
                    </a:cubicBezTo>
                    <a:cubicBezTo>
                      <a:pt x="1414" y="339"/>
                      <a:pt x="1418" y="335"/>
                      <a:pt x="1419" y="334"/>
                    </a:cubicBezTo>
                    <a:cubicBezTo>
                      <a:pt x="1421" y="334"/>
                      <a:pt x="1421" y="330"/>
                      <a:pt x="1421" y="329"/>
                    </a:cubicBezTo>
                    <a:cubicBezTo>
                      <a:pt x="1422" y="328"/>
                      <a:pt x="1427" y="326"/>
                      <a:pt x="1428" y="326"/>
                    </a:cubicBezTo>
                    <a:cubicBezTo>
                      <a:pt x="1428" y="325"/>
                      <a:pt x="1428" y="323"/>
                      <a:pt x="1428" y="322"/>
                    </a:cubicBezTo>
                    <a:cubicBezTo>
                      <a:pt x="1428" y="321"/>
                      <a:pt x="1433" y="319"/>
                      <a:pt x="1435" y="318"/>
                    </a:cubicBezTo>
                    <a:cubicBezTo>
                      <a:pt x="1437" y="317"/>
                      <a:pt x="1439" y="317"/>
                      <a:pt x="1442" y="317"/>
                    </a:cubicBezTo>
                    <a:cubicBezTo>
                      <a:pt x="1445" y="317"/>
                      <a:pt x="1449" y="316"/>
                      <a:pt x="1451" y="316"/>
                    </a:cubicBezTo>
                    <a:cubicBezTo>
                      <a:pt x="1453" y="316"/>
                      <a:pt x="1454" y="315"/>
                      <a:pt x="1455" y="314"/>
                    </a:cubicBezTo>
                    <a:cubicBezTo>
                      <a:pt x="1457" y="314"/>
                      <a:pt x="1458" y="316"/>
                      <a:pt x="1459" y="316"/>
                    </a:cubicBezTo>
                    <a:cubicBezTo>
                      <a:pt x="1460" y="317"/>
                      <a:pt x="1460" y="318"/>
                      <a:pt x="1459" y="319"/>
                    </a:cubicBezTo>
                    <a:cubicBezTo>
                      <a:pt x="1459" y="320"/>
                      <a:pt x="1467" y="315"/>
                      <a:pt x="1468" y="314"/>
                    </a:cubicBezTo>
                    <a:cubicBezTo>
                      <a:pt x="1469" y="313"/>
                      <a:pt x="1469" y="316"/>
                      <a:pt x="1469" y="317"/>
                    </a:cubicBezTo>
                    <a:cubicBezTo>
                      <a:pt x="1469" y="317"/>
                      <a:pt x="1468" y="318"/>
                      <a:pt x="1467" y="319"/>
                    </a:cubicBezTo>
                    <a:cubicBezTo>
                      <a:pt x="1467" y="319"/>
                      <a:pt x="1468" y="320"/>
                      <a:pt x="1467" y="321"/>
                    </a:cubicBezTo>
                    <a:cubicBezTo>
                      <a:pt x="1466" y="322"/>
                      <a:pt x="1465" y="322"/>
                      <a:pt x="1465" y="323"/>
                    </a:cubicBezTo>
                    <a:cubicBezTo>
                      <a:pt x="1465" y="324"/>
                      <a:pt x="1465" y="324"/>
                      <a:pt x="1465" y="325"/>
                    </a:cubicBezTo>
                    <a:cubicBezTo>
                      <a:pt x="1465" y="325"/>
                      <a:pt x="1461" y="325"/>
                      <a:pt x="1461" y="325"/>
                    </a:cubicBezTo>
                    <a:cubicBezTo>
                      <a:pt x="1460" y="326"/>
                      <a:pt x="1462" y="326"/>
                      <a:pt x="1463" y="326"/>
                    </a:cubicBezTo>
                    <a:cubicBezTo>
                      <a:pt x="1464" y="326"/>
                      <a:pt x="1464" y="327"/>
                      <a:pt x="1465" y="328"/>
                    </a:cubicBezTo>
                    <a:cubicBezTo>
                      <a:pt x="1465" y="329"/>
                      <a:pt x="1463" y="330"/>
                      <a:pt x="1462" y="331"/>
                    </a:cubicBezTo>
                    <a:cubicBezTo>
                      <a:pt x="1462" y="332"/>
                      <a:pt x="1467" y="331"/>
                      <a:pt x="1468" y="331"/>
                    </a:cubicBezTo>
                    <a:cubicBezTo>
                      <a:pt x="1470" y="331"/>
                      <a:pt x="1467" y="332"/>
                      <a:pt x="1467" y="333"/>
                    </a:cubicBezTo>
                    <a:cubicBezTo>
                      <a:pt x="1466" y="333"/>
                      <a:pt x="1467" y="334"/>
                      <a:pt x="1467" y="334"/>
                    </a:cubicBezTo>
                    <a:cubicBezTo>
                      <a:pt x="1468" y="335"/>
                      <a:pt x="1467" y="335"/>
                      <a:pt x="1466" y="337"/>
                    </a:cubicBezTo>
                    <a:cubicBezTo>
                      <a:pt x="1465" y="338"/>
                      <a:pt x="1472" y="335"/>
                      <a:pt x="1473" y="334"/>
                    </a:cubicBezTo>
                    <a:cubicBezTo>
                      <a:pt x="1475" y="334"/>
                      <a:pt x="1474" y="332"/>
                      <a:pt x="1474" y="332"/>
                    </a:cubicBezTo>
                    <a:cubicBezTo>
                      <a:pt x="1475" y="331"/>
                      <a:pt x="1476" y="330"/>
                      <a:pt x="1477" y="330"/>
                    </a:cubicBezTo>
                    <a:cubicBezTo>
                      <a:pt x="1478" y="329"/>
                      <a:pt x="1491" y="319"/>
                      <a:pt x="1492" y="319"/>
                    </a:cubicBezTo>
                    <a:cubicBezTo>
                      <a:pt x="1493" y="318"/>
                      <a:pt x="1493" y="319"/>
                      <a:pt x="1494" y="320"/>
                    </a:cubicBezTo>
                    <a:cubicBezTo>
                      <a:pt x="1495" y="320"/>
                      <a:pt x="1496" y="318"/>
                      <a:pt x="1496" y="318"/>
                    </a:cubicBezTo>
                    <a:cubicBezTo>
                      <a:pt x="1497" y="318"/>
                      <a:pt x="1497" y="320"/>
                      <a:pt x="1498" y="321"/>
                    </a:cubicBezTo>
                    <a:cubicBezTo>
                      <a:pt x="1499" y="322"/>
                      <a:pt x="1502" y="318"/>
                      <a:pt x="1501" y="318"/>
                    </a:cubicBezTo>
                    <a:cubicBezTo>
                      <a:pt x="1500" y="318"/>
                      <a:pt x="1498" y="317"/>
                      <a:pt x="1498" y="316"/>
                    </a:cubicBezTo>
                    <a:cubicBezTo>
                      <a:pt x="1498" y="315"/>
                      <a:pt x="1502" y="307"/>
                      <a:pt x="1502" y="306"/>
                    </a:cubicBezTo>
                    <a:cubicBezTo>
                      <a:pt x="1502" y="306"/>
                      <a:pt x="1501" y="304"/>
                      <a:pt x="1501" y="304"/>
                    </a:cubicBezTo>
                    <a:cubicBezTo>
                      <a:pt x="1501" y="304"/>
                      <a:pt x="1510" y="301"/>
                      <a:pt x="1512" y="301"/>
                    </a:cubicBezTo>
                    <a:cubicBezTo>
                      <a:pt x="1513" y="301"/>
                      <a:pt x="1513" y="301"/>
                      <a:pt x="1514" y="301"/>
                    </a:cubicBezTo>
                    <a:cubicBezTo>
                      <a:pt x="1516" y="301"/>
                      <a:pt x="1517" y="302"/>
                      <a:pt x="1517" y="303"/>
                    </a:cubicBezTo>
                    <a:cubicBezTo>
                      <a:pt x="1517" y="303"/>
                      <a:pt x="1520" y="303"/>
                      <a:pt x="1521" y="304"/>
                    </a:cubicBezTo>
                    <a:cubicBezTo>
                      <a:pt x="1523" y="304"/>
                      <a:pt x="1527" y="305"/>
                      <a:pt x="1526" y="306"/>
                    </a:cubicBezTo>
                    <a:cubicBezTo>
                      <a:pt x="1526" y="307"/>
                      <a:pt x="1523" y="305"/>
                      <a:pt x="1522" y="306"/>
                    </a:cubicBezTo>
                    <a:cubicBezTo>
                      <a:pt x="1521" y="306"/>
                      <a:pt x="1524" y="308"/>
                      <a:pt x="1523" y="308"/>
                    </a:cubicBezTo>
                    <a:cubicBezTo>
                      <a:pt x="1523" y="309"/>
                      <a:pt x="1520" y="306"/>
                      <a:pt x="1520" y="306"/>
                    </a:cubicBezTo>
                    <a:cubicBezTo>
                      <a:pt x="1519" y="305"/>
                      <a:pt x="1517" y="305"/>
                      <a:pt x="1516" y="305"/>
                    </a:cubicBezTo>
                    <a:cubicBezTo>
                      <a:pt x="1514" y="305"/>
                      <a:pt x="1511" y="308"/>
                      <a:pt x="1510" y="309"/>
                    </a:cubicBezTo>
                    <a:cubicBezTo>
                      <a:pt x="1510" y="310"/>
                      <a:pt x="1510" y="317"/>
                      <a:pt x="1510" y="318"/>
                    </a:cubicBezTo>
                    <a:cubicBezTo>
                      <a:pt x="1509" y="319"/>
                      <a:pt x="1507" y="320"/>
                      <a:pt x="1507" y="321"/>
                    </a:cubicBezTo>
                    <a:cubicBezTo>
                      <a:pt x="1507" y="322"/>
                      <a:pt x="1509" y="323"/>
                      <a:pt x="1509" y="324"/>
                    </a:cubicBezTo>
                    <a:cubicBezTo>
                      <a:pt x="1510" y="325"/>
                      <a:pt x="1509" y="326"/>
                      <a:pt x="1508" y="326"/>
                    </a:cubicBezTo>
                    <a:cubicBezTo>
                      <a:pt x="1507" y="327"/>
                      <a:pt x="1506" y="327"/>
                      <a:pt x="1505" y="328"/>
                    </a:cubicBezTo>
                    <a:cubicBezTo>
                      <a:pt x="1504" y="329"/>
                      <a:pt x="1505" y="331"/>
                      <a:pt x="1505" y="332"/>
                    </a:cubicBezTo>
                    <a:cubicBezTo>
                      <a:pt x="1505" y="333"/>
                      <a:pt x="1501" y="334"/>
                      <a:pt x="1500" y="335"/>
                    </a:cubicBezTo>
                    <a:cubicBezTo>
                      <a:pt x="1498" y="335"/>
                      <a:pt x="1495" y="337"/>
                      <a:pt x="1493" y="338"/>
                    </a:cubicBezTo>
                    <a:cubicBezTo>
                      <a:pt x="1491" y="339"/>
                      <a:pt x="1488" y="339"/>
                      <a:pt x="1487" y="339"/>
                    </a:cubicBezTo>
                    <a:cubicBezTo>
                      <a:pt x="1486" y="340"/>
                      <a:pt x="1486" y="341"/>
                      <a:pt x="1486" y="342"/>
                    </a:cubicBezTo>
                    <a:cubicBezTo>
                      <a:pt x="1485" y="343"/>
                      <a:pt x="1482" y="345"/>
                      <a:pt x="1480" y="347"/>
                    </a:cubicBezTo>
                    <a:cubicBezTo>
                      <a:pt x="1478" y="348"/>
                      <a:pt x="1476" y="351"/>
                      <a:pt x="1473" y="354"/>
                    </a:cubicBezTo>
                    <a:cubicBezTo>
                      <a:pt x="1470" y="356"/>
                      <a:pt x="1467" y="357"/>
                      <a:pt x="1465" y="359"/>
                    </a:cubicBezTo>
                    <a:cubicBezTo>
                      <a:pt x="1462" y="361"/>
                      <a:pt x="1457" y="371"/>
                      <a:pt x="1457" y="371"/>
                    </a:cubicBezTo>
                    <a:cubicBezTo>
                      <a:pt x="1456" y="372"/>
                      <a:pt x="1453" y="374"/>
                      <a:pt x="1452" y="375"/>
                    </a:cubicBezTo>
                    <a:cubicBezTo>
                      <a:pt x="1450" y="376"/>
                      <a:pt x="1447" y="377"/>
                      <a:pt x="1447" y="378"/>
                    </a:cubicBezTo>
                    <a:cubicBezTo>
                      <a:pt x="1446" y="379"/>
                      <a:pt x="1447" y="380"/>
                      <a:pt x="1447" y="381"/>
                    </a:cubicBezTo>
                    <a:cubicBezTo>
                      <a:pt x="1446" y="381"/>
                      <a:pt x="1445" y="380"/>
                      <a:pt x="1444" y="379"/>
                    </a:cubicBezTo>
                    <a:cubicBezTo>
                      <a:pt x="1443" y="379"/>
                      <a:pt x="1440" y="379"/>
                      <a:pt x="1439" y="379"/>
                    </a:cubicBezTo>
                    <a:cubicBezTo>
                      <a:pt x="1439" y="380"/>
                      <a:pt x="1438" y="381"/>
                      <a:pt x="1437" y="382"/>
                    </a:cubicBezTo>
                    <a:cubicBezTo>
                      <a:pt x="1437" y="383"/>
                      <a:pt x="1430" y="383"/>
                      <a:pt x="1429" y="384"/>
                    </a:cubicBezTo>
                    <a:cubicBezTo>
                      <a:pt x="1428" y="384"/>
                      <a:pt x="1431" y="388"/>
                      <a:pt x="1432" y="389"/>
                    </a:cubicBezTo>
                    <a:cubicBezTo>
                      <a:pt x="1432" y="390"/>
                      <a:pt x="1430" y="394"/>
                      <a:pt x="1429" y="395"/>
                    </a:cubicBezTo>
                    <a:cubicBezTo>
                      <a:pt x="1428" y="396"/>
                      <a:pt x="1429" y="394"/>
                      <a:pt x="1427" y="394"/>
                    </a:cubicBezTo>
                    <a:cubicBezTo>
                      <a:pt x="1425" y="394"/>
                      <a:pt x="1422" y="398"/>
                      <a:pt x="1420" y="401"/>
                    </a:cubicBezTo>
                    <a:cubicBezTo>
                      <a:pt x="1418" y="403"/>
                      <a:pt x="1417" y="411"/>
                      <a:pt x="1417" y="413"/>
                    </a:cubicBezTo>
                    <a:cubicBezTo>
                      <a:pt x="1416" y="416"/>
                      <a:pt x="1416" y="427"/>
                      <a:pt x="1416" y="428"/>
                    </a:cubicBezTo>
                    <a:cubicBezTo>
                      <a:pt x="1416" y="429"/>
                      <a:pt x="1419" y="438"/>
                      <a:pt x="1419" y="441"/>
                    </a:cubicBezTo>
                    <a:cubicBezTo>
                      <a:pt x="1419" y="444"/>
                      <a:pt x="1421" y="453"/>
                      <a:pt x="1421" y="454"/>
                    </a:cubicBezTo>
                    <a:cubicBezTo>
                      <a:pt x="1421" y="455"/>
                      <a:pt x="1422" y="460"/>
                      <a:pt x="1423" y="461"/>
                    </a:cubicBezTo>
                    <a:cubicBezTo>
                      <a:pt x="1423" y="462"/>
                      <a:pt x="1423" y="463"/>
                      <a:pt x="1425" y="463"/>
                    </a:cubicBezTo>
                    <a:cubicBezTo>
                      <a:pt x="1427" y="463"/>
                      <a:pt x="1425" y="467"/>
                      <a:pt x="1426" y="469"/>
                    </a:cubicBezTo>
                    <a:cubicBezTo>
                      <a:pt x="1426" y="471"/>
                      <a:pt x="1426" y="480"/>
                      <a:pt x="1427" y="482"/>
                    </a:cubicBezTo>
                    <a:cubicBezTo>
                      <a:pt x="1427" y="483"/>
                      <a:pt x="1428" y="483"/>
                      <a:pt x="1428" y="483"/>
                    </a:cubicBezTo>
                    <a:cubicBezTo>
                      <a:pt x="1429" y="484"/>
                      <a:pt x="1428" y="487"/>
                      <a:pt x="1428" y="488"/>
                    </a:cubicBezTo>
                    <a:cubicBezTo>
                      <a:pt x="1428" y="489"/>
                      <a:pt x="1436" y="482"/>
                      <a:pt x="1437" y="481"/>
                    </a:cubicBezTo>
                    <a:cubicBezTo>
                      <a:pt x="1437" y="480"/>
                      <a:pt x="1441" y="475"/>
                      <a:pt x="1443" y="473"/>
                    </a:cubicBezTo>
                    <a:cubicBezTo>
                      <a:pt x="1444" y="472"/>
                      <a:pt x="1448" y="468"/>
                      <a:pt x="1448" y="467"/>
                    </a:cubicBezTo>
                    <a:cubicBezTo>
                      <a:pt x="1449" y="465"/>
                      <a:pt x="1448" y="464"/>
                      <a:pt x="1447" y="463"/>
                    </a:cubicBezTo>
                    <a:cubicBezTo>
                      <a:pt x="1447" y="462"/>
                      <a:pt x="1449" y="462"/>
                      <a:pt x="1449" y="461"/>
                    </a:cubicBezTo>
                    <a:cubicBezTo>
                      <a:pt x="1449" y="460"/>
                      <a:pt x="1449" y="460"/>
                      <a:pt x="1449" y="459"/>
                    </a:cubicBezTo>
                    <a:cubicBezTo>
                      <a:pt x="1449" y="458"/>
                      <a:pt x="1454" y="456"/>
                      <a:pt x="1454" y="455"/>
                    </a:cubicBezTo>
                    <a:cubicBezTo>
                      <a:pt x="1455" y="454"/>
                      <a:pt x="1460" y="452"/>
                      <a:pt x="1462" y="452"/>
                    </a:cubicBezTo>
                    <a:cubicBezTo>
                      <a:pt x="1463" y="452"/>
                      <a:pt x="1462" y="453"/>
                      <a:pt x="1462" y="454"/>
                    </a:cubicBezTo>
                    <a:cubicBezTo>
                      <a:pt x="1462" y="455"/>
                      <a:pt x="1465" y="455"/>
                      <a:pt x="1465" y="455"/>
                    </a:cubicBezTo>
                    <a:cubicBezTo>
                      <a:pt x="1466" y="454"/>
                      <a:pt x="1463" y="451"/>
                      <a:pt x="1463" y="449"/>
                    </a:cubicBezTo>
                    <a:cubicBezTo>
                      <a:pt x="1462" y="448"/>
                      <a:pt x="1464" y="449"/>
                      <a:pt x="1464" y="449"/>
                    </a:cubicBezTo>
                    <a:cubicBezTo>
                      <a:pt x="1465" y="448"/>
                      <a:pt x="1463" y="446"/>
                      <a:pt x="1463" y="445"/>
                    </a:cubicBezTo>
                    <a:cubicBezTo>
                      <a:pt x="1463" y="444"/>
                      <a:pt x="1464" y="440"/>
                      <a:pt x="1465" y="439"/>
                    </a:cubicBezTo>
                    <a:cubicBezTo>
                      <a:pt x="1465" y="438"/>
                      <a:pt x="1472" y="434"/>
                      <a:pt x="1473" y="434"/>
                    </a:cubicBezTo>
                    <a:cubicBezTo>
                      <a:pt x="1473" y="433"/>
                      <a:pt x="1475" y="433"/>
                      <a:pt x="1476" y="433"/>
                    </a:cubicBezTo>
                    <a:cubicBezTo>
                      <a:pt x="1477" y="433"/>
                      <a:pt x="1478" y="434"/>
                      <a:pt x="1478" y="434"/>
                    </a:cubicBezTo>
                    <a:cubicBezTo>
                      <a:pt x="1479" y="434"/>
                      <a:pt x="1481" y="434"/>
                      <a:pt x="1482" y="433"/>
                    </a:cubicBezTo>
                    <a:cubicBezTo>
                      <a:pt x="1483" y="433"/>
                      <a:pt x="1486" y="431"/>
                      <a:pt x="1487" y="431"/>
                    </a:cubicBezTo>
                    <a:cubicBezTo>
                      <a:pt x="1488" y="430"/>
                      <a:pt x="1488" y="429"/>
                      <a:pt x="1488" y="428"/>
                    </a:cubicBezTo>
                    <a:cubicBezTo>
                      <a:pt x="1488" y="427"/>
                      <a:pt x="1485" y="425"/>
                      <a:pt x="1484" y="424"/>
                    </a:cubicBezTo>
                    <a:cubicBezTo>
                      <a:pt x="1484" y="423"/>
                      <a:pt x="1484" y="422"/>
                      <a:pt x="1484" y="421"/>
                    </a:cubicBezTo>
                    <a:cubicBezTo>
                      <a:pt x="1484" y="420"/>
                      <a:pt x="1484" y="417"/>
                      <a:pt x="1484" y="416"/>
                    </a:cubicBezTo>
                    <a:cubicBezTo>
                      <a:pt x="1483" y="415"/>
                      <a:pt x="1486" y="410"/>
                      <a:pt x="1486" y="409"/>
                    </a:cubicBezTo>
                    <a:cubicBezTo>
                      <a:pt x="1487" y="408"/>
                      <a:pt x="1491" y="407"/>
                      <a:pt x="1491" y="407"/>
                    </a:cubicBezTo>
                    <a:cubicBezTo>
                      <a:pt x="1491" y="406"/>
                      <a:pt x="1491" y="405"/>
                      <a:pt x="1490" y="404"/>
                    </a:cubicBezTo>
                    <a:cubicBezTo>
                      <a:pt x="1490" y="403"/>
                      <a:pt x="1495" y="403"/>
                      <a:pt x="1496" y="403"/>
                    </a:cubicBezTo>
                    <a:cubicBezTo>
                      <a:pt x="1496" y="403"/>
                      <a:pt x="1498" y="403"/>
                      <a:pt x="1498" y="404"/>
                    </a:cubicBezTo>
                    <a:cubicBezTo>
                      <a:pt x="1498" y="405"/>
                      <a:pt x="1494" y="407"/>
                      <a:pt x="1494" y="407"/>
                    </a:cubicBezTo>
                    <a:cubicBezTo>
                      <a:pt x="1493" y="408"/>
                      <a:pt x="1495" y="410"/>
                      <a:pt x="1496" y="410"/>
                    </a:cubicBezTo>
                    <a:cubicBezTo>
                      <a:pt x="1498" y="410"/>
                      <a:pt x="1501" y="408"/>
                      <a:pt x="1502" y="408"/>
                    </a:cubicBezTo>
                    <a:cubicBezTo>
                      <a:pt x="1502" y="407"/>
                      <a:pt x="1501" y="400"/>
                      <a:pt x="1500" y="399"/>
                    </a:cubicBezTo>
                    <a:cubicBezTo>
                      <a:pt x="1500" y="398"/>
                      <a:pt x="1498" y="399"/>
                      <a:pt x="1496" y="398"/>
                    </a:cubicBezTo>
                    <a:cubicBezTo>
                      <a:pt x="1494" y="398"/>
                      <a:pt x="1495" y="390"/>
                      <a:pt x="1496" y="389"/>
                    </a:cubicBezTo>
                    <a:cubicBezTo>
                      <a:pt x="1496" y="387"/>
                      <a:pt x="1500" y="383"/>
                      <a:pt x="1500" y="383"/>
                    </a:cubicBezTo>
                    <a:cubicBezTo>
                      <a:pt x="1500" y="382"/>
                      <a:pt x="1495" y="380"/>
                      <a:pt x="1494" y="380"/>
                    </a:cubicBezTo>
                    <a:cubicBezTo>
                      <a:pt x="1494" y="380"/>
                      <a:pt x="1493" y="380"/>
                      <a:pt x="1493" y="381"/>
                    </a:cubicBezTo>
                    <a:cubicBezTo>
                      <a:pt x="1492" y="381"/>
                      <a:pt x="1493" y="382"/>
                      <a:pt x="1492" y="383"/>
                    </a:cubicBezTo>
                    <a:cubicBezTo>
                      <a:pt x="1491" y="384"/>
                      <a:pt x="1491" y="384"/>
                      <a:pt x="1490" y="384"/>
                    </a:cubicBezTo>
                    <a:cubicBezTo>
                      <a:pt x="1489" y="384"/>
                      <a:pt x="1491" y="383"/>
                      <a:pt x="1490" y="382"/>
                    </a:cubicBezTo>
                    <a:cubicBezTo>
                      <a:pt x="1490" y="382"/>
                      <a:pt x="1486" y="379"/>
                      <a:pt x="1486" y="379"/>
                    </a:cubicBezTo>
                    <a:cubicBezTo>
                      <a:pt x="1486" y="378"/>
                      <a:pt x="1486" y="378"/>
                      <a:pt x="1487" y="376"/>
                    </a:cubicBezTo>
                    <a:cubicBezTo>
                      <a:pt x="1488" y="374"/>
                      <a:pt x="1488" y="373"/>
                      <a:pt x="1489" y="372"/>
                    </a:cubicBezTo>
                    <a:cubicBezTo>
                      <a:pt x="1490" y="371"/>
                      <a:pt x="1490" y="369"/>
                      <a:pt x="1492" y="368"/>
                    </a:cubicBezTo>
                    <a:cubicBezTo>
                      <a:pt x="1493" y="367"/>
                      <a:pt x="1497" y="364"/>
                      <a:pt x="1497" y="363"/>
                    </a:cubicBezTo>
                    <a:cubicBezTo>
                      <a:pt x="1497" y="363"/>
                      <a:pt x="1496" y="362"/>
                      <a:pt x="1496" y="362"/>
                    </a:cubicBezTo>
                    <a:cubicBezTo>
                      <a:pt x="1496" y="361"/>
                      <a:pt x="1496" y="361"/>
                      <a:pt x="1497" y="360"/>
                    </a:cubicBezTo>
                    <a:cubicBezTo>
                      <a:pt x="1498" y="360"/>
                      <a:pt x="1499" y="361"/>
                      <a:pt x="1500" y="361"/>
                    </a:cubicBezTo>
                    <a:cubicBezTo>
                      <a:pt x="1501" y="361"/>
                      <a:pt x="1499" y="359"/>
                      <a:pt x="1499" y="359"/>
                    </a:cubicBezTo>
                    <a:cubicBezTo>
                      <a:pt x="1499" y="358"/>
                      <a:pt x="1501" y="357"/>
                      <a:pt x="1502" y="356"/>
                    </a:cubicBezTo>
                    <a:cubicBezTo>
                      <a:pt x="1502" y="356"/>
                      <a:pt x="1500" y="354"/>
                      <a:pt x="1500" y="353"/>
                    </a:cubicBezTo>
                    <a:cubicBezTo>
                      <a:pt x="1500" y="352"/>
                      <a:pt x="1502" y="351"/>
                      <a:pt x="1502" y="349"/>
                    </a:cubicBezTo>
                    <a:cubicBezTo>
                      <a:pt x="1503" y="348"/>
                      <a:pt x="1505" y="348"/>
                      <a:pt x="1505" y="348"/>
                    </a:cubicBezTo>
                    <a:cubicBezTo>
                      <a:pt x="1506" y="347"/>
                      <a:pt x="1504" y="346"/>
                      <a:pt x="1505" y="346"/>
                    </a:cubicBezTo>
                    <a:cubicBezTo>
                      <a:pt x="1506" y="345"/>
                      <a:pt x="1509" y="346"/>
                      <a:pt x="1510" y="346"/>
                    </a:cubicBezTo>
                    <a:cubicBezTo>
                      <a:pt x="1511" y="346"/>
                      <a:pt x="1509" y="348"/>
                      <a:pt x="1509" y="349"/>
                    </a:cubicBezTo>
                    <a:cubicBezTo>
                      <a:pt x="1509" y="349"/>
                      <a:pt x="1510" y="350"/>
                      <a:pt x="1510" y="349"/>
                    </a:cubicBezTo>
                    <a:cubicBezTo>
                      <a:pt x="1511" y="348"/>
                      <a:pt x="1511" y="347"/>
                      <a:pt x="1511" y="347"/>
                    </a:cubicBezTo>
                    <a:cubicBezTo>
                      <a:pt x="1512" y="346"/>
                      <a:pt x="1514" y="346"/>
                      <a:pt x="1515" y="345"/>
                    </a:cubicBezTo>
                    <a:cubicBezTo>
                      <a:pt x="1517" y="345"/>
                      <a:pt x="1516" y="348"/>
                      <a:pt x="1517" y="349"/>
                    </a:cubicBezTo>
                    <a:cubicBezTo>
                      <a:pt x="1518" y="350"/>
                      <a:pt x="1518" y="350"/>
                      <a:pt x="1519" y="349"/>
                    </a:cubicBezTo>
                    <a:cubicBezTo>
                      <a:pt x="1520" y="349"/>
                      <a:pt x="1522" y="348"/>
                      <a:pt x="1522" y="347"/>
                    </a:cubicBezTo>
                    <a:cubicBezTo>
                      <a:pt x="1522" y="346"/>
                      <a:pt x="1521" y="346"/>
                      <a:pt x="1522" y="345"/>
                    </a:cubicBezTo>
                    <a:cubicBezTo>
                      <a:pt x="1523" y="345"/>
                      <a:pt x="1528" y="342"/>
                      <a:pt x="1530" y="342"/>
                    </a:cubicBezTo>
                    <a:cubicBezTo>
                      <a:pt x="1532" y="341"/>
                      <a:pt x="1535" y="338"/>
                      <a:pt x="1535" y="338"/>
                    </a:cubicBezTo>
                    <a:cubicBezTo>
                      <a:pt x="1536" y="338"/>
                      <a:pt x="1535" y="339"/>
                      <a:pt x="1534" y="341"/>
                    </a:cubicBezTo>
                    <a:cubicBezTo>
                      <a:pt x="1533" y="342"/>
                      <a:pt x="1534" y="342"/>
                      <a:pt x="1534" y="343"/>
                    </a:cubicBezTo>
                    <a:cubicBezTo>
                      <a:pt x="1535" y="345"/>
                      <a:pt x="1533" y="345"/>
                      <a:pt x="1533" y="346"/>
                    </a:cubicBezTo>
                    <a:cubicBezTo>
                      <a:pt x="1533" y="346"/>
                      <a:pt x="1533" y="350"/>
                      <a:pt x="1534" y="349"/>
                    </a:cubicBezTo>
                    <a:cubicBezTo>
                      <a:pt x="1535" y="349"/>
                      <a:pt x="1538" y="344"/>
                      <a:pt x="1541" y="342"/>
                    </a:cubicBezTo>
                    <a:cubicBezTo>
                      <a:pt x="1543" y="340"/>
                      <a:pt x="1549" y="337"/>
                      <a:pt x="1550" y="337"/>
                    </a:cubicBezTo>
                    <a:cubicBezTo>
                      <a:pt x="1552" y="337"/>
                      <a:pt x="1553" y="337"/>
                      <a:pt x="1557" y="337"/>
                    </a:cubicBezTo>
                    <a:cubicBezTo>
                      <a:pt x="1560" y="337"/>
                      <a:pt x="1564" y="336"/>
                      <a:pt x="1566" y="336"/>
                    </a:cubicBezTo>
                    <a:cubicBezTo>
                      <a:pt x="1568" y="336"/>
                      <a:pt x="1567" y="336"/>
                      <a:pt x="1568" y="337"/>
                    </a:cubicBezTo>
                    <a:cubicBezTo>
                      <a:pt x="1569" y="338"/>
                      <a:pt x="1571" y="339"/>
                      <a:pt x="1572" y="339"/>
                    </a:cubicBezTo>
                    <a:cubicBezTo>
                      <a:pt x="1573" y="340"/>
                      <a:pt x="1572" y="340"/>
                      <a:pt x="1572" y="341"/>
                    </a:cubicBezTo>
                    <a:cubicBezTo>
                      <a:pt x="1572" y="343"/>
                      <a:pt x="1574" y="342"/>
                      <a:pt x="1575" y="343"/>
                    </a:cubicBezTo>
                    <a:cubicBezTo>
                      <a:pt x="1576" y="344"/>
                      <a:pt x="1574" y="343"/>
                      <a:pt x="1574" y="344"/>
                    </a:cubicBezTo>
                    <a:cubicBezTo>
                      <a:pt x="1573" y="344"/>
                      <a:pt x="1574" y="344"/>
                      <a:pt x="1575" y="346"/>
                    </a:cubicBezTo>
                    <a:cubicBezTo>
                      <a:pt x="1576" y="347"/>
                      <a:pt x="1577" y="348"/>
                      <a:pt x="1578" y="348"/>
                    </a:cubicBezTo>
                    <a:cubicBezTo>
                      <a:pt x="1579" y="348"/>
                      <a:pt x="1579" y="348"/>
                      <a:pt x="1580" y="347"/>
                    </a:cubicBezTo>
                    <a:cubicBezTo>
                      <a:pt x="1580" y="347"/>
                      <a:pt x="1580" y="344"/>
                      <a:pt x="1581" y="342"/>
                    </a:cubicBezTo>
                    <a:cubicBezTo>
                      <a:pt x="1581" y="341"/>
                      <a:pt x="1582" y="342"/>
                      <a:pt x="1582" y="342"/>
                    </a:cubicBezTo>
                    <a:cubicBezTo>
                      <a:pt x="1583" y="341"/>
                      <a:pt x="1582" y="341"/>
                      <a:pt x="1582" y="340"/>
                    </a:cubicBezTo>
                    <a:cubicBezTo>
                      <a:pt x="1582" y="339"/>
                      <a:pt x="1582" y="339"/>
                      <a:pt x="1584" y="339"/>
                    </a:cubicBezTo>
                    <a:cubicBezTo>
                      <a:pt x="1585" y="338"/>
                      <a:pt x="1588" y="336"/>
                      <a:pt x="1594" y="334"/>
                    </a:cubicBezTo>
                    <a:cubicBezTo>
                      <a:pt x="1599" y="332"/>
                      <a:pt x="1598" y="331"/>
                      <a:pt x="1599" y="330"/>
                    </a:cubicBezTo>
                    <a:cubicBezTo>
                      <a:pt x="1600" y="329"/>
                      <a:pt x="1597" y="329"/>
                      <a:pt x="1597" y="329"/>
                    </a:cubicBezTo>
                    <a:cubicBezTo>
                      <a:pt x="1597" y="328"/>
                      <a:pt x="1599" y="328"/>
                      <a:pt x="1600" y="329"/>
                    </a:cubicBezTo>
                    <a:cubicBezTo>
                      <a:pt x="1601" y="329"/>
                      <a:pt x="1603" y="329"/>
                      <a:pt x="1602" y="328"/>
                    </a:cubicBezTo>
                    <a:cubicBezTo>
                      <a:pt x="1601" y="328"/>
                      <a:pt x="1601" y="327"/>
                      <a:pt x="1601" y="327"/>
                    </a:cubicBezTo>
                    <a:cubicBezTo>
                      <a:pt x="1601" y="326"/>
                      <a:pt x="1603" y="326"/>
                      <a:pt x="1604" y="326"/>
                    </a:cubicBezTo>
                    <a:cubicBezTo>
                      <a:pt x="1606" y="326"/>
                      <a:pt x="1605" y="325"/>
                      <a:pt x="1605" y="325"/>
                    </a:cubicBezTo>
                    <a:cubicBezTo>
                      <a:pt x="1606" y="324"/>
                      <a:pt x="1606" y="325"/>
                      <a:pt x="1607" y="325"/>
                    </a:cubicBezTo>
                    <a:cubicBezTo>
                      <a:pt x="1609" y="324"/>
                      <a:pt x="1606" y="324"/>
                      <a:pt x="1606" y="323"/>
                    </a:cubicBezTo>
                    <a:cubicBezTo>
                      <a:pt x="1605" y="323"/>
                      <a:pt x="1606" y="322"/>
                      <a:pt x="1607" y="322"/>
                    </a:cubicBezTo>
                    <a:cubicBezTo>
                      <a:pt x="1609" y="322"/>
                      <a:pt x="1610" y="321"/>
                      <a:pt x="1611" y="321"/>
                    </a:cubicBezTo>
                    <a:cubicBezTo>
                      <a:pt x="1612" y="321"/>
                      <a:pt x="1613" y="321"/>
                      <a:pt x="1614" y="320"/>
                    </a:cubicBezTo>
                    <a:cubicBezTo>
                      <a:pt x="1614" y="319"/>
                      <a:pt x="1614" y="318"/>
                      <a:pt x="1615" y="317"/>
                    </a:cubicBezTo>
                    <a:cubicBezTo>
                      <a:pt x="1616" y="316"/>
                      <a:pt x="1615" y="318"/>
                      <a:pt x="1617" y="318"/>
                    </a:cubicBezTo>
                    <a:cubicBezTo>
                      <a:pt x="1618" y="318"/>
                      <a:pt x="1619" y="316"/>
                      <a:pt x="1621" y="315"/>
                    </a:cubicBezTo>
                    <a:cubicBezTo>
                      <a:pt x="1622" y="315"/>
                      <a:pt x="1623" y="316"/>
                      <a:pt x="1624" y="316"/>
                    </a:cubicBezTo>
                    <a:cubicBezTo>
                      <a:pt x="1625" y="317"/>
                      <a:pt x="1626" y="316"/>
                      <a:pt x="1626" y="315"/>
                    </a:cubicBezTo>
                    <a:cubicBezTo>
                      <a:pt x="1627" y="315"/>
                      <a:pt x="1626" y="315"/>
                      <a:pt x="1626" y="314"/>
                    </a:cubicBezTo>
                    <a:cubicBezTo>
                      <a:pt x="1625" y="313"/>
                      <a:pt x="1627" y="313"/>
                      <a:pt x="1628" y="313"/>
                    </a:cubicBezTo>
                    <a:cubicBezTo>
                      <a:pt x="1629" y="313"/>
                      <a:pt x="1631" y="313"/>
                      <a:pt x="1632" y="312"/>
                    </a:cubicBezTo>
                    <a:cubicBezTo>
                      <a:pt x="1634" y="312"/>
                      <a:pt x="1633" y="311"/>
                      <a:pt x="1633" y="310"/>
                    </a:cubicBezTo>
                    <a:cubicBezTo>
                      <a:pt x="1634" y="309"/>
                      <a:pt x="1639" y="308"/>
                      <a:pt x="1643" y="307"/>
                    </a:cubicBezTo>
                    <a:cubicBezTo>
                      <a:pt x="1646" y="306"/>
                      <a:pt x="1647" y="304"/>
                      <a:pt x="1649" y="304"/>
                    </a:cubicBezTo>
                    <a:cubicBezTo>
                      <a:pt x="1650" y="304"/>
                      <a:pt x="1652" y="304"/>
                      <a:pt x="1653" y="303"/>
                    </a:cubicBezTo>
                    <a:cubicBezTo>
                      <a:pt x="1653" y="303"/>
                      <a:pt x="1652" y="302"/>
                      <a:pt x="1652" y="302"/>
                    </a:cubicBezTo>
                    <a:cubicBezTo>
                      <a:pt x="1652" y="301"/>
                      <a:pt x="1652" y="301"/>
                      <a:pt x="1652" y="300"/>
                    </a:cubicBezTo>
                    <a:cubicBezTo>
                      <a:pt x="1653" y="300"/>
                      <a:pt x="1652" y="299"/>
                      <a:pt x="1652" y="298"/>
                    </a:cubicBezTo>
                    <a:cubicBezTo>
                      <a:pt x="1653" y="297"/>
                      <a:pt x="1654" y="299"/>
                      <a:pt x="1654" y="299"/>
                    </a:cubicBezTo>
                    <a:cubicBezTo>
                      <a:pt x="1655" y="300"/>
                      <a:pt x="1657" y="299"/>
                      <a:pt x="1657" y="299"/>
                    </a:cubicBezTo>
                    <a:cubicBezTo>
                      <a:pt x="1658" y="299"/>
                      <a:pt x="1657" y="300"/>
                      <a:pt x="1656" y="301"/>
                    </a:cubicBezTo>
                    <a:cubicBezTo>
                      <a:pt x="1655" y="302"/>
                      <a:pt x="1656" y="302"/>
                      <a:pt x="1656" y="303"/>
                    </a:cubicBezTo>
                    <a:cubicBezTo>
                      <a:pt x="1656" y="304"/>
                      <a:pt x="1662" y="304"/>
                      <a:pt x="1663" y="304"/>
                    </a:cubicBezTo>
                    <a:cubicBezTo>
                      <a:pt x="1665" y="304"/>
                      <a:pt x="1668" y="305"/>
                      <a:pt x="1669" y="306"/>
                    </a:cubicBezTo>
                    <a:cubicBezTo>
                      <a:pt x="1670" y="306"/>
                      <a:pt x="1674" y="308"/>
                      <a:pt x="1676" y="308"/>
                    </a:cubicBezTo>
                    <a:cubicBezTo>
                      <a:pt x="1677" y="309"/>
                      <a:pt x="1676" y="307"/>
                      <a:pt x="1676" y="306"/>
                    </a:cubicBezTo>
                    <a:cubicBezTo>
                      <a:pt x="1676" y="305"/>
                      <a:pt x="1677" y="304"/>
                      <a:pt x="1678" y="304"/>
                    </a:cubicBezTo>
                    <a:cubicBezTo>
                      <a:pt x="1679" y="303"/>
                      <a:pt x="1681" y="303"/>
                      <a:pt x="1681" y="302"/>
                    </a:cubicBezTo>
                    <a:cubicBezTo>
                      <a:pt x="1681" y="302"/>
                      <a:pt x="1681" y="302"/>
                      <a:pt x="1681" y="301"/>
                    </a:cubicBezTo>
                    <a:cubicBezTo>
                      <a:pt x="1680" y="300"/>
                      <a:pt x="1681" y="299"/>
                      <a:pt x="1680" y="299"/>
                    </a:cubicBezTo>
                    <a:cubicBezTo>
                      <a:pt x="1680" y="298"/>
                      <a:pt x="1679" y="298"/>
                      <a:pt x="1678" y="297"/>
                    </a:cubicBezTo>
                    <a:cubicBezTo>
                      <a:pt x="1676" y="296"/>
                      <a:pt x="1679" y="295"/>
                      <a:pt x="1679" y="294"/>
                    </a:cubicBezTo>
                    <a:cubicBezTo>
                      <a:pt x="1680" y="293"/>
                      <a:pt x="1679" y="293"/>
                      <a:pt x="1678" y="292"/>
                    </a:cubicBezTo>
                    <a:cubicBezTo>
                      <a:pt x="1677" y="292"/>
                      <a:pt x="1675" y="291"/>
                      <a:pt x="1674" y="291"/>
                    </a:cubicBezTo>
                    <a:cubicBezTo>
                      <a:pt x="1672" y="290"/>
                      <a:pt x="1673" y="289"/>
                      <a:pt x="1673" y="288"/>
                    </a:cubicBezTo>
                    <a:cubicBezTo>
                      <a:pt x="1673" y="288"/>
                      <a:pt x="1672" y="289"/>
                      <a:pt x="1671" y="289"/>
                    </a:cubicBezTo>
                    <a:cubicBezTo>
                      <a:pt x="1670" y="289"/>
                      <a:pt x="1671" y="287"/>
                      <a:pt x="1671" y="286"/>
                    </a:cubicBezTo>
                    <a:cubicBezTo>
                      <a:pt x="1671" y="285"/>
                      <a:pt x="1668" y="286"/>
                      <a:pt x="1667" y="287"/>
                    </a:cubicBezTo>
                    <a:cubicBezTo>
                      <a:pt x="1666" y="287"/>
                      <a:pt x="1666" y="285"/>
                      <a:pt x="1667" y="285"/>
                    </a:cubicBezTo>
                    <a:cubicBezTo>
                      <a:pt x="1668" y="284"/>
                      <a:pt x="1671" y="285"/>
                      <a:pt x="1672" y="284"/>
                    </a:cubicBezTo>
                    <a:cubicBezTo>
                      <a:pt x="1672" y="284"/>
                      <a:pt x="1672" y="283"/>
                      <a:pt x="1671" y="282"/>
                    </a:cubicBezTo>
                    <a:cubicBezTo>
                      <a:pt x="1671" y="281"/>
                      <a:pt x="1671" y="280"/>
                      <a:pt x="1671" y="280"/>
                    </a:cubicBezTo>
                    <a:cubicBezTo>
                      <a:pt x="1671" y="279"/>
                      <a:pt x="1670" y="279"/>
                      <a:pt x="1669" y="279"/>
                    </a:cubicBezTo>
                    <a:cubicBezTo>
                      <a:pt x="1669" y="279"/>
                      <a:pt x="1670" y="278"/>
                      <a:pt x="1669" y="277"/>
                    </a:cubicBezTo>
                    <a:cubicBezTo>
                      <a:pt x="1669" y="276"/>
                      <a:pt x="1669" y="274"/>
                      <a:pt x="1668" y="273"/>
                    </a:cubicBezTo>
                    <a:cubicBezTo>
                      <a:pt x="1666" y="272"/>
                      <a:pt x="1665" y="274"/>
                      <a:pt x="1665" y="275"/>
                    </a:cubicBezTo>
                    <a:cubicBezTo>
                      <a:pt x="1664" y="275"/>
                      <a:pt x="1660" y="273"/>
                      <a:pt x="1658" y="272"/>
                    </a:cubicBezTo>
                    <a:cubicBezTo>
                      <a:pt x="1657" y="271"/>
                      <a:pt x="1657" y="268"/>
                      <a:pt x="1657" y="267"/>
                    </a:cubicBezTo>
                    <a:cubicBezTo>
                      <a:pt x="1657" y="265"/>
                      <a:pt x="1656" y="266"/>
                      <a:pt x="1655" y="266"/>
                    </a:cubicBezTo>
                    <a:cubicBezTo>
                      <a:pt x="1655" y="266"/>
                      <a:pt x="1652" y="267"/>
                      <a:pt x="1652" y="267"/>
                    </a:cubicBezTo>
                    <a:cubicBezTo>
                      <a:pt x="1651" y="267"/>
                      <a:pt x="1648" y="267"/>
                      <a:pt x="1647" y="267"/>
                    </a:cubicBezTo>
                    <a:cubicBezTo>
                      <a:pt x="1646" y="267"/>
                      <a:pt x="1645" y="268"/>
                      <a:pt x="1644" y="268"/>
                    </a:cubicBezTo>
                    <a:cubicBezTo>
                      <a:pt x="1644" y="269"/>
                      <a:pt x="1642" y="270"/>
                      <a:pt x="1642" y="269"/>
                    </a:cubicBezTo>
                    <a:cubicBezTo>
                      <a:pt x="1641" y="269"/>
                      <a:pt x="1642" y="268"/>
                      <a:pt x="1642" y="267"/>
                    </a:cubicBezTo>
                    <a:cubicBezTo>
                      <a:pt x="1642" y="267"/>
                      <a:pt x="1643" y="266"/>
                      <a:pt x="1643" y="266"/>
                    </a:cubicBezTo>
                    <a:cubicBezTo>
                      <a:pt x="1643" y="266"/>
                      <a:pt x="1643" y="265"/>
                      <a:pt x="1642" y="265"/>
                    </a:cubicBezTo>
                    <a:cubicBezTo>
                      <a:pt x="1642" y="264"/>
                      <a:pt x="1640" y="262"/>
                      <a:pt x="1640" y="262"/>
                    </a:cubicBezTo>
                    <a:cubicBezTo>
                      <a:pt x="1640" y="261"/>
                      <a:pt x="1643" y="261"/>
                      <a:pt x="1644" y="262"/>
                    </a:cubicBezTo>
                    <a:cubicBezTo>
                      <a:pt x="1645" y="262"/>
                      <a:pt x="1646" y="263"/>
                      <a:pt x="1646" y="263"/>
                    </a:cubicBezTo>
                    <a:cubicBezTo>
                      <a:pt x="1647" y="264"/>
                      <a:pt x="1648" y="262"/>
                      <a:pt x="1649" y="262"/>
                    </a:cubicBezTo>
                    <a:cubicBezTo>
                      <a:pt x="1649" y="262"/>
                      <a:pt x="1653" y="263"/>
                      <a:pt x="1653" y="263"/>
                    </a:cubicBezTo>
                    <a:cubicBezTo>
                      <a:pt x="1653" y="263"/>
                      <a:pt x="1653" y="262"/>
                      <a:pt x="1654" y="262"/>
                    </a:cubicBezTo>
                    <a:cubicBezTo>
                      <a:pt x="1654" y="261"/>
                      <a:pt x="1652" y="261"/>
                      <a:pt x="1651" y="261"/>
                    </a:cubicBezTo>
                    <a:cubicBezTo>
                      <a:pt x="1650" y="260"/>
                      <a:pt x="1649" y="261"/>
                      <a:pt x="1649" y="261"/>
                    </a:cubicBezTo>
                    <a:cubicBezTo>
                      <a:pt x="1648" y="261"/>
                      <a:pt x="1647" y="261"/>
                      <a:pt x="1647" y="260"/>
                    </a:cubicBezTo>
                    <a:cubicBezTo>
                      <a:pt x="1646" y="260"/>
                      <a:pt x="1645" y="259"/>
                      <a:pt x="1645" y="258"/>
                    </a:cubicBezTo>
                    <a:cubicBezTo>
                      <a:pt x="1646" y="258"/>
                      <a:pt x="1648" y="259"/>
                      <a:pt x="1649" y="259"/>
                    </a:cubicBezTo>
                    <a:cubicBezTo>
                      <a:pt x="1650" y="259"/>
                      <a:pt x="1651" y="258"/>
                      <a:pt x="1652" y="259"/>
                    </a:cubicBezTo>
                    <a:cubicBezTo>
                      <a:pt x="1653" y="259"/>
                      <a:pt x="1654" y="260"/>
                      <a:pt x="1655" y="260"/>
                    </a:cubicBezTo>
                    <a:cubicBezTo>
                      <a:pt x="1655" y="261"/>
                      <a:pt x="1656" y="261"/>
                      <a:pt x="1657" y="262"/>
                    </a:cubicBezTo>
                    <a:cubicBezTo>
                      <a:pt x="1659" y="262"/>
                      <a:pt x="1658" y="262"/>
                      <a:pt x="1658" y="263"/>
                    </a:cubicBezTo>
                    <a:cubicBezTo>
                      <a:pt x="1658" y="264"/>
                      <a:pt x="1659" y="265"/>
                      <a:pt x="1660" y="265"/>
                    </a:cubicBezTo>
                    <a:cubicBezTo>
                      <a:pt x="1661" y="266"/>
                      <a:pt x="1663" y="266"/>
                      <a:pt x="1664" y="266"/>
                    </a:cubicBezTo>
                    <a:cubicBezTo>
                      <a:pt x="1666" y="266"/>
                      <a:pt x="1669" y="264"/>
                      <a:pt x="1672" y="263"/>
                    </a:cubicBezTo>
                    <a:cubicBezTo>
                      <a:pt x="1675" y="263"/>
                      <a:pt x="1681" y="262"/>
                      <a:pt x="1682" y="261"/>
                    </a:cubicBezTo>
                    <a:cubicBezTo>
                      <a:pt x="1684" y="261"/>
                      <a:pt x="1685" y="259"/>
                      <a:pt x="1685" y="259"/>
                    </a:cubicBezTo>
                    <a:cubicBezTo>
                      <a:pt x="1686" y="258"/>
                      <a:pt x="1688" y="258"/>
                      <a:pt x="1689" y="258"/>
                    </a:cubicBezTo>
                    <a:cubicBezTo>
                      <a:pt x="1690" y="257"/>
                      <a:pt x="1691" y="255"/>
                      <a:pt x="1690" y="255"/>
                    </a:cubicBezTo>
                    <a:cubicBezTo>
                      <a:pt x="1690" y="254"/>
                      <a:pt x="1686" y="255"/>
                      <a:pt x="1685" y="255"/>
                    </a:cubicBezTo>
                    <a:cubicBezTo>
                      <a:pt x="1684" y="255"/>
                      <a:pt x="1683" y="254"/>
                      <a:pt x="1683" y="254"/>
                    </a:cubicBezTo>
                    <a:cubicBezTo>
                      <a:pt x="1684" y="253"/>
                      <a:pt x="1692" y="251"/>
                      <a:pt x="1692" y="250"/>
                    </a:cubicBezTo>
                    <a:cubicBezTo>
                      <a:pt x="1693" y="250"/>
                      <a:pt x="1693" y="249"/>
                      <a:pt x="1693" y="249"/>
                    </a:cubicBezTo>
                    <a:cubicBezTo>
                      <a:pt x="1693" y="249"/>
                      <a:pt x="1689" y="247"/>
                      <a:pt x="1688" y="246"/>
                    </a:cubicBezTo>
                    <a:cubicBezTo>
                      <a:pt x="1688" y="245"/>
                      <a:pt x="1688" y="242"/>
                      <a:pt x="1688" y="240"/>
                    </a:cubicBezTo>
                    <a:cubicBezTo>
                      <a:pt x="1688" y="239"/>
                      <a:pt x="1688" y="239"/>
                      <a:pt x="1689" y="238"/>
                    </a:cubicBezTo>
                    <a:cubicBezTo>
                      <a:pt x="1689" y="238"/>
                      <a:pt x="1689" y="239"/>
                      <a:pt x="1690" y="240"/>
                    </a:cubicBezTo>
                    <a:cubicBezTo>
                      <a:pt x="1691" y="240"/>
                      <a:pt x="1693" y="239"/>
                      <a:pt x="1694" y="239"/>
                    </a:cubicBezTo>
                    <a:cubicBezTo>
                      <a:pt x="1694" y="238"/>
                      <a:pt x="1692" y="237"/>
                      <a:pt x="1692" y="236"/>
                    </a:cubicBezTo>
                    <a:cubicBezTo>
                      <a:pt x="1692" y="236"/>
                      <a:pt x="1694" y="234"/>
                      <a:pt x="1695" y="234"/>
                    </a:cubicBezTo>
                    <a:cubicBezTo>
                      <a:pt x="1696" y="234"/>
                      <a:pt x="1696" y="238"/>
                      <a:pt x="1696" y="238"/>
                    </a:cubicBezTo>
                    <a:cubicBezTo>
                      <a:pt x="1697" y="238"/>
                      <a:pt x="1702" y="234"/>
                      <a:pt x="1702" y="235"/>
                    </a:cubicBezTo>
                    <a:cubicBezTo>
                      <a:pt x="1702" y="235"/>
                      <a:pt x="1702" y="239"/>
                      <a:pt x="1702" y="240"/>
                    </a:cubicBezTo>
                    <a:cubicBezTo>
                      <a:pt x="1702" y="241"/>
                      <a:pt x="1700" y="242"/>
                      <a:pt x="1699" y="243"/>
                    </a:cubicBezTo>
                    <a:cubicBezTo>
                      <a:pt x="1698" y="244"/>
                      <a:pt x="1698" y="242"/>
                      <a:pt x="1698" y="243"/>
                    </a:cubicBezTo>
                    <a:cubicBezTo>
                      <a:pt x="1697" y="243"/>
                      <a:pt x="1698" y="244"/>
                      <a:pt x="1699" y="245"/>
                    </a:cubicBezTo>
                    <a:cubicBezTo>
                      <a:pt x="1699" y="245"/>
                      <a:pt x="1703" y="246"/>
                      <a:pt x="1703" y="247"/>
                    </a:cubicBezTo>
                    <a:cubicBezTo>
                      <a:pt x="1704" y="247"/>
                      <a:pt x="1703" y="249"/>
                      <a:pt x="1703" y="250"/>
                    </a:cubicBezTo>
                    <a:cubicBezTo>
                      <a:pt x="1704" y="250"/>
                      <a:pt x="1709" y="250"/>
                      <a:pt x="1711" y="250"/>
                    </a:cubicBezTo>
                    <a:cubicBezTo>
                      <a:pt x="1714" y="250"/>
                      <a:pt x="1721" y="250"/>
                      <a:pt x="1723" y="250"/>
                    </a:cubicBezTo>
                    <a:cubicBezTo>
                      <a:pt x="1725" y="250"/>
                      <a:pt x="1729" y="252"/>
                      <a:pt x="1731" y="253"/>
                    </a:cubicBezTo>
                    <a:cubicBezTo>
                      <a:pt x="1733" y="254"/>
                      <a:pt x="1732" y="257"/>
                      <a:pt x="1733" y="259"/>
                    </a:cubicBezTo>
                    <a:cubicBezTo>
                      <a:pt x="1734" y="260"/>
                      <a:pt x="1736" y="263"/>
                      <a:pt x="1736" y="264"/>
                    </a:cubicBezTo>
                    <a:cubicBezTo>
                      <a:pt x="1737" y="264"/>
                      <a:pt x="1740" y="263"/>
                      <a:pt x="1741" y="264"/>
                    </a:cubicBezTo>
                    <a:cubicBezTo>
                      <a:pt x="1743" y="264"/>
                      <a:pt x="1748" y="266"/>
                      <a:pt x="1749" y="267"/>
                    </a:cubicBezTo>
                    <a:cubicBezTo>
                      <a:pt x="1750" y="267"/>
                      <a:pt x="1752" y="270"/>
                      <a:pt x="1752" y="271"/>
                    </a:cubicBezTo>
                    <a:cubicBezTo>
                      <a:pt x="1753" y="271"/>
                      <a:pt x="1754" y="271"/>
                      <a:pt x="1755" y="272"/>
                    </a:cubicBezTo>
                    <a:cubicBezTo>
                      <a:pt x="1757" y="272"/>
                      <a:pt x="1756" y="271"/>
                      <a:pt x="1757" y="271"/>
                    </a:cubicBezTo>
                    <a:cubicBezTo>
                      <a:pt x="1758" y="270"/>
                      <a:pt x="1758" y="270"/>
                      <a:pt x="1758" y="269"/>
                    </a:cubicBezTo>
                    <a:cubicBezTo>
                      <a:pt x="1758" y="268"/>
                      <a:pt x="1759" y="267"/>
                      <a:pt x="1759" y="267"/>
                    </a:cubicBezTo>
                    <a:cubicBezTo>
                      <a:pt x="1760" y="267"/>
                      <a:pt x="1760" y="269"/>
                      <a:pt x="1760" y="270"/>
                    </a:cubicBezTo>
                    <a:cubicBezTo>
                      <a:pt x="1760" y="270"/>
                      <a:pt x="1761" y="273"/>
                      <a:pt x="1761" y="273"/>
                    </a:cubicBezTo>
                    <a:cubicBezTo>
                      <a:pt x="1762" y="273"/>
                      <a:pt x="1763" y="273"/>
                      <a:pt x="1763" y="272"/>
                    </a:cubicBezTo>
                    <a:cubicBezTo>
                      <a:pt x="1764" y="272"/>
                      <a:pt x="1763" y="272"/>
                      <a:pt x="1762" y="271"/>
                    </a:cubicBezTo>
                    <a:cubicBezTo>
                      <a:pt x="1762" y="271"/>
                      <a:pt x="1762" y="270"/>
                      <a:pt x="1763" y="270"/>
                    </a:cubicBezTo>
                    <a:cubicBezTo>
                      <a:pt x="1763" y="270"/>
                      <a:pt x="1766" y="271"/>
                      <a:pt x="1767" y="271"/>
                    </a:cubicBezTo>
                    <a:cubicBezTo>
                      <a:pt x="1767" y="271"/>
                      <a:pt x="1769" y="271"/>
                      <a:pt x="1769" y="271"/>
                    </a:cubicBezTo>
                    <a:cubicBezTo>
                      <a:pt x="1769" y="271"/>
                      <a:pt x="1764" y="269"/>
                      <a:pt x="1763" y="268"/>
                    </a:cubicBezTo>
                    <a:cubicBezTo>
                      <a:pt x="1762" y="268"/>
                      <a:pt x="1761" y="267"/>
                      <a:pt x="1762" y="267"/>
                    </a:cubicBezTo>
                    <a:cubicBezTo>
                      <a:pt x="1762" y="267"/>
                      <a:pt x="1762" y="266"/>
                      <a:pt x="1763" y="266"/>
                    </a:cubicBezTo>
                    <a:cubicBezTo>
                      <a:pt x="1765" y="266"/>
                      <a:pt x="1765" y="265"/>
                      <a:pt x="1765" y="265"/>
                    </a:cubicBezTo>
                    <a:cubicBezTo>
                      <a:pt x="1765" y="264"/>
                      <a:pt x="1763" y="264"/>
                      <a:pt x="1763" y="264"/>
                    </a:cubicBezTo>
                    <a:cubicBezTo>
                      <a:pt x="1762" y="264"/>
                      <a:pt x="1761" y="265"/>
                      <a:pt x="1760" y="265"/>
                    </a:cubicBezTo>
                    <a:cubicBezTo>
                      <a:pt x="1760" y="265"/>
                      <a:pt x="1761" y="263"/>
                      <a:pt x="1763" y="262"/>
                    </a:cubicBezTo>
                    <a:cubicBezTo>
                      <a:pt x="1765" y="262"/>
                      <a:pt x="1767" y="262"/>
                      <a:pt x="1768" y="262"/>
                    </a:cubicBezTo>
                    <a:cubicBezTo>
                      <a:pt x="1769" y="262"/>
                      <a:pt x="1771" y="260"/>
                      <a:pt x="1771" y="259"/>
                    </a:cubicBezTo>
                    <a:cubicBezTo>
                      <a:pt x="1772" y="258"/>
                      <a:pt x="1771" y="258"/>
                      <a:pt x="1771" y="257"/>
                    </a:cubicBezTo>
                    <a:cubicBezTo>
                      <a:pt x="1771" y="257"/>
                      <a:pt x="1770" y="257"/>
                      <a:pt x="1769" y="257"/>
                    </a:cubicBezTo>
                    <a:cubicBezTo>
                      <a:pt x="1768" y="257"/>
                      <a:pt x="1767" y="257"/>
                      <a:pt x="1766" y="256"/>
                    </a:cubicBezTo>
                    <a:cubicBezTo>
                      <a:pt x="1765" y="255"/>
                      <a:pt x="1769" y="255"/>
                      <a:pt x="1770" y="255"/>
                    </a:cubicBezTo>
                    <a:cubicBezTo>
                      <a:pt x="1771" y="255"/>
                      <a:pt x="1772" y="254"/>
                      <a:pt x="1772" y="253"/>
                    </a:cubicBezTo>
                    <a:cubicBezTo>
                      <a:pt x="1772" y="252"/>
                      <a:pt x="1771" y="253"/>
                      <a:pt x="1770" y="253"/>
                    </a:cubicBezTo>
                    <a:cubicBezTo>
                      <a:pt x="1770" y="254"/>
                      <a:pt x="1769" y="253"/>
                      <a:pt x="1768" y="252"/>
                    </a:cubicBezTo>
                    <a:cubicBezTo>
                      <a:pt x="1767" y="252"/>
                      <a:pt x="1769" y="251"/>
                      <a:pt x="1769" y="251"/>
                    </a:cubicBezTo>
                    <a:cubicBezTo>
                      <a:pt x="1769" y="250"/>
                      <a:pt x="1768" y="250"/>
                      <a:pt x="1766" y="250"/>
                    </a:cubicBezTo>
                    <a:cubicBezTo>
                      <a:pt x="1764" y="249"/>
                      <a:pt x="1764" y="248"/>
                      <a:pt x="1764" y="248"/>
                    </a:cubicBezTo>
                    <a:cubicBezTo>
                      <a:pt x="1764" y="248"/>
                      <a:pt x="1769" y="248"/>
                      <a:pt x="1770" y="248"/>
                    </a:cubicBezTo>
                    <a:cubicBezTo>
                      <a:pt x="1771" y="248"/>
                      <a:pt x="1771" y="250"/>
                      <a:pt x="1772" y="250"/>
                    </a:cubicBezTo>
                    <a:cubicBezTo>
                      <a:pt x="1772" y="250"/>
                      <a:pt x="1774" y="250"/>
                      <a:pt x="1776" y="251"/>
                    </a:cubicBezTo>
                    <a:cubicBezTo>
                      <a:pt x="1777" y="251"/>
                      <a:pt x="1784" y="252"/>
                      <a:pt x="1784" y="252"/>
                    </a:cubicBezTo>
                    <a:cubicBezTo>
                      <a:pt x="1784" y="252"/>
                      <a:pt x="1784" y="251"/>
                      <a:pt x="1784" y="250"/>
                    </a:cubicBezTo>
                    <a:cubicBezTo>
                      <a:pt x="1784" y="250"/>
                      <a:pt x="1783" y="250"/>
                      <a:pt x="1783" y="249"/>
                    </a:cubicBezTo>
                    <a:cubicBezTo>
                      <a:pt x="1783" y="248"/>
                      <a:pt x="1780" y="247"/>
                      <a:pt x="1780" y="246"/>
                    </a:cubicBezTo>
                    <a:cubicBezTo>
                      <a:pt x="1779" y="246"/>
                      <a:pt x="1779" y="245"/>
                      <a:pt x="1780" y="245"/>
                    </a:cubicBezTo>
                    <a:cubicBezTo>
                      <a:pt x="1780" y="245"/>
                      <a:pt x="1784" y="248"/>
                      <a:pt x="1784" y="248"/>
                    </a:cubicBezTo>
                    <a:cubicBezTo>
                      <a:pt x="1785" y="248"/>
                      <a:pt x="1789" y="250"/>
                      <a:pt x="1790" y="249"/>
                    </a:cubicBezTo>
                    <a:cubicBezTo>
                      <a:pt x="1791" y="249"/>
                      <a:pt x="1790" y="248"/>
                      <a:pt x="1790" y="247"/>
                    </a:cubicBezTo>
                    <a:cubicBezTo>
                      <a:pt x="1791" y="247"/>
                      <a:pt x="1793" y="245"/>
                      <a:pt x="1794" y="244"/>
                    </a:cubicBezTo>
                    <a:cubicBezTo>
                      <a:pt x="1795" y="244"/>
                      <a:pt x="1799" y="242"/>
                      <a:pt x="1799" y="242"/>
                    </a:cubicBezTo>
                    <a:cubicBezTo>
                      <a:pt x="1800" y="241"/>
                      <a:pt x="1799" y="240"/>
                      <a:pt x="1798" y="240"/>
                    </a:cubicBezTo>
                    <a:cubicBezTo>
                      <a:pt x="1798" y="240"/>
                      <a:pt x="1795" y="240"/>
                      <a:pt x="1794" y="240"/>
                    </a:cubicBezTo>
                    <a:cubicBezTo>
                      <a:pt x="1793" y="240"/>
                      <a:pt x="1794" y="239"/>
                      <a:pt x="1793" y="238"/>
                    </a:cubicBezTo>
                    <a:cubicBezTo>
                      <a:pt x="1793" y="236"/>
                      <a:pt x="1790" y="235"/>
                      <a:pt x="1788" y="234"/>
                    </a:cubicBezTo>
                    <a:cubicBezTo>
                      <a:pt x="1785" y="233"/>
                      <a:pt x="1782" y="230"/>
                      <a:pt x="1781" y="229"/>
                    </a:cubicBezTo>
                    <a:cubicBezTo>
                      <a:pt x="1780" y="228"/>
                      <a:pt x="1776" y="225"/>
                      <a:pt x="1775" y="225"/>
                    </a:cubicBezTo>
                    <a:cubicBezTo>
                      <a:pt x="1774" y="224"/>
                      <a:pt x="1772" y="224"/>
                      <a:pt x="1770" y="224"/>
                    </a:cubicBezTo>
                    <a:cubicBezTo>
                      <a:pt x="1768" y="223"/>
                      <a:pt x="1764" y="222"/>
                      <a:pt x="1765" y="223"/>
                    </a:cubicBezTo>
                    <a:cubicBezTo>
                      <a:pt x="1765" y="224"/>
                      <a:pt x="1769" y="225"/>
                      <a:pt x="1771" y="226"/>
                    </a:cubicBezTo>
                    <a:cubicBezTo>
                      <a:pt x="1772" y="227"/>
                      <a:pt x="1762" y="225"/>
                      <a:pt x="1761" y="225"/>
                    </a:cubicBezTo>
                    <a:cubicBezTo>
                      <a:pt x="1760" y="225"/>
                      <a:pt x="1760" y="227"/>
                      <a:pt x="1759" y="229"/>
                    </a:cubicBezTo>
                    <a:cubicBezTo>
                      <a:pt x="1758" y="230"/>
                      <a:pt x="1758" y="226"/>
                      <a:pt x="1758" y="225"/>
                    </a:cubicBezTo>
                    <a:cubicBezTo>
                      <a:pt x="1758" y="224"/>
                      <a:pt x="1761" y="223"/>
                      <a:pt x="1760" y="222"/>
                    </a:cubicBezTo>
                    <a:cubicBezTo>
                      <a:pt x="1760" y="221"/>
                      <a:pt x="1757" y="221"/>
                      <a:pt x="1754" y="221"/>
                    </a:cubicBezTo>
                    <a:cubicBezTo>
                      <a:pt x="1751" y="221"/>
                      <a:pt x="1747" y="221"/>
                      <a:pt x="1746" y="222"/>
                    </a:cubicBezTo>
                    <a:cubicBezTo>
                      <a:pt x="1745" y="223"/>
                      <a:pt x="1747" y="223"/>
                      <a:pt x="1749" y="223"/>
                    </a:cubicBezTo>
                    <a:cubicBezTo>
                      <a:pt x="1751" y="223"/>
                      <a:pt x="1749" y="223"/>
                      <a:pt x="1749" y="224"/>
                    </a:cubicBezTo>
                    <a:cubicBezTo>
                      <a:pt x="1749" y="226"/>
                      <a:pt x="1751" y="224"/>
                      <a:pt x="1751" y="225"/>
                    </a:cubicBezTo>
                    <a:cubicBezTo>
                      <a:pt x="1752" y="226"/>
                      <a:pt x="1753" y="229"/>
                      <a:pt x="1752" y="231"/>
                    </a:cubicBezTo>
                    <a:cubicBezTo>
                      <a:pt x="1751" y="232"/>
                      <a:pt x="1751" y="232"/>
                      <a:pt x="1752" y="232"/>
                    </a:cubicBezTo>
                    <a:cubicBezTo>
                      <a:pt x="1752" y="233"/>
                      <a:pt x="1755" y="233"/>
                      <a:pt x="1755" y="235"/>
                    </a:cubicBezTo>
                    <a:cubicBezTo>
                      <a:pt x="1755" y="236"/>
                      <a:pt x="1752" y="239"/>
                      <a:pt x="1751" y="239"/>
                    </a:cubicBezTo>
                    <a:cubicBezTo>
                      <a:pt x="1751" y="239"/>
                      <a:pt x="1752" y="236"/>
                      <a:pt x="1752" y="234"/>
                    </a:cubicBezTo>
                    <a:cubicBezTo>
                      <a:pt x="1752" y="233"/>
                      <a:pt x="1750" y="234"/>
                      <a:pt x="1749" y="234"/>
                    </a:cubicBezTo>
                    <a:cubicBezTo>
                      <a:pt x="1749" y="234"/>
                      <a:pt x="1749" y="235"/>
                      <a:pt x="1749" y="236"/>
                    </a:cubicBezTo>
                    <a:cubicBezTo>
                      <a:pt x="1749" y="236"/>
                      <a:pt x="1747" y="237"/>
                      <a:pt x="1746" y="237"/>
                    </a:cubicBezTo>
                    <a:cubicBezTo>
                      <a:pt x="1746" y="237"/>
                      <a:pt x="1746" y="234"/>
                      <a:pt x="1746" y="233"/>
                    </a:cubicBezTo>
                    <a:cubicBezTo>
                      <a:pt x="1746" y="232"/>
                      <a:pt x="1745" y="232"/>
                      <a:pt x="1744" y="232"/>
                    </a:cubicBezTo>
                    <a:cubicBezTo>
                      <a:pt x="1744" y="231"/>
                      <a:pt x="1742" y="231"/>
                      <a:pt x="1741" y="230"/>
                    </a:cubicBezTo>
                    <a:cubicBezTo>
                      <a:pt x="1740" y="229"/>
                      <a:pt x="1743" y="229"/>
                      <a:pt x="1743" y="228"/>
                    </a:cubicBezTo>
                    <a:cubicBezTo>
                      <a:pt x="1744" y="228"/>
                      <a:pt x="1743" y="226"/>
                      <a:pt x="1743" y="225"/>
                    </a:cubicBezTo>
                    <a:cubicBezTo>
                      <a:pt x="1743" y="225"/>
                      <a:pt x="1741" y="222"/>
                      <a:pt x="1741" y="221"/>
                    </a:cubicBezTo>
                    <a:cubicBezTo>
                      <a:pt x="1740" y="220"/>
                      <a:pt x="1742" y="218"/>
                      <a:pt x="1742" y="217"/>
                    </a:cubicBezTo>
                    <a:cubicBezTo>
                      <a:pt x="1741" y="216"/>
                      <a:pt x="1740" y="215"/>
                      <a:pt x="1740" y="215"/>
                    </a:cubicBezTo>
                    <a:cubicBezTo>
                      <a:pt x="1739" y="216"/>
                      <a:pt x="1739" y="217"/>
                      <a:pt x="1739" y="217"/>
                    </a:cubicBezTo>
                    <a:cubicBezTo>
                      <a:pt x="1739" y="218"/>
                      <a:pt x="1736" y="218"/>
                      <a:pt x="1736" y="218"/>
                    </a:cubicBezTo>
                    <a:cubicBezTo>
                      <a:pt x="1735" y="217"/>
                      <a:pt x="1737" y="216"/>
                      <a:pt x="1737" y="215"/>
                    </a:cubicBezTo>
                    <a:cubicBezTo>
                      <a:pt x="1738" y="215"/>
                      <a:pt x="1737" y="212"/>
                      <a:pt x="1737" y="211"/>
                    </a:cubicBezTo>
                    <a:cubicBezTo>
                      <a:pt x="1737" y="210"/>
                      <a:pt x="1733" y="209"/>
                      <a:pt x="1730" y="208"/>
                    </a:cubicBezTo>
                    <a:cubicBezTo>
                      <a:pt x="1728" y="207"/>
                      <a:pt x="1722" y="204"/>
                      <a:pt x="1720" y="203"/>
                    </a:cubicBezTo>
                    <a:cubicBezTo>
                      <a:pt x="1717" y="202"/>
                      <a:pt x="1717" y="201"/>
                      <a:pt x="1715" y="201"/>
                    </a:cubicBezTo>
                    <a:cubicBezTo>
                      <a:pt x="1713" y="201"/>
                      <a:pt x="1709" y="201"/>
                      <a:pt x="1708" y="201"/>
                    </a:cubicBezTo>
                    <a:cubicBezTo>
                      <a:pt x="1708" y="200"/>
                      <a:pt x="1712" y="200"/>
                      <a:pt x="1713" y="199"/>
                    </a:cubicBezTo>
                    <a:cubicBezTo>
                      <a:pt x="1713" y="198"/>
                      <a:pt x="1707" y="195"/>
                      <a:pt x="1707" y="195"/>
                    </a:cubicBezTo>
                    <a:cubicBezTo>
                      <a:pt x="1706" y="196"/>
                      <a:pt x="1709" y="198"/>
                      <a:pt x="1708" y="198"/>
                    </a:cubicBezTo>
                    <a:cubicBezTo>
                      <a:pt x="1708" y="198"/>
                      <a:pt x="1701" y="196"/>
                      <a:pt x="1700" y="195"/>
                    </a:cubicBezTo>
                    <a:cubicBezTo>
                      <a:pt x="1699" y="194"/>
                      <a:pt x="1697" y="192"/>
                      <a:pt x="1696" y="191"/>
                    </a:cubicBezTo>
                    <a:cubicBezTo>
                      <a:pt x="1695" y="190"/>
                      <a:pt x="1693" y="187"/>
                      <a:pt x="1693" y="187"/>
                    </a:cubicBezTo>
                    <a:cubicBezTo>
                      <a:pt x="1692" y="187"/>
                      <a:pt x="1688" y="187"/>
                      <a:pt x="1685" y="186"/>
                    </a:cubicBezTo>
                    <a:cubicBezTo>
                      <a:pt x="1682" y="186"/>
                      <a:pt x="1679" y="184"/>
                      <a:pt x="1675" y="181"/>
                    </a:cubicBezTo>
                    <a:cubicBezTo>
                      <a:pt x="1671" y="179"/>
                      <a:pt x="1670" y="178"/>
                      <a:pt x="1668" y="177"/>
                    </a:cubicBezTo>
                    <a:cubicBezTo>
                      <a:pt x="1666" y="177"/>
                      <a:pt x="1662" y="176"/>
                      <a:pt x="1658" y="175"/>
                    </a:cubicBezTo>
                    <a:cubicBezTo>
                      <a:pt x="1654" y="174"/>
                      <a:pt x="1653" y="174"/>
                      <a:pt x="1651" y="174"/>
                    </a:cubicBezTo>
                    <a:cubicBezTo>
                      <a:pt x="1648" y="173"/>
                      <a:pt x="1643" y="168"/>
                      <a:pt x="1642" y="169"/>
                    </a:cubicBezTo>
                    <a:cubicBezTo>
                      <a:pt x="1640" y="169"/>
                      <a:pt x="1635" y="169"/>
                      <a:pt x="1631" y="169"/>
                    </a:cubicBezTo>
                    <a:cubicBezTo>
                      <a:pt x="1627" y="169"/>
                      <a:pt x="1624" y="169"/>
                      <a:pt x="1620" y="168"/>
                    </a:cubicBezTo>
                    <a:cubicBezTo>
                      <a:pt x="1616" y="167"/>
                      <a:pt x="1612" y="167"/>
                      <a:pt x="1611" y="168"/>
                    </a:cubicBezTo>
                    <a:cubicBezTo>
                      <a:pt x="1610" y="169"/>
                      <a:pt x="1612" y="169"/>
                      <a:pt x="1612" y="169"/>
                    </a:cubicBezTo>
                    <a:cubicBezTo>
                      <a:pt x="1612" y="170"/>
                      <a:pt x="1612" y="170"/>
                      <a:pt x="1611" y="171"/>
                    </a:cubicBezTo>
                    <a:cubicBezTo>
                      <a:pt x="1610" y="172"/>
                      <a:pt x="1606" y="167"/>
                      <a:pt x="1605" y="167"/>
                    </a:cubicBezTo>
                    <a:cubicBezTo>
                      <a:pt x="1604" y="166"/>
                      <a:pt x="1602" y="166"/>
                      <a:pt x="1598" y="166"/>
                    </a:cubicBezTo>
                    <a:cubicBezTo>
                      <a:pt x="1595" y="166"/>
                      <a:pt x="1587" y="165"/>
                      <a:pt x="1585" y="165"/>
                    </a:cubicBezTo>
                    <a:cubicBezTo>
                      <a:pt x="1584" y="165"/>
                      <a:pt x="1580" y="163"/>
                      <a:pt x="1579" y="163"/>
                    </a:cubicBezTo>
                    <a:cubicBezTo>
                      <a:pt x="1579" y="164"/>
                      <a:pt x="1581" y="165"/>
                      <a:pt x="1582" y="166"/>
                    </a:cubicBezTo>
                    <a:cubicBezTo>
                      <a:pt x="1582" y="166"/>
                      <a:pt x="1581" y="168"/>
                      <a:pt x="1581" y="170"/>
                    </a:cubicBezTo>
                    <a:cubicBezTo>
                      <a:pt x="1581" y="171"/>
                      <a:pt x="1577" y="173"/>
                      <a:pt x="1577" y="174"/>
                    </a:cubicBezTo>
                    <a:cubicBezTo>
                      <a:pt x="1577" y="176"/>
                      <a:pt x="1581" y="175"/>
                      <a:pt x="1582" y="175"/>
                    </a:cubicBezTo>
                    <a:cubicBezTo>
                      <a:pt x="1583" y="175"/>
                      <a:pt x="1584" y="179"/>
                      <a:pt x="1584" y="180"/>
                    </a:cubicBezTo>
                    <a:cubicBezTo>
                      <a:pt x="1584" y="181"/>
                      <a:pt x="1587" y="184"/>
                      <a:pt x="1587" y="184"/>
                    </a:cubicBezTo>
                    <a:cubicBezTo>
                      <a:pt x="1587" y="185"/>
                      <a:pt x="1584" y="187"/>
                      <a:pt x="1583" y="187"/>
                    </a:cubicBezTo>
                    <a:cubicBezTo>
                      <a:pt x="1582" y="188"/>
                      <a:pt x="1583" y="189"/>
                      <a:pt x="1583" y="189"/>
                    </a:cubicBezTo>
                    <a:cubicBezTo>
                      <a:pt x="1583" y="190"/>
                      <a:pt x="1581" y="189"/>
                      <a:pt x="1581" y="189"/>
                    </a:cubicBezTo>
                    <a:cubicBezTo>
                      <a:pt x="1580" y="189"/>
                      <a:pt x="1581" y="190"/>
                      <a:pt x="1581" y="191"/>
                    </a:cubicBezTo>
                    <a:cubicBezTo>
                      <a:pt x="1581" y="191"/>
                      <a:pt x="1580" y="190"/>
                      <a:pt x="1579" y="190"/>
                    </a:cubicBezTo>
                    <a:cubicBezTo>
                      <a:pt x="1578" y="189"/>
                      <a:pt x="1577" y="190"/>
                      <a:pt x="1576" y="190"/>
                    </a:cubicBezTo>
                    <a:cubicBezTo>
                      <a:pt x="1574" y="190"/>
                      <a:pt x="1572" y="191"/>
                      <a:pt x="1570" y="190"/>
                    </a:cubicBezTo>
                    <a:cubicBezTo>
                      <a:pt x="1569" y="189"/>
                      <a:pt x="1569" y="188"/>
                      <a:pt x="1569" y="188"/>
                    </a:cubicBezTo>
                    <a:cubicBezTo>
                      <a:pt x="1568" y="187"/>
                      <a:pt x="1568" y="185"/>
                      <a:pt x="1568" y="185"/>
                    </a:cubicBezTo>
                    <a:cubicBezTo>
                      <a:pt x="1567" y="184"/>
                      <a:pt x="1558" y="182"/>
                      <a:pt x="1557" y="182"/>
                    </a:cubicBezTo>
                    <a:cubicBezTo>
                      <a:pt x="1556" y="181"/>
                      <a:pt x="1556" y="179"/>
                      <a:pt x="1555" y="178"/>
                    </a:cubicBezTo>
                    <a:cubicBezTo>
                      <a:pt x="1555" y="178"/>
                      <a:pt x="1556" y="176"/>
                      <a:pt x="1556" y="176"/>
                    </a:cubicBezTo>
                    <a:cubicBezTo>
                      <a:pt x="1556" y="175"/>
                      <a:pt x="1551" y="171"/>
                      <a:pt x="1550" y="172"/>
                    </a:cubicBezTo>
                    <a:cubicBezTo>
                      <a:pt x="1549" y="172"/>
                      <a:pt x="1546" y="174"/>
                      <a:pt x="1545" y="175"/>
                    </a:cubicBezTo>
                    <a:cubicBezTo>
                      <a:pt x="1544" y="175"/>
                      <a:pt x="1545" y="175"/>
                      <a:pt x="1541" y="175"/>
                    </a:cubicBezTo>
                    <a:cubicBezTo>
                      <a:pt x="1537" y="175"/>
                      <a:pt x="1529" y="175"/>
                      <a:pt x="1524" y="175"/>
                    </a:cubicBezTo>
                    <a:cubicBezTo>
                      <a:pt x="1520" y="175"/>
                      <a:pt x="1522" y="175"/>
                      <a:pt x="1519" y="173"/>
                    </a:cubicBezTo>
                    <a:cubicBezTo>
                      <a:pt x="1516" y="172"/>
                      <a:pt x="1511" y="171"/>
                      <a:pt x="1509" y="170"/>
                    </a:cubicBezTo>
                    <a:cubicBezTo>
                      <a:pt x="1506" y="170"/>
                      <a:pt x="1493" y="172"/>
                      <a:pt x="1488" y="174"/>
                    </a:cubicBezTo>
                    <a:cubicBezTo>
                      <a:pt x="1483" y="175"/>
                      <a:pt x="1477" y="175"/>
                      <a:pt x="1476" y="175"/>
                    </a:cubicBezTo>
                    <a:cubicBezTo>
                      <a:pt x="1474" y="175"/>
                      <a:pt x="1473" y="174"/>
                      <a:pt x="1470" y="174"/>
                    </a:cubicBezTo>
                    <a:cubicBezTo>
                      <a:pt x="1467" y="173"/>
                      <a:pt x="1463" y="172"/>
                      <a:pt x="1462" y="171"/>
                    </a:cubicBezTo>
                    <a:cubicBezTo>
                      <a:pt x="1461" y="171"/>
                      <a:pt x="1461" y="169"/>
                      <a:pt x="1461" y="169"/>
                    </a:cubicBezTo>
                    <a:cubicBezTo>
                      <a:pt x="1461" y="168"/>
                      <a:pt x="1462" y="168"/>
                      <a:pt x="1462" y="168"/>
                    </a:cubicBezTo>
                    <a:cubicBezTo>
                      <a:pt x="1463" y="167"/>
                      <a:pt x="1463" y="166"/>
                      <a:pt x="1463" y="166"/>
                    </a:cubicBezTo>
                    <a:cubicBezTo>
                      <a:pt x="1463" y="166"/>
                      <a:pt x="1461" y="164"/>
                      <a:pt x="1462" y="164"/>
                    </a:cubicBezTo>
                    <a:cubicBezTo>
                      <a:pt x="1462" y="164"/>
                      <a:pt x="1464" y="164"/>
                      <a:pt x="1464" y="164"/>
                    </a:cubicBezTo>
                    <a:cubicBezTo>
                      <a:pt x="1465" y="164"/>
                      <a:pt x="1465" y="163"/>
                      <a:pt x="1465" y="162"/>
                    </a:cubicBezTo>
                    <a:cubicBezTo>
                      <a:pt x="1465" y="162"/>
                      <a:pt x="1465" y="161"/>
                      <a:pt x="1464" y="159"/>
                    </a:cubicBezTo>
                    <a:cubicBezTo>
                      <a:pt x="1464" y="158"/>
                      <a:pt x="1462" y="155"/>
                      <a:pt x="1462" y="153"/>
                    </a:cubicBezTo>
                    <a:cubicBezTo>
                      <a:pt x="1461" y="152"/>
                      <a:pt x="1457" y="151"/>
                      <a:pt x="1454" y="149"/>
                    </a:cubicBezTo>
                    <a:cubicBezTo>
                      <a:pt x="1450" y="147"/>
                      <a:pt x="1447" y="147"/>
                      <a:pt x="1443" y="146"/>
                    </a:cubicBezTo>
                    <a:cubicBezTo>
                      <a:pt x="1440" y="145"/>
                      <a:pt x="1435" y="145"/>
                      <a:pt x="1431" y="145"/>
                    </a:cubicBezTo>
                    <a:cubicBezTo>
                      <a:pt x="1427" y="145"/>
                      <a:pt x="1418" y="145"/>
                      <a:pt x="1416" y="146"/>
                    </a:cubicBezTo>
                    <a:cubicBezTo>
                      <a:pt x="1415" y="146"/>
                      <a:pt x="1402" y="148"/>
                      <a:pt x="1398" y="148"/>
                    </a:cubicBezTo>
                    <a:cubicBezTo>
                      <a:pt x="1394" y="148"/>
                      <a:pt x="1384" y="151"/>
                      <a:pt x="1383" y="151"/>
                    </a:cubicBezTo>
                    <a:cubicBezTo>
                      <a:pt x="1381" y="152"/>
                      <a:pt x="1379" y="150"/>
                      <a:pt x="1378" y="149"/>
                    </a:cubicBezTo>
                    <a:cubicBezTo>
                      <a:pt x="1376" y="149"/>
                      <a:pt x="1372" y="149"/>
                      <a:pt x="1372" y="148"/>
                    </a:cubicBezTo>
                    <a:cubicBezTo>
                      <a:pt x="1371" y="146"/>
                      <a:pt x="1374" y="147"/>
                      <a:pt x="1375" y="147"/>
                    </a:cubicBezTo>
                    <a:cubicBezTo>
                      <a:pt x="1376" y="146"/>
                      <a:pt x="1374" y="146"/>
                      <a:pt x="1373" y="145"/>
                    </a:cubicBezTo>
                    <a:cubicBezTo>
                      <a:pt x="1372" y="144"/>
                      <a:pt x="1371" y="141"/>
                      <a:pt x="1370" y="140"/>
                    </a:cubicBezTo>
                    <a:cubicBezTo>
                      <a:pt x="1369" y="139"/>
                      <a:pt x="1366" y="139"/>
                      <a:pt x="1365" y="139"/>
                    </a:cubicBezTo>
                    <a:cubicBezTo>
                      <a:pt x="1363" y="140"/>
                      <a:pt x="1362" y="141"/>
                      <a:pt x="1361" y="141"/>
                    </a:cubicBezTo>
                    <a:cubicBezTo>
                      <a:pt x="1360" y="141"/>
                      <a:pt x="1361" y="140"/>
                      <a:pt x="1361" y="139"/>
                    </a:cubicBezTo>
                    <a:cubicBezTo>
                      <a:pt x="1361" y="138"/>
                      <a:pt x="1360" y="140"/>
                      <a:pt x="1359" y="141"/>
                    </a:cubicBezTo>
                    <a:cubicBezTo>
                      <a:pt x="1358" y="141"/>
                      <a:pt x="1356" y="143"/>
                      <a:pt x="1354" y="143"/>
                    </a:cubicBezTo>
                    <a:cubicBezTo>
                      <a:pt x="1353" y="142"/>
                      <a:pt x="1357" y="139"/>
                      <a:pt x="1358" y="139"/>
                    </a:cubicBezTo>
                    <a:cubicBezTo>
                      <a:pt x="1358" y="138"/>
                      <a:pt x="1361" y="137"/>
                      <a:pt x="1362" y="136"/>
                    </a:cubicBezTo>
                    <a:cubicBezTo>
                      <a:pt x="1362" y="136"/>
                      <a:pt x="1361" y="136"/>
                      <a:pt x="1358" y="137"/>
                    </a:cubicBezTo>
                    <a:cubicBezTo>
                      <a:pt x="1356" y="137"/>
                      <a:pt x="1355" y="137"/>
                      <a:pt x="1353" y="137"/>
                    </a:cubicBezTo>
                    <a:cubicBezTo>
                      <a:pt x="1351" y="137"/>
                      <a:pt x="1353" y="136"/>
                      <a:pt x="1353" y="135"/>
                    </a:cubicBezTo>
                    <a:cubicBezTo>
                      <a:pt x="1353" y="135"/>
                      <a:pt x="1355" y="135"/>
                      <a:pt x="1356" y="135"/>
                    </a:cubicBezTo>
                    <a:cubicBezTo>
                      <a:pt x="1356" y="134"/>
                      <a:pt x="1354" y="133"/>
                      <a:pt x="1353" y="133"/>
                    </a:cubicBezTo>
                    <a:cubicBezTo>
                      <a:pt x="1353" y="133"/>
                      <a:pt x="1349" y="133"/>
                      <a:pt x="1346" y="133"/>
                    </a:cubicBezTo>
                    <a:cubicBezTo>
                      <a:pt x="1344" y="133"/>
                      <a:pt x="1341" y="133"/>
                      <a:pt x="1341" y="133"/>
                    </a:cubicBezTo>
                    <a:cubicBezTo>
                      <a:pt x="1340" y="132"/>
                      <a:pt x="1341" y="130"/>
                      <a:pt x="1341" y="130"/>
                    </a:cubicBezTo>
                    <a:cubicBezTo>
                      <a:pt x="1342" y="130"/>
                      <a:pt x="1343" y="130"/>
                      <a:pt x="1345" y="130"/>
                    </a:cubicBezTo>
                    <a:cubicBezTo>
                      <a:pt x="1346" y="130"/>
                      <a:pt x="1347" y="129"/>
                      <a:pt x="1347" y="128"/>
                    </a:cubicBezTo>
                    <a:cubicBezTo>
                      <a:pt x="1348" y="128"/>
                      <a:pt x="1350" y="130"/>
                      <a:pt x="1351" y="131"/>
                    </a:cubicBezTo>
                    <a:cubicBezTo>
                      <a:pt x="1351" y="131"/>
                      <a:pt x="1354" y="129"/>
                      <a:pt x="1354" y="128"/>
                    </a:cubicBezTo>
                    <a:cubicBezTo>
                      <a:pt x="1353" y="127"/>
                      <a:pt x="1353" y="126"/>
                      <a:pt x="1352" y="125"/>
                    </a:cubicBezTo>
                    <a:cubicBezTo>
                      <a:pt x="1352" y="124"/>
                      <a:pt x="1350" y="123"/>
                      <a:pt x="1348" y="123"/>
                    </a:cubicBezTo>
                    <a:cubicBezTo>
                      <a:pt x="1347" y="122"/>
                      <a:pt x="1340" y="120"/>
                      <a:pt x="1334" y="120"/>
                    </a:cubicBezTo>
                    <a:cubicBezTo>
                      <a:pt x="1328" y="119"/>
                      <a:pt x="1324" y="119"/>
                      <a:pt x="1323" y="119"/>
                    </a:cubicBezTo>
                    <a:cubicBezTo>
                      <a:pt x="1323" y="119"/>
                      <a:pt x="1316" y="126"/>
                      <a:pt x="1315" y="128"/>
                    </a:cubicBezTo>
                    <a:cubicBezTo>
                      <a:pt x="1313" y="130"/>
                      <a:pt x="1311" y="130"/>
                      <a:pt x="1310" y="131"/>
                    </a:cubicBezTo>
                    <a:cubicBezTo>
                      <a:pt x="1308" y="131"/>
                      <a:pt x="1302" y="133"/>
                      <a:pt x="1298" y="133"/>
                    </a:cubicBezTo>
                    <a:cubicBezTo>
                      <a:pt x="1295" y="133"/>
                      <a:pt x="1297" y="131"/>
                      <a:pt x="1297" y="131"/>
                    </a:cubicBezTo>
                    <a:cubicBezTo>
                      <a:pt x="1297" y="131"/>
                      <a:pt x="1300" y="130"/>
                      <a:pt x="1300" y="130"/>
                    </a:cubicBezTo>
                    <a:cubicBezTo>
                      <a:pt x="1301" y="129"/>
                      <a:pt x="1298" y="128"/>
                      <a:pt x="1298" y="127"/>
                    </a:cubicBezTo>
                    <a:cubicBezTo>
                      <a:pt x="1298" y="126"/>
                      <a:pt x="1301" y="127"/>
                      <a:pt x="1302" y="129"/>
                    </a:cubicBezTo>
                    <a:cubicBezTo>
                      <a:pt x="1304" y="130"/>
                      <a:pt x="1306" y="128"/>
                      <a:pt x="1307" y="127"/>
                    </a:cubicBezTo>
                    <a:cubicBezTo>
                      <a:pt x="1307" y="127"/>
                      <a:pt x="1306" y="125"/>
                      <a:pt x="1306" y="125"/>
                    </a:cubicBezTo>
                    <a:cubicBezTo>
                      <a:pt x="1305" y="125"/>
                      <a:pt x="1306" y="123"/>
                      <a:pt x="1306" y="123"/>
                    </a:cubicBezTo>
                    <a:cubicBezTo>
                      <a:pt x="1307" y="122"/>
                      <a:pt x="1308" y="122"/>
                      <a:pt x="1309" y="124"/>
                    </a:cubicBezTo>
                    <a:cubicBezTo>
                      <a:pt x="1310" y="125"/>
                      <a:pt x="1310" y="123"/>
                      <a:pt x="1310" y="123"/>
                    </a:cubicBezTo>
                    <a:cubicBezTo>
                      <a:pt x="1311" y="123"/>
                      <a:pt x="1313" y="123"/>
                      <a:pt x="1313" y="123"/>
                    </a:cubicBezTo>
                    <a:cubicBezTo>
                      <a:pt x="1313" y="124"/>
                      <a:pt x="1311" y="125"/>
                      <a:pt x="1310" y="126"/>
                    </a:cubicBezTo>
                    <a:cubicBezTo>
                      <a:pt x="1309" y="127"/>
                      <a:pt x="1309" y="128"/>
                      <a:pt x="1310" y="128"/>
                    </a:cubicBezTo>
                    <a:cubicBezTo>
                      <a:pt x="1311" y="129"/>
                      <a:pt x="1318" y="121"/>
                      <a:pt x="1318" y="121"/>
                    </a:cubicBezTo>
                    <a:cubicBezTo>
                      <a:pt x="1319" y="120"/>
                      <a:pt x="1317" y="120"/>
                      <a:pt x="1316" y="120"/>
                    </a:cubicBezTo>
                    <a:cubicBezTo>
                      <a:pt x="1315" y="120"/>
                      <a:pt x="1310" y="121"/>
                      <a:pt x="1307" y="121"/>
                    </a:cubicBezTo>
                    <a:cubicBezTo>
                      <a:pt x="1305" y="121"/>
                      <a:pt x="1305" y="121"/>
                      <a:pt x="1303" y="121"/>
                    </a:cubicBezTo>
                    <a:cubicBezTo>
                      <a:pt x="1301" y="120"/>
                      <a:pt x="1299" y="120"/>
                      <a:pt x="1297" y="121"/>
                    </a:cubicBezTo>
                    <a:cubicBezTo>
                      <a:pt x="1296" y="121"/>
                      <a:pt x="1292" y="122"/>
                      <a:pt x="1291" y="122"/>
                    </a:cubicBezTo>
                    <a:cubicBezTo>
                      <a:pt x="1290" y="121"/>
                      <a:pt x="1296" y="118"/>
                      <a:pt x="1297" y="117"/>
                    </a:cubicBezTo>
                    <a:cubicBezTo>
                      <a:pt x="1299" y="116"/>
                      <a:pt x="1301" y="118"/>
                      <a:pt x="1302" y="119"/>
                    </a:cubicBezTo>
                    <a:cubicBezTo>
                      <a:pt x="1304" y="119"/>
                      <a:pt x="1317" y="119"/>
                      <a:pt x="1319" y="119"/>
                    </a:cubicBezTo>
                    <a:cubicBezTo>
                      <a:pt x="1321" y="118"/>
                      <a:pt x="1307" y="115"/>
                      <a:pt x="1303" y="114"/>
                    </a:cubicBezTo>
                    <a:cubicBezTo>
                      <a:pt x="1299" y="114"/>
                      <a:pt x="1293" y="113"/>
                      <a:pt x="1291" y="113"/>
                    </a:cubicBezTo>
                    <a:cubicBezTo>
                      <a:pt x="1288" y="113"/>
                      <a:pt x="1283" y="112"/>
                      <a:pt x="1280" y="112"/>
                    </a:cubicBezTo>
                    <a:cubicBezTo>
                      <a:pt x="1277" y="112"/>
                      <a:pt x="1273" y="112"/>
                      <a:pt x="1269" y="112"/>
                    </a:cubicBezTo>
                    <a:cubicBezTo>
                      <a:pt x="1265" y="112"/>
                      <a:pt x="1263" y="110"/>
                      <a:pt x="1261" y="109"/>
                    </a:cubicBezTo>
                    <a:cubicBezTo>
                      <a:pt x="1259" y="109"/>
                      <a:pt x="1259" y="109"/>
                      <a:pt x="1257" y="108"/>
                    </a:cubicBezTo>
                    <a:cubicBezTo>
                      <a:pt x="1255" y="108"/>
                      <a:pt x="1251" y="108"/>
                      <a:pt x="1251" y="108"/>
                    </a:cubicBezTo>
                    <a:cubicBezTo>
                      <a:pt x="1250" y="109"/>
                      <a:pt x="1255" y="114"/>
                      <a:pt x="1254" y="114"/>
                    </a:cubicBezTo>
                    <a:cubicBezTo>
                      <a:pt x="1254" y="115"/>
                      <a:pt x="1250" y="116"/>
                      <a:pt x="1248" y="116"/>
                    </a:cubicBezTo>
                    <a:cubicBezTo>
                      <a:pt x="1247" y="116"/>
                      <a:pt x="1244" y="115"/>
                      <a:pt x="1243" y="116"/>
                    </a:cubicBezTo>
                    <a:cubicBezTo>
                      <a:pt x="1242" y="117"/>
                      <a:pt x="1234" y="121"/>
                      <a:pt x="1234" y="122"/>
                    </a:cubicBezTo>
                    <a:cubicBezTo>
                      <a:pt x="1234" y="122"/>
                      <a:pt x="1233" y="122"/>
                      <a:pt x="1235" y="123"/>
                    </a:cubicBezTo>
                    <a:cubicBezTo>
                      <a:pt x="1237" y="123"/>
                      <a:pt x="1239" y="121"/>
                      <a:pt x="1239" y="121"/>
                    </a:cubicBezTo>
                    <a:cubicBezTo>
                      <a:pt x="1239" y="121"/>
                      <a:pt x="1243" y="121"/>
                      <a:pt x="1244" y="121"/>
                    </a:cubicBezTo>
                    <a:cubicBezTo>
                      <a:pt x="1245" y="122"/>
                      <a:pt x="1246" y="122"/>
                      <a:pt x="1246" y="123"/>
                    </a:cubicBezTo>
                    <a:cubicBezTo>
                      <a:pt x="1246" y="124"/>
                      <a:pt x="1244" y="123"/>
                      <a:pt x="1243" y="124"/>
                    </a:cubicBezTo>
                    <a:cubicBezTo>
                      <a:pt x="1242" y="124"/>
                      <a:pt x="1242" y="125"/>
                      <a:pt x="1241" y="126"/>
                    </a:cubicBezTo>
                    <a:cubicBezTo>
                      <a:pt x="1240" y="127"/>
                      <a:pt x="1238" y="127"/>
                      <a:pt x="1237" y="128"/>
                    </a:cubicBezTo>
                    <a:cubicBezTo>
                      <a:pt x="1236" y="129"/>
                      <a:pt x="1240" y="129"/>
                      <a:pt x="1240" y="129"/>
                    </a:cubicBezTo>
                    <a:cubicBezTo>
                      <a:pt x="1241" y="129"/>
                      <a:pt x="1241" y="133"/>
                      <a:pt x="1241" y="134"/>
                    </a:cubicBezTo>
                    <a:cubicBezTo>
                      <a:pt x="1241" y="135"/>
                      <a:pt x="1244" y="136"/>
                      <a:pt x="1244" y="137"/>
                    </a:cubicBezTo>
                    <a:cubicBezTo>
                      <a:pt x="1244" y="139"/>
                      <a:pt x="1240" y="137"/>
                      <a:pt x="1238" y="137"/>
                    </a:cubicBezTo>
                    <a:cubicBezTo>
                      <a:pt x="1237" y="137"/>
                      <a:pt x="1237" y="138"/>
                      <a:pt x="1235" y="139"/>
                    </a:cubicBezTo>
                    <a:cubicBezTo>
                      <a:pt x="1233" y="140"/>
                      <a:pt x="1234" y="137"/>
                      <a:pt x="1233" y="136"/>
                    </a:cubicBezTo>
                    <a:cubicBezTo>
                      <a:pt x="1232" y="135"/>
                      <a:pt x="1231" y="134"/>
                      <a:pt x="1230" y="135"/>
                    </a:cubicBezTo>
                    <a:cubicBezTo>
                      <a:pt x="1229" y="135"/>
                      <a:pt x="1228" y="136"/>
                      <a:pt x="1227" y="136"/>
                    </a:cubicBezTo>
                    <a:cubicBezTo>
                      <a:pt x="1226" y="136"/>
                      <a:pt x="1227" y="134"/>
                      <a:pt x="1227" y="135"/>
                    </a:cubicBezTo>
                    <a:cubicBezTo>
                      <a:pt x="1226" y="135"/>
                      <a:pt x="1224" y="135"/>
                      <a:pt x="1223" y="136"/>
                    </a:cubicBezTo>
                    <a:cubicBezTo>
                      <a:pt x="1222" y="136"/>
                      <a:pt x="1222" y="137"/>
                      <a:pt x="1221" y="138"/>
                    </a:cubicBezTo>
                    <a:cubicBezTo>
                      <a:pt x="1221" y="139"/>
                      <a:pt x="1224" y="139"/>
                      <a:pt x="1225" y="139"/>
                    </a:cubicBezTo>
                    <a:cubicBezTo>
                      <a:pt x="1225" y="140"/>
                      <a:pt x="1224" y="140"/>
                      <a:pt x="1223" y="140"/>
                    </a:cubicBezTo>
                    <a:cubicBezTo>
                      <a:pt x="1222" y="141"/>
                      <a:pt x="1224" y="141"/>
                      <a:pt x="1224" y="142"/>
                    </a:cubicBezTo>
                    <a:cubicBezTo>
                      <a:pt x="1225" y="143"/>
                      <a:pt x="1221" y="142"/>
                      <a:pt x="1221" y="143"/>
                    </a:cubicBezTo>
                    <a:cubicBezTo>
                      <a:pt x="1221" y="143"/>
                      <a:pt x="1223" y="144"/>
                      <a:pt x="1222" y="145"/>
                    </a:cubicBezTo>
                    <a:cubicBezTo>
                      <a:pt x="1222" y="145"/>
                      <a:pt x="1221" y="145"/>
                      <a:pt x="1219" y="144"/>
                    </a:cubicBezTo>
                    <a:cubicBezTo>
                      <a:pt x="1217" y="144"/>
                      <a:pt x="1218" y="143"/>
                      <a:pt x="1218" y="142"/>
                    </a:cubicBezTo>
                    <a:cubicBezTo>
                      <a:pt x="1218" y="141"/>
                      <a:pt x="1217" y="142"/>
                      <a:pt x="1216" y="142"/>
                    </a:cubicBezTo>
                    <a:cubicBezTo>
                      <a:pt x="1214" y="142"/>
                      <a:pt x="1216" y="141"/>
                      <a:pt x="1215" y="140"/>
                    </a:cubicBezTo>
                    <a:cubicBezTo>
                      <a:pt x="1214" y="139"/>
                      <a:pt x="1211" y="138"/>
                      <a:pt x="1210" y="137"/>
                    </a:cubicBezTo>
                    <a:cubicBezTo>
                      <a:pt x="1209" y="137"/>
                      <a:pt x="1208" y="137"/>
                      <a:pt x="1205" y="138"/>
                    </a:cubicBezTo>
                    <a:cubicBezTo>
                      <a:pt x="1202" y="138"/>
                      <a:pt x="1205" y="136"/>
                      <a:pt x="1204" y="135"/>
                    </a:cubicBezTo>
                    <a:cubicBezTo>
                      <a:pt x="1203" y="135"/>
                      <a:pt x="1200" y="134"/>
                      <a:pt x="1199" y="134"/>
                    </a:cubicBezTo>
                    <a:cubicBezTo>
                      <a:pt x="1198" y="134"/>
                      <a:pt x="1196" y="134"/>
                      <a:pt x="1195" y="134"/>
                    </a:cubicBezTo>
                    <a:cubicBezTo>
                      <a:pt x="1194" y="135"/>
                      <a:pt x="1190" y="136"/>
                      <a:pt x="1187" y="137"/>
                    </a:cubicBezTo>
                    <a:cubicBezTo>
                      <a:pt x="1185" y="138"/>
                      <a:pt x="1186" y="141"/>
                      <a:pt x="1185" y="141"/>
                    </a:cubicBezTo>
                    <a:cubicBezTo>
                      <a:pt x="1184" y="142"/>
                      <a:pt x="1184" y="139"/>
                      <a:pt x="1183" y="139"/>
                    </a:cubicBezTo>
                    <a:cubicBezTo>
                      <a:pt x="1182" y="139"/>
                      <a:pt x="1179" y="139"/>
                      <a:pt x="1177" y="139"/>
                    </a:cubicBezTo>
                    <a:cubicBezTo>
                      <a:pt x="1175" y="138"/>
                      <a:pt x="1174" y="138"/>
                      <a:pt x="1171" y="136"/>
                    </a:cubicBezTo>
                    <a:cubicBezTo>
                      <a:pt x="1168" y="135"/>
                      <a:pt x="1165" y="133"/>
                      <a:pt x="1164" y="133"/>
                    </a:cubicBezTo>
                    <a:cubicBezTo>
                      <a:pt x="1163" y="132"/>
                      <a:pt x="1164" y="131"/>
                      <a:pt x="1164" y="130"/>
                    </a:cubicBezTo>
                    <a:cubicBezTo>
                      <a:pt x="1164" y="129"/>
                      <a:pt x="1163" y="127"/>
                      <a:pt x="1162" y="128"/>
                    </a:cubicBezTo>
                    <a:cubicBezTo>
                      <a:pt x="1161" y="129"/>
                      <a:pt x="1159" y="133"/>
                      <a:pt x="1158" y="134"/>
                    </a:cubicBezTo>
                    <a:cubicBezTo>
                      <a:pt x="1157" y="135"/>
                      <a:pt x="1155" y="140"/>
                      <a:pt x="1154" y="143"/>
                    </a:cubicBezTo>
                    <a:cubicBezTo>
                      <a:pt x="1153" y="146"/>
                      <a:pt x="1153" y="144"/>
                      <a:pt x="1152" y="146"/>
                    </a:cubicBezTo>
                    <a:cubicBezTo>
                      <a:pt x="1151" y="147"/>
                      <a:pt x="1147" y="152"/>
                      <a:pt x="1146" y="152"/>
                    </a:cubicBezTo>
                    <a:cubicBezTo>
                      <a:pt x="1145" y="153"/>
                      <a:pt x="1145" y="153"/>
                      <a:pt x="1143" y="152"/>
                    </a:cubicBezTo>
                    <a:cubicBezTo>
                      <a:pt x="1142" y="151"/>
                      <a:pt x="1143" y="149"/>
                      <a:pt x="1142" y="149"/>
                    </a:cubicBezTo>
                    <a:cubicBezTo>
                      <a:pt x="1141" y="149"/>
                      <a:pt x="1140" y="149"/>
                      <a:pt x="1139" y="149"/>
                    </a:cubicBezTo>
                    <a:cubicBezTo>
                      <a:pt x="1138" y="149"/>
                      <a:pt x="1138" y="149"/>
                      <a:pt x="1136" y="148"/>
                    </a:cubicBezTo>
                    <a:cubicBezTo>
                      <a:pt x="1134" y="147"/>
                      <a:pt x="1130" y="146"/>
                      <a:pt x="1129" y="145"/>
                    </a:cubicBezTo>
                    <a:cubicBezTo>
                      <a:pt x="1128" y="145"/>
                      <a:pt x="1130" y="144"/>
                      <a:pt x="1130" y="144"/>
                    </a:cubicBezTo>
                    <a:cubicBezTo>
                      <a:pt x="1130" y="144"/>
                      <a:pt x="1130" y="143"/>
                      <a:pt x="1129" y="142"/>
                    </a:cubicBezTo>
                    <a:cubicBezTo>
                      <a:pt x="1129" y="141"/>
                      <a:pt x="1126" y="139"/>
                      <a:pt x="1124" y="137"/>
                    </a:cubicBezTo>
                    <a:cubicBezTo>
                      <a:pt x="1122" y="135"/>
                      <a:pt x="1120" y="134"/>
                      <a:pt x="1120" y="134"/>
                    </a:cubicBezTo>
                    <a:cubicBezTo>
                      <a:pt x="1121" y="133"/>
                      <a:pt x="1123" y="132"/>
                      <a:pt x="1124" y="132"/>
                    </a:cubicBezTo>
                    <a:cubicBezTo>
                      <a:pt x="1126" y="132"/>
                      <a:pt x="1128" y="133"/>
                      <a:pt x="1129" y="133"/>
                    </a:cubicBezTo>
                    <a:cubicBezTo>
                      <a:pt x="1129" y="132"/>
                      <a:pt x="1128" y="132"/>
                      <a:pt x="1126" y="130"/>
                    </a:cubicBezTo>
                    <a:cubicBezTo>
                      <a:pt x="1124" y="128"/>
                      <a:pt x="1123" y="126"/>
                      <a:pt x="1122" y="126"/>
                    </a:cubicBezTo>
                    <a:cubicBezTo>
                      <a:pt x="1122" y="127"/>
                      <a:pt x="1124" y="129"/>
                      <a:pt x="1123" y="130"/>
                    </a:cubicBezTo>
                    <a:cubicBezTo>
                      <a:pt x="1123" y="130"/>
                      <a:pt x="1119" y="131"/>
                      <a:pt x="1118" y="131"/>
                    </a:cubicBezTo>
                    <a:cubicBezTo>
                      <a:pt x="1117" y="130"/>
                      <a:pt x="1116" y="127"/>
                      <a:pt x="1115" y="125"/>
                    </a:cubicBezTo>
                    <a:cubicBezTo>
                      <a:pt x="1113" y="123"/>
                      <a:pt x="1113" y="122"/>
                      <a:pt x="1113" y="121"/>
                    </a:cubicBezTo>
                    <a:cubicBezTo>
                      <a:pt x="1113" y="120"/>
                      <a:pt x="1120" y="124"/>
                      <a:pt x="1121" y="124"/>
                    </a:cubicBezTo>
                    <a:cubicBezTo>
                      <a:pt x="1122" y="124"/>
                      <a:pt x="1126" y="124"/>
                      <a:pt x="1126" y="124"/>
                    </a:cubicBezTo>
                    <a:cubicBezTo>
                      <a:pt x="1127" y="123"/>
                      <a:pt x="1128" y="123"/>
                      <a:pt x="1128" y="122"/>
                    </a:cubicBezTo>
                    <a:cubicBezTo>
                      <a:pt x="1128" y="121"/>
                      <a:pt x="1128" y="120"/>
                      <a:pt x="1128" y="119"/>
                    </a:cubicBezTo>
                    <a:cubicBezTo>
                      <a:pt x="1128" y="118"/>
                      <a:pt x="1127" y="118"/>
                      <a:pt x="1126" y="117"/>
                    </a:cubicBezTo>
                    <a:cubicBezTo>
                      <a:pt x="1125" y="116"/>
                      <a:pt x="1124" y="116"/>
                      <a:pt x="1122" y="116"/>
                    </a:cubicBezTo>
                    <a:cubicBezTo>
                      <a:pt x="1120" y="116"/>
                      <a:pt x="1119" y="116"/>
                      <a:pt x="1117" y="116"/>
                    </a:cubicBezTo>
                    <a:cubicBezTo>
                      <a:pt x="1115" y="116"/>
                      <a:pt x="1115" y="116"/>
                      <a:pt x="1114" y="115"/>
                    </a:cubicBezTo>
                    <a:cubicBezTo>
                      <a:pt x="1114" y="114"/>
                      <a:pt x="1118" y="115"/>
                      <a:pt x="1119" y="114"/>
                    </a:cubicBezTo>
                    <a:cubicBezTo>
                      <a:pt x="1121" y="114"/>
                      <a:pt x="1121" y="113"/>
                      <a:pt x="1122" y="112"/>
                    </a:cubicBezTo>
                    <a:cubicBezTo>
                      <a:pt x="1123" y="112"/>
                      <a:pt x="1127" y="112"/>
                      <a:pt x="1127" y="112"/>
                    </a:cubicBezTo>
                    <a:cubicBezTo>
                      <a:pt x="1126" y="111"/>
                      <a:pt x="1123" y="110"/>
                      <a:pt x="1120" y="109"/>
                    </a:cubicBezTo>
                    <a:cubicBezTo>
                      <a:pt x="1117" y="107"/>
                      <a:pt x="1117" y="108"/>
                      <a:pt x="1116" y="107"/>
                    </a:cubicBezTo>
                    <a:cubicBezTo>
                      <a:pt x="1116" y="106"/>
                      <a:pt x="1122" y="105"/>
                      <a:pt x="1122" y="105"/>
                    </a:cubicBezTo>
                    <a:cubicBezTo>
                      <a:pt x="1123" y="105"/>
                      <a:pt x="1124" y="104"/>
                      <a:pt x="1124" y="103"/>
                    </a:cubicBezTo>
                    <a:cubicBezTo>
                      <a:pt x="1124" y="103"/>
                      <a:pt x="1118" y="100"/>
                      <a:pt x="1115" y="98"/>
                    </a:cubicBezTo>
                    <a:cubicBezTo>
                      <a:pt x="1111" y="97"/>
                      <a:pt x="1110" y="95"/>
                      <a:pt x="1109" y="95"/>
                    </a:cubicBezTo>
                    <a:cubicBezTo>
                      <a:pt x="1108" y="95"/>
                      <a:pt x="1106" y="95"/>
                      <a:pt x="1104" y="95"/>
                    </a:cubicBezTo>
                    <a:cubicBezTo>
                      <a:pt x="1102" y="95"/>
                      <a:pt x="1101" y="94"/>
                      <a:pt x="1100" y="94"/>
                    </a:cubicBezTo>
                    <a:cubicBezTo>
                      <a:pt x="1099" y="95"/>
                      <a:pt x="1098" y="97"/>
                      <a:pt x="1097" y="97"/>
                    </a:cubicBezTo>
                    <a:cubicBezTo>
                      <a:pt x="1096" y="97"/>
                      <a:pt x="1095" y="98"/>
                      <a:pt x="1094" y="98"/>
                    </a:cubicBezTo>
                    <a:cubicBezTo>
                      <a:pt x="1092" y="98"/>
                      <a:pt x="1091" y="97"/>
                      <a:pt x="1091" y="96"/>
                    </a:cubicBezTo>
                    <a:cubicBezTo>
                      <a:pt x="1091" y="95"/>
                      <a:pt x="1093" y="96"/>
                      <a:pt x="1093" y="95"/>
                    </a:cubicBezTo>
                    <a:cubicBezTo>
                      <a:pt x="1094" y="95"/>
                      <a:pt x="1093" y="94"/>
                      <a:pt x="1092" y="93"/>
                    </a:cubicBezTo>
                    <a:cubicBezTo>
                      <a:pt x="1091" y="93"/>
                      <a:pt x="1087" y="93"/>
                      <a:pt x="1085" y="94"/>
                    </a:cubicBezTo>
                    <a:cubicBezTo>
                      <a:pt x="1083" y="94"/>
                      <a:pt x="1081" y="94"/>
                      <a:pt x="1080" y="94"/>
                    </a:cubicBezTo>
                    <a:cubicBezTo>
                      <a:pt x="1079" y="93"/>
                      <a:pt x="1080" y="91"/>
                      <a:pt x="1079" y="91"/>
                    </a:cubicBezTo>
                    <a:cubicBezTo>
                      <a:pt x="1079" y="90"/>
                      <a:pt x="1077" y="90"/>
                      <a:pt x="1075" y="90"/>
                    </a:cubicBezTo>
                    <a:cubicBezTo>
                      <a:pt x="1072" y="89"/>
                      <a:pt x="1072" y="89"/>
                      <a:pt x="1071" y="88"/>
                    </a:cubicBezTo>
                    <a:cubicBezTo>
                      <a:pt x="1070" y="88"/>
                      <a:pt x="1070" y="90"/>
                      <a:pt x="1069" y="90"/>
                    </a:cubicBezTo>
                    <a:cubicBezTo>
                      <a:pt x="1067" y="91"/>
                      <a:pt x="1067" y="88"/>
                      <a:pt x="1066" y="88"/>
                    </a:cubicBezTo>
                    <a:cubicBezTo>
                      <a:pt x="1065" y="88"/>
                      <a:pt x="1066" y="90"/>
                      <a:pt x="1066" y="92"/>
                    </a:cubicBezTo>
                    <a:cubicBezTo>
                      <a:pt x="1066" y="93"/>
                      <a:pt x="1065" y="92"/>
                      <a:pt x="1064" y="92"/>
                    </a:cubicBezTo>
                    <a:cubicBezTo>
                      <a:pt x="1062" y="92"/>
                      <a:pt x="1063" y="90"/>
                      <a:pt x="1062" y="90"/>
                    </a:cubicBezTo>
                    <a:cubicBezTo>
                      <a:pt x="1062" y="90"/>
                      <a:pt x="1060" y="92"/>
                      <a:pt x="1060" y="92"/>
                    </a:cubicBezTo>
                    <a:cubicBezTo>
                      <a:pt x="1059" y="93"/>
                      <a:pt x="1061" y="94"/>
                      <a:pt x="1061" y="95"/>
                    </a:cubicBezTo>
                    <a:cubicBezTo>
                      <a:pt x="1061" y="96"/>
                      <a:pt x="1060" y="96"/>
                      <a:pt x="1059" y="97"/>
                    </a:cubicBezTo>
                    <a:cubicBezTo>
                      <a:pt x="1058" y="97"/>
                      <a:pt x="1063" y="99"/>
                      <a:pt x="1063" y="101"/>
                    </a:cubicBezTo>
                    <a:cubicBezTo>
                      <a:pt x="1063" y="102"/>
                      <a:pt x="1061" y="101"/>
                      <a:pt x="1060" y="102"/>
                    </a:cubicBezTo>
                    <a:cubicBezTo>
                      <a:pt x="1059" y="102"/>
                      <a:pt x="1060" y="103"/>
                      <a:pt x="1060" y="104"/>
                    </a:cubicBezTo>
                    <a:cubicBezTo>
                      <a:pt x="1060" y="105"/>
                      <a:pt x="1058" y="106"/>
                      <a:pt x="1057" y="107"/>
                    </a:cubicBezTo>
                    <a:cubicBezTo>
                      <a:pt x="1056" y="108"/>
                      <a:pt x="1052" y="106"/>
                      <a:pt x="1050" y="106"/>
                    </a:cubicBezTo>
                    <a:cubicBezTo>
                      <a:pt x="1049" y="106"/>
                      <a:pt x="1046" y="106"/>
                      <a:pt x="1041" y="106"/>
                    </a:cubicBezTo>
                    <a:cubicBezTo>
                      <a:pt x="1036" y="106"/>
                      <a:pt x="1024" y="106"/>
                      <a:pt x="1018" y="105"/>
                    </a:cubicBezTo>
                    <a:cubicBezTo>
                      <a:pt x="1012" y="105"/>
                      <a:pt x="1007" y="102"/>
                      <a:pt x="1006" y="101"/>
                    </a:cubicBezTo>
                    <a:cubicBezTo>
                      <a:pt x="1004" y="100"/>
                      <a:pt x="1005" y="99"/>
                      <a:pt x="1005" y="99"/>
                    </a:cubicBezTo>
                    <a:cubicBezTo>
                      <a:pt x="1004" y="98"/>
                      <a:pt x="1005" y="97"/>
                      <a:pt x="1006" y="96"/>
                    </a:cubicBezTo>
                    <a:cubicBezTo>
                      <a:pt x="1006" y="95"/>
                      <a:pt x="1012" y="95"/>
                      <a:pt x="1011" y="95"/>
                    </a:cubicBezTo>
                    <a:cubicBezTo>
                      <a:pt x="1011" y="94"/>
                      <a:pt x="1008" y="93"/>
                      <a:pt x="1006" y="93"/>
                    </a:cubicBezTo>
                    <a:cubicBezTo>
                      <a:pt x="1004" y="93"/>
                      <a:pt x="996" y="93"/>
                      <a:pt x="989" y="93"/>
                    </a:cubicBezTo>
                    <a:cubicBezTo>
                      <a:pt x="981" y="92"/>
                      <a:pt x="978" y="90"/>
                      <a:pt x="973" y="91"/>
                    </a:cubicBezTo>
                    <a:cubicBezTo>
                      <a:pt x="968" y="92"/>
                      <a:pt x="967" y="93"/>
                      <a:pt x="963" y="93"/>
                    </a:cubicBezTo>
                    <a:cubicBezTo>
                      <a:pt x="960" y="93"/>
                      <a:pt x="952" y="94"/>
                      <a:pt x="951" y="95"/>
                    </a:cubicBezTo>
                    <a:cubicBezTo>
                      <a:pt x="950" y="95"/>
                      <a:pt x="953" y="97"/>
                      <a:pt x="953" y="98"/>
                    </a:cubicBezTo>
                    <a:cubicBezTo>
                      <a:pt x="954" y="99"/>
                      <a:pt x="952" y="100"/>
                      <a:pt x="951" y="100"/>
                    </a:cubicBezTo>
                    <a:cubicBezTo>
                      <a:pt x="950" y="101"/>
                      <a:pt x="948" y="97"/>
                      <a:pt x="948" y="96"/>
                    </a:cubicBezTo>
                    <a:cubicBezTo>
                      <a:pt x="948" y="94"/>
                      <a:pt x="949" y="92"/>
                      <a:pt x="949" y="91"/>
                    </a:cubicBezTo>
                    <a:cubicBezTo>
                      <a:pt x="950" y="89"/>
                      <a:pt x="945" y="84"/>
                      <a:pt x="944" y="84"/>
                    </a:cubicBezTo>
                    <a:cubicBezTo>
                      <a:pt x="943" y="85"/>
                      <a:pt x="944" y="87"/>
                      <a:pt x="944" y="88"/>
                    </a:cubicBezTo>
                    <a:cubicBezTo>
                      <a:pt x="944" y="89"/>
                      <a:pt x="943" y="90"/>
                      <a:pt x="943" y="90"/>
                    </a:cubicBezTo>
                    <a:cubicBezTo>
                      <a:pt x="942" y="91"/>
                      <a:pt x="938" y="90"/>
                      <a:pt x="936" y="90"/>
                    </a:cubicBezTo>
                    <a:cubicBezTo>
                      <a:pt x="934" y="90"/>
                      <a:pt x="929" y="88"/>
                      <a:pt x="928" y="87"/>
                    </a:cubicBezTo>
                    <a:cubicBezTo>
                      <a:pt x="926" y="87"/>
                      <a:pt x="929" y="82"/>
                      <a:pt x="928" y="82"/>
                    </a:cubicBezTo>
                    <a:cubicBezTo>
                      <a:pt x="928" y="82"/>
                      <a:pt x="927" y="83"/>
                      <a:pt x="925" y="84"/>
                    </a:cubicBezTo>
                    <a:cubicBezTo>
                      <a:pt x="924" y="85"/>
                      <a:pt x="914" y="84"/>
                      <a:pt x="911" y="84"/>
                    </a:cubicBezTo>
                    <a:cubicBezTo>
                      <a:pt x="909" y="84"/>
                      <a:pt x="908" y="86"/>
                      <a:pt x="907" y="88"/>
                    </a:cubicBezTo>
                    <a:cubicBezTo>
                      <a:pt x="906" y="89"/>
                      <a:pt x="907" y="89"/>
                      <a:pt x="907" y="91"/>
                    </a:cubicBezTo>
                    <a:cubicBezTo>
                      <a:pt x="908" y="92"/>
                      <a:pt x="910" y="91"/>
                      <a:pt x="913" y="90"/>
                    </a:cubicBezTo>
                    <a:cubicBezTo>
                      <a:pt x="916" y="90"/>
                      <a:pt x="921" y="89"/>
                      <a:pt x="921" y="90"/>
                    </a:cubicBezTo>
                    <a:cubicBezTo>
                      <a:pt x="921" y="91"/>
                      <a:pt x="921" y="91"/>
                      <a:pt x="918" y="92"/>
                    </a:cubicBezTo>
                    <a:cubicBezTo>
                      <a:pt x="916" y="93"/>
                      <a:pt x="914" y="94"/>
                      <a:pt x="912" y="95"/>
                    </a:cubicBezTo>
                    <a:cubicBezTo>
                      <a:pt x="911" y="95"/>
                      <a:pt x="906" y="93"/>
                      <a:pt x="903" y="94"/>
                    </a:cubicBezTo>
                    <a:cubicBezTo>
                      <a:pt x="901" y="95"/>
                      <a:pt x="903" y="96"/>
                      <a:pt x="903" y="97"/>
                    </a:cubicBezTo>
                    <a:cubicBezTo>
                      <a:pt x="902" y="99"/>
                      <a:pt x="893" y="100"/>
                      <a:pt x="889" y="101"/>
                    </a:cubicBezTo>
                    <a:cubicBezTo>
                      <a:pt x="885" y="103"/>
                      <a:pt x="871" y="103"/>
                      <a:pt x="870" y="104"/>
                    </a:cubicBezTo>
                    <a:cubicBezTo>
                      <a:pt x="869" y="104"/>
                      <a:pt x="871" y="106"/>
                      <a:pt x="871" y="107"/>
                    </a:cubicBezTo>
                    <a:cubicBezTo>
                      <a:pt x="871" y="108"/>
                      <a:pt x="869" y="107"/>
                      <a:pt x="867" y="108"/>
                    </a:cubicBezTo>
                    <a:cubicBezTo>
                      <a:pt x="865" y="108"/>
                      <a:pt x="856" y="111"/>
                      <a:pt x="855" y="110"/>
                    </a:cubicBezTo>
                    <a:cubicBezTo>
                      <a:pt x="855" y="109"/>
                      <a:pt x="862" y="107"/>
                      <a:pt x="864" y="106"/>
                    </a:cubicBezTo>
                    <a:cubicBezTo>
                      <a:pt x="866" y="105"/>
                      <a:pt x="867" y="101"/>
                      <a:pt x="868" y="99"/>
                    </a:cubicBezTo>
                    <a:cubicBezTo>
                      <a:pt x="869" y="98"/>
                      <a:pt x="874" y="98"/>
                      <a:pt x="876" y="97"/>
                    </a:cubicBezTo>
                    <a:cubicBezTo>
                      <a:pt x="878" y="97"/>
                      <a:pt x="878" y="94"/>
                      <a:pt x="879" y="92"/>
                    </a:cubicBezTo>
                    <a:cubicBezTo>
                      <a:pt x="880" y="91"/>
                      <a:pt x="884" y="92"/>
                      <a:pt x="885" y="92"/>
                    </a:cubicBezTo>
                    <a:cubicBezTo>
                      <a:pt x="887" y="92"/>
                      <a:pt x="894" y="88"/>
                      <a:pt x="896" y="86"/>
                    </a:cubicBezTo>
                    <a:cubicBezTo>
                      <a:pt x="898" y="85"/>
                      <a:pt x="907" y="81"/>
                      <a:pt x="910" y="81"/>
                    </a:cubicBezTo>
                    <a:cubicBezTo>
                      <a:pt x="913" y="81"/>
                      <a:pt x="911" y="80"/>
                      <a:pt x="911" y="78"/>
                    </a:cubicBezTo>
                    <a:cubicBezTo>
                      <a:pt x="911" y="76"/>
                      <a:pt x="908" y="78"/>
                      <a:pt x="908" y="77"/>
                    </a:cubicBezTo>
                    <a:cubicBezTo>
                      <a:pt x="907" y="76"/>
                      <a:pt x="914" y="73"/>
                      <a:pt x="915" y="73"/>
                    </a:cubicBezTo>
                    <a:cubicBezTo>
                      <a:pt x="915" y="73"/>
                      <a:pt x="918" y="73"/>
                      <a:pt x="919" y="73"/>
                    </a:cubicBezTo>
                    <a:cubicBezTo>
                      <a:pt x="919" y="73"/>
                      <a:pt x="927" y="66"/>
                      <a:pt x="931" y="65"/>
                    </a:cubicBezTo>
                    <a:cubicBezTo>
                      <a:pt x="935" y="63"/>
                      <a:pt x="951" y="56"/>
                      <a:pt x="952" y="55"/>
                    </a:cubicBezTo>
                    <a:cubicBezTo>
                      <a:pt x="953" y="55"/>
                      <a:pt x="953" y="53"/>
                      <a:pt x="953" y="53"/>
                    </a:cubicBezTo>
                    <a:cubicBezTo>
                      <a:pt x="953" y="52"/>
                      <a:pt x="953" y="51"/>
                      <a:pt x="952" y="51"/>
                    </a:cubicBezTo>
                    <a:cubicBezTo>
                      <a:pt x="952" y="51"/>
                      <a:pt x="951" y="51"/>
                      <a:pt x="949" y="51"/>
                    </a:cubicBezTo>
                    <a:cubicBezTo>
                      <a:pt x="947" y="51"/>
                      <a:pt x="948" y="49"/>
                      <a:pt x="948" y="49"/>
                    </a:cubicBezTo>
                    <a:cubicBezTo>
                      <a:pt x="947" y="48"/>
                      <a:pt x="946" y="50"/>
                      <a:pt x="945" y="51"/>
                    </a:cubicBezTo>
                    <a:cubicBezTo>
                      <a:pt x="945" y="51"/>
                      <a:pt x="944" y="51"/>
                      <a:pt x="943" y="51"/>
                    </a:cubicBezTo>
                    <a:cubicBezTo>
                      <a:pt x="942" y="51"/>
                      <a:pt x="943" y="47"/>
                      <a:pt x="943" y="46"/>
                    </a:cubicBezTo>
                    <a:cubicBezTo>
                      <a:pt x="943" y="46"/>
                      <a:pt x="939" y="46"/>
                      <a:pt x="938" y="45"/>
                    </a:cubicBezTo>
                    <a:cubicBezTo>
                      <a:pt x="937" y="44"/>
                      <a:pt x="937" y="43"/>
                      <a:pt x="938" y="42"/>
                    </a:cubicBezTo>
                    <a:cubicBezTo>
                      <a:pt x="938" y="42"/>
                      <a:pt x="939" y="43"/>
                      <a:pt x="941" y="44"/>
                    </a:cubicBezTo>
                    <a:cubicBezTo>
                      <a:pt x="942" y="44"/>
                      <a:pt x="945" y="44"/>
                      <a:pt x="946" y="45"/>
                    </a:cubicBezTo>
                    <a:cubicBezTo>
                      <a:pt x="946" y="45"/>
                      <a:pt x="946" y="46"/>
                      <a:pt x="947" y="47"/>
                    </a:cubicBezTo>
                    <a:cubicBezTo>
                      <a:pt x="947" y="47"/>
                      <a:pt x="950" y="47"/>
                      <a:pt x="951" y="47"/>
                    </a:cubicBezTo>
                    <a:cubicBezTo>
                      <a:pt x="952" y="47"/>
                      <a:pt x="952" y="48"/>
                      <a:pt x="952" y="49"/>
                    </a:cubicBezTo>
                    <a:cubicBezTo>
                      <a:pt x="952" y="50"/>
                      <a:pt x="953" y="49"/>
                      <a:pt x="953" y="48"/>
                    </a:cubicBezTo>
                    <a:cubicBezTo>
                      <a:pt x="953" y="48"/>
                      <a:pt x="955" y="43"/>
                      <a:pt x="954" y="42"/>
                    </a:cubicBezTo>
                    <a:cubicBezTo>
                      <a:pt x="954" y="41"/>
                      <a:pt x="953" y="42"/>
                      <a:pt x="952" y="43"/>
                    </a:cubicBezTo>
                    <a:cubicBezTo>
                      <a:pt x="950" y="44"/>
                      <a:pt x="951" y="41"/>
                      <a:pt x="951" y="39"/>
                    </a:cubicBezTo>
                    <a:cubicBezTo>
                      <a:pt x="950" y="38"/>
                      <a:pt x="950" y="37"/>
                      <a:pt x="949" y="36"/>
                    </a:cubicBezTo>
                    <a:cubicBezTo>
                      <a:pt x="949" y="36"/>
                      <a:pt x="950" y="35"/>
                      <a:pt x="949" y="35"/>
                    </a:cubicBezTo>
                    <a:cubicBezTo>
                      <a:pt x="949" y="34"/>
                      <a:pt x="946" y="33"/>
                      <a:pt x="946" y="34"/>
                    </a:cubicBezTo>
                    <a:cubicBezTo>
                      <a:pt x="946" y="34"/>
                      <a:pt x="946" y="34"/>
                      <a:pt x="946" y="35"/>
                    </a:cubicBezTo>
                    <a:cubicBezTo>
                      <a:pt x="947" y="36"/>
                      <a:pt x="948" y="37"/>
                      <a:pt x="948" y="37"/>
                    </a:cubicBezTo>
                    <a:cubicBezTo>
                      <a:pt x="948" y="38"/>
                      <a:pt x="947" y="37"/>
                      <a:pt x="946" y="37"/>
                    </a:cubicBezTo>
                    <a:cubicBezTo>
                      <a:pt x="946" y="37"/>
                      <a:pt x="945" y="38"/>
                      <a:pt x="944" y="38"/>
                    </a:cubicBezTo>
                    <a:cubicBezTo>
                      <a:pt x="943" y="39"/>
                      <a:pt x="944" y="38"/>
                      <a:pt x="944" y="37"/>
                    </a:cubicBezTo>
                    <a:cubicBezTo>
                      <a:pt x="943" y="36"/>
                      <a:pt x="943" y="33"/>
                      <a:pt x="942" y="33"/>
                    </a:cubicBezTo>
                    <a:cubicBezTo>
                      <a:pt x="942" y="33"/>
                      <a:pt x="941" y="32"/>
                      <a:pt x="941" y="32"/>
                    </a:cubicBezTo>
                    <a:cubicBezTo>
                      <a:pt x="940" y="32"/>
                      <a:pt x="938" y="30"/>
                      <a:pt x="937" y="29"/>
                    </a:cubicBezTo>
                    <a:cubicBezTo>
                      <a:pt x="936" y="28"/>
                      <a:pt x="932" y="27"/>
                      <a:pt x="930" y="26"/>
                    </a:cubicBezTo>
                    <a:cubicBezTo>
                      <a:pt x="928" y="25"/>
                      <a:pt x="929" y="24"/>
                      <a:pt x="929" y="24"/>
                    </a:cubicBezTo>
                    <a:cubicBezTo>
                      <a:pt x="928" y="24"/>
                      <a:pt x="926" y="24"/>
                      <a:pt x="925" y="24"/>
                    </a:cubicBezTo>
                    <a:cubicBezTo>
                      <a:pt x="924" y="24"/>
                      <a:pt x="925" y="23"/>
                      <a:pt x="924" y="23"/>
                    </a:cubicBezTo>
                    <a:cubicBezTo>
                      <a:pt x="924" y="22"/>
                      <a:pt x="920" y="22"/>
                      <a:pt x="918" y="22"/>
                    </a:cubicBezTo>
                    <a:cubicBezTo>
                      <a:pt x="916" y="23"/>
                      <a:pt x="915" y="24"/>
                      <a:pt x="912" y="24"/>
                    </a:cubicBezTo>
                    <a:cubicBezTo>
                      <a:pt x="909" y="24"/>
                      <a:pt x="906" y="23"/>
                      <a:pt x="905" y="23"/>
                    </a:cubicBezTo>
                    <a:cubicBezTo>
                      <a:pt x="904" y="23"/>
                      <a:pt x="900" y="23"/>
                      <a:pt x="895" y="23"/>
                    </a:cubicBezTo>
                    <a:cubicBezTo>
                      <a:pt x="891" y="24"/>
                      <a:pt x="891" y="22"/>
                      <a:pt x="889" y="23"/>
                    </a:cubicBezTo>
                    <a:cubicBezTo>
                      <a:pt x="888" y="24"/>
                      <a:pt x="889" y="24"/>
                      <a:pt x="889" y="25"/>
                    </a:cubicBezTo>
                    <a:cubicBezTo>
                      <a:pt x="890" y="26"/>
                      <a:pt x="889" y="27"/>
                      <a:pt x="887" y="28"/>
                    </a:cubicBezTo>
                    <a:cubicBezTo>
                      <a:pt x="885" y="30"/>
                      <a:pt x="885" y="28"/>
                      <a:pt x="882" y="28"/>
                    </a:cubicBezTo>
                    <a:cubicBezTo>
                      <a:pt x="880" y="27"/>
                      <a:pt x="880" y="28"/>
                      <a:pt x="878" y="29"/>
                    </a:cubicBezTo>
                    <a:cubicBezTo>
                      <a:pt x="877" y="30"/>
                      <a:pt x="876" y="29"/>
                      <a:pt x="875" y="29"/>
                    </a:cubicBezTo>
                    <a:cubicBezTo>
                      <a:pt x="873" y="28"/>
                      <a:pt x="872" y="28"/>
                      <a:pt x="871" y="28"/>
                    </a:cubicBezTo>
                    <a:cubicBezTo>
                      <a:pt x="870" y="28"/>
                      <a:pt x="873" y="27"/>
                      <a:pt x="873" y="26"/>
                    </a:cubicBezTo>
                    <a:cubicBezTo>
                      <a:pt x="874" y="25"/>
                      <a:pt x="880" y="22"/>
                      <a:pt x="882" y="20"/>
                    </a:cubicBezTo>
                    <a:cubicBezTo>
                      <a:pt x="884" y="19"/>
                      <a:pt x="884" y="19"/>
                      <a:pt x="883" y="18"/>
                    </a:cubicBezTo>
                    <a:cubicBezTo>
                      <a:pt x="883" y="17"/>
                      <a:pt x="881" y="17"/>
                      <a:pt x="880" y="16"/>
                    </a:cubicBezTo>
                    <a:cubicBezTo>
                      <a:pt x="878" y="16"/>
                      <a:pt x="877" y="15"/>
                      <a:pt x="876" y="16"/>
                    </a:cubicBezTo>
                    <a:cubicBezTo>
                      <a:pt x="876" y="16"/>
                      <a:pt x="875" y="17"/>
                      <a:pt x="873" y="17"/>
                    </a:cubicBezTo>
                    <a:cubicBezTo>
                      <a:pt x="872" y="17"/>
                      <a:pt x="871" y="15"/>
                      <a:pt x="869" y="15"/>
                    </a:cubicBezTo>
                    <a:cubicBezTo>
                      <a:pt x="868" y="15"/>
                      <a:pt x="868" y="16"/>
                      <a:pt x="867" y="17"/>
                    </a:cubicBezTo>
                    <a:cubicBezTo>
                      <a:pt x="865" y="18"/>
                      <a:pt x="861" y="18"/>
                      <a:pt x="861" y="17"/>
                    </a:cubicBezTo>
                    <a:cubicBezTo>
                      <a:pt x="860" y="17"/>
                      <a:pt x="863" y="16"/>
                      <a:pt x="864" y="16"/>
                    </a:cubicBezTo>
                    <a:cubicBezTo>
                      <a:pt x="865" y="15"/>
                      <a:pt x="866" y="13"/>
                      <a:pt x="865" y="13"/>
                    </a:cubicBezTo>
                    <a:cubicBezTo>
                      <a:pt x="863" y="14"/>
                      <a:pt x="861" y="14"/>
                      <a:pt x="860" y="15"/>
                    </a:cubicBezTo>
                    <a:cubicBezTo>
                      <a:pt x="858" y="16"/>
                      <a:pt x="857" y="15"/>
                      <a:pt x="854" y="15"/>
                    </a:cubicBezTo>
                    <a:cubicBezTo>
                      <a:pt x="851" y="16"/>
                      <a:pt x="847" y="15"/>
                      <a:pt x="846" y="15"/>
                    </a:cubicBezTo>
                    <a:cubicBezTo>
                      <a:pt x="844" y="15"/>
                      <a:pt x="848" y="14"/>
                      <a:pt x="849" y="13"/>
                    </a:cubicBezTo>
                    <a:cubicBezTo>
                      <a:pt x="851" y="13"/>
                      <a:pt x="856" y="12"/>
                      <a:pt x="858" y="12"/>
                    </a:cubicBezTo>
                    <a:cubicBezTo>
                      <a:pt x="860" y="12"/>
                      <a:pt x="863" y="9"/>
                      <a:pt x="864" y="8"/>
                    </a:cubicBezTo>
                    <a:cubicBezTo>
                      <a:pt x="866" y="8"/>
                      <a:pt x="870" y="9"/>
                      <a:pt x="870" y="8"/>
                    </a:cubicBezTo>
                    <a:cubicBezTo>
                      <a:pt x="871" y="8"/>
                      <a:pt x="868" y="5"/>
                      <a:pt x="864" y="3"/>
                    </a:cubicBezTo>
                    <a:cubicBezTo>
                      <a:pt x="861" y="2"/>
                      <a:pt x="861" y="3"/>
                      <a:pt x="856" y="1"/>
                    </a:cubicBezTo>
                    <a:cubicBezTo>
                      <a:pt x="850" y="0"/>
                      <a:pt x="848" y="0"/>
                      <a:pt x="846" y="0"/>
                    </a:cubicBezTo>
                    <a:cubicBezTo>
                      <a:pt x="844" y="0"/>
                      <a:pt x="843" y="0"/>
                      <a:pt x="839" y="2"/>
                    </a:cubicBezTo>
                    <a:cubicBezTo>
                      <a:pt x="834" y="3"/>
                      <a:pt x="833" y="3"/>
                      <a:pt x="832" y="3"/>
                    </a:cubicBezTo>
                    <a:cubicBezTo>
                      <a:pt x="831" y="3"/>
                      <a:pt x="827" y="5"/>
                      <a:pt x="826" y="6"/>
                    </a:cubicBezTo>
                    <a:cubicBezTo>
                      <a:pt x="824" y="7"/>
                      <a:pt x="821" y="7"/>
                      <a:pt x="821" y="8"/>
                    </a:cubicBezTo>
                    <a:cubicBezTo>
                      <a:pt x="821" y="9"/>
                      <a:pt x="823" y="9"/>
                      <a:pt x="823" y="9"/>
                    </a:cubicBezTo>
                    <a:cubicBezTo>
                      <a:pt x="824" y="10"/>
                      <a:pt x="817" y="14"/>
                      <a:pt x="815" y="15"/>
                    </a:cubicBezTo>
                    <a:cubicBezTo>
                      <a:pt x="814" y="16"/>
                      <a:pt x="812" y="18"/>
                      <a:pt x="812" y="19"/>
                    </a:cubicBezTo>
                    <a:cubicBezTo>
                      <a:pt x="811" y="21"/>
                      <a:pt x="812" y="21"/>
                      <a:pt x="813" y="22"/>
                    </a:cubicBezTo>
                    <a:cubicBezTo>
                      <a:pt x="813" y="23"/>
                      <a:pt x="815" y="22"/>
                      <a:pt x="815" y="22"/>
                    </a:cubicBezTo>
                    <a:cubicBezTo>
                      <a:pt x="816" y="23"/>
                      <a:pt x="814" y="25"/>
                      <a:pt x="814" y="26"/>
                    </a:cubicBezTo>
                    <a:cubicBezTo>
                      <a:pt x="813" y="26"/>
                      <a:pt x="813" y="27"/>
                      <a:pt x="814" y="28"/>
                    </a:cubicBezTo>
                    <a:cubicBezTo>
                      <a:pt x="815" y="28"/>
                      <a:pt x="818" y="28"/>
                      <a:pt x="818" y="28"/>
                    </a:cubicBezTo>
                    <a:cubicBezTo>
                      <a:pt x="819" y="29"/>
                      <a:pt x="824" y="30"/>
                      <a:pt x="825" y="30"/>
                    </a:cubicBezTo>
                    <a:cubicBezTo>
                      <a:pt x="827" y="31"/>
                      <a:pt x="827" y="31"/>
                      <a:pt x="826" y="32"/>
                    </a:cubicBezTo>
                    <a:cubicBezTo>
                      <a:pt x="826" y="32"/>
                      <a:pt x="819" y="30"/>
                      <a:pt x="817" y="30"/>
                    </a:cubicBezTo>
                    <a:cubicBezTo>
                      <a:pt x="816" y="29"/>
                      <a:pt x="815" y="30"/>
                      <a:pt x="813" y="30"/>
                    </a:cubicBezTo>
                    <a:cubicBezTo>
                      <a:pt x="812" y="29"/>
                      <a:pt x="812" y="28"/>
                      <a:pt x="811" y="28"/>
                    </a:cubicBezTo>
                    <a:cubicBezTo>
                      <a:pt x="810" y="28"/>
                      <a:pt x="807" y="29"/>
                      <a:pt x="805" y="29"/>
                    </a:cubicBezTo>
                    <a:cubicBezTo>
                      <a:pt x="803" y="29"/>
                      <a:pt x="799" y="29"/>
                      <a:pt x="797" y="29"/>
                    </a:cubicBezTo>
                    <a:cubicBezTo>
                      <a:pt x="795" y="29"/>
                      <a:pt x="791" y="28"/>
                      <a:pt x="790" y="28"/>
                    </a:cubicBezTo>
                    <a:cubicBezTo>
                      <a:pt x="788" y="29"/>
                      <a:pt x="791" y="31"/>
                      <a:pt x="791" y="32"/>
                    </a:cubicBezTo>
                    <a:cubicBezTo>
                      <a:pt x="792" y="33"/>
                      <a:pt x="796" y="33"/>
                      <a:pt x="797" y="34"/>
                    </a:cubicBezTo>
                    <a:cubicBezTo>
                      <a:pt x="799" y="34"/>
                      <a:pt x="801" y="37"/>
                      <a:pt x="800" y="39"/>
                    </a:cubicBezTo>
                    <a:cubicBezTo>
                      <a:pt x="798" y="40"/>
                      <a:pt x="796" y="37"/>
                      <a:pt x="794" y="37"/>
                    </a:cubicBezTo>
                    <a:cubicBezTo>
                      <a:pt x="792" y="36"/>
                      <a:pt x="790" y="35"/>
                      <a:pt x="788" y="34"/>
                    </a:cubicBezTo>
                    <a:cubicBezTo>
                      <a:pt x="787" y="34"/>
                      <a:pt x="787" y="35"/>
                      <a:pt x="783" y="36"/>
                    </a:cubicBezTo>
                    <a:cubicBezTo>
                      <a:pt x="780" y="37"/>
                      <a:pt x="778" y="37"/>
                      <a:pt x="777" y="38"/>
                    </a:cubicBezTo>
                    <a:cubicBezTo>
                      <a:pt x="775" y="39"/>
                      <a:pt x="773" y="40"/>
                      <a:pt x="772" y="41"/>
                    </a:cubicBezTo>
                    <a:cubicBezTo>
                      <a:pt x="771" y="42"/>
                      <a:pt x="772" y="38"/>
                      <a:pt x="771" y="38"/>
                    </a:cubicBezTo>
                    <a:cubicBezTo>
                      <a:pt x="770" y="38"/>
                      <a:pt x="769" y="40"/>
                      <a:pt x="768" y="41"/>
                    </a:cubicBezTo>
                    <a:cubicBezTo>
                      <a:pt x="766" y="42"/>
                      <a:pt x="765" y="42"/>
                      <a:pt x="763" y="43"/>
                    </a:cubicBezTo>
                    <a:cubicBezTo>
                      <a:pt x="760" y="44"/>
                      <a:pt x="764" y="38"/>
                      <a:pt x="762" y="39"/>
                    </a:cubicBezTo>
                    <a:cubicBezTo>
                      <a:pt x="760" y="40"/>
                      <a:pt x="756" y="43"/>
                      <a:pt x="755" y="43"/>
                    </a:cubicBezTo>
                    <a:cubicBezTo>
                      <a:pt x="753" y="44"/>
                      <a:pt x="753" y="43"/>
                      <a:pt x="752" y="43"/>
                    </a:cubicBezTo>
                    <a:cubicBezTo>
                      <a:pt x="752" y="42"/>
                      <a:pt x="755" y="40"/>
                      <a:pt x="755" y="40"/>
                    </a:cubicBezTo>
                    <a:cubicBezTo>
                      <a:pt x="754" y="40"/>
                      <a:pt x="752" y="40"/>
                      <a:pt x="749" y="40"/>
                    </a:cubicBezTo>
                    <a:cubicBezTo>
                      <a:pt x="746" y="40"/>
                      <a:pt x="742" y="39"/>
                      <a:pt x="739" y="39"/>
                    </a:cubicBezTo>
                    <a:cubicBezTo>
                      <a:pt x="737" y="39"/>
                      <a:pt x="734" y="37"/>
                      <a:pt x="731" y="37"/>
                    </a:cubicBezTo>
                    <a:cubicBezTo>
                      <a:pt x="729" y="37"/>
                      <a:pt x="726" y="37"/>
                      <a:pt x="725" y="38"/>
                    </a:cubicBezTo>
                    <a:cubicBezTo>
                      <a:pt x="724" y="38"/>
                      <a:pt x="723" y="39"/>
                      <a:pt x="723" y="41"/>
                    </a:cubicBezTo>
                    <a:cubicBezTo>
                      <a:pt x="723" y="42"/>
                      <a:pt x="726" y="41"/>
                      <a:pt x="728" y="41"/>
                    </a:cubicBezTo>
                    <a:cubicBezTo>
                      <a:pt x="731" y="41"/>
                      <a:pt x="737" y="41"/>
                      <a:pt x="737" y="41"/>
                    </a:cubicBezTo>
                    <a:cubicBezTo>
                      <a:pt x="737" y="42"/>
                      <a:pt x="730" y="43"/>
                      <a:pt x="724" y="44"/>
                    </a:cubicBezTo>
                    <a:cubicBezTo>
                      <a:pt x="719" y="45"/>
                      <a:pt x="717" y="44"/>
                      <a:pt x="712" y="46"/>
                    </a:cubicBezTo>
                    <a:cubicBezTo>
                      <a:pt x="708" y="48"/>
                      <a:pt x="697" y="48"/>
                      <a:pt x="694" y="49"/>
                    </a:cubicBezTo>
                    <a:cubicBezTo>
                      <a:pt x="691" y="50"/>
                      <a:pt x="685" y="51"/>
                      <a:pt x="682" y="51"/>
                    </a:cubicBezTo>
                    <a:cubicBezTo>
                      <a:pt x="680" y="52"/>
                      <a:pt x="677" y="54"/>
                      <a:pt x="676" y="55"/>
                    </a:cubicBezTo>
                    <a:cubicBezTo>
                      <a:pt x="674" y="57"/>
                      <a:pt x="669" y="59"/>
                      <a:pt x="668" y="60"/>
                    </a:cubicBezTo>
                    <a:cubicBezTo>
                      <a:pt x="667" y="61"/>
                      <a:pt x="667" y="60"/>
                      <a:pt x="666" y="60"/>
                    </a:cubicBezTo>
                    <a:cubicBezTo>
                      <a:pt x="665" y="59"/>
                      <a:pt x="662" y="59"/>
                      <a:pt x="660" y="59"/>
                    </a:cubicBezTo>
                    <a:cubicBezTo>
                      <a:pt x="658" y="59"/>
                      <a:pt x="658" y="60"/>
                      <a:pt x="658" y="60"/>
                    </a:cubicBezTo>
                    <a:cubicBezTo>
                      <a:pt x="658" y="61"/>
                      <a:pt x="660" y="61"/>
                      <a:pt x="661" y="61"/>
                    </a:cubicBezTo>
                    <a:cubicBezTo>
                      <a:pt x="662" y="61"/>
                      <a:pt x="663" y="61"/>
                      <a:pt x="664" y="62"/>
                    </a:cubicBezTo>
                    <a:cubicBezTo>
                      <a:pt x="664" y="62"/>
                      <a:pt x="662" y="62"/>
                      <a:pt x="661" y="63"/>
                    </a:cubicBezTo>
                    <a:cubicBezTo>
                      <a:pt x="661" y="63"/>
                      <a:pt x="662" y="63"/>
                      <a:pt x="662" y="64"/>
                    </a:cubicBezTo>
                    <a:cubicBezTo>
                      <a:pt x="663" y="65"/>
                      <a:pt x="661" y="65"/>
                      <a:pt x="659" y="66"/>
                    </a:cubicBezTo>
                    <a:cubicBezTo>
                      <a:pt x="657" y="67"/>
                      <a:pt x="657" y="68"/>
                      <a:pt x="656" y="69"/>
                    </a:cubicBezTo>
                    <a:cubicBezTo>
                      <a:pt x="656" y="70"/>
                      <a:pt x="658" y="71"/>
                      <a:pt x="658" y="71"/>
                    </a:cubicBezTo>
                    <a:cubicBezTo>
                      <a:pt x="658" y="72"/>
                      <a:pt x="657" y="71"/>
                      <a:pt x="656" y="71"/>
                    </a:cubicBezTo>
                    <a:cubicBezTo>
                      <a:pt x="655" y="71"/>
                      <a:pt x="656" y="71"/>
                      <a:pt x="656" y="72"/>
                    </a:cubicBezTo>
                    <a:cubicBezTo>
                      <a:pt x="656" y="73"/>
                      <a:pt x="655" y="73"/>
                      <a:pt x="654" y="73"/>
                    </a:cubicBezTo>
                    <a:cubicBezTo>
                      <a:pt x="654" y="74"/>
                      <a:pt x="656" y="74"/>
                      <a:pt x="657" y="74"/>
                    </a:cubicBezTo>
                    <a:cubicBezTo>
                      <a:pt x="657" y="74"/>
                      <a:pt x="659" y="74"/>
                      <a:pt x="659" y="75"/>
                    </a:cubicBezTo>
                    <a:cubicBezTo>
                      <a:pt x="658" y="77"/>
                      <a:pt x="658" y="78"/>
                      <a:pt x="658" y="78"/>
                    </a:cubicBezTo>
                    <a:cubicBezTo>
                      <a:pt x="657" y="79"/>
                      <a:pt x="655" y="78"/>
                      <a:pt x="655" y="78"/>
                    </a:cubicBezTo>
                    <a:cubicBezTo>
                      <a:pt x="654" y="77"/>
                      <a:pt x="656" y="77"/>
                      <a:pt x="656" y="76"/>
                    </a:cubicBezTo>
                    <a:cubicBezTo>
                      <a:pt x="656" y="75"/>
                      <a:pt x="654" y="76"/>
                      <a:pt x="653" y="76"/>
                    </a:cubicBezTo>
                    <a:cubicBezTo>
                      <a:pt x="651" y="75"/>
                      <a:pt x="650" y="75"/>
                      <a:pt x="648" y="75"/>
                    </a:cubicBezTo>
                    <a:cubicBezTo>
                      <a:pt x="647" y="75"/>
                      <a:pt x="647" y="76"/>
                      <a:pt x="646" y="77"/>
                    </a:cubicBezTo>
                    <a:cubicBezTo>
                      <a:pt x="646" y="77"/>
                      <a:pt x="647" y="78"/>
                      <a:pt x="647" y="78"/>
                    </a:cubicBezTo>
                    <a:cubicBezTo>
                      <a:pt x="647" y="79"/>
                      <a:pt x="648" y="79"/>
                      <a:pt x="650" y="79"/>
                    </a:cubicBezTo>
                    <a:cubicBezTo>
                      <a:pt x="651" y="79"/>
                      <a:pt x="654" y="79"/>
                      <a:pt x="655" y="80"/>
                    </a:cubicBezTo>
                    <a:cubicBezTo>
                      <a:pt x="657" y="80"/>
                      <a:pt x="656" y="82"/>
                      <a:pt x="657" y="82"/>
                    </a:cubicBezTo>
                    <a:cubicBezTo>
                      <a:pt x="658" y="82"/>
                      <a:pt x="662" y="82"/>
                      <a:pt x="661" y="83"/>
                    </a:cubicBezTo>
                    <a:cubicBezTo>
                      <a:pt x="661" y="85"/>
                      <a:pt x="659" y="83"/>
                      <a:pt x="658" y="84"/>
                    </a:cubicBezTo>
                    <a:cubicBezTo>
                      <a:pt x="657" y="85"/>
                      <a:pt x="660" y="86"/>
                      <a:pt x="660" y="87"/>
                    </a:cubicBezTo>
                    <a:cubicBezTo>
                      <a:pt x="660" y="88"/>
                      <a:pt x="656" y="88"/>
                      <a:pt x="649" y="88"/>
                    </a:cubicBezTo>
                    <a:cubicBezTo>
                      <a:pt x="643" y="87"/>
                      <a:pt x="641" y="87"/>
                      <a:pt x="635" y="88"/>
                    </a:cubicBezTo>
                    <a:cubicBezTo>
                      <a:pt x="629" y="89"/>
                      <a:pt x="621" y="90"/>
                      <a:pt x="621" y="91"/>
                    </a:cubicBezTo>
                    <a:cubicBezTo>
                      <a:pt x="620" y="91"/>
                      <a:pt x="612" y="91"/>
                      <a:pt x="608" y="91"/>
                    </a:cubicBezTo>
                    <a:cubicBezTo>
                      <a:pt x="604" y="91"/>
                      <a:pt x="603" y="92"/>
                      <a:pt x="601" y="92"/>
                    </a:cubicBezTo>
                    <a:cubicBezTo>
                      <a:pt x="599" y="92"/>
                      <a:pt x="595" y="93"/>
                      <a:pt x="593" y="93"/>
                    </a:cubicBezTo>
                    <a:cubicBezTo>
                      <a:pt x="591" y="93"/>
                      <a:pt x="588" y="92"/>
                      <a:pt x="588" y="92"/>
                    </a:cubicBezTo>
                    <a:cubicBezTo>
                      <a:pt x="587" y="92"/>
                      <a:pt x="586" y="93"/>
                      <a:pt x="586" y="94"/>
                    </a:cubicBezTo>
                    <a:cubicBezTo>
                      <a:pt x="586" y="95"/>
                      <a:pt x="587" y="94"/>
                      <a:pt x="588" y="95"/>
                    </a:cubicBezTo>
                    <a:cubicBezTo>
                      <a:pt x="589" y="95"/>
                      <a:pt x="588" y="96"/>
                      <a:pt x="587" y="96"/>
                    </a:cubicBezTo>
                    <a:cubicBezTo>
                      <a:pt x="586" y="96"/>
                      <a:pt x="585" y="97"/>
                      <a:pt x="584" y="98"/>
                    </a:cubicBezTo>
                    <a:cubicBezTo>
                      <a:pt x="583" y="99"/>
                      <a:pt x="586" y="99"/>
                      <a:pt x="586" y="100"/>
                    </a:cubicBezTo>
                    <a:cubicBezTo>
                      <a:pt x="586" y="100"/>
                      <a:pt x="584" y="100"/>
                      <a:pt x="584" y="101"/>
                    </a:cubicBezTo>
                    <a:cubicBezTo>
                      <a:pt x="583" y="102"/>
                      <a:pt x="586" y="102"/>
                      <a:pt x="587" y="102"/>
                    </a:cubicBezTo>
                    <a:cubicBezTo>
                      <a:pt x="587" y="102"/>
                      <a:pt x="586" y="103"/>
                      <a:pt x="586" y="103"/>
                    </a:cubicBezTo>
                    <a:cubicBezTo>
                      <a:pt x="585" y="104"/>
                      <a:pt x="587" y="104"/>
                      <a:pt x="587" y="104"/>
                    </a:cubicBezTo>
                    <a:cubicBezTo>
                      <a:pt x="588" y="104"/>
                      <a:pt x="589" y="104"/>
                      <a:pt x="590" y="105"/>
                    </a:cubicBezTo>
                    <a:cubicBezTo>
                      <a:pt x="590" y="106"/>
                      <a:pt x="590" y="106"/>
                      <a:pt x="590" y="108"/>
                    </a:cubicBezTo>
                    <a:cubicBezTo>
                      <a:pt x="590" y="110"/>
                      <a:pt x="588" y="111"/>
                      <a:pt x="588" y="111"/>
                    </a:cubicBezTo>
                    <a:cubicBezTo>
                      <a:pt x="588" y="112"/>
                      <a:pt x="589" y="112"/>
                      <a:pt x="590" y="113"/>
                    </a:cubicBezTo>
                    <a:cubicBezTo>
                      <a:pt x="592" y="114"/>
                      <a:pt x="590" y="114"/>
                      <a:pt x="589" y="115"/>
                    </a:cubicBezTo>
                    <a:cubicBezTo>
                      <a:pt x="588" y="117"/>
                      <a:pt x="591" y="117"/>
                      <a:pt x="592" y="118"/>
                    </a:cubicBezTo>
                    <a:cubicBezTo>
                      <a:pt x="593" y="118"/>
                      <a:pt x="595" y="118"/>
                      <a:pt x="597" y="119"/>
                    </a:cubicBezTo>
                    <a:cubicBezTo>
                      <a:pt x="599" y="119"/>
                      <a:pt x="604" y="119"/>
                      <a:pt x="605" y="120"/>
                    </a:cubicBezTo>
                    <a:cubicBezTo>
                      <a:pt x="606" y="120"/>
                      <a:pt x="605" y="123"/>
                      <a:pt x="606" y="124"/>
                    </a:cubicBezTo>
                    <a:cubicBezTo>
                      <a:pt x="606" y="125"/>
                      <a:pt x="607" y="127"/>
                      <a:pt x="609" y="128"/>
                    </a:cubicBezTo>
                    <a:cubicBezTo>
                      <a:pt x="611" y="129"/>
                      <a:pt x="612" y="129"/>
                      <a:pt x="611" y="131"/>
                    </a:cubicBezTo>
                    <a:cubicBezTo>
                      <a:pt x="610" y="133"/>
                      <a:pt x="604" y="132"/>
                      <a:pt x="601" y="132"/>
                    </a:cubicBezTo>
                    <a:cubicBezTo>
                      <a:pt x="599" y="133"/>
                      <a:pt x="599" y="132"/>
                      <a:pt x="597" y="130"/>
                    </a:cubicBezTo>
                    <a:cubicBezTo>
                      <a:pt x="595" y="129"/>
                      <a:pt x="592" y="126"/>
                      <a:pt x="591" y="125"/>
                    </a:cubicBezTo>
                    <a:cubicBezTo>
                      <a:pt x="590" y="124"/>
                      <a:pt x="588" y="123"/>
                      <a:pt x="586" y="123"/>
                    </a:cubicBezTo>
                    <a:cubicBezTo>
                      <a:pt x="583" y="122"/>
                      <a:pt x="578" y="122"/>
                      <a:pt x="573" y="120"/>
                    </a:cubicBezTo>
                    <a:cubicBezTo>
                      <a:pt x="568" y="119"/>
                      <a:pt x="567" y="118"/>
                      <a:pt x="565" y="118"/>
                    </a:cubicBezTo>
                    <a:cubicBezTo>
                      <a:pt x="562" y="118"/>
                      <a:pt x="564" y="119"/>
                      <a:pt x="561" y="120"/>
                    </a:cubicBezTo>
                    <a:cubicBezTo>
                      <a:pt x="558" y="121"/>
                      <a:pt x="553" y="121"/>
                      <a:pt x="552" y="122"/>
                    </a:cubicBezTo>
                    <a:cubicBezTo>
                      <a:pt x="551" y="123"/>
                      <a:pt x="552" y="124"/>
                      <a:pt x="552" y="125"/>
                    </a:cubicBezTo>
                    <a:cubicBezTo>
                      <a:pt x="551" y="126"/>
                      <a:pt x="554" y="124"/>
                      <a:pt x="555" y="124"/>
                    </a:cubicBezTo>
                    <a:cubicBezTo>
                      <a:pt x="556" y="124"/>
                      <a:pt x="558" y="124"/>
                      <a:pt x="559" y="125"/>
                    </a:cubicBezTo>
                    <a:cubicBezTo>
                      <a:pt x="560" y="125"/>
                      <a:pt x="560" y="127"/>
                      <a:pt x="560" y="129"/>
                    </a:cubicBezTo>
                    <a:cubicBezTo>
                      <a:pt x="560" y="130"/>
                      <a:pt x="555" y="130"/>
                      <a:pt x="553" y="129"/>
                    </a:cubicBezTo>
                    <a:cubicBezTo>
                      <a:pt x="551" y="128"/>
                      <a:pt x="550" y="127"/>
                      <a:pt x="548" y="126"/>
                    </a:cubicBezTo>
                    <a:cubicBezTo>
                      <a:pt x="547" y="125"/>
                      <a:pt x="547" y="126"/>
                      <a:pt x="544" y="127"/>
                    </a:cubicBezTo>
                    <a:cubicBezTo>
                      <a:pt x="541" y="128"/>
                      <a:pt x="539" y="127"/>
                      <a:pt x="537" y="128"/>
                    </a:cubicBezTo>
                    <a:cubicBezTo>
                      <a:pt x="535" y="129"/>
                      <a:pt x="537" y="130"/>
                      <a:pt x="538" y="131"/>
                    </a:cubicBezTo>
                    <a:cubicBezTo>
                      <a:pt x="539" y="133"/>
                      <a:pt x="539" y="135"/>
                      <a:pt x="541" y="135"/>
                    </a:cubicBezTo>
                    <a:cubicBezTo>
                      <a:pt x="543" y="135"/>
                      <a:pt x="547" y="137"/>
                      <a:pt x="550" y="139"/>
                    </a:cubicBezTo>
                    <a:cubicBezTo>
                      <a:pt x="552" y="141"/>
                      <a:pt x="554" y="140"/>
                      <a:pt x="555" y="141"/>
                    </a:cubicBezTo>
                    <a:cubicBezTo>
                      <a:pt x="556" y="141"/>
                      <a:pt x="558" y="139"/>
                      <a:pt x="559" y="139"/>
                    </a:cubicBezTo>
                    <a:cubicBezTo>
                      <a:pt x="560" y="139"/>
                      <a:pt x="559" y="140"/>
                      <a:pt x="558" y="141"/>
                    </a:cubicBezTo>
                    <a:cubicBezTo>
                      <a:pt x="558" y="143"/>
                      <a:pt x="561" y="141"/>
                      <a:pt x="562" y="142"/>
                    </a:cubicBezTo>
                    <a:cubicBezTo>
                      <a:pt x="564" y="142"/>
                      <a:pt x="562" y="144"/>
                      <a:pt x="562" y="144"/>
                    </a:cubicBezTo>
                    <a:cubicBezTo>
                      <a:pt x="562" y="145"/>
                      <a:pt x="563" y="145"/>
                      <a:pt x="564" y="145"/>
                    </a:cubicBezTo>
                    <a:cubicBezTo>
                      <a:pt x="565" y="145"/>
                      <a:pt x="564" y="146"/>
                      <a:pt x="564" y="147"/>
                    </a:cubicBezTo>
                    <a:cubicBezTo>
                      <a:pt x="563" y="147"/>
                      <a:pt x="565" y="147"/>
                      <a:pt x="565" y="147"/>
                    </a:cubicBezTo>
                    <a:cubicBezTo>
                      <a:pt x="566" y="147"/>
                      <a:pt x="567" y="147"/>
                      <a:pt x="568" y="146"/>
                    </a:cubicBezTo>
                    <a:cubicBezTo>
                      <a:pt x="568" y="146"/>
                      <a:pt x="571" y="146"/>
                      <a:pt x="571" y="147"/>
                    </a:cubicBezTo>
                    <a:cubicBezTo>
                      <a:pt x="571" y="148"/>
                      <a:pt x="570" y="148"/>
                      <a:pt x="569" y="148"/>
                    </a:cubicBezTo>
                    <a:cubicBezTo>
                      <a:pt x="567" y="149"/>
                      <a:pt x="565" y="149"/>
                      <a:pt x="564" y="149"/>
                    </a:cubicBezTo>
                    <a:cubicBezTo>
                      <a:pt x="562" y="149"/>
                      <a:pt x="560" y="148"/>
                      <a:pt x="558" y="148"/>
                    </a:cubicBezTo>
                    <a:cubicBezTo>
                      <a:pt x="555" y="147"/>
                      <a:pt x="558" y="146"/>
                      <a:pt x="558" y="146"/>
                    </a:cubicBezTo>
                    <a:cubicBezTo>
                      <a:pt x="558" y="145"/>
                      <a:pt x="557" y="144"/>
                      <a:pt x="555" y="144"/>
                    </a:cubicBezTo>
                    <a:cubicBezTo>
                      <a:pt x="554" y="143"/>
                      <a:pt x="549" y="143"/>
                      <a:pt x="548" y="143"/>
                    </a:cubicBezTo>
                    <a:cubicBezTo>
                      <a:pt x="548" y="144"/>
                      <a:pt x="547" y="146"/>
                      <a:pt x="546" y="146"/>
                    </a:cubicBezTo>
                    <a:cubicBezTo>
                      <a:pt x="546" y="146"/>
                      <a:pt x="547" y="143"/>
                      <a:pt x="546" y="143"/>
                    </a:cubicBezTo>
                    <a:cubicBezTo>
                      <a:pt x="545" y="143"/>
                      <a:pt x="538" y="142"/>
                      <a:pt x="537" y="143"/>
                    </a:cubicBezTo>
                    <a:cubicBezTo>
                      <a:pt x="536" y="143"/>
                      <a:pt x="529" y="140"/>
                      <a:pt x="529" y="139"/>
                    </a:cubicBezTo>
                    <a:cubicBezTo>
                      <a:pt x="528" y="139"/>
                      <a:pt x="528" y="138"/>
                      <a:pt x="528" y="137"/>
                    </a:cubicBezTo>
                    <a:cubicBezTo>
                      <a:pt x="528" y="137"/>
                      <a:pt x="529" y="137"/>
                      <a:pt x="530" y="137"/>
                    </a:cubicBezTo>
                    <a:cubicBezTo>
                      <a:pt x="530" y="137"/>
                      <a:pt x="531" y="136"/>
                      <a:pt x="531" y="136"/>
                    </a:cubicBezTo>
                    <a:cubicBezTo>
                      <a:pt x="531" y="135"/>
                      <a:pt x="530" y="135"/>
                      <a:pt x="530" y="134"/>
                    </a:cubicBezTo>
                    <a:cubicBezTo>
                      <a:pt x="530" y="134"/>
                      <a:pt x="531" y="134"/>
                      <a:pt x="531" y="133"/>
                    </a:cubicBezTo>
                    <a:cubicBezTo>
                      <a:pt x="532" y="133"/>
                      <a:pt x="529" y="131"/>
                      <a:pt x="528" y="131"/>
                    </a:cubicBezTo>
                    <a:cubicBezTo>
                      <a:pt x="527" y="130"/>
                      <a:pt x="528" y="128"/>
                      <a:pt x="528" y="128"/>
                    </a:cubicBezTo>
                    <a:cubicBezTo>
                      <a:pt x="528" y="127"/>
                      <a:pt x="529" y="127"/>
                      <a:pt x="530" y="126"/>
                    </a:cubicBezTo>
                    <a:cubicBezTo>
                      <a:pt x="531" y="125"/>
                      <a:pt x="531" y="123"/>
                      <a:pt x="531" y="123"/>
                    </a:cubicBezTo>
                    <a:cubicBezTo>
                      <a:pt x="531" y="123"/>
                      <a:pt x="533" y="121"/>
                      <a:pt x="534" y="121"/>
                    </a:cubicBezTo>
                    <a:cubicBezTo>
                      <a:pt x="534" y="120"/>
                      <a:pt x="531" y="115"/>
                      <a:pt x="530" y="114"/>
                    </a:cubicBezTo>
                    <a:cubicBezTo>
                      <a:pt x="529" y="113"/>
                      <a:pt x="526" y="109"/>
                      <a:pt x="525" y="108"/>
                    </a:cubicBezTo>
                    <a:cubicBezTo>
                      <a:pt x="524" y="108"/>
                      <a:pt x="523" y="108"/>
                      <a:pt x="523" y="110"/>
                    </a:cubicBezTo>
                    <a:cubicBezTo>
                      <a:pt x="523" y="111"/>
                      <a:pt x="525" y="112"/>
                      <a:pt x="526" y="114"/>
                    </a:cubicBezTo>
                    <a:cubicBezTo>
                      <a:pt x="527" y="115"/>
                      <a:pt x="526" y="120"/>
                      <a:pt x="526" y="121"/>
                    </a:cubicBezTo>
                    <a:cubicBezTo>
                      <a:pt x="526" y="122"/>
                      <a:pt x="526" y="123"/>
                      <a:pt x="525" y="124"/>
                    </a:cubicBezTo>
                    <a:cubicBezTo>
                      <a:pt x="525" y="125"/>
                      <a:pt x="524" y="124"/>
                      <a:pt x="522" y="125"/>
                    </a:cubicBezTo>
                    <a:cubicBezTo>
                      <a:pt x="519" y="125"/>
                      <a:pt x="518" y="127"/>
                      <a:pt x="515" y="128"/>
                    </a:cubicBezTo>
                    <a:cubicBezTo>
                      <a:pt x="512" y="129"/>
                      <a:pt x="510" y="128"/>
                      <a:pt x="509" y="130"/>
                    </a:cubicBezTo>
                    <a:cubicBezTo>
                      <a:pt x="508" y="131"/>
                      <a:pt x="509" y="133"/>
                      <a:pt x="508" y="135"/>
                    </a:cubicBezTo>
                    <a:cubicBezTo>
                      <a:pt x="507" y="136"/>
                      <a:pt x="504" y="137"/>
                      <a:pt x="504" y="138"/>
                    </a:cubicBezTo>
                    <a:cubicBezTo>
                      <a:pt x="504" y="140"/>
                      <a:pt x="508" y="141"/>
                      <a:pt x="510" y="142"/>
                    </a:cubicBezTo>
                    <a:cubicBezTo>
                      <a:pt x="511" y="143"/>
                      <a:pt x="513" y="146"/>
                      <a:pt x="514" y="147"/>
                    </a:cubicBezTo>
                    <a:cubicBezTo>
                      <a:pt x="514" y="149"/>
                      <a:pt x="514" y="149"/>
                      <a:pt x="514" y="150"/>
                    </a:cubicBezTo>
                    <a:cubicBezTo>
                      <a:pt x="514" y="151"/>
                      <a:pt x="517" y="152"/>
                      <a:pt x="517" y="153"/>
                    </a:cubicBezTo>
                    <a:cubicBezTo>
                      <a:pt x="518" y="154"/>
                      <a:pt x="518" y="154"/>
                      <a:pt x="518" y="155"/>
                    </a:cubicBezTo>
                    <a:cubicBezTo>
                      <a:pt x="518" y="156"/>
                      <a:pt x="516" y="158"/>
                      <a:pt x="516" y="159"/>
                    </a:cubicBezTo>
                    <a:cubicBezTo>
                      <a:pt x="515" y="159"/>
                      <a:pt x="512" y="162"/>
                      <a:pt x="511" y="164"/>
                    </a:cubicBezTo>
                    <a:cubicBezTo>
                      <a:pt x="511" y="165"/>
                      <a:pt x="512" y="165"/>
                      <a:pt x="512" y="166"/>
                    </a:cubicBezTo>
                    <a:cubicBezTo>
                      <a:pt x="512" y="167"/>
                      <a:pt x="510" y="170"/>
                      <a:pt x="509" y="172"/>
                    </a:cubicBezTo>
                    <a:cubicBezTo>
                      <a:pt x="509" y="174"/>
                      <a:pt x="512" y="176"/>
                      <a:pt x="513" y="177"/>
                    </a:cubicBezTo>
                    <a:cubicBezTo>
                      <a:pt x="515" y="178"/>
                      <a:pt x="511" y="181"/>
                      <a:pt x="511" y="183"/>
                    </a:cubicBezTo>
                    <a:cubicBezTo>
                      <a:pt x="512" y="184"/>
                      <a:pt x="512" y="184"/>
                      <a:pt x="513" y="185"/>
                    </a:cubicBezTo>
                    <a:cubicBezTo>
                      <a:pt x="515" y="185"/>
                      <a:pt x="516" y="184"/>
                      <a:pt x="518" y="183"/>
                    </a:cubicBezTo>
                    <a:cubicBezTo>
                      <a:pt x="519" y="182"/>
                      <a:pt x="521" y="184"/>
                      <a:pt x="522" y="184"/>
                    </a:cubicBezTo>
                    <a:cubicBezTo>
                      <a:pt x="523" y="184"/>
                      <a:pt x="525" y="184"/>
                      <a:pt x="526" y="184"/>
                    </a:cubicBezTo>
                    <a:cubicBezTo>
                      <a:pt x="528" y="184"/>
                      <a:pt x="529" y="182"/>
                      <a:pt x="530" y="181"/>
                    </a:cubicBezTo>
                    <a:cubicBezTo>
                      <a:pt x="531" y="181"/>
                      <a:pt x="536" y="181"/>
                      <a:pt x="537" y="182"/>
                    </a:cubicBezTo>
                    <a:cubicBezTo>
                      <a:pt x="538" y="182"/>
                      <a:pt x="542" y="182"/>
                      <a:pt x="544" y="183"/>
                    </a:cubicBezTo>
                    <a:cubicBezTo>
                      <a:pt x="546" y="184"/>
                      <a:pt x="546" y="185"/>
                      <a:pt x="547" y="186"/>
                    </a:cubicBezTo>
                    <a:cubicBezTo>
                      <a:pt x="549" y="188"/>
                      <a:pt x="551" y="186"/>
                      <a:pt x="554" y="187"/>
                    </a:cubicBezTo>
                    <a:cubicBezTo>
                      <a:pt x="557" y="188"/>
                      <a:pt x="556" y="194"/>
                      <a:pt x="557" y="196"/>
                    </a:cubicBezTo>
                    <a:cubicBezTo>
                      <a:pt x="557" y="197"/>
                      <a:pt x="560" y="199"/>
                      <a:pt x="561" y="200"/>
                    </a:cubicBezTo>
                    <a:cubicBezTo>
                      <a:pt x="562" y="202"/>
                      <a:pt x="554" y="202"/>
                      <a:pt x="554" y="203"/>
                    </a:cubicBezTo>
                    <a:cubicBezTo>
                      <a:pt x="553" y="204"/>
                      <a:pt x="552" y="208"/>
                      <a:pt x="552" y="209"/>
                    </a:cubicBezTo>
                    <a:cubicBezTo>
                      <a:pt x="551" y="209"/>
                      <a:pt x="553" y="210"/>
                      <a:pt x="553" y="210"/>
                    </a:cubicBezTo>
                    <a:cubicBezTo>
                      <a:pt x="554" y="210"/>
                      <a:pt x="554" y="210"/>
                      <a:pt x="555" y="209"/>
                    </a:cubicBezTo>
                    <a:cubicBezTo>
                      <a:pt x="556" y="209"/>
                      <a:pt x="556" y="210"/>
                      <a:pt x="557" y="211"/>
                    </a:cubicBezTo>
                    <a:cubicBezTo>
                      <a:pt x="558" y="212"/>
                      <a:pt x="558" y="211"/>
                      <a:pt x="559" y="211"/>
                    </a:cubicBezTo>
                    <a:cubicBezTo>
                      <a:pt x="560" y="211"/>
                      <a:pt x="561" y="211"/>
                      <a:pt x="562" y="212"/>
                    </a:cubicBezTo>
                    <a:cubicBezTo>
                      <a:pt x="564" y="212"/>
                      <a:pt x="563" y="211"/>
                      <a:pt x="564" y="211"/>
                    </a:cubicBezTo>
                    <a:cubicBezTo>
                      <a:pt x="564" y="211"/>
                      <a:pt x="564" y="212"/>
                      <a:pt x="565" y="212"/>
                    </a:cubicBezTo>
                    <a:cubicBezTo>
                      <a:pt x="566" y="213"/>
                      <a:pt x="567" y="212"/>
                      <a:pt x="568" y="212"/>
                    </a:cubicBezTo>
                    <a:cubicBezTo>
                      <a:pt x="568" y="212"/>
                      <a:pt x="571" y="213"/>
                      <a:pt x="570" y="214"/>
                    </a:cubicBezTo>
                    <a:cubicBezTo>
                      <a:pt x="570" y="215"/>
                      <a:pt x="565" y="214"/>
                      <a:pt x="561" y="214"/>
                    </a:cubicBezTo>
                    <a:cubicBezTo>
                      <a:pt x="557" y="214"/>
                      <a:pt x="557" y="214"/>
                      <a:pt x="556" y="214"/>
                    </a:cubicBezTo>
                    <a:cubicBezTo>
                      <a:pt x="554" y="214"/>
                      <a:pt x="555" y="214"/>
                      <a:pt x="554" y="213"/>
                    </a:cubicBezTo>
                    <a:cubicBezTo>
                      <a:pt x="554" y="213"/>
                      <a:pt x="550" y="211"/>
                      <a:pt x="548" y="209"/>
                    </a:cubicBezTo>
                    <a:cubicBezTo>
                      <a:pt x="547" y="207"/>
                      <a:pt x="550" y="208"/>
                      <a:pt x="550" y="207"/>
                    </a:cubicBezTo>
                    <a:cubicBezTo>
                      <a:pt x="551" y="207"/>
                      <a:pt x="550" y="206"/>
                      <a:pt x="550" y="204"/>
                    </a:cubicBezTo>
                    <a:cubicBezTo>
                      <a:pt x="550" y="203"/>
                      <a:pt x="551" y="202"/>
                      <a:pt x="551" y="201"/>
                    </a:cubicBezTo>
                    <a:cubicBezTo>
                      <a:pt x="551" y="201"/>
                      <a:pt x="550" y="200"/>
                      <a:pt x="550" y="199"/>
                    </a:cubicBezTo>
                    <a:cubicBezTo>
                      <a:pt x="549" y="197"/>
                      <a:pt x="552" y="196"/>
                      <a:pt x="550" y="194"/>
                    </a:cubicBezTo>
                    <a:cubicBezTo>
                      <a:pt x="549" y="193"/>
                      <a:pt x="548" y="193"/>
                      <a:pt x="546" y="191"/>
                    </a:cubicBezTo>
                    <a:cubicBezTo>
                      <a:pt x="544" y="189"/>
                      <a:pt x="544" y="187"/>
                      <a:pt x="543" y="187"/>
                    </a:cubicBezTo>
                    <a:cubicBezTo>
                      <a:pt x="542" y="186"/>
                      <a:pt x="537" y="187"/>
                      <a:pt x="534" y="188"/>
                    </a:cubicBezTo>
                    <a:cubicBezTo>
                      <a:pt x="531" y="188"/>
                      <a:pt x="528" y="189"/>
                      <a:pt x="526" y="190"/>
                    </a:cubicBezTo>
                    <a:cubicBezTo>
                      <a:pt x="524" y="191"/>
                      <a:pt x="521" y="191"/>
                      <a:pt x="519" y="191"/>
                    </a:cubicBezTo>
                    <a:cubicBezTo>
                      <a:pt x="518" y="192"/>
                      <a:pt x="519" y="194"/>
                      <a:pt x="519" y="196"/>
                    </a:cubicBezTo>
                    <a:cubicBezTo>
                      <a:pt x="519" y="197"/>
                      <a:pt x="519" y="196"/>
                      <a:pt x="518" y="198"/>
                    </a:cubicBezTo>
                    <a:cubicBezTo>
                      <a:pt x="517" y="200"/>
                      <a:pt x="521" y="201"/>
                      <a:pt x="522" y="202"/>
                    </a:cubicBezTo>
                    <a:cubicBezTo>
                      <a:pt x="524" y="204"/>
                      <a:pt x="523" y="205"/>
                      <a:pt x="523" y="207"/>
                    </a:cubicBezTo>
                    <a:cubicBezTo>
                      <a:pt x="523" y="209"/>
                      <a:pt x="523" y="209"/>
                      <a:pt x="522" y="211"/>
                    </a:cubicBezTo>
                    <a:cubicBezTo>
                      <a:pt x="522" y="213"/>
                      <a:pt x="520" y="213"/>
                      <a:pt x="518" y="215"/>
                    </a:cubicBezTo>
                    <a:cubicBezTo>
                      <a:pt x="517" y="216"/>
                      <a:pt x="515" y="217"/>
                      <a:pt x="513" y="219"/>
                    </a:cubicBezTo>
                    <a:cubicBezTo>
                      <a:pt x="512" y="221"/>
                      <a:pt x="513" y="223"/>
                      <a:pt x="513" y="224"/>
                    </a:cubicBezTo>
                    <a:cubicBezTo>
                      <a:pt x="513" y="225"/>
                      <a:pt x="511" y="226"/>
                      <a:pt x="509" y="227"/>
                    </a:cubicBezTo>
                    <a:cubicBezTo>
                      <a:pt x="507" y="228"/>
                      <a:pt x="502" y="230"/>
                      <a:pt x="500" y="231"/>
                    </a:cubicBezTo>
                    <a:cubicBezTo>
                      <a:pt x="497" y="231"/>
                      <a:pt x="496" y="231"/>
                      <a:pt x="495" y="233"/>
                    </a:cubicBezTo>
                    <a:cubicBezTo>
                      <a:pt x="495" y="234"/>
                      <a:pt x="497" y="233"/>
                      <a:pt x="497" y="234"/>
                    </a:cubicBezTo>
                    <a:cubicBezTo>
                      <a:pt x="497" y="234"/>
                      <a:pt x="497" y="236"/>
                      <a:pt x="496" y="237"/>
                    </a:cubicBezTo>
                    <a:cubicBezTo>
                      <a:pt x="495" y="238"/>
                      <a:pt x="494" y="238"/>
                      <a:pt x="492" y="238"/>
                    </a:cubicBezTo>
                    <a:cubicBezTo>
                      <a:pt x="490" y="238"/>
                      <a:pt x="487" y="237"/>
                      <a:pt x="485" y="236"/>
                    </a:cubicBezTo>
                    <a:cubicBezTo>
                      <a:pt x="483" y="235"/>
                      <a:pt x="481" y="235"/>
                      <a:pt x="478" y="236"/>
                    </a:cubicBezTo>
                    <a:cubicBezTo>
                      <a:pt x="475" y="237"/>
                      <a:pt x="475" y="236"/>
                      <a:pt x="473" y="236"/>
                    </a:cubicBezTo>
                    <a:cubicBezTo>
                      <a:pt x="471" y="236"/>
                      <a:pt x="463" y="233"/>
                      <a:pt x="461" y="232"/>
                    </a:cubicBezTo>
                    <a:cubicBezTo>
                      <a:pt x="459" y="231"/>
                      <a:pt x="461" y="231"/>
                      <a:pt x="460" y="230"/>
                    </a:cubicBezTo>
                    <a:cubicBezTo>
                      <a:pt x="459" y="228"/>
                      <a:pt x="458" y="228"/>
                      <a:pt x="459" y="227"/>
                    </a:cubicBezTo>
                    <a:cubicBezTo>
                      <a:pt x="459" y="226"/>
                      <a:pt x="462" y="228"/>
                      <a:pt x="464" y="228"/>
                    </a:cubicBezTo>
                    <a:cubicBezTo>
                      <a:pt x="466" y="227"/>
                      <a:pt x="468" y="227"/>
                      <a:pt x="470" y="227"/>
                    </a:cubicBezTo>
                    <a:cubicBezTo>
                      <a:pt x="472" y="227"/>
                      <a:pt x="472" y="229"/>
                      <a:pt x="474" y="230"/>
                    </a:cubicBezTo>
                    <a:cubicBezTo>
                      <a:pt x="476" y="231"/>
                      <a:pt x="479" y="229"/>
                      <a:pt x="481" y="228"/>
                    </a:cubicBezTo>
                    <a:cubicBezTo>
                      <a:pt x="483" y="227"/>
                      <a:pt x="489" y="226"/>
                      <a:pt x="490" y="225"/>
                    </a:cubicBezTo>
                    <a:cubicBezTo>
                      <a:pt x="492" y="225"/>
                      <a:pt x="494" y="222"/>
                      <a:pt x="495" y="221"/>
                    </a:cubicBezTo>
                    <a:cubicBezTo>
                      <a:pt x="495" y="220"/>
                      <a:pt x="496" y="218"/>
                      <a:pt x="497" y="216"/>
                    </a:cubicBezTo>
                    <a:cubicBezTo>
                      <a:pt x="498" y="215"/>
                      <a:pt x="501" y="214"/>
                      <a:pt x="502" y="213"/>
                    </a:cubicBezTo>
                    <a:cubicBezTo>
                      <a:pt x="504" y="212"/>
                      <a:pt x="505" y="212"/>
                      <a:pt x="505" y="211"/>
                    </a:cubicBezTo>
                    <a:cubicBezTo>
                      <a:pt x="505" y="211"/>
                      <a:pt x="505" y="210"/>
                      <a:pt x="504" y="209"/>
                    </a:cubicBezTo>
                    <a:cubicBezTo>
                      <a:pt x="504" y="208"/>
                      <a:pt x="506" y="208"/>
                      <a:pt x="506" y="206"/>
                    </a:cubicBezTo>
                    <a:cubicBezTo>
                      <a:pt x="506" y="205"/>
                      <a:pt x="505" y="205"/>
                      <a:pt x="504" y="204"/>
                    </a:cubicBezTo>
                    <a:cubicBezTo>
                      <a:pt x="504" y="203"/>
                      <a:pt x="507" y="200"/>
                      <a:pt x="508" y="199"/>
                    </a:cubicBezTo>
                    <a:cubicBezTo>
                      <a:pt x="510" y="198"/>
                      <a:pt x="510" y="197"/>
                      <a:pt x="510" y="197"/>
                    </a:cubicBezTo>
                    <a:cubicBezTo>
                      <a:pt x="511" y="196"/>
                      <a:pt x="510" y="196"/>
                      <a:pt x="510" y="194"/>
                    </a:cubicBezTo>
                    <a:cubicBezTo>
                      <a:pt x="509" y="193"/>
                      <a:pt x="509" y="194"/>
                      <a:pt x="508" y="193"/>
                    </a:cubicBezTo>
                    <a:cubicBezTo>
                      <a:pt x="506" y="192"/>
                      <a:pt x="501" y="190"/>
                      <a:pt x="500" y="189"/>
                    </a:cubicBezTo>
                    <a:cubicBezTo>
                      <a:pt x="499" y="188"/>
                      <a:pt x="499" y="188"/>
                      <a:pt x="498" y="186"/>
                    </a:cubicBezTo>
                    <a:cubicBezTo>
                      <a:pt x="497" y="185"/>
                      <a:pt x="499" y="183"/>
                      <a:pt x="500" y="180"/>
                    </a:cubicBezTo>
                    <a:cubicBezTo>
                      <a:pt x="500" y="178"/>
                      <a:pt x="499" y="178"/>
                      <a:pt x="499" y="176"/>
                    </a:cubicBezTo>
                    <a:cubicBezTo>
                      <a:pt x="498" y="174"/>
                      <a:pt x="500" y="170"/>
                      <a:pt x="500" y="169"/>
                    </a:cubicBezTo>
                    <a:cubicBezTo>
                      <a:pt x="500" y="169"/>
                      <a:pt x="499" y="168"/>
                      <a:pt x="498" y="167"/>
                    </a:cubicBezTo>
                    <a:cubicBezTo>
                      <a:pt x="498" y="166"/>
                      <a:pt x="499" y="164"/>
                      <a:pt x="499" y="163"/>
                    </a:cubicBezTo>
                    <a:cubicBezTo>
                      <a:pt x="499" y="163"/>
                      <a:pt x="498" y="162"/>
                      <a:pt x="498" y="161"/>
                    </a:cubicBezTo>
                    <a:cubicBezTo>
                      <a:pt x="497" y="159"/>
                      <a:pt x="501" y="159"/>
                      <a:pt x="501" y="158"/>
                    </a:cubicBezTo>
                    <a:cubicBezTo>
                      <a:pt x="501" y="157"/>
                      <a:pt x="501" y="156"/>
                      <a:pt x="501" y="155"/>
                    </a:cubicBezTo>
                    <a:cubicBezTo>
                      <a:pt x="500" y="154"/>
                      <a:pt x="500" y="154"/>
                      <a:pt x="500" y="153"/>
                    </a:cubicBezTo>
                    <a:cubicBezTo>
                      <a:pt x="501" y="151"/>
                      <a:pt x="502" y="151"/>
                      <a:pt x="502" y="149"/>
                    </a:cubicBezTo>
                    <a:cubicBezTo>
                      <a:pt x="502" y="148"/>
                      <a:pt x="500" y="148"/>
                      <a:pt x="499" y="147"/>
                    </a:cubicBezTo>
                    <a:cubicBezTo>
                      <a:pt x="498" y="146"/>
                      <a:pt x="500" y="144"/>
                      <a:pt x="499" y="144"/>
                    </a:cubicBezTo>
                    <a:cubicBezTo>
                      <a:pt x="499" y="144"/>
                      <a:pt x="495" y="141"/>
                      <a:pt x="493" y="140"/>
                    </a:cubicBezTo>
                    <a:cubicBezTo>
                      <a:pt x="490" y="139"/>
                      <a:pt x="491" y="138"/>
                      <a:pt x="490" y="137"/>
                    </a:cubicBezTo>
                    <a:cubicBezTo>
                      <a:pt x="490" y="135"/>
                      <a:pt x="493" y="135"/>
                      <a:pt x="494" y="134"/>
                    </a:cubicBezTo>
                    <a:cubicBezTo>
                      <a:pt x="496" y="133"/>
                      <a:pt x="495" y="132"/>
                      <a:pt x="495" y="130"/>
                    </a:cubicBezTo>
                    <a:cubicBezTo>
                      <a:pt x="496" y="128"/>
                      <a:pt x="497" y="129"/>
                      <a:pt x="498" y="127"/>
                    </a:cubicBezTo>
                    <a:cubicBezTo>
                      <a:pt x="499" y="126"/>
                      <a:pt x="498" y="126"/>
                      <a:pt x="500" y="124"/>
                    </a:cubicBezTo>
                    <a:cubicBezTo>
                      <a:pt x="501" y="122"/>
                      <a:pt x="502" y="121"/>
                      <a:pt x="502" y="121"/>
                    </a:cubicBezTo>
                    <a:cubicBezTo>
                      <a:pt x="502" y="120"/>
                      <a:pt x="502" y="120"/>
                      <a:pt x="502" y="118"/>
                    </a:cubicBezTo>
                    <a:cubicBezTo>
                      <a:pt x="502" y="117"/>
                      <a:pt x="501" y="115"/>
                      <a:pt x="501" y="113"/>
                    </a:cubicBezTo>
                    <a:cubicBezTo>
                      <a:pt x="500" y="111"/>
                      <a:pt x="501" y="111"/>
                      <a:pt x="499" y="111"/>
                    </a:cubicBezTo>
                    <a:cubicBezTo>
                      <a:pt x="498" y="110"/>
                      <a:pt x="496" y="109"/>
                      <a:pt x="493" y="109"/>
                    </a:cubicBezTo>
                    <a:cubicBezTo>
                      <a:pt x="491" y="109"/>
                      <a:pt x="492" y="110"/>
                      <a:pt x="490" y="110"/>
                    </a:cubicBezTo>
                    <a:cubicBezTo>
                      <a:pt x="489" y="110"/>
                      <a:pt x="492" y="109"/>
                      <a:pt x="491" y="108"/>
                    </a:cubicBezTo>
                    <a:cubicBezTo>
                      <a:pt x="491" y="108"/>
                      <a:pt x="489" y="107"/>
                      <a:pt x="487" y="107"/>
                    </a:cubicBezTo>
                    <a:cubicBezTo>
                      <a:pt x="485" y="107"/>
                      <a:pt x="482" y="108"/>
                      <a:pt x="480" y="108"/>
                    </a:cubicBezTo>
                    <a:cubicBezTo>
                      <a:pt x="478" y="108"/>
                      <a:pt x="473" y="108"/>
                      <a:pt x="471" y="108"/>
                    </a:cubicBezTo>
                    <a:cubicBezTo>
                      <a:pt x="469" y="108"/>
                      <a:pt x="467" y="108"/>
                      <a:pt x="466" y="108"/>
                    </a:cubicBezTo>
                    <a:cubicBezTo>
                      <a:pt x="465" y="107"/>
                      <a:pt x="468" y="106"/>
                      <a:pt x="467" y="106"/>
                    </a:cubicBezTo>
                    <a:cubicBezTo>
                      <a:pt x="466" y="106"/>
                      <a:pt x="464" y="106"/>
                      <a:pt x="463" y="106"/>
                    </a:cubicBezTo>
                    <a:cubicBezTo>
                      <a:pt x="462" y="107"/>
                      <a:pt x="460" y="111"/>
                      <a:pt x="459" y="112"/>
                    </a:cubicBezTo>
                    <a:cubicBezTo>
                      <a:pt x="459" y="113"/>
                      <a:pt x="459" y="113"/>
                      <a:pt x="458" y="116"/>
                    </a:cubicBezTo>
                    <a:cubicBezTo>
                      <a:pt x="457" y="119"/>
                      <a:pt x="456" y="122"/>
                      <a:pt x="456" y="125"/>
                    </a:cubicBezTo>
                    <a:cubicBezTo>
                      <a:pt x="455" y="127"/>
                      <a:pt x="453" y="131"/>
                      <a:pt x="452" y="132"/>
                    </a:cubicBezTo>
                    <a:cubicBezTo>
                      <a:pt x="451" y="134"/>
                      <a:pt x="449" y="135"/>
                      <a:pt x="447" y="136"/>
                    </a:cubicBezTo>
                    <a:cubicBezTo>
                      <a:pt x="446" y="137"/>
                      <a:pt x="444" y="138"/>
                      <a:pt x="443" y="139"/>
                    </a:cubicBezTo>
                    <a:cubicBezTo>
                      <a:pt x="442" y="139"/>
                      <a:pt x="437" y="140"/>
                      <a:pt x="436" y="141"/>
                    </a:cubicBezTo>
                    <a:cubicBezTo>
                      <a:pt x="435" y="142"/>
                      <a:pt x="433" y="144"/>
                      <a:pt x="433" y="145"/>
                    </a:cubicBezTo>
                    <a:cubicBezTo>
                      <a:pt x="433" y="145"/>
                      <a:pt x="433" y="146"/>
                      <a:pt x="433" y="146"/>
                    </a:cubicBezTo>
                    <a:cubicBezTo>
                      <a:pt x="434" y="147"/>
                      <a:pt x="436" y="145"/>
                      <a:pt x="436" y="146"/>
                    </a:cubicBezTo>
                    <a:cubicBezTo>
                      <a:pt x="436" y="146"/>
                      <a:pt x="434" y="149"/>
                      <a:pt x="434" y="149"/>
                    </a:cubicBezTo>
                    <a:cubicBezTo>
                      <a:pt x="433" y="150"/>
                      <a:pt x="433" y="151"/>
                      <a:pt x="434" y="151"/>
                    </a:cubicBezTo>
                    <a:cubicBezTo>
                      <a:pt x="435" y="152"/>
                      <a:pt x="438" y="150"/>
                      <a:pt x="439" y="150"/>
                    </a:cubicBezTo>
                    <a:cubicBezTo>
                      <a:pt x="439" y="150"/>
                      <a:pt x="441" y="150"/>
                      <a:pt x="441" y="152"/>
                    </a:cubicBezTo>
                    <a:cubicBezTo>
                      <a:pt x="441" y="153"/>
                      <a:pt x="441" y="154"/>
                      <a:pt x="440" y="156"/>
                    </a:cubicBezTo>
                    <a:cubicBezTo>
                      <a:pt x="440" y="158"/>
                      <a:pt x="438" y="161"/>
                      <a:pt x="439" y="162"/>
                    </a:cubicBezTo>
                    <a:cubicBezTo>
                      <a:pt x="439" y="163"/>
                      <a:pt x="441" y="164"/>
                      <a:pt x="441" y="165"/>
                    </a:cubicBezTo>
                    <a:cubicBezTo>
                      <a:pt x="441" y="165"/>
                      <a:pt x="440" y="166"/>
                      <a:pt x="439" y="166"/>
                    </a:cubicBezTo>
                    <a:cubicBezTo>
                      <a:pt x="438" y="167"/>
                      <a:pt x="438" y="165"/>
                      <a:pt x="437" y="166"/>
                    </a:cubicBezTo>
                    <a:cubicBezTo>
                      <a:pt x="437" y="166"/>
                      <a:pt x="436" y="166"/>
                      <a:pt x="436" y="167"/>
                    </a:cubicBezTo>
                    <a:cubicBezTo>
                      <a:pt x="435" y="168"/>
                      <a:pt x="434" y="173"/>
                      <a:pt x="435" y="174"/>
                    </a:cubicBezTo>
                    <a:cubicBezTo>
                      <a:pt x="436" y="175"/>
                      <a:pt x="437" y="173"/>
                      <a:pt x="438" y="173"/>
                    </a:cubicBezTo>
                    <a:cubicBezTo>
                      <a:pt x="439" y="172"/>
                      <a:pt x="446" y="176"/>
                      <a:pt x="447" y="176"/>
                    </a:cubicBezTo>
                    <a:cubicBezTo>
                      <a:pt x="449" y="176"/>
                      <a:pt x="449" y="175"/>
                      <a:pt x="449" y="176"/>
                    </a:cubicBezTo>
                    <a:cubicBezTo>
                      <a:pt x="450" y="176"/>
                      <a:pt x="449" y="179"/>
                      <a:pt x="449" y="180"/>
                    </a:cubicBezTo>
                    <a:cubicBezTo>
                      <a:pt x="449" y="181"/>
                      <a:pt x="450" y="182"/>
                      <a:pt x="451" y="183"/>
                    </a:cubicBezTo>
                    <a:cubicBezTo>
                      <a:pt x="452" y="183"/>
                      <a:pt x="453" y="185"/>
                      <a:pt x="453" y="186"/>
                    </a:cubicBezTo>
                    <a:cubicBezTo>
                      <a:pt x="453" y="187"/>
                      <a:pt x="455" y="187"/>
                      <a:pt x="456" y="187"/>
                    </a:cubicBezTo>
                    <a:cubicBezTo>
                      <a:pt x="456" y="188"/>
                      <a:pt x="458" y="187"/>
                      <a:pt x="459" y="187"/>
                    </a:cubicBezTo>
                    <a:cubicBezTo>
                      <a:pt x="461" y="187"/>
                      <a:pt x="462" y="186"/>
                      <a:pt x="462" y="187"/>
                    </a:cubicBezTo>
                    <a:cubicBezTo>
                      <a:pt x="462" y="188"/>
                      <a:pt x="460" y="188"/>
                      <a:pt x="459" y="188"/>
                    </a:cubicBezTo>
                    <a:cubicBezTo>
                      <a:pt x="458" y="189"/>
                      <a:pt x="460" y="189"/>
                      <a:pt x="460" y="190"/>
                    </a:cubicBezTo>
                    <a:cubicBezTo>
                      <a:pt x="460" y="190"/>
                      <a:pt x="459" y="192"/>
                      <a:pt x="458" y="193"/>
                    </a:cubicBezTo>
                    <a:cubicBezTo>
                      <a:pt x="457" y="194"/>
                      <a:pt x="456" y="196"/>
                      <a:pt x="455" y="197"/>
                    </a:cubicBezTo>
                    <a:cubicBezTo>
                      <a:pt x="454" y="198"/>
                      <a:pt x="456" y="198"/>
                      <a:pt x="455" y="199"/>
                    </a:cubicBezTo>
                    <a:cubicBezTo>
                      <a:pt x="455" y="200"/>
                      <a:pt x="453" y="201"/>
                      <a:pt x="452" y="201"/>
                    </a:cubicBezTo>
                    <a:cubicBezTo>
                      <a:pt x="451" y="201"/>
                      <a:pt x="450" y="199"/>
                      <a:pt x="449" y="198"/>
                    </a:cubicBezTo>
                    <a:cubicBezTo>
                      <a:pt x="448" y="197"/>
                      <a:pt x="446" y="196"/>
                      <a:pt x="444" y="194"/>
                    </a:cubicBezTo>
                    <a:cubicBezTo>
                      <a:pt x="441" y="192"/>
                      <a:pt x="440" y="190"/>
                      <a:pt x="439" y="189"/>
                    </a:cubicBezTo>
                    <a:cubicBezTo>
                      <a:pt x="437" y="188"/>
                      <a:pt x="434" y="187"/>
                      <a:pt x="430" y="187"/>
                    </a:cubicBezTo>
                    <a:cubicBezTo>
                      <a:pt x="427" y="187"/>
                      <a:pt x="425" y="186"/>
                      <a:pt x="424" y="185"/>
                    </a:cubicBezTo>
                    <a:cubicBezTo>
                      <a:pt x="422" y="185"/>
                      <a:pt x="424" y="184"/>
                      <a:pt x="423" y="183"/>
                    </a:cubicBezTo>
                    <a:cubicBezTo>
                      <a:pt x="422" y="182"/>
                      <a:pt x="420" y="182"/>
                      <a:pt x="419" y="182"/>
                    </a:cubicBezTo>
                    <a:cubicBezTo>
                      <a:pt x="419" y="181"/>
                      <a:pt x="416" y="181"/>
                      <a:pt x="415" y="182"/>
                    </a:cubicBezTo>
                    <a:cubicBezTo>
                      <a:pt x="415" y="183"/>
                      <a:pt x="413" y="183"/>
                      <a:pt x="412" y="183"/>
                    </a:cubicBezTo>
                    <a:cubicBezTo>
                      <a:pt x="412" y="183"/>
                      <a:pt x="413" y="181"/>
                      <a:pt x="413" y="180"/>
                    </a:cubicBezTo>
                    <a:cubicBezTo>
                      <a:pt x="413" y="179"/>
                      <a:pt x="413" y="179"/>
                      <a:pt x="412" y="179"/>
                    </a:cubicBezTo>
                    <a:cubicBezTo>
                      <a:pt x="412" y="178"/>
                      <a:pt x="406" y="176"/>
                      <a:pt x="403" y="175"/>
                    </a:cubicBezTo>
                    <a:cubicBezTo>
                      <a:pt x="399" y="173"/>
                      <a:pt x="400" y="173"/>
                      <a:pt x="393" y="172"/>
                    </a:cubicBezTo>
                    <a:cubicBezTo>
                      <a:pt x="386" y="171"/>
                      <a:pt x="385" y="171"/>
                      <a:pt x="382" y="171"/>
                    </a:cubicBezTo>
                    <a:cubicBezTo>
                      <a:pt x="378" y="170"/>
                      <a:pt x="373" y="170"/>
                      <a:pt x="371" y="170"/>
                    </a:cubicBezTo>
                    <a:cubicBezTo>
                      <a:pt x="369" y="170"/>
                      <a:pt x="369" y="171"/>
                      <a:pt x="368" y="172"/>
                    </a:cubicBezTo>
                    <a:cubicBezTo>
                      <a:pt x="367" y="173"/>
                      <a:pt x="365" y="173"/>
                      <a:pt x="364" y="173"/>
                    </a:cubicBezTo>
                    <a:cubicBezTo>
                      <a:pt x="364" y="173"/>
                      <a:pt x="362" y="174"/>
                      <a:pt x="362" y="175"/>
                    </a:cubicBezTo>
                    <a:cubicBezTo>
                      <a:pt x="362" y="175"/>
                      <a:pt x="365" y="179"/>
                      <a:pt x="366" y="180"/>
                    </a:cubicBezTo>
                    <a:cubicBezTo>
                      <a:pt x="367" y="181"/>
                      <a:pt x="366" y="183"/>
                      <a:pt x="366" y="183"/>
                    </a:cubicBezTo>
                    <a:cubicBezTo>
                      <a:pt x="366" y="184"/>
                      <a:pt x="367" y="184"/>
                      <a:pt x="367" y="184"/>
                    </a:cubicBezTo>
                    <a:cubicBezTo>
                      <a:pt x="368" y="184"/>
                      <a:pt x="369" y="183"/>
                      <a:pt x="369" y="183"/>
                    </a:cubicBezTo>
                    <a:cubicBezTo>
                      <a:pt x="369" y="183"/>
                      <a:pt x="370" y="184"/>
                      <a:pt x="370" y="185"/>
                    </a:cubicBezTo>
                    <a:cubicBezTo>
                      <a:pt x="370" y="185"/>
                      <a:pt x="370" y="187"/>
                      <a:pt x="370" y="188"/>
                    </a:cubicBezTo>
                    <a:cubicBezTo>
                      <a:pt x="370" y="188"/>
                      <a:pt x="366" y="189"/>
                      <a:pt x="365" y="190"/>
                    </a:cubicBezTo>
                    <a:cubicBezTo>
                      <a:pt x="364" y="190"/>
                      <a:pt x="361" y="191"/>
                      <a:pt x="360" y="192"/>
                    </a:cubicBezTo>
                    <a:cubicBezTo>
                      <a:pt x="359" y="192"/>
                      <a:pt x="359" y="193"/>
                      <a:pt x="358" y="194"/>
                    </a:cubicBezTo>
                    <a:cubicBezTo>
                      <a:pt x="358" y="195"/>
                      <a:pt x="359" y="196"/>
                      <a:pt x="359" y="197"/>
                    </a:cubicBezTo>
                    <a:cubicBezTo>
                      <a:pt x="359" y="197"/>
                      <a:pt x="357" y="199"/>
                      <a:pt x="356" y="199"/>
                    </a:cubicBezTo>
                    <a:cubicBezTo>
                      <a:pt x="355" y="199"/>
                      <a:pt x="355" y="198"/>
                      <a:pt x="353" y="198"/>
                    </a:cubicBezTo>
                    <a:cubicBezTo>
                      <a:pt x="352" y="198"/>
                      <a:pt x="349" y="198"/>
                      <a:pt x="349" y="197"/>
                    </a:cubicBezTo>
                    <a:cubicBezTo>
                      <a:pt x="350" y="196"/>
                      <a:pt x="349" y="195"/>
                      <a:pt x="350" y="193"/>
                    </a:cubicBezTo>
                    <a:cubicBezTo>
                      <a:pt x="350" y="192"/>
                      <a:pt x="354" y="191"/>
                      <a:pt x="353" y="191"/>
                    </a:cubicBezTo>
                    <a:cubicBezTo>
                      <a:pt x="353" y="190"/>
                      <a:pt x="351" y="190"/>
                      <a:pt x="349" y="188"/>
                    </a:cubicBezTo>
                    <a:cubicBezTo>
                      <a:pt x="347" y="187"/>
                      <a:pt x="353" y="187"/>
                      <a:pt x="352" y="186"/>
                    </a:cubicBezTo>
                    <a:cubicBezTo>
                      <a:pt x="350" y="186"/>
                      <a:pt x="348" y="186"/>
                      <a:pt x="347" y="187"/>
                    </a:cubicBezTo>
                    <a:cubicBezTo>
                      <a:pt x="346" y="187"/>
                      <a:pt x="344" y="188"/>
                      <a:pt x="343" y="189"/>
                    </a:cubicBezTo>
                    <a:cubicBezTo>
                      <a:pt x="342" y="190"/>
                      <a:pt x="343" y="191"/>
                      <a:pt x="343" y="192"/>
                    </a:cubicBezTo>
                    <a:cubicBezTo>
                      <a:pt x="342" y="192"/>
                      <a:pt x="341" y="191"/>
                      <a:pt x="340" y="190"/>
                    </a:cubicBezTo>
                    <a:cubicBezTo>
                      <a:pt x="339" y="189"/>
                      <a:pt x="341" y="187"/>
                      <a:pt x="340" y="188"/>
                    </a:cubicBezTo>
                    <a:cubicBezTo>
                      <a:pt x="340" y="188"/>
                      <a:pt x="339" y="189"/>
                      <a:pt x="337" y="190"/>
                    </a:cubicBezTo>
                    <a:cubicBezTo>
                      <a:pt x="335" y="191"/>
                      <a:pt x="334" y="191"/>
                      <a:pt x="333" y="192"/>
                    </a:cubicBezTo>
                    <a:cubicBezTo>
                      <a:pt x="331" y="194"/>
                      <a:pt x="332" y="194"/>
                      <a:pt x="331" y="194"/>
                    </a:cubicBezTo>
                    <a:cubicBezTo>
                      <a:pt x="330" y="195"/>
                      <a:pt x="326" y="194"/>
                      <a:pt x="322" y="194"/>
                    </a:cubicBezTo>
                    <a:cubicBezTo>
                      <a:pt x="317" y="194"/>
                      <a:pt x="317" y="193"/>
                      <a:pt x="315" y="193"/>
                    </a:cubicBezTo>
                    <a:cubicBezTo>
                      <a:pt x="313" y="194"/>
                      <a:pt x="312" y="195"/>
                      <a:pt x="310" y="196"/>
                    </a:cubicBezTo>
                    <a:cubicBezTo>
                      <a:pt x="309" y="197"/>
                      <a:pt x="306" y="199"/>
                      <a:pt x="305" y="200"/>
                    </a:cubicBezTo>
                    <a:cubicBezTo>
                      <a:pt x="303" y="201"/>
                      <a:pt x="304" y="201"/>
                      <a:pt x="303" y="202"/>
                    </a:cubicBezTo>
                    <a:cubicBezTo>
                      <a:pt x="302" y="203"/>
                      <a:pt x="301" y="200"/>
                      <a:pt x="299" y="200"/>
                    </a:cubicBezTo>
                    <a:cubicBezTo>
                      <a:pt x="298" y="200"/>
                      <a:pt x="297" y="201"/>
                      <a:pt x="296" y="201"/>
                    </a:cubicBezTo>
                    <a:cubicBezTo>
                      <a:pt x="295" y="202"/>
                      <a:pt x="296" y="200"/>
                      <a:pt x="296" y="200"/>
                    </a:cubicBezTo>
                    <a:cubicBezTo>
                      <a:pt x="295" y="200"/>
                      <a:pt x="294" y="201"/>
                      <a:pt x="293" y="201"/>
                    </a:cubicBezTo>
                    <a:cubicBezTo>
                      <a:pt x="293" y="202"/>
                      <a:pt x="292" y="201"/>
                      <a:pt x="291" y="200"/>
                    </a:cubicBezTo>
                    <a:cubicBezTo>
                      <a:pt x="289" y="200"/>
                      <a:pt x="287" y="200"/>
                      <a:pt x="287" y="199"/>
                    </a:cubicBezTo>
                    <a:cubicBezTo>
                      <a:pt x="286" y="198"/>
                      <a:pt x="293" y="198"/>
                      <a:pt x="293" y="197"/>
                    </a:cubicBezTo>
                    <a:cubicBezTo>
                      <a:pt x="293" y="197"/>
                      <a:pt x="291" y="195"/>
                      <a:pt x="291" y="194"/>
                    </a:cubicBezTo>
                    <a:cubicBezTo>
                      <a:pt x="290" y="193"/>
                      <a:pt x="291" y="192"/>
                      <a:pt x="291" y="192"/>
                    </a:cubicBezTo>
                    <a:cubicBezTo>
                      <a:pt x="292" y="192"/>
                      <a:pt x="294" y="190"/>
                      <a:pt x="294" y="190"/>
                    </a:cubicBezTo>
                    <a:cubicBezTo>
                      <a:pt x="293" y="189"/>
                      <a:pt x="292" y="189"/>
                      <a:pt x="292" y="189"/>
                    </a:cubicBezTo>
                    <a:cubicBezTo>
                      <a:pt x="291" y="188"/>
                      <a:pt x="296" y="187"/>
                      <a:pt x="296" y="187"/>
                    </a:cubicBezTo>
                    <a:cubicBezTo>
                      <a:pt x="297" y="186"/>
                      <a:pt x="293" y="187"/>
                      <a:pt x="291" y="187"/>
                    </a:cubicBezTo>
                    <a:cubicBezTo>
                      <a:pt x="288" y="188"/>
                      <a:pt x="287" y="188"/>
                      <a:pt x="285" y="189"/>
                    </a:cubicBezTo>
                    <a:cubicBezTo>
                      <a:pt x="283" y="189"/>
                      <a:pt x="279" y="191"/>
                      <a:pt x="278" y="192"/>
                    </a:cubicBezTo>
                    <a:cubicBezTo>
                      <a:pt x="276" y="193"/>
                      <a:pt x="275" y="194"/>
                      <a:pt x="276" y="194"/>
                    </a:cubicBezTo>
                    <a:cubicBezTo>
                      <a:pt x="276" y="195"/>
                      <a:pt x="280" y="195"/>
                      <a:pt x="280" y="196"/>
                    </a:cubicBezTo>
                    <a:cubicBezTo>
                      <a:pt x="279" y="197"/>
                      <a:pt x="278" y="198"/>
                      <a:pt x="277" y="198"/>
                    </a:cubicBezTo>
                    <a:cubicBezTo>
                      <a:pt x="275" y="199"/>
                      <a:pt x="275" y="199"/>
                      <a:pt x="274" y="199"/>
                    </a:cubicBezTo>
                    <a:cubicBezTo>
                      <a:pt x="274" y="199"/>
                      <a:pt x="275" y="197"/>
                      <a:pt x="275" y="196"/>
                    </a:cubicBezTo>
                    <a:cubicBezTo>
                      <a:pt x="275" y="196"/>
                      <a:pt x="273" y="196"/>
                      <a:pt x="272" y="196"/>
                    </a:cubicBezTo>
                    <a:cubicBezTo>
                      <a:pt x="271" y="196"/>
                      <a:pt x="273" y="194"/>
                      <a:pt x="272" y="194"/>
                    </a:cubicBezTo>
                    <a:cubicBezTo>
                      <a:pt x="272" y="194"/>
                      <a:pt x="270" y="195"/>
                      <a:pt x="269" y="196"/>
                    </a:cubicBezTo>
                    <a:cubicBezTo>
                      <a:pt x="268" y="196"/>
                      <a:pt x="267" y="197"/>
                      <a:pt x="266" y="197"/>
                    </a:cubicBezTo>
                    <a:cubicBezTo>
                      <a:pt x="265" y="198"/>
                      <a:pt x="258" y="199"/>
                      <a:pt x="257" y="199"/>
                    </a:cubicBezTo>
                    <a:cubicBezTo>
                      <a:pt x="255" y="199"/>
                      <a:pt x="249" y="204"/>
                      <a:pt x="248" y="205"/>
                    </a:cubicBezTo>
                    <a:cubicBezTo>
                      <a:pt x="246" y="206"/>
                      <a:pt x="244" y="207"/>
                      <a:pt x="242" y="207"/>
                    </a:cubicBezTo>
                    <a:cubicBezTo>
                      <a:pt x="239" y="208"/>
                      <a:pt x="238" y="208"/>
                      <a:pt x="237" y="208"/>
                    </a:cubicBezTo>
                    <a:cubicBezTo>
                      <a:pt x="236" y="208"/>
                      <a:pt x="236" y="209"/>
                      <a:pt x="236" y="210"/>
                    </a:cubicBezTo>
                    <a:cubicBezTo>
                      <a:pt x="236" y="211"/>
                      <a:pt x="240" y="212"/>
                      <a:pt x="240" y="212"/>
                    </a:cubicBezTo>
                    <a:cubicBezTo>
                      <a:pt x="239" y="213"/>
                      <a:pt x="232" y="212"/>
                      <a:pt x="230" y="212"/>
                    </a:cubicBezTo>
                    <a:cubicBezTo>
                      <a:pt x="228" y="212"/>
                      <a:pt x="227" y="212"/>
                      <a:pt x="226" y="213"/>
                    </a:cubicBezTo>
                    <a:cubicBezTo>
                      <a:pt x="224" y="214"/>
                      <a:pt x="227" y="215"/>
                      <a:pt x="227" y="216"/>
                    </a:cubicBezTo>
                    <a:cubicBezTo>
                      <a:pt x="227" y="217"/>
                      <a:pt x="227" y="217"/>
                      <a:pt x="225" y="217"/>
                    </a:cubicBezTo>
                    <a:cubicBezTo>
                      <a:pt x="224" y="218"/>
                      <a:pt x="225" y="219"/>
                      <a:pt x="224" y="220"/>
                    </a:cubicBezTo>
                    <a:cubicBezTo>
                      <a:pt x="223" y="221"/>
                      <a:pt x="224" y="222"/>
                      <a:pt x="224" y="224"/>
                    </a:cubicBezTo>
                    <a:cubicBezTo>
                      <a:pt x="225" y="225"/>
                      <a:pt x="223" y="226"/>
                      <a:pt x="222" y="227"/>
                    </a:cubicBezTo>
                    <a:cubicBezTo>
                      <a:pt x="221" y="228"/>
                      <a:pt x="220" y="226"/>
                      <a:pt x="217" y="227"/>
                    </a:cubicBezTo>
                    <a:cubicBezTo>
                      <a:pt x="214" y="227"/>
                      <a:pt x="210" y="230"/>
                      <a:pt x="209" y="229"/>
                    </a:cubicBezTo>
                    <a:cubicBezTo>
                      <a:pt x="208" y="229"/>
                      <a:pt x="211" y="227"/>
                      <a:pt x="210" y="227"/>
                    </a:cubicBezTo>
                    <a:cubicBezTo>
                      <a:pt x="209" y="227"/>
                      <a:pt x="207" y="227"/>
                      <a:pt x="206" y="228"/>
                    </a:cubicBezTo>
                    <a:cubicBezTo>
                      <a:pt x="204" y="228"/>
                      <a:pt x="205" y="227"/>
                      <a:pt x="203" y="226"/>
                    </a:cubicBezTo>
                    <a:cubicBezTo>
                      <a:pt x="201" y="224"/>
                      <a:pt x="202" y="224"/>
                      <a:pt x="201" y="223"/>
                    </a:cubicBezTo>
                    <a:cubicBezTo>
                      <a:pt x="200" y="222"/>
                      <a:pt x="195" y="218"/>
                      <a:pt x="194" y="217"/>
                    </a:cubicBezTo>
                    <a:cubicBezTo>
                      <a:pt x="192" y="217"/>
                      <a:pt x="193" y="216"/>
                      <a:pt x="194" y="215"/>
                    </a:cubicBezTo>
                    <a:cubicBezTo>
                      <a:pt x="194" y="214"/>
                      <a:pt x="195" y="214"/>
                      <a:pt x="197" y="213"/>
                    </a:cubicBezTo>
                    <a:cubicBezTo>
                      <a:pt x="199" y="213"/>
                      <a:pt x="197" y="212"/>
                      <a:pt x="198" y="211"/>
                    </a:cubicBezTo>
                    <a:cubicBezTo>
                      <a:pt x="198" y="210"/>
                      <a:pt x="200" y="210"/>
                      <a:pt x="201" y="210"/>
                    </a:cubicBezTo>
                    <a:cubicBezTo>
                      <a:pt x="202" y="210"/>
                      <a:pt x="207" y="209"/>
                      <a:pt x="209" y="209"/>
                    </a:cubicBezTo>
                    <a:cubicBezTo>
                      <a:pt x="211" y="209"/>
                      <a:pt x="213" y="209"/>
                      <a:pt x="212" y="208"/>
                    </a:cubicBezTo>
                    <a:cubicBezTo>
                      <a:pt x="212" y="206"/>
                      <a:pt x="211" y="203"/>
                      <a:pt x="210" y="202"/>
                    </a:cubicBezTo>
                    <a:cubicBezTo>
                      <a:pt x="209" y="201"/>
                      <a:pt x="206" y="200"/>
                      <a:pt x="205" y="199"/>
                    </a:cubicBezTo>
                    <a:cubicBezTo>
                      <a:pt x="203" y="197"/>
                      <a:pt x="206" y="197"/>
                      <a:pt x="206" y="196"/>
                    </a:cubicBezTo>
                    <a:cubicBezTo>
                      <a:pt x="205" y="196"/>
                      <a:pt x="203" y="196"/>
                      <a:pt x="199" y="196"/>
                    </a:cubicBezTo>
                    <a:cubicBezTo>
                      <a:pt x="195" y="195"/>
                      <a:pt x="187" y="194"/>
                      <a:pt x="185" y="194"/>
                    </a:cubicBezTo>
                    <a:cubicBezTo>
                      <a:pt x="183" y="194"/>
                      <a:pt x="176" y="192"/>
                      <a:pt x="175" y="193"/>
                    </a:cubicBezTo>
                    <a:cubicBezTo>
                      <a:pt x="174" y="193"/>
                      <a:pt x="184" y="199"/>
                      <a:pt x="185" y="200"/>
                    </a:cubicBezTo>
                    <a:cubicBezTo>
                      <a:pt x="186" y="201"/>
                      <a:pt x="187" y="203"/>
                      <a:pt x="187" y="204"/>
                    </a:cubicBezTo>
                    <a:cubicBezTo>
                      <a:pt x="188" y="205"/>
                      <a:pt x="186" y="205"/>
                      <a:pt x="185" y="205"/>
                    </a:cubicBezTo>
                    <a:cubicBezTo>
                      <a:pt x="184" y="206"/>
                      <a:pt x="185" y="206"/>
                      <a:pt x="186" y="207"/>
                    </a:cubicBezTo>
                    <a:cubicBezTo>
                      <a:pt x="186" y="208"/>
                      <a:pt x="185" y="207"/>
                      <a:pt x="184" y="208"/>
                    </a:cubicBezTo>
                    <a:cubicBezTo>
                      <a:pt x="184" y="208"/>
                      <a:pt x="184" y="212"/>
                      <a:pt x="183" y="213"/>
                    </a:cubicBezTo>
                    <a:cubicBezTo>
                      <a:pt x="183" y="215"/>
                      <a:pt x="181" y="216"/>
                      <a:pt x="180" y="218"/>
                    </a:cubicBezTo>
                    <a:cubicBezTo>
                      <a:pt x="179" y="220"/>
                      <a:pt x="182" y="220"/>
                      <a:pt x="183" y="221"/>
                    </a:cubicBezTo>
                    <a:cubicBezTo>
                      <a:pt x="184" y="222"/>
                      <a:pt x="185" y="221"/>
                      <a:pt x="187" y="222"/>
                    </a:cubicBezTo>
                    <a:cubicBezTo>
                      <a:pt x="188" y="223"/>
                      <a:pt x="187" y="224"/>
                      <a:pt x="188" y="225"/>
                    </a:cubicBezTo>
                    <a:cubicBezTo>
                      <a:pt x="189" y="226"/>
                      <a:pt x="189" y="227"/>
                      <a:pt x="189" y="227"/>
                    </a:cubicBezTo>
                    <a:cubicBezTo>
                      <a:pt x="189" y="228"/>
                      <a:pt x="189" y="230"/>
                      <a:pt x="189" y="230"/>
                    </a:cubicBezTo>
                    <a:cubicBezTo>
                      <a:pt x="189" y="231"/>
                      <a:pt x="187" y="234"/>
                      <a:pt x="186" y="234"/>
                    </a:cubicBezTo>
                    <a:cubicBezTo>
                      <a:pt x="186" y="235"/>
                      <a:pt x="185" y="237"/>
                      <a:pt x="184" y="238"/>
                    </a:cubicBezTo>
                    <a:cubicBezTo>
                      <a:pt x="183" y="239"/>
                      <a:pt x="184" y="240"/>
                      <a:pt x="185" y="241"/>
                    </a:cubicBezTo>
                    <a:cubicBezTo>
                      <a:pt x="185" y="243"/>
                      <a:pt x="185" y="244"/>
                      <a:pt x="184" y="245"/>
                    </a:cubicBezTo>
                    <a:cubicBezTo>
                      <a:pt x="184" y="246"/>
                      <a:pt x="183" y="243"/>
                      <a:pt x="183" y="242"/>
                    </a:cubicBezTo>
                    <a:cubicBezTo>
                      <a:pt x="183" y="241"/>
                      <a:pt x="182" y="240"/>
                      <a:pt x="181" y="240"/>
                    </a:cubicBezTo>
                    <a:cubicBezTo>
                      <a:pt x="180" y="239"/>
                      <a:pt x="180" y="240"/>
                      <a:pt x="178" y="241"/>
                    </a:cubicBezTo>
                    <a:cubicBezTo>
                      <a:pt x="177" y="242"/>
                      <a:pt x="178" y="242"/>
                      <a:pt x="178" y="243"/>
                    </a:cubicBezTo>
                    <a:cubicBezTo>
                      <a:pt x="178" y="244"/>
                      <a:pt x="177" y="243"/>
                      <a:pt x="176" y="243"/>
                    </a:cubicBezTo>
                    <a:cubicBezTo>
                      <a:pt x="176" y="242"/>
                      <a:pt x="175" y="241"/>
                      <a:pt x="176" y="240"/>
                    </a:cubicBezTo>
                    <a:cubicBezTo>
                      <a:pt x="176" y="239"/>
                      <a:pt x="179" y="239"/>
                      <a:pt x="179" y="238"/>
                    </a:cubicBezTo>
                    <a:cubicBezTo>
                      <a:pt x="180" y="238"/>
                      <a:pt x="179" y="238"/>
                      <a:pt x="178" y="237"/>
                    </a:cubicBezTo>
                    <a:cubicBezTo>
                      <a:pt x="176" y="236"/>
                      <a:pt x="177" y="235"/>
                      <a:pt x="175" y="235"/>
                    </a:cubicBezTo>
                    <a:cubicBezTo>
                      <a:pt x="173" y="235"/>
                      <a:pt x="170" y="234"/>
                      <a:pt x="168" y="235"/>
                    </a:cubicBezTo>
                    <a:cubicBezTo>
                      <a:pt x="166" y="235"/>
                      <a:pt x="165" y="233"/>
                      <a:pt x="164" y="233"/>
                    </a:cubicBezTo>
                    <a:cubicBezTo>
                      <a:pt x="162" y="233"/>
                      <a:pt x="159" y="238"/>
                      <a:pt x="158" y="239"/>
                    </a:cubicBezTo>
                    <a:cubicBezTo>
                      <a:pt x="156" y="240"/>
                      <a:pt x="156" y="240"/>
                      <a:pt x="153" y="241"/>
                    </a:cubicBezTo>
                    <a:cubicBezTo>
                      <a:pt x="151" y="242"/>
                      <a:pt x="148" y="243"/>
                      <a:pt x="146" y="243"/>
                    </a:cubicBezTo>
                    <a:cubicBezTo>
                      <a:pt x="145" y="244"/>
                      <a:pt x="141" y="248"/>
                      <a:pt x="140" y="249"/>
                    </a:cubicBezTo>
                    <a:cubicBezTo>
                      <a:pt x="139" y="249"/>
                      <a:pt x="137" y="250"/>
                      <a:pt x="137" y="251"/>
                    </a:cubicBezTo>
                    <a:cubicBezTo>
                      <a:pt x="136" y="252"/>
                      <a:pt x="136" y="252"/>
                      <a:pt x="136" y="253"/>
                    </a:cubicBezTo>
                    <a:cubicBezTo>
                      <a:pt x="135" y="254"/>
                      <a:pt x="137" y="255"/>
                      <a:pt x="138" y="257"/>
                    </a:cubicBezTo>
                    <a:cubicBezTo>
                      <a:pt x="139" y="258"/>
                      <a:pt x="142" y="259"/>
                      <a:pt x="143" y="261"/>
                    </a:cubicBezTo>
                    <a:cubicBezTo>
                      <a:pt x="144" y="263"/>
                      <a:pt x="143" y="262"/>
                      <a:pt x="143" y="263"/>
                    </a:cubicBezTo>
                    <a:cubicBezTo>
                      <a:pt x="143" y="265"/>
                      <a:pt x="145" y="268"/>
                      <a:pt x="145" y="269"/>
                    </a:cubicBezTo>
                    <a:cubicBezTo>
                      <a:pt x="145" y="270"/>
                      <a:pt x="140" y="268"/>
                      <a:pt x="138" y="268"/>
                    </a:cubicBezTo>
                    <a:cubicBezTo>
                      <a:pt x="136" y="268"/>
                      <a:pt x="130" y="267"/>
                      <a:pt x="128" y="267"/>
                    </a:cubicBezTo>
                    <a:cubicBezTo>
                      <a:pt x="127" y="267"/>
                      <a:pt x="122" y="266"/>
                      <a:pt x="120" y="266"/>
                    </a:cubicBezTo>
                    <a:cubicBezTo>
                      <a:pt x="118" y="267"/>
                      <a:pt x="119" y="267"/>
                      <a:pt x="117" y="268"/>
                    </a:cubicBezTo>
                    <a:cubicBezTo>
                      <a:pt x="116" y="269"/>
                      <a:pt x="116" y="266"/>
                      <a:pt x="116" y="265"/>
                    </a:cubicBezTo>
                    <a:cubicBezTo>
                      <a:pt x="116" y="264"/>
                      <a:pt x="118" y="264"/>
                      <a:pt x="119" y="264"/>
                    </a:cubicBezTo>
                    <a:cubicBezTo>
                      <a:pt x="120" y="264"/>
                      <a:pt x="121" y="264"/>
                      <a:pt x="122" y="264"/>
                    </a:cubicBezTo>
                    <a:cubicBezTo>
                      <a:pt x="122" y="263"/>
                      <a:pt x="117" y="262"/>
                      <a:pt x="115" y="261"/>
                    </a:cubicBezTo>
                    <a:cubicBezTo>
                      <a:pt x="112" y="259"/>
                      <a:pt x="109" y="258"/>
                      <a:pt x="108" y="257"/>
                    </a:cubicBezTo>
                    <a:cubicBezTo>
                      <a:pt x="107" y="257"/>
                      <a:pt x="105" y="257"/>
                      <a:pt x="104" y="257"/>
                    </a:cubicBezTo>
                    <a:cubicBezTo>
                      <a:pt x="103" y="258"/>
                      <a:pt x="104" y="259"/>
                      <a:pt x="104" y="260"/>
                    </a:cubicBezTo>
                    <a:cubicBezTo>
                      <a:pt x="104" y="261"/>
                      <a:pt x="104" y="261"/>
                      <a:pt x="103" y="262"/>
                    </a:cubicBezTo>
                    <a:cubicBezTo>
                      <a:pt x="102" y="262"/>
                      <a:pt x="100" y="262"/>
                      <a:pt x="100" y="262"/>
                    </a:cubicBezTo>
                    <a:cubicBezTo>
                      <a:pt x="99" y="263"/>
                      <a:pt x="102" y="265"/>
                      <a:pt x="102" y="266"/>
                    </a:cubicBezTo>
                    <a:cubicBezTo>
                      <a:pt x="103" y="267"/>
                      <a:pt x="103" y="267"/>
                      <a:pt x="105" y="268"/>
                    </a:cubicBezTo>
                    <a:cubicBezTo>
                      <a:pt x="106" y="270"/>
                      <a:pt x="108" y="271"/>
                      <a:pt x="109" y="272"/>
                    </a:cubicBezTo>
                    <a:cubicBezTo>
                      <a:pt x="110" y="273"/>
                      <a:pt x="111" y="273"/>
                      <a:pt x="113" y="273"/>
                    </a:cubicBezTo>
                    <a:cubicBezTo>
                      <a:pt x="114" y="272"/>
                      <a:pt x="114" y="271"/>
                      <a:pt x="115" y="271"/>
                    </a:cubicBezTo>
                    <a:cubicBezTo>
                      <a:pt x="115" y="271"/>
                      <a:pt x="117" y="273"/>
                      <a:pt x="117" y="274"/>
                    </a:cubicBezTo>
                    <a:cubicBezTo>
                      <a:pt x="117" y="274"/>
                      <a:pt x="118" y="277"/>
                      <a:pt x="117" y="278"/>
                    </a:cubicBezTo>
                    <a:cubicBezTo>
                      <a:pt x="117" y="279"/>
                      <a:pt x="111" y="282"/>
                      <a:pt x="109" y="282"/>
                    </a:cubicBezTo>
                    <a:cubicBezTo>
                      <a:pt x="108" y="282"/>
                      <a:pt x="106" y="280"/>
                      <a:pt x="105" y="280"/>
                    </a:cubicBezTo>
                    <a:cubicBezTo>
                      <a:pt x="104" y="280"/>
                      <a:pt x="103" y="279"/>
                      <a:pt x="101" y="279"/>
                    </a:cubicBezTo>
                    <a:cubicBezTo>
                      <a:pt x="99" y="279"/>
                      <a:pt x="95" y="274"/>
                      <a:pt x="93" y="273"/>
                    </a:cubicBezTo>
                    <a:cubicBezTo>
                      <a:pt x="92" y="272"/>
                      <a:pt x="90" y="272"/>
                      <a:pt x="88" y="271"/>
                    </a:cubicBezTo>
                    <a:cubicBezTo>
                      <a:pt x="86" y="270"/>
                      <a:pt x="83" y="271"/>
                      <a:pt x="82" y="270"/>
                    </a:cubicBezTo>
                    <a:cubicBezTo>
                      <a:pt x="81" y="270"/>
                      <a:pt x="81" y="268"/>
                      <a:pt x="82" y="267"/>
                    </a:cubicBezTo>
                    <a:cubicBezTo>
                      <a:pt x="82" y="266"/>
                      <a:pt x="84" y="265"/>
                      <a:pt x="84" y="265"/>
                    </a:cubicBezTo>
                    <a:cubicBezTo>
                      <a:pt x="84" y="264"/>
                      <a:pt x="82" y="265"/>
                      <a:pt x="81" y="265"/>
                    </a:cubicBezTo>
                    <a:cubicBezTo>
                      <a:pt x="81" y="264"/>
                      <a:pt x="82" y="264"/>
                      <a:pt x="83" y="263"/>
                    </a:cubicBezTo>
                    <a:cubicBezTo>
                      <a:pt x="83" y="262"/>
                      <a:pt x="81" y="261"/>
                      <a:pt x="80" y="260"/>
                    </a:cubicBezTo>
                    <a:cubicBezTo>
                      <a:pt x="79" y="259"/>
                      <a:pt x="80" y="257"/>
                      <a:pt x="79" y="256"/>
                    </a:cubicBezTo>
                    <a:cubicBezTo>
                      <a:pt x="79" y="255"/>
                      <a:pt x="77" y="255"/>
                      <a:pt x="76" y="254"/>
                    </a:cubicBezTo>
                    <a:cubicBezTo>
                      <a:pt x="75" y="253"/>
                      <a:pt x="78" y="253"/>
                      <a:pt x="79" y="253"/>
                    </a:cubicBezTo>
                    <a:cubicBezTo>
                      <a:pt x="80" y="252"/>
                      <a:pt x="80" y="251"/>
                      <a:pt x="80" y="250"/>
                    </a:cubicBezTo>
                    <a:cubicBezTo>
                      <a:pt x="79" y="249"/>
                      <a:pt x="80" y="247"/>
                      <a:pt x="80" y="246"/>
                    </a:cubicBezTo>
                    <a:cubicBezTo>
                      <a:pt x="81" y="246"/>
                      <a:pt x="82" y="248"/>
                      <a:pt x="83" y="247"/>
                    </a:cubicBezTo>
                    <a:cubicBezTo>
                      <a:pt x="83" y="247"/>
                      <a:pt x="82" y="246"/>
                      <a:pt x="82" y="244"/>
                    </a:cubicBezTo>
                    <a:cubicBezTo>
                      <a:pt x="81" y="243"/>
                      <a:pt x="79" y="241"/>
                      <a:pt x="79" y="241"/>
                    </a:cubicBezTo>
                    <a:cubicBezTo>
                      <a:pt x="78" y="240"/>
                      <a:pt x="76" y="239"/>
                      <a:pt x="72" y="239"/>
                    </a:cubicBezTo>
                    <a:cubicBezTo>
                      <a:pt x="69" y="238"/>
                      <a:pt x="66" y="238"/>
                      <a:pt x="65" y="237"/>
                    </a:cubicBezTo>
                    <a:cubicBezTo>
                      <a:pt x="65" y="236"/>
                      <a:pt x="67" y="236"/>
                      <a:pt x="68" y="236"/>
                    </a:cubicBezTo>
                    <a:cubicBezTo>
                      <a:pt x="69" y="236"/>
                      <a:pt x="69" y="235"/>
                      <a:pt x="69" y="234"/>
                    </a:cubicBezTo>
                    <a:cubicBezTo>
                      <a:pt x="69" y="234"/>
                      <a:pt x="64" y="233"/>
                      <a:pt x="63" y="233"/>
                    </a:cubicBezTo>
                    <a:cubicBezTo>
                      <a:pt x="61" y="233"/>
                      <a:pt x="60" y="232"/>
                      <a:pt x="60" y="232"/>
                    </a:cubicBezTo>
                    <a:cubicBezTo>
                      <a:pt x="60" y="231"/>
                      <a:pt x="64" y="231"/>
                      <a:pt x="64" y="231"/>
                    </a:cubicBezTo>
                    <a:cubicBezTo>
                      <a:pt x="65" y="230"/>
                      <a:pt x="61" y="230"/>
                      <a:pt x="60" y="230"/>
                    </a:cubicBezTo>
                    <a:cubicBezTo>
                      <a:pt x="59" y="229"/>
                      <a:pt x="60" y="229"/>
                      <a:pt x="60" y="228"/>
                    </a:cubicBezTo>
                    <a:cubicBezTo>
                      <a:pt x="60" y="227"/>
                      <a:pt x="56" y="227"/>
                      <a:pt x="55" y="226"/>
                    </a:cubicBezTo>
                    <a:cubicBezTo>
                      <a:pt x="54" y="226"/>
                      <a:pt x="55" y="224"/>
                      <a:pt x="56" y="224"/>
                    </a:cubicBezTo>
                    <a:cubicBezTo>
                      <a:pt x="56" y="224"/>
                      <a:pt x="53" y="223"/>
                      <a:pt x="52" y="222"/>
                    </a:cubicBezTo>
                    <a:cubicBezTo>
                      <a:pt x="50" y="222"/>
                      <a:pt x="48" y="222"/>
                      <a:pt x="48" y="221"/>
                    </a:cubicBezTo>
                    <a:cubicBezTo>
                      <a:pt x="47" y="220"/>
                      <a:pt x="52" y="221"/>
                      <a:pt x="55" y="222"/>
                    </a:cubicBezTo>
                    <a:cubicBezTo>
                      <a:pt x="58" y="222"/>
                      <a:pt x="61" y="221"/>
                      <a:pt x="61" y="222"/>
                    </a:cubicBezTo>
                    <a:cubicBezTo>
                      <a:pt x="61" y="223"/>
                      <a:pt x="60" y="223"/>
                      <a:pt x="60" y="224"/>
                    </a:cubicBezTo>
                    <a:cubicBezTo>
                      <a:pt x="59" y="224"/>
                      <a:pt x="61" y="225"/>
                      <a:pt x="62" y="226"/>
                    </a:cubicBezTo>
                    <a:cubicBezTo>
                      <a:pt x="62" y="226"/>
                      <a:pt x="65" y="228"/>
                      <a:pt x="65" y="228"/>
                    </a:cubicBezTo>
                    <a:cubicBezTo>
                      <a:pt x="66" y="229"/>
                      <a:pt x="67" y="229"/>
                      <a:pt x="69" y="229"/>
                    </a:cubicBezTo>
                    <a:cubicBezTo>
                      <a:pt x="71" y="229"/>
                      <a:pt x="70" y="230"/>
                      <a:pt x="72" y="230"/>
                    </a:cubicBezTo>
                    <a:cubicBezTo>
                      <a:pt x="73" y="230"/>
                      <a:pt x="74" y="229"/>
                      <a:pt x="74" y="229"/>
                    </a:cubicBezTo>
                    <a:cubicBezTo>
                      <a:pt x="75" y="228"/>
                      <a:pt x="77" y="230"/>
                      <a:pt x="78" y="230"/>
                    </a:cubicBezTo>
                    <a:cubicBezTo>
                      <a:pt x="79" y="231"/>
                      <a:pt x="78" y="232"/>
                      <a:pt x="78" y="233"/>
                    </a:cubicBezTo>
                    <a:cubicBezTo>
                      <a:pt x="79" y="234"/>
                      <a:pt x="83" y="232"/>
                      <a:pt x="86" y="233"/>
                    </a:cubicBezTo>
                    <a:cubicBezTo>
                      <a:pt x="89" y="233"/>
                      <a:pt x="96" y="236"/>
                      <a:pt x="98" y="236"/>
                    </a:cubicBezTo>
                    <a:cubicBezTo>
                      <a:pt x="100" y="236"/>
                      <a:pt x="106" y="237"/>
                      <a:pt x="110" y="239"/>
                    </a:cubicBezTo>
                    <a:cubicBezTo>
                      <a:pt x="113" y="241"/>
                      <a:pt x="119" y="240"/>
                      <a:pt x="121" y="241"/>
                    </a:cubicBezTo>
                    <a:cubicBezTo>
                      <a:pt x="123" y="242"/>
                      <a:pt x="123" y="241"/>
                      <a:pt x="125" y="241"/>
                    </a:cubicBezTo>
                    <a:cubicBezTo>
                      <a:pt x="127" y="240"/>
                      <a:pt x="129" y="241"/>
                      <a:pt x="131" y="240"/>
                    </a:cubicBezTo>
                    <a:cubicBezTo>
                      <a:pt x="134" y="240"/>
                      <a:pt x="134" y="239"/>
                      <a:pt x="137" y="238"/>
                    </a:cubicBezTo>
                    <a:cubicBezTo>
                      <a:pt x="141" y="236"/>
                      <a:pt x="142" y="236"/>
                      <a:pt x="144" y="235"/>
                    </a:cubicBezTo>
                    <a:cubicBezTo>
                      <a:pt x="146" y="233"/>
                      <a:pt x="148" y="229"/>
                      <a:pt x="150" y="227"/>
                    </a:cubicBezTo>
                    <a:cubicBezTo>
                      <a:pt x="152" y="225"/>
                      <a:pt x="153" y="225"/>
                      <a:pt x="154" y="224"/>
                    </a:cubicBezTo>
                    <a:cubicBezTo>
                      <a:pt x="154" y="223"/>
                      <a:pt x="154" y="221"/>
                      <a:pt x="154" y="220"/>
                    </a:cubicBezTo>
                    <a:cubicBezTo>
                      <a:pt x="153" y="219"/>
                      <a:pt x="152" y="220"/>
                      <a:pt x="151" y="219"/>
                    </a:cubicBezTo>
                    <a:cubicBezTo>
                      <a:pt x="151" y="218"/>
                      <a:pt x="152" y="217"/>
                      <a:pt x="152" y="217"/>
                    </a:cubicBezTo>
                    <a:cubicBezTo>
                      <a:pt x="152" y="216"/>
                      <a:pt x="150" y="215"/>
                      <a:pt x="150" y="214"/>
                    </a:cubicBezTo>
                    <a:cubicBezTo>
                      <a:pt x="150" y="213"/>
                      <a:pt x="150" y="212"/>
                      <a:pt x="150" y="211"/>
                    </a:cubicBezTo>
                    <a:cubicBezTo>
                      <a:pt x="150" y="209"/>
                      <a:pt x="146" y="210"/>
                      <a:pt x="144" y="210"/>
                    </a:cubicBezTo>
                    <a:cubicBezTo>
                      <a:pt x="141" y="209"/>
                      <a:pt x="143" y="208"/>
                      <a:pt x="140" y="206"/>
                    </a:cubicBezTo>
                    <a:cubicBezTo>
                      <a:pt x="138" y="204"/>
                      <a:pt x="138" y="204"/>
                      <a:pt x="137" y="202"/>
                    </a:cubicBezTo>
                    <a:cubicBezTo>
                      <a:pt x="136" y="201"/>
                      <a:pt x="136" y="202"/>
                      <a:pt x="135" y="203"/>
                    </a:cubicBezTo>
                    <a:cubicBezTo>
                      <a:pt x="134" y="203"/>
                      <a:pt x="133" y="202"/>
                      <a:pt x="132" y="202"/>
                    </a:cubicBezTo>
                    <a:cubicBezTo>
                      <a:pt x="131" y="201"/>
                      <a:pt x="126" y="200"/>
                      <a:pt x="122" y="199"/>
                    </a:cubicBezTo>
                    <a:cubicBezTo>
                      <a:pt x="119" y="198"/>
                      <a:pt x="118" y="196"/>
                      <a:pt x="117" y="195"/>
                    </a:cubicBezTo>
                    <a:cubicBezTo>
                      <a:pt x="116" y="193"/>
                      <a:pt x="111" y="191"/>
                      <a:pt x="107" y="190"/>
                    </a:cubicBezTo>
                    <a:cubicBezTo>
                      <a:pt x="104" y="189"/>
                      <a:pt x="97" y="185"/>
                      <a:pt x="93" y="184"/>
                    </a:cubicBezTo>
                    <a:cubicBezTo>
                      <a:pt x="86" y="180"/>
                      <a:pt x="83" y="180"/>
                      <a:pt x="75" y="181"/>
                    </a:cubicBezTo>
                    <a:cubicBezTo>
                      <a:pt x="73" y="181"/>
                      <a:pt x="70" y="181"/>
                      <a:pt x="69" y="181"/>
                    </a:cubicBezTo>
                    <a:cubicBezTo>
                      <a:pt x="67" y="182"/>
                      <a:pt x="68" y="183"/>
                      <a:pt x="67" y="184"/>
                    </a:cubicBezTo>
                    <a:cubicBezTo>
                      <a:pt x="65" y="186"/>
                      <a:pt x="66" y="184"/>
                      <a:pt x="64" y="185"/>
                    </a:cubicBezTo>
                    <a:cubicBezTo>
                      <a:pt x="61" y="186"/>
                      <a:pt x="62" y="187"/>
                      <a:pt x="61" y="188"/>
                    </a:cubicBezTo>
                    <a:cubicBezTo>
                      <a:pt x="60" y="189"/>
                      <a:pt x="61" y="185"/>
                      <a:pt x="61" y="185"/>
                    </a:cubicBezTo>
                    <a:cubicBezTo>
                      <a:pt x="61" y="184"/>
                      <a:pt x="65" y="183"/>
                      <a:pt x="65" y="183"/>
                    </a:cubicBezTo>
                    <a:cubicBezTo>
                      <a:pt x="66" y="182"/>
                      <a:pt x="65" y="182"/>
                      <a:pt x="64" y="181"/>
                    </a:cubicBezTo>
                    <a:cubicBezTo>
                      <a:pt x="63" y="181"/>
                      <a:pt x="65" y="181"/>
                      <a:pt x="65" y="180"/>
                    </a:cubicBezTo>
                    <a:cubicBezTo>
                      <a:pt x="66" y="180"/>
                      <a:pt x="66" y="178"/>
                      <a:pt x="65" y="178"/>
                    </a:cubicBezTo>
                    <a:cubicBezTo>
                      <a:pt x="64" y="179"/>
                      <a:pt x="62" y="180"/>
                      <a:pt x="60" y="181"/>
                    </a:cubicBezTo>
                    <a:cubicBezTo>
                      <a:pt x="58" y="181"/>
                      <a:pt x="60" y="180"/>
                      <a:pt x="59" y="180"/>
                    </a:cubicBezTo>
                    <a:cubicBezTo>
                      <a:pt x="58" y="179"/>
                      <a:pt x="55" y="178"/>
                      <a:pt x="53" y="178"/>
                    </a:cubicBezTo>
                    <a:cubicBezTo>
                      <a:pt x="51" y="178"/>
                      <a:pt x="51" y="176"/>
                      <a:pt x="50" y="175"/>
                    </a:cubicBezTo>
                    <a:cubicBezTo>
                      <a:pt x="50" y="175"/>
                      <a:pt x="51" y="173"/>
                      <a:pt x="51" y="172"/>
                    </a:cubicBezTo>
                    <a:cubicBezTo>
                      <a:pt x="52" y="171"/>
                      <a:pt x="51" y="172"/>
                      <a:pt x="50" y="171"/>
                    </a:cubicBezTo>
                    <a:cubicBezTo>
                      <a:pt x="49" y="171"/>
                      <a:pt x="49" y="170"/>
                      <a:pt x="48" y="170"/>
                    </a:cubicBezTo>
                    <a:cubicBezTo>
                      <a:pt x="47" y="170"/>
                      <a:pt x="48" y="171"/>
                      <a:pt x="47" y="171"/>
                    </a:cubicBezTo>
                    <a:cubicBezTo>
                      <a:pt x="47" y="172"/>
                      <a:pt x="46" y="172"/>
                      <a:pt x="45" y="172"/>
                    </a:cubicBezTo>
                    <a:cubicBezTo>
                      <a:pt x="43" y="172"/>
                      <a:pt x="41" y="171"/>
                      <a:pt x="39" y="171"/>
                    </a:cubicBezTo>
                    <a:cubicBezTo>
                      <a:pt x="39" y="173"/>
                      <a:pt x="39" y="175"/>
                      <a:pt x="39" y="175"/>
                    </a:cubicBezTo>
                    <a:cubicBezTo>
                      <a:pt x="39" y="176"/>
                      <a:pt x="38" y="176"/>
                      <a:pt x="37" y="176"/>
                    </a:cubicBezTo>
                    <a:cubicBezTo>
                      <a:pt x="37" y="177"/>
                      <a:pt x="36" y="177"/>
                      <a:pt x="35" y="176"/>
                    </a:cubicBezTo>
                    <a:cubicBezTo>
                      <a:pt x="34" y="176"/>
                      <a:pt x="34" y="176"/>
                      <a:pt x="33" y="176"/>
                    </a:cubicBezTo>
                    <a:cubicBezTo>
                      <a:pt x="32" y="176"/>
                      <a:pt x="30" y="175"/>
                      <a:pt x="30" y="175"/>
                    </a:cubicBezTo>
                    <a:cubicBezTo>
                      <a:pt x="30" y="176"/>
                      <a:pt x="30" y="176"/>
                      <a:pt x="30" y="176"/>
                    </a:cubicBezTo>
                    <a:cubicBezTo>
                      <a:pt x="30" y="176"/>
                      <a:pt x="30" y="176"/>
                      <a:pt x="30" y="176"/>
                    </a:cubicBezTo>
                    <a:cubicBezTo>
                      <a:pt x="30" y="176"/>
                      <a:pt x="29" y="179"/>
                      <a:pt x="28" y="180"/>
                    </a:cubicBezTo>
                    <a:cubicBezTo>
                      <a:pt x="28" y="180"/>
                      <a:pt x="25" y="181"/>
                      <a:pt x="23" y="181"/>
                    </a:cubicBezTo>
                    <a:cubicBezTo>
                      <a:pt x="22" y="181"/>
                      <a:pt x="22" y="181"/>
                      <a:pt x="21" y="182"/>
                    </a:cubicBezTo>
                    <a:cubicBezTo>
                      <a:pt x="21" y="182"/>
                      <a:pt x="20" y="183"/>
                      <a:pt x="20" y="183"/>
                    </a:cubicBezTo>
                    <a:cubicBezTo>
                      <a:pt x="19" y="184"/>
                      <a:pt x="18" y="185"/>
                      <a:pt x="18" y="185"/>
                    </a:cubicBezTo>
                    <a:cubicBezTo>
                      <a:pt x="18" y="186"/>
                      <a:pt x="17" y="186"/>
                      <a:pt x="17" y="186"/>
                    </a:cubicBezTo>
                    <a:cubicBezTo>
                      <a:pt x="17" y="187"/>
                      <a:pt x="16" y="187"/>
                      <a:pt x="15" y="187"/>
                    </a:cubicBezTo>
                    <a:cubicBezTo>
                      <a:pt x="15" y="187"/>
                      <a:pt x="14" y="188"/>
                      <a:pt x="14" y="188"/>
                    </a:cubicBezTo>
                    <a:cubicBezTo>
                      <a:pt x="13" y="188"/>
                      <a:pt x="12" y="188"/>
                      <a:pt x="12" y="188"/>
                    </a:cubicBezTo>
                    <a:cubicBezTo>
                      <a:pt x="12" y="188"/>
                      <a:pt x="12" y="189"/>
                      <a:pt x="12" y="189"/>
                    </a:cubicBezTo>
                    <a:cubicBezTo>
                      <a:pt x="13" y="190"/>
                      <a:pt x="14" y="190"/>
                      <a:pt x="14" y="191"/>
                    </a:cubicBezTo>
                    <a:cubicBezTo>
                      <a:pt x="14" y="191"/>
                      <a:pt x="14" y="192"/>
                      <a:pt x="13" y="193"/>
                    </a:cubicBezTo>
                    <a:cubicBezTo>
                      <a:pt x="13" y="194"/>
                      <a:pt x="13" y="195"/>
                      <a:pt x="13" y="196"/>
                    </a:cubicBezTo>
                    <a:cubicBezTo>
                      <a:pt x="13" y="197"/>
                      <a:pt x="13" y="198"/>
                      <a:pt x="13" y="199"/>
                    </a:cubicBezTo>
                    <a:cubicBezTo>
                      <a:pt x="14" y="200"/>
                      <a:pt x="14" y="201"/>
                      <a:pt x="15" y="201"/>
                    </a:cubicBezTo>
                    <a:cubicBezTo>
                      <a:pt x="15" y="201"/>
                      <a:pt x="15" y="201"/>
                      <a:pt x="15" y="201"/>
                    </a:cubicBezTo>
                    <a:cubicBezTo>
                      <a:pt x="15" y="201"/>
                      <a:pt x="16" y="202"/>
                      <a:pt x="18" y="202"/>
                    </a:cubicBezTo>
                    <a:cubicBezTo>
                      <a:pt x="19" y="203"/>
                      <a:pt x="21" y="203"/>
                      <a:pt x="22" y="204"/>
                    </a:cubicBezTo>
                    <a:cubicBezTo>
                      <a:pt x="22" y="204"/>
                      <a:pt x="22" y="204"/>
                      <a:pt x="22" y="204"/>
                    </a:cubicBezTo>
                    <a:cubicBezTo>
                      <a:pt x="22" y="204"/>
                      <a:pt x="22" y="204"/>
                      <a:pt x="23" y="205"/>
                    </a:cubicBezTo>
                    <a:cubicBezTo>
                      <a:pt x="23" y="206"/>
                      <a:pt x="24" y="207"/>
                      <a:pt x="25" y="208"/>
                    </a:cubicBezTo>
                    <a:cubicBezTo>
                      <a:pt x="26" y="209"/>
                      <a:pt x="27" y="210"/>
                      <a:pt x="28" y="210"/>
                    </a:cubicBezTo>
                    <a:cubicBezTo>
                      <a:pt x="29" y="211"/>
                      <a:pt x="29" y="212"/>
                      <a:pt x="29" y="213"/>
                    </a:cubicBezTo>
                    <a:cubicBezTo>
                      <a:pt x="29" y="213"/>
                      <a:pt x="27" y="214"/>
                      <a:pt x="25" y="217"/>
                    </a:cubicBezTo>
                    <a:cubicBezTo>
                      <a:pt x="23" y="220"/>
                      <a:pt x="19" y="224"/>
                      <a:pt x="19" y="224"/>
                    </a:cubicBezTo>
                    <a:cubicBezTo>
                      <a:pt x="19" y="224"/>
                      <a:pt x="19" y="225"/>
                      <a:pt x="19" y="226"/>
                    </a:cubicBezTo>
                    <a:cubicBezTo>
                      <a:pt x="19" y="226"/>
                      <a:pt x="19" y="227"/>
                      <a:pt x="19" y="227"/>
                    </a:cubicBezTo>
                    <a:cubicBezTo>
                      <a:pt x="19" y="227"/>
                      <a:pt x="19" y="227"/>
                      <a:pt x="19" y="227"/>
                    </a:cubicBezTo>
                    <a:cubicBezTo>
                      <a:pt x="19" y="227"/>
                      <a:pt x="19" y="227"/>
                      <a:pt x="19" y="227"/>
                    </a:cubicBezTo>
                    <a:cubicBezTo>
                      <a:pt x="19" y="227"/>
                      <a:pt x="19" y="227"/>
                      <a:pt x="19" y="227"/>
                    </a:cubicBezTo>
                    <a:cubicBezTo>
                      <a:pt x="20" y="228"/>
                      <a:pt x="21" y="231"/>
                      <a:pt x="23" y="232"/>
                    </a:cubicBezTo>
                    <a:cubicBezTo>
                      <a:pt x="24" y="234"/>
                      <a:pt x="26" y="239"/>
                      <a:pt x="27" y="241"/>
                    </a:cubicBezTo>
                    <a:cubicBezTo>
                      <a:pt x="27" y="241"/>
                      <a:pt x="27" y="242"/>
                      <a:pt x="28" y="242"/>
                    </a:cubicBezTo>
                    <a:cubicBezTo>
                      <a:pt x="28" y="243"/>
                      <a:pt x="28" y="244"/>
                      <a:pt x="29" y="246"/>
                    </a:cubicBezTo>
                    <a:cubicBezTo>
                      <a:pt x="29" y="247"/>
                      <a:pt x="30" y="249"/>
                      <a:pt x="30" y="249"/>
                    </a:cubicBezTo>
                    <a:cubicBezTo>
                      <a:pt x="30" y="250"/>
                      <a:pt x="29" y="250"/>
                      <a:pt x="28" y="250"/>
                    </a:cubicBezTo>
                    <a:cubicBezTo>
                      <a:pt x="27" y="250"/>
                      <a:pt x="26" y="250"/>
                      <a:pt x="26" y="250"/>
                    </a:cubicBezTo>
                    <a:cubicBezTo>
                      <a:pt x="26" y="250"/>
                      <a:pt x="26" y="251"/>
                      <a:pt x="26" y="251"/>
                    </a:cubicBezTo>
                    <a:cubicBezTo>
                      <a:pt x="26" y="252"/>
                      <a:pt x="26" y="253"/>
                      <a:pt x="26" y="254"/>
                    </a:cubicBezTo>
                    <a:cubicBezTo>
                      <a:pt x="26" y="254"/>
                      <a:pt x="25" y="254"/>
                      <a:pt x="25" y="254"/>
                    </a:cubicBezTo>
                    <a:cubicBezTo>
                      <a:pt x="25" y="254"/>
                      <a:pt x="25" y="254"/>
                      <a:pt x="25" y="254"/>
                    </a:cubicBezTo>
                    <a:cubicBezTo>
                      <a:pt x="25" y="255"/>
                      <a:pt x="25" y="256"/>
                      <a:pt x="25" y="256"/>
                    </a:cubicBezTo>
                    <a:cubicBezTo>
                      <a:pt x="25" y="256"/>
                      <a:pt x="25" y="256"/>
                      <a:pt x="25" y="256"/>
                    </a:cubicBezTo>
                    <a:cubicBezTo>
                      <a:pt x="25" y="256"/>
                      <a:pt x="25" y="256"/>
                      <a:pt x="25" y="257"/>
                    </a:cubicBezTo>
                    <a:cubicBezTo>
                      <a:pt x="26" y="257"/>
                      <a:pt x="27" y="258"/>
                      <a:pt x="27" y="259"/>
                    </a:cubicBezTo>
                    <a:cubicBezTo>
                      <a:pt x="27" y="259"/>
                      <a:pt x="27" y="259"/>
                      <a:pt x="26" y="260"/>
                    </a:cubicBezTo>
                    <a:cubicBezTo>
                      <a:pt x="25" y="260"/>
                      <a:pt x="25" y="261"/>
                      <a:pt x="25" y="261"/>
                    </a:cubicBezTo>
                    <a:cubicBezTo>
                      <a:pt x="25" y="261"/>
                      <a:pt x="25" y="262"/>
                      <a:pt x="25" y="263"/>
                    </a:cubicBezTo>
                    <a:cubicBezTo>
                      <a:pt x="26" y="263"/>
                      <a:pt x="26" y="263"/>
                      <a:pt x="26" y="263"/>
                    </a:cubicBezTo>
                    <a:cubicBezTo>
                      <a:pt x="26" y="263"/>
                      <a:pt x="26" y="264"/>
                      <a:pt x="27" y="264"/>
                    </a:cubicBezTo>
                    <a:cubicBezTo>
                      <a:pt x="27" y="264"/>
                      <a:pt x="28" y="264"/>
                      <a:pt x="28" y="264"/>
                    </a:cubicBezTo>
                    <a:cubicBezTo>
                      <a:pt x="29" y="264"/>
                      <a:pt x="29" y="265"/>
                      <a:pt x="29" y="265"/>
                    </a:cubicBezTo>
                    <a:cubicBezTo>
                      <a:pt x="30" y="265"/>
                      <a:pt x="30" y="266"/>
                      <a:pt x="30" y="266"/>
                    </a:cubicBezTo>
                    <a:cubicBezTo>
                      <a:pt x="31" y="267"/>
                      <a:pt x="30" y="267"/>
                      <a:pt x="30" y="268"/>
                    </a:cubicBezTo>
                    <a:cubicBezTo>
                      <a:pt x="30" y="268"/>
                      <a:pt x="29" y="268"/>
                      <a:pt x="29" y="269"/>
                    </a:cubicBezTo>
                    <a:cubicBezTo>
                      <a:pt x="29" y="269"/>
                      <a:pt x="29" y="270"/>
                      <a:pt x="30" y="270"/>
                    </a:cubicBezTo>
                    <a:cubicBezTo>
                      <a:pt x="30" y="271"/>
                      <a:pt x="30" y="271"/>
                      <a:pt x="30" y="271"/>
                    </a:cubicBezTo>
                    <a:cubicBezTo>
                      <a:pt x="31" y="272"/>
                      <a:pt x="31" y="272"/>
                      <a:pt x="32" y="272"/>
                    </a:cubicBezTo>
                    <a:cubicBezTo>
                      <a:pt x="33" y="273"/>
                      <a:pt x="35" y="274"/>
                      <a:pt x="35" y="274"/>
                    </a:cubicBezTo>
                    <a:cubicBezTo>
                      <a:pt x="35" y="274"/>
                      <a:pt x="35" y="275"/>
                      <a:pt x="35" y="276"/>
                    </a:cubicBezTo>
                    <a:cubicBezTo>
                      <a:pt x="35" y="277"/>
                      <a:pt x="35" y="277"/>
                      <a:pt x="35" y="278"/>
                    </a:cubicBezTo>
                    <a:cubicBezTo>
                      <a:pt x="35" y="278"/>
                      <a:pt x="35" y="279"/>
                      <a:pt x="34" y="280"/>
                    </a:cubicBezTo>
                    <a:cubicBezTo>
                      <a:pt x="33" y="281"/>
                      <a:pt x="32" y="281"/>
                      <a:pt x="32" y="282"/>
                    </a:cubicBezTo>
                    <a:cubicBezTo>
                      <a:pt x="32" y="282"/>
                      <a:pt x="31" y="282"/>
                      <a:pt x="30" y="283"/>
                    </a:cubicBezTo>
                    <a:cubicBezTo>
                      <a:pt x="29" y="283"/>
                      <a:pt x="29" y="283"/>
                      <a:pt x="29" y="283"/>
                    </a:cubicBezTo>
                    <a:cubicBezTo>
                      <a:pt x="29" y="283"/>
                      <a:pt x="30" y="283"/>
                      <a:pt x="31" y="284"/>
                    </a:cubicBezTo>
                    <a:cubicBezTo>
                      <a:pt x="32" y="285"/>
                      <a:pt x="35" y="287"/>
                      <a:pt x="36" y="288"/>
                    </a:cubicBezTo>
                    <a:cubicBezTo>
                      <a:pt x="38" y="289"/>
                      <a:pt x="39" y="290"/>
                      <a:pt x="40" y="290"/>
                    </a:cubicBezTo>
                    <a:cubicBezTo>
                      <a:pt x="41" y="291"/>
                      <a:pt x="42" y="291"/>
                      <a:pt x="42" y="292"/>
                    </a:cubicBezTo>
                    <a:cubicBezTo>
                      <a:pt x="42" y="292"/>
                      <a:pt x="43" y="292"/>
                      <a:pt x="43" y="293"/>
                    </a:cubicBezTo>
                    <a:cubicBezTo>
                      <a:pt x="44" y="294"/>
                      <a:pt x="46" y="296"/>
                      <a:pt x="46" y="297"/>
                    </a:cubicBezTo>
                    <a:cubicBezTo>
                      <a:pt x="46" y="299"/>
                      <a:pt x="44" y="302"/>
                      <a:pt x="44" y="303"/>
                    </a:cubicBezTo>
                    <a:cubicBezTo>
                      <a:pt x="43" y="304"/>
                      <a:pt x="43" y="304"/>
                      <a:pt x="43" y="304"/>
                    </a:cubicBezTo>
                    <a:cubicBezTo>
                      <a:pt x="43" y="304"/>
                      <a:pt x="39" y="308"/>
                      <a:pt x="35" y="311"/>
                    </a:cubicBezTo>
                    <a:cubicBezTo>
                      <a:pt x="33" y="313"/>
                      <a:pt x="31" y="314"/>
                      <a:pt x="31" y="315"/>
                    </a:cubicBezTo>
                    <a:cubicBezTo>
                      <a:pt x="31" y="315"/>
                      <a:pt x="30" y="316"/>
                      <a:pt x="29" y="317"/>
                    </a:cubicBezTo>
                    <a:cubicBezTo>
                      <a:pt x="29" y="317"/>
                      <a:pt x="29" y="317"/>
                      <a:pt x="29" y="317"/>
                    </a:cubicBezTo>
                    <a:cubicBezTo>
                      <a:pt x="28" y="318"/>
                      <a:pt x="28" y="319"/>
                      <a:pt x="27" y="319"/>
                    </a:cubicBezTo>
                    <a:cubicBezTo>
                      <a:pt x="27" y="319"/>
                      <a:pt x="27" y="319"/>
                      <a:pt x="27" y="319"/>
                    </a:cubicBezTo>
                    <a:cubicBezTo>
                      <a:pt x="27" y="320"/>
                      <a:pt x="26" y="321"/>
                      <a:pt x="25" y="322"/>
                    </a:cubicBezTo>
                    <a:cubicBezTo>
                      <a:pt x="23" y="324"/>
                      <a:pt x="22" y="325"/>
                      <a:pt x="21" y="326"/>
                    </a:cubicBezTo>
                    <a:cubicBezTo>
                      <a:pt x="21" y="326"/>
                      <a:pt x="20" y="327"/>
                      <a:pt x="19" y="327"/>
                    </a:cubicBezTo>
                    <a:cubicBezTo>
                      <a:pt x="17" y="328"/>
                      <a:pt x="16" y="329"/>
                      <a:pt x="16" y="329"/>
                    </a:cubicBezTo>
                    <a:cubicBezTo>
                      <a:pt x="16" y="329"/>
                      <a:pt x="15" y="330"/>
                      <a:pt x="14" y="330"/>
                    </a:cubicBezTo>
                    <a:cubicBezTo>
                      <a:pt x="13" y="331"/>
                      <a:pt x="12" y="331"/>
                      <a:pt x="12" y="332"/>
                    </a:cubicBezTo>
                    <a:cubicBezTo>
                      <a:pt x="11" y="333"/>
                      <a:pt x="10" y="333"/>
                      <a:pt x="9" y="334"/>
                    </a:cubicBezTo>
                    <a:cubicBezTo>
                      <a:pt x="8" y="335"/>
                      <a:pt x="7" y="335"/>
                      <a:pt x="7" y="336"/>
                    </a:cubicBezTo>
                    <a:cubicBezTo>
                      <a:pt x="6" y="336"/>
                      <a:pt x="6" y="337"/>
                      <a:pt x="6" y="337"/>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76" name="Freeform 328"/>
              <p:cNvSpPr>
                <a:spLocks/>
              </p:cNvSpPr>
              <p:nvPr/>
            </p:nvSpPr>
            <p:spPr bwMode="auto">
              <a:xfrm>
                <a:off x="7040562" y="3970338"/>
                <a:ext cx="258763" cy="215900"/>
              </a:xfrm>
              <a:custGeom>
                <a:avLst/>
                <a:gdLst>
                  <a:gd name="T0" fmla="*/ 3 w 112"/>
                  <a:gd name="T1" fmla="*/ 33 h 94"/>
                  <a:gd name="T2" fmla="*/ 2 w 112"/>
                  <a:gd name="T3" fmla="*/ 34 h 94"/>
                  <a:gd name="T4" fmla="*/ 1 w 112"/>
                  <a:gd name="T5" fmla="*/ 41 h 94"/>
                  <a:gd name="T6" fmla="*/ 6 w 112"/>
                  <a:gd name="T7" fmla="*/ 47 h 94"/>
                  <a:gd name="T8" fmla="*/ 2 w 112"/>
                  <a:gd name="T9" fmla="*/ 51 h 94"/>
                  <a:gd name="T10" fmla="*/ 7 w 112"/>
                  <a:gd name="T11" fmla="*/ 57 h 94"/>
                  <a:gd name="T12" fmla="*/ 13 w 112"/>
                  <a:gd name="T13" fmla="*/ 60 h 94"/>
                  <a:gd name="T14" fmla="*/ 14 w 112"/>
                  <a:gd name="T15" fmla="*/ 69 h 94"/>
                  <a:gd name="T16" fmla="*/ 15 w 112"/>
                  <a:gd name="T17" fmla="*/ 76 h 94"/>
                  <a:gd name="T18" fmla="*/ 23 w 112"/>
                  <a:gd name="T19" fmla="*/ 79 h 94"/>
                  <a:gd name="T20" fmla="*/ 28 w 112"/>
                  <a:gd name="T21" fmla="*/ 80 h 94"/>
                  <a:gd name="T22" fmla="*/ 33 w 112"/>
                  <a:gd name="T23" fmla="*/ 81 h 94"/>
                  <a:gd name="T24" fmla="*/ 40 w 112"/>
                  <a:gd name="T25" fmla="*/ 84 h 94"/>
                  <a:gd name="T26" fmla="*/ 46 w 112"/>
                  <a:gd name="T27" fmla="*/ 80 h 94"/>
                  <a:gd name="T28" fmla="*/ 53 w 112"/>
                  <a:gd name="T29" fmla="*/ 82 h 94"/>
                  <a:gd name="T30" fmla="*/ 56 w 112"/>
                  <a:gd name="T31" fmla="*/ 85 h 94"/>
                  <a:gd name="T32" fmla="*/ 60 w 112"/>
                  <a:gd name="T33" fmla="*/ 84 h 94"/>
                  <a:gd name="T34" fmla="*/ 64 w 112"/>
                  <a:gd name="T35" fmla="*/ 86 h 94"/>
                  <a:gd name="T36" fmla="*/ 69 w 112"/>
                  <a:gd name="T37" fmla="*/ 92 h 94"/>
                  <a:gd name="T38" fmla="*/ 80 w 112"/>
                  <a:gd name="T39" fmla="*/ 86 h 94"/>
                  <a:gd name="T40" fmla="*/ 80 w 112"/>
                  <a:gd name="T41" fmla="*/ 79 h 94"/>
                  <a:gd name="T42" fmla="*/ 83 w 112"/>
                  <a:gd name="T43" fmla="*/ 75 h 94"/>
                  <a:gd name="T44" fmla="*/ 84 w 112"/>
                  <a:gd name="T45" fmla="*/ 70 h 94"/>
                  <a:gd name="T46" fmla="*/ 85 w 112"/>
                  <a:gd name="T47" fmla="*/ 65 h 94"/>
                  <a:gd name="T48" fmla="*/ 90 w 112"/>
                  <a:gd name="T49" fmla="*/ 61 h 94"/>
                  <a:gd name="T50" fmla="*/ 97 w 112"/>
                  <a:gd name="T51" fmla="*/ 52 h 94"/>
                  <a:gd name="T52" fmla="*/ 99 w 112"/>
                  <a:gd name="T53" fmla="*/ 39 h 94"/>
                  <a:gd name="T54" fmla="*/ 103 w 112"/>
                  <a:gd name="T55" fmla="*/ 36 h 94"/>
                  <a:gd name="T56" fmla="*/ 112 w 112"/>
                  <a:gd name="T57" fmla="*/ 36 h 94"/>
                  <a:gd name="T58" fmla="*/ 98 w 112"/>
                  <a:gd name="T59" fmla="*/ 25 h 94"/>
                  <a:gd name="T60" fmla="*/ 97 w 112"/>
                  <a:gd name="T61" fmla="*/ 17 h 94"/>
                  <a:gd name="T62" fmla="*/ 96 w 112"/>
                  <a:gd name="T63" fmla="*/ 13 h 94"/>
                  <a:gd name="T64" fmla="*/ 94 w 112"/>
                  <a:gd name="T65" fmla="*/ 9 h 94"/>
                  <a:gd name="T66" fmla="*/ 92 w 112"/>
                  <a:gd name="T67" fmla="*/ 7 h 94"/>
                  <a:gd name="T68" fmla="*/ 98 w 112"/>
                  <a:gd name="T69" fmla="*/ 5 h 94"/>
                  <a:gd name="T70" fmla="*/ 91 w 112"/>
                  <a:gd name="T71" fmla="*/ 0 h 94"/>
                  <a:gd name="T72" fmla="*/ 77 w 112"/>
                  <a:gd name="T73" fmla="*/ 2 h 94"/>
                  <a:gd name="T74" fmla="*/ 76 w 112"/>
                  <a:gd name="T75" fmla="*/ 9 h 94"/>
                  <a:gd name="T76" fmla="*/ 72 w 112"/>
                  <a:gd name="T77" fmla="*/ 15 h 94"/>
                  <a:gd name="T78" fmla="*/ 69 w 112"/>
                  <a:gd name="T79" fmla="*/ 17 h 94"/>
                  <a:gd name="T80" fmla="*/ 69 w 112"/>
                  <a:gd name="T81" fmla="*/ 22 h 94"/>
                  <a:gd name="T82" fmla="*/ 67 w 112"/>
                  <a:gd name="T83" fmla="*/ 24 h 94"/>
                  <a:gd name="T84" fmla="*/ 68 w 112"/>
                  <a:gd name="T85" fmla="*/ 26 h 94"/>
                  <a:gd name="T86" fmla="*/ 65 w 112"/>
                  <a:gd name="T87" fmla="*/ 28 h 94"/>
                  <a:gd name="T88" fmla="*/ 64 w 112"/>
                  <a:gd name="T89" fmla="*/ 32 h 94"/>
                  <a:gd name="T90" fmla="*/ 54 w 112"/>
                  <a:gd name="T91" fmla="*/ 34 h 94"/>
                  <a:gd name="T92" fmla="*/ 47 w 112"/>
                  <a:gd name="T93" fmla="*/ 33 h 94"/>
                  <a:gd name="T94" fmla="*/ 39 w 112"/>
                  <a:gd name="T95" fmla="*/ 31 h 94"/>
                  <a:gd name="T96" fmla="*/ 37 w 112"/>
                  <a:gd name="T97" fmla="*/ 35 h 94"/>
                  <a:gd name="T98" fmla="*/ 29 w 112"/>
                  <a:gd name="T99" fmla="*/ 37 h 94"/>
                  <a:gd name="T100" fmla="*/ 19 w 112"/>
                  <a:gd name="T101" fmla="*/ 38 h 94"/>
                  <a:gd name="T102" fmla="*/ 11 w 112"/>
                  <a:gd name="T103" fmla="*/ 31 h 94"/>
                  <a:gd name="T104" fmla="*/ 8 w 112"/>
                  <a:gd name="T105" fmla="*/ 2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2" h="94">
                    <a:moveTo>
                      <a:pt x="6" y="26"/>
                    </a:moveTo>
                    <a:cubicBezTo>
                      <a:pt x="5" y="27"/>
                      <a:pt x="3" y="29"/>
                      <a:pt x="3" y="30"/>
                    </a:cubicBezTo>
                    <a:cubicBezTo>
                      <a:pt x="3" y="32"/>
                      <a:pt x="3" y="33"/>
                      <a:pt x="3" y="33"/>
                    </a:cubicBezTo>
                    <a:cubicBezTo>
                      <a:pt x="4" y="33"/>
                      <a:pt x="5" y="31"/>
                      <a:pt x="6" y="32"/>
                    </a:cubicBezTo>
                    <a:cubicBezTo>
                      <a:pt x="6" y="33"/>
                      <a:pt x="5" y="34"/>
                      <a:pt x="5" y="34"/>
                    </a:cubicBezTo>
                    <a:cubicBezTo>
                      <a:pt x="4" y="34"/>
                      <a:pt x="3" y="34"/>
                      <a:pt x="2" y="34"/>
                    </a:cubicBezTo>
                    <a:cubicBezTo>
                      <a:pt x="1" y="35"/>
                      <a:pt x="2" y="37"/>
                      <a:pt x="2" y="37"/>
                    </a:cubicBezTo>
                    <a:cubicBezTo>
                      <a:pt x="1" y="38"/>
                      <a:pt x="0" y="38"/>
                      <a:pt x="0" y="39"/>
                    </a:cubicBezTo>
                    <a:cubicBezTo>
                      <a:pt x="1" y="40"/>
                      <a:pt x="2" y="40"/>
                      <a:pt x="1" y="41"/>
                    </a:cubicBezTo>
                    <a:cubicBezTo>
                      <a:pt x="1" y="43"/>
                      <a:pt x="0" y="43"/>
                      <a:pt x="1" y="44"/>
                    </a:cubicBezTo>
                    <a:cubicBezTo>
                      <a:pt x="1" y="44"/>
                      <a:pt x="3" y="45"/>
                      <a:pt x="3" y="45"/>
                    </a:cubicBezTo>
                    <a:cubicBezTo>
                      <a:pt x="4" y="46"/>
                      <a:pt x="6" y="47"/>
                      <a:pt x="6" y="47"/>
                    </a:cubicBezTo>
                    <a:cubicBezTo>
                      <a:pt x="6" y="48"/>
                      <a:pt x="4" y="47"/>
                      <a:pt x="4" y="47"/>
                    </a:cubicBezTo>
                    <a:cubicBezTo>
                      <a:pt x="4" y="48"/>
                      <a:pt x="5" y="50"/>
                      <a:pt x="4" y="50"/>
                    </a:cubicBezTo>
                    <a:cubicBezTo>
                      <a:pt x="4" y="51"/>
                      <a:pt x="2" y="50"/>
                      <a:pt x="2" y="51"/>
                    </a:cubicBezTo>
                    <a:cubicBezTo>
                      <a:pt x="2" y="52"/>
                      <a:pt x="4" y="53"/>
                      <a:pt x="4" y="54"/>
                    </a:cubicBezTo>
                    <a:cubicBezTo>
                      <a:pt x="4" y="56"/>
                      <a:pt x="4" y="56"/>
                      <a:pt x="5" y="57"/>
                    </a:cubicBezTo>
                    <a:cubicBezTo>
                      <a:pt x="5" y="57"/>
                      <a:pt x="6" y="57"/>
                      <a:pt x="7" y="57"/>
                    </a:cubicBezTo>
                    <a:cubicBezTo>
                      <a:pt x="9" y="58"/>
                      <a:pt x="9" y="58"/>
                      <a:pt x="9" y="58"/>
                    </a:cubicBezTo>
                    <a:cubicBezTo>
                      <a:pt x="10" y="57"/>
                      <a:pt x="10" y="57"/>
                      <a:pt x="11" y="56"/>
                    </a:cubicBezTo>
                    <a:cubicBezTo>
                      <a:pt x="11" y="56"/>
                      <a:pt x="12" y="59"/>
                      <a:pt x="13" y="60"/>
                    </a:cubicBezTo>
                    <a:cubicBezTo>
                      <a:pt x="13" y="61"/>
                      <a:pt x="14" y="61"/>
                      <a:pt x="14" y="62"/>
                    </a:cubicBezTo>
                    <a:cubicBezTo>
                      <a:pt x="14" y="64"/>
                      <a:pt x="12" y="66"/>
                      <a:pt x="12" y="67"/>
                    </a:cubicBezTo>
                    <a:cubicBezTo>
                      <a:pt x="13" y="68"/>
                      <a:pt x="14" y="67"/>
                      <a:pt x="14" y="69"/>
                    </a:cubicBezTo>
                    <a:cubicBezTo>
                      <a:pt x="15" y="71"/>
                      <a:pt x="14" y="70"/>
                      <a:pt x="15" y="72"/>
                    </a:cubicBezTo>
                    <a:cubicBezTo>
                      <a:pt x="16" y="73"/>
                      <a:pt x="16" y="73"/>
                      <a:pt x="16" y="74"/>
                    </a:cubicBezTo>
                    <a:cubicBezTo>
                      <a:pt x="16" y="75"/>
                      <a:pt x="15" y="75"/>
                      <a:pt x="15" y="76"/>
                    </a:cubicBezTo>
                    <a:cubicBezTo>
                      <a:pt x="15" y="78"/>
                      <a:pt x="14" y="80"/>
                      <a:pt x="16" y="81"/>
                    </a:cubicBezTo>
                    <a:cubicBezTo>
                      <a:pt x="18" y="81"/>
                      <a:pt x="18" y="82"/>
                      <a:pt x="20" y="81"/>
                    </a:cubicBezTo>
                    <a:cubicBezTo>
                      <a:pt x="21" y="81"/>
                      <a:pt x="21" y="80"/>
                      <a:pt x="23" y="79"/>
                    </a:cubicBezTo>
                    <a:cubicBezTo>
                      <a:pt x="24" y="79"/>
                      <a:pt x="22" y="81"/>
                      <a:pt x="23" y="82"/>
                    </a:cubicBezTo>
                    <a:cubicBezTo>
                      <a:pt x="24" y="82"/>
                      <a:pt x="25" y="81"/>
                      <a:pt x="26" y="81"/>
                    </a:cubicBezTo>
                    <a:cubicBezTo>
                      <a:pt x="26" y="80"/>
                      <a:pt x="27" y="79"/>
                      <a:pt x="28" y="80"/>
                    </a:cubicBezTo>
                    <a:cubicBezTo>
                      <a:pt x="29" y="80"/>
                      <a:pt x="29" y="80"/>
                      <a:pt x="30" y="80"/>
                    </a:cubicBezTo>
                    <a:cubicBezTo>
                      <a:pt x="31" y="80"/>
                      <a:pt x="32" y="78"/>
                      <a:pt x="32" y="78"/>
                    </a:cubicBezTo>
                    <a:cubicBezTo>
                      <a:pt x="33" y="77"/>
                      <a:pt x="33" y="80"/>
                      <a:pt x="33" y="81"/>
                    </a:cubicBezTo>
                    <a:cubicBezTo>
                      <a:pt x="33" y="83"/>
                      <a:pt x="33" y="87"/>
                      <a:pt x="34" y="87"/>
                    </a:cubicBezTo>
                    <a:cubicBezTo>
                      <a:pt x="34" y="87"/>
                      <a:pt x="37" y="84"/>
                      <a:pt x="38" y="84"/>
                    </a:cubicBezTo>
                    <a:cubicBezTo>
                      <a:pt x="38" y="84"/>
                      <a:pt x="38" y="84"/>
                      <a:pt x="40" y="84"/>
                    </a:cubicBezTo>
                    <a:cubicBezTo>
                      <a:pt x="43" y="84"/>
                      <a:pt x="43" y="84"/>
                      <a:pt x="44" y="84"/>
                    </a:cubicBezTo>
                    <a:cubicBezTo>
                      <a:pt x="45" y="83"/>
                      <a:pt x="46" y="83"/>
                      <a:pt x="46" y="82"/>
                    </a:cubicBezTo>
                    <a:cubicBezTo>
                      <a:pt x="46" y="81"/>
                      <a:pt x="45" y="80"/>
                      <a:pt x="46" y="80"/>
                    </a:cubicBezTo>
                    <a:cubicBezTo>
                      <a:pt x="47" y="79"/>
                      <a:pt x="48" y="80"/>
                      <a:pt x="49" y="82"/>
                    </a:cubicBezTo>
                    <a:cubicBezTo>
                      <a:pt x="50" y="83"/>
                      <a:pt x="50" y="83"/>
                      <a:pt x="51" y="83"/>
                    </a:cubicBezTo>
                    <a:cubicBezTo>
                      <a:pt x="52" y="82"/>
                      <a:pt x="53" y="81"/>
                      <a:pt x="53" y="82"/>
                    </a:cubicBezTo>
                    <a:cubicBezTo>
                      <a:pt x="54" y="83"/>
                      <a:pt x="54" y="85"/>
                      <a:pt x="54" y="86"/>
                    </a:cubicBezTo>
                    <a:cubicBezTo>
                      <a:pt x="53" y="87"/>
                      <a:pt x="53" y="87"/>
                      <a:pt x="54" y="87"/>
                    </a:cubicBezTo>
                    <a:cubicBezTo>
                      <a:pt x="54" y="87"/>
                      <a:pt x="55" y="86"/>
                      <a:pt x="56" y="85"/>
                    </a:cubicBezTo>
                    <a:cubicBezTo>
                      <a:pt x="57" y="85"/>
                      <a:pt x="57" y="85"/>
                      <a:pt x="58" y="84"/>
                    </a:cubicBezTo>
                    <a:cubicBezTo>
                      <a:pt x="58" y="84"/>
                      <a:pt x="58" y="83"/>
                      <a:pt x="59" y="83"/>
                    </a:cubicBezTo>
                    <a:cubicBezTo>
                      <a:pt x="59" y="83"/>
                      <a:pt x="60" y="84"/>
                      <a:pt x="60" y="84"/>
                    </a:cubicBezTo>
                    <a:cubicBezTo>
                      <a:pt x="60" y="85"/>
                      <a:pt x="61" y="84"/>
                      <a:pt x="61" y="84"/>
                    </a:cubicBezTo>
                    <a:cubicBezTo>
                      <a:pt x="62" y="84"/>
                      <a:pt x="62" y="85"/>
                      <a:pt x="62" y="85"/>
                    </a:cubicBezTo>
                    <a:cubicBezTo>
                      <a:pt x="63" y="86"/>
                      <a:pt x="64" y="85"/>
                      <a:pt x="64" y="86"/>
                    </a:cubicBezTo>
                    <a:cubicBezTo>
                      <a:pt x="64" y="86"/>
                      <a:pt x="64" y="89"/>
                      <a:pt x="64" y="90"/>
                    </a:cubicBezTo>
                    <a:cubicBezTo>
                      <a:pt x="64" y="91"/>
                      <a:pt x="64" y="93"/>
                      <a:pt x="65" y="93"/>
                    </a:cubicBezTo>
                    <a:cubicBezTo>
                      <a:pt x="65" y="94"/>
                      <a:pt x="68" y="92"/>
                      <a:pt x="69" y="92"/>
                    </a:cubicBezTo>
                    <a:cubicBezTo>
                      <a:pt x="71" y="91"/>
                      <a:pt x="73" y="89"/>
                      <a:pt x="74" y="89"/>
                    </a:cubicBezTo>
                    <a:cubicBezTo>
                      <a:pt x="75" y="89"/>
                      <a:pt x="76" y="88"/>
                      <a:pt x="78" y="88"/>
                    </a:cubicBezTo>
                    <a:cubicBezTo>
                      <a:pt x="79" y="87"/>
                      <a:pt x="79" y="88"/>
                      <a:pt x="80" y="86"/>
                    </a:cubicBezTo>
                    <a:cubicBezTo>
                      <a:pt x="80" y="85"/>
                      <a:pt x="80" y="84"/>
                      <a:pt x="81" y="83"/>
                    </a:cubicBezTo>
                    <a:cubicBezTo>
                      <a:pt x="81" y="82"/>
                      <a:pt x="82" y="83"/>
                      <a:pt x="82" y="82"/>
                    </a:cubicBezTo>
                    <a:cubicBezTo>
                      <a:pt x="82" y="81"/>
                      <a:pt x="80" y="80"/>
                      <a:pt x="80" y="79"/>
                    </a:cubicBezTo>
                    <a:cubicBezTo>
                      <a:pt x="81" y="78"/>
                      <a:pt x="82" y="79"/>
                      <a:pt x="82" y="79"/>
                    </a:cubicBezTo>
                    <a:cubicBezTo>
                      <a:pt x="83" y="79"/>
                      <a:pt x="84" y="78"/>
                      <a:pt x="84" y="78"/>
                    </a:cubicBezTo>
                    <a:cubicBezTo>
                      <a:pt x="84" y="77"/>
                      <a:pt x="82" y="76"/>
                      <a:pt x="83" y="75"/>
                    </a:cubicBezTo>
                    <a:cubicBezTo>
                      <a:pt x="83" y="74"/>
                      <a:pt x="85" y="74"/>
                      <a:pt x="85" y="73"/>
                    </a:cubicBezTo>
                    <a:cubicBezTo>
                      <a:pt x="85" y="72"/>
                      <a:pt x="83" y="72"/>
                      <a:pt x="83" y="72"/>
                    </a:cubicBezTo>
                    <a:cubicBezTo>
                      <a:pt x="83" y="71"/>
                      <a:pt x="84" y="71"/>
                      <a:pt x="84" y="70"/>
                    </a:cubicBezTo>
                    <a:cubicBezTo>
                      <a:pt x="84" y="69"/>
                      <a:pt x="84" y="68"/>
                      <a:pt x="84" y="67"/>
                    </a:cubicBezTo>
                    <a:cubicBezTo>
                      <a:pt x="84" y="67"/>
                      <a:pt x="81" y="68"/>
                      <a:pt x="81" y="67"/>
                    </a:cubicBezTo>
                    <a:cubicBezTo>
                      <a:pt x="81" y="67"/>
                      <a:pt x="84" y="66"/>
                      <a:pt x="85" y="65"/>
                    </a:cubicBezTo>
                    <a:cubicBezTo>
                      <a:pt x="86" y="64"/>
                      <a:pt x="87" y="63"/>
                      <a:pt x="87" y="63"/>
                    </a:cubicBezTo>
                    <a:cubicBezTo>
                      <a:pt x="87" y="62"/>
                      <a:pt x="86" y="59"/>
                      <a:pt x="87" y="59"/>
                    </a:cubicBezTo>
                    <a:cubicBezTo>
                      <a:pt x="88" y="58"/>
                      <a:pt x="88" y="61"/>
                      <a:pt x="90" y="61"/>
                    </a:cubicBezTo>
                    <a:cubicBezTo>
                      <a:pt x="91" y="60"/>
                      <a:pt x="92" y="57"/>
                      <a:pt x="93" y="56"/>
                    </a:cubicBezTo>
                    <a:cubicBezTo>
                      <a:pt x="95" y="55"/>
                      <a:pt x="95" y="56"/>
                      <a:pt x="96" y="55"/>
                    </a:cubicBezTo>
                    <a:cubicBezTo>
                      <a:pt x="97" y="55"/>
                      <a:pt x="98" y="52"/>
                      <a:pt x="97" y="52"/>
                    </a:cubicBezTo>
                    <a:cubicBezTo>
                      <a:pt x="97" y="51"/>
                      <a:pt x="96" y="54"/>
                      <a:pt x="95" y="53"/>
                    </a:cubicBezTo>
                    <a:cubicBezTo>
                      <a:pt x="94" y="51"/>
                      <a:pt x="95" y="47"/>
                      <a:pt x="96" y="45"/>
                    </a:cubicBezTo>
                    <a:cubicBezTo>
                      <a:pt x="96" y="43"/>
                      <a:pt x="98" y="39"/>
                      <a:pt x="99" y="39"/>
                    </a:cubicBezTo>
                    <a:cubicBezTo>
                      <a:pt x="100" y="38"/>
                      <a:pt x="101" y="39"/>
                      <a:pt x="101" y="38"/>
                    </a:cubicBezTo>
                    <a:cubicBezTo>
                      <a:pt x="102" y="37"/>
                      <a:pt x="99" y="35"/>
                      <a:pt x="100" y="35"/>
                    </a:cubicBezTo>
                    <a:cubicBezTo>
                      <a:pt x="101" y="34"/>
                      <a:pt x="101" y="35"/>
                      <a:pt x="103" y="36"/>
                    </a:cubicBezTo>
                    <a:cubicBezTo>
                      <a:pt x="104" y="37"/>
                      <a:pt x="103" y="37"/>
                      <a:pt x="105" y="38"/>
                    </a:cubicBezTo>
                    <a:cubicBezTo>
                      <a:pt x="107" y="38"/>
                      <a:pt x="109" y="38"/>
                      <a:pt x="110" y="38"/>
                    </a:cubicBezTo>
                    <a:cubicBezTo>
                      <a:pt x="111" y="38"/>
                      <a:pt x="112" y="36"/>
                      <a:pt x="112" y="36"/>
                    </a:cubicBezTo>
                    <a:cubicBezTo>
                      <a:pt x="112" y="36"/>
                      <a:pt x="110" y="35"/>
                      <a:pt x="109" y="34"/>
                    </a:cubicBezTo>
                    <a:cubicBezTo>
                      <a:pt x="108" y="34"/>
                      <a:pt x="106" y="32"/>
                      <a:pt x="104" y="31"/>
                    </a:cubicBezTo>
                    <a:cubicBezTo>
                      <a:pt x="103" y="30"/>
                      <a:pt x="98" y="26"/>
                      <a:pt x="98" y="25"/>
                    </a:cubicBezTo>
                    <a:cubicBezTo>
                      <a:pt x="98" y="24"/>
                      <a:pt x="101" y="24"/>
                      <a:pt x="101" y="23"/>
                    </a:cubicBezTo>
                    <a:cubicBezTo>
                      <a:pt x="101" y="22"/>
                      <a:pt x="101" y="21"/>
                      <a:pt x="101" y="20"/>
                    </a:cubicBezTo>
                    <a:cubicBezTo>
                      <a:pt x="100" y="20"/>
                      <a:pt x="97" y="18"/>
                      <a:pt x="97" y="17"/>
                    </a:cubicBezTo>
                    <a:cubicBezTo>
                      <a:pt x="97" y="16"/>
                      <a:pt x="98" y="16"/>
                      <a:pt x="97" y="16"/>
                    </a:cubicBezTo>
                    <a:cubicBezTo>
                      <a:pt x="96" y="15"/>
                      <a:pt x="96" y="16"/>
                      <a:pt x="96" y="15"/>
                    </a:cubicBezTo>
                    <a:cubicBezTo>
                      <a:pt x="96" y="15"/>
                      <a:pt x="96" y="14"/>
                      <a:pt x="96" y="13"/>
                    </a:cubicBezTo>
                    <a:cubicBezTo>
                      <a:pt x="96" y="13"/>
                      <a:pt x="92" y="12"/>
                      <a:pt x="93" y="12"/>
                    </a:cubicBezTo>
                    <a:cubicBezTo>
                      <a:pt x="93" y="11"/>
                      <a:pt x="94" y="11"/>
                      <a:pt x="94" y="11"/>
                    </a:cubicBezTo>
                    <a:cubicBezTo>
                      <a:pt x="94" y="10"/>
                      <a:pt x="95" y="10"/>
                      <a:pt x="94" y="9"/>
                    </a:cubicBezTo>
                    <a:cubicBezTo>
                      <a:pt x="94" y="9"/>
                      <a:pt x="93" y="8"/>
                      <a:pt x="93" y="8"/>
                    </a:cubicBezTo>
                    <a:cubicBezTo>
                      <a:pt x="92" y="8"/>
                      <a:pt x="91" y="9"/>
                      <a:pt x="90" y="8"/>
                    </a:cubicBezTo>
                    <a:cubicBezTo>
                      <a:pt x="90" y="7"/>
                      <a:pt x="90" y="7"/>
                      <a:pt x="92" y="7"/>
                    </a:cubicBezTo>
                    <a:cubicBezTo>
                      <a:pt x="93" y="6"/>
                      <a:pt x="95" y="7"/>
                      <a:pt x="95" y="7"/>
                    </a:cubicBezTo>
                    <a:cubicBezTo>
                      <a:pt x="96" y="6"/>
                      <a:pt x="95" y="5"/>
                      <a:pt x="95" y="5"/>
                    </a:cubicBezTo>
                    <a:cubicBezTo>
                      <a:pt x="96" y="5"/>
                      <a:pt x="97" y="5"/>
                      <a:pt x="98" y="5"/>
                    </a:cubicBezTo>
                    <a:cubicBezTo>
                      <a:pt x="98" y="5"/>
                      <a:pt x="95" y="3"/>
                      <a:pt x="95" y="2"/>
                    </a:cubicBezTo>
                    <a:cubicBezTo>
                      <a:pt x="96" y="2"/>
                      <a:pt x="96" y="1"/>
                      <a:pt x="96" y="1"/>
                    </a:cubicBezTo>
                    <a:cubicBezTo>
                      <a:pt x="94" y="1"/>
                      <a:pt x="93" y="0"/>
                      <a:pt x="91" y="0"/>
                    </a:cubicBezTo>
                    <a:cubicBezTo>
                      <a:pt x="90" y="0"/>
                      <a:pt x="89" y="0"/>
                      <a:pt x="87" y="0"/>
                    </a:cubicBezTo>
                    <a:cubicBezTo>
                      <a:pt x="84" y="0"/>
                      <a:pt x="81" y="0"/>
                      <a:pt x="80" y="0"/>
                    </a:cubicBezTo>
                    <a:cubicBezTo>
                      <a:pt x="78" y="0"/>
                      <a:pt x="77" y="1"/>
                      <a:pt x="77" y="2"/>
                    </a:cubicBezTo>
                    <a:cubicBezTo>
                      <a:pt x="76" y="3"/>
                      <a:pt x="76" y="3"/>
                      <a:pt x="75" y="4"/>
                    </a:cubicBezTo>
                    <a:cubicBezTo>
                      <a:pt x="74" y="5"/>
                      <a:pt x="75" y="6"/>
                      <a:pt x="75" y="7"/>
                    </a:cubicBezTo>
                    <a:cubicBezTo>
                      <a:pt x="75" y="8"/>
                      <a:pt x="76" y="9"/>
                      <a:pt x="76" y="9"/>
                    </a:cubicBezTo>
                    <a:cubicBezTo>
                      <a:pt x="76" y="10"/>
                      <a:pt x="76" y="10"/>
                      <a:pt x="76" y="10"/>
                    </a:cubicBezTo>
                    <a:cubicBezTo>
                      <a:pt x="75" y="11"/>
                      <a:pt x="75" y="13"/>
                      <a:pt x="75" y="14"/>
                    </a:cubicBezTo>
                    <a:cubicBezTo>
                      <a:pt x="74" y="15"/>
                      <a:pt x="73" y="15"/>
                      <a:pt x="72" y="15"/>
                    </a:cubicBezTo>
                    <a:cubicBezTo>
                      <a:pt x="72" y="15"/>
                      <a:pt x="72" y="15"/>
                      <a:pt x="71" y="15"/>
                    </a:cubicBezTo>
                    <a:cubicBezTo>
                      <a:pt x="71" y="15"/>
                      <a:pt x="71" y="16"/>
                      <a:pt x="70" y="17"/>
                    </a:cubicBezTo>
                    <a:cubicBezTo>
                      <a:pt x="70" y="17"/>
                      <a:pt x="70" y="17"/>
                      <a:pt x="69" y="17"/>
                    </a:cubicBezTo>
                    <a:cubicBezTo>
                      <a:pt x="69" y="17"/>
                      <a:pt x="70" y="18"/>
                      <a:pt x="70" y="18"/>
                    </a:cubicBezTo>
                    <a:cubicBezTo>
                      <a:pt x="70" y="19"/>
                      <a:pt x="71" y="19"/>
                      <a:pt x="71" y="20"/>
                    </a:cubicBezTo>
                    <a:cubicBezTo>
                      <a:pt x="71" y="21"/>
                      <a:pt x="70" y="22"/>
                      <a:pt x="69" y="22"/>
                    </a:cubicBezTo>
                    <a:cubicBezTo>
                      <a:pt x="69" y="22"/>
                      <a:pt x="69" y="22"/>
                      <a:pt x="69" y="22"/>
                    </a:cubicBezTo>
                    <a:cubicBezTo>
                      <a:pt x="68" y="22"/>
                      <a:pt x="68" y="22"/>
                      <a:pt x="67" y="23"/>
                    </a:cubicBezTo>
                    <a:cubicBezTo>
                      <a:pt x="67" y="23"/>
                      <a:pt x="67" y="23"/>
                      <a:pt x="67" y="24"/>
                    </a:cubicBezTo>
                    <a:cubicBezTo>
                      <a:pt x="67" y="24"/>
                      <a:pt x="67" y="24"/>
                      <a:pt x="67" y="24"/>
                    </a:cubicBezTo>
                    <a:cubicBezTo>
                      <a:pt x="67" y="24"/>
                      <a:pt x="67" y="24"/>
                      <a:pt x="67" y="24"/>
                    </a:cubicBezTo>
                    <a:cubicBezTo>
                      <a:pt x="68" y="25"/>
                      <a:pt x="68" y="25"/>
                      <a:pt x="68" y="26"/>
                    </a:cubicBezTo>
                    <a:cubicBezTo>
                      <a:pt x="68" y="26"/>
                      <a:pt x="68" y="26"/>
                      <a:pt x="68" y="26"/>
                    </a:cubicBezTo>
                    <a:cubicBezTo>
                      <a:pt x="68" y="26"/>
                      <a:pt x="67" y="27"/>
                      <a:pt x="67" y="27"/>
                    </a:cubicBezTo>
                    <a:cubicBezTo>
                      <a:pt x="67" y="27"/>
                      <a:pt x="66" y="28"/>
                      <a:pt x="65" y="28"/>
                    </a:cubicBezTo>
                    <a:cubicBezTo>
                      <a:pt x="65" y="29"/>
                      <a:pt x="64" y="30"/>
                      <a:pt x="64" y="31"/>
                    </a:cubicBezTo>
                    <a:cubicBezTo>
                      <a:pt x="64" y="31"/>
                      <a:pt x="64" y="32"/>
                      <a:pt x="64" y="32"/>
                    </a:cubicBezTo>
                    <a:cubicBezTo>
                      <a:pt x="64" y="32"/>
                      <a:pt x="64" y="32"/>
                      <a:pt x="64" y="32"/>
                    </a:cubicBezTo>
                    <a:cubicBezTo>
                      <a:pt x="63" y="33"/>
                      <a:pt x="62" y="33"/>
                      <a:pt x="60" y="33"/>
                    </a:cubicBezTo>
                    <a:cubicBezTo>
                      <a:pt x="60" y="33"/>
                      <a:pt x="59" y="33"/>
                      <a:pt x="59" y="33"/>
                    </a:cubicBezTo>
                    <a:cubicBezTo>
                      <a:pt x="59" y="33"/>
                      <a:pt x="56" y="33"/>
                      <a:pt x="54" y="34"/>
                    </a:cubicBezTo>
                    <a:cubicBezTo>
                      <a:pt x="54" y="34"/>
                      <a:pt x="53" y="34"/>
                      <a:pt x="53" y="34"/>
                    </a:cubicBezTo>
                    <a:cubicBezTo>
                      <a:pt x="52" y="35"/>
                      <a:pt x="52" y="35"/>
                      <a:pt x="51" y="34"/>
                    </a:cubicBezTo>
                    <a:cubicBezTo>
                      <a:pt x="49" y="34"/>
                      <a:pt x="48" y="33"/>
                      <a:pt x="47" y="33"/>
                    </a:cubicBezTo>
                    <a:cubicBezTo>
                      <a:pt x="46" y="33"/>
                      <a:pt x="46" y="32"/>
                      <a:pt x="46" y="31"/>
                    </a:cubicBezTo>
                    <a:cubicBezTo>
                      <a:pt x="46" y="31"/>
                      <a:pt x="46" y="31"/>
                      <a:pt x="46" y="30"/>
                    </a:cubicBezTo>
                    <a:cubicBezTo>
                      <a:pt x="46" y="30"/>
                      <a:pt x="42" y="31"/>
                      <a:pt x="39" y="31"/>
                    </a:cubicBezTo>
                    <a:cubicBezTo>
                      <a:pt x="38" y="32"/>
                      <a:pt x="38" y="32"/>
                      <a:pt x="37" y="32"/>
                    </a:cubicBezTo>
                    <a:cubicBezTo>
                      <a:pt x="37" y="32"/>
                      <a:pt x="37" y="32"/>
                      <a:pt x="37" y="33"/>
                    </a:cubicBezTo>
                    <a:cubicBezTo>
                      <a:pt x="37" y="33"/>
                      <a:pt x="37" y="34"/>
                      <a:pt x="37" y="35"/>
                    </a:cubicBezTo>
                    <a:cubicBezTo>
                      <a:pt x="37" y="36"/>
                      <a:pt x="35" y="37"/>
                      <a:pt x="33" y="37"/>
                    </a:cubicBezTo>
                    <a:cubicBezTo>
                      <a:pt x="33" y="37"/>
                      <a:pt x="32" y="37"/>
                      <a:pt x="32" y="37"/>
                    </a:cubicBezTo>
                    <a:cubicBezTo>
                      <a:pt x="31" y="37"/>
                      <a:pt x="30" y="37"/>
                      <a:pt x="29" y="37"/>
                    </a:cubicBezTo>
                    <a:cubicBezTo>
                      <a:pt x="28" y="36"/>
                      <a:pt x="27" y="36"/>
                      <a:pt x="27" y="36"/>
                    </a:cubicBezTo>
                    <a:cubicBezTo>
                      <a:pt x="26" y="36"/>
                      <a:pt x="25" y="37"/>
                      <a:pt x="23" y="37"/>
                    </a:cubicBezTo>
                    <a:cubicBezTo>
                      <a:pt x="22" y="38"/>
                      <a:pt x="21" y="38"/>
                      <a:pt x="19" y="38"/>
                    </a:cubicBezTo>
                    <a:cubicBezTo>
                      <a:pt x="16" y="39"/>
                      <a:pt x="13" y="35"/>
                      <a:pt x="12" y="33"/>
                    </a:cubicBezTo>
                    <a:cubicBezTo>
                      <a:pt x="11" y="32"/>
                      <a:pt x="11" y="32"/>
                      <a:pt x="11" y="31"/>
                    </a:cubicBezTo>
                    <a:cubicBezTo>
                      <a:pt x="11" y="31"/>
                      <a:pt x="11" y="31"/>
                      <a:pt x="11" y="31"/>
                    </a:cubicBezTo>
                    <a:cubicBezTo>
                      <a:pt x="9" y="30"/>
                      <a:pt x="9" y="30"/>
                      <a:pt x="9" y="29"/>
                    </a:cubicBezTo>
                    <a:cubicBezTo>
                      <a:pt x="8" y="28"/>
                      <a:pt x="8" y="28"/>
                      <a:pt x="8" y="28"/>
                    </a:cubicBezTo>
                    <a:cubicBezTo>
                      <a:pt x="8" y="27"/>
                      <a:pt x="8" y="26"/>
                      <a:pt x="8" y="25"/>
                    </a:cubicBezTo>
                    <a:cubicBezTo>
                      <a:pt x="8" y="25"/>
                      <a:pt x="8" y="25"/>
                      <a:pt x="8" y="25"/>
                    </a:cubicBezTo>
                    <a:cubicBezTo>
                      <a:pt x="6" y="26"/>
                      <a:pt x="7" y="25"/>
                      <a:pt x="6" y="2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77" name="Freeform 331"/>
              <p:cNvSpPr>
                <a:spLocks/>
              </p:cNvSpPr>
              <p:nvPr/>
            </p:nvSpPr>
            <p:spPr bwMode="auto">
              <a:xfrm>
                <a:off x="7004050" y="4144963"/>
                <a:ext cx="25400" cy="20638"/>
              </a:xfrm>
              <a:custGeom>
                <a:avLst/>
                <a:gdLst>
                  <a:gd name="T0" fmla="*/ 5 w 11"/>
                  <a:gd name="T1" fmla="*/ 0 h 9"/>
                  <a:gd name="T2" fmla="*/ 2 w 11"/>
                  <a:gd name="T3" fmla="*/ 2 h 9"/>
                  <a:gd name="T4" fmla="*/ 1 w 11"/>
                  <a:gd name="T5" fmla="*/ 4 h 9"/>
                  <a:gd name="T6" fmla="*/ 3 w 11"/>
                  <a:gd name="T7" fmla="*/ 6 h 9"/>
                  <a:gd name="T8" fmla="*/ 6 w 11"/>
                  <a:gd name="T9" fmla="*/ 5 h 9"/>
                  <a:gd name="T10" fmla="*/ 8 w 11"/>
                  <a:gd name="T11" fmla="*/ 7 h 9"/>
                  <a:gd name="T12" fmla="*/ 10 w 11"/>
                  <a:gd name="T13" fmla="*/ 3 h 9"/>
                  <a:gd name="T14" fmla="*/ 5 w 11"/>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9">
                    <a:moveTo>
                      <a:pt x="5" y="0"/>
                    </a:moveTo>
                    <a:cubicBezTo>
                      <a:pt x="3" y="1"/>
                      <a:pt x="3" y="2"/>
                      <a:pt x="2" y="2"/>
                    </a:cubicBezTo>
                    <a:cubicBezTo>
                      <a:pt x="1" y="3"/>
                      <a:pt x="0" y="3"/>
                      <a:pt x="1" y="4"/>
                    </a:cubicBezTo>
                    <a:cubicBezTo>
                      <a:pt x="2" y="5"/>
                      <a:pt x="2" y="5"/>
                      <a:pt x="3" y="6"/>
                    </a:cubicBezTo>
                    <a:cubicBezTo>
                      <a:pt x="4" y="7"/>
                      <a:pt x="5" y="5"/>
                      <a:pt x="6" y="5"/>
                    </a:cubicBezTo>
                    <a:cubicBezTo>
                      <a:pt x="7" y="5"/>
                      <a:pt x="7" y="9"/>
                      <a:pt x="8" y="7"/>
                    </a:cubicBezTo>
                    <a:cubicBezTo>
                      <a:pt x="9" y="6"/>
                      <a:pt x="11" y="4"/>
                      <a:pt x="10" y="3"/>
                    </a:cubicBezTo>
                    <a:cubicBezTo>
                      <a:pt x="9" y="2"/>
                      <a:pt x="8" y="0"/>
                      <a:pt x="5"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78" name="Freeform 338"/>
              <p:cNvSpPr>
                <a:spLocks/>
              </p:cNvSpPr>
              <p:nvPr/>
            </p:nvSpPr>
            <p:spPr bwMode="auto">
              <a:xfrm>
                <a:off x="6946900" y="4117976"/>
                <a:ext cx="47625" cy="38100"/>
              </a:xfrm>
              <a:custGeom>
                <a:avLst/>
                <a:gdLst>
                  <a:gd name="T0" fmla="*/ 4 w 21"/>
                  <a:gd name="T1" fmla="*/ 1 h 17"/>
                  <a:gd name="T2" fmla="*/ 3 w 21"/>
                  <a:gd name="T3" fmla="*/ 4 h 17"/>
                  <a:gd name="T4" fmla="*/ 0 w 21"/>
                  <a:gd name="T5" fmla="*/ 6 h 17"/>
                  <a:gd name="T6" fmla="*/ 3 w 21"/>
                  <a:gd name="T7" fmla="*/ 7 h 17"/>
                  <a:gd name="T8" fmla="*/ 7 w 21"/>
                  <a:gd name="T9" fmla="*/ 7 h 17"/>
                  <a:gd name="T10" fmla="*/ 8 w 21"/>
                  <a:gd name="T11" fmla="*/ 9 h 17"/>
                  <a:gd name="T12" fmla="*/ 10 w 21"/>
                  <a:gd name="T13" fmla="*/ 11 h 17"/>
                  <a:gd name="T14" fmla="*/ 11 w 21"/>
                  <a:gd name="T15" fmla="*/ 15 h 17"/>
                  <a:gd name="T16" fmla="*/ 17 w 21"/>
                  <a:gd name="T17" fmla="*/ 17 h 17"/>
                  <a:gd name="T18" fmla="*/ 21 w 21"/>
                  <a:gd name="T19" fmla="*/ 17 h 17"/>
                  <a:gd name="T20" fmla="*/ 20 w 21"/>
                  <a:gd name="T21" fmla="*/ 15 h 17"/>
                  <a:gd name="T22" fmla="*/ 18 w 21"/>
                  <a:gd name="T23" fmla="*/ 15 h 17"/>
                  <a:gd name="T24" fmla="*/ 19 w 21"/>
                  <a:gd name="T25" fmla="*/ 12 h 17"/>
                  <a:gd name="T26" fmla="*/ 14 w 21"/>
                  <a:gd name="T27" fmla="*/ 11 h 17"/>
                  <a:gd name="T28" fmla="*/ 12 w 21"/>
                  <a:gd name="T29" fmla="*/ 8 h 17"/>
                  <a:gd name="T30" fmla="*/ 10 w 21"/>
                  <a:gd name="T31" fmla="*/ 3 h 17"/>
                  <a:gd name="T32" fmla="*/ 9 w 21"/>
                  <a:gd name="T33" fmla="*/ 0 h 17"/>
                  <a:gd name="T34" fmla="*/ 7 w 21"/>
                  <a:gd name="T35" fmla="*/ 1 h 17"/>
                  <a:gd name="T36" fmla="*/ 8 w 21"/>
                  <a:gd name="T37" fmla="*/ 3 h 17"/>
                  <a:gd name="T38" fmla="*/ 6 w 21"/>
                  <a:gd name="T39" fmla="*/ 2 h 17"/>
                  <a:gd name="T40" fmla="*/ 4 w 21"/>
                  <a:gd name="T41"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 h="17">
                    <a:moveTo>
                      <a:pt x="4" y="1"/>
                    </a:moveTo>
                    <a:cubicBezTo>
                      <a:pt x="3" y="2"/>
                      <a:pt x="3" y="3"/>
                      <a:pt x="3" y="4"/>
                    </a:cubicBezTo>
                    <a:cubicBezTo>
                      <a:pt x="2" y="4"/>
                      <a:pt x="0" y="5"/>
                      <a:pt x="0" y="6"/>
                    </a:cubicBezTo>
                    <a:cubicBezTo>
                      <a:pt x="1" y="7"/>
                      <a:pt x="1" y="7"/>
                      <a:pt x="3" y="7"/>
                    </a:cubicBezTo>
                    <a:cubicBezTo>
                      <a:pt x="4" y="7"/>
                      <a:pt x="6" y="6"/>
                      <a:pt x="7" y="7"/>
                    </a:cubicBezTo>
                    <a:cubicBezTo>
                      <a:pt x="8" y="7"/>
                      <a:pt x="7" y="8"/>
                      <a:pt x="8" y="9"/>
                    </a:cubicBezTo>
                    <a:cubicBezTo>
                      <a:pt x="8" y="10"/>
                      <a:pt x="10" y="9"/>
                      <a:pt x="10" y="11"/>
                    </a:cubicBezTo>
                    <a:cubicBezTo>
                      <a:pt x="10" y="12"/>
                      <a:pt x="9" y="14"/>
                      <a:pt x="11" y="15"/>
                    </a:cubicBezTo>
                    <a:cubicBezTo>
                      <a:pt x="13" y="15"/>
                      <a:pt x="16" y="17"/>
                      <a:pt x="17" y="17"/>
                    </a:cubicBezTo>
                    <a:cubicBezTo>
                      <a:pt x="18" y="17"/>
                      <a:pt x="20" y="17"/>
                      <a:pt x="21" y="17"/>
                    </a:cubicBezTo>
                    <a:cubicBezTo>
                      <a:pt x="21" y="16"/>
                      <a:pt x="21" y="15"/>
                      <a:pt x="20" y="15"/>
                    </a:cubicBezTo>
                    <a:cubicBezTo>
                      <a:pt x="18" y="15"/>
                      <a:pt x="18" y="16"/>
                      <a:pt x="18" y="15"/>
                    </a:cubicBezTo>
                    <a:cubicBezTo>
                      <a:pt x="17" y="15"/>
                      <a:pt x="20" y="13"/>
                      <a:pt x="19" y="12"/>
                    </a:cubicBezTo>
                    <a:cubicBezTo>
                      <a:pt x="19" y="11"/>
                      <a:pt x="15" y="12"/>
                      <a:pt x="14" y="11"/>
                    </a:cubicBezTo>
                    <a:cubicBezTo>
                      <a:pt x="13" y="10"/>
                      <a:pt x="12" y="9"/>
                      <a:pt x="12" y="8"/>
                    </a:cubicBezTo>
                    <a:cubicBezTo>
                      <a:pt x="12" y="6"/>
                      <a:pt x="11" y="4"/>
                      <a:pt x="10" y="3"/>
                    </a:cubicBezTo>
                    <a:cubicBezTo>
                      <a:pt x="9" y="1"/>
                      <a:pt x="11" y="0"/>
                      <a:pt x="9" y="0"/>
                    </a:cubicBezTo>
                    <a:cubicBezTo>
                      <a:pt x="7" y="0"/>
                      <a:pt x="7" y="0"/>
                      <a:pt x="7" y="1"/>
                    </a:cubicBezTo>
                    <a:cubicBezTo>
                      <a:pt x="8" y="2"/>
                      <a:pt x="9" y="4"/>
                      <a:pt x="8" y="3"/>
                    </a:cubicBezTo>
                    <a:cubicBezTo>
                      <a:pt x="7" y="3"/>
                      <a:pt x="6" y="2"/>
                      <a:pt x="6" y="2"/>
                    </a:cubicBezTo>
                    <a:cubicBezTo>
                      <a:pt x="5" y="1"/>
                      <a:pt x="5" y="1"/>
                      <a:pt x="4"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79" name="Freeform 347"/>
              <p:cNvSpPr>
                <a:spLocks/>
              </p:cNvSpPr>
              <p:nvPr/>
            </p:nvSpPr>
            <p:spPr bwMode="auto">
              <a:xfrm>
                <a:off x="6692900" y="3935413"/>
                <a:ext cx="276225" cy="300038"/>
              </a:xfrm>
              <a:custGeom>
                <a:avLst/>
                <a:gdLst>
                  <a:gd name="T0" fmla="*/ 2 w 120"/>
                  <a:gd name="T1" fmla="*/ 1 h 130"/>
                  <a:gd name="T2" fmla="*/ 8 w 120"/>
                  <a:gd name="T3" fmla="*/ 13 h 130"/>
                  <a:gd name="T4" fmla="*/ 16 w 120"/>
                  <a:gd name="T5" fmla="*/ 21 h 130"/>
                  <a:gd name="T6" fmla="*/ 23 w 120"/>
                  <a:gd name="T7" fmla="*/ 27 h 130"/>
                  <a:gd name="T8" fmla="*/ 29 w 120"/>
                  <a:gd name="T9" fmla="*/ 37 h 130"/>
                  <a:gd name="T10" fmla="*/ 36 w 120"/>
                  <a:gd name="T11" fmla="*/ 40 h 130"/>
                  <a:gd name="T12" fmla="*/ 40 w 120"/>
                  <a:gd name="T13" fmla="*/ 47 h 130"/>
                  <a:gd name="T14" fmla="*/ 44 w 120"/>
                  <a:gd name="T15" fmla="*/ 59 h 130"/>
                  <a:gd name="T16" fmla="*/ 55 w 120"/>
                  <a:gd name="T17" fmla="*/ 68 h 130"/>
                  <a:gd name="T18" fmla="*/ 58 w 120"/>
                  <a:gd name="T19" fmla="*/ 76 h 130"/>
                  <a:gd name="T20" fmla="*/ 65 w 120"/>
                  <a:gd name="T21" fmla="*/ 91 h 130"/>
                  <a:gd name="T22" fmla="*/ 79 w 120"/>
                  <a:gd name="T23" fmla="*/ 103 h 130"/>
                  <a:gd name="T24" fmla="*/ 86 w 120"/>
                  <a:gd name="T25" fmla="*/ 112 h 130"/>
                  <a:gd name="T26" fmla="*/ 97 w 120"/>
                  <a:gd name="T27" fmla="*/ 120 h 130"/>
                  <a:gd name="T28" fmla="*/ 105 w 120"/>
                  <a:gd name="T29" fmla="*/ 128 h 130"/>
                  <a:gd name="T30" fmla="*/ 111 w 120"/>
                  <a:gd name="T31" fmla="*/ 126 h 130"/>
                  <a:gd name="T32" fmla="*/ 117 w 120"/>
                  <a:gd name="T33" fmla="*/ 127 h 130"/>
                  <a:gd name="T34" fmla="*/ 118 w 120"/>
                  <a:gd name="T35" fmla="*/ 116 h 130"/>
                  <a:gd name="T36" fmla="*/ 119 w 120"/>
                  <a:gd name="T37" fmla="*/ 105 h 130"/>
                  <a:gd name="T38" fmla="*/ 120 w 120"/>
                  <a:gd name="T39" fmla="*/ 99 h 130"/>
                  <a:gd name="T40" fmla="*/ 117 w 120"/>
                  <a:gd name="T41" fmla="*/ 93 h 130"/>
                  <a:gd name="T42" fmla="*/ 109 w 120"/>
                  <a:gd name="T43" fmla="*/ 89 h 130"/>
                  <a:gd name="T44" fmla="*/ 103 w 120"/>
                  <a:gd name="T45" fmla="*/ 93 h 130"/>
                  <a:gd name="T46" fmla="*/ 104 w 120"/>
                  <a:gd name="T47" fmla="*/ 88 h 130"/>
                  <a:gd name="T48" fmla="*/ 103 w 120"/>
                  <a:gd name="T49" fmla="*/ 84 h 130"/>
                  <a:gd name="T50" fmla="*/ 102 w 120"/>
                  <a:gd name="T51" fmla="*/ 74 h 130"/>
                  <a:gd name="T52" fmla="*/ 94 w 120"/>
                  <a:gd name="T53" fmla="*/ 73 h 130"/>
                  <a:gd name="T54" fmla="*/ 91 w 120"/>
                  <a:gd name="T55" fmla="*/ 68 h 130"/>
                  <a:gd name="T56" fmla="*/ 90 w 120"/>
                  <a:gd name="T57" fmla="*/ 66 h 130"/>
                  <a:gd name="T58" fmla="*/ 92 w 120"/>
                  <a:gd name="T59" fmla="*/ 65 h 130"/>
                  <a:gd name="T60" fmla="*/ 94 w 120"/>
                  <a:gd name="T61" fmla="*/ 62 h 130"/>
                  <a:gd name="T62" fmla="*/ 95 w 120"/>
                  <a:gd name="T63" fmla="*/ 59 h 130"/>
                  <a:gd name="T64" fmla="*/ 84 w 120"/>
                  <a:gd name="T65" fmla="*/ 60 h 130"/>
                  <a:gd name="T66" fmla="*/ 79 w 120"/>
                  <a:gd name="T67" fmla="*/ 59 h 130"/>
                  <a:gd name="T68" fmla="*/ 87 w 120"/>
                  <a:gd name="T69" fmla="*/ 57 h 130"/>
                  <a:gd name="T70" fmla="*/ 80 w 120"/>
                  <a:gd name="T71" fmla="*/ 54 h 130"/>
                  <a:gd name="T72" fmla="*/ 77 w 120"/>
                  <a:gd name="T73" fmla="*/ 48 h 130"/>
                  <a:gd name="T74" fmla="*/ 69 w 120"/>
                  <a:gd name="T75" fmla="*/ 44 h 130"/>
                  <a:gd name="T76" fmla="*/ 63 w 120"/>
                  <a:gd name="T77" fmla="*/ 38 h 130"/>
                  <a:gd name="T78" fmla="*/ 64 w 120"/>
                  <a:gd name="T79" fmla="*/ 43 h 130"/>
                  <a:gd name="T80" fmla="*/ 57 w 120"/>
                  <a:gd name="T81" fmla="*/ 37 h 130"/>
                  <a:gd name="T82" fmla="*/ 54 w 120"/>
                  <a:gd name="T83" fmla="*/ 34 h 130"/>
                  <a:gd name="T84" fmla="*/ 46 w 120"/>
                  <a:gd name="T85" fmla="*/ 24 h 130"/>
                  <a:gd name="T86" fmla="*/ 39 w 120"/>
                  <a:gd name="T87" fmla="*/ 19 h 130"/>
                  <a:gd name="T88" fmla="*/ 35 w 120"/>
                  <a:gd name="T89" fmla="*/ 16 h 130"/>
                  <a:gd name="T90" fmla="*/ 33 w 120"/>
                  <a:gd name="T91" fmla="*/ 12 h 130"/>
                  <a:gd name="T92" fmla="*/ 31 w 120"/>
                  <a:gd name="T93" fmla="*/ 8 h 130"/>
                  <a:gd name="T94" fmla="*/ 22 w 120"/>
                  <a:gd name="T95" fmla="*/ 5 h 130"/>
                  <a:gd name="T96" fmla="*/ 12 w 120"/>
                  <a:gd name="T97" fmla="*/ 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20" h="130">
                    <a:moveTo>
                      <a:pt x="7" y="2"/>
                    </a:moveTo>
                    <a:cubicBezTo>
                      <a:pt x="4" y="1"/>
                      <a:pt x="4" y="0"/>
                      <a:pt x="2" y="1"/>
                    </a:cubicBezTo>
                    <a:cubicBezTo>
                      <a:pt x="0" y="2"/>
                      <a:pt x="1" y="3"/>
                      <a:pt x="2" y="5"/>
                    </a:cubicBezTo>
                    <a:cubicBezTo>
                      <a:pt x="3" y="8"/>
                      <a:pt x="5" y="11"/>
                      <a:pt x="8" y="13"/>
                    </a:cubicBezTo>
                    <a:cubicBezTo>
                      <a:pt x="10" y="16"/>
                      <a:pt x="9" y="16"/>
                      <a:pt x="12" y="17"/>
                    </a:cubicBezTo>
                    <a:cubicBezTo>
                      <a:pt x="14" y="19"/>
                      <a:pt x="15" y="20"/>
                      <a:pt x="16" y="21"/>
                    </a:cubicBezTo>
                    <a:cubicBezTo>
                      <a:pt x="16" y="21"/>
                      <a:pt x="19" y="22"/>
                      <a:pt x="20" y="23"/>
                    </a:cubicBezTo>
                    <a:cubicBezTo>
                      <a:pt x="21" y="24"/>
                      <a:pt x="22" y="25"/>
                      <a:pt x="23" y="27"/>
                    </a:cubicBezTo>
                    <a:cubicBezTo>
                      <a:pt x="25" y="28"/>
                      <a:pt x="27" y="30"/>
                      <a:pt x="27" y="31"/>
                    </a:cubicBezTo>
                    <a:cubicBezTo>
                      <a:pt x="27" y="31"/>
                      <a:pt x="28" y="36"/>
                      <a:pt x="29" y="37"/>
                    </a:cubicBezTo>
                    <a:cubicBezTo>
                      <a:pt x="30" y="38"/>
                      <a:pt x="31" y="37"/>
                      <a:pt x="32" y="38"/>
                    </a:cubicBezTo>
                    <a:cubicBezTo>
                      <a:pt x="33" y="38"/>
                      <a:pt x="35" y="39"/>
                      <a:pt x="36" y="40"/>
                    </a:cubicBezTo>
                    <a:cubicBezTo>
                      <a:pt x="38" y="41"/>
                      <a:pt x="39" y="42"/>
                      <a:pt x="40" y="43"/>
                    </a:cubicBezTo>
                    <a:cubicBezTo>
                      <a:pt x="40" y="44"/>
                      <a:pt x="40" y="46"/>
                      <a:pt x="40" y="47"/>
                    </a:cubicBezTo>
                    <a:cubicBezTo>
                      <a:pt x="41" y="48"/>
                      <a:pt x="42" y="49"/>
                      <a:pt x="43" y="51"/>
                    </a:cubicBezTo>
                    <a:cubicBezTo>
                      <a:pt x="43" y="53"/>
                      <a:pt x="43" y="58"/>
                      <a:pt x="44" y="59"/>
                    </a:cubicBezTo>
                    <a:cubicBezTo>
                      <a:pt x="45" y="60"/>
                      <a:pt x="48" y="60"/>
                      <a:pt x="50" y="61"/>
                    </a:cubicBezTo>
                    <a:cubicBezTo>
                      <a:pt x="52" y="63"/>
                      <a:pt x="53" y="66"/>
                      <a:pt x="55" y="68"/>
                    </a:cubicBezTo>
                    <a:cubicBezTo>
                      <a:pt x="56" y="70"/>
                      <a:pt x="59" y="71"/>
                      <a:pt x="58" y="72"/>
                    </a:cubicBezTo>
                    <a:cubicBezTo>
                      <a:pt x="58" y="74"/>
                      <a:pt x="57" y="73"/>
                      <a:pt x="58" y="76"/>
                    </a:cubicBezTo>
                    <a:cubicBezTo>
                      <a:pt x="60" y="79"/>
                      <a:pt x="63" y="82"/>
                      <a:pt x="63" y="84"/>
                    </a:cubicBezTo>
                    <a:cubicBezTo>
                      <a:pt x="64" y="86"/>
                      <a:pt x="63" y="89"/>
                      <a:pt x="65" y="91"/>
                    </a:cubicBezTo>
                    <a:cubicBezTo>
                      <a:pt x="68" y="92"/>
                      <a:pt x="69" y="97"/>
                      <a:pt x="72" y="98"/>
                    </a:cubicBezTo>
                    <a:cubicBezTo>
                      <a:pt x="74" y="100"/>
                      <a:pt x="79" y="102"/>
                      <a:pt x="79" y="103"/>
                    </a:cubicBezTo>
                    <a:cubicBezTo>
                      <a:pt x="79" y="105"/>
                      <a:pt x="79" y="106"/>
                      <a:pt x="80" y="107"/>
                    </a:cubicBezTo>
                    <a:cubicBezTo>
                      <a:pt x="81" y="108"/>
                      <a:pt x="85" y="111"/>
                      <a:pt x="86" y="112"/>
                    </a:cubicBezTo>
                    <a:cubicBezTo>
                      <a:pt x="88" y="113"/>
                      <a:pt x="88" y="113"/>
                      <a:pt x="90" y="114"/>
                    </a:cubicBezTo>
                    <a:cubicBezTo>
                      <a:pt x="92" y="116"/>
                      <a:pt x="95" y="118"/>
                      <a:pt x="97" y="120"/>
                    </a:cubicBezTo>
                    <a:cubicBezTo>
                      <a:pt x="99" y="123"/>
                      <a:pt x="102" y="126"/>
                      <a:pt x="103" y="127"/>
                    </a:cubicBezTo>
                    <a:cubicBezTo>
                      <a:pt x="105" y="129"/>
                      <a:pt x="105" y="130"/>
                      <a:pt x="105" y="128"/>
                    </a:cubicBezTo>
                    <a:cubicBezTo>
                      <a:pt x="105" y="127"/>
                      <a:pt x="103" y="124"/>
                      <a:pt x="105" y="124"/>
                    </a:cubicBezTo>
                    <a:cubicBezTo>
                      <a:pt x="106" y="123"/>
                      <a:pt x="110" y="127"/>
                      <a:pt x="111" y="126"/>
                    </a:cubicBezTo>
                    <a:cubicBezTo>
                      <a:pt x="111" y="125"/>
                      <a:pt x="110" y="124"/>
                      <a:pt x="112" y="124"/>
                    </a:cubicBezTo>
                    <a:cubicBezTo>
                      <a:pt x="114" y="123"/>
                      <a:pt x="116" y="127"/>
                      <a:pt x="117" y="127"/>
                    </a:cubicBezTo>
                    <a:cubicBezTo>
                      <a:pt x="117" y="126"/>
                      <a:pt x="118" y="126"/>
                      <a:pt x="118" y="123"/>
                    </a:cubicBezTo>
                    <a:cubicBezTo>
                      <a:pt x="118" y="121"/>
                      <a:pt x="118" y="119"/>
                      <a:pt x="118" y="116"/>
                    </a:cubicBezTo>
                    <a:cubicBezTo>
                      <a:pt x="118" y="112"/>
                      <a:pt x="117" y="110"/>
                      <a:pt x="118" y="109"/>
                    </a:cubicBezTo>
                    <a:cubicBezTo>
                      <a:pt x="119" y="108"/>
                      <a:pt x="120" y="106"/>
                      <a:pt x="119" y="105"/>
                    </a:cubicBezTo>
                    <a:cubicBezTo>
                      <a:pt x="119" y="104"/>
                      <a:pt x="117" y="105"/>
                      <a:pt x="118" y="103"/>
                    </a:cubicBezTo>
                    <a:cubicBezTo>
                      <a:pt x="118" y="101"/>
                      <a:pt x="120" y="100"/>
                      <a:pt x="120" y="99"/>
                    </a:cubicBezTo>
                    <a:cubicBezTo>
                      <a:pt x="120" y="98"/>
                      <a:pt x="120" y="97"/>
                      <a:pt x="120" y="96"/>
                    </a:cubicBezTo>
                    <a:cubicBezTo>
                      <a:pt x="119" y="95"/>
                      <a:pt x="119" y="96"/>
                      <a:pt x="117" y="93"/>
                    </a:cubicBezTo>
                    <a:cubicBezTo>
                      <a:pt x="116" y="91"/>
                      <a:pt x="117" y="90"/>
                      <a:pt x="115" y="89"/>
                    </a:cubicBezTo>
                    <a:cubicBezTo>
                      <a:pt x="114" y="89"/>
                      <a:pt x="110" y="88"/>
                      <a:pt x="109" y="89"/>
                    </a:cubicBezTo>
                    <a:cubicBezTo>
                      <a:pt x="108" y="89"/>
                      <a:pt x="107" y="90"/>
                      <a:pt x="107" y="91"/>
                    </a:cubicBezTo>
                    <a:cubicBezTo>
                      <a:pt x="106" y="92"/>
                      <a:pt x="104" y="95"/>
                      <a:pt x="103" y="93"/>
                    </a:cubicBezTo>
                    <a:cubicBezTo>
                      <a:pt x="103" y="92"/>
                      <a:pt x="105" y="91"/>
                      <a:pt x="105" y="90"/>
                    </a:cubicBezTo>
                    <a:cubicBezTo>
                      <a:pt x="105" y="89"/>
                      <a:pt x="103" y="89"/>
                      <a:pt x="104" y="88"/>
                    </a:cubicBezTo>
                    <a:cubicBezTo>
                      <a:pt x="104" y="87"/>
                      <a:pt x="106" y="88"/>
                      <a:pt x="106" y="86"/>
                    </a:cubicBezTo>
                    <a:cubicBezTo>
                      <a:pt x="105" y="85"/>
                      <a:pt x="104" y="86"/>
                      <a:pt x="103" y="84"/>
                    </a:cubicBezTo>
                    <a:cubicBezTo>
                      <a:pt x="103" y="82"/>
                      <a:pt x="104" y="82"/>
                      <a:pt x="104" y="81"/>
                    </a:cubicBezTo>
                    <a:cubicBezTo>
                      <a:pt x="104" y="80"/>
                      <a:pt x="103" y="74"/>
                      <a:pt x="102" y="74"/>
                    </a:cubicBezTo>
                    <a:cubicBezTo>
                      <a:pt x="101" y="73"/>
                      <a:pt x="101" y="75"/>
                      <a:pt x="100" y="74"/>
                    </a:cubicBezTo>
                    <a:cubicBezTo>
                      <a:pt x="98" y="74"/>
                      <a:pt x="95" y="73"/>
                      <a:pt x="94" y="73"/>
                    </a:cubicBezTo>
                    <a:cubicBezTo>
                      <a:pt x="93" y="72"/>
                      <a:pt x="92" y="72"/>
                      <a:pt x="92" y="71"/>
                    </a:cubicBezTo>
                    <a:cubicBezTo>
                      <a:pt x="91" y="70"/>
                      <a:pt x="91" y="69"/>
                      <a:pt x="91" y="68"/>
                    </a:cubicBezTo>
                    <a:cubicBezTo>
                      <a:pt x="92" y="68"/>
                      <a:pt x="93" y="68"/>
                      <a:pt x="93" y="67"/>
                    </a:cubicBezTo>
                    <a:cubicBezTo>
                      <a:pt x="92" y="67"/>
                      <a:pt x="91" y="67"/>
                      <a:pt x="90" y="66"/>
                    </a:cubicBezTo>
                    <a:cubicBezTo>
                      <a:pt x="90" y="66"/>
                      <a:pt x="90" y="66"/>
                      <a:pt x="90" y="65"/>
                    </a:cubicBezTo>
                    <a:cubicBezTo>
                      <a:pt x="90" y="65"/>
                      <a:pt x="92" y="65"/>
                      <a:pt x="92" y="65"/>
                    </a:cubicBezTo>
                    <a:cubicBezTo>
                      <a:pt x="93" y="64"/>
                      <a:pt x="92" y="64"/>
                      <a:pt x="92" y="63"/>
                    </a:cubicBezTo>
                    <a:cubicBezTo>
                      <a:pt x="92" y="62"/>
                      <a:pt x="93" y="62"/>
                      <a:pt x="94" y="62"/>
                    </a:cubicBezTo>
                    <a:cubicBezTo>
                      <a:pt x="95" y="62"/>
                      <a:pt x="96" y="63"/>
                      <a:pt x="96" y="62"/>
                    </a:cubicBezTo>
                    <a:cubicBezTo>
                      <a:pt x="96" y="62"/>
                      <a:pt x="96" y="60"/>
                      <a:pt x="95" y="59"/>
                    </a:cubicBezTo>
                    <a:cubicBezTo>
                      <a:pt x="94" y="58"/>
                      <a:pt x="92" y="57"/>
                      <a:pt x="91" y="57"/>
                    </a:cubicBezTo>
                    <a:cubicBezTo>
                      <a:pt x="89" y="57"/>
                      <a:pt x="85" y="60"/>
                      <a:pt x="84" y="60"/>
                    </a:cubicBezTo>
                    <a:cubicBezTo>
                      <a:pt x="84" y="60"/>
                      <a:pt x="82" y="61"/>
                      <a:pt x="81" y="61"/>
                    </a:cubicBezTo>
                    <a:cubicBezTo>
                      <a:pt x="81" y="61"/>
                      <a:pt x="79" y="60"/>
                      <a:pt x="79" y="59"/>
                    </a:cubicBezTo>
                    <a:cubicBezTo>
                      <a:pt x="80" y="59"/>
                      <a:pt x="81" y="60"/>
                      <a:pt x="82" y="59"/>
                    </a:cubicBezTo>
                    <a:cubicBezTo>
                      <a:pt x="83" y="59"/>
                      <a:pt x="86" y="58"/>
                      <a:pt x="87" y="57"/>
                    </a:cubicBezTo>
                    <a:cubicBezTo>
                      <a:pt x="87" y="56"/>
                      <a:pt x="87" y="56"/>
                      <a:pt x="86" y="55"/>
                    </a:cubicBezTo>
                    <a:cubicBezTo>
                      <a:pt x="85" y="55"/>
                      <a:pt x="82" y="55"/>
                      <a:pt x="80" y="54"/>
                    </a:cubicBezTo>
                    <a:cubicBezTo>
                      <a:pt x="79" y="53"/>
                      <a:pt x="78" y="52"/>
                      <a:pt x="78" y="51"/>
                    </a:cubicBezTo>
                    <a:cubicBezTo>
                      <a:pt x="77" y="49"/>
                      <a:pt x="78" y="49"/>
                      <a:pt x="77" y="48"/>
                    </a:cubicBezTo>
                    <a:cubicBezTo>
                      <a:pt x="76" y="47"/>
                      <a:pt x="75" y="46"/>
                      <a:pt x="74" y="45"/>
                    </a:cubicBezTo>
                    <a:cubicBezTo>
                      <a:pt x="72" y="45"/>
                      <a:pt x="70" y="45"/>
                      <a:pt x="69" y="44"/>
                    </a:cubicBezTo>
                    <a:cubicBezTo>
                      <a:pt x="69" y="43"/>
                      <a:pt x="67" y="39"/>
                      <a:pt x="66" y="39"/>
                    </a:cubicBezTo>
                    <a:cubicBezTo>
                      <a:pt x="65" y="38"/>
                      <a:pt x="63" y="38"/>
                      <a:pt x="63" y="38"/>
                    </a:cubicBezTo>
                    <a:cubicBezTo>
                      <a:pt x="63" y="38"/>
                      <a:pt x="64" y="40"/>
                      <a:pt x="64" y="41"/>
                    </a:cubicBezTo>
                    <a:cubicBezTo>
                      <a:pt x="65" y="41"/>
                      <a:pt x="65" y="43"/>
                      <a:pt x="64" y="43"/>
                    </a:cubicBezTo>
                    <a:cubicBezTo>
                      <a:pt x="64" y="43"/>
                      <a:pt x="63" y="40"/>
                      <a:pt x="62" y="40"/>
                    </a:cubicBezTo>
                    <a:cubicBezTo>
                      <a:pt x="61" y="39"/>
                      <a:pt x="57" y="38"/>
                      <a:pt x="57" y="37"/>
                    </a:cubicBezTo>
                    <a:cubicBezTo>
                      <a:pt x="57" y="36"/>
                      <a:pt x="58" y="35"/>
                      <a:pt x="57" y="34"/>
                    </a:cubicBezTo>
                    <a:cubicBezTo>
                      <a:pt x="56" y="34"/>
                      <a:pt x="54" y="34"/>
                      <a:pt x="54" y="34"/>
                    </a:cubicBezTo>
                    <a:cubicBezTo>
                      <a:pt x="54" y="33"/>
                      <a:pt x="54" y="31"/>
                      <a:pt x="53" y="30"/>
                    </a:cubicBezTo>
                    <a:cubicBezTo>
                      <a:pt x="52" y="29"/>
                      <a:pt x="49" y="26"/>
                      <a:pt x="46" y="24"/>
                    </a:cubicBezTo>
                    <a:cubicBezTo>
                      <a:pt x="43" y="22"/>
                      <a:pt x="41" y="22"/>
                      <a:pt x="40" y="21"/>
                    </a:cubicBezTo>
                    <a:cubicBezTo>
                      <a:pt x="39" y="20"/>
                      <a:pt x="40" y="19"/>
                      <a:pt x="39" y="19"/>
                    </a:cubicBezTo>
                    <a:cubicBezTo>
                      <a:pt x="38" y="18"/>
                      <a:pt x="35" y="18"/>
                      <a:pt x="34" y="17"/>
                    </a:cubicBezTo>
                    <a:cubicBezTo>
                      <a:pt x="34" y="17"/>
                      <a:pt x="35" y="17"/>
                      <a:pt x="35" y="16"/>
                    </a:cubicBezTo>
                    <a:cubicBezTo>
                      <a:pt x="35" y="15"/>
                      <a:pt x="33" y="15"/>
                      <a:pt x="33" y="14"/>
                    </a:cubicBezTo>
                    <a:cubicBezTo>
                      <a:pt x="32" y="14"/>
                      <a:pt x="33" y="13"/>
                      <a:pt x="33" y="12"/>
                    </a:cubicBezTo>
                    <a:cubicBezTo>
                      <a:pt x="32" y="12"/>
                      <a:pt x="31" y="13"/>
                      <a:pt x="31" y="12"/>
                    </a:cubicBezTo>
                    <a:cubicBezTo>
                      <a:pt x="31" y="11"/>
                      <a:pt x="31" y="9"/>
                      <a:pt x="31" y="8"/>
                    </a:cubicBezTo>
                    <a:cubicBezTo>
                      <a:pt x="30" y="8"/>
                      <a:pt x="27" y="5"/>
                      <a:pt x="26" y="5"/>
                    </a:cubicBezTo>
                    <a:cubicBezTo>
                      <a:pt x="25" y="4"/>
                      <a:pt x="24" y="5"/>
                      <a:pt x="22" y="5"/>
                    </a:cubicBezTo>
                    <a:cubicBezTo>
                      <a:pt x="21" y="5"/>
                      <a:pt x="21" y="4"/>
                      <a:pt x="21" y="4"/>
                    </a:cubicBezTo>
                    <a:cubicBezTo>
                      <a:pt x="20" y="4"/>
                      <a:pt x="14" y="6"/>
                      <a:pt x="12" y="5"/>
                    </a:cubicBezTo>
                    <a:cubicBezTo>
                      <a:pt x="9" y="3"/>
                      <a:pt x="10" y="2"/>
                      <a:pt x="7"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80" name="Freeform 348"/>
              <p:cNvSpPr>
                <a:spLocks/>
              </p:cNvSpPr>
              <p:nvPr/>
            </p:nvSpPr>
            <p:spPr bwMode="auto">
              <a:xfrm>
                <a:off x="7418387" y="4306888"/>
                <a:ext cx="41275" cy="36513"/>
              </a:xfrm>
              <a:custGeom>
                <a:avLst/>
                <a:gdLst>
                  <a:gd name="T0" fmla="*/ 1 w 18"/>
                  <a:gd name="T1" fmla="*/ 8 h 16"/>
                  <a:gd name="T2" fmla="*/ 1 w 18"/>
                  <a:gd name="T3" fmla="*/ 12 h 16"/>
                  <a:gd name="T4" fmla="*/ 3 w 18"/>
                  <a:gd name="T5" fmla="*/ 13 h 16"/>
                  <a:gd name="T6" fmla="*/ 0 w 18"/>
                  <a:gd name="T7" fmla="*/ 15 h 16"/>
                  <a:gd name="T8" fmla="*/ 5 w 18"/>
                  <a:gd name="T9" fmla="*/ 15 h 16"/>
                  <a:gd name="T10" fmla="*/ 8 w 18"/>
                  <a:gd name="T11" fmla="*/ 14 h 16"/>
                  <a:gd name="T12" fmla="*/ 13 w 18"/>
                  <a:gd name="T13" fmla="*/ 8 h 16"/>
                  <a:gd name="T14" fmla="*/ 18 w 18"/>
                  <a:gd name="T15" fmla="*/ 6 h 16"/>
                  <a:gd name="T16" fmla="*/ 17 w 18"/>
                  <a:gd name="T17" fmla="*/ 2 h 16"/>
                  <a:gd name="T18" fmla="*/ 15 w 18"/>
                  <a:gd name="T19" fmla="*/ 0 h 16"/>
                  <a:gd name="T20" fmla="*/ 8 w 18"/>
                  <a:gd name="T21" fmla="*/ 3 h 16"/>
                  <a:gd name="T22" fmla="*/ 6 w 18"/>
                  <a:gd name="T23" fmla="*/ 5 h 16"/>
                  <a:gd name="T24" fmla="*/ 1 w 18"/>
                  <a:gd name="T25" fmla="*/ 8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6">
                    <a:moveTo>
                      <a:pt x="1" y="8"/>
                    </a:moveTo>
                    <a:cubicBezTo>
                      <a:pt x="0" y="10"/>
                      <a:pt x="0" y="11"/>
                      <a:pt x="1" y="12"/>
                    </a:cubicBezTo>
                    <a:cubicBezTo>
                      <a:pt x="1" y="12"/>
                      <a:pt x="3" y="12"/>
                      <a:pt x="3" y="13"/>
                    </a:cubicBezTo>
                    <a:cubicBezTo>
                      <a:pt x="3" y="14"/>
                      <a:pt x="0" y="15"/>
                      <a:pt x="0" y="15"/>
                    </a:cubicBezTo>
                    <a:cubicBezTo>
                      <a:pt x="1" y="16"/>
                      <a:pt x="3" y="15"/>
                      <a:pt x="5" y="15"/>
                    </a:cubicBezTo>
                    <a:cubicBezTo>
                      <a:pt x="7" y="14"/>
                      <a:pt x="7" y="15"/>
                      <a:pt x="8" y="14"/>
                    </a:cubicBezTo>
                    <a:cubicBezTo>
                      <a:pt x="10" y="13"/>
                      <a:pt x="11" y="10"/>
                      <a:pt x="13" y="8"/>
                    </a:cubicBezTo>
                    <a:cubicBezTo>
                      <a:pt x="15" y="7"/>
                      <a:pt x="17" y="6"/>
                      <a:pt x="18" y="6"/>
                    </a:cubicBezTo>
                    <a:cubicBezTo>
                      <a:pt x="17" y="5"/>
                      <a:pt x="17" y="3"/>
                      <a:pt x="17" y="2"/>
                    </a:cubicBezTo>
                    <a:cubicBezTo>
                      <a:pt x="16" y="1"/>
                      <a:pt x="15" y="1"/>
                      <a:pt x="15" y="0"/>
                    </a:cubicBezTo>
                    <a:cubicBezTo>
                      <a:pt x="13" y="1"/>
                      <a:pt x="9" y="2"/>
                      <a:pt x="8" y="3"/>
                    </a:cubicBezTo>
                    <a:cubicBezTo>
                      <a:pt x="7" y="4"/>
                      <a:pt x="8" y="4"/>
                      <a:pt x="6" y="5"/>
                    </a:cubicBezTo>
                    <a:cubicBezTo>
                      <a:pt x="4" y="6"/>
                      <a:pt x="1" y="6"/>
                      <a:pt x="1" y="8"/>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81" name="Freeform 350"/>
              <p:cNvSpPr>
                <a:spLocks/>
              </p:cNvSpPr>
              <p:nvPr/>
            </p:nvSpPr>
            <p:spPr bwMode="auto">
              <a:xfrm>
                <a:off x="7299325" y="4314826"/>
                <a:ext cx="50800" cy="28575"/>
              </a:xfrm>
              <a:custGeom>
                <a:avLst/>
                <a:gdLst>
                  <a:gd name="T0" fmla="*/ 7 w 22"/>
                  <a:gd name="T1" fmla="*/ 1 h 12"/>
                  <a:gd name="T2" fmla="*/ 3 w 22"/>
                  <a:gd name="T3" fmla="*/ 1 h 12"/>
                  <a:gd name="T4" fmla="*/ 0 w 22"/>
                  <a:gd name="T5" fmla="*/ 3 h 12"/>
                  <a:gd name="T6" fmla="*/ 2 w 22"/>
                  <a:gd name="T7" fmla="*/ 5 h 12"/>
                  <a:gd name="T8" fmla="*/ 8 w 22"/>
                  <a:gd name="T9" fmla="*/ 6 h 12"/>
                  <a:gd name="T10" fmla="*/ 12 w 22"/>
                  <a:gd name="T11" fmla="*/ 9 h 12"/>
                  <a:gd name="T12" fmla="*/ 17 w 22"/>
                  <a:gd name="T13" fmla="*/ 12 h 12"/>
                  <a:gd name="T14" fmla="*/ 21 w 22"/>
                  <a:gd name="T15" fmla="*/ 9 h 12"/>
                  <a:gd name="T16" fmla="*/ 17 w 22"/>
                  <a:gd name="T17" fmla="*/ 5 h 12"/>
                  <a:gd name="T18" fmla="*/ 14 w 22"/>
                  <a:gd name="T19" fmla="*/ 5 h 12"/>
                  <a:gd name="T20" fmla="*/ 14 w 22"/>
                  <a:gd name="T21" fmla="*/ 2 h 12"/>
                  <a:gd name="T22" fmla="*/ 11 w 22"/>
                  <a:gd name="T23" fmla="*/ 1 h 12"/>
                  <a:gd name="T24" fmla="*/ 7 w 22"/>
                  <a:gd name="T25"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2">
                    <a:moveTo>
                      <a:pt x="7" y="1"/>
                    </a:moveTo>
                    <a:cubicBezTo>
                      <a:pt x="5" y="1"/>
                      <a:pt x="4" y="1"/>
                      <a:pt x="3" y="1"/>
                    </a:cubicBezTo>
                    <a:cubicBezTo>
                      <a:pt x="2" y="2"/>
                      <a:pt x="0" y="2"/>
                      <a:pt x="0" y="3"/>
                    </a:cubicBezTo>
                    <a:cubicBezTo>
                      <a:pt x="1" y="4"/>
                      <a:pt x="1" y="5"/>
                      <a:pt x="2" y="5"/>
                    </a:cubicBezTo>
                    <a:cubicBezTo>
                      <a:pt x="3" y="5"/>
                      <a:pt x="7" y="5"/>
                      <a:pt x="8" y="6"/>
                    </a:cubicBezTo>
                    <a:cubicBezTo>
                      <a:pt x="9" y="6"/>
                      <a:pt x="11" y="8"/>
                      <a:pt x="12" y="9"/>
                    </a:cubicBezTo>
                    <a:cubicBezTo>
                      <a:pt x="14" y="10"/>
                      <a:pt x="15" y="12"/>
                      <a:pt x="17" y="12"/>
                    </a:cubicBezTo>
                    <a:cubicBezTo>
                      <a:pt x="19" y="11"/>
                      <a:pt x="22" y="11"/>
                      <a:pt x="21" y="9"/>
                    </a:cubicBezTo>
                    <a:cubicBezTo>
                      <a:pt x="20" y="7"/>
                      <a:pt x="18" y="5"/>
                      <a:pt x="17" y="5"/>
                    </a:cubicBezTo>
                    <a:cubicBezTo>
                      <a:pt x="16" y="4"/>
                      <a:pt x="14" y="5"/>
                      <a:pt x="14" y="5"/>
                    </a:cubicBezTo>
                    <a:cubicBezTo>
                      <a:pt x="14" y="4"/>
                      <a:pt x="15" y="3"/>
                      <a:pt x="14" y="2"/>
                    </a:cubicBezTo>
                    <a:cubicBezTo>
                      <a:pt x="12" y="2"/>
                      <a:pt x="12" y="2"/>
                      <a:pt x="11" y="1"/>
                    </a:cubicBezTo>
                    <a:cubicBezTo>
                      <a:pt x="9" y="0"/>
                      <a:pt x="9" y="0"/>
                      <a:pt x="7"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82" name="Freeform 358"/>
              <p:cNvSpPr>
                <a:spLocks/>
              </p:cNvSpPr>
              <p:nvPr/>
            </p:nvSpPr>
            <p:spPr bwMode="auto">
              <a:xfrm>
                <a:off x="6948487" y="4227513"/>
                <a:ext cx="239713" cy="76200"/>
              </a:xfrm>
              <a:custGeom>
                <a:avLst/>
                <a:gdLst>
                  <a:gd name="T0" fmla="*/ 12 w 104"/>
                  <a:gd name="T1" fmla="*/ 1 h 33"/>
                  <a:gd name="T2" fmla="*/ 8 w 104"/>
                  <a:gd name="T3" fmla="*/ 4 h 33"/>
                  <a:gd name="T4" fmla="*/ 5 w 104"/>
                  <a:gd name="T5" fmla="*/ 8 h 33"/>
                  <a:gd name="T6" fmla="*/ 1 w 104"/>
                  <a:gd name="T7" fmla="*/ 11 h 33"/>
                  <a:gd name="T8" fmla="*/ 12 w 104"/>
                  <a:gd name="T9" fmla="*/ 12 h 33"/>
                  <a:gd name="T10" fmla="*/ 15 w 104"/>
                  <a:gd name="T11" fmla="*/ 13 h 33"/>
                  <a:gd name="T12" fmla="*/ 14 w 104"/>
                  <a:gd name="T13" fmla="*/ 17 h 33"/>
                  <a:gd name="T14" fmla="*/ 19 w 104"/>
                  <a:gd name="T15" fmla="*/ 18 h 33"/>
                  <a:gd name="T16" fmla="*/ 25 w 104"/>
                  <a:gd name="T17" fmla="*/ 19 h 33"/>
                  <a:gd name="T18" fmla="*/ 32 w 104"/>
                  <a:gd name="T19" fmla="*/ 22 h 33"/>
                  <a:gd name="T20" fmla="*/ 37 w 104"/>
                  <a:gd name="T21" fmla="*/ 21 h 33"/>
                  <a:gd name="T22" fmla="*/ 43 w 104"/>
                  <a:gd name="T23" fmla="*/ 22 h 33"/>
                  <a:gd name="T24" fmla="*/ 45 w 104"/>
                  <a:gd name="T25" fmla="*/ 21 h 33"/>
                  <a:gd name="T26" fmla="*/ 50 w 104"/>
                  <a:gd name="T27" fmla="*/ 21 h 33"/>
                  <a:gd name="T28" fmla="*/ 56 w 104"/>
                  <a:gd name="T29" fmla="*/ 24 h 33"/>
                  <a:gd name="T30" fmla="*/ 64 w 104"/>
                  <a:gd name="T31" fmla="*/ 27 h 33"/>
                  <a:gd name="T32" fmla="*/ 68 w 104"/>
                  <a:gd name="T33" fmla="*/ 27 h 33"/>
                  <a:gd name="T34" fmla="*/ 72 w 104"/>
                  <a:gd name="T35" fmla="*/ 28 h 33"/>
                  <a:gd name="T36" fmla="*/ 74 w 104"/>
                  <a:gd name="T37" fmla="*/ 27 h 33"/>
                  <a:gd name="T38" fmla="*/ 77 w 104"/>
                  <a:gd name="T39" fmla="*/ 27 h 33"/>
                  <a:gd name="T40" fmla="*/ 79 w 104"/>
                  <a:gd name="T41" fmla="*/ 28 h 33"/>
                  <a:gd name="T42" fmla="*/ 83 w 104"/>
                  <a:gd name="T43" fmla="*/ 29 h 33"/>
                  <a:gd name="T44" fmla="*/ 87 w 104"/>
                  <a:gd name="T45" fmla="*/ 27 h 33"/>
                  <a:gd name="T46" fmla="*/ 91 w 104"/>
                  <a:gd name="T47" fmla="*/ 28 h 33"/>
                  <a:gd name="T48" fmla="*/ 98 w 104"/>
                  <a:gd name="T49" fmla="*/ 31 h 33"/>
                  <a:gd name="T50" fmla="*/ 104 w 104"/>
                  <a:gd name="T51" fmla="*/ 32 h 33"/>
                  <a:gd name="T52" fmla="*/ 101 w 104"/>
                  <a:gd name="T53" fmla="*/ 29 h 33"/>
                  <a:gd name="T54" fmla="*/ 102 w 104"/>
                  <a:gd name="T55" fmla="*/ 22 h 33"/>
                  <a:gd name="T56" fmla="*/ 98 w 104"/>
                  <a:gd name="T57" fmla="*/ 20 h 33"/>
                  <a:gd name="T58" fmla="*/ 91 w 104"/>
                  <a:gd name="T59" fmla="*/ 21 h 33"/>
                  <a:gd name="T60" fmla="*/ 86 w 104"/>
                  <a:gd name="T61" fmla="*/ 20 h 33"/>
                  <a:gd name="T62" fmla="*/ 84 w 104"/>
                  <a:gd name="T63" fmla="*/ 18 h 33"/>
                  <a:gd name="T64" fmla="*/ 84 w 104"/>
                  <a:gd name="T65" fmla="*/ 16 h 33"/>
                  <a:gd name="T66" fmla="*/ 82 w 104"/>
                  <a:gd name="T67" fmla="*/ 15 h 33"/>
                  <a:gd name="T68" fmla="*/ 82 w 104"/>
                  <a:gd name="T69" fmla="*/ 11 h 33"/>
                  <a:gd name="T70" fmla="*/ 77 w 104"/>
                  <a:gd name="T71" fmla="*/ 13 h 33"/>
                  <a:gd name="T72" fmla="*/ 71 w 104"/>
                  <a:gd name="T73" fmla="*/ 10 h 33"/>
                  <a:gd name="T74" fmla="*/ 67 w 104"/>
                  <a:gd name="T75" fmla="*/ 10 h 33"/>
                  <a:gd name="T76" fmla="*/ 64 w 104"/>
                  <a:gd name="T77" fmla="*/ 7 h 33"/>
                  <a:gd name="T78" fmla="*/ 61 w 104"/>
                  <a:gd name="T79" fmla="*/ 8 h 33"/>
                  <a:gd name="T80" fmla="*/ 60 w 104"/>
                  <a:gd name="T81" fmla="*/ 10 h 33"/>
                  <a:gd name="T82" fmla="*/ 58 w 104"/>
                  <a:gd name="T83" fmla="*/ 12 h 33"/>
                  <a:gd name="T84" fmla="*/ 51 w 104"/>
                  <a:gd name="T85" fmla="*/ 12 h 33"/>
                  <a:gd name="T86" fmla="*/ 48 w 104"/>
                  <a:gd name="T87" fmla="*/ 11 h 33"/>
                  <a:gd name="T88" fmla="*/ 44 w 104"/>
                  <a:gd name="T89" fmla="*/ 11 h 33"/>
                  <a:gd name="T90" fmla="*/ 39 w 104"/>
                  <a:gd name="T91" fmla="*/ 10 h 33"/>
                  <a:gd name="T92" fmla="*/ 37 w 104"/>
                  <a:gd name="T93" fmla="*/ 10 h 33"/>
                  <a:gd name="T94" fmla="*/ 37 w 104"/>
                  <a:gd name="T95" fmla="*/ 8 h 33"/>
                  <a:gd name="T96" fmla="*/ 34 w 104"/>
                  <a:gd name="T97" fmla="*/ 5 h 33"/>
                  <a:gd name="T98" fmla="*/ 26 w 104"/>
                  <a:gd name="T99" fmla="*/ 4 h 33"/>
                  <a:gd name="T100" fmla="*/ 20 w 104"/>
                  <a:gd name="T101" fmla="*/ 0 h 33"/>
                  <a:gd name="T102" fmla="*/ 17 w 104"/>
                  <a:gd name="T103" fmla="*/ 2 h 33"/>
                  <a:gd name="T104" fmla="*/ 12 w 104"/>
                  <a:gd name="T105"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4" h="33">
                    <a:moveTo>
                      <a:pt x="12" y="1"/>
                    </a:moveTo>
                    <a:cubicBezTo>
                      <a:pt x="10" y="1"/>
                      <a:pt x="9" y="2"/>
                      <a:pt x="8" y="4"/>
                    </a:cubicBezTo>
                    <a:cubicBezTo>
                      <a:pt x="7" y="6"/>
                      <a:pt x="6" y="7"/>
                      <a:pt x="5" y="8"/>
                    </a:cubicBezTo>
                    <a:cubicBezTo>
                      <a:pt x="4" y="10"/>
                      <a:pt x="0" y="9"/>
                      <a:pt x="1" y="11"/>
                    </a:cubicBezTo>
                    <a:cubicBezTo>
                      <a:pt x="2" y="12"/>
                      <a:pt x="10" y="12"/>
                      <a:pt x="12" y="12"/>
                    </a:cubicBezTo>
                    <a:cubicBezTo>
                      <a:pt x="14" y="13"/>
                      <a:pt x="14" y="12"/>
                      <a:pt x="15" y="13"/>
                    </a:cubicBezTo>
                    <a:cubicBezTo>
                      <a:pt x="15" y="15"/>
                      <a:pt x="12" y="17"/>
                      <a:pt x="14" y="17"/>
                    </a:cubicBezTo>
                    <a:cubicBezTo>
                      <a:pt x="16" y="18"/>
                      <a:pt x="17" y="18"/>
                      <a:pt x="19" y="18"/>
                    </a:cubicBezTo>
                    <a:cubicBezTo>
                      <a:pt x="22" y="18"/>
                      <a:pt x="23" y="18"/>
                      <a:pt x="25" y="19"/>
                    </a:cubicBezTo>
                    <a:cubicBezTo>
                      <a:pt x="27" y="19"/>
                      <a:pt x="30" y="22"/>
                      <a:pt x="32" y="22"/>
                    </a:cubicBezTo>
                    <a:cubicBezTo>
                      <a:pt x="34" y="21"/>
                      <a:pt x="36" y="22"/>
                      <a:pt x="37" y="21"/>
                    </a:cubicBezTo>
                    <a:cubicBezTo>
                      <a:pt x="38" y="20"/>
                      <a:pt x="42" y="22"/>
                      <a:pt x="43" y="22"/>
                    </a:cubicBezTo>
                    <a:cubicBezTo>
                      <a:pt x="44" y="23"/>
                      <a:pt x="44" y="21"/>
                      <a:pt x="45" y="21"/>
                    </a:cubicBezTo>
                    <a:cubicBezTo>
                      <a:pt x="46" y="21"/>
                      <a:pt x="48" y="21"/>
                      <a:pt x="50" y="21"/>
                    </a:cubicBezTo>
                    <a:cubicBezTo>
                      <a:pt x="52" y="22"/>
                      <a:pt x="52" y="22"/>
                      <a:pt x="56" y="24"/>
                    </a:cubicBezTo>
                    <a:cubicBezTo>
                      <a:pt x="61" y="26"/>
                      <a:pt x="63" y="27"/>
                      <a:pt x="64" y="27"/>
                    </a:cubicBezTo>
                    <a:cubicBezTo>
                      <a:pt x="65" y="27"/>
                      <a:pt x="67" y="26"/>
                      <a:pt x="68" y="27"/>
                    </a:cubicBezTo>
                    <a:cubicBezTo>
                      <a:pt x="70" y="27"/>
                      <a:pt x="71" y="29"/>
                      <a:pt x="72" y="28"/>
                    </a:cubicBezTo>
                    <a:cubicBezTo>
                      <a:pt x="73" y="28"/>
                      <a:pt x="72" y="27"/>
                      <a:pt x="74" y="27"/>
                    </a:cubicBezTo>
                    <a:cubicBezTo>
                      <a:pt x="75" y="27"/>
                      <a:pt x="76" y="27"/>
                      <a:pt x="77" y="27"/>
                    </a:cubicBezTo>
                    <a:cubicBezTo>
                      <a:pt x="78" y="27"/>
                      <a:pt x="77" y="27"/>
                      <a:pt x="79" y="28"/>
                    </a:cubicBezTo>
                    <a:cubicBezTo>
                      <a:pt x="80" y="28"/>
                      <a:pt x="81" y="29"/>
                      <a:pt x="83" y="29"/>
                    </a:cubicBezTo>
                    <a:cubicBezTo>
                      <a:pt x="85" y="28"/>
                      <a:pt x="85" y="27"/>
                      <a:pt x="87" y="27"/>
                    </a:cubicBezTo>
                    <a:cubicBezTo>
                      <a:pt x="89" y="27"/>
                      <a:pt x="89" y="27"/>
                      <a:pt x="91" y="28"/>
                    </a:cubicBezTo>
                    <a:cubicBezTo>
                      <a:pt x="93" y="29"/>
                      <a:pt x="94" y="30"/>
                      <a:pt x="98" y="31"/>
                    </a:cubicBezTo>
                    <a:cubicBezTo>
                      <a:pt x="101" y="32"/>
                      <a:pt x="104" y="33"/>
                      <a:pt x="104" y="32"/>
                    </a:cubicBezTo>
                    <a:cubicBezTo>
                      <a:pt x="104" y="31"/>
                      <a:pt x="101" y="30"/>
                      <a:pt x="101" y="29"/>
                    </a:cubicBezTo>
                    <a:cubicBezTo>
                      <a:pt x="101" y="27"/>
                      <a:pt x="103" y="22"/>
                      <a:pt x="102" y="22"/>
                    </a:cubicBezTo>
                    <a:cubicBezTo>
                      <a:pt x="102" y="22"/>
                      <a:pt x="100" y="20"/>
                      <a:pt x="98" y="20"/>
                    </a:cubicBezTo>
                    <a:cubicBezTo>
                      <a:pt x="96" y="20"/>
                      <a:pt x="93" y="21"/>
                      <a:pt x="91" y="21"/>
                    </a:cubicBezTo>
                    <a:cubicBezTo>
                      <a:pt x="89" y="22"/>
                      <a:pt x="87" y="21"/>
                      <a:pt x="86" y="20"/>
                    </a:cubicBezTo>
                    <a:cubicBezTo>
                      <a:pt x="85" y="19"/>
                      <a:pt x="84" y="19"/>
                      <a:pt x="84" y="18"/>
                    </a:cubicBezTo>
                    <a:cubicBezTo>
                      <a:pt x="84" y="17"/>
                      <a:pt x="85" y="17"/>
                      <a:pt x="84" y="16"/>
                    </a:cubicBezTo>
                    <a:cubicBezTo>
                      <a:pt x="83" y="16"/>
                      <a:pt x="82" y="17"/>
                      <a:pt x="82" y="15"/>
                    </a:cubicBezTo>
                    <a:cubicBezTo>
                      <a:pt x="82" y="13"/>
                      <a:pt x="84" y="12"/>
                      <a:pt x="82" y="11"/>
                    </a:cubicBezTo>
                    <a:cubicBezTo>
                      <a:pt x="80" y="11"/>
                      <a:pt x="79" y="14"/>
                      <a:pt x="77" y="13"/>
                    </a:cubicBezTo>
                    <a:cubicBezTo>
                      <a:pt x="75" y="11"/>
                      <a:pt x="74" y="9"/>
                      <a:pt x="71" y="10"/>
                    </a:cubicBezTo>
                    <a:cubicBezTo>
                      <a:pt x="69" y="10"/>
                      <a:pt x="68" y="12"/>
                      <a:pt x="67" y="10"/>
                    </a:cubicBezTo>
                    <a:cubicBezTo>
                      <a:pt x="65" y="8"/>
                      <a:pt x="65" y="7"/>
                      <a:pt x="64" y="7"/>
                    </a:cubicBezTo>
                    <a:cubicBezTo>
                      <a:pt x="63" y="7"/>
                      <a:pt x="61" y="7"/>
                      <a:pt x="61" y="8"/>
                    </a:cubicBezTo>
                    <a:cubicBezTo>
                      <a:pt x="61" y="9"/>
                      <a:pt x="62" y="9"/>
                      <a:pt x="60" y="10"/>
                    </a:cubicBezTo>
                    <a:cubicBezTo>
                      <a:pt x="59" y="12"/>
                      <a:pt x="60" y="12"/>
                      <a:pt x="58" y="12"/>
                    </a:cubicBezTo>
                    <a:cubicBezTo>
                      <a:pt x="56" y="12"/>
                      <a:pt x="53" y="12"/>
                      <a:pt x="51" y="12"/>
                    </a:cubicBezTo>
                    <a:cubicBezTo>
                      <a:pt x="50" y="11"/>
                      <a:pt x="50" y="11"/>
                      <a:pt x="48" y="11"/>
                    </a:cubicBezTo>
                    <a:cubicBezTo>
                      <a:pt x="46" y="11"/>
                      <a:pt x="45" y="11"/>
                      <a:pt x="44" y="11"/>
                    </a:cubicBezTo>
                    <a:cubicBezTo>
                      <a:pt x="43" y="11"/>
                      <a:pt x="40" y="10"/>
                      <a:pt x="39" y="10"/>
                    </a:cubicBezTo>
                    <a:cubicBezTo>
                      <a:pt x="39" y="10"/>
                      <a:pt x="38" y="12"/>
                      <a:pt x="37" y="10"/>
                    </a:cubicBezTo>
                    <a:cubicBezTo>
                      <a:pt x="37" y="9"/>
                      <a:pt x="38" y="9"/>
                      <a:pt x="37" y="8"/>
                    </a:cubicBezTo>
                    <a:cubicBezTo>
                      <a:pt x="36" y="7"/>
                      <a:pt x="37" y="5"/>
                      <a:pt x="34" y="5"/>
                    </a:cubicBezTo>
                    <a:cubicBezTo>
                      <a:pt x="31" y="4"/>
                      <a:pt x="28" y="6"/>
                      <a:pt x="26" y="4"/>
                    </a:cubicBezTo>
                    <a:cubicBezTo>
                      <a:pt x="25" y="3"/>
                      <a:pt x="21" y="0"/>
                      <a:pt x="20" y="0"/>
                    </a:cubicBezTo>
                    <a:cubicBezTo>
                      <a:pt x="19" y="1"/>
                      <a:pt x="20" y="4"/>
                      <a:pt x="17" y="2"/>
                    </a:cubicBezTo>
                    <a:cubicBezTo>
                      <a:pt x="15" y="1"/>
                      <a:pt x="15" y="2"/>
                      <a:pt x="12"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83" name="Freeform 364"/>
              <p:cNvSpPr>
                <a:spLocks/>
              </p:cNvSpPr>
              <p:nvPr/>
            </p:nvSpPr>
            <p:spPr bwMode="auto">
              <a:xfrm>
                <a:off x="7770812" y="4268788"/>
                <a:ext cx="36513" cy="25400"/>
              </a:xfrm>
              <a:custGeom>
                <a:avLst/>
                <a:gdLst>
                  <a:gd name="T0" fmla="*/ 11 w 16"/>
                  <a:gd name="T1" fmla="*/ 0 h 11"/>
                  <a:gd name="T2" fmla="*/ 14 w 16"/>
                  <a:gd name="T3" fmla="*/ 0 h 11"/>
                  <a:gd name="T4" fmla="*/ 16 w 16"/>
                  <a:gd name="T5" fmla="*/ 2 h 11"/>
                  <a:gd name="T6" fmla="*/ 13 w 16"/>
                  <a:gd name="T7" fmla="*/ 8 h 11"/>
                  <a:gd name="T8" fmla="*/ 11 w 16"/>
                  <a:gd name="T9" fmla="*/ 9 h 11"/>
                  <a:gd name="T10" fmla="*/ 8 w 16"/>
                  <a:gd name="T11" fmla="*/ 11 h 11"/>
                  <a:gd name="T12" fmla="*/ 3 w 16"/>
                  <a:gd name="T13" fmla="*/ 10 h 11"/>
                  <a:gd name="T14" fmla="*/ 1 w 16"/>
                  <a:gd name="T15" fmla="*/ 9 h 11"/>
                  <a:gd name="T16" fmla="*/ 5 w 16"/>
                  <a:gd name="T17" fmla="*/ 4 h 11"/>
                  <a:gd name="T18" fmla="*/ 6 w 16"/>
                  <a:gd name="T19" fmla="*/ 1 h 11"/>
                  <a:gd name="T20" fmla="*/ 11 w 16"/>
                  <a:gd name="T21"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1">
                    <a:moveTo>
                      <a:pt x="11" y="0"/>
                    </a:moveTo>
                    <a:cubicBezTo>
                      <a:pt x="12" y="0"/>
                      <a:pt x="14" y="0"/>
                      <a:pt x="14" y="0"/>
                    </a:cubicBezTo>
                    <a:cubicBezTo>
                      <a:pt x="14" y="1"/>
                      <a:pt x="15" y="2"/>
                      <a:pt x="16" y="2"/>
                    </a:cubicBezTo>
                    <a:cubicBezTo>
                      <a:pt x="16" y="3"/>
                      <a:pt x="14" y="7"/>
                      <a:pt x="13" y="8"/>
                    </a:cubicBezTo>
                    <a:cubicBezTo>
                      <a:pt x="13" y="8"/>
                      <a:pt x="11" y="8"/>
                      <a:pt x="11" y="9"/>
                    </a:cubicBezTo>
                    <a:cubicBezTo>
                      <a:pt x="10" y="10"/>
                      <a:pt x="10" y="11"/>
                      <a:pt x="8" y="11"/>
                    </a:cubicBezTo>
                    <a:cubicBezTo>
                      <a:pt x="7" y="11"/>
                      <a:pt x="4" y="10"/>
                      <a:pt x="3" y="10"/>
                    </a:cubicBezTo>
                    <a:cubicBezTo>
                      <a:pt x="2" y="10"/>
                      <a:pt x="0" y="10"/>
                      <a:pt x="1" y="9"/>
                    </a:cubicBezTo>
                    <a:cubicBezTo>
                      <a:pt x="2" y="8"/>
                      <a:pt x="5" y="6"/>
                      <a:pt x="5" y="4"/>
                    </a:cubicBezTo>
                    <a:cubicBezTo>
                      <a:pt x="5" y="2"/>
                      <a:pt x="5" y="2"/>
                      <a:pt x="6" y="1"/>
                    </a:cubicBezTo>
                    <a:cubicBezTo>
                      <a:pt x="6" y="0"/>
                      <a:pt x="8" y="1"/>
                      <a:pt x="11"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84" name="Freeform 374"/>
              <p:cNvSpPr>
                <a:spLocks/>
              </p:cNvSpPr>
              <p:nvPr/>
            </p:nvSpPr>
            <p:spPr bwMode="auto">
              <a:xfrm>
                <a:off x="7531100" y="4149726"/>
                <a:ext cx="71438" cy="30163"/>
              </a:xfrm>
              <a:custGeom>
                <a:avLst/>
                <a:gdLst>
                  <a:gd name="T0" fmla="*/ 6 w 31"/>
                  <a:gd name="T1" fmla="*/ 1 h 13"/>
                  <a:gd name="T2" fmla="*/ 1 w 31"/>
                  <a:gd name="T3" fmla="*/ 1 h 13"/>
                  <a:gd name="T4" fmla="*/ 1 w 31"/>
                  <a:gd name="T5" fmla="*/ 4 h 13"/>
                  <a:gd name="T6" fmla="*/ 2 w 31"/>
                  <a:gd name="T7" fmla="*/ 5 h 13"/>
                  <a:gd name="T8" fmla="*/ 5 w 31"/>
                  <a:gd name="T9" fmla="*/ 7 h 13"/>
                  <a:gd name="T10" fmla="*/ 7 w 31"/>
                  <a:gd name="T11" fmla="*/ 6 h 13"/>
                  <a:gd name="T12" fmla="*/ 9 w 31"/>
                  <a:gd name="T13" fmla="*/ 6 h 13"/>
                  <a:gd name="T14" fmla="*/ 12 w 31"/>
                  <a:gd name="T15" fmla="*/ 6 h 13"/>
                  <a:gd name="T16" fmla="*/ 17 w 31"/>
                  <a:gd name="T17" fmla="*/ 6 h 13"/>
                  <a:gd name="T18" fmla="*/ 20 w 31"/>
                  <a:gd name="T19" fmla="*/ 7 h 13"/>
                  <a:gd name="T20" fmla="*/ 28 w 31"/>
                  <a:gd name="T21" fmla="*/ 11 h 13"/>
                  <a:gd name="T22" fmla="*/ 30 w 31"/>
                  <a:gd name="T23" fmla="*/ 12 h 13"/>
                  <a:gd name="T24" fmla="*/ 31 w 31"/>
                  <a:gd name="T25" fmla="*/ 8 h 13"/>
                  <a:gd name="T26" fmla="*/ 30 w 31"/>
                  <a:gd name="T27" fmla="*/ 7 h 13"/>
                  <a:gd name="T28" fmla="*/ 28 w 31"/>
                  <a:gd name="T29" fmla="*/ 7 h 13"/>
                  <a:gd name="T30" fmla="*/ 27 w 31"/>
                  <a:gd name="T31" fmla="*/ 4 h 13"/>
                  <a:gd name="T32" fmla="*/ 25 w 31"/>
                  <a:gd name="T33" fmla="*/ 3 h 13"/>
                  <a:gd name="T34" fmla="*/ 21 w 31"/>
                  <a:gd name="T35" fmla="*/ 3 h 13"/>
                  <a:gd name="T36" fmla="*/ 16 w 31"/>
                  <a:gd name="T37" fmla="*/ 0 h 13"/>
                  <a:gd name="T38" fmla="*/ 12 w 31"/>
                  <a:gd name="T39" fmla="*/ 2 h 13"/>
                  <a:gd name="T40" fmla="*/ 11 w 31"/>
                  <a:gd name="T41" fmla="*/ 0 h 13"/>
                  <a:gd name="T42" fmla="*/ 8 w 31"/>
                  <a:gd name="T43" fmla="*/ 1 h 13"/>
                  <a:gd name="T44" fmla="*/ 6 w 31"/>
                  <a:gd name="T45"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13">
                    <a:moveTo>
                      <a:pt x="6" y="1"/>
                    </a:moveTo>
                    <a:cubicBezTo>
                      <a:pt x="3" y="1"/>
                      <a:pt x="1" y="1"/>
                      <a:pt x="1" y="1"/>
                    </a:cubicBezTo>
                    <a:cubicBezTo>
                      <a:pt x="1" y="2"/>
                      <a:pt x="0" y="3"/>
                      <a:pt x="1" y="4"/>
                    </a:cubicBezTo>
                    <a:cubicBezTo>
                      <a:pt x="2" y="4"/>
                      <a:pt x="1" y="5"/>
                      <a:pt x="2" y="5"/>
                    </a:cubicBezTo>
                    <a:cubicBezTo>
                      <a:pt x="3" y="6"/>
                      <a:pt x="4" y="7"/>
                      <a:pt x="5" y="7"/>
                    </a:cubicBezTo>
                    <a:cubicBezTo>
                      <a:pt x="5" y="7"/>
                      <a:pt x="6" y="6"/>
                      <a:pt x="7" y="6"/>
                    </a:cubicBezTo>
                    <a:cubicBezTo>
                      <a:pt x="8" y="5"/>
                      <a:pt x="8" y="5"/>
                      <a:pt x="9" y="6"/>
                    </a:cubicBezTo>
                    <a:cubicBezTo>
                      <a:pt x="11" y="6"/>
                      <a:pt x="10" y="6"/>
                      <a:pt x="12" y="6"/>
                    </a:cubicBezTo>
                    <a:cubicBezTo>
                      <a:pt x="13" y="6"/>
                      <a:pt x="16" y="7"/>
                      <a:pt x="17" y="6"/>
                    </a:cubicBezTo>
                    <a:cubicBezTo>
                      <a:pt x="18" y="6"/>
                      <a:pt x="20" y="6"/>
                      <a:pt x="20" y="7"/>
                    </a:cubicBezTo>
                    <a:cubicBezTo>
                      <a:pt x="21" y="7"/>
                      <a:pt x="27" y="10"/>
                      <a:pt x="28" y="11"/>
                    </a:cubicBezTo>
                    <a:cubicBezTo>
                      <a:pt x="30" y="12"/>
                      <a:pt x="30" y="13"/>
                      <a:pt x="30" y="12"/>
                    </a:cubicBezTo>
                    <a:cubicBezTo>
                      <a:pt x="31" y="12"/>
                      <a:pt x="31" y="9"/>
                      <a:pt x="31" y="8"/>
                    </a:cubicBezTo>
                    <a:cubicBezTo>
                      <a:pt x="30" y="8"/>
                      <a:pt x="31" y="7"/>
                      <a:pt x="30" y="7"/>
                    </a:cubicBezTo>
                    <a:cubicBezTo>
                      <a:pt x="29" y="7"/>
                      <a:pt x="29" y="8"/>
                      <a:pt x="28" y="7"/>
                    </a:cubicBezTo>
                    <a:cubicBezTo>
                      <a:pt x="28" y="5"/>
                      <a:pt x="28" y="4"/>
                      <a:pt x="27" y="4"/>
                    </a:cubicBezTo>
                    <a:cubicBezTo>
                      <a:pt x="27" y="4"/>
                      <a:pt x="26" y="3"/>
                      <a:pt x="25" y="3"/>
                    </a:cubicBezTo>
                    <a:cubicBezTo>
                      <a:pt x="23" y="2"/>
                      <a:pt x="22" y="3"/>
                      <a:pt x="21" y="3"/>
                    </a:cubicBezTo>
                    <a:cubicBezTo>
                      <a:pt x="21" y="2"/>
                      <a:pt x="18" y="0"/>
                      <a:pt x="16" y="0"/>
                    </a:cubicBezTo>
                    <a:cubicBezTo>
                      <a:pt x="15" y="0"/>
                      <a:pt x="13" y="2"/>
                      <a:pt x="12" y="2"/>
                    </a:cubicBezTo>
                    <a:cubicBezTo>
                      <a:pt x="11" y="2"/>
                      <a:pt x="14" y="1"/>
                      <a:pt x="11" y="0"/>
                    </a:cubicBezTo>
                    <a:cubicBezTo>
                      <a:pt x="9" y="0"/>
                      <a:pt x="9" y="1"/>
                      <a:pt x="8" y="1"/>
                    </a:cubicBezTo>
                    <a:cubicBezTo>
                      <a:pt x="7" y="1"/>
                      <a:pt x="7" y="1"/>
                      <a:pt x="6"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85" name="Freeform 380"/>
              <p:cNvSpPr>
                <a:spLocks/>
              </p:cNvSpPr>
              <p:nvPr/>
            </p:nvSpPr>
            <p:spPr bwMode="auto">
              <a:xfrm>
                <a:off x="7605712" y="4087813"/>
                <a:ext cx="255588" cy="225425"/>
              </a:xfrm>
              <a:custGeom>
                <a:avLst/>
                <a:gdLst>
                  <a:gd name="T0" fmla="*/ 77 w 111"/>
                  <a:gd name="T1" fmla="*/ 13 h 98"/>
                  <a:gd name="T2" fmla="*/ 69 w 111"/>
                  <a:gd name="T3" fmla="*/ 20 h 98"/>
                  <a:gd name="T4" fmla="*/ 59 w 111"/>
                  <a:gd name="T5" fmla="*/ 21 h 98"/>
                  <a:gd name="T6" fmla="*/ 53 w 111"/>
                  <a:gd name="T7" fmla="*/ 31 h 98"/>
                  <a:gd name="T8" fmla="*/ 43 w 111"/>
                  <a:gd name="T9" fmla="*/ 33 h 98"/>
                  <a:gd name="T10" fmla="*/ 41 w 111"/>
                  <a:gd name="T11" fmla="*/ 30 h 98"/>
                  <a:gd name="T12" fmla="*/ 38 w 111"/>
                  <a:gd name="T13" fmla="*/ 28 h 98"/>
                  <a:gd name="T14" fmla="*/ 35 w 111"/>
                  <a:gd name="T15" fmla="*/ 18 h 98"/>
                  <a:gd name="T16" fmla="*/ 36 w 111"/>
                  <a:gd name="T17" fmla="*/ 11 h 98"/>
                  <a:gd name="T18" fmla="*/ 35 w 111"/>
                  <a:gd name="T19" fmla="*/ 6 h 98"/>
                  <a:gd name="T20" fmla="*/ 21 w 111"/>
                  <a:gd name="T21" fmla="*/ 1 h 98"/>
                  <a:gd name="T22" fmla="*/ 10 w 111"/>
                  <a:gd name="T23" fmla="*/ 4 h 98"/>
                  <a:gd name="T24" fmla="*/ 3 w 111"/>
                  <a:gd name="T25" fmla="*/ 6 h 98"/>
                  <a:gd name="T26" fmla="*/ 0 w 111"/>
                  <a:gd name="T27" fmla="*/ 12 h 98"/>
                  <a:gd name="T28" fmla="*/ 11 w 111"/>
                  <a:gd name="T29" fmla="*/ 13 h 98"/>
                  <a:gd name="T30" fmla="*/ 12 w 111"/>
                  <a:gd name="T31" fmla="*/ 19 h 98"/>
                  <a:gd name="T32" fmla="*/ 18 w 111"/>
                  <a:gd name="T33" fmla="*/ 21 h 98"/>
                  <a:gd name="T34" fmla="*/ 25 w 111"/>
                  <a:gd name="T35" fmla="*/ 21 h 98"/>
                  <a:gd name="T36" fmla="*/ 32 w 111"/>
                  <a:gd name="T37" fmla="*/ 19 h 98"/>
                  <a:gd name="T38" fmla="*/ 33 w 111"/>
                  <a:gd name="T39" fmla="*/ 22 h 98"/>
                  <a:gd name="T40" fmla="*/ 32 w 111"/>
                  <a:gd name="T41" fmla="*/ 25 h 98"/>
                  <a:gd name="T42" fmla="*/ 29 w 111"/>
                  <a:gd name="T43" fmla="*/ 27 h 98"/>
                  <a:gd name="T44" fmla="*/ 26 w 111"/>
                  <a:gd name="T45" fmla="*/ 26 h 98"/>
                  <a:gd name="T46" fmla="*/ 22 w 111"/>
                  <a:gd name="T47" fmla="*/ 25 h 98"/>
                  <a:gd name="T48" fmla="*/ 15 w 111"/>
                  <a:gd name="T49" fmla="*/ 26 h 98"/>
                  <a:gd name="T50" fmla="*/ 17 w 111"/>
                  <a:gd name="T51" fmla="*/ 30 h 98"/>
                  <a:gd name="T52" fmla="*/ 20 w 111"/>
                  <a:gd name="T53" fmla="*/ 38 h 98"/>
                  <a:gd name="T54" fmla="*/ 24 w 111"/>
                  <a:gd name="T55" fmla="*/ 41 h 98"/>
                  <a:gd name="T56" fmla="*/ 26 w 111"/>
                  <a:gd name="T57" fmla="*/ 40 h 98"/>
                  <a:gd name="T58" fmla="*/ 29 w 111"/>
                  <a:gd name="T59" fmla="*/ 32 h 98"/>
                  <a:gd name="T60" fmla="*/ 32 w 111"/>
                  <a:gd name="T61" fmla="*/ 32 h 98"/>
                  <a:gd name="T62" fmla="*/ 32 w 111"/>
                  <a:gd name="T63" fmla="*/ 36 h 98"/>
                  <a:gd name="T64" fmla="*/ 35 w 111"/>
                  <a:gd name="T65" fmla="*/ 38 h 98"/>
                  <a:gd name="T66" fmla="*/ 39 w 111"/>
                  <a:gd name="T67" fmla="*/ 39 h 98"/>
                  <a:gd name="T68" fmla="*/ 42 w 111"/>
                  <a:gd name="T69" fmla="*/ 42 h 98"/>
                  <a:gd name="T70" fmla="*/ 57 w 111"/>
                  <a:gd name="T71" fmla="*/ 47 h 98"/>
                  <a:gd name="T72" fmla="*/ 74 w 111"/>
                  <a:gd name="T73" fmla="*/ 53 h 98"/>
                  <a:gd name="T74" fmla="*/ 79 w 111"/>
                  <a:gd name="T75" fmla="*/ 59 h 98"/>
                  <a:gd name="T76" fmla="*/ 81 w 111"/>
                  <a:gd name="T77" fmla="*/ 61 h 98"/>
                  <a:gd name="T78" fmla="*/ 82 w 111"/>
                  <a:gd name="T79" fmla="*/ 64 h 98"/>
                  <a:gd name="T80" fmla="*/ 87 w 111"/>
                  <a:gd name="T81" fmla="*/ 70 h 98"/>
                  <a:gd name="T82" fmla="*/ 91 w 111"/>
                  <a:gd name="T83" fmla="*/ 74 h 98"/>
                  <a:gd name="T84" fmla="*/ 86 w 111"/>
                  <a:gd name="T85" fmla="*/ 73 h 98"/>
                  <a:gd name="T86" fmla="*/ 91 w 111"/>
                  <a:gd name="T87" fmla="*/ 77 h 98"/>
                  <a:gd name="T88" fmla="*/ 90 w 111"/>
                  <a:gd name="T89" fmla="*/ 80 h 98"/>
                  <a:gd name="T90" fmla="*/ 88 w 111"/>
                  <a:gd name="T91" fmla="*/ 87 h 98"/>
                  <a:gd name="T92" fmla="*/ 91 w 111"/>
                  <a:gd name="T93" fmla="*/ 83 h 98"/>
                  <a:gd name="T94" fmla="*/ 98 w 111"/>
                  <a:gd name="T95" fmla="*/ 86 h 98"/>
                  <a:gd name="T96" fmla="*/ 101 w 111"/>
                  <a:gd name="T97" fmla="*/ 88 h 98"/>
                  <a:gd name="T98" fmla="*/ 110 w 111"/>
                  <a:gd name="T99" fmla="*/ 98 h 98"/>
                  <a:gd name="T100" fmla="*/ 110 w 111"/>
                  <a:gd name="T101" fmla="*/ 73 h 98"/>
                  <a:gd name="T102" fmla="*/ 108 w 111"/>
                  <a:gd name="T103" fmla="*/ 71 h 98"/>
                  <a:gd name="T104" fmla="*/ 110 w 111"/>
                  <a:gd name="T105" fmla="*/ 58 h 98"/>
                  <a:gd name="T106" fmla="*/ 108 w 111"/>
                  <a:gd name="T107" fmla="*/ 26 h 98"/>
                  <a:gd name="T108" fmla="*/ 101 w 111"/>
                  <a:gd name="T109" fmla="*/ 23 h 98"/>
                  <a:gd name="T110" fmla="*/ 89 w 111"/>
                  <a:gd name="T111" fmla="*/ 1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1" h="98">
                    <a:moveTo>
                      <a:pt x="82" y="16"/>
                    </a:moveTo>
                    <a:cubicBezTo>
                      <a:pt x="79" y="14"/>
                      <a:pt x="80" y="12"/>
                      <a:pt x="77" y="13"/>
                    </a:cubicBezTo>
                    <a:cubicBezTo>
                      <a:pt x="74" y="13"/>
                      <a:pt x="71" y="15"/>
                      <a:pt x="69" y="16"/>
                    </a:cubicBezTo>
                    <a:cubicBezTo>
                      <a:pt x="67" y="16"/>
                      <a:pt x="70" y="19"/>
                      <a:pt x="69" y="20"/>
                    </a:cubicBezTo>
                    <a:cubicBezTo>
                      <a:pt x="68" y="21"/>
                      <a:pt x="65" y="22"/>
                      <a:pt x="63" y="21"/>
                    </a:cubicBezTo>
                    <a:cubicBezTo>
                      <a:pt x="62" y="21"/>
                      <a:pt x="60" y="20"/>
                      <a:pt x="59" y="21"/>
                    </a:cubicBezTo>
                    <a:cubicBezTo>
                      <a:pt x="59" y="22"/>
                      <a:pt x="56" y="26"/>
                      <a:pt x="56" y="27"/>
                    </a:cubicBezTo>
                    <a:cubicBezTo>
                      <a:pt x="55" y="28"/>
                      <a:pt x="54" y="30"/>
                      <a:pt x="53" y="31"/>
                    </a:cubicBezTo>
                    <a:cubicBezTo>
                      <a:pt x="53" y="32"/>
                      <a:pt x="51" y="34"/>
                      <a:pt x="49" y="34"/>
                    </a:cubicBezTo>
                    <a:cubicBezTo>
                      <a:pt x="46" y="34"/>
                      <a:pt x="43" y="34"/>
                      <a:pt x="43" y="33"/>
                    </a:cubicBezTo>
                    <a:cubicBezTo>
                      <a:pt x="43" y="31"/>
                      <a:pt x="43" y="28"/>
                      <a:pt x="43" y="29"/>
                    </a:cubicBezTo>
                    <a:cubicBezTo>
                      <a:pt x="42" y="29"/>
                      <a:pt x="41" y="30"/>
                      <a:pt x="41" y="30"/>
                    </a:cubicBezTo>
                    <a:cubicBezTo>
                      <a:pt x="40" y="29"/>
                      <a:pt x="41" y="25"/>
                      <a:pt x="40" y="24"/>
                    </a:cubicBezTo>
                    <a:cubicBezTo>
                      <a:pt x="40" y="24"/>
                      <a:pt x="39" y="29"/>
                      <a:pt x="38" y="28"/>
                    </a:cubicBezTo>
                    <a:cubicBezTo>
                      <a:pt x="37" y="27"/>
                      <a:pt x="36" y="24"/>
                      <a:pt x="36" y="23"/>
                    </a:cubicBezTo>
                    <a:cubicBezTo>
                      <a:pt x="36" y="21"/>
                      <a:pt x="35" y="19"/>
                      <a:pt x="35" y="18"/>
                    </a:cubicBezTo>
                    <a:cubicBezTo>
                      <a:pt x="35" y="16"/>
                      <a:pt x="34" y="16"/>
                      <a:pt x="34" y="15"/>
                    </a:cubicBezTo>
                    <a:cubicBezTo>
                      <a:pt x="35" y="13"/>
                      <a:pt x="37" y="12"/>
                      <a:pt x="36" y="11"/>
                    </a:cubicBezTo>
                    <a:cubicBezTo>
                      <a:pt x="36" y="10"/>
                      <a:pt x="33" y="8"/>
                      <a:pt x="34" y="8"/>
                    </a:cubicBezTo>
                    <a:cubicBezTo>
                      <a:pt x="35" y="7"/>
                      <a:pt x="35" y="7"/>
                      <a:pt x="35" y="6"/>
                    </a:cubicBezTo>
                    <a:cubicBezTo>
                      <a:pt x="35" y="6"/>
                      <a:pt x="29" y="5"/>
                      <a:pt x="27" y="5"/>
                    </a:cubicBezTo>
                    <a:cubicBezTo>
                      <a:pt x="25" y="4"/>
                      <a:pt x="22" y="2"/>
                      <a:pt x="21" y="1"/>
                    </a:cubicBezTo>
                    <a:cubicBezTo>
                      <a:pt x="20" y="1"/>
                      <a:pt x="17" y="0"/>
                      <a:pt x="16" y="0"/>
                    </a:cubicBezTo>
                    <a:cubicBezTo>
                      <a:pt x="15" y="0"/>
                      <a:pt x="12" y="4"/>
                      <a:pt x="10" y="4"/>
                    </a:cubicBezTo>
                    <a:cubicBezTo>
                      <a:pt x="9" y="4"/>
                      <a:pt x="7" y="4"/>
                      <a:pt x="5" y="5"/>
                    </a:cubicBezTo>
                    <a:cubicBezTo>
                      <a:pt x="3" y="5"/>
                      <a:pt x="3" y="5"/>
                      <a:pt x="3" y="6"/>
                    </a:cubicBezTo>
                    <a:cubicBezTo>
                      <a:pt x="3" y="7"/>
                      <a:pt x="4" y="8"/>
                      <a:pt x="3" y="8"/>
                    </a:cubicBezTo>
                    <a:cubicBezTo>
                      <a:pt x="3" y="9"/>
                      <a:pt x="0" y="11"/>
                      <a:pt x="0" y="12"/>
                    </a:cubicBezTo>
                    <a:cubicBezTo>
                      <a:pt x="1" y="13"/>
                      <a:pt x="5" y="13"/>
                      <a:pt x="7" y="13"/>
                    </a:cubicBezTo>
                    <a:cubicBezTo>
                      <a:pt x="10" y="13"/>
                      <a:pt x="11" y="13"/>
                      <a:pt x="11" y="13"/>
                    </a:cubicBezTo>
                    <a:cubicBezTo>
                      <a:pt x="12" y="14"/>
                      <a:pt x="9" y="15"/>
                      <a:pt x="10" y="16"/>
                    </a:cubicBezTo>
                    <a:cubicBezTo>
                      <a:pt x="11" y="16"/>
                      <a:pt x="11" y="19"/>
                      <a:pt x="12" y="19"/>
                    </a:cubicBezTo>
                    <a:cubicBezTo>
                      <a:pt x="12" y="20"/>
                      <a:pt x="14" y="21"/>
                      <a:pt x="15" y="21"/>
                    </a:cubicBezTo>
                    <a:cubicBezTo>
                      <a:pt x="16" y="21"/>
                      <a:pt x="17" y="21"/>
                      <a:pt x="18" y="21"/>
                    </a:cubicBezTo>
                    <a:cubicBezTo>
                      <a:pt x="20" y="21"/>
                      <a:pt x="20" y="22"/>
                      <a:pt x="22" y="22"/>
                    </a:cubicBezTo>
                    <a:cubicBezTo>
                      <a:pt x="23" y="22"/>
                      <a:pt x="24" y="21"/>
                      <a:pt x="25" y="21"/>
                    </a:cubicBezTo>
                    <a:cubicBezTo>
                      <a:pt x="27" y="20"/>
                      <a:pt x="28" y="21"/>
                      <a:pt x="28" y="20"/>
                    </a:cubicBezTo>
                    <a:cubicBezTo>
                      <a:pt x="29" y="20"/>
                      <a:pt x="33" y="18"/>
                      <a:pt x="32" y="19"/>
                    </a:cubicBezTo>
                    <a:cubicBezTo>
                      <a:pt x="32" y="20"/>
                      <a:pt x="31" y="21"/>
                      <a:pt x="31" y="21"/>
                    </a:cubicBezTo>
                    <a:cubicBezTo>
                      <a:pt x="32" y="22"/>
                      <a:pt x="33" y="21"/>
                      <a:pt x="33" y="22"/>
                    </a:cubicBezTo>
                    <a:cubicBezTo>
                      <a:pt x="34" y="23"/>
                      <a:pt x="34" y="23"/>
                      <a:pt x="33" y="24"/>
                    </a:cubicBezTo>
                    <a:cubicBezTo>
                      <a:pt x="33" y="24"/>
                      <a:pt x="32" y="24"/>
                      <a:pt x="32" y="25"/>
                    </a:cubicBezTo>
                    <a:cubicBezTo>
                      <a:pt x="32" y="26"/>
                      <a:pt x="31" y="25"/>
                      <a:pt x="31" y="26"/>
                    </a:cubicBezTo>
                    <a:cubicBezTo>
                      <a:pt x="30" y="27"/>
                      <a:pt x="30" y="28"/>
                      <a:pt x="29" y="27"/>
                    </a:cubicBezTo>
                    <a:cubicBezTo>
                      <a:pt x="29" y="27"/>
                      <a:pt x="30" y="26"/>
                      <a:pt x="29" y="26"/>
                    </a:cubicBezTo>
                    <a:cubicBezTo>
                      <a:pt x="28" y="26"/>
                      <a:pt x="26" y="27"/>
                      <a:pt x="26" y="26"/>
                    </a:cubicBezTo>
                    <a:cubicBezTo>
                      <a:pt x="25" y="25"/>
                      <a:pt x="26" y="24"/>
                      <a:pt x="25" y="24"/>
                    </a:cubicBezTo>
                    <a:cubicBezTo>
                      <a:pt x="24" y="24"/>
                      <a:pt x="23" y="24"/>
                      <a:pt x="22" y="25"/>
                    </a:cubicBezTo>
                    <a:cubicBezTo>
                      <a:pt x="22" y="25"/>
                      <a:pt x="20" y="27"/>
                      <a:pt x="20" y="27"/>
                    </a:cubicBezTo>
                    <a:cubicBezTo>
                      <a:pt x="19" y="28"/>
                      <a:pt x="17" y="26"/>
                      <a:pt x="15" y="26"/>
                    </a:cubicBezTo>
                    <a:cubicBezTo>
                      <a:pt x="13" y="26"/>
                      <a:pt x="9" y="26"/>
                      <a:pt x="11" y="27"/>
                    </a:cubicBezTo>
                    <a:cubicBezTo>
                      <a:pt x="12" y="28"/>
                      <a:pt x="15" y="28"/>
                      <a:pt x="17" y="30"/>
                    </a:cubicBezTo>
                    <a:cubicBezTo>
                      <a:pt x="19" y="31"/>
                      <a:pt x="20" y="32"/>
                      <a:pt x="20" y="34"/>
                    </a:cubicBezTo>
                    <a:cubicBezTo>
                      <a:pt x="21" y="36"/>
                      <a:pt x="21" y="36"/>
                      <a:pt x="20" y="38"/>
                    </a:cubicBezTo>
                    <a:cubicBezTo>
                      <a:pt x="20" y="39"/>
                      <a:pt x="19" y="40"/>
                      <a:pt x="21" y="41"/>
                    </a:cubicBezTo>
                    <a:cubicBezTo>
                      <a:pt x="22" y="42"/>
                      <a:pt x="22" y="41"/>
                      <a:pt x="24" y="41"/>
                    </a:cubicBezTo>
                    <a:cubicBezTo>
                      <a:pt x="25" y="41"/>
                      <a:pt x="28" y="43"/>
                      <a:pt x="28" y="43"/>
                    </a:cubicBezTo>
                    <a:cubicBezTo>
                      <a:pt x="28" y="42"/>
                      <a:pt x="26" y="41"/>
                      <a:pt x="26" y="40"/>
                    </a:cubicBezTo>
                    <a:cubicBezTo>
                      <a:pt x="26" y="39"/>
                      <a:pt x="28" y="37"/>
                      <a:pt x="28" y="36"/>
                    </a:cubicBezTo>
                    <a:cubicBezTo>
                      <a:pt x="28" y="35"/>
                      <a:pt x="29" y="33"/>
                      <a:pt x="29" y="32"/>
                    </a:cubicBezTo>
                    <a:cubicBezTo>
                      <a:pt x="30" y="31"/>
                      <a:pt x="29" y="30"/>
                      <a:pt x="31" y="30"/>
                    </a:cubicBezTo>
                    <a:cubicBezTo>
                      <a:pt x="33" y="29"/>
                      <a:pt x="32" y="30"/>
                      <a:pt x="32" y="32"/>
                    </a:cubicBezTo>
                    <a:cubicBezTo>
                      <a:pt x="31" y="33"/>
                      <a:pt x="30" y="36"/>
                      <a:pt x="30" y="36"/>
                    </a:cubicBezTo>
                    <a:cubicBezTo>
                      <a:pt x="31" y="36"/>
                      <a:pt x="32" y="35"/>
                      <a:pt x="32" y="36"/>
                    </a:cubicBezTo>
                    <a:cubicBezTo>
                      <a:pt x="33" y="37"/>
                      <a:pt x="33" y="39"/>
                      <a:pt x="33" y="38"/>
                    </a:cubicBezTo>
                    <a:cubicBezTo>
                      <a:pt x="34" y="38"/>
                      <a:pt x="35" y="37"/>
                      <a:pt x="35" y="38"/>
                    </a:cubicBezTo>
                    <a:cubicBezTo>
                      <a:pt x="36" y="39"/>
                      <a:pt x="36" y="40"/>
                      <a:pt x="37" y="39"/>
                    </a:cubicBezTo>
                    <a:cubicBezTo>
                      <a:pt x="37" y="39"/>
                      <a:pt x="39" y="39"/>
                      <a:pt x="39" y="39"/>
                    </a:cubicBezTo>
                    <a:cubicBezTo>
                      <a:pt x="40" y="40"/>
                      <a:pt x="45" y="40"/>
                      <a:pt x="45" y="40"/>
                    </a:cubicBezTo>
                    <a:cubicBezTo>
                      <a:pt x="45" y="40"/>
                      <a:pt x="42" y="41"/>
                      <a:pt x="42" y="42"/>
                    </a:cubicBezTo>
                    <a:cubicBezTo>
                      <a:pt x="42" y="42"/>
                      <a:pt x="43" y="43"/>
                      <a:pt x="45" y="44"/>
                    </a:cubicBezTo>
                    <a:cubicBezTo>
                      <a:pt x="47" y="44"/>
                      <a:pt x="55" y="46"/>
                      <a:pt x="57" y="47"/>
                    </a:cubicBezTo>
                    <a:cubicBezTo>
                      <a:pt x="59" y="48"/>
                      <a:pt x="62" y="49"/>
                      <a:pt x="66" y="50"/>
                    </a:cubicBezTo>
                    <a:cubicBezTo>
                      <a:pt x="70" y="52"/>
                      <a:pt x="72" y="52"/>
                      <a:pt x="74" y="53"/>
                    </a:cubicBezTo>
                    <a:cubicBezTo>
                      <a:pt x="76" y="54"/>
                      <a:pt x="79" y="55"/>
                      <a:pt x="79" y="56"/>
                    </a:cubicBezTo>
                    <a:cubicBezTo>
                      <a:pt x="79" y="57"/>
                      <a:pt x="78" y="59"/>
                      <a:pt x="79" y="59"/>
                    </a:cubicBezTo>
                    <a:cubicBezTo>
                      <a:pt x="80" y="59"/>
                      <a:pt x="81" y="58"/>
                      <a:pt x="82" y="59"/>
                    </a:cubicBezTo>
                    <a:cubicBezTo>
                      <a:pt x="82" y="60"/>
                      <a:pt x="81" y="60"/>
                      <a:pt x="81" y="61"/>
                    </a:cubicBezTo>
                    <a:cubicBezTo>
                      <a:pt x="82" y="62"/>
                      <a:pt x="83" y="62"/>
                      <a:pt x="82" y="62"/>
                    </a:cubicBezTo>
                    <a:cubicBezTo>
                      <a:pt x="82" y="63"/>
                      <a:pt x="81" y="62"/>
                      <a:pt x="82" y="64"/>
                    </a:cubicBezTo>
                    <a:cubicBezTo>
                      <a:pt x="82" y="65"/>
                      <a:pt x="82" y="65"/>
                      <a:pt x="83" y="66"/>
                    </a:cubicBezTo>
                    <a:cubicBezTo>
                      <a:pt x="84" y="67"/>
                      <a:pt x="86" y="69"/>
                      <a:pt x="87" y="70"/>
                    </a:cubicBezTo>
                    <a:cubicBezTo>
                      <a:pt x="88" y="71"/>
                      <a:pt x="92" y="73"/>
                      <a:pt x="92" y="73"/>
                    </a:cubicBezTo>
                    <a:cubicBezTo>
                      <a:pt x="92" y="74"/>
                      <a:pt x="91" y="74"/>
                      <a:pt x="91" y="74"/>
                    </a:cubicBezTo>
                    <a:cubicBezTo>
                      <a:pt x="90" y="74"/>
                      <a:pt x="88" y="73"/>
                      <a:pt x="87" y="73"/>
                    </a:cubicBezTo>
                    <a:cubicBezTo>
                      <a:pt x="87" y="73"/>
                      <a:pt x="85" y="73"/>
                      <a:pt x="86" y="73"/>
                    </a:cubicBezTo>
                    <a:cubicBezTo>
                      <a:pt x="86" y="74"/>
                      <a:pt x="89" y="75"/>
                      <a:pt x="90" y="76"/>
                    </a:cubicBezTo>
                    <a:cubicBezTo>
                      <a:pt x="91" y="76"/>
                      <a:pt x="91" y="76"/>
                      <a:pt x="91" y="77"/>
                    </a:cubicBezTo>
                    <a:cubicBezTo>
                      <a:pt x="91" y="77"/>
                      <a:pt x="87" y="77"/>
                      <a:pt x="87" y="77"/>
                    </a:cubicBezTo>
                    <a:cubicBezTo>
                      <a:pt x="86" y="78"/>
                      <a:pt x="89" y="79"/>
                      <a:pt x="90" y="80"/>
                    </a:cubicBezTo>
                    <a:cubicBezTo>
                      <a:pt x="90" y="81"/>
                      <a:pt x="90" y="81"/>
                      <a:pt x="90" y="82"/>
                    </a:cubicBezTo>
                    <a:cubicBezTo>
                      <a:pt x="89" y="83"/>
                      <a:pt x="88" y="86"/>
                      <a:pt x="88" y="87"/>
                    </a:cubicBezTo>
                    <a:cubicBezTo>
                      <a:pt x="88" y="87"/>
                      <a:pt x="90" y="87"/>
                      <a:pt x="90" y="86"/>
                    </a:cubicBezTo>
                    <a:cubicBezTo>
                      <a:pt x="90" y="85"/>
                      <a:pt x="90" y="83"/>
                      <a:pt x="91" y="83"/>
                    </a:cubicBezTo>
                    <a:cubicBezTo>
                      <a:pt x="92" y="84"/>
                      <a:pt x="92" y="86"/>
                      <a:pt x="93" y="86"/>
                    </a:cubicBezTo>
                    <a:cubicBezTo>
                      <a:pt x="94" y="86"/>
                      <a:pt x="97" y="86"/>
                      <a:pt x="98" y="86"/>
                    </a:cubicBezTo>
                    <a:cubicBezTo>
                      <a:pt x="99" y="85"/>
                      <a:pt x="100" y="83"/>
                      <a:pt x="101" y="83"/>
                    </a:cubicBezTo>
                    <a:cubicBezTo>
                      <a:pt x="102" y="83"/>
                      <a:pt x="100" y="87"/>
                      <a:pt x="101" y="88"/>
                    </a:cubicBezTo>
                    <a:cubicBezTo>
                      <a:pt x="101" y="89"/>
                      <a:pt x="105" y="91"/>
                      <a:pt x="107" y="92"/>
                    </a:cubicBezTo>
                    <a:cubicBezTo>
                      <a:pt x="108" y="94"/>
                      <a:pt x="109" y="96"/>
                      <a:pt x="110" y="98"/>
                    </a:cubicBezTo>
                    <a:cubicBezTo>
                      <a:pt x="111" y="91"/>
                      <a:pt x="111" y="75"/>
                      <a:pt x="111" y="74"/>
                    </a:cubicBezTo>
                    <a:cubicBezTo>
                      <a:pt x="111" y="73"/>
                      <a:pt x="110" y="73"/>
                      <a:pt x="110" y="73"/>
                    </a:cubicBezTo>
                    <a:cubicBezTo>
                      <a:pt x="110" y="73"/>
                      <a:pt x="110" y="73"/>
                      <a:pt x="110" y="73"/>
                    </a:cubicBezTo>
                    <a:cubicBezTo>
                      <a:pt x="109" y="72"/>
                      <a:pt x="108" y="72"/>
                      <a:pt x="108" y="71"/>
                    </a:cubicBezTo>
                    <a:cubicBezTo>
                      <a:pt x="108" y="71"/>
                      <a:pt x="109" y="70"/>
                      <a:pt x="109" y="69"/>
                    </a:cubicBezTo>
                    <a:cubicBezTo>
                      <a:pt x="109" y="66"/>
                      <a:pt x="110" y="60"/>
                      <a:pt x="110" y="58"/>
                    </a:cubicBezTo>
                    <a:cubicBezTo>
                      <a:pt x="110" y="26"/>
                      <a:pt x="110" y="26"/>
                      <a:pt x="110" y="26"/>
                    </a:cubicBezTo>
                    <a:cubicBezTo>
                      <a:pt x="109" y="26"/>
                      <a:pt x="109" y="26"/>
                      <a:pt x="108" y="26"/>
                    </a:cubicBezTo>
                    <a:cubicBezTo>
                      <a:pt x="107" y="25"/>
                      <a:pt x="108" y="25"/>
                      <a:pt x="106" y="24"/>
                    </a:cubicBezTo>
                    <a:cubicBezTo>
                      <a:pt x="104" y="23"/>
                      <a:pt x="104" y="23"/>
                      <a:pt x="101" y="23"/>
                    </a:cubicBezTo>
                    <a:cubicBezTo>
                      <a:pt x="99" y="23"/>
                      <a:pt x="97" y="24"/>
                      <a:pt x="95" y="23"/>
                    </a:cubicBezTo>
                    <a:cubicBezTo>
                      <a:pt x="94" y="22"/>
                      <a:pt x="92" y="20"/>
                      <a:pt x="89" y="18"/>
                    </a:cubicBezTo>
                    <a:cubicBezTo>
                      <a:pt x="86" y="17"/>
                      <a:pt x="85" y="17"/>
                      <a:pt x="82" y="1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86" name="Freeform 381"/>
              <p:cNvSpPr>
                <a:spLocks/>
              </p:cNvSpPr>
              <p:nvPr/>
            </p:nvSpPr>
            <p:spPr bwMode="auto">
              <a:xfrm>
                <a:off x="7478712" y="4156076"/>
                <a:ext cx="34925" cy="20638"/>
              </a:xfrm>
              <a:custGeom>
                <a:avLst/>
                <a:gdLst>
                  <a:gd name="T0" fmla="*/ 0 w 15"/>
                  <a:gd name="T1" fmla="*/ 2 h 9"/>
                  <a:gd name="T2" fmla="*/ 1 w 15"/>
                  <a:gd name="T3" fmla="*/ 6 h 9"/>
                  <a:gd name="T4" fmla="*/ 7 w 15"/>
                  <a:gd name="T5" fmla="*/ 9 h 9"/>
                  <a:gd name="T6" fmla="*/ 13 w 15"/>
                  <a:gd name="T7" fmla="*/ 7 h 9"/>
                  <a:gd name="T8" fmla="*/ 14 w 15"/>
                  <a:gd name="T9" fmla="*/ 4 h 9"/>
                  <a:gd name="T10" fmla="*/ 10 w 15"/>
                  <a:gd name="T11" fmla="*/ 1 h 9"/>
                  <a:gd name="T12" fmla="*/ 3 w 15"/>
                  <a:gd name="T13" fmla="*/ 1 h 9"/>
                  <a:gd name="T14" fmla="*/ 0 w 15"/>
                  <a:gd name="T15" fmla="*/ 2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9">
                    <a:moveTo>
                      <a:pt x="0" y="2"/>
                    </a:moveTo>
                    <a:cubicBezTo>
                      <a:pt x="1" y="4"/>
                      <a:pt x="0" y="6"/>
                      <a:pt x="1" y="6"/>
                    </a:cubicBezTo>
                    <a:cubicBezTo>
                      <a:pt x="2" y="7"/>
                      <a:pt x="5" y="9"/>
                      <a:pt x="7" y="9"/>
                    </a:cubicBezTo>
                    <a:cubicBezTo>
                      <a:pt x="9" y="8"/>
                      <a:pt x="12" y="7"/>
                      <a:pt x="13" y="7"/>
                    </a:cubicBezTo>
                    <a:cubicBezTo>
                      <a:pt x="14" y="6"/>
                      <a:pt x="15" y="5"/>
                      <a:pt x="14" y="4"/>
                    </a:cubicBezTo>
                    <a:cubicBezTo>
                      <a:pt x="13" y="3"/>
                      <a:pt x="12" y="2"/>
                      <a:pt x="10" y="1"/>
                    </a:cubicBezTo>
                    <a:cubicBezTo>
                      <a:pt x="8" y="0"/>
                      <a:pt x="5" y="1"/>
                      <a:pt x="3" y="1"/>
                    </a:cubicBezTo>
                    <a:cubicBezTo>
                      <a:pt x="1" y="1"/>
                      <a:pt x="0" y="0"/>
                      <a:pt x="0"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87" name="Freeform 393"/>
              <p:cNvSpPr>
                <a:spLocks/>
              </p:cNvSpPr>
              <p:nvPr/>
            </p:nvSpPr>
            <p:spPr bwMode="auto">
              <a:xfrm>
                <a:off x="7291387" y="4033838"/>
                <a:ext cx="166688" cy="192088"/>
              </a:xfrm>
              <a:custGeom>
                <a:avLst/>
                <a:gdLst>
                  <a:gd name="T0" fmla="*/ 33 w 72"/>
                  <a:gd name="T1" fmla="*/ 8 h 83"/>
                  <a:gd name="T2" fmla="*/ 28 w 72"/>
                  <a:gd name="T3" fmla="*/ 5 h 83"/>
                  <a:gd name="T4" fmla="*/ 24 w 72"/>
                  <a:gd name="T5" fmla="*/ 8 h 83"/>
                  <a:gd name="T6" fmla="*/ 19 w 72"/>
                  <a:gd name="T7" fmla="*/ 10 h 83"/>
                  <a:gd name="T8" fmla="*/ 16 w 72"/>
                  <a:gd name="T9" fmla="*/ 11 h 83"/>
                  <a:gd name="T10" fmla="*/ 13 w 72"/>
                  <a:gd name="T11" fmla="*/ 16 h 83"/>
                  <a:gd name="T12" fmla="*/ 12 w 72"/>
                  <a:gd name="T13" fmla="*/ 21 h 83"/>
                  <a:gd name="T14" fmla="*/ 12 w 72"/>
                  <a:gd name="T15" fmla="*/ 28 h 83"/>
                  <a:gd name="T16" fmla="*/ 8 w 72"/>
                  <a:gd name="T17" fmla="*/ 32 h 83"/>
                  <a:gd name="T18" fmla="*/ 7 w 72"/>
                  <a:gd name="T19" fmla="*/ 40 h 83"/>
                  <a:gd name="T20" fmla="*/ 1 w 72"/>
                  <a:gd name="T21" fmla="*/ 49 h 83"/>
                  <a:gd name="T22" fmla="*/ 1 w 72"/>
                  <a:gd name="T23" fmla="*/ 54 h 83"/>
                  <a:gd name="T24" fmla="*/ 4 w 72"/>
                  <a:gd name="T25" fmla="*/ 59 h 83"/>
                  <a:gd name="T26" fmla="*/ 9 w 72"/>
                  <a:gd name="T27" fmla="*/ 58 h 83"/>
                  <a:gd name="T28" fmla="*/ 10 w 72"/>
                  <a:gd name="T29" fmla="*/ 63 h 83"/>
                  <a:gd name="T30" fmla="*/ 10 w 72"/>
                  <a:gd name="T31" fmla="*/ 69 h 83"/>
                  <a:gd name="T32" fmla="*/ 8 w 72"/>
                  <a:gd name="T33" fmla="*/ 76 h 83"/>
                  <a:gd name="T34" fmla="*/ 8 w 72"/>
                  <a:gd name="T35" fmla="*/ 81 h 83"/>
                  <a:gd name="T36" fmla="*/ 11 w 72"/>
                  <a:gd name="T37" fmla="*/ 82 h 83"/>
                  <a:gd name="T38" fmla="*/ 16 w 72"/>
                  <a:gd name="T39" fmla="*/ 81 h 83"/>
                  <a:gd name="T40" fmla="*/ 20 w 72"/>
                  <a:gd name="T41" fmla="*/ 82 h 83"/>
                  <a:gd name="T42" fmla="*/ 18 w 72"/>
                  <a:gd name="T43" fmla="*/ 76 h 83"/>
                  <a:gd name="T44" fmla="*/ 19 w 72"/>
                  <a:gd name="T45" fmla="*/ 67 h 83"/>
                  <a:gd name="T46" fmla="*/ 19 w 72"/>
                  <a:gd name="T47" fmla="*/ 55 h 83"/>
                  <a:gd name="T48" fmla="*/ 18 w 72"/>
                  <a:gd name="T49" fmla="*/ 52 h 83"/>
                  <a:gd name="T50" fmla="*/ 26 w 72"/>
                  <a:gd name="T51" fmla="*/ 49 h 83"/>
                  <a:gd name="T52" fmla="*/ 26 w 72"/>
                  <a:gd name="T53" fmla="*/ 55 h 83"/>
                  <a:gd name="T54" fmla="*/ 29 w 72"/>
                  <a:gd name="T55" fmla="*/ 63 h 83"/>
                  <a:gd name="T56" fmla="*/ 32 w 72"/>
                  <a:gd name="T57" fmla="*/ 67 h 83"/>
                  <a:gd name="T58" fmla="*/ 34 w 72"/>
                  <a:gd name="T59" fmla="*/ 73 h 83"/>
                  <a:gd name="T60" fmla="*/ 39 w 72"/>
                  <a:gd name="T61" fmla="*/ 70 h 83"/>
                  <a:gd name="T62" fmla="*/ 43 w 72"/>
                  <a:gd name="T63" fmla="*/ 69 h 83"/>
                  <a:gd name="T64" fmla="*/ 46 w 72"/>
                  <a:gd name="T65" fmla="*/ 65 h 83"/>
                  <a:gd name="T66" fmla="*/ 44 w 72"/>
                  <a:gd name="T67" fmla="*/ 64 h 83"/>
                  <a:gd name="T68" fmla="*/ 43 w 72"/>
                  <a:gd name="T69" fmla="*/ 62 h 83"/>
                  <a:gd name="T70" fmla="*/ 41 w 72"/>
                  <a:gd name="T71" fmla="*/ 57 h 83"/>
                  <a:gd name="T72" fmla="*/ 42 w 72"/>
                  <a:gd name="T73" fmla="*/ 54 h 83"/>
                  <a:gd name="T74" fmla="*/ 37 w 72"/>
                  <a:gd name="T75" fmla="*/ 49 h 83"/>
                  <a:gd name="T76" fmla="*/ 32 w 72"/>
                  <a:gd name="T77" fmla="*/ 43 h 83"/>
                  <a:gd name="T78" fmla="*/ 29 w 72"/>
                  <a:gd name="T79" fmla="*/ 42 h 83"/>
                  <a:gd name="T80" fmla="*/ 32 w 72"/>
                  <a:gd name="T81" fmla="*/ 40 h 83"/>
                  <a:gd name="T82" fmla="*/ 38 w 72"/>
                  <a:gd name="T83" fmla="*/ 36 h 83"/>
                  <a:gd name="T84" fmla="*/ 45 w 72"/>
                  <a:gd name="T85" fmla="*/ 30 h 83"/>
                  <a:gd name="T86" fmla="*/ 49 w 72"/>
                  <a:gd name="T87" fmla="*/ 28 h 83"/>
                  <a:gd name="T88" fmla="*/ 52 w 72"/>
                  <a:gd name="T89" fmla="*/ 27 h 83"/>
                  <a:gd name="T90" fmla="*/ 47 w 72"/>
                  <a:gd name="T91" fmla="*/ 27 h 83"/>
                  <a:gd name="T92" fmla="*/ 40 w 72"/>
                  <a:gd name="T93" fmla="*/ 28 h 83"/>
                  <a:gd name="T94" fmla="*/ 33 w 72"/>
                  <a:gd name="T95" fmla="*/ 29 h 83"/>
                  <a:gd name="T96" fmla="*/ 22 w 72"/>
                  <a:gd name="T97" fmla="*/ 35 h 83"/>
                  <a:gd name="T98" fmla="*/ 19 w 72"/>
                  <a:gd name="T99" fmla="*/ 29 h 83"/>
                  <a:gd name="T100" fmla="*/ 15 w 72"/>
                  <a:gd name="T101" fmla="*/ 23 h 83"/>
                  <a:gd name="T102" fmla="*/ 20 w 72"/>
                  <a:gd name="T103" fmla="*/ 14 h 83"/>
                  <a:gd name="T104" fmla="*/ 38 w 72"/>
                  <a:gd name="T105" fmla="*/ 14 h 83"/>
                  <a:gd name="T106" fmla="*/ 55 w 72"/>
                  <a:gd name="T107" fmla="*/ 16 h 83"/>
                  <a:gd name="T108" fmla="*/ 62 w 72"/>
                  <a:gd name="T109" fmla="*/ 15 h 83"/>
                  <a:gd name="T110" fmla="*/ 69 w 72"/>
                  <a:gd name="T111" fmla="*/ 9 h 83"/>
                  <a:gd name="T112" fmla="*/ 72 w 72"/>
                  <a:gd name="T113" fmla="*/ 1 h 83"/>
                  <a:gd name="T114" fmla="*/ 68 w 72"/>
                  <a:gd name="T115" fmla="*/ 3 h 83"/>
                  <a:gd name="T116" fmla="*/ 65 w 72"/>
                  <a:gd name="T117" fmla="*/ 6 h 83"/>
                  <a:gd name="T118" fmla="*/ 51 w 72"/>
                  <a:gd name="T119" fmla="*/ 10 h 83"/>
                  <a:gd name="T120" fmla="*/ 40 w 72"/>
                  <a:gd name="T121" fmla="*/ 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2" h="83">
                    <a:moveTo>
                      <a:pt x="37" y="8"/>
                    </a:moveTo>
                    <a:cubicBezTo>
                      <a:pt x="34" y="8"/>
                      <a:pt x="34" y="9"/>
                      <a:pt x="33" y="8"/>
                    </a:cubicBezTo>
                    <a:cubicBezTo>
                      <a:pt x="32" y="6"/>
                      <a:pt x="32" y="5"/>
                      <a:pt x="31" y="5"/>
                    </a:cubicBezTo>
                    <a:cubicBezTo>
                      <a:pt x="29" y="5"/>
                      <a:pt x="30" y="6"/>
                      <a:pt x="28" y="5"/>
                    </a:cubicBezTo>
                    <a:cubicBezTo>
                      <a:pt x="26" y="5"/>
                      <a:pt x="25" y="3"/>
                      <a:pt x="24" y="4"/>
                    </a:cubicBezTo>
                    <a:cubicBezTo>
                      <a:pt x="24" y="6"/>
                      <a:pt x="24" y="7"/>
                      <a:pt x="24" y="8"/>
                    </a:cubicBezTo>
                    <a:cubicBezTo>
                      <a:pt x="23" y="9"/>
                      <a:pt x="22" y="11"/>
                      <a:pt x="21" y="10"/>
                    </a:cubicBezTo>
                    <a:cubicBezTo>
                      <a:pt x="20" y="10"/>
                      <a:pt x="19" y="11"/>
                      <a:pt x="19" y="10"/>
                    </a:cubicBezTo>
                    <a:cubicBezTo>
                      <a:pt x="19" y="8"/>
                      <a:pt x="18" y="6"/>
                      <a:pt x="18" y="7"/>
                    </a:cubicBezTo>
                    <a:cubicBezTo>
                      <a:pt x="17" y="8"/>
                      <a:pt x="18" y="11"/>
                      <a:pt x="16" y="11"/>
                    </a:cubicBezTo>
                    <a:cubicBezTo>
                      <a:pt x="14" y="11"/>
                      <a:pt x="13" y="11"/>
                      <a:pt x="13" y="12"/>
                    </a:cubicBezTo>
                    <a:cubicBezTo>
                      <a:pt x="13" y="13"/>
                      <a:pt x="14" y="14"/>
                      <a:pt x="13" y="16"/>
                    </a:cubicBezTo>
                    <a:cubicBezTo>
                      <a:pt x="12" y="17"/>
                      <a:pt x="14" y="19"/>
                      <a:pt x="11" y="18"/>
                    </a:cubicBezTo>
                    <a:cubicBezTo>
                      <a:pt x="8" y="18"/>
                      <a:pt x="11" y="20"/>
                      <a:pt x="12" y="21"/>
                    </a:cubicBezTo>
                    <a:cubicBezTo>
                      <a:pt x="13" y="23"/>
                      <a:pt x="13" y="23"/>
                      <a:pt x="13" y="24"/>
                    </a:cubicBezTo>
                    <a:cubicBezTo>
                      <a:pt x="12" y="25"/>
                      <a:pt x="13" y="28"/>
                      <a:pt x="12" y="28"/>
                    </a:cubicBezTo>
                    <a:cubicBezTo>
                      <a:pt x="12" y="29"/>
                      <a:pt x="12" y="27"/>
                      <a:pt x="11" y="27"/>
                    </a:cubicBezTo>
                    <a:cubicBezTo>
                      <a:pt x="10" y="27"/>
                      <a:pt x="9" y="30"/>
                      <a:pt x="8" y="32"/>
                    </a:cubicBezTo>
                    <a:cubicBezTo>
                      <a:pt x="6" y="34"/>
                      <a:pt x="7" y="35"/>
                      <a:pt x="7" y="37"/>
                    </a:cubicBezTo>
                    <a:cubicBezTo>
                      <a:pt x="7" y="38"/>
                      <a:pt x="8" y="39"/>
                      <a:pt x="7" y="40"/>
                    </a:cubicBezTo>
                    <a:cubicBezTo>
                      <a:pt x="6" y="41"/>
                      <a:pt x="6" y="42"/>
                      <a:pt x="4" y="45"/>
                    </a:cubicBezTo>
                    <a:cubicBezTo>
                      <a:pt x="1" y="47"/>
                      <a:pt x="1" y="48"/>
                      <a:pt x="1" y="49"/>
                    </a:cubicBezTo>
                    <a:cubicBezTo>
                      <a:pt x="2" y="51"/>
                      <a:pt x="3" y="50"/>
                      <a:pt x="2" y="52"/>
                    </a:cubicBezTo>
                    <a:cubicBezTo>
                      <a:pt x="2" y="53"/>
                      <a:pt x="0" y="53"/>
                      <a:pt x="1" y="54"/>
                    </a:cubicBezTo>
                    <a:cubicBezTo>
                      <a:pt x="1" y="55"/>
                      <a:pt x="2" y="55"/>
                      <a:pt x="3" y="57"/>
                    </a:cubicBezTo>
                    <a:cubicBezTo>
                      <a:pt x="3" y="58"/>
                      <a:pt x="2" y="59"/>
                      <a:pt x="4" y="59"/>
                    </a:cubicBezTo>
                    <a:cubicBezTo>
                      <a:pt x="5" y="59"/>
                      <a:pt x="6" y="58"/>
                      <a:pt x="7" y="58"/>
                    </a:cubicBezTo>
                    <a:cubicBezTo>
                      <a:pt x="8" y="58"/>
                      <a:pt x="9" y="57"/>
                      <a:pt x="9" y="58"/>
                    </a:cubicBezTo>
                    <a:cubicBezTo>
                      <a:pt x="9" y="59"/>
                      <a:pt x="8" y="59"/>
                      <a:pt x="9" y="61"/>
                    </a:cubicBezTo>
                    <a:cubicBezTo>
                      <a:pt x="10" y="62"/>
                      <a:pt x="10" y="62"/>
                      <a:pt x="10" y="63"/>
                    </a:cubicBezTo>
                    <a:cubicBezTo>
                      <a:pt x="11" y="65"/>
                      <a:pt x="10" y="65"/>
                      <a:pt x="10" y="66"/>
                    </a:cubicBezTo>
                    <a:cubicBezTo>
                      <a:pt x="10" y="67"/>
                      <a:pt x="10" y="68"/>
                      <a:pt x="10" y="69"/>
                    </a:cubicBezTo>
                    <a:cubicBezTo>
                      <a:pt x="10" y="70"/>
                      <a:pt x="10" y="71"/>
                      <a:pt x="10" y="72"/>
                    </a:cubicBezTo>
                    <a:cubicBezTo>
                      <a:pt x="9" y="73"/>
                      <a:pt x="8" y="75"/>
                      <a:pt x="8" y="76"/>
                    </a:cubicBezTo>
                    <a:cubicBezTo>
                      <a:pt x="8" y="76"/>
                      <a:pt x="8" y="78"/>
                      <a:pt x="8" y="79"/>
                    </a:cubicBezTo>
                    <a:cubicBezTo>
                      <a:pt x="8" y="80"/>
                      <a:pt x="7" y="81"/>
                      <a:pt x="8" y="81"/>
                    </a:cubicBezTo>
                    <a:cubicBezTo>
                      <a:pt x="9" y="81"/>
                      <a:pt x="9" y="81"/>
                      <a:pt x="10" y="81"/>
                    </a:cubicBezTo>
                    <a:cubicBezTo>
                      <a:pt x="10" y="82"/>
                      <a:pt x="11" y="83"/>
                      <a:pt x="11" y="82"/>
                    </a:cubicBezTo>
                    <a:cubicBezTo>
                      <a:pt x="12" y="82"/>
                      <a:pt x="12" y="82"/>
                      <a:pt x="13" y="81"/>
                    </a:cubicBezTo>
                    <a:cubicBezTo>
                      <a:pt x="14" y="81"/>
                      <a:pt x="15" y="82"/>
                      <a:pt x="16" y="81"/>
                    </a:cubicBezTo>
                    <a:cubicBezTo>
                      <a:pt x="16" y="81"/>
                      <a:pt x="17" y="81"/>
                      <a:pt x="18" y="81"/>
                    </a:cubicBezTo>
                    <a:cubicBezTo>
                      <a:pt x="18" y="81"/>
                      <a:pt x="20" y="82"/>
                      <a:pt x="20" y="82"/>
                    </a:cubicBezTo>
                    <a:cubicBezTo>
                      <a:pt x="20" y="81"/>
                      <a:pt x="20" y="80"/>
                      <a:pt x="19" y="79"/>
                    </a:cubicBezTo>
                    <a:cubicBezTo>
                      <a:pt x="18" y="78"/>
                      <a:pt x="17" y="77"/>
                      <a:pt x="18" y="76"/>
                    </a:cubicBezTo>
                    <a:cubicBezTo>
                      <a:pt x="18" y="76"/>
                      <a:pt x="20" y="72"/>
                      <a:pt x="20" y="71"/>
                    </a:cubicBezTo>
                    <a:cubicBezTo>
                      <a:pt x="19" y="70"/>
                      <a:pt x="19" y="68"/>
                      <a:pt x="19" y="67"/>
                    </a:cubicBezTo>
                    <a:cubicBezTo>
                      <a:pt x="19" y="66"/>
                      <a:pt x="20" y="64"/>
                      <a:pt x="20" y="62"/>
                    </a:cubicBezTo>
                    <a:cubicBezTo>
                      <a:pt x="20" y="60"/>
                      <a:pt x="20" y="56"/>
                      <a:pt x="19" y="55"/>
                    </a:cubicBezTo>
                    <a:cubicBezTo>
                      <a:pt x="19" y="54"/>
                      <a:pt x="17" y="54"/>
                      <a:pt x="17" y="53"/>
                    </a:cubicBezTo>
                    <a:cubicBezTo>
                      <a:pt x="17" y="52"/>
                      <a:pt x="17" y="52"/>
                      <a:pt x="18" y="52"/>
                    </a:cubicBezTo>
                    <a:cubicBezTo>
                      <a:pt x="18" y="51"/>
                      <a:pt x="22" y="49"/>
                      <a:pt x="23" y="49"/>
                    </a:cubicBezTo>
                    <a:cubicBezTo>
                      <a:pt x="24" y="49"/>
                      <a:pt x="25" y="48"/>
                      <a:pt x="26" y="49"/>
                    </a:cubicBezTo>
                    <a:cubicBezTo>
                      <a:pt x="26" y="49"/>
                      <a:pt x="27" y="52"/>
                      <a:pt x="27" y="53"/>
                    </a:cubicBezTo>
                    <a:cubicBezTo>
                      <a:pt x="27" y="54"/>
                      <a:pt x="27" y="54"/>
                      <a:pt x="26" y="55"/>
                    </a:cubicBezTo>
                    <a:cubicBezTo>
                      <a:pt x="25" y="57"/>
                      <a:pt x="25" y="57"/>
                      <a:pt x="25" y="58"/>
                    </a:cubicBezTo>
                    <a:cubicBezTo>
                      <a:pt x="26" y="59"/>
                      <a:pt x="28" y="62"/>
                      <a:pt x="29" y="63"/>
                    </a:cubicBezTo>
                    <a:cubicBezTo>
                      <a:pt x="31" y="64"/>
                      <a:pt x="33" y="63"/>
                      <a:pt x="32" y="64"/>
                    </a:cubicBezTo>
                    <a:cubicBezTo>
                      <a:pt x="32" y="66"/>
                      <a:pt x="32" y="66"/>
                      <a:pt x="32" y="67"/>
                    </a:cubicBezTo>
                    <a:cubicBezTo>
                      <a:pt x="31" y="68"/>
                      <a:pt x="31" y="70"/>
                      <a:pt x="31" y="70"/>
                    </a:cubicBezTo>
                    <a:cubicBezTo>
                      <a:pt x="31" y="71"/>
                      <a:pt x="32" y="72"/>
                      <a:pt x="34" y="73"/>
                    </a:cubicBezTo>
                    <a:cubicBezTo>
                      <a:pt x="36" y="73"/>
                      <a:pt x="37" y="74"/>
                      <a:pt x="38" y="73"/>
                    </a:cubicBezTo>
                    <a:cubicBezTo>
                      <a:pt x="38" y="72"/>
                      <a:pt x="39" y="71"/>
                      <a:pt x="39" y="70"/>
                    </a:cubicBezTo>
                    <a:cubicBezTo>
                      <a:pt x="39" y="70"/>
                      <a:pt x="39" y="69"/>
                      <a:pt x="40" y="69"/>
                    </a:cubicBezTo>
                    <a:cubicBezTo>
                      <a:pt x="41" y="69"/>
                      <a:pt x="42" y="69"/>
                      <a:pt x="43" y="69"/>
                    </a:cubicBezTo>
                    <a:cubicBezTo>
                      <a:pt x="44" y="68"/>
                      <a:pt x="47" y="69"/>
                      <a:pt x="47" y="68"/>
                    </a:cubicBezTo>
                    <a:cubicBezTo>
                      <a:pt x="47" y="67"/>
                      <a:pt x="47" y="65"/>
                      <a:pt x="46" y="65"/>
                    </a:cubicBezTo>
                    <a:cubicBezTo>
                      <a:pt x="45" y="65"/>
                      <a:pt x="46" y="66"/>
                      <a:pt x="45" y="65"/>
                    </a:cubicBezTo>
                    <a:cubicBezTo>
                      <a:pt x="44" y="65"/>
                      <a:pt x="45" y="64"/>
                      <a:pt x="44" y="64"/>
                    </a:cubicBezTo>
                    <a:cubicBezTo>
                      <a:pt x="43" y="64"/>
                      <a:pt x="42" y="64"/>
                      <a:pt x="42" y="63"/>
                    </a:cubicBezTo>
                    <a:cubicBezTo>
                      <a:pt x="42" y="63"/>
                      <a:pt x="43" y="63"/>
                      <a:pt x="43" y="62"/>
                    </a:cubicBezTo>
                    <a:cubicBezTo>
                      <a:pt x="42" y="62"/>
                      <a:pt x="39" y="59"/>
                      <a:pt x="39" y="59"/>
                    </a:cubicBezTo>
                    <a:cubicBezTo>
                      <a:pt x="40" y="58"/>
                      <a:pt x="41" y="58"/>
                      <a:pt x="41" y="57"/>
                    </a:cubicBezTo>
                    <a:cubicBezTo>
                      <a:pt x="41" y="56"/>
                      <a:pt x="40" y="55"/>
                      <a:pt x="41" y="55"/>
                    </a:cubicBezTo>
                    <a:cubicBezTo>
                      <a:pt x="41" y="54"/>
                      <a:pt x="42" y="55"/>
                      <a:pt x="42" y="54"/>
                    </a:cubicBezTo>
                    <a:cubicBezTo>
                      <a:pt x="42" y="53"/>
                      <a:pt x="40" y="52"/>
                      <a:pt x="39" y="51"/>
                    </a:cubicBezTo>
                    <a:cubicBezTo>
                      <a:pt x="38" y="50"/>
                      <a:pt x="37" y="49"/>
                      <a:pt x="37" y="49"/>
                    </a:cubicBezTo>
                    <a:cubicBezTo>
                      <a:pt x="37" y="48"/>
                      <a:pt x="36" y="46"/>
                      <a:pt x="35" y="45"/>
                    </a:cubicBezTo>
                    <a:cubicBezTo>
                      <a:pt x="34" y="44"/>
                      <a:pt x="33" y="44"/>
                      <a:pt x="32" y="43"/>
                    </a:cubicBezTo>
                    <a:cubicBezTo>
                      <a:pt x="31" y="42"/>
                      <a:pt x="31" y="42"/>
                      <a:pt x="31" y="42"/>
                    </a:cubicBezTo>
                    <a:cubicBezTo>
                      <a:pt x="30" y="42"/>
                      <a:pt x="30" y="43"/>
                      <a:pt x="29" y="42"/>
                    </a:cubicBezTo>
                    <a:cubicBezTo>
                      <a:pt x="28" y="40"/>
                      <a:pt x="28" y="40"/>
                      <a:pt x="29" y="39"/>
                    </a:cubicBezTo>
                    <a:cubicBezTo>
                      <a:pt x="30" y="39"/>
                      <a:pt x="31" y="40"/>
                      <a:pt x="32" y="40"/>
                    </a:cubicBezTo>
                    <a:cubicBezTo>
                      <a:pt x="32" y="40"/>
                      <a:pt x="33" y="40"/>
                      <a:pt x="34" y="39"/>
                    </a:cubicBezTo>
                    <a:cubicBezTo>
                      <a:pt x="35" y="39"/>
                      <a:pt x="37" y="37"/>
                      <a:pt x="38" y="36"/>
                    </a:cubicBezTo>
                    <a:cubicBezTo>
                      <a:pt x="39" y="35"/>
                      <a:pt x="42" y="33"/>
                      <a:pt x="43" y="33"/>
                    </a:cubicBezTo>
                    <a:cubicBezTo>
                      <a:pt x="44" y="32"/>
                      <a:pt x="44" y="30"/>
                      <a:pt x="45" y="30"/>
                    </a:cubicBezTo>
                    <a:cubicBezTo>
                      <a:pt x="46" y="29"/>
                      <a:pt x="46" y="30"/>
                      <a:pt x="47" y="29"/>
                    </a:cubicBezTo>
                    <a:cubicBezTo>
                      <a:pt x="48" y="29"/>
                      <a:pt x="48" y="28"/>
                      <a:pt x="49" y="28"/>
                    </a:cubicBezTo>
                    <a:cubicBezTo>
                      <a:pt x="49" y="29"/>
                      <a:pt x="52" y="31"/>
                      <a:pt x="52" y="30"/>
                    </a:cubicBezTo>
                    <a:cubicBezTo>
                      <a:pt x="52" y="29"/>
                      <a:pt x="52" y="27"/>
                      <a:pt x="52" y="27"/>
                    </a:cubicBezTo>
                    <a:cubicBezTo>
                      <a:pt x="51" y="26"/>
                      <a:pt x="49" y="25"/>
                      <a:pt x="49" y="26"/>
                    </a:cubicBezTo>
                    <a:cubicBezTo>
                      <a:pt x="48" y="26"/>
                      <a:pt x="48" y="26"/>
                      <a:pt x="47" y="27"/>
                    </a:cubicBezTo>
                    <a:cubicBezTo>
                      <a:pt x="46" y="28"/>
                      <a:pt x="46" y="28"/>
                      <a:pt x="44" y="28"/>
                    </a:cubicBezTo>
                    <a:cubicBezTo>
                      <a:pt x="43" y="28"/>
                      <a:pt x="40" y="27"/>
                      <a:pt x="40" y="28"/>
                    </a:cubicBezTo>
                    <a:cubicBezTo>
                      <a:pt x="39" y="28"/>
                      <a:pt x="36" y="31"/>
                      <a:pt x="36" y="30"/>
                    </a:cubicBezTo>
                    <a:cubicBezTo>
                      <a:pt x="35" y="30"/>
                      <a:pt x="33" y="29"/>
                      <a:pt x="33" y="29"/>
                    </a:cubicBezTo>
                    <a:cubicBezTo>
                      <a:pt x="33" y="29"/>
                      <a:pt x="28" y="35"/>
                      <a:pt x="27" y="35"/>
                    </a:cubicBezTo>
                    <a:cubicBezTo>
                      <a:pt x="26" y="35"/>
                      <a:pt x="23" y="35"/>
                      <a:pt x="22" y="35"/>
                    </a:cubicBezTo>
                    <a:cubicBezTo>
                      <a:pt x="22" y="35"/>
                      <a:pt x="21" y="32"/>
                      <a:pt x="20" y="31"/>
                    </a:cubicBezTo>
                    <a:cubicBezTo>
                      <a:pt x="20" y="31"/>
                      <a:pt x="20" y="29"/>
                      <a:pt x="19" y="29"/>
                    </a:cubicBezTo>
                    <a:cubicBezTo>
                      <a:pt x="17" y="29"/>
                      <a:pt x="16" y="27"/>
                      <a:pt x="15" y="26"/>
                    </a:cubicBezTo>
                    <a:cubicBezTo>
                      <a:pt x="15" y="26"/>
                      <a:pt x="14" y="24"/>
                      <a:pt x="15" y="23"/>
                    </a:cubicBezTo>
                    <a:cubicBezTo>
                      <a:pt x="15" y="21"/>
                      <a:pt x="15" y="20"/>
                      <a:pt x="16" y="18"/>
                    </a:cubicBezTo>
                    <a:cubicBezTo>
                      <a:pt x="16" y="17"/>
                      <a:pt x="19" y="15"/>
                      <a:pt x="20" y="14"/>
                    </a:cubicBezTo>
                    <a:cubicBezTo>
                      <a:pt x="22" y="13"/>
                      <a:pt x="22" y="13"/>
                      <a:pt x="26" y="14"/>
                    </a:cubicBezTo>
                    <a:cubicBezTo>
                      <a:pt x="29" y="14"/>
                      <a:pt x="33" y="15"/>
                      <a:pt x="38" y="14"/>
                    </a:cubicBezTo>
                    <a:cubicBezTo>
                      <a:pt x="43" y="14"/>
                      <a:pt x="48" y="14"/>
                      <a:pt x="49" y="14"/>
                    </a:cubicBezTo>
                    <a:cubicBezTo>
                      <a:pt x="49" y="14"/>
                      <a:pt x="52" y="16"/>
                      <a:pt x="55" y="16"/>
                    </a:cubicBezTo>
                    <a:cubicBezTo>
                      <a:pt x="57" y="16"/>
                      <a:pt x="57" y="16"/>
                      <a:pt x="59" y="15"/>
                    </a:cubicBezTo>
                    <a:cubicBezTo>
                      <a:pt x="60" y="15"/>
                      <a:pt x="61" y="16"/>
                      <a:pt x="62" y="15"/>
                    </a:cubicBezTo>
                    <a:cubicBezTo>
                      <a:pt x="63" y="14"/>
                      <a:pt x="65" y="11"/>
                      <a:pt x="66" y="11"/>
                    </a:cubicBezTo>
                    <a:cubicBezTo>
                      <a:pt x="67" y="10"/>
                      <a:pt x="68" y="10"/>
                      <a:pt x="69" y="9"/>
                    </a:cubicBezTo>
                    <a:cubicBezTo>
                      <a:pt x="69" y="7"/>
                      <a:pt x="71" y="4"/>
                      <a:pt x="72" y="3"/>
                    </a:cubicBezTo>
                    <a:cubicBezTo>
                      <a:pt x="72" y="2"/>
                      <a:pt x="72" y="1"/>
                      <a:pt x="72" y="1"/>
                    </a:cubicBezTo>
                    <a:cubicBezTo>
                      <a:pt x="71" y="0"/>
                      <a:pt x="70" y="0"/>
                      <a:pt x="70" y="0"/>
                    </a:cubicBezTo>
                    <a:cubicBezTo>
                      <a:pt x="69" y="1"/>
                      <a:pt x="68" y="2"/>
                      <a:pt x="68" y="3"/>
                    </a:cubicBezTo>
                    <a:cubicBezTo>
                      <a:pt x="68" y="4"/>
                      <a:pt x="66" y="4"/>
                      <a:pt x="65" y="4"/>
                    </a:cubicBezTo>
                    <a:cubicBezTo>
                      <a:pt x="65" y="5"/>
                      <a:pt x="66" y="6"/>
                      <a:pt x="65" y="6"/>
                    </a:cubicBezTo>
                    <a:cubicBezTo>
                      <a:pt x="64" y="7"/>
                      <a:pt x="59" y="9"/>
                      <a:pt x="59" y="10"/>
                    </a:cubicBezTo>
                    <a:cubicBezTo>
                      <a:pt x="58" y="11"/>
                      <a:pt x="53" y="10"/>
                      <a:pt x="51" y="10"/>
                    </a:cubicBezTo>
                    <a:cubicBezTo>
                      <a:pt x="48" y="9"/>
                      <a:pt x="47" y="12"/>
                      <a:pt x="46" y="11"/>
                    </a:cubicBezTo>
                    <a:cubicBezTo>
                      <a:pt x="45" y="10"/>
                      <a:pt x="41" y="9"/>
                      <a:pt x="40" y="8"/>
                    </a:cubicBezTo>
                    <a:cubicBezTo>
                      <a:pt x="39" y="8"/>
                      <a:pt x="38" y="7"/>
                      <a:pt x="37" y="8"/>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88" name="Freeform 397"/>
              <p:cNvSpPr>
                <a:spLocks/>
              </p:cNvSpPr>
              <p:nvPr/>
            </p:nvSpPr>
            <p:spPr bwMode="auto">
              <a:xfrm>
                <a:off x="7473950" y="4271963"/>
                <a:ext cx="26988" cy="14288"/>
              </a:xfrm>
              <a:custGeom>
                <a:avLst/>
                <a:gdLst>
                  <a:gd name="T0" fmla="*/ 3 w 12"/>
                  <a:gd name="T1" fmla="*/ 1 h 6"/>
                  <a:gd name="T2" fmla="*/ 5 w 12"/>
                  <a:gd name="T3" fmla="*/ 1 h 6"/>
                  <a:gd name="T4" fmla="*/ 9 w 12"/>
                  <a:gd name="T5" fmla="*/ 0 h 6"/>
                  <a:gd name="T6" fmla="*/ 11 w 12"/>
                  <a:gd name="T7" fmla="*/ 2 h 6"/>
                  <a:gd name="T8" fmla="*/ 8 w 12"/>
                  <a:gd name="T9" fmla="*/ 4 h 6"/>
                  <a:gd name="T10" fmla="*/ 3 w 12"/>
                  <a:gd name="T11" fmla="*/ 4 h 6"/>
                  <a:gd name="T12" fmla="*/ 0 w 12"/>
                  <a:gd name="T13" fmla="*/ 5 h 6"/>
                  <a:gd name="T14" fmla="*/ 3 w 12"/>
                  <a:gd name="T15" fmla="*/ 1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6">
                    <a:moveTo>
                      <a:pt x="3" y="1"/>
                    </a:moveTo>
                    <a:cubicBezTo>
                      <a:pt x="4" y="2"/>
                      <a:pt x="4" y="2"/>
                      <a:pt x="5" y="1"/>
                    </a:cubicBezTo>
                    <a:cubicBezTo>
                      <a:pt x="7" y="1"/>
                      <a:pt x="8" y="0"/>
                      <a:pt x="9" y="0"/>
                    </a:cubicBezTo>
                    <a:cubicBezTo>
                      <a:pt x="9" y="0"/>
                      <a:pt x="12" y="2"/>
                      <a:pt x="11" y="2"/>
                    </a:cubicBezTo>
                    <a:cubicBezTo>
                      <a:pt x="10" y="3"/>
                      <a:pt x="9" y="4"/>
                      <a:pt x="8" y="4"/>
                    </a:cubicBezTo>
                    <a:cubicBezTo>
                      <a:pt x="6" y="4"/>
                      <a:pt x="3" y="4"/>
                      <a:pt x="3" y="4"/>
                    </a:cubicBezTo>
                    <a:cubicBezTo>
                      <a:pt x="2" y="4"/>
                      <a:pt x="0" y="6"/>
                      <a:pt x="0" y="5"/>
                    </a:cubicBezTo>
                    <a:cubicBezTo>
                      <a:pt x="0" y="4"/>
                      <a:pt x="0" y="1"/>
                      <a:pt x="3"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89" name="Freeform 401"/>
              <p:cNvSpPr>
                <a:spLocks/>
              </p:cNvSpPr>
              <p:nvPr/>
            </p:nvSpPr>
            <p:spPr bwMode="auto">
              <a:xfrm>
                <a:off x="7407275" y="4289426"/>
                <a:ext cx="9525" cy="12700"/>
              </a:xfrm>
              <a:custGeom>
                <a:avLst/>
                <a:gdLst>
                  <a:gd name="T0" fmla="*/ 3 w 4"/>
                  <a:gd name="T1" fmla="*/ 1 h 5"/>
                  <a:gd name="T2" fmla="*/ 0 w 4"/>
                  <a:gd name="T3" fmla="*/ 3 h 5"/>
                  <a:gd name="T4" fmla="*/ 4 w 4"/>
                  <a:gd name="T5" fmla="*/ 4 h 5"/>
                  <a:gd name="T6" fmla="*/ 4 w 4"/>
                  <a:gd name="T7" fmla="*/ 1 h 5"/>
                  <a:gd name="T8" fmla="*/ 3 w 4"/>
                  <a:gd name="T9" fmla="*/ 1 h 5"/>
                </a:gdLst>
                <a:ahLst/>
                <a:cxnLst>
                  <a:cxn ang="0">
                    <a:pos x="T0" y="T1"/>
                  </a:cxn>
                  <a:cxn ang="0">
                    <a:pos x="T2" y="T3"/>
                  </a:cxn>
                  <a:cxn ang="0">
                    <a:pos x="T4" y="T5"/>
                  </a:cxn>
                  <a:cxn ang="0">
                    <a:pos x="T6" y="T7"/>
                  </a:cxn>
                  <a:cxn ang="0">
                    <a:pos x="T8" y="T9"/>
                  </a:cxn>
                </a:cxnLst>
                <a:rect l="0" t="0" r="r" b="b"/>
                <a:pathLst>
                  <a:path w="4" h="5">
                    <a:moveTo>
                      <a:pt x="3" y="1"/>
                    </a:moveTo>
                    <a:cubicBezTo>
                      <a:pt x="2" y="2"/>
                      <a:pt x="0" y="3"/>
                      <a:pt x="0" y="3"/>
                    </a:cubicBezTo>
                    <a:cubicBezTo>
                      <a:pt x="0" y="4"/>
                      <a:pt x="3" y="5"/>
                      <a:pt x="4" y="4"/>
                    </a:cubicBezTo>
                    <a:cubicBezTo>
                      <a:pt x="4" y="3"/>
                      <a:pt x="4" y="2"/>
                      <a:pt x="4" y="1"/>
                    </a:cubicBezTo>
                    <a:cubicBezTo>
                      <a:pt x="4" y="0"/>
                      <a:pt x="4" y="0"/>
                      <a:pt x="3"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90" name="Freeform 403"/>
              <p:cNvSpPr>
                <a:spLocks/>
              </p:cNvSpPr>
              <p:nvPr/>
            </p:nvSpPr>
            <p:spPr bwMode="auto">
              <a:xfrm>
                <a:off x="7319962" y="4289426"/>
                <a:ext cx="63500" cy="19050"/>
              </a:xfrm>
              <a:custGeom>
                <a:avLst/>
                <a:gdLst>
                  <a:gd name="T0" fmla="*/ 9 w 28"/>
                  <a:gd name="T1" fmla="*/ 0 h 8"/>
                  <a:gd name="T2" fmla="*/ 5 w 28"/>
                  <a:gd name="T3" fmla="*/ 1 h 8"/>
                  <a:gd name="T4" fmla="*/ 1 w 28"/>
                  <a:gd name="T5" fmla="*/ 2 h 8"/>
                  <a:gd name="T6" fmla="*/ 1 w 28"/>
                  <a:gd name="T7" fmla="*/ 6 h 8"/>
                  <a:gd name="T8" fmla="*/ 7 w 28"/>
                  <a:gd name="T9" fmla="*/ 6 h 8"/>
                  <a:gd name="T10" fmla="*/ 11 w 28"/>
                  <a:gd name="T11" fmla="*/ 6 h 8"/>
                  <a:gd name="T12" fmla="*/ 14 w 28"/>
                  <a:gd name="T13" fmla="*/ 7 h 8"/>
                  <a:gd name="T14" fmla="*/ 18 w 28"/>
                  <a:gd name="T15" fmla="*/ 6 h 8"/>
                  <a:gd name="T16" fmla="*/ 21 w 28"/>
                  <a:gd name="T17" fmla="*/ 7 h 8"/>
                  <a:gd name="T18" fmla="*/ 25 w 28"/>
                  <a:gd name="T19" fmla="*/ 6 h 8"/>
                  <a:gd name="T20" fmla="*/ 28 w 28"/>
                  <a:gd name="T21" fmla="*/ 5 h 8"/>
                  <a:gd name="T22" fmla="*/ 25 w 28"/>
                  <a:gd name="T23" fmla="*/ 3 h 8"/>
                  <a:gd name="T24" fmla="*/ 20 w 28"/>
                  <a:gd name="T25" fmla="*/ 2 h 8"/>
                  <a:gd name="T26" fmla="*/ 19 w 28"/>
                  <a:gd name="T27" fmla="*/ 4 h 8"/>
                  <a:gd name="T28" fmla="*/ 14 w 28"/>
                  <a:gd name="T29" fmla="*/ 1 h 8"/>
                  <a:gd name="T30" fmla="*/ 9 w 28"/>
                  <a:gd name="T3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8">
                    <a:moveTo>
                      <a:pt x="9" y="0"/>
                    </a:moveTo>
                    <a:cubicBezTo>
                      <a:pt x="8" y="1"/>
                      <a:pt x="7" y="0"/>
                      <a:pt x="5" y="1"/>
                    </a:cubicBezTo>
                    <a:cubicBezTo>
                      <a:pt x="3" y="1"/>
                      <a:pt x="2" y="1"/>
                      <a:pt x="1" y="2"/>
                    </a:cubicBezTo>
                    <a:cubicBezTo>
                      <a:pt x="1" y="3"/>
                      <a:pt x="0" y="5"/>
                      <a:pt x="1" y="6"/>
                    </a:cubicBezTo>
                    <a:cubicBezTo>
                      <a:pt x="2" y="6"/>
                      <a:pt x="5" y="6"/>
                      <a:pt x="7" y="6"/>
                    </a:cubicBezTo>
                    <a:cubicBezTo>
                      <a:pt x="8" y="6"/>
                      <a:pt x="10" y="6"/>
                      <a:pt x="11" y="6"/>
                    </a:cubicBezTo>
                    <a:cubicBezTo>
                      <a:pt x="12" y="6"/>
                      <a:pt x="12" y="8"/>
                      <a:pt x="14" y="7"/>
                    </a:cubicBezTo>
                    <a:cubicBezTo>
                      <a:pt x="15" y="7"/>
                      <a:pt x="17" y="6"/>
                      <a:pt x="18" y="6"/>
                    </a:cubicBezTo>
                    <a:cubicBezTo>
                      <a:pt x="19" y="6"/>
                      <a:pt x="19" y="7"/>
                      <a:pt x="21" y="7"/>
                    </a:cubicBezTo>
                    <a:cubicBezTo>
                      <a:pt x="23" y="7"/>
                      <a:pt x="24" y="6"/>
                      <a:pt x="25" y="6"/>
                    </a:cubicBezTo>
                    <a:cubicBezTo>
                      <a:pt x="26" y="5"/>
                      <a:pt x="28" y="6"/>
                      <a:pt x="28" y="5"/>
                    </a:cubicBezTo>
                    <a:cubicBezTo>
                      <a:pt x="28" y="4"/>
                      <a:pt x="28" y="3"/>
                      <a:pt x="25" y="3"/>
                    </a:cubicBezTo>
                    <a:cubicBezTo>
                      <a:pt x="23" y="2"/>
                      <a:pt x="21" y="2"/>
                      <a:pt x="20" y="2"/>
                    </a:cubicBezTo>
                    <a:cubicBezTo>
                      <a:pt x="20" y="3"/>
                      <a:pt x="20" y="5"/>
                      <a:pt x="19" y="4"/>
                    </a:cubicBezTo>
                    <a:cubicBezTo>
                      <a:pt x="18" y="3"/>
                      <a:pt x="15" y="1"/>
                      <a:pt x="14" y="1"/>
                    </a:cubicBezTo>
                    <a:cubicBezTo>
                      <a:pt x="13" y="1"/>
                      <a:pt x="12" y="0"/>
                      <a:pt x="9"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91" name="Freeform 483"/>
              <p:cNvSpPr>
                <a:spLocks/>
              </p:cNvSpPr>
              <p:nvPr/>
            </p:nvSpPr>
            <p:spPr bwMode="auto">
              <a:xfrm>
                <a:off x="5813425" y="3049588"/>
                <a:ext cx="355600" cy="258763"/>
              </a:xfrm>
              <a:custGeom>
                <a:avLst/>
                <a:gdLst>
                  <a:gd name="T0" fmla="*/ 150 w 155"/>
                  <a:gd name="T1" fmla="*/ 13 h 112"/>
                  <a:gd name="T2" fmla="*/ 144 w 155"/>
                  <a:gd name="T3" fmla="*/ 16 h 112"/>
                  <a:gd name="T4" fmla="*/ 144 w 155"/>
                  <a:gd name="T5" fmla="*/ 13 h 112"/>
                  <a:gd name="T6" fmla="*/ 136 w 155"/>
                  <a:gd name="T7" fmla="*/ 15 h 112"/>
                  <a:gd name="T8" fmla="*/ 129 w 155"/>
                  <a:gd name="T9" fmla="*/ 19 h 112"/>
                  <a:gd name="T10" fmla="*/ 122 w 155"/>
                  <a:gd name="T11" fmla="*/ 21 h 112"/>
                  <a:gd name="T12" fmla="*/ 120 w 155"/>
                  <a:gd name="T13" fmla="*/ 14 h 112"/>
                  <a:gd name="T14" fmla="*/ 118 w 155"/>
                  <a:gd name="T15" fmla="*/ 6 h 112"/>
                  <a:gd name="T16" fmla="*/ 116 w 155"/>
                  <a:gd name="T17" fmla="*/ 0 h 112"/>
                  <a:gd name="T18" fmla="*/ 110 w 155"/>
                  <a:gd name="T19" fmla="*/ 4 h 112"/>
                  <a:gd name="T20" fmla="*/ 108 w 155"/>
                  <a:gd name="T21" fmla="*/ 9 h 112"/>
                  <a:gd name="T22" fmla="*/ 103 w 155"/>
                  <a:gd name="T23" fmla="*/ 11 h 112"/>
                  <a:gd name="T24" fmla="*/ 100 w 155"/>
                  <a:gd name="T25" fmla="*/ 11 h 112"/>
                  <a:gd name="T26" fmla="*/ 97 w 155"/>
                  <a:gd name="T27" fmla="*/ 17 h 112"/>
                  <a:gd name="T28" fmla="*/ 92 w 155"/>
                  <a:gd name="T29" fmla="*/ 15 h 112"/>
                  <a:gd name="T30" fmla="*/ 85 w 155"/>
                  <a:gd name="T31" fmla="*/ 18 h 112"/>
                  <a:gd name="T32" fmla="*/ 79 w 155"/>
                  <a:gd name="T33" fmla="*/ 18 h 112"/>
                  <a:gd name="T34" fmla="*/ 74 w 155"/>
                  <a:gd name="T35" fmla="*/ 16 h 112"/>
                  <a:gd name="T36" fmla="*/ 63 w 155"/>
                  <a:gd name="T37" fmla="*/ 14 h 112"/>
                  <a:gd name="T38" fmla="*/ 55 w 155"/>
                  <a:gd name="T39" fmla="*/ 16 h 112"/>
                  <a:gd name="T40" fmla="*/ 47 w 155"/>
                  <a:gd name="T41" fmla="*/ 17 h 112"/>
                  <a:gd name="T42" fmla="*/ 47 w 155"/>
                  <a:gd name="T43" fmla="*/ 19 h 112"/>
                  <a:gd name="T44" fmla="*/ 45 w 155"/>
                  <a:gd name="T45" fmla="*/ 26 h 112"/>
                  <a:gd name="T46" fmla="*/ 40 w 155"/>
                  <a:gd name="T47" fmla="*/ 30 h 112"/>
                  <a:gd name="T48" fmla="*/ 31 w 155"/>
                  <a:gd name="T49" fmla="*/ 33 h 112"/>
                  <a:gd name="T50" fmla="*/ 28 w 155"/>
                  <a:gd name="T51" fmla="*/ 37 h 112"/>
                  <a:gd name="T52" fmla="*/ 21 w 155"/>
                  <a:gd name="T53" fmla="*/ 40 h 112"/>
                  <a:gd name="T54" fmla="*/ 14 w 155"/>
                  <a:gd name="T55" fmla="*/ 38 h 112"/>
                  <a:gd name="T56" fmla="*/ 6 w 155"/>
                  <a:gd name="T57" fmla="*/ 43 h 112"/>
                  <a:gd name="T58" fmla="*/ 4 w 155"/>
                  <a:gd name="T59" fmla="*/ 51 h 112"/>
                  <a:gd name="T60" fmla="*/ 0 w 155"/>
                  <a:gd name="T61" fmla="*/ 54 h 112"/>
                  <a:gd name="T62" fmla="*/ 0 w 155"/>
                  <a:gd name="T63" fmla="*/ 60 h 112"/>
                  <a:gd name="T64" fmla="*/ 1 w 155"/>
                  <a:gd name="T65" fmla="*/ 66 h 112"/>
                  <a:gd name="T66" fmla="*/ 3 w 155"/>
                  <a:gd name="T67" fmla="*/ 79 h 112"/>
                  <a:gd name="T68" fmla="*/ 4 w 155"/>
                  <a:gd name="T69" fmla="*/ 87 h 112"/>
                  <a:gd name="T70" fmla="*/ 14 w 155"/>
                  <a:gd name="T71" fmla="*/ 89 h 112"/>
                  <a:gd name="T72" fmla="*/ 12 w 155"/>
                  <a:gd name="T73" fmla="*/ 97 h 112"/>
                  <a:gd name="T74" fmla="*/ 27 w 155"/>
                  <a:gd name="T75" fmla="*/ 111 h 112"/>
                  <a:gd name="T76" fmla="*/ 40 w 155"/>
                  <a:gd name="T77" fmla="*/ 111 h 112"/>
                  <a:gd name="T78" fmla="*/ 54 w 155"/>
                  <a:gd name="T79" fmla="*/ 108 h 112"/>
                  <a:gd name="T80" fmla="*/ 62 w 155"/>
                  <a:gd name="T81" fmla="*/ 101 h 112"/>
                  <a:gd name="T82" fmla="*/ 64 w 155"/>
                  <a:gd name="T83" fmla="*/ 93 h 112"/>
                  <a:gd name="T84" fmla="*/ 76 w 155"/>
                  <a:gd name="T85" fmla="*/ 90 h 112"/>
                  <a:gd name="T86" fmla="*/ 77 w 155"/>
                  <a:gd name="T87" fmla="*/ 87 h 112"/>
                  <a:gd name="T88" fmla="*/ 83 w 155"/>
                  <a:gd name="T89" fmla="*/ 84 h 112"/>
                  <a:gd name="T90" fmla="*/ 90 w 155"/>
                  <a:gd name="T91" fmla="*/ 84 h 112"/>
                  <a:gd name="T92" fmla="*/ 96 w 155"/>
                  <a:gd name="T93" fmla="*/ 81 h 112"/>
                  <a:gd name="T94" fmla="*/ 97 w 155"/>
                  <a:gd name="T95" fmla="*/ 72 h 112"/>
                  <a:gd name="T96" fmla="*/ 99 w 155"/>
                  <a:gd name="T97" fmla="*/ 67 h 112"/>
                  <a:gd name="T98" fmla="*/ 103 w 155"/>
                  <a:gd name="T99" fmla="*/ 66 h 112"/>
                  <a:gd name="T100" fmla="*/ 104 w 155"/>
                  <a:gd name="T101" fmla="*/ 60 h 112"/>
                  <a:gd name="T102" fmla="*/ 105 w 155"/>
                  <a:gd name="T103" fmla="*/ 55 h 112"/>
                  <a:gd name="T104" fmla="*/ 115 w 155"/>
                  <a:gd name="T105" fmla="*/ 54 h 112"/>
                  <a:gd name="T106" fmla="*/ 114 w 155"/>
                  <a:gd name="T107" fmla="*/ 49 h 112"/>
                  <a:gd name="T108" fmla="*/ 117 w 155"/>
                  <a:gd name="T109" fmla="*/ 46 h 112"/>
                  <a:gd name="T110" fmla="*/ 120 w 155"/>
                  <a:gd name="T111" fmla="*/ 43 h 112"/>
                  <a:gd name="T112" fmla="*/ 122 w 155"/>
                  <a:gd name="T113" fmla="*/ 40 h 112"/>
                  <a:gd name="T114" fmla="*/ 119 w 155"/>
                  <a:gd name="T115" fmla="*/ 33 h 112"/>
                  <a:gd name="T116" fmla="*/ 122 w 155"/>
                  <a:gd name="T117" fmla="*/ 25 h 112"/>
                  <a:gd name="T118" fmla="*/ 128 w 155"/>
                  <a:gd name="T119" fmla="*/ 24 h 112"/>
                  <a:gd name="T120" fmla="*/ 148 w 155"/>
                  <a:gd name="T121" fmla="*/ 21 h 112"/>
                  <a:gd name="T122" fmla="*/ 154 w 155"/>
                  <a:gd name="T123" fmla="*/ 18 h 112"/>
                  <a:gd name="T124" fmla="*/ 155 w 155"/>
                  <a:gd name="T125" fmla="*/ 14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5" h="112">
                    <a:moveTo>
                      <a:pt x="155" y="14"/>
                    </a:moveTo>
                    <a:cubicBezTo>
                      <a:pt x="154" y="14"/>
                      <a:pt x="154" y="14"/>
                      <a:pt x="154" y="14"/>
                    </a:cubicBezTo>
                    <a:cubicBezTo>
                      <a:pt x="153" y="13"/>
                      <a:pt x="152" y="13"/>
                      <a:pt x="151" y="13"/>
                    </a:cubicBezTo>
                    <a:cubicBezTo>
                      <a:pt x="151" y="12"/>
                      <a:pt x="150" y="12"/>
                      <a:pt x="150" y="13"/>
                    </a:cubicBezTo>
                    <a:cubicBezTo>
                      <a:pt x="149" y="13"/>
                      <a:pt x="149" y="13"/>
                      <a:pt x="149" y="13"/>
                    </a:cubicBezTo>
                    <a:cubicBezTo>
                      <a:pt x="148" y="13"/>
                      <a:pt x="148" y="14"/>
                      <a:pt x="147" y="15"/>
                    </a:cubicBezTo>
                    <a:cubicBezTo>
                      <a:pt x="146" y="15"/>
                      <a:pt x="146" y="16"/>
                      <a:pt x="145" y="16"/>
                    </a:cubicBezTo>
                    <a:cubicBezTo>
                      <a:pt x="144" y="16"/>
                      <a:pt x="144" y="16"/>
                      <a:pt x="144" y="16"/>
                    </a:cubicBezTo>
                    <a:cubicBezTo>
                      <a:pt x="144" y="16"/>
                      <a:pt x="144" y="16"/>
                      <a:pt x="144" y="16"/>
                    </a:cubicBezTo>
                    <a:cubicBezTo>
                      <a:pt x="144" y="15"/>
                      <a:pt x="144" y="15"/>
                      <a:pt x="144" y="14"/>
                    </a:cubicBezTo>
                    <a:cubicBezTo>
                      <a:pt x="144" y="14"/>
                      <a:pt x="145" y="13"/>
                      <a:pt x="145" y="13"/>
                    </a:cubicBezTo>
                    <a:cubicBezTo>
                      <a:pt x="145" y="13"/>
                      <a:pt x="145" y="13"/>
                      <a:pt x="144" y="13"/>
                    </a:cubicBezTo>
                    <a:cubicBezTo>
                      <a:pt x="144" y="13"/>
                      <a:pt x="144" y="13"/>
                      <a:pt x="143" y="12"/>
                    </a:cubicBezTo>
                    <a:cubicBezTo>
                      <a:pt x="143" y="12"/>
                      <a:pt x="142" y="12"/>
                      <a:pt x="141" y="12"/>
                    </a:cubicBezTo>
                    <a:cubicBezTo>
                      <a:pt x="141" y="12"/>
                      <a:pt x="140" y="13"/>
                      <a:pt x="139" y="13"/>
                    </a:cubicBezTo>
                    <a:cubicBezTo>
                      <a:pt x="138" y="14"/>
                      <a:pt x="137" y="14"/>
                      <a:pt x="136" y="15"/>
                    </a:cubicBezTo>
                    <a:cubicBezTo>
                      <a:pt x="136" y="15"/>
                      <a:pt x="136" y="15"/>
                      <a:pt x="136" y="15"/>
                    </a:cubicBezTo>
                    <a:cubicBezTo>
                      <a:pt x="135" y="15"/>
                      <a:pt x="134" y="16"/>
                      <a:pt x="134" y="17"/>
                    </a:cubicBezTo>
                    <a:cubicBezTo>
                      <a:pt x="133" y="17"/>
                      <a:pt x="133" y="18"/>
                      <a:pt x="132" y="18"/>
                    </a:cubicBezTo>
                    <a:cubicBezTo>
                      <a:pt x="132" y="18"/>
                      <a:pt x="131" y="19"/>
                      <a:pt x="129" y="19"/>
                    </a:cubicBezTo>
                    <a:cubicBezTo>
                      <a:pt x="129" y="19"/>
                      <a:pt x="129" y="19"/>
                      <a:pt x="129" y="19"/>
                    </a:cubicBezTo>
                    <a:cubicBezTo>
                      <a:pt x="126" y="20"/>
                      <a:pt x="123" y="21"/>
                      <a:pt x="122" y="21"/>
                    </a:cubicBezTo>
                    <a:cubicBezTo>
                      <a:pt x="122" y="21"/>
                      <a:pt x="122" y="21"/>
                      <a:pt x="122" y="21"/>
                    </a:cubicBezTo>
                    <a:cubicBezTo>
                      <a:pt x="122" y="21"/>
                      <a:pt x="122" y="21"/>
                      <a:pt x="122" y="21"/>
                    </a:cubicBezTo>
                    <a:cubicBezTo>
                      <a:pt x="122" y="21"/>
                      <a:pt x="121" y="21"/>
                      <a:pt x="121" y="20"/>
                    </a:cubicBezTo>
                    <a:cubicBezTo>
                      <a:pt x="120" y="19"/>
                      <a:pt x="120" y="18"/>
                      <a:pt x="120" y="18"/>
                    </a:cubicBezTo>
                    <a:cubicBezTo>
                      <a:pt x="120" y="18"/>
                      <a:pt x="120" y="18"/>
                      <a:pt x="120" y="17"/>
                    </a:cubicBezTo>
                    <a:cubicBezTo>
                      <a:pt x="120" y="17"/>
                      <a:pt x="120" y="16"/>
                      <a:pt x="120" y="14"/>
                    </a:cubicBezTo>
                    <a:cubicBezTo>
                      <a:pt x="121" y="11"/>
                      <a:pt x="121" y="7"/>
                      <a:pt x="121" y="6"/>
                    </a:cubicBezTo>
                    <a:cubicBezTo>
                      <a:pt x="121" y="6"/>
                      <a:pt x="121" y="6"/>
                      <a:pt x="121" y="6"/>
                    </a:cubicBezTo>
                    <a:cubicBezTo>
                      <a:pt x="121" y="6"/>
                      <a:pt x="121" y="7"/>
                      <a:pt x="120" y="6"/>
                    </a:cubicBezTo>
                    <a:cubicBezTo>
                      <a:pt x="119" y="6"/>
                      <a:pt x="119" y="6"/>
                      <a:pt x="118" y="6"/>
                    </a:cubicBezTo>
                    <a:cubicBezTo>
                      <a:pt x="117" y="5"/>
                      <a:pt x="117" y="4"/>
                      <a:pt x="118" y="3"/>
                    </a:cubicBezTo>
                    <a:cubicBezTo>
                      <a:pt x="118" y="3"/>
                      <a:pt x="118" y="3"/>
                      <a:pt x="118" y="3"/>
                    </a:cubicBezTo>
                    <a:cubicBezTo>
                      <a:pt x="118" y="3"/>
                      <a:pt x="117" y="2"/>
                      <a:pt x="117" y="1"/>
                    </a:cubicBezTo>
                    <a:cubicBezTo>
                      <a:pt x="116" y="1"/>
                      <a:pt x="116" y="0"/>
                      <a:pt x="116" y="0"/>
                    </a:cubicBezTo>
                    <a:cubicBezTo>
                      <a:pt x="116" y="0"/>
                      <a:pt x="115" y="0"/>
                      <a:pt x="115" y="0"/>
                    </a:cubicBezTo>
                    <a:cubicBezTo>
                      <a:pt x="114" y="0"/>
                      <a:pt x="113" y="0"/>
                      <a:pt x="113" y="0"/>
                    </a:cubicBezTo>
                    <a:cubicBezTo>
                      <a:pt x="112" y="0"/>
                      <a:pt x="112" y="1"/>
                      <a:pt x="111" y="2"/>
                    </a:cubicBezTo>
                    <a:cubicBezTo>
                      <a:pt x="111" y="3"/>
                      <a:pt x="110" y="4"/>
                      <a:pt x="110" y="4"/>
                    </a:cubicBezTo>
                    <a:cubicBezTo>
                      <a:pt x="109" y="5"/>
                      <a:pt x="109" y="5"/>
                      <a:pt x="108" y="6"/>
                    </a:cubicBezTo>
                    <a:cubicBezTo>
                      <a:pt x="107" y="6"/>
                      <a:pt x="107" y="6"/>
                      <a:pt x="106" y="7"/>
                    </a:cubicBezTo>
                    <a:cubicBezTo>
                      <a:pt x="106" y="7"/>
                      <a:pt x="107" y="8"/>
                      <a:pt x="107" y="8"/>
                    </a:cubicBezTo>
                    <a:cubicBezTo>
                      <a:pt x="108" y="9"/>
                      <a:pt x="108" y="9"/>
                      <a:pt x="108" y="9"/>
                    </a:cubicBezTo>
                    <a:cubicBezTo>
                      <a:pt x="108" y="10"/>
                      <a:pt x="108" y="10"/>
                      <a:pt x="107" y="11"/>
                    </a:cubicBezTo>
                    <a:cubicBezTo>
                      <a:pt x="107" y="11"/>
                      <a:pt x="107" y="11"/>
                      <a:pt x="106" y="12"/>
                    </a:cubicBezTo>
                    <a:cubicBezTo>
                      <a:pt x="106" y="12"/>
                      <a:pt x="104" y="12"/>
                      <a:pt x="103" y="11"/>
                    </a:cubicBezTo>
                    <a:cubicBezTo>
                      <a:pt x="103" y="11"/>
                      <a:pt x="103" y="11"/>
                      <a:pt x="103" y="11"/>
                    </a:cubicBezTo>
                    <a:cubicBezTo>
                      <a:pt x="103" y="11"/>
                      <a:pt x="103" y="11"/>
                      <a:pt x="103" y="11"/>
                    </a:cubicBezTo>
                    <a:cubicBezTo>
                      <a:pt x="103" y="11"/>
                      <a:pt x="103" y="11"/>
                      <a:pt x="103" y="11"/>
                    </a:cubicBezTo>
                    <a:cubicBezTo>
                      <a:pt x="103" y="11"/>
                      <a:pt x="103" y="11"/>
                      <a:pt x="103" y="11"/>
                    </a:cubicBezTo>
                    <a:cubicBezTo>
                      <a:pt x="102" y="11"/>
                      <a:pt x="100" y="11"/>
                      <a:pt x="100" y="11"/>
                    </a:cubicBezTo>
                    <a:cubicBezTo>
                      <a:pt x="99" y="12"/>
                      <a:pt x="99" y="13"/>
                      <a:pt x="99" y="15"/>
                    </a:cubicBezTo>
                    <a:cubicBezTo>
                      <a:pt x="99" y="15"/>
                      <a:pt x="98" y="16"/>
                      <a:pt x="98" y="16"/>
                    </a:cubicBezTo>
                    <a:cubicBezTo>
                      <a:pt x="98" y="17"/>
                      <a:pt x="98" y="17"/>
                      <a:pt x="97" y="17"/>
                    </a:cubicBezTo>
                    <a:cubicBezTo>
                      <a:pt x="97" y="17"/>
                      <a:pt x="97" y="17"/>
                      <a:pt x="97" y="17"/>
                    </a:cubicBezTo>
                    <a:cubicBezTo>
                      <a:pt x="97" y="17"/>
                      <a:pt x="97" y="17"/>
                      <a:pt x="97" y="18"/>
                    </a:cubicBezTo>
                    <a:cubicBezTo>
                      <a:pt x="96" y="18"/>
                      <a:pt x="95" y="17"/>
                      <a:pt x="94" y="16"/>
                    </a:cubicBezTo>
                    <a:cubicBezTo>
                      <a:pt x="93" y="15"/>
                      <a:pt x="92" y="15"/>
                      <a:pt x="92" y="15"/>
                    </a:cubicBezTo>
                    <a:cubicBezTo>
                      <a:pt x="92" y="15"/>
                      <a:pt x="92" y="15"/>
                      <a:pt x="92" y="15"/>
                    </a:cubicBezTo>
                    <a:cubicBezTo>
                      <a:pt x="91" y="15"/>
                      <a:pt x="91" y="15"/>
                      <a:pt x="90" y="16"/>
                    </a:cubicBezTo>
                    <a:cubicBezTo>
                      <a:pt x="89" y="16"/>
                      <a:pt x="88" y="17"/>
                      <a:pt x="87" y="17"/>
                    </a:cubicBezTo>
                    <a:cubicBezTo>
                      <a:pt x="86" y="17"/>
                      <a:pt x="86" y="17"/>
                      <a:pt x="85" y="17"/>
                    </a:cubicBezTo>
                    <a:cubicBezTo>
                      <a:pt x="85" y="17"/>
                      <a:pt x="85" y="18"/>
                      <a:pt x="85" y="18"/>
                    </a:cubicBezTo>
                    <a:cubicBezTo>
                      <a:pt x="84" y="19"/>
                      <a:pt x="84" y="19"/>
                      <a:pt x="83" y="19"/>
                    </a:cubicBezTo>
                    <a:cubicBezTo>
                      <a:pt x="82" y="19"/>
                      <a:pt x="81" y="19"/>
                      <a:pt x="80" y="19"/>
                    </a:cubicBezTo>
                    <a:cubicBezTo>
                      <a:pt x="80" y="18"/>
                      <a:pt x="79" y="18"/>
                      <a:pt x="79" y="18"/>
                    </a:cubicBezTo>
                    <a:cubicBezTo>
                      <a:pt x="79" y="18"/>
                      <a:pt x="79" y="18"/>
                      <a:pt x="79" y="18"/>
                    </a:cubicBezTo>
                    <a:cubicBezTo>
                      <a:pt x="79" y="17"/>
                      <a:pt x="79" y="17"/>
                      <a:pt x="79" y="16"/>
                    </a:cubicBezTo>
                    <a:cubicBezTo>
                      <a:pt x="79" y="16"/>
                      <a:pt x="79" y="16"/>
                      <a:pt x="79" y="16"/>
                    </a:cubicBezTo>
                    <a:cubicBezTo>
                      <a:pt x="79" y="16"/>
                      <a:pt x="77" y="16"/>
                      <a:pt x="76" y="16"/>
                    </a:cubicBezTo>
                    <a:cubicBezTo>
                      <a:pt x="75" y="16"/>
                      <a:pt x="74" y="16"/>
                      <a:pt x="74" y="16"/>
                    </a:cubicBezTo>
                    <a:cubicBezTo>
                      <a:pt x="74" y="16"/>
                      <a:pt x="73" y="16"/>
                      <a:pt x="73" y="15"/>
                    </a:cubicBezTo>
                    <a:cubicBezTo>
                      <a:pt x="72" y="14"/>
                      <a:pt x="72" y="13"/>
                      <a:pt x="71" y="13"/>
                    </a:cubicBezTo>
                    <a:cubicBezTo>
                      <a:pt x="71" y="13"/>
                      <a:pt x="69" y="13"/>
                      <a:pt x="67" y="14"/>
                    </a:cubicBezTo>
                    <a:cubicBezTo>
                      <a:pt x="65" y="14"/>
                      <a:pt x="64" y="14"/>
                      <a:pt x="63" y="14"/>
                    </a:cubicBezTo>
                    <a:cubicBezTo>
                      <a:pt x="63" y="14"/>
                      <a:pt x="62" y="13"/>
                      <a:pt x="61" y="13"/>
                    </a:cubicBezTo>
                    <a:cubicBezTo>
                      <a:pt x="60" y="12"/>
                      <a:pt x="58" y="11"/>
                      <a:pt x="58" y="12"/>
                    </a:cubicBezTo>
                    <a:cubicBezTo>
                      <a:pt x="58" y="12"/>
                      <a:pt x="57" y="13"/>
                      <a:pt x="56" y="14"/>
                    </a:cubicBezTo>
                    <a:cubicBezTo>
                      <a:pt x="56" y="15"/>
                      <a:pt x="55" y="15"/>
                      <a:pt x="55" y="16"/>
                    </a:cubicBezTo>
                    <a:cubicBezTo>
                      <a:pt x="54" y="16"/>
                      <a:pt x="52" y="16"/>
                      <a:pt x="50" y="16"/>
                    </a:cubicBezTo>
                    <a:cubicBezTo>
                      <a:pt x="50" y="15"/>
                      <a:pt x="49" y="15"/>
                      <a:pt x="49" y="15"/>
                    </a:cubicBezTo>
                    <a:cubicBezTo>
                      <a:pt x="49" y="15"/>
                      <a:pt x="48" y="16"/>
                      <a:pt x="48" y="16"/>
                    </a:cubicBezTo>
                    <a:cubicBezTo>
                      <a:pt x="48" y="16"/>
                      <a:pt x="47" y="16"/>
                      <a:pt x="47" y="17"/>
                    </a:cubicBezTo>
                    <a:cubicBezTo>
                      <a:pt x="47" y="17"/>
                      <a:pt x="47" y="17"/>
                      <a:pt x="47" y="17"/>
                    </a:cubicBezTo>
                    <a:cubicBezTo>
                      <a:pt x="47" y="17"/>
                      <a:pt x="47" y="18"/>
                      <a:pt x="47" y="19"/>
                    </a:cubicBezTo>
                    <a:cubicBezTo>
                      <a:pt x="47" y="19"/>
                      <a:pt x="47" y="19"/>
                      <a:pt x="47" y="19"/>
                    </a:cubicBezTo>
                    <a:cubicBezTo>
                      <a:pt x="47" y="19"/>
                      <a:pt x="47" y="19"/>
                      <a:pt x="47" y="19"/>
                    </a:cubicBezTo>
                    <a:cubicBezTo>
                      <a:pt x="47" y="20"/>
                      <a:pt x="46" y="21"/>
                      <a:pt x="45" y="22"/>
                    </a:cubicBezTo>
                    <a:cubicBezTo>
                      <a:pt x="45" y="23"/>
                      <a:pt x="45" y="23"/>
                      <a:pt x="45" y="23"/>
                    </a:cubicBezTo>
                    <a:cubicBezTo>
                      <a:pt x="45" y="23"/>
                      <a:pt x="45" y="24"/>
                      <a:pt x="45" y="25"/>
                    </a:cubicBezTo>
                    <a:cubicBezTo>
                      <a:pt x="45" y="25"/>
                      <a:pt x="45" y="26"/>
                      <a:pt x="45" y="26"/>
                    </a:cubicBezTo>
                    <a:cubicBezTo>
                      <a:pt x="45" y="27"/>
                      <a:pt x="44" y="28"/>
                      <a:pt x="43" y="28"/>
                    </a:cubicBezTo>
                    <a:cubicBezTo>
                      <a:pt x="43" y="29"/>
                      <a:pt x="42" y="29"/>
                      <a:pt x="42" y="29"/>
                    </a:cubicBezTo>
                    <a:cubicBezTo>
                      <a:pt x="41" y="30"/>
                      <a:pt x="41" y="30"/>
                      <a:pt x="40" y="30"/>
                    </a:cubicBezTo>
                    <a:cubicBezTo>
                      <a:pt x="40" y="30"/>
                      <a:pt x="40" y="30"/>
                      <a:pt x="40" y="30"/>
                    </a:cubicBezTo>
                    <a:cubicBezTo>
                      <a:pt x="40" y="30"/>
                      <a:pt x="40" y="29"/>
                      <a:pt x="39" y="30"/>
                    </a:cubicBezTo>
                    <a:cubicBezTo>
                      <a:pt x="38" y="30"/>
                      <a:pt x="36" y="31"/>
                      <a:pt x="34" y="32"/>
                    </a:cubicBezTo>
                    <a:cubicBezTo>
                      <a:pt x="34" y="32"/>
                      <a:pt x="33" y="32"/>
                      <a:pt x="33" y="32"/>
                    </a:cubicBezTo>
                    <a:cubicBezTo>
                      <a:pt x="33" y="33"/>
                      <a:pt x="32" y="33"/>
                      <a:pt x="31" y="33"/>
                    </a:cubicBezTo>
                    <a:cubicBezTo>
                      <a:pt x="30" y="33"/>
                      <a:pt x="29" y="33"/>
                      <a:pt x="29" y="33"/>
                    </a:cubicBezTo>
                    <a:cubicBezTo>
                      <a:pt x="29" y="33"/>
                      <a:pt x="29" y="33"/>
                      <a:pt x="29" y="34"/>
                    </a:cubicBezTo>
                    <a:cubicBezTo>
                      <a:pt x="29" y="34"/>
                      <a:pt x="29" y="35"/>
                      <a:pt x="29" y="35"/>
                    </a:cubicBezTo>
                    <a:cubicBezTo>
                      <a:pt x="29" y="36"/>
                      <a:pt x="29" y="36"/>
                      <a:pt x="28" y="37"/>
                    </a:cubicBezTo>
                    <a:cubicBezTo>
                      <a:pt x="27" y="38"/>
                      <a:pt x="26" y="39"/>
                      <a:pt x="26" y="40"/>
                    </a:cubicBezTo>
                    <a:cubicBezTo>
                      <a:pt x="25" y="40"/>
                      <a:pt x="24" y="40"/>
                      <a:pt x="23" y="40"/>
                    </a:cubicBezTo>
                    <a:cubicBezTo>
                      <a:pt x="22" y="40"/>
                      <a:pt x="21" y="40"/>
                      <a:pt x="21" y="40"/>
                    </a:cubicBezTo>
                    <a:cubicBezTo>
                      <a:pt x="21" y="40"/>
                      <a:pt x="21" y="40"/>
                      <a:pt x="21" y="40"/>
                    </a:cubicBezTo>
                    <a:cubicBezTo>
                      <a:pt x="21" y="40"/>
                      <a:pt x="21" y="40"/>
                      <a:pt x="21" y="41"/>
                    </a:cubicBezTo>
                    <a:cubicBezTo>
                      <a:pt x="20" y="41"/>
                      <a:pt x="20" y="41"/>
                      <a:pt x="19" y="42"/>
                    </a:cubicBezTo>
                    <a:cubicBezTo>
                      <a:pt x="18" y="42"/>
                      <a:pt x="17" y="40"/>
                      <a:pt x="16" y="39"/>
                    </a:cubicBezTo>
                    <a:cubicBezTo>
                      <a:pt x="15" y="38"/>
                      <a:pt x="14" y="38"/>
                      <a:pt x="14" y="38"/>
                    </a:cubicBezTo>
                    <a:cubicBezTo>
                      <a:pt x="14" y="38"/>
                      <a:pt x="12" y="37"/>
                      <a:pt x="11" y="37"/>
                    </a:cubicBezTo>
                    <a:cubicBezTo>
                      <a:pt x="10" y="37"/>
                      <a:pt x="9" y="37"/>
                      <a:pt x="9" y="36"/>
                    </a:cubicBezTo>
                    <a:cubicBezTo>
                      <a:pt x="8" y="37"/>
                      <a:pt x="8" y="38"/>
                      <a:pt x="8" y="38"/>
                    </a:cubicBezTo>
                    <a:cubicBezTo>
                      <a:pt x="7" y="39"/>
                      <a:pt x="7" y="41"/>
                      <a:pt x="6" y="43"/>
                    </a:cubicBezTo>
                    <a:cubicBezTo>
                      <a:pt x="6" y="44"/>
                      <a:pt x="6" y="45"/>
                      <a:pt x="6" y="46"/>
                    </a:cubicBezTo>
                    <a:cubicBezTo>
                      <a:pt x="6" y="47"/>
                      <a:pt x="5" y="48"/>
                      <a:pt x="4" y="48"/>
                    </a:cubicBezTo>
                    <a:cubicBezTo>
                      <a:pt x="3" y="49"/>
                      <a:pt x="3" y="49"/>
                      <a:pt x="3" y="49"/>
                    </a:cubicBezTo>
                    <a:cubicBezTo>
                      <a:pt x="2" y="50"/>
                      <a:pt x="4" y="51"/>
                      <a:pt x="4" y="51"/>
                    </a:cubicBezTo>
                    <a:cubicBezTo>
                      <a:pt x="5" y="52"/>
                      <a:pt x="5" y="52"/>
                      <a:pt x="5" y="52"/>
                    </a:cubicBezTo>
                    <a:cubicBezTo>
                      <a:pt x="4" y="52"/>
                      <a:pt x="4" y="52"/>
                      <a:pt x="4" y="52"/>
                    </a:cubicBezTo>
                    <a:cubicBezTo>
                      <a:pt x="4" y="52"/>
                      <a:pt x="1" y="52"/>
                      <a:pt x="1" y="53"/>
                    </a:cubicBezTo>
                    <a:cubicBezTo>
                      <a:pt x="1" y="53"/>
                      <a:pt x="1" y="53"/>
                      <a:pt x="0" y="54"/>
                    </a:cubicBezTo>
                    <a:cubicBezTo>
                      <a:pt x="0" y="54"/>
                      <a:pt x="0" y="55"/>
                      <a:pt x="0" y="56"/>
                    </a:cubicBezTo>
                    <a:cubicBezTo>
                      <a:pt x="0" y="56"/>
                      <a:pt x="0" y="57"/>
                      <a:pt x="0" y="58"/>
                    </a:cubicBezTo>
                    <a:cubicBezTo>
                      <a:pt x="0" y="59"/>
                      <a:pt x="0" y="60"/>
                      <a:pt x="0" y="60"/>
                    </a:cubicBezTo>
                    <a:cubicBezTo>
                      <a:pt x="0" y="60"/>
                      <a:pt x="0" y="60"/>
                      <a:pt x="0" y="60"/>
                    </a:cubicBezTo>
                    <a:cubicBezTo>
                      <a:pt x="0" y="60"/>
                      <a:pt x="1" y="60"/>
                      <a:pt x="2" y="61"/>
                    </a:cubicBezTo>
                    <a:cubicBezTo>
                      <a:pt x="3" y="61"/>
                      <a:pt x="4" y="61"/>
                      <a:pt x="4" y="62"/>
                    </a:cubicBezTo>
                    <a:cubicBezTo>
                      <a:pt x="5" y="62"/>
                      <a:pt x="4" y="63"/>
                      <a:pt x="3" y="64"/>
                    </a:cubicBezTo>
                    <a:cubicBezTo>
                      <a:pt x="2" y="65"/>
                      <a:pt x="1" y="66"/>
                      <a:pt x="1" y="66"/>
                    </a:cubicBezTo>
                    <a:cubicBezTo>
                      <a:pt x="0" y="67"/>
                      <a:pt x="2" y="71"/>
                      <a:pt x="3" y="74"/>
                    </a:cubicBezTo>
                    <a:cubicBezTo>
                      <a:pt x="3" y="75"/>
                      <a:pt x="3" y="76"/>
                      <a:pt x="3" y="77"/>
                    </a:cubicBezTo>
                    <a:cubicBezTo>
                      <a:pt x="3" y="77"/>
                      <a:pt x="3" y="77"/>
                      <a:pt x="3" y="77"/>
                    </a:cubicBezTo>
                    <a:cubicBezTo>
                      <a:pt x="3" y="78"/>
                      <a:pt x="4" y="78"/>
                      <a:pt x="3" y="79"/>
                    </a:cubicBezTo>
                    <a:cubicBezTo>
                      <a:pt x="3" y="80"/>
                      <a:pt x="3" y="84"/>
                      <a:pt x="4" y="86"/>
                    </a:cubicBezTo>
                    <a:cubicBezTo>
                      <a:pt x="4" y="86"/>
                      <a:pt x="4" y="86"/>
                      <a:pt x="4" y="86"/>
                    </a:cubicBezTo>
                    <a:cubicBezTo>
                      <a:pt x="4" y="87"/>
                      <a:pt x="4" y="87"/>
                      <a:pt x="4" y="87"/>
                    </a:cubicBezTo>
                    <a:cubicBezTo>
                      <a:pt x="4" y="87"/>
                      <a:pt x="4" y="87"/>
                      <a:pt x="4" y="87"/>
                    </a:cubicBezTo>
                    <a:cubicBezTo>
                      <a:pt x="4" y="87"/>
                      <a:pt x="5" y="87"/>
                      <a:pt x="7" y="87"/>
                    </a:cubicBezTo>
                    <a:cubicBezTo>
                      <a:pt x="8" y="87"/>
                      <a:pt x="10" y="87"/>
                      <a:pt x="11" y="87"/>
                    </a:cubicBezTo>
                    <a:cubicBezTo>
                      <a:pt x="11" y="87"/>
                      <a:pt x="11" y="87"/>
                      <a:pt x="11" y="87"/>
                    </a:cubicBezTo>
                    <a:cubicBezTo>
                      <a:pt x="12" y="88"/>
                      <a:pt x="13" y="89"/>
                      <a:pt x="14" y="89"/>
                    </a:cubicBezTo>
                    <a:cubicBezTo>
                      <a:pt x="14" y="90"/>
                      <a:pt x="14" y="91"/>
                      <a:pt x="14" y="92"/>
                    </a:cubicBezTo>
                    <a:cubicBezTo>
                      <a:pt x="14" y="92"/>
                      <a:pt x="14" y="92"/>
                      <a:pt x="14" y="92"/>
                    </a:cubicBezTo>
                    <a:cubicBezTo>
                      <a:pt x="14" y="93"/>
                      <a:pt x="14" y="94"/>
                      <a:pt x="14" y="95"/>
                    </a:cubicBezTo>
                    <a:cubicBezTo>
                      <a:pt x="13" y="95"/>
                      <a:pt x="13" y="96"/>
                      <a:pt x="12" y="97"/>
                    </a:cubicBezTo>
                    <a:cubicBezTo>
                      <a:pt x="9" y="100"/>
                      <a:pt x="5" y="104"/>
                      <a:pt x="4" y="106"/>
                    </a:cubicBezTo>
                    <a:cubicBezTo>
                      <a:pt x="6" y="106"/>
                      <a:pt x="8" y="107"/>
                      <a:pt x="11" y="108"/>
                    </a:cubicBezTo>
                    <a:cubicBezTo>
                      <a:pt x="16" y="110"/>
                      <a:pt x="22" y="111"/>
                      <a:pt x="23" y="111"/>
                    </a:cubicBezTo>
                    <a:cubicBezTo>
                      <a:pt x="23" y="111"/>
                      <a:pt x="25" y="111"/>
                      <a:pt x="27" y="111"/>
                    </a:cubicBezTo>
                    <a:cubicBezTo>
                      <a:pt x="30" y="111"/>
                      <a:pt x="34" y="111"/>
                      <a:pt x="35" y="111"/>
                    </a:cubicBezTo>
                    <a:cubicBezTo>
                      <a:pt x="36" y="111"/>
                      <a:pt x="36" y="111"/>
                      <a:pt x="37" y="111"/>
                    </a:cubicBezTo>
                    <a:cubicBezTo>
                      <a:pt x="38" y="112"/>
                      <a:pt x="39" y="112"/>
                      <a:pt x="39" y="112"/>
                    </a:cubicBezTo>
                    <a:cubicBezTo>
                      <a:pt x="39" y="112"/>
                      <a:pt x="40" y="112"/>
                      <a:pt x="40" y="111"/>
                    </a:cubicBezTo>
                    <a:cubicBezTo>
                      <a:pt x="41" y="110"/>
                      <a:pt x="43" y="108"/>
                      <a:pt x="44" y="108"/>
                    </a:cubicBezTo>
                    <a:cubicBezTo>
                      <a:pt x="44" y="108"/>
                      <a:pt x="44" y="108"/>
                      <a:pt x="44" y="108"/>
                    </a:cubicBezTo>
                    <a:cubicBezTo>
                      <a:pt x="45" y="108"/>
                      <a:pt x="45" y="108"/>
                      <a:pt x="45" y="108"/>
                    </a:cubicBezTo>
                    <a:cubicBezTo>
                      <a:pt x="48" y="108"/>
                      <a:pt x="52" y="108"/>
                      <a:pt x="54" y="108"/>
                    </a:cubicBezTo>
                    <a:cubicBezTo>
                      <a:pt x="55" y="108"/>
                      <a:pt x="61" y="106"/>
                      <a:pt x="62" y="106"/>
                    </a:cubicBezTo>
                    <a:cubicBezTo>
                      <a:pt x="62" y="106"/>
                      <a:pt x="63" y="104"/>
                      <a:pt x="63" y="104"/>
                    </a:cubicBezTo>
                    <a:cubicBezTo>
                      <a:pt x="63" y="104"/>
                      <a:pt x="63" y="104"/>
                      <a:pt x="63" y="104"/>
                    </a:cubicBezTo>
                    <a:cubicBezTo>
                      <a:pt x="63" y="103"/>
                      <a:pt x="62" y="102"/>
                      <a:pt x="62" y="101"/>
                    </a:cubicBezTo>
                    <a:cubicBezTo>
                      <a:pt x="63" y="101"/>
                      <a:pt x="63" y="100"/>
                      <a:pt x="63" y="100"/>
                    </a:cubicBezTo>
                    <a:cubicBezTo>
                      <a:pt x="62" y="99"/>
                      <a:pt x="62" y="97"/>
                      <a:pt x="63" y="96"/>
                    </a:cubicBezTo>
                    <a:cubicBezTo>
                      <a:pt x="63" y="96"/>
                      <a:pt x="63" y="95"/>
                      <a:pt x="63" y="95"/>
                    </a:cubicBezTo>
                    <a:cubicBezTo>
                      <a:pt x="63" y="94"/>
                      <a:pt x="64" y="94"/>
                      <a:pt x="64" y="93"/>
                    </a:cubicBezTo>
                    <a:cubicBezTo>
                      <a:pt x="65" y="92"/>
                      <a:pt x="67" y="91"/>
                      <a:pt x="68" y="90"/>
                    </a:cubicBezTo>
                    <a:cubicBezTo>
                      <a:pt x="70" y="89"/>
                      <a:pt x="71" y="88"/>
                      <a:pt x="71" y="88"/>
                    </a:cubicBezTo>
                    <a:cubicBezTo>
                      <a:pt x="72" y="88"/>
                      <a:pt x="73" y="88"/>
                      <a:pt x="74" y="89"/>
                    </a:cubicBezTo>
                    <a:cubicBezTo>
                      <a:pt x="74" y="89"/>
                      <a:pt x="75" y="90"/>
                      <a:pt x="76" y="90"/>
                    </a:cubicBezTo>
                    <a:cubicBezTo>
                      <a:pt x="76" y="89"/>
                      <a:pt x="78" y="89"/>
                      <a:pt x="78" y="89"/>
                    </a:cubicBezTo>
                    <a:cubicBezTo>
                      <a:pt x="79" y="88"/>
                      <a:pt x="79" y="88"/>
                      <a:pt x="79" y="88"/>
                    </a:cubicBezTo>
                    <a:cubicBezTo>
                      <a:pt x="79" y="88"/>
                      <a:pt x="78" y="88"/>
                      <a:pt x="78" y="88"/>
                    </a:cubicBezTo>
                    <a:cubicBezTo>
                      <a:pt x="78" y="87"/>
                      <a:pt x="77" y="87"/>
                      <a:pt x="77" y="87"/>
                    </a:cubicBezTo>
                    <a:cubicBezTo>
                      <a:pt x="77" y="86"/>
                      <a:pt x="77" y="86"/>
                      <a:pt x="78" y="86"/>
                    </a:cubicBezTo>
                    <a:cubicBezTo>
                      <a:pt x="78" y="85"/>
                      <a:pt x="79" y="85"/>
                      <a:pt x="79" y="85"/>
                    </a:cubicBezTo>
                    <a:cubicBezTo>
                      <a:pt x="80" y="85"/>
                      <a:pt x="81" y="85"/>
                      <a:pt x="81" y="85"/>
                    </a:cubicBezTo>
                    <a:cubicBezTo>
                      <a:pt x="82" y="84"/>
                      <a:pt x="82" y="84"/>
                      <a:pt x="83" y="84"/>
                    </a:cubicBezTo>
                    <a:cubicBezTo>
                      <a:pt x="83" y="83"/>
                      <a:pt x="84" y="83"/>
                      <a:pt x="84" y="83"/>
                    </a:cubicBezTo>
                    <a:cubicBezTo>
                      <a:pt x="85" y="83"/>
                      <a:pt x="85" y="83"/>
                      <a:pt x="86" y="83"/>
                    </a:cubicBezTo>
                    <a:cubicBezTo>
                      <a:pt x="87" y="83"/>
                      <a:pt x="87" y="83"/>
                      <a:pt x="87" y="83"/>
                    </a:cubicBezTo>
                    <a:cubicBezTo>
                      <a:pt x="88" y="83"/>
                      <a:pt x="89" y="84"/>
                      <a:pt x="90" y="84"/>
                    </a:cubicBezTo>
                    <a:cubicBezTo>
                      <a:pt x="91" y="85"/>
                      <a:pt x="91" y="85"/>
                      <a:pt x="91" y="85"/>
                    </a:cubicBezTo>
                    <a:cubicBezTo>
                      <a:pt x="91" y="85"/>
                      <a:pt x="91" y="85"/>
                      <a:pt x="91" y="85"/>
                    </a:cubicBezTo>
                    <a:cubicBezTo>
                      <a:pt x="92" y="85"/>
                      <a:pt x="92" y="85"/>
                      <a:pt x="93" y="84"/>
                    </a:cubicBezTo>
                    <a:cubicBezTo>
                      <a:pt x="94" y="83"/>
                      <a:pt x="95" y="82"/>
                      <a:pt x="96" y="81"/>
                    </a:cubicBezTo>
                    <a:cubicBezTo>
                      <a:pt x="96" y="81"/>
                      <a:pt x="96" y="80"/>
                      <a:pt x="96" y="79"/>
                    </a:cubicBezTo>
                    <a:cubicBezTo>
                      <a:pt x="96" y="77"/>
                      <a:pt x="95" y="75"/>
                      <a:pt x="96" y="75"/>
                    </a:cubicBezTo>
                    <a:cubicBezTo>
                      <a:pt x="96" y="74"/>
                      <a:pt x="96" y="74"/>
                      <a:pt x="97" y="74"/>
                    </a:cubicBezTo>
                    <a:cubicBezTo>
                      <a:pt x="97" y="73"/>
                      <a:pt x="97" y="73"/>
                      <a:pt x="97" y="72"/>
                    </a:cubicBezTo>
                    <a:cubicBezTo>
                      <a:pt x="97" y="71"/>
                      <a:pt x="98" y="70"/>
                      <a:pt x="98" y="70"/>
                    </a:cubicBezTo>
                    <a:cubicBezTo>
                      <a:pt x="98" y="70"/>
                      <a:pt x="98" y="70"/>
                      <a:pt x="98" y="70"/>
                    </a:cubicBezTo>
                    <a:cubicBezTo>
                      <a:pt x="98" y="68"/>
                      <a:pt x="98" y="67"/>
                      <a:pt x="98" y="67"/>
                    </a:cubicBezTo>
                    <a:cubicBezTo>
                      <a:pt x="98" y="67"/>
                      <a:pt x="99" y="67"/>
                      <a:pt x="99" y="67"/>
                    </a:cubicBezTo>
                    <a:cubicBezTo>
                      <a:pt x="99" y="67"/>
                      <a:pt x="99" y="67"/>
                      <a:pt x="99" y="67"/>
                    </a:cubicBezTo>
                    <a:cubicBezTo>
                      <a:pt x="99" y="67"/>
                      <a:pt x="100" y="67"/>
                      <a:pt x="100" y="67"/>
                    </a:cubicBezTo>
                    <a:cubicBezTo>
                      <a:pt x="101" y="66"/>
                      <a:pt x="101" y="66"/>
                      <a:pt x="102" y="66"/>
                    </a:cubicBezTo>
                    <a:cubicBezTo>
                      <a:pt x="102" y="66"/>
                      <a:pt x="103" y="66"/>
                      <a:pt x="103" y="66"/>
                    </a:cubicBezTo>
                    <a:cubicBezTo>
                      <a:pt x="104" y="66"/>
                      <a:pt x="105" y="65"/>
                      <a:pt x="106" y="65"/>
                    </a:cubicBezTo>
                    <a:cubicBezTo>
                      <a:pt x="106" y="64"/>
                      <a:pt x="107" y="64"/>
                      <a:pt x="107" y="64"/>
                    </a:cubicBezTo>
                    <a:cubicBezTo>
                      <a:pt x="107" y="64"/>
                      <a:pt x="107" y="63"/>
                      <a:pt x="106" y="63"/>
                    </a:cubicBezTo>
                    <a:cubicBezTo>
                      <a:pt x="105" y="61"/>
                      <a:pt x="104" y="60"/>
                      <a:pt x="104" y="60"/>
                    </a:cubicBezTo>
                    <a:cubicBezTo>
                      <a:pt x="104" y="60"/>
                      <a:pt x="103" y="59"/>
                      <a:pt x="103" y="58"/>
                    </a:cubicBezTo>
                    <a:cubicBezTo>
                      <a:pt x="102" y="57"/>
                      <a:pt x="102" y="57"/>
                      <a:pt x="102" y="56"/>
                    </a:cubicBezTo>
                    <a:cubicBezTo>
                      <a:pt x="102" y="56"/>
                      <a:pt x="102" y="56"/>
                      <a:pt x="103" y="55"/>
                    </a:cubicBezTo>
                    <a:cubicBezTo>
                      <a:pt x="103" y="55"/>
                      <a:pt x="104" y="55"/>
                      <a:pt x="105" y="55"/>
                    </a:cubicBezTo>
                    <a:cubicBezTo>
                      <a:pt x="105" y="55"/>
                      <a:pt x="106" y="55"/>
                      <a:pt x="107" y="55"/>
                    </a:cubicBezTo>
                    <a:cubicBezTo>
                      <a:pt x="108" y="55"/>
                      <a:pt x="109" y="56"/>
                      <a:pt x="110" y="56"/>
                    </a:cubicBezTo>
                    <a:cubicBezTo>
                      <a:pt x="110" y="56"/>
                      <a:pt x="112" y="55"/>
                      <a:pt x="113" y="55"/>
                    </a:cubicBezTo>
                    <a:cubicBezTo>
                      <a:pt x="114" y="55"/>
                      <a:pt x="115" y="54"/>
                      <a:pt x="115" y="54"/>
                    </a:cubicBezTo>
                    <a:cubicBezTo>
                      <a:pt x="116" y="54"/>
                      <a:pt x="116" y="54"/>
                      <a:pt x="116" y="53"/>
                    </a:cubicBezTo>
                    <a:cubicBezTo>
                      <a:pt x="116" y="53"/>
                      <a:pt x="116" y="52"/>
                      <a:pt x="116" y="52"/>
                    </a:cubicBezTo>
                    <a:cubicBezTo>
                      <a:pt x="116" y="52"/>
                      <a:pt x="116" y="51"/>
                      <a:pt x="116" y="51"/>
                    </a:cubicBezTo>
                    <a:cubicBezTo>
                      <a:pt x="115" y="50"/>
                      <a:pt x="114" y="50"/>
                      <a:pt x="114" y="49"/>
                    </a:cubicBezTo>
                    <a:cubicBezTo>
                      <a:pt x="114" y="49"/>
                      <a:pt x="114" y="49"/>
                      <a:pt x="114" y="49"/>
                    </a:cubicBezTo>
                    <a:cubicBezTo>
                      <a:pt x="115" y="48"/>
                      <a:pt x="115" y="48"/>
                      <a:pt x="116" y="47"/>
                    </a:cubicBezTo>
                    <a:cubicBezTo>
                      <a:pt x="116" y="47"/>
                      <a:pt x="117" y="47"/>
                      <a:pt x="117" y="46"/>
                    </a:cubicBezTo>
                    <a:cubicBezTo>
                      <a:pt x="117" y="46"/>
                      <a:pt x="117" y="46"/>
                      <a:pt x="117" y="46"/>
                    </a:cubicBezTo>
                    <a:cubicBezTo>
                      <a:pt x="118" y="45"/>
                      <a:pt x="118" y="44"/>
                      <a:pt x="118" y="44"/>
                    </a:cubicBezTo>
                    <a:cubicBezTo>
                      <a:pt x="118" y="44"/>
                      <a:pt x="118" y="44"/>
                      <a:pt x="118" y="44"/>
                    </a:cubicBezTo>
                    <a:cubicBezTo>
                      <a:pt x="119" y="44"/>
                      <a:pt x="119" y="44"/>
                      <a:pt x="119" y="44"/>
                    </a:cubicBezTo>
                    <a:cubicBezTo>
                      <a:pt x="120" y="43"/>
                      <a:pt x="120" y="43"/>
                      <a:pt x="120" y="43"/>
                    </a:cubicBezTo>
                    <a:cubicBezTo>
                      <a:pt x="120" y="43"/>
                      <a:pt x="120" y="43"/>
                      <a:pt x="120" y="43"/>
                    </a:cubicBezTo>
                    <a:cubicBezTo>
                      <a:pt x="120" y="42"/>
                      <a:pt x="120" y="42"/>
                      <a:pt x="121" y="41"/>
                    </a:cubicBezTo>
                    <a:cubicBezTo>
                      <a:pt x="121" y="41"/>
                      <a:pt x="121" y="40"/>
                      <a:pt x="122" y="40"/>
                    </a:cubicBezTo>
                    <a:cubicBezTo>
                      <a:pt x="122" y="40"/>
                      <a:pt x="122" y="40"/>
                      <a:pt x="122" y="40"/>
                    </a:cubicBezTo>
                    <a:cubicBezTo>
                      <a:pt x="122" y="39"/>
                      <a:pt x="122" y="38"/>
                      <a:pt x="122" y="38"/>
                    </a:cubicBezTo>
                    <a:cubicBezTo>
                      <a:pt x="122" y="37"/>
                      <a:pt x="122" y="37"/>
                      <a:pt x="121" y="37"/>
                    </a:cubicBezTo>
                    <a:cubicBezTo>
                      <a:pt x="121" y="36"/>
                      <a:pt x="121" y="36"/>
                      <a:pt x="120" y="35"/>
                    </a:cubicBezTo>
                    <a:cubicBezTo>
                      <a:pt x="120" y="34"/>
                      <a:pt x="119" y="33"/>
                      <a:pt x="119" y="33"/>
                    </a:cubicBezTo>
                    <a:cubicBezTo>
                      <a:pt x="118" y="32"/>
                      <a:pt x="118" y="32"/>
                      <a:pt x="118" y="32"/>
                    </a:cubicBezTo>
                    <a:cubicBezTo>
                      <a:pt x="118" y="32"/>
                      <a:pt x="117" y="31"/>
                      <a:pt x="118" y="30"/>
                    </a:cubicBezTo>
                    <a:cubicBezTo>
                      <a:pt x="118" y="30"/>
                      <a:pt x="119" y="29"/>
                      <a:pt x="119" y="28"/>
                    </a:cubicBezTo>
                    <a:cubicBezTo>
                      <a:pt x="120" y="27"/>
                      <a:pt x="122" y="26"/>
                      <a:pt x="122" y="25"/>
                    </a:cubicBezTo>
                    <a:cubicBezTo>
                      <a:pt x="123" y="25"/>
                      <a:pt x="124" y="25"/>
                      <a:pt x="125" y="26"/>
                    </a:cubicBezTo>
                    <a:cubicBezTo>
                      <a:pt x="125" y="26"/>
                      <a:pt x="126" y="26"/>
                      <a:pt x="126" y="26"/>
                    </a:cubicBezTo>
                    <a:cubicBezTo>
                      <a:pt x="126" y="26"/>
                      <a:pt x="126" y="26"/>
                      <a:pt x="126" y="26"/>
                    </a:cubicBezTo>
                    <a:cubicBezTo>
                      <a:pt x="126" y="26"/>
                      <a:pt x="127" y="25"/>
                      <a:pt x="128" y="24"/>
                    </a:cubicBezTo>
                    <a:cubicBezTo>
                      <a:pt x="131" y="23"/>
                      <a:pt x="134" y="21"/>
                      <a:pt x="135" y="21"/>
                    </a:cubicBezTo>
                    <a:cubicBezTo>
                      <a:pt x="135" y="21"/>
                      <a:pt x="136" y="20"/>
                      <a:pt x="138" y="20"/>
                    </a:cubicBezTo>
                    <a:cubicBezTo>
                      <a:pt x="141" y="20"/>
                      <a:pt x="145" y="20"/>
                      <a:pt x="146" y="20"/>
                    </a:cubicBezTo>
                    <a:cubicBezTo>
                      <a:pt x="146" y="20"/>
                      <a:pt x="147" y="21"/>
                      <a:pt x="148" y="21"/>
                    </a:cubicBezTo>
                    <a:cubicBezTo>
                      <a:pt x="148" y="21"/>
                      <a:pt x="149" y="22"/>
                      <a:pt x="149" y="22"/>
                    </a:cubicBezTo>
                    <a:cubicBezTo>
                      <a:pt x="149" y="22"/>
                      <a:pt x="149" y="21"/>
                      <a:pt x="150" y="21"/>
                    </a:cubicBezTo>
                    <a:cubicBezTo>
                      <a:pt x="151" y="20"/>
                      <a:pt x="152" y="18"/>
                      <a:pt x="154" y="18"/>
                    </a:cubicBezTo>
                    <a:cubicBezTo>
                      <a:pt x="154" y="18"/>
                      <a:pt x="154" y="18"/>
                      <a:pt x="154" y="18"/>
                    </a:cubicBezTo>
                    <a:cubicBezTo>
                      <a:pt x="154" y="18"/>
                      <a:pt x="154" y="18"/>
                      <a:pt x="154" y="18"/>
                    </a:cubicBezTo>
                    <a:cubicBezTo>
                      <a:pt x="154" y="18"/>
                      <a:pt x="154" y="18"/>
                      <a:pt x="154" y="18"/>
                    </a:cubicBezTo>
                    <a:cubicBezTo>
                      <a:pt x="154" y="17"/>
                      <a:pt x="153" y="17"/>
                      <a:pt x="154" y="16"/>
                    </a:cubicBezTo>
                    <a:cubicBezTo>
                      <a:pt x="154" y="16"/>
                      <a:pt x="155" y="15"/>
                      <a:pt x="155" y="1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92" name="Freeform 484"/>
              <p:cNvSpPr>
                <a:spLocks/>
              </p:cNvSpPr>
              <p:nvPr/>
            </p:nvSpPr>
            <p:spPr bwMode="auto">
              <a:xfrm>
                <a:off x="5416550" y="2938463"/>
                <a:ext cx="160338" cy="111125"/>
              </a:xfrm>
              <a:custGeom>
                <a:avLst/>
                <a:gdLst>
                  <a:gd name="T0" fmla="*/ 70 w 70"/>
                  <a:gd name="T1" fmla="*/ 41 h 48"/>
                  <a:gd name="T2" fmla="*/ 55 w 70"/>
                  <a:gd name="T3" fmla="*/ 1 h 48"/>
                  <a:gd name="T4" fmla="*/ 54 w 70"/>
                  <a:gd name="T5" fmla="*/ 0 h 48"/>
                  <a:gd name="T6" fmla="*/ 40 w 70"/>
                  <a:gd name="T7" fmla="*/ 4 h 48"/>
                  <a:gd name="T8" fmla="*/ 37 w 70"/>
                  <a:gd name="T9" fmla="*/ 7 h 48"/>
                  <a:gd name="T10" fmla="*/ 35 w 70"/>
                  <a:gd name="T11" fmla="*/ 8 h 48"/>
                  <a:gd name="T12" fmla="*/ 32 w 70"/>
                  <a:gd name="T13" fmla="*/ 12 h 48"/>
                  <a:gd name="T14" fmla="*/ 27 w 70"/>
                  <a:gd name="T15" fmla="*/ 12 h 48"/>
                  <a:gd name="T16" fmla="*/ 25 w 70"/>
                  <a:gd name="T17" fmla="*/ 8 h 48"/>
                  <a:gd name="T18" fmla="*/ 23 w 70"/>
                  <a:gd name="T19" fmla="*/ 7 h 48"/>
                  <a:gd name="T20" fmla="*/ 20 w 70"/>
                  <a:gd name="T21" fmla="*/ 3 h 48"/>
                  <a:gd name="T22" fmla="*/ 17 w 70"/>
                  <a:gd name="T23" fmla="*/ 3 h 48"/>
                  <a:gd name="T24" fmla="*/ 14 w 70"/>
                  <a:gd name="T25" fmla="*/ 6 h 48"/>
                  <a:gd name="T26" fmla="*/ 15 w 70"/>
                  <a:gd name="T27" fmla="*/ 7 h 48"/>
                  <a:gd name="T28" fmla="*/ 16 w 70"/>
                  <a:gd name="T29" fmla="*/ 8 h 48"/>
                  <a:gd name="T30" fmla="*/ 18 w 70"/>
                  <a:gd name="T31" fmla="*/ 10 h 48"/>
                  <a:gd name="T32" fmla="*/ 18 w 70"/>
                  <a:gd name="T33" fmla="*/ 10 h 48"/>
                  <a:gd name="T34" fmla="*/ 17 w 70"/>
                  <a:gd name="T35" fmla="*/ 13 h 48"/>
                  <a:gd name="T36" fmla="*/ 17 w 70"/>
                  <a:gd name="T37" fmla="*/ 13 h 48"/>
                  <a:gd name="T38" fmla="*/ 9 w 70"/>
                  <a:gd name="T39" fmla="*/ 12 h 48"/>
                  <a:gd name="T40" fmla="*/ 3 w 70"/>
                  <a:gd name="T41" fmla="*/ 9 h 48"/>
                  <a:gd name="T42" fmla="*/ 1 w 70"/>
                  <a:gd name="T43" fmla="*/ 10 h 48"/>
                  <a:gd name="T44" fmla="*/ 2 w 70"/>
                  <a:gd name="T45" fmla="*/ 14 h 48"/>
                  <a:gd name="T46" fmla="*/ 4 w 70"/>
                  <a:gd name="T47" fmla="*/ 14 h 48"/>
                  <a:gd name="T48" fmla="*/ 7 w 70"/>
                  <a:gd name="T49" fmla="*/ 16 h 48"/>
                  <a:gd name="T50" fmla="*/ 7 w 70"/>
                  <a:gd name="T51" fmla="*/ 17 h 48"/>
                  <a:gd name="T52" fmla="*/ 7 w 70"/>
                  <a:gd name="T53" fmla="*/ 19 h 48"/>
                  <a:gd name="T54" fmla="*/ 5 w 70"/>
                  <a:gd name="T55" fmla="*/ 20 h 48"/>
                  <a:gd name="T56" fmla="*/ 10 w 70"/>
                  <a:gd name="T57" fmla="*/ 23 h 48"/>
                  <a:gd name="T58" fmla="*/ 11 w 70"/>
                  <a:gd name="T59" fmla="*/ 26 h 48"/>
                  <a:gd name="T60" fmla="*/ 8 w 70"/>
                  <a:gd name="T61" fmla="*/ 28 h 48"/>
                  <a:gd name="T62" fmla="*/ 12 w 70"/>
                  <a:gd name="T63" fmla="*/ 30 h 48"/>
                  <a:gd name="T64" fmla="*/ 16 w 70"/>
                  <a:gd name="T65" fmla="*/ 34 h 48"/>
                  <a:gd name="T66" fmla="*/ 16 w 70"/>
                  <a:gd name="T67" fmla="*/ 35 h 48"/>
                  <a:gd name="T68" fmla="*/ 18 w 70"/>
                  <a:gd name="T69" fmla="*/ 37 h 48"/>
                  <a:gd name="T70" fmla="*/ 19 w 70"/>
                  <a:gd name="T71" fmla="*/ 39 h 48"/>
                  <a:gd name="T72" fmla="*/ 23 w 70"/>
                  <a:gd name="T73" fmla="*/ 36 h 48"/>
                  <a:gd name="T74" fmla="*/ 28 w 70"/>
                  <a:gd name="T75" fmla="*/ 33 h 48"/>
                  <a:gd name="T76" fmla="*/ 35 w 70"/>
                  <a:gd name="T77" fmla="*/ 32 h 48"/>
                  <a:gd name="T78" fmla="*/ 36 w 70"/>
                  <a:gd name="T79" fmla="*/ 37 h 48"/>
                  <a:gd name="T80" fmla="*/ 36 w 70"/>
                  <a:gd name="T81" fmla="*/ 38 h 48"/>
                  <a:gd name="T82" fmla="*/ 37 w 70"/>
                  <a:gd name="T83" fmla="*/ 40 h 48"/>
                  <a:gd name="T84" fmla="*/ 35 w 70"/>
                  <a:gd name="T85" fmla="*/ 42 h 48"/>
                  <a:gd name="T86" fmla="*/ 35 w 70"/>
                  <a:gd name="T87" fmla="*/ 43 h 48"/>
                  <a:gd name="T88" fmla="*/ 38 w 70"/>
                  <a:gd name="T89" fmla="*/ 46 h 48"/>
                  <a:gd name="T90" fmla="*/ 40 w 70"/>
                  <a:gd name="T91" fmla="*/ 47 h 48"/>
                  <a:gd name="T92" fmla="*/ 45 w 70"/>
                  <a:gd name="T93" fmla="*/ 47 h 48"/>
                  <a:gd name="T94" fmla="*/ 62 w 70"/>
                  <a:gd name="T95"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0" h="48">
                    <a:moveTo>
                      <a:pt x="70" y="43"/>
                    </a:moveTo>
                    <a:cubicBezTo>
                      <a:pt x="70" y="42"/>
                      <a:pt x="70" y="42"/>
                      <a:pt x="70" y="41"/>
                    </a:cubicBezTo>
                    <a:cubicBezTo>
                      <a:pt x="70" y="38"/>
                      <a:pt x="55" y="1"/>
                      <a:pt x="55" y="1"/>
                    </a:cubicBezTo>
                    <a:cubicBezTo>
                      <a:pt x="55" y="1"/>
                      <a:pt x="55" y="1"/>
                      <a:pt x="55" y="1"/>
                    </a:cubicBezTo>
                    <a:cubicBezTo>
                      <a:pt x="55" y="1"/>
                      <a:pt x="55" y="1"/>
                      <a:pt x="55" y="1"/>
                    </a:cubicBezTo>
                    <a:cubicBezTo>
                      <a:pt x="55" y="1"/>
                      <a:pt x="55" y="1"/>
                      <a:pt x="54" y="0"/>
                    </a:cubicBezTo>
                    <a:cubicBezTo>
                      <a:pt x="52" y="0"/>
                      <a:pt x="42" y="1"/>
                      <a:pt x="41" y="1"/>
                    </a:cubicBezTo>
                    <a:cubicBezTo>
                      <a:pt x="40" y="2"/>
                      <a:pt x="40" y="3"/>
                      <a:pt x="40" y="4"/>
                    </a:cubicBezTo>
                    <a:cubicBezTo>
                      <a:pt x="40" y="4"/>
                      <a:pt x="39" y="5"/>
                      <a:pt x="39" y="5"/>
                    </a:cubicBezTo>
                    <a:cubicBezTo>
                      <a:pt x="39" y="5"/>
                      <a:pt x="38" y="6"/>
                      <a:pt x="37" y="7"/>
                    </a:cubicBezTo>
                    <a:cubicBezTo>
                      <a:pt x="37" y="7"/>
                      <a:pt x="37" y="7"/>
                      <a:pt x="37" y="7"/>
                    </a:cubicBezTo>
                    <a:cubicBezTo>
                      <a:pt x="36" y="7"/>
                      <a:pt x="35" y="8"/>
                      <a:pt x="35" y="8"/>
                    </a:cubicBezTo>
                    <a:cubicBezTo>
                      <a:pt x="35" y="8"/>
                      <a:pt x="34" y="9"/>
                      <a:pt x="34" y="10"/>
                    </a:cubicBezTo>
                    <a:cubicBezTo>
                      <a:pt x="33" y="11"/>
                      <a:pt x="32" y="12"/>
                      <a:pt x="32" y="12"/>
                    </a:cubicBezTo>
                    <a:cubicBezTo>
                      <a:pt x="31" y="12"/>
                      <a:pt x="31" y="12"/>
                      <a:pt x="30" y="12"/>
                    </a:cubicBezTo>
                    <a:cubicBezTo>
                      <a:pt x="29" y="12"/>
                      <a:pt x="28" y="12"/>
                      <a:pt x="27" y="12"/>
                    </a:cubicBezTo>
                    <a:cubicBezTo>
                      <a:pt x="26" y="11"/>
                      <a:pt x="26" y="10"/>
                      <a:pt x="25" y="9"/>
                    </a:cubicBezTo>
                    <a:cubicBezTo>
                      <a:pt x="25" y="9"/>
                      <a:pt x="25" y="8"/>
                      <a:pt x="25" y="8"/>
                    </a:cubicBezTo>
                    <a:cubicBezTo>
                      <a:pt x="25" y="8"/>
                      <a:pt x="25" y="8"/>
                      <a:pt x="24" y="8"/>
                    </a:cubicBezTo>
                    <a:cubicBezTo>
                      <a:pt x="24" y="8"/>
                      <a:pt x="23" y="7"/>
                      <a:pt x="23" y="7"/>
                    </a:cubicBezTo>
                    <a:cubicBezTo>
                      <a:pt x="22" y="7"/>
                      <a:pt x="22" y="6"/>
                      <a:pt x="21" y="5"/>
                    </a:cubicBezTo>
                    <a:cubicBezTo>
                      <a:pt x="21" y="4"/>
                      <a:pt x="20" y="3"/>
                      <a:pt x="20" y="3"/>
                    </a:cubicBezTo>
                    <a:cubicBezTo>
                      <a:pt x="19" y="3"/>
                      <a:pt x="19" y="3"/>
                      <a:pt x="18" y="3"/>
                    </a:cubicBezTo>
                    <a:cubicBezTo>
                      <a:pt x="18" y="3"/>
                      <a:pt x="17" y="3"/>
                      <a:pt x="17" y="3"/>
                    </a:cubicBezTo>
                    <a:cubicBezTo>
                      <a:pt x="17" y="3"/>
                      <a:pt x="16" y="3"/>
                      <a:pt x="16" y="3"/>
                    </a:cubicBezTo>
                    <a:cubicBezTo>
                      <a:pt x="16" y="4"/>
                      <a:pt x="14" y="6"/>
                      <a:pt x="14" y="6"/>
                    </a:cubicBezTo>
                    <a:cubicBezTo>
                      <a:pt x="14" y="7"/>
                      <a:pt x="15" y="7"/>
                      <a:pt x="15" y="7"/>
                    </a:cubicBezTo>
                    <a:cubicBezTo>
                      <a:pt x="15" y="7"/>
                      <a:pt x="15" y="7"/>
                      <a:pt x="15" y="7"/>
                    </a:cubicBezTo>
                    <a:cubicBezTo>
                      <a:pt x="15" y="7"/>
                      <a:pt x="15" y="7"/>
                      <a:pt x="16" y="8"/>
                    </a:cubicBezTo>
                    <a:cubicBezTo>
                      <a:pt x="16" y="8"/>
                      <a:pt x="16" y="8"/>
                      <a:pt x="16" y="8"/>
                    </a:cubicBezTo>
                    <a:cubicBezTo>
                      <a:pt x="17" y="9"/>
                      <a:pt x="18" y="10"/>
                      <a:pt x="18" y="10"/>
                    </a:cubicBezTo>
                    <a:cubicBezTo>
                      <a:pt x="18" y="10"/>
                      <a:pt x="18" y="10"/>
                      <a:pt x="18" y="10"/>
                    </a:cubicBezTo>
                    <a:cubicBezTo>
                      <a:pt x="18" y="10"/>
                      <a:pt x="18" y="10"/>
                      <a:pt x="18" y="10"/>
                    </a:cubicBezTo>
                    <a:cubicBezTo>
                      <a:pt x="18" y="10"/>
                      <a:pt x="18" y="10"/>
                      <a:pt x="18" y="10"/>
                    </a:cubicBezTo>
                    <a:cubicBezTo>
                      <a:pt x="18" y="11"/>
                      <a:pt x="18" y="11"/>
                      <a:pt x="18" y="12"/>
                    </a:cubicBezTo>
                    <a:cubicBezTo>
                      <a:pt x="18" y="12"/>
                      <a:pt x="18" y="13"/>
                      <a:pt x="17" y="13"/>
                    </a:cubicBezTo>
                    <a:cubicBezTo>
                      <a:pt x="17" y="13"/>
                      <a:pt x="17" y="13"/>
                      <a:pt x="17" y="13"/>
                    </a:cubicBezTo>
                    <a:cubicBezTo>
                      <a:pt x="17" y="13"/>
                      <a:pt x="17" y="13"/>
                      <a:pt x="17" y="13"/>
                    </a:cubicBezTo>
                    <a:cubicBezTo>
                      <a:pt x="17" y="13"/>
                      <a:pt x="14" y="13"/>
                      <a:pt x="12" y="12"/>
                    </a:cubicBezTo>
                    <a:cubicBezTo>
                      <a:pt x="10" y="12"/>
                      <a:pt x="9" y="12"/>
                      <a:pt x="9" y="12"/>
                    </a:cubicBezTo>
                    <a:cubicBezTo>
                      <a:pt x="8" y="12"/>
                      <a:pt x="7" y="11"/>
                      <a:pt x="7" y="11"/>
                    </a:cubicBezTo>
                    <a:cubicBezTo>
                      <a:pt x="5" y="10"/>
                      <a:pt x="3" y="9"/>
                      <a:pt x="3" y="9"/>
                    </a:cubicBezTo>
                    <a:cubicBezTo>
                      <a:pt x="3" y="9"/>
                      <a:pt x="3" y="9"/>
                      <a:pt x="3" y="9"/>
                    </a:cubicBezTo>
                    <a:cubicBezTo>
                      <a:pt x="3" y="9"/>
                      <a:pt x="2" y="10"/>
                      <a:pt x="1" y="10"/>
                    </a:cubicBezTo>
                    <a:cubicBezTo>
                      <a:pt x="1" y="11"/>
                      <a:pt x="0" y="11"/>
                      <a:pt x="0" y="11"/>
                    </a:cubicBezTo>
                    <a:cubicBezTo>
                      <a:pt x="1" y="12"/>
                      <a:pt x="2" y="14"/>
                      <a:pt x="2" y="14"/>
                    </a:cubicBezTo>
                    <a:cubicBezTo>
                      <a:pt x="3" y="14"/>
                      <a:pt x="3" y="14"/>
                      <a:pt x="3" y="14"/>
                    </a:cubicBezTo>
                    <a:cubicBezTo>
                      <a:pt x="4" y="14"/>
                      <a:pt x="4" y="14"/>
                      <a:pt x="4" y="14"/>
                    </a:cubicBezTo>
                    <a:cubicBezTo>
                      <a:pt x="4" y="14"/>
                      <a:pt x="5" y="14"/>
                      <a:pt x="5" y="15"/>
                    </a:cubicBezTo>
                    <a:cubicBezTo>
                      <a:pt x="6" y="15"/>
                      <a:pt x="6" y="16"/>
                      <a:pt x="7" y="16"/>
                    </a:cubicBezTo>
                    <a:cubicBezTo>
                      <a:pt x="7" y="17"/>
                      <a:pt x="7" y="17"/>
                      <a:pt x="7" y="17"/>
                    </a:cubicBezTo>
                    <a:cubicBezTo>
                      <a:pt x="7" y="17"/>
                      <a:pt x="7" y="17"/>
                      <a:pt x="7" y="17"/>
                    </a:cubicBezTo>
                    <a:cubicBezTo>
                      <a:pt x="7" y="18"/>
                      <a:pt x="7" y="18"/>
                      <a:pt x="7" y="19"/>
                    </a:cubicBezTo>
                    <a:cubicBezTo>
                      <a:pt x="7" y="19"/>
                      <a:pt x="7" y="19"/>
                      <a:pt x="7" y="19"/>
                    </a:cubicBezTo>
                    <a:cubicBezTo>
                      <a:pt x="7" y="19"/>
                      <a:pt x="6" y="19"/>
                      <a:pt x="6" y="19"/>
                    </a:cubicBezTo>
                    <a:cubicBezTo>
                      <a:pt x="6" y="20"/>
                      <a:pt x="5" y="20"/>
                      <a:pt x="5" y="20"/>
                    </a:cubicBezTo>
                    <a:cubicBezTo>
                      <a:pt x="5" y="20"/>
                      <a:pt x="7" y="21"/>
                      <a:pt x="9" y="22"/>
                    </a:cubicBezTo>
                    <a:cubicBezTo>
                      <a:pt x="9" y="22"/>
                      <a:pt x="10" y="23"/>
                      <a:pt x="10" y="23"/>
                    </a:cubicBezTo>
                    <a:cubicBezTo>
                      <a:pt x="11" y="24"/>
                      <a:pt x="11" y="24"/>
                      <a:pt x="11" y="25"/>
                    </a:cubicBezTo>
                    <a:cubicBezTo>
                      <a:pt x="11" y="25"/>
                      <a:pt x="11" y="26"/>
                      <a:pt x="11" y="26"/>
                    </a:cubicBezTo>
                    <a:cubicBezTo>
                      <a:pt x="11" y="27"/>
                      <a:pt x="10" y="27"/>
                      <a:pt x="9" y="28"/>
                    </a:cubicBezTo>
                    <a:cubicBezTo>
                      <a:pt x="9" y="28"/>
                      <a:pt x="8" y="28"/>
                      <a:pt x="8" y="28"/>
                    </a:cubicBezTo>
                    <a:cubicBezTo>
                      <a:pt x="8" y="28"/>
                      <a:pt x="8" y="28"/>
                      <a:pt x="8" y="28"/>
                    </a:cubicBezTo>
                    <a:cubicBezTo>
                      <a:pt x="8" y="28"/>
                      <a:pt x="10" y="29"/>
                      <a:pt x="12" y="30"/>
                    </a:cubicBezTo>
                    <a:cubicBezTo>
                      <a:pt x="14" y="31"/>
                      <a:pt x="16" y="32"/>
                      <a:pt x="16" y="33"/>
                    </a:cubicBezTo>
                    <a:cubicBezTo>
                      <a:pt x="17" y="33"/>
                      <a:pt x="16" y="34"/>
                      <a:pt x="16" y="34"/>
                    </a:cubicBezTo>
                    <a:cubicBezTo>
                      <a:pt x="16" y="34"/>
                      <a:pt x="16" y="34"/>
                      <a:pt x="16" y="34"/>
                    </a:cubicBezTo>
                    <a:cubicBezTo>
                      <a:pt x="16" y="35"/>
                      <a:pt x="16" y="35"/>
                      <a:pt x="16" y="35"/>
                    </a:cubicBezTo>
                    <a:cubicBezTo>
                      <a:pt x="17" y="36"/>
                      <a:pt x="17" y="36"/>
                      <a:pt x="17" y="36"/>
                    </a:cubicBezTo>
                    <a:cubicBezTo>
                      <a:pt x="18" y="37"/>
                      <a:pt x="18" y="37"/>
                      <a:pt x="18" y="37"/>
                    </a:cubicBezTo>
                    <a:cubicBezTo>
                      <a:pt x="18" y="38"/>
                      <a:pt x="18" y="39"/>
                      <a:pt x="18" y="40"/>
                    </a:cubicBezTo>
                    <a:cubicBezTo>
                      <a:pt x="19" y="39"/>
                      <a:pt x="19" y="39"/>
                      <a:pt x="19" y="39"/>
                    </a:cubicBezTo>
                    <a:cubicBezTo>
                      <a:pt x="20" y="38"/>
                      <a:pt x="21" y="38"/>
                      <a:pt x="21" y="38"/>
                    </a:cubicBezTo>
                    <a:cubicBezTo>
                      <a:pt x="22" y="37"/>
                      <a:pt x="22" y="36"/>
                      <a:pt x="23" y="36"/>
                    </a:cubicBezTo>
                    <a:cubicBezTo>
                      <a:pt x="24" y="35"/>
                      <a:pt x="25" y="35"/>
                      <a:pt x="26" y="34"/>
                    </a:cubicBezTo>
                    <a:cubicBezTo>
                      <a:pt x="26" y="34"/>
                      <a:pt x="27" y="34"/>
                      <a:pt x="28" y="33"/>
                    </a:cubicBezTo>
                    <a:cubicBezTo>
                      <a:pt x="29" y="32"/>
                      <a:pt x="31" y="31"/>
                      <a:pt x="32" y="31"/>
                    </a:cubicBezTo>
                    <a:cubicBezTo>
                      <a:pt x="33" y="31"/>
                      <a:pt x="34" y="31"/>
                      <a:pt x="35" y="32"/>
                    </a:cubicBezTo>
                    <a:cubicBezTo>
                      <a:pt x="36" y="33"/>
                      <a:pt x="37" y="34"/>
                      <a:pt x="37" y="35"/>
                    </a:cubicBezTo>
                    <a:cubicBezTo>
                      <a:pt x="37" y="36"/>
                      <a:pt x="37" y="37"/>
                      <a:pt x="36" y="37"/>
                    </a:cubicBezTo>
                    <a:cubicBezTo>
                      <a:pt x="36" y="37"/>
                      <a:pt x="36" y="37"/>
                      <a:pt x="36" y="37"/>
                    </a:cubicBezTo>
                    <a:cubicBezTo>
                      <a:pt x="36" y="38"/>
                      <a:pt x="36" y="38"/>
                      <a:pt x="36" y="38"/>
                    </a:cubicBezTo>
                    <a:cubicBezTo>
                      <a:pt x="36" y="38"/>
                      <a:pt x="36" y="38"/>
                      <a:pt x="36" y="38"/>
                    </a:cubicBezTo>
                    <a:cubicBezTo>
                      <a:pt x="37" y="39"/>
                      <a:pt x="38" y="40"/>
                      <a:pt x="37" y="40"/>
                    </a:cubicBezTo>
                    <a:cubicBezTo>
                      <a:pt x="37" y="41"/>
                      <a:pt x="36" y="41"/>
                      <a:pt x="36" y="41"/>
                    </a:cubicBezTo>
                    <a:cubicBezTo>
                      <a:pt x="35" y="42"/>
                      <a:pt x="35" y="42"/>
                      <a:pt x="35" y="42"/>
                    </a:cubicBezTo>
                    <a:cubicBezTo>
                      <a:pt x="35" y="42"/>
                      <a:pt x="35" y="42"/>
                      <a:pt x="35" y="43"/>
                    </a:cubicBezTo>
                    <a:cubicBezTo>
                      <a:pt x="35" y="43"/>
                      <a:pt x="35" y="43"/>
                      <a:pt x="35" y="43"/>
                    </a:cubicBezTo>
                    <a:cubicBezTo>
                      <a:pt x="36" y="43"/>
                      <a:pt x="36" y="44"/>
                      <a:pt x="36" y="44"/>
                    </a:cubicBezTo>
                    <a:cubicBezTo>
                      <a:pt x="36" y="45"/>
                      <a:pt x="37" y="45"/>
                      <a:pt x="38" y="46"/>
                    </a:cubicBezTo>
                    <a:cubicBezTo>
                      <a:pt x="39" y="46"/>
                      <a:pt x="39" y="47"/>
                      <a:pt x="40" y="47"/>
                    </a:cubicBezTo>
                    <a:cubicBezTo>
                      <a:pt x="40" y="47"/>
                      <a:pt x="40" y="47"/>
                      <a:pt x="40" y="47"/>
                    </a:cubicBezTo>
                    <a:cubicBezTo>
                      <a:pt x="40" y="47"/>
                      <a:pt x="41" y="48"/>
                      <a:pt x="42" y="48"/>
                    </a:cubicBezTo>
                    <a:cubicBezTo>
                      <a:pt x="42" y="48"/>
                      <a:pt x="43" y="47"/>
                      <a:pt x="45" y="47"/>
                    </a:cubicBezTo>
                    <a:cubicBezTo>
                      <a:pt x="47" y="46"/>
                      <a:pt x="50" y="46"/>
                      <a:pt x="54" y="45"/>
                    </a:cubicBezTo>
                    <a:cubicBezTo>
                      <a:pt x="57" y="45"/>
                      <a:pt x="60" y="44"/>
                      <a:pt x="62" y="44"/>
                    </a:cubicBezTo>
                    <a:cubicBezTo>
                      <a:pt x="65" y="43"/>
                      <a:pt x="69" y="43"/>
                      <a:pt x="70" y="4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93" name="Freeform 485"/>
              <p:cNvSpPr>
                <a:spLocks/>
              </p:cNvSpPr>
              <p:nvPr/>
            </p:nvSpPr>
            <p:spPr bwMode="auto">
              <a:xfrm>
                <a:off x="5411787" y="3009900"/>
                <a:ext cx="31750" cy="25400"/>
              </a:xfrm>
              <a:custGeom>
                <a:avLst/>
                <a:gdLst>
                  <a:gd name="T0" fmla="*/ 0 w 14"/>
                  <a:gd name="T1" fmla="*/ 0 h 11"/>
                  <a:gd name="T2" fmla="*/ 2 w 14"/>
                  <a:gd name="T3" fmla="*/ 3 h 11"/>
                  <a:gd name="T4" fmla="*/ 4 w 14"/>
                  <a:gd name="T5" fmla="*/ 5 h 11"/>
                  <a:gd name="T6" fmla="*/ 6 w 14"/>
                  <a:gd name="T7" fmla="*/ 8 h 11"/>
                  <a:gd name="T8" fmla="*/ 8 w 14"/>
                  <a:gd name="T9" fmla="*/ 9 h 11"/>
                  <a:gd name="T10" fmla="*/ 11 w 14"/>
                  <a:gd name="T11" fmla="*/ 10 h 11"/>
                  <a:gd name="T12" fmla="*/ 14 w 14"/>
                  <a:gd name="T13" fmla="*/ 11 h 11"/>
                  <a:gd name="T14" fmla="*/ 13 w 14"/>
                  <a:gd name="T15" fmla="*/ 7 h 11"/>
                  <a:gd name="T16" fmla="*/ 12 w 14"/>
                  <a:gd name="T17" fmla="*/ 6 h 11"/>
                  <a:gd name="T18" fmla="*/ 10 w 14"/>
                  <a:gd name="T19" fmla="*/ 5 h 11"/>
                  <a:gd name="T20" fmla="*/ 10 w 14"/>
                  <a:gd name="T21" fmla="*/ 5 h 11"/>
                  <a:gd name="T22" fmla="*/ 10 w 14"/>
                  <a:gd name="T23" fmla="*/ 4 h 11"/>
                  <a:gd name="T24" fmla="*/ 9 w 14"/>
                  <a:gd name="T25" fmla="*/ 2 h 11"/>
                  <a:gd name="T26" fmla="*/ 8 w 14"/>
                  <a:gd name="T27" fmla="*/ 3 h 11"/>
                  <a:gd name="T28" fmla="*/ 7 w 14"/>
                  <a:gd name="T29" fmla="*/ 3 h 11"/>
                  <a:gd name="T30" fmla="*/ 3 w 14"/>
                  <a:gd name="T31" fmla="*/ 1 h 11"/>
                  <a:gd name="T32" fmla="*/ 2 w 14"/>
                  <a:gd name="T33" fmla="*/ 0 h 11"/>
                  <a:gd name="T34" fmla="*/ 0 w 14"/>
                  <a:gd name="T35" fmla="*/ 0 h 11"/>
                  <a:gd name="T36" fmla="*/ 0 w 14"/>
                  <a:gd name="T3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 h="11">
                    <a:moveTo>
                      <a:pt x="0" y="0"/>
                    </a:moveTo>
                    <a:cubicBezTo>
                      <a:pt x="0" y="1"/>
                      <a:pt x="1" y="2"/>
                      <a:pt x="2" y="3"/>
                    </a:cubicBezTo>
                    <a:cubicBezTo>
                      <a:pt x="2" y="4"/>
                      <a:pt x="3" y="5"/>
                      <a:pt x="4" y="5"/>
                    </a:cubicBezTo>
                    <a:cubicBezTo>
                      <a:pt x="5" y="6"/>
                      <a:pt x="5" y="7"/>
                      <a:pt x="6" y="8"/>
                    </a:cubicBezTo>
                    <a:cubicBezTo>
                      <a:pt x="7" y="8"/>
                      <a:pt x="7" y="9"/>
                      <a:pt x="8" y="9"/>
                    </a:cubicBezTo>
                    <a:cubicBezTo>
                      <a:pt x="8" y="9"/>
                      <a:pt x="10" y="10"/>
                      <a:pt x="11" y="10"/>
                    </a:cubicBezTo>
                    <a:cubicBezTo>
                      <a:pt x="12" y="10"/>
                      <a:pt x="13" y="11"/>
                      <a:pt x="14" y="11"/>
                    </a:cubicBezTo>
                    <a:cubicBezTo>
                      <a:pt x="13" y="10"/>
                      <a:pt x="13" y="8"/>
                      <a:pt x="13" y="7"/>
                    </a:cubicBezTo>
                    <a:cubicBezTo>
                      <a:pt x="13" y="7"/>
                      <a:pt x="12" y="6"/>
                      <a:pt x="12" y="6"/>
                    </a:cubicBezTo>
                    <a:cubicBezTo>
                      <a:pt x="11" y="6"/>
                      <a:pt x="11" y="5"/>
                      <a:pt x="10" y="5"/>
                    </a:cubicBezTo>
                    <a:cubicBezTo>
                      <a:pt x="10" y="5"/>
                      <a:pt x="10" y="5"/>
                      <a:pt x="10" y="5"/>
                    </a:cubicBezTo>
                    <a:cubicBezTo>
                      <a:pt x="10" y="5"/>
                      <a:pt x="10" y="4"/>
                      <a:pt x="10" y="4"/>
                    </a:cubicBezTo>
                    <a:cubicBezTo>
                      <a:pt x="10" y="3"/>
                      <a:pt x="9" y="3"/>
                      <a:pt x="9" y="2"/>
                    </a:cubicBezTo>
                    <a:cubicBezTo>
                      <a:pt x="9" y="2"/>
                      <a:pt x="8" y="2"/>
                      <a:pt x="8" y="3"/>
                    </a:cubicBezTo>
                    <a:cubicBezTo>
                      <a:pt x="8" y="3"/>
                      <a:pt x="7" y="3"/>
                      <a:pt x="7" y="3"/>
                    </a:cubicBezTo>
                    <a:cubicBezTo>
                      <a:pt x="6" y="3"/>
                      <a:pt x="4" y="2"/>
                      <a:pt x="3" y="1"/>
                    </a:cubicBezTo>
                    <a:cubicBezTo>
                      <a:pt x="3" y="0"/>
                      <a:pt x="2" y="0"/>
                      <a:pt x="2" y="0"/>
                    </a:cubicBezTo>
                    <a:cubicBezTo>
                      <a:pt x="2" y="0"/>
                      <a:pt x="1" y="0"/>
                      <a:pt x="0" y="0"/>
                    </a:cubicBezTo>
                    <a:cubicBezTo>
                      <a:pt x="0" y="0"/>
                      <a:pt x="0" y="0"/>
                      <a:pt x="0"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94" name="Freeform 486"/>
              <p:cNvSpPr>
                <a:spLocks/>
              </p:cNvSpPr>
              <p:nvPr/>
            </p:nvSpPr>
            <p:spPr bwMode="auto">
              <a:xfrm>
                <a:off x="5457825" y="2503488"/>
                <a:ext cx="1035050" cy="479425"/>
              </a:xfrm>
              <a:custGeom>
                <a:avLst/>
                <a:gdLst>
                  <a:gd name="T0" fmla="*/ 437 w 449"/>
                  <a:gd name="T1" fmla="*/ 87 h 208"/>
                  <a:gd name="T2" fmla="*/ 417 w 449"/>
                  <a:gd name="T3" fmla="*/ 77 h 208"/>
                  <a:gd name="T4" fmla="*/ 399 w 449"/>
                  <a:gd name="T5" fmla="*/ 67 h 208"/>
                  <a:gd name="T6" fmla="*/ 381 w 449"/>
                  <a:gd name="T7" fmla="*/ 63 h 208"/>
                  <a:gd name="T8" fmla="*/ 374 w 449"/>
                  <a:gd name="T9" fmla="*/ 62 h 208"/>
                  <a:gd name="T10" fmla="*/ 370 w 449"/>
                  <a:gd name="T11" fmla="*/ 69 h 208"/>
                  <a:gd name="T12" fmla="*/ 330 w 449"/>
                  <a:gd name="T13" fmla="*/ 22 h 208"/>
                  <a:gd name="T14" fmla="*/ 334 w 449"/>
                  <a:gd name="T15" fmla="*/ 15 h 208"/>
                  <a:gd name="T16" fmla="*/ 298 w 449"/>
                  <a:gd name="T17" fmla="*/ 29 h 208"/>
                  <a:gd name="T18" fmla="*/ 299 w 449"/>
                  <a:gd name="T19" fmla="*/ 20 h 208"/>
                  <a:gd name="T20" fmla="*/ 284 w 449"/>
                  <a:gd name="T21" fmla="*/ 21 h 208"/>
                  <a:gd name="T22" fmla="*/ 271 w 449"/>
                  <a:gd name="T23" fmla="*/ 19 h 208"/>
                  <a:gd name="T24" fmla="*/ 270 w 449"/>
                  <a:gd name="T25" fmla="*/ 8 h 208"/>
                  <a:gd name="T26" fmla="*/ 255 w 449"/>
                  <a:gd name="T27" fmla="*/ 1 h 208"/>
                  <a:gd name="T28" fmla="*/ 228 w 449"/>
                  <a:gd name="T29" fmla="*/ 8 h 208"/>
                  <a:gd name="T30" fmla="*/ 201 w 449"/>
                  <a:gd name="T31" fmla="*/ 16 h 208"/>
                  <a:gd name="T32" fmla="*/ 173 w 449"/>
                  <a:gd name="T33" fmla="*/ 21 h 208"/>
                  <a:gd name="T34" fmla="*/ 160 w 449"/>
                  <a:gd name="T35" fmla="*/ 23 h 208"/>
                  <a:gd name="T36" fmla="*/ 165 w 449"/>
                  <a:gd name="T37" fmla="*/ 26 h 208"/>
                  <a:gd name="T38" fmla="*/ 162 w 449"/>
                  <a:gd name="T39" fmla="*/ 31 h 208"/>
                  <a:gd name="T40" fmla="*/ 163 w 449"/>
                  <a:gd name="T41" fmla="*/ 36 h 208"/>
                  <a:gd name="T42" fmla="*/ 152 w 449"/>
                  <a:gd name="T43" fmla="*/ 50 h 208"/>
                  <a:gd name="T44" fmla="*/ 162 w 449"/>
                  <a:gd name="T45" fmla="*/ 69 h 208"/>
                  <a:gd name="T46" fmla="*/ 143 w 449"/>
                  <a:gd name="T47" fmla="*/ 73 h 208"/>
                  <a:gd name="T48" fmla="*/ 128 w 449"/>
                  <a:gd name="T49" fmla="*/ 64 h 208"/>
                  <a:gd name="T50" fmla="*/ 117 w 449"/>
                  <a:gd name="T51" fmla="*/ 65 h 208"/>
                  <a:gd name="T52" fmla="*/ 105 w 449"/>
                  <a:gd name="T53" fmla="*/ 68 h 208"/>
                  <a:gd name="T54" fmla="*/ 84 w 449"/>
                  <a:gd name="T55" fmla="*/ 66 h 208"/>
                  <a:gd name="T56" fmla="*/ 59 w 449"/>
                  <a:gd name="T57" fmla="*/ 56 h 208"/>
                  <a:gd name="T58" fmla="*/ 52 w 449"/>
                  <a:gd name="T59" fmla="*/ 56 h 208"/>
                  <a:gd name="T60" fmla="*/ 41 w 449"/>
                  <a:gd name="T61" fmla="*/ 61 h 208"/>
                  <a:gd name="T62" fmla="*/ 22 w 449"/>
                  <a:gd name="T63" fmla="*/ 70 h 208"/>
                  <a:gd name="T64" fmla="*/ 24 w 449"/>
                  <a:gd name="T65" fmla="*/ 81 h 208"/>
                  <a:gd name="T66" fmla="*/ 9 w 449"/>
                  <a:gd name="T67" fmla="*/ 76 h 208"/>
                  <a:gd name="T68" fmla="*/ 3 w 449"/>
                  <a:gd name="T69" fmla="*/ 95 h 208"/>
                  <a:gd name="T70" fmla="*/ 6 w 449"/>
                  <a:gd name="T71" fmla="*/ 112 h 208"/>
                  <a:gd name="T72" fmla="*/ 28 w 449"/>
                  <a:gd name="T73" fmla="*/ 123 h 208"/>
                  <a:gd name="T74" fmla="*/ 22 w 449"/>
                  <a:gd name="T75" fmla="*/ 129 h 208"/>
                  <a:gd name="T76" fmla="*/ 38 w 449"/>
                  <a:gd name="T77" fmla="*/ 190 h 208"/>
                  <a:gd name="T78" fmla="*/ 92 w 449"/>
                  <a:gd name="T79" fmla="*/ 191 h 208"/>
                  <a:gd name="T80" fmla="*/ 132 w 449"/>
                  <a:gd name="T81" fmla="*/ 141 h 208"/>
                  <a:gd name="T82" fmla="*/ 170 w 449"/>
                  <a:gd name="T83" fmla="*/ 170 h 208"/>
                  <a:gd name="T84" fmla="*/ 214 w 449"/>
                  <a:gd name="T85" fmla="*/ 176 h 208"/>
                  <a:gd name="T86" fmla="*/ 223 w 449"/>
                  <a:gd name="T87" fmla="*/ 199 h 208"/>
                  <a:gd name="T88" fmla="*/ 240 w 449"/>
                  <a:gd name="T89" fmla="*/ 208 h 208"/>
                  <a:gd name="T90" fmla="*/ 251 w 449"/>
                  <a:gd name="T91" fmla="*/ 197 h 208"/>
                  <a:gd name="T92" fmla="*/ 276 w 449"/>
                  <a:gd name="T93" fmla="*/ 180 h 208"/>
                  <a:gd name="T94" fmla="*/ 297 w 449"/>
                  <a:gd name="T95" fmla="*/ 178 h 208"/>
                  <a:gd name="T96" fmla="*/ 309 w 449"/>
                  <a:gd name="T97" fmla="*/ 175 h 208"/>
                  <a:gd name="T98" fmla="*/ 360 w 449"/>
                  <a:gd name="T99" fmla="*/ 179 h 208"/>
                  <a:gd name="T100" fmla="*/ 371 w 449"/>
                  <a:gd name="T101" fmla="*/ 184 h 208"/>
                  <a:gd name="T102" fmla="*/ 373 w 449"/>
                  <a:gd name="T103" fmla="*/ 176 h 208"/>
                  <a:gd name="T104" fmla="*/ 373 w 449"/>
                  <a:gd name="T105" fmla="*/ 153 h 208"/>
                  <a:gd name="T106" fmla="*/ 366 w 449"/>
                  <a:gd name="T107" fmla="*/ 151 h 208"/>
                  <a:gd name="T108" fmla="*/ 397 w 449"/>
                  <a:gd name="T109" fmla="*/ 147 h 208"/>
                  <a:gd name="T110" fmla="*/ 400 w 449"/>
                  <a:gd name="T111" fmla="*/ 125 h 208"/>
                  <a:gd name="T112" fmla="*/ 428 w 449"/>
                  <a:gd name="T113" fmla="*/ 121 h 208"/>
                  <a:gd name="T114" fmla="*/ 437 w 449"/>
                  <a:gd name="T115" fmla="*/ 101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49" h="208">
                    <a:moveTo>
                      <a:pt x="449" y="92"/>
                    </a:moveTo>
                    <a:cubicBezTo>
                      <a:pt x="449" y="92"/>
                      <a:pt x="449" y="92"/>
                      <a:pt x="449" y="92"/>
                    </a:cubicBezTo>
                    <a:cubicBezTo>
                      <a:pt x="448" y="92"/>
                      <a:pt x="446" y="90"/>
                      <a:pt x="444" y="89"/>
                    </a:cubicBezTo>
                    <a:cubicBezTo>
                      <a:pt x="443" y="88"/>
                      <a:pt x="442" y="87"/>
                      <a:pt x="442" y="87"/>
                    </a:cubicBezTo>
                    <a:cubicBezTo>
                      <a:pt x="442" y="87"/>
                      <a:pt x="442" y="86"/>
                      <a:pt x="442" y="85"/>
                    </a:cubicBezTo>
                    <a:cubicBezTo>
                      <a:pt x="442" y="84"/>
                      <a:pt x="442" y="84"/>
                      <a:pt x="442" y="83"/>
                    </a:cubicBezTo>
                    <a:cubicBezTo>
                      <a:pt x="442" y="83"/>
                      <a:pt x="442" y="83"/>
                      <a:pt x="442" y="83"/>
                    </a:cubicBezTo>
                    <a:cubicBezTo>
                      <a:pt x="441" y="83"/>
                      <a:pt x="440" y="84"/>
                      <a:pt x="439" y="85"/>
                    </a:cubicBezTo>
                    <a:cubicBezTo>
                      <a:pt x="438" y="86"/>
                      <a:pt x="437" y="87"/>
                      <a:pt x="437" y="87"/>
                    </a:cubicBezTo>
                    <a:cubicBezTo>
                      <a:pt x="435" y="88"/>
                      <a:pt x="432" y="87"/>
                      <a:pt x="429" y="86"/>
                    </a:cubicBezTo>
                    <a:cubicBezTo>
                      <a:pt x="429" y="86"/>
                      <a:pt x="428" y="86"/>
                      <a:pt x="427" y="86"/>
                    </a:cubicBezTo>
                    <a:cubicBezTo>
                      <a:pt x="425" y="85"/>
                      <a:pt x="425" y="84"/>
                      <a:pt x="424" y="82"/>
                    </a:cubicBezTo>
                    <a:cubicBezTo>
                      <a:pt x="424" y="82"/>
                      <a:pt x="424" y="82"/>
                      <a:pt x="424" y="82"/>
                    </a:cubicBezTo>
                    <a:cubicBezTo>
                      <a:pt x="423" y="81"/>
                      <a:pt x="424" y="81"/>
                      <a:pt x="424" y="80"/>
                    </a:cubicBezTo>
                    <a:cubicBezTo>
                      <a:pt x="424" y="80"/>
                      <a:pt x="424" y="79"/>
                      <a:pt x="424" y="79"/>
                    </a:cubicBezTo>
                    <a:cubicBezTo>
                      <a:pt x="423" y="79"/>
                      <a:pt x="423" y="78"/>
                      <a:pt x="422" y="78"/>
                    </a:cubicBezTo>
                    <a:cubicBezTo>
                      <a:pt x="421" y="77"/>
                      <a:pt x="420" y="77"/>
                      <a:pt x="419" y="77"/>
                    </a:cubicBezTo>
                    <a:cubicBezTo>
                      <a:pt x="418" y="77"/>
                      <a:pt x="418" y="77"/>
                      <a:pt x="417" y="77"/>
                    </a:cubicBezTo>
                    <a:cubicBezTo>
                      <a:pt x="416" y="77"/>
                      <a:pt x="416" y="77"/>
                      <a:pt x="415" y="76"/>
                    </a:cubicBezTo>
                    <a:cubicBezTo>
                      <a:pt x="414" y="75"/>
                      <a:pt x="414" y="74"/>
                      <a:pt x="414" y="73"/>
                    </a:cubicBezTo>
                    <a:cubicBezTo>
                      <a:pt x="414" y="73"/>
                      <a:pt x="414" y="72"/>
                      <a:pt x="414" y="72"/>
                    </a:cubicBezTo>
                    <a:cubicBezTo>
                      <a:pt x="413" y="71"/>
                      <a:pt x="413" y="70"/>
                      <a:pt x="412" y="70"/>
                    </a:cubicBezTo>
                    <a:cubicBezTo>
                      <a:pt x="412" y="69"/>
                      <a:pt x="411" y="68"/>
                      <a:pt x="411" y="68"/>
                    </a:cubicBezTo>
                    <a:cubicBezTo>
                      <a:pt x="410" y="68"/>
                      <a:pt x="409" y="67"/>
                      <a:pt x="408" y="67"/>
                    </a:cubicBezTo>
                    <a:cubicBezTo>
                      <a:pt x="406" y="66"/>
                      <a:pt x="404" y="66"/>
                      <a:pt x="403" y="66"/>
                    </a:cubicBezTo>
                    <a:cubicBezTo>
                      <a:pt x="403" y="66"/>
                      <a:pt x="402" y="66"/>
                      <a:pt x="401" y="66"/>
                    </a:cubicBezTo>
                    <a:cubicBezTo>
                      <a:pt x="400" y="67"/>
                      <a:pt x="400" y="67"/>
                      <a:pt x="399" y="67"/>
                    </a:cubicBezTo>
                    <a:cubicBezTo>
                      <a:pt x="399" y="67"/>
                      <a:pt x="399" y="68"/>
                      <a:pt x="398" y="69"/>
                    </a:cubicBezTo>
                    <a:cubicBezTo>
                      <a:pt x="398" y="69"/>
                      <a:pt x="397" y="70"/>
                      <a:pt x="397" y="70"/>
                    </a:cubicBezTo>
                    <a:cubicBezTo>
                      <a:pt x="396" y="71"/>
                      <a:pt x="394" y="70"/>
                      <a:pt x="393" y="70"/>
                    </a:cubicBezTo>
                    <a:cubicBezTo>
                      <a:pt x="392" y="69"/>
                      <a:pt x="390" y="69"/>
                      <a:pt x="390" y="69"/>
                    </a:cubicBezTo>
                    <a:cubicBezTo>
                      <a:pt x="389" y="69"/>
                      <a:pt x="388" y="69"/>
                      <a:pt x="388" y="69"/>
                    </a:cubicBezTo>
                    <a:cubicBezTo>
                      <a:pt x="387" y="69"/>
                      <a:pt x="386" y="69"/>
                      <a:pt x="384" y="69"/>
                    </a:cubicBezTo>
                    <a:cubicBezTo>
                      <a:pt x="383" y="69"/>
                      <a:pt x="382" y="68"/>
                      <a:pt x="381" y="67"/>
                    </a:cubicBezTo>
                    <a:cubicBezTo>
                      <a:pt x="381" y="67"/>
                      <a:pt x="381" y="67"/>
                      <a:pt x="381" y="66"/>
                    </a:cubicBezTo>
                    <a:cubicBezTo>
                      <a:pt x="380" y="66"/>
                      <a:pt x="380" y="64"/>
                      <a:pt x="381" y="63"/>
                    </a:cubicBezTo>
                    <a:cubicBezTo>
                      <a:pt x="381" y="63"/>
                      <a:pt x="381" y="62"/>
                      <a:pt x="381" y="62"/>
                    </a:cubicBezTo>
                    <a:cubicBezTo>
                      <a:pt x="381" y="62"/>
                      <a:pt x="380" y="62"/>
                      <a:pt x="380" y="62"/>
                    </a:cubicBezTo>
                    <a:cubicBezTo>
                      <a:pt x="379" y="61"/>
                      <a:pt x="378" y="61"/>
                      <a:pt x="377" y="61"/>
                    </a:cubicBezTo>
                    <a:cubicBezTo>
                      <a:pt x="377" y="61"/>
                      <a:pt x="377" y="60"/>
                      <a:pt x="377" y="60"/>
                    </a:cubicBezTo>
                    <a:cubicBezTo>
                      <a:pt x="377" y="60"/>
                      <a:pt x="377" y="61"/>
                      <a:pt x="377" y="61"/>
                    </a:cubicBezTo>
                    <a:cubicBezTo>
                      <a:pt x="377" y="61"/>
                      <a:pt x="377" y="61"/>
                      <a:pt x="377" y="62"/>
                    </a:cubicBezTo>
                    <a:cubicBezTo>
                      <a:pt x="377" y="62"/>
                      <a:pt x="376" y="62"/>
                      <a:pt x="375" y="62"/>
                    </a:cubicBezTo>
                    <a:cubicBezTo>
                      <a:pt x="375" y="62"/>
                      <a:pt x="375" y="62"/>
                      <a:pt x="374" y="62"/>
                    </a:cubicBezTo>
                    <a:cubicBezTo>
                      <a:pt x="374" y="62"/>
                      <a:pt x="374" y="62"/>
                      <a:pt x="374" y="62"/>
                    </a:cubicBezTo>
                    <a:cubicBezTo>
                      <a:pt x="374" y="63"/>
                      <a:pt x="374" y="63"/>
                      <a:pt x="374" y="63"/>
                    </a:cubicBezTo>
                    <a:cubicBezTo>
                      <a:pt x="374" y="63"/>
                      <a:pt x="374" y="63"/>
                      <a:pt x="374" y="63"/>
                    </a:cubicBezTo>
                    <a:cubicBezTo>
                      <a:pt x="375" y="64"/>
                      <a:pt x="375" y="64"/>
                      <a:pt x="375" y="65"/>
                    </a:cubicBezTo>
                    <a:cubicBezTo>
                      <a:pt x="375" y="65"/>
                      <a:pt x="374" y="66"/>
                      <a:pt x="373" y="66"/>
                    </a:cubicBezTo>
                    <a:cubicBezTo>
                      <a:pt x="373" y="66"/>
                      <a:pt x="373" y="66"/>
                      <a:pt x="373" y="66"/>
                    </a:cubicBezTo>
                    <a:cubicBezTo>
                      <a:pt x="372" y="66"/>
                      <a:pt x="372" y="67"/>
                      <a:pt x="372" y="67"/>
                    </a:cubicBezTo>
                    <a:cubicBezTo>
                      <a:pt x="372" y="68"/>
                      <a:pt x="372" y="68"/>
                      <a:pt x="371" y="69"/>
                    </a:cubicBezTo>
                    <a:cubicBezTo>
                      <a:pt x="371" y="69"/>
                      <a:pt x="371" y="69"/>
                      <a:pt x="371" y="69"/>
                    </a:cubicBezTo>
                    <a:cubicBezTo>
                      <a:pt x="371" y="69"/>
                      <a:pt x="370" y="70"/>
                      <a:pt x="370" y="69"/>
                    </a:cubicBezTo>
                    <a:cubicBezTo>
                      <a:pt x="370" y="69"/>
                      <a:pt x="370" y="69"/>
                      <a:pt x="370" y="69"/>
                    </a:cubicBezTo>
                    <a:cubicBezTo>
                      <a:pt x="369" y="69"/>
                      <a:pt x="366" y="63"/>
                      <a:pt x="363" y="58"/>
                    </a:cubicBezTo>
                    <a:cubicBezTo>
                      <a:pt x="360" y="54"/>
                      <a:pt x="358" y="51"/>
                      <a:pt x="358" y="50"/>
                    </a:cubicBezTo>
                    <a:cubicBezTo>
                      <a:pt x="358" y="48"/>
                      <a:pt x="353" y="43"/>
                      <a:pt x="350" y="39"/>
                    </a:cubicBezTo>
                    <a:cubicBezTo>
                      <a:pt x="348" y="36"/>
                      <a:pt x="346" y="33"/>
                      <a:pt x="346" y="33"/>
                    </a:cubicBezTo>
                    <a:cubicBezTo>
                      <a:pt x="346" y="32"/>
                      <a:pt x="345" y="31"/>
                      <a:pt x="344" y="31"/>
                    </a:cubicBezTo>
                    <a:cubicBezTo>
                      <a:pt x="343" y="30"/>
                      <a:pt x="342" y="29"/>
                      <a:pt x="341" y="29"/>
                    </a:cubicBezTo>
                    <a:cubicBezTo>
                      <a:pt x="340" y="28"/>
                      <a:pt x="338" y="27"/>
                      <a:pt x="335" y="25"/>
                    </a:cubicBezTo>
                    <a:cubicBezTo>
                      <a:pt x="333" y="24"/>
                      <a:pt x="331" y="22"/>
                      <a:pt x="330" y="22"/>
                    </a:cubicBezTo>
                    <a:cubicBezTo>
                      <a:pt x="330" y="21"/>
                      <a:pt x="330" y="21"/>
                      <a:pt x="330" y="20"/>
                    </a:cubicBezTo>
                    <a:cubicBezTo>
                      <a:pt x="330" y="20"/>
                      <a:pt x="330" y="20"/>
                      <a:pt x="330" y="19"/>
                    </a:cubicBezTo>
                    <a:cubicBezTo>
                      <a:pt x="330" y="19"/>
                      <a:pt x="330" y="19"/>
                      <a:pt x="330" y="19"/>
                    </a:cubicBezTo>
                    <a:cubicBezTo>
                      <a:pt x="330" y="19"/>
                      <a:pt x="330" y="19"/>
                      <a:pt x="330" y="19"/>
                    </a:cubicBezTo>
                    <a:cubicBezTo>
                      <a:pt x="330" y="19"/>
                      <a:pt x="330" y="19"/>
                      <a:pt x="330" y="19"/>
                    </a:cubicBezTo>
                    <a:cubicBezTo>
                      <a:pt x="330" y="19"/>
                      <a:pt x="331" y="18"/>
                      <a:pt x="331" y="18"/>
                    </a:cubicBezTo>
                    <a:cubicBezTo>
                      <a:pt x="331" y="18"/>
                      <a:pt x="332" y="18"/>
                      <a:pt x="332" y="18"/>
                    </a:cubicBezTo>
                    <a:cubicBezTo>
                      <a:pt x="332" y="17"/>
                      <a:pt x="333" y="17"/>
                      <a:pt x="333" y="17"/>
                    </a:cubicBezTo>
                    <a:cubicBezTo>
                      <a:pt x="333" y="16"/>
                      <a:pt x="333" y="16"/>
                      <a:pt x="334" y="15"/>
                    </a:cubicBezTo>
                    <a:cubicBezTo>
                      <a:pt x="334" y="14"/>
                      <a:pt x="335" y="13"/>
                      <a:pt x="335" y="13"/>
                    </a:cubicBezTo>
                    <a:cubicBezTo>
                      <a:pt x="335" y="13"/>
                      <a:pt x="319" y="20"/>
                      <a:pt x="312" y="24"/>
                    </a:cubicBezTo>
                    <a:cubicBezTo>
                      <a:pt x="310" y="24"/>
                      <a:pt x="308" y="25"/>
                      <a:pt x="308" y="25"/>
                    </a:cubicBezTo>
                    <a:cubicBezTo>
                      <a:pt x="307" y="26"/>
                      <a:pt x="307" y="27"/>
                      <a:pt x="307" y="27"/>
                    </a:cubicBezTo>
                    <a:cubicBezTo>
                      <a:pt x="307" y="28"/>
                      <a:pt x="307" y="28"/>
                      <a:pt x="307" y="29"/>
                    </a:cubicBezTo>
                    <a:cubicBezTo>
                      <a:pt x="307" y="30"/>
                      <a:pt x="306" y="30"/>
                      <a:pt x="304" y="29"/>
                    </a:cubicBezTo>
                    <a:cubicBezTo>
                      <a:pt x="303" y="29"/>
                      <a:pt x="302" y="28"/>
                      <a:pt x="302" y="28"/>
                    </a:cubicBezTo>
                    <a:cubicBezTo>
                      <a:pt x="301" y="27"/>
                      <a:pt x="300" y="27"/>
                      <a:pt x="300" y="27"/>
                    </a:cubicBezTo>
                    <a:cubicBezTo>
                      <a:pt x="300" y="27"/>
                      <a:pt x="299" y="28"/>
                      <a:pt x="298" y="29"/>
                    </a:cubicBezTo>
                    <a:cubicBezTo>
                      <a:pt x="298" y="29"/>
                      <a:pt x="297" y="30"/>
                      <a:pt x="297" y="30"/>
                    </a:cubicBezTo>
                    <a:cubicBezTo>
                      <a:pt x="297" y="30"/>
                      <a:pt x="297" y="30"/>
                      <a:pt x="297" y="30"/>
                    </a:cubicBezTo>
                    <a:cubicBezTo>
                      <a:pt x="297" y="30"/>
                      <a:pt x="297" y="30"/>
                      <a:pt x="297" y="30"/>
                    </a:cubicBezTo>
                    <a:cubicBezTo>
                      <a:pt x="296" y="30"/>
                      <a:pt x="296" y="30"/>
                      <a:pt x="296" y="30"/>
                    </a:cubicBezTo>
                    <a:cubicBezTo>
                      <a:pt x="295" y="29"/>
                      <a:pt x="295" y="29"/>
                      <a:pt x="295" y="29"/>
                    </a:cubicBezTo>
                    <a:cubicBezTo>
                      <a:pt x="295" y="29"/>
                      <a:pt x="295" y="29"/>
                      <a:pt x="295" y="29"/>
                    </a:cubicBezTo>
                    <a:cubicBezTo>
                      <a:pt x="294" y="28"/>
                      <a:pt x="294" y="27"/>
                      <a:pt x="294" y="26"/>
                    </a:cubicBezTo>
                    <a:cubicBezTo>
                      <a:pt x="294" y="25"/>
                      <a:pt x="295" y="24"/>
                      <a:pt x="296" y="23"/>
                    </a:cubicBezTo>
                    <a:cubicBezTo>
                      <a:pt x="297" y="22"/>
                      <a:pt x="299" y="20"/>
                      <a:pt x="299" y="20"/>
                    </a:cubicBezTo>
                    <a:cubicBezTo>
                      <a:pt x="298" y="20"/>
                      <a:pt x="297" y="20"/>
                      <a:pt x="296" y="21"/>
                    </a:cubicBezTo>
                    <a:cubicBezTo>
                      <a:pt x="295" y="21"/>
                      <a:pt x="295" y="22"/>
                      <a:pt x="294" y="22"/>
                    </a:cubicBezTo>
                    <a:cubicBezTo>
                      <a:pt x="293" y="22"/>
                      <a:pt x="292" y="22"/>
                      <a:pt x="291" y="21"/>
                    </a:cubicBezTo>
                    <a:cubicBezTo>
                      <a:pt x="290" y="21"/>
                      <a:pt x="289" y="20"/>
                      <a:pt x="289" y="20"/>
                    </a:cubicBezTo>
                    <a:cubicBezTo>
                      <a:pt x="289" y="20"/>
                      <a:pt x="289" y="20"/>
                      <a:pt x="289" y="20"/>
                    </a:cubicBezTo>
                    <a:cubicBezTo>
                      <a:pt x="289" y="21"/>
                      <a:pt x="288" y="21"/>
                      <a:pt x="288" y="21"/>
                    </a:cubicBezTo>
                    <a:cubicBezTo>
                      <a:pt x="287" y="21"/>
                      <a:pt x="286" y="22"/>
                      <a:pt x="285" y="22"/>
                    </a:cubicBezTo>
                    <a:cubicBezTo>
                      <a:pt x="284" y="22"/>
                      <a:pt x="283" y="22"/>
                      <a:pt x="283" y="21"/>
                    </a:cubicBezTo>
                    <a:cubicBezTo>
                      <a:pt x="283" y="21"/>
                      <a:pt x="283" y="21"/>
                      <a:pt x="284" y="21"/>
                    </a:cubicBezTo>
                    <a:cubicBezTo>
                      <a:pt x="284" y="21"/>
                      <a:pt x="284" y="21"/>
                      <a:pt x="284" y="21"/>
                    </a:cubicBezTo>
                    <a:cubicBezTo>
                      <a:pt x="284" y="20"/>
                      <a:pt x="284" y="20"/>
                      <a:pt x="284" y="19"/>
                    </a:cubicBezTo>
                    <a:cubicBezTo>
                      <a:pt x="284" y="19"/>
                      <a:pt x="283" y="18"/>
                      <a:pt x="283" y="17"/>
                    </a:cubicBezTo>
                    <a:cubicBezTo>
                      <a:pt x="282" y="16"/>
                      <a:pt x="282" y="16"/>
                      <a:pt x="281" y="16"/>
                    </a:cubicBezTo>
                    <a:cubicBezTo>
                      <a:pt x="281" y="16"/>
                      <a:pt x="281" y="16"/>
                      <a:pt x="281" y="16"/>
                    </a:cubicBezTo>
                    <a:cubicBezTo>
                      <a:pt x="281" y="17"/>
                      <a:pt x="281" y="17"/>
                      <a:pt x="281" y="18"/>
                    </a:cubicBezTo>
                    <a:cubicBezTo>
                      <a:pt x="281" y="18"/>
                      <a:pt x="281" y="18"/>
                      <a:pt x="281" y="18"/>
                    </a:cubicBezTo>
                    <a:cubicBezTo>
                      <a:pt x="281" y="19"/>
                      <a:pt x="275" y="19"/>
                      <a:pt x="272" y="19"/>
                    </a:cubicBezTo>
                    <a:cubicBezTo>
                      <a:pt x="272" y="19"/>
                      <a:pt x="271" y="19"/>
                      <a:pt x="271" y="19"/>
                    </a:cubicBezTo>
                    <a:cubicBezTo>
                      <a:pt x="269" y="19"/>
                      <a:pt x="269" y="18"/>
                      <a:pt x="269" y="17"/>
                    </a:cubicBezTo>
                    <a:cubicBezTo>
                      <a:pt x="269" y="17"/>
                      <a:pt x="269" y="17"/>
                      <a:pt x="269" y="17"/>
                    </a:cubicBezTo>
                    <a:cubicBezTo>
                      <a:pt x="269" y="16"/>
                      <a:pt x="270" y="15"/>
                      <a:pt x="271" y="15"/>
                    </a:cubicBezTo>
                    <a:cubicBezTo>
                      <a:pt x="271" y="15"/>
                      <a:pt x="271" y="15"/>
                      <a:pt x="271" y="15"/>
                    </a:cubicBezTo>
                    <a:cubicBezTo>
                      <a:pt x="271" y="15"/>
                      <a:pt x="271" y="15"/>
                      <a:pt x="271" y="15"/>
                    </a:cubicBezTo>
                    <a:cubicBezTo>
                      <a:pt x="271" y="15"/>
                      <a:pt x="271" y="14"/>
                      <a:pt x="271" y="13"/>
                    </a:cubicBezTo>
                    <a:cubicBezTo>
                      <a:pt x="271" y="13"/>
                      <a:pt x="271" y="12"/>
                      <a:pt x="271" y="11"/>
                    </a:cubicBezTo>
                    <a:cubicBezTo>
                      <a:pt x="271" y="11"/>
                      <a:pt x="271" y="11"/>
                      <a:pt x="271" y="11"/>
                    </a:cubicBezTo>
                    <a:cubicBezTo>
                      <a:pt x="271" y="10"/>
                      <a:pt x="271" y="9"/>
                      <a:pt x="270" y="8"/>
                    </a:cubicBezTo>
                    <a:cubicBezTo>
                      <a:pt x="270" y="7"/>
                      <a:pt x="270" y="7"/>
                      <a:pt x="270" y="7"/>
                    </a:cubicBezTo>
                    <a:cubicBezTo>
                      <a:pt x="269" y="5"/>
                      <a:pt x="267" y="1"/>
                      <a:pt x="266" y="1"/>
                    </a:cubicBezTo>
                    <a:cubicBezTo>
                      <a:pt x="266" y="1"/>
                      <a:pt x="265" y="1"/>
                      <a:pt x="265" y="1"/>
                    </a:cubicBezTo>
                    <a:cubicBezTo>
                      <a:pt x="265" y="1"/>
                      <a:pt x="265" y="1"/>
                      <a:pt x="265" y="1"/>
                    </a:cubicBezTo>
                    <a:cubicBezTo>
                      <a:pt x="264" y="1"/>
                      <a:pt x="264" y="1"/>
                      <a:pt x="263" y="1"/>
                    </a:cubicBezTo>
                    <a:cubicBezTo>
                      <a:pt x="263" y="1"/>
                      <a:pt x="263" y="2"/>
                      <a:pt x="262" y="2"/>
                    </a:cubicBezTo>
                    <a:cubicBezTo>
                      <a:pt x="262" y="3"/>
                      <a:pt x="261" y="3"/>
                      <a:pt x="261" y="3"/>
                    </a:cubicBezTo>
                    <a:cubicBezTo>
                      <a:pt x="260" y="4"/>
                      <a:pt x="258" y="3"/>
                      <a:pt x="257" y="1"/>
                    </a:cubicBezTo>
                    <a:cubicBezTo>
                      <a:pt x="256" y="1"/>
                      <a:pt x="255" y="1"/>
                      <a:pt x="255" y="1"/>
                    </a:cubicBezTo>
                    <a:cubicBezTo>
                      <a:pt x="255" y="1"/>
                      <a:pt x="254" y="0"/>
                      <a:pt x="252" y="0"/>
                    </a:cubicBezTo>
                    <a:cubicBezTo>
                      <a:pt x="249" y="0"/>
                      <a:pt x="244" y="0"/>
                      <a:pt x="244" y="0"/>
                    </a:cubicBezTo>
                    <a:cubicBezTo>
                      <a:pt x="244" y="0"/>
                      <a:pt x="244" y="0"/>
                      <a:pt x="244" y="0"/>
                    </a:cubicBezTo>
                    <a:cubicBezTo>
                      <a:pt x="244" y="0"/>
                      <a:pt x="244" y="0"/>
                      <a:pt x="244" y="1"/>
                    </a:cubicBezTo>
                    <a:cubicBezTo>
                      <a:pt x="244" y="2"/>
                      <a:pt x="244" y="2"/>
                      <a:pt x="244" y="2"/>
                    </a:cubicBezTo>
                    <a:cubicBezTo>
                      <a:pt x="243" y="3"/>
                      <a:pt x="240" y="5"/>
                      <a:pt x="239" y="6"/>
                    </a:cubicBezTo>
                    <a:cubicBezTo>
                      <a:pt x="238" y="6"/>
                      <a:pt x="238" y="6"/>
                      <a:pt x="238" y="6"/>
                    </a:cubicBezTo>
                    <a:cubicBezTo>
                      <a:pt x="237" y="6"/>
                      <a:pt x="235" y="7"/>
                      <a:pt x="233" y="7"/>
                    </a:cubicBezTo>
                    <a:cubicBezTo>
                      <a:pt x="231" y="7"/>
                      <a:pt x="228" y="7"/>
                      <a:pt x="228" y="8"/>
                    </a:cubicBezTo>
                    <a:cubicBezTo>
                      <a:pt x="227" y="8"/>
                      <a:pt x="227" y="8"/>
                      <a:pt x="226" y="8"/>
                    </a:cubicBezTo>
                    <a:cubicBezTo>
                      <a:pt x="223" y="9"/>
                      <a:pt x="218" y="11"/>
                      <a:pt x="217" y="12"/>
                    </a:cubicBezTo>
                    <a:cubicBezTo>
                      <a:pt x="216" y="12"/>
                      <a:pt x="214" y="11"/>
                      <a:pt x="213" y="11"/>
                    </a:cubicBezTo>
                    <a:cubicBezTo>
                      <a:pt x="211" y="11"/>
                      <a:pt x="209" y="11"/>
                      <a:pt x="209" y="11"/>
                    </a:cubicBezTo>
                    <a:cubicBezTo>
                      <a:pt x="208" y="11"/>
                      <a:pt x="207" y="12"/>
                      <a:pt x="207" y="12"/>
                    </a:cubicBezTo>
                    <a:cubicBezTo>
                      <a:pt x="207" y="12"/>
                      <a:pt x="207" y="12"/>
                      <a:pt x="206" y="13"/>
                    </a:cubicBezTo>
                    <a:cubicBezTo>
                      <a:pt x="206" y="13"/>
                      <a:pt x="206" y="13"/>
                      <a:pt x="206" y="14"/>
                    </a:cubicBezTo>
                    <a:cubicBezTo>
                      <a:pt x="206" y="15"/>
                      <a:pt x="206" y="15"/>
                      <a:pt x="206" y="16"/>
                    </a:cubicBezTo>
                    <a:cubicBezTo>
                      <a:pt x="206" y="17"/>
                      <a:pt x="203" y="17"/>
                      <a:pt x="201" y="16"/>
                    </a:cubicBezTo>
                    <a:cubicBezTo>
                      <a:pt x="199" y="16"/>
                      <a:pt x="197" y="16"/>
                      <a:pt x="196" y="16"/>
                    </a:cubicBezTo>
                    <a:cubicBezTo>
                      <a:pt x="195" y="16"/>
                      <a:pt x="193" y="16"/>
                      <a:pt x="192" y="17"/>
                    </a:cubicBezTo>
                    <a:cubicBezTo>
                      <a:pt x="190" y="17"/>
                      <a:pt x="189" y="17"/>
                      <a:pt x="189" y="17"/>
                    </a:cubicBezTo>
                    <a:cubicBezTo>
                      <a:pt x="188" y="18"/>
                      <a:pt x="184" y="19"/>
                      <a:pt x="181" y="19"/>
                    </a:cubicBezTo>
                    <a:cubicBezTo>
                      <a:pt x="179" y="20"/>
                      <a:pt x="178" y="20"/>
                      <a:pt x="178" y="20"/>
                    </a:cubicBezTo>
                    <a:cubicBezTo>
                      <a:pt x="178" y="20"/>
                      <a:pt x="178" y="20"/>
                      <a:pt x="178" y="20"/>
                    </a:cubicBezTo>
                    <a:cubicBezTo>
                      <a:pt x="178" y="20"/>
                      <a:pt x="177" y="21"/>
                      <a:pt x="177" y="21"/>
                    </a:cubicBezTo>
                    <a:cubicBezTo>
                      <a:pt x="177" y="22"/>
                      <a:pt x="176" y="23"/>
                      <a:pt x="176" y="23"/>
                    </a:cubicBezTo>
                    <a:cubicBezTo>
                      <a:pt x="175" y="23"/>
                      <a:pt x="174" y="22"/>
                      <a:pt x="173" y="21"/>
                    </a:cubicBezTo>
                    <a:cubicBezTo>
                      <a:pt x="173" y="21"/>
                      <a:pt x="173" y="21"/>
                      <a:pt x="173" y="20"/>
                    </a:cubicBezTo>
                    <a:cubicBezTo>
                      <a:pt x="173" y="20"/>
                      <a:pt x="172" y="21"/>
                      <a:pt x="171" y="21"/>
                    </a:cubicBezTo>
                    <a:cubicBezTo>
                      <a:pt x="169" y="21"/>
                      <a:pt x="167" y="21"/>
                      <a:pt x="167" y="21"/>
                    </a:cubicBezTo>
                    <a:cubicBezTo>
                      <a:pt x="166" y="22"/>
                      <a:pt x="165" y="21"/>
                      <a:pt x="164" y="20"/>
                    </a:cubicBezTo>
                    <a:cubicBezTo>
                      <a:pt x="164" y="20"/>
                      <a:pt x="164" y="20"/>
                      <a:pt x="164" y="20"/>
                    </a:cubicBezTo>
                    <a:cubicBezTo>
                      <a:pt x="163" y="20"/>
                      <a:pt x="162" y="20"/>
                      <a:pt x="161" y="21"/>
                    </a:cubicBezTo>
                    <a:cubicBezTo>
                      <a:pt x="160" y="21"/>
                      <a:pt x="160" y="22"/>
                      <a:pt x="160" y="22"/>
                    </a:cubicBezTo>
                    <a:cubicBezTo>
                      <a:pt x="160" y="22"/>
                      <a:pt x="160" y="22"/>
                      <a:pt x="160" y="23"/>
                    </a:cubicBezTo>
                    <a:cubicBezTo>
                      <a:pt x="160" y="23"/>
                      <a:pt x="160" y="23"/>
                      <a:pt x="160" y="23"/>
                    </a:cubicBezTo>
                    <a:cubicBezTo>
                      <a:pt x="160" y="23"/>
                      <a:pt x="160" y="23"/>
                      <a:pt x="160" y="23"/>
                    </a:cubicBezTo>
                    <a:cubicBezTo>
                      <a:pt x="160" y="23"/>
                      <a:pt x="160" y="23"/>
                      <a:pt x="160" y="23"/>
                    </a:cubicBezTo>
                    <a:cubicBezTo>
                      <a:pt x="161" y="24"/>
                      <a:pt x="160" y="24"/>
                      <a:pt x="160" y="25"/>
                    </a:cubicBezTo>
                    <a:cubicBezTo>
                      <a:pt x="160" y="25"/>
                      <a:pt x="160" y="25"/>
                      <a:pt x="160" y="25"/>
                    </a:cubicBezTo>
                    <a:cubicBezTo>
                      <a:pt x="159" y="25"/>
                      <a:pt x="159" y="25"/>
                      <a:pt x="159" y="25"/>
                    </a:cubicBezTo>
                    <a:cubicBezTo>
                      <a:pt x="159" y="25"/>
                      <a:pt x="159" y="25"/>
                      <a:pt x="159" y="25"/>
                    </a:cubicBezTo>
                    <a:cubicBezTo>
                      <a:pt x="160" y="26"/>
                      <a:pt x="162" y="26"/>
                      <a:pt x="163" y="26"/>
                    </a:cubicBezTo>
                    <a:cubicBezTo>
                      <a:pt x="164" y="26"/>
                      <a:pt x="165" y="26"/>
                      <a:pt x="165" y="26"/>
                    </a:cubicBezTo>
                    <a:cubicBezTo>
                      <a:pt x="165" y="26"/>
                      <a:pt x="165" y="26"/>
                      <a:pt x="165" y="26"/>
                    </a:cubicBezTo>
                    <a:cubicBezTo>
                      <a:pt x="165" y="26"/>
                      <a:pt x="165" y="26"/>
                      <a:pt x="165" y="26"/>
                    </a:cubicBezTo>
                    <a:cubicBezTo>
                      <a:pt x="166" y="26"/>
                      <a:pt x="166" y="26"/>
                      <a:pt x="166" y="27"/>
                    </a:cubicBezTo>
                    <a:cubicBezTo>
                      <a:pt x="166" y="27"/>
                      <a:pt x="165" y="27"/>
                      <a:pt x="165" y="27"/>
                    </a:cubicBezTo>
                    <a:cubicBezTo>
                      <a:pt x="165" y="28"/>
                      <a:pt x="165" y="29"/>
                      <a:pt x="164" y="29"/>
                    </a:cubicBezTo>
                    <a:cubicBezTo>
                      <a:pt x="164" y="29"/>
                      <a:pt x="164" y="29"/>
                      <a:pt x="164" y="29"/>
                    </a:cubicBezTo>
                    <a:cubicBezTo>
                      <a:pt x="163" y="30"/>
                      <a:pt x="162" y="30"/>
                      <a:pt x="162" y="30"/>
                    </a:cubicBezTo>
                    <a:cubicBezTo>
                      <a:pt x="162" y="30"/>
                      <a:pt x="162" y="30"/>
                      <a:pt x="162" y="30"/>
                    </a:cubicBezTo>
                    <a:cubicBezTo>
                      <a:pt x="162" y="30"/>
                      <a:pt x="162" y="30"/>
                      <a:pt x="162" y="30"/>
                    </a:cubicBezTo>
                    <a:cubicBezTo>
                      <a:pt x="162" y="31"/>
                      <a:pt x="162" y="31"/>
                      <a:pt x="162" y="31"/>
                    </a:cubicBezTo>
                    <a:cubicBezTo>
                      <a:pt x="162" y="31"/>
                      <a:pt x="162" y="31"/>
                      <a:pt x="162" y="31"/>
                    </a:cubicBezTo>
                    <a:cubicBezTo>
                      <a:pt x="162" y="31"/>
                      <a:pt x="162" y="31"/>
                      <a:pt x="162" y="31"/>
                    </a:cubicBezTo>
                    <a:cubicBezTo>
                      <a:pt x="162" y="31"/>
                      <a:pt x="165" y="32"/>
                      <a:pt x="167" y="32"/>
                    </a:cubicBezTo>
                    <a:cubicBezTo>
                      <a:pt x="170" y="33"/>
                      <a:pt x="172" y="33"/>
                      <a:pt x="172" y="34"/>
                    </a:cubicBezTo>
                    <a:cubicBezTo>
                      <a:pt x="173" y="34"/>
                      <a:pt x="172" y="35"/>
                      <a:pt x="172" y="35"/>
                    </a:cubicBezTo>
                    <a:cubicBezTo>
                      <a:pt x="171" y="36"/>
                      <a:pt x="170" y="37"/>
                      <a:pt x="170" y="37"/>
                    </a:cubicBezTo>
                    <a:cubicBezTo>
                      <a:pt x="169" y="38"/>
                      <a:pt x="167" y="37"/>
                      <a:pt x="166" y="36"/>
                    </a:cubicBezTo>
                    <a:cubicBezTo>
                      <a:pt x="165" y="36"/>
                      <a:pt x="164" y="35"/>
                      <a:pt x="164" y="35"/>
                    </a:cubicBezTo>
                    <a:cubicBezTo>
                      <a:pt x="164" y="35"/>
                      <a:pt x="163" y="35"/>
                      <a:pt x="163" y="36"/>
                    </a:cubicBezTo>
                    <a:cubicBezTo>
                      <a:pt x="162" y="36"/>
                      <a:pt x="160" y="36"/>
                      <a:pt x="160" y="36"/>
                    </a:cubicBezTo>
                    <a:cubicBezTo>
                      <a:pt x="159" y="37"/>
                      <a:pt x="157" y="39"/>
                      <a:pt x="156" y="40"/>
                    </a:cubicBezTo>
                    <a:cubicBezTo>
                      <a:pt x="156" y="40"/>
                      <a:pt x="156" y="40"/>
                      <a:pt x="156" y="40"/>
                    </a:cubicBezTo>
                    <a:cubicBezTo>
                      <a:pt x="156" y="40"/>
                      <a:pt x="156" y="40"/>
                      <a:pt x="156" y="40"/>
                    </a:cubicBezTo>
                    <a:cubicBezTo>
                      <a:pt x="156" y="40"/>
                      <a:pt x="157" y="42"/>
                      <a:pt x="158" y="43"/>
                    </a:cubicBezTo>
                    <a:cubicBezTo>
                      <a:pt x="159" y="44"/>
                      <a:pt x="160" y="45"/>
                      <a:pt x="160" y="45"/>
                    </a:cubicBezTo>
                    <a:cubicBezTo>
                      <a:pt x="160" y="47"/>
                      <a:pt x="159" y="47"/>
                      <a:pt x="157" y="48"/>
                    </a:cubicBezTo>
                    <a:cubicBezTo>
                      <a:pt x="157" y="48"/>
                      <a:pt x="156" y="48"/>
                      <a:pt x="156" y="49"/>
                    </a:cubicBezTo>
                    <a:cubicBezTo>
                      <a:pt x="155" y="49"/>
                      <a:pt x="154" y="49"/>
                      <a:pt x="152" y="50"/>
                    </a:cubicBezTo>
                    <a:cubicBezTo>
                      <a:pt x="151" y="50"/>
                      <a:pt x="149" y="50"/>
                      <a:pt x="148" y="51"/>
                    </a:cubicBezTo>
                    <a:cubicBezTo>
                      <a:pt x="148" y="51"/>
                      <a:pt x="148" y="51"/>
                      <a:pt x="148" y="51"/>
                    </a:cubicBezTo>
                    <a:cubicBezTo>
                      <a:pt x="148" y="51"/>
                      <a:pt x="149" y="52"/>
                      <a:pt x="150" y="52"/>
                    </a:cubicBezTo>
                    <a:cubicBezTo>
                      <a:pt x="150" y="53"/>
                      <a:pt x="150" y="53"/>
                      <a:pt x="151" y="53"/>
                    </a:cubicBezTo>
                    <a:cubicBezTo>
                      <a:pt x="151" y="53"/>
                      <a:pt x="153" y="54"/>
                      <a:pt x="155" y="55"/>
                    </a:cubicBezTo>
                    <a:cubicBezTo>
                      <a:pt x="160" y="57"/>
                      <a:pt x="167" y="60"/>
                      <a:pt x="167" y="62"/>
                    </a:cubicBezTo>
                    <a:cubicBezTo>
                      <a:pt x="167" y="62"/>
                      <a:pt x="166" y="64"/>
                      <a:pt x="166" y="65"/>
                    </a:cubicBezTo>
                    <a:cubicBezTo>
                      <a:pt x="165" y="66"/>
                      <a:pt x="165" y="67"/>
                      <a:pt x="164" y="68"/>
                    </a:cubicBezTo>
                    <a:cubicBezTo>
                      <a:pt x="164" y="69"/>
                      <a:pt x="163" y="69"/>
                      <a:pt x="162" y="69"/>
                    </a:cubicBezTo>
                    <a:cubicBezTo>
                      <a:pt x="161" y="69"/>
                      <a:pt x="160" y="70"/>
                      <a:pt x="159" y="70"/>
                    </a:cubicBezTo>
                    <a:cubicBezTo>
                      <a:pt x="156" y="71"/>
                      <a:pt x="154" y="70"/>
                      <a:pt x="153" y="70"/>
                    </a:cubicBezTo>
                    <a:cubicBezTo>
                      <a:pt x="153" y="70"/>
                      <a:pt x="153" y="70"/>
                      <a:pt x="152" y="70"/>
                    </a:cubicBezTo>
                    <a:cubicBezTo>
                      <a:pt x="152" y="70"/>
                      <a:pt x="151" y="69"/>
                      <a:pt x="149" y="69"/>
                    </a:cubicBezTo>
                    <a:cubicBezTo>
                      <a:pt x="149" y="69"/>
                      <a:pt x="148" y="68"/>
                      <a:pt x="148" y="68"/>
                    </a:cubicBezTo>
                    <a:cubicBezTo>
                      <a:pt x="148" y="68"/>
                      <a:pt x="148" y="70"/>
                      <a:pt x="148" y="70"/>
                    </a:cubicBezTo>
                    <a:cubicBezTo>
                      <a:pt x="148" y="71"/>
                      <a:pt x="148" y="71"/>
                      <a:pt x="148" y="71"/>
                    </a:cubicBezTo>
                    <a:cubicBezTo>
                      <a:pt x="148" y="72"/>
                      <a:pt x="147" y="72"/>
                      <a:pt x="145" y="73"/>
                    </a:cubicBezTo>
                    <a:cubicBezTo>
                      <a:pt x="144" y="73"/>
                      <a:pt x="143" y="73"/>
                      <a:pt x="143" y="73"/>
                    </a:cubicBezTo>
                    <a:cubicBezTo>
                      <a:pt x="142" y="73"/>
                      <a:pt x="142" y="72"/>
                      <a:pt x="141" y="72"/>
                    </a:cubicBezTo>
                    <a:cubicBezTo>
                      <a:pt x="141" y="71"/>
                      <a:pt x="141" y="71"/>
                      <a:pt x="141" y="71"/>
                    </a:cubicBezTo>
                    <a:cubicBezTo>
                      <a:pt x="140" y="70"/>
                      <a:pt x="139" y="70"/>
                      <a:pt x="138" y="70"/>
                    </a:cubicBezTo>
                    <a:cubicBezTo>
                      <a:pt x="136" y="70"/>
                      <a:pt x="134" y="69"/>
                      <a:pt x="133" y="68"/>
                    </a:cubicBezTo>
                    <a:cubicBezTo>
                      <a:pt x="131" y="67"/>
                      <a:pt x="131" y="66"/>
                      <a:pt x="132" y="65"/>
                    </a:cubicBezTo>
                    <a:cubicBezTo>
                      <a:pt x="132" y="65"/>
                      <a:pt x="132" y="65"/>
                      <a:pt x="132" y="65"/>
                    </a:cubicBezTo>
                    <a:cubicBezTo>
                      <a:pt x="132" y="65"/>
                      <a:pt x="132" y="65"/>
                      <a:pt x="132" y="65"/>
                    </a:cubicBezTo>
                    <a:cubicBezTo>
                      <a:pt x="132" y="65"/>
                      <a:pt x="131" y="65"/>
                      <a:pt x="130" y="65"/>
                    </a:cubicBezTo>
                    <a:cubicBezTo>
                      <a:pt x="130" y="64"/>
                      <a:pt x="129" y="64"/>
                      <a:pt x="128" y="64"/>
                    </a:cubicBezTo>
                    <a:cubicBezTo>
                      <a:pt x="128" y="64"/>
                      <a:pt x="128" y="64"/>
                      <a:pt x="128" y="64"/>
                    </a:cubicBezTo>
                    <a:cubicBezTo>
                      <a:pt x="127" y="64"/>
                      <a:pt x="125" y="64"/>
                      <a:pt x="124" y="64"/>
                    </a:cubicBezTo>
                    <a:cubicBezTo>
                      <a:pt x="123" y="64"/>
                      <a:pt x="123" y="65"/>
                      <a:pt x="123" y="65"/>
                    </a:cubicBezTo>
                    <a:cubicBezTo>
                      <a:pt x="124" y="65"/>
                      <a:pt x="124" y="66"/>
                      <a:pt x="124" y="66"/>
                    </a:cubicBezTo>
                    <a:cubicBezTo>
                      <a:pt x="123" y="67"/>
                      <a:pt x="123" y="67"/>
                      <a:pt x="122" y="67"/>
                    </a:cubicBezTo>
                    <a:cubicBezTo>
                      <a:pt x="122" y="67"/>
                      <a:pt x="122" y="67"/>
                      <a:pt x="122" y="67"/>
                    </a:cubicBezTo>
                    <a:cubicBezTo>
                      <a:pt x="122" y="67"/>
                      <a:pt x="121" y="67"/>
                      <a:pt x="121" y="67"/>
                    </a:cubicBezTo>
                    <a:cubicBezTo>
                      <a:pt x="120" y="67"/>
                      <a:pt x="118" y="66"/>
                      <a:pt x="117" y="65"/>
                    </a:cubicBezTo>
                    <a:cubicBezTo>
                      <a:pt x="117" y="65"/>
                      <a:pt x="117" y="65"/>
                      <a:pt x="117" y="65"/>
                    </a:cubicBezTo>
                    <a:cubicBezTo>
                      <a:pt x="117" y="64"/>
                      <a:pt x="117" y="64"/>
                      <a:pt x="117" y="64"/>
                    </a:cubicBezTo>
                    <a:cubicBezTo>
                      <a:pt x="116" y="64"/>
                      <a:pt x="115" y="64"/>
                      <a:pt x="113" y="64"/>
                    </a:cubicBezTo>
                    <a:cubicBezTo>
                      <a:pt x="111" y="64"/>
                      <a:pt x="110" y="65"/>
                      <a:pt x="109" y="65"/>
                    </a:cubicBezTo>
                    <a:cubicBezTo>
                      <a:pt x="109" y="65"/>
                      <a:pt x="109" y="65"/>
                      <a:pt x="109" y="65"/>
                    </a:cubicBezTo>
                    <a:cubicBezTo>
                      <a:pt x="109" y="65"/>
                      <a:pt x="108" y="65"/>
                      <a:pt x="108" y="65"/>
                    </a:cubicBezTo>
                    <a:cubicBezTo>
                      <a:pt x="108" y="65"/>
                      <a:pt x="108" y="66"/>
                      <a:pt x="108" y="67"/>
                    </a:cubicBezTo>
                    <a:cubicBezTo>
                      <a:pt x="107" y="67"/>
                      <a:pt x="106" y="67"/>
                      <a:pt x="106" y="67"/>
                    </a:cubicBezTo>
                    <a:cubicBezTo>
                      <a:pt x="105" y="67"/>
                      <a:pt x="105" y="67"/>
                      <a:pt x="105" y="67"/>
                    </a:cubicBezTo>
                    <a:cubicBezTo>
                      <a:pt x="105" y="68"/>
                      <a:pt x="105" y="68"/>
                      <a:pt x="105" y="68"/>
                    </a:cubicBezTo>
                    <a:cubicBezTo>
                      <a:pt x="105" y="68"/>
                      <a:pt x="105" y="68"/>
                      <a:pt x="105" y="69"/>
                    </a:cubicBezTo>
                    <a:cubicBezTo>
                      <a:pt x="105" y="69"/>
                      <a:pt x="104" y="70"/>
                      <a:pt x="103" y="71"/>
                    </a:cubicBezTo>
                    <a:cubicBezTo>
                      <a:pt x="102" y="72"/>
                      <a:pt x="100" y="72"/>
                      <a:pt x="100" y="72"/>
                    </a:cubicBezTo>
                    <a:cubicBezTo>
                      <a:pt x="99" y="72"/>
                      <a:pt x="97" y="71"/>
                      <a:pt x="95" y="70"/>
                    </a:cubicBezTo>
                    <a:cubicBezTo>
                      <a:pt x="93" y="68"/>
                      <a:pt x="91" y="67"/>
                      <a:pt x="91" y="67"/>
                    </a:cubicBezTo>
                    <a:cubicBezTo>
                      <a:pt x="91" y="68"/>
                      <a:pt x="90" y="68"/>
                      <a:pt x="90" y="69"/>
                    </a:cubicBezTo>
                    <a:cubicBezTo>
                      <a:pt x="89" y="71"/>
                      <a:pt x="88" y="73"/>
                      <a:pt x="87" y="73"/>
                    </a:cubicBezTo>
                    <a:cubicBezTo>
                      <a:pt x="85" y="73"/>
                      <a:pt x="85" y="71"/>
                      <a:pt x="85" y="69"/>
                    </a:cubicBezTo>
                    <a:cubicBezTo>
                      <a:pt x="85" y="67"/>
                      <a:pt x="85" y="66"/>
                      <a:pt x="84" y="66"/>
                    </a:cubicBezTo>
                    <a:cubicBezTo>
                      <a:pt x="84" y="66"/>
                      <a:pt x="82" y="64"/>
                      <a:pt x="80" y="62"/>
                    </a:cubicBezTo>
                    <a:cubicBezTo>
                      <a:pt x="77" y="60"/>
                      <a:pt x="75" y="59"/>
                      <a:pt x="75" y="59"/>
                    </a:cubicBezTo>
                    <a:cubicBezTo>
                      <a:pt x="74" y="59"/>
                      <a:pt x="72" y="59"/>
                      <a:pt x="70" y="59"/>
                    </a:cubicBezTo>
                    <a:cubicBezTo>
                      <a:pt x="69" y="59"/>
                      <a:pt x="67" y="59"/>
                      <a:pt x="67" y="59"/>
                    </a:cubicBezTo>
                    <a:cubicBezTo>
                      <a:pt x="66" y="59"/>
                      <a:pt x="65" y="58"/>
                      <a:pt x="64" y="56"/>
                    </a:cubicBezTo>
                    <a:cubicBezTo>
                      <a:pt x="64" y="56"/>
                      <a:pt x="63" y="55"/>
                      <a:pt x="63" y="55"/>
                    </a:cubicBezTo>
                    <a:cubicBezTo>
                      <a:pt x="63" y="55"/>
                      <a:pt x="63" y="55"/>
                      <a:pt x="63" y="55"/>
                    </a:cubicBezTo>
                    <a:cubicBezTo>
                      <a:pt x="63" y="55"/>
                      <a:pt x="62" y="55"/>
                      <a:pt x="62" y="55"/>
                    </a:cubicBezTo>
                    <a:cubicBezTo>
                      <a:pt x="61" y="55"/>
                      <a:pt x="60" y="56"/>
                      <a:pt x="59" y="56"/>
                    </a:cubicBezTo>
                    <a:cubicBezTo>
                      <a:pt x="59" y="56"/>
                      <a:pt x="58" y="57"/>
                      <a:pt x="58" y="57"/>
                    </a:cubicBezTo>
                    <a:cubicBezTo>
                      <a:pt x="58" y="58"/>
                      <a:pt x="58" y="58"/>
                      <a:pt x="58" y="58"/>
                    </a:cubicBezTo>
                    <a:cubicBezTo>
                      <a:pt x="57" y="59"/>
                      <a:pt x="57" y="59"/>
                      <a:pt x="56" y="60"/>
                    </a:cubicBezTo>
                    <a:cubicBezTo>
                      <a:pt x="55" y="60"/>
                      <a:pt x="54" y="59"/>
                      <a:pt x="54" y="59"/>
                    </a:cubicBezTo>
                    <a:cubicBezTo>
                      <a:pt x="53" y="59"/>
                      <a:pt x="53" y="58"/>
                      <a:pt x="53" y="58"/>
                    </a:cubicBezTo>
                    <a:cubicBezTo>
                      <a:pt x="53" y="57"/>
                      <a:pt x="53" y="57"/>
                      <a:pt x="52" y="57"/>
                    </a:cubicBezTo>
                    <a:cubicBezTo>
                      <a:pt x="52" y="57"/>
                      <a:pt x="52" y="57"/>
                      <a:pt x="52" y="57"/>
                    </a:cubicBezTo>
                    <a:cubicBezTo>
                      <a:pt x="52" y="56"/>
                      <a:pt x="52" y="56"/>
                      <a:pt x="52" y="56"/>
                    </a:cubicBezTo>
                    <a:cubicBezTo>
                      <a:pt x="52" y="56"/>
                      <a:pt x="52" y="56"/>
                      <a:pt x="52" y="56"/>
                    </a:cubicBezTo>
                    <a:cubicBezTo>
                      <a:pt x="51" y="56"/>
                      <a:pt x="49" y="55"/>
                      <a:pt x="48" y="54"/>
                    </a:cubicBezTo>
                    <a:cubicBezTo>
                      <a:pt x="48" y="54"/>
                      <a:pt x="47" y="54"/>
                      <a:pt x="47" y="54"/>
                    </a:cubicBezTo>
                    <a:cubicBezTo>
                      <a:pt x="47" y="54"/>
                      <a:pt x="47" y="55"/>
                      <a:pt x="47" y="55"/>
                    </a:cubicBezTo>
                    <a:cubicBezTo>
                      <a:pt x="47" y="56"/>
                      <a:pt x="47" y="56"/>
                      <a:pt x="46" y="57"/>
                    </a:cubicBezTo>
                    <a:cubicBezTo>
                      <a:pt x="46" y="58"/>
                      <a:pt x="45" y="58"/>
                      <a:pt x="44" y="57"/>
                    </a:cubicBezTo>
                    <a:cubicBezTo>
                      <a:pt x="43" y="57"/>
                      <a:pt x="42" y="57"/>
                      <a:pt x="42" y="57"/>
                    </a:cubicBezTo>
                    <a:cubicBezTo>
                      <a:pt x="42" y="57"/>
                      <a:pt x="42" y="57"/>
                      <a:pt x="42" y="57"/>
                    </a:cubicBezTo>
                    <a:cubicBezTo>
                      <a:pt x="42" y="57"/>
                      <a:pt x="42" y="58"/>
                      <a:pt x="42" y="59"/>
                    </a:cubicBezTo>
                    <a:cubicBezTo>
                      <a:pt x="41" y="59"/>
                      <a:pt x="41" y="60"/>
                      <a:pt x="41" y="61"/>
                    </a:cubicBezTo>
                    <a:cubicBezTo>
                      <a:pt x="40" y="61"/>
                      <a:pt x="38" y="62"/>
                      <a:pt x="37" y="62"/>
                    </a:cubicBezTo>
                    <a:cubicBezTo>
                      <a:pt x="34" y="63"/>
                      <a:pt x="32" y="64"/>
                      <a:pt x="32" y="65"/>
                    </a:cubicBezTo>
                    <a:cubicBezTo>
                      <a:pt x="31" y="65"/>
                      <a:pt x="31" y="65"/>
                      <a:pt x="31" y="65"/>
                    </a:cubicBezTo>
                    <a:cubicBezTo>
                      <a:pt x="31" y="66"/>
                      <a:pt x="31" y="66"/>
                      <a:pt x="31" y="67"/>
                    </a:cubicBezTo>
                    <a:cubicBezTo>
                      <a:pt x="31" y="67"/>
                      <a:pt x="31" y="67"/>
                      <a:pt x="31" y="67"/>
                    </a:cubicBezTo>
                    <a:cubicBezTo>
                      <a:pt x="31" y="68"/>
                      <a:pt x="30" y="69"/>
                      <a:pt x="29" y="69"/>
                    </a:cubicBezTo>
                    <a:cubicBezTo>
                      <a:pt x="28" y="70"/>
                      <a:pt x="26" y="71"/>
                      <a:pt x="25" y="71"/>
                    </a:cubicBezTo>
                    <a:cubicBezTo>
                      <a:pt x="25" y="71"/>
                      <a:pt x="25" y="71"/>
                      <a:pt x="25" y="71"/>
                    </a:cubicBezTo>
                    <a:cubicBezTo>
                      <a:pt x="25" y="71"/>
                      <a:pt x="23" y="71"/>
                      <a:pt x="22" y="70"/>
                    </a:cubicBezTo>
                    <a:cubicBezTo>
                      <a:pt x="22" y="70"/>
                      <a:pt x="22" y="70"/>
                      <a:pt x="21" y="70"/>
                    </a:cubicBezTo>
                    <a:cubicBezTo>
                      <a:pt x="21" y="70"/>
                      <a:pt x="22" y="70"/>
                      <a:pt x="22" y="71"/>
                    </a:cubicBezTo>
                    <a:cubicBezTo>
                      <a:pt x="22" y="73"/>
                      <a:pt x="23" y="76"/>
                      <a:pt x="23" y="77"/>
                    </a:cubicBezTo>
                    <a:cubicBezTo>
                      <a:pt x="23" y="77"/>
                      <a:pt x="24" y="78"/>
                      <a:pt x="25" y="78"/>
                    </a:cubicBezTo>
                    <a:cubicBezTo>
                      <a:pt x="25" y="78"/>
                      <a:pt x="26" y="78"/>
                      <a:pt x="26" y="79"/>
                    </a:cubicBezTo>
                    <a:cubicBezTo>
                      <a:pt x="26" y="79"/>
                      <a:pt x="26" y="79"/>
                      <a:pt x="26" y="79"/>
                    </a:cubicBezTo>
                    <a:cubicBezTo>
                      <a:pt x="26" y="79"/>
                      <a:pt x="26" y="79"/>
                      <a:pt x="26" y="79"/>
                    </a:cubicBezTo>
                    <a:cubicBezTo>
                      <a:pt x="26" y="79"/>
                      <a:pt x="26" y="79"/>
                      <a:pt x="26" y="79"/>
                    </a:cubicBezTo>
                    <a:cubicBezTo>
                      <a:pt x="26" y="80"/>
                      <a:pt x="25" y="80"/>
                      <a:pt x="24" y="81"/>
                    </a:cubicBezTo>
                    <a:cubicBezTo>
                      <a:pt x="24" y="81"/>
                      <a:pt x="24" y="81"/>
                      <a:pt x="24" y="81"/>
                    </a:cubicBezTo>
                    <a:cubicBezTo>
                      <a:pt x="23" y="82"/>
                      <a:pt x="21" y="83"/>
                      <a:pt x="20" y="83"/>
                    </a:cubicBezTo>
                    <a:cubicBezTo>
                      <a:pt x="20" y="83"/>
                      <a:pt x="20" y="83"/>
                      <a:pt x="20" y="83"/>
                    </a:cubicBezTo>
                    <a:cubicBezTo>
                      <a:pt x="18" y="83"/>
                      <a:pt x="15" y="79"/>
                      <a:pt x="13" y="76"/>
                    </a:cubicBezTo>
                    <a:cubicBezTo>
                      <a:pt x="13" y="75"/>
                      <a:pt x="12" y="74"/>
                      <a:pt x="12" y="74"/>
                    </a:cubicBezTo>
                    <a:cubicBezTo>
                      <a:pt x="12" y="74"/>
                      <a:pt x="12" y="74"/>
                      <a:pt x="12" y="74"/>
                    </a:cubicBezTo>
                    <a:cubicBezTo>
                      <a:pt x="12" y="74"/>
                      <a:pt x="11" y="74"/>
                      <a:pt x="11" y="74"/>
                    </a:cubicBezTo>
                    <a:cubicBezTo>
                      <a:pt x="10" y="74"/>
                      <a:pt x="10" y="74"/>
                      <a:pt x="10" y="75"/>
                    </a:cubicBezTo>
                    <a:cubicBezTo>
                      <a:pt x="10" y="75"/>
                      <a:pt x="9" y="75"/>
                      <a:pt x="9" y="76"/>
                    </a:cubicBezTo>
                    <a:cubicBezTo>
                      <a:pt x="9" y="77"/>
                      <a:pt x="8" y="79"/>
                      <a:pt x="8" y="80"/>
                    </a:cubicBezTo>
                    <a:cubicBezTo>
                      <a:pt x="7" y="80"/>
                      <a:pt x="6" y="81"/>
                      <a:pt x="6" y="81"/>
                    </a:cubicBezTo>
                    <a:cubicBezTo>
                      <a:pt x="6" y="81"/>
                      <a:pt x="6" y="81"/>
                      <a:pt x="6" y="81"/>
                    </a:cubicBezTo>
                    <a:cubicBezTo>
                      <a:pt x="5" y="81"/>
                      <a:pt x="4" y="82"/>
                      <a:pt x="4" y="82"/>
                    </a:cubicBezTo>
                    <a:cubicBezTo>
                      <a:pt x="4" y="83"/>
                      <a:pt x="3" y="84"/>
                      <a:pt x="3" y="86"/>
                    </a:cubicBezTo>
                    <a:cubicBezTo>
                      <a:pt x="3" y="87"/>
                      <a:pt x="3" y="88"/>
                      <a:pt x="3" y="88"/>
                    </a:cubicBezTo>
                    <a:cubicBezTo>
                      <a:pt x="3" y="88"/>
                      <a:pt x="3" y="89"/>
                      <a:pt x="4" y="89"/>
                    </a:cubicBezTo>
                    <a:cubicBezTo>
                      <a:pt x="5" y="90"/>
                      <a:pt x="6" y="91"/>
                      <a:pt x="5" y="92"/>
                    </a:cubicBezTo>
                    <a:cubicBezTo>
                      <a:pt x="5" y="93"/>
                      <a:pt x="4" y="94"/>
                      <a:pt x="3" y="95"/>
                    </a:cubicBezTo>
                    <a:cubicBezTo>
                      <a:pt x="2" y="97"/>
                      <a:pt x="1" y="98"/>
                      <a:pt x="1" y="98"/>
                    </a:cubicBezTo>
                    <a:cubicBezTo>
                      <a:pt x="0" y="99"/>
                      <a:pt x="0" y="99"/>
                      <a:pt x="0" y="100"/>
                    </a:cubicBezTo>
                    <a:cubicBezTo>
                      <a:pt x="0" y="101"/>
                      <a:pt x="0" y="102"/>
                      <a:pt x="0" y="102"/>
                    </a:cubicBezTo>
                    <a:cubicBezTo>
                      <a:pt x="0" y="102"/>
                      <a:pt x="1" y="102"/>
                      <a:pt x="2" y="103"/>
                    </a:cubicBezTo>
                    <a:cubicBezTo>
                      <a:pt x="4" y="103"/>
                      <a:pt x="6" y="104"/>
                      <a:pt x="6" y="105"/>
                    </a:cubicBezTo>
                    <a:cubicBezTo>
                      <a:pt x="7" y="105"/>
                      <a:pt x="6" y="107"/>
                      <a:pt x="6" y="109"/>
                    </a:cubicBezTo>
                    <a:cubicBezTo>
                      <a:pt x="6" y="109"/>
                      <a:pt x="6" y="109"/>
                      <a:pt x="6" y="109"/>
                    </a:cubicBezTo>
                    <a:cubicBezTo>
                      <a:pt x="6" y="110"/>
                      <a:pt x="5" y="111"/>
                      <a:pt x="5" y="111"/>
                    </a:cubicBezTo>
                    <a:cubicBezTo>
                      <a:pt x="5" y="111"/>
                      <a:pt x="6" y="111"/>
                      <a:pt x="6" y="112"/>
                    </a:cubicBezTo>
                    <a:cubicBezTo>
                      <a:pt x="6" y="112"/>
                      <a:pt x="6" y="112"/>
                      <a:pt x="6" y="112"/>
                    </a:cubicBezTo>
                    <a:cubicBezTo>
                      <a:pt x="7" y="112"/>
                      <a:pt x="8" y="112"/>
                      <a:pt x="8" y="112"/>
                    </a:cubicBezTo>
                    <a:cubicBezTo>
                      <a:pt x="9" y="112"/>
                      <a:pt x="11" y="112"/>
                      <a:pt x="12" y="112"/>
                    </a:cubicBezTo>
                    <a:cubicBezTo>
                      <a:pt x="14" y="111"/>
                      <a:pt x="15" y="111"/>
                      <a:pt x="16" y="111"/>
                    </a:cubicBezTo>
                    <a:cubicBezTo>
                      <a:pt x="17" y="111"/>
                      <a:pt x="17" y="111"/>
                      <a:pt x="18" y="112"/>
                    </a:cubicBezTo>
                    <a:cubicBezTo>
                      <a:pt x="18" y="112"/>
                      <a:pt x="18" y="112"/>
                      <a:pt x="18" y="112"/>
                    </a:cubicBezTo>
                    <a:cubicBezTo>
                      <a:pt x="18" y="112"/>
                      <a:pt x="19" y="112"/>
                      <a:pt x="19" y="112"/>
                    </a:cubicBezTo>
                    <a:cubicBezTo>
                      <a:pt x="20" y="113"/>
                      <a:pt x="22" y="115"/>
                      <a:pt x="24" y="117"/>
                    </a:cubicBezTo>
                    <a:cubicBezTo>
                      <a:pt x="26" y="120"/>
                      <a:pt x="27" y="122"/>
                      <a:pt x="28" y="123"/>
                    </a:cubicBezTo>
                    <a:cubicBezTo>
                      <a:pt x="28" y="124"/>
                      <a:pt x="28" y="124"/>
                      <a:pt x="27" y="125"/>
                    </a:cubicBezTo>
                    <a:cubicBezTo>
                      <a:pt x="27" y="125"/>
                      <a:pt x="27" y="126"/>
                      <a:pt x="27" y="126"/>
                    </a:cubicBezTo>
                    <a:cubicBezTo>
                      <a:pt x="27" y="126"/>
                      <a:pt x="27" y="126"/>
                      <a:pt x="27" y="126"/>
                    </a:cubicBezTo>
                    <a:cubicBezTo>
                      <a:pt x="26" y="126"/>
                      <a:pt x="25" y="126"/>
                      <a:pt x="24" y="126"/>
                    </a:cubicBezTo>
                    <a:cubicBezTo>
                      <a:pt x="23" y="126"/>
                      <a:pt x="23" y="126"/>
                      <a:pt x="23" y="126"/>
                    </a:cubicBezTo>
                    <a:cubicBezTo>
                      <a:pt x="23" y="126"/>
                      <a:pt x="23" y="126"/>
                      <a:pt x="23" y="126"/>
                    </a:cubicBezTo>
                    <a:cubicBezTo>
                      <a:pt x="23" y="126"/>
                      <a:pt x="22" y="126"/>
                      <a:pt x="22" y="127"/>
                    </a:cubicBezTo>
                    <a:cubicBezTo>
                      <a:pt x="21" y="127"/>
                      <a:pt x="21" y="127"/>
                      <a:pt x="21" y="128"/>
                    </a:cubicBezTo>
                    <a:cubicBezTo>
                      <a:pt x="21" y="128"/>
                      <a:pt x="22" y="129"/>
                      <a:pt x="22" y="129"/>
                    </a:cubicBezTo>
                    <a:cubicBezTo>
                      <a:pt x="23" y="129"/>
                      <a:pt x="23" y="129"/>
                      <a:pt x="23" y="129"/>
                    </a:cubicBezTo>
                    <a:cubicBezTo>
                      <a:pt x="23" y="129"/>
                      <a:pt x="23" y="129"/>
                      <a:pt x="23" y="129"/>
                    </a:cubicBezTo>
                    <a:cubicBezTo>
                      <a:pt x="23" y="130"/>
                      <a:pt x="24" y="130"/>
                      <a:pt x="25" y="130"/>
                    </a:cubicBezTo>
                    <a:cubicBezTo>
                      <a:pt x="27" y="130"/>
                      <a:pt x="30" y="131"/>
                      <a:pt x="33" y="133"/>
                    </a:cubicBezTo>
                    <a:cubicBezTo>
                      <a:pt x="33" y="133"/>
                      <a:pt x="33" y="133"/>
                      <a:pt x="33" y="133"/>
                    </a:cubicBezTo>
                    <a:cubicBezTo>
                      <a:pt x="35" y="134"/>
                      <a:pt x="36" y="137"/>
                      <a:pt x="37" y="139"/>
                    </a:cubicBezTo>
                    <a:cubicBezTo>
                      <a:pt x="37" y="142"/>
                      <a:pt x="37" y="145"/>
                      <a:pt x="34" y="148"/>
                    </a:cubicBezTo>
                    <a:cubicBezTo>
                      <a:pt x="34" y="149"/>
                      <a:pt x="34" y="149"/>
                      <a:pt x="33" y="149"/>
                    </a:cubicBezTo>
                    <a:cubicBezTo>
                      <a:pt x="28" y="156"/>
                      <a:pt x="37" y="189"/>
                      <a:pt x="38" y="190"/>
                    </a:cubicBezTo>
                    <a:cubicBezTo>
                      <a:pt x="38" y="190"/>
                      <a:pt x="40" y="194"/>
                      <a:pt x="42" y="200"/>
                    </a:cubicBezTo>
                    <a:cubicBezTo>
                      <a:pt x="45" y="199"/>
                      <a:pt x="60" y="196"/>
                      <a:pt x="62" y="195"/>
                    </a:cubicBezTo>
                    <a:cubicBezTo>
                      <a:pt x="62" y="195"/>
                      <a:pt x="63" y="193"/>
                      <a:pt x="65" y="192"/>
                    </a:cubicBezTo>
                    <a:cubicBezTo>
                      <a:pt x="67" y="190"/>
                      <a:pt x="69" y="188"/>
                      <a:pt x="70" y="188"/>
                    </a:cubicBezTo>
                    <a:cubicBezTo>
                      <a:pt x="72" y="187"/>
                      <a:pt x="74" y="187"/>
                      <a:pt x="77" y="186"/>
                    </a:cubicBezTo>
                    <a:cubicBezTo>
                      <a:pt x="80" y="185"/>
                      <a:pt x="83" y="185"/>
                      <a:pt x="84" y="185"/>
                    </a:cubicBezTo>
                    <a:cubicBezTo>
                      <a:pt x="85" y="185"/>
                      <a:pt x="87" y="187"/>
                      <a:pt x="88" y="188"/>
                    </a:cubicBezTo>
                    <a:cubicBezTo>
                      <a:pt x="89" y="189"/>
                      <a:pt x="89" y="190"/>
                      <a:pt x="90" y="190"/>
                    </a:cubicBezTo>
                    <a:cubicBezTo>
                      <a:pt x="90" y="191"/>
                      <a:pt x="91" y="191"/>
                      <a:pt x="92" y="191"/>
                    </a:cubicBezTo>
                    <a:cubicBezTo>
                      <a:pt x="93" y="192"/>
                      <a:pt x="93" y="192"/>
                      <a:pt x="94" y="193"/>
                    </a:cubicBezTo>
                    <a:cubicBezTo>
                      <a:pt x="94" y="193"/>
                      <a:pt x="94" y="194"/>
                      <a:pt x="94" y="195"/>
                    </a:cubicBezTo>
                    <a:cubicBezTo>
                      <a:pt x="95" y="196"/>
                      <a:pt x="95" y="198"/>
                      <a:pt x="97" y="199"/>
                    </a:cubicBezTo>
                    <a:cubicBezTo>
                      <a:pt x="98" y="199"/>
                      <a:pt x="100" y="199"/>
                      <a:pt x="103" y="199"/>
                    </a:cubicBezTo>
                    <a:cubicBezTo>
                      <a:pt x="103" y="198"/>
                      <a:pt x="103" y="194"/>
                      <a:pt x="103" y="189"/>
                    </a:cubicBezTo>
                    <a:cubicBezTo>
                      <a:pt x="103" y="174"/>
                      <a:pt x="103" y="150"/>
                      <a:pt x="103" y="149"/>
                    </a:cubicBezTo>
                    <a:cubicBezTo>
                      <a:pt x="103" y="149"/>
                      <a:pt x="103" y="149"/>
                      <a:pt x="103" y="149"/>
                    </a:cubicBezTo>
                    <a:cubicBezTo>
                      <a:pt x="103" y="149"/>
                      <a:pt x="109" y="147"/>
                      <a:pt x="115" y="146"/>
                    </a:cubicBezTo>
                    <a:cubicBezTo>
                      <a:pt x="123" y="144"/>
                      <a:pt x="131" y="141"/>
                      <a:pt x="132" y="141"/>
                    </a:cubicBezTo>
                    <a:cubicBezTo>
                      <a:pt x="132" y="141"/>
                      <a:pt x="139" y="145"/>
                      <a:pt x="145" y="149"/>
                    </a:cubicBezTo>
                    <a:cubicBezTo>
                      <a:pt x="150" y="152"/>
                      <a:pt x="154" y="154"/>
                      <a:pt x="155" y="155"/>
                    </a:cubicBezTo>
                    <a:cubicBezTo>
                      <a:pt x="156" y="155"/>
                      <a:pt x="158" y="156"/>
                      <a:pt x="159" y="157"/>
                    </a:cubicBezTo>
                    <a:cubicBezTo>
                      <a:pt x="160" y="158"/>
                      <a:pt x="161" y="158"/>
                      <a:pt x="161" y="159"/>
                    </a:cubicBezTo>
                    <a:cubicBezTo>
                      <a:pt x="161" y="159"/>
                      <a:pt x="161" y="159"/>
                      <a:pt x="161" y="159"/>
                    </a:cubicBezTo>
                    <a:cubicBezTo>
                      <a:pt x="161" y="159"/>
                      <a:pt x="161" y="159"/>
                      <a:pt x="161" y="160"/>
                    </a:cubicBezTo>
                    <a:cubicBezTo>
                      <a:pt x="161" y="160"/>
                      <a:pt x="161" y="161"/>
                      <a:pt x="162" y="162"/>
                    </a:cubicBezTo>
                    <a:cubicBezTo>
                      <a:pt x="162" y="163"/>
                      <a:pt x="165" y="165"/>
                      <a:pt x="167" y="167"/>
                    </a:cubicBezTo>
                    <a:cubicBezTo>
                      <a:pt x="169" y="169"/>
                      <a:pt x="170" y="169"/>
                      <a:pt x="170" y="170"/>
                    </a:cubicBezTo>
                    <a:cubicBezTo>
                      <a:pt x="171" y="170"/>
                      <a:pt x="175" y="169"/>
                      <a:pt x="178" y="168"/>
                    </a:cubicBezTo>
                    <a:cubicBezTo>
                      <a:pt x="181" y="168"/>
                      <a:pt x="183" y="167"/>
                      <a:pt x="184" y="167"/>
                    </a:cubicBezTo>
                    <a:cubicBezTo>
                      <a:pt x="185" y="167"/>
                      <a:pt x="187" y="168"/>
                      <a:pt x="189" y="168"/>
                    </a:cubicBezTo>
                    <a:cubicBezTo>
                      <a:pt x="192" y="169"/>
                      <a:pt x="195" y="169"/>
                      <a:pt x="197" y="169"/>
                    </a:cubicBezTo>
                    <a:cubicBezTo>
                      <a:pt x="198" y="168"/>
                      <a:pt x="198" y="168"/>
                      <a:pt x="199" y="167"/>
                    </a:cubicBezTo>
                    <a:cubicBezTo>
                      <a:pt x="200" y="166"/>
                      <a:pt x="201" y="166"/>
                      <a:pt x="202" y="166"/>
                    </a:cubicBezTo>
                    <a:cubicBezTo>
                      <a:pt x="203" y="166"/>
                      <a:pt x="206" y="169"/>
                      <a:pt x="208" y="172"/>
                    </a:cubicBezTo>
                    <a:cubicBezTo>
                      <a:pt x="211" y="174"/>
                      <a:pt x="213" y="176"/>
                      <a:pt x="213" y="176"/>
                    </a:cubicBezTo>
                    <a:cubicBezTo>
                      <a:pt x="213" y="176"/>
                      <a:pt x="214" y="176"/>
                      <a:pt x="214" y="176"/>
                    </a:cubicBezTo>
                    <a:cubicBezTo>
                      <a:pt x="215" y="175"/>
                      <a:pt x="216" y="175"/>
                      <a:pt x="216" y="175"/>
                    </a:cubicBezTo>
                    <a:cubicBezTo>
                      <a:pt x="217" y="175"/>
                      <a:pt x="217" y="175"/>
                      <a:pt x="217" y="176"/>
                    </a:cubicBezTo>
                    <a:cubicBezTo>
                      <a:pt x="217" y="176"/>
                      <a:pt x="217" y="179"/>
                      <a:pt x="217" y="182"/>
                    </a:cubicBezTo>
                    <a:cubicBezTo>
                      <a:pt x="216" y="185"/>
                      <a:pt x="216" y="189"/>
                      <a:pt x="216" y="189"/>
                    </a:cubicBezTo>
                    <a:cubicBezTo>
                      <a:pt x="216" y="189"/>
                      <a:pt x="216" y="189"/>
                      <a:pt x="217" y="189"/>
                    </a:cubicBezTo>
                    <a:cubicBezTo>
                      <a:pt x="219" y="189"/>
                      <a:pt x="221" y="189"/>
                      <a:pt x="221" y="190"/>
                    </a:cubicBezTo>
                    <a:cubicBezTo>
                      <a:pt x="221" y="190"/>
                      <a:pt x="221" y="191"/>
                      <a:pt x="221" y="193"/>
                    </a:cubicBezTo>
                    <a:cubicBezTo>
                      <a:pt x="222" y="195"/>
                      <a:pt x="222" y="198"/>
                      <a:pt x="223" y="198"/>
                    </a:cubicBezTo>
                    <a:cubicBezTo>
                      <a:pt x="223" y="199"/>
                      <a:pt x="223" y="199"/>
                      <a:pt x="223" y="199"/>
                    </a:cubicBezTo>
                    <a:cubicBezTo>
                      <a:pt x="222" y="200"/>
                      <a:pt x="222" y="200"/>
                      <a:pt x="223" y="201"/>
                    </a:cubicBezTo>
                    <a:cubicBezTo>
                      <a:pt x="223" y="201"/>
                      <a:pt x="225" y="201"/>
                      <a:pt x="227" y="201"/>
                    </a:cubicBezTo>
                    <a:cubicBezTo>
                      <a:pt x="230" y="201"/>
                      <a:pt x="235" y="200"/>
                      <a:pt x="235" y="200"/>
                    </a:cubicBezTo>
                    <a:cubicBezTo>
                      <a:pt x="235" y="200"/>
                      <a:pt x="236" y="201"/>
                      <a:pt x="236" y="201"/>
                    </a:cubicBezTo>
                    <a:cubicBezTo>
                      <a:pt x="237" y="202"/>
                      <a:pt x="238" y="203"/>
                      <a:pt x="238" y="203"/>
                    </a:cubicBezTo>
                    <a:cubicBezTo>
                      <a:pt x="238" y="203"/>
                      <a:pt x="238" y="204"/>
                      <a:pt x="238" y="204"/>
                    </a:cubicBezTo>
                    <a:cubicBezTo>
                      <a:pt x="237" y="205"/>
                      <a:pt x="237" y="205"/>
                      <a:pt x="237" y="206"/>
                    </a:cubicBezTo>
                    <a:cubicBezTo>
                      <a:pt x="237" y="206"/>
                      <a:pt x="238" y="206"/>
                      <a:pt x="238" y="206"/>
                    </a:cubicBezTo>
                    <a:cubicBezTo>
                      <a:pt x="239" y="207"/>
                      <a:pt x="240" y="207"/>
                      <a:pt x="240" y="208"/>
                    </a:cubicBezTo>
                    <a:cubicBezTo>
                      <a:pt x="241" y="208"/>
                      <a:pt x="241" y="208"/>
                      <a:pt x="242" y="208"/>
                    </a:cubicBezTo>
                    <a:cubicBezTo>
                      <a:pt x="243" y="208"/>
                      <a:pt x="243" y="208"/>
                      <a:pt x="243" y="208"/>
                    </a:cubicBezTo>
                    <a:cubicBezTo>
                      <a:pt x="243" y="208"/>
                      <a:pt x="243" y="207"/>
                      <a:pt x="243" y="206"/>
                    </a:cubicBezTo>
                    <a:cubicBezTo>
                      <a:pt x="243" y="205"/>
                      <a:pt x="242" y="204"/>
                      <a:pt x="243" y="204"/>
                    </a:cubicBezTo>
                    <a:cubicBezTo>
                      <a:pt x="243" y="203"/>
                      <a:pt x="244" y="203"/>
                      <a:pt x="245" y="202"/>
                    </a:cubicBezTo>
                    <a:cubicBezTo>
                      <a:pt x="246" y="201"/>
                      <a:pt x="247" y="201"/>
                      <a:pt x="247" y="200"/>
                    </a:cubicBezTo>
                    <a:cubicBezTo>
                      <a:pt x="247" y="200"/>
                      <a:pt x="247" y="200"/>
                      <a:pt x="248" y="199"/>
                    </a:cubicBezTo>
                    <a:cubicBezTo>
                      <a:pt x="248" y="199"/>
                      <a:pt x="248" y="199"/>
                      <a:pt x="248" y="198"/>
                    </a:cubicBezTo>
                    <a:cubicBezTo>
                      <a:pt x="248" y="198"/>
                      <a:pt x="249" y="197"/>
                      <a:pt x="251" y="197"/>
                    </a:cubicBezTo>
                    <a:cubicBezTo>
                      <a:pt x="252" y="195"/>
                      <a:pt x="254" y="194"/>
                      <a:pt x="255" y="194"/>
                    </a:cubicBezTo>
                    <a:cubicBezTo>
                      <a:pt x="255" y="193"/>
                      <a:pt x="257" y="193"/>
                      <a:pt x="259" y="192"/>
                    </a:cubicBezTo>
                    <a:cubicBezTo>
                      <a:pt x="263" y="190"/>
                      <a:pt x="268" y="187"/>
                      <a:pt x="268" y="187"/>
                    </a:cubicBezTo>
                    <a:cubicBezTo>
                      <a:pt x="268" y="187"/>
                      <a:pt x="268" y="187"/>
                      <a:pt x="268" y="187"/>
                    </a:cubicBezTo>
                    <a:cubicBezTo>
                      <a:pt x="268" y="187"/>
                      <a:pt x="267" y="186"/>
                      <a:pt x="268" y="185"/>
                    </a:cubicBezTo>
                    <a:cubicBezTo>
                      <a:pt x="268" y="185"/>
                      <a:pt x="268" y="185"/>
                      <a:pt x="268" y="185"/>
                    </a:cubicBezTo>
                    <a:cubicBezTo>
                      <a:pt x="268" y="185"/>
                      <a:pt x="269" y="183"/>
                      <a:pt x="271" y="182"/>
                    </a:cubicBezTo>
                    <a:cubicBezTo>
                      <a:pt x="272" y="181"/>
                      <a:pt x="273" y="180"/>
                      <a:pt x="273" y="180"/>
                    </a:cubicBezTo>
                    <a:cubicBezTo>
                      <a:pt x="273" y="180"/>
                      <a:pt x="275" y="180"/>
                      <a:pt x="276" y="180"/>
                    </a:cubicBezTo>
                    <a:cubicBezTo>
                      <a:pt x="279" y="179"/>
                      <a:pt x="282" y="180"/>
                      <a:pt x="283" y="180"/>
                    </a:cubicBezTo>
                    <a:cubicBezTo>
                      <a:pt x="284" y="180"/>
                      <a:pt x="288" y="181"/>
                      <a:pt x="292" y="182"/>
                    </a:cubicBezTo>
                    <a:cubicBezTo>
                      <a:pt x="294" y="183"/>
                      <a:pt x="296" y="183"/>
                      <a:pt x="297" y="184"/>
                    </a:cubicBezTo>
                    <a:cubicBezTo>
                      <a:pt x="296" y="183"/>
                      <a:pt x="296" y="183"/>
                      <a:pt x="296" y="183"/>
                    </a:cubicBezTo>
                    <a:cubicBezTo>
                      <a:pt x="296" y="183"/>
                      <a:pt x="296" y="182"/>
                      <a:pt x="296" y="181"/>
                    </a:cubicBezTo>
                    <a:cubicBezTo>
                      <a:pt x="296" y="181"/>
                      <a:pt x="296" y="180"/>
                      <a:pt x="296" y="179"/>
                    </a:cubicBezTo>
                    <a:cubicBezTo>
                      <a:pt x="296" y="179"/>
                      <a:pt x="296" y="179"/>
                      <a:pt x="296" y="179"/>
                    </a:cubicBezTo>
                    <a:cubicBezTo>
                      <a:pt x="296" y="179"/>
                      <a:pt x="296" y="178"/>
                      <a:pt x="297" y="178"/>
                    </a:cubicBezTo>
                    <a:cubicBezTo>
                      <a:pt x="297" y="178"/>
                      <a:pt x="297" y="178"/>
                      <a:pt x="297" y="178"/>
                    </a:cubicBezTo>
                    <a:cubicBezTo>
                      <a:pt x="297" y="177"/>
                      <a:pt x="298" y="176"/>
                      <a:pt x="299" y="175"/>
                    </a:cubicBezTo>
                    <a:cubicBezTo>
                      <a:pt x="299" y="175"/>
                      <a:pt x="300" y="174"/>
                      <a:pt x="300" y="174"/>
                    </a:cubicBezTo>
                    <a:cubicBezTo>
                      <a:pt x="301" y="174"/>
                      <a:pt x="301" y="174"/>
                      <a:pt x="302" y="174"/>
                    </a:cubicBezTo>
                    <a:cubicBezTo>
                      <a:pt x="302" y="174"/>
                      <a:pt x="302" y="174"/>
                      <a:pt x="302" y="174"/>
                    </a:cubicBezTo>
                    <a:cubicBezTo>
                      <a:pt x="303" y="173"/>
                      <a:pt x="303" y="173"/>
                      <a:pt x="304" y="173"/>
                    </a:cubicBezTo>
                    <a:cubicBezTo>
                      <a:pt x="304" y="173"/>
                      <a:pt x="305" y="173"/>
                      <a:pt x="306" y="174"/>
                    </a:cubicBezTo>
                    <a:cubicBezTo>
                      <a:pt x="307" y="174"/>
                      <a:pt x="308" y="174"/>
                      <a:pt x="308" y="174"/>
                    </a:cubicBezTo>
                    <a:cubicBezTo>
                      <a:pt x="308" y="174"/>
                      <a:pt x="308" y="174"/>
                      <a:pt x="308" y="174"/>
                    </a:cubicBezTo>
                    <a:cubicBezTo>
                      <a:pt x="308" y="174"/>
                      <a:pt x="309" y="175"/>
                      <a:pt x="309" y="175"/>
                    </a:cubicBezTo>
                    <a:cubicBezTo>
                      <a:pt x="310" y="176"/>
                      <a:pt x="310" y="176"/>
                      <a:pt x="312" y="177"/>
                    </a:cubicBezTo>
                    <a:cubicBezTo>
                      <a:pt x="313" y="177"/>
                      <a:pt x="314" y="177"/>
                      <a:pt x="315" y="178"/>
                    </a:cubicBezTo>
                    <a:cubicBezTo>
                      <a:pt x="317" y="178"/>
                      <a:pt x="318" y="179"/>
                      <a:pt x="318" y="179"/>
                    </a:cubicBezTo>
                    <a:cubicBezTo>
                      <a:pt x="319" y="178"/>
                      <a:pt x="319" y="178"/>
                      <a:pt x="319" y="178"/>
                    </a:cubicBezTo>
                    <a:cubicBezTo>
                      <a:pt x="320" y="177"/>
                      <a:pt x="321" y="177"/>
                      <a:pt x="322" y="177"/>
                    </a:cubicBezTo>
                    <a:cubicBezTo>
                      <a:pt x="323" y="177"/>
                      <a:pt x="334" y="177"/>
                      <a:pt x="340" y="177"/>
                    </a:cubicBezTo>
                    <a:cubicBezTo>
                      <a:pt x="342" y="177"/>
                      <a:pt x="343" y="177"/>
                      <a:pt x="344" y="177"/>
                    </a:cubicBezTo>
                    <a:cubicBezTo>
                      <a:pt x="345" y="178"/>
                      <a:pt x="349" y="178"/>
                      <a:pt x="353" y="178"/>
                    </a:cubicBezTo>
                    <a:cubicBezTo>
                      <a:pt x="357" y="178"/>
                      <a:pt x="360" y="179"/>
                      <a:pt x="360" y="179"/>
                    </a:cubicBezTo>
                    <a:cubicBezTo>
                      <a:pt x="360" y="179"/>
                      <a:pt x="361" y="180"/>
                      <a:pt x="361" y="181"/>
                    </a:cubicBezTo>
                    <a:cubicBezTo>
                      <a:pt x="362" y="182"/>
                      <a:pt x="362" y="183"/>
                      <a:pt x="363" y="183"/>
                    </a:cubicBezTo>
                    <a:cubicBezTo>
                      <a:pt x="363" y="183"/>
                      <a:pt x="364" y="184"/>
                      <a:pt x="365" y="184"/>
                    </a:cubicBezTo>
                    <a:cubicBezTo>
                      <a:pt x="366" y="184"/>
                      <a:pt x="367" y="184"/>
                      <a:pt x="368" y="184"/>
                    </a:cubicBezTo>
                    <a:cubicBezTo>
                      <a:pt x="368" y="184"/>
                      <a:pt x="369" y="184"/>
                      <a:pt x="369" y="185"/>
                    </a:cubicBezTo>
                    <a:cubicBezTo>
                      <a:pt x="370" y="185"/>
                      <a:pt x="370" y="186"/>
                      <a:pt x="371" y="186"/>
                    </a:cubicBezTo>
                    <a:cubicBezTo>
                      <a:pt x="371" y="186"/>
                      <a:pt x="371" y="186"/>
                      <a:pt x="371" y="186"/>
                    </a:cubicBezTo>
                    <a:cubicBezTo>
                      <a:pt x="371" y="186"/>
                      <a:pt x="371" y="186"/>
                      <a:pt x="371" y="186"/>
                    </a:cubicBezTo>
                    <a:cubicBezTo>
                      <a:pt x="371" y="186"/>
                      <a:pt x="371" y="185"/>
                      <a:pt x="371" y="184"/>
                    </a:cubicBezTo>
                    <a:cubicBezTo>
                      <a:pt x="370" y="183"/>
                      <a:pt x="370" y="182"/>
                      <a:pt x="370" y="181"/>
                    </a:cubicBezTo>
                    <a:cubicBezTo>
                      <a:pt x="371" y="181"/>
                      <a:pt x="371" y="180"/>
                      <a:pt x="371" y="180"/>
                    </a:cubicBezTo>
                    <a:cubicBezTo>
                      <a:pt x="371" y="179"/>
                      <a:pt x="371" y="179"/>
                      <a:pt x="372" y="179"/>
                    </a:cubicBezTo>
                    <a:cubicBezTo>
                      <a:pt x="372" y="178"/>
                      <a:pt x="373" y="178"/>
                      <a:pt x="373" y="178"/>
                    </a:cubicBezTo>
                    <a:cubicBezTo>
                      <a:pt x="373" y="178"/>
                      <a:pt x="373" y="178"/>
                      <a:pt x="373" y="178"/>
                    </a:cubicBezTo>
                    <a:cubicBezTo>
                      <a:pt x="374" y="178"/>
                      <a:pt x="375" y="178"/>
                      <a:pt x="375" y="178"/>
                    </a:cubicBezTo>
                    <a:cubicBezTo>
                      <a:pt x="375" y="178"/>
                      <a:pt x="374" y="178"/>
                      <a:pt x="374" y="178"/>
                    </a:cubicBezTo>
                    <a:cubicBezTo>
                      <a:pt x="374" y="178"/>
                      <a:pt x="374" y="178"/>
                      <a:pt x="373" y="177"/>
                    </a:cubicBezTo>
                    <a:cubicBezTo>
                      <a:pt x="373" y="177"/>
                      <a:pt x="373" y="177"/>
                      <a:pt x="373" y="176"/>
                    </a:cubicBezTo>
                    <a:cubicBezTo>
                      <a:pt x="373" y="176"/>
                      <a:pt x="374" y="175"/>
                      <a:pt x="376" y="175"/>
                    </a:cubicBezTo>
                    <a:cubicBezTo>
                      <a:pt x="377" y="174"/>
                      <a:pt x="378" y="174"/>
                      <a:pt x="378" y="174"/>
                    </a:cubicBezTo>
                    <a:cubicBezTo>
                      <a:pt x="378" y="174"/>
                      <a:pt x="377" y="172"/>
                      <a:pt x="376" y="170"/>
                    </a:cubicBezTo>
                    <a:cubicBezTo>
                      <a:pt x="375" y="168"/>
                      <a:pt x="373" y="166"/>
                      <a:pt x="373" y="165"/>
                    </a:cubicBezTo>
                    <a:cubicBezTo>
                      <a:pt x="373" y="164"/>
                      <a:pt x="373" y="161"/>
                      <a:pt x="372" y="159"/>
                    </a:cubicBezTo>
                    <a:cubicBezTo>
                      <a:pt x="372" y="158"/>
                      <a:pt x="372" y="157"/>
                      <a:pt x="372" y="156"/>
                    </a:cubicBezTo>
                    <a:cubicBezTo>
                      <a:pt x="373" y="156"/>
                      <a:pt x="373" y="156"/>
                      <a:pt x="373" y="156"/>
                    </a:cubicBezTo>
                    <a:cubicBezTo>
                      <a:pt x="373" y="155"/>
                      <a:pt x="374" y="153"/>
                      <a:pt x="374" y="153"/>
                    </a:cubicBezTo>
                    <a:cubicBezTo>
                      <a:pt x="374" y="153"/>
                      <a:pt x="373" y="153"/>
                      <a:pt x="373" y="153"/>
                    </a:cubicBezTo>
                    <a:cubicBezTo>
                      <a:pt x="372" y="152"/>
                      <a:pt x="372" y="152"/>
                      <a:pt x="372" y="152"/>
                    </a:cubicBezTo>
                    <a:cubicBezTo>
                      <a:pt x="371" y="153"/>
                      <a:pt x="371" y="153"/>
                      <a:pt x="371" y="153"/>
                    </a:cubicBezTo>
                    <a:cubicBezTo>
                      <a:pt x="371" y="153"/>
                      <a:pt x="371" y="153"/>
                      <a:pt x="371" y="153"/>
                    </a:cubicBezTo>
                    <a:cubicBezTo>
                      <a:pt x="370" y="153"/>
                      <a:pt x="370" y="153"/>
                      <a:pt x="370" y="153"/>
                    </a:cubicBezTo>
                    <a:cubicBezTo>
                      <a:pt x="369" y="154"/>
                      <a:pt x="368" y="154"/>
                      <a:pt x="368" y="153"/>
                    </a:cubicBezTo>
                    <a:cubicBezTo>
                      <a:pt x="368" y="153"/>
                      <a:pt x="367" y="153"/>
                      <a:pt x="367" y="153"/>
                    </a:cubicBezTo>
                    <a:cubicBezTo>
                      <a:pt x="367" y="153"/>
                      <a:pt x="367" y="153"/>
                      <a:pt x="367" y="153"/>
                    </a:cubicBezTo>
                    <a:cubicBezTo>
                      <a:pt x="367" y="153"/>
                      <a:pt x="367" y="153"/>
                      <a:pt x="366" y="153"/>
                    </a:cubicBezTo>
                    <a:cubicBezTo>
                      <a:pt x="366" y="152"/>
                      <a:pt x="365" y="152"/>
                      <a:pt x="366" y="151"/>
                    </a:cubicBezTo>
                    <a:cubicBezTo>
                      <a:pt x="367" y="150"/>
                      <a:pt x="367" y="149"/>
                      <a:pt x="368" y="149"/>
                    </a:cubicBezTo>
                    <a:cubicBezTo>
                      <a:pt x="369" y="148"/>
                      <a:pt x="369" y="148"/>
                      <a:pt x="370" y="148"/>
                    </a:cubicBezTo>
                    <a:cubicBezTo>
                      <a:pt x="371" y="147"/>
                      <a:pt x="374" y="147"/>
                      <a:pt x="377" y="146"/>
                    </a:cubicBezTo>
                    <a:cubicBezTo>
                      <a:pt x="382" y="145"/>
                      <a:pt x="387" y="144"/>
                      <a:pt x="387" y="144"/>
                    </a:cubicBezTo>
                    <a:cubicBezTo>
                      <a:pt x="387" y="144"/>
                      <a:pt x="387" y="144"/>
                      <a:pt x="387" y="144"/>
                    </a:cubicBezTo>
                    <a:cubicBezTo>
                      <a:pt x="388" y="144"/>
                      <a:pt x="388" y="145"/>
                      <a:pt x="388" y="145"/>
                    </a:cubicBezTo>
                    <a:cubicBezTo>
                      <a:pt x="388" y="146"/>
                      <a:pt x="388" y="147"/>
                      <a:pt x="389" y="147"/>
                    </a:cubicBezTo>
                    <a:cubicBezTo>
                      <a:pt x="390" y="147"/>
                      <a:pt x="392" y="147"/>
                      <a:pt x="394" y="147"/>
                    </a:cubicBezTo>
                    <a:cubicBezTo>
                      <a:pt x="395" y="147"/>
                      <a:pt x="397" y="147"/>
                      <a:pt x="397" y="147"/>
                    </a:cubicBezTo>
                    <a:cubicBezTo>
                      <a:pt x="397" y="147"/>
                      <a:pt x="397" y="146"/>
                      <a:pt x="397" y="146"/>
                    </a:cubicBezTo>
                    <a:cubicBezTo>
                      <a:pt x="397" y="145"/>
                      <a:pt x="397" y="145"/>
                      <a:pt x="397" y="144"/>
                    </a:cubicBezTo>
                    <a:cubicBezTo>
                      <a:pt x="397" y="144"/>
                      <a:pt x="397" y="144"/>
                      <a:pt x="397" y="144"/>
                    </a:cubicBezTo>
                    <a:cubicBezTo>
                      <a:pt x="397" y="144"/>
                      <a:pt x="397" y="144"/>
                      <a:pt x="397" y="144"/>
                    </a:cubicBezTo>
                    <a:cubicBezTo>
                      <a:pt x="397" y="144"/>
                      <a:pt x="397" y="144"/>
                      <a:pt x="396" y="144"/>
                    </a:cubicBezTo>
                    <a:cubicBezTo>
                      <a:pt x="395" y="144"/>
                      <a:pt x="394" y="143"/>
                      <a:pt x="394" y="142"/>
                    </a:cubicBezTo>
                    <a:cubicBezTo>
                      <a:pt x="394" y="142"/>
                      <a:pt x="395" y="140"/>
                      <a:pt x="395" y="137"/>
                    </a:cubicBezTo>
                    <a:cubicBezTo>
                      <a:pt x="397" y="134"/>
                      <a:pt x="398" y="130"/>
                      <a:pt x="398" y="129"/>
                    </a:cubicBezTo>
                    <a:cubicBezTo>
                      <a:pt x="399" y="129"/>
                      <a:pt x="399" y="127"/>
                      <a:pt x="400" y="125"/>
                    </a:cubicBezTo>
                    <a:cubicBezTo>
                      <a:pt x="401" y="123"/>
                      <a:pt x="402" y="119"/>
                      <a:pt x="402" y="119"/>
                    </a:cubicBezTo>
                    <a:cubicBezTo>
                      <a:pt x="403" y="119"/>
                      <a:pt x="405" y="120"/>
                      <a:pt x="408" y="121"/>
                    </a:cubicBezTo>
                    <a:cubicBezTo>
                      <a:pt x="410" y="121"/>
                      <a:pt x="411" y="122"/>
                      <a:pt x="412" y="122"/>
                    </a:cubicBezTo>
                    <a:cubicBezTo>
                      <a:pt x="412" y="122"/>
                      <a:pt x="414" y="122"/>
                      <a:pt x="416" y="122"/>
                    </a:cubicBezTo>
                    <a:cubicBezTo>
                      <a:pt x="418" y="122"/>
                      <a:pt x="420" y="122"/>
                      <a:pt x="421" y="122"/>
                    </a:cubicBezTo>
                    <a:cubicBezTo>
                      <a:pt x="421" y="122"/>
                      <a:pt x="421" y="122"/>
                      <a:pt x="421" y="122"/>
                    </a:cubicBezTo>
                    <a:cubicBezTo>
                      <a:pt x="421" y="122"/>
                      <a:pt x="422" y="122"/>
                      <a:pt x="422" y="123"/>
                    </a:cubicBezTo>
                    <a:cubicBezTo>
                      <a:pt x="423" y="123"/>
                      <a:pt x="424" y="123"/>
                      <a:pt x="424" y="123"/>
                    </a:cubicBezTo>
                    <a:cubicBezTo>
                      <a:pt x="424" y="123"/>
                      <a:pt x="426" y="122"/>
                      <a:pt x="428" y="121"/>
                    </a:cubicBezTo>
                    <a:cubicBezTo>
                      <a:pt x="428" y="121"/>
                      <a:pt x="429" y="120"/>
                      <a:pt x="429" y="120"/>
                    </a:cubicBezTo>
                    <a:cubicBezTo>
                      <a:pt x="430" y="120"/>
                      <a:pt x="431" y="118"/>
                      <a:pt x="431" y="117"/>
                    </a:cubicBezTo>
                    <a:cubicBezTo>
                      <a:pt x="431" y="117"/>
                      <a:pt x="431" y="117"/>
                      <a:pt x="431" y="117"/>
                    </a:cubicBezTo>
                    <a:cubicBezTo>
                      <a:pt x="431" y="117"/>
                      <a:pt x="431" y="117"/>
                      <a:pt x="431" y="117"/>
                    </a:cubicBezTo>
                    <a:cubicBezTo>
                      <a:pt x="431" y="117"/>
                      <a:pt x="431" y="115"/>
                      <a:pt x="431" y="113"/>
                    </a:cubicBezTo>
                    <a:cubicBezTo>
                      <a:pt x="430" y="111"/>
                      <a:pt x="430" y="109"/>
                      <a:pt x="430" y="108"/>
                    </a:cubicBezTo>
                    <a:cubicBezTo>
                      <a:pt x="430" y="107"/>
                      <a:pt x="431" y="106"/>
                      <a:pt x="431" y="105"/>
                    </a:cubicBezTo>
                    <a:cubicBezTo>
                      <a:pt x="432" y="103"/>
                      <a:pt x="432" y="102"/>
                      <a:pt x="433" y="102"/>
                    </a:cubicBezTo>
                    <a:cubicBezTo>
                      <a:pt x="433" y="102"/>
                      <a:pt x="435" y="101"/>
                      <a:pt x="437" y="101"/>
                    </a:cubicBezTo>
                    <a:cubicBezTo>
                      <a:pt x="439" y="101"/>
                      <a:pt x="441" y="101"/>
                      <a:pt x="441" y="100"/>
                    </a:cubicBezTo>
                    <a:cubicBezTo>
                      <a:pt x="441" y="100"/>
                      <a:pt x="442" y="100"/>
                      <a:pt x="442" y="99"/>
                    </a:cubicBezTo>
                    <a:cubicBezTo>
                      <a:pt x="443" y="98"/>
                      <a:pt x="443" y="98"/>
                      <a:pt x="443" y="98"/>
                    </a:cubicBezTo>
                    <a:cubicBezTo>
                      <a:pt x="443" y="98"/>
                      <a:pt x="443" y="97"/>
                      <a:pt x="443" y="97"/>
                    </a:cubicBezTo>
                    <a:cubicBezTo>
                      <a:pt x="443" y="95"/>
                      <a:pt x="444" y="93"/>
                      <a:pt x="444" y="93"/>
                    </a:cubicBezTo>
                    <a:cubicBezTo>
                      <a:pt x="445" y="92"/>
                      <a:pt x="446" y="92"/>
                      <a:pt x="447" y="92"/>
                    </a:cubicBezTo>
                    <a:cubicBezTo>
                      <a:pt x="448" y="92"/>
                      <a:pt x="448" y="92"/>
                      <a:pt x="449" y="9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95" name="Freeform 487"/>
              <p:cNvSpPr>
                <a:spLocks/>
              </p:cNvSpPr>
              <p:nvPr/>
            </p:nvSpPr>
            <p:spPr bwMode="auto">
              <a:xfrm>
                <a:off x="5554662" y="2916238"/>
                <a:ext cx="412750" cy="228600"/>
              </a:xfrm>
              <a:custGeom>
                <a:avLst/>
                <a:gdLst>
                  <a:gd name="T0" fmla="*/ 10 w 179"/>
                  <a:gd name="T1" fmla="*/ 62 h 99"/>
                  <a:gd name="T2" fmla="*/ 36 w 179"/>
                  <a:gd name="T3" fmla="*/ 72 h 99"/>
                  <a:gd name="T4" fmla="*/ 50 w 179"/>
                  <a:gd name="T5" fmla="*/ 65 h 99"/>
                  <a:gd name="T6" fmla="*/ 57 w 179"/>
                  <a:gd name="T7" fmla="*/ 61 h 99"/>
                  <a:gd name="T8" fmla="*/ 65 w 179"/>
                  <a:gd name="T9" fmla="*/ 61 h 99"/>
                  <a:gd name="T10" fmla="*/ 74 w 179"/>
                  <a:gd name="T11" fmla="*/ 59 h 99"/>
                  <a:gd name="T12" fmla="*/ 77 w 179"/>
                  <a:gd name="T13" fmla="*/ 62 h 99"/>
                  <a:gd name="T14" fmla="*/ 82 w 179"/>
                  <a:gd name="T15" fmla="*/ 64 h 99"/>
                  <a:gd name="T16" fmla="*/ 86 w 179"/>
                  <a:gd name="T17" fmla="*/ 67 h 99"/>
                  <a:gd name="T18" fmla="*/ 98 w 179"/>
                  <a:gd name="T19" fmla="*/ 68 h 99"/>
                  <a:gd name="T20" fmla="*/ 102 w 179"/>
                  <a:gd name="T21" fmla="*/ 73 h 99"/>
                  <a:gd name="T22" fmla="*/ 106 w 179"/>
                  <a:gd name="T23" fmla="*/ 75 h 99"/>
                  <a:gd name="T24" fmla="*/ 113 w 179"/>
                  <a:gd name="T25" fmla="*/ 80 h 99"/>
                  <a:gd name="T26" fmla="*/ 119 w 179"/>
                  <a:gd name="T27" fmla="*/ 88 h 99"/>
                  <a:gd name="T28" fmla="*/ 121 w 179"/>
                  <a:gd name="T29" fmla="*/ 93 h 99"/>
                  <a:gd name="T30" fmla="*/ 129 w 179"/>
                  <a:gd name="T31" fmla="*/ 96 h 99"/>
                  <a:gd name="T32" fmla="*/ 133 w 179"/>
                  <a:gd name="T33" fmla="*/ 97 h 99"/>
                  <a:gd name="T34" fmla="*/ 137 w 179"/>
                  <a:gd name="T35" fmla="*/ 97 h 99"/>
                  <a:gd name="T36" fmla="*/ 140 w 179"/>
                  <a:gd name="T37" fmla="*/ 92 h 99"/>
                  <a:gd name="T38" fmla="*/ 145 w 179"/>
                  <a:gd name="T39" fmla="*/ 90 h 99"/>
                  <a:gd name="T40" fmla="*/ 153 w 179"/>
                  <a:gd name="T41" fmla="*/ 87 h 99"/>
                  <a:gd name="T42" fmla="*/ 154 w 179"/>
                  <a:gd name="T43" fmla="*/ 85 h 99"/>
                  <a:gd name="T44" fmla="*/ 156 w 179"/>
                  <a:gd name="T45" fmla="*/ 80 h 99"/>
                  <a:gd name="T46" fmla="*/ 158 w 179"/>
                  <a:gd name="T47" fmla="*/ 77 h 99"/>
                  <a:gd name="T48" fmla="*/ 159 w 179"/>
                  <a:gd name="T49" fmla="*/ 73 h 99"/>
                  <a:gd name="T50" fmla="*/ 166 w 179"/>
                  <a:gd name="T51" fmla="*/ 73 h 99"/>
                  <a:gd name="T52" fmla="*/ 173 w 179"/>
                  <a:gd name="T53" fmla="*/ 70 h 99"/>
                  <a:gd name="T54" fmla="*/ 179 w 179"/>
                  <a:gd name="T55" fmla="*/ 64 h 99"/>
                  <a:gd name="T56" fmla="*/ 169 w 179"/>
                  <a:gd name="T57" fmla="*/ 61 h 99"/>
                  <a:gd name="T58" fmla="*/ 159 w 179"/>
                  <a:gd name="T59" fmla="*/ 55 h 99"/>
                  <a:gd name="T60" fmla="*/ 154 w 179"/>
                  <a:gd name="T61" fmla="*/ 51 h 99"/>
                  <a:gd name="T62" fmla="*/ 133 w 179"/>
                  <a:gd name="T63" fmla="*/ 38 h 99"/>
                  <a:gd name="T64" fmla="*/ 130 w 179"/>
                  <a:gd name="T65" fmla="*/ 31 h 99"/>
                  <a:gd name="T66" fmla="*/ 125 w 179"/>
                  <a:gd name="T67" fmla="*/ 22 h 99"/>
                  <a:gd name="T68" fmla="*/ 121 w 179"/>
                  <a:gd name="T69" fmla="*/ 21 h 99"/>
                  <a:gd name="T70" fmla="*/ 116 w 179"/>
                  <a:gd name="T71" fmla="*/ 22 h 99"/>
                  <a:gd name="T72" fmla="*/ 111 w 179"/>
                  <a:gd name="T73" fmla="*/ 21 h 99"/>
                  <a:gd name="T74" fmla="*/ 106 w 179"/>
                  <a:gd name="T75" fmla="*/ 17 h 99"/>
                  <a:gd name="T76" fmla="*/ 108 w 179"/>
                  <a:gd name="T77" fmla="*/ 13 h 99"/>
                  <a:gd name="T78" fmla="*/ 107 w 179"/>
                  <a:gd name="T79" fmla="*/ 12 h 99"/>
                  <a:gd name="T80" fmla="*/ 105 w 179"/>
                  <a:gd name="T81" fmla="*/ 9 h 99"/>
                  <a:gd name="T82" fmla="*/ 105 w 179"/>
                  <a:gd name="T83" fmla="*/ 8 h 99"/>
                  <a:gd name="T84" fmla="*/ 98 w 179"/>
                  <a:gd name="T85" fmla="*/ 4 h 99"/>
                  <a:gd name="T86" fmla="*/ 92 w 179"/>
                  <a:gd name="T87" fmla="*/ 0 h 99"/>
                  <a:gd name="T88" fmla="*/ 89 w 179"/>
                  <a:gd name="T89" fmla="*/ 4 h 99"/>
                  <a:gd name="T90" fmla="*/ 84 w 179"/>
                  <a:gd name="T91" fmla="*/ 5 h 99"/>
                  <a:gd name="T92" fmla="*/ 84 w 179"/>
                  <a:gd name="T93" fmla="*/ 7 h 99"/>
                  <a:gd name="T94" fmla="*/ 78 w 179"/>
                  <a:gd name="T95" fmla="*/ 11 h 99"/>
                  <a:gd name="T96" fmla="*/ 75 w 179"/>
                  <a:gd name="T97" fmla="*/ 12 h 99"/>
                  <a:gd name="T98" fmla="*/ 75 w 179"/>
                  <a:gd name="T99" fmla="*/ 19 h 99"/>
                  <a:gd name="T100" fmla="*/ 51 w 179"/>
                  <a:gd name="T101" fmla="*/ 16 h 99"/>
                  <a:gd name="T102" fmla="*/ 47 w 179"/>
                  <a:gd name="T103" fmla="*/ 12 h 99"/>
                  <a:gd name="T104" fmla="*/ 35 w 179"/>
                  <a:gd name="T105" fmla="*/ 8 h 99"/>
                  <a:gd name="T106" fmla="*/ 20 w 179"/>
                  <a:gd name="T107" fmla="*/ 1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9" h="99">
                    <a:moveTo>
                      <a:pt x="0" y="22"/>
                    </a:moveTo>
                    <a:cubicBezTo>
                      <a:pt x="5" y="33"/>
                      <a:pt x="11" y="49"/>
                      <a:pt x="11" y="51"/>
                    </a:cubicBezTo>
                    <a:cubicBezTo>
                      <a:pt x="11" y="53"/>
                      <a:pt x="10" y="59"/>
                      <a:pt x="10" y="62"/>
                    </a:cubicBezTo>
                    <a:cubicBezTo>
                      <a:pt x="12" y="62"/>
                      <a:pt x="18" y="63"/>
                      <a:pt x="21" y="64"/>
                    </a:cubicBezTo>
                    <a:cubicBezTo>
                      <a:pt x="23" y="65"/>
                      <a:pt x="26" y="66"/>
                      <a:pt x="29" y="68"/>
                    </a:cubicBezTo>
                    <a:cubicBezTo>
                      <a:pt x="31" y="70"/>
                      <a:pt x="34" y="71"/>
                      <a:pt x="36" y="72"/>
                    </a:cubicBezTo>
                    <a:cubicBezTo>
                      <a:pt x="37" y="72"/>
                      <a:pt x="39" y="72"/>
                      <a:pt x="41" y="71"/>
                    </a:cubicBezTo>
                    <a:cubicBezTo>
                      <a:pt x="42" y="71"/>
                      <a:pt x="44" y="71"/>
                      <a:pt x="45" y="70"/>
                    </a:cubicBezTo>
                    <a:cubicBezTo>
                      <a:pt x="46" y="69"/>
                      <a:pt x="48" y="67"/>
                      <a:pt x="50" y="65"/>
                    </a:cubicBezTo>
                    <a:cubicBezTo>
                      <a:pt x="51" y="64"/>
                      <a:pt x="51" y="64"/>
                      <a:pt x="52" y="63"/>
                    </a:cubicBezTo>
                    <a:cubicBezTo>
                      <a:pt x="52" y="63"/>
                      <a:pt x="53" y="62"/>
                      <a:pt x="55" y="62"/>
                    </a:cubicBezTo>
                    <a:cubicBezTo>
                      <a:pt x="56" y="62"/>
                      <a:pt x="56" y="61"/>
                      <a:pt x="57" y="61"/>
                    </a:cubicBezTo>
                    <a:cubicBezTo>
                      <a:pt x="58" y="61"/>
                      <a:pt x="59" y="61"/>
                      <a:pt x="60" y="62"/>
                    </a:cubicBezTo>
                    <a:cubicBezTo>
                      <a:pt x="62" y="62"/>
                      <a:pt x="63" y="63"/>
                      <a:pt x="64" y="62"/>
                    </a:cubicBezTo>
                    <a:cubicBezTo>
                      <a:pt x="65" y="62"/>
                      <a:pt x="65" y="61"/>
                      <a:pt x="65" y="61"/>
                    </a:cubicBezTo>
                    <a:cubicBezTo>
                      <a:pt x="65" y="60"/>
                      <a:pt x="66" y="60"/>
                      <a:pt x="66" y="60"/>
                    </a:cubicBezTo>
                    <a:cubicBezTo>
                      <a:pt x="67" y="60"/>
                      <a:pt x="68" y="59"/>
                      <a:pt x="69" y="59"/>
                    </a:cubicBezTo>
                    <a:cubicBezTo>
                      <a:pt x="71" y="59"/>
                      <a:pt x="73" y="59"/>
                      <a:pt x="74" y="59"/>
                    </a:cubicBezTo>
                    <a:cubicBezTo>
                      <a:pt x="74" y="59"/>
                      <a:pt x="75" y="60"/>
                      <a:pt x="75" y="60"/>
                    </a:cubicBezTo>
                    <a:cubicBezTo>
                      <a:pt x="76" y="61"/>
                      <a:pt x="76" y="61"/>
                      <a:pt x="76" y="61"/>
                    </a:cubicBezTo>
                    <a:cubicBezTo>
                      <a:pt x="77" y="62"/>
                      <a:pt x="77" y="62"/>
                      <a:pt x="77" y="62"/>
                    </a:cubicBezTo>
                    <a:cubicBezTo>
                      <a:pt x="77" y="63"/>
                      <a:pt x="77" y="63"/>
                      <a:pt x="78" y="63"/>
                    </a:cubicBezTo>
                    <a:cubicBezTo>
                      <a:pt x="79" y="63"/>
                      <a:pt x="80" y="63"/>
                      <a:pt x="81" y="64"/>
                    </a:cubicBezTo>
                    <a:cubicBezTo>
                      <a:pt x="81" y="64"/>
                      <a:pt x="82" y="64"/>
                      <a:pt x="82" y="64"/>
                    </a:cubicBezTo>
                    <a:cubicBezTo>
                      <a:pt x="82" y="64"/>
                      <a:pt x="82" y="64"/>
                      <a:pt x="82" y="64"/>
                    </a:cubicBezTo>
                    <a:cubicBezTo>
                      <a:pt x="83" y="64"/>
                      <a:pt x="83" y="65"/>
                      <a:pt x="84" y="66"/>
                    </a:cubicBezTo>
                    <a:cubicBezTo>
                      <a:pt x="85" y="66"/>
                      <a:pt x="86" y="68"/>
                      <a:pt x="86" y="67"/>
                    </a:cubicBezTo>
                    <a:cubicBezTo>
                      <a:pt x="88" y="67"/>
                      <a:pt x="91" y="67"/>
                      <a:pt x="93" y="67"/>
                    </a:cubicBezTo>
                    <a:cubicBezTo>
                      <a:pt x="94" y="67"/>
                      <a:pt x="95" y="68"/>
                      <a:pt x="95" y="68"/>
                    </a:cubicBezTo>
                    <a:cubicBezTo>
                      <a:pt x="96" y="68"/>
                      <a:pt x="97" y="68"/>
                      <a:pt x="98" y="68"/>
                    </a:cubicBezTo>
                    <a:cubicBezTo>
                      <a:pt x="99" y="68"/>
                      <a:pt x="99" y="69"/>
                      <a:pt x="100" y="69"/>
                    </a:cubicBezTo>
                    <a:cubicBezTo>
                      <a:pt x="100" y="69"/>
                      <a:pt x="100" y="70"/>
                      <a:pt x="100" y="70"/>
                    </a:cubicBezTo>
                    <a:cubicBezTo>
                      <a:pt x="100" y="71"/>
                      <a:pt x="101" y="72"/>
                      <a:pt x="102" y="73"/>
                    </a:cubicBezTo>
                    <a:cubicBezTo>
                      <a:pt x="103" y="74"/>
                      <a:pt x="104" y="74"/>
                      <a:pt x="105" y="74"/>
                    </a:cubicBezTo>
                    <a:cubicBezTo>
                      <a:pt x="105" y="75"/>
                      <a:pt x="106" y="75"/>
                      <a:pt x="106" y="75"/>
                    </a:cubicBezTo>
                    <a:cubicBezTo>
                      <a:pt x="106" y="75"/>
                      <a:pt x="106" y="75"/>
                      <a:pt x="106" y="75"/>
                    </a:cubicBezTo>
                    <a:cubicBezTo>
                      <a:pt x="107" y="75"/>
                      <a:pt x="107" y="76"/>
                      <a:pt x="107" y="77"/>
                    </a:cubicBezTo>
                    <a:cubicBezTo>
                      <a:pt x="108" y="78"/>
                      <a:pt x="109" y="79"/>
                      <a:pt x="109" y="79"/>
                    </a:cubicBezTo>
                    <a:cubicBezTo>
                      <a:pt x="109" y="79"/>
                      <a:pt x="111" y="79"/>
                      <a:pt x="113" y="80"/>
                    </a:cubicBezTo>
                    <a:cubicBezTo>
                      <a:pt x="115" y="80"/>
                      <a:pt x="118" y="80"/>
                      <a:pt x="118" y="80"/>
                    </a:cubicBezTo>
                    <a:cubicBezTo>
                      <a:pt x="119" y="80"/>
                      <a:pt x="119" y="85"/>
                      <a:pt x="119" y="87"/>
                    </a:cubicBezTo>
                    <a:cubicBezTo>
                      <a:pt x="119" y="88"/>
                      <a:pt x="119" y="88"/>
                      <a:pt x="119" y="88"/>
                    </a:cubicBezTo>
                    <a:cubicBezTo>
                      <a:pt x="119" y="89"/>
                      <a:pt x="120" y="91"/>
                      <a:pt x="120" y="92"/>
                    </a:cubicBezTo>
                    <a:cubicBezTo>
                      <a:pt x="120" y="93"/>
                      <a:pt x="120" y="93"/>
                      <a:pt x="121" y="93"/>
                    </a:cubicBezTo>
                    <a:cubicBezTo>
                      <a:pt x="121" y="93"/>
                      <a:pt x="121" y="93"/>
                      <a:pt x="121" y="93"/>
                    </a:cubicBezTo>
                    <a:cubicBezTo>
                      <a:pt x="121" y="93"/>
                      <a:pt x="122" y="94"/>
                      <a:pt x="123" y="94"/>
                    </a:cubicBezTo>
                    <a:cubicBezTo>
                      <a:pt x="125" y="94"/>
                      <a:pt x="126" y="95"/>
                      <a:pt x="127" y="95"/>
                    </a:cubicBezTo>
                    <a:cubicBezTo>
                      <a:pt x="127" y="95"/>
                      <a:pt x="128" y="96"/>
                      <a:pt x="129" y="96"/>
                    </a:cubicBezTo>
                    <a:cubicBezTo>
                      <a:pt x="129" y="98"/>
                      <a:pt x="131" y="99"/>
                      <a:pt x="131" y="99"/>
                    </a:cubicBezTo>
                    <a:cubicBezTo>
                      <a:pt x="131" y="98"/>
                      <a:pt x="132" y="98"/>
                      <a:pt x="132" y="98"/>
                    </a:cubicBezTo>
                    <a:cubicBezTo>
                      <a:pt x="132" y="98"/>
                      <a:pt x="132" y="97"/>
                      <a:pt x="133" y="97"/>
                    </a:cubicBezTo>
                    <a:cubicBezTo>
                      <a:pt x="133" y="97"/>
                      <a:pt x="133" y="97"/>
                      <a:pt x="133" y="97"/>
                    </a:cubicBezTo>
                    <a:cubicBezTo>
                      <a:pt x="133" y="97"/>
                      <a:pt x="134" y="97"/>
                      <a:pt x="135" y="97"/>
                    </a:cubicBezTo>
                    <a:cubicBezTo>
                      <a:pt x="136" y="97"/>
                      <a:pt x="137" y="97"/>
                      <a:pt x="137" y="97"/>
                    </a:cubicBezTo>
                    <a:cubicBezTo>
                      <a:pt x="138" y="97"/>
                      <a:pt x="138" y="96"/>
                      <a:pt x="139" y="95"/>
                    </a:cubicBezTo>
                    <a:cubicBezTo>
                      <a:pt x="140" y="94"/>
                      <a:pt x="140" y="93"/>
                      <a:pt x="140" y="93"/>
                    </a:cubicBezTo>
                    <a:cubicBezTo>
                      <a:pt x="140" y="93"/>
                      <a:pt x="140" y="93"/>
                      <a:pt x="140" y="92"/>
                    </a:cubicBezTo>
                    <a:cubicBezTo>
                      <a:pt x="140" y="92"/>
                      <a:pt x="139" y="91"/>
                      <a:pt x="140" y="91"/>
                    </a:cubicBezTo>
                    <a:cubicBezTo>
                      <a:pt x="140" y="90"/>
                      <a:pt x="141" y="90"/>
                      <a:pt x="143" y="90"/>
                    </a:cubicBezTo>
                    <a:cubicBezTo>
                      <a:pt x="144" y="90"/>
                      <a:pt x="145" y="90"/>
                      <a:pt x="145" y="90"/>
                    </a:cubicBezTo>
                    <a:cubicBezTo>
                      <a:pt x="145" y="89"/>
                      <a:pt x="145" y="89"/>
                      <a:pt x="146" y="89"/>
                    </a:cubicBezTo>
                    <a:cubicBezTo>
                      <a:pt x="147" y="88"/>
                      <a:pt x="150" y="87"/>
                      <a:pt x="151" y="87"/>
                    </a:cubicBezTo>
                    <a:cubicBezTo>
                      <a:pt x="152" y="86"/>
                      <a:pt x="152" y="87"/>
                      <a:pt x="153" y="87"/>
                    </a:cubicBezTo>
                    <a:cubicBezTo>
                      <a:pt x="153" y="87"/>
                      <a:pt x="153" y="87"/>
                      <a:pt x="153" y="87"/>
                    </a:cubicBezTo>
                    <a:cubicBezTo>
                      <a:pt x="153" y="87"/>
                      <a:pt x="153" y="87"/>
                      <a:pt x="153" y="86"/>
                    </a:cubicBezTo>
                    <a:cubicBezTo>
                      <a:pt x="154" y="86"/>
                      <a:pt x="154" y="86"/>
                      <a:pt x="154" y="85"/>
                    </a:cubicBezTo>
                    <a:cubicBezTo>
                      <a:pt x="155" y="85"/>
                      <a:pt x="156" y="84"/>
                      <a:pt x="156" y="84"/>
                    </a:cubicBezTo>
                    <a:cubicBezTo>
                      <a:pt x="156" y="84"/>
                      <a:pt x="156" y="83"/>
                      <a:pt x="156" y="83"/>
                    </a:cubicBezTo>
                    <a:cubicBezTo>
                      <a:pt x="156" y="82"/>
                      <a:pt x="156" y="81"/>
                      <a:pt x="156" y="80"/>
                    </a:cubicBezTo>
                    <a:cubicBezTo>
                      <a:pt x="156" y="80"/>
                      <a:pt x="156" y="80"/>
                      <a:pt x="156" y="80"/>
                    </a:cubicBezTo>
                    <a:cubicBezTo>
                      <a:pt x="157" y="79"/>
                      <a:pt x="158" y="78"/>
                      <a:pt x="158" y="77"/>
                    </a:cubicBezTo>
                    <a:cubicBezTo>
                      <a:pt x="158" y="77"/>
                      <a:pt x="158" y="77"/>
                      <a:pt x="158" y="77"/>
                    </a:cubicBezTo>
                    <a:cubicBezTo>
                      <a:pt x="158" y="76"/>
                      <a:pt x="158" y="74"/>
                      <a:pt x="159" y="74"/>
                    </a:cubicBezTo>
                    <a:cubicBezTo>
                      <a:pt x="159" y="74"/>
                      <a:pt x="159" y="74"/>
                      <a:pt x="159" y="74"/>
                    </a:cubicBezTo>
                    <a:cubicBezTo>
                      <a:pt x="159" y="74"/>
                      <a:pt x="159" y="74"/>
                      <a:pt x="159" y="73"/>
                    </a:cubicBezTo>
                    <a:cubicBezTo>
                      <a:pt x="160" y="73"/>
                      <a:pt x="160" y="72"/>
                      <a:pt x="161" y="72"/>
                    </a:cubicBezTo>
                    <a:cubicBezTo>
                      <a:pt x="161" y="72"/>
                      <a:pt x="162" y="72"/>
                      <a:pt x="163" y="72"/>
                    </a:cubicBezTo>
                    <a:cubicBezTo>
                      <a:pt x="164" y="73"/>
                      <a:pt x="166" y="73"/>
                      <a:pt x="166" y="73"/>
                    </a:cubicBezTo>
                    <a:cubicBezTo>
                      <a:pt x="166" y="73"/>
                      <a:pt x="167" y="72"/>
                      <a:pt x="167" y="71"/>
                    </a:cubicBezTo>
                    <a:cubicBezTo>
                      <a:pt x="168" y="70"/>
                      <a:pt x="169" y="69"/>
                      <a:pt x="170" y="69"/>
                    </a:cubicBezTo>
                    <a:cubicBezTo>
                      <a:pt x="170" y="68"/>
                      <a:pt x="172" y="69"/>
                      <a:pt x="173" y="70"/>
                    </a:cubicBezTo>
                    <a:cubicBezTo>
                      <a:pt x="174" y="70"/>
                      <a:pt x="175" y="71"/>
                      <a:pt x="175" y="71"/>
                    </a:cubicBezTo>
                    <a:cubicBezTo>
                      <a:pt x="176" y="71"/>
                      <a:pt x="177" y="71"/>
                      <a:pt x="178" y="71"/>
                    </a:cubicBezTo>
                    <a:cubicBezTo>
                      <a:pt x="179" y="64"/>
                      <a:pt x="179" y="64"/>
                      <a:pt x="179" y="64"/>
                    </a:cubicBezTo>
                    <a:cubicBezTo>
                      <a:pt x="178" y="63"/>
                      <a:pt x="175" y="61"/>
                      <a:pt x="173" y="61"/>
                    </a:cubicBezTo>
                    <a:cubicBezTo>
                      <a:pt x="172" y="60"/>
                      <a:pt x="171" y="60"/>
                      <a:pt x="171" y="60"/>
                    </a:cubicBezTo>
                    <a:cubicBezTo>
                      <a:pt x="170" y="60"/>
                      <a:pt x="169" y="60"/>
                      <a:pt x="169" y="61"/>
                    </a:cubicBezTo>
                    <a:cubicBezTo>
                      <a:pt x="168" y="61"/>
                      <a:pt x="167" y="61"/>
                      <a:pt x="166" y="60"/>
                    </a:cubicBezTo>
                    <a:cubicBezTo>
                      <a:pt x="165" y="60"/>
                      <a:pt x="164" y="59"/>
                      <a:pt x="163" y="58"/>
                    </a:cubicBezTo>
                    <a:cubicBezTo>
                      <a:pt x="162" y="57"/>
                      <a:pt x="160" y="56"/>
                      <a:pt x="159" y="55"/>
                    </a:cubicBezTo>
                    <a:cubicBezTo>
                      <a:pt x="157" y="55"/>
                      <a:pt x="156" y="54"/>
                      <a:pt x="155" y="53"/>
                    </a:cubicBezTo>
                    <a:cubicBezTo>
                      <a:pt x="155" y="53"/>
                      <a:pt x="155" y="53"/>
                      <a:pt x="155" y="53"/>
                    </a:cubicBezTo>
                    <a:cubicBezTo>
                      <a:pt x="155" y="52"/>
                      <a:pt x="155" y="52"/>
                      <a:pt x="154" y="51"/>
                    </a:cubicBezTo>
                    <a:cubicBezTo>
                      <a:pt x="154" y="51"/>
                      <a:pt x="153" y="50"/>
                      <a:pt x="151" y="50"/>
                    </a:cubicBezTo>
                    <a:cubicBezTo>
                      <a:pt x="150" y="49"/>
                      <a:pt x="146" y="47"/>
                      <a:pt x="142" y="44"/>
                    </a:cubicBezTo>
                    <a:cubicBezTo>
                      <a:pt x="138" y="42"/>
                      <a:pt x="134" y="39"/>
                      <a:pt x="133" y="38"/>
                    </a:cubicBezTo>
                    <a:cubicBezTo>
                      <a:pt x="132" y="37"/>
                      <a:pt x="132" y="35"/>
                      <a:pt x="132" y="34"/>
                    </a:cubicBezTo>
                    <a:cubicBezTo>
                      <a:pt x="132" y="34"/>
                      <a:pt x="132" y="33"/>
                      <a:pt x="132" y="33"/>
                    </a:cubicBezTo>
                    <a:cubicBezTo>
                      <a:pt x="131" y="32"/>
                      <a:pt x="131" y="32"/>
                      <a:pt x="130" y="31"/>
                    </a:cubicBezTo>
                    <a:cubicBezTo>
                      <a:pt x="130" y="31"/>
                      <a:pt x="129" y="31"/>
                      <a:pt x="129" y="31"/>
                    </a:cubicBezTo>
                    <a:cubicBezTo>
                      <a:pt x="129" y="30"/>
                      <a:pt x="128" y="29"/>
                      <a:pt x="127" y="28"/>
                    </a:cubicBezTo>
                    <a:cubicBezTo>
                      <a:pt x="126" y="26"/>
                      <a:pt x="125" y="23"/>
                      <a:pt x="125" y="22"/>
                    </a:cubicBezTo>
                    <a:cubicBezTo>
                      <a:pt x="125" y="22"/>
                      <a:pt x="124" y="22"/>
                      <a:pt x="124" y="21"/>
                    </a:cubicBezTo>
                    <a:cubicBezTo>
                      <a:pt x="123" y="21"/>
                      <a:pt x="122" y="20"/>
                      <a:pt x="122" y="20"/>
                    </a:cubicBezTo>
                    <a:cubicBezTo>
                      <a:pt x="121" y="20"/>
                      <a:pt x="121" y="21"/>
                      <a:pt x="121" y="21"/>
                    </a:cubicBezTo>
                    <a:cubicBezTo>
                      <a:pt x="121" y="21"/>
                      <a:pt x="121" y="21"/>
                      <a:pt x="121" y="21"/>
                    </a:cubicBezTo>
                    <a:cubicBezTo>
                      <a:pt x="120" y="22"/>
                      <a:pt x="120" y="22"/>
                      <a:pt x="119" y="23"/>
                    </a:cubicBezTo>
                    <a:cubicBezTo>
                      <a:pt x="118" y="23"/>
                      <a:pt x="117" y="22"/>
                      <a:pt x="116" y="22"/>
                    </a:cubicBezTo>
                    <a:cubicBezTo>
                      <a:pt x="116" y="22"/>
                      <a:pt x="115" y="21"/>
                      <a:pt x="115" y="21"/>
                    </a:cubicBezTo>
                    <a:cubicBezTo>
                      <a:pt x="115" y="21"/>
                      <a:pt x="114" y="21"/>
                      <a:pt x="113" y="21"/>
                    </a:cubicBezTo>
                    <a:cubicBezTo>
                      <a:pt x="112" y="21"/>
                      <a:pt x="111" y="21"/>
                      <a:pt x="111" y="21"/>
                    </a:cubicBezTo>
                    <a:cubicBezTo>
                      <a:pt x="110" y="21"/>
                      <a:pt x="110" y="21"/>
                      <a:pt x="109" y="21"/>
                    </a:cubicBezTo>
                    <a:cubicBezTo>
                      <a:pt x="108" y="21"/>
                      <a:pt x="107" y="20"/>
                      <a:pt x="106" y="20"/>
                    </a:cubicBezTo>
                    <a:cubicBezTo>
                      <a:pt x="105" y="19"/>
                      <a:pt x="106" y="18"/>
                      <a:pt x="106" y="17"/>
                    </a:cubicBezTo>
                    <a:cubicBezTo>
                      <a:pt x="106" y="17"/>
                      <a:pt x="106" y="16"/>
                      <a:pt x="106" y="16"/>
                    </a:cubicBezTo>
                    <a:cubicBezTo>
                      <a:pt x="106" y="16"/>
                      <a:pt x="106" y="16"/>
                      <a:pt x="106" y="16"/>
                    </a:cubicBezTo>
                    <a:cubicBezTo>
                      <a:pt x="106" y="15"/>
                      <a:pt x="107" y="14"/>
                      <a:pt x="108" y="13"/>
                    </a:cubicBezTo>
                    <a:cubicBezTo>
                      <a:pt x="108" y="13"/>
                      <a:pt x="108" y="13"/>
                      <a:pt x="108" y="13"/>
                    </a:cubicBezTo>
                    <a:cubicBezTo>
                      <a:pt x="108" y="13"/>
                      <a:pt x="108" y="13"/>
                      <a:pt x="108" y="13"/>
                    </a:cubicBezTo>
                    <a:cubicBezTo>
                      <a:pt x="108" y="13"/>
                      <a:pt x="107" y="13"/>
                      <a:pt x="107" y="12"/>
                    </a:cubicBezTo>
                    <a:cubicBezTo>
                      <a:pt x="106" y="12"/>
                      <a:pt x="105" y="12"/>
                      <a:pt x="105" y="11"/>
                    </a:cubicBezTo>
                    <a:cubicBezTo>
                      <a:pt x="104" y="11"/>
                      <a:pt x="104" y="10"/>
                      <a:pt x="104" y="10"/>
                    </a:cubicBezTo>
                    <a:cubicBezTo>
                      <a:pt x="104" y="9"/>
                      <a:pt x="105" y="9"/>
                      <a:pt x="105" y="9"/>
                    </a:cubicBezTo>
                    <a:cubicBezTo>
                      <a:pt x="105" y="9"/>
                      <a:pt x="105" y="9"/>
                      <a:pt x="105" y="8"/>
                    </a:cubicBezTo>
                    <a:cubicBezTo>
                      <a:pt x="105" y="8"/>
                      <a:pt x="105" y="8"/>
                      <a:pt x="105" y="8"/>
                    </a:cubicBezTo>
                    <a:cubicBezTo>
                      <a:pt x="105" y="8"/>
                      <a:pt x="105" y="8"/>
                      <a:pt x="105" y="8"/>
                    </a:cubicBezTo>
                    <a:cubicBezTo>
                      <a:pt x="105" y="8"/>
                      <a:pt x="103" y="8"/>
                      <a:pt x="102" y="8"/>
                    </a:cubicBezTo>
                    <a:cubicBezTo>
                      <a:pt x="101" y="8"/>
                      <a:pt x="100" y="8"/>
                      <a:pt x="99" y="8"/>
                    </a:cubicBezTo>
                    <a:cubicBezTo>
                      <a:pt x="98" y="7"/>
                      <a:pt x="97" y="5"/>
                      <a:pt x="98" y="4"/>
                    </a:cubicBezTo>
                    <a:cubicBezTo>
                      <a:pt x="97" y="4"/>
                      <a:pt x="95" y="4"/>
                      <a:pt x="94" y="4"/>
                    </a:cubicBezTo>
                    <a:cubicBezTo>
                      <a:pt x="94" y="3"/>
                      <a:pt x="93" y="3"/>
                      <a:pt x="93" y="2"/>
                    </a:cubicBezTo>
                    <a:cubicBezTo>
                      <a:pt x="92" y="1"/>
                      <a:pt x="92" y="0"/>
                      <a:pt x="92" y="0"/>
                    </a:cubicBezTo>
                    <a:cubicBezTo>
                      <a:pt x="92" y="0"/>
                      <a:pt x="91" y="1"/>
                      <a:pt x="91" y="1"/>
                    </a:cubicBezTo>
                    <a:cubicBezTo>
                      <a:pt x="90" y="2"/>
                      <a:pt x="89" y="3"/>
                      <a:pt x="89" y="3"/>
                    </a:cubicBezTo>
                    <a:cubicBezTo>
                      <a:pt x="89" y="3"/>
                      <a:pt x="89" y="3"/>
                      <a:pt x="89" y="4"/>
                    </a:cubicBezTo>
                    <a:cubicBezTo>
                      <a:pt x="89" y="6"/>
                      <a:pt x="90" y="8"/>
                      <a:pt x="88" y="8"/>
                    </a:cubicBezTo>
                    <a:cubicBezTo>
                      <a:pt x="87" y="8"/>
                      <a:pt x="86" y="7"/>
                      <a:pt x="85" y="6"/>
                    </a:cubicBezTo>
                    <a:cubicBezTo>
                      <a:pt x="85" y="6"/>
                      <a:pt x="84" y="5"/>
                      <a:pt x="84" y="5"/>
                    </a:cubicBezTo>
                    <a:cubicBezTo>
                      <a:pt x="84" y="5"/>
                      <a:pt x="84" y="5"/>
                      <a:pt x="84" y="5"/>
                    </a:cubicBezTo>
                    <a:cubicBezTo>
                      <a:pt x="84" y="5"/>
                      <a:pt x="84" y="5"/>
                      <a:pt x="84" y="5"/>
                    </a:cubicBezTo>
                    <a:cubicBezTo>
                      <a:pt x="84" y="6"/>
                      <a:pt x="84" y="6"/>
                      <a:pt x="84" y="7"/>
                    </a:cubicBezTo>
                    <a:cubicBezTo>
                      <a:pt x="84" y="7"/>
                      <a:pt x="84" y="7"/>
                      <a:pt x="84" y="7"/>
                    </a:cubicBezTo>
                    <a:cubicBezTo>
                      <a:pt x="83" y="8"/>
                      <a:pt x="83" y="8"/>
                      <a:pt x="83" y="9"/>
                    </a:cubicBezTo>
                    <a:cubicBezTo>
                      <a:pt x="82" y="10"/>
                      <a:pt x="80" y="10"/>
                      <a:pt x="78" y="11"/>
                    </a:cubicBezTo>
                    <a:cubicBezTo>
                      <a:pt x="77" y="11"/>
                      <a:pt x="76" y="11"/>
                      <a:pt x="76" y="11"/>
                    </a:cubicBezTo>
                    <a:cubicBezTo>
                      <a:pt x="76" y="11"/>
                      <a:pt x="76" y="11"/>
                      <a:pt x="76" y="11"/>
                    </a:cubicBezTo>
                    <a:cubicBezTo>
                      <a:pt x="75" y="11"/>
                      <a:pt x="75" y="12"/>
                      <a:pt x="75" y="12"/>
                    </a:cubicBezTo>
                    <a:cubicBezTo>
                      <a:pt x="74" y="13"/>
                      <a:pt x="74" y="15"/>
                      <a:pt x="73" y="15"/>
                    </a:cubicBezTo>
                    <a:cubicBezTo>
                      <a:pt x="73" y="16"/>
                      <a:pt x="74" y="16"/>
                      <a:pt x="74" y="17"/>
                    </a:cubicBezTo>
                    <a:cubicBezTo>
                      <a:pt x="75" y="17"/>
                      <a:pt x="75" y="18"/>
                      <a:pt x="75" y="19"/>
                    </a:cubicBezTo>
                    <a:cubicBezTo>
                      <a:pt x="74" y="20"/>
                      <a:pt x="71" y="21"/>
                      <a:pt x="68" y="21"/>
                    </a:cubicBezTo>
                    <a:cubicBezTo>
                      <a:pt x="63" y="21"/>
                      <a:pt x="57" y="21"/>
                      <a:pt x="55" y="21"/>
                    </a:cubicBezTo>
                    <a:cubicBezTo>
                      <a:pt x="52" y="20"/>
                      <a:pt x="52" y="18"/>
                      <a:pt x="51" y="16"/>
                    </a:cubicBezTo>
                    <a:cubicBezTo>
                      <a:pt x="51" y="15"/>
                      <a:pt x="51" y="15"/>
                      <a:pt x="51" y="15"/>
                    </a:cubicBezTo>
                    <a:cubicBezTo>
                      <a:pt x="51" y="14"/>
                      <a:pt x="50" y="13"/>
                      <a:pt x="49" y="13"/>
                    </a:cubicBezTo>
                    <a:cubicBezTo>
                      <a:pt x="49" y="13"/>
                      <a:pt x="48" y="12"/>
                      <a:pt x="47" y="12"/>
                    </a:cubicBezTo>
                    <a:cubicBezTo>
                      <a:pt x="47" y="11"/>
                      <a:pt x="46" y="11"/>
                      <a:pt x="45" y="10"/>
                    </a:cubicBezTo>
                    <a:cubicBezTo>
                      <a:pt x="44" y="9"/>
                      <a:pt x="43" y="7"/>
                      <a:pt x="42" y="7"/>
                    </a:cubicBezTo>
                    <a:cubicBezTo>
                      <a:pt x="41" y="7"/>
                      <a:pt x="38" y="8"/>
                      <a:pt x="35" y="8"/>
                    </a:cubicBezTo>
                    <a:cubicBezTo>
                      <a:pt x="33" y="9"/>
                      <a:pt x="30" y="9"/>
                      <a:pt x="29" y="10"/>
                    </a:cubicBezTo>
                    <a:cubicBezTo>
                      <a:pt x="28" y="10"/>
                      <a:pt x="25" y="12"/>
                      <a:pt x="23" y="14"/>
                    </a:cubicBezTo>
                    <a:cubicBezTo>
                      <a:pt x="22" y="15"/>
                      <a:pt x="21" y="16"/>
                      <a:pt x="20" y="17"/>
                    </a:cubicBezTo>
                    <a:cubicBezTo>
                      <a:pt x="19" y="18"/>
                      <a:pt x="3" y="21"/>
                      <a:pt x="0" y="2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96" name="Freeform 488"/>
              <p:cNvSpPr>
                <a:spLocks/>
              </p:cNvSpPr>
              <p:nvPr/>
            </p:nvSpPr>
            <p:spPr bwMode="auto">
              <a:xfrm>
                <a:off x="5697537" y="2830513"/>
                <a:ext cx="433388" cy="254000"/>
              </a:xfrm>
              <a:custGeom>
                <a:avLst/>
                <a:gdLst>
                  <a:gd name="T0" fmla="*/ 10 w 188"/>
                  <a:gd name="T1" fmla="*/ 52 h 110"/>
                  <a:gd name="T2" fmla="*/ 20 w 188"/>
                  <a:gd name="T3" fmla="*/ 45 h 110"/>
                  <a:gd name="T4" fmla="*/ 23 w 188"/>
                  <a:gd name="T5" fmla="*/ 41 h 110"/>
                  <a:gd name="T6" fmla="*/ 28 w 188"/>
                  <a:gd name="T7" fmla="*/ 37 h 110"/>
                  <a:gd name="T8" fmla="*/ 37 w 188"/>
                  <a:gd name="T9" fmla="*/ 39 h 110"/>
                  <a:gd name="T10" fmla="*/ 44 w 188"/>
                  <a:gd name="T11" fmla="*/ 44 h 110"/>
                  <a:gd name="T12" fmla="*/ 45 w 188"/>
                  <a:gd name="T13" fmla="*/ 48 h 110"/>
                  <a:gd name="T14" fmla="*/ 46 w 188"/>
                  <a:gd name="T15" fmla="*/ 51 h 110"/>
                  <a:gd name="T16" fmla="*/ 45 w 188"/>
                  <a:gd name="T17" fmla="*/ 56 h 110"/>
                  <a:gd name="T18" fmla="*/ 55 w 188"/>
                  <a:gd name="T19" fmla="*/ 58 h 110"/>
                  <a:gd name="T20" fmla="*/ 62 w 188"/>
                  <a:gd name="T21" fmla="*/ 57 h 110"/>
                  <a:gd name="T22" fmla="*/ 71 w 188"/>
                  <a:gd name="T23" fmla="*/ 69 h 110"/>
                  <a:gd name="T24" fmla="*/ 93 w 188"/>
                  <a:gd name="T25" fmla="*/ 87 h 110"/>
                  <a:gd name="T26" fmla="*/ 105 w 188"/>
                  <a:gd name="T27" fmla="*/ 96 h 110"/>
                  <a:gd name="T28" fmla="*/ 118 w 188"/>
                  <a:gd name="T29" fmla="*/ 100 h 110"/>
                  <a:gd name="T30" fmla="*/ 124 w 188"/>
                  <a:gd name="T31" fmla="*/ 109 h 110"/>
                  <a:gd name="T32" fmla="*/ 130 w 188"/>
                  <a:gd name="T33" fmla="*/ 107 h 110"/>
                  <a:gd name="T34" fmla="*/ 135 w 188"/>
                  <a:gd name="T35" fmla="*/ 97 h 110"/>
                  <a:gd name="T36" fmla="*/ 131 w 188"/>
                  <a:gd name="T37" fmla="*/ 88 h 110"/>
                  <a:gd name="T38" fmla="*/ 125 w 188"/>
                  <a:gd name="T39" fmla="*/ 82 h 110"/>
                  <a:gd name="T40" fmla="*/ 133 w 188"/>
                  <a:gd name="T41" fmla="*/ 79 h 110"/>
                  <a:gd name="T42" fmla="*/ 141 w 188"/>
                  <a:gd name="T43" fmla="*/ 76 h 110"/>
                  <a:gd name="T44" fmla="*/ 145 w 188"/>
                  <a:gd name="T45" fmla="*/ 71 h 110"/>
                  <a:gd name="T46" fmla="*/ 145 w 188"/>
                  <a:gd name="T47" fmla="*/ 67 h 110"/>
                  <a:gd name="T48" fmla="*/ 152 w 188"/>
                  <a:gd name="T49" fmla="*/ 65 h 110"/>
                  <a:gd name="T50" fmla="*/ 161 w 188"/>
                  <a:gd name="T51" fmla="*/ 62 h 110"/>
                  <a:gd name="T52" fmla="*/ 160 w 188"/>
                  <a:gd name="T53" fmla="*/ 68 h 110"/>
                  <a:gd name="T54" fmla="*/ 168 w 188"/>
                  <a:gd name="T55" fmla="*/ 75 h 110"/>
                  <a:gd name="T56" fmla="*/ 171 w 188"/>
                  <a:gd name="T57" fmla="*/ 70 h 110"/>
                  <a:gd name="T58" fmla="*/ 176 w 188"/>
                  <a:gd name="T59" fmla="*/ 70 h 110"/>
                  <a:gd name="T60" fmla="*/ 180 w 188"/>
                  <a:gd name="T61" fmla="*/ 68 h 110"/>
                  <a:gd name="T62" fmla="*/ 185 w 188"/>
                  <a:gd name="T63" fmla="*/ 67 h 110"/>
                  <a:gd name="T64" fmla="*/ 188 w 188"/>
                  <a:gd name="T65" fmla="*/ 64 h 110"/>
                  <a:gd name="T66" fmla="*/ 182 w 188"/>
                  <a:gd name="T67" fmla="*/ 63 h 110"/>
                  <a:gd name="T68" fmla="*/ 176 w 188"/>
                  <a:gd name="T69" fmla="*/ 59 h 110"/>
                  <a:gd name="T70" fmla="*/ 171 w 188"/>
                  <a:gd name="T71" fmla="*/ 58 h 110"/>
                  <a:gd name="T72" fmla="*/ 169 w 188"/>
                  <a:gd name="T73" fmla="*/ 60 h 110"/>
                  <a:gd name="T74" fmla="*/ 162 w 188"/>
                  <a:gd name="T75" fmla="*/ 57 h 110"/>
                  <a:gd name="T76" fmla="*/ 168 w 188"/>
                  <a:gd name="T77" fmla="*/ 48 h 110"/>
                  <a:gd name="T78" fmla="*/ 169 w 188"/>
                  <a:gd name="T79" fmla="*/ 46 h 110"/>
                  <a:gd name="T80" fmla="*/ 156 w 188"/>
                  <a:gd name="T81" fmla="*/ 51 h 110"/>
                  <a:gd name="T82" fmla="*/ 144 w 188"/>
                  <a:gd name="T83" fmla="*/ 59 h 110"/>
                  <a:gd name="T84" fmla="*/ 138 w 188"/>
                  <a:gd name="T85" fmla="*/ 67 h 110"/>
                  <a:gd name="T86" fmla="*/ 133 w 188"/>
                  <a:gd name="T87" fmla="*/ 61 h 110"/>
                  <a:gd name="T88" fmla="*/ 117 w 188"/>
                  <a:gd name="T89" fmla="*/ 57 h 110"/>
                  <a:gd name="T90" fmla="*/ 111 w 188"/>
                  <a:gd name="T91" fmla="*/ 48 h 110"/>
                  <a:gd name="T92" fmla="*/ 109 w 188"/>
                  <a:gd name="T93" fmla="*/ 35 h 110"/>
                  <a:gd name="T94" fmla="*/ 84 w 188"/>
                  <a:gd name="T95" fmla="*/ 27 h 110"/>
                  <a:gd name="T96" fmla="*/ 57 w 188"/>
                  <a:gd name="T97" fmla="*/ 21 h 110"/>
                  <a:gd name="T98" fmla="*/ 51 w 188"/>
                  <a:gd name="T99" fmla="*/ 14 h 110"/>
                  <a:gd name="T100" fmla="*/ 0 w 188"/>
                  <a:gd name="T101" fmla="*/ 8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8" h="110">
                    <a:moveTo>
                      <a:pt x="0" y="57"/>
                    </a:moveTo>
                    <a:cubicBezTo>
                      <a:pt x="2" y="57"/>
                      <a:pt x="4" y="57"/>
                      <a:pt x="6" y="57"/>
                    </a:cubicBezTo>
                    <a:cubicBezTo>
                      <a:pt x="9" y="57"/>
                      <a:pt x="12" y="57"/>
                      <a:pt x="12" y="56"/>
                    </a:cubicBezTo>
                    <a:cubicBezTo>
                      <a:pt x="12" y="55"/>
                      <a:pt x="12" y="55"/>
                      <a:pt x="11" y="54"/>
                    </a:cubicBezTo>
                    <a:cubicBezTo>
                      <a:pt x="11" y="54"/>
                      <a:pt x="10" y="53"/>
                      <a:pt x="10" y="52"/>
                    </a:cubicBezTo>
                    <a:cubicBezTo>
                      <a:pt x="11" y="51"/>
                      <a:pt x="11" y="50"/>
                      <a:pt x="12" y="49"/>
                    </a:cubicBezTo>
                    <a:cubicBezTo>
                      <a:pt x="12" y="48"/>
                      <a:pt x="13" y="47"/>
                      <a:pt x="13" y="47"/>
                    </a:cubicBezTo>
                    <a:cubicBezTo>
                      <a:pt x="13" y="47"/>
                      <a:pt x="13" y="47"/>
                      <a:pt x="13" y="47"/>
                    </a:cubicBezTo>
                    <a:cubicBezTo>
                      <a:pt x="14" y="47"/>
                      <a:pt x="15" y="47"/>
                      <a:pt x="16" y="47"/>
                    </a:cubicBezTo>
                    <a:cubicBezTo>
                      <a:pt x="17" y="46"/>
                      <a:pt x="19" y="46"/>
                      <a:pt x="20" y="45"/>
                    </a:cubicBezTo>
                    <a:cubicBezTo>
                      <a:pt x="20" y="45"/>
                      <a:pt x="20" y="44"/>
                      <a:pt x="20" y="43"/>
                    </a:cubicBezTo>
                    <a:cubicBezTo>
                      <a:pt x="20" y="43"/>
                      <a:pt x="20" y="43"/>
                      <a:pt x="20" y="43"/>
                    </a:cubicBezTo>
                    <a:cubicBezTo>
                      <a:pt x="21" y="43"/>
                      <a:pt x="21" y="42"/>
                      <a:pt x="21" y="42"/>
                    </a:cubicBezTo>
                    <a:cubicBezTo>
                      <a:pt x="21" y="41"/>
                      <a:pt x="22" y="41"/>
                      <a:pt x="23" y="41"/>
                    </a:cubicBezTo>
                    <a:cubicBezTo>
                      <a:pt x="23" y="41"/>
                      <a:pt x="23" y="41"/>
                      <a:pt x="23" y="41"/>
                    </a:cubicBezTo>
                    <a:cubicBezTo>
                      <a:pt x="23" y="41"/>
                      <a:pt x="24" y="42"/>
                      <a:pt x="24" y="42"/>
                    </a:cubicBezTo>
                    <a:cubicBezTo>
                      <a:pt x="25" y="43"/>
                      <a:pt x="26" y="44"/>
                      <a:pt x="26" y="44"/>
                    </a:cubicBezTo>
                    <a:cubicBezTo>
                      <a:pt x="26" y="44"/>
                      <a:pt x="26" y="42"/>
                      <a:pt x="26" y="41"/>
                    </a:cubicBezTo>
                    <a:cubicBezTo>
                      <a:pt x="26" y="40"/>
                      <a:pt x="26" y="40"/>
                      <a:pt x="26" y="39"/>
                    </a:cubicBezTo>
                    <a:cubicBezTo>
                      <a:pt x="27" y="39"/>
                      <a:pt x="27" y="38"/>
                      <a:pt x="28" y="37"/>
                    </a:cubicBezTo>
                    <a:cubicBezTo>
                      <a:pt x="29" y="37"/>
                      <a:pt x="29" y="36"/>
                      <a:pt x="30" y="36"/>
                    </a:cubicBezTo>
                    <a:cubicBezTo>
                      <a:pt x="30" y="36"/>
                      <a:pt x="31" y="37"/>
                      <a:pt x="31" y="38"/>
                    </a:cubicBezTo>
                    <a:cubicBezTo>
                      <a:pt x="32" y="39"/>
                      <a:pt x="32" y="40"/>
                      <a:pt x="33" y="40"/>
                    </a:cubicBezTo>
                    <a:cubicBezTo>
                      <a:pt x="34" y="40"/>
                      <a:pt x="36" y="40"/>
                      <a:pt x="36" y="40"/>
                    </a:cubicBezTo>
                    <a:cubicBezTo>
                      <a:pt x="37" y="39"/>
                      <a:pt x="37" y="39"/>
                      <a:pt x="37" y="39"/>
                    </a:cubicBezTo>
                    <a:cubicBezTo>
                      <a:pt x="37" y="40"/>
                      <a:pt x="37" y="40"/>
                      <a:pt x="37" y="40"/>
                    </a:cubicBezTo>
                    <a:cubicBezTo>
                      <a:pt x="37" y="40"/>
                      <a:pt x="36" y="43"/>
                      <a:pt x="38" y="44"/>
                    </a:cubicBezTo>
                    <a:cubicBezTo>
                      <a:pt x="38" y="44"/>
                      <a:pt x="39" y="44"/>
                      <a:pt x="40" y="44"/>
                    </a:cubicBezTo>
                    <a:cubicBezTo>
                      <a:pt x="42" y="44"/>
                      <a:pt x="43" y="44"/>
                      <a:pt x="44" y="44"/>
                    </a:cubicBezTo>
                    <a:cubicBezTo>
                      <a:pt x="44" y="44"/>
                      <a:pt x="44" y="44"/>
                      <a:pt x="44" y="44"/>
                    </a:cubicBezTo>
                    <a:cubicBezTo>
                      <a:pt x="45" y="45"/>
                      <a:pt x="45" y="45"/>
                      <a:pt x="44" y="46"/>
                    </a:cubicBezTo>
                    <a:cubicBezTo>
                      <a:pt x="44" y="46"/>
                      <a:pt x="44" y="46"/>
                      <a:pt x="44" y="47"/>
                    </a:cubicBezTo>
                    <a:cubicBezTo>
                      <a:pt x="43" y="47"/>
                      <a:pt x="43" y="47"/>
                      <a:pt x="43" y="47"/>
                    </a:cubicBezTo>
                    <a:cubicBezTo>
                      <a:pt x="43" y="47"/>
                      <a:pt x="43" y="47"/>
                      <a:pt x="43" y="47"/>
                    </a:cubicBezTo>
                    <a:cubicBezTo>
                      <a:pt x="44" y="48"/>
                      <a:pt x="45" y="48"/>
                      <a:pt x="45" y="48"/>
                    </a:cubicBezTo>
                    <a:cubicBezTo>
                      <a:pt x="46" y="49"/>
                      <a:pt x="47" y="49"/>
                      <a:pt x="47" y="49"/>
                    </a:cubicBezTo>
                    <a:cubicBezTo>
                      <a:pt x="47" y="49"/>
                      <a:pt x="47" y="49"/>
                      <a:pt x="47" y="49"/>
                    </a:cubicBezTo>
                    <a:cubicBezTo>
                      <a:pt x="47" y="50"/>
                      <a:pt x="47" y="50"/>
                      <a:pt x="47" y="50"/>
                    </a:cubicBezTo>
                    <a:cubicBezTo>
                      <a:pt x="47" y="50"/>
                      <a:pt x="47" y="50"/>
                      <a:pt x="47" y="50"/>
                    </a:cubicBezTo>
                    <a:cubicBezTo>
                      <a:pt x="47" y="51"/>
                      <a:pt x="47" y="51"/>
                      <a:pt x="46" y="51"/>
                    </a:cubicBezTo>
                    <a:cubicBezTo>
                      <a:pt x="46" y="51"/>
                      <a:pt x="46" y="51"/>
                      <a:pt x="46" y="51"/>
                    </a:cubicBezTo>
                    <a:cubicBezTo>
                      <a:pt x="46" y="52"/>
                      <a:pt x="45" y="52"/>
                      <a:pt x="45" y="52"/>
                    </a:cubicBezTo>
                    <a:cubicBezTo>
                      <a:pt x="45" y="52"/>
                      <a:pt x="45" y="52"/>
                      <a:pt x="45" y="52"/>
                    </a:cubicBezTo>
                    <a:cubicBezTo>
                      <a:pt x="46" y="53"/>
                      <a:pt x="45" y="54"/>
                      <a:pt x="45" y="54"/>
                    </a:cubicBezTo>
                    <a:cubicBezTo>
                      <a:pt x="45" y="55"/>
                      <a:pt x="45" y="56"/>
                      <a:pt x="45" y="56"/>
                    </a:cubicBezTo>
                    <a:cubicBezTo>
                      <a:pt x="45" y="56"/>
                      <a:pt x="46" y="57"/>
                      <a:pt x="47" y="57"/>
                    </a:cubicBezTo>
                    <a:cubicBezTo>
                      <a:pt x="48" y="57"/>
                      <a:pt x="49" y="57"/>
                      <a:pt x="49" y="57"/>
                    </a:cubicBezTo>
                    <a:cubicBezTo>
                      <a:pt x="50" y="57"/>
                      <a:pt x="50" y="57"/>
                      <a:pt x="50" y="57"/>
                    </a:cubicBezTo>
                    <a:cubicBezTo>
                      <a:pt x="52" y="57"/>
                      <a:pt x="53" y="57"/>
                      <a:pt x="53" y="57"/>
                    </a:cubicBezTo>
                    <a:cubicBezTo>
                      <a:pt x="54" y="57"/>
                      <a:pt x="54" y="58"/>
                      <a:pt x="55" y="58"/>
                    </a:cubicBezTo>
                    <a:cubicBezTo>
                      <a:pt x="55" y="58"/>
                      <a:pt x="56" y="59"/>
                      <a:pt x="57" y="59"/>
                    </a:cubicBezTo>
                    <a:cubicBezTo>
                      <a:pt x="57" y="58"/>
                      <a:pt x="58" y="58"/>
                      <a:pt x="58" y="58"/>
                    </a:cubicBezTo>
                    <a:cubicBezTo>
                      <a:pt x="58" y="58"/>
                      <a:pt x="58" y="58"/>
                      <a:pt x="58" y="58"/>
                    </a:cubicBezTo>
                    <a:cubicBezTo>
                      <a:pt x="58" y="57"/>
                      <a:pt x="59" y="56"/>
                      <a:pt x="60" y="56"/>
                    </a:cubicBezTo>
                    <a:cubicBezTo>
                      <a:pt x="60" y="56"/>
                      <a:pt x="61" y="57"/>
                      <a:pt x="62" y="57"/>
                    </a:cubicBezTo>
                    <a:cubicBezTo>
                      <a:pt x="63" y="58"/>
                      <a:pt x="63" y="58"/>
                      <a:pt x="64" y="59"/>
                    </a:cubicBezTo>
                    <a:cubicBezTo>
                      <a:pt x="64" y="60"/>
                      <a:pt x="65" y="62"/>
                      <a:pt x="66" y="65"/>
                    </a:cubicBezTo>
                    <a:cubicBezTo>
                      <a:pt x="67" y="66"/>
                      <a:pt x="67" y="67"/>
                      <a:pt x="68" y="67"/>
                    </a:cubicBezTo>
                    <a:cubicBezTo>
                      <a:pt x="68" y="67"/>
                      <a:pt x="68" y="67"/>
                      <a:pt x="69" y="68"/>
                    </a:cubicBezTo>
                    <a:cubicBezTo>
                      <a:pt x="70" y="68"/>
                      <a:pt x="70" y="68"/>
                      <a:pt x="71" y="69"/>
                    </a:cubicBezTo>
                    <a:cubicBezTo>
                      <a:pt x="71" y="70"/>
                      <a:pt x="71" y="71"/>
                      <a:pt x="71" y="71"/>
                    </a:cubicBezTo>
                    <a:cubicBezTo>
                      <a:pt x="71" y="72"/>
                      <a:pt x="71" y="73"/>
                      <a:pt x="72" y="74"/>
                    </a:cubicBezTo>
                    <a:cubicBezTo>
                      <a:pt x="73" y="75"/>
                      <a:pt x="77" y="78"/>
                      <a:pt x="81" y="80"/>
                    </a:cubicBezTo>
                    <a:cubicBezTo>
                      <a:pt x="85" y="83"/>
                      <a:pt x="88" y="85"/>
                      <a:pt x="90" y="86"/>
                    </a:cubicBezTo>
                    <a:cubicBezTo>
                      <a:pt x="91" y="86"/>
                      <a:pt x="92" y="87"/>
                      <a:pt x="93" y="87"/>
                    </a:cubicBezTo>
                    <a:cubicBezTo>
                      <a:pt x="93" y="88"/>
                      <a:pt x="94" y="88"/>
                      <a:pt x="94" y="89"/>
                    </a:cubicBezTo>
                    <a:cubicBezTo>
                      <a:pt x="94" y="89"/>
                      <a:pt x="94" y="89"/>
                      <a:pt x="94" y="89"/>
                    </a:cubicBezTo>
                    <a:cubicBezTo>
                      <a:pt x="95" y="90"/>
                      <a:pt x="96" y="91"/>
                      <a:pt x="98" y="91"/>
                    </a:cubicBezTo>
                    <a:cubicBezTo>
                      <a:pt x="99" y="92"/>
                      <a:pt x="100" y="93"/>
                      <a:pt x="102" y="94"/>
                    </a:cubicBezTo>
                    <a:cubicBezTo>
                      <a:pt x="103" y="95"/>
                      <a:pt x="104" y="96"/>
                      <a:pt x="105" y="96"/>
                    </a:cubicBezTo>
                    <a:cubicBezTo>
                      <a:pt x="106" y="96"/>
                      <a:pt x="106" y="97"/>
                      <a:pt x="106" y="97"/>
                    </a:cubicBezTo>
                    <a:cubicBezTo>
                      <a:pt x="107" y="96"/>
                      <a:pt x="108" y="96"/>
                      <a:pt x="109" y="96"/>
                    </a:cubicBezTo>
                    <a:cubicBezTo>
                      <a:pt x="109" y="96"/>
                      <a:pt x="110" y="96"/>
                      <a:pt x="111" y="97"/>
                    </a:cubicBezTo>
                    <a:cubicBezTo>
                      <a:pt x="113" y="97"/>
                      <a:pt x="118" y="100"/>
                      <a:pt x="118" y="100"/>
                    </a:cubicBezTo>
                    <a:cubicBezTo>
                      <a:pt x="118" y="100"/>
                      <a:pt x="118" y="100"/>
                      <a:pt x="118" y="100"/>
                    </a:cubicBezTo>
                    <a:cubicBezTo>
                      <a:pt x="118" y="101"/>
                      <a:pt x="118" y="101"/>
                      <a:pt x="118" y="101"/>
                    </a:cubicBezTo>
                    <a:cubicBezTo>
                      <a:pt x="117" y="107"/>
                      <a:pt x="117" y="107"/>
                      <a:pt x="117" y="107"/>
                    </a:cubicBezTo>
                    <a:cubicBezTo>
                      <a:pt x="117" y="107"/>
                      <a:pt x="117" y="107"/>
                      <a:pt x="117" y="107"/>
                    </a:cubicBezTo>
                    <a:cubicBezTo>
                      <a:pt x="119" y="107"/>
                      <a:pt x="121" y="107"/>
                      <a:pt x="121" y="107"/>
                    </a:cubicBezTo>
                    <a:cubicBezTo>
                      <a:pt x="122" y="107"/>
                      <a:pt x="123" y="108"/>
                      <a:pt x="124" y="109"/>
                    </a:cubicBezTo>
                    <a:cubicBezTo>
                      <a:pt x="124" y="110"/>
                      <a:pt x="124" y="110"/>
                      <a:pt x="124" y="110"/>
                    </a:cubicBezTo>
                    <a:cubicBezTo>
                      <a:pt x="124" y="110"/>
                      <a:pt x="125" y="110"/>
                      <a:pt x="126" y="110"/>
                    </a:cubicBezTo>
                    <a:cubicBezTo>
                      <a:pt x="127" y="110"/>
                      <a:pt x="128" y="110"/>
                      <a:pt x="129" y="110"/>
                    </a:cubicBezTo>
                    <a:cubicBezTo>
                      <a:pt x="129" y="110"/>
                      <a:pt x="129" y="109"/>
                      <a:pt x="129" y="109"/>
                    </a:cubicBezTo>
                    <a:cubicBezTo>
                      <a:pt x="129" y="108"/>
                      <a:pt x="130" y="108"/>
                      <a:pt x="130" y="107"/>
                    </a:cubicBezTo>
                    <a:cubicBezTo>
                      <a:pt x="130" y="106"/>
                      <a:pt x="131" y="105"/>
                      <a:pt x="132" y="104"/>
                    </a:cubicBezTo>
                    <a:cubicBezTo>
                      <a:pt x="133" y="102"/>
                      <a:pt x="134" y="101"/>
                      <a:pt x="135" y="100"/>
                    </a:cubicBezTo>
                    <a:cubicBezTo>
                      <a:pt x="135" y="100"/>
                      <a:pt x="135" y="99"/>
                      <a:pt x="135" y="99"/>
                    </a:cubicBezTo>
                    <a:cubicBezTo>
                      <a:pt x="136" y="98"/>
                      <a:pt x="136" y="98"/>
                      <a:pt x="136" y="98"/>
                    </a:cubicBezTo>
                    <a:cubicBezTo>
                      <a:pt x="136" y="98"/>
                      <a:pt x="135" y="97"/>
                      <a:pt x="135" y="97"/>
                    </a:cubicBezTo>
                    <a:cubicBezTo>
                      <a:pt x="134" y="96"/>
                      <a:pt x="133" y="95"/>
                      <a:pt x="133" y="94"/>
                    </a:cubicBezTo>
                    <a:cubicBezTo>
                      <a:pt x="133" y="94"/>
                      <a:pt x="133" y="94"/>
                      <a:pt x="133" y="93"/>
                    </a:cubicBezTo>
                    <a:cubicBezTo>
                      <a:pt x="133" y="92"/>
                      <a:pt x="133" y="90"/>
                      <a:pt x="133" y="89"/>
                    </a:cubicBezTo>
                    <a:cubicBezTo>
                      <a:pt x="133" y="89"/>
                      <a:pt x="133" y="89"/>
                      <a:pt x="132" y="89"/>
                    </a:cubicBezTo>
                    <a:cubicBezTo>
                      <a:pt x="132" y="88"/>
                      <a:pt x="131" y="88"/>
                      <a:pt x="131" y="88"/>
                    </a:cubicBezTo>
                    <a:cubicBezTo>
                      <a:pt x="131" y="88"/>
                      <a:pt x="131" y="88"/>
                      <a:pt x="130" y="88"/>
                    </a:cubicBezTo>
                    <a:cubicBezTo>
                      <a:pt x="130" y="88"/>
                      <a:pt x="129" y="88"/>
                      <a:pt x="128" y="88"/>
                    </a:cubicBezTo>
                    <a:cubicBezTo>
                      <a:pt x="128" y="88"/>
                      <a:pt x="127" y="87"/>
                      <a:pt x="127" y="86"/>
                    </a:cubicBezTo>
                    <a:cubicBezTo>
                      <a:pt x="126" y="85"/>
                      <a:pt x="125" y="84"/>
                      <a:pt x="125" y="84"/>
                    </a:cubicBezTo>
                    <a:cubicBezTo>
                      <a:pt x="125" y="84"/>
                      <a:pt x="125" y="83"/>
                      <a:pt x="125" y="82"/>
                    </a:cubicBezTo>
                    <a:cubicBezTo>
                      <a:pt x="125" y="82"/>
                      <a:pt x="126" y="81"/>
                      <a:pt x="126" y="81"/>
                    </a:cubicBezTo>
                    <a:cubicBezTo>
                      <a:pt x="126" y="81"/>
                      <a:pt x="126" y="81"/>
                      <a:pt x="126" y="81"/>
                    </a:cubicBezTo>
                    <a:cubicBezTo>
                      <a:pt x="126" y="81"/>
                      <a:pt x="127" y="80"/>
                      <a:pt x="127" y="80"/>
                    </a:cubicBezTo>
                    <a:cubicBezTo>
                      <a:pt x="128" y="79"/>
                      <a:pt x="129" y="79"/>
                      <a:pt x="129" y="79"/>
                    </a:cubicBezTo>
                    <a:cubicBezTo>
                      <a:pt x="129" y="79"/>
                      <a:pt x="131" y="79"/>
                      <a:pt x="133" y="79"/>
                    </a:cubicBezTo>
                    <a:cubicBezTo>
                      <a:pt x="135" y="80"/>
                      <a:pt x="137" y="80"/>
                      <a:pt x="137" y="80"/>
                    </a:cubicBezTo>
                    <a:cubicBezTo>
                      <a:pt x="137" y="80"/>
                      <a:pt x="138" y="79"/>
                      <a:pt x="138" y="78"/>
                    </a:cubicBezTo>
                    <a:cubicBezTo>
                      <a:pt x="138" y="78"/>
                      <a:pt x="138" y="77"/>
                      <a:pt x="139" y="76"/>
                    </a:cubicBezTo>
                    <a:cubicBezTo>
                      <a:pt x="139" y="76"/>
                      <a:pt x="140" y="76"/>
                      <a:pt x="141" y="76"/>
                    </a:cubicBezTo>
                    <a:cubicBezTo>
                      <a:pt x="141" y="76"/>
                      <a:pt x="141" y="76"/>
                      <a:pt x="141" y="76"/>
                    </a:cubicBezTo>
                    <a:cubicBezTo>
                      <a:pt x="141" y="76"/>
                      <a:pt x="141" y="75"/>
                      <a:pt x="140" y="75"/>
                    </a:cubicBezTo>
                    <a:cubicBezTo>
                      <a:pt x="140" y="73"/>
                      <a:pt x="139" y="72"/>
                      <a:pt x="139" y="72"/>
                    </a:cubicBezTo>
                    <a:cubicBezTo>
                      <a:pt x="140" y="71"/>
                      <a:pt x="141" y="71"/>
                      <a:pt x="142" y="71"/>
                    </a:cubicBezTo>
                    <a:cubicBezTo>
                      <a:pt x="142" y="71"/>
                      <a:pt x="143" y="71"/>
                      <a:pt x="143" y="71"/>
                    </a:cubicBezTo>
                    <a:cubicBezTo>
                      <a:pt x="144" y="71"/>
                      <a:pt x="144" y="71"/>
                      <a:pt x="145" y="71"/>
                    </a:cubicBezTo>
                    <a:cubicBezTo>
                      <a:pt x="145" y="71"/>
                      <a:pt x="145" y="70"/>
                      <a:pt x="145" y="70"/>
                    </a:cubicBezTo>
                    <a:cubicBezTo>
                      <a:pt x="145" y="70"/>
                      <a:pt x="145" y="70"/>
                      <a:pt x="145" y="70"/>
                    </a:cubicBezTo>
                    <a:cubicBezTo>
                      <a:pt x="145" y="70"/>
                      <a:pt x="145" y="70"/>
                      <a:pt x="145" y="69"/>
                    </a:cubicBezTo>
                    <a:cubicBezTo>
                      <a:pt x="145" y="68"/>
                      <a:pt x="145" y="67"/>
                      <a:pt x="145" y="67"/>
                    </a:cubicBezTo>
                    <a:cubicBezTo>
                      <a:pt x="145" y="67"/>
                      <a:pt x="145" y="67"/>
                      <a:pt x="145" y="67"/>
                    </a:cubicBezTo>
                    <a:cubicBezTo>
                      <a:pt x="145" y="67"/>
                      <a:pt x="145" y="67"/>
                      <a:pt x="145" y="66"/>
                    </a:cubicBezTo>
                    <a:cubicBezTo>
                      <a:pt x="145" y="66"/>
                      <a:pt x="146" y="64"/>
                      <a:pt x="147" y="64"/>
                    </a:cubicBezTo>
                    <a:cubicBezTo>
                      <a:pt x="147" y="64"/>
                      <a:pt x="148" y="64"/>
                      <a:pt x="148" y="65"/>
                    </a:cubicBezTo>
                    <a:cubicBezTo>
                      <a:pt x="149" y="65"/>
                      <a:pt x="150" y="66"/>
                      <a:pt x="151" y="66"/>
                    </a:cubicBezTo>
                    <a:cubicBezTo>
                      <a:pt x="151" y="65"/>
                      <a:pt x="152" y="65"/>
                      <a:pt x="152" y="65"/>
                    </a:cubicBezTo>
                    <a:cubicBezTo>
                      <a:pt x="154" y="64"/>
                      <a:pt x="155" y="64"/>
                      <a:pt x="155" y="63"/>
                    </a:cubicBezTo>
                    <a:cubicBezTo>
                      <a:pt x="156" y="63"/>
                      <a:pt x="156" y="62"/>
                      <a:pt x="156" y="62"/>
                    </a:cubicBezTo>
                    <a:cubicBezTo>
                      <a:pt x="157" y="61"/>
                      <a:pt x="157" y="61"/>
                      <a:pt x="158" y="60"/>
                    </a:cubicBezTo>
                    <a:cubicBezTo>
                      <a:pt x="160" y="60"/>
                      <a:pt x="161" y="61"/>
                      <a:pt x="161" y="62"/>
                    </a:cubicBezTo>
                    <a:cubicBezTo>
                      <a:pt x="161" y="62"/>
                      <a:pt x="161" y="62"/>
                      <a:pt x="161" y="62"/>
                    </a:cubicBezTo>
                    <a:cubicBezTo>
                      <a:pt x="161" y="62"/>
                      <a:pt x="162" y="62"/>
                      <a:pt x="162" y="63"/>
                    </a:cubicBezTo>
                    <a:cubicBezTo>
                      <a:pt x="162" y="63"/>
                      <a:pt x="162" y="64"/>
                      <a:pt x="162" y="65"/>
                    </a:cubicBezTo>
                    <a:cubicBezTo>
                      <a:pt x="162" y="65"/>
                      <a:pt x="162" y="66"/>
                      <a:pt x="162" y="66"/>
                    </a:cubicBezTo>
                    <a:cubicBezTo>
                      <a:pt x="163" y="66"/>
                      <a:pt x="162" y="67"/>
                      <a:pt x="161" y="68"/>
                    </a:cubicBezTo>
                    <a:cubicBezTo>
                      <a:pt x="160" y="68"/>
                      <a:pt x="160" y="68"/>
                      <a:pt x="160" y="68"/>
                    </a:cubicBezTo>
                    <a:cubicBezTo>
                      <a:pt x="160" y="68"/>
                      <a:pt x="160" y="69"/>
                      <a:pt x="161" y="69"/>
                    </a:cubicBezTo>
                    <a:cubicBezTo>
                      <a:pt x="162" y="70"/>
                      <a:pt x="163" y="71"/>
                      <a:pt x="164" y="72"/>
                    </a:cubicBezTo>
                    <a:cubicBezTo>
                      <a:pt x="164" y="72"/>
                      <a:pt x="164" y="72"/>
                      <a:pt x="164" y="72"/>
                    </a:cubicBezTo>
                    <a:cubicBezTo>
                      <a:pt x="164" y="72"/>
                      <a:pt x="166" y="75"/>
                      <a:pt x="167" y="75"/>
                    </a:cubicBezTo>
                    <a:cubicBezTo>
                      <a:pt x="168" y="75"/>
                      <a:pt x="168" y="75"/>
                      <a:pt x="168" y="75"/>
                    </a:cubicBezTo>
                    <a:cubicBezTo>
                      <a:pt x="168" y="74"/>
                      <a:pt x="168" y="74"/>
                      <a:pt x="167" y="73"/>
                    </a:cubicBezTo>
                    <a:cubicBezTo>
                      <a:pt x="167" y="73"/>
                      <a:pt x="167" y="72"/>
                      <a:pt x="167" y="72"/>
                    </a:cubicBezTo>
                    <a:cubicBezTo>
                      <a:pt x="168" y="72"/>
                      <a:pt x="168" y="71"/>
                      <a:pt x="168" y="71"/>
                    </a:cubicBezTo>
                    <a:cubicBezTo>
                      <a:pt x="168" y="71"/>
                      <a:pt x="169" y="71"/>
                      <a:pt x="169" y="70"/>
                    </a:cubicBezTo>
                    <a:cubicBezTo>
                      <a:pt x="170" y="70"/>
                      <a:pt x="170" y="70"/>
                      <a:pt x="171" y="70"/>
                    </a:cubicBezTo>
                    <a:cubicBezTo>
                      <a:pt x="172" y="71"/>
                      <a:pt x="172" y="71"/>
                      <a:pt x="173" y="72"/>
                    </a:cubicBezTo>
                    <a:cubicBezTo>
                      <a:pt x="173" y="72"/>
                      <a:pt x="174" y="72"/>
                      <a:pt x="175" y="72"/>
                    </a:cubicBezTo>
                    <a:cubicBezTo>
                      <a:pt x="175" y="72"/>
                      <a:pt x="175" y="72"/>
                      <a:pt x="176" y="71"/>
                    </a:cubicBezTo>
                    <a:cubicBezTo>
                      <a:pt x="176" y="71"/>
                      <a:pt x="176" y="71"/>
                      <a:pt x="176" y="71"/>
                    </a:cubicBezTo>
                    <a:cubicBezTo>
                      <a:pt x="176" y="71"/>
                      <a:pt x="176" y="71"/>
                      <a:pt x="176" y="70"/>
                    </a:cubicBezTo>
                    <a:cubicBezTo>
                      <a:pt x="176" y="70"/>
                      <a:pt x="177" y="70"/>
                      <a:pt x="178" y="70"/>
                    </a:cubicBezTo>
                    <a:cubicBezTo>
                      <a:pt x="178" y="70"/>
                      <a:pt x="179" y="70"/>
                      <a:pt x="179" y="70"/>
                    </a:cubicBezTo>
                    <a:cubicBezTo>
                      <a:pt x="180" y="69"/>
                      <a:pt x="180" y="69"/>
                      <a:pt x="180" y="68"/>
                    </a:cubicBezTo>
                    <a:cubicBezTo>
                      <a:pt x="180" y="68"/>
                      <a:pt x="180" y="68"/>
                      <a:pt x="180" y="68"/>
                    </a:cubicBezTo>
                    <a:cubicBezTo>
                      <a:pt x="180" y="68"/>
                      <a:pt x="180" y="68"/>
                      <a:pt x="180" y="68"/>
                    </a:cubicBezTo>
                    <a:cubicBezTo>
                      <a:pt x="180" y="67"/>
                      <a:pt x="180" y="67"/>
                      <a:pt x="181" y="67"/>
                    </a:cubicBezTo>
                    <a:cubicBezTo>
                      <a:pt x="181" y="67"/>
                      <a:pt x="182" y="67"/>
                      <a:pt x="182" y="67"/>
                    </a:cubicBezTo>
                    <a:cubicBezTo>
                      <a:pt x="183" y="67"/>
                      <a:pt x="183" y="68"/>
                      <a:pt x="184" y="68"/>
                    </a:cubicBezTo>
                    <a:cubicBezTo>
                      <a:pt x="184" y="68"/>
                      <a:pt x="184" y="67"/>
                      <a:pt x="185" y="67"/>
                    </a:cubicBezTo>
                    <a:cubicBezTo>
                      <a:pt x="185" y="67"/>
                      <a:pt x="185" y="67"/>
                      <a:pt x="185" y="67"/>
                    </a:cubicBezTo>
                    <a:cubicBezTo>
                      <a:pt x="185" y="66"/>
                      <a:pt x="185" y="66"/>
                      <a:pt x="185" y="66"/>
                    </a:cubicBezTo>
                    <a:cubicBezTo>
                      <a:pt x="185" y="65"/>
                      <a:pt x="186" y="65"/>
                      <a:pt x="187" y="64"/>
                    </a:cubicBezTo>
                    <a:cubicBezTo>
                      <a:pt x="187" y="64"/>
                      <a:pt x="187" y="64"/>
                      <a:pt x="188" y="64"/>
                    </a:cubicBezTo>
                    <a:cubicBezTo>
                      <a:pt x="188" y="64"/>
                      <a:pt x="188" y="64"/>
                      <a:pt x="188" y="64"/>
                    </a:cubicBezTo>
                    <a:cubicBezTo>
                      <a:pt x="188" y="64"/>
                      <a:pt x="188" y="64"/>
                      <a:pt x="188" y="64"/>
                    </a:cubicBezTo>
                    <a:cubicBezTo>
                      <a:pt x="188" y="64"/>
                      <a:pt x="188" y="64"/>
                      <a:pt x="188" y="64"/>
                    </a:cubicBezTo>
                    <a:cubicBezTo>
                      <a:pt x="188" y="64"/>
                      <a:pt x="187" y="64"/>
                      <a:pt x="186" y="64"/>
                    </a:cubicBezTo>
                    <a:cubicBezTo>
                      <a:pt x="186" y="64"/>
                      <a:pt x="186" y="64"/>
                      <a:pt x="186" y="64"/>
                    </a:cubicBezTo>
                    <a:cubicBezTo>
                      <a:pt x="185" y="64"/>
                      <a:pt x="184" y="64"/>
                      <a:pt x="183" y="63"/>
                    </a:cubicBezTo>
                    <a:cubicBezTo>
                      <a:pt x="183" y="63"/>
                      <a:pt x="182" y="63"/>
                      <a:pt x="182" y="63"/>
                    </a:cubicBezTo>
                    <a:cubicBezTo>
                      <a:pt x="181" y="63"/>
                      <a:pt x="181" y="63"/>
                      <a:pt x="180" y="62"/>
                    </a:cubicBezTo>
                    <a:cubicBezTo>
                      <a:pt x="178" y="62"/>
                      <a:pt x="179" y="61"/>
                      <a:pt x="179" y="60"/>
                    </a:cubicBezTo>
                    <a:cubicBezTo>
                      <a:pt x="179" y="60"/>
                      <a:pt x="179" y="59"/>
                      <a:pt x="179" y="59"/>
                    </a:cubicBezTo>
                    <a:cubicBezTo>
                      <a:pt x="179" y="59"/>
                      <a:pt x="178" y="59"/>
                      <a:pt x="177" y="59"/>
                    </a:cubicBezTo>
                    <a:cubicBezTo>
                      <a:pt x="177" y="59"/>
                      <a:pt x="177" y="59"/>
                      <a:pt x="176" y="59"/>
                    </a:cubicBezTo>
                    <a:cubicBezTo>
                      <a:pt x="175" y="59"/>
                      <a:pt x="174" y="58"/>
                      <a:pt x="174" y="56"/>
                    </a:cubicBezTo>
                    <a:cubicBezTo>
                      <a:pt x="173" y="56"/>
                      <a:pt x="173" y="55"/>
                      <a:pt x="173" y="55"/>
                    </a:cubicBezTo>
                    <a:cubicBezTo>
                      <a:pt x="173" y="55"/>
                      <a:pt x="173" y="56"/>
                      <a:pt x="172" y="56"/>
                    </a:cubicBezTo>
                    <a:cubicBezTo>
                      <a:pt x="172" y="57"/>
                      <a:pt x="172" y="57"/>
                      <a:pt x="171" y="57"/>
                    </a:cubicBezTo>
                    <a:cubicBezTo>
                      <a:pt x="171" y="57"/>
                      <a:pt x="171" y="58"/>
                      <a:pt x="171" y="58"/>
                    </a:cubicBezTo>
                    <a:cubicBezTo>
                      <a:pt x="171" y="58"/>
                      <a:pt x="171" y="59"/>
                      <a:pt x="171" y="59"/>
                    </a:cubicBezTo>
                    <a:cubicBezTo>
                      <a:pt x="171" y="59"/>
                      <a:pt x="171" y="59"/>
                      <a:pt x="171" y="59"/>
                    </a:cubicBezTo>
                    <a:cubicBezTo>
                      <a:pt x="171" y="59"/>
                      <a:pt x="171" y="59"/>
                      <a:pt x="171" y="59"/>
                    </a:cubicBezTo>
                    <a:cubicBezTo>
                      <a:pt x="171" y="59"/>
                      <a:pt x="171" y="59"/>
                      <a:pt x="171" y="59"/>
                    </a:cubicBezTo>
                    <a:cubicBezTo>
                      <a:pt x="171" y="60"/>
                      <a:pt x="170" y="60"/>
                      <a:pt x="169" y="60"/>
                    </a:cubicBezTo>
                    <a:cubicBezTo>
                      <a:pt x="168" y="60"/>
                      <a:pt x="168" y="60"/>
                      <a:pt x="167" y="59"/>
                    </a:cubicBezTo>
                    <a:cubicBezTo>
                      <a:pt x="167" y="59"/>
                      <a:pt x="167" y="59"/>
                      <a:pt x="167" y="59"/>
                    </a:cubicBezTo>
                    <a:cubicBezTo>
                      <a:pt x="166" y="59"/>
                      <a:pt x="166" y="59"/>
                      <a:pt x="166" y="58"/>
                    </a:cubicBezTo>
                    <a:cubicBezTo>
                      <a:pt x="165" y="58"/>
                      <a:pt x="165" y="57"/>
                      <a:pt x="164" y="57"/>
                    </a:cubicBezTo>
                    <a:cubicBezTo>
                      <a:pt x="163" y="57"/>
                      <a:pt x="163" y="57"/>
                      <a:pt x="162" y="57"/>
                    </a:cubicBezTo>
                    <a:cubicBezTo>
                      <a:pt x="161" y="57"/>
                      <a:pt x="160" y="57"/>
                      <a:pt x="159" y="56"/>
                    </a:cubicBezTo>
                    <a:cubicBezTo>
                      <a:pt x="158" y="55"/>
                      <a:pt x="158" y="55"/>
                      <a:pt x="159" y="54"/>
                    </a:cubicBezTo>
                    <a:cubicBezTo>
                      <a:pt x="159" y="54"/>
                      <a:pt x="159" y="54"/>
                      <a:pt x="159" y="54"/>
                    </a:cubicBezTo>
                    <a:cubicBezTo>
                      <a:pt x="159" y="53"/>
                      <a:pt x="163" y="51"/>
                      <a:pt x="166" y="49"/>
                    </a:cubicBezTo>
                    <a:cubicBezTo>
                      <a:pt x="167" y="49"/>
                      <a:pt x="168" y="48"/>
                      <a:pt x="168" y="48"/>
                    </a:cubicBezTo>
                    <a:cubicBezTo>
                      <a:pt x="168" y="48"/>
                      <a:pt x="168" y="48"/>
                      <a:pt x="168" y="48"/>
                    </a:cubicBezTo>
                    <a:cubicBezTo>
                      <a:pt x="169" y="48"/>
                      <a:pt x="169" y="47"/>
                      <a:pt x="169" y="47"/>
                    </a:cubicBezTo>
                    <a:cubicBezTo>
                      <a:pt x="169" y="46"/>
                      <a:pt x="169" y="46"/>
                      <a:pt x="169" y="46"/>
                    </a:cubicBezTo>
                    <a:cubicBezTo>
                      <a:pt x="169" y="46"/>
                      <a:pt x="169" y="46"/>
                      <a:pt x="169" y="46"/>
                    </a:cubicBezTo>
                    <a:cubicBezTo>
                      <a:pt x="169" y="46"/>
                      <a:pt x="169" y="46"/>
                      <a:pt x="169" y="46"/>
                    </a:cubicBezTo>
                    <a:cubicBezTo>
                      <a:pt x="169" y="46"/>
                      <a:pt x="169" y="46"/>
                      <a:pt x="169" y="46"/>
                    </a:cubicBezTo>
                    <a:cubicBezTo>
                      <a:pt x="168" y="46"/>
                      <a:pt x="168" y="46"/>
                      <a:pt x="167" y="46"/>
                    </a:cubicBezTo>
                    <a:cubicBezTo>
                      <a:pt x="166" y="46"/>
                      <a:pt x="165" y="46"/>
                      <a:pt x="165" y="46"/>
                    </a:cubicBezTo>
                    <a:cubicBezTo>
                      <a:pt x="165" y="46"/>
                      <a:pt x="165" y="46"/>
                      <a:pt x="165" y="46"/>
                    </a:cubicBezTo>
                    <a:cubicBezTo>
                      <a:pt x="163" y="47"/>
                      <a:pt x="159" y="49"/>
                      <a:pt x="156" y="51"/>
                    </a:cubicBezTo>
                    <a:cubicBezTo>
                      <a:pt x="154" y="52"/>
                      <a:pt x="152" y="52"/>
                      <a:pt x="152" y="53"/>
                    </a:cubicBezTo>
                    <a:cubicBezTo>
                      <a:pt x="151" y="53"/>
                      <a:pt x="149" y="54"/>
                      <a:pt x="147" y="55"/>
                    </a:cubicBezTo>
                    <a:cubicBezTo>
                      <a:pt x="146" y="56"/>
                      <a:pt x="145" y="57"/>
                      <a:pt x="145" y="57"/>
                    </a:cubicBezTo>
                    <a:cubicBezTo>
                      <a:pt x="145" y="57"/>
                      <a:pt x="145" y="57"/>
                      <a:pt x="145" y="58"/>
                    </a:cubicBezTo>
                    <a:cubicBezTo>
                      <a:pt x="144" y="58"/>
                      <a:pt x="144" y="59"/>
                      <a:pt x="144" y="59"/>
                    </a:cubicBezTo>
                    <a:cubicBezTo>
                      <a:pt x="143" y="60"/>
                      <a:pt x="142" y="60"/>
                      <a:pt x="142" y="61"/>
                    </a:cubicBezTo>
                    <a:cubicBezTo>
                      <a:pt x="141" y="61"/>
                      <a:pt x="140" y="62"/>
                      <a:pt x="140" y="62"/>
                    </a:cubicBezTo>
                    <a:cubicBezTo>
                      <a:pt x="140" y="62"/>
                      <a:pt x="140" y="63"/>
                      <a:pt x="140" y="64"/>
                    </a:cubicBezTo>
                    <a:cubicBezTo>
                      <a:pt x="140" y="65"/>
                      <a:pt x="140" y="66"/>
                      <a:pt x="140" y="67"/>
                    </a:cubicBezTo>
                    <a:cubicBezTo>
                      <a:pt x="140" y="67"/>
                      <a:pt x="139" y="67"/>
                      <a:pt x="138" y="67"/>
                    </a:cubicBezTo>
                    <a:cubicBezTo>
                      <a:pt x="137" y="67"/>
                      <a:pt x="136" y="67"/>
                      <a:pt x="136" y="67"/>
                    </a:cubicBezTo>
                    <a:cubicBezTo>
                      <a:pt x="136" y="66"/>
                      <a:pt x="134" y="66"/>
                      <a:pt x="133" y="65"/>
                    </a:cubicBezTo>
                    <a:cubicBezTo>
                      <a:pt x="133" y="65"/>
                      <a:pt x="132" y="64"/>
                      <a:pt x="132" y="64"/>
                    </a:cubicBezTo>
                    <a:cubicBezTo>
                      <a:pt x="132" y="63"/>
                      <a:pt x="132" y="63"/>
                      <a:pt x="133" y="62"/>
                    </a:cubicBezTo>
                    <a:cubicBezTo>
                      <a:pt x="133" y="62"/>
                      <a:pt x="133" y="61"/>
                      <a:pt x="133" y="61"/>
                    </a:cubicBezTo>
                    <a:cubicBezTo>
                      <a:pt x="133" y="61"/>
                      <a:pt x="132" y="61"/>
                      <a:pt x="132" y="60"/>
                    </a:cubicBezTo>
                    <a:cubicBezTo>
                      <a:pt x="131" y="60"/>
                      <a:pt x="131" y="59"/>
                      <a:pt x="131" y="59"/>
                    </a:cubicBezTo>
                    <a:cubicBezTo>
                      <a:pt x="131" y="59"/>
                      <a:pt x="126" y="60"/>
                      <a:pt x="123" y="60"/>
                    </a:cubicBezTo>
                    <a:cubicBezTo>
                      <a:pt x="121" y="60"/>
                      <a:pt x="119" y="60"/>
                      <a:pt x="119" y="60"/>
                    </a:cubicBezTo>
                    <a:cubicBezTo>
                      <a:pt x="117" y="59"/>
                      <a:pt x="117" y="58"/>
                      <a:pt x="117" y="57"/>
                    </a:cubicBezTo>
                    <a:cubicBezTo>
                      <a:pt x="118" y="57"/>
                      <a:pt x="118" y="57"/>
                      <a:pt x="117" y="56"/>
                    </a:cubicBezTo>
                    <a:cubicBezTo>
                      <a:pt x="117" y="56"/>
                      <a:pt x="117" y="53"/>
                      <a:pt x="116" y="51"/>
                    </a:cubicBezTo>
                    <a:cubicBezTo>
                      <a:pt x="116" y="50"/>
                      <a:pt x="116" y="49"/>
                      <a:pt x="116" y="48"/>
                    </a:cubicBezTo>
                    <a:cubicBezTo>
                      <a:pt x="116" y="48"/>
                      <a:pt x="114" y="48"/>
                      <a:pt x="113" y="48"/>
                    </a:cubicBezTo>
                    <a:cubicBezTo>
                      <a:pt x="112" y="48"/>
                      <a:pt x="111" y="48"/>
                      <a:pt x="111" y="48"/>
                    </a:cubicBezTo>
                    <a:cubicBezTo>
                      <a:pt x="110" y="47"/>
                      <a:pt x="111" y="43"/>
                      <a:pt x="112" y="40"/>
                    </a:cubicBezTo>
                    <a:cubicBezTo>
                      <a:pt x="112" y="37"/>
                      <a:pt x="112" y="35"/>
                      <a:pt x="112" y="34"/>
                    </a:cubicBezTo>
                    <a:cubicBezTo>
                      <a:pt x="112" y="34"/>
                      <a:pt x="112" y="34"/>
                      <a:pt x="112" y="34"/>
                    </a:cubicBezTo>
                    <a:cubicBezTo>
                      <a:pt x="112" y="34"/>
                      <a:pt x="111" y="34"/>
                      <a:pt x="111" y="35"/>
                    </a:cubicBezTo>
                    <a:cubicBezTo>
                      <a:pt x="110" y="35"/>
                      <a:pt x="109" y="35"/>
                      <a:pt x="109" y="35"/>
                    </a:cubicBezTo>
                    <a:cubicBezTo>
                      <a:pt x="108" y="35"/>
                      <a:pt x="106" y="33"/>
                      <a:pt x="104" y="31"/>
                    </a:cubicBezTo>
                    <a:cubicBezTo>
                      <a:pt x="101" y="28"/>
                      <a:pt x="98" y="25"/>
                      <a:pt x="98" y="25"/>
                    </a:cubicBezTo>
                    <a:cubicBezTo>
                      <a:pt x="97" y="25"/>
                      <a:pt x="96" y="25"/>
                      <a:pt x="96" y="26"/>
                    </a:cubicBezTo>
                    <a:cubicBezTo>
                      <a:pt x="95" y="27"/>
                      <a:pt x="94" y="27"/>
                      <a:pt x="93" y="28"/>
                    </a:cubicBezTo>
                    <a:cubicBezTo>
                      <a:pt x="92" y="29"/>
                      <a:pt x="88" y="28"/>
                      <a:pt x="84" y="27"/>
                    </a:cubicBezTo>
                    <a:cubicBezTo>
                      <a:pt x="83" y="27"/>
                      <a:pt x="81" y="26"/>
                      <a:pt x="80" y="26"/>
                    </a:cubicBezTo>
                    <a:cubicBezTo>
                      <a:pt x="79" y="26"/>
                      <a:pt x="77" y="27"/>
                      <a:pt x="74" y="27"/>
                    </a:cubicBezTo>
                    <a:cubicBezTo>
                      <a:pt x="71" y="28"/>
                      <a:pt x="67" y="29"/>
                      <a:pt x="66" y="29"/>
                    </a:cubicBezTo>
                    <a:cubicBezTo>
                      <a:pt x="65" y="28"/>
                      <a:pt x="64" y="27"/>
                      <a:pt x="63" y="26"/>
                    </a:cubicBezTo>
                    <a:cubicBezTo>
                      <a:pt x="60" y="24"/>
                      <a:pt x="58" y="21"/>
                      <a:pt x="57" y="21"/>
                    </a:cubicBezTo>
                    <a:cubicBezTo>
                      <a:pt x="56" y="20"/>
                      <a:pt x="56" y="19"/>
                      <a:pt x="56" y="18"/>
                    </a:cubicBezTo>
                    <a:cubicBezTo>
                      <a:pt x="56" y="18"/>
                      <a:pt x="56" y="17"/>
                      <a:pt x="56" y="17"/>
                    </a:cubicBezTo>
                    <a:cubicBezTo>
                      <a:pt x="56" y="17"/>
                      <a:pt x="56" y="17"/>
                      <a:pt x="56" y="17"/>
                    </a:cubicBezTo>
                    <a:cubicBezTo>
                      <a:pt x="56" y="17"/>
                      <a:pt x="55" y="16"/>
                      <a:pt x="54" y="16"/>
                    </a:cubicBezTo>
                    <a:cubicBezTo>
                      <a:pt x="53" y="15"/>
                      <a:pt x="52" y="14"/>
                      <a:pt x="51" y="14"/>
                    </a:cubicBezTo>
                    <a:cubicBezTo>
                      <a:pt x="50" y="13"/>
                      <a:pt x="45" y="11"/>
                      <a:pt x="41" y="8"/>
                    </a:cubicBezTo>
                    <a:cubicBezTo>
                      <a:pt x="35" y="4"/>
                      <a:pt x="28" y="0"/>
                      <a:pt x="28" y="0"/>
                    </a:cubicBezTo>
                    <a:cubicBezTo>
                      <a:pt x="27" y="0"/>
                      <a:pt x="19" y="3"/>
                      <a:pt x="12" y="5"/>
                    </a:cubicBezTo>
                    <a:cubicBezTo>
                      <a:pt x="5" y="6"/>
                      <a:pt x="0" y="8"/>
                      <a:pt x="0" y="8"/>
                    </a:cubicBezTo>
                    <a:cubicBezTo>
                      <a:pt x="0" y="8"/>
                      <a:pt x="0" y="8"/>
                      <a:pt x="0" y="8"/>
                    </a:cubicBezTo>
                    <a:cubicBezTo>
                      <a:pt x="0" y="8"/>
                      <a:pt x="0" y="32"/>
                      <a:pt x="0" y="47"/>
                    </a:cubicBezTo>
                    <a:cubicBezTo>
                      <a:pt x="0" y="52"/>
                      <a:pt x="0" y="56"/>
                      <a:pt x="0" y="57"/>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97" name="Freeform 489"/>
              <p:cNvSpPr>
                <a:spLocks/>
              </p:cNvSpPr>
              <p:nvPr/>
            </p:nvSpPr>
            <p:spPr bwMode="auto">
              <a:xfrm>
                <a:off x="5380037" y="2967038"/>
                <a:ext cx="76200" cy="68263"/>
              </a:xfrm>
              <a:custGeom>
                <a:avLst/>
                <a:gdLst>
                  <a:gd name="T0" fmla="*/ 2 w 33"/>
                  <a:gd name="T1" fmla="*/ 3 h 30"/>
                  <a:gd name="T2" fmla="*/ 2 w 33"/>
                  <a:gd name="T3" fmla="*/ 8 h 30"/>
                  <a:gd name="T4" fmla="*/ 1 w 33"/>
                  <a:gd name="T5" fmla="*/ 9 h 30"/>
                  <a:gd name="T6" fmla="*/ 1 w 33"/>
                  <a:gd name="T7" fmla="*/ 11 h 30"/>
                  <a:gd name="T8" fmla="*/ 1 w 33"/>
                  <a:gd name="T9" fmla="*/ 13 h 30"/>
                  <a:gd name="T10" fmla="*/ 4 w 33"/>
                  <a:gd name="T11" fmla="*/ 15 h 30"/>
                  <a:gd name="T12" fmla="*/ 4 w 33"/>
                  <a:gd name="T13" fmla="*/ 15 h 30"/>
                  <a:gd name="T14" fmla="*/ 9 w 33"/>
                  <a:gd name="T15" fmla="*/ 15 h 30"/>
                  <a:gd name="T16" fmla="*/ 13 w 33"/>
                  <a:gd name="T17" fmla="*/ 19 h 30"/>
                  <a:gd name="T18" fmla="*/ 16 w 33"/>
                  <a:gd name="T19" fmla="*/ 18 h 30"/>
                  <a:gd name="T20" fmla="*/ 21 w 33"/>
                  <a:gd name="T21" fmla="*/ 21 h 30"/>
                  <a:gd name="T22" fmla="*/ 24 w 33"/>
                  <a:gd name="T23" fmla="*/ 21 h 30"/>
                  <a:gd name="T24" fmla="*/ 25 w 33"/>
                  <a:gd name="T25" fmla="*/ 23 h 30"/>
                  <a:gd name="T26" fmla="*/ 26 w 33"/>
                  <a:gd name="T27" fmla="*/ 24 h 30"/>
                  <a:gd name="T28" fmla="*/ 29 w 33"/>
                  <a:gd name="T29" fmla="*/ 30 h 30"/>
                  <a:gd name="T30" fmla="*/ 33 w 33"/>
                  <a:gd name="T31" fmla="*/ 30 h 30"/>
                  <a:gd name="T32" fmla="*/ 33 w 33"/>
                  <a:gd name="T33" fmla="*/ 29 h 30"/>
                  <a:gd name="T34" fmla="*/ 32 w 33"/>
                  <a:gd name="T35" fmla="*/ 25 h 30"/>
                  <a:gd name="T36" fmla="*/ 31 w 33"/>
                  <a:gd name="T37" fmla="*/ 22 h 30"/>
                  <a:gd name="T38" fmla="*/ 31 w 33"/>
                  <a:gd name="T39" fmla="*/ 21 h 30"/>
                  <a:gd name="T40" fmla="*/ 23 w 33"/>
                  <a:gd name="T41" fmla="*/ 16 h 30"/>
                  <a:gd name="T42" fmla="*/ 25 w 33"/>
                  <a:gd name="T43" fmla="*/ 15 h 30"/>
                  <a:gd name="T44" fmla="*/ 26 w 33"/>
                  <a:gd name="T45" fmla="*/ 13 h 30"/>
                  <a:gd name="T46" fmla="*/ 24 w 33"/>
                  <a:gd name="T47" fmla="*/ 11 h 30"/>
                  <a:gd name="T48" fmla="*/ 22 w 33"/>
                  <a:gd name="T49" fmla="*/ 6 h 30"/>
                  <a:gd name="T50" fmla="*/ 22 w 33"/>
                  <a:gd name="T51" fmla="*/ 6 h 30"/>
                  <a:gd name="T52" fmla="*/ 22 w 33"/>
                  <a:gd name="T53" fmla="*/ 6 h 30"/>
                  <a:gd name="T54" fmla="*/ 21 w 33"/>
                  <a:gd name="T55" fmla="*/ 4 h 30"/>
                  <a:gd name="T56" fmla="*/ 20 w 33"/>
                  <a:gd name="T57" fmla="*/ 3 h 30"/>
                  <a:gd name="T58" fmla="*/ 15 w 33"/>
                  <a:gd name="T59" fmla="*/ 0 h 30"/>
                  <a:gd name="T60" fmla="*/ 7 w 33"/>
                  <a:gd name="T61" fmla="*/ 0 h 30"/>
                  <a:gd name="T62" fmla="*/ 0 w 33"/>
                  <a:gd name="T6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3" h="30">
                    <a:moveTo>
                      <a:pt x="0" y="1"/>
                    </a:moveTo>
                    <a:cubicBezTo>
                      <a:pt x="1" y="2"/>
                      <a:pt x="2" y="3"/>
                      <a:pt x="2" y="3"/>
                    </a:cubicBezTo>
                    <a:cubicBezTo>
                      <a:pt x="2" y="4"/>
                      <a:pt x="2" y="5"/>
                      <a:pt x="2" y="6"/>
                    </a:cubicBezTo>
                    <a:cubicBezTo>
                      <a:pt x="2" y="7"/>
                      <a:pt x="2" y="8"/>
                      <a:pt x="2" y="8"/>
                    </a:cubicBezTo>
                    <a:cubicBezTo>
                      <a:pt x="2" y="8"/>
                      <a:pt x="2" y="9"/>
                      <a:pt x="1" y="9"/>
                    </a:cubicBezTo>
                    <a:cubicBezTo>
                      <a:pt x="1" y="9"/>
                      <a:pt x="1" y="9"/>
                      <a:pt x="1" y="9"/>
                    </a:cubicBezTo>
                    <a:cubicBezTo>
                      <a:pt x="1" y="9"/>
                      <a:pt x="1" y="9"/>
                      <a:pt x="1" y="9"/>
                    </a:cubicBezTo>
                    <a:cubicBezTo>
                      <a:pt x="1" y="10"/>
                      <a:pt x="1" y="10"/>
                      <a:pt x="1" y="11"/>
                    </a:cubicBezTo>
                    <a:cubicBezTo>
                      <a:pt x="2" y="11"/>
                      <a:pt x="2" y="12"/>
                      <a:pt x="2" y="12"/>
                    </a:cubicBezTo>
                    <a:cubicBezTo>
                      <a:pt x="2" y="13"/>
                      <a:pt x="2" y="13"/>
                      <a:pt x="1" y="13"/>
                    </a:cubicBezTo>
                    <a:cubicBezTo>
                      <a:pt x="1" y="13"/>
                      <a:pt x="1" y="13"/>
                      <a:pt x="1" y="13"/>
                    </a:cubicBezTo>
                    <a:cubicBezTo>
                      <a:pt x="1" y="14"/>
                      <a:pt x="3" y="14"/>
                      <a:pt x="4" y="15"/>
                    </a:cubicBezTo>
                    <a:cubicBezTo>
                      <a:pt x="4" y="15"/>
                      <a:pt x="4" y="15"/>
                      <a:pt x="4" y="15"/>
                    </a:cubicBezTo>
                    <a:cubicBezTo>
                      <a:pt x="4" y="15"/>
                      <a:pt x="4" y="15"/>
                      <a:pt x="4" y="15"/>
                    </a:cubicBezTo>
                    <a:cubicBezTo>
                      <a:pt x="5" y="15"/>
                      <a:pt x="6" y="15"/>
                      <a:pt x="7" y="15"/>
                    </a:cubicBezTo>
                    <a:cubicBezTo>
                      <a:pt x="8" y="15"/>
                      <a:pt x="9" y="14"/>
                      <a:pt x="9" y="15"/>
                    </a:cubicBezTo>
                    <a:cubicBezTo>
                      <a:pt x="10" y="15"/>
                      <a:pt x="11" y="16"/>
                      <a:pt x="12" y="17"/>
                    </a:cubicBezTo>
                    <a:cubicBezTo>
                      <a:pt x="12" y="18"/>
                      <a:pt x="13" y="18"/>
                      <a:pt x="13" y="19"/>
                    </a:cubicBezTo>
                    <a:cubicBezTo>
                      <a:pt x="13" y="19"/>
                      <a:pt x="14" y="18"/>
                      <a:pt x="14" y="18"/>
                    </a:cubicBezTo>
                    <a:cubicBezTo>
                      <a:pt x="15" y="18"/>
                      <a:pt x="16" y="18"/>
                      <a:pt x="16" y="18"/>
                    </a:cubicBezTo>
                    <a:cubicBezTo>
                      <a:pt x="17" y="18"/>
                      <a:pt x="17" y="18"/>
                      <a:pt x="18" y="19"/>
                    </a:cubicBezTo>
                    <a:cubicBezTo>
                      <a:pt x="19" y="20"/>
                      <a:pt x="20" y="21"/>
                      <a:pt x="21" y="21"/>
                    </a:cubicBezTo>
                    <a:cubicBezTo>
                      <a:pt x="21" y="21"/>
                      <a:pt x="21" y="21"/>
                      <a:pt x="22" y="21"/>
                    </a:cubicBezTo>
                    <a:cubicBezTo>
                      <a:pt x="22" y="20"/>
                      <a:pt x="23" y="20"/>
                      <a:pt x="24" y="21"/>
                    </a:cubicBezTo>
                    <a:cubicBezTo>
                      <a:pt x="24" y="21"/>
                      <a:pt x="25" y="22"/>
                      <a:pt x="25" y="22"/>
                    </a:cubicBezTo>
                    <a:cubicBezTo>
                      <a:pt x="25" y="23"/>
                      <a:pt x="25" y="23"/>
                      <a:pt x="25" y="23"/>
                    </a:cubicBezTo>
                    <a:cubicBezTo>
                      <a:pt x="25" y="23"/>
                      <a:pt x="25" y="23"/>
                      <a:pt x="25" y="23"/>
                    </a:cubicBezTo>
                    <a:cubicBezTo>
                      <a:pt x="25" y="24"/>
                      <a:pt x="26" y="24"/>
                      <a:pt x="26" y="24"/>
                    </a:cubicBezTo>
                    <a:cubicBezTo>
                      <a:pt x="27" y="25"/>
                      <a:pt x="27" y="25"/>
                      <a:pt x="28" y="26"/>
                    </a:cubicBezTo>
                    <a:cubicBezTo>
                      <a:pt x="28" y="27"/>
                      <a:pt x="29" y="29"/>
                      <a:pt x="29" y="30"/>
                    </a:cubicBezTo>
                    <a:cubicBezTo>
                      <a:pt x="29" y="30"/>
                      <a:pt x="29" y="30"/>
                      <a:pt x="29" y="30"/>
                    </a:cubicBezTo>
                    <a:cubicBezTo>
                      <a:pt x="30" y="30"/>
                      <a:pt x="32" y="30"/>
                      <a:pt x="33" y="30"/>
                    </a:cubicBezTo>
                    <a:cubicBezTo>
                      <a:pt x="33" y="30"/>
                      <a:pt x="33" y="29"/>
                      <a:pt x="33" y="29"/>
                    </a:cubicBezTo>
                    <a:cubicBezTo>
                      <a:pt x="33" y="29"/>
                      <a:pt x="33" y="29"/>
                      <a:pt x="33" y="29"/>
                    </a:cubicBezTo>
                    <a:cubicBezTo>
                      <a:pt x="33" y="27"/>
                      <a:pt x="33" y="26"/>
                      <a:pt x="33" y="26"/>
                    </a:cubicBezTo>
                    <a:cubicBezTo>
                      <a:pt x="33" y="26"/>
                      <a:pt x="33" y="25"/>
                      <a:pt x="32" y="25"/>
                    </a:cubicBezTo>
                    <a:cubicBezTo>
                      <a:pt x="32" y="25"/>
                      <a:pt x="32" y="24"/>
                      <a:pt x="31" y="24"/>
                    </a:cubicBezTo>
                    <a:cubicBezTo>
                      <a:pt x="31" y="23"/>
                      <a:pt x="31" y="23"/>
                      <a:pt x="31" y="22"/>
                    </a:cubicBezTo>
                    <a:cubicBezTo>
                      <a:pt x="31" y="22"/>
                      <a:pt x="31" y="22"/>
                      <a:pt x="31" y="22"/>
                    </a:cubicBezTo>
                    <a:cubicBezTo>
                      <a:pt x="31" y="22"/>
                      <a:pt x="31" y="22"/>
                      <a:pt x="31" y="21"/>
                    </a:cubicBezTo>
                    <a:cubicBezTo>
                      <a:pt x="31" y="21"/>
                      <a:pt x="29" y="20"/>
                      <a:pt x="28" y="19"/>
                    </a:cubicBezTo>
                    <a:cubicBezTo>
                      <a:pt x="25" y="18"/>
                      <a:pt x="23" y="17"/>
                      <a:pt x="23" y="16"/>
                    </a:cubicBezTo>
                    <a:cubicBezTo>
                      <a:pt x="23" y="16"/>
                      <a:pt x="23" y="16"/>
                      <a:pt x="23" y="16"/>
                    </a:cubicBezTo>
                    <a:cubicBezTo>
                      <a:pt x="23" y="15"/>
                      <a:pt x="24" y="15"/>
                      <a:pt x="25" y="15"/>
                    </a:cubicBezTo>
                    <a:cubicBezTo>
                      <a:pt x="25" y="15"/>
                      <a:pt x="26" y="14"/>
                      <a:pt x="26" y="14"/>
                    </a:cubicBezTo>
                    <a:cubicBezTo>
                      <a:pt x="26" y="13"/>
                      <a:pt x="26" y="13"/>
                      <a:pt x="26" y="13"/>
                    </a:cubicBezTo>
                    <a:cubicBezTo>
                      <a:pt x="26" y="13"/>
                      <a:pt x="26" y="12"/>
                      <a:pt x="26" y="12"/>
                    </a:cubicBezTo>
                    <a:cubicBezTo>
                      <a:pt x="26" y="12"/>
                      <a:pt x="25" y="11"/>
                      <a:pt x="24" y="11"/>
                    </a:cubicBezTo>
                    <a:cubicBezTo>
                      <a:pt x="22" y="10"/>
                      <a:pt x="21" y="9"/>
                      <a:pt x="20" y="8"/>
                    </a:cubicBezTo>
                    <a:cubicBezTo>
                      <a:pt x="20" y="7"/>
                      <a:pt x="21" y="7"/>
                      <a:pt x="22" y="6"/>
                    </a:cubicBezTo>
                    <a:cubicBezTo>
                      <a:pt x="22" y="6"/>
                      <a:pt x="22" y="6"/>
                      <a:pt x="22" y="6"/>
                    </a:cubicBezTo>
                    <a:cubicBezTo>
                      <a:pt x="22" y="6"/>
                      <a:pt x="22" y="6"/>
                      <a:pt x="22" y="6"/>
                    </a:cubicBezTo>
                    <a:cubicBezTo>
                      <a:pt x="22" y="6"/>
                      <a:pt x="22" y="6"/>
                      <a:pt x="22" y="6"/>
                    </a:cubicBezTo>
                    <a:cubicBezTo>
                      <a:pt x="22" y="6"/>
                      <a:pt x="22" y="6"/>
                      <a:pt x="22" y="6"/>
                    </a:cubicBezTo>
                    <a:cubicBezTo>
                      <a:pt x="22" y="5"/>
                      <a:pt x="22" y="5"/>
                      <a:pt x="22" y="5"/>
                    </a:cubicBezTo>
                    <a:cubicBezTo>
                      <a:pt x="22" y="5"/>
                      <a:pt x="21" y="4"/>
                      <a:pt x="21" y="4"/>
                    </a:cubicBezTo>
                    <a:cubicBezTo>
                      <a:pt x="20" y="3"/>
                      <a:pt x="20" y="3"/>
                      <a:pt x="20" y="3"/>
                    </a:cubicBezTo>
                    <a:cubicBezTo>
                      <a:pt x="20" y="3"/>
                      <a:pt x="20" y="3"/>
                      <a:pt x="20" y="3"/>
                    </a:cubicBezTo>
                    <a:cubicBezTo>
                      <a:pt x="19" y="3"/>
                      <a:pt x="18" y="3"/>
                      <a:pt x="18" y="3"/>
                    </a:cubicBezTo>
                    <a:cubicBezTo>
                      <a:pt x="17" y="2"/>
                      <a:pt x="16" y="0"/>
                      <a:pt x="15" y="0"/>
                    </a:cubicBezTo>
                    <a:cubicBezTo>
                      <a:pt x="14" y="0"/>
                      <a:pt x="13" y="0"/>
                      <a:pt x="11" y="0"/>
                    </a:cubicBezTo>
                    <a:cubicBezTo>
                      <a:pt x="10" y="0"/>
                      <a:pt x="8" y="0"/>
                      <a:pt x="7" y="0"/>
                    </a:cubicBezTo>
                    <a:cubicBezTo>
                      <a:pt x="6" y="0"/>
                      <a:pt x="3" y="1"/>
                      <a:pt x="1" y="1"/>
                    </a:cubicBezTo>
                    <a:cubicBezTo>
                      <a:pt x="0" y="1"/>
                      <a:pt x="0" y="1"/>
                      <a:pt x="0"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98" name="Rectangle 490"/>
              <p:cNvSpPr>
                <a:spLocks noChangeArrowheads="1"/>
              </p:cNvSpPr>
              <p:nvPr/>
            </p:nvSpPr>
            <p:spPr bwMode="auto">
              <a:xfrm>
                <a:off x="5392737" y="3022600"/>
                <a:ext cx="1588" cy="1588"/>
              </a:xfrm>
              <a:prstGeom prst="rect">
                <a:avLst/>
              </a:pr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99" name="Freeform 499"/>
              <p:cNvSpPr>
                <a:spLocks/>
              </p:cNvSpPr>
              <p:nvPr/>
            </p:nvSpPr>
            <p:spPr bwMode="auto">
              <a:xfrm>
                <a:off x="5289550" y="2895600"/>
                <a:ext cx="166688" cy="71438"/>
              </a:xfrm>
              <a:custGeom>
                <a:avLst/>
                <a:gdLst>
                  <a:gd name="T0" fmla="*/ 1 w 72"/>
                  <a:gd name="T1" fmla="*/ 2 h 31"/>
                  <a:gd name="T2" fmla="*/ 11 w 72"/>
                  <a:gd name="T3" fmla="*/ 7 h 31"/>
                  <a:gd name="T4" fmla="*/ 16 w 72"/>
                  <a:gd name="T5" fmla="*/ 11 h 31"/>
                  <a:gd name="T6" fmla="*/ 18 w 72"/>
                  <a:gd name="T7" fmla="*/ 17 h 31"/>
                  <a:gd name="T8" fmla="*/ 19 w 72"/>
                  <a:gd name="T9" fmla="*/ 23 h 31"/>
                  <a:gd name="T10" fmla="*/ 17 w 72"/>
                  <a:gd name="T11" fmla="*/ 26 h 31"/>
                  <a:gd name="T12" fmla="*/ 21 w 72"/>
                  <a:gd name="T13" fmla="*/ 26 h 31"/>
                  <a:gd name="T14" fmla="*/ 25 w 72"/>
                  <a:gd name="T15" fmla="*/ 27 h 31"/>
                  <a:gd name="T16" fmla="*/ 26 w 72"/>
                  <a:gd name="T17" fmla="*/ 27 h 31"/>
                  <a:gd name="T18" fmla="*/ 29 w 72"/>
                  <a:gd name="T19" fmla="*/ 25 h 31"/>
                  <a:gd name="T20" fmla="*/ 30 w 72"/>
                  <a:gd name="T21" fmla="*/ 25 h 31"/>
                  <a:gd name="T22" fmla="*/ 33 w 72"/>
                  <a:gd name="T23" fmla="*/ 26 h 31"/>
                  <a:gd name="T24" fmla="*/ 36 w 72"/>
                  <a:gd name="T25" fmla="*/ 29 h 31"/>
                  <a:gd name="T26" fmla="*/ 38 w 72"/>
                  <a:gd name="T27" fmla="*/ 31 h 31"/>
                  <a:gd name="T28" fmla="*/ 46 w 72"/>
                  <a:gd name="T29" fmla="*/ 30 h 31"/>
                  <a:gd name="T30" fmla="*/ 54 w 72"/>
                  <a:gd name="T31" fmla="*/ 30 h 31"/>
                  <a:gd name="T32" fmla="*/ 58 w 72"/>
                  <a:gd name="T33" fmla="*/ 27 h 31"/>
                  <a:gd name="T34" fmla="*/ 62 w 72"/>
                  <a:gd name="T35" fmla="*/ 29 h 31"/>
                  <a:gd name="T36" fmla="*/ 67 w 72"/>
                  <a:gd name="T37" fmla="*/ 30 h 31"/>
                  <a:gd name="T38" fmla="*/ 72 w 72"/>
                  <a:gd name="T39" fmla="*/ 31 h 31"/>
                  <a:gd name="T40" fmla="*/ 72 w 72"/>
                  <a:gd name="T41" fmla="*/ 31 h 31"/>
                  <a:gd name="T42" fmla="*/ 72 w 72"/>
                  <a:gd name="T43" fmla="*/ 29 h 31"/>
                  <a:gd name="T44" fmla="*/ 72 w 72"/>
                  <a:gd name="T45" fmla="*/ 29 h 31"/>
                  <a:gd name="T46" fmla="*/ 70 w 72"/>
                  <a:gd name="T47" fmla="*/ 27 h 31"/>
                  <a:gd name="T48" fmla="*/ 70 w 72"/>
                  <a:gd name="T49" fmla="*/ 27 h 31"/>
                  <a:gd name="T50" fmla="*/ 70 w 72"/>
                  <a:gd name="T51" fmla="*/ 21 h 31"/>
                  <a:gd name="T52" fmla="*/ 68 w 72"/>
                  <a:gd name="T53" fmla="*/ 21 h 31"/>
                  <a:gd name="T54" fmla="*/ 68 w 72"/>
                  <a:gd name="T55" fmla="*/ 21 h 31"/>
                  <a:gd name="T56" fmla="*/ 62 w 72"/>
                  <a:gd name="T57" fmla="*/ 17 h 31"/>
                  <a:gd name="T58" fmla="*/ 63 w 72"/>
                  <a:gd name="T59" fmla="*/ 14 h 31"/>
                  <a:gd name="T60" fmla="*/ 60 w 72"/>
                  <a:gd name="T61" fmla="*/ 13 h 31"/>
                  <a:gd name="T62" fmla="*/ 55 w 72"/>
                  <a:gd name="T63" fmla="*/ 11 h 31"/>
                  <a:gd name="T64" fmla="*/ 54 w 72"/>
                  <a:gd name="T65" fmla="*/ 11 h 31"/>
                  <a:gd name="T66" fmla="*/ 52 w 72"/>
                  <a:gd name="T67" fmla="*/ 12 h 31"/>
                  <a:gd name="T68" fmla="*/ 49 w 72"/>
                  <a:gd name="T69" fmla="*/ 11 h 31"/>
                  <a:gd name="T70" fmla="*/ 47 w 72"/>
                  <a:gd name="T71" fmla="*/ 11 h 31"/>
                  <a:gd name="T72" fmla="*/ 44 w 72"/>
                  <a:gd name="T73" fmla="*/ 13 h 31"/>
                  <a:gd name="T74" fmla="*/ 41 w 72"/>
                  <a:gd name="T75" fmla="*/ 12 h 31"/>
                  <a:gd name="T76" fmla="*/ 41 w 72"/>
                  <a:gd name="T77" fmla="*/ 10 h 31"/>
                  <a:gd name="T78" fmla="*/ 35 w 72"/>
                  <a:gd name="T79" fmla="*/ 8 h 31"/>
                  <a:gd name="T80" fmla="*/ 32 w 72"/>
                  <a:gd name="T81" fmla="*/ 6 h 31"/>
                  <a:gd name="T82" fmla="*/ 31 w 72"/>
                  <a:gd name="T83" fmla="*/ 5 h 31"/>
                  <a:gd name="T84" fmla="*/ 26 w 72"/>
                  <a:gd name="T85" fmla="*/ 4 h 31"/>
                  <a:gd name="T86" fmla="*/ 25 w 72"/>
                  <a:gd name="T87" fmla="*/ 4 h 31"/>
                  <a:gd name="T88" fmla="*/ 20 w 72"/>
                  <a:gd name="T89" fmla="*/ 4 h 31"/>
                  <a:gd name="T90" fmla="*/ 12 w 72"/>
                  <a:gd name="T91" fmla="*/ 2 h 31"/>
                  <a:gd name="T92" fmla="*/ 6 w 72"/>
                  <a:gd name="T93" fmla="*/ 0 h 31"/>
                  <a:gd name="T94" fmla="*/ 3 w 72"/>
                  <a:gd name="T95" fmla="*/ 0 h 31"/>
                  <a:gd name="T96" fmla="*/ 1 w 72"/>
                  <a:gd name="T9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 h="31">
                    <a:moveTo>
                      <a:pt x="0" y="2"/>
                    </a:moveTo>
                    <a:cubicBezTo>
                      <a:pt x="1" y="2"/>
                      <a:pt x="1" y="2"/>
                      <a:pt x="1" y="2"/>
                    </a:cubicBezTo>
                    <a:cubicBezTo>
                      <a:pt x="3" y="4"/>
                      <a:pt x="4" y="5"/>
                      <a:pt x="6" y="5"/>
                    </a:cubicBezTo>
                    <a:cubicBezTo>
                      <a:pt x="7" y="6"/>
                      <a:pt x="10" y="6"/>
                      <a:pt x="11" y="7"/>
                    </a:cubicBezTo>
                    <a:cubicBezTo>
                      <a:pt x="12" y="7"/>
                      <a:pt x="12" y="8"/>
                      <a:pt x="12" y="9"/>
                    </a:cubicBezTo>
                    <a:cubicBezTo>
                      <a:pt x="13" y="10"/>
                      <a:pt x="15" y="11"/>
                      <a:pt x="16" y="11"/>
                    </a:cubicBezTo>
                    <a:cubicBezTo>
                      <a:pt x="17" y="11"/>
                      <a:pt x="17" y="12"/>
                      <a:pt x="17" y="13"/>
                    </a:cubicBezTo>
                    <a:cubicBezTo>
                      <a:pt x="17" y="14"/>
                      <a:pt x="17" y="16"/>
                      <a:pt x="18" y="17"/>
                    </a:cubicBezTo>
                    <a:cubicBezTo>
                      <a:pt x="18" y="18"/>
                      <a:pt x="19" y="18"/>
                      <a:pt x="19" y="19"/>
                    </a:cubicBezTo>
                    <a:cubicBezTo>
                      <a:pt x="20" y="20"/>
                      <a:pt x="19" y="21"/>
                      <a:pt x="19" y="23"/>
                    </a:cubicBezTo>
                    <a:cubicBezTo>
                      <a:pt x="19" y="24"/>
                      <a:pt x="18" y="25"/>
                      <a:pt x="17" y="26"/>
                    </a:cubicBezTo>
                    <a:cubicBezTo>
                      <a:pt x="17" y="26"/>
                      <a:pt x="17" y="26"/>
                      <a:pt x="17" y="26"/>
                    </a:cubicBezTo>
                    <a:cubicBezTo>
                      <a:pt x="18" y="26"/>
                      <a:pt x="19" y="26"/>
                      <a:pt x="19" y="26"/>
                    </a:cubicBezTo>
                    <a:cubicBezTo>
                      <a:pt x="20" y="26"/>
                      <a:pt x="20" y="26"/>
                      <a:pt x="21" y="26"/>
                    </a:cubicBezTo>
                    <a:cubicBezTo>
                      <a:pt x="22" y="26"/>
                      <a:pt x="23" y="26"/>
                      <a:pt x="24" y="26"/>
                    </a:cubicBezTo>
                    <a:cubicBezTo>
                      <a:pt x="25" y="26"/>
                      <a:pt x="25" y="27"/>
                      <a:pt x="25" y="27"/>
                    </a:cubicBezTo>
                    <a:cubicBezTo>
                      <a:pt x="26" y="27"/>
                      <a:pt x="26" y="27"/>
                      <a:pt x="26" y="27"/>
                    </a:cubicBezTo>
                    <a:cubicBezTo>
                      <a:pt x="26" y="27"/>
                      <a:pt x="26" y="27"/>
                      <a:pt x="26" y="27"/>
                    </a:cubicBezTo>
                    <a:cubicBezTo>
                      <a:pt x="26" y="27"/>
                      <a:pt x="27" y="27"/>
                      <a:pt x="27" y="27"/>
                    </a:cubicBezTo>
                    <a:cubicBezTo>
                      <a:pt x="27" y="26"/>
                      <a:pt x="28" y="25"/>
                      <a:pt x="29" y="25"/>
                    </a:cubicBezTo>
                    <a:cubicBezTo>
                      <a:pt x="29" y="25"/>
                      <a:pt x="30" y="25"/>
                      <a:pt x="30" y="25"/>
                    </a:cubicBezTo>
                    <a:cubicBezTo>
                      <a:pt x="30" y="25"/>
                      <a:pt x="30" y="25"/>
                      <a:pt x="30" y="25"/>
                    </a:cubicBezTo>
                    <a:cubicBezTo>
                      <a:pt x="30" y="25"/>
                      <a:pt x="31" y="25"/>
                      <a:pt x="31" y="25"/>
                    </a:cubicBezTo>
                    <a:cubicBezTo>
                      <a:pt x="31" y="25"/>
                      <a:pt x="32" y="26"/>
                      <a:pt x="33" y="26"/>
                    </a:cubicBezTo>
                    <a:cubicBezTo>
                      <a:pt x="33" y="27"/>
                      <a:pt x="33" y="27"/>
                      <a:pt x="34" y="28"/>
                    </a:cubicBezTo>
                    <a:cubicBezTo>
                      <a:pt x="34" y="28"/>
                      <a:pt x="35" y="28"/>
                      <a:pt x="36" y="29"/>
                    </a:cubicBezTo>
                    <a:cubicBezTo>
                      <a:pt x="37" y="30"/>
                      <a:pt x="38" y="30"/>
                      <a:pt x="38" y="31"/>
                    </a:cubicBezTo>
                    <a:cubicBezTo>
                      <a:pt x="38" y="31"/>
                      <a:pt x="38" y="31"/>
                      <a:pt x="38" y="31"/>
                    </a:cubicBezTo>
                    <a:cubicBezTo>
                      <a:pt x="39" y="31"/>
                      <a:pt x="39" y="31"/>
                      <a:pt x="40" y="31"/>
                    </a:cubicBezTo>
                    <a:cubicBezTo>
                      <a:pt x="42" y="31"/>
                      <a:pt x="45" y="30"/>
                      <a:pt x="46" y="30"/>
                    </a:cubicBezTo>
                    <a:cubicBezTo>
                      <a:pt x="47" y="30"/>
                      <a:pt x="48" y="30"/>
                      <a:pt x="50" y="30"/>
                    </a:cubicBezTo>
                    <a:cubicBezTo>
                      <a:pt x="52" y="30"/>
                      <a:pt x="54" y="30"/>
                      <a:pt x="54" y="30"/>
                    </a:cubicBezTo>
                    <a:cubicBezTo>
                      <a:pt x="54" y="29"/>
                      <a:pt x="55" y="29"/>
                      <a:pt x="56" y="28"/>
                    </a:cubicBezTo>
                    <a:cubicBezTo>
                      <a:pt x="56" y="28"/>
                      <a:pt x="57" y="27"/>
                      <a:pt x="58" y="27"/>
                    </a:cubicBezTo>
                    <a:cubicBezTo>
                      <a:pt x="58" y="27"/>
                      <a:pt x="58" y="27"/>
                      <a:pt x="58" y="27"/>
                    </a:cubicBezTo>
                    <a:cubicBezTo>
                      <a:pt x="59" y="27"/>
                      <a:pt x="61" y="28"/>
                      <a:pt x="62" y="29"/>
                    </a:cubicBezTo>
                    <a:cubicBezTo>
                      <a:pt x="63" y="29"/>
                      <a:pt x="64" y="30"/>
                      <a:pt x="64" y="30"/>
                    </a:cubicBezTo>
                    <a:cubicBezTo>
                      <a:pt x="65" y="30"/>
                      <a:pt x="66" y="30"/>
                      <a:pt x="67" y="30"/>
                    </a:cubicBezTo>
                    <a:cubicBezTo>
                      <a:pt x="69" y="31"/>
                      <a:pt x="72" y="31"/>
                      <a:pt x="72" y="31"/>
                    </a:cubicBezTo>
                    <a:cubicBezTo>
                      <a:pt x="72" y="31"/>
                      <a:pt x="72" y="31"/>
                      <a:pt x="72" y="31"/>
                    </a:cubicBezTo>
                    <a:cubicBezTo>
                      <a:pt x="72" y="31"/>
                      <a:pt x="72" y="31"/>
                      <a:pt x="72" y="31"/>
                    </a:cubicBezTo>
                    <a:cubicBezTo>
                      <a:pt x="72" y="31"/>
                      <a:pt x="72" y="31"/>
                      <a:pt x="72" y="31"/>
                    </a:cubicBezTo>
                    <a:cubicBezTo>
                      <a:pt x="72" y="31"/>
                      <a:pt x="72" y="31"/>
                      <a:pt x="72" y="30"/>
                    </a:cubicBezTo>
                    <a:cubicBezTo>
                      <a:pt x="72" y="30"/>
                      <a:pt x="72" y="30"/>
                      <a:pt x="72" y="29"/>
                    </a:cubicBezTo>
                    <a:cubicBezTo>
                      <a:pt x="72" y="29"/>
                      <a:pt x="72" y="29"/>
                      <a:pt x="72" y="29"/>
                    </a:cubicBezTo>
                    <a:cubicBezTo>
                      <a:pt x="72" y="29"/>
                      <a:pt x="72" y="29"/>
                      <a:pt x="72" y="29"/>
                    </a:cubicBezTo>
                    <a:cubicBezTo>
                      <a:pt x="72" y="29"/>
                      <a:pt x="71" y="28"/>
                      <a:pt x="70" y="28"/>
                    </a:cubicBezTo>
                    <a:cubicBezTo>
                      <a:pt x="70" y="28"/>
                      <a:pt x="70" y="27"/>
                      <a:pt x="70" y="27"/>
                    </a:cubicBezTo>
                    <a:cubicBezTo>
                      <a:pt x="70" y="27"/>
                      <a:pt x="70" y="27"/>
                      <a:pt x="70" y="27"/>
                    </a:cubicBezTo>
                    <a:cubicBezTo>
                      <a:pt x="70" y="27"/>
                      <a:pt x="70" y="27"/>
                      <a:pt x="70" y="27"/>
                    </a:cubicBezTo>
                    <a:cubicBezTo>
                      <a:pt x="69" y="27"/>
                      <a:pt x="68" y="26"/>
                      <a:pt x="68" y="25"/>
                    </a:cubicBezTo>
                    <a:cubicBezTo>
                      <a:pt x="68" y="24"/>
                      <a:pt x="70" y="22"/>
                      <a:pt x="70" y="21"/>
                    </a:cubicBezTo>
                    <a:cubicBezTo>
                      <a:pt x="70" y="21"/>
                      <a:pt x="70" y="21"/>
                      <a:pt x="70" y="21"/>
                    </a:cubicBezTo>
                    <a:cubicBezTo>
                      <a:pt x="69" y="21"/>
                      <a:pt x="69" y="21"/>
                      <a:pt x="68" y="21"/>
                    </a:cubicBezTo>
                    <a:cubicBezTo>
                      <a:pt x="68" y="21"/>
                      <a:pt x="68" y="21"/>
                      <a:pt x="68" y="21"/>
                    </a:cubicBezTo>
                    <a:cubicBezTo>
                      <a:pt x="68" y="21"/>
                      <a:pt x="68" y="21"/>
                      <a:pt x="68" y="21"/>
                    </a:cubicBezTo>
                    <a:cubicBezTo>
                      <a:pt x="67" y="21"/>
                      <a:pt x="66" y="21"/>
                      <a:pt x="65" y="20"/>
                    </a:cubicBezTo>
                    <a:cubicBezTo>
                      <a:pt x="64" y="19"/>
                      <a:pt x="62" y="18"/>
                      <a:pt x="62" y="17"/>
                    </a:cubicBezTo>
                    <a:cubicBezTo>
                      <a:pt x="61" y="17"/>
                      <a:pt x="62" y="16"/>
                      <a:pt x="62" y="15"/>
                    </a:cubicBezTo>
                    <a:cubicBezTo>
                      <a:pt x="63" y="14"/>
                      <a:pt x="63" y="14"/>
                      <a:pt x="63" y="14"/>
                    </a:cubicBezTo>
                    <a:cubicBezTo>
                      <a:pt x="63" y="14"/>
                      <a:pt x="63" y="14"/>
                      <a:pt x="63" y="14"/>
                    </a:cubicBezTo>
                    <a:cubicBezTo>
                      <a:pt x="63" y="13"/>
                      <a:pt x="62" y="13"/>
                      <a:pt x="60" y="13"/>
                    </a:cubicBezTo>
                    <a:cubicBezTo>
                      <a:pt x="60" y="13"/>
                      <a:pt x="59" y="13"/>
                      <a:pt x="58" y="13"/>
                    </a:cubicBezTo>
                    <a:cubicBezTo>
                      <a:pt x="58" y="13"/>
                      <a:pt x="56" y="12"/>
                      <a:pt x="55" y="11"/>
                    </a:cubicBezTo>
                    <a:cubicBezTo>
                      <a:pt x="55" y="11"/>
                      <a:pt x="55" y="10"/>
                      <a:pt x="55" y="10"/>
                    </a:cubicBezTo>
                    <a:cubicBezTo>
                      <a:pt x="54" y="11"/>
                      <a:pt x="54" y="11"/>
                      <a:pt x="54" y="11"/>
                    </a:cubicBezTo>
                    <a:cubicBezTo>
                      <a:pt x="54" y="12"/>
                      <a:pt x="54" y="12"/>
                      <a:pt x="53" y="12"/>
                    </a:cubicBezTo>
                    <a:cubicBezTo>
                      <a:pt x="53" y="12"/>
                      <a:pt x="52" y="12"/>
                      <a:pt x="52" y="12"/>
                    </a:cubicBezTo>
                    <a:cubicBezTo>
                      <a:pt x="51" y="11"/>
                      <a:pt x="51" y="11"/>
                      <a:pt x="51" y="11"/>
                    </a:cubicBezTo>
                    <a:cubicBezTo>
                      <a:pt x="50" y="11"/>
                      <a:pt x="49" y="11"/>
                      <a:pt x="49" y="11"/>
                    </a:cubicBezTo>
                    <a:cubicBezTo>
                      <a:pt x="48" y="11"/>
                      <a:pt x="48" y="11"/>
                      <a:pt x="48" y="11"/>
                    </a:cubicBezTo>
                    <a:cubicBezTo>
                      <a:pt x="48" y="11"/>
                      <a:pt x="47" y="11"/>
                      <a:pt x="47" y="11"/>
                    </a:cubicBezTo>
                    <a:cubicBezTo>
                      <a:pt x="47" y="11"/>
                      <a:pt x="47" y="11"/>
                      <a:pt x="47" y="11"/>
                    </a:cubicBezTo>
                    <a:cubicBezTo>
                      <a:pt x="46" y="12"/>
                      <a:pt x="45" y="13"/>
                      <a:pt x="44" y="13"/>
                    </a:cubicBezTo>
                    <a:cubicBezTo>
                      <a:pt x="43" y="14"/>
                      <a:pt x="42" y="13"/>
                      <a:pt x="42" y="13"/>
                    </a:cubicBezTo>
                    <a:cubicBezTo>
                      <a:pt x="41" y="13"/>
                      <a:pt x="41" y="13"/>
                      <a:pt x="41" y="12"/>
                    </a:cubicBezTo>
                    <a:cubicBezTo>
                      <a:pt x="40" y="12"/>
                      <a:pt x="40" y="11"/>
                      <a:pt x="41" y="10"/>
                    </a:cubicBezTo>
                    <a:cubicBezTo>
                      <a:pt x="41" y="10"/>
                      <a:pt x="41" y="10"/>
                      <a:pt x="41" y="10"/>
                    </a:cubicBezTo>
                    <a:cubicBezTo>
                      <a:pt x="41" y="10"/>
                      <a:pt x="37" y="9"/>
                      <a:pt x="35" y="8"/>
                    </a:cubicBezTo>
                    <a:cubicBezTo>
                      <a:pt x="35" y="8"/>
                      <a:pt x="35" y="8"/>
                      <a:pt x="35" y="8"/>
                    </a:cubicBezTo>
                    <a:cubicBezTo>
                      <a:pt x="35" y="8"/>
                      <a:pt x="35" y="8"/>
                      <a:pt x="35" y="8"/>
                    </a:cubicBezTo>
                    <a:cubicBezTo>
                      <a:pt x="34" y="7"/>
                      <a:pt x="33" y="6"/>
                      <a:pt x="32" y="6"/>
                    </a:cubicBezTo>
                    <a:cubicBezTo>
                      <a:pt x="32" y="5"/>
                      <a:pt x="31" y="5"/>
                      <a:pt x="31" y="5"/>
                    </a:cubicBezTo>
                    <a:cubicBezTo>
                      <a:pt x="31" y="5"/>
                      <a:pt x="31" y="5"/>
                      <a:pt x="31" y="5"/>
                    </a:cubicBezTo>
                    <a:cubicBezTo>
                      <a:pt x="31" y="5"/>
                      <a:pt x="30" y="4"/>
                      <a:pt x="29" y="4"/>
                    </a:cubicBezTo>
                    <a:cubicBezTo>
                      <a:pt x="28" y="4"/>
                      <a:pt x="27" y="4"/>
                      <a:pt x="26" y="4"/>
                    </a:cubicBezTo>
                    <a:cubicBezTo>
                      <a:pt x="25" y="4"/>
                      <a:pt x="25" y="4"/>
                      <a:pt x="25" y="4"/>
                    </a:cubicBezTo>
                    <a:cubicBezTo>
                      <a:pt x="25" y="4"/>
                      <a:pt x="25" y="4"/>
                      <a:pt x="25" y="4"/>
                    </a:cubicBezTo>
                    <a:cubicBezTo>
                      <a:pt x="24" y="4"/>
                      <a:pt x="24" y="4"/>
                      <a:pt x="24" y="5"/>
                    </a:cubicBezTo>
                    <a:cubicBezTo>
                      <a:pt x="23" y="5"/>
                      <a:pt x="22" y="5"/>
                      <a:pt x="20" y="4"/>
                    </a:cubicBezTo>
                    <a:cubicBezTo>
                      <a:pt x="20" y="4"/>
                      <a:pt x="19" y="4"/>
                      <a:pt x="18" y="4"/>
                    </a:cubicBezTo>
                    <a:cubicBezTo>
                      <a:pt x="17" y="4"/>
                      <a:pt x="14" y="3"/>
                      <a:pt x="12" y="2"/>
                    </a:cubicBezTo>
                    <a:cubicBezTo>
                      <a:pt x="10" y="1"/>
                      <a:pt x="8" y="0"/>
                      <a:pt x="7" y="0"/>
                    </a:cubicBezTo>
                    <a:cubicBezTo>
                      <a:pt x="7" y="0"/>
                      <a:pt x="7" y="0"/>
                      <a:pt x="6" y="0"/>
                    </a:cubicBezTo>
                    <a:cubicBezTo>
                      <a:pt x="6" y="0"/>
                      <a:pt x="5" y="0"/>
                      <a:pt x="5" y="0"/>
                    </a:cubicBezTo>
                    <a:cubicBezTo>
                      <a:pt x="4" y="0"/>
                      <a:pt x="4" y="0"/>
                      <a:pt x="3" y="0"/>
                    </a:cubicBezTo>
                    <a:cubicBezTo>
                      <a:pt x="2" y="0"/>
                      <a:pt x="2" y="0"/>
                      <a:pt x="1" y="0"/>
                    </a:cubicBezTo>
                    <a:cubicBezTo>
                      <a:pt x="1" y="0"/>
                      <a:pt x="1" y="0"/>
                      <a:pt x="1" y="0"/>
                    </a:cubicBezTo>
                    <a:cubicBezTo>
                      <a:pt x="1" y="0"/>
                      <a:pt x="1" y="1"/>
                      <a:pt x="0"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00" name="Freeform 500"/>
              <p:cNvSpPr>
                <a:spLocks/>
              </p:cNvSpPr>
              <p:nvPr/>
            </p:nvSpPr>
            <p:spPr bwMode="auto">
              <a:xfrm>
                <a:off x="4937125" y="2938463"/>
                <a:ext cx="473075" cy="187325"/>
              </a:xfrm>
              <a:custGeom>
                <a:avLst/>
                <a:gdLst>
                  <a:gd name="T0" fmla="*/ 162 w 205"/>
                  <a:gd name="T1" fmla="*/ 12 h 81"/>
                  <a:gd name="T2" fmla="*/ 153 w 205"/>
                  <a:gd name="T3" fmla="*/ 15 h 81"/>
                  <a:gd name="T4" fmla="*/ 140 w 205"/>
                  <a:gd name="T5" fmla="*/ 14 h 81"/>
                  <a:gd name="T6" fmla="*/ 122 w 205"/>
                  <a:gd name="T7" fmla="*/ 13 h 81"/>
                  <a:gd name="T8" fmla="*/ 110 w 205"/>
                  <a:gd name="T9" fmla="*/ 8 h 81"/>
                  <a:gd name="T10" fmla="*/ 100 w 205"/>
                  <a:gd name="T11" fmla="*/ 1 h 81"/>
                  <a:gd name="T12" fmla="*/ 78 w 205"/>
                  <a:gd name="T13" fmla="*/ 1 h 81"/>
                  <a:gd name="T14" fmla="*/ 62 w 205"/>
                  <a:gd name="T15" fmla="*/ 9 h 81"/>
                  <a:gd name="T16" fmla="*/ 42 w 205"/>
                  <a:gd name="T17" fmla="*/ 13 h 81"/>
                  <a:gd name="T18" fmla="*/ 41 w 205"/>
                  <a:gd name="T19" fmla="*/ 18 h 81"/>
                  <a:gd name="T20" fmla="*/ 32 w 205"/>
                  <a:gd name="T21" fmla="*/ 23 h 81"/>
                  <a:gd name="T22" fmla="*/ 12 w 205"/>
                  <a:gd name="T23" fmla="*/ 22 h 81"/>
                  <a:gd name="T24" fmla="*/ 0 w 205"/>
                  <a:gd name="T25" fmla="*/ 34 h 81"/>
                  <a:gd name="T26" fmla="*/ 7 w 205"/>
                  <a:gd name="T27" fmla="*/ 38 h 81"/>
                  <a:gd name="T28" fmla="*/ 7 w 205"/>
                  <a:gd name="T29" fmla="*/ 46 h 81"/>
                  <a:gd name="T30" fmla="*/ 3 w 205"/>
                  <a:gd name="T31" fmla="*/ 49 h 81"/>
                  <a:gd name="T32" fmla="*/ 12 w 205"/>
                  <a:gd name="T33" fmla="*/ 56 h 81"/>
                  <a:gd name="T34" fmla="*/ 16 w 205"/>
                  <a:gd name="T35" fmla="*/ 62 h 81"/>
                  <a:gd name="T36" fmla="*/ 23 w 205"/>
                  <a:gd name="T37" fmla="*/ 65 h 81"/>
                  <a:gd name="T38" fmla="*/ 27 w 205"/>
                  <a:gd name="T39" fmla="*/ 70 h 81"/>
                  <a:gd name="T40" fmla="*/ 39 w 205"/>
                  <a:gd name="T41" fmla="*/ 77 h 81"/>
                  <a:gd name="T42" fmla="*/ 49 w 205"/>
                  <a:gd name="T43" fmla="*/ 68 h 81"/>
                  <a:gd name="T44" fmla="*/ 78 w 205"/>
                  <a:gd name="T45" fmla="*/ 77 h 81"/>
                  <a:gd name="T46" fmla="*/ 97 w 205"/>
                  <a:gd name="T47" fmla="*/ 69 h 81"/>
                  <a:gd name="T48" fmla="*/ 107 w 205"/>
                  <a:gd name="T49" fmla="*/ 75 h 81"/>
                  <a:gd name="T50" fmla="*/ 111 w 205"/>
                  <a:gd name="T51" fmla="*/ 79 h 81"/>
                  <a:gd name="T52" fmla="*/ 113 w 205"/>
                  <a:gd name="T53" fmla="*/ 76 h 81"/>
                  <a:gd name="T54" fmla="*/ 115 w 205"/>
                  <a:gd name="T55" fmla="*/ 74 h 81"/>
                  <a:gd name="T56" fmla="*/ 120 w 205"/>
                  <a:gd name="T57" fmla="*/ 70 h 81"/>
                  <a:gd name="T58" fmla="*/ 128 w 205"/>
                  <a:gd name="T59" fmla="*/ 69 h 81"/>
                  <a:gd name="T60" fmla="*/ 138 w 205"/>
                  <a:gd name="T61" fmla="*/ 68 h 81"/>
                  <a:gd name="T62" fmla="*/ 154 w 205"/>
                  <a:gd name="T63" fmla="*/ 66 h 81"/>
                  <a:gd name="T64" fmla="*/ 174 w 205"/>
                  <a:gd name="T65" fmla="*/ 63 h 81"/>
                  <a:gd name="T66" fmla="*/ 183 w 205"/>
                  <a:gd name="T67" fmla="*/ 61 h 81"/>
                  <a:gd name="T68" fmla="*/ 192 w 205"/>
                  <a:gd name="T69" fmla="*/ 62 h 81"/>
                  <a:gd name="T70" fmla="*/ 200 w 205"/>
                  <a:gd name="T71" fmla="*/ 64 h 81"/>
                  <a:gd name="T72" fmla="*/ 205 w 205"/>
                  <a:gd name="T73" fmla="*/ 62 h 81"/>
                  <a:gd name="T74" fmla="*/ 203 w 205"/>
                  <a:gd name="T75" fmla="*/ 57 h 81"/>
                  <a:gd name="T76" fmla="*/ 200 w 205"/>
                  <a:gd name="T77" fmla="*/ 52 h 81"/>
                  <a:gd name="T78" fmla="*/ 202 w 205"/>
                  <a:gd name="T79" fmla="*/ 49 h 81"/>
                  <a:gd name="T80" fmla="*/ 199 w 205"/>
                  <a:gd name="T81" fmla="*/ 42 h 81"/>
                  <a:gd name="T82" fmla="*/ 197 w 205"/>
                  <a:gd name="T83" fmla="*/ 35 h 81"/>
                  <a:gd name="T84" fmla="*/ 199 w 205"/>
                  <a:gd name="T85" fmla="*/ 35 h 81"/>
                  <a:gd name="T86" fmla="*/ 204 w 205"/>
                  <a:gd name="T87" fmla="*/ 31 h 81"/>
                  <a:gd name="T88" fmla="*/ 196 w 205"/>
                  <a:gd name="T89" fmla="*/ 28 h 81"/>
                  <a:gd name="T90" fmla="*/ 192 w 205"/>
                  <a:gd name="T91" fmla="*/ 25 h 81"/>
                  <a:gd name="T92" fmla="*/ 193 w 205"/>
                  <a:gd name="T93" fmla="*/ 20 h 81"/>
                  <a:gd name="T94" fmla="*/ 193 w 205"/>
                  <a:gd name="T95" fmla="*/ 16 h 81"/>
                  <a:gd name="T96" fmla="*/ 186 w 205"/>
                  <a:gd name="T97" fmla="*/ 9 h 81"/>
                  <a:gd name="T98" fmla="*/ 182 w 205"/>
                  <a:gd name="T99" fmla="*/ 7 h 81"/>
                  <a:gd name="T100" fmla="*/ 178 w 205"/>
                  <a:gd name="T101" fmla="*/ 9 h 81"/>
                  <a:gd name="T102" fmla="*/ 170 w 205"/>
                  <a:gd name="T103" fmla="*/ 8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5" h="81">
                    <a:moveTo>
                      <a:pt x="170" y="8"/>
                    </a:moveTo>
                    <a:cubicBezTo>
                      <a:pt x="170" y="8"/>
                      <a:pt x="170" y="8"/>
                      <a:pt x="170" y="8"/>
                    </a:cubicBezTo>
                    <a:cubicBezTo>
                      <a:pt x="168" y="9"/>
                      <a:pt x="168" y="10"/>
                      <a:pt x="167" y="10"/>
                    </a:cubicBezTo>
                    <a:cubicBezTo>
                      <a:pt x="166" y="11"/>
                      <a:pt x="165" y="11"/>
                      <a:pt x="162" y="12"/>
                    </a:cubicBezTo>
                    <a:cubicBezTo>
                      <a:pt x="160" y="13"/>
                      <a:pt x="161" y="12"/>
                      <a:pt x="161" y="13"/>
                    </a:cubicBezTo>
                    <a:cubicBezTo>
                      <a:pt x="160" y="13"/>
                      <a:pt x="159" y="14"/>
                      <a:pt x="158" y="14"/>
                    </a:cubicBezTo>
                    <a:cubicBezTo>
                      <a:pt x="157" y="14"/>
                      <a:pt x="156" y="15"/>
                      <a:pt x="155" y="16"/>
                    </a:cubicBezTo>
                    <a:cubicBezTo>
                      <a:pt x="154" y="16"/>
                      <a:pt x="154" y="15"/>
                      <a:pt x="153" y="15"/>
                    </a:cubicBezTo>
                    <a:cubicBezTo>
                      <a:pt x="152" y="15"/>
                      <a:pt x="151" y="15"/>
                      <a:pt x="150" y="14"/>
                    </a:cubicBezTo>
                    <a:cubicBezTo>
                      <a:pt x="148" y="14"/>
                      <a:pt x="148" y="13"/>
                      <a:pt x="146" y="13"/>
                    </a:cubicBezTo>
                    <a:cubicBezTo>
                      <a:pt x="145" y="13"/>
                      <a:pt x="146" y="13"/>
                      <a:pt x="145" y="14"/>
                    </a:cubicBezTo>
                    <a:cubicBezTo>
                      <a:pt x="143" y="14"/>
                      <a:pt x="142" y="14"/>
                      <a:pt x="140" y="14"/>
                    </a:cubicBezTo>
                    <a:cubicBezTo>
                      <a:pt x="139" y="15"/>
                      <a:pt x="137" y="15"/>
                      <a:pt x="135" y="15"/>
                    </a:cubicBezTo>
                    <a:cubicBezTo>
                      <a:pt x="134" y="16"/>
                      <a:pt x="133" y="16"/>
                      <a:pt x="132" y="15"/>
                    </a:cubicBezTo>
                    <a:cubicBezTo>
                      <a:pt x="131" y="15"/>
                      <a:pt x="128" y="14"/>
                      <a:pt x="126" y="13"/>
                    </a:cubicBezTo>
                    <a:cubicBezTo>
                      <a:pt x="124" y="13"/>
                      <a:pt x="124" y="13"/>
                      <a:pt x="122" y="13"/>
                    </a:cubicBezTo>
                    <a:cubicBezTo>
                      <a:pt x="121" y="13"/>
                      <a:pt x="118" y="10"/>
                      <a:pt x="118" y="10"/>
                    </a:cubicBezTo>
                    <a:cubicBezTo>
                      <a:pt x="117" y="10"/>
                      <a:pt x="116" y="11"/>
                      <a:pt x="115" y="11"/>
                    </a:cubicBezTo>
                    <a:cubicBezTo>
                      <a:pt x="114" y="11"/>
                      <a:pt x="113" y="11"/>
                      <a:pt x="112" y="10"/>
                    </a:cubicBezTo>
                    <a:cubicBezTo>
                      <a:pt x="111" y="9"/>
                      <a:pt x="111" y="9"/>
                      <a:pt x="110" y="8"/>
                    </a:cubicBezTo>
                    <a:cubicBezTo>
                      <a:pt x="110" y="7"/>
                      <a:pt x="110" y="5"/>
                      <a:pt x="108" y="5"/>
                    </a:cubicBezTo>
                    <a:cubicBezTo>
                      <a:pt x="106" y="5"/>
                      <a:pt x="106" y="5"/>
                      <a:pt x="103" y="6"/>
                    </a:cubicBezTo>
                    <a:cubicBezTo>
                      <a:pt x="99" y="7"/>
                      <a:pt x="100" y="4"/>
                      <a:pt x="99" y="3"/>
                    </a:cubicBezTo>
                    <a:cubicBezTo>
                      <a:pt x="99" y="2"/>
                      <a:pt x="101" y="1"/>
                      <a:pt x="100" y="1"/>
                    </a:cubicBezTo>
                    <a:cubicBezTo>
                      <a:pt x="99" y="0"/>
                      <a:pt x="98" y="1"/>
                      <a:pt x="97" y="1"/>
                    </a:cubicBezTo>
                    <a:cubicBezTo>
                      <a:pt x="96" y="1"/>
                      <a:pt x="96" y="1"/>
                      <a:pt x="95" y="2"/>
                    </a:cubicBezTo>
                    <a:cubicBezTo>
                      <a:pt x="93" y="2"/>
                      <a:pt x="89" y="2"/>
                      <a:pt x="86" y="2"/>
                    </a:cubicBezTo>
                    <a:cubicBezTo>
                      <a:pt x="83" y="2"/>
                      <a:pt x="80" y="1"/>
                      <a:pt x="78" y="1"/>
                    </a:cubicBezTo>
                    <a:cubicBezTo>
                      <a:pt x="77" y="1"/>
                      <a:pt x="76" y="2"/>
                      <a:pt x="74" y="3"/>
                    </a:cubicBezTo>
                    <a:cubicBezTo>
                      <a:pt x="72" y="3"/>
                      <a:pt x="71" y="3"/>
                      <a:pt x="68" y="4"/>
                    </a:cubicBezTo>
                    <a:cubicBezTo>
                      <a:pt x="65" y="5"/>
                      <a:pt x="67" y="5"/>
                      <a:pt x="66" y="7"/>
                    </a:cubicBezTo>
                    <a:cubicBezTo>
                      <a:pt x="65" y="8"/>
                      <a:pt x="65" y="7"/>
                      <a:pt x="62" y="9"/>
                    </a:cubicBezTo>
                    <a:cubicBezTo>
                      <a:pt x="60" y="10"/>
                      <a:pt x="59" y="12"/>
                      <a:pt x="57" y="13"/>
                    </a:cubicBezTo>
                    <a:cubicBezTo>
                      <a:pt x="56" y="14"/>
                      <a:pt x="54" y="13"/>
                      <a:pt x="52" y="13"/>
                    </a:cubicBezTo>
                    <a:cubicBezTo>
                      <a:pt x="50" y="13"/>
                      <a:pt x="47" y="12"/>
                      <a:pt x="46" y="12"/>
                    </a:cubicBezTo>
                    <a:cubicBezTo>
                      <a:pt x="44" y="12"/>
                      <a:pt x="44" y="12"/>
                      <a:pt x="42" y="13"/>
                    </a:cubicBezTo>
                    <a:cubicBezTo>
                      <a:pt x="40" y="13"/>
                      <a:pt x="37" y="12"/>
                      <a:pt x="36" y="12"/>
                    </a:cubicBezTo>
                    <a:cubicBezTo>
                      <a:pt x="34" y="12"/>
                      <a:pt x="34" y="12"/>
                      <a:pt x="33" y="13"/>
                    </a:cubicBezTo>
                    <a:cubicBezTo>
                      <a:pt x="33" y="15"/>
                      <a:pt x="34" y="15"/>
                      <a:pt x="35" y="16"/>
                    </a:cubicBezTo>
                    <a:cubicBezTo>
                      <a:pt x="35" y="17"/>
                      <a:pt x="41" y="17"/>
                      <a:pt x="41" y="18"/>
                    </a:cubicBezTo>
                    <a:cubicBezTo>
                      <a:pt x="41" y="19"/>
                      <a:pt x="39" y="18"/>
                      <a:pt x="36" y="18"/>
                    </a:cubicBezTo>
                    <a:cubicBezTo>
                      <a:pt x="32" y="18"/>
                      <a:pt x="31" y="19"/>
                      <a:pt x="30" y="20"/>
                    </a:cubicBezTo>
                    <a:cubicBezTo>
                      <a:pt x="29" y="21"/>
                      <a:pt x="32" y="21"/>
                      <a:pt x="33" y="22"/>
                    </a:cubicBezTo>
                    <a:cubicBezTo>
                      <a:pt x="34" y="22"/>
                      <a:pt x="33" y="22"/>
                      <a:pt x="32" y="23"/>
                    </a:cubicBezTo>
                    <a:cubicBezTo>
                      <a:pt x="32" y="23"/>
                      <a:pt x="27" y="23"/>
                      <a:pt x="25" y="23"/>
                    </a:cubicBezTo>
                    <a:cubicBezTo>
                      <a:pt x="23" y="23"/>
                      <a:pt x="19" y="22"/>
                      <a:pt x="19" y="22"/>
                    </a:cubicBezTo>
                    <a:cubicBezTo>
                      <a:pt x="18" y="23"/>
                      <a:pt x="15" y="23"/>
                      <a:pt x="14" y="23"/>
                    </a:cubicBezTo>
                    <a:cubicBezTo>
                      <a:pt x="13" y="23"/>
                      <a:pt x="12" y="22"/>
                      <a:pt x="12" y="22"/>
                    </a:cubicBezTo>
                    <a:cubicBezTo>
                      <a:pt x="11" y="22"/>
                      <a:pt x="11" y="22"/>
                      <a:pt x="9" y="23"/>
                    </a:cubicBezTo>
                    <a:cubicBezTo>
                      <a:pt x="7" y="23"/>
                      <a:pt x="2" y="27"/>
                      <a:pt x="1" y="27"/>
                    </a:cubicBezTo>
                    <a:cubicBezTo>
                      <a:pt x="0" y="28"/>
                      <a:pt x="0" y="28"/>
                      <a:pt x="0" y="29"/>
                    </a:cubicBezTo>
                    <a:cubicBezTo>
                      <a:pt x="1" y="30"/>
                      <a:pt x="0" y="33"/>
                      <a:pt x="0" y="34"/>
                    </a:cubicBezTo>
                    <a:cubicBezTo>
                      <a:pt x="1" y="35"/>
                      <a:pt x="3" y="33"/>
                      <a:pt x="4" y="33"/>
                    </a:cubicBezTo>
                    <a:cubicBezTo>
                      <a:pt x="5" y="33"/>
                      <a:pt x="8" y="33"/>
                      <a:pt x="9" y="34"/>
                    </a:cubicBezTo>
                    <a:cubicBezTo>
                      <a:pt x="9" y="34"/>
                      <a:pt x="7" y="35"/>
                      <a:pt x="6" y="36"/>
                    </a:cubicBezTo>
                    <a:cubicBezTo>
                      <a:pt x="5" y="37"/>
                      <a:pt x="6" y="37"/>
                      <a:pt x="7" y="38"/>
                    </a:cubicBezTo>
                    <a:cubicBezTo>
                      <a:pt x="8" y="39"/>
                      <a:pt x="7" y="39"/>
                      <a:pt x="7" y="41"/>
                    </a:cubicBezTo>
                    <a:cubicBezTo>
                      <a:pt x="7" y="42"/>
                      <a:pt x="10" y="41"/>
                      <a:pt x="10" y="42"/>
                    </a:cubicBezTo>
                    <a:cubicBezTo>
                      <a:pt x="10" y="43"/>
                      <a:pt x="8" y="44"/>
                      <a:pt x="7" y="44"/>
                    </a:cubicBezTo>
                    <a:cubicBezTo>
                      <a:pt x="6" y="45"/>
                      <a:pt x="7" y="45"/>
                      <a:pt x="7" y="46"/>
                    </a:cubicBezTo>
                    <a:cubicBezTo>
                      <a:pt x="8" y="47"/>
                      <a:pt x="11" y="48"/>
                      <a:pt x="11" y="48"/>
                    </a:cubicBezTo>
                    <a:cubicBezTo>
                      <a:pt x="11" y="49"/>
                      <a:pt x="7" y="49"/>
                      <a:pt x="6" y="48"/>
                    </a:cubicBezTo>
                    <a:cubicBezTo>
                      <a:pt x="5" y="48"/>
                      <a:pt x="4" y="45"/>
                      <a:pt x="3" y="46"/>
                    </a:cubicBezTo>
                    <a:cubicBezTo>
                      <a:pt x="3" y="46"/>
                      <a:pt x="3" y="48"/>
                      <a:pt x="3" y="49"/>
                    </a:cubicBezTo>
                    <a:cubicBezTo>
                      <a:pt x="3" y="50"/>
                      <a:pt x="2" y="49"/>
                      <a:pt x="2" y="50"/>
                    </a:cubicBezTo>
                    <a:cubicBezTo>
                      <a:pt x="2" y="51"/>
                      <a:pt x="5" y="50"/>
                      <a:pt x="7" y="51"/>
                    </a:cubicBezTo>
                    <a:cubicBezTo>
                      <a:pt x="8" y="51"/>
                      <a:pt x="8" y="52"/>
                      <a:pt x="10" y="53"/>
                    </a:cubicBezTo>
                    <a:cubicBezTo>
                      <a:pt x="11" y="54"/>
                      <a:pt x="12" y="54"/>
                      <a:pt x="12" y="56"/>
                    </a:cubicBezTo>
                    <a:cubicBezTo>
                      <a:pt x="11" y="57"/>
                      <a:pt x="10" y="56"/>
                      <a:pt x="10" y="57"/>
                    </a:cubicBezTo>
                    <a:cubicBezTo>
                      <a:pt x="9" y="58"/>
                      <a:pt x="10" y="58"/>
                      <a:pt x="11" y="59"/>
                    </a:cubicBezTo>
                    <a:cubicBezTo>
                      <a:pt x="13" y="59"/>
                      <a:pt x="11" y="59"/>
                      <a:pt x="12" y="61"/>
                    </a:cubicBezTo>
                    <a:cubicBezTo>
                      <a:pt x="12" y="62"/>
                      <a:pt x="15" y="61"/>
                      <a:pt x="16" y="62"/>
                    </a:cubicBezTo>
                    <a:cubicBezTo>
                      <a:pt x="18" y="63"/>
                      <a:pt x="16" y="63"/>
                      <a:pt x="15" y="65"/>
                    </a:cubicBezTo>
                    <a:cubicBezTo>
                      <a:pt x="13" y="66"/>
                      <a:pt x="12" y="65"/>
                      <a:pt x="12" y="66"/>
                    </a:cubicBezTo>
                    <a:cubicBezTo>
                      <a:pt x="12" y="67"/>
                      <a:pt x="17" y="66"/>
                      <a:pt x="18" y="66"/>
                    </a:cubicBezTo>
                    <a:cubicBezTo>
                      <a:pt x="20" y="65"/>
                      <a:pt x="22" y="65"/>
                      <a:pt x="23" y="65"/>
                    </a:cubicBezTo>
                    <a:cubicBezTo>
                      <a:pt x="25" y="66"/>
                      <a:pt x="21" y="67"/>
                      <a:pt x="21" y="68"/>
                    </a:cubicBezTo>
                    <a:cubicBezTo>
                      <a:pt x="20" y="69"/>
                      <a:pt x="21" y="70"/>
                      <a:pt x="21" y="70"/>
                    </a:cubicBezTo>
                    <a:cubicBezTo>
                      <a:pt x="22" y="71"/>
                      <a:pt x="24" y="68"/>
                      <a:pt x="25" y="68"/>
                    </a:cubicBezTo>
                    <a:cubicBezTo>
                      <a:pt x="26" y="68"/>
                      <a:pt x="26" y="69"/>
                      <a:pt x="27" y="70"/>
                    </a:cubicBezTo>
                    <a:cubicBezTo>
                      <a:pt x="27" y="70"/>
                      <a:pt x="28" y="71"/>
                      <a:pt x="30" y="71"/>
                    </a:cubicBezTo>
                    <a:cubicBezTo>
                      <a:pt x="31" y="71"/>
                      <a:pt x="30" y="69"/>
                      <a:pt x="30" y="69"/>
                    </a:cubicBezTo>
                    <a:cubicBezTo>
                      <a:pt x="31" y="68"/>
                      <a:pt x="33" y="74"/>
                      <a:pt x="35" y="75"/>
                    </a:cubicBezTo>
                    <a:cubicBezTo>
                      <a:pt x="37" y="77"/>
                      <a:pt x="37" y="76"/>
                      <a:pt x="39" y="77"/>
                    </a:cubicBezTo>
                    <a:cubicBezTo>
                      <a:pt x="40" y="77"/>
                      <a:pt x="42" y="77"/>
                      <a:pt x="43" y="75"/>
                    </a:cubicBezTo>
                    <a:cubicBezTo>
                      <a:pt x="44" y="74"/>
                      <a:pt x="45" y="75"/>
                      <a:pt x="46" y="76"/>
                    </a:cubicBezTo>
                    <a:cubicBezTo>
                      <a:pt x="47" y="76"/>
                      <a:pt x="48" y="74"/>
                      <a:pt x="48" y="72"/>
                    </a:cubicBezTo>
                    <a:cubicBezTo>
                      <a:pt x="48" y="70"/>
                      <a:pt x="49" y="68"/>
                      <a:pt x="49" y="68"/>
                    </a:cubicBezTo>
                    <a:cubicBezTo>
                      <a:pt x="50" y="67"/>
                      <a:pt x="56" y="68"/>
                      <a:pt x="57" y="69"/>
                    </a:cubicBezTo>
                    <a:cubicBezTo>
                      <a:pt x="59" y="70"/>
                      <a:pt x="62" y="72"/>
                      <a:pt x="65" y="73"/>
                    </a:cubicBezTo>
                    <a:cubicBezTo>
                      <a:pt x="68" y="75"/>
                      <a:pt x="70" y="77"/>
                      <a:pt x="71" y="78"/>
                    </a:cubicBezTo>
                    <a:cubicBezTo>
                      <a:pt x="72" y="78"/>
                      <a:pt x="76" y="77"/>
                      <a:pt x="78" y="77"/>
                    </a:cubicBezTo>
                    <a:cubicBezTo>
                      <a:pt x="80" y="76"/>
                      <a:pt x="82" y="76"/>
                      <a:pt x="85" y="76"/>
                    </a:cubicBezTo>
                    <a:cubicBezTo>
                      <a:pt x="88" y="76"/>
                      <a:pt x="88" y="74"/>
                      <a:pt x="89" y="73"/>
                    </a:cubicBezTo>
                    <a:cubicBezTo>
                      <a:pt x="90" y="71"/>
                      <a:pt x="92" y="69"/>
                      <a:pt x="94" y="68"/>
                    </a:cubicBezTo>
                    <a:cubicBezTo>
                      <a:pt x="96" y="67"/>
                      <a:pt x="96" y="68"/>
                      <a:pt x="97" y="69"/>
                    </a:cubicBezTo>
                    <a:cubicBezTo>
                      <a:pt x="97" y="70"/>
                      <a:pt x="100" y="71"/>
                      <a:pt x="102" y="72"/>
                    </a:cubicBezTo>
                    <a:cubicBezTo>
                      <a:pt x="104" y="72"/>
                      <a:pt x="107" y="68"/>
                      <a:pt x="108" y="67"/>
                    </a:cubicBezTo>
                    <a:cubicBezTo>
                      <a:pt x="109" y="66"/>
                      <a:pt x="110" y="68"/>
                      <a:pt x="111" y="69"/>
                    </a:cubicBezTo>
                    <a:cubicBezTo>
                      <a:pt x="111" y="70"/>
                      <a:pt x="108" y="72"/>
                      <a:pt x="107" y="75"/>
                    </a:cubicBezTo>
                    <a:cubicBezTo>
                      <a:pt x="105" y="78"/>
                      <a:pt x="107" y="76"/>
                      <a:pt x="108" y="79"/>
                    </a:cubicBezTo>
                    <a:cubicBezTo>
                      <a:pt x="108" y="79"/>
                      <a:pt x="108" y="79"/>
                      <a:pt x="108" y="80"/>
                    </a:cubicBezTo>
                    <a:cubicBezTo>
                      <a:pt x="109" y="80"/>
                      <a:pt x="109" y="81"/>
                      <a:pt x="109" y="80"/>
                    </a:cubicBezTo>
                    <a:cubicBezTo>
                      <a:pt x="110" y="80"/>
                      <a:pt x="110" y="80"/>
                      <a:pt x="111" y="79"/>
                    </a:cubicBezTo>
                    <a:cubicBezTo>
                      <a:pt x="111" y="79"/>
                      <a:pt x="111" y="79"/>
                      <a:pt x="111" y="79"/>
                    </a:cubicBezTo>
                    <a:cubicBezTo>
                      <a:pt x="111" y="79"/>
                      <a:pt x="111" y="79"/>
                      <a:pt x="112" y="78"/>
                    </a:cubicBezTo>
                    <a:cubicBezTo>
                      <a:pt x="112" y="78"/>
                      <a:pt x="112" y="77"/>
                      <a:pt x="112" y="77"/>
                    </a:cubicBezTo>
                    <a:cubicBezTo>
                      <a:pt x="112" y="76"/>
                      <a:pt x="112" y="76"/>
                      <a:pt x="113" y="76"/>
                    </a:cubicBezTo>
                    <a:cubicBezTo>
                      <a:pt x="113" y="76"/>
                      <a:pt x="113" y="76"/>
                      <a:pt x="113" y="76"/>
                    </a:cubicBezTo>
                    <a:cubicBezTo>
                      <a:pt x="113" y="75"/>
                      <a:pt x="113" y="75"/>
                      <a:pt x="113" y="75"/>
                    </a:cubicBezTo>
                    <a:cubicBezTo>
                      <a:pt x="114" y="75"/>
                      <a:pt x="115" y="75"/>
                      <a:pt x="115" y="75"/>
                    </a:cubicBezTo>
                    <a:cubicBezTo>
                      <a:pt x="115" y="75"/>
                      <a:pt x="115" y="74"/>
                      <a:pt x="115" y="74"/>
                    </a:cubicBezTo>
                    <a:cubicBezTo>
                      <a:pt x="114" y="74"/>
                      <a:pt x="114" y="73"/>
                      <a:pt x="114" y="72"/>
                    </a:cubicBezTo>
                    <a:cubicBezTo>
                      <a:pt x="114" y="72"/>
                      <a:pt x="114" y="71"/>
                      <a:pt x="115" y="70"/>
                    </a:cubicBezTo>
                    <a:cubicBezTo>
                      <a:pt x="115" y="70"/>
                      <a:pt x="116" y="69"/>
                      <a:pt x="116" y="68"/>
                    </a:cubicBezTo>
                    <a:cubicBezTo>
                      <a:pt x="117" y="68"/>
                      <a:pt x="118" y="69"/>
                      <a:pt x="120" y="70"/>
                    </a:cubicBezTo>
                    <a:cubicBezTo>
                      <a:pt x="120" y="70"/>
                      <a:pt x="121" y="71"/>
                      <a:pt x="121" y="71"/>
                    </a:cubicBezTo>
                    <a:cubicBezTo>
                      <a:pt x="122" y="71"/>
                      <a:pt x="122" y="71"/>
                      <a:pt x="122" y="71"/>
                    </a:cubicBezTo>
                    <a:cubicBezTo>
                      <a:pt x="123" y="71"/>
                      <a:pt x="124" y="71"/>
                      <a:pt x="125" y="70"/>
                    </a:cubicBezTo>
                    <a:cubicBezTo>
                      <a:pt x="126" y="70"/>
                      <a:pt x="127" y="69"/>
                      <a:pt x="128" y="69"/>
                    </a:cubicBezTo>
                    <a:cubicBezTo>
                      <a:pt x="130" y="68"/>
                      <a:pt x="132" y="67"/>
                      <a:pt x="133" y="67"/>
                    </a:cubicBezTo>
                    <a:cubicBezTo>
                      <a:pt x="133" y="67"/>
                      <a:pt x="134" y="67"/>
                      <a:pt x="135" y="67"/>
                    </a:cubicBezTo>
                    <a:cubicBezTo>
                      <a:pt x="136" y="67"/>
                      <a:pt x="136" y="67"/>
                      <a:pt x="137" y="68"/>
                    </a:cubicBezTo>
                    <a:cubicBezTo>
                      <a:pt x="138" y="68"/>
                      <a:pt x="138" y="68"/>
                      <a:pt x="138" y="68"/>
                    </a:cubicBezTo>
                    <a:cubicBezTo>
                      <a:pt x="139" y="69"/>
                      <a:pt x="140" y="69"/>
                      <a:pt x="141" y="69"/>
                    </a:cubicBezTo>
                    <a:cubicBezTo>
                      <a:pt x="142" y="69"/>
                      <a:pt x="143" y="69"/>
                      <a:pt x="143" y="69"/>
                    </a:cubicBezTo>
                    <a:cubicBezTo>
                      <a:pt x="145" y="70"/>
                      <a:pt x="147" y="70"/>
                      <a:pt x="149" y="69"/>
                    </a:cubicBezTo>
                    <a:cubicBezTo>
                      <a:pt x="150" y="68"/>
                      <a:pt x="152" y="67"/>
                      <a:pt x="154" y="66"/>
                    </a:cubicBezTo>
                    <a:cubicBezTo>
                      <a:pt x="157" y="65"/>
                      <a:pt x="160" y="64"/>
                      <a:pt x="161" y="64"/>
                    </a:cubicBezTo>
                    <a:cubicBezTo>
                      <a:pt x="162" y="64"/>
                      <a:pt x="165" y="64"/>
                      <a:pt x="168" y="64"/>
                    </a:cubicBezTo>
                    <a:cubicBezTo>
                      <a:pt x="169" y="63"/>
                      <a:pt x="171" y="63"/>
                      <a:pt x="171" y="63"/>
                    </a:cubicBezTo>
                    <a:cubicBezTo>
                      <a:pt x="172" y="63"/>
                      <a:pt x="173" y="63"/>
                      <a:pt x="174" y="63"/>
                    </a:cubicBezTo>
                    <a:cubicBezTo>
                      <a:pt x="175" y="63"/>
                      <a:pt x="177" y="62"/>
                      <a:pt x="177" y="62"/>
                    </a:cubicBezTo>
                    <a:cubicBezTo>
                      <a:pt x="178" y="62"/>
                      <a:pt x="179" y="63"/>
                      <a:pt x="180" y="63"/>
                    </a:cubicBezTo>
                    <a:cubicBezTo>
                      <a:pt x="180" y="63"/>
                      <a:pt x="181" y="62"/>
                      <a:pt x="181" y="62"/>
                    </a:cubicBezTo>
                    <a:cubicBezTo>
                      <a:pt x="182" y="61"/>
                      <a:pt x="183" y="61"/>
                      <a:pt x="183" y="61"/>
                    </a:cubicBezTo>
                    <a:cubicBezTo>
                      <a:pt x="184" y="61"/>
                      <a:pt x="185" y="61"/>
                      <a:pt x="186" y="61"/>
                    </a:cubicBezTo>
                    <a:cubicBezTo>
                      <a:pt x="187" y="61"/>
                      <a:pt x="188" y="61"/>
                      <a:pt x="188" y="61"/>
                    </a:cubicBezTo>
                    <a:cubicBezTo>
                      <a:pt x="189" y="62"/>
                      <a:pt x="191" y="62"/>
                      <a:pt x="191" y="62"/>
                    </a:cubicBezTo>
                    <a:cubicBezTo>
                      <a:pt x="192" y="62"/>
                      <a:pt x="192" y="62"/>
                      <a:pt x="192" y="62"/>
                    </a:cubicBezTo>
                    <a:cubicBezTo>
                      <a:pt x="192" y="62"/>
                      <a:pt x="192" y="62"/>
                      <a:pt x="192" y="62"/>
                    </a:cubicBezTo>
                    <a:cubicBezTo>
                      <a:pt x="192" y="62"/>
                      <a:pt x="192" y="62"/>
                      <a:pt x="193" y="62"/>
                    </a:cubicBezTo>
                    <a:cubicBezTo>
                      <a:pt x="194" y="62"/>
                      <a:pt x="197" y="62"/>
                      <a:pt x="197" y="62"/>
                    </a:cubicBezTo>
                    <a:cubicBezTo>
                      <a:pt x="199" y="61"/>
                      <a:pt x="199" y="62"/>
                      <a:pt x="200" y="64"/>
                    </a:cubicBezTo>
                    <a:cubicBezTo>
                      <a:pt x="201" y="65"/>
                      <a:pt x="201" y="66"/>
                      <a:pt x="201" y="66"/>
                    </a:cubicBezTo>
                    <a:cubicBezTo>
                      <a:pt x="202" y="66"/>
                      <a:pt x="204" y="64"/>
                      <a:pt x="205" y="64"/>
                    </a:cubicBezTo>
                    <a:cubicBezTo>
                      <a:pt x="205" y="63"/>
                      <a:pt x="205" y="63"/>
                      <a:pt x="205" y="63"/>
                    </a:cubicBezTo>
                    <a:cubicBezTo>
                      <a:pt x="205" y="62"/>
                      <a:pt x="205" y="62"/>
                      <a:pt x="205" y="62"/>
                    </a:cubicBezTo>
                    <a:cubicBezTo>
                      <a:pt x="205" y="62"/>
                      <a:pt x="205" y="62"/>
                      <a:pt x="204" y="61"/>
                    </a:cubicBezTo>
                    <a:cubicBezTo>
                      <a:pt x="204" y="61"/>
                      <a:pt x="203" y="61"/>
                      <a:pt x="203" y="60"/>
                    </a:cubicBezTo>
                    <a:cubicBezTo>
                      <a:pt x="203" y="60"/>
                      <a:pt x="203" y="59"/>
                      <a:pt x="203" y="59"/>
                    </a:cubicBezTo>
                    <a:cubicBezTo>
                      <a:pt x="203" y="58"/>
                      <a:pt x="203" y="57"/>
                      <a:pt x="203" y="57"/>
                    </a:cubicBezTo>
                    <a:cubicBezTo>
                      <a:pt x="203" y="57"/>
                      <a:pt x="202" y="57"/>
                      <a:pt x="202" y="57"/>
                    </a:cubicBezTo>
                    <a:cubicBezTo>
                      <a:pt x="201" y="56"/>
                      <a:pt x="199" y="55"/>
                      <a:pt x="199" y="54"/>
                    </a:cubicBezTo>
                    <a:cubicBezTo>
                      <a:pt x="199" y="54"/>
                      <a:pt x="199" y="54"/>
                      <a:pt x="199" y="54"/>
                    </a:cubicBezTo>
                    <a:cubicBezTo>
                      <a:pt x="199" y="54"/>
                      <a:pt x="200" y="53"/>
                      <a:pt x="200" y="52"/>
                    </a:cubicBezTo>
                    <a:cubicBezTo>
                      <a:pt x="201" y="51"/>
                      <a:pt x="201" y="51"/>
                      <a:pt x="201" y="50"/>
                    </a:cubicBezTo>
                    <a:cubicBezTo>
                      <a:pt x="201" y="50"/>
                      <a:pt x="201" y="50"/>
                      <a:pt x="201" y="50"/>
                    </a:cubicBezTo>
                    <a:cubicBezTo>
                      <a:pt x="202" y="50"/>
                      <a:pt x="202" y="49"/>
                      <a:pt x="202" y="49"/>
                    </a:cubicBezTo>
                    <a:cubicBezTo>
                      <a:pt x="202" y="49"/>
                      <a:pt x="202" y="49"/>
                      <a:pt x="202" y="49"/>
                    </a:cubicBezTo>
                    <a:cubicBezTo>
                      <a:pt x="201" y="49"/>
                      <a:pt x="201" y="49"/>
                      <a:pt x="201" y="49"/>
                    </a:cubicBezTo>
                    <a:cubicBezTo>
                      <a:pt x="200" y="48"/>
                      <a:pt x="200" y="48"/>
                      <a:pt x="200" y="46"/>
                    </a:cubicBezTo>
                    <a:cubicBezTo>
                      <a:pt x="200" y="45"/>
                      <a:pt x="200" y="43"/>
                      <a:pt x="200" y="43"/>
                    </a:cubicBezTo>
                    <a:cubicBezTo>
                      <a:pt x="200" y="42"/>
                      <a:pt x="199" y="42"/>
                      <a:pt x="199" y="42"/>
                    </a:cubicBezTo>
                    <a:cubicBezTo>
                      <a:pt x="199" y="42"/>
                      <a:pt x="198" y="41"/>
                      <a:pt x="198" y="41"/>
                    </a:cubicBezTo>
                    <a:cubicBezTo>
                      <a:pt x="198" y="41"/>
                      <a:pt x="198" y="40"/>
                      <a:pt x="197" y="38"/>
                    </a:cubicBezTo>
                    <a:cubicBezTo>
                      <a:pt x="197" y="38"/>
                      <a:pt x="197" y="37"/>
                      <a:pt x="197" y="36"/>
                    </a:cubicBezTo>
                    <a:cubicBezTo>
                      <a:pt x="197" y="36"/>
                      <a:pt x="197" y="35"/>
                      <a:pt x="197" y="35"/>
                    </a:cubicBezTo>
                    <a:cubicBezTo>
                      <a:pt x="197" y="35"/>
                      <a:pt x="197" y="35"/>
                      <a:pt x="197" y="35"/>
                    </a:cubicBezTo>
                    <a:cubicBezTo>
                      <a:pt x="197" y="35"/>
                      <a:pt x="198" y="35"/>
                      <a:pt x="198" y="35"/>
                    </a:cubicBezTo>
                    <a:cubicBezTo>
                      <a:pt x="198" y="35"/>
                      <a:pt x="198" y="35"/>
                      <a:pt x="198" y="35"/>
                    </a:cubicBezTo>
                    <a:cubicBezTo>
                      <a:pt x="198" y="35"/>
                      <a:pt x="198" y="35"/>
                      <a:pt x="199" y="35"/>
                    </a:cubicBezTo>
                    <a:cubicBezTo>
                      <a:pt x="200" y="35"/>
                      <a:pt x="200" y="35"/>
                      <a:pt x="201" y="35"/>
                    </a:cubicBezTo>
                    <a:cubicBezTo>
                      <a:pt x="201" y="34"/>
                      <a:pt x="201" y="34"/>
                      <a:pt x="201" y="33"/>
                    </a:cubicBezTo>
                    <a:cubicBezTo>
                      <a:pt x="201" y="32"/>
                      <a:pt x="201" y="31"/>
                      <a:pt x="202" y="31"/>
                    </a:cubicBezTo>
                    <a:cubicBezTo>
                      <a:pt x="202" y="31"/>
                      <a:pt x="203" y="31"/>
                      <a:pt x="204" y="31"/>
                    </a:cubicBezTo>
                    <a:cubicBezTo>
                      <a:pt x="203" y="30"/>
                      <a:pt x="203" y="30"/>
                      <a:pt x="203" y="30"/>
                    </a:cubicBezTo>
                    <a:cubicBezTo>
                      <a:pt x="202" y="29"/>
                      <a:pt x="201" y="28"/>
                      <a:pt x="201" y="28"/>
                    </a:cubicBezTo>
                    <a:cubicBezTo>
                      <a:pt x="201" y="28"/>
                      <a:pt x="200" y="28"/>
                      <a:pt x="199" y="28"/>
                    </a:cubicBezTo>
                    <a:cubicBezTo>
                      <a:pt x="198" y="28"/>
                      <a:pt x="197" y="28"/>
                      <a:pt x="196" y="28"/>
                    </a:cubicBezTo>
                    <a:cubicBezTo>
                      <a:pt x="196" y="28"/>
                      <a:pt x="196" y="28"/>
                      <a:pt x="196" y="28"/>
                    </a:cubicBezTo>
                    <a:cubicBezTo>
                      <a:pt x="196" y="28"/>
                      <a:pt x="196" y="28"/>
                      <a:pt x="196" y="28"/>
                    </a:cubicBezTo>
                    <a:cubicBezTo>
                      <a:pt x="195" y="27"/>
                      <a:pt x="193" y="27"/>
                      <a:pt x="192" y="26"/>
                    </a:cubicBezTo>
                    <a:cubicBezTo>
                      <a:pt x="192" y="26"/>
                      <a:pt x="192" y="25"/>
                      <a:pt x="192" y="25"/>
                    </a:cubicBezTo>
                    <a:cubicBezTo>
                      <a:pt x="193" y="24"/>
                      <a:pt x="193" y="24"/>
                      <a:pt x="193" y="24"/>
                    </a:cubicBezTo>
                    <a:cubicBezTo>
                      <a:pt x="193" y="24"/>
                      <a:pt x="193" y="23"/>
                      <a:pt x="192" y="23"/>
                    </a:cubicBezTo>
                    <a:cubicBezTo>
                      <a:pt x="192" y="22"/>
                      <a:pt x="192" y="22"/>
                      <a:pt x="192" y="21"/>
                    </a:cubicBezTo>
                    <a:cubicBezTo>
                      <a:pt x="192" y="21"/>
                      <a:pt x="192" y="20"/>
                      <a:pt x="193" y="20"/>
                    </a:cubicBezTo>
                    <a:cubicBezTo>
                      <a:pt x="193" y="20"/>
                      <a:pt x="193" y="20"/>
                      <a:pt x="193" y="20"/>
                    </a:cubicBezTo>
                    <a:cubicBezTo>
                      <a:pt x="193" y="20"/>
                      <a:pt x="193" y="20"/>
                      <a:pt x="193" y="20"/>
                    </a:cubicBezTo>
                    <a:cubicBezTo>
                      <a:pt x="193" y="20"/>
                      <a:pt x="193" y="19"/>
                      <a:pt x="193" y="18"/>
                    </a:cubicBezTo>
                    <a:cubicBezTo>
                      <a:pt x="193" y="17"/>
                      <a:pt x="193" y="16"/>
                      <a:pt x="193" y="16"/>
                    </a:cubicBezTo>
                    <a:cubicBezTo>
                      <a:pt x="193" y="15"/>
                      <a:pt x="192" y="14"/>
                      <a:pt x="191" y="14"/>
                    </a:cubicBezTo>
                    <a:cubicBezTo>
                      <a:pt x="191" y="13"/>
                      <a:pt x="190" y="13"/>
                      <a:pt x="190" y="12"/>
                    </a:cubicBezTo>
                    <a:cubicBezTo>
                      <a:pt x="190" y="12"/>
                      <a:pt x="189" y="11"/>
                      <a:pt x="188" y="11"/>
                    </a:cubicBezTo>
                    <a:cubicBezTo>
                      <a:pt x="187" y="10"/>
                      <a:pt x="186" y="10"/>
                      <a:pt x="186" y="9"/>
                    </a:cubicBezTo>
                    <a:cubicBezTo>
                      <a:pt x="186" y="9"/>
                      <a:pt x="185" y="9"/>
                      <a:pt x="185" y="8"/>
                    </a:cubicBezTo>
                    <a:cubicBezTo>
                      <a:pt x="184" y="8"/>
                      <a:pt x="184" y="7"/>
                      <a:pt x="184" y="7"/>
                    </a:cubicBezTo>
                    <a:cubicBezTo>
                      <a:pt x="184" y="7"/>
                      <a:pt x="183" y="7"/>
                      <a:pt x="183" y="7"/>
                    </a:cubicBezTo>
                    <a:cubicBezTo>
                      <a:pt x="183" y="7"/>
                      <a:pt x="182" y="7"/>
                      <a:pt x="182" y="7"/>
                    </a:cubicBezTo>
                    <a:cubicBezTo>
                      <a:pt x="182" y="7"/>
                      <a:pt x="181" y="8"/>
                      <a:pt x="181" y="8"/>
                    </a:cubicBezTo>
                    <a:cubicBezTo>
                      <a:pt x="180" y="9"/>
                      <a:pt x="180" y="9"/>
                      <a:pt x="180" y="9"/>
                    </a:cubicBezTo>
                    <a:cubicBezTo>
                      <a:pt x="180" y="9"/>
                      <a:pt x="180" y="9"/>
                      <a:pt x="180" y="9"/>
                    </a:cubicBezTo>
                    <a:cubicBezTo>
                      <a:pt x="179" y="9"/>
                      <a:pt x="179" y="9"/>
                      <a:pt x="178" y="9"/>
                    </a:cubicBezTo>
                    <a:cubicBezTo>
                      <a:pt x="177" y="8"/>
                      <a:pt x="177" y="8"/>
                      <a:pt x="177" y="8"/>
                    </a:cubicBezTo>
                    <a:cubicBezTo>
                      <a:pt x="176" y="8"/>
                      <a:pt x="175" y="8"/>
                      <a:pt x="174" y="8"/>
                    </a:cubicBezTo>
                    <a:cubicBezTo>
                      <a:pt x="173" y="8"/>
                      <a:pt x="173" y="8"/>
                      <a:pt x="172" y="8"/>
                    </a:cubicBezTo>
                    <a:cubicBezTo>
                      <a:pt x="172" y="8"/>
                      <a:pt x="171" y="8"/>
                      <a:pt x="170" y="8"/>
                    </a:cubicBezTo>
                    <a:cubicBezTo>
                      <a:pt x="170" y="8"/>
                      <a:pt x="170" y="8"/>
                      <a:pt x="170" y="8"/>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01" name="Freeform 515"/>
              <p:cNvSpPr>
                <a:spLocks/>
              </p:cNvSpPr>
              <p:nvPr/>
            </p:nvSpPr>
            <p:spPr bwMode="auto">
              <a:xfrm>
                <a:off x="5392737" y="3013075"/>
                <a:ext cx="487363" cy="412750"/>
              </a:xfrm>
              <a:custGeom>
                <a:avLst/>
                <a:gdLst>
                  <a:gd name="T0" fmla="*/ 53 w 211"/>
                  <a:gd name="T1" fmla="*/ 116 h 179"/>
                  <a:gd name="T2" fmla="*/ 60 w 211"/>
                  <a:gd name="T3" fmla="*/ 121 h 179"/>
                  <a:gd name="T4" fmla="*/ 76 w 211"/>
                  <a:gd name="T5" fmla="*/ 132 h 179"/>
                  <a:gd name="T6" fmla="*/ 87 w 211"/>
                  <a:gd name="T7" fmla="*/ 147 h 179"/>
                  <a:gd name="T8" fmla="*/ 117 w 211"/>
                  <a:gd name="T9" fmla="*/ 162 h 179"/>
                  <a:gd name="T10" fmla="*/ 142 w 211"/>
                  <a:gd name="T11" fmla="*/ 158 h 179"/>
                  <a:gd name="T12" fmla="*/ 162 w 211"/>
                  <a:gd name="T13" fmla="*/ 174 h 179"/>
                  <a:gd name="T14" fmla="*/ 183 w 211"/>
                  <a:gd name="T15" fmla="*/ 177 h 179"/>
                  <a:gd name="T16" fmla="*/ 196 w 211"/>
                  <a:gd name="T17" fmla="*/ 166 h 179"/>
                  <a:gd name="T18" fmla="*/ 211 w 211"/>
                  <a:gd name="T19" fmla="*/ 159 h 179"/>
                  <a:gd name="T20" fmla="*/ 206 w 211"/>
                  <a:gd name="T21" fmla="*/ 143 h 179"/>
                  <a:gd name="T22" fmla="*/ 193 w 211"/>
                  <a:gd name="T23" fmla="*/ 113 h 179"/>
                  <a:gd name="T24" fmla="*/ 195 w 211"/>
                  <a:gd name="T25" fmla="*/ 106 h 179"/>
                  <a:gd name="T26" fmla="*/ 185 w 211"/>
                  <a:gd name="T27" fmla="*/ 103 h 179"/>
                  <a:gd name="T28" fmla="*/ 184 w 211"/>
                  <a:gd name="T29" fmla="*/ 90 h 179"/>
                  <a:gd name="T30" fmla="*/ 181 w 211"/>
                  <a:gd name="T31" fmla="*/ 76 h 179"/>
                  <a:gd name="T32" fmla="*/ 183 w 211"/>
                  <a:gd name="T33" fmla="*/ 68 h 179"/>
                  <a:gd name="T34" fmla="*/ 187 w 211"/>
                  <a:gd name="T35" fmla="*/ 59 h 179"/>
                  <a:gd name="T36" fmla="*/ 188 w 211"/>
                  <a:gd name="T37" fmla="*/ 45 h 179"/>
                  <a:gd name="T38" fmla="*/ 176 w 211"/>
                  <a:gd name="T39" fmla="*/ 34 h 179"/>
                  <a:gd name="T40" fmla="*/ 169 w 211"/>
                  <a:gd name="T41" fmla="*/ 28 h 179"/>
                  <a:gd name="T42" fmla="*/ 153 w 211"/>
                  <a:gd name="T43" fmla="*/ 24 h 179"/>
                  <a:gd name="T44" fmla="*/ 146 w 211"/>
                  <a:gd name="T45" fmla="*/ 20 h 179"/>
                  <a:gd name="T46" fmla="*/ 137 w 211"/>
                  <a:gd name="T47" fmla="*/ 19 h 179"/>
                  <a:gd name="T48" fmla="*/ 125 w 211"/>
                  <a:gd name="T49" fmla="*/ 21 h 179"/>
                  <a:gd name="T50" fmla="*/ 106 w 211"/>
                  <a:gd name="T51" fmla="*/ 31 h 179"/>
                  <a:gd name="T52" fmla="*/ 78 w 211"/>
                  <a:gd name="T53" fmla="*/ 25 h 179"/>
                  <a:gd name="T54" fmla="*/ 52 w 211"/>
                  <a:gd name="T55" fmla="*/ 17 h 179"/>
                  <a:gd name="T56" fmla="*/ 44 w 211"/>
                  <a:gd name="T57" fmla="*/ 11 h 179"/>
                  <a:gd name="T58" fmla="*/ 45 w 211"/>
                  <a:gd name="T59" fmla="*/ 7 h 179"/>
                  <a:gd name="T60" fmla="*/ 44 w 211"/>
                  <a:gd name="T61" fmla="*/ 1 h 179"/>
                  <a:gd name="T62" fmla="*/ 32 w 211"/>
                  <a:gd name="T63" fmla="*/ 6 h 179"/>
                  <a:gd name="T64" fmla="*/ 19 w 211"/>
                  <a:gd name="T65" fmla="*/ 10 h 179"/>
                  <a:gd name="T66" fmla="*/ 7 w 211"/>
                  <a:gd name="T67" fmla="*/ 0 h 179"/>
                  <a:gd name="T68" fmla="*/ 0 w 211"/>
                  <a:gd name="T69" fmla="*/ 4 h 179"/>
                  <a:gd name="T70" fmla="*/ 3 w 211"/>
                  <a:gd name="T71" fmla="*/ 10 h 179"/>
                  <a:gd name="T72" fmla="*/ 4 w 211"/>
                  <a:gd name="T73" fmla="*/ 19 h 179"/>
                  <a:gd name="T74" fmla="*/ 4 w 211"/>
                  <a:gd name="T75" fmla="*/ 24 h 179"/>
                  <a:gd name="T76" fmla="*/ 8 w 211"/>
                  <a:gd name="T77" fmla="*/ 30 h 179"/>
                  <a:gd name="T78" fmla="*/ 9 w 211"/>
                  <a:gd name="T79" fmla="*/ 34 h 179"/>
                  <a:gd name="T80" fmla="*/ 11 w 211"/>
                  <a:gd name="T81" fmla="*/ 39 h 179"/>
                  <a:gd name="T82" fmla="*/ 14 w 211"/>
                  <a:gd name="T83" fmla="*/ 44 h 179"/>
                  <a:gd name="T84" fmla="*/ 19 w 211"/>
                  <a:gd name="T85" fmla="*/ 49 h 179"/>
                  <a:gd name="T86" fmla="*/ 25 w 211"/>
                  <a:gd name="T87" fmla="*/ 50 h 179"/>
                  <a:gd name="T88" fmla="*/ 22 w 211"/>
                  <a:gd name="T89" fmla="*/ 54 h 179"/>
                  <a:gd name="T90" fmla="*/ 22 w 211"/>
                  <a:gd name="T91" fmla="*/ 59 h 179"/>
                  <a:gd name="T92" fmla="*/ 19 w 211"/>
                  <a:gd name="T93" fmla="*/ 65 h 179"/>
                  <a:gd name="T94" fmla="*/ 15 w 211"/>
                  <a:gd name="T95" fmla="*/ 66 h 179"/>
                  <a:gd name="T96" fmla="*/ 17 w 211"/>
                  <a:gd name="T97" fmla="*/ 75 h 179"/>
                  <a:gd name="T98" fmla="*/ 21 w 211"/>
                  <a:gd name="T99" fmla="*/ 79 h 179"/>
                  <a:gd name="T100" fmla="*/ 23 w 211"/>
                  <a:gd name="T101" fmla="*/ 84 h 179"/>
                  <a:gd name="T102" fmla="*/ 35 w 211"/>
                  <a:gd name="T103" fmla="*/ 90 h 179"/>
                  <a:gd name="T104" fmla="*/ 42 w 211"/>
                  <a:gd name="T105" fmla="*/ 99 h 179"/>
                  <a:gd name="T106" fmla="*/ 41 w 211"/>
                  <a:gd name="T107" fmla="*/ 108 h 179"/>
                  <a:gd name="T108" fmla="*/ 45 w 211"/>
                  <a:gd name="T109" fmla="*/ 116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1" h="179">
                    <a:moveTo>
                      <a:pt x="50" y="121"/>
                    </a:moveTo>
                    <a:cubicBezTo>
                      <a:pt x="50" y="121"/>
                      <a:pt x="51" y="121"/>
                      <a:pt x="51" y="121"/>
                    </a:cubicBezTo>
                    <a:cubicBezTo>
                      <a:pt x="51" y="120"/>
                      <a:pt x="53" y="120"/>
                      <a:pt x="53" y="120"/>
                    </a:cubicBezTo>
                    <a:cubicBezTo>
                      <a:pt x="53" y="119"/>
                      <a:pt x="52" y="118"/>
                      <a:pt x="52" y="117"/>
                    </a:cubicBezTo>
                    <a:cubicBezTo>
                      <a:pt x="52" y="117"/>
                      <a:pt x="53" y="116"/>
                      <a:pt x="53" y="116"/>
                    </a:cubicBezTo>
                    <a:cubicBezTo>
                      <a:pt x="52" y="115"/>
                      <a:pt x="52" y="115"/>
                      <a:pt x="52" y="114"/>
                    </a:cubicBezTo>
                    <a:cubicBezTo>
                      <a:pt x="52" y="114"/>
                      <a:pt x="54" y="114"/>
                      <a:pt x="55" y="114"/>
                    </a:cubicBezTo>
                    <a:cubicBezTo>
                      <a:pt x="56" y="115"/>
                      <a:pt x="57" y="115"/>
                      <a:pt x="57" y="116"/>
                    </a:cubicBezTo>
                    <a:cubicBezTo>
                      <a:pt x="57" y="117"/>
                      <a:pt x="56" y="117"/>
                      <a:pt x="55" y="117"/>
                    </a:cubicBezTo>
                    <a:cubicBezTo>
                      <a:pt x="55" y="118"/>
                      <a:pt x="59" y="120"/>
                      <a:pt x="60" y="121"/>
                    </a:cubicBezTo>
                    <a:cubicBezTo>
                      <a:pt x="62" y="121"/>
                      <a:pt x="65" y="119"/>
                      <a:pt x="66" y="119"/>
                    </a:cubicBezTo>
                    <a:cubicBezTo>
                      <a:pt x="67" y="119"/>
                      <a:pt x="69" y="122"/>
                      <a:pt x="69" y="123"/>
                    </a:cubicBezTo>
                    <a:cubicBezTo>
                      <a:pt x="69" y="125"/>
                      <a:pt x="71" y="125"/>
                      <a:pt x="72" y="127"/>
                    </a:cubicBezTo>
                    <a:cubicBezTo>
                      <a:pt x="73" y="128"/>
                      <a:pt x="72" y="129"/>
                      <a:pt x="72" y="131"/>
                    </a:cubicBezTo>
                    <a:cubicBezTo>
                      <a:pt x="72" y="132"/>
                      <a:pt x="75" y="131"/>
                      <a:pt x="76" y="132"/>
                    </a:cubicBezTo>
                    <a:cubicBezTo>
                      <a:pt x="77" y="133"/>
                      <a:pt x="76" y="133"/>
                      <a:pt x="76" y="135"/>
                    </a:cubicBezTo>
                    <a:cubicBezTo>
                      <a:pt x="76" y="137"/>
                      <a:pt x="78" y="138"/>
                      <a:pt x="79" y="140"/>
                    </a:cubicBezTo>
                    <a:cubicBezTo>
                      <a:pt x="79" y="141"/>
                      <a:pt x="79" y="141"/>
                      <a:pt x="79" y="142"/>
                    </a:cubicBezTo>
                    <a:cubicBezTo>
                      <a:pt x="79" y="144"/>
                      <a:pt x="81" y="145"/>
                      <a:pt x="81" y="146"/>
                    </a:cubicBezTo>
                    <a:cubicBezTo>
                      <a:pt x="82" y="146"/>
                      <a:pt x="85" y="147"/>
                      <a:pt x="87" y="147"/>
                    </a:cubicBezTo>
                    <a:cubicBezTo>
                      <a:pt x="89" y="147"/>
                      <a:pt x="91" y="149"/>
                      <a:pt x="92" y="149"/>
                    </a:cubicBezTo>
                    <a:cubicBezTo>
                      <a:pt x="94" y="150"/>
                      <a:pt x="95" y="153"/>
                      <a:pt x="96" y="154"/>
                    </a:cubicBezTo>
                    <a:cubicBezTo>
                      <a:pt x="97" y="154"/>
                      <a:pt x="101" y="157"/>
                      <a:pt x="103" y="157"/>
                    </a:cubicBezTo>
                    <a:cubicBezTo>
                      <a:pt x="105" y="157"/>
                      <a:pt x="105" y="158"/>
                      <a:pt x="106" y="160"/>
                    </a:cubicBezTo>
                    <a:cubicBezTo>
                      <a:pt x="108" y="161"/>
                      <a:pt x="115" y="162"/>
                      <a:pt x="117" y="162"/>
                    </a:cubicBezTo>
                    <a:cubicBezTo>
                      <a:pt x="118" y="162"/>
                      <a:pt x="124" y="159"/>
                      <a:pt x="125" y="159"/>
                    </a:cubicBezTo>
                    <a:cubicBezTo>
                      <a:pt x="127" y="159"/>
                      <a:pt x="126" y="157"/>
                      <a:pt x="127" y="157"/>
                    </a:cubicBezTo>
                    <a:cubicBezTo>
                      <a:pt x="128" y="156"/>
                      <a:pt x="131" y="155"/>
                      <a:pt x="134" y="155"/>
                    </a:cubicBezTo>
                    <a:cubicBezTo>
                      <a:pt x="137" y="155"/>
                      <a:pt x="138" y="155"/>
                      <a:pt x="140" y="156"/>
                    </a:cubicBezTo>
                    <a:cubicBezTo>
                      <a:pt x="142" y="156"/>
                      <a:pt x="142" y="157"/>
                      <a:pt x="142" y="158"/>
                    </a:cubicBezTo>
                    <a:cubicBezTo>
                      <a:pt x="143" y="160"/>
                      <a:pt x="144" y="164"/>
                      <a:pt x="144" y="166"/>
                    </a:cubicBezTo>
                    <a:cubicBezTo>
                      <a:pt x="145" y="168"/>
                      <a:pt x="145" y="170"/>
                      <a:pt x="145" y="170"/>
                    </a:cubicBezTo>
                    <a:cubicBezTo>
                      <a:pt x="146" y="171"/>
                      <a:pt x="147" y="172"/>
                      <a:pt x="148" y="172"/>
                    </a:cubicBezTo>
                    <a:cubicBezTo>
                      <a:pt x="149" y="172"/>
                      <a:pt x="151" y="172"/>
                      <a:pt x="153" y="173"/>
                    </a:cubicBezTo>
                    <a:cubicBezTo>
                      <a:pt x="155" y="173"/>
                      <a:pt x="158" y="173"/>
                      <a:pt x="162" y="174"/>
                    </a:cubicBezTo>
                    <a:cubicBezTo>
                      <a:pt x="166" y="174"/>
                      <a:pt x="163" y="175"/>
                      <a:pt x="165" y="176"/>
                    </a:cubicBezTo>
                    <a:cubicBezTo>
                      <a:pt x="168" y="177"/>
                      <a:pt x="169" y="175"/>
                      <a:pt x="169" y="175"/>
                    </a:cubicBezTo>
                    <a:cubicBezTo>
                      <a:pt x="170" y="175"/>
                      <a:pt x="172" y="175"/>
                      <a:pt x="174" y="175"/>
                    </a:cubicBezTo>
                    <a:cubicBezTo>
                      <a:pt x="176" y="175"/>
                      <a:pt x="181" y="175"/>
                      <a:pt x="182" y="175"/>
                    </a:cubicBezTo>
                    <a:cubicBezTo>
                      <a:pt x="182" y="176"/>
                      <a:pt x="182" y="177"/>
                      <a:pt x="183" y="177"/>
                    </a:cubicBezTo>
                    <a:cubicBezTo>
                      <a:pt x="183" y="178"/>
                      <a:pt x="188" y="178"/>
                      <a:pt x="189" y="179"/>
                    </a:cubicBezTo>
                    <a:cubicBezTo>
                      <a:pt x="190" y="179"/>
                      <a:pt x="190" y="179"/>
                      <a:pt x="191" y="179"/>
                    </a:cubicBezTo>
                    <a:cubicBezTo>
                      <a:pt x="191" y="178"/>
                      <a:pt x="192" y="178"/>
                      <a:pt x="193" y="178"/>
                    </a:cubicBezTo>
                    <a:cubicBezTo>
                      <a:pt x="193" y="177"/>
                      <a:pt x="194" y="175"/>
                      <a:pt x="194" y="173"/>
                    </a:cubicBezTo>
                    <a:cubicBezTo>
                      <a:pt x="195" y="169"/>
                      <a:pt x="195" y="166"/>
                      <a:pt x="196" y="166"/>
                    </a:cubicBezTo>
                    <a:cubicBezTo>
                      <a:pt x="196" y="165"/>
                      <a:pt x="197" y="164"/>
                      <a:pt x="198" y="164"/>
                    </a:cubicBezTo>
                    <a:cubicBezTo>
                      <a:pt x="199" y="163"/>
                      <a:pt x="200" y="163"/>
                      <a:pt x="201" y="162"/>
                    </a:cubicBezTo>
                    <a:cubicBezTo>
                      <a:pt x="202" y="162"/>
                      <a:pt x="204" y="162"/>
                      <a:pt x="205" y="162"/>
                    </a:cubicBezTo>
                    <a:cubicBezTo>
                      <a:pt x="207" y="162"/>
                      <a:pt x="209" y="162"/>
                      <a:pt x="210" y="161"/>
                    </a:cubicBezTo>
                    <a:cubicBezTo>
                      <a:pt x="210" y="161"/>
                      <a:pt x="210" y="160"/>
                      <a:pt x="211" y="159"/>
                    </a:cubicBezTo>
                    <a:cubicBezTo>
                      <a:pt x="211" y="157"/>
                      <a:pt x="211" y="155"/>
                      <a:pt x="211" y="154"/>
                    </a:cubicBezTo>
                    <a:cubicBezTo>
                      <a:pt x="211" y="154"/>
                      <a:pt x="207" y="154"/>
                      <a:pt x="207" y="154"/>
                    </a:cubicBezTo>
                    <a:cubicBezTo>
                      <a:pt x="206" y="154"/>
                      <a:pt x="206" y="154"/>
                      <a:pt x="206" y="154"/>
                    </a:cubicBezTo>
                    <a:cubicBezTo>
                      <a:pt x="206" y="153"/>
                      <a:pt x="206" y="153"/>
                      <a:pt x="206" y="153"/>
                    </a:cubicBezTo>
                    <a:cubicBezTo>
                      <a:pt x="206" y="153"/>
                      <a:pt x="207" y="144"/>
                      <a:pt x="206" y="143"/>
                    </a:cubicBezTo>
                    <a:cubicBezTo>
                      <a:pt x="206" y="143"/>
                      <a:pt x="204" y="142"/>
                      <a:pt x="203" y="142"/>
                    </a:cubicBezTo>
                    <a:cubicBezTo>
                      <a:pt x="200" y="141"/>
                      <a:pt x="197" y="139"/>
                      <a:pt x="197" y="139"/>
                    </a:cubicBezTo>
                    <a:cubicBezTo>
                      <a:pt x="196" y="138"/>
                      <a:pt x="195" y="137"/>
                      <a:pt x="194" y="135"/>
                    </a:cubicBezTo>
                    <a:cubicBezTo>
                      <a:pt x="190" y="130"/>
                      <a:pt x="185" y="124"/>
                      <a:pt x="185" y="122"/>
                    </a:cubicBezTo>
                    <a:cubicBezTo>
                      <a:pt x="186" y="121"/>
                      <a:pt x="190" y="116"/>
                      <a:pt x="193" y="113"/>
                    </a:cubicBezTo>
                    <a:cubicBezTo>
                      <a:pt x="194" y="111"/>
                      <a:pt x="195" y="111"/>
                      <a:pt x="195" y="110"/>
                    </a:cubicBezTo>
                    <a:cubicBezTo>
                      <a:pt x="195" y="110"/>
                      <a:pt x="195" y="109"/>
                      <a:pt x="195" y="108"/>
                    </a:cubicBezTo>
                    <a:cubicBezTo>
                      <a:pt x="195" y="108"/>
                      <a:pt x="195" y="108"/>
                      <a:pt x="195" y="108"/>
                    </a:cubicBezTo>
                    <a:cubicBezTo>
                      <a:pt x="195" y="108"/>
                      <a:pt x="195" y="108"/>
                      <a:pt x="195" y="108"/>
                    </a:cubicBezTo>
                    <a:cubicBezTo>
                      <a:pt x="195" y="107"/>
                      <a:pt x="195" y="107"/>
                      <a:pt x="195" y="106"/>
                    </a:cubicBezTo>
                    <a:cubicBezTo>
                      <a:pt x="194" y="105"/>
                      <a:pt x="194" y="105"/>
                      <a:pt x="193" y="104"/>
                    </a:cubicBezTo>
                    <a:cubicBezTo>
                      <a:pt x="193" y="104"/>
                      <a:pt x="193" y="104"/>
                      <a:pt x="193" y="104"/>
                    </a:cubicBezTo>
                    <a:cubicBezTo>
                      <a:pt x="192" y="104"/>
                      <a:pt x="190" y="104"/>
                      <a:pt x="189" y="104"/>
                    </a:cubicBezTo>
                    <a:cubicBezTo>
                      <a:pt x="187" y="104"/>
                      <a:pt x="185" y="104"/>
                      <a:pt x="185" y="103"/>
                    </a:cubicBezTo>
                    <a:cubicBezTo>
                      <a:pt x="185" y="103"/>
                      <a:pt x="185" y="103"/>
                      <a:pt x="185" y="103"/>
                    </a:cubicBezTo>
                    <a:cubicBezTo>
                      <a:pt x="185" y="102"/>
                      <a:pt x="185" y="102"/>
                      <a:pt x="185" y="102"/>
                    </a:cubicBezTo>
                    <a:cubicBezTo>
                      <a:pt x="184" y="100"/>
                      <a:pt x="184" y="96"/>
                      <a:pt x="184" y="95"/>
                    </a:cubicBezTo>
                    <a:cubicBezTo>
                      <a:pt x="184" y="94"/>
                      <a:pt x="184" y="94"/>
                      <a:pt x="184" y="93"/>
                    </a:cubicBezTo>
                    <a:cubicBezTo>
                      <a:pt x="184" y="93"/>
                      <a:pt x="184" y="93"/>
                      <a:pt x="184" y="93"/>
                    </a:cubicBezTo>
                    <a:cubicBezTo>
                      <a:pt x="184" y="92"/>
                      <a:pt x="184" y="91"/>
                      <a:pt x="184" y="90"/>
                    </a:cubicBezTo>
                    <a:cubicBezTo>
                      <a:pt x="183" y="87"/>
                      <a:pt x="181" y="83"/>
                      <a:pt x="182" y="82"/>
                    </a:cubicBezTo>
                    <a:cubicBezTo>
                      <a:pt x="182" y="81"/>
                      <a:pt x="183" y="80"/>
                      <a:pt x="184" y="80"/>
                    </a:cubicBezTo>
                    <a:cubicBezTo>
                      <a:pt x="185" y="79"/>
                      <a:pt x="185" y="78"/>
                      <a:pt x="185" y="78"/>
                    </a:cubicBezTo>
                    <a:cubicBezTo>
                      <a:pt x="185" y="78"/>
                      <a:pt x="185" y="78"/>
                      <a:pt x="184" y="78"/>
                    </a:cubicBezTo>
                    <a:cubicBezTo>
                      <a:pt x="183" y="77"/>
                      <a:pt x="181" y="77"/>
                      <a:pt x="181" y="76"/>
                    </a:cubicBezTo>
                    <a:cubicBezTo>
                      <a:pt x="181" y="76"/>
                      <a:pt x="181" y="76"/>
                      <a:pt x="181" y="76"/>
                    </a:cubicBezTo>
                    <a:cubicBezTo>
                      <a:pt x="181" y="76"/>
                      <a:pt x="181" y="75"/>
                      <a:pt x="181" y="74"/>
                    </a:cubicBezTo>
                    <a:cubicBezTo>
                      <a:pt x="181" y="73"/>
                      <a:pt x="181" y="72"/>
                      <a:pt x="181" y="72"/>
                    </a:cubicBezTo>
                    <a:cubicBezTo>
                      <a:pt x="181" y="71"/>
                      <a:pt x="181" y="70"/>
                      <a:pt x="181" y="69"/>
                    </a:cubicBezTo>
                    <a:cubicBezTo>
                      <a:pt x="182" y="68"/>
                      <a:pt x="182" y="68"/>
                      <a:pt x="183" y="68"/>
                    </a:cubicBezTo>
                    <a:cubicBezTo>
                      <a:pt x="183" y="68"/>
                      <a:pt x="184" y="67"/>
                      <a:pt x="185" y="67"/>
                    </a:cubicBezTo>
                    <a:cubicBezTo>
                      <a:pt x="184" y="67"/>
                      <a:pt x="183" y="65"/>
                      <a:pt x="184" y="65"/>
                    </a:cubicBezTo>
                    <a:cubicBezTo>
                      <a:pt x="184" y="64"/>
                      <a:pt x="184" y="64"/>
                      <a:pt x="185" y="64"/>
                    </a:cubicBezTo>
                    <a:cubicBezTo>
                      <a:pt x="186" y="63"/>
                      <a:pt x="187" y="62"/>
                      <a:pt x="187" y="61"/>
                    </a:cubicBezTo>
                    <a:cubicBezTo>
                      <a:pt x="187" y="61"/>
                      <a:pt x="187" y="60"/>
                      <a:pt x="187" y="59"/>
                    </a:cubicBezTo>
                    <a:cubicBezTo>
                      <a:pt x="188" y="57"/>
                      <a:pt x="188" y="55"/>
                      <a:pt x="189" y="54"/>
                    </a:cubicBezTo>
                    <a:cubicBezTo>
                      <a:pt x="189" y="53"/>
                      <a:pt x="190" y="52"/>
                      <a:pt x="190" y="52"/>
                    </a:cubicBezTo>
                    <a:cubicBezTo>
                      <a:pt x="189" y="51"/>
                      <a:pt x="189" y="51"/>
                      <a:pt x="189" y="50"/>
                    </a:cubicBezTo>
                    <a:cubicBezTo>
                      <a:pt x="189" y="49"/>
                      <a:pt x="188" y="47"/>
                      <a:pt x="188" y="47"/>
                    </a:cubicBezTo>
                    <a:cubicBezTo>
                      <a:pt x="188" y="46"/>
                      <a:pt x="188" y="46"/>
                      <a:pt x="188" y="45"/>
                    </a:cubicBezTo>
                    <a:cubicBezTo>
                      <a:pt x="188" y="43"/>
                      <a:pt x="188" y="39"/>
                      <a:pt x="188" y="39"/>
                    </a:cubicBezTo>
                    <a:cubicBezTo>
                      <a:pt x="187" y="39"/>
                      <a:pt x="185" y="39"/>
                      <a:pt x="183" y="39"/>
                    </a:cubicBezTo>
                    <a:cubicBezTo>
                      <a:pt x="181" y="39"/>
                      <a:pt x="179" y="38"/>
                      <a:pt x="179" y="38"/>
                    </a:cubicBezTo>
                    <a:cubicBezTo>
                      <a:pt x="178" y="38"/>
                      <a:pt x="177" y="37"/>
                      <a:pt x="176" y="35"/>
                    </a:cubicBezTo>
                    <a:cubicBezTo>
                      <a:pt x="176" y="35"/>
                      <a:pt x="176" y="34"/>
                      <a:pt x="176" y="34"/>
                    </a:cubicBezTo>
                    <a:cubicBezTo>
                      <a:pt x="176" y="34"/>
                      <a:pt x="176" y="34"/>
                      <a:pt x="176" y="34"/>
                    </a:cubicBezTo>
                    <a:cubicBezTo>
                      <a:pt x="175" y="34"/>
                      <a:pt x="175" y="34"/>
                      <a:pt x="174" y="33"/>
                    </a:cubicBezTo>
                    <a:cubicBezTo>
                      <a:pt x="173" y="33"/>
                      <a:pt x="172" y="33"/>
                      <a:pt x="171" y="32"/>
                    </a:cubicBezTo>
                    <a:cubicBezTo>
                      <a:pt x="170" y="31"/>
                      <a:pt x="169" y="30"/>
                      <a:pt x="169" y="29"/>
                    </a:cubicBezTo>
                    <a:cubicBezTo>
                      <a:pt x="169" y="28"/>
                      <a:pt x="169" y="28"/>
                      <a:pt x="169" y="28"/>
                    </a:cubicBezTo>
                    <a:cubicBezTo>
                      <a:pt x="169" y="28"/>
                      <a:pt x="168" y="27"/>
                      <a:pt x="167" y="27"/>
                    </a:cubicBezTo>
                    <a:cubicBezTo>
                      <a:pt x="167" y="27"/>
                      <a:pt x="166" y="27"/>
                      <a:pt x="165" y="27"/>
                    </a:cubicBezTo>
                    <a:cubicBezTo>
                      <a:pt x="165" y="27"/>
                      <a:pt x="164" y="27"/>
                      <a:pt x="163" y="26"/>
                    </a:cubicBezTo>
                    <a:cubicBezTo>
                      <a:pt x="161" y="26"/>
                      <a:pt x="158" y="26"/>
                      <a:pt x="157" y="26"/>
                    </a:cubicBezTo>
                    <a:cubicBezTo>
                      <a:pt x="155" y="27"/>
                      <a:pt x="154" y="25"/>
                      <a:pt x="153" y="24"/>
                    </a:cubicBezTo>
                    <a:cubicBezTo>
                      <a:pt x="153" y="24"/>
                      <a:pt x="152" y="23"/>
                      <a:pt x="152" y="23"/>
                    </a:cubicBezTo>
                    <a:cubicBezTo>
                      <a:pt x="152" y="23"/>
                      <a:pt x="152" y="23"/>
                      <a:pt x="152" y="23"/>
                    </a:cubicBezTo>
                    <a:cubicBezTo>
                      <a:pt x="152" y="23"/>
                      <a:pt x="151" y="23"/>
                      <a:pt x="150" y="23"/>
                    </a:cubicBezTo>
                    <a:cubicBezTo>
                      <a:pt x="150" y="22"/>
                      <a:pt x="149" y="22"/>
                      <a:pt x="148" y="22"/>
                    </a:cubicBezTo>
                    <a:cubicBezTo>
                      <a:pt x="146" y="22"/>
                      <a:pt x="146" y="21"/>
                      <a:pt x="146" y="20"/>
                    </a:cubicBezTo>
                    <a:cubicBezTo>
                      <a:pt x="146" y="20"/>
                      <a:pt x="146" y="20"/>
                      <a:pt x="146" y="20"/>
                    </a:cubicBezTo>
                    <a:cubicBezTo>
                      <a:pt x="145" y="20"/>
                      <a:pt x="145" y="19"/>
                      <a:pt x="144" y="19"/>
                    </a:cubicBezTo>
                    <a:cubicBezTo>
                      <a:pt x="144" y="19"/>
                      <a:pt x="144" y="18"/>
                      <a:pt x="143" y="18"/>
                    </a:cubicBezTo>
                    <a:cubicBezTo>
                      <a:pt x="143" y="18"/>
                      <a:pt x="141" y="18"/>
                      <a:pt x="139" y="18"/>
                    </a:cubicBezTo>
                    <a:cubicBezTo>
                      <a:pt x="138" y="18"/>
                      <a:pt x="137" y="19"/>
                      <a:pt x="137" y="19"/>
                    </a:cubicBezTo>
                    <a:cubicBezTo>
                      <a:pt x="136" y="19"/>
                      <a:pt x="136" y="19"/>
                      <a:pt x="136" y="19"/>
                    </a:cubicBezTo>
                    <a:cubicBezTo>
                      <a:pt x="136" y="20"/>
                      <a:pt x="136" y="20"/>
                      <a:pt x="135" y="21"/>
                    </a:cubicBezTo>
                    <a:cubicBezTo>
                      <a:pt x="134" y="22"/>
                      <a:pt x="131" y="21"/>
                      <a:pt x="130" y="21"/>
                    </a:cubicBezTo>
                    <a:cubicBezTo>
                      <a:pt x="129" y="20"/>
                      <a:pt x="128" y="20"/>
                      <a:pt x="127" y="20"/>
                    </a:cubicBezTo>
                    <a:cubicBezTo>
                      <a:pt x="127" y="20"/>
                      <a:pt x="126" y="21"/>
                      <a:pt x="125" y="21"/>
                    </a:cubicBezTo>
                    <a:cubicBezTo>
                      <a:pt x="124" y="21"/>
                      <a:pt x="123" y="22"/>
                      <a:pt x="122" y="22"/>
                    </a:cubicBezTo>
                    <a:cubicBezTo>
                      <a:pt x="122" y="23"/>
                      <a:pt x="121" y="23"/>
                      <a:pt x="121" y="24"/>
                    </a:cubicBezTo>
                    <a:cubicBezTo>
                      <a:pt x="119" y="26"/>
                      <a:pt x="117" y="28"/>
                      <a:pt x="115" y="29"/>
                    </a:cubicBezTo>
                    <a:cubicBezTo>
                      <a:pt x="114" y="30"/>
                      <a:pt x="112" y="30"/>
                      <a:pt x="111" y="30"/>
                    </a:cubicBezTo>
                    <a:cubicBezTo>
                      <a:pt x="109" y="31"/>
                      <a:pt x="107" y="31"/>
                      <a:pt x="106" y="31"/>
                    </a:cubicBezTo>
                    <a:cubicBezTo>
                      <a:pt x="104" y="30"/>
                      <a:pt x="101" y="29"/>
                      <a:pt x="98" y="27"/>
                    </a:cubicBezTo>
                    <a:cubicBezTo>
                      <a:pt x="96" y="25"/>
                      <a:pt x="93" y="24"/>
                      <a:pt x="91" y="23"/>
                    </a:cubicBezTo>
                    <a:cubicBezTo>
                      <a:pt x="87" y="22"/>
                      <a:pt x="82" y="22"/>
                      <a:pt x="80" y="21"/>
                    </a:cubicBezTo>
                    <a:cubicBezTo>
                      <a:pt x="79" y="23"/>
                      <a:pt x="79" y="25"/>
                      <a:pt x="79" y="25"/>
                    </a:cubicBezTo>
                    <a:cubicBezTo>
                      <a:pt x="78" y="25"/>
                      <a:pt x="78" y="25"/>
                      <a:pt x="78" y="25"/>
                    </a:cubicBezTo>
                    <a:cubicBezTo>
                      <a:pt x="78" y="25"/>
                      <a:pt x="79" y="17"/>
                      <a:pt x="80" y="12"/>
                    </a:cubicBezTo>
                    <a:cubicBezTo>
                      <a:pt x="79" y="12"/>
                      <a:pt x="75" y="12"/>
                      <a:pt x="72" y="13"/>
                    </a:cubicBezTo>
                    <a:cubicBezTo>
                      <a:pt x="70" y="13"/>
                      <a:pt x="67" y="14"/>
                      <a:pt x="64" y="14"/>
                    </a:cubicBezTo>
                    <a:cubicBezTo>
                      <a:pt x="60" y="15"/>
                      <a:pt x="57" y="15"/>
                      <a:pt x="55" y="16"/>
                    </a:cubicBezTo>
                    <a:cubicBezTo>
                      <a:pt x="54" y="16"/>
                      <a:pt x="53" y="17"/>
                      <a:pt x="52" y="17"/>
                    </a:cubicBezTo>
                    <a:cubicBezTo>
                      <a:pt x="51" y="17"/>
                      <a:pt x="50" y="16"/>
                      <a:pt x="49" y="16"/>
                    </a:cubicBezTo>
                    <a:cubicBezTo>
                      <a:pt x="49" y="16"/>
                      <a:pt x="49" y="16"/>
                      <a:pt x="49" y="16"/>
                    </a:cubicBezTo>
                    <a:cubicBezTo>
                      <a:pt x="49" y="15"/>
                      <a:pt x="48" y="15"/>
                      <a:pt x="48" y="15"/>
                    </a:cubicBezTo>
                    <a:cubicBezTo>
                      <a:pt x="47" y="14"/>
                      <a:pt x="45" y="13"/>
                      <a:pt x="45" y="12"/>
                    </a:cubicBezTo>
                    <a:cubicBezTo>
                      <a:pt x="45" y="12"/>
                      <a:pt x="45" y="12"/>
                      <a:pt x="44" y="11"/>
                    </a:cubicBezTo>
                    <a:cubicBezTo>
                      <a:pt x="44" y="11"/>
                      <a:pt x="44" y="11"/>
                      <a:pt x="44" y="11"/>
                    </a:cubicBezTo>
                    <a:cubicBezTo>
                      <a:pt x="44" y="11"/>
                      <a:pt x="43" y="10"/>
                      <a:pt x="43" y="10"/>
                    </a:cubicBezTo>
                    <a:cubicBezTo>
                      <a:pt x="43" y="9"/>
                      <a:pt x="44" y="9"/>
                      <a:pt x="45" y="8"/>
                    </a:cubicBezTo>
                    <a:cubicBezTo>
                      <a:pt x="46" y="8"/>
                      <a:pt x="46" y="8"/>
                      <a:pt x="46" y="8"/>
                    </a:cubicBezTo>
                    <a:cubicBezTo>
                      <a:pt x="46" y="8"/>
                      <a:pt x="46" y="7"/>
                      <a:pt x="45" y="7"/>
                    </a:cubicBezTo>
                    <a:cubicBezTo>
                      <a:pt x="45" y="7"/>
                      <a:pt x="45" y="6"/>
                      <a:pt x="45" y="6"/>
                    </a:cubicBezTo>
                    <a:cubicBezTo>
                      <a:pt x="44" y="6"/>
                      <a:pt x="45" y="5"/>
                      <a:pt x="45" y="5"/>
                    </a:cubicBezTo>
                    <a:cubicBezTo>
                      <a:pt x="45" y="5"/>
                      <a:pt x="45" y="5"/>
                      <a:pt x="45" y="5"/>
                    </a:cubicBezTo>
                    <a:cubicBezTo>
                      <a:pt x="46" y="4"/>
                      <a:pt x="46" y="4"/>
                      <a:pt x="46" y="3"/>
                    </a:cubicBezTo>
                    <a:cubicBezTo>
                      <a:pt x="46" y="3"/>
                      <a:pt x="45" y="2"/>
                      <a:pt x="44" y="1"/>
                    </a:cubicBezTo>
                    <a:cubicBezTo>
                      <a:pt x="43" y="0"/>
                      <a:pt x="43" y="0"/>
                      <a:pt x="42" y="0"/>
                    </a:cubicBezTo>
                    <a:cubicBezTo>
                      <a:pt x="42" y="0"/>
                      <a:pt x="40" y="1"/>
                      <a:pt x="38" y="2"/>
                    </a:cubicBezTo>
                    <a:cubicBezTo>
                      <a:pt x="38" y="2"/>
                      <a:pt x="37" y="3"/>
                      <a:pt x="36" y="3"/>
                    </a:cubicBezTo>
                    <a:cubicBezTo>
                      <a:pt x="36" y="4"/>
                      <a:pt x="35" y="4"/>
                      <a:pt x="34" y="5"/>
                    </a:cubicBezTo>
                    <a:cubicBezTo>
                      <a:pt x="33" y="5"/>
                      <a:pt x="32" y="6"/>
                      <a:pt x="32" y="6"/>
                    </a:cubicBezTo>
                    <a:cubicBezTo>
                      <a:pt x="32" y="7"/>
                      <a:pt x="31" y="7"/>
                      <a:pt x="30" y="8"/>
                    </a:cubicBezTo>
                    <a:cubicBezTo>
                      <a:pt x="29" y="9"/>
                      <a:pt x="28" y="10"/>
                      <a:pt x="27" y="10"/>
                    </a:cubicBezTo>
                    <a:cubicBezTo>
                      <a:pt x="27" y="11"/>
                      <a:pt x="24" y="11"/>
                      <a:pt x="23" y="11"/>
                    </a:cubicBezTo>
                    <a:cubicBezTo>
                      <a:pt x="23" y="11"/>
                      <a:pt x="23" y="11"/>
                      <a:pt x="22" y="11"/>
                    </a:cubicBezTo>
                    <a:cubicBezTo>
                      <a:pt x="22" y="11"/>
                      <a:pt x="20" y="10"/>
                      <a:pt x="19" y="10"/>
                    </a:cubicBezTo>
                    <a:cubicBezTo>
                      <a:pt x="17" y="10"/>
                      <a:pt x="16" y="9"/>
                      <a:pt x="15" y="9"/>
                    </a:cubicBezTo>
                    <a:cubicBezTo>
                      <a:pt x="15" y="9"/>
                      <a:pt x="14" y="8"/>
                      <a:pt x="13" y="7"/>
                    </a:cubicBezTo>
                    <a:cubicBezTo>
                      <a:pt x="13" y="7"/>
                      <a:pt x="12" y="6"/>
                      <a:pt x="11" y="5"/>
                    </a:cubicBezTo>
                    <a:cubicBezTo>
                      <a:pt x="10" y="4"/>
                      <a:pt x="10" y="3"/>
                      <a:pt x="9" y="2"/>
                    </a:cubicBezTo>
                    <a:cubicBezTo>
                      <a:pt x="8" y="1"/>
                      <a:pt x="7" y="0"/>
                      <a:pt x="7" y="0"/>
                    </a:cubicBezTo>
                    <a:cubicBezTo>
                      <a:pt x="6" y="0"/>
                      <a:pt x="5" y="0"/>
                      <a:pt x="4" y="0"/>
                    </a:cubicBezTo>
                    <a:cubicBezTo>
                      <a:pt x="4" y="0"/>
                      <a:pt x="4" y="1"/>
                      <a:pt x="4" y="1"/>
                    </a:cubicBezTo>
                    <a:cubicBezTo>
                      <a:pt x="4" y="2"/>
                      <a:pt x="4" y="3"/>
                      <a:pt x="4" y="3"/>
                    </a:cubicBezTo>
                    <a:cubicBezTo>
                      <a:pt x="3" y="4"/>
                      <a:pt x="2" y="4"/>
                      <a:pt x="1" y="4"/>
                    </a:cubicBezTo>
                    <a:cubicBezTo>
                      <a:pt x="0" y="4"/>
                      <a:pt x="0" y="4"/>
                      <a:pt x="0" y="4"/>
                    </a:cubicBezTo>
                    <a:cubicBezTo>
                      <a:pt x="0" y="4"/>
                      <a:pt x="0" y="4"/>
                      <a:pt x="0" y="4"/>
                    </a:cubicBezTo>
                    <a:cubicBezTo>
                      <a:pt x="0" y="5"/>
                      <a:pt x="0" y="5"/>
                      <a:pt x="0" y="6"/>
                    </a:cubicBezTo>
                    <a:cubicBezTo>
                      <a:pt x="1" y="7"/>
                      <a:pt x="1" y="8"/>
                      <a:pt x="1" y="9"/>
                    </a:cubicBezTo>
                    <a:cubicBezTo>
                      <a:pt x="1" y="9"/>
                      <a:pt x="1" y="9"/>
                      <a:pt x="2" y="9"/>
                    </a:cubicBezTo>
                    <a:cubicBezTo>
                      <a:pt x="2" y="9"/>
                      <a:pt x="3" y="10"/>
                      <a:pt x="3" y="10"/>
                    </a:cubicBezTo>
                    <a:cubicBezTo>
                      <a:pt x="4" y="11"/>
                      <a:pt x="3" y="13"/>
                      <a:pt x="3" y="14"/>
                    </a:cubicBezTo>
                    <a:cubicBezTo>
                      <a:pt x="3" y="15"/>
                      <a:pt x="3" y="16"/>
                      <a:pt x="3" y="16"/>
                    </a:cubicBezTo>
                    <a:cubicBezTo>
                      <a:pt x="3" y="16"/>
                      <a:pt x="3" y="16"/>
                      <a:pt x="4" y="16"/>
                    </a:cubicBezTo>
                    <a:cubicBezTo>
                      <a:pt x="4" y="16"/>
                      <a:pt x="4" y="16"/>
                      <a:pt x="5" y="16"/>
                    </a:cubicBezTo>
                    <a:cubicBezTo>
                      <a:pt x="5" y="16"/>
                      <a:pt x="5" y="17"/>
                      <a:pt x="4" y="19"/>
                    </a:cubicBezTo>
                    <a:cubicBezTo>
                      <a:pt x="4" y="19"/>
                      <a:pt x="4" y="19"/>
                      <a:pt x="4" y="19"/>
                    </a:cubicBezTo>
                    <a:cubicBezTo>
                      <a:pt x="4" y="19"/>
                      <a:pt x="4" y="20"/>
                      <a:pt x="3" y="20"/>
                    </a:cubicBezTo>
                    <a:cubicBezTo>
                      <a:pt x="3" y="21"/>
                      <a:pt x="2" y="22"/>
                      <a:pt x="2" y="23"/>
                    </a:cubicBezTo>
                    <a:cubicBezTo>
                      <a:pt x="2" y="23"/>
                      <a:pt x="2" y="23"/>
                      <a:pt x="2" y="23"/>
                    </a:cubicBezTo>
                    <a:cubicBezTo>
                      <a:pt x="2" y="23"/>
                      <a:pt x="3" y="23"/>
                      <a:pt x="4" y="24"/>
                    </a:cubicBezTo>
                    <a:cubicBezTo>
                      <a:pt x="5" y="24"/>
                      <a:pt x="6" y="24"/>
                      <a:pt x="6" y="24"/>
                    </a:cubicBezTo>
                    <a:cubicBezTo>
                      <a:pt x="6" y="25"/>
                      <a:pt x="6" y="26"/>
                      <a:pt x="6" y="27"/>
                    </a:cubicBezTo>
                    <a:cubicBezTo>
                      <a:pt x="6" y="27"/>
                      <a:pt x="6" y="28"/>
                      <a:pt x="6" y="28"/>
                    </a:cubicBezTo>
                    <a:cubicBezTo>
                      <a:pt x="6" y="28"/>
                      <a:pt x="7" y="28"/>
                      <a:pt x="7" y="29"/>
                    </a:cubicBezTo>
                    <a:cubicBezTo>
                      <a:pt x="7" y="29"/>
                      <a:pt x="8" y="29"/>
                      <a:pt x="8" y="30"/>
                    </a:cubicBezTo>
                    <a:cubicBezTo>
                      <a:pt x="8" y="30"/>
                      <a:pt x="8" y="30"/>
                      <a:pt x="8" y="31"/>
                    </a:cubicBezTo>
                    <a:cubicBezTo>
                      <a:pt x="8" y="31"/>
                      <a:pt x="8" y="32"/>
                      <a:pt x="8" y="32"/>
                    </a:cubicBezTo>
                    <a:cubicBezTo>
                      <a:pt x="8" y="32"/>
                      <a:pt x="8" y="32"/>
                      <a:pt x="9" y="33"/>
                    </a:cubicBezTo>
                    <a:cubicBezTo>
                      <a:pt x="9" y="33"/>
                      <a:pt x="9" y="33"/>
                      <a:pt x="9" y="33"/>
                    </a:cubicBezTo>
                    <a:cubicBezTo>
                      <a:pt x="9" y="33"/>
                      <a:pt x="9" y="33"/>
                      <a:pt x="9" y="34"/>
                    </a:cubicBezTo>
                    <a:cubicBezTo>
                      <a:pt x="10" y="34"/>
                      <a:pt x="9" y="35"/>
                      <a:pt x="9" y="36"/>
                    </a:cubicBezTo>
                    <a:cubicBezTo>
                      <a:pt x="9" y="36"/>
                      <a:pt x="9" y="37"/>
                      <a:pt x="9" y="37"/>
                    </a:cubicBezTo>
                    <a:cubicBezTo>
                      <a:pt x="9" y="37"/>
                      <a:pt x="9" y="37"/>
                      <a:pt x="10" y="37"/>
                    </a:cubicBezTo>
                    <a:cubicBezTo>
                      <a:pt x="10" y="37"/>
                      <a:pt x="11" y="38"/>
                      <a:pt x="11" y="38"/>
                    </a:cubicBezTo>
                    <a:cubicBezTo>
                      <a:pt x="11" y="38"/>
                      <a:pt x="11" y="39"/>
                      <a:pt x="11" y="39"/>
                    </a:cubicBezTo>
                    <a:cubicBezTo>
                      <a:pt x="11" y="40"/>
                      <a:pt x="11" y="40"/>
                      <a:pt x="11" y="40"/>
                    </a:cubicBezTo>
                    <a:cubicBezTo>
                      <a:pt x="11" y="40"/>
                      <a:pt x="11" y="40"/>
                      <a:pt x="12" y="40"/>
                    </a:cubicBezTo>
                    <a:cubicBezTo>
                      <a:pt x="12" y="40"/>
                      <a:pt x="12" y="40"/>
                      <a:pt x="12" y="40"/>
                    </a:cubicBezTo>
                    <a:cubicBezTo>
                      <a:pt x="12" y="41"/>
                      <a:pt x="13" y="41"/>
                      <a:pt x="13" y="41"/>
                    </a:cubicBezTo>
                    <a:cubicBezTo>
                      <a:pt x="13" y="42"/>
                      <a:pt x="14" y="43"/>
                      <a:pt x="14" y="44"/>
                    </a:cubicBezTo>
                    <a:cubicBezTo>
                      <a:pt x="14" y="45"/>
                      <a:pt x="14" y="47"/>
                      <a:pt x="14" y="47"/>
                    </a:cubicBezTo>
                    <a:cubicBezTo>
                      <a:pt x="14" y="47"/>
                      <a:pt x="15" y="47"/>
                      <a:pt x="15" y="47"/>
                    </a:cubicBezTo>
                    <a:cubicBezTo>
                      <a:pt x="15" y="46"/>
                      <a:pt x="15" y="46"/>
                      <a:pt x="16" y="46"/>
                    </a:cubicBezTo>
                    <a:cubicBezTo>
                      <a:pt x="16" y="46"/>
                      <a:pt x="17" y="47"/>
                      <a:pt x="18" y="48"/>
                    </a:cubicBezTo>
                    <a:cubicBezTo>
                      <a:pt x="18" y="48"/>
                      <a:pt x="19" y="49"/>
                      <a:pt x="19" y="49"/>
                    </a:cubicBezTo>
                    <a:cubicBezTo>
                      <a:pt x="19" y="49"/>
                      <a:pt x="19" y="49"/>
                      <a:pt x="20" y="48"/>
                    </a:cubicBezTo>
                    <a:cubicBezTo>
                      <a:pt x="21" y="48"/>
                      <a:pt x="22" y="48"/>
                      <a:pt x="23" y="48"/>
                    </a:cubicBezTo>
                    <a:cubicBezTo>
                      <a:pt x="23" y="48"/>
                      <a:pt x="23" y="48"/>
                      <a:pt x="23" y="48"/>
                    </a:cubicBezTo>
                    <a:cubicBezTo>
                      <a:pt x="24" y="48"/>
                      <a:pt x="24" y="48"/>
                      <a:pt x="25" y="49"/>
                    </a:cubicBezTo>
                    <a:cubicBezTo>
                      <a:pt x="25" y="49"/>
                      <a:pt x="25" y="49"/>
                      <a:pt x="25" y="50"/>
                    </a:cubicBezTo>
                    <a:cubicBezTo>
                      <a:pt x="25" y="50"/>
                      <a:pt x="25" y="50"/>
                      <a:pt x="25" y="50"/>
                    </a:cubicBezTo>
                    <a:cubicBezTo>
                      <a:pt x="25" y="50"/>
                      <a:pt x="24" y="51"/>
                      <a:pt x="23" y="51"/>
                    </a:cubicBezTo>
                    <a:cubicBezTo>
                      <a:pt x="23" y="51"/>
                      <a:pt x="22" y="51"/>
                      <a:pt x="22" y="51"/>
                    </a:cubicBezTo>
                    <a:cubicBezTo>
                      <a:pt x="22" y="51"/>
                      <a:pt x="22" y="52"/>
                      <a:pt x="22" y="53"/>
                    </a:cubicBezTo>
                    <a:cubicBezTo>
                      <a:pt x="22" y="53"/>
                      <a:pt x="22" y="53"/>
                      <a:pt x="22" y="54"/>
                    </a:cubicBezTo>
                    <a:cubicBezTo>
                      <a:pt x="22" y="54"/>
                      <a:pt x="22" y="54"/>
                      <a:pt x="22" y="54"/>
                    </a:cubicBezTo>
                    <a:cubicBezTo>
                      <a:pt x="23" y="55"/>
                      <a:pt x="23" y="55"/>
                      <a:pt x="23" y="56"/>
                    </a:cubicBezTo>
                    <a:cubicBezTo>
                      <a:pt x="24" y="56"/>
                      <a:pt x="24" y="57"/>
                      <a:pt x="24" y="57"/>
                    </a:cubicBezTo>
                    <a:cubicBezTo>
                      <a:pt x="24" y="57"/>
                      <a:pt x="24" y="58"/>
                      <a:pt x="24" y="58"/>
                    </a:cubicBezTo>
                    <a:cubicBezTo>
                      <a:pt x="23" y="59"/>
                      <a:pt x="22" y="59"/>
                      <a:pt x="22" y="59"/>
                    </a:cubicBezTo>
                    <a:cubicBezTo>
                      <a:pt x="21" y="59"/>
                      <a:pt x="21" y="59"/>
                      <a:pt x="21" y="59"/>
                    </a:cubicBezTo>
                    <a:cubicBezTo>
                      <a:pt x="21" y="59"/>
                      <a:pt x="21" y="59"/>
                      <a:pt x="20" y="60"/>
                    </a:cubicBezTo>
                    <a:cubicBezTo>
                      <a:pt x="20" y="60"/>
                      <a:pt x="19" y="61"/>
                      <a:pt x="19" y="61"/>
                    </a:cubicBezTo>
                    <a:cubicBezTo>
                      <a:pt x="19" y="61"/>
                      <a:pt x="19" y="62"/>
                      <a:pt x="19" y="62"/>
                    </a:cubicBezTo>
                    <a:cubicBezTo>
                      <a:pt x="19" y="63"/>
                      <a:pt x="19" y="65"/>
                      <a:pt x="19" y="65"/>
                    </a:cubicBezTo>
                    <a:cubicBezTo>
                      <a:pt x="18" y="66"/>
                      <a:pt x="17" y="65"/>
                      <a:pt x="17" y="65"/>
                    </a:cubicBezTo>
                    <a:cubicBezTo>
                      <a:pt x="16" y="65"/>
                      <a:pt x="16" y="65"/>
                      <a:pt x="16" y="65"/>
                    </a:cubicBezTo>
                    <a:cubicBezTo>
                      <a:pt x="16" y="65"/>
                      <a:pt x="16" y="65"/>
                      <a:pt x="16" y="65"/>
                    </a:cubicBezTo>
                    <a:cubicBezTo>
                      <a:pt x="16" y="65"/>
                      <a:pt x="16" y="65"/>
                      <a:pt x="16" y="65"/>
                    </a:cubicBezTo>
                    <a:cubicBezTo>
                      <a:pt x="16" y="65"/>
                      <a:pt x="16" y="65"/>
                      <a:pt x="15" y="66"/>
                    </a:cubicBezTo>
                    <a:cubicBezTo>
                      <a:pt x="15" y="66"/>
                      <a:pt x="16" y="67"/>
                      <a:pt x="16" y="67"/>
                    </a:cubicBezTo>
                    <a:cubicBezTo>
                      <a:pt x="16" y="67"/>
                      <a:pt x="17" y="67"/>
                      <a:pt x="17" y="68"/>
                    </a:cubicBezTo>
                    <a:cubicBezTo>
                      <a:pt x="17" y="68"/>
                      <a:pt x="16" y="68"/>
                      <a:pt x="16" y="69"/>
                    </a:cubicBezTo>
                    <a:cubicBezTo>
                      <a:pt x="16" y="70"/>
                      <a:pt x="15" y="72"/>
                      <a:pt x="15" y="72"/>
                    </a:cubicBezTo>
                    <a:cubicBezTo>
                      <a:pt x="15" y="73"/>
                      <a:pt x="16" y="74"/>
                      <a:pt x="17" y="75"/>
                    </a:cubicBezTo>
                    <a:cubicBezTo>
                      <a:pt x="18" y="75"/>
                      <a:pt x="18" y="76"/>
                      <a:pt x="19" y="76"/>
                    </a:cubicBezTo>
                    <a:cubicBezTo>
                      <a:pt x="19" y="76"/>
                      <a:pt x="19" y="76"/>
                      <a:pt x="20" y="76"/>
                    </a:cubicBezTo>
                    <a:cubicBezTo>
                      <a:pt x="20" y="76"/>
                      <a:pt x="21" y="76"/>
                      <a:pt x="21" y="76"/>
                    </a:cubicBezTo>
                    <a:cubicBezTo>
                      <a:pt x="22" y="77"/>
                      <a:pt x="22" y="78"/>
                      <a:pt x="21" y="79"/>
                    </a:cubicBezTo>
                    <a:cubicBezTo>
                      <a:pt x="21" y="79"/>
                      <a:pt x="21" y="79"/>
                      <a:pt x="21" y="79"/>
                    </a:cubicBezTo>
                    <a:cubicBezTo>
                      <a:pt x="21" y="79"/>
                      <a:pt x="21" y="79"/>
                      <a:pt x="21" y="79"/>
                    </a:cubicBezTo>
                    <a:cubicBezTo>
                      <a:pt x="21" y="79"/>
                      <a:pt x="21" y="79"/>
                      <a:pt x="21" y="79"/>
                    </a:cubicBezTo>
                    <a:cubicBezTo>
                      <a:pt x="21" y="79"/>
                      <a:pt x="21" y="80"/>
                      <a:pt x="22" y="81"/>
                    </a:cubicBezTo>
                    <a:cubicBezTo>
                      <a:pt x="22" y="81"/>
                      <a:pt x="22" y="81"/>
                      <a:pt x="22" y="81"/>
                    </a:cubicBezTo>
                    <a:cubicBezTo>
                      <a:pt x="22" y="82"/>
                      <a:pt x="22" y="84"/>
                      <a:pt x="23" y="84"/>
                    </a:cubicBezTo>
                    <a:cubicBezTo>
                      <a:pt x="23" y="85"/>
                      <a:pt x="24" y="85"/>
                      <a:pt x="24" y="85"/>
                    </a:cubicBezTo>
                    <a:cubicBezTo>
                      <a:pt x="25" y="85"/>
                      <a:pt x="26" y="85"/>
                      <a:pt x="27" y="85"/>
                    </a:cubicBezTo>
                    <a:cubicBezTo>
                      <a:pt x="28" y="85"/>
                      <a:pt x="29" y="86"/>
                      <a:pt x="30" y="87"/>
                    </a:cubicBezTo>
                    <a:cubicBezTo>
                      <a:pt x="32" y="88"/>
                      <a:pt x="34" y="90"/>
                      <a:pt x="34" y="90"/>
                    </a:cubicBezTo>
                    <a:cubicBezTo>
                      <a:pt x="34" y="91"/>
                      <a:pt x="34" y="90"/>
                      <a:pt x="35" y="90"/>
                    </a:cubicBezTo>
                    <a:cubicBezTo>
                      <a:pt x="35" y="90"/>
                      <a:pt x="35" y="90"/>
                      <a:pt x="35" y="90"/>
                    </a:cubicBezTo>
                    <a:cubicBezTo>
                      <a:pt x="35" y="90"/>
                      <a:pt x="36" y="90"/>
                      <a:pt x="36" y="90"/>
                    </a:cubicBezTo>
                    <a:cubicBezTo>
                      <a:pt x="36" y="90"/>
                      <a:pt x="36" y="90"/>
                      <a:pt x="36" y="90"/>
                    </a:cubicBezTo>
                    <a:cubicBezTo>
                      <a:pt x="36" y="90"/>
                      <a:pt x="38" y="92"/>
                      <a:pt x="39" y="95"/>
                    </a:cubicBezTo>
                    <a:cubicBezTo>
                      <a:pt x="40" y="97"/>
                      <a:pt x="42" y="99"/>
                      <a:pt x="42" y="99"/>
                    </a:cubicBezTo>
                    <a:cubicBezTo>
                      <a:pt x="42" y="100"/>
                      <a:pt x="41" y="100"/>
                      <a:pt x="41" y="101"/>
                    </a:cubicBezTo>
                    <a:cubicBezTo>
                      <a:pt x="41" y="102"/>
                      <a:pt x="41" y="102"/>
                      <a:pt x="40" y="103"/>
                    </a:cubicBezTo>
                    <a:cubicBezTo>
                      <a:pt x="40" y="103"/>
                      <a:pt x="40" y="104"/>
                      <a:pt x="40" y="105"/>
                    </a:cubicBezTo>
                    <a:cubicBezTo>
                      <a:pt x="40" y="107"/>
                      <a:pt x="40" y="108"/>
                      <a:pt x="40" y="108"/>
                    </a:cubicBezTo>
                    <a:cubicBezTo>
                      <a:pt x="40" y="108"/>
                      <a:pt x="41" y="108"/>
                      <a:pt x="41" y="108"/>
                    </a:cubicBezTo>
                    <a:cubicBezTo>
                      <a:pt x="42" y="108"/>
                      <a:pt x="43" y="108"/>
                      <a:pt x="43" y="108"/>
                    </a:cubicBezTo>
                    <a:cubicBezTo>
                      <a:pt x="43" y="108"/>
                      <a:pt x="43" y="108"/>
                      <a:pt x="43" y="108"/>
                    </a:cubicBezTo>
                    <a:cubicBezTo>
                      <a:pt x="44" y="108"/>
                      <a:pt x="44" y="110"/>
                      <a:pt x="44" y="112"/>
                    </a:cubicBezTo>
                    <a:cubicBezTo>
                      <a:pt x="44" y="113"/>
                      <a:pt x="44" y="114"/>
                      <a:pt x="44" y="115"/>
                    </a:cubicBezTo>
                    <a:cubicBezTo>
                      <a:pt x="44" y="116"/>
                      <a:pt x="44" y="116"/>
                      <a:pt x="45" y="116"/>
                    </a:cubicBezTo>
                    <a:cubicBezTo>
                      <a:pt x="46" y="117"/>
                      <a:pt x="47" y="117"/>
                      <a:pt x="48" y="118"/>
                    </a:cubicBezTo>
                    <a:cubicBezTo>
                      <a:pt x="49" y="119"/>
                      <a:pt x="50" y="120"/>
                      <a:pt x="50" y="121"/>
                    </a:cubicBezTo>
                    <a:cubicBezTo>
                      <a:pt x="50" y="121"/>
                      <a:pt x="50" y="121"/>
                      <a:pt x="50" y="12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02" name="Freeform 516"/>
              <p:cNvSpPr>
                <a:spLocks/>
              </p:cNvSpPr>
              <p:nvPr/>
            </p:nvSpPr>
            <p:spPr bwMode="auto">
              <a:xfrm>
                <a:off x="5821362" y="3094038"/>
                <a:ext cx="417513" cy="371475"/>
              </a:xfrm>
              <a:custGeom>
                <a:avLst/>
                <a:gdLst>
                  <a:gd name="T0" fmla="*/ 15 w 181"/>
                  <a:gd name="T1" fmla="*/ 144 h 161"/>
                  <a:gd name="T2" fmla="*/ 33 w 181"/>
                  <a:gd name="T3" fmla="*/ 141 h 161"/>
                  <a:gd name="T4" fmla="*/ 48 w 181"/>
                  <a:gd name="T5" fmla="*/ 141 h 161"/>
                  <a:gd name="T6" fmla="*/ 64 w 181"/>
                  <a:gd name="T7" fmla="*/ 143 h 161"/>
                  <a:gd name="T8" fmla="*/ 78 w 181"/>
                  <a:gd name="T9" fmla="*/ 159 h 161"/>
                  <a:gd name="T10" fmla="*/ 85 w 181"/>
                  <a:gd name="T11" fmla="*/ 156 h 161"/>
                  <a:gd name="T12" fmla="*/ 102 w 181"/>
                  <a:gd name="T13" fmla="*/ 153 h 161"/>
                  <a:gd name="T14" fmla="*/ 109 w 181"/>
                  <a:gd name="T15" fmla="*/ 153 h 161"/>
                  <a:gd name="T16" fmla="*/ 111 w 181"/>
                  <a:gd name="T17" fmla="*/ 152 h 161"/>
                  <a:gd name="T18" fmla="*/ 108 w 181"/>
                  <a:gd name="T19" fmla="*/ 138 h 161"/>
                  <a:gd name="T20" fmla="*/ 101 w 181"/>
                  <a:gd name="T21" fmla="*/ 132 h 161"/>
                  <a:gd name="T22" fmla="*/ 94 w 181"/>
                  <a:gd name="T23" fmla="*/ 125 h 161"/>
                  <a:gd name="T24" fmla="*/ 103 w 181"/>
                  <a:gd name="T25" fmla="*/ 111 h 161"/>
                  <a:gd name="T26" fmla="*/ 110 w 181"/>
                  <a:gd name="T27" fmla="*/ 112 h 161"/>
                  <a:gd name="T28" fmla="*/ 127 w 181"/>
                  <a:gd name="T29" fmla="*/ 99 h 161"/>
                  <a:gd name="T30" fmla="*/ 141 w 181"/>
                  <a:gd name="T31" fmla="*/ 85 h 161"/>
                  <a:gd name="T32" fmla="*/ 144 w 181"/>
                  <a:gd name="T33" fmla="*/ 79 h 161"/>
                  <a:gd name="T34" fmla="*/ 150 w 181"/>
                  <a:gd name="T35" fmla="*/ 65 h 161"/>
                  <a:gd name="T36" fmla="*/ 159 w 181"/>
                  <a:gd name="T37" fmla="*/ 58 h 161"/>
                  <a:gd name="T38" fmla="*/ 152 w 181"/>
                  <a:gd name="T39" fmla="*/ 53 h 161"/>
                  <a:gd name="T40" fmla="*/ 144 w 181"/>
                  <a:gd name="T41" fmla="*/ 47 h 161"/>
                  <a:gd name="T42" fmla="*/ 144 w 181"/>
                  <a:gd name="T43" fmla="*/ 39 h 161"/>
                  <a:gd name="T44" fmla="*/ 144 w 181"/>
                  <a:gd name="T45" fmla="*/ 36 h 161"/>
                  <a:gd name="T46" fmla="*/ 142 w 181"/>
                  <a:gd name="T47" fmla="*/ 33 h 161"/>
                  <a:gd name="T48" fmla="*/ 148 w 181"/>
                  <a:gd name="T49" fmla="*/ 27 h 161"/>
                  <a:gd name="T50" fmla="*/ 159 w 181"/>
                  <a:gd name="T51" fmla="*/ 29 h 161"/>
                  <a:gd name="T52" fmla="*/ 169 w 181"/>
                  <a:gd name="T53" fmla="*/ 28 h 161"/>
                  <a:gd name="T54" fmla="*/ 181 w 181"/>
                  <a:gd name="T55" fmla="*/ 18 h 161"/>
                  <a:gd name="T56" fmla="*/ 172 w 181"/>
                  <a:gd name="T57" fmla="*/ 13 h 161"/>
                  <a:gd name="T58" fmla="*/ 165 w 181"/>
                  <a:gd name="T59" fmla="*/ 11 h 161"/>
                  <a:gd name="T60" fmla="*/ 160 w 181"/>
                  <a:gd name="T61" fmla="*/ 1 h 161"/>
                  <a:gd name="T62" fmla="*/ 150 w 181"/>
                  <a:gd name="T63" fmla="*/ 0 h 161"/>
                  <a:gd name="T64" fmla="*/ 134 w 181"/>
                  <a:gd name="T65" fmla="*/ 3 h 161"/>
                  <a:gd name="T66" fmla="*/ 120 w 181"/>
                  <a:gd name="T67" fmla="*/ 8 h 161"/>
                  <a:gd name="T68" fmla="*/ 116 w 181"/>
                  <a:gd name="T69" fmla="*/ 13 h 161"/>
                  <a:gd name="T70" fmla="*/ 118 w 181"/>
                  <a:gd name="T71" fmla="*/ 22 h 161"/>
                  <a:gd name="T72" fmla="*/ 115 w 181"/>
                  <a:gd name="T73" fmla="*/ 26 h 161"/>
                  <a:gd name="T74" fmla="*/ 111 w 181"/>
                  <a:gd name="T75" fmla="*/ 30 h 161"/>
                  <a:gd name="T76" fmla="*/ 112 w 181"/>
                  <a:gd name="T77" fmla="*/ 36 h 161"/>
                  <a:gd name="T78" fmla="*/ 101 w 181"/>
                  <a:gd name="T79" fmla="*/ 37 h 161"/>
                  <a:gd name="T80" fmla="*/ 103 w 181"/>
                  <a:gd name="T81" fmla="*/ 43 h 161"/>
                  <a:gd name="T82" fmla="*/ 96 w 181"/>
                  <a:gd name="T83" fmla="*/ 49 h 161"/>
                  <a:gd name="T84" fmla="*/ 94 w 181"/>
                  <a:gd name="T85" fmla="*/ 53 h 161"/>
                  <a:gd name="T86" fmla="*/ 90 w 181"/>
                  <a:gd name="T87" fmla="*/ 66 h 161"/>
                  <a:gd name="T88" fmla="*/ 82 w 181"/>
                  <a:gd name="T89" fmla="*/ 65 h 161"/>
                  <a:gd name="T90" fmla="*/ 74 w 181"/>
                  <a:gd name="T91" fmla="*/ 68 h 161"/>
                  <a:gd name="T92" fmla="*/ 76 w 181"/>
                  <a:gd name="T93" fmla="*/ 70 h 161"/>
                  <a:gd name="T94" fmla="*/ 65 w 181"/>
                  <a:gd name="T95" fmla="*/ 72 h 161"/>
                  <a:gd name="T96" fmla="*/ 59 w 181"/>
                  <a:gd name="T97" fmla="*/ 83 h 161"/>
                  <a:gd name="T98" fmla="*/ 59 w 181"/>
                  <a:gd name="T99" fmla="*/ 88 h 161"/>
                  <a:gd name="T100" fmla="*/ 37 w 181"/>
                  <a:gd name="T101" fmla="*/ 93 h 161"/>
                  <a:gd name="T102" fmla="*/ 19 w 181"/>
                  <a:gd name="T103" fmla="*/ 93 h 161"/>
                  <a:gd name="T104" fmla="*/ 17 w 181"/>
                  <a:gd name="T105" fmla="*/ 106 h 161"/>
                  <a:gd name="T106" fmla="*/ 25 w 181"/>
                  <a:gd name="T107" fmla="*/ 127 h 161"/>
                  <a:gd name="T108" fmla="*/ 9 w 181"/>
                  <a:gd name="T109" fmla="*/ 138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1" h="161">
                    <a:moveTo>
                      <a:pt x="8" y="143"/>
                    </a:moveTo>
                    <a:cubicBezTo>
                      <a:pt x="8" y="143"/>
                      <a:pt x="8" y="143"/>
                      <a:pt x="8" y="143"/>
                    </a:cubicBezTo>
                    <a:cubicBezTo>
                      <a:pt x="9" y="143"/>
                      <a:pt x="9" y="144"/>
                      <a:pt x="9" y="145"/>
                    </a:cubicBezTo>
                    <a:cubicBezTo>
                      <a:pt x="10" y="145"/>
                      <a:pt x="13" y="143"/>
                      <a:pt x="14" y="143"/>
                    </a:cubicBezTo>
                    <a:cubicBezTo>
                      <a:pt x="15" y="143"/>
                      <a:pt x="15" y="144"/>
                      <a:pt x="15" y="144"/>
                    </a:cubicBezTo>
                    <a:cubicBezTo>
                      <a:pt x="16" y="145"/>
                      <a:pt x="18" y="143"/>
                      <a:pt x="18" y="143"/>
                    </a:cubicBezTo>
                    <a:cubicBezTo>
                      <a:pt x="19" y="142"/>
                      <a:pt x="21" y="142"/>
                      <a:pt x="22" y="142"/>
                    </a:cubicBezTo>
                    <a:cubicBezTo>
                      <a:pt x="24" y="143"/>
                      <a:pt x="27" y="143"/>
                      <a:pt x="28" y="143"/>
                    </a:cubicBezTo>
                    <a:cubicBezTo>
                      <a:pt x="29" y="143"/>
                      <a:pt x="29" y="142"/>
                      <a:pt x="30" y="142"/>
                    </a:cubicBezTo>
                    <a:cubicBezTo>
                      <a:pt x="31" y="141"/>
                      <a:pt x="32" y="141"/>
                      <a:pt x="33" y="141"/>
                    </a:cubicBezTo>
                    <a:cubicBezTo>
                      <a:pt x="34" y="142"/>
                      <a:pt x="34" y="140"/>
                      <a:pt x="35" y="140"/>
                    </a:cubicBezTo>
                    <a:cubicBezTo>
                      <a:pt x="36" y="139"/>
                      <a:pt x="36" y="141"/>
                      <a:pt x="36" y="141"/>
                    </a:cubicBezTo>
                    <a:cubicBezTo>
                      <a:pt x="36" y="142"/>
                      <a:pt x="38" y="142"/>
                      <a:pt x="39" y="142"/>
                    </a:cubicBezTo>
                    <a:cubicBezTo>
                      <a:pt x="40" y="142"/>
                      <a:pt x="41" y="143"/>
                      <a:pt x="42" y="143"/>
                    </a:cubicBezTo>
                    <a:cubicBezTo>
                      <a:pt x="42" y="143"/>
                      <a:pt x="46" y="142"/>
                      <a:pt x="48" y="141"/>
                    </a:cubicBezTo>
                    <a:cubicBezTo>
                      <a:pt x="49" y="141"/>
                      <a:pt x="54" y="141"/>
                      <a:pt x="56" y="141"/>
                    </a:cubicBezTo>
                    <a:cubicBezTo>
                      <a:pt x="57" y="141"/>
                      <a:pt x="59" y="141"/>
                      <a:pt x="60" y="140"/>
                    </a:cubicBezTo>
                    <a:cubicBezTo>
                      <a:pt x="61" y="140"/>
                      <a:pt x="60" y="138"/>
                      <a:pt x="61" y="138"/>
                    </a:cubicBezTo>
                    <a:cubicBezTo>
                      <a:pt x="61" y="138"/>
                      <a:pt x="62" y="140"/>
                      <a:pt x="63" y="141"/>
                    </a:cubicBezTo>
                    <a:cubicBezTo>
                      <a:pt x="63" y="142"/>
                      <a:pt x="64" y="143"/>
                      <a:pt x="64" y="143"/>
                    </a:cubicBezTo>
                    <a:cubicBezTo>
                      <a:pt x="64" y="144"/>
                      <a:pt x="64" y="146"/>
                      <a:pt x="64" y="147"/>
                    </a:cubicBezTo>
                    <a:cubicBezTo>
                      <a:pt x="65" y="148"/>
                      <a:pt x="67" y="147"/>
                      <a:pt x="68" y="148"/>
                    </a:cubicBezTo>
                    <a:cubicBezTo>
                      <a:pt x="70" y="149"/>
                      <a:pt x="70" y="155"/>
                      <a:pt x="71" y="156"/>
                    </a:cubicBezTo>
                    <a:cubicBezTo>
                      <a:pt x="71" y="157"/>
                      <a:pt x="74" y="156"/>
                      <a:pt x="75" y="156"/>
                    </a:cubicBezTo>
                    <a:cubicBezTo>
                      <a:pt x="76" y="156"/>
                      <a:pt x="78" y="157"/>
                      <a:pt x="78" y="159"/>
                    </a:cubicBezTo>
                    <a:cubicBezTo>
                      <a:pt x="78" y="160"/>
                      <a:pt x="79" y="160"/>
                      <a:pt x="79" y="161"/>
                    </a:cubicBezTo>
                    <a:cubicBezTo>
                      <a:pt x="80" y="159"/>
                      <a:pt x="81" y="157"/>
                      <a:pt x="82" y="157"/>
                    </a:cubicBezTo>
                    <a:cubicBezTo>
                      <a:pt x="82" y="157"/>
                      <a:pt x="83" y="157"/>
                      <a:pt x="83" y="157"/>
                    </a:cubicBezTo>
                    <a:cubicBezTo>
                      <a:pt x="84" y="156"/>
                      <a:pt x="85" y="156"/>
                      <a:pt x="85" y="156"/>
                    </a:cubicBezTo>
                    <a:cubicBezTo>
                      <a:pt x="85" y="156"/>
                      <a:pt x="85" y="156"/>
                      <a:pt x="85" y="156"/>
                    </a:cubicBezTo>
                    <a:cubicBezTo>
                      <a:pt x="85" y="156"/>
                      <a:pt x="85" y="156"/>
                      <a:pt x="85" y="155"/>
                    </a:cubicBezTo>
                    <a:cubicBezTo>
                      <a:pt x="85" y="154"/>
                      <a:pt x="85" y="153"/>
                      <a:pt x="85" y="152"/>
                    </a:cubicBezTo>
                    <a:cubicBezTo>
                      <a:pt x="86" y="152"/>
                      <a:pt x="90" y="153"/>
                      <a:pt x="93" y="153"/>
                    </a:cubicBezTo>
                    <a:cubicBezTo>
                      <a:pt x="96" y="154"/>
                      <a:pt x="99" y="154"/>
                      <a:pt x="100" y="154"/>
                    </a:cubicBezTo>
                    <a:cubicBezTo>
                      <a:pt x="100" y="154"/>
                      <a:pt x="101" y="153"/>
                      <a:pt x="102" y="153"/>
                    </a:cubicBezTo>
                    <a:cubicBezTo>
                      <a:pt x="104" y="152"/>
                      <a:pt x="105" y="151"/>
                      <a:pt x="106" y="151"/>
                    </a:cubicBezTo>
                    <a:cubicBezTo>
                      <a:pt x="107" y="151"/>
                      <a:pt x="107" y="152"/>
                      <a:pt x="108" y="152"/>
                    </a:cubicBezTo>
                    <a:cubicBezTo>
                      <a:pt x="109" y="152"/>
                      <a:pt x="109" y="153"/>
                      <a:pt x="109" y="153"/>
                    </a:cubicBezTo>
                    <a:cubicBezTo>
                      <a:pt x="109" y="153"/>
                      <a:pt x="109" y="153"/>
                      <a:pt x="109" y="153"/>
                    </a:cubicBezTo>
                    <a:cubicBezTo>
                      <a:pt x="109" y="153"/>
                      <a:pt x="109" y="153"/>
                      <a:pt x="109" y="153"/>
                    </a:cubicBezTo>
                    <a:cubicBezTo>
                      <a:pt x="109" y="153"/>
                      <a:pt x="110" y="153"/>
                      <a:pt x="110" y="153"/>
                    </a:cubicBezTo>
                    <a:cubicBezTo>
                      <a:pt x="111" y="153"/>
                      <a:pt x="111" y="152"/>
                      <a:pt x="111" y="152"/>
                    </a:cubicBezTo>
                    <a:cubicBezTo>
                      <a:pt x="111" y="152"/>
                      <a:pt x="111" y="152"/>
                      <a:pt x="111" y="152"/>
                    </a:cubicBezTo>
                    <a:cubicBezTo>
                      <a:pt x="111" y="152"/>
                      <a:pt x="111" y="152"/>
                      <a:pt x="111" y="152"/>
                    </a:cubicBezTo>
                    <a:cubicBezTo>
                      <a:pt x="111" y="152"/>
                      <a:pt x="111" y="152"/>
                      <a:pt x="111" y="152"/>
                    </a:cubicBezTo>
                    <a:cubicBezTo>
                      <a:pt x="111" y="151"/>
                      <a:pt x="111" y="151"/>
                      <a:pt x="111" y="150"/>
                    </a:cubicBezTo>
                    <a:cubicBezTo>
                      <a:pt x="111" y="150"/>
                      <a:pt x="111" y="149"/>
                      <a:pt x="111" y="149"/>
                    </a:cubicBezTo>
                    <a:cubicBezTo>
                      <a:pt x="111" y="149"/>
                      <a:pt x="112" y="149"/>
                      <a:pt x="112" y="148"/>
                    </a:cubicBezTo>
                    <a:cubicBezTo>
                      <a:pt x="111" y="148"/>
                      <a:pt x="110" y="143"/>
                      <a:pt x="109" y="140"/>
                    </a:cubicBezTo>
                    <a:cubicBezTo>
                      <a:pt x="108" y="138"/>
                      <a:pt x="108" y="138"/>
                      <a:pt x="108" y="138"/>
                    </a:cubicBezTo>
                    <a:cubicBezTo>
                      <a:pt x="108" y="138"/>
                      <a:pt x="107" y="138"/>
                      <a:pt x="106" y="138"/>
                    </a:cubicBezTo>
                    <a:cubicBezTo>
                      <a:pt x="105" y="138"/>
                      <a:pt x="104" y="138"/>
                      <a:pt x="103" y="137"/>
                    </a:cubicBezTo>
                    <a:cubicBezTo>
                      <a:pt x="103" y="137"/>
                      <a:pt x="103" y="137"/>
                      <a:pt x="103" y="137"/>
                    </a:cubicBezTo>
                    <a:cubicBezTo>
                      <a:pt x="103" y="137"/>
                      <a:pt x="102" y="136"/>
                      <a:pt x="102" y="134"/>
                    </a:cubicBezTo>
                    <a:cubicBezTo>
                      <a:pt x="101" y="133"/>
                      <a:pt x="101" y="132"/>
                      <a:pt x="101" y="132"/>
                    </a:cubicBezTo>
                    <a:cubicBezTo>
                      <a:pt x="101" y="131"/>
                      <a:pt x="102" y="130"/>
                      <a:pt x="102" y="129"/>
                    </a:cubicBezTo>
                    <a:cubicBezTo>
                      <a:pt x="102" y="129"/>
                      <a:pt x="102" y="129"/>
                      <a:pt x="102" y="129"/>
                    </a:cubicBezTo>
                    <a:cubicBezTo>
                      <a:pt x="102" y="128"/>
                      <a:pt x="102" y="128"/>
                      <a:pt x="101" y="127"/>
                    </a:cubicBezTo>
                    <a:cubicBezTo>
                      <a:pt x="101" y="127"/>
                      <a:pt x="100" y="127"/>
                      <a:pt x="98" y="127"/>
                    </a:cubicBezTo>
                    <a:cubicBezTo>
                      <a:pt x="96" y="126"/>
                      <a:pt x="94" y="125"/>
                      <a:pt x="94" y="125"/>
                    </a:cubicBezTo>
                    <a:cubicBezTo>
                      <a:pt x="94" y="124"/>
                      <a:pt x="94" y="123"/>
                      <a:pt x="94" y="123"/>
                    </a:cubicBezTo>
                    <a:cubicBezTo>
                      <a:pt x="94" y="123"/>
                      <a:pt x="94" y="123"/>
                      <a:pt x="94" y="123"/>
                    </a:cubicBezTo>
                    <a:cubicBezTo>
                      <a:pt x="94" y="122"/>
                      <a:pt x="95" y="121"/>
                      <a:pt x="95" y="120"/>
                    </a:cubicBezTo>
                    <a:cubicBezTo>
                      <a:pt x="95" y="120"/>
                      <a:pt x="96" y="118"/>
                      <a:pt x="98" y="116"/>
                    </a:cubicBezTo>
                    <a:cubicBezTo>
                      <a:pt x="100" y="114"/>
                      <a:pt x="102" y="111"/>
                      <a:pt x="103" y="111"/>
                    </a:cubicBezTo>
                    <a:cubicBezTo>
                      <a:pt x="103" y="111"/>
                      <a:pt x="103" y="111"/>
                      <a:pt x="103" y="110"/>
                    </a:cubicBezTo>
                    <a:cubicBezTo>
                      <a:pt x="104" y="110"/>
                      <a:pt x="104" y="109"/>
                      <a:pt x="105" y="109"/>
                    </a:cubicBezTo>
                    <a:cubicBezTo>
                      <a:pt x="106" y="109"/>
                      <a:pt x="107" y="110"/>
                      <a:pt x="107" y="111"/>
                    </a:cubicBezTo>
                    <a:cubicBezTo>
                      <a:pt x="108" y="112"/>
                      <a:pt x="109" y="113"/>
                      <a:pt x="109" y="113"/>
                    </a:cubicBezTo>
                    <a:cubicBezTo>
                      <a:pt x="110" y="112"/>
                      <a:pt x="110" y="112"/>
                      <a:pt x="110" y="112"/>
                    </a:cubicBezTo>
                    <a:cubicBezTo>
                      <a:pt x="111" y="112"/>
                      <a:pt x="112" y="111"/>
                      <a:pt x="113" y="111"/>
                    </a:cubicBezTo>
                    <a:cubicBezTo>
                      <a:pt x="114" y="111"/>
                      <a:pt x="115" y="111"/>
                      <a:pt x="116" y="111"/>
                    </a:cubicBezTo>
                    <a:cubicBezTo>
                      <a:pt x="117" y="111"/>
                      <a:pt x="119" y="111"/>
                      <a:pt x="119" y="111"/>
                    </a:cubicBezTo>
                    <a:cubicBezTo>
                      <a:pt x="119" y="110"/>
                      <a:pt x="121" y="108"/>
                      <a:pt x="122" y="106"/>
                    </a:cubicBezTo>
                    <a:cubicBezTo>
                      <a:pt x="124" y="103"/>
                      <a:pt x="126" y="100"/>
                      <a:pt x="127" y="99"/>
                    </a:cubicBezTo>
                    <a:cubicBezTo>
                      <a:pt x="128" y="98"/>
                      <a:pt x="129" y="98"/>
                      <a:pt x="131" y="98"/>
                    </a:cubicBezTo>
                    <a:cubicBezTo>
                      <a:pt x="132" y="98"/>
                      <a:pt x="132" y="97"/>
                      <a:pt x="133" y="97"/>
                    </a:cubicBezTo>
                    <a:cubicBezTo>
                      <a:pt x="133" y="97"/>
                      <a:pt x="133" y="96"/>
                      <a:pt x="134" y="95"/>
                    </a:cubicBezTo>
                    <a:cubicBezTo>
                      <a:pt x="135" y="92"/>
                      <a:pt x="136" y="87"/>
                      <a:pt x="138" y="86"/>
                    </a:cubicBezTo>
                    <a:cubicBezTo>
                      <a:pt x="138" y="86"/>
                      <a:pt x="140" y="85"/>
                      <a:pt x="141" y="85"/>
                    </a:cubicBezTo>
                    <a:cubicBezTo>
                      <a:pt x="142" y="84"/>
                      <a:pt x="144" y="84"/>
                      <a:pt x="144" y="83"/>
                    </a:cubicBezTo>
                    <a:cubicBezTo>
                      <a:pt x="144" y="83"/>
                      <a:pt x="144" y="83"/>
                      <a:pt x="143" y="83"/>
                    </a:cubicBezTo>
                    <a:cubicBezTo>
                      <a:pt x="143" y="83"/>
                      <a:pt x="143" y="83"/>
                      <a:pt x="142" y="83"/>
                    </a:cubicBezTo>
                    <a:cubicBezTo>
                      <a:pt x="142" y="82"/>
                      <a:pt x="141" y="82"/>
                      <a:pt x="142" y="81"/>
                    </a:cubicBezTo>
                    <a:cubicBezTo>
                      <a:pt x="142" y="80"/>
                      <a:pt x="143" y="79"/>
                      <a:pt x="144" y="79"/>
                    </a:cubicBezTo>
                    <a:cubicBezTo>
                      <a:pt x="145" y="78"/>
                      <a:pt x="146" y="77"/>
                      <a:pt x="146" y="77"/>
                    </a:cubicBezTo>
                    <a:cubicBezTo>
                      <a:pt x="146" y="76"/>
                      <a:pt x="147" y="76"/>
                      <a:pt x="147" y="76"/>
                    </a:cubicBezTo>
                    <a:cubicBezTo>
                      <a:pt x="149" y="75"/>
                      <a:pt x="150" y="74"/>
                      <a:pt x="151" y="74"/>
                    </a:cubicBezTo>
                    <a:cubicBezTo>
                      <a:pt x="151" y="73"/>
                      <a:pt x="150" y="69"/>
                      <a:pt x="150" y="67"/>
                    </a:cubicBezTo>
                    <a:cubicBezTo>
                      <a:pt x="150" y="66"/>
                      <a:pt x="150" y="65"/>
                      <a:pt x="150" y="65"/>
                    </a:cubicBezTo>
                    <a:cubicBezTo>
                      <a:pt x="150" y="65"/>
                      <a:pt x="150" y="64"/>
                      <a:pt x="151" y="64"/>
                    </a:cubicBezTo>
                    <a:cubicBezTo>
                      <a:pt x="151" y="63"/>
                      <a:pt x="152" y="62"/>
                      <a:pt x="152" y="62"/>
                    </a:cubicBezTo>
                    <a:cubicBezTo>
                      <a:pt x="152" y="62"/>
                      <a:pt x="153" y="62"/>
                      <a:pt x="154" y="61"/>
                    </a:cubicBezTo>
                    <a:cubicBezTo>
                      <a:pt x="156" y="61"/>
                      <a:pt x="158" y="60"/>
                      <a:pt x="158" y="59"/>
                    </a:cubicBezTo>
                    <a:cubicBezTo>
                      <a:pt x="159" y="59"/>
                      <a:pt x="159" y="59"/>
                      <a:pt x="159" y="58"/>
                    </a:cubicBezTo>
                    <a:cubicBezTo>
                      <a:pt x="159" y="58"/>
                      <a:pt x="159" y="58"/>
                      <a:pt x="158" y="58"/>
                    </a:cubicBezTo>
                    <a:cubicBezTo>
                      <a:pt x="158" y="57"/>
                      <a:pt x="157" y="57"/>
                      <a:pt x="156" y="57"/>
                    </a:cubicBezTo>
                    <a:cubicBezTo>
                      <a:pt x="154" y="57"/>
                      <a:pt x="152" y="56"/>
                      <a:pt x="152" y="56"/>
                    </a:cubicBezTo>
                    <a:cubicBezTo>
                      <a:pt x="152" y="55"/>
                      <a:pt x="152" y="55"/>
                      <a:pt x="152" y="54"/>
                    </a:cubicBezTo>
                    <a:cubicBezTo>
                      <a:pt x="152" y="54"/>
                      <a:pt x="152" y="53"/>
                      <a:pt x="152" y="53"/>
                    </a:cubicBezTo>
                    <a:cubicBezTo>
                      <a:pt x="152" y="52"/>
                      <a:pt x="152" y="52"/>
                      <a:pt x="152" y="52"/>
                    </a:cubicBezTo>
                    <a:cubicBezTo>
                      <a:pt x="152" y="52"/>
                      <a:pt x="151" y="52"/>
                      <a:pt x="151" y="52"/>
                    </a:cubicBezTo>
                    <a:cubicBezTo>
                      <a:pt x="150" y="52"/>
                      <a:pt x="150" y="52"/>
                      <a:pt x="149" y="52"/>
                    </a:cubicBezTo>
                    <a:cubicBezTo>
                      <a:pt x="149" y="52"/>
                      <a:pt x="147" y="51"/>
                      <a:pt x="146" y="50"/>
                    </a:cubicBezTo>
                    <a:cubicBezTo>
                      <a:pt x="145" y="49"/>
                      <a:pt x="144" y="48"/>
                      <a:pt x="144" y="47"/>
                    </a:cubicBezTo>
                    <a:cubicBezTo>
                      <a:pt x="144" y="46"/>
                      <a:pt x="145" y="46"/>
                      <a:pt x="145" y="45"/>
                    </a:cubicBezTo>
                    <a:cubicBezTo>
                      <a:pt x="146" y="44"/>
                      <a:pt x="146" y="44"/>
                      <a:pt x="146" y="43"/>
                    </a:cubicBezTo>
                    <a:cubicBezTo>
                      <a:pt x="146" y="43"/>
                      <a:pt x="145" y="42"/>
                      <a:pt x="145" y="42"/>
                    </a:cubicBezTo>
                    <a:cubicBezTo>
                      <a:pt x="144" y="42"/>
                      <a:pt x="144" y="41"/>
                      <a:pt x="144" y="41"/>
                    </a:cubicBezTo>
                    <a:cubicBezTo>
                      <a:pt x="143" y="41"/>
                      <a:pt x="143" y="40"/>
                      <a:pt x="144" y="39"/>
                    </a:cubicBezTo>
                    <a:cubicBezTo>
                      <a:pt x="144" y="39"/>
                      <a:pt x="145" y="39"/>
                      <a:pt x="145" y="38"/>
                    </a:cubicBezTo>
                    <a:cubicBezTo>
                      <a:pt x="146" y="38"/>
                      <a:pt x="147" y="37"/>
                      <a:pt x="147" y="37"/>
                    </a:cubicBezTo>
                    <a:cubicBezTo>
                      <a:pt x="147" y="37"/>
                      <a:pt x="146" y="37"/>
                      <a:pt x="146" y="37"/>
                    </a:cubicBezTo>
                    <a:cubicBezTo>
                      <a:pt x="145" y="37"/>
                      <a:pt x="144" y="37"/>
                      <a:pt x="144" y="36"/>
                    </a:cubicBezTo>
                    <a:cubicBezTo>
                      <a:pt x="144" y="36"/>
                      <a:pt x="144" y="36"/>
                      <a:pt x="144" y="36"/>
                    </a:cubicBezTo>
                    <a:cubicBezTo>
                      <a:pt x="143" y="36"/>
                      <a:pt x="144" y="35"/>
                      <a:pt x="144" y="34"/>
                    </a:cubicBezTo>
                    <a:cubicBezTo>
                      <a:pt x="144" y="34"/>
                      <a:pt x="144" y="33"/>
                      <a:pt x="144" y="33"/>
                    </a:cubicBezTo>
                    <a:cubicBezTo>
                      <a:pt x="144" y="33"/>
                      <a:pt x="144" y="33"/>
                      <a:pt x="144" y="33"/>
                    </a:cubicBezTo>
                    <a:cubicBezTo>
                      <a:pt x="144" y="33"/>
                      <a:pt x="144" y="33"/>
                      <a:pt x="143" y="33"/>
                    </a:cubicBezTo>
                    <a:cubicBezTo>
                      <a:pt x="143" y="33"/>
                      <a:pt x="142" y="33"/>
                      <a:pt x="142" y="33"/>
                    </a:cubicBezTo>
                    <a:cubicBezTo>
                      <a:pt x="141" y="33"/>
                      <a:pt x="141" y="32"/>
                      <a:pt x="142" y="31"/>
                    </a:cubicBezTo>
                    <a:cubicBezTo>
                      <a:pt x="142" y="31"/>
                      <a:pt x="143" y="29"/>
                      <a:pt x="144" y="29"/>
                    </a:cubicBezTo>
                    <a:cubicBezTo>
                      <a:pt x="144" y="29"/>
                      <a:pt x="144" y="29"/>
                      <a:pt x="144" y="29"/>
                    </a:cubicBezTo>
                    <a:cubicBezTo>
                      <a:pt x="144" y="28"/>
                      <a:pt x="144" y="28"/>
                      <a:pt x="144" y="28"/>
                    </a:cubicBezTo>
                    <a:cubicBezTo>
                      <a:pt x="144" y="28"/>
                      <a:pt x="146" y="27"/>
                      <a:pt x="148" y="27"/>
                    </a:cubicBezTo>
                    <a:cubicBezTo>
                      <a:pt x="149" y="27"/>
                      <a:pt x="151" y="27"/>
                      <a:pt x="152" y="27"/>
                    </a:cubicBezTo>
                    <a:cubicBezTo>
                      <a:pt x="153" y="27"/>
                      <a:pt x="154" y="27"/>
                      <a:pt x="155" y="28"/>
                    </a:cubicBezTo>
                    <a:cubicBezTo>
                      <a:pt x="156" y="28"/>
                      <a:pt x="157" y="28"/>
                      <a:pt x="157" y="28"/>
                    </a:cubicBezTo>
                    <a:cubicBezTo>
                      <a:pt x="157" y="28"/>
                      <a:pt x="157" y="28"/>
                      <a:pt x="157" y="28"/>
                    </a:cubicBezTo>
                    <a:cubicBezTo>
                      <a:pt x="158" y="28"/>
                      <a:pt x="158" y="28"/>
                      <a:pt x="159" y="29"/>
                    </a:cubicBezTo>
                    <a:cubicBezTo>
                      <a:pt x="159" y="29"/>
                      <a:pt x="160" y="29"/>
                      <a:pt x="160" y="30"/>
                    </a:cubicBezTo>
                    <a:cubicBezTo>
                      <a:pt x="161" y="30"/>
                      <a:pt x="161" y="30"/>
                      <a:pt x="161" y="30"/>
                    </a:cubicBezTo>
                    <a:cubicBezTo>
                      <a:pt x="162" y="30"/>
                      <a:pt x="164" y="30"/>
                      <a:pt x="165" y="30"/>
                    </a:cubicBezTo>
                    <a:cubicBezTo>
                      <a:pt x="165" y="30"/>
                      <a:pt x="167" y="29"/>
                      <a:pt x="168" y="28"/>
                    </a:cubicBezTo>
                    <a:cubicBezTo>
                      <a:pt x="169" y="28"/>
                      <a:pt x="169" y="28"/>
                      <a:pt x="169" y="28"/>
                    </a:cubicBezTo>
                    <a:cubicBezTo>
                      <a:pt x="170" y="27"/>
                      <a:pt x="171" y="27"/>
                      <a:pt x="172" y="27"/>
                    </a:cubicBezTo>
                    <a:cubicBezTo>
                      <a:pt x="173" y="27"/>
                      <a:pt x="174" y="27"/>
                      <a:pt x="175" y="27"/>
                    </a:cubicBezTo>
                    <a:cubicBezTo>
                      <a:pt x="175" y="26"/>
                      <a:pt x="176" y="26"/>
                      <a:pt x="176" y="25"/>
                    </a:cubicBezTo>
                    <a:cubicBezTo>
                      <a:pt x="177" y="24"/>
                      <a:pt x="178" y="24"/>
                      <a:pt x="178" y="23"/>
                    </a:cubicBezTo>
                    <a:cubicBezTo>
                      <a:pt x="179" y="21"/>
                      <a:pt x="180" y="19"/>
                      <a:pt x="181" y="18"/>
                    </a:cubicBezTo>
                    <a:cubicBezTo>
                      <a:pt x="180" y="17"/>
                      <a:pt x="179" y="17"/>
                      <a:pt x="178" y="17"/>
                    </a:cubicBezTo>
                    <a:cubicBezTo>
                      <a:pt x="178" y="17"/>
                      <a:pt x="177" y="17"/>
                      <a:pt x="176" y="17"/>
                    </a:cubicBezTo>
                    <a:cubicBezTo>
                      <a:pt x="175" y="17"/>
                      <a:pt x="175" y="16"/>
                      <a:pt x="174" y="16"/>
                    </a:cubicBezTo>
                    <a:cubicBezTo>
                      <a:pt x="173" y="16"/>
                      <a:pt x="172" y="15"/>
                      <a:pt x="172" y="14"/>
                    </a:cubicBezTo>
                    <a:cubicBezTo>
                      <a:pt x="172" y="13"/>
                      <a:pt x="172" y="13"/>
                      <a:pt x="172" y="13"/>
                    </a:cubicBezTo>
                    <a:cubicBezTo>
                      <a:pt x="172" y="13"/>
                      <a:pt x="172" y="13"/>
                      <a:pt x="172" y="13"/>
                    </a:cubicBezTo>
                    <a:cubicBezTo>
                      <a:pt x="171" y="14"/>
                      <a:pt x="170" y="14"/>
                      <a:pt x="168" y="15"/>
                    </a:cubicBezTo>
                    <a:cubicBezTo>
                      <a:pt x="166" y="15"/>
                      <a:pt x="166" y="15"/>
                      <a:pt x="166" y="14"/>
                    </a:cubicBezTo>
                    <a:cubicBezTo>
                      <a:pt x="166" y="13"/>
                      <a:pt x="166" y="13"/>
                      <a:pt x="166" y="12"/>
                    </a:cubicBezTo>
                    <a:cubicBezTo>
                      <a:pt x="166" y="12"/>
                      <a:pt x="166" y="12"/>
                      <a:pt x="165" y="11"/>
                    </a:cubicBezTo>
                    <a:cubicBezTo>
                      <a:pt x="165" y="10"/>
                      <a:pt x="165" y="9"/>
                      <a:pt x="166" y="8"/>
                    </a:cubicBezTo>
                    <a:cubicBezTo>
                      <a:pt x="166" y="8"/>
                      <a:pt x="166" y="7"/>
                      <a:pt x="166" y="7"/>
                    </a:cubicBezTo>
                    <a:cubicBezTo>
                      <a:pt x="166" y="7"/>
                      <a:pt x="166" y="6"/>
                      <a:pt x="165" y="5"/>
                    </a:cubicBezTo>
                    <a:cubicBezTo>
                      <a:pt x="165" y="4"/>
                      <a:pt x="165" y="3"/>
                      <a:pt x="164" y="3"/>
                    </a:cubicBezTo>
                    <a:cubicBezTo>
                      <a:pt x="164" y="3"/>
                      <a:pt x="162" y="2"/>
                      <a:pt x="160" y="1"/>
                    </a:cubicBezTo>
                    <a:cubicBezTo>
                      <a:pt x="159" y="0"/>
                      <a:pt x="157" y="0"/>
                      <a:pt x="157" y="0"/>
                    </a:cubicBezTo>
                    <a:cubicBezTo>
                      <a:pt x="155" y="0"/>
                      <a:pt x="154" y="0"/>
                      <a:pt x="152" y="0"/>
                    </a:cubicBezTo>
                    <a:cubicBezTo>
                      <a:pt x="152" y="0"/>
                      <a:pt x="152" y="0"/>
                      <a:pt x="152" y="0"/>
                    </a:cubicBezTo>
                    <a:cubicBezTo>
                      <a:pt x="152" y="0"/>
                      <a:pt x="151" y="0"/>
                      <a:pt x="151" y="0"/>
                    </a:cubicBezTo>
                    <a:cubicBezTo>
                      <a:pt x="151" y="0"/>
                      <a:pt x="150" y="0"/>
                      <a:pt x="150" y="0"/>
                    </a:cubicBezTo>
                    <a:cubicBezTo>
                      <a:pt x="149" y="0"/>
                      <a:pt x="148" y="2"/>
                      <a:pt x="147" y="3"/>
                    </a:cubicBezTo>
                    <a:cubicBezTo>
                      <a:pt x="146" y="3"/>
                      <a:pt x="146" y="4"/>
                      <a:pt x="145" y="4"/>
                    </a:cubicBezTo>
                    <a:cubicBezTo>
                      <a:pt x="145" y="4"/>
                      <a:pt x="144" y="3"/>
                      <a:pt x="143" y="3"/>
                    </a:cubicBezTo>
                    <a:cubicBezTo>
                      <a:pt x="143" y="3"/>
                      <a:pt x="142" y="2"/>
                      <a:pt x="142" y="2"/>
                    </a:cubicBezTo>
                    <a:cubicBezTo>
                      <a:pt x="141" y="2"/>
                      <a:pt x="137" y="2"/>
                      <a:pt x="134" y="3"/>
                    </a:cubicBezTo>
                    <a:cubicBezTo>
                      <a:pt x="133" y="3"/>
                      <a:pt x="131" y="3"/>
                      <a:pt x="131" y="3"/>
                    </a:cubicBezTo>
                    <a:cubicBezTo>
                      <a:pt x="130" y="3"/>
                      <a:pt x="127" y="5"/>
                      <a:pt x="125" y="6"/>
                    </a:cubicBezTo>
                    <a:cubicBezTo>
                      <a:pt x="124" y="7"/>
                      <a:pt x="123" y="8"/>
                      <a:pt x="122" y="8"/>
                    </a:cubicBezTo>
                    <a:cubicBezTo>
                      <a:pt x="122" y="8"/>
                      <a:pt x="122" y="8"/>
                      <a:pt x="122" y="8"/>
                    </a:cubicBezTo>
                    <a:cubicBezTo>
                      <a:pt x="122" y="9"/>
                      <a:pt x="121" y="8"/>
                      <a:pt x="120" y="8"/>
                    </a:cubicBezTo>
                    <a:cubicBezTo>
                      <a:pt x="120" y="7"/>
                      <a:pt x="119" y="7"/>
                      <a:pt x="119" y="7"/>
                    </a:cubicBezTo>
                    <a:cubicBezTo>
                      <a:pt x="118" y="8"/>
                      <a:pt x="117" y="8"/>
                      <a:pt x="116" y="9"/>
                    </a:cubicBezTo>
                    <a:cubicBezTo>
                      <a:pt x="115" y="10"/>
                      <a:pt x="115" y="11"/>
                      <a:pt x="115" y="11"/>
                    </a:cubicBezTo>
                    <a:cubicBezTo>
                      <a:pt x="115" y="12"/>
                      <a:pt x="115" y="12"/>
                      <a:pt x="115" y="12"/>
                    </a:cubicBezTo>
                    <a:cubicBezTo>
                      <a:pt x="115" y="13"/>
                      <a:pt x="115" y="13"/>
                      <a:pt x="116" y="13"/>
                    </a:cubicBezTo>
                    <a:cubicBezTo>
                      <a:pt x="116" y="13"/>
                      <a:pt x="116" y="15"/>
                      <a:pt x="117" y="15"/>
                    </a:cubicBezTo>
                    <a:cubicBezTo>
                      <a:pt x="118" y="16"/>
                      <a:pt x="118" y="17"/>
                      <a:pt x="118" y="17"/>
                    </a:cubicBezTo>
                    <a:cubicBezTo>
                      <a:pt x="119" y="18"/>
                      <a:pt x="119" y="18"/>
                      <a:pt x="119" y="19"/>
                    </a:cubicBezTo>
                    <a:cubicBezTo>
                      <a:pt x="119" y="19"/>
                      <a:pt x="119" y="20"/>
                      <a:pt x="119" y="20"/>
                    </a:cubicBezTo>
                    <a:cubicBezTo>
                      <a:pt x="119" y="22"/>
                      <a:pt x="119" y="22"/>
                      <a:pt x="118" y="22"/>
                    </a:cubicBezTo>
                    <a:cubicBezTo>
                      <a:pt x="118" y="22"/>
                      <a:pt x="118" y="22"/>
                      <a:pt x="118" y="23"/>
                    </a:cubicBezTo>
                    <a:cubicBezTo>
                      <a:pt x="117" y="23"/>
                      <a:pt x="117" y="23"/>
                      <a:pt x="117" y="24"/>
                    </a:cubicBezTo>
                    <a:cubicBezTo>
                      <a:pt x="117" y="24"/>
                      <a:pt x="117" y="25"/>
                      <a:pt x="117" y="25"/>
                    </a:cubicBezTo>
                    <a:cubicBezTo>
                      <a:pt x="117" y="25"/>
                      <a:pt x="116" y="25"/>
                      <a:pt x="116" y="26"/>
                    </a:cubicBezTo>
                    <a:cubicBezTo>
                      <a:pt x="115" y="26"/>
                      <a:pt x="115" y="26"/>
                      <a:pt x="115" y="26"/>
                    </a:cubicBezTo>
                    <a:cubicBezTo>
                      <a:pt x="115" y="26"/>
                      <a:pt x="115" y="26"/>
                      <a:pt x="115" y="26"/>
                    </a:cubicBezTo>
                    <a:cubicBezTo>
                      <a:pt x="115" y="26"/>
                      <a:pt x="114" y="27"/>
                      <a:pt x="114" y="27"/>
                    </a:cubicBezTo>
                    <a:cubicBezTo>
                      <a:pt x="114" y="27"/>
                      <a:pt x="114" y="28"/>
                      <a:pt x="114" y="28"/>
                    </a:cubicBezTo>
                    <a:cubicBezTo>
                      <a:pt x="114" y="28"/>
                      <a:pt x="113" y="29"/>
                      <a:pt x="113" y="29"/>
                    </a:cubicBezTo>
                    <a:cubicBezTo>
                      <a:pt x="112" y="30"/>
                      <a:pt x="111" y="30"/>
                      <a:pt x="111" y="30"/>
                    </a:cubicBezTo>
                    <a:cubicBezTo>
                      <a:pt x="111" y="30"/>
                      <a:pt x="111" y="30"/>
                      <a:pt x="111" y="30"/>
                    </a:cubicBezTo>
                    <a:cubicBezTo>
                      <a:pt x="111" y="30"/>
                      <a:pt x="112" y="31"/>
                      <a:pt x="112" y="31"/>
                    </a:cubicBezTo>
                    <a:cubicBezTo>
                      <a:pt x="113" y="32"/>
                      <a:pt x="113" y="32"/>
                      <a:pt x="113" y="33"/>
                    </a:cubicBezTo>
                    <a:cubicBezTo>
                      <a:pt x="113" y="33"/>
                      <a:pt x="113" y="34"/>
                      <a:pt x="113" y="35"/>
                    </a:cubicBezTo>
                    <a:cubicBezTo>
                      <a:pt x="113" y="35"/>
                      <a:pt x="112" y="36"/>
                      <a:pt x="112" y="36"/>
                    </a:cubicBezTo>
                    <a:cubicBezTo>
                      <a:pt x="112" y="36"/>
                      <a:pt x="110" y="37"/>
                      <a:pt x="109" y="37"/>
                    </a:cubicBezTo>
                    <a:cubicBezTo>
                      <a:pt x="108" y="37"/>
                      <a:pt x="107" y="38"/>
                      <a:pt x="106" y="38"/>
                    </a:cubicBezTo>
                    <a:cubicBezTo>
                      <a:pt x="106" y="38"/>
                      <a:pt x="106" y="38"/>
                      <a:pt x="106" y="38"/>
                    </a:cubicBezTo>
                    <a:cubicBezTo>
                      <a:pt x="105" y="38"/>
                      <a:pt x="104" y="37"/>
                      <a:pt x="103" y="37"/>
                    </a:cubicBezTo>
                    <a:cubicBezTo>
                      <a:pt x="102" y="37"/>
                      <a:pt x="101" y="37"/>
                      <a:pt x="101" y="37"/>
                    </a:cubicBezTo>
                    <a:cubicBezTo>
                      <a:pt x="100" y="37"/>
                      <a:pt x="100" y="37"/>
                      <a:pt x="100" y="37"/>
                    </a:cubicBezTo>
                    <a:cubicBezTo>
                      <a:pt x="99" y="37"/>
                      <a:pt x="99" y="37"/>
                      <a:pt x="99" y="38"/>
                    </a:cubicBezTo>
                    <a:cubicBezTo>
                      <a:pt x="99" y="38"/>
                      <a:pt x="99" y="38"/>
                      <a:pt x="99" y="38"/>
                    </a:cubicBezTo>
                    <a:cubicBezTo>
                      <a:pt x="100" y="39"/>
                      <a:pt x="101" y="40"/>
                      <a:pt x="101" y="40"/>
                    </a:cubicBezTo>
                    <a:cubicBezTo>
                      <a:pt x="101" y="40"/>
                      <a:pt x="102" y="42"/>
                      <a:pt x="103" y="43"/>
                    </a:cubicBezTo>
                    <a:cubicBezTo>
                      <a:pt x="104" y="44"/>
                      <a:pt x="104" y="45"/>
                      <a:pt x="104" y="45"/>
                    </a:cubicBezTo>
                    <a:cubicBezTo>
                      <a:pt x="104" y="45"/>
                      <a:pt x="103" y="46"/>
                      <a:pt x="102" y="47"/>
                    </a:cubicBezTo>
                    <a:cubicBezTo>
                      <a:pt x="101" y="47"/>
                      <a:pt x="100" y="48"/>
                      <a:pt x="100" y="48"/>
                    </a:cubicBezTo>
                    <a:cubicBezTo>
                      <a:pt x="99" y="48"/>
                      <a:pt x="99" y="48"/>
                      <a:pt x="98" y="48"/>
                    </a:cubicBezTo>
                    <a:cubicBezTo>
                      <a:pt x="97" y="48"/>
                      <a:pt x="97" y="48"/>
                      <a:pt x="96" y="49"/>
                    </a:cubicBezTo>
                    <a:cubicBezTo>
                      <a:pt x="96" y="49"/>
                      <a:pt x="96" y="49"/>
                      <a:pt x="95" y="49"/>
                    </a:cubicBezTo>
                    <a:cubicBezTo>
                      <a:pt x="95" y="49"/>
                      <a:pt x="95" y="49"/>
                      <a:pt x="95" y="49"/>
                    </a:cubicBezTo>
                    <a:cubicBezTo>
                      <a:pt x="95" y="49"/>
                      <a:pt x="95" y="49"/>
                      <a:pt x="95" y="49"/>
                    </a:cubicBezTo>
                    <a:cubicBezTo>
                      <a:pt x="95" y="49"/>
                      <a:pt x="95" y="50"/>
                      <a:pt x="95" y="51"/>
                    </a:cubicBezTo>
                    <a:cubicBezTo>
                      <a:pt x="95" y="51"/>
                      <a:pt x="95" y="53"/>
                      <a:pt x="94" y="53"/>
                    </a:cubicBezTo>
                    <a:cubicBezTo>
                      <a:pt x="94" y="55"/>
                      <a:pt x="94" y="55"/>
                      <a:pt x="93" y="55"/>
                    </a:cubicBezTo>
                    <a:cubicBezTo>
                      <a:pt x="93" y="56"/>
                      <a:pt x="93" y="56"/>
                      <a:pt x="93" y="56"/>
                    </a:cubicBezTo>
                    <a:cubicBezTo>
                      <a:pt x="93" y="56"/>
                      <a:pt x="93" y="58"/>
                      <a:pt x="93" y="60"/>
                    </a:cubicBezTo>
                    <a:cubicBezTo>
                      <a:pt x="93" y="61"/>
                      <a:pt x="93" y="62"/>
                      <a:pt x="93" y="63"/>
                    </a:cubicBezTo>
                    <a:cubicBezTo>
                      <a:pt x="92" y="63"/>
                      <a:pt x="91" y="65"/>
                      <a:pt x="90" y="66"/>
                    </a:cubicBezTo>
                    <a:cubicBezTo>
                      <a:pt x="89" y="67"/>
                      <a:pt x="88" y="67"/>
                      <a:pt x="87" y="67"/>
                    </a:cubicBezTo>
                    <a:cubicBezTo>
                      <a:pt x="87" y="67"/>
                      <a:pt x="87" y="67"/>
                      <a:pt x="87" y="67"/>
                    </a:cubicBezTo>
                    <a:cubicBezTo>
                      <a:pt x="87" y="67"/>
                      <a:pt x="86" y="66"/>
                      <a:pt x="85" y="66"/>
                    </a:cubicBezTo>
                    <a:cubicBezTo>
                      <a:pt x="85" y="66"/>
                      <a:pt x="84" y="65"/>
                      <a:pt x="83" y="65"/>
                    </a:cubicBezTo>
                    <a:cubicBezTo>
                      <a:pt x="83" y="65"/>
                      <a:pt x="83" y="65"/>
                      <a:pt x="82" y="65"/>
                    </a:cubicBezTo>
                    <a:cubicBezTo>
                      <a:pt x="81" y="65"/>
                      <a:pt x="81" y="65"/>
                      <a:pt x="80" y="65"/>
                    </a:cubicBezTo>
                    <a:cubicBezTo>
                      <a:pt x="80" y="65"/>
                      <a:pt x="80" y="65"/>
                      <a:pt x="79" y="65"/>
                    </a:cubicBezTo>
                    <a:cubicBezTo>
                      <a:pt x="79" y="66"/>
                      <a:pt x="78" y="66"/>
                      <a:pt x="78" y="66"/>
                    </a:cubicBezTo>
                    <a:cubicBezTo>
                      <a:pt x="77" y="67"/>
                      <a:pt x="76" y="67"/>
                      <a:pt x="75" y="67"/>
                    </a:cubicBezTo>
                    <a:cubicBezTo>
                      <a:pt x="75" y="67"/>
                      <a:pt x="75" y="67"/>
                      <a:pt x="74" y="68"/>
                    </a:cubicBezTo>
                    <a:cubicBezTo>
                      <a:pt x="74" y="68"/>
                      <a:pt x="75" y="68"/>
                      <a:pt x="75" y="68"/>
                    </a:cubicBezTo>
                    <a:cubicBezTo>
                      <a:pt x="75" y="68"/>
                      <a:pt x="76" y="69"/>
                      <a:pt x="76" y="69"/>
                    </a:cubicBezTo>
                    <a:cubicBezTo>
                      <a:pt x="76" y="69"/>
                      <a:pt x="76" y="69"/>
                      <a:pt x="76" y="69"/>
                    </a:cubicBezTo>
                    <a:cubicBezTo>
                      <a:pt x="76" y="69"/>
                      <a:pt x="76" y="69"/>
                      <a:pt x="76" y="69"/>
                    </a:cubicBezTo>
                    <a:cubicBezTo>
                      <a:pt x="76" y="69"/>
                      <a:pt x="76" y="70"/>
                      <a:pt x="76" y="70"/>
                    </a:cubicBezTo>
                    <a:cubicBezTo>
                      <a:pt x="75" y="70"/>
                      <a:pt x="75" y="70"/>
                      <a:pt x="75" y="71"/>
                    </a:cubicBezTo>
                    <a:cubicBezTo>
                      <a:pt x="74" y="71"/>
                      <a:pt x="73" y="71"/>
                      <a:pt x="72" y="72"/>
                    </a:cubicBezTo>
                    <a:cubicBezTo>
                      <a:pt x="71" y="72"/>
                      <a:pt x="70" y="71"/>
                      <a:pt x="69" y="71"/>
                    </a:cubicBezTo>
                    <a:cubicBezTo>
                      <a:pt x="68" y="70"/>
                      <a:pt x="68" y="70"/>
                      <a:pt x="68" y="70"/>
                    </a:cubicBezTo>
                    <a:cubicBezTo>
                      <a:pt x="67" y="70"/>
                      <a:pt x="66" y="71"/>
                      <a:pt x="65" y="72"/>
                    </a:cubicBezTo>
                    <a:cubicBezTo>
                      <a:pt x="63" y="73"/>
                      <a:pt x="62" y="74"/>
                      <a:pt x="61" y="74"/>
                    </a:cubicBezTo>
                    <a:cubicBezTo>
                      <a:pt x="61" y="75"/>
                      <a:pt x="60" y="75"/>
                      <a:pt x="60" y="76"/>
                    </a:cubicBezTo>
                    <a:cubicBezTo>
                      <a:pt x="60" y="76"/>
                      <a:pt x="60" y="77"/>
                      <a:pt x="60" y="78"/>
                    </a:cubicBezTo>
                    <a:cubicBezTo>
                      <a:pt x="59" y="79"/>
                      <a:pt x="60" y="80"/>
                      <a:pt x="60" y="81"/>
                    </a:cubicBezTo>
                    <a:cubicBezTo>
                      <a:pt x="60" y="81"/>
                      <a:pt x="60" y="82"/>
                      <a:pt x="59" y="83"/>
                    </a:cubicBezTo>
                    <a:cubicBezTo>
                      <a:pt x="59" y="83"/>
                      <a:pt x="60" y="84"/>
                      <a:pt x="60" y="85"/>
                    </a:cubicBezTo>
                    <a:cubicBezTo>
                      <a:pt x="60" y="85"/>
                      <a:pt x="60" y="85"/>
                      <a:pt x="60" y="85"/>
                    </a:cubicBezTo>
                    <a:cubicBezTo>
                      <a:pt x="60" y="86"/>
                      <a:pt x="59" y="88"/>
                      <a:pt x="59" y="88"/>
                    </a:cubicBezTo>
                    <a:cubicBezTo>
                      <a:pt x="59" y="88"/>
                      <a:pt x="59" y="88"/>
                      <a:pt x="59" y="88"/>
                    </a:cubicBezTo>
                    <a:cubicBezTo>
                      <a:pt x="59" y="88"/>
                      <a:pt x="59" y="88"/>
                      <a:pt x="59" y="88"/>
                    </a:cubicBezTo>
                    <a:cubicBezTo>
                      <a:pt x="59" y="88"/>
                      <a:pt x="52" y="90"/>
                      <a:pt x="50" y="90"/>
                    </a:cubicBezTo>
                    <a:cubicBezTo>
                      <a:pt x="49" y="90"/>
                      <a:pt x="44" y="90"/>
                      <a:pt x="41" y="90"/>
                    </a:cubicBezTo>
                    <a:cubicBezTo>
                      <a:pt x="40" y="90"/>
                      <a:pt x="40" y="90"/>
                      <a:pt x="40" y="90"/>
                    </a:cubicBezTo>
                    <a:cubicBezTo>
                      <a:pt x="40" y="90"/>
                      <a:pt x="40" y="90"/>
                      <a:pt x="40" y="90"/>
                    </a:cubicBezTo>
                    <a:cubicBezTo>
                      <a:pt x="39" y="90"/>
                      <a:pt x="38" y="92"/>
                      <a:pt x="37" y="93"/>
                    </a:cubicBezTo>
                    <a:cubicBezTo>
                      <a:pt x="36" y="93"/>
                      <a:pt x="36" y="94"/>
                      <a:pt x="36" y="94"/>
                    </a:cubicBezTo>
                    <a:cubicBezTo>
                      <a:pt x="35" y="94"/>
                      <a:pt x="34" y="94"/>
                      <a:pt x="33" y="93"/>
                    </a:cubicBezTo>
                    <a:cubicBezTo>
                      <a:pt x="32" y="93"/>
                      <a:pt x="32" y="93"/>
                      <a:pt x="31" y="93"/>
                    </a:cubicBezTo>
                    <a:cubicBezTo>
                      <a:pt x="30" y="93"/>
                      <a:pt x="26" y="93"/>
                      <a:pt x="23" y="93"/>
                    </a:cubicBezTo>
                    <a:cubicBezTo>
                      <a:pt x="21" y="93"/>
                      <a:pt x="19" y="93"/>
                      <a:pt x="19" y="93"/>
                    </a:cubicBezTo>
                    <a:cubicBezTo>
                      <a:pt x="17" y="93"/>
                      <a:pt x="12" y="92"/>
                      <a:pt x="7" y="90"/>
                    </a:cubicBezTo>
                    <a:cubicBezTo>
                      <a:pt x="4" y="89"/>
                      <a:pt x="1" y="88"/>
                      <a:pt x="0" y="88"/>
                    </a:cubicBezTo>
                    <a:cubicBezTo>
                      <a:pt x="1" y="90"/>
                      <a:pt x="5" y="95"/>
                      <a:pt x="8" y="99"/>
                    </a:cubicBezTo>
                    <a:cubicBezTo>
                      <a:pt x="10" y="101"/>
                      <a:pt x="11" y="103"/>
                      <a:pt x="12" y="103"/>
                    </a:cubicBezTo>
                    <a:cubicBezTo>
                      <a:pt x="12" y="104"/>
                      <a:pt x="15" y="105"/>
                      <a:pt x="17" y="106"/>
                    </a:cubicBezTo>
                    <a:cubicBezTo>
                      <a:pt x="19" y="107"/>
                      <a:pt x="20" y="107"/>
                      <a:pt x="21" y="108"/>
                    </a:cubicBezTo>
                    <a:cubicBezTo>
                      <a:pt x="22" y="108"/>
                      <a:pt x="21" y="116"/>
                      <a:pt x="21" y="118"/>
                    </a:cubicBezTo>
                    <a:cubicBezTo>
                      <a:pt x="23" y="118"/>
                      <a:pt x="27" y="118"/>
                      <a:pt x="27" y="119"/>
                    </a:cubicBezTo>
                    <a:cubicBezTo>
                      <a:pt x="27" y="120"/>
                      <a:pt x="26" y="122"/>
                      <a:pt x="26" y="124"/>
                    </a:cubicBezTo>
                    <a:cubicBezTo>
                      <a:pt x="25" y="125"/>
                      <a:pt x="25" y="127"/>
                      <a:pt x="25" y="127"/>
                    </a:cubicBezTo>
                    <a:cubicBezTo>
                      <a:pt x="24" y="128"/>
                      <a:pt x="22" y="128"/>
                      <a:pt x="20" y="128"/>
                    </a:cubicBezTo>
                    <a:cubicBezTo>
                      <a:pt x="18" y="128"/>
                      <a:pt x="16" y="128"/>
                      <a:pt x="16" y="128"/>
                    </a:cubicBezTo>
                    <a:cubicBezTo>
                      <a:pt x="15" y="129"/>
                      <a:pt x="14" y="129"/>
                      <a:pt x="13" y="130"/>
                    </a:cubicBezTo>
                    <a:cubicBezTo>
                      <a:pt x="12" y="130"/>
                      <a:pt x="11" y="131"/>
                      <a:pt x="11" y="131"/>
                    </a:cubicBezTo>
                    <a:cubicBezTo>
                      <a:pt x="10" y="131"/>
                      <a:pt x="10" y="135"/>
                      <a:pt x="9" y="138"/>
                    </a:cubicBezTo>
                    <a:cubicBezTo>
                      <a:pt x="9" y="140"/>
                      <a:pt x="8" y="142"/>
                      <a:pt x="8" y="14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03" name="Freeform 576"/>
              <p:cNvSpPr>
                <a:spLocks/>
              </p:cNvSpPr>
              <p:nvPr/>
            </p:nvSpPr>
            <p:spPr bwMode="auto">
              <a:xfrm>
                <a:off x="7453312" y="4292600"/>
                <a:ext cx="57150" cy="26988"/>
              </a:xfrm>
              <a:custGeom>
                <a:avLst/>
                <a:gdLst>
                  <a:gd name="T0" fmla="*/ 4 w 25"/>
                  <a:gd name="T1" fmla="*/ 12 h 12"/>
                  <a:gd name="T2" fmla="*/ 5 w 25"/>
                  <a:gd name="T3" fmla="*/ 11 h 12"/>
                  <a:gd name="T4" fmla="*/ 15 w 25"/>
                  <a:gd name="T5" fmla="*/ 7 h 12"/>
                  <a:gd name="T6" fmla="*/ 21 w 25"/>
                  <a:gd name="T7" fmla="*/ 4 h 12"/>
                  <a:gd name="T8" fmla="*/ 25 w 25"/>
                  <a:gd name="T9" fmla="*/ 1 h 12"/>
                  <a:gd name="T10" fmla="*/ 23 w 25"/>
                  <a:gd name="T11" fmla="*/ 0 h 12"/>
                  <a:gd name="T12" fmla="*/ 15 w 25"/>
                  <a:gd name="T13" fmla="*/ 1 h 12"/>
                  <a:gd name="T14" fmla="*/ 4 w 25"/>
                  <a:gd name="T15" fmla="*/ 3 h 12"/>
                  <a:gd name="T16" fmla="*/ 1 w 25"/>
                  <a:gd name="T17" fmla="*/ 4 h 12"/>
                  <a:gd name="T18" fmla="*/ 0 w 25"/>
                  <a:gd name="T19" fmla="*/ 6 h 12"/>
                  <a:gd name="T20" fmla="*/ 1 w 25"/>
                  <a:gd name="T21" fmla="*/ 6 h 12"/>
                  <a:gd name="T22" fmla="*/ 1 w 25"/>
                  <a:gd name="T23" fmla="*/ 6 h 12"/>
                  <a:gd name="T24" fmla="*/ 3 w 25"/>
                  <a:gd name="T25" fmla="*/ 8 h 12"/>
                  <a:gd name="T26" fmla="*/ 4 w 25"/>
                  <a:gd name="T2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 h="12">
                    <a:moveTo>
                      <a:pt x="4" y="12"/>
                    </a:moveTo>
                    <a:cubicBezTo>
                      <a:pt x="4" y="11"/>
                      <a:pt x="5" y="11"/>
                      <a:pt x="5" y="11"/>
                    </a:cubicBezTo>
                    <a:cubicBezTo>
                      <a:pt x="9" y="10"/>
                      <a:pt x="13" y="7"/>
                      <a:pt x="15" y="7"/>
                    </a:cubicBezTo>
                    <a:cubicBezTo>
                      <a:pt x="17" y="6"/>
                      <a:pt x="20" y="4"/>
                      <a:pt x="21" y="4"/>
                    </a:cubicBezTo>
                    <a:cubicBezTo>
                      <a:pt x="23" y="3"/>
                      <a:pt x="24" y="2"/>
                      <a:pt x="25" y="1"/>
                    </a:cubicBezTo>
                    <a:cubicBezTo>
                      <a:pt x="25" y="0"/>
                      <a:pt x="25" y="0"/>
                      <a:pt x="23" y="0"/>
                    </a:cubicBezTo>
                    <a:cubicBezTo>
                      <a:pt x="20" y="0"/>
                      <a:pt x="20" y="0"/>
                      <a:pt x="15" y="1"/>
                    </a:cubicBezTo>
                    <a:cubicBezTo>
                      <a:pt x="11" y="3"/>
                      <a:pt x="6" y="2"/>
                      <a:pt x="4" y="3"/>
                    </a:cubicBezTo>
                    <a:cubicBezTo>
                      <a:pt x="2" y="3"/>
                      <a:pt x="2" y="2"/>
                      <a:pt x="1" y="4"/>
                    </a:cubicBezTo>
                    <a:cubicBezTo>
                      <a:pt x="1" y="5"/>
                      <a:pt x="1" y="5"/>
                      <a:pt x="0" y="6"/>
                    </a:cubicBezTo>
                    <a:cubicBezTo>
                      <a:pt x="0" y="6"/>
                      <a:pt x="1" y="6"/>
                      <a:pt x="1" y="6"/>
                    </a:cubicBezTo>
                    <a:cubicBezTo>
                      <a:pt x="1" y="6"/>
                      <a:pt x="1" y="6"/>
                      <a:pt x="1" y="6"/>
                    </a:cubicBezTo>
                    <a:cubicBezTo>
                      <a:pt x="2" y="7"/>
                      <a:pt x="3" y="7"/>
                      <a:pt x="3" y="8"/>
                    </a:cubicBezTo>
                    <a:cubicBezTo>
                      <a:pt x="3" y="9"/>
                      <a:pt x="3" y="10"/>
                      <a:pt x="4" y="1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04" name="Freeform 577"/>
              <p:cNvSpPr>
                <a:spLocks/>
              </p:cNvSpPr>
              <p:nvPr/>
            </p:nvSpPr>
            <p:spPr bwMode="auto">
              <a:xfrm>
                <a:off x="7061200" y="3902075"/>
                <a:ext cx="246063" cy="155575"/>
              </a:xfrm>
              <a:custGeom>
                <a:avLst/>
                <a:gdLst>
                  <a:gd name="T0" fmla="*/ 88 w 107"/>
                  <a:gd name="T1" fmla="*/ 27 h 67"/>
                  <a:gd name="T2" fmla="*/ 99 w 107"/>
                  <a:gd name="T3" fmla="*/ 27 h 67"/>
                  <a:gd name="T4" fmla="*/ 97 w 107"/>
                  <a:gd name="T5" fmla="*/ 20 h 67"/>
                  <a:gd name="T6" fmla="*/ 106 w 107"/>
                  <a:gd name="T7" fmla="*/ 17 h 67"/>
                  <a:gd name="T8" fmla="*/ 98 w 107"/>
                  <a:gd name="T9" fmla="*/ 16 h 67"/>
                  <a:gd name="T10" fmla="*/ 91 w 107"/>
                  <a:gd name="T11" fmla="*/ 13 h 67"/>
                  <a:gd name="T12" fmla="*/ 90 w 107"/>
                  <a:gd name="T13" fmla="*/ 12 h 67"/>
                  <a:gd name="T14" fmla="*/ 88 w 107"/>
                  <a:gd name="T15" fmla="*/ 8 h 67"/>
                  <a:gd name="T16" fmla="*/ 85 w 107"/>
                  <a:gd name="T17" fmla="*/ 3 h 67"/>
                  <a:gd name="T18" fmla="*/ 79 w 107"/>
                  <a:gd name="T19" fmla="*/ 4 h 67"/>
                  <a:gd name="T20" fmla="*/ 77 w 107"/>
                  <a:gd name="T21" fmla="*/ 4 h 67"/>
                  <a:gd name="T22" fmla="*/ 66 w 107"/>
                  <a:gd name="T23" fmla="*/ 15 h 67"/>
                  <a:gd name="T24" fmla="*/ 64 w 107"/>
                  <a:gd name="T25" fmla="*/ 22 h 67"/>
                  <a:gd name="T26" fmla="*/ 62 w 107"/>
                  <a:gd name="T27" fmla="*/ 29 h 67"/>
                  <a:gd name="T28" fmla="*/ 58 w 107"/>
                  <a:gd name="T29" fmla="*/ 27 h 67"/>
                  <a:gd name="T30" fmla="*/ 53 w 107"/>
                  <a:gd name="T31" fmla="*/ 31 h 67"/>
                  <a:gd name="T32" fmla="*/ 50 w 107"/>
                  <a:gd name="T33" fmla="*/ 26 h 67"/>
                  <a:gd name="T34" fmla="*/ 38 w 107"/>
                  <a:gd name="T35" fmla="*/ 41 h 67"/>
                  <a:gd name="T36" fmla="*/ 21 w 107"/>
                  <a:gd name="T37" fmla="*/ 50 h 67"/>
                  <a:gd name="T38" fmla="*/ 18 w 107"/>
                  <a:gd name="T39" fmla="*/ 49 h 67"/>
                  <a:gd name="T40" fmla="*/ 19 w 107"/>
                  <a:gd name="T41" fmla="*/ 53 h 67"/>
                  <a:gd name="T42" fmla="*/ 18 w 107"/>
                  <a:gd name="T43" fmla="*/ 58 h 67"/>
                  <a:gd name="T44" fmla="*/ 15 w 107"/>
                  <a:gd name="T45" fmla="*/ 61 h 67"/>
                  <a:gd name="T46" fmla="*/ 10 w 107"/>
                  <a:gd name="T47" fmla="*/ 58 h 67"/>
                  <a:gd name="T48" fmla="*/ 1 w 107"/>
                  <a:gd name="T49" fmla="*/ 53 h 67"/>
                  <a:gd name="T50" fmla="*/ 0 w 107"/>
                  <a:gd name="T51" fmla="*/ 56 h 67"/>
                  <a:gd name="T52" fmla="*/ 2 w 107"/>
                  <a:gd name="T53" fmla="*/ 60 h 67"/>
                  <a:gd name="T54" fmla="*/ 14 w 107"/>
                  <a:gd name="T55" fmla="*/ 65 h 67"/>
                  <a:gd name="T56" fmla="*/ 23 w 107"/>
                  <a:gd name="T57" fmla="*/ 65 h 67"/>
                  <a:gd name="T58" fmla="*/ 27 w 107"/>
                  <a:gd name="T59" fmla="*/ 62 h 67"/>
                  <a:gd name="T60" fmla="*/ 38 w 107"/>
                  <a:gd name="T61" fmla="*/ 59 h 67"/>
                  <a:gd name="T62" fmla="*/ 42 w 107"/>
                  <a:gd name="T63" fmla="*/ 62 h 67"/>
                  <a:gd name="T64" fmla="*/ 50 w 107"/>
                  <a:gd name="T65" fmla="*/ 60 h 67"/>
                  <a:gd name="T66" fmla="*/ 54 w 107"/>
                  <a:gd name="T67" fmla="*/ 60 h 67"/>
                  <a:gd name="T68" fmla="*/ 57 w 107"/>
                  <a:gd name="T69" fmla="*/ 55 h 67"/>
                  <a:gd name="T70" fmla="*/ 57 w 107"/>
                  <a:gd name="T71" fmla="*/ 54 h 67"/>
                  <a:gd name="T72" fmla="*/ 58 w 107"/>
                  <a:gd name="T73" fmla="*/ 51 h 67"/>
                  <a:gd name="T74" fmla="*/ 61 w 107"/>
                  <a:gd name="T75" fmla="*/ 49 h 67"/>
                  <a:gd name="T76" fmla="*/ 60 w 107"/>
                  <a:gd name="T77" fmla="*/ 45 h 67"/>
                  <a:gd name="T78" fmla="*/ 65 w 107"/>
                  <a:gd name="T79" fmla="*/ 43 h 67"/>
                  <a:gd name="T80" fmla="*/ 66 w 107"/>
                  <a:gd name="T81" fmla="*/ 38 h 67"/>
                  <a:gd name="T82" fmla="*/ 67 w 107"/>
                  <a:gd name="T83" fmla="*/ 30 h 67"/>
                  <a:gd name="T84" fmla="*/ 83 w 107"/>
                  <a:gd name="T85" fmla="*/ 28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7" h="67">
                    <a:moveTo>
                      <a:pt x="88" y="29"/>
                    </a:moveTo>
                    <a:cubicBezTo>
                      <a:pt x="88" y="29"/>
                      <a:pt x="88" y="29"/>
                      <a:pt x="88" y="29"/>
                    </a:cubicBezTo>
                    <a:cubicBezTo>
                      <a:pt x="88" y="28"/>
                      <a:pt x="88" y="27"/>
                      <a:pt x="88" y="27"/>
                    </a:cubicBezTo>
                    <a:cubicBezTo>
                      <a:pt x="89" y="27"/>
                      <a:pt x="89" y="27"/>
                      <a:pt x="91" y="28"/>
                    </a:cubicBezTo>
                    <a:cubicBezTo>
                      <a:pt x="93" y="28"/>
                      <a:pt x="94" y="28"/>
                      <a:pt x="95" y="28"/>
                    </a:cubicBezTo>
                    <a:cubicBezTo>
                      <a:pt x="96" y="27"/>
                      <a:pt x="99" y="28"/>
                      <a:pt x="99" y="27"/>
                    </a:cubicBezTo>
                    <a:cubicBezTo>
                      <a:pt x="99" y="26"/>
                      <a:pt x="95" y="25"/>
                      <a:pt x="95" y="24"/>
                    </a:cubicBezTo>
                    <a:cubicBezTo>
                      <a:pt x="95" y="24"/>
                      <a:pt x="94" y="22"/>
                      <a:pt x="94" y="22"/>
                    </a:cubicBezTo>
                    <a:cubicBezTo>
                      <a:pt x="95" y="21"/>
                      <a:pt x="96" y="20"/>
                      <a:pt x="97" y="20"/>
                    </a:cubicBezTo>
                    <a:cubicBezTo>
                      <a:pt x="97" y="20"/>
                      <a:pt x="97" y="22"/>
                      <a:pt x="98" y="21"/>
                    </a:cubicBezTo>
                    <a:cubicBezTo>
                      <a:pt x="100" y="21"/>
                      <a:pt x="101" y="20"/>
                      <a:pt x="102" y="19"/>
                    </a:cubicBezTo>
                    <a:cubicBezTo>
                      <a:pt x="103" y="19"/>
                      <a:pt x="106" y="18"/>
                      <a:pt x="106" y="17"/>
                    </a:cubicBezTo>
                    <a:cubicBezTo>
                      <a:pt x="107" y="16"/>
                      <a:pt x="104" y="17"/>
                      <a:pt x="103" y="17"/>
                    </a:cubicBezTo>
                    <a:cubicBezTo>
                      <a:pt x="102" y="17"/>
                      <a:pt x="100" y="15"/>
                      <a:pt x="100" y="15"/>
                    </a:cubicBezTo>
                    <a:cubicBezTo>
                      <a:pt x="99" y="15"/>
                      <a:pt x="99" y="16"/>
                      <a:pt x="98" y="16"/>
                    </a:cubicBezTo>
                    <a:cubicBezTo>
                      <a:pt x="98" y="15"/>
                      <a:pt x="96" y="13"/>
                      <a:pt x="95" y="13"/>
                    </a:cubicBezTo>
                    <a:cubicBezTo>
                      <a:pt x="95" y="13"/>
                      <a:pt x="92" y="14"/>
                      <a:pt x="92" y="14"/>
                    </a:cubicBezTo>
                    <a:cubicBezTo>
                      <a:pt x="92" y="14"/>
                      <a:pt x="91" y="14"/>
                      <a:pt x="91" y="13"/>
                    </a:cubicBezTo>
                    <a:cubicBezTo>
                      <a:pt x="92" y="12"/>
                      <a:pt x="93" y="12"/>
                      <a:pt x="94" y="11"/>
                    </a:cubicBezTo>
                    <a:cubicBezTo>
                      <a:pt x="94" y="10"/>
                      <a:pt x="93" y="9"/>
                      <a:pt x="93" y="9"/>
                    </a:cubicBezTo>
                    <a:cubicBezTo>
                      <a:pt x="92" y="9"/>
                      <a:pt x="90" y="12"/>
                      <a:pt x="90" y="12"/>
                    </a:cubicBezTo>
                    <a:cubicBezTo>
                      <a:pt x="89" y="12"/>
                      <a:pt x="86" y="13"/>
                      <a:pt x="86" y="12"/>
                    </a:cubicBezTo>
                    <a:cubicBezTo>
                      <a:pt x="86" y="11"/>
                      <a:pt x="88" y="11"/>
                      <a:pt x="88" y="10"/>
                    </a:cubicBezTo>
                    <a:cubicBezTo>
                      <a:pt x="88" y="9"/>
                      <a:pt x="87" y="9"/>
                      <a:pt x="88" y="8"/>
                    </a:cubicBezTo>
                    <a:cubicBezTo>
                      <a:pt x="89" y="7"/>
                      <a:pt x="89" y="7"/>
                      <a:pt x="89" y="6"/>
                    </a:cubicBezTo>
                    <a:cubicBezTo>
                      <a:pt x="89" y="5"/>
                      <a:pt x="88" y="4"/>
                      <a:pt x="87" y="4"/>
                    </a:cubicBezTo>
                    <a:cubicBezTo>
                      <a:pt x="85" y="3"/>
                      <a:pt x="86" y="4"/>
                      <a:pt x="85" y="3"/>
                    </a:cubicBezTo>
                    <a:cubicBezTo>
                      <a:pt x="84" y="3"/>
                      <a:pt x="84" y="0"/>
                      <a:pt x="83" y="0"/>
                    </a:cubicBezTo>
                    <a:cubicBezTo>
                      <a:pt x="82" y="0"/>
                      <a:pt x="82" y="2"/>
                      <a:pt x="81" y="3"/>
                    </a:cubicBezTo>
                    <a:cubicBezTo>
                      <a:pt x="81" y="3"/>
                      <a:pt x="79" y="5"/>
                      <a:pt x="79" y="4"/>
                    </a:cubicBezTo>
                    <a:cubicBezTo>
                      <a:pt x="79" y="4"/>
                      <a:pt x="80" y="2"/>
                      <a:pt x="80" y="2"/>
                    </a:cubicBezTo>
                    <a:cubicBezTo>
                      <a:pt x="80" y="1"/>
                      <a:pt x="79" y="0"/>
                      <a:pt x="79" y="0"/>
                    </a:cubicBezTo>
                    <a:cubicBezTo>
                      <a:pt x="78" y="1"/>
                      <a:pt x="78" y="3"/>
                      <a:pt x="77" y="4"/>
                    </a:cubicBezTo>
                    <a:cubicBezTo>
                      <a:pt x="76" y="6"/>
                      <a:pt x="75" y="7"/>
                      <a:pt x="73" y="9"/>
                    </a:cubicBezTo>
                    <a:cubicBezTo>
                      <a:pt x="71" y="10"/>
                      <a:pt x="69" y="16"/>
                      <a:pt x="68" y="16"/>
                    </a:cubicBezTo>
                    <a:cubicBezTo>
                      <a:pt x="68" y="16"/>
                      <a:pt x="67" y="15"/>
                      <a:pt x="66" y="15"/>
                    </a:cubicBezTo>
                    <a:cubicBezTo>
                      <a:pt x="66" y="15"/>
                      <a:pt x="65" y="16"/>
                      <a:pt x="65" y="17"/>
                    </a:cubicBezTo>
                    <a:cubicBezTo>
                      <a:pt x="65" y="18"/>
                      <a:pt x="65" y="18"/>
                      <a:pt x="65" y="19"/>
                    </a:cubicBezTo>
                    <a:cubicBezTo>
                      <a:pt x="65" y="20"/>
                      <a:pt x="65" y="21"/>
                      <a:pt x="64" y="22"/>
                    </a:cubicBezTo>
                    <a:cubicBezTo>
                      <a:pt x="64" y="22"/>
                      <a:pt x="64" y="22"/>
                      <a:pt x="63" y="22"/>
                    </a:cubicBezTo>
                    <a:cubicBezTo>
                      <a:pt x="64" y="24"/>
                      <a:pt x="64" y="25"/>
                      <a:pt x="64" y="26"/>
                    </a:cubicBezTo>
                    <a:cubicBezTo>
                      <a:pt x="64" y="29"/>
                      <a:pt x="64" y="29"/>
                      <a:pt x="62" y="29"/>
                    </a:cubicBezTo>
                    <a:cubicBezTo>
                      <a:pt x="62" y="29"/>
                      <a:pt x="62" y="29"/>
                      <a:pt x="62" y="29"/>
                    </a:cubicBezTo>
                    <a:cubicBezTo>
                      <a:pt x="61" y="29"/>
                      <a:pt x="60" y="28"/>
                      <a:pt x="59" y="28"/>
                    </a:cubicBezTo>
                    <a:cubicBezTo>
                      <a:pt x="59" y="28"/>
                      <a:pt x="58" y="27"/>
                      <a:pt x="58" y="27"/>
                    </a:cubicBezTo>
                    <a:cubicBezTo>
                      <a:pt x="58" y="28"/>
                      <a:pt x="58" y="28"/>
                      <a:pt x="58" y="29"/>
                    </a:cubicBezTo>
                    <a:cubicBezTo>
                      <a:pt x="57" y="30"/>
                      <a:pt x="57" y="32"/>
                      <a:pt x="55" y="32"/>
                    </a:cubicBezTo>
                    <a:cubicBezTo>
                      <a:pt x="54" y="32"/>
                      <a:pt x="53" y="32"/>
                      <a:pt x="53" y="31"/>
                    </a:cubicBezTo>
                    <a:cubicBezTo>
                      <a:pt x="53" y="30"/>
                      <a:pt x="53" y="30"/>
                      <a:pt x="53" y="30"/>
                    </a:cubicBezTo>
                    <a:cubicBezTo>
                      <a:pt x="53" y="30"/>
                      <a:pt x="52" y="29"/>
                      <a:pt x="52" y="29"/>
                    </a:cubicBezTo>
                    <a:cubicBezTo>
                      <a:pt x="52" y="28"/>
                      <a:pt x="51" y="27"/>
                      <a:pt x="50" y="26"/>
                    </a:cubicBezTo>
                    <a:cubicBezTo>
                      <a:pt x="50" y="27"/>
                      <a:pt x="49" y="27"/>
                      <a:pt x="49" y="27"/>
                    </a:cubicBezTo>
                    <a:cubicBezTo>
                      <a:pt x="48" y="29"/>
                      <a:pt x="42" y="35"/>
                      <a:pt x="41" y="36"/>
                    </a:cubicBezTo>
                    <a:cubicBezTo>
                      <a:pt x="41" y="37"/>
                      <a:pt x="39" y="40"/>
                      <a:pt x="38" y="41"/>
                    </a:cubicBezTo>
                    <a:cubicBezTo>
                      <a:pt x="36" y="42"/>
                      <a:pt x="31" y="43"/>
                      <a:pt x="29" y="44"/>
                    </a:cubicBezTo>
                    <a:cubicBezTo>
                      <a:pt x="26" y="44"/>
                      <a:pt x="23" y="45"/>
                      <a:pt x="22" y="46"/>
                    </a:cubicBezTo>
                    <a:cubicBezTo>
                      <a:pt x="22" y="47"/>
                      <a:pt x="22" y="49"/>
                      <a:pt x="21" y="50"/>
                    </a:cubicBezTo>
                    <a:cubicBezTo>
                      <a:pt x="21" y="51"/>
                      <a:pt x="20" y="51"/>
                      <a:pt x="20" y="50"/>
                    </a:cubicBezTo>
                    <a:cubicBezTo>
                      <a:pt x="20" y="49"/>
                      <a:pt x="20" y="47"/>
                      <a:pt x="20" y="46"/>
                    </a:cubicBezTo>
                    <a:cubicBezTo>
                      <a:pt x="19" y="45"/>
                      <a:pt x="19" y="49"/>
                      <a:pt x="18" y="49"/>
                    </a:cubicBezTo>
                    <a:cubicBezTo>
                      <a:pt x="18" y="50"/>
                      <a:pt x="16" y="49"/>
                      <a:pt x="16" y="49"/>
                    </a:cubicBezTo>
                    <a:cubicBezTo>
                      <a:pt x="16" y="50"/>
                      <a:pt x="17" y="51"/>
                      <a:pt x="18" y="51"/>
                    </a:cubicBezTo>
                    <a:cubicBezTo>
                      <a:pt x="19" y="52"/>
                      <a:pt x="19" y="53"/>
                      <a:pt x="19" y="53"/>
                    </a:cubicBezTo>
                    <a:cubicBezTo>
                      <a:pt x="19" y="53"/>
                      <a:pt x="18" y="54"/>
                      <a:pt x="17" y="54"/>
                    </a:cubicBezTo>
                    <a:cubicBezTo>
                      <a:pt x="17" y="55"/>
                      <a:pt x="16" y="56"/>
                      <a:pt x="17" y="57"/>
                    </a:cubicBezTo>
                    <a:cubicBezTo>
                      <a:pt x="17" y="57"/>
                      <a:pt x="18" y="58"/>
                      <a:pt x="18" y="58"/>
                    </a:cubicBezTo>
                    <a:cubicBezTo>
                      <a:pt x="18" y="59"/>
                      <a:pt x="16" y="59"/>
                      <a:pt x="16" y="59"/>
                    </a:cubicBezTo>
                    <a:cubicBezTo>
                      <a:pt x="17" y="60"/>
                      <a:pt x="19" y="61"/>
                      <a:pt x="19" y="62"/>
                    </a:cubicBezTo>
                    <a:cubicBezTo>
                      <a:pt x="19" y="62"/>
                      <a:pt x="16" y="61"/>
                      <a:pt x="15" y="61"/>
                    </a:cubicBezTo>
                    <a:cubicBezTo>
                      <a:pt x="14" y="61"/>
                      <a:pt x="12" y="61"/>
                      <a:pt x="11" y="61"/>
                    </a:cubicBezTo>
                    <a:cubicBezTo>
                      <a:pt x="11" y="60"/>
                      <a:pt x="13" y="60"/>
                      <a:pt x="13" y="59"/>
                    </a:cubicBezTo>
                    <a:cubicBezTo>
                      <a:pt x="13" y="59"/>
                      <a:pt x="12" y="58"/>
                      <a:pt x="10" y="58"/>
                    </a:cubicBezTo>
                    <a:cubicBezTo>
                      <a:pt x="9" y="57"/>
                      <a:pt x="5" y="58"/>
                      <a:pt x="4" y="57"/>
                    </a:cubicBezTo>
                    <a:cubicBezTo>
                      <a:pt x="3" y="57"/>
                      <a:pt x="2" y="56"/>
                      <a:pt x="2" y="55"/>
                    </a:cubicBezTo>
                    <a:cubicBezTo>
                      <a:pt x="2" y="54"/>
                      <a:pt x="3" y="53"/>
                      <a:pt x="1" y="53"/>
                    </a:cubicBezTo>
                    <a:cubicBezTo>
                      <a:pt x="1" y="53"/>
                      <a:pt x="1" y="53"/>
                      <a:pt x="1" y="53"/>
                    </a:cubicBezTo>
                    <a:cubicBezTo>
                      <a:pt x="1" y="53"/>
                      <a:pt x="1" y="53"/>
                      <a:pt x="0" y="54"/>
                    </a:cubicBezTo>
                    <a:cubicBezTo>
                      <a:pt x="0" y="55"/>
                      <a:pt x="0" y="56"/>
                      <a:pt x="0" y="56"/>
                    </a:cubicBezTo>
                    <a:cubicBezTo>
                      <a:pt x="0" y="56"/>
                      <a:pt x="0" y="57"/>
                      <a:pt x="1" y="57"/>
                    </a:cubicBezTo>
                    <a:cubicBezTo>
                      <a:pt x="1" y="58"/>
                      <a:pt x="1" y="59"/>
                      <a:pt x="2" y="60"/>
                    </a:cubicBezTo>
                    <a:cubicBezTo>
                      <a:pt x="2" y="60"/>
                      <a:pt x="2" y="60"/>
                      <a:pt x="2" y="60"/>
                    </a:cubicBezTo>
                    <a:cubicBezTo>
                      <a:pt x="3" y="60"/>
                      <a:pt x="3" y="61"/>
                      <a:pt x="4" y="61"/>
                    </a:cubicBezTo>
                    <a:cubicBezTo>
                      <a:pt x="5" y="63"/>
                      <a:pt x="8" y="67"/>
                      <a:pt x="10" y="66"/>
                    </a:cubicBezTo>
                    <a:cubicBezTo>
                      <a:pt x="12" y="66"/>
                      <a:pt x="13" y="66"/>
                      <a:pt x="14" y="65"/>
                    </a:cubicBezTo>
                    <a:cubicBezTo>
                      <a:pt x="16" y="65"/>
                      <a:pt x="17" y="64"/>
                      <a:pt x="18" y="64"/>
                    </a:cubicBezTo>
                    <a:cubicBezTo>
                      <a:pt x="18" y="64"/>
                      <a:pt x="19" y="64"/>
                      <a:pt x="20" y="65"/>
                    </a:cubicBezTo>
                    <a:cubicBezTo>
                      <a:pt x="21" y="65"/>
                      <a:pt x="22" y="65"/>
                      <a:pt x="23" y="65"/>
                    </a:cubicBezTo>
                    <a:cubicBezTo>
                      <a:pt x="23" y="65"/>
                      <a:pt x="24" y="65"/>
                      <a:pt x="24" y="65"/>
                    </a:cubicBezTo>
                    <a:cubicBezTo>
                      <a:pt x="26" y="65"/>
                      <a:pt x="27" y="64"/>
                      <a:pt x="27" y="63"/>
                    </a:cubicBezTo>
                    <a:cubicBezTo>
                      <a:pt x="27" y="63"/>
                      <a:pt x="27" y="62"/>
                      <a:pt x="27" y="62"/>
                    </a:cubicBezTo>
                    <a:cubicBezTo>
                      <a:pt x="27" y="61"/>
                      <a:pt x="27" y="60"/>
                      <a:pt x="28" y="60"/>
                    </a:cubicBezTo>
                    <a:cubicBezTo>
                      <a:pt x="29" y="60"/>
                      <a:pt x="29" y="60"/>
                      <a:pt x="30" y="59"/>
                    </a:cubicBezTo>
                    <a:cubicBezTo>
                      <a:pt x="33" y="59"/>
                      <a:pt x="37" y="58"/>
                      <a:pt x="38" y="59"/>
                    </a:cubicBezTo>
                    <a:cubicBezTo>
                      <a:pt x="38" y="59"/>
                      <a:pt x="38" y="60"/>
                      <a:pt x="38" y="60"/>
                    </a:cubicBezTo>
                    <a:cubicBezTo>
                      <a:pt x="38" y="61"/>
                      <a:pt x="38" y="61"/>
                      <a:pt x="38" y="61"/>
                    </a:cubicBezTo>
                    <a:cubicBezTo>
                      <a:pt x="39" y="61"/>
                      <a:pt x="40" y="62"/>
                      <a:pt x="42" y="62"/>
                    </a:cubicBezTo>
                    <a:cubicBezTo>
                      <a:pt x="43" y="62"/>
                      <a:pt x="43" y="63"/>
                      <a:pt x="44" y="62"/>
                    </a:cubicBezTo>
                    <a:cubicBezTo>
                      <a:pt x="44" y="62"/>
                      <a:pt x="45" y="62"/>
                      <a:pt x="45" y="62"/>
                    </a:cubicBezTo>
                    <a:cubicBezTo>
                      <a:pt x="47" y="61"/>
                      <a:pt x="49" y="61"/>
                      <a:pt x="50" y="60"/>
                    </a:cubicBezTo>
                    <a:cubicBezTo>
                      <a:pt x="50" y="60"/>
                      <a:pt x="51" y="60"/>
                      <a:pt x="51" y="61"/>
                    </a:cubicBezTo>
                    <a:cubicBezTo>
                      <a:pt x="52" y="61"/>
                      <a:pt x="54" y="61"/>
                      <a:pt x="54" y="60"/>
                    </a:cubicBezTo>
                    <a:cubicBezTo>
                      <a:pt x="54" y="60"/>
                      <a:pt x="54" y="60"/>
                      <a:pt x="54" y="60"/>
                    </a:cubicBezTo>
                    <a:cubicBezTo>
                      <a:pt x="54" y="60"/>
                      <a:pt x="54" y="60"/>
                      <a:pt x="54" y="60"/>
                    </a:cubicBezTo>
                    <a:cubicBezTo>
                      <a:pt x="54" y="59"/>
                      <a:pt x="55" y="58"/>
                      <a:pt x="56" y="57"/>
                    </a:cubicBezTo>
                    <a:cubicBezTo>
                      <a:pt x="56" y="56"/>
                      <a:pt x="57" y="55"/>
                      <a:pt x="57" y="55"/>
                    </a:cubicBezTo>
                    <a:cubicBezTo>
                      <a:pt x="58" y="55"/>
                      <a:pt x="58" y="55"/>
                      <a:pt x="58" y="54"/>
                    </a:cubicBezTo>
                    <a:cubicBezTo>
                      <a:pt x="58" y="54"/>
                      <a:pt x="58" y="54"/>
                      <a:pt x="58" y="54"/>
                    </a:cubicBezTo>
                    <a:cubicBezTo>
                      <a:pt x="58" y="54"/>
                      <a:pt x="58" y="54"/>
                      <a:pt x="57" y="54"/>
                    </a:cubicBezTo>
                    <a:cubicBezTo>
                      <a:pt x="57" y="54"/>
                      <a:pt x="57" y="54"/>
                      <a:pt x="57" y="54"/>
                    </a:cubicBezTo>
                    <a:cubicBezTo>
                      <a:pt x="57" y="54"/>
                      <a:pt x="57" y="53"/>
                      <a:pt x="57" y="53"/>
                    </a:cubicBezTo>
                    <a:cubicBezTo>
                      <a:pt x="57" y="53"/>
                      <a:pt x="56" y="52"/>
                      <a:pt x="58" y="51"/>
                    </a:cubicBezTo>
                    <a:cubicBezTo>
                      <a:pt x="58" y="50"/>
                      <a:pt x="59" y="50"/>
                      <a:pt x="60" y="50"/>
                    </a:cubicBezTo>
                    <a:cubicBezTo>
                      <a:pt x="60" y="50"/>
                      <a:pt x="60" y="50"/>
                      <a:pt x="60" y="50"/>
                    </a:cubicBezTo>
                    <a:cubicBezTo>
                      <a:pt x="60" y="50"/>
                      <a:pt x="61" y="50"/>
                      <a:pt x="61" y="49"/>
                    </a:cubicBezTo>
                    <a:cubicBezTo>
                      <a:pt x="61" y="49"/>
                      <a:pt x="60" y="48"/>
                      <a:pt x="60" y="48"/>
                    </a:cubicBezTo>
                    <a:cubicBezTo>
                      <a:pt x="60" y="47"/>
                      <a:pt x="59" y="46"/>
                      <a:pt x="60" y="46"/>
                    </a:cubicBezTo>
                    <a:cubicBezTo>
                      <a:pt x="60" y="46"/>
                      <a:pt x="60" y="45"/>
                      <a:pt x="60" y="45"/>
                    </a:cubicBezTo>
                    <a:cubicBezTo>
                      <a:pt x="61" y="44"/>
                      <a:pt x="61" y="43"/>
                      <a:pt x="62" y="43"/>
                    </a:cubicBezTo>
                    <a:cubicBezTo>
                      <a:pt x="62" y="43"/>
                      <a:pt x="63" y="43"/>
                      <a:pt x="63" y="43"/>
                    </a:cubicBezTo>
                    <a:cubicBezTo>
                      <a:pt x="64" y="43"/>
                      <a:pt x="64" y="43"/>
                      <a:pt x="65" y="43"/>
                    </a:cubicBezTo>
                    <a:cubicBezTo>
                      <a:pt x="65" y="41"/>
                      <a:pt x="65" y="40"/>
                      <a:pt x="66" y="39"/>
                    </a:cubicBezTo>
                    <a:cubicBezTo>
                      <a:pt x="66" y="39"/>
                      <a:pt x="66" y="39"/>
                      <a:pt x="66" y="39"/>
                    </a:cubicBezTo>
                    <a:cubicBezTo>
                      <a:pt x="66" y="38"/>
                      <a:pt x="66" y="38"/>
                      <a:pt x="66" y="38"/>
                    </a:cubicBezTo>
                    <a:cubicBezTo>
                      <a:pt x="66" y="38"/>
                      <a:pt x="65" y="37"/>
                      <a:pt x="65" y="37"/>
                    </a:cubicBezTo>
                    <a:cubicBezTo>
                      <a:pt x="65" y="35"/>
                      <a:pt x="64" y="33"/>
                      <a:pt x="65" y="32"/>
                    </a:cubicBezTo>
                    <a:cubicBezTo>
                      <a:pt x="66" y="32"/>
                      <a:pt x="66" y="31"/>
                      <a:pt x="67" y="30"/>
                    </a:cubicBezTo>
                    <a:cubicBezTo>
                      <a:pt x="68" y="29"/>
                      <a:pt x="69" y="28"/>
                      <a:pt x="71" y="28"/>
                    </a:cubicBezTo>
                    <a:cubicBezTo>
                      <a:pt x="72" y="28"/>
                      <a:pt x="75" y="28"/>
                      <a:pt x="78" y="28"/>
                    </a:cubicBezTo>
                    <a:cubicBezTo>
                      <a:pt x="80" y="28"/>
                      <a:pt x="81" y="28"/>
                      <a:pt x="83" y="28"/>
                    </a:cubicBezTo>
                    <a:cubicBezTo>
                      <a:pt x="84" y="28"/>
                      <a:pt x="86" y="29"/>
                      <a:pt x="88" y="29"/>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05" name="Freeform 581"/>
              <p:cNvSpPr>
                <a:spLocks/>
              </p:cNvSpPr>
              <p:nvPr/>
            </p:nvSpPr>
            <p:spPr bwMode="auto">
              <a:xfrm>
                <a:off x="6819900" y="3910013"/>
                <a:ext cx="107950" cy="138113"/>
              </a:xfrm>
              <a:custGeom>
                <a:avLst/>
                <a:gdLst>
                  <a:gd name="T0" fmla="*/ 0 w 47"/>
                  <a:gd name="T1" fmla="*/ 3 h 60"/>
                  <a:gd name="T2" fmla="*/ 3 w 47"/>
                  <a:gd name="T3" fmla="*/ 7 h 60"/>
                  <a:gd name="T4" fmla="*/ 3 w 47"/>
                  <a:gd name="T5" fmla="*/ 13 h 60"/>
                  <a:gd name="T6" fmla="*/ 1 w 47"/>
                  <a:gd name="T7" fmla="*/ 14 h 60"/>
                  <a:gd name="T8" fmla="*/ 3 w 47"/>
                  <a:gd name="T9" fmla="*/ 17 h 60"/>
                  <a:gd name="T10" fmla="*/ 5 w 47"/>
                  <a:gd name="T11" fmla="*/ 22 h 60"/>
                  <a:gd name="T12" fmla="*/ 5 w 47"/>
                  <a:gd name="T13" fmla="*/ 26 h 60"/>
                  <a:gd name="T14" fmla="*/ 8 w 47"/>
                  <a:gd name="T15" fmla="*/ 29 h 60"/>
                  <a:gd name="T16" fmla="*/ 7 w 47"/>
                  <a:gd name="T17" fmla="*/ 30 h 60"/>
                  <a:gd name="T18" fmla="*/ 8 w 47"/>
                  <a:gd name="T19" fmla="*/ 31 h 60"/>
                  <a:gd name="T20" fmla="*/ 13 w 47"/>
                  <a:gd name="T21" fmla="*/ 37 h 60"/>
                  <a:gd name="T22" fmla="*/ 13 w 47"/>
                  <a:gd name="T23" fmla="*/ 42 h 60"/>
                  <a:gd name="T24" fmla="*/ 17 w 47"/>
                  <a:gd name="T25" fmla="*/ 45 h 60"/>
                  <a:gd name="T26" fmla="*/ 19 w 47"/>
                  <a:gd name="T27" fmla="*/ 46 h 60"/>
                  <a:gd name="T28" fmla="*/ 27 w 47"/>
                  <a:gd name="T29" fmla="*/ 50 h 60"/>
                  <a:gd name="T30" fmla="*/ 33 w 47"/>
                  <a:gd name="T31" fmla="*/ 55 h 60"/>
                  <a:gd name="T32" fmla="*/ 37 w 47"/>
                  <a:gd name="T33" fmla="*/ 59 h 60"/>
                  <a:gd name="T34" fmla="*/ 40 w 47"/>
                  <a:gd name="T35" fmla="*/ 58 h 60"/>
                  <a:gd name="T36" fmla="*/ 46 w 47"/>
                  <a:gd name="T37" fmla="*/ 58 h 60"/>
                  <a:gd name="T38" fmla="*/ 45 w 47"/>
                  <a:gd name="T39" fmla="*/ 53 h 60"/>
                  <a:gd name="T40" fmla="*/ 42 w 47"/>
                  <a:gd name="T41" fmla="*/ 48 h 60"/>
                  <a:gd name="T42" fmla="*/ 37 w 47"/>
                  <a:gd name="T43" fmla="*/ 42 h 60"/>
                  <a:gd name="T44" fmla="*/ 36 w 47"/>
                  <a:gd name="T45" fmla="*/ 35 h 60"/>
                  <a:gd name="T46" fmla="*/ 37 w 47"/>
                  <a:gd name="T47" fmla="*/ 25 h 60"/>
                  <a:gd name="T48" fmla="*/ 36 w 47"/>
                  <a:gd name="T49" fmla="*/ 19 h 60"/>
                  <a:gd name="T50" fmla="*/ 33 w 47"/>
                  <a:gd name="T51" fmla="*/ 13 h 60"/>
                  <a:gd name="T52" fmla="*/ 28 w 47"/>
                  <a:gd name="T53" fmla="*/ 10 h 60"/>
                  <a:gd name="T54" fmla="*/ 26 w 47"/>
                  <a:gd name="T55" fmla="*/ 6 h 60"/>
                  <a:gd name="T56" fmla="*/ 24 w 47"/>
                  <a:gd name="T57" fmla="*/ 5 h 60"/>
                  <a:gd name="T58" fmla="*/ 20 w 47"/>
                  <a:gd name="T59" fmla="*/ 10 h 60"/>
                  <a:gd name="T60" fmla="*/ 18 w 47"/>
                  <a:gd name="T61" fmla="*/ 10 h 60"/>
                  <a:gd name="T62" fmla="*/ 15 w 47"/>
                  <a:gd name="T63" fmla="*/ 9 h 60"/>
                  <a:gd name="T64" fmla="*/ 12 w 47"/>
                  <a:gd name="T65" fmla="*/ 10 h 60"/>
                  <a:gd name="T66" fmla="*/ 12 w 47"/>
                  <a:gd name="T67" fmla="*/ 10 h 60"/>
                  <a:gd name="T68" fmla="*/ 11 w 47"/>
                  <a:gd name="T69" fmla="*/ 11 h 60"/>
                  <a:gd name="T70" fmla="*/ 11 w 47"/>
                  <a:gd name="T71" fmla="*/ 11 h 60"/>
                  <a:gd name="T72" fmla="*/ 10 w 47"/>
                  <a:gd name="T73" fmla="*/ 10 h 60"/>
                  <a:gd name="T74" fmla="*/ 10 w 47"/>
                  <a:gd name="T75" fmla="*/ 9 h 60"/>
                  <a:gd name="T76" fmla="*/ 10 w 47"/>
                  <a:gd name="T77" fmla="*/ 9 h 60"/>
                  <a:gd name="T78" fmla="*/ 10 w 47"/>
                  <a:gd name="T79" fmla="*/ 8 h 60"/>
                  <a:gd name="T80" fmla="*/ 10 w 47"/>
                  <a:gd name="T81" fmla="*/ 8 h 60"/>
                  <a:gd name="T82" fmla="*/ 11 w 47"/>
                  <a:gd name="T83" fmla="*/ 6 h 60"/>
                  <a:gd name="T84" fmla="*/ 9 w 47"/>
                  <a:gd name="T85" fmla="*/ 5 h 60"/>
                  <a:gd name="T86" fmla="*/ 7 w 47"/>
                  <a:gd name="T87" fmla="*/ 4 h 60"/>
                  <a:gd name="T88" fmla="*/ 7 w 47"/>
                  <a:gd name="T89" fmla="*/ 3 h 60"/>
                  <a:gd name="T90" fmla="*/ 8 w 47"/>
                  <a:gd name="T91" fmla="*/ 2 h 60"/>
                  <a:gd name="T92" fmla="*/ 7 w 47"/>
                  <a:gd name="T93" fmla="*/ 2 h 60"/>
                  <a:gd name="T94" fmla="*/ 6 w 47"/>
                  <a:gd name="T95" fmla="*/ 2 h 60"/>
                  <a:gd name="T96" fmla="*/ 6 w 47"/>
                  <a:gd name="T97" fmla="*/ 2 h 60"/>
                  <a:gd name="T98" fmla="*/ 5 w 47"/>
                  <a:gd name="T99" fmla="*/ 2 h 60"/>
                  <a:gd name="T100" fmla="*/ 3 w 47"/>
                  <a:gd name="T101" fmla="*/ 1 h 60"/>
                  <a:gd name="T102" fmla="*/ 3 w 47"/>
                  <a:gd name="T103" fmla="*/ 1 h 60"/>
                  <a:gd name="T104" fmla="*/ 2 w 47"/>
                  <a:gd name="T105" fmla="*/ 0 h 60"/>
                  <a:gd name="T106" fmla="*/ 1 w 47"/>
                  <a:gd name="T107" fmla="*/ 1 h 60"/>
                  <a:gd name="T108" fmla="*/ 1 w 47"/>
                  <a:gd name="T109" fmla="*/ 2 h 60"/>
                  <a:gd name="T110" fmla="*/ 1 w 47"/>
                  <a:gd name="T111" fmla="*/ 2 h 60"/>
                  <a:gd name="T112" fmla="*/ 0 w 47"/>
                  <a:gd name="T113" fmla="*/ 3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7" h="60">
                    <a:moveTo>
                      <a:pt x="0" y="3"/>
                    </a:moveTo>
                    <a:cubicBezTo>
                      <a:pt x="1" y="5"/>
                      <a:pt x="2" y="5"/>
                      <a:pt x="3" y="7"/>
                    </a:cubicBezTo>
                    <a:cubicBezTo>
                      <a:pt x="3" y="8"/>
                      <a:pt x="3" y="12"/>
                      <a:pt x="3" y="13"/>
                    </a:cubicBezTo>
                    <a:cubicBezTo>
                      <a:pt x="2" y="14"/>
                      <a:pt x="1" y="13"/>
                      <a:pt x="1" y="14"/>
                    </a:cubicBezTo>
                    <a:cubicBezTo>
                      <a:pt x="1" y="15"/>
                      <a:pt x="3" y="16"/>
                      <a:pt x="3" y="17"/>
                    </a:cubicBezTo>
                    <a:cubicBezTo>
                      <a:pt x="3" y="17"/>
                      <a:pt x="5" y="21"/>
                      <a:pt x="5" y="22"/>
                    </a:cubicBezTo>
                    <a:cubicBezTo>
                      <a:pt x="6" y="23"/>
                      <a:pt x="6" y="24"/>
                      <a:pt x="5" y="26"/>
                    </a:cubicBezTo>
                    <a:cubicBezTo>
                      <a:pt x="5" y="27"/>
                      <a:pt x="7" y="27"/>
                      <a:pt x="8" y="29"/>
                    </a:cubicBezTo>
                    <a:cubicBezTo>
                      <a:pt x="9" y="30"/>
                      <a:pt x="7" y="30"/>
                      <a:pt x="7" y="30"/>
                    </a:cubicBezTo>
                    <a:cubicBezTo>
                      <a:pt x="6" y="31"/>
                      <a:pt x="7" y="31"/>
                      <a:pt x="8" y="31"/>
                    </a:cubicBezTo>
                    <a:cubicBezTo>
                      <a:pt x="9" y="32"/>
                      <a:pt x="11" y="35"/>
                      <a:pt x="13" y="37"/>
                    </a:cubicBezTo>
                    <a:cubicBezTo>
                      <a:pt x="14" y="39"/>
                      <a:pt x="13" y="41"/>
                      <a:pt x="13" y="42"/>
                    </a:cubicBezTo>
                    <a:cubicBezTo>
                      <a:pt x="14" y="42"/>
                      <a:pt x="16" y="44"/>
                      <a:pt x="17" y="45"/>
                    </a:cubicBezTo>
                    <a:cubicBezTo>
                      <a:pt x="18" y="45"/>
                      <a:pt x="18" y="45"/>
                      <a:pt x="19" y="46"/>
                    </a:cubicBezTo>
                    <a:cubicBezTo>
                      <a:pt x="21" y="47"/>
                      <a:pt x="25" y="49"/>
                      <a:pt x="27" y="50"/>
                    </a:cubicBezTo>
                    <a:cubicBezTo>
                      <a:pt x="28" y="51"/>
                      <a:pt x="31" y="54"/>
                      <a:pt x="33" y="55"/>
                    </a:cubicBezTo>
                    <a:cubicBezTo>
                      <a:pt x="35" y="55"/>
                      <a:pt x="36" y="58"/>
                      <a:pt x="37" y="59"/>
                    </a:cubicBezTo>
                    <a:cubicBezTo>
                      <a:pt x="39" y="60"/>
                      <a:pt x="39" y="59"/>
                      <a:pt x="40" y="58"/>
                    </a:cubicBezTo>
                    <a:cubicBezTo>
                      <a:pt x="42" y="57"/>
                      <a:pt x="44" y="59"/>
                      <a:pt x="46" y="58"/>
                    </a:cubicBezTo>
                    <a:cubicBezTo>
                      <a:pt x="47" y="57"/>
                      <a:pt x="46" y="55"/>
                      <a:pt x="45" y="53"/>
                    </a:cubicBezTo>
                    <a:cubicBezTo>
                      <a:pt x="45" y="52"/>
                      <a:pt x="43" y="50"/>
                      <a:pt x="42" y="48"/>
                    </a:cubicBezTo>
                    <a:cubicBezTo>
                      <a:pt x="41" y="46"/>
                      <a:pt x="38" y="43"/>
                      <a:pt x="37" y="42"/>
                    </a:cubicBezTo>
                    <a:cubicBezTo>
                      <a:pt x="37" y="41"/>
                      <a:pt x="36" y="37"/>
                      <a:pt x="36" y="35"/>
                    </a:cubicBezTo>
                    <a:cubicBezTo>
                      <a:pt x="36" y="33"/>
                      <a:pt x="37" y="27"/>
                      <a:pt x="37" y="25"/>
                    </a:cubicBezTo>
                    <a:cubicBezTo>
                      <a:pt x="37" y="24"/>
                      <a:pt x="37" y="21"/>
                      <a:pt x="36" y="19"/>
                    </a:cubicBezTo>
                    <a:cubicBezTo>
                      <a:pt x="36" y="16"/>
                      <a:pt x="33" y="13"/>
                      <a:pt x="33" y="13"/>
                    </a:cubicBezTo>
                    <a:cubicBezTo>
                      <a:pt x="32" y="12"/>
                      <a:pt x="29" y="11"/>
                      <a:pt x="28" y="10"/>
                    </a:cubicBezTo>
                    <a:cubicBezTo>
                      <a:pt x="26" y="8"/>
                      <a:pt x="27" y="7"/>
                      <a:pt x="26" y="6"/>
                    </a:cubicBezTo>
                    <a:cubicBezTo>
                      <a:pt x="25" y="6"/>
                      <a:pt x="24" y="6"/>
                      <a:pt x="24" y="5"/>
                    </a:cubicBezTo>
                    <a:cubicBezTo>
                      <a:pt x="22" y="7"/>
                      <a:pt x="21" y="9"/>
                      <a:pt x="20" y="10"/>
                    </a:cubicBezTo>
                    <a:cubicBezTo>
                      <a:pt x="19" y="11"/>
                      <a:pt x="19" y="10"/>
                      <a:pt x="18" y="10"/>
                    </a:cubicBezTo>
                    <a:cubicBezTo>
                      <a:pt x="17" y="10"/>
                      <a:pt x="16" y="9"/>
                      <a:pt x="15" y="9"/>
                    </a:cubicBezTo>
                    <a:cubicBezTo>
                      <a:pt x="14" y="9"/>
                      <a:pt x="13" y="10"/>
                      <a:pt x="12" y="10"/>
                    </a:cubicBezTo>
                    <a:cubicBezTo>
                      <a:pt x="12" y="10"/>
                      <a:pt x="12" y="10"/>
                      <a:pt x="12" y="10"/>
                    </a:cubicBezTo>
                    <a:cubicBezTo>
                      <a:pt x="12" y="11"/>
                      <a:pt x="12" y="11"/>
                      <a:pt x="11" y="11"/>
                    </a:cubicBezTo>
                    <a:cubicBezTo>
                      <a:pt x="11" y="11"/>
                      <a:pt x="11" y="11"/>
                      <a:pt x="11" y="11"/>
                    </a:cubicBezTo>
                    <a:cubicBezTo>
                      <a:pt x="10" y="11"/>
                      <a:pt x="10" y="10"/>
                      <a:pt x="10" y="10"/>
                    </a:cubicBezTo>
                    <a:cubicBezTo>
                      <a:pt x="10" y="9"/>
                      <a:pt x="10" y="9"/>
                      <a:pt x="10" y="9"/>
                    </a:cubicBezTo>
                    <a:cubicBezTo>
                      <a:pt x="10" y="9"/>
                      <a:pt x="10" y="9"/>
                      <a:pt x="10" y="9"/>
                    </a:cubicBezTo>
                    <a:cubicBezTo>
                      <a:pt x="10" y="8"/>
                      <a:pt x="10" y="8"/>
                      <a:pt x="10" y="8"/>
                    </a:cubicBezTo>
                    <a:cubicBezTo>
                      <a:pt x="10" y="8"/>
                      <a:pt x="10" y="8"/>
                      <a:pt x="10" y="8"/>
                    </a:cubicBezTo>
                    <a:cubicBezTo>
                      <a:pt x="11" y="8"/>
                      <a:pt x="11" y="6"/>
                      <a:pt x="11" y="6"/>
                    </a:cubicBezTo>
                    <a:cubicBezTo>
                      <a:pt x="11" y="5"/>
                      <a:pt x="10" y="5"/>
                      <a:pt x="9" y="5"/>
                    </a:cubicBezTo>
                    <a:cubicBezTo>
                      <a:pt x="7" y="5"/>
                      <a:pt x="7" y="5"/>
                      <a:pt x="7" y="4"/>
                    </a:cubicBezTo>
                    <a:cubicBezTo>
                      <a:pt x="7" y="4"/>
                      <a:pt x="7" y="3"/>
                      <a:pt x="7" y="3"/>
                    </a:cubicBezTo>
                    <a:cubicBezTo>
                      <a:pt x="7" y="3"/>
                      <a:pt x="8" y="2"/>
                      <a:pt x="8" y="2"/>
                    </a:cubicBezTo>
                    <a:cubicBezTo>
                      <a:pt x="7" y="2"/>
                      <a:pt x="7" y="2"/>
                      <a:pt x="7" y="2"/>
                    </a:cubicBezTo>
                    <a:cubicBezTo>
                      <a:pt x="7" y="2"/>
                      <a:pt x="7" y="2"/>
                      <a:pt x="6" y="2"/>
                    </a:cubicBezTo>
                    <a:cubicBezTo>
                      <a:pt x="6" y="2"/>
                      <a:pt x="6" y="2"/>
                      <a:pt x="6" y="2"/>
                    </a:cubicBezTo>
                    <a:cubicBezTo>
                      <a:pt x="6" y="2"/>
                      <a:pt x="5" y="2"/>
                      <a:pt x="5" y="2"/>
                    </a:cubicBezTo>
                    <a:cubicBezTo>
                      <a:pt x="4" y="2"/>
                      <a:pt x="3" y="1"/>
                      <a:pt x="3" y="1"/>
                    </a:cubicBezTo>
                    <a:cubicBezTo>
                      <a:pt x="3" y="1"/>
                      <a:pt x="3" y="1"/>
                      <a:pt x="3" y="1"/>
                    </a:cubicBezTo>
                    <a:cubicBezTo>
                      <a:pt x="2" y="0"/>
                      <a:pt x="2" y="0"/>
                      <a:pt x="2" y="0"/>
                    </a:cubicBezTo>
                    <a:cubicBezTo>
                      <a:pt x="1" y="1"/>
                      <a:pt x="1" y="1"/>
                      <a:pt x="1" y="1"/>
                    </a:cubicBezTo>
                    <a:cubicBezTo>
                      <a:pt x="1" y="1"/>
                      <a:pt x="1" y="2"/>
                      <a:pt x="1" y="2"/>
                    </a:cubicBezTo>
                    <a:cubicBezTo>
                      <a:pt x="1" y="2"/>
                      <a:pt x="1" y="2"/>
                      <a:pt x="1" y="2"/>
                    </a:cubicBezTo>
                    <a:cubicBezTo>
                      <a:pt x="1" y="3"/>
                      <a:pt x="0" y="3"/>
                      <a:pt x="0" y="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06" name="Freeform 582"/>
              <p:cNvSpPr>
                <a:spLocks/>
              </p:cNvSpPr>
              <p:nvPr/>
            </p:nvSpPr>
            <p:spPr bwMode="auto">
              <a:xfrm>
                <a:off x="7485062" y="3044825"/>
                <a:ext cx="82550" cy="127000"/>
              </a:xfrm>
              <a:custGeom>
                <a:avLst/>
                <a:gdLst>
                  <a:gd name="T0" fmla="*/ 4 w 36"/>
                  <a:gd name="T1" fmla="*/ 10 h 55"/>
                  <a:gd name="T2" fmla="*/ 4 w 36"/>
                  <a:gd name="T3" fmla="*/ 10 h 55"/>
                  <a:gd name="T4" fmla="*/ 5 w 36"/>
                  <a:gd name="T5" fmla="*/ 13 h 55"/>
                  <a:gd name="T6" fmla="*/ 6 w 36"/>
                  <a:gd name="T7" fmla="*/ 15 h 55"/>
                  <a:gd name="T8" fmla="*/ 6 w 36"/>
                  <a:gd name="T9" fmla="*/ 17 h 55"/>
                  <a:gd name="T10" fmla="*/ 7 w 36"/>
                  <a:gd name="T11" fmla="*/ 18 h 55"/>
                  <a:gd name="T12" fmla="*/ 7 w 36"/>
                  <a:gd name="T13" fmla="*/ 19 h 55"/>
                  <a:gd name="T14" fmla="*/ 8 w 36"/>
                  <a:gd name="T15" fmla="*/ 21 h 55"/>
                  <a:gd name="T16" fmla="*/ 7 w 36"/>
                  <a:gd name="T17" fmla="*/ 23 h 55"/>
                  <a:gd name="T18" fmla="*/ 6 w 36"/>
                  <a:gd name="T19" fmla="*/ 23 h 55"/>
                  <a:gd name="T20" fmla="*/ 5 w 36"/>
                  <a:gd name="T21" fmla="*/ 22 h 55"/>
                  <a:gd name="T22" fmla="*/ 4 w 36"/>
                  <a:gd name="T23" fmla="*/ 21 h 55"/>
                  <a:gd name="T24" fmla="*/ 2 w 36"/>
                  <a:gd name="T25" fmla="*/ 22 h 55"/>
                  <a:gd name="T26" fmla="*/ 1 w 36"/>
                  <a:gd name="T27" fmla="*/ 22 h 55"/>
                  <a:gd name="T28" fmla="*/ 3 w 36"/>
                  <a:gd name="T29" fmla="*/ 24 h 55"/>
                  <a:gd name="T30" fmla="*/ 3 w 36"/>
                  <a:gd name="T31" fmla="*/ 26 h 55"/>
                  <a:gd name="T32" fmla="*/ 3 w 36"/>
                  <a:gd name="T33" fmla="*/ 28 h 55"/>
                  <a:gd name="T34" fmla="*/ 4 w 36"/>
                  <a:gd name="T35" fmla="*/ 31 h 55"/>
                  <a:gd name="T36" fmla="*/ 7 w 36"/>
                  <a:gd name="T37" fmla="*/ 32 h 55"/>
                  <a:gd name="T38" fmla="*/ 5 w 36"/>
                  <a:gd name="T39" fmla="*/ 34 h 55"/>
                  <a:gd name="T40" fmla="*/ 5 w 36"/>
                  <a:gd name="T41" fmla="*/ 36 h 55"/>
                  <a:gd name="T42" fmla="*/ 4 w 36"/>
                  <a:gd name="T43" fmla="*/ 37 h 55"/>
                  <a:gd name="T44" fmla="*/ 5 w 36"/>
                  <a:gd name="T45" fmla="*/ 39 h 55"/>
                  <a:gd name="T46" fmla="*/ 3 w 36"/>
                  <a:gd name="T47" fmla="*/ 40 h 55"/>
                  <a:gd name="T48" fmla="*/ 2 w 36"/>
                  <a:gd name="T49" fmla="*/ 42 h 55"/>
                  <a:gd name="T50" fmla="*/ 2 w 36"/>
                  <a:gd name="T51" fmla="*/ 44 h 55"/>
                  <a:gd name="T52" fmla="*/ 1 w 36"/>
                  <a:gd name="T53" fmla="*/ 45 h 55"/>
                  <a:gd name="T54" fmla="*/ 2 w 36"/>
                  <a:gd name="T55" fmla="*/ 47 h 55"/>
                  <a:gd name="T56" fmla="*/ 5 w 36"/>
                  <a:gd name="T57" fmla="*/ 48 h 55"/>
                  <a:gd name="T58" fmla="*/ 3 w 36"/>
                  <a:gd name="T59" fmla="*/ 49 h 55"/>
                  <a:gd name="T60" fmla="*/ 4 w 36"/>
                  <a:gd name="T61" fmla="*/ 50 h 55"/>
                  <a:gd name="T62" fmla="*/ 1 w 36"/>
                  <a:gd name="T63" fmla="*/ 51 h 55"/>
                  <a:gd name="T64" fmla="*/ 2 w 36"/>
                  <a:gd name="T65" fmla="*/ 54 h 55"/>
                  <a:gd name="T66" fmla="*/ 6 w 36"/>
                  <a:gd name="T67" fmla="*/ 50 h 55"/>
                  <a:gd name="T68" fmla="*/ 9 w 36"/>
                  <a:gd name="T69" fmla="*/ 48 h 55"/>
                  <a:gd name="T70" fmla="*/ 12 w 36"/>
                  <a:gd name="T71" fmla="*/ 48 h 55"/>
                  <a:gd name="T72" fmla="*/ 13 w 36"/>
                  <a:gd name="T73" fmla="*/ 47 h 55"/>
                  <a:gd name="T74" fmla="*/ 14 w 36"/>
                  <a:gd name="T75" fmla="*/ 48 h 55"/>
                  <a:gd name="T76" fmla="*/ 16 w 36"/>
                  <a:gd name="T77" fmla="*/ 48 h 55"/>
                  <a:gd name="T78" fmla="*/ 17 w 36"/>
                  <a:gd name="T79" fmla="*/ 45 h 55"/>
                  <a:gd name="T80" fmla="*/ 21 w 36"/>
                  <a:gd name="T81" fmla="*/ 45 h 55"/>
                  <a:gd name="T82" fmla="*/ 24 w 36"/>
                  <a:gd name="T83" fmla="*/ 47 h 55"/>
                  <a:gd name="T84" fmla="*/ 24 w 36"/>
                  <a:gd name="T85" fmla="*/ 45 h 55"/>
                  <a:gd name="T86" fmla="*/ 26 w 36"/>
                  <a:gd name="T87" fmla="*/ 44 h 55"/>
                  <a:gd name="T88" fmla="*/ 26 w 36"/>
                  <a:gd name="T89" fmla="*/ 42 h 55"/>
                  <a:gd name="T90" fmla="*/ 28 w 36"/>
                  <a:gd name="T91" fmla="*/ 43 h 55"/>
                  <a:gd name="T92" fmla="*/ 30 w 36"/>
                  <a:gd name="T93" fmla="*/ 43 h 55"/>
                  <a:gd name="T94" fmla="*/ 31 w 36"/>
                  <a:gd name="T95" fmla="*/ 44 h 55"/>
                  <a:gd name="T96" fmla="*/ 33 w 36"/>
                  <a:gd name="T97" fmla="*/ 43 h 55"/>
                  <a:gd name="T98" fmla="*/ 34 w 36"/>
                  <a:gd name="T99" fmla="*/ 40 h 55"/>
                  <a:gd name="T100" fmla="*/ 36 w 36"/>
                  <a:gd name="T101" fmla="*/ 36 h 55"/>
                  <a:gd name="T102" fmla="*/ 36 w 36"/>
                  <a:gd name="T103" fmla="*/ 32 h 55"/>
                  <a:gd name="T104" fmla="*/ 34 w 36"/>
                  <a:gd name="T105" fmla="*/ 32 h 55"/>
                  <a:gd name="T106" fmla="*/ 34 w 36"/>
                  <a:gd name="T107" fmla="*/ 28 h 55"/>
                  <a:gd name="T108" fmla="*/ 34 w 36"/>
                  <a:gd name="T109" fmla="*/ 25 h 55"/>
                  <a:gd name="T110" fmla="*/ 35 w 36"/>
                  <a:gd name="T111" fmla="*/ 18 h 55"/>
                  <a:gd name="T112" fmla="*/ 30 w 36"/>
                  <a:gd name="T113" fmla="*/ 11 h 55"/>
                  <a:gd name="T114" fmla="*/ 26 w 36"/>
                  <a:gd name="T115" fmla="*/ 4 h 55"/>
                  <a:gd name="T116" fmla="*/ 23 w 36"/>
                  <a:gd name="T117" fmla="*/ 0 h 55"/>
                  <a:gd name="T118" fmla="*/ 20 w 36"/>
                  <a:gd name="T119" fmla="*/ 4 h 55"/>
                  <a:gd name="T120" fmla="*/ 13 w 36"/>
                  <a:gd name="T121" fmla="*/ 5 h 55"/>
                  <a:gd name="T122" fmla="*/ 9 w 36"/>
                  <a:gd name="T123" fmla="*/ 4 h 55"/>
                  <a:gd name="T124" fmla="*/ 4 w 36"/>
                  <a:gd name="T125"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 h="55">
                    <a:moveTo>
                      <a:pt x="4" y="10"/>
                    </a:moveTo>
                    <a:cubicBezTo>
                      <a:pt x="4" y="10"/>
                      <a:pt x="4" y="10"/>
                      <a:pt x="4" y="10"/>
                    </a:cubicBezTo>
                    <a:cubicBezTo>
                      <a:pt x="5" y="11"/>
                      <a:pt x="6" y="11"/>
                      <a:pt x="5" y="13"/>
                    </a:cubicBezTo>
                    <a:cubicBezTo>
                      <a:pt x="4" y="14"/>
                      <a:pt x="6" y="14"/>
                      <a:pt x="6" y="15"/>
                    </a:cubicBezTo>
                    <a:cubicBezTo>
                      <a:pt x="7" y="16"/>
                      <a:pt x="7" y="16"/>
                      <a:pt x="6" y="17"/>
                    </a:cubicBezTo>
                    <a:cubicBezTo>
                      <a:pt x="6" y="17"/>
                      <a:pt x="7" y="18"/>
                      <a:pt x="7" y="18"/>
                    </a:cubicBezTo>
                    <a:cubicBezTo>
                      <a:pt x="7" y="19"/>
                      <a:pt x="6" y="19"/>
                      <a:pt x="7" y="19"/>
                    </a:cubicBezTo>
                    <a:cubicBezTo>
                      <a:pt x="7" y="20"/>
                      <a:pt x="8" y="20"/>
                      <a:pt x="8" y="21"/>
                    </a:cubicBezTo>
                    <a:cubicBezTo>
                      <a:pt x="8" y="22"/>
                      <a:pt x="8" y="22"/>
                      <a:pt x="7" y="23"/>
                    </a:cubicBezTo>
                    <a:cubicBezTo>
                      <a:pt x="6" y="24"/>
                      <a:pt x="6" y="23"/>
                      <a:pt x="6" y="23"/>
                    </a:cubicBezTo>
                    <a:cubicBezTo>
                      <a:pt x="6" y="22"/>
                      <a:pt x="6" y="22"/>
                      <a:pt x="5" y="22"/>
                    </a:cubicBezTo>
                    <a:cubicBezTo>
                      <a:pt x="4" y="22"/>
                      <a:pt x="4" y="21"/>
                      <a:pt x="4" y="21"/>
                    </a:cubicBezTo>
                    <a:cubicBezTo>
                      <a:pt x="3" y="21"/>
                      <a:pt x="3" y="21"/>
                      <a:pt x="2" y="22"/>
                    </a:cubicBezTo>
                    <a:cubicBezTo>
                      <a:pt x="2" y="22"/>
                      <a:pt x="1" y="21"/>
                      <a:pt x="1" y="22"/>
                    </a:cubicBezTo>
                    <a:cubicBezTo>
                      <a:pt x="0" y="23"/>
                      <a:pt x="2" y="23"/>
                      <a:pt x="3" y="24"/>
                    </a:cubicBezTo>
                    <a:cubicBezTo>
                      <a:pt x="3" y="25"/>
                      <a:pt x="3" y="25"/>
                      <a:pt x="3" y="26"/>
                    </a:cubicBezTo>
                    <a:cubicBezTo>
                      <a:pt x="4" y="27"/>
                      <a:pt x="3" y="27"/>
                      <a:pt x="3" y="28"/>
                    </a:cubicBezTo>
                    <a:cubicBezTo>
                      <a:pt x="3" y="28"/>
                      <a:pt x="3" y="30"/>
                      <a:pt x="4" y="31"/>
                    </a:cubicBezTo>
                    <a:cubicBezTo>
                      <a:pt x="4" y="32"/>
                      <a:pt x="7" y="32"/>
                      <a:pt x="7" y="32"/>
                    </a:cubicBezTo>
                    <a:cubicBezTo>
                      <a:pt x="6" y="33"/>
                      <a:pt x="5" y="33"/>
                      <a:pt x="5" y="34"/>
                    </a:cubicBezTo>
                    <a:cubicBezTo>
                      <a:pt x="4" y="35"/>
                      <a:pt x="5" y="35"/>
                      <a:pt x="5" y="36"/>
                    </a:cubicBezTo>
                    <a:cubicBezTo>
                      <a:pt x="5" y="37"/>
                      <a:pt x="4" y="37"/>
                      <a:pt x="4" y="37"/>
                    </a:cubicBezTo>
                    <a:cubicBezTo>
                      <a:pt x="4" y="38"/>
                      <a:pt x="5" y="38"/>
                      <a:pt x="5" y="39"/>
                    </a:cubicBezTo>
                    <a:cubicBezTo>
                      <a:pt x="4" y="40"/>
                      <a:pt x="3" y="40"/>
                      <a:pt x="3" y="40"/>
                    </a:cubicBezTo>
                    <a:cubicBezTo>
                      <a:pt x="2" y="41"/>
                      <a:pt x="2" y="41"/>
                      <a:pt x="2" y="42"/>
                    </a:cubicBezTo>
                    <a:cubicBezTo>
                      <a:pt x="1" y="43"/>
                      <a:pt x="2" y="43"/>
                      <a:pt x="2" y="44"/>
                    </a:cubicBezTo>
                    <a:cubicBezTo>
                      <a:pt x="2" y="45"/>
                      <a:pt x="2" y="45"/>
                      <a:pt x="1" y="45"/>
                    </a:cubicBezTo>
                    <a:cubicBezTo>
                      <a:pt x="1" y="46"/>
                      <a:pt x="1" y="46"/>
                      <a:pt x="2" y="47"/>
                    </a:cubicBezTo>
                    <a:cubicBezTo>
                      <a:pt x="2" y="49"/>
                      <a:pt x="4" y="47"/>
                      <a:pt x="5" y="48"/>
                    </a:cubicBezTo>
                    <a:cubicBezTo>
                      <a:pt x="5" y="48"/>
                      <a:pt x="3" y="48"/>
                      <a:pt x="3" y="49"/>
                    </a:cubicBezTo>
                    <a:cubicBezTo>
                      <a:pt x="3" y="49"/>
                      <a:pt x="4" y="50"/>
                      <a:pt x="4" y="50"/>
                    </a:cubicBezTo>
                    <a:cubicBezTo>
                      <a:pt x="4" y="51"/>
                      <a:pt x="2" y="51"/>
                      <a:pt x="1" y="51"/>
                    </a:cubicBezTo>
                    <a:cubicBezTo>
                      <a:pt x="0" y="51"/>
                      <a:pt x="2" y="53"/>
                      <a:pt x="2" y="54"/>
                    </a:cubicBezTo>
                    <a:cubicBezTo>
                      <a:pt x="3" y="55"/>
                      <a:pt x="5" y="51"/>
                      <a:pt x="6" y="50"/>
                    </a:cubicBezTo>
                    <a:cubicBezTo>
                      <a:pt x="7" y="50"/>
                      <a:pt x="8" y="49"/>
                      <a:pt x="9" y="48"/>
                    </a:cubicBezTo>
                    <a:cubicBezTo>
                      <a:pt x="10" y="47"/>
                      <a:pt x="11" y="48"/>
                      <a:pt x="12" y="48"/>
                    </a:cubicBezTo>
                    <a:cubicBezTo>
                      <a:pt x="13" y="49"/>
                      <a:pt x="13" y="47"/>
                      <a:pt x="13" y="47"/>
                    </a:cubicBezTo>
                    <a:cubicBezTo>
                      <a:pt x="14" y="47"/>
                      <a:pt x="14" y="48"/>
                      <a:pt x="14" y="48"/>
                    </a:cubicBezTo>
                    <a:cubicBezTo>
                      <a:pt x="15" y="49"/>
                      <a:pt x="15" y="49"/>
                      <a:pt x="16" y="48"/>
                    </a:cubicBezTo>
                    <a:cubicBezTo>
                      <a:pt x="16" y="47"/>
                      <a:pt x="17" y="46"/>
                      <a:pt x="17" y="45"/>
                    </a:cubicBezTo>
                    <a:cubicBezTo>
                      <a:pt x="17" y="45"/>
                      <a:pt x="20" y="44"/>
                      <a:pt x="21" y="45"/>
                    </a:cubicBezTo>
                    <a:cubicBezTo>
                      <a:pt x="21" y="45"/>
                      <a:pt x="23" y="47"/>
                      <a:pt x="24" y="47"/>
                    </a:cubicBezTo>
                    <a:cubicBezTo>
                      <a:pt x="24" y="47"/>
                      <a:pt x="24" y="46"/>
                      <a:pt x="24" y="45"/>
                    </a:cubicBezTo>
                    <a:cubicBezTo>
                      <a:pt x="25" y="45"/>
                      <a:pt x="26" y="45"/>
                      <a:pt x="26" y="44"/>
                    </a:cubicBezTo>
                    <a:cubicBezTo>
                      <a:pt x="26" y="44"/>
                      <a:pt x="26" y="43"/>
                      <a:pt x="26" y="42"/>
                    </a:cubicBezTo>
                    <a:cubicBezTo>
                      <a:pt x="26" y="42"/>
                      <a:pt x="27" y="43"/>
                      <a:pt x="28" y="43"/>
                    </a:cubicBezTo>
                    <a:cubicBezTo>
                      <a:pt x="28" y="43"/>
                      <a:pt x="29" y="43"/>
                      <a:pt x="30" y="43"/>
                    </a:cubicBezTo>
                    <a:cubicBezTo>
                      <a:pt x="30" y="44"/>
                      <a:pt x="30" y="44"/>
                      <a:pt x="31" y="44"/>
                    </a:cubicBezTo>
                    <a:cubicBezTo>
                      <a:pt x="32" y="44"/>
                      <a:pt x="32" y="44"/>
                      <a:pt x="33" y="43"/>
                    </a:cubicBezTo>
                    <a:cubicBezTo>
                      <a:pt x="33" y="43"/>
                      <a:pt x="33" y="41"/>
                      <a:pt x="34" y="40"/>
                    </a:cubicBezTo>
                    <a:cubicBezTo>
                      <a:pt x="34" y="39"/>
                      <a:pt x="35" y="37"/>
                      <a:pt x="36" y="36"/>
                    </a:cubicBezTo>
                    <a:cubicBezTo>
                      <a:pt x="36" y="35"/>
                      <a:pt x="36" y="33"/>
                      <a:pt x="36" y="32"/>
                    </a:cubicBezTo>
                    <a:cubicBezTo>
                      <a:pt x="36" y="31"/>
                      <a:pt x="35" y="32"/>
                      <a:pt x="34" y="32"/>
                    </a:cubicBezTo>
                    <a:cubicBezTo>
                      <a:pt x="34" y="31"/>
                      <a:pt x="35" y="30"/>
                      <a:pt x="34" y="28"/>
                    </a:cubicBezTo>
                    <a:cubicBezTo>
                      <a:pt x="34" y="26"/>
                      <a:pt x="34" y="27"/>
                      <a:pt x="34" y="25"/>
                    </a:cubicBezTo>
                    <a:cubicBezTo>
                      <a:pt x="34" y="22"/>
                      <a:pt x="35" y="20"/>
                      <a:pt x="35" y="18"/>
                    </a:cubicBezTo>
                    <a:cubicBezTo>
                      <a:pt x="35" y="16"/>
                      <a:pt x="32" y="15"/>
                      <a:pt x="30" y="11"/>
                    </a:cubicBezTo>
                    <a:cubicBezTo>
                      <a:pt x="27" y="7"/>
                      <a:pt x="28" y="6"/>
                      <a:pt x="26" y="4"/>
                    </a:cubicBezTo>
                    <a:cubicBezTo>
                      <a:pt x="25" y="2"/>
                      <a:pt x="24" y="1"/>
                      <a:pt x="23" y="0"/>
                    </a:cubicBezTo>
                    <a:cubicBezTo>
                      <a:pt x="22" y="2"/>
                      <a:pt x="21" y="3"/>
                      <a:pt x="20" y="4"/>
                    </a:cubicBezTo>
                    <a:cubicBezTo>
                      <a:pt x="19" y="5"/>
                      <a:pt x="16" y="5"/>
                      <a:pt x="13" y="5"/>
                    </a:cubicBezTo>
                    <a:cubicBezTo>
                      <a:pt x="12" y="4"/>
                      <a:pt x="10" y="4"/>
                      <a:pt x="9" y="4"/>
                    </a:cubicBezTo>
                    <a:cubicBezTo>
                      <a:pt x="8" y="4"/>
                      <a:pt x="5" y="8"/>
                      <a:pt x="4" y="1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07" name="Freeform 585"/>
              <p:cNvSpPr>
                <a:spLocks/>
              </p:cNvSpPr>
              <p:nvPr/>
            </p:nvSpPr>
            <p:spPr bwMode="auto">
              <a:xfrm>
                <a:off x="7250112" y="3827463"/>
                <a:ext cx="44450" cy="46038"/>
              </a:xfrm>
              <a:custGeom>
                <a:avLst/>
                <a:gdLst>
                  <a:gd name="T0" fmla="*/ 11 w 19"/>
                  <a:gd name="T1" fmla="*/ 5 h 20"/>
                  <a:gd name="T2" fmla="*/ 6 w 19"/>
                  <a:gd name="T3" fmla="*/ 10 h 20"/>
                  <a:gd name="T4" fmla="*/ 2 w 19"/>
                  <a:gd name="T5" fmla="*/ 14 h 20"/>
                  <a:gd name="T6" fmla="*/ 2 w 19"/>
                  <a:gd name="T7" fmla="*/ 18 h 20"/>
                  <a:gd name="T8" fmla="*/ 6 w 19"/>
                  <a:gd name="T9" fmla="*/ 14 h 20"/>
                  <a:gd name="T10" fmla="*/ 12 w 19"/>
                  <a:gd name="T11" fmla="*/ 10 h 20"/>
                  <a:gd name="T12" fmla="*/ 16 w 19"/>
                  <a:gd name="T13" fmla="*/ 7 h 20"/>
                  <a:gd name="T14" fmla="*/ 18 w 19"/>
                  <a:gd name="T15" fmla="*/ 2 h 20"/>
                  <a:gd name="T16" fmla="*/ 18 w 19"/>
                  <a:gd name="T17" fmla="*/ 0 h 20"/>
                  <a:gd name="T18" fmla="*/ 11 w 19"/>
                  <a:gd name="T19" fmla="*/ 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0">
                    <a:moveTo>
                      <a:pt x="11" y="5"/>
                    </a:moveTo>
                    <a:cubicBezTo>
                      <a:pt x="11" y="6"/>
                      <a:pt x="7" y="9"/>
                      <a:pt x="6" y="10"/>
                    </a:cubicBezTo>
                    <a:cubicBezTo>
                      <a:pt x="4" y="11"/>
                      <a:pt x="2" y="13"/>
                      <a:pt x="2" y="14"/>
                    </a:cubicBezTo>
                    <a:cubicBezTo>
                      <a:pt x="2" y="16"/>
                      <a:pt x="0" y="20"/>
                      <a:pt x="2" y="18"/>
                    </a:cubicBezTo>
                    <a:cubicBezTo>
                      <a:pt x="4" y="17"/>
                      <a:pt x="4" y="15"/>
                      <a:pt x="6" y="14"/>
                    </a:cubicBezTo>
                    <a:cubicBezTo>
                      <a:pt x="7" y="13"/>
                      <a:pt x="9" y="12"/>
                      <a:pt x="12" y="10"/>
                    </a:cubicBezTo>
                    <a:cubicBezTo>
                      <a:pt x="15" y="8"/>
                      <a:pt x="15" y="8"/>
                      <a:pt x="16" y="7"/>
                    </a:cubicBezTo>
                    <a:cubicBezTo>
                      <a:pt x="17" y="5"/>
                      <a:pt x="18" y="3"/>
                      <a:pt x="18" y="2"/>
                    </a:cubicBezTo>
                    <a:cubicBezTo>
                      <a:pt x="18" y="2"/>
                      <a:pt x="19" y="1"/>
                      <a:pt x="18" y="0"/>
                    </a:cubicBezTo>
                    <a:cubicBezTo>
                      <a:pt x="17" y="0"/>
                      <a:pt x="12" y="3"/>
                      <a:pt x="11" y="5"/>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08" name="Freeform 593"/>
              <p:cNvSpPr>
                <a:spLocks/>
              </p:cNvSpPr>
              <p:nvPr/>
            </p:nvSpPr>
            <p:spPr bwMode="auto">
              <a:xfrm>
                <a:off x="7475537" y="3819525"/>
                <a:ext cx="7938" cy="11113"/>
              </a:xfrm>
              <a:custGeom>
                <a:avLst/>
                <a:gdLst>
                  <a:gd name="T0" fmla="*/ 1 w 3"/>
                  <a:gd name="T1" fmla="*/ 1 h 5"/>
                  <a:gd name="T2" fmla="*/ 1 w 3"/>
                  <a:gd name="T3" fmla="*/ 4 h 5"/>
                  <a:gd name="T4" fmla="*/ 2 w 3"/>
                  <a:gd name="T5" fmla="*/ 5 h 5"/>
                  <a:gd name="T6" fmla="*/ 3 w 3"/>
                  <a:gd name="T7" fmla="*/ 4 h 5"/>
                  <a:gd name="T8" fmla="*/ 1 w 3"/>
                  <a:gd name="T9" fmla="*/ 1 h 5"/>
                </a:gdLst>
                <a:ahLst/>
                <a:cxnLst>
                  <a:cxn ang="0">
                    <a:pos x="T0" y="T1"/>
                  </a:cxn>
                  <a:cxn ang="0">
                    <a:pos x="T2" y="T3"/>
                  </a:cxn>
                  <a:cxn ang="0">
                    <a:pos x="T4" y="T5"/>
                  </a:cxn>
                  <a:cxn ang="0">
                    <a:pos x="T6" y="T7"/>
                  </a:cxn>
                  <a:cxn ang="0">
                    <a:pos x="T8" y="T9"/>
                  </a:cxn>
                </a:cxnLst>
                <a:rect l="0" t="0" r="r" b="b"/>
                <a:pathLst>
                  <a:path w="3" h="5">
                    <a:moveTo>
                      <a:pt x="1" y="1"/>
                    </a:moveTo>
                    <a:cubicBezTo>
                      <a:pt x="1" y="2"/>
                      <a:pt x="0" y="3"/>
                      <a:pt x="1" y="4"/>
                    </a:cubicBezTo>
                    <a:cubicBezTo>
                      <a:pt x="1" y="4"/>
                      <a:pt x="1" y="5"/>
                      <a:pt x="2" y="5"/>
                    </a:cubicBezTo>
                    <a:cubicBezTo>
                      <a:pt x="2" y="5"/>
                      <a:pt x="3" y="5"/>
                      <a:pt x="3" y="4"/>
                    </a:cubicBezTo>
                    <a:cubicBezTo>
                      <a:pt x="3" y="3"/>
                      <a:pt x="2" y="0"/>
                      <a:pt x="1"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09" name="Freeform 599"/>
              <p:cNvSpPr>
                <a:spLocks/>
              </p:cNvSpPr>
              <p:nvPr/>
            </p:nvSpPr>
            <p:spPr bwMode="auto">
              <a:xfrm>
                <a:off x="7434262" y="3757613"/>
                <a:ext cx="39688" cy="41275"/>
              </a:xfrm>
              <a:custGeom>
                <a:avLst/>
                <a:gdLst>
                  <a:gd name="T0" fmla="*/ 7 w 17"/>
                  <a:gd name="T1" fmla="*/ 0 h 18"/>
                  <a:gd name="T2" fmla="*/ 1 w 17"/>
                  <a:gd name="T3" fmla="*/ 0 h 18"/>
                  <a:gd name="T4" fmla="*/ 1 w 17"/>
                  <a:gd name="T5" fmla="*/ 3 h 18"/>
                  <a:gd name="T6" fmla="*/ 6 w 17"/>
                  <a:gd name="T7" fmla="*/ 6 h 18"/>
                  <a:gd name="T8" fmla="*/ 9 w 17"/>
                  <a:gd name="T9" fmla="*/ 9 h 18"/>
                  <a:gd name="T10" fmla="*/ 9 w 17"/>
                  <a:gd name="T11" fmla="*/ 13 h 18"/>
                  <a:gd name="T12" fmla="*/ 10 w 17"/>
                  <a:gd name="T13" fmla="*/ 16 h 18"/>
                  <a:gd name="T14" fmla="*/ 14 w 17"/>
                  <a:gd name="T15" fmla="*/ 16 h 18"/>
                  <a:gd name="T16" fmla="*/ 17 w 17"/>
                  <a:gd name="T17" fmla="*/ 18 h 18"/>
                  <a:gd name="T18" fmla="*/ 15 w 17"/>
                  <a:gd name="T19" fmla="*/ 15 h 18"/>
                  <a:gd name="T20" fmla="*/ 15 w 17"/>
                  <a:gd name="T21" fmla="*/ 12 h 18"/>
                  <a:gd name="T22" fmla="*/ 14 w 17"/>
                  <a:gd name="T23" fmla="*/ 5 h 18"/>
                  <a:gd name="T24" fmla="*/ 11 w 17"/>
                  <a:gd name="T25" fmla="*/ 3 h 18"/>
                  <a:gd name="T26" fmla="*/ 13 w 17"/>
                  <a:gd name="T27" fmla="*/ 1 h 18"/>
                  <a:gd name="T28" fmla="*/ 10 w 17"/>
                  <a:gd name="T29" fmla="*/ 0 h 18"/>
                  <a:gd name="T30" fmla="*/ 7 w 17"/>
                  <a:gd name="T31"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 h="18">
                    <a:moveTo>
                      <a:pt x="7" y="0"/>
                    </a:moveTo>
                    <a:cubicBezTo>
                      <a:pt x="5" y="0"/>
                      <a:pt x="2" y="0"/>
                      <a:pt x="1" y="0"/>
                    </a:cubicBezTo>
                    <a:cubicBezTo>
                      <a:pt x="0" y="1"/>
                      <a:pt x="0" y="2"/>
                      <a:pt x="1" y="3"/>
                    </a:cubicBezTo>
                    <a:cubicBezTo>
                      <a:pt x="1" y="3"/>
                      <a:pt x="4" y="4"/>
                      <a:pt x="6" y="6"/>
                    </a:cubicBezTo>
                    <a:cubicBezTo>
                      <a:pt x="8" y="7"/>
                      <a:pt x="9" y="8"/>
                      <a:pt x="9" y="9"/>
                    </a:cubicBezTo>
                    <a:cubicBezTo>
                      <a:pt x="9" y="10"/>
                      <a:pt x="9" y="10"/>
                      <a:pt x="9" y="13"/>
                    </a:cubicBezTo>
                    <a:cubicBezTo>
                      <a:pt x="9" y="15"/>
                      <a:pt x="9" y="16"/>
                      <a:pt x="10" y="16"/>
                    </a:cubicBezTo>
                    <a:cubicBezTo>
                      <a:pt x="12" y="16"/>
                      <a:pt x="14" y="16"/>
                      <a:pt x="14" y="16"/>
                    </a:cubicBezTo>
                    <a:cubicBezTo>
                      <a:pt x="14" y="16"/>
                      <a:pt x="17" y="18"/>
                      <a:pt x="17" y="18"/>
                    </a:cubicBezTo>
                    <a:cubicBezTo>
                      <a:pt x="17" y="17"/>
                      <a:pt x="15" y="15"/>
                      <a:pt x="15" y="15"/>
                    </a:cubicBezTo>
                    <a:cubicBezTo>
                      <a:pt x="14" y="14"/>
                      <a:pt x="15" y="12"/>
                      <a:pt x="15" y="12"/>
                    </a:cubicBezTo>
                    <a:cubicBezTo>
                      <a:pt x="15" y="11"/>
                      <a:pt x="14" y="5"/>
                      <a:pt x="14" y="5"/>
                    </a:cubicBezTo>
                    <a:cubicBezTo>
                      <a:pt x="14" y="4"/>
                      <a:pt x="11" y="4"/>
                      <a:pt x="11" y="3"/>
                    </a:cubicBezTo>
                    <a:cubicBezTo>
                      <a:pt x="11" y="1"/>
                      <a:pt x="13" y="2"/>
                      <a:pt x="13" y="1"/>
                    </a:cubicBezTo>
                    <a:cubicBezTo>
                      <a:pt x="13" y="0"/>
                      <a:pt x="11" y="0"/>
                      <a:pt x="10" y="0"/>
                    </a:cubicBezTo>
                    <a:cubicBezTo>
                      <a:pt x="9" y="0"/>
                      <a:pt x="8" y="0"/>
                      <a:pt x="7"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10" name="Freeform 603"/>
              <p:cNvSpPr>
                <a:spLocks/>
              </p:cNvSpPr>
              <p:nvPr/>
            </p:nvSpPr>
            <p:spPr bwMode="auto">
              <a:xfrm>
                <a:off x="7372350" y="3829050"/>
                <a:ext cx="119063" cy="106363"/>
              </a:xfrm>
              <a:custGeom>
                <a:avLst/>
                <a:gdLst>
                  <a:gd name="T0" fmla="*/ 16 w 52"/>
                  <a:gd name="T1" fmla="*/ 12 h 46"/>
                  <a:gd name="T2" fmla="*/ 13 w 52"/>
                  <a:gd name="T3" fmla="*/ 16 h 46"/>
                  <a:gd name="T4" fmla="*/ 8 w 52"/>
                  <a:gd name="T5" fmla="*/ 19 h 46"/>
                  <a:gd name="T6" fmla="*/ 2 w 52"/>
                  <a:gd name="T7" fmla="*/ 26 h 46"/>
                  <a:gd name="T8" fmla="*/ 1 w 52"/>
                  <a:gd name="T9" fmla="*/ 31 h 46"/>
                  <a:gd name="T10" fmla="*/ 6 w 52"/>
                  <a:gd name="T11" fmla="*/ 27 h 46"/>
                  <a:gd name="T12" fmla="*/ 10 w 52"/>
                  <a:gd name="T13" fmla="*/ 24 h 46"/>
                  <a:gd name="T14" fmla="*/ 14 w 52"/>
                  <a:gd name="T15" fmla="*/ 23 h 46"/>
                  <a:gd name="T16" fmla="*/ 14 w 52"/>
                  <a:gd name="T17" fmla="*/ 25 h 46"/>
                  <a:gd name="T18" fmla="*/ 18 w 52"/>
                  <a:gd name="T19" fmla="*/ 27 h 46"/>
                  <a:gd name="T20" fmla="*/ 20 w 52"/>
                  <a:gd name="T21" fmla="*/ 22 h 46"/>
                  <a:gd name="T22" fmla="*/ 27 w 52"/>
                  <a:gd name="T23" fmla="*/ 27 h 46"/>
                  <a:gd name="T24" fmla="*/ 25 w 52"/>
                  <a:gd name="T25" fmla="*/ 34 h 46"/>
                  <a:gd name="T26" fmla="*/ 28 w 52"/>
                  <a:gd name="T27" fmla="*/ 40 h 46"/>
                  <a:gd name="T28" fmla="*/ 37 w 52"/>
                  <a:gd name="T29" fmla="*/ 40 h 46"/>
                  <a:gd name="T30" fmla="*/ 37 w 52"/>
                  <a:gd name="T31" fmla="*/ 43 h 46"/>
                  <a:gd name="T32" fmla="*/ 42 w 52"/>
                  <a:gd name="T33" fmla="*/ 42 h 46"/>
                  <a:gd name="T34" fmla="*/ 39 w 52"/>
                  <a:gd name="T35" fmla="*/ 34 h 46"/>
                  <a:gd name="T36" fmla="*/ 43 w 52"/>
                  <a:gd name="T37" fmla="*/ 31 h 46"/>
                  <a:gd name="T38" fmla="*/ 44 w 52"/>
                  <a:gd name="T39" fmla="*/ 27 h 46"/>
                  <a:gd name="T40" fmla="*/ 48 w 52"/>
                  <a:gd name="T41" fmla="*/ 38 h 46"/>
                  <a:gd name="T42" fmla="*/ 51 w 52"/>
                  <a:gd name="T43" fmla="*/ 32 h 46"/>
                  <a:gd name="T44" fmla="*/ 52 w 52"/>
                  <a:gd name="T45" fmla="*/ 23 h 46"/>
                  <a:gd name="T46" fmla="*/ 50 w 52"/>
                  <a:gd name="T47" fmla="*/ 18 h 46"/>
                  <a:gd name="T48" fmla="*/ 50 w 52"/>
                  <a:gd name="T49" fmla="*/ 15 h 46"/>
                  <a:gd name="T50" fmla="*/ 49 w 52"/>
                  <a:gd name="T51" fmla="*/ 10 h 46"/>
                  <a:gd name="T52" fmla="*/ 46 w 52"/>
                  <a:gd name="T53" fmla="*/ 6 h 46"/>
                  <a:gd name="T54" fmla="*/ 42 w 52"/>
                  <a:gd name="T55" fmla="*/ 2 h 46"/>
                  <a:gd name="T56" fmla="*/ 40 w 52"/>
                  <a:gd name="T57" fmla="*/ 3 h 46"/>
                  <a:gd name="T58" fmla="*/ 41 w 52"/>
                  <a:gd name="T59" fmla="*/ 9 h 46"/>
                  <a:gd name="T60" fmla="*/ 37 w 52"/>
                  <a:gd name="T61" fmla="*/ 11 h 46"/>
                  <a:gd name="T62" fmla="*/ 33 w 52"/>
                  <a:gd name="T63" fmla="*/ 6 h 46"/>
                  <a:gd name="T64" fmla="*/ 33 w 52"/>
                  <a:gd name="T65" fmla="*/ 11 h 46"/>
                  <a:gd name="T66" fmla="*/ 29 w 52"/>
                  <a:gd name="T67" fmla="*/ 13 h 46"/>
                  <a:gd name="T68" fmla="*/ 24 w 52"/>
                  <a:gd name="T69" fmla="*/ 18 h 46"/>
                  <a:gd name="T70" fmla="*/ 20 w 52"/>
                  <a:gd name="T71" fmla="*/ 19 h 46"/>
                  <a:gd name="T72" fmla="*/ 21 w 52"/>
                  <a:gd name="T73" fmla="*/ 1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 h="46">
                    <a:moveTo>
                      <a:pt x="19" y="13"/>
                    </a:moveTo>
                    <a:cubicBezTo>
                      <a:pt x="18" y="12"/>
                      <a:pt x="17" y="12"/>
                      <a:pt x="16" y="12"/>
                    </a:cubicBezTo>
                    <a:cubicBezTo>
                      <a:pt x="16" y="12"/>
                      <a:pt x="15" y="14"/>
                      <a:pt x="14" y="14"/>
                    </a:cubicBezTo>
                    <a:cubicBezTo>
                      <a:pt x="13" y="15"/>
                      <a:pt x="13" y="15"/>
                      <a:pt x="13" y="16"/>
                    </a:cubicBezTo>
                    <a:cubicBezTo>
                      <a:pt x="12" y="17"/>
                      <a:pt x="13" y="18"/>
                      <a:pt x="12" y="18"/>
                    </a:cubicBezTo>
                    <a:cubicBezTo>
                      <a:pt x="10" y="19"/>
                      <a:pt x="9" y="19"/>
                      <a:pt x="8" y="19"/>
                    </a:cubicBezTo>
                    <a:cubicBezTo>
                      <a:pt x="7" y="19"/>
                      <a:pt x="4" y="19"/>
                      <a:pt x="4" y="20"/>
                    </a:cubicBezTo>
                    <a:cubicBezTo>
                      <a:pt x="4" y="21"/>
                      <a:pt x="2" y="25"/>
                      <a:pt x="2" y="26"/>
                    </a:cubicBezTo>
                    <a:cubicBezTo>
                      <a:pt x="1" y="27"/>
                      <a:pt x="0" y="28"/>
                      <a:pt x="1" y="29"/>
                    </a:cubicBezTo>
                    <a:cubicBezTo>
                      <a:pt x="1" y="30"/>
                      <a:pt x="1" y="31"/>
                      <a:pt x="1" y="31"/>
                    </a:cubicBezTo>
                    <a:cubicBezTo>
                      <a:pt x="1" y="32"/>
                      <a:pt x="3" y="32"/>
                      <a:pt x="3" y="32"/>
                    </a:cubicBezTo>
                    <a:cubicBezTo>
                      <a:pt x="4" y="31"/>
                      <a:pt x="5" y="28"/>
                      <a:pt x="6" y="27"/>
                    </a:cubicBezTo>
                    <a:cubicBezTo>
                      <a:pt x="7" y="26"/>
                      <a:pt x="7" y="23"/>
                      <a:pt x="8" y="22"/>
                    </a:cubicBezTo>
                    <a:cubicBezTo>
                      <a:pt x="9" y="22"/>
                      <a:pt x="10" y="23"/>
                      <a:pt x="10" y="24"/>
                    </a:cubicBezTo>
                    <a:cubicBezTo>
                      <a:pt x="11" y="24"/>
                      <a:pt x="9" y="26"/>
                      <a:pt x="11" y="26"/>
                    </a:cubicBezTo>
                    <a:cubicBezTo>
                      <a:pt x="12" y="26"/>
                      <a:pt x="13" y="23"/>
                      <a:pt x="14" y="23"/>
                    </a:cubicBezTo>
                    <a:cubicBezTo>
                      <a:pt x="15" y="23"/>
                      <a:pt x="15" y="23"/>
                      <a:pt x="15" y="24"/>
                    </a:cubicBezTo>
                    <a:cubicBezTo>
                      <a:pt x="15" y="24"/>
                      <a:pt x="13" y="25"/>
                      <a:pt x="14" y="25"/>
                    </a:cubicBezTo>
                    <a:cubicBezTo>
                      <a:pt x="15" y="25"/>
                      <a:pt x="16" y="25"/>
                      <a:pt x="16" y="25"/>
                    </a:cubicBezTo>
                    <a:cubicBezTo>
                      <a:pt x="17" y="26"/>
                      <a:pt x="17" y="28"/>
                      <a:pt x="18" y="27"/>
                    </a:cubicBezTo>
                    <a:cubicBezTo>
                      <a:pt x="18" y="26"/>
                      <a:pt x="17" y="23"/>
                      <a:pt x="18" y="23"/>
                    </a:cubicBezTo>
                    <a:cubicBezTo>
                      <a:pt x="19" y="22"/>
                      <a:pt x="19" y="21"/>
                      <a:pt x="20" y="22"/>
                    </a:cubicBezTo>
                    <a:cubicBezTo>
                      <a:pt x="21" y="23"/>
                      <a:pt x="23" y="23"/>
                      <a:pt x="24" y="24"/>
                    </a:cubicBezTo>
                    <a:cubicBezTo>
                      <a:pt x="24" y="25"/>
                      <a:pt x="26" y="26"/>
                      <a:pt x="27" y="27"/>
                    </a:cubicBezTo>
                    <a:cubicBezTo>
                      <a:pt x="28" y="27"/>
                      <a:pt x="25" y="29"/>
                      <a:pt x="25" y="30"/>
                    </a:cubicBezTo>
                    <a:cubicBezTo>
                      <a:pt x="25" y="31"/>
                      <a:pt x="25" y="33"/>
                      <a:pt x="25" y="34"/>
                    </a:cubicBezTo>
                    <a:cubicBezTo>
                      <a:pt x="25" y="34"/>
                      <a:pt x="25" y="36"/>
                      <a:pt x="25" y="37"/>
                    </a:cubicBezTo>
                    <a:cubicBezTo>
                      <a:pt x="26" y="38"/>
                      <a:pt x="26" y="39"/>
                      <a:pt x="28" y="40"/>
                    </a:cubicBezTo>
                    <a:cubicBezTo>
                      <a:pt x="30" y="41"/>
                      <a:pt x="33" y="43"/>
                      <a:pt x="34" y="43"/>
                    </a:cubicBezTo>
                    <a:cubicBezTo>
                      <a:pt x="35" y="43"/>
                      <a:pt x="36" y="41"/>
                      <a:pt x="37" y="40"/>
                    </a:cubicBezTo>
                    <a:cubicBezTo>
                      <a:pt x="37" y="40"/>
                      <a:pt x="39" y="40"/>
                      <a:pt x="39" y="41"/>
                    </a:cubicBezTo>
                    <a:cubicBezTo>
                      <a:pt x="39" y="41"/>
                      <a:pt x="37" y="43"/>
                      <a:pt x="37" y="43"/>
                    </a:cubicBezTo>
                    <a:cubicBezTo>
                      <a:pt x="37" y="44"/>
                      <a:pt x="38" y="46"/>
                      <a:pt x="39" y="46"/>
                    </a:cubicBezTo>
                    <a:cubicBezTo>
                      <a:pt x="40" y="46"/>
                      <a:pt x="42" y="43"/>
                      <a:pt x="42" y="42"/>
                    </a:cubicBezTo>
                    <a:cubicBezTo>
                      <a:pt x="42" y="41"/>
                      <a:pt x="41" y="37"/>
                      <a:pt x="41" y="36"/>
                    </a:cubicBezTo>
                    <a:cubicBezTo>
                      <a:pt x="40" y="36"/>
                      <a:pt x="38" y="35"/>
                      <a:pt x="39" y="34"/>
                    </a:cubicBezTo>
                    <a:cubicBezTo>
                      <a:pt x="39" y="34"/>
                      <a:pt x="41" y="30"/>
                      <a:pt x="41" y="29"/>
                    </a:cubicBezTo>
                    <a:cubicBezTo>
                      <a:pt x="42" y="29"/>
                      <a:pt x="43" y="32"/>
                      <a:pt x="43" y="31"/>
                    </a:cubicBezTo>
                    <a:cubicBezTo>
                      <a:pt x="44" y="31"/>
                      <a:pt x="42" y="29"/>
                      <a:pt x="42" y="28"/>
                    </a:cubicBezTo>
                    <a:cubicBezTo>
                      <a:pt x="43" y="27"/>
                      <a:pt x="44" y="27"/>
                      <a:pt x="44" y="27"/>
                    </a:cubicBezTo>
                    <a:cubicBezTo>
                      <a:pt x="45" y="27"/>
                      <a:pt x="46" y="30"/>
                      <a:pt x="46" y="31"/>
                    </a:cubicBezTo>
                    <a:cubicBezTo>
                      <a:pt x="47" y="33"/>
                      <a:pt x="47" y="39"/>
                      <a:pt x="48" y="38"/>
                    </a:cubicBezTo>
                    <a:cubicBezTo>
                      <a:pt x="49" y="38"/>
                      <a:pt x="48" y="32"/>
                      <a:pt x="48" y="32"/>
                    </a:cubicBezTo>
                    <a:cubicBezTo>
                      <a:pt x="48" y="32"/>
                      <a:pt x="50" y="33"/>
                      <a:pt x="51" y="32"/>
                    </a:cubicBezTo>
                    <a:cubicBezTo>
                      <a:pt x="51" y="32"/>
                      <a:pt x="52" y="30"/>
                      <a:pt x="52" y="29"/>
                    </a:cubicBezTo>
                    <a:cubicBezTo>
                      <a:pt x="52" y="28"/>
                      <a:pt x="52" y="23"/>
                      <a:pt x="52" y="23"/>
                    </a:cubicBezTo>
                    <a:cubicBezTo>
                      <a:pt x="52" y="23"/>
                      <a:pt x="49" y="22"/>
                      <a:pt x="49" y="21"/>
                    </a:cubicBezTo>
                    <a:cubicBezTo>
                      <a:pt x="49" y="21"/>
                      <a:pt x="50" y="18"/>
                      <a:pt x="50" y="18"/>
                    </a:cubicBezTo>
                    <a:cubicBezTo>
                      <a:pt x="50" y="18"/>
                      <a:pt x="49" y="18"/>
                      <a:pt x="49" y="18"/>
                    </a:cubicBezTo>
                    <a:cubicBezTo>
                      <a:pt x="49" y="17"/>
                      <a:pt x="50" y="16"/>
                      <a:pt x="50" y="15"/>
                    </a:cubicBezTo>
                    <a:cubicBezTo>
                      <a:pt x="49" y="15"/>
                      <a:pt x="46" y="14"/>
                      <a:pt x="46" y="13"/>
                    </a:cubicBezTo>
                    <a:cubicBezTo>
                      <a:pt x="47" y="13"/>
                      <a:pt x="49" y="11"/>
                      <a:pt x="49" y="10"/>
                    </a:cubicBezTo>
                    <a:cubicBezTo>
                      <a:pt x="49" y="9"/>
                      <a:pt x="48" y="6"/>
                      <a:pt x="48" y="6"/>
                    </a:cubicBezTo>
                    <a:cubicBezTo>
                      <a:pt x="47" y="6"/>
                      <a:pt x="47" y="7"/>
                      <a:pt x="46" y="6"/>
                    </a:cubicBezTo>
                    <a:cubicBezTo>
                      <a:pt x="46" y="5"/>
                      <a:pt x="45" y="4"/>
                      <a:pt x="45" y="4"/>
                    </a:cubicBezTo>
                    <a:cubicBezTo>
                      <a:pt x="44" y="3"/>
                      <a:pt x="43" y="3"/>
                      <a:pt x="42" y="2"/>
                    </a:cubicBezTo>
                    <a:cubicBezTo>
                      <a:pt x="41" y="1"/>
                      <a:pt x="40" y="0"/>
                      <a:pt x="40" y="0"/>
                    </a:cubicBezTo>
                    <a:cubicBezTo>
                      <a:pt x="39" y="1"/>
                      <a:pt x="40" y="2"/>
                      <a:pt x="40" y="3"/>
                    </a:cubicBezTo>
                    <a:cubicBezTo>
                      <a:pt x="41" y="5"/>
                      <a:pt x="41" y="7"/>
                      <a:pt x="41" y="8"/>
                    </a:cubicBezTo>
                    <a:cubicBezTo>
                      <a:pt x="41" y="8"/>
                      <a:pt x="42" y="9"/>
                      <a:pt x="41" y="9"/>
                    </a:cubicBezTo>
                    <a:cubicBezTo>
                      <a:pt x="40" y="9"/>
                      <a:pt x="39" y="8"/>
                      <a:pt x="38" y="8"/>
                    </a:cubicBezTo>
                    <a:cubicBezTo>
                      <a:pt x="38" y="9"/>
                      <a:pt x="38" y="11"/>
                      <a:pt x="37" y="11"/>
                    </a:cubicBezTo>
                    <a:cubicBezTo>
                      <a:pt x="36" y="11"/>
                      <a:pt x="34" y="10"/>
                      <a:pt x="34" y="9"/>
                    </a:cubicBezTo>
                    <a:cubicBezTo>
                      <a:pt x="33" y="8"/>
                      <a:pt x="33" y="7"/>
                      <a:pt x="33" y="6"/>
                    </a:cubicBezTo>
                    <a:cubicBezTo>
                      <a:pt x="32" y="6"/>
                      <a:pt x="31" y="8"/>
                      <a:pt x="31" y="8"/>
                    </a:cubicBezTo>
                    <a:cubicBezTo>
                      <a:pt x="32" y="9"/>
                      <a:pt x="33" y="10"/>
                      <a:pt x="33" y="11"/>
                    </a:cubicBezTo>
                    <a:cubicBezTo>
                      <a:pt x="33" y="12"/>
                      <a:pt x="32" y="14"/>
                      <a:pt x="32" y="14"/>
                    </a:cubicBezTo>
                    <a:cubicBezTo>
                      <a:pt x="32" y="14"/>
                      <a:pt x="29" y="13"/>
                      <a:pt x="29" y="13"/>
                    </a:cubicBezTo>
                    <a:cubicBezTo>
                      <a:pt x="28" y="14"/>
                      <a:pt x="28" y="16"/>
                      <a:pt x="27" y="17"/>
                    </a:cubicBezTo>
                    <a:cubicBezTo>
                      <a:pt x="26" y="17"/>
                      <a:pt x="25" y="18"/>
                      <a:pt x="24" y="18"/>
                    </a:cubicBezTo>
                    <a:cubicBezTo>
                      <a:pt x="24" y="19"/>
                      <a:pt x="21" y="20"/>
                      <a:pt x="21" y="20"/>
                    </a:cubicBezTo>
                    <a:cubicBezTo>
                      <a:pt x="21" y="20"/>
                      <a:pt x="20" y="19"/>
                      <a:pt x="20" y="19"/>
                    </a:cubicBezTo>
                    <a:cubicBezTo>
                      <a:pt x="20" y="19"/>
                      <a:pt x="22" y="18"/>
                      <a:pt x="22" y="17"/>
                    </a:cubicBezTo>
                    <a:cubicBezTo>
                      <a:pt x="22" y="17"/>
                      <a:pt x="22" y="13"/>
                      <a:pt x="21" y="13"/>
                    </a:cubicBezTo>
                    <a:cubicBezTo>
                      <a:pt x="21" y="12"/>
                      <a:pt x="19" y="13"/>
                      <a:pt x="19" y="1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11" name="Freeform 604"/>
              <p:cNvSpPr>
                <a:spLocks/>
              </p:cNvSpPr>
              <p:nvPr/>
            </p:nvSpPr>
            <p:spPr bwMode="auto">
              <a:xfrm>
                <a:off x="7386637" y="3798888"/>
                <a:ext cx="30163" cy="49213"/>
              </a:xfrm>
              <a:custGeom>
                <a:avLst/>
                <a:gdLst>
                  <a:gd name="T0" fmla="*/ 11 w 13"/>
                  <a:gd name="T1" fmla="*/ 7 h 21"/>
                  <a:gd name="T2" fmla="*/ 13 w 13"/>
                  <a:gd name="T3" fmla="*/ 2 h 21"/>
                  <a:gd name="T4" fmla="*/ 11 w 13"/>
                  <a:gd name="T5" fmla="*/ 0 h 21"/>
                  <a:gd name="T6" fmla="*/ 7 w 13"/>
                  <a:gd name="T7" fmla="*/ 1 h 21"/>
                  <a:gd name="T8" fmla="*/ 5 w 13"/>
                  <a:gd name="T9" fmla="*/ 6 h 21"/>
                  <a:gd name="T10" fmla="*/ 3 w 13"/>
                  <a:gd name="T11" fmla="*/ 11 h 21"/>
                  <a:gd name="T12" fmla="*/ 0 w 13"/>
                  <a:gd name="T13" fmla="*/ 11 h 21"/>
                  <a:gd name="T14" fmla="*/ 0 w 13"/>
                  <a:gd name="T15" fmla="*/ 14 h 21"/>
                  <a:gd name="T16" fmla="*/ 1 w 13"/>
                  <a:gd name="T17" fmla="*/ 16 h 21"/>
                  <a:gd name="T18" fmla="*/ 5 w 13"/>
                  <a:gd name="T19" fmla="*/ 18 h 21"/>
                  <a:gd name="T20" fmla="*/ 7 w 13"/>
                  <a:gd name="T21" fmla="*/ 21 h 21"/>
                  <a:gd name="T22" fmla="*/ 9 w 13"/>
                  <a:gd name="T23" fmla="*/ 20 h 21"/>
                  <a:gd name="T24" fmla="*/ 8 w 13"/>
                  <a:gd name="T25" fmla="*/ 13 h 21"/>
                  <a:gd name="T26" fmla="*/ 11 w 13"/>
                  <a:gd name="T27"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 h="21">
                    <a:moveTo>
                      <a:pt x="11" y="7"/>
                    </a:moveTo>
                    <a:cubicBezTo>
                      <a:pt x="12" y="5"/>
                      <a:pt x="13" y="3"/>
                      <a:pt x="13" y="2"/>
                    </a:cubicBezTo>
                    <a:cubicBezTo>
                      <a:pt x="13" y="0"/>
                      <a:pt x="12" y="0"/>
                      <a:pt x="11" y="0"/>
                    </a:cubicBezTo>
                    <a:cubicBezTo>
                      <a:pt x="11" y="0"/>
                      <a:pt x="7" y="1"/>
                      <a:pt x="7" y="1"/>
                    </a:cubicBezTo>
                    <a:cubicBezTo>
                      <a:pt x="6" y="2"/>
                      <a:pt x="5" y="4"/>
                      <a:pt x="5" y="6"/>
                    </a:cubicBezTo>
                    <a:cubicBezTo>
                      <a:pt x="4" y="8"/>
                      <a:pt x="4" y="10"/>
                      <a:pt x="3" y="11"/>
                    </a:cubicBezTo>
                    <a:cubicBezTo>
                      <a:pt x="2" y="11"/>
                      <a:pt x="1" y="11"/>
                      <a:pt x="0" y="11"/>
                    </a:cubicBezTo>
                    <a:cubicBezTo>
                      <a:pt x="0" y="12"/>
                      <a:pt x="0" y="14"/>
                      <a:pt x="0" y="14"/>
                    </a:cubicBezTo>
                    <a:cubicBezTo>
                      <a:pt x="0" y="15"/>
                      <a:pt x="0" y="16"/>
                      <a:pt x="1" y="16"/>
                    </a:cubicBezTo>
                    <a:cubicBezTo>
                      <a:pt x="3" y="17"/>
                      <a:pt x="5" y="17"/>
                      <a:pt x="5" y="18"/>
                    </a:cubicBezTo>
                    <a:cubicBezTo>
                      <a:pt x="6" y="19"/>
                      <a:pt x="5" y="21"/>
                      <a:pt x="7" y="21"/>
                    </a:cubicBezTo>
                    <a:cubicBezTo>
                      <a:pt x="9" y="21"/>
                      <a:pt x="10" y="21"/>
                      <a:pt x="9" y="20"/>
                    </a:cubicBezTo>
                    <a:cubicBezTo>
                      <a:pt x="9" y="19"/>
                      <a:pt x="7" y="15"/>
                      <a:pt x="8" y="13"/>
                    </a:cubicBezTo>
                    <a:cubicBezTo>
                      <a:pt x="9" y="10"/>
                      <a:pt x="10" y="8"/>
                      <a:pt x="11" y="7"/>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12" name="Freeform 605"/>
              <p:cNvSpPr>
                <a:spLocks/>
              </p:cNvSpPr>
              <p:nvPr/>
            </p:nvSpPr>
            <p:spPr bwMode="auto">
              <a:xfrm>
                <a:off x="7370762" y="3773488"/>
                <a:ext cx="36513" cy="39688"/>
              </a:xfrm>
              <a:custGeom>
                <a:avLst/>
                <a:gdLst>
                  <a:gd name="T0" fmla="*/ 3 w 16"/>
                  <a:gd name="T1" fmla="*/ 5 h 17"/>
                  <a:gd name="T2" fmla="*/ 2 w 16"/>
                  <a:gd name="T3" fmla="*/ 15 h 17"/>
                  <a:gd name="T4" fmla="*/ 2 w 16"/>
                  <a:gd name="T5" fmla="*/ 17 h 17"/>
                  <a:gd name="T6" fmla="*/ 9 w 16"/>
                  <a:gd name="T7" fmla="*/ 13 h 17"/>
                  <a:gd name="T8" fmla="*/ 15 w 16"/>
                  <a:gd name="T9" fmla="*/ 9 h 17"/>
                  <a:gd name="T10" fmla="*/ 16 w 16"/>
                  <a:gd name="T11" fmla="*/ 5 h 17"/>
                  <a:gd name="T12" fmla="*/ 12 w 16"/>
                  <a:gd name="T13" fmla="*/ 6 h 17"/>
                  <a:gd name="T14" fmla="*/ 6 w 16"/>
                  <a:gd name="T15" fmla="*/ 3 h 17"/>
                  <a:gd name="T16" fmla="*/ 2 w 16"/>
                  <a:gd name="T17" fmla="*/ 0 h 17"/>
                  <a:gd name="T18" fmla="*/ 1 w 16"/>
                  <a:gd name="T19" fmla="*/ 2 h 17"/>
                  <a:gd name="T20" fmla="*/ 3 w 16"/>
                  <a:gd name="T21" fmla="*/ 3 h 17"/>
                  <a:gd name="T22" fmla="*/ 3 w 16"/>
                  <a:gd name="T23"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17">
                    <a:moveTo>
                      <a:pt x="3" y="5"/>
                    </a:moveTo>
                    <a:cubicBezTo>
                      <a:pt x="3" y="7"/>
                      <a:pt x="2" y="14"/>
                      <a:pt x="2" y="15"/>
                    </a:cubicBezTo>
                    <a:cubicBezTo>
                      <a:pt x="2" y="15"/>
                      <a:pt x="1" y="16"/>
                      <a:pt x="2" y="17"/>
                    </a:cubicBezTo>
                    <a:cubicBezTo>
                      <a:pt x="3" y="17"/>
                      <a:pt x="8" y="14"/>
                      <a:pt x="9" y="13"/>
                    </a:cubicBezTo>
                    <a:cubicBezTo>
                      <a:pt x="10" y="13"/>
                      <a:pt x="14" y="10"/>
                      <a:pt x="15" y="9"/>
                    </a:cubicBezTo>
                    <a:cubicBezTo>
                      <a:pt x="15" y="8"/>
                      <a:pt x="16" y="6"/>
                      <a:pt x="16" y="5"/>
                    </a:cubicBezTo>
                    <a:cubicBezTo>
                      <a:pt x="15" y="3"/>
                      <a:pt x="13" y="6"/>
                      <a:pt x="12" y="6"/>
                    </a:cubicBezTo>
                    <a:cubicBezTo>
                      <a:pt x="10" y="5"/>
                      <a:pt x="7" y="4"/>
                      <a:pt x="6" y="3"/>
                    </a:cubicBezTo>
                    <a:cubicBezTo>
                      <a:pt x="5" y="2"/>
                      <a:pt x="3" y="0"/>
                      <a:pt x="2" y="0"/>
                    </a:cubicBezTo>
                    <a:cubicBezTo>
                      <a:pt x="2" y="0"/>
                      <a:pt x="0" y="1"/>
                      <a:pt x="1" y="2"/>
                    </a:cubicBezTo>
                    <a:cubicBezTo>
                      <a:pt x="2" y="2"/>
                      <a:pt x="2" y="2"/>
                      <a:pt x="3" y="3"/>
                    </a:cubicBezTo>
                    <a:cubicBezTo>
                      <a:pt x="4" y="3"/>
                      <a:pt x="4" y="4"/>
                      <a:pt x="3" y="5"/>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13" name="Freeform 606"/>
              <p:cNvSpPr>
                <a:spLocks/>
              </p:cNvSpPr>
              <p:nvPr/>
            </p:nvSpPr>
            <p:spPr bwMode="auto">
              <a:xfrm>
                <a:off x="7316787" y="3600450"/>
                <a:ext cx="115888" cy="157163"/>
              </a:xfrm>
              <a:custGeom>
                <a:avLst/>
                <a:gdLst>
                  <a:gd name="T0" fmla="*/ 2 w 50"/>
                  <a:gd name="T1" fmla="*/ 27 h 68"/>
                  <a:gd name="T2" fmla="*/ 3 w 50"/>
                  <a:gd name="T3" fmla="*/ 32 h 68"/>
                  <a:gd name="T4" fmla="*/ 4 w 50"/>
                  <a:gd name="T5" fmla="*/ 42 h 68"/>
                  <a:gd name="T6" fmla="*/ 7 w 50"/>
                  <a:gd name="T7" fmla="*/ 45 h 68"/>
                  <a:gd name="T8" fmla="*/ 10 w 50"/>
                  <a:gd name="T9" fmla="*/ 45 h 68"/>
                  <a:gd name="T10" fmla="*/ 15 w 50"/>
                  <a:gd name="T11" fmla="*/ 45 h 68"/>
                  <a:gd name="T12" fmla="*/ 11 w 50"/>
                  <a:gd name="T13" fmla="*/ 49 h 68"/>
                  <a:gd name="T14" fmla="*/ 13 w 50"/>
                  <a:gd name="T15" fmla="*/ 53 h 68"/>
                  <a:gd name="T16" fmla="*/ 17 w 50"/>
                  <a:gd name="T17" fmla="*/ 56 h 68"/>
                  <a:gd name="T18" fmla="*/ 23 w 50"/>
                  <a:gd name="T19" fmla="*/ 52 h 68"/>
                  <a:gd name="T20" fmla="*/ 30 w 50"/>
                  <a:gd name="T21" fmla="*/ 58 h 68"/>
                  <a:gd name="T22" fmla="*/ 32 w 50"/>
                  <a:gd name="T23" fmla="*/ 56 h 68"/>
                  <a:gd name="T24" fmla="*/ 33 w 50"/>
                  <a:gd name="T25" fmla="*/ 53 h 68"/>
                  <a:gd name="T26" fmla="*/ 40 w 50"/>
                  <a:gd name="T27" fmla="*/ 60 h 68"/>
                  <a:gd name="T28" fmla="*/ 45 w 50"/>
                  <a:gd name="T29" fmla="*/ 64 h 68"/>
                  <a:gd name="T30" fmla="*/ 47 w 50"/>
                  <a:gd name="T31" fmla="*/ 66 h 68"/>
                  <a:gd name="T32" fmla="*/ 49 w 50"/>
                  <a:gd name="T33" fmla="*/ 64 h 68"/>
                  <a:gd name="T34" fmla="*/ 48 w 50"/>
                  <a:gd name="T35" fmla="*/ 61 h 68"/>
                  <a:gd name="T36" fmla="*/ 46 w 50"/>
                  <a:gd name="T37" fmla="*/ 60 h 68"/>
                  <a:gd name="T38" fmla="*/ 43 w 50"/>
                  <a:gd name="T39" fmla="*/ 55 h 68"/>
                  <a:gd name="T40" fmla="*/ 43 w 50"/>
                  <a:gd name="T41" fmla="*/ 53 h 68"/>
                  <a:gd name="T42" fmla="*/ 40 w 50"/>
                  <a:gd name="T43" fmla="*/ 54 h 68"/>
                  <a:gd name="T44" fmla="*/ 37 w 50"/>
                  <a:gd name="T45" fmla="*/ 51 h 68"/>
                  <a:gd name="T46" fmla="*/ 31 w 50"/>
                  <a:gd name="T47" fmla="*/ 48 h 68"/>
                  <a:gd name="T48" fmla="*/ 29 w 50"/>
                  <a:gd name="T49" fmla="*/ 52 h 68"/>
                  <a:gd name="T50" fmla="*/ 23 w 50"/>
                  <a:gd name="T51" fmla="*/ 44 h 68"/>
                  <a:gd name="T52" fmla="*/ 21 w 50"/>
                  <a:gd name="T53" fmla="*/ 34 h 68"/>
                  <a:gd name="T54" fmla="*/ 21 w 50"/>
                  <a:gd name="T55" fmla="*/ 31 h 68"/>
                  <a:gd name="T56" fmla="*/ 26 w 50"/>
                  <a:gd name="T57" fmla="*/ 26 h 68"/>
                  <a:gd name="T58" fmla="*/ 28 w 50"/>
                  <a:gd name="T59" fmla="*/ 24 h 68"/>
                  <a:gd name="T60" fmla="*/ 31 w 50"/>
                  <a:gd name="T61" fmla="*/ 17 h 68"/>
                  <a:gd name="T62" fmla="*/ 29 w 50"/>
                  <a:gd name="T63" fmla="*/ 4 h 68"/>
                  <a:gd name="T64" fmla="*/ 26 w 50"/>
                  <a:gd name="T65" fmla="*/ 3 h 68"/>
                  <a:gd name="T66" fmla="*/ 22 w 50"/>
                  <a:gd name="T67" fmla="*/ 6 h 68"/>
                  <a:gd name="T68" fmla="*/ 14 w 50"/>
                  <a:gd name="T69" fmla="*/ 0 h 68"/>
                  <a:gd name="T70" fmla="*/ 9 w 50"/>
                  <a:gd name="T71" fmla="*/ 7 h 68"/>
                  <a:gd name="T72" fmla="*/ 7 w 50"/>
                  <a:gd name="T73" fmla="*/ 23 h 68"/>
                  <a:gd name="T74" fmla="*/ 6 w 50"/>
                  <a:gd name="T75" fmla="*/ 29 h 68"/>
                  <a:gd name="T76" fmla="*/ 3 w 50"/>
                  <a:gd name="T77" fmla="*/ 2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0" h="68">
                    <a:moveTo>
                      <a:pt x="3" y="24"/>
                    </a:moveTo>
                    <a:cubicBezTo>
                      <a:pt x="2" y="25"/>
                      <a:pt x="2" y="25"/>
                      <a:pt x="2" y="27"/>
                    </a:cubicBezTo>
                    <a:cubicBezTo>
                      <a:pt x="1" y="29"/>
                      <a:pt x="0" y="29"/>
                      <a:pt x="1" y="30"/>
                    </a:cubicBezTo>
                    <a:cubicBezTo>
                      <a:pt x="2" y="31"/>
                      <a:pt x="2" y="30"/>
                      <a:pt x="3" y="32"/>
                    </a:cubicBezTo>
                    <a:cubicBezTo>
                      <a:pt x="3" y="35"/>
                      <a:pt x="4" y="37"/>
                      <a:pt x="4" y="39"/>
                    </a:cubicBezTo>
                    <a:cubicBezTo>
                      <a:pt x="4" y="40"/>
                      <a:pt x="3" y="42"/>
                      <a:pt x="4" y="42"/>
                    </a:cubicBezTo>
                    <a:cubicBezTo>
                      <a:pt x="5" y="43"/>
                      <a:pt x="7" y="41"/>
                      <a:pt x="7" y="42"/>
                    </a:cubicBezTo>
                    <a:cubicBezTo>
                      <a:pt x="7" y="43"/>
                      <a:pt x="5" y="44"/>
                      <a:pt x="7" y="45"/>
                    </a:cubicBezTo>
                    <a:cubicBezTo>
                      <a:pt x="8" y="46"/>
                      <a:pt x="8" y="47"/>
                      <a:pt x="9" y="47"/>
                    </a:cubicBezTo>
                    <a:cubicBezTo>
                      <a:pt x="10" y="46"/>
                      <a:pt x="10" y="46"/>
                      <a:pt x="10" y="45"/>
                    </a:cubicBezTo>
                    <a:cubicBezTo>
                      <a:pt x="10" y="44"/>
                      <a:pt x="8" y="42"/>
                      <a:pt x="10" y="42"/>
                    </a:cubicBezTo>
                    <a:cubicBezTo>
                      <a:pt x="12" y="42"/>
                      <a:pt x="15" y="45"/>
                      <a:pt x="15" y="45"/>
                    </a:cubicBezTo>
                    <a:cubicBezTo>
                      <a:pt x="15" y="46"/>
                      <a:pt x="15" y="46"/>
                      <a:pt x="13" y="47"/>
                    </a:cubicBezTo>
                    <a:cubicBezTo>
                      <a:pt x="12" y="48"/>
                      <a:pt x="11" y="48"/>
                      <a:pt x="11" y="49"/>
                    </a:cubicBezTo>
                    <a:cubicBezTo>
                      <a:pt x="10" y="50"/>
                      <a:pt x="10" y="55"/>
                      <a:pt x="11" y="54"/>
                    </a:cubicBezTo>
                    <a:cubicBezTo>
                      <a:pt x="12" y="54"/>
                      <a:pt x="12" y="52"/>
                      <a:pt x="13" y="53"/>
                    </a:cubicBezTo>
                    <a:cubicBezTo>
                      <a:pt x="14" y="53"/>
                      <a:pt x="13" y="54"/>
                      <a:pt x="14" y="55"/>
                    </a:cubicBezTo>
                    <a:cubicBezTo>
                      <a:pt x="14" y="55"/>
                      <a:pt x="16" y="56"/>
                      <a:pt x="17" y="56"/>
                    </a:cubicBezTo>
                    <a:cubicBezTo>
                      <a:pt x="18" y="55"/>
                      <a:pt x="19" y="54"/>
                      <a:pt x="20" y="54"/>
                    </a:cubicBezTo>
                    <a:cubicBezTo>
                      <a:pt x="21" y="53"/>
                      <a:pt x="22" y="52"/>
                      <a:pt x="23" y="52"/>
                    </a:cubicBezTo>
                    <a:cubicBezTo>
                      <a:pt x="23" y="53"/>
                      <a:pt x="27" y="55"/>
                      <a:pt x="28" y="55"/>
                    </a:cubicBezTo>
                    <a:cubicBezTo>
                      <a:pt x="28" y="55"/>
                      <a:pt x="30" y="57"/>
                      <a:pt x="30" y="58"/>
                    </a:cubicBezTo>
                    <a:cubicBezTo>
                      <a:pt x="31" y="58"/>
                      <a:pt x="33" y="63"/>
                      <a:pt x="33" y="61"/>
                    </a:cubicBezTo>
                    <a:cubicBezTo>
                      <a:pt x="33" y="60"/>
                      <a:pt x="32" y="58"/>
                      <a:pt x="32" y="56"/>
                    </a:cubicBezTo>
                    <a:cubicBezTo>
                      <a:pt x="32" y="55"/>
                      <a:pt x="31" y="54"/>
                      <a:pt x="31" y="53"/>
                    </a:cubicBezTo>
                    <a:cubicBezTo>
                      <a:pt x="31" y="52"/>
                      <a:pt x="32" y="52"/>
                      <a:pt x="33" y="53"/>
                    </a:cubicBezTo>
                    <a:cubicBezTo>
                      <a:pt x="34" y="54"/>
                      <a:pt x="35" y="56"/>
                      <a:pt x="36" y="57"/>
                    </a:cubicBezTo>
                    <a:cubicBezTo>
                      <a:pt x="38" y="58"/>
                      <a:pt x="40" y="59"/>
                      <a:pt x="40" y="60"/>
                    </a:cubicBezTo>
                    <a:cubicBezTo>
                      <a:pt x="40" y="61"/>
                      <a:pt x="39" y="62"/>
                      <a:pt x="40" y="62"/>
                    </a:cubicBezTo>
                    <a:cubicBezTo>
                      <a:pt x="41" y="63"/>
                      <a:pt x="44" y="64"/>
                      <a:pt x="45" y="64"/>
                    </a:cubicBezTo>
                    <a:cubicBezTo>
                      <a:pt x="47" y="65"/>
                      <a:pt x="47" y="63"/>
                      <a:pt x="48" y="64"/>
                    </a:cubicBezTo>
                    <a:cubicBezTo>
                      <a:pt x="48" y="64"/>
                      <a:pt x="47" y="66"/>
                      <a:pt x="47" y="66"/>
                    </a:cubicBezTo>
                    <a:cubicBezTo>
                      <a:pt x="47" y="66"/>
                      <a:pt x="49" y="68"/>
                      <a:pt x="49" y="68"/>
                    </a:cubicBezTo>
                    <a:cubicBezTo>
                      <a:pt x="49" y="67"/>
                      <a:pt x="49" y="65"/>
                      <a:pt x="49" y="64"/>
                    </a:cubicBezTo>
                    <a:cubicBezTo>
                      <a:pt x="50" y="63"/>
                      <a:pt x="50" y="63"/>
                      <a:pt x="50" y="62"/>
                    </a:cubicBezTo>
                    <a:cubicBezTo>
                      <a:pt x="50" y="62"/>
                      <a:pt x="49" y="61"/>
                      <a:pt x="48" y="61"/>
                    </a:cubicBezTo>
                    <a:cubicBezTo>
                      <a:pt x="48" y="62"/>
                      <a:pt x="46" y="63"/>
                      <a:pt x="46" y="62"/>
                    </a:cubicBezTo>
                    <a:cubicBezTo>
                      <a:pt x="46" y="62"/>
                      <a:pt x="46" y="61"/>
                      <a:pt x="46" y="60"/>
                    </a:cubicBezTo>
                    <a:cubicBezTo>
                      <a:pt x="45" y="60"/>
                      <a:pt x="44" y="58"/>
                      <a:pt x="44" y="58"/>
                    </a:cubicBezTo>
                    <a:cubicBezTo>
                      <a:pt x="43" y="57"/>
                      <a:pt x="43" y="56"/>
                      <a:pt x="43" y="55"/>
                    </a:cubicBezTo>
                    <a:cubicBezTo>
                      <a:pt x="43" y="55"/>
                      <a:pt x="47" y="56"/>
                      <a:pt x="47" y="55"/>
                    </a:cubicBezTo>
                    <a:cubicBezTo>
                      <a:pt x="48" y="54"/>
                      <a:pt x="44" y="53"/>
                      <a:pt x="43" y="53"/>
                    </a:cubicBezTo>
                    <a:cubicBezTo>
                      <a:pt x="42" y="53"/>
                      <a:pt x="41" y="50"/>
                      <a:pt x="41" y="50"/>
                    </a:cubicBezTo>
                    <a:cubicBezTo>
                      <a:pt x="40" y="51"/>
                      <a:pt x="40" y="53"/>
                      <a:pt x="40" y="54"/>
                    </a:cubicBezTo>
                    <a:cubicBezTo>
                      <a:pt x="40" y="54"/>
                      <a:pt x="39" y="55"/>
                      <a:pt x="39" y="55"/>
                    </a:cubicBezTo>
                    <a:cubicBezTo>
                      <a:pt x="38" y="55"/>
                      <a:pt x="38" y="51"/>
                      <a:pt x="37" y="51"/>
                    </a:cubicBezTo>
                    <a:cubicBezTo>
                      <a:pt x="37" y="50"/>
                      <a:pt x="35" y="49"/>
                      <a:pt x="35" y="48"/>
                    </a:cubicBezTo>
                    <a:cubicBezTo>
                      <a:pt x="34" y="48"/>
                      <a:pt x="32" y="48"/>
                      <a:pt x="31" y="48"/>
                    </a:cubicBezTo>
                    <a:cubicBezTo>
                      <a:pt x="31" y="48"/>
                      <a:pt x="30" y="50"/>
                      <a:pt x="29" y="50"/>
                    </a:cubicBezTo>
                    <a:cubicBezTo>
                      <a:pt x="29" y="51"/>
                      <a:pt x="29" y="52"/>
                      <a:pt x="29" y="52"/>
                    </a:cubicBezTo>
                    <a:cubicBezTo>
                      <a:pt x="28" y="52"/>
                      <a:pt x="24" y="52"/>
                      <a:pt x="24" y="51"/>
                    </a:cubicBezTo>
                    <a:cubicBezTo>
                      <a:pt x="23" y="49"/>
                      <a:pt x="24" y="45"/>
                      <a:pt x="23" y="44"/>
                    </a:cubicBezTo>
                    <a:cubicBezTo>
                      <a:pt x="22" y="42"/>
                      <a:pt x="19" y="37"/>
                      <a:pt x="19" y="37"/>
                    </a:cubicBezTo>
                    <a:cubicBezTo>
                      <a:pt x="19" y="36"/>
                      <a:pt x="20" y="35"/>
                      <a:pt x="21" y="34"/>
                    </a:cubicBezTo>
                    <a:cubicBezTo>
                      <a:pt x="21" y="33"/>
                      <a:pt x="22" y="33"/>
                      <a:pt x="22" y="32"/>
                    </a:cubicBezTo>
                    <a:cubicBezTo>
                      <a:pt x="22" y="32"/>
                      <a:pt x="20" y="32"/>
                      <a:pt x="21" y="31"/>
                    </a:cubicBezTo>
                    <a:cubicBezTo>
                      <a:pt x="21" y="29"/>
                      <a:pt x="23" y="28"/>
                      <a:pt x="24" y="28"/>
                    </a:cubicBezTo>
                    <a:cubicBezTo>
                      <a:pt x="24" y="27"/>
                      <a:pt x="25" y="26"/>
                      <a:pt x="26" y="26"/>
                    </a:cubicBezTo>
                    <a:cubicBezTo>
                      <a:pt x="26" y="26"/>
                      <a:pt x="26" y="29"/>
                      <a:pt x="27" y="28"/>
                    </a:cubicBezTo>
                    <a:cubicBezTo>
                      <a:pt x="27" y="28"/>
                      <a:pt x="28" y="25"/>
                      <a:pt x="28" y="24"/>
                    </a:cubicBezTo>
                    <a:cubicBezTo>
                      <a:pt x="29" y="23"/>
                      <a:pt x="30" y="20"/>
                      <a:pt x="30" y="20"/>
                    </a:cubicBezTo>
                    <a:cubicBezTo>
                      <a:pt x="31" y="19"/>
                      <a:pt x="31" y="17"/>
                      <a:pt x="31" y="17"/>
                    </a:cubicBezTo>
                    <a:cubicBezTo>
                      <a:pt x="31" y="17"/>
                      <a:pt x="28" y="13"/>
                      <a:pt x="28" y="11"/>
                    </a:cubicBezTo>
                    <a:cubicBezTo>
                      <a:pt x="28" y="10"/>
                      <a:pt x="29" y="6"/>
                      <a:pt x="29" y="4"/>
                    </a:cubicBezTo>
                    <a:cubicBezTo>
                      <a:pt x="30" y="3"/>
                      <a:pt x="29" y="1"/>
                      <a:pt x="29" y="1"/>
                    </a:cubicBezTo>
                    <a:cubicBezTo>
                      <a:pt x="28" y="0"/>
                      <a:pt x="27" y="2"/>
                      <a:pt x="26" y="3"/>
                    </a:cubicBezTo>
                    <a:cubicBezTo>
                      <a:pt x="25" y="3"/>
                      <a:pt x="23" y="3"/>
                      <a:pt x="23" y="3"/>
                    </a:cubicBezTo>
                    <a:cubicBezTo>
                      <a:pt x="23" y="4"/>
                      <a:pt x="23" y="6"/>
                      <a:pt x="22" y="6"/>
                    </a:cubicBezTo>
                    <a:cubicBezTo>
                      <a:pt x="22" y="6"/>
                      <a:pt x="22" y="3"/>
                      <a:pt x="20" y="2"/>
                    </a:cubicBezTo>
                    <a:cubicBezTo>
                      <a:pt x="19" y="2"/>
                      <a:pt x="16" y="0"/>
                      <a:pt x="14" y="0"/>
                    </a:cubicBezTo>
                    <a:cubicBezTo>
                      <a:pt x="13" y="0"/>
                      <a:pt x="11" y="0"/>
                      <a:pt x="10" y="1"/>
                    </a:cubicBezTo>
                    <a:cubicBezTo>
                      <a:pt x="10" y="1"/>
                      <a:pt x="9" y="5"/>
                      <a:pt x="9" y="7"/>
                    </a:cubicBezTo>
                    <a:cubicBezTo>
                      <a:pt x="8" y="9"/>
                      <a:pt x="10" y="18"/>
                      <a:pt x="8" y="19"/>
                    </a:cubicBezTo>
                    <a:cubicBezTo>
                      <a:pt x="7" y="19"/>
                      <a:pt x="7" y="22"/>
                      <a:pt x="7" y="23"/>
                    </a:cubicBezTo>
                    <a:cubicBezTo>
                      <a:pt x="7" y="23"/>
                      <a:pt x="9" y="27"/>
                      <a:pt x="9" y="27"/>
                    </a:cubicBezTo>
                    <a:cubicBezTo>
                      <a:pt x="9" y="27"/>
                      <a:pt x="6" y="29"/>
                      <a:pt x="6" y="29"/>
                    </a:cubicBezTo>
                    <a:cubicBezTo>
                      <a:pt x="5" y="29"/>
                      <a:pt x="4" y="27"/>
                      <a:pt x="4" y="26"/>
                    </a:cubicBezTo>
                    <a:cubicBezTo>
                      <a:pt x="3" y="25"/>
                      <a:pt x="3" y="24"/>
                      <a:pt x="3" y="2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14" name="Freeform 608"/>
              <p:cNvSpPr>
                <a:spLocks/>
              </p:cNvSpPr>
              <p:nvPr/>
            </p:nvSpPr>
            <p:spPr bwMode="auto">
              <a:xfrm>
                <a:off x="7331075" y="3732213"/>
                <a:ext cx="34925" cy="34925"/>
              </a:xfrm>
              <a:custGeom>
                <a:avLst/>
                <a:gdLst>
                  <a:gd name="T0" fmla="*/ 7 w 15"/>
                  <a:gd name="T1" fmla="*/ 0 h 15"/>
                  <a:gd name="T2" fmla="*/ 2 w 15"/>
                  <a:gd name="T3" fmla="*/ 0 h 15"/>
                  <a:gd name="T4" fmla="*/ 1 w 15"/>
                  <a:gd name="T5" fmla="*/ 2 h 15"/>
                  <a:gd name="T6" fmla="*/ 5 w 15"/>
                  <a:gd name="T7" fmla="*/ 4 h 15"/>
                  <a:gd name="T8" fmla="*/ 7 w 15"/>
                  <a:gd name="T9" fmla="*/ 9 h 15"/>
                  <a:gd name="T10" fmla="*/ 9 w 15"/>
                  <a:gd name="T11" fmla="*/ 12 h 15"/>
                  <a:gd name="T12" fmla="*/ 11 w 15"/>
                  <a:gd name="T13" fmla="*/ 15 h 15"/>
                  <a:gd name="T14" fmla="*/ 14 w 15"/>
                  <a:gd name="T15" fmla="*/ 13 h 15"/>
                  <a:gd name="T16" fmla="*/ 14 w 15"/>
                  <a:gd name="T17" fmla="*/ 8 h 15"/>
                  <a:gd name="T18" fmla="*/ 14 w 15"/>
                  <a:gd name="T19" fmla="*/ 5 h 15"/>
                  <a:gd name="T20" fmla="*/ 15 w 15"/>
                  <a:gd name="T21" fmla="*/ 4 h 15"/>
                  <a:gd name="T22" fmla="*/ 9 w 15"/>
                  <a:gd name="T23" fmla="*/ 1 h 15"/>
                  <a:gd name="T24" fmla="*/ 7 w 15"/>
                  <a:gd name="T25"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5">
                    <a:moveTo>
                      <a:pt x="7" y="0"/>
                    </a:moveTo>
                    <a:cubicBezTo>
                      <a:pt x="5" y="0"/>
                      <a:pt x="3" y="0"/>
                      <a:pt x="2" y="0"/>
                    </a:cubicBezTo>
                    <a:cubicBezTo>
                      <a:pt x="2" y="1"/>
                      <a:pt x="0" y="1"/>
                      <a:pt x="1" y="2"/>
                    </a:cubicBezTo>
                    <a:cubicBezTo>
                      <a:pt x="1" y="2"/>
                      <a:pt x="4" y="3"/>
                      <a:pt x="5" y="4"/>
                    </a:cubicBezTo>
                    <a:cubicBezTo>
                      <a:pt x="5" y="5"/>
                      <a:pt x="6" y="8"/>
                      <a:pt x="7" y="9"/>
                    </a:cubicBezTo>
                    <a:cubicBezTo>
                      <a:pt x="7" y="10"/>
                      <a:pt x="9" y="11"/>
                      <a:pt x="9" y="12"/>
                    </a:cubicBezTo>
                    <a:cubicBezTo>
                      <a:pt x="10" y="13"/>
                      <a:pt x="10" y="15"/>
                      <a:pt x="11" y="15"/>
                    </a:cubicBezTo>
                    <a:cubicBezTo>
                      <a:pt x="12" y="15"/>
                      <a:pt x="14" y="14"/>
                      <a:pt x="14" y="13"/>
                    </a:cubicBezTo>
                    <a:cubicBezTo>
                      <a:pt x="15" y="12"/>
                      <a:pt x="15" y="9"/>
                      <a:pt x="14" y="8"/>
                    </a:cubicBezTo>
                    <a:cubicBezTo>
                      <a:pt x="14" y="7"/>
                      <a:pt x="14" y="6"/>
                      <a:pt x="14" y="5"/>
                    </a:cubicBezTo>
                    <a:cubicBezTo>
                      <a:pt x="15" y="5"/>
                      <a:pt x="15" y="5"/>
                      <a:pt x="15" y="4"/>
                    </a:cubicBezTo>
                    <a:cubicBezTo>
                      <a:pt x="14" y="3"/>
                      <a:pt x="10" y="1"/>
                      <a:pt x="9" y="1"/>
                    </a:cubicBezTo>
                    <a:cubicBezTo>
                      <a:pt x="9" y="1"/>
                      <a:pt x="7" y="0"/>
                      <a:pt x="7"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15" name="Freeform 614"/>
              <p:cNvSpPr>
                <a:spLocks/>
              </p:cNvSpPr>
              <p:nvPr/>
            </p:nvSpPr>
            <p:spPr bwMode="auto">
              <a:xfrm>
                <a:off x="6299200" y="3827463"/>
                <a:ext cx="57150" cy="103188"/>
              </a:xfrm>
              <a:custGeom>
                <a:avLst/>
                <a:gdLst>
                  <a:gd name="T0" fmla="*/ 5 w 25"/>
                  <a:gd name="T1" fmla="*/ 8 h 45"/>
                  <a:gd name="T2" fmla="*/ 3 w 25"/>
                  <a:gd name="T3" fmla="*/ 10 h 45"/>
                  <a:gd name="T4" fmla="*/ 2 w 25"/>
                  <a:gd name="T5" fmla="*/ 12 h 45"/>
                  <a:gd name="T6" fmla="*/ 3 w 25"/>
                  <a:gd name="T7" fmla="*/ 15 h 45"/>
                  <a:gd name="T8" fmla="*/ 2 w 25"/>
                  <a:gd name="T9" fmla="*/ 19 h 45"/>
                  <a:gd name="T10" fmla="*/ 0 w 25"/>
                  <a:gd name="T11" fmla="*/ 18 h 45"/>
                  <a:gd name="T12" fmla="*/ 1 w 25"/>
                  <a:gd name="T13" fmla="*/ 23 h 45"/>
                  <a:gd name="T14" fmla="*/ 2 w 25"/>
                  <a:gd name="T15" fmla="*/ 33 h 45"/>
                  <a:gd name="T16" fmla="*/ 3 w 25"/>
                  <a:gd name="T17" fmla="*/ 38 h 45"/>
                  <a:gd name="T18" fmla="*/ 5 w 25"/>
                  <a:gd name="T19" fmla="*/ 42 h 45"/>
                  <a:gd name="T20" fmla="*/ 10 w 25"/>
                  <a:gd name="T21" fmla="*/ 44 h 45"/>
                  <a:gd name="T22" fmla="*/ 17 w 25"/>
                  <a:gd name="T23" fmla="*/ 40 h 45"/>
                  <a:gd name="T24" fmla="*/ 22 w 25"/>
                  <a:gd name="T25" fmla="*/ 38 h 45"/>
                  <a:gd name="T26" fmla="*/ 25 w 25"/>
                  <a:gd name="T27" fmla="*/ 33 h 45"/>
                  <a:gd name="T28" fmla="*/ 24 w 25"/>
                  <a:gd name="T29" fmla="*/ 26 h 45"/>
                  <a:gd name="T30" fmla="*/ 23 w 25"/>
                  <a:gd name="T31" fmla="*/ 26 h 45"/>
                  <a:gd name="T32" fmla="*/ 21 w 25"/>
                  <a:gd name="T33" fmla="*/ 22 h 45"/>
                  <a:gd name="T34" fmla="*/ 19 w 25"/>
                  <a:gd name="T35" fmla="*/ 18 h 45"/>
                  <a:gd name="T36" fmla="*/ 16 w 25"/>
                  <a:gd name="T37" fmla="*/ 12 h 45"/>
                  <a:gd name="T38" fmla="*/ 11 w 25"/>
                  <a:gd name="T39" fmla="*/ 5 h 45"/>
                  <a:gd name="T40" fmla="*/ 6 w 25"/>
                  <a:gd name="T41" fmla="*/ 0 h 45"/>
                  <a:gd name="T42" fmla="*/ 7 w 25"/>
                  <a:gd name="T43" fmla="*/ 3 h 45"/>
                  <a:gd name="T44" fmla="*/ 3 w 25"/>
                  <a:gd name="T45" fmla="*/ 2 h 45"/>
                  <a:gd name="T46" fmla="*/ 4 w 25"/>
                  <a:gd name="T47" fmla="*/ 4 h 45"/>
                  <a:gd name="T48" fmla="*/ 3 w 25"/>
                  <a:gd name="T49" fmla="*/ 5 h 45"/>
                  <a:gd name="T50" fmla="*/ 5 w 25"/>
                  <a:gd name="T51" fmla="*/ 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 h="45">
                    <a:moveTo>
                      <a:pt x="5" y="8"/>
                    </a:moveTo>
                    <a:cubicBezTo>
                      <a:pt x="4" y="10"/>
                      <a:pt x="4" y="10"/>
                      <a:pt x="3" y="10"/>
                    </a:cubicBezTo>
                    <a:cubicBezTo>
                      <a:pt x="2" y="10"/>
                      <a:pt x="1" y="11"/>
                      <a:pt x="2" y="12"/>
                    </a:cubicBezTo>
                    <a:cubicBezTo>
                      <a:pt x="2" y="13"/>
                      <a:pt x="3" y="14"/>
                      <a:pt x="3" y="15"/>
                    </a:cubicBezTo>
                    <a:cubicBezTo>
                      <a:pt x="3" y="16"/>
                      <a:pt x="2" y="19"/>
                      <a:pt x="2" y="19"/>
                    </a:cubicBezTo>
                    <a:cubicBezTo>
                      <a:pt x="2" y="19"/>
                      <a:pt x="1" y="17"/>
                      <a:pt x="0" y="18"/>
                    </a:cubicBezTo>
                    <a:cubicBezTo>
                      <a:pt x="0" y="19"/>
                      <a:pt x="0" y="19"/>
                      <a:pt x="1" y="23"/>
                    </a:cubicBezTo>
                    <a:cubicBezTo>
                      <a:pt x="1" y="26"/>
                      <a:pt x="2" y="30"/>
                      <a:pt x="2" y="33"/>
                    </a:cubicBezTo>
                    <a:cubicBezTo>
                      <a:pt x="2" y="35"/>
                      <a:pt x="3" y="36"/>
                      <a:pt x="3" y="38"/>
                    </a:cubicBezTo>
                    <a:cubicBezTo>
                      <a:pt x="4" y="39"/>
                      <a:pt x="4" y="41"/>
                      <a:pt x="5" y="42"/>
                    </a:cubicBezTo>
                    <a:cubicBezTo>
                      <a:pt x="7" y="43"/>
                      <a:pt x="9" y="45"/>
                      <a:pt x="10" y="44"/>
                    </a:cubicBezTo>
                    <a:cubicBezTo>
                      <a:pt x="11" y="43"/>
                      <a:pt x="15" y="41"/>
                      <a:pt x="17" y="40"/>
                    </a:cubicBezTo>
                    <a:cubicBezTo>
                      <a:pt x="18" y="39"/>
                      <a:pt x="22" y="39"/>
                      <a:pt x="22" y="38"/>
                    </a:cubicBezTo>
                    <a:cubicBezTo>
                      <a:pt x="23" y="37"/>
                      <a:pt x="25" y="35"/>
                      <a:pt x="25" y="33"/>
                    </a:cubicBezTo>
                    <a:cubicBezTo>
                      <a:pt x="25" y="31"/>
                      <a:pt x="24" y="28"/>
                      <a:pt x="24" y="26"/>
                    </a:cubicBezTo>
                    <a:cubicBezTo>
                      <a:pt x="24" y="24"/>
                      <a:pt x="23" y="27"/>
                      <a:pt x="23" y="26"/>
                    </a:cubicBezTo>
                    <a:cubicBezTo>
                      <a:pt x="22" y="26"/>
                      <a:pt x="22" y="23"/>
                      <a:pt x="21" y="22"/>
                    </a:cubicBezTo>
                    <a:cubicBezTo>
                      <a:pt x="21" y="21"/>
                      <a:pt x="20" y="20"/>
                      <a:pt x="19" y="18"/>
                    </a:cubicBezTo>
                    <a:cubicBezTo>
                      <a:pt x="18" y="16"/>
                      <a:pt x="18" y="16"/>
                      <a:pt x="16" y="12"/>
                    </a:cubicBezTo>
                    <a:cubicBezTo>
                      <a:pt x="14" y="9"/>
                      <a:pt x="12" y="6"/>
                      <a:pt x="11" y="5"/>
                    </a:cubicBezTo>
                    <a:cubicBezTo>
                      <a:pt x="10" y="3"/>
                      <a:pt x="7" y="0"/>
                      <a:pt x="6" y="0"/>
                    </a:cubicBezTo>
                    <a:cubicBezTo>
                      <a:pt x="6" y="1"/>
                      <a:pt x="8" y="3"/>
                      <a:pt x="7" y="3"/>
                    </a:cubicBezTo>
                    <a:cubicBezTo>
                      <a:pt x="5" y="3"/>
                      <a:pt x="3" y="1"/>
                      <a:pt x="3" y="2"/>
                    </a:cubicBezTo>
                    <a:cubicBezTo>
                      <a:pt x="2" y="3"/>
                      <a:pt x="4" y="3"/>
                      <a:pt x="4" y="4"/>
                    </a:cubicBezTo>
                    <a:cubicBezTo>
                      <a:pt x="5" y="5"/>
                      <a:pt x="4" y="5"/>
                      <a:pt x="3" y="5"/>
                    </a:cubicBezTo>
                    <a:cubicBezTo>
                      <a:pt x="2" y="6"/>
                      <a:pt x="5" y="6"/>
                      <a:pt x="5" y="8"/>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16" name="Freeform 615"/>
              <p:cNvSpPr>
                <a:spLocks/>
              </p:cNvSpPr>
              <p:nvPr/>
            </p:nvSpPr>
            <p:spPr bwMode="auto">
              <a:xfrm>
                <a:off x="7600950" y="2957513"/>
                <a:ext cx="287338" cy="238125"/>
              </a:xfrm>
              <a:custGeom>
                <a:avLst/>
                <a:gdLst>
                  <a:gd name="T0" fmla="*/ 105 w 125"/>
                  <a:gd name="T1" fmla="*/ 6 h 103"/>
                  <a:gd name="T2" fmla="*/ 101 w 125"/>
                  <a:gd name="T3" fmla="*/ 14 h 103"/>
                  <a:gd name="T4" fmla="*/ 98 w 125"/>
                  <a:gd name="T5" fmla="*/ 19 h 103"/>
                  <a:gd name="T6" fmla="*/ 101 w 125"/>
                  <a:gd name="T7" fmla="*/ 25 h 103"/>
                  <a:gd name="T8" fmla="*/ 97 w 125"/>
                  <a:gd name="T9" fmla="*/ 37 h 103"/>
                  <a:gd name="T10" fmla="*/ 92 w 125"/>
                  <a:gd name="T11" fmla="*/ 47 h 103"/>
                  <a:gd name="T12" fmla="*/ 80 w 125"/>
                  <a:gd name="T13" fmla="*/ 56 h 103"/>
                  <a:gd name="T14" fmla="*/ 71 w 125"/>
                  <a:gd name="T15" fmla="*/ 61 h 103"/>
                  <a:gd name="T16" fmla="*/ 67 w 125"/>
                  <a:gd name="T17" fmla="*/ 57 h 103"/>
                  <a:gd name="T18" fmla="*/ 71 w 125"/>
                  <a:gd name="T19" fmla="*/ 51 h 103"/>
                  <a:gd name="T20" fmla="*/ 65 w 125"/>
                  <a:gd name="T21" fmla="*/ 58 h 103"/>
                  <a:gd name="T22" fmla="*/ 57 w 125"/>
                  <a:gd name="T23" fmla="*/ 70 h 103"/>
                  <a:gd name="T24" fmla="*/ 54 w 125"/>
                  <a:gd name="T25" fmla="*/ 77 h 103"/>
                  <a:gd name="T26" fmla="*/ 49 w 125"/>
                  <a:gd name="T27" fmla="*/ 78 h 103"/>
                  <a:gd name="T28" fmla="*/ 45 w 125"/>
                  <a:gd name="T29" fmla="*/ 76 h 103"/>
                  <a:gd name="T30" fmla="*/ 27 w 125"/>
                  <a:gd name="T31" fmla="*/ 76 h 103"/>
                  <a:gd name="T32" fmla="*/ 20 w 125"/>
                  <a:gd name="T33" fmla="*/ 80 h 103"/>
                  <a:gd name="T34" fmla="*/ 10 w 125"/>
                  <a:gd name="T35" fmla="*/ 87 h 103"/>
                  <a:gd name="T36" fmla="*/ 1 w 125"/>
                  <a:gd name="T37" fmla="*/ 91 h 103"/>
                  <a:gd name="T38" fmla="*/ 7 w 125"/>
                  <a:gd name="T39" fmla="*/ 96 h 103"/>
                  <a:gd name="T40" fmla="*/ 14 w 125"/>
                  <a:gd name="T41" fmla="*/ 98 h 103"/>
                  <a:gd name="T42" fmla="*/ 18 w 125"/>
                  <a:gd name="T43" fmla="*/ 91 h 103"/>
                  <a:gd name="T44" fmla="*/ 26 w 125"/>
                  <a:gd name="T45" fmla="*/ 92 h 103"/>
                  <a:gd name="T46" fmla="*/ 31 w 125"/>
                  <a:gd name="T47" fmla="*/ 90 h 103"/>
                  <a:gd name="T48" fmla="*/ 36 w 125"/>
                  <a:gd name="T49" fmla="*/ 87 h 103"/>
                  <a:gd name="T50" fmla="*/ 51 w 125"/>
                  <a:gd name="T51" fmla="*/ 87 h 103"/>
                  <a:gd name="T52" fmla="*/ 48 w 125"/>
                  <a:gd name="T53" fmla="*/ 92 h 103"/>
                  <a:gd name="T54" fmla="*/ 47 w 125"/>
                  <a:gd name="T55" fmla="*/ 98 h 103"/>
                  <a:gd name="T56" fmla="*/ 50 w 125"/>
                  <a:gd name="T57" fmla="*/ 101 h 103"/>
                  <a:gd name="T58" fmla="*/ 59 w 125"/>
                  <a:gd name="T59" fmla="*/ 98 h 103"/>
                  <a:gd name="T60" fmla="*/ 65 w 125"/>
                  <a:gd name="T61" fmla="*/ 92 h 103"/>
                  <a:gd name="T62" fmla="*/ 65 w 125"/>
                  <a:gd name="T63" fmla="*/ 90 h 103"/>
                  <a:gd name="T64" fmla="*/ 64 w 125"/>
                  <a:gd name="T65" fmla="*/ 85 h 103"/>
                  <a:gd name="T66" fmla="*/ 67 w 125"/>
                  <a:gd name="T67" fmla="*/ 85 h 103"/>
                  <a:gd name="T68" fmla="*/ 70 w 125"/>
                  <a:gd name="T69" fmla="*/ 87 h 103"/>
                  <a:gd name="T70" fmla="*/ 74 w 125"/>
                  <a:gd name="T71" fmla="*/ 87 h 103"/>
                  <a:gd name="T72" fmla="*/ 82 w 125"/>
                  <a:gd name="T73" fmla="*/ 87 h 103"/>
                  <a:gd name="T74" fmla="*/ 87 w 125"/>
                  <a:gd name="T75" fmla="*/ 82 h 103"/>
                  <a:gd name="T76" fmla="*/ 88 w 125"/>
                  <a:gd name="T77" fmla="*/ 84 h 103"/>
                  <a:gd name="T78" fmla="*/ 91 w 125"/>
                  <a:gd name="T79" fmla="*/ 86 h 103"/>
                  <a:gd name="T80" fmla="*/ 93 w 125"/>
                  <a:gd name="T81" fmla="*/ 81 h 103"/>
                  <a:gd name="T82" fmla="*/ 98 w 125"/>
                  <a:gd name="T83" fmla="*/ 79 h 103"/>
                  <a:gd name="T84" fmla="*/ 103 w 125"/>
                  <a:gd name="T85" fmla="*/ 76 h 103"/>
                  <a:gd name="T86" fmla="*/ 100 w 125"/>
                  <a:gd name="T87" fmla="*/ 81 h 103"/>
                  <a:gd name="T88" fmla="*/ 100 w 125"/>
                  <a:gd name="T89" fmla="*/ 85 h 103"/>
                  <a:gd name="T90" fmla="*/ 106 w 125"/>
                  <a:gd name="T91" fmla="*/ 81 h 103"/>
                  <a:gd name="T92" fmla="*/ 111 w 125"/>
                  <a:gd name="T93" fmla="*/ 74 h 103"/>
                  <a:gd name="T94" fmla="*/ 110 w 125"/>
                  <a:gd name="T95" fmla="*/ 61 h 103"/>
                  <a:gd name="T96" fmla="*/ 113 w 125"/>
                  <a:gd name="T97" fmla="*/ 52 h 103"/>
                  <a:gd name="T98" fmla="*/ 113 w 125"/>
                  <a:gd name="T99" fmla="*/ 42 h 103"/>
                  <a:gd name="T100" fmla="*/ 117 w 125"/>
                  <a:gd name="T101" fmla="*/ 40 h 103"/>
                  <a:gd name="T102" fmla="*/ 118 w 125"/>
                  <a:gd name="T103" fmla="*/ 37 h 103"/>
                  <a:gd name="T104" fmla="*/ 123 w 125"/>
                  <a:gd name="T105" fmla="*/ 31 h 103"/>
                  <a:gd name="T106" fmla="*/ 122 w 125"/>
                  <a:gd name="T107" fmla="*/ 19 h 103"/>
                  <a:gd name="T108" fmla="*/ 117 w 125"/>
                  <a:gd name="T109" fmla="*/ 10 h 103"/>
                  <a:gd name="T110" fmla="*/ 114 w 125"/>
                  <a:gd name="T111" fmla="*/ 0 h 103"/>
                  <a:gd name="T112" fmla="*/ 111 w 125"/>
                  <a:gd name="T113" fmla="*/ 4 h 103"/>
                  <a:gd name="T114" fmla="*/ 116 w 125"/>
                  <a:gd name="T115" fmla="*/ 4 h 103"/>
                  <a:gd name="T116" fmla="*/ 110 w 125"/>
                  <a:gd name="T117" fmla="*/ 8 h 103"/>
                  <a:gd name="T118" fmla="*/ 106 w 125"/>
                  <a:gd name="T119" fmla="*/ 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5" h="103">
                    <a:moveTo>
                      <a:pt x="106" y="3"/>
                    </a:moveTo>
                    <a:cubicBezTo>
                      <a:pt x="105" y="4"/>
                      <a:pt x="106" y="5"/>
                      <a:pt x="105" y="6"/>
                    </a:cubicBezTo>
                    <a:cubicBezTo>
                      <a:pt x="105" y="7"/>
                      <a:pt x="100" y="10"/>
                      <a:pt x="100" y="11"/>
                    </a:cubicBezTo>
                    <a:cubicBezTo>
                      <a:pt x="100" y="13"/>
                      <a:pt x="102" y="12"/>
                      <a:pt x="101" y="14"/>
                    </a:cubicBezTo>
                    <a:cubicBezTo>
                      <a:pt x="100" y="16"/>
                      <a:pt x="100" y="19"/>
                      <a:pt x="100" y="19"/>
                    </a:cubicBezTo>
                    <a:cubicBezTo>
                      <a:pt x="100" y="20"/>
                      <a:pt x="98" y="18"/>
                      <a:pt x="98" y="19"/>
                    </a:cubicBezTo>
                    <a:cubicBezTo>
                      <a:pt x="98" y="20"/>
                      <a:pt x="98" y="20"/>
                      <a:pt x="99" y="21"/>
                    </a:cubicBezTo>
                    <a:cubicBezTo>
                      <a:pt x="101" y="23"/>
                      <a:pt x="102" y="23"/>
                      <a:pt x="101" y="25"/>
                    </a:cubicBezTo>
                    <a:cubicBezTo>
                      <a:pt x="101" y="26"/>
                      <a:pt x="100" y="31"/>
                      <a:pt x="99" y="33"/>
                    </a:cubicBezTo>
                    <a:cubicBezTo>
                      <a:pt x="98" y="34"/>
                      <a:pt x="98" y="35"/>
                      <a:pt x="97" y="37"/>
                    </a:cubicBezTo>
                    <a:cubicBezTo>
                      <a:pt x="96" y="38"/>
                      <a:pt x="96" y="41"/>
                      <a:pt x="95" y="43"/>
                    </a:cubicBezTo>
                    <a:cubicBezTo>
                      <a:pt x="95" y="44"/>
                      <a:pt x="93" y="46"/>
                      <a:pt x="92" y="47"/>
                    </a:cubicBezTo>
                    <a:cubicBezTo>
                      <a:pt x="91" y="48"/>
                      <a:pt x="89" y="51"/>
                      <a:pt x="87" y="53"/>
                    </a:cubicBezTo>
                    <a:cubicBezTo>
                      <a:pt x="85" y="54"/>
                      <a:pt x="84" y="55"/>
                      <a:pt x="80" y="56"/>
                    </a:cubicBezTo>
                    <a:cubicBezTo>
                      <a:pt x="77" y="58"/>
                      <a:pt x="76" y="59"/>
                      <a:pt x="74" y="60"/>
                    </a:cubicBezTo>
                    <a:cubicBezTo>
                      <a:pt x="73" y="61"/>
                      <a:pt x="72" y="62"/>
                      <a:pt x="71" y="61"/>
                    </a:cubicBezTo>
                    <a:cubicBezTo>
                      <a:pt x="69" y="60"/>
                      <a:pt x="70" y="60"/>
                      <a:pt x="69" y="59"/>
                    </a:cubicBezTo>
                    <a:cubicBezTo>
                      <a:pt x="68" y="58"/>
                      <a:pt x="65" y="58"/>
                      <a:pt x="67" y="57"/>
                    </a:cubicBezTo>
                    <a:cubicBezTo>
                      <a:pt x="68" y="56"/>
                      <a:pt x="73" y="56"/>
                      <a:pt x="72" y="54"/>
                    </a:cubicBezTo>
                    <a:cubicBezTo>
                      <a:pt x="72" y="51"/>
                      <a:pt x="73" y="49"/>
                      <a:pt x="71" y="51"/>
                    </a:cubicBezTo>
                    <a:cubicBezTo>
                      <a:pt x="69" y="52"/>
                      <a:pt x="66" y="53"/>
                      <a:pt x="65" y="54"/>
                    </a:cubicBezTo>
                    <a:cubicBezTo>
                      <a:pt x="65" y="56"/>
                      <a:pt x="64" y="56"/>
                      <a:pt x="65" y="58"/>
                    </a:cubicBezTo>
                    <a:cubicBezTo>
                      <a:pt x="65" y="60"/>
                      <a:pt x="65" y="61"/>
                      <a:pt x="63" y="63"/>
                    </a:cubicBezTo>
                    <a:cubicBezTo>
                      <a:pt x="61" y="66"/>
                      <a:pt x="58" y="68"/>
                      <a:pt x="57" y="70"/>
                    </a:cubicBezTo>
                    <a:cubicBezTo>
                      <a:pt x="57" y="72"/>
                      <a:pt x="58" y="72"/>
                      <a:pt x="58" y="74"/>
                    </a:cubicBezTo>
                    <a:cubicBezTo>
                      <a:pt x="58" y="76"/>
                      <a:pt x="56" y="77"/>
                      <a:pt x="54" y="77"/>
                    </a:cubicBezTo>
                    <a:cubicBezTo>
                      <a:pt x="53" y="77"/>
                      <a:pt x="52" y="76"/>
                      <a:pt x="51" y="77"/>
                    </a:cubicBezTo>
                    <a:cubicBezTo>
                      <a:pt x="50" y="77"/>
                      <a:pt x="50" y="79"/>
                      <a:pt x="49" y="78"/>
                    </a:cubicBezTo>
                    <a:cubicBezTo>
                      <a:pt x="48" y="76"/>
                      <a:pt x="50" y="74"/>
                      <a:pt x="48" y="74"/>
                    </a:cubicBezTo>
                    <a:cubicBezTo>
                      <a:pt x="47" y="74"/>
                      <a:pt x="48" y="75"/>
                      <a:pt x="45" y="76"/>
                    </a:cubicBezTo>
                    <a:cubicBezTo>
                      <a:pt x="42" y="76"/>
                      <a:pt x="41" y="76"/>
                      <a:pt x="38" y="76"/>
                    </a:cubicBezTo>
                    <a:cubicBezTo>
                      <a:pt x="34" y="76"/>
                      <a:pt x="29" y="76"/>
                      <a:pt x="27" y="76"/>
                    </a:cubicBezTo>
                    <a:cubicBezTo>
                      <a:pt x="26" y="77"/>
                      <a:pt x="20" y="78"/>
                      <a:pt x="20" y="78"/>
                    </a:cubicBezTo>
                    <a:cubicBezTo>
                      <a:pt x="19" y="79"/>
                      <a:pt x="20" y="80"/>
                      <a:pt x="20" y="80"/>
                    </a:cubicBezTo>
                    <a:cubicBezTo>
                      <a:pt x="19" y="81"/>
                      <a:pt x="16" y="83"/>
                      <a:pt x="15" y="84"/>
                    </a:cubicBezTo>
                    <a:cubicBezTo>
                      <a:pt x="14" y="84"/>
                      <a:pt x="11" y="86"/>
                      <a:pt x="10" y="87"/>
                    </a:cubicBezTo>
                    <a:cubicBezTo>
                      <a:pt x="9" y="89"/>
                      <a:pt x="7" y="91"/>
                      <a:pt x="6" y="91"/>
                    </a:cubicBezTo>
                    <a:cubicBezTo>
                      <a:pt x="4" y="91"/>
                      <a:pt x="2" y="89"/>
                      <a:pt x="1" y="91"/>
                    </a:cubicBezTo>
                    <a:cubicBezTo>
                      <a:pt x="1" y="92"/>
                      <a:pt x="0" y="95"/>
                      <a:pt x="1" y="95"/>
                    </a:cubicBezTo>
                    <a:cubicBezTo>
                      <a:pt x="3" y="96"/>
                      <a:pt x="5" y="96"/>
                      <a:pt x="7" y="96"/>
                    </a:cubicBezTo>
                    <a:cubicBezTo>
                      <a:pt x="10" y="95"/>
                      <a:pt x="11" y="95"/>
                      <a:pt x="12" y="96"/>
                    </a:cubicBezTo>
                    <a:cubicBezTo>
                      <a:pt x="14" y="97"/>
                      <a:pt x="12" y="99"/>
                      <a:pt x="14" y="98"/>
                    </a:cubicBezTo>
                    <a:cubicBezTo>
                      <a:pt x="16" y="97"/>
                      <a:pt x="15" y="95"/>
                      <a:pt x="16" y="94"/>
                    </a:cubicBezTo>
                    <a:cubicBezTo>
                      <a:pt x="17" y="92"/>
                      <a:pt x="17" y="91"/>
                      <a:pt x="18" y="91"/>
                    </a:cubicBezTo>
                    <a:cubicBezTo>
                      <a:pt x="19" y="92"/>
                      <a:pt x="19" y="93"/>
                      <a:pt x="21" y="93"/>
                    </a:cubicBezTo>
                    <a:cubicBezTo>
                      <a:pt x="23" y="93"/>
                      <a:pt x="24" y="93"/>
                      <a:pt x="26" y="92"/>
                    </a:cubicBezTo>
                    <a:cubicBezTo>
                      <a:pt x="27" y="91"/>
                      <a:pt x="27" y="91"/>
                      <a:pt x="28" y="90"/>
                    </a:cubicBezTo>
                    <a:cubicBezTo>
                      <a:pt x="30" y="89"/>
                      <a:pt x="29" y="90"/>
                      <a:pt x="31" y="90"/>
                    </a:cubicBezTo>
                    <a:cubicBezTo>
                      <a:pt x="33" y="90"/>
                      <a:pt x="34" y="90"/>
                      <a:pt x="34" y="89"/>
                    </a:cubicBezTo>
                    <a:cubicBezTo>
                      <a:pt x="35" y="88"/>
                      <a:pt x="34" y="88"/>
                      <a:pt x="36" y="87"/>
                    </a:cubicBezTo>
                    <a:cubicBezTo>
                      <a:pt x="37" y="87"/>
                      <a:pt x="37" y="86"/>
                      <a:pt x="40" y="87"/>
                    </a:cubicBezTo>
                    <a:cubicBezTo>
                      <a:pt x="42" y="87"/>
                      <a:pt x="50" y="87"/>
                      <a:pt x="51" y="87"/>
                    </a:cubicBezTo>
                    <a:cubicBezTo>
                      <a:pt x="51" y="87"/>
                      <a:pt x="52" y="89"/>
                      <a:pt x="51" y="90"/>
                    </a:cubicBezTo>
                    <a:cubicBezTo>
                      <a:pt x="50" y="90"/>
                      <a:pt x="48" y="91"/>
                      <a:pt x="48" y="92"/>
                    </a:cubicBezTo>
                    <a:cubicBezTo>
                      <a:pt x="48" y="93"/>
                      <a:pt x="49" y="95"/>
                      <a:pt x="48" y="96"/>
                    </a:cubicBezTo>
                    <a:cubicBezTo>
                      <a:pt x="47" y="97"/>
                      <a:pt x="46" y="97"/>
                      <a:pt x="47" y="98"/>
                    </a:cubicBezTo>
                    <a:cubicBezTo>
                      <a:pt x="48" y="98"/>
                      <a:pt x="50" y="98"/>
                      <a:pt x="50" y="99"/>
                    </a:cubicBezTo>
                    <a:cubicBezTo>
                      <a:pt x="50" y="100"/>
                      <a:pt x="49" y="101"/>
                      <a:pt x="50" y="101"/>
                    </a:cubicBezTo>
                    <a:cubicBezTo>
                      <a:pt x="52" y="102"/>
                      <a:pt x="53" y="103"/>
                      <a:pt x="54" y="102"/>
                    </a:cubicBezTo>
                    <a:cubicBezTo>
                      <a:pt x="56" y="102"/>
                      <a:pt x="58" y="99"/>
                      <a:pt x="59" y="98"/>
                    </a:cubicBezTo>
                    <a:cubicBezTo>
                      <a:pt x="59" y="97"/>
                      <a:pt x="62" y="94"/>
                      <a:pt x="63" y="93"/>
                    </a:cubicBezTo>
                    <a:cubicBezTo>
                      <a:pt x="64" y="92"/>
                      <a:pt x="64" y="92"/>
                      <a:pt x="65" y="92"/>
                    </a:cubicBezTo>
                    <a:cubicBezTo>
                      <a:pt x="65" y="92"/>
                      <a:pt x="67" y="93"/>
                      <a:pt x="67" y="92"/>
                    </a:cubicBezTo>
                    <a:cubicBezTo>
                      <a:pt x="67" y="91"/>
                      <a:pt x="67" y="90"/>
                      <a:pt x="65" y="90"/>
                    </a:cubicBezTo>
                    <a:cubicBezTo>
                      <a:pt x="64" y="89"/>
                      <a:pt x="63" y="90"/>
                      <a:pt x="63" y="88"/>
                    </a:cubicBezTo>
                    <a:cubicBezTo>
                      <a:pt x="63" y="87"/>
                      <a:pt x="64" y="86"/>
                      <a:pt x="64" y="85"/>
                    </a:cubicBezTo>
                    <a:cubicBezTo>
                      <a:pt x="65" y="84"/>
                      <a:pt x="65" y="82"/>
                      <a:pt x="66" y="82"/>
                    </a:cubicBezTo>
                    <a:cubicBezTo>
                      <a:pt x="67" y="82"/>
                      <a:pt x="67" y="84"/>
                      <a:pt x="67" y="85"/>
                    </a:cubicBezTo>
                    <a:cubicBezTo>
                      <a:pt x="67" y="86"/>
                      <a:pt x="68" y="85"/>
                      <a:pt x="69" y="85"/>
                    </a:cubicBezTo>
                    <a:cubicBezTo>
                      <a:pt x="70" y="85"/>
                      <a:pt x="70" y="86"/>
                      <a:pt x="70" y="87"/>
                    </a:cubicBezTo>
                    <a:cubicBezTo>
                      <a:pt x="70" y="87"/>
                      <a:pt x="68" y="89"/>
                      <a:pt x="69" y="89"/>
                    </a:cubicBezTo>
                    <a:cubicBezTo>
                      <a:pt x="71" y="89"/>
                      <a:pt x="73" y="88"/>
                      <a:pt x="74" y="87"/>
                    </a:cubicBezTo>
                    <a:cubicBezTo>
                      <a:pt x="76" y="87"/>
                      <a:pt x="77" y="87"/>
                      <a:pt x="79" y="87"/>
                    </a:cubicBezTo>
                    <a:cubicBezTo>
                      <a:pt x="80" y="87"/>
                      <a:pt x="82" y="88"/>
                      <a:pt x="82" y="87"/>
                    </a:cubicBezTo>
                    <a:cubicBezTo>
                      <a:pt x="83" y="85"/>
                      <a:pt x="83" y="84"/>
                      <a:pt x="85" y="83"/>
                    </a:cubicBezTo>
                    <a:cubicBezTo>
                      <a:pt x="86" y="82"/>
                      <a:pt x="86" y="82"/>
                      <a:pt x="87" y="82"/>
                    </a:cubicBezTo>
                    <a:cubicBezTo>
                      <a:pt x="88" y="82"/>
                      <a:pt x="89" y="82"/>
                      <a:pt x="89" y="83"/>
                    </a:cubicBezTo>
                    <a:cubicBezTo>
                      <a:pt x="89" y="83"/>
                      <a:pt x="88" y="83"/>
                      <a:pt x="88" y="84"/>
                    </a:cubicBezTo>
                    <a:cubicBezTo>
                      <a:pt x="88" y="85"/>
                      <a:pt x="88" y="89"/>
                      <a:pt x="89" y="88"/>
                    </a:cubicBezTo>
                    <a:cubicBezTo>
                      <a:pt x="89" y="88"/>
                      <a:pt x="90" y="87"/>
                      <a:pt x="91" y="86"/>
                    </a:cubicBezTo>
                    <a:cubicBezTo>
                      <a:pt x="92" y="85"/>
                      <a:pt x="92" y="85"/>
                      <a:pt x="92" y="83"/>
                    </a:cubicBezTo>
                    <a:cubicBezTo>
                      <a:pt x="92" y="82"/>
                      <a:pt x="92" y="81"/>
                      <a:pt x="93" y="81"/>
                    </a:cubicBezTo>
                    <a:cubicBezTo>
                      <a:pt x="94" y="81"/>
                      <a:pt x="95" y="81"/>
                      <a:pt x="96" y="80"/>
                    </a:cubicBezTo>
                    <a:cubicBezTo>
                      <a:pt x="97" y="80"/>
                      <a:pt x="98" y="80"/>
                      <a:pt x="98" y="79"/>
                    </a:cubicBezTo>
                    <a:cubicBezTo>
                      <a:pt x="98" y="77"/>
                      <a:pt x="98" y="77"/>
                      <a:pt x="99" y="76"/>
                    </a:cubicBezTo>
                    <a:cubicBezTo>
                      <a:pt x="101" y="76"/>
                      <a:pt x="103" y="76"/>
                      <a:pt x="103" y="76"/>
                    </a:cubicBezTo>
                    <a:cubicBezTo>
                      <a:pt x="103" y="76"/>
                      <a:pt x="101" y="78"/>
                      <a:pt x="101" y="78"/>
                    </a:cubicBezTo>
                    <a:cubicBezTo>
                      <a:pt x="100" y="79"/>
                      <a:pt x="100" y="80"/>
                      <a:pt x="100" y="81"/>
                    </a:cubicBezTo>
                    <a:cubicBezTo>
                      <a:pt x="100" y="82"/>
                      <a:pt x="100" y="83"/>
                      <a:pt x="100" y="83"/>
                    </a:cubicBezTo>
                    <a:cubicBezTo>
                      <a:pt x="100" y="84"/>
                      <a:pt x="99" y="85"/>
                      <a:pt x="100" y="85"/>
                    </a:cubicBezTo>
                    <a:cubicBezTo>
                      <a:pt x="101" y="85"/>
                      <a:pt x="102" y="84"/>
                      <a:pt x="103" y="83"/>
                    </a:cubicBezTo>
                    <a:cubicBezTo>
                      <a:pt x="104" y="82"/>
                      <a:pt x="106" y="82"/>
                      <a:pt x="106" y="81"/>
                    </a:cubicBezTo>
                    <a:cubicBezTo>
                      <a:pt x="106" y="80"/>
                      <a:pt x="105" y="78"/>
                      <a:pt x="107" y="77"/>
                    </a:cubicBezTo>
                    <a:cubicBezTo>
                      <a:pt x="108" y="76"/>
                      <a:pt x="111" y="75"/>
                      <a:pt x="111" y="74"/>
                    </a:cubicBezTo>
                    <a:cubicBezTo>
                      <a:pt x="111" y="74"/>
                      <a:pt x="108" y="70"/>
                      <a:pt x="108" y="69"/>
                    </a:cubicBezTo>
                    <a:cubicBezTo>
                      <a:pt x="108" y="67"/>
                      <a:pt x="109" y="62"/>
                      <a:pt x="110" y="61"/>
                    </a:cubicBezTo>
                    <a:cubicBezTo>
                      <a:pt x="111" y="59"/>
                      <a:pt x="113" y="58"/>
                      <a:pt x="113" y="57"/>
                    </a:cubicBezTo>
                    <a:cubicBezTo>
                      <a:pt x="113" y="55"/>
                      <a:pt x="113" y="54"/>
                      <a:pt x="113" y="52"/>
                    </a:cubicBezTo>
                    <a:cubicBezTo>
                      <a:pt x="112" y="50"/>
                      <a:pt x="111" y="49"/>
                      <a:pt x="112" y="47"/>
                    </a:cubicBezTo>
                    <a:cubicBezTo>
                      <a:pt x="113" y="45"/>
                      <a:pt x="113" y="42"/>
                      <a:pt x="113" y="42"/>
                    </a:cubicBezTo>
                    <a:cubicBezTo>
                      <a:pt x="113" y="41"/>
                      <a:pt x="113" y="41"/>
                      <a:pt x="115" y="41"/>
                    </a:cubicBezTo>
                    <a:cubicBezTo>
                      <a:pt x="116" y="40"/>
                      <a:pt x="116" y="39"/>
                      <a:pt x="117" y="40"/>
                    </a:cubicBezTo>
                    <a:cubicBezTo>
                      <a:pt x="117" y="41"/>
                      <a:pt x="118" y="43"/>
                      <a:pt x="119" y="42"/>
                    </a:cubicBezTo>
                    <a:cubicBezTo>
                      <a:pt x="119" y="40"/>
                      <a:pt x="118" y="39"/>
                      <a:pt x="118" y="37"/>
                    </a:cubicBezTo>
                    <a:cubicBezTo>
                      <a:pt x="119" y="35"/>
                      <a:pt x="118" y="34"/>
                      <a:pt x="120" y="33"/>
                    </a:cubicBezTo>
                    <a:cubicBezTo>
                      <a:pt x="122" y="32"/>
                      <a:pt x="122" y="33"/>
                      <a:pt x="123" y="31"/>
                    </a:cubicBezTo>
                    <a:cubicBezTo>
                      <a:pt x="124" y="29"/>
                      <a:pt x="125" y="28"/>
                      <a:pt x="125" y="26"/>
                    </a:cubicBezTo>
                    <a:cubicBezTo>
                      <a:pt x="125" y="25"/>
                      <a:pt x="123" y="20"/>
                      <a:pt x="122" y="19"/>
                    </a:cubicBezTo>
                    <a:cubicBezTo>
                      <a:pt x="122" y="18"/>
                      <a:pt x="122" y="15"/>
                      <a:pt x="121" y="14"/>
                    </a:cubicBezTo>
                    <a:cubicBezTo>
                      <a:pt x="120" y="13"/>
                      <a:pt x="117" y="12"/>
                      <a:pt x="117" y="10"/>
                    </a:cubicBezTo>
                    <a:cubicBezTo>
                      <a:pt x="118" y="8"/>
                      <a:pt x="119" y="2"/>
                      <a:pt x="118" y="1"/>
                    </a:cubicBezTo>
                    <a:cubicBezTo>
                      <a:pt x="118" y="1"/>
                      <a:pt x="115" y="0"/>
                      <a:pt x="114" y="0"/>
                    </a:cubicBezTo>
                    <a:cubicBezTo>
                      <a:pt x="113" y="0"/>
                      <a:pt x="112" y="0"/>
                      <a:pt x="111" y="1"/>
                    </a:cubicBezTo>
                    <a:cubicBezTo>
                      <a:pt x="111" y="1"/>
                      <a:pt x="108" y="4"/>
                      <a:pt x="111" y="4"/>
                    </a:cubicBezTo>
                    <a:cubicBezTo>
                      <a:pt x="113" y="4"/>
                      <a:pt x="114" y="3"/>
                      <a:pt x="115" y="3"/>
                    </a:cubicBezTo>
                    <a:cubicBezTo>
                      <a:pt x="115" y="3"/>
                      <a:pt x="116" y="4"/>
                      <a:pt x="116" y="4"/>
                    </a:cubicBezTo>
                    <a:cubicBezTo>
                      <a:pt x="116" y="5"/>
                      <a:pt x="116" y="8"/>
                      <a:pt x="114" y="8"/>
                    </a:cubicBezTo>
                    <a:cubicBezTo>
                      <a:pt x="112" y="8"/>
                      <a:pt x="110" y="8"/>
                      <a:pt x="110" y="8"/>
                    </a:cubicBezTo>
                    <a:cubicBezTo>
                      <a:pt x="109" y="9"/>
                      <a:pt x="109" y="5"/>
                      <a:pt x="108" y="5"/>
                    </a:cubicBezTo>
                    <a:cubicBezTo>
                      <a:pt x="108" y="4"/>
                      <a:pt x="107" y="2"/>
                      <a:pt x="106" y="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17" name="Freeform 628"/>
              <p:cNvSpPr>
                <a:spLocks/>
              </p:cNvSpPr>
              <p:nvPr/>
            </p:nvSpPr>
            <p:spPr bwMode="auto">
              <a:xfrm>
                <a:off x="7567612" y="3181350"/>
                <a:ext cx="65088" cy="80963"/>
              </a:xfrm>
              <a:custGeom>
                <a:avLst/>
                <a:gdLst>
                  <a:gd name="T0" fmla="*/ 12 w 28"/>
                  <a:gd name="T1" fmla="*/ 1 h 35"/>
                  <a:gd name="T2" fmla="*/ 15 w 28"/>
                  <a:gd name="T3" fmla="*/ 0 h 35"/>
                  <a:gd name="T4" fmla="*/ 16 w 28"/>
                  <a:gd name="T5" fmla="*/ 2 h 35"/>
                  <a:gd name="T6" fmla="*/ 19 w 28"/>
                  <a:gd name="T7" fmla="*/ 4 h 35"/>
                  <a:gd name="T8" fmla="*/ 23 w 28"/>
                  <a:gd name="T9" fmla="*/ 4 h 35"/>
                  <a:gd name="T10" fmla="*/ 23 w 28"/>
                  <a:gd name="T11" fmla="*/ 6 h 35"/>
                  <a:gd name="T12" fmla="*/ 22 w 28"/>
                  <a:gd name="T13" fmla="*/ 8 h 35"/>
                  <a:gd name="T14" fmla="*/ 27 w 28"/>
                  <a:gd name="T15" fmla="*/ 9 h 35"/>
                  <a:gd name="T16" fmla="*/ 28 w 28"/>
                  <a:gd name="T17" fmla="*/ 12 h 35"/>
                  <a:gd name="T18" fmla="*/ 26 w 28"/>
                  <a:gd name="T19" fmla="*/ 14 h 35"/>
                  <a:gd name="T20" fmla="*/ 24 w 28"/>
                  <a:gd name="T21" fmla="*/ 19 h 35"/>
                  <a:gd name="T22" fmla="*/ 21 w 28"/>
                  <a:gd name="T23" fmla="*/ 28 h 35"/>
                  <a:gd name="T24" fmla="*/ 20 w 28"/>
                  <a:gd name="T25" fmla="*/ 30 h 35"/>
                  <a:gd name="T26" fmla="*/ 17 w 28"/>
                  <a:gd name="T27" fmla="*/ 30 h 35"/>
                  <a:gd name="T28" fmla="*/ 18 w 28"/>
                  <a:gd name="T29" fmla="*/ 32 h 35"/>
                  <a:gd name="T30" fmla="*/ 14 w 28"/>
                  <a:gd name="T31" fmla="*/ 34 h 35"/>
                  <a:gd name="T32" fmla="*/ 14 w 28"/>
                  <a:gd name="T33" fmla="*/ 30 h 35"/>
                  <a:gd name="T34" fmla="*/ 15 w 28"/>
                  <a:gd name="T35" fmla="*/ 27 h 35"/>
                  <a:gd name="T36" fmla="*/ 12 w 28"/>
                  <a:gd name="T37" fmla="*/ 27 h 35"/>
                  <a:gd name="T38" fmla="*/ 11 w 28"/>
                  <a:gd name="T39" fmla="*/ 30 h 35"/>
                  <a:gd name="T40" fmla="*/ 12 w 28"/>
                  <a:gd name="T41" fmla="*/ 33 h 35"/>
                  <a:gd name="T42" fmla="*/ 11 w 28"/>
                  <a:gd name="T43" fmla="*/ 33 h 35"/>
                  <a:gd name="T44" fmla="*/ 8 w 28"/>
                  <a:gd name="T45" fmla="*/ 32 h 35"/>
                  <a:gd name="T46" fmla="*/ 7 w 28"/>
                  <a:gd name="T47" fmla="*/ 30 h 35"/>
                  <a:gd name="T48" fmla="*/ 8 w 28"/>
                  <a:gd name="T49" fmla="*/ 30 h 35"/>
                  <a:gd name="T50" fmla="*/ 7 w 28"/>
                  <a:gd name="T51" fmla="*/ 24 h 35"/>
                  <a:gd name="T52" fmla="*/ 11 w 28"/>
                  <a:gd name="T53" fmla="*/ 20 h 35"/>
                  <a:gd name="T54" fmla="*/ 12 w 28"/>
                  <a:gd name="T55" fmla="*/ 17 h 35"/>
                  <a:gd name="T56" fmla="*/ 10 w 28"/>
                  <a:gd name="T57" fmla="*/ 16 h 35"/>
                  <a:gd name="T58" fmla="*/ 12 w 28"/>
                  <a:gd name="T59" fmla="*/ 14 h 35"/>
                  <a:gd name="T60" fmla="*/ 10 w 28"/>
                  <a:gd name="T61" fmla="*/ 9 h 35"/>
                  <a:gd name="T62" fmla="*/ 7 w 28"/>
                  <a:gd name="T63" fmla="*/ 10 h 35"/>
                  <a:gd name="T64" fmla="*/ 7 w 28"/>
                  <a:gd name="T65" fmla="*/ 12 h 35"/>
                  <a:gd name="T66" fmla="*/ 5 w 28"/>
                  <a:gd name="T67" fmla="*/ 12 h 35"/>
                  <a:gd name="T68" fmla="*/ 2 w 28"/>
                  <a:gd name="T69" fmla="*/ 10 h 35"/>
                  <a:gd name="T70" fmla="*/ 1 w 28"/>
                  <a:gd name="T71" fmla="*/ 7 h 35"/>
                  <a:gd name="T72" fmla="*/ 3 w 28"/>
                  <a:gd name="T73" fmla="*/ 7 h 35"/>
                  <a:gd name="T74" fmla="*/ 4 w 28"/>
                  <a:gd name="T75" fmla="*/ 5 h 35"/>
                  <a:gd name="T76" fmla="*/ 7 w 28"/>
                  <a:gd name="T77" fmla="*/ 5 h 35"/>
                  <a:gd name="T78" fmla="*/ 9 w 28"/>
                  <a:gd name="T79" fmla="*/ 3 h 35"/>
                  <a:gd name="T80" fmla="*/ 12 w 28"/>
                  <a:gd name="T81"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 h="35">
                    <a:moveTo>
                      <a:pt x="12" y="1"/>
                    </a:moveTo>
                    <a:cubicBezTo>
                      <a:pt x="13" y="0"/>
                      <a:pt x="14" y="0"/>
                      <a:pt x="15" y="0"/>
                    </a:cubicBezTo>
                    <a:cubicBezTo>
                      <a:pt x="16" y="1"/>
                      <a:pt x="15" y="1"/>
                      <a:pt x="16" y="2"/>
                    </a:cubicBezTo>
                    <a:cubicBezTo>
                      <a:pt x="17" y="3"/>
                      <a:pt x="17" y="4"/>
                      <a:pt x="19" y="4"/>
                    </a:cubicBezTo>
                    <a:cubicBezTo>
                      <a:pt x="21" y="4"/>
                      <a:pt x="23" y="3"/>
                      <a:pt x="23" y="4"/>
                    </a:cubicBezTo>
                    <a:cubicBezTo>
                      <a:pt x="24" y="5"/>
                      <a:pt x="24" y="5"/>
                      <a:pt x="23" y="6"/>
                    </a:cubicBezTo>
                    <a:cubicBezTo>
                      <a:pt x="22" y="7"/>
                      <a:pt x="20" y="8"/>
                      <a:pt x="22" y="8"/>
                    </a:cubicBezTo>
                    <a:cubicBezTo>
                      <a:pt x="23" y="9"/>
                      <a:pt x="26" y="8"/>
                      <a:pt x="27" y="9"/>
                    </a:cubicBezTo>
                    <a:cubicBezTo>
                      <a:pt x="27" y="10"/>
                      <a:pt x="28" y="11"/>
                      <a:pt x="28" y="12"/>
                    </a:cubicBezTo>
                    <a:cubicBezTo>
                      <a:pt x="28" y="13"/>
                      <a:pt x="26" y="13"/>
                      <a:pt x="26" y="14"/>
                    </a:cubicBezTo>
                    <a:cubicBezTo>
                      <a:pt x="25" y="16"/>
                      <a:pt x="25" y="17"/>
                      <a:pt x="24" y="19"/>
                    </a:cubicBezTo>
                    <a:cubicBezTo>
                      <a:pt x="24" y="21"/>
                      <a:pt x="22" y="27"/>
                      <a:pt x="21" y="28"/>
                    </a:cubicBezTo>
                    <a:cubicBezTo>
                      <a:pt x="20" y="30"/>
                      <a:pt x="20" y="30"/>
                      <a:pt x="20" y="30"/>
                    </a:cubicBezTo>
                    <a:cubicBezTo>
                      <a:pt x="19" y="30"/>
                      <a:pt x="18" y="29"/>
                      <a:pt x="17" y="30"/>
                    </a:cubicBezTo>
                    <a:cubicBezTo>
                      <a:pt x="17" y="31"/>
                      <a:pt x="18" y="31"/>
                      <a:pt x="18" y="32"/>
                    </a:cubicBezTo>
                    <a:cubicBezTo>
                      <a:pt x="17" y="32"/>
                      <a:pt x="14" y="35"/>
                      <a:pt x="14" y="34"/>
                    </a:cubicBezTo>
                    <a:cubicBezTo>
                      <a:pt x="14" y="34"/>
                      <a:pt x="14" y="31"/>
                      <a:pt x="14" y="30"/>
                    </a:cubicBezTo>
                    <a:cubicBezTo>
                      <a:pt x="14" y="29"/>
                      <a:pt x="16" y="27"/>
                      <a:pt x="15" y="27"/>
                    </a:cubicBezTo>
                    <a:cubicBezTo>
                      <a:pt x="14" y="27"/>
                      <a:pt x="12" y="27"/>
                      <a:pt x="12" y="27"/>
                    </a:cubicBezTo>
                    <a:cubicBezTo>
                      <a:pt x="12" y="28"/>
                      <a:pt x="11" y="29"/>
                      <a:pt x="11" y="30"/>
                    </a:cubicBezTo>
                    <a:cubicBezTo>
                      <a:pt x="12" y="31"/>
                      <a:pt x="12" y="32"/>
                      <a:pt x="12" y="33"/>
                    </a:cubicBezTo>
                    <a:cubicBezTo>
                      <a:pt x="12" y="33"/>
                      <a:pt x="12" y="33"/>
                      <a:pt x="11" y="33"/>
                    </a:cubicBezTo>
                    <a:cubicBezTo>
                      <a:pt x="10" y="33"/>
                      <a:pt x="8" y="33"/>
                      <a:pt x="8" y="32"/>
                    </a:cubicBezTo>
                    <a:cubicBezTo>
                      <a:pt x="7" y="32"/>
                      <a:pt x="7" y="31"/>
                      <a:pt x="7" y="30"/>
                    </a:cubicBezTo>
                    <a:cubicBezTo>
                      <a:pt x="6" y="30"/>
                      <a:pt x="8" y="31"/>
                      <a:pt x="8" y="30"/>
                    </a:cubicBezTo>
                    <a:cubicBezTo>
                      <a:pt x="8" y="28"/>
                      <a:pt x="6" y="25"/>
                      <a:pt x="7" y="24"/>
                    </a:cubicBezTo>
                    <a:cubicBezTo>
                      <a:pt x="8" y="22"/>
                      <a:pt x="10" y="21"/>
                      <a:pt x="11" y="20"/>
                    </a:cubicBezTo>
                    <a:cubicBezTo>
                      <a:pt x="11" y="20"/>
                      <a:pt x="12" y="17"/>
                      <a:pt x="12" y="17"/>
                    </a:cubicBezTo>
                    <a:cubicBezTo>
                      <a:pt x="12" y="16"/>
                      <a:pt x="9" y="17"/>
                      <a:pt x="10" y="16"/>
                    </a:cubicBezTo>
                    <a:cubicBezTo>
                      <a:pt x="11" y="15"/>
                      <a:pt x="12" y="15"/>
                      <a:pt x="12" y="14"/>
                    </a:cubicBezTo>
                    <a:cubicBezTo>
                      <a:pt x="12" y="13"/>
                      <a:pt x="11" y="9"/>
                      <a:pt x="10" y="9"/>
                    </a:cubicBezTo>
                    <a:cubicBezTo>
                      <a:pt x="8" y="9"/>
                      <a:pt x="7" y="9"/>
                      <a:pt x="7" y="10"/>
                    </a:cubicBezTo>
                    <a:cubicBezTo>
                      <a:pt x="6" y="10"/>
                      <a:pt x="7" y="11"/>
                      <a:pt x="7" y="12"/>
                    </a:cubicBezTo>
                    <a:cubicBezTo>
                      <a:pt x="6" y="12"/>
                      <a:pt x="6" y="13"/>
                      <a:pt x="5" y="12"/>
                    </a:cubicBezTo>
                    <a:cubicBezTo>
                      <a:pt x="4" y="12"/>
                      <a:pt x="3" y="11"/>
                      <a:pt x="2" y="10"/>
                    </a:cubicBezTo>
                    <a:cubicBezTo>
                      <a:pt x="2" y="9"/>
                      <a:pt x="0" y="8"/>
                      <a:pt x="1" y="7"/>
                    </a:cubicBezTo>
                    <a:cubicBezTo>
                      <a:pt x="2" y="7"/>
                      <a:pt x="3" y="8"/>
                      <a:pt x="3" y="7"/>
                    </a:cubicBezTo>
                    <a:cubicBezTo>
                      <a:pt x="4" y="6"/>
                      <a:pt x="3" y="5"/>
                      <a:pt x="4" y="5"/>
                    </a:cubicBezTo>
                    <a:cubicBezTo>
                      <a:pt x="5" y="5"/>
                      <a:pt x="6" y="6"/>
                      <a:pt x="7" y="5"/>
                    </a:cubicBezTo>
                    <a:cubicBezTo>
                      <a:pt x="8" y="5"/>
                      <a:pt x="9" y="4"/>
                      <a:pt x="9" y="3"/>
                    </a:cubicBezTo>
                    <a:cubicBezTo>
                      <a:pt x="10" y="2"/>
                      <a:pt x="11" y="1"/>
                      <a:pt x="12"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18" name="Freeform 632"/>
              <p:cNvSpPr>
                <a:spLocks/>
              </p:cNvSpPr>
              <p:nvPr/>
            </p:nvSpPr>
            <p:spPr bwMode="auto">
              <a:xfrm>
                <a:off x="7827962" y="2833688"/>
                <a:ext cx="155575" cy="125413"/>
              </a:xfrm>
              <a:custGeom>
                <a:avLst/>
                <a:gdLst>
                  <a:gd name="T0" fmla="*/ 23 w 67"/>
                  <a:gd name="T1" fmla="*/ 1 h 55"/>
                  <a:gd name="T2" fmla="*/ 21 w 67"/>
                  <a:gd name="T3" fmla="*/ 1 h 55"/>
                  <a:gd name="T4" fmla="*/ 21 w 67"/>
                  <a:gd name="T5" fmla="*/ 6 h 55"/>
                  <a:gd name="T6" fmla="*/ 23 w 67"/>
                  <a:gd name="T7" fmla="*/ 12 h 55"/>
                  <a:gd name="T8" fmla="*/ 22 w 67"/>
                  <a:gd name="T9" fmla="*/ 16 h 55"/>
                  <a:gd name="T10" fmla="*/ 21 w 67"/>
                  <a:gd name="T11" fmla="*/ 21 h 55"/>
                  <a:gd name="T12" fmla="*/ 18 w 67"/>
                  <a:gd name="T13" fmla="*/ 24 h 55"/>
                  <a:gd name="T14" fmla="*/ 19 w 67"/>
                  <a:gd name="T15" fmla="*/ 29 h 55"/>
                  <a:gd name="T16" fmla="*/ 15 w 67"/>
                  <a:gd name="T17" fmla="*/ 32 h 55"/>
                  <a:gd name="T18" fmla="*/ 13 w 67"/>
                  <a:gd name="T19" fmla="*/ 31 h 55"/>
                  <a:gd name="T20" fmla="*/ 11 w 67"/>
                  <a:gd name="T21" fmla="*/ 31 h 55"/>
                  <a:gd name="T22" fmla="*/ 7 w 67"/>
                  <a:gd name="T23" fmla="*/ 29 h 55"/>
                  <a:gd name="T24" fmla="*/ 6 w 67"/>
                  <a:gd name="T25" fmla="*/ 30 h 55"/>
                  <a:gd name="T26" fmla="*/ 8 w 67"/>
                  <a:gd name="T27" fmla="*/ 33 h 55"/>
                  <a:gd name="T28" fmla="*/ 8 w 67"/>
                  <a:gd name="T29" fmla="*/ 34 h 55"/>
                  <a:gd name="T30" fmla="*/ 6 w 67"/>
                  <a:gd name="T31" fmla="*/ 37 h 55"/>
                  <a:gd name="T32" fmla="*/ 4 w 67"/>
                  <a:gd name="T33" fmla="*/ 37 h 55"/>
                  <a:gd name="T34" fmla="*/ 1 w 67"/>
                  <a:gd name="T35" fmla="*/ 38 h 55"/>
                  <a:gd name="T36" fmla="*/ 1 w 67"/>
                  <a:gd name="T37" fmla="*/ 42 h 55"/>
                  <a:gd name="T38" fmla="*/ 1 w 67"/>
                  <a:gd name="T39" fmla="*/ 44 h 55"/>
                  <a:gd name="T40" fmla="*/ 4 w 67"/>
                  <a:gd name="T41" fmla="*/ 47 h 55"/>
                  <a:gd name="T42" fmla="*/ 2 w 67"/>
                  <a:gd name="T43" fmla="*/ 53 h 55"/>
                  <a:gd name="T44" fmla="*/ 4 w 67"/>
                  <a:gd name="T45" fmla="*/ 55 h 55"/>
                  <a:gd name="T46" fmla="*/ 7 w 67"/>
                  <a:gd name="T47" fmla="*/ 52 h 55"/>
                  <a:gd name="T48" fmla="*/ 10 w 67"/>
                  <a:gd name="T49" fmla="*/ 50 h 55"/>
                  <a:gd name="T50" fmla="*/ 14 w 67"/>
                  <a:gd name="T51" fmla="*/ 51 h 55"/>
                  <a:gd name="T52" fmla="*/ 15 w 67"/>
                  <a:gd name="T53" fmla="*/ 49 h 55"/>
                  <a:gd name="T54" fmla="*/ 11 w 67"/>
                  <a:gd name="T55" fmla="*/ 46 h 55"/>
                  <a:gd name="T56" fmla="*/ 8 w 67"/>
                  <a:gd name="T57" fmla="*/ 46 h 55"/>
                  <a:gd name="T58" fmla="*/ 6 w 67"/>
                  <a:gd name="T59" fmla="*/ 44 h 55"/>
                  <a:gd name="T60" fmla="*/ 8 w 67"/>
                  <a:gd name="T61" fmla="*/ 40 h 55"/>
                  <a:gd name="T62" fmla="*/ 11 w 67"/>
                  <a:gd name="T63" fmla="*/ 40 h 55"/>
                  <a:gd name="T64" fmla="*/ 14 w 67"/>
                  <a:gd name="T65" fmla="*/ 43 h 55"/>
                  <a:gd name="T66" fmla="*/ 19 w 67"/>
                  <a:gd name="T67" fmla="*/ 40 h 55"/>
                  <a:gd name="T68" fmla="*/ 25 w 67"/>
                  <a:gd name="T69" fmla="*/ 40 h 55"/>
                  <a:gd name="T70" fmla="*/ 31 w 67"/>
                  <a:gd name="T71" fmla="*/ 44 h 55"/>
                  <a:gd name="T72" fmla="*/ 38 w 67"/>
                  <a:gd name="T73" fmla="*/ 48 h 55"/>
                  <a:gd name="T74" fmla="*/ 40 w 67"/>
                  <a:gd name="T75" fmla="*/ 41 h 55"/>
                  <a:gd name="T76" fmla="*/ 45 w 67"/>
                  <a:gd name="T77" fmla="*/ 36 h 55"/>
                  <a:gd name="T78" fmla="*/ 50 w 67"/>
                  <a:gd name="T79" fmla="*/ 35 h 55"/>
                  <a:gd name="T80" fmla="*/ 55 w 67"/>
                  <a:gd name="T81" fmla="*/ 35 h 55"/>
                  <a:gd name="T82" fmla="*/ 56 w 67"/>
                  <a:gd name="T83" fmla="*/ 33 h 55"/>
                  <a:gd name="T84" fmla="*/ 58 w 67"/>
                  <a:gd name="T85" fmla="*/ 34 h 55"/>
                  <a:gd name="T86" fmla="*/ 66 w 67"/>
                  <a:gd name="T87" fmla="*/ 30 h 55"/>
                  <a:gd name="T88" fmla="*/ 64 w 67"/>
                  <a:gd name="T89" fmla="*/ 29 h 55"/>
                  <a:gd name="T90" fmla="*/ 62 w 67"/>
                  <a:gd name="T91" fmla="*/ 30 h 55"/>
                  <a:gd name="T92" fmla="*/ 60 w 67"/>
                  <a:gd name="T93" fmla="*/ 26 h 55"/>
                  <a:gd name="T94" fmla="*/ 62 w 67"/>
                  <a:gd name="T95" fmla="*/ 26 h 55"/>
                  <a:gd name="T96" fmla="*/ 59 w 67"/>
                  <a:gd name="T97" fmla="*/ 24 h 55"/>
                  <a:gd name="T98" fmla="*/ 61 w 67"/>
                  <a:gd name="T99" fmla="*/ 16 h 55"/>
                  <a:gd name="T100" fmla="*/ 55 w 67"/>
                  <a:gd name="T101" fmla="*/ 21 h 55"/>
                  <a:gd name="T102" fmla="*/ 49 w 67"/>
                  <a:gd name="T103" fmla="*/ 20 h 55"/>
                  <a:gd name="T104" fmla="*/ 47 w 67"/>
                  <a:gd name="T105" fmla="*/ 18 h 55"/>
                  <a:gd name="T106" fmla="*/ 44 w 67"/>
                  <a:gd name="T107" fmla="*/ 19 h 55"/>
                  <a:gd name="T108" fmla="*/ 37 w 67"/>
                  <a:gd name="T109" fmla="*/ 13 h 55"/>
                  <a:gd name="T110" fmla="*/ 32 w 67"/>
                  <a:gd name="T111" fmla="*/ 9 h 55"/>
                  <a:gd name="T112" fmla="*/ 25 w 67"/>
                  <a:gd name="T113" fmla="*/ 0 h 55"/>
                  <a:gd name="T114" fmla="*/ 23 w 67"/>
                  <a:gd name="T115"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7" h="55">
                    <a:moveTo>
                      <a:pt x="23" y="1"/>
                    </a:moveTo>
                    <a:cubicBezTo>
                      <a:pt x="21" y="2"/>
                      <a:pt x="21" y="1"/>
                      <a:pt x="21" y="1"/>
                    </a:cubicBezTo>
                    <a:cubicBezTo>
                      <a:pt x="20" y="2"/>
                      <a:pt x="20" y="5"/>
                      <a:pt x="21" y="6"/>
                    </a:cubicBezTo>
                    <a:cubicBezTo>
                      <a:pt x="22" y="8"/>
                      <a:pt x="23" y="10"/>
                      <a:pt x="23" y="12"/>
                    </a:cubicBezTo>
                    <a:cubicBezTo>
                      <a:pt x="23" y="13"/>
                      <a:pt x="22" y="15"/>
                      <a:pt x="22" y="16"/>
                    </a:cubicBezTo>
                    <a:cubicBezTo>
                      <a:pt x="21" y="17"/>
                      <a:pt x="22" y="19"/>
                      <a:pt x="21" y="21"/>
                    </a:cubicBezTo>
                    <a:cubicBezTo>
                      <a:pt x="20" y="22"/>
                      <a:pt x="18" y="23"/>
                      <a:pt x="18" y="24"/>
                    </a:cubicBezTo>
                    <a:cubicBezTo>
                      <a:pt x="17" y="26"/>
                      <a:pt x="19" y="28"/>
                      <a:pt x="19" y="29"/>
                    </a:cubicBezTo>
                    <a:cubicBezTo>
                      <a:pt x="19" y="30"/>
                      <a:pt x="16" y="32"/>
                      <a:pt x="15" y="32"/>
                    </a:cubicBezTo>
                    <a:cubicBezTo>
                      <a:pt x="15" y="32"/>
                      <a:pt x="14" y="30"/>
                      <a:pt x="13" y="31"/>
                    </a:cubicBezTo>
                    <a:cubicBezTo>
                      <a:pt x="12" y="31"/>
                      <a:pt x="11" y="32"/>
                      <a:pt x="11" y="31"/>
                    </a:cubicBezTo>
                    <a:cubicBezTo>
                      <a:pt x="10" y="31"/>
                      <a:pt x="8" y="29"/>
                      <a:pt x="7" y="29"/>
                    </a:cubicBezTo>
                    <a:cubicBezTo>
                      <a:pt x="7" y="29"/>
                      <a:pt x="6" y="30"/>
                      <a:pt x="6" y="30"/>
                    </a:cubicBezTo>
                    <a:cubicBezTo>
                      <a:pt x="6" y="30"/>
                      <a:pt x="7" y="32"/>
                      <a:pt x="8" y="33"/>
                    </a:cubicBezTo>
                    <a:cubicBezTo>
                      <a:pt x="8" y="34"/>
                      <a:pt x="9" y="33"/>
                      <a:pt x="8" y="34"/>
                    </a:cubicBezTo>
                    <a:cubicBezTo>
                      <a:pt x="7" y="36"/>
                      <a:pt x="7" y="37"/>
                      <a:pt x="6" y="37"/>
                    </a:cubicBezTo>
                    <a:cubicBezTo>
                      <a:pt x="6" y="37"/>
                      <a:pt x="5" y="36"/>
                      <a:pt x="4" y="37"/>
                    </a:cubicBezTo>
                    <a:cubicBezTo>
                      <a:pt x="3" y="37"/>
                      <a:pt x="2" y="38"/>
                      <a:pt x="1" y="38"/>
                    </a:cubicBezTo>
                    <a:cubicBezTo>
                      <a:pt x="1" y="39"/>
                      <a:pt x="1" y="41"/>
                      <a:pt x="1" y="42"/>
                    </a:cubicBezTo>
                    <a:cubicBezTo>
                      <a:pt x="0" y="43"/>
                      <a:pt x="0" y="43"/>
                      <a:pt x="1" y="44"/>
                    </a:cubicBezTo>
                    <a:cubicBezTo>
                      <a:pt x="2" y="45"/>
                      <a:pt x="4" y="46"/>
                      <a:pt x="4" y="47"/>
                    </a:cubicBezTo>
                    <a:cubicBezTo>
                      <a:pt x="4" y="48"/>
                      <a:pt x="2" y="52"/>
                      <a:pt x="2" y="53"/>
                    </a:cubicBezTo>
                    <a:cubicBezTo>
                      <a:pt x="3" y="53"/>
                      <a:pt x="4" y="55"/>
                      <a:pt x="4" y="55"/>
                    </a:cubicBezTo>
                    <a:cubicBezTo>
                      <a:pt x="5" y="55"/>
                      <a:pt x="6" y="53"/>
                      <a:pt x="7" y="52"/>
                    </a:cubicBezTo>
                    <a:cubicBezTo>
                      <a:pt x="8" y="51"/>
                      <a:pt x="9" y="49"/>
                      <a:pt x="10" y="50"/>
                    </a:cubicBezTo>
                    <a:cubicBezTo>
                      <a:pt x="11" y="50"/>
                      <a:pt x="13" y="51"/>
                      <a:pt x="14" y="51"/>
                    </a:cubicBezTo>
                    <a:cubicBezTo>
                      <a:pt x="14" y="50"/>
                      <a:pt x="16" y="50"/>
                      <a:pt x="15" y="49"/>
                    </a:cubicBezTo>
                    <a:cubicBezTo>
                      <a:pt x="14" y="48"/>
                      <a:pt x="13" y="46"/>
                      <a:pt x="11" y="46"/>
                    </a:cubicBezTo>
                    <a:cubicBezTo>
                      <a:pt x="10" y="46"/>
                      <a:pt x="9" y="46"/>
                      <a:pt x="8" y="46"/>
                    </a:cubicBezTo>
                    <a:cubicBezTo>
                      <a:pt x="7" y="45"/>
                      <a:pt x="5" y="45"/>
                      <a:pt x="6" y="44"/>
                    </a:cubicBezTo>
                    <a:cubicBezTo>
                      <a:pt x="6" y="43"/>
                      <a:pt x="7" y="40"/>
                      <a:pt x="8" y="40"/>
                    </a:cubicBezTo>
                    <a:cubicBezTo>
                      <a:pt x="9" y="40"/>
                      <a:pt x="10" y="39"/>
                      <a:pt x="11" y="40"/>
                    </a:cubicBezTo>
                    <a:cubicBezTo>
                      <a:pt x="12" y="42"/>
                      <a:pt x="13" y="44"/>
                      <a:pt x="14" y="43"/>
                    </a:cubicBezTo>
                    <a:cubicBezTo>
                      <a:pt x="15" y="42"/>
                      <a:pt x="17" y="40"/>
                      <a:pt x="19" y="40"/>
                    </a:cubicBezTo>
                    <a:cubicBezTo>
                      <a:pt x="21" y="39"/>
                      <a:pt x="24" y="39"/>
                      <a:pt x="25" y="40"/>
                    </a:cubicBezTo>
                    <a:cubicBezTo>
                      <a:pt x="26" y="41"/>
                      <a:pt x="29" y="43"/>
                      <a:pt x="31" y="44"/>
                    </a:cubicBezTo>
                    <a:cubicBezTo>
                      <a:pt x="33" y="45"/>
                      <a:pt x="37" y="48"/>
                      <a:pt x="38" y="48"/>
                    </a:cubicBezTo>
                    <a:cubicBezTo>
                      <a:pt x="39" y="47"/>
                      <a:pt x="39" y="42"/>
                      <a:pt x="40" y="41"/>
                    </a:cubicBezTo>
                    <a:cubicBezTo>
                      <a:pt x="41" y="40"/>
                      <a:pt x="44" y="36"/>
                      <a:pt x="45" y="36"/>
                    </a:cubicBezTo>
                    <a:cubicBezTo>
                      <a:pt x="47" y="35"/>
                      <a:pt x="48" y="35"/>
                      <a:pt x="50" y="35"/>
                    </a:cubicBezTo>
                    <a:cubicBezTo>
                      <a:pt x="52" y="36"/>
                      <a:pt x="54" y="36"/>
                      <a:pt x="55" y="35"/>
                    </a:cubicBezTo>
                    <a:cubicBezTo>
                      <a:pt x="55" y="34"/>
                      <a:pt x="55" y="33"/>
                      <a:pt x="56" y="33"/>
                    </a:cubicBezTo>
                    <a:cubicBezTo>
                      <a:pt x="57" y="33"/>
                      <a:pt x="56" y="34"/>
                      <a:pt x="58" y="34"/>
                    </a:cubicBezTo>
                    <a:cubicBezTo>
                      <a:pt x="59" y="33"/>
                      <a:pt x="66" y="31"/>
                      <a:pt x="66" y="30"/>
                    </a:cubicBezTo>
                    <a:cubicBezTo>
                      <a:pt x="67" y="29"/>
                      <a:pt x="65" y="29"/>
                      <a:pt x="64" y="29"/>
                    </a:cubicBezTo>
                    <a:cubicBezTo>
                      <a:pt x="63" y="30"/>
                      <a:pt x="63" y="30"/>
                      <a:pt x="62" y="30"/>
                    </a:cubicBezTo>
                    <a:cubicBezTo>
                      <a:pt x="60" y="30"/>
                      <a:pt x="59" y="26"/>
                      <a:pt x="60" y="26"/>
                    </a:cubicBezTo>
                    <a:cubicBezTo>
                      <a:pt x="61" y="26"/>
                      <a:pt x="62" y="27"/>
                      <a:pt x="62" y="26"/>
                    </a:cubicBezTo>
                    <a:cubicBezTo>
                      <a:pt x="62" y="25"/>
                      <a:pt x="60" y="26"/>
                      <a:pt x="59" y="24"/>
                    </a:cubicBezTo>
                    <a:cubicBezTo>
                      <a:pt x="59" y="21"/>
                      <a:pt x="62" y="16"/>
                      <a:pt x="61" y="16"/>
                    </a:cubicBezTo>
                    <a:cubicBezTo>
                      <a:pt x="60" y="16"/>
                      <a:pt x="58" y="21"/>
                      <a:pt x="55" y="21"/>
                    </a:cubicBezTo>
                    <a:cubicBezTo>
                      <a:pt x="53" y="21"/>
                      <a:pt x="49" y="21"/>
                      <a:pt x="49" y="20"/>
                    </a:cubicBezTo>
                    <a:cubicBezTo>
                      <a:pt x="49" y="19"/>
                      <a:pt x="49" y="18"/>
                      <a:pt x="47" y="18"/>
                    </a:cubicBezTo>
                    <a:cubicBezTo>
                      <a:pt x="45" y="19"/>
                      <a:pt x="44" y="20"/>
                      <a:pt x="44" y="19"/>
                    </a:cubicBezTo>
                    <a:cubicBezTo>
                      <a:pt x="43" y="18"/>
                      <a:pt x="38" y="14"/>
                      <a:pt x="37" y="13"/>
                    </a:cubicBezTo>
                    <a:cubicBezTo>
                      <a:pt x="36" y="11"/>
                      <a:pt x="34" y="11"/>
                      <a:pt x="32" y="9"/>
                    </a:cubicBezTo>
                    <a:cubicBezTo>
                      <a:pt x="31" y="7"/>
                      <a:pt x="26" y="0"/>
                      <a:pt x="25" y="0"/>
                    </a:cubicBezTo>
                    <a:cubicBezTo>
                      <a:pt x="24" y="0"/>
                      <a:pt x="24" y="0"/>
                      <a:pt x="23"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19" name="Freeform 633"/>
              <p:cNvSpPr>
                <a:spLocks/>
              </p:cNvSpPr>
              <p:nvPr/>
            </p:nvSpPr>
            <p:spPr bwMode="auto">
              <a:xfrm>
                <a:off x="6038850" y="2905125"/>
                <a:ext cx="276225" cy="119063"/>
              </a:xfrm>
              <a:custGeom>
                <a:avLst/>
                <a:gdLst>
                  <a:gd name="T0" fmla="*/ 21 w 120"/>
                  <a:gd name="T1" fmla="*/ 13 h 52"/>
                  <a:gd name="T2" fmla="*/ 21 w 120"/>
                  <a:gd name="T3" fmla="*/ 13 h 52"/>
                  <a:gd name="T4" fmla="*/ 21 w 120"/>
                  <a:gd name="T5" fmla="*/ 17 h 52"/>
                  <a:gd name="T6" fmla="*/ 12 w 120"/>
                  <a:gd name="T7" fmla="*/ 22 h 52"/>
                  <a:gd name="T8" fmla="*/ 16 w 120"/>
                  <a:gd name="T9" fmla="*/ 24 h 52"/>
                  <a:gd name="T10" fmla="*/ 19 w 120"/>
                  <a:gd name="T11" fmla="*/ 26 h 52"/>
                  <a:gd name="T12" fmla="*/ 22 w 120"/>
                  <a:gd name="T13" fmla="*/ 26 h 52"/>
                  <a:gd name="T14" fmla="*/ 25 w 120"/>
                  <a:gd name="T15" fmla="*/ 22 h 52"/>
                  <a:gd name="T16" fmla="*/ 29 w 120"/>
                  <a:gd name="T17" fmla="*/ 26 h 52"/>
                  <a:gd name="T18" fmla="*/ 32 w 120"/>
                  <a:gd name="T19" fmla="*/ 29 h 52"/>
                  <a:gd name="T20" fmla="*/ 38 w 120"/>
                  <a:gd name="T21" fmla="*/ 30 h 52"/>
                  <a:gd name="T22" fmla="*/ 40 w 120"/>
                  <a:gd name="T23" fmla="*/ 33 h 52"/>
                  <a:gd name="T24" fmla="*/ 38 w 120"/>
                  <a:gd name="T25" fmla="*/ 34 h 52"/>
                  <a:gd name="T26" fmla="*/ 35 w 120"/>
                  <a:gd name="T27" fmla="*/ 37 h 52"/>
                  <a:gd name="T28" fmla="*/ 33 w 120"/>
                  <a:gd name="T29" fmla="*/ 36 h 52"/>
                  <a:gd name="T30" fmla="*/ 29 w 120"/>
                  <a:gd name="T31" fmla="*/ 39 h 52"/>
                  <a:gd name="T32" fmla="*/ 27 w 120"/>
                  <a:gd name="T33" fmla="*/ 41 h 52"/>
                  <a:gd name="T34" fmla="*/ 22 w 120"/>
                  <a:gd name="T35" fmla="*/ 39 h 52"/>
                  <a:gd name="T36" fmla="*/ 20 w 120"/>
                  <a:gd name="T37" fmla="*/ 41 h 52"/>
                  <a:gd name="T38" fmla="*/ 16 w 120"/>
                  <a:gd name="T39" fmla="*/ 42 h 52"/>
                  <a:gd name="T40" fmla="*/ 12 w 120"/>
                  <a:gd name="T41" fmla="*/ 43 h 52"/>
                  <a:gd name="T42" fmla="*/ 6 w 120"/>
                  <a:gd name="T43" fmla="*/ 42 h 52"/>
                  <a:gd name="T44" fmla="*/ 0 w 120"/>
                  <a:gd name="T45" fmla="*/ 48 h 52"/>
                  <a:gd name="T46" fmla="*/ 17 w 120"/>
                  <a:gd name="T47" fmla="*/ 50 h 52"/>
                  <a:gd name="T48" fmla="*/ 22 w 120"/>
                  <a:gd name="T49" fmla="*/ 48 h 52"/>
                  <a:gd name="T50" fmla="*/ 25 w 120"/>
                  <a:gd name="T51" fmla="*/ 49 h 52"/>
                  <a:gd name="T52" fmla="*/ 26 w 120"/>
                  <a:gd name="T53" fmla="*/ 51 h 52"/>
                  <a:gd name="T54" fmla="*/ 31 w 120"/>
                  <a:gd name="T55" fmla="*/ 52 h 52"/>
                  <a:gd name="T56" fmla="*/ 37 w 120"/>
                  <a:gd name="T57" fmla="*/ 50 h 52"/>
                  <a:gd name="T58" fmla="*/ 47 w 120"/>
                  <a:gd name="T59" fmla="*/ 49 h 52"/>
                  <a:gd name="T60" fmla="*/ 49 w 120"/>
                  <a:gd name="T61" fmla="*/ 48 h 52"/>
                  <a:gd name="T62" fmla="*/ 56 w 120"/>
                  <a:gd name="T63" fmla="*/ 39 h 52"/>
                  <a:gd name="T64" fmla="*/ 59 w 120"/>
                  <a:gd name="T65" fmla="*/ 36 h 52"/>
                  <a:gd name="T66" fmla="*/ 64 w 120"/>
                  <a:gd name="T67" fmla="*/ 36 h 52"/>
                  <a:gd name="T68" fmla="*/ 68 w 120"/>
                  <a:gd name="T69" fmla="*/ 34 h 52"/>
                  <a:gd name="T70" fmla="*/ 73 w 120"/>
                  <a:gd name="T71" fmla="*/ 37 h 52"/>
                  <a:gd name="T72" fmla="*/ 77 w 120"/>
                  <a:gd name="T73" fmla="*/ 38 h 52"/>
                  <a:gd name="T74" fmla="*/ 88 w 120"/>
                  <a:gd name="T75" fmla="*/ 28 h 52"/>
                  <a:gd name="T76" fmla="*/ 98 w 120"/>
                  <a:gd name="T77" fmla="*/ 27 h 52"/>
                  <a:gd name="T78" fmla="*/ 103 w 120"/>
                  <a:gd name="T79" fmla="*/ 21 h 52"/>
                  <a:gd name="T80" fmla="*/ 113 w 120"/>
                  <a:gd name="T81" fmla="*/ 17 h 52"/>
                  <a:gd name="T82" fmla="*/ 119 w 120"/>
                  <a:gd name="T83" fmla="*/ 14 h 52"/>
                  <a:gd name="T84" fmla="*/ 115 w 120"/>
                  <a:gd name="T85" fmla="*/ 11 h 52"/>
                  <a:gd name="T86" fmla="*/ 108 w 120"/>
                  <a:gd name="T87" fmla="*/ 7 h 52"/>
                  <a:gd name="T88" fmla="*/ 92 w 120"/>
                  <a:gd name="T89" fmla="*/ 5 h 52"/>
                  <a:gd name="T90" fmla="*/ 68 w 120"/>
                  <a:gd name="T91" fmla="*/ 5 h 52"/>
                  <a:gd name="T92" fmla="*/ 60 w 120"/>
                  <a:gd name="T93" fmla="*/ 4 h 52"/>
                  <a:gd name="T94" fmla="*/ 56 w 120"/>
                  <a:gd name="T95" fmla="*/ 1 h 52"/>
                  <a:gd name="T96" fmla="*/ 50 w 120"/>
                  <a:gd name="T97" fmla="*/ 1 h 52"/>
                  <a:gd name="T98" fmla="*/ 47 w 120"/>
                  <a:gd name="T99" fmla="*/ 2 h 52"/>
                  <a:gd name="T100" fmla="*/ 45 w 120"/>
                  <a:gd name="T101" fmla="*/ 6 h 52"/>
                  <a:gd name="T102" fmla="*/ 45 w 120"/>
                  <a:gd name="T103" fmla="*/ 9 h 52"/>
                  <a:gd name="T104" fmla="*/ 45 w 120"/>
                  <a:gd name="T105" fmla="*/ 11 h 52"/>
                  <a:gd name="T106" fmla="*/ 31 w 120"/>
                  <a:gd name="T107" fmla="*/ 7 h 52"/>
                  <a:gd name="T108" fmla="*/ 19 w 120"/>
                  <a:gd name="T109" fmla="*/ 9 h 52"/>
                  <a:gd name="T110" fmla="*/ 17 w 120"/>
                  <a:gd name="T111" fmla="*/ 1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0" h="52">
                    <a:moveTo>
                      <a:pt x="17" y="13"/>
                    </a:moveTo>
                    <a:cubicBezTo>
                      <a:pt x="18" y="13"/>
                      <a:pt x="18" y="13"/>
                      <a:pt x="19" y="13"/>
                    </a:cubicBezTo>
                    <a:cubicBezTo>
                      <a:pt x="20" y="13"/>
                      <a:pt x="21" y="13"/>
                      <a:pt x="21" y="13"/>
                    </a:cubicBezTo>
                    <a:cubicBezTo>
                      <a:pt x="21" y="13"/>
                      <a:pt x="21" y="13"/>
                      <a:pt x="21" y="13"/>
                    </a:cubicBezTo>
                    <a:cubicBezTo>
                      <a:pt x="21" y="13"/>
                      <a:pt x="21" y="13"/>
                      <a:pt x="21" y="13"/>
                    </a:cubicBezTo>
                    <a:cubicBezTo>
                      <a:pt x="21" y="13"/>
                      <a:pt x="21" y="13"/>
                      <a:pt x="21" y="13"/>
                    </a:cubicBezTo>
                    <a:cubicBezTo>
                      <a:pt x="22" y="14"/>
                      <a:pt x="22" y="14"/>
                      <a:pt x="22" y="15"/>
                    </a:cubicBezTo>
                    <a:cubicBezTo>
                      <a:pt x="22" y="16"/>
                      <a:pt x="22" y="16"/>
                      <a:pt x="21" y="17"/>
                    </a:cubicBezTo>
                    <a:cubicBezTo>
                      <a:pt x="21" y="17"/>
                      <a:pt x="21" y="17"/>
                      <a:pt x="21" y="17"/>
                    </a:cubicBezTo>
                    <a:cubicBezTo>
                      <a:pt x="21" y="17"/>
                      <a:pt x="20" y="17"/>
                      <a:pt x="19" y="18"/>
                    </a:cubicBezTo>
                    <a:cubicBezTo>
                      <a:pt x="16" y="20"/>
                      <a:pt x="12" y="22"/>
                      <a:pt x="12" y="22"/>
                    </a:cubicBezTo>
                    <a:cubicBezTo>
                      <a:pt x="12" y="22"/>
                      <a:pt x="12" y="22"/>
                      <a:pt x="12" y="22"/>
                    </a:cubicBezTo>
                    <a:cubicBezTo>
                      <a:pt x="12" y="23"/>
                      <a:pt x="11" y="23"/>
                      <a:pt x="12" y="23"/>
                    </a:cubicBezTo>
                    <a:cubicBezTo>
                      <a:pt x="13" y="24"/>
                      <a:pt x="13" y="24"/>
                      <a:pt x="14" y="24"/>
                    </a:cubicBezTo>
                    <a:cubicBezTo>
                      <a:pt x="15" y="24"/>
                      <a:pt x="15" y="24"/>
                      <a:pt x="16" y="24"/>
                    </a:cubicBezTo>
                    <a:cubicBezTo>
                      <a:pt x="17" y="24"/>
                      <a:pt x="18" y="25"/>
                      <a:pt x="19" y="26"/>
                    </a:cubicBezTo>
                    <a:cubicBezTo>
                      <a:pt x="19" y="26"/>
                      <a:pt x="19" y="26"/>
                      <a:pt x="19" y="26"/>
                    </a:cubicBezTo>
                    <a:cubicBezTo>
                      <a:pt x="19" y="26"/>
                      <a:pt x="19" y="26"/>
                      <a:pt x="19" y="26"/>
                    </a:cubicBezTo>
                    <a:cubicBezTo>
                      <a:pt x="20" y="26"/>
                      <a:pt x="21" y="27"/>
                      <a:pt x="21" y="27"/>
                    </a:cubicBezTo>
                    <a:cubicBezTo>
                      <a:pt x="22" y="27"/>
                      <a:pt x="22" y="27"/>
                      <a:pt x="22" y="27"/>
                    </a:cubicBezTo>
                    <a:cubicBezTo>
                      <a:pt x="22" y="26"/>
                      <a:pt x="22" y="26"/>
                      <a:pt x="22" y="26"/>
                    </a:cubicBezTo>
                    <a:cubicBezTo>
                      <a:pt x="22" y="25"/>
                      <a:pt x="22" y="25"/>
                      <a:pt x="23" y="24"/>
                    </a:cubicBezTo>
                    <a:cubicBezTo>
                      <a:pt x="23" y="24"/>
                      <a:pt x="23" y="24"/>
                      <a:pt x="24" y="24"/>
                    </a:cubicBezTo>
                    <a:cubicBezTo>
                      <a:pt x="24" y="23"/>
                      <a:pt x="24" y="22"/>
                      <a:pt x="25" y="22"/>
                    </a:cubicBezTo>
                    <a:cubicBezTo>
                      <a:pt x="26" y="22"/>
                      <a:pt x="26" y="23"/>
                      <a:pt x="26" y="24"/>
                    </a:cubicBezTo>
                    <a:cubicBezTo>
                      <a:pt x="27" y="25"/>
                      <a:pt x="27" y="26"/>
                      <a:pt x="28" y="26"/>
                    </a:cubicBezTo>
                    <a:cubicBezTo>
                      <a:pt x="29" y="26"/>
                      <a:pt x="29" y="26"/>
                      <a:pt x="29" y="26"/>
                    </a:cubicBezTo>
                    <a:cubicBezTo>
                      <a:pt x="31" y="26"/>
                      <a:pt x="31" y="26"/>
                      <a:pt x="31" y="27"/>
                    </a:cubicBezTo>
                    <a:cubicBezTo>
                      <a:pt x="32" y="27"/>
                      <a:pt x="32" y="27"/>
                      <a:pt x="32" y="28"/>
                    </a:cubicBezTo>
                    <a:cubicBezTo>
                      <a:pt x="32" y="28"/>
                      <a:pt x="32" y="29"/>
                      <a:pt x="32" y="29"/>
                    </a:cubicBezTo>
                    <a:cubicBezTo>
                      <a:pt x="33" y="30"/>
                      <a:pt x="33" y="30"/>
                      <a:pt x="34" y="30"/>
                    </a:cubicBezTo>
                    <a:cubicBezTo>
                      <a:pt x="35" y="30"/>
                      <a:pt x="35" y="30"/>
                      <a:pt x="36" y="30"/>
                    </a:cubicBezTo>
                    <a:cubicBezTo>
                      <a:pt x="36" y="30"/>
                      <a:pt x="37" y="30"/>
                      <a:pt x="38" y="30"/>
                    </a:cubicBezTo>
                    <a:cubicBezTo>
                      <a:pt x="39" y="30"/>
                      <a:pt x="40" y="31"/>
                      <a:pt x="41" y="31"/>
                    </a:cubicBezTo>
                    <a:cubicBezTo>
                      <a:pt x="41" y="31"/>
                      <a:pt x="41" y="31"/>
                      <a:pt x="41" y="31"/>
                    </a:cubicBezTo>
                    <a:cubicBezTo>
                      <a:pt x="41" y="31"/>
                      <a:pt x="41" y="32"/>
                      <a:pt x="40" y="33"/>
                    </a:cubicBezTo>
                    <a:cubicBezTo>
                      <a:pt x="40" y="33"/>
                      <a:pt x="40" y="33"/>
                      <a:pt x="40" y="33"/>
                    </a:cubicBezTo>
                    <a:cubicBezTo>
                      <a:pt x="40" y="33"/>
                      <a:pt x="40" y="33"/>
                      <a:pt x="39" y="33"/>
                    </a:cubicBezTo>
                    <a:cubicBezTo>
                      <a:pt x="39" y="34"/>
                      <a:pt x="38" y="34"/>
                      <a:pt x="38" y="34"/>
                    </a:cubicBezTo>
                    <a:cubicBezTo>
                      <a:pt x="38" y="35"/>
                      <a:pt x="38" y="35"/>
                      <a:pt x="37" y="35"/>
                    </a:cubicBezTo>
                    <a:cubicBezTo>
                      <a:pt x="37" y="35"/>
                      <a:pt x="37" y="35"/>
                      <a:pt x="37" y="35"/>
                    </a:cubicBezTo>
                    <a:cubicBezTo>
                      <a:pt x="37" y="36"/>
                      <a:pt x="36" y="37"/>
                      <a:pt x="35" y="37"/>
                    </a:cubicBezTo>
                    <a:cubicBezTo>
                      <a:pt x="35" y="37"/>
                      <a:pt x="35" y="36"/>
                      <a:pt x="34" y="36"/>
                    </a:cubicBezTo>
                    <a:cubicBezTo>
                      <a:pt x="34" y="36"/>
                      <a:pt x="33" y="36"/>
                      <a:pt x="33" y="36"/>
                    </a:cubicBezTo>
                    <a:cubicBezTo>
                      <a:pt x="33" y="36"/>
                      <a:pt x="33" y="36"/>
                      <a:pt x="33" y="36"/>
                    </a:cubicBezTo>
                    <a:cubicBezTo>
                      <a:pt x="33" y="37"/>
                      <a:pt x="33" y="38"/>
                      <a:pt x="32" y="39"/>
                    </a:cubicBezTo>
                    <a:cubicBezTo>
                      <a:pt x="31" y="39"/>
                      <a:pt x="30" y="39"/>
                      <a:pt x="30" y="39"/>
                    </a:cubicBezTo>
                    <a:cubicBezTo>
                      <a:pt x="29" y="39"/>
                      <a:pt x="29" y="39"/>
                      <a:pt x="29" y="39"/>
                    </a:cubicBezTo>
                    <a:cubicBezTo>
                      <a:pt x="29" y="39"/>
                      <a:pt x="29" y="39"/>
                      <a:pt x="28" y="40"/>
                    </a:cubicBezTo>
                    <a:cubicBezTo>
                      <a:pt x="28" y="40"/>
                      <a:pt x="28" y="40"/>
                      <a:pt x="28" y="40"/>
                    </a:cubicBezTo>
                    <a:cubicBezTo>
                      <a:pt x="28" y="41"/>
                      <a:pt x="28" y="41"/>
                      <a:pt x="27" y="41"/>
                    </a:cubicBezTo>
                    <a:cubicBezTo>
                      <a:pt x="26" y="41"/>
                      <a:pt x="25" y="41"/>
                      <a:pt x="24" y="41"/>
                    </a:cubicBezTo>
                    <a:cubicBezTo>
                      <a:pt x="24" y="40"/>
                      <a:pt x="23" y="40"/>
                      <a:pt x="22" y="39"/>
                    </a:cubicBezTo>
                    <a:cubicBezTo>
                      <a:pt x="22" y="39"/>
                      <a:pt x="22" y="39"/>
                      <a:pt x="22" y="39"/>
                    </a:cubicBezTo>
                    <a:cubicBezTo>
                      <a:pt x="21" y="39"/>
                      <a:pt x="21" y="40"/>
                      <a:pt x="21" y="40"/>
                    </a:cubicBezTo>
                    <a:cubicBezTo>
                      <a:pt x="21" y="40"/>
                      <a:pt x="21" y="40"/>
                      <a:pt x="20" y="40"/>
                    </a:cubicBezTo>
                    <a:cubicBezTo>
                      <a:pt x="20" y="41"/>
                      <a:pt x="20" y="41"/>
                      <a:pt x="20" y="41"/>
                    </a:cubicBezTo>
                    <a:cubicBezTo>
                      <a:pt x="21" y="41"/>
                      <a:pt x="21" y="42"/>
                      <a:pt x="21" y="43"/>
                    </a:cubicBezTo>
                    <a:cubicBezTo>
                      <a:pt x="21" y="44"/>
                      <a:pt x="20" y="44"/>
                      <a:pt x="19" y="44"/>
                    </a:cubicBezTo>
                    <a:cubicBezTo>
                      <a:pt x="18" y="44"/>
                      <a:pt x="17" y="43"/>
                      <a:pt x="16" y="42"/>
                    </a:cubicBezTo>
                    <a:cubicBezTo>
                      <a:pt x="16" y="42"/>
                      <a:pt x="15" y="43"/>
                      <a:pt x="15" y="43"/>
                    </a:cubicBezTo>
                    <a:cubicBezTo>
                      <a:pt x="14" y="43"/>
                      <a:pt x="13" y="44"/>
                      <a:pt x="13" y="44"/>
                    </a:cubicBezTo>
                    <a:cubicBezTo>
                      <a:pt x="13" y="43"/>
                      <a:pt x="12" y="43"/>
                      <a:pt x="12" y="43"/>
                    </a:cubicBezTo>
                    <a:cubicBezTo>
                      <a:pt x="12" y="43"/>
                      <a:pt x="11" y="43"/>
                      <a:pt x="10" y="42"/>
                    </a:cubicBezTo>
                    <a:cubicBezTo>
                      <a:pt x="8" y="42"/>
                      <a:pt x="7" y="42"/>
                      <a:pt x="6" y="42"/>
                    </a:cubicBezTo>
                    <a:cubicBezTo>
                      <a:pt x="6" y="42"/>
                      <a:pt x="6" y="42"/>
                      <a:pt x="6" y="42"/>
                    </a:cubicBezTo>
                    <a:cubicBezTo>
                      <a:pt x="6" y="42"/>
                      <a:pt x="6" y="42"/>
                      <a:pt x="6" y="42"/>
                    </a:cubicBezTo>
                    <a:cubicBezTo>
                      <a:pt x="4" y="42"/>
                      <a:pt x="1" y="42"/>
                      <a:pt x="1" y="42"/>
                    </a:cubicBezTo>
                    <a:cubicBezTo>
                      <a:pt x="1" y="42"/>
                      <a:pt x="0" y="46"/>
                      <a:pt x="0" y="48"/>
                    </a:cubicBezTo>
                    <a:cubicBezTo>
                      <a:pt x="1" y="48"/>
                      <a:pt x="5" y="48"/>
                      <a:pt x="7" y="48"/>
                    </a:cubicBezTo>
                    <a:cubicBezTo>
                      <a:pt x="9" y="48"/>
                      <a:pt x="13" y="49"/>
                      <a:pt x="15" y="49"/>
                    </a:cubicBezTo>
                    <a:cubicBezTo>
                      <a:pt x="16" y="49"/>
                      <a:pt x="17" y="50"/>
                      <a:pt x="17" y="50"/>
                    </a:cubicBezTo>
                    <a:cubicBezTo>
                      <a:pt x="17" y="50"/>
                      <a:pt x="18" y="49"/>
                      <a:pt x="20" y="49"/>
                    </a:cubicBezTo>
                    <a:cubicBezTo>
                      <a:pt x="20" y="49"/>
                      <a:pt x="20" y="49"/>
                      <a:pt x="20" y="49"/>
                    </a:cubicBezTo>
                    <a:cubicBezTo>
                      <a:pt x="20" y="48"/>
                      <a:pt x="21" y="48"/>
                      <a:pt x="22" y="48"/>
                    </a:cubicBezTo>
                    <a:cubicBezTo>
                      <a:pt x="23" y="47"/>
                      <a:pt x="23" y="48"/>
                      <a:pt x="24" y="49"/>
                    </a:cubicBezTo>
                    <a:cubicBezTo>
                      <a:pt x="24" y="49"/>
                      <a:pt x="24" y="49"/>
                      <a:pt x="24" y="49"/>
                    </a:cubicBezTo>
                    <a:cubicBezTo>
                      <a:pt x="24" y="49"/>
                      <a:pt x="24" y="49"/>
                      <a:pt x="25" y="49"/>
                    </a:cubicBezTo>
                    <a:cubicBezTo>
                      <a:pt x="25" y="49"/>
                      <a:pt x="26" y="49"/>
                      <a:pt x="26" y="50"/>
                    </a:cubicBezTo>
                    <a:cubicBezTo>
                      <a:pt x="26" y="50"/>
                      <a:pt x="26" y="50"/>
                      <a:pt x="26" y="51"/>
                    </a:cubicBezTo>
                    <a:cubicBezTo>
                      <a:pt x="26" y="51"/>
                      <a:pt x="26" y="51"/>
                      <a:pt x="26" y="51"/>
                    </a:cubicBezTo>
                    <a:cubicBezTo>
                      <a:pt x="26" y="52"/>
                      <a:pt x="26" y="52"/>
                      <a:pt x="27" y="52"/>
                    </a:cubicBezTo>
                    <a:cubicBezTo>
                      <a:pt x="27" y="52"/>
                      <a:pt x="28" y="52"/>
                      <a:pt x="29" y="52"/>
                    </a:cubicBezTo>
                    <a:cubicBezTo>
                      <a:pt x="30" y="52"/>
                      <a:pt x="31" y="52"/>
                      <a:pt x="31" y="52"/>
                    </a:cubicBezTo>
                    <a:cubicBezTo>
                      <a:pt x="31" y="52"/>
                      <a:pt x="32" y="52"/>
                      <a:pt x="32" y="51"/>
                    </a:cubicBezTo>
                    <a:cubicBezTo>
                      <a:pt x="32" y="51"/>
                      <a:pt x="33" y="50"/>
                      <a:pt x="34" y="50"/>
                    </a:cubicBezTo>
                    <a:cubicBezTo>
                      <a:pt x="34" y="50"/>
                      <a:pt x="36" y="50"/>
                      <a:pt x="37" y="50"/>
                    </a:cubicBezTo>
                    <a:cubicBezTo>
                      <a:pt x="38" y="49"/>
                      <a:pt x="40" y="49"/>
                      <a:pt x="41" y="49"/>
                    </a:cubicBezTo>
                    <a:cubicBezTo>
                      <a:pt x="42" y="49"/>
                      <a:pt x="45" y="49"/>
                      <a:pt x="46" y="49"/>
                    </a:cubicBezTo>
                    <a:cubicBezTo>
                      <a:pt x="46" y="49"/>
                      <a:pt x="46" y="49"/>
                      <a:pt x="47" y="49"/>
                    </a:cubicBezTo>
                    <a:cubicBezTo>
                      <a:pt x="47" y="48"/>
                      <a:pt x="47" y="48"/>
                      <a:pt x="48" y="48"/>
                    </a:cubicBezTo>
                    <a:cubicBezTo>
                      <a:pt x="49" y="48"/>
                      <a:pt x="49" y="48"/>
                      <a:pt x="49" y="48"/>
                    </a:cubicBezTo>
                    <a:cubicBezTo>
                      <a:pt x="49" y="48"/>
                      <a:pt x="49" y="48"/>
                      <a:pt x="49" y="48"/>
                    </a:cubicBezTo>
                    <a:cubicBezTo>
                      <a:pt x="50" y="48"/>
                      <a:pt x="50" y="47"/>
                      <a:pt x="50" y="46"/>
                    </a:cubicBezTo>
                    <a:cubicBezTo>
                      <a:pt x="50" y="44"/>
                      <a:pt x="50" y="42"/>
                      <a:pt x="51" y="41"/>
                    </a:cubicBezTo>
                    <a:cubicBezTo>
                      <a:pt x="52" y="40"/>
                      <a:pt x="54" y="40"/>
                      <a:pt x="56" y="39"/>
                    </a:cubicBezTo>
                    <a:cubicBezTo>
                      <a:pt x="58" y="39"/>
                      <a:pt x="59" y="38"/>
                      <a:pt x="59" y="38"/>
                    </a:cubicBezTo>
                    <a:cubicBezTo>
                      <a:pt x="59" y="38"/>
                      <a:pt x="59" y="38"/>
                      <a:pt x="59" y="37"/>
                    </a:cubicBezTo>
                    <a:cubicBezTo>
                      <a:pt x="59" y="37"/>
                      <a:pt x="59" y="36"/>
                      <a:pt x="59" y="36"/>
                    </a:cubicBezTo>
                    <a:cubicBezTo>
                      <a:pt x="59" y="36"/>
                      <a:pt x="59" y="35"/>
                      <a:pt x="60" y="35"/>
                    </a:cubicBezTo>
                    <a:cubicBezTo>
                      <a:pt x="60" y="35"/>
                      <a:pt x="61" y="35"/>
                      <a:pt x="62" y="35"/>
                    </a:cubicBezTo>
                    <a:cubicBezTo>
                      <a:pt x="63" y="36"/>
                      <a:pt x="64" y="36"/>
                      <a:pt x="64" y="36"/>
                    </a:cubicBezTo>
                    <a:cubicBezTo>
                      <a:pt x="64" y="36"/>
                      <a:pt x="65" y="35"/>
                      <a:pt x="66" y="35"/>
                    </a:cubicBezTo>
                    <a:cubicBezTo>
                      <a:pt x="66" y="34"/>
                      <a:pt x="67" y="34"/>
                      <a:pt x="67" y="33"/>
                    </a:cubicBezTo>
                    <a:cubicBezTo>
                      <a:pt x="68" y="33"/>
                      <a:pt x="68" y="34"/>
                      <a:pt x="68" y="34"/>
                    </a:cubicBezTo>
                    <a:cubicBezTo>
                      <a:pt x="69" y="34"/>
                      <a:pt x="69" y="35"/>
                      <a:pt x="69" y="35"/>
                    </a:cubicBezTo>
                    <a:cubicBezTo>
                      <a:pt x="69" y="36"/>
                      <a:pt x="69" y="38"/>
                      <a:pt x="70" y="38"/>
                    </a:cubicBezTo>
                    <a:cubicBezTo>
                      <a:pt x="70" y="38"/>
                      <a:pt x="72" y="37"/>
                      <a:pt x="73" y="37"/>
                    </a:cubicBezTo>
                    <a:cubicBezTo>
                      <a:pt x="74" y="37"/>
                      <a:pt x="74" y="37"/>
                      <a:pt x="75" y="37"/>
                    </a:cubicBezTo>
                    <a:cubicBezTo>
                      <a:pt x="75" y="37"/>
                      <a:pt x="76" y="37"/>
                      <a:pt x="76" y="37"/>
                    </a:cubicBezTo>
                    <a:cubicBezTo>
                      <a:pt x="76" y="37"/>
                      <a:pt x="77" y="38"/>
                      <a:pt x="77" y="38"/>
                    </a:cubicBezTo>
                    <a:cubicBezTo>
                      <a:pt x="77" y="37"/>
                      <a:pt x="78" y="36"/>
                      <a:pt x="78" y="35"/>
                    </a:cubicBezTo>
                    <a:cubicBezTo>
                      <a:pt x="80" y="33"/>
                      <a:pt x="82" y="29"/>
                      <a:pt x="83" y="28"/>
                    </a:cubicBezTo>
                    <a:cubicBezTo>
                      <a:pt x="85" y="28"/>
                      <a:pt x="87" y="28"/>
                      <a:pt x="88" y="28"/>
                    </a:cubicBezTo>
                    <a:cubicBezTo>
                      <a:pt x="89" y="28"/>
                      <a:pt x="90" y="28"/>
                      <a:pt x="91" y="27"/>
                    </a:cubicBezTo>
                    <a:cubicBezTo>
                      <a:pt x="92" y="27"/>
                      <a:pt x="93" y="27"/>
                      <a:pt x="94" y="27"/>
                    </a:cubicBezTo>
                    <a:cubicBezTo>
                      <a:pt x="96" y="27"/>
                      <a:pt x="98" y="27"/>
                      <a:pt x="98" y="27"/>
                    </a:cubicBezTo>
                    <a:cubicBezTo>
                      <a:pt x="98" y="27"/>
                      <a:pt x="98" y="27"/>
                      <a:pt x="98" y="27"/>
                    </a:cubicBezTo>
                    <a:cubicBezTo>
                      <a:pt x="98" y="26"/>
                      <a:pt x="99" y="25"/>
                      <a:pt x="101" y="23"/>
                    </a:cubicBezTo>
                    <a:cubicBezTo>
                      <a:pt x="101" y="22"/>
                      <a:pt x="102" y="22"/>
                      <a:pt x="103" y="21"/>
                    </a:cubicBezTo>
                    <a:cubicBezTo>
                      <a:pt x="103" y="21"/>
                      <a:pt x="104" y="21"/>
                      <a:pt x="105" y="21"/>
                    </a:cubicBezTo>
                    <a:cubicBezTo>
                      <a:pt x="107" y="20"/>
                      <a:pt x="111" y="18"/>
                      <a:pt x="113" y="17"/>
                    </a:cubicBezTo>
                    <a:cubicBezTo>
                      <a:pt x="113" y="17"/>
                      <a:pt x="113" y="17"/>
                      <a:pt x="113" y="17"/>
                    </a:cubicBezTo>
                    <a:cubicBezTo>
                      <a:pt x="116" y="17"/>
                      <a:pt x="120" y="15"/>
                      <a:pt x="120" y="15"/>
                    </a:cubicBezTo>
                    <a:cubicBezTo>
                      <a:pt x="120" y="15"/>
                      <a:pt x="120" y="15"/>
                      <a:pt x="120" y="14"/>
                    </a:cubicBezTo>
                    <a:cubicBezTo>
                      <a:pt x="119" y="14"/>
                      <a:pt x="119" y="14"/>
                      <a:pt x="119" y="14"/>
                    </a:cubicBezTo>
                    <a:cubicBezTo>
                      <a:pt x="119" y="13"/>
                      <a:pt x="118" y="13"/>
                      <a:pt x="118" y="13"/>
                    </a:cubicBezTo>
                    <a:cubicBezTo>
                      <a:pt x="118" y="13"/>
                      <a:pt x="117" y="12"/>
                      <a:pt x="116" y="11"/>
                    </a:cubicBezTo>
                    <a:cubicBezTo>
                      <a:pt x="116" y="11"/>
                      <a:pt x="116" y="11"/>
                      <a:pt x="115" y="11"/>
                    </a:cubicBezTo>
                    <a:cubicBezTo>
                      <a:pt x="115" y="11"/>
                      <a:pt x="114" y="11"/>
                      <a:pt x="113" y="11"/>
                    </a:cubicBezTo>
                    <a:cubicBezTo>
                      <a:pt x="112" y="11"/>
                      <a:pt x="111" y="11"/>
                      <a:pt x="110" y="10"/>
                    </a:cubicBezTo>
                    <a:cubicBezTo>
                      <a:pt x="109" y="10"/>
                      <a:pt x="109" y="8"/>
                      <a:pt x="108" y="7"/>
                    </a:cubicBezTo>
                    <a:cubicBezTo>
                      <a:pt x="107" y="6"/>
                      <a:pt x="107" y="6"/>
                      <a:pt x="107" y="6"/>
                    </a:cubicBezTo>
                    <a:cubicBezTo>
                      <a:pt x="107" y="6"/>
                      <a:pt x="104" y="5"/>
                      <a:pt x="101" y="5"/>
                    </a:cubicBezTo>
                    <a:cubicBezTo>
                      <a:pt x="97" y="5"/>
                      <a:pt x="93" y="5"/>
                      <a:pt x="92" y="5"/>
                    </a:cubicBezTo>
                    <a:cubicBezTo>
                      <a:pt x="91" y="5"/>
                      <a:pt x="90" y="4"/>
                      <a:pt x="88" y="4"/>
                    </a:cubicBezTo>
                    <a:cubicBezTo>
                      <a:pt x="82" y="4"/>
                      <a:pt x="71" y="4"/>
                      <a:pt x="70" y="4"/>
                    </a:cubicBezTo>
                    <a:cubicBezTo>
                      <a:pt x="70" y="4"/>
                      <a:pt x="69" y="4"/>
                      <a:pt x="68" y="5"/>
                    </a:cubicBezTo>
                    <a:cubicBezTo>
                      <a:pt x="67" y="5"/>
                      <a:pt x="67" y="5"/>
                      <a:pt x="67" y="5"/>
                    </a:cubicBezTo>
                    <a:cubicBezTo>
                      <a:pt x="66" y="6"/>
                      <a:pt x="65" y="5"/>
                      <a:pt x="63" y="5"/>
                    </a:cubicBezTo>
                    <a:cubicBezTo>
                      <a:pt x="62" y="4"/>
                      <a:pt x="61" y="4"/>
                      <a:pt x="60" y="4"/>
                    </a:cubicBezTo>
                    <a:cubicBezTo>
                      <a:pt x="58" y="3"/>
                      <a:pt x="57" y="2"/>
                      <a:pt x="56" y="2"/>
                    </a:cubicBezTo>
                    <a:cubicBezTo>
                      <a:pt x="56" y="1"/>
                      <a:pt x="56" y="1"/>
                      <a:pt x="56" y="1"/>
                    </a:cubicBezTo>
                    <a:cubicBezTo>
                      <a:pt x="56" y="1"/>
                      <a:pt x="56" y="1"/>
                      <a:pt x="56" y="1"/>
                    </a:cubicBezTo>
                    <a:cubicBezTo>
                      <a:pt x="55" y="1"/>
                      <a:pt x="55" y="1"/>
                      <a:pt x="54" y="1"/>
                    </a:cubicBezTo>
                    <a:cubicBezTo>
                      <a:pt x="53" y="1"/>
                      <a:pt x="52" y="0"/>
                      <a:pt x="52" y="0"/>
                    </a:cubicBezTo>
                    <a:cubicBezTo>
                      <a:pt x="51" y="0"/>
                      <a:pt x="51" y="1"/>
                      <a:pt x="50" y="1"/>
                    </a:cubicBezTo>
                    <a:cubicBezTo>
                      <a:pt x="50" y="1"/>
                      <a:pt x="50" y="1"/>
                      <a:pt x="50" y="1"/>
                    </a:cubicBezTo>
                    <a:cubicBezTo>
                      <a:pt x="49" y="1"/>
                      <a:pt x="49" y="1"/>
                      <a:pt x="49" y="1"/>
                    </a:cubicBezTo>
                    <a:cubicBezTo>
                      <a:pt x="48" y="1"/>
                      <a:pt x="48" y="2"/>
                      <a:pt x="47" y="2"/>
                    </a:cubicBezTo>
                    <a:cubicBezTo>
                      <a:pt x="47" y="3"/>
                      <a:pt x="46" y="4"/>
                      <a:pt x="46" y="4"/>
                    </a:cubicBezTo>
                    <a:cubicBezTo>
                      <a:pt x="46" y="4"/>
                      <a:pt x="46" y="4"/>
                      <a:pt x="46" y="4"/>
                    </a:cubicBezTo>
                    <a:cubicBezTo>
                      <a:pt x="45" y="5"/>
                      <a:pt x="45" y="5"/>
                      <a:pt x="45" y="6"/>
                    </a:cubicBezTo>
                    <a:cubicBezTo>
                      <a:pt x="45" y="6"/>
                      <a:pt x="45" y="6"/>
                      <a:pt x="45" y="6"/>
                    </a:cubicBezTo>
                    <a:cubicBezTo>
                      <a:pt x="45" y="6"/>
                      <a:pt x="45" y="7"/>
                      <a:pt x="45" y="7"/>
                    </a:cubicBezTo>
                    <a:cubicBezTo>
                      <a:pt x="45" y="8"/>
                      <a:pt x="45" y="8"/>
                      <a:pt x="45" y="9"/>
                    </a:cubicBezTo>
                    <a:cubicBezTo>
                      <a:pt x="46" y="9"/>
                      <a:pt x="46" y="10"/>
                      <a:pt x="46" y="10"/>
                    </a:cubicBezTo>
                    <a:cubicBezTo>
                      <a:pt x="46" y="10"/>
                      <a:pt x="46" y="10"/>
                      <a:pt x="46" y="10"/>
                    </a:cubicBezTo>
                    <a:cubicBezTo>
                      <a:pt x="46" y="10"/>
                      <a:pt x="46" y="11"/>
                      <a:pt x="45" y="11"/>
                    </a:cubicBezTo>
                    <a:cubicBezTo>
                      <a:pt x="45" y="11"/>
                      <a:pt x="45" y="11"/>
                      <a:pt x="45" y="11"/>
                    </a:cubicBezTo>
                    <a:cubicBezTo>
                      <a:pt x="45" y="11"/>
                      <a:pt x="42" y="10"/>
                      <a:pt x="40" y="9"/>
                    </a:cubicBezTo>
                    <a:cubicBezTo>
                      <a:pt x="36" y="8"/>
                      <a:pt x="32" y="7"/>
                      <a:pt x="31" y="7"/>
                    </a:cubicBezTo>
                    <a:cubicBezTo>
                      <a:pt x="30" y="7"/>
                      <a:pt x="27" y="7"/>
                      <a:pt x="25" y="7"/>
                    </a:cubicBezTo>
                    <a:cubicBezTo>
                      <a:pt x="23" y="7"/>
                      <a:pt x="22" y="7"/>
                      <a:pt x="21" y="7"/>
                    </a:cubicBezTo>
                    <a:cubicBezTo>
                      <a:pt x="21" y="7"/>
                      <a:pt x="20" y="8"/>
                      <a:pt x="19" y="9"/>
                    </a:cubicBezTo>
                    <a:cubicBezTo>
                      <a:pt x="18" y="10"/>
                      <a:pt x="17" y="11"/>
                      <a:pt x="17" y="12"/>
                    </a:cubicBezTo>
                    <a:cubicBezTo>
                      <a:pt x="17" y="12"/>
                      <a:pt x="17" y="12"/>
                      <a:pt x="17" y="12"/>
                    </a:cubicBezTo>
                    <a:cubicBezTo>
                      <a:pt x="17" y="12"/>
                      <a:pt x="17" y="12"/>
                      <a:pt x="17" y="13"/>
                    </a:cubicBezTo>
                    <a:cubicBezTo>
                      <a:pt x="17" y="13"/>
                      <a:pt x="17" y="13"/>
                      <a:pt x="17" y="1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20" name="Freeform 634"/>
              <p:cNvSpPr>
                <a:spLocks/>
              </p:cNvSpPr>
              <p:nvPr/>
            </p:nvSpPr>
            <p:spPr bwMode="auto">
              <a:xfrm>
                <a:off x="6508750" y="2616200"/>
                <a:ext cx="815975" cy="336550"/>
              </a:xfrm>
              <a:custGeom>
                <a:avLst/>
                <a:gdLst>
                  <a:gd name="T0" fmla="*/ 306 w 354"/>
                  <a:gd name="T1" fmla="*/ 33 h 146"/>
                  <a:gd name="T2" fmla="*/ 288 w 354"/>
                  <a:gd name="T3" fmla="*/ 29 h 146"/>
                  <a:gd name="T4" fmla="*/ 268 w 354"/>
                  <a:gd name="T5" fmla="*/ 39 h 146"/>
                  <a:gd name="T6" fmla="*/ 229 w 354"/>
                  <a:gd name="T7" fmla="*/ 40 h 146"/>
                  <a:gd name="T8" fmla="*/ 221 w 354"/>
                  <a:gd name="T9" fmla="*/ 32 h 146"/>
                  <a:gd name="T10" fmla="*/ 204 w 354"/>
                  <a:gd name="T11" fmla="*/ 26 h 146"/>
                  <a:gd name="T12" fmla="*/ 184 w 354"/>
                  <a:gd name="T13" fmla="*/ 27 h 146"/>
                  <a:gd name="T14" fmla="*/ 160 w 354"/>
                  <a:gd name="T15" fmla="*/ 23 h 146"/>
                  <a:gd name="T16" fmla="*/ 158 w 354"/>
                  <a:gd name="T17" fmla="*/ 12 h 146"/>
                  <a:gd name="T18" fmla="*/ 122 w 354"/>
                  <a:gd name="T19" fmla="*/ 0 h 146"/>
                  <a:gd name="T20" fmla="*/ 113 w 354"/>
                  <a:gd name="T21" fmla="*/ 10 h 146"/>
                  <a:gd name="T22" fmla="*/ 114 w 354"/>
                  <a:gd name="T23" fmla="*/ 22 h 146"/>
                  <a:gd name="T24" fmla="*/ 107 w 354"/>
                  <a:gd name="T25" fmla="*/ 32 h 146"/>
                  <a:gd name="T26" fmla="*/ 93 w 354"/>
                  <a:gd name="T27" fmla="*/ 32 h 146"/>
                  <a:gd name="T28" fmla="*/ 74 w 354"/>
                  <a:gd name="T29" fmla="*/ 31 h 146"/>
                  <a:gd name="T30" fmla="*/ 57 w 354"/>
                  <a:gd name="T31" fmla="*/ 20 h 146"/>
                  <a:gd name="T32" fmla="*/ 49 w 354"/>
                  <a:gd name="T33" fmla="*/ 19 h 146"/>
                  <a:gd name="T34" fmla="*/ 29 w 354"/>
                  <a:gd name="T35" fmla="*/ 28 h 146"/>
                  <a:gd name="T36" fmla="*/ 20 w 354"/>
                  <a:gd name="T37" fmla="*/ 32 h 146"/>
                  <a:gd name="T38" fmla="*/ 14 w 354"/>
                  <a:gd name="T39" fmla="*/ 38 h 146"/>
                  <a:gd name="T40" fmla="*/ 0 w 354"/>
                  <a:gd name="T41" fmla="*/ 43 h 146"/>
                  <a:gd name="T42" fmla="*/ 3 w 354"/>
                  <a:gd name="T43" fmla="*/ 51 h 146"/>
                  <a:gd name="T44" fmla="*/ 11 w 354"/>
                  <a:gd name="T45" fmla="*/ 57 h 146"/>
                  <a:gd name="T46" fmla="*/ 19 w 354"/>
                  <a:gd name="T47" fmla="*/ 59 h 146"/>
                  <a:gd name="T48" fmla="*/ 28 w 354"/>
                  <a:gd name="T49" fmla="*/ 64 h 146"/>
                  <a:gd name="T50" fmla="*/ 35 w 354"/>
                  <a:gd name="T51" fmla="*/ 77 h 146"/>
                  <a:gd name="T52" fmla="*/ 31 w 354"/>
                  <a:gd name="T53" fmla="*/ 94 h 146"/>
                  <a:gd name="T54" fmla="*/ 62 w 354"/>
                  <a:gd name="T55" fmla="*/ 101 h 146"/>
                  <a:gd name="T56" fmla="*/ 84 w 354"/>
                  <a:gd name="T57" fmla="*/ 110 h 146"/>
                  <a:gd name="T58" fmla="*/ 86 w 354"/>
                  <a:gd name="T59" fmla="*/ 117 h 146"/>
                  <a:gd name="T60" fmla="*/ 94 w 354"/>
                  <a:gd name="T61" fmla="*/ 129 h 146"/>
                  <a:gd name="T62" fmla="*/ 102 w 354"/>
                  <a:gd name="T63" fmla="*/ 130 h 146"/>
                  <a:gd name="T64" fmla="*/ 129 w 354"/>
                  <a:gd name="T65" fmla="*/ 132 h 146"/>
                  <a:gd name="T66" fmla="*/ 157 w 354"/>
                  <a:gd name="T67" fmla="*/ 139 h 146"/>
                  <a:gd name="T68" fmla="*/ 178 w 354"/>
                  <a:gd name="T69" fmla="*/ 143 h 146"/>
                  <a:gd name="T70" fmla="*/ 189 w 354"/>
                  <a:gd name="T71" fmla="*/ 146 h 146"/>
                  <a:gd name="T72" fmla="*/ 210 w 354"/>
                  <a:gd name="T73" fmla="*/ 137 h 146"/>
                  <a:gd name="T74" fmla="*/ 250 w 354"/>
                  <a:gd name="T75" fmla="*/ 128 h 146"/>
                  <a:gd name="T76" fmla="*/ 262 w 354"/>
                  <a:gd name="T77" fmla="*/ 120 h 146"/>
                  <a:gd name="T78" fmla="*/ 262 w 354"/>
                  <a:gd name="T79" fmla="*/ 102 h 146"/>
                  <a:gd name="T80" fmla="*/ 277 w 354"/>
                  <a:gd name="T81" fmla="*/ 102 h 146"/>
                  <a:gd name="T82" fmla="*/ 296 w 354"/>
                  <a:gd name="T83" fmla="*/ 94 h 146"/>
                  <a:gd name="T84" fmla="*/ 313 w 354"/>
                  <a:gd name="T85" fmla="*/ 89 h 146"/>
                  <a:gd name="T86" fmla="*/ 320 w 354"/>
                  <a:gd name="T87" fmla="*/ 81 h 146"/>
                  <a:gd name="T88" fmla="*/ 338 w 354"/>
                  <a:gd name="T89" fmla="*/ 77 h 146"/>
                  <a:gd name="T90" fmla="*/ 353 w 354"/>
                  <a:gd name="T91" fmla="*/ 77 h 146"/>
                  <a:gd name="T92" fmla="*/ 333 w 354"/>
                  <a:gd name="T93" fmla="*/ 61 h 146"/>
                  <a:gd name="T94" fmla="*/ 323 w 354"/>
                  <a:gd name="T95" fmla="*/ 63 h 146"/>
                  <a:gd name="T96" fmla="*/ 312 w 354"/>
                  <a:gd name="T97" fmla="*/ 65 h 146"/>
                  <a:gd name="T98" fmla="*/ 305 w 354"/>
                  <a:gd name="T99" fmla="*/ 60 h 146"/>
                  <a:gd name="T100" fmla="*/ 308 w 354"/>
                  <a:gd name="T101" fmla="*/ 54 h 146"/>
                  <a:gd name="T102" fmla="*/ 316 w 354"/>
                  <a:gd name="T103" fmla="*/ 3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54" h="146">
                    <a:moveTo>
                      <a:pt x="318" y="33"/>
                    </a:moveTo>
                    <a:cubicBezTo>
                      <a:pt x="318" y="33"/>
                      <a:pt x="317" y="33"/>
                      <a:pt x="316" y="32"/>
                    </a:cubicBezTo>
                    <a:cubicBezTo>
                      <a:pt x="315" y="32"/>
                      <a:pt x="313" y="31"/>
                      <a:pt x="313" y="31"/>
                    </a:cubicBezTo>
                    <a:cubicBezTo>
                      <a:pt x="312" y="30"/>
                      <a:pt x="311" y="31"/>
                      <a:pt x="310" y="31"/>
                    </a:cubicBezTo>
                    <a:cubicBezTo>
                      <a:pt x="309" y="32"/>
                      <a:pt x="308" y="32"/>
                      <a:pt x="306" y="33"/>
                    </a:cubicBezTo>
                    <a:cubicBezTo>
                      <a:pt x="304" y="33"/>
                      <a:pt x="301" y="31"/>
                      <a:pt x="300" y="30"/>
                    </a:cubicBezTo>
                    <a:cubicBezTo>
                      <a:pt x="299" y="29"/>
                      <a:pt x="298" y="28"/>
                      <a:pt x="297" y="28"/>
                    </a:cubicBezTo>
                    <a:cubicBezTo>
                      <a:pt x="296" y="28"/>
                      <a:pt x="295" y="28"/>
                      <a:pt x="294" y="28"/>
                    </a:cubicBezTo>
                    <a:cubicBezTo>
                      <a:pt x="292" y="28"/>
                      <a:pt x="290" y="28"/>
                      <a:pt x="290" y="28"/>
                    </a:cubicBezTo>
                    <a:cubicBezTo>
                      <a:pt x="289" y="28"/>
                      <a:pt x="289" y="28"/>
                      <a:pt x="288" y="29"/>
                    </a:cubicBezTo>
                    <a:cubicBezTo>
                      <a:pt x="287" y="29"/>
                      <a:pt x="285" y="31"/>
                      <a:pt x="283" y="32"/>
                    </a:cubicBezTo>
                    <a:cubicBezTo>
                      <a:pt x="281" y="33"/>
                      <a:pt x="280" y="35"/>
                      <a:pt x="279" y="36"/>
                    </a:cubicBezTo>
                    <a:cubicBezTo>
                      <a:pt x="278" y="37"/>
                      <a:pt x="278" y="37"/>
                      <a:pt x="277" y="38"/>
                    </a:cubicBezTo>
                    <a:cubicBezTo>
                      <a:pt x="276" y="39"/>
                      <a:pt x="274" y="39"/>
                      <a:pt x="271" y="39"/>
                    </a:cubicBezTo>
                    <a:cubicBezTo>
                      <a:pt x="270" y="39"/>
                      <a:pt x="268" y="39"/>
                      <a:pt x="268" y="39"/>
                    </a:cubicBezTo>
                    <a:cubicBezTo>
                      <a:pt x="267" y="40"/>
                      <a:pt x="263" y="41"/>
                      <a:pt x="259" y="42"/>
                    </a:cubicBezTo>
                    <a:cubicBezTo>
                      <a:pt x="257" y="42"/>
                      <a:pt x="255" y="43"/>
                      <a:pt x="254" y="43"/>
                    </a:cubicBezTo>
                    <a:cubicBezTo>
                      <a:pt x="253" y="44"/>
                      <a:pt x="248" y="43"/>
                      <a:pt x="244" y="42"/>
                    </a:cubicBezTo>
                    <a:cubicBezTo>
                      <a:pt x="240" y="41"/>
                      <a:pt x="236" y="40"/>
                      <a:pt x="235" y="40"/>
                    </a:cubicBezTo>
                    <a:cubicBezTo>
                      <a:pt x="233" y="40"/>
                      <a:pt x="230" y="40"/>
                      <a:pt x="229" y="40"/>
                    </a:cubicBezTo>
                    <a:cubicBezTo>
                      <a:pt x="228" y="40"/>
                      <a:pt x="228" y="40"/>
                      <a:pt x="228" y="40"/>
                    </a:cubicBezTo>
                    <a:cubicBezTo>
                      <a:pt x="227" y="40"/>
                      <a:pt x="226" y="40"/>
                      <a:pt x="225" y="39"/>
                    </a:cubicBezTo>
                    <a:cubicBezTo>
                      <a:pt x="224" y="38"/>
                      <a:pt x="223" y="37"/>
                      <a:pt x="222" y="36"/>
                    </a:cubicBezTo>
                    <a:cubicBezTo>
                      <a:pt x="221" y="35"/>
                      <a:pt x="221" y="34"/>
                      <a:pt x="221" y="33"/>
                    </a:cubicBezTo>
                    <a:cubicBezTo>
                      <a:pt x="221" y="33"/>
                      <a:pt x="221" y="32"/>
                      <a:pt x="221" y="32"/>
                    </a:cubicBezTo>
                    <a:cubicBezTo>
                      <a:pt x="220" y="31"/>
                      <a:pt x="219" y="31"/>
                      <a:pt x="217" y="31"/>
                    </a:cubicBezTo>
                    <a:cubicBezTo>
                      <a:pt x="216" y="31"/>
                      <a:pt x="215" y="31"/>
                      <a:pt x="214" y="31"/>
                    </a:cubicBezTo>
                    <a:cubicBezTo>
                      <a:pt x="213" y="31"/>
                      <a:pt x="212" y="30"/>
                      <a:pt x="211" y="29"/>
                    </a:cubicBezTo>
                    <a:cubicBezTo>
                      <a:pt x="210" y="28"/>
                      <a:pt x="209" y="26"/>
                      <a:pt x="208" y="26"/>
                    </a:cubicBezTo>
                    <a:cubicBezTo>
                      <a:pt x="206" y="26"/>
                      <a:pt x="205" y="26"/>
                      <a:pt x="204" y="26"/>
                    </a:cubicBezTo>
                    <a:cubicBezTo>
                      <a:pt x="203" y="26"/>
                      <a:pt x="202" y="26"/>
                      <a:pt x="201" y="26"/>
                    </a:cubicBezTo>
                    <a:cubicBezTo>
                      <a:pt x="200" y="26"/>
                      <a:pt x="199" y="26"/>
                      <a:pt x="198" y="25"/>
                    </a:cubicBezTo>
                    <a:cubicBezTo>
                      <a:pt x="196" y="25"/>
                      <a:pt x="195" y="24"/>
                      <a:pt x="193" y="24"/>
                    </a:cubicBezTo>
                    <a:cubicBezTo>
                      <a:pt x="191" y="25"/>
                      <a:pt x="190" y="25"/>
                      <a:pt x="188" y="25"/>
                    </a:cubicBezTo>
                    <a:cubicBezTo>
                      <a:pt x="186" y="26"/>
                      <a:pt x="185" y="26"/>
                      <a:pt x="184" y="27"/>
                    </a:cubicBezTo>
                    <a:cubicBezTo>
                      <a:pt x="183" y="27"/>
                      <a:pt x="183" y="27"/>
                      <a:pt x="182" y="28"/>
                    </a:cubicBezTo>
                    <a:cubicBezTo>
                      <a:pt x="180" y="28"/>
                      <a:pt x="179" y="28"/>
                      <a:pt x="178" y="29"/>
                    </a:cubicBezTo>
                    <a:cubicBezTo>
                      <a:pt x="177" y="30"/>
                      <a:pt x="169" y="27"/>
                      <a:pt x="164" y="26"/>
                    </a:cubicBezTo>
                    <a:cubicBezTo>
                      <a:pt x="163" y="25"/>
                      <a:pt x="163" y="25"/>
                      <a:pt x="162" y="25"/>
                    </a:cubicBezTo>
                    <a:cubicBezTo>
                      <a:pt x="161" y="25"/>
                      <a:pt x="160" y="24"/>
                      <a:pt x="160" y="23"/>
                    </a:cubicBezTo>
                    <a:cubicBezTo>
                      <a:pt x="159" y="22"/>
                      <a:pt x="159" y="22"/>
                      <a:pt x="159" y="22"/>
                    </a:cubicBezTo>
                    <a:cubicBezTo>
                      <a:pt x="159" y="22"/>
                      <a:pt x="158" y="21"/>
                      <a:pt x="158" y="19"/>
                    </a:cubicBezTo>
                    <a:cubicBezTo>
                      <a:pt x="158" y="18"/>
                      <a:pt x="157" y="16"/>
                      <a:pt x="157" y="15"/>
                    </a:cubicBezTo>
                    <a:cubicBezTo>
                      <a:pt x="157" y="14"/>
                      <a:pt x="158" y="14"/>
                      <a:pt x="158" y="13"/>
                    </a:cubicBezTo>
                    <a:cubicBezTo>
                      <a:pt x="158" y="13"/>
                      <a:pt x="158" y="12"/>
                      <a:pt x="158" y="12"/>
                    </a:cubicBezTo>
                    <a:cubicBezTo>
                      <a:pt x="158" y="12"/>
                      <a:pt x="155" y="10"/>
                      <a:pt x="151" y="9"/>
                    </a:cubicBezTo>
                    <a:cubicBezTo>
                      <a:pt x="147" y="8"/>
                      <a:pt x="142" y="7"/>
                      <a:pt x="141" y="7"/>
                    </a:cubicBezTo>
                    <a:cubicBezTo>
                      <a:pt x="139" y="7"/>
                      <a:pt x="137" y="6"/>
                      <a:pt x="135" y="6"/>
                    </a:cubicBezTo>
                    <a:cubicBezTo>
                      <a:pt x="134" y="5"/>
                      <a:pt x="133" y="5"/>
                      <a:pt x="132" y="5"/>
                    </a:cubicBezTo>
                    <a:cubicBezTo>
                      <a:pt x="131" y="5"/>
                      <a:pt x="124" y="1"/>
                      <a:pt x="122" y="0"/>
                    </a:cubicBezTo>
                    <a:cubicBezTo>
                      <a:pt x="121" y="1"/>
                      <a:pt x="116" y="6"/>
                      <a:pt x="115" y="7"/>
                    </a:cubicBezTo>
                    <a:cubicBezTo>
                      <a:pt x="115" y="7"/>
                      <a:pt x="115" y="7"/>
                      <a:pt x="115" y="8"/>
                    </a:cubicBezTo>
                    <a:cubicBezTo>
                      <a:pt x="115" y="8"/>
                      <a:pt x="115" y="9"/>
                      <a:pt x="115" y="9"/>
                    </a:cubicBezTo>
                    <a:cubicBezTo>
                      <a:pt x="115" y="10"/>
                      <a:pt x="114" y="10"/>
                      <a:pt x="114" y="10"/>
                    </a:cubicBezTo>
                    <a:cubicBezTo>
                      <a:pt x="113" y="10"/>
                      <a:pt x="113" y="10"/>
                      <a:pt x="113" y="10"/>
                    </a:cubicBezTo>
                    <a:cubicBezTo>
                      <a:pt x="113" y="10"/>
                      <a:pt x="112" y="12"/>
                      <a:pt x="112" y="13"/>
                    </a:cubicBezTo>
                    <a:cubicBezTo>
                      <a:pt x="111" y="14"/>
                      <a:pt x="111" y="15"/>
                      <a:pt x="111" y="16"/>
                    </a:cubicBezTo>
                    <a:cubicBezTo>
                      <a:pt x="111" y="16"/>
                      <a:pt x="112" y="18"/>
                      <a:pt x="112" y="19"/>
                    </a:cubicBezTo>
                    <a:cubicBezTo>
                      <a:pt x="112" y="20"/>
                      <a:pt x="113" y="21"/>
                      <a:pt x="113" y="21"/>
                    </a:cubicBezTo>
                    <a:cubicBezTo>
                      <a:pt x="113" y="22"/>
                      <a:pt x="114" y="22"/>
                      <a:pt x="114" y="22"/>
                    </a:cubicBezTo>
                    <a:cubicBezTo>
                      <a:pt x="115" y="22"/>
                      <a:pt x="116" y="23"/>
                      <a:pt x="116" y="23"/>
                    </a:cubicBezTo>
                    <a:cubicBezTo>
                      <a:pt x="116" y="24"/>
                      <a:pt x="115" y="26"/>
                      <a:pt x="114" y="28"/>
                    </a:cubicBezTo>
                    <a:cubicBezTo>
                      <a:pt x="114" y="29"/>
                      <a:pt x="113" y="30"/>
                      <a:pt x="113" y="30"/>
                    </a:cubicBezTo>
                    <a:cubicBezTo>
                      <a:pt x="112" y="30"/>
                      <a:pt x="112" y="30"/>
                      <a:pt x="112" y="31"/>
                    </a:cubicBezTo>
                    <a:cubicBezTo>
                      <a:pt x="110" y="31"/>
                      <a:pt x="108" y="32"/>
                      <a:pt x="107" y="32"/>
                    </a:cubicBezTo>
                    <a:cubicBezTo>
                      <a:pt x="107" y="32"/>
                      <a:pt x="106" y="33"/>
                      <a:pt x="106" y="34"/>
                    </a:cubicBezTo>
                    <a:cubicBezTo>
                      <a:pt x="105" y="34"/>
                      <a:pt x="105" y="35"/>
                      <a:pt x="104" y="35"/>
                    </a:cubicBezTo>
                    <a:cubicBezTo>
                      <a:pt x="104" y="35"/>
                      <a:pt x="103" y="35"/>
                      <a:pt x="102" y="34"/>
                    </a:cubicBezTo>
                    <a:cubicBezTo>
                      <a:pt x="102" y="34"/>
                      <a:pt x="102" y="34"/>
                      <a:pt x="102" y="34"/>
                    </a:cubicBezTo>
                    <a:cubicBezTo>
                      <a:pt x="101" y="34"/>
                      <a:pt x="96" y="33"/>
                      <a:pt x="93" y="32"/>
                    </a:cubicBezTo>
                    <a:cubicBezTo>
                      <a:pt x="90" y="31"/>
                      <a:pt x="89" y="31"/>
                      <a:pt x="88" y="31"/>
                    </a:cubicBezTo>
                    <a:cubicBezTo>
                      <a:pt x="88" y="31"/>
                      <a:pt x="87" y="31"/>
                      <a:pt x="87" y="31"/>
                    </a:cubicBezTo>
                    <a:cubicBezTo>
                      <a:pt x="86" y="32"/>
                      <a:pt x="85" y="32"/>
                      <a:pt x="85" y="32"/>
                    </a:cubicBezTo>
                    <a:cubicBezTo>
                      <a:pt x="84" y="33"/>
                      <a:pt x="82" y="33"/>
                      <a:pt x="81" y="32"/>
                    </a:cubicBezTo>
                    <a:cubicBezTo>
                      <a:pt x="78" y="32"/>
                      <a:pt x="75" y="31"/>
                      <a:pt x="74" y="31"/>
                    </a:cubicBezTo>
                    <a:cubicBezTo>
                      <a:pt x="74" y="30"/>
                      <a:pt x="72" y="27"/>
                      <a:pt x="72" y="25"/>
                    </a:cubicBezTo>
                    <a:cubicBezTo>
                      <a:pt x="71" y="24"/>
                      <a:pt x="71" y="23"/>
                      <a:pt x="71" y="23"/>
                    </a:cubicBezTo>
                    <a:cubicBezTo>
                      <a:pt x="71" y="23"/>
                      <a:pt x="68" y="23"/>
                      <a:pt x="66" y="23"/>
                    </a:cubicBezTo>
                    <a:cubicBezTo>
                      <a:pt x="64" y="22"/>
                      <a:pt x="62" y="22"/>
                      <a:pt x="61" y="22"/>
                    </a:cubicBezTo>
                    <a:cubicBezTo>
                      <a:pt x="60" y="22"/>
                      <a:pt x="58" y="21"/>
                      <a:pt x="57" y="20"/>
                    </a:cubicBezTo>
                    <a:cubicBezTo>
                      <a:pt x="57" y="20"/>
                      <a:pt x="56" y="20"/>
                      <a:pt x="56" y="20"/>
                    </a:cubicBezTo>
                    <a:cubicBezTo>
                      <a:pt x="56" y="20"/>
                      <a:pt x="53" y="19"/>
                      <a:pt x="52" y="19"/>
                    </a:cubicBezTo>
                    <a:cubicBezTo>
                      <a:pt x="51" y="19"/>
                      <a:pt x="50" y="18"/>
                      <a:pt x="50" y="18"/>
                    </a:cubicBezTo>
                    <a:cubicBezTo>
                      <a:pt x="50" y="18"/>
                      <a:pt x="50" y="18"/>
                      <a:pt x="50" y="18"/>
                    </a:cubicBezTo>
                    <a:cubicBezTo>
                      <a:pt x="50" y="19"/>
                      <a:pt x="50" y="19"/>
                      <a:pt x="49" y="19"/>
                    </a:cubicBezTo>
                    <a:cubicBezTo>
                      <a:pt x="49" y="20"/>
                      <a:pt x="49" y="21"/>
                      <a:pt x="48" y="21"/>
                    </a:cubicBezTo>
                    <a:cubicBezTo>
                      <a:pt x="48" y="21"/>
                      <a:pt x="47" y="21"/>
                      <a:pt x="46" y="21"/>
                    </a:cubicBezTo>
                    <a:cubicBezTo>
                      <a:pt x="45" y="21"/>
                      <a:pt x="44" y="21"/>
                      <a:pt x="42" y="22"/>
                    </a:cubicBezTo>
                    <a:cubicBezTo>
                      <a:pt x="40" y="22"/>
                      <a:pt x="38" y="23"/>
                      <a:pt x="36" y="24"/>
                    </a:cubicBezTo>
                    <a:cubicBezTo>
                      <a:pt x="33" y="26"/>
                      <a:pt x="30" y="27"/>
                      <a:pt x="29" y="28"/>
                    </a:cubicBezTo>
                    <a:cubicBezTo>
                      <a:pt x="27" y="29"/>
                      <a:pt x="25" y="31"/>
                      <a:pt x="24" y="31"/>
                    </a:cubicBezTo>
                    <a:cubicBezTo>
                      <a:pt x="23" y="31"/>
                      <a:pt x="23" y="31"/>
                      <a:pt x="23" y="31"/>
                    </a:cubicBezTo>
                    <a:cubicBezTo>
                      <a:pt x="23" y="31"/>
                      <a:pt x="23" y="31"/>
                      <a:pt x="23" y="31"/>
                    </a:cubicBezTo>
                    <a:cubicBezTo>
                      <a:pt x="23" y="32"/>
                      <a:pt x="22" y="32"/>
                      <a:pt x="22" y="32"/>
                    </a:cubicBezTo>
                    <a:cubicBezTo>
                      <a:pt x="21" y="32"/>
                      <a:pt x="20" y="32"/>
                      <a:pt x="20" y="32"/>
                    </a:cubicBezTo>
                    <a:cubicBezTo>
                      <a:pt x="20" y="33"/>
                      <a:pt x="20" y="33"/>
                      <a:pt x="20" y="33"/>
                    </a:cubicBezTo>
                    <a:cubicBezTo>
                      <a:pt x="20" y="33"/>
                      <a:pt x="20" y="33"/>
                      <a:pt x="20" y="33"/>
                    </a:cubicBezTo>
                    <a:cubicBezTo>
                      <a:pt x="20" y="33"/>
                      <a:pt x="20" y="34"/>
                      <a:pt x="20" y="34"/>
                    </a:cubicBezTo>
                    <a:cubicBezTo>
                      <a:pt x="20" y="35"/>
                      <a:pt x="18" y="36"/>
                      <a:pt x="17" y="37"/>
                    </a:cubicBezTo>
                    <a:cubicBezTo>
                      <a:pt x="16" y="37"/>
                      <a:pt x="15" y="38"/>
                      <a:pt x="14" y="38"/>
                    </a:cubicBezTo>
                    <a:cubicBezTo>
                      <a:pt x="14" y="38"/>
                      <a:pt x="13" y="38"/>
                      <a:pt x="12" y="38"/>
                    </a:cubicBezTo>
                    <a:cubicBezTo>
                      <a:pt x="10" y="38"/>
                      <a:pt x="5" y="39"/>
                      <a:pt x="4" y="39"/>
                    </a:cubicBezTo>
                    <a:cubicBezTo>
                      <a:pt x="4" y="39"/>
                      <a:pt x="4" y="40"/>
                      <a:pt x="4" y="40"/>
                    </a:cubicBezTo>
                    <a:cubicBezTo>
                      <a:pt x="4" y="41"/>
                      <a:pt x="3" y="41"/>
                      <a:pt x="3" y="42"/>
                    </a:cubicBezTo>
                    <a:cubicBezTo>
                      <a:pt x="3" y="42"/>
                      <a:pt x="2" y="42"/>
                      <a:pt x="0" y="43"/>
                    </a:cubicBezTo>
                    <a:cubicBezTo>
                      <a:pt x="0" y="43"/>
                      <a:pt x="0" y="43"/>
                      <a:pt x="0" y="44"/>
                    </a:cubicBezTo>
                    <a:cubicBezTo>
                      <a:pt x="0" y="45"/>
                      <a:pt x="0" y="46"/>
                      <a:pt x="0" y="46"/>
                    </a:cubicBezTo>
                    <a:cubicBezTo>
                      <a:pt x="0" y="46"/>
                      <a:pt x="0" y="47"/>
                      <a:pt x="1" y="47"/>
                    </a:cubicBezTo>
                    <a:cubicBezTo>
                      <a:pt x="2" y="48"/>
                      <a:pt x="3" y="49"/>
                      <a:pt x="3" y="49"/>
                    </a:cubicBezTo>
                    <a:cubicBezTo>
                      <a:pt x="3" y="50"/>
                      <a:pt x="3" y="50"/>
                      <a:pt x="3" y="51"/>
                    </a:cubicBezTo>
                    <a:cubicBezTo>
                      <a:pt x="3" y="51"/>
                      <a:pt x="3" y="51"/>
                      <a:pt x="3" y="51"/>
                    </a:cubicBezTo>
                    <a:cubicBezTo>
                      <a:pt x="3" y="51"/>
                      <a:pt x="4" y="52"/>
                      <a:pt x="5" y="52"/>
                    </a:cubicBezTo>
                    <a:cubicBezTo>
                      <a:pt x="6" y="53"/>
                      <a:pt x="8" y="53"/>
                      <a:pt x="8" y="54"/>
                    </a:cubicBezTo>
                    <a:cubicBezTo>
                      <a:pt x="8" y="54"/>
                      <a:pt x="8" y="54"/>
                      <a:pt x="9" y="54"/>
                    </a:cubicBezTo>
                    <a:cubicBezTo>
                      <a:pt x="9" y="55"/>
                      <a:pt x="10" y="56"/>
                      <a:pt x="11" y="57"/>
                    </a:cubicBezTo>
                    <a:cubicBezTo>
                      <a:pt x="11" y="57"/>
                      <a:pt x="11" y="57"/>
                      <a:pt x="11" y="57"/>
                    </a:cubicBezTo>
                    <a:cubicBezTo>
                      <a:pt x="12" y="58"/>
                      <a:pt x="13" y="58"/>
                      <a:pt x="14" y="58"/>
                    </a:cubicBezTo>
                    <a:cubicBezTo>
                      <a:pt x="15" y="58"/>
                      <a:pt x="15" y="58"/>
                      <a:pt x="16" y="58"/>
                    </a:cubicBezTo>
                    <a:cubicBezTo>
                      <a:pt x="17" y="58"/>
                      <a:pt x="18" y="58"/>
                      <a:pt x="19" y="58"/>
                    </a:cubicBezTo>
                    <a:cubicBezTo>
                      <a:pt x="19" y="59"/>
                      <a:pt x="19" y="59"/>
                      <a:pt x="19" y="59"/>
                    </a:cubicBezTo>
                    <a:cubicBezTo>
                      <a:pt x="20" y="59"/>
                      <a:pt x="20" y="60"/>
                      <a:pt x="21" y="60"/>
                    </a:cubicBezTo>
                    <a:cubicBezTo>
                      <a:pt x="21" y="60"/>
                      <a:pt x="22" y="60"/>
                      <a:pt x="23" y="61"/>
                    </a:cubicBezTo>
                    <a:cubicBezTo>
                      <a:pt x="24" y="61"/>
                      <a:pt x="24" y="61"/>
                      <a:pt x="25" y="61"/>
                    </a:cubicBezTo>
                    <a:cubicBezTo>
                      <a:pt x="25" y="61"/>
                      <a:pt x="26" y="61"/>
                      <a:pt x="27" y="62"/>
                    </a:cubicBezTo>
                    <a:cubicBezTo>
                      <a:pt x="27" y="62"/>
                      <a:pt x="28" y="63"/>
                      <a:pt x="28" y="64"/>
                    </a:cubicBezTo>
                    <a:cubicBezTo>
                      <a:pt x="28" y="64"/>
                      <a:pt x="28" y="64"/>
                      <a:pt x="28" y="64"/>
                    </a:cubicBezTo>
                    <a:cubicBezTo>
                      <a:pt x="29" y="65"/>
                      <a:pt x="29" y="65"/>
                      <a:pt x="29" y="66"/>
                    </a:cubicBezTo>
                    <a:cubicBezTo>
                      <a:pt x="29" y="67"/>
                      <a:pt x="30" y="68"/>
                      <a:pt x="30" y="69"/>
                    </a:cubicBezTo>
                    <a:cubicBezTo>
                      <a:pt x="31" y="70"/>
                      <a:pt x="31" y="71"/>
                      <a:pt x="32" y="73"/>
                    </a:cubicBezTo>
                    <a:cubicBezTo>
                      <a:pt x="34" y="75"/>
                      <a:pt x="35" y="76"/>
                      <a:pt x="35" y="77"/>
                    </a:cubicBezTo>
                    <a:cubicBezTo>
                      <a:pt x="35" y="77"/>
                      <a:pt x="35" y="78"/>
                      <a:pt x="35" y="78"/>
                    </a:cubicBezTo>
                    <a:cubicBezTo>
                      <a:pt x="35" y="80"/>
                      <a:pt x="35" y="85"/>
                      <a:pt x="34" y="87"/>
                    </a:cubicBezTo>
                    <a:cubicBezTo>
                      <a:pt x="34" y="88"/>
                      <a:pt x="34" y="89"/>
                      <a:pt x="33" y="90"/>
                    </a:cubicBezTo>
                    <a:cubicBezTo>
                      <a:pt x="32" y="91"/>
                      <a:pt x="31" y="93"/>
                      <a:pt x="31" y="93"/>
                    </a:cubicBezTo>
                    <a:cubicBezTo>
                      <a:pt x="31" y="93"/>
                      <a:pt x="31" y="94"/>
                      <a:pt x="31" y="94"/>
                    </a:cubicBezTo>
                    <a:cubicBezTo>
                      <a:pt x="31" y="95"/>
                      <a:pt x="31" y="97"/>
                      <a:pt x="33" y="97"/>
                    </a:cubicBezTo>
                    <a:cubicBezTo>
                      <a:pt x="34" y="98"/>
                      <a:pt x="37" y="98"/>
                      <a:pt x="41" y="99"/>
                    </a:cubicBezTo>
                    <a:cubicBezTo>
                      <a:pt x="44" y="99"/>
                      <a:pt x="47" y="100"/>
                      <a:pt x="48" y="100"/>
                    </a:cubicBezTo>
                    <a:cubicBezTo>
                      <a:pt x="50" y="100"/>
                      <a:pt x="54" y="100"/>
                      <a:pt x="57" y="100"/>
                    </a:cubicBezTo>
                    <a:cubicBezTo>
                      <a:pt x="60" y="100"/>
                      <a:pt x="62" y="100"/>
                      <a:pt x="62" y="101"/>
                    </a:cubicBezTo>
                    <a:cubicBezTo>
                      <a:pt x="62" y="101"/>
                      <a:pt x="62" y="101"/>
                      <a:pt x="62" y="101"/>
                    </a:cubicBezTo>
                    <a:cubicBezTo>
                      <a:pt x="63" y="101"/>
                      <a:pt x="65" y="102"/>
                      <a:pt x="68" y="104"/>
                    </a:cubicBezTo>
                    <a:cubicBezTo>
                      <a:pt x="72" y="106"/>
                      <a:pt x="77" y="109"/>
                      <a:pt x="78" y="110"/>
                    </a:cubicBezTo>
                    <a:cubicBezTo>
                      <a:pt x="78" y="110"/>
                      <a:pt x="80" y="110"/>
                      <a:pt x="81" y="109"/>
                    </a:cubicBezTo>
                    <a:cubicBezTo>
                      <a:pt x="83" y="109"/>
                      <a:pt x="84" y="109"/>
                      <a:pt x="84" y="110"/>
                    </a:cubicBezTo>
                    <a:cubicBezTo>
                      <a:pt x="84" y="110"/>
                      <a:pt x="84" y="111"/>
                      <a:pt x="83" y="112"/>
                    </a:cubicBezTo>
                    <a:cubicBezTo>
                      <a:pt x="83" y="113"/>
                      <a:pt x="82" y="114"/>
                      <a:pt x="82" y="114"/>
                    </a:cubicBezTo>
                    <a:cubicBezTo>
                      <a:pt x="82" y="114"/>
                      <a:pt x="83" y="114"/>
                      <a:pt x="83" y="114"/>
                    </a:cubicBezTo>
                    <a:cubicBezTo>
                      <a:pt x="84" y="115"/>
                      <a:pt x="85" y="116"/>
                      <a:pt x="86" y="117"/>
                    </a:cubicBezTo>
                    <a:cubicBezTo>
                      <a:pt x="86" y="117"/>
                      <a:pt x="86" y="117"/>
                      <a:pt x="86" y="117"/>
                    </a:cubicBezTo>
                    <a:cubicBezTo>
                      <a:pt x="86" y="117"/>
                      <a:pt x="86" y="117"/>
                      <a:pt x="86" y="117"/>
                    </a:cubicBezTo>
                    <a:cubicBezTo>
                      <a:pt x="86" y="117"/>
                      <a:pt x="86" y="117"/>
                      <a:pt x="86" y="117"/>
                    </a:cubicBezTo>
                    <a:cubicBezTo>
                      <a:pt x="86" y="119"/>
                      <a:pt x="88" y="123"/>
                      <a:pt x="89" y="124"/>
                    </a:cubicBezTo>
                    <a:cubicBezTo>
                      <a:pt x="90" y="125"/>
                      <a:pt x="90" y="126"/>
                      <a:pt x="91" y="127"/>
                    </a:cubicBezTo>
                    <a:cubicBezTo>
                      <a:pt x="92" y="128"/>
                      <a:pt x="94" y="129"/>
                      <a:pt x="94" y="129"/>
                    </a:cubicBezTo>
                    <a:cubicBezTo>
                      <a:pt x="94" y="130"/>
                      <a:pt x="93" y="130"/>
                      <a:pt x="93" y="131"/>
                    </a:cubicBezTo>
                    <a:cubicBezTo>
                      <a:pt x="93" y="131"/>
                      <a:pt x="93" y="131"/>
                      <a:pt x="93" y="132"/>
                    </a:cubicBezTo>
                    <a:cubicBezTo>
                      <a:pt x="93" y="132"/>
                      <a:pt x="93" y="132"/>
                      <a:pt x="93" y="132"/>
                    </a:cubicBezTo>
                    <a:cubicBezTo>
                      <a:pt x="93" y="132"/>
                      <a:pt x="94" y="132"/>
                      <a:pt x="95" y="131"/>
                    </a:cubicBezTo>
                    <a:cubicBezTo>
                      <a:pt x="97" y="131"/>
                      <a:pt x="99" y="130"/>
                      <a:pt x="102" y="130"/>
                    </a:cubicBezTo>
                    <a:cubicBezTo>
                      <a:pt x="105" y="131"/>
                      <a:pt x="111" y="131"/>
                      <a:pt x="115" y="132"/>
                    </a:cubicBezTo>
                    <a:cubicBezTo>
                      <a:pt x="116" y="132"/>
                      <a:pt x="117" y="132"/>
                      <a:pt x="117" y="132"/>
                    </a:cubicBezTo>
                    <a:cubicBezTo>
                      <a:pt x="118" y="132"/>
                      <a:pt x="118" y="132"/>
                      <a:pt x="119" y="132"/>
                    </a:cubicBezTo>
                    <a:cubicBezTo>
                      <a:pt x="122" y="133"/>
                      <a:pt x="125" y="133"/>
                      <a:pt x="127" y="132"/>
                    </a:cubicBezTo>
                    <a:cubicBezTo>
                      <a:pt x="128" y="132"/>
                      <a:pt x="129" y="132"/>
                      <a:pt x="129" y="132"/>
                    </a:cubicBezTo>
                    <a:cubicBezTo>
                      <a:pt x="130" y="131"/>
                      <a:pt x="130" y="131"/>
                      <a:pt x="133" y="131"/>
                    </a:cubicBezTo>
                    <a:cubicBezTo>
                      <a:pt x="135" y="131"/>
                      <a:pt x="140" y="132"/>
                      <a:pt x="144" y="132"/>
                    </a:cubicBezTo>
                    <a:cubicBezTo>
                      <a:pt x="149" y="133"/>
                      <a:pt x="153" y="134"/>
                      <a:pt x="153" y="134"/>
                    </a:cubicBezTo>
                    <a:cubicBezTo>
                      <a:pt x="154" y="135"/>
                      <a:pt x="154" y="136"/>
                      <a:pt x="155" y="137"/>
                    </a:cubicBezTo>
                    <a:cubicBezTo>
                      <a:pt x="155" y="138"/>
                      <a:pt x="156" y="139"/>
                      <a:pt x="157" y="139"/>
                    </a:cubicBezTo>
                    <a:cubicBezTo>
                      <a:pt x="158" y="140"/>
                      <a:pt x="160" y="140"/>
                      <a:pt x="162" y="140"/>
                    </a:cubicBezTo>
                    <a:cubicBezTo>
                      <a:pt x="164" y="140"/>
                      <a:pt x="167" y="141"/>
                      <a:pt x="169" y="141"/>
                    </a:cubicBezTo>
                    <a:cubicBezTo>
                      <a:pt x="170" y="142"/>
                      <a:pt x="171" y="142"/>
                      <a:pt x="171" y="142"/>
                    </a:cubicBezTo>
                    <a:cubicBezTo>
                      <a:pt x="173" y="143"/>
                      <a:pt x="175" y="144"/>
                      <a:pt x="176" y="144"/>
                    </a:cubicBezTo>
                    <a:cubicBezTo>
                      <a:pt x="177" y="144"/>
                      <a:pt x="178" y="143"/>
                      <a:pt x="178" y="143"/>
                    </a:cubicBezTo>
                    <a:cubicBezTo>
                      <a:pt x="179" y="143"/>
                      <a:pt x="180" y="142"/>
                      <a:pt x="182" y="142"/>
                    </a:cubicBezTo>
                    <a:cubicBezTo>
                      <a:pt x="183" y="142"/>
                      <a:pt x="184" y="143"/>
                      <a:pt x="184" y="144"/>
                    </a:cubicBezTo>
                    <a:cubicBezTo>
                      <a:pt x="184" y="145"/>
                      <a:pt x="185" y="145"/>
                      <a:pt x="185" y="146"/>
                    </a:cubicBezTo>
                    <a:cubicBezTo>
                      <a:pt x="186" y="146"/>
                      <a:pt x="186" y="146"/>
                      <a:pt x="186" y="146"/>
                    </a:cubicBezTo>
                    <a:cubicBezTo>
                      <a:pt x="187" y="146"/>
                      <a:pt x="188" y="146"/>
                      <a:pt x="189" y="146"/>
                    </a:cubicBezTo>
                    <a:cubicBezTo>
                      <a:pt x="190" y="146"/>
                      <a:pt x="190" y="146"/>
                      <a:pt x="191" y="145"/>
                    </a:cubicBezTo>
                    <a:cubicBezTo>
                      <a:pt x="191" y="145"/>
                      <a:pt x="191" y="145"/>
                      <a:pt x="191" y="145"/>
                    </a:cubicBezTo>
                    <a:cubicBezTo>
                      <a:pt x="191" y="145"/>
                      <a:pt x="191" y="145"/>
                      <a:pt x="193" y="144"/>
                    </a:cubicBezTo>
                    <a:cubicBezTo>
                      <a:pt x="195" y="143"/>
                      <a:pt x="199" y="141"/>
                      <a:pt x="202" y="140"/>
                    </a:cubicBezTo>
                    <a:cubicBezTo>
                      <a:pt x="206" y="138"/>
                      <a:pt x="209" y="137"/>
                      <a:pt x="210" y="137"/>
                    </a:cubicBezTo>
                    <a:cubicBezTo>
                      <a:pt x="211" y="137"/>
                      <a:pt x="215" y="136"/>
                      <a:pt x="219" y="136"/>
                    </a:cubicBezTo>
                    <a:cubicBezTo>
                      <a:pt x="227" y="136"/>
                      <a:pt x="236" y="135"/>
                      <a:pt x="238" y="135"/>
                    </a:cubicBezTo>
                    <a:cubicBezTo>
                      <a:pt x="239" y="134"/>
                      <a:pt x="243" y="133"/>
                      <a:pt x="245" y="132"/>
                    </a:cubicBezTo>
                    <a:cubicBezTo>
                      <a:pt x="247" y="132"/>
                      <a:pt x="248" y="131"/>
                      <a:pt x="249" y="130"/>
                    </a:cubicBezTo>
                    <a:cubicBezTo>
                      <a:pt x="249" y="130"/>
                      <a:pt x="249" y="129"/>
                      <a:pt x="250" y="128"/>
                    </a:cubicBezTo>
                    <a:cubicBezTo>
                      <a:pt x="250" y="128"/>
                      <a:pt x="250" y="128"/>
                      <a:pt x="250" y="128"/>
                    </a:cubicBezTo>
                    <a:cubicBezTo>
                      <a:pt x="251" y="126"/>
                      <a:pt x="252" y="124"/>
                      <a:pt x="254" y="122"/>
                    </a:cubicBezTo>
                    <a:cubicBezTo>
                      <a:pt x="257" y="121"/>
                      <a:pt x="257" y="121"/>
                      <a:pt x="258" y="122"/>
                    </a:cubicBezTo>
                    <a:cubicBezTo>
                      <a:pt x="258" y="122"/>
                      <a:pt x="258" y="122"/>
                      <a:pt x="259" y="121"/>
                    </a:cubicBezTo>
                    <a:cubicBezTo>
                      <a:pt x="260" y="121"/>
                      <a:pt x="261" y="120"/>
                      <a:pt x="262" y="120"/>
                    </a:cubicBezTo>
                    <a:cubicBezTo>
                      <a:pt x="264" y="120"/>
                      <a:pt x="265" y="119"/>
                      <a:pt x="265" y="118"/>
                    </a:cubicBezTo>
                    <a:cubicBezTo>
                      <a:pt x="265" y="117"/>
                      <a:pt x="264" y="115"/>
                      <a:pt x="262" y="113"/>
                    </a:cubicBezTo>
                    <a:cubicBezTo>
                      <a:pt x="260" y="111"/>
                      <a:pt x="259" y="110"/>
                      <a:pt x="259" y="108"/>
                    </a:cubicBezTo>
                    <a:cubicBezTo>
                      <a:pt x="259" y="107"/>
                      <a:pt x="260" y="106"/>
                      <a:pt x="260" y="105"/>
                    </a:cubicBezTo>
                    <a:cubicBezTo>
                      <a:pt x="260" y="104"/>
                      <a:pt x="261" y="103"/>
                      <a:pt x="262" y="102"/>
                    </a:cubicBezTo>
                    <a:cubicBezTo>
                      <a:pt x="262" y="102"/>
                      <a:pt x="262" y="101"/>
                      <a:pt x="263" y="101"/>
                    </a:cubicBezTo>
                    <a:cubicBezTo>
                      <a:pt x="264" y="100"/>
                      <a:pt x="265" y="99"/>
                      <a:pt x="266" y="98"/>
                    </a:cubicBezTo>
                    <a:cubicBezTo>
                      <a:pt x="267" y="98"/>
                      <a:pt x="268" y="98"/>
                      <a:pt x="269" y="98"/>
                    </a:cubicBezTo>
                    <a:cubicBezTo>
                      <a:pt x="270" y="98"/>
                      <a:pt x="271" y="99"/>
                      <a:pt x="273" y="99"/>
                    </a:cubicBezTo>
                    <a:cubicBezTo>
                      <a:pt x="274" y="100"/>
                      <a:pt x="276" y="101"/>
                      <a:pt x="277" y="102"/>
                    </a:cubicBezTo>
                    <a:cubicBezTo>
                      <a:pt x="278" y="102"/>
                      <a:pt x="279" y="103"/>
                      <a:pt x="280" y="103"/>
                    </a:cubicBezTo>
                    <a:cubicBezTo>
                      <a:pt x="281" y="103"/>
                      <a:pt x="281" y="103"/>
                      <a:pt x="282" y="103"/>
                    </a:cubicBezTo>
                    <a:cubicBezTo>
                      <a:pt x="283" y="104"/>
                      <a:pt x="284" y="104"/>
                      <a:pt x="285" y="103"/>
                    </a:cubicBezTo>
                    <a:cubicBezTo>
                      <a:pt x="287" y="103"/>
                      <a:pt x="289" y="100"/>
                      <a:pt x="291" y="98"/>
                    </a:cubicBezTo>
                    <a:cubicBezTo>
                      <a:pt x="293" y="96"/>
                      <a:pt x="295" y="94"/>
                      <a:pt x="296" y="94"/>
                    </a:cubicBezTo>
                    <a:cubicBezTo>
                      <a:pt x="297" y="94"/>
                      <a:pt x="299" y="94"/>
                      <a:pt x="302" y="94"/>
                    </a:cubicBezTo>
                    <a:cubicBezTo>
                      <a:pt x="303" y="94"/>
                      <a:pt x="305" y="94"/>
                      <a:pt x="306" y="94"/>
                    </a:cubicBezTo>
                    <a:cubicBezTo>
                      <a:pt x="308" y="93"/>
                      <a:pt x="309" y="93"/>
                      <a:pt x="311" y="92"/>
                    </a:cubicBezTo>
                    <a:cubicBezTo>
                      <a:pt x="312" y="91"/>
                      <a:pt x="313" y="91"/>
                      <a:pt x="313" y="90"/>
                    </a:cubicBezTo>
                    <a:cubicBezTo>
                      <a:pt x="313" y="90"/>
                      <a:pt x="313" y="89"/>
                      <a:pt x="313" y="89"/>
                    </a:cubicBezTo>
                    <a:cubicBezTo>
                      <a:pt x="313" y="89"/>
                      <a:pt x="313" y="89"/>
                      <a:pt x="313" y="89"/>
                    </a:cubicBezTo>
                    <a:cubicBezTo>
                      <a:pt x="313" y="87"/>
                      <a:pt x="313" y="86"/>
                      <a:pt x="314" y="86"/>
                    </a:cubicBezTo>
                    <a:cubicBezTo>
                      <a:pt x="314" y="85"/>
                      <a:pt x="315" y="84"/>
                      <a:pt x="315" y="84"/>
                    </a:cubicBezTo>
                    <a:cubicBezTo>
                      <a:pt x="316" y="83"/>
                      <a:pt x="317" y="82"/>
                      <a:pt x="318" y="82"/>
                    </a:cubicBezTo>
                    <a:cubicBezTo>
                      <a:pt x="319" y="82"/>
                      <a:pt x="319" y="81"/>
                      <a:pt x="320" y="81"/>
                    </a:cubicBezTo>
                    <a:cubicBezTo>
                      <a:pt x="320" y="81"/>
                      <a:pt x="321" y="81"/>
                      <a:pt x="321" y="81"/>
                    </a:cubicBezTo>
                    <a:cubicBezTo>
                      <a:pt x="322" y="81"/>
                      <a:pt x="322" y="81"/>
                      <a:pt x="322" y="82"/>
                    </a:cubicBezTo>
                    <a:cubicBezTo>
                      <a:pt x="323" y="82"/>
                      <a:pt x="324" y="82"/>
                      <a:pt x="327" y="81"/>
                    </a:cubicBezTo>
                    <a:cubicBezTo>
                      <a:pt x="329" y="81"/>
                      <a:pt x="330" y="80"/>
                      <a:pt x="331" y="80"/>
                    </a:cubicBezTo>
                    <a:cubicBezTo>
                      <a:pt x="333" y="79"/>
                      <a:pt x="334" y="78"/>
                      <a:pt x="338" y="77"/>
                    </a:cubicBezTo>
                    <a:cubicBezTo>
                      <a:pt x="341" y="77"/>
                      <a:pt x="343" y="77"/>
                      <a:pt x="346" y="77"/>
                    </a:cubicBezTo>
                    <a:cubicBezTo>
                      <a:pt x="348" y="77"/>
                      <a:pt x="350" y="77"/>
                      <a:pt x="351" y="77"/>
                    </a:cubicBezTo>
                    <a:cubicBezTo>
                      <a:pt x="352" y="77"/>
                      <a:pt x="352" y="77"/>
                      <a:pt x="353" y="77"/>
                    </a:cubicBezTo>
                    <a:cubicBezTo>
                      <a:pt x="353" y="77"/>
                      <a:pt x="353" y="77"/>
                      <a:pt x="353" y="77"/>
                    </a:cubicBezTo>
                    <a:cubicBezTo>
                      <a:pt x="353" y="77"/>
                      <a:pt x="353" y="77"/>
                      <a:pt x="353" y="77"/>
                    </a:cubicBezTo>
                    <a:cubicBezTo>
                      <a:pt x="353" y="77"/>
                      <a:pt x="354" y="76"/>
                      <a:pt x="354" y="76"/>
                    </a:cubicBezTo>
                    <a:cubicBezTo>
                      <a:pt x="354" y="75"/>
                      <a:pt x="354" y="74"/>
                      <a:pt x="353" y="73"/>
                    </a:cubicBezTo>
                    <a:cubicBezTo>
                      <a:pt x="353" y="72"/>
                      <a:pt x="348" y="68"/>
                      <a:pt x="344" y="65"/>
                    </a:cubicBezTo>
                    <a:cubicBezTo>
                      <a:pt x="342" y="63"/>
                      <a:pt x="340" y="61"/>
                      <a:pt x="339" y="61"/>
                    </a:cubicBezTo>
                    <a:cubicBezTo>
                      <a:pt x="338" y="61"/>
                      <a:pt x="335" y="61"/>
                      <a:pt x="333" y="61"/>
                    </a:cubicBezTo>
                    <a:cubicBezTo>
                      <a:pt x="331" y="61"/>
                      <a:pt x="330" y="61"/>
                      <a:pt x="329" y="61"/>
                    </a:cubicBezTo>
                    <a:cubicBezTo>
                      <a:pt x="329" y="61"/>
                      <a:pt x="329" y="62"/>
                      <a:pt x="329" y="62"/>
                    </a:cubicBezTo>
                    <a:cubicBezTo>
                      <a:pt x="328" y="64"/>
                      <a:pt x="328" y="65"/>
                      <a:pt x="326" y="65"/>
                    </a:cubicBezTo>
                    <a:cubicBezTo>
                      <a:pt x="325" y="65"/>
                      <a:pt x="324" y="64"/>
                      <a:pt x="323" y="63"/>
                    </a:cubicBezTo>
                    <a:cubicBezTo>
                      <a:pt x="323" y="63"/>
                      <a:pt x="323" y="63"/>
                      <a:pt x="323" y="63"/>
                    </a:cubicBezTo>
                    <a:cubicBezTo>
                      <a:pt x="322" y="62"/>
                      <a:pt x="321" y="62"/>
                      <a:pt x="320" y="62"/>
                    </a:cubicBezTo>
                    <a:cubicBezTo>
                      <a:pt x="320" y="62"/>
                      <a:pt x="318" y="62"/>
                      <a:pt x="317" y="62"/>
                    </a:cubicBezTo>
                    <a:cubicBezTo>
                      <a:pt x="315" y="62"/>
                      <a:pt x="313" y="62"/>
                      <a:pt x="313" y="63"/>
                    </a:cubicBezTo>
                    <a:cubicBezTo>
                      <a:pt x="313" y="63"/>
                      <a:pt x="313" y="63"/>
                      <a:pt x="313" y="63"/>
                    </a:cubicBezTo>
                    <a:cubicBezTo>
                      <a:pt x="313" y="64"/>
                      <a:pt x="313" y="64"/>
                      <a:pt x="312" y="65"/>
                    </a:cubicBezTo>
                    <a:cubicBezTo>
                      <a:pt x="312" y="65"/>
                      <a:pt x="312" y="65"/>
                      <a:pt x="312" y="65"/>
                    </a:cubicBezTo>
                    <a:cubicBezTo>
                      <a:pt x="312" y="65"/>
                      <a:pt x="311" y="66"/>
                      <a:pt x="310" y="65"/>
                    </a:cubicBezTo>
                    <a:cubicBezTo>
                      <a:pt x="309" y="64"/>
                      <a:pt x="308" y="64"/>
                      <a:pt x="307" y="63"/>
                    </a:cubicBezTo>
                    <a:cubicBezTo>
                      <a:pt x="306" y="62"/>
                      <a:pt x="305" y="61"/>
                      <a:pt x="305" y="60"/>
                    </a:cubicBezTo>
                    <a:cubicBezTo>
                      <a:pt x="305" y="60"/>
                      <a:pt x="305" y="60"/>
                      <a:pt x="305" y="60"/>
                    </a:cubicBezTo>
                    <a:cubicBezTo>
                      <a:pt x="305" y="59"/>
                      <a:pt x="304" y="58"/>
                      <a:pt x="306" y="57"/>
                    </a:cubicBezTo>
                    <a:cubicBezTo>
                      <a:pt x="306" y="56"/>
                      <a:pt x="307" y="56"/>
                      <a:pt x="307" y="56"/>
                    </a:cubicBezTo>
                    <a:cubicBezTo>
                      <a:pt x="307" y="56"/>
                      <a:pt x="308" y="56"/>
                      <a:pt x="308" y="55"/>
                    </a:cubicBezTo>
                    <a:cubicBezTo>
                      <a:pt x="308" y="54"/>
                      <a:pt x="308" y="54"/>
                      <a:pt x="308" y="54"/>
                    </a:cubicBezTo>
                    <a:cubicBezTo>
                      <a:pt x="308" y="54"/>
                      <a:pt x="308" y="54"/>
                      <a:pt x="308" y="54"/>
                    </a:cubicBezTo>
                    <a:cubicBezTo>
                      <a:pt x="308" y="53"/>
                      <a:pt x="308" y="52"/>
                      <a:pt x="309" y="51"/>
                    </a:cubicBezTo>
                    <a:cubicBezTo>
                      <a:pt x="309" y="48"/>
                      <a:pt x="311" y="46"/>
                      <a:pt x="313" y="43"/>
                    </a:cubicBezTo>
                    <a:cubicBezTo>
                      <a:pt x="313" y="42"/>
                      <a:pt x="314" y="41"/>
                      <a:pt x="314" y="41"/>
                    </a:cubicBezTo>
                    <a:cubicBezTo>
                      <a:pt x="315" y="39"/>
                      <a:pt x="315" y="38"/>
                      <a:pt x="315" y="38"/>
                    </a:cubicBezTo>
                    <a:cubicBezTo>
                      <a:pt x="316" y="37"/>
                      <a:pt x="316" y="36"/>
                      <a:pt x="316" y="35"/>
                    </a:cubicBezTo>
                    <a:cubicBezTo>
                      <a:pt x="317" y="34"/>
                      <a:pt x="317" y="34"/>
                      <a:pt x="318" y="3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21" name="Rectangle 635"/>
              <p:cNvSpPr>
                <a:spLocks noChangeArrowheads="1"/>
              </p:cNvSpPr>
              <p:nvPr/>
            </p:nvSpPr>
            <p:spPr bwMode="auto">
              <a:xfrm>
                <a:off x="6140450" y="2570163"/>
                <a:ext cx="1588" cy="1588"/>
              </a:xfrm>
              <a:prstGeom prst="rect">
                <a:avLst/>
              </a:pr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22" name="Freeform 636"/>
              <p:cNvSpPr>
                <a:spLocks/>
              </p:cNvSpPr>
              <p:nvPr/>
            </p:nvSpPr>
            <p:spPr bwMode="auto">
              <a:xfrm>
                <a:off x="5988050" y="2971800"/>
                <a:ext cx="193675" cy="123825"/>
              </a:xfrm>
              <a:custGeom>
                <a:avLst/>
                <a:gdLst>
                  <a:gd name="T0" fmla="*/ 59 w 84"/>
                  <a:gd name="T1" fmla="*/ 22 h 54"/>
                  <a:gd name="T2" fmla="*/ 54 w 84"/>
                  <a:gd name="T3" fmla="*/ 24 h 54"/>
                  <a:gd name="T4" fmla="*/ 47 w 84"/>
                  <a:gd name="T5" fmla="*/ 22 h 54"/>
                  <a:gd name="T6" fmla="*/ 47 w 84"/>
                  <a:gd name="T7" fmla="*/ 21 h 54"/>
                  <a:gd name="T8" fmla="*/ 44 w 84"/>
                  <a:gd name="T9" fmla="*/ 20 h 54"/>
                  <a:gd name="T10" fmla="*/ 39 w 84"/>
                  <a:gd name="T11" fmla="*/ 22 h 54"/>
                  <a:gd name="T12" fmla="*/ 21 w 84"/>
                  <a:gd name="T13" fmla="*/ 20 h 54"/>
                  <a:gd name="T14" fmla="*/ 22 w 84"/>
                  <a:gd name="T15" fmla="*/ 13 h 54"/>
                  <a:gd name="T16" fmla="*/ 28 w 84"/>
                  <a:gd name="T17" fmla="*/ 12 h 54"/>
                  <a:gd name="T18" fmla="*/ 35 w 84"/>
                  <a:gd name="T19" fmla="*/ 13 h 54"/>
                  <a:gd name="T20" fmla="*/ 34 w 84"/>
                  <a:gd name="T21" fmla="*/ 9 h 54"/>
                  <a:gd name="T22" fmla="*/ 35 w 84"/>
                  <a:gd name="T23" fmla="*/ 5 h 54"/>
                  <a:gd name="T24" fmla="*/ 34 w 84"/>
                  <a:gd name="T25" fmla="*/ 2 h 54"/>
                  <a:gd name="T26" fmla="*/ 31 w 84"/>
                  <a:gd name="T27" fmla="*/ 2 h 54"/>
                  <a:gd name="T28" fmla="*/ 25 w 84"/>
                  <a:gd name="T29" fmla="*/ 6 h 54"/>
                  <a:gd name="T30" fmla="*/ 20 w 84"/>
                  <a:gd name="T31" fmla="*/ 6 h 54"/>
                  <a:gd name="T32" fmla="*/ 20 w 84"/>
                  <a:gd name="T33" fmla="*/ 8 h 54"/>
                  <a:gd name="T34" fmla="*/ 19 w 84"/>
                  <a:gd name="T35" fmla="*/ 11 h 54"/>
                  <a:gd name="T36" fmla="*/ 14 w 84"/>
                  <a:gd name="T37" fmla="*/ 11 h 54"/>
                  <a:gd name="T38" fmla="*/ 15 w 84"/>
                  <a:gd name="T39" fmla="*/ 16 h 54"/>
                  <a:gd name="T40" fmla="*/ 12 w 84"/>
                  <a:gd name="T41" fmla="*/ 20 h 54"/>
                  <a:gd name="T42" fmla="*/ 2 w 84"/>
                  <a:gd name="T43" fmla="*/ 20 h 54"/>
                  <a:gd name="T44" fmla="*/ 0 w 84"/>
                  <a:gd name="T45" fmla="*/ 21 h 54"/>
                  <a:gd name="T46" fmla="*/ 3 w 84"/>
                  <a:gd name="T47" fmla="*/ 26 h 54"/>
                  <a:gd name="T48" fmla="*/ 7 w 84"/>
                  <a:gd name="T49" fmla="*/ 27 h 54"/>
                  <a:gd name="T50" fmla="*/ 8 w 84"/>
                  <a:gd name="T51" fmla="*/ 33 h 54"/>
                  <a:gd name="T52" fmla="*/ 10 w 84"/>
                  <a:gd name="T53" fmla="*/ 38 h 54"/>
                  <a:gd name="T54" fmla="*/ 5 w 84"/>
                  <a:gd name="T55" fmla="*/ 47 h 54"/>
                  <a:gd name="T56" fmla="*/ 4 w 84"/>
                  <a:gd name="T57" fmla="*/ 50 h 54"/>
                  <a:gd name="T58" fmla="*/ 5 w 84"/>
                  <a:gd name="T59" fmla="*/ 52 h 54"/>
                  <a:gd name="T60" fmla="*/ 9 w 84"/>
                  <a:gd name="T61" fmla="*/ 50 h 54"/>
                  <a:gd name="T62" fmla="*/ 15 w 84"/>
                  <a:gd name="T63" fmla="*/ 48 h 54"/>
                  <a:gd name="T64" fmla="*/ 20 w 84"/>
                  <a:gd name="T65" fmla="*/ 51 h 54"/>
                  <a:gd name="T66" fmla="*/ 21 w 84"/>
                  <a:gd name="T67" fmla="*/ 50 h 54"/>
                  <a:gd name="T68" fmla="*/ 27 w 84"/>
                  <a:gd name="T69" fmla="*/ 44 h 54"/>
                  <a:gd name="T70" fmla="*/ 27 w 84"/>
                  <a:gd name="T71" fmla="*/ 44 h 54"/>
                  <a:gd name="T72" fmla="*/ 31 w 84"/>
                  <a:gd name="T73" fmla="*/ 44 h 54"/>
                  <a:gd name="T74" fmla="*/ 29 w 84"/>
                  <a:gd name="T75" fmla="*/ 40 h 54"/>
                  <a:gd name="T76" fmla="*/ 34 w 84"/>
                  <a:gd name="T77" fmla="*/ 35 h 54"/>
                  <a:gd name="T78" fmla="*/ 41 w 84"/>
                  <a:gd name="T79" fmla="*/ 33 h 54"/>
                  <a:gd name="T80" fmla="*/ 43 w 84"/>
                  <a:gd name="T81" fmla="*/ 38 h 54"/>
                  <a:gd name="T82" fmla="*/ 46 w 84"/>
                  <a:gd name="T83" fmla="*/ 40 h 54"/>
                  <a:gd name="T84" fmla="*/ 45 w 84"/>
                  <a:gd name="T85" fmla="*/ 51 h 54"/>
                  <a:gd name="T86" fmla="*/ 46 w 84"/>
                  <a:gd name="T87" fmla="*/ 54 h 54"/>
                  <a:gd name="T88" fmla="*/ 56 w 84"/>
                  <a:gd name="T89" fmla="*/ 51 h 54"/>
                  <a:gd name="T90" fmla="*/ 59 w 84"/>
                  <a:gd name="T91" fmla="*/ 48 h 54"/>
                  <a:gd name="T92" fmla="*/ 67 w 84"/>
                  <a:gd name="T93" fmla="*/ 45 h 54"/>
                  <a:gd name="T94" fmla="*/ 70 w 84"/>
                  <a:gd name="T95" fmla="*/ 47 h 54"/>
                  <a:gd name="T96" fmla="*/ 69 w 84"/>
                  <a:gd name="T97" fmla="*/ 48 h 54"/>
                  <a:gd name="T98" fmla="*/ 72 w 84"/>
                  <a:gd name="T99" fmla="*/ 46 h 54"/>
                  <a:gd name="T100" fmla="*/ 79 w 84"/>
                  <a:gd name="T101" fmla="*/ 47 h 54"/>
                  <a:gd name="T102" fmla="*/ 84 w 84"/>
                  <a:gd name="T103" fmla="*/ 47 h 54"/>
                  <a:gd name="T104" fmla="*/ 82 w 84"/>
                  <a:gd name="T105" fmla="*/ 39 h 54"/>
                  <a:gd name="T106" fmla="*/ 77 w 84"/>
                  <a:gd name="T107" fmla="*/ 32 h 54"/>
                  <a:gd name="T108" fmla="*/ 71 w 84"/>
                  <a:gd name="T109" fmla="*/ 32 h 54"/>
                  <a:gd name="T110" fmla="*/ 69 w 84"/>
                  <a:gd name="T111" fmla="*/ 28 h 54"/>
                  <a:gd name="T112" fmla="*/ 70 w 84"/>
                  <a:gd name="T113" fmla="*/ 27 h 54"/>
                  <a:gd name="T114" fmla="*/ 71 w 84"/>
                  <a:gd name="T115" fmla="*/ 27 h 54"/>
                  <a:gd name="T116" fmla="*/ 68 w 84"/>
                  <a:gd name="T117" fmla="*/ 2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4" h="54">
                    <a:moveTo>
                      <a:pt x="68" y="21"/>
                    </a:moveTo>
                    <a:cubicBezTo>
                      <a:pt x="67" y="21"/>
                      <a:pt x="64" y="21"/>
                      <a:pt x="63" y="21"/>
                    </a:cubicBezTo>
                    <a:cubicBezTo>
                      <a:pt x="62" y="21"/>
                      <a:pt x="61" y="22"/>
                      <a:pt x="59" y="22"/>
                    </a:cubicBezTo>
                    <a:cubicBezTo>
                      <a:pt x="58" y="22"/>
                      <a:pt x="57" y="22"/>
                      <a:pt x="56" y="22"/>
                    </a:cubicBezTo>
                    <a:cubicBezTo>
                      <a:pt x="56" y="22"/>
                      <a:pt x="55" y="23"/>
                      <a:pt x="55" y="23"/>
                    </a:cubicBezTo>
                    <a:cubicBezTo>
                      <a:pt x="54" y="23"/>
                      <a:pt x="54" y="24"/>
                      <a:pt x="54" y="24"/>
                    </a:cubicBezTo>
                    <a:cubicBezTo>
                      <a:pt x="53" y="24"/>
                      <a:pt x="52" y="24"/>
                      <a:pt x="51" y="24"/>
                    </a:cubicBezTo>
                    <a:cubicBezTo>
                      <a:pt x="50" y="24"/>
                      <a:pt x="49" y="24"/>
                      <a:pt x="49" y="24"/>
                    </a:cubicBezTo>
                    <a:cubicBezTo>
                      <a:pt x="47" y="24"/>
                      <a:pt x="47" y="23"/>
                      <a:pt x="47" y="22"/>
                    </a:cubicBezTo>
                    <a:cubicBezTo>
                      <a:pt x="47" y="22"/>
                      <a:pt x="47" y="22"/>
                      <a:pt x="47" y="22"/>
                    </a:cubicBezTo>
                    <a:cubicBezTo>
                      <a:pt x="47" y="21"/>
                      <a:pt x="47" y="21"/>
                      <a:pt x="47" y="21"/>
                    </a:cubicBezTo>
                    <a:cubicBezTo>
                      <a:pt x="47" y="21"/>
                      <a:pt x="47" y="21"/>
                      <a:pt x="47" y="21"/>
                    </a:cubicBezTo>
                    <a:cubicBezTo>
                      <a:pt x="47" y="21"/>
                      <a:pt x="46" y="22"/>
                      <a:pt x="46" y="22"/>
                    </a:cubicBezTo>
                    <a:cubicBezTo>
                      <a:pt x="45" y="21"/>
                      <a:pt x="45" y="21"/>
                      <a:pt x="45" y="20"/>
                    </a:cubicBezTo>
                    <a:cubicBezTo>
                      <a:pt x="44" y="20"/>
                      <a:pt x="44" y="20"/>
                      <a:pt x="44" y="20"/>
                    </a:cubicBezTo>
                    <a:cubicBezTo>
                      <a:pt x="44" y="20"/>
                      <a:pt x="43" y="20"/>
                      <a:pt x="42" y="20"/>
                    </a:cubicBezTo>
                    <a:cubicBezTo>
                      <a:pt x="42" y="20"/>
                      <a:pt x="42" y="20"/>
                      <a:pt x="42" y="20"/>
                    </a:cubicBezTo>
                    <a:cubicBezTo>
                      <a:pt x="41" y="21"/>
                      <a:pt x="40" y="22"/>
                      <a:pt x="39" y="22"/>
                    </a:cubicBezTo>
                    <a:cubicBezTo>
                      <a:pt x="39" y="22"/>
                      <a:pt x="38" y="21"/>
                      <a:pt x="37" y="21"/>
                    </a:cubicBezTo>
                    <a:cubicBezTo>
                      <a:pt x="34" y="21"/>
                      <a:pt x="31" y="20"/>
                      <a:pt x="29" y="20"/>
                    </a:cubicBezTo>
                    <a:cubicBezTo>
                      <a:pt x="27" y="20"/>
                      <a:pt x="21" y="20"/>
                      <a:pt x="21" y="20"/>
                    </a:cubicBezTo>
                    <a:cubicBezTo>
                      <a:pt x="21" y="20"/>
                      <a:pt x="21" y="20"/>
                      <a:pt x="21" y="20"/>
                    </a:cubicBezTo>
                    <a:cubicBezTo>
                      <a:pt x="21" y="19"/>
                      <a:pt x="21" y="19"/>
                      <a:pt x="21" y="19"/>
                    </a:cubicBezTo>
                    <a:cubicBezTo>
                      <a:pt x="21" y="19"/>
                      <a:pt x="22" y="13"/>
                      <a:pt x="22" y="13"/>
                    </a:cubicBezTo>
                    <a:cubicBezTo>
                      <a:pt x="22" y="12"/>
                      <a:pt x="26" y="12"/>
                      <a:pt x="28" y="12"/>
                    </a:cubicBezTo>
                    <a:cubicBezTo>
                      <a:pt x="28" y="12"/>
                      <a:pt x="28" y="12"/>
                      <a:pt x="28" y="12"/>
                    </a:cubicBezTo>
                    <a:cubicBezTo>
                      <a:pt x="28" y="12"/>
                      <a:pt x="28" y="12"/>
                      <a:pt x="28" y="12"/>
                    </a:cubicBezTo>
                    <a:cubicBezTo>
                      <a:pt x="29" y="12"/>
                      <a:pt x="31" y="12"/>
                      <a:pt x="32" y="12"/>
                    </a:cubicBezTo>
                    <a:cubicBezTo>
                      <a:pt x="33" y="13"/>
                      <a:pt x="34" y="13"/>
                      <a:pt x="35" y="13"/>
                    </a:cubicBezTo>
                    <a:cubicBezTo>
                      <a:pt x="35" y="13"/>
                      <a:pt x="35" y="13"/>
                      <a:pt x="35" y="13"/>
                    </a:cubicBezTo>
                    <a:cubicBezTo>
                      <a:pt x="35" y="14"/>
                      <a:pt x="36" y="13"/>
                      <a:pt x="36" y="13"/>
                    </a:cubicBezTo>
                    <a:cubicBezTo>
                      <a:pt x="37" y="13"/>
                      <a:pt x="37" y="12"/>
                      <a:pt x="37" y="12"/>
                    </a:cubicBezTo>
                    <a:cubicBezTo>
                      <a:pt x="37" y="12"/>
                      <a:pt x="36" y="10"/>
                      <a:pt x="34" y="9"/>
                    </a:cubicBezTo>
                    <a:cubicBezTo>
                      <a:pt x="34" y="8"/>
                      <a:pt x="33" y="8"/>
                      <a:pt x="33" y="7"/>
                    </a:cubicBezTo>
                    <a:cubicBezTo>
                      <a:pt x="33" y="7"/>
                      <a:pt x="33" y="6"/>
                      <a:pt x="34" y="6"/>
                    </a:cubicBezTo>
                    <a:cubicBezTo>
                      <a:pt x="35" y="5"/>
                      <a:pt x="36" y="5"/>
                      <a:pt x="35" y="5"/>
                    </a:cubicBezTo>
                    <a:cubicBezTo>
                      <a:pt x="35" y="5"/>
                      <a:pt x="35" y="5"/>
                      <a:pt x="35" y="4"/>
                    </a:cubicBezTo>
                    <a:cubicBezTo>
                      <a:pt x="35" y="4"/>
                      <a:pt x="35" y="3"/>
                      <a:pt x="35" y="2"/>
                    </a:cubicBezTo>
                    <a:cubicBezTo>
                      <a:pt x="35" y="2"/>
                      <a:pt x="35" y="2"/>
                      <a:pt x="34" y="2"/>
                    </a:cubicBezTo>
                    <a:cubicBezTo>
                      <a:pt x="34" y="2"/>
                      <a:pt x="34" y="2"/>
                      <a:pt x="34" y="2"/>
                    </a:cubicBezTo>
                    <a:cubicBezTo>
                      <a:pt x="34" y="1"/>
                      <a:pt x="34" y="0"/>
                      <a:pt x="33" y="0"/>
                    </a:cubicBezTo>
                    <a:cubicBezTo>
                      <a:pt x="32" y="1"/>
                      <a:pt x="32" y="1"/>
                      <a:pt x="31" y="2"/>
                    </a:cubicBezTo>
                    <a:cubicBezTo>
                      <a:pt x="31" y="2"/>
                      <a:pt x="30" y="3"/>
                      <a:pt x="30" y="3"/>
                    </a:cubicBezTo>
                    <a:cubicBezTo>
                      <a:pt x="29" y="4"/>
                      <a:pt x="28" y="4"/>
                      <a:pt x="27" y="5"/>
                    </a:cubicBezTo>
                    <a:cubicBezTo>
                      <a:pt x="26" y="5"/>
                      <a:pt x="26" y="5"/>
                      <a:pt x="25" y="6"/>
                    </a:cubicBezTo>
                    <a:cubicBezTo>
                      <a:pt x="24" y="6"/>
                      <a:pt x="23" y="5"/>
                      <a:pt x="22" y="4"/>
                    </a:cubicBezTo>
                    <a:cubicBezTo>
                      <a:pt x="21" y="4"/>
                      <a:pt x="21" y="4"/>
                      <a:pt x="21" y="4"/>
                    </a:cubicBezTo>
                    <a:cubicBezTo>
                      <a:pt x="21" y="4"/>
                      <a:pt x="20" y="5"/>
                      <a:pt x="20" y="6"/>
                    </a:cubicBezTo>
                    <a:cubicBezTo>
                      <a:pt x="20" y="6"/>
                      <a:pt x="20" y="6"/>
                      <a:pt x="20" y="6"/>
                    </a:cubicBezTo>
                    <a:cubicBezTo>
                      <a:pt x="20" y="6"/>
                      <a:pt x="20" y="6"/>
                      <a:pt x="20" y="6"/>
                    </a:cubicBezTo>
                    <a:cubicBezTo>
                      <a:pt x="20" y="7"/>
                      <a:pt x="20" y="7"/>
                      <a:pt x="20" y="8"/>
                    </a:cubicBezTo>
                    <a:cubicBezTo>
                      <a:pt x="20" y="9"/>
                      <a:pt x="20" y="9"/>
                      <a:pt x="20" y="10"/>
                    </a:cubicBezTo>
                    <a:cubicBezTo>
                      <a:pt x="20" y="10"/>
                      <a:pt x="20" y="10"/>
                      <a:pt x="20" y="10"/>
                    </a:cubicBezTo>
                    <a:cubicBezTo>
                      <a:pt x="20" y="10"/>
                      <a:pt x="20" y="10"/>
                      <a:pt x="19" y="11"/>
                    </a:cubicBezTo>
                    <a:cubicBezTo>
                      <a:pt x="19" y="11"/>
                      <a:pt x="18" y="11"/>
                      <a:pt x="18" y="11"/>
                    </a:cubicBezTo>
                    <a:cubicBezTo>
                      <a:pt x="17" y="11"/>
                      <a:pt x="17" y="11"/>
                      <a:pt x="16" y="11"/>
                    </a:cubicBezTo>
                    <a:cubicBezTo>
                      <a:pt x="15" y="11"/>
                      <a:pt x="14" y="11"/>
                      <a:pt x="14" y="11"/>
                    </a:cubicBezTo>
                    <a:cubicBezTo>
                      <a:pt x="14" y="12"/>
                      <a:pt x="15" y="12"/>
                      <a:pt x="15" y="13"/>
                    </a:cubicBezTo>
                    <a:cubicBezTo>
                      <a:pt x="16" y="14"/>
                      <a:pt x="16" y="15"/>
                      <a:pt x="16" y="15"/>
                    </a:cubicBezTo>
                    <a:cubicBezTo>
                      <a:pt x="16" y="16"/>
                      <a:pt x="15" y="16"/>
                      <a:pt x="15" y="16"/>
                    </a:cubicBezTo>
                    <a:cubicBezTo>
                      <a:pt x="14" y="16"/>
                      <a:pt x="13" y="16"/>
                      <a:pt x="13" y="16"/>
                    </a:cubicBezTo>
                    <a:cubicBezTo>
                      <a:pt x="13" y="16"/>
                      <a:pt x="13" y="17"/>
                      <a:pt x="13" y="18"/>
                    </a:cubicBezTo>
                    <a:cubicBezTo>
                      <a:pt x="13" y="19"/>
                      <a:pt x="12" y="20"/>
                      <a:pt x="12" y="20"/>
                    </a:cubicBezTo>
                    <a:cubicBezTo>
                      <a:pt x="12" y="20"/>
                      <a:pt x="9" y="20"/>
                      <a:pt x="6" y="19"/>
                    </a:cubicBezTo>
                    <a:cubicBezTo>
                      <a:pt x="5" y="19"/>
                      <a:pt x="3" y="19"/>
                      <a:pt x="3" y="19"/>
                    </a:cubicBezTo>
                    <a:cubicBezTo>
                      <a:pt x="3" y="19"/>
                      <a:pt x="2" y="19"/>
                      <a:pt x="2" y="20"/>
                    </a:cubicBezTo>
                    <a:cubicBezTo>
                      <a:pt x="1" y="20"/>
                      <a:pt x="1" y="20"/>
                      <a:pt x="1" y="21"/>
                    </a:cubicBezTo>
                    <a:cubicBezTo>
                      <a:pt x="1" y="21"/>
                      <a:pt x="1" y="21"/>
                      <a:pt x="1" y="21"/>
                    </a:cubicBezTo>
                    <a:cubicBezTo>
                      <a:pt x="0" y="21"/>
                      <a:pt x="0" y="21"/>
                      <a:pt x="0" y="21"/>
                    </a:cubicBezTo>
                    <a:cubicBezTo>
                      <a:pt x="0" y="22"/>
                      <a:pt x="0" y="23"/>
                      <a:pt x="0" y="23"/>
                    </a:cubicBezTo>
                    <a:cubicBezTo>
                      <a:pt x="0" y="23"/>
                      <a:pt x="1" y="24"/>
                      <a:pt x="2" y="25"/>
                    </a:cubicBezTo>
                    <a:cubicBezTo>
                      <a:pt x="2" y="25"/>
                      <a:pt x="3" y="26"/>
                      <a:pt x="3" y="26"/>
                    </a:cubicBezTo>
                    <a:cubicBezTo>
                      <a:pt x="3" y="26"/>
                      <a:pt x="4" y="26"/>
                      <a:pt x="4" y="26"/>
                    </a:cubicBezTo>
                    <a:cubicBezTo>
                      <a:pt x="4" y="26"/>
                      <a:pt x="5" y="26"/>
                      <a:pt x="5" y="26"/>
                    </a:cubicBezTo>
                    <a:cubicBezTo>
                      <a:pt x="6" y="26"/>
                      <a:pt x="6" y="26"/>
                      <a:pt x="7" y="27"/>
                    </a:cubicBezTo>
                    <a:cubicBezTo>
                      <a:pt x="8" y="27"/>
                      <a:pt x="8" y="28"/>
                      <a:pt x="8" y="28"/>
                    </a:cubicBezTo>
                    <a:cubicBezTo>
                      <a:pt x="8" y="29"/>
                      <a:pt x="8" y="31"/>
                      <a:pt x="8" y="32"/>
                    </a:cubicBezTo>
                    <a:cubicBezTo>
                      <a:pt x="8" y="33"/>
                      <a:pt x="8" y="33"/>
                      <a:pt x="8" y="33"/>
                    </a:cubicBezTo>
                    <a:cubicBezTo>
                      <a:pt x="8" y="34"/>
                      <a:pt x="9" y="34"/>
                      <a:pt x="10" y="35"/>
                    </a:cubicBezTo>
                    <a:cubicBezTo>
                      <a:pt x="10" y="36"/>
                      <a:pt x="11" y="36"/>
                      <a:pt x="11" y="37"/>
                    </a:cubicBezTo>
                    <a:cubicBezTo>
                      <a:pt x="11" y="37"/>
                      <a:pt x="11" y="38"/>
                      <a:pt x="10" y="38"/>
                    </a:cubicBezTo>
                    <a:cubicBezTo>
                      <a:pt x="10" y="39"/>
                      <a:pt x="10" y="39"/>
                      <a:pt x="9" y="40"/>
                    </a:cubicBezTo>
                    <a:cubicBezTo>
                      <a:pt x="9" y="40"/>
                      <a:pt x="8" y="42"/>
                      <a:pt x="7" y="43"/>
                    </a:cubicBezTo>
                    <a:cubicBezTo>
                      <a:pt x="6" y="45"/>
                      <a:pt x="5" y="46"/>
                      <a:pt x="5" y="47"/>
                    </a:cubicBezTo>
                    <a:cubicBezTo>
                      <a:pt x="5" y="47"/>
                      <a:pt x="5" y="48"/>
                      <a:pt x="4" y="48"/>
                    </a:cubicBezTo>
                    <a:cubicBezTo>
                      <a:pt x="4" y="49"/>
                      <a:pt x="4" y="49"/>
                      <a:pt x="4" y="49"/>
                    </a:cubicBezTo>
                    <a:cubicBezTo>
                      <a:pt x="4" y="50"/>
                      <a:pt x="4" y="50"/>
                      <a:pt x="4" y="50"/>
                    </a:cubicBezTo>
                    <a:cubicBezTo>
                      <a:pt x="4" y="51"/>
                      <a:pt x="4" y="51"/>
                      <a:pt x="4" y="51"/>
                    </a:cubicBezTo>
                    <a:cubicBezTo>
                      <a:pt x="4" y="51"/>
                      <a:pt x="4" y="51"/>
                      <a:pt x="4" y="51"/>
                    </a:cubicBezTo>
                    <a:cubicBezTo>
                      <a:pt x="4" y="51"/>
                      <a:pt x="5" y="51"/>
                      <a:pt x="5" y="52"/>
                    </a:cubicBezTo>
                    <a:cubicBezTo>
                      <a:pt x="5" y="52"/>
                      <a:pt x="6" y="52"/>
                      <a:pt x="6" y="52"/>
                    </a:cubicBezTo>
                    <a:cubicBezTo>
                      <a:pt x="7" y="52"/>
                      <a:pt x="7" y="52"/>
                      <a:pt x="8" y="51"/>
                    </a:cubicBezTo>
                    <a:cubicBezTo>
                      <a:pt x="8" y="51"/>
                      <a:pt x="8" y="51"/>
                      <a:pt x="9" y="50"/>
                    </a:cubicBezTo>
                    <a:cubicBezTo>
                      <a:pt x="9" y="50"/>
                      <a:pt x="10" y="50"/>
                      <a:pt x="10" y="50"/>
                    </a:cubicBezTo>
                    <a:cubicBezTo>
                      <a:pt x="11" y="50"/>
                      <a:pt x="12" y="49"/>
                      <a:pt x="13" y="49"/>
                    </a:cubicBezTo>
                    <a:cubicBezTo>
                      <a:pt x="15" y="48"/>
                      <a:pt x="15" y="48"/>
                      <a:pt x="15" y="48"/>
                    </a:cubicBezTo>
                    <a:cubicBezTo>
                      <a:pt x="15" y="48"/>
                      <a:pt x="16" y="48"/>
                      <a:pt x="16" y="48"/>
                    </a:cubicBezTo>
                    <a:cubicBezTo>
                      <a:pt x="17" y="47"/>
                      <a:pt x="18" y="48"/>
                      <a:pt x="19" y="49"/>
                    </a:cubicBezTo>
                    <a:cubicBezTo>
                      <a:pt x="19" y="50"/>
                      <a:pt x="20" y="51"/>
                      <a:pt x="20" y="51"/>
                    </a:cubicBezTo>
                    <a:cubicBezTo>
                      <a:pt x="20" y="51"/>
                      <a:pt x="20" y="50"/>
                      <a:pt x="21" y="50"/>
                    </a:cubicBezTo>
                    <a:cubicBezTo>
                      <a:pt x="21" y="50"/>
                      <a:pt x="21" y="50"/>
                      <a:pt x="21" y="50"/>
                    </a:cubicBezTo>
                    <a:cubicBezTo>
                      <a:pt x="21" y="50"/>
                      <a:pt x="21" y="50"/>
                      <a:pt x="21" y="50"/>
                    </a:cubicBezTo>
                    <a:cubicBezTo>
                      <a:pt x="21" y="49"/>
                      <a:pt x="22" y="49"/>
                      <a:pt x="22" y="48"/>
                    </a:cubicBezTo>
                    <a:cubicBezTo>
                      <a:pt x="22" y="47"/>
                      <a:pt x="22" y="45"/>
                      <a:pt x="23" y="45"/>
                    </a:cubicBezTo>
                    <a:cubicBezTo>
                      <a:pt x="24" y="44"/>
                      <a:pt x="26" y="44"/>
                      <a:pt x="27" y="44"/>
                    </a:cubicBezTo>
                    <a:cubicBezTo>
                      <a:pt x="27" y="44"/>
                      <a:pt x="27" y="44"/>
                      <a:pt x="27" y="44"/>
                    </a:cubicBezTo>
                    <a:cubicBezTo>
                      <a:pt x="27" y="44"/>
                      <a:pt x="27" y="44"/>
                      <a:pt x="27" y="44"/>
                    </a:cubicBezTo>
                    <a:cubicBezTo>
                      <a:pt x="27" y="44"/>
                      <a:pt x="27" y="44"/>
                      <a:pt x="27" y="44"/>
                    </a:cubicBezTo>
                    <a:cubicBezTo>
                      <a:pt x="27" y="44"/>
                      <a:pt x="27" y="44"/>
                      <a:pt x="28" y="44"/>
                    </a:cubicBezTo>
                    <a:cubicBezTo>
                      <a:pt x="28" y="45"/>
                      <a:pt x="30" y="45"/>
                      <a:pt x="30" y="45"/>
                    </a:cubicBezTo>
                    <a:cubicBezTo>
                      <a:pt x="30" y="45"/>
                      <a:pt x="30" y="44"/>
                      <a:pt x="31" y="44"/>
                    </a:cubicBezTo>
                    <a:cubicBezTo>
                      <a:pt x="31" y="44"/>
                      <a:pt x="31" y="43"/>
                      <a:pt x="31" y="43"/>
                    </a:cubicBezTo>
                    <a:cubicBezTo>
                      <a:pt x="31" y="43"/>
                      <a:pt x="31" y="43"/>
                      <a:pt x="30" y="43"/>
                    </a:cubicBezTo>
                    <a:cubicBezTo>
                      <a:pt x="30" y="42"/>
                      <a:pt x="29" y="41"/>
                      <a:pt x="29" y="40"/>
                    </a:cubicBezTo>
                    <a:cubicBezTo>
                      <a:pt x="30" y="40"/>
                      <a:pt x="31" y="39"/>
                      <a:pt x="31" y="39"/>
                    </a:cubicBezTo>
                    <a:cubicBezTo>
                      <a:pt x="32" y="38"/>
                      <a:pt x="33" y="38"/>
                      <a:pt x="33" y="38"/>
                    </a:cubicBezTo>
                    <a:cubicBezTo>
                      <a:pt x="34" y="37"/>
                      <a:pt x="34" y="36"/>
                      <a:pt x="34" y="35"/>
                    </a:cubicBezTo>
                    <a:cubicBezTo>
                      <a:pt x="35" y="34"/>
                      <a:pt x="36" y="33"/>
                      <a:pt x="36" y="33"/>
                    </a:cubicBezTo>
                    <a:cubicBezTo>
                      <a:pt x="37" y="33"/>
                      <a:pt x="38" y="33"/>
                      <a:pt x="39" y="33"/>
                    </a:cubicBezTo>
                    <a:cubicBezTo>
                      <a:pt x="40" y="33"/>
                      <a:pt x="40" y="33"/>
                      <a:pt x="41" y="33"/>
                    </a:cubicBezTo>
                    <a:cubicBezTo>
                      <a:pt x="41" y="34"/>
                      <a:pt x="41" y="34"/>
                      <a:pt x="42" y="35"/>
                    </a:cubicBezTo>
                    <a:cubicBezTo>
                      <a:pt x="42" y="35"/>
                      <a:pt x="43" y="36"/>
                      <a:pt x="43" y="37"/>
                    </a:cubicBezTo>
                    <a:cubicBezTo>
                      <a:pt x="43" y="37"/>
                      <a:pt x="43" y="38"/>
                      <a:pt x="43" y="38"/>
                    </a:cubicBezTo>
                    <a:cubicBezTo>
                      <a:pt x="42" y="38"/>
                      <a:pt x="42" y="39"/>
                      <a:pt x="42" y="39"/>
                    </a:cubicBezTo>
                    <a:cubicBezTo>
                      <a:pt x="43" y="39"/>
                      <a:pt x="44" y="39"/>
                      <a:pt x="44" y="39"/>
                    </a:cubicBezTo>
                    <a:cubicBezTo>
                      <a:pt x="45" y="40"/>
                      <a:pt x="46" y="40"/>
                      <a:pt x="46" y="40"/>
                    </a:cubicBezTo>
                    <a:cubicBezTo>
                      <a:pt x="46" y="40"/>
                      <a:pt x="46" y="40"/>
                      <a:pt x="46" y="40"/>
                    </a:cubicBezTo>
                    <a:cubicBezTo>
                      <a:pt x="46" y="40"/>
                      <a:pt x="46" y="45"/>
                      <a:pt x="45" y="48"/>
                    </a:cubicBezTo>
                    <a:cubicBezTo>
                      <a:pt x="45" y="50"/>
                      <a:pt x="45" y="51"/>
                      <a:pt x="45" y="51"/>
                    </a:cubicBezTo>
                    <a:cubicBezTo>
                      <a:pt x="45" y="51"/>
                      <a:pt x="45" y="52"/>
                      <a:pt x="45" y="52"/>
                    </a:cubicBezTo>
                    <a:cubicBezTo>
                      <a:pt x="45" y="52"/>
                      <a:pt x="45" y="53"/>
                      <a:pt x="46" y="53"/>
                    </a:cubicBezTo>
                    <a:cubicBezTo>
                      <a:pt x="46" y="54"/>
                      <a:pt x="46" y="54"/>
                      <a:pt x="46" y="54"/>
                    </a:cubicBezTo>
                    <a:cubicBezTo>
                      <a:pt x="47" y="54"/>
                      <a:pt x="50" y="53"/>
                      <a:pt x="53" y="52"/>
                    </a:cubicBezTo>
                    <a:cubicBezTo>
                      <a:pt x="53" y="52"/>
                      <a:pt x="53" y="52"/>
                      <a:pt x="53" y="52"/>
                    </a:cubicBezTo>
                    <a:cubicBezTo>
                      <a:pt x="54" y="52"/>
                      <a:pt x="55" y="51"/>
                      <a:pt x="56" y="51"/>
                    </a:cubicBezTo>
                    <a:cubicBezTo>
                      <a:pt x="56" y="51"/>
                      <a:pt x="57" y="50"/>
                      <a:pt x="57" y="50"/>
                    </a:cubicBezTo>
                    <a:cubicBezTo>
                      <a:pt x="58" y="49"/>
                      <a:pt x="58" y="48"/>
                      <a:pt x="59" y="48"/>
                    </a:cubicBezTo>
                    <a:cubicBezTo>
                      <a:pt x="59" y="48"/>
                      <a:pt x="59" y="48"/>
                      <a:pt x="59" y="48"/>
                    </a:cubicBezTo>
                    <a:cubicBezTo>
                      <a:pt x="60" y="47"/>
                      <a:pt x="61" y="47"/>
                      <a:pt x="62" y="46"/>
                    </a:cubicBezTo>
                    <a:cubicBezTo>
                      <a:pt x="64" y="46"/>
                      <a:pt x="65" y="45"/>
                      <a:pt x="65" y="45"/>
                    </a:cubicBezTo>
                    <a:cubicBezTo>
                      <a:pt x="66" y="45"/>
                      <a:pt x="67" y="45"/>
                      <a:pt x="67" y="45"/>
                    </a:cubicBezTo>
                    <a:cubicBezTo>
                      <a:pt x="68" y="45"/>
                      <a:pt x="68" y="46"/>
                      <a:pt x="69" y="46"/>
                    </a:cubicBezTo>
                    <a:cubicBezTo>
                      <a:pt x="69" y="46"/>
                      <a:pt x="70" y="46"/>
                      <a:pt x="70" y="47"/>
                    </a:cubicBezTo>
                    <a:cubicBezTo>
                      <a:pt x="70" y="47"/>
                      <a:pt x="70" y="47"/>
                      <a:pt x="70" y="47"/>
                    </a:cubicBezTo>
                    <a:cubicBezTo>
                      <a:pt x="70" y="47"/>
                      <a:pt x="70" y="47"/>
                      <a:pt x="70" y="47"/>
                    </a:cubicBezTo>
                    <a:cubicBezTo>
                      <a:pt x="70" y="47"/>
                      <a:pt x="70" y="47"/>
                      <a:pt x="70" y="47"/>
                    </a:cubicBezTo>
                    <a:cubicBezTo>
                      <a:pt x="70" y="48"/>
                      <a:pt x="69" y="48"/>
                      <a:pt x="69" y="48"/>
                    </a:cubicBezTo>
                    <a:cubicBezTo>
                      <a:pt x="69" y="49"/>
                      <a:pt x="69" y="49"/>
                      <a:pt x="69" y="49"/>
                    </a:cubicBezTo>
                    <a:cubicBezTo>
                      <a:pt x="69" y="49"/>
                      <a:pt x="70" y="48"/>
                      <a:pt x="70" y="48"/>
                    </a:cubicBezTo>
                    <a:cubicBezTo>
                      <a:pt x="71" y="47"/>
                      <a:pt x="71" y="47"/>
                      <a:pt x="72" y="46"/>
                    </a:cubicBezTo>
                    <a:cubicBezTo>
                      <a:pt x="73" y="46"/>
                      <a:pt x="73" y="46"/>
                      <a:pt x="74" y="46"/>
                    </a:cubicBezTo>
                    <a:cubicBezTo>
                      <a:pt x="74" y="45"/>
                      <a:pt x="75" y="45"/>
                      <a:pt x="76" y="46"/>
                    </a:cubicBezTo>
                    <a:cubicBezTo>
                      <a:pt x="76" y="46"/>
                      <a:pt x="77" y="46"/>
                      <a:pt x="79" y="47"/>
                    </a:cubicBezTo>
                    <a:cubicBezTo>
                      <a:pt x="80" y="48"/>
                      <a:pt x="82" y="48"/>
                      <a:pt x="82" y="48"/>
                    </a:cubicBezTo>
                    <a:cubicBezTo>
                      <a:pt x="82" y="48"/>
                      <a:pt x="83" y="48"/>
                      <a:pt x="83" y="48"/>
                    </a:cubicBezTo>
                    <a:cubicBezTo>
                      <a:pt x="84" y="47"/>
                      <a:pt x="84" y="47"/>
                      <a:pt x="84" y="47"/>
                    </a:cubicBezTo>
                    <a:cubicBezTo>
                      <a:pt x="84" y="47"/>
                      <a:pt x="84" y="47"/>
                      <a:pt x="84" y="47"/>
                    </a:cubicBezTo>
                    <a:cubicBezTo>
                      <a:pt x="83" y="46"/>
                      <a:pt x="82" y="46"/>
                      <a:pt x="82" y="45"/>
                    </a:cubicBezTo>
                    <a:cubicBezTo>
                      <a:pt x="82" y="44"/>
                      <a:pt x="82" y="41"/>
                      <a:pt x="82" y="39"/>
                    </a:cubicBezTo>
                    <a:cubicBezTo>
                      <a:pt x="81" y="37"/>
                      <a:pt x="81" y="36"/>
                      <a:pt x="81" y="36"/>
                    </a:cubicBezTo>
                    <a:cubicBezTo>
                      <a:pt x="81" y="35"/>
                      <a:pt x="80" y="34"/>
                      <a:pt x="79" y="33"/>
                    </a:cubicBezTo>
                    <a:cubicBezTo>
                      <a:pt x="78" y="33"/>
                      <a:pt x="77" y="32"/>
                      <a:pt x="77" y="32"/>
                    </a:cubicBezTo>
                    <a:cubicBezTo>
                      <a:pt x="76" y="32"/>
                      <a:pt x="75" y="32"/>
                      <a:pt x="74" y="32"/>
                    </a:cubicBezTo>
                    <a:cubicBezTo>
                      <a:pt x="73" y="32"/>
                      <a:pt x="71" y="32"/>
                      <a:pt x="71" y="32"/>
                    </a:cubicBezTo>
                    <a:cubicBezTo>
                      <a:pt x="71" y="32"/>
                      <a:pt x="71" y="32"/>
                      <a:pt x="71" y="32"/>
                    </a:cubicBezTo>
                    <a:cubicBezTo>
                      <a:pt x="70" y="32"/>
                      <a:pt x="70" y="32"/>
                      <a:pt x="70" y="31"/>
                    </a:cubicBezTo>
                    <a:cubicBezTo>
                      <a:pt x="69" y="31"/>
                      <a:pt x="69" y="31"/>
                      <a:pt x="69" y="30"/>
                    </a:cubicBezTo>
                    <a:cubicBezTo>
                      <a:pt x="69" y="30"/>
                      <a:pt x="68" y="29"/>
                      <a:pt x="69" y="28"/>
                    </a:cubicBezTo>
                    <a:cubicBezTo>
                      <a:pt x="69" y="28"/>
                      <a:pt x="69" y="28"/>
                      <a:pt x="69" y="28"/>
                    </a:cubicBezTo>
                    <a:cubicBezTo>
                      <a:pt x="69" y="28"/>
                      <a:pt x="69" y="28"/>
                      <a:pt x="69" y="28"/>
                    </a:cubicBezTo>
                    <a:cubicBezTo>
                      <a:pt x="69" y="28"/>
                      <a:pt x="70" y="28"/>
                      <a:pt x="70" y="27"/>
                    </a:cubicBezTo>
                    <a:cubicBezTo>
                      <a:pt x="70" y="27"/>
                      <a:pt x="70" y="27"/>
                      <a:pt x="70" y="27"/>
                    </a:cubicBezTo>
                    <a:cubicBezTo>
                      <a:pt x="70" y="27"/>
                      <a:pt x="71" y="27"/>
                      <a:pt x="71" y="27"/>
                    </a:cubicBezTo>
                    <a:cubicBezTo>
                      <a:pt x="71" y="27"/>
                      <a:pt x="71" y="27"/>
                      <a:pt x="71" y="27"/>
                    </a:cubicBezTo>
                    <a:cubicBezTo>
                      <a:pt x="71" y="27"/>
                      <a:pt x="70" y="26"/>
                      <a:pt x="70" y="26"/>
                    </a:cubicBezTo>
                    <a:cubicBezTo>
                      <a:pt x="69" y="25"/>
                      <a:pt x="68" y="24"/>
                      <a:pt x="68" y="23"/>
                    </a:cubicBezTo>
                    <a:cubicBezTo>
                      <a:pt x="68" y="23"/>
                      <a:pt x="68" y="22"/>
                      <a:pt x="68" y="22"/>
                    </a:cubicBezTo>
                    <a:cubicBezTo>
                      <a:pt x="68" y="22"/>
                      <a:pt x="68" y="22"/>
                      <a:pt x="68" y="2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23" name="Freeform 640"/>
              <p:cNvSpPr>
                <a:spLocks/>
              </p:cNvSpPr>
              <p:nvPr/>
            </p:nvSpPr>
            <p:spPr bwMode="auto">
              <a:xfrm>
                <a:off x="6821487" y="3497263"/>
                <a:ext cx="188913" cy="223838"/>
              </a:xfrm>
              <a:custGeom>
                <a:avLst/>
                <a:gdLst>
                  <a:gd name="T0" fmla="*/ 58 w 82"/>
                  <a:gd name="T1" fmla="*/ 95 h 97"/>
                  <a:gd name="T2" fmla="*/ 62 w 82"/>
                  <a:gd name="T3" fmla="*/ 96 h 97"/>
                  <a:gd name="T4" fmla="*/ 65 w 82"/>
                  <a:gd name="T5" fmla="*/ 97 h 97"/>
                  <a:gd name="T6" fmla="*/ 68 w 82"/>
                  <a:gd name="T7" fmla="*/ 90 h 97"/>
                  <a:gd name="T8" fmla="*/ 74 w 82"/>
                  <a:gd name="T9" fmla="*/ 92 h 97"/>
                  <a:gd name="T10" fmla="*/ 78 w 82"/>
                  <a:gd name="T11" fmla="*/ 89 h 97"/>
                  <a:gd name="T12" fmla="*/ 80 w 82"/>
                  <a:gd name="T13" fmla="*/ 86 h 97"/>
                  <a:gd name="T14" fmla="*/ 79 w 82"/>
                  <a:gd name="T15" fmla="*/ 79 h 97"/>
                  <a:gd name="T16" fmla="*/ 79 w 82"/>
                  <a:gd name="T17" fmla="*/ 73 h 97"/>
                  <a:gd name="T18" fmla="*/ 75 w 82"/>
                  <a:gd name="T19" fmla="*/ 72 h 97"/>
                  <a:gd name="T20" fmla="*/ 72 w 82"/>
                  <a:gd name="T21" fmla="*/ 69 h 97"/>
                  <a:gd name="T22" fmla="*/ 70 w 82"/>
                  <a:gd name="T23" fmla="*/ 65 h 97"/>
                  <a:gd name="T24" fmla="*/ 68 w 82"/>
                  <a:gd name="T25" fmla="*/ 61 h 97"/>
                  <a:gd name="T26" fmla="*/ 62 w 82"/>
                  <a:gd name="T27" fmla="*/ 56 h 97"/>
                  <a:gd name="T28" fmla="*/ 59 w 82"/>
                  <a:gd name="T29" fmla="*/ 52 h 97"/>
                  <a:gd name="T30" fmla="*/ 54 w 82"/>
                  <a:gd name="T31" fmla="*/ 44 h 97"/>
                  <a:gd name="T32" fmla="*/ 48 w 82"/>
                  <a:gd name="T33" fmla="*/ 41 h 97"/>
                  <a:gd name="T34" fmla="*/ 42 w 82"/>
                  <a:gd name="T35" fmla="*/ 35 h 97"/>
                  <a:gd name="T36" fmla="*/ 45 w 82"/>
                  <a:gd name="T37" fmla="*/ 32 h 97"/>
                  <a:gd name="T38" fmla="*/ 52 w 82"/>
                  <a:gd name="T39" fmla="*/ 28 h 97"/>
                  <a:gd name="T40" fmla="*/ 49 w 82"/>
                  <a:gd name="T41" fmla="*/ 25 h 97"/>
                  <a:gd name="T42" fmla="*/ 48 w 82"/>
                  <a:gd name="T43" fmla="*/ 21 h 97"/>
                  <a:gd name="T44" fmla="*/ 41 w 82"/>
                  <a:gd name="T45" fmla="*/ 19 h 97"/>
                  <a:gd name="T46" fmla="*/ 33 w 82"/>
                  <a:gd name="T47" fmla="*/ 19 h 97"/>
                  <a:gd name="T48" fmla="*/ 30 w 82"/>
                  <a:gd name="T49" fmla="*/ 11 h 97"/>
                  <a:gd name="T50" fmla="*/ 27 w 82"/>
                  <a:gd name="T51" fmla="*/ 9 h 97"/>
                  <a:gd name="T52" fmla="*/ 22 w 82"/>
                  <a:gd name="T53" fmla="*/ 2 h 97"/>
                  <a:gd name="T54" fmla="*/ 18 w 82"/>
                  <a:gd name="T55" fmla="*/ 1 h 97"/>
                  <a:gd name="T56" fmla="*/ 16 w 82"/>
                  <a:gd name="T57" fmla="*/ 1 h 97"/>
                  <a:gd name="T58" fmla="*/ 18 w 82"/>
                  <a:gd name="T59" fmla="*/ 7 h 97"/>
                  <a:gd name="T60" fmla="*/ 18 w 82"/>
                  <a:gd name="T61" fmla="*/ 13 h 97"/>
                  <a:gd name="T62" fmla="*/ 19 w 82"/>
                  <a:gd name="T63" fmla="*/ 14 h 97"/>
                  <a:gd name="T64" fmla="*/ 17 w 82"/>
                  <a:gd name="T65" fmla="*/ 16 h 97"/>
                  <a:gd name="T66" fmla="*/ 17 w 82"/>
                  <a:gd name="T67" fmla="*/ 16 h 97"/>
                  <a:gd name="T68" fmla="*/ 7 w 82"/>
                  <a:gd name="T69" fmla="*/ 13 h 97"/>
                  <a:gd name="T70" fmla="*/ 5 w 82"/>
                  <a:gd name="T71" fmla="*/ 18 h 97"/>
                  <a:gd name="T72" fmla="*/ 1 w 82"/>
                  <a:gd name="T73" fmla="*/ 20 h 97"/>
                  <a:gd name="T74" fmla="*/ 0 w 82"/>
                  <a:gd name="T75" fmla="*/ 24 h 97"/>
                  <a:gd name="T76" fmla="*/ 1 w 82"/>
                  <a:gd name="T77" fmla="*/ 25 h 97"/>
                  <a:gd name="T78" fmla="*/ 5 w 82"/>
                  <a:gd name="T79" fmla="*/ 29 h 97"/>
                  <a:gd name="T80" fmla="*/ 3 w 82"/>
                  <a:gd name="T81" fmla="*/ 33 h 97"/>
                  <a:gd name="T82" fmla="*/ 7 w 82"/>
                  <a:gd name="T83" fmla="*/ 33 h 97"/>
                  <a:gd name="T84" fmla="*/ 11 w 82"/>
                  <a:gd name="T85" fmla="*/ 37 h 97"/>
                  <a:gd name="T86" fmla="*/ 13 w 82"/>
                  <a:gd name="T87" fmla="*/ 40 h 97"/>
                  <a:gd name="T88" fmla="*/ 11 w 82"/>
                  <a:gd name="T89" fmla="*/ 47 h 97"/>
                  <a:gd name="T90" fmla="*/ 12 w 82"/>
                  <a:gd name="T91" fmla="*/ 51 h 97"/>
                  <a:gd name="T92" fmla="*/ 10 w 82"/>
                  <a:gd name="T93" fmla="*/ 55 h 97"/>
                  <a:gd name="T94" fmla="*/ 11 w 82"/>
                  <a:gd name="T95" fmla="*/ 58 h 97"/>
                  <a:gd name="T96" fmla="*/ 18 w 82"/>
                  <a:gd name="T97" fmla="*/ 51 h 97"/>
                  <a:gd name="T98" fmla="*/ 27 w 82"/>
                  <a:gd name="T99" fmla="*/ 53 h 97"/>
                  <a:gd name="T100" fmla="*/ 30 w 82"/>
                  <a:gd name="T101" fmla="*/ 51 h 97"/>
                  <a:gd name="T102" fmla="*/ 33 w 82"/>
                  <a:gd name="T103" fmla="*/ 48 h 97"/>
                  <a:gd name="T104" fmla="*/ 39 w 82"/>
                  <a:gd name="T105" fmla="*/ 47 h 97"/>
                  <a:gd name="T106" fmla="*/ 45 w 82"/>
                  <a:gd name="T107" fmla="*/ 52 h 97"/>
                  <a:gd name="T108" fmla="*/ 52 w 82"/>
                  <a:gd name="T109" fmla="*/ 60 h 97"/>
                  <a:gd name="T110" fmla="*/ 51 w 82"/>
                  <a:gd name="T111" fmla="*/ 68 h 97"/>
                  <a:gd name="T112" fmla="*/ 54 w 82"/>
                  <a:gd name="T113" fmla="*/ 71 h 97"/>
                  <a:gd name="T114" fmla="*/ 55 w 82"/>
                  <a:gd name="T115" fmla="*/ 73 h 97"/>
                  <a:gd name="T116" fmla="*/ 58 w 82"/>
                  <a:gd name="T117" fmla="*/ 75 h 97"/>
                  <a:gd name="T118" fmla="*/ 60 w 82"/>
                  <a:gd name="T119" fmla="*/ 78 h 97"/>
                  <a:gd name="T120" fmla="*/ 58 w 82"/>
                  <a:gd name="T121" fmla="*/ 83 h 97"/>
                  <a:gd name="T122" fmla="*/ 59 w 82"/>
                  <a:gd name="T123" fmla="*/ 90 h 97"/>
                  <a:gd name="T124" fmla="*/ 57 w 82"/>
                  <a:gd name="T125" fmla="*/ 93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2" h="97">
                    <a:moveTo>
                      <a:pt x="56" y="93"/>
                    </a:moveTo>
                    <a:cubicBezTo>
                      <a:pt x="56" y="93"/>
                      <a:pt x="56" y="93"/>
                      <a:pt x="57" y="93"/>
                    </a:cubicBezTo>
                    <a:cubicBezTo>
                      <a:pt x="57" y="94"/>
                      <a:pt x="57" y="95"/>
                      <a:pt x="58" y="95"/>
                    </a:cubicBezTo>
                    <a:cubicBezTo>
                      <a:pt x="58" y="95"/>
                      <a:pt x="58" y="95"/>
                      <a:pt x="59" y="95"/>
                    </a:cubicBezTo>
                    <a:cubicBezTo>
                      <a:pt x="59" y="95"/>
                      <a:pt x="60" y="95"/>
                      <a:pt x="61" y="95"/>
                    </a:cubicBezTo>
                    <a:cubicBezTo>
                      <a:pt x="62" y="95"/>
                      <a:pt x="62" y="96"/>
                      <a:pt x="62" y="96"/>
                    </a:cubicBezTo>
                    <a:cubicBezTo>
                      <a:pt x="63" y="97"/>
                      <a:pt x="63" y="97"/>
                      <a:pt x="63" y="97"/>
                    </a:cubicBezTo>
                    <a:cubicBezTo>
                      <a:pt x="63" y="97"/>
                      <a:pt x="64" y="97"/>
                      <a:pt x="64" y="97"/>
                    </a:cubicBezTo>
                    <a:cubicBezTo>
                      <a:pt x="65" y="97"/>
                      <a:pt x="65" y="97"/>
                      <a:pt x="65" y="97"/>
                    </a:cubicBezTo>
                    <a:cubicBezTo>
                      <a:pt x="65" y="97"/>
                      <a:pt x="65" y="96"/>
                      <a:pt x="65" y="95"/>
                    </a:cubicBezTo>
                    <a:cubicBezTo>
                      <a:pt x="65" y="94"/>
                      <a:pt x="64" y="93"/>
                      <a:pt x="65" y="92"/>
                    </a:cubicBezTo>
                    <a:cubicBezTo>
                      <a:pt x="65" y="92"/>
                      <a:pt x="67" y="91"/>
                      <a:pt x="68" y="90"/>
                    </a:cubicBezTo>
                    <a:cubicBezTo>
                      <a:pt x="69" y="90"/>
                      <a:pt x="70" y="90"/>
                      <a:pt x="70" y="90"/>
                    </a:cubicBezTo>
                    <a:cubicBezTo>
                      <a:pt x="71" y="90"/>
                      <a:pt x="72" y="90"/>
                      <a:pt x="72" y="91"/>
                    </a:cubicBezTo>
                    <a:cubicBezTo>
                      <a:pt x="73" y="91"/>
                      <a:pt x="74" y="92"/>
                      <a:pt x="74" y="92"/>
                    </a:cubicBezTo>
                    <a:cubicBezTo>
                      <a:pt x="75" y="92"/>
                      <a:pt x="76" y="91"/>
                      <a:pt x="77" y="90"/>
                    </a:cubicBezTo>
                    <a:cubicBezTo>
                      <a:pt x="77" y="90"/>
                      <a:pt x="77" y="90"/>
                      <a:pt x="77" y="90"/>
                    </a:cubicBezTo>
                    <a:cubicBezTo>
                      <a:pt x="77" y="90"/>
                      <a:pt x="78" y="89"/>
                      <a:pt x="78" y="89"/>
                    </a:cubicBezTo>
                    <a:cubicBezTo>
                      <a:pt x="79" y="89"/>
                      <a:pt x="80" y="89"/>
                      <a:pt x="80" y="88"/>
                    </a:cubicBezTo>
                    <a:cubicBezTo>
                      <a:pt x="80" y="88"/>
                      <a:pt x="80" y="88"/>
                      <a:pt x="80" y="88"/>
                    </a:cubicBezTo>
                    <a:cubicBezTo>
                      <a:pt x="80" y="87"/>
                      <a:pt x="80" y="87"/>
                      <a:pt x="80" y="86"/>
                    </a:cubicBezTo>
                    <a:cubicBezTo>
                      <a:pt x="80" y="85"/>
                      <a:pt x="80" y="84"/>
                      <a:pt x="81" y="84"/>
                    </a:cubicBezTo>
                    <a:cubicBezTo>
                      <a:pt x="81" y="83"/>
                      <a:pt x="82" y="83"/>
                      <a:pt x="82" y="82"/>
                    </a:cubicBezTo>
                    <a:cubicBezTo>
                      <a:pt x="81" y="81"/>
                      <a:pt x="80" y="80"/>
                      <a:pt x="79" y="79"/>
                    </a:cubicBezTo>
                    <a:cubicBezTo>
                      <a:pt x="78" y="78"/>
                      <a:pt x="78" y="77"/>
                      <a:pt x="77" y="77"/>
                    </a:cubicBezTo>
                    <a:cubicBezTo>
                      <a:pt x="77" y="76"/>
                      <a:pt x="78" y="75"/>
                      <a:pt x="79" y="74"/>
                    </a:cubicBezTo>
                    <a:cubicBezTo>
                      <a:pt x="79" y="74"/>
                      <a:pt x="79" y="73"/>
                      <a:pt x="79" y="73"/>
                    </a:cubicBezTo>
                    <a:cubicBezTo>
                      <a:pt x="79" y="73"/>
                      <a:pt x="78" y="73"/>
                      <a:pt x="77" y="72"/>
                    </a:cubicBezTo>
                    <a:cubicBezTo>
                      <a:pt x="76" y="72"/>
                      <a:pt x="76" y="72"/>
                      <a:pt x="75" y="72"/>
                    </a:cubicBezTo>
                    <a:cubicBezTo>
                      <a:pt x="75" y="72"/>
                      <a:pt x="75" y="72"/>
                      <a:pt x="75" y="72"/>
                    </a:cubicBezTo>
                    <a:cubicBezTo>
                      <a:pt x="75" y="71"/>
                      <a:pt x="74" y="70"/>
                      <a:pt x="74" y="70"/>
                    </a:cubicBezTo>
                    <a:cubicBezTo>
                      <a:pt x="74" y="69"/>
                      <a:pt x="74" y="69"/>
                      <a:pt x="74" y="69"/>
                    </a:cubicBezTo>
                    <a:cubicBezTo>
                      <a:pt x="74" y="69"/>
                      <a:pt x="73" y="69"/>
                      <a:pt x="72" y="69"/>
                    </a:cubicBezTo>
                    <a:cubicBezTo>
                      <a:pt x="72" y="68"/>
                      <a:pt x="72" y="68"/>
                      <a:pt x="71" y="68"/>
                    </a:cubicBezTo>
                    <a:cubicBezTo>
                      <a:pt x="71" y="68"/>
                      <a:pt x="70" y="67"/>
                      <a:pt x="70" y="66"/>
                    </a:cubicBezTo>
                    <a:cubicBezTo>
                      <a:pt x="70" y="66"/>
                      <a:pt x="70" y="65"/>
                      <a:pt x="70" y="65"/>
                    </a:cubicBezTo>
                    <a:cubicBezTo>
                      <a:pt x="70" y="64"/>
                      <a:pt x="70" y="64"/>
                      <a:pt x="69" y="63"/>
                    </a:cubicBezTo>
                    <a:cubicBezTo>
                      <a:pt x="69" y="63"/>
                      <a:pt x="69" y="63"/>
                      <a:pt x="68" y="63"/>
                    </a:cubicBezTo>
                    <a:cubicBezTo>
                      <a:pt x="68" y="63"/>
                      <a:pt x="68" y="62"/>
                      <a:pt x="68" y="61"/>
                    </a:cubicBezTo>
                    <a:cubicBezTo>
                      <a:pt x="68" y="61"/>
                      <a:pt x="68" y="60"/>
                      <a:pt x="67" y="60"/>
                    </a:cubicBezTo>
                    <a:cubicBezTo>
                      <a:pt x="66" y="59"/>
                      <a:pt x="64" y="57"/>
                      <a:pt x="62" y="56"/>
                    </a:cubicBezTo>
                    <a:cubicBezTo>
                      <a:pt x="62" y="56"/>
                      <a:pt x="62" y="56"/>
                      <a:pt x="62" y="56"/>
                    </a:cubicBezTo>
                    <a:cubicBezTo>
                      <a:pt x="62" y="56"/>
                      <a:pt x="61" y="56"/>
                      <a:pt x="61" y="55"/>
                    </a:cubicBezTo>
                    <a:cubicBezTo>
                      <a:pt x="60" y="55"/>
                      <a:pt x="60" y="54"/>
                      <a:pt x="60" y="53"/>
                    </a:cubicBezTo>
                    <a:cubicBezTo>
                      <a:pt x="59" y="52"/>
                      <a:pt x="59" y="52"/>
                      <a:pt x="59" y="52"/>
                    </a:cubicBezTo>
                    <a:cubicBezTo>
                      <a:pt x="59" y="51"/>
                      <a:pt x="58" y="51"/>
                      <a:pt x="58" y="50"/>
                    </a:cubicBezTo>
                    <a:cubicBezTo>
                      <a:pt x="56" y="49"/>
                      <a:pt x="54" y="47"/>
                      <a:pt x="54" y="46"/>
                    </a:cubicBezTo>
                    <a:cubicBezTo>
                      <a:pt x="53" y="45"/>
                      <a:pt x="53" y="45"/>
                      <a:pt x="54" y="44"/>
                    </a:cubicBezTo>
                    <a:cubicBezTo>
                      <a:pt x="54" y="44"/>
                      <a:pt x="54" y="44"/>
                      <a:pt x="54" y="44"/>
                    </a:cubicBezTo>
                    <a:cubicBezTo>
                      <a:pt x="54" y="44"/>
                      <a:pt x="55" y="44"/>
                      <a:pt x="55" y="44"/>
                    </a:cubicBezTo>
                    <a:cubicBezTo>
                      <a:pt x="55" y="44"/>
                      <a:pt x="51" y="43"/>
                      <a:pt x="48" y="41"/>
                    </a:cubicBezTo>
                    <a:cubicBezTo>
                      <a:pt x="44" y="39"/>
                      <a:pt x="40" y="38"/>
                      <a:pt x="40" y="37"/>
                    </a:cubicBezTo>
                    <a:cubicBezTo>
                      <a:pt x="40" y="36"/>
                      <a:pt x="41" y="36"/>
                      <a:pt x="42" y="36"/>
                    </a:cubicBezTo>
                    <a:cubicBezTo>
                      <a:pt x="42" y="35"/>
                      <a:pt x="42" y="35"/>
                      <a:pt x="42" y="35"/>
                    </a:cubicBezTo>
                    <a:cubicBezTo>
                      <a:pt x="42" y="35"/>
                      <a:pt x="42" y="35"/>
                      <a:pt x="42" y="34"/>
                    </a:cubicBezTo>
                    <a:cubicBezTo>
                      <a:pt x="42" y="34"/>
                      <a:pt x="42" y="33"/>
                      <a:pt x="42" y="33"/>
                    </a:cubicBezTo>
                    <a:cubicBezTo>
                      <a:pt x="42" y="32"/>
                      <a:pt x="44" y="32"/>
                      <a:pt x="45" y="32"/>
                    </a:cubicBezTo>
                    <a:cubicBezTo>
                      <a:pt x="47" y="32"/>
                      <a:pt x="49" y="32"/>
                      <a:pt x="49" y="32"/>
                    </a:cubicBezTo>
                    <a:cubicBezTo>
                      <a:pt x="49" y="31"/>
                      <a:pt x="50" y="31"/>
                      <a:pt x="51" y="30"/>
                    </a:cubicBezTo>
                    <a:cubicBezTo>
                      <a:pt x="51" y="29"/>
                      <a:pt x="52" y="29"/>
                      <a:pt x="52" y="28"/>
                    </a:cubicBezTo>
                    <a:cubicBezTo>
                      <a:pt x="52" y="28"/>
                      <a:pt x="52" y="28"/>
                      <a:pt x="51" y="27"/>
                    </a:cubicBezTo>
                    <a:cubicBezTo>
                      <a:pt x="51" y="26"/>
                      <a:pt x="50" y="25"/>
                      <a:pt x="50" y="25"/>
                    </a:cubicBezTo>
                    <a:cubicBezTo>
                      <a:pt x="50" y="25"/>
                      <a:pt x="49" y="25"/>
                      <a:pt x="49" y="25"/>
                    </a:cubicBezTo>
                    <a:cubicBezTo>
                      <a:pt x="48" y="24"/>
                      <a:pt x="47" y="24"/>
                      <a:pt x="46" y="24"/>
                    </a:cubicBezTo>
                    <a:cubicBezTo>
                      <a:pt x="46" y="23"/>
                      <a:pt x="47" y="22"/>
                      <a:pt x="48" y="21"/>
                    </a:cubicBezTo>
                    <a:cubicBezTo>
                      <a:pt x="48" y="21"/>
                      <a:pt x="48" y="21"/>
                      <a:pt x="48" y="21"/>
                    </a:cubicBezTo>
                    <a:cubicBezTo>
                      <a:pt x="48" y="21"/>
                      <a:pt x="48" y="20"/>
                      <a:pt x="46" y="20"/>
                    </a:cubicBezTo>
                    <a:cubicBezTo>
                      <a:pt x="45" y="19"/>
                      <a:pt x="43" y="18"/>
                      <a:pt x="43" y="18"/>
                    </a:cubicBezTo>
                    <a:cubicBezTo>
                      <a:pt x="42" y="18"/>
                      <a:pt x="41" y="18"/>
                      <a:pt x="41" y="19"/>
                    </a:cubicBezTo>
                    <a:cubicBezTo>
                      <a:pt x="40" y="20"/>
                      <a:pt x="40" y="20"/>
                      <a:pt x="39" y="20"/>
                    </a:cubicBezTo>
                    <a:cubicBezTo>
                      <a:pt x="39" y="21"/>
                      <a:pt x="38" y="20"/>
                      <a:pt x="37" y="20"/>
                    </a:cubicBezTo>
                    <a:cubicBezTo>
                      <a:pt x="35" y="20"/>
                      <a:pt x="34" y="19"/>
                      <a:pt x="33" y="19"/>
                    </a:cubicBezTo>
                    <a:cubicBezTo>
                      <a:pt x="32" y="19"/>
                      <a:pt x="31" y="18"/>
                      <a:pt x="30" y="17"/>
                    </a:cubicBezTo>
                    <a:cubicBezTo>
                      <a:pt x="30" y="17"/>
                      <a:pt x="30" y="16"/>
                      <a:pt x="29" y="15"/>
                    </a:cubicBezTo>
                    <a:cubicBezTo>
                      <a:pt x="29" y="14"/>
                      <a:pt x="29" y="12"/>
                      <a:pt x="30" y="11"/>
                    </a:cubicBezTo>
                    <a:cubicBezTo>
                      <a:pt x="30" y="10"/>
                      <a:pt x="30" y="9"/>
                      <a:pt x="30" y="8"/>
                    </a:cubicBezTo>
                    <a:cubicBezTo>
                      <a:pt x="30" y="8"/>
                      <a:pt x="29" y="9"/>
                      <a:pt x="28" y="9"/>
                    </a:cubicBezTo>
                    <a:cubicBezTo>
                      <a:pt x="28" y="9"/>
                      <a:pt x="27" y="9"/>
                      <a:pt x="27" y="9"/>
                    </a:cubicBezTo>
                    <a:cubicBezTo>
                      <a:pt x="26" y="9"/>
                      <a:pt x="26" y="8"/>
                      <a:pt x="26" y="7"/>
                    </a:cubicBezTo>
                    <a:cubicBezTo>
                      <a:pt x="26" y="6"/>
                      <a:pt x="26" y="6"/>
                      <a:pt x="26" y="6"/>
                    </a:cubicBezTo>
                    <a:cubicBezTo>
                      <a:pt x="26" y="5"/>
                      <a:pt x="24" y="4"/>
                      <a:pt x="22" y="2"/>
                    </a:cubicBezTo>
                    <a:cubicBezTo>
                      <a:pt x="22" y="2"/>
                      <a:pt x="22" y="2"/>
                      <a:pt x="22" y="2"/>
                    </a:cubicBezTo>
                    <a:cubicBezTo>
                      <a:pt x="22" y="2"/>
                      <a:pt x="21" y="2"/>
                      <a:pt x="21" y="1"/>
                    </a:cubicBezTo>
                    <a:cubicBezTo>
                      <a:pt x="20" y="1"/>
                      <a:pt x="19" y="1"/>
                      <a:pt x="18" y="1"/>
                    </a:cubicBezTo>
                    <a:cubicBezTo>
                      <a:pt x="17" y="0"/>
                      <a:pt x="17" y="0"/>
                      <a:pt x="17" y="0"/>
                    </a:cubicBezTo>
                    <a:cubicBezTo>
                      <a:pt x="17" y="0"/>
                      <a:pt x="17" y="0"/>
                      <a:pt x="17" y="0"/>
                    </a:cubicBezTo>
                    <a:cubicBezTo>
                      <a:pt x="17" y="0"/>
                      <a:pt x="17" y="0"/>
                      <a:pt x="16" y="1"/>
                    </a:cubicBezTo>
                    <a:cubicBezTo>
                      <a:pt x="16" y="2"/>
                      <a:pt x="15" y="2"/>
                      <a:pt x="15" y="3"/>
                    </a:cubicBezTo>
                    <a:cubicBezTo>
                      <a:pt x="15" y="3"/>
                      <a:pt x="16" y="4"/>
                      <a:pt x="17" y="5"/>
                    </a:cubicBezTo>
                    <a:cubicBezTo>
                      <a:pt x="17" y="6"/>
                      <a:pt x="18" y="7"/>
                      <a:pt x="18" y="7"/>
                    </a:cubicBezTo>
                    <a:cubicBezTo>
                      <a:pt x="18" y="8"/>
                      <a:pt x="18" y="9"/>
                      <a:pt x="18" y="10"/>
                    </a:cubicBezTo>
                    <a:cubicBezTo>
                      <a:pt x="18" y="11"/>
                      <a:pt x="18" y="11"/>
                      <a:pt x="18" y="12"/>
                    </a:cubicBezTo>
                    <a:cubicBezTo>
                      <a:pt x="18" y="12"/>
                      <a:pt x="18" y="12"/>
                      <a:pt x="18" y="13"/>
                    </a:cubicBezTo>
                    <a:cubicBezTo>
                      <a:pt x="18" y="13"/>
                      <a:pt x="19" y="14"/>
                      <a:pt x="19" y="14"/>
                    </a:cubicBezTo>
                    <a:cubicBezTo>
                      <a:pt x="19" y="14"/>
                      <a:pt x="19" y="14"/>
                      <a:pt x="19" y="14"/>
                    </a:cubicBezTo>
                    <a:cubicBezTo>
                      <a:pt x="19" y="14"/>
                      <a:pt x="19" y="14"/>
                      <a:pt x="19" y="14"/>
                    </a:cubicBezTo>
                    <a:cubicBezTo>
                      <a:pt x="19" y="15"/>
                      <a:pt x="18" y="15"/>
                      <a:pt x="18" y="15"/>
                    </a:cubicBezTo>
                    <a:cubicBezTo>
                      <a:pt x="18" y="15"/>
                      <a:pt x="18" y="16"/>
                      <a:pt x="17" y="16"/>
                    </a:cubicBezTo>
                    <a:cubicBezTo>
                      <a:pt x="17" y="16"/>
                      <a:pt x="17" y="16"/>
                      <a:pt x="17" y="16"/>
                    </a:cubicBezTo>
                    <a:cubicBezTo>
                      <a:pt x="17" y="16"/>
                      <a:pt x="17" y="16"/>
                      <a:pt x="17" y="16"/>
                    </a:cubicBezTo>
                    <a:cubicBezTo>
                      <a:pt x="17" y="16"/>
                      <a:pt x="17" y="16"/>
                      <a:pt x="17" y="16"/>
                    </a:cubicBezTo>
                    <a:cubicBezTo>
                      <a:pt x="17" y="16"/>
                      <a:pt x="17" y="16"/>
                      <a:pt x="17" y="16"/>
                    </a:cubicBezTo>
                    <a:cubicBezTo>
                      <a:pt x="17" y="16"/>
                      <a:pt x="14" y="16"/>
                      <a:pt x="12" y="15"/>
                    </a:cubicBezTo>
                    <a:cubicBezTo>
                      <a:pt x="10" y="15"/>
                      <a:pt x="10" y="13"/>
                      <a:pt x="9" y="12"/>
                    </a:cubicBezTo>
                    <a:cubicBezTo>
                      <a:pt x="8" y="12"/>
                      <a:pt x="7" y="13"/>
                      <a:pt x="7" y="13"/>
                    </a:cubicBezTo>
                    <a:cubicBezTo>
                      <a:pt x="6" y="14"/>
                      <a:pt x="6" y="14"/>
                      <a:pt x="6" y="14"/>
                    </a:cubicBezTo>
                    <a:cubicBezTo>
                      <a:pt x="5" y="15"/>
                      <a:pt x="4" y="17"/>
                      <a:pt x="4" y="18"/>
                    </a:cubicBezTo>
                    <a:cubicBezTo>
                      <a:pt x="4" y="18"/>
                      <a:pt x="5" y="18"/>
                      <a:pt x="5" y="18"/>
                    </a:cubicBezTo>
                    <a:cubicBezTo>
                      <a:pt x="5" y="19"/>
                      <a:pt x="5" y="20"/>
                      <a:pt x="4" y="20"/>
                    </a:cubicBezTo>
                    <a:cubicBezTo>
                      <a:pt x="4" y="20"/>
                      <a:pt x="3" y="20"/>
                      <a:pt x="3" y="20"/>
                    </a:cubicBezTo>
                    <a:cubicBezTo>
                      <a:pt x="2" y="20"/>
                      <a:pt x="2" y="20"/>
                      <a:pt x="1" y="20"/>
                    </a:cubicBezTo>
                    <a:cubicBezTo>
                      <a:pt x="1" y="21"/>
                      <a:pt x="1" y="22"/>
                      <a:pt x="0" y="22"/>
                    </a:cubicBezTo>
                    <a:cubicBezTo>
                      <a:pt x="0" y="23"/>
                      <a:pt x="0" y="24"/>
                      <a:pt x="0" y="24"/>
                    </a:cubicBezTo>
                    <a:cubicBezTo>
                      <a:pt x="0" y="24"/>
                      <a:pt x="0" y="24"/>
                      <a:pt x="0" y="24"/>
                    </a:cubicBezTo>
                    <a:cubicBezTo>
                      <a:pt x="0" y="24"/>
                      <a:pt x="0" y="24"/>
                      <a:pt x="0" y="24"/>
                    </a:cubicBezTo>
                    <a:cubicBezTo>
                      <a:pt x="0" y="25"/>
                      <a:pt x="0" y="26"/>
                      <a:pt x="0" y="26"/>
                    </a:cubicBezTo>
                    <a:cubicBezTo>
                      <a:pt x="0" y="26"/>
                      <a:pt x="0" y="25"/>
                      <a:pt x="1" y="25"/>
                    </a:cubicBezTo>
                    <a:cubicBezTo>
                      <a:pt x="1" y="25"/>
                      <a:pt x="2" y="25"/>
                      <a:pt x="3" y="25"/>
                    </a:cubicBezTo>
                    <a:cubicBezTo>
                      <a:pt x="4" y="26"/>
                      <a:pt x="4" y="26"/>
                      <a:pt x="4" y="27"/>
                    </a:cubicBezTo>
                    <a:cubicBezTo>
                      <a:pt x="5" y="27"/>
                      <a:pt x="5" y="28"/>
                      <a:pt x="5" y="29"/>
                    </a:cubicBezTo>
                    <a:cubicBezTo>
                      <a:pt x="5" y="29"/>
                      <a:pt x="4" y="29"/>
                      <a:pt x="4" y="30"/>
                    </a:cubicBezTo>
                    <a:cubicBezTo>
                      <a:pt x="3" y="31"/>
                      <a:pt x="3" y="32"/>
                      <a:pt x="3" y="32"/>
                    </a:cubicBezTo>
                    <a:cubicBezTo>
                      <a:pt x="3" y="32"/>
                      <a:pt x="3" y="32"/>
                      <a:pt x="3" y="33"/>
                    </a:cubicBezTo>
                    <a:cubicBezTo>
                      <a:pt x="3" y="33"/>
                      <a:pt x="3" y="33"/>
                      <a:pt x="3" y="33"/>
                    </a:cubicBezTo>
                    <a:cubicBezTo>
                      <a:pt x="3" y="33"/>
                      <a:pt x="3" y="33"/>
                      <a:pt x="4" y="33"/>
                    </a:cubicBezTo>
                    <a:cubicBezTo>
                      <a:pt x="5" y="33"/>
                      <a:pt x="6" y="33"/>
                      <a:pt x="7" y="33"/>
                    </a:cubicBezTo>
                    <a:cubicBezTo>
                      <a:pt x="9" y="33"/>
                      <a:pt x="11" y="32"/>
                      <a:pt x="12" y="33"/>
                    </a:cubicBezTo>
                    <a:cubicBezTo>
                      <a:pt x="12" y="34"/>
                      <a:pt x="12" y="35"/>
                      <a:pt x="12" y="36"/>
                    </a:cubicBezTo>
                    <a:cubicBezTo>
                      <a:pt x="11" y="36"/>
                      <a:pt x="11" y="37"/>
                      <a:pt x="11" y="37"/>
                    </a:cubicBezTo>
                    <a:cubicBezTo>
                      <a:pt x="11" y="37"/>
                      <a:pt x="12" y="37"/>
                      <a:pt x="12" y="38"/>
                    </a:cubicBezTo>
                    <a:cubicBezTo>
                      <a:pt x="12" y="38"/>
                      <a:pt x="12" y="38"/>
                      <a:pt x="12" y="38"/>
                    </a:cubicBezTo>
                    <a:cubicBezTo>
                      <a:pt x="12" y="38"/>
                      <a:pt x="12" y="39"/>
                      <a:pt x="13" y="40"/>
                    </a:cubicBezTo>
                    <a:cubicBezTo>
                      <a:pt x="13" y="40"/>
                      <a:pt x="13" y="40"/>
                      <a:pt x="13" y="40"/>
                    </a:cubicBezTo>
                    <a:cubicBezTo>
                      <a:pt x="13" y="40"/>
                      <a:pt x="12" y="41"/>
                      <a:pt x="12" y="42"/>
                    </a:cubicBezTo>
                    <a:cubicBezTo>
                      <a:pt x="11" y="44"/>
                      <a:pt x="10" y="46"/>
                      <a:pt x="11" y="47"/>
                    </a:cubicBezTo>
                    <a:cubicBezTo>
                      <a:pt x="11" y="47"/>
                      <a:pt x="11" y="48"/>
                      <a:pt x="11" y="49"/>
                    </a:cubicBezTo>
                    <a:cubicBezTo>
                      <a:pt x="12" y="50"/>
                      <a:pt x="12" y="51"/>
                      <a:pt x="12" y="51"/>
                    </a:cubicBezTo>
                    <a:cubicBezTo>
                      <a:pt x="12" y="51"/>
                      <a:pt x="12" y="51"/>
                      <a:pt x="12" y="51"/>
                    </a:cubicBezTo>
                    <a:cubicBezTo>
                      <a:pt x="12" y="52"/>
                      <a:pt x="11" y="52"/>
                      <a:pt x="11" y="53"/>
                    </a:cubicBezTo>
                    <a:cubicBezTo>
                      <a:pt x="10" y="53"/>
                      <a:pt x="10" y="54"/>
                      <a:pt x="10" y="54"/>
                    </a:cubicBezTo>
                    <a:cubicBezTo>
                      <a:pt x="10" y="55"/>
                      <a:pt x="10" y="55"/>
                      <a:pt x="10" y="55"/>
                    </a:cubicBezTo>
                    <a:cubicBezTo>
                      <a:pt x="9" y="56"/>
                      <a:pt x="9" y="56"/>
                      <a:pt x="9" y="57"/>
                    </a:cubicBezTo>
                    <a:cubicBezTo>
                      <a:pt x="10" y="57"/>
                      <a:pt x="10" y="57"/>
                      <a:pt x="10" y="57"/>
                    </a:cubicBezTo>
                    <a:cubicBezTo>
                      <a:pt x="10" y="57"/>
                      <a:pt x="11" y="58"/>
                      <a:pt x="11" y="58"/>
                    </a:cubicBezTo>
                    <a:cubicBezTo>
                      <a:pt x="11" y="58"/>
                      <a:pt x="13" y="56"/>
                      <a:pt x="14" y="55"/>
                    </a:cubicBezTo>
                    <a:cubicBezTo>
                      <a:pt x="15" y="54"/>
                      <a:pt x="16" y="53"/>
                      <a:pt x="17" y="52"/>
                    </a:cubicBezTo>
                    <a:cubicBezTo>
                      <a:pt x="17" y="52"/>
                      <a:pt x="18" y="52"/>
                      <a:pt x="18" y="51"/>
                    </a:cubicBezTo>
                    <a:cubicBezTo>
                      <a:pt x="20" y="50"/>
                      <a:pt x="21" y="48"/>
                      <a:pt x="22" y="49"/>
                    </a:cubicBezTo>
                    <a:cubicBezTo>
                      <a:pt x="22" y="49"/>
                      <a:pt x="22" y="49"/>
                      <a:pt x="22" y="49"/>
                    </a:cubicBezTo>
                    <a:cubicBezTo>
                      <a:pt x="23" y="50"/>
                      <a:pt x="26" y="53"/>
                      <a:pt x="27" y="53"/>
                    </a:cubicBezTo>
                    <a:cubicBezTo>
                      <a:pt x="27" y="53"/>
                      <a:pt x="27" y="53"/>
                      <a:pt x="27" y="52"/>
                    </a:cubicBezTo>
                    <a:cubicBezTo>
                      <a:pt x="28" y="52"/>
                      <a:pt x="29" y="51"/>
                      <a:pt x="30" y="51"/>
                    </a:cubicBezTo>
                    <a:cubicBezTo>
                      <a:pt x="30" y="51"/>
                      <a:pt x="30" y="51"/>
                      <a:pt x="30" y="51"/>
                    </a:cubicBezTo>
                    <a:cubicBezTo>
                      <a:pt x="31" y="51"/>
                      <a:pt x="32" y="51"/>
                      <a:pt x="32" y="51"/>
                    </a:cubicBezTo>
                    <a:cubicBezTo>
                      <a:pt x="32" y="51"/>
                      <a:pt x="32" y="51"/>
                      <a:pt x="32" y="51"/>
                    </a:cubicBezTo>
                    <a:cubicBezTo>
                      <a:pt x="32" y="50"/>
                      <a:pt x="32" y="49"/>
                      <a:pt x="33" y="48"/>
                    </a:cubicBezTo>
                    <a:cubicBezTo>
                      <a:pt x="33" y="48"/>
                      <a:pt x="34" y="47"/>
                      <a:pt x="34" y="47"/>
                    </a:cubicBezTo>
                    <a:cubicBezTo>
                      <a:pt x="35" y="46"/>
                      <a:pt x="36" y="46"/>
                      <a:pt x="36" y="46"/>
                    </a:cubicBezTo>
                    <a:cubicBezTo>
                      <a:pt x="36" y="46"/>
                      <a:pt x="38" y="46"/>
                      <a:pt x="39" y="47"/>
                    </a:cubicBezTo>
                    <a:cubicBezTo>
                      <a:pt x="41" y="47"/>
                      <a:pt x="42" y="47"/>
                      <a:pt x="42" y="48"/>
                    </a:cubicBezTo>
                    <a:cubicBezTo>
                      <a:pt x="43" y="48"/>
                      <a:pt x="43" y="49"/>
                      <a:pt x="44" y="50"/>
                    </a:cubicBezTo>
                    <a:cubicBezTo>
                      <a:pt x="44" y="51"/>
                      <a:pt x="45" y="52"/>
                      <a:pt x="45" y="52"/>
                    </a:cubicBezTo>
                    <a:cubicBezTo>
                      <a:pt x="45" y="53"/>
                      <a:pt x="47" y="54"/>
                      <a:pt x="48" y="55"/>
                    </a:cubicBezTo>
                    <a:cubicBezTo>
                      <a:pt x="50" y="56"/>
                      <a:pt x="52" y="58"/>
                      <a:pt x="52" y="59"/>
                    </a:cubicBezTo>
                    <a:cubicBezTo>
                      <a:pt x="52" y="59"/>
                      <a:pt x="52" y="60"/>
                      <a:pt x="52" y="60"/>
                    </a:cubicBezTo>
                    <a:cubicBezTo>
                      <a:pt x="51" y="61"/>
                      <a:pt x="51" y="62"/>
                      <a:pt x="51" y="63"/>
                    </a:cubicBezTo>
                    <a:cubicBezTo>
                      <a:pt x="51" y="63"/>
                      <a:pt x="51" y="64"/>
                      <a:pt x="51" y="65"/>
                    </a:cubicBezTo>
                    <a:cubicBezTo>
                      <a:pt x="51" y="66"/>
                      <a:pt x="51" y="68"/>
                      <a:pt x="51" y="68"/>
                    </a:cubicBezTo>
                    <a:cubicBezTo>
                      <a:pt x="51" y="68"/>
                      <a:pt x="51" y="68"/>
                      <a:pt x="51" y="68"/>
                    </a:cubicBezTo>
                    <a:cubicBezTo>
                      <a:pt x="52" y="68"/>
                      <a:pt x="52" y="68"/>
                      <a:pt x="52" y="68"/>
                    </a:cubicBezTo>
                    <a:cubicBezTo>
                      <a:pt x="52" y="69"/>
                      <a:pt x="54" y="71"/>
                      <a:pt x="54" y="71"/>
                    </a:cubicBezTo>
                    <a:cubicBezTo>
                      <a:pt x="54" y="72"/>
                      <a:pt x="54" y="72"/>
                      <a:pt x="54" y="72"/>
                    </a:cubicBezTo>
                    <a:cubicBezTo>
                      <a:pt x="54" y="72"/>
                      <a:pt x="54" y="72"/>
                      <a:pt x="54" y="72"/>
                    </a:cubicBezTo>
                    <a:cubicBezTo>
                      <a:pt x="54" y="72"/>
                      <a:pt x="54" y="73"/>
                      <a:pt x="55" y="73"/>
                    </a:cubicBezTo>
                    <a:cubicBezTo>
                      <a:pt x="55" y="73"/>
                      <a:pt x="55" y="73"/>
                      <a:pt x="56" y="73"/>
                    </a:cubicBezTo>
                    <a:cubicBezTo>
                      <a:pt x="57" y="73"/>
                      <a:pt x="58" y="73"/>
                      <a:pt x="59" y="74"/>
                    </a:cubicBezTo>
                    <a:cubicBezTo>
                      <a:pt x="59" y="74"/>
                      <a:pt x="58" y="75"/>
                      <a:pt x="58" y="75"/>
                    </a:cubicBezTo>
                    <a:cubicBezTo>
                      <a:pt x="58" y="76"/>
                      <a:pt x="58" y="76"/>
                      <a:pt x="58" y="77"/>
                    </a:cubicBezTo>
                    <a:cubicBezTo>
                      <a:pt x="59" y="77"/>
                      <a:pt x="59" y="77"/>
                      <a:pt x="59" y="77"/>
                    </a:cubicBezTo>
                    <a:cubicBezTo>
                      <a:pt x="60" y="77"/>
                      <a:pt x="60" y="78"/>
                      <a:pt x="60" y="78"/>
                    </a:cubicBezTo>
                    <a:cubicBezTo>
                      <a:pt x="60" y="79"/>
                      <a:pt x="60" y="80"/>
                      <a:pt x="60" y="81"/>
                    </a:cubicBezTo>
                    <a:cubicBezTo>
                      <a:pt x="60" y="81"/>
                      <a:pt x="60" y="81"/>
                      <a:pt x="60" y="81"/>
                    </a:cubicBezTo>
                    <a:cubicBezTo>
                      <a:pt x="59" y="81"/>
                      <a:pt x="58" y="82"/>
                      <a:pt x="58" y="83"/>
                    </a:cubicBezTo>
                    <a:cubicBezTo>
                      <a:pt x="59" y="84"/>
                      <a:pt x="59" y="85"/>
                      <a:pt x="59" y="86"/>
                    </a:cubicBezTo>
                    <a:cubicBezTo>
                      <a:pt x="59" y="88"/>
                      <a:pt x="59" y="90"/>
                      <a:pt x="59" y="90"/>
                    </a:cubicBezTo>
                    <a:cubicBezTo>
                      <a:pt x="59" y="90"/>
                      <a:pt x="59" y="90"/>
                      <a:pt x="59" y="90"/>
                    </a:cubicBezTo>
                    <a:cubicBezTo>
                      <a:pt x="59" y="90"/>
                      <a:pt x="59" y="90"/>
                      <a:pt x="59" y="90"/>
                    </a:cubicBezTo>
                    <a:cubicBezTo>
                      <a:pt x="59" y="90"/>
                      <a:pt x="59" y="90"/>
                      <a:pt x="59" y="90"/>
                    </a:cubicBezTo>
                    <a:cubicBezTo>
                      <a:pt x="59" y="91"/>
                      <a:pt x="58" y="92"/>
                      <a:pt x="57" y="93"/>
                    </a:cubicBezTo>
                    <a:cubicBezTo>
                      <a:pt x="57" y="93"/>
                      <a:pt x="56" y="93"/>
                      <a:pt x="56" y="9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24" name="Freeform 641"/>
              <p:cNvSpPr>
                <a:spLocks/>
              </p:cNvSpPr>
              <p:nvPr/>
            </p:nvSpPr>
            <p:spPr bwMode="auto">
              <a:xfrm>
                <a:off x="6257925" y="3124200"/>
                <a:ext cx="57150" cy="66675"/>
              </a:xfrm>
              <a:custGeom>
                <a:avLst/>
                <a:gdLst>
                  <a:gd name="T0" fmla="*/ 0 w 25"/>
                  <a:gd name="T1" fmla="*/ 5 h 29"/>
                  <a:gd name="T2" fmla="*/ 1 w 25"/>
                  <a:gd name="T3" fmla="*/ 5 h 29"/>
                  <a:gd name="T4" fmla="*/ 1 w 25"/>
                  <a:gd name="T5" fmla="*/ 7 h 29"/>
                  <a:gd name="T6" fmla="*/ 2 w 25"/>
                  <a:gd name="T7" fmla="*/ 10 h 29"/>
                  <a:gd name="T8" fmla="*/ 3 w 25"/>
                  <a:gd name="T9" fmla="*/ 15 h 29"/>
                  <a:gd name="T10" fmla="*/ 3 w 25"/>
                  <a:gd name="T11" fmla="*/ 15 h 29"/>
                  <a:gd name="T12" fmla="*/ 7 w 25"/>
                  <a:gd name="T13" fmla="*/ 17 h 29"/>
                  <a:gd name="T14" fmla="*/ 11 w 25"/>
                  <a:gd name="T15" fmla="*/ 19 h 29"/>
                  <a:gd name="T16" fmla="*/ 10 w 25"/>
                  <a:gd name="T17" fmla="*/ 21 h 29"/>
                  <a:gd name="T18" fmla="*/ 8 w 25"/>
                  <a:gd name="T19" fmla="*/ 23 h 29"/>
                  <a:gd name="T20" fmla="*/ 9 w 25"/>
                  <a:gd name="T21" fmla="*/ 26 h 29"/>
                  <a:gd name="T22" fmla="*/ 10 w 25"/>
                  <a:gd name="T23" fmla="*/ 29 h 29"/>
                  <a:gd name="T24" fmla="*/ 11 w 25"/>
                  <a:gd name="T25" fmla="*/ 28 h 29"/>
                  <a:gd name="T26" fmla="*/ 11 w 25"/>
                  <a:gd name="T27" fmla="*/ 26 h 29"/>
                  <a:gd name="T28" fmla="*/ 12 w 25"/>
                  <a:gd name="T29" fmla="*/ 23 h 29"/>
                  <a:gd name="T30" fmla="*/ 14 w 25"/>
                  <a:gd name="T31" fmla="*/ 23 h 29"/>
                  <a:gd name="T32" fmla="*/ 15 w 25"/>
                  <a:gd name="T33" fmla="*/ 22 h 29"/>
                  <a:gd name="T34" fmla="*/ 15 w 25"/>
                  <a:gd name="T35" fmla="*/ 20 h 29"/>
                  <a:gd name="T36" fmla="*/ 15 w 25"/>
                  <a:gd name="T37" fmla="*/ 19 h 29"/>
                  <a:gd name="T38" fmla="*/ 16 w 25"/>
                  <a:gd name="T39" fmla="*/ 18 h 29"/>
                  <a:gd name="T40" fmla="*/ 18 w 25"/>
                  <a:gd name="T41" fmla="*/ 18 h 29"/>
                  <a:gd name="T42" fmla="*/ 18 w 25"/>
                  <a:gd name="T43" fmla="*/ 18 h 29"/>
                  <a:gd name="T44" fmla="*/ 18 w 25"/>
                  <a:gd name="T45" fmla="*/ 18 h 29"/>
                  <a:gd name="T46" fmla="*/ 20 w 25"/>
                  <a:gd name="T47" fmla="*/ 15 h 29"/>
                  <a:gd name="T48" fmla="*/ 23 w 25"/>
                  <a:gd name="T49" fmla="*/ 12 h 29"/>
                  <a:gd name="T50" fmla="*/ 25 w 25"/>
                  <a:gd name="T51" fmla="*/ 9 h 29"/>
                  <a:gd name="T52" fmla="*/ 25 w 25"/>
                  <a:gd name="T53" fmla="*/ 9 h 29"/>
                  <a:gd name="T54" fmla="*/ 25 w 25"/>
                  <a:gd name="T55" fmla="*/ 7 h 29"/>
                  <a:gd name="T56" fmla="*/ 25 w 25"/>
                  <a:gd name="T57" fmla="*/ 6 h 29"/>
                  <a:gd name="T58" fmla="*/ 25 w 25"/>
                  <a:gd name="T59" fmla="*/ 5 h 29"/>
                  <a:gd name="T60" fmla="*/ 25 w 25"/>
                  <a:gd name="T61" fmla="*/ 5 h 29"/>
                  <a:gd name="T62" fmla="*/ 25 w 25"/>
                  <a:gd name="T63" fmla="*/ 5 h 29"/>
                  <a:gd name="T64" fmla="*/ 25 w 25"/>
                  <a:gd name="T65" fmla="*/ 5 h 29"/>
                  <a:gd name="T66" fmla="*/ 24 w 25"/>
                  <a:gd name="T67" fmla="*/ 5 h 29"/>
                  <a:gd name="T68" fmla="*/ 21 w 25"/>
                  <a:gd name="T69" fmla="*/ 5 h 29"/>
                  <a:gd name="T70" fmla="*/ 18 w 25"/>
                  <a:gd name="T71" fmla="*/ 2 h 29"/>
                  <a:gd name="T72" fmla="*/ 14 w 25"/>
                  <a:gd name="T73" fmla="*/ 0 h 29"/>
                  <a:gd name="T74" fmla="*/ 11 w 25"/>
                  <a:gd name="T75" fmla="*/ 0 h 29"/>
                  <a:gd name="T76" fmla="*/ 8 w 25"/>
                  <a:gd name="T77" fmla="*/ 0 h 29"/>
                  <a:gd name="T78" fmla="*/ 4 w 25"/>
                  <a:gd name="T79" fmla="*/ 2 h 29"/>
                  <a:gd name="T80" fmla="*/ 0 w 25"/>
                  <a:gd name="T81" fmla="*/ 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 h="29">
                    <a:moveTo>
                      <a:pt x="0" y="5"/>
                    </a:moveTo>
                    <a:cubicBezTo>
                      <a:pt x="0" y="5"/>
                      <a:pt x="1" y="5"/>
                      <a:pt x="1" y="5"/>
                    </a:cubicBezTo>
                    <a:cubicBezTo>
                      <a:pt x="1" y="6"/>
                      <a:pt x="1" y="7"/>
                      <a:pt x="1" y="7"/>
                    </a:cubicBezTo>
                    <a:cubicBezTo>
                      <a:pt x="1" y="8"/>
                      <a:pt x="1" y="9"/>
                      <a:pt x="2" y="10"/>
                    </a:cubicBezTo>
                    <a:cubicBezTo>
                      <a:pt x="2" y="12"/>
                      <a:pt x="3" y="14"/>
                      <a:pt x="3" y="15"/>
                    </a:cubicBezTo>
                    <a:cubicBezTo>
                      <a:pt x="3" y="15"/>
                      <a:pt x="3" y="15"/>
                      <a:pt x="3" y="15"/>
                    </a:cubicBezTo>
                    <a:cubicBezTo>
                      <a:pt x="3" y="15"/>
                      <a:pt x="5" y="16"/>
                      <a:pt x="7" y="17"/>
                    </a:cubicBezTo>
                    <a:cubicBezTo>
                      <a:pt x="9" y="17"/>
                      <a:pt x="11" y="18"/>
                      <a:pt x="11" y="19"/>
                    </a:cubicBezTo>
                    <a:cubicBezTo>
                      <a:pt x="11" y="20"/>
                      <a:pt x="10" y="20"/>
                      <a:pt x="10" y="21"/>
                    </a:cubicBezTo>
                    <a:cubicBezTo>
                      <a:pt x="9" y="22"/>
                      <a:pt x="8" y="22"/>
                      <a:pt x="8" y="23"/>
                    </a:cubicBezTo>
                    <a:cubicBezTo>
                      <a:pt x="8" y="23"/>
                      <a:pt x="9" y="24"/>
                      <a:pt x="9" y="26"/>
                    </a:cubicBezTo>
                    <a:cubicBezTo>
                      <a:pt x="9" y="27"/>
                      <a:pt x="10" y="28"/>
                      <a:pt x="10" y="29"/>
                    </a:cubicBezTo>
                    <a:cubicBezTo>
                      <a:pt x="10" y="28"/>
                      <a:pt x="11" y="28"/>
                      <a:pt x="11" y="28"/>
                    </a:cubicBezTo>
                    <a:cubicBezTo>
                      <a:pt x="11" y="27"/>
                      <a:pt x="11" y="27"/>
                      <a:pt x="11" y="26"/>
                    </a:cubicBezTo>
                    <a:cubicBezTo>
                      <a:pt x="11" y="25"/>
                      <a:pt x="11" y="23"/>
                      <a:pt x="12" y="23"/>
                    </a:cubicBezTo>
                    <a:cubicBezTo>
                      <a:pt x="13" y="23"/>
                      <a:pt x="13" y="23"/>
                      <a:pt x="14" y="23"/>
                    </a:cubicBezTo>
                    <a:cubicBezTo>
                      <a:pt x="15" y="22"/>
                      <a:pt x="15" y="22"/>
                      <a:pt x="15" y="22"/>
                    </a:cubicBezTo>
                    <a:cubicBezTo>
                      <a:pt x="15" y="22"/>
                      <a:pt x="15" y="21"/>
                      <a:pt x="15" y="20"/>
                    </a:cubicBezTo>
                    <a:cubicBezTo>
                      <a:pt x="15" y="20"/>
                      <a:pt x="15" y="19"/>
                      <a:pt x="15" y="19"/>
                    </a:cubicBezTo>
                    <a:cubicBezTo>
                      <a:pt x="15" y="18"/>
                      <a:pt x="16" y="18"/>
                      <a:pt x="16" y="18"/>
                    </a:cubicBezTo>
                    <a:cubicBezTo>
                      <a:pt x="16" y="18"/>
                      <a:pt x="17" y="18"/>
                      <a:pt x="18" y="18"/>
                    </a:cubicBezTo>
                    <a:cubicBezTo>
                      <a:pt x="18" y="18"/>
                      <a:pt x="18" y="18"/>
                      <a:pt x="18" y="18"/>
                    </a:cubicBezTo>
                    <a:cubicBezTo>
                      <a:pt x="18" y="18"/>
                      <a:pt x="18" y="18"/>
                      <a:pt x="18" y="18"/>
                    </a:cubicBezTo>
                    <a:cubicBezTo>
                      <a:pt x="18" y="18"/>
                      <a:pt x="19" y="17"/>
                      <a:pt x="20" y="15"/>
                    </a:cubicBezTo>
                    <a:cubicBezTo>
                      <a:pt x="22" y="14"/>
                      <a:pt x="23" y="12"/>
                      <a:pt x="23" y="12"/>
                    </a:cubicBezTo>
                    <a:cubicBezTo>
                      <a:pt x="23" y="11"/>
                      <a:pt x="24" y="10"/>
                      <a:pt x="25" y="9"/>
                    </a:cubicBezTo>
                    <a:cubicBezTo>
                      <a:pt x="25" y="9"/>
                      <a:pt x="25" y="9"/>
                      <a:pt x="25" y="9"/>
                    </a:cubicBezTo>
                    <a:cubicBezTo>
                      <a:pt x="25" y="8"/>
                      <a:pt x="25" y="7"/>
                      <a:pt x="25" y="7"/>
                    </a:cubicBezTo>
                    <a:cubicBezTo>
                      <a:pt x="25" y="7"/>
                      <a:pt x="25" y="6"/>
                      <a:pt x="25" y="6"/>
                    </a:cubicBezTo>
                    <a:cubicBezTo>
                      <a:pt x="25" y="5"/>
                      <a:pt x="25" y="5"/>
                      <a:pt x="25" y="5"/>
                    </a:cubicBezTo>
                    <a:cubicBezTo>
                      <a:pt x="25" y="5"/>
                      <a:pt x="25" y="5"/>
                      <a:pt x="25" y="5"/>
                    </a:cubicBezTo>
                    <a:cubicBezTo>
                      <a:pt x="25" y="5"/>
                      <a:pt x="25" y="5"/>
                      <a:pt x="25" y="5"/>
                    </a:cubicBezTo>
                    <a:cubicBezTo>
                      <a:pt x="25" y="5"/>
                      <a:pt x="25" y="5"/>
                      <a:pt x="25" y="5"/>
                    </a:cubicBezTo>
                    <a:cubicBezTo>
                      <a:pt x="25" y="5"/>
                      <a:pt x="25" y="5"/>
                      <a:pt x="24" y="5"/>
                    </a:cubicBezTo>
                    <a:cubicBezTo>
                      <a:pt x="24" y="5"/>
                      <a:pt x="23" y="6"/>
                      <a:pt x="21" y="5"/>
                    </a:cubicBezTo>
                    <a:cubicBezTo>
                      <a:pt x="20" y="5"/>
                      <a:pt x="19" y="4"/>
                      <a:pt x="18" y="2"/>
                    </a:cubicBezTo>
                    <a:cubicBezTo>
                      <a:pt x="16" y="1"/>
                      <a:pt x="15" y="0"/>
                      <a:pt x="14" y="0"/>
                    </a:cubicBezTo>
                    <a:cubicBezTo>
                      <a:pt x="13" y="0"/>
                      <a:pt x="12" y="0"/>
                      <a:pt x="11" y="0"/>
                    </a:cubicBezTo>
                    <a:cubicBezTo>
                      <a:pt x="10" y="0"/>
                      <a:pt x="9" y="0"/>
                      <a:pt x="8" y="0"/>
                    </a:cubicBezTo>
                    <a:cubicBezTo>
                      <a:pt x="7" y="1"/>
                      <a:pt x="6" y="2"/>
                      <a:pt x="4" y="2"/>
                    </a:cubicBezTo>
                    <a:cubicBezTo>
                      <a:pt x="3" y="3"/>
                      <a:pt x="2" y="4"/>
                      <a:pt x="0" y="5"/>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25" name="Freeform 642"/>
              <p:cNvSpPr>
                <a:spLocks/>
              </p:cNvSpPr>
              <p:nvPr/>
            </p:nvSpPr>
            <p:spPr bwMode="auto">
              <a:xfrm>
                <a:off x="6534150" y="3340100"/>
                <a:ext cx="80963" cy="39688"/>
              </a:xfrm>
              <a:custGeom>
                <a:avLst/>
                <a:gdLst>
                  <a:gd name="T0" fmla="*/ 0 w 35"/>
                  <a:gd name="T1" fmla="*/ 11 h 17"/>
                  <a:gd name="T2" fmla="*/ 0 w 35"/>
                  <a:gd name="T3" fmla="*/ 12 h 17"/>
                  <a:gd name="T4" fmla="*/ 0 w 35"/>
                  <a:gd name="T5" fmla="*/ 12 h 17"/>
                  <a:gd name="T6" fmla="*/ 0 w 35"/>
                  <a:gd name="T7" fmla="*/ 12 h 17"/>
                  <a:gd name="T8" fmla="*/ 0 w 35"/>
                  <a:gd name="T9" fmla="*/ 14 h 17"/>
                  <a:gd name="T10" fmla="*/ 1 w 35"/>
                  <a:gd name="T11" fmla="*/ 15 h 17"/>
                  <a:gd name="T12" fmla="*/ 4 w 35"/>
                  <a:gd name="T13" fmla="*/ 16 h 17"/>
                  <a:gd name="T14" fmla="*/ 5 w 35"/>
                  <a:gd name="T15" fmla="*/ 16 h 17"/>
                  <a:gd name="T16" fmla="*/ 7 w 35"/>
                  <a:gd name="T17" fmla="*/ 16 h 17"/>
                  <a:gd name="T18" fmla="*/ 7 w 35"/>
                  <a:gd name="T19" fmla="*/ 16 h 17"/>
                  <a:gd name="T20" fmla="*/ 9 w 35"/>
                  <a:gd name="T21" fmla="*/ 17 h 17"/>
                  <a:gd name="T22" fmla="*/ 10 w 35"/>
                  <a:gd name="T23" fmla="*/ 17 h 17"/>
                  <a:gd name="T24" fmla="*/ 12 w 35"/>
                  <a:gd name="T25" fmla="*/ 17 h 17"/>
                  <a:gd name="T26" fmla="*/ 13 w 35"/>
                  <a:gd name="T27" fmla="*/ 16 h 17"/>
                  <a:gd name="T28" fmla="*/ 16 w 35"/>
                  <a:gd name="T29" fmla="*/ 15 h 17"/>
                  <a:gd name="T30" fmla="*/ 19 w 35"/>
                  <a:gd name="T31" fmla="*/ 16 h 17"/>
                  <a:gd name="T32" fmla="*/ 21 w 35"/>
                  <a:gd name="T33" fmla="*/ 17 h 17"/>
                  <a:gd name="T34" fmla="*/ 26 w 35"/>
                  <a:gd name="T35" fmla="*/ 17 h 17"/>
                  <a:gd name="T36" fmla="*/ 31 w 35"/>
                  <a:gd name="T37" fmla="*/ 16 h 17"/>
                  <a:gd name="T38" fmla="*/ 33 w 35"/>
                  <a:gd name="T39" fmla="*/ 17 h 17"/>
                  <a:gd name="T40" fmla="*/ 34 w 35"/>
                  <a:gd name="T41" fmla="*/ 17 h 17"/>
                  <a:gd name="T42" fmla="*/ 34 w 35"/>
                  <a:gd name="T43" fmla="*/ 17 h 17"/>
                  <a:gd name="T44" fmla="*/ 34 w 35"/>
                  <a:gd name="T45" fmla="*/ 17 h 17"/>
                  <a:gd name="T46" fmla="*/ 34 w 35"/>
                  <a:gd name="T47" fmla="*/ 17 h 17"/>
                  <a:gd name="T48" fmla="*/ 35 w 35"/>
                  <a:gd name="T49" fmla="*/ 16 h 17"/>
                  <a:gd name="T50" fmla="*/ 35 w 35"/>
                  <a:gd name="T51" fmla="*/ 15 h 17"/>
                  <a:gd name="T52" fmla="*/ 34 w 35"/>
                  <a:gd name="T53" fmla="*/ 13 h 17"/>
                  <a:gd name="T54" fmla="*/ 35 w 35"/>
                  <a:gd name="T55" fmla="*/ 12 h 17"/>
                  <a:gd name="T56" fmla="*/ 35 w 35"/>
                  <a:gd name="T57" fmla="*/ 12 h 17"/>
                  <a:gd name="T58" fmla="*/ 35 w 35"/>
                  <a:gd name="T59" fmla="*/ 11 h 17"/>
                  <a:gd name="T60" fmla="*/ 33 w 35"/>
                  <a:gd name="T61" fmla="*/ 11 h 17"/>
                  <a:gd name="T62" fmla="*/ 30 w 35"/>
                  <a:gd name="T63" fmla="*/ 9 h 17"/>
                  <a:gd name="T64" fmla="*/ 30 w 35"/>
                  <a:gd name="T65" fmla="*/ 9 h 17"/>
                  <a:gd name="T66" fmla="*/ 30 w 35"/>
                  <a:gd name="T67" fmla="*/ 6 h 17"/>
                  <a:gd name="T68" fmla="*/ 30 w 35"/>
                  <a:gd name="T69" fmla="*/ 6 h 17"/>
                  <a:gd name="T70" fmla="*/ 30 w 35"/>
                  <a:gd name="T71" fmla="*/ 6 h 17"/>
                  <a:gd name="T72" fmla="*/ 30 w 35"/>
                  <a:gd name="T73" fmla="*/ 5 h 17"/>
                  <a:gd name="T74" fmla="*/ 31 w 35"/>
                  <a:gd name="T75" fmla="*/ 5 h 17"/>
                  <a:gd name="T76" fmla="*/ 30 w 35"/>
                  <a:gd name="T77" fmla="*/ 4 h 17"/>
                  <a:gd name="T78" fmla="*/ 29 w 35"/>
                  <a:gd name="T79" fmla="*/ 3 h 17"/>
                  <a:gd name="T80" fmla="*/ 26 w 35"/>
                  <a:gd name="T81" fmla="*/ 3 h 17"/>
                  <a:gd name="T82" fmla="*/ 25 w 35"/>
                  <a:gd name="T83" fmla="*/ 3 h 17"/>
                  <a:gd name="T84" fmla="*/ 24 w 35"/>
                  <a:gd name="T85" fmla="*/ 4 h 17"/>
                  <a:gd name="T86" fmla="*/ 22 w 35"/>
                  <a:gd name="T87" fmla="*/ 3 h 17"/>
                  <a:gd name="T88" fmla="*/ 21 w 35"/>
                  <a:gd name="T89" fmla="*/ 3 h 17"/>
                  <a:gd name="T90" fmla="*/ 19 w 35"/>
                  <a:gd name="T91" fmla="*/ 2 h 17"/>
                  <a:gd name="T92" fmla="*/ 17 w 35"/>
                  <a:gd name="T93" fmla="*/ 3 h 17"/>
                  <a:gd name="T94" fmla="*/ 16 w 35"/>
                  <a:gd name="T95" fmla="*/ 1 h 17"/>
                  <a:gd name="T96" fmla="*/ 16 w 35"/>
                  <a:gd name="T97" fmla="*/ 0 h 17"/>
                  <a:gd name="T98" fmla="*/ 16 w 35"/>
                  <a:gd name="T99" fmla="*/ 0 h 17"/>
                  <a:gd name="T100" fmla="*/ 14 w 35"/>
                  <a:gd name="T101" fmla="*/ 0 h 17"/>
                  <a:gd name="T102" fmla="*/ 11 w 35"/>
                  <a:gd name="T103" fmla="*/ 0 h 17"/>
                  <a:gd name="T104" fmla="*/ 10 w 35"/>
                  <a:gd name="T105" fmla="*/ 1 h 17"/>
                  <a:gd name="T106" fmla="*/ 7 w 35"/>
                  <a:gd name="T107" fmla="*/ 2 h 17"/>
                  <a:gd name="T108" fmla="*/ 6 w 35"/>
                  <a:gd name="T109" fmla="*/ 4 h 17"/>
                  <a:gd name="T110" fmla="*/ 4 w 35"/>
                  <a:gd name="T111" fmla="*/ 6 h 17"/>
                  <a:gd name="T112" fmla="*/ 3 w 35"/>
                  <a:gd name="T113" fmla="*/ 7 h 17"/>
                  <a:gd name="T114" fmla="*/ 3 w 35"/>
                  <a:gd name="T115" fmla="*/ 7 h 17"/>
                  <a:gd name="T116" fmla="*/ 0 w 35"/>
                  <a:gd name="T117"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5" h="17">
                    <a:moveTo>
                      <a:pt x="0" y="11"/>
                    </a:moveTo>
                    <a:cubicBezTo>
                      <a:pt x="0" y="11"/>
                      <a:pt x="0" y="12"/>
                      <a:pt x="0" y="12"/>
                    </a:cubicBezTo>
                    <a:cubicBezTo>
                      <a:pt x="0" y="12"/>
                      <a:pt x="0" y="12"/>
                      <a:pt x="0" y="12"/>
                    </a:cubicBezTo>
                    <a:cubicBezTo>
                      <a:pt x="0" y="12"/>
                      <a:pt x="0" y="12"/>
                      <a:pt x="0" y="12"/>
                    </a:cubicBezTo>
                    <a:cubicBezTo>
                      <a:pt x="0" y="13"/>
                      <a:pt x="0" y="13"/>
                      <a:pt x="0" y="14"/>
                    </a:cubicBezTo>
                    <a:cubicBezTo>
                      <a:pt x="0" y="14"/>
                      <a:pt x="1" y="14"/>
                      <a:pt x="1" y="15"/>
                    </a:cubicBezTo>
                    <a:cubicBezTo>
                      <a:pt x="2" y="15"/>
                      <a:pt x="3" y="16"/>
                      <a:pt x="4" y="16"/>
                    </a:cubicBezTo>
                    <a:cubicBezTo>
                      <a:pt x="4" y="16"/>
                      <a:pt x="5" y="16"/>
                      <a:pt x="5" y="16"/>
                    </a:cubicBezTo>
                    <a:cubicBezTo>
                      <a:pt x="5" y="16"/>
                      <a:pt x="6" y="16"/>
                      <a:pt x="7" y="16"/>
                    </a:cubicBezTo>
                    <a:cubicBezTo>
                      <a:pt x="7" y="16"/>
                      <a:pt x="7" y="16"/>
                      <a:pt x="7" y="16"/>
                    </a:cubicBezTo>
                    <a:cubicBezTo>
                      <a:pt x="8" y="17"/>
                      <a:pt x="9" y="17"/>
                      <a:pt x="9" y="17"/>
                    </a:cubicBezTo>
                    <a:cubicBezTo>
                      <a:pt x="10" y="17"/>
                      <a:pt x="10" y="17"/>
                      <a:pt x="10" y="17"/>
                    </a:cubicBezTo>
                    <a:cubicBezTo>
                      <a:pt x="11" y="17"/>
                      <a:pt x="11" y="17"/>
                      <a:pt x="12" y="17"/>
                    </a:cubicBezTo>
                    <a:cubicBezTo>
                      <a:pt x="13" y="17"/>
                      <a:pt x="13" y="17"/>
                      <a:pt x="13" y="16"/>
                    </a:cubicBezTo>
                    <a:cubicBezTo>
                      <a:pt x="14" y="16"/>
                      <a:pt x="15" y="15"/>
                      <a:pt x="16" y="15"/>
                    </a:cubicBezTo>
                    <a:cubicBezTo>
                      <a:pt x="17" y="15"/>
                      <a:pt x="18" y="16"/>
                      <a:pt x="19" y="16"/>
                    </a:cubicBezTo>
                    <a:cubicBezTo>
                      <a:pt x="20" y="17"/>
                      <a:pt x="20" y="17"/>
                      <a:pt x="21" y="17"/>
                    </a:cubicBezTo>
                    <a:cubicBezTo>
                      <a:pt x="22" y="17"/>
                      <a:pt x="24" y="17"/>
                      <a:pt x="26" y="17"/>
                    </a:cubicBezTo>
                    <a:cubicBezTo>
                      <a:pt x="29" y="17"/>
                      <a:pt x="31" y="16"/>
                      <a:pt x="31" y="16"/>
                    </a:cubicBezTo>
                    <a:cubicBezTo>
                      <a:pt x="32" y="16"/>
                      <a:pt x="33" y="17"/>
                      <a:pt x="33" y="17"/>
                    </a:cubicBezTo>
                    <a:cubicBezTo>
                      <a:pt x="34" y="17"/>
                      <a:pt x="34" y="17"/>
                      <a:pt x="34" y="17"/>
                    </a:cubicBezTo>
                    <a:cubicBezTo>
                      <a:pt x="34" y="17"/>
                      <a:pt x="34" y="17"/>
                      <a:pt x="34" y="17"/>
                    </a:cubicBezTo>
                    <a:cubicBezTo>
                      <a:pt x="34" y="17"/>
                      <a:pt x="34" y="17"/>
                      <a:pt x="34" y="17"/>
                    </a:cubicBezTo>
                    <a:cubicBezTo>
                      <a:pt x="34" y="17"/>
                      <a:pt x="34" y="17"/>
                      <a:pt x="34" y="17"/>
                    </a:cubicBezTo>
                    <a:cubicBezTo>
                      <a:pt x="35" y="16"/>
                      <a:pt x="35" y="16"/>
                      <a:pt x="35" y="16"/>
                    </a:cubicBezTo>
                    <a:cubicBezTo>
                      <a:pt x="35" y="15"/>
                      <a:pt x="35" y="15"/>
                      <a:pt x="35" y="15"/>
                    </a:cubicBezTo>
                    <a:cubicBezTo>
                      <a:pt x="34" y="14"/>
                      <a:pt x="34" y="14"/>
                      <a:pt x="34" y="13"/>
                    </a:cubicBezTo>
                    <a:cubicBezTo>
                      <a:pt x="34" y="13"/>
                      <a:pt x="34" y="12"/>
                      <a:pt x="35" y="12"/>
                    </a:cubicBezTo>
                    <a:cubicBezTo>
                      <a:pt x="35" y="12"/>
                      <a:pt x="35" y="12"/>
                      <a:pt x="35" y="12"/>
                    </a:cubicBezTo>
                    <a:cubicBezTo>
                      <a:pt x="35" y="11"/>
                      <a:pt x="35" y="11"/>
                      <a:pt x="35" y="11"/>
                    </a:cubicBezTo>
                    <a:cubicBezTo>
                      <a:pt x="35" y="11"/>
                      <a:pt x="34" y="11"/>
                      <a:pt x="33" y="11"/>
                    </a:cubicBezTo>
                    <a:cubicBezTo>
                      <a:pt x="32" y="10"/>
                      <a:pt x="31" y="10"/>
                      <a:pt x="30" y="9"/>
                    </a:cubicBezTo>
                    <a:cubicBezTo>
                      <a:pt x="30" y="9"/>
                      <a:pt x="30" y="9"/>
                      <a:pt x="30" y="9"/>
                    </a:cubicBezTo>
                    <a:cubicBezTo>
                      <a:pt x="29" y="8"/>
                      <a:pt x="29" y="7"/>
                      <a:pt x="30" y="6"/>
                    </a:cubicBezTo>
                    <a:cubicBezTo>
                      <a:pt x="30" y="6"/>
                      <a:pt x="30" y="6"/>
                      <a:pt x="30" y="6"/>
                    </a:cubicBezTo>
                    <a:cubicBezTo>
                      <a:pt x="30" y="6"/>
                      <a:pt x="30" y="6"/>
                      <a:pt x="30" y="6"/>
                    </a:cubicBezTo>
                    <a:cubicBezTo>
                      <a:pt x="30" y="6"/>
                      <a:pt x="30" y="6"/>
                      <a:pt x="30" y="5"/>
                    </a:cubicBezTo>
                    <a:cubicBezTo>
                      <a:pt x="30" y="5"/>
                      <a:pt x="30" y="5"/>
                      <a:pt x="31" y="5"/>
                    </a:cubicBezTo>
                    <a:cubicBezTo>
                      <a:pt x="30" y="5"/>
                      <a:pt x="30" y="4"/>
                      <a:pt x="30" y="4"/>
                    </a:cubicBezTo>
                    <a:cubicBezTo>
                      <a:pt x="30" y="4"/>
                      <a:pt x="29" y="3"/>
                      <a:pt x="29" y="3"/>
                    </a:cubicBezTo>
                    <a:cubicBezTo>
                      <a:pt x="28" y="3"/>
                      <a:pt x="27" y="3"/>
                      <a:pt x="26" y="3"/>
                    </a:cubicBezTo>
                    <a:cubicBezTo>
                      <a:pt x="26" y="2"/>
                      <a:pt x="25" y="3"/>
                      <a:pt x="25" y="3"/>
                    </a:cubicBezTo>
                    <a:cubicBezTo>
                      <a:pt x="24" y="4"/>
                      <a:pt x="24" y="4"/>
                      <a:pt x="24" y="4"/>
                    </a:cubicBezTo>
                    <a:cubicBezTo>
                      <a:pt x="23" y="4"/>
                      <a:pt x="23" y="4"/>
                      <a:pt x="22" y="3"/>
                    </a:cubicBezTo>
                    <a:cubicBezTo>
                      <a:pt x="21" y="3"/>
                      <a:pt x="21" y="3"/>
                      <a:pt x="21" y="3"/>
                    </a:cubicBezTo>
                    <a:cubicBezTo>
                      <a:pt x="20" y="3"/>
                      <a:pt x="20" y="2"/>
                      <a:pt x="19" y="2"/>
                    </a:cubicBezTo>
                    <a:cubicBezTo>
                      <a:pt x="19" y="2"/>
                      <a:pt x="18" y="2"/>
                      <a:pt x="17" y="3"/>
                    </a:cubicBezTo>
                    <a:cubicBezTo>
                      <a:pt x="16" y="3"/>
                      <a:pt x="16" y="2"/>
                      <a:pt x="16" y="1"/>
                    </a:cubicBezTo>
                    <a:cubicBezTo>
                      <a:pt x="16" y="1"/>
                      <a:pt x="16" y="1"/>
                      <a:pt x="16" y="0"/>
                    </a:cubicBezTo>
                    <a:cubicBezTo>
                      <a:pt x="16" y="0"/>
                      <a:pt x="16" y="0"/>
                      <a:pt x="16" y="0"/>
                    </a:cubicBezTo>
                    <a:cubicBezTo>
                      <a:pt x="16" y="0"/>
                      <a:pt x="15" y="0"/>
                      <a:pt x="14" y="0"/>
                    </a:cubicBezTo>
                    <a:cubicBezTo>
                      <a:pt x="13" y="0"/>
                      <a:pt x="12" y="0"/>
                      <a:pt x="11" y="0"/>
                    </a:cubicBezTo>
                    <a:cubicBezTo>
                      <a:pt x="11" y="0"/>
                      <a:pt x="10" y="0"/>
                      <a:pt x="10" y="1"/>
                    </a:cubicBezTo>
                    <a:cubicBezTo>
                      <a:pt x="9" y="1"/>
                      <a:pt x="8" y="2"/>
                      <a:pt x="7" y="2"/>
                    </a:cubicBezTo>
                    <a:cubicBezTo>
                      <a:pt x="7" y="3"/>
                      <a:pt x="6" y="3"/>
                      <a:pt x="6" y="4"/>
                    </a:cubicBezTo>
                    <a:cubicBezTo>
                      <a:pt x="5" y="5"/>
                      <a:pt x="4" y="6"/>
                      <a:pt x="4" y="6"/>
                    </a:cubicBezTo>
                    <a:cubicBezTo>
                      <a:pt x="4" y="6"/>
                      <a:pt x="3" y="7"/>
                      <a:pt x="3" y="7"/>
                    </a:cubicBezTo>
                    <a:cubicBezTo>
                      <a:pt x="3" y="7"/>
                      <a:pt x="3" y="7"/>
                      <a:pt x="3" y="7"/>
                    </a:cubicBezTo>
                    <a:cubicBezTo>
                      <a:pt x="2" y="9"/>
                      <a:pt x="1" y="10"/>
                      <a:pt x="0" y="1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26" name="Freeform 643"/>
              <p:cNvSpPr>
                <a:spLocks/>
              </p:cNvSpPr>
              <p:nvPr/>
            </p:nvSpPr>
            <p:spPr bwMode="auto">
              <a:xfrm>
                <a:off x="6310312" y="3282950"/>
                <a:ext cx="203200" cy="107950"/>
              </a:xfrm>
              <a:custGeom>
                <a:avLst/>
                <a:gdLst>
                  <a:gd name="T0" fmla="*/ 84 w 88"/>
                  <a:gd name="T1" fmla="*/ 30 h 47"/>
                  <a:gd name="T2" fmla="*/ 79 w 88"/>
                  <a:gd name="T3" fmla="*/ 30 h 47"/>
                  <a:gd name="T4" fmla="*/ 77 w 88"/>
                  <a:gd name="T5" fmla="*/ 29 h 47"/>
                  <a:gd name="T6" fmla="*/ 73 w 88"/>
                  <a:gd name="T7" fmla="*/ 28 h 47"/>
                  <a:gd name="T8" fmla="*/ 72 w 88"/>
                  <a:gd name="T9" fmla="*/ 28 h 47"/>
                  <a:gd name="T10" fmla="*/ 68 w 88"/>
                  <a:gd name="T11" fmla="*/ 27 h 47"/>
                  <a:gd name="T12" fmla="*/ 67 w 88"/>
                  <a:gd name="T13" fmla="*/ 27 h 47"/>
                  <a:gd name="T14" fmla="*/ 62 w 88"/>
                  <a:gd name="T15" fmla="*/ 26 h 47"/>
                  <a:gd name="T16" fmla="*/ 59 w 88"/>
                  <a:gd name="T17" fmla="*/ 24 h 47"/>
                  <a:gd name="T18" fmla="*/ 55 w 88"/>
                  <a:gd name="T19" fmla="*/ 22 h 47"/>
                  <a:gd name="T20" fmla="*/ 54 w 88"/>
                  <a:gd name="T21" fmla="*/ 21 h 47"/>
                  <a:gd name="T22" fmla="*/ 48 w 88"/>
                  <a:gd name="T23" fmla="*/ 19 h 47"/>
                  <a:gd name="T24" fmla="*/ 45 w 88"/>
                  <a:gd name="T25" fmla="*/ 15 h 47"/>
                  <a:gd name="T26" fmla="*/ 44 w 88"/>
                  <a:gd name="T27" fmla="*/ 14 h 47"/>
                  <a:gd name="T28" fmla="*/ 40 w 88"/>
                  <a:gd name="T29" fmla="*/ 15 h 47"/>
                  <a:gd name="T30" fmla="*/ 34 w 88"/>
                  <a:gd name="T31" fmla="*/ 9 h 47"/>
                  <a:gd name="T32" fmla="*/ 30 w 88"/>
                  <a:gd name="T33" fmla="*/ 8 h 47"/>
                  <a:gd name="T34" fmla="*/ 23 w 88"/>
                  <a:gd name="T35" fmla="*/ 3 h 47"/>
                  <a:gd name="T36" fmla="*/ 21 w 88"/>
                  <a:gd name="T37" fmla="*/ 0 h 47"/>
                  <a:gd name="T38" fmla="*/ 20 w 88"/>
                  <a:gd name="T39" fmla="*/ 0 h 47"/>
                  <a:gd name="T40" fmla="*/ 14 w 88"/>
                  <a:gd name="T41" fmla="*/ 2 h 47"/>
                  <a:gd name="T42" fmla="*/ 13 w 88"/>
                  <a:gd name="T43" fmla="*/ 4 h 47"/>
                  <a:gd name="T44" fmla="*/ 9 w 88"/>
                  <a:gd name="T45" fmla="*/ 2 h 47"/>
                  <a:gd name="T46" fmla="*/ 4 w 88"/>
                  <a:gd name="T47" fmla="*/ 6 h 47"/>
                  <a:gd name="T48" fmla="*/ 4 w 88"/>
                  <a:gd name="T49" fmla="*/ 9 h 47"/>
                  <a:gd name="T50" fmla="*/ 2 w 88"/>
                  <a:gd name="T51" fmla="*/ 10 h 47"/>
                  <a:gd name="T52" fmla="*/ 3 w 88"/>
                  <a:gd name="T53" fmla="*/ 13 h 47"/>
                  <a:gd name="T54" fmla="*/ 1 w 88"/>
                  <a:gd name="T55" fmla="*/ 16 h 47"/>
                  <a:gd name="T56" fmla="*/ 1 w 88"/>
                  <a:gd name="T57" fmla="*/ 16 h 47"/>
                  <a:gd name="T58" fmla="*/ 2 w 88"/>
                  <a:gd name="T59" fmla="*/ 19 h 47"/>
                  <a:gd name="T60" fmla="*/ 4 w 88"/>
                  <a:gd name="T61" fmla="*/ 20 h 47"/>
                  <a:gd name="T62" fmla="*/ 8 w 88"/>
                  <a:gd name="T63" fmla="*/ 21 h 47"/>
                  <a:gd name="T64" fmla="*/ 12 w 88"/>
                  <a:gd name="T65" fmla="*/ 24 h 47"/>
                  <a:gd name="T66" fmla="*/ 17 w 88"/>
                  <a:gd name="T67" fmla="*/ 28 h 47"/>
                  <a:gd name="T68" fmla="*/ 20 w 88"/>
                  <a:gd name="T69" fmla="*/ 29 h 47"/>
                  <a:gd name="T70" fmla="*/ 22 w 88"/>
                  <a:gd name="T71" fmla="*/ 28 h 47"/>
                  <a:gd name="T72" fmla="*/ 29 w 88"/>
                  <a:gd name="T73" fmla="*/ 31 h 47"/>
                  <a:gd name="T74" fmla="*/ 29 w 88"/>
                  <a:gd name="T75" fmla="*/ 33 h 47"/>
                  <a:gd name="T76" fmla="*/ 35 w 88"/>
                  <a:gd name="T77" fmla="*/ 34 h 47"/>
                  <a:gd name="T78" fmla="*/ 35 w 88"/>
                  <a:gd name="T79" fmla="*/ 35 h 47"/>
                  <a:gd name="T80" fmla="*/ 36 w 88"/>
                  <a:gd name="T81" fmla="*/ 35 h 47"/>
                  <a:gd name="T82" fmla="*/ 38 w 88"/>
                  <a:gd name="T83" fmla="*/ 34 h 47"/>
                  <a:gd name="T84" fmla="*/ 41 w 88"/>
                  <a:gd name="T85" fmla="*/ 34 h 47"/>
                  <a:gd name="T86" fmla="*/ 44 w 88"/>
                  <a:gd name="T87" fmla="*/ 34 h 47"/>
                  <a:gd name="T88" fmla="*/ 47 w 88"/>
                  <a:gd name="T89" fmla="*/ 34 h 47"/>
                  <a:gd name="T90" fmla="*/ 50 w 88"/>
                  <a:gd name="T91" fmla="*/ 36 h 47"/>
                  <a:gd name="T92" fmla="*/ 51 w 88"/>
                  <a:gd name="T93" fmla="*/ 38 h 47"/>
                  <a:gd name="T94" fmla="*/ 58 w 88"/>
                  <a:gd name="T95" fmla="*/ 42 h 47"/>
                  <a:gd name="T96" fmla="*/ 60 w 88"/>
                  <a:gd name="T97" fmla="*/ 42 h 47"/>
                  <a:gd name="T98" fmla="*/ 62 w 88"/>
                  <a:gd name="T99" fmla="*/ 43 h 47"/>
                  <a:gd name="T100" fmla="*/ 66 w 88"/>
                  <a:gd name="T101" fmla="*/ 44 h 47"/>
                  <a:gd name="T102" fmla="*/ 72 w 88"/>
                  <a:gd name="T103" fmla="*/ 46 h 47"/>
                  <a:gd name="T104" fmla="*/ 74 w 88"/>
                  <a:gd name="T105" fmla="*/ 46 h 47"/>
                  <a:gd name="T106" fmla="*/ 78 w 88"/>
                  <a:gd name="T107" fmla="*/ 46 h 47"/>
                  <a:gd name="T108" fmla="*/ 81 w 88"/>
                  <a:gd name="T109" fmla="*/ 46 h 47"/>
                  <a:gd name="T110" fmla="*/ 86 w 88"/>
                  <a:gd name="T111" fmla="*/ 46 h 47"/>
                  <a:gd name="T112" fmla="*/ 87 w 88"/>
                  <a:gd name="T113" fmla="*/ 46 h 47"/>
                  <a:gd name="T114" fmla="*/ 88 w 88"/>
                  <a:gd name="T115" fmla="*/ 42 h 47"/>
                  <a:gd name="T116" fmla="*/ 85 w 88"/>
                  <a:gd name="T117" fmla="*/ 39 h 47"/>
                  <a:gd name="T118" fmla="*/ 87 w 88"/>
                  <a:gd name="T119" fmla="*/ 3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8" h="47">
                    <a:moveTo>
                      <a:pt x="87" y="30"/>
                    </a:moveTo>
                    <a:cubicBezTo>
                      <a:pt x="86" y="30"/>
                      <a:pt x="85" y="30"/>
                      <a:pt x="84" y="30"/>
                    </a:cubicBezTo>
                    <a:cubicBezTo>
                      <a:pt x="84" y="30"/>
                      <a:pt x="83" y="30"/>
                      <a:pt x="83" y="30"/>
                    </a:cubicBezTo>
                    <a:cubicBezTo>
                      <a:pt x="83" y="30"/>
                      <a:pt x="80" y="30"/>
                      <a:pt x="79" y="30"/>
                    </a:cubicBezTo>
                    <a:cubicBezTo>
                      <a:pt x="78" y="30"/>
                      <a:pt x="77" y="29"/>
                      <a:pt x="77" y="29"/>
                    </a:cubicBezTo>
                    <a:cubicBezTo>
                      <a:pt x="77" y="29"/>
                      <a:pt x="77" y="29"/>
                      <a:pt x="77" y="29"/>
                    </a:cubicBezTo>
                    <a:cubicBezTo>
                      <a:pt x="77" y="29"/>
                      <a:pt x="76" y="29"/>
                      <a:pt x="75" y="28"/>
                    </a:cubicBezTo>
                    <a:cubicBezTo>
                      <a:pt x="74" y="28"/>
                      <a:pt x="74" y="27"/>
                      <a:pt x="73" y="28"/>
                    </a:cubicBezTo>
                    <a:cubicBezTo>
                      <a:pt x="73" y="28"/>
                      <a:pt x="72" y="28"/>
                      <a:pt x="72" y="28"/>
                    </a:cubicBezTo>
                    <a:cubicBezTo>
                      <a:pt x="72" y="28"/>
                      <a:pt x="72" y="28"/>
                      <a:pt x="72" y="28"/>
                    </a:cubicBezTo>
                    <a:cubicBezTo>
                      <a:pt x="71" y="28"/>
                      <a:pt x="71" y="29"/>
                      <a:pt x="70" y="29"/>
                    </a:cubicBezTo>
                    <a:cubicBezTo>
                      <a:pt x="69" y="29"/>
                      <a:pt x="68" y="28"/>
                      <a:pt x="68" y="27"/>
                    </a:cubicBezTo>
                    <a:cubicBezTo>
                      <a:pt x="67" y="27"/>
                      <a:pt x="67" y="27"/>
                      <a:pt x="67" y="27"/>
                    </a:cubicBezTo>
                    <a:cubicBezTo>
                      <a:pt x="67" y="27"/>
                      <a:pt x="67" y="27"/>
                      <a:pt x="67" y="27"/>
                    </a:cubicBezTo>
                    <a:cubicBezTo>
                      <a:pt x="67" y="28"/>
                      <a:pt x="66" y="29"/>
                      <a:pt x="65" y="29"/>
                    </a:cubicBezTo>
                    <a:cubicBezTo>
                      <a:pt x="64" y="30"/>
                      <a:pt x="63" y="27"/>
                      <a:pt x="62" y="26"/>
                    </a:cubicBezTo>
                    <a:cubicBezTo>
                      <a:pt x="61" y="25"/>
                      <a:pt x="61" y="24"/>
                      <a:pt x="61" y="24"/>
                    </a:cubicBezTo>
                    <a:cubicBezTo>
                      <a:pt x="61" y="24"/>
                      <a:pt x="60" y="24"/>
                      <a:pt x="59" y="24"/>
                    </a:cubicBezTo>
                    <a:cubicBezTo>
                      <a:pt x="57" y="25"/>
                      <a:pt x="56" y="25"/>
                      <a:pt x="55" y="24"/>
                    </a:cubicBezTo>
                    <a:cubicBezTo>
                      <a:pt x="55" y="24"/>
                      <a:pt x="55" y="23"/>
                      <a:pt x="55" y="22"/>
                    </a:cubicBezTo>
                    <a:cubicBezTo>
                      <a:pt x="55" y="22"/>
                      <a:pt x="56" y="21"/>
                      <a:pt x="55" y="21"/>
                    </a:cubicBezTo>
                    <a:cubicBezTo>
                      <a:pt x="55" y="21"/>
                      <a:pt x="55" y="21"/>
                      <a:pt x="54" y="21"/>
                    </a:cubicBezTo>
                    <a:cubicBezTo>
                      <a:pt x="53" y="21"/>
                      <a:pt x="52" y="21"/>
                      <a:pt x="52" y="21"/>
                    </a:cubicBezTo>
                    <a:cubicBezTo>
                      <a:pt x="51" y="22"/>
                      <a:pt x="49" y="20"/>
                      <a:pt x="48" y="19"/>
                    </a:cubicBezTo>
                    <a:cubicBezTo>
                      <a:pt x="47" y="19"/>
                      <a:pt x="46" y="18"/>
                      <a:pt x="46" y="18"/>
                    </a:cubicBezTo>
                    <a:cubicBezTo>
                      <a:pt x="45" y="17"/>
                      <a:pt x="45" y="16"/>
                      <a:pt x="45" y="15"/>
                    </a:cubicBezTo>
                    <a:cubicBezTo>
                      <a:pt x="45" y="15"/>
                      <a:pt x="45" y="15"/>
                      <a:pt x="45" y="15"/>
                    </a:cubicBezTo>
                    <a:cubicBezTo>
                      <a:pt x="45" y="15"/>
                      <a:pt x="44" y="14"/>
                      <a:pt x="44" y="14"/>
                    </a:cubicBezTo>
                    <a:cubicBezTo>
                      <a:pt x="44" y="14"/>
                      <a:pt x="42" y="14"/>
                      <a:pt x="41" y="14"/>
                    </a:cubicBezTo>
                    <a:cubicBezTo>
                      <a:pt x="41" y="14"/>
                      <a:pt x="40" y="14"/>
                      <a:pt x="40" y="15"/>
                    </a:cubicBezTo>
                    <a:cubicBezTo>
                      <a:pt x="39" y="15"/>
                      <a:pt x="37" y="13"/>
                      <a:pt x="36" y="11"/>
                    </a:cubicBezTo>
                    <a:cubicBezTo>
                      <a:pt x="35" y="10"/>
                      <a:pt x="34" y="9"/>
                      <a:pt x="34" y="9"/>
                    </a:cubicBezTo>
                    <a:cubicBezTo>
                      <a:pt x="33" y="9"/>
                      <a:pt x="33" y="9"/>
                      <a:pt x="32" y="9"/>
                    </a:cubicBezTo>
                    <a:cubicBezTo>
                      <a:pt x="31" y="9"/>
                      <a:pt x="31" y="9"/>
                      <a:pt x="30" y="8"/>
                    </a:cubicBezTo>
                    <a:cubicBezTo>
                      <a:pt x="30" y="8"/>
                      <a:pt x="28" y="7"/>
                      <a:pt x="27" y="6"/>
                    </a:cubicBezTo>
                    <a:cubicBezTo>
                      <a:pt x="25" y="5"/>
                      <a:pt x="24" y="4"/>
                      <a:pt x="23" y="3"/>
                    </a:cubicBezTo>
                    <a:cubicBezTo>
                      <a:pt x="21" y="2"/>
                      <a:pt x="21" y="1"/>
                      <a:pt x="21" y="0"/>
                    </a:cubicBezTo>
                    <a:cubicBezTo>
                      <a:pt x="21" y="0"/>
                      <a:pt x="21" y="0"/>
                      <a:pt x="21" y="0"/>
                    </a:cubicBezTo>
                    <a:cubicBezTo>
                      <a:pt x="21" y="0"/>
                      <a:pt x="21" y="0"/>
                      <a:pt x="21" y="0"/>
                    </a:cubicBezTo>
                    <a:cubicBezTo>
                      <a:pt x="21" y="0"/>
                      <a:pt x="20" y="0"/>
                      <a:pt x="20" y="0"/>
                    </a:cubicBezTo>
                    <a:cubicBezTo>
                      <a:pt x="18" y="0"/>
                      <a:pt x="16" y="0"/>
                      <a:pt x="15" y="0"/>
                    </a:cubicBezTo>
                    <a:cubicBezTo>
                      <a:pt x="15" y="0"/>
                      <a:pt x="14" y="1"/>
                      <a:pt x="14" y="2"/>
                    </a:cubicBezTo>
                    <a:cubicBezTo>
                      <a:pt x="14" y="2"/>
                      <a:pt x="14" y="2"/>
                      <a:pt x="14" y="3"/>
                    </a:cubicBezTo>
                    <a:cubicBezTo>
                      <a:pt x="14" y="3"/>
                      <a:pt x="13" y="3"/>
                      <a:pt x="13" y="4"/>
                    </a:cubicBezTo>
                    <a:cubicBezTo>
                      <a:pt x="12" y="4"/>
                      <a:pt x="11" y="4"/>
                      <a:pt x="11" y="4"/>
                    </a:cubicBezTo>
                    <a:cubicBezTo>
                      <a:pt x="10" y="4"/>
                      <a:pt x="10" y="3"/>
                      <a:pt x="9" y="2"/>
                    </a:cubicBezTo>
                    <a:cubicBezTo>
                      <a:pt x="9" y="2"/>
                      <a:pt x="9" y="3"/>
                      <a:pt x="9" y="3"/>
                    </a:cubicBezTo>
                    <a:cubicBezTo>
                      <a:pt x="7" y="4"/>
                      <a:pt x="4" y="6"/>
                      <a:pt x="4" y="6"/>
                    </a:cubicBezTo>
                    <a:cubicBezTo>
                      <a:pt x="4" y="6"/>
                      <a:pt x="4" y="7"/>
                      <a:pt x="4" y="7"/>
                    </a:cubicBezTo>
                    <a:cubicBezTo>
                      <a:pt x="4" y="8"/>
                      <a:pt x="4" y="9"/>
                      <a:pt x="4" y="9"/>
                    </a:cubicBezTo>
                    <a:cubicBezTo>
                      <a:pt x="3" y="9"/>
                      <a:pt x="3" y="9"/>
                      <a:pt x="3" y="10"/>
                    </a:cubicBezTo>
                    <a:cubicBezTo>
                      <a:pt x="3" y="10"/>
                      <a:pt x="2" y="10"/>
                      <a:pt x="2" y="10"/>
                    </a:cubicBezTo>
                    <a:cubicBezTo>
                      <a:pt x="2" y="11"/>
                      <a:pt x="3" y="13"/>
                      <a:pt x="3" y="13"/>
                    </a:cubicBezTo>
                    <a:cubicBezTo>
                      <a:pt x="3" y="13"/>
                      <a:pt x="3" y="13"/>
                      <a:pt x="3" y="13"/>
                    </a:cubicBezTo>
                    <a:cubicBezTo>
                      <a:pt x="2" y="13"/>
                      <a:pt x="2" y="13"/>
                      <a:pt x="2" y="13"/>
                    </a:cubicBezTo>
                    <a:cubicBezTo>
                      <a:pt x="2" y="13"/>
                      <a:pt x="1" y="15"/>
                      <a:pt x="1" y="16"/>
                    </a:cubicBezTo>
                    <a:cubicBezTo>
                      <a:pt x="1" y="16"/>
                      <a:pt x="1" y="16"/>
                      <a:pt x="1" y="16"/>
                    </a:cubicBezTo>
                    <a:cubicBezTo>
                      <a:pt x="1" y="16"/>
                      <a:pt x="1" y="16"/>
                      <a:pt x="1" y="16"/>
                    </a:cubicBezTo>
                    <a:cubicBezTo>
                      <a:pt x="0" y="17"/>
                      <a:pt x="0" y="18"/>
                      <a:pt x="1" y="18"/>
                    </a:cubicBezTo>
                    <a:cubicBezTo>
                      <a:pt x="1" y="18"/>
                      <a:pt x="1" y="19"/>
                      <a:pt x="2" y="19"/>
                    </a:cubicBezTo>
                    <a:cubicBezTo>
                      <a:pt x="3" y="20"/>
                      <a:pt x="4" y="20"/>
                      <a:pt x="4" y="20"/>
                    </a:cubicBezTo>
                    <a:cubicBezTo>
                      <a:pt x="4" y="20"/>
                      <a:pt x="4" y="20"/>
                      <a:pt x="4" y="20"/>
                    </a:cubicBezTo>
                    <a:cubicBezTo>
                      <a:pt x="5" y="20"/>
                      <a:pt x="5" y="19"/>
                      <a:pt x="5" y="19"/>
                    </a:cubicBezTo>
                    <a:cubicBezTo>
                      <a:pt x="6" y="19"/>
                      <a:pt x="7" y="20"/>
                      <a:pt x="8" y="21"/>
                    </a:cubicBezTo>
                    <a:cubicBezTo>
                      <a:pt x="9" y="22"/>
                      <a:pt x="11" y="23"/>
                      <a:pt x="12" y="23"/>
                    </a:cubicBezTo>
                    <a:cubicBezTo>
                      <a:pt x="12" y="23"/>
                      <a:pt x="12" y="23"/>
                      <a:pt x="12" y="24"/>
                    </a:cubicBezTo>
                    <a:cubicBezTo>
                      <a:pt x="14" y="25"/>
                      <a:pt x="16" y="27"/>
                      <a:pt x="16" y="27"/>
                    </a:cubicBezTo>
                    <a:cubicBezTo>
                      <a:pt x="16" y="27"/>
                      <a:pt x="17" y="28"/>
                      <a:pt x="17" y="28"/>
                    </a:cubicBezTo>
                    <a:cubicBezTo>
                      <a:pt x="17" y="28"/>
                      <a:pt x="19" y="29"/>
                      <a:pt x="19" y="29"/>
                    </a:cubicBezTo>
                    <a:cubicBezTo>
                      <a:pt x="20" y="29"/>
                      <a:pt x="20" y="29"/>
                      <a:pt x="20" y="29"/>
                    </a:cubicBezTo>
                    <a:cubicBezTo>
                      <a:pt x="20" y="29"/>
                      <a:pt x="20" y="29"/>
                      <a:pt x="20" y="29"/>
                    </a:cubicBezTo>
                    <a:cubicBezTo>
                      <a:pt x="20" y="28"/>
                      <a:pt x="21" y="28"/>
                      <a:pt x="22" y="28"/>
                    </a:cubicBezTo>
                    <a:cubicBezTo>
                      <a:pt x="23" y="29"/>
                      <a:pt x="24" y="29"/>
                      <a:pt x="24" y="29"/>
                    </a:cubicBezTo>
                    <a:cubicBezTo>
                      <a:pt x="26" y="30"/>
                      <a:pt x="29" y="31"/>
                      <a:pt x="29" y="31"/>
                    </a:cubicBezTo>
                    <a:cubicBezTo>
                      <a:pt x="29" y="31"/>
                      <a:pt x="29" y="32"/>
                      <a:pt x="29" y="32"/>
                    </a:cubicBezTo>
                    <a:cubicBezTo>
                      <a:pt x="29" y="33"/>
                      <a:pt x="29" y="33"/>
                      <a:pt x="29" y="33"/>
                    </a:cubicBezTo>
                    <a:cubicBezTo>
                      <a:pt x="30" y="33"/>
                      <a:pt x="30" y="33"/>
                      <a:pt x="30" y="33"/>
                    </a:cubicBezTo>
                    <a:cubicBezTo>
                      <a:pt x="32" y="33"/>
                      <a:pt x="34" y="34"/>
                      <a:pt x="35" y="34"/>
                    </a:cubicBezTo>
                    <a:cubicBezTo>
                      <a:pt x="35" y="34"/>
                      <a:pt x="35" y="34"/>
                      <a:pt x="35" y="34"/>
                    </a:cubicBezTo>
                    <a:cubicBezTo>
                      <a:pt x="35" y="35"/>
                      <a:pt x="35" y="35"/>
                      <a:pt x="35" y="35"/>
                    </a:cubicBezTo>
                    <a:cubicBezTo>
                      <a:pt x="35" y="35"/>
                      <a:pt x="35" y="35"/>
                      <a:pt x="35" y="35"/>
                    </a:cubicBezTo>
                    <a:cubicBezTo>
                      <a:pt x="35" y="35"/>
                      <a:pt x="35" y="35"/>
                      <a:pt x="36" y="35"/>
                    </a:cubicBezTo>
                    <a:cubicBezTo>
                      <a:pt x="36" y="35"/>
                      <a:pt x="36" y="35"/>
                      <a:pt x="36" y="35"/>
                    </a:cubicBezTo>
                    <a:cubicBezTo>
                      <a:pt x="37" y="34"/>
                      <a:pt x="37" y="34"/>
                      <a:pt x="38" y="34"/>
                    </a:cubicBezTo>
                    <a:cubicBezTo>
                      <a:pt x="38" y="34"/>
                      <a:pt x="38" y="34"/>
                      <a:pt x="39" y="34"/>
                    </a:cubicBezTo>
                    <a:cubicBezTo>
                      <a:pt x="40" y="34"/>
                      <a:pt x="41" y="35"/>
                      <a:pt x="41" y="34"/>
                    </a:cubicBezTo>
                    <a:cubicBezTo>
                      <a:pt x="41" y="34"/>
                      <a:pt x="41" y="34"/>
                      <a:pt x="41" y="34"/>
                    </a:cubicBezTo>
                    <a:cubicBezTo>
                      <a:pt x="41" y="34"/>
                      <a:pt x="42" y="34"/>
                      <a:pt x="44" y="34"/>
                    </a:cubicBezTo>
                    <a:cubicBezTo>
                      <a:pt x="45" y="33"/>
                      <a:pt x="45" y="34"/>
                      <a:pt x="46" y="34"/>
                    </a:cubicBezTo>
                    <a:cubicBezTo>
                      <a:pt x="46" y="34"/>
                      <a:pt x="47" y="34"/>
                      <a:pt x="47" y="34"/>
                    </a:cubicBezTo>
                    <a:cubicBezTo>
                      <a:pt x="47" y="34"/>
                      <a:pt x="48" y="34"/>
                      <a:pt x="48" y="35"/>
                    </a:cubicBezTo>
                    <a:cubicBezTo>
                      <a:pt x="49" y="35"/>
                      <a:pt x="50" y="36"/>
                      <a:pt x="50" y="36"/>
                    </a:cubicBezTo>
                    <a:cubicBezTo>
                      <a:pt x="50" y="36"/>
                      <a:pt x="51" y="37"/>
                      <a:pt x="51" y="37"/>
                    </a:cubicBezTo>
                    <a:cubicBezTo>
                      <a:pt x="51" y="37"/>
                      <a:pt x="51" y="38"/>
                      <a:pt x="51" y="38"/>
                    </a:cubicBezTo>
                    <a:cubicBezTo>
                      <a:pt x="51" y="39"/>
                      <a:pt x="52" y="39"/>
                      <a:pt x="53" y="39"/>
                    </a:cubicBezTo>
                    <a:cubicBezTo>
                      <a:pt x="54" y="40"/>
                      <a:pt x="57" y="41"/>
                      <a:pt x="58" y="42"/>
                    </a:cubicBezTo>
                    <a:cubicBezTo>
                      <a:pt x="58" y="42"/>
                      <a:pt x="59" y="42"/>
                      <a:pt x="60" y="42"/>
                    </a:cubicBezTo>
                    <a:cubicBezTo>
                      <a:pt x="60" y="42"/>
                      <a:pt x="60" y="42"/>
                      <a:pt x="60" y="42"/>
                    </a:cubicBezTo>
                    <a:cubicBezTo>
                      <a:pt x="61" y="41"/>
                      <a:pt x="61" y="41"/>
                      <a:pt x="62" y="41"/>
                    </a:cubicBezTo>
                    <a:cubicBezTo>
                      <a:pt x="62" y="42"/>
                      <a:pt x="62" y="42"/>
                      <a:pt x="62" y="43"/>
                    </a:cubicBezTo>
                    <a:cubicBezTo>
                      <a:pt x="62" y="43"/>
                      <a:pt x="62" y="44"/>
                      <a:pt x="63" y="44"/>
                    </a:cubicBezTo>
                    <a:cubicBezTo>
                      <a:pt x="64" y="44"/>
                      <a:pt x="65" y="44"/>
                      <a:pt x="66" y="44"/>
                    </a:cubicBezTo>
                    <a:cubicBezTo>
                      <a:pt x="67" y="44"/>
                      <a:pt x="68" y="44"/>
                      <a:pt x="69" y="44"/>
                    </a:cubicBezTo>
                    <a:cubicBezTo>
                      <a:pt x="70" y="44"/>
                      <a:pt x="71" y="45"/>
                      <a:pt x="72" y="46"/>
                    </a:cubicBezTo>
                    <a:cubicBezTo>
                      <a:pt x="72" y="46"/>
                      <a:pt x="73" y="46"/>
                      <a:pt x="73" y="46"/>
                    </a:cubicBezTo>
                    <a:cubicBezTo>
                      <a:pt x="73" y="46"/>
                      <a:pt x="74" y="46"/>
                      <a:pt x="74" y="46"/>
                    </a:cubicBezTo>
                    <a:cubicBezTo>
                      <a:pt x="75" y="45"/>
                      <a:pt x="76" y="44"/>
                      <a:pt x="77" y="45"/>
                    </a:cubicBezTo>
                    <a:cubicBezTo>
                      <a:pt x="77" y="45"/>
                      <a:pt x="78" y="45"/>
                      <a:pt x="78" y="46"/>
                    </a:cubicBezTo>
                    <a:cubicBezTo>
                      <a:pt x="78" y="46"/>
                      <a:pt x="78" y="47"/>
                      <a:pt x="78" y="47"/>
                    </a:cubicBezTo>
                    <a:cubicBezTo>
                      <a:pt x="79" y="47"/>
                      <a:pt x="80" y="46"/>
                      <a:pt x="81" y="46"/>
                    </a:cubicBezTo>
                    <a:cubicBezTo>
                      <a:pt x="83" y="46"/>
                      <a:pt x="84" y="46"/>
                      <a:pt x="84" y="46"/>
                    </a:cubicBezTo>
                    <a:cubicBezTo>
                      <a:pt x="85" y="46"/>
                      <a:pt x="85" y="46"/>
                      <a:pt x="86" y="46"/>
                    </a:cubicBezTo>
                    <a:cubicBezTo>
                      <a:pt x="86" y="46"/>
                      <a:pt x="87" y="46"/>
                      <a:pt x="87" y="46"/>
                    </a:cubicBezTo>
                    <a:cubicBezTo>
                      <a:pt x="87" y="46"/>
                      <a:pt x="87" y="46"/>
                      <a:pt x="87" y="46"/>
                    </a:cubicBezTo>
                    <a:cubicBezTo>
                      <a:pt x="87" y="46"/>
                      <a:pt x="87" y="45"/>
                      <a:pt x="87" y="44"/>
                    </a:cubicBezTo>
                    <a:cubicBezTo>
                      <a:pt x="87" y="43"/>
                      <a:pt x="88" y="43"/>
                      <a:pt x="88" y="42"/>
                    </a:cubicBezTo>
                    <a:cubicBezTo>
                      <a:pt x="88" y="42"/>
                      <a:pt x="87" y="42"/>
                      <a:pt x="87" y="42"/>
                    </a:cubicBezTo>
                    <a:cubicBezTo>
                      <a:pt x="86" y="41"/>
                      <a:pt x="85" y="40"/>
                      <a:pt x="85" y="39"/>
                    </a:cubicBezTo>
                    <a:cubicBezTo>
                      <a:pt x="86" y="38"/>
                      <a:pt x="86" y="37"/>
                      <a:pt x="86" y="36"/>
                    </a:cubicBezTo>
                    <a:cubicBezTo>
                      <a:pt x="86" y="35"/>
                      <a:pt x="87" y="34"/>
                      <a:pt x="87" y="33"/>
                    </a:cubicBezTo>
                    <a:cubicBezTo>
                      <a:pt x="87" y="32"/>
                      <a:pt x="87" y="31"/>
                      <a:pt x="87" y="3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27" name="Freeform 646"/>
              <p:cNvSpPr>
                <a:spLocks/>
              </p:cNvSpPr>
              <p:nvPr/>
            </p:nvSpPr>
            <p:spPr bwMode="auto">
              <a:xfrm>
                <a:off x="6515100" y="3389313"/>
                <a:ext cx="115888" cy="142875"/>
              </a:xfrm>
              <a:custGeom>
                <a:avLst/>
                <a:gdLst>
                  <a:gd name="T0" fmla="*/ 14 w 50"/>
                  <a:gd name="T1" fmla="*/ 53 h 62"/>
                  <a:gd name="T2" fmla="*/ 17 w 50"/>
                  <a:gd name="T3" fmla="*/ 48 h 62"/>
                  <a:gd name="T4" fmla="*/ 18 w 50"/>
                  <a:gd name="T5" fmla="*/ 53 h 62"/>
                  <a:gd name="T6" fmla="*/ 20 w 50"/>
                  <a:gd name="T7" fmla="*/ 50 h 62"/>
                  <a:gd name="T8" fmla="*/ 21 w 50"/>
                  <a:gd name="T9" fmla="*/ 53 h 62"/>
                  <a:gd name="T10" fmla="*/ 25 w 50"/>
                  <a:gd name="T11" fmla="*/ 50 h 62"/>
                  <a:gd name="T12" fmla="*/ 26 w 50"/>
                  <a:gd name="T13" fmla="*/ 45 h 62"/>
                  <a:gd name="T14" fmla="*/ 25 w 50"/>
                  <a:gd name="T15" fmla="*/ 40 h 62"/>
                  <a:gd name="T16" fmla="*/ 25 w 50"/>
                  <a:gd name="T17" fmla="*/ 34 h 62"/>
                  <a:gd name="T18" fmla="*/ 28 w 50"/>
                  <a:gd name="T19" fmla="*/ 40 h 62"/>
                  <a:gd name="T20" fmla="*/ 36 w 50"/>
                  <a:gd name="T21" fmla="*/ 42 h 62"/>
                  <a:gd name="T22" fmla="*/ 40 w 50"/>
                  <a:gd name="T23" fmla="*/ 48 h 62"/>
                  <a:gd name="T24" fmla="*/ 42 w 50"/>
                  <a:gd name="T25" fmla="*/ 55 h 62"/>
                  <a:gd name="T26" fmla="*/ 43 w 50"/>
                  <a:gd name="T27" fmla="*/ 62 h 62"/>
                  <a:gd name="T28" fmla="*/ 48 w 50"/>
                  <a:gd name="T29" fmla="*/ 60 h 62"/>
                  <a:gd name="T30" fmla="*/ 49 w 50"/>
                  <a:gd name="T31" fmla="*/ 60 h 62"/>
                  <a:gd name="T32" fmla="*/ 49 w 50"/>
                  <a:gd name="T33" fmla="*/ 52 h 62"/>
                  <a:gd name="T34" fmla="*/ 48 w 50"/>
                  <a:gd name="T35" fmla="*/ 49 h 62"/>
                  <a:gd name="T36" fmla="*/ 48 w 50"/>
                  <a:gd name="T37" fmla="*/ 44 h 62"/>
                  <a:gd name="T38" fmla="*/ 46 w 50"/>
                  <a:gd name="T39" fmla="*/ 39 h 62"/>
                  <a:gd name="T40" fmla="*/ 46 w 50"/>
                  <a:gd name="T41" fmla="*/ 34 h 62"/>
                  <a:gd name="T42" fmla="*/ 44 w 50"/>
                  <a:gd name="T43" fmla="*/ 33 h 62"/>
                  <a:gd name="T44" fmla="*/ 42 w 50"/>
                  <a:gd name="T45" fmla="*/ 34 h 62"/>
                  <a:gd name="T46" fmla="*/ 41 w 50"/>
                  <a:gd name="T47" fmla="*/ 38 h 62"/>
                  <a:gd name="T48" fmla="*/ 38 w 50"/>
                  <a:gd name="T49" fmla="*/ 41 h 62"/>
                  <a:gd name="T50" fmla="*/ 35 w 50"/>
                  <a:gd name="T51" fmla="*/ 38 h 62"/>
                  <a:gd name="T52" fmla="*/ 32 w 50"/>
                  <a:gd name="T53" fmla="*/ 33 h 62"/>
                  <a:gd name="T54" fmla="*/ 34 w 50"/>
                  <a:gd name="T55" fmla="*/ 31 h 62"/>
                  <a:gd name="T56" fmla="*/ 39 w 50"/>
                  <a:gd name="T57" fmla="*/ 27 h 62"/>
                  <a:gd name="T58" fmla="*/ 41 w 50"/>
                  <a:gd name="T59" fmla="*/ 27 h 62"/>
                  <a:gd name="T60" fmla="*/ 43 w 50"/>
                  <a:gd name="T61" fmla="*/ 23 h 62"/>
                  <a:gd name="T62" fmla="*/ 47 w 50"/>
                  <a:gd name="T63" fmla="*/ 19 h 62"/>
                  <a:gd name="T64" fmla="*/ 48 w 50"/>
                  <a:gd name="T65" fmla="*/ 19 h 62"/>
                  <a:gd name="T66" fmla="*/ 47 w 50"/>
                  <a:gd name="T67" fmla="*/ 17 h 62"/>
                  <a:gd name="T68" fmla="*/ 44 w 50"/>
                  <a:gd name="T69" fmla="*/ 16 h 62"/>
                  <a:gd name="T70" fmla="*/ 35 w 50"/>
                  <a:gd name="T71" fmla="*/ 16 h 62"/>
                  <a:gd name="T72" fmla="*/ 28 w 50"/>
                  <a:gd name="T73" fmla="*/ 16 h 62"/>
                  <a:gd name="T74" fmla="*/ 22 w 50"/>
                  <a:gd name="T75" fmla="*/ 15 h 62"/>
                  <a:gd name="T76" fmla="*/ 18 w 50"/>
                  <a:gd name="T77" fmla="*/ 9 h 62"/>
                  <a:gd name="T78" fmla="*/ 17 w 50"/>
                  <a:gd name="T79" fmla="*/ 3 h 62"/>
                  <a:gd name="T80" fmla="*/ 12 w 50"/>
                  <a:gd name="T81" fmla="*/ 5 h 62"/>
                  <a:gd name="T82" fmla="*/ 11 w 50"/>
                  <a:gd name="T83" fmla="*/ 3 h 62"/>
                  <a:gd name="T84" fmla="*/ 9 w 50"/>
                  <a:gd name="T85" fmla="*/ 1 h 62"/>
                  <a:gd name="T86" fmla="*/ 7 w 50"/>
                  <a:gd name="T87" fmla="*/ 3 h 62"/>
                  <a:gd name="T88" fmla="*/ 5 w 50"/>
                  <a:gd name="T89" fmla="*/ 1 h 62"/>
                  <a:gd name="T90" fmla="*/ 4 w 50"/>
                  <a:gd name="T91" fmla="*/ 0 h 62"/>
                  <a:gd name="T92" fmla="*/ 1 w 50"/>
                  <a:gd name="T93" fmla="*/ 4 h 62"/>
                  <a:gd name="T94" fmla="*/ 0 w 50"/>
                  <a:gd name="T95" fmla="*/ 7 h 62"/>
                  <a:gd name="T96" fmla="*/ 5 w 50"/>
                  <a:gd name="T97" fmla="*/ 10 h 62"/>
                  <a:gd name="T98" fmla="*/ 8 w 50"/>
                  <a:gd name="T99" fmla="*/ 12 h 62"/>
                  <a:gd name="T100" fmla="*/ 10 w 50"/>
                  <a:gd name="T101" fmla="*/ 15 h 62"/>
                  <a:gd name="T102" fmla="*/ 6 w 50"/>
                  <a:gd name="T103" fmla="*/ 16 h 62"/>
                  <a:gd name="T104" fmla="*/ 3 w 50"/>
                  <a:gd name="T105" fmla="*/ 17 h 62"/>
                  <a:gd name="T106" fmla="*/ 0 w 50"/>
                  <a:gd name="T107" fmla="*/ 20 h 62"/>
                  <a:gd name="T108" fmla="*/ 3 w 50"/>
                  <a:gd name="T109" fmla="*/ 24 h 62"/>
                  <a:gd name="T110" fmla="*/ 3 w 50"/>
                  <a:gd name="T111" fmla="*/ 24 h 62"/>
                  <a:gd name="T112" fmla="*/ 7 w 50"/>
                  <a:gd name="T113" fmla="*/ 29 h 62"/>
                  <a:gd name="T114" fmla="*/ 6 w 50"/>
                  <a:gd name="T115" fmla="*/ 33 h 62"/>
                  <a:gd name="T116" fmla="*/ 8 w 50"/>
                  <a:gd name="T117" fmla="*/ 36 h 62"/>
                  <a:gd name="T118" fmla="*/ 9 w 50"/>
                  <a:gd name="T119" fmla="*/ 38 h 62"/>
                  <a:gd name="T120" fmla="*/ 9 w 50"/>
                  <a:gd name="T121" fmla="*/ 40 h 62"/>
                  <a:gd name="T122" fmla="*/ 9 w 50"/>
                  <a:gd name="T123" fmla="*/ 45 h 62"/>
                  <a:gd name="T124" fmla="*/ 11 w 50"/>
                  <a:gd name="T125" fmla="*/ 5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 h="62">
                    <a:moveTo>
                      <a:pt x="11" y="54"/>
                    </a:moveTo>
                    <a:cubicBezTo>
                      <a:pt x="12" y="54"/>
                      <a:pt x="12" y="53"/>
                      <a:pt x="12" y="53"/>
                    </a:cubicBezTo>
                    <a:cubicBezTo>
                      <a:pt x="13" y="53"/>
                      <a:pt x="14" y="54"/>
                      <a:pt x="14" y="53"/>
                    </a:cubicBezTo>
                    <a:cubicBezTo>
                      <a:pt x="15" y="53"/>
                      <a:pt x="14" y="52"/>
                      <a:pt x="14" y="51"/>
                    </a:cubicBezTo>
                    <a:cubicBezTo>
                      <a:pt x="14" y="50"/>
                      <a:pt x="14" y="49"/>
                      <a:pt x="15" y="49"/>
                    </a:cubicBezTo>
                    <a:cubicBezTo>
                      <a:pt x="15" y="49"/>
                      <a:pt x="16" y="48"/>
                      <a:pt x="17" y="48"/>
                    </a:cubicBezTo>
                    <a:cubicBezTo>
                      <a:pt x="17" y="48"/>
                      <a:pt x="16" y="51"/>
                      <a:pt x="16" y="53"/>
                    </a:cubicBezTo>
                    <a:cubicBezTo>
                      <a:pt x="16" y="54"/>
                      <a:pt x="17" y="53"/>
                      <a:pt x="17" y="54"/>
                    </a:cubicBezTo>
                    <a:cubicBezTo>
                      <a:pt x="18" y="54"/>
                      <a:pt x="18" y="53"/>
                      <a:pt x="18" y="53"/>
                    </a:cubicBezTo>
                    <a:cubicBezTo>
                      <a:pt x="18" y="52"/>
                      <a:pt x="18" y="50"/>
                      <a:pt x="18" y="49"/>
                    </a:cubicBezTo>
                    <a:cubicBezTo>
                      <a:pt x="19" y="47"/>
                      <a:pt x="20" y="47"/>
                      <a:pt x="20" y="47"/>
                    </a:cubicBezTo>
                    <a:cubicBezTo>
                      <a:pt x="21" y="47"/>
                      <a:pt x="20" y="50"/>
                      <a:pt x="20" y="50"/>
                    </a:cubicBezTo>
                    <a:cubicBezTo>
                      <a:pt x="20" y="51"/>
                      <a:pt x="20" y="51"/>
                      <a:pt x="21" y="51"/>
                    </a:cubicBezTo>
                    <a:cubicBezTo>
                      <a:pt x="21" y="50"/>
                      <a:pt x="22" y="50"/>
                      <a:pt x="22" y="50"/>
                    </a:cubicBezTo>
                    <a:cubicBezTo>
                      <a:pt x="23" y="51"/>
                      <a:pt x="21" y="53"/>
                      <a:pt x="21" y="53"/>
                    </a:cubicBezTo>
                    <a:cubicBezTo>
                      <a:pt x="22" y="54"/>
                      <a:pt x="22" y="54"/>
                      <a:pt x="23" y="53"/>
                    </a:cubicBezTo>
                    <a:cubicBezTo>
                      <a:pt x="23" y="53"/>
                      <a:pt x="24" y="51"/>
                      <a:pt x="24" y="50"/>
                    </a:cubicBezTo>
                    <a:cubicBezTo>
                      <a:pt x="24" y="49"/>
                      <a:pt x="25" y="49"/>
                      <a:pt x="25" y="50"/>
                    </a:cubicBezTo>
                    <a:cubicBezTo>
                      <a:pt x="26" y="50"/>
                      <a:pt x="26" y="49"/>
                      <a:pt x="26" y="48"/>
                    </a:cubicBezTo>
                    <a:cubicBezTo>
                      <a:pt x="27" y="48"/>
                      <a:pt x="26" y="47"/>
                      <a:pt x="25" y="47"/>
                    </a:cubicBezTo>
                    <a:cubicBezTo>
                      <a:pt x="24" y="46"/>
                      <a:pt x="25" y="46"/>
                      <a:pt x="26" y="45"/>
                    </a:cubicBezTo>
                    <a:cubicBezTo>
                      <a:pt x="26" y="44"/>
                      <a:pt x="25" y="44"/>
                      <a:pt x="25" y="44"/>
                    </a:cubicBezTo>
                    <a:cubicBezTo>
                      <a:pt x="24" y="43"/>
                      <a:pt x="26" y="42"/>
                      <a:pt x="25" y="42"/>
                    </a:cubicBezTo>
                    <a:cubicBezTo>
                      <a:pt x="25" y="41"/>
                      <a:pt x="25" y="41"/>
                      <a:pt x="25" y="40"/>
                    </a:cubicBezTo>
                    <a:cubicBezTo>
                      <a:pt x="25" y="39"/>
                      <a:pt x="26" y="39"/>
                      <a:pt x="26" y="38"/>
                    </a:cubicBezTo>
                    <a:cubicBezTo>
                      <a:pt x="25" y="37"/>
                      <a:pt x="23" y="36"/>
                      <a:pt x="23" y="35"/>
                    </a:cubicBezTo>
                    <a:cubicBezTo>
                      <a:pt x="22" y="34"/>
                      <a:pt x="24" y="34"/>
                      <a:pt x="25" y="34"/>
                    </a:cubicBezTo>
                    <a:cubicBezTo>
                      <a:pt x="27" y="34"/>
                      <a:pt x="27" y="34"/>
                      <a:pt x="28" y="35"/>
                    </a:cubicBezTo>
                    <a:cubicBezTo>
                      <a:pt x="29" y="36"/>
                      <a:pt x="28" y="36"/>
                      <a:pt x="28" y="37"/>
                    </a:cubicBezTo>
                    <a:cubicBezTo>
                      <a:pt x="28" y="38"/>
                      <a:pt x="28" y="39"/>
                      <a:pt x="28" y="40"/>
                    </a:cubicBezTo>
                    <a:cubicBezTo>
                      <a:pt x="28" y="42"/>
                      <a:pt x="29" y="42"/>
                      <a:pt x="30" y="42"/>
                    </a:cubicBezTo>
                    <a:cubicBezTo>
                      <a:pt x="32" y="42"/>
                      <a:pt x="33" y="42"/>
                      <a:pt x="34" y="43"/>
                    </a:cubicBezTo>
                    <a:cubicBezTo>
                      <a:pt x="35" y="43"/>
                      <a:pt x="35" y="42"/>
                      <a:pt x="36" y="42"/>
                    </a:cubicBezTo>
                    <a:cubicBezTo>
                      <a:pt x="37" y="42"/>
                      <a:pt x="37" y="43"/>
                      <a:pt x="37" y="44"/>
                    </a:cubicBezTo>
                    <a:cubicBezTo>
                      <a:pt x="37" y="45"/>
                      <a:pt x="38" y="44"/>
                      <a:pt x="38" y="45"/>
                    </a:cubicBezTo>
                    <a:cubicBezTo>
                      <a:pt x="38" y="46"/>
                      <a:pt x="39" y="47"/>
                      <a:pt x="40" y="48"/>
                    </a:cubicBezTo>
                    <a:cubicBezTo>
                      <a:pt x="41" y="49"/>
                      <a:pt x="40" y="47"/>
                      <a:pt x="41" y="47"/>
                    </a:cubicBezTo>
                    <a:cubicBezTo>
                      <a:pt x="42" y="48"/>
                      <a:pt x="41" y="50"/>
                      <a:pt x="41" y="52"/>
                    </a:cubicBezTo>
                    <a:cubicBezTo>
                      <a:pt x="41" y="53"/>
                      <a:pt x="41" y="54"/>
                      <a:pt x="42" y="55"/>
                    </a:cubicBezTo>
                    <a:cubicBezTo>
                      <a:pt x="42" y="56"/>
                      <a:pt x="41" y="57"/>
                      <a:pt x="42" y="58"/>
                    </a:cubicBezTo>
                    <a:cubicBezTo>
                      <a:pt x="42" y="59"/>
                      <a:pt x="42" y="61"/>
                      <a:pt x="43" y="62"/>
                    </a:cubicBezTo>
                    <a:cubicBezTo>
                      <a:pt x="43" y="62"/>
                      <a:pt x="43" y="62"/>
                      <a:pt x="43" y="62"/>
                    </a:cubicBezTo>
                    <a:cubicBezTo>
                      <a:pt x="44" y="60"/>
                      <a:pt x="45" y="59"/>
                      <a:pt x="46" y="59"/>
                    </a:cubicBezTo>
                    <a:cubicBezTo>
                      <a:pt x="47" y="59"/>
                      <a:pt x="47" y="59"/>
                      <a:pt x="48" y="59"/>
                    </a:cubicBezTo>
                    <a:cubicBezTo>
                      <a:pt x="48" y="59"/>
                      <a:pt x="48" y="60"/>
                      <a:pt x="48" y="60"/>
                    </a:cubicBezTo>
                    <a:cubicBezTo>
                      <a:pt x="49" y="60"/>
                      <a:pt x="49" y="60"/>
                      <a:pt x="49" y="60"/>
                    </a:cubicBezTo>
                    <a:cubicBezTo>
                      <a:pt x="49" y="60"/>
                      <a:pt x="49" y="60"/>
                      <a:pt x="49" y="60"/>
                    </a:cubicBezTo>
                    <a:cubicBezTo>
                      <a:pt x="49" y="60"/>
                      <a:pt x="49" y="60"/>
                      <a:pt x="49" y="60"/>
                    </a:cubicBezTo>
                    <a:cubicBezTo>
                      <a:pt x="50" y="59"/>
                      <a:pt x="49" y="58"/>
                      <a:pt x="49" y="56"/>
                    </a:cubicBezTo>
                    <a:cubicBezTo>
                      <a:pt x="49" y="55"/>
                      <a:pt x="49" y="53"/>
                      <a:pt x="49" y="52"/>
                    </a:cubicBezTo>
                    <a:cubicBezTo>
                      <a:pt x="49" y="52"/>
                      <a:pt x="49" y="52"/>
                      <a:pt x="49" y="52"/>
                    </a:cubicBezTo>
                    <a:cubicBezTo>
                      <a:pt x="49" y="52"/>
                      <a:pt x="49" y="51"/>
                      <a:pt x="49" y="51"/>
                    </a:cubicBezTo>
                    <a:cubicBezTo>
                      <a:pt x="49" y="51"/>
                      <a:pt x="48" y="50"/>
                      <a:pt x="48" y="49"/>
                    </a:cubicBezTo>
                    <a:cubicBezTo>
                      <a:pt x="48" y="49"/>
                      <a:pt x="48" y="49"/>
                      <a:pt x="48" y="49"/>
                    </a:cubicBezTo>
                    <a:cubicBezTo>
                      <a:pt x="48" y="49"/>
                      <a:pt x="48" y="49"/>
                      <a:pt x="48" y="49"/>
                    </a:cubicBezTo>
                    <a:cubicBezTo>
                      <a:pt x="48" y="48"/>
                      <a:pt x="48" y="48"/>
                      <a:pt x="48" y="46"/>
                    </a:cubicBezTo>
                    <a:cubicBezTo>
                      <a:pt x="48" y="46"/>
                      <a:pt x="48" y="45"/>
                      <a:pt x="48" y="44"/>
                    </a:cubicBezTo>
                    <a:cubicBezTo>
                      <a:pt x="47" y="43"/>
                      <a:pt x="47" y="42"/>
                      <a:pt x="46" y="41"/>
                    </a:cubicBezTo>
                    <a:cubicBezTo>
                      <a:pt x="46" y="40"/>
                      <a:pt x="46" y="40"/>
                      <a:pt x="46" y="39"/>
                    </a:cubicBezTo>
                    <a:cubicBezTo>
                      <a:pt x="46" y="39"/>
                      <a:pt x="46" y="39"/>
                      <a:pt x="46" y="39"/>
                    </a:cubicBezTo>
                    <a:cubicBezTo>
                      <a:pt x="46" y="39"/>
                      <a:pt x="46" y="39"/>
                      <a:pt x="46" y="39"/>
                    </a:cubicBezTo>
                    <a:cubicBezTo>
                      <a:pt x="46" y="38"/>
                      <a:pt x="46" y="37"/>
                      <a:pt x="46" y="36"/>
                    </a:cubicBezTo>
                    <a:cubicBezTo>
                      <a:pt x="46" y="35"/>
                      <a:pt x="46" y="34"/>
                      <a:pt x="46" y="34"/>
                    </a:cubicBezTo>
                    <a:cubicBezTo>
                      <a:pt x="46" y="34"/>
                      <a:pt x="45" y="33"/>
                      <a:pt x="45" y="33"/>
                    </a:cubicBezTo>
                    <a:cubicBezTo>
                      <a:pt x="45" y="33"/>
                      <a:pt x="45" y="33"/>
                      <a:pt x="45" y="33"/>
                    </a:cubicBezTo>
                    <a:cubicBezTo>
                      <a:pt x="45" y="33"/>
                      <a:pt x="45" y="33"/>
                      <a:pt x="44" y="33"/>
                    </a:cubicBezTo>
                    <a:cubicBezTo>
                      <a:pt x="44" y="34"/>
                      <a:pt x="43" y="33"/>
                      <a:pt x="43" y="33"/>
                    </a:cubicBezTo>
                    <a:cubicBezTo>
                      <a:pt x="43" y="33"/>
                      <a:pt x="42" y="33"/>
                      <a:pt x="42" y="33"/>
                    </a:cubicBezTo>
                    <a:cubicBezTo>
                      <a:pt x="42" y="33"/>
                      <a:pt x="42" y="33"/>
                      <a:pt x="42" y="34"/>
                    </a:cubicBezTo>
                    <a:cubicBezTo>
                      <a:pt x="42" y="34"/>
                      <a:pt x="42" y="35"/>
                      <a:pt x="42" y="35"/>
                    </a:cubicBezTo>
                    <a:cubicBezTo>
                      <a:pt x="42" y="35"/>
                      <a:pt x="42" y="36"/>
                      <a:pt x="42" y="37"/>
                    </a:cubicBezTo>
                    <a:cubicBezTo>
                      <a:pt x="41" y="37"/>
                      <a:pt x="41" y="38"/>
                      <a:pt x="41" y="38"/>
                    </a:cubicBezTo>
                    <a:cubicBezTo>
                      <a:pt x="41" y="39"/>
                      <a:pt x="41" y="39"/>
                      <a:pt x="40" y="39"/>
                    </a:cubicBezTo>
                    <a:cubicBezTo>
                      <a:pt x="40" y="39"/>
                      <a:pt x="40" y="39"/>
                      <a:pt x="40" y="39"/>
                    </a:cubicBezTo>
                    <a:cubicBezTo>
                      <a:pt x="40" y="40"/>
                      <a:pt x="39" y="41"/>
                      <a:pt x="38" y="41"/>
                    </a:cubicBezTo>
                    <a:cubicBezTo>
                      <a:pt x="37" y="41"/>
                      <a:pt x="37" y="40"/>
                      <a:pt x="37" y="40"/>
                    </a:cubicBezTo>
                    <a:cubicBezTo>
                      <a:pt x="36" y="39"/>
                      <a:pt x="36" y="39"/>
                      <a:pt x="36" y="39"/>
                    </a:cubicBezTo>
                    <a:cubicBezTo>
                      <a:pt x="36" y="39"/>
                      <a:pt x="35" y="38"/>
                      <a:pt x="35" y="38"/>
                    </a:cubicBezTo>
                    <a:cubicBezTo>
                      <a:pt x="35" y="38"/>
                      <a:pt x="34" y="37"/>
                      <a:pt x="34" y="37"/>
                    </a:cubicBezTo>
                    <a:cubicBezTo>
                      <a:pt x="34" y="37"/>
                      <a:pt x="34" y="36"/>
                      <a:pt x="33" y="35"/>
                    </a:cubicBezTo>
                    <a:cubicBezTo>
                      <a:pt x="33" y="34"/>
                      <a:pt x="32" y="34"/>
                      <a:pt x="32" y="33"/>
                    </a:cubicBezTo>
                    <a:cubicBezTo>
                      <a:pt x="32" y="33"/>
                      <a:pt x="33" y="32"/>
                      <a:pt x="33" y="32"/>
                    </a:cubicBezTo>
                    <a:cubicBezTo>
                      <a:pt x="33" y="32"/>
                      <a:pt x="33" y="32"/>
                      <a:pt x="33" y="32"/>
                    </a:cubicBezTo>
                    <a:cubicBezTo>
                      <a:pt x="33" y="31"/>
                      <a:pt x="34" y="31"/>
                      <a:pt x="34" y="31"/>
                    </a:cubicBezTo>
                    <a:cubicBezTo>
                      <a:pt x="34" y="30"/>
                      <a:pt x="34" y="29"/>
                      <a:pt x="35" y="28"/>
                    </a:cubicBezTo>
                    <a:cubicBezTo>
                      <a:pt x="35" y="28"/>
                      <a:pt x="35" y="28"/>
                      <a:pt x="35" y="28"/>
                    </a:cubicBezTo>
                    <a:cubicBezTo>
                      <a:pt x="36" y="27"/>
                      <a:pt x="38" y="27"/>
                      <a:pt x="39" y="27"/>
                    </a:cubicBezTo>
                    <a:cubicBezTo>
                      <a:pt x="40" y="28"/>
                      <a:pt x="40" y="28"/>
                      <a:pt x="40" y="28"/>
                    </a:cubicBezTo>
                    <a:cubicBezTo>
                      <a:pt x="41" y="28"/>
                      <a:pt x="41" y="27"/>
                      <a:pt x="41" y="27"/>
                    </a:cubicBezTo>
                    <a:cubicBezTo>
                      <a:pt x="41" y="27"/>
                      <a:pt x="41" y="27"/>
                      <a:pt x="41" y="27"/>
                    </a:cubicBezTo>
                    <a:cubicBezTo>
                      <a:pt x="41" y="27"/>
                      <a:pt x="41" y="26"/>
                      <a:pt x="41" y="26"/>
                    </a:cubicBezTo>
                    <a:cubicBezTo>
                      <a:pt x="41" y="25"/>
                      <a:pt x="42" y="25"/>
                      <a:pt x="42" y="24"/>
                    </a:cubicBezTo>
                    <a:cubicBezTo>
                      <a:pt x="43" y="24"/>
                      <a:pt x="43" y="23"/>
                      <a:pt x="43" y="23"/>
                    </a:cubicBezTo>
                    <a:cubicBezTo>
                      <a:pt x="43" y="23"/>
                      <a:pt x="43" y="22"/>
                      <a:pt x="43" y="22"/>
                    </a:cubicBezTo>
                    <a:cubicBezTo>
                      <a:pt x="44" y="21"/>
                      <a:pt x="44" y="20"/>
                      <a:pt x="44" y="20"/>
                    </a:cubicBezTo>
                    <a:cubicBezTo>
                      <a:pt x="45" y="19"/>
                      <a:pt x="45" y="19"/>
                      <a:pt x="47" y="19"/>
                    </a:cubicBezTo>
                    <a:cubicBezTo>
                      <a:pt x="47" y="19"/>
                      <a:pt x="47" y="19"/>
                      <a:pt x="47" y="19"/>
                    </a:cubicBezTo>
                    <a:cubicBezTo>
                      <a:pt x="47" y="19"/>
                      <a:pt x="47" y="19"/>
                      <a:pt x="47" y="19"/>
                    </a:cubicBezTo>
                    <a:cubicBezTo>
                      <a:pt x="48" y="19"/>
                      <a:pt x="48" y="19"/>
                      <a:pt x="48" y="19"/>
                    </a:cubicBezTo>
                    <a:cubicBezTo>
                      <a:pt x="48" y="19"/>
                      <a:pt x="47" y="18"/>
                      <a:pt x="47" y="18"/>
                    </a:cubicBezTo>
                    <a:cubicBezTo>
                      <a:pt x="47" y="18"/>
                      <a:pt x="47" y="18"/>
                      <a:pt x="47" y="18"/>
                    </a:cubicBezTo>
                    <a:cubicBezTo>
                      <a:pt x="47" y="17"/>
                      <a:pt x="47" y="17"/>
                      <a:pt x="47" y="17"/>
                    </a:cubicBezTo>
                    <a:cubicBezTo>
                      <a:pt x="47" y="17"/>
                      <a:pt x="47" y="17"/>
                      <a:pt x="47" y="17"/>
                    </a:cubicBezTo>
                    <a:cubicBezTo>
                      <a:pt x="46" y="17"/>
                      <a:pt x="45" y="16"/>
                      <a:pt x="44" y="16"/>
                    </a:cubicBezTo>
                    <a:cubicBezTo>
                      <a:pt x="44" y="16"/>
                      <a:pt x="44" y="16"/>
                      <a:pt x="44" y="16"/>
                    </a:cubicBezTo>
                    <a:cubicBezTo>
                      <a:pt x="43" y="16"/>
                      <a:pt x="42" y="16"/>
                      <a:pt x="41" y="16"/>
                    </a:cubicBezTo>
                    <a:cubicBezTo>
                      <a:pt x="40" y="16"/>
                      <a:pt x="40" y="16"/>
                      <a:pt x="39" y="16"/>
                    </a:cubicBezTo>
                    <a:cubicBezTo>
                      <a:pt x="38" y="16"/>
                      <a:pt x="37" y="16"/>
                      <a:pt x="35" y="16"/>
                    </a:cubicBezTo>
                    <a:cubicBezTo>
                      <a:pt x="34" y="16"/>
                      <a:pt x="33" y="16"/>
                      <a:pt x="31" y="16"/>
                    </a:cubicBezTo>
                    <a:cubicBezTo>
                      <a:pt x="31" y="16"/>
                      <a:pt x="31" y="16"/>
                      <a:pt x="31" y="16"/>
                    </a:cubicBezTo>
                    <a:cubicBezTo>
                      <a:pt x="30" y="16"/>
                      <a:pt x="29" y="16"/>
                      <a:pt x="28" y="16"/>
                    </a:cubicBezTo>
                    <a:cubicBezTo>
                      <a:pt x="27" y="16"/>
                      <a:pt x="26" y="16"/>
                      <a:pt x="25" y="16"/>
                    </a:cubicBezTo>
                    <a:cubicBezTo>
                      <a:pt x="24" y="16"/>
                      <a:pt x="23" y="16"/>
                      <a:pt x="22" y="15"/>
                    </a:cubicBezTo>
                    <a:cubicBezTo>
                      <a:pt x="22" y="15"/>
                      <a:pt x="22" y="15"/>
                      <a:pt x="22" y="15"/>
                    </a:cubicBezTo>
                    <a:cubicBezTo>
                      <a:pt x="21" y="14"/>
                      <a:pt x="21" y="14"/>
                      <a:pt x="20" y="14"/>
                    </a:cubicBezTo>
                    <a:cubicBezTo>
                      <a:pt x="20" y="14"/>
                      <a:pt x="19" y="15"/>
                      <a:pt x="19" y="14"/>
                    </a:cubicBezTo>
                    <a:cubicBezTo>
                      <a:pt x="17" y="14"/>
                      <a:pt x="17" y="11"/>
                      <a:pt x="18" y="9"/>
                    </a:cubicBezTo>
                    <a:cubicBezTo>
                      <a:pt x="18" y="9"/>
                      <a:pt x="18" y="8"/>
                      <a:pt x="18" y="8"/>
                    </a:cubicBezTo>
                    <a:cubicBezTo>
                      <a:pt x="18" y="8"/>
                      <a:pt x="18" y="7"/>
                      <a:pt x="18" y="7"/>
                    </a:cubicBezTo>
                    <a:cubicBezTo>
                      <a:pt x="18" y="6"/>
                      <a:pt x="18" y="4"/>
                      <a:pt x="17" y="3"/>
                    </a:cubicBezTo>
                    <a:cubicBezTo>
                      <a:pt x="16" y="3"/>
                      <a:pt x="16" y="4"/>
                      <a:pt x="16" y="4"/>
                    </a:cubicBezTo>
                    <a:cubicBezTo>
                      <a:pt x="16" y="4"/>
                      <a:pt x="16" y="5"/>
                      <a:pt x="15" y="5"/>
                    </a:cubicBezTo>
                    <a:cubicBezTo>
                      <a:pt x="14" y="7"/>
                      <a:pt x="13" y="6"/>
                      <a:pt x="12" y="5"/>
                    </a:cubicBezTo>
                    <a:cubicBezTo>
                      <a:pt x="12" y="5"/>
                      <a:pt x="12" y="5"/>
                      <a:pt x="12" y="5"/>
                    </a:cubicBezTo>
                    <a:cubicBezTo>
                      <a:pt x="12" y="5"/>
                      <a:pt x="12" y="5"/>
                      <a:pt x="12" y="5"/>
                    </a:cubicBezTo>
                    <a:cubicBezTo>
                      <a:pt x="11" y="4"/>
                      <a:pt x="11" y="4"/>
                      <a:pt x="11" y="3"/>
                    </a:cubicBezTo>
                    <a:cubicBezTo>
                      <a:pt x="11" y="3"/>
                      <a:pt x="11" y="3"/>
                      <a:pt x="11" y="3"/>
                    </a:cubicBezTo>
                    <a:cubicBezTo>
                      <a:pt x="10" y="2"/>
                      <a:pt x="10" y="1"/>
                      <a:pt x="9" y="1"/>
                    </a:cubicBezTo>
                    <a:cubicBezTo>
                      <a:pt x="9" y="1"/>
                      <a:pt x="9" y="1"/>
                      <a:pt x="9" y="1"/>
                    </a:cubicBezTo>
                    <a:cubicBezTo>
                      <a:pt x="9" y="1"/>
                      <a:pt x="9" y="1"/>
                      <a:pt x="9" y="2"/>
                    </a:cubicBezTo>
                    <a:cubicBezTo>
                      <a:pt x="9" y="2"/>
                      <a:pt x="9" y="2"/>
                      <a:pt x="9" y="3"/>
                    </a:cubicBezTo>
                    <a:cubicBezTo>
                      <a:pt x="9" y="3"/>
                      <a:pt x="8" y="3"/>
                      <a:pt x="7" y="3"/>
                    </a:cubicBezTo>
                    <a:cubicBezTo>
                      <a:pt x="7" y="3"/>
                      <a:pt x="6" y="3"/>
                      <a:pt x="6" y="3"/>
                    </a:cubicBezTo>
                    <a:cubicBezTo>
                      <a:pt x="6" y="3"/>
                      <a:pt x="6" y="3"/>
                      <a:pt x="6" y="3"/>
                    </a:cubicBezTo>
                    <a:cubicBezTo>
                      <a:pt x="6" y="3"/>
                      <a:pt x="5" y="2"/>
                      <a:pt x="5" y="1"/>
                    </a:cubicBezTo>
                    <a:cubicBezTo>
                      <a:pt x="5" y="1"/>
                      <a:pt x="5" y="1"/>
                      <a:pt x="4" y="0"/>
                    </a:cubicBezTo>
                    <a:cubicBezTo>
                      <a:pt x="4" y="0"/>
                      <a:pt x="4" y="0"/>
                      <a:pt x="4" y="0"/>
                    </a:cubicBezTo>
                    <a:cubicBezTo>
                      <a:pt x="4" y="0"/>
                      <a:pt x="4" y="0"/>
                      <a:pt x="4" y="0"/>
                    </a:cubicBezTo>
                    <a:cubicBezTo>
                      <a:pt x="4" y="0"/>
                      <a:pt x="4" y="1"/>
                      <a:pt x="4" y="1"/>
                    </a:cubicBezTo>
                    <a:cubicBezTo>
                      <a:pt x="4" y="1"/>
                      <a:pt x="4" y="1"/>
                      <a:pt x="4" y="2"/>
                    </a:cubicBezTo>
                    <a:cubicBezTo>
                      <a:pt x="4" y="3"/>
                      <a:pt x="2" y="4"/>
                      <a:pt x="1" y="4"/>
                    </a:cubicBezTo>
                    <a:cubicBezTo>
                      <a:pt x="1" y="5"/>
                      <a:pt x="1" y="5"/>
                      <a:pt x="0" y="5"/>
                    </a:cubicBezTo>
                    <a:cubicBezTo>
                      <a:pt x="0" y="5"/>
                      <a:pt x="0" y="6"/>
                      <a:pt x="0" y="6"/>
                    </a:cubicBezTo>
                    <a:cubicBezTo>
                      <a:pt x="0" y="7"/>
                      <a:pt x="0" y="7"/>
                      <a:pt x="0" y="7"/>
                    </a:cubicBezTo>
                    <a:cubicBezTo>
                      <a:pt x="0" y="8"/>
                      <a:pt x="1" y="8"/>
                      <a:pt x="1" y="8"/>
                    </a:cubicBezTo>
                    <a:cubicBezTo>
                      <a:pt x="2" y="8"/>
                      <a:pt x="2" y="8"/>
                      <a:pt x="3" y="9"/>
                    </a:cubicBezTo>
                    <a:cubicBezTo>
                      <a:pt x="4" y="10"/>
                      <a:pt x="4" y="10"/>
                      <a:pt x="5" y="10"/>
                    </a:cubicBezTo>
                    <a:cubicBezTo>
                      <a:pt x="5" y="10"/>
                      <a:pt x="5" y="10"/>
                      <a:pt x="6" y="10"/>
                    </a:cubicBezTo>
                    <a:cubicBezTo>
                      <a:pt x="8" y="10"/>
                      <a:pt x="8" y="11"/>
                      <a:pt x="8" y="11"/>
                    </a:cubicBezTo>
                    <a:cubicBezTo>
                      <a:pt x="8" y="12"/>
                      <a:pt x="8" y="12"/>
                      <a:pt x="8" y="12"/>
                    </a:cubicBezTo>
                    <a:cubicBezTo>
                      <a:pt x="8" y="12"/>
                      <a:pt x="8" y="13"/>
                      <a:pt x="9" y="13"/>
                    </a:cubicBezTo>
                    <a:cubicBezTo>
                      <a:pt x="9" y="13"/>
                      <a:pt x="10" y="14"/>
                      <a:pt x="10" y="14"/>
                    </a:cubicBezTo>
                    <a:cubicBezTo>
                      <a:pt x="10" y="14"/>
                      <a:pt x="10" y="15"/>
                      <a:pt x="10" y="15"/>
                    </a:cubicBezTo>
                    <a:cubicBezTo>
                      <a:pt x="9" y="16"/>
                      <a:pt x="9" y="16"/>
                      <a:pt x="8" y="16"/>
                    </a:cubicBezTo>
                    <a:cubicBezTo>
                      <a:pt x="7" y="16"/>
                      <a:pt x="7" y="16"/>
                      <a:pt x="6" y="16"/>
                    </a:cubicBezTo>
                    <a:cubicBezTo>
                      <a:pt x="6" y="16"/>
                      <a:pt x="6" y="16"/>
                      <a:pt x="6" y="16"/>
                    </a:cubicBezTo>
                    <a:cubicBezTo>
                      <a:pt x="6" y="16"/>
                      <a:pt x="5" y="16"/>
                      <a:pt x="5" y="16"/>
                    </a:cubicBezTo>
                    <a:cubicBezTo>
                      <a:pt x="4" y="16"/>
                      <a:pt x="4" y="16"/>
                      <a:pt x="4" y="16"/>
                    </a:cubicBezTo>
                    <a:cubicBezTo>
                      <a:pt x="4" y="16"/>
                      <a:pt x="3" y="17"/>
                      <a:pt x="3" y="17"/>
                    </a:cubicBezTo>
                    <a:cubicBezTo>
                      <a:pt x="3" y="18"/>
                      <a:pt x="3" y="18"/>
                      <a:pt x="3" y="18"/>
                    </a:cubicBezTo>
                    <a:cubicBezTo>
                      <a:pt x="3" y="19"/>
                      <a:pt x="2" y="19"/>
                      <a:pt x="1" y="19"/>
                    </a:cubicBezTo>
                    <a:cubicBezTo>
                      <a:pt x="1" y="20"/>
                      <a:pt x="0" y="20"/>
                      <a:pt x="0" y="20"/>
                    </a:cubicBezTo>
                    <a:cubicBezTo>
                      <a:pt x="0" y="20"/>
                      <a:pt x="0" y="22"/>
                      <a:pt x="0" y="22"/>
                    </a:cubicBezTo>
                    <a:cubicBezTo>
                      <a:pt x="0" y="23"/>
                      <a:pt x="0" y="23"/>
                      <a:pt x="0" y="23"/>
                    </a:cubicBezTo>
                    <a:cubicBezTo>
                      <a:pt x="0" y="23"/>
                      <a:pt x="1" y="23"/>
                      <a:pt x="3" y="24"/>
                    </a:cubicBezTo>
                    <a:cubicBezTo>
                      <a:pt x="3" y="24"/>
                      <a:pt x="3" y="24"/>
                      <a:pt x="3" y="24"/>
                    </a:cubicBezTo>
                    <a:cubicBezTo>
                      <a:pt x="3" y="24"/>
                      <a:pt x="3" y="24"/>
                      <a:pt x="3" y="24"/>
                    </a:cubicBezTo>
                    <a:cubicBezTo>
                      <a:pt x="3" y="24"/>
                      <a:pt x="3" y="24"/>
                      <a:pt x="3" y="24"/>
                    </a:cubicBezTo>
                    <a:cubicBezTo>
                      <a:pt x="4" y="24"/>
                      <a:pt x="5" y="24"/>
                      <a:pt x="6" y="25"/>
                    </a:cubicBezTo>
                    <a:cubicBezTo>
                      <a:pt x="6" y="25"/>
                      <a:pt x="7" y="26"/>
                      <a:pt x="7" y="27"/>
                    </a:cubicBezTo>
                    <a:cubicBezTo>
                      <a:pt x="7" y="27"/>
                      <a:pt x="7" y="28"/>
                      <a:pt x="7" y="29"/>
                    </a:cubicBezTo>
                    <a:cubicBezTo>
                      <a:pt x="6" y="29"/>
                      <a:pt x="6" y="30"/>
                      <a:pt x="6" y="30"/>
                    </a:cubicBezTo>
                    <a:cubicBezTo>
                      <a:pt x="5" y="31"/>
                      <a:pt x="5" y="31"/>
                      <a:pt x="6" y="32"/>
                    </a:cubicBezTo>
                    <a:cubicBezTo>
                      <a:pt x="6" y="32"/>
                      <a:pt x="6" y="33"/>
                      <a:pt x="6" y="33"/>
                    </a:cubicBezTo>
                    <a:cubicBezTo>
                      <a:pt x="6" y="33"/>
                      <a:pt x="6" y="33"/>
                      <a:pt x="6" y="34"/>
                    </a:cubicBezTo>
                    <a:cubicBezTo>
                      <a:pt x="6" y="34"/>
                      <a:pt x="7" y="34"/>
                      <a:pt x="7" y="34"/>
                    </a:cubicBezTo>
                    <a:cubicBezTo>
                      <a:pt x="8" y="35"/>
                      <a:pt x="8" y="35"/>
                      <a:pt x="8" y="36"/>
                    </a:cubicBezTo>
                    <a:cubicBezTo>
                      <a:pt x="8" y="36"/>
                      <a:pt x="7" y="36"/>
                      <a:pt x="7" y="37"/>
                    </a:cubicBezTo>
                    <a:cubicBezTo>
                      <a:pt x="7" y="38"/>
                      <a:pt x="8" y="38"/>
                      <a:pt x="8" y="38"/>
                    </a:cubicBezTo>
                    <a:cubicBezTo>
                      <a:pt x="8" y="38"/>
                      <a:pt x="9" y="38"/>
                      <a:pt x="9" y="38"/>
                    </a:cubicBezTo>
                    <a:cubicBezTo>
                      <a:pt x="10" y="39"/>
                      <a:pt x="10" y="39"/>
                      <a:pt x="9" y="40"/>
                    </a:cubicBezTo>
                    <a:cubicBezTo>
                      <a:pt x="9" y="40"/>
                      <a:pt x="9" y="40"/>
                      <a:pt x="9" y="40"/>
                    </a:cubicBezTo>
                    <a:cubicBezTo>
                      <a:pt x="9" y="40"/>
                      <a:pt x="9" y="40"/>
                      <a:pt x="9" y="40"/>
                    </a:cubicBezTo>
                    <a:cubicBezTo>
                      <a:pt x="9" y="40"/>
                      <a:pt x="8" y="41"/>
                      <a:pt x="8" y="42"/>
                    </a:cubicBezTo>
                    <a:cubicBezTo>
                      <a:pt x="8" y="42"/>
                      <a:pt x="8" y="43"/>
                      <a:pt x="9" y="43"/>
                    </a:cubicBezTo>
                    <a:cubicBezTo>
                      <a:pt x="9" y="44"/>
                      <a:pt x="9" y="45"/>
                      <a:pt x="9" y="45"/>
                    </a:cubicBezTo>
                    <a:cubicBezTo>
                      <a:pt x="9" y="46"/>
                      <a:pt x="10" y="47"/>
                      <a:pt x="10" y="48"/>
                    </a:cubicBezTo>
                    <a:cubicBezTo>
                      <a:pt x="10" y="49"/>
                      <a:pt x="10" y="50"/>
                      <a:pt x="10" y="50"/>
                    </a:cubicBezTo>
                    <a:cubicBezTo>
                      <a:pt x="10" y="50"/>
                      <a:pt x="11" y="51"/>
                      <a:pt x="11" y="51"/>
                    </a:cubicBezTo>
                    <a:cubicBezTo>
                      <a:pt x="11" y="52"/>
                      <a:pt x="11" y="53"/>
                      <a:pt x="11" y="5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28" name="Freeform 648"/>
              <p:cNvSpPr>
                <a:spLocks/>
              </p:cNvSpPr>
              <p:nvPr/>
            </p:nvSpPr>
            <p:spPr bwMode="auto">
              <a:xfrm>
                <a:off x="6616700" y="3333750"/>
                <a:ext cx="225425" cy="484188"/>
              </a:xfrm>
              <a:custGeom>
                <a:avLst/>
                <a:gdLst>
                  <a:gd name="T0" fmla="*/ 6 w 98"/>
                  <a:gd name="T1" fmla="*/ 92 h 210"/>
                  <a:gd name="T2" fmla="*/ 11 w 98"/>
                  <a:gd name="T3" fmla="*/ 99 h 210"/>
                  <a:gd name="T4" fmla="*/ 21 w 98"/>
                  <a:gd name="T5" fmla="*/ 107 h 210"/>
                  <a:gd name="T6" fmla="*/ 25 w 98"/>
                  <a:gd name="T7" fmla="*/ 132 h 210"/>
                  <a:gd name="T8" fmla="*/ 28 w 98"/>
                  <a:gd name="T9" fmla="*/ 143 h 210"/>
                  <a:gd name="T10" fmla="*/ 33 w 98"/>
                  <a:gd name="T11" fmla="*/ 144 h 210"/>
                  <a:gd name="T12" fmla="*/ 39 w 98"/>
                  <a:gd name="T13" fmla="*/ 143 h 210"/>
                  <a:gd name="T14" fmla="*/ 49 w 98"/>
                  <a:gd name="T15" fmla="*/ 139 h 210"/>
                  <a:gd name="T16" fmla="*/ 56 w 98"/>
                  <a:gd name="T17" fmla="*/ 132 h 210"/>
                  <a:gd name="T18" fmla="*/ 62 w 98"/>
                  <a:gd name="T19" fmla="*/ 148 h 210"/>
                  <a:gd name="T20" fmla="*/ 68 w 98"/>
                  <a:gd name="T21" fmla="*/ 168 h 210"/>
                  <a:gd name="T22" fmla="*/ 71 w 98"/>
                  <a:gd name="T23" fmla="*/ 191 h 210"/>
                  <a:gd name="T24" fmla="*/ 70 w 98"/>
                  <a:gd name="T25" fmla="*/ 207 h 210"/>
                  <a:gd name="T26" fmla="*/ 76 w 98"/>
                  <a:gd name="T27" fmla="*/ 201 h 210"/>
                  <a:gd name="T28" fmla="*/ 81 w 98"/>
                  <a:gd name="T29" fmla="*/ 187 h 210"/>
                  <a:gd name="T30" fmla="*/ 78 w 98"/>
                  <a:gd name="T31" fmla="*/ 177 h 210"/>
                  <a:gd name="T32" fmla="*/ 68 w 98"/>
                  <a:gd name="T33" fmla="*/ 159 h 210"/>
                  <a:gd name="T34" fmla="*/ 71 w 98"/>
                  <a:gd name="T35" fmla="*/ 152 h 210"/>
                  <a:gd name="T36" fmla="*/ 75 w 98"/>
                  <a:gd name="T37" fmla="*/ 142 h 210"/>
                  <a:gd name="T38" fmla="*/ 73 w 98"/>
                  <a:gd name="T39" fmla="*/ 140 h 210"/>
                  <a:gd name="T40" fmla="*/ 71 w 98"/>
                  <a:gd name="T41" fmla="*/ 138 h 210"/>
                  <a:gd name="T42" fmla="*/ 61 w 98"/>
                  <a:gd name="T43" fmla="*/ 125 h 210"/>
                  <a:gd name="T44" fmla="*/ 60 w 98"/>
                  <a:gd name="T45" fmla="*/ 120 h 210"/>
                  <a:gd name="T46" fmla="*/ 60 w 98"/>
                  <a:gd name="T47" fmla="*/ 115 h 210"/>
                  <a:gd name="T48" fmla="*/ 63 w 98"/>
                  <a:gd name="T49" fmla="*/ 108 h 210"/>
                  <a:gd name="T50" fmla="*/ 68 w 98"/>
                  <a:gd name="T51" fmla="*/ 102 h 210"/>
                  <a:gd name="T52" fmla="*/ 77 w 98"/>
                  <a:gd name="T53" fmla="*/ 98 h 210"/>
                  <a:gd name="T54" fmla="*/ 81 w 98"/>
                  <a:gd name="T55" fmla="*/ 94 h 210"/>
                  <a:gd name="T56" fmla="*/ 86 w 98"/>
                  <a:gd name="T57" fmla="*/ 94 h 210"/>
                  <a:gd name="T58" fmla="*/ 92 w 98"/>
                  <a:gd name="T59" fmla="*/ 90 h 210"/>
                  <a:gd name="T60" fmla="*/ 95 w 98"/>
                  <a:gd name="T61" fmla="*/ 84 h 210"/>
                  <a:gd name="T62" fmla="*/ 89 w 98"/>
                  <a:gd name="T63" fmla="*/ 83 h 210"/>
                  <a:gd name="T64" fmla="*/ 82 w 98"/>
                  <a:gd name="T65" fmla="*/ 76 h 210"/>
                  <a:gd name="T66" fmla="*/ 81 w 98"/>
                  <a:gd name="T67" fmla="*/ 66 h 210"/>
                  <a:gd name="T68" fmla="*/ 79 w 98"/>
                  <a:gd name="T69" fmla="*/ 64 h 210"/>
                  <a:gd name="T70" fmla="*/ 74 w 98"/>
                  <a:gd name="T71" fmla="*/ 51 h 210"/>
                  <a:gd name="T72" fmla="*/ 67 w 98"/>
                  <a:gd name="T73" fmla="*/ 52 h 210"/>
                  <a:gd name="T74" fmla="*/ 59 w 98"/>
                  <a:gd name="T75" fmla="*/ 54 h 210"/>
                  <a:gd name="T76" fmla="*/ 61 w 98"/>
                  <a:gd name="T77" fmla="*/ 50 h 210"/>
                  <a:gd name="T78" fmla="*/ 59 w 98"/>
                  <a:gd name="T79" fmla="*/ 45 h 210"/>
                  <a:gd name="T80" fmla="*/ 65 w 98"/>
                  <a:gd name="T81" fmla="*/ 37 h 210"/>
                  <a:gd name="T82" fmla="*/ 68 w 98"/>
                  <a:gd name="T83" fmla="*/ 34 h 210"/>
                  <a:gd name="T84" fmla="*/ 71 w 98"/>
                  <a:gd name="T85" fmla="*/ 27 h 210"/>
                  <a:gd name="T86" fmla="*/ 72 w 98"/>
                  <a:gd name="T87" fmla="*/ 11 h 210"/>
                  <a:gd name="T88" fmla="*/ 65 w 98"/>
                  <a:gd name="T89" fmla="*/ 4 h 210"/>
                  <a:gd name="T90" fmla="*/ 58 w 98"/>
                  <a:gd name="T91" fmla="*/ 6 h 210"/>
                  <a:gd name="T92" fmla="*/ 55 w 98"/>
                  <a:gd name="T93" fmla="*/ 17 h 210"/>
                  <a:gd name="T94" fmla="*/ 38 w 98"/>
                  <a:gd name="T95" fmla="*/ 21 h 210"/>
                  <a:gd name="T96" fmla="*/ 33 w 98"/>
                  <a:gd name="T97" fmla="*/ 24 h 210"/>
                  <a:gd name="T98" fmla="*/ 33 w 98"/>
                  <a:gd name="T99" fmla="*/ 31 h 210"/>
                  <a:gd name="T100" fmla="*/ 28 w 98"/>
                  <a:gd name="T101" fmla="*/ 37 h 210"/>
                  <a:gd name="T102" fmla="*/ 28 w 98"/>
                  <a:gd name="T103" fmla="*/ 44 h 210"/>
                  <a:gd name="T104" fmla="*/ 23 w 98"/>
                  <a:gd name="T105" fmla="*/ 56 h 210"/>
                  <a:gd name="T106" fmla="*/ 15 w 98"/>
                  <a:gd name="T107" fmla="*/ 53 h 210"/>
                  <a:gd name="T108" fmla="*/ 14 w 98"/>
                  <a:gd name="T109" fmla="*/ 57 h 210"/>
                  <a:gd name="T110" fmla="*/ 12 w 98"/>
                  <a:gd name="T111" fmla="*/ 65 h 210"/>
                  <a:gd name="T112" fmla="*/ 11 w 98"/>
                  <a:gd name="T113" fmla="*/ 76 h 210"/>
                  <a:gd name="T114" fmla="*/ 7 w 98"/>
                  <a:gd name="T115" fmla="*/ 75 h 210"/>
                  <a:gd name="T116" fmla="*/ 5 w 98"/>
                  <a:gd name="T117" fmla="*/ 85 h 210"/>
                  <a:gd name="T118" fmla="*/ 0 w 98"/>
                  <a:gd name="T119" fmla="*/ 86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8" h="210">
                    <a:moveTo>
                      <a:pt x="0" y="88"/>
                    </a:moveTo>
                    <a:cubicBezTo>
                      <a:pt x="0" y="89"/>
                      <a:pt x="1" y="90"/>
                      <a:pt x="1" y="90"/>
                    </a:cubicBezTo>
                    <a:cubicBezTo>
                      <a:pt x="2" y="91"/>
                      <a:pt x="2" y="90"/>
                      <a:pt x="3" y="90"/>
                    </a:cubicBezTo>
                    <a:cubicBezTo>
                      <a:pt x="3" y="90"/>
                      <a:pt x="4" y="93"/>
                      <a:pt x="5" y="94"/>
                    </a:cubicBezTo>
                    <a:cubicBezTo>
                      <a:pt x="6" y="95"/>
                      <a:pt x="5" y="93"/>
                      <a:pt x="6" y="92"/>
                    </a:cubicBezTo>
                    <a:cubicBezTo>
                      <a:pt x="7" y="92"/>
                      <a:pt x="8" y="95"/>
                      <a:pt x="8" y="96"/>
                    </a:cubicBezTo>
                    <a:cubicBezTo>
                      <a:pt x="9" y="96"/>
                      <a:pt x="10" y="94"/>
                      <a:pt x="10" y="95"/>
                    </a:cubicBezTo>
                    <a:cubicBezTo>
                      <a:pt x="11" y="96"/>
                      <a:pt x="9" y="97"/>
                      <a:pt x="9" y="98"/>
                    </a:cubicBezTo>
                    <a:cubicBezTo>
                      <a:pt x="9" y="99"/>
                      <a:pt x="9" y="100"/>
                      <a:pt x="10" y="101"/>
                    </a:cubicBezTo>
                    <a:cubicBezTo>
                      <a:pt x="10" y="101"/>
                      <a:pt x="11" y="99"/>
                      <a:pt x="11" y="99"/>
                    </a:cubicBezTo>
                    <a:cubicBezTo>
                      <a:pt x="12" y="99"/>
                      <a:pt x="17" y="100"/>
                      <a:pt x="17" y="100"/>
                    </a:cubicBezTo>
                    <a:cubicBezTo>
                      <a:pt x="17" y="100"/>
                      <a:pt x="17" y="101"/>
                      <a:pt x="17" y="102"/>
                    </a:cubicBezTo>
                    <a:cubicBezTo>
                      <a:pt x="17" y="103"/>
                      <a:pt x="18" y="102"/>
                      <a:pt x="19" y="103"/>
                    </a:cubicBezTo>
                    <a:cubicBezTo>
                      <a:pt x="20" y="103"/>
                      <a:pt x="18" y="104"/>
                      <a:pt x="18" y="104"/>
                    </a:cubicBezTo>
                    <a:cubicBezTo>
                      <a:pt x="18" y="105"/>
                      <a:pt x="21" y="106"/>
                      <a:pt x="21" y="107"/>
                    </a:cubicBezTo>
                    <a:cubicBezTo>
                      <a:pt x="22" y="107"/>
                      <a:pt x="21" y="112"/>
                      <a:pt x="21" y="113"/>
                    </a:cubicBezTo>
                    <a:cubicBezTo>
                      <a:pt x="21" y="114"/>
                      <a:pt x="21" y="113"/>
                      <a:pt x="22" y="114"/>
                    </a:cubicBezTo>
                    <a:cubicBezTo>
                      <a:pt x="23" y="115"/>
                      <a:pt x="24" y="118"/>
                      <a:pt x="25" y="120"/>
                    </a:cubicBezTo>
                    <a:cubicBezTo>
                      <a:pt x="26" y="123"/>
                      <a:pt x="26" y="126"/>
                      <a:pt x="27" y="128"/>
                    </a:cubicBezTo>
                    <a:cubicBezTo>
                      <a:pt x="27" y="130"/>
                      <a:pt x="26" y="131"/>
                      <a:pt x="25" y="132"/>
                    </a:cubicBezTo>
                    <a:cubicBezTo>
                      <a:pt x="25" y="134"/>
                      <a:pt x="24" y="137"/>
                      <a:pt x="24" y="139"/>
                    </a:cubicBezTo>
                    <a:cubicBezTo>
                      <a:pt x="24" y="140"/>
                      <a:pt x="24" y="142"/>
                      <a:pt x="23" y="144"/>
                    </a:cubicBezTo>
                    <a:cubicBezTo>
                      <a:pt x="23" y="146"/>
                      <a:pt x="26" y="143"/>
                      <a:pt x="27" y="142"/>
                    </a:cubicBezTo>
                    <a:cubicBezTo>
                      <a:pt x="28" y="141"/>
                      <a:pt x="27" y="140"/>
                      <a:pt x="28" y="139"/>
                    </a:cubicBezTo>
                    <a:cubicBezTo>
                      <a:pt x="29" y="139"/>
                      <a:pt x="28" y="142"/>
                      <a:pt x="28" y="143"/>
                    </a:cubicBezTo>
                    <a:cubicBezTo>
                      <a:pt x="27" y="144"/>
                      <a:pt x="28" y="144"/>
                      <a:pt x="28" y="144"/>
                    </a:cubicBezTo>
                    <a:cubicBezTo>
                      <a:pt x="29" y="144"/>
                      <a:pt x="30" y="143"/>
                      <a:pt x="31" y="142"/>
                    </a:cubicBezTo>
                    <a:cubicBezTo>
                      <a:pt x="32" y="142"/>
                      <a:pt x="31" y="143"/>
                      <a:pt x="31" y="144"/>
                    </a:cubicBezTo>
                    <a:cubicBezTo>
                      <a:pt x="30" y="145"/>
                      <a:pt x="31" y="147"/>
                      <a:pt x="31" y="147"/>
                    </a:cubicBezTo>
                    <a:cubicBezTo>
                      <a:pt x="32" y="146"/>
                      <a:pt x="32" y="144"/>
                      <a:pt x="33" y="144"/>
                    </a:cubicBezTo>
                    <a:cubicBezTo>
                      <a:pt x="34" y="144"/>
                      <a:pt x="33" y="146"/>
                      <a:pt x="33" y="147"/>
                    </a:cubicBezTo>
                    <a:cubicBezTo>
                      <a:pt x="34" y="147"/>
                      <a:pt x="35" y="144"/>
                      <a:pt x="36" y="143"/>
                    </a:cubicBezTo>
                    <a:cubicBezTo>
                      <a:pt x="37" y="143"/>
                      <a:pt x="35" y="148"/>
                      <a:pt x="35" y="148"/>
                    </a:cubicBezTo>
                    <a:cubicBezTo>
                      <a:pt x="35" y="149"/>
                      <a:pt x="36" y="148"/>
                      <a:pt x="37" y="147"/>
                    </a:cubicBezTo>
                    <a:cubicBezTo>
                      <a:pt x="39" y="145"/>
                      <a:pt x="39" y="143"/>
                      <a:pt x="39" y="143"/>
                    </a:cubicBezTo>
                    <a:cubicBezTo>
                      <a:pt x="40" y="142"/>
                      <a:pt x="41" y="143"/>
                      <a:pt x="42" y="142"/>
                    </a:cubicBezTo>
                    <a:cubicBezTo>
                      <a:pt x="42" y="142"/>
                      <a:pt x="42" y="142"/>
                      <a:pt x="42" y="141"/>
                    </a:cubicBezTo>
                    <a:cubicBezTo>
                      <a:pt x="43" y="140"/>
                      <a:pt x="44" y="141"/>
                      <a:pt x="45" y="141"/>
                    </a:cubicBezTo>
                    <a:cubicBezTo>
                      <a:pt x="46" y="140"/>
                      <a:pt x="45" y="139"/>
                      <a:pt x="46" y="138"/>
                    </a:cubicBezTo>
                    <a:cubicBezTo>
                      <a:pt x="46" y="138"/>
                      <a:pt x="48" y="139"/>
                      <a:pt x="49" y="139"/>
                    </a:cubicBezTo>
                    <a:cubicBezTo>
                      <a:pt x="50" y="139"/>
                      <a:pt x="51" y="137"/>
                      <a:pt x="51" y="136"/>
                    </a:cubicBezTo>
                    <a:cubicBezTo>
                      <a:pt x="52" y="136"/>
                      <a:pt x="51" y="136"/>
                      <a:pt x="51" y="135"/>
                    </a:cubicBezTo>
                    <a:cubicBezTo>
                      <a:pt x="51" y="134"/>
                      <a:pt x="52" y="132"/>
                      <a:pt x="52" y="131"/>
                    </a:cubicBezTo>
                    <a:cubicBezTo>
                      <a:pt x="52" y="130"/>
                      <a:pt x="52" y="129"/>
                      <a:pt x="52" y="129"/>
                    </a:cubicBezTo>
                    <a:cubicBezTo>
                      <a:pt x="52" y="129"/>
                      <a:pt x="55" y="131"/>
                      <a:pt x="56" y="132"/>
                    </a:cubicBezTo>
                    <a:cubicBezTo>
                      <a:pt x="57" y="133"/>
                      <a:pt x="56" y="138"/>
                      <a:pt x="58" y="139"/>
                    </a:cubicBezTo>
                    <a:cubicBezTo>
                      <a:pt x="60" y="140"/>
                      <a:pt x="60" y="138"/>
                      <a:pt x="62" y="138"/>
                    </a:cubicBezTo>
                    <a:cubicBezTo>
                      <a:pt x="63" y="138"/>
                      <a:pt x="62" y="139"/>
                      <a:pt x="61" y="139"/>
                    </a:cubicBezTo>
                    <a:cubicBezTo>
                      <a:pt x="60" y="140"/>
                      <a:pt x="60" y="142"/>
                      <a:pt x="60" y="144"/>
                    </a:cubicBezTo>
                    <a:cubicBezTo>
                      <a:pt x="60" y="146"/>
                      <a:pt x="62" y="147"/>
                      <a:pt x="62" y="148"/>
                    </a:cubicBezTo>
                    <a:cubicBezTo>
                      <a:pt x="62" y="150"/>
                      <a:pt x="62" y="155"/>
                      <a:pt x="62" y="158"/>
                    </a:cubicBezTo>
                    <a:cubicBezTo>
                      <a:pt x="63" y="161"/>
                      <a:pt x="64" y="160"/>
                      <a:pt x="65" y="160"/>
                    </a:cubicBezTo>
                    <a:cubicBezTo>
                      <a:pt x="65" y="161"/>
                      <a:pt x="65" y="164"/>
                      <a:pt x="65" y="167"/>
                    </a:cubicBezTo>
                    <a:cubicBezTo>
                      <a:pt x="66" y="169"/>
                      <a:pt x="66" y="172"/>
                      <a:pt x="67" y="172"/>
                    </a:cubicBezTo>
                    <a:cubicBezTo>
                      <a:pt x="67" y="172"/>
                      <a:pt x="67" y="168"/>
                      <a:pt x="68" y="168"/>
                    </a:cubicBezTo>
                    <a:cubicBezTo>
                      <a:pt x="68" y="168"/>
                      <a:pt x="72" y="181"/>
                      <a:pt x="72" y="182"/>
                    </a:cubicBezTo>
                    <a:cubicBezTo>
                      <a:pt x="72" y="183"/>
                      <a:pt x="71" y="186"/>
                      <a:pt x="70" y="187"/>
                    </a:cubicBezTo>
                    <a:cubicBezTo>
                      <a:pt x="70" y="188"/>
                      <a:pt x="72" y="187"/>
                      <a:pt x="72" y="187"/>
                    </a:cubicBezTo>
                    <a:cubicBezTo>
                      <a:pt x="73" y="188"/>
                      <a:pt x="73" y="189"/>
                      <a:pt x="72" y="190"/>
                    </a:cubicBezTo>
                    <a:cubicBezTo>
                      <a:pt x="72" y="192"/>
                      <a:pt x="71" y="191"/>
                      <a:pt x="71" y="191"/>
                    </a:cubicBezTo>
                    <a:cubicBezTo>
                      <a:pt x="71" y="191"/>
                      <a:pt x="71" y="193"/>
                      <a:pt x="72" y="193"/>
                    </a:cubicBezTo>
                    <a:cubicBezTo>
                      <a:pt x="73" y="194"/>
                      <a:pt x="74" y="192"/>
                      <a:pt x="74" y="193"/>
                    </a:cubicBezTo>
                    <a:cubicBezTo>
                      <a:pt x="74" y="193"/>
                      <a:pt x="73" y="200"/>
                      <a:pt x="72" y="201"/>
                    </a:cubicBezTo>
                    <a:cubicBezTo>
                      <a:pt x="72" y="203"/>
                      <a:pt x="71" y="203"/>
                      <a:pt x="70" y="204"/>
                    </a:cubicBezTo>
                    <a:cubicBezTo>
                      <a:pt x="69" y="204"/>
                      <a:pt x="70" y="205"/>
                      <a:pt x="70" y="207"/>
                    </a:cubicBezTo>
                    <a:cubicBezTo>
                      <a:pt x="70" y="208"/>
                      <a:pt x="70" y="209"/>
                      <a:pt x="71" y="210"/>
                    </a:cubicBezTo>
                    <a:cubicBezTo>
                      <a:pt x="71" y="209"/>
                      <a:pt x="72" y="208"/>
                      <a:pt x="73" y="208"/>
                    </a:cubicBezTo>
                    <a:cubicBezTo>
                      <a:pt x="73" y="207"/>
                      <a:pt x="73" y="206"/>
                      <a:pt x="73" y="206"/>
                    </a:cubicBezTo>
                    <a:cubicBezTo>
                      <a:pt x="74" y="205"/>
                      <a:pt x="74" y="204"/>
                      <a:pt x="74" y="203"/>
                    </a:cubicBezTo>
                    <a:cubicBezTo>
                      <a:pt x="74" y="201"/>
                      <a:pt x="75" y="201"/>
                      <a:pt x="76" y="201"/>
                    </a:cubicBezTo>
                    <a:cubicBezTo>
                      <a:pt x="76" y="200"/>
                      <a:pt x="76" y="200"/>
                      <a:pt x="77" y="200"/>
                    </a:cubicBezTo>
                    <a:cubicBezTo>
                      <a:pt x="77" y="200"/>
                      <a:pt x="77" y="200"/>
                      <a:pt x="77" y="200"/>
                    </a:cubicBezTo>
                    <a:cubicBezTo>
                      <a:pt x="77" y="199"/>
                      <a:pt x="78" y="197"/>
                      <a:pt x="80" y="195"/>
                    </a:cubicBezTo>
                    <a:cubicBezTo>
                      <a:pt x="81" y="193"/>
                      <a:pt x="82" y="191"/>
                      <a:pt x="82" y="191"/>
                    </a:cubicBezTo>
                    <a:cubicBezTo>
                      <a:pt x="82" y="191"/>
                      <a:pt x="81" y="189"/>
                      <a:pt x="81" y="187"/>
                    </a:cubicBezTo>
                    <a:cubicBezTo>
                      <a:pt x="80" y="186"/>
                      <a:pt x="80" y="185"/>
                      <a:pt x="80" y="185"/>
                    </a:cubicBezTo>
                    <a:cubicBezTo>
                      <a:pt x="79" y="184"/>
                      <a:pt x="77" y="181"/>
                      <a:pt x="77" y="180"/>
                    </a:cubicBezTo>
                    <a:cubicBezTo>
                      <a:pt x="76" y="179"/>
                      <a:pt x="76" y="179"/>
                      <a:pt x="76" y="179"/>
                    </a:cubicBezTo>
                    <a:cubicBezTo>
                      <a:pt x="76" y="178"/>
                      <a:pt x="76" y="178"/>
                      <a:pt x="77" y="177"/>
                    </a:cubicBezTo>
                    <a:cubicBezTo>
                      <a:pt x="77" y="177"/>
                      <a:pt x="77" y="177"/>
                      <a:pt x="78" y="177"/>
                    </a:cubicBezTo>
                    <a:cubicBezTo>
                      <a:pt x="78" y="176"/>
                      <a:pt x="77" y="173"/>
                      <a:pt x="77" y="172"/>
                    </a:cubicBezTo>
                    <a:cubicBezTo>
                      <a:pt x="77" y="171"/>
                      <a:pt x="77" y="170"/>
                      <a:pt x="77" y="170"/>
                    </a:cubicBezTo>
                    <a:cubicBezTo>
                      <a:pt x="77" y="170"/>
                      <a:pt x="73" y="166"/>
                      <a:pt x="71" y="163"/>
                    </a:cubicBezTo>
                    <a:cubicBezTo>
                      <a:pt x="70" y="162"/>
                      <a:pt x="69" y="161"/>
                      <a:pt x="69" y="161"/>
                    </a:cubicBezTo>
                    <a:cubicBezTo>
                      <a:pt x="68" y="161"/>
                      <a:pt x="68" y="160"/>
                      <a:pt x="68" y="159"/>
                    </a:cubicBezTo>
                    <a:cubicBezTo>
                      <a:pt x="67" y="158"/>
                      <a:pt x="67" y="157"/>
                      <a:pt x="67" y="156"/>
                    </a:cubicBezTo>
                    <a:cubicBezTo>
                      <a:pt x="67" y="156"/>
                      <a:pt x="67" y="156"/>
                      <a:pt x="67" y="155"/>
                    </a:cubicBezTo>
                    <a:cubicBezTo>
                      <a:pt x="67" y="154"/>
                      <a:pt x="67" y="154"/>
                      <a:pt x="67" y="153"/>
                    </a:cubicBezTo>
                    <a:cubicBezTo>
                      <a:pt x="67" y="153"/>
                      <a:pt x="68" y="153"/>
                      <a:pt x="69" y="152"/>
                    </a:cubicBezTo>
                    <a:cubicBezTo>
                      <a:pt x="70" y="152"/>
                      <a:pt x="70" y="152"/>
                      <a:pt x="71" y="152"/>
                    </a:cubicBezTo>
                    <a:cubicBezTo>
                      <a:pt x="71" y="152"/>
                      <a:pt x="70" y="150"/>
                      <a:pt x="70" y="148"/>
                    </a:cubicBezTo>
                    <a:cubicBezTo>
                      <a:pt x="70" y="146"/>
                      <a:pt x="70" y="144"/>
                      <a:pt x="71" y="144"/>
                    </a:cubicBezTo>
                    <a:cubicBezTo>
                      <a:pt x="71" y="144"/>
                      <a:pt x="72" y="144"/>
                      <a:pt x="73" y="143"/>
                    </a:cubicBezTo>
                    <a:cubicBezTo>
                      <a:pt x="73" y="143"/>
                      <a:pt x="74" y="143"/>
                      <a:pt x="74" y="143"/>
                    </a:cubicBezTo>
                    <a:cubicBezTo>
                      <a:pt x="74" y="143"/>
                      <a:pt x="74" y="143"/>
                      <a:pt x="75" y="142"/>
                    </a:cubicBezTo>
                    <a:cubicBezTo>
                      <a:pt x="75" y="141"/>
                      <a:pt x="75" y="141"/>
                      <a:pt x="75" y="141"/>
                    </a:cubicBezTo>
                    <a:cubicBezTo>
                      <a:pt x="75" y="141"/>
                      <a:pt x="75" y="140"/>
                      <a:pt x="75" y="140"/>
                    </a:cubicBezTo>
                    <a:cubicBezTo>
                      <a:pt x="75" y="140"/>
                      <a:pt x="74" y="140"/>
                      <a:pt x="74" y="140"/>
                    </a:cubicBezTo>
                    <a:cubicBezTo>
                      <a:pt x="74" y="140"/>
                      <a:pt x="74" y="140"/>
                      <a:pt x="73" y="140"/>
                    </a:cubicBezTo>
                    <a:cubicBezTo>
                      <a:pt x="73" y="140"/>
                      <a:pt x="73" y="140"/>
                      <a:pt x="73" y="140"/>
                    </a:cubicBezTo>
                    <a:cubicBezTo>
                      <a:pt x="73" y="141"/>
                      <a:pt x="73" y="141"/>
                      <a:pt x="73" y="141"/>
                    </a:cubicBezTo>
                    <a:cubicBezTo>
                      <a:pt x="73" y="141"/>
                      <a:pt x="73" y="141"/>
                      <a:pt x="73" y="141"/>
                    </a:cubicBezTo>
                    <a:cubicBezTo>
                      <a:pt x="72" y="141"/>
                      <a:pt x="72" y="141"/>
                      <a:pt x="72" y="140"/>
                    </a:cubicBezTo>
                    <a:cubicBezTo>
                      <a:pt x="72" y="140"/>
                      <a:pt x="72" y="140"/>
                      <a:pt x="72" y="140"/>
                    </a:cubicBezTo>
                    <a:cubicBezTo>
                      <a:pt x="72" y="140"/>
                      <a:pt x="71" y="139"/>
                      <a:pt x="71" y="138"/>
                    </a:cubicBezTo>
                    <a:cubicBezTo>
                      <a:pt x="71" y="137"/>
                      <a:pt x="71" y="136"/>
                      <a:pt x="70" y="135"/>
                    </a:cubicBezTo>
                    <a:cubicBezTo>
                      <a:pt x="70" y="135"/>
                      <a:pt x="70" y="135"/>
                      <a:pt x="70" y="135"/>
                    </a:cubicBezTo>
                    <a:cubicBezTo>
                      <a:pt x="69" y="134"/>
                      <a:pt x="67" y="132"/>
                      <a:pt x="65" y="130"/>
                    </a:cubicBezTo>
                    <a:cubicBezTo>
                      <a:pt x="64" y="129"/>
                      <a:pt x="63" y="127"/>
                      <a:pt x="62" y="127"/>
                    </a:cubicBezTo>
                    <a:cubicBezTo>
                      <a:pt x="61" y="126"/>
                      <a:pt x="61" y="125"/>
                      <a:pt x="61" y="125"/>
                    </a:cubicBezTo>
                    <a:cubicBezTo>
                      <a:pt x="60" y="124"/>
                      <a:pt x="61" y="123"/>
                      <a:pt x="61" y="123"/>
                    </a:cubicBezTo>
                    <a:cubicBezTo>
                      <a:pt x="61" y="122"/>
                      <a:pt x="62" y="122"/>
                      <a:pt x="62" y="122"/>
                    </a:cubicBezTo>
                    <a:cubicBezTo>
                      <a:pt x="62" y="122"/>
                      <a:pt x="61" y="122"/>
                      <a:pt x="61" y="121"/>
                    </a:cubicBezTo>
                    <a:cubicBezTo>
                      <a:pt x="61" y="120"/>
                      <a:pt x="61" y="120"/>
                      <a:pt x="61" y="120"/>
                    </a:cubicBezTo>
                    <a:cubicBezTo>
                      <a:pt x="61" y="120"/>
                      <a:pt x="60" y="120"/>
                      <a:pt x="60" y="120"/>
                    </a:cubicBezTo>
                    <a:cubicBezTo>
                      <a:pt x="59" y="120"/>
                      <a:pt x="59" y="120"/>
                      <a:pt x="59" y="120"/>
                    </a:cubicBezTo>
                    <a:cubicBezTo>
                      <a:pt x="58" y="119"/>
                      <a:pt x="58" y="119"/>
                      <a:pt x="57" y="118"/>
                    </a:cubicBezTo>
                    <a:cubicBezTo>
                      <a:pt x="57" y="117"/>
                      <a:pt x="57" y="116"/>
                      <a:pt x="57" y="116"/>
                    </a:cubicBezTo>
                    <a:cubicBezTo>
                      <a:pt x="57" y="115"/>
                      <a:pt x="57" y="115"/>
                      <a:pt x="58" y="115"/>
                    </a:cubicBezTo>
                    <a:cubicBezTo>
                      <a:pt x="59" y="115"/>
                      <a:pt x="59" y="115"/>
                      <a:pt x="60" y="115"/>
                    </a:cubicBezTo>
                    <a:cubicBezTo>
                      <a:pt x="61" y="115"/>
                      <a:pt x="61" y="115"/>
                      <a:pt x="62" y="115"/>
                    </a:cubicBezTo>
                    <a:cubicBezTo>
                      <a:pt x="61" y="115"/>
                      <a:pt x="61" y="115"/>
                      <a:pt x="61" y="115"/>
                    </a:cubicBezTo>
                    <a:cubicBezTo>
                      <a:pt x="61" y="114"/>
                      <a:pt x="61" y="112"/>
                      <a:pt x="61" y="111"/>
                    </a:cubicBezTo>
                    <a:cubicBezTo>
                      <a:pt x="61" y="110"/>
                      <a:pt x="62" y="109"/>
                      <a:pt x="62" y="109"/>
                    </a:cubicBezTo>
                    <a:cubicBezTo>
                      <a:pt x="62" y="109"/>
                      <a:pt x="62" y="108"/>
                      <a:pt x="63" y="108"/>
                    </a:cubicBezTo>
                    <a:cubicBezTo>
                      <a:pt x="63" y="108"/>
                      <a:pt x="63" y="107"/>
                      <a:pt x="63" y="107"/>
                    </a:cubicBezTo>
                    <a:cubicBezTo>
                      <a:pt x="63" y="106"/>
                      <a:pt x="63" y="104"/>
                      <a:pt x="63" y="104"/>
                    </a:cubicBezTo>
                    <a:cubicBezTo>
                      <a:pt x="63" y="104"/>
                      <a:pt x="63" y="103"/>
                      <a:pt x="64" y="103"/>
                    </a:cubicBezTo>
                    <a:cubicBezTo>
                      <a:pt x="64" y="102"/>
                      <a:pt x="64" y="102"/>
                      <a:pt x="64" y="101"/>
                    </a:cubicBezTo>
                    <a:cubicBezTo>
                      <a:pt x="65" y="100"/>
                      <a:pt x="67" y="101"/>
                      <a:pt x="68" y="102"/>
                    </a:cubicBezTo>
                    <a:cubicBezTo>
                      <a:pt x="69" y="102"/>
                      <a:pt x="70" y="102"/>
                      <a:pt x="70" y="102"/>
                    </a:cubicBezTo>
                    <a:cubicBezTo>
                      <a:pt x="71" y="102"/>
                      <a:pt x="71" y="102"/>
                      <a:pt x="71" y="102"/>
                    </a:cubicBezTo>
                    <a:cubicBezTo>
                      <a:pt x="72" y="102"/>
                      <a:pt x="75" y="101"/>
                      <a:pt x="76" y="101"/>
                    </a:cubicBezTo>
                    <a:cubicBezTo>
                      <a:pt x="76" y="101"/>
                      <a:pt x="76" y="101"/>
                      <a:pt x="76" y="100"/>
                    </a:cubicBezTo>
                    <a:cubicBezTo>
                      <a:pt x="76" y="99"/>
                      <a:pt x="77" y="99"/>
                      <a:pt x="77" y="98"/>
                    </a:cubicBezTo>
                    <a:cubicBezTo>
                      <a:pt x="78" y="98"/>
                      <a:pt x="79" y="98"/>
                      <a:pt x="80" y="98"/>
                    </a:cubicBezTo>
                    <a:cubicBezTo>
                      <a:pt x="80" y="98"/>
                      <a:pt x="80" y="98"/>
                      <a:pt x="81" y="98"/>
                    </a:cubicBezTo>
                    <a:cubicBezTo>
                      <a:pt x="81" y="98"/>
                      <a:pt x="80" y="97"/>
                      <a:pt x="80" y="96"/>
                    </a:cubicBezTo>
                    <a:cubicBezTo>
                      <a:pt x="80" y="96"/>
                      <a:pt x="80" y="95"/>
                      <a:pt x="80" y="95"/>
                    </a:cubicBezTo>
                    <a:cubicBezTo>
                      <a:pt x="80" y="94"/>
                      <a:pt x="80" y="94"/>
                      <a:pt x="81" y="94"/>
                    </a:cubicBezTo>
                    <a:cubicBezTo>
                      <a:pt x="81" y="94"/>
                      <a:pt x="82" y="94"/>
                      <a:pt x="82" y="95"/>
                    </a:cubicBezTo>
                    <a:cubicBezTo>
                      <a:pt x="83" y="95"/>
                      <a:pt x="83" y="95"/>
                      <a:pt x="83" y="95"/>
                    </a:cubicBezTo>
                    <a:cubicBezTo>
                      <a:pt x="83" y="95"/>
                      <a:pt x="83" y="95"/>
                      <a:pt x="83" y="95"/>
                    </a:cubicBezTo>
                    <a:cubicBezTo>
                      <a:pt x="83" y="95"/>
                      <a:pt x="83" y="95"/>
                      <a:pt x="84" y="95"/>
                    </a:cubicBezTo>
                    <a:cubicBezTo>
                      <a:pt x="84" y="94"/>
                      <a:pt x="85" y="94"/>
                      <a:pt x="86" y="94"/>
                    </a:cubicBezTo>
                    <a:cubicBezTo>
                      <a:pt x="86" y="94"/>
                      <a:pt x="86" y="94"/>
                      <a:pt x="87" y="94"/>
                    </a:cubicBezTo>
                    <a:cubicBezTo>
                      <a:pt x="87" y="94"/>
                      <a:pt x="88" y="95"/>
                      <a:pt x="88" y="95"/>
                    </a:cubicBezTo>
                    <a:cubicBezTo>
                      <a:pt x="88" y="94"/>
                      <a:pt x="88" y="94"/>
                      <a:pt x="88" y="93"/>
                    </a:cubicBezTo>
                    <a:cubicBezTo>
                      <a:pt x="89" y="92"/>
                      <a:pt x="89" y="91"/>
                      <a:pt x="90" y="91"/>
                    </a:cubicBezTo>
                    <a:cubicBezTo>
                      <a:pt x="90" y="90"/>
                      <a:pt x="91" y="90"/>
                      <a:pt x="92" y="90"/>
                    </a:cubicBezTo>
                    <a:cubicBezTo>
                      <a:pt x="92" y="90"/>
                      <a:pt x="93" y="90"/>
                      <a:pt x="93" y="90"/>
                    </a:cubicBezTo>
                    <a:cubicBezTo>
                      <a:pt x="93" y="90"/>
                      <a:pt x="93" y="90"/>
                      <a:pt x="93" y="90"/>
                    </a:cubicBezTo>
                    <a:cubicBezTo>
                      <a:pt x="93" y="90"/>
                      <a:pt x="92" y="89"/>
                      <a:pt x="92" y="89"/>
                    </a:cubicBezTo>
                    <a:cubicBezTo>
                      <a:pt x="92" y="88"/>
                      <a:pt x="93" y="86"/>
                      <a:pt x="94" y="85"/>
                    </a:cubicBezTo>
                    <a:cubicBezTo>
                      <a:pt x="94" y="84"/>
                      <a:pt x="95" y="84"/>
                      <a:pt x="95" y="84"/>
                    </a:cubicBezTo>
                    <a:cubicBezTo>
                      <a:pt x="95" y="83"/>
                      <a:pt x="97" y="82"/>
                      <a:pt x="98" y="82"/>
                    </a:cubicBezTo>
                    <a:cubicBezTo>
                      <a:pt x="98" y="81"/>
                      <a:pt x="98" y="81"/>
                      <a:pt x="98" y="80"/>
                    </a:cubicBezTo>
                    <a:cubicBezTo>
                      <a:pt x="98" y="80"/>
                      <a:pt x="98" y="80"/>
                      <a:pt x="98" y="80"/>
                    </a:cubicBezTo>
                    <a:cubicBezTo>
                      <a:pt x="98" y="80"/>
                      <a:pt x="96" y="80"/>
                      <a:pt x="94" y="81"/>
                    </a:cubicBezTo>
                    <a:cubicBezTo>
                      <a:pt x="92" y="82"/>
                      <a:pt x="90" y="83"/>
                      <a:pt x="89" y="83"/>
                    </a:cubicBezTo>
                    <a:cubicBezTo>
                      <a:pt x="88" y="83"/>
                      <a:pt x="87" y="82"/>
                      <a:pt x="87" y="81"/>
                    </a:cubicBezTo>
                    <a:cubicBezTo>
                      <a:pt x="87" y="80"/>
                      <a:pt x="86" y="79"/>
                      <a:pt x="86" y="79"/>
                    </a:cubicBezTo>
                    <a:cubicBezTo>
                      <a:pt x="85" y="78"/>
                      <a:pt x="86" y="77"/>
                      <a:pt x="86" y="76"/>
                    </a:cubicBezTo>
                    <a:cubicBezTo>
                      <a:pt x="86" y="76"/>
                      <a:pt x="86" y="76"/>
                      <a:pt x="86" y="76"/>
                    </a:cubicBezTo>
                    <a:cubicBezTo>
                      <a:pt x="86" y="76"/>
                      <a:pt x="84" y="76"/>
                      <a:pt x="82" y="76"/>
                    </a:cubicBezTo>
                    <a:cubicBezTo>
                      <a:pt x="82" y="76"/>
                      <a:pt x="82" y="76"/>
                      <a:pt x="82" y="76"/>
                    </a:cubicBezTo>
                    <a:cubicBezTo>
                      <a:pt x="80" y="75"/>
                      <a:pt x="78" y="75"/>
                      <a:pt x="77" y="75"/>
                    </a:cubicBezTo>
                    <a:cubicBezTo>
                      <a:pt x="77" y="75"/>
                      <a:pt x="77" y="73"/>
                      <a:pt x="78" y="72"/>
                    </a:cubicBezTo>
                    <a:cubicBezTo>
                      <a:pt x="78" y="70"/>
                      <a:pt x="79" y="68"/>
                      <a:pt x="79" y="67"/>
                    </a:cubicBezTo>
                    <a:cubicBezTo>
                      <a:pt x="79" y="67"/>
                      <a:pt x="80" y="66"/>
                      <a:pt x="81" y="66"/>
                    </a:cubicBezTo>
                    <a:cubicBezTo>
                      <a:pt x="81" y="66"/>
                      <a:pt x="81" y="66"/>
                      <a:pt x="81" y="66"/>
                    </a:cubicBezTo>
                    <a:cubicBezTo>
                      <a:pt x="81" y="66"/>
                      <a:pt x="81" y="66"/>
                      <a:pt x="81" y="66"/>
                    </a:cubicBezTo>
                    <a:cubicBezTo>
                      <a:pt x="81" y="66"/>
                      <a:pt x="81" y="65"/>
                      <a:pt x="81" y="65"/>
                    </a:cubicBezTo>
                    <a:cubicBezTo>
                      <a:pt x="81" y="64"/>
                      <a:pt x="81" y="64"/>
                      <a:pt x="81" y="64"/>
                    </a:cubicBezTo>
                    <a:cubicBezTo>
                      <a:pt x="81" y="64"/>
                      <a:pt x="80" y="64"/>
                      <a:pt x="79" y="64"/>
                    </a:cubicBezTo>
                    <a:cubicBezTo>
                      <a:pt x="78" y="64"/>
                      <a:pt x="76" y="64"/>
                      <a:pt x="75" y="64"/>
                    </a:cubicBezTo>
                    <a:cubicBezTo>
                      <a:pt x="75" y="64"/>
                      <a:pt x="74" y="62"/>
                      <a:pt x="73" y="61"/>
                    </a:cubicBezTo>
                    <a:cubicBezTo>
                      <a:pt x="73" y="59"/>
                      <a:pt x="72" y="56"/>
                      <a:pt x="72" y="55"/>
                    </a:cubicBezTo>
                    <a:cubicBezTo>
                      <a:pt x="72" y="55"/>
                      <a:pt x="73" y="54"/>
                      <a:pt x="74" y="53"/>
                    </a:cubicBezTo>
                    <a:cubicBezTo>
                      <a:pt x="74" y="52"/>
                      <a:pt x="74" y="52"/>
                      <a:pt x="74" y="51"/>
                    </a:cubicBezTo>
                    <a:cubicBezTo>
                      <a:pt x="74" y="52"/>
                      <a:pt x="73" y="52"/>
                      <a:pt x="72" y="53"/>
                    </a:cubicBezTo>
                    <a:cubicBezTo>
                      <a:pt x="72" y="53"/>
                      <a:pt x="72" y="53"/>
                      <a:pt x="72" y="53"/>
                    </a:cubicBezTo>
                    <a:cubicBezTo>
                      <a:pt x="72" y="53"/>
                      <a:pt x="72" y="53"/>
                      <a:pt x="72" y="53"/>
                    </a:cubicBezTo>
                    <a:cubicBezTo>
                      <a:pt x="71" y="53"/>
                      <a:pt x="70" y="53"/>
                      <a:pt x="69" y="52"/>
                    </a:cubicBezTo>
                    <a:cubicBezTo>
                      <a:pt x="68" y="52"/>
                      <a:pt x="67" y="52"/>
                      <a:pt x="67" y="52"/>
                    </a:cubicBezTo>
                    <a:cubicBezTo>
                      <a:pt x="66" y="52"/>
                      <a:pt x="64" y="53"/>
                      <a:pt x="62" y="54"/>
                    </a:cubicBezTo>
                    <a:cubicBezTo>
                      <a:pt x="61" y="55"/>
                      <a:pt x="60" y="56"/>
                      <a:pt x="60" y="55"/>
                    </a:cubicBezTo>
                    <a:cubicBezTo>
                      <a:pt x="60" y="55"/>
                      <a:pt x="59" y="55"/>
                      <a:pt x="59" y="55"/>
                    </a:cubicBezTo>
                    <a:cubicBezTo>
                      <a:pt x="59" y="54"/>
                      <a:pt x="59" y="54"/>
                      <a:pt x="59" y="54"/>
                    </a:cubicBezTo>
                    <a:cubicBezTo>
                      <a:pt x="59" y="54"/>
                      <a:pt x="59" y="54"/>
                      <a:pt x="59" y="54"/>
                    </a:cubicBezTo>
                    <a:cubicBezTo>
                      <a:pt x="59" y="53"/>
                      <a:pt x="59" y="53"/>
                      <a:pt x="60" y="51"/>
                    </a:cubicBezTo>
                    <a:cubicBezTo>
                      <a:pt x="60" y="51"/>
                      <a:pt x="60" y="51"/>
                      <a:pt x="60" y="51"/>
                    </a:cubicBezTo>
                    <a:cubicBezTo>
                      <a:pt x="60" y="51"/>
                      <a:pt x="60" y="51"/>
                      <a:pt x="60" y="51"/>
                    </a:cubicBezTo>
                    <a:cubicBezTo>
                      <a:pt x="60" y="51"/>
                      <a:pt x="60" y="51"/>
                      <a:pt x="60" y="51"/>
                    </a:cubicBezTo>
                    <a:cubicBezTo>
                      <a:pt x="61" y="51"/>
                      <a:pt x="61" y="51"/>
                      <a:pt x="61" y="50"/>
                    </a:cubicBezTo>
                    <a:cubicBezTo>
                      <a:pt x="61" y="50"/>
                      <a:pt x="61" y="50"/>
                      <a:pt x="61" y="49"/>
                    </a:cubicBezTo>
                    <a:cubicBezTo>
                      <a:pt x="61" y="49"/>
                      <a:pt x="60" y="49"/>
                      <a:pt x="60" y="48"/>
                    </a:cubicBezTo>
                    <a:cubicBezTo>
                      <a:pt x="60" y="48"/>
                      <a:pt x="59" y="48"/>
                      <a:pt x="59" y="48"/>
                    </a:cubicBezTo>
                    <a:cubicBezTo>
                      <a:pt x="59" y="47"/>
                      <a:pt x="59" y="46"/>
                      <a:pt x="59" y="45"/>
                    </a:cubicBezTo>
                    <a:cubicBezTo>
                      <a:pt x="59" y="45"/>
                      <a:pt x="59" y="45"/>
                      <a:pt x="59" y="45"/>
                    </a:cubicBezTo>
                    <a:cubicBezTo>
                      <a:pt x="59" y="44"/>
                      <a:pt x="60" y="43"/>
                      <a:pt x="61" y="43"/>
                    </a:cubicBezTo>
                    <a:cubicBezTo>
                      <a:pt x="62" y="43"/>
                      <a:pt x="62" y="43"/>
                      <a:pt x="62" y="43"/>
                    </a:cubicBezTo>
                    <a:cubicBezTo>
                      <a:pt x="62" y="42"/>
                      <a:pt x="62" y="41"/>
                      <a:pt x="62" y="40"/>
                    </a:cubicBezTo>
                    <a:cubicBezTo>
                      <a:pt x="62" y="39"/>
                      <a:pt x="62" y="39"/>
                      <a:pt x="62" y="38"/>
                    </a:cubicBezTo>
                    <a:cubicBezTo>
                      <a:pt x="62" y="37"/>
                      <a:pt x="64" y="37"/>
                      <a:pt x="65" y="37"/>
                    </a:cubicBezTo>
                    <a:cubicBezTo>
                      <a:pt x="65" y="37"/>
                      <a:pt x="65" y="37"/>
                      <a:pt x="65" y="37"/>
                    </a:cubicBezTo>
                    <a:cubicBezTo>
                      <a:pt x="66" y="37"/>
                      <a:pt x="66" y="36"/>
                      <a:pt x="66" y="36"/>
                    </a:cubicBezTo>
                    <a:cubicBezTo>
                      <a:pt x="66" y="35"/>
                      <a:pt x="66" y="35"/>
                      <a:pt x="66" y="35"/>
                    </a:cubicBezTo>
                    <a:cubicBezTo>
                      <a:pt x="66" y="34"/>
                      <a:pt x="67" y="34"/>
                      <a:pt x="68" y="34"/>
                    </a:cubicBezTo>
                    <a:cubicBezTo>
                      <a:pt x="68" y="34"/>
                      <a:pt x="68" y="34"/>
                      <a:pt x="68" y="34"/>
                    </a:cubicBezTo>
                    <a:cubicBezTo>
                      <a:pt x="69" y="34"/>
                      <a:pt x="69" y="33"/>
                      <a:pt x="70" y="33"/>
                    </a:cubicBezTo>
                    <a:cubicBezTo>
                      <a:pt x="71" y="32"/>
                      <a:pt x="72" y="31"/>
                      <a:pt x="72" y="31"/>
                    </a:cubicBezTo>
                    <a:cubicBezTo>
                      <a:pt x="72" y="31"/>
                      <a:pt x="72" y="31"/>
                      <a:pt x="71" y="31"/>
                    </a:cubicBezTo>
                    <a:cubicBezTo>
                      <a:pt x="71" y="31"/>
                      <a:pt x="71" y="31"/>
                      <a:pt x="71" y="31"/>
                    </a:cubicBezTo>
                    <a:cubicBezTo>
                      <a:pt x="71" y="30"/>
                      <a:pt x="70" y="28"/>
                      <a:pt x="71" y="27"/>
                    </a:cubicBezTo>
                    <a:cubicBezTo>
                      <a:pt x="71" y="26"/>
                      <a:pt x="71" y="26"/>
                      <a:pt x="71" y="25"/>
                    </a:cubicBezTo>
                    <a:cubicBezTo>
                      <a:pt x="71" y="25"/>
                      <a:pt x="71" y="25"/>
                      <a:pt x="71" y="25"/>
                    </a:cubicBezTo>
                    <a:cubicBezTo>
                      <a:pt x="72" y="25"/>
                      <a:pt x="72" y="24"/>
                      <a:pt x="72" y="24"/>
                    </a:cubicBezTo>
                    <a:cubicBezTo>
                      <a:pt x="72" y="24"/>
                      <a:pt x="72" y="21"/>
                      <a:pt x="72" y="19"/>
                    </a:cubicBezTo>
                    <a:cubicBezTo>
                      <a:pt x="72" y="15"/>
                      <a:pt x="72" y="11"/>
                      <a:pt x="72" y="11"/>
                    </a:cubicBezTo>
                    <a:cubicBezTo>
                      <a:pt x="72" y="11"/>
                      <a:pt x="71" y="11"/>
                      <a:pt x="70" y="10"/>
                    </a:cubicBezTo>
                    <a:cubicBezTo>
                      <a:pt x="69" y="10"/>
                      <a:pt x="68" y="10"/>
                      <a:pt x="68" y="10"/>
                    </a:cubicBezTo>
                    <a:cubicBezTo>
                      <a:pt x="67" y="9"/>
                      <a:pt x="66" y="7"/>
                      <a:pt x="66" y="5"/>
                    </a:cubicBezTo>
                    <a:cubicBezTo>
                      <a:pt x="66" y="5"/>
                      <a:pt x="66" y="5"/>
                      <a:pt x="66" y="5"/>
                    </a:cubicBezTo>
                    <a:cubicBezTo>
                      <a:pt x="66" y="5"/>
                      <a:pt x="65" y="4"/>
                      <a:pt x="65" y="4"/>
                    </a:cubicBezTo>
                    <a:cubicBezTo>
                      <a:pt x="65" y="4"/>
                      <a:pt x="64" y="2"/>
                      <a:pt x="62" y="1"/>
                    </a:cubicBezTo>
                    <a:cubicBezTo>
                      <a:pt x="61" y="1"/>
                      <a:pt x="60" y="0"/>
                      <a:pt x="60" y="0"/>
                    </a:cubicBezTo>
                    <a:cubicBezTo>
                      <a:pt x="60" y="0"/>
                      <a:pt x="59" y="1"/>
                      <a:pt x="59" y="2"/>
                    </a:cubicBezTo>
                    <a:cubicBezTo>
                      <a:pt x="59" y="2"/>
                      <a:pt x="58" y="3"/>
                      <a:pt x="58" y="3"/>
                    </a:cubicBezTo>
                    <a:cubicBezTo>
                      <a:pt x="58" y="4"/>
                      <a:pt x="59" y="5"/>
                      <a:pt x="58" y="6"/>
                    </a:cubicBezTo>
                    <a:cubicBezTo>
                      <a:pt x="58" y="6"/>
                      <a:pt x="58" y="6"/>
                      <a:pt x="58" y="6"/>
                    </a:cubicBezTo>
                    <a:cubicBezTo>
                      <a:pt x="58" y="6"/>
                      <a:pt x="57" y="7"/>
                      <a:pt x="56" y="8"/>
                    </a:cubicBezTo>
                    <a:cubicBezTo>
                      <a:pt x="55" y="9"/>
                      <a:pt x="53" y="10"/>
                      <a:pt x="53" y="10"/>
                    </a:cubicBezTo>
                    <a:cubicBezTo>
                      <a:pt x="53" y="11"/>
                      <a:pt x="54" y="11"/>
                      <a:pt x="54" y="12"/>
                    </a:cubicBezTo>
                    <a:cubicBezTo>
                      <a:pt x="55" y="14"/>
                      <a:pt x="56" y="16"/>
                      <a:pt x="55" y="17"/>
                    </a:cubicBezTo>
                    <a:cubicBezTo>
                      <a:pt x="54" y="18"/>
                      <a:pt x="53" y="17"/>
                      <a:pt x="52" y="16"/>
                    </a:cubicBezTo>
                    <a:cubicBezTo>
                      <a:pt x="51" y="15"/>
                      <a:pt x="50" y="14"/>
                      <a:pt x="49" y="14"/>
                    </a:cubicBezTo>
                    <a:cubicBezTo>
                      <a:pt x="49" y="14"/>
                      <a:pt x="47" y="15"/>
                      <a:pt x="46" y="15"/>
                    </a:cubicBezTo>
                    <a:cubicBezTo>
                      <a:pt x="44" y="16"/>
                      <a:pt x="42" y="17"/>
                      <a:pt x="41" y="18"/>
                    </a:cubicBezTo>
                    <a:cubicBezTo>
                      <a:pt x="40" y="19"/>
                      <a:pt x="39" y="20"/>
                      <a:pt x="38" y="21"/>
                    </a:cubicBezTo>
                    <a:cubicBezTo>
                      <a:pt x="37" y="21"/>
                      <a:pt x="36" y="22"/>
                      <a:pt x="35" y="22"/>
                    </a:cubicBezTo>
                    <a:cubicBezTo>
                      <a:pt x="35" y="22"/>
                      <a:pt x="34" y="23"/>
                      <a:pt x="33" y="23"/>
                    </a:cubicBezTo>
                    <a:cubicBezTo>
                      <a:pt x="33" y="23"/>
                      <a:pt x="33" y="23"/>
                      <a:pt x="33" y="23"/>
                    </a:cubicBezTo>
                    <a:cubicBezTo>
                      <a:pt x="33" y="24"/>
                      <a:pt x="33" y="24"/>
                      <a:pt x="33" y="24"/>
                    </a:cubicBezTo>
                    <a:cubicBezTo>
                      <a:pt x="33" y="24"/>
                      <a:pt x="33" y="24"/>
                      <a:pt x="33" y="24"/>
                    </a:cubicBezTo>
                    <a:cubicBezTo>
                      <a:pt x="33" y="24"/>
                      <a:pt x="33" y="25"/>
                      <a:pt x="34" y="26"/>
                    </a:cubicBezTo>
                    <a:cubicBezTo>
                      <a:pt x="34" y="27"/>
                      <a:pt x="34" y="28"/>
                      <a:pt x="34" y="28"/>
                    </a:cubicBezTo>
                    <a:cubicBezTo>
                      <a:pt x="34" y="29"/>
                      <a:pt x="34" y="29"/>
                      <a:pt x="33" y="30"/>
                    </a:cubicBezTo>
                    <a:cubicBezTo>
                      <a:pt x="33" y="30"/>
                      <a:pt x="33" y="30"/>
                      <a:pt x="33" y="30"/>
                    </a:cubicBezTo>
                    <a:cubicBezTo>
                      <a:pt x="33" y="30"/>
                      <a:pt x="33" y="31"/>
                      <a:pt x="33" y="31"/>
                    </a:cubicBezTo>
                    <a:cubicBezTo>
                      <a:pt x="33" y="31"/>
                      <a:pt x="32" y="32"/>
                      <a:pt x="32" y="32"/>
                    </a:cubicBezTo>
                    <a:cubicBezTo>
                      <a:pt x="32" y="33"/>
                      <a:pt x="32" y="33"/>
                      <a:pt x="32" y="34"/>
                    </a:cubicBezTo>
                    <a:cubicBezTo>
                      <a:pt x="32" y="34"/>
                      <a:pt x="32" y="34"/>
                      <a:pt x="32" y="34"/>
                    </a:cubicBezTo>
                    <a:cubicBezTo>
                      <a:pt x="32" y="34"/>
                      <a:pt x="31" y="34"/>
                      <a:pt x="31" y="35"/>
                    </a:cubicBezTo>
                    <a:cubicBezTo>
                      <a:pt x="30" y="35"/>
                      <a:pt x="28" y="36"/>
                      <a:pt x="28" y="37"/>
                    </a:cubicBezTo>
                    <a:cubicBezTo>
                      <a:pt x="28" y="38"/>
                      <a:pt x="28" y="38"/>
                      <a:pt x="28" y="39"/>
                    </a:cubicBezTo>
                    <a:cubicBezTo>
                      <a:pt x="29" y="39"/>
                      <a:pt x="29" y="40"/>
                      <a:pt x="29" y="40"/>
                    </a:cubicBezTo>
                    <a:cubicBezTo>
                      <a:pt x="29" y="40"/>
                      <a:pt x="29" y="41"/>
                      <a:pt x="29" y="41"/>
                    </a:cubicBezTo>
                    <a:cubicBezTo>
                      <a:pt x="29" y="42"/>
                      <a:pt x="29" y="43"/>
                      <a:pt x="28" y="44"/>
                    </a:cubicBezTo>
                    <a:cubicBezTo>
                      <a:pt x="28" y="44"/>
                      <a:pt x="28" y="44"/>
                      <a:pt x="28" y="44"/>
                    </a:cubicBezTo>
                    <a:cubicBezTo>
                      <a:pt x="28" y="45"/>
                      <a:pt x="28" y="45"/>
                      <a:pt x="27" y="46"/>
                    </a:cubicBezTo>
                    <a:cubicBezTo>
                      <a:pt x="27" y="46"/>
                      <a:pt x="27" y="46"/>
                      <a:pt x="27" y="46"/>
                    </a:cubicBezTo>
                    <a:cubicBezTo>
                      <a:pt x="27" y="46"/>
                      <a:pt x="27" y="46"/>
                      <a:pt x="26" y="47"/>
                    </a:cubicBezTo>
                    <a:cubicBezTo>
                      <a:pt x="26" y="47"/>
                      <a:pt x="25" y="49"/>
                      <a:pt x="25" y="50"/>
                    </a:cubicBezTo>
                    <a:cubicBezTo>
                      <a:pt x="24" y="53"/>
                      <a:pt x="24" y="55"/>
                      <a:pt x="23" y="56"/>
                    </a:cubicBezTo>
                    <a:cubicBezTo>
                      <a:pt x="22" y="57"/>
                      <a:pt x="21" y="57"/>
                      <a:pt x="21" y="56"/>
                    </a:cubicBezTo>
                    <a:cubicBezTo>
                      <a:pt x="21" y="56"/>
                      <a:pt x="21" y="56"/>
                      <a:pt x="21" y="56"/>
                    </a:cubicBezTo>
                    <a:cubicBezTo>
                      <a:pt x="21" y="56"/>
                      <a:pt x="20" y="56"/>
                      <a:pt x="20" y="55"/>
                    </a:cubicBezTo>
                    <a:cubicBezTo>
                      <a:pt x="20" y="55"/>
                      <a:pt x="19" y="54"/>
                      <a:pt x="19" y="54"/>
                    </a:cubicBezTo>
                    <a:cubicBezTo>
                      <a:pt x="18" y="54"/>
                      <a:pt x="16" y="53"/>
                      <a:pt x="15" y="53"/>
                    </a:cubicBezTo>
                    <a:cubicBezTo>
                      <a:pt x="14" y="53"/>
                      <a:pt x="13" y="53"/>
                      <a:pt x="13" y="53"/>
                    </a:cubicBezTo>
                    <a:cubicBezTo>
                      <a:pt x="13" y="53"/>
                      <a:pt x="13" y="53"/>
                      <a:pt x="13" y="53"/>
                    </a:cubicBezTo>
                    <a:cubicBezTo>
                      <a:pt x="13" y="53"/>
                      <a:pt x="13" y="53"/>
                      <a:pt x="13" y="53"/>
                    </a:cubicBezTo>
                    <a:cubicBezTo>
                      <a:pt x="13" y="53"/>
                      <a:pt x="13" y="54"/>
                      <a:pt x="13" y="54"/>
                    </a:cubicBezTo>
                    <a:cubicBezTo>
                      <a:pt x="14" y="55"/>
                      <a:pt x="14" y="56"/>
                      <a:pt x="14" y="57"/>
                    </a:cubicBezTo>
                    <a:cubicBezTo>
                      <a:pt x="14" y="57"/>
                      <a:pt x="14" y="58"/>
                      <a:pt x="15" y="58"/>
                    </a:cubicBezTo>
                    <a:cubicBezTo>
                      <a:pt x="15" y="61"/>
                      <a:pt x="15" y="63"/>
                      <a:pt x="14" y="65"/>
                    </a:cubicBezTo>
                    <a:cubicBezTo>
                      <a:pt x="13" y="66"/>
                      <a:pt x="13" y="66"/>
                      <a:pt x="12" y="66"/>
                    </a:cubicBezTo>
                    <a:cubicBezTo>
                      <a:pt x="12" y="65"/>
                      <a:pt x="12" y="65"/>
                      <a:pt x="12" y="65"/>
                    </a:cubicBezTo>
                    <a:cubicBezTo>
                      <a:pt x="12" y="65"/>
                      <a:pt x="12" y="65"/>
                      <a:pt x="12" y="65"/>
                    </a:cubicBezTo>
                    <a:cubicBezTo>
                      <a:pt x="12" y="65"/>
                      <a:pt x="11" y="66"/>
                      <a:pt x="11" y="67"/>
                    </a:cubicBezTo>
                    <a:cubicBezTo>
                      <a:pt x="11" y="68"/>
                      <a:pt x="11" y="69"/>
                      <a:pt x="11" y="69"/>
                    </a:cubicBezTo>
                    <a:cubicBezTo>
                      <a:pt x="11" y="70"/>
                      <a:pt x="11" y="71"/>
                      <a:pt x="12" y="72"/>
                    </a:cubicBezTo>
                    <a:cubicBezTo>
                      <a:pt x="12" y="73"/>
                      <a:pt x="12" y="73"/>
                      <a:pt x="12" y="74"/>
                    </a:cubicBezTo>
                    <a:cubicBezTo>
                      <a:pt x="12" y="76"/>
                      <a:pt x="12" y="76"/>
                      <a:pt x="11" y="76"/>
                    </a:cubicBezTo>
                    <a:cubicBezTo>
                      <a:pt x="11" y="76"/>
                      <a:pt x="11" y="76"/>
                      <a:pt x="11" y="76"/>
                    </a:cubicBezTo>
                    <a:cubicBezTo>
                      <a:pt x="10" y="76"/>
                      <a:pt x="10" y="76"/>
                      <a:pt x="10" y="76"/>
                    </a:cubicBezTo>
                    <a:cubicBezTo>
                      <a:pt x="10" y="76"/>
                      <a:pt x="10" y="76"/>
                      <a:pt x="10" y="76"/>
                    </a:cubicBezTo>
                    <a:cubicBezTo>
                      <a:pt x="10" y="77"/>
                      <a:pt x="9" y="76"/>
                      <a:pt x="8" y="76"/>
                    </a:cubicBezTo>
                    <a:cubicBezTo>
                      <a:pt x="7" y="75"/>
                      <a:pt x="7" y="75"/>
                      <a:pt x="7" y="75"/>
                    </a:cubicBezTo>
                    <a:cubicBezTo>
                      <a:pt x="6" y="75"/>
                      <a:pt x="6" y="75"/>
                      <a:pt x="6" y="76"/>
                    </a:cubicBezTo>
                    <a:cubicBezTo>
                      <a:pt x="6" y="76"/>
                      <a:pt x="6" y="76"/>
                      <a:pt x="6" y="77"/>
                    </a:cubicBezTo>
                    <a:cubicBezTo>
                      <a:pt x="6" y="77"/>
                      <a:pt x="6" y="79"/>
                      <a:pt x="6" y="80"/>
                    </a:cubicBezTo>
                    <a:cubicBezTo>
                      <a:pt x="6" y="82"/>
                      <a:pt x="7" y="84"/>
                      <a:pt x="6" y="84"/>
                    </a:cubicBezTo>
                    <a:cubicBezTo>
                      <a:pt x="6" y="85"/>
                      <a:pt x="5" y="85"/>
                      <a:pt x="5" y="85"/>
                    </a:cubicBezTo>
                    <a:cubicBezTo>
                      <a:pt x="5" y="85"/>
                      <a:pt x="5" y="85"/>
                      <a:pt x="5" y="85"/>
                    </a:cubicBezTo>
                    <a:cubicBezTo>
                      <a:pt x="5" y="85"/>
                      <a:pt x="4" y="85"/>
                      <a:pt x="4" y="85"/>
                    </a:cubicBezTo>
                    <a:cubicBezTo>
                      <a:pt x="4" y="85"/>
                      <a:pt x="3" y="84"/>
                      <a:pt x="3" y="84"/>
                    </a:cubicBezTo>
                    <a:cubicBezTo>
                      <a:pt x="3" y="84"/>
                      <a:pt x="3" y="84"/>
                      <a:pt x="2" y="84"/>
                    </a:cubicBezTo>
                    <a:cubicBezTo>
                      <a:pt x="2" y="84"/>
                      <a:pt x="1" y="85"/>
                      <a:pt x="0" y="86"/>
                    </a:cubicBezTo>
                    <a:cubicBezTo>
                      <a:pt x="0" y="87"/>
                      <a:pt x="0" y="87"/>
                      <a:pt x="0" y="88"/>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29" name="Freeform 652"/>
              <p:cNvSpPr>
                <a:spLocks/>
              </p:cNvSpPr>
              <p:nvPr/>
            </p:nvSpPr>
            <p:spPr bwMode="auto">
              <a:xfrm>
                <a:off x="6750050" y="3552825"/>
                <a:ext cx="207963" cy="379413"/>
              </a:xfrm>
              <a:custGeom>
                <a:avLst/>
                <a:gdLst>
                  <a:gd name="T0" fmla="*/ 11 w 90"/>
                  <a:gd name="T1" fmla="*/ 138 h 165"/>
                  <a:gd name="T2" fmla="*/ 20 w 90"/>
                  <a:gd name="T3" fmla="*/ 144 h 165"/>
                  <a:gd name="T4" fmla="*/ 25 w 90"/>
                  <a:gd name="T5" fmla="*/ 152 h 165"/>
                  <a:gd name="T6" fmla="*/ 30 w 90"/>
                  <a:gd name="T7" fmla="*/ 157 h 165"/>
                  <a:gd name="T8" fmla="*/ 35 w 90"/>
                  <a:gd name="T9" fmla="*/ 156 h 165"/>
                  <a:gd name="T10" fmla="*/ 38 w 90"/>
                  <a:gd name="T11" fmla="*/ 158 h 165"/>
                  <a:gd name="T12" fmla="*/ 43 w 90"/>
                  <a:gd name="T13" fmla="*/ 160 h 165"/>
                  <a:gd name="T14" fmla="*/ 41 w 90"/>
                  <a:gd name="T15" fmla="*/ 165 h 165"/>
                  <a:gd name="T16" fmla="*/ 45 w 90"/>
                  <a:gd name="T17" fmla="*/ 163 h 165"/>
                  <a:gd name="T18" fmla="*/ 50 w 90"/>
                  <a:gd name="T19" fmla="*/ 157 h 165"/>
                  <a:gd name="T20" fmla="*/ 33 w 90"/>
                  <a:gd name="T21" fmla="*/ 148 h 165"/>
                  <a:gd name="T22" fmla="*/ 29 w 90"/>
                  <a:gd name="T23" fmla="*/ 131 h 165"/>
                  <a:gd name="T24" fmla="*/ 20 w 90"/>
                  <a:gd name="T25" fmla="*/ 116 h 165"/>
                  <a:gd name="T26" fmla="*/ 28 w 90"/>
                  <a:gd name="T27" fmla="*/ 88 h 165"/>
                  <a:gd name="T28" fmla="*/ 36 w 90"/>
                  <a:gd name="T29" fmla="*/ 77 h 165"/>
                  <a:gd name="T30" fmla="*/ 49 w 90"/>
                  <a:gd name="T31" fmla="*/ 87 h 165"/>
                  <a:gd name="T32" fmla="*/ 59 w 90"/>
                  <a:gd name="T33" fmla="*/ 91 h 165"/>
                  <a:gd name="T34" fmla="*/ 56 w 90"/>
                  <a:gd name="T35" fmla="*/ 86 h 165"/>
                  <a:gd name="T36" fmla="*/ 54 w 90"/>
                  <a:gd name="T37" fmla="*/ 78 h 165"/>
                  <a:gd name="T38" fmla="*/ 64 w 90"/>
                  <a:gd name="T39" fmla="*/ 69 h 165"/>
                  <a:gd name="T40" fmla="*/ 80 w 90"/>
                  <a:gd name="T41" fmla="*/ 68 h 165"/>
                  <a:gd name="T42" fmla="*/ 87 w 90"/>
                  <a:gd name="T43" fmla="*/ 68 h 165"/>
                  <a:gd name="T44" fmla="*/ 90 w 90"/>
                  <a:gd name="T45" fmla="*/ 56 h 165"/>
                  <a:gd name="T46" fmla="*/ 88 w 90"/>
                  <a:gd name="T47" fmla="*/ 50 h 165"/>
                  <a:gd name="T48" fmla="*/ 84 w 90"/>
                  <a:gd name="T49" fmla="*/ 48 h 165"/>
                  <a:gd name="T50" fmla="*/ 81 w 90"/>
                  <a:gd name="T51" fmla="*/ 39 h 165"/>
                  <a:gd name="T52" fmla="*/ 74 w 90"/>
                  <a:gd name="T53" fmla="*/ 26 h 165"/>
                  <a:gd name="T54" fmla="*/ 65 w 90"/>
                  <a:gd name="T55" fmla="*/ 25 h 165"/>
                  <a:gd name="T56" fmla="*/ 59 w 90"/>
                  <a:gd name="T57" fmla="*/ 29 h 165"/>
                  <a:gd name="T58" fmla="*/ 48 w 90"/>
                  <a:gd name="T59" fmla="*/ 29 h 165"/>
                  <a:gd name="T60" fmla="*/ 40 w 90"/>
                  <a:gd name="T61" fmla="*/ 31 h 165"/>
                  <a:gd name="T62" fmla="*/ 41 w 90"/>
                  <a:gd name="T63" fmla="*/ 25 h 165"/>
                  <a:gd name="T64" fmla="*/ 42 w 90"/>
                  <a:gd name="T65" fmla="*/ 14 h 165"/>
                  <a:gd name="T66" fmla="*/ 38 w 90"/>
                  <a:gd name="T67" fmla="*/ 10 h 165"/>
                  <a:gd name="T68" fmla="*/ 34 w 90"/>
                  <a:gd name="T69" fmla="*/ 5 h 165"/>
                  <a:gd name="T70" fmla="*/ 31 w 90"/>
                  <a:gd name="T71" fmla="*/ 3 h 165"/>
                  <a:gd name="T72" fmla="*/ 28 w 90"/>
                  <a:gd name="T73" fmla="*/ 0 h 165"/>
                  <a:gd name="T74" fmla="*/ 23 w 90"/>
                  <a:gd name="T75" fmla="*/ 0 h 165"/>
                  <a:gd name="T76" fmla="*/ 19 w 90"/>
                  <a:gd name="T77" fmla="*/ 5 h 165"/>
                  <a:gd name="T78" fmla="*/ 7 w 90"/>
                  <a:gd name="T79" fmla="*/ 7 h 165"/>
                  <a:gd name="T80" fmla="*/ 5 w 90"/>
                  <a:gd name="T81" fmla="*/ 14 h 165"/>
                  <a:gd name="T82" fmla="*/ 2 w 90"/>
                  <a:gd name="T83" fmla="*/ 21 h 165"/>
                  <a:gd name="T84" fmla="*/ 2 w 90"/>
                  <a:gd name="T85" fmla="*/ 24 h 165"/>
                  <a:gd name="T86" fmla="*/ 4 w 90"/>
                  <a:gd name="T87" fmla="*/ 29 h 165"/>
                  <a:gd name="T88" fmla="*/ 14 w 90"/>
                  <a:gd name="T89" fmla="*/ 43 h 165"/>
                  <a:gd name="T90" fmla="*/ 18 w 90"/>
                  <a:gd name="T91" fmla="*/ 47 h 165"/>
                  <a:gd name="T92" fmla="*/ 13 w 90"/>
                  <a:gd name="T93" fmla="*/ 58 h 165"/>
                  <a:gd name="T94" fmla="*/ 11 w 90"/>
                  <a:gd name="T95" fmla="*/ 63 h 165"/>
                  <a:gd name="T96" fmla="*/ 20 w 90"/>
                  <a:gd name="T97" fmla="*/ 82 h 165"/>
                  <a:gd name="T98" fmla="*/ 24 w 90"/>
                  <a:gd name="T99" fmla="*/ 91 h 165"/>
                  <a:gd name="T100" fmla="*/ 18 w 90"/>
                  <a:gd name="T101" fmla="*/ 106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0" h="165">
                    <a:moveTo>
                      <a:pt x="13" y="116"/>
                    </a:moveTo>
                    <a:cubicBezTo>
                      <a:pt x="13" y="117"/>
                      <a:pt x="13" y="119"/>
                      <a:pt x="12" y="120"/>
                    </a:cubicBezTo>
                    <a:cubicBezTo>
                      <a:pt x="12" y="121"/>
                      <a:pt x="11" y="123"/>
                      <a:pt x="11" y="125"/>
                    </a:cubicBezTo>
                    <a:cubicBezTo>
                      <a:pt x="10" y="128"/>
                      <a:pt x="9" y="132"/>
                      <a:pt x="9" y="134"/>
                    </a:cubicBezTo>
                    <a:cubicBezTo>
                      <a:pt x="9" y="136"/>
                      <a:pt x="10" y="138"/>
                      <a:pt x="11" y="138"/>
                    </a:cubicBezTo>
                    <a:cubicBezTo>
                      <a:pt x="12" y="139"/>
                      <a:pt x="11" y="137"/>
                      <a:pt x="11" y="137"/>
                    </a:cubicBezTo>
                    <a:cubicBezTo>
                      <a:pt x="11" y="136"/>
                      <a:pt x="12" y="136"/>
                      <a:pt x="13" y="136"/>
                    </a:cubicBezTo>
                    <a:cubicBezTo>
                      <a:pt x="15" y="136"/>
                      <a:pt x="17" y="139"/>
                      <a:pt x="18" y="140"/>
                    </a:cubicBezTo>
                    <a:cubicBezTo>
                      <a:pt x="20" y="142"/>
                      <a:pt x="18" y="144"/>
                      <a:pt x="19" y="144"/>
                    </a:cubicBezTo>
                    <a:cubicBezTo>
                      <a:pt x="19" y="144"/>
                      <a:pt x="19" y="143"/>
                      <a:pt x="20" y="144"/>
                    </a:cubicBezTo>
                    <a:cubicBezTo>
                      <a:pt x="21" y="144"/>
                      <a:pt x="20" y="146"/>
                      <a:pt x="22" y="147"/>
                    </a:cubicBezTo>
                    <a:cubicBezTo>
                      <a:pt x="23" y="148"/>
                      <a:pt x="24" y="146"/>
                      <a:pt x="24" y="147"/>
                    </a:cubicBezTo>
                    <a:cubicBezTo>
                      <a:pt x="25" y="147"/>
                      <a:pt x="24" y="148"/>
                      <a:pt x="24" y="149"/>
                    </a:cubicBezTo>
                    <a:cubicBezTo>
                      <a:pt x="24" y="150"/>
                      <a:pt x="26" y="149"/>
                      <a:pt x="26" y="149"/>
                    </a:cubicBezTo>
                    <a:cubicBezTo>
                      <a:pt x="26" y="149"/>
                      <a:pt x="26" y="151"/>
                      <a:pt x="25" y="152"/>
                    </a:cubicBezTo>
                    <a:cubicBezTo>
                      <a:pt x="24" y="153"/>
                      <a:pt x="27" y="153"/>
                      <a:pt x="27" y="154"/>
                    </a:cubicBezTo>
                    <a:cubicBezTo>
                      <a:pt x="28" y="155"/>
                      <a:pt x="29" y="156"/>
                      <a:pt x="29" y="157"/>
                    </a:cubicBezTo>
                    <a:cubicBezTo>
                      <a:pt x="29" y="157"/>
                      <a:pt x="29" y="157"/>
                      <a:pt x="29" y="157"/>
                    </a:cubicBezTo>
                    <a:cubicBezTo>
                      <a:pt x="30" y="157"/>
                      <a:pt x="30" y="157"/>
                      <a:pt x="30" y="157"/>
                    </a:cubicBezTo>
                    <a:cubicBezTo>
                      <a:pt x="30" y="157"/>
                      <a:pt x="30" y="157"/>
                      <a:pt x="30" y="157"/>
                    </a:cubicBezTo>
                    <a:cubicBezTo>
                      <a:pt x="30" y="157"/>
                      <a:pt x="30" y="156"/>
                      <a:pt x="30" y="156"/>
                    </a:cubicBezTo>
                    <a:cubicBezTo>
                      <a:pt x="30" y="155"/>
                      <a:pt x="30" y="155"/>
                      <a:pt x="31" y="154"/>
                    </a:cubicBezTo>
                    <a:cubicBezTo>
                      <a:pt x="32" y="154"/>
                      <a:pt x="33" y="154"/>
                      <a:pt x="34" y="155"/>
                    </a:cubicBezTo>
                    <a:cubicBezTo>
                      <a:pt x="34" y="155"/>
                      <a:pt x="34" y="155"/>
                      <a:pt x="34" y="155"/>
                    </a:cubicBezTo>
                    <a:cubicBezTo>
                      <a:pt x="34" y="155"/>
                      <a:pt x="34" y="156"/>
                      <a:pt x="35" y="156"/>
                    </a:cubicBezTo>
                    <a:cubicBezTo>
                      <a:pt x="35" y="156"/>
                      <a:pt x="36" y="156"/>
                      <a:pt x="36" y="156"/>
                    </a:cubicBezTo>
                    <a:cubicBezTo>
                      <a:pt x="36" y="156"/>
                      <a:pt x="36" y="156"/>
                      <a:pt x="36" y="156"/>
                    </a:cubicBezTo>
                    <a:cubicBezTo>
                      <a:pt x="37" y="156"/>
                      <a:pt x="37" y="156"/>
                      <a:pt x="38" y="157"/>
                    </a:cubicBezTo>
                    <a:cubicBezTo>
                      <a:pt x="38" y="157"/>
                      <a:pt x="39" y="157"/>
                      <a:pt x="39" y="157"/>
                    </a:cubicBezTo>
                    <a:cubicBezTo>
                      <a:pt x="39" y="158"/>
                      <a:pt x="38" y="158"/>
                      <a:pt x="38" y="158"/>
                    </a:cubicBezTo>
                    <a:cubicBezTo>
                      <a:pt x="38" y="159"/>
                      <a:pt x="38" y="159"/>
                      <a:pt x="38" y="159"/>
                    </a:cubicBezTo>
                    <a:cubicBezTo>
                      <a:pt x="38" y="159"/>
                      <a:pt x="38" y="159"/>
                      <a:pt x="39" y="159"/>
                    </a:cubicBezTo>
                    <a:cubicBezTo>
                      <a:pt x="42" y="160"/>
                      <a:pt x="42" y="160"/>
                      <a:pt x="42" y="160"/>
                    </a:cubicBezTo>
                    <a:cubicBezTo>
                      <a:pt x="43" y="160"/>
                      <a:pt x="43" y="160"/>
                      <a:pt x="43" y="160"/>
                    </a:cubicBezTo>
                    <a:cubicBezTo>
                      <a:pt x="43" y="160"/>
                      <a:pt x="43" y="160"/>
                      <a:pt x="43" y="160"/>
                    </a:cubicBezTo>
                    <a:cubicBezTo>
                      <a:pt x="43" y="160"/>
                      <a:pt x="42" y="163"/>
                      <a:pt x="41" y="164"/>
                    </a:cubicBezTo>
                    <a:cubicBezTo>
                      <a:pt x="41" y="164"/>
                      <a:pt x="41" y="164"/>
                      <a:pt x="41" y="164"/>
                    </a:cubicBezTo>
                    <a:cubicBezTo>
                      <a:pt x="41" y="164"/>
                      <a:pt x="41" y="164"/>
                      <a:pt x="41" y="164"/>
                    </a:cubicBezTo>
                    <a:cubicBezTo>
                      <a:pt x="41" y="164"/>
                      <a:pt x="41" y="164"/>
                      <a:pt x="41" y="164"/>
                    </a:cubicBezTo>
                    <a:cubicBezTo>
                      <a:pt x="41" y="164"/>
                      <a:pt x="41" y="164"/>
                      <a:pt x="41" y="165"/>
                    </a:cubicBezTo>
                    <a:cubicBezTo>
                      <a:pt x="41" y="165"/>
                      <a:pt x="41" y="165"/>
                      <a:pt x="41" y="165"/>
                    </a:cubicBezTo>
                    <a:cubicBezTo>
                      <a:pt x="41" y="165"/>
                      <a:pt x="41" y="165"/>
                      <a:pt x="41" y="165"/>
                    </a:cubicBezTo>
                    <a:cubicBezTo>
                      <a:pt x="41" y="165"/>
                      <a:pt x="41" y="165"/>
                      <a:pt x="42" y="165"/>
                    </a:cubicBezTo>
                    <a:cubicBezTo>
                      <a:pt x="42" y="165"/>
                      <a:pt x="42" y="165"/>
                      <a:pt x="42" y="165"/>
                    </a:cubicBezTo>
                    <a:cubicBezTo>
                      <a:pt x="42" y="164"/>
                      <a:pt x="43" y="163"/>
                      <a:pt x="45" y="163"/>
                    </a:cubicBezTo>
                    <a:cubicBezTo>
                      <a:pt x="47" y="163"/>
                      <a:pt x="48" y="164"/>
                      <a:pt x="48" y="164"/>
                    </a:cubicBezTo>
                    <a:cubicBezTo>
                      <a:pt x="49" y="164"/>
                      <a:pt x="49" y="164"/>
                      <a:pt x="49" y="164"/>
                    </a:cubicBezTo>
                    <a:cubicBezTo>
                      <a:pt x="50" y="163"/>
                      <a:pt x="51" y="161"/>
                      <a:pt x="53" y="159"/>
                    </a:cubicBezTo>
                    <a:cubicBezTo>
                      <a:pt x="52" y="159"/>
                      <a:pt x="51" y="159"/>
                      <a:pt x="51" y="159"/>
                    </a:cubicBezTo>
                    <a:cubicBezTo>
                      <a:pt x="51" y="159"/>
                      <a:pt x="50" y="158"/>
                      <a:pt x="50" y="157"/>
                    </a:cubicBezTo>
                    <a:cubicBezTo>
                      <a:pt x="49" y="157"/>
                      <a:pt x="48" y="156"/>
                      <a:pt x="48" y="155"/>
                    </a:cubicBezTo>
                    <a:cubicBezTo>
                      <a:pt x="46" y="154"/>
                      <a:pt x="45" y="151"/>
                      <a:pt x="44" y="152"/>
                    </a:cubicBezTo>
                    <a:cubicBezTo>
                      <a:pt x="42" y="153"/>
                      <a:pt x="42" y="153"/>
                      <a:pt x="41" y="152"/>
                    </a:cubicBezTo>
                    <a:cubicBezTo>
                      <a:pt x="41" y="152"/>
                      <a:pt x="38" y="150"/>
                      <a:pt x="37" y="149"/>
                    </a:cubicBezTo>
                    <a:cubicBezTo>
                      <a:pt x="35" y="148"/>
                      <a:pt x="33" y="149"/>
                      <a:pt x="33" y="148"/>
                    </a:cubicBezTo>
                    <a:cubicBezTo>
                      <a:pt x="33" y="148"/>
                      <a:pt x="32" y="146"/>
                      <a:pt x="31" y="145"/>
                    </a:cubicBezTo>
                    <a:cubicBezTo>
                      <a:pt x="30" y="145"/>
                      <a:pt x="30" y="143"/>
                      <a:pt x="31" y="142"/>
                    </a:cubicBezTo>
                    <a:cubicBezTo>
                      <a:pt x="32" y="142"/>
                      <a:pt x="35" y="146"/>
                      <a:pt x="35" y="146"/>
                    </a:cubicBezTo>
                    <a:cubicBezTo>
                      <a:pt x="35" y="146"/>
                      <a:pt x="33" y="141"/>
                      <a:pt x="32" y="139"/>
                    </a:cubicBezTo>
                    <a:cubicBezTo>
                      <a:pt x="30" y="137"/>
                      <a:pt x="31" y="135"/>
                      <a:pt x="29" y="131"/>
                    </a:cubicBezTo>
                    <a:cubicBezTo>
                      <a:pt x="27" y="128"/>
                      <a:pt x="27" y="126"/>
                      <a:pt x="26" y="126"/>
                    </a:cubicBezTo>
                    <a:cubicBezTo>
                      <a:pt x="25" y="125"/>
                      <a:pt x="21" y="127"/>
                      <a:pt x="20" y="126"/>
                    </a:cubicBezTo>
                    <a:cubicBezTo>
                      <a:pt x="20" y="126"/>
                      <a:pt x="21" y="125"/>
                      <a:pt x="22" y="125"/>
                    </a:cubicBezTo>
                    <a:cubicBezTo>
                      <a:pt x="22" y="124"/>
                      <a:pt x="20" y="122"/>
                      <a:pt x="19" y="120"/>
                    </a:cubicBezTo>
                    <a:cubicBezTo>
                      <a:pt x="18" y="118"/>
                      <a:pt x="20" y="118"/>
                      <a:pt x="20" y="116"/>
                    </a:cubicBezTo>
                    <a:cubicBezTo>
                      <a:pt x="20" y="114"/>
                      <a:pt x="20" y="115"/>
                      <a:pt x="19" y="114"/>
                    </a:cubicBezTo>
                    <a:cubicBezTo>
                      <a:pt x="19" y="112"/>
                      <a:pt x="23" y="108"/>
                      <a:pt x="23" y="106"/>
                    </a:cubicBezTo>
                    <a:cubicBezTo>
                      <a:pt x="24" y="103"/>
                      <a:pt x="26" y="99"/>
                      <a:pt x="27" y="97"/>
                    </a:cubicBezTo>
                    <a:cubicBezTo>
                      <a:pt x="27" y="96"/>
                      <a:pt x="29" y="95"/>
                      <a:pt x="29" y="94"/>
                    </a:cubicBezTo>
                    <a:cubicBezTo>
                      <a:pt x="29" y="93"/>
                      <a:pt x="29" y="90"/>
                      <a:pt x="28" y="88"/>
                    </a:cubicBezTo>
                    <a:cubicBezTo>
                      <a:pt x="28" y="86"/>
                      <a:pt x="30" y="84"/>
                      <a:pt x="30" y="84"/>
                    </a:cubicBezTo>
                    <a:cubicBezTo>
                      <a:pt x="30" y="83"/>
                      <a:pt x="29" y="82"/>
                      <a:pt x="28" y="81"/>
                    </a:cubicBezTo>
                    <a:cubicBezTo>
                      <a:pt x="28" y="81"/>
                      <a:pt x="28" y="80"/>
                      <a:pt x="29" y="79"/>
                    </a:cubicBezTo>
                    <a:cubicBezTo>
                      <a:pt x="30" y="78"/>
                      <a:pt x="30" y="79"/>
                      <a:pt x="31" y="79"/>
                    </a:cubicBezTo>
                    <a:cubicBezTo>
                      <a:pt x="33" y="79"/>
                      <a:pt x="35" y="77"/>
                      <a:pt x="36" y="77"/>
                    </a:cubicBezTo>
                    <a:cubicBezTo>
                      <a:pt x="37" y="77"/>
                      <a:pt x="38" y="78"/>
                      <a:pt x="40" y="79"/>
                    </a:cubicBezTo>
                    <a:cubicBezTo>
                      <a:pt x="42" y="79"/>
                      <a:pt x="40" y="80"/>
                      <a:pt x="39" y="82"/>
                    </a:cubicBezTo>
                    <a:cubicBezTo>
                      <a:pt x="39" y="84"/>
                      <a:pt x="38" y="86"/>
                      <a:pt x="38" y="87"/>
                    </a:cubicBezTo>
                    <a:cubicBezTo>
                      <a:pt x="38" y="88"/>
                      <a:pt x="39" y="88"/>
                      <a:pt x="40" y="88"/>
                    </a:cubicBezTo>
                    <a:cubicBezTo>
                      <a:pt x="41" y="88"/>
                      <a:pt x="46" y="87"/>
                      <a:pt x="49" y="87"/>
                    </a:cubicBezTo>
                    <a:cubicBezTo>
                      <a:pt x="51" y="87"/>
                      <a:pt x="51" y="90"/>
                      <a:pt x="52" y="90"/>
                    </a:cubicBezTo>
                    <a:cubicBezTo>
                      <a:pt x="53" y="91"/>
                      <a:pt x="54" y="91"/>
                      <a:pt x="55" y="91"/>
                    </a:cubicBezTo>
                    <a:cubicBezTo>
                      <a:pt x="56" y="91"/>
                      <a:pt x="55" y="92"/>
                      <a:pt x="55" y="93"/>
                    </a:cubicBezTo>
                    <a:cubicBezTo>
                      <a:pt x="55" y="94"/>
                      <a:pt x="57" y="94"/>
                      <a:pt x="59" y="94"/>
                    </a:cubicBezTo>
                    <a:cubicBezTo>
                      <a:pt x="59" y="93"/>
                      <a:pt x="59" y="91"/>
                      <a:pt x="59" y="91"/>
                    </a:cubicBezTo>
                    <a:cubicBezTo>
                      <a:pt x="59" y="90"/>
                      <a:pt x="58" y="89"/>
                      <a:pt x="57" y="88"/>
                    </a:cubicBezTo>
                    <a:cubicBezTo>
                      <a:pt x="57" y="88"/>
                      <a:pt x="57" y="88"/>
                      <a:pt x="57" y="88"/>
                    </a:cubicBezTo>
                    <a:cubicBezTo>
                      <a:pt x="57" y="88"/>
                      <a:pt x="57" y="88"/>
                      <a:pt x="57" y="88"/>
                    </a:cubicBezTo>
                    <a:cubicBezTo>
                      <a:pt x="57" y="88"/>
                      <a:pt x="57" y="88"/>
                      <a:pt x="57" y="88"/>
                    </a:cubicBezTo>
                    <a:cubicBezTo>
                      <a:pt x="56" y="88"/>
                      <a:pt x="56" y="87"/>
                      <a:pt x="56" y="86"/>
                    </a:cubicBezTo>
                    <a:cubicBezTo>
                      <a:pt x="56" y="85"/>
                      <a:pt x="56" y="84"/>
                      <a:pt x="56" y="84"/>
                    </a:cubicBezTo>
                    <a:cubicBezTo>
                      <a:pt x="56" y="83"/>
                      <a:pt x="54" y="81"/>
                      <a:pt x="54" y="81"/>
                    </a:cubicBezTo>
                    <a:cubicBezTo>
                      <a:pt x="54" y="81"/>
                      <a:pt x="54" y="81"/>
                      <a:pt x="54" y="81"/>
                    </a:cubicBezTo>
                    <a:cubicBezTo>
                      <a:pt x="54" y="81"/>
                      <a:pt x="54" y="81"/>
                      <a:pt x="54" y="81"/>
                    </a:cubicBezTo>
                    <a:cubicBezTo>
                      <a:pt x="54" y="81"/>
                      <a:pt x="54" y="79"/>
                      <a:pt x="54" y="78"/>
                    </a:cubicBezTo>
                    <a:cubicBezTo>
                      <a:pt x="54" y="78"/>
                      <a:pt x="56" y="76"/>
                      <a:pt x="58" y="76"/>
                    </a:cubicBezTo>
                    <a:cubicBezTo>
                      <a:pt x="58" y="75"/>
                      <a:pt x="59" y="75"/>
                      <a:pt x="59" y="75"/>
                    </a:cubicBezTo>
                    <a:cubicBezTo>
                      <a:pt x="59" y="75"/>
                      <a:pt x="59" y="74"/>
                      <a:pt x="60" y="74"/>
                    </a:cubicBezTo>
                    <a:cubicBezTo>
                      <a:pt x="60" y="73"/>
                      <a:pt x="60" y="71"/>
                      <a:pt x="61" y="71"/>
                    </a:cubicBezTo>
                    <a:cubicBezTo>
                      <a:pt x="61" y="70"/>
                      <a:pt x="62" y="70"/>
                      <a:pt x="64" y="69"/>
                    </a:cubicBezTo>
                    <a:cubicBezTo>
                      <a:pt x="65" y="68"/>
                      <a:pt x="66" y="68"/>
                      <a:pt x="66" y="68"/>
                    </a:cubicBezTo>
                    <a:cubicBezTo>
                      <a:pt x="66" y="68"/>
                      <a:pt x="66" y="68"/>
                      <a:pt x="66" y="68"/>
                    </a:cubicBezTo>
                    <a:cubicBezTo>
                      <a:pt x="66" y="68"/>
                      <a:pt x="69" y="68"/>
                      <a:pt x="71" y="68"/>
                    </a:cubicBezTo>
                    <a:cubicBezTo>
                      <a:pt x="72" y="68"/>
                      <a:pt x="74" y="68"/>
                      <a:pt x="75" y="68"/>
                    </a:cubicBezTo>
                    <a:cubicBezTo>
                      <a:pt x="77" y="68"/>
                      <a:pt x="78" y="68"/>
                      <a:pt x="80" y="68"/>
                    </a:cubicBezTo>
                    <a:cubicBezTo>
                      <a:pt x="81" y="68"/>
                      <a:pt x="81" y="68"/>
                      <a:pt x="82" y="68"/>
                    </a:cubicBezTo>
                    <a:cubicBezTo>
                      <a:pt x="83" y="68"/>
                      <a:pt x="84" y="69"/>
                      <a:pt x="85" y="69"/>
                    </a:cubicBezTo>
                    <a:cubicBezTo>
                      <a:pt x="85" y="69"/>
                      <a:pt x="85" y="69"/>
                      <a:pt x="85" y="69"/>
                    </a:cubicBezTo>
                    <a:cubicBezTo>
                      <a:pt x="85" y="69"/>
                      <a:pt x="85" y="69"/>
                      <a:pt x="85" y="69"/>
                    </a:cubicBezTo>
                    <a:cubicBezTo>
                      <a:pt x="85" y="69"/>
                      <a:pt x="86" y="68"/>
                      <a:pt x="87" y="68"/>
                    </a:cubicBezTo>
                    <a:cubicBezTo>
                      <a:pt x="88" y="67"/>
                      <a:pt x="89" y="66"/>
                      <a:pt x="89" y="66"/>
                    </a:cubicBezTo>
                    <a:cubicBezTo>
                      <a:pt x="89" y="66"/>
                      <a:pt x="89" y="64"/>
                      <a:pt x="89" y="62"/>
                    </a:cubicBezTo>
                    <a:cubicBezTo>
                      <a:pt x="89" y="61"/>
                      <a:pt x="88" y="60"/>
                      <a:pt x="88" y="59"/>
                    </a:cubicBezTo>
                    <a:cubicBezTo>
                      <a:pt x="88" y="58"/>
                      <a:pt x="89" y="56"/>
                      <a:pt x="90" y="56"/>
                    </a:cubicBezTo>
                    <a:cubicBezTo>
                      <a:pt x="90" y="56"/>
                      <a:pt x="90" y="56"/>
                      <a:pt x="90" y="56"/>
                    </a:cubicBezTo>
                    <a:cubicBezTo>
                      <a:pt x="90" y="56"/>
                      <a:pt x="90" y="55"/>
                      <a:pt x="90" y="54"/>
                    </a:cubicBezTo>
                    <a:cubicBezTo>
                      <a:pt x="90" y="54"/>
                      <a:pt x="90" y="54"/>
                      <a:pt x="90" y="54"/>
                    </a:cubicBezTo>
                    <a:cubicBezTo>
                      <a:pt x="89" y="54"/>
                      <a:pt x="89" y="54"/>
                      <a:pt x="89" y="53"/>
                    </a:cubicBezTo>
                    <a:cubicBezTo>
                      <a:pt x="88" y="53"/>
                      <a:pt x="88" y="52"/>
                      <a:pt x="88" y="51"/>
                    </a:cubicBezTo>
                    <a:cubicBezTo>
                      <a:pt x="88" y="51"/>
                      <a:pt x="89" y="50"/>
                      <a:pt x="88" y="50"/>
                    </a:cubicBezTo>
                    <a:cubicBezTo>
                      <a:pt x="88" y="50"/>
                      <a:pt x="88" y="50"/>
                      <a:pt x="87" y="50"/>
                    </a:cubicBezTo>
                    <a:cubicBezTo>
                      <a:pt x="86" y="50"/>
                      <a:pt x="86" y="50"/>
                      <a:pt x="86" y="50"/>
                    </a:cubicBezTo>
                    <a:cubicBezTo>
                      <a:pt x="84" y="50"/>
                      <a:pt x="84" y="49"/>
                      <a:pt x="84" y="48"/>
                    </a:cubicBezTo>
                    <a:cubicBezTo>
                      <a:pt x="84" y="48"/>
                      <a:pt x="84" y="48"/>
                      <a:pt x="84" y="48"/>
                    </a:cubicBezTo>
                    <a:cubicBezTo>
                      <a:pt x="84" y="48"/>
                      <a:pt x="84" y="48"/>
                      <a:pt x="84" y="48"/>
                    </a:cubicBezTo>
                    <a:cubicBezTo>
                      <a:pt x="84" y="47"/>
                      <a:pt x="82" y="46"/>
                      <a:pt x="82" y="45"/>
                    </a:cubicBezTo>
                    <a:cubicBezTo>
                      <a:pt x="82" y="44"/>
                      <a:pt x="82" y="44"/>
                      <a:pt x="82" y="44"/>
                    </a:cubicBezTo>
                    <a:cubicBezTo>
                      <a:pt x="82" y="44"/>
                      <a:pt x="82" y="44"/>
                      <a:pt x="82" y="44"/>
                    </a:cubicBezTo>
                    <a:cubicBezTo>
                      <a:pt x="81" y="44"/>
                      <a:pt x="81" y="43"/>
                      <a:pt x="81" y="41"/>
                    </a:cubicBezTo>
                    <a:cubicBezTo>
                      <a:pt x="81" y="40"/>
                      <a:pt x="81" y="40"/>
                      <a:pt x="81" y="39"/>
                    </a:cubicBezTo>
                    <a:cubicBezTo>
                      <a:pt x="81" y="38"/>
                      <a:pt x="81" y="36"/>
                      <a:pt x="82" y="36"/>
                    </a:cubicBezTo>
                    <a:cubicBezTo>
                      <a:pt x="82" y="35"/>
                      <a:pt x="82" y="35"/>
                      <a:pt x="82" y="35"/>
                    </a:cubicBezTo>
                    <a:cubicBezTo>
                      <a:pt x="82" y="35"/>
                      <a:pt x="80" y="33"/>
                      <a:pt x="78" y="32"/>
                    </a:cubicBezTo>
                    <a:cubicBezTo>
                      <a:pt x="77" y="31"/>
                      <a:pt x="76" y="30"/>
                      <a:pt x="75" y="29"/>
                    </a:cubicBezTo>
                    <a:cubicBezTo>
                      <a:pt x="75" y="29"/>
                      <a:pt x="74" y="27"/>
                      <a:pt x="74" y="26"/>
                    </a:cubicBezTo>
                    <a:cubicBezTo>
                      <a:pt x="73" y="25"/>
                      <a:pt x="73" y="25"/>
                      <a:pt x="73" y="25"/>
                    </a:cubicBezTo>
                    <a:cubicBezTo>
                      <a:pt x="72" y="24"/>
                      <a:pt x="71" y="24"/>
                      <a:pt x="70" y="24"/>
                    </a:cubicBezTo>
                    <a:cubicBezTo>
                      <a:pt x="69" y="23"/>
                      <a:pt x="67" y="23"/>
                      <a:pt x="67" y="23"/>
                    </a:cubicBezTo>
                    <a:cubicBezTo>
                      <a:pt x="67" y="23"/>
                      <a:pt x="66" y="23"/>
                      <a:pt x="66" y="24"/>
                    </a:cubicBezTo>
                    <a:cubicBezTo>
                      <a:pt x="65" y="24"/>
                      <a:pt x="65" y="24"/>
                      <a:pt x="65" y="25"/>
                    </a:cubicBezTo>
                    <a:cubicBezTo>
                      <a:pt x="64" y="25"/>
                      <a:pt x="64" y="26"/>
                      <a:pt x="64" y="27"/>
                    </a:cubicBezTo>
                    <a:cubicBezTo>
                      <a:pt x="64" y="27"/>
                      <a:pt x="64" y="28"/>
                      <a:pt x="64" y="28"/>
                    </a:cubicBezTo>
                    <a:cubicBezTo>
                      <a:pt x="63" y="29"/>
                      <a:pt x="62" y="28"/>
                      <a:pt x="61" y="28"/>
                    </a:cubicBezTo>
                    <a:cubicBezTo>
                      <a:pt x="61" y="28"/>
                      <a:pt x="61" y="28"/>
                      <a:pt x="60" y="28"/>
                    </a:cubicBezTo>
                    <a:cubicBezTo>
                      <a:pt x="60" y="28"/>
                      <a:pt x="60" y="29"/>
                      <a:pt x="59" y="29"/>
                    </a:cubicBezTo>
                    <a:cubicBezTo>
                      <a:pt x="59" y="29"/>
                      <a:pt x="58" y="30"/>
                      <a:pt x="58" y="30"/>
                    </a:cubicBezTo>
                    <a:cubicBezTo>
                      <a:pt x="57" y="30"/>
                      <a:pt x="53" y="27"/>
                      <a:pt x="52" y="26"/>
                    </a:cubicBezTo>
                    <a:cubicBezTo>
                      <a:pt x="52" y="26"/>
                      <a:pt x="52" y="26"/>
                      <a:pt x="52" y="26"/>
                    </a:cubicBezTo>
                    <a:cubicBezTo>
                      <a:pt x="52" y="26"/>
                      <a:pt x="51" y="27"/>
                      <a:pt x="50" y="28"/>
                    </a:cubicBezTo>
                    <a:cubicBezTo>
                      <a:pt x="49" y="28"/>
                      <a:pt x="49" y="29"/>
                      <a:pt x="48" y="29"/>
                    </a:cubicBezTo>
                    <a:cubicBezTo>
                      <a:pt x="48" y="29"/>
                      <a:pt x="47" y="30"/>
                      <a:pt x="46" y="31"/>
                    </a:cubicBezTo>
                    <a:cubicBezTo>
                      <a:pt x="44" y="33"/>
                      <a:pt x="43" y="35"/>
                      <a:pt x="42" y="35"/>
                    </a:cubicBezTo>
                    <a:cubicBezTo>
                      <a:pt x="42" y="35"/>
                      <a:pt x="41" y="34"/>
                      <a:pt x="41" y="34"/>
                    </a:cubicBezTo>
                    <a:cubicBezTo>
                      <a:pt x="40" y="34"/>
                      <a:pt x="40" y="34"/>
                      <a:pt x="40" y="33"/>
                    </a:cubicBezTo>
                    <a:cubicBezTo>
                      <a:pt x="39" y="33"/>
                      <a:pt x="39" y="32"/>
                      <a:pt x="40" y="31"/>
                    </a:cubicBezTo>
                    <a:cubicBezTo>
                      <a:pt x="40" y="30"/>
                      <a:pt x="40" y="30"/>
                      <a:pt x="40" y="30"/>
                    </a:cubicBezTo>
                    <a:cubicBezTo>
                      <a:pt x="40" y="29"/>
                      <a:pt x="41" y="29"/>
                      <a:pt x="41" y="28"/>
                    </a:cubicBezTo>
                    <a:cubicBezTo>
                      <a:pt x="41" y="28"/>
                      <a:pt x="42" y="27"/>
                      <a:pt x="42" y="27"/>
                    </a:cubicBezTo>
                    <a:cubicBezTo>
                      <a:pt x="42" y="27"/>
                      <a:pt x="42" y="27"/>
                      <a:pt x="42" y="27"/>
                    </a:cubicBezTo>
                    <a:cubicBezTo>
                      <a:pt x="42" y="27"/>
                      <a:pt x="41" y="26"/>
                      <a:pt x="41" y="25"/>
                    </a:cubicBezTo>
                    <a:cubicBezTo>
                      <a:pt x="41" y="25"/>
                      <a:pt x="41" y="24"/>
                      <a:pt x="41" y="23"/>
                    </a:cubicBezTo>
                    <a:cubicBezTo>
                      <a:pt x="40" y="22"/>
                      <a:pt x="41" y="20"/>
                      <a:pt x="42" y="18"/>
                    </a:cubicBezTo>
                    <a:cubicBezTo>
                      <a:pt x="42" y="17"/>
                      <a:pt x="43" y="16"/>
                      <a:pt x="42" y="16"/>
                    </a:cubicBezTo>
                    <a:cubicBezTo>
                      <a:pt x="42" y="16"/>
                      <a:pt x="42" y="16"/>
                      <a:pt x="42" y="16"/>
                    </a:cubicBezTo>
                    <a:cubicBezTo>
                      <a:pt x="42" y="15"/>
                      <a:pt x="42" y="15"/>
                      <a:pt x="42" y="14"/>
                    </a:cubicBezTo>
                    <a:cubicBezTo>
                      <a:pt x="42" y="14"/>
                      <a:pt x="42" y="14"/>
                      <a:pt x="42" y="14"/>
                    </a:cubicBezTo>
                    <a:cubicBezTo>
                      <a:pt x="42" y="14"/>
                      <a:pt x="41" y="13"/>
                      <a:pt x="41" y="13"/>
                    </a:cubicBezTo>
                    <a:cubicBezTo>
                      <a:pt x="41" y="12"/>
                      <a:pt x="41" y="12"/>
                      <a:pt x="42" y="11"/>
                    </a:cubicBezTo>
                    <a:cubicBezTo>
                      <a:pt x="42" y="11"/>
                      <a:pt x="42" y="10"/>
                      <a:pt x="42" y="10"/>
                    </a:cubicBezTo>
                    <a:cubicBezTo>
                      <a:pt x="42" y="9"/>
                      <a:pt x="40" y="10"/>
                      <a:pt x="38" y="10"/>
                    </a:cubicBezTo>
                    <a:cubicBezTo>
                      <a:pt x="37" y="10"/>
                      <a:pt x="36" y="10"/>
                      <a:pt x="35" y="10"/>
                    </a:cubicBezTo>
                    <a:cubicBezTo>
                      <a:pt x="33" y="10"/>
                      <a:pt x="33" y="10"/>
                      <a:pt x="33" y="9"/>
                    </a:cubicBezTo>
                    <a:cubicBezTo>
                      <a:pt x="33" y="9"/>
                      <a:pt x="33" y="9"/>
                      <a:pt x="33" y="8"/>
                    </a:cubicBezTo>
                    <a:cubicBezTo>
                      <a:pt x="33" y="8"/>
                      <a:pt x="33" y="8"/>
                      <a:pt x="33" y="8"/>
                    </a:cubicBezTo>
                    <a:cubicBezTo>
                      <a:pt x="33" y="7"/>
                      <a:pt x="33" y="6"/>
                      <a:pt x="34" y="5"/>
                    </a:cubicBezTo>
                    <a:cubicBezTo>
                      <a:pt x="34" y="5"/>
                      <a:pt x="35" y="5"/>
                      <a:pt x="35" y="5"/>
                    </a:cubicBezTo>
                    <a:cubicBezTo>
                      <a:pt x="35" y="4"/>
                      <a:pt x="35" y="4"/>
                      <a:pt x="34" y="3"/>
                    </a:cubicBezTo>
                    <a:cubicBezTo>
                      <a:pt x="34" y="3"/>
                      <a:pt x="34" y="2"/>
                      <a:pt x="34" y="2"/>
                    </a:cubicBezTo>
                    <a:cubicBezTo>
                      <a:pt x="33" y="2"/>
                      <a:pt x="32" y="2"/>
                      <a:pt x="32" y="2"/>
                    </a:cubicBezTo>
                    <a:cubicBezTo>
                      <a:pt x="31" y="3"/>
                      <a:pt x="31" y="3"/>
                      <a:pt x="31" y="3"/>
                    </a:cubicBezTo>
                    <a:cubicBezTo>
                      <a:pt x="30" y="3"/>
                      <a:pt x="30" y="2"/>
                      <a:pt x="30" y="1"/>
                    </a:cubicBezTo>
                    <a:cubicBezTo>
                      <a:pt x="30" y="1"/>
                      <a:pt x="30" y="1"/>
                      <a:pt x="30" y="1"/>
                    </a:cubicBezTo>
                    <a:cubicBezTo>
                      <a:pt x="30" y="1"/>
                      <a:pt x="30" y="1"/>
                      <a:pt x="30" y="1"/>
                    </a:cubicBezTo>
                    <a:cubicBezTo>
                      <a:pt x="29" y="1"/>
                      <a:pt x="29" y="0"/>
                      <a:pt x="28" y="0"/>
                    </a:cubicBezTo>
                    <a:cubicBezTo>
                      <a:pt x="28" y="0"/>
                      <a:pt x="28" y="0"/>
                      <a:pt x="28" y="0"/>
                    </a:cubicBezTo>
                    <a:cubicBezTo>
                      <a:pt x="28" y="0"/>
                      <a:pt x="27" y="0"/>
                      <a:pt x="26" y="1"/>
                    </a:cubicBezTo>
                    <a:cubicBezTo>
                      <a:pt x="26" y="1"/>
                      <a:pt x="25" y="1"/>
                      <a:pt x="25" y="1"/>
                    </a:cubicBezTo>
                    <a:cubicBezTo>
                      <a:pt x="25" y="1"/>
                      <a:pt x="25" y="1"/>
                      <a:pt x="25" y="1"/>
                    </a:cubicBezTo>
                    <a:cubicBezTo>
                      <a:pt x="25" y="1"/>
                      <a:pt x="24" y="1"/>
                      <a:pt x="24" y="1"/>
                    </a:cubicBezTo>
                    <a:cubicBezTo>
                      <a:pt x="24" y="1"/>
                      <a:pt x="23" y="0"/>
                      <a:pt x="23" y="0"/>
                    </a:cubicBezTo>
                    <a:cubicBezTo>
                      <a:pt x="23" y="0"/>
                      <a:pt x="23" y="1"/>
                      <a:pt x="23" y="1"/>
                    </a:cubicBezTo>
                    <a:cubicBezTo>
                      <a:pt x="24" y="2"/>
                      <a:pt x="24" y="3"/>
                      <a:pt x="23" y="3"/>
                    </a:cubicBezTo>
                    <a:cubicBezTo>
                      <a:pt x="23" y="4"/>
                      <a:pt x="22" y="4"/>
                      <a:pt x="22" y="4"/>
                    </a:cubicBezTo>
                    <a:cubicBezTo>
                      <a:pt x="21" y="4"/>
                      <a:pt x="20" y="4"/>
                      <a:pt x="20" y="4"/>
                    </a:cubicBezTo>
                    <a:cubicBezTo>
                      <a:pt x="19" y="4"/>
                      <a:pt x="19" y="5"/>
                      <a:pt x="19" y="5"/>
                    </a:cubicBezTo>
                    <a:cubicBezTo>
                      <a:pt x="19" y="6"/>
                      <a:pt x="19" y="7"/>
                      <a:pt x="18" y="7"/>
                    </a:cubicBezTo>
                    <a:cubicBezTo>
                      <a:pt x="17" y="7"/>
                      <a:pt x="15" y="8"/>
                      <a:pt x="13" y="8"/>
                    </a:cubicBezTo>
                    <a:cubicBezTo>
                      <a:pt x="13" y="8"/>
                      <a:pt x="13" y="8"/>
                      <a:pt x="13" y="8"/>
                    </a:cubicBezTo>
                    <a:cubicBezTo>
                      <a:pt x="12" y="9"/>
                      <a:pt x="11" y="8"/>
                      <a:pt x="10" y="8"/>
                    </a:cubicBezTo>
                    <a:cubicBezTo>
                      <a:pt x="9" y="7"/>
                      <a:pt x="7" y="7"/>
                      <a:pt x="7" y="7"/>
                    </a:cubicBezTo>
                    <a:cubicBezTo>
                      <a:pt x="7" y="7"/>
                      <a:pt x="7" y="8"/>
                      <a:pt x="7" y="8"/>
                    </a:cubicBezTo>
                    <a:cubicBezTo>
                      <a:pt x="6" y="9"/>
                      <a:pt x="6" y="9"/>
                      <a:pt x="6" y="9"/>
                    </a:cubicBezTo>
                    <a:cubicBezTo>
                      <a:pt x="6" y="10"/>
                      <a:pt x="6" y="11"/>
                      <a:pt x="6" y="12"/>
                    </a:cubicBezTo>
                    <a:cubicBezTo>
                      <a:pt x="6" y="12"/>
                      <a:pt x="6" y="13"/>
                      <a:pt x="6" y="13"/>
                    </a:cubicBezTo>
                    <a:cubicBezTo>
                      <a:pt x="5" y="14"/>
                      <a:pt x="5" y="14"/>
                      <a:pt x="5" y="14"/>
                    </a:cubicBezTo>
                    <a:cubicBezTo>
                      <a:pt x="5" y="15"/>
                      <a:pt x="4" y="15"/>
                      <a:pt x="4" y="16"/>
                    </a:cubicBezTo>
                    <a:cubicBezTo>
                      <a:pt x="4" y="17"/>
                      <a:pt x="4" y="18"/>
                      <a:pt x="5" y="20"/>
                    </a:cubicBezTo>
                    <a:cubicBezTo>
                      <a:pt x="5" y="20"/>
                      <a:pt x="5" y="21"/>
                      <a:pt x="5" y="21"/>
                    </a:cubicBezTo>
                    <a:cubicBezTo>
                      <a:pt x="5" y="21"/>
                      <a:pt x="4" y="21"/>
                      <a:pt x="4" y="21"/>
                    </a:cubicBezTo>
                    <a:cubicBezTo>
                      <a:pt x="3" y="21"/>
                      <a:pt x="3" y="21"/>
                      <a:pt x="2" y="21"/>
                    </a:cubicBezTo>
                    <a:cubicBezTo>
                      <a:pt x="1" y="21"/>
                      <a:pt x="0" y="21"/>
                      <a:pt x="0" y="21"/>
                    </a:cubicBezTo>
                    <a:cubicBezTo>
                      <a:pt x="0" y="21"/>
                      <a:pt x="0" y="21"/>
                      <a:pt x="0" y="21"/>
                    </a:cubicBezTo>
                    <a:cubicBezTo>
                      <a:pt x="0" y="21"/>
                      <a:pt x="0" y="22"/>
                      <a:pt x="0" y="22"/>
                    </a:cubicBezTo>
                    <a:cubicBezTo>
                      <a:pt x="1" y="23"/>
                      <a:pt x="1" y="24"/>
                      <a:pt x="1" y="24"/>
                    </a:cubicBezTo>
                    <a:cubicBezTo>
                      <a:pt x="1" y="24"/>
                      <a:pt x="1" y="24"/>
                      <a:pt x="2" y="24"/>
                    </a:cubicBezTo>
                    <a:cubicBezTo>
                      <a:pt x="2" y="24"/>
                      <a:pt x="3" y="24"/>
                      <a:pt x="4" y="24"/>
                    </a:cubicBezTo>
                    <a:cubicBezTo>
                      <a:pt x="4" y="24"/>
                      <a:pt x="4" y="25"/>
                      <a:pt x="4" y="26"/>
                    </a:cubicBezTo>
                    <a:cubicBezTo>
                      <a:pt x="5" y="26"/>
                      <a:pt x="5" y="27"/>
                      <a:pt x="5" y="28"/>
                    </a:cubicBezTo>
                    <a:cubicBezTo>
                      <a:pt x="4" y="28"/>
                      <a:pt x="4" y="28"/>
                      <a:pt x="4" y="28"/>
                    </a:cubicBezTo>
                    <a:cubicBezTo>
                      <a:pt x="4" y="29"/>
                      <a:pt x="3" y="29"/>
                      <a:pt x="4" y="29"/>
                    </a:cubicBezTo>
                    <a:cubicBezTo>
                      <a:pt x="4" y="29"/>
                      <a:pt x="4" y="30"/>
                      <a:pt x="5" y="31"/>
                    </a:cubicBezTo>
                    <a:cubicBezTo>
                      <a:pt x="6" y="32"/>
                      <a:pt x="7" y="33"/>
                      <a:pt x="8" y="34"/>
                    </a:cubicBezTo>
                    <a:cubicBezTo>
                      <a:pt x="10" y="36"/>
                      <a:pt x="12" y="38"/>
                      <a:pt x="13" y="39"/>
                    </a:cubicBezTo>
                    <a:cubicBezTo>
                      <a:pt x="13" y="40"/>
                      <a:pt x="13" y="40"/>
                      <a:pt x="13" y="40"/>
                    </a:cubicBezTo>
                    <a:cubicBezTo>
                      <a:pt x="14" y="40"/>
                      <a:pt x="14" y="41"/>
                      <a:pt x="14" y="43"/>
                    </a:cubicBezTo>
                    <a:cubicBezTo>
                      <a:pt x="14" y="44"/>
                      <a:pt x="15" y="44"/>
                      <a:pt x="15" y="45"/>
                    </a:cubicBezTo>
                    <a:cubicBezTo>
                      <a:pt x="15" y="44"/>
                      <a:pt x="15" y="44"/>
                      <a:pt x="16" y="44"/>
                    </a:cubicBezTo>
                    <a:cubicBezTo>
                      <a:pt x="17" y="44"/>
                      <a:pt x="17" y="44"/>
                      <a:pt x="18" y="44"/>
                    </a:cubicBezTo>
                    <a:cubicBezTo>
                      <a:pt x="18" y="45"/>
                      <a:pt x="18" y="45"/>
                      <a:pt x="18" y="45"/>
                    </a:cubicBezTo>
                    <a:cubicBezTo>
                      <a:pt x="18" y="46"/>
                      <a:pt x="18" y="46"/>
                      <a:pt x="18" y="47"/>
                    </a:cubicBezTo>
                    <a:cubicBezTo>
                      <a:pt x="17" y="48"/>
                      <a:pt x="17" y="49"/>
                      <a:pt x="16" y="49"/>
                    </a:cubicBezTo>
                    <a:cubicBezTo>
                      <a:pt x="16" y="49"/>
                      <a:pt x="15" y="49"/>
                      <a:pt x="15" y="50"/>
                    </a:cubicBezTo>
                    <a:cubicBezTo>
                      <a:pt x="14" y="50"/>
                      <a:pt x="13" y="50"/>
                      <a:pt x="13" y="50"/>
                    </a:cubicBezTo>
                    <a:cubicBezTo>
                      <a:pt x="13" y="50"/>
                      <a:pt x="13" y="51"/>
                      <a:pt x="13" y="53"/>
                    </a:cubicBezTo>
                    <a:cubicBezTo>
                      <a:pt x="14" y="55"/>
                      <a:pt x="14" y="57"/>
                      <a:pt x="13" y="58"/>
                    </a:cubicBezTo>
                    <a:cubicBezTo>
                      <a:pt x="13" y="58"/>
                      <a:pt x="12" y="58"/>
                      <a:pt x="11" y="58"/>
                    </a:cubicBezTo>
                    <a:cubicBezTo>
                      <a:pt x="11" y="59"/>
                      <a:pt x="10" y="59"/>
                      <a:pt x="10" y="59"/>
                    </a:cubicBezTo>
                    <a:cubicBezTo>
                      <a:pt x="10" y="59"/>
                      <a:pt x="10" y="60"/>
                      <a:pt x="10" y="60"/>
                    </a:cubicBezTo>
                    <a:cubicBezTo>
                      <a:pt x="10" y="60"/>
                      <a:pt x="10" y="61"/>
                      <a:pt x="10" y="61"/>
                    </a:cubicBezTo>
                    <a:cubicBezTo>
                      <a:pt x="10" y="61"/>
                      <a:pt x="10" y="62"/>
                      <a:pt x="11" y="63"/>
                    </a:cubicBezTo>
                    <a:cubicBezTo>
                      <a:pt x="11" y="64"/>
                      <a:pt x="11" y="65"/>
                      <a:pt x="12" y="65"/>
                    </a:cubicBezTo>
                    <a:cubicBezTo>
                      <a:pt x="12" y="65"/>
                      <a:pt x="12" y="66"/>
                      <a:pt x="13" y="67"/>
                    </a:cubicBezTo>
                    <a:cubicBezTo>
                      <a:pt x="16" y="70"/>
                      <a:pt x="20" y="75"/>
                      <a:pt x="20" y="75"/>
                    </a:cubicBezTo>
                    <a:cubicBezTo>
                      <a:pt x="20" y="75"/>
                      <a:pt x="20" y="76"/>
                      <a:pt x="20" y="76"/>
                    </a:cubicBezTo>
                    <a:cubicBezTo>
                      <a:pt x="21" y="78"/>
                      <a:pt x="21" y="82"/>
                      <a:pt x="20" y="82"/>
                    </a:cubicBezTo>
                    <a:cubicBezTo>
                      <a:pt x="20" y="83"/>
                      <a:pt x="20" y="83"/>
                      <a:pt x="20" y="83"/>
                    </a:cubicBezTo>
                    <a:cubicBezTo>
                      <a:pt x="19" y="83"/>
                      <a:pt x="19" y="83"/>
                      <a:pt x="19" y="83"/>
                    </a:cubicBezTo>
                    <a:cubicBezTo>
                      <a:pt x="19" y="84"/>
                      <a:pt x="19" y="84"/>
                      <a:pt x="20" y="84"/>
                    </a:cubicBezTo>
                    <a:cubicBezTo>
                      <a:pt x="20" y="86"/>
                      <a:pt x="22" y="88"/>
                      <a:pt x="23" y="89"/>
                    </a:cubicBezTo>
                    <a:cubicBezTo>
                      <a:pt x="23" y="89"/>
                      <a:pt x="23" y="90"/>
                      <a:pt x="24" y="91"/>
                    </a:cubicBezTo>
                    <a:cubicBezTo>
                      <a:pt x="24" y="93"/>
                      <a:pt x="25" y="96"/>
                      <a:pt x="25" y="96"/>
                    </a:cubicBezTo>
                    <a:cubicBezTo>
                      <a:pt x="25" y="96"/>
                      <a:pt x="24" y="98"/>
                      <a:pt x="22" y="100"/>
                    </a:cubicBezTo>
                    <a:cubicBezTo>
                      <a:pt x="21" y="102"/>
                      <a:pt x="20" y="105"/>
                      <a:pt x="19" y="105"/>
                    </a:cubicBezTo>
                    <a:cubicBezTo>
                      <a:pt x="19" y="105"/>
                      <a:pt x="19" y="105"/>
                      <a:pt x="19" y="105"/>
                    </a:cubicBezTo>
                    <a:cubicBezTo>
                      <a:pt x="19" y="106"/>
                      <a:pt x="19" y="106"/>
                      <a:pt x="18" y="106"/>
                    </a:cubicBezTo>
                    <a:cubicBezTo>
                      <a:pt x="17" y="107"/>
                      <a:pt x="17" y="107"/>
                      <a:pt x="17" y="108"/>
                    </a:cubicBezTo>
                    <a:cubicBezTo>
                      <a:pt x="17" y="109"/>
                      <a:pt x="17" y="110"/>
                      <a:pt x="16" y="111"/>
                    </a:cubicBezTo>
                    <a:cubicBezTo>
                      <a:pt x="16" y="112"/>
                      <a:pt x="16" y="112"/>
                      <a:pt x="15" y="113"/>
                    </a:cubicBezTo>
                    <a:cubicBezTo>
                      <a:pt x="15" y="114"/>
                      <a:pt x="14" y="115"/>
                      <a:pt x="13" y="11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30" name="Freeform 655"/>
              <p:cNvSpPr>
                <a:spLocks/>
              </p:cNvSpPr>
              <p:nvPr/>
            </p:nvSpPr>
            <p:spPr bwMode="auto">
              <a:xfrm>
                <a:off x="6877050" y="3705225"/>
                <a:ext cx="133350" cy="104775"/>
              </a:xfrm>
              <a:custGeom>
                <a:avLst/>
                <a:gdLst>
                  <a:gd name="T0" fmla="*/ 6 w 58"/>
                  <a:gd name="T1" fmla="*/ 31 h 46"/>
                  <a:gd name="T2" fmla="*/ 8 w 58"/>
                  <a:gd name="T3" fmla="*/ 38 h 46"/>
                  <a:gd name="T4" fmla="*/ 11 w 58"/>
                  <a:gd name="T5" fmla="*/ 42 h 46"/>
                  <a:gd name="T6" fmla="*/ 15 w 58"/>
                  <a:gd name="T7" fmla="*/ 43 h 46"/>
                  <a:gd name="T8" fmla="*/ 14 w 58"/>
                  <a:gd name="T9" fmla="*/ 45 h 46"/>
                  <a:gd name="T10" fmla="*/ 22 w 58"/>
                  <a:gd name="T11" fmla="*/ 46 h 46"/>
                  <a:gd name="T12" fmla="*/ 25 w 58"/>
                  <a:gd name="T13" fmla="*/ 44 h 46"/>
                  <a:gd name="T14" fmla="*/ 28 w 58"/>
                  <a:gd name="T15" fmla="*/ 41 h 46"/>
                  <a:gd name="T16" fmla="*/ 29 w 58"/>
                  <a:gd name="T17" fmla="*/ 40 h 46"/>
                  <a:gd name="T18" fmla="*/ 34 w 58"/>
                  <a:gd name="T19" fmla="*/ 41 h 46"/>
                  <a:gd name="T20" fmla="*/ 37 w 58"/>
                  <a:gd name="T21" fmla="*/ 40 h 46"/>
                  <a:gd name="T22" fmla="*/ 41 w 58"/>
                  <a:gd name="T23" fmla="*/ 41 h 46"/>
                  <a:gd name="T24" fmla="*/ 42 w 58"/>
                  <a:gd name="T25" fmla="*/ 40 h 46"/>
                  <a:gd name="T26" fmla="*/ 38 w 58"/>
                  <a:gd name="T27" fmla="*/ 35 h 46"/>
                  <a:gd name="T28" fmla="*/ 40 w 58"/>
                  <a:gd name="T29" fmla="*/ 32 h 46"/>
                  <a:gd name="T30" fmla="*/ 43 w 58"/>
                  <a:gd name="T31" fmla="*/ 32 h 46"/>
                  <a:gd name="T32" fmla="*/ 44 w 58"/>
                  <a:gd name="T33" fmla="*/ 33 h 46"/>
                  <a:gd name="T34" fmla="*/ 44 w 58"/>
                  <a:gd name="T35" fmla="*/ 30 h 46"/>
                  <a:gd name="T36" fmla="*/ 47 w 58"/>
                  <a:gd name="T37" fmla="*/ 28 h 46"/>
                  <a:gd name="T38" fmla="*/ 51 w 58"/>
                  <a:gd name="T39" fmla="*/ 27 h 46"/>
                  <a:gd name="T40" fmla="*/ 53 w 58"/>
                  <a:gd name="T41" fmla="*/ 20 h 46"/>
                  <a:gd name="T42" fmla="*/ 56 w 58"/>
                  <a:gd name="T43" fmla="*/ 15 h 46"/>
                  <a:gd name="T44" fmla="*/ 57 w 58"/>
                  <a:gd name="T45" fmla="*/ 12 h 46"/>
                  <a:gd name="T46" fmla="*/ 56 w 58"/>
                  <a:gd name="T47" fmla="*/ 8 h 46"/>
                  <a:gd name="T48" fmla="*/ 56 w 58"/>
                  <a:gd name="T49" fmla="*/ 0 h 46"/>
                  <a:gd name="T50" fmla="*/ 56 w 58"/>
                  <a:gd name="T51" fmla="*/ 0 h 46"/>
                  <a:gd name="T52" fmla="*/ 55 w 58"/>
                  <a:gd name="T53" fmla="*/ 0 h 46"/>
                  <a:gd name="T54" fmla="*/ 54 w 58"/>
                  <a:gd name="T55" fmla="*/ 1 h 46"/>
                  <a:gd name="T56" fmla="*/ 48 w 58"/>
                  <a:gd name="T57" fmla="*/ 2 h 46"/>
                  <a:gd name="T58" fmla="*/ 44 w 58"/>
                  <a:gd name="T59" fmla="*/ 1 h 46"/>
                  <a:gd name="T60" fmla="*/ 42 w 58"/>
                  <a:gd name="T61" fmla="*/ 5 h 46"/>
                  <a:gd name="T62" fmla="*/ 42 w 58"/>
                  <a:gd name="T63" fmla="*/ 8 h 46"/>
                  <a:gd name="T64" fmla="*/ 41 w 58"/>
                  <a:gd name="T65" fmla="*/ 8 h 46"/>
                  <a:gd name="T66" fmla="*/ 37 w 58"/>
                  <a:gd name="T67" fmla="*/ 7 h 46"/>
                  <a:gd name="T68" fmla="*/ 35 w 58"/>
                  <a:gd name="T69" fmla="*/ 6 h 46"/>
                  <a:gd name="T70" fmla="*/ 32 w 58"/>
                  <a:gd name="T71" fmla="*/ 4 h 46"/>
                  <a:gd name="T72" fmla="*/ 30 w 58"/>
                  <a:gd name="T73" fmla="*/ 4 h 46"/>
                  <a:gd name="T74" fmla="*/ 30 w 58"/>
                  <a:gd name="T75" fmla="*/ 4 h 46"/>
                  <a:gd name="T76" fmla="*/ 29 w 58"/>
                  <a:gd name="T77" fmla="*/ 4 h 46"/>
                  <a:gd name="T78" fmla="*/ 27 w 58"/>
                  <a:gd name="T79" fmla="*/ 3 h 46"/>
                  <a:gd name="T80" fmla="*/ 20 w 58"/>
                  <a:gd name="T81" fmla="*/ 3 h 46"/>
                  <a:gd name="T82" fmla="*/ 12 w 58"/>
                  <a:gd name="T83" fmla="*/ 3 h 46"/>
                  <a:gd name="T84" fmla="*/ 9 w 58"/>
                  <a:gd name="T85" fmla="*/ 4 h 46"/>
                  <a:gd name="T86" fmla="*/ 6 w 58"/>
                  <a:gd name="T87" fmla="*/ 8 h 46"/>
                  <a:gd name="T88" fmla="*/ 3 w 58"/>
                  <a:gd name="T89" fmla="*/ 10 h 46"/>
                  <a:gd name="T90" fmla="*/ 0 w 58"/>
                  <a:gd name="T91" fmla="*/ 15 h 46"/>
                  <a:gd name="T92" fmla="*/ 2 w 58"/>
                  <a:gd name="T93" fmla="*/ 20 h 46"/>
                  <a:gd name="T94" fmla="*/ 2 w 58"/>
                  <a:gd name="T95" fmla="*/ 21 h 46"/>
                  <a:gd name="T96" fmla="*/ 2 w 58"/>
                  <a:gd name="T97" fmla="*/ 22 h 46"/>
                  <a:gd name="T98" fmla="*/ 5 w 58"/>
                  <a:gd name="T99" fmla="*/ 2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 h="46">
                    <a:moveTo>
                      <a:pt x="5" y="28"/>
                    </a:moveTo>
                    <a:cubicBezTo>
                      <a:pt x="6" y="29"/>
                      <a:pt x="5" y="29"/>
                      <a:pt x="6" y="31"/>
                    </a:cubicBezTo>
                    <a:cubicBezTo>
                      <a:pt x="8" y="33"/>
                      <a:pt x="9" y="35"/>
                      <a:pt x="9" y="35"/>
                    </a:cubicBezTo>
                    <a:cubicBezTo>
                      <a:pt x="9" y="36"/>
                      <a:pt x="8" y="37"/>
                      <a:pt x="8" y="38"/>
                    </a:cubicBezTo>
                    <a:cubicBezTo>
                      <a:pt x="7" y="39"/>
                      <a:pt x="8" y="40"/>
                      <a:pt x="9" y="41"/>
                    </a:cubicBezTo>
                    <a:cubicBezTo>
                      <a:pt x="9" y="43"/>
                      <a:pt x="10" y="42"/>
                      <a:pt x="11" y="42"/>
                    </a:cubicBezTo>
                    <a:cubicBezTo>
                      <a:pt x="13" y="42"/>
                      <a:pt x="12" y="39"/>
                      <a:pt x="13" y="38"/>
                    </a:cubicBezTo>
                    <a:cubicBezTo>
                      <a:pt x="14" y="38"/>
                      <a:pt x="14" y="41"/>
                      <a:pt x="15" y="43"/>
                    </a:cubicBezTo>
                    <a:cubicBezTo>
                      <a:pt x="15" y="44"/>
                      <a:pt x="14" y="43"/>
                      <a:pt x="13" y="43"/>
                    </a:cubicBezTo>
                    <a:cubicBezTo>
                      <a:pt x="13" y="43"/>
                      <a:pt x="13" y="44"/>
                      <a:pt x="14" y="45"/>
                    </a:cubicBezTo>
                    <a:cubicBezTo>
                      <a:pt x="14" y="46"/>
                      <a:pt x="16" y="45"/>
                      <a:pt x="17" y="45"/>
                    </a:cubicBezTo>
                    <a:cubicBezTo>
                      <a:pt x="18" y="45"/>
                      <a:pt x="21" y="45"/>
                      <a:pt x="22" y="46"/>
                    </a:cubicBezTo>
                    <a:cubicBezTo>
                      <a:pt x="23" y="45"/>
                      <a:pt x="23" y="45"/>
                      <a:pt x="23" y="45"/>
                    </a:cubicBezTo>
                    <a:cubicBezTo>
                      <a:pt x="24" y="44"/>
                      <a:pt x="24" y="44"/>
                      <a:pt x="25" y="44"/>
                    </a:cubicBezTo>
                    <a:cubicBezTo>
                      <a:pt x="26" y="43"/>
                      <a:pt x="27" y="43"/>
                      <a:pt x="27" y="43"/>
                    </a:cubicBezTo>
                    <a:cubicBezTo>
                      <a:pt x="28" y="42"/>
                      <a:pt x="28" y="42"/>
                      <a:pt x="28" y="41"/>
                    </a:cubicBezTo>
                    <a:cubicBezTo>
                      <a:pt x="28" y="41"/>
                      <a:pt x="28" y="41"/>
                      <a:pt x="28" y="41"/>
                    </a:cubicBezTo>
                    <a:cubicBezTo>
                      <a:pt x="28" y="41"/>
                      <a:pt x="29" y="40"/>
                      <a:pt x="29" y="40"/>
                    </a:cubicBezTo>
                    <a:cubicBezTo>
                      <a:pt x="30" y="40"/>
                      <a:pt x="30" y="39"/>
                      <a:pt x="31" y="40"/>
                    </a:cubicBezTo>
                    <a:cubicBezTo>
                      <a:pt x="32" y="40"/>
                      <a:pt x="32" y="40"/>
                      <a:pt x="34" y="41"/>
                    </a:cubicBezTo>
                    <a:cubicBezTo>
                      <a:pt x="35" y="41"/>
                      <a:pt x="35" y="41"/>
                      <a:pt x="36" y="40"/>
                    </a:cubicBezTo>
                    <a:cubicBezTo>
                      <a:pt x="36" y="40"/>
                      <a:pt x="37" y="40"/>
                      <a:pt x="37" y="40"/>
                    </a:cubicBezTo>
                    <a:cubicBezTo>
                      <a:pt x="39" y="39"/>
                      <a:pt x="39" y="40"/>
                      <a:pt x="40" y="41"/>
                    </a:cubicBezTo>
                    <a:cubicBezTo>
                      <a:pt x="41" y="41"/>
                      <a:pt x="41" y="41"/>
                      <a:pt x="41" y="41"/>
                    </a:cubicBezTo>
                    <a:cubicBezTo>
                      <a:pt x="42" y="41"/>
                      <a:pt x="42" y="41"/>
                      <a:pt x="42" y="41"/>
                    </a:cubicBezTo>
                    <a:cubicBezTo>
                      <a:pt x="42" y="41"/>
                      <a:pt x="42" y="40"/>
                      <a:pt x="42" y="40"/>
                    </a:cubicBezTo>
                    <a:cubicBezTo>
                      <a:pt x="43" y="40"/>
                      <a:pt x="41" y="38"/>
                      <a:pt x="40" y="37"/>
                    </a:cubicBezTo>
                    <a:cubicBezTo>
                      <a:pt x="39" y="36"/>
                      <a:pt x="38" y="35"/>
                      <a:pt x="38" y="35"/>
                    </a:cubicBezTo>
                    <a:cubicBezTo>
                      <a:pt x="38" y="34"/>
                      <a:pt x="38" y="33"/>
                      <a:pt x="39" y="33"/>
                    </a:cubicBezTo>
                    <a:cubicBezTo>
                      <a:pt x="39" y="32"/>
                      <a:pt x="40" y="32"/>
                      <a:pt x="40" y="32"/>
                    </a:cubicBezTo>
                    <a:cubicBezTo>
                      <a:pt x="41" y="31"/>
                      <a:pt x="42" y="32"/>
                      <a:pt x="43" y="32"/>
                    </a:cubicBezTo>
                    <a:cubicBezTo>
                      <a:pt x="43" y="32"/>
                      <a:pt x="43" y="32"/>
                      <a:pt x="43" y="32"/>
                    </a:cubicBezTo>
                    <a:cubicBezTo>
                      <a:pt x="44" y="32"/>
                      <a:pt x="44" y="32"/>
                      <a:pt x="44" y="33"/>
                    </a:cubicBezTo>
                    <a:cubicBezTo>
                      <a:pt x="44" y="33"/>
                      <a:pt x="44" y="33"/>
                      <a:pt x="44" y="33"/>
                    </a:cubicBezTo>
                    <a:cubicBezTo>
                      <a:pt x="44" y="33"/>
                      <a:pt x="44" y="32"/>
                      <a:pt x="44" y="32"/>
                    </a:cubicBezTo>
                    <a:cubicBezTo>
                      <a:pt x="44" y="31"/>
                      <a:pt x="44" y="30"/>
                      <a:pt x="44" y="30"/>
                    </a:cubicBezTo>
                    <a:cubicBezTo>
                      <a:pt x="44" y="29"/>
                      <a:pt x="46" y="28"/>
                      <a:pt x="47" y="28"/>
                    </a:cubicBezTo>
                    <a:cubicBezTo>
                      <a:pt x="47" y="28"/>
                      <a:pt x="47" y="28"/>
                      <a:pt x="47" y="28"/>
                    </a:cubicBezTo>
                    <a:cubicBezTo>
                      <a:pt x="48" y="28"/>
                      <a:pt x="48" y="28"/>
                      <a:pt x="49" y="28"/>
                    </a:cubicBezTo>
                    <a:cubicBezTo>
                      <a:pt x="49" y="28"/>
                      <a:pt x="50" y="27"/>
                      <a:pt x="51" y="27"/>
                    </a:cubicBezTo>
                    <a:cubicBezTo>
                      <a:pt x="51" y="27"/>
                      <a:pt x="52" y="26"/>
                      <a:pt x="52" y="25"/>
                    </a:cubicBezTo>
                    <a:cubicBezTo>
                      <a:pt x="53" y="24"/>
                      <a:pt x="53" y="22"/>
                      <a:pt x="53" y="20"/>
                    </a:cubicBezTo>
                    <a:cubicBezTo>
                      <a:pt x="53" y="20"/>
                      <a:pt x="53" y="20"/>
                      <a:pt x="53" y="19"/>
                    </a:cubicBezTo>
                    <a:cubicBezTo>
                      <a:pt x="53" y="18"/>
                      <a:pt x="54" y="17"/>
                      <a:pt x="56" y="15"/>
                    </a:cubicBezTo>
                    <a:cubicBezTo>
                      <a:pt x="57" y="14"/>
                      <a:pt x="58" y="13"/>
                      <a:pt x="58" y="13"/>
                    </a:cubicBezTo>
                    <a:cubicBezTo>
                      <a:pt x="58" y="13"/>
                      <a:pt x="57" y="12"/>
                      <a:pt x="57" y="12"/>
                    </a:cubicBezTo>
                    <a:cubicBezTo>
                      <a:pt x="56" y="11"/>
                      <a:pt x="56" y="10"/>
                      <a:pt x="56" y="9"/>
                    </a:cubicBezTo>
                    <a:cubicBezTo>
                      <a:pt x="56" y="9"/>
                      <a:pt x="56" y="9"/>
                      <a:pt x="56" y="8"/>
                    </a:cubicBezTo>
                    <a:cubicBezTo>
                      <a:pt x="55" y="7"/>
                      <a:pt x="55" y="7"/>
                      <a:pt x="55" y="6"/>
                    </a:cubicBezTo>
                    <a:cubicBezTo>
                      <a:pt x="54" y="5"/>
                      <a:pt x="55" y="2"/>
                      <a:pt x="56" y="0"/>
                    </a:cubicBezTo>
                    <a:cubicBezTo>
                      <a:pt x="56" y="0"/>
                      <a:pt x="56" y="0"/>
                      <a:pt x="56" y="0"/>
                    </a:cubicBezTo>
                    <a:cubicBezTo>
                      <a:pt x="56" y="0"/>
                      <a:pt x="56" y="0"/>
                      <a:pt x="56" y="0"/>
                    </a:cubicBezTo>
                    <a:cubicBezTo>
                      <a:pt x="56" y="0"/>
                      <a:pt x="56" y="0"/>
                      <a:pt x="56" y="0"/>
                    </a:cubicBezTo>
                    <a:cubicBezTo>
                      <a:pt x="56" y="0"/>
                      <a:pt x="55" y="0"/>
                      <a:pt x="55" y="0"/>
                    </a:cubicBezTo>
                    <a:cubicBezTo>
                      <a:pt x="54" y="0"/>
                      <a:pt x="54" y="1"/>
                      <a:pt x="54" y="1"/>
                    </a:cubicBezTo>
                    <a:cubicBezTo>
                      <a:pt x="54" y="1"/>
                      <a:pt x="54" y="1"/>
                      <a:pt x="54" y="1"/>
                    </a:cubicBezTo>
                    <a:cubicBezTo>
                      <a:pt x="53" y="2"/>
                      <a:pt x="52" y="3"/>
                      <a:pt x="51" y="3"/>
                    </a:cubicBezTo>
                    <a:cubicBezTo>
                      <a:pt x="50" y="3"/>
                      <a:pt x="49" y="2"/>
                      <a:pt x="48" y="2"/>
                    </a:cubicBezTo>
                    <a:cubicBezTo>
                      <a:pt x="47" y="1"/>
                      <a:pt x="46" y="1"/>
                      <a:pt x="46" y="1"/>
                    </a:cubicBezTo>
                    <a:cubicBezTo>
                      <a:pt x="46" y="1"/>
                      <a:pt x="45" y="1"/>
                      <a:pt x="44" y="1"/>
                    </a:cubicBezTo>
                    <a:cubicBezTo>
                      <a:pt x="43" y="2"/>
                      <a:pt x="42" y="2"/>
                      <a:pt x="42" y="3"/>
                    </a:cubicBezTo>
                    <a:cubicBezTo>
                      <a:pt x="41" y="3"/>
                      <a:pt x="42" y="4"/>
                      <a:pt x="42" y="5"/>
                    </a:cubicBezTo>
                    <a:cubicBezTo>
                      <a:pt x="42" y="6"/>
                      <a:pt x="43" y="7"/>
                      <a:pt x="42" y="8"/>
                    </a:cubicBezTo>
                    <a:cubicBezTo>
                      <a:pt x="42" y="8"/>
                      <a:pt x="42" y="8"/>
                      <a:pt x="42" y="8"/>
                    </a:cubicBezTo>
                    <a:cubicBezTo>
                      <a:pt x="42" y="8"/>
                      <a:pt x="42" y="8"/>
                      <a:pt x="42" y="8"/>
                    </a:cubicBezTo>
                    <a:cubicBezTo>
                      <a:pt x="42" y="8"/>
                      <a:pt x="41" y="8"/>
                      <a:pt x="41" y="8"/>
                    </a:cubicBezTo>
                    <a:cubicBezTo>
                      <a:pt x="40" y="8"/>
                      <a:pt x="39" y="8"/>
                      <a:pt x="39" y="8"/>
                    </a:cubicBezTo>
                    <a:cubicBezTo>
                      <a:pt x="38" y="8"/>
                      <a:pt x="38" y="7"/>
                      <a:pt x="37" y="7"/>
                    </a:cubicBezTo>
                    <a:cubicBezTo>
                      <a:pt x="37" y="6"/>
                      <a:pt x="37" y="6"/>
                      <a:pt x="37" y="6"/>
                    </a:cubicBezTo>
                    <a:cubicBezTo>
                      <a:pt x="36" y="6"/>
                      <a:pt x="35" y="6"/>
                      <a:pt x="35" y="6"/>
                    </a:cubicBezTo>
                    <a:cubicBezTo>
                      <a:pt x="34" y="6"/>
                      <a:pt x="34" y="6"/>
                      <a:pt x="33" y="6"/>
                    </a:cubicBezTo>
                    <a:cubicBezTo>
                      <a:pt x="33" y="6"/>
                      <a:pt x="32" y="5"/>
                      <a:pt x="32" y="4"/>
                    </a:cubicBezTo>
                    <a:cubicBezTo>
                      <a:pt x="32" y="4"/>
                      <a:pt x="31" y="4"/>
                      <a:pt x="31" y="4"/>
                    </a:cubicBezTo>
                    <a:cubicBezTo>
                      <a:pt x="31" y="4"/>
                      <a:pt x="30" y="4"/>
                      <a:pt x="30" y="4"/>
                    </a:cubicBezTo>
                    <a:cubicBezTo>
                      <a:pt x="30" y="4"/>
                      <a:pt x="30" y="4"/>
                      <a:pt x="30" y="4"/>
                    </a:cubicBezTo>
                    <a:cubicBezTo>
                      <a:pt x="30" y="4"/>
                      <a:pt x="30" y="4"/>
                      <a:pt x="30" y="4"/>
                    </a:cubicBezTo>
                    <a:cubicBezTo>
                      <a:pt x="30" y="4"/>
                      <a:pt x="30" y="4"/>
                      <a:pt x="30" y="4"/>
                    </a:cubicBezTo>
                    <a:cubicBezTo>
                      <a:pt x="29" y="4"/>
                      <a:pt x="29" y="4"/>
                      <a:pt x="29" y="4"/>
                    </a:cubicBezTo>
                    <a:cubicBezTo>
                      <a:pt x="29" y="4"/>
                      <a:pt x="29" y="4"/>
                      <a:pt x="29" y="4"/>
                    </a:cubicBezTo>
                    <a:cubicBezTo>
                      <a:pt x="28" y="3"/>
                      <a:pt x="28" y="3"/>
                      <a:pt x="27" y="3"/>
                    </a:cubicBezTo>
                    <a:cubicBezTo>
                      <a:pt x="26" y="3"/>
                      <a:pt x="26" y="3"/>
                      <a:pt x="25" y="3"/>
                    </a:cubicBezTo>
                    <a:cubicBezTo>
                      <a:pt x="23" y="3"/>
                      <a:pt x="22" y="3"/>
                      <a:pt x="20" y="3"/>
                    </a:cubicBezTo>
                    <a:cubicBezTo>
                      <a:pt x="19" y="3"/>
                      <a:pt x="17" y="3"/>
                      <a:pt x="16" y="3"/>
                    </a:cubicBezTo>
                    <a:cubicBezTo>
                      <a:pt x="14" y="3"/>
                      <a:pt x="12" y="3"/>
                      <a:pt x="12" y="3"/>
                    </a:cubicBezTo>
                    <a:cubicBezTo>
                      <a:pt x="12" y="3"/>
                      <a:pt x="12" y="3"/>
                      <a:pt x="12" y="3"/>
                    </a:cubicBezTo>
                    <a:cubicBezTo>
                      <a:pt x="11" y="3"/>
                      <a:pt x="10" y="3"/>
                      <a:pt x="9" y="4"/>
                    </a:cubicBezTo>
                    <a:cubicBezTo>
                      <a:pt x="8" y="4"/>
                      <a:pt x="7" y="5"/>
                      <a:pt x="7" y="5"/>
                    </a:cubicBezTo>
                    <a:cubicBezTo>
                      <a:pt x="7" y="6"/>
                      <a:pt x="6" y="7"/>
                      <a:pt x="6" y="8"/>
                    </a:cubicBezTo>
                    <a:cubicBezTo>
                      <a:pt x="5" y="9"/>
                      <a:pt x="5" y="9"/>
                      <a:pt x="5" y="10"/>
                    </a:cubicBezTo>
                    <a:cubicBezTo>
                      <a:pt x="4" y="10"/>
                      <a:pt x="4" y="10"/>
                      <a:pt x="3" y="10"/>
                    </a:cubicBezTo>
                    <a:cubicBezTo>
                      <a:pt x="2" y="11"/>
                      <a:pt x="0" y="12"/>
                      <a:pt x="0" y="12"/>
                    </a:cubicBezTo>
                    <a:cubicBezTo>
                      <a:pt x="0" y="13"/>
                      <a:pt x="0" y="14"/>
                      <a:pt x="0" y="15"/>
                    </a:cubicBezTo>
                    <a:cubicBezTo>
                      <a:pt x="1" y="15"/>
                      <a:pt x="3" y="17"/>
                      <a:pt x="2" y="18"/>
                    </a:cubicBezTo>
                    <a:cubicBezTo>
                      <a:pt x="2" y="18"/>
                      <a:pt x="2" y="19"/>
                      <a:pt x="2" y="20"/>
                    </a:cubicBezTo>
                    <a:cubicBezTo>
                      <a:pt x="2" y="21"/>
                      <a:pt x="2" y="21"/>
                      <a:pt x="2" y="21"/>
                    </a:cubicBezTo>
                    <a:cubicBezTo>
                      <a:pt x="2" y="21"/>
                      <a:pt x="2" y="21"/>
                      <a:pt x="2" y="21"/>
                    </a:cubicBezTo>
                    <a:cubicBezTo>
                      <a:pt x="2" y="22"/>
                      <a:pt x="2" y="22"/>
                      <a:pt x="2" y="22"/>
                    </a:cubicBezTo>
                    <a:cubicBezTo>
                      <a:pt x="2" y="22"/>
                      <a:pt x="2" y="22"/>
                      <a:pt x="2" y="22"/>
                    </a:cubicBezTo>
                    <a:cubicBezTo>
                      <a:pt x="3" y="22"/>
                      <a:pt x="5" y="24"/>
                      <a:pt x="5" y="24"/>
                    </a:cubicBezTo>
                    <a:cubicBezTo>
                      <a:pt x="5" y="25"/>
                      <a:pt x="5" y="27"/>
                      <a:pt x="5" y="28"/>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31" name="Freeform 657"/>
              <p:cNvSpPr>
                <a:spLocks/>
              </p:cNvSpPr>
              <p:nvPr/>
            </p:nvSpPr>
            <p:spPr bwMode="auto">
              <a:xfrm>
                <a:off x="6872287" y="3471863"/>
                <a:ext cx="187325" cy="388938"/>
              </a:xfrm>
              <a:custGeom>
                <a:avLst/>
                <a:gdLst>
                  <a:gd name="T0" fmla="*/ 33 w 81"/>
                  <a:gd name="T1" fmla="*/ 154 h 169"/>
                  <a:gd name="T2" fmla="*/ 30 w 81"/>
                  <a:gd name="T3" fmla="*/ 167 h 169"/>
                  <a:gd name="T4" fmla="*/ 40 w 81"/>
                  <a:gd name="T5" fmla="*/ 161 h 169"/>
                  <a:gd name="T6" fmla="*/ 33 w 81"/>
                  <a:gd name="T7" fmla="*/ 146 h 169"/>
                  <a:gd name="T8" fmla="*/ 50 w 81"/>
                  <a:gd name="T9" fmla="*/ 150 h 169"/>
                  <a:gd name="T10" fmla="*/ 53 w 81"/>
                  <a:gd name="T11" fmla="*/ 147 h 169"/>
                  <a:gd name="T12" fmla="*/ 74 w 81"/>
                  <a:gd name="T13" fmla="*/ 138 h 169"/>
                  <a:gd name="T14" fmla="*/ 77 w 81"/>
                  <a:gd name="T15" fmla="*/ 131 h 169"/>
                  <a:gd name="T16" fmla="*/ 78 w 81"/>
                  <a:gd name="T17" fmla="*/ 123 h 169"/>
                  <a:gd name="T18" fmla="*/ 79 w 81"/>
                  <a:gd name="T19" fmla="*/ 109 h 169"/>
                  <a:gd name="T20" fmla="*/ 73 w 81"/>
                  <a:gd name="T21" fmla="*/ 93 h 169"/>
                  <a:gd name="T22" fmla="*/ 62 w 81"/>
                  <a:gd name="T23" fmla="*/ 80 h 169"/>
                  <a:gd name="T24" fmla="*/ 49 w 81"/>
                  <a:gd name="T25" fmla="*/ 69 h 169"/>
                  <a:gd name="T26" fmla="*/ 48 w 81"/>
                  <a:gd name="T27" fmla="*/ 63 h 169"/>
                  <a:gd name="T28" fmla="*/ 40 w 81"/>
                  <a:gd name="T29" fmla="*/ 48 h 169"/>
                  <a:gd name="T30" fmla="*/ 48 w 81"/>
                  <a:gd name="T31" fmla="*/ 35 h 169"/>
                  <a:gd name="T32" fmla="*/ 49 w 81"/>
                  <a:gd name="T33" fmla="*/ 28 h 169"/>
                  <a:gd name="T34" fmla="*/ 57 w 81"/>
                  <a:gd name="T35" fmla="*/ 28 h 169"/>
                  <a:gd name="T36" fmla="*/ 63 w 81"/>
                  <a:gd name="T37" fmla="*/ 22 h 169"/>
                  <a:gd name="T38" fmla="*/ 57 w 81"/>
                  <a:gd name="T39" fmla="*/ 21 h 169"/>
                  <a:gd name="T40" fmla="*/ 50 w 81"/>
                  <a:gd name="T41" fmla="*/ 17 h 169"/>
                  <a:gd name="T42" fmla="*/ 49 w 81"/>
                  <a:gd name="T43" fmla="*/ 10 h 169"/>
                  <a:gd name="T44" fmla="*/ 46 w 81"/>
                  <a:gd name="T45" fmla="*/ 6 h 169"/>
                  <a:gd name="T46" fmla="*/ 35 w 81"/>
                  <a:gd name="T47" fmla="*/ 2 h 169"/>
                  <a:gd name="T48" fmla="*/ 32 w 81"/>
                  <a:gd name="T49" fmla="*/ 2 h 169"/>
                  <a:gd name="T50" fmla="*/ 25 w 81"/>
                  <a:gd name="T51" fmla="*/ 9 h 169"/>
                  <a:gd name="T52" fmla="*/ 21 w 81"/>
                  <a:gd name="T53" fmla="*/ 9 h 169"/>
                  <a:gd name="T54" fmla="*/ 16 w 81"/>
                  <a:gd name="T55" fmla="*/ 8 h 169"/>
                  <a:gd name="T56" fmla="*/ 12 w 81"/>
                  <a:gd name="T57" fmla="*/ 8 h 169"/>
                  <a:gd name="T58" fmla="*/ 3 w 81"/>
                  <a:gd name="T59" fmla="*/ 8 h 169"/>
                  <a:gd name="T60" fmla="*/ 1 w 81"/>
                  <a:gd name="T61" fmla="*/ 13 h 169"/>
                  <a:gd name="T62" fmla="*/ 6 w 81"/>
                  <a:gd name="T63" fmla="*/ 19 h 169"/>
                  <a:gd name="T64" fmla="*/ 9 w 81"/>
                  <a:gd name="T65" fmla="*/ 28 h 169"/>
                  <a:gd name="T66" fmla="*/ 18 w 81"/>
                  <a:gd name="T67" fmla="*/ 29 h 169"/>
                  <a:gd name="T68" fmla="*/ 26 w 81"/>
                  <a:gd name="T69" fmla="*/ 33 h 169"/>
                  <a:gd name="T70" fmla="*/ 30 w 81"/>
                  <a:gd name="T71" fmla="*/ 38 h 169"/>
                  <a:gd name="T72" fmla="*/ 23 w 81"/>
                  <a:gd name="T73" fmla="*/ 44 h 169"/>
                  <a:gd name="T74" fmla="*/ 20 w 81"/>
                  <a:gd name="T75" fmla="*/ 48 h 169"/>
                  <a:gd name="T76" fmla="*/ 33 w 81"/>
                  <a:gd name="T77" fmla="*/ 56 h 169"/>
                  <a:gd name="T78" fmla="*/ 38 w 81"/>
                  <a:gd name="T79" fmla="*/ 62 h 169"/>
                  <a:gd name="T80" fmla="*/ 41 w 81"/>
                  <a:gd name="T81" fmla="*/ 67 h 169"/>
                  <a:gd name="T82" fmla="*/ 48 w 81"/>
                  <a:gd name="T83" fmla="*/ 74 h 169"/>
                  <a:gd name="T84" fmla="*/ 51 w 81"/>
                  <a:gd name="T85" fmla="*/ 78 h 169"/>
                  <a:gd name="T86" fmla="*/ 54 w 81"/>
                  <a:gd name="T87" fmla="*/ 82 h 169"/>
                  <a:gd name="T88" fmla="*/ 56 w 81"/>
                  <a:gd name="T89" fmla="*/ 87 h 169"/>
                  <a:gd name="T90" fmla="*/ 59 w 81"/>
                  <a:gd name="T91" fmla="*/ 97 h 169"/>
                  <a:gd name="T92" fmla="*/ 59 w 81"/>
                  <a:gd name="T93" fmla="*/ 102 h 169"/>
                  <a:gd name="T94" fmla="*/ 60 w 81"/>
                  <a:gd name="T95" fmla="*/ 112 h 169"/>
                  <a:gd name="T96" fmla="*/ 56 w 81"/>
                  <a:gd name="T97" fmla="*/ 121 h 169"/>
                  <a:gd name="T98" fmla="*/ 50 w 81"/>
                  <a:gd name="T99" fmla="*/ 130 h 169"/>
                  <a:gd name="T100" fmla="*/ 47 w 81"/>
                  <a:gd name="T101" fmla="*/ 134 h 169"/>
                  <a:gd name="T102" fmla="*/ 43 w 81"/>
                  <a:gd name="T103" fmla="*/ 133 h 169"/>
                  <a:gd name="T104" fmla="*/ 45 w 81"/>
                  <a:gd name="T105" fmla="*/ 142 h 169"/>
                  <a:gd name="T106" fmla="*/ 40 w 81"/>
                  <a:gd name="T107" fmla="*/ 142 h 169"/>
                  <a:gd name="T108" fmla="*/ 32 w 81"/>
                  <a:gd name="T109" fmla="*/ 142 h 169"/>
                  <a:gd name="T110" fmla="*/ 27 w 81"/>
                  <a:gd name="T111" fmla="*/ 146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1" h="169">
                    <a:moveTo>
                      <a:pt x="25" y="147"/>
                    </a:moveTo>
                    <a:cubicBezTo>
                      <a:pt x="26" y="148"/>
                      <a:pt x="26" y="149"/>
                      <a:pt x="27" y="151"/>
                    </a:cubicBezTo>
                    <a:cubicBezTo>
                      <a:pt x="28" y="152"/>
                      <a:pt x="30" y="152"/>
                      <a:pt x="31" y="153"/>
                    </a:cubicBezTo>
                    <a:cubicBezTo>
                      <a:pt x="33" y="153"/>
                      <a:pt x="33" y="153"/>
                      <a:pt x="33" y="154"/>
                    </a:cubicBezTo>
                    <a:cubicBezTo>
                      <a:pt x="33" y="155"/>
                      <a:pt x="31" y="154"/>
                      <a:pt x="31" y="154"/>
                    </a:cubicBezTo>
                    <a:cubicBezTo>
                      <a:pt x="30" y="154"/>
                      <a:pt x="30" y="154"/>
                      <a:pt x="29" y="155"/>
                    </a:cubicBezTo>
                    <a:cubicBezTo>
                      <a:pt x="29" y="156"/>
                      <a:pt x="28" y="164"/>
                      <a:pt x="28" y="165"/>
                    </a:cubicBezTo>
                    <a:cubicBezTo>
                      <a:pt x="28" y="166"/>
                      <a:pt x="30" y="166"/>
                      <a:pt x="30" y="167"/>
                    </a:cubicBezTo>
                    <a:cubicBezTo>
                      <a:pt x="31" y="168"/>
                      <a:pt x="29" y="167"/>
                      <a:pt x="28" y="168"/>
                    </a:cubicBezTo>
                    <a:cubicBezTo>
                      <a:pt x="27" y="169"/>
                      <a:pt x="31" y="168"/>
                      <a:pt x="32" y="168"/>
                    </a:cubicBezTo>
                    <a:cubicBezTo>
                      <a:pt x="34" y="167"/>
                      <a:pt x="34" y="166"/>
                      <a:pt x="36" y="164"/>
                    </a:cubicBezTo>
                    <a:cubicBezTo>
                      <a:pt x="38" y="162"/>
                      <a:pt x="38" y="162"/>
                      <a:pt x="40" y="161"/>
                    </a:cubicBezTo>
                    <a:cubicBezTo>
                      <a:pt x="41" y="161"/>
                      <a:pt x="42" y="161"/>
                      <a:pt x="43" y="160"/>
                    </a:cubicBezTo>
                    <a:cubicBezTo>
                      <a:pt x="45" y="159"/>
                      <a:pt x="43" y="157"/>
                      <a:pt x="41" y="155"/>
                    </a:cubicBezTo>
                    <a:cubicBezTo>
                      <a:pt x="40" y="152"/>
                      <a:pt x="40" y="153"/>
                      <a:pt x="38" y="151"/>
                    </a:cubicBezTo>
                    <a:cubicBezTo>
                      <a:pt x="36" y="148"/>
                      <a:pt x="35" y="147"/>
                      <a:pt x="33" y="146"/>
                    </a:cubicBezTo>
                    <a:cubicBezTo>
                      <a:pt x="32" y="144"/>
                      <a:pt x="34" y="144"/>
                      <a:pt x="34" y="144"/>
                    </a:cubicBezTo>
                    <a:cubicBezTo>
                      <a:pt x="35" y="144"/>
                      <a:pt x="39" y="148"/>
                      <a:pt x="40" y="149"/>
                    </a:cubicBezTo>
                    <a:cubicBezTo>
                      <a:pt x="42" y="150"/>
                      <a:pt x="42" y="149"/>
                      <a:pt x="44" y="149"/>
                    </a:cubicBezTo>
                    <a:cubicBezTo>
                      <a:pt x="46" y="149"/>
                      <a:pt x="50" y="150"/>
                      <a:pt x="50" y="150"/>
                    </a:cubicBezTo>
                    <a:cubicBezTo>
                      <a:pt x="50" y="149"/>
                      <a:pt x="49" y="149"/>
                      <a:pt x="49" y="148"/>
                    </a:cubicBezTo>
                    <a:cubicBezTo>
                      <a:pt x="48" y="148"/>
                      <a:pt x="49" y="147"/>
                      <a:pt x="50" y="146"/>
                    </a:cubicBezTo>
                    <a:cubicBezTo>
                      <a:pt x="50" y="145"/>
                      <a:pt x="51" y="147"/>
                      <a:pt x="51" y="147"/>
                    </a:cubicBezTo>
                    <a:cubicBezTo>
                      <a:pt x="52" y="148"/>
                      <a:pt x="52" y="147"/>
                      <a:pt x="53" y="147"/>
                    </a:cubicBezTo>
                    <a:cubicBezTo>
                      <a:pt x="53" y="146"/>
                      <a:pt x="53" y="146"/>
                      <a:pt x="54" y="146"/>
                    </a:cubicBezTo>
                    <a:cubicBezTo>
                      <a:pt x="54" y="145"/>
                      <a:pt x="54" y="149"/>
                      <a:pt x="54" y="149"/>
                    </a:cubicBezTo>
                    <a:cubicBezTo>
                      <a:pt x="54" y="149"/>
                      <a:pt x="62" y="144"/>
                      <a:pt x="65" y="143"/>
                    </a:cubicBezTo>
                    <a:cubicBezTo>
                      <a:pt x="67" y="142"/>
                      <a:pt x="73" y="139"/>
                      <a:pt x="74" y="138"/>
                    </a:cubicBezTo>
                    <a:cubicBezTo>
                      <a:pt x="75" y="137"/>
                      <a:pt x="75" y="137"/>
                      <a:pt x="75" y="135"/>
                    </a:cubicBezTo>
                    <a:cubicBezTo>
                      <a:pt x="76" y="133"/>
                      <a:pt x="77" y="134"/>
                      <a:pt x="77" y="134"/>
                    </a:cubicBezTo>
                    <a:cubicBezTo>
                      <a:pt x="77" y="134"/>
                      <a:pt x="77" y="133"/>
                      <a:pt x="77" y="133"/>
                    </a:cubicBezTo>
                    <a:cubicBezTo>
                      <a:pt x="77" y="132"/>
                      <a:pt x="76" y="132"/>
                      <a:pt x="77" y="131"/>
                    </a:cubicBezTo>
                    <a:cubicBezTo>
                      <a:pt x="77" y="130"/>
                      <a:pt x="78" y="131"/>
                      <a:pt x="78" y="130"/>
                    </a:cubicBezTo>
                    <a:cubicBezTo>
                      <a:pt x="78" y="129"/>
                      <a:pt x="77" y="128"/>
                      <a:pt x="77" y="126"/>
                    </a:cubicBezTo>
                    <a:cubicBezTo>
                      <a:pt x="77" y="124"/>
                      <a:pt x="78" y="126"/>
                      <a:pt x="79" y="126"/>
                    </a:cubicBezTo>
                    <a:cubicBezTo>
                      <a:pt x="79" y="125"/>
                      <a:pt x="78" y="124"/>
                      <a:pt x="78" y="123"/>
                    </a:cubicBezTo>
                    <a:cubicBezTo>
                      <a:pt x="78" y="122"/>
                      <a:pt x="80" y="121"/>
                      <a:pt x="80" y="120"/>
                    </a:cubicBezTo>
                    <a:cubicBezTo>
                      <a:pt x="81" y="120"/>
                      <a:pt x="80" y="119"/>
                      <a:pt x="80" y="118"/>
                    </a:cubicBezTo>
                    <a:cubicBezTo>
                      <a:pt x="80" y="116"/>
                      <a:pt x="78" y="113"/>
                      <a:pt x="78" y="112"/>
                    </a:cubicBezTo>
                    <a:cubicBezTo>
                      <a:pt x="78" y="111"/>
                      <a:pt x="79" y="110"/>
                      <a:pt x="79" y="109"/>
                    </a:cubicBezTo>
                    <a:cubicBezTo>
                      <a:pt x="79" y="107"/>
                      <a:pt x="77" y="103"/>
                      <a:pt x="77" y="102"/>
                    </a:cubicBezTo>
                    <a:cubicBezTo>
                      <a:pt x="77" y="100"/>
                      <a:pt x="75" y="99"/>
                      <a:pt x="75" y="97"/>
                    </a:cubicBezTo>
                    <a:cubicBezTo>
                      <a:pt x="74" y="96"/>
                      <a:pt x="75" y="95"/>
                      <a:pt x="75" y="94"/>
                    </a:cubicBezTo>
                    <a:cubicBezTo>
                      <a:pt x="75" y="92"/>
                      <a:pt x="73" y="93"/>
                      <a:pt x="73" y="93"/>
                    </a:cubicBezTo>
                    <a:cubicBezTo>
                      <a:pt x="72" y="93"/>
                      <a:pt x="71" y="90"/>
                      <a:pt x="70" y="88"/>
                    </a:cubicBezTo>
                    <a:cubicBezTo>
                      <a:pt x="69" y="87"/>
                      <a:pt x="68" y="87"/>
                      <a:pt x="67" y="86"/>
                    </a:cubicBezTo>
                    <a:cubicBezTo>
                      <a:pt x="65" y="85"/>
                      <a:pt x="67" y="84"/>
                      <a:pt x="67" y="83"/>
                    </a:cubicBezTo>
                    <a:cubicBezTo>
                      <a:pt x="66" y="82"/>
                      <a:pt x="63" y="81"/>
                      <a:pt x="62" y="80"/>
                    </a:cubicBezTo>
                    <a:cubicBezTo>
                      <a:pt x="60" y="80"/>
                      <a:pt x="59" y="79"/>
                      <a:pt x="58" y="77"/>
                    </a:cubicBezTo>
                    <a:cubicBezTo>
                      <a:pt x="56" y="75"/>
                      <a:pt x="56" y="76"/>
                      <a:pt x="55" y="75"/>
                    </a:cubicBezTo>
                    <a:cubicBezTo>
                      <a:pt x="54" y="75"/>
                      <a:pt x="54" y="73"/>
                      <a:pt x="53" y="72"/>
                    </a:cubicBezTo>
                    <a:cubicBezTo>
                      <a:pt x="52" y="71"/>
                      <a:pt x="51" y="70"/>
                      <a:pt x="49" y="69"/>
                    </a:cubicBezTo>
                    <a:cubicBezTo>
                      <a:pt x="48" y="68"/>
                      <a:pt x="45" y="66"/>
                      <a:pt x="44" y="66"/>
                    </a:cubicBezTo>
                    <a:cubicBezTo>
                      <a:pt x="44" y="65"/>
                      <a:pt x="46" y="66"/>
                      <a:pt x="47" y="66"/>
                    </a:cubicBezTo>
                    <a:cubicBezTo>
                      <a:pt x="47" y="66"/>
                      <a:pt x="47" y="65"/>
                      <a:pt x="47" y="64"/>
                    </a:cubicBezTo>
                    <a:cubicBezTo>
                      <a:pt x="47" y="63"/>
                      <a:pt x="48" y="63"/>
                      <a:pt x="48" y="63"/>
                    </a:cubicBezTo>
                    <a:cubicBezTo>
                      <a:pt x="48" y="62"/>
                      <a:pt x="45" y="60"/>
                      <a:pt x="42" y="58"/>
                    </a:cubicBezTo>
                    <a:cubicBezTo>
                      <a:pt x="40" y="56"/>
                      <a:pt x="40" y="56"/>
                      <a:pt x="39" y="55"/>
                    </a:cubicBezTo>
                    <a:cubicBezTo>
                      <a:pt x="39" y="54"/>
                      <a:pt x="38" y="51"/>
                      <a:pt x="38" y="51"/>
                    </a:cubicBezTo>
                    <a:cubicBezTo>
                      <a:pt x="38" y="51"/>
                      <a:pt x="40" y="48"/>
                      <a:pt x="40" y="48"/>
                    </a:cubicBezTo>
                    <a:cubicBezTo>
                      <a:pt x="40" y="47"/>
                      <a:pt x="40" y="44"/>
                      <a:pt x="40" y="44"/>
                    </a:cubicBezTo>
                    <a:cubicBezTo>
                      <a:pt x="41" y="43"/>
                      <a:pt x="42" y="40"/>
                      <a:pt x="42" y="40"/>
                    </a:cubicBezTo>
                    <a:cubicBezTo>
                      <a:pt x="43" y="39"/>
                      <a:pt x="44" y="38"/>
                      <a:pt x="46" y="37"/>
                    </a:cubicBezTo>
                    <a:cubicBezTo>
                      <a:pt x="47" y="36"/>
                      <a:pt x="48" y="36"/>
                      <a:pt x="48" y="35"/>
                    </a:cubicBezTo>
                    <a:cubicBezTo>
                      <a:pt x="49" y="35"/>
                      <a:pt x="48" y="34"/>
                      <a:pt x="48" y="33"/>
                    </a:cubicBezTo>
                    <a:cubicBezTo>
                      <a:pt x="49" y="32"/>
                      <a:pt x="49" y="32"/>
                      <a:pt x="50" y="31"/>
                    </a:cubicBezTo>
                    <a:cubicBezTo>
                      <a:pt x="51" y="31"/>
                      <a:pt x="50" y="30"/>
                      <a:pt x="50" y="30"/>
                    </a:cubicBezTo>
                    <a:cubicBezTo>
                      <a:pt x="50" y="29"/>
                      <a:pt x="48" y="28"/>
                      <a:pt x="49" y="28"/>
                    </a:cubicBezTo>
                    <a:cubicBezTo>
                      <a:pt x="49" y="27"/>
                      <a:pt x="51" y="29"/>
                      <a:pt x="51" y="29"/>
                    </a:cubicBezTo>
                    <a:cubicBezTo>
                      <a:pt x="52" y="30"/>
                      <a:pt x="53" y="31"/>
                      <a:pt x="53" y="30"/>
                    </a:cubicBezTo>
                    <a:cubicBezTo>
                      <a:pt x="54" y="30"/>
                      <a:pt x="53" y="29"/>
                      <a:pt x="54" y="29"/>
                    </a:cubicBezTo>
                    <a:cubicBezTo>
                      <a:pt x="54" y="28"/>
                      <a:pt x="56" y="28"/>
                      <a:pt x="57" y="28"/>
                    </a:cubicBezTo>
                    <a:cubicBezTo>
                      <a:pt x="57" y="27"/>
                      <a:pt x="57" y="27"/>
                      <a:pt x="57" y="26"/>
                    </a:cubicBezTo>
                    <a:cubicBezTo>
                      <a:pt x="57" y="25"/>
                      <a:pt x="58" y="25"/>
                      <a:pt x="59" y="25"/>
                    </a:cubicBezTo>
                    <a:cubicBezTo>
                      <a:pt x="60" y="25"/>
                      <a:pt x="60" y="23"/>
                      <a:pt x="62" y="23"/>
                    </a:cubicBezTo>
                    <a:cubicBezTo>
                      <a:pt x="62" y="23"/>
                      <a:pt x="63" y="22"/>
                      <a:pt x="63" y="22"/>
                    </a:cubicBezTo>
                    <a:cubicBezTo>
                      <a:pt x="63" y="22"/>
                      <a:pt x="63" y="22"/>
                      <a:pt x="63" y="22"/>
                    </a:cubicBezTo>
                    <a:cubicBezTo>
                      <a:pt x="62" y="21"/>
                      <a:pt x="60" y="21"/>
                      <a:pt x="59" y="21"/>
                    </a:cubicBezTo>
                    <a:cubicBezTo>
                      <a:pt x="58" y="20"/>
                      <a:pt x="58" y="20"/>
                      <a:pt x="58" y="20"/>
                    </a:cubicBezTo>
                    <a:cubicBezTo>
                      <a:pt x="58" y="21"/>
                      <a:pt x="58" y="21"/>
                      <a:pt x="57" y="21"/>
                    </a:cubicBezTo>
                    <a:cubicBezTo>
                      <a:pt x="56" y="21"/>
                      <a:pt x="55" y="20"/>
                      <a:pt x="54" y="19"/>
                    </a:cubicBezTo>
                    <a:cubicBezTo>
                      <a:pt x="53" y="18"/>
                      <a:pt x="53" y="18"/>
                      <a:pt x="53" y="17"/>
                    </a:cubicBezTo>
                    <a:cubicBezTo>
                      <a:pt x="52" y="17"/>
                      <a:pt x="52" y="17"/>
                      <a:pt x="52" y="17"/>
                    </a:cubicBezTo>
                    <a:cubicBezTo>
                      <a:pt x="51" y="17"/>
                      <a:pt x="51" y="17"/>
                      <a:pt x="50" y="17"/>
                    </a:cubicBezTo>
                    <a:cubicBezTo>
                      <a:pt x="48" y="17"/>
                      <a:pt x="48" y="14"/>
                      <a:pt x="48" y="12"/>
                    </a:cubicBezTo>
                    <a:cubicBezTo>
                      <a:pt x="47" y="12"/>
                      <a:pt x="47" y="12"/>
                      <a:pt x="47" y="12"/>
                    </a:cubicBezTo>
                    <a:cubicBezTo>
                      <a:pt x="47" y="12"/>
                      <a:pt x="47" y="12"/>
                      <a:pt x="47" y="12"/>
                    </a:cubicBezTo>
                    <a:cubicBezTo>
                      <a:pt x="47" y="12"/>
                      <a:pt x="48" y="11"/>
                      <a:pt x="49" y="10"/>
                    </a:cubicBezTo>
                    <a:cubicBezTo>
                      <a:pt x="49" y="9"/>
                      <a:pt x="50" y="8"/>
                      <a:pt x="50" y="8"/>
                    </a:cubicBezTo>
                    <a:cubicBezTo>
                      <a:pt x="50" y="8"/>
                      <a:pt x="50" y="7"/>
                      <a:pt x="50" y="7"/>
                    </a:cubicBezTo>
                    <a:cubicBezTo>
                      <a:pt x="50" y="7"/>
                      <a:pt x="49" y="7"/>
                      <a:pt x="49" y="7"/>
                    </a:cubicBezTo>
                    <a:cubicBezTo>
                      <a:pt x="49" y="7"/>
                      <a:pt x="47" y="7"/>
                      <a:pt x="46" y="6"/>
                    </a:cubicBezTo>
                    <a:cubicBezTo>
                      <a:pt x="44" y="6"/>
                      <a:pt x="42" y="6"/>
                      <a:pt x="41" y="6"/>
                    </a:cubicBezTo>
                    <a:cubicBezTo>
                      <a:pt x="39" y="6"/>
                      <a:pt x="38" y="6"/>
                      <a:pt x="38" y="5"/>
                    </a:cubicBezTo>
                    <a:cubicBezTo>
                      <a:pt x="38" y="5"/>
                      <a:pt x="37" y="4"/>
                      <a:pt x="37" y="4"/>
                    </a:cubicBezTo>
                    <a:cubicBezTo>
                      <a:pt x="36" y="4"/>
                      <a:pt x="36" y="3"/>
                      <a:pt x="35" y="2"/>
                    </a:cubicBezTo>
                    <a:cubicBezTo>
                      <a:pt x="35" y="1"/>
                      <a:pt x="35" y="1"/>
                      <a:pt x="35" y="1"/>
                    </a:cubicBezTo>
                    <a:cubicBezTo>
                      <a:pt x="35" y="1"/>
                      <a:pt x="35" y="1"/>
                      <a:pt x="35" y="1"/>
                    </a:cubicBezTo>
                    <a:cubicBezTo>
                      <a:pt x="34" y="0"/>
                      <a:pt x="34" y="1"/>
                      <a:pt x="33" y="2"/>
                    </a:cubicBezTo>
                    <a:cubicBezTo>
                      <a:pt x="33" y="2"/>
                      <a:pt x="33" y="2"/>
                      <a:pt x="32" y="2"/>
                    </a:cubicBezTo>
                    <a:cubicBezTo>
                      <a:pt x="32" y="3"/>
                      <a:pt x="31" y="4"/>
                      <a:pt x="30" y="5"/>
                    </a:cubicBezTo>
                    <a:cubicBezTo>
                      <a:pt x="30" y="5"/>
                      <a:pt x="29" y="6"/>
                      <a:pt x="29" y="6"/>
                    </a:cubicBezTo>
                    <a:cubicBezTo>
                      <a:pt x="29" y="7"/>
                      <a:pt x="28" y="7"/>
                      <a:pt x="27" y="8"/>
                    </a:cubicBezTo>
                    <a:cubicBezTo>
                      <a:pt x="27" y="8"/>
                      <a:pt x="26" y="9"/>
                      <a:pt x="25" y="9"/>
                    </a:cubicBezTo>
                    <a:cubicBezTo>
                      <a:pt x="23" y="10"/>
                      <a:pt x="23" y="9"/>
                      <a:pt x="23" y="9"/>
                    </a:cubicBezTo>
                    <a:cubicBezTo>
                      <a:pt x="23" y="8"/>
                      <a:pt x="23" y="8"/>
                      <a:pt x="23" y="8"/>
                    </a:cubicBezTo>
                    <a:cubicBezTo>
                      <a:pt x="23" y="8"/>
                      <a:pt x="23" y="8"/>
                      <a:pt x="23" y="8"/>
                    </a:cubicBezTo>
                    <a:cubicBezTo>
                      <a:pt x="23" y="8"/>
                      <a:pt x="22" y="8"/>
                      <a:pt x="21" y="9"/>
                    </a:cubicBezTo>
                    <a:cubicBezTo>
                      <a:pt x="21" y="10"/>
                      <a:pt x="20" y="11"/>
                      <a:pt x="20" y="11"/>
                    </a:cubicBezTo>
                    <a:cubicBezTo>
                      <a:pt x="20" y="11"/>
                      <a:pt x="20" y="11"/>
                      <a:pt x="20" y="11"/>
                    </a:cubicBezTo>
                    <a:cubicBezTo>
                      <a:pt x="19" y="11"/>
                      <a:pt x="18" y="10"/>
                      <a:pt x="17" y="9"/>
                    </a:cubicBezTo>
                    <a:cubicBezTo>
                      <a:pt x="16" y="8"/>
                      <a:pt x="16" y="8"/>
                      <a:pt x="16" y="8"/>
                    </a:cubicBezTo>
                    <a:cubicBezTo>
                      <a:pt x="16" y="8"/>
                      <a:pt x="16" y="8"/>
                      <a:pt x="16" y="8"/>
                    </a:cubicBezTo>
                    <a:cubicBezTo>
                      <a:pt x="16" y="9"/>
                      <a:pt x="16" y="9"/>
                      <a:pt x="15" y="10"/>
                    </a:cubicBezTo>
                    <a:cubicBezTo>
                      <a:pt x="14" y="10"/>
                      <a:pt x="13" y="9"/>
                      <a:pt x="13" y="8"/>
                    </a:cubicBezTo>
                    <a:cubicBezTo>
                      <a:pt x="12" y="8"/>
                      <a:pt x="13" y="8"/>
                      <a:pt x="12" y="8"/>
                    </a:cubicBezTo>
                    <a:cubicBezTo>
                      <a:pt x="12" y="8"/>
                      <a:pt x="12" y="9"/>
                      <a:pt x="11" y="10"/>
                    </a:cubicBezTo>
                    <a:cubicBezTo>
                      <a:pt x="11" y="10"/>
                      <a:pt x="10" y="11"/>
                      <a:pt x="10" y="11"/>
                    </a:cubicBezTo>
                    <a:cubicBezTo>
                      <a:pt x="10" y="12"/>
                      <a:pt x="8" y="11"/>
                      <a:pt x="6" y="10"/>
                    </a:cubicBezTo>
                    <a:cubicBezTo>
                      <a:pt x="5" y="9"/>
                      <a:pt x="4" y="8"/>
                      <a:pt x="3" y="8"/>
                    </a:cubicBezTo>
                    <a:cubicBezTo>
                      <a:pt x="3" y="8"/>
                      <a:pt x="2" y="9"/>
                      <a:pt x="1" y="10"/>
                    </a:cubicBezTo>
                    <a:cubicBezTo>
                      <a:pt x="1" y="11"/>
                      <a:pt x="1" y="11"/>
                      <a:pt x="0" y="12"/>
                    </a:cubicBezTo>
                    <a:cubicBezTo>
                      <a:pt x="0" y="12"/>
                      <a:pt x="1" y="12"/>
                      <a:pt x="1" y="13"/>
                    </a:cubicBezTo>
                    <a:cubicBezTo>
                      <a:pt x="1" y="13"/>
                      <a:pt x="1" y="13"/>
                      <a:pt x="1" y="13"/>
                    </a:cubicBezTo>
                    <a:cubicBezTo>
                      <a:pt x="3" y="14"/>
                      <a:pt x="5" y="16"/>
                      <a:pt x="5" y="16"/>
                    </a:cubicBezTo>
                    <a:cubicBezTo>
                      <a:pt x="5" y="17"/>
                      <a:pt x="5" y="17"/>
                      <a:pt x="5" y="17"/>
                    </a:cubicBezTo>
                    <a:cubicBezTo>
                      <a:pt x="5" y="18"/>
                      <a:pt x="5" y="19"/>
                      <a:pt x="5" y="19"/>
                    </a:cubicBezTo>
                    <a:cubicBezTo>
                      <a:pt x="5" y="19"/>
                      <a:pt x="6" y="19"/>
                      <a:pt x="6" y="19"/>
                    </a:cubicBezTo>
                    <a:cubicBezTo>
                      <a:pt x="7" y="18"/>
                      <a:pt x="9" y="18"/>
                      <a:pt x="9" y="19"/>
                    </a:cubicBezTo>
                    <a:cubicBezTo>
                      <a:pt x="9" y="20"/>
                      <a:pt x="9" y="21"/>
                      <a:pt x="9" y="22"/>
                    </a:cubicBezTo>
                    <a:cubicBezTo>
                      <a:pt x="8" y="23"/>
                      <a:pt x="8" y="25"/>
                      <a:pt x="8" y="26"/>
                    </a:cubicBezTo>
                    <a:cubicBezTo>
                      <a:pt x="9" y="26"/>
                      <a:pt x="9" y="27"/>
                      <a:pt x="9" y="28"/>
                    </a:cubicBezTo>
                    <a:cubicBezTo>
                      <a:pt x="10" y="28"/>
                      <a:pt x="10" y="29"/>
                      <a:pt x="11" y="29"/>
                    </a:cubicBezTo>
                    <a:cubicBezTo>
                      <a:pt x="12" y="29"/>
                      <a:pt x="14" y="30"/>
                      <a:pt x="15" y="30"/>
                    </a:cubicBezTo>
                    <a:cubicBezTo>
                      <a:pt x="16" y="30"/>
                      <a:pt x="17" y="30"/>
                      <a:pt x="17" y="30"/>
                    </a:cubicBezTo>
                    <a:cubicBezTo>
                      <a:pt x="17" y="30"/>
                      <a:pt x="18" y="30"/>
                      <a:pt x="18" y="29"/>
                    </a:cubicBezTo>
                    <a:cubicBezTo>
                      <a:pt x="19" y="28"/>
                      <a:pt x="20" y="27"/>
                      <a:pt x="21" y="28"/>
                    </a:cubicBezTo>
                    <a:cubicBezTo>
                      <a:pt x="22" y="28"/>
                      <a:pt x="23" y="29"/>
                      <a:pt x="25" y="30"/>
                    </a:cubicBezTo>
                    <a:cubicBezTo>
                      <a:pt x="26" y="31"/>
                      <a:pt x="28" y="31"/>
                      <a:pt x="27" y="32"/>
                    </a:cubicBezTo>
                    <a:cubicBezTo>
                      <a:pt x="27" y="32"/>
                      <a:pt x="27" y="33"/>
                      <a:pt x="26" y="33"/>
                    </a:cubicBezTo>
                    <a:cubicBezTo>
                      <a:pt x="25" y="34"/>
                      <a:pt x="25" y="34"/>
                      <a:pt x="25" y="34"/>
                    </a:cubicBezTo>
                    <a:cubicBezTo>
                      <a:pt x="25" y="34"/>
                      <a:pt x="26" y="34"/>
                      <a:pt x="27" y="35"/>
                    </a:cubicBezTo>
                    <a:cubicBezTo>
                      <a:pt x="28" y="35"/>
                      <a:pt x="29" y="35"/>
                      <a:pt x="29" y="35"/>
                    </a:cubicBezTo>
                    <a:cubicBezTo>
                      <a:pt x="29" y="36"/>
                      <a:pt x="30" y="37"/>
                      <a:pt x="30" y="38"/>
                    </a:cubicBezTo>
                    <a:cubicBezTo>
                      <a:pt x="31" y="38"/>
                      <a:pt x="31" y="39"/>
                      <a:pt x="31" y="39"/>
                    </a:cubicBezTo>
                    <a:cubicBezTo>
                      <a:pt x="31" y="40"/>
                      <a:pt x="30" y="41"/>
                      <a:pt x="29" y="42"/>
                    </a:cubicBezTo>
                    <a:cubicBezTo>
                      <a:pt x="29" y="42"/>
                      <a:pt x="28" y="43"/>
                      <a:pt x="28" y="44"/>
                    </a:cubicBezTo>
                    <a:cubicBezTo>
                      <a:pt x="27" y="44"/>
                      <a:pt x="25" y="44"/>
                      <a:pt x="23" y="44"/>
                    </a:cubicBezTo>
                    <a:cubicBezTo>
                      <a:pt x="22" y="44"/>
                      <a:pt x="21" y="44"/>
                      <a:pt x="21" y="44"/>
                    </a:cubicBezTo>
                    <a:cubicBezTo>
                      <a:pt x="21" y="44"/>
                      <a:pt x="21" y="44"/>
                      <a:pt x="21" y="45"/>
                    </a:cubicBezTo>
                    <a:cubicBezTo>
                      <a:pt x="21" y="46"/>
                      <a:pt x="21" y="46"/>
                      <a:pt x="21" y="47"/>
                    </a:cubicBezTo>
                    <a:cubicBezTo>
                      <a:pt x="21" y="47"/>
                      <a:pt x="21" y="47"/>
                      <a:pt x="20" y="48"/>
                    </a:cubicBezTo>
                    <a:cubicBezTo>
                      <a:pt x="20" y="48"/>
                      <a:pt x="19" y="48"/>
                      <a:pt x="19" y="48"/>
                    </a:cubicBezTo>
                    <a:cubicBezTo>
                      <a:pt x="19" y="48"/>
                      <a:pt x="23" y="50"/>
                      <a:pt x="26" y="51"/>
                    </a:cubicBezTo>
                    <a:cubicBezTo>
                      <a:pt x="30" y="53"/>
                      <a:pt x="34" y="55"/>
                      <a:pt x="34" y="55"/>
                    </a:cubicBezTo>
                    <a:cubicBezTo>
                      <a:pt x="33" y="56"/>
                      <a:pt x="33" y="56"/>
                      <a:pt x="33" y="56"/>
                    </a:cubicBezTo>
                    <a:cubicBezTo>
                      <a:pt x="33" y="56"/>
                      <a:pt x="33" y="56"/>
                      <a:pt x="32" y="56"/>
                    </a:cubicBezTo>
                    <a:cubicBezTo>
                      <a:pt x="32" y="56"/>
                      <a:pt x="32" y="56"/>
                      <a:pt x="33" y="57"/>
                    </a:cubicBezTo>
                    <a:cubicBezTo>
                      <a:pt x="33" y="58"/>
                      <a:pt x="35" y="59"/>
                      <a:pt x="36" y="61"/>
                    </a:cubicBezTo>
                    <a:cubicBezTo>
                      <a:pt x="37" y="61"/>
                      <a:pt x="38" y="62"/>
                      <a:pt x="38" y="62"/>
                    </a:cubicBezTo>
                    <a:cubicBezTo>
                      <a:pt x="38" y="62"/>
                      <a:pt x="38" y="63"/>
                      <a:pt x="39" y="64"/>
                    </a:cubicBezTo>
                    <a:cubicBezTo>
                      <a:pt x="39" y="65"/>
                      <a:pt x="39" y="65"/>
                      <a:pt x="39" y="66"/>
                    </a:cubicBezTo>
                    <a:cubicBezTo>
                      <a:pt x="40" y="66"/>
                      <a:pt x="40" y="66"/>
                      <a:pt x="41" y="67"/>
                    </a:cubicBezTo>
                    <a:cubicBezTo>
                      <a:pt x="41" y="67"/>
                      <a:pt x="41" y="67"/>
                      <a:pt x="41" y="67"/>
                    </a:cubicBezTo>
                    <a:cubicBezTo>
                      <a:pt x="43" y="68"/>
                      <a:pt x="45" y="69"/>
                      <a:pt x="46" y="70"/>
                    </a:cubicBezTo>
                    <a:cubicBezTo>
                      <a:pt x="47" y="71"/>
                      <a:pt x="47" y="72"/>
                      <a:pt x="47" y="72"/>
                    </a:cubicBezTo>
                    <a:cubicBezTo>
                      <a:pt x="47" y="73"/>
                      <a:pt x="47" y="73"/>
                      <a:pt x="47" y="73"/>
                    </a:cubicBezTo>
                    <a:cubicBezTo>
                      <a:pt x="47" y="73"/>
                      <a:pt x="47" y="73"/>
                      <a:pt x="48" y="74"/>
                    </a:cubicBezTo>
                    <a:cubicBezTo>
                      <a:pt x="48" y="74"/>
                      <a:pt x="49" y="74"/>
                      <a:pt x="49" y="75"/>
                    </a:cubicBezTo>
                    <a:cubicBezTo>
                      <a:pt x="49" y="76"/>
                      <a:pt x="49" y="76"/>
                      <a:pt x="49" y="77"/>
                    </a:cubicBezTo>
                    <a:cubicBezTo>
                      <a:pt x="49" y="78"/>
                      <a:pt x="50" y="78"/>
                      <a:pt x="50" y="78"/>
                    </a:cubicBezTo>
                    <a:cubicBezTo>
                      <a:pt x="50" y="78"/>
                      <a:pt x="50" y="78"/>
                      <a:pt x="51" y="78"/>
                    </a:cubicBezTo>
                    <a:cubicBezTo>
                      <a:pt x="51" y="79"/>
                      <a:pt x="52" y="79"/>
                      <a:pt x="53" y="79"/>
                    </a:cubicBezTo>
                    <a:cubicBezTo>
                      <a:pt x="53" y="80"/>
                      <a:pt x="53" y="80"/>
                      <a:pt x="53" y="80"/>
                    </a:cubicBezTo>
                    <a:cubicBezTo>
                      <a:pt x="53" y="81"/>
                      <a:pt x="54" y="82"/>
                      <a:pt x="54" y="82"/>
                    </a:cubicBezTo>
                    <a:cubicBezTo>
                      <a:pt x="54" y="82"/>
                      <a:pt x="54" y="82"/>
                      <a:pt x="54" y="82"/>
                    </a:cubicBezTo>
                    <a:cubicBezTo>
                      <a:pt x="54" y="82"/>
                      <a:pt x="55" y="82"/>
                      <a:pt x="55" y="82"/>
                    </a:cubicBezTo>
                    <a:cubicBezTo>
                      <a:pt x="57" y="83"/>
                      <a:pt x="58" y="84"/>
                      <a:pt x="58" y="85"/>
                    </a:cubicBezTo>
                    <a:cubicBezTo>
                      <a:pt x="58" y="85"/>
                      <a:pt x="58" y="85"/>
                      <a:pt x="57" y="86"/>
                    </a:cubicBezTo>
                    <a:cubicBezTo>
                      <a:pt x="57" y="86"/>
                      <a:pt x="56" y="87"/>
                      <a:pt x="56" y="87"/>
                    </a:cubicBezTo>
                    <a:cubicBezTo>
                      <a:pt x="56" y="88"/>
                      <a:pt x="57" y="88"/>
                      <a:pt x="58" y="89"/>
                    </a:cubicBezTo>
                    <a:cubicBezTo>
                      <a:pt x="59" y="90"/>
                      <a:pt x="60" y="92"/>
                      <a:pt x="61" y="93"/>
                    </a:cubicBezTo>
                    <a:cubicBezTo>
                      <a:pt x="61" y="94"/>
                      <a:pt x="60" y="94"/>
                      <a:pt x="60" y="95"/>
                    </a:cubicBezTo>
                    <a:cubicBezTo>
                      <a:pt x="59" y="96"/>
                      <a:pt x="59" y="96"/>
                      <a:pt x="59" y="97"/>
                    </a:cubicBezTo>
                    <a:cubicBezTo>
                      <a:pt x="59" y="98"/>
                      <a:pt x="59" y="98"/>
                      <a:pt x="59" y="99"/>
                    </a:cubicBezTo>
                    <a:cubicBezTo>
                      <a:pt x="60" y="99"/>
                      <a:pt x="60" y="100"/>
                      <a:pt x="59" y="101"/>
                    </a:cubicBezTo>
                    <a:cubicBezTo>
                      <a:pt x="59" y="101"/>
                      <a:pt x="59" y="101"/>
                      <a:pt x="59" y="102"/>
                    </a:cubicBezTo>
                    <a:cubicBezTo>
                      <a:pt x="59" y="102"/>
                      <a:pt x="59" y="102"/>
                      <a:pt x="59" y="102"/>
                    </a:cubicBezTo>
                    <a:cubicBezTo>
                      <a:pt x="59" y="103"/>
                      <a:pt x="57" y="106"/>
                      <a:pt x="58" y="106"/>
                    </a:cubicBezTo>
                    <a:cubicBezTo>
                      <a:pt x="58" y="107"/>
                      <a:pt x="58" y="108"/>
                      <a:pt x="59" y="109"/>
                    </a:cubicBezTo>
                    <a:cubicBezTo>
                      <a:pt x="59" y="109"/>
                      <a:pt x="59" y="110"/>
                      <a:pt x="59" y="110"/>
                    </a:cubicBezTo>
                    <a:cubicBezTo>
                      <a:pt x="59" y="111"/>
                      <a:pt x="59" y="111"/>
                      <a:pt x="60" y="112"/>
                    </a:cubicBezTo>
                    <a:cubicBezTo>
                      <a:pt x="60" y="113"/>
                      <a:pt x="61" y="113"/>
                      <a:pt x="61" y="114"/>
                    </a:cubicBezTo>
                    <a:cubicBezTo>
                      <a:pt x="61" y="115"/>
                      <a:pt x="60" y="116"/>
                      <a:pt x="58" y="117"/>
                    </a:cubicBezTo>
                    <a:cubicBezTo>
                      <a:pt x="57" y="118"/>
                      <a:pt x="56" y="120"/>
                      <a:pt x="56" y="120"/>
                    </a:cubicBezTo>
                    <a:cubicBezTo>
                      <a:pt x="56" y="121"/>
                      <a:pt x="56" y="121"/>
                      <a:pt x="56" y="121"/>
                    </a:cubicBezTo>
                    <a:cubicBezTo>
                      <a:pt x="56" y="123"/>
                      <a:pt x="56" y="125"/>
                      <a:pt x="55" y="126"/>
                    </a:cubicBezTo>
                    <a:cubicBezTo>
                      <a:pt x="55" y="128"/>
                      <a:pt x="54" y="128"/>
                      <a:pt x="53" y="129"/>
                    </a:cubicBezTo>
                    <a:cubicBezTo>
                      <a:pt x="53" y="129"/>
                      <a:pt x="52" y="130"/>
                      <a:pt x="51" y="130"/>
                    </a:cubicBezTo>
                    <a:cubicBezTo>
                      <a:pt x="50" y="130"/>
                      <a:pt x="50" y="130"/>
                      <a:pt x="50" y="130"/>
                    </a:cubicBezTo>
                    <a:cubicBezTo>
                      <a:pt x="50" y="130"/>
                      <a:pt x="50" y="130"/>
                      <a:pt x="50" y="130"/>
                    </a:cubicBezTo>
                    <a:cubicBezTo>
                      <a:pt x="48" y="130"/>
                      <a:pt x="47" y="131"/>
                      <a:pt x="47" y="131"/>
                    </a:cubicBezTo>
                    <a:cubicBezTo>
                      <a:pt x="47" y="131"/>
                      <a:pt x="47" y="132"/>
                      <a:pt x="47" y="133"/>
                    </a:cubicBezTo>
                    <a:cubicBezTo>
                      <a:pt x="47" y="133"/>
                      <a:pt x="47" y="134"/>
                      <a:pt x="47" y="134"/>
                    </a:cubicBezTo>
                    <a:cubicBezTo>
                      <a:pt x="47" y="135"/>
                      <a:pt x="46" y="135"/>
                      <a:pt x="45" y="134"/>
                    </a:cubicBezTo>
                    <a:cubicBezTo>
                      <a:pt x="45" y="134"/>
                      <a:pt x="45" y="134"/>
                      <a:pt x="45" y="134"/>
                    </a:cubicBezTo>
                    <a:cubicBezTo>
                      <a:pt x="45" y="134"/>
                      <a:pt x="45" y="134"/>
                      <a:pt x="45" y="134"/>
                    </a:cubicBezTo>
                    <a:cubicBezTo>
                      <a:pt x="44" y="134"/>
                      <a:pt x="43" y="133"/>
                      <a:pt x="43" y="133"/>
                    </a:cubicBezTo>
                    <a:cubicBezTo>
                      <a:pt x="42" y="134"/>
                      <a:pt x="42" y="134"/>
                      <a:pt x="41" y="135"/>
                    </a:cubicBezTo>
                    <a:cubicBezTo>
                      <a:pt x="41" y="135"/>
                      <a:pt x="41" y="135"/>
                      <a:pt x="41" y="135"/>
                    </a:cubicBezTo>
                    <a:cubicBezTo>
                      <a:pt x="41" y="136"/>
                      <a:pt x="41" y="136"/>
                      <a:pt x="42" y="137"/>
                    </a:cubicBezTo>
                    <a:cubicBezTo>
                      <a:pt x="44" y="139"/>
                      <a:pt x="46" y="141"/>
                      <a:pt x="45" y="142"/>
                    </a:cubicBezTo>
                    <a:cubicBezTo>
                      <a:pt x="45" y="142"/>
                      <a:pt x="45" y="142"/>
                      <a:pt x="45" y="142"/>
                    </a:cubicBezTo>
                    <a:cubicBezTo>
                      <a:pt x="44" y="143"/>
                      <a:pt x="44" y="144"/>
                      <a:pt x="43" y="143"/>
                    </a:cubicBezTo>
                    <a:cubicBezTo>
                      <a:pt x="42" y="143"/>
                      <a:pt x="42" y="143"/>
                      <a:pt x="42" y="142"/>
                    </a:cubicBezTo>
                    <a:cubicBezTo>
                      <a:pt x="41" y="142"/>
                      <a:pt x="40" y="142"/>
                      <a:pt x="40" y="142"/>
                    </a:cubicBezTo>
                    <a:cubicBezTo>
                      <a:pt x="39" y="142"/>
                      <a:pt x="39" y="142"/>
                      <a:pt x="38" y="142"/>
                    </a:cubicBezTo>
                    <a:cubicBezTo>
                      <a:pt x="38" y="143"/>
                      <a:pt x="37" y="143"/>
                      <a:pt x="35" y="143"/>
                    </a:cubicBezTo>
                    <a:cubicBezTo>
                      <a:pt x="34" y="142"/>
                      <a:pt x="33" y="142"/>
                      <a:pt x="33" y="142"/>
                    </a:cubicBezTo>
                    <a:cubicBezTo>
                      <a:pt x="32" y="142"/>
                      <a:pt x="32" y="142"/>
                      <a:pt x="32" y="142"/>
                    </a:cubicBezTo>
                    <a:cubicBezTo>
                      <a:pt x="31" y="142"/>
                      <a:pt x="31" y="142"/>
                      <a:pt x="31" y="143"/>
                    </a:cubicBezTo>
                    <a:cubicBezTo>
                      <a:pt x="31" y="143"/>
                      <a:pt x="31" y="143"/>
                      <a:pt x="31" y="143"/>
                    </a:cubicBezTo>
                    <a:cubicBezTo>
                      <a:pt x="31" y="143"/>
                      <a:pt x="31" y="144"/>
                      <a:pt x="30" y="144"/>
                    </a:cubicBezTo>
                    <a:cubicBezTo>
                      <a:pt x="29" y="145"/>
                      <a:pt x="28" y="145"/>
                      <a:pt x="27" y="146"/>
                    </a:cubicBezTo>
                    <a:cubicBezTo>
                      <a:pt x="27" y="146"/>
                      <a:pt x="26" y="146"/>
                      <a:pt x="26" y="146"/>
                    </a:cubicBezTo>
                    <a:cubicBezTo>
                      <a:pt x="26" y="146"/>
                      <a:pt x="25" y="147"/>
                      <a:pt x="25" y="147"/>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32" name="Freeform 660"/>
              <p:cNvSpPr>
                <a:spLocks/>
              </p:cNvSpPr>
              <p:nvPr/>
            </p:nvSpPr>
            <p:spPr bwMode="auto">
              <a:xfrm>
                <a:off x="7035800" y="3557588"/>
                <a:ext cx="61913" cy="53975"/>
              </a:xfrm>
              <a:custGeom>
                <a:avLst/>
                <a:gdLst>
                  <a:gd name="T0" fmla="*/ 4 w 27"/>
                  <a:gd name="T1" fmla="*/ 8 h 24"/>
                  <a:gd name="T2" fmla="*/ 1 w 27"/>
                  <a:gd name="T3" fmla="*/ 11 h 24"/>
                  <a:gd name="T4" fmla="*/ 1 w 27"/>
                  <a:gd name="T5" fmla="*/ 16 h 24"/>
                  <a:gd name="T6" fmla="*/ 1 w 27"/>
                  <a:gd name="T7" fmla="*/ 20 h 24"/>
                  <a:gd name="T8" fmla="*/ 6 w 27"/>
                  <a:gd name="T9" fmla="*/ 21 h 24"/>
                  <a:gd name="T10" fmla="*/ 11 w 27"/>
                  <a:gd name="T11" fmla="*/ 23 h 24"/>
                  <a:gd name="T12" fmla="*/ 13 w 27"/>
                  <a:gd name="T13" fmla="*/ 21 h 24"/>
                  <a:gd name="T14" fmla="*/ 18 w 27"/>
                  <a:gd name="T15" fmla="*/ 18 h 24"/>
                  <a:gd name="T16" fmla="*/ 21 w 27"/>
                  <a:gd name="T17" fmla="*/ 16 h 24"/>
                  <a:gd name="T18" fmla="*/ 22 w 27"/>
                  <a:gd name="T19" fmla="*/ 10 h 24"/>
                  <a:gd name="T20" fmla="*/ 24 w 27"/>
                  <a:gd name="T21" fmla="*/ 7 h 24"/>
                  <a:gd name="T22" fmla="*/ 27 w 27"/>
                  <a:gd name="T23" fmla="*/ 7 h 24"/>
                  <a:gd name="T24" fmla="*/ 25 w 27"/>
                  <a:gd name="T25" fmla="*/ 2 h 24"/>
                  <a:gd name="T26" fmla="*/ 23 w 27"/>
                  <a:gd name="T27" fmla="*/ 1 h 24"/>
                  <a:gd name="T28" fmla="*/ 22 w 27"/>
                  <a:gd name="T29" fmla="*/ 4 h 24"/>
                  <a:gd name="T30" fmla="*/ 17 w 27"/>
                  <a:gd name="T31" fmla="*/ 2 h 24"/>
                  <a:gd name="T32" fmla="*/ 15 w 27"/>
                  <a:gd name="T33" fmla="*/ 4 h 24"/>
                  <a:gd name="T34" fmla="*/ 12 w 27"/>
                  <a:gd name="T35" fmla="*/ 2 h 24"/>
                  <a:gd name="T36" fmla="*/ 11 w 27"/>
                  <a:gd name="T37" fmla="*/ 4 h 24"/>
                  <a:gd name="T38" fmla="*/ 7 w 27"/>
                  <a:gd name="T39" fmla="*/ 3 h 24"/>
                  <a:gd name="T40" fmla="*/ 7 w 27"/>
                  <a:gd name="T41" fmla="*/ 7 h 24"/>
                  <a:gd name="T42" fmla="*/ 4 w 27"/>
                  <a:gd name="T43" fmla="*/ 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24">
                    <a:moveTo>
                      <a:pt x="4" y="8"/>
                    </a:moveTo>
                    <a:cubicBezTo>
                      <a:pt x="2" y="9"/>
                      <a:pt x="1" y="9"/>
                      <a:pt x="1" y="11"/>
                    </a:cubicBezTo>
                    <a:cubicBezTo>
                      <a:pt x="0" y="12"/>
                      <a:pt x="2" y="14"/>
                      <a:pt x="1" y="16"/>
                    </a:cubicBezTo>
                    <a:cubicBezTo>
                      <a:pt x="1" y="18"/>
                      <a:pt x="0" y="19"/>
                      <a:pt x="1" y="20"/>
                    </a:cubicBezTo>
                    <a:cubicBezTo>
                      <a:pt x="2" y="20"/>
                      <a:pt x="4" y="20"/>
                      <a:pt x="6" y="21"/>
                    </a:cubicBezTo>
                    <a:cubicBezTo>
                      <a:pt x="8" y="23"/>
                      <a:pt x="9" y="24"/>
                      <a:pt x="11" y="23"/>
                    </a:cubicBezTo>
                    <a:cubicBezTo>
                      <a:pt x="12" y="23"/>
                      <a:pt x="11" y="22"/>
                      <a:pt x="13" y="21"/>
                    </a:cubicBezTo>
                    <a:cubicBezTo>
                      <a:pt x="15" y="20"/>
                      <a:pt x="17" y="19"/>
                      <a:pt x="18" y="18"/>
                    </a:cubicBezTo>
                    <a:cubicBezTo>
                      <a:pt x="20" y="17"/>
                      <a:pt x="20" y="18"/>
                      <a:pt x="21" y="16"/>
                    </a:cubicBezTo>
                    <a:cubicBezTo>
                      <a:pt x="21" y="14"/>
                      <a:pt x="21" y="11"/>
                      <a:pt x="22" y="10"/>
                    </a:cubicBezTo>
                    <a:cubicBezTo>
                      <a:pt x="23" y="9"/>
                      <a:pt x="23" y="7"/>
                      <a:pt x="24" y="7"/>
                    </a:cubicBezTo>
                    <a:cubicBezTo>
                      <a:pt x="25" y="7"/>
                      <a:pt x="27" y="8"/>
                      <a:pt x="27" y="7"/>
                    </a:cubicBezTo>
                    <a:cubicBezTo>
                      <a:pt x="27" y="5"/>
                      <a:pt x="26" y="3"/>
                      <a:pt x="25" y="2"/>
                    </a:cubicBezTo>
                    <a:cubicBezTo>
                      <a:pt x="24" y="2"/>
                      <a:pt x="23" y="0"/>
                      <a:pt x="23" y="1"/>
                    </a:cubicBezTo>
                    <a:cubicBezTo>
                      <a:pt x="22" y="2"/>
                      <a:pt x="23" y="4"/>
                      <a:pt x="22" y="4"/>
                    </a:cubicBezTo>
                    <a:cubicBezTo>
                      <a:pt x="21" y="3"/>
                      <a:pt x="18" y="1"/>
                      <a:pt x="17" y="2"/>
                    </a:cubicBezTo>
                    <a:cubicBezTo>
                      <a:pt x="17" y="3"/>
                      <a:pt x="17" y="5"/>
                      <a:pt x="15" y="4"/>
                    </a:cubicBezTo>
                    <a:cubicBezTo>
                      <a:pt x="13" y="3"/>
                      <a:pt x="13" y="1"/>
                      <a:pt x="12" y="2"/>
                    </a:cubicBezTo>
                    <a:cubicBezTo>
                      <a:pt x="11" y="4"/>
                      <a:pt x="13" y="5"/>
                      <a:pt x="11" y="4"/>
                    </a:cubicBezTo>
                    <a:cubicBezTo>
                      <a:pt x="8" y="3"/>
                      <a:pt x="7" y="2"/>
                      <a:pt x="7" y="3"/>
                    </a:cubicBezTo>
                    <a:cubicBezTo>
                      <a:pt x="7" y="5"/>
                      <a:pt x="8" y="6"/>
                      <a:pt x="7" y="7"/>
                    </a:cubicBezTo>
                    <a:cubicBezTo>
                      <a:pt x="6" y="7"/>
                      <a:pt x="5" y="8"/>
                      <a:pt x="4" y="8"/>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33" name="Freeform 661"/>
              <p:cNvSpPr>
                <a:spLocks/>
              </p:cNvSpPr>
              <p:nvPr/>
            </p:nvSpPr>
            <p:spPr bwMode="auto">
              <a:xfrm>
                <a:off x="7326312" y="3422650"/>
                <a:ext cx="47625" cy="90488"/>
              </a:xfrm>
              <a:custGeom>
                <a:avLst/>
                <a:gdLst>
                  <a:gd name="T0" fmla="*/ 12 w 21"/>
                  <a:gd name="T1" fmla="*/ 2 h 39"/>
                  <a:gd name="T2" fmla="*/ 16 w 21"/>
                  <a:gd name="T3" fmla="*/ 0 h 39"/>
                  <a:gd name="T4" fmla="*/ 20 w 21"/>
                  <a:gd name="T5" fmla="*/ 2 h 39"/>
                  <a:gd name="T6" fmla="*/ 20 w 21"/>
                  <a:gd name="T7" fmla="*/ 5 h 39"/>
                  <a:gd name="T8" fmla="*/ 19 w 21"/>
                  <a:gd name="T9" fmla="*/ 11 h 39"/>
                  <a:gd name="T10" fmla="*/ 16 w 21"/>
                  <a:gd name="T11" fmla="*/ 17 h 39"/>
                  <a:gd name="T12" fmla="*/ 14 w 21"/>
                  <a:gd name="T13" fmla="*/ 25 h 39"/>
                  <a:gd name="T14" fmla="*/ 10 w 21"/>
                  <a:gd name="T15" fmla="*/ 31 h 39"/>
                  <a:gd name="T16" fmla="*/ 9 w 21"/>
                  <a:gd name="T17" fmla="*/ 38 h 39"/>
                  <a:gd name="T18" fmla="*/ 6 w 21"/>
                  <a:gd name="T19" fmla="*/ 33 h 39"/>
                  <a:gd name="T20" fmla="*/ 2 w 21"/>
                  <a:gd name="T21" fmla="*/ 30 h 39"/>
                  <a:gd name="T22" fmla="*/ 1 w 21"/>
                  <a:gd name="T23" fmla="*/ 25 h 39"/>
                  <a:gd name="T24" fmla="*/ 1 w 21"/>
                  <a:gd name="T25" fmla="*/ 20 h 39"/>
                  <a:gd name="T26" fmla="*/ 2 w 21"/>
                  <a:gd name="T27" fmla="*/ 15 h 39"/>
                  <a:gd name="T28" fmla="*/ 6 w 21"/>
                  <a:gd name="T29" fmla="*/ 11 h 39"/>
                  <a:gd name="T30" fmla="*/ 9 w 21"/>
                  <a:gd name="T31" fmla="*/ 5 h 39"/>
                  <a:gd name="T32" fmla="*/ 12 w 21"/>
                  <a:gd name="T33"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39">
                    <a:moveTo>
                      <a:pt x="12" y="2"/>
                    </a:moveTo>
                    <a:cubicBezTo>
                      <a:pt x="14" y="1"/>
                      <a:pt x="14" y="0"/>
                      <a:pt x="16" y="0"/>
                    </a:cubicBezTo>
                    <a:cubicBezTo>
                      <a:pt x="17" y="0"/>
                      <a:pt x="20" y="1"/>
                      <a:pt x="20" y="2"/>
                    </a:cubicBezTo>
                    <a:cubicBezTo>
                      <a:pt x="21" y="2"/>
                      <a:pt x="21" y="3"/>
                      <a:pt x="20" y="5"/>
                    </a:cubicBezTo>
                    <a:cubicBezTo>
                      <a:pt x="19" y="7"/>
                      <a:pt x="19" y="9"/>
                      <a:pt x="19" y="11"/>
                    </a:cubicBezTo>
                    <a:cubicBezTo>
                      <a:pt x="19" y="13"/>
                      <a:pt x="17" y="14"/>
                      <a:pt x="16" y="17"/>
                    </a:cubicBezTo>
                    <a:cubicBezTo>
                      <a:pt x="15" y="20"/>
                      <a:pt x="15" y="23"/>
                      <a:pt x="14" y="25"/>
                    </a:cubicBezTo>
                    <a:cubicBezTo>
                      <a:pt x="13" y="27"/>
                      <a:pt x="10" y="29"/>
                      <a:pt x="10" y="31"/>
                    </a:cubicBezTo>
                    <a:cubicBezTo>
                      <a:pt x="9" y="33"/>
                      <a:pt x="10" y="36"/>
                      <a:pt x="9" y="38"/>
                    </a:cubicBezTo>
                    <a:cubicBezTo>
                      <a:pt x="7" y="39"/>
                      <a:pt x="7" y="35"/>
                      <a:pt x="6" y="33"/>
                    </a:cubicBezTo>
                    <a:cubicBezTo>
                      <a:pt x="5" y="31"/>
                      <a:pt x="3" y="33"/>
                      <a:pt x="2" y="30"/>
                    </a:cubicBezTo>
                    <a:cubicBezTo>
                      <a:pt x="1" y="28"/>
                      <a:pt x="2" y="26"/>
                      <a:pt x="1" y="25"/>
                    </a:cubicBezTo>
                    <a:cubicBezTo>
                      <a:pt x="0" y="23"/>
                      <a:pt x="1" y="23"/>
                      <a:pt x="1" y="20"/>
                    </a:cubicBezTo>
                    <a:cubicBezTo>
                      <a:pt x="2" y="18"/>
                      <a:pt x="1" y="18"/>
                      <a:pt x="2" y="15"/>
                    </a:cubicBezTo>
                    <a:cubicBezTo>
                      <a:pt x="4" y="13"/>
                      <a:pt x="5" y="14"/>
                      <a:pt x="6" y="11"/>
                    </a:cubicBezTo>
                    <a:cubicBezTo>
                      <a:pt x="7" y="8"/>
                      <a:pt x="8" y="6"/>
                      <a:pt x="9" y="5"/>
                    </a:cubicBezTo>
                    <a:cubicBezTo>
                      <a:pt x="10" y="4"/>
                      <a:pt x="10" y="3"/>
                      <a:pt x="12"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34" name="Freeform 662"/>
              <p:cNvSpPr>
                <a:spLocks/>
              </p:cNvSpPr>
              <p:nvPr/>
            </p:nvSpPr>
            <p:spPr bwMode="auto">
              <a:xfrm>
                <a:off x="7432675" y="2911475"/>
                <a:ext cx="163513" cy="158750"/>
              </a:xfrm>
              <a:custGeom>
                <a:avLst/>
                <a:gdLst>
                  <a:gd name="T0" fmla="*/ 2 w 71"/>
                  <a:gd name="T1" fmla="*/ 41 h 69"/>
                  <a:gd name="T2" fmla="*/ 6 w 71"/>
                  <a:gd name="T3" fmla="*/ 42 h 69"/>
                  <a:gd name="T4" fmla="*/ 14 w 71"/>
                  <a:gd name="T5" fmla="*/ 45 h 69"/>
                  <a:gd name="T6" fmla="*/ 12 w 71"/>
                  <a:gd name="T7" fmla="*/ 53 h 69"/>
                  <a:gd name="T8" fmla="*/ 15 w 71"/>
                  <a:gd name="T9" fmla="*/ 56 h 69"/>
                  <a:gd name="T10" fmla="*/ 13 w 71"/>
                  <a:gd name="T11" fmla="*/ 57 h 69"/>
                  <a:gd name="T12" fmla="*/ 9 w 71"/>
                  <a:gd name="T13" fmla="*/ 61 h 69"/>
                  <a:gd name="T14" fmla="*/ 7 w 71"/>
                  <a:gd name="T15" fmla="*/ 64 h 69"/>
                  <a:gd name="T16" fmla="*/ 11 w 71"/>
                  <a:gd name="T17" fmla="*/ 67 h 69"/>
                  <a:gd name="T18" fmla="*/ 16 w 71"/>
                  <a:gd name="T19" fmla="*/ 66 h 69"/>
                  <a:gd name="T20" fmla="*/ 21 w 71"/>
                  <a:gd name="T21" fmla="*/ 68 h 69"/>
                  <a:gd name="T22" fmla="*/ 26 w 71"/>
                  <a:gd name="T23" fmla="*/ 67 h 69"/>
                  <a:gd name="T24" fmla="*/ 36 w 71"/>
                  <a:gd name="T25" fmla="*/ 61 h 69"/>
                  <a:gd name="T26" fmla="*/ 46 w 71"/>
                  <a:gd name="T27" fmla="*/ 57 h 69"/>
                  <a:gd name="T28" fmla="*/ 39 w 71"/>
                  <a:gd name="T29" fmla="*/ 51 h 69"/>
                  <a:gd name="T30" fmla="*/ 35 w 71"/>
                  <a:gd name="T31" fmla="*/ 48 h 69"/>
                  <a:gd name="T32" fmla="*/ 38 w 71"/>
                  <a:gd name="T33" fmla="*/ 42 h 69"/>
                  <a:gd name="T34" fmla="*/ 60 w 71"/>
                  <a:gd name="T35" fmla="*/ 29 h 69"/>
                  <a:gd name="T36" fmla="*/ 62 w 71"/>
                  <a:gd name="T37" fmla="*/ 18 h 69"/>
                  <a:gd name="T38" fmla="*/ 68 w 71"/>
                  <a:gd name="T39" fmla="*/ 10 h 69"/>
                  <a:gd name="T40" fmla="*/ 70 w 71"/>
                  <a:gd name="T41" fmla="*/ 7 h 69"/>
                  <a:gd name="T42" fmla="*/ 67 w 71"/>
                  <a:gd name="T43" fmla="*/ 4 h 69"/>
                  <a:gd name="T44" fmla="*/ 67 w 71"/>
                  <a:gd name="T45" fmla="*/ 2 h 69"/>
                  <a:gd name="T46" fmla="*/ 67 w 71"/>
                  <a:gd name="T47" fmla="*/ 1 h 69"/>
                  <a:gd name="T48" fmla="*/ 64 w 71"/>
                  <a:gd name="T49" fmla="*/ 0 h 69"/>
                  <a:gd name="T50" fmla="*/ 62 w 71"/>
                  <a:gd name="T51" fmla="*/ 3 h 69"/>
                  <a:gd name="T52" fmla="*/ 58 w 71"/>
                  <a:gd name="T53" fmla="*/ 7 h 69"/>
                  <a:gd name="T54" fmla="*/ 55 w 71"/>
                  <a:gd name="T55" fmla="*/ 9 h 69"/>
                  <a:gd name="T56" fmla="*/ 53 w 71"/>
                  <a:gd name="T57" fmla="*/ 12 h 69"/>
                  <a:gd name="T58" fmla="*/ 43 w 71"/>
                  <a:gd name="T59" fmla="*/ 13 h 69"/>
                  <a:gd name="T60" fmla="*/ 45 w 71"/>
                  <a:gd name="T61" fmla="*/ 17 h 69"/>
                  <a:gd name="T62" fmla="*/ 45 w 71"/>
                  <a:gd name="T63" fmla="*/ 21 h 69"/>
                  <a:gd name="T64" fmla="*/ 38 w 71"/>
                  <a:gd name="T65" fmla="*/ 21 h 69"/>
                  <a:gd name="T66" fmla="*/ 34 w 71"/>
                  <a:gd name="T67" fmla="*/ 20 h 69"/>
                  <a:gd name="T68" fmla="*/ 30 w 71"/>
                  <a:gd name="T69" fmla="*/ 16 h 69"/>
                  <a:gd name="T70" fmla="*/ 28 w 71"/>
                  <a:gd name="T71" fmla="*/ 17 h 69"/>
                  <a:gd name="T72" fmla="*/ 21 w 71"/>
                  <a:gd name="T73" fmla="*/ 28 h 69"/>
                  <a:gd name="T74" fmla="*/ 17 w 71"/>
                  <a:gd name="T75" fmla="*/ 29 h 69"/>
                  <a:gd name="T76" fmla="*/ 15 w 71"/>
                  <a:gd name="T77" fmla="*/ 30 h 69"/>
                  <a:gd name="T78" fmla="*/ 9 w 71"/>
                  <a:gd name="T79" fmla="*/ 34 h 69"/>
                  <a:gd name="T80" fmla="*/ 0 w 71"/>
                  <a:gd name="T81" fmla="*/ 4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1" h="69">
                    <a:moveTo>
                      <a:pt x="0" y="41"/>
                    </a:moveTo>
                    <a:cubicBezTo>
                      <a:pt x="2" y="41"/>
                      <a:pt x="2" y="40"/>
                      <a:pt x="2" y="41"/>
                    </a:cubicBezTo>
                    <a:cubicBezTo>
                      <a:pt x="3" y="41"/>
                      <a:pt x="4" y="42"/>
                      <a:pt x="5" y="43"/>
                    </a:cubicBezTo>
                    <a:cubicBezTo>
                      <a:pt x="6" y="44"/>
                      <a:pt x="6" y="42"/>
                      <a:pt x="6" y="42"/>
                    </a:cubicBezTo>
                    <a:cubicBezTo>
                      <a:pt x="7" y="42"/>
                      <a:pt x="10" y="44"/>
                      <a:pt x="11" y="45"/>
                    </a:cubicBezTo>
                    <a:cubicBezTo>
                      <a:pt x="12" y="45"/>
                      <a:pt x="14" y="44"/>
                      <a:pt x="14" y="45"/>
                    </a:cubicBezTo>
                    <a:cubicBezTo>
                      <a:pt x="15" y="45"/>
                      <a:pt x="14" y="48"/>
                      <a:pt x="13" y="49"/>
                    </a:cubicBezTo>
                    <a:cubicBezTo>
                      <a:pt x="13" y="49"/>
                      <a:pt x="12" y="53"/>
                      <a:pt x="12" y="53"/>
                    </a:cubicBezTo>
                    <a:cubicBezTo>
                      <a:pt x="12" y="54"/>
                      <a:pt x="12" y="54"/>
                      <a:pt x="12" y="55"/>
                    </a:cubicBezTo>
                    <a:cubicBezTo>
                      <a:pt x="13" y="56"/>
                      <a:pt x="14" y="56"/>
                      <a:pt x="15" y="56"/>
                    </a:cubicBezTo>
                    <a:cubicBezTo>
                      <a:pt x="16" y="56"/>
                      <a:pt x="16" y="57"/>
                      <a:pt x="16" y="58"/>
                    </a:cubicBezTo>
                    <a:cubicBezTo>
                      <a:pt x="15" y="59"/>
                      <a:pt x="14" y="57"/>
                      <a:pt x="13" y="57"/>
                    </a:cubicBezTo>
                    <a:cubicBezTo>
                      <a:pt x="12" y="57"/>
                      <a:pt x="12" y="57"/>
                      <a:pt x="11" y="57"/>
                    </a:cubicBezTo>
                    <a:cubicBezTo>
                      <a:pt x="10" y="58"/>
                      <a:pt x="9" y="60"/>
                      <a:pt x="9" y="61"/>
                    </a:cubicBezTo>
                    <a:cubicBezTo>
                      <a:pt x="9" y="62"/>
                      <a:pt x="9" y="62"/>
                      <a:pt x="9" y="63"/>
                    </a:cubicBezTo>
                    <a:cubicBezTo>
                      <a:pt x="9" y="64"/>
                      <a:pt x="7" y="63"/>
                      <a:pt x="7" y="64"/>
                    </a:cubicBezTo>
                    <a:cubicBezTo>
                      <a:pt x="7" y="64"/>
                      <a:pt x="9" y="65"/>
                      <a:pt x="11" y="65"/>
                    </a:cubicBezTo>
                    <a:cubicBezTo>
                      <a:pt x="12" y="66"/>
                      <a:pt x="11" y="67"/>
                      <a:pt x="11" y="67"/>
                    </a:cubicBezTo>
                    <a:cubicBezTo>
                      <a:pt x="12" y="67"/>
                      <a:pt x="13" y="67"/>
                      <a:pt x="14" y="66"/>
                    </a:cubicBezTo>
                    <a:cubicBezTo>
                      <a:pt x="15" y="66"/>
                      <a:pt x="16" y="66"/>
                      <a:pt x="16" y="66"/>
                    </a:cubicBezTo>
                    <a:cubicBezTo>
                      <a:pt x="16" y="65"/>
                      <a:pt x="15" y="65"/>
                      <a:pt x="15" y="64"/>
                    </a:cubicBezTo>
                    <a:cubicBezTo>
                      <a:pt x="15" y="63"/>
                      <a:pt x="20" y="67"/>
                      <a:pt x="21" y="68"/>
                    </a:cubicBezTo>
                    <a:cubicBezTo>
                      <a:pt x="22" y="69"/>
                      <a:pt x="24" y="67"/>
                      <a:pt x="24" y="67"/>
                    </a:cubicBezTo>
                    <a:cubicBezTo>
                      <a:pt x="25" y="67"/>
                      <a:pt x="26" y="67"/>
                      <a:pt x="26" y="67"/>
                    </a:cubicBezTo>
                    <a:cubicBezTo>
                      <a:pt x="28" y="65"/>
                      <a:pt x="30" y="61"/>
                      <a:pt x="32" y="61"/>
                    </a:cubicBezTo>
                    <a:cubicBezTo>
                      <a:pt x="33" y="61"/>
                      <a:pt x="35" y="61"/>
                      <a:pt x="36" y="61"/>
                    </a:cubicBezTo>
                    <a:cubicBezTo>
                      <a:pt x="39" y="62"/>
                      <a:pt x="42" y="62"/>
                      <a:pt x="43" y="61"/>
                    </a:cubicBezTo>
                    <a:cubicBezTo>
                      <a:pt x="43" y="61"/>
                      <a:pt x="45" y="59"/>
                      <a:pt x="46" y="57"/>
                    </a:cubicBezTo>
                    <a:cubicBezTo>
                      <a:pt x="45" y="57"/>
                      <a:pt x="45" y="56"/>
                      <a:pt x="45" y="56"/>
                    </a:cubicBezTo>
                    <a:cubicBezTo>
                      <a:pt x="43" y="54"/>
                      <a:pt x="41" y="52"/>
                      <a:pt x="39" y="51"/>
                    </a:cubicBezTo>
                    <a:cubicBezTo>
                      <a:pt x="38" y="50"/>
                      <a:pt x="37" y="51"/>
                      <a:pt x="35" y="50"/>
                    </a:cubicBezTo>
                    <a:cubicBezTo>
                      <a:pt x="33" y="50"/>
                      <a:pt x="35" y="49"/>
                      <a:pt x="35" y="48"/>
                    </a:cubicBezTo>
                    <a:cubicBezTo>
                      <a:pt x="36" y="47"/>
                      <a:pt x="37" y="46"/>
                      <a:pt x="37" y="45"/>
                    </a:cubicBezTo>
                    <a:cubicBezTo>
                      <a:pt x="38" y="44"/>
                      <a:pt x="37" y="43"/>
                      <a:pt x="38" y="42"/>
                    </a:cubicBezTo>
                    <a:cubicBezTo>
                      <a:pt x="39" y="41"/>
                      <a:pt x="44" y="39"/>
                      <a:pt x="46" y="38"/>
                    </a:cubicBezTo>
                    <a:cubicBezTo>
                      <a:pt x="49" y="37"/>
                      <a:pt x="59" y="30"/>
                      <a:pt x="60" y="29"/>
                    </a:cubicBezTo>
                    <a:cubicBezTo>
                      <a:pt x="62" y="28"/>
                      <a:pt x="61" y="28"/>
                      <a:pt x="61" y="25"/>
                    </a:cubicBezTo>
                    <a:cubicBezTo>
                      <a:pt x="61" y="23"/>
                      <a:pt x="61" y="20"/>
                      <a:pt x="62" y="18"/>
                    </a:cubicBezTo>
                    <a:cubicBezTo>
                      <a:pt x="63" y="16"/>
                      <a:pt x="64" y="14"/>
                      <a:pt x="64" y="14"/>
                    </a:cubicBezTo>
                    <a:cubicBezTo>
                      <a:pt x="64" y="13"/>
                      <a:pt x="67" y="11"/>
                      <a:pt x="68" y="10"/>
                    </a:cubicBezTo>
                    <a:cubicBezTo>
                      <a:pt x="69" y="9"/>
                      <a:pt x="71" y="9"/>
                      <a:pt x="71" y="9"/>
                    </a:cubicBezTo>
                    <a:cubicBezTo>
                      <a:pt x="71" y="8"/>
                      <a:pt x="71" y="8"/>
                      <a:pt x="70" y="7"/>
                    </a:cubicBezTo>
                    <a:cubicBezTo>
                      <a:pt x="69" y="7"/>
                      <a:pt x="68" y="6"/>
                      <a:pt x="68" y="5"/>
                    </a:cubicBezTo>
                    <a:cubicBezTo>
                      <a:pt x="68" y="5"/>
                      <a:pt x="67" y="4"/>
                      <a:pt x="67" y="4"/>
                    </a:cubicBezTo>
                    <a:cubicBezTo>
                      <a:pt x="67" y="3"/>
                      <a:pt x="67" y="2"/>
                      <a:pt x="67" y="2"/>
                    </a:cubicBezTo>
                    <a:cubicBezTo>
                      <a:pt x="67" y="2"/>
                      <a:pt x="67" y="2"/>
                      <a:pt x="67" y="2"/>
                    </a:cubicBezTo>
                    <a:cubicBezTo>
                      <a:pt x="67" y="1"/>
                      <a:pt x="67" y="1"/>
                      <a:pt x="67" y="1"/>
                    </a:cubicBezTo>
                    <a:cubicBezTo>
                      <a:pt x="67" y="1"/>
                      <a:pt x="67" y="1"/>
                      <a:pt x="67" y="1"/>
                    </a:cubicBezTo>
                    <a:cubicBezTo>
                      <a:pt x="67" y="1"/>
                      <a:pt x="67" y="1"/>
                      <a:pt x="66" y="0"/>
                    </a:cubicBezTo>
                    <a:cubicBezTo>
                      <a:pt x="65" y="0"/>
                      <a:pt x="64" y="0"/>
                      <a:pt x="64" y="0"/>
                    </a:cubicBezTo>
                    <a:cubicBezTo>
                      <a:pt x="63" y="0"/>
                      <a:pt x="63" y="0"/>
                      <a:pt x="62" y="0"/>
                    </a:cubicBezTo>
                    <a:cubicBezTo>
                      <a:pt x="62" y="0"/>
                      <a:pt x="62" y="1"/>
                      <a:pt x="62" y="3"/>
                    </a:cubicBezTo>
                    <a:cubicBezTo>
                      <a:pt x="61" y="4"/>
                      <a:pt x="61" y="5"/>
                      <a:pt x="61" y="6"/>
                    </a:cubicBezTo>
                    <a:cubicBezTo>
                      <a:pt x="60" y="6"/>
                      <a:pt x="59" y="7"/>
                      <a:pt x="58" y="7"/>
                    </a:cubicBezTo>
                    <a:cubicBezTo>
                      <a:pt x="57" y="7"/>
                      <a:pt x="57" y="7"/>
                      <a:pt x="56" y="8"/>
                    </a:cubicBezTo>
                    <a:cubicBezTo>
                      <a:pt x="56" y="8"/>
                      <a:pt x="56" y="8"/>
                      <a:pt x="55" y="9"/>
                    </a:cubicBezTo>
                    <a:cubicBezTo>
                      <a:pt x="55" y="10"/>
                      <a:pt x="54" y="12"/>
                      <a:pt x="53" y="12"/>
                    </a:cubicBezTo>
                    <a:cubicBezTo>
                      <a:pt x="53" y="12"/>
                      <a:pt x="53" y="12"/>
                      <a:pt x="53" y="12"/>
                    </a:cubicBezTo>
                    <a:cubicBezTo>
                      <a:pt x="53" y="12"/>
                      <a:pt x="51" y="12"/>
                      <a:pt x="48" y="12"/>
                    </a:cubicBezTo>
                    <a:cubicBezTo>
                      <a:pt x="46" y="12"/>
                      <a:pt x="43" y="13"/>
                      <a:pt x="43" y="13"/>
                    </a:cubicBezTo>
                    <a:cubicBezTo>
                      <a:pt x="43" y="13"/>
                      <a:pt x="43" y="13"/>
                      <a:pt x="43" y="13"/>
                    </a:cubicBezTo>
                    <a:cubicBezTo>
                      <a:pt x="43" y="13"/>
                      <a:pt x="44" y="15"/>
                      <a:pt x="45" y="17"/>
                    </a:cubicBezTo>
                    <a:cubicBezTo>
                      <a:pt x="46" y="18"/>
                      <a:pt x="46" y="19"/>
                      <a:pt x="46" y="19"/>
                    </a:cubicBezTo>
                    <a:cubicBezTo>
                      <a:pt x="46" y="19"/>
                      <a:pt x="46" y="20"/>
                      <a:pt x="45" y="21"/>
                    </a:cubicBezTo>
                    <a:cubicBezTo>
                      <a:pt x="45" y="21"/>
                      <a:pt x="44" y="21"/>
                      <a:pt x="44" y="21"/>
                    </a:cubicBezTo>
                    <a:cubicBezTo>
                      <a:pt x="43" y="21"/>
                      <a:pt x="41" y="21"/>
                      <a:pt x="38" y="21"/>
                    </a:cubicBezTo>
                    <a:cubicBezTo>
                      <a:pt x="36" y="21"/>
                      <a:pt x="34" y="20"/>
                      <a:pt x="34" y="20"/>
                    </a:cubicBezTo>
                    <a:cubicBezTo>
                      <a:pt x="34" y="20"/>
                      <a:pt x="34" y="20"/>
                      <a:pt x="34" y="20"/>
                    </a:cubicBezTo>
                    <a:cubicBezTo>
                      <a:pt x="34" y="20"/>
                      <a:pt x="33" y="19"/>
                      <a:pt x="32" y="18"/>
                    </a:cubicBezTo>
                    <a:cubicBezTo>
                      <a:pt x="31" y="17"/>
                      <a:pt x="30" y="16"/>
                      <a:pt x="30" y="16"/>
                    </a:cubicBezTo>
                    <a:cubicBezTo>
                      <a:pt x="29" y="16"/>
                      <a:pt x="29" y="16"/>
                      <a:pt x="29" y="16"/>
                    </a:cubicBezTo>
                    <a:cubicBezTo>
                      <a:pt x="29" y="16"/>
                      <a:pt x="28" y="17"/>
                      <a:pt x="28" y="17"/>
                    </a:cubicBezTo>
                    <a:cubicBezTo>
                      <a:pt x="28" y="17"/>
                      <a:pt x="27" y="18"/>
                      <a:pt x="27" y="20"/>
                    </a:cubicBezTo>
                    <a:cubicBezTo>
                      <a:pt x="25" y="23"/>
                      <a:pt x="21" y="28"/>
                      <a:pt x="21" y="28"/>
                    </a:cubicBezTo>
                    <a:cubicBezTo>
                      <a:pt x="20" y="28"/>
                      <a:pt x="20" y="28"/>
                      <a:pt x="19" y="28"/>
                    </a:cubicBezTo>
                    <a:cubicBezTo>
                      <a:pt x="18" y="28"/>
                      <a:pt x="18" y="29"/>
                      <a:pt x="17" y="29"/>
                    </a:cubicBezTo>
                    <a:cubicBezTo>
                      <a:pt x="17" y="29"/>
                      <a:pt x="17" y="29"/>
                      <a:pt x="17" y="29"/>
                    </a:cubicBezTo>
                    <a:cubicBezTo>
                      <a:pt x="16" y="29"/>
                      <a:pt x="15" y="30"/>
                      <a:pt x="15" y="30"/>
                    </a:cubicBezTo>
                    <a:cubicBezTo>
                      <a:pt x="14" y="31"/>
                      <a:pt x="14" y="31"/>
                      <a:pt x="13" y="32"/>
                    </a:cubicBezTo>
                    <a:cubicBezTo>
                      <a:pt x="13" y="32"/>
                      <a:pt x="11" y="33"/>
                      <a:pt x="9" y="34"/>
                    </a:cubicBezTo>
                    <a:cubicBezTo>
                      <a:pt x="7" y="35"/>
                      <a:pt x="4" y="37"/>
                      <a:pt x="3" y="38"/>
                    </a:cubicBezTo>
                    <a:cubicBezTo>
                      <a:pt x="2" y="38"/>
                      <a:pt x="1" y="40"/>
                      <a:pt x="0" y="4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35" name="Freeform 674"/>
              <p:cNvSpPr>
                <a:spLocks/>
              </p:cNvSpPr>
              <p:nvPr/>
            </p:nvSpPr>
            <p:spPr bwMode="auto">
              <a:xfrm>
                <a:off x="8075612" y="2809875"/>
                <a:ext cx="30163" cy="23813"/>
              </a:xfrm>
              <a:custGeom>
                <a:avLst/>
                <a:gdLst>
                  <a:gd name="T0" fmla="*/ 6 w 13"/>
                  <a:gd name="T1" fmla="*/ 2 h 10"/>
                  <a:gd name="T2" fmla="*/ 10 w 13"/>
                  <a:gd name="T3" fmla="*/ 0 h 10"/>
                  <a:gd name="T4" fmla="*/ 13 w 13"/>
                  <a:gd name="T5" fmla="*/ 1 h 10"/>
                  <a:gd name="T6" fmla="*/ 9 w 13"/>
                  <a:gd name="T7" fmla="*/ 3 h 10"/>
                  <a:gd name="T8" fmla="*/ 5 w 13"/>
                  <a:gd name="T9" fmla="*/ 6 h 10"/>
                  <a:gd name="T10" fmla="*/ 1 w 13"/>
                  <a:gd name="T11" fmla="*/ 8 h 10"/>
                  <a:gd name="T12" fmla="*/ 5 w 13"/>
                  <a:gd name="T13" fmla="*/ 4 h 10"/>
                  <a:gd name="T14" fmla="*/ 6 w 13"/>
                  <a:gd name="T15" fmla="*/ 2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6" y="2"/>
                    </a:moveTo>
                    <a:cubicBezTo>
                      <a:pt x="8" y="1"/>
                      <a:pt x="8" y="0"/>
                      <a:pt x="10" y="0"/>
                    </a:cubicBezTo>
                    <a:cubicBezTo>
                      <a:pt x="11" y="0"/>
                      <a:pt x="13" y="0"/>
                      <a:pt x="13" y="1"/>
                    </a:cubicBezTo>
                    <a:cubicBezTo>
                      <a:pt x="12" y="1"/>
                      <a:pt x="11" y="2"/>
                      <a:pt x="9" y="3"/>
                    </a:cubicBezTo>
                    <a:cubicBezTo>
                      <a:pt x="7" y="4"/>
                      <a:pt x="7" y="5"/>
                      <a:pt x="5" y="6"/>
                    </a:cubicBezTo>
                    <a:cubicBezTo>
                      <a:pt x="4" y="7"/>
                      <a:pt x="0" y="10"/>
                      <a:pt x="1" y="8"/>
                    </a:cubicBezTo>
                    <a:cubicBezTo>
                      <a:pt x="1" y="7"/>
                      <a:pt x="5" y="4"/>
                      <a:pt x="5" y="4"/>
                    </a:cubicBezTo>
                    <a:cubicBezTo>
                      <a:pt x="6" y="3"/>
                      <a:pt x="5" y="3"/>
                      <a:pt x="6"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36" name="Freeform 675"/>
              <p:cNvSpPr>
                <a:spLocks/>
              </p:cNvSpPr>
              <p:nvPr/>
            </p:nvSpPr>
            <p:spPr bwMode="auto">
              <a:xfrm>
                <a:off x="8005762" y="2830513"/>
                <a:ext cx="55563" cy="36513"/>
              </a:xfrm>
              <a:custGeom>
                <a:avLst/>
                <a:gdLst>
                  <a:gd name="T0" fmla="*/ 9 w 24"/>
                  <a:gd name="T1" fmla="*/ 6 h 16"/>
                  <a:gd name="T2" fmla="*/ 3 w 24"/>
                  <a:gd name="T3" fmla="*/ 11 h 16"/>
                  <a:gd name="T4" fmla="*/ 2 w 24"/>
                  <a:gd name="T5" fmla="*/ 16 h 16"/>
                  <a:gd name="T6" fmla="*/ 6 w 24"/>
                  <a:gd name="T7" fmla="*/ 13 h 16"/>
                  <a:gd name="T8" fmla="*/ 10 w 24"/>
                  <a:gd name="T9" fmla="*/ 8 h 16"/>
                  <a:gd name="T10" fmla="*/ 13 w 24"/>
                  <a:gd name="T11" fmla="*/ 8 h 16"/>
                  <a:gd name="T12" fmla="*/ 17 w 24"/>
                  <a:gd name="T13" fmla="*/ 5 h 16"/>
                  <a:gd name="T14" fmla="*/ 22 w 24"/>
                  <a:gd name="T15" fmla="*/ 4 h 16"/>
                  <a:gd name="T16" fmla="*/ 23 w 24"/>
                  <a:gd name="T17" fmla="*/ 1 h 16"/>
                  <a:gd name="T18" fmla="*/ 18 w 24"/>
                  <a:gd name="T19" fmla="*/ 3 h 16"/>
                  <a:gd name="T20" fmla="*/ 15 w 24"/>
                  <a:gd name="T21" fmla="*/ 4 h 16"/>
                  <a:gd name="T22" fmla="*/ 13 w 24"/>
                  <a:gd name="T23" fmla="*/ 1 h 16"/>
                  <a:gd name="T24" fmla="*/ 12 w 24"/>
                  <a:gd name="T25" fmla="*/ 4 h 16"/>
                  <a:gd name="T26" fmla="*/ 9 w 24"/>
                  <a:gd name="T27"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16">
                    <a:moveTo>
                      <a:pt x="9" y="6"/>
                    </a:moveTo>
                    <a:cubicBezTo>
                      <a:pt x="8" y="7"/>
                      <a:pt x="4" y="9"/>
                      <a:pt x="3" y="11"/>
                    </a:cubicBezTo>
                    <a:cubicBezTo>
                      <a:pt x="3" y="12"/>
                      <a:pt x="0" y="16"/>
                      <a:pt x="2" y="16"/>
                    </a:cubicBezTo>
                    <a:cubicBezTo>
                      <a:pt x="3" y="16"/>
                      <a:pt x="5" y="14"/>
                      <a:pt x="6" y="13"/>
                    </a:cubicBezTo>
                    <a:cubicBezTo>
                      <a:pt x="7" y="12"/>
                      <a:pt x="8" y="9"/>
                      <a:pt x="10" y="8"/>
                    </a:cubicBezTo>
                    <a:cubicBezTo>
                      <a:pt x="11" y="8"/>
                      <a:pt x="12" y="8"/>
                      <a:pt x="13" y="8"/>
                    </a:cubicBezTo>
                    <a:cubicBezTo>
                      <a:pt x="15" y="7"/>
                      <a:pt x="15" y="5"/>
                      <a:pt x="17" y="5"/>
                    </a:cubicBezTo>
                    <a:cubicBezTo>
                      <a:pt x="18" y="4"/>
                      <a:pt x="21" y="5"/>
                      <a:pt x="22" y="4"/>
                    </a:cubicBezTo>
                    <a:cubicBezTo>
                      <a:pt x="24" y="2"/>
                      <a:pt x="24" y="2"/>
                      <a:pt x="23" y="1"/>
                    </a:cubicBezTo>
                    <a:cubicBezTo>
                      <a:pt x="23" y="0"/>
                      <a:pt x="20" y="2"/>
                      <a:pt x="18" y="3"/>
                    </a:cubicBezTo>
                    <a:cubicBezTo>
                      <a:pt x="16" y="3"/>
                      <a:pt x="15" y="5"/>
                      <a:pt x="15" y="4"/>
                    </a:cubicBezTo>
                    <a:cubicBezTo>
                      <a:pt x="14" y="3"/>
                      <a:pt x="13" y="0"/>
                      <a:pt x="13" y="1"/>
                    </a:cubicBezTo>
                    <a:cubicBezTo>
                      <a:pt x="13" y="2"/>
                      <a:pt x="14" y="3"/>
                      <a:pt x="12" y="4"/>
                    </a:cubicBezTo>
                    <a:cubicBezTo>
                      <a:pt x="11" y="5"/>
                      <a:pt x="11" y="5"/>
                      <a:pt x="9" y="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37" name="Freeform 677"/>
              <p:cNvSpPr>
                <a:spLocks/>
              </p:cNvSpPr>
              <p:nvPr/>
            </p:nvSpPr>
            <p:spPr bwMode="auto">
              <a:xfrm>
                <a:off x="7874000" y="2535238"/>
                <a:ext cx="80963" cy="285750"/>
              </a:xfrm>
              <a:custGeom>
                <a:avLst/>
                <a:gdLst>
                  <a:gd name="T0" fmla="*/ 9 w 35"/>
                  <a:gd name="T1" fmla="*/ 3 h 124"/>
                  <a:gd name="T2" fmla="*/ 12 w 35"/>
                  <a:gd name="T3" fmla="*/ 9 h 124"/>
                  <a:gd name="T4" fmla="*/ 14 w 35"/>
                  <a:gd name="T5" fmla="*/ 12 h 124"/>
                  <a:gd name="T6" fmla="*/ 12 w 35"/>
                  <a:gd name="T7" fmla="*/ 14 h 124"/>
                  <a:gd name="T8" fmla="*/ 7 w 35"/>
                  <a:gd name="T9" fmla="*/ 16 h 124"/>
                  <a:gd name="T10" fmla="*/ 1 w 35"/>
                  <a:gd name="T11" fmla="*/ 16 h 124"/>
                  <a:gd name="T12" fmla="*/ 2 w 35"/>
                  <a:gd name="T13" fmla="*/ 29 h 124"/>
                  <a:gd name="T14" fmla="*/ 1 w 35"/>
                  <a:gd name="T15" fmla="*/ 38 h 124"/>
                  <a:gd name="T16" fmla="*/ 8 w 35"/>
                  <a:gd name="T17" fmla="*/ 49 h 124"/>
                  <a:gd name="T18" fmla="*/ 6 w 35"/>
                  <a:gd name="T19" fmla="*/ 58 h 124"/>
                  <a:gd name="T20" fmla="*/ 6 w 35"/>
                  <a:gd name="T21" fmla="*/ 72 h 124"/>
                  <a:gd name="T22" fmla="*/ 3 w 35"/>
                  <a:gd name="T23" fmla="*/ 85 h 124"/>
                  <a:gd name="T24" fmla="*/ 6 w 35"/>
                  <a:gd name="T25" fmla="*/ 92 h 124"/>
                  <a:gd name="T26" fmla="*/ 4 w 35"/>
                  <a:gd name="T27" fmla="*/ 100 h 124"/>
                  <a:gd name="T28" fmla="*/ 4 w 35"/>
                  <a:gd name="T29" fmla="*/ 111 h 124"/>
                  <a:gd name="T30" fmla="*/ 4 w 35"/>
                  <a:gd name="T31" fmla="*/ 120 h 124"/>
                  <a:gd name="T32" fmla="*/ 7 w 35"/>
                  <a:gd name="T33" fmla="*/ 119 h 124"/>
                  <a:gd name="T34" fmla="*/ 10 w 35"/>
                  <a:gd name="T35" fmla="*/ 113 h 124"/>
                  <a:gd name="T36" fmla="*/ 14 w 35"/>
                  <a:gd name="T37" fmla="*/ 114 h 124"/>
                  <a:gd name="T38" fmla="*/ 20 w 35"/>
                  <a:gd name="T39" fmla="*/ 115 h 124"/>
                  <a:gd name="T40" fmla="*/ 22 w 35"/>
                  <a:gd name="T41" fmla="*/ 118 h 124"/>
                  <a:gd name="T42" fmla="*/ 20 w 35"/>
                  <a:gd name="T43" fmla="*/ 112 h 124"/>
                  <a:gd name="T44" fmla="*/ 16 w 35"/>
                  <a:gd name="T45" fmla="*/ 106 h 124"/>
                  <a:gd name="T46" fmla="*/ 11 w 35"/>
                  <a:gd name="T47" fmla="*/ 95 h 124"/>
                  <a:gd name="T48" fmla="*/ 14 w 35"/>
                  <a:gd name="T49" fmla="*/ 84 h 124"/>
                  <a:gd name="T50" fmla="*/ 20 w 35"/>
                  <a:gd name="T51" fmla="*/ 76 h 124"/>
                  <a:gd name="T52" fmla="*/ 23 w 35"/>
                  <a:gd name="T53" fmla="*/ 74 h 124"/>
                  <a:gd name="T54" fmla="*/ 30 w 35"/>
                  <a:gd name="T55" fmla="*/ 80 h 124"/>
                  <a:gd name="T56" fmla="*/ 34 w 35"/>
                  <a:gd name="T57" fmla="*/ 81 h 124"/>
                  <a:gd name="T58" fmla="*/ 29 w 35"/>
                  <a:gd name="T59" fmla="*/ 72 h 124"/>
                  <a:gd name="T60" fmla="*/ 24 w 35"/>
                  <a:gd name="T61" fmla="*/ 56 h 124"/>
                  <a:gd name="T62" fmla="*/ 20 w 35"/>
                  <a:gd name="T63" fmla="*/ 46 h 124"/>
                  <a:gd name="T64" fmla="*/ 18 w 35"/>
                  <a:gd name="T65" fmla="*/ 43 h 124"/>
                  <a:gd name="T66" fmla="*/ 17 w 35"/>
                  <a:gd name="T67" fmla="*/ 35 h 124"/>
                  <a:gd name="T68" fmla="*/ 18 w 35"/>
                  <a:gd name="T69" fmla="*/ 25 h 124"/>
                  <a:gd name="T70" fmla="*/ 16 w 35"/>
                  <a:gd name="T71" fmla="*/ 17 h 124"/>
                  <a:gd name="T72" fmla="*/ 19 w 35"/>
                  <a:gd name="T73" fmla="*/ 19 h 124"/>
                  <a:gd name="T74" fmla="*/ 19 w 35"/>
                  <a:gd name="T75" fmla="*/ 17 h 124"/>
                  <a:gd name="T76" fmla="*/ 15 w 35"/>
                  <a:gd name="T77" fmla="*/ 9 h 124"/>
                  <a:gd name="T78" fmla="*/ 16 w 35"/>
                  <a:gd name="T79" fmla="*/ 5 h 124"/>
                  <a:gd name="T80" fmla="*/ 12 w 35"/>
                  <a:gd name="T81" fmla="*/ 0 h 124"/>
                  <a:gd name="T82" fmla="*/ 10 w 35"/>
                  <a:gd name="T83" fmla="*/ 2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5" h="124">
                    <a:moveTo>
                      <a:pt x="10" y="2"/>
                    </a:moveTo>
                    <a:cubicBezTo>
                      <a:pt x="9" y="2"/>
                      <a:pt x="8" y="2"/>
                      <a:pt x="9" y="3"/>
                    </a:cubicBezTo>
                    <a:cubicBezTo>
                      <a:pt x="9" y="5"/>
                      <a:pt x="10" y="5"/>
                      <a:pt x="11" y="6"/>
                    </a:cubicBezTo>
                    <a:cubicBezTo>
                      <a:pt x="12" y="7"/>
                      <a:pt x="13" y="7"/>
                      <a:pt x="12" y="9"/>
                    </a:cubicBezTo>
                    <a:cubicBezTo>
                      <a:pt x="12" y="10"/>
                      <a:pt x="11" y="10"/>
                      <a:pt x="12" y="11"/>
                    </a:cubicBezTo>
                    <a:cubicBezTo>
                      <a:pt x="13" y="11"/>
                      <a:pt x="14" y="11"/>
                      <a:pt x="14" y="12"/>
                    </a:cubicBezTo>
                    <a:cubicBezTo>
                      <a:pt x="13" y="12"/>
                      <a:pt x="12" y="12"/>
                      <a:pt x="11" y="12"/>
                    </a:cubicBezTo>
                    <a:cubicBezTo>
                      <a:pt x="11" y="13"/>
                      <a:pt x="12" y="13"/>
                      <a:pt x="12" y="14"/>
                    </a:cubicBezTo>
                    <a:cubicBezTo>
                      <a:pt x="12" y="15"/>
                      <a:pt x="11" y="16"/>
                      <a:pt x="10" y="16"/>
                    </a:cubicBezTo>
                    <a:cubicBezTo>
                      <a:pt x="9" y="16"/>
                      <a:pt x="7" y="17"/>
                      <a:pt x="7" y="16"/>
                    </a:cubicBezTo>
                    <a:cubicBezTo>
                      <a:pt x="7" y="15"/>
                      <a:pt x="8" y="14"/>
                      <a:pt x="6" y="14"/>
                    </a:cubicBezTo>
                    <a:cubicBezTo>
                      <a:pt x="5" y="14"/>
                      <a:pt x="1" y="15"/>
                      <a:pt x="1" y="16"/>
                    </a:cubicBezTo>
                    <a:cubicBezTo>
                      <a:pt x="2" y="17"/>
                      <a:pt x="4" y="20"/>
                      <a:pt x="4" y="22"/>
                    </a:cubicBezTo>
                    <a:cubicBezTo>
                      <a:pt x="4" y="23"/>
                      <a:pt x="3" y="27"/>
                      <a:pt x="2" y="29"/>
                    </a:cubicBezTo>
                    <a:cubicBezTo>
                      <a:pt x="2" y="30"/>
                      <a:pt x="2" y="32"/>
                      <a:pt x="2" y="34"/>
                    </a:cubicBezTo>
                    <a:cubicBezTo>
                      <a:pt x="2" y="36"/>
                      <a:pt x="0" y="36"/>
                      <a:pt x="1" y="38"/>
                    </a:cubicBezTo>
                    <a:cubicBezTo>
                      <a:pt x="2" y="39"/>
                      <a:pt x="2" y="40"/>
                      <a:pt x="4" y="43"/>
                    </a:cubicBezTo>
                    <a:cubicBezTo>
                      <a:pt x="6" y="46"/>
                      <a:pt x="9" y="48"/>
                      <a:pt x="8" y="49"/>
                    </a:cubicBezTo>
                    <a:cubicBezTo>
                      <a:pt x="8" y="51"/>
                      <a:pt x="6" y="53"/>
                      <a:pt x="6" y="54"/>
                    </a:cubicBezTo>
                    <a:cubicBezTo>
                      <a:pt x="6" y="54"/>
                      <a:pt x="6" y="55"/>
                      <a:pt x="6" y="58"/>
                    </a:cubicBezTo>
                    <a:cubicBezTo>
                      <a:pt x="7" y="60"/>
                      <a:pt x="7" y="64"/>
                      <a:pt x="7" y="67"/>
                    </a:cubicBezTo>
                    <a:cubicBezTo>
                      <a:pt x="7" y="70"/>
                      <a:pt x="6" y="70"/>
                      <a:pt x="6" y="72"/>
                    </a:cubicBezTo>
                    <a:cubicBezTo>
                      <a:pt x="5" y="74"/>
                      <a:pt x="5" y="78"/>
                      <a:pt x="4" y="80"/>
                    </a:cubicBezTo>
                    <a:cubicBezTo>
                      <a:pt x="3" y="82"/>
                      <a:pt x="2" y="83"/>
                      <a:pt x="3" y="85"/>
                    </a:cubicBezTo>
                    <a:cubicBezTo>
                      <a:pt x="4" y="86"/>
                      <a:pt x="5" y="86"/>
                      <a:pt x="6" y="88"/>
                    </a:cubicBezTo>
                    <a:cubicBezTo>
                      <a:pt x="6" y="90"/>
                      <a:pt x="6" y="90"/>
                      <a:pt x="6" y="92"/>
                    </a:cubicBezTo>
                    <a:cubicBezTo>
                      <a:pt x="7" y="94"/>
                      <a:pt x="7" y="94"/>
                      <a:pt x="7" y="96"/>
                    </a:cubicBezTo>
                    <a:cubicBezTo>
                      <a:pt x="6" y="97"/>
                      <a:pt x="4" y="98"/>
                      <a:pt x="4" y="100"/>
                    </a:cubicBezTo>
                    <a:cubicBezTo>
                      <a:pt x="4" y="102"/>
                      <a:pt x="6" y="104"/>
                      <a:pt x="6" y="106"/>
                    </a:cubicBezTo>
                    <a:cubicBezTo>
                      <a:pt x="5" y="108"/>
                      <a:pt x="4" y="109"/>
                      <a:pt x="4" y="111"/>
                    </a:cubicBezTo>
                    <a:cubicBezTo>
                      <a:pt x="3" y="112"/>
                      <a:pt x="3" y="114"/>
                      <a:pt x="3" y="116"/>
                    </a:cubicBezTo>
                    <a:cubicBezTo>
                      <a:pt x="3" y="118"/>
                      <a:pt x="4" y="118"/>
                      <a:pt x="4" y="120"/>
                    </a:cubicBezTo>
                    <a:cubicBezTo>
                      <a:pt x="4" y="122"/>
                      <a:pt x="5" y="124"/>
                      <a:pt x="6" y="124"/>
                    </a:cubicBezTo>
                    <a:cubicBezTo>
                      <a:pt x="6" y="123"/>
                      <a:pt x="6" y="121"/>
                      <a:pt x="7" y="119"/>
                    </a:cubicBezTo>
                    <a:cubicBezTo>
                      <a:pt x="7" y="118"/>
                      <a:pt x="8" y="117"/>
                      <a:pt x="9" y="116"/>
                    </a:cubicBezTo>
                    <a:cubicBezTo>
                      <a:pt x="9" y="114"/>
                      <a:pt x="9" y="114"/>
                      <a:pt x="10" y="113"/>
                    </a:cubicBezTo>
                    <a:cubicBezTo>
                      <a:pt x="12" y="112"/>
                      <a:pt x="13" y="111"/>
                      <a:pt x="13" y="112"/>
                    </a:cubicBezTo>
                    <a:cubicBezTo>
                      <a:pt x="14" y="112"/>
                      <a:pt x="13" y="114"/>
                      <a:pt x="14" y="114"/>
                    </a:cubicBezTo>
                    <a:cubicBezTo>
                      <a:pt x="16" y="114"/>
                      <a:pt x="16" y="113"/>
                      <a:pt x="18" y="114"/>
                    </a:cubicBezTo>
                    <a:cubicBezTo>
                      <a:pt x="19" y="115"/>
                      <a:pt x="20" y="114"/>
                      <a:pt x="20" y="115"/>
                    </a:cubicBezTo>
                    <a:cubicBezTo>
                      <a:pt x="20" y="117"/>
                      <a:pt x="19" y="122"/>
                      <a:pt x="20" y="121"/>
                    </a:cubicBezTo>
                    <a:cubicBezTo>
                      <a:pt x="21" y="120"/>
                      <a:pt x="21" y="119"/>
                      <a:pt x="22" y="118"/>
                    </a:cubicBezTo>
                    <a:cubicBezTo>
                      <a:pt x="23" y="116"/>
                      <a:pt x="21" y="109"/>
                      <a:pt x="21" y="110"/>
                    </a:cubicBezTo>
                    <a:cubicBezTo>
                      <a:pt x="20" y="111"/>
                      <a:pt x="21" y="112"/>
                      <a:pt x="20" y="112"/>
                    </a:cubicBezTo>
                    <a:cubicBezTo>
                      <a:pt x="20" y="112"/>
                      <a:pt x="18" y="113"/>
                      <a:pt x="18" y="111"/>
                    </a:cubicBezTo>
                    <a:cubicBezTo>
                      <a:pt x="18" y="110"/>
                      <a:pt x="17" y="107"/>
                      <a:pt x="16" y="106"/>
                    </a:cubicBezTo>
                    <a:cubicBezTo>
                      <a:pt x="15" y="105"/>
                      <a:pt x="11" y="102"/>
                      <a:pt x="11" y="100"/>
                    </a:cubicBezTo>
                    <a:cubicBezTo>
                      <a:pt x="11" y="99"/>
                      <a:pt x="11" y="97"/>
                      <a:pt x="11" y="95"/>
                    </a:cubicBezTo>
                    <a:cubicBezTo>
                      <a:pt x="11" y="93"/>
                      <a:pt x="12" y="90"/>
                      <a:pt x="13" y="89"/>
                    </a:cubicBezTo>
                    <a:cubicBezTo>
                      <a:pt x="13" y="87"/>
                      <a:pt x="13" y="86"/>
                      <a:pt x="14" y="84"/>
                    </a:cubicBezTo>
                    <a:cubicBezTo>
                      <a:pt x="15" y="82"/>
                      <a:pt x="17" y="79"/>
                      <a:pt x="17" y="78"/>
                    </a:cubicBezTo>
                    <a:cubicBezTo>
                      <a:pt x="17" y="77"/>
                      <a:pt x="18" y="76"/>
                      <a:pt x="20" y="76"/>
                    </a:cubicBezTo>
                    <a:cubicBezTo>
                      <a:pt x="22" y="76"/>
                      <a:pt x="20" y="75"/>
                      <a:pt x="20" y="74"/>
                    </a:cubicBezTo>
                    <a:cubicBezTo>
                      <a:pt x="20" y="74"/>
                      <a:pt x="19" y="73"/>
                      <a:pt x="23" y="74"/>
                    </a:cubicBezTo>
                    <a:cubicBezTo>
                      <a:pt x="26" y="76"/>
                      <a:pt x="26" y="75"/>
                      <a:pt x="27" y="76"/>
                    </a:cubicBezTo>
                    <a:cubicBezTo>
                      <a:pt x="29" y="78"/>
                      <a:pt x="29" y="77"/>
                      <a:pt x="30" y="80"/>
                    </a:cubicBezTo>
                    <a:cubicBezTo>
                      <a:pt x="32" y="82"/>
                      <a:pt x="34" y="85"/>
                      <a:pt x="34" y="84"/>
                    </a:cubicBezTo>
                    <a:cubicBezTo>
                      <a:pt x="35" y="83"/>
                      <a:pt x="34" y="81"/>
                      <a:pt x="34" y="81"/>
                    </a:cubicBezTo>
                    <a:cubicBezTo>
                      <a:pt x="34" y="80"/>
                      <a:pt x="33" y="80"/>
                      <a:pt x="32" y="79"/>
                    </a:cubicBezTo>
                    <a:cubicBezTo>
                      <a:pt x="31" y="77"/>
                      <a:pt x="29" y="75"/>
                      <a:pt x="29" y="72"/>
                    </a:cubicBezTo>
                    <a:cubicBezTo>
                      <a:pt x="28" y="69"/>
                      <a:pt x="28" y="67"/>
                      <a:pt x="26" y="65"/>
                    </a:cubicBezTo>
                    <a:cubicBezTo>
                      <a:pt x="25" y="62"/>
                      <a:pt x="25" y="59"/>
                      <a:pt x="24" y="56"/>
                    </a:cubicBezTo>
                    <a:cubicBezTo>
                      <a:pt x="23" y="54"/>
                      <a:pt x="22" y="47"/>
                      <a:pt x="22" y="47"/>
                    </a:cubicBezTo>
                    <a:cubicBezTo>
                      <a:pt x="21" y="46"/>
                      <a:pt x="20" y="47"/>
                      <a:pt x="20" y="46"/>
                    </a:cubicBezTo>
                    <a:cubicBezTo>
                      <a:pt x="20" y="44"/>
                      <a:pt x="21" y="43"/>
                      <a:pt x="20" y="42"/>
                    </a:cubicBezTo>
                    <a:cubicBezTo>
                      <a:pt x="19" y="42"/>
                      <a:pt x="19" y="44"/>
                      <a:pt x="18" y="43"/>
                    </a:cubicBezTo>
                    <a:cubicBezTo>
                      <a:pt x="18" y="43"/>
                      <a:pt x="18" y="42"/>
                      <a:pt x="17" y="39"/>
                    </a:cubicBezTo>
                    <a:cubicBezTo>
                      <a:pt x="16" y="37"/>
                      <a:pt x="16" y="37"/>
                      <a:pt x="17" y="35"/>
                    </a:cubicBezTo>
                    <a:cubicBezTo>
                      <a:pt x="17" y="33"/>
                      <a:pt x="18" y="31"/>
                      <a:pt x="18" y="29"/>
                    </a:cubicBezTo>
                    <a:cubicBezTo>
                      <a:pt x="18" y="28"/>
                      <a:pt x="19" y="26"/>
                      <a:pt x="18" y="25"/>
                    </a:cubicBezTo>
                    <a:cubicBezTo>
                      <a:pt x="18" y="23"/>
                      <a:pt x="17" y="21"/>
                      <a:pt x="17" y="20"/>
                    </a:cubicBezTo>
                    <a:cubicBezTo>
                      <a:pt x="16" y="19"/>
                      <a:pt x="16" y="18"/>
                      <a:pt x="16" y="17"/>
                    </a:cubicBezTo>
                    <a:cubicBezTo>
                      <a:pt x="17" y="16"/>
                      <a:pt x="17" y="16"/>
                      <a:pt x="17" y="16"/>
                    </a:cubicBezTo>
                    <a:cubicBezTo>
                      <a:pt x="18" y="17"/>
                      <a:pt x="18" y="17"/>
                      <a:pt x="19" y="19"/>
                    </a:cubicBezTo>
                    <a:cubicBezTo>
                      <a:pt x="19" y="21"/>
                      <a:pt x="20" y="22"/>
                      <a:pt x="20" y="21"/>
                    </a:cubicBezTo>
                    <a:cubicBezTo>
                      <a:pt x="20" y="20"/>
                      <a:pt x="20" y="18"/>
                      <a:pt x="19" y="17"/>
                    </a:cubicBezTo>
                    <a:cubicBezTo>
                      <a:pt x="19" y="16"/>
                      <a:pt x="18" y="14"/>
                      <a:pt x="17" y="13"/>
                    </a:cubicBezTo>
                    <a:cubicBezTo>
                      <a:pt x="16" y="11"/>
                      <a:pt x="15" y="10"/>
                      <a:pt x="15" y="9"/>
                    </a:cubicBezTo>
                    <a:cubicBezTo>
                      <a:pt x="15" y="8"/>
                      <a:pt x="14" y="8"/>
                      <a:pt x="15" y="7"/>
                    </a:cubicBezTo>
                    <a:cubicBezTo>
                      <a:pt x="16" y="6"/>
                      <a:pt x="16" y="5"/>
                      <a:pt x="16" y="5"/>
                    </a:cubicBezTo>
                    <a:cubicBezTo>
                      <a:pt x="16" y="4"/>
                      <a:pt x="14" y="2"/>
                      <a:pt x="14" y="1"/>
                    </a:cubicBezTo>
                    <a:cubicBezTo>
                      <a:pt x="13" y="0"/>
                      <a:pt x="12" y="0"/>
                      <a:pt x="12" y="0"/>
                    </a:cubicBezTo>
                    <a:cubicBezTo>
                      <a:pt x="12" y="1"/>
                      <a:pt x="12" y="2"/>
                      <a:pt x="12" y="2"/>
                    </a:cubicBezTo>
                    <a:cubicBezTo>
                      <a:pt x="11" y="2"/>
                      <a:pt x="10" y="2"/>
                      <a:pt x="10"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38" name="Freeform 680"/>
              <p:cNvSpPr>
                <a:spLocks/>
              </p:cNvSpPr>
              <p:nvPr/>
            </p:nvSpPr>
            <p:spPr bwMode="auto">
              <a:xfrm>
                <a:off x="7764462" y="2505075"/>
                <a:ext cx="26988" cy="23813"/>
              </a:xfrm>
              <a:custGeom>
                <a:avLst/>
                <a:gdLst>
                  <a:gd name="T0" fmla="*/ 4 w 12"/>
                  <a:gd name="T1" fmla="*/ 1 h 10"/>
                  <a:gd name="T2" fmla="*/ 2 w 12"/>
                  <a:gd name="T3" fmla="*/ 5 h 10"/>
                  <a:gd name="T4" fmla="*/ 1 w 12"/>
                  <a:gd name="T5" fmla="*/ 8 h 10"/>
                  <a:gd name="T6" fmla="*/ 3 w 12"/>
                  <a:gd name="T7" fmla="*/ 7 h 10"/>
                  <a:gd name="T8" fmla="*/ 6 w 12"/>
                  <a:gd name="T9" fmla="*/ 10 h 10"/>
                  <a:gd name="T10" fmla="*/ 9 w 12"/>
                  <a:gd name="T11" fmla="*/ 6 h 10"/>
                  <a:gd name="T12" fmla="*/ 11 w 12"/>
                  <a:gd name="T13" fmla="*/ 3 h 10"/>
                  <a:gd name="T14" fmla="*/ 7 w 12"/>
                  <a:gd name="T15" fmla="*/ 2 h 10"/>
                  <a:gd name="T16" fmla="*/ 4 w 12"/>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0">
                    <a:moveTo>
                      <a:pt x="4" y="1"/>
                    </a:moveTo>
                    <a:cubicBezTo>
                      <a:pt x="3" y="2"/>
                      <a:pt x="2" y="4"/>
                      <a:pt x="2" y="5"/>
                    </a:cubicBezTo>
                    <a:cubicBezTo>
                      <a:pt x="1" y="6"/>
                      <a:pt x="0" y="8"/>
                      <a:pt x="1" y="8"/>
                    </a:cubicBezTo>
                    <a:cubicBezTo>
                      <a:pt x="1" y="8"/>
                      <a:pt x="2" y="7"/>
                      <a:pt x="3" y="7"/>
                    </a:cubicBezTo>
                    <a:cubicBezTo>
                      <a:pt x="4" y="7"/>
                      <a:pt x="4" y="10"/>
                      <a:pt x="6" y="10"/>
                    </a:cubicBezTo>
                    <a:cubicBezTo>
                      <a:pt x="7" y="10"/>
                      <a:pt x="7" y="7"/>
                      <a:pt x="9" y="6"/>
                    </a:cubicBezTo>
                    <a:cubicBezTo>
                      <a:pt x="11" y="5"/>
                      <a:pt x="12" y="5"/>
                      <a:pt x="11" y="3"/>
                    </a:cubicBezTo>
                    <a:cubicBezTo>
                      <a:pt x="11" y="2"/>
                      <a:pt x="8" y="3"/>
                      <a:pt x="7" y="2"/>
                    </a:cubicBezTo>
                    <a:cubicBezTo>
                      <a:pt x="6" y="1"/>
                      <a:pt x="5" y="0"/>
                      <a:pt x="4"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39" name="Freeform 683"/>
              <p:cNvSpPr>
                <a:spLocks/>
              </p:cNvSpPr>
              <p:nvPr/>
            </p:nvSpPr>
            <p:spPr bwMode="auto">
              <a:xfrm>
                <a:off x="7823200" y="1728788"/>
                <a:ext cx="101600" cy="39688"/>
              </a:xfrm>
              <a:custGeom>
                <a:avLst/>
                <a:gdLst>
                  <a:gd name="T0" fmla="*/ 16 w 44"/>
                  <a:gd name="T1" fmla="*/ 3 h 17"/>
                  <a:gd name="T2" fmla="*/ 11 w 44"/>
                  <a:gd name="T3" fmla="*/ 8 h 17"/>
                  <a:gd name="T4" fmla="*/ 1 w 44"/>
                  <a:gd name="T5" fmla="*/ 11 h 17"/>
                  <a:gd name="T6" fmla="*/ 4 w 44"/>
                  <a:gd name="T7" fmla="*/ 13 h 17"/>
                  <a:gd name="T8" fmla="*/ 11 w 44"/>
                  <a:gd name="T9" fmla="*/ 11 h 17"/>
                  <a:gd name="T10" fmla="*/ 22 w 44"/>
                  <a:gd name="T11" fmla="*/ 13 h 17"/>
                  <a:gd name="T12" fmla="*/ 32 w 44"/>
                  <a:gd name="T13" fmla="*/ 15 h 17"/>
                  <a:gd name="T14" fmla="*/ 44 w 44"/>
                  <a:gd name="T15" fmla="*/ 16 h 17"/>
                  <a:gd name="T16" fmla="*/ 42 w 44"/>
                  <a:gd name="T17" fmla="*/ 9 h 17"/>
                  <a:gd name="T18" fmla="*/ 33 w 44"/>
                  <a:gd name="T19" fmla="*/ 3 h 17"/>
                  <a:gd name="T20" fmla="*/ 27 w 44"/>
                  <a:gd name="T21" fmla="*/ 1 h 17"/>
                  <a:gd name="T22" fmla="*/ 16 w 44"/>
                  <a:gd name="T23"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17">
                    <a:moveTo>
                      <a:pt x="16" y="3"/>
                    </a:moveTo>
                    <a:cubicBezTo>
                      <a:pt x="15" y="4"/>
                      <a:pt x="14" y="7"/>
                      <a:pt x="11" y="8"/>
                    </a:cubicBezTo>
                    <a:cubicBezTo>
                      <a:pt x="8" y="10"/>
                      <a:pt x="0" y="10"/>
                      <a:pt x="1" y="11"/>
                    </a:cubicBezTo>
                    <a:cubicBezTo>
                      <a:pt x="1" y="12"/>
                      <a:pt x="1" y="14"/>
                      <a:pt x="4" y="13"/>
                    </a:cubicBezTo>
                    <a:cubicBezTo>
                      <a:pt x="7" y="13"/>
                      <a:pt x="7" y="12"/>
                      <a:pt x="11" y="11"/>
                    </a:cubicBezTo>
                    <a:cubicBezTo>
                      <a:pt x="15" y="11"/>
                      <a:pt x="18" y="11"/>
                      <a:pt x="22" y="13"/>
                    </a:cubicBezTo>
                    <a:cubicBezTo>
                      <a:pt x="26" y="15"/>
                      <a:pt x="27" y="15"/>
                      <a:pt x="32" y="15"/>
                    </a:cubicBezTo>
                    <a:cubicBezTo>
                      <a:pt x="38" y="15"/>
                      <a:pt x="44" y="17"/>
                      <a:pt x="44" y="16"/>
                    </a:cubicBezTo>
                    <a:cubicBezTo>
                      <a:pt x="44" y="14"/>
                      <a:pt x="44" y="10"/>
                      <a:pt x="42" y="9"/>
                    </a:cubicBezTo>
                    <a:cubicBezTo>
                      <a:pt x="41" y="8"/>
                      <a:pt x="35" y="2"/>
                      <a:pt x="33" y="3"/>
                    </a:cubicBezTo>
                    <a:cubicBezTo>
                      <a:pt x="30" y="3"/>
                      <a:pt x="29" y="1"/>
                      <a:pt x="27" y="1"/>
                    </a:cubicBezTo>
                    <a:cubicBezTo>
                      <a:pt x="25" y="1"/>
                      <a:pt x="20" y="0"/>
                      <a:pt x="16" y="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40" name="Freeform 685"/>
              <p:cNvSpPr>
                <a:spLocks/>
              </p:cNvSpPr>
              <p:nvPr/>
            </p:nvSpPr>
            <p:spPr bwMode="auto">
              <a:xfrm>
                <a:off x="7751762" y="1612900"/>
                <a:ext cx="217488" cy="80963"/>
              </a:xfrm>
              <a:custGeom>
                <a:avLst/>
                <a:gdLst>
                  <a:gd name="T0" fmla="*/ 60 w 94"/>
                  <a:gd name="T1" fmla="*/ 5 h 35"/>
                  <a:gd name="T2" fmla="*/ 80 w 94"/>
                  <a:gd name="T3" fmla="*/ 9 h 35"/>
                  <a:gd name="T4" fmla="*/ 94 w 94"/>
                  <a:gd name="T5" fmla="*/ 15 h 35"/>
                  <a:gd name="T6" fmla="*/ 89 w 94"/>
                  <a:gd name="T7" fmla="*/ 21 h 35"/>
                  <a:gd name="T8" fmla="*/ 86 w 94"/>
                  <a:gd name="T9" fmla="*/ 25 h 35"/>
                  <a:gd name="T10" fmla="*/ 78 w 94"/>
                  <a:gd name="T11" fmla="*/ 26 h 35"/>
                  <a:gd name="T12" fmla="*/ 68 w 94"/>
                  <a:gd name="T13" fmla="*/ 24 h 35"/>
                  <a:gd name="T14" fmla="*/ 64 w 94"/>
                  <a:gd name="T15" fmla="*/ 16 h 35"/>
                  <a:gd name="T16" fmla="*/ 68 w 94"/>
                  <a:gd name="T17" fmla="*/ 12 h 35"/>
                  <a:gd name="T18" fmla="*/ 62 w 94"/>
                  <a:gd name="T19" fmla="*/ 13 h 35"/>
                  <a:gd name="T20" fmla="*/ 59 w 94"/>
                  <a:gd name="T21" fmla="*/ 16 h 35"/>
                  <a:gd name="T22" fmla="*/ 64 w 94"/>
                  <a:gd name="T23" fmla="*/ 23 h 35"/>
                  <a:gd name="T24" fmla="*/ 74 w 94"/>
                  <a:gd name="T25" fmla="*/ 28 h 35"/>
                  <a:gd name="T26" fmla="*/ 66 w 94"/>
                  <a:gd name="T27" fmla="*/ 30 h 35"/>
                  <a:gd name="T28" fmla="*/ 59 w 94"/>
                  <a:gd name="T29" fmla="*/ 29 h 35"/>
                  <a:gd name="T30" fmla="*/ 59 w 94"/>
                  <a:gd name="T31" fmla="*/ 27 h 35"/>
                  <a:gd name="T32" fmla="*/ 40 w 94"/>
                  <a:gd name="T33" fmla="*/ 30 h 35"/>
                  <a:gd name="T34" fmla="*/ 32 w 94"/>
                  <a:gd name="T35" fmla="*/ 27 h 35"/>
                  <a:gd name="T36" fmla="*/ 31 w 94"/>
                  <a:gd name="T37" fmla="*/ 31 h 35"/>
                  <a:gd name="T38" fmla="*/ 24 w 94"/>
                  <a:gd name="T39" fmla="*/ 34 h 35"/>
                  <a:gd name="T40" fmla="*/ 4 w 94"/>
                  <a:gd name="T41" fmla="*/ 24 h 35"/>
                  <a:gd name="T42" fmla="*/ 6 w 94"/>
                  <a:gd name="T43" fmla="*/ 20 h 35"/>
                  <a:gd name="T44" fmla="*/ 5 w 94"/>
                  <a:gd name="T45" fmla="*/ 14 h 35"/>
                  <a:gd name="T46" fmla="*/ 5 w 94"/>
                  <a:gd name="T47" fmla="*/ 10 h 35"/>
                  <a:gd name="T48" fmla="*/ 7 w 94"/>
                  <a:gd name="T49" fmla="*/ 6 h 35"/>
                  <a:gd name="T50" fmla="*/ 16 w 94"/>
                  <a:gd name="T51" fmla="*/ 2 h 35"/>
                  <a:gd name="T52" fmla="*/ 18 w 94"/>
                  <a:gd name="T53" fmla="*/ 4 h 35"/>
                  <a:gd name="T54" fmla="*/ 26 w 94"/>
                  <a:gd name="T55" fmla="*/ 3 h 35"/>
                  <a:gd name="T56" fmla="*/ 35 w 94"/>
                  <a:gd name="T57" fmla="*/ 9 h 35"/>
                  <a:gd name="T58" fmla="*/ 43 w 94"/>
                  <a:gd name="T59" fmla="*/ 13 h 35"/>
                  <a:gd name="T60" fmla="*/ 45 w 94"/>
                  <a:gd name="T61" fmla="*/ 11 h 35"/>
                  <a:gd name="T62" fmla="*/ 51 w 94"/>
                  <a:gd name="T63" fmla="*/ 5 h 35"/>
                  <a:gd name="T64" fmla="*/ 51 w 94"/>
                  <a:gd name="T65"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35">
                    <a:moveTo>
                      <a:pt x="53" y="1"/>
                    </a:moveTo>
                    <a:cubicBezTo>
                      <a:pt x="56" y="3"/>
                      <a:pt x="56" y="4"/>
                      <a:pt x="60" y="5"/>
                    </a:cubicBezTo>
                    <a:cubicBezTo>
                      <a:pt x="64" y="5"/>
                      <a:pt x="68" y="6"/>
                      <a:pt x="71" y="7"/>
                    </a:cubicBezTo>
                    <a:cubicBezTo>
                      <a:pt x="75" y="8"/>
                      <a:pt x="78" y="8"/>
                      <a:pt x="80" y="9"/>
                    </a:cubicBezTo>
                    <a:cubicBezTo>
                      <a:pt x="82" y="10"/>
                      <a:pt x="84" y="12"/>
                      <a:pt x="87" y="12"/>
                    </a:cubicBezTo>
                    <a:cubicBezTo>
                      <a:pt x="89" y="13"/>
                      <a:pt x="94" y="15"/>
                      <a:pt x="94" y="15"/>
                    </a:cubicBezTo>
                    <a:cubicBezTo>
                      <a:pt x="94" y="16"/>
                      <a:pt x="88" y="16"/>
                      <a:pt x="88" y="17"/>
                    </a:cubicBezTo>
                    <a:cubicBezTo>
                      <a:pt x="88" y="19"/>
                      <a:pt x="90" y="20"/>
                      <a:pt x="89" y="21"/>
                    </a:cubicBezTo>
                    <a:cubicBezTo>
                      <a:pt x="89" y="21"/>
                      <a:pt x="88" y="20"/>
                      <a:pt x="88" y="22"/>
                    </a:cubicBezTo>
                    <a:cubicBezTo>
                      <a:pt x="87" y="23"/>
                      <a:pt x="88" y="24"/>
                      <a:pt x="86" y="25"/>
                    </a:cubicBezTo>
                    <a:cubicBezTo>
                      <a:pt x="85" y="26"/>
                      <a:pt x="86" y="26"/>
                      <a:pt x="83" y="26"/>
                    </a:cubicBezTo>
                    <a:cubicBezTo>
                      <a:pt x="81" y="26"/>
                      <a:pt x="79" y="27"/>
                      <a:pt x="78" y="26"/>
                    </a:cubicBezTo>
                    <a:cubicBezTo>
                      <a:pt x="77" y="26"/>
                      <a:pt x="74" y="25"/>
                      <a:pt x="72" y="24"/>
                    </a:cubicBezTo>
                    <a:cubicBezTo>
                      <a:pt x="70" y="24"/>
                      <a:pt x="68" y="25"/>
                      <a:pt x="68" y="24"/>
                    </a:cubicBezTo>
                    <a:cubicBezTo>
                      <a:pt x="67" y="22"/>
                      <a:pt x="64" y="20"/>
                      <a:pt x="64" y="19"/>
                    </a:cubicBezTo>
                    <a:cubicBezTo>
                      <a:pt x="64" y="18"/>
                      <a:pt x="61" y="17"/>
                      <a:pt x="64" y="16"/>
                    </a:cubicBezTo>
                    <a:cubicBezTo>
                      <a:pt x="67" y="16"/>
                      <a:pt x="69" y="14"/>
                      <a:pt x="69" y="14"/>
                    </a:cubicBezTo>
                    <a:cubicBezTo>
                      <a:pt x="69" y="14"/>
                      <a:pt x="69" y="13"/>
                      <a:pt x="68" y="12"/>
                    </a:cubicBezTo>
                    <a:cubicBezTo>
                      <a:pt x="67" y="12"/>
                      <a:pt x="63" y="11"/>
                      <a:pt x="63" y="11"/>
                    </a:cubicBezTo>
                    <a:cubicBezTo>
                      <a:pt x="62" y="12"/>
                      <a:pt x="63" y="12"/>
                      <a:pt x="62" y="13"/>
                    </a:cubicBezTo>
                    <a:cubicBezTo>
                      <a:pt x="60" y="13"/>
                      <a:pt x="60" y="12"/>
                      <a:pt x="59" y="13"/>
                    </a:cubicBezTo>
                    <a:cubicBezTo>
                      <a:pt x="58" y="14"/>
                      <a:pt x="57" y="14"/>
                      <a:pt x="59" y="16"/>
                    </a:cubicBezTo>
                    <a:cubicBezTo>
                      <a:pt x="60" y="18"/>
                      <a:pt x="59" y="18"/>
                      <a:pt x="60" y="20"/>
                    </a:cubicBezTo>
                    <a:cubicBezTo>
                      <a:pt x="61" y="22"/>
                      <a:pt x="62" y="22"/>
                      <a:pt x="64" y="23"/>
                    </a:cubicBezTo>
                    <a:cubicBezTo>
                      <a:pt x="65" y="24"/>
                      <a:pt x="64" y="24"/>
                      <a:pt x="66" y="25"/>
                    </a:cubicBezTo>
                    <a:cubicBezTo>
                      <a:pt x="68" y="27"/>
                      <a:pt x="73" y="27"/>
                      <a:pt x="74" y="28"/>
                    </a:cubicBezTo>
                    <a:cubicBezTo>
                      <a:pt x="75" y="29"/>
                      <a:pt x="71" y="29"/>
                      <a:pt x="69" y="29"/>
                    </a:cubicBezTo>
                    <a:cubicBezTo>
                      <a:pt x="67" y="29"/>
                      <a:pt x="66" y="29"/>
                      <a:pt x="66" y="30"/>
                    </a:cubicBezTo>
                    <a:cubicBezTo>
                      <a:pt x="66" y="31"/>
                      <a:pt x="63" y="32"/>
                      <a:pt x="61" y="31"/>
                    </a:cubicBezTo>
                    <a:cubicBezTo>
                      <a:pt x="60" y="30"/>
                      <a:pt x="58" y="30"/>
                      <a:pt x="59" y="29"/>
                    </a:cubicBezTo>
                    <a:cubicBezTo>
                      <a:pt x="60" y="29"/>
                      <a:pt x="62" y="29"/>
                      <a:pt x="62" y="28"/>
                    </a:cubicBezTo>
                    <a:cubicBezTo>
                      <a:pt x="61" y="27"/>
                      <a:pt x="60" y="27"/>
                      <a:pt x="59" y="27"/>
                    </a:cubicBezTo>
                    <a:cubicBezTo>
                      <a:pt x="58" y="27"/>
                      <a:pt x="57" y="26"/>
                      <a:pt x="53" y="27"/>
                    </a:cubicBezTo>
                    <a:cubicBezTo>
                      <a:pt x="49" y="28"/>
                      <a:pt x="41" y="30"/>
                      <a:pt x="40" y="30"/>
                    </a:cubicBezTo>
                    <a:cubicBezTo>
                      <a:pt x="39" y="31"/>
                      <a:pt x="38" y="32"/>
                      <a:pt x="36" y="30"/>
                    </a:cubicBezTo>
                    <a:cubicBezTo>
                      <a:pt x="35" y="28"/>
                      <a:pt x="34" y="27"/>
                      <a:pt x="32" y="27"/>
                    </a:cubicBezTo>
                    <a:cubicBezTo>
                      <a:pt x="30" y="28"/>
                      <a:pt x="29" y="28"/>
                      <a:pt x="30" y="29"/>
                    </a:cubicBezTo>
                    <a:cubicBezTo>
                      <a:pt x="30" y="30"/>
                      <a:pt x="32" y="29"/>
                      <a:pt x="31" y="31"/>
                    </a:cubicBezTo>
                    <a:cubicBezTo>
                      <a:pt x="31" y="32"/>
                      <a:pt x="28" y="33"/>
                      <a:pt x="27" y="34"/>
                    </a:cubicBezTo>
                    <a:cubicBezTo>
                      <a:pt x="26" y="34"/>
                      <a:pt x="26" y="35"/>
                      <a:pt x="24" y="34"/>
                    </a:cubicBezTo>
                    <a:cubicBezTo>
                      <a:pt x="22" y="34"/>
                      <a:pt x="15" y="32"/>
                      <a:pt x="11" y="30"/>
                    </a:cubicBezTo>
                    <a:cubicBezTo>
                      <a:pt x="8" y="28"/>
                      <a:pt x="5" y="25"/>
                      <a:pt x="4" y="24"/>
                    </a:cubicBezTo>
                    <a:cubicBezTo>
                      <a:pt x="3" y="23"/>
                      <a:pt x="0" y="21"/>
                      <a:pt x="2" y="20"/>
                    </a:cubicBezTo>
                    <a:cubicBezTo>
                      <a:pt x="3" y="20"/>
                      <a:pt x="5" y="21"/>
                      <a:pt x="6" y="20"/>
                    </a:cubicBezTo>
                    <a:cubicBezTo>
                      <a:pt x="7" y="19"/>
                      <a:pt x="5" y="19"/>
                      <a:pt x="5" y="18"/>
                    </a:cubicBezTo>
                    <a:cubicBezTo>
                      <a:pt x="6" y="16"/>
                      <a:pt x="6" y="15"/>
                      <a:pt x="5" y="14"/>
                    </a:cubicBezTo>
                    <a:cubicBezTo>
                      <a:pt x="4" y="13"/>
                      <a:pt x="2" y="14"/>
                      <a:pt x="3" y="13"/>
                    </a:cubicBezTo>
                    <a:cubicBezTo>
                      <a:pt x="3" y="12"/>
                      <a:pt x="3" y="10"/>
                      <a:pt x="5" y="10"/>
                    </a:cubicBezTo>
                    <a:cubicBezTo>
                      <a:pt x="6" y="10"/>
                      <a:pt x="8" y="12"/>
                      <a:pt x="8" y="10"/>
                    </a:cubicBezTo>
                    <a:cubicBezTo>
                      <a:pt x="8" y="9"/>
                      <a:pt x="5" y="7"/>
                      <a:pt x="7" y="6"/>
                    </a:cubicBezTo>
                    <a:cubicBezTo>
                      <a:pt x="9" y="5"/>
                      <a:pt x="11" y="7"/>
                      <a:pt x="13" y="5"/>
                    </a:cubicBezTo>
                    <a:cubicBezTo>
                      <a:pt x="15" y="3"/>
                      <a:pt x="13" y="3"/>
                      <a:pt x="16" y="2"/>
                    </a:cubicBezTo>
                    <a:cubicBezTo>
                      <a:pt x="18" y="2"/>
                      <a:pt x="17" y="1"/>
                      <a:pt x="18" y="2"/>
                    </a:cubicBezTo>
                    <a:cubicBezTo>
                      <a:pt x="19" y="2"/>
                      <a:pt x="17" y="4"/>
                      <a:pt x="18" y="4"/>
                    </a:cubicBezTo>
                    <a:cubicBezTo>
                      <a:pt x="19" y="3"/>
                      <a:pt x="22" y="1"/>
                      <a:pt x="23" y="1"/>
                    </a:cubicBezTo>
                    <a:cubicBezTo>
                      <a:pt x="25" y="1"/>
                      <a:pt x="24" y="1"/>
                      <a:pt x="26" y="3"/>
                    </a:cubicBezTo>
                    <a:cubicBezTo>
                      <a:pt x="29" y="4"/>
                      <a:pt x="31" y="5"/>
                      <a:pt x="32" y="6"/>
                    </a:cubicBezTo>
                    <a:cubicBezTo>
                      <a:pt x="34" y="7"/>
                      <a:pt x="32" y="9"/>
                      <a:pt x="35" y="9"/>
                    </a:cubicBezTo>
                    <a:cubicBezTo>
                      <a:pt x="38" y="9"/>
                      <a:pt x="40" y="9"/>
                      <a:pt x="41" y="10"/>
                    </a:cubicBezTo>
                    <a:cubicBezTo>
                      <a:pt x="42" y="11"/>
                      <a:pt x="42" y="12"/>
                      <a:pt x="43" y="13"/>
                    </a:cubicBezTo>
                    <a:cubicBezTo>
                      <a:pt x="45" y="14"/>
                      <a:pt x="48" y="14"/>
                      <a:pt x="48" y="13"/>
                    </a:cubicBezTo>
                    <a:cubicBezTo>
                      <a:pt x="47" y="12"/>
                      <a:pt x="46" y="12"/>
                      <a:pt x="45" y="11"/>
                    </a:cubicBezTo>
                    <a:cubicBezTo>
                      <a:pt x="45" y="9"/>
                      <a:pt x="45" y="6"/>
                      <a:pt x="46" y="5"/>
                    </a:cubicBezTo>
                    <a:cubicBezTo>
                      <a:pt x="47" y="4"/>
                      <a:pt x="49" y="5"/>
                      <a:pt x="51" y="5"/>
                    </a:cubicBezTo>
                    <a:cubicBezTo>
                      <a:pt x="54" y="5"/>
                      <a:pt x="54" y="5"/>
                      <a:pt x="54" y="4"/>
                    </a:cubicBezTo>
                    <a:cubicBezTo>
                      <a:pt x="53" y="3"/>
                      <a:pt x="50" y="2"/>
                      <a:pt x="51" y="1"/>
                    </a:cubicBezTo>
                    <a:cubicBezTo>
                      <a:pt x="52" y="0"/>
                      <a:pt x="52" y="1"/>
                      <a:pt x="53"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41" name="Freeform 686"/>
              <p:cNvSpPr>
                <a:spLocks/>
              </p:cNvSpPr>
              <p:nvPr/>
            </p:nvSpPr>
            <p:spPr bwMode="auto">
              <a:xfrm>
                <a:off x="7986712" y="1646238"/>
                <a:ext cx="127000" cy="42863"/>
              </a:xfrm>
              <a:custGeom>
                <a:avLst/>
                <a:gdLst>
                  <a:gd name="T0" fmla="*/ 5 w 55"/>
                  <a:gd name="T1" fmla="*/ 0 h 19"/>
                  <a:gd name="T2" fmla="*/ 8 w 55"/>
                  <a:gd name="T3" fmla="*/ 3 h 19"/>
                  <a:gd name="T4" fmla="*/ 11 w 55"/>
                  <a:gd name="T5" fmla="*/ 5 h 19"/>
                  <a:gd name="T6" fmla="*/ 16 w 55"/>
                  <a:gd name="T7" fmla="*/ 4 h 19"/>
                  <a:gd name="T8" fmla="*/ 23 w 55"/>
                  <a:gd name="T9" fmla="*/ 4 h 19"/>
                  <a:gd name="T10" fmla="*/ 28 w 55"/>
                  <a:gd name="T11" fmla="*/ 5 h 19"/>
                  <a:gd name="T12" fmla="*/ 28 w 55"/>
                  <a:gd name="T13" fmla="*/ 8 h 19"/>
                  <a:gd name="T14" fmla="*/ 33 w 55"/>
                  <a:gd name="T15" fmla="*/ 7 h 19"/>
                  <a:gd name="T16" fmla="*/ 39 w 55"/>
                  <a:gd name="T17" fmla="*/ 7 h 19"/>
                  <a:gd name="T18" fmla="*/ 46 w 55"/>
                  <a:gd name="T19" fmla="*/ 9 h 19"/>
                  <a:gd name="T20" fmla="*/ 47 w 55"/>
                  <a:gd name="T21" fmla="*/ 10 h 19"/>
                  <a:gd name="T22" fmla="*/ 52 w 55"/>
                  <a:gd name="T23" fmla="*/ 10 h 19"/>
                  <a:gd name="T24" fmla="*/ 52 w 55"/>
                  <a:gd name="T25" fmla="*/ 14 h 19"/>
                  <a:gd name="T26" fmla="*/ 46 w 55"/>
                  <a:gd name="T27" fmla="*/ 16 h 19"/>
                  <a:gd name="T28" fmla="*/ 36 w 55"/>
                  <a:gd name="T29" fmla="*/ 18 h 19"/>
                  <a:gd name="T30" fmla="*/ 23 w 55"/>
                  <a:gd name="T31" fmla="*/ 17 h 19"/>
                  <a:gd name="T32" fmla="*/ 12 w 55"/>
                  <a:gd name="T33" fmla="*/ 13 h 19"/>
                  <a:gd name="T34" fmla="*/ 1 w 55"/>
                  <a:gd name="T35" fmla="*/ 9 h 19"/>
                  <a:gd name="T36" fmla="*/ 1 w 55"/>
                  <a:gd name="T37" fmla="*/ 6 h 19"/>
                  <a:gd name="T38" fmla="*/ 5 w 55"/>
                  <a:gd name="T3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19">
                    <a:moveTo>
                      <a:pt x="5" y="0"/>
                    </a:moveTo>
                    <a:cubicBezTo>
                      <a:pt x="7" y="0"/>
                      <a:pt x="8" y="2"/>
                      <a:pt x="8" y="3"/>
                    </a:cubicBezTo>
                    <a:cubicBezTo>
                      <a:pt x="8" y="4"/>
                      <a:pt x="9" y="6"/>
                      <a:pt x="11" y="5"/>
                    </a:cubicBezTo>
                    <a:cubicBezTo>
                      <a:pt x="13" y="5"/>
                      <a:pt x="14" y="4"/>
                      <a:pt x="16" y="4"/>
                    </a:cubicBezTo>
                    <a:cubicBezTo>
                      <a:pt x="19" y="3"/>
                      <a:pt x="20" y="3"/>
                      <a:pt x="23" y="4"/>
                    </a:cubicBezTo>
                    <a:cubicBezTo>
                      <a:pt x="26" y="4"/>
                      <a:pt x="29" y="4"/>
                      <a:pt x="28" y="5"/>
                    </a:cubicBezTo>
                    <a:cubicBezTo>
                      <a:pt x="27" y="7"/>
                      <a:pt x="26" y="8"/>
                      <a:pt x="28" y="8"/>
                    </a:cubicBezTo>
                    <a:cubicBezTo>
                      <a:pt x="29" y="8"/>
                      <a:pt x="31" y="7"/>
                      <a:pt x="33" y="7"/>
                    </a:cubicBezTo>
                    <a:cubicBezTo>
                      <a:pt x="36" y="6"/>
                      <a:pt x="37" y="6"/>
                      <a:pt x="39" y="7"/>
                    </a:cubicBezTo>
                    <a:cubicBezTo>
                      <a:pt x="42" y="7"/>
                      <a:pt x="46" y="7"/>
                      <a:pt x="46" y="9"/>
                    </a:cubicBezTo>
                    <a:cubicBezTo>
                      <a:pt x="46" y="10"/>
                      <a:pt x="44" y="10"/>
                      <a:pt x="47" y="10"/>
                    </a:cubicBezTo>
                    <a:cubicBezTo>
                      <a:pt x="49" y="10"/>
                      <a:pt x="51" y="9"/>
                      <a:pt x="52" y="10"/>
                    </a:cubicBezTo>
                    <a:cubicBezTo>
                      <a:pt x="54" y="12"/>
                      <a:pt x="55" y="13"/>
                      <a:pt x="52" y="14"/>
                    </a:cubicBezTo>
                    <a:cubicBezTo>
                      <a:pt x="50" y="16"/>
                      <a:pt x="51" y="15"/>
                      <a:pt x="46" y="16"/>
                    </a:cubicBezTo>
                    <a:cubicBezTo>
                      <a:pt x="40" y="18"/>
                      <a:pt x="41" y="17"/>
                      <a:pt x="36" y="18"/>
                    </a:cubicBezTo>
                    <a:cubicBezTo>
                      <a:pt x="31" y="18"/>
                      <a:pt x="29" y="19"/>
                      <a:pt x="23" y="17"/>
                    </a:cubicBezTo>
                    <a:cubicBezTo>
                      <a:pt x="18" y="15"/>
                      <a:pt x="17" y="14"/>
                      <a:pt x="12" y="13"/>
                    </a:cubicBezTo>
                    <a:cubicBezTo>
                      <a:pt x="8" y="12"/>
                      <a:pt x="3" y="11"/>
                      <a:pt x="1" y="9"/>
                    </a:cubicBezTo>
                    <a:cubicBezTo>
                      <a:pt x="0" y="8"/>
                      <a:pt x="0" y="8"/>
                      <a:pt x="1" y="6"/>
                    </a:cubicBezTo>
                    <a:cubicBezTo>
                      <a:pt x="2" y="4"/>
                      <a:pt x="1" y="0"/>
                      <a:pt x="5"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42" name="Freeform 687"/>
              <p:cNvSpPr>
                <a:spLocks/>
              </p:cNvSpPr>
              <p:nvPr/>
            </p:nvSpPr>
            <p:spPr bwMode="auto">
              <a:xfrm>
                <a:off x="8812212" y="1843088"/>
                <a:ext cx="107950" cy="34925"/>
              </a:xfrm>
              <a:custGeom>
                <a:avLst/>
                <a:gdLst>
                  <a:gd name="T0" fmla="*/ 21 w 47"/>
                  <a:gd name="T1" fmla="*/ 0 h 15"/>
                  <a:gd name="T2" fmla="*/ 33 w 47"/>
                  <a:gd name="T3" fmla="*/ 0 h 15"/>
                  <a:gd name="T4" fmla="*/ 42 w 47"/>
                  <a:gd name="T5" fmla="*/ 4 h 15"/>
                  <a:gd name="T6" fmla="*/ 44 w 47"/>
                  <a:gd name="T7" fmla="*/ 9 h 15"/>
                  <a:gd name="T8" fmla="*/ 37 w 47"/>
                  <a:gd name="T9" fmla="*/ 11 h 15"/>
                  <a:gd name="T10" fmla="*/ 28 w 47"/>
                  <a:gd name="T11" fmla="*/ 13 h 15"/>
                  <a:gd name="T12" fmla="*/ 22 w 47"/>
                  <a:gd name="T13" fmla="*/ 13 h 15"/>
                  <a:gd name="T14" fmla="*/ 16 w 47"/>
                  <a:gd name="T15" fmla="*/ 12 h 15"/>
                  <a:gd name="T16" fmla="*/ 6 w 47"/>
                  <a:gd name="T17" fmla="*/ 14 h 15"/>
                  <a:gd name="T18" fmla="*/ 2 w 47"/>
                  <a:gd name="T19" fmla="*/ 13 h 15"/>
                  <a:gd name="T20" fmla="*/ 3 w 47"/>
                  <a:gd name="T21" fmla="*/ 8 h 15"/>
                  <a:gd name="T22" fmla="*/ 10 w 47"/>
                  <a:gd name="T23" fmla="*/ 4 h 15"/>
                  <a:gd name="T24" fmla="*/ 16 w 47"/>
                  <a:gd name="T25" fmla="*/ 1 h 15"/>
                  <a:gd name="T26" fmla="*/ 21 w 47"/>
                  <a:gd name="T2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15">
                    <a:moveTo>
                      <a:pt x="21" y="0"/>
                    </a:moveTo>
                    <a:cubicBezTo>
                      <a:pt x="27" y="0"/>
                      <a:pt x="30" y="0"/>
                      <a:pt x="33" y="0"/>
                    </a:cubicBezTo>
                    <a:cubicBezTo>
                      <a:pt x="36" y="1"/>
                      <a:pt x="38" y="1"/>
                      <a:pt x="42" y="4"/>
                    </a:cubicBezTo>
                    <a:cubicBezTo>
                      <a:pt x="46" y="7"/>
                      <a:pt x="47" y="7"/>
                      <a:pt x="44" y="9"/>
                    </a:cubicBezTo>
                    <a:cubicBezTo>
                      <a:pt x="40" y="10"/>
                      <a:pt x="42" y="10"/>
                      <a:pt x="37" y="11"/>
                    </a:cubicBezTo>
                    <a:cubicBezTo>
                      <a:pt x="33" y="12"/>
                      <a:pt x="33" y="14"/>
                      <a:pt x="28" y="13"/>
                    </a:cubicBezTo>
                    <a:cubicBezTo>
                      <a:pt x="24" y="13"/>
                      <a:pt x="25" y="14"/>
                      <a:pt x="22" y="13"/>
                    </a:cubicBezTo>
                    <a:cubicBezTo>
                      <a:pt x="20" y="12"/>
                      <a:pt x="21" y="11"/>
                      <a:pt x="16" y="12"/>
                    </a:cubicBezTo>
                    <a:cubicBezTo>
                      <a:pt x="11" y="13"/>
                      <a:pt x="8" y="14"/>
                      <a:pt x="6" y="14"/>
                    </a:cubicBezTo>
                    <a:cubicBezTo>
                      <a:pt x="4" y="15"/>
                      <a:pt x="2" y="15"/>
                      <a:pt x="2" y="13"/>
                    </a:cubicBezTo>
                    <a:cubicBezTo>
                      <a:pt x="2" y="11"/>
                      <a:pt x="0" y="10"/>
                      <a:pt x="3" y="8"/>
                    </a:cubicBezTo>
                    <a:cubicBezTo>
                      <a:pt x="7" y="7"/>
                      <a:pt x="8" y="6"/>
                      <a:pt x="10" y="4"/>
                    </a:cubicBezTo>
                    <a:cubicBezTo>
                      <a:pt x="12" y="3"/>
                      <a:pt x="14" y="2"/>
                      <a:pt x="16" y="1"/>
                    </a:cubicBezTo>
                    <a:cubicBezTo>
                      <a:pt x="18" y="1"/>
                      <a:pt x="21" y="0"/>
                      <a:pt x="21"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43" name="Freeform 688"/>
              <p:cNvSpPr>
                <a:spLocks/>
              </p:cNvSpPr>
              <p:nvPr/>
            </p:nvSpPr>
            <p:spPr bwMode="auto">
              <a:xfrm>
                <a:off x="8429625" y="2362200"/>
                <a:ext cx="34925" cy="28575"/>
              </a:xfrm>
              <a:custGeom>
                <a:avLst/>
                <a:gdLst>
                  <a:gd name="T0" fmla="*/ 9 w 15"/>
                  <a:gd name="T1" fmla="*/ 1 h 12"/>
                  <a:gd name="T2" fmla="*/ 4 w 15"/>
                  <a:gd name="T3" fmla="*/ 3 h 12"/>
                  <a:gd name="T4" fmla="*/ 6 w 15"/>
                  <a:gd name="T5" fmla="*/ 4 h 12"/>
                  <a:gd name="T6" fmla="*/ 4 w 15"/>
                  <a:gd name="T7" fmla="*/ 7 h 12"/>
                  <a:gd name="T8" fmla="*/ 0 w 15"/>
                  <a:gd name="T9" fmla="*/ 10 h 12"/>
                  <a:gd name="T10" fmla="*/ 1 w 15"/>
                  <a:gd name="T11" fmla="*/ 12 h 12"/>
                  <a:gd name="T12" fmla="*/ 6 w 15"/>
                  <a:gd name="T13" fmla="*/ 9 h 12"/>
                  <a:gd name="T14" fmla="*/ 13 w 15"/>
                  <a:gd name="T15" fmla="*/ 5 h 12"/>
                  <a:gd name="T16" fmla="*/ 15 w 15"/>
                  <a:gd name="T17" fmla="*/ 2 h 12"/>
                  <a:gd name="T18" fmla="*/ 13 w 15"/>
                  <a:gd name="T19" fmla="*/ 0 h 12"/>
                  <a:gd name="T20" fmla="*/ 9 w 15"/>
                  <a:gd name="T21"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12">
                    <a:moveTo>
                      <a:pt x="9" y="1"/>
                    </a:moveTo>
                    <a:cubicBezTo>
                      <a:pt x="7" y="2"/>
                      <a:pt x="4" y="2"/>
                      <a:pt x="4" y="3"/>
                    </a:cubicBezTo>
                    <a:cubicBezTo>
                      <a:pt x="4" y="3"/>
                      <a:pt x="6" y="3"/>
                      <a:pt x="6" y="4"/>
                    </a:cubicBezTo>
                    <a:cubicBezTo>
                      <a:pt x="5" y="5"/>
                      <a:pt x="4" y="6"/>
                      <a:pt x="4" y="7"/>
                    </a:cubicBezTo>
                    <a:cubicBezTo>
                      <a:pt x="3" y="9"/>
                      <a:pt x="0" y="9"/>
                      <a:pt x="0" y="10"/>
                    </a:cubicBezTo>
                    <a:cubicBezTo>
                      <a:pt x="0" y="12"/>
                      <a:pt x="0" y="12"/>
                      <a:pt x="1" y="12"/>
                    </a:cubicBezTo>
                    <a:cubicBezTo>
                      <a:pt x="2" y="12"/>
                      <a:pt x="4" y="11"/>
                      <a:pt x="6" y="9"/>
                    </a:cubicBezTo>
                    <a:cubicBezTo>
                      <a:pt x="8" y="8"/>
                      <a:pt x="12" y="6"/>
                      <a:pt x="13" y="5"/>
                    </a:cubicBezTo>
                    <a:cubicBezTo>
                      <a:pt x="14" y="5"/>
                      <a:pt x="15" y="4"/>
                      <a:pt x="15" y="2"/>
                    </a:cubicBezTo>
                    <a:cubicBezTo>
                      <a:pt x="15" y="1"/>
                      <a:pt x="15" y="0"/>
                      <a:pt x="13" y="0"/>
                    </a:cubicBezTo>
                    <a:cubicBezTo>
                      <a:pt x="12" y="0"/>
                      <a:pt x="10" y="1"/>
                      <a:pt x="9"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44" name="Freeform 689"/>
              <p:cNvSpPr>
                <a:spLocks/>
              </p:cNvSpPr>
              <p:nvPr/>
            </p:nvSpPr>
            <p:spPr bwMode="auto">
              <a:xfrm>
                <a:off x="5413375" y="1350963"/>
                <a:ext cx="100013" cy="30163"/>
              </a:xfrm>
              <a:custGeom>
                <a:avLst/>
                <a:gdLst>
                  <a:gd name="T0" fmla="*/ 14 w 43"/>
                  <a:gd name="T1" fmla="*/ 4 h 13"/>
                  <a:gd name="T2" fmla="*/ 5 w 43"/>
                  <a:gd name="T3" fmla="*/ 6 h 13"/>
                  <a:gd name="T4" fmla="*/ 0 w 43"/>
                  <a:gd name="T5" fmla="*/ 7 h 13"/>
                  <a:gd name="T6" fmla="*/ 5 w 43"/>
                  <a:gd name="T7" fmla="*/ 9 h 13"/>
                  <a:gd name="T8" fmla="*/ 7 w 43"/>
                  <a:gd name="T9" fmla="*/ 10 h 13"/>
                  <a:gd name="T10" fmla="*/ 12 w 43"/>
                  <a:gd name="T11" fmla="*/ 9 h 13"/>
                  <a:gd name="T12" fmla="*/ 13 w 43"/>
                  <a:gd name="T13" fmla="*/ 12 h 13"/>
                  <a:gd name="T14" fmla="*/ 18 w 43"/>
                  <a:gd name="T15" fmla="*/ 12 h 13"/>
                  <a:gd name="T16" fmla="*/ 20 w 43"/>
                  <a:gd name="T17" fmla="*/ 9 h 13"/>
                  <a:gd name="T18" fmla="*/ 23 w 43"/>
                  <a:gd name="T19" fmla="*/ 9 h 13"/>
                  <a:gd name="T20" fmla="*/ 25 w 43"/>
                  <a:gd name="T21" fmla="*/ 7 h 13"/>
                  <a:gd name="T22" fmla="*/ 28 w 43"/>
                  <a:gd name="T23" fmla="*/ 8 h 13"/>
                  <a:gd name="T24" fmla="*/ 30 w 43"/>
                  <a:gd name="T25" fmla="*/ 4 h 13"/>
                  <a:gd name="T26" fmla="*/ 34 w 43"/>
                  <a:gd name="T27" fmla="*/ 6 h 13"/>
                  <a:gd name="T28" fmla="*/ 38 w 43"/>
                  <a:gd name="T29" fmla="*/ 7 h 13"/>
                  <a:gd name="T30" fmla="*/ 42 w 43"/>
                  <a:gd name="T31" fmla="*/ 7 h 13"/>
                  <a:gd name="T32" fmla="*/ 41 w 43"/>
                  <a:gd name="T33" fmla="*/ 3 h 13"/>
                  <a:gd name="T34" fmla="*/ 34 w 43"/>
                  <a:gd name="T35" fmla="*/ 3 h 13"/>
                  <a:gd name="T36" fmla="*/ 28 w 43"/>
                  <a:gd name="T37" fmla="*/ 1 h 13"/>
                  <a:gd name="T38" fmla="*/ 18 w 43"/>
                  <a:gd name="T39" fmla="*/ 4 h 13"/>
                  <a:gd name="T40" fmla="*/ 14 w 43"/>
                  <a:gd name="T41"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3" h="13">
                    <a:moveTo>
                      <a:pt x="14" y="4"/>
                    </a:moveTo>
                    <a:cubicBezTo>
                      <a:pt x="11" y="5"/>
                      <a:pt x="6" y="6"/>
                      <a:pt x="5" y="6"/>
                    </a:cubicBezTo>
                    <a:cubicBezTo>
                      <a:pt x="3" y="7"/>
                      <a:pt x="0" y="7"/>
                      <a:pt x="0" y="7"/>
                    </a:cubicBezTo>
                    <a:cubicBezTo>
                      <a:pt x="1" y="8"/>
                      <a:pt x="3" y="8"/>
                      <a:pt x="5" y="9"/>
                    </a:cubicBezTo>
                    <a:cubicBezTo>
                      <a:pt x="6" y="10"/>
                      <a:pt x="7" y="11"/>
                      <a:pt x="7" y="10"/>
                    </a:cubicBezTo>
                    <a:cubicBezTo>
                      <a:pt x="8" y="10"/>
                      <a:pt x="11" y="8"/>
                      <a:pt x="12" y="9"/>
                    </a:cubicBezTo>
                    <a:cubicBezTo>
                      <a:pt x="13" y="9"/>
                      <a:pt x="11" y="11"/>
                      <a:pt x="13" y="12"/>
                    </a:cubicBezTo>
                    <a:cubicBezTo>
                      <a:pt x="14" y="13"/>
                      <a:pt x="17" y="12"/>
                      <a:pt x="18" y="12"/>
                    </a:cubicBezTo>
                    <a:cubicBezTo>
                      <a:pt x="18" y="11"/>
                      <a:pt x="18" y="9"/>
                      <a:pt x="20" y="9"/>
                    </a:cubicBezTo>
                    <a:cubicBezTo>
                      <a:pt x="22" y="9"/>
                      <a:pt x="22" y="10"/>
                      <a:pt x="23" y="9"/>
                    </a:cubicBezTo>
                    <a:cubicBezTo>
                      <a:pt x="24" y="8"/>
                      <a:pt x="23" y="7"/>
                      <a:pt x="25" y="7"/>
                    </a:cubicBezTo>
                    <a:cubicBezTo>
                      <a:pt x="27" y="8"/>
                      <a:pt x="27" y="9"/>
                      <a:pt x="28" y="8"/>
                    </a:cubicBezTo>
                    <a:cubicBezTo>
                      <a:pt x="29" y="7"/>
                      <a:pt x="30" y="4"/>
                      <a:pt x="30" y="4"/>
                    </a:cubicBezTo>
                    <a:cubicBezTo>
                      <a:pt x="31" y="4"/>
                      <a:pt x="32" y="5"/>
                      <a:pt x="34" y="6"/>
                    </a:cubicBezTo>
                    <a:cubicBezTo>
                      <a:pt x="36" y="7"/>
                      <a:pt x="36" y="7"/>
                      <a:pt x="38" y="7"/>
                    </a:cubicBezTo>
                    <a:cubicBezTo>
                      <a:pt x="40" y="7"/>
                      <a:pt x="42" y="8"/>
                      <a:pt x="42" y="7"/>
                    </a:cubicBezTo>
                    <a:cubicBezTo>
                      <a:pt x="42" y="6"/>
                      <a:pt x="43" y="4"/>
                      <a:pt x="41" y="3"/>
                    </a:cubicBezTo>
                    <a:cubicBezTo>
                      <a:pt x="39" y="3"/>
                      <a:pt x="37" y="3"/>
                      <a:pt x="34" y="3"/>
                    </a:cubicBezTo>
                    <a:cubicBezTo>
                      <a:pt x="32" y="2"/>
                      <a:pt x="31" y="0"/>
                      <a:pt x="28" y="1"/>
                    </a:cubicBezTo>
                    <a:cubicBezTo>
                      <a:pt x="24" y="2"/>
                      <a:pt x="21" y="4"/>
                      <a:pt x="18" y="4"/>
                    </a:cubicBezTo>
                    <a:cubicBezTo>
                      <a:pt x="15" y="4"/>
                      <a:pt x="16" y="3"/>
                      <a:pt x="14" y="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45" name="Freeform 690"/>
              <p:cNvSpPr>
                <a:spLocks/>
              </p:cNvSpPr>
              <p:nvPr/>
            </p:nvSpPr>
            <p:spPr bwMode="auto">
              <a:xfrm>
                <a:off x="5456237" y="1346200"/>
                <a:ext cx="133350" cy="52388"/>
              </a:xfrm>
              <a:custGeom>
                <a:avLst/>
                <a:gdLst>
                  <a:gd name="T0" fmla="*/ 34 w 58"/>
                  <a:gd name="T1" fmla="*/ 4 h 23"/>
                  <a:gd name="T2" fmla="*/ 28 w 58"/>
                  <a:gd name="T3" fmla="*/ 6 h 23"/>
                  <a:gd name="T4" fmla="*/ 31 w 58"/>
                  <a:gd name="T5" fmla="*/ 7 h 23"/>
                  <a:gd name="T6" fmla="*/ 33 w 58"/>
                  <a:gd name="T7" fmla="*/ 8 h 23"/>
                  <a:gd name="T8" fmla="*/ 35 w 58"/>
                  <a:gd name="T9" fmla="*/ 9 h 23"/>
                  <a:gd name="T10" fmla="*/ 32 w 58"/>
                  <a:gd name="T11" fmla="*/ 9 h 23"/>
                  <a:gd name="T12" fmla="*/ 30 w 58"/>
                  <a:gd name="T13" fmla="*/ 12 h 23"/>
                  <a:gd name="T14" fmla="*/ 25 w 58"/>
                  <a:gd name="T15" fmla="*/ 13 h 23"/>
                  <a:gd name="T16" fmla="*/ 20 w 58"/>
                  <a:gd name="T17" fmla="*/ 11 h 23"/>
                  <a:gd name="T18" fmla="*/ 12 w 58"/>
                  <a:gd name="T19" fmla="*/ 13 h 23"/>
                  <a:gd name="T20" fmla="*/ 17 w 58"/>
                  <a:gd name="T21" fmla="*/ 14 h 23"/>
                  <a:gd name="T22" fmla="*/ 19 w 58"/>
                  <a:gd name="T23" fmla="*/ 15 h 23"/>
                  <a:gd name="T24" fmla="*/ 15 w 58"/>
                  <a:gd name="T25" fmla="*/ 16 h 23"/>
                  <a:gd name="T26" fmla="*/ 17 w 58"/>
                  <a:gd name="T27" fmla="*/ 17 h 23"/>
                  <a:gd name="T28" fmla="*/ 11 w 58"/>
                  <a:gd name="T29" fmla="*/ 18 h 23"/>
                  <a:gd name="T30" fmla="*/ 5 w 58"/>
                  <a:gd name="T31" fmla="*/ 16 h 23"/>
                  <a:gd name="T32" fmla="*/ 2 w 58"/>
                  <a:gd name="T33" fmla="*/ 18 h 23"/>
                  <a:gd name="T34" fmla="*/ 7 w 58"/>
                  <a:gd name="T35" fmla="*/ 20 h 23"/>
                  <a:gd name="T36" fmla="*/ 12 w 58"/>
                  <a:gd name="T37" fmla="*/ 19 h 23"/>
                  <a:gd name="T38" fmla="*/ 16 w 58"/>
                  <a:gd name="T39" fmla="*/ 20 h 23"/>
                  <a:gd name="T40" fmla="*/ 12 w 58"/>
                  <a:gd name="T41" fmla="*/ 22 h 23"/>
                  <a:gd name="T42" fmla="*/ 18 w 58"/>
                  <a:gd name="T43" fmla="*/ 22 h 23"/>
                  <a:gd name="T44" fmla="*/ 25 w 58"/>
                  <a:gd name="T45" fmla="*/ 22 h 23"/>
                  <a:gd name="T46" fmla="*/ 28 w 58"/>
                  <a:gd name="T47" fmla="*/ 21 h 23"/>
                  <a:gd name="T48" fmla="*/ 27 w 58"/>
                  <a:gd name="T49" fmla="*/ 19 h 23"/>
                  <a:gd name="T50" fmla="*/ 26 w 58"/>
                  <a:gd name="T51" fmla="*/ 16 h 23"/>
                  <a:gd name="T52" fmla="*/ 32 w 58"/>
                  <a:gd name="T53" fmla="*/ 14 h 23"/>
                  <a:gd name="T54" fmla="*/ 38 w 58"/>
                  <a:gd name="T55" fmla="*/ 12 h 23"/>
                  <a:gd name="T56" fmla="*/ 47 w 58"/>
                  <a:gd name="T57" fmla="*/ 10 h 23"/>
                  <a:gd name="T58" fmla="*/ 57 w 58"/>
                  <a:gd name="T59" fmla="*/ 7 h 23"/>
                  <a:gd name="T60" fmla="*/ 52 w 58"/>
                  <a:gd name="T61" fmla="*/ 5 h 23"/>
                  <a:gd name="T62" fmla="*/ 50 w 58"/>
                  <a:gd name="T63" fmla="*/ 7 h 23"/>
                  <a:gd name="T64" fmla="*/ 48 w 58"/>
                  <a:gd name="T65" fmla="*/ 2 h 23"/>
                  <a:gd name="T66" fmla="*/ 43 w 58"/>
                  <a:gd name="T67" fmla="*/ 3 h 23"/>
                  <a:gd name="T68" fmla="*/ 38 w 58"/>
                  <a:gd name="T69" fmla="*/ 2 h 23"/>
                  <a:gd name="T70" fmla="*/ 34 w 58"/>
                  <a:gd name="T71"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8" h="23">
                    <a:moveTo>
                      <a:pt x="34" y="4"/>
                    </a:moveTo>
                    <a:cubicBezTo>
                      <a:pt x="33" y="5"/>
                      <a:pt x="27" y="5"/>
                      <a:pt x="28" y="6"/>
                    </a:cubicBezTo>
                    <a:cubicBezTo>
                      <a:pt x="29" y="7"/>
                      <a:pt x="30" y="6"/>
                      <a:pt x="31" y="7"/>
                    </a:cubicBezTo>
                    <a:cubicBezTo>
                      <a:pt x="31" y="7"/>
                      <a:pt x="32" y="8"/>
                      <a:pt x="33" y="8"/>
                    </a:cubicBezTo>
                    <a:cubicBezTo>
                      <a:pt x="35" y="8"/>
                      <a:pt x="35" y="9"/>
                      <a:pt x="35" y="9"/>
                    </a:cubicBezTo>
                    <a:cubicBezTo>
                      <a:pt x="34" y="9"/>
                      <a:pt x="32" y="9"/>
                      <a:pt x="32" y="9"/>
                    </a:cubicBezTo>
                    <a:cubicBezTo>
                      <a:pt x="31" y="10"/>
                      <a:pt x="31" y="11"/>
                      <a:pt x="30" y="12"/>
                    </a:cubicBezTo>
                    <a:cubicBezTo>
                      <a:pt x="28" y="12"/>
                      <a:pt x="26" y="13"/>
                      <a:pt x="25" y="13"/>
                    </a:cubicBezTo>
                    <a:cubicBezTo>
                      <a:pt x="24" y="12"/>
                      <a:pt x="22" y="11"/>
                      <a:pt x="20" y="11"/>
                    </a:cubicBezTo>
                    <a:cubicBezTo>
                      <a:pt x="18" y="11"/>
                      <a:pt x="11" y="13"/>
                      <a:pt x="12" y="13"/>
                    </a:cubicBezTo>
                    <a:cubicBezTo>
                      <a:pt x="14" y="14"/>
                      <a:pt x="15" y="13"/>
                      <a:pt x="17" y="14"/>
                    </a:cubicBezTo>
                    <a:cubicBezTo>
                      <a:pt x="19" y="14"/>
                      <a:pt x="20" y="15"/>
                      <a:pt x="19" y="15"/>
                    </a:cubicBezTo>
                    <a:cubicBezTo>
                      <a:pt x="18" y="15"/>
                      <a:pt x="15" y="15"/>
                      <a:pt x="15" y="16"/>
                    </a:cubicBezTo>
                    <a:cubicBezTo>
                      <a:pt x="15" y="16"/>
                      <a:pt x="18" y="16"/>
                      <a:pt x="17" y="17"/>
                    </a:cubicBezTo>
                    <a:cubicBezTo>
                      <a:pt x="17" y="18"/>
                      <a:pt x="13" y="18"/>
                      <a:pt x="11" y="18"/>
                    </a:cubicBezTo>
                    <a:cubicBezTo>
                      <a:pt x="9" y="17"/>
                      <a:pt x="6" y="15"/>
                      <a:pt x="5" y="16"/>
                    </a:cubicBezTo>
                    <a:cubicBezTo>
                      <a:pt x="4" y="17"/>
                      <a:pt x="0" y="17"/>
                      <a:pt x="2" y="18"/>
                    </a:cubicBezTo>
                    <a:cubicBezTo>
                      <a:pt x="3" y="19"/>
                      <a:pt x="4" y="20"/>
                      <a:pt x="7" y="20"/>
                    </a:cubicBezTo>
                    <a:cubicBezTo>
                      <a:pt x="9" y="20"/>
                      <a:pt x="10" y="19"/>
                      <a:pt x="12" y="19"/>
                    </a:cubicBezTo>
                    <a:cubicBezTo>
                      <a:pt x="14" y="19"/>
                      <a:pt x="17" y="19"/>
                      <a:pt x="16" y="20"/>
                    </a:cubicBezTo>
                    <a:cubicBezTo>
                      <a:pt x="15" y="21"/>
                      <a:pt x="11" y="22"/>
                      <a:pt x="12" y="22"/>
                    </a:cubicBezTo>
                    <a:cubicBezTo>
                      <a:pt x="14" y="23"/>
                      <a:pt x="15" y="22"/>
                      <a:pt x="18" y="22"/>
                    </a:cubicBezTo>
                    <a:cubicBezTo>
                      <a:pt x="21" y="22"/>
                      <a:pt x="23" y="22"/>
                      <a:pt x="25" y="22"/>
                    </a:cubicBezTo>
                    <a:cubicBezTo>
                      <a:pt x="27" y="22"/>
                      <a:pt x="28" y="21"/>
                      <a:pt x="28" y="21"/>
                    </a:cubicBezTo>
                    <a:cubicBezTo>
                      <a:pt x="29" y="20"/>
                      <a:pt x="27" y="20"/>
                      <a:pt x="27" y="19"/>
                    </a:cubicBezTo>
                    <a:cubicBezTo>
                      <a:pt x="26" y="18"/>
                      <a:pt x="25" y="17"/>
                      <a:pt x="26" y="16"/>
                    </a:cubicBezTo>
                    <a:cubicBezTo>
                      <a:pt x="27" y="15"/>
                      <a:pt x="29" y="15"/>
                      <a:pt x="32" y="14"/>
                    </a:cubicBezTo>
                    <a:cubicBezTo>
                      <a:pt x="34" y="13"/>
                      <a:pt x="34" y="13"/>
                      <a:pt x="38" y="12"/>
                    </a:cubicBezTo>
                    <a:cubicBezTo>
                      <a:pt x="41" y="12"/>
                      <a:pt x="45" y="11"/>
                      <a:pt x="47" y="10"/>
                    </a:cubicBezTo>
                    <a:cubicBezTo>
                      <a:pt x="50" y="9"/>
                      <a:pt x="57" y="8"/>
                      <a:pt x="57" y="7"/>
                    </a:cubicBezTo>
                    <a:cubicBezTo>
                      <a:pt x="58" y="7"/>
                      <a:pt x="53" y="5"/>
                      <a:pt x="52" y="5"/>
                    </a:cubicBezTo>
                    <a:cubicBezTo>
                      <a:pt x="51" y="6"/>
                      <a:pt x="51" y="7"/>
                      <a:pt x="50" y="7"/>
                    </a:cubicBezTo>
                    <a:cubicBezTo>
                      <a:pt x="50" y="6"/>
                      <a:pt x="49" y="2"/>
                      <a:pt x="48" y="2"/>
                    </a:cubicBezTo>
                    <a:cubicBezTo>
                      <a:pt x="46" y="2"/>
                      <a:pt x="45" y="4"/>
                      <a:pt x="43" y="3"/>
                    </a:cubicBezTo>
                    <a:cubicBezTo>
                      <a:pt x="40" y="2"/>
                      <a:pt x="39" y="0"/>
                      <a:pt x="38" y="2"/>
                    </a:cubicBezTo>
                    <a:cubicBezTo>
                      <a:pt x="37" y="3"/>
                      <a:pt x="36" y="3"/>
                      <a:pt x="34" y="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46" name="Freeform 691"/>
              <p:cNvSpPr>
                <a:spLocks/>
              </p:cNvSpPr>
              <p:nvPr/>
            </p:nvSpPr>
            <p:spPr bwMode="auto">
              <a:xfrm>
                <a:off x="5599112" y="1377950"/>
                <a:ext cx="42863" cy="20638"/>
              </a:xfrm>
              <a:custGeom>
                <a:avLst/>
                <a:gdLst>
                  <a:gd name="T0" fmla="*/ 9 w 19"/>
                  <a:gd name="T1" fmla="*/ 1 h 9"/>
                  <a:gd name="T2" fmla="*/ 4 w 19"/>
                  <a:gd name="T3" fmla="*/ 4 h 9"/>
                  <a:gd name="T4" fmla="*/ 2 w 19"/>
                  <a:gd name="T5" fmla="*/ 6 h 9"/>
                  <a:gd name="T6" fmla="*/ 6 w 19"/>
                  <a:gd name="T7" fmla="*/ 7 h 9"/>
                  <a:gd name="T8" fmla="*/ 14 w 19"/>
                  <a:gd name="T9" fmla="*/ 7 h 9"/>
                  <a:gd name="T10" fmla="*/ 16 w 19"/>
                  <a:gd name="T11" fmla="*/ 6 h 9"/>
                  <a:gd name="T12" fmla="*/ 19 w 19"/>
                  <a:gd name="T13" fmla="*/ 5 h 9"/>
                  <a:gd name="T14" fmla="*/ 14 w 19"/>
                  <a:gd name="T15" fmla="*/ 2 h 9"/>
                  <a:gd name="T16" fmla="*/ 9 w 19"/>
                  <a:gd name="T1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9">
                    <a:moveTo>
                      <a:pt x="9" y="1"/>
                    </a:moveTo>
                    <a:cubicBezTo>
                      <a:pt x="7" y="2"/>
                      <a:pt x="5" y="4"/>
                      <a:pt x="4" y="4"/>
                    </a:cubicBezTo>
                    <a:cubicBezTo>
                      <a:pt x="2" y="5"/>
                      <a:pt x="0" y="5"/>
                      <a:pt x="2" y="6"/>
                    </a:cubicBezTo>
                    <a:cubicBezTo>
                      <a:pt x="3" y="7"/>
                      <a:pt x="4" y="6"/>
                      <a:pt x="6" y="7"/>
                    </a:cubicBezTo>
                    <a:cubicBezTo>
                      <a:pt x="8" y="8"/>
                      <a:pt x="12" y="9"/>
                      <a:pt x="14" y="7"/>
                    </a:cubicBezTo>
                    <a:cubicBezTo>
                      <a:pt x="15" y="6"/>
                      <a:pt x="14" y="6"/>
                      <a:pt x="16" y="6"/>
                    </a:cubicBezTo>
                    <a:cubicBezTo>
                      <a:pt x="18" y="5"/>
                      <a:pt x="19" y="5"/>
                      <a:pt x="19" y="5"/>
                    </a:cubicBezTo>
                    <a:cubicBezTo>
                      <a:pt x="18" y="4"/>
                      <a:pt x="16" y="4"/>
                      <a:pt x="14" y="2"/>
                    </a:cubicBezTo>
                    <a:cubicBezTo>
                      <a:pt x="12" y="0"/>
                      <a:pt x="12" y="0"/>
                      <a:pt x="9"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47" name="Freeform 692"/>
              <p:cNvSpPr>
                <a:spLocks/>
              </p:cNvSpPr>
              <p:nvPr/>
            </p:nvSpPr>
            <p:spPr bwMode="auto">
              <a:xfrm>
                <a:off x="5762625" y="1397000"/>
                <a:ext cx="36513" cy="11113"/>
              </a:xfrm>
              <a:custGeom>
                <a:avLst/>
                <a:gdLst>
                  <a:gd name="T0" fmla="*/ 6 w 16"/>
                  <a:gd name="T1" fmla="*/ 1 h 5"/>
                  <a:gd name="T2" fmla="*/ 8 w 16"/>
                  <a:gd name="T3" fmla="*/ 0 h 5"/>
                  <a:gd name="T4" fmla="*/ 13 w 16"/>
                  <a:gd name="T5" fmla="*/ 1 h 5"/>
                  <a:gd name="T6" fmla="*/ 13 w 16"/>
                  <a:gd name="T7" fmla="*/ 4 h 5"/>
                  <a:gd name="T8" fmla="*/ 8 w 16"/>
                  <a:gd name="T9" fmla="*/ 5 h 5"/>
                  <a:gd name="T10" fmla="*/ 1 w 16"/>
                  <a:gd name="T11" fmla="*/ 2 h 5"/>
                  <a:gd name="T12" fmla="*/ 6 w 16"/>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16" h="5">
                    <a:moveTo>
                      <a:pt x="6" y="1"/>
                    </a:moveTo>
                    <a:cubicBezTo>
                      <a:pt x="8" y="0"/>
                      <a:pt x="7" y="0"/>
                      <a:pt x="8" y="0"/>
                    </a:cubicBezTo>
                    <a:cubicBezTo>
                      <a:pt x="10" y="0"/>
                      <a:pt x="12" y="1"/>
                      <a:pt x="13" y="1"/>
                    </a:cubicBezTo>
                    <a:cubicBezTo>
                      <a:pt x="14" y="1"/>
                      <a:pt x="16" y="4"/>
                      <a:pt x="13" y="4"/>
                    </a:cubicBezTo>
                    <a:cubicBezTo>
                      <a:pt x="11" y="4"/>
                      <a:pt x="10" y="5"/>
                      <a:pt x="8" y="5"/>
                    </a:cubicBezTo>
                    <a:cubicBezTo>
                      <a:pt x="6" y="5"/>
                      <a:pt x="0" y="4"/>
                      <a:pt x="1" y="2"/>
                    </a:cubicBezTo>
                    <a:cubicBezTo>
                      <a:pt x="3" y="1"/>
                      <a:pt x="4" y="2"/>
                      <a:pt x="6"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48" name="Freeform 693"/>
              <p:cNvSpPr>
                <a:spLocks/>
              </p:cNvSpPr>
              <p:nvPr/>
            </p:nvSpPr>
            <p:spPr bwMode="auto">
              <a:xfrm>
                <a:off x="5688012" y="1382713"/>
                <a:ext cx="36513" cy="15875"/>
              </a:xfrm>
              <a:custGeom>
                <a:avLst/>
                <a:gdLst>
                  <a:gd name="T0" fmla="*/ 8 w 16"/>
                  <a:gd name="T1" fmla="*/ 0 h 7"/>
                  <a:gd name="T2" fmla="*/ 12 w 16"/>
                  <a:gd name="T3" fmla="*/ 0 h 7"/>
                  <a:gd name="T4" fmla="*/ 15 w 16"/>
                  <a:gd name="T5" fmla="*/ 2 h 7"/>
                  <a:gd name="T6" fmla="*/ 15 w 16"/>
                  <a:gd name="T7" fmla="*/ 5 h 7"/>
                  <a:gd name="T8" fmla="*/ 13 w 16"/>
                  <a:gd name="T9" fmla="*/ 7 h 7"/>
                  <a:gd name="T10" fmla="*/ 3 w 16"/>
                  <a:gd name="T11" fmla="*/ 7 h 7"/>
                  <a:gd name="T12" fmla="*/ 0 w 16"/>
                  <a:gd name="T13" fmla="*/ 5 h 7"/>
                  <a:gd name="T14" fmla="*/ 5 w 16"/>
                  <a:gd name="T15" fmla="*/ 3 h 7"/>
                  <a:gd name="T16" fmla="*/ 8 w 1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7">
                    <a:moveTo>
                      <a:pt x="8" y="0"/>
                    </a:moveTo>
                    <a:cubicBezTo>
                      <a:pt x="10" y="0"/>
                      <a:pt x="10" y="0"/>
                      <a:pt x="12" y="0"/>
                    </a:cubicBezTo>
                    <a:cubicBezTo>
                      <a:pt x="14" y="1"/>
                      <a:pt x="15" y="2"/>
                      <a:pt x="15" y="2"/>
                    </a:cubicBezTo>
                    <a:cubicBezTo>
                      <a:pt x="15" y="3"/>
                      <a:pt x="16" y="4"/>
                      <a:pt x="15" y="5"/>
                    </a:cubicBezTo>
                    <a:cubicBezTo>
                      <a:pt x="15" y="6"/>
                      <a:pt x="16" y="7"/>
                      <a:pt x="13" y="7"/>
                    </a:cubicBezTo>
                    <a:cubicBezTo>
                      <a:pt x="10" y="7"/>
                      <a:pt x="4" y="7"/>
                      <a:pt x="3" y="7"/>
                    </a:cubicBezTo>
                    <a:cubicBezTo>
                      <a:pt x="2" y="7"/>
                      <a:pt x="0" y="7"/>
                      <a:pt x="0" y="5"/>
                    </a:cubicBezTo>
                    <a:cubicBezTo>
                      <a:pt x="1" y="4"/>
                      <a:pt x="3" y="5"/>
                      <a:pt x="5" y="3"/>
                    </a:cubicBezTo>
                    <a:cubicBezTo>
                      <a:pt x="7" y="1"/>
                      <a:pt x="6" y="1"/>
                      <a:pt x="8"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49" name="Freeform 694"/>
              <p:cNvSpPr>
                <a:spLocks/>
              </p:cNvSpPr>
              <p:nvPr/>
            </p:nvSpPr>
            <p:spPr bwMode="auto">
              <a:xfrm>
                <a:off x="5722937" y="1376363"/>
                <a:ext cx="55563" cy="22225"/>
              </a:xfrm>
              <a:custGeom>
                <a:avLst/>
                <a:gdLst>
                  <a:gd name="T0" fmla="*/ 10 w 24"/>
                  <a:gd name="T1" fmla="*/ 0 h 10"/>
                  <a:gd name="T2" fmla="*/ 17 w 24"/>
                  <a:gd name="T3" fmla="*/ 0 h 10"/>
                  <a:gd name="T4" fmla="*/ 22 w 24"/>
                  <a:gd name="T5" fmla="*/ 2 h 10"/>
                  <a:gd name="T6" fmla="*/ 23 w 24"/>
                  <a:gd name="T7" fmla="*/ 4 h 10"/>
                  <a:gd name="T8" fmla="*/ 18 w 24"/>
                  <a:gd name="T9" fmla="*/ 4 h 10"/>
                  <a:gd name="T10" fmla="*/ 14 w 24"/>
                  <a:gd name="T11" fmla="*/ 5 h 10"/>
                  <a:gd name="T12" fmla="*/ 15 w 24"/>
                  <a:gd name="T13" fmla="*/ 6 h 10"/>
                  <a:gd name="T14" fmla="*/ 15 w 24"/>
                  <a:gd name="T15" fmla="*/ 8 h 10"/>
                  <a:gd name="T16" fmla="*/ 11 w 24"/>
                  <a:gd name="T17" fmla="*/ 7 h 10"/>
                  <a:gd name="T18" fmla="*/ 10 w 24"/>
                  <a:gd name="T19" fmla="*/ 9 h 10"/>
                  <a:gd name="T20" fmla="*/ 5 w 24"/>
                  <a:gd name="T21" fmla="*/ 8 h 10"/>
                  <a:gd name="T22" fmla="*/ 2 w 24"/>
                  <a:gd name="T23" fmla="*/ 5 h 10"/>
                  <a:gd name="T24" fmla="*/ 1 w 24"/>
                  <a:gd name="T25" fmla="*/ 1 h 10"/>
                  <a:gd name="T26" fmla="*/ 6 w 24"/>
                  <a:gd name="T27" fmla="*/ 0 h 10"/>
                  <a:gd name="T28" fmla="*/ 10 w 24"/>
                  <a:gd name="T2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0">
                    <a:moveTo>
                      <a:pt x="10" y="0"/>
                    </a:moveTo>
                    <a:cubicBezTo>
                      <a:pt x="13" y="0"/>
                      <a:pt x="14" y="0"/>
                      <a:pt x="17" y="0"/>
                    </a:cubicBezTo>
                    <a:cubicBezTo>
                      <a:pt x="20" y="1"/>
                      <a:pt x="20" y="1"/>
                      <a:pt x="22" y="2"/>
                    </a:cubicBezTo>
                    <a:cubicBezTo>
                      <a:pt x="23" y="3"/>
                      <a:pt x="24" y="3"/>
                      <a:pt x="23" y="4"/>
                    </a:cubicBezTo>
                    <a:cubicBezTo>
                      <a:pt x="22" y="4"/>
                      <a:pt x="20" y="4"/>
                      <a:pt x="18" y="4"/>
                    </a:cubicBezTo>
                    <a:cubicBezTo>
                      <a:pt x="16" y="4"/>
                      <a:pt x="14" y="4"/>
                      <a:pt x="14" y="5"/>
                    </a:cubicBezTo>
                    <a:cubicBezTo>
                      <a:pt x="13" y="5"/>
                      <a:pt x="14" y="4"/>
                      <a:pt x="15" y="6"/>
                    </a:cubicBezTo>
                    <a:cubicBezTo>
                      <a:pt x="16" y="7"/>
                      <a:pt x="17" y="8"/>
                      <a:pt x="15" y="8"/>
                    </a:cubicBezTo>
                    <a:cubicBezTo>
                      <a:pt x="12" y="8"/>
                      <a:pt x="12" y="6"/>
                      <a:pt x="11" y="7"/>
                    </a:cubicBezTo>
                    <a:cubicBezTo>
                      <a:pt x="10" y="9"/>
                      <a:pt x="12" y="10"/>
                      <a:pt x="10" y="9"/>
                    </a:cubicBezTo>
                    <a:cubicBezTo>
                      <a:pt x="7" y="9"/>
                      <a:pt x="6" y="10"/>
                      <a:pt x="5" y="8"/>
                    </a:cubicBezTo>
                    <a:cubicBezTo>
                      <a:pt x="4" y="7"/>
                      <a:pt x="3" y="7"/>
                      <a:pt x="2" y="5"/>
                    </a:cubicBezTo>
                    <a:cubicBezTo>
                      <a:pt x="2" y="4"/>
                      <a:pt x="0" y="2"/>
                      <a:pt x="1" y="1"/>
                    </a:cubicBezTo>
                    <a:cubicBezTo>
                      <a:pt x="2" y="0"/>
                      <a:pt x="4" y="0"/>
                      <a:pt x="6" y="0"/>
                    </a:cubicBezTo>
                    <a:cubicBezTo>
                      <a:pt x="7" y="1"/>
                      <a:pt x="9" y="0"/>
                      <a:pt x="10"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50" name="Freeform 695"/>
              <p:cNvSpPr>
                <a:spLocks/>
              </p:cNvSpPr>
              <p:nvPr/>
            </p:nvSpPr>
            <p:spPr bwMode="auto">
              <a:xfrm>
                <a:off x="5683250" y="1362075"/>
                <a:ext cx="33338" cy="6350"/>
              </a:xfrm>
              <a:custGeom>
                <a:avLst/>
                <a:gdLst>
                  <a:gd name="T0" fmla="*/ 4 w 14"/>
                  <a:gd name="T1" fmla="*/ 0 h 3"/>
                  <a:gd name="T2" fmla="*/ 10 w 14"/>
                  <a:gd name="T3" fmla="*/ 1 h 3"/>
                  <a:gd name="T4" fmla="*/ 13 w 14"/>
                  <a:gd name="T5" fmla="*/ 1 h 3"/>
                  <a:gd name="T6" fmla="*/ 9 w 14"/>
                  <a:gd name="T7" fmla="*/ 3 h 3"/>
                  <a:gd name="T8" fmla="*/ 1 w 14"/>
                  <a:gd name="T9" fmla="*/ 1 h 3"/>
                  <a:gd name="T10" fmla="*/ 4 w 14"/>
                  <a:gd name="T11" fmla="*/ 0 h 3"/>
                </a:gdLst>
                <a:ahLst/>
                <a:cxnLst>
                  <a:cxn ang="0">
                    <a:pos x="T0" y="T1"/>
                  </a:cxn>
                  <a:cxn ang="0">
                    <a:pos x="T2" y="T3"/>
                  </a:cxn>
                  <a:cxn ang="0">
                    <a:pos x="T4" y="T5"/>
                  </a:cxn>
                  <a:cxn ang="0">
                    <a:pos x="T6" y="T7"/>
                  </a:cxn>
                  <a:cxn ang="0">
                    <a:pos x="T8" y="T9"/>
                  </a:cxn>
                  <a:cxn ang="0">
                    <a:pos x="T10" y="T11"/>
                  </a:cxn>
                </a:cxnLst>
                <a:rect l="0" t="0" r="r" b="b"/>
                <a:pathLst>
                  <a:path w="14" h="3">
                    <a:moveTo>
                      <a:pt x="4" y="0"/>
                    </a:moveTo>
                    <a:cubicBezTo>
                      <a:pt x="7" y="1"/>
                      <a:pt x="8" y="1"/>
                      <a:pt x="10" y="1"/>
                    </a:cubicBezTo>
                    <a:cubicBezTo>
                      <a:pt x="12" y="0"/>
                      <a:pt x="14" y="0"/>
                      <a:pt x="13" y="1"/>
                    </a:cubicBezTo>
                    <a:cubicBezTo>
                      <a:pt x="13" y="1"/>
                      <a:pt x="11" y="3"/>
                      <a:pt x="9" y="3"/>
                    </a:cubicBezTo>
                    <a:cubicBezTo>
                      <a:pt x="6" y="3"/>
                      <a:pt x="2" y="2"/>
                      <a:pt x="1" y="1"/>
                    </a:cubicBezTo>
                    <a:cubicBezTo>
                      <a:pt x="0" y="0"/>
                      <a:pt x="2" y="0"/>
                      <a:pt x="4"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51" name="Freeform 696"/>
              <p:cNvSpPr>
                <a:spLocks/>
              </p:cNvSpPr>
              <p:nvPr/>
            </p:nvSpPr>
            <p:spPr bwMode="auto">
              <a:xfrm>
                <a:off x="5646737" y="1352550"/>
                <a:ext cx="41275" cy="9525"/>
              </a:xfrm>
              <a:custGeom>
                <a:avLst/>
                <a:gdLst>
                  <a:gd name="T0" fmla="*/ 1 w 18"/>
                  <a:gd name="T1" fmla="*/ 1 h 4"/>
                  <a:gd name="T2" fmla="*/ 7 w 18"/>
                  <a:gd name="T3" fmla="*/ 1 h 4"/>
                  <a:gd name="T4" fmla="*/ 12 w 18"/>
                  <a:gd name="T5" fmla="*/ 2 h 4"/>
                  <a:gd name="T6" fmla="*/ 17 w 18"/>
                  <a:gd name="T7" fmla="*/ 2 h 4"/>
                  <a:gd name="T8" fmla="*/ 9 w 18"/>
                  <a:gd name="T9" fmla="*/ 3 h 4"/>
                  <a:gd name="T10" fmla="*/ 4 w 18"/>
                  <a:gd name="T11" fmla="*/ 3 h 4"/>
                  <a:gd name="T12" fmla="*/ 1 w 18"/>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18" h="4">
                    <a:moveTo>
                      <a:pt x="1" y="1"/>
                    </a:moveTo>
                    <a:cubicBezTo>
                      <a:pt x="3" y="1"/>
                      <a:pt x="5" y="0"/>
                      <a:pt x="7" y="1"/>
                    </a:cubicBezTo>
                    <a:cubicBezTo>
                      <a:pt x="9" y="2"/>
                      <a:pt x="10" y="2"/>
                      <a:pt x="12" y="2"/>
                    </a:cubicBezTo>
                    <a:cubicBezTo>
                      <a:pt x="14" y="1"/>
                      <a:pt x="17" y="1"/>
                      <a:pt x="17" y="2"/>
                    </a:cubicBezTo>
                    <a:cubicBezTo>
                      <a:pt x="18" y="2"/>
                      <a:pt x="12" y="3"/>
                      <a:pt x="9" y="3"/>
                    </a:cubicBezTo>
                    <a:cubicBezTo>
                      <a:pt x="7" y="4"/>
                      <a:pt x="6" y="2"/>
                      <a:pt x="4" y="3"/>
                    </a:cubicBezTo>
                    <a:cubicBezTo>
                      <a:pt x="2" y="3"/>
                      <a:pt x="0" y="2"/>
                      <a:pt x="1"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52" name="Freeform 697"/>
              <p:cNvSpPr>
                <a:spLocks/>
              </p:cNvSpPr>
              <p:nvPr/>
            </p:nvSpPr>
            <p:spPr bwMode="auto">
              <a:xfrm>
                <a:off x="5661025" y="1341438"/>
                <a:ext cx="71438" cy="20638"/>
              </a:xfrm>
              <a:custGeom>
                <a:avLst/>
                <a:gdLst>
                  <a:gd name="T0" fmla="*/ 17 w 31"/>
                  <a:gd name="T1" fmla="*/ 1 h 9"/>
                  <a:gd name="T2" fmla="*/ 23 w 31"/>
                  <a:gd name="T3" fmla="*/ 3 h 9"/>
                  <a:gd name="T4" fmla="*/ 29 w 31"/>
                  <a:gd name="T5" fmla="*/ 5 h 9"/>
                  <a:gd name="T6" fmla="*/ 31 w 31"/>
                  <a:gd name="T7" fmla="*/ 7 h 9"/>
                  <a:gd name="T8" fmla="*/ 26 w 31"/>
                  <a:gd name="T9" fmla="*/ 8 h 9"/>
                  <a:gd name="T10" fmla="*/ 22 w 31"/>
                  <a:gd name="T11" fmla="*/ 6 h 9"/>
                  <a:gd name="T12" fmla="*/ 15 w 31"/>
                  <a:gd name="T13" fmla="*/ 6 h 9"/>
                  <a:gd name="T14" fmla="*/ 10 w 31"/>
                  <a:gd name="T15" fmla="*/ 4 h 9"/>
                  <a:gd name="T16" fmla="*/ 8 w 31"/>
                  <a:gd name="T17" fmla="*/ 2 h 9"/>
                  <a:gd name="T18" fmla="*/ 3 w 31"/>
                  <a:gd name="T19" fmla="*/ 3 h 9"/>
                  <a:gd name="T20" fmla="*/ 0 w 31"/>
                  <a:gd name="T21" fmla="*/ 1 h 9"/>
                  <a:gd name="T22" fmla="*/ 6 w 31"/>
                  <a:gd name="T23" fmla="*/ 1 h 9"/>
                  <a:gd name="T24" fmla="*/ 13 w 31"/>
                  <a:gd name="T25" fmla="*/ 1 h 9"/>
                  <a:gd name="T26" fmla="*/ 17 w 31"/>
                  <a:gd name="T2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9">
                    <a:moveTo>
                      <a:pt x="17" y="1"/>
                    </a:moveTo>
                    <a:cubicBezTo>
                      <a:pt x="20" y="2"/>
                      <a:pt x="20" y="2"/>
                      <a:pt x="23" y="3"/>
                    </a:cubicBezTo>
                    <a:cubicBezTo>
                      <a:pt x="26" y="4"/>
                      <a:pt x="27" y="5"/>
                      <a:pt x="29" y="5"/>
                    </a:cubicBezTo>
                    <a:cubicBezTo>
                      <a:pt x="30" y="6"/>
                      <a:pt x="31" y="6"/>
                      <a:pt x="31" y="7"/>
                    </a:cubicBezTo>
                    <a:cubicBezTo>
                      <a:pt x="31" y="8"/>
                      <a:pt x="27" y="9"/>
                      <a:pt x="26" y="8"/>
                    </a:cubicBezTo>
                    <a:cubicBezTo>
                      <a:pt x="25" y="8"/>
                      <a:pt x="24" y="6"/>
                      <a:pt x="22" y="6"/>
                    </a:cubicBezTo>
                    <a:cubicBezTo>
                      <a:pt x="20" y="6"/>
                      <a:pt x="17" y="7"/>
                      <a:pt x="15" y="6"/>
                    </a:cubicBezTo>
                    <a:cubicBezTo>
                      <a:pt x="14" y="5"/>
                      <a:pt x="11" y="4"/>
                      <a:pt x="10" y="4"/>
                    </a:cubicBezTo>
                    <a:cubicBezTo>
                      <a:pt x="10" y="3"/>
                      <a:pt x="9" y="2"/>
                      <a:pt x="8" y="2"/>
                    </a:cubicBezTo>
                    <a:cubicBezTo>
                      <a:pt x="7" y="2"/>
                      <a:pt x="5" y="4"/>
                      <a:pt x="3" y="3"/>
                    </a:cubicBezTo>
                    <a:cubicBezTo>
                      <a:pt x="1" y="2"/>
                      <a:pt x="0" y="2"/>
                      <a:pt x="0" y="1"/>
                    </a:cubicBezTo>
                    <a:cubicBezTo>
                      <a:pt x="1" y="0"/>
                      <a:pt x="3" y="1"/>
                      <a:pt x="6" y="1"/>
                    </a:cubicBezTo>
                    <a:cubicBezTo>
                      <a:pt x="8" y="1"/>
                      <a:pt x="12" y="1"/>
                      <a:pt x="13" y="1"/>
                    </a:cubicBezTo>
                    <a:cubicBezTo>
                      <a:pt x="14" y="1"/>
                      <a:pt x="15" y="0"/>
                      <a:pt x="17"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53" name="Freeform 698"/>
              <p:cNvSpPr>
                <a:spLocks/>
              </p:cNvSpPr>
              <p:nvPr/>
            </p:nvSpPr>
            <p:spPr bwMode="auto">
              <a:xfrm>
                <a:off x="5711825" y="1338263"/>
                <a:ext cx="46038" cy="14288"/>
              </a:xfrm>
              <a:custGeom>
                <a:avLst/>
                <a:gdLst>
                  <a:gd name="T0" fmla="*/ 10 w 20"/>
                  <a:gd name="T1" fmla="*/ 2 h 6"/>
                  <a:gd name="T2" fmla="*/ 19 w 20"/>
                  <a:gd name="T3" fmla="*/ 4 h 6"/>
                  <a:gd name="T4" fmla="*/ 15 w 20"/>
                  <a:gd name="T5" fmla="*/ 6 h 6"/>
                  <a:gd name="T6" fmla="*/ 11 w 20"/>
                  <a:gd name="T7" fmla="*/ 6 h 6"/>
                  <a:gd name="T8" fmla="*/ 4 w 20"/>
                  <a:gd name="T9" fmla="*/ 2 h 6"/>
                  <a:gd name="T10" fmla="*/ 1 w 20"/>
                  <a:gd name="T11" fmla="*/ 1 h 6"/>
                  <a:gd name="T12" fmla="*/ 7 w 20"/>
                  <a:gd name="T13" fmla="*/ 2 h 6"/>
                  <a:gd name="T14" fmla="*/ 10 w 20"/>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6">
                    <a:moveTo>
                      <a:pt x="10" y="2"/>
                    </a:moveTo>
                    <a:cubicBezTo>
                      <a:pt x="12" y="3"/>
                      <a:pt x="19" y="4"/>
                      <a:pt x="19" y="4"/>
                    </a:cubicBezTo>
                    <a:cubicBezTo>
                      <a:pt x="20" y="5"/>
                      <a:pt x="16" y="6"/>
                      <a:pt x="15" y="6"/>
                    </a:cubicBezTo>
                    <a:cubicBezTo>
                      <a:pt x="14" y="6"/>
                      <a:pt x="12" y="6"/>
                      <a:pt x="11" y="6"/>
                    </a:cubicBezTo>
                    <a:cubicBezTo>
                      <a:pt x="10" y="5"/>
                      <a:pt x="6" y="3"/>
                      <a:pt x="4" y="2"/>
                    </a:cubicBezTo>
                    <a:cubicBezTo>
                      <a:pt x="3" y="2"/>
                      <a:pt x="0" y="1"/>
                      <a:pt x="1" y="1"/>
                    </a:cubicBezTo>
                    <a:cubicBezTo>
                      <a:pt x="1" y="0"/>
                      <a:pt x="6" y="2"/>
                      <a:pt x="7" y="2"/>
                    </a:cubicBezTo>
                    <a:cubicBezTo>
                      <a:pt x="9" y="2"/>
                      <a:pt x="10" y="2"/>
                      <a:pt x="10"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54" name="Freeform 699"/>
              <p:cNvSpPr>
                <a:spLocks/>
              </p:cNvSpPr>
              <p:nvPr/>
            </p:nvSpPr>
            <p:spPr bwMode="auto">
              <a:xfrm>
                <a:off x="5683250" y="1322388"/>
                <a:ext cx="58738" cy="14288"/>
              </a:xfrm>
              <a:custGeom>
                <a:avLst/>
                <a:gdLst>
                  <a:gd name="T0" fmla="*/ 11 w 25"/>
                  <a:gd name="T1" fmla="*/ 0 h 6"/>
                  <a:gd name="T2" fmla="*/ 15 w 25"/>
                  <a:gd name="T3" fmla="*/ 0 h 6"/>
                  <a:gd name="T4" fmla="*/ 19 w 25"/>
                  <a:gd name="T5" fmla="*/ 1 h 6"/>
                  <a:gd name="T6" fmla="*/ 23 w 25"/>
                  <a:gd name="T7" fmla="*/ 2 h 6"/>
                  <a:gd name="T8" fmla="*/ 17 w 25"/>
                  <a:gd name="T9" fmla="*/ 3 h 6"/>
                  <a:gd name="T10" fmla="*/ 13 w 25"/>
                  <a:gd name="T11" fmla="*/ 5 h 6"/>
                  <a:gd name="T12" fmla="*/ 10 w 25"/>
                  <a:gd name="T13" fmla="*/ 5 h 6"/>
                  <a:gd name="T14" fmla="*/ 6 w 25"/>
                  <a:gd name="T15" fmla="*/ 4 h 6"/>
                  <a:gd name="T16" fmla="*/ 4 w 25"/>
                  <a:gd name="T17" fmla="*/ 4 h 6"/>
                  <a:gd name="T18" fmla="*/ 0 w 25"/>
                  <a:gd name="T19" fmla="*/ 4 h 6"/>
                  <a:gd name="T20" fmla="*/ 2 w 25"/>
                  <a:gd name="T21" fmla="*/ 2 h 6"/>
                  <a:gd name="T22" fmla="*/ 8 w 25"/>
                  <a:gd name="T23" fmla="*/ 2 h 6"/>
                  <a:gd name="T24" fmla="*/ 11 w 25"/>
                  <a:gd name="T25" fmla="*/ 3 h 6"/>
                  <a:gd name="T26" fmla="*/ 10 w 25"/>
                  <a:gd name="T27" fmla="*/ 1 h 6"/>
                  <a:gd name="T28" fmla="*/ 11 w 25"/>
                  <a:gd name="T2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6">
                    <a:moveTo>
                      <a:pt x="11" y="0"/>
                    </a:moveTo>
                    <a:cubicBezTo>
                      <a:pt x="12" y="0"/>
                      <a:pt x="13" y="0"/>
                      <a:pt x="15" y="0"/>
                    </a:cubicBezTo>
                    <a:cubicBezTo>
                      <a:pt x="17" y="0"/>
                      <a:pt x="17" y="0"/>
                      <a:pt x="19" y="1"/>
                    </a:cubicBezTo>
                    <a:cubicBezTo>
                      <a:pt x="21" y="2"/>
                      <a:pt x="22" y="2"/>
                      <a:pt x="23" y="2"/>
                    </a:cubicBezTo>
                    <a:cubicBezTo>
                      <a:pt x="25" y="3"/>
                      <a:pt x="18" y="3"/>
                      <a:pt x="17" y="3"/>
                    </a:cubicBezTo>
                    <a:cubicBezTo>
                      <a:pt x="16" y="3"/>
                      <a:pt x="14" y="4"/>
                      <a:pt x="13" y="5"/>
                    </a:cubicBezTo>
                    <a:cubicBezTo>
                      <a:pt x="12" y="5"/>
                      <a:pt x="12" y="6"/>
                      <a:pt x="10" y="5"/>
                    </a:cubicBezTo>
                    <a:cubicBezTo>
                      <a:pt x="9" y="4"/>
                      <a:pt x="7" y="4"/>
                      <a:pt x="6" y="4"/>
                    </a:cubicBezTo>
                    <a:cubicBezTo>
                      <a:pt x="5" y="4"/>
                      <a:pt x="5" y="5"/>
                      <a:pt x="4" y="4"/>
                    </a:cubicBezTo>
                    <a:cubicBezTo>
                      <a:pt x="3" y="4"/>
                      <a:pt x="0" y="5"/>
                      <a:pt x="0" y="4"/>
                    </a:cubicBezTo>
                    <a:cubicBezTo>
                      <a:pt x="0" y="2"/>
                      <a:pt x="2" y="2"/>
                      <a:pt x="2" y="2"/>
                    </a:cubicBezTo>
                    <a:cubicBezTo>
                      <a:pt x="3" y="2"/>
                      <a:pt x="6" y="2"/>
                      <a:pt x="8" y="2"/>
                    </a:cubicBezTo>
                    <a:cubicBezTo>
                      <a:pt x="9" y="2"/>
                      <a:pt x="11" y="3"/>
                      <a:pt x="11" y="3"/>
                    </a:cubicBezTo>
                    <a:cubicBezTo>
                      <a:pt x="11" y="2"/>
                      <a:pt x="10" y="1"/>
                      <a:pt x="10" y="1"/>
                    </a:cubicBezTo>
                    <a:cubicBezTo>
                      <a:pt x="10" y="0"/>
                      <a:pt x="11" y="0"/>
                      <a:pt x="11"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55" name="Freeform 700"/>
              <p:cNvSpPr>
                <a:spLocks/>
              </p:cNvSpPr>
              <p:nvPr/>
            </p:nvSpPr>
            <p:spPr bwMode="auto">
              <a:xfrm>
                <a:off x="5716587" y="1308100"/>
                <a:ext cx="47625" cy="14288"/>
              </a:xfrm>
              <a:custGeom>
                <a:avLst/>
                <a:gdLst>
                  <a:gd name="T0" fmla="*/ 15 w 21"/>
                  <a:gd name="T1" fmla="*/ 3 h 6"/>
                  <a:gd name="T2" fmla="*/ 20 w 21"/>
                  <a:gd name="T3" fmla="*/ 5 h 6"/>
                  <a:gd name="T4" fmla="*/ 14 w 21"/>
                  <a:gd name="T5" fmla="*/ 6 h 6"/>
                  <a:gd name="T6" fmla="*/ 7 w 21"/>
                  <a:gd name="T7" fmla="*/ 4 h 6"/>
                  <a:gd name="T8" fmla="*/ 0 w 21"/>
                  <a:gd name="T9" fmla="*/ 3 h 6"/>
                  <a:gd name="T10" fmla="*/ 4 w 21"/>
                  <a:gd name="T11" fmla="*/ 1 h 6"/>
                  <a:gd name="T12" fmla="*/ 11 w 21"/>
                  <a:gd name="T13" fmla="*/ 0 h 6"/>
                  <a:gd name="T14" fmla="*/ 15 w 21"/>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6">
                    <a:moveTo>
                      <a:pt x="15" y="3"/>
                    </a:moveTo>
                    <a:cubicBezTo>
                      <a:pt x="18" y="4"/>
                      <a:pt x="21" y="4"/>
                      <a:pt x="20" y="5"/>
                    </a:cubicBezTo>
                    <a:cubicBezTo>
                      <a:pt x="20" y="6"/>
                      <a:pt x="17" y="6"/>
                      <a:pt x="14" y="6"/>
                    </a:cubicBezTo>
                    <a:cubicBezTo>
                      <a:pt x="12" y="5"/>
                      <a:pt x="10" y="4"/>
                      <a:pt x="7" y="4"/>
                    </a:cubicBezTo>
                    <a:cubicBezTo>
                      <a:pt x="4" y="3"/>
                      <a:pt x="0" y="6"/>
                      <a:pt x="0" y="3"/>
                    </a:cubicBezTo>
                    <a:cubicBezTo>
                      <a:pt x="0" y="1"/>
                      <a:pt x="1" y="2"/>
                      <a:pt x="4" y="1"/>
                    </a:cubicBezTo>
                    <a:cubicBezTo>
                      <a:pt x="8" y="0"/>
                      <a:pt x="9" y="0"/>
                      <a:pt x="11" y="0"/>
                    </a:cubicBezTo>
                    <a:cubicBezTo>
                      <a:pt x="12" y="0"/>
                      <a:pt x="10" y="2"/>
                      <a:pt x="15" y="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56" name="Freeform 701"/>
              <p:cNvSpPr>
                <a:spLocks/>
              </p:cNvSpPr>
              <p:nvPr/>
            </p:nvSpPr>
            <p:spPr bwMode="auto">
              <a:xfrm>
                <a:off x="5743575" y="1292225"/>
                <a:ext cx="46038" cy="12700"/>
              </a:xfrm>
              <a:custGeom>
                <a:avLst/>
                <a:gdLst>
                  <a:gd name="T0" fmla="*/ 6 w 20"/>
                  <a:gd name="T1" fmla="*/ 1 h 5"/>
                  <a:gd name="T2" fmla="*/ 15 w 20"/>
                  <a:gd name="T3" fmla="*/ 1 h 5"/>
                  <a:gd name="T4" fmla="*/ 18 w 20"/>
                  <a:gd name="T5" fmla="*/ 2 h 5"/>
                  <a:gd name="T6" fmla="*/ 14 w 20"/>
                  <a:gd name="T7" fmla="*/ 4 h 5"/>
                  <a:gd name="T8" fmla="*/ 8 w 20"/>
                  <a:gd name="T9" fmla="*/ 4 h 5"/>
                  <a:gd name="T10" fmla="*/ 2 w 20"/>
                  <a:gd name="T11" fmla="*/ 4 h 5"/>
                  <a:gd name="T12" fmla="*/ 0 w 20"/>
                  <a:gd name="T13" fmla="*/ 3 h 5"/>
                  <a:gd name="T14" fmla="*/ 2 w 20"/>
                  <a:gd name="T15" fmla="*/ 1 h 5"/>
                  <a:gd name="T16" fmla="*/ 6 w 20"/>
                  <a:gd name="T1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5">
                    <a:moveTo>
                      <a:pt x="6" y="1"/>
                    </a:moveTo>
                    <a:cubicBezTo>
                      <a:pt x="9" y="1"/>
                      <a:pt x="13" y="1"/>
                      <a:pt x="15" y="1"/>
                    </a:cubicBezTo>
                    <a:cubicBezTo>
                      <a:pt x="17" y="1"/>
                      <a:pt x="20" y="1"/>
                      <a:pt x="18" y="2"/>
                    </a:cubicBezTo>
                    <a:cubicBezTo>
                      <a:pt x="17" y="3"/>
                      <a:pt x="16" y="3"/>
                      <a:pt x="14" y="4"/>
                    </a:cubicBezTo>
                    <a:cubicBezTo>
                      <a:pt x="13" y="4"/>
                      <a:pt x="10" y="3"/>
                      <a:pt x="8" y="4"/>
                    </a:cubicBezTo>
                    <a:cubicBezTo>
                      <a:pt x="5" y="4"/>
                      <a:pt x="3" y="5"/>
                      <a:pt x="2" y="4"/>
                    </a:cubicBezTo>
                    <a:cubicBezTo>
                      <a:pt x="1" y="4"/>
                      <a:pt x="0" y="4"/>
                      <a:pt x="0" y="3"/>
                    </a:cubicBezTo>
                    <a:cubicBezTo>
                      <a:pt x="1" y="2"/>
                      <a:pt x="1" y="1"/>
                      <a:pt x="2" y="1"/>
                    </a:cubicBezTo>
                    <a:cubicBezTo>
                      <a:pt x="3" y="0"/>
                      <a:pt x="4" y="1"/>
                      <a:pt x="6"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57" name="Freeform 702"/>
              <p:cNvSpPr>
                <a:spLocks/>
              </p:cNvSpPr>
              <p:nvPr/>
            </p:nvSpPr>
            <p:spPr bwMode="auto">
              <a:xfrm>
                <a:off x="5851525" y="1301750"/>
                <a:ext cx="44450" cy="9525"/>
              </a:xfrm>
              <a:custGeom>
                <a:avLst/>
                <a:gdLst>
                  <a:gd name="T0" fmla="*/ 9 w 19"/>
                  <a:gd name="T1" fmla="*/ 0 h 4"/>
                  <a:gd name="T2" fmla="*/ 15 w 19"/>
                  <a:gd name="T3" fmla="*/ 1 h 4"/>
                  <a:gd name="T4" fmla="*/ 18 w 19"/>
                  <a:gd name="T5" fmla="*/ 2 h 4"/>
                  <a:gd name="T6" fmla="*/ 14 w 19"/>
                  <a:gd name="T7" fmla="*/ 4 h 4"/>
                  <a:gd name="T8" fmla="*/ 7 w 19"/>
                  <a:gd name="T9" fmla="*/ 3 h 4"/>
                  <a:gd name="T10" fmla="*/ 1 w 19"/>
                  <a:gd name="T11" fmla="*/ 1 h 4"/>
                  <a:gd name="T12" fmla="*/ 9 w 19"/>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9" h="4">
                    <a:moveTo>
                      <a:pt x="9" y="0"/>
                    </a:moveTo>
                    <a:cubicBezTo>
                      <a:pt x="10" y="0"/>
                      <a:pt x="13" y="0"/>
                      <a:pt x="15" y="1"/>
                    </a:cubicBezTo>
                    <a:cubicBezTo>
                      <a:pt x="17" y="1"/>
                      <a:pt x="19" y="0"/>
                      <a:pt x="18" y="2"/>
                    </a:cubicBezTo>
                    <a:cubicBezTo>
                      <a:pt x="18" y="3"/>
                      <a:pt x="16" y="4"/>
                      <a:pt x="14" y="4"/>
                    </a:cubicBezTo>
                    <a:cubicBezTo>
                      <a:pt x="11" y="4"/>
                      <a:pt x="9" y="4"/>
                      <a:pt x="7" y="3"/>
                    </a:cubicBezTo>
                    <a:cubicBezTo>
                      <a:pt x="6" y="2"/>
                      <a:pt x="0" y="2"/>
                      <a:pt x="1" y="1"/>
                    </a:cubicBezTo>
                    <a:cubicBezTo>
                      <a:pt x="2" y="0"/>
                      <a:pt x="7" y="0"/>
                      <a:pt x="9"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58" name="Freeform 703"/>
              <p:cNvSpPr>
                <a:spLocks/>
              </p:cNvSpPr>
              <p:nvPr/>
            </p:nvSpPr>
            <p:spPr bwMode="auto">
              <a:xfrm>
                <a:off x="5795962" y="1336675"/>
                <a:ext cx="46038" cy="14288"/>
              </a:xfrm>
              <a:custGeom>
                <a:avLst/>
                <a:gdLst>
                  <a:gd name="T0" fmla="*/ 10 w 20"/>
                  <a:gd name="T1" fmla="*/ 2 h 6"/>
                  <a:gd name="T2" fmla="*/ 19 w 20"/>
                  <a:gd name="T3" fmla="*/ 1 h 6"/>
                  <a:gd name="T4" fmla="*/ 16 w 20"/>
                  <a:gd name="T5" fmla="*/ 4 h 6"/>
                  <a:gd name="T6" fmla="*/ 10 w 20"/>
                  <a:gd name="T7" fmla="*/ 6 h 6"/>
                  <a:gd name="T8" fmla="*/ 5 w 20"/>
                  <a:gd name="T9" fmla="*/ 5 h 6"/>
                  <a:gd name="T10" fmla="*/ 2 w 20"/>
                  <a:gd name="T11" fmla="*/ 3 h 6"/>
                  <a:gd name="T12" fmla="*/ 7 w 20"/>
                  <a:gd name="T13" fmla="*/ 3 h 6"/>
                  <a:gd name="T14" fmla="*/ 10 w 20"/>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6">
                    <a:moveTo>
                      <a:pt x="10" y="2"/>
                    </a:moveTo>
                    <a:cubicBezTo>
                      <a:pt x="15" y="2"/>
                      <a:pt x="18" y="0"/>
                      <a:pt x="19" y="1"/>
                    </a:cubicBezTo>
                    <a:cubicBezTo>
                      <a:pt x="20" y="2"/>
                      <a:pt x="17" y="3"/>
                      <a:pt x="16" y="4"/>
                    </a:cubicBezTo>
                    <a:cubicBezTo>
                      <a:pt x="14" y="5"/>
                      <a:pt x="11" y="6"/>
                      <a:pt x="10" y="6"/>
                    </a:cubicBezTo>
                    <a:cubicBezTo>
                      <a:pt x="9" y="5"/>
                      <a:pt x="6" y="5"/>
                      <a:pt x="5" y="5"/>
                    </a:cubicBezTo>
                    <a:cubicBezTo>
                      <a:pt x="4" y="5"/>
                      <a:pt x="0" y="4"/>
                      <a:pt x="2" y="3"/>
                    </a:cubicBezTo>
                    <a:cubicBezTo>
                      <a:pt x="4" y="2"/>
                      <a:pt x="5" y="3"/>
                      <a:pt x="7" y="3"/>
                    </a:cubicBezTo>
                    <a:cubicBezTo>
                      <a:pt x="9" y="2"/>
                      <a:pt x="9" y="2"/>
                      <a:pt x="10"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59" name="Freeform 704"/>
              <p:cNvSpPr>
                <a:spLocks/>
              </p:cNvSpPr>
              <p:nvPr/>
            </p:nvSpPr>
            <p:spPr bwMode="auto">
              <a:xfrm>
                <a:off x="5778500" y="1350963"/>
                <a:ext cx="77788" cy="30163"/>
              </a:xfrm>
              <a:custGeom>
                <a:avLst/>
                <a:gdLst>
                  <a:gd name="T0" fmla="*/ 20 w 34"/>
                  <a:gd name="T1" fmla="*/ 3 h 13"/>
                  <a:gd name="T2" fmla="*/ 27 w 34"/>
                  <a:gd name="T3" fmla="*/ 2 h 13"/>
                  <a:gd name="T4" fmla="*/ 32 w 34"/>
                  <a:gd name="T5" fmla="*/ 1 h 13"/>
                  <a:gd name="T6" fmla="*/ 33 w 34"/>
                  <a:gd name="T7" fmla="*/ 5 h 13"/>
                  <a:gd name="T8" fmla="*/ 31 w 34"/>
                  <a:gd name="T9" fmla="*/ 8 h 13"/>
                  <a:gd name="T10" fmla="*/ 28 w 34"/>
                  <a:gd name="T11" fmla="*/ 8 h 13"/>
                  <a:gd name="T12" fmla="*/ 21 w 34"/>
                  <a:gd name="T13" fmla="*/ 13 h 13"/>
                  <a:gd name="T14" fmla="*/ 14 w 34"/>
                  <a:gd name="T15" fmla="*/ 10 h 13"/>
                  <a:gd name="T16" fmla="*/ 7 w 34"/>
                  <a:gd name="T17" fmla="*/ 12 h 13"/>
                  <a:gd name="T18" fmla="*/ 3 w 34"/>
                  <a:gd name="T19" fmla="*/ 11 h 13"/>
                  <a:gd name="T20" fmla="*/ 0 w 34"/>
                  <a:gd name="T21" fmla="*/ 7 h 13"/>
                  <a:gd name="T22" fmla="*/ 3 w 34"/>
                  <a:gd name="T23" fmla="*/ 4 h 13"/>
                  <a:gd name="T24" fmla="*/ 9 w 34"/>
                  <a:gd name="T25" fmla="*/ 2 h 13"/>
                  <a:gd name="T26" fmla="*/ 11 w 34"/>
                  <a:gd name="T27" fmla="*/ 3 h 13"/>
                  <a:gd name="T28" fmla="*/ 17 w 34"/>
                  <a:gd name="T29" fmla="*/ 3 h 13"/>
                  <a:gd name="T30" fmla="*/ 20 w 34"/>
                  <a:gd name="T31"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13">
                    <a:moveTo>
                      <a:pt x="20" y="3"/>
                    </a:moveTo>
                    <a:cubicBezTo>
                      <a:pt x="22" y="2"/>
                      <a:pt x="24" y="2"/>
                      <a:pt x="27" y="2"/>
                    </a:cubicBezTo>
                    <a:cubicBezTo>
                      <a:pt x="31" y="2"/>
                      <a:pt x="31" y="0"/>
                      <a:pt x="32" y="1"/>
                    </a:cubicBezTo>
                    <a:cubicBezTo>
                      <a:pt x="33" y="3"/>
                      <a:pt x="34" y="3"/>
                      <a:pt x="33" y="5"/>
                    </a:cubicBezTo>
                    <a:cubicBezTo>
                      <a:pt x="32" y="7"/>
                      <a:pt x="33" y="7"/>
                      <a:pt x="31" y="8"/>
                    </a:cubicBezTo>
                    <a:cubicBezTo>
                      <a:pt x="30" y="8"/>
                      <a:pt x="30" y="7"/>
                      <a:pt x="28" y="8"/>
                    </a:cubicBezTo>
                    <a:cubicBezTo>
                      <a:pt x="25" y="10"/>
                      <a:pt x="24" y="13"/>
                      <a:pt x="21" y="13"/>
                    </a:cubicBezTo>
                    <a:cubicBezTo>
                      <a:pt x="19" y="12"/>
                      <a:pt x="17" y="10"/>
                      <a:pt x="14" y="10"/>
                    </a:cubicBezTo>
                    <a:cubicBezTo>
                      <a:pt x="11" y="11"/>
                      <a:pt x="8" y="12"/>
                      <a:pt x="7" y="12"/>
                    </a:cubicBezTo>
                    <a:cubicBezTo>
                      <a:pt x="5" y="12"/>
                      <a:pt x="4" y="12"/>
                      <a:pt x="3" y="11"/>
                    </a:cubicBezTo>
                    <a:cubicBezTo>
                      <a:pt x="2" y="10"/>
                      <a:pt x="0" y="9"/>
                      <a:pt x="0" y="7"/>
                    </a:cubicBezTo>
                    <a:cubicBezTo>
                      <a:pt x="1" y="5"/>
                      <a:pt x="1" y="5"/>
                      <a:pt x="3" y="4"/>
                    </a:cubicBezTo>
                    <a:cubicBezTo>
                      <a:pt x="6" y="3"/>
                      <a:pt x="6" y="2"/>
                      <a:pt x="9" y="2"/>
                    </a:cubicBezTo>
                    <a:cubicBezTo>
                      <a:pt x="11" y="2"/>
                      <a:pt x="9" y="3"/>
                      <a:pt x="11" y="3"/>
                    </a:cubicBezTo>
                    <a:cubicBezTo>
                      <a:pt x="12" y="4"/>
                      <a:pt x="15" y="3"/>
                      <a:pt x="17" y="3"/>
                    </a:cubicBezTo>
                    <a:cubicBezTo>
                      <a:pt x="19" y="3"/>
                      <a:pt x="19" y="3"/>
                      <a:pt x="20" y="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60" name="Freeform 705"/>
              <p:cNvSpPr>
                <a:spLocks/>
              </p:cNvSpPr>
              <p:nvPr/>
            </p:nvSpPr>
            <p:spPr bwMode="auto">
              <a:xfrm>
                <a:off x="5859462" y="1333500"/>
                <a:ext cx="79375" cy="33338"/>
              </a:xfrm>
              <a:custGeom>
                <a:avLst/>
                <a:gdLst>
                  <a:gd name="T0" fmla="*/ 13 w 35"/>
                  <a:gd name="T1" fmla="*/ 6 h 14"/>
                  <a:gd name="T2" fmla="*/ 6 w 35"/>
                  <a:gd name="T3" fmla="*/ 6 h 14"/>
                  <a:gd name="T4" fmla="*/ 2 w 35"/>
                  <a:gd name="T5" fmla="*/ 9 h 14"/>
                  <a:gd name="T6" fmla="*/ 8 w 35"/>
                  <a:gd name="T7" fmla="*/ 12 h 14"/>
                  <a:gd name="T8" fmla="*/ 14 w 35"/>
                  <a:gd name="T9" fmla="*/ 12 h 14"/>
                  <a:gd name="T10" fmla="*/ 21 w 35"/>
                  <a:gd name="T11" fmla="*/ 10 h 14"/>
                  <a:gd name="T12" fmla="*/ 29 w 35"/>
                  <a:gd name="T13" fmla="*/ 9 h 14"/>
                  <a:gd name="T14" fmla="*/ 33 w 35"/>
                  <a:gd name="T15" fmla="*/ 7 h 14"/>
                  <a:gd name="T16" fmla="*/ 32 w 35"/>
                  <a:gd name="T17" fmla="*/ 2 h 14"/>
                  <a:gd name="T18" fmla="*/ 26 w 35"/>
                  <a:gd name="T19" fmla="*/ 0 h 14"/>
                  <a:gd name="T20" fmla="*/ 20 w 35"/>
                  <a:gd name="T21" fmla="*/ 1 h 14"/>
                  <a:gd name="T22" fmla="*/ 18 w 35"/>
                  <a:gd name="T23" fmla="*/ 5 h 14"/>
                  <a:gd name="T24" fmla="*/ 13 w 35"/>
                  <a:gd name="T25"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4">
                    <a:moveTo>
                      <a:pt x="13" y="6"/>
                    </a:moveTo>
                    <a:cubicBezTo>
                      <a:pt x="8" y="6"/>
                      <a:pt x="7" y="5"/>
                      <a:pt x="6" y="6"/>
                    </a:cubicBezTo>
                    <a:cubicBezTo>
                      <a:pt x="5" y="7"/>
                      <a:pt x="0" y="8"/>
                      <a:pt x="2" y="9"/>
                    </a:cubicBezTo>
                    <a:cubicBezTo>
                      <a:pt x="3" y="10"/>
                      <a:pt x="6" y="11"/>
                      <a:pt x="8" y="12"/>
                    </a:cubicBezTo>
                    <a:cubicBezTo>
                      <a:pt x="11" y="13"/>
                      <a:pt x="12" y="14"/>
                      <a:pt x="14" y="12"/>
                    </a:cubicBezTo>
                    <a:cubicBezTo>
                      <a:pt x="16" y="11"/>
                      <a:pt x="18" y="10"/>
                      <a:pt x="21" y="10"/>
                    </a:cubicBezTo>
                    <a:cubicBezTo>
                      <a:pt x="24" y="10"/>
                      <a:pt x="27" y="9"/>
                      <a:pt x="29" y="9"/>
                    </a:cubicBezTo>
                    <a:cubicBezTo>
                      <a:pt x="32" y="8"/>
                      <a:pt x="33" y="8"/>
                      <a:pt x="33" y="7"/>
                    </a:cubicBezTo>
                    <a:cubicBezTo>
                      <a:pt x="34" y="5"/>
                      <a:pt x="35" y="4"/>
                      <a:pt x="32" y="2"/>
                    </a:cubicBezTo>
                    <a:cubicBezTo>
                      <a:pt x="30" y="1"/>
                      <a:pt x="28" y="1"/>
                      <a:pt x="26" y="0"/>
                    </a:cubicBezTo>
                    <a:cubicBezTo>
                      <a:pt x="23" y="0"/>
                      <a:pt x="21" y="0"/>
                      <a:pt x="20" y="1"/>
                    </a:cubicBezTo>
                    <a:cubicBezTo>
                      <a:pt x="20" y="2"/>
                      <a:pt x="20" y="4"/>
                      <a:pt x="18" y="5"/>
                    </a:cubicBezTo>
                    <a:cubicBezTo>
                      <a:pt x="17" y="6"/>
                      <a:pt x="14" y="6"/>
                      <a:pt x="13" y="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61" name="Freeform 706"/>
              <p:cNvSpPr>
                <a:spLocks/>
              </p:cNvSpPr>
              <p:nvPr/>
            </p:nvSpPr>
            <p:spPr bwMode="auto">
              <a:xfrm>
                <a:off x="5497512" y="1936750"/>
                <a:ext cx="55563" cy="38100"/>
              </a:xfrm>
              <a:custGeom>
                <a:avLst/>
                <a:gdLst>
                  <a:gd name="T0" fmla="*/ 8 w 24"/>
                  <a:gd name="T1" fmla="*/ 2 h 17"/>
                  <a:gd name="T2" fmla="*/ 16 w 24"/>
                  <a:gd name="T3" fmla="*/ 2 h 17"/>
                  <a:gd name="T4" fmla="*/ 20 w 24"/>
                  <a:gd name="T5" fmla="*/ 5 h 17"/>
                  <a:gd name="T6" fmla="*/ 24 w 24"/>
                  <a:gd name="T7" fmla="*/ 8 h 17"/>
                  <a:gd name="T8" fmla="*/ 22 w 24"/>
                  <a:gd name="T9" fmla="*/ 12 h 17"/>
                  <a:gd name="T10" fmla="*/ 22 w 24"/>
                  <a:gd name="T11" fmla="*/ 10 h 17"/>
                  <a:gd name="T12" fmla="*/ 18 w 24"/>
                  <a:gd name="T13" fmla="*/ 10 h 17"/>
                  <a:gd name="T14" fmla="*/ 14 w 24"/>
                  <a:gd name="T15" fmla="*/ 15 h 17"/>
                  <a:gd name="T16" fmla="*/ 6 w 24"/>
                  <a:gd name="T17" fmla="*/ 16 h 17"/>
                  <a:gd name="T18" fmla="*/ 1 w 24"/>
                  <a:gd name="T19" fmla="*/ 12 h 17"/>
                  <a:gd name="T20" fmla="*/ 2 w 24"/>
                  <a:gd name="T21" fmla="*/ 6 h 17"/>
                  <a:gd name="T22" fmla="*/ 6 w 24"/>
                  <a:gd name="T23" fmla="*/ 2 h 17"/>
                  <a:gd name="T24" fmla="*/ 8 w 24"/>
                  <a:gd name="T25"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17">
                    <a:moveTo>
                      <a:pt x="8" y="2"/>
                    </a:moveTo>
                    <a:cubicBezTo>
                      <a:pt x="12" y="1"/>
                      <a:pt x="12" y="0"/>
                      <a:pt x="16" y="2"/>
                    </a:cubicBezTo>
                    <a:cubicBezTo>
                      <a:pt x="19" y="5"/>
                      <a:pt x="18" y="5"/>
                      <a:pt x="20" y="5"/>
                    </a:cubicBezTo>
                    <a:cubicBezTo>
                      <a:pt x="22" y="6"/>
                      <a:pt x="23" y="6"/>
                      <a:pt x="24" y="8"/>
                    </a:cubicBezTo>
                    <a:cubicBezTo>
                      <a:pt x="24" y="10"/>
                      <a:pt x="22" y="12"/>
                      <a:pt x="22" y="12"/>
                    </a:cubicBezTo>
                    <a:cubicBezTo>
                      <a:pt x="21" y="12"/>
                      <a:pt x="22" y="11"/>
                      <a:pt x="22" y="10"/>
                    </a:cubicBezTo>
                    <a:cubicBezTo>
                      <a:pt x="21" y="8"/>
                      <a:pt x="20" y="9"/>
                      <a:pt x="18" y="10"/>
                    </a:cubicBezTo>
                    <a:cubicBezTo>
                      <a:pt x="17" y="12"/>
                      <a:pt x="17" y="14"/>
                      <a:pt x="14" y="15"/>
                    </a:cubicBezTo>
                    <a:cubicBezTo>
                      <a:pt x="11" y="16"/>
                      <a:pt x="9" y="17"/>
                      <a:pt x="6" y="16"/>
                    </a:cubicBezTo>
                    <a:cubicBezTo>
                      <a:pt x="3" y="15"/>
                      <a:pt x="0" y="14"/>
                      <a:pt x="1" y="12"/>
                    </a:cubicBezTo>
                    <a:cubicBezTo>
                      <a:pt x="1" y="11"/>
                      <a:pt x="1" y="8"/>
                      <a:pt x="2" y="6"/>
                    </a:cubicBezTo>
                    <a:cubicBezTo>
                      <a:pt x="3" y="4"/>
                      <a:pt x="4" y="4"/>
                      <a:pt x="6" y="2"/>
                    </a:cubicBezTo>
                    <a:cubicBezTo>
                      <a:pt x="7" y="1"/>
                      <a:pt x="8" y="2"/>
                      <a:pt x="8"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62" name="Freeform 708"/>
              <p:cNvSpPr>
                <a:spLocks/>
              </p:cNvSpPr>
              <p:nvPr/>
            </p:nvSpPr>
            <p:spPr bwMode="auto">
              <a:xfrm>
                <a:off x="5635625" y="1570038"/>
                <a:ext cx="393700" cy="193675"/>
              </a:xfrm>
              <a:custGeom>
                <a:avLst/>
                <a:gdLst>
                  <a:gd name="T0" fmla="*/ 4 w 171"/>
                  <a:gd name="T1" fmla="*/ 72 h 84"/>
                  <a:gd name="T2" fmla="*/ 13 w 171"/>
                  <a:gd name="T3" fmla="*/ 74 h 84"/>
                  <a:gd name="T4" fmla="*/ 7 w 171"/>
                  <a:gd name="T5" fmla="*/ 79 h 84"/>
                  <a:gd name="T6" fmla="*/ 19 w 171"/>
                  <a:gd name="T7" fmla="*/ 80 h 84"/>
                  <a:gd name="T8" fmla="*/ 28 w 171"/>
                  <a:gd name="T9" fmla="*/ 82 h 84"/>
                  <a:gd name="T10" fmla="*/ 36 w 171"/>
                  <a:gd name="T11" fmla="*/ 81 h 84"/>
                  <a:gd name="T12" fmla="*/ 34 w 171"/>
                  <a:gd name="T13" fmla="*/ 74 h 84"/>
                  <a:gd name="T14" fmla="*/ 42 w 171"/>
                  <a:gd name="T15" fmla="*/ 74 h 84"/>
                  <a:gd name="T16" fmla="*/ 35 w 171"/>
                  <a:gd name="T17" fmla="*/ 70 h 84"/>
                  <a:gd name="T18" fmla="*/ 47 w 171"/>
                  <a:gd name="T19" fmla="*/ 70 h 84"/>
                  <a:gd name="T20" fmla="*/ 42 w 171"/>
                  <a:gd name="T21" fmla="*/ 64 h 84"/>
                  <a:gd name="T22" fmla="*/ 54 w 171"/>
                  <a:gd name="T23" fmla="*/ 64 h 84"/>
                  <a:gd name="T24" fmla="*/ 58 w 171"/>
                  <a:gd name="T25" fmla="*/ 58 h 84"/>
                  <a:gd name="T26" fmla="*/ 60 w 171"/>
                  <a:gd name="T27" fmla="*/ 54 h 84"/>
                  <a:gd name="T28" fmla="*/ 67 w 171"/>
                  <a:gd name="T29" fmla="*/ 55 h 84"/>
                  <a:gd name="T30" fmla="*/ 69 w 171"/>
                  <a:gd name="T31" fmla="*/ 52 h 84"/>
                  <a:gd name="T32" fmla="*/ 75 w 171"/>
                  <a:gd name="T33" fmla="*/ 47 h 84"/>
                  <a:gd name="T34" fmla="*/ 77 w 171"/>
                  <a:gd name="T35" fmla="*/ 45 h 84"/>
                  <a:gd name="T36" fmla="*/ 87 w 171"/>
                  <a:gd name="T37" fmla="*/ 40 h 84"/>
                  <a:gd name="T38" fmla="*/ 120 w 171"/>
                  <a:gd name="T39" fmla="*/ 29 h 84"/>
                  <a:gd name="T40" fmla="*/ 162 w 171"/>
                  <a:gd name="T41" fmla="*/ 17 h 84"/>
                  <a:gd name="T42" fmla="*/ 168 w 171"/>
                  <a:gd name="T43" fmla="*/ 5 h 84"/>
                  <a:gd name="T44" fmla="*/ 154 w 171"/>
                  <a:gd name="T45" fmla="*/ 1 h 84"/>
                  <a:gd name="T46" fmla="*/ 137 w 171"/>
                  <a:gd name="T47" fmla="*/ 10 h 84"/>
                  <a:gd name="T48" fmla="*/ 126 w 171"/>
                  <a:gd name="T49" fmla="*/ 14 h 84"/>
                  <a:gd name="T50" fmla="*/ 104 w 171"/>
                  <a:gd name="T51" fmla="*/ 20 h 84"/>
                  <a:gd name="T52" fmla="*/ 96 w 171"/>
                  <a:gd name="T53" fmla="*/ 18 h 84"/>
                  <a:gd name="T54" fmla="*/ 83 w 171"/>
                  <a:gd name="T55" fmla="*/ 18 h 84"/>
                  <a:gd name="T56" fmla="*/ 79 w 171"/>
                  <a:gd name="T57" fmla="*/ 24 h 84"/>
                  <a:gd name="T58" fmla="*/ 72 w 171"/>
                  <a:gd name="T59" fmla="*/ 21 h 84"/>
                  <a:gd name="T60" fmla="*/ 65 w 171"/>
                  <a:gd name="T61" fmla="*/ 26 h 84"/>
                  <a:gd name="T62" fmla="*/ 45 w 171"/>
                  <a:gd name="T63" fmla="*/ 35 h 84"/>
                  <a:gd name="T64" fmla="*/ 38 w 171"/>
                  <a:gd name="T65" fmla="*/ 38 h 84"/>
                  <a:gd name="T66" fmla="*/ 33 w 171"/>
                  <a:gd name="T67" fmla="*/ 45 h 84"/>
                  <a:gd name="T68" fmla="*/ 27 w 171"/>
                  <a:gd name="T69" fmla="*/ 42 h 84"/>
                  <a:gd name="T70" fmla="*/ 26 w 171"/>
                  <a:gd name="T71" fmla="*/ 47 h 84"/>
                  <a:gd name="T72" fmla="*/ 34 w 171"/>
                  <a:gd name="T73" fmla="*/ 47 h 84"/>
                  <a:gd name="T74" fmla="*/ 32 w 171"/>
                  <a:gd name="T75" fmla="*/ 51 h 84"/>
                  <a:gd name="T76" fmla="*/ 35 w 171"/>
                  <a:gd name="T77" fmla="*/ 54 h 84"/>
                  <a:gd name="T78" fmla="*/ 23 w 171"/>
                  <a:gd name="T79" fmla="*/ 55 h 84"/>
                  <a:gd name="T80" fmla="*/ 26 w 171"/>
                  <a:gd name="T81" fmla="*/ 58 h 84"/>
                  <a:gd name="T82" fmla="*/ 24 w 171"/>
                  <a:gd name="T83" fmla="*/ 61 h 84"/>
                  <a:gd name="T84" fmla="*/ 18 w 171"/>
                  <a:gd name="T85" fmla="*/ 65 h 84"/>
                  <a:gd name="T86" fmla="*/ 14 w 171"/>
                  <a:gd name="T87" fmla="*/ 6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1" h="84">
                    <a:moveTo>
                      <a:pt x="11" y="69"/>
                    </a:moveTo>
                    <a:cubicBezTo>
                      <a:pt x="9" y="69"/>
                      <a:pt x="8" y="69"/>
                      <a:pt x="7" y="70"/>
                    </a:cubicBezTo>
                    <a:cubicBezTo>
                      <a:pt x="6" y="71"/>
                      <a:pt x="6" y="72"/>
                      <a:pt x="4" y="72"/>
                    </a:cubicBezTo>
                    <a:cubicBezTo>
                      <a:pt x="2" y="72"/>
                      <a:pt x="0" y="73"/>
                      <a:pt x="2" y="73"/>
                    </a:cubicBezTo>
                    <a:cubicBezTo>
                      <a:pt x="3" y="74"/>
                      <a:pt x="6" y="74"/>
                      <a:pt x="7" y="74"/>
                    </a:cubicBezTo>
                    <a:cubicBezTo>
                      <a:pt x="9" y="74"/>
                      <a:pt x="10" y="74"/>
                      <a:pt x="13" y="74"/>
                    </a:cubicBezTo>
                    <a:cubicBezTo>
                      <a:pt x="16" y="73"/>
                      <a:pt x="18" y="73"/>
                      <a:pt x="18" y="74"/>
                    </a:cubicBezTo>
                    <a:cubicBezTo>
                      <a:pt x="18" y="74"/>
                      <a:pt x="16" y="75"/>
                      <a:pt x="14" y="75"/>
                    </a:cubicBezTo>
                    <a:cubicBezTo>
                      <a:pt x="12" y="76"/>
                      <a:pt x="6" y="79"/>
                      <a:pt x="7" y="79"/>
                    </a:cubicBezTo>
                    <a:cubicBezTo>
                      <a:pt x="7" y="79"/>
                      <a:pt x="6" y="81"/>
                      <a:pt x="7" y="81"/>
                    </a:cubicBezTo>
                    <a:cubicBezTo>
                      <a:pt x="9" y="81"/>
                      <a:pt x="11" y="81"/>
                      <a:pt x="14" y="80"/>
                    </a:cubicBezTo>
                    <a:cubicBezTo>
                      <a:pt x="16" y="79"/>
                      <a:pt x="18" y="79"/>
                      <a:pt x="19" y="80"/>
                    </a:cubicBezTo>
                    <a:cubicBezTo>
                      <a:pt x="21" y="81"/>
                      <a:pt x="23" y="81"/>
                      <a:pt x="24" y="81"/>
                    </a:cubicBezTo>
                    <a:cubicBezTo>
                      <a:pt x="25" y="81"/>
                      <a:pt x="24" y="79"/>
                      <a:pt x="25" y="79"/>
                    </a:cubicBezTo>
                    <a:cubicBezTo>
                      <a:pt x="26" y="78"/>
                      <a:pt x="27" y="81"/>
                      <a:pt x="28" y="82"/>
                    </a:cubicBezTo>
                    <a:cubicBezTo>
                      <a:pt x="29" y="82"/>
                      <a:pt x="30" y="83"/>
                      <a:pt x="32" y="83"/>
                    </a:cubicBezTo>
                    <a:cubicBezTo>
                      <a:pt x="34" y="84"/>
                      <a:pt x="36" y="84"/>
                      <a:pt x="35" y="83"/>
                    </a:cubicBezTo>
                    <a:cubicBezTo>
                      <a:pt x="35" y="81"/>
                      <a:pt x="34" y="81"/>
                      <a:pt x="36" y="81"/>
                    </a:cubicBezTo>
                    <a:cubicBezTo>
                      <a:pt x="37" y="80"/>
                      <a:pt x="39" y="80"/>
                      <a:pt x="39" y="79"/>
                    </a:cubicBezTo>
                    <a:cubicBezTo>
                      <a:pt x="39" y="78"/>
                      <a:pt x="35" y="78"/>
                      <a:pt x="34" y="77"/>
                    </a:cubicBezTo>
                    <a:cubicBezTo>
                      <a:pt x="34" y="76"/>
                      <a:pt x="33" y="75"/>
                      <a:pt x="34" y="74"/>
                    </a:cubicBezTo>
                    <a:cubicBezTo>
                      <a:pt x="35" y="74"/>
                      <a:pt x="36" y="76"/>
                      <a:pt x="38" y="76"/>
                    </a:cubicBezTo>
                    <a:cubicBezTo>
                      <a:pt x="40" y="77"/>
                      <a:pt x="40" y="78"/>
                      <a:pt x="41" y="77"/>
                    </a:cubicBezTo>
                    <a:cubicBezTo>
                      <a:pt x="41" y="76"/>
                      <a:pt x="43" y="75"/>
                      <a:pt x="42" y="74"/>
                    </a:cubicBezTo>
                    <a:cubicBezTo>
                      <a:pt x="42" y="73"/>
                      <a:pt x="43" y="73"/>
                      <a:pt x="41" y="72"/>
                    </a:cubicBezTo>
                    <a:cubicBezTo>
                      <a:pt x="39" y="72"/>
                      <a:pt x="32" y="72"/>
                      <a:pt x="32" y="71"/>
                    </a:cubicBezTo>
                    <a:cubicBezTo>
                      <a:pt x="33" y="70"/>
                      <a:pt x="33" y="70"/>
                      <a:pt x="35" y="70"/>
                    </a:cubicBezTo>
                    <a:cubicBezTo>
                      <a:pt x="38" y="70"/>
                      <a:pt x="40" y="70"/>
                      <a:pt x="41" y="71"/>
                    </a:cubicBezTo>
                    <a:cubicBezTo>
                      <a:pt x="43" y="71"/>
                      <a:pt x="44" y="72"/>
                      <a:pt x="44" y="73"/>
                    </a:cubicBezTo>
                    <a:cubicBezTo>
                      <a:pt x="45" y="73"/>
                      <a:pt x="47" y="71"/>
                      <a:pt x="47" y="70"/>
                    </a:cubicBezTo>
                    <a:cubicBezTo>
                      <a:pt x="46" y="68"/>
                      <a:pt x="45" y="67"/>
                      <a:pt x="43" y="67"/>
                    </a:cubicBezTo>
                    <a:cubicBezTo>
                      <a:pt x="42" y="67"/>
                      <a:pt x="39" y="69"/>
                      <a:pt x="40" y="67"/>
                    </a:cubicBezTo>
                    <a:cubicBezTo>
                      <a:pt x="40" y="65"/>
                      <a:pt x="40" y="64"/>
                      <a:pt x="42" y="64"/>
                    </a:cubicBezTo>
                    <a:cubicBezTo>
                      <a:pt x="44" y="64"/>
                      <a:pt x="48" y="68"/>
                      <a:pt x="49" y="67"/>
                    </a:cubicBezTo>
                    <a:cubicBezTo>
                      <a:pt x="50" y="67"/>
                      <a:pt x="50" y="64"/>
                      <a:pt x="51" y="64"/>
                    </a:cubicBezTo>
                    <a:cubicBezTo>
                      <a:pt x="52" y="63"/>
                      <a:pt x="53" y="65"/>
                      <a:pt x="54" y="64"/>
                    </a:cubicBezTo>
                    <a:cubicBezTo>
                      <a:pt x="55" y="63"/>
                      <a:pt x="56" y="60"/>
                      <a:pt x="54" y="59"/>
                    </a:cubicBezTo>
                    <a:cubicBezTo>
                      <a:pt x="53" y="58"/>
                      <a:pt x="49" y="57"/>
                      <a:pt x="50" y="56"/>
                    </a:cubicBezTo>
                    <a:cubicBezTo>
                      <a:pt x="52" y="55"/>
                      <a:pt x="57" y="58"/>
                      <a:pt x="58" y="58"/>
                    </a:cubicBezTo>
                    <a:cubicBezTo>
                      <a:pt x="60" y="58"/>
                      <a:pt x="61" y="58"/>
                      <a:pt x="61" y="57"/>
                    </a:cubicBezTo>
                    <a:cubicBezTo>
                      <a:pt x="61" y="56"/>
                      <a:pt x="62" y="56"/>
                      <a:pt x="61" y="55"/>
                    </a:cubicBezTo>
                    <a:cubicBezTo>
                      <a:pt x="60" y="54"/>
                      <a:pt x="60" y="54"/>
                      <a:pt x="60" y="54"/>
                    </a:cubicBezTo>
                    <a:cubicBezTo>
                      <a:pt x="60" y="53"/>
                      <a:pt x="60" y="52"/>
                      <a:pt x="60" y="52"/>
                    </a:cubicBezTo>
                    <a:cubicBezTo>
                      <a:pt x="60" y="51"/>
                      <a:pt x="62" y="53"/>
                      <a:pt x="64" y="53"/>
                    </a:cubicBezTo>
                    <a:cubicBezTo>
                      <a:pt x="66" y="54"/>
                      <a:pt x="67" y="55"/>
                      <a:pt x="67" y="55"/>
                    </a:cubicBezTo>
                    <a:cubicBezTo>
                      <a:pt x="67" y="54"/>
                      <a:pt x="68" y="54"/>
                      <a:pt x="67" y="53"/>
                    </a:cubicBezTo>
                    <a:cubicBezTo>
                      <a:pt x="66" y="52"/>
                      <a:pt x="64" y="51"/>
                      <a:pt x="65" y="51"/>
                    </a:cubicBezTo>
                    <a:cubicBezTo>
                      <a:pt x="65" y="50"/>
                      <a:pt x="67" y="51"/>
                      <a:pt x="69" y="52"/>
                    </a:cubicBezTo>
                    <a:cubicBezTo>
                      <a:pt x="71" y="52"/>
                      <a:pt x="72" y="53"/>
                      <a:pt x="73" y="52"/>
                    </a:cubicBezTo>
                    <a:cubicBezTo>
                      <a:pt x="73" y="51"/>
                      <a:pt x="72" y="50"/>
                      <a:pt x="73" y="49"/>
                    </a:cubicBezTo>
                    <a:cubicBezTo>
                      <a:pt x="74" y="48"/>
                      <a:pt x="75" y="48"/>
                      <a:pt x="75" y="47"/>
                    </a:cubicBezTo>
                    <a:cubicBezTo>
                      <a:pt x="74" y="47"/>
                      <a:pt x="69" y="48"/>
                      <a:pt x="69" y="47"/>
                    </a:cubicBezTo>
                    <a:cubicBezTo>
                      <a:pt x="69" y="45"/>
                      <a:pt x="70" y="45"/>
                      <a:pt x="71" y="45"/>
                    </a:cubicBezTo>
                    <a:cubicBezTo>
                      <a:pt x="73" y="45"/>
                      <a:pt x="76" y="45"/>
                      <a:pt x="77" y="45"/>
                    </a:cubicBezTo>
                    <a:cubicBezTo>
                      <a:pt x="79" y="44"/>
                      <a:pt x="81" y="42"/>
                      <a:pt x="82" y="41"/>
                    </a:cubicBezTo>
                    <a:cubicBezTo>
                      <a:pt x="83" y="40"/>
                      <a:pt x="84" y="38"/>
                      <a:pt x="84" y="39"/>
                    </a:cubicBezTo>
                    <a:cubicBezTo>
                      <a:pt x="85" y="39"/>
                      <a:pt x="86" y="41"/>
                      <a:pt x="87" y="40"/>
                    </a:cubicBezTo>
                    <a:cubicBezTo>
                      <a:pt x="88" y="39"/>
                      <a:pt x="88" y="38"/>
                      <a:pt x="91" y="37"/>
                    </a:cubicBezTo>
                    <a:cubicBezTo>
                      <a:pt x="94" y="36"/>
                      <a:pt x="96" y="36"/>
                      <a:pt x="100" y="34"/>
                    </a:cubicBezTo>
                    <a:cubicBezTo>
                      <a:pt x="104" y="32"/>
                      <a:pt x="117" y="30"/>
                      <a:pt x="120" y="29"/>
                    </a:cubicBezTo>
                    <a:cubicBezTo>
                      <a:pt x="123" y="29"/>
                      <a:pt x="125" y="29"/>
                      <a:pt x="130" y="27"/>
                    </a:cubicBezTo>
                    <a:cubicBezTo>
                      <a:pt x="134" y="25"/>
                      <a:pt x="142" y="23"/>
                      <a:pt x="147" y="22"/>
                    </a:cubicBezTo>
                    <a:cubicBezTo>
                      <a:pt x="151" y="20"/>
                      <a:pt x="160" y="18"/>
                      <a:pt x="162" y="17"/>
                    </a:cubicBezTo>
                    <a:cubicBezTo>
                      <a:pt x="164" y="15"/>
                      <a:pt x="167" y="13"/>
                      <a:pt x="168" y="11"/>
                    </a:cubicBezTo>
                    <a:cubicBezTo>
                      <a:pt x="169" y="9"/>
                      <a:pt x="171" y="8"/>
                      <a:pt x="170" y="7"/>
                    </a:cubicBezTo>
                    <a:cubicBezTo>
                      <a:pt x="168" y="5"/>
                      <a:pt x="168" y="7"/>
                      <a:pt x="168" y="5"/>
                    </a:cubicBezTo>
                    <a:cubicBezTo>
                      <a:pt x="167" y="3"/>
                      <a:pt x="169" y="4"/>
                      <a:pt x="167" y="3"/>
                    </a:cubicBezTo>
                    <a:cubicBezTo>
                      <a:pt x="165" y="3"/>
                      <a:pt x="166" y="2"/>
                      <a:pt x="163" y="2"/>
                    </a:cubicBezTo>
                    <a:cubicBezTo>
                      <a:pt x="160" y="2"/>
                      <a:pt x="158" y="0"/>
                      <a:pt x="154" y="1"/>
                    </a:cubicBezTo>
                    <a:cubicBezTo>
                      <a:pt x="151" y="2"/>
                      <a:pt x="148" y="2"/>
                      <a:pt x="147" y="3"/>
                    </a:cubicBezTo>
                    <a:cubicBezTo>
                      <a:pt x="146" y="4"/>
                      <a:pt x="138" y="5"/>
                      <a:pt x="138" y="7"/>
                    </a:cubicBezTo>
                    <a:cubicBezTo>
                      <a:pt x="137" y="8"/>
                      <a:pt x="137" y="9"/>
                      <a:pt x="137" y="10"/>
                    </a:cubicBezTo>
                    <a:cubicBezTo>
                      <a:pt x="138" y="11"/>
                      <a:pt x="139" y="12"/>
                      <a:pt x="138" y="12"/>
                    </a:cubicBezTo>
                    <a:cubicBezTo>
                      <a:pt x="137" y="13"/>
                      <a:pt x="134" y="11"/>
                      <a:pt x="132" y="11"/>
                    </a:cubicBezTo>
                    <a:cubicBezTo>
                      <a:pt x="130" y="12"/>
                      <a:pt x="130" y="13"/>
                      <a:pt x="126" y="14"/>
                    </a:cubicBezTo>
                    <a:cubicBezTo>
                      <a:pt x="122" y="16"/>
                      <a:pt x="119" y="15"/>
                      <a:pt x="117" y="17"/>
                    </a:cubicBezTo>
                    <a:cubicBezTo>
                      <a:pt x="115" y="18"/>
                      <a:pt x="113" y="16"/>
                      <a:pt x="111" y="17"/>
                    </a:cubicBezTo>
                    <a:cubicBezTo>
                      <a:pt x="109" y="17"/>
                      <a:pt x="106" y="20"/>
                      <a:pt x="104" y="20"/>
                    </a:cubicBezTo>
                    <a:cubicBezTo>
                      <a:pt x="102" y="19"/>
                      <a:pt x="101" y="18"/>
                      <a:pt x="100" y="19"/>
                    </a:cubicBezTo>
                    <a:cubicBezTo>
                      <a:pt x="99" y="19"/>
                      <a:pt x="98" y="20"/>
                      <a:pt x="97" y="20"/>
                    </a:cubicBezTo>
                    <a:cubicBezTo>
                      <a:pt x="96" y="20"/>
                      <a:pt x="98" y="18"/>
                      <a:pt x="96" y="18"/>
                    </a:cubicBezTo>
                    <a:cubicBezTo>
                      <a:pt x="94" y="18"/>
                      <a:pt x="93" y="19"/>
                      <a:pt x="92" y="18"/>
                    </a:cubicBezTo>
                    <a:cubicBezTo>
                      <a:pt x="92" y="18"/>
                      <a:pt x="92" y="17"/>
                      <a:pt x="90" y="17"/>
                    </a:cubicBezTo>
                    <a:cubicBezTo>
                      <a:pt x="89" y="17"/>
                      <a:pt x="83" y="17"/>
                      <a:pt x="83" y="18"/>
                    </a:cubicBezTo>
                    <a:cubicBezTo>
                      <a:pt x="82" y="18"/>
                      <a:pt x="82" y="20"/>
                      <a:pt x="82" y="20"/>
                    </a:cubicBezTo>
                    <a:cubicBezTo>
                      <a:pt x="83" y="20"/>
                      <a:pt x="85" y="21"/>
                      <a:pt x="84" y="22"/>
                    </a:cubicBezTo>
                    <a:cubicBezTo>
                      <a:pt x="82" y="23"/>
                      <a:pt x="80" y="24"/>
                      <a:pt x="79" y="24"/>
                    </a:cubicBezTo>
                    <a:cubicBezTo>
                      <a:pt x="78" y="24"/>
                      <a:pt x="75" y="25"/>
                      <a:pt x="75" y="24"/>
                    </a:cubicBezTo>
                    <a:cubicBezTo>
                      <a:pt x="76" y="23"/>
                      <a:pt x="78" y="22"/>
                      <a:pt x="77" y="21"/>
                    </a:cubicBezTo>
                    <a:cubicBezTo>
                      <a:pt x="76" y="21"/>
                      <a:pt x="73" y="21"/>
                      <a:pt x="72" y="21"/>
                    </a:cubicBezTo>
                    <a:cubicBezTo>
                      <a:pt x="72" y="22"/>
                      <a:pt x="72" y="23"/>
                      <a:pt x="72" y="23"/>
                    </a:cubicBezTo>
                    <a:cubicBezTo>
                      <a:pt x="72" y="24"/>
                      <a:pt x="73" y="24"/>
                      <a:pt x="71" y="24"/>
                    </a:cubicBezTo>
                    <a:cubicBezTo>
                      <a:pt x="70" y="25"/>
                      <a:pt x="68" y="25"/>
                      <a:pt x="65" y="26"/>
                    </a:cubicBezTo>
                    <a:cubicBezTo>
                      <a:pt x="61" y="26"/>
                      <a:pt x="51" y="30"/>
                      <a:pt x="50" y="31"/>
                    </a:cubicBezTo>
                    <a:cubicBezTo>
                      <a:pt x="50" y="32"/>
                      <a:pt x="52" y="33"/>
                      <a:pt x="52" y="33"/>
                    </a:cubicBezTo>
                    <a:cubicBezTo>
                      <a:pt x="52" y="33"/>
                      <a:pt x="46" y="35"/>
                      <a:pt x="45" y="35"/>
                    </a:cubicBezTo>
                    <a:cubicBezTo>
                      <a:pt x="44" y="36"/>
                      <a:pt x="47" y="38"/>
                      <a:pt x="47" y="39"/>
                    </a:cubicBezTo>
                    <a:cubicBezTo>
                      <a:pt x="46" y="39"/>
                      <a:pt x="46" y="40"/>
                      <a:pt x="44" y="39"/>
                    </a:cubicBezTo>
                    <a:cubicBezTo>
                      <a:pt x="42" y="39"/>
                      <a:pt x="39" y="37"/>
                      <a:pt x="38" y="38"/>
                    </a:cubicBezTo>
                    <a:cubicBezTo>
                      <a:pt x="37" y="38"/>
                      <a:pt x="35" y="38"/>
                      <a:pt x="36" y="39"/>
                    </a:cubicBezTo>
                    <a:cubicBezTo>
                      <a:pt x="36" y="40"/>
                      <a:pt x="38" y="40"/>
                      <a:pt x="37" y="41"/>
                    </a:cubicBezTo>
                    <a:cubicBezTo>
                      <a:pt x="36" y="42"/>
                      <a:pt x="33" y="45"/>
                      <a:pt x="33" y="45"/>
                    </a:cubicBezTo>
                    <a:cubicBezTo>
                      <a:pt x="32" y="45"/>
                      <a:pt x="32" y="42"/>
                      <a:pt x="31" y="43"/>
                    </a:cubicBezTo>
                    <a:cubicBezTo>
                      <a:pt x="30" y="43"/>
                      <a:pt x="29" y="44"/>
                      <a:pt x="29" y="43"/>
                    </a:cubicBezTo>
                    <a:cubicBezTo>
                      <a:pt x="28" y="42"/>
                      <a:pt x="28" y="41"/>
                      <a:pt x="27" y="42"/>
                    </a:cubicBezTo>
                    <a:cubicBezTo>
                      <a:pt x="26" y="42"/>
                      <a:pt x="23" y="44"/>
                      <a:pt x="24" y="44"/>
                    </a:cubicBezTo>
                    <a:cubicBezTo>
                      <a:pt x="25" y="44"/>
                      <a:pt x="26" y="44"/>
                      <a:pt x="26" y="44"/>
                    </a:cubicBezTo>
                    <a:cubicBezTo>
                      <a:pt x="26" y="45"/>
                      <a:pt x="25" y="47"/>
                      <a:pt x="26" y="47"/>
                    </a:cubicBezTo>
                    <a:cubicBezTo>
                      <a:pt x="28" y="47"/>
                      <a:pt x="30" y="45"/>
                      <a:pt x="31" y="45"/>
                    </a:cubicBezTo>
                    <a:cubicBezTo>
                      <a:pt x="31" y="46"/>
                      <a:pt x="29" y="47"/>
                      <a:pt x="30" y="47"/>
                    </a:cubicBezTo>
                    <a:cubicBezTo>
                      <a:pt x="32" y="47"/>
                      <a:pt x="34" y="46"/>
                      <a:pt x="34" y="47"/>
                    </a:cubicBezTo>
                    <a:cubicBezTo>
                      <a:pt x="34" y="48"/>
                      <a:pt x="29" y="49"/>
                      <a:pt x="28" y="49"/>
                    </a:cubicBezTo>
                    <a:cubicBezTo>
                      <a:pt x="27" y="50"/>
                      <a:pt x="26" y="50"/>
                      <a:pt x="27" y="51"/>
                    </a:cubicBezTo>
                    <a:cubicBezTo>
                      <a:pt x="28" y="51"/>
                      <a:pt x="32" y="50"/>
                      <a:pt x="32" y="51"/>
                    </a:cubicBezTo>
                    <a:cubicBezTo>
                      <a:pt x="33" y="51"/>
                      <a:pt x="33" y="52"/>
                      <a:pt x="34" y="52"/>
                    </a:cubicBezTo>
                    <a:cubicBezTo>
                      <a:pt x="35" y="52"/>
                      <a:pt x="38" y="52"/>
                      <a:pt x="38" y="53"/>
                    </a:cubicBezTo>
                    <a:cubicBezTo>
                      <a:pt x="38" y="53"/>
                      <a:pt x="37" y="54"/>
                      <a:pt x="35" y="54"/>
                    </a:cubicBezTo>
                    <a:cubicBezTo>
                      <a:pt x="33" y="54"/>
                      <a:pt x="32" y="53"/>
                      <a:pt x="31" y="53"/>
                    </a:cubicBezTo>
                    <a:cubicBezTo>
                      <a:pt x="29" y="53"/>
                      <a:pt x="24" y="54"/>
                      <a:pt x="24" y="54"/>
                    </a:cubicBezTo>
                    <a:cubicBezTo>
                      <a:pt x="23" y="54"/>
                      <a:pt x="22" y="54"/>
                      <a:pt x="23" y="55"/>
                    </a:cubicBezTo>
                    <a:cubicBezTo>
                      <a:pt x="23" y="55"/>
                      <a:pt x="23" y="56"/>
                      <a:pt x="24" y="56"/>
                    </a:cubicBezTo>
                    <a:cubicBezTo>
                      <a:pt x="26" y="56"/>
                      <a:pt x="30" y="56"/>
                      <a:pt x="30" y="57"/>
                    </a:cubicBezTo>
                    <a:cubicBezTo>
                      <a:pt x="30" y="58"/>
                      <a:pt x="28" y="58"/>
                      <a:pt x="26" y="58"/>
                    </a:cubicBezTo>
                    <a:cubicBezTo>
                      <a:pt x="24" y="58"/>
                      <a:pt x="21" y="58"/>
                      <a:pt x="20" y="59"/>
                    </a:cubicBezTo>
                    <a:cubicBezTo>
                      <a:pt x="20" y="59"/>
                      <a:pt x="19" y="59"/>
                      <a:pt x="20" y="60"/>
                    </a:cubicBezTo>
                    <a:cubicBezTo>
                      <a:pt x="21" y="60"/>
                      <a:pt x="25" y="61"/>
                      <a:pt x="24" y="61"/>
                    </a:cubicBezTo>
                    <a:cubicBezTo>
                      <a:pt x="23" y="62"/>
                      <a:pt x="18" y="61"/>
                      <a:pt x="19" y="62"/>
                    </a:cubicBezTo>
                    <a:cubicBezTo>
                      <a:pt x="21" y="64"/>
                      <a:pt x="24" y="65"/>
                      <a:pt x="24" y="66"/>
                    </a:cubicBezTo>
                    <a:cubicBezTo>
                      <a:pt x="24" y="66"/>
                      <a:pt x="19" y="65"/>
                      <a:pt x="18" y="65"/>
                    </a:cubicBezTo>
                    <a:cubicBezTo>
                      <a:pt x="16" y="65"/>
                      <a:pt x="15" y="65"/>
                      <a:pt x="15" y="65"/>
                    </a:cubicBezTo>
                    <a:cubicBezTo>
                      <a:pt x="14" y="65"/>
                      <a:pt x="11" y="66"/>
                      <a:pt x="12" y="67"/>
                    </a:cubicBezTo>
                    <a:cubicBezTo>
                      <a:pt x="14" y="68"/>
                      <a:pt x="15" y="69"/>
                      <a:pt x="14" y="69"/>
                    </a:cubicBezTo>
                    <a:cubicBezTo>
                      <a:pt x="13" y="70"/>
                      <a:pt x="12" y="69"/>
                      <a:pt x="11" y="69"/>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63" name="Freeform 709"/>
              <p:cNvSpPr>
                <a:spLocks/>
              </p:cNvSpPr>
              <p:nvPr/>
            </p:nvSpPr>
            <p:spPr bwMode="auto">
              <a:xfrm>
                <a:off x="5575300" y="1760538"/>
                <a:ext cx="163513" cy="133350"/>
              </a:xfrm>
              <a:custGeom>
                <a:avLst/>
                <a:gdLst>
                  <a:gd name="T0" fmla="*/ 22 w 71"/>
                  <a:gd name="T1" fmla="*/ 6 h 58"/>
                  <a:gd name="T2" fmla="*/ 18 w 71"/>
                  <a:gd name="T3" fmla="*/ 9 h 58"/>
                  <a:gd name="T4" fmla="*/ 13 w 71"/>
                  <a:gd name="T5" fmla="*/ 12 h 58"/>
                  <a:gd name="T6" fmla="*/ 21 w 71"/>
                  <a:gd name="T7" fmla="*/ 13 h 58"/>
                  <a:gd name="T8" fmla="*/ 18 w 71"/>
                  <a:gd name="T9" fmla="*/ 16 h 58"/>
                  <a:gd name="T10" fmla="*/ 16 w 71"/>
                  <a:gd name="T11" fmla="*/ 20 h 58"/>
                  <a:gd name="T12" fmla="*/ 15 w 71"/>
                  <a:gd name="T13" fmla="*/ 22 h 58"/>
                  <a:gd name="T14" fmla="*/ 13 w 71"/>
                  <a:gd name="T15" fmla="*/ 24 h 58"/>
                  <a:gd name="T16" fmla="*/ 10 w 71"/>
                  <a:gd name="T17" fmla="*/ 26 h 58"/>
                  <a:gd name="T18" fmla="*/ 3 w 71"/>
                  <a:gd name="T19" fmla="*/ 27 h 58"/>
                  <a:gd name="T20" fmla="*/ 3 w 71"/>
                  <a:gd name="T21" fmla="*/ 36 h 58"/>
                  <a:gd name="T22" fmla="*/ 13 w 71"/>
                  <a:gd name="T23" fmla="*/ 36 h 58"/>
                  <a:gd name="T24" fmla="*/ 16 w 71"/>
                  <a:gd name="T25" fmla="*/ 38 h 58"/>
                  <a:gd name="T26" fmla="*/ 21 w 71"/>
                  <a:gd name="T27" fmla="*/ 37 h 58"/>
                  <a:gd name="T28" fmla="*/ 23 w 71"/>
                  <a:gd name="T29" fmla="*/ 39 h 58"/>
                  <a:gd name="T30" fmla="*/ 28 w 71"/>
                  <a:gd name="T31" fmla="*/ 39 h 58"/>
                  <a:gd name="T32" fmla="*/ 28 w 71"/>
                  <a:gd name="T33" fmla="*/ 44 h 58"/>
                  <a:gd name="T34" fmla="*/ 29 w 71"/>
                  <a:gd name="T35" fmla="*/ 46 h 58"/>
                  <a:gd name="T36" fmla="*/ 25 w 71"/>
                  <a:gd name="T37" fmla="*/ 47 h 58"/>
                  <a:gd name="T38" fmla="*/ 25 w 71"/>
                  <a:gd name="T39" fmla="*/ 51 h 58"/>
                  <a:gd name="T40" fmla="*/ 35 w 71"/>
                  <a:gd name="T41" fmla="*/ 51 h 58"/>
                  <a:gd name="T42" fmla="*/ 43 w 71"/>
                  <a:gd name="T43" fmla="*/ 55 h 58"/>
                  <a:gd name="T44" fmla="*/ 50 w 71"/>
                  <a:gd name="T45" fmla="*/ 56 h 58"/>
                  <a:gd name="T46" fmla="*/ 52 w 71"/>
                  <a:gd name="T47" fmla="*/ 55 h 58"/>
                  <a:gd name="T48" fmla="*/ 58 w 71"/>
                  <a:gd name="T49" fmla="*/ 56 h 58"/>
                  <a:gd name="T50" fmla="*/ 60 w 71"/>
                  <a:gd name="T51" fmla="*/ 55 h 58"/>
                  <a:gd name="T52" fmla="*/ 66 w 71"/>
                  <a:gd name="T53" fmla="*/ 55 h 58"/>
                  <a:gd name="T54" fmla="*/ 71 w 71"/>
                  <a:gd name="T55" fmla="*/ 53 h 58"/>
                  <a:gd name="T56" fmla="*/ 63 w 71"/>
                  <a:gd name="T57" fmla="*/ 49 h 58"/>
                  <a:gd name="T58" fmla="*/ 51 w 71"/>
                  <a:gd name="T59" fmla="*/ 38 h 58"/>
                  <a:gd name="T60" fmla="*/ 44 w 71"/>
                  <a:gd name="T61" fmla="*/ 29 h 58"/>
                  <a:gd name="T62" fmla="*/ 47 w 71"/>
                  <a:gd name="T63" fmla="*/ 24 h 58"/>
                  <a:gd name="T64" fmla="*/ 46 w 71"/>
                  <a:gd name="T65" fmla="*/ 19 h 58"/>
                  <a:gd name="T66" fmla="*/ 47 w 71"/>
                  <a:gd name="T67" fmla="*/ 17 h 58"/>
                  <a:gd name="T68" fmla="*/ 47 w 71"/>
                  <a:gd name="T69" fmla="*/ 15 h 58"/>
                  <a:gd name="T70" fmla="*/ 51 w 71"/>
                  <a:gd name="T71" fmla="*/ 13 h 58"/>
                  <a:gd name="T72" fmla="*/ 54 w 71"/>
                  <a:gd name="T73" fmla="*/ 10 h 58"/>
                  <a:gd name="T74" fmla="*/ 48 w 71"/>
                  <a:gd name="T75" fmla="*/ 8 h 58"/>
                  <a:gd name="T76" fmla="*/ 55 w 71"/>
                  <a:gd name="T77" fmla="*/ 6 h 58"/>
                  <a:gd name="T78" fmla="*/ 57 w 71"/>
                  <a:gd name="T79" fmla="*/ 3 h 58"/>
                  <a:gd name="T80" fmla="*/ 42 w 71"/>
                  <a:gd name="T81" fmla="*/ 0 h 58"/>
                  <a:gd name="T82" fmla="*/ 28 w 71"/>
                  <a:gd name="T8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1" h="58">
                    <a:moveTo>
                      <a:pt x="22" y="2"/>
                    </a:moveTo>
                    <a:cubicBezTo>
                      <a:pt x="21" y="3"/>
                      <a:pt x="22" y="5"/>
                      <a:pt x="22" y="6"/>
                    </a:cubicBezTo>
                    <a:cubicBezTo>
                      <a:pt x="22" y="8"/>
                      <a:pt x="23" y="9"/>
                      <a:pt x="22" y="9"/>
                    </a:cubicBezTo>
                    <a:cubicBezTo>
                      <a:pt x="21" y="9"/>
                      <a:pt x="19" y="8"/>
                      <a:pt x="18" y="9"/>
                    </a:cubicBezTo>
                    <a:cubicBezTo>
                      <a:pt x="17" y="9"/>
                      <a:pt x="14" y="9"/>
                      <a:pt x="14" y="10"/>
                    </a:cubicBezTo>
                    <a:cubicBezTo>
                      <a:pt x="13" y="11"/>
                      <a:pt x="12" y="12"/>
                      <a:pt x="13" y="12"/>
                    </a:cubicBezTo>
                    <a:cubicBezTo>
                      <a:pt x="15" y="12"/>
                      <a:pt x="16" y="12"/>
                      <a:pt x="17" y="13"/>
                    </a:cubicBezTo>
                    <a:cubicBezTo>
                      <a:pt x="18" y="13"/>
                      <a:pt x="21" y="13"/>
                      <a:pt x="21" y="13"/>
                    </a:cubicBezTo>
                    <a:cubicBezTo>
                      <a:pt x="20" y="14"/>
                      <a:pt x="17" y="13"/>
                      <a:pt x="17" y="14"/>
                    </a:cubicBezTo>
                    <a:cubicBezTo>
                      <a:pt x="17" y="15"/>
                      <a:pt x="18" y="15"/>
                      <a:pt x="18" y="16"/>
                    </a:cubicBezTo>
                    <a:cubicBezTo>
                      <a:pt x="17" y="17"/>
                      <a:pt x="16" y="17"/>
                      <a:pt x="16" y="18"/>
                    </a:cubicBezTo>
                    <a:cubicBezTo>
                      <a:pt x="16" y="18"/>
                      <a:pt x="17" y="19"/>
                      <a:pt x="16" y="20"/>
                    </a:cubicBezTo>
                    <a:cubicBezTo>
                      <a:pt x="15" y="20"/>
                      <a:pt x="15" y="20"/>
                      <a:pt x="15" y="20"/>
                    </a:cubicBezTo>
                    <a:cubicBezTo>
                      <a:pt x="14" y="21"/>
                      <a:pt x="15" y="22"/>
                      <a:pt x="15" y="22"/>
                    </a:cubicBezTo>
                    <a:cubicBezTo>
                      <a:pt x="14" y="22"/>
                      <a:pt x="13" y="22"/>
                      <a:pt x="13" y="22"/>
                    </a:cubicBezTo>
                    <a:cubicBezTo>
                      <a:pt x="13" y="23"/>
                      <a:pt x="13" y="24"/>
                      <a:pt x="13" y="24"/>
                    </a:cubicBezTo>
                    <a:cubicBezTo>
                      <a:pt x="13" y="25"/>
                      <a:pt x="12" y="24"/>
                      <a:pt x="12" y="25"/>
                    </a:cubicBezTo>
                    <a:cubicBezTo>
                      <a:pt x="12" y="26"/>
                      <a:pt x="11" y="26"/>
                      <a:pt x="10" y="26"/>
                    </a:cubicBezTo>
                    <a:cubicBezTo>
                      <a:pt x="8" y="26"/>
                      <a:pt x="8" y="25"/>
                      <a:pt x="7" y="25"/>
                    </a:cubicBezTo>
                    <a:cubicBezTo>
                      <a:pt x="6" y="25"/>
                      <a:pt x="3" y="26"/>
                      <a:pt x="3" y="27"/>
                    </a:cubicBezTo>
                    <a:cubicBezTo>
                      <a:pt x="2" y="28"/>
                      <a:pt x="2" y="29"/>
                      <a:pt x="2" y="31"/>
                    </a:cubicBezTo>
                    <a:cubicBezTo>
                      <a:pt x="2" y="32"/>
                      <a:pt x="0" y="36"/>
                      <a:pt x="3" y="36"/>
                    </a:cubicBezTo>
                    <a:cubicBezTo>
                      <a:pt x="5" y="36"/>
                      <a:pt x="6" y="36"/>
                      <a:pt x="9" y="36"/>
                    </a:cubicBezTo>
                    <a:cubicBezTo>
                      <a:pt x="11" y="36"/>
                      <a:pt x="12" y="37"/>
                      <a:pt x="13" y="36"/>
                    </a:cubicBezTo>
                    <a:cubicBezTo>
                      <a:pt x="14" y="34"/>
                      <a:pt x="14" y="33"/>
                      <a:pt x="15" y="35"/>
                    </a:cubicBezTo>
                    <a:cubicBezTo>
                      <a:pt x="15" y="36"/>
                      <a:pt x="14" y="37"/>
                      <a:pt x="16" y="38"/>
                    </a:cubicBezTo>
                    <a:cubicBezTo>
                      <a:pt x="18" y="38"/>
                      <a:pt x="19" y="39"/>
                      <a:pt x="19" y="39"/>
                    </a:cubicBezTo>
                    <a:cubicBezTo>
                      <a:pt x="19" y="38"/>
                      <a:pt x="19" y="37"/>
                      <a:pt x="21" y="37"/>
                    </a:cubicBezTo>
                    <a:cubicBezTo>
                      <a:pt x="23" y="36"/>
                      <a:pt x="24" y="35"/>
                      <a:pt x="24" y="36"/>
                    </a:cubicBezTo>
                    <a:cubicBezTo>
                      <a:pt x="24" y="38"/>
                      <a:pt x="22" y="38"/>
                      <a:pt x="23" y="39"/>
                    </a:cubicBezTo>
                    <a:cubicBezTo>
                      <a:pt x="23" y="40"/>
                      <a:pt x="23" y="41"/>
                      <a:pt x="24" y="40"/>
                    </a:cubicBezTo>
                    <a:cubicBezTo>
                      <a:pt x="25" y="40"/>
                      <a:pt x="28" y="38"/>
                      <a:pt x="28" y="39"/>
                    </a:cubicBezTo>
                    <a:cubicBezTo>
                      <a:pt x="29" y="39"/>
                      <a:pt x="25" y="42"/>
                      <a:pt x="25" y="43"/>
                    </a:cubicBezTo>
                    <a:cubicBezTo>
                      <a:pt x="26" y="43"/>
                      <a:pt x="27" y="43"/>
                      <a:pt x="28" y="44"/>
                    </a:cubicBezTo>
                    <a:cubicBezTo>
                      <a:pt x="30" y="44"/>
                      <a:pt x="32" y="45"/>
                      <a:pt x="31" y="46"/>
                    </a:cubicBezTo>
                    <a:cubicBezTo>
                      <a:pt x="31" y="46"/>
                      <a:pt x="30" y="45"/>
                      <a:pt x="29" y="46"/>
                    </a:cubicBezTo>
                    <a:cubicBezTo>
                      <a:pt x="29" y="46"/>
                      <a:pt x="30" y="48"/>
                      <a:pt x="29" y="48"/>
                    </a:cubicBezTo>
                    <a:cubicBezTo>
                      <a:pt x="28" y="48"/>
                      <a:pt x="25" y="46"/>
                      <a:pt x="25" y="47"/>
                    </a:cubicBezTo>
                    <a:cubicBezTo>
                      <a:pt x="25" y="48"/>
                      <a:pt x="27" y="49"/>
                      <a:pt x="27" y="50"/>
                    </a:cubicBezTo>
                    <a:cubicBezTo>
                      <a:pt x="27" y="51"/>
                      <a:pt x="25" y="51"/>
                      <a:pt x="25" y="51"/>
                    </a:cubicBezTo>
                    <a:cubicBezTo>
                      <a:pt x="25" y="52"/>
                      <a:pt x="35" y="54"/>
                      <a:pt x="36" y="54"/>
                    </a:cubicBezTo>
                    <a:cubicBezTo>
                      <a:pt x="36" y="54"/>
                      <a:pt x="34" y="52"/>
                      <a:pt x="35" y="51"/>
                    </a:cubicBezTo>
                    <a:cubicBezTo>
                      <a:pt x="36" y="50"/>
                      <a:pt x="40" y="54"/>
                      <a:pt x="41" y="55"/>
                    </a:cubicBezTo>
                    <a:cubicBezTo>
                      <a:pt x="43" y="56"/>
                      <a:pt x="42" y="56"/>
                      <a:pt x="43" y="55"/>
                    </a:cubicBezTo>
                    <a:cubicBezTo>
                      <a:pt x="45" y="54"/>
                      <a:pt x="45" y="53"/>
                      <a:pt x="46" y="53"/>
                    </a:cubicBezTo>
                    <a:cubicBezTo>
                      <a:pt x="47" y="53"/>
                      <a:pt x="49" y="55"/>
                      <a:pt x="50" y="56"/>
                    </a:cubicBezTo>
                    <a:cubicBezTo>
                      <a:pt x="50" y="57"/>
                      <a:pt x="52" y="58"/>
                      <a:pt x="52" y="57"/>
                    </a:cubicBezTo>
                    <a:cubicBezTo>
                      <a:pt x="52" y="56"/>
                      <a:pt x="50" y="55"/>
                      <a:pt x="52" y="55"/>
                    </a:cubicBezTo>
                    <a:cubicBezTo>
                      <a:pt x="53" y="54"/>
                      <a:pt x="55" y="55"/>
                      <a:pt x="56" y="56"/>
                    </a:cubicBezTo>
                    <a:cubicBezTo>
                      <a:pt x="58" y="57"/>
                      <a:pt x="59" y="56"/>
                      <a:pt x="58" y="56"/>
                    </a:cubicBezTo>
                    <a:cubicBezTo>
                      <a:pt x="58" y="55"/>
                      <a:pt x="54" y="54"/>
                      <a:pt x="55" y="53"/>
                    </a:cubicBezTo>
                    <a:cubicBezTo>
                      <a:pt x="57" y="53"/>
                      <a:pt x="59" y="54"/>
                      <a:pt x="60" y="55"/>
                    </a:cubicBezTo>
                    <a:cubicBezTo>
                      <a:pt x="62" y="56"/>
                      <a:pt x="62" y="54"/>
                      <a:pt x="62" y="54"/>
                    </a:cubicBezTo>
                    <a:cubicBezTo>
                      <a:pt x="63" y="54"/>
                      <a:pt x="64" y="54"/>
                      <a:pt x="66" y="55"/>
                    </a:cubicBezTo>
                    <a:cubicBezTo>
                      <a:pt x="68" y="55"/>
                      <a:pt x="67" y="53"/>
                      <a:pt x="68" y="53"/>
                    </a:cubicBezTo>
                    <a:cubicBezTo>
                      <a:pt x="70" y="53"/>
                      <a:pt x="71" y="54"/>
                      <a:pt x="71" y="53"/>
                    </a:cubicBezTo>
                    <a:cubicBezTo>
                      <a:pt x="71" y="52"/>
                      <a:pt x="68" y="52"/>
                      <a:pt x="67" y="52"/>
                    </a:cubicBezTo>
                    <a:cubicBezTo>
                      <a:pt x="66" y="51"/>
                      <a:pt x="64" y="50"/>
                      <a:pt x="63" y="49"/>
                    </a:cubicBezTo>
                    <a:cubicBezTo>
                      <a:pt x="62" y="47"/>
                      <a:pt x="58" y="45"/>
                      <a:pt x="55" y="44"/>
                    </a:cubicBezTo>
                    <a:cubicBezTo>
                      <a:pt x="53" y="43"/>
                      <a:pt x="52" y="40"/>
                      <a:pt x="51" y="38"/>
                    </a:cubicBezTo>
                    <a:cubicBezTo>
                      <a:pt x="50" y="35"/>
                      <a:pt x="48" y="31"/>
                      <a:pt x="47" y="31"/>
                    </a:cubicBezTo>
                    <a:cubicBezTo>
                      <a:pt x="46" y="30"/>
                      <a:pt x="43" y="30"/>
                      <a:pt x="44" y="29"/>
                    </a:cubicBezTo>
                    <a:cubicBezTo>
                      <a:pt x="44" y="28"/>
                      <a:pt x="45" y="28"/>
                      <a:pt x="46" y="27"/>
                    </a:cubicBezTo>
                    <a:cubicBezTo>
                      <a:pt x="47" y="27"/>
                      <a:pt x="48" y="25"/>
                      <a:pt x="47" y="24"/>
                    </a:cubicBezTo>
                    <a:cubicBezTo>
                      <a:pt x="47" y="23"/>
                      <a:pt x="46" y="22"/>
                      <a:pt x="46" y="21"/>
                    </a:cubicBezTo>
                    <a:cubicBezTo>
                      <a:pt x="46" y="20"/>
                      <a:pt x="47" y="19"/>
                      <a:pt x="46" y="19"/>
                    </a:cubicBezTo>
                    <a:cubicBezTo>
                      <a:pt x="45" y="19"/>
                      <a:pt x="42" y="19"/>
                      <a:pt x="43" y="18"/>
                    </a:cubicBezTo>
                    <a:cubicBezTo>
                      <a:pt x="44" y="17"/>
                      <a:pt x="47" y="18"/>
                      <a:pt x="47" y="17"/>
                    </a:cubicBezTo>
                    <a:cubicBezTo>
                      <a:pt x="47" y="17"/>
                      <a:pt x="44" y="16"/>
                      <a:pt x="44" y="15"/>
                    </a:cubicBezTo>
                    <a:cubicBezTo>
                      <a:pt x="45" y="15"/>
                      <a:pt x="47" y="16"/>
                      <a:pt x="47" y="15"/>
                    </a:cubicBezTo>
                    <a:cubicBezTo>
                      <a:pt x="48" y="15"/>
                      <a:pt x="49" y="14"/>
                      <a:pt x="49" y="13"/>
                    </a:cubicBezTo>
                    <a:cubicBezTo>
                      <a:pt x="50" y="13"/>
                      <a:pt x="51" y="14"/>
                      <a:pt x="51" y="13"/>
                    </a:cubicBezTo>
                    <a:cubicBezTo>
                      <a:pt x="50" y="13"/>
                      <a:pt x="46" y="12"/>
                      <a:pt x="47" y="11"/>
                    </a:cubicBezTo>
                    <a:cubicBezTo>
                      <a:pt x="48" y="10"/>
                      <a:pt x="53" y="11"/>
                      <a:pt x="54" y="10"/>
                    </a:cubicBezTo>
                    <a:cubicBezTo>
                      <a:pt x="54" y="10"/>
                      <a:pt x="55" y="8"/>
                      <a:pt x="54" y="8"/>
                    </a:cubicBezTo>
                    <a:cubicBezTo>
                      <a:pt x="53" y="8"/>
                      <a:pt x="49" y="8"/>
                      <a:pt x="48" y="8"/>
                    </a:cubicBezTo>
                    <a:cubicBezTo>
                      <a:pt x="48" y="7"/>
                      <a:pt x="48" y="7"/>
                      <a:pt x="49" y="7"/>
                    </a:cubicBezTo>
                    <a:cubicBezTo>
                      <a:pt x="50" y="7"/>
                      <a:pt x="55" y="6"/>
                      <a:pt x="55" y="6"/>
                    </a:cubicBezTo>
                    <a:cubicBezTo>
                      <a:pt x="54" y="6"/>
                      <a:pt x="50" y="5"/>
                      <a:pt x="51" y="5"/>
                    </a:cubicBezTo>
                    <a:cubicBezTo>
                      <a:pt x="52" y="4"/>
                      <a:pt x="58" y="4"/>
                      <a:pt x="57" y="3"/>
                    </a:cubicBezTo>
                    <a:cubicBezTo>
                      <a:pt x="56" y="2"/>
                      <a:pt x="50" y="1"/>
                      <a:pt x="48" y="1"/>
                    </a:cubicBezTo>
                    <a:cubicBezTo>
                      <a:pt x="47" y="1"/>
                      <a:pt x="45" y="0"/>
                      <a:pt x="42" y="0"/>
                    </a:cubicBezTo>
                    <a:cubicBezTo>
                      <a:pt x="39" y="1"/>
                      <a:pt x="36" y="0"/>
                      <a:pt x="34" y="0"/>
                    </a:cubicBezTo>
                    <a:cubicBezTo>
                      <a:pt x="32" y="0"/>
                      <a:pt x="30" y="0"/>
                      <a:pt x="28" y="1"/>
                    </a:cubicBezTo>
                    <a:cubicBezTo>
                      <a:pt x="26" y="2"/>
                      <a:pt x="24" y="1"/>
                      <a:pt x="22"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64" name="Freeform 710"/>
              <p:cNvSpPr>
                <a:spLocks/>
              </p:cNvSpPr>
              <p:nvPr/>
            </p:nvSpPr>
            <p:spPr bwMode="auto">
              <a:xfrm>
                <a:off x="5759450" y="1893888"/>
                <a:ext cx="50800" cy="34925"/>
              </a:xfrm>
              <a:custGeom>
                <a:avLst/>
                <a:gdLst>
                  <a:gd name="T0" fmla="*/ 3 w 22"/>
                  <a:gd name="T1" fmla="*/ 1 h 15"/>
                  <a:gd name="T2" fmla="*/ 1 w 22"/>
                  <a:gd name="T3" fmla="*/ 3 h 15"/>
                  <a:gd name="T4" fmla="*/ 3 w 22"/>
                  <a:gd name="T5" fmla="*/ 5 h 15"/>
                  <a:gd name="T6" fmla="*/ 0 w 22"/>
                  <a:gd name="T7" fmla="*/ 6 h 15"/>
                  <a:gd name="T8" fmla="*/ 1 w 22"/>
                  <a:gd name="T9" fmla="*/ 9 h 15"/>
                  <a:gd name="T10" fmla="*/ 4 w 22"/>
                  <a:gd name="T11" fmla="*/ 10 h 15"/>
                  <a:gd name="T12" fmla="*/ 5 w 22"/>
                  <a:gd name="T13" fmla="*/ 12 h 15"/>
                  <a:gd name="T14" fmla="*/ 7 w 22"/>
                  <a:gd name="T15" fmla="*/ 11 h 15"/>
                  <a:gd name="T16" fmla="*/ 12 w 22"/>
                  <a:gd name="T17" fmla="*/ 13 h 15"/>
                  <a:gd name="T18" fmla="*/ 12 w 22"/>
                  <a:gd name="T19" fmla="*/ 15 h 15"/>
                  <a:gd name="T20" fmla="*/ 16 w 22"/>
                  <a:gd name="T21" fmla="*/ 15 h 15"/>
                  <a:gd name="T22" fmla="*/ 20 w 22"/>
                  <a:gd name="T23" fmla="*/ 14 h 15"/>
                  <a:gd name="T24" fmla="*/ 20 w 22"/>
                  <a:gd name="T25" fmla="*/ 10 h 15"/>
                  <a:gd name="T26" fmla="*/ 14 w 22"/>
                  <a:gd name="T27" fmla="*/ 6 h 15"/>
                  <a:gd name="T28" fmla="*/ 7 w 22"/>
                  <a:gd name="T29" fmla="*/ 1 h 15"/>
                  <a:gd name="T30" fmla="*/ 3 w 22"/>
                  <a:gd name="T3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5">
                    <a:moveTo>
                      <a:pt x="3" y="1"/>
                    </a:moveTo>
                    <a:cubicBezTo>
                      <a:pt x="2" y="2"/>
                      <a:pt x="0" y="2"/>
                      <a:pt x="1" y="3"/>
                    </a:cubicBezTo>
                    <a:cubicBezTo>
                      <a:pt x="1" y="3"/>
                      <a:pt x="4" y="5"/>
                      <a:pt x="3" y="5"/>
                    </a:cubicBezTo>
                    <a:cubicBezTo>
                      <a:pt x="3" y="6"/>
                      <a:pt x="0" y="5"/>
                      <a:pt x="0" y="6"/>
                    </a:cubicBezTo>
                    <a:cubicBezTo>
                      <a:pt x="0" y="7"/>
                      <a:pt x="0" y="8"/>
                      <a:pt x="1" y="9"/>
                    </a:cubicBezTo>
                    <a:cubicBezTo>
                      <a:pt x="2" y="9"/>
                      <a:pt x="3" y="9"/>
                      <a:pt x="4" y="10"/>
                    </a:cubicBezTo>
                    <a:cubicBezTo>
                      <a:pt x="5" y="12"/>
                      <a:pt x="5" y="13"/>
                      <a:pt x="5" y="12"/>
                    </a:cubicBezTo>
                    <a:cubicBezTo>
                      <a:pt x="6" y="11"/>
                      <a:pt x="5" y="11"/>
                      <a:pt x="7" y="11"/>
                    </a:cubicBezTo>
                    <a:cubicBezTo>
                      <a:pt x="9" y="11"/>
                      <a:pt x="12" y="12"/>
                      <a:pt x="12" y="13"/>
                    </a:cubicBezTo>
                    <a:cubicBezTo>
                      <a:pt x="12" y="14"/>
                      <a:pt x="10" y="14"/>
                      <a:pt x="12" y="15"/>
                    </a:cubicBezTo>
                    <a:cubicBezTo>
                      <a:pt x="13" y="15"/>
                      <a:pt x="14" y="15"/>
                      <a:pt x="16" y="15"/>
                    </a:cubicBezTo>
                    <a:cubicBezTo>
                      <a:pt x="17" y="15"/>
                      <a:pt x="18" y="15"/>
                      <a:pt x="20" y="14"/>
                    </a:cubicBezTo>
                    <a:cubicBezTo>
                      <a:pt x="21" y="13"/>
                      <a:pt x="22" y="12"/>
                      <a:pt x="20" y="10"/>
                    </a:cubicBezTo>
                    <a:cubicBezTo>
                      <a:pt x="18" y="8"/>
                      <a:pt x="16" y="7"/>
                      <a:pt x="14" y="6"/>
                    </a:cubicBezTo>
                    <a:cubicBezTo>
                      <a:pt x="11" y="4"/>
                      <a:pt x="9" y="1"/>
                      <a:pt x="7" y="1"/>
                    </a:cubicBezTo>
                    <a:cubicBezTo>
                      <a:pt x="6" y="0"/>
                      <a:pt x="5" y="0"/>
                      <a:pt x="3"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65" name="Freeform 711"/>
              <p:cNvSpPr>
                <a:spLocks/>
              </p:cNvSpPr>
              <p:nvPr/>
            </p:nvSpPr>
            <p:spPr bwMode="auto">
              <a:xfrm>
                <a:off x="6049962" y="1751013"/>
                <a:ext cx="44450" cy="23813"/>
              </a:xfrm>
              <a:custGeom>
                <a:avLst/>
                <a:gdLst>
                  <a:gd name="T0" fmla="*/ 6 w 19"/>
                  <a:gd name="T1" fmla="*/ 1 h 10"/>
                  <a:gd name="T2" fmla="*/ 0 w 19"/>
                  <a:gd name="T3" fmla="*/ 3 h 10"/>
                  <a:gd name="T4" fmla="*/ 0 w 19"/>
                  <a:gd name="T5" fmla="*/ 8 h 10"/>
                  <a:gd name="T6" fmla="*/ 2 w 19"/>
                  <a:gd name="T7" fmla="*/ 10 h 10"/>
                  <a:gd name="T8" fmla="*/ 5 w 19"/>
                  <a:gd name="T9" fmla="*/ 9 h 10"/>
                  <a:gd name="T10" fmla="*/ 10 w 19"/>
                  <a:gd name="T11" fmla="*/ 9 h 10"/>
                  <a:gd name="T12" fmla="*/ 15 w 19"/>
                  <a:gd name="T13" fmla="*/ 7 h 10"/>
                  <a:gd name="T14" fmla="*/ 19 w 19"/>
                  <a:gd name="T15" fmla="*/ 6 h 10"/>
                  <a:gd name="T16" fmla="*/ 17 w 19"/>
                  <a:gd name="T17" fmla="*/ 4 h 10"/>
                  <a:gd name="T18" fmla="*/ 14 w 19"/>
                  <a:gd name="T19" fmla="*/ 4 h 10"/>
                  <a:gd name="T20" fmla="*/ 13 w 19"/>
                  <a:gd name="T21" fmla="*/ 2 h 10"/>
                  <a:gd name="T22" fmla="*/ 15 w 19"/>
                  <a:gd name="T23" fmla="*/ 1 h 10"/>
                  <a:gd name="T24" fmla="*/ 12 w 19"/>
                  <a:gd name="T25" fmla="*/ 0 h 10"/>
                  <a:gd name="T26" fmla="*/ 6 w 19"/>
                  <a:gd name="T2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0">
                    <a:moveTo>
                      <a:pt x="6" y="1"/>
                    </a:moveTo>
                    <a:cubicBezTo>
                      <a:pt x="0" y="1"/>
                      <a:pt x="0" y="2"/>
                      <a:pt x="0" y="3"/>
                    </a:cubicBezTo>
                    <a:cubicBezTo>
                      <a:pt x="1" y="5"/>
                      <a:pt x="0" y="6"/>
                      <a:pt x="0" y="8"/>
                    </a:cubicBezTo>
                    <a:cubicBezTo>
                      <a:pt x="0" y="10"/>
                      <a:pt x="0" y="10"/>
                      <a:pt x="2" y="10"/>
                    </a:cubicBezTo>
                    <a:cubicBezTo>
                      <a:pt x="3" y="9"/>
                      <a:pt x="3" y="9"/>
                      <a:pt x="5" y="9"/>
                    </a:cubicBezTo>
                    <a:cubicBezTo>
                      <a:pt x="7" y="10"/>
                      <a:pt x="9" y="9"/>
                      <a:pt x="10" y="9"/>
                    </a:cubicBezTo>
                    <a:cubicBezTo>
                      <a:pt x="12" y="8"/>
                      <a:pt x="13" y="7"/>
                      <a:pt x="15" y="7"/>
                    </a:cubicBezTo>
                    <a:cubicBezTo>
                      <a:pt x="17" y="7"/>
                      <a:pt x="19" y="7"/>
                      <a:pt x="19" y="6"/>
                    </a:cubicBezTo>
                    <a:cubicBezTo>
                      <a:pt x="19" y="5"/>
                      <a:pt x="18" y="4"/>
                      <a:pt x="17" y="4"/>
                    </a:cubicBezTo>
                    <a:cubicBezTo>
                      <a:pt x="16" y="4"/>
                      <a:pt x="15" y="6"/>
                      <a:pt x="14" y="4"/>
                    </a:cubicBezTo>
                    <a:cubicBezTo>
                      <a:pt x="13" y="3"/>
                      <a:pt x="12" y="2"/>
                      <a:pt x="13" y="2"/>
                    </a:cubicBezTo>
                    <a:cubicBezTo>
                      <a:pt x="15" y="1"/>
                      <a:pt x="16" y="1"/>
                      <a:pt x="15" y="1"/>
                    </a:cubicBezTo>
                    <a:cubicBezTo>
                      <a:pt x="14" y="0"/>
                      <a:pt x="14" y="0"/>
                      <a:pt x="12" y="0"/>
                    </a:cubicBezTo>
                    <a:cubicBezTo>
                      <a:pt x="10" y="0"/>
                      <a:pt x="8" y="1"/>
                      <a:pt x="6"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66" name="Freeform 712"/>
              <p:cNvSpPr>
                <a:spLocks/>
              </p:cNvSpPr>
              <p:nvPr/>
            </p:nvSpPr>
            <p:spPr bwMode="auto">
              <a:xfrm>
                <a:off x="6581775" y="1398588"/>
                <a:ext cx="76200" cy="28575"/>
              </a:xfrm>
              <a:custGeom>
                <a:avLst/>
                <a:gdLst>
                  <a:gd name="T0" fmla="*/ 11 w 33"/>
                  <a:gd name="T1" fmla="*/ 1 h 12"/>
                  <a:gd name="T2" fmla="*/ 16 w 33"/>
                  <a:gd name="T3" fmla="*/ 2 h 12"/>
                  <a:gd name="T4" fmla="*/ 23 w 33"/>
                  <a:gd name="T5" fmla="*/ 2 h 12"/>
                  <a:gd name="T6" fmla="*/ 27 w 33"/>
                  <a:gd name="T7" fmla="*/ 3 h 12"/>
                  <a:gd name="T8" fmla="*/ 33 w 33"/>
                  <a:gd name="T9" fmla="*/ 5 h 12"/>
                  <a:gd name="T10" fmla="*/ 27 w 33"/>
                  <a:gd name="T11" fmla="*/ 7 h 12"/>
                  <a:gd name="T12" fmla="*/ 24 w 33"/>
                  <a:gd name="T13" fmla="*/ 10 h 12"/>
                  <a:gd name="T14" fmla="*/ 17 w 33"/>
                  <a:gd name="T15" fmla="*/ 10 h 12"/>
                  <a:gd name="T16" fmla="*/ 13 w 33"/>
                  <a:gd name="T17" fmla="*/ 10 h 12"/>
                  <a:gd name="T18" fmla="*/ 13 w 33"/>
                  <a:gd name="T19" fmla="*/ 7 h 12"/>
                  <a:gd name="T20" fmla="*/ 7 w 33"/>
                  <a:gd name="T21" fmla="*/ 7 h 12"/>
                  <a:gd name="T22" fmla="*/ 3 w 33"/>
                  <a:gd name="T23" fmla="*/ 6 h 12"/>
                  <a:gd name="T24" fmla="*/ 2 w 33"/>
                  <a:gd name="T25" fmla="*/ 2 h 12"/>
                  <a:gd name="T26" fmla="*/ 0 w 33"/>
                  <a:gd name="T27" fmla="*/ 1 h 12"/>
                  <a:gd name="T28" fmla="*/ 5 w 33"/>
                  <a:gd name="T29" fmla="*/ 1 h 12"/>
                  <a:gd name="T30" fmla="*/ 11 w 33"/>
                  <a:gd name="T31"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12">
                    <a:moveTo>
                      <a:pt x="11" y="1"/>
                    </a:moveTo>
                    <a:cubicBezTo>
                      <a:pt x="13" y="2"/>
                      <a:pt x="14" y="2"/>
                      <a:pt x="16" y="2"/>
                    </a:cubicBezTo>
                    <a:cubicBezTo>
                      <a:pt x="19" y="2"/>
                      <a:pt x="21" y="2"/>
                      <a:pt x="23" y="2"/>
                    </a:cubicBezTo>
                    <a:cubicBezTo>
                      <a:pt x="24" y="2"/>
                      <a:pt x="25" y="2"/>
                      <a:pt x="27" y="3"/>
                    </a:cubicBezTo>
                    <a:cubicBezTo>
                      <a:pt x="28" y="3"/>
                      <a:pt x="33" y="4"/>
                      <a:pt x="33" y="5"/>
                    </a:cubicBezTo>
                    <a:cubicBezTo>
                      <a:pt x="32" y="6"/>
                      <a:pt x="30" y="6"/>
                      <a:pt x="27" y="7"/>
                    </a:cubicBezTo>
                    <a:cubicBezTo>
                      <a:pt x="25" y="9"/>
                      <a:pt x="26" y="9"/>
                      <a:pt x="24" y="10"/>
                    </a:cubicBezTo>
                    <a:cubicBezTo>
                      <a:pt x="21" y="11"/>
                      <a:pt x="19" y="10"/>
                      <a:pt x="17" y="10"/>
                    </a:cubicBezTo>
                    <a:cubicBezTo>
                      <a:pt x="16" y="10"/>
                      <a:pt x="14" y="12"/>
                      <a:pt x="13" y="10"/>
                    </a:cubicBezTo>
                    <a:cubicBezTo>
                      <a:pt x="13" y="8"/>
                      <a:pt x="15" y="7"/>
                      <a:pt x="13" y="7"/>
                    </a:cubicBezTo>
                    <a:cubicBezTo>
                      <a:pt x="12" y="7"/>
                      <a:pt x="8" y="7"/>
                      <a:pt x="7" y="7"/>
                    </a:cubicBezTo>
                    <a:cubicBezTo>
                      <a:pt x="5" y="6"/>
                      <a:pt x="4" y="7"/>
                      <a:pt x="3" y="6"/>
                    </a:cubicBezTo>
                    <a:cubicBezTo>
                      <a:pt x="3" y="4"/>
                      <a:pt x="4" y="3"/>
                      <a:pt x="2" y="2"/>
                    </a:cubicBezTo>
                    <a:cubicBezTo>
                      <a:pt x="1" y="1"/>
                      <a:pt x="0" y="2"/>
                      <a:pt x="0" y="1"/>
                    </a:cubicBezTo>
                    <a:cubicBezTo>
                      <a:pt x="1" y="0"/>
                      <a:pt x="3" y="0"/>
                      <a:pt x="5" y="1"/>
                    </a:cubicBezTo>
                    <a:cubicBezTo>
                      <a:pt x="7" y="2"/>
                      <a:pt x="8" y="1"/>
                      <a:pt x="11"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67" name="Freeform 713"/>
              <p:cNvSpPr>
                <a:spLocks/>
              </p:cNvSpPr>
              <p:nvPr/>
            </p:nvSpPr>
            <p:spPr bwMode="auto">
              <a:xfrm>
                <a:off x="6600825" y="1327150"/>
                <a:ext cx="163513" cy="76200"/>
              </a:xfrm>
              <a:custGeom>
                <a:avLst/>
                <a:gdLst>
                  <a:gd name="T0" fmla="*/ 34 w 71"/>
                  <a:gd name="T1" fmla="*/ 5 h 33"/>
                  <a:gd name="T2" fmla="*/ 39 w 71"/>
                  <a:gd name="T3" fmla="*/ 4 h 33"/>
                  <a:gd name="T4" fmla="*/ 40 w 71"/>
                  <a:gd name="T5" fmla="*/ 2 h 33"/>
                  <a:gd name="T6" fmla="*/ 39 w 71"/>
                  <a:gd name="T7" fmla="*/ 0 h 33"/>
                  <a:gd name="T8" fmla="*/ 45 w 71"/>
                  <a:gd name="T9" fmla="*/ 1 h 33"/>
                  <a:gd name="T10" fmla="*/ 50 w 71"/>
                  <a:gd name="T11" fmla="*/ 2 h 33"/>
                  <a:gd name="T12" fmla="*/ 60 w 71"/>
                  <a:gd name="T13" fmla="*/ 8 h 33"/>
                  <a:gd name="T14" fmla="*/ 67 w 71"/>
                  <a:gd name="T15" fmla="*/ 13 h 33"/>
                  <a:gd name="T16" fmla="*/ 70 w 71"/>
                  <a:gd name="T17" fmla="*/ 16 h 33"/>
                  <a:gd name="T18" fmla="*/ 65 w 71"/>
                  <a:gd name="T19" fmla="*/ 17 h 33"/>
                  <a:gd name="T20" fmla="*/ 61 w 71"/>
                  <a:gd name="T21" fmla="*/ 17 h 33"/>
                  <a:gd name="T22" fmla="*/ 61 w 71"/>
                  <a:gd name="T23" fmla="*/ 20 h 33"/>
                  <a:gd name="T24" fmla="*/ 63 w 71"/>
                  <a:gd name="T25" fmla="*/ 23 h 33"/>
                  <a:gd name="T26" fmla="*/ 62 w 71"/>
                  <a:gd name="T27" fmla="*/ 26 h 33"/>
                  <a:gd name="T28" fmla="*/ 61 w 71"/>
                  <a:gd name="T29" fmla="*/ 27 h 33"/>
                  <a:gd name="T30" fmla="*/ 55 w 71"/>
                  <a:gd name="T31" fmla="*/ 28 h 33"/>
                  <a:gd name="T32" fmla="*/ 47 w 71"/>
                  <a:gd name="T33" fmla="*/ 28 h 33"/>
                  <a:gd name="T34" fmla="*/ 40 w 71"/>
                  <a:gd name="T35" fmla="*/ 28 h 33"/>
                  <a:gd name="T36" fmla="*/ 33 w 71"/>
                  <a:gd name="T37" fmla="*/ 31 h 33"/>
                  <a:gd name="T38" fmla="*/ 24 w 71"/>
                  <a:gd name="T39" fmla="*/ 33 h 33"/>
                  <a:gd name="T40" fmla="*/ 14 w 71"/>
                  <a:gd name="T41" fmla="*/ 30 h 33"/>
                  <a:gd name="T42" fmla="*/ 15 w 71"/>
                  <a:gd name="T43" fmla="*/ 29 h 33"/>
                  <a:gd name="T44" fmla="*/ 13 w 71"/>
                  <a:gd name="T45" fmla="*/ 27 h 33"/>
                  <a:gd name="T46" fmla="*/ 20 w 71"/>
                  <a:gd name="T47" fmla="*/ 27 h 33"/>
                  <a:gd name="T48" fmla="*/ 19 w 71"/>
                  <a:gd name="T49" fmla="*/ 25 h 33"/>
                  <a:gd name="T50" fmla="*/ 13 w 71"/>
                  <a:gd name="T51" fmla="*/ 25 h 33"/>
                  <a:gd name="T52" fmla="*/ 3 w 71"/>
                  <a:gd name="T53" fmla="*/ 25 h 33"/>
                  <a:gd name="T54" fmla="*/ 1 w 71"/>
                  <a:gd name="T55" fmla="*/ 25 h 33"/>
                  <a:gd name="T56" fmla="*/ 4 w 71"/>
                  <a:gd name="T57" fmla="*/ 23 h 33"/>
                  <a:gd name="T58" fmla="*/ 6 w 71"/>
                  <a:gd name="T59" fmla="*/ 23 h 33"/>
                  <a:gd name="T60" fmla="*/ 6 w 71"/>
                  <a:gd name="T61" fmla="*/ 22 h 33"/>
                  <a:gd name="T62" fmla="*/ 11 w 71"/>
                  <a:gd name="T63" fmla="*/ 21 h 33"/>
                  <a:gd name="T64" fmla="*/ 14 w 71"/>
                  <a:gd name="T65" fmla="*/ 20 h 33"/>
                  <a:gd name="T66" fmla="*/ 15 w 71"/>
                  <a:gd name="T67" fmla="*/ 17 h 33"/>
                  <a:gd name="T68" fmla="*/ 11 w 71"/>
                  <a:gd name="T69" fmla="*/ 14 h 33"/>
                  <a:gd name="T70" fmla="*/ 13 w 71"/>
                  <a:gd name="T71" fmla="*/ 11 h 33"/>
                  <a:gd name="T72" fmla="*/ 19 w 71"/>
                  <a:gd name="T73" fmla="*/ 10 h 33"/>
                  <a:gd name="T74" fmla="*/ 17 w 71"/>
                  <a:gd name="T75" fmla="*/ 8 h 33"/>
                  <a:gd name="T76" fmla="*/ 25 w 71"/>
                  <a:gd name="T77" fmla="*/ 7 h 33"/>
                  <a:gd name="T78" fmla="*/ 34 w 71"/>
                  <a:gd name="T79" fmla="*/ 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1" h="33">
                    <a:moveTo>
                      <a:pt x="34" y="5"/>
                    </a:moveTo>
                    <a:cubicBezTo>
                      <a:pt x="37" y="5"/>
                      <a:pt x="38" y="4"/>
                      <a:pt x="39" y="4"/>
                    </a:cubicBezTo>
                    <a:cubicBezTo>
                      <a:pt x="39" y="3"/>
                      <a:pt x="40" y="4"/>
                      <a:pt x="40" y="2"/>
                    </a:cubicBezTo>
                    <a:cubicBezTo>
                      <a:pt x="39" y="1"/>
                      <a:pt x="37" y="1"/>
                      <a:pt x="39" y="0"/>
                    </a:cubicBezTo>
                    <a:cubicBezTo>
                      <a:pt x="41" y="0"/>
                      <a:pt x="42" y="1"/>
                      <a:pt x="45" y="1"/>
                    </a:cubicBezTo>
                    <a:cubicBezTo>
                      <a:pt x="48" y="0"/>
                      <a:pt x="47" y="0"/>
                      <a:pt x="50" y="2"/>
                    </a:cubicBezTo>
                    <a:cubicBezTo>
                      <a:pt x="53" y="4"/>
                      <a:pt x="57" y="6"/>
                      <a:pt x="60" y="8"/>
                    </a:cubicBezTo>
                    <a:cubicBezTo>
                      <a:pt x="63" y="10"/>
                      <a:pt x="64" y="11"/>
                      <a:pt x="67" y="13"/>
                    </a:cubicBezTo>
                    <a:cubicBezTo>
                      <a:pt x="69" y="15"/>
                      <a:pt x="71" y="15"/>
                      <a:pt x="70" y="16"/>
                    </a:cubicBezTo>
                    <a:cubicBezTo>
                      <a:pt x="70" y="16"/>
                      <a:pt x="67" y="17"/>
                      <a:pt x="65" y="17"/>
                    </a:cubicBezTo>
                    <a:cubicBezTo>
                      <a:pt x="63" y="17"/>
                      <a:pt x="61" y="16"/>
                      <a:pt x="61" y="17"/>
                    </a:cubicBezTo>
                    <a:cubicBezTo>
                      <a:pt x="60" y="18"/>
                      <a:pt x="60" y="19"/>
                      <a:pt x="61" y="20"/>
                    </a:cubicBezTo>
                    <a:cubicBezTo>
                      <a:pt x="61" y="21"/>
                      <a:pt x="62" y="21"/>
                      <a:pt x="63" y="23"/>
                    </a:cubicBezTo>
                    <a:cubicBezTo>
                      <a:pt x="63" y="24"/>
                      <a:pt x="62" y="24"/>
                      <a:pt x="62" y="26"/>
                    </a:cubicBezTo>
                    <a:cubicBezTo>
                      <a:pt x="62" y="27"/>
                      <a:pt x="63" y="27"/>
                      <a:pt x="61" y="27"/>
                    </a:cubicBezTo>
                    <a:cubicBezTo>
                      <a:pt x="60" y="27"/>
                      <a:pt x="58" y="28"/>
                      <a:pt x="55" y="28"/>
                    </a:cubicBezTo>
                    <a:cubicBezTo>
                      <a:pt x="51" y="27"/>
                      <a:pt x="49" y="28"/>
                      <a:pt x="47" y="28"/>
                    </a:cubicBezTo>
                    <a:cubicBezTo>
                      <a:pt x="45" y="28"/>
                      <a:pt x="41" y="28"/>
                      <a:pt x="40" y="28"/>
                    </a:cubicBezTo>
                    <a:cubicBezTo>
                      <a:pt x="38" y="29"/>
                      <a:pt x="36" y="30"/>
                      <a:pt x="33" y="31"/>
                    </a:cubicBezTo>
                    <a:cubicBezTo>
                      <a:pt x="30" y="31"/>
                      <a:pt x="26" y="33"/>
                      <a:pt x="24" y="33"/>
                    </a:cubicBezTo>
                    <a:cubicBezTo>
                      <a:pt x="23" y="32"/>
                      <a:pt x="15" y="31"/>
                      <a:pt x="14" y="30"/>
                    </a:cubicBezTo>
                    <a:cubicBezTo>
                      <a:pt x="13" y="29"/>
                      <a:pt x="16" y="30"/>
                      <a:pt x="15" y="29"/>
                    </a:cubicBezTo>
                    <a:cubicBezTo>
                      <a:pt x="14" y="28"/>
                      <a:pt x="12" y="28"/>
                      <a:pt x="13" y="27"/>
                    </a:cubicBezTo>
                    <a:cubicBezTo>
                      <a:pt x="13" y="27"/>
                      <a:pt x="20" y="28"/>
                      <a:pt x="20" y="27"/>
                    </a:cubicBezTo>
                    <a:cubicBezTo>
                      <a:pt x="20" y="26"/>
                      <a:pt x="20" y="25"/>
                      <a:pt x="19" y="25"/>
                    </a:cubicBezTo>
                    <a:cubicBezTo>
                      <a:pt x="18" y="25"/>
                      <a:pt x="16" y="25"/>
                      <a:pt x="13" y="25"/>
                    </a:cubicBezTo>
                    <a:cubicBezTo>
                      <a:pt x="11" y="25"/>
                      <a:pt x="4" y="25"/>
                      <a:pt x="3" y="25"/>
                    </a:cubicBezTo>
                    <a:cubicBezTo>
                      <a:pt x="1" y="25"/>
                      <a:pt x="0" y="25"/>
                      <a:pt x="1" y="25"/>
                    </a:cubicBezTo>
                    <a:cubicBezTo>
                      <a:pt x="2" y="24"/>
                      <a:pt x="3" y="24"/>
                      <a:pt x="4" y="23"/>
                    </a:cubicBezTo>
                    <a:cubicBezTo>
                      <a:pt x="5" y="23"/>
                      <a:pt x="6" y="24"/>
                      <a:pt x="6" y="23"/>
                    </a:cubicBezTo>
                    <a:cubicBezTo>
                      <a:pt x="7" y="23"/>
                      <a:pt x="6" y="23"/>
                      <a:pt x="6" y="22"/>
                    </a:cubicBezTo>
                    <a:cubicBezTo>
                      <a:pt x="7" y="21"/>
                      <a:pt x="9" y="21"/>
                      <a:pt x="11" y="21"/>
                    </a:cubicBezTo>
                    <a:cubicBezTo>
                      <a:pt x="14" y="20"/>
                      <a:pt x="14" y="21"/>
                      <a:pt x="14" y="20"/>
                    </a:cubicBezTo>
                    <a:cubicBezTo>
                      <a:pt x="15" y="19"/>
                      <a:pt x="15" y="18"/>
                      <a:pt x="15" y="17"/>
                    </a:cubicBezTo>
                    <a:cubicBezTo>
                      <a:pt x="14" y="16"/>
                      <a:pt x="11" y="15"/>
                      <a:pt x="11" y="14"/>
                    </a:cubicBezTo>
                    <a:cubicBezTo>
                      <a:pt x="12" y="12"/>
                      <a:pt x="11" y="11"/>
                      <a:pt x="13" y="11"/>
                    </a:cubicBezTo>
                    <a:cubicBezTo>
                      <a:pt x="14" y="11"/>
                      <a:pt x="19" y="11"/>
                      <a:pt x="19" y="10"/>
                    </a:cubicBezTo>
                    <a:cubicBezTo>
                      <a:pt x="18" y="9"/>
                      <a:pt x="16" y="9"/>
                      <a:pt x="17" y="8"/>
                    </a:cubicBezTo>
                    <a:cubicBezTo>
                      <a:pt x="19" y="7"/>
                      <a:pt x="23" y="7"/>
                      <a:pt x="25" y="7"/>
                    </a:cubicBezTo>
                    <a:cubicBezTo>
                      <a:pt x="28" y="6"/>
                      <a:pt x="30" y="5"/>
                      <a:pt x="34" y="5"/>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68" name="Freeform 714"/>
              <p:cNvSpPr>
                <a:spLocks/>
              </p:cNvSpPr>
              <p:nvPr/>
            </p:nvSpPr>
            <p:spPr bwMode="auto">
              <a:xfrm>
                <a:off x="6630987" y="1393825"/>
                <a:ext cx="185738" cy="79375"/>
              </a:xfrm>
              <a:custGeom>
                <a:avLst/>
                <a:gdLst>
                  <a:gd name="T0" fmla="*/ 65 w 81"/>
                  <a:gd name="T1" fmla="*/ 5 h 34"/>
                  <a:gd name="T2" fmla="*/ 71 w 81"/>
                  <a:gd name="T3" fmla="*/ 4 h 34"/>
                  <a:gd name="T4" fmla="*/ 76 w 81"/>
                  <a:gd name="T5" fmla="*/ 7 h 34"/>
                  <a:gd name="T6" fmla="*/ 81 w 81"/>
                  <a:gd name="T7" fmla="*/ 9 h 34"/>
                  <a:gd name="T8" fmla="*/ 78 w 81"/>
                  <a:gd name="T9" fmla="*/ 13 h 34"/>
                  <a:gd name="T10" fmla="*/ 78 w 81"/>
                  <a:gd name="T11" fmla="*/ 18 h 34"/>
                  <a:gd name="T12" fmla="*/ 76 w 81"/>
                  <a:gd name="T13" fmla="*/ 21 h 34"/>
                  <a:gd name="T14" fmla="*/ 70 w 81"/>
                  <a:gd name="T15" fmla="*/ 22 h 34"/>
                  <a:gd name="T16" fmla="*/ 73 w 81"/>
                  <a:gd name="T17" fmla="*/ 25 h 34"/>
                  <a:gd name="T18" fmla="*/ 79 w 81"/>
                  <a:gd name="T19" fmla="*/ 27 h 34"/>
                  <a:gd name="T20" fmla="*/ 80 w 81"/>
                  <a:gd name="T21" fmla="*/ 30 h 34"/>
                  <a:gd name="T22" fmla="*/ 73 w 81"/>
                  <a:gd name="T23" fmla="*/ 33 h 34"/>
                  <a:gd name="T24" fmla="*/ 60 w 81"/>
                  <a:gd name="T25" fmla="*/ 34 h 34"/>
                  <a:gd name="T26" fmla="*/ 53 w 81"/>
                  <a:gd name="T27" fmla="*/ 33 h 34"/>
                  <a:gd name="T28" fmla="*/ 45 w 81"/>
                  <a:gd name="T29" fmla="*/ 29 h 34"/>
                  <a:gd name="T30" fmla="*/ 33 w 81"/>
                  <a:gd name="T31" fmla="*/ 29 h 34"/>
                  <a:gd name="T32" fmla="*/ 32 w 81"/>
                  <a:gd name="T33" fmla="*/ 27 h 34"/>
                  <a:gd name="T34" fmla="*/ 24 w 81"/>
                  <a:gd name="T35" fmla="*/ 28 h 34"/>
                  <a:gd name="T36" fmla="*/ 22 w 81"/>
                  <a:gd name="T37" fmla="*/ 26 h 34"/>
                  <a:gd name="T38" fmla="*/ 21 w 81"/>
                  <a:gd name="T39" fmla="*/ 24 h 34"/>
                  <a:gd name="T40" fmla="*/ 18 w 81"/>
                  <a:gd name="T41" fmla="*/ 23 h 34"/>
                  <a:gd name="T42" fmla="*/ 18 w 81"/>
                  <a:gd name="T43" fmla="*/ 18 h 34"/>
                  <a:gd name="T44" fmla="*/ 14 w 81"/>
                  <a:gd name="T45" fmla="*/ 18 h 34"/>
                  <a:gd name="T46" fmla="*/ 14 w 81"/>
                  <a:gd name="T47" fmla="*/ 17 h 34"/>
                  <a:gd name="T48" fmla="*/ 12 w 81"/>
                  <a:gd name="T49" fmla="*/ 15 h 34"/>
                  <a:gd name="T50" fmla="*/ 5 w 81"/>
                  <a:gd name="T51" fmla="*/ 18 h 34"/>
                  <a:gd name="T52" fmla="*/ 2 w 81"/>
                  <a:gd name="T53" fmla="*/ 15 h 34"/>
                  <a:gd name="T54" fmla="*/ 7 w 81"/>
                  <a:gd name="T55" fmla="*/ 16 h 34"/>
                  <a:gd name="T56" fmla="*/ 14 w 81"/>
                  <a:gd name="T57" fmla="*/ 11 h 34"/>
                  <a:gd name="T58" fmla="*/ 18 w 81"/>
                  <a:gd name="T59" fmla="*/ 10 h 34"/>
                  <a:gd name="T60" fmla="*/ 20 w 81"/>
                  <a:gd name="T61" fmla="*/ 10 h 34"/>
                  <a:gd name="T62" fmla="*/ 18 w 81"/>
                  <a:gd name="T63" fmla="*/ 7 h 34"/>
                  <a:gd name="T64" fmla="*/ 20 w 81"/>
                  <a:gd name="T65" fmla="*/ 5 h 34"/>
                  <a:gd name="T66" fmla="*/ 23 w 81"/>
                  <a:gd name="T67" fmla="*/ 4 h 34"/>
                  <a:gd name="T68" fmla="*/ 25 w 81"/>
                  <a:gd name="T69" fmla="*/ 2 h 34"/>
                  <a:gd name="T70" fmla="*/ 29 w 81"/>
                  <a:gd name="T71" fmla="*/ 4 h 34"/>
                  <a:gd name="T72" fmla="*/ 32 w 81"/>
                  <a:gd name="T73" fmla="*/ 2 h 34"/>
                  <a:gd name="T74" fmla="*/ 38 w 81"/>
                  <a:gd name="T75" fmla="*/ 2 h 34"/>
                  <a:gd name="T76" fmla="*/ 51 w 81"/>
                  <a:gd name="T77" fmla="*/ 1 h 34"/>
                  <a:gd name="T78" fmla="*/ 55 w 81"/>
                  <a:gd name="T79" fmla="*/ 1 h 34"/>
                  <a:gd name="T80" fmla="*/ 59 w 81"/>
                  <a:gd name="T81" fmla="*/ 2 h 34"/>
                  <a:gd name="T82" fmla="*/ 57 w 81"/>
                  <a:gd name="T83" fmla="*/ 5 h 34"/>
                  <a:gd name="T84" fmla="*/ 53 w 81"/>
                  <a:gd name="T85" fmla="*/ 8 h 34"/>
                  <a:gd name="T86" fmla="*/ 51 w 81"/>
                  <a:gd name="T87" fmla="*/ 11 h 34"/>
                  <a:gd name="T88" fmla="*/ 55 w 81"/>
                  <a:gd name="T89" fmla="*/ 10 h 34"/>
                  <a:gd name="T90" fmla="*/ 59 w 81"/>
                  <a:gd name="T91" fmla="*/ 7 h 34"/>
                  <a:gd name="T92" fmla="*/ 65 w 81"/>
                  <a:gd name="T93" fmla="*/ 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 h="34">
                    <a:moveTo>
                      <a:pt x="65" y="5"/>
                    </a:moveTo>
                    <a:cubicBezTo>
                      <a:pt x="70" y="4"/>
                      <a:pt x="69" y="3"/>
                      <a:pt x="71" y="4"/>
                    </a:cubicBezTo>
                    <a:cubicBezTo>
                      <a:pt x="73" y="4"/>
                      <a:pt x="74" y="5"/>
                      <a:pt x="76" y="7"/>
                    </a:cubicBezTo>
                    <a:cubicBezTo>
                      <a:pt x="78" y="8"/>
                      <a:pt x="81" y="8"/>
                      <a:pt x="81" y="9"/>
                    </a:cubicBezTo>
                    <a:cubicBezTo>
                      <a:pt x="81" y="10"/>
                      <a:pt x="78" y="11"/>
                      <a:pt x="78" y="13"/>
                    </a:cubicBezTo>
                    <a:cubicBezTo>
                      <a:pt x="78" y="14"/>
                      <a:pt x="78" y="14"/>
                      <a:pt x="78" y="18"/>
                    </a:cubicBezTo>
                    <a:cubicBezTo>
                      <a:pt x="78" y="21"/>
                      <a:pt x="77" y="20"/>
                      <a:pt x="76" y="21"/>
                    </a:cubicBezTo>
                    <a:cubicBezTo>
                      <a:pt x="76" y="22"/>
                      <a:pt x="71" y="22"/>
                      <a:pt x="70" y="22"/>
                    </a:cubicBezTo>
                    <a:cubicBezTo>
                      <a:pt x="70" y="22"/>
                      <a:pt x="71" y="24"/>
                      <a:pt x="73" y="25"/>
                    </a:cubicBezTo>
                    <a:cubicBezTo>
                      <a:pt x="75" y="25"/>
                      <a:pt x="78" y="26"/>
                      <a:pt x="79" y="27"/>
                    </a:cubicBezTo>
                    <a:cubicBezTo>
                      <a:pt x="79" y="28"/>
                      <a:pt x="81" y="29"/>
                      <a:pt x="80" y="30"/>
                    </a:cubicBezTo>
                    <a:cubicBezTo>
                      <a:pt x="79" y="32"/>
                      <a:pt x="77" y="33"/>
                      <a:pt x="73" y="33"/>
                    </a:cubicBezTo>
                    <a:cubicBezTo>
                      <a:pt x="69" y="34"/>
                      <a:pt x="63" y="34"/>
                      <a:pt x="60" y="34"/>
                    </a:cubicBezTo>
                    <a:cubicBezTo>
                      <a:pt x="57" y="34"/>
                      <a:pt x="55" y="34"/>
                      <a:pt x="53" y="33"/>
                    </a:cubicBezTo>
                    <a:cubicBezTo>
                      <a:pt x="51" y="32"/>
                      <a:pt x="46" y="29"/>
                      <a:pt x="45" y="29"/>
                    </a:cubicBezTo>
                    <a:cubicBezTo>
                      <a:pt x="43" y="29"/>
                      <a:pt x="33" y="30"/>
                      <a:pt x="33" y="29"/>
                    </a:cubicBezTo>
                    <a:cubicBezTo>
                      <a:pt x="33" y="28"/>
                      <a:pt x="34" y="27"/>
                      <a:pt x="32" y="27"/>
                    </a:cubicBezTo>
                    <a:cubicBezTo>
                      <a:pt x="29" y="27"/>
                      <a:pt x="25" y="28"/>
                      <a:pt x="24" y="28"/>
                    </a:cubicBezTo>
                    <a:cubicBezTo>
                      <a:pt x="23" y="27"/>
                      <a:pt x="22" y="27"/>
                      <a:pt x="22" y="26"/>
                    </a:cubicBezTo>
                    <a:cubicBezTo>
                      <a:pt x="21" y="25"/>
                      <a:pt x="23" y="25"/>
                      <a:pt x="21" y="24"/>
                    </a:cubicBezTo>
                    <a:cubicBezTo>
                      <a:pt x="20" y="24"/>
                      <a:pt x="18" y="25"/>
                      <a:pt x="18" y="23"/>
                    </a:cubicBezTo>
                    <a:cubicBezTo>
                      <a:pt x="19" y="21"/>
                      <a:pt x="19" y="19"/>
                      <a:pt x="18" y="18"/>
                    </a:cubicBezTo>
                    <a:cubicBezTo>
                      <a:pt x="17" y="18"/>
                      <a:pt x="14" y="19"/>
                      <a:pt x="14" y="18"/>
                    </a:cubicBezTo>
                    <a:cubicBezTo>
                      <a:pt x="13" y="17"/>
                      <a:pt x="15" y="18"/>
                      <a:pt x="14" y="17"/>
                    </a:cubicBezTo>
                    <a:cubicBezTo>
                      <a:pt x="13" y="16"/>
                      <a:pt x="13" y="14"/>
                      <a:pt x="12" y="15"/>
                    </a:cubicBezTo>
                    <a:cubicBezTo>
                      <a:pt x="11" y="15"/>
                      <a:pt x="6" y="19"/>
                      <a:pt x="5" y="18"/>
                    </a:cubicBezTo>
                    <a:cubicBezTo>
                      <a:pt x="4" y="17"/>
                      <a:pt x="0" y="15"/>
                      <a:pt x="2" y="15"/>
                    </a:cubicBezTo>
                    <a:cubicBezTo>
                      <a:pt x="5" y="15"/>
                      <a:pt x="6" y="17"/>
                      <a:pt x="7" y="16"/>
                    </a:cubicBezTo>
                    <a:cubicBezTo>
                      <a:pt x="8" y="15"/>
                      <a:pt x="12" y="12"/>
                      <a:pt x="14" y="11"/>
                    </a:cubicBezTo>
                    <a:cubicBezTo>
                      <a:pt x="16" y="10"/>
                      <a:pt x="16" y="10"/>
                      <a:pt x="18" y="10"/>
                    </a:cubicBezTo>
                    <a:cubicBezTo>
                      <a:pt x="19" y="10"/>
                      <a:pt x="20" y="11"/>
                      <a:pt x="20" y="10"/>
                    </a:cubicBezTo>
                    <a:cubicBezTo>
                      <a:pt x="20" y="9"/>
                      <a:pt x="18" y="8"/>
                      <a:pt x="18" y="7"/>
                    </a:cubicBezTo>
                    <a:cubicBezTo>
                      <a:pt x="18" y="6"/>
                      <a:pt x="19" y="5"/>
                      <a:pt x="20" y="5"/>
                    </a:cubicBezTo>
                    <a:cubicBezTo>
                      <a:pt x="21" y="5"/>
                      <a:pt x="22" y="5"/>
                      <a:pt x="23" y="4"/>
                    </a:cubicBezTo>
                    <a:cubicBezTo>
                      <a:pt x="24" y="3"/>
                      <a:pt x="24" y="2"/>
                      <a:pt x="25" y="2"/>
                    </a:cubicBezTo>
                    <a:cubicBezTo>
                      <a:pt x="27" y="3"/>
                      <a:pt x="28" y="5"/>
                      <a:pt x="29" y="4"/>
                    </a:cubicBezTo>
                    <a:cubicBezTo>
                      <a:pt x="30" y="3"/>
                      <a:pt x="31" y="2"/>
                      <a:pt x="32" y="2"/>
                    </a:cubicBezTo>
                    <a:cubicBezTo>
                      <a:pt x="33" y="2"/>
                      <a:pt x="32" y="3"/>
                      <a:pt x="38" y="2"/>
                    </a:cubicBezTo>
                    <a:cubicBezTo>
                      <a:pt x="45" y="2"/>
                      <a:pt x="48" y="2"/>
                      <a:pt x="51" y="1"/>
                    </a:cubicBezTo>
                    <a:cubicBezTo>
                      <a:pt x="55" y="0"/>
                      <a:pt x="53" y="1"/>
                      <a:pt x="55" y="1"/>
                    </a:cubicBezTo>
                    <a:cubicBezTo>
                      <a:pt x="57" y="2"/>
                      <a:pt x="58" y="1"/>
                      <a:pt x="59" y="2"/>
                    </a:cubicBezTo>
                    <a:cubicBezTo>
                      <a:pt x="59" y="4"/>
                      <a:pt x="58" y="4"/>
                      <a:pt x="57" y="5"/>
                    </a:cubicBezTo>
                    <a:cubicBezTo>
                      <a:pt x="55" y="6"/>
                      <a:pt x="54" y="7"/>
                      <a:pt x="53" y="8"/>
                    </a:cubicBezTo>
                    <a:cubicBezTo>
                      <a:pt x="52" y="10"/>
                      <a:pt x="50" y="11"/>
                      <a:pt x="51" y="11"/>
                    </a:cubicBezTo>
                    <a:cubicBezTo>
                      <a:pt x="51" y="11"/>
                      <a:pt x="54" y="12"/>
                      <a:pt x="55" y="10"/>
                    </a:cubicBezTo>
                    <a:cubicBezTo>
                      <a:pt x="57" y="9"/>
                      <a:pt x="57" y="7"/>
                      <a:pt x="59" y="7"/>
                    </a:cubicBezTo>
                    <a:cubicBezTo>
                      <a:pt x="60" y="6"/>
                      <a:pt x="64" y="6"/>
                      <a:pt x="65" y="5"/>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69" name="Freeform 715"/>
              <p:cNvSpPr>
                <a:spLocks/>
              </p:cNvSpPr>
              <p:nvPr/>
            </p:nvSpPr>
            <p:spPr bwMode="auto">
              <a:xfrm>
                <a:off x="6800850" y="1433513"/>
                <a:ext cx="157163" cy="87313"/>
              </a:xfrm>
              <a:custGeom>
                <a:avLst/>
                <a:gdLst>
                  <a:gd name="T0" fmla="*/ 24 w 68"/>
                  <a:gd name="T1" fmla="*/ 4 h 38"/>
                  <a:gd name="T2" fmla="*/ 21 w 68"/>
                  <a:gd name="T3" fmla="*/ 6 h 38"/>
                  <a:gd name="T4" fmla="*/ 21 w 68"/>
                  <a:gd name="T5" fmla="*/ 10 h 38"/>
                  <a:gd name="T6" fmla="*/ 25 w 68"/>
                  <a:gd name="T7" fmla="*/ 12 h 38"/>
                  <a:gd name="T8" fmla="*/ 18 w 68"/>
                  <a:gd name="T9" fmla="*/ 12 h 38"/>
                  <a:gd name="T10" fmla="*/ 17 w 68"/>
                  <a:gd name="T11" fmla="*/ 16 h 38"/>
                  <a:gd name="T12" fmla="*/ 20 w 68"/>
                  <a:gd name="T13" fmla="*/ 18 h 38"/>
                  <a:gd name="T14" fmla="*/ 13 w 68"/>
                  <a:gd name="T15" fmla="*/ 18 h 38"/>
                  <a:gd name="T16" fmla="*/ 9 w 68"/>
                  <a:gd name="T17" fmla="*/ 21 h 38"/>
                  <a:gd name="T18" fmla="*/ 7 w 68"/>
                  <a:gd name="T19" fmla="*/ 26 h 38"/>
                  <a:gd name="T20" fmla="*/ 5 w 68"/>
                  <a:gd name="T21" fmla="*/ 30 h 38"/>
                  <a:gd name="T22" fmla="*/ 0 w 68"/>
                  <a:gd name="T23" fmla="*/ 35 h 38"/>
                  <a:gd name="T24" fmla="*/ 2 w 68"/>
                  <a:gd name="T25" fmla="*/ 37 h 38"/>
                  <a:gd name="T26" fmla="*/ 8 w 68"/>
                  <a:gd name="T27" fmla="*/ 37 h 38"/>
                  <a:gd name="T28" fmla="*/ 21 w 68"/>
                  <a:gd name="T29" fmla="*/ 32 h 38"/>
                  <a:gd name="T30" fmla="*/ 33 w 68"/>
                  <a:gd name="T31" fmla="*/ 31 h 38"/>
                  <a:gd name="T32" fmla="*/ 38 w 68"/>
                  <a:gd name="T33" fmla="*/ 33 h 38"/>
                  <a:gd name="T34" fmla="*/ 40 w 68"/>
                  <a:gd name="T35" fmla="*/ 30 h 38"/>
                  <a:gd name="T36" fmla="*/ 51 w 68"/>
                  <a:gd name="T37" fmla="*/ 29 h 38"/>
                  <a:gd name="T38" fmla="*/ 61 w 68"/>
                  <a:gd name="T39" fmla="*/ 28 h 38"/>
                  <a:gd name="T40" fmla="*/ 67 w 68"/>
                  <a:gd name="T41" fmla="*/ 24 h 38"/>
                  <a:gd name="T42" fmla="*/ 67 w 68"/>
                  <a:gd name="T43" fmla="*/ 21 h 38"/>
                  <a:gd name="T44" fmla="*/ 65 w 68"/>
                  <a:gd name="T45" fmla="*/ 16 h 38"/>
                  <a:gd name="T46" fmla="*/ 57 w 68"/>
                  <a:gd name="T47" fmla="*/ 17 h 38"/>
                  <a:gd name="T48" fmla="*/ 57 w 68"/>
                  <a:gd name="T49" fmla="*/ 14 h 38"/>
                  <a:gd name="T50" fmla="*/ 52 w 68"/>
                  <a:gd name="T51" fmla="*/ 12 h 38"/>
                  <a:gd name="T52" fmla="*/ 51 w 68"/>
                  <a:gd name="T53" fmla="*/ 9 h 38"/>
                  <a:gd name="T54" fmla="*/ 47 w 68"/>
                  <a:gd name="T55" fmla="*/ 8 h 38"/>
                  <a:gd name="T56" fmla="*/ 37 w 68"/>
                  <a:gd name="T57" fmla="*/ 11 h 38"/>
                  <a:gd name="T58" fmla="*/ 38 w 68"/>
                  <a:gd name="T59" fmla="*/ 6 h 38"/>
                  <a:gd name="T60" fmla="*/ 42 w 68"/>
                  <a:gd name="T61" fmla="*/ 4 h 38"/>
                  <a:gd name="T62" fmla="*/ 36 w 68"/>
                  <a:gd name="T63" fmla="*/ 3 h 38"/>
                  <a:gd name="T64" fmla="*/ 33 w 68"/>
                  <a:gd name="T65" fmla="*/ 1 h 38"/>
                  <a:gd name="T66" fmla="*/ 31 w 68"/>
                  <a:gd name="T67" fmla="*/ 5 h 38"/>
                  <a:gd name="T68" fmla="*/ 27 w 68"/>
                  <a:gd name="T69" fmla="*/ 3 h 38"/>
                  <a:gd name="T70" fmla="*/ 24 w 68"/>
                  <a:gd name="T71"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 h="38">
                    <a:moveTo>
                      <a:pt x="24" y="4"/>
                    </a:moveTo>
                    <a:cubicBezTo>
                      <a:pt x="22" y="5"/>
                      <a:pt x="22" y="5"/>
                      <a:pt x="21" y="6"/>
                    </a:cubicBezTo>
                    <a:cubicBezTo>
                      <a:pt x="21" y="7"/>
                      <a:pt x="19" y="9"/>
                      <a:pt x="21" y="10"/>
                    </a:cubicBezTo>
                    <a:cubicBezTo>
                      <a:pt x="22" y="11"/>
                      <a:pt x="26" y="12"/>
                      <a:pt x="25" y="12"/>
                    </a:cubicBezTo>
                    <a:cubicBezTo>
                      <a:pt x="23" y="13"/>
                      <a:pt x="19" y="11"/>
                      <a:pt x="18" y="12"/>
                    </a:cubicBezTo>
                    <a:cubicBezTo>
                      <a:pt x="17" y="13"/>
                      <a:pt x="14" y="15"/>
                      <a:pt x="17" y="16"/>
                    </a:cubicBezTo>
                    <a:cubicBezTo>
                      <a:pt x="19" y="17"/>
                      <a:pt x="21" y="17"/>
                      <a:pt x="20" y="18"/>
                    </a:cubicBezTo>
                    <a:cubicBezTo>
                      <a:pt x="19" y="19"/>
                      <a:pt x="14" y="17"/>
                      <a:pt x="13" y="18"/>
                    </a:cubicBezTo>
                    <a:cubicBezTo>
                      <a:pt x="11" y="19"/>
                      <a:pt x="10" y="19"/>
                      <a:pt x="9" y="21"/>
                    </a:cubicBezTo>
                    <a:cubicBezTo>
                      <a:pt x="9" y="23"/>
                      <a:pt x="7" y="25"/>
                      <a:pt x="7" y="26"/>
                    </a:cubicBezTo>
                    <a:cubicBezTo>
                      <a:pt x="6" y="27"/>
                      <a:pt x="6" y="28"/>
                      <a:pt x="5" y="30"/>
                    </a:cubicBezTo>
                    <a:cubicBezTo>
                      <a:pt x="4" y="31"/>
                      <a:pt x="0" y="34"/>
                      <a:pt x="0" y="35"/>
                    </a:cubicBezTo>
                    <a:cubicBezTo>
                      <a:pt x="1" y="36"/>
                      <a:pt x="1" y="37"/>
                      <a:pt x="2" y="37"/>
                    </a:cubicBezTo>
                    <a:cubicBezTo>
                      <a:pt x="4" y="38"/>
                      <a:pt x="6" y="38"/>
                      <a:pt x="8" y="37"/>
                    </a:cubicBezTo>
                    <a:cubicBezTo>
                      <a:pt x="10" y="36"/>
                      <a:pt x="14" y="34"/>
                      <a:pt x="21" y="32"/>
                    </a:cubicBezTo>
                    <a:cubicBezTo>
                      <a:pt x="28" y="31"/>
                      <a:pt x="30" y="29"/>
                      <a:pt x="33" y="31"/>
                    </a:cubicBezTo>
                    <a:cubicBezTo>
                      <a:pt x="37" y="33"/>
                      <a:pt x="37" y="35"/>
                      <a:pt x="38" y="33"/>
                    </a:cubicBezTo>
                    <a:cubicBezTo>
                      <a:pt x="39" y="32"/>
                      <a:pt x="37" y="31"/>
                      <a:pt x="40" y="30"/>
                    </a:cubicBezTo>
                    <a:cubicBezTo>
                      <a:pt x="44" y="30"/>
                      <a:pt x="49" y="29"/>
                      <a:pt x="51" y="29"/>
                    </a:cubicBezTo>
                    <a:cubicBezTo>
                      <a:pt x="54" y="29"/>
                      <a:pt x="59" y="29"/>
                      <a:pt x="61" y="28"/>
                    </a:cubicBezTo>
                    <a:cubicBezTo>
                      <a:pt x="63" y="27"/>
                      <a:pt x="67" y="25"/>
                      <a:pt x="67" y="24"/>
                    </a:cubicBezTo>
                    <a:cubicBezTo>
                      <a:pt x="68" y="23"/>
                      <a:pt x="68" y="22"/>
                      <a:pt x="67" y="21"/>
                    </a:cubicBezTo>
                    <a:cubicBezTo>
                      <a:pt x="67" y="20"/>
                      <a:pt x="66" y="16"/>
                      <a:pt x="65" y="16"/>
                    </a:cubicBezTo>
                    <a:cubicBezTo>
                      <a:pt x="64" y="17"/>
                      <a:pt x="58" y="17"/>
                      <a:pt x="57" y="17"/>
                    </a:cubicBezTo>
                    <a:cubicBezTo>
                      <a:pt x="56" y="16"/>
                      <a:pt x="60" y="15"/>
                      <a:pt x="57" y="14"/>
                    </a:cubicBezTo>
                    <a:cubicBezTo>
                      <a:pt x="55" y="13"/>
                      <a:pt x="53" y="13"/>
                      <a:pt x="52" y="12"/>
                    </a:cubicBezTo>
                    <a:cubicBezTo>
                      <a:pt x="52" y="10"/>
                      <a:pt x="53" y="9"/>
                      <a:pt x="51" y="9"/>
                    </a:cubicBezTo>
                    <a:cubicBezTo>
                      <a:pt x="50" y="8"/>
                      <a:pt x="49" y="7"/>
                      <a:pt x="47" y="8"/>
                    </a:cubicBezTo>
                    <a:cubicBezTo>
                      <a:pt x="46" y="8"/>
                      <a:pt x="37" y="12"/>
                      <a:pt x="37" y="11"/>
                    </a:cubicBezTo>
                    <a:cubicBezTo>
                      <a:pt x="36" y="9"/>
                      <a:pt x="36" y="7"/>
                      <a:pt x="38" y="6"/>
                    </a:cubicBezTo>
                    <a:cubicBezTo>
                      <a:pt x="41" y="5"/>
                      <a:pt x="43" y="6"/>
                      <a:pt x="42" y="4"/>
                    </a:cubicBezTo>
                    <a:cubicBezTo>
                      <a:pt x="41" y="3"/>
                      <a:pt x="38" y="4"/>
                      <a:pt x="36" y="3"/>
                    </a:cubicBezTo>
                    <a:cubicBezTo>
                      <a:pt x="34" y="2"/>
                      <a:pt x="34" y="0"/>
                      <a:pt x="33" y="1"/>
                    </a:cubicBezTo>
                    <a:cubicBezTo>
                      <a:pt x="31" y="3"/>
                      <a:pt x="32" y="5"/>
                      <a:pt x="31" y="5"/>
                    </a:cubicBezTo>
                    <a:cubicBezTo>
                      <a:pt x="29" y="6"/>
                      <a:pt x="28" y="3"/>
                      <a:pt x="27" y="3"/>
                    </a:cubicBezTo>
                    <a:cubicBezTo>
                      <a:pt x="25" y="3"/>
                      <a:pt x="24" y="4"/>
                      <a:pt x="24" y="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70" name="Freeform 718"/>
              <p:cNvSpPr>
                <a:spLocks/>
              </p:cNvSpPr>
              <p:nvPr/>
            </p:nvSpPr>
            <p:spPr bwMode="auto">
              <a:xfrm>
                <a:off x="7856537" y="4146550"/>
                <a:ext cx="252413" cy="206375"/>
              </a:xfrm>
              <a:custGeom>
                <a:avLst/>
                <a:gdLst>
                  <a:gd name="T0" fmla="*/ 7 w 110"/>
                  <a:gd name="T1" fmla="*/ 72 h 89"/>
                  <a:gd name="T2" fmla="*/ 16 w 110"/>
                  <a:gd name="T3" fmla="*/ 72 h 89"/>
                  <a:gd name="T4" fmla="*/ 24 w 110"/>
                  <a:gd name="T5" fmla="*/ 71 h 89"/>
                  <a:gd name="T6" fmla="*/ 27 w 110"/>
                  <a:gd name="T7" fmla="*/ 68 h 89"/>
                  <a:gd name="T8" fmla="*/ 21 w 110"/>
                  <a:gd name="T9" fmla="*/ 64 h 89"/>
                  <a:gd name="T10" fmla="*/ 16 w 110"/>
                  <a:gd name="T11" fmla="*/ 62 h 89"/>
                  <a:gd name="T12" fmla="*/ 17 w 110"/>
                  <a:gd name="T13" fmla="*/ 61 h 89"/>
                  <a:gd name="T14" fmla="*/ 23 w 110"/>
                  <a:gd name="T15" fmla="*/ 62 h 89"/>
                  <a:gd name="T16" fmla="*/ 30 w 110"/>
                  <a:gd name="T17" fmla="*/ 62 h 89"/>
                  <a:gd name="T18" fmla="*/ 28 w 110"/>
                  <a:gd name="T19" fmla="*/ 58 h 89"/>
                  <a:gd name="T20" fmla="*/ 33 w 110"/>
                  <a:gd name="T21" fmla="*/ 58 h 89"/>
                  <a:gd name="T22" fmla="*/ 31 w 110"/>
                  <a:gd name="T23" fmla="*/ 52 h 89"/>
                  <a:gd name="T24" fmla="*/ 35 w 110"/>
                  <a:gd name="T25" fmla="*/ 55 h 89"/>
                  <a:gd name="T26" fmla="*/ 40 w 110"/>
                  <a:gd name="T27" fmla="*/ 55 h 89"/>
                  <a:gd name="T28" fmla="*/ 42 w 110"/>
                  <a:gd name="T29" fmla="*/ 54 h 89"/>
                  <a:gd name="T30" fmla="*/ 46 w 110"/>
                  <a:gd name="T31" fmla="*/ 56 h 89"/>
                  <a:gd name="T32" fmla="*/ 58 w 110"/>
                  <a:gd name="T33" fmla="*/ 59 h 89"/>
                  <a:gd name="T34" fmla="*/ 64 w 110"/>
                  <a:gd name="T35" fmla="*/ 70 h 89"/>
                  <a:gd name="T36" fmla="*/ 69 w 110"/>
                  <a:gd name="T37" fmla="*/ 70 h 89"/>
                  <a:gd name="T38" fmla="*/ 72 w 110"/>
                  <a:gd name="T39" fmla="*/ 75 h 89"/>
                  <a:gd name="T40" fmla="*/ 78 w 110"/>
                  <a:gd name="T41" fmla="*/ 82 h 89"/>
                  <a:gd name="T42" fmla="*/ 97 w 110"/>
                  <a:gd name="T43" fmla="*/ 84 h 89"/>
                  <a:gd name="T44" fmla="*/ 104 w 110"/>
                  <a:gd name="T45" fmla="*/ 89 h 89"/>
                  <a:gd name="T46" fmla="*/ 105 w 110"/>
                  <a:gd name="T47" fmla="*/ 85 h 89"/>
                  <a:gd name="T48" fmla="*/ 108 w 110"/>
                  <a:gd name="T49" fmla="*/ 83 h 89"/>
                  <a:gd name="T50" fmla="*/ 98 w 110"/>
                  <a:gd name="T51" fmla="*/ 80 h 89"/>
                  <a:gd name="T52" fmla="*/ 95 w 110"/>
                  <a:gd name="T53" fmla="*/ 77 h 89"/>
                  <a:gd name="T54" fmla="*/ 92 w 110"/>
                  <a:gd name="T55" fmla="*/ 71 h 89"/>
                  <a:gd name="T56" fmla="*/ 82 w 110"/>
                  <a:gd name="T57" fmla="*/ 65 h 89"/>
                  <a:gd name="T58" fmla="*/ 70 w 110"/>
                  <a:gd name="T59" fmla="*/ 53 h 89"/>
                  <a:gd name="T60" fmla="*/ 68 w 110"/>
                  <a:gd name="T61" fmla="*/ 45 h 89"/>
                  <a:gd name="T62" fmla="*/ 76 w 110"/>
                  <a:gd name="T63" fmla="*/ 44 h 89"/>
                  <a:gd name="T64" fmla="*/ 74 w 110"/>
                  <a:gd name="T65" fmla="*/ 37 h 89"/>
                  <a:gd name="T66" fmla="*/ 64 w 110"/>
                  <a:gd name="T67" fmla="*/ 35 h 89"/>
                  <a:gd name="T68" fmla="*/ 56 w 110"/>
                  <a:gd name="T69" fmla="*/ 32 h 89"/>
                  <a:gd name="T70" fmla="*/ 54 w 110"/>
                  <a:gd name="T71" fmla="*/ 26 h 89"/>
                  <a:gd name="T72" fmla="*/ 44 w 110"/>
                  <a:gd name="T73" fmla="*/ 17 h 89"/>
                  <a:gd name="T74" fmla="*/ 35 w 110"/>
                  <a:gd name="T75" fmla="*/ 12 h 89"/>
                  <a:gd name="T76" fmla="*/ 4 w 110"/>
                  <a:gd name="T77" fmla="*/ 0 h 89"/>
                  <a:gd name="T78" fmla="*/ 2 w 110"/>
                  <a:gd name="T79" fmla="*/ 32 h 89"/>
                  <a:gd name="T80" fmla="*/ 0 w 110"/>
                  <a:gd name="T81" fmla="*/ 45 h 89"/>
                  <a:gd name="T82" fmla="*/ 1 w 110"/>
                  <a:gd name="T83" fmla="*/ 46 h 89"/>
                  <a:gd name="T84" fmla="*/ 3 w 110"/>
                  <a:gd name="T85" fmla="*/ 7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0" h="89">
                    <a:moveTo>
                      <a:pt x="3" y="72"/>
                    </a:moveTo>
                    <a:cubicBezTo>
                      <a:pt x="4" y="73"/>
                      <a:pt x="5" y="73"/>
                      <a:pt x="7" y="72"/>
                    </a:cubicBezTo>
                    <a:cubicBezTo>
                      <a:pt x="8" y="71"/>
                      <a:pt x="12" y="71"/>
                      <a:pt x="13" y="72"/>
                    </a:cubicBezTo>
                    <a:cubicBezTo>
                      <a:pt x="14" y="72"/>
                      <a:pt x="15" y="71"/>
                      <a:pt x="16" y="72"/>
                    </a:cubicBezTo>
                    <a:cubicBezTo>
                      <a:pt x="18" y="73"/>
                      <a:pt x="18" y="74"/>
                      <a:pt x="20" y="73"/>
                    </a:cubicBezTo>
                    <a:cubicBezTo>
                      <a:pt x="22" y="73"/>
                      <a:pt x="23" y="71"/>
                      <a:pt x="24" y="71"/>
                    </a:cubicBezTo>
                    <a:cubicBezTo>
                      <a:pt x="26" y="71"/>
                      <a:pt x="27" y="71"/>
                      <a:pt x="27" y="70"/>
                    </a:cubicBezTo>
                    <a:cubicBezTo>
                      <a:pt x="27" y="69"/>
                      <a:pt x="28" y="69"/>
                      <a:pt x="27" y="68"/>
                    </a:cubicBezTo>
                    <a:cubicBezTo>
                      <a:pt x="27" y="67"/>
                      <a:pt x="26" y="65"/>
                      <a:pt x="25" y="65"/>
                    </a:cubicBezTo>
                    <a:cubicBezTo>
                      <a:pt x="23" y="65"/>
                      <a:pt x="23" y="64"/>
                      <a:pt x="21" y="64"/>
                    </a:cubicBezTo>
                    <a:cubicBezTo>
                      <a:pt x="20" y="64"/>
                      <a:pt x="19" y="64"/>
                      <a:pt x="18" y="64"/>
                    </a:cubicBezTo>
                    <a:cubicBezTo>
                      <a:pt x="17" y="64"/>
                      <a:pt x="18" y="62"/>
                      <a:pt x="16" y="62"/>
                    </a:cubicBezTo>
                    <a:cubicBezTo>
                      <a:pt x="15" y="62"/>
                      <a:pt x="12" y="63"/>
                      <a:pt x="13" y="62"/>
                    </a:cubicBezTo>
                    <a:cubicBezTo>
                      <a:pt x="13" y="61"/>
                      <a:pt x="15" y="61"/>
                      <a:pt x="17" y="61"/>
                    </a:cubicBezTo>
                    <a:cubicBezTo>
                      <a:pt x="18" y="61"/>
                      <a:pt x="18" y="62"/>
                      <a:pt x="20" y="62"/>
                    </a:cubicBezTo>
                    <a:cubicBezTo>
                      <a:pt x="22" y="62"/>
                      <a:pt x="21" y="61"/>
                      <a:pt x="23" y="62"/>
                    </a:cubicBezTo>
                    <a:cubicBezTo>
                      <a:pt x="26" y="63"/>
                      <a:pt x="25" y="63"/>
                      <a:pt x="27" y="62"/>
                    </a:cubicBezTo>
                    <a:cubicBezTo>
                      <a:pt x="29" y="62"/>
                      <a:pt x="30" y="62"/>
                      <a:pt x="30" y="62"/>
                    </a:cubicBezTo>
                    <a:cubicBezTo>
                      <a:pt x="30" y="61"/>
                      <a:pt x="26" y="59"/>
                      <a:pt x="27" y="58"/>
                    </a:cubicBezTo>
                    <a:cubicBezTo>
                      <a:pt x="27" y="57"/>
                      <a:pt x="27" y="57"/>
                      <a:pt x="28" y="58"/>
                    </a:cubicBezTo>
                    <a:cubicBezTo>
                      <a:pt x="30" y="58"/>
                      <a:pt x="30" y="59"/>
                      <a:pt x="31" y="59"/>
                    </a:cubicBezTo>
                    <a:cubicBezTo>
                      <a:pt x="32" y="59"/>
                      <a:pt x="33" y="59"/>
                      <a:pt x="33" y="58"/>
                    </a:cubicBezTo>
                    <a:cubicBezTo>
                      <a:pt x="33" y="57"/>
                      <a:pt x="31" y="55"/>
                      <a:pt x="31" y="54"/>
                    </a:cubicBezTo>
                    <a:cubicBezTo>
                      <a:pt x="31" y="53"/>
                      <a:pt x="30" y="52"/>
                      <a:pt x="31" y="52"/>
                    </a:cubicBezTo>
                    <a:cubicBezTo>
                      <a:pt x="32" y="52"/>
                      <a:pt x="32" y="53"/>
                      <a:pt x="33" y="54"/>
                    </a:cubicBezTo>
                    <a:cubicBezTo>
                      <a:pt x="34" y="55"/>
                      <a:pt x="34" y="55"/>
                      <a:pt x="35" y="55"/>
                    </a:cubicBezTo>
                    <a:cubicBezTo>
                      <a:pt x="36" y="55"/>
                      <a:pt x="36" y="54"/>
                      <a:pt x="37" y="54"/>
                    </a:cubicBezTo>
                    <a:cubicBezTo>
                      <a:pt x="38" y="54"/>
                      <a:pt x="39" y="55"/>
                      <a:pt x="40" y="55"/>
                    </a:cubicBezTo>
                    <a:cubicBezTo>
                      <a:pt x="40" y="54"/>
                      <a:pt x="40" y="53"/>
                      <a:pt x="41" y="53"/>
                    </a:cubicBezTo>
                    <a:cubicBezTo>
                      <a:pt x="41" y="53"/>
                      <a:pt x="42" y="54"/>
                      <a:pt x="42" y="54"/>
                    </a:cubicBezTo>
                    <a:cubicBezTo>
                      <a:pt x="43" y="54"/>
                      <a:pt x="44" y="53"/>
                      <a:pt x="44" y="54"/>
                    </a:cubicBezTo>
                    <a:cubicBezTo>
                      <a:pt x="45" y="55"/>
                      <a:pt x="43" y="56"/>
                      <a:pt x="46" y="56"/>
                    </a:cubicBezTo>
                    <a:cubicBezTo>
                      <a:pt x="48" y="57"/>
                      <a:pt x="48" y="57"/>
                      <a:pt x="52" y="57"/>
                    </a:cubicBezTo>
                    <a:cubicBezTo>
                      <a:pt x="55" y="57"/>
                      <a:pt x="57" y="58"/>
                      <a:pt x="58" y="59"/>
                    </a:cubicBezTo>
                    <a:cubicBezTo>
                      <a:pt x="59" y="61"/>
                      <a:pt x="62" y="65"/>
                      <a:pt x="62" y="66"/>
                    </a:cubicBezTo>
                    <a:cubicBezTo>
                      <a:pt x="63" y="67"/>
                      <a:pt x="63" y="69"/>
                      <a:pt x="64" y="70"/>
                    </a:cubicBezTo>
                    <a:cubicBezTo>
                      <a:pt x="65" y="70"/>
                      <a:pt x="66" y="71"/>
                      <a:pt x="67" y="71"/>
                    </a:cubicBezTo>
                    <a:cubicBezTo>
                      <a:pt x="67" y="71"/>
                      <a:pt x="68" y="69"/>
                      <a:pt x="69" y="70"/>
                    </a:cubicBezTo>
                    <a:cubicBezTo>
                      <a:pt x="69" y="71"/>
                      <a:pt x="68" y="74"/>
                      <a:pt x="69" y="74"/>
                    </a:cubicBezTo>
                    <a:cubicBezTo>
                      <a:pt x="70" y="75"/>
                      <a:pt x="71" y="74"/>
                      <a:pt x="72" y="75"/>
                    </a:cubicBezTo>
                    <a:cubicBezTo>
                      <a:pt x="72" y="76"/>
                      <a:pt x="74" y="78"/>
                      <a:pt x="75" y="80"/>
                    </a:cubicBezTo>
                    <a:cubicBezTo>
                      <a:pt x="76" y="81"/>
                      <a:pt x="75" y="82"/>
                      <a:pt x="78" y="82"/>
                    </a:cubicBezTo>
                    <a:cubicBezTo>
                      <a:pt x="80" y="83"/>
                      <a:pt x="86" y="84"/>
                      <a:pt x="90" y="84"/>
                    </a:cubicBezTo>
                    <a:cubicBezTo>
                      <a:pt x="94" y="84"/>
                      <a:pt x="95" y="84"/>
                      <a:pt x="97" y="84"/>
                    </a:cubicBezTo>
                    <a:cubicBezTo>
                      <a:pt x="99" y="85"/>
                      <a:pt x="101" y="85"/>
                      <a:pt x="102" y="86"/>
                    </a:cubicBezTo>
                    <a:cubicBezTo>
                      <a:pt x="103" y="87"/>
                      <a:pt x="103" y="89"/>
                      <a:pt x="104" y="89"/>
                    </a:cubicBezTo>
                    <a:cubicBezTo>
                      <a:pt x="106" y="88"/>
                      <a:pt x="108" y="89"/>
                      <a:pt x="108" y="88"/>
                    </a:cubicBezTo>
                    <a:cubicBezTo>
                      <a:pt x="107" y="87"/>
                      <a:pt x="104" y="85"/>
                      <a:pt x="105" y="85"/>
                    </a:cubicBezTo>
                    <a:cubicBezTo>
                      <a:pt x="106" y="85"/>
                      <a:pt x="110" y="86"/>
                      <a:pt x="110" y="84"/>
                    </a:cubicBezTo>
                    <a:cubicBezTo>
                      <a:pt x="109" y="83"/>
                      <a:pt x="108" y="83"/>
                      <a:pt x="108" y="83"/>
                    </a:cubicBezTo>
                    <a:cubicBezTo>
                      <a:pt x="107" y="83"/>
                      <a:pt x="106" y="84"/>
                      <a:pt x="104" y="83"/>
                    </a:cubicBezTo>
                    <a:cubicBezTo>
                      <a:pt x="102" y="82"/>
                      <a:pt x="98" y="81"/>
                      <a:pt x="98" y="80"/>
                    </a:cubicBezTo>
                    <a:cubicBezTo>
                      <a:pt x="99" y="79"/>
                      <a:pt x="102" y="79"/>
                      <a:pt x="101" y="78"/>
                    </a:cubicBezTo>
                    <a:cubicBezTo>
                      <a:pt x="100" y="77"/>
                      <a:pt x="96" y="78"/>
                      <a:pt x="95" y="77"/>
                    </a:cubicBezTo>
                    <a:cubicBezTo>
                      <a:pt x="94" y="77"/>
                      <a:pt x="92" y="77"/>
                      <a:pt x="92" y="75"/>
                    </a:cubicBezTo>
                    <a:cubicBezTo>
                      <a:pt x="92" y="73"/>
                      <a:pt x="93" y="72"/>
                      <a:pt x="92" y="71"/>
                    </a:cubicBezTo>
                    <a:cubicBezTo>
                      <a:pt x="91" y="70"/>
                      <a:pt x="87" y="72"/>
                      <a:pt x="85" y="71"/>
                    </a:cubicBezTo>
                    <a:cubicBezTo>
                      <a:pt x="84" y="70"/>
                      <a:pt x="82" y="67"/>
                      <a:pt x="82" y="65"/>
                    </a:cubicBezTo>
                    <a:cubicBezTo>
                      <a:pt x="81" y="63"/>
                      <a:pt x="80" y="61"/>
                      <a:pt x="79" y="59"/>
                    </a:cubicBezTo>
                    <a:cubicBezTo>
                      <a:pt x="77" y="58"/>
                      <a:pt x="71" y="55"/>
                      <a:pt x="70" y="53"/>
                    </a:cubicBezTo>
                    <a:cubicBezTo>
                      <a:pt x="69" y="52"/>
                      <a:pt x="67" y="49"/>
                      <a:pt x="67" y="47"/>
                    </a:cubicBezTo>
                    <a:cubicBezTo>
                      <a:pt x="67" y="46"/>
                      <a:pt x="67" y="45"/>
                      <a:pt x="68" y="45"/>
                    </a:cubicBezTo>
                    <a:cubicBezTo>
                      <a:pt x="69" y="44"/>
                      <a:pt x="72" y="45"/>
                      <a:pt x="73" y="45"/>
                    </a:cubicBezTo>
                    <a:cubicBezTo>
                      <a:pt x="74" y="45"/>
                      <a:pt x="75" y="45"/>
                      <a:pt x="76" y="44"/>
                    </a:cubicBezTo>
                    <a:cubicBezTo>
                      <a:pt x="77" y="42"/>
                      <a:pt x="77" y="42"/>
                      <a:pt x="77" y="41"/>
                    </a:cubicBezTo>
                    <a:cubicBezTo>
                      <a:pt x="76" y="40"/>
                      <a:pt x="75" y="38"/>
                      <a:pt x="74" y="37"/>
                    </a:cubicBezTo>
                    <a:cubicBezTo>
                      <a:pt x="72" y="37"/>
                      <a:pt x="69" y="36"/>
                      <a:pt x="68" y="36"/>
                    </a:cubicBezTo>
                    <a:cubicBezTo>
                      <a:pt x="67" y="36"/>
                      <a:pt x="65" y="35"/>
                      <a:pt x="64" y="35"/>
                    </a:cubicBezTo>
                    <a:cubicBezTo>
                      <a:pt x="63" y="34"/>
                      <a:pt x="62" y="33"/>
                      <a:pt x="61" y="33"/>
                    </a:cubicBezTo>
                    <a:cubicBezTo>
                      <a:pt x="60" y="33"/>
                      <a:pt x="57" y="33"/>
                      <a:pt x="56" y="32"/>
                    </a:cubicBezTo>
                    <a:cubicBezTo>
                      <a:pt x="54" y="32"/>
                      <a:pt x="54" y="30"/>
                      <a:pt x="54" y="29"/>
                    </a:cubicBezTo>
                    <a:cubicBezTo>
                      <a:pt x="54" y="28"/>
                      <a:pt x="55" y="27"/>
                      <a:pt x="54" y="26"/>
                    </a:cubicBezTo>
                    <a:cubicBezTo>
                      <a:pt x="54" y="24"/>
                      <a:pt x="52" y="22"/>
                      <a:pt x="51" y="21"/>
                    </a:cubicBezTo>
                    <a:cubicBezTo>
                      <a:pt x="49" y="19"/>
                      <a:pt x="46" y="19"/>
                      <a:pt x="44" y="17"/>
                    </a:cubicBezTo>
                    <a:cubicBezTo>
                      <a:pt x="42" y="15"/>
                      <a:pt x="42" y="14"/>
                      <a:pt x="40" y="13"/>
                    </a:cubicBezTo>
                    <a:cubicBezTo>
                      <a:pt x="38" y="12"/>
                      <a:pt x="41" y="14"/>
                      <a:pt x="35" y="12"/>
                    </a:cubicBezTo>
                    <a:cubicBezTo>
                      <a:pt x="29" y="10"/>
                      <a:pt x="25" y="9"/>
                      <a:pt x="19" y="6"/>
                    </a:cubicBezTo>
                    <a:cubicBezTo>
                      <a:pt x="13" y="3"/>
                      <a:pt x="6" y="0"/>
                      <a:pt x="4" y="0"/>
                    </a:cubicBezTo>
                    <a:cubicBezTo>
                      <a:pt x="3" y="0"/>
                      <a:pt x="2" y="0"/>
                      <a:pt x="2" y="0"/>
                    </a:cubicBezTo>
                    <a:cubicBezTo>
                      <a:pt x="2" y="32"/>
                      <a:pt x="2" y="32"/>
                      <a:pt x="2" y="32"/>
                    </a:cubicBezTo>
                    <a:cubicBezTo>
                      <a:pt x="2" y="34"/>
                      <a:pt x="1" y="40"/>
                      <a:pt x="1" y="43"/>
                    </a:cubicBezTo>
                    <a:cubicBezTo>
                      <a:pt x="1" y="44"/>
                      <a:pt x="0" y="45"/>
                      <a:pt x="0" y="45"/>
                    </a:cubicBezTo>
                    <a:cubicBezTo>
                      <a:pt x="0" y="45"/>
                      <a:pt x="1" y="45"/>
                      <a:pt x="1" y="46"/>
                    </a:cubicBezTo>
                    <a:cubicBezTo>
                      <a:pt x="1" y="46"/>
                      <a:pt x="1" y="46"/>
                      <a:pt x="1" y="46"/>
                    </a:cubicBezTo>
                    <a:cubicBezTo>
                      <a:pt x="2" y="46"/>
                      <a:pt x="3" y="46"/>
                      <a:pt x="3" y="48"/>
                    </a:cubicBezTo>
                    <a:cubicBezTo>
                      <a:pt x="3" y="49"/>
                      <a:pt x="3" y="66"/>
                      <a:pt x="3" y="7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71" name="Freeform 729"/>
              <p:cNvSpPr>
                <a:spLocks/>
              </p:cNvSpPr>
              <p:nvPr/>
            </p:nvSpPr>
            <p:spPr bwMode="auto">
              <a:xfrm>
                <a:off x="8045450" y="4181475"/>
                <a:ext cx="107950" cy="58738"/>
              </a:xfrm>
              <a:custGeom>
                <a:avLst/>
                <a:gdLst>
                  <a:gd name="T0" fmla="*/ 8 w 47"/>
                  <a:gd name="T1" fmla="*/ 16 h 25"/>
                  <a:gd name="T2" fmla="*/ 4 w 47"/>
                  <a:gd name="T3" fmla="*/ 17 h 25"/>
                  <a:gd name="T4" fmla="*/ 1 w 47"/>
                  <a:gd name="T5" fmla="*/ 15 h 25"/>
                  <a:gd name="T6" fmla="*/ 1 w 47"/>
                  <a:gd name="T7" fmla="*/ 18 h 25"/>
                  <a:gd name="T8" fmla="*/ 5 w 47"/>
                  <a:gd name="T9" fmla="*/ 20 h 25"/>
                  <a:gd name="T10" fmla="*/ 8 w 47"/>
                  <a:gd name="T11" fmla="*/ 22 h 25"/>
                  <a:gd name="T12" fmla="*/ 9 w 47"/>
                  <a:gd name="T13" fmla="*/ 23 h 25"/>
                  <a:gd name="T14" fmla="*/ 12 w 47"/>
                  <a:gd name="T15" fmla="*/ 23 h 25"/>
                  <a:gd name="T16" fmla="*/ 15 w 47"/>
                  <a:gd name="T17" fmla="*/ 25 h 25"/>
                  <a:gd name="T18" fmla="*/ 21 w 47"/>
                  <a:gd name="T19" fmla="*/ 24 h 25"/>
                  <a:gd name="T20" fmla="*/ 28 w 47"/>
                  <a:gd name="T21" fmla="*/ 23 h 25"/>
                  <a:gd name="T22" fmla="*/ 33 w 47"/>
                  <a:gd name="T23" fmla="*/ 21 h 25"/>
                  <a:gd name="T24" fmla="*/ 37 w 47"/>
                  <a:gd name="T25" fmla="*/ 17 h 25"/>
                  <a:gd name="T26" fmla="*/ 40 w 47"/>
                  <a:gd name="T27" fmla="*/ 17 h 25"/>
                  <a:gd name="T28" fmla="*/ 43 w 47"/>
                  <a:gd name="T29" fmla="*/ 15 h 25"/>
                  <a:gd name="T30" fmla="*/ 41 w 47"/>
                  <a:gd name="T31" fmla="*/ 10 h 25"/>
                  <a:gd name="T32" fmla="*/ 44 w 47"/>
                  <a:gd name="T33" fmla="*/ 11 h 25"/>
                  <a:gd name="T34" fmla="*/ 45 w 47"/>
                  <a:gd name="T35" fmla="*/ 8 h 25"/>
                  <a:gd name="T36" fmla="*/ 46 w 47"/>
                  <a:gd name="T37" fmla="*/ 3 h 25"/>
                  <a:gd name="T38" fmla="*/ 43 w 47"/>
                  <a:gd name="T39" fmla="*/ 3 h 25"/>
                  <a:gd name="T40" fmla="*/ 43 w 47"/>
                  <a:gd name="T41" fmla="*/ 1 h 25"/>
                  <a:gd name="T42" fmla="*/ 39 w 47"/>
                  <a:gd name="T43" fmla="*/ 3 h 25"/>
                  <a:gd name="T44" fmla="*/ 36 w 47"/>
                  <a:gd name="T45" fmla="*/ 1 h 25"/>
                  <a:gd name="T46" fmla="*/ 37 w 47"/>
                  <a:gd name="T47" fmla="*/ 7 h 25"/>
                  <a:gd name="T48" fmla="*/ 37 w 47"/>
                  <a:gd name="T49" fmla="*/ 10 h 25"/>
                  <a:gd name="T50" fmla="*/ 34 w 47"/>
                  <a:gd name="T51" fmla="*/ 10 h 25"/>
                  <a:gd name="T52" fmla="*/ 31 w 47"/>
                  <a:gd name="T53" fmla="*/ 13 h 25"/>
                  <a:gd name="T54" fmla="*/ 28 w 47"/>
                  <a:gd name="T55" fmla="*/ 16 h 25"/>
                  <a:gd name="T56" fmla="*/ 25 w 47"/>
                  <a:gd name="T57" fmla="*/ 15 h 25"/>
                  <a:gd name="T58" fmla="*/ 22 w 47"/>
                  <a:gd name="T59" fmla="*/ 17 h 25"/>
                  <a:gd name="T60" fmla="*/ 21 w 47"/>
                  <a:gd name="T61" fmla="*/ 16 h 25"/>
                  <a:gd name="T62" fmla="*/ 20 w 47"/>
                  <a:gd name="T63" fmla="*/ 15 h 25"/>
                  <a:gd name="T64" fmla="*/ 22 w 47"/>
                  <a:gd name="T65" fmla="*/ 11 h 25"/>
                  <a:gd name="T66" fmla="*/ 19 w 47"/>
                  <a:gd name="T67" fmla="*/ 11 h 25"/>
                  <a:gd name="T68" fmla="*/ 19 w 47"/>
                  <a:gd name="T69" fmla="*/ 15 h 25"/>
                  <a:gd name="T70" fmla="*/ 18 w 47"/>
                  <a:gd name="T71" fmla="*/ 17 h 25"/>
                  <a:gd name="T72" fmla="*/ 16 w 47"/>
                  <a:gd name="T73" fmla="*/ 17 h 25"/>
                  <a:gd name="T74" fmla="*/ 15 w 47"/>
                  <a:gd name="T75" fmla="*/ 15 h 25"/>
                  <a:gd name="T76" fmla="*/ 10 w 47"/>
                  <a:gd name="T77" fmla="*/ 17 h 25"/>
                  <a:gd name="T78" fmla="*/ 8 w 47"/>
                  <a:gd name="T79" fmla="*/ 1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7" h="25">
                    <a:moveTo>
                      <a:pt x="8" y="16"/>
                    </a:moveTo>
                    <a:cubicBezTo>
                      <a:pt x="6" y="17"/>
                      <a:pt x="5" y="18"/>
                      <a:pt x="4" y="17"/>
                    </a:cubicBezTo>
                    <a:cubicBezTo>
                      <a:pt x="2" y="16"/>
                      <a:pt x="2" y="15"/>
                      <a:pt x="1" y="15"/>
                    </a:cubicBezTo>
                    <a:cubicBezTo>
                      <a:pt x="1" y="16"/>
                      <a:pt x="0" y="17"/>
                      <a:pt x="1" y="18"/>
                    </a:cubicBezTo>
                    <a:cubicBezTo>
                      <a:pt x="2" y="19"/>
                      <a:pt x="2" y="20"/>
                      <a:pt x="5" y="20"/>
                    </a:cubicBezTo>
                    <a:cubicBezTo>
                      <a:pt x="7" y="21"/>
                      <a:pt x="8" y="21"/>
                      <a:pt x="8" y="22"/>
                    </a:cubicBezTo>
                    <a:cubicBezTo>
                      <a:pt x="9" y="23"/>
                      <a:pt x="8" y="23"/>
                      <a:pt x="9" y="23"/>
                    </a:cubicBezTo>
                    <a:cubicBezTo>
                      <a:pt x="10" y="24"/>
                      <a:pt x="11" y="22"/>
                      <a:pt x="12" y="23"/>
                    </a:cubicBezTo>
                    <a:cubicBezTo>
                      <a:pt x="13" y="23"/>
                      <a:pt x="13" y="25"/>
                      <a:pt x="15" y="25"/>
                    </a:cubicBezTo>
                    <a:cubicBezTo>
                      <a:pt x="18" y="25"/>
                      <a:pt x="16" y="25"/>
                      <a:pt x="21" y="24"/>
                    </a:cubicBezTo>
                    <a:cubicBezTo>
                      <a:pt x="26" y="23"/>
                      <a:pt x="26" y="24"/>
                      <a:pt x="28" y="23"/>
                    </a:cubicBezTo>
                    <a:cubicBezTo>
                      <a:pt x="31" y="22"/>
                      <a:pt x="31" y="22"/>
                      <a:pt x="33" y="21"/>
                    </a:cubicBezTo>
                    <a:cubicBezTo>
                      <a:pt x="35" y="20"/>
                      <a:pt x="37" y="17"/>
                      <a:pt x="37" y="17"/>
                    </a:cubicBezTo>
                    <a:cubicBezTo>
                      <a:pt x="38" y="17"/>
                      <a:pt x="38" y="18"/>
                      <a:pt x="40" y="17"/>
                    </a:cubicBezTo>
                    <a:cubicBezTo>
                      <a:pt x="42" y="17"/>
                      <a:pt x="43" y="16"/>
                      <a:pt x="43" y="15"/>
                    </a:cubicBezTo>
                    <a:cubicBezTo>
                      <a:pt x="43" y="14"/>
                      <a:pt x="40" y="11"/>
                      <a:pt x="41" y="10"/>
                    </a:cubicBezTo>
                    <a:cubicBezTo>
                      <a:pt x="41" y="10"/>
                      <a:pt x="43" y="11"/>
                      <a:pt x="44" y="11"/>
                    </a:cubicBezTo>
                    <a:cubicBezTo>
                      <a:pt x="45" y="10"/>
                      <a:pt x="45" y="10"/>
                      <a:pt x="45" y="8"/>
                    </a:cubicBezTo>
                    <a:cubicBezTo>
                      <a:pt x="45" y="6"/>
                      <a:pt x="47" y="4"/>
                      <a:pt x="46" y="3"/>
                    </a:cubicBezTo>
                    <a:cubicBezTo>
                      <a:pt x="45" y="3"/>
                      <a:pt x="43" y="4"/>
                      <a:pt x="43" y="3"/>
                    </a:cubicBezTo>
                    <a:cubicBezTo>
                      <a:pt x="43" y="2"/>
                      <a:pt x="45" y="0"/>
                      <a:pt x="43" y="1"/>
                    </a:cubicBezTo>
                    <a:cubicBezTo>
                      <a:pt x="41" y="1"/>
                      <a:pt x="41" y="3"/>
                      <a:pt x="39" y="3"/>
                    </a:cubicBezTo>
                    <a:cubicBezTo>
                      <a:pt x="38" y="2"/>
                      <a:pt x="36" y="0"/>
                      <a:pt x="36" y="1"/>
                    </a:cubicBezTo>
                    <a:cubicBezTo>
                      <a:pt x="36" y="2"/>
                      <a:pt x="37" y="6"/>
                      <a:pt x="37" y="7"/>
                    </a:cubicBezTo>
                    <a:cubicBezTo>
                      <a:pt x="37" y="8"/>
                      <a:pt x="38" y="10"/>
                      <a:pt x="37" y="10"/>
                    </a:cubicBezTo>
                    <a:cubicBezTo>
                      <a:pt x="37" y="10"/>
                      <a:pt x="35" y="9"/>
                      <a:pt x="34" y="10"/>
                    </a:cubicBezTo>
                    <a:cubicBezTo>
                      <a:pt x="34" y="11"/>
                      <a:pt x="33" y="12"/>
                      <a:pt x="31" y="13"/>
                    </a:cubicBezTo>
                    <a:cubicBezTo>
                      <a:pt x="30" y="14"/>
                      <a:pt x="29" y="16"/>
                      <a:pt x="28" y="16"/>
                    </a:cubicBezTo>
                    <a:cubicBezTo>
                      <a:pt x="27" y="17"/>
                      <a:pt x="26" y="15"/>
                      <a:pt x="25" y="15"/>
                    </a:cubicBezTo>
                    <a:cubicBezTo>
                      <a:pt x="24" y="16"/>
                      <a:pt x="23" y="17"/>
                      <a:pt x="22" y="17"/>
                    </a:cubicBezTo>
                    <a:cubicBezTo>
                      <a:pt x="22" y="17"/>
                      <a:pt x="21" y="17"/>
                      <a:pt x="21" y="16"/>
                    </a:cubicBezTo>
                    <a:cubicBezTo>
                      <a:pt x="20" y="15"/>
                      <a:pt x="20" y="16"/>
                      <a:pt x="20" y="15"/>
                    </a:cubicBezTo>
                    <a:cubicBezTo>
                      <a:pt x="20" y="13"/>
                      <a:pt x="22" y="12"/>
                      <a:pt x="22" y="11"/>
                    </a:cubicBezTo>
                    <a:cubicBezTo>
                      <a:pt x="21" y="10"/>
                      <a:pt x="20" y="10"/>
                      <a:pt x="19" y="11"/>
                    </a:cubicBezTo>
                    <a:cubicBezTo>
                      <a:pt x="19" y="11"/>
                      <a:pt x="19" y="14"/>
                      <a:pt x="19" y="15"/>
                    </a:cubicBezTo>
                    <a:cubicBezTo>
                      <a:pt x="19" y="15"/>
                      <a:pt x="18" y="17"/>
                      <a:pt x="18" y="17"/>
                    </a:cubicBezTo>
                    <a:cubicBezTo>
                      <a:pt x="18" y="17"/>
                      <a:pt x="16" y="18"/>
                      <a:pt x="16" y="17"/>
                    </a:cubicBezTo>
                    <a:cubicBezTo>
                      <a:pt x="15" y="16"/>
                      <a:pt x="17" y="15"/>
                      <a:pt x="15" y="15"/>
                    </a:cubicBezTo>
                    <a:cubicBezTo>
                      <a:pt x="14" y="15"/>
                      <a:pt x="11" y="18"/>
                      <a:pt x="10" y="17"/>
                    </a:cubicBezTo>
                    <a:cubicBezTo>
                      <a:pt x="9" y="17"/>
                      <a:pt x="10" y="15"/>
                      <a:pt x="8" y="1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 name="Africa"/>
            <p:cNvGrpSpPr/>
            <p:nvPr/>
          </p:nvGrpSpPr>
          <p:grpSpPr>
            <a:xfrm>
              <a:off x="3838575" y="3090068"/>
              <a:ext cx="1751013" cy="1922463"/>
              <a:chOff x="3824287" y="3079750"/>
              <a:chExt cx="1751013" cy="1922463"/>
            </a:xfrm>
            <a:grpFill/>
          </p:grpSpPr>
          <p:sp>
            <p:nvSpPr>
              <p:cNvPr id="219" name="Freeform 6"/>
              <p:cNvSpPr>
                <a:spLocks/>
              </p:cNvSpPr>
              <p:nvPr/>
            </p:nvSpPr>
            <p:spPr bwMode="auto">
              <a:xfrm>
                <a:off x="4914900" y="4481513"/>
                <a:ext cx="196850" cy="177800"/>
              </a:xfrm>
              <a:custGeom>
                <a:avLst/>
                <a:gdLst>
                  <a:gd name="T0" fmla="*/ 47 w 86"/>
                  <a:gd name="T1" fmla="*/ 75 h 77"/>
                  <a:gd name="T2" fmla="*/ 66 w 86"/>
                  <a:gd name="T3" fmla="*/ 77 h 77"/>
                  <a:gd name="T4" fmla="*/ 75 w 86"/>
                  <a:gd name="T5" fmla="*/ 67 h 77"/>
                  <a:gd name="T6" fmla="*/ 80 w 86"/>
                  <a:gd name="T7" fmla="*/ 66 h 77"/>
                  <a:gd name="T8" fmla="*/ 78 w 86"/>
                  <a:gd name="T9" fmla="*/ 62 h 77"/>
                  <a:gd name="T10" fmla="*/ 79 w 86"/>
                  <a:gd name="T11" fmla="*/ 57 h 77"/>
                  <a:gd name="T12" fmla="*/ 81 w 86"/>
                  <a:gd name="T13" fmla="*/ 56 h 77"/>
                  <a:gd name="T14" fmla="*/ 84 w 86"/>
                  <a:gd name="T15" fmla="*/ 50 h 77"/>
                  <a:gd name="T16" fmla="*/ 84 w 86"/>
                  <a:gd name="T17" fmla="*/ 46 h 77"/>
                  <a:gd name="T18" fmla="*/ 83 w 86"/>
                  <a:gd name="T19" fmla="*/ 46 h 77"/>
                  <a:gd name="T20" fmla="*/ 83 w 86"/>
                  <a:gd name="T21" fmla="*/ 40 h 77"/>
                  <a:gd name="T22" fmla="*/ 82 w 86"/>
                  <a:gd name="T23" fmla="*/ 36 h 77"/>
                  <a:gd name="T24" fmla="*/ 85 w 86"/>
                  <a:gd name="T25" fmla="*/ 31 h 77"/>
                  <a:gd name="T26" fmla="*/ 85 w 86"/>
                  <a:gd name="T27" fmla="*/ 21 h 77"/>
                  <a:gd name="T28" fmla="*/ 85 w 86"/>
                  <a:gd name="T29" fmla="*/ 17 h 77"/>
                  <a:gd name="T30" fmla="*/ 85 w 86"/>
                  <a:gd name="T31" fmla="*/ 12 h 77"/>
                  <a:gd name="T32" fmla="*/ 83 w 86"/>
                  <a:gd name="T33" fmla="*/ 12 h 77"/>
                  <a:gd name="T34" fmla="*/ 76 w 86"/>
                  <a:gd name="T35" fmla="*/ 10 h 77"/>
                  <a:gd name="T36" fmla="*/ 60 w 86"/>
                  <a:gd name="T37" fmla="*/ 5 h 77"/>
                  <a:gd name="T38" fmla="*/ 57 w 86"/>
                  <a:gd name="T39" fmla="*/ 2 h 77"/>
                  <a:gd name="T40" fmla="*/ 57 w 86"/>
                  <a:gd name="T41" fmla="*/ 0 h 77"/>
                  <a:gd name="T42" fmla="*/ 57 w 86"/>
                  <a:gd name="T43" fmla="*/ 0 h 77"/>
                  <a:gd name="T44" fmla="*/ 45 w 86"/>
                  <a:gd name="T45" fmla="*/ 2 h 77"/>
                  <a:gd name="T46" fmla="*/ 40 w 86"/>
                  <a:gd name="T47" fmla="*/ 8 h 77"/>
                  <a:gd name="T48" fmla="*/ 35 w 86"/>
                  <a:gd name="T49" fmla="*/ 13 h 77"/>
                  <a:gd name="T50" fmla="*/ 31 w 86"/>
                  <a:gd name="T51" fmla="*/ 15 h 77"/>
                  <a:gd name="T52" fmla="*/ 25 w 86"/>
                  <a:gd name="T53" fmla="*/ 22 h 77"/>
                  <a:gd name="T54" fmla="*/ 19 w 86"/>
                  <a:gd name="T55" fmla="*/ 26 h 77"/>
                  <a:gd name="T56" fmla="*/ 16 w 86"/>
                  <a:gd name="T57" fmla="*/ 27 h 77"/>
                  <a:gd name="T58" fmla="*/ 2 w 86"/>
                  <a:gd name="T59" fmla="*/ 27 h 77"/>
                  <a:gd name="T60" fmla="*/ 5 w 86"/>
                  <a:gd name="T61" fmla="*/ 30 h 77"/>
                  <a:gd name="T62" fmla="*/ 9 w 86"/>
                  <a:gd name="T63" fmla="*/ 41 h 77"/>
                  <a:gd name="T64" fmla="*/ 17 w 86"/>
                  <a:gd name="T65" fmla="*/ 47 h 77"/>
                  <a:gd name="T66" fmla="*/ 22 w 86"/>
                  <a:gd name="T67" fmla="*/ 51 h 77"/>
                  <a:gd name="T68" fmla="*/ 24 w 86"/>
                  <a:gd name="T69" fmla="*/ 54 h 77"/>
                  <a:gd name="T70" fmla="*/ 28 w 86"/>
                  <a:gd name="T71" fmla="*/ 58 h 77"/>
                  <a:gd name="T72" fmla="*/ 28 w 86"/>
                  <a:gd name="T73" fmla="*/ 62 h 77"/>
                  <a:gd name="T74" fmla="*/ 34 w 86"/>
                  <a:gd name="T75" fmla="*/ 67 h 77"/>
                  <a:gd name="T76" fmla="*/ 42 w 86"/>
                  <a:gd name="T77" fmla="*/ 69 h 77"/>
                  <a:gd name="T78" fmla="*/ 42 w 86"/>
                  <a:gd name="T79" fmla="*/ 72 h 77"/>
                  <a:gd name="T80" fmla="*/ 44 w 86"/>
                  <a:gd name="T81"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6" h="77">
                    <a:moveTo>
                      <a:pt x="44" y="75"/>
                    </a:moveTo>
                    <a:cubicBezTo>
                      <a:pt x="45" y="75"/>
                      <a:pt x="46" y="75"/>
                      <a:pt x="47" y="75"/>
                    </a:cubicBezTo>
                    <a:cubicBezTo>
                      <a:pt x="50" y="75"/>
                      <a:pt x="55" y="75"/>
                      <a:pt x="59" y="76"/>
                    </a:cubicBezTo>
                    <a:cubicBezTo>
                      <a:pt x="62" y="76"/>
                      <a:pt x="65" y="77"/>
                      <a:pt x="66" y="77"/>
                    </a:cubicBezTo>
                    <a:cubicBezTo>
                      <a:pt x="66" y="77"/>
                      <a:pt x="66" y="77"/>
                      <a:pt x="66" y="77"/>
                    </a:cubicBezTo>
                    <a:cubicBezTo>
                      <a:pt x="67" y="76"/>
                      <a:pt x="74" y="68"/>
                      <a:pt x="75" y="67"/>
                    </a:cubicBezTo>
                    <a:cubicBezTo>
                      <a:pt x="76" y="67"/>
                      <a:pt x="77" y="66"/>
                      <a:pt x="78" y="66"/>
                    </a:cubicBezTo>
                    <a:cubicBezTo>
                      <a:pt x="79" y="66"/>
                      <a:pt x="80" y="66"/>
                      <a:pt x="80" y="66"/>
                    </a:cubicBezTo>
                    <a:cubicBezTo>
                      <a:pt x="80" y="65"/>
                      <a:pt x="80" y="65"/>
                      <a:pt x="79" y="64"/>
                    </a:cubicBezTo>
                    <a:cubicBezTo>
                      <a:pt x="79" y="63"/>
                      <a:pt x="78" y="62"/>
                      <a:pt x="78" y="62"/>
                    </a:cubicBezTo>
                    <a:cubicBezTo>
                      <a:pt x="78" y="61"/>
                      <a:pt x="78" y="60"/>
                      <a:pt x="78" y="59"/>
                    </a:cubicBezTo>
                    <a:cubicBezTo>
                      <a:pt x="79" y="59"/>
                      <a:pt x="79" y="58"/>
                      <a:pt x="79" y="57"/>
                    </a:cubicBezTo>
                    <a:cubicBezTo>
                      <a:pt x="79" y="57"/>
                      <a:pt x="79" y="57"/>
                      <a:pt x="79" y="57"/>
                    </a:cubicBezTo>
                    <a:cubicBezTo>
                      <a:pt x="79" y="57"/>
                      <a:pt x="80" y="56"/>
                      <a:pt x="81" y="56"/>
                    </a:cubicBezTo>
                    <a:cubicBezTo>
                      <a:pt x="81" y="56"/>
                      <a:pt x="82" y="55"/>
                      <a:pt x="82" y="55"/>
                    </a:cubicBezTo>
                    <a:cubicBezTo>
                      <a:pt x="82" y="55"/>
                      <a:pt x="83" y="52"/>
                      <a:pt x="84" y="50"/>
                    </a:cubicBezTo>
                    <a:cubicBezTo>
                      <a:pt x="85" y="49"/>
                      <a:pt x="85" y="47"/>
                      <a:pt x="85" y="47"/>
                    </a:cubicBezTo>
                    <a:cubicBezTo>
                      <a:pt x="85" y="47"/>
                      <a:pt x="85" y="47"/>
                      <a:pt x="84" y="46"/>
                    </a:cubicBezTo>
                    <a:cubicBezTo>
                      <a:pt x="84" y="46"/>
                      <a:pt x="83" y="46"/>
                      <a:pt x="83" y="46"/>
                    </a:cubicBezTo>
                    <a:cubicBezTo>
                      <a:pt x="83" y="46"/>
                      <a:pt x="83" y="46"/>
                      <a:pt x="83" y="46"/>
                    </a:cubicBezTo>
                    <a:cubicBezTo>
                      <a:pt x="82" y="46"/>
                      <a:pt x="83" y="45"/>
                      <a:pt x="83" y="43"/>
                    </a:cubicBezTo>
                    <a:cubicBezTo>
                      <a:pt x="83" y="42"/>
                      <a:pt x="83" y="41"/>
                      <a:pt x="83" y="40"/>
                    </a:cubicBezTo>
                    <a:cubicBezTo>
                      <a:pt x="83" y="39"/>
                      <a:pt x="83" y="38"/>
                      <a:pt x="82" y="37"/>
                    </a:cubicBezTo>
                    <a:cubicBezTo>
                      <a:pt x="82" y="37"/>
                      <a:pt x="82" y="37"/>
                      <a:pt x="82" y="36"/>
                    </a:cubicBezTo>
                    <a:cubicBezTo>
                      <a:pt x="82" y="35"/>
                      <a:pt x="83" y="33"/>
                      <a:pt x="85" y="32"/>
                    </a:cubicBezTo>
                    <a:cubicBezTo>
                      <a:pt x="85" y="31"/>
                      <a:pt x="85" y="31"/>
                      <a:pt x="85" y="31"/>
                    </a:cubicBezTo>
                    <a:cubicBezTo>
                      <a:pt x="86" y="30"/>
                      <a:pt x="85" y="25"/>
                      <a:pt x="85" y="22"/>
                    </a:cubicBezTo>
                    <a:cubicBezTo>
                      <a:pt x="85" y="21"/>
                      <a:pt x="85" y="21"/>
                      <a:pt x="85" y="21"/>
                    </a:cubicBezTo>
                    <a:cubicBezTo>
                      <a:pt x="85" y="19"/>
                      <a:pt x="85" y="19"/>
                      <a:pt x="85" y="18"/>
                    </a:cubicBezTo>
                    <a:cubicBezTo>
                      <a:pt x="85" y="18"/>
                      <a:pt x="85" y="18"/>
                      <a:pt x="85" y="17"/>
                    </a:cubicBezTo>
                    <a:cubicBezTo>
                      <a:pt x="84" y="16"/>
                      <a:pt x="85" y="15"/>
                      <a:pt x="85" y="13"/>
                    </a:cubicBezTo>
                    <a:cubicBezTo>
                      <a:pt x="85" y="13"/>
                      <a:pt x="85" y="12"/>
                      <a:pt x="85" y="12"/>
                    </a:cubicBezTo>
                    <a:cubicBezTo>
                      <a:pt x="85" y="12"/>
                      <a:pt x="85" y="12"/>
                      <a:pt x="85" y="12"/>
                    </a:cubicBezTo>
                    <a:cubicBezTo>
                      <a:pt x="84" y="12"/>
                      <a:pt x="84" y="12"/>
                      <a:pt x="83" y="12"/>
                    </a:cubicBezTo>
                    <a:cubicBezTo>
                      <a:pt x="82" y="12"/>
                      <a:pt x="82" y="12"/>
                      <a:pt x="81" y="12"/>
                    </a:cubicBezTo>
                    <a:cubicBezTo>
                      <a:pt x="81" y="12"/>
                      <a:pt x="79" y="11"/>
                      <a:pt x="76" y="10"/>
                    </a:cubicBezTo>
                    <a:cubicBezTo>
                      <a:pt x="71" y="8"/>
                      <a:pt x="65" y="6"/>
                      <a:pt x="64" y="5"/>
                    </a:cubicBezTo>
                    <a:cubicBezTo>
                      <a:pt x="63" y="4"/>
                      <a:pt x="61" y="5"/>
                      <a:pt x="60" y="5"/>
                    </a:cubicBezTo>
                    <a:cubicBezTo>
                      <a:pt x="59" y="5"/>
                      <a:pt x="59" y="5"/>
                      <a:pt x="58" y="5"/>
                    </a:cubicBezTo>
                    <a:cubicBezTo>
                      <a:pt x="57" y="5"/>
                      <a:pt x="57" y="4"/>
                      <a:pt x="57" y="2"/>
                    </a:cubicBezTo>
                    <a:cubicBezTo>
                      <a:pt x="57" y="2"/>
                      <a:pt x="57" y="1"/>
                      <a:pt x="57" y="1"/>
                    </a:cubicBezTo>
                    <a:cubicBezTo>
                      <a:pt x="57" y="1"/>
                      <a:pt x="57" y="1"/>
                      <a:pt x="57" y="0"/>
                    </a:cubicBezTo>
                    <a:cubicBezTo>
                      <a:pt x="57" y="0"/>
                      <a:pt x="57" y="0"/>
                      <a:pt x="57" y="0"/>
                    </a:cubicBezTo>
                    <a:cubicBezTo>
                      <a:pt x="57" y="0"/>
                      <a:pt x="57" y="0"/>
                      <a:pt x="57" y="0"/>
                    </a:cubicBezTo>
                    <a:cubicBezTo>
                      <a:pt x="54" y="0"/>
                      <a:pt x="49" y="0"/>
                      <a:pt x="48" y="0"/>
                    </a:cubicBezTo>
                    <a:cubicBezTo>
                      <a:pt x="48" y="0"/>
                      <a:pt x="46" y="1"/>
                      <a:pt x="45" y="2"/>
                    </a:cubicBezTo>
                    <a:cubicBezTo>
                      <a:pt x="44" y="3"/>
                      <a:pt x="42" y="4"/>
                      <a:pt x="42" y="4"/>
                    </a:cubicBezTo>
                    <a:cubicBezTo>
                      <a:pt x="41" y="4"/>
                      <a:pt x="41" y="6"/>
                      <a:pt x="40" y="8"/>
                    </a:cubicBezTo>
                    <a:cubicBezTo>
                      <a:pt x="40" y="9"/>
                      <a:pt x="40" y="10"/>
                      <a:pt x="40" y="10"/>
                    </a:cubicBezTo>
                    <a:cubicBezTo>
                      <a:pt x="39" y="11"/>
                      <a:pt x="37" y="12"/>
                      <a:pt x="35" y="13"/>
                    </a:cubicBezTo>
                    <a:cubicBezTo>
                      <a:pt x="33" y="13"/>
                      <a:pt x="32" y="14"/>
                      <a:pt x="31" y="14"/>
                    </a:cubicBezTo>
                    <a:cubicBezTo>
                      <a:pt x="31" y="14"/>
                      <a:pt x="31" y="14"/>
                      <a:pt x="31" y="15"/>
                    </a:cubicBezTo>
                    <a:cubicBezTo>
                      <a:pt x="30" y="15"/>
                      <a:pt x="28" y="16"/>
                      <a:pt x="28" y="17"/>
                    </a:cubicBezTo>
                    <a:cubicBezTo>
                      <a:pt x="28" y="17"/>
                      <a:pt x="26" y="20"/>
                      <a:pt x="25" y="22"/>
                    </a:cubicBezTo>
                    <a:cubicBezTo>
                      <a:pt x="24" y="23"/>
                      <a:pt x="23" y="24"/>
                      <a:pt x="23" y="25"/>
                    </a:cubicBezTo>
                    <a:cubicBezTo>
                      <a:pt x="22" y="25"/>
                      <a:pt x="21" y="26"/>
                      <a:pt x="19" y="26"/>
                    </a:cubicBezTo>
                    <a:cubicBezTo>
                      <a:pt x="18" y="27"/>
                      <a:pt x="17" y="27"/>
                      <a:pt x="16" y="27"/>
                    </a:cubicBezTo>
                    <a:cubicBezTo>
                      <a:pt x="16" y="27"/>
                      <a:pt x="16" y="27"/>
                      <a:pt x="16" y="27"/>
                    </a:cubicBezTo>
                    <a:cubicBezTo>
                      <a:pt x="15" y="27"/>
                      <a:pt x="4" y="25"/>
                      <a:pt x="0" y="25"/>
                    </a:cubicBezTo>
                    <a:cubicBezTo>
                      <a:pt x="1" y="25"/>
                      <a:pt x="1" y="26"/>
                      <a:pt x="2" y="27"/>
                    </a:cubicBezTo>
                    <a:cubicBezTo>
                      <a:pt x="3" y="28"/>
                      <a:pt x="4" y="29"/>
                      <a:pt x="5" y="30"/>
                    </a:cubicBezTo>
                    <a:cubicBezTo>
                      <a:pt x="5" y="30"/>
                      <a:pt x="5" y="30"/>
                      <a:pt x="5" y="30"/>
                    </a:cubicBezTo>
                    <a:cubicBezTo>
                      <a:pt x="6" y="32"/>
                      <a:pt x="8" y="35"/>
                      <a:pt x="9" y="38"/>
                    </a:cubicBezTo>
                    <a:cubicBezTo>
                      <a:pt x="9" y="39"/>
                      <a:pt x="9" y="40"/>
                      <a:pt x="9" y="41"/>
                    </a:cubicBezTo>
                    <a:cubicBezTo>
                      <a:pt x="9" y="42"/>
                      <a:pt x="9" y="43"/>
                      <a:pt x="10" y="44"/>
                    </a:cubicBezTo>
                    <a:cubicBezTo>
                      <a:pt x="11" y="45"/>
                      <a:pt x="15" y="46"/>
                      <a:pt x="17" y="47"/>
                    </a:cubicBezTo>
                    <a:cubicBezTo>
                      <a:pt x="20" y="49"/>
                      <a:pt x="22" y="50"/>
                      <a:pt x="22" y="50"/>
                    </a:cubicBezTo>
                    <a:cubicBezTo>
                      <a:pt x="22" y="51"/>
                      <a:pt x="22" y="51"/>
                      <a:pt x="22" y="51"/>
                    </a:cubicBezTo>
                    <a:cubicBezTo>
                      <a:pt x="22" y="52"/>
                      <a:pt x="21" y="54"/>
                      <a:pt x="22" y="54"/>
                    </a:cubicBezTo>
                    <a:cubicBezTo>
                      <a:pt x="23" y="55"/>
                      <a:pt x="24" y="54"/>
                      <a:pt x="24" y="54"/>
                    </a:cubicBezTo>
                    <a:cubicBezTo>
                      <a:pt x="26" y="54"/>
                      <a:pt x="27" y="54"/>
                      <a:pt x="27" y="55"/>
                    </a:cubicBezTo>
                    <a:cubicBezTo>
                      <a:pt x="28" y="56"/>
                      <a:pt x="28" y="57"/>
                      <a:pt x="28" y="58"/>
                    </a:cubicBezTo>
                    <a:cubicBezTo>
                      <a:pt x="28" y="59"/>
                      <a:pt x="27" y="59"/>
                      <a:pt x="28" y="60"/>
                    </a:cubicBezTo>
                    <a:cubicBezTo>
                      <a:pt x="28" y="61"/>
                      <a:pt x="28" y="61"/>
                      <a:pt x="28" y="62"/>
                    </a:cubicBezTo>
                    <a:cubicBezTo>
                      <a:pt x="29" y="64"/>
                      <a:pt x="29" y="66"/>
                      <a:pt x="30" y="67"/>
                    </a:cubicBezTo>
                    <a:cubicBezTo>
                      <a:pt x="31" y="67"/>
                      <a:pt x="32" y="67"/>
                      <a:pt x="34" y="67"/>
                    </a:cubicBezTo>
                    <a:cubicBezTo>
                      <a:pt x="37" y="68"/>
                      <a:pt x="41" y="68"/>
                      <a:pt x="42" y="69"/>
                    </a:cubicBezTo>
                    <a:cubicBezTo>
                      <a:pt x="42" y="69"/>
                      <a:pt x="42" y="69"/>
                      <a:pt x="42" y="69"/>
                    </a:cubicBezTo>
                    <a:cubicBezTo>
                      <a:pt x="42" y="70"/>
                      <a:pt x="42" y="70"/>
                      <a:pt x="42" y="71"/>
                    </a:cubicBezTo>
                    <a:cubicBezTo>
                      <a:pt x="41" y="71"/>
                      <a:pt x="41" y="72"/>
                      <a:pt x="42" y="72"/>
                    </a:cubicBezTo>
                    <a:cubicBezTo>
                      <a:pt x="42" y="72"/>
                      <a:pt x="42" y="72"/>
                      <a:pt x="42" y="72"/>
                    </a:cubicBezTo>
                    <a:cubicBezTo>
                      <a:pt x="42" y="72"/>
                      <a:pt x="43" y="74"/>
                      <a:pt x="44" y="75"/>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20" name="Freeform 7"/>
              <p:cNvSpPr>
                <a:spLocks/>
              </p:cNvSpPr>
              <p:nvPr/>
            </p:nvSpPr>
            <p:spPr bwMode="auto">
              <a:xfrm>
                <a:off x="4276725" y="3468688"/>
                <a:ext cx="398463" cy="307975"/>
              </a:xfrm>
              <a:custGeom>
                <a:avLst/>
                <a:gdLst>
                  <a:gd name="T0" fmla="*/ 109 w 173"/>
                  <a:gd name="T1" fmla="*/ 15 h 133"/>
                  <a:gd name="T2" fmla="*/ 86 w 173"/>
                  <a:gd name="T3" fmla="*/ 28 h 133"/>
                  <a:gd name="T4" fmla="*/ 77 w 173"/>
                  <a:gd name="T5" fmla="*/ 35 h 133"/>
                  <a:gd name="T6" fmla="*/ 65 w 173"/>
                  <a:gd name="T7" fmla="*/ 45 h 133"/>
                  <a:gd name="T8" fmla="*/ 50 w 173"/>
                  <a:gd name="T9" fmla="*/ 50 h 133"/>
                  <a:gd name="T10" fmla="*/ 45 w 173"/>
                  <a:gd name="T11" fmla="*/ 57 h 133"/>
                  <a:gd name="T12" fmla="*/ 45 w 173"/>
                  <a:gd name="T13" fmla="*/ 69 h 133"/>
                  <a:gd name="T14" fmla="*/ 44 w 173"/>
                  <a:gd name="T15" fmla="*/ 82 h 133"/>
                  <a:gd name="T16" fmla="*/ 41 w 173"/>
                  <a:gd name="T17" fmla="*/ 90 h 133"/>
                  <a:gd name="T18" fmla="*/ 37 w 173"/>
                  <a:gd name="T19" fmla="*/ 94 h 133"/>
                  <a:gd name="T20" fmla="*/ 14 w 173"/>
                  <a:gd name="T21" fmla="*/ 95 h 133"/>
                  <a:gd name="T22" fmla="*/ 10 w 173"/>
                  <a:gd name="T23" fmla="*/ 96 h 133"/>
                  <a:gd name="T24" fmla="*/ 1 w 173"/>
                  <a:gd name="T25" fmla="*/ 100 h 133"/>
                  <a:gd name="T26" fmla="*/ 1 w 173"/>
                  <a:gd name="T27" fmla="*/ 104 h 133"/>
                  <a:gd name="T28" fmla="*/ 4 w 173"/>
                  <a:gd name="T29" fmla="*/ 112 h 133"/>
                  <a:gd name="T30" fmla="*/ 9 w 173"/>
                  <a:gd name="T31" fmla="*/ 113 h 133"/>
                  <a:gd name="T32" fmla="*/ 12 w 173"/>
                  <a:gd name="T33" fmla="*/ 116 h 133"/>
                  <a:gd name="T34" fmla="*/ 10 w 173"/>
                  <a:gd name="T35" fmla="*/ 118 h 133"/>
                  <a:gd name="T36" fmla="*/ 9 w 173"/>
                  <a:gd name="T37" fmla="*/ 119 h 133"/>
                  <a:gd name="T38" fmla="*/ 14 w 173"/>
                  <a:gd name="T39" fmla="*/ 122 h 133"/>
                  <a:gd name="T40" fmla="*/ 19 w 173"/>
                  <a:gd name="T41" fmla="*/ 123 h 133"/>
                  <a:gd name="T42" fmla="*/ 22 w 173"/>
                  <a:gd name="T43" fmla="*/ 124 h 133"/>
                  <a:gd name="T44" fmla="*/ 23 w 173"/>
                  <a:gd name="T45" fmla="*/ 127 h 133"/>
                  <a:gd name="T46" fmla="*/ 25 w 173"/>
                  <a:gd name="T47" fmla="*/ 127 h 133"/>
                  <a:gd name="T48" fmla="*/ 30 w 173"/>
                  <a:gd name="T49" fmla="*/ 127 h 133"/>
                  <a:gd name="T50" fmla="*/ 37 w 173"/>
                  <a:gd name="T51" fmla="*/ 133 h 133"/>
                  <a:gd name="T52" fmla="*/ 38 w 173"/>
                  <a:gd name="T53" fmla="*/ 126 h 133"/>
                  <a:gd name="T54" fmla="*/ 40 w 173"/>
                  <a:gd name="T55" fmla="*/ 122 h 133"/>
                  <a:gd name="T56" fmla="*/ 43 w 173"/>
                  <a:gd name="T57" fmla="*/ 116 h 133"/>
                  <a:gd name="T58" fmla="*/ 46 w 173"/>
                  <a:gd name="T59" fmla="*/ 113 h 133"/>
                  <a:gd name="T60" fmla="*/ 52 w 173"/>
                  <a:gd name="T61" fmla="*/ 111 h 133"/>
                  <a:gd name="T62" fmla="*/ 60 w 173"/>
                  <a:gd name="T63" fmla="*/ 110 h 133"/>
                  <a:gd name="T64" fmla="*/ 67 w 173"/>
                  <a:gd name="T65" fmla="*/ 112 h 133"/>
                  <a:gd name="T66" fmla="*/ 68 w 173"/>
                  <a:gd name="T67" fmla="*/ 112 h 133"/>
                  <a:gd name="T68" fmla="*/ 75 w 173"/>
                  <a:gd name="T69" fmla="*/ 119 h 133"/>
                  <a:gd name="T70" fmla="*/ 85 w 173"/>
                  <a:gd name="T71" fmla="*/ 116 h 133"/>
                  <a:gd name="T72" fmla="*/ 98 w 173"/>
                  <a:gd name="T73" fmla="*/ 122 h 133"/>
                  <a:gd name="T74" fmla="*/ 104 w 173"/>
                  <a:gd name="T75" fmla="*/ 122 h 133"/>
                  <a:gd name="T76" fmla="*/ 108 w 173"/>
                  <a:gd name="T77" fmla="*/ 118 h 133"/>
                  <a:gd name="T78" fmla="*/ 115 w 173"/>
                  <a:gd name="T79" fmla="*/ 116 h 133"/>
                  <a:gd name="T80" fmla="*/ 115 w 173"/>
                  <a:gd name="T81" fmla="*/ 116 h 133"/>
                  <a:gd name="T82" fmla="*/ 125 w 173"/>
                  <a:gd name="T83" fmla="*/ 115 h 133"/>
                  <a:gd name="T84" fmla="*/ 135 w 173"/>
                  <a:gd name="T85" fmla="*/ 119 h 133"/>
                  <a:gd name="T86" fmla="*/ 138 w 173"/>
                  <a:gd name="T87" fmla="*/ 115 h 133"/>
                  <a:gd name="T88" fmla="*/ 145 w 173"/>
                  <a:gd name="T89" fmla="*/ 112 h 133"/>
                  <a:gd name="T90" fmla="*/ 147 w 173"/>
                  <a:gd name="T91" fmla="*/ 111 h 133"/>
                  <a:gd name="T92" fmla="*/ 147 w 173"/>
                  <a:gd name="T93" fmla="*/ 110 h 133"/>
                  <a:gd name="T94" fmla="*/ 148 w 173"/>
                  <a:gd name="T95" fmla="*/ 102 h 133"/>
                  <a:gd name="T96" fmla="*/ 151 w 173"/>
                  <a:gd name="T97" fmla="*/ 98 h 133"/>
                  <a:gd name="T98" fmla="*/ 163 w 173"/>
                  <a:gd name="T99" fmla="*/ 82 h 133"/>
                  <a:gd name="T100" fmla="*/ 168 w 173"/>
                  <a:gd name="T101" fmla="*/ 75 h 133"/>
                  <a:gd name="T102" fmla="*/ 172 w 173"/>
                  <a:gd name="T103" fmla="*/ 39 h 133"/>
                  <a:gd name="T104" fmla="*/ 170 w 173"/>
                  <a:gd name="T105" fmla="*/ 34 h 133"/>
                  <a:gd name="T106" fmla="*/ 169 w 173"/>
                  <a:gd name="T107" fmla="*/ 30 h 133"/>
                  <a:gd name="T108" fmla="*/ 167 w 173"/>
                  <a:gd name="T109" fmla="*/ 25 h 133"/>
                  <a:gd name="T110" fmla="*/ 166 w 173"/>
                  <a:gd name="T111" fmla="*/ 20 h 133"/>
                  <a:gd name="T112" fmla="*/ 164 w 173"/>
                  <a:gd name="T113" fmla="*/ 12 h 133"/>
                  <a:gd name="T114" fmla="*/ 163 w 173"/>
                  <a:gd name="T115" fmla="*/ 7 h 133"/>
                  <a:gd name="T116" fmla="*/ 153 w 173"/>
                  <a:gd name="T117" fmla="*/ 9 h 133"/>
                  <a:gd name="T118" fmla="*/ 142 w 173"/>
                  <a:gd name="T119" fmla="*/ 3 h 133"/>
                  <a:gd name="T120" fmla="*/ 137 w 173"/>
                  <a:gd name="T121" fmla="*/ 2 h 133"/>
                  <a:gd name="T122" fmla="*/ 130 w 173"/>
                  <a:gd name="T12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3" h="133">
                    <a:moveTo>
                      <a:pt x="130" y="0"/>
                    </a:moveTo>
                    <a:cubicBezTo>
                      <a:pt x="128" y="2"/>
                      <a:pt x="114" y="13"/>
                      <a:pt x="109" y="15"/>
                    </a:cubicBezTo>
                    <a:cubicBezTo>
                      <a:pt x="106" y="17"/>
                      <a:pt x="101" y="20"/>
                      <a:pt x="96" y="23"/>
                    </a:cubicBezTo>
                    <a:cubicBezTo>
                      <a:pt x="92" y="25"/>
                      <a:pt x="88" y="27"/>
                      <a:pt x="86" y="28"/>
                    </a:cubicBezTo>
                    <a:cubicBezTo>
                      <a:pt x="86" y="28"/>
                      <a:pt x="86" y="28"/>
                      <a:pt x="86" y="28"/>
                    </a:cubicBezTo>
                    <a:cubicBezTo>
                      <a:pt x="83" y="30"/>
                      <a:pt x="79" y="33"/>
                      <a:pt x="77" y="35"/>
                    </a:cubicBezTo>
                    <a:cubicBezTo>
                      <a:pt x="75" y="36"/>
                      <a:pt x="74" y="37"/>
                      <a:pt x="73" y="38"/>
                    </a:cubicBezTo>
                    <a:cubicBezTo>
                      <a:pt x="72" y="39"/>
                      <a:pt x="68" y="42"/>
                      <a:pt x="65" y="45"/>
                    </a:cubicBezTo>
                    <a:cubicBezTo>
                      <a:pt x="64" y="46"/>
                      <a:pt x="63" y="48"/>
                      <a:pt x="62" y="48"/>
                    </a:cubicBezTo>
                    <a:cubicBezTo>
                      <a:pt x="61" y="49"/>
                      <a:pt x="55" y="50"/>
                      <a:pt x="50" y="50"/>
                    </a:cubicBezTo>
                    <a:cubicBezTo>
                      <a:pt x="48" y="51"/>
                      <a:pt x="46" y="51"/>
                      <a:pt x="45" y="51"/>
                    </a:cubicBezTo>
                    <a:cubicBezTo>
                      <a:pt x="45" y="53"/>
                      <a:pt x="45" y="54"/>
                      <a:pt x="45" y="57"/>
                    </a:cubicBezTo>
                    <a:cubicBezTo>
                      <a:pt x="45" y="60"/>
                      <a:pt x="45" y="64"/>
                      <a:pt x="45" y="66"/>
                    </a:cubicBezTo>
                    <a:cubicBezTo>
                      <a:pt x="45" y="68"/>
                      <a:pt x="45" y="69"/>
                      <a:pt x="45" y="69"/>
                    </a:cubicBezTo>
                    <a:cubicBezTo>
                      <a:pt x="45" y="70"/>
                      <a:pt x="45" y="73"/>
                      <a:pt x="45" y="75"/>
                    </a:cubicBezTo>
                    <a:cubicBezTo>
                      <a:pt x="44" y="78"/>
                      <a:pt x="44" y="82"/>
                      <a:pt x="44" y="82"/>
                    </a:cubicBezTo>
                    <a:cubicBezTo>
                      <a:pt x="44" y="83"/>
                      <a:pt x="44" y="84"/>
                      <a:pt x="43" y="85"/>
                    </a:cubicBezTo>
                    <a:cubicBezTo>
                      <a:pt x="42" y="87"/>
                      <a:pt x="41" y="89"/>
                      <a:pt x="41" y="90"/>
                    </a:cubicBezTo>
                    <a:cubicBezTo>
                      <a:pt x="41" y="90"/>
                      <a:pt x="40" y="91"/>
                      <a:pt x="39" y="92"/>
                    </a:cubicBezTo>
                    <a:cubicBezTo>
                      <a:pt x="38" y="93"/>
                      <a:pt x="37" y="94"/>
                      <a:pt x="37" y="94"/>
                    </a:cubicBezTo>
                    <a:cubicBezTo>
                      <a:pt x="36" y="94"/>
                      <a:pt x="34" y="94"/>
                      <a:pt x="31" y="94"/>
                    </a:cubicBezTo>
                    <a:cubicBezTo>
                      <a:pt x="24" y="94"/>
                      <a:pt x="15" y="95"/>
                      <a:pt x="14" y="95"/>
                    </a:cubicBezTo>
                    <a:cubicBezTo>
                      <a:pt x="14" y="95"/>
                      <a:pt x="14" y="95"/>
                      <a:pt x="14" y="95"/>
                    </a:cubicBezTo>
                    <a:cubicBezTo>
                      <a:pt x="13" y="95"/>
                      <a:pt x="12" y="96"/>
                      <a:pt x="10" y="96"/>
                    </a:cubicBezTo>
                    <a:cubicBezTo>
                      <a:pt x="6" y="97"/>
                      <a:pt x="1" y="99"/>
                      <a:pt x="1" y="99"/>
                    </a:cubicBezTo>
                    <a:cubicBezTo>
                      <a:pt x="1" y="100"/>
                      <a:pt x="1" y="100"/>
                      <a:pt x="1" y="100"/>
                    </a:cubicBezTo>
                    <a:cubicBezTo>
                      <a:pt x="0" y="101"/>
                      <a:pt x="0" y="103"/>
                      <a:pt x="1" y="104"/>
                    </a:cubicBezTo>
                    <a:cubicBezTo>
                      <a:pt x="1" y="104"/>
                      <a:pt x="1" y="104"/>
                      <a:pt x="1" y="104"/>
                    </a:cubicBezTo>
                    <a:cubicBezTo>
                      <a:pt x="2" y="105"/>
                      <a:pt x="3" y="106"/>
                      <a:pt x="3" y="107"/>
                    </a:cubicBezTo>
                    <a:cubicBezTo>
                      <a:pt x="3" y="107"/>
                      <a:pt x="4" y="111"/>
                      <a:pt x="4" y="112"/>
                    </a:cubicBezTo>
                    <a:cubicBezTo>
                      <a:pt x="5" y="112"/>
                      <a:pt x="8" y="112"/>
                      <a:pt x="9" y="113"/>
                    </a:cubicBezTo>
                    <a:cubicBezTo>
                      <a:pt x="9" y="113"/>
                      <a:pt x="9" y="113"/>
                      <a:pt x="9" y="113"/>
                    </a:cubicBezTo>
                    <a:cubicBezTo>
                      <a:pt x="9" y="113"/>
                      <a:pt x="9" y="113"/>
                      <a:pt x="9" y="113"/>
                    </a:cubicBezTo>
                    <a:cubicBezTo>
                      <a:pt x="10" y="114"/>
                      <a:pt x="12" y="116"/>
                      <a:pt x="12" y="116"/>
                    </a:cubicBezTo>
                    <a:cubicBezTo>
                      <a:pt x="12" y="117"/>
                      <a:pt x="11" y="117"/>
                      <a:pt x="10" y="118"/>
                    </a:cubicBezTo>
                    <a:cubicBezTo>
                      <a:pt x="10" y="118"/>
                      <a:pt x="10" y="118"/>
                      <a:pt x="10" y="118"/>
                    </a:cubicBezTo>
                    <a:cubicBezTo>
                      <a:pt x="10" y="118"/>
                      <a:pt x="9" y="118"/>
                      <a:pt x="9" y="118"/>
                    </a:cubicBezTo>
                    <a:cubicBezTo>
                      <a:pt x="9" y="118"/>
                      <a:pt x="9" y="119"/>
                      <a:pt x="9" y="119"/>
                    </a:cubicBezTo>
                    <a:cubicBezTo>
                      <a:pt x="9" y="119"/>
                      <a:pt x="9" y="120"/>
                      <a:pt x="10" y="120"/>
                    </a:cubicBezTo>
                    <a:cubicBezTo>
                      <a:pt x="10" y="120"/>
                      <a:pt x="12" y="121"/>
                      <a:pt x="14" y="122"/>
                    </a:cubicBezTo>
                    <a:cubicBezTo>
                      <a:pt x="16" y="123"/>
                      <a:pt x="17" y="123"/>
                      <a:pt x="17" y="124"/>
                    </a:cubicBezTo>
                    <a:cubicBezTo>
                      <a:pt x="17" y="124"/>
                      <a:pt x="18" y="123"/>
                      <a:pt x="19" y="123"/>
                    </a:cubicBezTo>
                    <a:cubicBezTo>
                      <a:pt x="20" y="123"/>
                      <a:pt x="21" y="123"/>
                      <a:pt x="21" y="123"/>
                    </a:cubicBezTo>
                    <a:cubicBezTo>
                      <a:pt x="22" y="123"/>
                      <a:pt x="22" y="124"/>
                      <a:pt x="22" y="124"/>
                    </a:cubicBezTo>
                    <a:cubicBezTo>
                      <a:pt x="23" y="124"/>
                      <a:pt x="23" y="125"/>
                      <a:pt x="23" y="125"/>
                    </a:cubicBezTo>
                    <a:cubicBezTo>
                      <a:pt x="23" y="126"/>
                      <a:pt x="23" y="126"/>
                      <a:pt x="23" y="127"/>
                    </a:cubicBezTo>
                    <a:cubicBezTo>
                      <a:pt x="24" y="127"/>
                      <a:pt x="24" y="127"/>
                      <a:pt x="24" y="127"/>
                    </a:cubicBezTo>
                    <a:cubicBezTo>
                      <a:pt x="25" y="127"/>
                      <a:pt x="25" y="128"/>
                      <a:pt x="25" y="127"/>
                    </a:cubicBezTo>
                    <a:cubicBezTo>
                      <a:pt x="26" y="127"/>
                      <a:pt x="26" y="127"/>
                      <a:pt x="26" y="127"/>
                    </a:cubicBezTo>
                    <a:cubicBezTo>
                      <a:pt x="27" y="127"/>
                      <a:pt x="28" y="126"/>
                      <a:pt x="30" y="127"/>
                    </a:cubicBezTo>
                    <a:cubicBezTo>
                      <a:pt x="31" y="127"/>
                      <a:pt x="32" y="128"/>
                      <a:pt x="33" y="129"/>
                    </a:cubicBezTo>
                    <a:cubicBezTo>
                      <a:pt x="35" y="130"/>
                      <a:pt x="36" y="132"/>
                      <a:pt x="37" y="133"/>
                    </a:cubicBezTo>
                    <a:cubicBezTo>
                      <a:pt x="37" y="133"/>
                      <a:pt x="38" y="131"/>
                      <a:pt x="38" y="129"/>
                    </a:cubicBezTo>
                    <a:cubicBezTo>
                      <a:pt x="38" y="128"/>
                      <a:pt x="38" y="127"/>
                      <a:pt x="38" y="126"/>
                    </a:cubicBezTo>
                    <a:cubicBezTo>
                      <a:pt x="38" y="125"/>
                      <a:pt x="38" y="125"/>
                      <a:pt x="38" y="124"/>
                    </a:cubicBezTo>
                    <a:cubicBezTo>
                      <a:pt x="38" y="124"/>
                      <a:pt x="39" y="123"/>
                      <a:pt x="40" y="122"/>
                    </a:cubicBezTo>
                    <a:cubicBezTo>
                      <a:pt x="41" y="120"/>
                      <a:pt x="42" y="118"/>
                      <a:pt x="43" y="118"/>
                    </a:cubicBezTo>
                    <a:cubicBezTo>
                      <a:pt x="43" y="117"/>
                      <a:pt x="43" y="116"/>
                      <a:pt x="43" y="116"/>
                    </a:cubicBezTo>
                    <a:cubicBezTo>
                      <a:pt x="43" y="115"/>
                      <a:pt x="43" y="115"/>
                      <a:pt x="43" y="114"/>
                    </a:cubicBezTo>
                    <a:cubicBezTo>
                      <a:pt x="43" y="114"/>
                      <a:pt x="44" y="113"/>
                      <a:pt x="46" y="113"/>
                    </a:cubicBezTo>
                    <a:cubicBezTo>
                      <a:pt x="47" y="112"/>
                      <a:pt x="49" y="112"/>
                      <a:pt x="50" y="112"/>
                    </a:cubicBezTo>
                    <a:cubicBezTo>
                      <a:pt x="51" y="112"/>
                      <a:pt x="51" y="111"/>
                      <a:pt x="52" y="111"/>
                    </a:cubicBezTo>
                    <a:cubicBezTo>
                      <a:pt x="52" y="111"/>
                      <a:pt x="52" y="111"/>
                      <a:pt x="52" y="111"/>
                    </a:cubicBezTo>
                    <a:cubicBezTo>
                      <a:pt x="55" y="111"/>
                      <a:pt x="58" y="110"/>
                      <a:pt x="60" y="110"/>
                    </a:cubicBezTo>
                    <a:cubicBezTo>
                      <a:pt x="63" y="110"/>
                      <a:pt x="66" y="111"/>
                      <a:pt x="67" y="112"/>
                    </a:cubicBezTo>
                    <a:cubicBezTo>
                      <a:pt x="67" y="112"/>
                      <a:pt x="67" y="112"/>
                      <a:pt x="67" y="112"/>
                    </a:cubicBezTo>
                    <a:cubicBezTo>
                      <a:pt x="68" y="112"/>
                      <a:pt x="68" y="112"/>
                      <a:pt x="68" y="112"/>
                    </a:cubicBezTo>
                    <a:cubicBezTo>
                      <a:pt x="68" y="112"/>
                      <a:pt x="68" y="112"/>
                      <a:pt x="68" y="112"/>
                    </a:cubicBezTo>
                    <a:cubicBezTo>
                      <a:pt x="68" y="112"/>
                      <a:pt x="70" y="114"/>
                      <a:pt x="71" y="115"/>
                    </a:cubicBezTo>
                    <a:cubicBezTo>
                      <a:pt x="73" y="117"/>
                      <a:pt x="75" y="119"/>
                      <a:pt x="75" y="119"/>
                    </a:cubicBezTo>
                    <a:cubicBezTo>
                      <a:pt x="76" y="119"/>
                      <a:pt x="78" y="118"/>
                      <a:pt x="80" y="117"/>
                    </a:cubicBezTo>
                    <a:cubicBezTo>
                      <a:pt x="82" y="117"/>
                      <a:pt x="84" y="116"/>
                      <a:pt x="85" y="116"/>
                    </a:cubicBezTo>
                    <a:cubicBezTo>
                      <a:pt x="86" y="115"/>
                      <a:pt x="90" y="118"/>
                      <a:pt x="93" y="119"/>
                    </a:cubicBezTo>
                    <a:cubicBezTo>
                      <a:pt x="95" y="121"/>
                      <a:pt x="97" y="122"/>
                      <a:pt x="98" y="122"/>
                    </a:cubicBezTo>
                    <a:cubicBezTo>
                      <a:pt x="98" y="122"/>
                      <a:pt x="99" y="122"/>
                      <a:pt x="101" y="122"/>
                    </a:cubicBezTo>
                    <a:cubicBezTo>
                      <a:pt x="102" y="122"/>
                      <a:pt x="104" y="122"/>
                      <a:pt x="104" y="122"/>
                    </a:cubicBezTo>
                    <a:cubicBezTo>
                      <a:pt x="104" y="122"/>
                      <a:pt x="104" y="121"/>
                      <a:pt x="105" y="121"/>
                    </a:cubicBezTo>
                    <a:cubicBezTo>
                      <a:pt x="105" y="120"/>
                      <a:pt x="106" y="119"/>
                      <a:pt x="108" y="118"/>
                    </a:cubicBezTo>
                    <a:cubicBezTo>
                      <a:pt x="111" y="117"/>
                      <a:pt x="113" y="116"/>
                      <a:pt x="115" y="116"/>
                    </a:cubicBezTo>
                    <a:cubicBezTo>
                      <a:pt x="115" y="116"/>
                      <a:pt x="115" y="116"/>
                      <a:pt x="115" y="116"/>
                    </a:cubicBezTo>
                    <a:cubicBezTo>
                      <a:pt x="115" y="116"/>
                      <a:pt x="115" y="116"/>
                      <a:pt x="115" y="116"/>
                    </a:cubicBezTo>
                    <a:cubicBezTo>
                      <a:pt x="115" y="116"/>
                      <a:pt x="115" y="116"/>
                      <a:pt x="115" y="116"/>
                    </a:cubicBezTo>
                    <a:cubicBezTo>
                      <a:pt x="117" y="115"/>
                      <a:pt x="120" y="115"/>
                      <a:pt x="123" y="115"/>
                    </a:cubicBezTo>
                    <a:cubicBezTo>
                      <a:pt x="124" y="115"/>
                      <a:pt x="124" y="115"/>
                      <a:pt x="125" y="115"/>
                    </a:cubicBezTo>
                    <a:cubicBezTo>
                      <a:pt x="126" y="115"/>
                      <a:pt x="130" y="117"/>
                      <a:pt x="133" y="118"/>
                    </a:cubicBezTo>
                    <a:cubicBezTo>
                      <a:pt x="134" y="119"/>
                      <a:pt x="134" y="119"/>
                      <a:pt x="135" y="119"/>
                    </a:cubicBezTo>
                    <a:cubicBezTo>
                      <a:pt x="135" y="119"/>
                      <a:pt x="136" y="118"/>
                      <a:pt x="137" y="117"/>
                    </a:cubicBezTo>
                    <a:cubicBezTo>
                      <a:pt x="138" y="116"/>
                      <a:pt x="138" y="115"/>
                      <a:pt x="138" y="115"/>
                    </a:cubicBezTo>
                    <a:cubicBezTo>
                      <a:pt x="139" y="115"/>
                      <a:pt x="140" y="114"/>
                      <a:pt x="141" y="113"/>
                    </a:cubicBezTo>
                    <a:cubicBezTo>
                      <a:pt x="143" y="112"/>
                      <a:pt x="144" y="112"/>
                      <a:pt x="145" y="112"/>
                    </a:cubicBezTo>
                    <a:cubicBezTo>
                      <a:pt x="145" y="111"/>
                      <a:pt x="146" y="111"/>
                      <a:pt x="146" y="111"/>
                    </a:cubicBezTo>
                    <a:cubicBezTo>
                      <a:pt x="146" y="111"/>
                      <a:pt x="147" y="111"/>
                      <a:pt x="147" y="111"/>
                    </a:cubicBezTo>
                    <a:cubicBezTo>
                      <a:pt x="147" y="111"/>
                      <a:pt x="147" y="110"/>
                      <a:pt x="147" y="110"/>
                    </a:cubicBezTo>
                    <a:cubicBezTo>
                      <a:pt x="147" y="110"/>
                      <a:pt x="147" y="110"/>
                      <a:pt x="147" y="110"/>
                    </a:cubicBezTo>
                    <a:cubicBezTo>
                      <a:pt x="146" y="108"/>
                      <a:pt x="145" y="105"/>
                      <a:pt x="146" y="104"/>
                    </a:cubicBezTo>
                    <a:cubicBezTo>
                      <a:pt x="146" y="103"/>
                      <a:pt x="147" y="102"/>
                      <a:pt x="148" y="102"/>
                    </a:cubicBezTo>
                    <a:cubicBezTo>
                      <a:pt x="148" y="102"/>
                      <a:pt x="149" y="102"/>
                      <a:pt x="149" y="102"/>
                    </a:cubicBezTo>
                    <a:cubicBezTo>
                      <a:pt x="149" y="101"/>
                      <a:pt x="150" y="100"/>
                      <a:pt x="151" y="98"/>
                    </a:cubicBezTo>
                    <a:cubicBezTo>
                      <a:pt x="153" y="94"/>
                      <a:pt x="155" y="89"/>
                      <a:pt x="157" y="87"/>
                    </a:cubicBezTo>
                    <a:cubicBezTo>
                      <a:pt x="158" y="85"/>
                      <a:pt x="161" y="84"/>
                      <a:pt x="163" y="82"/>
                    </a:cubicBezTo>
                    <a:cubicBezTo>
                      <a:pt x="165" y="80"/>
                      <a:pt x="168" y="78"/>
                      <a:pt x="168" y="77"/>
                    </a:cubicBezTo>
                    <a:cubicBezTo>
                      <a:pt x="168" y="75"/>
                      <a:pt x="168" y="75"/>
                      <a:pt x="168" y="75"/>
                    </a:cubicBezTo>
                    <a:cubicBezTo>
                      <a:pt x="169" y="69"/>
                      <a:pt x="171" y="43"/>
                      <a:pt x="171" y="42"/>
                    </a:cubicBezTo>
                    <a:cubicBezTo>
                      <a:pt x="171" y="41"/>
                      <a:pt x="172" y="40"/>
                      <a:pt x="172" y="39"/>
                    </a:cubicBezTo>
                    <a:cubicBezTo>
                      <a:pt x="173" y="38"/>
                      <a:pt x="173" y="37"/>
                      <a:pt x="173" y="37"/>
                    </a:cubicBezTo>
                    <a:cubicBezTo>
                      <a:pt x="173" y="36"/>
                      <a:pt x="171" y="35"/>
                      <a:pt x="170" y="34"/>
                    </a:cubicBezTo>
                    <a:cubicBezTo>
                      <a:pt x="170" y="34"/>
                      <a:pt x="169" y="33"/>
                      <a:pt x="169" y="33"/>
                    </a:cubicBezTo>
                    <a:cubicBezTo>
                      <a:pt x="168" y="32"/>
                      <a:pt x="169" y="31"/>
                      <a:pt x="169" y="30"/>
                    </a:cubicBezTo>
                    <a:cubicBezTo>
                      <a:pt x="169" y="29"/>
                      <a:pt x="169" y="29"/>
                      <a:pt x="169" y="28"/>
                    </a:cubicBezTo>
                    <a:cubicBezTo>
                      <a:pt x="169" y="28"/>
                      <a:pt x="168" y="26"/>
                      <a:pt x="167" y="25"/>
                    </a:cubicBezTo>
                    <a:cubicBezTo>
                      <a:pt x="167" y="25"/>
                      <a:pt x="166" y="24"/>
                      <a:pt x="166" y="23"/>
                    </a:cubicBezTo>
                    <a:cubicBezTo>
                      <a:pt x="165" y="23"/>
                      <a:pt x="165" y="21"/>
                      <a:pt x="166" y="20"/>
                    </a:cubicBezTo>
                    <a:cubicBezTo>
                      <a:pt x="166" y="19"/>
                      <a:pt x="166" y="18"/>
                      <a:pt x="166" y="17"/>
                    </a:cubicBezTo>
                    <a:cubicBezTo>
                      <a:pt x="165" y="16"/>
                      <a:pt x="165" y="14"/>
                      <a:pt x="164" y="12"/>
                    </a:cubicBezTo>
                    <a:cubicBezTo>
                      <a:pt x="164" y="12"/>
                      <a:pt x="164" y="12"/>
                      <a:pt x="164" y="12"/>
                    </a:cubicBezTo>
                    <a:cubicBezTo>
                      <a:pt x="164" y="10"/>
                      <a:pt x="163" y="8"/>
                      <a:pt x="163" y="7"/>
                    </a:cubicBezTo>
                    <a:cubicBezTo>
                      <a:pt x="159" y="9"/>
                      <a:pt x="155" y="11"/>
                      <a:pt x="155" y="10"/>
                    </a:cubicBezTo>
                    <a:cubicBezTo>
                      <a:pt x="155" y="10"/>
                      <a:pt x="154" y="10"/>
                      <a:pt x="153" y="9"/>
                    </a:cubicBezTo>
                    <a:cubicBezTo>
                      <a:pt x="151" y="7"/>
                      <a:pt x="148" y="5"/>
                      <a:pt x="147" y="4"/>
                    </a:cubicBezTo>
                    <a:cubicBezTo>
                      <a:pt x="147" y="4"/>
                      <a:pt x="144" y="4"/>
                      <a:pt x="142" y="3"/>
                    </a:cubicBezTo>
                    <a:cubicBezTo>
                      <a:pt x="140" y="3"/>
                      <a:pt x="138" y="2"/>
                      <a:pt x="137" y="2"/>
                    </a:cubicBezTo>
                    <a:cubicBezTo>
                      <a:pt x="137" y="2"/>
                      <a:pt x="137" y="2"/>
                      <a:pt x="137" y="2"/>
                    </a:cubicBezTo>
                    <a:cubicBezTo>
                      <a:pt x="137" y="2"/>
                      <a:pt x="137" y="2"/>
                      <a:pt x="137" y="2"/>
                    </a:cubicBezTo>
                    <a:cubicBezTo>
                      <a:pt x="135" y="2"/>
                      <a:pt x="132" y="1"/>
                      <a:pt x="130"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21" name="Freeform 8"/>
              <p:cNvSpPr>
                <a:spLocks/>
              </p:cNvSpPr>
              <p:nvPr/>
            </p:nvSpPr>
            <p:spPr bwMode="auto">
              <a:xfrm>
                <a:off x="3937000" y="3121025"/>
                <a:ext cx="306388" cy="233363"/>
              </a:xfrm>
              <a:custGeom>
                <a:avLst/>
                <a:gdLst>
                  <a:gd name="T0" fmla="*/ 2 w 133"/>
                  <a:gd name="T1" fmla="*/ 100 h 101"/>
                  <a:gd name="T2" fmla="*/ 14 w 133"/>
                  <a:gd name="T3" fmla="*/ 96 h 101"/>
                  <a:gd name="T4" fmla="*/ 30 w 133"/>
                  <a:gd name="T5" fmla="*/ 84 h 101"/>
                  <a:gd name="T6" fmla="*/ 37 w 133"/>
                  <a:gd name="T7" fmla="*/ 76 h 101"/>
                  <a:gd name="T8" fmla="*/ 36 w 133"/>
                  <a:gd name="T9" fmla="*/ 66 h 101"/>
                  <a:gd name="T10" fmla="*/ 36 w 133"/>
                  <a:gd name="T11" fmla="*/ 56 h 101"/>
                  <a:gd name="T12" fmla="*/ 41 w 133"/>
                  <a:gd name="T13" fmla="*/ 48 h 101"/>
                  <a:gd name="T14" fmla="*/ 47 w 133"/>
                  <a:gd name="T15" fmla="*/ 39 h 101"/>
                  <a:gd name="T16" fmla="*/ 57 w 133"/>
                  <a:gd name="T17" fmla="*/ 31 h 101"/>
                  <a:gd name="T18" fmla="*/ 72 w 133"/>
                  <a:gd name="T19" fmla="*/ 21 h 101"/>
                  <a:gd name="T20" fmla="*/ 79 w 133"/>
                  <a:gd name="T21" fmla="*/ 4 h 101"/>
                  <a:gd name="T22" fmla="*/ 84 w 133"/>
                  <a:gd name="T23" fmla="*/ 1 h 101"/>
                  <a:gd name="T24" fmla="*/ 87 w 133"/>
                  <a:gd name="T25" fmla="*/ 2 h 101"/>
                  <a:gd name="T26" fmla="*/ 89 w 133"/>
                  <a:gd name="T27" fmla="*/ 7 h 101"/>
                  <a:gd name="T28" fmla="*/ 100 w 133"/>
                  <a:gd name="T29" fmla="*/ 10 h 101"/>
                  <a:gd name="T30" fmla="*/ 111 w 133"/>
                  <a:gd name="T31" fmla="*/ 7 h 101"/>
                  <a:gd name="T32" fmla="*/ 113 w 133"/>
                  <a:gd name="T33" fmla="*/ 11 h 101"/>
                  <a:gd name="T34" fmla="*/ 119 w 133"/>
                  <a:gd name="T35" fmla="*/ 11 h 101"/>
                  <a:gd name="T36" fmla="*/ 122 w 133"/>
                  <a:gd name="T37" fmla="*/ 12 h 101"/>
                  <a:gd name="T38" fmla="*/ 125 w 133"/>
                  <a:gd name="T39" fmla="*/ 15 h 101"/>
                  <a:gd name="T40" fmla="*/ 124 w 133"/>
                  <a:gd name="T41" fmla="*/ 18 h 101"/>
                  <a:gd name="T42" fmla="*/ 126 w 133"/>
                  <a:gd name="T43" fmla="*/ 21 h 101"/>
                  <a:gd name="T44" fmla="*/ 126 w 133"/>
                  <a:gd name="T45" fmla="*/ 24 h 101"/>
                  <a:gd name="T46" fmla="*/ 125 w 133"/>
                  <a:gd name="T47" fmla="*/ 29 h 101"/>
                  <a:gd name="T48" fmla="*/ 128 w 133"/>
                  <a:gd name="T49" fmla="*/ 35 h 101"/>
                  <a:gd name="T50" fmla="*/ 130 w 133"/>
                  <a:gd name="T51" fmla="*/ 41 h 101"/>
                  <a:gd name="T52" fmla="*/ 133 w 133"/>
                  <a:gd name="T53" fmla="*/ 43 h 101"/>
                  <a:gd name="T54" fmla="*/ 131 w 133"/>
                  <a:gd name="T55" fmla="*/ 46 h 101"/>
                  <a:gd name="T56" fmla="*/ 131 w 133"/>
                  <a:gd name="T57" fmla="*/ 49 h 101"/>
                  <a:gd name="T58" fmla="*/ 125 w 133"/>
                  <a:gd name="T59" fmla="*/ 47 h 101"/>
                  <a:gd name="T60" fmla="*/ 119 w 133"/>
                  <a:gd name="T61" fmla="*/ 47 h 101"/>
                  <a:gd name="T62" fmla="*/ 112 w 133"/>
                  <a:gd name="T63" fmla="*/ 50 h 101"/>
                  <a:gd name="T64" fmla="*/ 111 w 133"/>
                  <a:gd name="T65" fmla="*/ 51 h 101"/>
                  <a:gd name="T66" fmla="*/ 107 w 133"/>
                  <a:gd name="T67" fmla="*/ 52 h 101"/>
                  <a:gd name="T68" fmla="*/ 102 w 133"/>
                  <a:gd name="T69" fmla="*/ 52 h 101"/>
                  <a:gd name="T70" fmla="*/ 102 w 133"/>
                  <a:gd name="T71" fmla="*/ 55 h 101"/>
                  <a:gd name="T72" fmla="*/ 103 w 133"/>
                  <a:gd name="T73" fmla="*/ 57 h 101"/>
                  <a:gd name="T74" fmla="*/ 103 w 133"/>
                  <a:gd name="T75" fmla="*/ 61 h 101"/>
                  <a:gd name="T76" fmla="*/ 104 w 133"/>
                  <a:gd name="T77" fmla="*/ 61 h 101"/>
                  <a:gd name="T78" fmla="*/ 99 w 133"/>
                  <a:gd name="T79" fmla="*/ 64 h 101"/>
                  <a:gd name="T80" fmla="*/ 88 w 133"/>
                  <a:gd name="T81" fmla="*/ 72 h 101"/>
                  <a:gd name="T82" fmla="*/ 77 w 133"/>
                  <a:gd name="T83" fmla="*/ 75 h 101"/>
                  <a:gd name="T84" fmla="*/ 72 w 133"/>
                  <a:gd name="T85" fmla="*/ 78 h 101"/>
                  <a:gd name="T86" fmla="*/ 70 w 133"/>
                  <a:gd name="T87" fmla="*/ 79 h 101"/>
                  <a:gd name="T88" fmla="*/ 64 w 133"/>
                  <a:gd name="T89" fmla="*/ 80 h 101"/>
                  <a:gd name="T90" fmla="*/ 59 w 133"/>
                  <a:gd name="T91" fmla="*/ 81 h 101"/>
                  <a:gd name="T92" fmla="*/ 49 w 133"/>
                  <a:gd name="T93" fmla="*/ 89 h 101"/>
                  <a:gd name="T94" fmla="*/ 48 w 133"/>
                  <a:gd name="T9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3" h="101">
                    <a:moveTo>
                      <a:pt x="0" y="101"/>
                    </a:moveTo>
                    <a:cubicBezTo>
                      <a:pt x="1" y="101"/>
                      <a:pt x="1" y="100"/>
                      <a:pt x="2" y="100"/>
                    </a:cubicBezTo>
                    <a:cubicBezTo>
                      <a:pt x="3" y="98"/>
                      <a:pt x="4" y="98"/>
                      <a:pt x="7" y="97"/>
                    </a:cubicBezTo>
                    <a:cubicBezTo>
                      <a:pt x="10" y="97"/>
                      <a:pt x="12" y="97"/>
                      <a:pt x="14" y="96"/>
                    </a:cubicBezTo>
                    <a:cubicBezTo>
                      <a:pt x="16" y="95"/>
                      <a:pt x="19" y="92"/>
                      <a:pt x="22" y="90"/>
                    </a:cubicBezTo>
                    <a:cubicBezTo>
                      <a:pt x="24" y="88"/>
                      <a:pt x="29" y="86"/>
                      <a:pt x="30" y="84"/>
                    </a:cubicBezTo>
                    <a:cubicBezTo>
                      <a:pt x="32" y="82"/>
                      <a:pt x="34" y="78"/>
                      <a:pt x="35" y="78"/>
                    </a:cubicBezTo>
                    <a:cubicBezTo>
                      <a:pt x="36" y="77"/>
                      <a:pt x="36" y="78"/>
                      <a:pt x="37" y="76"/>
                    </a:cubicBezTo>
                    <a:cubicBezTo>
                      <a:pt x="37" y="73"/>
                      <a:pt x="40" y="71"/>
                      <a:pt x="38" y="69"/>
                    </a:cubicBezTo>
                    <a:cubicBezTo>
                      <a:pt x="37" y="67"/>
                      <a:pt x="36" y="68"/>
                      <a:pt x="36" y="66"/>
                    </a:cubicBezTo>
                    <a:cubicBezTo>
                      <a:pt x="36" y="64"/>
                      <a:pt x="36" y="64"/>
                      <a:pt x="36" y="62"/>
                    </a:cubicBezTo>
                    <a:cubicBezTo>
                      <a:pt x="36" y="60"/>
                      <a:pt x="34" y="58"/>
                      <a:pt x="36" y="56"/>
                    </a:cubicBezTo>
                    <a:cubicBezTo>
                      <a:pt x="38" y="55"/>
                      <a:pt x="38" y="54"/>
                      <a:pt x="39" y="52"/>
                    </a:cubicBezTo>
                    <a:cubicBezTo>
                      <a:pt x="41" y="51"/>
                      <a:pt x="41" y="52"/>
                      <a:pt x="41" y="48"/>
                    </a:cubicBezTo>
                    <a:cubicBezTo>
                      <a:pt x="42" y="45"/>
                      <a:pt x="40" y="46"/>
                      <a:pt x="42" y="43"/>
                    </a:cubicBezTo>
                    <a:cubicBezTo>
                      <a:pt x="45" y="41"/>
                      <a:pt x="45" y="41"/>
                      <a:pt x="47" y="39"/>
                    </a:cubicBezTo>
                    <a:cubicBezTo>
                      <a:pt x="49" y="37"/>
                      <a:pt x="48" y="35"/>
                      <a:pt x="51" y="34"/>
                    </a:cubicBezTo>
                    <a:cubicBezTo>
                      <a:pt x="53" y="33"/>
                      <a:pt x="55" y="32"/>
                      <a:pt x="57" y="31"/>
                    </a:cubicBezTo>
                    <a:cubicBezTo>
                      <a:pt x="59" y="30"/>
                      <a:pt x="64" y="29"/>
                      <a:pt x="66" y="27"/>
                    </a:cubicBezTo>
                    <a:cubicBezTo>
                      <a:pt x="69" y="25"/>
                      <a:pt x="70" y="23"/>
                      <a:pt x="72" y="21"/>
                    </a:cubicBezTo>
                    <a:cubicBezTo>
                      <a:pt x="73" y="18"/>
                      <a:pt x="74" y="16"/>
                      <a:pt x="76" y="13"/>
                    </a:cubicBezTo>
                    <a:cubicBezTo>
                      <a:pt x="77" y="10"/>
                      <a:pt x="79" y="5"/>
                      <a:pt x="79" y="4"/>
                    </a:cubicBezTo>
                    <a:cubicBezTo>
                      <a:pt x="79" y="3"/>
                      <a:pt x="79" y="3"/>
                      <a:pt x="80" y="2"/>
                    </a:cubicBezTo>
                    <a:cubicBezTo>
                      <a:pt x="81" y="2"/>
                      <a:pt x="82" y="2"/>
                      <a:pt x="84" y="1"/>
                    </a:cubicBezTo>
                    <a:cubicBezTo>
                      <a:pt x="86" y="1"/>
                      <a:pt x="87" y="0"/>
                      <a:pt x="87" y="1"/>
                    </a:cubicBezTo>
                    <a:cubicBezTo>
                      <a:pt x="88" y="1"/>
                      <a:pt x="88" y="1"/>
                      <a:pt x="87" y="2"/>
                    </a:cubicBezTo>
                    <a:cubicBezTo>
                      <a:pt x="87" y="2"/>
                      <a:pt x="87" y="3"/>
                      <a:pt x="87" y="4"/>
                    </a:cubicBezTo>
                    <a:cubicBezTo>
                      <a:pt x="87" y="4"/>
                      <a:pt x="87" y="6"/>
                      <a:pt x="89" y="7"/>
                    </a:cubicBezTo>
                    <a:cubicBezTo>
                      <a:pt x="90" y="8"/>
                      <a:pt x="93" y="8"/>
                      <a:pt x="94" y="9"/>
                    </a:cubicBezTo>
                    <a:cubicBezTo>
                      <a:pt x="95" y="10"/>
                      <a:pt x="98" y="10"/>
                      <a:pt x="100" y="10"/>
                    </a:cubicBezTo>
                    <a:cubicBezTo>
                      <a:pt x="102" y="10"/>
                      <a:pt x="105" y="9"/>
                      <a:pt x="107" y="9"/>
                    </a:cubicBezTo>
                    <a:cubicBezTo>
                      <a:pt x="109" y="8"/>
                      <a:pt x="111" y="7"/>
                      <a:pt x="111" y="7"/>
                    </a:cubicBezTo>
                    <a:cubicBezTo>
                      <a:pt x="112" y="7"/>
                      <a:pt x="112" y="9"/>
                      <a:pt x="113" y="10"/>
                    </a:cubicBezTo>
                    <a:cubicBezTo>
                      <a:pt x="113" y="11"/>
                      <a:pt x="112" y="12"/>
                      <a:pt x="113" y="11"/>
                    </a:cubicBezTo>
                    <a:cubicBezTo>
                      <a:pt x="114" y="11"/>
                      <a:pt x="113" y="10"/>
                      <a:pt x="114" y="10"/>
                    </a:cubicBezTo>
                    <a:cubicBezTo>
                      <a:pt x="115" y="9"/>
                      <a:pt x="117" y="10"/>
                      <a:pt x="119" y="11"/>
                    </a:cubicBezTo>
                    <a:cubicBezTo>
                      <a:pt x="119" y="11"/>
                      <a:pt x="120" y="11"/>
                      <a:pt x="120" y="11"/>
                    </a:cubicBezTo>
                    <a:cubicBezTo>
                      <a:pt x="121" y="11"/>
                      <a:pt x="121" y="11"/>
                      <a:pt x="122" y="12"/>
                    </a:cubicBezTo>
                    <a:cubicBezTo>
                      <a:pt x="122" y="12"/>
                      <a:pt x="122" y="12"/>
                      <a:pt x="122" y="12"/>
                    </a:cubicBezTo>
                    <a:cubicBezTo>
                      <a:pt x="124" y="13"/>
                      <a:pt x="125" y="15"/>
                      <a:pt x="125" y="15"/>
                    </a:cubicBezTo>
                    <a:cubicBezTo>
                      <a:pt x="125" y="15"/>
                      <a:pt x="125" y="15"/>
                      <a:pt x="125" y="16"/>
                    </a:cubicBezTo>
                    <a:cubicBezTo>
                      <a:pt x="124" y="16"/>
                      <a:pt x="124" y="17"/>
                      <a:pt x="124" y="18"/>
                    </a:cubicBezTo>
                    <a:cubicBezTo>
                      <a:pt x="125" y="18"/>
                      <a:pt x="125" y="19"/>
                      <a:pt x="125" y="19"/>
                    </a:cubicBezTo>
                    <a:cubicBezTo>
                      <a:pt x="125" y="20"/>
                      <a:pt x="126" y="20"/>
                      <a:pt x="126" y="21"/>
                    </a:cubicBezTo>
                    <a:cubicBezTo>
                      <a:pt x="126" y="21"/>
                      <a:pt x="126" y="22"/>
                      <a:pt x="126" y="22"/>
                    </a:cubicBezTo>
                    <a:cubicBezTo>
                      <a:pt x="126" y="23"/>
                      <a:pt x="126" y="24"/>
                      <a:pt x="126" y="24"/>
                    </a:cubicBezTo>
                    <a:cubicBezTo>
                      <a:pt x="126" y="25"/>
                      <a:pt x="126" y="25"/>
                      <a:pt x="125" y="26"/>
                    </a:cubicBezTo>
                    <a:cubicBezTo>
                      <a:pt x="125" y="27"/>
                      <a:pt x="124" y="28"/>
                      <a:pt x="125" y="29"/>
                    </a:cubicBezTo>
                    <a:cubicBezTo>
                      <a:pt x="125" y="29"/>
                      <a:pt x="126" y="31"/>
                      <a:pt x="127" y="32"/>
                    </a:cubicBezTo>
                    <a:cubicBezTo>
                      <a:pt x="127" y="33"/>
                      <a:pt x="128" y="35"/>
                      <a:pt x="128" y="35"/>
                    </a:cubicBezTo>
                    <a:cubicBezTo>
                      <a:pt x="128" y="36"/>
                      <a:pt x="129" y="37"/>
                      <a:pt x="129" y="38"/>
                    </a:cubicBezTo>
                    <a:cubicBezTo>
                      <a:pt x="129" y="39"/>
                      <a:pt x="129" y="40"/>
                      <a:pt x="130" y="41"/>
                    </a:cubicBezTo>
                    <a:cubicBezTo>
                      <a:pt x="130" y="41"/>
                      <a:pt x="131" y="41"/>
                      <a:pt x="131" y="42"/>
                    </a:cubicBezTo>
                    <a:cubicBezTo>
                      <a:pt x="132" y="42"/>
                      <a:pt x="133" y="43"/>
                      <a:pt x="133" y="43"/>
                    </a:cubicBezTo>
                    <a:cubicBezTo>
                      <a:pt x="133" y="43"/>
                      <a:pt x="132" y="43"/>
                      <a:pt x="132" y="44"/>
                    </a:cubicBezTo>
                    <a:cubicBezTo>
                      <a:pt x="131" y="44"/>
                      <a:pt x="131" y="45"/>
                      <a:pt x="131" y="46"/>
                    </a:cubicBezTo>
                    <a:cubicBezTo>
                      <a:pt x="131" y="46"/>
                      <a:pt x="131" y="47"/>
                      <a:pt x="131" y="48"/>
                    </a:cubicBezTo>
                    <a:cubicBezTo>
                      <a:pt x="131" y="48"/>
                      <a:pt x="131" y="48"/>
                      <a:pt x="131" y="49"/>
                    </a:cubicBezTo>
                    <a:cubicBezTo>
                      <a:pt x="131" y="49"/>
                      <a:pt x="131" y="49"/>
                      <a:pt x="131" y="49"/>
                    </a:cubicBezTo>
                    <a:cubicBezTo>
                      <a:pt x="131" y="49"/>
                      <a:pt x="128" y="48"/>
                      <a:pt x="125" y="47"/>
                    </a:cubicBezTo>
                    <a:cubicBezTo>
                      <a:pt x="122" y="47"/>
                      <a:pt x="120" y="47"/>
                      <a:pt x="119" y="47"/>
                    </a:cubicBezTo>
                    <a:cubicBezTo>
                      <a:pt x="119" y="47"/>
                      <a:pt x="119" y="47"/>
                      <a:pt x="119" y="47"/>
                    </a:cubicBezTo>
                    <a:cubicBezTo>
                      <a:pt x="117" y="47"/>
                      <a:pt x="114" y="47"/>
                      <a:pt x="113" y="48"/>
                    </a:cubicBezTo>
                    <a:cubicBezTo>
                      <a:pt x="113" y="49"/>
                      <a:pt x="112" y="50"/>
                      <a:pt x="112" y="50"/>
                    </a:cubicBezTo>
                    <a:cubicBezTo>
                      <a:pt x="112" y="50"/>
                      <a:pt x="112" y="50"/>
                      <a:pt x="112" y="50"/>
                    </a:cubicBezTo>
                    <a:cubicBezTo>
                      <a:pt x="111" y="51"/>
                      <a:pt x="111" y="51"/>
                      <a:pt x="111" y="51"/>
                    </a:cubicBezTo>
                    <a:cubicBezTo>
                      <a:pt x="110" y="52"/>
                      <a:pt x="110" y="52"/>
                      <a:pt x="109" y="52"/>
                    </a:cubicBezTo>
                    <a:cubicBezTo>
                      <a:pt x="108" y="52"/>
                      <a:pt x="107" y="52"/>
                      <a:pt x="107" y="52"/>
                    </a:cubicBezTo>
                    <a:cubicBezTo>
                      <a:pt x="107" y="52"/>
                      <a:pt x="106" y="52"/>
                      <a:pt x="105" y="52"/>
                    </a:cubicBezTo>
                    <a:cubicBezTo>
                      <a:pt x="104" y="52"/>
                      <a:pt x="103" y="51"/>
                      <a:pt x="102" y="52"/>
                    </a:cubicBezTo>
                    <a:cubicBezTo>
                      <a:pt x="101" y="54"/>
                      <a:pt x="101" y="54"/>
                      <a:pt x="102" y="55"/>
                    </a:cubicBezTo>
                    <a:cubicBezTo>
                      <a:pt x="102" y="55"/>
                      <a:pt x="102" y="55"/>
                      <a:pt x="102" y="55"/>
                    </a:cubicBezTo>
                    <a:cubicBezTo>
                      <a:pt x="102" y="56"/>
                      <a:pt x="102" y="56"/>
                      <a:pt x="103" y="57"/>
                    </a:cubicBezTo>
                    <a:cubicBezTo>
                      <a:pt x="103" y="57"/>
                      <a:pt x="103" y="57"/>
                      <a:pt x="103" y="57"/>
                    </a:cubicBezTo>
                    <a:cubicBezTo>
                      <a:pt x="103" y="58"/>
                      <a:pt x="103" y="58"/>
                      <a:pt x="103" y="58"/>
                    </a:cubicBezTo>
                    <a:cubicBezTo>
                      <a:pt x="102" y="59"/>
                      <a:pt x="102" y="60"/>
                      <a:pt x="103" y="61"/>
                    </a:cubicBezTo>
                    <a:cubicBezTo>
                      <a:pt x="103" y="61"/>
                      <a:pt x="103" y="61"/>
                      <a:pt x="103" y="61"/>
                    </a:cubicBezTo>
                    <a:cubicBezTo>
                      <a:pt x="103" y="61"/>
                      <a:pt x="103" y="61"/>
                      <a:pt x="104" y="61"/>
                    </a:cubicBezTo>
                    <a:cubicBezTo>
                      <a:pt x="104" y="61"/>
                      <a:pt x="105" y="62"/>
                      <a:pt x="105" y="62"/>
                    </a:cubicBezTo>
                    <a:cubicBezTo>
                      <a:pt x="105" y="62"/>
                      <a:pt x="102" y="63"/>
                      <a:pt x="99" y="64"/>
                    </a:cubicBezTo>
                    <a:cubicBezTo>
                      <a:pt x="95" y="65"/>
                      <a:pt x="91" y="67"/>
                      <a:pt x="90" y="68"/>
                    </a:cubicBezTo>
                    <a:cubicBezTo>
                      <a:pt x="89" y="70"/>
                      <a:pt x="88" y="71"/>
                      <a:pt x="88" y="72"/>
                    </a:cubicBezTo>
                    <a:cubicBezTo>
                      <a:pt x="87" y="72"/>
                      <a:pt x="85" y="74"/>
                      <a:pt x="83" y="74"/>
                    </a:cubicBezTo>
                    <a:cubicBezTo>
                      <a:pt x="82" y="75"/>
                      <a:pt x="79" y="75"/>
                      <a:pt x="77" y="75"/>
                    </a:cubicBezTo>
                    <a:cubicBezTo>
                      <a:pt x="76" y="75"/>
                      <a:pt x="75" y="75"/>
                      <a:pt x="75" y="75"/>
                    </a:cubicBezTo>
                    <a:cubicBezTo>
                      <a:pt x="74" y="75"/>
                      <a:pt x="73" y="77"/>
                      <a:pt x="72" y="78"/>
                    </a:cubicBezTo>
                    <a:cubicBezTo>
                      <a:pt x="72" y="79"/>
                      <a:pt x="72" y="79"/>
                      <a:pt x="72" y="79"/>
                    </a:cubicBezTo>
                    <a:cubicBezTo>
                      <a:pt x="72" y="79"/>
                      <a:pt x="71" y="79"/>
                      <a:pt x="70" y="79"/>
                    </a:cubicBezTo>
                    <a:cubicBezTo>
                      <a:pt x="69" y="79"/>
                      <a:pt x="68" y="79"/>
                      <a:pt x="68" y="79"/>
                    </a:cubicBezTo>
                    <a:cubicBezTo>
                      <a:pt x="67" y="79"/>
                      <a:pt x="65" y="79"/>
                      <a:pt x="64" y="80"/>
                    </a:cubicBezTo>
                    <a:cubicBezTo>
                      <a:pt x="64" y="80"/>
                      <a:pt x="64" y="80"/>
                      <a:pt x="64" y="80"/>
                    </a:cubicBezTo>
                    <a:cubicBezTo>
                      <a:pt x="62" y="80"/>
                      <a:pt x="60" y="81"/>
                      <a:pt x="59" y="81"/>
                    </a:cubicBezTo>
                    <a:cubicBezTo>
                      <a:pt x="59" y="82"/>
                      <a:pt x="55" y="84"/>
                      <a:pt x="52" y="86"/>
                    </a:cubicBezTo>
                    <a:cubicBezTo>
                      <a:pt x="50" y="88"/>
                      <a:pt x="49" y="89"/>
                      <a:pt x="49" y="89"/>
                    </a:cubicBezTo>
                    <a:cubicBezTo>
                      <a:pt x="48" y="90"/>
                      <a:pt x="48" y="94"/>
                      <a:pt x="48" y="97"/>
                    </a:cubicBezTo>
                    <a:cubicBezTo>
                      <a:pt x="48" y="99"/>
                      <a:pt x="48" y="100"/>
                      <a:pt x="48" y="101"/>
                    </a:cubicBezTo>
                    <a:cubicBezTo>
                      <a:pt x="0" y="101"/>
                      <a:pt x="0" y="101"/>
                      <a:pt x="0" y="10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22" name="Freeform 9"/>
              <p:cNvSpPr>
                <a:spLocks/>
              </p:cNvSpPr>
              <p:nvPr/>
            </p:nvSpPr>
            <p:spPr bwMode="auto">
              <a:xfrm>
                <a:off x="4049712" y="3089275"/>
                <a:ext cx="523875" cy="496888"/>
              </a:xfrm>
              <a:custGeom>
                <a:avLst/>
                <a:gdLst>
                  <a:gd name="T0" fmla="*/ 80 w 227"/>
                  <a:gd name="T1" fmla="*/ 23 h 216"/>
                  <a:gd name="T2" fmla="*/ 91 w 227"/>
                  <a:gd name="T3" fmla="*/ 15 h 216"/>
                  <a:gd name="T4" fmla="*/ 112 w 227"/>
                  <a:gd name="T5" fmla="*/ 8 h 216"/>
                  <a:gd name="T6" fmla="*/ 134 w 227"/>
                  <a:gd name="T7" fmla="*/ 5 h 216"/>
                  <a:gd name="T8" fmla="*/ 156 w 227"/>
                  <a:gd name="T9" fmla="*/ 5 h 216"/>
                  <a:gd name="T10" fmla="*/ 173 w 227"/>
                  <a:gd name="T11" fmla="*/ 2 h 216"/>
                  <a:gd name="T12" fmla="*/ 183 w 227"/>
                  <a:gd name="T13" fmla="*/ 3 h 216"/>
                  <a:gd name="T14" fmla="*/ 187 w 227"/>
                  <a:gd name="T15" fmla="*/ 9 h 216"/>
                  <a:gd name="T16" fmla="*/ 187 w 227"/>
                  <a:gd name="T17" fmla="*/ 15 h 216"/>
                  <a:gd name="T18" fmla="*/ 188 w 227"/>
                  <a:gd name="T19" fmla="*/ 28 h 216"/>
                  <a:gd name="T20" fmla="*/ 184 w 227"/>
                  <a:gd name="T21" fmla="*/ 33 h 216"/>
                  <a:gd name="T22" fmla="*/ 178 w 227"/>
                  <a:gd name="T23" fmla="*/ 41 h 216"/>
                  <a:gd name="T24" fmla="*/ 184 w 227"/>
                  <a:gd name="T25" fmla="*/ 50 h 216"/>
                  <a:gd name="T26" fmla="*/ 188 w 227"/>
                  <a:gd name="T27" fmla="*/ 58 h 216"/>
                  <a:gd name="T28" fmla="*/ 201 w 227"/>
                  <a:gd name="T29" fmla="*/ 85 h 216"/>
                  <a:gd name="T30" fmla="*/ 198 w 227"/>
                  <a:gd name="T31" fmla="*/ 87 h 216"/>
                  <a:gd name="T32" fmla="*/ 204 w 227"/>
                  <a:gd name="T33" fmla="*/ 102 h 216"/>
                  <a:gd name="T34" fmla="*/ 204 w 227"/>
                  <a:gd name="T35" fmla="*/ 109 h 216"/>
                  <a:gd name="T36" fmla="*/ 205 w 227"/>
                  <a:gd name="T37" fmla="*/ 116 h 216"/>
                  <a:gd name="T38" fmla="*/ 204 w 227"/>
                  <a:gd name="T39" fmla="*/ 130 h 216"/>
                  <a:gd name="T40" fmla="*/ 200 w 227"/>
                  <a:gd name="T41" fmla="*/ 133 h 216"/>
                  <a:gd name="T42" fmla="*/ 205 w 227"/>
                  <a:gd name="T43" fmla="*/ 141 h 216"/>
                  <a:gd name="T44" fmla="*/ 207 w 227"/>
                  <a:gd name="T45" fmla="*/ 150 h 216"/>
                  <a:gd name="T46" fmla="*/ 211 w 227"/>
                  <a:gd name="T47" fmla="*/ 154 h 216"/>
                  <a:gd name="T48" fmla="*/ 214 w 227"/>
                  <a:gd name="T49" fmla="*/ 153 h 216"/>
                  <a:gd name="T50" fmla="*/ 224 w 227"/>
                  <a:gd name="T51" fmla="*/ 159 h 216"/>
                  <a:gd name="T52" fmla="*/ 193 w 227"/>
                  <a:gd name="T53" fmla="*/ 187 h 216"/>
                  <a:gd name="T54" fmla="*/ 174 w 227"/>
                  <a:gd name="T55" fmla="*/ 199 h 216"/>
                  <a:gd name="T56" fmla="*/ 160 w 227"/>
                  <a:gd name="T57" fmla="*/ 212 h 216"/>
                  <a:gd name="T58" fmla="*/ 142 w 227"/>
                  <a:gd name="T59" fmla="*/ 215 h 216"/>
                  <a:gd name="T60" fmla="*/ 138 w 227"/>
                  <a:gd name="T61" fmla="*/ 216 h 216"/>
                  <a:gd name="T62" fmla="*/ 131 w 227"/>
                  <a:gd name="T63" fmla="*/ 216 h 216"/>
                  <a:gd name="T64" fmla="*/ 132 w 227"/>
                  <a:gd name="T65" fmla="*/ 211 h 216"/>
                  <a:gd name="T66" fmla="*/ 120 w 227"/>
                  <a:gd name="T67" fmla="*/ 202 h 216"/>
                  <a:gd name="T68" fmla="*/ 115 w 227"/>
                  <a:gd name="T69" fmla="*/ 202 h 216"/>
                  <a:gd name="T70" fmla="*/ 111 w 227"/>
                  <a:gd name="T71" fmla="*/ 197 h 216"/>
                  <a:gd name="T72" fmla="*/ 108 w 227"/>
                  <a:gd name="T73" fmla="*/ 192 h 216"/>
                  <a:gd name="T74" fmla="*/ 1 w 227"/>
                  <a:gd name="T75" fmla="*/ 119 h 216"/>
                  <a:gd name="T76" fmla="*/ 4 w 227"/>
                  <a:gd name="T77" fmla="*/ 101 h 216"/>
                  <a:gd name="T78" fmla="*/ 15 w 227"/>
                  <a:gd name="T79" fmla="*/ 95 h 216"/>
                  <a:gd name="T80" fmla="*/ 23 w 227"/>
                  <a:gd name="T81" fmla="*/ 94 h 216"/>
                  <a:gd name="T82" fmla="*/ 28 w 227"/>
                  <a:gd name="T83" fmla="*/ 90 h 216"/>
                  <a:gd name="T84" fmla="*/ 40 w 227"/>
                  <a:gd name="T85" fmla="*/ 86 h 216"/>
                  <a:gd name="T86" fmla="*/ 51 w 227"/>
                  <a:gd name="T87" fmla="*/ 79 h 216"/>
                  <a:gd name="T88" fmla="*/ 54 w 227"/>
                  <a:gd name="T89" fmla="*/ 74 h 216"/>
                  <a:gd name="T90" fmla="*/ 55 w 227"/>
                  <a:gd name="T91" fmla="*/ 71 h 216"/>
                  <a:gd name="T92" fmla="*/ 54 w 227"/>
                  <a:gd name="T93" fmla="*/ 69 h 216"/>
                  <a:gd name="T94" fmla="*/ 58 w 227"/>
                  <a:gd name="T95" fmla="*/ 68 h 216"/>
                  <a:gd name="T96" fmla="*/ 64 w 227"/>
                  <a:gd name="T97" fmla="*/ 65 h 216"/>
                  <a:gd name="T98" fmla="*/ 70 w 227"/>
                  <a:gd name="T99" fmla="*/ 62 h 216"/>
                  <a:gd name="T100" fmla="*/ 83 w 227"/>
                  <a:gd name="T101" fmla="*/ 63 h 216"/>
                  <a:gd name="T102" fmla="*/ 83 w 227"/>
                  <a:gd name="T103" fmla="*/ 60 h 216"/>
                  <a:gd name="T104" fmla="*/ 83 w 227"/>
                  <a:gd name="T105" fmla="*/ 55 h 216"/>
                  <a:gd name="T106" fmla="*/ 80 w 227"/>
                  <a:gd name="T107" fmla="*/ 49 h 216"/>
                  <a:gd name="T108" fmla="*/ 77 w 227"/>
                  <a:gd name="T109" fmla="*/ 40 h 216"/>
                  <a:gd name="T110" fmla="*/ 78 w 227"/>
                  <a:gd name="T111" fmla="*/ 34 h 216"/>
                  <a:gd name="T112" fmla="*/ 77 w 227"/>
                  <a:gd name="T113" fmla="*/ 30 h 216"/>
                  <a:gd name="T114" fmla="*/ 73 w 227"/>
                  <a:gd name="T115" fmla="*/ 25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7" h="216">
                    <a:moveTo>
                      <a:pt x="73" y="25"/>
                    </a:moveTo>
                    <a:cubicBezTo>
                      <a:pt x="74" y="24"/>
                      <a:pt x="75" y="24"/>
                      <a:pt x="76" y="24"/>
                    </a:cubicBezTo>
                    <a:cubicBezTo>
                      <a:pt x="77" y="23"/>
                      <a:pt x="78" y="23"/>
                      <a:pt x="80" y="23"/>
                    </a:cubicBezTo>
                    <a:cubicBezTo>
                      <a:pt x="81" y="22"/>
                      <a:pt x="81" y="23"/>
                      <a:pt x="82" y="21"/>
                    </a:cubicBezTo>
                    <a:cubicBezTo>
                      <a:pt x="83" y="20"/>
                      <a:pt x="82" y="19"/>
                      <a:pt x="84" y="18"/>
                    </a:cubicBezTo>
                    <a:cubicBezTo>
                      <a:pt x="86" y="17"/>
                      <a:pt x="89" y="15"/>
                      <a:pt x="91" y="15"/>
                    </a:cubicBezTo>
                    <a:cubicBezTo>
                      <a:pt x="92" y="15"/>
                      <a:pt x="94" y="17"/>
                      <a:pt x="95" y="17"/>
                    </a:cubicBezTo>
                    <a:cubicBezTo>
                      <a:pt x="96" y="16"/>
                      <a:pt x="96" y="13"/>
                      <a:pt x="100" y="11"/>
                    </a:cubicBezTo>
                    <a:cubicBezTo>
                      <a:pt x="103" y="9"/>
                      <a:pt x="110" y="8"/>
                      <a:pt x="112" y="8"/>
                    </a:cubicBezTo>
                    <a:cubicBezTo>
                      <a:pt x="114" y="7"/>
                      <a:pt x="115" y="7"/>
                      <a:pt x="118" y="7"/>
                    </a:cubicBezTo>
                    <a:cubicBezTo>
                      <a:pt x="122" y="7"/>
                      <a:pt x="122" y="7"/>
                      <a:pt x="125" y="6"/>
                    </a:cubicBezTo>
                    <a:cubicBezTo>
                      <a:pt x="127" y="5"/>
                      <a:pt x="131" y="6"/>
                      <a:pt x="134" y="5"/>
                    </a:cubicBezTo>
                    <a:cubicBezTo>
                      <a:pt x="137" y="4"/>
                      <a:pt x="141" y="2"/>
                      <a:pt x="142" y="2"/>
                    </a:cubicBezTo>
                    <a:cubicBezTo>
                      <a:pt x="144" y="2"/>
                      <a:pt x="148" y="3"/>
                      <a:pt x="149" y="3"/>
                    </a:cubicBezTo>
                    <a:cubicBezTo>
                      <a:pt x="150" y="4"/>
                      <a:pt x="154" y="6"/>
                      <a:pt x="156" y="5"/>
                    </a:cubicBezTo>
                    <a:cubicBezTo>
                      <a:pt x="158" y="5"/>
                      <a:pt x="164" y="3"/>
                      <a:pt x="165" y="2"/>
                    </a:cubicBezTo>
                    <a:cubicBezTo>
                      <a:pt x="166" y="1"/>
                      <a:pt x="165" y="0"/>
                      <a:pt x="167" y="0"/>
                    </a:cubicBezTo>
                    <a:cubicBezTo>
                      <a:pt x="169" y="0"/>
                      <a:pt x="172" y="2"/>
                      <a:pt x="173" y="2"/>
                    </a:cubicBezTo>
                    <a:cubicBezTo>
                      <a:pt x="174" y="3"/>
                      <a:pt x="175" y="0"/>
                      <a:pt x="177" y="0"/>
                    </a:cubicBezTo>
                    <a:cubicBezTo>
                      <a:pt x="179" y="0"/>
                      <a:pt x="182" y="0"/>
                      <a:pt x="182" y="1"/>
                    </a:cubicBezTo>
                    <a:cubicBezTo>
                      <a:pt x="182" y="2"/>
                      <a:pt x="181" y="3"/>
                      <a:pt x="183" y="3"/>
                    </a:cubicBezTo>
                    <a:cubicBezTo>
                      <a:pt x="184" y="3"/>
                      <a:pt x="187" y="2"/>
                      <a:pt x="189" y="2"/>
                    </a:cubicBezTo>
                    <a:cubicBezTo>
                      <a:pt x="187" y="4"/>
                      <a:pt x="186" y="6"/>
                      <a:pt x="186" y="7"/>
                    </a:cubicBezTo>
                    <a:cubicBezTo>
                      <a:pt x="186" y="8"/>
                      <a:pt x="187" y="8"/>
                      <a:pt x="187" y="9"/>
                    </a:cubicBezTo>
                    <a:cubicBezTo>
                      <a:pt x="188" y="9"/>
                      <a:pt x="188" y="10"/>
                      <a:pt x="188" y="10"/>
                    </a:cubicBezTo>
                    <a:cubicBezTo>
                      <a:pt x="188" y="11"/>
                      <a:pt x="188" y="12"/>
                      <a:pt x="188" y="13"/>
                    </a:cubicBezTo>
                    <a:cubicBezTo>
                      <a:pt x="188" y="14"/>
                      <a:pt x="187" y="15"/>
                      <a:pt x="187" y="15"/>
                    </a:cubicBezTo>
                    <a:cubicBezTo>
                      <a:pt x="187" y="15"/>
                      <a:pt x="188" y="16"/>
                      <a:pt x="188" y="16"/>
                    </a:cubicBezTo>
                    <a:cubicBezTo>
                      <a:pt x="188" y="18"/>
                      <a:pt x="190" y="23"/>
                      <a:pt x="190" y="23"/>
                    </a:cubicBezTo>
                    <a:cubicBezTo>
                      <a:pt x="190" y="23"/>
                      <a:pt x="189" y="26"/>
                      <a:pt x="188" y="28"/>
                    </a:cubicBezTo>
                    <a:cubicBezTo>
                      <a:pt x="187" y="30"/>
                      <a:pt x="187" y="31"/>
                      <a:pt x="186" y="31"/>
                    </a:cubicBezTo>
                    <a:cubicBezTo>
                      <a:pt x="186" y="31"/>
                      <a:pt x="186" y="31"/>
                      <a:pt x="186" y="31"/>
                    </a:cubicBezTo>
                    <a:cubicBezTo>
                      <a:pt x="186" y="32"/>
                      <a:pt x="185" y="32"/>
                      <a:pt x="184" y="33"/>
                    </a:cubicBezTo>
                    <a:cubicBezTo>
                      <a:pt x="182" y="34"/>
                      <a:pt x="179" y="36"/>
                      <a:pt x="179" y="37"/>
                    </a:cubicBezTo>
                    <a:cubicBezTo>
                      <a:pt x="179" y="37"/>
                      <a:pt x="178" y="38"/>
                      <a:pt x="178" y="39"/>
                    </a:cubicBezTo>
                    <a:cubicBezTo>
                      <a:pt x="178" y="40"/>
                      <a:pt x="178" y="41"/>
                      <a:pt x="178" y="41"/>
                    </a:cubicBezTo>
                    <a:cubicBezTo>
                      <a:pt x="179" y="42"/>
                      <a:pt x="180" y="44"/>
                      <a:pt x="181" y="46"/>
                    </a:cubicBezTo>
                    <a:cubicBezTo>
                      <a:pt x="181" y="46"/>
                      <a:pt x="181" y="46"/>
                      <a:pt x="181" y="46"/>
                    </a:cubicBezTo>
                    <a:cubicBezTo>
                      <a:pt x="181" y="47"/>
                      <a:pt x="182" y="48"/>
                      <a:pt x="184" y="50"/>
                    </a:cubicBezTo>
                    <a:cubicBezTo>
                      <a:pt x="185" y="51"/>
                      <a:pt x="187" y="53"/>
                      <a:pt x="187" y="53"/>
                    </a:cubicBezTo>
                    <a:cubicBezTo>
                      <a:pt x="187" y="53"/>
                      <a:pt x="187" y="54"/>
                      <a:pt x="187" y="54"/>
                    </a:cubicBezTo>
                    <a:cubicBezTo>
                      <a:pt x="187" y="55"/>
                      <a:pt x="187" y="57"/>
                      <a:pt x="188" y="58"/>
                    </a:cubicBezTo>
                    <a:cubicBezTo>
                      <a:pt x="189" y="59"/>
                      <a:pt x="192" y="60"/>
                      <a:pt x="194" y="62"/>
                    </a:cubicBezTo>
                    <a:cubicBezTo>
                      <a:pt x="195" y="62"/>
                      <a:pt x="196" y="63"/>
                      <a:pt x="196" y="63"/>
                    </a:cubicBezTo>
                    <a:cubicBezTo>
                      <a:pt x="196" y="64"/>
                      <a:pt x="200" y="81"/>
                      <a:pt x="201" y="85"/>
                    </a:cubicBezTo>
                    <a:cubicBezTo>
                      <a:pt x="200" y="85"/>
                      <a:pt x="200" y="85"/>
                      <a:pt x="200" y="85"/>
                    </a:cubicBezTo>
                    <a:cubicBezTo>
                      <a:pt x="200" y="85"/>
                      <a:pt x="200" y="85"/>
                      <a:pt x="199" y="85"/>
                    </a:cubicBezTo>
                    <a:cubicBezTo>
                      <a:pt x="199" y="86"/>
                      <a:pt x="198" y="86"/>
                      <a:pt x="198" y="87"/>
                    </a:cubicBezTo>
                    <a:cubicBezTo>
                      <a:pt x="198" y="87"/>
                      <a:pt x="200" y="89"/>
                      <a:pt x="201" y="91"/>
                    </a:cubicBezTo>
                    <a:cubicBezTo>
                      <a:pt x="202" y="93"/>
                      <a:pt x="203" y="94"/>
                      <a:pt x="203" y="95"/>
                    </a:cubicBezTo>
                    <a:cubicBezTo>
                      <a:pt x="204" y="96"/>
                      <a:pt x="204" y="100"/>
                      <a:pt x="204" y="102"/>
                    </a:cubicBezTo>
                    <a:cubicBezTo>
                      <a:pt x="204" y="103"/>
                      <a:pt x="204" y="103"/>
                      <a:pt x="204" y="104"/>
                    </a:cubicBezTo>
                    <a:cubicBezTo>
                      <a:pt x="204" y="104"/>
                      <a:pt x="204" y="105"/>
                      <a:pt x="204" y="107"/>
                    </a:cubicBezTo>
                    <a:cubicBezTo>
                      <a:pt x="204" y="108"/>
                      <a:pt x="204" y="109"/>
                      <a:pt x="204" y="109"/>
                    </a:cubicBezTo>
                    <a:cubicBezTo>
                      <a:pt x="204" y="110"/>
                      <a:pt x="204" y="111"/>
                      <a:pt x="205" y="112"/>
                    </a:cubicBezTo>
                    <a:cubicBezTo>
                      <a:pt x="205" y="113"/>
                      <a:pt x="205" y="114"/>
                      <a:pt x="205" y="114"/>
                    </a:cubicBezTo>
                    <a:cubicBezTo>
                      <a:pt x="205" y="114"/>
                      <a:pt x="205" y="115"/>
                      <a:pt x="205" y="116"/>
                    </a:cubicBezTo>
                    <a:cubicBezTo>
                      <a:pt x="204" y="117"/>
                      <a:pt x="203" y="118"/>
                      <a:pt x="203" y="119"/>
                    </a:cubicBezTo>
                    <a:cubicBezTo>
                      <a:pt x="203" y="120"/>
                      <a:pt x="204" y="123"/>
                      <a:pt x="204" y="125"/>
                    </a:cubicBezTo>
                    <a:cubicBezTo>
                      <a:pt x="204" y="127"/>
                      <a:pt x="204" y="129"/>
                      <a:pt x="204" y="130"/>
                    </a:cubicBezTo>
                    <a:cubicBezTo>
                      <a:pt x="204" y="130"/>
                      <a:pt x="204" y="130"/>
                      <a:pt x="203" y="130"/>
                    </a:cubicBezTo>
                    <a:cubicBezTo>
                      <a:pt x="202" y="130"/>
                      <a:pt x="202" y="130"/>
                      <a:pt x="201" y="131"/>
                    </a:cubicBezTo>
                    <a:cubicBezTo>
                      <a:pt x="201" y="131"/>
                      <a:pt x="201" y="132"/>
                      <a:pt x="200" y="133"/>
                    </a:cubicBezTo>
                    <a:cubicBezTo>
                      <a:pt x="200" y="133"/>
                      <a:pt x="200" y="134"/>
                      <a:pt x="200" y="134"/>
                    </a:cubicBezTo>
                    <a:cubicBezTo>
                      <a:pt x="200" y="135"/>
                      <a:pt x="203" y="139"/>
                      <a:pt x="204" y="140"/>
                    </a:cubicBezTo>
                    <a:cubicBezTo>
                      <a:pt x="205" y="141"/>
                      <a:pt x="205" y="141"/>
                      <a:pt x="205" y="141"/>
                    </a:cubicBezTo>
                    <a:cubicBezTo>
                      <a:pt x="205" y="141"/>
                      <a:pt x="205" y="141"/>
                      <a:pt x="205" y="141"/>
                    </a:cubicBezTo>
                    <a:cubicBezTo>
                      <a:pt x="205" y="142"/>
                      <a:pt x="205" y="143"/>
                      <a:pt x="206" y="145"/>
                    </a:cubicBezTo>
                    <a:cubicBezTo>
                      <a:pt x="206" y="147"/>
                      <a:pt x="206" y="150"/>
                      <a:pt x="207" y="150"/>
                    </a:cubicBezTo>
                    <a:cubicBezTo>
                      <a:pt x="207" y="150"/>
                      <a:pt x="208" y="152"/>
                      <a:pt x="210" y="153"/>
                    </a:cubicBezTo>
                    <a:cubicBezTo>
                      <a:pt x="210" y="153"/>
                      <a:pt x="210" y="153"/>
                      <a:pt x="210" y="153"/>
                    </a:cubicBezTo>
                    <a:cubicBezTo>
                      <a:pt x="210" y="153"/>
                      <a:pt x="211" y="154"/>
                      <a:pt x="211" y="154"/>
                    </a:cubicBezTo>
                    <a:cubicBezTo>
                      <a:pt x="212" y="154"/>
                      <a:pt x="213" y="154"/>
                      <a:pt x="213" y="153"/>
                    </a:cubicBezTo>
                    <a:cubicBezTo>
                      <a:pt x="214" y="153"/>
                      <a:pt x="214" y="153"/>
                      <a:pt x="214" y="153"/>
                    </a:cubicBezTo>
                    <a:cubicBezTo>
                      <a:pt x="214" y="153"/>
                      <a:pt x="214" y="153"/>
                      <a:pt x="214" y="153"/>
                    </a:cubicBezTo>
                    <a:cubicBezTo>
                      <a:pt x="214" y="153"/>
                      <a:pt x="217" y="154"/>
                      <a:pt x="219" y="154"/>
                    </a:cubicBezTo>
                    <a:cubicBezTo>
                      <a:pt x="220" y="155"/>
                      <a:pt x="222" y="156"/>
                      <a:pt x="222" y="156"/>
                    </a:cubicBezTo>
                    <a:cubicBezTo>
                      <a:pt x="222" y="156"/>
                      <a:pt x="223" y="157"/>
                      <a:pt x="224" y="159"/>
                    </a:cubicBezTo>
                    <a:cubicBezTo>
                      <a:pt x="225" y="161"/>
                      <a:pt x="227" y="163"/>
                      <a:pt x="227" y="164"/>
                    </a:cubicBezTo>
                    <a:cubicBezTo>
                      <a:pt x="225" y="166"/>
                      <a:pt x="211" y="177"/>
                      <a:pt x="206" y="179"/>
                    </a:cubicBezTo>
                    <a:cubicBezTo>
                      <a:pt x="203" y="181"/>
                      <a:pt x="198" y="184"/>
                      <a:pt x="193" y="187"/>
                    </a:cubicBezTo>
                    <a:cubicBezTo>
                      <a:pt x="189" y="189"/>
                      <a:pt x="186" y="191"/>
                      <a:pt x="184" y="192"/>
                    </a:cubicBezTo>
                    <a:cubicBezTo>
                      <a:pt x="184" y="192"/>
                      <a:pt x="184" y="192"/>
                      <a:pt x="184" y="192"/>
                    </a:cubicBezTo>
                    <a:cubicBezTo>
                      <a:pt x="180" y="194"/>
                      <a:pt x="177" y="197"/>
                      <a:pt x="174" y="199"/>
                    </a:cubicBezTo>
                    <a:cubicBezTo>
                      <a:pt x="173" y="200"/>
                      <a:pt x="172" y="201"/>
                      <a:pt x="171" y="202"/>
                    </a:cubicBezTo>
                    <a:cubicBezTo>
                      <a:pt x="169" y="203"/>
                      <a:pt x="165" y="207"/>
                      <a:pt x="163" y="209"/>
                    </a:cubicBezTo>
                    <a:cubicBezTo>
                      <a:pt x="161" y="211"/>
                      <a:pt x="160" y="212"/>
                      <a:pt x="160" y="212"/>
                    </a:cubicBezTo>
                    <a:cubicBezTo>
                      <a:pt x="159" y="213"/>
                      <a:pt x="153" y="214"/>
                      <a:pt x="148" y="214"/>
                    </a:cubicBezTo>
                    <a:cubicBezTo>
                      <a:pt x="146" y="215"/>
                      <a:pt x="143" y="215"/>
                      <a:pt x="142" y="215"/>
                    </a:cubicBezTo>
                    <a:cubicBezTo>
                      <a:pt x="142" y="215"/>
                      <a:pt x="142" y="215"/>
                      <a:pt x="142" y="215"/>
                    </a:cubicBezTo>
                    <a:cubicBezTo>
                      <a:pt x="140" y="215"/>
                      <a:pt x="139" y="216"/>
                      <a:pt x="138" y="216"/>
                    </a:cubicBezTo>
                    <a:cubicBezTo>
                      <a:pt x="138" y="216"/>
                      <a:pt x="138" y="216"/>
                      <a:pt x="138" y="216"/>
                    </a:cubicBezTo>
                    <a:cubicBezTo>
                      <a:pt x="138" y="216"/>
                      <a:pt x="138" y="216"/>
                      <a:pt x="138" y="216"/>
                    </a:cubicBezTo>
                    <a:cubicBezTo>
                      <a:pt x="138" y="216"/>
                      <a:pt x="138" y="216"/>
                      <a:pt x="138" y="216"/>
                    </a:cubicBezTo>
                    <a:cubicBezTo>
                      <a:pt x="137" y="216"/>
                      <a:pt x="136" y="216"/>
                      <a:pt x="134" y="216"/>
                    </a:cubicBezTo>
                    <a:cubicBezTo>
                      <a:pt x="133" y="216"/>
                      <a:pt x="131" y="216"/>
                      <a:pt x="131" y="216"/>
                    </a:cubicBezTo>
                    <a:cubicBezTo>
                      <a:pt x="131" y="216"/>
                      <a:pt x="131" y="215"/>
                      <a:pt x="132" y="214"/>
                    </a:cubicBezTo>
                    <a:cubicBezTo>
                      <a:pt x="132" y="214"/>
                      <a:pt x="132" y="213"/>
                      <a:pt x="132" y="213"/>
                    </a:cubicBezTo>
                    <a:cubicBezTo>
                      <a:pt x="132" y="213"/>
                      <a:pt x="132" y="212"/>
                      <a:pt x="132" y="211"/>
                    </a:cubicBezTo>
                    <a:cubicBezTo>
                      <a:pt x="132" y="210"/>
                      <a:pt x="132" y="209"/>
                      <a:pt x="132" y="208"/>
                    </a:cubicBezTo>
                    <a:cubicBezTo>
                      <a:pt x="132" y="208"/>
                      <a:pt x="129" y="206"/>
                      <a:pt x="127" y="204"/>
                    </a:cubicBezTo>
                    <a:cubicBezTo>
                      <a:pt x="124" y="203"/>
                      <a:pt x="121" y="202"/>
                      <a:pt x="120" y="202"/>
                    </a:cubicBezTo>
                    <a:cubicBezTo>
                      <a:pt x="118" y="201"/>
                      <a:pt x="117" y="202"/>
                      <a:pt x="116" y="202"/>
                    </a:cubicBezTo>
                    <a:cubicBezTo>
                      <a:pt x="116" y="202"/>
                      <a:pt x="116" y="202"/>
                      <a:pt x="116" y="202"/>
                    </a:cubicBezTo>
                    <a:cubicBezTo>
                      <a:pt x="116" y="202"/>
                      <a:pt x="116" y="202"/>
                      <a:pt x="115" y="202"/>
                    </a:cubicBezTo>
                    <a:cubicBezTo>
                      <a:pt x="115" y="202"/>
                      <a:pt x="115" y="201"/>
                      <a:pt x="114" y="201"/>
                    </a:cubicBezTo>
                    <a:cubicBezTo>
                      <a:pt x="114" y="200"/>
                      <a:pt x="113" y="200"/>
                      <a:pt x="113" y="199"/>
                    </a:cubicBezTo>
                    <a:cubicBezTo>
                      <a:pt x="113" y="198"/>
                      <a:pt x="112" y="198"/>
                      <a:pt x="111" y="197"/>
                    </a:cubicBezTo>
                    <a:cubicBezTo>
                      <a:pt x="110" y="197"/>
                      <a:pt x="109" y="197"/>
                      <a:pt x="109" y="197"/>
                    </a:cubicBezTo>
                    <a:cubicBezTo>
                      <a:pt x="109" y="196"/>
                      <a:pt x="109" y="196"/>
                      <a:pt x="109" y="195"/>
                    </a:cubicBezTo>
                    <a:cubicBezTo>
                      <a:pt x="109" y="194"/>
                      <a:pt x="109" y="193"/>
                      <a:pt x="108" y="192"/>
                    </a:cubicBezTo>
                    <a:cubicBezTo>
                      <a:pt x="107" y="190"/>
                      <a:pt x="70" y="165"/>
                      <a:pt x="40" y="145"/>
                    </a:cubicBezTo>
                    <a:cubicBezTo>
                      <a:pt x="19" y="132"/>
                      <a:pt x="2" y="120"/>
                      <a:pt x="1" y="119"/>
                    </a:cubicBezTo>
                    <a:cubicBezTo>
                      <a:pt x="1" y="119"/>
                      <a:pt x="1" y="119"/>
                      <a:pt x="1" y="119"/>
                    </a:cubicBezTo>
                    <a:cubicBezTo>
                      <a:pt x="0" y="119"/>
                      <a:pt x="0" y="115"/>
                      <a:pt x="0" y="111"/>
                    </a:cubicBezTo>
                    <a:cubicBezTo>
                      <a:pt x="0" y="108"/>
                      <a:pt x="0" y="104"/>
                      <a:pt x="1" y="104"/>
                    </a:cubicBezTo>
                    <a:cubicBezTo>
                      <a:pt x="1" y="103"/>
                      <a:pt x="2" y="102"/>
                      <a:pt x="4" y="101"/>
                    </a:cubicBezTo>
                    <a:cubicBezTo>
                      <a:pt x="6" y="99"/>
                      <a:pt x="10" y="97"/>
                      <a:pt x="11" y="96"/>
                    </a:cubicBezTo>
                    <a:cubicBezTo>
                      <a:pt x="12" y="96"/>
                      <a:pt x="13" y="95"/>
                      <a:pt x="15" y="95"/>
                    </a:cubicBezTo>
                    <a:cubicBezTo>
                      <a:pt x="15" y="95"/>
                      <a:pt x="15" y="95"/>
                      <a:pt x="15" y="95"/>
                    </a:cubicBezTo>
                    <a:cubicBezTo>
                      <a:pt x="17" y="94"/>
                      <a:pt x="18" y="94"/>
                      <a:pt x="19" y="94"/>
                    </a:cubicBezTo>
                    <a:cubicBezTo>
                      <a:pt x="19" y="94"/>
                      <a:pt x="20" y="94"/>
                      <a:pt x="21" y="94"/>
                    </a:cubicBezTo>
                    <a:cubicBezTo>
                      <a:pt x="22" y="94"/>
                      <a:pt x="23" y="94"/>
                      <a:pt x="23" y="94"/>
                    </a:cubicBezTo>
                    <a:cubicBezTo>
                      <a:pt x="24" y="94"/>
                      <a:pt x="24" y="93"/>
                      <a:pt x="24" y="93"/>
                    </a:cubicBezTo>
                    <a:cubicBezTo>
                      <a:pt x="25" y="92"/>
                      <a:pt x="25" y="90"/>
                      <a:pt x="26" y="90"/>
                    </a:cubicBezTo>
                    <a:cubicBezTo>
                      <a:pt x="26" y="90"/>
                      <a:pt x="27" y="90"/>
                      <a:pt x="28" y="90"/>
                    </a:cubicBezTo>
                    <a:cubicBezTo>
                      <a:pt x="30" y="90"/>
                      <a:pt x="33" y="90"/>
                      <a:pt x="35" y="89"/>
                    </a:cubicBezTo>
                    <a:cubicBezTo>
                      <a:pt x="36" y="89"/>
                      <a:pt x="40" y="86"/>
                      <a:pt x="40" y="86"/>
                    </a:cubicBezTo>
                    <a:cubicBezTo>
                      <a:pt x="40" y="86"/>
                      <a:pt x="40" y="86"/>
                      <a:pt x="40" y="86"/>
                    </a:cubicBezTo>
                    <a:cubicBezTo>
                      <a:pt x="40" y="86"/>
                      <a:pt x="40" y="86"/>
                      <a:pt x="40" y="86"/>
                    </a:cubicBezTo>
                    <a:cubicBezTo>
                      <a:pt x="40" y="86"/>
                      <a:pt x="41" y="85"/>
                      <a:pt x="42" y="83"/>
                    </a:cubicBezTo>
                    <a:cubicBezTo>
                      <a:pt x="42" y="82"/>
                      <a:pt x="47" y="80"/>
                      <a:pt x="51" y="79"/>
                    </a:cubicBezTo>
                    <a:cubicBezTo>
                      <a:pt x="54" y="78"/>
                      <a:pt x="57" y="77"/>
                      <a:pt x="57" y="76"/>
                    </a:cubicBezTo>
                    <a:cubicBezTo>
                      <a:pt x="57" y="75"/>
                      <a:pt x="56" y="75"/>
                      <a:pt x="55" y="74"/>
                    </a:cubicBezTo>
                    <a:cubicBezTo>
                      <a:pt x="55" y="74"/>
                      <a:pt x="54" y="74"/>
                      <a:pt x="54" y="74"/>
                    </a:cubicBezTo>
                    <a:cubicBezTo>
                      <a:pt x="54" y="74"/>
                      <a:pt x="54" y="74"/>
                      <a:pt x="54" y="74"/>
                    </a:cubicBezTo>
                    <a:cubicBezTo>
                      <a:pt x="54" y="74"/>
                      <a:pt x="54" y="73"/>
                      <a:pt x="55" y="73"/>
                    </a:cubicBezTo>
                    <a:cubicBezTo>
                      <a:pt x="55" y="72"/>
                      <a:pt x="55" y="72"/>
                      <a:pt x="55" y="71"/>
                    </a:cubicBezTo>
                    <a:cubicBezTo>
                      <a:pt x="55" y="71"/>
                      <a:pt x="55" y="71"/>
                      <a:pt x="54" y="70"/>
                    </a:cubicBezTo>
                    <a:cubicBezTo>
                      <a:pt x="54" y="70"/>
                      <a:pt x="54" y="70"/>
                      <a:pt x="54" y="69"/>
                    </a:cubicBezTo>
                    <a:cubicBezTo>
                      <a:pt x="54" y="69"/>
                      <a:pt x="54" y="69"/>
                      <a:pt x="54" y="69"/>
                    </a:cubicBezTo>
                    <a:cubicBezTo>
                      <a:pt x="53" y="68"/>
                      <a:pt x="53" y="68"/>
                      <a:pt x="54" y="67"/>
                    </a:cubicBezTo>
                    <a:cubicBezTo>
                      <a:pt x="54" y="66"/>
                      <a:pt x="55" y="67"/>
                      <a:pt x="56" y="67"/>
                    </a:cubicBezTo>
                    <a:cubicBezTo>
                      <a:pt x="57" y="67"/>
                      <a:pt x="57" y="68"/>
                      <a:pt x="58" y="68"/>
                    </a:cubicBezTo>
                    <a:cubicBezTo>
                      <a:pt x="59" y="67"/>
                      <a:pt x="59" y="67"/>
                      <a:pt x="60" y="67"/>
                    </a:cubicBezTo>
                    <a:cubicBezTo>
                      <a:pt x="61" y="67"/>
                      <a:pt x="62" y="67"/>
                      <a:pt x="62" y="66"/>
                    </a:cubicBezTo>
                    <a:cubicBezTo>
                      <a:pt x="63" y="66"/>
                      <a:pt x="63" y="66"/>
                      <a:pt x="64" y="65"/>
                    </a:cubicBezTo>
                    <a:cubicBezTo>
                      <a:pt x="64" y="65"/>
                      <a:pt x="64" y="65"/>
                      <a:pt x="64" y="65"/>
                    </a:cubicBezTo>
                    <a:cubicBezTo>
                      <a:pt x="64" y="64"/>
                      <a:pt x="65" y="63"/>
                      <a:pt x="65" y="63"/>
                    </a:cubicBezTo>
                    <a:cubicBezTo>
                      <a:pt x="65" y="62"/>
                      <a:pt x="68" y="62"/>
                      <a:pt x="70" y="62"/>
                    </a:cubicBezTo>
                    <a:cubicBezTo>
                      <a:pt x="70" y="62"/>
                      <a:pt x="70" y="62"/>
                      <a:pt x="71" y="62"/>
                    </a:cubicBezTo>
                    <a:cubicBezTo>
                      <a:pt x="71" y="62"/>
                      <a:pt x="73" y="62"/>
                      <a:pt x="76" y="62"/>
                    </a:cubicBezTo>
                    <a:cubicBezTo>
                      <a:pt x="79" y="63"/>
                      <a:pt x="82" y="64"/>
                      <a:pt x="83" y="63"/>
                    </a:cubicBezTo>
                    <a:cubicBezTo>
                      <a:pt x="83" y="63"/>
                      <a:pt x="83" y="63"/>
                      <a:pt x="83" y="63"/>
                    </a:cubicBezTo>
                    <a:cubicBezTo>
                      <a:pt x="83" y="63"/>
                      <a:pt x="83" y="62"/>
                      <a:pt x="83" y="61"/>
                    </a:cubicBezTo>
                    <a:cubicBezTo>
                      <a:pt x="83" y="61"/>
                      <a:pt x="83" y="60"/>
                      <a:pt x="83" y="60"/>
                    </a:cubicBezTo>
                    <a:cubicBezTo>
                      <a:pt x="83" y="60"/>
                      <a:pt x="83" y="59"/>
                      <a:pt x="84" y="59"/>
                    </a:cubicBezTo>
                    <a:cubicBezTo>
                      <a:pt x="84" y="58"/>
                      <a:pt x="85" y="57"/>
                      <a:pt x="85" y="57"/>
                    </a:cubicBezTo>
                    <a:cubicBezTo>
                      <a:pt x="85" y="56"/>
                      <a:pt x="84" y="55"/>
                      <a:pt x="83" y="55"/>
                    </a:cubicBezTo>
                    <a:cubicBezTo>
                      <a:pt x="82" y="54"/>
                      <a:pt x="82" y="54"/>
                      <a:pt x="81" y="54"/>
                    </a:cubicBezTo>
                    <a:cubicBezTo>
                      <a:pt x="81" y="54"/>
                      <a:pt x="81" y="53"/>
                      <a:pt x="81" y="52"/>
                    </a:cubicBezTo>
                    <a:cubicBezTo>
                      <a:pt x="81" y="51"/>
                      <a:pt x="80" y="50"/>
                      <a:pt x="80" y="49"/>
                    </a:cubicBezTo>
                    <a:cubicBezTo>
                      <a:pt x="80" y="48"/>
                      <a:pt x="79" y="47"/>
                      <a:pt x="78" y="46"/>
                    </a:cubicBezTo>
                    <a:cubicBezTo>
                      <a:pt x="78" y="44"/>
                      <a:pt x="77" y="43"/>
                      <a:pt x="77" y="42"/>
                    </a:cubicBezTo>
                    <a:cubicBezTo>
                      <a:pt x="77" y="42"/>
                      <a:pt x="77" y="41"/>
                      <a:pt x="77" y="40"/>
                    </a:cubicBezTo>
                    <a:cubicBezTo>
                      <a:pt x="78" y="39"/>
                      <a:pt x="78" y="39"/>
                      <a:pt x="78" y="38"/>
                    </a:cubicBezTo>
                    <a:cubicBezTo>
                      <a:pt x="78" y="38"/>
                      <a:pt x="78" y="37"/>
                      <a:pt x="78" y="36"/>
                    </a:cubicBezTo>
                    <a:cubicBezTo>
                      <a:pt x="78" y="36"/>
                      <a:pt x="78" y="35"/>
                      <a:pt x="78" y="34"/>
                    </a:cubicBezTo>
                    <a:cubicBezTo>
                      <a:pt x="78" y="34"/>
                      <a:pt x="77" y="33"/>
                      <a:pt x="77" y="33"/>
                    </a:cubicBezTo>
                    <a:cubicBezTo>
                      <a:pt x="77" y="32"/>
                      <a:pt x="76" y="32"/>
                      <a:pt x="76" y="31"/>
                    </a:cubicBezTo>
                    <a:cubicBezTo>
                      <a:pt x="76" y="31"/>
                      <a:pt x="76" y="31"/>
                      <a:pt x="77" y="30"/>
                    </a:cubicBezTo>
                    <a:cubicBezTo>
                      <a:pt x="77" y="30"/>
                      <a:pt x="77" y="30"/>
                      <a:pt x="77" y="29"/>
                    </a:cubicBezTo>
                    <a:cubicBezTo>
                      <a:pt x="78" y="28"/>
                      <a:pt x="76" y="27"/>
                      <a:pt x="73" y="25"/>
                    </a:cubicBezTo>
                    <a:cubicBezTo>
                      <a:pt x="73" y="25"/>
                      <a:pt x="73" y="25"/>
                      <a:pt x="73" y="25"/>
                    </a:cubicBezTo>
                    <a:cubicBezTo>
                      <a:pt x="73" y="25"/>
                      <a:pt x="73" y="25"/>
                      <a:pt x="73" y="25"/>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23" name="Freeform 10"/>
              <p:cNvSpPr>
                <a:spLocks/>
              </p:cNvSpPr>
              <p:nvPr/>
            </p:nvSpPr>
            <p:spPr bwMode="auto">
              <a:xfrm>
                <a:off x="4462462" y="3079750"/>
                <a:ext cx="101600" cy="203200"/>
              </a:xfrm>
              <a:custGeom>
                <a:avLst/>
                <a:gdLst>
                  <a:gd name="T0" fmla="*/ 15 w 44"/>
                  <a:gd name="T1" fmla="*/ 5 h 88"/>
                  <a:gd name="T2" fmla="*/ 24 w 44"/>
                  <a:gd name="T3" fmla="*/ 1 h 88"/>
                  <a:gd name="T4" fmla="*/ 28 w 44"/>
                  <a:gd name="T5" fmla="*/ 2 h 88"/>
                  <a:gd name="T6" fmla="*/ 31 w 44"/>
                  <a:gd name="T7" fmla="*/ 7 h 88"/>
                  <a:gd name="T8" fmla="*/ 35 w 44"/>
                  <a:gd name="T9" fmla="*/ 7 h 88"/>
                  <a:gd name="T10" fmla="*/ 39 w 44"/>
                  <a:gd name="T11" fmla="*/ 7 h 88"/>
                  <a:gd name="T12" fmla="*/ 33 w 44"/>
                  <a:gd name="T13" fmla="*/ 13 h 88"/>
                  <a:gd name="T14" fmla="*/ 34 w 44"/>
                  <a:gd name="T15" fmla="*/ 20 h 88"/>
                  <a:gd name="T16" fmla="*/ 39 w 44"/>
                  <a:gd name="T17" fmla="*/ 27 h 88"/>
                  <a:gd name="T18" fmla="*/ 27 w 44"/>
                  <a:gd name="T19" fmla="*/ 40 h 88"/>
                  <a:gd name="T20" fmla="*/ 33 w 44"/>
                  <a:gd name="T21" fmla="*/ 47 h 88"/>
                  <a:gd name="T22" fmla="*/ 35 w 44"/>
                  <a:gd name="T23" fmla="*/ 49 h 88"/>
                  <a:gd name="T24" fmla="*/ 41 w 44"/>
                  <a:gd name="T25" fmla="*/ 53 h 88"/>
                  <a:gd name="T26" fmla="*/ 44 w 44"/>
                  <a:gd name="T27" fmla="*/ 57 h 88"/>
                  <a:gd name="T28" fmla="*/ 42 w 44"/>
                  <a:gd name="T29" fmla="*/ 63 h 88"/>
                  <a:gd name="T30" fmla="*/ 39 w 44"/>
                  <a:gd name="T31" fmla="*/ 65 h 88"/>
                  <a:gd name="T32" fmla="*/ 33 w 44"/>
                  <a:gd name="T33" fmla="*/ 70 h 88"/>
                  <a:gd name="T34" fmla="*/ 30 w 44"/>
                  <a:gd name="T35" fmla="*/ 78 h 88"/>
                  <a:gd name="T36" fmla="*/ 28 w 44"/>
                  <a:gd name="T37" fmla="*/ 84 h 88"/>
                  <a:gd name="T38" fmla="*/ 23 w 44"/>
                  <a:gd name="T39" fmla="*/ 88 h 88"/>
                  <a:gd name="T40" fmla="*/ 18 w 44"/>
                  <a:gd name="T41" fmla="*/ 67 h 88"/>
                  <a:gd name="T42" fmla="*/ 10 w 44"/>
                  <a:gd name="T43" fmla="*/ 61 h 88"/>
                  <a:gd name="T44" fmla="*/ 9 w 44"/>
                  <a:gd name="T45" fmla="*/ 57 h 88"/>
                  <a:gd name="T46" fmla="*/ 3 w 44"/>
                  <a:gd name="T47" fmla="*/ 50 h 88"/>
                  <a:gd name="T48" fmla="*/ 0 w 44"/>
                  <a:gd name="T49" fmla="*/ 45 h 88"/>
                  <a:gd name="T50" fmla="*/ 1 w 44"/>
                  <a:gd name="T51" fmla="*/ 41 h 88"/>
                  <a:gd name="T52" fmla="*/ 8 w 44"/>
                  <a:gd name="T53" fmla="*/ 36 h 88"/>
                  <a:gd name="T54" fmla="*/ 10 w 44"/>
                  <a:gd name="T55" fmla="*/ 33 h 88"/>
                  <a:gd name="T56" fmla="*/ 10 w 44"/>
                  <a:gd name="T57" fmla="*/ 20 h 88"/>
                  <a:gd name="T58" fmla="*/ 10 w 44"/>
                  <a:gd name="T59" fmla="*/ 17 h 88"/>
                  <a:gd name="T60" fmla="*/ 9 w 44"/>
                  <a:gd name="T61" fmla="*/ 12 h 88"/>
                  <a:gd name="T62" fmla="*/ 11 w 44"/>
                  <a:gd name="T63" fmla="*/ 6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 h="88">
                    <a:moveTo>
                      <a:pt x="11" y="6"/>
                    </a:moveTo>
                    <a:cubicBezTo>
                      <a:pt x="14" y="6"/>
                      <a:pt x="14" y="6"/>
                      <a:pt x="15" y="5"/>
                    </a:cubicBezTo>
                    <a:cubicBezTo>
                      <a:pt x="16" y="4"/>
                      <a:pt x="16" y="3"/>
                      <a:pt x="19" y="2"/>
                    </a:cubicBezTo>
                    <a:cubicBezTo>
                      <a:pt x="22" y="2"/>
                      <a:pt x="23" y="0"/>
                      <a:pt x="24" y="1"/>
                    </a:cubicBezTo>
                    <a:cubicBezTo>
                      <a:pt x="25" y="2"/>
                      <a:pt x="24" y="4"/>
                      <a:pt x="25" y="3"/>
                    </a:cubicBezTo>
                    <a:cubicBezTo>
                      <a:pt x="27" y="2"/>
                      <a:pt x="27" y="1"/>
                      <a:pt x="28" y="2"/>
                    </a:cubicBezTo>
                    <a:cubicBezTo>
                      <a:pt x="30" y="3"/>
                      <a:pt x="30" y="4"/>
                      <a:pt x="30" y="5"/>
                    </a:cubicBezTo>
                    <a:cubicBezTo>
                      <a:pt x="31" y="6"/>
                      <a:pt x="31" y="6"/>
                      <a:pt x="31" y="7"/>
                    </a:cubicBezTo>
                    <a:cubicBezTo>
                      <a:pt x="31" y="7"/>
                      <a:pt x="29" y="8"/>
                      <a:pt x="30" y="8"/>
                    </a:cubicBezTo>
                    <a:cubicBezTo>
                      <a:pt x="32" y="9"/>
                      <a:pt x="32" y="9"/>
                      <a:pt x="35" y="7"/>
                    </a:cubicBezTo>
                    <a:cubicBezTo>
                      <a:pt x="37" y="5"/>
                      <a:pt x="38" y="4"/>
                      <a:pt x="39" y="4"/>
                    </a:cubicBezTo>
                    <a:cubicBezTo>
                      <a:pt x="40" y="4"/>
                      <a:pt x="40" y="6"/>
                      <a:pt x="39" y="7"/>
                    </a:cubicBezTo>
                    <a:cubicBezTo>
                      <a:pt x="39" y="8"/>
                      <a:pt x="38" y="11"/>
                      <a:pt x="36" y="11"/>
                    </a:cubicBezTo>
                    <a:cubicBezTo>
                      <a:pt x="35" y="12"/>
                      <a:pt x="34" y="11"/>
                      <a:pt x="33" y="13"/>
                    </a:cubicBezTo>
                    <a:cubicBezTo>
                      <a:pt x="33" y="14"/>
                      <a:pt x="32" y="15"/>
                      <a:pt x="32" y="16"/>
                    </a:cubicBezTo>
                    <a:cubicBezTo>
                      <a:pt x="32" y="17"/>
                      <a:pt x="32" y="19"/>
                      <a:pt x="34" y="20"/>
                    </a:cubicBezTo>
                    <a:cubicBezTo>
                      <a:pt x="36" y="22"/>
                      <a:pt x="38" y="21"/>
                      <a:pt x="39" y="23"/>
                    </a:cubicBezTo>
                    <a:cubicBezTo>
                      <a:pt x="40" y="24"/>
                      <a:pt x="39" y="26"/>
                      <a:pt x="39" y="27"/>
                    </a:cubicBezTo>
                    <a:cubicBezTo>
                      <a:pt x="39" y="28"/>
                      <a:pt x="36" y="33"/>
                      <a:pt x="35" y="34"/>
                    </a:cubicBezTo>
                    <a:cubicBezTo>
                      <a:pt x="34" y="35"/>
                      <a:pt x="27" y="39"/>
                      <a:pt x="27" y="40"/>
                    </a:cubicBezTo>
                    <a:cubicBezTo>
                      <a:pt x="27" y="41"/>
                      <a:pt x="28" y="44"/>
                      <a:pt x="30" y="45"/>
                    </a:cubicBezTo>
                    <a:cubicBezTo>
                      <a:pt x="31" y="46"/>
                      <a:pt x="32" y="48"/>
                      <a:pt x="33" y="47"/>
                    </a:cubicBezTo>
                    <a:cubicBezTo>
                      <a:pt x="34" y="47"/>
                      <a:pt x="35" y="45"/>
                      <a:pt x="35" y="46"/>
                    </a:cubicBezTo>
                    <a:cubicBezTo>
                      <a:pt x="35" y="48"/>
                      <a:pt x="33" y="50"/>
                      <a:pt x="35" y="49"/>
                    </a:cubicBezTo>
                    <a:cubicBezTo>
                      <a:pt x="36" y="49"/>
                      <a:pt x="38" y="46"/>
                      <a:pt x="39" y="47"/>
                    </a:cubicBezTo>
                    <a:cubicBezTo>
                      <a:pt x="39" y="49"/>
                      <a:pt x="38" y="52"/>
                      <a:pt x="41" y="53"/>
                    </a:cubicBezTo>
                    <a:cubicBezTo>
                      <a:pt x="43" y="54"/>
                      <a:pt x="42" y="53"/>
                      <a:pt x="44" y="53"/>
                    </a:cubicBezTo>
                    <a:cubicBezTo>
                      <a:pt x="44" y="54"/>
                      <a:pt x="44" y="56"/>
                      <a:pt x="44" y="57"/>
                    </a:cubicBezTo>
                    <a:cubicBezTo>
                      <a:pt x="44" y="59"/>
                      <a:pt x="44" y="61"/>
                      <a:pt x="44" y="62"/>
                    </a:cubicBezTo>
                    <a:cubicBezTo>
                      <a:pt x="43" y="62"/>
                      <a:pt x="43" y="63"/>
                      <a:pt x="42" y="63"/>
                    </a:cubicBezTo>
                    <a:cubicBezTo>
                      <a:pt x="41" y="63"/>
                      <a:pt x="40" y="63"/>
                      <a:pt x="40" y="64"/>
                    </a:cubicBezTo>
                    <a:cubicBezTo>
                      <a:pt x="39" y="64"/>
                      <a:pt x="39" y="65"/>
                      <a:pt x="39" y="65"/>
                    </a:cubicBezTo>
                    <a:cubicBezTo>
                      <a:pt x="38" y="66"/>
                      <a:pt x="37" y="67"/>
                      <a:pt x="36" y="68"/>
                    </a:cubicBezTo>
                    <a:cubicBezTo>
                      <a:pt x="35" y="69"/>
                      <a:pt x="34" y="69"/>
                      <a:pt x="33" y="70"/>
                    </a:cubicBezTo>
                    <a:cubicBezTo>
                      <a:pt x="32" y="70"/>
                      <a:pt x="31" y="71"/>
                      <a:pt x="30" y="71"/>
                    </a:cubicBezTo>
                    <a:cubicBezTo>
                      <a:pt x="30" y="72"/>
                      <a:pt x="30" y="75"/>
                      <a:pt x="30" y="78"/>
                    </a:cubicBezTo>
                    <a:cubicBezTo>
                      <a:pt x="30" y="80"/>
                      <a:pt x="30" y="82"/>
                      <a:pt x="30" y="82"/>
                    </a:cubicBezTo>
                    <a:cubicBezTo>
                      <a:pt x="29" y="83"/>
                      <a:pt x="29" y="83"/>
                      <a:pt x="28" y="84"/>
                    </a:cubicBezTo>
                    <a:cubicBezTo>
                      <a:pt x="27" y="85"/>
                      <a:pt x="26" y="86"/>
                      <a:pt x="26" y="87"/>
                    </a:cubicBezTo>
                    <a:cubicBezTo>
                      <a:pt x="25" y="87"/>
                      <a:pt x="24" y="88"/>
                      <a:pt x="23" y="88"/>
                    </a:cubicBezTo>
                    <a:cubicBezTo>
                      <a:pt x="23" y="88"/>
                      <a:pt x="23" y="88"/>
                      <a:pt x="23" y="88"/>
                    </a:cubicBezTo>
                    <a:cubicBezTo>
                      <a:pt x="22" y="85"/>
                      <a:pt x="18" y="68"/>
                      <a:pt x="18" y="67"/>
                    </a:cubicBezTo>
                    <a:cubicBezTo>
                      <a:pt x="18" y="67"/>
                      <a:pt x="17" y="66"/>
                      <a:pt x="15" y="65"/>
                    </a:cubicBezTo>
                    <a:cubicBezTo>
                      <a:pt x="13" y="63"/>
                      <a:pt x="11" y="62"/>
                      <a:pt x="10" y="61"/>
                    </a:cubicBezTo>
                    <a:cubicBezTo>
                      <a:pt x="9" y="60"/>
                      <a:pt x="9" y="59"/>
                      <a:pt x="9" y="58"/>
                    </a:cubicBezTo>
                    <a:cubicBezTo>
                      <a:pt x="9" y="58"/>
                      <a:pt x="9" y="57"/>
                      <a:pt x="9" y="57"/>
                    </a:cubicBezTo>
                    <a:cubicBezTo>
                      <a:pt x="9" y="56"/>
                      <a:pt x="7" y="54"/>
                      <a:pt x="6" y="53"/>
                    </a:cubicBezTo>
                    <a:cubicBezTo>
                      <a:pt x="4" y="51"/>
                      <a:pt x="3" y="50"/>
                      <a:pt x="3" y="50"/>
                    </a:cubicBezTo>
                    <a:cubicBezTo>
                      <a:pt x="3" y="50"/>
                      <a:pt x="3" y="49"/>
                      <a:pt x="2" y="49"/>
                    </a:cubicBezTo>
                    <a:cubicBezTo>
                      <a:pt x="2" y="48"/>
                      <a:pt x="1" y="46"/>
                      <a:pt x="0" y="45"/>
                    </a:cubicBezTo>
                    <a:cubicBezTo>
                      <a:pt x="0" y="45"/>
                      <a:pt x="0" y="44"/>
                      <a:pt x="0" y="44"/>
                    </a:cubicBezTo>
                    <a:cubicBezTo>
                      <a:pt x="0" y="42"/>
                      <a:pt x="1" y="41"/>
                      <a:pt x="1" y="41"/>
                    </a:cubicBezTo>
                    <a:cubicBezTo>
                      <a:pt x="1" y="41"/>
                      <a:pt x="4" y="39"/>
                      <a:pt x="6" y="38"/>
                    </a:cubicBezTo>
                    <a:cubicBezTo>
                      <a:pt x="7" y="37"/>
                      <a:pt x="8" y="36"/>
                      <a:pt x="8" y="36"/>
                    </a:cubicBezTo>
                    <a:cubicBezTo>
                      <a:pt x="8" y="36"/>
                      <a:pt x="8" y="36"/>
                      <a:pt x="8" y="36"/>
                    </a:cubicBezTo>
                    <a:cubicBezTo>
                      <a:pt x="8" y="36"/>
                      <a:pt x="9" y="34"/>
                      <a:pt x="10" y="33"/>
                    </a:cubicBezTo>
                    <a:cubicBezTo>
                      <a:pt x="11" y="30"/>
                      <a:pt x="12" y="27"/>
                      <a:pt x="12" y="27"/>
                    </a:cubicBezTo>
                    <a:cubicBezTo>
                      <a:pt x="12" y="26"/>
                      <a:pt x="10" y="22"/>
                      <a:pt x="10" y="20"/>
                    </a:cubicBezTo>
                    <a:cubicBezTo>
                      <a:pt x="10" y="20"/>
                      <a:pt x="9" y="19"/>
                      <a:pt x="9" y="19"/>
                    </a:cubicBezTo>
                    <a:cubicBezTo>
                      <a:pt x="9" y="19"/>
                      <a:pt x="10" y="18"/>
                      <a:pt x="10" y="17"/>
                    </a:cubicBezTo>
                    <a:cubicBezTo>
                      <a:pt x="10" y="16"/>
                      <a:pt x="10" y="15"/>
                      <a:pt x="10" y="14"/>
                    </a:cubicBezTo>
                    <a:cubicBezTo>
                      <a:pt x="10" y="13"/>
                      <a:pt x="10" y="13"/>
                      <a:pt x="9" y="12"/>
                    </a:cubicBezTo>
                    <a:cubicBezTo>
                      <a:pt x="9" y="12"/>
                      <a:pt x="8" y="11"/>
                      <a:pt x="8" y="11"/>
                    </a:cubicBezTo>
                    <a:cubicBezTo>
                      <a:pt x="8" y="10"/>
                      <a:pt x="10" y="8"/>
                      <a:pt x="11" y="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24" name="Freeform 11"/>
              <p:cNvSpPr>
                <a:spLocks/>
              </p:cNvSpPr>
              <p:nvPr/>
            </p:nvSpPr>
            <p:spPr bwMode="auto">
              <a:xfrm>
                <a:off x="4545012" y="3175000"/>
                <a:ext cx="9525" cy="7938"/>
              </a:xfrm>
              <a:custGeom>
                <a:avLst/>
                <a:gdLst>
                  <a:gd name="T0" fmla="*/ 0 w 4"/>
                  <a:gd name="T1" fmla="*/ 2 h 4"/>
                  <a:gd name="T2" fmla="*/ 1 w 4"/>
                  <a:gd name="T3" fmla="*/ 3 h 4"/>
                  <a:gd name="T4" fmla="*/ 4 w 4"/>
                  <a:gd name="T5" fmla="*/ 4 h 4"/>
                  <a:gd name="T6" fmla="*/ 2 w 4"/>
                  <a:gd name="T7" fmla="*/ 1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cubicBezTo>
                      <a:pt x="1" y="3"/>
                      <a:pt x="0" y="3"/>
                      <a:pt x="1" y="3"/>
                    </a:cubicBezTo>
                    <a:cubicBezTo>
                      <a:pt x="3" y="4"/>
                      <a:pt x="4" y="4"/>
                      <a:pt x="4" y="4"/>
                    </a:cubicBezTo>
                    <a:cubicBezTo>
                      <a:pt x="4" y="3"/>
                      <a:pt x="3" y="2"/>
                      <a:pt x="2" y="1"/>
                    </a:cubicBezTo>
                    <a:cubicBezTo>
                      <a:pt x="1" y="0"/>
                      <a:pt x="0" y="1"/>
                      <a:pt x="0"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25" name="Freeform 12"/>
              <p:cNvSpPr>
                <a:spLocks/>
              </p:cNvSpPr>
              <p:nvPr/>
            </p:nvSpPr>
            <p:spPr bwMode="auto">
              <a:xfrm>
                <a:off x="4511675" y="3201988"/>
                <a:ext cx="398463" cy="371475"/>
              </a:xfrm>
              <a:custGeom>
                <a:avLst/>
                <a:gdLst>
                  <a:gd name="T0" fmla="*/ 35 w 173"/>
                  <a:gd name="T1" fmla="*/ 5 h 161"/>
                  <a:gd name="T2" fmla="*/ 50 w 173"/>
                  <a:gd name="T3" fmla="*/ 5 h 161"/>
                  <a:gd name="T4" fmla="*/ 64 w 173"/>
                  <a:gd name="T5" fmla="*/ 9 h 161"/>
                  <a:gd name="T6" fmla="*/ 74 w 173"/>
                  <a:gd name="T7" fmla="*/ 24 h 161"/>
                  <a:gd name="T8" fmla="*/ 93 w 173"/>
                  <a:gd name="T9" fmla="*/ 28 h 161"/>
                  <a:gd name="T10" fmla="*/ 107 w 173"/>
                  <a:gd name="T11" fmla="*/ 35 h 161"/>
                  <a:gd name="T12" fmla="*/ 117 w 173"/>
                  <a:gd name="T13" fmla="*/ 29 h 161"/>
                  <a:gd name="T14" fmla="*/ 117 w 173"/>
                  <a:gd name="T15" fmla="*/ 20 h 161"/>
                  <a:gd name="T16" fmla="*/ 123 w 173"/>
                  <a:gd name="T17" fmla="*/ 8 h 161"/>
                  <a:gd name="T18" fmla="*/ 151 w 173"/>
                  <a:gd name="T19" fmla="*/ 7 h 161"/>
                  <a:gd name="T20" fmla="*/ 157 w 173"/>
                  <a:gd name="T21" fmla="*/ 12 h 161"/>
                  <a:gd name="T22" fmla="*/ 173 w 173"/>
                  <a:gd name="T23" fmla="*/ 19 h 161"/>
                  <a:gd name="T24" fmla="*/ 171 w 173"/>
                  <a:gd name="T25" fmla="*/ 28 h 161"/>
                  <a:gd name="T26" fmla="*/ 169 w 173"/>
                  <a:gd name="T27" fmla="*/ 38 h 161"/>
                  <a:gd name="T28" fmla="*/ 169 w 173"/>
                  <a:gd name="T29" fmla="*/ 38 h 161"/>
                  <a:gd name="T30" fmla="*/ 171 w 173"/>
                  <a:gd name="T31" fmla="*/ 81 h 161"/>
                  <a:gd name="T32" fmla="*/ 172 w 173"/>
                  <a:gd name="T33" fmla="*/ 139 h 161"/>
                  <a:gd name="T34" fmla="*/ 172 w 173"/>
                  <a:gd name="T35" fmla="*/ 156 h 161"/>
                  <a:gd name="T36" fmla="*/ 161 w 173"/>
                  <a:gd name="T37" fmla="*/ 157 h 161"/>
                  <a:gd name="T38" fmla="*/ 161 w 173"/>
                  <a:gd name="T39" fmla="*/ 161 h 161"/>
                  <a:gd name="T40" fmla="*/ 138 w 173"/>
                  <a:gd name="T41" fmla="*/ 149 h 161"/>
                  <a:gd name="T42" fmla="*/ 88 w 173"/>
                  <a:gd name="T43" fmla="*/ 124 h 161"/>
                  <a:gd name="T44" fmla="*/ 72 w 173"/>
                  <a:gd name="T45" fmla="*/ 116 h 161"/>
                  <a:gd name="T46" fmla="*/ 53 w 173"/>
                  <a:gd name="T47" fmla="*/ 126 h 161"/>
                  <a:gd name="T48" fmla="*/ 45 w 173"/>
                  <a:gd name="T49" fmla="*/ 119 h 161"/>
                  <a:gd name="T50" fmla="*/ 36 w 173"/>
                  <a:gd name="T51" fmla="*/ 117 h 161"/>
                  <a:gd name="T52" fmla="*/ 35 w 173"/>
                  <a:gd name="T53" fmla="*/ 117 h 161"/>
                  <a:gd name="T54" fmla="*/ 25 w 173"/>
                  <a:gd name="T55" fmla="*/ 109 h 161"/>
                  <a:gd name="T56" fmla="*/ 19 w 173"/>
                  <a:gd name="T57" fmla="*/ 104 h 161"/>
                  <a:gd name="T58" fmla="*/ 14 w 173"/>
                  <a:gd name="T59" fmla="*/ 103 h 161"/>
                  <a:gd name="T60" fmla="*/ 11 w 173"/>
                  <a:gd name="T61" fmla="*/ 104 h 161"/>
                  <a:gd name="T62" fmla="*/ 10 w 173"/>
                  <a:gd name="T63" fmla="*/ 103 h 161"/>
                  <a:gd name="T64" fmla="*/ 7 w 173"/>
                  <a:gd name="T65" fmla="*/ 96 h 161"/>
                  <a:gd name="T66" fmla="*/ 6 w 173"/>
                  <a:gd name="T67" fmla="*/ 92 h 161"/>
                  <a:gd name="T68" fmla="*/ 1 w 173"/>
                  <a:gd name="T69" fmla="*/ 85 h 161"/>
                  <a:gd name="T70" fmla="*/ 2 w 173"/>
                  <a:gd name="T71" fmla="*/ 82 h 161"/>
                  <a:gd name="T72" fmla="*/ 6 w 173"/>
                  <a:gd name="T73" fmla="*/ 81 h 161"/>
                  <a:gd name="T74" fmla="*/ 4 w 173"/>
                  <a:gd name="T75" fmla="*/ 70 h 161"/>
                  <a:gd name="T76" fmla="*/ 6 w 173"/>
                  <a:gd name="T77" fmla="*/ 65 h 161"/>
                  <a:gd name="T78" fmla="*/ 5 w 173"/>
                  <a:gd name="T79" fmla="*/ 60 h 161"/>
                  <a:gd name="T80" fmla="*/ 5 w 173"/>
                  <a:gd name="T81" fmla="*/ 55 h 161"/>
                  <a:gd name="T82" fmla="*/ 4 w 173"/>
                  <a:gd name="T83" fmla="*/ 45 h 161"/>
                  <a:gd name="T84" fmla="*/ 0 w 173"/>
                  <a:gd name="T85" fmla="*/ 38 h 161"/>
                  <a:gd name="T86" fmla="*/ 1 w 173"/>
                  <a:gd name="T87" fmla="*/ 37 h 161"/>
                  <a:gd name="T88" fmla="*/ 6 w 173"/>
                  <a:gd name="T89" fmla="*/ 35 h 161"/>
                  <a:gd name="T90" fmla="*/ 10 w 173"/>
                  <a:gd name="T91" fmla="*/ 30 h 161"/>
                  <a:gd name="T92" fmla="*/ 10 w 173"/>
                  <a:gd name="T93" fmla="*/ 19 h 161"/>
                  <a:gd name="T94" fmla="*/ 16 w 173"/>
                  <a:gd name="T95" fmla="*/ 16 h 161"/>
                  <a:gd name="T96" fmla="*/ 19 w 173"/>
                  <a:gd name="T97" fmla="*/ 12 h 161"/>
                  <a:gd name="T98" fmla="*/ 24 w 173"/>
                  <a:gd name="T99" fmla="*/ 9 h 161"/>
                  <a:gd name="T100" fmla="*/ 24 w 173"/>
                  <a:gd name="T10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3" h="161">
                    <a:moveTo>
                      <a:pt x="24" y="0"/>
                    </a:moveTo>
                    <a:cubicBezTo>
                      <a:pt x="26" y="1"/>
                      <a:pt x="33" y="5"/>
                      <a:pt x="35" y="5"/>
                    </a:cubicBezTo>
                    <a:cubicBezTo>
                      <a:pt x="37" y="4"/>
                      <a:pt x="41" y="5"/>
                      <a:pt x="44" y="5"/>
                    </a:cubicBezTo>
                    <a:cubicBezTo>
                      <a:pt x="46" y="5"/>
                      <a:pt x="47" y="4"/>
                      <a:pt x="50" y="5"/>
                    </a:cubicBezTo>
                    <a:cubicBezTo>
                      <a:pt x="53" y="6"/>
                      <a:pt x="52" y="7"/>
                      <a:pt x="56" y="8"/>
                    </a:cubicBezTo>
                    <a:cubicBezTo>
                      <a:pt x="60" y="9"/>
                      <a:pt x="62" y="7"/>
                      <a:pt x="64" y="9"/>
                    </a:cubicBezTo>
                    <a:cubicBezTo>
                      <a:pt x="66" y="11"/>
                      <a:pt x="67" y="16"/>
                      <a:pt x="68" y="18"/>
                    </a:cubicBezTo>
                    <a:cubicBezTo>
                      <a:pt x="68" y="21"/>
                      <a:pt x="71" y="23"/>
                      <a:pt x="74" y="24"/>
                    </a:cubicBezTo>
                    <a:cubicBezTo>
                      <a:pt x="77" y="24"/>
                      <a:pt x="78" y="24"/>
                      <a:pt x="81" y="24"/>
                    </a:cubicBezTo>
                    <a:cubicBezTo>
                      <a:pt x="85" y="24"/>
                      <a:pt x="90" y="26"/>
                      <a:pt x="93" y="28"/>
                    </a:cubicBezTo>
                    <a:cubicBezTo>
                      <a:pt x="95" y="29"/>
                      <a:pt x="99" y="31"/>
                      <a:pt x="101" y="33"/>
                    </a:cubicBezTo>
                    <a:cubicBezTo>
                      <a:pt x="104" y="34"/>
                      <a:pt x="105" y="35"/>
                      <a:pt x="107" y="35"/>
                    </a:cubicBezTo>
                    <a:cubicBezTo>
                      <a:pt x="108" y="36"/>
                      <a:pt x="111" y="35"/>
                      <a:pt x="112" y="34"/>
                    </a:cubicBezTo>
                    <a:cubicBezTo>
                      <a:pt x="114" y="33"/>
                      <a:pt x="116" y="31"/>
                      <a:pt x="117" y="29"/>
                    </a:cubicBezTo>
                    <a:cubicBezTo>
                      <a:pt x="118" y="28"/>
                      <a:pt x="119" y="26"/>
                      <a:pt x="119" y="25"/>
                    </a:cubicBezTo>
                    <a:cubicBezTo>
                      <a:pt x="118" y="23"/>
                      <a:pt x="117" y="22"/>
                      <a:pt x="117" y="20"/>
                    </a:cubicBezTo>
                    <a:cubicBezTo>
                      <a:pt x="116" y="17"/>
                      <a:pt x="115" y="17"/>
                      <a:pt x="117" y="15"/>
                    </a:cubicBezTo>
                    <a:cubicBezTo>
                      <a:pt x="118" y="13"/>
                      <a:pt x="121" y="8"/>
                      <a:pt x="123" y="8"/>
                    </a:cubicBezTo>
                    <a:cubicBezTo>
                      <a:pt x="126" y="7"/>
                      <a:pt x="135" y="2"/>
                      <a:pt x="140" y="3"/>
                    </a:cubicBezTo>
                    <a:cubicBezTo>
                      <a:pt x="145" y="4"/>
                      <a:pt x="150" y="6"/>
                      <a:pt x="151" y="7"/>
                    </a:cubicBezTo>
                    <a:cubicBezTo>
                      <a:pt x="151" y="7"/>
                      <a:pt x="149" y="10"/>
                      <a:pt x="151" y="11"/>
                    </a:cubicBezTo>
                    <a:cubicBezTo>
                      <a:pt x="153" y="13"/>
                      <a:pt x="153" y="11"/>
                      <a:pt x="157" y="12"/>
                    </a:cubicBezTo>
                    <a:cubicBezTo>
                      <a:pt x="161" y="13"/>
                      <a:pt x="169" y="14"/>
                      <a:pt x="171" y="15"/>
                    </a:cubicBezTo>
                    <a:cubicBezTo>
                      <a:pt x="172" y="15"/>
                      <a:pt x="172" y="18"/>
                      <a:pt x="173" y="19"/>
                    </a:cubicBezTo>
                    <a:cubicBezTo>
                      <a:pt x="172" y="20"/>
                      <a:pt x="171" y="21"/>
                      <a:pt x="170" y="22"/>
                    </a:cubicBezTo>
                    <a:cubicBezTo>
                      <a:pt x="170" y="23"/>
                      <a:pt x="171" y="25"/>
                      <a:pt x="171" y="28"/>
                    </a:cubicBezTo>
                    <a:cubicBezTo>
                      <a:pt x="171" y="29"/>
                      <a:pt x="171" y="31"/>
                      <a:pt x="171" y="31"/>
                    </a:cubicBezTo>
                    <a:cubicBezTo>
                      <a:pt x="171" y="32"/>
                      <a:pt x="169" y="37"/>
                      <a:pt x="169" y="38"/>
                    </a:cubicBezTo>
                    <a:cubicBezTo>
                      <a:pt x="169" y="38"/>
                      <a:pt x="169" y="38"/>
                      <a:pt x="169" y="38"/>
                    </a:cubicBezTo>
                    <a:cubicBezTo>
                      <a:pt x="169" y="38"/>
                      <a:pt x="169" y="38"/>
                      <a:pt x="169" y="38"/>
                    </a:cubicBezTo>
                    <a:cubicBezTo>
                      <a:pt x="169" y="38"/>
                      <a:pt x="171" y="46"/>
                      <a:pt x="171" y="47"/>
                    </a:cubicBezTo>
                    <a:cubicBezTo>
                      <a:pt x="171" y="81"/>
                      <a:pt x="171" y="81"/>
                      <a:pt x="171" y="81"/>
                    </a:cubicBezTo>
                    <a:cubicBezTo>
                      <a:pt x="171" y="106"/>
                      <a:pt x="172" y="136"/>
                      <a:pt x="172" y="137"/>
                    </a:cubicBezTo>
                    <a:cubicBezTo>
                      <a:pt x="172" y="139"/>
                      <a:pt x="172" y="139"/>
                      <a:pt x="172" y="139"/>
                    </a:cubicBezTo>
                    <a:cubicBezTo>
                      <a:pt x="172" y="144"/>
                      <a:pt x="172" y="156"/>
                      <a:pt x="172" y="156"/>
                    </a:cubicBezTo>
                    <a:cubicBezTo>
                      <a:pt x="172" y="156"/>
                      <a:pt x="172" y="156"/>
                      <a:pt x="172" y="156"/>
                    </a:cubicBezTo>
                    <a:cubicBezTo>
                      <a:pt x="172" y="156"/>
                      <a:pt x="170" y="156"/>
                      <a:pt x="169" y="156"/>
                    </a:cubicBezTo>
                    <a:cubicBezTo>
                      <a:pt x="166" y="156"/>
                      <a:pt x="161" y="156"/>
                      <a:pt x="161" y="157"/>
                    </a:cubicBezTo>
                    <a:cubicBezTo>
                      <a:pt x="161" y="157"/>
                      <a:pt x="161" y="159"/>
                      <a:pt x="161" y="160"/>
                    </a:cubicBezTo>
                    <a:cubicBezTo>
                      <a:pt x="161" y="161"/>
                      <a:pt x="161" y="161"/>
                      <a:pt x="161" y="161"/>
                    </a:cubicBezTo>
                    <a:cubicBezTo>
                      <a:pt x="160" y="161"/>
                      <a:pt x="159" y="161"/>
                      <a:pt x="159" y="161"/>
                    </a:cubicBezTo>
                    <a:cubicBezTo>
                      <a:pt x="158" y="160"/>
                      <a:pt x="149" y="156"/>
                      <a:pt x="138" y="149"/>
                    </a:cubicBezTo>
                    <a:cubicBezTo>
                      <a:pt x="117" y="139"/>
                      <a:pt x="89" y="124"/>
                      <a:pt x="88" y="124"/>
                    </a:cubicBezTo>
                    <a:cubicBezTo>
                      <a:pt x="88" y="124"/>
                      <a:pt x="88" y="124"/>
                      <a:pt x="88" y="124"/>
                    </a:cubicBezTo>
                    <a:cubicBezTo>
                      <a:pt x="88" y="124"/>
                      <a:pt x="87" y="123"/>
                      <a:pt x="86" y="123"/>
                    </a:cubicBezTo>
                    <a:cubicBezTo>
                      <a:pt x="82" y="121"/>
                      <a:pt x="73" y="116"/>
                      <a:pt x="72" y="116"/>
                    </a:cubicBezTo>
                    <a:cubicBezTo>
                      <a:pt x="72" y="116"/>
                      <a:pt x="70" y="117"/>
                      <a:pt x="67" y="119"/>
                    </a:cubicBezTo>
                    <a:cubicBezTo>
                      <a:pt x="62" y="122"/>
                      <a:pt x="54" y="126"/>
                      <a:pt x="53" y="126"/>
                    </a:cubicBezTo>
                    <a:cubicBezTo>
                      <a:pt x="53" y="125"/>
                      <a:pt x="53" y="125"/>
                      <a:pt x="52" y="124"/>
                    </a:cubicBezTo>
                    <a:cubicBezTo>
                      <a:pt x="50" y="123"/>
                      <a:pt x="46" y="120"/>
                      <a:pt x="45" y="119"/>
                    </a:cubicBezTo>
                    <a:cubicBezTo>
                      <a:pt x="45" y="119"/>
                      <a:pt x="42" y="119"/>
                      <a:pt x="40" y="118"/>
                    </a:cubicBezTo>
                    <a:cubicBezTo>
                      <a:pt x="38" y="118"/>
                      <a:pt x="36" y="117"/>
                      <a:pt x="36" y="117"/>
                    </a:cubicBezTo>
                    <a:cubicBezTo>
                      <a:pt x="36" y="117"/>
                      <a:pt x="36" y="117"/>
                      <a:pt x="36" y="117"/>
                    </a:cubicBezTo>
                    <a:cubicBezTo>
                      <a:pt x="35" y="117"/>
                      <a:pt x="35" y="117"/>
                      <a:pt x="35" y="117"/>
                    </a:cubicBezTo>
                    <a:cubicBezTo>
                      <a:pt x="33" y="117"/>
                      <a:pt x="29" y="116"/>
                      <a:pt x="28" y="115"/>
                    </a:cubicBezTo>
                    <a:cubicBezTo>
                      <a:pt x="28" y="115"/>
                      <a:pt x="26" y="112"/>
                      <a:pt x="25" y="109"/>
                    </a:cubicBezTo>
                    <a:cubicBezTo>
                      <a:pt x="24" y="108"/>
                      <a:pt x="23" y="106"/>
                      <a:pt x="23" y="106"/>
                    </a:cubicBezTo>
                    <a:cubicBezTo>
                      <a:pt x="23" y="106"/>
                      <a:pt x="21" y="105"/>
                      <a:pt x="19" y="104"/>
                    </a:cubicBezTo>
                    <a:cubicBezTo>
                      <a:pt x="17" y="104"/>
                      <a:pt x="14" y="103"/>
                      <a:pt x="14" y="103"/>
                    </a:cubicBezTo>
                    <a:cubicBezTo>
                      <a:pt x="14" y="103"/>
                      <a:pt x="14" y="103"/>
                      <a:pt x="14" y="103"/>
                    </a:cubicBezTo>
                    <a:cubicBezTo>
                      <a:pt x="14" y="103"/>
                      <a:pt x="13" y="103"/>
                      <a:pt x="13" y="103"/>
                    </a:cubicBezTo>
                    <a:cubicBezTo>
                      <a:pt x="12" y="104"/>
                      <a:pt x="12" y="104"/>
                      <a:pt x="11" y="104"/>
                    </a:cubicBezTo>
                    <a:cubicBezTo>
                      <a:pt x="11" y="104"/>
                      <a:pt x="11" y="103"/>
                      <a:pt x="10" y="103"/>
                    </a:cubicBezTo>
                    <a:cubicBezTo>
                      <a:pt x="10" y="103"/>
                      <a:pt x="10" y="103"/>
                      <a:pt x="10" y="103"/>
                    </a:cubicBezTo>
                    <a:cubicBezTo>
                      <a:pt x="9" y="102"/>
                      <a:pt x="8" y="101"/>
                      <a:pt x="7" y="100"/>
                    </a:cubicBezTo>
                    <a:cubicBezTo>
                      <a:pt x="7" y="100"/>
                      <a:pt x="7" y="98"/>
                      <a:pt x="7" y="96"/>
                    </a:cubicBezTo>
                    <a:cubicBezTo>
                      <a:pt x="6" y="94"/>
                      <a:pt x="6" y="92"/>
                      <a:pt x="6" y="92"/>
                    </a:cubicBezTo>
                    <a:cubicBezTo>
                      <a:pt x="6" y="92"/>
                      <a:pt x="6" y="92"/>
                      <a:pt x="6" y="92"/>
                    </a:cubicBezTo>
                    <a:cubicBezTo>
                      <a:pt x="6" y="92"/>
                      <a:pt x="5" y="91"/>
                      <a:pt x="5" y="91"/>
                    </a:cubicBezTo>
                    <a:cubicBezTo>
                      <a:pt x="4" y="89"/>
                      <a:pt x="1" y="86"/>
                      <a:pt x="1" y="85"/>
                    </a:cubicBezTo>
                    <a:cubicBezTo>
                      <a:pt x="1" y="85"/>
                      <a:pt x="1" y="85"/>
                      <a:pt x="1" y="84"/>
                    </a:cubicBezTo>
                    <a:cubicBezTo>
                      <a:pt x="2" y="83"/>
                      <a:pt x="2" y="82"/>
                      <a:pt x="2" y="82"/>
                    </a:cubicBezTo>
                    <a:cubicBezTo>
                      <a:pt x="2" y="82"/>
                      <a:pt x="3" y="82"/>
                      <a:pt x="3" y="82"/>
                    </a:cubicBezTo>
                    <a:cubicBezTo>
                      <a:pt x="4" y="82"/>
                      <a:pt x="6" y="82"/>
                      <a:pt x="6" y="81"/>
                    </a:cubicBezTo>
                    <a:cubicBezTo>
                      <a:pt x="6" y="80"/>
                      <a:pt x="5" y="78"/>
                      <a:pt x="5" y="76"/>
                    </a:cubicBezTo>
                    <a:cubicBezTo>
                      <a:pt x="5" y="74"/>
                      <a:pt x="4" y="71"/>
                      <a:pt x="4" y="70"/>
                    </a:cubicBezTo>
                    <a:cubicBezTo>
                      <a:pt x="4" y="70"/>
                      <a:pt x="5" y="68"/>
                      <a:pt x="5" y="67"/>
                    </a:cubicBezTo>
                    <a:cubicBezTo>
                      <a:pt x="6" y="66"/>
                      <a:pt x="6" y="66"/>
                      <a:pt x="6" y="65"/>
                    </a:cubicBezTo>
                    <a:cubicBezTo>
                      <a:pt x="6" y="65"/>
                      <a:pt x="6" y="64"/>
                      <a:pt x="6" y="63"/>
                    </a:cubicBezTo>
                    <a:cubicBezTo>
                      <a:pt x="5" y="62"/>
                      <a:pt x="5" y="60"/>
                      <a:pt x="5" y="60"/>
                    </a:cubicBezTo>
                    <a:cubicBezTo>
                      <a:pt x="5" y="60"/>
                      <a:pt x="5" y="59"/>
                      <a:pt x="5" y="58"/>
                    </a:cubicBezTo>
                    <a:cubicBezTo>
                      <a:pt x="5" y="56"/>
                      <a:pt x="5" y="55"/>
                      <a:pt x="5" y="55"/>
                    </a:cubicBezTo>
                    <a:cubicBezTo>
                      <a:pt x="5" y="54"/>
                      <a:pt x="5" y="54"/>
                      <a:pt x="5" y="53"/>
                    </a:cubicBezTo>
                    <a:cubicBezTo>
                      <a:pt x="5" y="51"/>
                      <a:pt x="5" y="47"/>
                      <a:pt x="4" y="45"/>
                    </a:cubicBezTo>
                    <a:cubicBezTo>
                      <a:pt x="4" y="45"/>
                      <a:pt x="3" y="43"/>
                      <a:pt x="2" y="41"/>
                    </a:cubicBezTo>
                    <a:cubicBezTo>
                      <a:pt x="1" y="40"/>
                      <a:pt x="0" y="38"/>
                      <a:pt x="0" y="38"/>
                    </a:cubicBezTo>
                    <a:cubicBezTo>
                      <a:pt x="0" y="37"/>
                      <a:pt x="0" y="37"/>
                      <a:pt x="0" y="37"/>
                    </a:cubicBezTo>
                    <a:cubicBezTo>
                      <a:pt x="0" y="37"/>
                      <a:pt x="0" y="37"/>
                      <a:pt x="1" y="37"/>
                    </a:cubicBezTo>
                    <a:cubicBezTo>
                      <a:pt x="1" y="36"/>
                      <a:pt x="2" y="36"/>
                      <a:pt x="2" y="36"/>
                    </a:cubicBezTo>
                    <a:cubicBezTo>
                      <a:pt x="3" y="36"/>
                      <a:pt x="5" y="35"/>
                      <a:pt x="6" y="35"/>
                    </a:cubicBezTo>
                    <a:cubicBezTo>
                      <a:pt x="6" y="34"/>
                      <a:pt x="7" y="33"/>
                      <a:pt x="8" y="32"/>
                    </a:cubicBezTo>
                    <a:cubicBezTo>
                      <a:pt x="9" y="31"/>
                      <a:pt x="9" y="30"/>
                      <a:pt x="10" y="30"/>
                    </a:cubicBezTo>
                    <a:cubicBezTo>
                      <a:pt x="10" y="29"/>
                      <a:pt x="10" y="27"/>
                      <a:pt x="10" y="25"/>
                    </a:cubicBezTo>
                    <a:cubicBezTo>
                      <a:pt x="10" y="22"/>
                      <a:pt x="10" y="19"/>
                      <a:pt x="10" y="19"/>
                    </a:cubicBezTo>
                    <a:cubicBezTo>
                      <a:pt x="10" y="18"/>
                      <a:pt x="11" y="18"/>
                      <a:pt x="13" y="18"/>
                    </a:cubicBezTo>
                    <a:cubicBezTo>
                      <a:pt x="14" y="17"/>
                      <a:pt x="15" y="17"/>
                      <a:pt x="16" y="16"/>
                    </a:cubicBezTo>
                    <a:cubicBezTo>
                      <a:pt x="17" y="15"/>
                      <a:pt x="18" y="14"/>
                      <a:pt x="19" y="13"/>
                    </a:cubicBezTo>
                    <a:cubicBezTo>
                      <a:pt x="19" y="12"/>
                      <a:pt x="19" y="12"/>
                      <a:pt x="19" y="12"/>
                    </a:cubicBezTo>
                    <a:cubicBezTo>
                      <a:pt x="20" y="11"/>
                      <a:pt x="21" y="11"/>
                      <a:pt x="21" y="11"/>
                    </a:cubicBezTo>
                    <a:cubicBezTo>
                      <a:pt x="22" y="11"/>
                      <a:pt x="23" y="10"/>
                      <a:pt x="24" y="9"/>
                    </a:cubicBezTo>
                    <a:cubicBezTo>
                      <a:pt x="24" y="8"/>
                      <a:pt x="24" y="6"/>
                      <a:pt x="24" y="4"/>
                    </a:cubicBezTo>
                    <a:cubicBezTo>
                      <a:pt x="24" y="3"/>
                      <a:pt x="24" y="1"/>
                      <a:pt x="24"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26" name="Freeform 13"/>
              <p:cNvSpPr>
                <a:spLocks/>
              </p:cNvSpPr>
              <p:nvPr/>
            </p:nvSpPr>
            <p:spPr bwMode="auto">
              <a:xfrm>
                <a:off x="4611687" y="3471863"/>
                <a:ext cx="269875" cy="414338"/>
              </a:xfrm>
              <a:custGeom>
                <a:avLst/>
                <a:gdLst>
                  <a:gd name="T0" fmla="*/ 19 w 117"/>
                  <a:gd name="T1" fmla="*/ 11 h 180"/>
                  <a:gd name="T2" fmla="*/ 21 w 117"/>
                  <a:gd name="T3" fmla="*/ 22 h 180"/>
                  <a:gd name="T4" fmla="*/ 24 w 117"/>
                  <a:gd name="T5" fmla="*/ 29 h 180"/>
                  <a:gd name="T6" fmla="*/ 28 w 117"/>
                  <a:gd name="T7" fmla="*/ 36 h 180"/>
                  <a:gd name="T8" fmla="*/ 23 w 117"/>
                  <a:gd name="T9" fmla="*/ 75 h 180"/>
                  <a:gd name="T10" fmla="*/ 12 w 117"/>
                  <a:gd name="T11" fmla="*/ 87 h 180"/>
                  <a:gd name="T12" fmla="*/ 2 w 117"/>
                  <a:gd name="T13" fmla="*/ 102 h 180"/>
                  <a:gd name="T14" fmla="*/ 2 w 117"/>
                  <a:gd name="T15" fmla="*/ 108 h 180"/>
                  <a:gd name="T16" fmla="*/ 8 w 117"/>
                  <a:gd name="T17" fmla="*/ 117 h 180"/>
                  <a:gd name="T18" fmla="*/ 14 w 117"/>
                  <a:gd name="T19" fmla="*/ 120 h 180"/>
                  <a:gd name="T20" fmla="*/ 15 w 117"/>
                  <a:gd name="T21" fmla="*/ 122 h 180"/>
                  <a:gd name="T22" fmla="*/ 17 w 117"/>
                  <a:gd name="T23" fmla="*/ 128 h 180"/>
                  <a:gd name="T24" fmla="*/ 19 w 117"/>
                  <a:gd name="T25" fmla="*/ 137 h 180"/>
                  <a:gd name="T26" fmla="*/ 20 w 117"/>
                  <a:gd name="T27" fmla="*/ 146 h 180"/>
                  <a:gd name="T28" fmla="*/ 25 w 117"/>
                  <a:gd name="T29" fmla="*/ 153 h 180"/>
                  <a:gd name="T30" fmla="*/ 15 w 117"/>
                  <a:gd name="T31" fmla="*/ 154 h 180"/>
                  <a:gd name="T32" fmla="*/ 9 w 117"/>
                  <a:gd name="T33" fmla="*/ 153 h 180"/>
                  <a:gd name="T34" fmla="*/ 8 w 117"/>
                  <a:gd name="T35" fmla="*/ 158 h 180"/>
                  <a:gd name="T36" fmla="*/ 18 w 117"/>
                  <a:gd name="T37" fmla="*/ 167 h 180"/>
                  <a:gd name="T38" fmla="*/ 24 w 117"/>
                  <a:gd name="T39" fmla="*/ 179 h 180"/>
                  <a:gd name="T40" fmla="*/ 35 w 117"/>
                  <a:gd name="T41" fmla="*/ 176 h 180"/>
                  <a:gd name="T42" fmla="*/ 43 w 117"/>
                  <a:gd name="T43" fmla="*/ 177 h 180"/>
                  <a:gd name="T44" fmla="*/ 51 w 117"/>
                  <a:gd name="T45" fmla="*/ 174 h 180"/>
                  <a:gd name="T46" fmla="*/ 60 w 117"/>
                  <a:gd name="T47" fmla="*/ 171 h 180"/>
                  <a:gd name="T48" fmla="*/ 60 w 117"/>
                  <a:gd name="T49" fmla="*/ 166 h 180"/>
                  <a:gd name="T50" fmla="*/ 62 w 117"/>
                  <a:gd name="T51" fmla="*/ 163 h 180"/>
                  <a:gd name="T52" fmla="*/ 82 w 117"/>
                  <a:gd name="T53" fmla="*/ 160 h 180"/>
                  <a:gd name="T54" fmla="*/ 91 w 117"/>
                  <a:gd name="T55" fmla="*/ 149 h 180"/>
                  <a:gd name="T56" fmla="*/ 96 w 117"/>
                  <a:gd name="T57" fmla="*/ 143 h 180"/>
                  <a:gd name="T58" fmla="*/ 105 w 117"/>
                  <a:gd name="T59" fmla="*/ 142 h 180"/>
                  <a:gd name="T60" fmla="*/ 105 w 117"/>
                  <a:gd name="T61" fmla="*/ 139 h 180"/>
                  <a:gd name="T62" fmla="*/ 101 w 117"/>
                  <a:gd name="T63" fmla="*/ 131 h 180"/>
                  <a:gd name="T64" fmla="*/ 101 w 117"/>
                  <a:gd name="T65" fmla="*/ 130 h 180"/>
                  <a:gd name="T66" fmla="*/ 97 w 117"/>
                  <a:gd name="T67" fmla="*/ 123 h 180"/>
                  <a:gd name="T68" fmla="*/ 93 w 117"/>
                  <a:gd name="T69" fmla="*/ 122 h 180"/>
                  <a:gd name="T70" fmla="*/ 97 w 117"/>
                  <a:gd name="T71" fmla="*/ 115 h 180"/>
                  <a:gd name="T72" fmla="*/ 96 w 117"/>
                  <a:gd name="T73" fmla="*/ 108 h 180"/>
                  <a:gd name="T74" fmla="*/ 99 w 117"/>
                  <a:gd name="T75" fmla="*/ 107 h 180"/>
                  <a:gd name="T76" fmla="*/ 99 w 117"/>
                  <a:gd name="T77" fmla="*/ 104 h 180"/>
                  <a:gd name="T78" fmla="*/ 102 w 117"/>
                  <a:gd name="T79" fmla="*/ 99 h 180"/>
                  <a:gd name="T80" fmla="*/ 105 w 117"/>
                  <a:gd name="T81" fmla="*/ 90 h 180"/>
                  <a:gd name="T82" fmla="*/ 107 w 117"/>
                  <a:gd name="T83" fmla="*/ 88 h 180"/>
                  <a:gd name="T84" fmla="*/ 116 w 117"/>
                  <a:gd name="T85" fmla="*/ 88 h 180"/>
                  <a:gd name="T86" fmla="*/ 116 w 117"/>
                  <a:gd name="T87" fmla="*/ 45 h 180"/>
                  <a:gd name="T88" fmla="*/ 44 w 117"/>
                  <a:gd name="T89" fmla="*/ 8 h 180"/>
                  <a:gd name="T90" fmla="*/ 28 w 117"/>
                  <a:gd name="T91"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7" h="180">
                    <a:moveTo>
                      <a:pt x="18" y="6"/>
                    </a:moveTo>
                    <a:cubicBezTo>
                      <a:pt x="18" y="7"/>
                      <a:pt x="19" y="9"/>
                      <a:pt x="19" y="11"/>
                    </a:cubicBezTo>
                    <a:cubicBezTo>
                      <a:pt x="19" y="11"/>
                      <a:pt x="19" y="11"/>
                      <a:pt x="19" y="11"/>
                    </a:cubicBezTo>
                    <a:cubicBezTo>
                      <a:pt x="20" y="13"/>
                      <a:pt x="20" y="14"/>
                      <a:pt x="21" y="15"/>
                    </a:cubicBezTo>
                    <a:cubicBezTo>
                      <a:pt x="21" y="17"/>
                      <a:pt x="21" y="18"/>
                      <a:pt x="21" y="19"/>
                    </a:cubicBezTo>
                    <a:cubicBezTo>
                      <a:pt x="21" y="20"/>
                      <a:pt x="20" y="21"/>
                      <a:pt x="21" y="22"/>
                    </a:cubicBezTo>
                    <a:cubicBezTo>
                      <a:pt x="21" y="22"/>
                      <a:pt x="21" y="23"/>
                      <a:pt x="22" y="24"/>
                    </a:cubicBezTo>
                    <a:cubicBezTo>
                      <a:pt x="23" y="25"/>
                      <a:pt x="24" y="26"/>
                      <a:pt x="24" y="27"/>
                    </a:cubicBezTo>
                    <a:cubicBezTo>
                      <a:pt x="24" y="28"/>
                      <a:pt x="24" y="28"/>
                      <a:pt x="24" y="29"/>
                    </a:cubicBezTo>
                    <a:cubicBezTo>
                      <a:pt x="24" y="30"/>
                      <a:pt x="24" y="31"/>
                      <a:pt x="24" y="31"/>
                    </a:cubicBezTo>
                    <a:cubicBezTo>
                      <a:pt x="24" y="32"/>
                      <a:pt x="24" y="32"/>
                      <a:pt x="25" y="32"/>
                    </a:cubicBezTo>
                    <a:cubicBezTo>
                      <a:pt x="26" y="33"/>
                      <a:pt x="28" y="35"/>
                      <a:pt x="28" y="36"/>
                    </a:cubicBezTo>
                    <a:cubicBezTo>
                      <a:pt x="28" y="36"/>
                      <a:pt x="28" y="37"/>
                      <a:pt x="27" y="39"/>
                    </a:cubicBezTo>
                    <a:cubicBezTo>
                      <a:pt x="27" y="39"/>
                      <a:pt x="26" y="40"/>
                      <a:pt x="26" y="41"/>
                    </a:cubicBezTo>
                    <a:cubicBezTo>
                      <a:pt x="26" y="42"/>
                      <a:pt x="24" y="68"/>
                      <a:pt x="23" y="75"/>
                    </a:cubicBezTo>
                    <a:cubicBezTo>
                      <a:pt x="23" y="76"/>
                      <a:pt x="23" y="76"/>
                      <a:pt x="23" y="76"/>
                    </a:cubicBezTo>
                    <a:cubicBezTo>
                      <a:pt x="23" y="78"/>
                      <a:pt x="20" y="80"/>
                      <a:pt x="17" y="82"/>
                    </a:cubicBezTo>
                    <a:cubicBezTo>
                      <a:pt x="15" y="84"/>
                      <a:pt x="13" y="85"/>
                      <a:pt x="12" y="87"/>
                    </a:cubicBezTo>
                    <a:cubicBezTo>
                      <a:pt x="10" y="89"/>
                      <a:pt x="8" y="94"/>
                      <a:pt x="6" y="97"/>
                    </a:cubicBezTo>
                    <a:cubicBezTo>
                      <a:pt x="5" y="99"/>
                      <a:pt x="4" y="101"/>
                      <a:pt x="4" y="101"/>
                    </a:cubicBezTo>
                    <a:cubicBezTo>
                      <a:pt x="3" y="102"/>
                      <a:pt x="3" y="102"/>
                      <a:pt x="2" y="102"/>
                    </a:cubicBezTo>
                    <a:cubicBezTo>
                      <a:pt x="1" y="102"/>
                      <a:pt x="1" y="103"/>
                      <a:pt x="1" y="103"/>
                    </a:cubicBezTo>
                    <a:cubicBezTo>
                      <a:pt x="0" y="104"/>
                      <a:pt x="1" y="106"/>
                      <a:pt x="2" y="108"/>
                    </a:cubicBezTo>
                    <a:cubicBezTo>
                      <a:pt x="2" y="108"/>
                      <a:pt x="2" y="108"/>
                      <a:pt x="2" y="108"/>
                    </a:cubicBezTo>
                    <a:cubicBezTo>
                      <a:pt x="2" y="109"/>
                      <a:pt x="2" y="110"/>
                      <a:pt x="2" y="110"/>
                    </a:cubicBezTo>
                    <a:cubicBezTo>
                      <a:pt x="2" y="110"/>
                      <a:pt x="3" y="112"/>
                      <a:pt x="4" y="113"/>
                    </a:cubicBezTo>
                    <a:cubicBezTo>
                      <a:pt x="6" y="115"/>
                      <a:pt x="7" y="116"/>
                      <a:pt x="8" y="117"/>
                    </a:cubicBezTo>
                    <a:cubicBezTo>
                      <a:pt x="9" y="117"/>
                      <a:pt x="12" y="118"/>
                      <a:pt x="13" y="118"/>
                    </a:cubicBezTo>
                    <a:cubicBezTo>
                      <a:pt x="13" y="118"/>
                      <a:pt x="13" y="118"/>
                      <a:pt x="13" y="118"/>
                    </a:cubicBezTo>
                    <a:cubicBezTo>
                      <a:pt x="13" y="118"/>
                      <a:pt x="13" y="119"/>
                      <a:pt x="14" y="120"/>
                    </a:cubicBezTo>
                    <a:cubicBezTo>
                      <a:pt x="14" y="120"/>
                      <a:pt x="14" y="120"/>
                      <a:pt x="14" y="120"/>
                    </a:cubicBezTo>
                    <a:cubicBezTo>
                      <a:pt x="14" y="120"/>
                      <a:pt x="14" y="120"/>
                      <a:pt x="14" y="120"/>
                    </a:cubicBezTo>
                    <a:cubicBezTo>
                      <a:pt x="14" y="121"/>
                      <a:pt x="14" y="121"/>
                      <a:pt x="15" y="122"/>
                    </a:cubicBezTo>
                    <a:cubicBezTo>
                      <a:pt x="16" y="122"/>
                      <a:pt x="17" y="123"/>
                      <a:pt x="17" y="124"/>
                    </a:cubicBezTo>
                    <a:cubicBezTo>
                      <a:pt x="17" y="125"/>
                      <a:pt x="17" y="126"/>
                      <a:pt x="17" y="126"/>
                    </a:cubicBezTo>
                    <a:cubicBezTo>
                      <a:pt x="17" y="127"/>
                      <a:pt x="17" y="128"/>
                      <a:pt x="17" y="128"/>
                    </a:cubicBezTo>
                    <a:cubicBezTo>
                      <a:pt x="17" y="129"/>
                      <a:pt x="18" y="130"/>
                      <a:pt x="18" y="131"/>
                    </a:cubicBezTo>
                    <a:cubicBezTo>
                      <a:pt x="19" y="132"/>
                      <a:pt x="19" y="133"/>
                      <a:pt x="19" y="134"/>
                    </a:cubicBezTo>
                    <a:cubicBezTo>
                      <a:pt x="19" y="135"/>
                      <a:pt x="19" y="136"/>
                      <a:pt x="19" y="137"/>
                    </a:cubicBezTo>
                    <a:cubicBezTo>
                      <a:pt x="19" y="138"/>
                      <a:pt x="19" y="139"/>
                      <a:pt x="19" y="140"/>
                    </a:cubicBezTo>
                    <a:cubicBezTo>
                      <a:pt x="18" y="142"/>
                      <a:pt x="19" y="144"/>
                      <a:pt x="20" y="145"/>
                    </a:cubicBezTo>
                    <a:cubicBezTo>
                      <a:pt x="20" y="146"/>
                      <a:pt x="20" y="146"/>
                      <a:pt x="20" y="146"/>
                    </a:cubicBezTo>
                    <a:cubicBezTo>
                      <a:pt x="21" y="147"/>
                      <a:pt x="22" y="148"/>
                      <a:pt x="23" y="149"/>
                    </a:cubicBezTo>
                    <a:cubicBezTo>
                      <a:pt x="23" y="149"/>
                      <a:pt x="23" y="149"/>
                      <a:pt x="23" y="149"/>
                    </a:cubicBezTo>
                    <a:cubicBezTo>
                      <a:pt x="24" y="151"/>
                      <a:pt x="25" y="152"/>
                      <a:pt x="25" y="153"/>
                    </a:cubicBezTo>
                    <a:cubicBezTo>
                      <a:pt x="24" y="154"/>
                      <a:pt x="22" y="154"/>
                      <a:pt x="20" y="153"/>
                    </a:cubicBezTo>
                    <a:cubicBezTo>
                      <a:pt x="19" y="153"/>
                      <a:pt x="18" y="153"/>
                      <a:pt x="17" y="153"/>
                    </a:cubicBezTo>
                    <a:cubicBezTo>
                      <a:pt x="16" y="154"/>
                      <a:pt x="15" y="154"/>
                      <a:pt x="15" y="154"/>
                    </a:cubicBezTo>
                    <a:cubicBezTo>
                      <a:pt x="14" y="154"/>
                      <a:pt x="14" y="154"/>
                      <a:pt x="13" y="153"/>
                    </a:cubicBezTo>
                    <a:cubicBezTo>
                      <a:pt x="12" y="153"/>
                      <a:pt x="11" y="153"/>
                      <a:pt x="10" y="153"/>
                    </a:cubicBezTo>
                    <a:cubicBezTo>
                      <a:pt x="10" y="153"/>
                      <a:pt x="9" y="153"/>
                      <a:pt x="9" y="153"/>
                    </a:cubicBezTo>
                    <a:cubicBezTo>
                      <a:pt x="8" y="153"/>
                      <a:pt x="8" y="154"/>
                      <a:pt x="8" y="154"/>
                    </a:cubicBezTo>
                    <a:cubicBezTo>
                      <a:pt x="7" y="155"/>
                      <a:pt x="7" y="156"/>
                      <a:pt x="7" y="156"/>
                    </a:cubicBezTo>
                    <a:cubicBezTo>
                      <a:pt x="7" y="156"/>
                      <a:pt x="8" y="157"/>
                      <a:pt x="8" y="158"/>
                    </a:cubicBezTo>
                    <a:cubicBezTo>
                      <a:pt x="9" y="158"/>
                      <a:pt x="10" y="159"/>
                      <a:pt x="10" y="160"/>
                    </a:cubicBezTo>
                    <a:cubicBezTo>
                      <a:pt x="11" y="161"/>
                      <a:pt x="12" y="162"/>
                      <a:pt x="14" y="163"/>
                    </a:cubicBezTo>
                    <a:cubicBezTo>
                      <a:pt x="15" y="165"/>
                      <a:pt x="17" y="166"/>
                      <a:pt x="18" y="167"/>
                    </a:cubicBezTo>
                    <a:cubicBezTo>
                      <a:pt x="19" y="168"/>
                      <a:pt x="21" y="170"/>
                      <a:pt x="22" y="172"/>
                    </a:cubicBezTo>
                    <a:cubicBezTo>
                      <a:pt x="23" y="174"/>
                      <a:pt x="24" y="176"/>
                      <a:pt x="24" y="177"/>
                    </a:cubicBezTo>
                    <a:cubicBezTo>
                      <a:pt x="24" y="178"/>
                      <a:pt x="24" y="179"/>
                      <a:pt x="24" y="179"/>
                    </a:cubicBezTo>
                    <a:cubicBezTo>
                      <a:pt x="26" y="179"/>
                      <a:pt x="31" y="179"/>
                      <a:pt x="32" y="178"/>
                    </a:cubicBezTo>
                    <a:cubicBezTo>
                      <a:pt x="32" y="178"/>
                      <a:pt x="33" y="178"/>
                      <a:pt x="33" y="178"/>
                    </a:cubicBezTo>
                    <a:cubicBezTo>
                      <a:pt x="34" y="177"/>
                      <a:pt x="34" y="177"/>
                      <a:pt x="35" y="176"/>
                    </a:cubicBezTo>
                    <a:cubicBezTo>
                      <a:pt x="36" y="176"/>
                      <a:pt x="37" y="178"/>
                      <a:pt x="38" y="179"/>
                    </a:cubicBezTo>
                    <a:cubicBezTo>
                      <a:pt x="38" y="179"/>
                      <a:pt x="39" y="180"/>
                      <a:pt x="39" y="180"/>
                    </a:cubicBezTo>
                    <a:cubicBezTo>
                      <a:pt x="39" y="180"/>
                      <a:pt x="42" y="178"/>
                      <a:pt x="43" y="177"/>
                    </a:cubicBezTo>
                    <a:cubicBezTo>
                      <a:pt x="43" y="177"/>
                      <a:pt x="43" y="177"/>
                      <a:pt x="43" y="177"/>
                    </a:cubicBezTo>
                    <a:cubicBezTo>
                      <a:pt x="44" y="176"/>
                      <a:pt x="47" y="175"/>
                      <a:pt x="49" y="175"/>
                    </a:cubicBezTo>
                    <a:cubicBezTo>
                      <a:pt x="50" y="175"/>
                      <a:pt x="50" y="174"/>
                      <a:pt x="51" y="174"/>
                    </a:cubicBezTo>
                    <a:cubicBezTo>
                      <a:pt x="51" y="174"/>
                      <a:pt x="52" y="174"/>
                      <a:pt x="53" y="174"/>
                    </a:cubicBezTo>
                    <a:cubicBezTo>
                      <a:pt x="54" y="174"/>
                      <a:pt x="55" y="174"/>
                      <a:pt x="56" y="174"/>
                    </a:cubicBezTo>
                    <a:cubicBezTo>
                      <a:pt x="56" y="174"/>
                      <a:pt x="58" y="172"/>
                      <a:pt x="60" y="171"/>
                    </a:cubicBezTo>
                    <a:cubicBezTo>
                      <a:pt x="61" y="170"/>
                      <a:pt x="62" y="169"/>
                      <a:pt x="61" y="169"/>
                    </a:cubicBezTo>
                    <a:cubicBezTo>
                      <a:pt x="61" y="168"/>
                      <a:pt x="61" y="167"/>
                      <a:pt x="61" y="167"/>
                    </a:cubicBezTo>
                    <a:cubicBezTo>
                      <a:pt x="60" y="167"/>
                      <a:pt x="60" y="167"/>
                      <a:pt x="60" y="166"/>
                    </a:cubicBezTo>
                    <a:cubicBezTo>
                      <a:pt x="60" y="166"/>
                      <a:pt x="60" y="165"/>
                      <a:pt x="61" y="165"/>
                    </a:cubicBezTo>
                    <a:cubicBezTo>
                      <a:pt x="61" y="165"/>
                      <a:pt x="61" y="165"/>
                      <a:pt x="61" y="165"/>
                    </a:cubicBezTo>
                    <a:cubicBezTo>
                      <a:pt x="61" y="164"/>
                      <a:pt x="61" y="164"/>
                      <a:pt x="62" y="163"/>
                    </a:cubicBezTo>
                    <a:cubicBezTo>
                      <a:pt x="63" y="163"/>
                      <a:pt x="71" y="162"/>
                      <a:pt x="75" y="162"/>
                    </a:cubicBezTo>
                    <a:cubicBezTo>
                      <a:pt x="76" y="162"/>
                      <a:pt x="76" y="162"/>
                      <a:pt x="76" y="162"/>
                    </a:cubicBezTo>
                    <a:cubicBezTo>
                      <a:pt x="79" y="162"/>
                      <a:pt x="81" y="160"/>
                      <a:pt x="82" y="160"/>
                    </a:cubicBezTo>
                    <a:cubicBezTo>
                      <a:pt x="82" y="159"/>
                      <a:pt x="82" y="159"/>
                      <a:pt x="83" y="159"/>
                    </a:cubicBezTo>
                    <a:cubicBezTo>
                      <a:pt x="83" y="159"/>
                      <a:pt x="84" y="158"/>
                      <a:pt x="85" y="156"/>
                    </a:cubicBezTo>
                    <a:cubicBezTo>
                      <a:pt x="88" y="153"/>
                      <a:pt x="91" y="150"/>
                      <a:pt x="91" y="149"/>
                    </a:cubicBezTo>
                    <a:cubicBezTo>
                      <a:pt x="91" y="149"/>
                      <a:pt x="91" y="148"/>
                      <a:pt x="91" y="147"/>
                    </a:cubicBezTo>
                    <a:cubicBezTo>
                      <a:pt x="92" y="147"/>
                      <a:pt x="92" y="146"/>
                      <a:pt x="92" y="145"/>
                    </a:cubicBezTo>
                    <a:cubicBezTo>
                      <a:pt x="93" y="145"/>
                      <a:pt x="94" y="144"/>
                      <a:pt x="96" y="143"/>
                    </a:cubicBezTo>
                    <a:cubicBezTo>
                      <a:pt x="97" y="142"/>
                      <a:pt x="99" y="142"/>
                      <a:pt x="100" y="142"/>
                    </a:cubicBezTo>
                    <a:cubicBezTo>
                      <a:pt x="101" y="141"/>
                      <a:pt x="103" y="142"/>
                      <a:pt x="104" y="142"/>
                    </a:cubicBezTo>
                    <a:cubicBezTo>
                      <a:pt x="104" y="142"/>
                      <a:pt x="104" y="142"/>
                      <a:pt x="105" y="142"/>
                    </a:cubicBezTo>
                    <a:cubicBezTo>
                      <a:pt x="105" y="142"/>
                      <a:pt x="105" y="141"/>
                      <a:pt x="105" y="140"/>
                    </a:cubicBezTo>
                    <a:cubicBezTo>
                      <a:pt x="105" y="140"/>
                      <a:pt x="105" y="140"/>
                      <a:pt x="105" y="140"/>
                    </a:cubicBezTo>
                    <a:cubicBezTo>
                      <a:pt x="105" y="139"/>
                      <a:pt x="105" y="139"/>
                      <a:pt x="105" y="139"/>
                    </a:cubicBezTo>
                    <a:cubicBezTo>
                      <a:pt x="105" y="139"/>
                      <a:pt x="104" y="138"/>
                      <a:pt x="104" y="137"/>
                    </a:cubicBezTo>
                    <a:cubicBezTo>
                      <a:pt x="102" y="136"/>
                      <a:pt x="101" y="135"/>
                      <a:pt x="101" y="135"/>
                    </a:cubicBezTo>
                    <a:cubicBezTo>
                      <a:pt x="101" y="134"/>
                      <a:pt x="101" y="133"/>
                      <a:pt x="101" y="131"/>
                    </a:cubicBezTo>
                    <a:cubicBezTo>
                      <a:pt x="101" y="130"/>
                      <a:pt x="102" y="130"/>
                      <a:pt x="101" y="130"/>
                    </a:cubicBezTo>
                    <a:cubicBezTo>
                      <a:pt x="101" y="130"/>
                      <a:pt x="101" y="130"/>
                      <a:pt x="101" y="130"/>
                    </a:cubicBezTo>
                    <a:cubicBezTo>
                      <a:pt x="101" y="130"/>
                      <a:pt x="101" y="130"/>
                      <a:pt x="101" y="130"/>
                    </a:cubicBezTo>
                    <a:cubicBezTo>
                      <a:pt x="101" y="130"/>
                      <a:pt x="100" y="130"/>
                      <a:pt x="99" y="129"/>
                    </a:cubicBezTo>
                    <a:cubicBezTo>
                      <a:pt x="99" y="128"/>
                      <a:pt x="98" y="126"/>
                      <a:pt x="98" y="124"/>
                    </a:cubicBezTo>
                    <a:cubicBezTo>
                      <a:pt x="97" y="123"/>
                      <a:pt x="97" y="123"/>
                      <a:pt x="97" y="123"/>
                    </a:cubicBezTo>
                    <a:cubicBezTo>
                      <a:pt x="97" y="123"/>
                      <a:pt x="96" y="123"/>
                      <a:pt x="96" y="123"/>
                    </a:cubicBezTo>
                    <a:cubicBezTo>
                      <a:pt x="95" y="123"/>
                      <a:pt x="94" y="123"/>
                      <a:pt x="94" y="123"/>
                    </a:cubicBezTo>
                    <a:cubicBezTo>
                      <a:pt x="94" y="123"/>
                      <a:pt x="93" y="122"/>
                      <a:pt x="93" y="122"/>
                    </a:cubicBezTo>
                    <a:cubicBezTo>
                      <a:pt x="93" y="122"/>
                      <a:pt x="92" y="121"/>
                      <a:pt x="92" y="121"/>
                    </a:cubicBezTo>
                    <a:cubicBezTo>
                      <a:pt x="92" y="120"/>
                      <a:pt x="93" y="120"/>
                      <a:pt x="94" y="119"/>
                    </a:cubicBezTo>
                    <a:cubicBezTo>
                      <a:pt x="96" y="117"/>
                      <a:pt x="97" y="115"/>
                      <a:pt x="97" y="115"/>
                    </a:cubicBezTo>
                    <a:cubicBezTo>
                      <a:pt x="97" y="115"/>
                      <a:pt x="97" y="115"/>
                      <a:pt x="97" y="114"/>
                    </a:cubicBezTo>
                    <a:cubicBezTo>
                      <a:pt x="96" y="113"/>
                      <a:pt x="96" y="112"/>
                      <a:pt x="96" y="111"/>
                    </a:cubicBezTo>
                    <a:cubicBezTo>
                      <a:pt x="96" y="109"/>
                      <a:pt x="96" y="109"/>
                      <a:pt x="96" y="108"/>
                    </a:cubicBezTo>
                    <a:cubicBezTo>
                      <a:pt x="96" y="108"/>
                      <a:pt x="96" y="108"/>
                      <a:pt x="97" y="108"/>
                    </a:cubicBezTo>
                    <a:cubicBezTo>
                      <a:pt x="97" y="108"/>
                      <a:pt x="97" y="108"/>
                      <a:pt x="97" y="108"/>
                    </a:cubicBezTo>
                    <a:cubicBezTo>
                      <a:pt x="97" y="108"/>
                      <a:pt x="98" y="107"/>
                      <a:pt x="99" y="107"/>
                    </a:cubicBezTo>
                    <a:cubicBezTo>
                      <a:pt x="99" y="107"/>
                      <a:pt x="99" y="107"/>
                      <a:pt x="99" y="107"/>
                    </a:cubicBezTo>
                    <a:cubicBezTo>
                      <a:pt x="99" y="106"/>
                      <a:pt x="100" y="106"/>
                      <a:pt x="100" y="106"/>
                    </a:cubicBezTo>
                    <a:cubicBezTo>
                      <a:pt x="100" y="106"/>
                      <a:pt x="100" y="105"/>
                      <a:pt x="99" y="104"/>
                    </a:cubicBezTo>
                    <a:cubicBezTo>
                      <a:pt x="99" y="103"/>
                      <a:pt x="99" y="102"/>
                      <a:pt x="99" y="102"/>
                    </a:cubicBezTo>
                    <a:cubicBezTo>
                      <a:pt x="98" y="101"/>
                      <a:pt x="100" y="101"/>
                      <a:pt x="101" y="100"/>
                    </a:cubicBezTo>
                    <a:cubicBezTo>
                      <a:pt x="101" y="100"/>
                      <a:pt x="102" y="99"/>
                      <a:pt x="102" y="99"/>
                    </a:cubicBezTo>
                    <a:cubicBezTo>
                      <a:pt x="102" y="99"/>
                      <a:pt x="102" y="99"/>
                      <a:pt x="102" y="99"/>
                    </a:cubicBezTo>
                    <a:cubicBezTo>
                      <a:pt x="102" y="99"/>
                      <a:pt x="102" y="98"/>
                      <a:pt x="103" y="97"/>
                    </a:cubicBezTo>
                    <a:cubicBezTo>
                      <a:pt x="103" y="95"/>
                      <a:pt x="104" y="91"/>
                      <a:pt x="105" y="90"/>
                    </a:cubicBezTo>
                    <a:cubicBezTo>
                      <a:pt x="105" y="89"/>
                      <a:pt x="106" y="88"/>
                      <a:pt x="107" y="88"/>
                    </a:cubicBezTo>
                    <a:cubicBezTo>
                      <a:pt x="107" y="88"/>
                      <a:pt x="107" y="88"/>
                      <a:pt x="107" y="88"/>
                    </a:cubicBezTo>
                    <a:cubicBezTo>
                      <a:pt x="107" y="88"/>
                      <a:pt x="107" y="88"/>
                      <a:pt x="107" y="88"/>
                    </a:cubicBezTo>
                    <a:cubicBezTo>
                      <a:pt x="108" y="88"/>
                      <a:pt x="110" y="88"/>
                      <a:pt x="111" y="88"/>
                    </a:cubicBezTo>
                    <a:cubicBezTo>
                      <a:pt x="114" y="88"/>
                      <a:pt x="116" y="88"/>
                      <a:pt x="116" y="88"/>
                    </a:cubicBezTo>
                    <a:cubicBezTo>
                      <a:pt x="116" y="88"/>
                      <a:pt x="116" y="88"/>
                      <a:pt x="116" y="88"/>
                    </a:cubicBezTo>
                    <a:cubicBezTo>
                      <a:pt x="116" y="88"/>
                      <a:pt x="116" y="82"/>
                      <a:pt x="116" y="75"/>
                    </a:cubicBezTo>
                    <a:cubicBezTo>
                      <a:pt x="117" y="64"/>
                      <a:pt x="117" y="50"/>
                      <a:pt x="116" y="48"/>
                    </a:cubicBezTo>
                    <a:cubicBezTo>
                      <a:pt x="116" y="48"/>
                      <a:pt x="116" y="46"/>
                      <a:pt x="116" y="45"/>
                    </a:cubicBezTo>
                    <a:cubicBezTo>
                      <a:pt x="116" y="45"/>
                      <a:pt x="115" y="45"/>
                      <a:pt x="114" y="44"/>
                    </a:cubicBezTo>
                    <a:cubicBezTo>
                      <a:pt x="114" y="44"/>
                      <a:pt x="105" y="39"/>
                      <a:pt x="93" y="33"/>
                    </a:cubicBezTo>
                    <a:cubicBezTo>
                      <a:pt x="73" y="23"/>
                      <a:pt x="45" y="8"/>
                      <a:pt x="44" y="8"/>
                    </a:cubicBezTo>
                    <a:cubicBezTo>
                      <a:pt x="44" y="8"/>
                      <a:pt x="44" y="8"/>
                      <a:pt x="44" y="8"/>
                    </a:cubicBezTo>
                    <a:cubicBezTo>
                      <a:pt x="43" y="8"/>
                      <a:pt x="43" y="7"/>
                      <a:pt x="42" y="7"/>
                    </a:cubicBezTo>
                    <a:cubicBezTo>
                      <a:pt x="38" y="5"/>
                      <a:pt x="29" y="0"/>
                      <a:pt x="28" y="0"/>
                    </a:cubicBezTo>
                    <a:cubicBezTo>
                      <a:pt x="28" y="0"/>
                      <a:pt x="26" y="1"/>
                      <a:pt x="24" y="3"/>
                    </a:cubicBezTo>
                    <a:cubicBezTo>
                      <a:pt x="22" y="4"/>
                      <a:pt x="20" y="5"/>
                      <a:pt x="18" y="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27" name="Freeform 14"/>
              <p:cNvSpPr>
                <a:spLocks/>
              </p:cNvSpPr>
              <p:nvPr/>
            </p:nvSpPr>
            <p:spPr bwMode="auto">
              <a:xfrm>
                <a:off x="4902200" y="3246438"/>
                <a:ext cx="279400" cy="268288"/>
              </a:xfrm>
              <a:custGeom>
                <a:avLst/>
                <a:gdLst>
                  <a:gd name="T0" fmla="*/ 85 w 121"/>
                  <a:gd name="T1" fmla="*/ 20 h 117"/>
                  <a:gd name="T2" fmla="*/ 86 w 121"/>
                  <a:gd name="T3" fmla="*/ 29 h 117"/>
                  <a:gd name="T4" fmla="*/ 91 w 121"/>
                  <a:gd name="T5" fmla="*/ 39 h 117"/>
                  <a:gd name="T6" fmla="*/ 98 w 121"/>
                  <a:gd name="T7" fmla="*/ 49 h 117"/>
                  <a:gd name="T8" fmla="*/ 101 w 121"/>
                  <a:gd name="T9" fmla="*/ 60 h 117"/>
                  <a:gd name="T10" fmla="*/ 109 w 121"/>
                  <a:gd name="T11" fmla="*/ 76 h 117"/>
                  <a:gd name="T12" fmla="*/ 114 w 121"/>
                  <a:gd name="T13" fmla="*/ 85 h 117"/>
                  <a:gd name="T14" fmla="*/ 117 w 121"/>
                  <a:gd name="T15" fmla="*/ 92 h 117"/>
                  <a:gd name="T16" fmla="*/ 120 w 121"/>
                  <a:gd name="T17" fmla="*/ 101 h 117"/>
                  <a:gd name="T18" fmla="*/ 110 w 121"/>
                  <a:gd name="T19" fmla="*/ 107 h 117"/>
                  <a:gd name="T20" fmla="*/ 106 w 121"/>
                  <a:gd name="T21" fmla="*/ 111 h 117"/>
                  <a:gd name="T22" fmla="*/ 102 w 121"/>
                  <a:gd name="T23" fmla="*/ 115 h 117"/>
                  <a:gd name="T24" fmla="*/ 98 w 121"/>
                  <a:gd name="T25" fmla="*/ 117 h 117"/>
                  <a:gd name="T26" fmla="*/ 95 w 121"/>
                  <a:gd name="T27" fmla="*/ 116 h 117"/>
                  <a:gd name="T28" fmla="*/ 88 w 121"/>
                  <a:gd name="T29" fmla="*/ 114 h 117"/>
                  <a:gd name="T30" fmla="*/ 75 w 121"/>
                  <a:gd name="T31" fmla="*/ 113 h 117"/>
                  <a:gd name="T32" fmla="*/ 72 w 121"/>
                  <a:gd name="T33" fmla="*/ 112 h 117"/>
                  <a:gd name="T34" fmla="*/ 3 w 121"/>
                  <a:gd name="T35" fmla="*/ 114 h 117"/>
                  <a:gd name="T36" fmla="*/ 2 w 121"/>
                  <a:gd name="T37" fmla="*/ 28 h 117"/>
                  <a:gd name="T38" fmla="*/ 2 w 121"/>
                  <a:gd name="T39" fmla="*/ 13 h 117"/>
                  <a:gd name="T40" fmla="*/ 1 w 121"/>
                  <a:gd name="T41" fmla="*/ 3 h 117"/>
                  <a:gd name="T42" fmla="*/ 5 w 121"/>
                  <a:gd name="T43" fmla="*/ 1 h 117"/>
                  <a:gd name="T44" fmla="*/ 31 w 121"/>
                  <a:gd name="T45" fmla="*/ 6 h 117"/>
                  <a:gd name="T46" fmla="*/ 48 w 121"/>
                  <a:gd name="T47" fmla="*/ 10 h 117"/>
                  <a:gd name="T48" fmla="*/ 62 w 121"/>
                  <a:gd name="T49" fmla="*/ 5 h 117"/>
                  <a:gd name="T50" fmla="*/ 69 w 121"/>
                  <a:gd name="T51" fmla="*/ 0 h 117"/>
                  <a:gd name="T52" fmla="*/ 78 w 121"/>
                  <a:gd name="T53" fmla="*/ 1 h 117"/>
                  <a:gd name="T54" fmla="*/ 81 w 121"/>
                  <a:gd name="T55" fmla="*/ 7 h 117"/>
                  <a:gd name="T56" fmla="*/ 81 w 121"/>
                  <a:gd name="T57" fmla="*/ 8 h 117"/>
                  <a:gd name="T58" fmla="*/ 82 w 121"/>
                  <a:gd name="T59" fmla="*/ 13 h 117"/>
                  <a:gd name="T60" fmla="*/ 84 w 121"/>
                  <a:gd name="T61" fmla="*/ 15 h 117"/>
                  <a:gd name="T62" fmla="*/ 85 w 121"/>
                  <a:gd name="T63" fmla="*/ 21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1" h="117">
                    <a:moveTo>
                      <a:pt x="85" y="21"/>
                    </a:moveTo>
                    <a:cubicBezTo>
                      <a:pt x="85" y="20"/>
                      <a:pt x="85" y="20"/>
                      <a:pt x="85" y="20"/>
                    </a:cubicBezTo>
                    <a:cubicBezTo>
                      <a:pt x="84" y="20"/>
                      <a:pt x="82" y="23"/>
                      <a:pt x="82" y="24"/>
                    </a:cubicBezTo>
                    <a:cubicBezTo>
                      <a:pt x="82" y="26"/>
                      <a:pt x="85" y="28"/>
                      <a:pt x="86" y="29"/>
                    </a:cubicBezTo>
                    <a:cubicBezTo>
                      <a:pt x="86" y="31"/>
                      <a:pt x="87" y="33"/>
                      <a:pt x="88" y="34"/>
                    </a:cubicBezTo>
                    <a:cubicBezTo>
                      <a:pt x="88" y="35"/>
                      <a:pt x="89" y="37"/>
                      <a:pt x="91" y="39"/>
                    </a:cubicBezTo>
                    <a:cubicBezTo>
                      <a:pt x="92" y="41"/>
                      <a:pt x="94" y="42"/>
                      <a:pt x="95" y="44"/>
                    </a:cubicBezTo>
                    <a:cubicBezTo>
                      <a:pt x="97" y="46"/>
                      <a:pt x="97" y="45"/>
                      <a:pt x="98" y="49"/>
                    </a:cubicBezTo>
                    <a:cubicBezTo>
                      <a:pt x="100" y="53"/>
                      <a:pt x="101" y="54"/>
                      <a:pt x="101" y="56"/>
                    </a:cubicBezTo>
                    <a:cubicBezTo>
                      <a:pt x="101" y="57"/>
                      <a:pt x="100" y="59"/>
                      <a:pt x="101" y="60"/>
                    </a:cubicBezTo>
                    <a:cubicBezTo>
                      <a:pt x="102" y="62"/>
                      <a:pt x="103" y="63"/>
                      <a:pt x="105" y="67"/>
                    </a:cubicBezTo>
                    <a:cubicBezTo>
                      <a:pt x="107" y="71"/>
                      <a:pt x="109" y="75"/>
                      <a:pt x="109" y="76"/>
                    </a:cubicBezTo>
                    <a:cubicBezTo>
                      <a:pt x="110" y="77"/>
                      <a:pt x="112" y="81"/>
                      <a:pt x="113" y="82"/>
                    </a:cubicBezTo>
                    <a:cubicBezTo>
                      <a:pt x="114" y="84"/>
                      <a:pt x="113" y="84"/>
                      <a:pt x="114" y="85"/>
                    </a:cubicBezTo>
                    <a:cubicBezTo>
                      <a:pt x="116" y="87"/>
                      <a:pt x="121" y="91"/>
                      <a:pt x="121" y="92"/>
                    </a:cubicBezTo>
                    <a:cubicBezTo>
                      <a:pt x="121" y="93"/>
                      <a:pt x="117" y="91"/>
                      <a:pt x="117" y="92"/>
                    </a:cubicBezTo>
                    <a:cubicBezTo>
                      <a:pt x="117" y="93"/>
                      <a:pt x="119" y="96"/>
                      <a:pt x="119" y="100"/>
                    </a:cubicBezTo>
                    <a:cubicBezTo>
                      <a:pt x="119" y="100"/>
                      <a:pt x="120" y="100"/>
                      <a:pt x="120" y="101"/>
                    </a:cubicBezTo>
                    <a:cubicBezTo>
                      <a:pt x="117" y="101"/>
                      <a:pt x="113" y="103"/>
                      <a:pt x="112" y="104"/>
                    </a:cubicBezTo>
                    <a:cubicBezTo>
                      <a:pt x="112" y="104"/>
                      <a:pt x="111" y="106"/>
                      <a:pt x="110" y="107"/>
                    </a:cubicBezTo>
                    <a:cubicBezTo>
                      <a:pt x="110" y="109"/>
                      <a:pt x="109" y="110"/>
                      <a:pt x="109" y="111"/>
                    </a:cubicBezTo>
                    <a:cubicBezTo>
                      <a:pt x="108" y="111"/>
                      <a:pt x="107" y="111"/>
                      <a:pt x="106" y="111"/>
                    </a:cubicBezTo>
                    <a:cubicBezTo>
                      <a:pt x="105" y="111"/>
                      <a:pt x="104" y="111"/>
                      <a:pt x="104" y="112"/>
                    </a:cubicBezTo>
                    <a:cubicBezTo>
                      <a:pt x="103" y="112"/>
                      <a:pt x="103" y="113"/>
                      <a:pt x="102" y="115"/>
                    </a:cubicBezTo>
                    <a:cubicBezTo>
                      <a:pt x="102" y="115"/>
                      <a:pt x="102" y="116"/>
                      <a:pt x="102" y="116"/>
                    </a:cubicBezTo>
                    <a:cubicBezTo>
                      <a:pt x="101" y="117"/>
                      <a:pt x="99" y="117"/>
                      <a:pt x="98" y="117"/>
                    </a:cubicBezTo>
                    <a:cubicBezTo>
                      <a:pt x="97" y="117"/>
                      <a:pt x="97" y="117"/>
                      <a:pt x="97" y="117"/>
                    </a:cubicBezTo>
                    <a:cubicBezTo>
                      <a:pt x="96" y="117"/>
                      <a:pt x="96" y="117"/>
                      <a:pt x="95" y="116"/>
                    </a:cubicBezTo>
                    <a:cubicBezTo>
                      <a:pt x="93" y="115"/>
                      <a:pt x="92" y="114"/>
                      <a:pt x="92" y="114"/>
                    </a:cubicBezTo>
                    <a:cubicBezTo>
                      <a:pt x="91" y="114"/>
                      <a:pt x="90" y="114"/>
                      <a:pt x="88" y="114"/>
                    </a:cubicBezTo>
                    <a:cubicBezTo>
                      <a:pt x="83" y="114"/>
                      <a:pt x="77" y="115"/>
                      <a:pt x="76" y="115"/>
                    </a:cubicBezTo>
                    <a:cubicBezTo>
                      <a:pt x="76" y="115"/>
                      <a:pt x="75" y="114"/>
                      <a:pt x="75" y="113"/>
                    </a:cubicBezTo>
                    <a:cubicBezTo>
                      <a:pt x="75" y="112"/>
                      <a:pt x="75" y="111"/>
                      <a:pt x="74" y="111"/>
                    </a:cubicBezTo>
                    <a:cubicBezTo>
                      <a:pt x="73" y="111"/>
                      <a:pt x="72" y="111"/>
                      <a:pt x="72" y="112"/>
                    </a:cubicBezTo>
                    <a:cubicBezTo>
                      <a:pt x="71" y="112"/>
                      <a:pt x="70" y="113"/>
                      <a:pt x="70" y="113"/>
                    </a:cubicBezTo>
                    <a:cubicBezTo>
                      <a:pt x="68" y="113"/>
                      <a:pt x="9" y="114"/>
                      <a:pt x="3" y="114"/>
                    </a:cubicBezTo>
                    <a:cubicBezTo>
                      <a:pt x="3" y="105"/>
                      <a:pt x="2" y="82"/>
                      <a:pt x="2" y="62"/>
                    </a:cubicBezTo>
                    <a:cubicBezTo>
                      <a:pt x="2" y="44"/>
                      <a:pt x="2" y="28"/>
                      <a:pt x="2" y="28"/>
                    </a:cubicBezTo>
                    <a:cubicBezTo>
                      <a:pt x="2" y="27"/>
                      <a:pt x="0" y="20"/>
                      <a:pt x="0" y="19"/>
                    </a:cubicBezTo>
                    <a:cubicBezTo>
                      <a:pt x="0" y="18"/>
                      <a:pt x="2" y="13"/>
                      <a:pt x="2" y="13"/>
                    </a:cubicBezTo>
                    <a:cubicBezTo>
                      <a:pt x="3" y="12"/>
                      <a:pt x="2" y="10"/>
                      <a:pt x="2" y="8"/>
                    </a:cubicBezTo>
                    <a:cubicBezTo>
                      <a:pt x="2" y="6"/>
                      <a:pt x="1" y="4"/>
                      <a:pt x="1" y="3"/>
                    </a:cubicBezTo>
                    <a:cubicBezTo>
                      <a:pt x="2" y="3"/>
                      <a:pt x="3" y="2"/>
                      <a:pt x="4" y="1"/>
                    </a:cubicBezTo>
                    <a:cubicBezTo>
                      <a:pt x="4" y="1"/>
                      <a:pt x="4" y="1"/>
                      <a:pt x="5" y="1"/>
                    </a:cubicBezTo>
                    <a:cubicBezTo>
                      <a:pt x="7" y="1"/>
                      <a:pt x="11" y="0"/>
                      <a:pt x="13" y="0"/>
                    </a:cubicBezTo>
                    <a:cubicBezTo>
                      <a:pt x="15" y="0"/>
                      <a:pt x="25" y="5"/>
                      <a:pt x="31" y="6"/>
                    </a:cubicBezTo>
                    <a:cubicBezTo>
                      <a:pt x="37" y="6"/>
                      <a:pt x="41" y="7"/>
                      <a:pt x="43" y="7"/>
                    </a:cubicBezTo>
                    <a:cubicBezTo>
                      <a:pt x="45" y="8"/>
                      <a:pt x="45" y="11"/>
                      <a:pt x="48" y="10"/>
                    </a:cubicBezTo>
                    <a:cubicBezTo>
                      <a:pt x="50" y="9"/>
                      <a:pt x="56" y="5"/>
                      <a:pt x="58" y="5"/>
                    </a:cubicBezTo>
                    <a:cubicBezTo>
                      <a:pt x="60" y="4"/>
                      <a:pt x="61" y="7"/>
                      <a:pt x="62" y="5"/>
                    </a:cubicBezTo>
                    <a:cubicBezTo>
                      <a:pt x="62" y="3"/>
                      <a:pt x="61" y="3"/>
                      <a:pt x="62" y="2"/>
                    </a:cubicBezTo>
                    <a:cubicBezTo>
                      <a:pt x="63" y="1"/>
                      <a:pt x="67" y="0"/>
                      <a:pt x="69" y="0"/>
                    </a:cubicBezTo>
                    <a:cubicBezTo>
                      <a:pt x="72" y="1"/>
                      <a:pt x="73" y="2"/>
                      <a:pt x="74" y="2"/>
                    </a:cubicBezTo>
                    <a:cubicBezTo>
                      <a:pt x="76" y="2"/>
                      <a:pt x="78" y="0"/>
                      <a:pt x="78" y="1"/>
                    </a:cubicBezTo>
                    <a:cubicBezTo>
                      <a:pt x="79" y="3"/>
                      <a:pt x="75" y="3"/>
                      <a:pt x="78" y="5"/>
                    </a:cubicBezTo>
                    <a:cubicBezTo>
                      <a:pt x="80" y="6"/>
                      <a:pt x="81" y="7"/>
                      <a:pt x="81" y="7"/>
                    </a:cubicBezTo>
                    <a:cubicBezTo>
                      <a:pt x="81" y="7"/>
                      <a:pt x="81" y="8"/>
                      <a:pt x="81" y="8"/>
                    </a:cubicBezTo>
                    <a:cubicBezTo>
                      <a:pt x="81" y="8"/>
                      <a:pt x="81" y="8"/>
                      <a:pt x="81" y="8"/>
                    </a:cubicBezTo>
                    <a:cubicBezTo>
                      <a:pt x="82" y="8"/>
                      <a:pt x="81" y="9"/>
                      <a:pt x="81" y="9"/>
                    </a:cubicBezTo>
                    <a:cubicBezTo>
                      <a:pt x="81" y="10"/>
                      <a:pt x="81" y="11"/>
                      <a:pt x="82" y="13"/>
                    </a:cubicBezTo>
                    <a:cubicBezTo>
                      <a:pt x="82" y="13"/>
                      <a:pt x="82" y="13"/>
                      <a:pt x="82" y="13"/>
                    </a:cubicBezTo>
                    <a:cubicBezTo>
                      <a:pt x="83" y="14"/>
                      <a:pt x="84" y="15"/>
                      <a:pt x="84" y="15"/>
                    </a:cubicBezTo>
                    <a:cubicBezTo>
                      <a:pt x="84" y="16"/>
                      <a:pt x="85" y="17"/>
                      <a:pt x="85" y="18"/>
                    </a:cubicBezTo>
                    <a:cubicBezTo>
                      <a:pt x="85" y="18"/>
                      <a:pt x="85" y="19"/>
                      <a:pt x="85" y="2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28" name="Freeform 15"/>
              <p:cNvSpPr>
                <a:spLocks/>
              </p:cNvSpPr>
              <p:nvPr/>
            </p:nvSpPr>
            <p:spPr bwMode="auto">
              <a:xfrm>
                <a:off x="4829175" y="3481388"/>
                <a:ext cx="423863" cy="357188"/>
              </a:xfrm>
              <a:custGeom>
                <a:avLst/>
                <a:gdLst>
                  <a:gd name="T0" fmla="*/ 166 w 184"/>
                  <a:gd name="T1" fmla="*/ 18 h 155"/>
                  <a:gd name="T2" fmla="*/ 171 w 184"/>
                  <a:gd name="T3" fmla="*/ 48 h 155"/>
                  <a:gd name="T4" fmla="*/ 181 w 184"/>
                  <a:gd name="T5" fmla="*/ 63 h 155"/>
                  <a:gd name="T6" fmla="*/ 172 w 184"/>
                  <a:gd name="T7" fmla="*/ 69 h 155"/>
                  <a:gd name="T8" fmla="*/ 166 w 184"/>
                  <a:gd name="T9" fmla="*/ 78 h 155"/>
                  <a:gd name="T10" fmla="*/ 161 w 184"/>
                  <a:gd name="T11" fmla="*/ 101 h 155"/>
                  <a:gd name="T12" fmla="*/ 155 w 184"/>
                  <a:gd name="T13" fmla="*/ 118 h 155"/>
                  <a:gd name="T14" fmla="*/ 149 w 184"/>
                  <a:gd name="T15" fmla="*/ 125 h 155"/>
                  <a:gd name="T16" fmla="*/ 144 w 184"/>
                  <a:gd name="T17" fmla="*/ 138 h 155"/>
                  <a:gd name="T18" fmla="*/ 138 w 184"/>
                  <a:gd name="T19" fmla="*/ 139 h 155"/>
                  <a:gd name="T20" fmla="*/ 135 w 184"/>
                  <a:gd name="T21" fmla="*/ 149 h 155"/>
                  <a:gd name="T22" fmla="*/ 131 w 184"/>
                  <a:gd name="T23" fmla="*/ 154 h 155"/>
                  <a:gd name="T24" fmla="*/ 132 w 184"/>
                  <a:gd name="T25" fmla="*/ 145 h 155"/>
                  <a:gd name="T26" fmla="*/ 125 w 184"/>
                  <a:gd name="T27" fmla="*/ 139 h 155"/>
                  <a:gd name="T28" fmla="*/ 125 w 184"/>
                  <a:gd name="T29" fmla="*/ 129 h 155"/>
                  <a:gd name="T30" fmla="*/ 128 w 184"/>
                  <a:gd name="T31" fmla="*/ 124 h 155"/>
                  <a:gd name="T32" fmla="*/ 120 w 184"/>
                  <a:gd name="T33" fmla="*/ 123 h 155"/>
                  <a:gd name="T34" fmla="*/ 116 w 184"/>
                  <a:gd name="T35" fmla="*/ 126 h 155"/>
                  <a:gd name="T36" fmla="*/ 112 w 184"/>
                  <a:gd name="T37" fmla="*/ 128 h 155"/>
                  <a:gd name="T38" fmla="*/ 115 w 184"/>
                  <a:gd name="T39" fmla="*/ 133 h 155"/>
                  <a:gd name="T40" fmla="*/ 112 w 184"/>
                  <a:gd name="T41" fmla="*/ 140 h 155"/>
                  <a:gd name="T42" fmla="*/ 109 w 184"/>
                  <a:gd name="T43" fmla="*/ 143 h 155"/>
                  <a:gd name="T44" fmla="*/ 99 w 184"/>
                  <a:gd name="T45" fmla="*/ 151 h 155"/>
                  <a:gd name="T46" fmla="*/ 87 w 184"/>
                  <a:gd name="T47" fmla="*/ 146 h 155"/>
                  <a:gd name="T48" fmla="*/ 82 w 184"/>
                  <a:gd name="T49" fmla="*/ 151 h 155"/>
                  <a:gd name="T50" fmla="*/ 75 w 184"/>
                  <a:gd name="T51" fmla="*/ 155 h 155"/>
                  <a:gd name="T52" fmla="*/ 68 w 184"/>
                  <a:gd name="T53" fmla="*/ 155 h 155"/>
                  <a:gd name="T54" fmla="*/ 57 w 184"/>
                  <a:gd name="T55" fmla="*/ 153 h 155"/>
                  <a:gd name="T56" fmla="*/ 49 w 184"/>
                  <a:gd name="T57" fmla="*/ 153 h 155"/>
                  <a:gd name="T58" fmla="*/ 46 w 184"/>
                  <a:gd name="T59" fmla="*/ 147 h 155"/>
                  <a:gd name="T60" fmla="*/ 40 w 184"/>
                  <a:gd name="T61" fmla="*/ 143 h 155"/>
                  <a:gd name="T62" fmla="*/ 34 w 184"/>
                  <a:gd name="T63" fmla="*/ 148 h 155"/>
                  <a:gd name="T64" fmla="*/ 29 w 184"/>
                  <a:gd name="T65" fmla="*/ 150 h 155"/>
                  <a:gd name="T66" fmla="*/ 24 w 184"/>
                  <a:gd name="T67" fmla="*/ 152 h 155"/>
                  <a:gd name="T68" fmla="*/ 15 w 184"/>
                  <a:gd name="T69" fmla="*/ 143 h 155"/>
                  <a:gd name="T70" fmla="*/ 12 w 184"/>
                  <a:gd name="T71" fmla="*/ 134 h 155"/>
                  <a:gd name="T72" fmla="*/ 8 w 184"/>
                  <a:gd name="T73" fmla="*/ 125 h 155"/>
                  <a:gd name="T74" fmla="*/ 5 w 184"/>
                  <a:gd name="T75" fmla="*/ 120 h 155"/>
                  <a:gd name="T76" fmla="*/ 0 w 184"/>
                  <a:gd name="T77" fmla="*/ 117 h 155"/>
                  <a:gd name="T78" fmla="*/ 4 w 184"/>
                  <a:gd name="T79" fmla="*/ 110 h 155"/>
                  <a:gd name="T80" fmla="*/ 3 w 184"/>
                  <a:gd name="T81" fmla="*/ 105 h 155"/>
                  <a:gd name="T82" fmla="*/ 6 w 184"/>
                  <a:gd name="T83" fmla="*/ 99 h 155"/>
                  <a:gd name="T84" fmla="*/ 9 w 184"/>
                  <a:gd name="T85" fmla="*/ 96 h 155"/>
                  <a:gd name="T86" fmla="*/ 14 w 184"/>
                  <a:gd name="T87" fmla="*/ 85 h 155"/>
                  <a:gd name="T88" fmla="*/ 23 w 184"/>
                  <a:gd name="T89" fmla="*/ 84 h 155"/>
                  <a:gd name="T90" fmla="*/ 24 w 184"/>
                  <a:gd name="T91" fmla="*/ 36 h 155"/>
                  <a:gd name="T92" fmla="*/ 35 w 184"/>
                  <a:gd name="T93" fmla="*/ 18 h 155"/>
                  <a:gd name="T94" fmla="*/ 104 w 184"/>
                  <a:gd name="T95" fmla="*/ 11 h 155"/>
                  <a:gd name="T96" fmla="*/ 120 w 184"/>
                  <a:gd name="T97" fmla="*/ 13 h 155"/>
                  <a:gd name="T98" fmla="*/ 130 w 184"/>
                  <a:gd name="T99" fmla="*/ 16 h 155"/>
                  <a:gd name="T100" fmla="*/ 138 w 184"/>
                  <a:gd name="T101" fmla="*/ 10 h 155"/>
                  <a:gd name="T102" fmla="*/ 152 w 184"/>
                  <a:gd name="T103" fmla="*/ 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4" h="155">
                    <a:moveTo>
                      <a:pt x="152" y="0"/>
                    </a:moveTo>
                    <a:cubicBezTo>
                      <a:pt x="152" y="1"/>
                      <a:pt x="153" y="2"/>
                      <a:pt x="154" y="3"/>
                    </a:cubicBezTo>
                    <a:cubicBezTo>
                      <a:pt x="156" y="5"/>
                      <a:pt x="166" y="12"/>
                      <a:pt x="166" y="12"/>
                    </a:cubicBezTo>
                    <a:cubicBezTo>
                      <a:pt x="166" y="13"/>
                      <a:pt x="164" y="14"/>
                      <a:pt x="166" y="18"/>
                    </a:cubicBezTo>
                    <a:cubicBezTo>
                      <a:pt x="169" y="22"/>
                      <a:pt x="170" y="22"/>
                      <a:pt x="170" y="24"/>
                    </a:cubicBezTo>
                    <a:cubicBezTo>
                      <a:pt x="169" y="25"/>
                      <a:pt x="168" y="22"/>
                      <a:pt x="168" y="25"/>
                    </a:cubicBezTo>
                    <a:cubicBezTo>
                      <a:pt x="168" y="29"/>
                      <a:pt x="168" y="34"/>
                      <a:pt x="169" y="38"/>
                    </a:cubicBezTo>
                    <a:cubicBezTo>
                      <a:pt x="170" y="43"/>
                      <a:pt x="170" y="45"/>
                      <a:pt x="171" y="48"/>
                    </a:cubicBezTo>
                    <a:cubicBezTo>
                      <a:pt x="173" y="50"/>
                      <a:pt x="177" y="53"/>
                      <a:pt x="179" y="54"/>
                    </a:cubicBezTo>
                    <a:cubicBezTo>
                      <a:pt x="181" y="56"/>
                      <a:pt x="182" y="55"/>
                      <a:pt x="184" y="58"/>
                    </a:cubicBezTo>
                    <a:cubicBezTo>
                      <a:pt x="184" y="58"/>
                      <a:pt x="184" y="58"/>
                      <a:pt x="184" y="58"/>
                    </a:cubicBezTo>
                    <a:cubicBezTo>
                      <a:pt x="183" y="60"/>
                      <a:pt x="181" y="63"/>
                      <a:pt x="181" y="63"/>
                    </a:cubicBezTo>
                    <a:cubicBezTo>
                      <a:pt x="180" y="63"/>
                      <a:pt x="180" y="63"/>
                      <a:pt x="179" y="63"/>
                    </a:cubicBezTo>
                    <a:cubicBezTo>
                      <a:pt x="178" y="63"/>
                      <a:pt x="177" y="63"/>
                      <a:pt x="177" y="63"/>
                    </a:cubicBezTo>
                    <a:cubicBezTo>
                      <a:pt x="177" y="64"/>
                      <a:pt x="176" y="64"/>
                      <a:pt x="176" y="65"/>
                    </a:cubicBezTo>
                    <a:cubicBezTo>
                      <a:pt x="175" y="66"/>
                      <a:pt x="173" y="69"/>
                      <a:pt x="172" y="69"/>
                    </a:cubicBezTo>
                    <a:cubicBezTo>
                      <a:pt x="172" y="69"/>
                      <a:pt x="171" y="68"/>
                      <a:pt x="170" y="68"/>
                    </a:cubicBezTo>
                    <a:cubicBezTo>
                      <a:pt x="168" y="68"/>
                      <a:pt x="166" y="68"/>
                      <a:pt x="166" y="69"/>
                    </a:cubicBezTo>
                    <a:cubicBezTo>
                      <a:pt x="166" y="69"/>
                      <a:pt x="166" y="69"/>
                      <a:pt x="166" y="70"/>
                    </a:cubicBezTo>
                    <a:cubicBezTo>
                      <a:pt x="166" y="73"/>
                      <a:pt x="166" y="77"/>
                      <a:pt x="166" y="78"/>
                    </a:cubicBezTo>
                    <a:cubicBezTo>
                      <a:pt x="165" y="78"/>
                      <a:pt x="164" y="81"/>
                      <a:pt x="163" y="83"/>
                    </a:cubicBezTo>
                    <a:cubicBezTo>
                      <a:pt x="162" y="86"/>
                      <a:pt x="161" y="89"/>
                      <a:pt x="161" y="90"/>
                    </a:cubicBezTo>
                    <a:cubicBezTo>
                      <a:pt x="161" y="90"/>
                      <a:pt x="161" y="92"/>
                      <a:pt x="161" y="94"/>
                    </a:cubicBezTo>
                    <a:cubicBezTo>
                      <a:pt x="161" y="96"/>
                      <a:pt x="161" y="100"/>
                      <a:pt x="161" y="101"/>
                    </a:cubicBezTo>
                    <a:cubicBezTo>
                      <a:pt x="161" y="102"/>
                      <a:pt x="159" y="108"/>
                      <a:pt x="158" y="113"/>
                    </a:cubicBezTo>
                    <a:cubicBezTo>
                      <a:pt x="158" y="115"/>
                      <a:pt x="157" y="117"/>
                      <a:pt x="157" y="117"/>
                    </a:cubicBezTo>
                    <a:cubicBezTo>
                      <a:pt x="157" y="117"/>
                      <a:pt x="157" y="117"/>
                      <a:pt x="157" y="117"/>
                    </a:cubicBezTo>
                    <a:cubicBezTo>
                      <a:pt x="156" y="117"/>
                      <a:pt x="155" y="118"/>
                      <a:pt x="155" y="118"/>
                    </a:cubicBezTo>
                    <a:cubicBezTo>
                      <a:pt x="153" y="118"/>
                      <a:pt x="152" y="118"/>
                      <a:pt x="152" y="118"/>
                    </a:cubicBezTo>
                    <a:cubicBezTo>
                      <a:pt x="151" y="119"/>
                      <a:pt x="151" y="120"/>
                      <a:pt x="150" y="122"/>
                    </a:cubicBezTo>
                    <a:cubicBezTo>
                      <a:pt x="149" y="123"/>
                      <a:pt x="149" y="125"/>
                      <a:pt x="149" y="125"/>
                    </a:cubicBezTo>
                    <a:cubicBezTo>
                      <a:pt x="149" y="125"/>
                      <a:pt x="149" y="125"/>
                      <a:pt x="149" y="125"/>
                    </a:cubicBezTo>
                    <a:cubicBezTo>
                      <a:pt x="148" y="125"/>
                      <a:pt x="148" y="125"/>
                      <a:pt x="148" y="126"/>
                    </a:cubicBezTo>
                    <a:cubicBezTo>
                      <a:pt x="147" y="126"/>
                      <a:pt x="146" y="127"/>
                      <a:pt x="146" y="128"/>
                    </a:cubicBezTo>
                    <a:cubicBezTo>
                      <a:pt x="145" y="129"/>
                      <a:pt x="145" y="131"/>
                      <a:pt x="145" y="134"/>
                    </a:cubicBezTo>
                    <a:cubicBezTo>
                      <a:pt x="144" y="136"/>
                      <a:pt x="144" y="138"/>
                      <a:pt x="144" y="138"/>
                    </a:cubicBezTo>
                    <a:cubicBezTo>
                      <a:pt x="144" y="139"/>
                      <a:pt x="143" y="139"/>
                      <a:pt x="143" y="139"/>
                    </a:cubicBezTo>
                    <a:cubicBezTo>
                      <a:pt x="142" y="140"/>
                      <a:pt x="142" y="140"/>
                      <a:pt x="142" y="140"/>
                    </a:cubicBezTo>
                    <a:cubicBezTo>
                      <a:pt x="142" y="140"/>
                      <a:pt x="141" y="140"/>
                      <a:pt x="141" y="139"/>
                    </a:cubicBezTo>
                    <a:cubicBezTo>
                      <a:pt x="140" y="139"/>
                      <a:pt x="139" y="139"/>
                      <a:pt x="138" y="139"/>
                    </a:cubicBezTo>
                    <a:cubicBezTo>
                      <a:pt x="138" y="139"/>
                      <a:pt x="137" y="140"/>
                      <a:pt x="137" y="141"/>
                    </a:cubicBezTo>
                    <a:cubicBezTo>
                      <a:pt x="137" y="142"/>
                      <a:pt x="136" y="143"/>
                      <a:pt x="136" y="144"/>
                    </a:cubicBezTo>
                    <a:cubicBezTo>
                      <a:pt x="136" y="144"/>
                      <a:pt x="136" y="146"/>
                      <a:pt x="136" y="147"/>
                    </a:cubicBezTo>
                    <a:cubicBezTo>
                      <a:pt x="136" y="148"/>
                      <a:pt x="136" y="149"/>
                      <a:pt x="135" y="149"/>
                    </a:cubicBezTo>
                    <a:cubicBezTo>
                      <a:pt x="135" y="149"/>
                      <a:pt x="135" y="149"/>
                      <a:pt x="135" y="149"/>
                    </a:cubicBezTo>
                    <a:cubicBezTo>
                      <a:pt x="135" y="150"/>
                      <a:pt x="135" y="151"/>
                      <a:pt x="134" y="152"/>
                    </a:cubicBezTo>
                    <a:cubicBezTo>
                      <a:pt x="134" y="153"/>
                      <a:pt x="134" y="154"/>
                      <a:pt x="134" y="155"/>
                    </a:cubicBezTo>
                    <a:cubicBezTo>
                      <a:pt x="133" y="155"/>
                      <a:pt x="131" y="154"/>
                      <a:pt x="131" y="154"/>
                    </a:cubicBezTo>
                    <a:cubicBezTo>
                      <a:pt x="131" y="153"/>
                      <a:pt x="133" y="148"/>
                      <a:pt x="133" y="148"/>
                    </a:cubicBezTo>
                    <a:cubicBezTo>
                      <a:pt x="133" y="148"/>
                      <a:pt x="133" y="148"/>
                      <a:pt x="133" y="148"/>
                    </a:cubicBezTo>
                    <a:cubicBezTo>
                      <a:pt x="133" y="147"/>
                      <a:pt x="133" y="147"/>
                      <a:pt x="133" y="147"/>
                    </a:cubicBezTo>
                    <a:cubicBezTo>
                      <a:pt x="133" y="147"/>
                      <a:pt x="132" y="145"/>
                      <a:pt x="132" y="145"/>
                    </a:cubicBezTo>
                    <a:cubicBezTo>
                      <a:pt x="132" y="144"/>
                      <a:pt x="131" y="143"/>
                      <a:pt x="130" y="142"/>
                    </a:cubicBezTo>
                    <a:cubicBezTo>
                      <a:pt x="129" y="142"/>
                      <a:pt x="128" y="141"/>
                      <a:pt x="128" y="141"/>
                    </a:cubicBezTo>
                    <a:cubicBezTo>
                      <a:pt x="127" y="141"/>
                      <a:pt x="126" y="140"/>
                      <a:pt x="126" y="140"/>
                    </a:cubicBezTo>
                    <a:cubicBezTo>
                      <a:pt x="125" y="140"/>
                      <a:pt x="125" y="139"/>
                      <a:pt x="125" y="139"/>
                    </a:cubicBezTo>
                    <a:cubicBezTo>
                      <a:pt x="125" y="139"/>
                      <a:pt x="125" y="139"/>
                      <a:pt x="125" y="139"/>
                    </a:cubicBezTo>
                    <a:cubicBezTo>
                      <a:pt x="125" y="138"/>
                      <a:pt x="126" y="136"/>
                      <a:pt x="126" y="134"/>
                    </a:cubicBezTo>
                    <a:cubicBezTo>
                      <a:pt x="125" y="133"/>
                      <a:pt x="125" y="133"/>
                      <a:pt x="125" y="132"/>
                    </a:cubicBezTo>
                    <a:cubicBezTo>
                      <a:pt x="125" y="130"/>
                      <a:pt x="125" y="129"/>
                      <a:pt x="125" y="129"/>
                    </a:cubicBezTo>
                    <a:cubicBezTo>
                      <a:pt x="125" y="128"/>
                      <a:pt x="125" y="128"/>
                      <a:pt x="126" y="127"/>
                    </a:cubicBezTo>
                    <a:cubicBezTo>
                      <a:pt x="126" y="126"/>
                      <a:pt x="127" y="124"/>
                      <a:pt x="127" y="124"/>
                    </a:cubicBezTo>
                    <a:cubicBezTo>
                      <a:pt x="127" y="124"/>
                      <a:pt x="127" y="124"/>
                      <a:pt x="127" y="124"/>
                    </a:cubicBezTo>
                    <a:cubicBezTo>
                      <a:pt x="128" y="124"/>
                      <a:pt x="128" y="124"/>
                      <a:pt x="128" y="124"/>
                    </a:cubicBezTo>
                    <a:cubicBezTo>
                      <a:pt x="128" y="124"/>
                      <a:pt x="128" y="124"/>
                      <a:pt x="128" y="124"/>
                    </a:cubicBezTo>
                    <a:cubicBezTo>
                      <a:pt x="128" y="123"/>
                      <a:pt x="127" y="123"/>
                      <a:pt x="127" y="123"/>
                    </a:cubicBezTo>
                    <a:cubicBezTo>
                      <a:pt x="126" y="123"/>
                      <a:pt x="126" y="123"/>
                      <a:pt x="125" y="122"/>
                    </a:cubicBezTo>
                    <a:cubicBezTo>
                      <a:pt x="124" y="122"/>
                      <a:pt x="121" y="122"/>
                      <a:pt x="120" y="123"/>
                    </a:cubicBezTo>
                    <a:cubicBezTo>
                      <a:pt x="119" y="123"/>
                      <a:pt x="119" y="123"/>
                      <a:pt x="119" y="124"/>
                    </a:cubicBezTo>
                    <a:cubicBezTo>
                      <a:pt x="119" y="125"/>
                      <a:pt x="119" y="125"/>
                      <a:pt x="119" y="125"/>
                    </a:cubicBezTo>
                    <a:cubicBezTo>
                      <a:pt x="119" y="125"/>
                      <a:pt x="119" y="126"/>
                      <a:pt x="119" y="126"/>
                    </a:cubicBezTo>
                    <a:cubicBezTo>
                      <a:pt x="119" y="126"/>
                      <a:pt x="118" y="126"/>
                      <a:pt x="116" y="126"/>
                    </a:cubicBezTo>
                    <a:cubicBezTo>
                      <a:pt x="114" y="126"/>
                      <a:pt x="112" y="126"/>
                      <a:pt x="112" y="126"/>
                    </a:cubicBezTo>
                    <a:cubicBezTo>
                      <a:pt x="112" y="126"/>
                      <a:pt x="112" y="126"/>
                      <a:pt x="112" y="126"/>
                    </a:cubicBezTo>
                    <a:cubicBezTo>
                      <a:pt x="111" y="127"/>
                      <a:pt x="112" y="127"/>
                      <a:pt x="112" y="128"/>
                    </a:cubicBezTo>
                    <a:cubicBezTo>
                      <a:pt x="112" y="128"/>
                      <a:pt x="112" y="128"/>
                      <a:pt x="112" y="128"/>
                    </a:cubicBezTo>
                    <a:cubicBezTo>
                      <a:pt x="113" y="128"/>
                      <a:pt x="113" y="129"/>
                      <a:pt x="114" y="129"/>
                    </a:cubicBezTo>
                    <a:cubicBezTo>
                      <a:pt x="115" y="130"/>
                      <a:pt x="115" y="130"/>
                      <a:pt x="115" y="130"/>
                    </a:cubicBezTo>
                    <a:cubicBezTo>
                      <a:pt x="115" y="130"/>
                      <a:pt x="115" y="130"/>
                      <a:pt x="115" y="130"/>
                    </a:cubicBezTo>
                    <a:cubicBezTo>
                      <a:pt x="116" y="130"/>
                      <a:pt x="115" y="132"/>
                      <a:pt x="115" y="133"/>
                    </a:cubicBezTo>
                    <a:cubicBezTo>
                      <a:pt x="115" y="133"/>
                      <a:pt x="115" y="134"/>
                      <a:pt x="115" y="134"/>
                    </a:cubicBezTo>
                    <a:cubicBezTo>
                      <a:pt x="115" y="135"/>
                      <a:pt x="115" y="135"/>
                      <a:pt x="115" y="136"/>
                    </a:cubicBezTo>
                    <a:cubicBezTo>
                      <a:pt x="116" y="136"/>
                      <a:pt x="116" y="137"/>
                      <a:pt x="116" y="137"/>
                    </a:cubicBezTo>
                    <a:cubicBezTo>
                      <a:pt x="116" y="138"/>
                      <a:pt x="114" y="139"/>
                      <a:pt x="112" y="140"/>
                    </a:cubicBezTo>
                    <a:cubicBezTo>
                      <a:pt x="112" y="140"/>
                      <a:pt x="112" y="140"/>
                      <a:pt x="112" y="140"/>
                    </a:cubicBezTo>
                    <a:cubicBezTo>
                      <a:pt x="112" y="140"/>
                      <a:pt x="111" y="140"/>
                      <a:pt x="111" y="141"/>
                    </a:cubicBezTo>
                    <a:cubicBezTo>
                      <a:pt x="111" y="141"/>
                      <a:pt x="110" y="142"/>
                      <a:pt x="109" y="143"/>
                    </a:cubicBezTo>
                    <a:cubicBezTo>
                      <a:pt x="109" y="143"/>
                      <a:pt x="109" y="143"/>
                      <a:pt x="109" y="143"/>
                    </a:cubicBezTo>
                    <a:cubicBezTo>
                      <a:pt x="108" y="144"/>
                      <a:pt x="107" y="146"/>
                      <a:pt x="107" y="147"/>
                    </a:cubicBezTo>
                    <a:cubicBezTo>
                      <a:pt x="106" y="148"/>
                      <a:pt x="106" y="149"/>
                      <a:pt x="105" y="149"/>
                    </a:cubicBezTo>
                    <a:cubicBezTo>
                      <a:pt x="104" y="150"/>
                      <a:pt x="103" y="151"/>
                      <a:pt x="102" y="151"/>
                    </a:cubicBezTo>
                    <a:cubicBezTo>
                      <a:pt x="101" y="151"/>
                      <a:pt x="100" y="151"/>
                      <a:pt x="99" y="151"/>
                    </a:cubicBezTo>
                    <a:cubicBezTo>
                      <a:pt x="99" y="151"/>
                      <a:pt x="98" y="151"/>
                      <a:pt x="98" y="150"/>
                    </a:cubicBezTo>
                    <a:cubicBezTo>
                      <a:pt x="97" y="150"/>
                      <a:pt x="96" y="149"/>
                      <a:pt x="94" y="148"/>
                    </a:cubicBezTo>
                    <a:cubicBezTo>
                      <a:pt x="92" y="146"/>
                      <a:pt x="90" y="145"/>
                      <a:pt x="90" y="145"/>
                    </a:cubicBezTo>
                    <a:cubicBezTo>
                      <a:pt x="89" y="145"/>
                      <a:pt x="88" y="145"/>
                      <a:pt x="87" y="146"/>
                    </a:cubicBezTo>
                    <a:cubicBezTo>
                      <a:pt x="86" y="146"/>
                      <a:pt x="85" y="147"/>
                      <a:pt x="84" y="147"/>
                    </a:cubicBezTo>
                    <a:cubicBezTo>
                      <a:pt x="84" y="148"/>
                      <a:pt x="84" y="149"/>
                      <a:pt x="84" y="150"/>
                    </a:cubicBezTo>
                    <a:cubicBezTo>
                      <a:pt x="84" y="150"/>
                      <a:pt x="84" y="151"/>
                      <a:pt x="84" y="151"/>
                    </a:cubicBezTo>
                    <a:cubicBezTo>
                      <a:pt x="84" y="151"/>
                      <a:pt x="83" y="151"/>
                      <a:pt x="82" y="151"/>
                    </a:cubicBezTo>
                    <a:cubicBezTo>
                      <a:pt x="81" y="151"/>
                      <a:pt x="79" y="151"/>
                      <a:pt x="78" y="152"/>
                    </a:cubicBezTo>
                    <a:cubicBezTo>
                      <a:pt x="77" y="153"/>
                      <a:pt x="77" y="153"/>
                      <a:pt x="76" y="153"/>
                    </a:cubicBezTo>
                    <a:cubicBezTo>
                      <a:pt x="76" y="153"/>
                      <a:pt x="76" y="153"/>
                      <a:pt x="76" y="153"/>
                    </a:cubicBezTo>
                    <a:cubicBezTo>
                      <a:pt x="76" y="154"/>
                      <a:pt x="75" y="154"/>
                      <a:pt x="75" y="155"/>
                    </a:cubicBezTo>
                    <a:cubicBezTo>
                      <a:pt x="75" y="155"/>
                      <a:pt x="75" y="155"/>
                      <a:pt x="75" y="155"/>
                    </a:cubicBezTo>
                    <a:cubicBezTo>
                      <a:pt x="75" y="155"/>
                      <a:pt x="74" y="155"/>
                      <a:pt x="72" y="155"/>
                    </a:cubicBezTo>
                    <a:cubicBezTo>
                      <a:pt x="71" y="155"/>
                      <a:pt x="69" y="155"/>
                      <a:pt x="68" y="155"/>
                    </a:cubicBezTo>
                    <a:cubicBezTo>
                      <a:pt x="68" y="155"/>
                      <a:pt x="68" y="155"/>
                      <a:pt x="68" y="155"/>
                    </a:cubicBezTo>
                    <a:cubicBezTo>
                      <a:pt x="68" y="154"/>
                      <a:pt x="67" y="153"/>
                      <a:pt x="66" y="153"/>
                    </a:cubicBezTo>
                    <a:cubicBezTo>
                      <a:pt x="66" y="153"/>
                      <a:pt x="64" y="152"/>
                      <a:pt x="62" y="152"/>
                    </a:cubicBezTo>
                    <a:cubicBezTo>
                      <a:pt x="61" y="152"/>
                      <a:pt x="59" y="152"/>
                      <a:pt x="59" y="152"/>
                    </a:cubicBezTo>
                    <a:cubicBezTo>
                      <a:pt x="58" y="152"/>
                      <a:pt x="58" y="153"/>
                      <a:pt x="57" y="153"/>
                    </a:cubicBezTo>
                    <a:cubicBezTo>
                      <a:pt x="56" y="153"/>
                      <a:pt x="55" y="154"/>
                      <a:pt x="54" y="154"/>
                    </a:cubicBezTo>
                    <a:cubicBezTo>
                      <a:pt x="54" y="154"/>
                      <a:pt x="54" y="154"/>
                      <a:pt x="54" y="154"/>
                    </a:cubicBezTo>
                    <a:cubicBezTo>
                      <a:pt x="54" y="154"/>
                      <a:pt x="53" y="154"/>
                      <a:pt x="52" y="154"/>
                    </a:cubicBezTo>
                    <a:cubicBezTo>
                      <a:pt x="51" y="153"/>
                      <a:pt x="50" y="153"/>
                      <a:pt x="49" y="153"/>
                    </a:cubicBezTo>
                    <a:cubicBezTo>
                      <a:pt x="49" y="153"/>
                      <a:pt x="49" y="152"/>
                      <a:pt x="49" y="152"/>
                    </a:cubicBezTo>
                    <a:cubicBezTo>
                      <a:pt x="49" y="152"/>
                      <a:pt x="49" y="151"/>
                      <a:pt x="49" y="150"/>
                    </a:cubicBezTo>
                    <a:cubicBezTo>
                      <a:pt x="48" y="149"/>
                      <a:pt x="47" y="149"/>
                      <a:pt x="47" y="148"/>
                    </a:cubicBezTo>
                    <a:cubicBezTo>
                      <a:pt x="46" y="148"/>
                      <a:pt x="46" y="147"/>
                      <a:pt x="46" y="147"/>
                    </a:cubicBezTo>
                    <a:cubicBezTo>
                      <a:pt x="45" y="146"/>
                      <a:pt x="45" y="145"/>
                      <a:pt x="45" y="145"/>
                    </a:cubicBezTo>
                    <a:cubicBezTo>
                      <a:pt x="45" y="144"/>
                      <a:pt x="45" y="144"/>
                      <a:pt x="45" y="143"/>
                    </a:cubicBezTo>
                    <a:cubicBezTo>
                      <a:pt x="45" y="142"/>
                      <a:pt x="43" y="143"/>
                      <a:pt x="41" y="143"/>
                    </a:cubicBezTo>
                    <a:cubicBezTo>
                      <a:pt x="41" y="143"/>
                      <a:pt x="40" y="143"/>
                      <a:pt x="40" y="143"/>
                    </a:cubicBezTo>
                    <a:cubicBezTo>
                      <a:pt x="40" y="143"/>
                      <a:pt x="40" y="143"/>
                      <a:pt x="40" y="143"/>
                    </a:cubicBezTo>
                    <a:cubicBezTo>
                      <a:pt x="40" y="143"/>
                      <a:pt x="39" y="143"/>
                      <a:pt x="39" y="144"/>
                    </a:cubicBezTo>
                    <a:cubicBezTo>
                      <a:pt x="37" y="144"/>
                      <a:pt x="35" y="144"/>
                      <a:pt x="34" y="144"/>
                    </a:cubicBezTo>
                    <a:cubicBezTo>
                      <a:pt x="33" y="145"/>
                      <a:pt x="34" y="147"/>
                      <a:pt x="34" y="148"/>
                    </a:cubicBezTo>
                    <a:cubicBezTo>
                      <a:pt x="34" y="148"/>
                      <a:pt x="34" y="148"/>
                      <a:pt x="34" y="148"/>
                    </a:cubicBezTo>
                    <a:cubicBezTo>
                      <a:pt x="34" y="148"/>
                      <a:pt x="33" y="149"/>
                      <a:pt x="33" y="149"/>
                    </a:cubicBezTo>
                    <a:cubicBezTo>
                      <a:pt x="32" y="150"/>
                      <a:pt x="32" y="150"/>
                      <a:pt x="31" y="151"/>
                    </a:cubicBezTo>
                    <a:cubicBezTo>
                      <a:pt x="31" y="151"/>
                      <a:pt x="30" y="151"/>
                      <a:pt x="29" y="150"/>
                    </a:cubicBezTo>
                    <a:cubicBezTo>
                      <a:pt x="29" y="150"/>
                      <a:pt x="28" y="150"/>
                      <a:pt x="28" y="150"/>
                    </a:cubicBezTo>
                    <a:cubicBezTo>
                      <a:pt x="26" y="150"/>
                      <a:pt x="25" y="151"/>
                      <a:pt x="24" y="151"/>
                    </a:cubicBezTo>
                    <a:cubicBezTo>
                      <a:pt x="24" y="151"/>
                      <a:pt x="24" y="151"/>
                      <a:pt x="24" y="151"/>
                    </a:cubicBezTo>
                    <a:cubicBezTo>
                      <a:pt x="24" y="151"/>
                      <a:pt x="24" y="152"/>
                      <a:pt x="24" y="152"/>
                    </a:cubicBezTo>
                    <a:cubicBezTo>
                      <a:pt x="23" y="152"/>
                      <a:pt x="22" y="152"/>
                      <a:pt x="20" y="152"/>
                    </a:cubicBezTo>
                    <a:cubicBezTo>
                      <a:pt x="20" y="152"/>
                      <a:pt x="20" y="152"/>
                      <a:pt x="20" y="152"/>
                    </a:cubicBezTo>
                    <a:cubicBezTo>
                      <a:pt x="20" y="151"/>
                      <a:pt x="20" y="150"/>
                      <a:pt x="20" y="149"/>
                    </a:cubicBezTo>
                    <a:cubicBezTo>
                      <a:pt x="20" y="149"/>
                      <a:pt x="17" y="145"/>
                      <a:pt x="15" y="143"/>
                    </a:cubicBezTo>
                    <a:cubicBezTo>
                      <a:pt x="13" y="141"/>
                      <a:pt x="12" y="139"/>
                      <a:pt x="12" y="139"/>
                    </a:cubicBezTo>
                    <a:cubicBezTo>
                      <a:pt x="12" y="139"/>
                      <a:pt x="12" y="137"/>
                      <a:pt x="12" y="136"/>
                    </a:cubicBezTo>
                    <a:cubicBezTo>
                      <a:pt x="12" y="136"/>
                      <a:pt x="12" y="136"/>
                      <a:pt x="12" y="136"/>
                    </a:cubicBezTo>
                    <a:cubicBezTo>
                      <a:pt x="12" y="135"/>
                      <a:pt x="12" y="135"/>
                      <a:pt x="12" y="134"/>
                    </a:cubicBezTo>
                    <a:cubicBezTo>
                      <a:pt x="12" y="134"/>
                      <a:pt x="11" y="133"/>
                      <a:pt x="10" y="132"/>
                    </a:cubicBezTo>
                    <a:cubicBezTo>
                      <a:pt x="9" y="131"/>
                      <a:pt x="8" y="130"/>
                      <a:pt x="8" y="130"/>
                    </a:cubicBezTo>
                    <a:cubicBezTo>
                      <a:pt x="8" y="130"/>
                      <a:pt x="8" y="128"/>
                      <a:pt x="8" y="127"/>
                    </a:cubicBezTo>
                    <a:cubicBezTo>
                      <a:pt x="8" y="126"/>
                      <a:pt x="8" y="125"/>
                      <a:pt x="8" y="125"/>
                    </a:cubicBezTo>
                    <a:cubicBezTo>
                      <a:pt x="8" y="125"/>
                      <a:pt x="8" y="125"/>
                      <a:pt x="8" y="125"/>
                    </a:cubicBezTo>
                    <a:cubicBezTo>
                      <a:pt x="8" y="125"/>
                      <a:pt x="8" y="125"/>
                      <a:pt x="7" y="125"/>
                    </a:cubicBezTo>
                    <a:cubicBezTo>
                      <a:pt x="7" y="125"/>
                      <a:pt x="6" y="125"/>
                      <a:pt x="6" y="124"/>
                    </a:cubicBezTo>
                    <a:cubicBezTo>
                      <a:pt x="6" y="124"/>
                      <a:pt x="5" y="122"/>
                      <a:pt x="5" y="120"/>
                    </a:cubicBezTo>
                    <a:cubicBezTo>
                      <a:pt x="4" y="119"/>
                      <a:pt x="4" y="118"/>
                      <a:pt x="3" y="118"/>
                    </a:cubicBezTo>
                    <a:cubicBezTo>
                      <a:pt x="3" y="118"/>
                      <a:pt x="2" y="118"/>
                      <a:pt x="1" y="118"/>
                    </a:cubicBezTo>
                    <a:cubicBezTo>
                      <a:pt x="1" y="118"/>
                      <a:pt x="0" y="118"/>
                      <a:pt x="0" y="118"/>
                    </a:cubicBezTo>
                    <a:cubicBezTo>
                      <a:pt x="0" y="118"/>
                      <a:pt x="0" y="118"/>
                      <a:pt x="0" y="117"/>
                    </a:cubicBezTo>
                    <a:cubicBezTo>
                      <a:pt x="0" y="117"/>
                      <a:pt x="0" y="117"/>
                      <a:pt x="0" y="117"/>
                    </a:cubicBezTo>
                    <a:cubicBezTo>
                      <a:pt x="0" y="117"/>
                      <a:pt x="0" y="116"/>
                      <a:pt x="1" y="115"/>
                    </a:cubicBezTo>
                    <a:cubicBezTo>
                      <a:pt x="3" y="114"/>
                      <a:pt x="4" y="111"/>
                      <a:pt x="4" y="111"/>
                    </a:cubicBezTo>
                    <a:cubicBezTo>
                      <a:pt x="4" y="110"/>
                      <a:pt x="4" y="110"/>
                      <a:pt x="4" y="110"/>
                    </a:cubicBezTo>
                    <a:cubicBezTo>
                      <a:pt x="3" y="109"/>
                      <a:pt x="3" y="108"/>
                      <a:pt x="3" y="107"/>
                    </a:cubicBezTo>
                    <a:cubicBezTo>
                      <a:pt x="3" y="106"/>
                      <a:pt x="3" y="105"/>
                      <a:pt x="3" y="105"/>
                    </a:cubicBezTo>
                    <a:cubicBezTo>
                      <a:pt x="3" y="105"/>
                      <a:pt x="3" y="105"/>
                      <a:pt x="3" y="105"/>
                    </a:cubicBezTo>
                    <a:cubicBezTo>
                      <a:pt x="3" y="105"/>
                      <a:pt x="3" y="105"/>
                      <a:pt x="3" y="105"/>
                    </a:cubicBezTo>
                    <a:cubicBezTo>
                      <a:pt x="4" y="104"/>
                      <a:pt x="5" y="104"/>
                      <a:pt x="5" y="103"/>
                    </a:cubicBezTo>
                    <a:cubicBezTo>
                      <a:pt x="5" y="103"/>
                      <a:pt x="5" y="103"/>
                      <a:pt x="5" y="103"/>
                    </a:cubicBezTo>
                    <a:cubicBezTo>
                      <a:pt x="6" y="103"/>
                      <a:pt x="7" y="103"/>
                      <a:pt x="7" y="102"/>
                    </a:cubicBezTo>
                    <a:cubicBezTo>
                      <a:pt x="7" y="102"/>
                      <a:pt x="7" y="101"/>
                      <a:pt x="6" y="99"/>
                    </a:cubicBezTo>
                    <a:cubicBezTo>
                      <a:pt x="6" y="99"/>
                      <a:pt x="6" y="98"/>
                      <a:pt x="6" y="98"/>
                    </a:cubicBezTo>
                    <a:cubicBezTo>
                      <a:pt x="6" y="98"/>
                      <a:pt x="6" y="97"/>
                      <a:pt x="7" y="97"/>
                    </a:cubicBezTo>
                    <a:cubicBezTo>
                      <a:pt x="8" y="97"/>
                      <a:pt x="9" y="96"/>
                      <a:pt x="9" y="96"/>
                    </a:cubicBezTo>
                    <a:cubicBezTo>
                      <a:pt x="9" y="96"/>
                      <a:pt x="9" y="96"/>
                      <a:pt x="9" y="96"/>
                    </a:cubicBezTo>
                    <a:cubicBezTo>
                      <a:pt x="9" y="95"/>
                      <a:pt x="9" y="94"/>
                      <a:pt x="10" y="93"/>
                    </a:cubicBezTo>
                    <a:cubicBezTo>
                      <a:pt x="10" y="91"/>
                      <a:pt x="11" y="88"/>
                      <a:pt x="11" y="87"/>
                    </a:cubicBezTo>
                    <a:cubicBezTo>
                      <a:pt x="12" y="86"/>
                      <a:pt x="13" y="85"/>
                      <a:pt x="14" y="85"/>
                    </a:cubicBezTo>
                    <a:cubicBezTo>
                      <a:pt x="14" y="85"/>
                      <a:pt x="14" y="85"/>
                      <a:pt x="14" y="85"/>
                    </a:cubicBezTo>
                    <a:cubicBezTo>
                      <a:pt x="14" y="85"/>
                      <a:pt x="14" y="85"/>
                      <a:pt x="14" y="85"/>
                    </a:cubicBezTo>
                    <a:cubicBezTo>
                      <a:pt x="14" y="85"/>
                      <a:pt x="16" y="85"/>
                      <a:pt x="17" y="85"/>
                    </a:cubicBezTo>
                    <a:cubicBezTo>
                      <a:pt x="20" y="85"/>
                      <a:pt x="23" y="85"/>
                      <a:pt x="23" y="84"/>
                    </a:cubicBezTo>
                    <a:cubicBezTo>
                      <a:pt x="23" y="84"/>
                      <a:pt x="23" y="84"/>
                      <a:pt x="23" y="84"/>
                    </a:cubicBezTo>
                    <a:cubicBezTo>
                      <a:pt x="23" y="84"/>
                      <a:pt x="23" y="78"/>
                      <a:pt x="24" y="71"/>
                    </a:cubicBezTo>
                    <a:cubicBezTo>
                      <a:pt x="24" y="60"/>
                      <a:pt x="24" y="46"/>
                      <a:pt x="24" y="44"/>
                    </a:cubicBezTo>
                    <a:cubicBezTo>
                      <a:pt x="23" y="43"/>
                      <a:pt x="24" y="41"/>
                      <a:pt x="24" y="39"/>
                    </a:cubicBezTo>
                    <a:cubicBezTo>
                      <a:pt x="24" y="38"/>
                      <a:pt x="24" y="37"/>
                      <a:pt x="24" y="36"/>
                    </a:cubicBezTo>
                    <a:cubicBezTo>
                      <a:pt x="24" y="36"/>
                      <a:pt x="28" y="36"/>
                      <a:pt x="31" y="36"/>
                    </a:cubicBezTo>
                    <a:cubicBezTo>
                      <a:pt x="33" y="36"/>
                      <a:pt x="34" y="36"/>
                      <a:pt x="34" y="36"/>
                    </a:cubicBezTo>
                    <a:cubicBezTo>
                      <a:pt x="34" y="36"/>
                      <a:pt x="34" y="36"/>
                      <a:pt x="34" y="36"/>
                    </a:cubicBezTo>
                    <a:cubicBezTo>
                      <a:pt x="35" y="35"/>
                      <a:pt x="35" y="23"/>
                      <a:pt x="35" y="18"/>
                    </a:cubicBezTo>
                    <a:cubicBezTo>
                      <a:pt x="35" y="17"/>
                      <a:pt x="35" y="16"/>
                      <a:pt x="35" y="16"/>
                    </a:cubicBezTo>
                    <a:cubicBezTo>
                      <a:pt x="35" y="13"/>
                      <a:pt x="35" y="13"/>
                      <a:pt x="35" y="13"/>
                    </a:cubicBezTo>
                    <a:cubicBezTo>
                      <a:pt x="41" y="13"/>
                      <a:pt x="100" y="12"/>
                      <a:pt x="102" y="12"/>
                    </a:cubicBezTo>
                    <a:cubicBezTo>
                      <a:pt x="103" y="12"/>
                      <a:pt x="103" y="11"/>
                      <a:pt x="104" y="11"/>
                    </a:cubicBezTo>
                    <a:cubicBezTo>
                      <a:pt x="105" y="10"/>
                      <a:pt x="105" y="10"/>
                      <a:pt x="106" y="10"/>
                    </a:cubicBezTo>
                    <a:cubicBezTo>
                      <a:pt x="106" y="10"/>
                      <a:pt x="106" y="10"/>
                      <a:pt x="106" y="11"/>
                    </a:cubicBezTo>
                    <a:cubicBezTo>
                      <a:pt x="106" y="12"/>
                      <a:pt x="107" y="14"/>
                      <a:pt x="108" y="14"/>
                    </a:cubicBezTo>
                    <a:cubicBezTo>
                      <a:pt x="109" y="14"/>
                      <a:pt x="115" y="14"/>
                      <a:pt x="120" y="13"/>
                    </a:cubicBezTo>
                    <a:cubicBezTo>
                      <a:pt x="122" y="13"/>
                      <a:pt x="123" y="13"/>
                      <a:pt x="124" y="13"/>
                    </a:cubicBezTo>
                    <a:cubicBezTo>
                      <a:pt x="124" y="13"/>
                      <a:pt x="125" y="14"/>
                      <a:pt x="126" y="15"/>
                    </a:cubicBezTo>
                    <a:cubicBezTo>
                      <a:pt x="127" y="16"/>
                      <a:pt x="128" y="17"/>
                      <a:pt x="129" y="16"/>
                    </a:cubicBezTo>
                    <a:cubicBezTo>
                      <a:pt x="129" y="16"/>
                      <a:pt x="130" y="16"/>
                      <a:pt x="130" y="16"/>
                    </a:cubicBezTo>
                    <a:cubicBezTo>
                      <a:pt x="132" y="16"/>
                      <a:pt x="134" y="16"/>
                      <a:pt x="134" y="15"/>
                    </a:cubicBezTo>
                    <a:cubicBezTo>
                      <a:pt x="135" y="15"/>
                      <a:pt x="135" y="14"/>
                      <a:pt x="135" y="13"/>
                    </a:cubicBezTo>
                    <a:cubicBezTo>
                      <a:pt x="136" y="12"/>
                      <a:pt x="136" y="11"/>
                      <a:pt x="136" y="10"/>
                    </a:cubicBezTo>
                    <a:cubicBezTo>
                      <a:pt x="136" y="10"/>
                      <a:pt x="137" y="10"/>
                      <a:pt x="138" y="10"/>
                    </a:cubicBezTo>
                    <a:cubicBezTo>
                      <a:pt x="139" y="10"/>
                      <a:pt x="141" y="10"/>
                      <a:pt x="141" y="9"/>
                    </a:cubicBezTo>
                    <a:cubicBezTo>
                      <a:pt x="142" y="9"/>
                      <a:pt x="143" y="7"/>
                      <a:pt x="143" y="6"/>
                    </a:cubicBezTo>
                    <a:cubicBezTo>
                      <a:pt x="144" y="4"/>
                      <a:pt x="145" y="3"/>
                      <a:pt x="145" y="3"/>
                    </a:cubicBezTo>
                    <a:cubicBezTo>
                      <a:pt x="146" y="2"/>
                      <a:pt x="149" y="0"/>
                      <a:pt x="152"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29" name="Freeform 16"/>
              <p:cNvSpPr>
                <a:spLocks/>
              </p:cNvSpPr>
              <p:nvPr/>
            </p:nvSpPr>
            <p:spPr bwMode="auto">
              <a:xfrm>
                <a:off x="5202237" y="3616325"/>
                <a:ext cx="165100" cy="142875"/>
              </a:xfrm>
              <a:custGeom>
                <a:avLst/>
                <a:gdLst>
                  <a:gd name="T0" fmla="*/ 28 w 72"/>
                  <a:gd name="T1" fmla="*/ 10 h 62"/>
                  <a:gd name="T2" fmla="*/ 31 w 72"/>
                  <a:gd name="T3" fmla="*/ 26 h 62"/>
                  <a:gd name="T4" fmla="*/ 35 w 72"/>
                  <a:gd name="T5" fmla="*/ 33 h 62"/>
                  <a:gd name="T6" fmla="*/ 36 w 72"/>
                  <a:gd name="T7" fmla="*/ 28 h 62"/>
                  <a:gd name="T8" fmla="*/ 40 w 72"/>
                  <a:gd name="T9" fmla="*/ 34 h 62"/>
                  <a:gd name="T10" fmla="*/ 51 w 72"/>
                  <a:gd name="T11" fmla="*/ 38 h 62"/>
                  <a:gd name="T12" fmla="*/ 56 w 72"/>
                  <a:gd name="T13" fmla="*/ 45 h 62"/>
                  <a:gd name="T14" fmla="*/ 64 w 72"/>
                  <a:gd name="T15" fmla="*/ 53 h 62"/>
                  <a:gd name="T16" fmla="*/ 69 w 72"/>
                  <a:gd name="T17" fmla="*/ 58 h 62"/>
                  <a:gd name="T18" fmla="*/ 72 w 72"/>
                  <a:gd name="T19" fmla="*/ 59 h 62"/>
                  <a:gd name="T20" fmla="*/ 68 w 72"/>
                  <a:gd name="T21" fmla="*/ 62 h 62"/>
                  <a:gd name="T22" fmla="*/ 64 w 72"/>
                  <a:gd name="T23" fmla="*/ 60 h 62"/>
                  <a:gd name="T24" fmla="*/ 47 w 72"/>
                  <a:gd name="T25" fmla="*/ 42 h 62"/>
                  <a:gd name="T26" fmla="*/ 42 w 72"/>
                  <a:gd name="T27" fmla="*/ 41 h 62"/>
                  <a:gd name="T28" fmla="*/ 39 w 72"/>
                  <a:gd name="T29" fmla="*/ 38 h 62"/>
                  <a:gd name="T30" fmla="*/ 36 w 72"/>
                  <a:gd name="T31" fmla="*/ 39 h 62"/>
                  <a:gd name="T32" fmla="*/ 35 w 72"/>
                  <a:gd name="T33" fmla="*/ 38 h 62"/>
                  <a:gd name="T34" fmla="*/ 32 w 72"/>
                  <a:gd name="T35" fmla="*/ 39 h 62"/>
                  <a:gd name="T36" fmla="*/ 29 w 72"/>
                  <a:gd name="T37" fmla="*/ 38 h 62"/>
                  <a:gd name="T38" fmla="*/ 25 w 72"/>
                  <a:gd name="T39" fmla="*/ 38 h 62"/>
                  <a:gd name="T40" fmla="*/ 21 w 72"/>
                  <a:gd name="T41" fmla="*/ 39 h 62"/>
                  <a:gd name="T42" fmla="*/ 19 w 72"/>
                  <a:gd name="T43" fmla="*/ 36 h 62"/>
                  <a:gd name="T44" fmla="*/ 16 w 72"/>
                  <a:gd name="T45" fmla="*/ 36 h 62"/>
                  <a:gd name="T46" fmla="*/ 16 w 72"/>
                  <a:gd name="T47" fmla="*/ 36 h 62"/>
                  <a:gd name="T48" fmla="*/ 12 w 72"/>
                  <a:gd name="T49" fmla="*/ 38 h 62"/>
                  <a:gd name="T50" fmla="*/ 9 w 72"/>
                  <a:gd name="T51" fmla="*/ 40 h 62"/>
                  <a:gd name="T52" fmla="*/ 6 w 72"/>
                  <a:gd name="T53" fmla="*/ 41 h 62"/>
                  <a:gd name="T54" fmla="*/ 2 w 72"/>
                  <a:gd name="T55" fmla="*/ 41 h 62"/>
                  <a:gd name="T56" fmla="*/ 0 w 72"/>
                  <a:gd name="T57" fmla="*/ 35 h 62"/>
                  <a:gd name="T58" fmla="*/ 2 w 72"/>
                  <a:gd name="T59" fmla="*/ 24 h 62"/>
                  <a:gd name="T60" fmla="*/ 5 w 72"/>
                  <a:gd name="T61" fmla="*/ 11 h 62"/>
                  <a:gd name="T62" fmla="*/ 8 w 72"/>
                  <a:gd name="T63" fmla="*/ 10 h 62"/>
                  <a:gd name="T64" fmla="*/ 15 w 72"/>
                  <a:gd name="T65" fmla="*/ 6 h 62"/>
                  <a:gd name="T66" fmla="*/ 17 w 72"/>
                  <a:gd name="T67" fmla="*/ 5 h 62"/>
                  <a:gd name="T68" fmla="*/ 23 w 72"/>
                  <a:gd name="T6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2" h="62">
                    <a:moveTo>
                      <a:pt x="23" y="0"/>
                    </a:moveTo>
                    <a:cubicBezTo>
                      <a:pt x="25" y="2"/>
                      <a:pt x="27" y="8"/>
                      <a:pt x="28" y="10"/>
                    </a:cubicBezTo>
                    <a:cubicBezTo>
                      <a:pt x="28" y="12"/>
                      <a:pt x="29" y="16"/>
                      <a:pt x="29" y="18"/>
                    </a:cubicBezTo>
                    <a:cubicBezTo>
                      <a:pt x="29" y="20"/>
                      <a:pt x="30" y="24"/>
                      <a:pt x="31" y="26"/>
                    </a:cubicBezTo>
                    <a:cubicBezTo>
                      <a:pt x="32" y="28"/>
                      <a:pt x="33" y="28"/>
                      <a:pt x="34" y="30"/>
                    </a:cubicBezTo>
                    <a:cubicBezTo>
                      <a:pt x="34" y="32"/>
                      <a:pt x="34" y="33"/>
                      <a:pt x="35" y="33"/>
                    </a:cubicBezTo>
                    <a:cubicBezTo>
                      <a:pt x="35" y="33"/>
                      <a:pt x="37" y="31"/>
                      <a:pt x="36" y="31"/>
                    </a:cubicBezTo>
                    <a:cubicBezTo>
                      <a:pt x="36" y="30"/>
                      <a:pt x="35" y="29"/>
                      <a:pt x="36" y="28"/>
                    </a:cubicBezTo>
                    <a:cubicBezTo>
                      <a:pt x="36" y="27"/>
                      <a:pt x="37" y="29"/>
                      <a:pt x="38" y="31"/>
                    </a:cubicBezTo>
                    <a:cubicBezTo>
                      <a:pt x="39" y="32"/>
                      <a:pt x="39" y="34"/>
                      <a:pt x="40" y="34"/>
                    </a:cubicBezTo>
                    <a:cubicBezTo>
                      <a:pt x="41" y="34"/>
                      <a:pt x="42" y="34"/>
                      <a:pt x="44" y="34"/>
                    </a:cubicBezTo>
                    <a:cubicBezTo>
                      <a:pt x="46" y="35"/>
                      <a:pt x="50" y="37"/>
                      <a:pt x="51" y="38"/>
                    </a:cubicBezTo>
                    <a:cubicBezTo>
                      <a:pt x="52" y="38"/>
                      <a:pt x="52" y="39"/>
                      <a:pt x="53" y="41"/>
                    </a:cubicBezTo>
                    <a:cubicBezTo>
                      <a:pt x="55" y="43"/>
                      <a:pt x="55" y="44"/>
                      <a:pt x="56" y="45"/>
                    </a:cubicBezTo>
                    <a:cubicBezTo>
                      <a:pt x="57" y="46"/>
                      <a:pt x="62" y="48"/>
                      <a:pt x="62" y="48"/>
                    </a:cubicBezTo>
                    <a:cubicBezTo>
                      <a:pt x="63" y="49"/>
                      <a:pt x="63" y="52"/>
                      <a:pt x="64" y="53"/>
                    </a:cubicBezTo>
                    <a:cubicBezTo>
                      <a:pt x="65" y="54"/>
                      <a:pt x="66" y="53"/>
                      <a:pt x="67" y="55"/>
                    </a:cubicBezTo>
                    <a:cubicBezTo>
                      <a:pt x="67" y="56"/>
                      <a:pt x="67" y="58"/>
                      <a:pt x="69" y="58"/>
                    </a:cubicBezTo>
                    <a:cubicBezTo>
                      <a:pt x="70" y="58"/>
                      <a:pt x="71" y="56"/>
                      <a:pt x="71" y="57"/>
                    </a:cubicBezTo>
                    <a:cubicBezTo>
                      <a:pt x="71" y="58"/>
                      <a:pt x="71" y="58"/>
                      <a:pt x="72" y="59"/>
                    </a:cubicBezTo>
                    <a:cubicBezTo>
                      <a:pt x="71" y="59"/>
                      <a:pt x="71" y="60"/>
                      <a:pt x="70" y="60"/>
                    </a:cubicBezTo>
                    <a:cubicBezTo>
                      <a:pt x="69" y="61"/>
                      <a:pt x="69" y="62"/>
                      <a:pt x="68" y="62"/>
                    </a:cubicBezTo>
                    <a:cubicBezTo>
                      <a:pt x="67" y="62"/>
                      <a:pt x="66" y="62"/>
                      <a:pt x="64" y="61"/>
                    </a:cubicBezTo>
                    <a:cubicBezTo>
                      <a:pt x="64" y="60"/>
                      <a:pt x="64" y="60"/>
                      <a:pt x="64" y="60"/>
                    </a:cubicBezTo>
                    <a:cubicBezTo>
                      <a:pt x="63" y="60"/>
                      <a:pt x="59" y="55"/>
                      <a:pt x="55" y="51"/>
                    </a:cubicBezTo>
                    <a:cubicBezTo>
                      <a:pt x="51" y="47"/>
                      <a:pt x="47" y="42"/>
                      <a:pt x="47" y="42"/>
                    </a:cubicBezTo>
                    <a:cubicBezTo>
                      <a:pt x="46" y="42"/>
                      <a:pt x="46" y="42"/>
                      <a:pt x="45" y="42"/>
                    </a:cubicBezTo>
                    <a:cubicBezTo>
                      <a:pt x="44" y="41"/>
                      <a:pt x="42" y="41"/>
                      <a:pt x="42" y="41"/>
                    </a:cubicBezTo>
                    <a:cubicBezTo>
                      <a:pt x="41" y="40"/>
                      <a:pt x="41" y="40"/>
                      <a:pt x="41" y="39"/>
                    </a:cubicBezTo>
                    <a:cubicBezTo>
                      <a:pt x="40" y="39"/>
                      <a:pt x="40" y="38"/>
                      <a:pt x="39" y="38"/>
                    </a:cubicBezTo>
                    <a:cubicBezTo>
                      <a:pt x="39" y="38"/>
                      <a:pt x="39" y="38"/>
                      <a:pt x="38" y="38"/>
                    </a:cubicBezTo>
                    <a:cubicBezTo>
                      <a:pt x="37" y="39"/>
                      <a:pt x="36" y="39"/>
                      <a:pt x="36" y="39"/>
                    </a:cubicBezTo>
                    <a:cubicBezTo>
                      <a:pt x="36" y="39"/>
                      <a:pt x="36" y="39"/>
                      <a:pt x="36" y="39"/>
                    </a:cubicBezTo>
                    <a:cubicBezTo>
                      <a:pt x="36" y="39"/>
                      <a:pt x="35" y="39"/>
                      <a:pt x="35" y="38"/>
                    </a:cubicBezTo>
                    <a:cubicBezTo>
                      <a:pt x="34" y="38"/>
                      <a:pt x="34" y="38"/>
                      <a:pt x="33" y="38"/>
                    </a:cubicBezTo>
                    <a:cubicBezTo>
                      <a:pt x="33" y="38"/>
                      <a:pt x="33" y="38"/>
                      <a:pt x="32" y="39"/>
                    </a:cubicBezTo>
                    <a:cubicBezTo>
                      <a:pt x="32" y="39"/>
                      <a:pt x="31" y="39"/>
                      <a:pt x="30" y="39"/>
                    </a:cubicBezTo>
                    <a:cubicBezTo>
                      <a:pt x="30" y="39"/>
                      <a:pt x="29" y="39"/>
                      <a:pt x="29" y="38"/>
                    </a:cubicBezTo>
                    <a:cubicBezTo>
                      <a:pt x="29" y="38"/>
                      <a:pt x="28" y="37"/>
                      <a:pt x="27" y="37"/>
                    </a:cubicBezTo>
                    <a:cubicBezTo>
                      <a:pt x="27" y="37"/>
                      <a:pt x="26" y="38"/>
                      <a:pt x="25" y="38"/>
                    </a:cubicBezTo>
                    <a:cubicBezTo>
                      <a:pt x="24" y="39"/>
                      <a:pt x="22" y="40"/>
                      <a:pt x="22" y="40"/>
                    </a:cubicBezTo>
                    <a:cubicBezTo>
                      <a:pt x="22" y="40"/>
                      <a:pt x="21" y="39"/>
                      <a:pt x="21" y="39"/>
                    </a:cubicBezTo>
                    <a:cubicBezTo>
                      <a:pt x="20" y="37"/>
                      <a:pt x="20" y="36"/>
                      <a:pt x="19" y="36"/>
                    </a:cubicBezTo>
                    <a:cubicBezTo>
                      <a:pt x="19" y="36"/>
                      <a:pt x="19" y="36"/>
                      <a:pt x="19" y="36"/>
                    </a:cubicBezTo>
                    <a:cubicBezTo>
                      <a:pt x="18" y="36"/>
                      <a:pt x="18" y="36"/>
                      <a:pt x="18" y="36"/>
                    </a:cubicBezTo>
                    <a:cubicBezTo>
                      <a:pt x="17" y="36"/>
                      <a:pt x="16" y="36"/>
                      <a:pt x="16" y="36"/>
                    </a:cubicBezTo>
                    <a:cubicBezTo>
                      <a:pt x="16" y="36"/>
                      <a:pt x="16" y="36"/>
                      <a:pt x="16" y="36"/>
                    </a:cubicBezTo>
                    <a:cubicBezTo>
                      <a:pt x="16" y="36"/>
                      <a:pt x="16" y="36"/>
                      <a:pt x="16" y="36"/>
                    </a:cubicBezTo>
                    <a:cubicBezTo>
                      <a:pt x="16" y="36"/>
                      <a:pt x="15" y="35"/>
                      <a:pt x="14" y="35"/>
                    </a:cubicBezTo>
                    <a:cubicBezTo>
                      <a:pt x="14" y="35"/>
                      <a:pt x="13" y="37"/>
                      <a:pt x="12" y="38"/>
                    </a:cubicBezTo>
                    <a:cubicBezTo>
                      <a:pt x="11" y="39"/>
                      <a:pt x="10" y="41"/>
                      <a:pt x="10" y="41"/>
                    </a:cubicBezTo>
                    <a:cubicBezTo>
                      <a:pt x="10" y="41"/>
                      <a:pt x="10" y="40"/>
                      <a:pt x="9" y="40"/>
                    </a:cubicBezTo>
                    <a:cubicBezTo>
                      <a:pt x="9" y="40"/>
                      <a:pt x="8" y="39"/>
                      <a:pt x="7" y="39"/>
                    </a:cubicBezTo>
                    <a:cubicBezTo>
                      <a:pt x="7" y="40"/>
                      <a:pt x="6" y="40"/>
                      <a:pt x="6" y="41"/>
                    </a:cubicBezTo>
                    <a:cubicBezTo>
                      <a:pt x="6" y="41"/>
                      <a:pt x="5" y="41"/>
                      <a:pt x="5" y="41"/>
                    </a:cubicBezTo>
                    <a:cubicBezTo>
                      <a:pt x="5" y="41"/>
                      <a:pt x="3" y="41"/>
                      <a:pt x="2" y="41"/>
                    </a:cubicBezTo>
                    <a:cubicBezTo>
                      <a:pt x="1" y="41"/>
                      <a:pt x="0" y="41"/>
                      <a:pt x="0" y="41"/>
                    </a:cubicBezTo>
                    <a:cubicBezTo>
                      <a:pt x="0" y="40"/>
                      <a:pt x="0" y="37"/>
                      <a:pt x="0" y="35"/>
                    </a:cubicBezTo>
                    <a:cubicBezTo>
                      <a:pt x="0" y="33"/>
                      <a:pt x="0" y="31"/>
                      <a:pt x="0" y="31"/>
                    </a:cubicBezTo>
                    <a:cubicBezTo>
                      <a:pt x="0" y="31"/>
                      <a:pt x="1" y="27"/>
                      <a:pt x="2" y="24"/>
                    </a:cubicBezTo>
                    <a:cubicBezTo>
                      <a:pt x="3" y="22"/>
                      <a:pt x="4" y="20"/>
                      <a:pt x="4" y="19"/>
                    </a:cubicBezTo>
                    <a:cubicBezTo>
                      <a:pt x="5" y="18"/>
                      <a:pt x="5" y="14"/>
                      <a:pt x="5" y="11"/>
                    </a:cubicBezTo>
                    <a:cubicBezTo>
                      <a:pt x="5" y="11"/>
                      <a:pt x="5" y="10"/>
                      <a:pt x="5" y="10"/>
                    </a:cubicBezTo>
                    <a:cubicBezTo>
                      <a:pt x="5" y="10"/>
                      <a:pt x="7" y="10"/>
                      <a:pt x="8" y="10"/>
                    </a:cubicBezTo>
                    <a:cubicBezTo>
                      <a:pt x="9" y="11"/>
                      <a:pt x="10" y="11"/>
                      <a:pt x="10" y="11"/>
                    </a:cubicBezTo>
                    <a:cubicBezTo>
                      <a:pt x="11" y="11"/>
                      <a:pt x="13" y="8"/>
                      <a:pt x="15" y="6"/>
                    </a:cubicBezTo>
                    <a:cubicBezTo>
                      <a:pt x="15" y="6"/>
                      <a:pt x="16" y="5"/>
                      <a:pt x="16" y="5"/>
                    </a:cubicBezTo>
                    <a:cubicBezTo>
                      <a:pt x="16" y="5"/>
                      <a:pt x="17" y="5"/>
                      <a:pt x="17" y="5"/>
                    </a:cubicBezTo>
                    <a:cubicBezTo>
                      <a:pt x="18" y="5"/>
                      <a:pt x="18" y="5"/>
                      <a:pt x="19" y="5"/>
                    </a:cubicBezTo>
                    <a:cubicBezTo>
                      <a:pt x="19" y="5"/>
                      <a:pt x="22" y="2"/>
                      <a:pt x="23"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30" name="Freeform 17"/>
              <p:cNvSpPr>
                <a:spLocks/>
              </p:cNvSpPr>
              <p:nvPr/>
            </p:nvSpPr>
            <p:spPr bwMode="auto">
              <a:xfrm>
                <a:off x="5287962" y="3660775"/>
                <a:ext cx="12700" cy="19050"/>
              </a:xfrm>
              <a:custGeom>
                <a:avLst/>
                <a:gdLst>
                  <a:gd name="T0" fmla="*/ 0 w 6"/>
                  <a:gd name="T1" fmla="*/ 2 h 8"/>
                  <a:gd name="T2" fmla="*/ 1 w 6"/>
                  <a:gd name="T3" fmla="*/ 6 h 8"/>
                  <a:gd name="T4" fmla="*/ 6 w 6"/>
                  <a:gd name="T5" fmla="*/ 7 h 8"/>
                  <a:gd name="T6" fmla="*/ 3 w 6"/>
                  <a:gd name="T7" fmla="*/ 4 h 8"/>
                  <a:gd name="T8" fmla="*/ 2 w 6"/>
                  <a:gd name="T9" fmla="*/ 0 h 8"/>
                  <a:gd name="T10" fmla="*/ 0 w 6"/>
                  <a:gd name="T11" fmla="*/ 2 h 8"/>
                </a:gdLst>
                <a:ahLst/>
                <a:cxnLst>
                  <a:cxn ang="0">
                    <a:pos x="T0" y="T1"/>
                  </a:cxn>
                  <a:cxn ang="0">
                    <a:pos x="T2" y="T3"/>
                  </a:cxn>
                  <a:cxn ang="0">
                    <a:pos x="T4" y="T5"/>
                  </a:cxn>
                  <a:cxn ang="0">
                    <a:pos x="T6" y="T7"/>
                  </a:cxn>
                  <a:cxn ang="0">
                    <a:pos x="T8" y="T9"/>
                  </a:cxn>
                  <a:cxn ang="0">
                    <a:pos x="T10" y="T11"/>
                  </a:cxn>
                </a:cxnLst>
                <a:rect l="0" t="0" r="r" b="b"/>
                <a:pathLst>
                  <a:path w="6" h="8">
                    <a:moveTo>
                      <a:pt x="0" y="2"/>
                    </a:moveTo>
                    <a:cubicBezTo>
                      <a:pt x="0" y="4"/>
                      <a:pt x="0" y="5"/>
                      <a:pt x="1" y="6"/>
                    </a:cubicBezTo>
                    <a:cubicBezTo>
                      <a:pt x="2" y="6"/>
                      <a:pt x="6" y="8"/>
                      <a:pt x="6" y="7"/>
                    </a:cubicBezTo>
                    <a:cubicBezTo>
                      <a:pt x="6" y="5"/>
                      <a:pt x="3" y="6"/>
                      <a:pt x="3" y="4"/>
                    </a:cubicBezTo>
                    <a:cubicBezTo>
                      <a:pt x="3" y="3"/>
                      <a:pt x="4" y="1"/>
                      <a:pt x="2" y="0"/>
                    </a:cubicBezTo>
                    <a:cubicBezTo>
                      <a:pt x="1" y="0"/>
                      <a:pt x="0" y="0"/>
                      <a:pt x="0"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31" name="Freeform 18"/>
              <p:cNvSpPr>
                <a:spLocks/>
              </p:cNvSpPr>
              <p:nvPr/>
            </p:nvSpPr>
            <p:spPr bwMode="auto">
              <a:xfrm>
                <a:off x="5335587" y="3756025"/>
                <a:ext cx="39688" cy="42863"/>
              </a:xfrm>
              <a:custGeom>
                <a:avLst/>
                <a:gdLst>
                  <a:gd name="T0" fmla="*/ 14 w 17"/>
                  <a:gd name="T1" fmla="*/ 0 h 19"/>
                  <a:gd name="T2" fmla="*/ 15 w 17"/>
                  <a:gd name="T3" fmla="*/ 0 h 19"/>
                  <a:gd name="T4" fmla="*/ 16 w 17"/>
                  <a:gd name="T5" fmla="*/ 1 h 19"/>
                  <a:gd name="T6" fmla="*/ 17 w 17"/>
                  <a:gd name="T7" fmla="*/ 6 h 19"/>
                  <a:gd name="T8" fmla="*/ 11 w 17"/>
                  <a:gd name="T9" fmla="*/ 10 h 19"/>
                  <a:gd name="T10" fmla="*/ 8 w 17"/>
                  <a:gd name="T11" fmla="*/ 12 h 19"/>
                  <a:gd name="T12" fmla="*/ 10 w 17"/>
                  <a:gd name="T13" fmla="*/ 12 h 19"/>
                  <a:gd name="T14" fmla="*/ 15 w 17"/>
                  <a:gd name="T15" fmla="*/ 12 h 19"/>
                  <a:gd name="T16" fmla="*/ 12 w 17"/>
                  <a:gd name="T17" fmla="*/ 18 h 19"/>
                  <a:gd name="T18" fmla="*/ 7 w 17"/>
                  <a:gd name="T19" fmla="*/ 17 h 19"/>
                  <a:gd name="T20" fmla="*/ 3 w 17"/>
                  <a:gd name="T21" fmla="*/ 18 h 19"/>
                  <a:gd name="T22" fmla="*/ 1 w 17"/>
                  <a:gd name="T23" fmla="*/ 19 h 19"/>
                  <a:gd name="T24" fmla="*/ 1 w 17"/>
                  <a:gd name="T25" fmla="*/ 18 h 19"/>
                  <a:gd name="T26" fmla="*/ 1 w 17"/>
                  <a:gd name="T27" fmla="*/ 18 h 19"/>
                  <a:gd name="T28" fmla="*/ 0 w 17"/>
                  <a:gd name="T29" fmla="*/ 18 h 19"/>
                  <a:gd name="T30" fmla="*/ 0 w 17"/>
                  <a:gd name="T31" fmla="*/ 17 h 19"/>
                  <a:gd name="T32" fmla="*/ 0 w 17"/>
                  <a:gd name="T33" fmla="*/ 12 h 19"/>
                  <a:gd name="T34" fmla="*/ 4 w 17"/>
                  <a:gd name="T35" fmla="*/ 6 h 19"/>
                  <a:gd name="T36" fmla="*/ 7 w 17"/>
                  <a:gd name="T37" fmla="*/ 2 h 19"/>
                  <a:gd name="T38" fmla="*/ 10 w 17"/>
                  <a:gd name="T39" fmla="*/ 3 h 19"/>
                  <a:gd name="T40" fmla="*/ 13 w 17"/>
                  <a:gd name="T41" fmla="*/ 1 h 19"/>
                  <a:gd name="T42" fmla="*/ 14 w 17"/>
                  <a:gd name="T4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19">
                    <a:moveTo>
                      <a:pt x="14" y="0"/>
                    </a:moveTo>
                    <a:cubicBezTo>
                      <a:pt x="14" y="0"/>
                      <a:pt x="14" y="0"/>
                      <a:pt x="15" y="0"/>
                    </a:cubicBezTo>
                    <a:cubicBezTo>
                      <a:pt x="16" y="1"/>
                      <a:pt x="16" y="1"/>
                      <a:pt x="16" y="1"/>
                    </a:cubicBezTo>
                    <a:cubicBezTo>
                      <a:pt x="17" y="2"/>
                      <a:pt x="17" y="6"/>
                      <a:pt x="17" y="6"/>
                    </a:cubicBezTo>
                    <a:cubicBezTo>
                      <a:pt x="17" y="7"/>
                      <a:pt x="14" y="10"/>
                      <a:pt x="11" y="10"/>
                    </a:cubicBezTo>
                    <a:cubicBezTo>
                      <a:pt x="8" y="11"/>
                      <a:pt x="7" y="12"/>
                      <a:pt x="8" y="12"/>
                    </a:cubicBezTo>
                    <a:cubicBezTo>
                      <a:pt x="8" y="13"/>
                      <a:pt x="9" y="13"/>
                      <a:pt x="10" y="12"/>
                    </a:cubicBezTo>
                    <a:cubicBezTo>
                      <a:pt x="12" y="12"/>
                      <a:pt x="14" y="12"/>
                      <a:pt x="15" y="12"/>
                    </a:cubicBezTo>
                    <a:cubicBezTo>
                      <a:pt x="14" y="14"/>
                      <a:pt x="13" y="16"/>
                      <a:pt x="12" y="18"/>
                    </a:cubicBezTo>
                    <a:cubicBezTo>
                      <a:pt x="11" y="18"/>
                      <a:pt x="8" y="17"/>
                      <a:pt x="7" y="17"/>
                    </a:cubicBezTo>
                    <a:cubicBezTo>
                      <a:pt x="7" y="17"/>
                      <a:pt x="5" y="18"/>
                      <a:pt x="3" y="18"/>
                    </a:cubicBezTo>
                    <a:cubicBezTo>
                      <a:pt x="2" y="18"/>
                      <a:pt x="2" y="19"/>
                      <a:pt x="1" y="19"/>
                    </a:cubicBezTo>
                    <a:cubicBezTo>
                      <a:pt x="1" y="19"/>
                      <a:pt x="1" y="18"/>
                      <a:pt x="1" y="18"/>
                    </a:cubicBezTo>
                    <a:cubicBezTo>
                      <a:pt x="1" y="18"/>
                      <a:pt x="1" y="18"/>
                      <a:pt x="1" y="18"/>
                    </a:cubicBezTo>
                    <a:cubicBezTo>
                      <a:pt x="0" y="18"/>
                      <a:pt x="0" y="18"/>
                      <a:pt x="0" y="18"/>
                    </a:cubicBezTo>
                    <a:cubicBezTo>
                      <a:pt x="0" y="18"/>
                      <a:pt x="0" y="17"/>
                      <a:pt x="0" y="17"/>
                    </a:cubicBezTo>
                    <a:cubicBezTo>
                      <a:pt x="0" y="15"/>
                      <a:pt x="0" y="13"/>
                      <a:pt x="0" y="12"/>
                    </a:cubicBezTo>
                    <a:cubicBezTo>
                      <a:pt x="0" y="12"/>
                      <a:pt x="2" y="9"/>
                      <a:pt x="4" y="6"/>
                    </a:cubicBezTo>
                    <a:cubicBezTo>
                      <a:pt x="5" y="4"/>
                      <a:pt x="6" y="3"/>
                      <a:pt x="7" y="2"/>
                    </a:cubicBezTo>
                    <a:cubicBezTo>
                      <a:pt x="8" y="3"/>
                      <a:pt x="9" y="3"/>
                      <a:pt x="10" y="3"/>
                    </a:cubicBezTo>
                    <a:cubicBezTo>
                      <a:pt x="11" y="3"/>
                      <a:pt x="12" y="2"/>
                      <a:pt x="13" y="1"/>
                    </a:cubicBezTo>
                    <a:cubicBezTo>
                      <a:pt x="13" y="0"/>
                      <a:pt x="14" y="0"/>
                      <a:pt x="14"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32" name="Freeform 19"/>
              <p:cNvSpPr>
                <a:spLocks/>
              </p:cNvSpPr>
              <p:nvPr/>
            </p:nvSpPr>
            <p:spPr bwMode="auto">
              <a:xfrm>
                <a:off x="5314950" y="3771900"/>
                <a:ext cx="260350" cy="347663"/>
              </a:xfrm>
              <a:custGeom>
                <a:avLst/>
                <a:gdLst>
                  <a:gd name="T0" fmla="*/ 29 w 113"/>
                  <a:gd name="T1" fmla="*/ 11 h 151"/>
                  <a:gd name="T2" fmla="*/ 42 w 113"/>
                  <a:gd name="T3" fmla="*/ 18 h 151"/>
                  <a:gd name="T4" fmla="*/ 54 w 113"/>
                  <a:gd name="T5" fmla="*/ 14 h 151"/>
                  <a:gd name="T6" fmla="*/ 67 w 113"/>
                  <a:gd name="T7" fmla="*/ 11 h 151"/>
                  <a:gd name="T8" fmla="*/ 81 w 113"/>
                  <a:gd name="T9" fmla="*/ 9 h 151"/>
                  <a:gd name="T10" fmla="*/ 98 w 113"/>
                  <a:gd name="T11" fmla="*/ 5 h 151"/>
                  <a:gd name="T12" fmla="*/ 108 w 113"/>
                  <a:gd name="T13" fmla="*/ 1 h 151"/>
                  <a:gd name="T14" fmla="*/ 112 w 113"/>
                  <a:gd name="T15" fmla="*/ 7 h 151"/>
                  <a:gd name="T16" fmla="*/ 110 w 113"/>
                  <a:gd name="T17" fmla="*/ 17 h 151"/>
                  <a:gd name="T18" fmla="*/ 108 w 113"/>
                  <a:gd name="T19" fmla="*/ 20 h 151"/>
                  <a:gd name="T20" fmla="*/ 108 w 113"/>
                  <a:gd name="T21" fmla="*/ 29 h 151"/>
                  <a:gd name="T22" fmla="*/ 102 w 113"/>
                  <a:gd name="T23" fmla="*/ 40 h 151"/>
                  <a:gd name="T24" fmla="*/ 97 w 113"/>
                  <a:gd name="T25" fmla="*/ 48 h 151"/>
                  <a:gd name="T26" fmla="*/ 87 w 113"/>
                  <a:gd name="T27" fmla="*/ 68 h 151"/>
                  <a:gd name="T28" fmla="*/ 76 w 113"/>
                  <a:gd name="T29" fmla="*/ 85 h 151"/>
                  <a:gd name="T30" fmla="*/ 60 w 113"/>
                  <a:gd name="T31" fmla="*/ 101 h 151"/>
                  <a:gd name="T32" fmla="*/ 44 w 113"/>
                  <a:gd name="T33" fmla="*/ 112 h 151"/>
                  <a:gd name="T34" fmla="*/ 27 w 113"/>
                  <a:gd name="T35" fmla="*/ 127 h 151"/>
                  <a:gd name="T36" fmla="*/ 10 w 113"/>
                  <a:gd name="T37" fmla="*/ 144 h 151"/>
                  <a:gd name="T38" fmla="*/ 6 w 113"/>
                  <a:gd name="T39" fmla="*/ 151 h 151"/>
                  <a:gd name="T40" fmla="*/ 0 w 113"/>
                  <a:gd name="T41" fmla="*/ 102 h 151"/>
                  <a:gd name="T42" fmla="*/ 0 w 113"/>
                  <a:gd name="T43" fmla="*/ 102 h 151"/>
                  <a:gd name="T44" fmla="*/ 8 w 113"/>
                  <a:gd name="T45" fmla="*/ 93 h 151"/>
                  <a:gd name="T46" fmla="*/ 10 w 113"/>
                  <a:gd name="T47" fmla="*/ 89 h 151"/>
                  <a:gd name="T48" fmla="*/ 15 w 113"/>
                  <a:gd name="T49" fmla="*/ 87 h 151"/>
                  <a:gd name="T50" fmla="*/ 23 w 113"/>
                  <a:gd name="T51" fmla="*/ 84 h 151"/>
                  <a:gd name="T52" fmla="*/ 33 w 113"/>
                  <a:gd name="T53" fmla="*/ 80 h 151"/>
                  <a:gd name="T54" fmla="*/ 50 w 113"/>
                  <a:gd name="T55" fmla="*/ 73 h 151"/>
                  <a:gd name="T56" fmla="*/ 58 w 113"/>
                  <a:gd name="T57" fmla="*/ 64 h 151"/>
                  <a:gd name="T58" fmla="*/ 71 w 113"/>
                  <a:gd name="T59" fmla="*/ 51 h 151"/>
                  <a:gd name="T60" fmla="*/ 77 w 113"/>
                  <a:gd name="T61" fmla="*/ 45 h 151"/>
                  <a:gd name="T62" fmla="*/ 67 w 113"/>
                  <a:gd name="T63" fmla="*/ 45 h 151"/>
                  <a:gd name="T64" fmla="*/ 34 w 113"/>
                  <a:gd name="T65" fmla="*/ 33 h 151"/>
                  <a:gd name="T66" fmla="*/ 27 w 113"/>
                  <a:gd name="T67" fmla="*/ 29 h 151"/>
                  <a:gd name="T68" fmla="*/ 19 w 113"/>
                  <a:gd name="T69" fmla="*/ 1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3" h="151">
                    <a:moveTo>
                      <a:pt x="25" y="6"/>
                    </a:moveTo>
                    <a:cubicBezTo>
                      <a:pt x="26" y="7"/>
                      <a:pt x="28" y="9"/>
                      <a:pt x="29" y="11"/>
                    </a:cubicBezTo>
                    <a:cubicBezTo>
                      <a:pt x="30" y="12"/>
                      <a:pt x="33" y="17"/>
                      <a:pt x="35" y="17"/>
                    </a:cubicBezTo>
                    <a:cubicBezTo>
                      <a:pt x="37" y="18"/>
                      <a:pt x="41" y="18"/>
                      <a:pt x="42" y="18"/>
                    </a:cubicBezTo>
                    <a:cubicBezTo>
                      <a:pt x="43" y="18"/>
                      <a:pt x="43" y="18"/>
                      <a:pt x="45" y="17"/>
                    </a:cubicBezTo>
                    <a:cubicBezTo>
                      <a:pt x="47" y="16"/>
                      <a:pt x="53" y="14"/>
                      <a:pt x="54" y="14"/>
                    </a:cubicBezTo>
                    <a:cubicBezTo>
                      <a:pt x="55" y="14"/>
                      <a:pt x="58" y="15"/>
                      <a:pt x="60" y="15"/>
                    </a:cubicBezTo>
                    <a:cubicBezTo>
                      <a:pt x="61" y="14"/>
                      <a:pt x="65" y="12"/>
                      <a:pt x="67" y="11"/>
                    </a:cubicBezTo>
                    <a:cubicBezTo>
                      <a:pt x="68" y="10"/>
                      <a:pt x="68" y="9"/>
                      <a:pt x="71" y="9"/>
                    </a:cubicBezTo>
                    <a:cubicBezTo>
                      <a:pt x="74" y="9"/>
                      <a:pt x="78" y="9"/>
                      <a:pt x="81" y="9"/>
                    </a:cubicBezTo>
                    <a:cubicBezTo>
                      <a:pt x="84" y="9"/>
                      <a:pt x="84" y="9"/>
                      <a:pt x="86" y="9"/>
                    </a:cubicBezTo>
                    <a:cubicBezTo>
                      <a:pt x="89" y="8"/>
                      <a:pt x="93" y="7"/>
                      <a:pt x="98" y="5"/>
                    </a:cubicBezTo>
                    <a:cubicBezTo>
                      <a:pt x="103" y="4"/>
                      <a:pt x="103" y="4"/>
                      <a:pt x="105" y="3"/>
                    </a:cubicBezTo>
                    <a:cubicBezTo>
                      <a:pt x="106" y="2"/>
                      <a:pt x="107" y="1"/>
                      <a:pt x="108" y="1"/>
                    </a:cubicBezTo>
                    <a:cubicBezTo>
                      <a:pt x="109" y="0"/>
                      <a:pt x="113" y="1"/>
                      <a:pt x="113" y="2"/>
                    </a:cubicBezTo>
                    <a:cubicBezTo>
                      <a:pt x="113" y="3"/>
                      <a:pt x="112" y="6"/>
                      <a:pt x="112" y="7"/>
                    </a:cubicBezTo>
                    <a:cubicBezTo>
                      <a:pt x="111" y="9"/>
                      <a:pt x="111" y="13"/>
                      <a:pt x="112" y="14"/>
                    </a:cubicBezTo>
                    <a:cubicBezTo>
                      <a:pt x="112" y="15"/>
                      <a:pt x="111" y="16"/>
                      <a:pt x="110" y="17"/>
                    </a:cubicBezTo>
                    <a:cubicBezTo>
                      <a:pt x="110" y="18"/>
                      <a:pt x="111" y="18"/>
                      <a:pt x="110" y="19"/>
                    </a:cubicBezTo>
                    <a:cubicBezTo>
                      <a:pt x="110" y="19"/>
                      <a:pt x="108" y="19"/>
                      <a:pt x="108" y="20"/>
                    </a:cubicBezTo>
                    <a:cubicBezTo>
                      <a:pt x="108" y="21"/>
                      <a:pt x="109" y="20"/>
                      <a:pt x="109" y="23"/>
                    </a:cubicBezTo>
                    <a:cubicBezTo>
                      <a:pt x="109" y="26"/>
                      <a:pt x="108" y="27"/>
                      <a:pt x="108" y="29"/>
                    </a:cubicBezTo>
                    <a:cubicBezTo>
                      <a:pt x="108" y="30"/>
                      <a:pt x="107" y="32"/>
                      <a:pt x="106" y="33"/>
                    </a:cubicBezTo>
                    <a:cubicBezTo>
                      <a:pt x="105" y="35"/>
                      <a:pt x="103" y="38"/>
                      <a:pt x="102" y="40"/>
                    </a:cubicBezTo>
                    <a:cubicBezTo>
                      <a:pt x="101" y="42"/>
                      <a:pt x="101" y="42"/>
                      <a:pt x="100" y="43"/>
                    </a:cubicBezTo>
                    <a:cubicBezTo>
                      <a:pt x="98" y="44"/>
                      <a:pt x="97" y="46"/>
                      <a:pt x="97" y="48"/>
                    </a:cubicBezTo>
                    <a:cubicBezTo>
                      <a:pt x="96" y="50"/>
                      <a:pt x="95" y="53"/>
                      <a:pt x="94" y="54"/>
                    </a:cubicBezTo>
                    <a:cubicBezTo>
                      <a:pt x="93" y="56"/>
                      <a:pt x="89" y="64"/>
                      <a:pt x="87" y="68"/>
                    </a:cubicBezTo>
                    <a:cubicBezTo>
                      <a:pt x="85" y="72"/>
                      <a:pt x="82" y="75"/>
                      <a:pt x="81" y="77"/>
                    </a:cubicBezTo>
                    <a:cubicBezTo>
                      <a:pt x="80" y="79"/>
                      <a:pt x="77" y="84"/>
                      <a:pt x="76" y="85"/>
                    </a:cubicBezTo>
                    <a:cubicBezTo>
                      <a:pt x="75" y="86"/>
                      <a:pt x="70" y="92"/>
                      <a:pt x="69" y="93"/>
                    </a:cubicBezTo>
                    <a:cubicBezTo>
                      <a:pt x="68" y="94"/>
                      <a:pt x="61" y="100"/>
                      <a:pt x="60" y="101"/>
                    </a:cubicBezTo>
                    <a:cubicBezTo>
                      <a:pt x="58" y="102"/>
                      <a:pt x="54" y="106"/>
                      <a:pt x="52" y="108"/>
                    </a:cubicBezTo>
                    <a:cubicBezTo>
                      <a:pt x="49" y="110"/>
                      <a:pt x="46" y="111"/>
                      <a:pt x="44" y="112"/>
                    </a:cubicBezTo>
                    <a:cubicBezTo>
                      <a:pt x="43" y="113"/>
                      <a:pt x="34" y="121"/>
                      <a:pt x="33" y="121"/>
                    </a:cubicBezTo>
                    <a:cubicBezTo>
                      <a:pt x="32" y="122"/>
                      <a:pt x="28" y="126"/>
                      <a:pt x="27" y="127"/>
                    </a:cubicBezTo>
                    <a:cubicBezTo>
                      <a:pt x="26" y="128"/>
                      <a:pt x="21" y="133"/>
                      <a:pt x="20" y="134"/>
                    </a:cubicBezTo>
                    <a:cubicBezTo>
                      <a:pt x="19" y="135"/>
                      <a:pt x="11" y="142"/>
                      <a:pt x="10" y="144"/>
                    </a:cubicBezTo>
                    <a:cubicBezTo>
                      <a:pt x="10" y="145"/>
                      <a:pt x="7" y="150"/>
                      <a:pt x="6" y="151"/>
                    </a:cubicBezTo>
                    <a:cubicBezTo>
                      <a:pt x="6" y="151"/>
                      <a:pt x="6" y="151"/>
                      <a:pt x="6" y="151"/>
                    </a:cubicBezTo>
                    <a:cubicBezTo>
                      <a:pt x="4" y="148"/>
                      <a:pt x="1" y="144"/>
                      <a:pt x="1" y="143"/>
                    </a:cubicBezTo>
                    <a:cubicBezTo>
                      <a:pt x="0" y="142"/>
                      <a:pt x="0" y="107"/>
                      <a:pt x="0" y="102"/>
                    </a:cubicBezTo>
                    <a:cubicBezTo>
                      <a:pt x="0" y="102"/>
                      <a:pt x="0" y="102"/>
                      <a:pt x="0" y="102"/>
                    </a:cubicBezTo>
                    <a:cubicBezTo>
                      <a:pt x="0" y="102"/>
                      <a:pt x="0" y="102"/>
                      <a:pt x="0" y="102"/>
                    </a:cubicBezTo>
                    <a:cubicBezTo>
                      <a:pt x="0" y="101"/>
                      <a:pt x="4" y="97"/>
                      <a:pt x="6" y="94"/>
                    </a:cubicBezTo>
                    <a:cubicBezTo>
                      <a:pt x="7" y="93"/>
                      <a:pt x="7" y="93"/>
                      <a:pt x="8" y="93"/>
                    </a:cubicBezTo>
                    <a:cubicBezTo>
                      <a:pt x="8" y="92"/>
                      <a:pt x="9" y="90"/>
                      <a:pt x="9" y="89"/>
                    </a:cubicBezTo>
                    <a:cubicBezTo>
                      <a:pt x="9" y="89"/>
                      <a:pt x="9" y="89"/>
                      <a:pt x="10" y="89"/>
                    </a:cubicBezTo>
                    <a:cubicBezTo>
                      <a:pt x="10" y="88"/>
                      <a:pt x="11" y="88"/>
                      <a:pt x="12" y="88"/>
                    </a:cubicBezTo>
                    <a:cubicBezTo>
                      <a:pt x="13" y="88"/>
                      <a:pt x="14" y="87"/>
                      <a:pt x="15" y="87"/>
                    </a:cubicBezTo>
                    <a:cubicBezTo>
                      <a:pt x="16" y="87"/>
                      <a:pt x="18" y="87"/>
                      <a:pt x="19" y="87"/>
                    </a:cubicBezTo>
                    <a:cubicBezTo>
                      <a:pt x="20" y="86"/>
                      <a:pt x="21" y="85"/>
                      <a:pt x="23" y="84"/>
                    </a:cubicBezTo>
                    <a:cubicBezTo>
                      <a:pt x="25" y="82"/>
                      <a:pt x="28" y="80"/>
                      <a:pt x="29" y="80"/>
                    </a:cubicBezTo>
                    <a:cubicBezTo>
                      <a:pt x="29" y="80"/>
                      <a:pt x="31" y="80"/>
                      <a:pt x="33" y="80"/>
                    </a:cubicBezTo>
                    <a:cubicBezTo>
                      <a:pt x="37" y="80"/>
                      <a:pt x="42" y="80"/>
                      <a:pt x="43" y="79"/>
                    </a:cubicBezTo>
                    <a:cubicBezTo>
                      <a:pt x="44" y="79"/>
                      <a:pt x="47" y="76"/>
                      <a:pt x="50" y="73"/>
                    </a:cubicBezTo>
                    <a:cubicBezTo>
                      <a:pt x="53" y="69"/>
                      <a:pt x="57" y="65"/>
                      <a:pt x="58" y="64"/>
                    </a:cubicBezTo>
                    <a:cubicBezTo>
                      <a:pt x="58" y="64"/>
                      <a:pt x="58" y="64"/>
                      <a:pt x="58" y="64"/>
                    </a:cubicBezTo>
                    <a:cubicBezTo>
                      <a:pt x="58" y="63"/>
                      <a:pt x="60" y="61"/>
                      <a:pt x="63" y="59"/>
                    </a:cubicBezTo>
                    <a:cubicBezTo>
                      <a:pt x="66" y="56"/>
                      <a:pt x="70" y="52"/>
                      <a:pt x="71" y="51"/>
                    </a:cubicBezTo>
                    <a:cubicBezTo>
                      <a:pt x="73" y="50"/>
                      <a:pt x="74" y="48"/>
                      <a:pt x="76" y="47"/>
                    </a:cubicBezTo>
                    <a:cubicBezTo>
                      <a:pt x="77" y="46"/>
                      <a:pt x="77" y="45"/>
                      <a:pt x="77" y="45"/>
                    </a:cubicBezTo>
                    <a:cubicBezTo>
                      <a:pt x="77" y="44"/>
                      <a:pt x="75" y="44"/>
                      <a:pt x="73" y="44"/>
                    </a:cubicBezTo>
                    <a:cubicBezTo>
                      <a:pt x="71" y="45"/>
                      <a:pt x="68" y="45"/>
                      <a:pt x="67" y="45"/>
                    </a:cubicBezTo>
                    <a:cubicBezTo>
                      <a:pt x="64" y="44"/>
                      <a:pt x="64" y="44"/>
                      <a:pt x="64" y="44"/>
                    </a:cubicBezTo>
                    <a:cubicBezTo>
                      <a:pt x="56" y="41"/>
                      <a:pt x="35" y="34"/>
                      <a:pt x="34" y="33"/>
                    </a:cubicBezTo>
                    <a:cubicBezTo>
                      <a:pt x="33" y="33"/>
                      <a:pt x="31" y="32"/>
                      <a:pt x="30" y="31"/>
                    </a:cubicBezTo>
                    <a:cubicBezTo>
                      <a:pt x="28" y="30"/>
                      <a:pt x="27" y="29"/>
                      <a:pt x="27" y="29"/>
                    </a:cubicBezTo>
                    <a:cubicBezTo>
                      <a:pt x="27" y="28"/>
                      <a:pt x="26" y="26"/>
                      <a:pt x="24" y="24"/>
                    </a:cubicBezTo>
                    <a:cubicBezTo>
                      <a:pt x="22" y="21"/>
                      <a:pt x="19" y="17"/>
                      <a:pt x="19" y="16"/>
                    </a:cubicBezTo>
                    <a:cubicBezTo>
                      <a:pt x="19" y="14"/>
                      <a:pt x="23" y="9"/>
                      <a:pt x="25" y="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33" name="Freeform 20"/>
              <p:cNvSpPr>
                <a:spLocks/>
              </p:cNvSpPr>
              <p:nvPr/>
            </p:nvSpPr>
            <p:spPr bwMode="auto">
              <a:xfrm>
                <a:off x="5132387" y="3960813"/>
                <a:ext cx="201613" cy="236538"/>
              </a:xfrm>
              <a:custGeom>
                <a:avLst/>
                <a:gdLst>
                  <a:gd name="T0" fmla="*/ 81 w 87"/>
                  <a:gd name="T1" fmla="*/ 73 h 103"/>
                  <a:gd name="T2" fmla="*/ 77 w 87"/>
                  <a:gd name="T3" fmla="*/ 75 h 103"/>
                  <a:gd name="T4" fmla="*/ 75 w 87"/>
                  <a:gd name="T5" fmla="*/ 78 h 103"/>
                  <a:gd name="T6" fmla="*/ 71 w 87"/>
                  <a:gd name="T7" fmla="*/ 81 h 103"/>
                  <a:gd name="T8" fmla="*/ 65 w 87"/>
                  <a:gd name="T9" fmla="*/ 91 h 103"/>
                  <a:gd name="T10" fmla="*/ 65 w 87"/>
                  <a:gd name="T11" fmla="*/ 95 h 103"/>
                  <a:gd name="T12" fmla="*/ 64 w 87"/>
                  <a:gd name="T13" fmla="*/ 97 h 103"/>
                  <a:gd name="T14" fmla="*/ 62 w 87"/>
                  <a:gd name="T15" fmla="*/ 101 h 103"/>
                  <a:gd name="T16" fmla="*/ 55 w 87"/>
                  <a:gd name="T17" fmla="*/ 100 h 103"/>
                  <a:gd name="T18" fmla="*/ 43 w 87"/>
                  <a:gd name="T19" fmla="*/ 89 h 103"/>
                  <a:gd name="T20" fmla="*/ 39 w 87"/>
                  <a:gd name="T21" fmla="*/ 83 h 103"/>
                  <a:gd name="T22" fmla="*/ 13 w 87"/>
                  <a:gd name="T23" fmla="*/ 68 h 103"/>
                  <a:gd name="T24" fmla="*/ 1 w 87"/>
                  <a:gd name="T25" fmla="*/ 53 h 103"/>
                  <a:gd name="T26" fmla="*/ 1 w 87"/>
                  <a:gd name="T27" fmla="*/ 51 h 103"/>
                  <a:gd name="T28" fmla="*/ 2 w 87"/>
                  <a:gd name="T29" fmla="*/ 49 h 103"/>
                  <a:gd name="T30" fmla="*/ 8 w 87"/>
                  <a:gd name="T31" fmla="*/ 41 h 103"/>
                  <a:gd name="T32" fmla="*/ 13 w 87"/>
                  <a:gd name="T33" fmla="*/ 29 h 103"/>
                  <a:gd name="T34" fmla="*/ 12 w 87"/>
                  <a:gd name="T35" fmla="*/ 27 h 103"/>
                  <a:gd name="T36" fmla="*/ 12 w 87"/>
                  <a:gd name="T37" fmla="*/ 27 h 103"/>
                  <a:gd name="T38" fmla="*/ 13 w 87"/>
                  <a:gd name="T39" fmla="*/ 24 h 103"/>
                  <a:gd name="T40" fmla="*/ 11 w 87"/>
                  <a:gd name="T41" fmla="*/ 21 h 103"/>
                  <a:gd name="T42" fmla="*/ 7 w 87"/>
                  <a:gd name="T43" fmla="*/ 13 h 103"/>
                  <a:gd name="T44" fmla="*/ 7 w 87"/>
                  <a:gd name="T45" fmla="*/ 11 h 103"/>
                  <a:gd name="T46" fmla="*/ 4 w 87"/>
                  <a:gd name="T47" fmla="*/ 9 h 103"/>
                  <a:gd name="T48" fmla="*/ 3 w 87"/>
                  <a:gd name="T49" fmla="*/ 6 h 103"/>
                  <a:gd name="T50" fmla="*/ 6 w 87"/>
                  <a:gd name="T51" fmla="*/ 1 h 103"/>
                  <a:gd name="T52" fmla="*/ 21 w 87"/>
                  <a:gd name="T53" fmla="*/ 0 h 103"/>
                  <a:gd name="T54" fmla="*/ 23 w 87"/>
                  <a:gd name="T55" fmla="*/ 1 h 103"/>
                  <a:gd name="T56" fmla="*/ 28 w 87"/>
                  <a:gd name="T57" fmla="*/ 3 h 103"/>
                  <a:gd name="T58" fmla="*/ 36 w 87"/>
                  <a:gd name="T59" fmla="*/ 6 h 103"/>
                  <a:gd name="T60" fmla="*/ 53 w 87"/>
                  <a:gd name="T61" fmla="*/ 13 h 103"/>
                  <a:gd name="T62" fmla="*/ 60 w 87"/>
                  <a:gd name="T63" fmla="*/ 14 h 103"/>
                  <a:gd name="T64" fmla="*/ 65 w 87"/>
                  <a:gd name="T65" fmla="*/ 12 h 103"/>
                  <a:gd name="T66" fmla="*/ 72 w 87"/>
                  <a:gd name="T67" fmla="*/ 7 h 103"/>
                  <a:gd name="T68" fmla="*/ 78 w 87"/>
                  <a:gd name="T69" fmla="*/ 6 h 103"/>
                  <a:gd name="T70" fmla="*/ 84 w 87"/>
                  <a:gd name="T71" fmla="*/ 8 h 103"/>
                  <a:gd name="T72" fmla="*/ 86 w 87"/>
                  <a:gd name="T73" fmla="*/ 10 h 103"/>
                  <a:gd name="T74" fmla="*/ 78 w 87"/>
                  <a:gd name="T75" fmla="*/ 20 h 103"/>
                  <a:gd name="T76" fmla="*/ 78 w 87"/>
                  <a:gd name="T77" fmla="*/ 20 h 103"/>
                  <a:gd name="T78" fmla="*/ 84 w 87"/>
                  <a:gd name="T79" fmla="*/ 69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7" h="103">
                    <a:moveTo>
                      <a:pt x="85" y="70"/>
                    </a:moveTo>
                    <a:cubicBezTo>
                      <a:pt x="84" y="71"/>
                      <a:pt x="82" y="72"/>
                      <a:pt x="81" y="73"/>
                    </a:cubicBezTo>
                    <a:cubicBezTo>
                      <a:pt x="79" y="73"/>
                      <a:pt x="79" y="72"/>
                      <a:pt x="78" y="73"/>
                    </a:cubicBezTo>
                    <a:cubicBezTo>
                      <a:pt x="78" y="73"/>
                      <a:pt x="77" y="74"/>
                      <a:pt x="77" y="75"/>
                    </a:cubicBezTo>
                    <a:cubicBezTo>
                      <a:pt x="78" y="75"/>
                      <a:pt x="79" y="76"/>
                      <a:pt x="79" y="76"/>
                    </a:cubicBezTo>
                    <a:cubicBezTo>
                      <a:pt x="78" y="77"/>
                      <a:pt x="76" y="77"/>
                      <a:pt x="75" y="78"/>
                    </a:cubicBezTo>
                    <a:cubicBezTo>
                      <a:pt x="75" y="78"/>
                      <a:pt x="75" y="80"/>
                      <a:pt x="74" y="80"/>
                    </a:cubicBezTo>
                    <a:cubicBezTo>
                      <a:pt x="72" y="80"/>
                      <a:pt x="71" y="79"/>
                      <a:pt x="71" y="81"/>
                    </a:cubicBezTo>
                    <a:cubicBezTo>
                      <a:pt x="70" y="83"/>
                      <a:pt x="70" y="87"/>
                      <a:pt x="69" y="88"/>
                    </a:cubicBezTo>
                    <a:cubicBezTo>
                      <a:pt x="68" y="89"/>
                      <a:pt x="65" y="90"/>
                      <a:pt x="65" y="91"/>
                    </a:cubicBezTo>
                    <a:cubicBezTo>
                      <a:pt x="65" y="91"/>
                      <a:pt x="67" y="92"/>
                      <a:pt x="66" y="93"/>
                    </a:cubicBezTo>
                    <a:cubicBezTo>
                      <a:pt x="66" y="94"/>
                      <a:pt x="66" y="95"/>
                      <a:pt x="65" y="95"/>
                    </a:cubicBezTo>
                    <a:cubicBezTo>
                      <a:pt x="64" y="95"/>
                      <a:pt x="63" y="95"/>
                      <a:pt x="63" y="96"/>
                    </a:cubicBezTo>
                    <a:cubicBezTo>
                      <a:pt x="63" y="96"/>
                      <a:pt x="64" y="96"/>
                      <a:pt x="64" y="97"/>
                    </a:cubicBezTo>
                    <a:cubicBezTo>
                      <a:pt x="64" y="98"/>
                      <a:pt x="63" y="98"/>
                      <a:pt x="63" y="99"/>
                    </a:cubicBezTo>
                    <a:cubicBezTo>
                      <a:pt x="63" y="100"/>
                      <a:pt x="63" y="100"/>
                      <a:pt x="62" y="101"/>
                    </a:cubicBezTo>
                    <a:cubicBezTo>
                      <a:pt x="61" y="102"/>
                      <a:pt x="60" y="102"/>
                      <a:pt x="59" y="103"/>
                    </a:cubicBezTo>
                    <a:cubicBezTo>
                      <a:pt x="58" y="102"/>
                      <a:pt x="57" y="101"/>
                      <a:pt x="55" y="100"/>
                    </a:cubicBezTo>
                    <a:cubicBezTo>
                      <a:pt x="50" y="96"/>
                      <a:pt x="43" y="92"/>
                      <a:pt x="43" y="91"/>
                    </a:cubicBezTo>
                    <a:cubicBezTo>
                      <a:pt x="43" y="90"/>
                      <a:pt x="43" y="90"/>
                      <a:pt x="43" y="89"/>
                    </a:cubicBezTo>
                    <a:cubicBezTo>
                      <a:pt x="43" y="88"/>
                      <a:pt x="43" y="87"/>
                      <a:pt x="43" y="86"/>
                    </a:cubicBezTo>
                    <a:cubicBezTo>
                      <a:pt x="42" y="85"/>
                      <a:pt x="41" y="84"/>
                      <a:pt x="39" y="83"/>
                    </a:cubicBezTo>
                    <a:cubicBezTo>
                      <a:pt x="38" y="83"/>
                      <a:pt x="38" y="82"/>
                      <a:pt x="37" y="82"/>
                    </a:cubicBezTo>
                    <a:cubicBezTo>
                      <a:pt x="36" y="81"/>
                      <a:pt x="23" y="74"/>
                      <a:pt x="13" y="68"/>
                    </a:cubicBezTo>
                    <a:cubicBezTo>
                      <a:pt x="8" y="65"/>
                      <a:pt x="3" y="63"/>
                      <a:pt x="1" y="62"/>
                    </a:cubicBezTo>
                    <a:cubicBezTo>
                      <a:pt x="1" y="61"/>
                      <a:pt x="0" y="55"/>
                      <a:pt x="1" y="53"/>
                    </a:cubicBezTo>
                    <a:cubicBezTo>
                      <a:pt x="1" y="53"/>
                      <a:pt x="1" y="53"/>
                      <a:pt x="1" y="53"/>
                    </a:cubicBezTo>
                    <a:cubicBezTo>
                      <a:pt x="1" y="52"/>
                      <a:pt x="1" y="52"/>
                      <a:pt x="1" y="51"/>
                    </a:cubicBezTo>
                    <a:cubicBezTo>
                      <a:pt x="1" y="50"/>
                      <a:pt x="1" y="49"/>
                      <a:pt x="2" y="49"/>
                    </a:cubicBezTo>
                    <a:cubicBezTo>
                      <a:pt x="2" y="49"/>
                      <a:pt x="2" y="49"/>
                      <a:pt x="2" y="49"/>
                    </a:cubicBezTo>
                    <a:cubicBezTo>
                      <a:pt x="2" y="49"/>
                      <a:pt x="3" y="47"/>
                      <a:pt x="4" y="45"/>
                    </a:cubicBezTo>
                    <a:cubicBezTo>
                      <a:pt x="6" y="44"/>
                      <a:pt x="7" y="42"/>
                      <a:pt x="8" y="41"/>
                    </a:cubicBezTo>
                    <a:cubicBezTo>
                      <a:pt x="8" y="40"/>
                      <a:pt x="10" y="37"/>
                      <a:pt x="11" y="34"/>
                    </a:cubicBezTo>
                    <a:cubicBezTo>
                      <a:pt x="12" y="32"/>
                      <a:pt x="13" y="30"/>
                      <a:pt x="13" y="29"/>
                    </a:cubicBezTo>
                    <a:cubicBezTo>
                      <a:pt x="13" y="28"/>
                      <a:pt x="12" y="27"/>
                      <a:pt x="12" y="27"/>
                    </a:cubicBezTo>
                    <a:cubicBezTo>
                      <a:pt x="12" y="27"/>
                      <a:pt x="12" y="27"/>
                      <a:pt x="12" y="27"/>
                    </a:cubicBezTo>
                    <a:cubicBezTo>
                      <a:pt x="12" y="27"/>
                      <a:pt x="12" y="27"/>
                      <a:pt x="12" y="27"/>
                    </a:cubicBezTo>
                    <a:cubicBezTo>
                      <a:pt x="12" y="27"/>
                      <a:pt x="12" y="27"/>
                      <a:pt x="12" y="27"/>
                    </a:cubicBezTo>
                    <a:cubicBezTo>
                      <a:pt x="12" y="26"/>
                      <a:pt x="12" y="26"/>
                      <a:pt x="12" y="25"/>
                    </a:cubicBezTo>
                    <a:cubicBezTo>
                      <a:pt x="12" y="25"/>
                      <a:pt x="13" y="25"/>
                      <a:pt x="13" y="24"/>
                    </a:cubicBezTo>
                    <a:cubicBezTo>
                      <a:pt x="13" y="24"/>
                      <a:pt x="12" y="23"/>
                      <a:pt x="11" y="21"/>
                    </a:cubicBezTo>
                    <a:cubicBezTo>
                      <a:pt x="11" y="21"/>
                      <a:pt x="11" y="21"/>
                      <a:pt x="11" y="21"/>
                    </a:cubicBezTo>
                    <a:cubicBezTo>
                      <a:pt x="10" y="20"/>
                      <a:pt x="8" y="17"/>
                      <a:pt x="8" y="17"/>
                    </a:cubicBezTo>
                    <a:cubicBezTo>
                      <a:pt x="8" y="16"/>
                      <a:pt x="7" y="14"/>
                      <a:pt x="7" y="13"/>
                    </a:cubicBezTo>
                    <a:cubicBezTo>
                      <a:pt x="7" y="12"/>
                      <a:pt x="7" y="11"/>
                      <a:pt x="7" y="11"/>
                    </a:cubicBezTo>
                    <a:cubicBezTo>
                      <a:pt x="7" y="11"/>
                      <a:pt x="7" y="11"/>
                      <a:pt x="7" y="11"/>
                    </a:cubicBezTo>
                    <a:cubicBezTo>
                      <a:pt x="7" y="10"/>
                      <a:pt x="6" y="10"/>
                      <a:pt x="5" y="9"/>
                    </a:cubicBezTo>
                    <a:cubicBezTo>
                      <a:pt x="5" y="9"/>
                      <a:pt x="4" y="9"/>
                      <a:pt x="4" y="9"/>
                    </a:cubicBezTo>
                    <a:cubicBezTo>
                      <a:pt x="4" y="9"/>
                      <a:pt x="3" y="7"/>
                      <a:pt x="3" y="6"/>
                    </a:cubicBezTo>
                    <a:cubicBezTo>
                      <a:pt x="3" y="6"/>
                      <a:pt x="3" y="6"/>
                      <a:pt x="3" y="6"/>
                    </a:cubicBezTo>
                    <a:cubicBezTo>
                      <a:pt x="2" y="6"/>
                      <a:pt x="2" y="5"/>
                      <a:pt x="2" y="5"/>
                    </a:cubicBezTo>
                    <a:cubicBezTo>
                      <a:pt x="4" y="3"/>
                      <a:pt x="5" y="1"/>
                      <a:pt x="6" y="1"/>
                    </a:cubicBezTo>
                    <a:cubicBezTo>
                      <a:pt x="7" y="1"/>
                      <a:pt x="9" y="0"/>
                      <a:pt x="11" y="0"/>
                    </a:cubicBezTo>
                    <a:cubicBezTo>
                      <a:pt x="15" y="0"/>
                      <a:pt x="21" y="0"/>
                      <a:pt x="21" y="0"/>
                    </a:cubicBezTo>
                    <a:cubicBezTo>
                      <a:pt x="22" y="0"/>
                      <a:pt x="22" y="1"/>
                      <a:pt x="23" y="1"/>
                    </a:cubicBezTo>
                    <a:cubicBezTo>
                      <a:pt x="23" y="1"/>
                      <a:pt x="23" y="1"/>
                      <a:pt x="23" y="1"/>
                    </a:cubicBezTo>
                    <a:cubicBezTo>
                      <a:pt x="23" y="2"/>
                      <a:pt x="24" y="2"/>
                      <a:pt x="24" y="3"/>
                    </a:cubicBezTo>
                    <a:cubicBezTo>
                      <a:pt x="25" y="3"/>
                      <a:pt x="27" y="3"/>
                      <a:pt x="28" y="3"/>
                    </a:cubicBezTo>
                    <a:cubicBezTo>
                      <a:pt x="30" y="3"/>
                      <a:pt x="31" y="3"/>
                      <a:pt x="31" y="3"/>
                    </a:cubicBezTo>
                    <a:cubicBezTo>
                      <a:pt x="32" y="3"/>
                      <a:pt x="34" y="4"/>
                      <a:pt x="36" y="6"/>
                    </a:cubicBezTo>
                    <a:cubicBezTo>
                      <a:pt x="40" y="8"/>
                      <a:pt x="45" y="12"/>
                      <a:pt x="47" y="12"/>
                    </a:cubicBezTo>
                    <a:cubicBezTo>
                      <a:pt x="48" y="12"/>
                      <a:pt x="51" y="12"/>
                      <a:pt x="53" y="13"/>
                    </a:cubicBezTo>
                    <a:cubicBezTo>
                      <a:pt x="55" y="13"/>
                      <a:pt x="57" y="13"/>
                      <a:pt x="58" y="13"/>
                    </a:cubicBezTo>
                    <a:cubicBezTo>
                      <a:pt x="59" y="13"/>
                      <a:pt x="59" y="13"/>
                      <a:pt x="60" y="14"/>
                    </a:cubicBezTo>
                    <a:cubicBezTo>
                      <a:pt x="61" y="14"/>
                      <a:pt x="63" y="14"/>
                      <a:pt x="64" y="14"/>
                    </a:cubicBezTo>
                    <a:cubicBezTo>
                      <a:pt x="64" y="13"/>
                      <a:pt x="65" y="12"/>
                      <a:pt x="65" y="12"/>
                    </a:cubicBezTo>
                    <a:cubicBezTo>
                      <a:pt x="66" y="10"/>
                      <a:pt x="66" y="9"/>
                      <a:pt x="67" y="9"/>
                    </a:cubicBezTo>
                    <a:cubicBezTo>
                      <a:pt x="67" y="9"/>
                      <a:pt x="70" y="8"/>
                      <a:pt x="72" y="7"/>
                    </a:cubicBezTo>
                    <a:cubicBezTo>
                      <a:pt x="74" y="6"/>
                      <a:pt x="76" y="4"/>
                      <a:pt x="76" y="4"/>
                    </a:cubicBezTo>
                    <a:cubicBezTo>
                      <a:pt x="76" y="4"/>
                      <a:pt x="77" y="5"/>
                      <a:pt x="78" y="6"/>
                    </a:cubicBezTo>
                    <a:cubicBezTo>
                      <a:pt x="79" y="7"/>
                      <a:pt x="80" y="8"/>
                      <a:pt x="81" y="8"/>
                    </a:cubicBezTo>
                    <a:cubicBezTo>
                      <a:pt x="81" y="8"/>
                      <a:pt x="83" y="8"/>
                      <a:pt x="84" y="8"/>
                    </a:cubicBezTo>
                    <a:cubicBezTo>
                      <a:pt x="85" y="8"/>
                      <a:pt x="86" y="8"/>
                      <a:pt x="87" y="8"/>
                    </a:cubicBezTo>
                    <a:cubicBezTo>
                      <a:pt x="86" y="8"/>
                      <a:pt x="86" y="9"/>
                      <a:pt x="86" y="10"/>
                    </a:cubicBezTo>
                    <a:cubicBezTo>
                      <a:pt x="86" y="10"/>
                      <a:pt x="85" y="11"/>
                      <a:pt x="84" y="12"/>
                    </a:cubicBezTo>
                    <a:cubicBezTo>
                      <a:pt x="82" y="14"/>
                      <a:pt x="78" y="19"/>
                      <a:pt x="78" y="20"/>
                    </a:cubicBezTo>
                    <a:cubicBezTo>
                      <a:pt x="78" y="20"/>
                      <a:pt x="78" y="20"/>
                      <a:pt x="78" y="20"/>
                    </a:cubicBezTo>
                    <a:cubicBezTo>
                      <a:pt x="78" y="20"/>
                      <a:pt x="78" y="20"/>
                      <a:pt x="78" y="20"/>
                    </a:cubicBezTo>
                    <a:cubicBezTo>
                      <a:pt x="78" y="25"/>
                      <a:pt x="78" y="60"/>
                      <a:pt x="79" y="62"/>
                    </a:cubicBezTo>
                    <a:cubicBezTo>
                      <a:pt x="79" y="63"/>
                      <a:pt x="82" y="66"/>
                      <a:pt x="84" y="69"/>
                    </a:cubicBezTo>
                    <a:cubicBezTo>
                      <a:pt x="85" y="70"/>
                      <a:pt x="85" y="70"/>
                      <a:pt x="85" y="7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34" name="Freeform 21"/>
              <p:cNvSpPr>
                <a:spLocks/>
              </p:cNvSpPr>
              <p:nvPr/>
            </p:nvSpPr>
            <p:spPr bwMode="auto">
              <a:xfrm>
                <a:off x="5111750" y="3700463"/>
                <a:ext cx="377825" cy="290513"/>
              </a:xfrm>
              <a:custGeom>
                <a:avLst/>
                <a:gdLst>
                  <a:gd name="T0" fmla="*/ 93 w 164"/>
                  <a:gd name="T1" fmla="*/ 16 h 126"/>
                  <a:gd name="T2" fmla="*/ 80 w 164"/>
                  <a:gd name="T3" fmla="*/ 5 h 126"/>
                  <a:gd name="T4" fmla="*/ 77 w 164"/>
                  <a:gd name="T5" fmla="*/ 3 h 126"/>
                  <a:gd name="T6" fmla="*/ 74 w 164"/>
                  <a:gd name="T7" fmla="*/ 3 h 126"/>
                  <a:gd name="T8" fmla="*/ 72 w 164"/>
                  <a:gd name="T9" fmla="*/ 3 h 126"/>
                  <a:gd name="T10" fmla="*/ 67 w 164"/>
                  <a:gd name="T11" fmla="*/ 2 h 126"/>
                  <a:gd name="T12" fmla="*/ 59 w 164"/>
                  <a:gd name="T13" fmla="*/ 3 h 126"/>
                  <a:gd name="T14" fmla="*/ 57 w 164"/>
                  <a:gd name="T15" fmla="*/ 1 h 126"/>
                  <a:gd name="T16" fmla="*/ 54 w 164"/>
                  <a:gd name="T17" fmla="*/ 1 h 126"/>
                  <a:gd name="T18" fmla="*/ 49 w 164"/>
                  <a:gd name="T19" fmla="*/ 6 h 126"/>
                  <a:gd name="T20" fmla="*/ 46 w 164"/>
                  <a:gd name="T21" fmla="*/ 5 h 126"/>
                  <a:gd name="T22" fmla="*/ 39 w 164"/>
                  <a:gd name="T23" fmla="*/ 7 h 126"/>
                  <a:gd name="T24" fmla="*/ 34 w 164"/>
                  <a:gd name="T25" fmla="*/ 23 h 126"/>
                  <a:gd name="T26" fmla="*/ 28 w 164"/>
                  <a:gd name="T27" fmla="*/ 27 h 126"/>
                  <a:gd name="T28" fmla="*/ 25 w 164"/>
                  <a:gd name="T29" fmla="*/ 32 h 126"/>
                  <a:gd name="T30" fmla="*/ 22 w 164"/>
                  <a:gd name="T31" fmla="*/ 44 h 126"/>
                  <a:gd name="T32" fmla="*/ 17 w 164"/>
                  <a:gd name="T33" fmla="*/ 45 h 126"/>
                  <a:gd name="T34" fmla="*/ 14 w 164"/>
                  <a:gd name="T35" fmla="*/ 49 h 126"/>
                  <a:gd name="T36" fmla="*/ 13 w 164"/>
                  <a:gd name="T37" fmla="*/ 55 h 126"/>
                  <a:gd name="T38" fmla="*/ 12 w 164"/>
                  <a:gd name="T39" fmla="*/ 65 h 126"/>
                  <a:gd name="T40" fmla="*/ 10 w 164"/>
                  <a:gd name="T41" fmla="*/ 72 h 126"/>
                  <a:gd name="T42" fmla="*/ 2 w 164"/>
                  <a:gd name="T43" fmla="*/ 72 h 126"/>
                  <a:gd name="T44" fmla="*/ 0 w 164"/>
                  <a:gd name="T45" fmla="*/ 76 h 126"/>
                  <a:gd name="T46" fmla="*/ 7 w 164"/>
                  <a:gd name="T47" fmla="*/ 79 h 126"/>
                  <a:gd name="T48" fmla="*/ 13 w 164"/>
                  <a:gd name="T49" fmla="*/ 86 h 126"/>
                  <a:gd name="T50" fmla="*/ 20 w 164"/>
                  <a:gd name="T51" fmla="*/ 91 h 126"/>
                  <a:gd name="T52" fmla="*/ 22 w 164"/>
                  <a:gd name="T53" fmla="*/ 100 h 126"/>
                  <a:gd name="T54" fmla="*/ 26 w 164"/>
                  <a:gd name="T55" fmla="*/ 103 h 126"/>
                  <a:gd name="T56" fmla="*/ 31 w 164"/>
                  <a:gd name="T57" fmla="*/ 106 h 126"/>
                  <a:gd name="T58" fmla="*/ 31 w 164"/>
                  <a:gd name="T59" fmla="*/ 110 h 126"/>
                  <a:gd name="T60" fmla="*/ 33 w 164"/>
                  <a:gd name="T61" fmla="*/ 114 h 126"/>
                  <a:gd name="T62" fmla="*/ 41 w 164"/>
                  <a:gd name="T63" fmla="*/ 115 h 126"/>
                  <a:gd name="T64" fmla="*/ 62 w 164"/>
                  <a:gd name="T65" fmla="*/ 125 h 126"/>
                  <a:gd name="T66" fmla="*/ 72 w 164"/>
                  <a:gd name="T67" fmla="*/ 126 h 126"/>
                  <a:gd name="T68" fmla="*/ 80 w 164"/>
                  <a:gd name="T69" fmla="*/ 119 h 126"/>
                  <a:gd name="T70" fmla="*/ 90 w 164"/>
                  <a:gd name="T71" fmla="*/ 120 h 126"/>
                  <a:gd name="T72" fmla="*/ 97 w 164"/>
                  <a:gd name="T73" fmla="*/ 119 h 126"/>
                  <a:gd name="T74" fmla="*/ 107 w 164"/>
                  <a:gd name="T75" fmla="*/ 117 h 126"/>
                  <a:gd name="T76" fmla="*/ 121 w 164"/>
                  <a:gd name="T77" fmla="*/ 110 h 126"/>
                  <a:gd name="T78" fmla="*/ 145 w 164"/>
                  <a:gd name="T79" fmla="*/ 95 h 126"/>
                  <a:gd name="T80" fmla="*/ 159 w 164"/>
                  <a:gd name="T81" fmla="*/ 81 h 126"/>
                  <a:gd name="T82" fmla="*/ 161 w 164"/>
                  <a:gd name="T83" fmla="*/ 76 h 126"/>
                  <a:gd name="T84" fmla="*/ 121 w 164"/>
                  <a:gd name="T85" fmla="*/ 65 h 126"/>
                  <a:gd name="T86" fmla="*/ 112 w 164"/>
                  <a:gd name="T87" fmla="*/ 56 h 126"/>
                  <a:gd name="T88" fmla="*/ 105 w 164"/>
                  <a:gd name="T89" fmla="*/ 42 h 126"/>
                  <a:gd name="T90" fmla="*/ 97 w 164"/>
                  <a:gd name="T91" fmla="*/ 43 h 126"/>
                  <a:gd name="T92" fmla="*/ 96 w 164"/>
                  <a:gd name="T93" fmla="*/ 41 h 126"/>
                  <a:gd name="T94" fmla="*/ 103 w 164"/>
                  <a:gd name="T95" fmla="*/ 2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4" h="126">
                    <a:moveTo>
                      <a:pt x="103" y="25"/>
                    </a:moveTo>
                    <a:cubicBezTo>
                      <a:pt x="102" y="25"/>
                      <a:pt x="102" y="25"/>
                      <a:pt x="102" y="25"/>
                    </a:cubicBezTo>
                    <a:cubicBezTo>
                      <a:pt x="101" y="25"/>
                      <a:pt x="97" y="20"/>
                      <a:pt x="93" y="16"/>
                    </a:cubicBezTo>
                    <a:cubicBezTo>
                      <a:pt x="89" y="11"/>
                      <a:pt x="86" y="7"/>
                      <a:pt x="85" y="7"/>
                    </a:cubicBezTo>
                    <a:cubicBezTo>
                      <a:pt x="85" y="7"/>
                      <a:pt x="84" y="7"/>
                      <a:pt x="84" y="7"/>
                    </a:cubicBezTo>
                    <a:cubicBezTo>
                      <a:pt x="82" y="6"/>
                      <a:pt x="80" y="6"/>
                      <a:pt x="80" y="5"/>
                    </a:cubicBezTo>
                    <a:cubicBezTo>
                      <a:pt x="80" y="5"/>
                      <a:pt x="79" y="4"/>
                      <a:pt x="79" y="4"/>
                    </a:cubicBezTo>
                    <a:cubicBezTo>
                      <a:pt x="79" y="3"/>
                      <a:pt x="79" y="3"/>
                      <a:pt x="78" y="3"/>
                    </a:cubicBezTo>
                    <a:cubicBezTo>
                      <a:pt x="78" y="3"/>
                      <a:pt x="78" y="3"/>
                      <a:pt x="77" y="3"/>
                    </a:cubicBezTo>
                    <a:cubicBezTo>
                      <a:pt x="76" y="4"/>
                      <a:pt x="75" y="4"/>
                      <a:pt x="75" y="4"/>
                    </a:cubicBezTo>
                    <a:cubicBezTo>
                      <a:pt x="75" y="4"/>
                      <a:pt x="75" y="4"/>
                      <a:pt x="75" y="4"/>
                    </a:cubicBezTo>
                    <a:cubicBezTo>
                      <a:pt x="74" y="4"/>
                      <a:pt x="74" y="4"/>
                      <a:pt x="74" y="3"/>
                    </a:cubicBezTo>
                    <a:cubicBezTo>
                      <a:pt x="73" y="3"/>
                      <a:pt x="73" y="3"/>
                      <a:pt x="72" y="3"/>
                    </a:cubicBezTo>
                    <a:cubicBezTo>
                      <a:pt x="72" y="3"/>
                      <a:pt x="72" y="3"/>
                      <a:pt x="72" y="3"/>
                    </a:cubicBezTo>
                    <a:cubicBezTo>
                      <a:pt x="72" y="3"/>
                      <a:pt x="72" y="3"/>
                      <a:pt x="72" y="3"/>
                    </a:cubicBezTo>
                    <a:cubicBezTo>
                      <a:pt x="71" y="4"/>
                      <a:pt x="70" y="4"/>
                      <a:pt x="69" y="4"/>
                    </a:cubicBezTo>
                    <a:cubicBezTo>
                      <a:pt x="68" y="4"/>
                      <a:pt x="68" y="3"/>
                      <a:pt x="67" y="3"/>
                    </a:cubicBezTo>
                    <a:cubicBezTo>
                      <a:pt x="67" y="3"/>
                      <a:pt x="67" y="2"/>
                      <a:pt x="67" y="2"/>
                    </a:cubicBezTo>
                    <a:cubicBezTo>
                      <a:pt x="66" y="3"/>
                      <a:pt x="65" y="3"/>
                      <a:pt x="65" y="3"/>
                    </a:cubicBezTo>
                    <a:cubicBezTo>
                      <a:pt x="63" y="4"/>
                      <a:pt x="61" y="5"/>
                      <a:pt x="60" y="5"/>
                    </a:cubicBezTo>
                    <a:cubicBezTo>
                      <a:pt x="60" y="4"/>
                      <a:pt x="60" y="4"/>
                      <a:pt x="59" y="3"/>
                    </a:cubicBezTo>
                    <a:cubicBezTo>
                      <a:pt x="59" y="2"/>
                      <a:pt x="58" y="1"/>
                      <a:pt x="58" y="1"/>
                    </a:cubicBezTo>
                    <a:cubicBezTo>
                      <a:pt x="58" y="1"/>
                      <a:pt x="58" y="1"/>
                      <a:pt x="58" y="1"/>
                    </a:cubicBezTo>
                    <a:cubicBezTo>
                      <a:pt x="57" y="1"/>
                      <a:pt x="57" y="1"/>
                      <a:pt x="57" y="1"/>
                    </a:cubicBezTo>
                    <a:cubicBezTo>
                      <a:pt x="56" y="1"/>
                      <a:pt x="55" y="1"/>
                      <a:pt x="55" y="1"/>
                    </a:cubicBezTo>
                    <a:cubicBezTo>
                      <a:pt x="54" y="1"/>
                      <a:pt x="54" y="1"/>
                      <a:pt x="54" y="1"/>
                    </a:cubicBezTo>
                    <a:cubicBezTo>
                      <a:pt x="54" y="1"/>
                      <a:pt x="54" y="1"/>
                      <a:pt x="54" y="1"/>
                    </a:cubicBezTo>
                    <a:cubicBezTo>
                      <a:pt x="54" y="1"/>
                      <a:pt x="54" y="0"/>
                      <a:pt x="54" y="0"/>
                    </a:cubicBezTo>
                    <a:cubicBezTo>
                      <a:pt x="53" y="0"/>
                      <a:pt x="53" y="1"/>
                      <a:pt x="52" y="2"/>
                    </a:cubicBezTo>
                    <a:cubicBezTo>
                      <a:pt x="51" y="4"/>
                      <a:pt x="50" y="6"/>
                      <a:pt x="49" y="6"/>
                    </a:cubicBezTo>
                    <a:cubicBezTo>
                      <a:pt x="49" y="6"/>
                      <a:pt x="48" y="5"/>
                      <a:pt x="48" y="5"/>
                    </a:cubicBezTo>
                    <a:cubicBezTo>
                      <a:pt x="47" y="5"/>
                      <a:pt x="47" y="4"/>
                      <a:pt x="47" y="4"/>
                    </a:cubicBezTo>
                    <a:cubicBezTo>
                      <a:pt x="46" y="5"/>
                      <a:pt x="46" y="5"/>
                      <a:pt x="46" y="5"/>
                    </a:cubicBezTo>
                    <a:cubicBezTo>
                      <a:pt x="45" y="6"/>
                      <a:pt x="45" y="6"/>
                      <a:pt x="44" y="6"/>
                    </a:cubicBezTo>
                    <a:cubicBezTo>
                      <a:pt x="44" y="6"/>
                      <a:pt x="42" y="7"/>
                      <a:pt x="41" y="7"/>
                    </a:cubicBezTo>
                    <a:cubicBezTo>
                      <a:pt x="40" y="7"/>
                      <a:pt x="39" y="7"/>
                      <a:pt x="39" y="7"/>
                    </a:cubicBezTo>
                    <a:cubicBezTo>
                      <a:pt x="39" y="8"/>
                      <a:pt x="37" y="14"/>
                      <a:pt x="36" y="18"/>
                    </a:cubicBezTo>
                    <a:cubicBezTo>
                      <a:pt x="35" y="21"/>
                      <a:pt x="35" y="23"/>
                      <a:pt x="34" y="23"/>
                    </a:cubicBezTo>
                    <a:cubicBezTo>
                      <a:pt x="34" y="23"/>
                      <a:pt x="34" y="23"/>
                      <a:pt x="34" y="23"/>
                    </a:cubicBezTo>
                    <a:cubicBezTo>
                      <a:pt x="33" y="23"/>
                      <a:pt x="33" y="24"/>
                      <a:pt x="32" y="24"/>
                    </a:cubicBezTo>
                    <a:cubicBezTo>
                      <a:pt x="31" y="24"/>
                      <a:pt x="30" y="24"/>
                      <a:pt x="30" y="24"/>
                    </a:cubicBezTo>
                    <a:cubicBezTo>
                      <a:pt x="29" y="24"/>
                      <a:pt x="29" y="26"/>
                      <a:pt x="28" y="27"/>
                    </a:cubicBezTo>
                    <a:cubicBezTo>
                      <a:pt x="27" y="29"/>
                      <a:pt x="27" y="30"/>
                      <a:pt x="26" y="31"/>
                    </a:cubicBezTo>
                    <a:cubicBezTo>
                      <a:pt x="26" y="31"/>
                      <a:pt x="26" y="31"/>
                      <a:pt x="26" y="31"/>
                    </a:cubicBezTo>
                    <a:cubicBezTo>
                      <a:pt x="26" y="31"/>
                      <a:pt x="26" y="31"/>
                      <a:pt x="25" y="32"/>
                    </a:cubicBezTo>
                    <a:cubicBezTo>
                      <a:pt x="25" y="32"/>
                      <a:pt x="24" y="32"/>
                      <a:pt x="24" y="33"/>
                    </a:cubicBezTo>
                    <a:cubicBezTo>
                      <a:pt x="23" y="34"/>
                      <a:pt x="23" y="37"/>
                      <a:pt x="23" y="39"/>
                    </a:cubicBezTo>
                    <a:cubicBezTo>
                      <a:pt x="22" y="41"/>
                      <a:pt x="22" y="44"/>
                      <a:pt x="22" y="44"/>
                    </a:cubicBezTo>
                    <a:cubicBezTo>
                      <a:pt x="21" y="44"/>
                      <a:pt x="21" y="45"/>
                      <a:pt x="20" y="45"/>
                    </a:cubicBezTo>
                    <a:cubicBezTo>
                      <a:pt x="20" y="46"/>
                      <a:pt x="19" y="46"/>
                      <a:pt x="19" y="46"/>
                    </a:cubicBezTo>
                    <a:cubicBezTo>
                      <a:pt x="18" y="46"/>
                      <a:pt x="18" y="46"/>
                      <a:pt x="17" y="45"/>
                    </a:cubicBezTo>
                    <a:cubicBezTo>
                      <a:pt x="17" y="45"/>
                      <a:pt x="16" y="45"/>
                      <a:pt x="16" y="45"/>
                    </a:cubicBezTo>
                    <a:cubicBezTo>
                      <a:pt x="16" y="45"/>
                      <a:pt x="15" y="46"/>
                      <a:pt x="15" y="47"/>
                    </a:cubicBezTo>
                    <a:cubicBezTo>
                      <a:pt x="15" y="48"/>
                      <a:pt x="14" y="48"/>
                      <a:pt x="14" y="49"/>
                    </a:cubicBezTo>
                    <a:cubicBezTo>
                      <a:pt x="14" y="49"/>
                      <a:pt x="14" y="51"/>
                      <a:pt x="14" y="52"/>
                    </a:cubicBezTo>
                    <a:cubicBezTo>
                      <a:pt x="14" y="53"/>
                      <a:pt x="14" y="54"/>
                      <a:pt x="13" y="55"/>
                    </a:cubicBezTo>
                    <a:cubicBezTo>
                      <a:pt x="13" y="55"/>
                      <a:pt x="13" y="55"/>
                      <a:pt x="13" y="55"/>
                    </a:cubicBezTo>
                    <a:cubicBezTo>
                      <a:pt x="13" y="55"/>
                      <a:pt x="13" y="56"/>
                      <a:pt x="12" y="57"/>
                    </a:cubicBezTo>
                    <a:cubicBezTo>
                      <a:pt x="12" y="58"/>
                      <a:pt x="12" y="60"/>
                      <a:pt x="12" y="61"/>
                    </a:cubicBezTo>
                    <a:cubicBezTo>
                      <a:pt x="12" y="62"/>
                      <a:pt x="12" y="64"/>
                      <a:pt x="12" y="65"/>
                    </a:cubicBezTo>
                    <a:cubicBezTo>
                      <a:pt x="12" y="67"/>
                      <a:pt x="12" y="68"/>
                      <a:pt x="12" y="69"/>
                    </a:cubicBezTo>
                    <a:cubicBezTo>
                      <a:pt x="12" y="69"/>
                      <a:pt x="12" y="69"/>
                      <a:pt x="12" y="69"/>
                    </a:cubicBezTo>
                    <a:cubicBezTo>
                      <a:pt x="12" y="70"/>
                      <a:pt x="12" y="71"/>
                      <a:pt x="10" y="72"/>
                    </a:cubicBezTo>
                    <a:cubicBezTo>
                      <a:pt x="10" y="72"/>
                      <a:pt x="8" y="72"/>
                      <a:pt x="7" y="72"/>
                    </a:cubicBezTo>
                    <a:cubicBezTo>
                      <a:pt x="5" y="72"/>
                      <a:pt x="3" y="72"/>
                      <a:pt x="2" y="72"/>
                    </a:cubicBezTo>
                    <a:cubicBezTo>
                      <a:pt x="2" y="72"/>
                      <a:pt x="2" y="72"/>
                      <a:pt x="2" y="72"/>
                    </a:cubicBezTo>
                    <a:cubicBezTo>
                      <a:pt x="2" y="72"/>
                      <a:pt x="2" y="72"/>
                      <a:pt x="2" y="72"/>
                    </a:cubicBezTo>
                    <a:cubicBezTo>
                      <a:pt x="1" y="72"/>
                      <a:pt x="1" y="73"/>
                      <a:pt x="1" y="74"/>
                    </a:cubicBezTo>
                    <a:cubicBezTo>
                      <a:pt x="0" y="75"/>
                      <a:pt x="0" y="75"/>
                      <a:pt x="0" y="76"/>
                    </a:cubicBezTo>
                    <a:cubicBezTo>
                      <a:pt x="1" y="76"/>
                      <a:pt x="2" y="76"/>
                      <a:pt x="3" y="77"/>
                    </a:cubicBezTo>
                    <a:cubicBezTo>
                      <a:pt x="5" y="78"/>
                      <a:pt x="6" y="78"/>
                      <a:pt x="7" y="79"/>
                    </a:cubicBezTo>
                    <a:cubicBezTo>
                      <a:pt x="7" y="79"/>
                      <a:pt x="7" y="79"/>
                      <a:pt x="7" y="79"/>
                    </a:cubicBezTo>
                    <a:cubicBezTo>
                      <a:pt x="8" y="79"/>
                      <a:pt x="12" y="84"/>
                      <a:pt x="13" y="86"/>
                    </a:cubicBezTo>
                    <a:cubicBezTo>
                      <a:pt x="13" y="86"/>
                      <a:pt x="13" y="86"/>
                      <a:pt x="13" y="86"/>
                    </a:cubicBezTo>
                    <a:cubicBezTo>
                      <a:pt x="13" y="86"/>
                      <a:pt x="13" y="86"/>
                      <a:pt x="13" y="86"/>
                    </a:cubicBezTo>
                    <a:cubicBezTo>
                      <a:pt x="13" y="86"/>
                      <a:pt x="13" y="86"/>
                      <a:pt x="13" y="86"/>
                    </a:cubicBezTo>
                    <a:cubicBezTo>
                      <a:pt x="14" y="87"/>
                      <a:pt x="14" y="87"/>
                      <a:pt x="15" y="88"/>
                    </a:cubicBezTo>
                    <a:cubicBezTo>
                      <a:pt x="17" y="89"/>
                      <a:pt x="20" y="90"/>
                      <a:pt x="20" y="91"/>
                    </a:cubicBezTo>
                    <a:cubicBezTo>
                      <a:pt x="20" y="91"/>
                      <a:pt x="20" y="91"/>
                      <a:pt x="20" y="91"/>
                    </a:cubicBezTo>
                    <a:cubicBezTo>
                      <a:pt x="20" y="92"/>
                      <a:pt x="21" y="95"/>
                      <a:pt x="22" y="98"/>
                    </a:cubicBezTo>
                    <a:cubicBezTo>
                      <a:pt x="22" y="99"/>
                      <a:pt x="22" y="100"/>
                      <a:pt x="22" y="100"/>
                    </a:cubicBezTo>
                    <a:cubicBezTo>
                      <a:pt x="23" y="101"/>
                      <a:pt x="25" y="102"/>
                      <a:pt x="26" y="103"/>
                    </a:cubicBezTo>
                    <a:cubicBezTo>
                      <a:pt x="26" y="103"/>
                      <a:pt x="26" y="103"/>
                      <a:pt x="26" y="103"/>
                    </a:cubicBezTo>
                    <a:cubicBezTo>
                      <a:pt x="26" y="103"/>
                      <a:pt x="26" y="103"/>
                      <a:pt x="26" y="103"/>
                    </a:cubicBezTo>
                    <a:cubicBezTo>
                      <a:pt x="26" y="104"/>
                      <a:pt x="27" y="104"/>
                      <a:pt x="28" y="104"/>
                    </a:cubicBezTo>
                    <a:cubicBezTo>
                      <a:pt x="29" y="105"/>
                      <a:pt x="31" y="105"/>
                      <a:pt x="31" y="106"/>
                    </a:cubicBezTo>
                    <a:cubicBezTo>
                      <a:pt x="31" y="106"/>
                      <a:pt x="31" y="106"/>
                      <a:pt x="31" y="106"/>
                    </a:cubicBezTo>
                    <a:cubicBezTo>
                      <a:pt x="32" y="106"/>
                      <a:pt x="31" y="108"/>
                      <a:pt x="31" y="109"/>
                    </a:cubicBezTo>
                    <a:cubicBezTo>
                      <a:pt x="31" y="109"/>
                      <a:pt x="31" y="110"/>
                      <a:pt x="31" y="110"/>
                    </a:cubicBezTo>
                    <a:cubicBezTo>
                      <a:pt x="31" y="110"/>
                      <a:pt x="31" y="110"/>
                      <a:pt x="31" y="110"/>
                    </a:cubicBezTo>
                    <a:cubicBezTo>
                      <a:pt x="31" y="110"/>
                      <a:pt x="31" y="112"/>
                      <a:pt x="31" y="112"/>
                    </a:cubicBezTo>
                    <a:cubicBezTo>
                      <a:pt x="32" y="113"/>
                      <a:pt x="32" y="113"/>
                      <a:pt x="33" y="114"/>
                    </a:cubicBezTo>
                    <a:cubicBezTo>
                      <a:pt x="33" y="114"/>
                      <a:pt x="33" y="114"/>
                      <a:pt x="33" y="114"/>
                    </a:cubicBezTo>
                    <a:cubicBezTo>
                      <a:pt x="33" y="114"/>
                      <a:pt x="33" y="114"/>
                      <a:pt x="34" y="115"/>
                    </a:cubicBezTo>
                    <a:cubicBezTo>
                      <a:pt x="34" y="115"/>
                      <a:pt x="36" y="115"/>
                      <a:pt x="37" y="115"/>
                    </a:cubicBezTo>
                    <a:cubicBezTo>
                      <a:pt x="39" y="115"/>
                      <a:pt x="40" y="115"/>
                      <a:pt x="41" y="115"/>
                    </a:cubicBezTo>
                    <a:cubicBezTo>
                      <a:pt x="41" y="115"/>
                      <a:pt x="43" y="116"/>
                      <a:pt x="45" y="118"/>
                    </a:cubicBezTo>
                    <a:cubicBezTo>
                      <a:pt x="49" y="121"/>
                      <a:pt x="55" y="124"/>
                      <a:pt x="56" y="124"/>
                    </a:cubicBezTo>
                    <a:cubicBezTo>
                      <a:pt x="57" y="124"/>
                      <a:pt x="60" y="124"/>
                      <a:pt x="62" y="125"/>
                    </a:cubicBezTo>
                    <a:cubicBezTo>
                      <a:pt x="64" y="125"/>
                      <a:pt x="66" y="125"/>
                      <a:pt x="67" y="125"/>
                    </a:cubicBezTo>
                    <a:cubicBezTo>
                      <a:pt x="68" y="125"/>
                      <a:pt x="68" y="125"/>
                      <a:pt x="69" y="125"/>
                    </a:cubicBezTo>
                    <a:cubicBezTo>
                      <a:pt x="70" y="126"/>
                      <a:pt x="71" y="126"/>
                      <a:pt x="72" y="126"/>
                    </a:cubicBezTo>
                    <a:cubicBezTo>
                      <a:pt x="72" y="125"/>
                      <a:pt x="73" y="125"/>
                      <a:pt x="73" y="124"/>
                    </a:cubicBezTo>
                    <a:cubicBezTo>
                      <a:pt x="74" y="123"/>
                      <a:pt x="75" y="122"/>
                      <a:pt x="76" y="121"/>
                    </a:cubicBezTo>
                    <a:cubicBezTo>
                      <a:pt x="76" y="121"/>
                      <a:pt x="78" y="120"/>
                      <a:pt x="80" y="119"/>
                    </a:cubicBezTo>
                    <a:cubicBezTo>
                      <a:pt x="82" y="118"/>
                      <a:pt x="84" y="116"/>
                      <a:pt x="85" y="116"/>
                    </a:cubicBezTo>
                    <a:cubicBezTo>
                      <a:pt x="86" y="116"/>
                      <a:pt x="87" y="117"/>
                      <a:pt x="88" y="118"/>
                    </a:cubicBezTo>
                    <a:cubicBezTo>
                      <a:pt x="89" y="119"/>
                      <a:pt x="90" y="120"/>
                      <a:pt x="90" y="120"/>
                    </a:cubicBezTo>
                    <a:cubicBezTo>
                      <a:pt x="91" y="120"/>
                      <a:pt x="92" y="120"/>
                      <a:pt x="93" y="120"/>
                    </a:cubicBezTo>
                    <a:cubicBezTo>
                      <a:pt x="95" y="120"/>
                      <a:pt x="96" y="120"/>
                      <a:pt x="96" y="120"/>
                    </a:cubicBezTo>
                    <a:cubicBezTo>
                      <a:pt x="96" y="119"/>
                      <a:pt x="97" y="119"/>
                      <a:pt x="97" y="119"/>
                    </a:cubicBezTo>
                    <a:cubicBezTo>
                      <a:pt x="98" y="119"/>
                      <a:pt x="98" y="118"/>
                      <a:pt x="100" y="118"/>
                    </a:cubicBezTo>
                    <a:cubicBezTo>
                      <a:pt x="101" y="118"/>
                      <a:pt x="102" y="117"/>
                      <a:pt x="103" y="117"/>
                    </a:cubicBezTo>
                    <a:cubicBezTo>
                      <a:pt x="104" y="117"/>
                      <a:pt x="106" y="117"/>
                      <a:pt x="107" y="117"/>
                    </a:cubicBezTo>
                    <a:cubicBezTo>
                      <a:pt x="107" y="116"/>
                      <a:pt x="109" y="115"/>
                      <a:pt x="110" y="114"/>
                    </a:cubicBezTo>
                    <a:cubicBezTo>
                      <a:pt x="113" y="112"/>
                      <a:pt x="115" y="110"/>
                      <a:pt x="117" y="110"/>
                    </a:cubicBezTo>
                    <a:cubicBezTo>
                      <a:pt x="117" y="110"/>
                      <a:pt x="119" y="110"/>
                      <a:pt x="121" y="110"/>
                    </a:cubicBezTo>
                    <a:cubicBezTo>
                      <a:pt x="125" y="110"/>
                      <a:pt x="130" y="110"/>
                      <a:pt x="131" y="110"/>
                    </a:cubicBezTo>
                    <a:cubicBezTo>
                      <a:pt x="132" y="109"/>
                      <a:pt x="134" y="106"/>
                      <a:pt x="137" y="103"/>
                    </a:cubicBezTo>
                    <a:cubicBezTo>
                      <a:pt x="141" y="100"/>
                      <a:pt x="144" y="96"/>
                      <a:pt x="145" y="95"/>
                    </a:cubicBezTo>
                    <a:cubicBezTo>
                      <a:pt x="145" y="95"/>
                      <a:pt x="145" y="95"/>
                      <a:pt x="145" y="95"/>
                    </a:cubicBezTo>
                    <a:cubicBezTo>
                      <a:pt x="145" y="94"/>
                      <a:pt x="147" y="92"/>
                      <a:pt x="150" y="89"/>
                    </a:cubicBezTo>
                    <a:cubicBezTo>
                      <a:pt x="153" y="86"/>
                      <a:pt x="157" y="82"/>
                      <a:pt x="159" y="81"/>
                    </a:cubicBezTo>
                    <a:cubicBezTo>
                      <a:pt x="160" y="80"/>
                      <a:pt x="162" y="78"/>
                      <a:pt x="163" y="77"/>
                    </a:cubicBezTo>
                    <a:cubicBezTo>
                      <a:pt x="164" y="77"/>
                      <a:pt x="164" y="76"/>
                      <a:pt x="164" y="76"/>
                    </a:cubicBezTo>
                    <a:cubicBezTo>
                      <a:pt x="164" y="76"/>
                      <a:pt x="163" y="76"/>
                      <a:pt x="161" y="76"/>
                    </a:cubicBezTo>
                    <a:cubicBezTo>
                      <a:pt x="159" y="77"/>
                      <a:pt x="156" y="77"/>
                      <a:pt x="154" y="77"/>
                    </a:cubicBezTo>
                    <a:cubicBezTo>
                      <a:pt x="154" y="76"/>
                      <a:pt x="153" y="76"/>
                      <a:pt x="151" y="76"/>
                    </a:cubicBezTo>
                    <a:cubicBezTo>
                      <a:pt x="143" y="73"/>
                      <a:pt x="123" y="66"/>
                      <a:pt x="121" y="65"/>
                    </a:cubicBezTo>
                    <a:cubicBezTo>
                      <a:pt x="120" y="64"/>
                      <a:pt x="119" y="64"/>
                      <a:pt x="117" y="63"/>
                    </a:cubicBezTo>
                    <a:cubicBezTo>
                      <a:pt x="116" y="62"/>
                      <a:pt x="114" y="61"/>
                      <a:pt x="114" y="60"/>
                    </a:cubicBezTo>
                    <a:cubicBezTo>
                      <a:pt x="114" y="60"/>
                      <a:pt x="113" y="58"/>
                      <a:pt x="112" y="56"/>
                    </a:cubicBezTo>
                    <a:cubicBezTo>
                      <a:pt x="109" y="53"/>
                      <a:pt x="106" y="48"/>
                      <a:pt x="106" y="47"/>
                    </a:cubicBezTo>
                    <a:cubicBezTo>
                      <a:pt x="106" y="46"/>
                      <a:pt x="107" y="44"/>
                      <a:pt x="108" y="43"/>
                    </a:cubicBezTo>
                    <a:cubicBezTo>
                      <a:pt x="107" y="42"/>
                      <a:pt x="105" y="42"/>
                      <a:pt x="105" y="42"/>
                    </a:cubicBezTo>
                    <a:cubicBezTo>
                      <a:pt x="104" y="42"/>
                      <a:pt x="102" y="43"/>
                      <a:pt x="101" y="43"/>
                    </a:cubicBezTo>
                    <a:cubicBezTo>
                      <a:pt x="100" y="43"/>
                      <a:pt x="99" y="44"/>
                      <a:pt x="98" y="44"/>
                    </a:cubicBezTo>
                    <a:cubicBezTo>
                      <a:pt x="98" y="44"/>
                      <a:pt x="97" y="43"/>
                      <a:pt x="97" y="43"/>
                    </a:cubicBezTo>
                    <a:cubicBezTo>
                      <a:pt x="97" y="43"/>
                      <a:pt x="97" y="43"/>
                      <a:pt x="97" y="43"/>
                    </a:cubicBezTo>
                    <a:cubicBezTo>
                      <a:pt x="97" y="43"/>
                      <a:pt x="96" y="42"/>
                      <a:pt x="96" y="42"/>
                    </a:cubicBezTo>
                    <a:cubicBezTo>
                      <a:pt x="96" y="42"/>
                      <a:pt x="96" y="42"/>
                      <a:pt x="96" y="41"/>
                    </a:cubicBezTo>
                    <a:cubicBezTo>
                      <a:pt x="96" y="39"/>
                      <a:pt x="95" y="37"/>
                      <a:pt x="96" y="36"/>
                    </a:cubicBezTo>
                    <a:cubicBezTo>
                      <a:pt x="96" y="35"/>
                      <a:pt x="98" y="32"/>
                      <a:pt x="100" y="29"/>
                    </a:cubicBezTo>
                    <a:cubicBezTo>
                      <a:pt x="101" y="28"/>
                      <a:pt x="102" y="26"/>
                      <a:pt x="103" y="25"/>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35" name="Freeform 22"/>
              <p:cNvSpPr>
                <a:spLocks/>
              </p:cNvSpPr>
              <p:nvPr/>
            </p:nvSpPr>
            <p:spPr bwMode="auto">
              <a:xfrm>
                <a:off x="4584700" y="3944938"/>
                <a:ext cx="479425" cy="476250"/>
              </a:xfrm>
              <a:custGeom>
                <a:avLst/>
                <a:gdLst>
                  <a:gd name="T0" fmla="*/ 3 w 208"/>
                  <a:gd name="T1" fmla="*/ 120 h 207"/>
                  <a:gd name="T2" fmla="*/ 10 w 208"/>
                  <a:gd name="T3" fmla="*/ 112 h 207"/>
                  <a:gd name="T4" fmla="*/ 17 w 208"/>
                  <a:gd name="T5" fmla="*/ 109 h 207"/>
                  <a:gd name="T6" fmla="*/ 22 w 208"/>
                  <a:gd name="T7" fmla="*/ 109 h 207"/>
                  <a:gd name="T8" fmla="*/ 32 w 208"/>
                  <a:gd name="T9" fmla="*/ 108 h 207"/>
                  <a:gd name="T10" fmla="*/ 43 w 208"/>
                  <a:gd name="T11" fmla="*/ 95 h 207"/>
                  <a:gd name="T12" fmla="*/ 63 w 208"/>
                  <a:gd name="T13" fmla="*/ 39 h 207"/>
                  <a:gd name="T14" fmla="*/ 69 w 208"/>
                  <a:gd name="T15" fmla="*/ 18 h 207"/>
                  <a:gd name="T16" fmla="*/ 76 w 208"/>
                  <a:gd name="T17" fmla="*/ 4 h 207"/>
                  <a:gd name="T18" fmla="*/ 84 w 208"/>
                  <a:gd name="T19" fmla="*/ 5 h 207"/>
                  <a:gd name="T20" fmla="*/ 102 w 208"/>
                  <a:gd name="T21" fmla="*/ 12 h 207"/>
                  <a:gd name="T22" fmla="*/ 117 w 208"/>
                  <a:gd name="T23" fmla="*/ 6 h 207"/>
                  <a:gd name="T24" fmla="*/ 134 w 208"/>
                  <a:gd name="T25" fmla="*/ 1 h 207"/>
                  <a:gd name="T26" fmla="*/ 144 w 208"/>
                  <a:gd name="T27" fmla="*/ 0 h 207"/>
                  <a:gd name="T28" fmla="*/ 154 w 208"/>
                  <a:gd name="T29" fmla="*/ 1 h 207"/>
                  <a:gd name="T30" fmla="*/ 161 w 208"/>
                  <a:gd name="T31" fmla="*/ 2 h 207"/>
                  <a:gd name="T32" fmla="*/ 170 w 208"/>
                  <a:gd name="T33" fmla="*/ 5 h 207"/>
                  <a:gd name="T34" fmla="*/ 180 w 208"/>
                  <a:gd name="T35" fmla="*/ 9 h 207"/>
                  <a:gd name="T36" fmla="*/ 192 w 208"/>
                  <a:gd name="T37" fmla="*/ 8 h 207"/>
                  <a:gd name="T38" fmla="*/ 197 w 208"/>
                  <a:gd name="T39" fmla="*/ 14 h 207"/>
                  <a:gd name="T40" fmla="*/ 204 w 208"/>
                  <a:gd name="T41" fmla="*/ 20 h 207"/>
                  <a:gd name="T42" fmla="*/ 204 w 208"/>
                  <a:gd name="T43" fmla="*/ 29 h 207"/>
                  <a:gd name="T44" fmla="*/ 208 w 208"/>
                  <a:gd name="T45" fmla="*/ 35 h 207"/>
                  <a:gd name="T46" fmla="*/ 193 w 208"/>
                  <a:gd name="T47" fmla="*/ 56 h 207"/>
                  <a:gd name="T48" fmla="*/ 190 w 208"/>
                  <a:gd name="T49" fmla="*/ 73 h 207"/>
                  <a:gd name="T50" fmla="*/ 184 w 208"/>
                  <a:gd name="T51" fmla="*/ 84 h 207"/>
                  <a:gd name="T52" fmla="*/ 187 w 208"/>
                  <a:gd name="T53" fmla="*/ 101 h 207"/>
                  <a:gd name="T54" fmla="*/ 188 w 208"/>
                  <a:gd name="T55" fmla="*/ 113 h 207"/>
                  <a:gd name="T56" fmla="*/ 192 w 208"/>
                  <a:gd name="T57" fmla="*/ 132 h 207"/>
                  <a:gd name="T58" fmla="*/ 202 w 208"/>
                  <a:gd name="T59" fmla="*/ 147 h 207"/>
                  <a:gd name="T60" fmla="*/ 177 w 208"/>
                  <a:gd name="T61" fmla="*/ 162 h 207"/>
                  <a:gd name="T62" fmla="*/ 179 w 208"/>
                  <a:gd name="T63" fmla="*/ 174 h 207"/>
                  <a:gd name="T64" fmla="*/ 179 w 208"/>
                  <a:gd name="T65" fmla="*/ 191 h 207"/>
                  <a:gd name="T66" fmla="*/ 190 w 208"/>
                  <a:gd name="T67" fmla="*/ 197 h 207"/>
                  <a:gd name="T68" fmla="*/ 193 w 208"/>
                  <a:gd name="T69" fmla="*/ 193 h 207"/>
                  <a:gd name="T70" fmla="*/ 188 w 208"/>
                  <a:gd name="T71" fmla="*/ 207 h 207"/>
                  <a:gd name="T72" fmla="*/ 169 w 208"/>
                  <a:gd name="T73" fmla="*/ 194 h 207"/>
                  <a:gd name="T74" fmla="*/ 162 w 208"/>
                  <a:gd name="T75" fmla="*/ 187 h 207"/>
                  <a:gd name="T76" fmla="*/ 145 w 208"/>
                  <a:gd name="T77" fmla="*/ 187 h 207"/>
                  <a:gd name="T78" fmla="*/ 134 w 208"/>
                  <a:gd name="T79" fmla="*/ 184 h 207"/>
                  <a:gd name="T80" fmla="*/ 132 w 208"/>
                  <a:gd name="T81" fmla="*/ 180 h 207"/>
                  <a:gd name="T82" fmla="*/ 127 w 208"/>
                  <a:gd name="T83" fmla="*/ 179 h 207"/>
                  <a:gd name="T84" fmla="*/ 109 w 208"/>
                  <a:gd name="T85" fmla="*/ 180 h 207"/>
                  <a:gd name="T86" fmla="*/ 111 w 208"/>
                  <a:gd name="T87" fmla="*/ 176 h 207"/>
                  <a:gd name="T88" fmla="*/ 106 w 208"/>
                  <a:gd name="T89" fmla="*/ 159 h 207"/>
                  <a:gd name="T90" fmla="*/ 105 w 208"/>
                  <a:gd name="T91" fmla="*/ 143 h 207"/>
                  <a:gd name="T92" fmla="*/ 103 w 208"/>
                  <a:gd name="T93" fmla="*/ 138 h 207"/>
                  <a:gd name="T94" fmla="*/ 92 w 208"/>
                  <a:gd name="T95" fmla="*/ 135 h 207"/>
                  <a:gd name="T96" fmla="*/ 84 w 208"/>
                  <a:gd name="T97" fmla="*/ 135 h 207"/>
                  <a:gd name="T98" fmla="*/ 68 w 208"/>
                  <a:gd name="T99" fmla="*/ 146 h 207"/>
                  <a:gd name="T100" fmla="*/ 54 w 208"/>
                  <a:gd name="T101" fmla="*/ 142 h 207"/>
                  <a:gd name="T102" fmla="*/ 41 w 208"/>
                  <a:gd name="T103" fmla="*/ 123 h 207"/>
                  <a:gd name="T104" fmla="*/ 4 w 208"/>
                  <a:gd name="T105" fmla="*/ 125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8" h="207">
                    <a:moveTo>
                      <a:pt x="0" y="127"/>
                    </a:moveTo>
                    <a:cubicBezTo>
                      <a:pt x="0" y="126"/>
                      <a:pt x="0" y="126"/>
                      <a:pt x="0" y="126"/>
                    </a:cubicBezTo>
                    <a:cubicBezTo>
                      <a:pt x="1" y="124"/>
                      <a:pt x="3" y="125"/>
                      <a:pt x="2" y="123"/>
                    </a:cubicBezTo>
                    <a:cubicBezTo>
                      <a:pt x="1" y="122"/>
                      <a:pt x="0" y="124"/>
                      <a:pt x="0" y="122"/>
                    </a:cubicBezTo>
                    <a:cubicBezTo>
                      <a:pt x="1" y="122"/>
                      <a:pt x="3" y="121"/>
                      <a:pt x="3" y="120"/>
                    </a:cubicBezTo>
                    <a:cubicBezTo>
                      <a:pt x="3" y="120"/>
                      <a:pt x="3" y="120"/>
                      <a:pt x="3" y="120"/>
                    </a:cubicBezTo>
                    <a:cubicBezTo>
                      <a:pt x="3" y="120"/>
                      <a:pt x="4" y="119"/>
                      <a:pt x="4" y="118"/>
                    </a:cubicBezTo>
                    <a:cubicBezTo>
                      <a:pt x="4" y="116"/>
                      <a:pt x="4" y="115"/>
                      <a:pt x="4" y="114"/>
                    </a:cubicBezTo>
                    <a:cubicBezTo>
                      <a:pt x="5" y="113"/>
                      <a:pt x="6" y="112"/>
                      <a:pt x="6" y="112"/>
                    </a:cubicBezTo>
                    <a:cubicBezTo>
                      <a:pt x="7" y="112"/>
                      <a:pt x="7" y="111"/>
                      <a:pt x="7" y="111"/>
                    </a:cubicBezTo>
                    <a:cubicBezTo>
                      <a:pt x="7" y="111"/>
                      <a:pt x="8" y="110"/>
                      <a:pt x="8" y="110"/>
                    </a:cubicBezTo>
                    <a:cubicBezTo>
                      <a:pt x="9" y="110"/>
                      <a:pt x="9" y="111"/>
                      <a:pt x="10" y="112"/>
                    </a:cubicBezTo>
                    <a:cubicBezTo>
                      <a:pt x="10" y="112"/>
                      <a:pt x="10" y="112"/>
                      <a:pt x="10" y="112"/>
                    </a:cubicBezTo>
                    <a:cubicBezTo>
                      <a:pt x="11" y="112"/>
                      <a:pt x="12" y="112"/>
                      <a:pt x="13" y="112"/>
                    </a:cubicBezTo>
                    <a:cubicBezTo>
                      <a:pt x="13" y="112"/>
                      <a:pt x="13" y="112"/>
                      <a:pt x="13" y="112"/>
                    </a:cubicBezTo>
                    <a:cubicBezTo>
                      <a:pt x="13" y="112"/>
                      <a:pt x="14" y="110"/>
                      <a:pt x="15" y="109"/>
                    </a:cubicBezTo>
                    <a:cubicBezTo>
                      <a:pt x="15" y="109"/>
                      <a:pt x="15" y="109"/>
                      <a:pt x="15" y="109"/>
                    </a:cubicBezTo>
                    <a:cubicBezTo>
                      <a:pt x="16" y="109"/>
                      <a:pt x="16" y="109"/>
                      <a:pt x="17" y="109"/>
                    </a:cubicBezTo>
                    <a:cubicBezTo>
                      <a:pt x="17" y="109"/>
                      <a:pt x="18" y="109"/>
                      <a:pt x="19" y="109"/>
                    </a:cubicBezTo>
                    <a:cubicBezTo>
                      <a:pt x="19" y="109"/>
                      <a:pt x="19" y="109"/>
                      <a:pt x="19" y="109"/>
                    </a:cubicBezTo>
                    <a:cubicBezTo>
                      <a:pt x="19" y="109"/>
                      <a:pt x="19" y="109"/>
                      <a:pt x="19" y="108"/>
                    </a:cubicBezTo>
                    <a:cubicBezTo>
                      <a:pt x="19" y="108"/>
                      <a:pt x="19" y="108"/>
                      <a:pt x="19" y="108"/>
                    </a:cubicBezTo>
                    <a:cubicBezTo>
                      <a:pt x="20" y="108"/>
                      <a:pt x="22" y="106"/>
                      <a:pt x="22" y="106"/>
                    </a:cubicBezTo>
                    <a:cubicBezTo>
                      <a:pt x="22" y="106"/>
                      <a:pt x="22" y="107"/>
                      <a:pt x="22" y="109"/>
                    </a:cubicBezTo>
                    <a:cubicBezTo>
                      <a:pt x="22" y="110"/>
                      <a:pt x="22" y="111"/>
                      <a:pt x="23" y="111"/>
                    </a:cubicBezTo>
                    <a:cubicBezTo>
                      <a:pt x="23" y="112"/>
                      <a:pt x="23" y="113"/>
                      <a:pt x="24" y="113"/>
                    </a:cubicBezTo>
                    <a:cubicBezTo>
                      <a:pt x="24" y="113"/>
                      <a:pt x="25" y="113"/>
                      <a:pt x="26" y="112"/>
                    </a:cubicBezTo>
                    <a:cubicBezTo>
                      <a:pt x="27" y="112"/>
                      <a:pt x="27" y="112"/>
                      <a:pt x="28" y="112"/>
                    </a:cubicBezTo>
                    <a:cubicBezTo>
                      <a:pt x="28" y="112"/>
                      <a:pt x="28" y="111"/>
                      <a:pt x="28" y="111"/>
                    </a:cubicBezTo>
                    <a:cubicBezTo>
                      <a:pt x="29" y="110"/>
                      <a:pt x="31" y="109"/>
                      <a:pt x="32" y="108"/>
                    </a:cubicBezTo>
                    <a:cubicBezTo>
                      <a:pt x="33" y="107"/>
                      <a:pt x="34" y="106"/>
                      <a:pt x="36" y="105"/>
                    </a:cubicBezTo>
                    <a:cubicBezTo>
                      <a:pt x="38" y="104"/>
                      <a:pt x="39" y="104"/>
                      <a:pt x="39" y="103"/>
                    </a:cubicBezTo>
                    <a:cubicBezTo>
                      <a:pt x="39" y="103"/>
                      <a:pt x="40" y="102"/>
                      <a:pt x="40" y="101"/>
                    </a:cubicBezTo>
                    <a:cubicBezTo>
                      <a:pt x="41" y="99"/>
                      <a:pt x="43" y="97"/>
                      <a:pt x="43" y="96"/>
                    </a:cubicBezTo>
                    <a:cubicBezTo>
                      <a:pt x="43" y="96"/>
                      <a:pt x="43" y="96"/>
                      <a:pt x="43" y="96"/>
                    </a:cubicBezTo>
                    <a:cubicBezTo>
                      <a:pt x="43" y="95"/>
                      <a:pt x="43" y="95"/>
                      <a:pt x="43" y="95"/>
                    </a:cubicBezTo>
                    <a:cubicBezTo>
                      <a:pt x="43" y="93"/>
                      <a:pt x="43" y="83"/>
                      <a:pt x="45" y="78"/>
                    </a:cubicBezTo>
                    <a:cubicBezTo>
                      <a:pt x="47" y="75"/>
                      <a:pt x="49" y="70"/>
                      <a:pt x="52" y="66"/>
                    </a:cubicBezTo>
                    <a:cubicBezTo>
                      <a:pt x="53" y="63"/>
                      <a:pt x="55" y="60"/>
                      <a:pt x="56" y="59"/>
                    </a:cubicBezTo>
                    <a:cubicBezTo>
                      <a:pt x="57" y="58"/>
                      <a:pt x="58" y="55"/>
                      <a:pt x="60" y="52"/>
                    </a:cubicBezTo>
                    <a:cubicBezTo>
                      <a:pt x="61" y="49"/>
                      <a:pt x="62" y="46"/>
                      <a:pt x="63" y="44"/>
                    </a:cubicBezTo>
                    <a:cubicBezTo>
                      <a:pt x="63" y="42"/>
                      <a:pt x="63" y="40"/>
                      <a:pt x="63" y="39"/>
                    </a:cubicBezTo>
                    <a:cubicBezTo>
                      <a:pt x="63" y="37"/>
                      <a:pt x="63" y="35"/>
                      <a:pt x="64" y="33"/>
                    </a:cubicBezTo>
                    <a:cubicBezTo>
                      <a:pt x="64" y="33"/>
                      <a:pt x="65" y="32"/>
                      <a:pt x="66" y="31"/>
                    </a:cubicBezTo>
                    <a:cubicBezTo>
                      <a:pt x="68" y="28"/>
                      <a:pt x="70" y="25"/>
                      <a:pt x="71" y="24"/>
                    </a:cubicBezTo>
                    <a:cubicBezTo>
                      <a:pt x="71" y="23"/>
                      <a:pt x="71" y="23"/>
                      <a:pt x="71" y="22"/>
                    </a:cubicBezTo>
                    <a:cubicBezTo>
                      <a:pt x="71" y="21"/>
                      <a:pt x="71" y="20"/>
                      <a:pt x="71" y="20"/>
                    </a:cubicBezTo>
                    <a:cubicBezTo>
                      <a:pt x="70" y="19"/>
                      <a:pt x="70" y="19"/>
                      <a:pt x="69" y="18"/>
                    </a:cubicBezTo>
                    <a:cubicBezTo>
                      <a:pt x="69" y="18"/>
                      <a:pt x="69" y="16"/>
                      <a:pt x="69" y="14"/>
                    </a:cubicBezTo>
                    <a:cubicBezTo>
                      <a:pt x="69" y="13"/>
                      <a:pt x="69" y="11"/>
                      <a:pt x="69" y="11"/>
                    </a:cubicBezTo>
                    <a:cubicBezTo>
                      <a:pt x="70" y="11"/>
                      <a:pt x="70" y="11"/>
                      <a:pt x="71" y="11"/>
                    </a:cubicBezTo>
                    <a:cubicBezTo>
                      <a:pt x="71" y="10"/>
                      <a:pt x="72" y="10"/>
                      <a:pt x="73" y="10"/>
                    </a:cubicBezTo>
                    <a:cubicBezTo>
                      <a:pt x="73" y="9"/>
                      <a:pt x="73" y="9"/>
                      <a:pt x="73" y="8"/>
                    </a:cubicBezTo>
                    <a:cubicBezTo>
                      <a:pt x="74" y="7"/>
                      <a:pt x="75" y="5"/>
                      <a:pt x="76" y="4"/>
                    </a:cubicBezTo>
                    <a:cubicBezTo>
                      <a:pt x="76" y="4"/>
                      <a:pt x="76" y="4"/>
                      <a:pt x="76" y="4"/>
                    </a:cubicBezTo>
                    <a:cubicBezTo>
                      <a:pt x="77" y="3"/>
                      <a:pt x="79" y="2"/>
                      <a:pt x="80" y="2"/>
                    </a:cubicBezTo>
                    <a:cubicBezTo>
                      <a:pt x="81" y="2"/>
                      <a:pt x="82" y="2"/>
                      <a:pt x="83" y="3"/>
                    </a:cubicBezTo>
                    <a:cubicBezTo>
                      <a:pt x="83" y="3"/>
                      <a:pt x="84" y="3"/>
                      <a:pt x="84" y="3"/>
                    </a:cubicBezTo>
                    <a:cubicBezTo>
                      <a:pt x="84" y="4"/>
                      <a:pt x="84" y="4"/>
                      <a:pt x="84" y="5"/>
                    </a:cubicBezTo>
                    <a:cubicBezTo>
                      <a:pt x="84" y="5"/>
                      <a:pt x="84" y="5"/>
                      <a:pt x="84" y="5"/>
                    </a:cubicBezTo>
                    <a:cubicBezTo>
                      <a:pt x="84" y="5"/>
                      <a:pt x="84" y="5"/>
                      <a:pt x="84" y="5"/>
                    </a:cubicBezTo>
                    <a:cubicBezTo>
                      <a:pt x="85" y="6"/>
                      <a:pt x="85" y="7"/>
                      <a:pt x="86" y="7"/>
                    </a:cubicBezTo>
                    <a:cubicBezTo>
                      <a:pt x="87" y="8"/>
                      <a:pt x="88" y="9"/>
                      <a:pt x="89" y="9"/>
                    </a:cubicBezTo>
                    <a:cubicBezTo>
                      <a:pt x="90" y="10"/>
                      <a:pt x="93" y="11"/>
                      <a:pt x="95" y="11"/>
                    </a:cubicBezTo>
                    <a:cubicBezTo>
                      <a:pt x="98" y="12"/>
                      <a:pt x="100" y="12"/>
                      <a:pt x="100" y="12"/>
                    </a:cubicBezTo>
                    <a:cubicBezTo>
                      <a:pt x="101" y="12"/>
                      <a:pt x="101" y="12"/>
                      <a:pt x="102" y="12"/>
                    </a:cubicBezTo>
                    <a:cubicBezTo>
                      <a:pt x="104" y="12"/>
                      <a:pt x="106" y="12"/>
                      <a:pt x="108" y="12"/>
                    </a:cubicBezTo>
                    <a:cubicBezTo>
                      <a:pt x="108" y="12"/>
                      <a:pt x="109" y="12"/>
                      <a:pt x="110" y="13"/>
                    </a:cubicBezTo>
                    <a:cubicBezTo>
                      <a:pt x="110" y="13"/>
                      <a:pt x="111" y="13"/>
                      <a:pt x="112" y="13"/>
                    </a:cubicBezTo>
                    <a:cubicBezTo>
                      <a:pt x="113" y="13"/>
                      <a:pt x="113" y="12"/>
                      <a:pt x="113" y="12"/>
                    </a:cubicBezTo>
                    <a:cubicBezTo>
                      <a:pt x="114" y="11"/>
                      <a:pt x="115" y="10"/>
                      <a:pt x="115" y="8"/>
                    </a:cubicBezTo>
                    <a:cubicBezTo>
                      <a:pt x="116" y="7"/>
                      <a:pt x="117" y="6"/>
                      <a:pt x="117" y="6"/>
                    </a:cubicBezTo>
                    <a:cubicBezTo>
                      <a:pt x="117" y="6"/>
                      <a:pt x="118" y="6"/>
                      <a:pt x="119" y="7"/>
                    </a:cubicBezTo>
                    <a:cubicBezTo>
                      <a:pt x="121" y="8"/>
                      <a:pt x="122" y="8"/>
                      <a:pt x="123" y="8"/>
                    </a:cubicBezTo>
                    <a:cubicBezTo>
                      <a:pt x="124" y="8"/>
                      <a:pt x="126" y="7"/>
                      <a:pt x="129" y="6"/>
                    </a:cubicBezTo>
                    <a:cubicBezTo>
                      <a:pt x="130" y="5"/>
                      <a:pt x="131" y="4"/>
                      <a:pt x="131" y="4"/>
                    </a:cubicBezTo>
                    <a:cubicBezTo>
                      <a:pt x="132" y="3"/>
                      <a:pt x="133" y="3"/>
                      <a:pt x="133" y="2"/>
                    </a:cubicBezTo>
                    <a:cubicBezTo>
                      <a:pt x="134" y="2"/>
                      <a:pt x="134" y="2"/>
                      <a:pt x="134" y="1"/>
                    </a:cubicBezTo>
                    <a:cubicBezTo>
                      <a:pt x="134" y="1"/>
                      <a:pt x="135" y="2"/>
                      <a:pt x="135" y="2"/>
                    </a:cubicBezTo>
                    <a:cubicBezTo>
                      <a:pt x="136" y="3"/>
                      <a:pt x="137" y="4"/>
                      <a:pt x="138" y="4"/>
                    </a:cubicBezTo>
                    <a:cubicBezTo>
                      <a:pt x="139" y="4"/>
                      <a:pt x="140" y="4"/>
                      <a:pt x="142" y="4"/>
                    </a:cubicBezTo>
                    <a:cubicBezTo>
                      <a:pt x="142" y="4"/>
                      <a:pt x="143" y="3"/>
                      <a:pt x="143" y="3"/>
                    </a:cubicBezTo>
                    <a:cubicBezTo>
                      <a:pt x="144" y="2"/>
                      <a:pt x="144" y="2"/>
                      <a:pt x="144" y="2"/>
                    </a:cubicBezTo>
                    <a:cubicBezTo>
                      <a:pt x="144" y="1"/>
                      <a:pt x="144" y="0"/>
                      <a:pt x="144" y="0"/>
                    </a:cubicBezTo>
                    <a:cubicBezTo>
                      <a:pt x="145" y="0"/>
                      <a:pt x="145" y="0"/>
                      <a:pt x="146" y="0"/>
                    </a:cubicBezTo>
                    <a:cubicBezTo>
                      <a:pt x="146" y="0"/>
                      <a:pt x="146" y="0"/>
                      <a:pt x="146" y="0"/>
                    </a:cubicBezTo>
                    <a:cubicBezTo>
                      <a:pt x="147" y="1"/>
                      <a:pt x="149" y="1"/>
                      <a:pt x="149" y="1"/>
                    </a:cubicBezTo>
                    <a:cubicBezTo>
                      <a:pt x="150" y="2"/>
                      <a:pt x="151" y="1"/>
                      <a:pt x="152" y="1"/>
                    </a:cubicBezTo>
                    <a:cubicBezTo>
                      <a:pt x="152" y="1"/>
                      <a:pt x="153" y="1"/>
                      <a:pt x="153" y="1"/>
                    </a:cubicBezTo>
                    <a:cubicBezTo>
                      <a:pt x="153" y="1"/>
                      <a:pt x="153" y="1"/>
                      <a:pt x="154" y="1"/>
                    </a:cubicBezTo>
                    <a:cubicBezTo>
                      <a:pt x="155" y="2"/>
                      <a:pt x="156" y="4"/>
                      <a:pt x="157" y="3"/>
                    </a:cubicBezTo>
                    <a:cubicBezTo>
                      <a:pt x="157" y="3"/>
                      <a:pt x="157" y="3"/>
                      <a:pt x="157" y="3"/>
                    </a:cubicBezTo>
                    <a:cubicBezTo>
                      <a:pt x="157" y="3"/>
                      <a:pt x="157" y="3"/>
                      <a:pt x="157" y="3"/>
                    </a:cubicBezTo>
                    <a:cubicBezTo>
                      <a:pt x="159" y="3"/>
                      <a:pt x="160" y="3"/>
                      <a:pt x="161" y="2"/>
                    </a:cubicBezTo>
                    <a:cubicBezTo>
                      <a:pt x="161" y="2"/>
                      <a:pt x="161" y="2"/>
                      <a:pt x="161" y="2"/>
                    </a:cubicBezTo>
                    <a:cubicBezTo>
                      <a:pt x="161" y="2"/>
                      <a:pt x="161" y="2"/>
                      <a:pt x="161" y="2"/>
                    </a:cubicBezTo>
                    <a:cubicBezTo>
                      <a:pt x="162" y="1"/>
                      <a:pt x="162" y="1"/>
                      <a:pt x="163" y="1"/>
                    </a:cubicBezTo>
                    <a:cubicBezTo>
                      <a:pt x="163" y="1"/>
                      <a:pt x="166" y="2"/>
                      <a:pt x="166" y="2"/>
                    </a:cubicBezTo>
                    <a:cubicBezTo>
                      <a:pt x="167" y="3"/>
                      <a:pt x="167" y="3"/>
                      <a:pt x="167" y="3"/>
                    </a:cubicBezTo>
                    <a:cubicBezTo>
                      <a:pt x="167" y="4"/>
                      <a:pt x="168" y="4"/>
                      <a:pt x="169" y="5"/>
                    </a:cubicBezTo>
                    <a:cubicBezTo>
                      <a:pt x="169" y="5"/>
                      <a:pt x="169" y="5"/>
                      <a:pt x="170" y="5"/>
                    </a:cubicBezTo>
                    <a:cubicBezTo>
                      <a:pt x="170" y="5"/>
                      <a:pt x="170" y="5"/>
                      <a:pt x="170" y="5"/>
                    </a:cubicBezTo>
                    <a:cubicBezTo>
                      <a:pt x="170" y="6"/>
                      <a:pt x="170" y="6"/>
                      <a:pt x="170" y="6"/>
                    </a:cubicBezTo>
                    <a:cubicBezTo>
                      <a:pt x="170" y="7"/>
                      <a:pt x="170" y="8"/>
                      <a:pt x="171" y="8"/>
                    </a:cubicBezTo>
                    <a:cubicBezTo>
                      <a:pt x="171" y="8"/>
                      <a:pt x="172" y="9"/>
                      <a:pt x="174" y="9"/>
                    </a:cubicBezTo>
                    <a:cubicBezTo>
                      <a:pt x="175" y="10"/>
                      <a:pt x="177" y="11"/>
                      <a:pt x="177" y="11"/>
                    </a:cubicBezTo>
                    <a:cubicBezTo>
                      <a:pt x="178" y="11"/>
                      <a:pt x="178" y="10"/>
                      <a:pt x="179" y="10"/>
                    </a:cubicBezTo>
                    <a:cubicBezTo>
                      <a:pt x="179" y="10"/>
                      <a:pt x="180" y="9"/>
                      <a:pt x="180" y="9"/>
                    </a:cubicBezTo>
                    <a:cubicBezTo>
                      <a:pt x="180" y="9"/>
                      <a:pt x="181" y="10"/>
                      <a:pt x="182" y="10"/>
                    </a:cubicBezTo>
                    <a:cubicBezTo>
                      <a:pt x="184" y="10"/>
                      <a:pt x="186" y="11"/>
                      <a:pt x="187" y="10"/>
                    </a:cubicBezTo>
                    <a:cubicBezTo>
                      <a:pt x="187" y="10"/>
                      <a:pt x="187" y="10"/>
                      <a:pt x="187" y="10"/>
                    </a:cubicBezTo>
                    <a:cubicBezTo>
                      <a:pt x="187" y="10"/>
                      <a:pt x="187" y="10"/>
                      <a:pt x="187" y="10"/>
                    </a:cubicBezTo>
                    <a:cubicBezTo>
                      <a:pt x="188" y="10"/>
                      <a:pt x="189" y="9"/>
                      <a:pt x="189" y="9"/>
                    </a:cubicBezTo>
                    <a:cubicBezTo>
                      <a:pt x="189" y="9"/>
                      <a:pt x="191" y="8"/>
                      <a:pt x="192" y="8"/>
                    </a:cubicBezTo>
                    <a:cubicBezTo>
                      <a:pt x="192" y="8"/>
                      <a:pt x="193" y="8"/>
                      <a:pt x="193" y="8"/>
                    </a:cubicBezTo>
                    <a:cubicBezTo>
                      <a:pt x="193" y="8"/>
                      <a:pt x="193" y="8"/>
                      <a:pt x="193" y="8"/>
                    </a:cubicBezTo>
                    <a:cubicBezTo>
                      <a:pt x="193" y="8"/>
                      <a:pt x="193" y="9"/>
                      <a:pt x="193" y="9"/>
                    </a:cubicBezTo>
                    <a:cubicBezTo>
                      <a:pt x="193" y="10"/>
                      <a:pt x="193" y="11"/>
                      <a:pt x="193" y="11"/>
                    </a:cubicBezTo>
                    <a:cubicBezTo>
                      <a:pt x="193" y="12"/>
                      <a:pt x="194" y="13"/>
                      <a:pt x="195" y="13"/>
                    </a:cubicBezTo>
                    <a:cubicBezTo>
                      <a:pt x="196" y="14"/>
                      <a:pt x="197" y="14"/>
                      <a:pt x="197" y="14"/>
                    </a:cubicBezTo>
                    <a:cubicBezTo>
                      <a:pt x="198" y="15"/>
                      <a:pt x="199" y="15"/>
                      <a:pt x="200" y="15"/>
                    </a:cubicBezTo>
                    <a:cubicBezTo>
                      <a:pt x="200" y="16"/>
                      <a:pt x="201" y="16"/>
                      <a:pt x="201" y="16"/>
                    </a:cubicBezTo>
                    <a:cubicBezTo>
                      <a:pt x="201" y="16"/>
                      <a:pt x="201" y="16"/>
                      <a:pt x="201" y="17"/>
                    </a:cubicBezTo>
                    <a:cubicBezTo>
                      <a:pt x="201" y="17"/>
                      <a:pt x="201" y="18"/>
                      <a:pt x="201" y="19"/>
                    </a:cubicBezTo>
                    <a:cubicBezTo>
                      <a:pt x="202" y="19"/>
                      <a:pt x="202" y="19"/>
                      <a:pt x="203" y="19"/>
                    </a:cubicBezTo>
                    <a:cubicBezTo>
                      <a:pt x="204" y="20"/>
                      <a:pt x="204" y="20"/>
                      <a:pt x="204" y="20"/>
                    </a:cubicBezTo>
                    <a:cubicBezTo>
                      <a:pt x="204" y="20"/>
                      <a:pt x="204" y="20"/>
                      <a:pt x="204" y="20"/>
                    </a:cubicBezTo>
                    <a:cubicBezTo>
                      <a:pt x="204" y="20"/>
                      <a:pt x="204" y="21"/>
                      <a:pt x="204" y="22"/>
                    </a:cubicBezTo>
                    <a:cubicBezTo>
                      <a:pt x="204" y="22"/>
                      <a:pt x="204" y="22"/>
                      <a:pt x="204" y="22"/>
                    </a:cubicBezTo>
                    <a:cubicBezTo>
                      <a:pt x="204" y="22"/>
                      <a:pt x="203" y="23"/>
                      <a:pt x="203" y="24"/>
                    </a:cubicBezTo>
                    <a:cubicBezTo>
                      <a:pt x="203" y="25"/>
                      <a:pt x="203" y="26"/>
                      <a:pt x="203" y="27"/>
                    </a:cubicBezTo>
                    <a:cubicBezTo>
                      <a:pt x="204" y="28"/>
                      <a:pt x="204" y="29"/>
                      <a:pt x="204" y="29"/>
                    </a:cubicBezTo>
                    <a:cubicBezTo>
                      <a:pt x="204" y="29"/>
                      <a:pt x="204" y="29"/>
                      <a:pt x="204" y="29"/>
                    </a:cubicBezTo>
                    <a:cubicBezTo>
                      <a:pt x="203" y="31"/>
                      <a:pt x="203" y="32"/>
                      <a:pt x="203" y="32"/>
                    </a:cubicBezTo>
                    <a:cubicBezTo>
                      <a:pt x="204" y="32"/>
                      <a:pt x="204" y="33"/>
                      <a:pt x="205" y="33"/>
                    </a:cubicBezTo>
                    <a:cubicBezTo>
                      <a:pt x="206" y="33"/>
                      <a:pt x="208" y="34"/>
                      <a:pt x="208" y="34"/>
                    </a:cubicBezTo>
                    <a:cubicBezTo>
                      <a:pt x="208" y="35"/>
                      <a:pt x="208" y="35"/>
                      <a:pt x="208" y="35"/>
                    </a:cubicBezTo>
                    <a:cubicBezTo>
                      <a:pt x="208" y="35"/>
                      <a:pt x="208" y="35"/>
                      <a:pt x="208" y="35"/>
                    </a:cubicBezTo>
                    <a:cubicBezTo>
                      <a:pt x="208" y="35"/>
                      <a:pt x="208" y="37"/>
                      <a:pt x="206" y="38"/>
                    </a:cubicBezTo>
                    <a:cubicBezTo>
                      <a:pt x="205" y="39"/>
                      <a:pt x="204" y="40"/>
                      <a:pt x="202" y="41"/>
                    </a:cubicBezTo>
                    <a:cubicBezTo>
                      <a:pt x="199" y="44"/>
                      <a:pt x="195" y="47"/>
                      <a:pt x="195" y="48"/>
                    </a:cubicBezTo>
                    <a:cubicBezTo>
                      <a:pt x="194" y="49"/>
                      <a:pt x="194" y="51"/>
                      <a:pt x="194" y="53"/>
                    </a:cubicBezTo>
                    <a:cubicBezTo>
                      <a:pt x="194" y="53"/>
                      <a:pt x="194" y="53"/>
                      <a:pt x="194" y="53"/>
                    </a:cubicBezTo>
                    <a:cubicBezTo>
                      <a:pt x="194" y="54"/>
                      <a:pt x="193" y="55"/>
                      <a:pt x="193" y="56"/>
                    </a:cubicBezTo>
                    <a:cubicBezTo>
                      <a:pt x="193" y="56"/>
                      <a:pt x="193" y="57"/>
                      <a:pt x="192" y="59"/>
                    </a:cubicBezTo>
                    <a:cubicBezTo>
                      <a:pt x="192" y="60"/>
                      <a:pt x="192" y="61"/>
                      <a:pt x="191" y="62"/>
                    </a:cubicBezTo>
                    <a:cubicBezTo>
                      <a:pt x="191" y="63"/>
                      <a:pt x="191" y="64"/>
                      <a:pt x="190" y="66"/>
                    </a:cubicBezTo>
                    <a:cubicBezTo>
                      <a:pt x="190" y="67"/>
                      <a:pt x="190" y="68"/>
                      <a:pt x="190" y="69"/>
                    </a:cubicBezTo>
                    <a:cubicBezTo>
                      <a:pt x="190" y="70"/>
                      <a:pt x="190" y="71"/>
                      <a:pt x="190" y="71"/>
                    </a:cubicBezTo>
                    <a:cubicBezTo>
                      <a:pt x="190" y="72"/>
                      <a:pt x="190" y="72"/>
                      <a:pt x="190" y="73"/>
                    </a:cubicBezTo>
                    <a:cubicBezTo>
                      <a:pt x="190" y="73"/>
                      <a:pt x="189" y="74"/>
                      <a:pt x="188" y="75"/>
                    </a:cubicBezTo>
                    <a:cubicBezTo>
                      <a:pt x="187" y="75"/>
                      <a:pt x="186" y="76"/>
                      <a:pt x="186" y="77"/>
                    </a:cubicBezTo>
                    <a:cubicBezTo>
                      <a:pt x="186" y="78"/>
                      <a:pt x="186" y="79"/>
                      <a:pt x="186" y="80"/>
                    </a:cubicBezTo>
                    <a:cubicBezTo>
                      <a:pt x="186" y="81"/>
                      <a:pt x="186" y="82"/>
                      <a:pt x="185" y="82"/>
                    </a:cubicBezTo>
                    <a:cubicBezTo>
                      <a:pt x="185" y="82"/>
                      <a:pt x="185" y="82"/>
                      <a:pt x="185" y="82"/>
                    </a:cubicBezTo>
                    <a:cubicBezTo>
                      <a:pt x="185" y="82"/>
                      <a:pt x="184" y="83"/>
                      <a:pt x="184" y="84"/>
                    </a:cubicBezTo>
                    <a:cubicBezTo>
                      <a:pt x="183" y="84"/>
                      <a:pt x="182" y="85"/>
                      <a:pt x="182" y="85"/>
                    </a:cubicBezTo>
                    <a:cubicBezTo>
                      <a:pt x="182" y="86"/>
                      <a:pt x="183" y="87"/>
                      <a:pt x="184" y="88"/>
                    </a:cubicBezTo>
                    <a:cubicBezTo>
                      <a:pt x="185" y="90"/>
                      <a:pt x="187" y="92"/>
                      <a:pt x="187" y="93"/>
                    </a:cubicBezTo>
                    <a:cubicBezTo>
                      <a:pt x="187" y="94"/>
                      <a:pt x="187" y="95"/>
                      <a:pt x="187" y="95"/>
                    </a:cubicBezTo>
                    <a:cubicBezTo>
                      <a:pt x="187" y="96"/>
                      <a:pt x="187" y="96"/>
                      <a:pt x="187" y="97"/>
                    </a:cubicBezTo>
                    <a:cubicBezTo>
                      <a:pt x="187" y="97"/>
                      <a:pt x="187" y="99"/>
                      <a:pt x="187" y="101"/>
                    </a:cubicBezTo>
                    <a:cubicBezTo>
                      <a:pt x="187" y="101"/>
                      <a:pt x="187" y="101"/>
                      <a:pt x="187" y="101"/>
                    </a:cubicBezTo>
                    <a:cubicBezTo>
                      <a:pt x="188" y="102"/>
                      <a:pt x="188" y="103"/>
                      <a:pt x="188" y="104"/>
                    </a:cubicBezTo>
                    <a:cubicBezTo>
                      <a:pt x="188" y="105"/>
                      <a:pt x="188" y="106"/>
                      <a:pt x="188" y="107"/>
                    </a:cubicBezTo>
                    <a:cubicBezTo>
                      <a:pt x="188" y="107"/>
                      <a:pt x="188" y="107"/>
                      <a:pt x="188" y="107"/>
                    </a:cubicBezTo>
                    <a:cubicBezTo>
                      <a:pt x="188" y="108"/>
                      <a:pt x="187" y="109"/>
                      <a:pt x="187" y="111"/>
                    </a:cubicBezTo>
                    <a:cubicBezTo>
                      <a:pt x="187" y="112"/>
                      <a:pt x="188" y="113"/>
                      <a:pt x="188" y="113"/>
                    </a:cubicBezTo>
                    <a:cubicBezTo>
                      <a:pt x="188" y="114"/>
                      <a:pt x="188" y="115"/>
                      <a:pt x="189" y="116"/>
                    </a:cubicBezTo>
                    <a:cubicBezTo>
                      <a:pt x="190" y="118"/>
                      <a:pt x="190" y="120"/>
                      <a:pt x="190" y="121"/>
                    </a:cubicBezTo>
                    <a:cubicBezTo>
                      <a:pt x="191" y="121"/>
                      <a:pt x="190" y="123"/>
                      <a:pt x="190" y="125"/>
                    </a:cubicBezTo>
                    <a:cubicBezTo>
                      <a:pt x="190" y="126"/>
                      <a:pt x="190" y="127"/>
                      <a:pt x="190" y="127"/>
                    </a:cubicBezTo>
                    <a:cubicBezTo>
                      <a:pt x="190" y="127"/>
                      <a:pt x="190" y="127"/>
                      <a:pt x="190" y="128"/>
                    </a:cubicBezTo>
                    <a:cubicBezTo>
                      <a:pt x="190" y="129"/>
                      <a:pt x="191" y="131"/>
                      <a:pt x="192" y="132"/>
                    </a:cubicBezTo>
                    <a:cubicBezTo>
                      <a:pt x="192" y="132"/>
                      <a:pt x="192" y="132"/>
                      <a:pt x="192" y="132"/>
                    </a:cubicBezTo>
                    <a:cubicBezTo>
                      <a:pt x="192" y="132"/>
                      <a:pt x="193" y="132"/>
                      <a:pt x="194" y="133"/>
                    </a:cubicBezTo>
                    <a:cubicBezTo>
                      <a:pt x="194" y="133"/>
                      <a:pt x="194" y="133"/>
                      <a:pt x="194" y="133"/>
                    </a:cubicBezTo>
                    <a:cubicBezTo>
                      <a:pt x="195" y="133"/>
                      <a:pt x="195" y="134"/>
                      <a:pt x="196" y="134"/>
                    </a:cubicBezTo>
                    <a:cubicBezTo>
                      <a:pt x="196" y="134"/>
                      <a:pt x="196" y="136"/>
                      <a:pt x="197" y="138"/>
                    </a:cubicBezTo>
                    <a:cubicBezTo>
                      <a:pt x="199" y="140"/>
                      <a:pt x="200" y="144"/>
                      <a:pt x="202" y="147"/>
                    </a:cubicBezTo>
                    <a:cubicBezTo>
                      <a:pt x="199" y="148"/>
                      <a:pt x="183" y="150"/>
                      <a:pt x="183" y="151"/>
                    </a:cubicBezTo>
                    <a:cubicBezTo>
                      <a:pt x="183" y="152"/>
                      <a:pt x="183" y="152"/>
                      <a:pt x="183" y="153"/>
                    </a:cubicBezTo>
                    <a:cubicBezTo>
                      <a:pt x="183" y="154"/>
                      <a:pt x="183" y="154"/>
                      <a:pt x="183" y="154"/>
                    </a:cubicBezTo>
                    <a:cubicBezTo>
                      <a:pt x="183" y="155"/>
                      <a:pt x="181" y="156"/>
                      <a:pt x="179" y="157"/>
                    </a:cubicBezTo>
                    <a:cubicBezTo>
                      <a:pt x="178" y="159"/>
                      <a:pt x="176" y="160"/>
                      <a:pt x="176" y="160"/>
                    </a:cubicBezTo>
                    <a:cubicBezTo>
                      <a:pt x="176" y="161"/>
                      <a:pt x="176" y="162"/>
                      <a:pt x="177" y="162"/>
                    </a:cubicBezTo>
                    <a:cubicBezTo>
                      <a:pt x="177" y="162"/>
                      <a:pt x="178" y="162"/>
                      <a:pt x="179" y="162"/>
                    </a:cubicBezTo>
                    <a:cubicBezTo>
                      <a:pt x="179" y="162"/>
                      <a:pt x="180" y="164"/>
                      <a:pt x="180" y="165"/>
                    </a:cubicBezTo>
                    <a:cubicBezTo>
                      <a:pt x="180" y="165"/>
                      <a:pt x="181" y="166"/>
                      <a:pt x="181" y="166"/>
                    </a:cubicBezTo>
                    <a:cubicBezTo>
                      <a:pt x="181" y="166"/>
                      <a:pt x="180" y="168"/>
                      <a:pt x="179" y="169"/>
                    </a:cubicBezTo>
                    <a:cubicBezTo>
                      <a:pt x="179" y="170"/>
                      <a:pt x="179" y="170"/>
                      <a:pt x="178" y="171"/>
                    </a:cubicBezTo>
                    <a:cubicBezTo>
                      <a:pt x="178" y="171"/>
                      <a:pt x="179" y="172"/>
                      <a:pt x="179" y="174"/>
                    </a:cubicBezTo>
                    <a:cubicBezTo>
                      <a:pt x="179" y="174"/>
                      <a:pt x="180" y="175"/>
                      <a:pt x="180" y="176"/>
                    </a:cubicBezTo>
                    <a:cubicBezTo>
                      <a:pt x="180" y="176"/>
                      <a:pt x="179" y="178"/>
                      <a:pt x="178" y="181"/>
                    </a:cubicBezTo>
                    <a:cubicBezTo>
                      <a:pt x="178" y="183"/>
                      <a:pt x="177" y="186"/>
                      <a:pt x="177" y="187"/>
                    </a:cubicBezTo>
                    <a:cubicBezTo>
                      <a:pt x="177" y="188"/>
                      <a:pt x="177" y="188"/>
                      <a:pt x="178" y="189"/>
                    </a:cubicBezTo>
                    <a:cubicBezTo>
                      <a:pt x="178" y="190"/>
                      <a:pt x="179" y="190"/>
                      <a:pt x="179" y="191"/>
                    </a:cubicBezTo>
                    <a:cubicBezTo>
                      <a:pt x="179" y="191"/>
                      <a:pt x="179" y="191"/>
                      <a:pt x="179" y="191"/>
                    </a:cubicBezTo>
                    <a:cubicBezTo>
                      <a:pt x="180" y="192"/>
                      <a:pt x="182" y="192"/>
                      <a:pt x="182" y="192"/>
                    </a:cubicBezTo>
                    <a:cubicBezTo>
                      <a:pt x="183" y="192"/>
                      <a:pt x="183" y="192"/>
                      <a:pt x="183" y="192"/>
                    </a:cubicBezTo>
                    <a:cubicBezTo>
                      <a:pt x="183" y="192"/>
                      <a:pt x="183" y="192"/>
                      <a:pt x="184" y="193"/>
                    </a:cubicBezTo>
                    <a:cubicBezTo>
                      <a:pt x="184" y="194"/>
                      <a:pt x="185" y="196"/>
                      <a:pt x="185" y="196"/>
                    </a:cubicBezTo>
                    <a:cubicBezTo>
                      <a:pt x="185" y="197"/>
                      <a:pt x="186" y="197"/>
                      <a:pt x="187" y="197"/>
                    </a:cubicBezTo>
                    <a:cubicBezTo>
                      <a:pt x="188" y="198"/>
                      <a:pt x="189" y="197"/>
                      <a:pt x="190" y="197"/>
                    </a:cubicBezTo>
                    <a:cubicBezTo>
                      <a:pt x="190" y="197"/>
                      <a:pt x="190" y="197"/>
                      <a:pt x="190" y="197"/>
                    </a:cubicBezTo>
                    <a:cubicBezTo>
                      <a:pt x="190" y="197"/>
                      <a:pt x="191" y="197"/>
                      <a:pt x="191" y="196"/>
                    </a:cubicBezTo>
                    <a:cubicBezTo>
                      <a:pt x="191" y="196"/>
                      <a:pt x="191" y="195"/>
                      <a:pt x="191" y="194"/>
                    </a:cubicBezTo>
                    <a:cubicBezTo>
                      <a:pt x="191" y="194"/>
                      <a:pt x="191" y="194"/>
                      <a:pt x="192" y="194"/>
                    </a:cubicBezTo>
                    <a:cubicBezTo>
                      <a:pt x="192" y="194"/>
                      <a:pt x="193" y="193"/>
                      <a:pt x="193" y="193"/>
                    </a:cubicBezTo>
                    <a:cubicBezTo>
                      <a:pt x="193" y="193"/>
                      <a:pt x="193" y="193"/>
                      <a:pt x="193" y="193"/>
                    </a:cubicBezTo>
                    <a:cubicBezTo>
                      <a:pt x="194" y="194"/>
                      <a:pt x="194" y="194"/>
                      <a:pt x="194" y="195"/>
                    </a:cubicBezTo>
                    <a:cubicBezTo>
                      <a:pt x="194" y="196"/>
                      <a:pt x="194" y="197"/>
                      <a:pt x="194" y="198"/>
                    </a:cubicBezTo>
                    <a:cubicBezTo>
                      <a:pt x="194" y="202"/>
                      <a:pt x="194" y="207"/>
                      <a:pt x="193" y="207"/>
                    </a:cubicBezTo>
                    <a:cubicBezTo>
                      <a:pt x="193" y="207"/>
                      <a:pt x="192" y="207"/>
                      <a:pt x="192" y="206"/>
                    </a:cubicBezTo>
                    <a:cubicBezTo>
                      <a:pt x="191" y="206"/>
                      <a:pt x="190" y="205"/>
                      <a:pt x="190" y="205"/>
                    </a:cubicBezTo>
                    <a:cubicBezTo>
                      <a:pt x="189" y="205"/>
                      <a:pt x="188" y="206"/>
                      <a:pt x="188" y="207"/>
                    </a:cubicBezTo>
                    <a:cubicBezTo>
                      <a:pt x="187" y="207"/>
                      <a:pt x="187" y="207"/>
                      <a:pt x="187" y="207"/>
                    </a:cubicBezTo>
                    <a:cubicBezTo>
                      <a:pt x="186" y="207"/>
                      <a:pt x="182" y="203"/>
                      <a:pt x="180" y="199"/>
                    </a:cubicBezTo>
                    <a:cubicBezTo>
                      <a:pt x="179" y="198"/>
                      <a:pt x="178" y="196"/>
                      <a:pt x="177" y="196"/>
                    </a:cubicBezTo>
                    <a:cubicBezTo>
                      <a:pt x="177" y="196"/>
                      <a:pt x="177" y="196"/>
                      <a:pt x="177" y="196"/>
                    </a:cubicBezTo>
                    <a:cubicBezTo>
                      <a:pt x="177" y="196"/>
                      <a:pt x="177" y="196"/>
                      <a:pt x="177" y="196"/>
                    </a:cubicBezTo>
                    <a:cubicBezTo>
                      <a:pt x="175" y="196"/>
                      <a:pt x="171" y="194"/>
                      <a:pt x="169" y="194"/>
                    </a:cubicBezTo>
                    <a:cubicBezTo>
                      <a:pt x="168" y="193"/>
                      <a:pt x="168" y="191"/>
                      <a:pt x="167" y="190"/>
                    </a:cubicBezTo>
                    <a:cubicBezTo>
                      <a:pt x="167" y="189"/>
                      <a:pt x="167" y="189"/>
                      <a:pt x="167" y="188"/>
                    </a:cubicBezTo>
                    <a:cubicBezTo>
                      <a:pt x="166" y="188"/>
                      <a:pt x="166" y="188"/>
                      <a:pt x="166" y="187"/>
                    </a:cubicBezTo>
                    <a:cubicBezTo>
                      <a:pt x="166" y="187"/>
                      <a:pt x="165" y="187"/>
                      <a:pt x="165" y="186"/>
                    </a:cubicBezTo>
                    <a:cubicBezTo>
                      <a:pt x="164" y="186"/>
                      <a:pt x="163" y="186"/>
                      <a:pt x="163" y="186"/>
                    </a:cubicBezTo>
                    <a:cubicBezTo>
                      <a:pt x="163" y="187"/>
                      <a:pt x="162" y="187"/>
                      <a:pt x="162" y="187"/>
                    </a:cubicBezTo>
                    <a:cubicBezTo>
                      <a:pt x="162" y="187"/>
                      <a:pt x="161" y="188"/>
                      <a:pt x="161" y="189"/>
                    </a:cubicBezTo>
                    <a:cubicBezTo>
                      <a:pt x="160" y="190"/>
                      <a:pt x="160" y="190"/>
                      <a:pt x="160" y="190"/>
                    </a:cubicBezTo>
                    <a:cubicBezTo>
                      <a:pt x="160" y="190"/>
                      <a:pt x="157" y="190"/>
                      <a:pt x="154" y="189"/>
                    </a:cubicBezTo>
                    <a:cubicBezTo>
                      <a:pt x="151" y="189"/>
                      <a:pt x="147" y="188"/>
                      <a:pt x="146" y="188"/>
                    </a:cubicBezTo>
                    <a:cubicBezTo>
                      <a:pt x="145" y="188"/>
                      <a:pt x="145" y="187"/>
                      <a:pt x="145" y="187"/>
                    </a:cubicBezTo>
                    <a:cubicBezTo>
                      <a:pt x="145" y="187"/>
                      <a:pt x="145" y="187"/>
                      <a:pt x="145" y="187"/>
                    </a:cubicBezTo>
                    <a:cubicBezTo>
                      <a:pt x="145" y="187"/>
                      <a:pt x="145" y="186"/>
                      <a:pt x="144" y="186"/>
                    </a:cubicBezTo>
                    <a:cubicBezTo>
                      <a:pt x="144" y="186"/>
                      <a:pt x="144" y="186"/>
                      <a:pt x="144" y="186"/>
                    </a:cubicBezTo>
                    <a:cubicBezTo>
                      <a:pt x="144" y="186"/>
                      <a:pt x="144" y="186"/>
                      <a:pt x="144" y="185"/>
                    </a:cubicBezTo>
                    <a:cubicBezTo>
                      <a:pt x="144" y="184"/>
                      <a:pt x="144" y="183"/>
                      <a:pt x="144" y="182"/>
                    </a:cubicBezTo>
                    <a:cubicBezTo>
                      <a:pt x="143" y="181"/>
                      <a:pt x="141" y="182"/>
                      <a:pt x="139" y="183"/>
                    </a:cubicBezTo>
                    <a:cubicBezTo>
                      <a:pt x="137" y="184"/>
                      <a:pt x="134" y="184"/>
                      <a:pt x="134" y="184"/>
                    </a:cubicBezTo>
                    <a:cubicBezTo>
                      <a:pt x="134" y="184"/>
                      <a:pt x="134" y="183"/>
                      <a:pt x="134" y="183"/>
                    </a:cubicBezTo>
                    <a:cubicBezTo>
                      <a:pt x="134" y="183"/>
                      <a:pt x="134" y="182"/>
                      <a:pt x="134" y="182"/>
                    </a:cubicBezTo>
                    <a:cubicBezTo>
                      <a:pt x="134" y="182"/>
                      <a:pt x="134" y="182"/>
                      <a:pt x="134" y="182"/>
                    </a:cubicBezTo>
                    <a:cubicBezTo>
                      <a:pt x="134" y="182"/>
                      <a:pt x="134" y="182"/>
                      <a:pt x="134" y="182"/>
                    </a:cubicBezTo>
                    <a:cubicBezTo>
                      <a:pt x="134" y="182"/>
                      <a:pt x="134" y="182"/>
                      <a:pt x="134" y="182"/>
                    </a:cubicBezTo>
                    <a:cubicBezTo>
                      <a:pt x="134" y="181"/>
                      <a:pt x="133" y="180"/>
                      <a:pt x="132" y="180"/>
                    </a:cubicBezTo>
                    <a:cubicBezTo>
                      <a:pt x="132" y="180"/>
                      <a:pt x="132" y="180"/>
                      <a:pt x="132" y="180"/>
                    </a:cubicBezTo>
                    <a:cubicBezTo>
                      <a:pt x="131" y="179"/>
                      <a:pt x="130" y="178"/>
                      <a:pt x="129" y="178"/>
                    </a:cubicBezTo>
                    <a:cubicBezTo>
                      <a:pt x="129" y="178"/>
                      <a:pt x="129" y="178"/>
                      <a:pt x="129" y="178"/>
                    </a:cubicBezTo>
                    <a:cubicBezTo>
                      <a:pt x="129" y="179"/>
                      <a:pt x="129" y="179"/>
                      <a:pt x="129" y="179"/>
                    </a:cubicBezTo>
                    <a:cubicBezTo>
                      <a:pt x="129" y="179"/>
                      <a:pt x="129" y="179"/>
                      <a:pt x="129" y="179"/>
                    </a:cubicBezTo>
                    <a:cubicBezTo>
                      <a:pt x="129" y="179"/>
                      <a:pt x="128" y="179"/>
                      <a:pt x="127" y="179"/>
                    </a:cubicBezTo>
                    <a:cubicBezTo>
                      <a:pt x="127" y="179"/>
                      <a:pt x="126" y="180"/>
                      <a:pt x="125" y="180"/>
                    </a:cubicBezTo>
                    <a:cubicBezTo>
                      <a:pt x="125" y="180"/>
                      <a:pt x="121" y="180"/>
                      <a:pt x="118" y="181"/>
                    </a:cubicBezTo>
                    <a:cubicBezTo>
                      <a:pt x="116" y="181"/>
                      <a:pt x="113" y="181"/>
                      <a:pt x="112" y="181"/>
                    </a:cubicBezTo>
                    <a:cubicBezTo>
                      <a:pt x="111" y="181"/>
                      <a:pt x="110" y="182"/>
                      <a:pt x="110" y="182"/>
                    </a:cubicBezTo>
                    <a:cubicBezTo>
                      <a:pt x="110" y="183"/>
                      <a:pt x="110" y="183"/>
                      <a:pt x="110" y="183"/>
                    </a:cubicBezTo>
                    <a:cubicBezTo>
                      <a:pt x="109" y="182"/>
                      <a:pt x="109" y="180"/>
                      <a:pt x="109" y="180"/>
                    </a:cubicBezTo>
                    <a:cubicBezTo>
                      <a:pt x="109" y="180"/>
                      <a:pt x="109" y="180"/>
                      <a:pt x="109" y="180"/>
                    </a:cubicBezTo>
                    <a:cubicBezTo>
                      <a:pt x="109" y="179"/>
                      <a:pt x="109" y="179"/>
                      <a:pt x="109" y="179"/>
                    </a:cubicBezTo>
                    <a:cubicBezTo>
                      <a:pt x="109" y="179"/>
                      <a:pt x="109" y="179"/>
                      <a:pt x="109" y="179"/>
                    </a:cubicBezTo>
                    <a:cubicBezTo>
                      <a:pt x="109" y="179"/>
                      <a:pt x="110" y="179"/>
                      <a:pt x="110" y="178"/>
                    </a:cubicBezTo>
                    <a:cubicBezTo>
                      <a:pt x="110" y="178"/>
                      <a:pt x="110" y="178"/>
                      <a:pt x="110" y="178"/>
                    </a:cubicBezTo>
                    <a:cubicBezTo>
                      <a:pt x="110" y="177"/>
                      <a:pt x="111" y="177"/>
                      <a:pt x="111" y="176"/>
                    </a:cubicBezTo>
                    <a:cubicBezTo>
                      <a:pt x="111" y="175"/>
                      <a:pt x="110" y="172"/>
                      <a:pt x="110" y="170"/>
                    </a:cubicBezTo>
                    <a:cubicBezTo>
                      <a:pt x="109" y="169"/>
                      <a:pt x="109" y="168"/>
                      <a:pt x="109" y="168"/>
                    </a:cubicBezTo>
                    <a:cubicBezTo>
                      <a:pt x="109" y="168"/>
                      <a:pt x="108" y="167"/>
                      <a:pt x="107" y="166"/>
                    </a:cubicBezTo>
                    <a:cubicBezTo>
                      <a:pt x="107" y="165"/>
                      <a:pt x="106" y="165"/>
                      <a:pt x="106" y="165"/>
                    </a:cubicBezTo>
                    <a:cubicBezTo>
                      <a:pt x="106" y="165"/>
                      <a:pt x="106" y="163"/>
                      <a:pt x="106" y="162"/>
                    </a:cubicBezTo>
                    <a:cubicBezTo>
                      <a:pt x="106" y="161"/>
                      <a:pt x="106" y="160"/>
                      <a:pt x="106" y="159"/>
                    </a:cubicBezTo>
                    <a:cubicBezTo>
                      <a:pt x="106" y="158"/>
                      <a:pt x="106" y="157"/>
                      <a:pt x="106" y="155"/>
                    </a:cubicBezTo>
                    <a:cubicBezTo>
                      <a:pt x="106" y="153"/>
                      <a:pt x="106" y="150"/>
                      <a:pt x="106" y="150"/>
                    </a:cubicBezTo>
                    <a:cubicBezTo>
                      <a:pt x="106" y="150"/>
                      <a:pt x="106" y="149"/>
                      <a:pt x="105" y="148"/>
                    </a:cubicBezTo>
                    <a:cubicBezTo>
                      <a:pt x="105" y="147"/>
                      <a:pt x="104" y="147"/>
                      <a:pt x="104" y="147"/>
                    </a:cubicBezTo>
                    <a:cubicBezTo>
                      <a:pt x="104" y="146"/>
                      <a:pt x="105" y="146"/>
                      <a:pt x="105" y="145"/>
                    </a:cubicBezTo>
                    <a:cubicBezTo>
                      <a:pt x="105" y="145"/>
                      <a:pt x="105" y="144"/>
                      <a:pt x="105" y="143"/>
                    </a:cubicBezTo>
                    <a:cubicBezTo>
                      <a:pt x="105" y="143"/>
                      <a:pt x="105" y="143"/>
                      <a:pt x="105" y="143"/>
                    </a:cubicBezTo>
                    <a:cubicBezTo>
                      <a:pt x="105" y="143"/>
                      <a:pt x="105" y="143"/>
                      <a:pt x="105" y="143"/>
                    </a:cubicBezTo>
                    <a:cubicBezTo>
                      <a:pt x="105" y="143"/>
                      <a:pt x="105" y="143"/>
                      <a:pt x="105" y="143"/>
                    </a:cubicBezTo>
                    <a:cubicBezTo>
                      <a:pt x="105" y="143"/>
                      <a:pt x="105" y="141"/>
                      <a:pt x="105" y="140"/>
                    </a:cubicBezTo>
                    <a:cubicBezTo>
                      <a:pt x="104" y="139"/>
                      <a:pt x="104" y="138"/>
                      <a:pt x="103" y="138"/>
                    </a:cubicBezTo>
                    <a:cubicBezTo>
                      <a:pt x="103" y="138"/>
                      <a:pt x="103" y="138"/>
                      <a:pt x="103" y="138"/>
                    </a:cubicBezTo>
                    <a:cubicBezTo>
                      <a:pt x="103" y="138"/>
                      <a:pt x="103" y="138"/>
                      <a:pt x="103" y="138"/>
                    </a:cubicBezTo>
                    <a:cubicBezTo>
                      <a:pt x="103" y="138"/>
                      <a:pt x="103" y="138"/>
                      <a:pt x="103" y="138"/>
                    </a:cubicBezTo>
                    <a:cubicBezTo>
                      <a:pt x="103" y="138"/>
                      <a:pt x="103" y="138"/>
                      <a:pt x="103" y="138"/>
                    </a:cubicBezTo>
                    <a:cubicBezTo>
                      <a:pt x="100" y="139"/>
                      <a:pt x="93" y="139"/>
                      <a:pt x="92" y="138"/>
                    </a:cubicBezTo>
                    <a:cubicBezTo>
                      <a:pt x="91" y="138"/>
                      <a:pt x="91" y="137"/>
                      <a:pt x="92" y="136"/>
                    </a:cubicBezTo>
                    <a:cubicBezTo>
                      <a:pt x="92" y="136"/>
                      <a:pt x="92" y="136"/>
                      <a:pt x="92" y="135"/>
                    </a:cubicBezTo>
                    <a:cubicBezTo>
                      <a:pt x="92" y="135"/>
                      <a:pt x="92" y="134"/>
                      <a:pt x="92" y="134"/>
                    </a:cubicBezTo>
                    <a:cubicBezTo>
                      <a:pt x="92" y="134"/>
                      <a:pt x="92" y="134"/>
                      <a:pt x="92" y="134"/>
                    </a:cubicBezTo>
                    <a:cubicBezTo>
                      <a:pt x="91" y="134"/>
                      <a:pt x="90" y="134"/>
                      <a:pt x="88" y="135"/>
                    </a:cubicBezTo>
                    <a:cubicBezTo>
                      <a:pt x="87" y="135"/>
                      <a:pt x="86" y="135"/>
                      <a:pt x="86" y="135"/>
                    </a:cubicBezTo>
                    <a:cubicBezTo>
                      <a:pt x="86" y="135"/>
                      <a:pt x="85" y="135"/>
                      <a:pt x="85" y="135"/>
                    </a:cubicBezTo>
                    <a:cubicBezTo>
                      <a:pt x="84" y="135"/>
                      <a:pt x="84" y="135"/>
                      <a:pt x="84" y="135"/>
                    </a:cubicBezTo>
                    <a:cubicBezTo>
                      <a:pt x="83" y="135"/>
                      <a:pt x="83" y="135"/>
                      <a:pt x="83" y="135"/>
                    </a:cubicBezTo>
                    <a:cubicBezTo>
                      <a:pt x="82" y="135"/>
                      <a:pt x="81" y="135"/>
                      <a:pt x="81" y="135"/>
                    </a:cubicBezTo>
                    <a:cubicBezTo>
                      <a:pt x="79" y="135"/>
                      <a:pt x="78" y="139"/>
                      <a:pt x="78" y="142"/>
                    </a:cubicBezTo>
                    <a:cubicBezTo>
                      <a:pt x="77" y="144"/>
                      <a:pt x="77" y="146"/>
                      <a:pt x="77" y="147"/>
                    </a:cubicBezTo>
                    <a:cubicBezTo>
                      <a:pt x="76" y="147"/>
                      <a:pt x="74" y="146"/>
                      <a:pt x="72" y="146"/>
                    </a:cubicBezTo>
                    <a:cubicBezTo>
                      <a:pt x="70" y="146"/>
                      <a:pt x="69" y="146"/>
                      <a:pt x="68" y="146"/>
                    </a:cubicBezTo>
                    <a:cubicBezTo>
                      <a:pt x="67" y="146"/>
                      <a:pt x="66" y="146"/>
                      <a:pt x="65" y="146"/>
                    </a:cubicBezTo>
                    <a:cubicBezTo>
                      <a:pt x="64" y="147"/>
                      <a:pt x="64" y="147"/>
                      <a:pt x="63" y="147"/>
                    </a:cubicBezTo>
                    <a:cubicBezTo>
                      <a:pt x="62" y="147"/>
                      <a:pt x="61" y="147"/>
                      <a:pt x="60" y="147"/>
                    </a:cubicBezTo>
                    <a:cubicBezTo>
                      <a:pt x="59" y="147"/>
                      <a:pt x="59" y="147"/>
                      <a:pt x="58" y="147"/>
                    </a:cubicBezTo>
                    <a:cubicBezTo>
                      <a:pt x="58" y="146"/>
                      <a:pt x="57" y="145"/>
                      <a:pt x="56" y="144"/>
                    </a:cubicBezTo>
                    <a:cubicBezTo>
                      <a:pt x="56" y="144"/>
                      <a:pt x="55" y="143"/>
                      <a:pt x="54" y="142"/>
                    </a:cubicBezTo>
                    <a:cubicBezTo>
                      <a:pt x="54" y="142"/>
                      <a:pt x="53" y="140"/>
                      <a:pt x="52" y="139"/>
                    </a:cubicBezTo>
                    <a:cubicBezTo>
                      <a:pt x="51" y="137"/>
                      <a:pt x="50" y="134"/>
                      <a:pt x="49" y="134"/>
                    </a:cubicBezTo>
                    <a:cubicBezTo>
                      <a:pt x="49" y="134"/>
                      <a:pt x="49" y="133"/>
                      <a:pt x="49" y="132"/>
                    </a:cubicBezTo>
                    <a:cubicBezTo>
                      <a:pt x="49" y="129"/>
                      <a:pt x="48" y="126"/>
                      <a:pt x="47" y="125"/>
                    </a:cubicBezTo>
                    <a:cubicBezTo>
                      <a:pt x="46" y="123"/>
                      <a:pt x="43" y="123"/>
                      <a:pt x="41" y="123"/>
                    </a:cubicBezTo>
                    <a:cubicBezTo>
                      <a:pt x="41" y="123"/>
                      <a:pt x="41" y="123"/>
                      <a:pt x="41" y="123"/>
                    </a:cubicBezTo>
                    <a:cubicBezTo>
                      <a:pt x="41" y="123"/>
                      <a:pt x="41" y="123"/>
                      <a:pt x="41" y="123"/>
                    </a:cubicBezTo>
                    <a:cubicBezTo>
                      <a:pt x="40" y="123"/>
                      <a:pt x="35" y="123"/>
                      <a:pt x="32" y="123"/>
                    </a:cubicBezTo>
                    <a:cubicBezTo>
                      <a:pt x="29" y="123"/>
                      <a:pt x="26" y="124"/>
                      <a:pt x="26" y="124"/>
                    </a:cubicBezTo>
                    <a:cubicBezTo>
                      <a:pt x="25" y="124"/>
                      <a:pt x="22" y="124"/>
                      <a:pt x="20" y="124"/>
                    </a:cubicBezTo>
                    <a:cubicBezTo>
                      <a:pt x="15" y="123"/>
                      <a:pt x="10" y="123"/>
                      <a:pt x="9" y="124"/>
                    </a:cubicBezTo>
                    <a:cubicBezTo>
                      <a:pt x="8" y="124"/>
                      <a:pt x="6" y="124"/>
                      <a:pt x="4" y="125"/>
                    </a:cubicBezTo>
                    <a:cubicBezTo>
                      <a:pt x="4" y="125"/>
                      <a:pt x="4" y="125"/>
                      <a:pt x="4" y="125"/>
                    </a:cubicBezTo>
                    <a:cubicBezTo>
                      <a:pt x="3" y="126"/>
                      <a:pt x="1" y="127"/>
                      <a:pt x="0" y="127"/>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36" name="Freeform 23"/>
              <p:cNvSpPr>
                <a:spLocks/>
              </p:cNvSpPr>
              <p:nvPr/>
            </p:nvSpPr>
            <p:spPr bwMode="auto">
              <a:xfrm>
                <a:off x="4554537" y="3987800"/>
                <a:ext cx="192088" cy="214313"/>
              </a:xfrm>
              <a:custGeom>
                <a:avLst/>
                <a:gdLst>
                  <a:gd name="T0" fmla="*/ 0 w 83"/>
                  <a:gd name="T1" fmla="*/ 83 h 93"/>
                  <a:gd name="T2" fmla="*/ 2 w 83"/>
                  <a:gd name="T3" fmla="*/ 80 h 93"/>
                  <a:gd name="T4" fmla="*/ 5 w 83"/>
                  <a:gd name="T5" fmla="*/ 79 h 93"/>
                  <a:gd name="T6" fmla="*/ 9 w 83"/>
                  <a:gd name="T7" fmla="*/ 79 h 93"/>
                  <a:gd name="T8" fmla="*/ 8 w 83"/>
                  <a:gd name="T9" fmla="*/ 76 h 93"/>
                  <a:gd name="T10" fmla="*/ 8 w 83"/>
                  <a:gd name="T11" fmla="*/ 73 h 93"/>
                  <a:gd name="T12" fmla="*/ 6 w 83"/>
                  <a:gd name="T13" fmla="*/ 71 h 93"/>
                  <a:gd name="T14" fmla="*/ 5 w 83"/>
                  <a:gd name="T15" fmla="*/ 65 h 93"/>
                  <a:gd name="T16" fmla="*/ 12 w 83"/>
                  <a:gd name="T17" fmla="*/ 65 h 93"/>
                  <a:gd name="T18" fmla="*/ 15 w 83"/>
                  <a:gd name="T19" fmla="*/ 60 h 93"/>
                  <a:gd name="T20" fmla="*/ 18 w 83"/>
                  <a:gd name="T21" fmla="*/ 61 h 93"/>
                  <a:gd name="T22" fmla="*/ 26 w 83"/>
                  <a:gd name="T23" fmla="*/ 66 h 93"/>
                  <a:gd name="T24" fmla="*/ 29 w 83"/>
                  <a:gd name="T25" fmla="*/ 64 h 93"/>
                  <a:gd name="T26" fmla="*/ 33 w 83"/>
                  <a:gd name="T27" fmla="*/ 67 h 93"/>
                  <a:gd name="T28" fmla="*/ 34 w 83"/>
                  <a:gd name="T29" fmla="*/ 66 h 93"/>
                  <a:gd name="T30" fmla="*/ 37 w 83"/>
                  <a:gd name="T31" fmla="*/ 54 h 93"/>
                  <a:gd name="T32" fmla="*/ 37 w 83"/>
                  <a:gd name="T33" fmla="*/ 49 h 93"/>
                  <a:gd name="T34" fmla="*/ 34 w 83"/>
                  <a:gd name="T35" fmla="*/ 33 h 93"/>
                  <a:gd name="T36" fmla="*/ 35 w 83"/>
                  <a:gd name="T37" fmla="*/ 27 h 93"/>
                  <a:gd name="T38" fmla="*/ 32 w 83"/>
                  <a:gd name="T39" fmla="*/ 23 h 93"/>
                  <a:gd name="T40" fmla="*/ 24 w 83"/>
                  <a:gd name="T41" fmla="*/ 26 h 93"/>
                  <a:gd name="T42" fmla="*/ 22 w 83"/>
                  <a:gd name="T43" fmla="*/ 22 h 93"/>
                  <a:gd name="T44" fmla="*/ 25 w 83"/>
                  <a:gd name="T45" fmla="*/ 16 h 93"/>
                  <a:gd name="T46" fmla="*/ 37 w 83"/>
                  <a:gd name="T47" fmla="*/ 16 h 93"/>
                  <a:gd name="T48" fmla="*/ 44 w 83"/>
                  <a:gd name="T49" fmla="*/ 18 h 93"/>
                  <a:gd name="T50" fmla="*/ 53 w 83"/>
                  <a:gd name="T51" fmla="*/ 21 h 93"/>
                  <a:gd name="T52" fmla="*/ 55 w 83"/>
                  <a:gd name="T53" fmla="*/ 16 h 93"/>
                  <a:gd name="T54" fmla="*/ 59 w 83"/>
                  <a:gd name="T55" fmla="*/ 12 h 93"/>
                  <a:gd name="T56" fmla="*/ 60 w 83"/>
                  <a:gd name="T57" fmla="*/ 8 h 93"/>
                  <a:gd name="T58" fmla="*/ 70 w 83"/>
                  <a:gd name="T59" fmla="*/ 0 h 93"/>
                  <a:gd name="T60" fmla="*/ 83 w 83"/>
                  <a:gd name="T61" fmla="*/ 3 h 93"/>
                  <a:gd name="T62" fmla="*/ 76 w 83"/>
                  <a:gd name="T63" fmla="*/ 14 h 93"/>
                  <a:gd name="T64" fmla="*/ 72 w 83"/>
                  <a:gd name="T65" fmla="*/ 33 h 93"/>
                  <a:gd name="T66" fmla="*/ 57 w 83"/>
                  <a:gd name="T67" fmla="*/ 59 h 93"/>
                  <a:gd name="T68" fmla="*/ 55 w 83"/>
                  <a:gd name="T69" fmla="*/ 77 h 93"/>
                  <a:gd name="T70" fmla="*/ 48 w 83"/>
                  <a:gd name="T71" fmla="*/ 85 h 93"/>
                  <a:gd name="T72" fmla="*/ 41 w 83"/>
                  <a:gd name="T73" fmla="*/ 91 h 93"/>
                  <a:gd name="T74" fmla="*/ 37 w 83"/>
                  <a:gd name="T75" fmla="*/ 93 h 93"/>
                  <a:gd name="T76" fmla="*/ 36 w 83"/>
                  <a:gd name="T77" fmla="*/ 86 h 93"/>
                  <a:gd name="T78" fmla="*/ 31 w 83"/>
                  <a:gd name="T79" fmla="*/ 89 h 93"/>
                  <a:gd name="T80" fmla="*/ 28 w 83"/>
                  <a:gd name="T81" fmla="*/ 89 h 93"/>
                  <a:gd name="T82" fmla="*/ 25 w 83"/>
                  <a:gd name="T83" fmla="*/ 92 h 93"/>
                  <a:gd name="T84" fmla="*/ 22 w 83"/>
                  <a:gd name="T85" fmla="*/ 90 h 93"/>
                  <a:gd name="T86" fmla="*/ 14 w 83"/>
                  <a:gd name="T87" fmla="*/ 90 h 93"/>
                  <a:gd name="T88" fmla="*/ 10 w 83"/>
                  <a:gd name="T89"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3" h="93">
                    <a:moveTo>
                      <a:pt x="10" y="93"/>
                    </a:moveTo>
                    <a:cubicBezTo>
                      <a:pt x="10" y="92"/>
                      <a:pt x="9" y="90"/>
                      <a:pt x="7" y="89"/>
                    </a:cubicBezTo>
                    <a:cubicBezTo>
                      <a:pt x="6" y="87"/>
                      <a:pt x="3" y="85"/>
                      <a:pt x="0" y="83"/>
                    </a:cubicBezTo>
                    <a:cubicBezTo>
                      <a:pt x="1" y="81"/>
                      <a:pt x="1" y="80"/>
                      <a:pt x="2" y="80"/>
                    </a:cubicBezTo>
                    <a:cubicBezTo>
                      <a:pt x="2" y="80"/>
                      <a:pt x="2" y="80"/>
                      <a:pt x="2" y="80"/>
                    </a:cubicBezTo>
                    <a:cubicBezTo>
                      <a:pt x="2" y="80"/>
                      <a:pt x="2" y="80"/>
                      <a:pt x="2" y="80"/>
                    </a:cubicBezTo>
                    <a:cubicBezTo>
                      <a:pt x="2" y="80"/>
                      <a:pt x="2" y="80"/>
                      <a:pt x="2" y="80"/>
                    </a:cubicBezTo>
                    <a:cubicBezTo>
                      <a:pt x="2" y="79"/>
                      <a:pt x="3" y="78"/>
                      <a:pt x="4" y="78"/>
                    </a:cubicBezTo>
                    <a:cubicBezTo>
                      <a:pt x="4" y="79"/>
                      <a:pt x="4" y="79"/>
                      <a:pt x="5" y="79"/>
                    </a:cubicBezTo>
                    <a:cubicBezTo>
                      <a:pt x="5" y="80"/>
                      <a:pt x="6" y="80"/>
                      <a:pt x="6" y="81"/>
                    </a:cubicBezTo>
                    <a:cubicBezTo>
                      <a:pt x="7" y="81"/>
                      <a:pt x="8" y="81"/>
                      <a:pt x="8" y="80"/>
                    </a:cubicBezTo>
                    <a:cubicBezTo>
                      <a:pt x="8" y="79"/>
                      <a:pt x="9" y="79"/>
                      <a:pt x="9" y="79"/>
                    </a:cubicBezTo>
                    <a:cubicBezTo>
                      <a:pt x="10" y="78"/>
                      <a:pt x="10" y="77"/>
                      <a:pt x="9" y="77"/>
                    </a:cubicBezTo>
                    <a:cubicBezTo>
                      <a:pt x="9" y="77"/>
                      <a:pt x="9" y="77"/>
                      <a:pt x="9" y="77"/>
                    </a:cubicBezTo>
                    <a:cubicBezTo>
                      <a:pt x="9" y="76"/>
                      <a:pt x="9" y="76"/>
                      <a:pt x="8" y="76"/>
                    </a:cubicBezTo>
                    <a:cubicBezTo>
                      <a:pt x="8" y="75"/>
                      <a:pt x="7" y="75"/>
                      <a:pt x="7" y="74"/>
                    </a:cubicBezTo>
                    <a:cubicBezTo>
                      <a:pt x="7" y="74"/>
                      <a:pt x="7" y="74"/>
                      <a:pt x="8" y="74"/>
                    </a:cubicBezTo>
                    <a:cubicBezTo>
                      <a:pt x="8" y="73"/>
                      <a:pt x="8" y="73"/>
                      <a:pt x="8" y="73"/>
                    </a:cubicBezTo>
                    <a:cubicBezTo>
                      <a:pt x="8" y="73"/>
                      <a:pt x="8" y="72"/>
                      <a:pt x="7" y="72"/>
                    </a:cubicBezTo>
                    <a:cubicBezTo>
                      <a:pt x="7" y="71"/>
                      <a:pt x="7" y="71"/>
                      <a:pt x="6" y="71"/>
                    </a:cubicBezTo>
                    <a:cubicBezTo>
                      <a:pt x="6" y="71"/>
                      <a:pt x="6" y="71"/>
                      <a:pt x="6" y="71"/>
                    </a:cubicBezTo>
                    <a:cubicBezTo>
                      <a:pt x="5" y="71"/>
                      <a:pt x="5" y="71"/>
                      <a:pt x="6" y="70"/>
                    </a:cubicBezTo>
                    <a:cubicBezTo>
                      <a:pt x="6" y="69"/>
                      <a:pt x="6" y="68"/>
                      <a:pt x="5" y="67"/>
                    </a:cubicBezTo>
                    <a:cubicBezTo>
                      <a:pt x="5" y="66"/>
                      <a:pt x="5" y="65"/>
                      <a:pt x="5" y="65"/>
                    </a:cubicBezTo>
                    <a:cubicBezTo>
                      <a:pt x="6" y="65"/>
                      <a:pt x="7" y="65"/>
                      <a:pt x="7" y="66"/>
                    </a:cubicBezTo>
                    <a:cubicBezTo>
                      <a:pt x="9" y="66"/>
                      <a:pt x="10" y="67"/>
                      <a:pt x="11" y="66"/>
                    </a:cubicBezTo>
                    <a:cubicBezTo>
                      <a:pt x="12" y="66"/>
                      <a:pt x="12" y="65"/>
                      <a:pt x="12" y="65"/>
                    </a:cubicBezTo>
                    <a:cubicBezTo>
                      <a:pt x="13" y="65"/>
                      <a:pt x="14" y="65"/>
                      <a:pt x="14" y="64"/>
                    </a:cubicBezTo>
                    <a:cubicBezTo>
                      <a:pt x="14" y="63"/>
                      <a:pt x="14" y="63"/>
                      <a:pt x="14" y="63"/>
                    </a:cubicBezTo>
                    <a:cubicBezTo>
                      <a:pt x="14" y="62"/>
                      <a:pt x="14" y="60"/>
                      <a:pt x="15" y="60"/>
                    </a:cubicBezTo>
                    <a:cubicBezTo>
                      <a:pt x="15" y="60"/>
                      <a:pt x="16" y="60"/>
                      <a:pt x="16" y="60"/>
                    </a:cubicBezTo>
                    <a:cubicBezTo>
                      <a:pt x="17" y="60"/>
                      <a:pt x="17" y="60"/>
                      <a:pt x="17" y="60"/>
                    </a:cubicBezTo>
                    <a:cubicBezTo>
                      <a:pt x="17" y="61"/>
                      <a:pt x="17" y="61"/>
                      <a:pt x="18" y="61"/>
                    </a:cubicBezTo>
                    <a:cubicBezTo>
                      <a:pt x="18" y="63"/>
                      <a:pt x="19" y="66"/>
                      <a:pt x="20" y="66"/>
                    </a:cubicBezTo>
                    <a:cubicBezTo>
                      <a:pt x="21" y="66"/>
                      <a:pt x="21" y="66"/>
                      <a:pt x="22" y="66"/>
                    </a:cubicBezTo>
                    <a:cubicBezTo>
                      <a:pt x="24" y="66"/>
                      <a:pt x="26" y="67"/>
                      <a:pt x="26" y="66"/>
                    </a:cubicBezTo>
                    <a:cubicBezTo>
                      <a:pt x="26" y="66"/>
                      <a:pt x="27" y="65"/>
                      <a:pt x="27" y="65"/>
                    </a:cubicBezTo>
                    <a:cubicBezTo>
                      <a:pt x="27" y="64"/>
                      <a:pt x="28" y="63"/>
                      <a:pt x="28" y="63"/>
                    </a:cubicBezTo>
                    <a:cubicBezTo>
                      <a:pt x="28" y="63"/>
                      <a:pt x="29" y="63"/>
                      <a:pt x="29" y="64"/>
                    </a:cubicBezTo>
                    <a:cubicBezTo>
                      <a:pt x="30" y="65"/>
                      <a:pt x="31" y="67"/>
                      <a:pt x="32" y="67"/>
                    </a:cubicBezTo>
                    <a:cubicBezTo>
                      <a:pt x="32" y="67"/>
                      <a:pt x="32" y="67"/>
                      <a:pt x="32" y="67"/>
                    </a:cubicBezTo>
                    <a:cubicBezTo>
                      <a:pt x="32" y="67"/>
                      <a:pt x="32" y="67"/>
                      <a:pt x="33" y="67"/>
                    </a:cubicBezTo>
                    <a:cubicBezTo>
                      <a:pt x="33" y="67"/>
                      <a:pt x="33" y="67"/>
                      <a:pt x="33" y="67"/>
                    </a:cubicBezTo>
                    <a:cubicBezTo>
                      <a:pt x="33" y="67"/>
                      <a:pt x="34" y="67"/>
                      <a:pt x="34" y="66"/>
                    </a:cubicBezTo>
                    <a:cubicBezTo>
                      <a:pt x="34" y="66"/>
                      <a:pt x="34" y="66"/>
                      <a:pt x="34" y="66"/>
                    </a:cubicBezTo>
                    <a:cubicBezTo>
                      <a:pt x="34" y="66"/>
                      <a:pt x="34" y="66"/>
                      <a:pt x="35" y="65"/>
                    </a:cubicBezTo>
                    <a:cubicBezTo>
                      <a:pt x="36" y="62"/>
                      <a:pt x="38" y="57"/>
                      <a:pt x="37" y="55"/>
                    </a:cubicBezTo>
                    <a:cubicBezTo>
                      <a:pt x="37" y="55"/>
                      <a:pt x="37" y="54"/>
                      <a:pt x="37" y="54"/>
                    </a:cubicBezTo>
                    <a:cubicBezTo>
                      <a:pt x="37" y="54"/>
                      <a:pt x="37" y="54"/>
                      <a:pt x="37" y="54"/>
                    </a:cubicBezTo>
                    <a:cubicBezTo>
                      <a:pt x="37" y="53"/>
                      <a:pt x="36" y="52"/>
                      <a:pt x="36" y="51"/>
                    </a:cubicBezTo>
                    <a:cubicBezTo>
                      <a:pt x="36" y="51"/>
                      <a:pt x="36" y="50"/>
                      <a:pt x="37" y="49"/>
                    </a:cubicBezTo>
                    <a:cubicBezTo>
                      <a:pt x="37" y="48"/>
                      <a:pt x="38" y="46"/>
                      <a:pt x="37" y="46"/>
                    </a:cubicBezTo>
                    <a:cubicBezTo>
                      <a:pt x="36" y="45"/>
                      <a:pt x="32" y="43"/>
                      <a:pt x="31" y="42"/>
                    </a:cubicBezTo>
                    <a:cubicBezTo>
                      <a:pt x="31" y="40"/>
                      <a:pt x="33" y="34"/>
                      <a:pt x="34" y="33"/>
                    </a:cubicBezTo>
                    <a:cubicBezTo>
                      <a:pt x="34" y="33"/>
                      <a:pt x="35" y="33"/>
                      <a:pt x="35" y="32"/>
                    </a:cubicBezTo>
                    <a:cubicBezTo>
                      <a:pt x="36" y="32"/>
                      <a:pt x="36" y="32"/>
                      <a:pt x="36" y="31"/>
                    </a:cubicBezTo>
                    <a:cubicBezTo>
                      <a:pt x="36" y="31"/>
                      <a:pt x="36" y="29"/>
                      <a:pt x="35" y="27"/>
                    </a:cubicBezTo>
                    <a:cubicBezTo>
                      <a:pt x="35" y="26"/>
                      <a:pt x="35" y="25"/>
                      <a:pt x="34" y="25"/>
                    </a:cubicBezTo>
                    <a:cubicBezTo>
                      <a:pt x="33" y="24"/>
                      <a:pt x="33" y="24"/>
                      <a:pt x="32" y="23"/>
                    </a:cubicBezTo>
                    <a:cubicBezTo>
                      <a:pt x="32" y="23"/>
                      <a:pt x="32" y="23"/>
                      <a:pt x="32" y="23"/>
                    </a:cubicBezTo>
                    <a:cubicBezTo>
                      <a:pt x="31" y="23"/>
                      <a:pt x="30" y="23"/>
                      <a:pt x="29" y="23"/>
                    </a:cubicBezTo>
                    <a:cubicBezTo>
                      <a:pt x="28" y="23"/>
                      <a:pt x="27" y="24"/>
                      <a:pt x="26" y="25"/>
                    </a:cubicBezTo>
                    <a:cubicBezTo>
                      <a:pt x="25" y="25"/>
                      <a:pt x="25" y="25"/>
                      <a:pt x="24" y="26"/>
                    </a:cubicBezTo>
                    <a:cubicBezTo>
                      <a:pt x="24" y="26"/>
                      <a:pt x="24" y="26"/>
                      <a:pt x="24" y="26"/>
                    </a:cubicBezTo>
                    <a:cubicBezTo>
                      <a:pt x="24" y="26"/>
                      <a:pt x="23" y="26"/>
                      <a:pt x="23" y="25"/>
                    </a:cubicBezTo>
                    <a:cubicBezTo>
                      <a:pt x="22" y="24"/>
                      <a:pt x="22" y="23"/>
                      <a:pt x="22" y="22"/>
                    </a:cubicBezTo>
                    <a:cubicBezTo>
                      <a:pt x="22" y="21"/>
                      <a:pt x="22" y="20"/>
                      <a:pt x="23" y="19"/>
                    </a:cubicBezTo>
                    <a:cubicBezTo>
                      <a:pt x="24" y="18"/>
                      <a:pt x="24" y="16"/>
                      <a:pt x="25" y="16"/>
                    </a:cubicBezTo>
                    <a:cubicBezTo>
                      <a:pt x="25" y="16"/>
                      <a:pt x="25" y="16"/>
                      <a:pt x="25" y="16"/>
                    </a:cubicBezTo>
                    <a:cubicBezTo>
                      <a:pt x="26" y="16"/>
                      <a:pt x="27" y="16"/>
                      <a:pt x="27" y="16"/>
                    </a:cubicBezTo>
                    <a:cubicBezTo>
                      <a:pt x="28" y="16"/>
                      <a:pt x="31" y="16"/>
                      <a:pt x="33" y="16"/>
                    </a:cubicBezTo>
                    <a:cubicBezTo>
                      <a:pt x="35" y="16"/>
                      <a:pt x="36" y="16"/>
                      <a:pt x="37" y="16"/>
                    </a:cubicBezTo>
                    <a:cubicBezTo>
                      <a:pt x="38" y="16"/>
                      <a:pt x="39" y="17"/>
                      <a:pt x="39" y="17"/>
                    </a:cubicBezTo>
                    <a:cubicBezTo>
                      <a:pt x="40" y="18"/>
                      <a:pt x="41" y="18"/>
                      <a:pt x="42" y="18"/>
                    </a:cubicBezTo>
                    <a:cubicBezTo>
                      <a:pt x="42" y="18"/>
                      <a:pt x="43" y="18"/>
                      <a:pt x="44" y="18"/>
                    </a:cubicBezTo>
                    <a:cubicBezTo>
                      <a:pt x="46" y="18"/>
                      <a:pt x="50" y="18"/>
                      <a:pt x="50" y="19"/>
                    </a:cubicBezTo>
                    <a:cubicBezTo>
                      <a:pt x="51" y="19"/>
                      <a:pt x="51" y="19"/>
                      <a:pt x="52" y="20"/>
                    </a:cubicBezTo>
                    <a:cubicBezTo>
                      <a:pt x="52" y="20"/>
                      <a:pt x="52" y="20"/>
                      <a:pt x="53" y="21"/>
                    </a:cubicBezTo>
                    <a:cubicBezTo>
                      <a:pt x="53" y="21"/>
                      <a:pt x="54" y="22"/>
                      <a:pt x="55" y="21"/>
                    </a:cubicBezTo>
                    <a:cubicBezTo>
                      <a:pt x="56" y="21"/>
                      <a:pt x="55" y="19"/>
                      <a:pt x="55" y="18"/>
                    </a:cubicBezTo>
                    <a:cubicBezTo>
                      <a:pt x="55" y="17"/>
                      <a:pt x="55" y="16"/>
                      <a:pt x="55" y="16"/>
                    </a:cubicBezTo>
                    <a:cubicBezTo>
                      <a:pt x="56" y="16"/>
                      <a:pt x="56" y="15"/>
                      <a:pt x="57" y="15"/>
                    </a:cubicBezTo>
                    <a:cubicBezTo>
                      <a:pt x="57" y="15"/>
                      <a:pt x="58" y="14"/>
                      <a:pt x="58" y="13"/>
                    </a:cubicBezTo>
                    <a:cubicBezTo>
                      <a:pt x="58" y="13"/>
                      <a:pt x="59" y="13"/>
                      <a:pt x="59" y="12"/>
                    </a:cubicBezTo>
                    <a:cubicBezTo>
                      <a:pt x="59" y="11"/>
                      <a:pt x="60" y="10"/>
                      <a:pt x="60" y="9"/>
                    </a:cubicBezTo>
                    <a:cubicBezTo>
                      <a:pt x="60" y="9"/>
                      <a:pt x="60" y="8"/>
                      <a:pt x="60" y="8"/>
                    </a:cubicBezTo>
                    <a:cubicBezTo>
                      <a:pt x="60" y="8"/>
                      <a:pt x="60" y="8"/>
                      <a:pt x="60" y="8"/>
                    </a:cubicBezTo>
                    <a:cubicBezTo>
                      <a:pt x="60" y="6"/>
                      <a:pt x="60" y="2"/>
                      <a:pt x="61" y="1"/>
                    </a:cubicBezTo>
                    <a:cubicBezTo>
                      <a:pt x="62" y="1"/>
                      <a:pt x="63" y="0"/>
                      <a:pt x="65" y="0"/>
                    </a:cubicBezTo>
                    <a:cubicBezTo>
                      <a:pt x="66" y="0"/>
                      <a:pt x="68" y="0"/>
                      <a:pt x="70" y="0"/>
                    </a:cubicBezTo>
                    <a:cubicBezTo>
                      <a:pt x="73" y="0"/>
                      <a:pt x="80" y="0"/>
                      <a:pt x="82" y="0"/>
                    </a:cubicBezTo>
                    <a:cubicBezTo>
                      <a:pt x="82" y="0"/>
                      <a:pt x="83" y="1"/>
                      <a:pt x="83" y="1"/>
                    </a:cubicBezTo>
                    <a:cubicBezTo>
                      <a:pt x="83" y="2"/>
                      <a:pt x="83" y="2"/>
                      <a:pt x="83" y="3"/>
                    </a:cubicBezTo>
                    <a:cubicBezTo>
                      <a:pt x="83" y="4"/>
                      <a:pt x="83" y="4"/>
                      <a:pt x="83" y="5"/>
                    </a:cubicBezTo>
                    <a:cubicBezTo>
                      <a:pt x="82" y="6"/>
                      <a:pt x="80" y="9"/>
                      <a:pt x="78" y="12"/>
                    </a:cubicBezTo>
                    <a:cubicBezTo>
                      <a:pt x="77" y="12"/>
                      <a:pt x="77" y="13"/>
                      <a:pt x="76" y="14"/>
                    </a:cubicBezTo>
                    <a:cubicBezTo>
                      <a:pt x="75" y="15"/>
                      <a:pt x="75" y="17"/>
                      <a:pt x="75" y="20"/>
                    </a:cubicBezTo>
                    <a:cubicBezTo>
                      <a:pt x="75" y="21"/>
                      <a:pt x="75" y="23"/>
                      <a:pt x="75" y="24"/>
                    </a:cubicBezTo>
                    <a:cubicBezTo>
                      <a:pt x="74" y="26"/>
                      <a:pt x="73" y="30"/>
                      <a:pt x="72" y="33"/>
                    </a:cubicBezTo>
                    <a:cubicBezTo>
                      <a:pt x="71" y="35"/>
                      <a:pt x="69" y="38"/>
                      <a:pt x="68" y="39"/>
                    </a:cubicBezTo>
                    <a:cubicBezTo>
                      <a:pt x="67" y="40"/>
                      <a:pt x="65" y="43"/>
                      <a:pt x="64" y="46"/>
                    </a:cubicBezTo>
                    <a:cubicBezTo>
                      <a:pt x="61" y="51"/>
                      <a:pt x="59" y="56"/>
                      <a:pt x="57" y="59"/>
                    </a:cubicBezTo>
                    <a:cubicBezTo>
                      <a:pt x="55" y="64"/>
                      <a:pt x="55" y="74"/>
                      <a:pt x="55" y="76"/>
                    </a:cubicBezTo>
                    <a:cubicBezTo>
                      <a:pt x="55" y="77"/>
                      <a:pt x="55" y="77"/>
                      <a:pt x="55" y="77"/>
                    </a:cubicBezTo>
                    <a:cubicBezTo>
                      <a:pt x="55" y="77"/>
                      <a:pt x="55" y="77"/>
                      <a:pt x="55" y="77"/>
                    </a:cubicBezTo>
                    <a:cubicBezTo>
                      <a:pt x="55" y="78"/>
                      <a:pt x="53" y="80"/>
                      <a:pt x="52" y="82"/>
                    </a:cubicBezTo>
                    <a:cubicBezTo>
                      <a:pt x="52" y="83"/>
                      <a:pt x="51" y="83"/>
                      <a:pt x="51" y="84"/>
                    </a:cubicBezTo>
                    <a:cubicBezTo>
                      <a:pt x="51" y="84"/>
                      <a:pt x="50" y="85"/>
                      <a:pt x="48" y="85"/>
                    </a:cubicBezTo>
                    <a:cubicBezTo>
                      <a:pt x="47" y="86"/>
                      <a:pt x="45" y="87"/>
                      <a:pt x="44" y="88"/>
                    </a:cubicBezTo>
                    <a:cubicBezTo>
                      <a:pt x="43" y="89"/>
                      <a:pt x="42" y="90"/>
                      <a:pt x="41" y="91"/>
                    </a:cubicBezTo>
                    <a:cubicBezTo>
                      <a:pt x="41" y="91"/>
                      <a:pt x="41" y="91"/>
                      <a:pt x="41" y="91"/>
                    </a:cubicBezTo>
                    <a:cubicBezTo>
                      <a:pt x="40" y="91"/>
                      <a:pt x="40" y="92"/>
                      <a:pt x="40" y="92"/>
                    </a:cubicBezTo>
                    <a:cubicBezTo>
                      <a:pt x="40" y="92"/>
                      <a:pt x="39" y="92"/>
                      <a:pt x="38" y="92"/>
                    </a:cubicBezTo>
                    <a:cubicBezTo>
                      <a:pt x="38" y="93"/>
                      <a:pt x="37" y="93"/>
                      <a:pt x="37" y="93"/>
                    </a:cubicBezTo>
                    <a:cubicBezTo>
                      <a:pt x="37" y="93"/>
                      <a:pt x="37" y="93"/>
                      <a:pt x="37" y="92"/>
                    </a:cubicBezTo>
                    <a:cubicBezTo>
                      <a:pt x="36" y="92"/>
                      <a:pt x="36" y="91"/>
                      <a:pt x="36" y="90"/>
                    </a:cubicBezTo>
                    <a:cubicBezTo>
                      <a:pt x="36" y="88"/>
                      <a:pt x="36" y="87"/>
                      <a:pt x="36" y="86"/>
                    </a:cubicBezTo>
                    <a:cubicBezTo>
                      <a:pt x="35" y="86"/>
                      <a:pt x="32" y="88"/>
                      <a:pt x="31" y="89"/>
                    </a:cubicBezTo>
                    <a:cubicBezTo>
                      <a:pt x="31" y="89"/>
                      <a:pt x="31" y="89"/>
                      <a:pt x="31" y="89"/>
                    </a:cubicBezTo>
                    <a:cubicBezTo>
                      <a:pt x="31" y="89"/>
                      <a:pt x="31" y="89"/>
                      <a:pt x="31" y="89"/>
                    </a:cubicBezTo>
                    <a:cubicBezTo>
                      <a:pt x="31" y="89"/>
                      <a:pt x="31" y="89"/>
                      <a:pt x="31" y="89"/>
                    </a:cubicBezTo>
                    <a:cubicBezTo>
                      <a:pt x="31" y="89"/>
                      <a:pt x="30" y="89"/>
                      <a:pt x="30" y="89"/>
                    </a:cubicBezTo>
                    <a:cubicBezTo>
                      <a:pt x="29" y="89"/>
                      <a:pt x="28" y="88"/>
                      <a:pt x="28" y="89"/>
                    </a:cubicBezTo>
                    <a:cubicBezTo>
                      <a:pt x="28" y="89"/>
                      <a:pt x="27" y="89"/>
                      <a:pt x="27" y="90"/>
                    </a:cubicBezTo>
                    <a:cubicBezTo>
                      <a:pt x="27" y="90"/>
                      <a:pt x="26" y="92"/>
                      <a:pt x="25" y="92"/>
                    </a:cubicBezTo>
                    <a:cubicBezTo>
                      <a:pt x="25" y="92"/>
                      <a:pt x="25" y="92"/>
                      <a:pt x="25" y="92"/>
                    </a:cubicBezTo>
                    <a:cubicBezTo>
                      <a:pt x="25" y="92"/>
                      <a:pt x="24" y="92"/>
                      <a:pt x="24" y="92"/>
                    </a:cubicBezTo>
                    <a:cubicBezTo>
                      <a:pt x="24" y="92"/>
                      <a:pt x="24" y="92"/>
                      <a:pt x="24" y="92"/>
                    </a:cubicBezTo>
                    <a:cubicBezTo>
                      <a:pt x="23" y="91"/>
                      <a:pt x="22" y="91"/>
                      <a:pt x="22" y="90"/>
                    </a:cubicBezTo>
                    <a:cubicBezTo>
                      <a:pt x="22" y="90"/>
                      <a:pt x="20" y="89"/>
                      <a:pt x="19" y="88"/>
                    </a:cubicBezTo>
                    <a:cubicBezTo>
                      <a:pt x="18" y="88"/>
                      <a:pt x="17" y="87"/>
                      <a:pt x="17" y="88"/>
                    </a:cubicBezTo>
                    <a:cubicBezTo>
                      <a:pt x="16" y="88"/>
                      <a:pt x="15" y="89"/>
                      <a:pt x="14" y="90"/>
                    </a:cubicBezTo>
                    <a:cubicBezTo>
                      <a:pt x="14" y="90"/>
                      <a:pt x="14" y="90"/>
                      <a:pt x="14" y="90"/>
                    </a:cubicBezTo>
                    <a:cubicBezTo>
                      <a:pt x="14" y="90"/>
                      <a:pt x="13" y="91"/>
                      <a:pt x="13" y="91"/>
                    </a:cubicBezTo>
                    <a:cubicBezTo>
                      <a:pt x="12" y="92"/>
                      <a:pt x="11" y="92"/>
                      <a:pt x="10" y="9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37" name="Freeform 24"/>
              <p:cNvSpPr>
                <a:spLocks/>
              </p:cNvSpPr>
              <p:nvPr/>
            </p:nvSpPr>
            <p:spPr bwMode="auto">
              <a:xfrm>
                <a:off x="4494212" y="4021138"/>
                <a:ext cx="146050" cy="155575"/>
              </a:xfrm>
              <a:custGeom>
                <a:avLst/>
                <a:gdLst>
                  <a:gd name="T0" fmla="*/ 23 w 63"/>
                  <a:gd name="T1" fmla="*/ 65 h 68"/>
                  <a:gd name="T2" fmla="*/ 15 w 63"/>
                  <a:gd name="T3" fmla="*/ 53 h 68"/>
                  <a:gd name="T4" fmla="*/ 9 w 63"/>
                  <a:gd name="T5" fmla="*/ 47 h 68"/>
                  <a:gd name="T6" fmla="*/ 7 w 63"/>
                  <a:gd name="T7" fmla="*/ 44 h 68"/>
                  <a:gd name="T8" fmla="*/ 7 w 63"/>
                  <a:gd name="T9" fmla="*/ 42 h 68"/>
                  <a:gd name="T10" fmla="*/ 4 w 63"/>
                  <a:gd name="T11" fmla="*/ 40 h 68"/>
                  <a:gd name="T12" fmla="*/ 3 w 63"/>
                  <a:gd name="T13" fmla="*/ 35 h 68"/>
                  <a:gd name="T14" fmla="*/ 6 w 63"/>
                  <a:gd name="T15" fmla="*/ 23 h 68"/>
                  <a:gd name="T16" fmla="*/ 10 w 63"/>
                  <a:gd name="T17" fmla="*/ 25 h 68"/>
                  <a:gd name="T18" fmla="*/ 13 w 63"/>
                  <a:gd name="T19" fmla="*/ 24 h 68"/>
                  <a:gd name="T20" fmla="*/ 11 w 63"/>
                  <a:gd name="T21" fmla="*/ 22 h 68"/>
                  <a:gd name="T22" fmla="*/ 6 w 63"/>
                  <a:gd name="T23" fmla="*/ 20 h 68"/>
                  <a:gd name="T24" fmla="*/ 10 w 63"/>
                  <a:gd name="T25" fmla="*/ 20 h 68"/>
                  <a:gd name="T26" fmla="*/ 10 w 63"/>
                  <a:gd name="T27" fmla="*/ 14 h 68"/>
                  <a:gd name="T28" fmla="*/ 12 w 63"/>
                  <a:gd name="T29" fmla="*/ 14 h 68"/>
                  <a:gd name="T30" fmla="*/ 23 w 63"/>
                  <a:gd name="T31" fmla="*/ 15 h 68"/>
                  <a:gd name="T32" fmla="*/ 28 w 63"/>
                  <a:gd name="T33" fmla="*/ 15 h 68"/>
                  <a:gd name="T34" fmla="*/ 28 w 63"/>
                  <a:gd name="T35" fmla="*/ 1 h 68"/>
                  <a:gd name="T36" fmla="*/ 29 w 63"/>
                  <a:gd name="T37" fmla="*/ 0 h 68"/>
                  <a:gd name="T38" fmla="*/ 40 w 63"/>
                  <a:gd name="T39" fmla="*/ 0 h 68"/>
                  <a:gd name="T40" fmla="*/ 49 w 63"/>
                  <a:gd name="T41" fmla="*/ 1 h 68"/>
                  <a:gd name="T42" fmla="*/ 50 w 63"/>
                  <a:gd name="T43" fmla="*/ 1 h 68"/>
                  <a:gd name="T44" fmla="*/ 47 w 63"/>
                  <a:gd name="T45" fmla="*/ 8 h 68"/>
                  <a:gd name="T46" fmla="*/ 51 w 63"/>
                  <a:gd name="T47" fmla="*/ 13 h 68"/>
                  <a:gd name="T48" fmla="*/ 53 w 63"/>
                  <a:gd name="T49" fmla="*/ 12 h 68"/>
                  <a:gd name="T50" fmla="*/ 58 w 63"/>
                  <a:gd name="T51" fmla="*/ 11 h 68"/>
                  <a:gd name="T52" fmla="*/ 59 w 63"/>
                  <a:gd name="T53" fmla="*/ 11 h 68"/>
                  <a:gd name="T54" fmla="*/ 61 w 63"/>
                  <a:gd name="T55" fmla="*/ 17 h 68"/>
                  <a:gd name="T56" fmla="*/ 59 w 63"/>
                  <a:gd name="T57" fmla="*/ 19 h 68"/>
                  <a:gd name="T58" fmla="*/ 55 w 63"/>
                  <a:gd name="T59" fmla="*/ 29 h 68"/>
                  <a:gd name="T60" fmla="*/ 63 w 63"/>
                  <a:gd name="T61" fmla="*/ 33 h 68"/>
                  <a:gd name="T62" fmla="*/ 61 w 63"/>
                  <a:gd name="T63" fmla="*/ 37 h 68"/>
                  <a:gd name="T64" fmla="*/ 62 w 63"/>
                  <a:gd name="T65" fmla="*/ 40 h 68"/>
                  <a:gd name="T66" fmla="*/ 60 w 63"/>
                  <a:gd name="T67" fmla="*/ 50 h 68"/>
                  <a:gd name="T68" fmla="*/ 59 w 63"/>
                  <a:gd name="T69" fmla="*/ 52 h 68"/>
                  <a:gd name="T70" fmla="*/ 59 w 63"/>
                  <a:gd name="T71" fmla="*/ 52 h 68"/>
                  <a:gd name="T72" fmla="*/ 58 w 63"/>
                  <a:gd name="T73" fmla="*/ 52 h 68"/>
                  <a:gd name="T74" fmla="*/ 55 w 63"/>
                  <a:gd name="T75" fmla="*/ 48 h 68"/>
                  <a:gd name="T76" fmla="*/ 51 w 63"/>
                  <a:gd name="T77" fmla="*/ 51 h 68"/>
                  <a:gd name="T78" fmla="*/ 47 w 63"/>
                  <a:gd name="T79" fmla="*/ 51 h 68"/>
                  <a:gd name="T80" fmla="*/ 44 w 63"/>
                  <a:gd name="T81" fmla="*/ 46 h 68"/>
                  <a:gd name="T82" fmla="*/ 41 w 63"/>
                  <a:gd name="T83" fmla="*/ 45 h 68"/>
                  <a:gd name="T84" fmla="*/ 39 w 63"/>
                  <a:gd name="T85" fmla="*/ 50 h 68"/>
                  <a:gd name="T86" fmla="*/ 36 w 63"/>
                  <a:gd name="T87" fmla="*/ 51 h 68"/>
                  <a:gd name="T88" fmla="*/ 31 w 63"/>
                  <a:gd name="T89" fmla="*/ 50 h 68"/>
                  <a:gd name="T90" fmla="*/ 31 w 63"/>
                  <a:gd name="T91" fmla="*/ 56 h 68"/>
                  <a:gd name="T92" fmla="*/ 32 w 63"/>
                  <a:gd name="T93" fmla="*/ 58 h 68"/>
                  <a:gd name="T94" fmla="*/ 33 w 63"/>
                  <a:gd name="T95" fmla="*/ 59 h 68"/>
                  <a:gd name="T96" fmla="*/ 32 w 63"/>
                  <a:gd name="T97" fmla="*/ 60 h 68"/>
                  <a:gd name="T98" fmla="*/ 35 w 63"/>
                  <a:gd name="T99" fmla="*/ 63 h 68"/>
                  <a:gd name="T100" fmla="*/ 34 w 63"/>
                  <a:gd name="T101" fmla="*/ 64 h 68"/>
                  <a:gd name="T102" fmla="*/ 33 w 63"/>
                  <a:gd name="T103" fmla="*/ 66 h 68"/>
                  <a:gd name="T104" fmla="*/ 30 w 63"/>
                  <a:gd name="T105" fmla="*/ 63 h 68"/>
                  <a:gd name="T106" fmla="*/ 27 w 63"/>
                  <a:gd name="T107" fmla="*/ 65 h 68"/>
                  <a:gd name="T108" fmla="*/ 27 w 63"/>
                  <a:gd name="T109" fmla="*/ 6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3" h="68">
                    <a:moveTo>
                      <a:pt x="26" y="68"/>
                    </a:moveTo>
                    <a:cubicBezTo>
                      <a:pt x="24" y="67"/>
                      <a:pt x="23" y="66"/>
                      <a:pt x="23" y="65"/>
                    </a:cubicBezTo>
                    <a:cubicBezTo>
                      <a:pt x="20" y="62"/>
                      <a:pt x="13" y="56"/>
                      <a:pt x="14" y="55"/>
                    </a:cubicBezTo>
                    <a:cubicBezTo>
                      <a:pt x="14" y="55"/>
                      <a:pt x="16" y="54"/>
                      <a:pt x="15" y="53"/>
                    </a:cubicBezTo>
                    <a:cubicBezTo>
                      <a:pt x="15" y="52"/>
                      <a:pt x="9" y="53"/>
                      <a:pt x="9" y="51"/>
                    </a:cubicBezTo>
                    <a:cubicBezTo>
                      <a:pt x="9" y="49"/>
                      <a:pt x="10" y="48"/>
                      <a:pt x="9" y="47"/>
                    </a:cubicBezTo>
                    <a:cubicBezTo>
                      <a:pt x="7" y="46"/>
                      <a:pt x="5" y="46"/>
                      <a:pt x="6" y="45"/>
                    </a:cubicBezTo>
                    <a:cubicBezTo>
                      <a:pt x="6" y="45"/>
                      <a:pt x="6" y="44"/>
                      <a:pt x="7" y="44"/>
                    </a:cubicBezTo>
                    <a:cubicBezTo>
                      <a:pt x="8" y="44"/>
                      <a:pt x="9" y="44"/>
                      <a:pt x="9" y="43"/>
                    </a:cubicBezTo>
                    <a:cubicBezTo>
                      <a:pt x="9" y="42"/>
                      <a:pt x="7" y="43"/>
                      <a:pt x="7" y="42"/>
                    </a:cubicBezTo>
                    <a:cubicBezTo>
                      <a:pt x="6" y="41"/>
                      <a:pt x="7" y="40"/>
                      <a:pt x="6" y="39"/>
                    </a:cubicBezTo>
                    <a:cubicBezTo>
                      <a:pt x="5" y="39"/>
                      <a:pt x="5" y="41"/>
                      <a:pt x="4" y="40"/>
                    </a:cubicBezTo>
                    <a:cubicBezTo>
                      <a:pt x="3" y="40"/>
                      <a:pt x="0" y="36"/>
                      <a:pt x="0" y="34"/>
                    </a:cubicBezTo>
                    <a:cubicBezTo>
                      <a:pt x="0" y="33"/>
                      <a:pt x="2" y="36"/>
                      <a:pt x="3" y="35"/>
                    </a:cubicBezTo>
                    <a:cubicBezTo>
                      <a:pt x="5" y="34"/>
                      <a:pt x="6" y="31"/>
                      <a:pt x="6" y="29"/>
                    </a:cubicBezTo>
                    <a:cubicBezTo>
                      <a:pt x="6" y="28"/>
                      <a:pt x="6" y="25"/>
                      <a:pt x="6" y="23"/>
                    </a:cubicBezTo>
                    <a:cubicBezTo>
                      <a:pt x="6" y="22"/>
                      <a:pt x="7" y="25"/>
                      <a:pt x="8" y="25"/>
                    </a:cubicBezTo>
                    <a:cubicBezTo>
                      <a:pt x="9" y="25"/>
                      <a:pt x="9" y="24"/>
                      <a:pt x="10" y="25"/>
                    </a:cubicBezTo>
                    <a:cubicBezTo>
                      <a:pt x="11" y="25"/>
                      <a:pt x="11" y="26"/>
                      <a:pt x="12" y="26"/>
                    </a:cubicBezTo>
                    <a:cubicBezTo>
                      <a:pt x="12" y="25"/>
                      <a:pt x="12" y="24"/>
                      <a:pt x="13" y="24"/>
                    </a:cubicBezTo>
                    <a:cubicBezTo>
                      <a:pt x="14" y="24"/>
                      <a:pt x="16" y="24"/>
                      <a:pt x="15" y="23"/>
                    </a:cubicBezTo>
                    <a:cubicBezTo>
                      <a:pt x="15" y="22"/>
                      <a:pt x="12" y="22"/>
                      <a:pt x="11" y="22"/>
                    </a:cubicBezTo>
                    <a:cubicBezTo>
                      <a:pt x="10" y="22"/>
                      <a:pt x="9" y="23"/>
                      <a:pt x="8" y="22"/>
                    </a:cubicBezTo>
                    <a:cubicBezTo>
                      <a:pt x="7" y="21"/>
                      <a:pt x="6" y="21"/>
                      <a:pt x="6" y="20"/>
                    </a:cubicBezTo>
                    <a:cubicBezTo>
                      <a:pt x="7" y="19"/>
                      <a:pt x="7" y="19"/>
                      <a:pt x="8" y="19"/>
                    </a:cubicBezTo>
                    <a:cubicBezTo>
                      <a:pt x="8" y="19"/>
                      <a:pt x="9" y="21"/>
                      <a:pt x="10" y="20"/>
                    </a:cubicBezTo>
                    <a:cubicBezTo>
                      <a:pt x="10" y="19"/>
                      <a:pt x="8" y="15"/>
                      <a:pt x="9" y="15"/>
                    </a:cubicBezTo>
                    <a:cubicBezTo>
                      <a:pt x="9" y="14"/>
                      <a:pt x="10" y="15"/>
                      <a:pt x="10" y="14"/>
                    </a:cubicBezTo>
                    <a:cubicBezTo>
                      <a:pt x="10" y="14"/>
                      <a:pt x="10" y="14"/>
                      <a:pt x="10" y="14"/>
                    </a:cubicBezTo>
                    <a:cubicBezTo>
                      <a:pt x="11" y="14"/>
                      <a:pt x="12" y="14"/>
                      <a:pt x="12" y="14"/>
                    </a:cubicBezTo>
                    <a:cubicBezTo>
                      <a:pt x="13" y="15"/>
                      <a:pt x="15" y="15"/>
                      <a:pt x="16" y="15"/>
                    </a:cubicBezTo>
                    <a:cubicBezTo>
                      <a:pt x="19" y="15"/>
                      <a:pt x="22" y="15"/>
                      <a:pt x="23" y="15"/>
                    </a:cubicBezTo>
                    <a:cubicBezTo>
                      <a:pt x="24" y="15"/>
                      <a:pt x="24" y="15"/>
                      <a:pt x="25" y="15"/>
                    </a:cubicBezTo>
                    <a:cubicBezTo>
                      <a:pt x="27" y="15"/>
                      <a:pt x="28" y="15"/>
                      <a:pt x="28" y="15"/>
                    </a:cubicBezTo>
                    <a:cubicBezTo>
                      <a:pt x="29" y="14"/>
                      <a:pt x="29" y="7"/>
                      <a:pt x="28" y="4"/>
                    </a:cubicBezTo>
                    <a:cubicBezTo>
                      <a:pt x="28" y="2"/>
                      <a:pt x="28" y="2"/>
                      <a:pt x="28" y="1"/>
                    </a:cubicBezTo>
                    <a:cubicBezTo>
                      <a:pt x="28" y="1"/>
                      <a:pt x="28" y="0"/>
                      <a:pt x="29" y="0"/>
                    </a:cubicBezTo>
                    <a:cubicBezTo>
                      <a:pt x="29" y="0"/>
                      <a:pt x="29" y="0"/>
                      <a:pt x="29" y="0"/>
                    </a:cubicBezTo>
                    <a:cubicBezTo>
                      <a:pt x="30" y="0"/>
                      <a:pt x="32" y="0"/>
                      <a:pt x="34" y="0"/>
                    </a:cubicBezTo>
                    <a:cubicBezTo>
                      <a:pt x="36" y="0"/>
                      <a:pt x="39" y="0"/>
                      <a:pt x="40" y="0"/>
                    </a:cubicBezTo>
                    <a:cubicBezTo>
                      <a:pt x="42" y="0"/>
                      <a:pt x="44" y="1"/>
                      <a:pt x="46" y="1"/>
                    </a:cubicBezTo>
                    <a:cubicBezTo>
                      <a:pt x="48" y="1"/>
                      <a:pt x="48" y="1"/>
                      <a:pt x="49" y="1"/>
                    </a:cubicBezTo>
                    <a:cubicBezTo>
                      <a:pt x="49" y="1"/>
                      <a:pt x="49" y="1"/>
                      <a:pt x="49" y="1"/>
                    </a:cubicBezTo>
                    <a:cubicBezTo>
                      <a:pt x="49" y="1"/>
                      <a:pt x="49" y="1"/>
                      <a:pt x="50" y="1"/>
                    </a:cubicBezTo>
                    <a:cubicBezTo>
                      <a:pt x="49" y="2"/>
                      <a:pt x="49" y="3"/>
                      <a:pt x="48" y="5"/>
                    </a:cubicBezTo>
                    <a:cubicBezTo>
                      <a:pt x="47" y="6"/>
                      <a:pt x="47" y="7"/>
                      <a:pt x="47" y="8"/>
                    </a:cubicBezTo>
                    <a:cubicBezTo>
                      <a:pt x="47" y="9"/>
                      <a:pt x="47" y="10"/>
                      <a:pt x="48" y="11"/>
                    </a:cubicBezTo>
                    <a:cubicBezTo>
                      <a:pt x="49" y="13"/>
                      <a:pt x="50" y="13"/>
                      <a:pt x="51" y="13"/>
                    </a:cubicBezTo>
                    <a:cubicBezTo>
                      <a:pt x="51" y="13"/>
                      <a:pt x="51" y="13"/>
                      <a:pt x="51" y="13"/>
                    </a:cubicBezTo>
                    <a:cubicBezTo>
                      <a:pt x="51" y="12"/>
                      <a:pt x="52" y="12"/>
                      <a:pt x="53" y="12"/>
                    </a:cubicBezTo>
                    <a:cubicBezTo>
                      <a:pt x="53" y="11"/>
                      <a:pt x="54" y="10"/>
                      <a:pt x="55" y="10"/>
                    </a:cubicBezTo>
                    <a:cubicBezTo>
                      <a:pt x="56" y="10"/>
                      <a:pt x="57" y="10"/>
                      <a:pt x="58" y="11"/>
                    </a:cubicBezTo>
                    <a:cubicBezTo>
                      <a:pt x="58" y="11"/>
                      <a:pt x="58" y="11"/>
                      <a:pt x="58" y="11"/>
                    </a:cubicBezTo>
                    <a:cubicBezTo>
                      <a:pt x="58" y="11"/>
                      <a:pt x="59" y="11"/>
                      <a:pt x="59" y="11"/>
                    </a:cubicBezTo>
                    <a:cubicBezTo>
                      <a:pt x="60" y="12"/>
                      <a:pt x="60" y="13"/>
                      <a:pt x="60" y="13"/>
                    </a:cubicBezTo>
                    <a:cubicBezTo>
                      <a:pt x="61" y="15"/>
                      <a:pt x="61" y="16"/>
                      <a:pt x="61" y="17"/>
                    </a:cubicBezTo>
                    <a:cubicBezTo>
                      <a:pt x="61" y="17"/>
                      <a:pt x="61" y="17"/>
                      <a:pt x="60" y="17"/>
                    </a:cubicBezTo>
                    <a:cubicBezTo>
                      <a:pt x="60" y="18"/>
                      <a:pt x="59" y="18"/>
                      <a:pt x="59" y="19"/>
                    </a:cubicBezTo>
                    <a:cubicBezTo>
                      <a:pt x="58" y="20"/>
                      <a:pt x="56" y="28"/>
                      <a:pt x="56" y="28"/>
                    </a:cubicBezTo>
                    <a:cubicBezTo>
                      <a:pt x="55" y="29"/>
                      <a:pt x="55" y="29"/>
                      <a:pt x="55" y="29"/>
                    </a:cubicBezTo>
                    <a:cubicBezTo>
                      <a:pt x="56" y="29"/>
                      <a:pt x="56" y="29"/>
                      <a:pt x="56" y="29"/>
                    </a:cubicBezTo>
                    <a:cubicBezTo>
                      <a:pt x="56" y="29"/>
                      <a:pt x="62" y="32"/>
                      <a:pt x="63" y="33"/>
                    </a:cubicBezTo>
                    <a:cubicBezTo>
                      <a:pt x="63" y="33"/>
                      <a:pt x="62" y="34"/>
                      <a:pt x="62" y="35"/>
                    </a:cubicBezTo>
                    <a:cubicBezTo>
                      <a:pt x="61" y="36"/>
                      <a:pt x="61" y="36"/>
                      <a:pt x="61" y="37"/>
                    </a:cubicBezTo>
                    <a:cubicBezTo>
                      <a:pt x="61" y="38"/>
                      <a:pt x="61" y="39"/>
                      <a:pt x="62" y="40"/>
                    </a:cubicBezTo>
                    <a:cubicBezTo>
                      <a:pt x="62" y="40"/>
                      <a:pt x="62" y="40"/>
                      <a:pt x="62" y="40"/>
                    </a:cubicBezTo>
                    <a:cubicBezTo>
                      <a:pt x="62" y="41"/>
                      <a:pt x="62" y="41"/>
                      <a:pt x="62" y="42"/>
                    </a:cubicBezTo>
                    <a:cubicBezTo>
                      <a:pt x="63" y="43"/>
                      <a:pt x="61" y="48"/>
                      <a:pt x="60" y="50"/>
                    </a:cubicBezTo>
                    <a:cubicBezTo>
                      <a:pt x="59" y="51"/>
                      <a:pt x="59" y="52"/>
                      <a:pt x="59" y="52"/>
                    </a:cubicBezTo>
                    <a:cubicBezTo>
                      <a:pt x="59" y="52"/>
                      <a:pt x="59" y="52"/>
                      <a:pt x="59" y="52"/>
                    </a:cubicBezTo>
                    <a:cubicBezTo>
                      <a:pt x="59" y="52"/>
                      <a:pt x="59" y="52"/>
                      <a:pt x="59" y="52"/>
                    </a:cubicBezTo>
                    <a:cubicBezTo>
                      <a:pt x="59" y="52"/>
                      <a:pt x="59" y="52"/>
                      <a:pt x="59" y="52"/>
                    </a:cubicBezTo>
                    <a:cubicBezTo>
                      <a:pt x="59" y="52"/>
                      <a:pt x="59" y="52"/>
                      <a:pt x="58" y="52"/>
                    </a:cubicBezTo>
                    <a:cubicBezTo>
                      <a:pt x="58" y="52"/>
                      <a:pt x="58" y="52"/>
                      <a:pt x="58" y="52"/>
                    </a:cubicBezTo>
                    <a:cubicBezTo>
                      <a:pt x="57" y="52"/>
                      <a:pt x="57" y="51"/>
                      <a:pt x="56" y="50"/>
                    </a:cubicBezTo>
                    <a:cubicBezTo>
                      <a:pt x="56" y="49"/>
                      <a:pt x="55" y="48"/>
                      <a:pt x="55" y="48"/>
                    </a:cubicBezTo>
                    <a:cubicBezTo>
                      <a:pt x="54" y="47"/>
                      <a:pt x="53" y="49"/>
                      <a:pt x="52" y="51"/>
                    </a:cubicBezTo>
                    <a:cubicBezTo>
                      <a:pt x="52" y="51"/>
                      <a:pt x="52" y="51"/>
                      <a:pt x="51" y="51"/>
                    </a:cubicBezTo>
                    <a:cubicBezTo>
                      <a:pt x="51" y="52"/>
                      <a:pt x="50" y="51"/>
                      <a:pt x="48" y="51"/>
                    </a:cubicBezTo>
                    <a:cubicBezTo>
                      <a:pt x="48" y="51"/>
                      <a:pt x="47" y="51"/>
                      <a:pt x="47" y="51"/>
                    </a:cubicBezTo>
                    <a:cubicBezTo>
                      <a:pt x="46" y="51"/>
                      <a:pt x="45" y="49"/>
                      <a:pt x="45" y="47"/>
                    </a:cubicBezTo>
                    <a:cubicBezTo>
                      <a:pt x="44" y="47"/>
                      <a:pt x="44" y="46"/>
                      <a:pt x="44" y="46"/>
                    </a:cubicBezTo>
                    <a:cubicBezTo>
                      <a:pt x="44" y="45"/>
                      <a:pt x="43" y="45"/>
                      <a:pt x="42" y="45"/>
                    </a:cubicBezTo>
                    <a:cubicBezTo>
                      <a:pt x="41" y="45"/>
                      <a:pt x="41" y="45"/>
                      <a:pt x="41" y="45"/>
                    </a:cubicBezTo>
                    <a:cubicBezTo>
                      <a:pt x="39" y="45"/>
                      <a:pt x="39" y="48"/>
                      <a:pt x="39" y="49"/>
                    </a:cubicBezTo>
                    <a:cubicBezTo>
                      <a:pt x="39" y="49"/>
                      <a:pt x="39" y="49"/>
                      <a:pt x="39" y="50"/>
                    </a:cubicBezTo>
                    <a:cubicBezTo>
                      <a:pt x="39" y="50"/>
                      <a:pt x="38" y="50"/>
                      <a:pt x="38" y="50"/>
                    </a:cubicBezTo>
                    <a:cubicBezTo>
                      <a:pt x="38" y="50"/>
                      <a:pt x="37" y="51"/>
                      <a:pt x="36" y="51"/>
                    </a:cubicBezTo>
                    <a:cubicBezTo>
                      <a:pt x="36" y="52"/>
                      <a:pt x="35" y="51"/>
                      <a:pt x="34" y="51"/>
                    </a:cubicBezTo>
                    <a:cubicBezTo>
                      <a:pt x="33" y="50"/>
                      <a:pt x="32" y="50"/>
                      <a:pt x="31" y="50"/>
                    </a:cubicBezTo>
                    <a:cubicBezTo>
                      <a:pt x="30" y="51"/>
                      <a:pt x="30" y="52"/>
                      <a:pt x="30" y="53"/>
                    </a:cubicBezTo>
                    <a:cubicBezTo>
                      <a:pt x="31" y="54"/>
                      <a:pt x="31" y="55"/>
                      <a:pt x="31" y="56"/>
                    </a:cubicBezTo>
                    <a:cubicBezTo>
                      <a:pt x="30" y="57"/>
                      <a:pt x="30" y="57"/>
                      <a:pt x="31" y="58"/>
                    </a:cubicBezTo>
                    <a:cubicBezTo>
                      <a:pt x="31" y="58"/>
                      <a:pt x="32" y="58"/>
                      <a:pt x="32" y="58"/>
                    </a:cubicBezTo>
                    <a:cubicBezTo>
                      <a:pt x="32" y="58"/>
                      <a:pt x="33" y="58"/>
                      <a:pt x="33" y="58"/>
                    </a:cubicBezTo>
                    <a:cubicBezTo>
                      <a:pt x="33" y="59"/>
                      <a:pt x="33" y="59"/>
                      <a:pt x="33" y="59"/>
                    </a:cubicBezTo>
                    <a:cubicBezTo>
                      <a:pt x="33" y="59"/>
                      <a:pt x="33" y="59"/>
                      <a:pt x="33" y="59"/>
                    </a:cubicBezTo>
                    <a:cubicBezTo>
                      <a:pt x="32" y="59"/>
                      <a:pt x="32" y="59"/>
                      <a:pt x="32" y="60"/>
                    </a:cubicBezTo>
                    <a:cubicBezTo>
                      <a:pt x="32" y="61"/>
                      <a:pt x="33" y="62"/>
                      <a:pt x="34" y="62"/>
                    </a:cubicBezTo>
                    <a:cubicBezTo>
                      <a:pt x="34" y="63"/>
                      <a:pt x="34" y="63"/>
                      <a:pt x="35" y="63"/>
                    </a:cubicBezTo>
                    <a:cubicBezTo>
                      <a:pt x="35" y="63"/>
                      <a:pt x="35" y="63"/>
                      <a:pt x="35" y="63"/>
                    </a:cubicBezTo>
                    <a:cubicBezTo>
                      <a:pt x="35" y="63"/>
                      <a:pt x="34" y="64"/>
                      <a:pt x="34" y="64"/>
                    </a:cubicBezTo>
                    <a:cubicBezTo>
                      <a:pt x="34" y="64"/>
                      <a:pt x="33" y="65"/>
                      <a:pt x="33" y="66"/>
                    </a:cubicBezTo>
                    <a:cubicBezTo>
                      <a:pt x="33" y="66"/>
                      <a:pt x="33" y="66"/>
                      <a:pt x="33" y="66"/>
                    </a:cubicBezTo>
                    <a:cubicBezTo>
                      <a:pt x="33" y="66"/>
                      <a:pt x="32" y="65"/>
                      <a:pt x="32" y="65"/>
                    </a:cubicBezTo>
                    <a:cubicBezTo>
                      <a:pt x="31" y="64"/>
                      <a:pt x="31" y="64"/>
                      <a:pt x="30" y="63"/>
                    </a:cubicBezTo>
                    <a:cubicBezTo>
                      <a:pt x="29" y="63"/>
                      <a:pt x="28" y="64"/>
                      <a:pt x="27" y="65"/>
                    </a:cubicBezTo>
                    <a:cubicBezTo>
                      <a:pt x="27" y="65"/>
                      <a:pt x="27" y="65"/>
                      <a:pt x="27" y="65"/>
                    </a:cubicBezTo>
                    <a:cubicBezTo>
                      <a:pt x="27" y="65"/>
                      <a:pt x="27" y="65"/>
                      <a:pt x="27" y="65"/>
                    </a:cubicBezTo>
                    <a:cubicBezTo>
                      <a:pt x="27" y="65"/>
                      <a:pt x="27" y="65"/>
                      <a:pt x="27" y="65"/>
                    </a:cubicBezTo>
                    <a:cubicBezTo>
                      <a:pt x="26" y="66"/>
                      <a:pt x="26" y="66"/>
                      <a:pt x="26" y="68"/>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38" name="Freeform 25"/>
              <p:cNvSpPr>
                <a:spLocks/>
              </p:cNvSpPr>
              <p:nvPr/>
            </p:nvSpPr>
            <p:spPr bwMode="auto">
              <a:xfrm>
                <a:off x="4511675" y="4021138"/>
                <a:ext cx="47625" cy="31750"/>
              </a:xfrm>
              <a:custGeom>
                <a:avLst/>
                <a:gdLst>
                  <a:gd name="T0" fmla="*/ 4 w 21"/>
                  <a:gd name="T1" fmla="*/ 13 h 14"/>
                  <a:gd name="T2" fmla="*/ 3 w 21"/>
                  <a:gd name="T3" fmla="*/ 13 h 14"/>
                  <a:gd name="T4" fmla="*/ 1 w 21"/>
                  <a:gd name="T5" fmla="*/ 13 h 14"/>
                  <a:gd name="T6" fmla="*/ 0 w 21"/>
                  <a:gd name="T7" fmla="*/ 12 h 14"/>
                  <a:gd name="T8" fmla="*/ 2 w 21"/>
                  <a:gd name="T9" fmla="*/ 9 h 14"/>
                  <a:gd name="T10" fmla="*/ 4 w 21"/>
                  <a:gd name="T11" fmla="*/ 8 h 14"/>
                  <a:gd name="T12" fmla="*/ 4 w 21"/>
                  <a:gd name="T13" fmla="*/ 6 h 14"/>
                  <a:gd name="T14" fmla="*/ 5 w 21"/>
                  <a:gd name="T15" fmla="*/ 5 h 14"/>
                  <a:gd name="T16" fmla="*/ 5 w 21"/>
                  <a:gd name="T17" fmla="*/ 0 h 14"/>
                  <a:gd name="T18" fmla="*/ 9 w 21"/>
                  <a:gd name="T19" fmla="*/ 2 h 14"/>
                  <a:gd name="T20" fmla="*/ 20 w 21"/>
                  <a:gd name="T21" fmla="*/ 2 h 14"/>
                  <a:gd name="T22" fmla="*/ 20 w 21"/>
                  <a:gd name="T23" fmla="*/ 4 h 14"/>
                  <a:gd name="T24" fmla="*/ 21 w 21"/>
                  <a:gd name="T25" fmla="*/ 14 h 14"/>
                  <a:gd name="T26" fmla="*/ 18 w 21"/>
                  <a:gd name="T27" fmla="*/ 14 h 14"/>
                  <a:gd name="T28" fmla="*/ 16 w 21"/>
                  <a:gd name="T29" fmla="*/ 14 h 14"/>
                  <a:gd name="T30" fmla="*/ 9 w 21"/>
                  <a:gd name="T31" fmla="*/ 14 h 14"/>
                  <a:gd name="T32" fmla="*/ 6 w 21"/>
                  <a:gd name="T33" fmla="*/ 13 h 14"/>
                  <a:gd name="T34" fmla="*/ 4 w 21"/>
                  <a:gd name="T35"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14">
                    <a:moveTo>
                      <a:pt x="4" y="13"/>
                    </a:moveTo>
                    <a:cubicBezTo>
                      <a:pt x="4" y="13"/>
                      <a:pt x="4" y="13"/>
                      <a:pt x="3" y="13"/>
                    </a:cubicBezTo>
                    <a:cubicBezTo>
                      <a:pt x="3" y="12"/>
                      <a:pt x="2" y="13"/>
                      <a:pt x="1" y="13"/>
                    </a:cubicBezTo>
                    <a:cubicBezTo>
                      <a:pt x="1" y="13"/>
                      <a:pt x="0" y="13"/>
                      <a:pt x="0" y="12"/>
                    </a:cubicBezTo>
                    <a:cubicBezTo>
                      <a:pt x="0" y="12"/>
                      <a:pt x="2" y="10"/>
                      <a:pt x="2" y="9"/>
                    </a:cubicBezTo>
                    <a:cubicBezTo>
                      <a:pt x="3" y="8"/>
                      <a:pt x="4" y="9"/>
                      <a:pt x="4" y="8"/>
                    </a:cubicBezTo>
                    <a:cubicBezTo>
                      <a:pt x="4" y="7"/>
                      <a:pt x="3" y="7"/>
                      <a:pt x="4" y="6"/>
                    </a:cubicBezTo>
                    <a:cubicBezTo>
                      <a:pt x="4" y="6"/>
                      <a:pt x="5" y="6"/>
                      <a:pt x="5" y="5"/>
                    </a:cubicBezTo>
                    <a:cubicBezTo>
                      <a:pt x="5" y="4"/>
                      <a:pt x="5" y="3"/>
                      <a:pt x="5" y="0"/>
                    </a:cubicBezTo>
                    <a:cubicBezTo>
                      <a:pt x="7" y="1"/>
                      <a:pt x="8" y="2"/>
                      <a:pt x="9" y="2"/>
                    </a:cubicBezTo>
                    <a:cubicBezTo>
                      <a:pt x="10" y="2"/>
                      <a:pt x="18" y="2"/>
                      <a:pt x="20" y="2"/>
                    </a:cubicBezTo>
                    <a:cubicBezTo>
                      <a:pt x="20" y="2"/>
                      <a:pt x="20" y="3"/>
                      <a:pt x="20" y="4"/>
                    </a:cubicBezTo>
                    <a:cubicBezTo>
                      <a:pt x="20" y="7"/>
                      <a:pt x="21" y="14"/>
                      <a:pt x="21" y="14"/>
                    </a:cubicBezTo>
                    <a:cubicBezTo>
                      <a:pt x="20" y="14"/>
                      <a:pt x="19" y="14"/>
                      <a:pt x="18" y="14"/>
                    </a:cubicBezTo>
                    <a:cubicBezTo>
                      <a:pt x="17" y="14"/>
                      <a:pt x="17" y="14"/>
                      <a:pt x="16" y="14"/>
                    </a:cubicBezTo>
                    <a:cubicBezTo>
                      <a:pt x="15" y="14"/>
                      <a:pt x="12" y="14"/>
                      <a:pt x="9" y="14"/>
                    </a:cubicBezTo>
                    <a:cubicBezTo>
                      <a:pt x="8" y="14"/>
                      <a:pt x="6" y="14"/>
                      <a:pt x="6" y="13"/>
                    </a:cubicBezTo>
                    <a:cubicBezTo>
                      <a:pt x="5" y="13"/>
                      <a:pt x="4" y="13"/>
                      <a:pt x="4" y="1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39" name="Freeform 26"/>
              <p:cNvSpPr>
                <a:spLocks/>
              </p:cNvSpPr>
              <p:nvPr/>
            </p:nvSpPr>
            <p:spPr bwMode="auto">
              <a:xfrm>
                <a:off x="4491037" y="3743325"/>
                <a:ext cx="190500" cy="293688"/>
              </a:xfrm>
              <a:custGeom>
                <a:avLst/>
                <a:gdLst>
                  <a:gd name="T0" fmla="*/ 15 w 83"/>
                  <a:gd name="T1" fmla="*/ 109 h 127"/>
                  <a:gd name="T2" fmla="*/ 13 w 83"/>
                  <a:gd name="T3" fmla="*/ 102 h 127"/>
                  <a:gd name="T4" fmla="*/ 8 w 83"/>
                  <a:gd name="T5" fmla="*/ 100 h 127"/>
                  <a:gd name="T6" fmla="*/ 4 w 83"/>
                  <a:gd name="T7" fmla="*/ 98 h 127"/>
                  <a:gd name="T8" fmla="*/ 3 w 83"/>
                  <a:gd name="T9" fmla="*/ 87 h 127"/>
                  <a:gd name="T10" fmla="*/ 6 w 83"/>
                  <a:gd name="T11" fmla="*/ 79 h 127"/>
                  <a:gd name="T12" fmla="*/ 12 w 83"/>
                  <a:gd name="T13" fmla="*/ 72 h 127"/>
                  <a:gd name="T14" fmla="*/ 15 w 83"/>
                  <a:gd name="T15" fmla="*/ 69 h 127"/>
                  <a:gd name="T16" fmla="*/ 21 w 83"/>
                  <a:gd name="T17" fmla="*/ 68 h 127"/>
                  <a:gd name="T18" fmla="*/ 21 w 83"/>
                  <a:gd name="T19" fmla="*/ 67 h 127"/>
                  <a:gd name="T20" fmla="*/ 23 w 83"/>
                  <a:gd name="T21" fmla="*/ 68 h 127"/>
                  <a:gd name="T22" fmla="*/ 30 w 83"/>
                  <a:gd name="T23" fmla="*/ 74 h 127"/>
                  <a:gd name="T24" fmla="*/ 36 w 83"/>
                  <a:gd name="T25" fmla="*/ 65 h 127"/>
                  <a:gd name="T26" fmla="*/ 35 w 83"/>
                  <a:gd name="T27" fmla="*/ 65 h 127"/>
                  <a:gd name="T28" fmla="*/ 39 w 83"/>
                  <a:gd name="T29" fmla="*/ 57 h 127"/>
                  <a:gd name="T30" fmla="*/ 42 w 83"/>
                  <a:gd name="T31" fmla="*/ 50 h 127"/>
                  <a:gd name="T32" fmla="*/ 47 w 83"/>
                  <a:gd name="T33" fmla="*/ 44 h 127"/>
                  <a:gd name="T34" fmla="*/ 50 w 83"/>
                  <a:gd name="T35" fmla="*/ 41 h 127"/>
                  <a:gd name="T36" fmla="*/ 50 w 83"/>
                  <a:gd name="T37" fmla="*/ 37 h 127"/>
                  <a:gd name="T38" fmla="*/ 53 w 83"/>
                  <a:gd name="T39" fmla="*/ 32 h 127"/>
                  <a:gd name="T40" fmla="*/ 59 w 83"/>
                  <a:gd name="T41" fmla="*/ 20 h 127"/>
                  <a:gd name="T42" fmla="*/ 64 w 83"/>
                  <a:gd name="T43" fmla="*/ 17 h 127"/>
                  <a:gd name="T44" fmla="*/ 66 w 83"/>
                  <a:gd name="T45" fmla="*/ 12 h 127"/>
                  <a:gd name="T46" fmla="*/ 62 w 83"/>
                  <a:gd name="T47" fmla="*/ 7 h 127"/>
                  <a:gd name="T48" fmla="*/ 61 w 83"/>
                  <a:gd name="T49" fmla="*/ 3 h 127"/>
                  <a:gd name="T50" fmla="*/ 65 w 83"/>
                  <a:gd name="T51" fmla="*/ 1 h 127"/>
                  <a:gd name="T52" fmla="*/ 66 w 83"/>
                  <a:gd name="T53" fmla="*/ 3 h 127"/>
                  <a:gd name="T54" fmla="*/ 69 w 83"/>
                  <a:gd name="T55" fmla="*/ 8 h 127"/>
                  <a:gd name="T56" fmla="*/ 71 w 83"/>
                  <a:gd name="T57" fmla="*/ 16 h 127"/>
                  <a:gd name="T58" fmla="*/ 72 w 83"/>
                  <a:gd name="T59" fmla="*/ 28 h 127"/>
                  <a:gd name="T60" fmla="*/ 75 w 83"/>
                  <a:gd name="T61" fmla="*/ 32 h 127"/>
                  <a:gd name="T62" fmla="*/ 70 w 83"/>
                  <a:gd name="T63" fmla="*/ 34 h 127"/>
                  <a:gd name="T64" fmla="*/ 63 w 83"/>
                  <a:gd name="T65" fmla="*/ 34 h 127"/>
                  <a:gd name="T66" fmla="*/ 59 w 83"/>
                  <a:gd name="T67" fmla="*/ 38 h 127"/>
                  <a:gd name="T68" fmla="*/ 66 w 83"/>
                  <a:gd name="T69" fmla="*/ 46 h 127"/>
                  <a:gd name="T70" fmla="*/ 76 w 83"/>
                  <a:gd name="T71" fmla="*/ 59 h 127"/>
                  <a:gd name="T72" fmla="*/ 73 w 83"/>
                  <a:gd name="T73" fmla="*/ 65 h 127"/>
                  <a:gd name="T74" fmla="*/ 67 w 83"/>
                  <a:gd name="T75" fmla="*/ 75 h 127"/>
                  <a:gd name="T76" fmla="*/ 65 w 83"/>
                  <a:gd name="T77" fmla="*/ 80 h 127"/>
                  <a:gd name="T78" fmla="*/ 66 w 83"/>
                  <a:gd name="T79" fmla="*/ 84 h 127"/>
                  <a:gd name="T80" fmla="*/ 67 w 83"/>
                  <a:gd name="T81" fmla="*/ 91 h 127"/>
                  <a:gd name="T82" fmla="*/ 70 w 83"/>
                  <a:gd name="T83" fmla="*/ 98 h 127"/>
                  <a:gd name="T84" fmla="*/ 71 w 83"/>
                  <a:gd name="T85" fmla="*/ 101 h 127"/>
                  <a:gd name="T86" fmla="*/ 77 w 83"/>
                  <a:gd name="T87" fmla="*/ 109 h 127"/>
                  <a:gd name="T88" fmla="*/ 83 w 83"/>
                  <a:gd name="T89" fmla="*/ 118 h 127"/>
                  <a:gd name="T90" fmla="*/ 82 w 83"/>
                  <a:gd name="T91" fmla="*/ 124 h 127"/>
                  <a:gd name="T92" fmla="*/ 81 w 83"/>
                  <a:gd name="T93" fmla="*/ 125 h 127"/>
                  <a:gd name="T94" fmla="*/ 70 w 83"/>
                  <a:gd name="T95" fmla="*/ 123 h 127"/>
                  <a:gd name="T96" fmla="*/ 65 w 83"/>
                  <a:gd name="T97" fmla="*/ 121 h 127"/>
                  <a:gd name="T98" fmla="*/ 53 w 83"/>
                  <a:gd name="T99" fmla="*/ 121 h 127"/>
                  <a:gd name="T100" fmla="*/ 48 w 83"/>
                  <a:gd name="T101" fmla="*/ 120 h 127"/>
                  <a:gd name="T102" fmla="*/ 31 w 83"/>
                  <a:gd name="T103" fmla="*/ 119 h 127"/>
                  <a:gd name="T104" fmla="*/ 18 w 83"/>
                  <a:gd name="T105" fmla="*/ 12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3" h="127">
                    <a:moveTo>
                      <a:pt x="14" y="119"/>
                    </a:moveTo>
                    <a:cubicBezTo>
                      <a:pt x="14" y="116"/>
                      <a:pt x="14" y="115"/>
                      <a:pt x="14" y="112"/>
                    </a:cubicBezTo>
                    <a:cubicBezTo>
                      <a:pt x="15" y="110"/>
                      <a:pt x="16" y="110"/>
                      <a:pt x="15" y="109"/>
                    </a:cubicBezTo>
                    <a:cubicBezTo>
                      <a:pt x="14" y="107"/>
                      <a:pt x="13" y="108"/>
                      <a:pt x="13" y="107"/>
                    </a:cubicBezTo>
                    <a:cubicBezTo>
                      <a:pt x="12" y="105"/>
                      <a:pt x="10" y="104"/>
                      <a:pt x="11" y="103"/>
                    </a:cubicBezTo>
                    <a:cubicBezTo>
                      <a:pt x="13" y="103"/>
                      <a:pt x="13" y="103"/>
                      <a:pt x="13" y="102"/>
                    </a:cubicBezTo>
                    <a:cubicBezTo>
                      <a:pt x="13" y="101"/>
                      <a:pt x="12" y="100"/>
                      <a:pt x="12" y="100"/>
                    </a:cubicBezTo>
                    <a:cubicBezTo>
                      <a:pt x="11" y="100"/>
                      <a:pt x="11" y="100"/>
                      <a:pt x="10" y="100"/>
                    </a:cubicBezTo>
                    <a:cubicBezTo>
                      <a:pt x="9" y="100"/>
                      <a:pt x="8" y="100"/>
                      <a:pt x="8" y="100"/>
                    </a:cubicBezTo>
                    <a:cubicBezTo>
                      <a:pt x="8" y="100"/>
                      <a:pt x="9" y="101"/>
                      <a:pt x="8" y="101"/>
                    </a:cubicBezTo>
                    <a:cubicBezTo>
                      <a:pt x="7" y="101"/>
                      <a:pt x="7" y="101"/>
                      <a:pt x="5" y="100"/>
                    </a:cubicBezTo>
                    <a:cubicBezTo>
                      <a:pt x="4" y="100"/>
                      <a:pt x="4" y="100"/>
                      <a:pt x="4" y="98"/>
                    </a:cubicBezTo>
                    <a:cubicBezTo>
                      <a:pt x="3" y="96"/>
                      <a:pt x="4" y="95"/>
                      <a:pt x="3" y="94"/>
                    </a:cubicBezTo>
                    <a:cubicBezTo>
                      <a:pt x="2" y="93"/>
                      <a:pt x="1" y="93"/>
                      <a:pt x="0" y="93"/>
                    </a:cubicBezTo>
                    <a:cubicBezTo>
                      <a:pt x="1" y="91"/>
                      <a:pt x="2" y="88"/>
                      <a:pt x="3" y="87"/>
                    </a:cubicBezTo>
                    <a:cubicBezTo>
                      <a:pt x="3" y="86"/>
                      <a:pt x="3" y="84"/>
                      <a:pt x="3" y="83"/>
                    </a:cubicBezTo>
                    <a:cubicBezTo>
                      <a:pt x="3" y="82"/>
                      <a:pt x="3" y="82"/>
                      <a:pt x="3" y="81"/>
                    </a:cubicBezTo>
                    <a:cubicBezTo>
                      <a:pt x="3" y="81"/>
                      <a:pt x="4" y="80"/>
                      <a:pt x="6" y="79"/>
                    </a:cubicBezTo>
                    <a:cubicBezTo>
                      <a:pt x="7" y="77"/>
                      <a:pt x="9" y="76"/>
                      <a:pt x="10" y="76"/>
                    </a:cubicBezTo>
                    <a:cubicBezTo>
                      <a:pt x="11" y="75"/>
                      <a:pt x="12" y="74"/>
                      <a:pt x="12" y="73"/>
                    </a:cubicBezTo>
                    <a:cubicBezTo>
                      <a:pt x="12" y="73"/>
                      <a:pt x="12" y="73"/>
                      <a:pt x="12" y="72"/>
                    </a:cubicBezTo>
                    <a:cubicBezTo>
                      <a:pt x="12" y="72"/>
                      <a:pt x="12" y="72"/>
                      <a:pt x="12" y="72"/>
                    </a:cubicBezTo>
                    <a:cubicBezTo>
                      <a:pt x="12" y="72"/>
                      <a:pt x="13" y="71"/>
                      <a:pt x="13" y="70"/>
                    </a:cubicBezTo>
                    <a:cubicBezTo>
                      <a:pt x="14" y="70"/>
                      <a:pt x="15" y="69"/>
                      <a:pt x="15" y="69"/>
                    </a:cubicBezTo>
                    <a:cubicBezTo>
                      <a:pt x="15" y="68"/>
                      <a:pt x="16" y="69"/>
                      <a:pt x="17" y="69"/>
                    </a:cubicBezTo>
                    <a:cubicBezTo>
                      <a:pt x="18" y="70"/>
                      <a:pt x="19" y="70"/>
                      <a:pt x="19" y="70"/>
                    </a:cubicBezTo>
                    <a:cubicBezTo>
                      <a:pt x="20" y="69"/>
                      <a:pt x="20" y="69"/>
                      <a:pt x="21" y="68"/>
                    </a:cubicBezTo>
                    <a:cubicBezTo>
                      <a:pt x="21" y="68"/>
                      <a:pt x="21" y="68"/>
                      <a:pt x="21" y="68"/>
                    </a:cubicBezTo>
                    <a:cubicBezTo>
                      <a:pt x="21" y="67"/>
                      <a:pt x="21" y="67"/>
                      <a:pt x="21" y="67"/>
                    </a:cubicBezTo>
                    <a:cubicBezTo>
                      <a:pt x="21" y="67"/>
                      <a:pt x="21" y="67"/>
                      <a:pt x="21" y="67"/>
                    </a:cubicBezTo>
                    <a:cubicBezTo>
                      <a:pt x="21" y="67"/>
                      <a:pt x="21" y="67"/>
                      <a:pt x="21" y="67"/>
                    </a:cubicBezTo>
                    <a:cubicBezTo>
                      <a:pt x="21" y="67"/>
                      <a:pt x="21" y="67"/>
                      <a:pt x="21" y="67"/>
                    </a:cubicBezTo>
                    <a:cubicBezTo>
                      <a:pt x="22" y="67"/>
                      <a:pt x="23" y="68"/>
                      <a:pt x="23" y="68"/>
                    </a:cubicBezTo>
                    <a:cubicBezTo>
                      <a:pt x="24" y="68"/>
                      <a:pt x="24" y="69"/>
                      <a:pt x="25" y="69"/>
                    </a:cubicBezTo>
                    <a:cubicBezTo>
                      <a:pt x="25" y="69"/>
                      <a:pt x="26" y="71"/>
                      <a:pt x="27" y="72"/>
                    </a:cubicBezTo>
                    <a:cubicBezTo>
                      <a:pt x="28" y="73"/>
                      <a:pt x="29" y="75"/>
                      <a:pt x="30" y="74"/>
                    </a:cubicBezTo>
                    <a:cubicBezTo>
                      <a:pt x="30" y="74"/>
                      <a:pt x="32" y="73"/>
                      <a:pt x="33" y="71"/>
                    </a:cubicBezTo>
                    <a:cubicBezTo>
                      <a:pt x="35" y="70"/>
                      <a:pt x="36" y="68"/>
                      <a:pt x="36" y="68"/>
                    </a:cubicBezTo>
                    <a:cubicBezTo>
                      <a:pt x="36" y="67"/>
                      <a:pt x="36" y="66"/>
                      <a:pt x="36" y="65"/>
                    </a:cubicBezTo>
                    <a:cubicBezTo>
                      <a:pt x="36" y="65"/>
                      <a:pt x="36" y="65"/>
                      <a:pt x="36" y="65"/>
                    </a:cubicBezTo>
                    <a:cubicBezTo>
                      <a:pt x="35" y="65"/>
                      <a:pt x="35" y="65"/>
                      <a:pt x="35" y="65"/>
                    </a:cubicBezTo>
                    <a:cubicBezTo>
                      <a:pt x="35" y="65"/>
                      <a:pt x="35" y="65"/>
                      <a:pt x="35" y="65"/>
                    </a:cubicBezTo>
                    <a:cubicBezTo>
                      <a:pt x="35" y="64"/>
                      <a:pt x="36" y="63"/>
                      <a:pt x="36" y="62"/>
                    </a:cubicBezTo>
                    <a:cubicBezTo>
                      <a:pt x="37" y="61"/>
                      <a:pt x="39" y="58"/>
                      <a:pt x="39" y="57"/>
                    </a:cubicBezTo>
                    <a:cubicBezTo>
                      <a:pt x="39" y="57"/>
                      <a:pt x="39" y="57"/>
                      <a:pt x="39" y="57"/>
                    </a:cubicBezTo>
                    <a:cubicBezTo>
                      <a:pt x="40" y="56"/>
                      <a:pt x="40" y="55"/>
                      <a:pt x="40" y="53"/>
                    </a:cubicBezTo>
                    <a:cubicBezTo>
                      <a:pt x="40" y="53"/>
                      <a:pt x="40" y="52"/>
                      <a:pt x="40" y="52"/>
                    </a:cubicBezTo>
                    <a:cubicBezTo>
                      <a:pt x="40" y="51"/>
                      <a:pt x="41" y="51"/>
                      <a:pt x="42" y="50"/>
                    </a:cubicBezTo>
                    <a:cubicBezTo>
                      <a:pt x="43" y="50"/>
                      <a:pt x="44" y="49"/>
                      <a:pt x="45" y="48"/>
                    </a:cubicBezTo>
                    <a:cubicBezTo>
                      <a:pt x="46" y="47"/>
                      <a:pt x="46" y="46"/>
                      <a:pt x="47" y="44"/>
                    </a:cubicBezTo>
                    <a:cubicBezTo>
                      <a:pt x="47" y="44"/>
                      <a:pt x="47" y="44"/>
                      <a:pt x="47" y="44"/>
                    </a:cubicBezTo>
                    <a:cubicBezTo>
                      <a:pt x="47" y="44"/>
                      <a:pt x="47" y="43"/>
                      <a:pt x="47" y="43"/>
                    </a:cubicBezTo>
                    <a:cubicBezTo>
                      <a:pt x="47" y="43"/>
                      <a:pt x="48" y="42"/>
                      <a:pt x="48" y="42"/>
                    </a:cubicBezTo>
                    <a:cubicBezTo>
                      <a:pt x="49" y="42"/>
                      <a:pt x="50" y="41"/>
                      <a:pt x="50" y="41"/>
                    </a:cubicBezTo>
                    <a:cubicBezTo>
                      <a:pt x="50" y="40"/>
                      <a:pt x="50" y="39"/>
                      <a:pt x="50" y="38"/>
                    </a:cubicBezTo>
                    <a:cubicBezTo>
                      <a:pt x="50" y="37"/>
                      <a:pt x="50" y="37"/>
                      <a:pt x="50" y="37"/>
                    </a:cubicBezTo>
                    <a:cubicBezTo>
                      <a:pt x="50" y="37"/>
                      <a:pt x="50" y="37"/>
                      <a:pt x="50" y="37"/>
                    </a:cubicBezTo>
                    <a:cubicBezTo>
                      <a:pt x="51" y="36"/>
                      <a:pt x="51" y="36"/>
                      <a:pt x="51" y="35"/>
                    </a:cubicBezTo>
                    <a:cubicBezTo>
                      <a:pt x="52" y="35"/>
                      <a:pt x="52" y="34"/>
                      <a:pt x="53" y="34"/>
                    </a:cubicBezTo>
                    <a:cubicBezTo>
                      <a:pt x="53" y="33"/>
                      <a:pt x="53" y="32"/>
                      <a:pt x="53" y="32"/>
                    </a:cubicBezTo>
                    <a:cubicBezTo>
                      <a:pt x="54" y="30"/>
                      <a:pt x="55" y="27"/>
                      <a:pt x="56" y="27"/>
                    </a:cubicBezTo>
                    <a:cubicBezTo>
                      <a:pt x="56" y="26"/>
                      <a:pt x="57" y="24"/>
                      <a:pt x="57" y="23"/>
                    </a:cubicBezTo>
                    <a:cubicBezTo>
                      <a:pt x="58" y="22"/>
                      <a:pt x="58" y="21"/>
                      <a:pt x="59" y="20"/>
                    </a:cubicBezTo>
                    <a:cubicBezTo>
                      <a:pt x="59" y="20"/>
                      <a:pt x="60" y="20"/>
                      <a:pt x="60" y="20"/>
                    </a:cubicBezTo>
                    <a:cubicBezTo>
                      <a:pt x="61" y="20"/>
                      <a:pt x="61" y="20"/>
                      <a:pt x="62" y="20"/>
                    </a:cubicBezTo>
                    <a:cubicBezTo>
                      <a:pt x="62" y="20"/>
                      <a:pt x="64" y="19"/>
                      <a:pt x="64" y="17"/>
                    </a:cubicBezTo>
                    <a:cubicBezTo>
                      <a:pt x="65" y="17"/>
                      <a:pt x="66" y="16"/>
                      <a:pt x="66" y="15"/>
                    </a:cubicBezTo>
                    <a:cubicBezTo>
                      <a:pt x="66" y="15"/>
                      <a:pt x="66" y="14"/>
                      <a:pt x="66" y="14"/>
                    </a:cubicBezTo>
                    <a:cubicBezTo>
                      <a:pt x="66" y="13"/>
                      <a:pt x="66" y="13"/>
                      <a:pt x="66" y="12"/>
                    </a:cubicBezTo>
                    <a:cubicBezTo>
                      <a:pt x="66" y="10"/>
                      <a:pt x="65" y="10"/>
                      <a:pt x="64" y="9"/>
                    </a:cubicBezTo>
                    <a:cubicBezTo>
                      <a:pt x="64" y="9"/>
                      <a:pt x="63" y="9"/>
                      <a:pt x="63" y="9"/>
                    </a:cubicBezTo>
                    <a:cubicBezTo>
                      <a:pt x="63" y="8"/>
                      <a:pt x="62" y="8"/>
                      <a:pt x="62" y="7"/>
                    </a:cubicBezTo>
                    <a:cubicBezTo>
                      <a:pt x="61" y="7"/>
                      <a:pt x="61" y="6"/>
                      <a:pt x="61" y="6"/>
                    </a:cubicBezTo>
                    <a:cubicBezTo>
                      <a:pt x="61" y="6"/>
                      <a:pt x="61" y="6"/>
                      <a:pt x="61" y="6"/>
                    </a:cubicBezTo>
                    <a:cubicBezTo>
                      <a:pt x="61" y="6"/>
                      <a:pt x="61" y="5"/>
                      <a:pt x="61" y="3"/>
                    </a:cubicBezTo>
                    <a:cubicBezTo>
                      <a:pt x="61" y="2"/>
                      <a:pt x="61" y="1"/>
                      <a:pt x="61" y="0"/>
                    </a:cubicBezTo>
                    <a:cubicBezTo>
                      <a:pt x="62" y="0"/>
                      <a:pt x="65" y="1"/>
                      <a:pt x="65" y="1"/>
                    </a:cubicBezTo>
                    <a:cubicBezTo>
                      <a:pt x="65" y="1"/>
                      <a:pt x="65" y="1"/>
                      <a:pt x="65" y="1"/>
                    </a:cubicBezTo>
                    <a:cubicBezTo>
                      <a:pt x="65" y="1"/>
                      <a:pt x="65" y="2"/>
                      <a:pt x="65" y="2"/>
                    </a:cubicBezTo>
                    <a:cubicBezTo>
                      <a:pt x="66" y="2"/>
                      <a:pt x="66" y="3"/>
                      <a:pt x="66" y="3"/>
                    </a:cubicBezTo>
                    <a:cubicBezTo>
                      <a:pt x="66" y="3"/>
                      <a:pt x="66" y="3"/>
                      <a:pt x="66" y="3"/>
                    </a:cubicBezTo>
                    <a:cubicBezTo>
                      <a:pt x="66" y="3"/>
                      <a:pt x="66" y="4"/>
                      <a:pt x="67" y="4"/>
                    </a:cubicBezTo>
                    <a:cubicBezTo>
                      <a:pt x="68" y="5"/>
                      <a:pt x="69" y="6"/>
                      <a:pt x="69" y="6"/>
                    </a:cubicBezTo>
                    <a:cubicBezTo>
                      <a:pt x="69" y="7"/>
                      <a:pt x="69" y="8"/>
                      <a:pt x="69" y="8"/>
                    </a:cubicBezTo>
                    <a:cubicBezTo>
                      <a:pt x="69" y="9"/>
                      <a:pt x="69" y="10"/>
                      <a:pt x="69" y="10"/>
                    </a:cubicBezTo>
                    <a:cubicBezTo>
                      <a:pt x="69" y="11"/>
                      <a:pt x="70" y="12"/>
                      <a:pt x="70" y="13"/>
                    </a:cubicBezTo>
                    <a:cubicBezTo>
                      <a:pt x="71" y="14"/>
                      <a:pt x="71" y="15"/>
                      <a:pt x="71" y="16"/>
                    </a:cubicBezTo>
                    <a:cubicBezTo>
                      <a:pt x="71" y="17"/>
                      <a:pt x="71" y="18"/>
                      <a:pt x="71" y="19"/>
                    </a:cubicBezTo>
                    <a:cubicBezTo>
                      <a:pt x="71" y="20"/>
                      <a:pt x="71" y="21"/>
                      <a:pt x="71" y="22"/>
                    </a:cubicBezTo>
                    <a:cubicBezTo>
                      <a:pt x="70" y="24"/>
                      <a:pt x="71" y="26"/>
                      <a:pt x="72" y="28"/>
                    </a:cubicBezTo>
                    <a:cubicBezTo>
                      <a:pt x="72" y="28"/>
                      <a:pt x="72" y="28"/>
                      <a:pt x="72" y="29"/>
                    </a:cubicBezTo>
                    <a:cubicBezTo>
                      <a:pt x="73" y="30"/>
                      <a:pt x="74" y="31"/>
                      <a:pt x="75" y="32"/>
                    </a:cubicBezTo>
                    <a:cubicBezTo>
                      <a:pt x="75" y="32"/>
                      <a:pt x="75" y="32"/>
                      <a:pt x="75" y="32"/>
                    </a:cubicBezTo>
                    <a:cubicBezTo>
                      <a:pt x="76" y="33"/>
                      <a:pt x="77" y="34"/>
                      <a:pt x="77" y="34"/>
                    </a:cubicBezTo>
                    <a:cubicBezTo>
                      <a:pt x="76" y="35"/>
                      <a:pt x="75" y="35"/>
                      <a:pt x="74" y="34"/>
                    </a:cubicBezTo>
                    <a:cubicBezTo>
                      <a:pt x="72" y="34"/>
                      <a:pt x="71" y="34"/>
                      <a:pt x="70" y="34"/>
                    </a:cubicBezTo>
                    <a:cubicBezTo>
                      <a:pt x="69" y="35"/>
                      <a:pt x="68" y="35"/>
                      <a:pt x="68" y="35"/>
                    </a:cubicBezTo>
                    <a:cubicBezTo>
                      <a:pt x="67" y="35"/>
                      <a:pt x="67" y="35"/>
                      <a:pt x="66" y="34"/>
                    </a:cubicBezTo>
                    <a:cubicBezTo>
                      <a:pt x="65" y="34"/>
                      <a:pt x="64" y="34"/>
                      <a:pt x="63" y="34"/>
                    </a:cubicBezTo>
                    <a:cubicBezTo>
                      <a:pt x="63" y="34"/>
                      <a:pt x="62" y="34"/>
                      <a:pt x="61" y="34"/>
                    </a:cubicBezTo>
                    <a:cubicBezTo>
                      <a:pt x="61" y="35"/>
                      <a:pt x="60" y="35"/>
                      <a:pt x="60" y="36"/>
                    </a:cubicBezTo>
                    <a:cubicBezTo>
                      <a:pt x="59" y="37"/>
                      <a:pt x="59" y="38"/>
                      <a:pt x="59" y="38"/>
                    </a:cubicBezTo>
                    <a:cubicBezTo>
                      <a:pt x="59" y="39"/>
                      <a:pt x="60" y="39"/>
                      <a:pt x="60" y="40"/>
                    </a:cubicBezTo>
                    <a:cubicBezTo>
                      <a:pt x="61" y="41"/>
                      <a:pt x="62" y="42"/>
                      <a:pt x="63" y="43"/>
                    </a:cubicBezTo>
                    <a:cubicBezTo>
                      <a:pt x="63" y="43"/>
                      <a:pt x="65" y="45"/>
                      <a:pt x="66" y="46"/>
                    </a:cubicBezTo>
                    <a:cubicBezTo>
                      <a:pt x="68" y="47"/>
                      <a:pt x="70" y="49"/>
                      <a:pt x="71" y="50"/>
                    </a:cubicBezTo>
                    <a:cubicBezTo>
                      <a:pt x="71" y="50"/>
                      <a:pt x="73" y="52"/>
                      <a:pt x="74" y="54"/>
                    </a:cubicBezTo>
                    <a:cubicBezTo>
                      <a:pt x="75" y="56"/>
                      <a:pt x="76" y="58"/>
                      <a:pt x="76" y="59"/>
                    </a:cubicBezTo>
                    <a:cubicBezTo>
                      <a:pt x="76" y="59"/>
                      <a:pt x="76" y="60"/>
                      <a:pt x="76" y="61"/>
                    </a:cubicBezTo>
                    <a:cubicBezTo>
                      <a:pt x="76" y="61"/>
                      <a:pt x="75" y="61"/>
                      <a:pt x="75" y="62"/>
                    </a:cubicBezTo>
                    <a:cubicBezTo>
                      <a:pt x="75" y="62"/>
                      <a:pt x="74" y="64"/>
                      <a:pt x="73" y="65"/>
                    </a:cubicBezTo>
                    <a:cubicBezTo>
                      <a:pt x="73" y="65"/>
                      <a:pt x="73" y="65"/>
                      <a:pt x="72" y="66"/>
                    </a:cubicBezTo>
                    <a:cubicBezTo>
                      <a:pt x="72" y="66"/>
                      <a:pt x="71" y="67"/>
                      <a:pt x="71" y="69"/>
                    </a:cubicBezTo>
                    <a:cubicBezTo>
                      <a:pt x="70" y="71"/>
                      <a:pt x="68" y="75"/>
                      <a:pt x="67" y="75"/>
                    </a:cubicBezTo>
                    <a:cubicBezTo>
                      <a:pt x="67" y="76"/>
                      <a:pt x="66" y="76"/>
                      <a:pt x="65" y="76"/>
                    </a:cubicBezTo>
                    <a:cubicBezTo>
                      <a:pt x="64" y="76"/>
                      <a:pt x="64" y="76"/>
                      <a:pt x="63" y="77"/>
                    </a:cubicBezTo>
                    <a:cubicBezTo>
                      <a:pt x="63" y="78"/>
                      <a:pt x="64" y="79"/>
                      <a:pt x="65" y="80"/>
                    </a:cubicBezTo>
                    <a:cubicBezTo>
                      <a:pt x="65" y="80"/>
                      <a:pt x="66" y="81"/>
                      <a:pt x="66" y="81"/>
                    </a:cubicBezTo>
                    <a:cubicBezTo>
                      <a:pt x="66" y="81"/>
                      <a:pt x="66" y="81"/>
                      <a:pt x="66" y="81"/>
                    </a:cubicBezTo>
                    <a:cubicBezTo>
                      <a:pt x="66" y="82"/>
                      <a:pt x="66" y="83"/>
                      <a:pt x="66" y="84"/>
                    </a:cubicBezTo>
                    <a:cubicBezTo>
                      <a:pt x="65" y="85"/>
                      <a:pt x="65" y="86"/>
                      <a:pt x="65" y="87"/>
                    </a:cubicBezTo>
                    <a:cubicBezTo>
                      <a:pt x="65" y="88"/>
                      <a:pt x="66" y="88"/>
                      <a:pt x="66" y="89"/>
                    </a:cubicBezTo>
                    <a:cubicBezTo>
                      <a:pt x="67" y="89"/>
                      <a:pt x="67" y="90"/>
                      <a:pt x="67" y="91"/>
                    </a:cubicBezTo>
                    <a:cubicBezTo>
                      <a:pt x="67" y="91"/>
                      <a:pt x="67" y="92"/>
                      <a:pt x="67" y="92"/>
                    </a:cubicBezTo>
                    <a:cubicBezTo>
                      <a:pt x="67" y="93"/>
                      <a:pt x="67" y="94"/>
                      <a:pt x="68" y="94"/>
                    </a:cubicBezTo>
                    <a:cubicBezTo>
                      <a:pt x="68" y="95"/>
                      <a:pt x="69" y="97"/>
                      <a:pt x="70" y="98"/>
                    </a:cubicBezTo>
                    <a:cubicBezTo>
                      <a:pt x="70" y="98"/>
                      <a:pt x="70" y="98"/>
                      <a:pt x="70" y="98"/>
                    </a:cubicBezTo>
                    <a:cubicBezTo>
                      <a:pt x="71" y="99"/>
                      <a:pt x="71" y="100"/>
                      <a:pt x="71" y="100"/>
                    </a:cubicBezTo>
                    <a:cubicBezTo>
                      <a:pt x="71" y="100"/>
                      <a:pt x="71" y="100"/>
                      <a:pt x="71" y="101"/>
                    </a:cubicBezTo>
                    <a:cubicBezTo>
                      <a:pt x="71" y="101"/>
                      <a:pt x="71" y="101"/>
                      <a:pt x="71" y="101"/>
                    </a:cubicBezTo>
                    <a:cubicBezTo>
                      <a:pt x="71" y="101"/>
                      <a:pt x="71" y="102"/>
                      <a:pt x="71" y="103"/>
                    </a:cubicBezTo>
                    <a:cubicBezTo>
                      <a:pt x="71" y="103"/>
                      <a:pt x="74" y="106"/>
                      <a:pt x="77" y="109"/>
                    </a:cubicBezTo>
                    <a:cubicBezTo>
                      <a:pt x="80" y="111"/>
                      <a:pt x="82" y="113"/>
                      <a:pt x="82" y="113"/>
                    </a:cubicBezTo>
                    <a:cubicBezTo>
                      <a:pt x="82" y="113"/>
                      <a:pt x="82" y="113"/>
                      <a:pt x="82" y="113"/>
                    </a:cubicBezTo>
                    <a:cubicBezTo>
                      <a:pt x="83" y="114"/>
                      <a:pt x="83" y="116"/>
                      <a:pt x="83" y="118"/>
                    </a:cubicBezTo>
                    <a:cubicBezTo>
                      <a:pt x="83" y="119"/>
                      <a:pt x="83" y="120"/>
                      <a:pt x="83" y="121"/>
                    </a:cubicBezTo>
                    <a:cubicBezTo>
                      <a:pt x="83" y="121"/>
                      <a:pt x="83" y="121"/>
                      <a:pt x="83" y="121"/>
                    </a:cubicBezTo>
                    <a:cubicBezTo>
                      <a:pt x="82" y="122"/>
                      <a:pt x="82" y="123"/>
                      <a:pt x="82" y="124"/>
                    </a:cubicBezTo>
                    <a:cubicBezTo>
                      <a:pt x="82" y="125"/>
                      <a:pt x="82" y="126"/>
                      <a:pt x="82" y="126"/>
                    </a:cubicBezTo>
                    <a:cubicBezTo>
                      <a:pt x="82" y="127"/>
                      <a:pt x="82" y="126"/>
                      <a:pt x="81" y="126"/>
                    </a:cubicBezTo>
                    <a:cubicBezTo>
                      <a:pt x="81" y="126"/>
                      <a:pt x="81" y="125"/>
                      <a:pt x="81" y="125"/>
                    </a:cubicBezTo>
                    <a:cubicBezTo>
                      <a:pt x="80" y="124"/>
                      <a:pt x="79" y="124"/>
                      <a:pt x="79" y="124"/>
                    </a:cubicBezTo>
                    <a:cubicBezTo>
                      <a:pt x="78" y="123"/>
                      <a:pt x="74" y="123"/>
                      <a:pt x="72" y="123"/>
                    </a:cubicBezTo>
                    <a:cubicBezTo>
                      <a:pt x="71" y="123"/>
                      <a:pt x="70" y="123"/>
                      <a:pt x="70" y="123"/>
                    </a:cubicBezTo>
                    <a:cubicBezTo>
                      <a:pt x="70" y="123"/>
                      <a:pt x="70" y="123"/>
                      <a:pt x="70" y="123"/>
                    </a:cubicBezTo>
                    <a:cubicBezTo>
                      <a:pt x="70" y="123"/>
                      <a:pt x="69" y="123"/>
                      <a:pt x="68" y="122"/>
                    </a:cubicBezTo>
                    <a:cubicBezTo>
                      <a:pt x="67" y="122"/>
                      <a:pt x="66" y="121"/>
                      <a:pt x="65" y="121"/>
                    </a:cubicBezTo>
                    <a:cubicBezTo>
                      <a:pt x="65" y="121"/>
                      <a:pt x="63" y="121"/>
                      <a:pt x="61" y="121"/>
                    </a:cubicBezTo>
                    <a:cubicBezTo>
                      <a:pt x="59" y="121"/>
                      <a:pt x="57" y="121"/>
                      <a:pt x="55" y="121"/>
                    </a:cubicBezTo>
                    <a:cubicBezTo>
                      <a:pt x="55" y="121"/>
                      <a:pt x="54" y="121"/>
                      <a:pt x="53" y="121"/>
                    </a:cubicBezTo>
                    <a:cubicBezTo>
                      <a:pt x="52" y="120"/>
                      <a:pt x="51" y="120"/>
                      <a:pt x="51" y="120"/>
                    </a:cubicBezTo>
                    <a:cubicBezTo>
                      <a:pt x="51" y="120"/>
                      <a:pt x="51" y="120"/>
                      <a:pt x="51" y="120"/>
                    </a:cubicBezTo>
                    <a:cubicBezTo>
                      <a:pt x="51" y="120"/>
                      <a:pt x="50" y="120"/>
                      <a:pt x="48" y="120"/>
                    </a:cubicBezTo>
                    <a:cubicBezTo>
                      <a:pt x="46" y="119"/>
                      <a:pt x="44" y="119"/>
                      <a:pt x="42" y="119"/>
                    </a:cubicBezTo>
                    <a:cubicBezTo>
                      <a:pt x="41" y="119"/>
                      <a:pt x="39" y="119"/>
                      <a:pt x="36" y="119"/>
                    </a:cubicBezTo>
                    <a:cubicBezTo>
                      <a:pt x="34" y="119"/>
                      <a:pt x="32" y="119"/>
                      <a:pt x="31" y="119"/>
                    </a:cubicBezTo>
                    <a:cubicBezTo>
                      <a:pt x="30" y="119"/>
                      <a:pt x="30" y="119"/>
                      <a:pt x="30" y="120"/>
                    </a:cubicBezTo>
                    <a:cubicBezTo>
                      <a:pt x="29" y="120"/>
                      <a:pt x="29" y="120"/>
                      <a:pt x="29" y="121"/>
                    </a:cubicBezTo>
                    <a:cubicBezTo>
                      <a:pt x="27" y="121"/>
                      <a:pt x="19" y="121"/>
                      <a:pt x="18" y="121"/>
                    </a:cubicBezTo>
                    <a:cubicBezTo>
                      <a:pt x="17" y="121"/>
                      <a:pt x="16" y="120"/>
                      <a:pt x="14" y="119"/>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40" name="Freeform 27"/>
              <p:cNvSpPr>
                <a:spLocks/>
              </p:cNvSpPr>
              <p:nvPr/>
            </p:nvSpPr>
            <p:spPr bwMode="auto">
              <a:xfrm>
                <a:off x="4340225" y="3725863"/>
                <a:ext cx="300038" cy="241300"/>
              </a:xfrm>
              <a:custGeom>
                <a:avLst/>
                <a:gdLst>
                  <a:gd name="T0" fmla="*/ 59 w 130"/>
                  <a:gd name="T1" fmla="*/ 98 h 105"/>
                  <a:gd name="T2" fmla="*/ 58 w 130"/>
                  <a:gd name="T3" fmla="*/ 103 h 105"/>
                  <a:gd name="T4" fmla="*/ 52 w 130"/>
                  <a:gd name="T5" fmla="*/ 102 h 105"/>
                  <a:gd name="T6" fmla="*/ 46 w 130"/>
                  <a:gd name="T7" fmla="*/ 101 h 105"/>
                  <a:gd name="T8" fmla="*/ 44 w 130"/>
                  <a:gd name="T9" fmla="*/ 102 h 105"/>
                  <a:gd name="T10" fmla="*/ 41 w 130"/>
                  <a:gd name="T11" fmla="*/ 105 h 105"/>
                  <a:gd name="T12" fmla="*/ 34 w 130"/>
                  <a:gd name="T13" fmla="*/ 104 h 105"/>
                  <a:gd name="T14" fmla="*/ 31 w 130"/>
                  <a:gd name="T15" fmla="*/ 94 h 105"/>
                  <a:gd name="T16" fmla="*/ 29 w 130"/>
                  <a:gd name="T17" fmla="*/ 92 h 105"/>
                  <a:gd name="T18" fmla="*/ 29 w 130"/>
                  <a:gd name="T19" fmla="*/ 88 h 105"/>
                  <a:gd name="T20" fmla="*/ 19 w 130"/>
                  <a:gd name="T21" fmla="*/ 82 h 105"/>
                  <a:gd name="T22" fmla="*/ 10 w 130"/>
                  <a:gd name="T23" fmla="*/ 80 h 105"/>
                  <a:gd name="T24" fmla="*/ 1 w 130"/>
                  <a:gd name="T25" fmla="*/ 82 h 105"/>
                  <a:gd name="T26" fmla="*/ 0 w 130"/>
                  <a:gd name="T27" fmla="*/ 74 h 105"/>
                  <a:gd name="T28" fmla="*/ 1 w 130"/>
                  <a:gd name="T29" fmla="*/ 57 h 105"/>
                  <a:gd name="T30" fmla="*/ 5 w 130"/>
                  <a:gd name="T31" fmla="*/ 53 h 105"/>
                  <a:gd name="T32" fmla="*/ 10 w 130"/>
                  <a:gd name="T33" fmla="*/ 42 h 105"/>
                  <a:gd name="T34" fmla="*/ 9 w 130"/>
                  <a:gd name="T35" fmla="*/ 27 h 105"/>
                  <a:gd name="T36" fmla="*/ 11 w 130"/>
                  <a:gd name="T37" fmla="*/ 18 h 105"/>
                  <a:gd name="T38" fmla="*/ 13 w 130"/>
                  <a:gd name="T39" fmla="*/ 11 h 105"/>
                  <a:gd name="T40" fmla="*/ 16 w 130"/>
                  <a:gd name="T41" fmla="*/ 4 h 105"/>
                  <a:gd name="T42" fmla="*/ 24 w 130"/>
                  <a:gd name="T43" fmla="*/ 1 h 105"/>
                  <a:gd name="T44" fmla="*/ 39 w 130"/>
                  <a:gd name="T45" fmla="*/ 2 h 105"/>
                  <a:gd name="T46" fmla="*/ 39 w 130"/>
                  <a:gd name="T47" fmla="*/ 2 h 105"/>
                  <a:gd name="T48" fmla="*/ 52 w 130"/>
                  <a:gd name="T49" fmla="*/ 7 h 105"/>
                  <a:gd name="T50" fmla="*/ 69 w 130"/>
                  <a:gd name="T51" fmla="*/ 12 h 105"/>
                  <a:gd name="T52" fmla="*/ 78 w 130"/>
                  <a:gd name="T53" fmla="*/ 10 h 105"/>
                  <a:gd name="T54" fmla="*/ 87 w 130"/>
                  <a:gd name="T55" fmla="*/ 6 h 105"/>
                  <a:gd name="T56" fmla="*/ 95 w 130"/>
                  <a:gd name="T57" fmla="*/ 5 h 105"/>
                  <a:gd name="T58" fmla="*/ 106 w 130"/>
                  <a:gd name="T59" fmla="*/ 9 h 105"/>
                  <a:gd name="T60" fmla="*/ 114 w 130"/>
                  <a:gd name="T61" fmla="*/ 3 h 105"/>
                  <a:gd name="T62" fmla="*/ 119 w 130"/>
                  <a:gd name="T63" fmla="*/ 1 h 105"/>
                  <a:gd name="T64" fmla="*/ 125 w 130"/>
                  <a:gd name="T65" fmla="*/ 11 h 105"/>
                  <a:gd name="T66" fmla="*/ 126 w 130"/>
                  <a:gd name="T67" fmla="*/ 16 h 105"/>
                  <a:gd name="T68" fmla="*/ 130 w 130"/>
                  <a:gd name="T69" fmla="*/ 20 h 105"/>
                  <a:gd name="T70" fmla="*/ 129 w 130"/>
                  <a:gd name="T71" fmla="*/ 25 h 105"/>
                  <a:gd name="T72" fmla="*/ 123 w 130"/>
                  <a:gd name="T73" fmla="*/ 28 h 105"/>
                  <a:gd name="T74" fmla="*/ 117 w 130"/>
                  <a:gd name="T75" fmla="*/ 39 h 105"/>
                  <a:gd name="T76" fmla="*/ 114 w 130"/>
                  <a:gd name="T77" fmla="*/ 44 h 105"/>
                  <a:gd name="T78" fmla="*/ 114 w 130"/>
                  <a:gd name="T79" fmla="*/ 48 h 105"/>
                  <a:gd name="T80" fmla="*/ 110 w 130"/>
                  <a:gd name="T81" fmla="*/ 52 h 105"/>
                  <a:gd name="T82" fmla="*/ 107 w 130"/>
                  <a:gd name="T83" fmla="*/ 57 h 105"/>
                  <a:gd name="T84" fmla="*/ 104 w 130"/>
                  <a:gd name="T85" fmla="*/ 61 h 105"/>
                  <a:gd name="T86" fmla="*/ 100 w 130"/>
                  <a:gd name="T87" fmla="*/ 70 h 105"/>
                  <a:gd name="T88" fmla="*/ 99 w 130"/>
                  <a:gd name="T89" fmla="*/ 74 h 105"/>
                  <a:gd name="T90" fmla="*/ 98 w 130"/>
                  <a:gd name="T91" fmla="*/ 78 h 105"/>
                  <a:gd name="T92" fmla="*/ 90 w 130"/>
                  <a:gd name="T93" fmla="*/ 76 h 105"/>
                  <a:gd name="T94" fmla="*/ 86 w 130"/>
                  <a:gd name="T95" fmla="*/ 74 h 105"/>
                  <a:gd name="T96" fmla="*/ 85 w 130"/>
                  <a:gd name="T97" fmla="*/ 75 h 105"/>
                  <a:gd name="T98" fmla="*/ 83 w 130"/>
                  <a:gd name="T99" fmla="*/ 76 h 105"/>
                  <a:gd name="T100" fmla="*/ 76 w 130"/>
                  <a:gd name="T101" fmla="*/ 80 h 105"/>
                  <a:gd name="T102" fmla="*/ 74 w 130"/>
                  <a:gd name="T103" fmla="*/ 83 h 105"/>
                  <a:gd name="T104" fmla="*/ 67 w 130"/>
                  <a:gd name="T105" fmla="*/ 91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05">
                    <a:moveTo>
                      <a:pt x="64" y="100"/>
                    </a:moveTo>
                    <a:cubicBezTo>
                      <a:pt x="63" y="100"/>
                      <a:pt x="62" y="99"/>
                      <a:pt x="61" y="98"/>
                    </a:cubicBezTo>
                    <a:cubicBezTo>
                      <a:pt x="60" y="98"/>
                      <a:pt x="59" y="97"/>
                      <a:pt x="59" y="98"/>
                    </a:cubicBezTo>
                    <a:cubicBezTo>
                      <a:pt x="59" y="99"/>
                      <a:pt x="60" y="100"/>
                      <a:pt x="61" y="100"/>
                    </a:cubicBezTo>
                    <a:cubicBezTo>
                      <a:pt x="61" y="101"/>
                      <a:pt x="62" y="102"/>
                      <a:pt x="61" y="102"/>
                    </a:cubicBezTo>
                    <a:cubicBezTo>
                      <a:pt x="59" y="103"/>
                      <a:pt x="59" y="102"/>
                      <a:pt x="58" y="103"/>
                    </a:cubicBezTo>
                    <a:cubicBezTo>
                      <a:pt x="56" y="103"/>
                      <a:pt x="56" y="104"/>
                      <a:pt x="55" y="103"/>
                    </a:cubicBezTo>
                    <a:cubicBezTo>
                      <a:pt x="54" y="102"/>
                      <a:pt x="54" y="100"/>
                      <a:pt x="53" y="101"/>
                    </a:cubicBezTo>
                    <a:cubicBezTo>
                      <a:pt x="53" y="102"/>
                      <a:pt x="54" y="103"/>
                      <a:pt x="52" y="102"/>
                    </a:cubicBezTo>
                    <a:cubicBezTo>
                      <a:pt x="50" y="101"/>
                      <a:pt x="49" y="101"/>
                      <a:pt x="49" y="100"/>
                    </a:cubicBezTo>
                    <a:cubicBezTo>
                      <a:pt x="48" y="100"/>
                      <a:pt x="49" y="102"/>
                      <a:pt x="48" y="102"/>
                    </a:cubicBezTo>
                    <a:cubicBezTo>
                      <a:pt x="47" y="102"/>
                      <a:pt x="47" y="101"/>
                      <a:pt x="46" y="101"/>
                    </a:cubicBezTo>
                    <a:cubicBezTo>
                      <a:pt x="46" y="101"/>
                      <a:pt x="47" y="104"/>
                      <a:pt x="46" y="103"/>
                    </a:cubicBezTo>
                    <a:cubicBezTo>
                      <a:pt x="45" y="103"/>
                      <a:pt x="45" y="99"/>
                      <a:pt x="44" y="99"/>
                    </a:cubicBezTo>
                    <a:cubicBezTo>
                      <a:pt x="44" y="99"/>
                      <a:pt x="44" y="101"/>
                      <a:pt x="44" y="102"/>
                    </a:cubicBezTo>
                    <a:cubicBezTo>
                      <a:pt x="44" y="102"/>
                      <a:pt x="44" y="103"/>
                      <a:pt x="43" y="103"/>
                    </a:cubicBezTo>
                    <a:cubicBezTo>
                      <a:pt x="42" y="103"/>
                      <a:pt x="42" y="103"/>
                      <a:pt x="42" y="103"/>
                    </a:cubicBezTo>
                    <a:cubicBezTo>
                      <a:pt x="41" y="104"/>
                      <a:pt x="42" y="105"/>
                      <a:pt x="41" y="105"/>
                    </a:cubicBezTo>
                    <a:cubicBezTo>
                      <a:pt x="40" y="105"/>
                      <a:pt x="41" y="104"/>
                      <a:pt x="40" y="104"/>
                    </a:cubicBezTo>
                    <a:cubicBezTo>
                      <a:pt x="39" y="103"/>
                      <a:pt x="38" y="105"/>
                      <a:pt x="37" y="105"/>
                    </a:cubicBezTo>
                    <a:cubicBezTo>
                      <a:pt x="36" y="105"/>
                      <a:pt x="35" y="105"/>
                      <a:pt x="34" y="104"/>
                    </a:cubicBezTo>
                    <a:cubicBezTo>
                      <a:pt x="33" y="103"/>
                      <a:pt x="33" y="103"/>
                      <a:pt x="32" y="101"/>
                    </a:cubicBezTo>
                    <a:cubicBezTo>
                      <a:pt x="31" y="99"/>
                      <a:pt x="31" y="99"/>
                      <a:pt x="31" y="97"/>
                    </a:cubicBezTo>
                    <a:cubicBezTo>
                      <a:pt x="31" y="95"/>
                      <a:pt x="31" y="95"/>
                      <a:pt x="31" y="94"/>
                    </a:cubicBezTo>
                    <a:cubicBezTo>
                      <a:pt x="32" y="94"/>
                      <a:pt x="33" y="94"/>
                      <a:pt x="33" y="93"/>
                    </a:cubicBezTo>
                    <a:cubicBezTo>
                      <a:pt x="32" y="92"/>
                      <a:pt x="32" y="92"/>
                      <a:pt x="31" y="93"/>
                    </a:cubicBezTo>
                    <a:cubicBezTo>
                      <a:pt x="30" y="93"/>
                      <a:pt x="29" y="93"/>
                      <a:pt x="29" y="92"/>
                    </a:cubicBezTo>
                    <a:cubicBezTo>
                      <a:pt x="29" y="92"/>
                      <a:pt x="31" y="92"/>
                      <a:pt x="30" y="91"/>
                    </a:cubicBezTo>
                    <a:cubicBezTo>
                      <a:pt x="30" y="90"/>
                      <a:pt x="27" y="91"/>
                      <a:pt x="28" y="90"/>
                    </a:cubicBezTo>
                    <a:cubicBezTo>
                      <a:pt x="28" y="89"/>
                      <a:pt x="30" y="88"/>
                      <a:pt x="29" y="88"/>
                    </a:cubicBezTo>
                    <a:cubicBezTo>
                      <a:pt x="27" y="87"/>
                      <a:pt x="27" y="89"/>
                      <a:pt x="26" y="88"/>
                    </a:cubicBezTo>
                    <a:cubicBezTo>
                      <a:pt x="24" y="87"/>
                      <a:pt x="23" y="86"/>
                      <a:pt x="22" y="85"/>
                    </a:cubicBezTo>
                    <a:cubicBezTo>
                      <a:pt x="20" y="83"/>
                      <a:pt x="21" y="83"/>
                      <a:pt x="19" y="82"/>
                    </a:cubicBezTo>
                    <a:cubicBezTo>
                      <a:pt x="17" y="82"/>
                      <a:pt x="11" y="82"/>
                      <a:pt x="11" y="82"/>
                    </a:cubicBezTo>
                    <a:cubicBezTo>
                      <a:pt x="12" y="81"/>
                      <a:pt x="13" y="80"/>
                      <a:pt x="13" y="80"/>
                    </a:cubicBezTo>
                    <a:cubicBezTo>
                      <a:pt x="12" y="80"/>
                      <a:pt x="12" y="80"/>
                      <a:pt x="10" y="80"/>
                    </a:cubicBezTo>
                    <a:cubicBezTo>
                      <a:pt x="8" y="81"/>
                      <a:pt x="8" y="82"/>
                      <a:pt x="6" y="82"/>
                    </a:cubicBezTo>
                    <a:cubicBezTo>
                      <a:pt x="4" y="82"/>
                      <a:pt x="2" y="82"/>
                      <a:pt x="1" y="82"/>
                    </a:cubicBezTo>
                    <a:cubicBezTo>
                      <a:pt x="1" y="82"/>
                      <a:pt x="1" y="82"/>
                      <a:pt x="1" y="82"/>
                    </a:cubicBezTo>
                    <a:cubicBezTo>
                      <a:pt x="1" y="81"/>
                      <a:pt x="1" y="80"/>
                      <a:pt x="1" y="79"/>
                    </a:cubicBezTo>
                    <a:cubicBezTo>
                      <a:pt x="1" y="78"/>
                      <a:pt x="1" y="77"/>
                      <a:pt x="0" y="76"/>
                    </a:cubicBezTo>
                    <a:cubicBezTo>
                      <a:pt x="0" y="75"/>
                      <a:pt x="0" y="75"/>
                      <a:pt x="0" y="74"/>
                    </a:cubicBezTo>
                    <a:cubicBezTo>
                      <a:pt x="0" y="73"/>
                      <a:pt x="1" y="71"/>
                      <a:pt x="1" y="69"/>
                    </a:cubicBezTo>
                    <a:cubicBezTo>
                      <a:pt x="1" y="68"/>
                      <a:pt x="1" y="66"/>
                      <a:pt x="1" y="65"/>
                    </a:cubicBezTo>
                    <a:cubicBezTo>
                      <a:pt x="1" y="64"/>
                      <a:pt x="1" y="60"/>
                      <a:pt x="1" y="57"/>
                    </a:cubicBezTo>
                    <a:cubicBezTo>
                      <a:pt x="1" y="56"/>
                      <a:pt x="1" y="54"/>
                      <a:pt x="2" y="54"/>
                    </a:cubicBezTo>
                    <a:cubicBezTo>
                      <a:pt x="2" y="54"/>
                      <a:pt x="3" y="54"/>
                      <a:pt x="3" y="54"/>
                    </a:cubicBezTo>
                    <a:cubicBezTo>
                      <a:pt x="4" y="54"/>
                      <a:pt x="4" y="54"/>
                      <a:pt x="5" y="53"/>
                    </a:cubicBezTo>
                    <a:cubicBezTo>
                      <a:pt x="6" y="52"/>
                      <a:pt x="6" y="50"/>
                      <a:pt x="7" y="49"/>
                    </a:cubicBezTo>
                    <a:cubicBezTo>
                      <a:pt x="7" y="47"/>
                      <a:pt x="8" y="45"/>
                      <a:pt x="9" y="43"/>
                    </a:cubicBezTo>
                    <a:cubicBezTo>
                      <a:pt x="9" y="43"/>
                      <a:pt x="9" y="42"/>
                      <a:pt x="10" y="42"/>
                    </a:cubicBezTo>
                    <a:cubicBezTo>
                      <a:pt x="12" y="40"/>
                      <a:pt x="14" y="36"/>
                      <a:pt x="14" y="34"/>
                    </a:cubicBezTo>
                    <a:cubicBezTo>
                      <a:pt x="14" y="33"/>
                      <a:pt x="13" y="32"/>
                      <a:pt x="12" y="30"/>
                    </a:cubicBezTo>
                    <a:cubicBezTo>
                      <a:pt x="10" y="29"/>
                      <a:pt x="9" y="28"/>
                      <a:pt x="9" y="27"/>
                    </a:cubicBezTo>
                    <a:cubicBezTo>
                      <a:pt x="9" y="27"/>
                      <a:pt x="9" y="26"/>
                      <a:pt x="10" y="25"/>
                    </a:cubicBezTo>
                    <a:cubicBezTo>
                      <a:pt x="10" y="25"/>
                      <a:pt x="10" y="24"/>
                      <a:pt x="10" y="23"/>
                    </a:cubicBezTo>
                    <a:cubicBezTo>
                      <a:pt x="10" y="23"/>
                      <a:pt x="11" y="21"/>
                      <a:pt x="11" y="18"/>
                    </a:cubicBezTo>
                    <a:cubicBezTo>
                      <a:pt x="11" y="17"/>
                      <a:pt x="11" y="16"/>
                      <a:pt x="11" y="15"/>
                    </a:cubicBezTo>
                    <a:cubicBezTo>
                      <a:pt x="11" y="15"/>
                      <a:pt x="11" y="14"/>
                      <a:pt x="11" y="14"/>
                    </a:cubicBezTo>
                    <a:cubicBezTo>
                      <a:pt x="11" y="14"/>
                      <a:pt x="12" y="12"/>
                      <a:pt x="13" y="11"/>
                    </a:cubicBezTo>
                    <a:cubicBezTo>
                      <a:pt x="14" y="9"/>
                      <a:pt x="15" y="8"/>
                      <a:pt x="16" y="7"/>
                    </a:cubicBezTo>
                    <a:cubicBezTo>
                      <a:pt x="16" y="6"/>
                      <a:pt x="16" y="6"/>
                      <a:pt x="16" y="5"/>
                    </a:cubicBezTo>
                    <a:cubicBezTo>
                      <a:pt x="16" y="5"/>
                      <a:pt x="16" y="4"/>
                      <a:pt x="16" y="4"/>
                    </a:cubicBezTo>
                    <a:cubicBezTo>
                      <a:pt x="16" y="4"/>
                      <a:pt x="17" y="3"/>
                      <a:pt x="18" y="3"/>
                    </a:cubicBezTo>
                    <a:cubicBezTo>
                      <a:pt x="19" y="2"/>
                      <a:pt x="21" y="2"/>
                      <a:pt x="22" y="2"/>
                    </a:cubicBezTo>
                    <a:cubicBezTo>
                      <a:pt x="23" y="2"/>
                      <a:pt x="24" y="1"/>
                      <a:pt x="24" y="1"/>
                    </a:cubicBezTo>
                    <a:cubicBezTo>
                      <a:pt x="24" y="1"/>
                      <a:pt x="24" y="1"/>
                      <a:pt x="24" y="1"/>
                    </a:cubicBezTo>
                    <a:cubicBezTo>
                      <a:pt x="27" y="1"/>
                      <a:pt x="30" y="0"/>
                      <a:pt x="32" y="0"/>
                    </a:cubicBezTo>
                    <a:cubicBezTo>
                      <a:pt x="35" y="0"/>
                      <a:pt x="37" y="1"/>
                      <a:pt x="39" y="2"/>
                    </a:cubicBezTo>
                    <a:cubicBezTo>
                      <a:pt x="39" y="2"/>
                      <a:pt x="39" y="2"/>
                      <a:pt x="39" y="2"/>
                    </a:cubicBezTo>
                    <a:cubicBezTo>
                      <a:pt x="39" y="2"/>
                      <a:pt x="39" y="2"/>
                      <a:pt x="39" y="2"/>
                    </a:cubicBezTo>
                    <a:cubicBezTo>
                      <a:pt x="39" y="2"/>
                      <a:pt x="39" y="2"/>
                      <a:pt x="39" y="2"/>
                    </a:cubicBezTo>
                    <a:cubicBezTo>
                      <a:pt x="40" y="2"/>
                      <a:pt x="41" y="4"/>
                      <a:pt x="43" y="5"/>
                    </a:cubicBezTo>
                    <a:cubicBezTo>
                      <a:pt x="45" y="7"/>
                      <a:pt x="46" y="9"/>
                      <a:pt x="47" y="9"/>
                    </a:cubicBezTo>
                    <a:cubicBezTo>
                      <a:pt x="48" y="9"/>
                      <a:pt x="50" y="8"/>
                      <a:pt x="52" y="7"/>
                    </a:cubicBezTo>
                    <a:cubicBezTo>
                      <a:pt x="54" y="7"/>
                      <a:pt x="56" y="6"/>
                      <a:pt x="57" y="6"/>
                    </a:cubicBezTo>
                    <a:cubicBezTo>
                      <a:pt x="58" y="5"/>
                      <a:pt x="61" y="8"/>
                      <a:pt x="64" y="9"/>
                    </a:cubicBezTo>
                    <a:cubicBezTo>
                      <a:pt x="66" y="11"/>
                      <a:pt x="68" y="12"/>
                      <a:pt x="69" y="12"/>
                    </a:cubicBezTo>
                    <a:cubicBezTo>
                      <a:pt x="70" y="12"/>
                      <a:pt x="71" y="12"/>
                      <a:pt x="73" y="12"/>
                    </a:cubicBezTo>
                    <a:cubicBezTo>
                      <a:pt x="74" y="12"/>
                      <a:pt x="76" y="12"/>
                      <a:pt x="76" y="12"/>
                    </a:cubicBezTo>
                    <a:cubicBezTo>
                      <a:pt x="77" y="12"/>
                      <a:pt x="77" y="11"/>
                      <a:pt x="78" y="10"/>
                    </a:cubicBezTo>
                    <a:cubicBezTo>
                      <a:pt x="78" y="10"/>
                      <a:pt x="79" y="8"/>
                      <a:pt x="81" y="8"/>
                    </a:cubicBezTo>
                    <a:cubicBezTo>
                      <a:pt x="83" y="7"/>
                      <a:pt x="85" y="6"/>
                      <a:pt x="87" y="6"/>
                    </a:cubicBezTo>
                    <a:cubicBezTo>
                      <a:pt x="87" y="6"/>
                      <a:pt x="87" y="6"/>
                      <a:pt x="87" y="6"/>
                    </a:cubicBezTo>
                    <a:cubicBezTo>
                      <a:pt x="88" y="6"/>
                      <a:pt x="88" y="6"/>
                      <a:pt x="88" y="6"/>
                    </a:cubicBezTo>
                    <a:cubicBezTo>
                      <a:pt x="88" y="6"/>
                      <a:pt x="88" y="6"/>
                      <a:pt x="88" y="6"/>
                    </a:cubicBezTo>
                    <a:cubicBezTo>
                      <a:pt x="89" y="5"/>
                      <a:pt x="92" y="5"/>
                      <a:pt x="95" y="5"/>
                    </a:cubicBezTo>
                    <a:cubicBezTo>
                      <a:pt x="96" y="6"/>
                      <a:pt x="96" y="6"/>
                      <a:pt x="97" y="6"/>
                    </a:cubicBezTo>
                    <a:cubicBezTo>
                      <a:pt x="98" y="6"/>
                      <a:pt x="102" y="7"/>
                      <a:pt x="104" y="8"/>
                    </a:cubicBezTo>
                    <a:cubicBezTo>
                      <a:pt x="105" y="9"/>
                      <a:pt x="106" y="9"/>
                      <a:pt x="106" y="9"/>
                    </a:cubicBezTo>
                    <a:cubicBezTo>
                      <a:pt x="108" y="10"/>
                      <a:pt x="109" y="8"/>
                      <a:pt x="110" y="6"/>
                    </a:cubicBezTo>
                    <a:cubicBezTo>
                      <a:pt x="111" y="6"/>
                      <a:pt x="111" y="5"/>
                      <a:pt x="111" y="5"/>
                    </a:cubicBezTo>
                    <a:cubicBezTo>
                      <a:pt x="112" y="5"/>
                      <a:pt x="113" y="4"/>
                      <a:pt x="114" y="3"/>
                    </a:cubicBezTo>
                    <a:cubicBezTo>
                      <a:pt x="115" y="2"/>
                      <a:pt x="116" y="2"/>
                      <a:pt x="117" y="2"/>
                    </a:cubicBezTo>
                    <a:cubicBezTo>
                      <a:pt x="117" y="2"/>
                      <a:pt x="118" y="1"/>
                      <a:pt x="118" y="1"/>
                    </a:cubicBezTo>
                    <a:cubicBezTo>
                      <a:pt x="119" y="1"/>
                      <a:pt x="119" y="1"/>
                      <a:pt x="119" y="1"/>
                    </a:cubicBezTo>
                    <a:cubicBezTo>
                      <a:pt x="120" y="2"/>
                      <a:pt x="121" y="3"/>
                      <a:pt x="122" y="4"/>
                    </a:cubicBezTo>
                    <a:cubicBezTo>
                      <a:pt x="123" y="6"/>
                      <a:pt x="125" y="7"/>
                      <a:pt x="125" y="8"/>
                    </a:cubicBezTo>
                    <a:cubicBezTo>
                      <a:pt x="125" y="9"/>
                      <a:pt x="125" y="10"/>
                      <a:pt x="125" y="11"/>
                    </a:cubicBezTo>
                    <a:cubicBezTo>
                      <a:pt x="125" y="13"/>
                      <a:pt x="125" y="14"/>
                      <a:pt x="125" y="15"/>
                    </a:cubicBezTo>
                    <a:cubicBezTo>
                      <a:pt x="125" y="15"/>
                      <a:pt x="125" y="15"/>
                      <a:pt x="125" y="15"/>
                    </a:cubicBezTo>
                    <a:cubicBezTo>
                      <a:pt x="125" y="15"/>
                      <a:pt x="125" y="15"/>
                      <a:pt x="126" y="16"/>
                    </a:cubicBezTo>
                    <a:cubicBezTo>
                      <a:pt x="126" y="16"/>
                      <a:pt x="127" y="17"/>
                      <a:pt x="128" y="17"/>
                    </a:cubicBezTo>
                    <a:cubicBezTo>
                      <a:pt x="128" y="18"/>
                      <a:pt x="128" y="18"/>
                      <a:pt x="128" y="18"/>
                    </a:cubicBezTo>
                    <a:cubicBezTo>
                      <a:pt x="129" y="18"/>
                      <a:pt x="130" y="19"/>
                      <a:pt x="130" y="20"/>
                    </a:cubicBezTo>
                    <a:cubicBezTo>
                      <a:pt x="130" y="20"/>
                      <a:pt x="130" y="21"/>
                      <a:pt x="130" y="21"/>
                    </a:cubicBezTo>
                    <a:cubicBezTo>
                      <a:pt x="130" y="22"/>
                      <a:pt x="129" y="22"/>
                      <a:pt x="130" y="23"/>
                    </a:cubicBezTo>
                    <a:cubicBezTo>
                      <a:pt x="130" y="23"/>
                      <a:pt x="129" y="24"/>
                      <a:pt x="129" y="25"/>
                    </a:cubicBezTo>
                    <a:cubicBezTo>
                      <a:pt x="128" y="26"/>
                      <a:pt x="127" y="27"/>
                      <a:pt x="126" y="27"/>
                    </a:cubicBezTo>
                    <a:cubicBezTo>
                      <a:pt x="126" y="27"/>
                      <a:pt x="126" y="27"/>
                      <a:pt x="125" y="27"/>
                    </a:cubicBezTo>
                    <a:cubicBezTo>
                      <a:pt x="125" y="27"/>
                      <a:pt x="124" y="27"/>
                      <a:pt x="123" y="28"/>
                    </a:cubicBezTo>
                    <a:cubicBezTo>
                      <a:pt x="123" y="28"/>
                      <a:pt x="122" y="29"/>
                      <a:pt x="121" y="31"/>
                    </a:cubicBezTo>
                    <a:cubicBezTo>
                      <a:pt x="121" y="32"/>
                      <a:pt x="120" y="33"/>
                      <a:pt x="120" y="34"/>
                    </a:cubicBezTo>
                    <a:cubicBezTo>
                      <a:pt x="119" y="35"/>
                      <a:pt x="118" y="37"/>
                      <a:pt x="117" y="39"/>
                    </a:cubicBezTo>
                    <a:cubicBezTo>
                      <a:pt x="117" y="40"/>
                      <a:pt x="117" y="41"/>
                      <a:pt x="117" y="41"/>
                    </a:cubicBezTo>
                    <a:cubicBezTo>
                      <a:pt x="116" y="42"/>
                      <a:pt x="116" y="42"/>
                      <a:pt x="116" y="43"/>
                    </a:cubicBezTo>
                    <a:cubicBezTo>
                      <a:pt x="115" y="43"/>
                      <a:pt x="115" y="44"/>
                      <a:pt x="114" y="44"/>
                    </a:cubicBezTo>
                    <a:cubicBezTo>
                      <a:pt x="114" y="44"/>
                      <a:pt x="114" y="44"/>
                      <a:pt x="114" y="44"/>
                    </a:cubicBezTo>
                    <a:cubicBezTo>
                      <a:pt x="114" y="45"/>
                      <a:pt x="114" y="45"/>
                      <a:pt x="114" y="46"/>
                    </a:cubicBezTo>
                    <a:cubicBezTo>
                      <a:pt x="114" y="46"/>
                      <a:pt x="114" y="48"/>
                      <a:pt x="114" y="48"/>
                    </a:cubicBezTo>
                    <a:cubicBezTo>
                      <a:pt x="114" y="49"/>
                      <a:pt x="113" y="49"/>
                      <a:pt x="113" y="49"/>
                    </a:cubicBezTo>
                    <a:cubicBezTo>
                      <a:pt x="112" y="49"/>
                      <a:pt x="111" y="50"/>
                      <a:pt x="111" y="51"/>
                    </a:cubicBezTo>
                    <a:cubicBezTo>
                      <a:pt x="111" y="51"/>
                      <a:pt x="111" y="51"/>
                      <a:pt x="110" y="52"/>
                    </a:cubicBezTo>
                    <a:cubicBezTo>
                      <a:pt x="110" y="52"/>
                      <a:pt x="110" y="52"/>
                      <a:pt x="110" y="52"/>
                    </a:cubicBezTo>
                    <a:cubicBezTo>
                      <a:pt x="110" y="53"/>
                      <a:pt x="110" y="55"/>
                      <a:pt x="109" y="55"/>
                    </a:cubicBezTo>
                    <a:cubicBezTo>
                      <a:pt x="109" y="56"/>
                      <a:pt x="108" y="57"/>
                      <a:pt x="107" y="57"/>
                    </a:cubicBezTo>
                    <a:cubicBezTo>
                      <a:pt x="106" y="58"/>
                      <a:pt x="105" y="59"/>
                      <a:pt x="104" y="59"/>
                    </a:cubicBezTo>
                    <a:cubicBezTo>
                      <a:pt x="104" y="60"/>
                      <a:pt x="104" y="60"/>
                      <a:pt x="104" y="61"/>
                    </a:cubicBezTo>
                    <a:cubicBezTo>
                      <a:pt x="104" y="61"/>
                      <a:pt x="104" y="61"/>
                      <a:pt x="104" y="61"/>
                    </a:cubicBezTo>
                    <a:cubicBezTo>
                      <a:pt x="104" y="62"/>
                      <a:pt x="104" y="64"/>
                      <a:pt x="104" y="65"/>
                    </a:cubicBezTo>
                    <a:cubicBezTo>
                      <a:pt x="104" y="65"/>
                      <a:pt x="104" y="65"/>
                      <a:pt x="104" y="65"/>
                    </a:cubicBezTo>
                    <a:cubicBezTo>
                      <a:pt x="103" y="66"/>
                      <a:pt x="101" y="68"/>
                      <a:pt x="100" y="70"/>
                    </a:cubicBezTo>
                    <a:cubicBezTo>
                      <a:pt x="100" y="71"/>
                      <a:pt x="99" y="72"/>
                      <a:pt x="99" y="73"/>
                    </a:cubicBezTo>
                    <a:cubicBezTo>
                      <a:pt x="99" y="73"/>
                      <a:pt x="99" y="73"/>
                      <a:pt x="99" y="73"/>
                    </a:cubicBezTo>
                    <a:cubicBezTo>
                      <a:pt x="99" y="73"/>
                      <a:pt x="99" y="73"/>
                      <a:pt x="99" y="74"/>
                    </a:cubicBezTo>
                    <a:cubicBezTo>
                      <a:pt x="99" y="74"/>
                      <a:pt x="99" y="74"/>
                      <a:pt x="99" y="74"/>
                    </a:cubicBezTo>
                    <a:cubicBezTo>
                      <a:pt x="100" y="74"/>
                      <a:pt x="100" y="75"/>
                      <a:pt x="100" y="76"/>
                    </a:cubicBezTo>
                    <a:cubicBezTo>
                      <a:pt x="100" y="76"/>
                      <a:pt x="99" y="77"/>
                      <a:pt x="98" y="78"/>
                    </a:cubicBezTo>
                    <a:cubicBezTo>
                      <a:pt x="96" y="80"/>
                      <a:pt x="95" y="81"/>
                      <a:pt x="94" y="81"/>
                    </a:cubicBezTo>
                    <a:cubicBezTo>
                      <a:pt x="94" y="81"/>
                      <a:pt x="94" y="80"/>
                      <a:pt x="93" y="79"/>
                    </a:cubicBezTo>
                    <a:cubicBezTo>
                      <a:pt x="92" y="78"/>
                      <a:pt x="91" y="76"/>
                      <a:pt x="90" y="76"/>
                    </a:cubicBezTo>
                    <a:cubicBezTo>
                      <a:pt x="90" y="76"/>
                      <a:pt x="89" y="75"/>
                      <a:pt x="89" y="75"/>
                    </a:cubicBezTo>
                    <a:cubicBezTo>
                      <a:pt x="88" y="75"/>
                      <a:pt x="87" y="74"/>
                      <a:pt x="86" y="74"/>
                    </a:cubicBezTo>
                    <a:cubicBezTo>
                      <a:pt x="86" y="74"/>
                      <a:pt x="86" y="74"/>
                      <a:pt x="86" y="74"/>
                    </a:cubicBezTo>
                    <a:cubicBezTo>
                      <a:pt x="86" y="74"/>
                      <a:pt x="85" y="74"/>
                      <a:pt x="85" y="74"/>
                    </a:cubicBezTo>
                    <a:cubicBezTo>
                      <a:pt x="85" y="74"/>
                      <a:pt x="85" y="74"/>
                      <a:pt x="85" y="74"/>
                    </a:cubicBezTo>
                    <a:cubicBezTo>
                      <a:pt x="85" y="75"/>
                      <a:pt x="85" y="75"/>
                      <a:pt x="85" y="75"/>
                    </a:cubicBezTo>
                    <a:cubicBezTo>
                      <a:pt x="85" y="75"/>
                      <a:pt x="85" y="75"/>
                      <a:pt x="85" y="75"/>
                    </a:cubicBezTo>
                    <a:cubicBezTo>
                      <a:pt x="84" y="76"/>
                      <a:pt x="84" y="77"/>
                      <a:pt x="84" y="77"/>
                    </a:cubicBezTo>
                    <a:cubicBezTo>
                      <a:pt x="84" y="77"/>
                      <a:pt x="83" y="77"/>
                      <a:pt x="83" y="76"/>
                    </a:cubicBezTo>
                    <a:cubicBezTo>
                      <a:pt x="82" y="76"/>
                      <a:pt x="80" y="75"/>
                      <a:pt x="80" y="76"/>
                    </a:cubicBezTo>
                    <a:cubicBezTo>
                      <a:pt x="79" y="76"/>
                      <a:pt x="78" y="77"/>
                      <a:pt x="78" y="78"/>
                    </a:cubicBezTo>
                    <a:cubicBezTo>
                      <a:pt x="77" y="79"/>
                      <a:pt x="76" y="80"/>
                      <a:pt x="76" y="80"/>
                    </a:cubicBezTo>
                    <a:cubicBezTo>
                      <a:pt x="76" y="80"/>
                      <a:pt x="76" y="80"/>
                      <a:pt x="76" y="80"/>
                    </a:cubicBezTo>
                    <a:cubicBezTo>
                      <a:pt x="76" y="80"/>
                      <a:pt x="76" y="80"/>
                      <a:pt x="76" y="81"/>
                    </a:cubicBezTo>
                    <a:cubicBezTo>
                      <a:pt x="76" y="81"/>
                      <a:pt x="75" y="82"/>
                      <a:pt x="74" y="83"/>
                    </a:cubicBezTo>
                    <a:cubicBezTo>
                      <a:pt x="74" y="83"/>
                      <a:pt x="72" y="84"/>
                      <a:pt x="70" y="86"/>
                    </a:cubicBezTo>
                    <a:cubicBezTo>
                      <a:pt x="68" y="87"/>
                      <a:pt x="67" y="88"/>
                      <a:pt x="67" y="89"/>
                    </a:cubicBezTo>
                    <a:cubicBezTo>
                      <a:pt x="66" y="89"/>
                      <a:pt x="67" y="90"/>
                      <a:pt x="67" y="91"/>
                    </a:cubicBezTo>
                    <a:cubicBezTo>
                      <a:pt x="67" y="92"/>
                      <a:pt x="67" y="94"/>
                      <a:pt x="67" y="95"/>
                    </a:cubicBezTo>
                    <a:cubicBezTo>
                      <a:pt x="66" y="96"/>
                      <a:pt x="65" y="99"/>
                      <a:pt x="64" y="10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41" name="Freeform 28"/>
              <p:cNvSpPr>
                <a:spLocks/>
              </p:cNvSpPr>
              <p:nvPr/>
            </p:nvSpPr>
            <p:spPr bwMode="auto">
              <a:xfrm>
                <a:off x="4868862" y="3763963"/>
                <a:ext cx="312738" cy="223838"/>
              </a:xfrm>
              <a:custGeom>
                <a:avLst/>
                <a:gdLst>
                  <a:gd name="T0" fmla="*/ 2 w 136"/>
                  <a:gd name="T1" fmla="*/ 34 h 97"/>
                  <a:gd name="T2" fmla="*/ 2 w 136"/>
                  <a:gd name="T3" fmla="*/ 40 h 97"/>
                  <a:gd name="T4" fmla="*/ 9 w 136"/>
                  <a:gd name="T5" fmla="*/ 44 h 97"/>
                  <a:gd name="T6" fmla="*/ 18 w 136"/>
                  <a:gd name="T7" fmla="*/ 47 h 97"/>
                  <a:gd name="T8" fmla="*/ 25 w 136"/>
                  <a:gd name="T9" fmla="*/ 55 h 97"/>
                  <a:gd name="T10" fmla="*/ 33 w 136"/>
                  <a:gd name="T11" fmla="*/ 66 h 97"/>
                  <a:gd name="T12" fmla="*/ 42 w 136"/>
                  <a:gd name="T13" fmla="*/ 73 h 97"/>
                  <a:gd name="T14" fmla="*/ 48 w 136"/>
                  <a:gd name="T15" fmla="*/ 83 h 97"/>
                  <a:gd name="T16" fmla="*/ 51 w 136"/>
                  <a:gd name="T17" fmla="*/ 86 h 97"/>
                  <a:gd name="T18" fmla="*/ 59 w 136"/>
                  <a:gd name="T19" fmla="*/ 87 h 97"/>
                  <a:gd name="T20" fmla="*/ 66 w 136"/>
                  <a:gd name="T21" fmla="*/ 86 h 97"/>
                  <a:gd name="T22" fmla="*/ 71 w 136"/>
                  <a:gd name="T23" fmla="*/ 85 h 97"/>
                  <a:gd name="T24" fmla="*/ 73 w 136"/>
                  <a:gd name="T25" fmla="*/ 90 h 97"/>
                  <a:gd name="T26" fmla="*/ 79 w 136"/>
                  <a:gd name="T27" fmla="*/ 95 h 97"/>
                  <a:gd name="T28" fmla="*/ 82 w 136"/>
                  <a:gd name="T29" fmla="*/ 97 h 97"/>
                  <a:gd name="T30" fmla="*/ 88 w 136"/>
                  <a:gd name="T31" fmla="*/ 96 h 97"/>
                  <a:gd name="T32" fmla="*/ 94 w 136"/>
                  <a:gd name="T33" fmla="*/ 96 h 97"/>
                  <a:gd name="T34" fmla="*/ 97 w 136"/>
                  <a:gd name="T35" fmla="*/ 96 h 97"/>
                  <a:gd name="T36" fmla="*/ 105 w 136"/>
                  <a:gd name="T37" fmla="*/ 93 h 97"/>
                  <a:gd name="T38" fmla="*/ 121 w 136"/>
                  <a:gd name="T39" fmla="*/ 85 h 97"/>
                  <a:gd name="T40" fmla="*/ 136 w 136"/>
                  <a:gd name="T41" fmla="*/ 82 h 97"/>
                  <a:gd name="T42" fmla="*/ 134 w 136"/>
                  <a:gd name="T43" fmla="*/ 77 h 97"/>
                  <a:gd name="T44" fmla="*/ 127 w 136"/>
                  <a:gd name="T45" fmla="*/ 73 h 97"/>
                  <a:gd name="T46" fmla="*/ 121 w 136"/>
                  <a:gd name="T47" fmla="*/ 61 h 97"/>
                  <a:gd name="T48" fmla="*/ 118 w 136"/>
                  <a:gd name="T49" fmla="*/ 59 h 97"/>
                  <a:gd name="T50" fmla="*/ 105 w 136"/>
                  <a:gd name="T51" fmla="*/ 48 h 97"/>
                  <a:gd name="T52" fmla="*/ 106 w 136"/>
                  <a:gd name="T53" fmla="*/ 46 h 97"/>
                  <a:gd name="T54" fmla="*/ 113 w 136"/>
                  <a:gd name="T55" fmla="*/ 43 h 97"/>
                  <a:gd name="T56" fmla="*/ 117 w 136"/>
                  <a:gd name="T57" fmla="*/ 37 h 97"/>
                  <a:gd name="T58" fmla="*/ 115 w 136"/>
                  <a:gd name="T59" fmla="*/ 25 h 97"/>
                  <a:gd name="T60" fmla="*/ 108 w 136"/>
                  <a:gd name="T61" fmla="*/ 18 h 97"/>
                  <a:gd name="T62" fmla="*/ 107 w 136"/>
                  <a:gd name="T63" fmla="*/ 9 h 97"/>
                  <a:gd name="T64" fmla="*/ 108 w 136"/>
                  <a:gd name="T65" fmla="*/ 1 h 97"/>
                  <a:gd name="T66" fmla="*/ 103 w 136"/>
                  <a:gd name="T67" fmla="*/ 3 h 97"/>
                  <a:gd name="T68" fmla="*/ 96 w 136"/>
                  <a:gd name="T69" fmla="*/ 4 h 97"/>
                  <a:gd name="T70" fmla="*/ 99 w 136"/>
                  <a:gd name="T71" fmla="*/ 7 h 97"/>
                  <a:gd name="T72" fmla="*/ 100 w 136"/>
                  <a:gd name="T73" fmla="*/ 14 h 97"/>
                  <a:gd name="T74" fmla="*/ 93 w 136"/>
                  <a:gd name="T75" fmla="*/ 21 h 97"/>
                  <a:gd name="T76" fmla="*/ 85 w 136"/>
                  <a:gd name="T77" fmla="*/ 29 h 97"/>
                  <a:gd name="T78" fmla="*/ 73 w 136"/>
                  <a:gd name="T79" fmla="*/ 23 h 97"/>
                  <a:gd name="T80" fmla="*/ 68 w 136"/>
                  <a:gd name="T81" fmla="*/ 28 h 97"/>
                  <a:gd name="T82" fmla="*/ 60 w 136"/>
                  <a:gd name="T83" fmla="*/ 31 h 97"/>
                  <a:gd name="T84" fmla="*/ 51 w 136"/>
                  <a:gd name="T85" fmla="*/ 33 h 97"/>
                  <a:gd name="T86" fmla="*/ 42 w 136"/>
                  <a:gd name="T87" fmla="*/ 30 h 97"/>
                  <a:gd name="T88" fmla="*/ 35 w 136"/>
                  <a:gd name="T89" fmla="*/ 32 h 97"/>
                  <a:gd name="T90" fmla="*/ 29 w 136"/>
                  <a:gd name="T91" fmla="*/ 26 h 97"/>
                  <a:gd name="T92" fmla="*/ 24 w 136"/>
                  <a:gd name="T93" fmla="*/ 21 h 97"/>
                  <a:gd name="T94" fmla="*/ 18 w 136"/>
                  <a:gd name="T95" fmla="*/ 22 h 97"/>
                  <a:gd name="T96" fmla="*/ 15 w 136"/>
                  <a:gd name="T97" fmla="*/ 29 h 97"/>
                  <a:gd name="T98" fmla="*/ 8 w 136"/>
                  <a:gd name="T99" fmla="*/ 2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6" h="97">
                    <a:moveTo>
                      <a:pt x="3" y="30"/>
                    </a:moveTo>
                    <a:cubicBezTo>
                      <a:pt x="3" y="30"/>
                      <a:pt x="3" y="30"/>
                      <a:pt x="3" y="31"/>
                    </a:cubicBezTo>
                    <a:cubicBezTo>
                      <a:pt x="3" y="32"/>
                      <a:pt x="3" y="33"/>
                      <a:pt x="2" y="33"/>
                    </a:cubicBezTo>
                    <a:cubicBezTo>
                      <a:pt x="2" y="33"/>
                      <a:pt x="2" y="34"/>
                      <a:pt x="2" y="34"/>
                    </a:cubicBezTo>
                    <a:cubicBezTo>
                      <a:pt x="1" y="35"/>
                      <a:pt x="0" y="35"/>
                      <a:pt x="0" y="36"/>
                    </a:cubicBezTo>
                    <a:cubicBezTo>
                      <a:pt x="0" y="36"/>
                      <a:pt x="1" y="37"/>
                      <a:pt x="1" y="37"/>
                    </a:cubicBezTo>
                    <a:cubicBezTo>
                      <a:pt x="1" y="38"/>
                      <a:pt x="1" y="39"/>
                      <a:pt x="2" y="40"/>
                    </a:cubicBezTo>
                    <a:cubicBezTo>
                      <a:pt x="2" y="40"/>
                      <a:pt x="2" y="40"/>
                      <a:pt x="2" y="40"/>
                    </a:cubicBezTo>
                    <a:cubicBezTo>
                      <a:pt x="2" y="40"/>
                      <a:pt x="3" y="39"/>
                      <a:pt x="4" y="39"/>
                    </a:cubicBezTo>
                    <a:cubicBezTo>
                      <a:pt x="6" y="39"/>
                      <a:pt x="8" y="39"/>
                      <a:pt x="8" y="40"/>
                    </a:cubicBezTo>
                    <a:cubicBezTo>
                      <a:pt x="8" y="40"/>
                      <a:pt x="8" y="41"/>
                      <a:pt x="8" y="41"/>
                    </a:cubicBezTo>
                    <a:cubicBezTo>
                      <a:pt x="9" y="42"/>
                      <a:pt x="9" y="44"/>
                      <a:pt x="9" y="44"/>
                    </a:cubicBezTo>
                    <a:cubicBezTo>
                      <a:pt x="10" y="44"/>
                      <a:pt x="11" y="44"/>
                      <a:pt x="12" y="44"/>
                    </a:cubicBezTo>
                    <a:cubicBezTo>
                      <a:pt x="13" y="45"/>
                      <a:pt x="15" y="45"/>
                      <a:pt x="15" y="45"/>
                    </a:cubicBezTo>
                    <a:cubicBezTo>
                      <a:pt x="15" y="45"/>
                      <a:pt x="15" y="45"/>
                      <a:pt x="15" y="45"/>
                    </a:cubicBezTo>
                    <a:cubicBezTo>
                      <a:pt x="16" y="45"/>
                      <a:pt x="17" y="46"/>
                      <a:pt x="18" y="47"/>
                    </a:cubicBezTo>
                    <a:cubicBezTo>
                      <a:pt x="19" y="48"/>
                      <a:pt x="20" y="49"/>
                      <a:pt x="20" y="49"/>
                    </a:cubicBezTo>
                    <a:cubicBezTo>
                      <a:pt x="20" y="49"/>
                      <a:pt x="20" y="50"/>
                      <a:pt x="20" y="50"/>
                    </a:cubicBezTo>
                    <a:cubicBezTo>
                      <a:pt x="20" y="51"/>
                      <a:pt x="21" y="52"/>
                      <a:pt x="21" y="52"/>
                    </a:cubicBezTo>
                    <a:cubicBezTo>
                      <a:pt x="21" y="52"/>
                      <a:pt x="22" y="54"/>
                      <a:pt x="25" y="55"/>
                    </a:cubicBezTo>
                    <a:cubicBezTo>
                      <a:pt x="28" y="58"/>
                      <a:pt x="33" y="62"/>
                      <a:pt x="33" y="62"/>
                    </a:cubicBezTo>
                    <a:cubicBezTo>
                      <a:pt x="33" y="63"/>
                      <a:pt x="33" y="64"/>
                      <a:pt x="32" y="64"/>
                    </a:cubicBezTo>
                    <a:cubicBezTo>
                      <a:pt x="32" y="65"/>
                      <a:pt x="32" y="65"/>
                      <a:pt x="32" y="65"/>
                    </a:cubicBezTo>
                    <a:cubicBezTo>
                      <a:pt x="32" y="65"/>
                      <a:pt x="32" y="66"/>
                      <a:pt x="33" y="66"/>
                    </a:cubicBezTo>
                    <a:cubicBezTo>
                      <a:pt x="33" y="66"/>
                      <a:pt x="33" y="66"/>
                      <a:pt x="33" y="66"/>
                    </a:cubicBezTo>
                    <a:cubicBezTo>
                      <a:pt x="33" y="67"/>
                      <a:pt x="33" y="68"/>
                      <a:pt x="34" y="68"/>
                    </a:cubicBezTo>
                    <a:cubicBezTo>
                      <a:pt x="34" y="69"/>
                      <a:pt x="37" y="70"/>
                      <a:pt x="39" y="71"/>
                    </a:cubicBezTo>
                    <a:cubicBezTo>
                      <a:pt x="40" y="72"/>
                      <a:pt x="42" y="73"/>
                      <a:pt x="42" y="73"/>
                    </a:cubicBezTo>
                    <a:cubicBezTo>
                      <a:pt x="42" y="73"/>
                      <a:pt x="42" y="75"/>
                      <a:pt x="43" y="76"/>
                    </a:cubicBezTo>
                    <a:cubicBezTo>
                      <a:pt x="44" y="78"/>
                      <a:pt x="44" y="80"/>
                      <a:pt x="45" y="80"/>
                    </a:cubicBezTo>
                    <a:cubicBezTo>
                      <a:pt x="45" y="81"/>
                      <a:pt x="46" y="81"/>
                      <a:pt x="46" y="82"/>
                    </a:cubicBezTo>
                    <a:cubicBezTo>
                      <a:pt x="47" y="82"/>
                      <a:pt x="47" y="82"/>
                      <a:pt x="48" y="83"/>
                    </a:cubicBezTo>
                    <a:cubicBezTo>
                      <a:pt x="48" y="83"/>
                      <a:pt x="48" y="83"/>
                      <a:pt x="48" y="83"/>
                    </a:cubicBezTo>
                    <a:cubicBezTo>
                      <a:pt x="48" y="83"/>
                      <a:pt x="48" y="84"/>
                      <a:pt x="48" y="84"/>
                    </a:cubicBezTo>
                    <a:cubicBezTo>
                      <a:pt x="48" y="85"/>
                      <a:pt x="48" y="85"/>
                      <a:pt x="48" y="85"/>
                    </a:cubicBezTo>
                    <a:cubicBezTo>
                      <a:pt x="49" y="85"/>
                      <a:pt x="50" y="86"/>
                      <a:pt x="51" y="86"/>
                    </a:cubicBezTo>
                    <a:cubicBezTo>
                      <a:pt x="52" y="87"/>
                      <a:pt x="54" y="88"/>
                      <a:pt x="54" y="88"/>
                    </a:cubicBezTo>
                    <a:cubicBezTo>
                      <a:pt x="54" y="88"/>
                      <a:pt x="55" y="87"/>
                      <a:pt x="55" y="87"/>
                    </a:cubicBezTo>
                    <a:cubicBezTo>
                      <a:pt x="56" y="87"/>
                      <a:pt x="57" y="86"/>
                      <a:pt x="57" y="86"/>
                    </a:cubicBezTo>
                    <a:cubicBezTo>
                      <a:pt x="57" y="86"/>
                      <a:pt x="58" y="87"/>
                      <a:pt x="59" y="87"/>
                    </a:cubicBezTo>
                    <a:cubicBezTo>
                      <a:pt x="61" y="87"/>
                      <a:pt x="63" y="88"/>
                      <a:pt x="63" y="88"/>
                    </a:cubicBezTo>
                    <a:cubicBezTo>
                      <a:pt x="64" y="87"/>
                      <a:pt x="64" y="87"/>
                      <a:pt x="64" y="87"/>
                    </a:cubicBezTo>
                    <a:cubicBezTo>
                      <a:pt x="64" y="87"/>
                      <a:pt x="64" y="87"/>
                      <a:pt x="64" y="87"/>
                    </a:cubicBezTo>
                    <a:cubicBezTo>
                      <a:pt x="64" y="87"/>
                      <a:pt x="65" y="86"/>
                      <a:pt x="66" y="86"/>
                    </a:cubicBezTo>
                    <a:cubicBezTo>
                      <a:pt x="66" y="86"/>
                      <a:pt x="68" y="85"/>
                      <a:pt x="69" y="85"/>
                    </a:cubicBezTo>
                    <a:cubicBezTo>
                      <a:pt x="69" y="85"/>
                      <a:pt x="70" y="85"/>
                      <a:pt x="70" y="85"/>
                    </a:cubicBezTo>
                    <a:cubicBezTo>
                      <a:pt x="70" y="85"/>
                      <a:pt x="71" y="85"/>
                      <a:pt x="71" y="85"/>
                    </a:cubicBezTo>
                    <a:cubicBezTo>
                      <a:pt x="71" y="85"/>
                      <a:pt x="71" y="85"/>
                      <a:pt x="71" y="85"/>
                    </a:cubicBezTo>
                    <a:cubicBezTo>
                      <a:pt x="71" y="86"/>
                      <a:pt x="71" y="86"/>
                      <a:pt x="71" y="86"/>
                    </a:cubicBezTo>
                    <a:cubicBezTo>
                      <a:pt x="71" y="86"/>
                      <a:pt x="71" y="87"/>
                      <a:pt x="71" y="87"/>
                    </a:cubicBezTo>
                    <a:cubicBezTo>
                      <a:pt x="71" y="88"/>
                      <a:pt x="71" y="88"/>
                      <a:pt x="71" y="89"/>
                    </a:cubicBezTo>
                    <a:cubicBezTo>
                      <a:pt x="71" y="89"/>
                      <a:pt x="72" y="90"/>
                      <a:pt x="73" y="90"/>
                    </a:cubicBezTo>
                    <a:cubicBezTo>
                      <a:pt x="74" y="91"/>
                      <a:pt x="74" y="91"/>
                      <a:pt x="74" y="91"/>
                    </a:cubicBezTo>
                    <a:cubicBezTo>
                      <a:pt x="75" y="91"/>
                      <a:pt x="76" y="92"/>
                      <a:pt x="77" y="92"/>
                    </a:cubicBezTo>
                    <a:cubicBezTo>
                      <a:pt x="78" y="93"/>
                      <a:pt x="79" y="93"/>
                      <a:pt x="79" y="93"/>
                    </a:cubicBezTo>
                    <a:cubicBezTo>
                      <a:pt x="79" y="94"/>
                      <a:pt x="79" y="94"/>
                      <a:pt x="79" y="95"/>
                    </a:cubicBezTo>
                    <a:cubicBezTo>
                      <a:pt x="79" y="95"/>
                      <a:pt x="79" y="96"/>
                      <a:pt x="79" y="96"/>
                    </a:cubicBezTo>
                    <a:cubicBezTo>
                      <a:pt x="79" y="96"/>
                      <a:pt x="80" y="96"/>
                      <a:pt x="80" y="96"/>
                    </a:cubicBezTo>
                    <a:cubicBezTo>
                      <a:pt x="81" y="97"/>
                      <a:pt x="81" y="97"/>
                      <a:pt x="82" y="97"/>
                    </a:cubicBezTo>
                    <a:cubicBezTo>
                      <a:pt x="82" y="97"/>
                      <a:pt x="82" y="97"/>
                      <a:pt x="82" y="97"/>
                    </a:cubicBezTo>
                    <a:cubicBezTo>
                      <a:pt x="82" y="96"/>
                      <a:pt x="84" y="94"/>
                      <a:pt x="84" y="94"/>
                    </a:cubicBezTo>
                    <a:cubicBezTo>
                      <a:pt x="85" y="94"/>
                      <a:pt x="85" y="94"/>
                      <a:pt x="86" y="95"/>
                    </a:cubicBezTo>
                    <a:cubicBezTo>
                      <a:pt x="86" y="95"/>
                      <a:pt x="86" y="95"/>
                      <a:pt x="86" y="95"/>
                    </a:cubicBezTo>
                    <a:cubicBezTo>
                      <a:pt x="87" y="95"/>
                      <a:pt x="88" y="96"/>
                      <a:pt x="88" y="96"/>
                    </a:cubicBezTo>
                    <a:cubicBezTo>
                      <a:pt x="89" y="95"/>
                      <a:pt x="89" y="95"/>
                      <a:pt x="90" y="94"/>
                    </a:cubicBezTo>
                    <a:cubicBezTo>
                      <a:pt x="91" y="94"/>
                      <a:pt x="91" y="93"/>
                      <a:pt x="92" y="94"/>
                    </a:cubicBezTo>
                    <a:cubicBezTo>
                      <a:pt x="93" y="94"/>
                      <a:pt x="93" y="95"/>
                      <a:pt x="94" y="95"/>
                    </a:cubicBezTo>
                    <a:cubicBezTo>
                      <a:pt x="94" y="96"/>
                      <a:pt x="94" y="96"/>
                      <a:pt x="94" y="96"/>
                    </a:cubicBezTo>
                    <a:cubicBezTo>
                      <a:pt x="94" y="96"/>
                      <a:pt x="94" y="96"/>
                      <a:pt x="94" y="96"/>
                    </a:cubicBezTo>
                    <a:cubicBezTo>
                      <a:pt x="94" y="96"/>
                      <a:pt x="94" y="96"/>
                      <a:pt x="95" y="96"/>
                    </a:cubicBezTo>
                    <a:cubicBezTo>
                      <a:pt x="95" y="96"/>
                      <a:pt x="96" y="97"/>
                      <a:pt x="96" y="96"/>
                    </a:cubicBezTo>
                    <a:cubicBezTo>
                      <a:pt x="96" y="96"/>
                      <a:pt x="97" y="96"/>
                      <a:pt x="97" y="96"/>
                    </a:cubicBezTo>
                    <a:cubicBezTo>
                      <a:pt x="97" y="96"/>
                      <a:pt x="97" y="96"/>
                      <a:pt x="97" y="96"/>
                    </a:cubicBezTo>
                    <a:cubicBezTo>
                      <a:pt x="97" y="95"/>
                      <a:pt x="98" y="94"/>
                      <a:pt x="100" y="94"/>
                    </a:cubicBezTo>
                    <a:cubicBezTo>
                      <a:pt x="100" y="94"/>
                      <a:pt x="101" y="94"/>
                      <a:pt x="101" y="94"/>
                    </a:cubicBezTo>
                    <a:cubicBezTo>
                      <a:pt x="102" y="93"/>
                      <a:pt x="104" y="93"/>
                      <a:pt x="105" y="93"/>
                    </a:cubicBezTo>
                    <a:cubicBezTo>
                      <a:pt x="106" y="93"/>
                      <a:pt x="107" y="94"/>
                      <a:pt x="108" y="94"/>
                    </a:cubicBezTo>
                    <a:cubicBezTo>
                      <a:pt x="109" y="94"/>
                      <a:pt x="110" y="95"/>
                      <a:pt x="111" y="94"/>
                    </a:cubicBezTo>
                    <a:cubicBezTo>
                      <a:pt x="111" y="94"/>
                      <a:pt x="113" y="92"/>
                      <a:pt x="114" y="91"/>
                    </a:cubicBezTo>
                    <a:cubicBezTo>
                      <a:pt x="117" y="88"/>
                      <a:pt x="120" y="85"/>
                      <a:pt x="121" y="85"/>
                    </a:cubicBezTo>
                    <a:cubicBezTo>
                      <a:pt x="122" y="85"/>
                      <a:pt x="124" y="84"/>
                      <a:pt x="126" y="84"/>
                    </a:cubicBezTo>
                    <a:cubicBezTo>
                      <a:pt x="130" y="84"/>
                      <a:pt x="134" y="84"/>
                      <a:pt x="136" y="84"/>
                    </a:cubicBezTo>
                    <a:cubicBezTo>
                      <a:pt x="136" y="84"/>
                      <a:pt x="135" y="82"/>
                      <a:pt x="136" y="82"/>
                    </a:cubicBezTo>
                    <a:cubicBezTo>
                      <a:pt x="136" y="82"/>
                      <a:pt x="136" y="82"/>
                      <a:pt x="136" y="82"/>
                    </a:cubicBezTo>
                    <a:cubicBezTo>
                      <a:pt x="136" y="81"/>
                      <a:pt x="136" y="81"/>
                      <a:pt x="136" y="81"/>
                    </a:cubicBezTo>
                    <a:cubicBezTo>
                      <a:pt x="136" y="80"/>
                      <a:pt x="136" y="78"/>
                      <a:pt x="136" y="78"/>
                    </a:cubicBezTo>
                    <a:cubicBezTo>
                      <a:pt x="136" y="78"/>
                      <a:pt x="136" y="78"/>
                      <a:pt x="136" y="78"/>
                    </a:cubicBezTo>
                    <a:cubicBezTo>
                      <a:pt x="136" y="78"/>
                      <a:pt x="135" y="78"/>
                      <a:pt x="134" y="77"/>
                    </a:cubicBezTo>
                    <a:cubicBezTo>
                      <a:pt x="133" y="77"/>
                      <a:pt x="132" y="76"/>
                      <a:pt x="131" y="76"/>
                    </a:cubicBezTo>
                    <a:cubicBezTo>
                      <a:pt x="131" y="76"/>
                      <a:pt x="131" y="76"/>
                      <a:pt x="131" y="76"/>
                    </a:cubicBezTo>
                    <a:cubicBezTo>
                      <a:pt x="131" y="76"/>
                      <a:pt x="131" y="76"/>
                      <a:pt x="131" y="76"/>
                    </a:cubicBezTo>
                    <a:cubicBezTo>
                      <a:pt x="130" y="75"/>
                      <a:pt x="128" y="73"/>
                      <a:pt x="127" y="73"/>
                    </a:cubicBezTo>
                    <a:cubicBezTo>
                      <a:pt x="127" y="73"/>
                      <a:pt x="127" y="71"/>
                      <a:pt x="127" y="70"/>
                    </a:cubicBezTo>
                    <a:cubicBezTo>
                      <a:pt x="126" y="67"/>
                      <a:pt x="125" y="64"/>
                      <a:pt x="125" y="63"/>
                    </a:cubicBezTo>
                    <a:cubicBezTo>
                      <a:pt x="125" y="63"/>
                      <a:pt x="125" y="63"/>
                      <a:pt x="125" y="63"/>
                    </a:cubicBezTo>
                    <a:cubicBezTo>
                      <a:pt x="125" y="63"/>
                      <a:pt x="123" y="62"/>
                      <a:pt x="121" y="61"/>
                    </a:cubicBezTo>
                    <a:cubicBezTo>
                      <a:pt x="120" y="60"/>
                      <a:pt x="119" y="59"/>
                      <a:pt x="119" y="59"/>
                    </a:cubicBezTo>
                    <a:cubicBezTo>
                      <a:pt x="119" y="59"/>
                      <a:pt x="119" y="59"/>
                      <a:pt x="119" y="59"/>
                    </a:cubicBezTo>
                    <a:cubicBezTo>
                      <a:pt x="118" y="59"/>
                      <a:pt x="118" y="59"/>
                      <a:pt x="118" y="59"/>
                    </a:cubicBezTo>
                    <a:cubicBezTo>
                      <a:pt x="118" y="59"/>
                      <a:pt x="118" y="59"/>
                      <a:pt x="118" y="59"/>
                    </a:cubicBezTo>
                    <a:cubicBezTo>
                      <a:pt x="117" y="57"/>
                      <a:pt x="113" y="52"/>
                      <a:pt x="112" y="52"/>
                    </a:cubicBezTo>
                    <a:cubicBezTo>
                      <a:pt x="112" y="52"/>
                      <a:pt x="112" y="52"/>
                      <a:pt x="112" y="52"/>
                    </a:cubicBezTo>
                    <a:cubicBezTo>
                      <a:pt x="112" y="51"/>
                      <a:pt x="110" y="51"/>
                      <a:pt x="109" y="50"/>
                    </a:cubicBezTo>
                    <a:cubicBezTo>
                      <a:pt x="107" y="49"/>
                      <a:pt x="106" y="49"/>
                      <a:pt x="105" y="48"/>
                    </a:cubicBezTo>
                    <a:cubicBezTo>
                      <a:pt x="105" y="48"/>
                      <a:pt x="105" y="48"/>
                      <a:pt x="105" y="48"/>
                    </a:cubicBezTo>
                    <a:cubicBezTo>
                      <a:pt x="105" y="48"/>
                      <a:pt x="105" y="48"/>
                      <a:pt x="105" y="48"/>
                    </a:cubicBezTo>
                    <a:cubicBezTo>
                      <a:pt x="105" y="48"/>
                      <a:pt x="105" y="48"/>
                      <a:pt x="105" y="48"/>
                    </a:cubicBezTo>
                    <a:cubicBezTo>
                      <a:pt x="105" y="48"/>
                      <a:pt x="105" y="47"/>
                      <a:pt x="106" y="46"/>
                    </a:cubicBezTo>
                    <a:cubicBezTo>
                      <a:pt x="106" y="45"/>
                      <a:pt x="107" y="44"/>
                      <a:pt x="107" y="43"/>
                    </a:cubicBezTo>
                    <a:cubicBezTo>
                      <a:pt x="107" y="43"/>
                      <a:pt x="108" y="43"/>
                      <a:pt x="108" y="43"/>
                    </a:cubicBezTo>
                    <a:cubicBezTo>
                      <a:pt x="108" y="43"/>
                      <a:pt x="108" y="43"/>
                      <a:pt x="108" y="43"/>
                    </a:cubicBezTo>
                    <a:cubicBezTo>
                      <a:pt x="109" y="43"/>
                      <a:pt x="111" y="43"/>
                      <a:pt x="113" y="43"/>
                    </a:cubicBezTo>
                    <a:cubicBezTo>
                      <a:pt x="114" y="43"/>
                      <a:pt x="115" y="43"/>
                      <a:pt x="116" y="43"/>
                    </a:cubicBezTo>
                    <a:cubicBezTo>
                      <a:pt x="117" y="42"/>
                      <a:pt x="117" y="42"/>
                      <a:pt x="117" y="41"/>
                    </a:cubicBezTo>
                    <a:cubicBezTo>
                      <a:pt x="117" y="40"/>
                      <a:pt x="117" y="40"/>
                      <a:pt x="117" y="40"/>
                    </a:cubicBezTo>
                    <a:cubicBezTo>
                      <a:pt x="117" y="40"/>
                      <a:pt x="117" y="39"/>
                      <a:pt x="117" y="37"/>
                    </a:cubicBezTo>
                    <a:cubicBezTo>
                      <a:pt x="117" y="36"/>
                      <a:pt x="117" y="34"/>
                      <a:pt x="117" y="33"/>
                    </a:cubicBezTo>
                    <a:cubicBezTo>
                      <a:pt x="117" y="33"/>
                      <a:pt x="117" y="33"/>
                      <a:pt x="117" y="33"/>
                    </a:cubicBezTo>
                    <a:cubicBezTo>
                      <a:pt x="116" y="33"/>
                      <a:pt x="113" y="32"/>
                      <a:pt x="113" y="31"/>
                    </a:cubicBezTo>
                    <a:cubicBezTo>
                      <a:pt x="113" y="30"/>
                      <a:pt x="114" y="26"/>
                      <a:pt x="115" y="25"/>
                    </a:cubicBezTo>
                    <a:cubicBezTo>
                      <a:pt x="115" y="24"/>
                      <a:pt x="114" y="22"/>
                      <a:pt x="114" y="22"/>
                    </a:cubicBezTo>
                    <a:cubicBezTo>
                      <a:pt x="114" y="21"/>
                      <a:pt x="113" y="21"/>
                      <a:pt x="112" y="20"/>
                    </a:cubicBezTo>
                    <a:cubicBezTo>
                      <a:pt x="112" y="19"/>
                      <a:pt x="111" y="19"/>
                      <a:pt x="110" y="19"/>
                    </a:cubicBezTo>
                    <a:cubicBezTo>
                      <a:pt x="109" y="19"/>
                      <a:pt x="109" y="18"/>
                      <a:pt x="108" y="18"/>
                    </a:cubicBezTo>
                    <a:cubicBezTo>
                      <a:pt x="108" y="17"/>
                      <a:pt x="107" y="17"/>
                      <a:pt x="107" y="16"/>
                    </a:cubicBezTo>
                    <a:cubicBezTo>
                      <a:pt x="107" y="16"/>
                      <a:pt x="107" y="16"/>
                      <a:pt x="107" y="15"/>
                    </a:cubicBezTo>
                    <a:cubicBezTo>
                      <a:pt x="107" y="15"/>
                      <a:pt x="108" y="13"/>
                      <a:pt x="107" y="11"/>
                    </a:cubicBezTo>
                    <a:cubicBezTo>
                      <a:pt x="107" y="11"/>
                      <a:pt x="107" y="10"/>
                      <a:pt x="107" y="9"/>
                    </a:cubicBezTo>
                    <a:cubicBezTo>
                      <a:pt x="107" y="7"/>
                      <a:pt x="107" y="6"/>
                      <a:pt x="107" y="5"/>
                    </a:cubicBezTo>
                    <a:cubicBezTo>
                      <a:pt x="107" y="5"/>
                      <a:pt x="108" y="4"/>
                      <a:pt x="108" y="3"/>
                    </a:cubicBezTo>
                    <a:cubicBezTo>
                      <a:pt x="108" y="2"/>
                      <a:pt x="109" y="1"/>
                      <a:pt x="109" y="1"/>
                    </a:cubicBezTo>
                    <a:cubicBezTo>
                      <a:pt x="109" y="1"/>
                      <a:pt x="109" y="1"/>
                      <a:pt x="108" y="1"/>
                    </a:cubicBezTo>
                    <a:cubicBezTo>
                      <a:pt x="107" y="0"/>
                      <a:pt x="104" y="0"/>
                      <a:pt x="103" y="1"/>
                    </a:cubicBezTo>
                    <a:cubicBezTo>
                      <a:pt x="103" y="1"/>
                      <a:pt x="103" y="1"/>
                      <a:pt x="103" y="1"/>
                    </a:cubicBezTo>
                    <a:cubicBezTo>
                      <a:pt x="103" y="1"/>
                      <a:pt x="103" y="1"/>
                      <a:pt x="103" y="2"/>
                    </a:cubicBezTo>
                    <a:cubicBezTo>
                      <a:pt x="103" y="2"/>
                      <a:pt x="103" y="3"/>
                      <a:pt x="103" y="3"/>
                    </a:cubicBezTo>
                    <a:cubicBezTo>
                      <a:pt x="103" y="4"/>
                      <a:pt x="101" y="4"/>
                      <a:pt x="99" y="4"/>
                    </a:cubicBezTo>
                    <a:cubicBezTo>
                      <a:pt x="97" y="4"/>
                      <a:pt x="96" y="4"/>
                      <a:pt x="96" y="4"/>
                    </a:cubicBezTo>
                    <a:cubicBezTo>
                      <a:pt x="96" y="4"/>
                      <a:pt x="96" y="4"/>
                      <a:pt x="96" y="4"/>
                    </a:cubicBezTo>
                    <a:cubicBezTo>
                      <a:pt x="96" y="4"/>
                      <a:pt x="96" y="4"/>
                      <a:pt x="96" y="4"/>
                    </a:cubicBezTo>
                    <a:cubicBezTo>
                      <a:pt x="96" y="4"/>
                      <a:pt x="96" y="4"/>
                      <a:pt x="96" y="4"/>
                    </a:cubicBezTo>
                    <a:cubicBezTo>
                      <a:pt x="96" y="4"/>
                      <a:pt x="97" y="5"/>
                      <a:pt x="98" y="5"/>
                    </a:cubicBezTo>
                    <a:cubicBezTo>
                      <a:pt x="98" y="6"/>
                      <a:pt x="99" y="6"/>
                      <a:pt x="99" y="7"/>
                    </a:cubicBezTo>
                    <a:cubicBezTo>
                      <a:pt x="99" y="7"/>
                      <a:pt x="99" y="7"/>
                      <a:pt x="99" y="7"/>
                    </a:cubicBezTo>
                    <a:cubicBezTo>
                      <a:pt x="100" y="7"/>
                      <a:pt x="99" y="9"/>
                      <a:pt x="99" y="10"/>
                    </a:cubicBezTo>
                    <a:cubicBezTo>
                      <a:pt x="99" y="10"/>
                      <a:pt x="99" y="11"/>
                      <a:pt x="99" y="11"/>
                    </a:cubicBezTo>
                    <a:cubicBezTo>
                      <a:pt x="99" y="12"/>
                      <a:pt x="99" y="12"/>
                      <a:pt x="99" y="12"/>
                    </a:cubicBezTo>
                    <a:cubicBezTo>
                      <a:pt x="100" y="13"/>
                      <a:pt x="100" y="13"/>
                      <a:pt x="100" y="14"/>
                    </a:cubicBezTo>
                    <a:cubicBezTo>
                      <a:pt x="100" y="16"/>
                      <a:pt x="98" y="17"/>
                      <a:pt x="96" y="18"/>
                    </a:cubicBezTo>
                    <a:cubicBezTo>
                      <a:pt x="96" y="18"/>
                      <a:pt x="96" y="18"/>
                      <a:pt x="96" y="18"/>
                    </a:cubicBezTo>
                    <a:cubicBezTo>
                      <a:pt x="95" y="18"/>
                      <a:pt x="95" y="18"/>
                      <a:pt x="95" y="19"/>
                    </a:cubicBezTo>
                    <a:cubicBezTo>
                      <a:pt x="94" y="19"/>
                      <a:pt x="94" y="20"/>
                      <a:pt x="93" y="21"/>
                    </a:cubicBezTo>
                    <a:cubicBezTo>
                      <a:pt x="93" y="21"/>
                      <a:pt x="93" y="21"/>
                      <a:pt x="93" y="21"/>
                    </a:cubicBezTo>
                    <a:cubicBezTo>
                      <a:pt x="92" y="22"/>
                      <a:pt x="91" y="23"/>
                      <a:pt x="91" y="24"/>
                    </a:cubicBezTo>
                    <a:cubicBezTo>
                      <a:pt x="90" y="25"/>
                      <a:pt x="89" y="26"/>
                      <a:pt x="88" y="27"/>
                    </a:cubicBezTo>
                    <a:cubicBezTo>
                      <a:pt x="87" y="28"/>
                      <a:pt x="86" y="29"/>
                      <a:pt x="85" y="29"/>
                    </a:cubicBezTo>
                    <a:cubicBezTo>
                      <a:pt x="84" y="29"/>
                      <a:pt x="83" y="29"/>
                      <a:pt x="82" y="29"/>
                    </a:cubicBezTo>
                    <a:cubicBezTo>
                      <a:pt x="81" y="29"/>
                      <a:pt x="80" y="29"/>
                      <a:pt x="80" y="28"/>
                    </a:cubicBezTo>
                    <a:cubicBezTo>
                      <a:pt x="80" y="28"/>
                      <a:pt x="78" y="27"/>
                      <a:pt x="77" y="25"/>
                    </a:cubicBezTo>
                    <a:cubicBezTo>
                      <a:pt x="75" y="24"/>
                      <a:pt x="73" y="23"/>
                      <a:pt x="73" y="23"/>
                    </a:cubicBezTo>
                    <a:cubicBezTo>
                      <a:pt x="72" y="23"/>
                      <a:pt x="71" y="23"/>
                      <a:pt x="71" y="24"/>
                    </a:cubicBezTo>
                    <a:cubicBezTo>
                      <a:pt x="70" y="24"/>
                      <a:pt x="69" y="25"/>
                      <a:pt x="68" y="25"/>
                    </a:cubicBezTo>
                    <a:cubicBezTo>
                      <a:pt x="68" y="25"/>
                      <a:pt x="68" y="26"/>
                      <a:pt x="68" y="27"/>
                    </a:cubicBezTo>
                    <a:cubicBezTo>
                      <a:pt x="68" y="27"/>
                      <a:pt x="68" y="28"/>
                      <a:pt x="68" y="28"/>
                    </a:cubicBezTo>
                    <a:cubicBezTo>
                      <a:pt x="68" y="29"/>
                      <a:pt x="67" y="29"/>
                      <a:pt x="65" y="29"/>
                    </a:cubicBezTo>
                    <a:cubicBezTo>
                      <a:pt x="64" y="29"/>
                      <a:pt x="62" y="29"/>
                      <a:pt x="62" y="30"/>
                    </a:cubicBezTo>
                    <a:cubicBezTo>
                      <a:pt x="61" y="30"/>
                      <a:pt x="60" y="31"/>
                      <a:pt x="60" y="31"/>
                    </a:cubicBezTo>
                    <a:cubicBezTo>
                      <a:pt x="60" y="31"/>
                      <a:pt x="60" y="31"/>
                      <a:pt x="60" y="31"/>
                    </a:cubicBezTo>
                    <a:cubicBezTo>
                      <a:pt x="59" y="32"/>
                      <a:pt x="59" y="32"/>
                      <a:pt x="58" y="33"/>
                    </a:cubicBezTo>
                    <a:cubicBezTo>
                      <a:pt x="58" y="33"/>
                      <a:pt x="58" y="33"/>
                      <a:pt x="58" y="33"/>
                    </a:cubicBezTo>
                    <a:cubicBezTo>
                      <a:pt x="58" y="33"/>
                      <a:pt x="57" y="33"/>
                      <a:pt x="56" y="33"/>
                    </a:cubicBezTo>
                    <a:cubicBezTo>
                      <a:pt x="54" y="33"/>
                      <a:pt x="52" y="33"/>
                      <a:pt x="51" y="33"/>
                    </a:cubicBezTo>
                    <a:cubicBezTo>
                      <a:pt x="51" y="33"/>
                      <a:pt x="51" y="33"/>
                      <a:pt x="50" y="32"/>
                    </a:cubicBezTo>
                    <a:cubicBezTo>
                      <a:pt x="50" y="32"/>
                      <a:pt x="49" y="31"/>
                      <a:pt x="49" y="31"/>
                    </a:cubicBezTo>
                    <a:cubicBezTo>
                      <a:pt x="49" y="31"/>
                      <a:pt x="47" y="30"/>
                      <a:pt x="45" y="30"/>
                    </a:cubicBezTo>
                    <a:cubicBezTo>
                      <a:pt x="44" y="30"/>
                      <a:pt x="42" y="30"/>
                      <a:pt x="42" y="30"/>
                    </a:cubicBezTo>
                    <a:cubicBezTo>
                      <a:pt x="42" y="30"/>
                      <a:pt x="41" y="31"/>
                      <a:pt x="40" y="31"/>
                    </a:cubicBezTo>
                    <a:cubicBezTo>
                      <a:pt x="39" y="31"/>
                      <a:pt x="38" y="32"/>
                      <a:pt x="38" y="32"/>
                    </a:cubicBezTo>
                    <a:cubicBezTo>
                      <a:pt x="38" y="32"/>
                      <a:pt x="38" y="32"/>
                      <a:pt x="38" y="32"/>
                    </a:cubicBezTo>
                    <a:cubicBezTo>
                      <a:pt x="37" y="32"/>
                      <a:pt x="36" y="32"/>
                      <a:pt x="35" y="32"/>
                    </a:cubicBezTo>
                    <a:cubicBezTo>
                      <a:pt x="33" y="31"/>
                      <a:pt x="32" y="31"/>
                      <a:pt x="32" y="31"/>
                    </a:cubicBezTo>
                    <a:cubicBezTo>
                      <a:pt x="31" y="30"/>
                      <a:pt x="31" y="30"/>
                      <a:pt x="31" y="29"/>
                    </a:cubicBezTo>
                    <a:cubicBezTo>
                      <a:pt x="31" y="29"/>
                      <a:pt x="31" y="28"/>
                      <a:pt x="31" y="28"/>
                    </a:cubicBezTo>
                    <a:cubicBezTo>
                      <a:pt x="30" y="27"/>
                      <a:pt x="30" y="26"/>
                      <a:pt x="29" y="26"/>
                    </a:cubicBezTo>
                    <a:cubicBezTo>
                      <a:pt x="29" y="25"/>
                      <a:pt x="28" y="25"/>
                      <a:pt x="28" y="24"/>
                    </a:cubicBezTo>
                    <a:cubicBezTo>
                      <a:pt x="27" y="24"/>
                      <a:pt x="27" y="23"/>
                      <a:pt x="27" y="22"/>
                    </a:cubicBezTo>
                    <a:cubicBezTo>
                      <a:pt x="27" y="21"/>
                      <a:pt x="27" y="21"/>
                      <a:pt x="27" y="21"/>
                    </a:cubicBezTo>
                    <a:cubicBezTo>
                      <a:pt x="27" y="20"/>
                      <a:pt x="26" y="21"/>
                      <a:pt x="24" y="21"/>
                    </a:cubicBezTo>
                    <a:cubicBezTo>
                      <a:pt x="24" y="21"/>
                      <a:pt x="23" y="21"/>
                      <a:pt x="23" y="21"/>
                    </a:cubicBezTo>
                    <a:cubicBezTo>
                      <a:pt x="23" y="21"/>
                      <a:pt x="23" y="21"/>
                      <a:pt x="23" y="21"/>
                    </a:cubicBezTo>
                    <a:cubicBezTo>
                      <a:pt x="23" y="21"/>
                      <a:pt x="22" y="22"/>
                      <a:pt x="22" y="22"/>
                    </a:cubicBezTo>
                    <a:cubicBezTo>
                      <a:pt x="20" y="22"/>
                      <a:pt x="18" y="22"/>
                      <a:pt x="18" y="22"/>
                    </a:cubicBezTo>
                    <a:cubicBezTo>
                      <a:pt x="17" y="23"/>
                      <a:pt x="18" y="24"/>
                      <a:pt x="18" y="24"/>
                    </a:cubicBezTo>
                    <a:cubicBezTo>
                      <a:pt x="18" y="25"/>
                      <a:pt x="18" y="25"/>
                      <a:pt x="18" y="25"/>
                    </a:cubicBezTo>
                    <a:cubicBezTo>
                      <a:pt x="18" y="26"/>
                      <a:pt x="17" y="26"/>
                      <a:pt x="17" y="27"/>
                    </a:cubicBezTo>
                    <a:cubicBezTo>
                      <a:pt x="16" y="27"/>
                      <a:pt x="15" y="28"/>
                      <a:pt x="15" y="29"/>
                    </a:cubicBezTo>
                    <a:cubicBezTo>
                      <a:pt x="14" y="29"/>
                      <a:pt x="13" y="29"/>
                      <a:pt x="12" y="28"/>
                    </a:cubicBezTo>
                    <a:cubicBezTo>
                      <a:pt x="11" y="28"/>
                      <a:pt x="11" y="28"/>
                      <a:pt x="10" y="28"/>
                    </a:cubicBezTo>
                    <a:cubicBezTo>
                      <a:pt x="10" y="28"/>
                      <a:pt x="9" y="29"/>
                      <a:pt x="8" y="29"/>
                    </a:cubicBezTo>
                    <a:cubicBezTo>
                      <a:pt x="8" y="29"/>
                      <a:pt x="8" y="29"/>
                      <a:pt x="8" y="29"/>
                    </a:cubicBezTo>
                    <a:cubicBezTo>
                      <a:pt x="8" y="29"/>
                      <a:pt x="7" y="29"/>
                      <a:pt x="7" y="30"/>
                    </a:cubicBezTo>
                    <a:cubicBezTo>
                      <a:pt x="7" y="30"/>
                      <a:pt x="5" y="30"/>
                      <a:pt x="3" y="30"/>
                    </a:cubicBezTo>
                    <a:cubicBezTo>
                      <a:pt x="3" y="30"/>
                      <a:pt x="3" y="30"/>
                      <a:pt x="3" y="3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42" name="Freeform 29"/>
              <p:cNvSpPr>
                <a:spLocks/>
              </p:cNvSpPr>
              <p:nvPr/>
            </p:nvSpPr>
            <p:spPr bwMode="auto">
              <a:xfrm>
                <a:off x="4637087" y="3802063"/>
                <a:ext cx="330200" cy="219075"/>
              </a:xfrm>
              <a:custGeom>
                <a:avLst/>
                <a:gdLst>
                  <a:gd name="T0" fmla="*/ 9 w 143"/>
                  <a:gd name="T1" fmla="*/ 41 h 95"/>
                  <a:gd name="T2" fmla="*/ 1 w 143"/>
                  <a:gd name="T3" fmla="*/ 52 h 95"/>
                  <a:gd name="T4" fmla="*/ 3 w 143"/>
                  <a:gd name="T5" fmla="*/ 56 h 95"/>
                  <a:gd name="T6" fmla="*/ 2 w 143"/>
                  <a:gd name="T7" fmla="*/ 62 h 95"/>
                  <a:gd name="T8" fmla="*/ 4 w 143"/>
                  <a:gd name="T9" fmla="*/ 67 h 95"/>
                  <a:gd name="T10" fmla="*/ 7 w 143"/>
                  <a:gd name="T11" fmla="*/ 72 h 95"/>
                  <a:gd name="T12" fmla="*/ 8 w 143"/>
                  <a:gd name="T13" fmla="*/ 76 h 95"/>
                  <a:gd name="T14" fmla="*/ 19 w 143"/>
                  <a:gd name="T15" fmla="*/ 88 h 95"/>
                  <a:gd name="T16" fmla="*/ 20 w 143"/>
                  <a:gd name="T17" fmla="*/ 95 h 95"/>
                  <a:gd name="T18" fmla="*/ 23 w 143"/>
                  <a:gd name="T19" fmla="*/ 90 h 95"/>
                  <a:gd name="T20" fmla="*/ 28 w 143"/>
                  <a:gd name="T21" fmla="*/ 80 h 95"/>
                  <a:gd name="T22" fmla="*/ 45 w 143"/>
                  <a:gd name="T23" fmla="*/ 76 h 95"/>
                  <a:gd name="T24" fmla="*/ 49 w 143"/>
                  <a:gd name="T25" fmla="*/ 71 h 95"/>
                  <a:gd name="T26" fmla="*/ 52 w 143"/>
                  <a:gd name="T27" fmla="*/ 65 h 95"/>
                  <a:gd name="T28" fmla="*/ 62 w 143"/>
                  <a:gd name="T29" fmla="*/ 65 h 95"/>
                  <a:gd name="T30" fmla="*/ 62 w 143"/>
                  <a:gd name="T31" fmla="*/ 67 h 95"/>
                  <a:gd name="T32" fmla="*/ 73 w 143"/>
                  <a:gd name="T33" fmla="*/ 72 h 95"/>
                  <a:gd name="T34" fmla="*/ 85 w 143"/>
                  <a:gd name="T35" fmla="*/ 73 h 95"/>
                  <a:gd name="T36" fmla="*/ 91 w 143"/>
                  <a:gd name="T37" fmla="*/ 70 h 95"/>
                  <a:gd name="T38" fmla="*/ 100 w 143"/>
                  <a:gd name="T39" fmla="*/ 69 h 95"/>
                  <a:gd name="T40" fmla="*/ 109 w 143"/>
                  <a:gd name="T41" fmla="*/ 64 h 95"/>
                  <a:gd name="T42" fmla="*/ 115 w 143"/>
                  <a:gd name="T43" fmla="*/ 65 h 95"/>
                  <a:gd name="T44" fmla="*/ 120 w 143"/>
                  <a:gd name="T45" fmla="*/ 63 h 95"/>
                  <a:gd name="T46" fmla="*/ 123 w 143"/>
                  <a:gd name="T47" fmla="*/ 61 h 95"/>
                  <a:gd name="T48" fmla="*/ 130 w 143"/>
                  <a:gd name="T49" fmla="*/ 62 h 95"/>
                  <a:gd name="T50" fmla="*/ 134 w 143"/>
                  <a:gd name="T51" fmla="*/ 64 h 95"/>
                  <a:gd name="T52" fmla="*/ 137 w 143"/>
                  <a:gd name="T53" fmla="*/ 64 h 95"/>
                  <a:gd name="T54" fmla="*/ 143 w 143"/>
                  <a:gd name="T55" fmla="*/ 63 h 95"/>
                  <a:gd name="T56" fmla="*/ 138 w 143"/>
                  <a:gd name="T57" fmla="*/ 56 h 95"/>
                  <a:gd name="T58" fmla="*/ 132 w 143"/>
                  <a:gd name="T59" fmla="*/ 51 h 95"/>
                  <a:gd name="T60" fmla="*/ 132 w 143"/>
                  <a:gd name="T61" fmla="*/ 46 h 95"/>
                  <a:gd name="T62" fmla="*/ 119 w 143"/>
                  <a:gd name="T63" fmla="*/ 34 h 95"/>
                  <a:gd name="T64" fmla="*/ 115 w 143"/>
                  <a:gd name="T65" fmla="*/ 30 h 95"/>
                  <a:gd name="T66" fmla="*/ 109 w 143"/>
                  <a:gd name="T67" fmla="*/ 29 h 95"/>
                  <a:gd name="T68" fmla="*/ 104 w 143"/>
                  <a:gd name="T69" fmla="*/ 24 h 95"/>
                  <a:gd name="T70" fmla="*/ 100 w 143"/>
                  <a:gd name="T71" fmla="*/ 22 h 95"/>
                  <a:gd name="T72" fmla="*/ 101 w 143"/>
                  <a:gd name="T73" fmla="*/ 17 h 95"/>
                  <a:gd name="T74" fmla="*/ 97 w 143"/>
                  <a:gd name="T75" fmla="*/ 4 h 95"/>
                  <a:gd name="T76" fmla="*/ 89 w 143"/>
                  <a:gd name="T77" fmla="*/ 0 h 95"/>
                  <a:gd name="T78" fmla="*/ 82 w 143"/>
                  <a:gd name="T79" fmla="*/ 5 h 95"/>
                  <a:gd name="T80" fmla="*/ 72 w 143"/>
                  <a:gd name="T81" fmla="*/ 17 h 95"/>
                  <a:gd name="T82" fmla="*/ 65 w 143"/>
                  <a:gd name="T83" fmla="*/ 20 h 95"/>
                  <a:gd name="T84" fmla="*/ 50 w 143"/>
                  <a:gd name="T85" fmla="*/ 22 h 95"/>
                  <a:gd name="T86" fmla="*/ 50 w 143"/>
                  <a:gd name="T87" fmla="*/ 23 h 95"/>
                  <a:gd name="T88" fmla="*/ 45 w 143"/>
                  <a:gd name="T89" fmla="*/ 32 h 95"/>
                  <a:gd name="T90" fmla="*/ 38 w 143"/>
                  <a:gd name="T91" fmla="*/ 33 h 95"/>
                  <a:gd name="T92" fmla="*/ 28 w 143"/>
                  <a:gd name="T93" fmla="*/ 38 h 95"/>
                  <a:gd name="T94" fmla="*/ 23 w 143"/>
                  <a:gd name="T95" fmla="*/ 3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3" h="95">
                    <a:moveTo>
                      <a:pt x="12" y="37"/>
                    </a:moveTo>
                    <a:cubicBezTo>
                      <a:pt x="12" y="38"/>
                      <a:pt x="11" y="39"/>
                      <a:pt x="10" y="40"/>
                    </a:cubicBezTo>
                    <a:cubicBezTo>
                      <a:pt x="10" y="41"/>
                      <a:pt x="9" y="41"/>
                      <a:pt x="9" y="41"/>
                    </a:cubicBezTo>
                    <a:cubicBezTo>
                      <a:pt x="9" y="42"/>
                      <a:pt x="8" y="43"/>
                      <a:pt x="8" y="44"/>
                    </a:cubicBezTo>
                    <a:cubicBezTo>
                      <a:pt x="7" y="47"/>
                      <a:pt x="5" y="50"/>
                      <a:pt x="4" y="51"/>
                    </a:cubicBezTo>
                    <a:cubicBezTo>
                      <a:pt x="3" y="52"/>
                      <a:pt x="2" y="52"/>
                      <a:pt x="1" y="52"/>
                    </a:cubicBezTo>
                    <a:cubicBezTo>
                      <a:pt x="1" y="52"/>
                      <a:pt x="1" y="52"/>
                      <a:pt x="0" y="53"/>
                    </a:cubicBezTo>
                    <a:cubicBezTo>
                      <a:pt x="0" y="53"/>
                      <a:pt x="1" y="53"/>
                      <a:pt x="1" y="54"/>
                    </a:cubicBezTo>
                    <a:cubicBezTo>
                      <a:pt x="2" y="54"/>
                      <a:pt x="2" y="55"/>
                      <a:pt x="3" y="56"/>
                    </a:cubicBezTo>
                    <a:cubicBezTo>
                      <a:pt x="3" y="56"/>
                      <a:pt x="3" y="56"/>
                      <a:pt x="3" y="56"/>
                    </a:cubicBezTo>
                    <a:cubicBezTo>
                      <a:pt x="3" y="57"/>
                      <a:pt x="3" y="58"/>
                      <a:pt x="3" y="60"/>
                    </a:cubicBezTo>
                    <a:cubicBezTo>
                      <a:pt x="2" y="60"/>
                      <a:pt x="2" y="61"/>
                      <a:pt x="2" y="62"/>
                    </a:cubicBezTo>
                    <a:cubicBezTo>
                      <a:pt x="2" y="62"/>
                      <a:pt x="3" y="63"/>
                      <a:pt x="3" y="63"/>
                    </a:cubicBezTo>
                    <a:cubicBezTo>
                      <a:pt x="3" y="64"/>
                      <a:pt x="4" y="65"/>
                      <a:pt x="4" y="65"/>
                    </a:cubicBezTo>
                    <a:cubicBezTo>
                      <a:pt x="4" y="66"/>
                      <a:pt x="4" y="67"/>
                      <a:pt x="4" y="67"/>
                    </a:cubicBezTo>
                    <a:cubicBezTo>
                      <a:pt x="4" y="68"/>
                      <a:pt x="4" y="68"/>
                      <a:pt x="5" y="69"/>
                    </a:cubicBezTo>
                    <a:cubicBezTo>
                      <a:pt x="5" y="70"/>
                      <a:pt x="6" y="71"/>
                      <a:pt x="7" y="72"/>
                    </a:cubicBezTo>
                    <a:cubicBezTo>
                      <a:pt x="7" y="72"/>
                      <a:pt x="7" y="72"/>
                      <a:pt x="7" y="72"/>
                    </a:cubicBezTo>
                    <a:cubicBezTo>
                      <a:pt x="8" y="73"/>
                      <a:pt x="8" y="74"/>
                      <a:pt x="8" y="75"/>
                    </a:cubicBezTo>
                    <a:cubicBezTo>
                      <a:pt x="8" y="75"/>
                      <a:pt x="8" y="75"/>
                      <a:pt x="8" y="76"/>
                    </a:cubicBezTo>
                    <a:cubicBezTo>
                      <a:pt x="8" y="76"/>
                      <a:pt x="8" y="76"/>
                      <a:pt x="8" y="76"/>
                    </a:cubicBezTo>
                    <a:cubicBezTo>
                      <a:pt x="8" y="76"/>
                      <a:pt x="8" y="77"/>
                      <a:pt x="8" y="77"/>
                    </a:cubicBezTo>
                    <a:cubicBezTo>
                      <a:pt x="8" y="78"/>
                      <a:pt x="11" y="81"/>
                      <a:pt x="14" y="83"/>
                    </a:cubicBezTo>
                    <a:cubicBezTo>
                      <a:pt x="16" y="85"/>
                      <a:pt x="18" y="87"/>
                      <a:pt x="19" y="88"/>
                    </a:cubicBezTo>
                    <a:cubicBezTo>
                      <a:pt x="19" y="88"/>
                      <a:pt x="19" y="88"/>
                      <a:pt x="19" y="88"/>
                    </a:cubicBezTo>
                    <a:cubicBezTo>
                      <a:pt x="20" y="89"/>
                      <a:pt x="20" y="91"/>
                      <a:pt x="20" y="93"/>
                    </a:cubicBezTo>
                    <a:cubicBezTo>
                      <a:pt x="20" y="94"/>
                      <a:pt x="20" y="95"/>
                      <a:pt x="20" y="95"/>
                    </a:cubicBezTo>
                    <a:cubicBezTo>
                      <a:pt x="21" y="95"/>
                      <a:pt x="21" y="94"/>
                      <a:pt x="21" y="94"/>
                    </a:cubicBezTo>
                    <a:cubicBezTo>
                      <a:pt x="21" y="93"/>
                      <a:pt x="22" y="93"/>
                      <a:pt x="22" y="93"/>
                    </a:cubicBezTo>
                    <a:cubicBezTo>
                      <a:pt x="22" y="92"/>
                      <a:pt x="23" y="90"/>
                      <a:pt x="23" y="90"/>
                    </a:cubicBezTo>
                    <a:cubicBezTo>
                      <a:pt x="23" y="90"/>
                      <a:pt x="23" y="89"/>
                      <a:pt x="23" y="89"/>
                    </a:cubicBezTo>
                    <a:cubicBezTo>
                      <a:pt x="23" y="87"/>
                      <a:pt x="23" y="82"/>
                      <a:pt x="25" y="81"/>
                    </a:cubicBezTo>
                    <a:cubicBezTo>
                      <a:pt x="26" y="81"/>
                      <a:pt x="27" y="80"/>
                      <a:pt x="28" y="80"/>
                    </a:cubicBezTo>
                    <a:cubicBezTo>
                      <a:pt x="30" y="80"/>
                      <a:pt x="32" y="80"/>
                      <a:pt x="33" y="80"/>
                    </a:cubicBezTo>
                    <a:cubicBezTo>
                      <a:pt x="36" y="80"/>
                      <a:pt x="43" y="80"/>
                      <a:pt x="45" y="80"/>
                    </a:cubicBezTo>
                    <a:cubicBezTo>
                      <a:pt x="45" y="79"/>
                      <a:pt x="45" y="78"/>
                      <a:pt x="45" y="76"/>
                    </a:cubicBezTo>
                    <a:cubicBezTo>
                      <a:pt x="45" y="75"/>
                      <a:pt x="45" y="73"/>
                      <a:pt x="46" y="72"/>
                    </a:cubicBezTo>
                    <a:cubicBezTo>
                      <a:pt x="46" y="72"/>
                      <a:pt x="47" y="72"/>
                      <a:pt x="47" y="72"/>
                    </a:cubicBezTo>
                    <a:cubicBezTo>
                      <a:pt x="48" y="71"/>
                      <a:pt x="48" y="71"/>
                      <a:pt x="49" y="71"/>
                    </a:cubicBezTo>
                    <a:cubicBezTo>
                      <a:pt x="49" y="71"/>
                      <a:pt x="49" y="71"/>
                      <a:pt x="49" y="70"/>
                    </a:cubicBezTo>
                    <a:cubicBezTo>
                      <a:pt x="50" y="69"/>
                      <a:pt x="51" y="66"/>
                      <a:pt x="52" y="65"/>
                    </a:cubicBezTo>
                    <a:cubicBezTo>
                      <a:pt x="52" y="65"/>
                      <a:pt x="52" y="65"/>
                      <a:pt x="52" y="65"/>
                    </a:cubicBezTo>
                    <a:cubicBezTo>
                      <a:pt x="54" y="64"/>
                      <a:pt x="56" y="62"/>
                      <a:pt x="58" y="63"/>
                    </a:cubicBezTo>
                    <a:cubicBezTo>
                      <a:pt x="59" y="63"/>
                      <a:pt x="60" y="63"/>
                      <a:pt x="60" y="64"/>
                    </a:cubicBezTo>
                    <a:cubicBezTo>
                      <a:pt x="61" y="64"/>
                      <a:pt x="62" y="65"/>
                      <a:pt x="62" y="65"/>
                    </a:cubicBezTo>
                    <a:cubicBezTo>
                      <a:pt x="62" y="65"/>
                      <a:pt x="62" y="66"/>
                      <a:pt x="62" y="66"/>
                    </a:cubicBezTo>
                    <a:cubicBezTo>
                      <a:pt x="62" y="66"/>
                      <a:pt x="62" y="66"/>
                      <a:pt x="62" y="66"/>
                    </a:cubicBezTo>
                    <a:cubicBezTo>
                      <a:pt x="62" y="66"/>
                      <a:pt x="62" y="67"/>
                      <a:pt x="62" y="67"/>
                    </a:cubicBezTo>
                    <a:cubicBezTo>
                      <a:pt x="63" y="67"/>
                      <a:pt x="63" y="68"/>
                      <a:pt x="64" y="69"/>
                    </a:cubicBezTo>
                    <a:cubicBezTo>
                      <a:pt x="65" y="69"/>
                      <a:pt x="66" y="70"/>
                      <a:pt x="67" y="70"/>
                    </a:cubicBezTo>
                    <a:cubicBezTo>
                      <a:pt x="68" y="71"/>
                      <a:pt x="70" y="72"/>
                      <a:pt x="73" y="72"/>
                    </a:cubicBezTo>
                    <a:cubicBezTo>
                      <a:pt x="75" y="73"/>
                      <a:pt x="77" y="73"/>
                      <a:pt x="77" y="73"/>
                    </a:cubicBezTo>
                    <a:cubicBezTo>
                      <a:pt x="78" y="73"/>
                      <a:pt x="78" y="73"/>
                      <a:pt x="79" y="73"/>
                    </a:cubicBezTo>
                    <a:cubicBezTo>
                      <a:pt x="81" y="73"/>
                      <a:pt x="83" y="73"/>
                      <a:pt x="85" y="73"/>
                    </a:cubicBezTo>
                    <a:cubicBezTo>
                      <a:pt x="85" y="73"/>
                      <a:pt x="86" y="73"/>
                      <a:pt x="87" y="74"/>
                    </a:cubicBezTo>
                    <a:cubicBezTo>
                      <a:pt x="88" y="74"/>
                      <a:pt x="89" y="74"/>
                      <a:pt x="89" y="74"/>
                    </a:cubicBezTo>
                    <a:cubicBezTo>
                      <a:pt x="89" y="74"/>
                      <a:pt x="90" y="72"/>
                      <a:pt x="91" y="70"/>
                    </a:cubicBezTo>
                    <a:cubicBezTo>
                      <a:pt x="92" y="69"/>
                      <a:pt x="93" y="67"/>
                      <a:pt x="93" y="67"/>
                    </a:cubicBezTo>
                    <a:cubicBezTo>
                      <a:pt x="94" y="67"/>
                      <a:pt x="95" y="67"/>
                      <a:pt x="96" y="68"/>
                    </a:cubicBezTo>
                    <a:cubicBezTo>
                      <a:pt x="98" y="69"/>
                      <a:pt x="99" y="69"/>
                      <a:pt x="100" y="69"/>
                    </a:cubicBezTo>
                    <a:cubicBezTo>
                      <a:pt x="100" y="69"/>
                      <a:pt x="103" y="68"/>
                      <a:pt x="105" y="67"/>
                    </a:cubicBezTo>
                    <a:cubicBezTo>
                      <a:pt x="106" y="66"/>
                      <a:pt x="107" y="66"/>
                      <a:pt x="108" y="65"/>
                    </a:cubicBezTo>
                    <a:cubicBezTo>
                      <a:pt x="108" y="65"/>
                      <a:pt x="109" y="64"/>
                      <a:pt x="109" y="64"/>
                    </a:cubicBezTo>
                    <a:cubicBezTo>
                      <a:pt x="110" y="63"/>
                      <a:pt x="110" y="63"/>
                      <a:pt x="111" y="62"/>
                    </a:cubicBezTo>
                    <a:cubicBezTo>
                      <a:pt x="112" y="62"/>
                      <a:pt x="112" y="63"/>
                      <a:pt x="113" y="64"/>
                    </a:cubicBezTo>
                    <a:cubicBezTo>
                      <a:pt x="114" y="64"/>
                      <a:pt x="114" y="65"/>
                      <a:pt x="115" y="65"/>
                    </a:cubicBezTo>
                    <a:cubicBezTo>
                      <a:pt x="116" y="65"/>
                      <a:pt x="117" y="65"/>
                      <a:pt x="118" y="65"/>
                    </a:cubicBezTo>
                    <a:cubicBezTo>
                      <a:pt x="119" y="65"/>
                      <a:pt x="119" y="65"/>
                      <a:pt x="119" y="64"/>
                    </a:cubicBezTo>
                    <a:cubicBezTo>
                      <a:pt x="119" y="64"/>
                      <a:pt x="120" y="64"/>
                      <a:pt x="120" y="63"/>
                    </a:cubicBezTo>
                    <a:cubicBezTo>
                      <a:pt x="120" y="63"/>
                      <a:pt x="120" y="62"/>
                      <a:pt x="121" y="61"/>
                    </a:cubicBezTo>
                    <a:cubicBezTo>
                      <a:pt x="121" y="61"/>
                      <a:pt x="122" y="61"/>
                      <a:pt x="123" y="61"/>
                    </a:cubicBezTo>
                    <a:cubicBezTo>
                      <a:pt x="123" y="61"/>
                      <a:pt x="123" y="61"/>
                      <a:pt x="123" y="61"/>
                    </a:cubicBezTo>
                    <a:cubicBezTo>
                      <a:pt x="125" y="62"/>
                      <a:pt x="126" y="62"/>
                      <a:pt x="127" y="62"/>
                    </a:cubicBezTo>
                    <a:cubicBezTo>
                      <a:pt x="127" y="63"/>
                      <a:pt x="128" y="62"/>
                      <a:pt x="128" y="62"/>
                    </a:cubicBezTo>
                    <a:cubicBezTo>
                      <a:pt x="129" y="62"/>
                      <a:pt x="130" y="61"/>
                      <a:pt x="130" y="62"/>
                    </a:cubicBezTo>
                    <a:cubicBezTo>
                      <a:pt x="131" y="62"/>
                      <a:pt x="131" y="62"/>
                      <a:pt x="131" y="63"/>
                    </a:cubicBezTo>
                    <a:cubicBezTo>
                      <a:pt x="132" y="63"/>
                      <a:pt x="133" y="65"/>
                      <a:pt x="134" y="64"/>
                    </a:cubicBezTo>
                    <a:cubicBezTo>
                      <a:pt x="134" y="64"/>
                      <a:pt x="134" y="64"/>
                      <a:pt x="134" y="64"/>
                    </a:cubicBezTo>
                    <a:cubicBezTo>
                      <a:pt x="134" y="64"/>
                      <a:pt x="134" y="64"/>
                      <a:pt x="134" y="64"/>
                    </a:cubicBezTo>
                    <a:cubicBezTo>
                      <a:pt x="135" y="64"/>
                      <a:pt x="137" y="64"/>
                      <a:pt x="137" y="64"/>
                    </a:cubicBezTo>
                    <a:cubicBezTo>
                      <a:pt x="137" y="64"/>
                      <a:pt x="137" y="64"/>
                      <a:pt x="137" y="64"/>
                    </a:cubicBezTo>
                    <a:cubicBezTo>
                      <a:pt x="137" y="63"/>
                      <a:pt x="137" y="63"/>
                      <a:pt x="138" y="63"/>
                    </a:cubicBezTo>
                    <a:cubicBezTo>
                      <a:pt x="138" y="62"/>
                      <a:pt x="139" y="61"/>
                      <a:pt x="140" y="62"/>
                    </a:cubicBezTo>
                    <a:cubicBezTo>
                      <a:pt x="141" y="62"/>
                      <a:pt x="142" y="63"/>
                      <a:pt x="143" y="63"/>
                    </a:cubicBezTo>
                    <a:cubicBezTo>
                      <a:pt x="143" y="62"/>
                      <a:pt x="142" y="61"/>
                      <a:pt x="142" y="61"/>
                    </a:cubicBezTo>
                    <a:cubicBezTo>
                      <a:pt x="141" y="59"/>
                      <a:pt x="141" y="58"/>
                      <a:pt x="141" y="58"/>
                    </a:cubicBezTo>
                    <a:cubicBezTo>
                      <a:pt x="141" y="58"/>
                      <a:pt x="140" y="57"/>
                      <a:pt x="138" y="56"/>
                    </a:cubicBezTo>
                    <a:cubicBezTo>
                      <a:pt x="136" y="55"/>
                      <a:pt x="134" y="53"/>
                      <a:pt x="133" y="53"/>
                    </a:cubicBezTo>
                    <a:cubicBezTo>
                      <a:pt x="132" y="52"/>
                      <a:pt x="132" y="52"/>
                      <a:pt x="132" y="51"/>
                    </a:cubicBezTo>
                    <a:cubicBezTo>
                      <a:pt x="132" y="51"/>
                      <a:pt x="132" y="51"/>
                      <a:pt x="132" y="51"/>
                    </a:cubicBezTo>
                    <a:cubicBezTo>
                      <a:pt x="131" y="50"/>
                      <a:pt x="131" y="50"/>
                      <a:pt x="131" y="49"/>
                    </a:cubicBezTo>
                    <a:cubicBezTo>
                      <a:pt x="131" y="49"/>
                      <a:pt x="131" y="48"/>
                      <a:pt x="131" y="48"/>
                    </a:cubicBezTo>
                    <a:cubicBezTo>
                      <a:pt x="132" y="47"/>
                      <a:pt x="132" y="47"/>
                      <a:pt x="132" y="46"/>
                    </a:cubicBezTo>
                    <a:cubicBezTo>
                      <a:pt x="132" y="46"/>
                      <a:pt x="127" y="43"/>
                      <a:pt x="124" y="40"/>
                    </a:cubicBezTo>
                    <a:cubicBezTo>
                      <a:pt x="122" y="38"/>
                      <a:pt x="120" y="37"/>
                      <a:pt x="120" y="37"/>
                    </a:cubicBezTo>
                    <a:cubicBezTo>
                      <a:pt x="120" y="36"/>
                      <a:pt x="119" y="35"/>
                      <a:pt x="119" y="34"/>
                    </a:cubicBezTo>
                    <a:cubicBezTo>
                      <a:pt x="119" y="34"/>
                      <a:pt x="119" y="33"/>
                      <a:pt x="119" y="33"/>
                    </a:cubicBezTo>
                    <a:cubicBezTo>
                      <a:pt x="119" y="33"/>
                      <a:pt x="118" y="32"/>
                      <a:pt x="117" y="32"/>
                    </a:cubicBezTo>
                    <a:cubicBezTo>
                      <a:pt x="116" y="31"/>
                      <a:pt x="115" y="30"/>
                      <a:pt x="115" y="30"/>
                    </a:cubicBezTo>
                    <a:cubicBezTo>
                      <a:pt x="115" y="30"/>
                      <a:pt x="115" y="30"/>
                      <a:pt x="115" y="30"/>
                    </a:cubicBezTo>
                    <a:cubicBezTo>
                      <a:pt x="114" y="30"/>
                      <a:pt x="113" y="30"/>
                      <a:pt x="112" y="30"/>
                    </a:cubicBezTo>
                    <a:cubicBezTo>
                      <a:pt x="111" y="29"/>
                      <a:pt x="110" y="29"/>
                      <a:pt x="109" y="29"/>
                    </a:cubicBezTo>
                    <a:cubicBezTo>
                      <a:pt x="108" y="28"/>
                      <a:pt x="108" y="27"/>
                      <a:pt x="107" y="25"/>
                    </a:cubicBezTo>
                    <a:cubicBezTo>
                      <a:pt x="107" y="25"/>
                      <a:pt x="107" y="24"/>
                      <a:pt x="107" y="24"/>
                    </a:cubicBezTo>
                    <a:cubicBezTo>
                      <a:pt x="107" y="24"/>
                      <a:pt x="106" y="24"/>
                      <a:pt x="104" y="24"/>
                    </a:cubicBezTo>
                    <a:cubicBezTo>
                      <a:pt x="102" y="24"/>
                      <a:pt x="101" y="25"/>
                      <a:pt x="101" y="24"/>
                    </a:cubicBezTo>
                    <a:cubicBezTo>
                      <a:pt x="101" y="24"/>
                      <a:pt x="101" y="24"/>
                      <a:pt x="101" y="24"/>
                    </a:cubicBezTo>
                    <a:cubicBezTo>
                      <a:pt x="101" y="24"/>
                      <a:pt x="100" y="23"/>
                      <a:pt x="100" y="22"/>
                    </a:cubicBezTo>
                    <a:cubicBezTo>
                      <a:pt x="100" y="21"/>
                      <a:pt x="99" y="20"/>
                      <a:pt x="99" y="20"/>
                    </a:cubicBezTo>
                    <a:cubicBezTo>
                      <a:pt x="99" y="19"/>
                      <a:pt x="100" y="18"/>
                      <a:pt x="101" y="17"/>
                    </a:cubicBezTo>
                    <a:cubicBezTo>
                      <a:pt x="101" y="17"/>
                      <a:pt x="101" y="17"/>
                      <a:pt x="101" y="17"/>
                    </a:cubicBezTo>
                    <a:cubicBezTo>
                      <a:pt x="101" y="16"/>
                      <a:pt x="102" y="16"/>
                      <a:pt x="102" y="15"/>
                    </a:cubicBezTo>
                    <a:cubicBezTo>
                      <a:pt x="102" y="13"/>
                      <a:pt x="102" y="11"/>
                      <a:pt x="102" y="10"/>
                    </a:cubicBezTo>
                    <a:cubicBezTo>
                      <a:pt x="102" y="10"/>
                      <a:pt x="99" y="7"/>
                      <a:pt x="97" y="4"/>
                    </a:cubicBezTo>
                    <a:cubicBezTo>
                      <a:pt x="95" y="3"/>
                      <a:pt x="94" y="1"/>
                      <a:pt x="94" y="0"/>
                    </a:cubicBezTo>
                    <a:cubicBezTo>
                      <a:pt x="94" y="0"/>
                      <a:pt x="93" y="0"/>
                      <a:pt x="93" y="0"/>
                    </a:cubicBezTo>
                    <a:cubicBezTo>
                      <a:pt x="92" y="0"/>
                      <a:pt x="90" y="0"/>
                      <a:pt x="89" y="0"/>
                    </a:cubicBezTo>
                    <a:cubicBezTo>
                      <a:pt x="88" y="0"/>
                      <a:pt x="87" y="0"/>
                      <a:pt x="85" y="1"/>
                    </a:cubicBezTo>
                    <a:cubicBezTo>
                      <a:pt x="84" y="2"/>
                      <a:pt x="82" y="2"/>
                      <a:pt x="82" y="3"/>
                    </a:cubicBezTo>
                    <a:cubicBezTo>
                      <a:pt x="82" y="3"/>
                      <a:pt x="82" y="4"/>
                      <a:pt x="82" y="5"/>
                    </a:cubicBezTo>
                    <a:cubicBezTo>
                      <a:pt x="81" y="5"/>
                      <a:pt x="81" y="6"/>
                      <a:pt x="81" y="7"/>
                    </a:cubicBezTo>
                    <a:cubicBezTo>
                      <a:pt x="81" y="7"/>
                      <a:pt x="77" y="11"/>
                      <a:pt x="75" y="14"/>
                    </a:cubicBezTo>
                    <a:cubicBezTo>
                      <a:pt x="74" y="15"/>
                      <a:pt x="72" y="17"/>
                      <a:pt x="72" y="17"/>
                    </a:cubicBezTo>
                    <a:cubicBezTo>
                      <a:pt x="72" y="17"/>
                      <a:pt x="72" y="17"/>
                      <a:pt x="71" y="17"/>
                    </a:cubicBezTo>
                    <a:cubicBezTo>
                      <a:pt x="70" y="18"/>
                      <a:pt x="68" y="20"/>
                      <a:pt x="65" y="20"/>
                    </a:cubicBezTo>
                    <a:cubicBezTo>
                      <a:pt x="65" y="20"/>
                      <a:pt x="65" y="20"/>
                      <a:pt x="65" y="20"/>
                    </a:cubicBezTo>
                    <a:cubicBezTo>
                      <a:pt x="64" y="20"/>
                      <a:pt x="64" y="20"/>
                      <a:pt x="64" y="20"/>
                    </a:cubicBezTo>
                    <a:cubicBezTo>
                      <a:pt x="60" y="21"/>
                      <a:pt x="52" y="21"/>
                      <a:pt x="51" y="21"/>
                    </a:cubicBezTo>
                    <a:cubicBezTo>
                      <a:pt x="51" y="22"/>
                      <a:pt x="51" y="22"/>
                      <a:pt x="50" y="22"/>
                    </a:cubicBezTo>
                    <a:cubicBezTo>
                      <a:pt x="50" y="22"/>
                      <a:pt x="50" y="22"/>
                      <a:pt x="50" y="22"/>
                    </a:cubicBezTo>
                    <a:cubicBezTo>
                      <a:pt x="50" y="23"/>
                      <a:pt x="50" y="23"/>
                      <a:pt x="50" y="23"/>
                    </a:cubicBezTo>
                    <a:cubicBezTo>
                      <a:pt x="50" y="23"/>
                      <a:pt x="50" y="23"/>
                      <a:pt x="50" y="23"/>
                    </a:cubicBezTo>
                    <a:cubicBezTo>
                      <a:pt x="51" y="24"/>
                      <a:pt x="51" y="25"/>
                      <a:pt x="52" y="26"/>
                    </a:cubicBezTo>
                    <a:cubicBezTo>
                      <a:pt x="52" y="27"/>
                      <a:pt x="51" y="28"/>
                      <a:pt x="50" y="29"/>
                    </a:cubicBezTo>
                    <a:cubicBezTo>
                      <a:pt x="48" y="30"/>
                      <a:pt x="46" y="32"/>
                      <a:pt x="45" y="32"/>
                    </a:cubicBezTo>
                    <a:cubicBezTo>
                      <a:pt x="44" y="32"/>
                      <a:pt x="43" y="32"/>
                      <a:pt x="42" y="32"/>
                    </a:cubicBezTo>
                    <a:cubicBezTo>
                      <a:pt x="41" y="32"/>
                      <a:pt x="40" y="32"/>
                      <a:pt x="40" y="32"/>
                    </a:cubicBezTo>
                    <a:cubicBezTo>
                      <a:pt x="40" y="32"/>
                      <a:pt x="39" y="33"/>
                      <a:pt x="38" y="33"/>
                    </a:cubicBezTo>
                    <a:cubicBezTo>
                      <a:pt x="36" y="33"/>
                      <a:pt x="34" y="34"/>
                      <a:pt x="33" y="34"/>
                    </a:cubicBezTo>
                    <a:cubicBezTo>
                      <a:pt x="33" y="35"/>
                      <a:pt x="33" y="35"/>
                      <a:pt x="33" y="35"/>
                    </a:cubicBezTo>
                    <a:cubicBezTo>
                      <a:pt x="31" y="36"/>
                      <a:pt x="28" y="38"/>
                      <a:pt x="28" y="38"/>
                    </a:cubicBezTo>
                    <a:cubicBezTo>
                      <a:pt x="27" y="38"/>
                      <a:pt x="27" y="37"/>
                      <a:pt x="26" y="36"/>
                    </a:cubicBezTo>
                    <a:cubicBezTo>
                      <a:pt x="25" y="36"/>
                      <a:pt x="24" y="34"/>
                      <a:pt x="24" y="35"/>
                    </a:cubicBezTo>
                    <a:cubicBezTo>
                      <a:pt x="24" y="35"/>
                      <a:pt x="23" y="35"/>
                      <a:pt x="23" y="35"/>
                    </a:cubicBezTo>
                    <a:cubicBezTo>
                      <a:pt x="22" y="36"/>
                      <a:pt x="22" y="36"/>
                      <a:pt x="21" y="36"/>
                    </a:cubicBezTo>
                    <a:cubicBezTo>
                      <a:pt x="20" y="37"/>
                      <a:pt x="13" y="37"/>
                      <a:pt x="12" y="37"/>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43" name="Freeform 30"/>
              <p:cNvSpPr>
                <a:spLocks/>
              </p:cNvSpPr>
              <p:nvPr/>
            </p:nvSpPr>
            <p:spPr bwMode="auto">
              <a:xfrm>
                <a:off x="5024437" y="3975100"/>
                <a:ext cx="136525" cy="139700"/>
              </a:xfrm>
              <a:custGeom>
                <a:avLst/>
                <a:gdLst>
                  <a:gd name="T0" fmla="*/ 14 w 59"/>
                  <a:gd name="T1" fmla="*/ 7 h 61"/>
                  <a:gd name="T2" fmla="*/ 14 w 59"/>
                  <a:gd name="T3" fmla="*/ 9 h 61"/>
                  <a:gd name="T4" fmla="*/ 13 w 59"/>
                  <a:gd name="T5" fmla="*/ 11 h 61"/>
                  <a:gd name="T6" fmla="*/ 14 w 59"/>
                  <a:gd name="T7" fmla="*/ 16 h 61"/>
                  <a:gd name="T8" fmla="*/ 13 w 59"/>
                  <a:gd name="T9" fmla="*/ 18 h 61"/>
                  <a:gd name="T10" fmla="*/ 18 w 59"/>
                  <a:gd name="T11" fmla="*/ 21 h 61"/>
                  <a:gd name="T12" fmla="*/ 18 w 59"/>
                  <a:gd name="T13" fmla="*/ 22 h 61"/>
                  <a:gd name="T14" fmla="*/ 12 w 59"/>
                  <a:gd name="T15" fmla="*/ 29 h 61"/>
                  <a:gd name="T16" fmla="*/ 4 w 59"/>
                  <a:gd name="T17" fmla="*/ 40 h 61"/>
                  <a:gd name="T18" fmla="*/ 3 w 59"/>
                  <a:gd name="T19" fmla="*/ 43 h 61"/>
                  <a:gd name="T20" fmla="*/ 1 w 59"/>
                  <a:gd name="T21" fmla="*/ 49 h 61"/>
                  <a:gd name="T22" fmla="*/ 0 w 59"/>
                  <a:gd name="T23" fmla="*/ 56 h 61"/>
                  <a:gd name="T24" fmla="*/ 0 w 59"/>
                  <a:gd name="T25" fmla="*/ 60 h 61"/>
                  <a:gd name="T26" fmla="*/ 3 w 59"/>
                  <a:gd name="T27" fmla="*/ 59 h 61"/>
                  <a:gd name="T28" fmla="*/ 5 w 59"/>
                  <a:gd name="T29" fmla="*/ 60 h 61"/>
                  <a:gd name="T30" fmla="*/ 8 w 59"/>
                  <a:gd name="T31" fmla="*/ 57 h 61"/>
                  <a:gd name="T32" fmla="*/ 8 w 59"/>
                  <a:gd name="T33" fmla="*/ 57 h 61"/>
                  <a:gd name="T34" fmla="*/ 8 w 59"/>
                  <a:gd name="T35" fmla="*/ 57 h 61"/>
                  <a:gd name="T36" fmla="*/ 9 w 59"/>
                  <a:gd name="T37" fmla="*/ 57 h 61"/>
                  <a:gd name="T38" fmla="*/ 14 w 59"/>
                  <a:gd name="T39" fmla="*/ 56 h 61"/>
                  <a:gd name="T40" fmla="*/ 24 w 59"/>
                  <a:gd name="T41" fmla="*/ 56 h 61"/>
                  <a:gd name="T42" fmla="*/ 47 w 59"/>
                  <a:gd name="T43" fmla="*/ 56 h 61"/>
                  <a:gd name="T44" fmla="*/ 47 w 59"/>
                  <a:gd name="T45" fmla="*/ 47 h 61"/>
                  <a:gd name="T46" fmla="*/ 48 w 59"/>
                  <a:gd name="T47" fmla="*/ 42 h 61"/>
                  <a:gd name="T48" fmla="*/ 50 w 59"/>
                  <a:gd name="T49" fmla="*/ 39 h 61"/>
                  <a:gd name="T50" fmla="*/ 57 w 59"/>
                  <a:gd name="T51" fmla="*/ 28 h 61"/>
                  <a:gd name="T52" fmla="*/ 58 w 59"/>
                  <a:gd name="T53" fmla="*/ 21 h 61"/>
                  <a:gd name="T54" fmla="*/ 58 w 59"/>
                  <a:gd name="T55" fmla="*/ 21 h 61"/>
                  <a:gd name="T56" fmla="*/ 58 w 59"/>
                  <a:gd name="T57" fmla="*/ 19 h 61"/>
                  <a:gd name="T58" fmla="*/ 58 w 59"/>
                  <a:gd name="T59" fmla="*/ 16 h 61"/>
                  <a:gd name="T60" fmla="*/ 54 w 59"/>
                  <a:gd name="T61" fmla="*/ 12 h 61"/>
                  <a:gd name="T62" fmla="*/ 53 w 59"/>
                  <a:gd name="T63" fmla="*/ 5 h 61"/>
                  <a:gd name="T64" fmla="*/ 52 w 59"/>
                  <a:gd name="T65" fmla="*/ 4 h 61"/>
                  <a:gd name="T66" fmla="*/ 49 w 59"/>
                  <a:gd name="T67" fmla="*/ 1 h 61"/>
                  <a:gd name="T68" fmla="*/ 48 w 59"/>
                  <a:gd name="T69" fmla="*/ 0 h 61"/>
                  <a:gd name="T70" fmla="*/ 43 w 59"/>
                  <a:gd name="T71" fmla="*/ 4 h 61"/>
                  <a:gd name="T72" fmla="*/ 37 w 59"/>
                  <a:gd name="T73" fmla="*/ 3 h 61"/>
                  <a:gd name="T74" fmla="*/ 32 w 59"/>
                  <a:gd name="T75" fmla="*/ 4 h 61"/>
                  <a:gd name="T76" fmla="*/ 30 w 59"/>
                  <a:gd name="T77" fmla="*/ 6 h 61"/>
                  <a:gd name="T78" fmla="*/ 26 w 59"/>
                  <a:gd name="T79" fmla="*/ 6 h 61"/>
                  <a:gd name="T80" fmla="*/ 26 w 59"/>
                  <a:gd name="T81" fmla="*/ 6 h 61"/>
                  <a:gd name="T82" fmla="*/ 24 w 59"/>
                  <a:gd name="T83" fmla="*/ 3 h 61"/>
                  <a:gd name="T84" fmla="*/ 21 w 59"/>
                  <a:gd name="T85" fmla="*/ 6 h 61"/>
                  <a:gd name="T86" fmla="*/ 17 w 59"/>
                  <a:gd name="T87" fmla="*/ 5 h 61"/>
                  <a:gd name="T88" fmla="*/ 14 w 59"/>
                  <a:gd name="T89" fmla="*/ 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 h="61">
                    <a:moveTo>
                      <a:pt x="14" y="7"/>
                    </a:moveTo>
                    <a:cubicBezTo>
                      <a:pt x="14" y="7"/>
                      <a:pt x="14" y="7"/>
                      <a:pt x="14" y="7"/>
                    </a:cubicBezTo>
                    <a:cubicBezTo>
                      <a:pt x="14" y="7"/>
                      <a:pt x="14" y="7"/>
                      <a:pt x="14" y="7"/>
                    </a:cubicBezTo>
                    <a:cubicBezTo>
                      <a:pt x="14" y="7"/>
                      <a:pt x="14" y="8"/>
                      <a:pt x="14" y="9"/>
                    </a:cubicBezTo>
                    <a:cubicBezTo>
                      <a:pt x="14" y="9"/>
                      <a:pt x="14" y="9"/>
                      <a:pt x="14" y="9"/>
                    </a:cubicBezTo>
                    <a:cubicBezTo>
                      <a:pt x="14" y="10"/>
                      <a:pt x="13" y="10"/>
                      <a:pt x="13" y="11"/>
                    </a:cubicBezTo>
                    <a:cubicBezTo>
                      <a:pt x="13" y="12"/>
                      <a:pt x="13" y="13"/>
                      <a:pt x="14" y="13"/>
                    </a:cubicBezTo>
                    <a:cubicBezTo>
                      <a:pt x="14" y="15"/>
                      <a:pt x="14" y="16"/>
                      <a:pt x="14" y="16"/>
                    </a:cubicBezTo>
                    <a:cubicBezTo>
                      <a:pt x="14" y="17"/>
                      <a:pt x="14" y="17"/>
                      <a:pt x="14" y="17"/>
                    </a:cubicBezTo>
                    <a:cubicBezTo>
                      <a:pt x="13" y="18"/>
                      <a:pt x="13" y="18"/>
                      <a:pt x="13" y="18"/>
                    </a:cubicBezTo>
                    <a:cubicBezTo>
                      <a:pt x="13" y="19"/>
                      <a:pt x="14" y="19"/>
                      <a:pt x="14" y="19"/>
                    </a:cubicBezTo>
                    <a:cubicBezTo>
                      <a:pt x="16" y="20"/>
                      <a:pt x="18" y="20"/>
                      <a:pt x="18" y="21"/>
                    </a:cubicBezTo>
                    <a:cubicBezTo>
                      <a:pt x="18" y="22"/>
                      <a:pt x="18" y="22"/>
                      <a:pt x="18" y="22"/>
                    </a:cubicBezTo>
                    <a:cubicBezTo>
                      <a:pt x="18" y="22"/>
                      <a:pt x="18" y="22"/>
                      <a:pt x="18" y="22"/>
                    </a:cubicBezTo>
                    <a:cubicBezTo>
                      <a:pt x="18" y="23"/>
                      <a:pt x="18" y="24"/>
                      <a:pt x="16" y="26"/>
                    </a:cubicBezTo>
                    <a:cubicBezTo>
                      <a:pt x="15" y="27"/>
                      <a:pt x="14" y="28"/>
                      <a:pt x="12" y="29"/>
                    </a:cubicBezTo>
                    <a:cubicBezTo>
                      <a:pt x="9" y="32"/>
                      <a:pt x="5" y="35"/>
                      <a:pt x="5" y="36"/>
                    </a:cubicBezTo>
                    <a:cubicBezTo>
                      <a:pt x="4" y="37"/>
                      <a:pt x="4" y="39"/>
                      <a:pt x="4" y="40"/>
                    </a:cubicBezTo>
                    <a:cubicBezTo>
                      <a:pt x="4" y="40"/>
                      <a:pt x="4" y="40"/>
                      <a:pt x="4" y="40"/>
                    </a:cubicBezTo>
                    <a:cubicBezTo>
                      <a:pt x="4" y="42"/>
                      <a:pt x="3" y="43"/>
                      <a:pt x="3" y="43"/>
                    </a:cubicBezTo>
                    <a:cubicBezTo>
                      <a:pt x="3" y="44"/>
                      <a:pt x="3" y="45"/>
                      <a:pt x="2" y="46"/>
                    </a:cubicBezTo>
                    <a:cubicBezTo>
                      <a:pt x="2" y="47"/>
                      <a:pt x="2" y="48"/>
                      <a:pt x="1" y="49"/>
                    </a:cubicBezTo>
                    <a:cubicBezTo>
                      <a:pt x="1" y="50"/>
                      <a:pt x="1" y="51"/>
                      <a:pt x="0" y="53"/>
                    </a:cubicBezTo>
                    <a:cubicBezTo>
                      <a:pt x="0" y="54"/>
                      <a:pt x="0" y="55"/>
                      <a:pt x="0" y="56"/>
                    </a:cubicBezTo>
                    <a:cubicBezTo>
                      <a:pt x="0" y="57"/>
                      <a:pt x="0" y="58"/>
                      <a:pt x="0" y="58"/>
                    </a:cubicBezTo>
                    <a:cubicBezTo>
                      <a:pt x="0" y="59"/>
                      <a:pt x="0" y="60"/>
                      <a:pt x="0" y="60"/>
                    </a:cubicBezTo>
                    <a:cubicBezTo>
                      <a:pt x="0" y="60"/>
                      <a:pt x="1" y="60"/>
                      <a:pt x="1" y="59"/>
                    </a:cubicBezTo>
                    <a:cubicBezTo>
                      <a:pt x="2" y="59"/>
                      <a:pt x="2" y="59"/>
                      <a:pt x="3" y="59"/>
                    </a:cubicBezTo>
                    <a:cubicBezTo>
                      <a:pt x="3" y="59"/>
                      <a:pt x="3" y="59"/>
                      <a:pt x="3" y="60"/>
                    </a:cubicBezTo>
                    <a:cubicBezTo>
                      <a:pt x="4" y="60"/>
                      <a:pt x="4" y="61"/>
                      <a:pt x="5" y="60"/>
                    </a:cubicBezTo>
                    <a:cubicBezTo>
                      <a:pt x="5" y="60"/>
                      <a:pt x="5" y="60"/>
                      <a:pt x="6" y="59"/>
                    </a:cubicBezTo>
                    <a:cubicBezTo>
                      <a:pt x="7" y="58"/>
                      <a:pt x="8" y="57"/>
                      <a:pt x="8" y="57"/>
                    </a:cubicBezTo>
                    <a:cubicBezTo>
                      <a:pt x="8" y="57"/>
                      <a:pt x="8" y="57"/>
                      <a:pt x="8" y="57"/>
                    </a:cubicBezTo>
                    <a:cubicBezTo>
                      <a:pt x="8" y="57"/>
                      <a:pt x="8" y="57"/>
                      <a:pt x="8" y="57"/>
                    </a:cubicBezTo>
                    <a:cubicBezTo>
                      <a:pt x="8" y="57"/>
                      <a:pt x="8" y="57"/>
                      <a:pt x="8" y="57"/>
                    </a:cubicBezTo>
                    <a:cubicBezTo>
                      <a:pt x="8" y="57"/>
                      <a:pt x="8" y="57"/>
                      <a:pt x="8" y="57"/>
                    </a:cubicBezTo>
                    <a:cubicBezTo>
                      <a:pt x="8" y="57"/>
                      <a:pt x="8" y="57"/>
                      <a:pt x="8" y="57"/>
                    </a:cubicBezTo>
                    <a:cubicBezTo>
                      <a:pt x="8" y="57"/>
                      <a:pt x="8" y="57"/>
                      <a:pt x="9" y="57"/>
                    </a:cubicBezTo>
                    <a:cubicBezTo>
                      <a:pt x="9" y="57"/>
                      <a:pt x="10" y="57"/>
                      <a:pt x="10" y="56"/>
                    </a:cubicBezTo>
                    <a:cubicBezTo>
                      <a:pt x="11" y="56"/>
                      <a:pt x="13" y="56"/>
                      <a:pt x="14" y="56"/>
                    </a:cubicBezTo>
                    <a:cubicBezTo>
                      <a:pt x="15" y="56"/>
                      <a:pt x="16" y="56"/>
                      <a:pt x="18" y="56"/>
                    </a:cubicBezTo>
                    <a:cubicBezTo>
                      <a:pt x="20" y="56"/>
                      <a:pt x="23" y="56"/>
                      <a:pt x="24" y="56"/>
                    </a:cubicBezTo>
                    <a:cubicBezTo>
                      <a:pt x="25" y="56"/>
                      <a:pt x="30" y="56"/>
                      <a:pt x="34" y="56"/>
                    </a:cubicBezTo>
                    <a:cubicBezTo>
                      <a:pt x="39" y="56"/>
                      <a:pt x="44" y="56"/>
                      <a:pt x="47" y="56"/>
                    </a:cubicBezTo>
                    <a:cubicBezTo>
                      <a:pt x="47" y="54"/>
                      <a:pt x="46" y="49"/>
                      <a:pt x="47" y="47"/>
                    </a:cubicBezTo>
                    <a:cubicBezTo>
                      <a:pt x="47" y="47"/>
                      <a:pt x="47" y="47"/>
                      <a:pt x="47" y="47"/>
                    </a:cubicBezTo>
                    <a:cubicBezTo>
                      <a:pt x="47" y="46"/>
                      <a:pt x="47" y="46"/>
                      <a:pt x="47" y="45"/>
                    </a:cubicBezTo>
                    <a:cubicBezTo>
                      <a:pt x="47" y="44"/>
                      <a:pt x="47" y="43"/>
                      <a:pt x="48" y="42"/>
                    </a:cubicBezTo>
                    <a:cubicBezTo>
                      <a:pt x="48" y="42"/>
                      <a:pt x="48" y="42"/>
                      <a:pt x="48" y="42"/>
                    </a:cubicBezTo>
                    <a:cubicBezTo>
                      <a:pt x="48" y="42"/>
                      <a:pt x="49" y="41"/>
                      <a:pt x="50" y="39"/>
                    </a:cubicBezTo>
                    <a:cubicBezTo>
                      <a:pt x="52" y="37"/>
                      <a:pt x="53" y="35"/>
                      <a:pt x="54" y="34"/>
                    </a:cubicBezTo>
                    <a:cubicBezTo>
                      <a:pt x="54" y="33"/>
                      <a:pt x="56" y="30"/>
                      <a:pt x="57" y="28"/>
                    </a:cubicBezTo>
                    <a:cubicBezTo>
                      <a:pt x="58" y="26"/>
                      <a:pt x="59" y="24"/>
                      <a:pt x="59" y="23"/>
                    </a:cubicBezTo>
                    <a:cubicBezTo>
                      <a:pt x="59" y="22"/>
                      <a:pt x="58" y="22"/>
                      <a:pt x="58" y="21"/>
                    </a:cubicBezTo>
                    <a:cubicBezTo>
                      <a:pt x="58" y="21"/>
                      <a:pt x="58" y="21"/>
                      <a:pt x="58" y="21"/>
                    </a:cubicBezTo>
                    <a:cubicBezTo>
                      <a:pt x="58" y="21"/>
                      <a:pt x="58" y="21"/>
                      <a:pt x="58" y="21"/>
                    </a:cubicBezTo>
                    <a:cubicBezTo>
                      <a:pt x="58" y="21"/>
                      <a:pt x="58" y="21"/>
                      <a:pt x="58" y="21"/>
                    </a:cubicBezTo>
                    <a:cubicBezTo>
                      <a:pt x="57" y="21"/>
                      <a:pt x="58" y="20"/>
                      <a:pt x="58" y="19"/>
                    </a:cubicBezTo>
                    <a:cubicBezTo>
                      <a:pt x="58" y="18"/>
                      <a:pt x="59" y="18"/>
                      <a:pt x="59" y="18"/>
                    </a:cubicBezTo>
                    <a:cubicBezTo>
                      <a:pt x="59" y="18"/>
                      <a:pt x="58" y="17"/>
                      <a:pt x="58" y="16"/>
                    </a:cubicBezTo>
                    <a:cubicBezTo>
                      <a:pt x="58" y="16"/>
                      <a:pt x="58" y="16"/>
                      <a:pt x="58" y="16"/>
                    </a:cubicBezTo>
                    <a:cubicBezTo>
                      <a:pt x="56" y="14"/>
                      <a:pt x="55" y="12"/>
                      <a:pt x="54" y="12"/>
                    </a:cubicBezTo>
                    <a:cubicBezTo>
                      <a:pt x="54" y="11"/>
                      <a:pt x="53" y="8"/>
                      <a:pt x="53" y="7"/>
                    </a:cubicBezTo>
                    <a:cubicBezTo>
                      <a:pt x="53" y="6"/>
                      <a:pt x="53" y="5"/>
                      <a:pt x="53" y="5"/>
                    </a:cubicBezTo>
                    <a:cubicBezTo>
                      <a:pt x="53" y="5"/>
                      <a:pt x="53" y="5"/>
                      <a:pt x="53" y="5"/>
                    </a:cubicBezTo>
                    <a:cubicBezTo>
                      <a:pt x="53" y="5"/>
                      <a:pt x="52" y="4"/>
                      <a:pt x="52" y="4"/>
                    </a:cubicBezTo>
                    <a:cubicBezTo>
                      <a:pt x="51" y="4"/>
                      <a:pt x="51" y="4"/>
                      <a:pt x="50" y="4"/>
                    </a:cubicBezTo>
                    <a:cubicBezTo>
                      <a:pt x="50" y="3"/>
                      <a:pt x="49" y="2"/>
                      <a:pt x="49" y="1"/>
                    </a:cubicBezTo>
                    <a:cubicBezTo>
                      <a:pt x="49" y="1"/>
                      <a:pt x="49" y="1"/>
                      <a:pt x="49" y="1"/>
                    </a:cubicBezTo>
                    <a:cubicBezTo>
                      <a:pt x="48" y="0"/>
                      <a:pt x="48" y="0"/>
                      <a:pt x="48" y="0"/>
                    </a:cubicBezTo>
                    <a:cubicBezTo>
                      <a:pt x="47" y="0"/>
                      <a:pt x="47" y="0"/>
                      <a:pt x="47" y="0"/>
                    </a:cubicBezTo>
                    <a:cubicBezTo>
                      <a:pt x="45" y="2"/>
                      <a:pt x="44" y="4"/>
                      <a:pt x="43" y="4"/>
                    </a:cubicBezTo>
                    <a:cubicBezTo>
                      <a:pt x="42" y="5"/>
                      <a:pt x="41" y="4"/>
                      <a:pt x="39" y="4"/>
                    </a:cubicBezTo>
                    <a:cubicBezTo>
                      <a:pt x="39" y="4"/>
                      <a:pt x="38" y="3"/>
                      <a:pt x="37" y="3"/>
                    </a:cubicBezTo>
                    <a:cubicBezTo>
                      <a:pt x="36" y="3"/>
                      <a:pt x="35" y="3"/>
                      <a:pt x="33" y="4"/>
                    </a:cubicBezTo>
                    <a:cubicBezTo>
                      <a:pt x="33" y="4"/>
                      <a:pt x="32" y="4"/>
                      <a:pt x="32" y="4"/>
                    </a:cubicBezTo>
                    <a:cubicBezTo>
                      <a:pt x="31" y="4"/>
                      <a:pt x="30" y="5"/>
                      <a:pt x="30" y="6"/>
                    </a:cubicBezTo>
                    <a:cubicBezTo>
                      <a:pt x="30" y="6"/>
                      <a:pt x="30" y="6"/>
                      <a:pt x="30" y="6"/>
                    </a:cubicBezTo>
                    <a:cubicBezTo>
                      <a:pt x="29" y="6"/>
                      <a:pt x="29" y="6"/>
                      <a:pt x="29" y="6"/>
                    </a:cubicBezTo>
                    <a:cubicBezTo>
                      <a:pt x="28" y="7"/>
                      <a:pt x="27" y="7"/>
                      <a:pt x="26" y="6"/>
                    </a:cubicBezTo>
                    <a:cubicBezTo>
                      <a:pt x="26" y="6"/>
                      <a:pt x="26" y="6"/>
                      <a:pt x="26" y="6"/>
                    </a:cubicBezTo>
                    <a:cubicBezTo>
                      <a:pt x="26" y="6"/>
                      <a:pt x="26" y="6"/>
                      <a:pt x="26" y="6"/>
                    </a:cubicBezTo>
                    <a:cubicBezTo>
                      <a:pt x="25" y="6"/>
                      <a:pt x="25" y="5"/>
                      <a:pt x="25" y="5"/>
                    </a:cubicBezTo>
                    <a:cubicBezTo>
                      <a:pt x="24" y="4"/>
                      <a:pt x="24" y="4"/>
                      <a:pt x="24" y="3"/>
                    </a:cubicBezTo>
                    <a:cubicBezTo>
                      <a:pt x="24" y="3"/>
                      <a:pt x="23" y="4"/>
                      <a:pt x="23" y="4"/>
                    </a:cubicBezTo>
                    <a:cubicBezTo>
                      <a:pt x="22" y="5"/>
                      <a:pt x="21" y="5"/>
                      <a:pt x="21" y="6"/>
                    </a:cubicBezTo>
                    <a:cubicBezTo>
                      <a:pt x="19" y="6"/>
                      <a:pt x="18" y="5"/>
                      <a:pt x="17" y="5"/>
                    </a:cubicBezTo>
                    <a:cubicBezTo>
                      <a:pt x="17" y="5"/>
                      <a:pt x="17" y="5"/>
                      <a:pt x="17" y="5"/>
                    </a:cubicBezTo>
                    <a:cubicBezTo>
                      <a:pt x="17" y="5"/>
                      <a:pt x="17" y="4"/>
                      <a:pt x="16" y="4"/>
                    </a:cubicBezTo>
                    <a:cubicBezTo>
                      <a:pt x="16" y="4"/>
                      <a:pt x="15" y="6"/>
                      <a:pt x="14" y="7"/>
                    </a:cubicBezTo>
                    <a:cubicBezTo>
                      <a:pt x="14" y="7"/>
                      <a:pt x="14" y="7"/>
                      <a:pt x="14" y="7"/>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44" name="Freeform 32"/>
              <p:cNvSpPr>
                <a:spLocks/>
              </p:cNvSpPr>
              <p:nvPr/>
            </p:nvSpPr>
            <p:spPr bwMode="auto">
              <a:xfrm>
                <a:off x="4292600" y="3762375"/>
                <a:ext cx="77788" cy="157163"/>
              </a:xfrm>
              <a:custGeom>
                <a:avLst/>
                <a:gdLst>
                  <a:gd name="T0" fmla="*/ 21 w 34"/>
                  <a:gd name="T1" fmla="*/ 67 h 68"/>
                  <a:gd name="T2" fmla="*/ 11 w 34"/>
                  <a:gd name="T3" fmla="*/ 68 h 68"/>
                  <a:gd name="T4" fmla="*/ 10 w 34"/>
                  <a:gd name="T5" fmla="*/ 65 h 68"/>
                  <a:gd name="T6" fmla="*/ 9 w 34"/>
                  <a:gd name="T7" fmla="*/ 64 h 68"/>
                  <a:gd name="T8" fmla="*/ 9 w 34"/>
                  <a:gd name="T9" fmla="*/ 62 h 68"/>
                  <a:gd name="T10" fmla="*/ 9 w 34"/>
                  <a:gd name="T11" fmla="*/ 60 h 68"/>
                  <a:gd name="T12" fmla="*/ 10 w 34"/>
                  <a:gd name="T13" fmla="*/ 55 h 68"/>
                  <a:gd name="T14" fmla="*/ 9 w 34"/>
                  <a:gd name="T15" fmla="*/ 50 h 68"/>
                  <a:gd name="T16" fmla="*/ 9 w 34"/>
                  <a:gd name="T17" fmla="*/ 40 h 68"/>
                  <a:gd name="T18" fmla="*/ 8 w 34"/>
                  <a:gd name="T19" fmla="*/ 35 h 68"/>
                  <a:gd name="T20" fmla="*/ 7 w 34"/>
                  <a:gd name="T21" fmla="*/ 34 h 68"/>
                  <a:gd name="T22" fmla="*/ 6 w 34"/>
                  <a:gd name="T23" fmla="*/ 30 h 68"/>
                  <a:gd name="T24" fmla="*/ 4 w 34"/>
                  <a:gd name="T25" fmla="*/ 25 h 68"/>
                  <a:gd name="T26" fmla="*/ 0 w 34"/>
                  <a:gd name="T27" fmla="*/ 20 h 68"/>
                  <a:gd name="T28" fmla="*/ 0 w 34"/>
                  <a:gd name="T29" fmla="*/ 18 h 68"/>
                  <a:gd name="T30" fmla="*/ 1 w 34"/>
                  <a:gd name="T31" fmla="*/ 16 h 68"/>
                  <a:gd name="T32" fmla="*/ 2 w 34"/>
                  <a:gd name="T33" fmla="*/ 16 h 68"/>
                  <a:gd name="T34" fmla="*/ 3 w 34"/>
                  <a:gd name="T35" fmla="*/ 15 h 68"/>
                  <a:gd name="T36" fmla="*/ 3 w 34"/>
                  <a:gd name="T37" fmla="*/ 14 h 68"/>
                  <a:gd name="T38" fmla="*/ 6 w 34"/>
                  <a:gd name="T39" fmla="*/ 11 h 68"/>
                  <a:gd name="T40" fmla="*/ 13 w 34"/>
                  <a:gd name="T41" fmla="*/ 11 h 68"/>
                  <a:gd name="T42" fmla="*/ 16 w 34"/>
                  <a:gd name="T43" fmla="*/ 9 h 68"/>
                  <a:gd name="T44" fmla="*/ 17 w 34"/>
                  <a:gd name="T45" fmla="*/ 6 h 68"/>
                  <a:gd name="T46" fmla="*/ 16 w 34"/>
                  <a:gd name="T47" fmla="*/ 1 h 68"/>
                  <a:gd name="T48" fmla="*/ 19 w 34"/>
                  <a:gd name="T49" fmla="*/ 1 h 68"/>
                  <a:gd name="T50" fmla="*/ 23 w 34"/>
                  <a:gd name="T51" fmla="*/ 1 h 68"/>
                  <a:gd name="T52" fmla="*/ 29 w 34"/>
                  <a:gd name="T53" fmla="*/ 8 h 68"/>
                  <a:gd name="T54" fmla="*/ 29 w 34"/>
                  <a:gd name="T55" fmla="*/ 11 h 68"/>
                  <a:gd name="T56" fmla="*/ 34 w 34"/>
                  <a:gd name="T57" fmla="*/ 18 h 68"/>
                  <a:gd name="T58" fmla="*/ 29 w 34"/>
                  <a:gd name="T59" fmla="*/ 26 h 68"/>
                  <a:gd name="T60" fmla="*/ 25 w 34"/>
                  <a:gd name="T61" fmla="*/ 36 h 68"/>
                  <a:gd name="T62" fmla="*/ 22 w 34"/>
                  <a:gd name="T63" fmla="*/ 37 h 68"/>
                  <a:gd name="T64" fmla="*/ 21 w 34"/>
                  <a:gd name="T65" fmla="*/ 50 h 68"/>
                  <a:gd name="T66" fmla="*/ 20 w 34"/>
                  <a:gd name="T67" fmla="*/ 58 h 68"/>
                  <a:gd name="T68" fmla="*/ 21 w 34"/>
                  <a:gd name="T69" fmla="*/ 63 h 68"/>
                  <a:gd name="T70" fmla="*/ 21 w 34"/>
                  <a:gd name="T71" fmla="*/ 6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 h="68">
                    <a:moveTo>
                      <a:pt x="21" y="67"/>
                    </a:moveTo>
                    <a:cubicBezTo>
                      <a:pt x="21" y="67"/>
                      <a:pt x="21" y="67"/>
                      <a:pt x="21" y="67"/>
                    </a:cubicBezTo>
                    <a:cubicBezTo>
                      <a:pt x="18" y="67"/>
                      <a:pt x="17" y="67"/>
                      <a:pt x="15" y="67"/>
                    </a:cubicBezTo>
                    <a:cubicBezTo>
                      <a:pt x="15" y="67"/>
                      <a:pt x="13" y="68"/>
                      <a:pt x="11" y="68"/>
                    </a:cubicBezTo>
                    <a:cubicBezTo>
                      <a:pt x="11" y="67"/>
                      <a:pt x="11" y="67"/>
                      <a:pt x="11" y="67"/>
                    </a:cubicBezTo>
                    <a:cubicBezTo>
                      <a:pt x="11" y="66"/>
                      <a:pt x="10" y="65"/>
                      <a:pt x="10" y="65"/>
                    </a:cubicBezTo>
                    <a:cubicBezTo>
                      <a:pt x="9" y="65"/>
                      <a:pt x="9" y="65"/>
                      <a:pt x="9" y="64"/>
                    </a:cubicBezTo>
                    <a:cubicBezTo>
                      <a:pt x="9" y="64"/>
                      <a:pt x="9" y="64"/>
                      <a:pt x="9" y="64"/>
                    </a:cubicBezTo>
                    <a:cubicBezTo>
                      <a:pt x="9" y="64"/>
                      <a:pt x="9" y="64"/>
                      <a:pt x="9" y="63"/>
                    </a:cubicBezTo>
                    <a:cubicBezTo>
                      <a:pt x="9" y="63"/>
                      <a:pt x="10" y="62"/>
                      <a:pt x="9" y="62"/>
                    </a:cubicBezTo>
                    <a:cubicBezTo>
                      <a:pt x="9" y="62"/>
                      <a:pt x="9" y="61"/>
                      <a:pt x="9" y="61"/>
                    </a:cubicBezTo>
                    <a:cubicBezTo>
                      <a:pt x="9" y="61"/>
                      <a:pt x="9" y="60"/>
                      <a:pt x="9" y="60"/>
                    </a:cubicBezTo>
                    <a:cubicBezTo>
                      <a:pt x="9" y="60"/>
                      <a:pt x="9" y="59"/>
                      <a:pt x="9" y="58"/>
                    </a:cubicBezTo>
                    <a:cubicBezTo>
                      <a:pt x="9" y="57"/>
                      <a:pt x="10" y="56"/>
                      <a:pt x="10" y="55"/>
                    </a:cubicBezTo>
                    <a:cubicBezTo>
                      <a:pt x="10" y="54"/>
                      <a:pt x="10" y="53"/>
                      <a:pt x="10" y="52"/>
                    </a:cubicBezTo>
                    <a:cubicBezTo>
                      <a:pt x="9" y="51"/>
                      <a:pt x="9" y="51"/>
                      <a:pt x="9" y="50"/>
                    </a:cubicBezTo>
                    <a:cubicBezTo>
                      <a:pt x="9" y="50"/>
                      <a:pt x="9" y="47"/>
                      <a:pt x="9" y="45"/>
                    </a:cubicBezTo>
                    <a:cubicBezTo>
                      <a:pt x="9" y="43"/>
                      <a:pt x="10" y="41"/>
                      <a:pt x="9" y="40"/>
                    </a:cubicBezTo>
                    <a:cubicBezTo>
                      <a:pt x="9" y="39"/>
                      <a:pt x="9" y="38"/>
                      <a:pt x="9" y="37"/>
                    </a:cubicBezTo>
                    <a:cubicBezTo>
                      <a:pt x="9" y="36"/>
                      <a:pt x="9" y="36"/>
                      <a:pt x="8" y="35"/>
                    </a:cubicBezTo>
                    <a:cubicBezTo>
                      <a:pt x="8" y="35"/>
                      <a:pt x="7" y="34"/>
                      <a:pt x="7" y="34"/>
                    </a:cubicBezTo>
                    <a:cubicBezTo>
                      <a:pt x="7" y="34"/>
                      <a:pt x="7" y="34"/>
                      <a:pt x="7" y="34"/>
                    </a:cubicBezTo>
                    <a:cubicBezTo>
                      <a:pt x="7" y="33"/>
                      <a:pt x="6" y="33"/>
                      <a:pt x="6" y="33"/>
                    </a:cubicBezTo>
                    <a:cubicBezTo>
                      <a:pt x="6" y="32"/>
                      <a:pt x="6" y="31"/>
                      <a:pt x="6" y="30"/>
                    </a:cubicBezTo>
                    <a:cubicBezTo>
                      <a:pt x="6" y="29"/>
                      <a:pt x="6" y="27"/>
                      <a:pt x="6" y="26"/>
                    </a:cubicBezTo>
                    <a:cubicBezTo>
                      <a:pt x="6" y="26"/>
                      <a:pt x="5" y="25"/>
                      <a:pt x="4" y="25"/>
                    </a:cubicBezTo>
                    <a:cubicBezTo>
                      <a:pt x="2" y="23"/>
                      <a:pt x="0" y="22"/>
                      <a:pt x="0" y="22"/>
                    </a:cubicBezTo>
                    <a:cubicBezTo>
                      <a:pt x="0" y="21"/>
                      <a:pt x="0" y="20"/>
                      <a:pt x="0" y="20"/>
                    </a:cubicBezTo>
                    <a:cubicBezTo>
                      <a:pt x="0" y="19"/>
                      <a:pt x="0" y="19"/>
                      <a:pt x="0" y="18"/>
                    </a:cubicBezTo>
                    <a:cubicBezTo>
                      <a:pt x="0" y="18"/>
                      <a:pt x="0" y="18"/>
                      <a:pt x="0" y="18"/>
                    </a:cubicBezTo>
                    <a:cubicBezTo>
                      <a:pt x="0" y="18"/>
                      <a:pt x="0" y="18"/>
                      <a:pt x="0" y="18"/>
                    </a:cubicBezTo>
                    <a:cubicBezTo>
                      <a:pt x="0" y="17"/>
                      <a:pt x="0" y="17"/>
                      <a:pt x="1" y="16"/>
                    </a:cubicBezTo>
                    <a:cubicBezTo>
                      <a:pt x="1" y="16"/>
                      <a:pt x="2" y="16"/>
                      <a:pt x="2" y="16"/>
                    </a:cubicBezTo>
                    <a:cubicBezTo>
                      <a:pt x="2" y="16"/>
                      <a:pt x="2" y="16"/>
                      <a:pt x="2" y="16"/>
                    </a:cubicBezTo>
                    <a:cubicBezTo>
                      <a:pt x="2" y="16"/>
                      <a:pt x="3" y="16"/>
                      <a:pt x="3" y="16"/>
                    </a:cubicBezTo>
                    <a:cubicBezTo>
                      <a:pt x="3" y="15"/>
                      <a:pt x="3" y="15"/>
                      <a:pt x="3" y="15"/>
                    </a:cubicBezTo>
                    <a:cubicBezTo>
                      <a:pt x="3" y="15"/>
                      <a:pt x="3" y="15"/>
                      <a:pt x="3" y="15"/>
                    </a:cubicBezTo>
                    <a:cubicBezTo>
                      <a:pt x="3" y="14"/>
                      <a:pt x="3" y="14"/>
                      <a:pt x="3" y="14"/>
                    </a:cubicBezTo>
                    <a:cubicBezTo>
                      <a:pt x="4" y="13"/>
                      <a:pt x="4" y="13"/>
                      <a:pt x="5" y="12"/>
                    </a:cubicBezTo>
                    <a:cubicBezTo>
                      <a:pt x="5" y="12"/>
                      <a:pt x="6" y="11"/>
                      <a:pt x="6" y="11"/>
                    </a:cubicBezTo>
                    <a:cubicBezTo>
                      <a:pt x="6" y="11"/>
                      <a:pt x="7" y="11"/>
                      <a:pt x="8" y="11"/>
                    </a:cubicBezTo>
                    <a:cubicBezTo>
                      <a:pt x="9" y="11"/>
                      <a:pt x="12" y="11"/>
                      <a:pt x="13" y="11"/>
                    </a:cubicBezTo>
                    <a:cubicBezTo>
                      <a:pt x="13" y="11"/>
                      <a:pt x="14" y="11"/>
                      <a:pt x="15" y="10"/>
                    </a:cubicBezTo>
                    <a:cubicBezTo>
                      <a:pt x="15" y="10"/>
                      <a:pt x="16" y="9"/>
                      <a:pt x="16" y="9"/>
                    </a:cubicBezTo>
                    <a:cubicBezTo>
                      <a:pt x="16" y="9"/>
                      <a:pt x="17" y="8"/>
                      <a:pt x="17" y="7"/>
                    </a:cubicBezTo>
                    <a:cubicBezTo>
                      <a:pt x="17" y="6"/>
                      <a:pt x="17" y="6"/>
                      <a:pt x="17" y="6"/>
                    </a:cubicBezTo>
                    <a:cubicBezTo>
                      <a:pt x="17" y="5"/>
                      <a:pt x="16" y="3"/>
                      <a:pt x="16" y="3"/>
                    </a:cubicBezTo>
                    <a:cubicBezTo>
                      <a:pt x="16" y="1"/>
                      <a:pt x="16" y="1"/>
                      <a:pt x="16" y="1"/>
                    </a:cubicBezTo>
                    <a:cubicBezTo>
                      <a:pt x="16" y="1"/>
                      <a:pt x="17" y="1"/>
                      <a:pt x="17" y="1"/>
                    </a:cubicBezTo>
                    <a:cubicBezTo>
                      <a:pt x="17" y="1"/>
                      <a:pt x="18" y="2"/>
                      <a:pt x="19" y="1"/>
                    </a:cubicBezTo>
                    <a:cubicBezTo>
                      <a:pt x="19" y="1"/>
                      <a:pt x="19" y="1"/>
                      <a:pt x="20" y="1"/>
                    </a:cubicBezTo>
                    <a:cubicBezTo>
                      <a:pt x="20" y="1"/>
                      <a:pt x="21" y="0"/>
                      <a:pt x="23" y="1"/>
                    </a:cubicBezTo>
                    <a:cubicBezTo>
                      <a:pt x="23" y="1"/>
                      <a:pt x="24" y="2"/>
                      <a:pt x="25" y="3"/>
                    </a:cubicBezTo>
                    <a:cubicBezTo>
                      <a:pt x="27" y="5"/>
                      <a:pt x="29" y="7"/>
                      <a:pt x="29" y="8"/>
                    </a:cubicBezTo>
                    <a:cubicBezTo>
                      <a:pt x="30" y="8"/>
                      <a:pt x="30" y="9"/>
                      <a:pt x="30" y="9"/>
                    </a:cubicBezTo>
                    <a:cubicBezTo>
                      <a:pt x="29" y="10"/>
                      <a:pt x="29" y="11"/>
                      <a:pt x="29" y="11"/>
                    </a:cubicBezTo>
                    <a:cubicBezTo>
                      <a:pt x="29" y="13"/>
                      <a:pt x="31" y="14"/>
                      <a:pt x="32" y="15"/>
                    </a:cubicBezTo>
                    <a:cubicBezTo>
                      <a:pt x="33" y="16"/>
                      <a:pt x="34" y="17"/>
                      <a:pt x="34" y="18"/>
                    </a:cubicBezTo>
                    <a:cubicBezTo>
                      <a:pt x="34" y="20"/>
                      <a:pt x="32" y="23"/>
                      <a:pt x="30" y="26"/>
                    </a:cubicBezTo>
                    <a:cubicBezTo>
                      <a:pt x="29" y="26"/>
                      <a:pt x="29" y="26"/>
                      <a:pt x="29" y="26"/>
                    </a:cubicBezTo>
                    <a:cubicBezTo>
                      <a:pt x="28" y="28"/>
                      <a:pt x="27" y="30"/>
                      <a:pt x="27" y="32"/>
                    </a:cubicBezTo>
                    <a:cubicBezTo>
                      <a:pt x="26" y="34"/>
                      <a:pt x="26" y="35"/>
                      <a:pt x="25" y="36"/>
                    </a:cubicBezTo>
                    <a:cubicBezTo>
                      <a:pt x="25" y="37"/>
                      <a:pt x="25" y="37"/>
                      <a:pt x="24" y="37"/>
                    </a:cubicBezTo>
                    <a:cubicBezTo>
                      <a:pt x="24" y="37"/>
                      <a:pt x="23" y="37"/>
                      <a:pt x="22" y="37"/>
                    </a:cubicBezTo>
                    <a:cubicBezTo>
                      <a:pt x="21" y="37"/>
                      <a:pt x="21" y="39"/>
                      <a:pt x="21" y="41"/>
                    </a:cubicBezTo>
                    <a:cubicBezTo>
                      <a:pt x="21" y="44"/>
                      <a:pt x="21" y="49"/>
                      <a:pt x="21" y="50"/>
                    </a:cubicBezTo>
                    <a:cubicBezTo>
                      <a:pt x="21" y="50"/>
                      <a:pt x="21" y="52"/>
                      <a:pt x="21" y="53"/>
                    </a:cubicBezTo>
                    <a:cubicBezTo>
                      <a:pt x="21" y="55"/>
                      <a:pt x="20" y="57"/>
                      <a:pt x="20" y="58"/>
                    </a:cubicBezTo>
                    <a:cubicBezTo>
                      <a:pt x="20" y="59"/>
                      <a:pt x="20" y="60"/>
                      <a:pt x="20" y="61"/>
                    </a:cubicBezTo>
                    <a:cubicBezTo>
                      <a:pt x="21" y="61"/>
                      <a:pt x="21" y="62"/>
                      <a:pt x="21" y="63"/>
                    </a:cubicBezTo>
                    <a:cubicBezTo>
                      <a:pt x="21" y="64"/>
                      <a:pt x="21" y="65"/>
                      <a:pt x="21" y="66"/>
                    </a:cubicBezTo>
                    <a:cubicBezTo>
                      <a:pt x="21" y="67"/>
                      <a:pt x="21" y="67"/>
                      <a:pt x="21" y="67"/>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45" name="Freeform 33"/>
              <p:cNvSpPr>
                <a:spLocks/>
              </p:cNvSpPr>
              <p:nvPr/>
            </p:nvSpPr>
            <p:spPr bwMode="auto">
              <a:xfrm>
                <a:off x="4268787" y="3797300"/>
                <a:ext cx="46038" cy="127000"/>
              </a:xfrm>
              <a:custGeom>
                <a:avLst/>
                <a:gdLst>
                  <a:gd name="T0" fmla="*/ 20 w 20"/>
                  <a:gd name="T1" fmla="*/ 53 h 55"/>
                  <a:gd name="T2" fmla="*/ 20 w 20"/>
                  <a:gd name="T3" fmla="*/ 53 h 55"/>
                  <a:gd name="T4" fmla="*/ 14 w 20"/>
                  <a:gd name="T5" fmla="*/ 54 h 55"/>
                  <a:gd name="T6" fmla="*/ 14 w 20"/>
                  <a:gd name="T7" fmla="*/ 55 h 55"/>
                  <a:gd name="T8" fmla="*/ 13 w 20"/>
                  <a:gd name="T9" fmla="*/ 54 h 55"/>
                  <a:gd name="T10" fmla="*/ 9 w 20"/>
                  <a:gd name="T11" fmla="*/ 50 h 55"/>
                  <a:gd name="T12" fmla="*/ 9 w 20"/>
                  <a:gd name="T13" fmla="*/ 49 h 55"/>
                  <a:gd name="T14" fmla="*/ 7 w 20"/>
                  <a:gd name="T15" fmla="*/ 46 h 55"/>
                  <a:gd name="T16" fmla="*/ 8 w 20"/>
                  <a:gd name="T17" fmla="*/ 44 h 55"/>
                  <a:gd name="T18" fmla="*/ 8 w 20"/>
                  <a:gd name="T19" fmla="*/ 42 h 55"/>
                  <a:gd name="T20" fmla="*/ 7 w 20"/>
                  <a:gd name="T21" fmla="*/ 40 h 55"/>
                  <a:gd name="T22" fmla="*/ 6 w 20"/>
                  <a:gd name="T23" fmla="*/ 39 h 55"/>
                  <a:gd name="T24" fmla="*/ 7 w 20"/>
                  <a:gd name="T25" fmla="*/ 37 h 55"/>
                  <a:gd name="T26" fmla="*/ 8 w 20"/>
                  <a:gd name="T27" fmla="*/ 34 h 55"/>
                  <a:gd name="T28" fmla="*/ 7 w 20"/>
                  <a:gd name="T29" fmla="*/ 29 h 55"/>
                  <a:gd name="T30" fmla="*/ 7 w 20"/>
                  <a:gd name="T31" fmla="*/ 25 h 55"/>
                  <a:gd name="T32" fmla="*/ 6 w 20"/>
                  <a:gd name="T33" fmla="*/ 22 h 55"/>
                  <a:gd name="T34" fmla="*/ 5 w 20"/>
                  <a:gd name="T35" fmla="*/ 19 h 55"/>
                  <a:gd name="T36" fmla="*/ 5 w 20"/>
                  <a:gd name="T37" fmla="*/ 17 h 55"/>
                  <a:gd name="T38" fmla="*/ 5 w 20"/>
                  <a:gd name="T39" fmla="*/ 16 h 55"/>
                  <a:gd name="T40" fmla="*/ 5 w 20"/>
                  <a:gd name="T41" fmla="*/ 12 h 55"/>
                  <a:gd name="T42" fmla="*/ 6 w 20"/>
                  <a:gd name="T43" fmla="*/ 9 h 55"/>
                  <a:gd name="T44" fmla="*/ 6 w 20"/>
                  <a:gd name="T45" fmla="*/ 8 h 55"/>
                  <a:gd name="T46" fmla="*/ 4 w 20"/>
                  <a:gd name="T47" fmla="*/ 7 h 55"/>
                  <a:gd name="T48" fmla="*/ 1 w 20"/>
                  <a:gd name="T49" fmla="*/ 5 h 55"/>
                  <a:gd name="T50" fmla="*/ 0 w 20"/>
                  <a:gd name="T51" fmla="*/ 4 h 55"/>
                  <a:gd name="T52" fmla="*/ 2 w 20"/>
                  <a:gd name="T53" fmla="*/ 0 h 55"/>
                  <a:gd name="T54" fmla="*/ 4 w 20"/>
                  <a:gd name="T55" fmla="*/ 0 h 55"/>
                  <a:gd name="T56" fmla="*/ 4 w 20"/>
                  <a:gd name="T57" fmla="*/ 1 h 55"/>
                  <a:gd name="T58" fmla="*/ 8 w 20"/>
                  <a:gd name="T59" fmla="*/ 1 h 55"/>
                  <a:gd name="T60" fmla="*/ 10 w 20"/>
                  <a:gd name="T61" fmla="*/ 1 h 55"/>
                  <a:gd name="T62" fmla="*/ 9 w 20"/>
                  <a:gd name="T63" fmla="*/ 3 h 55"/>
                  <a:gd name="T64" fmla="*/ 9 w 20"/>
                  <a:gd name="T65" fmla="*/ 3 h 55"/>
                  <a:gd name="T66" fmla="*/ 9 w 20"/>
                  <a:gd name="T67" fmla="*/ 3 h 55"/>
                  <a:gd name="T68" fmla="*/ 9 w 20"/>
                  <a:gd name="T69" fmla="*/ 5 h 55"/>
                  <a:gd name="T70" fmla="*/ 9 w 20"/>
                  <a:gd name="T71" fmla="*/ 7 h 55"/>
                  <a:gd name="T72" fmla="*/ 13 w 20"/>
                  <a:gd name="T73" fmla="*/ 10 h 55"/>
                  <a:gd name="T74" fmla="*/ 15 w 20"/>
                  <a:gd name="T75" fmla="*/ 12 h 55"/>
                  <a:gd name="T76" fmla="*/ 15 w 20"/>
                  <a:gd name="T77" fmla="*/ 15 h 55"/>
                  <a:gd name="T78" fmla="*/ 15 w 20"/>
                  <a:gd name="T79" fmla="*/ 18 h 55"/>
                  <a:gd name="T80" fmla="*/ 16 w 20"/>
                  <a:gd name="T81" fmla="*/ 19 h 55"/>
                  <a:gd name="T82" fmla="*/ 16 w 20"/>
                  <a:gd name="T83" fmla="*/ 19 h 55"/>
                  <a:gd name="T84" fmla="*/ 17 w 20"/>
                  <a:gd name="T85" fmla="*/ 21 h 55"/>
                  <a:gd name="T86" fmla="*/ 18 w 20"/>
                  <a:gd name="T87" fmla="*/ 23 h 55"/>
                  <a:gd name="T88" fmla="*/ 18 w 20"/>
                  <a:gd name="T89" fmla="*/ 25 h 55"/>
                  <a:gd name="T90" fmla="*/ 18 w 20"/>
                  <a:gd name="T91" fmla="*/ 30 h 55"/>
                  <a:gd name="T92" fmla="*/ 18 w 20"/>
                  <a:gd name="T93" fmla="*/ 35 h 55"/>
                  <a:gd name="T94" fmla="*/ 18 w 20"/>
                  <a:gd name="T95" fmla="*/ 37 h 55"/>
                  <a:gd name="T96" fmla="*/ 19 w 20"/>
                  <a:gd name="T97" fmla="*/ 40 h 55"/>
                  <a:gd name="T98" fmla="*/ 18 w 20"/>
                  <a:gd name="T99" fmla="*/ 43 h 55"/>
                  <a:gd name="T100" fmla="*/ 18 w 20"/>
                  <a:gd name="T101" fmla="*/ 45 h 55"/>
                  <a:gd name="T102" fmla="*/ 18 w 20"/>
                  <a:gd name="T103" fmla="*/ 46 h 55"/>
                  <a:gd name="T104" fmla="*/ 18 w 20"/>
                  <a:gd name="T105" fmla="*/ 47 h 55"/>
                  <a:gd name="T106" fmla="*/ 18 w 20"/>
                  <a:gd name="T107" fmla="*/ 48 h 55"/>
                  <a:gd name="T108" fmla="*/ 18 w 20"/>
                  <a:gd name="T109" fmla="*/ 50 h 55"/>
                  <a:gd name="T110" fmla="*/ 18 w 20"/>
                  <a:gd name="T111" fmla="*/ 50 h 55"/>
                  <a:gd name="T112" fmla="*/ 19 w 20"/>
                  <a:gd name="T113" fmla="*/ 51 h 55"/>
                  <a:gd name="T114" fmla="*/ 20 w 20"/>
                  <a:gd name="T115" fmla="*/ 52 h 55"/>
                  <a:gd name="T116" fmla="*/ 20 w 20"/>
                  <a:gd name="T117" fmla="*/ 53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 h="55">
                    <a:moveTo>
                      <a:pt x="20" y="53"/>
                    </a:moveTo>
                    <a:cubicBezTo>
                      <a:pt x="20" y="53"/>
                      <a:pt x="20" y="53"/>
                      <a:pt x="20" y="53"/>
                    </a:cubicBezTo>
                    <a:cubicBezTo>
                      <a:pt x="18" y="54"/>
                      <a:pt x="15" y="54"/>
                      <a:pt x="14" y="54"/>
                    </a:cubicBezTo>
                    <a:cubicBezTo>
                      <a:pt x="14" y="54"/>
                      <a:pt x="14" y="54"/>
                      <a:pt x="14" y="55"/>
                    </a:cubicBezTo>
                    <a:cubicBezTo>
                      <a:pt x="14" y="54"/>
                      <a:pt x="13" y="54"/>
                      <a:pt x="13" y="54"/>
                    </a:cubicBezTo>
                    <a:cubicBezTo>
                      <a:pt x="11" y="52"/>
                      <a:pt x="9" y="50"/>
                      <a:pt x="9" y="50"/>
                    </a:cubicBezTo>
                    <a:cubicBezTo>
                      <a:pt x="9" y="50"/>
                      <a:pt x="9" y="50"/>
                      <a:pt x="9" y="49"/>
                    </a:cubicBezTo>
                    <a:cubicBezTo>
                      <a:pt x="8" y="48"/>
                      <a:pt x="7" y="47"/>
                      <a:pt x="7" y="46"/>
                    </a:cubicBezTo>
                    <a:cubicBezTo>
                      <a:pt x="7" y="45"/>
                      <a:pt x="7" y="44"/>
                      <a:pt x="8" y="44"/>
                    </a:cubicBezTo>
                    <a:cubicBezTo>
                      <a:pt x="8" y="43"/>
                      <a:pt x="8" y="42"/>
                      <a:pt x="8" y="42"/>
                    </a:cubicBezTo>
                    <a:cubicBezTo>
                      <a:pt x="8" y="41"/>
                      <a:pt x="7" y="41"/>
                      <a:pt x="7" y="40"/>
                    </a:cubicBezTo>
                    <a:cubicBezTo>
                      <a:pt x="7" y="40"/>
                      <a:pt x="6" y="40"/>
                      <a:pt x="6" y="39"/>
                    </a:cubicBezTo>
                    <a:cubicBezTo>
                      <a:pt x="6" y="39"/>
                      <a:pt x="7" y="38"/>
                      <a:pt x="7" y="37"/>
                    </a:cubicBezTo>
                    <a:cubicBezTo>
                      <a:pt x="7" y="36"/>
                      <a:pt x="8" y="35"/>
                      <a:pt x="8" y="34"/>
                    </a:cubicBezTo>
                    <a:cubicBezTo>
                      <a:pt x="8" y="33"/>
                      <a:pt x="8" y="31"/>
                      <a:pt x="7" y="29"/>
                    </a:cubicBezTo>
                    <a:cubicBezTo>
                      <a:pt x="7" y="27"/>
                      <a:pt x="7" y="26"/>
                      <a:pt x="7" y="25"/>
                    </a:cubicBezTo>
                    <a:cubicBezTo>
                      <a:pt x="6" y="25"/>
                      <a:pt x="6" y="24"/>
                      <a:pt x="6" y="22"/>
                    </a:cubicBezTo>
                    <a:cubicBezTo>
                      <a:pt x="6" y="21"/>
                      <a:pt x="6" y="19"/>
                      <a:pt x="5" y="19"/>
                    </a:cubicBezTo>
                    <a:cubicBezTo>
                      <a:pt x="5" y="18"/>
                      <a:pt x="5" y="18"/>
                      <a:pt x="5" y="17"/>
                    </a:cubicBezTo>
                    <a:cubicBezTo>
                      <a:pt x="5" y="17"/>
                      <a:pt x="5" y="16"/>
                      <a:pt x="5" y="16"/>
                    </a:cubicBezTo>
                    <a:cubicBezTo>
                      <a:pt x="5" y="15"/>
                      <a:pt x="5" y="14"/>
                      <a:pt x="5" y="12"/>
                    </a:cubicBezTo>
                    <a:cubicBezTo>
                      <a:pt x="5" y="11"/>
                      <a:pt x="6" y="9"/>
                      <a:pt x="6" y="9"/>
                    </a:cubicBezTo>
                    <a:cubicBezTo>
                      <a:pt x="6" y="9"/>
                      <a:pt x="6" y="9"/>
                      <a:pt x="6" y="8"/>
                    </a:cubicBezTo>
                    <a:cubicBezTo>
                      <a:pt x="5" y="8"/>
                      <a:pt x="5" y="7"/>
                      <a:pt x="4" y="7"/>
                    </a:cubicBezTo>
                    <a:cubicBezTo>
                      <a:pt x="3" y="6"/>
                      <a:pt x="2" y="6"/>
                      <a:pt x="1" y="5"/>
                    </a:cubicBezTo>
                    <a:cubicBezTo>
                      <a:pt x="1" y="4"/>
                      <a:pt x="0" y="4"/>
                      <a:pt x="0" y="4"/>
                    </a:cubicBezTo>
                    <a:cubicBezTo>
                      <a:pt x="1" y="3"/>
                      <a:pt x="2" y="1"/>
                      <a:pt x="2" y="0"/>
                    </a:cubicBezTo>
                    <a:cubicBezTo>
                      <a:pt x="3" y="0"/>
                      <a:pt x="3" y="0"/>
                      <a:pt x="4" y="0"/>
                    </a:cubicBezTo>
                    <a:cubicBezTo>
                      <a:pt x="4" y="1"/>
                      <a:pt x="4" y="1"/>
                      <a:pt x="4" y="1"/>
                    </a:cubicBezTo>
                    <a:cubicBezTo>
                      <a:pt x="6" y="1"/>
                      <a:pt x="7" y="1"/>
                      <a:pt x="8" y="1"/>
                    </a:cubicBezTo>
                    <a:cubicBezTo>
                      <a:pt x="9" y="1"/>
                      <a:pt x="9" y="1"/>
                      <a:pt x="10" y="1"/>
                    </a:cubicBezTo>
                    <a:cubicBezTo>
                      <a:pt x="9" y="2"/>
                      <a:pt x="9" y="2"/>
                      <a:pt x="9" y="3"/>
                    </a:cubicBezTo>
                    <a:cubicBezTo>
                      <a:pt x="9" y="3"/>
                      <a:pt x="9" y="3"/>
                      <a:pt x="9" y="3"/>
                    </a:cubicBezTo>
                    <a:cubicBezTo>
                      <a:pt x="9" y="3"/>
                      <a:pt x="9" y="3"/>
                      <a:pt x="9" y="3"/>
                    </a:cubicBezTo>
                    <a:cubicBezTo>
                      <a:pt x="9" y="3"/>
                      <a:pt x="9" y="4"/>
                      <a:pt x="9" y="5"/>
                    </a:cubicBezTo>
                    <a:cubicBezTo>
                      <a:pt x="9" y="6"/>
                      <a:pt x="9" y="6"/>
                      <a:pt x="9" y="7"/>
                    </a:cubicBezTo>
                    <a:cubicBezTo>
                      <a:pt x="9" y="8"/>
                      <a:pt x="12" y="9"/>
                      <a:pt x="13" y="10"/>
                    </a:cubicBezTo>
                    <a:cubicBezTo>
                      <a:pt x="14" y="11"/>
                      <a:pt x="15" y="12"/>
                      <a:pt x="15" y="12"/>
                    </a:cubicBezTo>
                    <a:cubicBezTo>
                      <a:pt x="15" y="12"/>
                      <a:pt x="15" y="14"/>
                      <a:pt x="15" y="15"/>
                    </a:cubicBezTo>
                    <a:cubicBezTo>
                      <a:pt x="15" y="17"/>
                      <a:pt x="15" y="17"/>
                      <a:pt x="15" y="18"/>
                    </a:cubicBezTo>
                    <a:cubicBezTo>
                      <a:pt x="15" y="18"/>
                      <a:pt x="16" y="19"/>
                      <a:pt x="16" y="19"/>
                    </a:cubicBezTo>
                    <a:cubicBezTo>
                      <a:pt x="16" y="19"/>
                      <a:pt x="16" y="19"/>
                      <a:pt x="16" y="19"/>
                    </a:cubicBezTo>
                    <a:cubicBezTo>
                      <a:pt x="17" y="20"/>
                      <a:pt x="17" y="20"/>
                      <a:pt x="17" y="21"/>
                    </a:cubicBezTo>
                    <a:cubicBezTo>
                      <a:pt x="18" y="21"/>
                      <a:pt x="18" y="22"/>
                      <a:pt x="18" y="23"/>
                    </a:cubicBezTo>
                    <a:cubicBezTo>
                      <a:pt x="18" y="23"/>
                      <a:pt x="18" y="24"/>
                      <a:pt x="18" y="25"/>
                    </a:cubicBezTo>
                    <a:cubicBezTo>
                      <a:pt x="18" y="26"/>
                      <a:pt x="18" y="28"/>
                      <a:pt x="18" y="30"/>
                    </a:cubicBezTo>
                    <a:cubicBezTo>
                      <a:pt x="18" y="32"/>
                      <a:pt x="18" y="35"/>
                      <a:pt x="18" y="35"/>
                    </a:cubicBezTo>
                    <a:cubicBezTo>
                      <a:pt x="18" y="36"/>
                      <a:pt x="18" y="36"/>
                      <a:pt x="18" y="37"/>
                    </a:cubicBezTo>
                    <a:cubicBezTo>
                      <a:pt x="19" y="38"/>
                      <a:pt x="19" y="39"/>
                      <a:pt x="19" y="40"/>
                    </a:cubicBezTo>
                    <a:cubicBezTo>
                      <a:pt x="19" y="41"/>
                      <a:pt x="18" y="42"/>
                      <a:pt x="18" y="43"/>
                    </a:cubicBezTo>
                    <a:cubicBezTo>
                      <a:pt x="18" y="44"/>
                      <a:pt x="18" y="45"/>
                      <a:pt x="18" y="45"/>
                    </a:cubicBezTo>
                    <a:cubicBezTo>
                      <a:pt x="18" y="46"/>
                      <a:pt x="18" y="46"/>
                      <a:pt x="18" y="46"/>
                    </a:cubicBezTo>
                    <a:cubicBezTo>
                      <a:pt x="18" y="46"/>
                      <a:pt x="18" y="47"/>
                      <a:pt x="18" y="47"/>
                    </a:cubicBezTo>
                    <a:cubicBezTo>
                      <a:pt x="18" y="47"/>
                      <a:pt x="18" y="48"/>
                      <a:pt x="18" y="48"/>
                    </a:cubicBezTo>
                    <a:cubicBezTo>
                      <a:pt x="18" y="49"/>
                      <a:pt x="18" y="49"/>
                      <a:pt x="18" y="50"/>
                    </a:cubicBezTo>
                    <a:cubicBezTo>
                      <a:pt x="18" y="50"/>
                      <a:pt x="18" y="50"/>
                      <a:pt x="18" y="50"/>
                    </a:cubicBezTo>
                    <a:cubicBezTo>
                      <a:pt x="18" y="50"/>
                      <a:pt x="19" y="51"/>
                      <a:pt x="19" y="51"/>
                    </a:cubicBezTo>
                    <a:cubicBezTo>
                      <a:pt x="20" y="51"/>
                      <a:pt x="20" y="51"/>
                      <a:pt x="20" y="52"/>
                    </a:cubicBezTo>
                    <a:cubicBezTo>
                      <a:pt x="20" y="52"/>
                      <a:pt x="20" y="53"/>
                      <a:pt x="20" y="5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46" name="Freeform 34"/>
              <p:cNvSpPr>
                <a:spLocks/>
              </p:cNvSpPr>
              <p:nvPr/>
            </p:nvSpPr>
            <p:spPr bwMode="auto">
              <a:xfrm>
                <a:off x="4187825" y="3794125"/>
                <a:ext cx="111125" cy="163513"/>
              </a:xfrm>
              <a:custGeom>
                <a:avLst/>
                <a:gdLst>
                  <a:gd name="T0" fmla="*/ 47 w 48"/>
                  <a:gd name="T1" fmla="*/ 58 h 71"/>
                  <a:gd name="T2" fmla="*/ 43 w 48"/>
                  <a:gd name="T3" fmla="*/ 57 h 71"/>
                  <a:gd name="T4" fmla="*/ 38 w 48"/>
                  <a:gd name="T5" fmla="*/ 57 h 71"/>
                  <a:gd name="T6" fmla="*/ 41 w 48"/>
                  <a:gd name="T7" fmla="*/ 59 h 71"/>
                  <a:gd name="T8" fmla="*/ 30 w 48"/>
                  <a:gd name="T9" fmla="*/ 63 h 71"/>
                  <a:gd name="T10" fmla="*/ 18 w 48"/>
                  <a:gd name="T11" fmla="*/ 67 h 71"/>
                  <a:gd name="T12" fmla="*/ 7 w 48"/>
                  <a:gd name="T13" fmla="*/ 69 h 71"/>
                  <a:gd name="T14" fmla="*/ 7 w 48"/>
                  <a:gd name="T15" fmla="*/ 66 h 71"/>
                  <a:gd name="T16" fmla="*/ 7 w 48"/>
                  <a:gd name="T17" fmla="*/ 66 h 71"/>
                  <a:gd name="T18" fmla="*/ 3 w 48"/>
                  <a:gd name="T19" fmla="*/ 60 h 71"/>
                  <a:gd name="T20" fmla="*/ 2 w 48"/>
                  <a:gd name="T21" fmla="*/ 56 h 71"/>
                  <a:gd name="T22" fmla="*/ 1 w 48"/>
                  <a:gd name="T23" fmla="*/ 46 h 71"/>
                  <a:gd name="T24" fmla="*/ 7 w 48"/>
                  <a:gd name="T25" fmla="*/ 35 h 71"/>
                  <a:gd name="T26" fmla="*/ 9 w 48"/>
                  <a:gd name="T27" fmla="*/ 30 h 71"/>
                  <a:gd name="T28" fmla="*/ 6 w 48"/>
                  <a:gd name="T29" fmla="*/ 24 h 71"/>
                  <a:gd name="T30" fmla="*/ 5 w 48"/>
                  <a:gd name="T31" fmla="*/ 18 h 71"/>
                  <a:gd name="T32" fmla="*/ 6 w 48"/>
                  <a:gd name="T33" fmla="*/ 15 h 71"/>
                  <a:gd name="T34" fmla="*/ 4 w 48"/>
                  <a:gd name="T35" fmla="*/ 9 h 71"/>
                  <a:gd name="T36" fmla="*/ 4 w 48"/>
                  <a:gd name="T37" fmla="*/ 5 h 71"/>
                  <a:gd name="T38" fmla="*/ 4 w 48"/>
                  <a:gd name="T39" fmla="*/ 4 h 71"/>
                  <a:gd name="T40" fmla="*/ 12 w 48"/>
                  <a:gd name="T41" fmla="*/ 2 h 71"/>
                  <a:gd name="T42" fmla="*/ 23 w 48"/>
                  <a:gd name="T43" fmla="*/ 2 h 71"/>
                  <a:gd name="T44" fmla="*/ 31 w 48"/>
                  <a:gd name="T45" fmla="*/ 1 h 71"/>
                  <a:gd name="T46" fmla="*/ 36 w 48"/>
                  <a:gd name="T47" fmla="*/ 0 h 71"/>
                  <a:gd name="T48" fmla="*/ 35 w 48"/>
                  <a:gd name="T49" fmla="*/ 7 h 71"/>
                  <a:gd name="T50" fmla="*/ 39 w 48"/>
                  <a:gd name="T51" fmla="*/ 10 h 71"/>
                  <a:gd name="T52" fmla="*/ 39 w 48"/>
                  <a:gd name="T53" fmla="*/ 13 h 71"/>
                  <a:gd name="T54" fmla="*/ 39 w 48"/>
                  <a:gd name="T55" fmla="*/ 18 h 71"/>
                  <a:gd name="T56" fmla="*/ 40 w 48"/>
                  <a:gd name="T57" fmla="*/ 24 h 71"/>
                  <a:gd name="T58" fmla="*/ 41 w 48"/>
                  <a:gd name="T59" fmla="*/ 30 h 71"/>
                  <a:gd name="T60" fmla="*/ 41 w 48"/>
                  <a:gd name="T61" fmla="*/ 38 h 71"/>
                  <a:gd name="T62" fmla="*/ 41 w 48"/>
                  <a:gd name="T63" fmla="*/ 42 h 71"/>
                  <a:gd name="T64" fmla="*/ 42 w 48"/>
                  <a:gd name="T65" fmla="*/ 45 h 71"/>
                  <a:gd name="T66" fmla="*/ 43 w 48"/>
                  <a:gd name="T67" fmla="*/ 51 h 71"/>
                  <a:gd name="T68" fmla="*/ 47 w 48"/>
                  <a:gd name="T69" fmla="*/ 5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 h="71">
                    <a:moveTo>
                      <a:pt x="48" y="56"/>
                    </a:moveTo>
                    <a:cubicBezTo>
                      <a:pt x="48" y="57"/>
                      <a:pt x="48" y="58"/>
                      <a:pt x="47" y="58"/>
                    </a:cubicBezTo>
                    <a:cubicBezTo>
                      <a:pt x="46" y="59"/>
                      <a:pt x="45" y="59"/>
                      <a:pt x="44" y="59"/>
                    </a:cubicBezTo>
                    <a:cubicBezTo>
                      <a:pt x="44" y="59"/>
                      <a:pt x="43" y="58"/>
                      <a:pt x="43" y="57"/>
                    </a:cubicBezTo>
                    <a:cubicBezTo>
                      <a:pt x="42" y="56"/>
                      <a:pt x="39" y="56"/>
                      <a:pt x="38" y="56"/>
                    </a:cubicBezTo>
                    <a:cubicBezTo>
                      <a:pt x="38" y="56"/>
                      <a:pt x="37" y="57"/>
                      <a:pt x="38" y="57"/>
                    </a:cubicBezTo>
                    <a:cubicBezTo>
                      <a:pt x="39" y="57"/>
                      <a:pt x="40" y="58"/>
                      <a:pt x="40" y="58"/>
                    </a:cubicBezTo>
                    <a:cubicBezTo>
                      <a:pt x="41" y="58"/>
                      <a:pt x="41" y="59"/>
                      <a:pt x="41" y="59"/>
                    </a:cubicBezTo>
                    <a:cubicBezTo>
                      <a:pt x="41" y="59"/>
                      <a:pt x="38" y="60"/>
                      <a:pt x="36" y="61"/>
                    </a:cubicBezTo>
                    <a:cubicBezTo>
                      <a:pt x="33" y="61"/>
                      <a:pt x="31" y="62"/>
                      <a:pt x="30" y="63"/>
                    </a:cubicBezTo>
                    <a:cubicBezTo>
                      <a:pt x="28" y="64"/>
                      <a:pt x="27" y="65"/>
                      <a:pt x="26" y="65"/>
                    </a:cubicBezTo>
                    <a:cubicBezTo>
                      <a:pt x="25" y="66"/>
                      <a:pt x="19" y="67"/>
                      <a:pt x="18" y="67"/>
                    </a:cubicBezTo>
                    <a:cubicBezTo>
                      <a:pt x="17" y="67"/>
                      <a:pt x="14" y="71"/>
                      <a:pt x="13" y="71"/>
                    </a:cubicBezTo>
                    <a:cubicBezTo>
                      <a:pt x="12" y="70"/>
                      <a:pt x="9" y="70"/>
                      <a:pt x="7" y="69"/>
                    </a:cubicBezTo>
                    <a:cubicBezTo>
                      <a:pt x="7" y="68"/>
                      <a:pt x="6" y="68"/>
                      <a:pt x="5" y="68"/>
                    </a:cubicBezTo>
                    <a:cubicBezTo>
                      <a:pt x="6" y="67"/>
                      <a:pt x="7" y="66"/>
                      <a:pt x="7" y="66"/>
                    </a:cubicBezTo>
                    <a:cubicBezTo>
                      <a:pt x="7" y="66"/>
                      <a:pt x="7" y="66"/>
                      <a:pt x="7" y="66"/>
                    </a:cubicBezTo>
                    <a:cubicBezTo>
                      <a:pt x="7" y="66"/>
                      <a:pt x="7" y="66"/>
                      <a:pt x="7" y="66"/>
                    </a:cubicBezTo>
                    <a:cubicBezTo>
                      <a:pt x="7" y="65"/>
                      <a:pt x="8" y="63"/>
                      <a:pt x="6" y="62"/>
                    </a:cubicBezTo>
                    <a:cubicBezTo>
                      <a:pt x="5" y="61"/>
                      <a:pt x="4" y="61"/>
                      <a:pt x="3" y="60"/>
                    </a:cubicBezTo>
                    <a:cubicBezTo>
                      <a:pt x="3" y="60"/>
                      <a:pt x="2" y="59"/>
                      <a:pt x="2" y="58"/>
                    </a:cubicBezTo>
                    <a:cubicBezTo>
                      <a:pt x="2" y="57"/>
                      <a:pt x="2" y="57"/>
                      <a:pt x="2" y="56"/>
                    </a:cubicBezTo>
                    <a:cubicBezTo>
                      <a:pt x="1" y="54"/>
                      <a:pt x="0" y="50"/>
                      <a:pt x="0" y="49"/>
                    </a:cubicBezTo>
                    <a:cubicBezTo>
                      <a:pt x="0" y="49"/>
                      <a:pt x="1" y="48"/>
                      <a:pt x="1" y="46"/>
                    </a:cubicBezTo>
                    <a:cubicBezTo>
                      <a:pt x="3" y="43"/>
                      <a:pt x="4" y="40"/>
                      <a:pt x="5" y="38"/>
                    </a:cubicBezTo>
                    <a:cubicBezTo>
                      <a:pt x="5" y="37"/>
                      <a:pt x="6" y="36"/>
                      <a:pt x="7" y="35"/>
                    </a:cubicBezTo>
                    <a:cubicBezTo>
                      <a:pt x="8" y="34"/>
                      <a:pt x="9" y="33"/>
                      <a:pt x="9" y="32"/>
                    </a:cubicBezTo>
                    <a:cubicBezTo>
                      <a:pt x="9" y="32"/>
                      <a:pt x="9" y="31"/>
                      <a:pt x="9" y="30"/>
                    </a:cubicBezTo>
                    <a:cubicBezTo>
                      <a:pt x="9" y="28"/>
                      <a:pt x="9" y="27"/>
                      <a:pt x="8" y="26"/>
                    </a:cubicBezTo>
                    <a:cubicBezTo>
                      <a:pt x="8" y="26"/>
                      <a:pt x="7" y="25"/>
                      <a:pt x="6" y="24"/>
                    </a:cubicBezTo>
                    <a:cubicBezTo>
                      <a:pt x="6" y="23"/>
                      <a:pt x="6" y="23"/>
                      <a:pt x="6" y="22"/>
                    </a:cubicBezTo>
                    <a:cubicBezTo>
                      <a:pt x="6" y="22"/>
                      <a:pt x="5" y="20"/>
                      <a:pt x="5" y="18"/>
                    </a:cubicBezTo>
                    <a:cubicBezTo>
                      <a:pt x="5" y="18"/>
                      <a:pt x="4" y="18"/>
                      <a:pt x="4" y="17"/>
                    </a:cubicBezTo>
                    <a:cubicBezTo>
                      <a:pt x="4" y="17"/>
                      <a:pt x="5" y="16"/>
                      <a:pt x="6" y="15"/>
                    </a:cubicBezTo>
                    <a:cubicBezTo>
                      <a:pt x="6" y="13"/>
                      <a:pt x="6" y="12"/>
                      <a:pt x="5" y="10"/>
                    </a:cubicBezTo>
                    <a:cubicBezTo>
                      <a:pt x="5" y="10"/>
                      <a:pt x="5" y="10"/>
                      <a:pt x="4" y="9"/>
                    </a:cubicBezTo>
                    <a:cubicBezTo>
                      <a:pt x="4" y="8"/>
                      <a:pt x="4" y="8"/>
                      <a:pt x="4" y="7"/>
                    </a:cubicBezTo>
                    <a:cubicBezTo>
                      <a:pt x="4" y="6"/>
                      <a:pt x="4" y="6"/>
                      <a:pt x="4" y="5"/>
                    </a:cubicBezTo>
                    <a:cubicBezTo>
                      <a:pt x="4" y="5"/>
                      <a:pt x="4" y="5"/>
                      <a:pt x="4" y="5"/>
                    </a:cubicBezTo>
                    <a:cubicBezTo>
                      <a:pt x="4" y="5"/>
                      <a:pt x="4" y="4"/>
                      <a:pt x="4" y="4"/>
                    </a:cubicBezTo>
                    <a:cubicBezTo>
                      <a:pt x="5" y="3"/>
                      <a:pt x="5" y="3"/>
                      <a:pt x="5" y="2"/>
                    </a:cubicBezTo>
                    <a:cubicBezTo>
                      <a:pt x="6" y="2"/>
                      <a:pt x="9" y="2"/>
                      <a:pt x="12" y="2"/>
                    </a:cubicBezTo>
                    <a:cubicBezTo>
                      <a:pt x="14" y="2"/>
                      <a:pt x="14" y="2"/>
                      <a:pt x="14" y="2"/>
                    </a:cubicBezTo>
                    <a:cubicBezTo>
                      <a:pt x="15" y="2"/>
                      <a:pt x="20" y="2"/>
                      <a:pt x="23" y="2"/>
                    </a:cubicBezTo>
                    <a:cubicBezTo>
                      <a:pt x="26" y="2"/>
                      <a:pt x="28" y="2"/>
                      <a:pt x="29" y="2"/>
                    </a:cubicBezTo>
                    <a:cubicBezTo>
                      <a:pt x="30" y="2"/>
                      <a:pt x="30" y="2"/>
                      <a:pt x="31" y="1"/>
                    </a:cubicBezTo>
                    <a:cubicBezTo>
                      <a:pt x="31" y="1"/>
                      <a:pt x="32" y="0"/>
                      <a:pt x="33" y="0"/>
                    </a:cubicBezTo>
                    <a:cubicBezTo>
                      <a:pt x="33" y="0"/>
                      <a:pt x="35" y="0"/>
                      <a:pt x="36" y="0"/>
                    </a:cubicBezTo>
                    <a:cubicBezTo>
                      <a:pt x="36" y="2"/>
                      <a:pt x="35" y="3"/>
                      <a:pt x="34" y="4"/>
                    </a:cubicBezTo>
                    <a:cubicBezTo>
                      <a:pt x="34" y="5"/>
                      <a:pt x="35" y="6"/>
                      <a:pt x="35" y="7"/>
                    </a:cubicBezTo>
                    <a:cubicBezTo>
                      <a:pt x="36" y="7"/>
                      <a:pt x="38" y="8"/>
                      <a:pt x="39" y="8"/>
                    </a:cubicBezTo>
                    <a:cubicBezTo>
                      <a:pt x="39" y="9"/>
                      <a:pt x="39" y="9"/>
                      <a:pt x="39" y="10"/>
                    </a:cubicBezTo>
                    <a:cubicBezTo>
                      <a:pt x="39" y="10"/>
                      <a:pt x="40" y="10"/>
                      <a:pt x="40" y="10"/>
                    </a:cubicBezTo>
                    <a:cubicBezTo>
                      <a:pt x="40" y="11"/>
                      <a:pt x="39" y="12"/>
                      <a:pt x="39" y="13"/>
                    </a:cubicBezTo>
                    <a:cubicBezTo>
                      <a:pt x="39" y="15"/>
                      <a:pt x="39" y="16"/>
                      <a:pt x="39" y="17"/>
                    </a:cubicBezTo>
                    <a:cubicBezTo>
                      <a:pt x="39" y="17"/>
                      <a:pt x="39" y="18"/>
                      <a:pt x="39" y="18"/>
                    </a:cubicBezTo>
                    <a:cubicBezTo>
                      <a:pt x="39" y="19"/>
                      <a:pt x="39" y="20"/>
                      <a:pt x="39" y="20"/>
                    </a:cubicBezTo>
                    <a:cubicBezTo>
                      <a:pt x="40" y="21"/>
                      <a:pt x="40" y="22"/>
                      <a:pt x="40" y="24"/>
                    </a:cubicBezTo>
                    <a:cubicBezTo>
                      <a:pt x="40" y="25"/>
                      <a:pt x="40" y="26"/>
                      <a:pt x="41" y="26"/>
                    </a:cubicBezTo>
                    <a:cubicBezTo>
                      <a:pt x="41" y="27"/>
                      <a:pt x="41" y="29"/>
                      <a:pt x="41" y="30"/>
                    </a:cubicBezTo>
                    <a:cubicBezTo>
                      <a:pt x="42" y="32"/>
                      <a:pt x="42" y="34"/>
                      <a:pt x="42" y="35"/>
                    </a:cubicBezTo>
                    <a:cubicBezTo>
                      <a:pt x="42" y="36"/>
                      <a:pt x="41" y="37"/>
                      <a:pt x="41" y="38"/>
                    </a:cubicBezTo>
                    <a:cubicBezTo>
                      <a:pt x="41" y="39"/>
                      <a:pt x="40" y="39"/>
                      <a:pt x="40" y="40"/>
                    </a:cubicBezTo>
                    <a:cubicBezTo>
                      <a:pt x="40" y="41"/>
                      <a:pt x="41" y="42"/>
                      <a:pt x="41" y="42"/>
                    </a:cubicBezTo>
                    <a:cubicBezTo>
                      <a:pt x="42" y="43"/>
                      <a:pt x="42" y="43"/>
                      <a:pt x="42" y="43"/>
                    </a:cubicBezTo>
                    <a:cubicBezTo>
                      <a:pt x="42" y="43"/>
                      <a:pt x="42" y="44"/>
                      <a:pt x="42" y="45"/>
                    </a:cubicBezTo>
                    <a:cubicBezTo>
                      <a:pt x="41" y="45"/>
                      <a:pt x="41" y="46"/>
                      <a:pt x="41" y="47"/>
                    </a:cubicBezTo>
                    <a:cubicBezTo>
                      <a:pt x="41" y="48"/>
                      <a:pt x="42" y="50"/>
                      <a:pt x="43" y="51"/>
                    </a:cubicBezTo>
                    <a:cubicBezTo>
                      <a:pt x="43" y="51"/>
                      <a:pt x="43" y="51"/>
                      <a:pt x="43" y="52"/>
                    </a:cubicBezTo>
                    <a:cubicBezTo>
                      <a:pt x="44" y="52"/>
                      <a:pt x="46" y="54"/>
                      <a:pt x="47" y="55"/>
                    </a:cubicBezTo>
                    <a:cubicBezTo>
                      <a:pt x="48" y="56"/>
                      <a:pt x="48" y="56"/>
                      <a:pt x="48" y="5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47" name="Freeform 35"/>
              <p:cNvSpPr>
                <a:spLocks/>
              </p:cNvSpPr>
              <p:nvPr/>
            </p:nvSpPr>
            <p:spPr bwMode="auto">
              <a:xfrm>
                <a:off x="4054475" y="3805238"/>
                <a:ext cx="152400" cy="160338"/>
              </a:xfrm>
              <a:custGeom>
                <a:avLst/>
                <a:gdLst>
                  <a:gd name="T0" fmla="*/ 60 w 66"/>
                  <a:gd name="T1" fmla="*/ 62 h 69"/>
                  <a:gd name="T2" fmla="*/ 57 w 66"/>
                  <a:gd name="T3" fmla="*/ 61 h 69"/>
                  <a:gd name="T4" fmla="*/ 52 w 66"/>
                  <a:gd name="T5" fmla="*/ 58 h 69"/>
                  <a:gd name="T6" fmla="*/ 44 w 66"/>
                  <a:gd name="T7" fmla="*/ 60 h 69"/>
                  <a:gd name="T8" fmla="*/ 35 w 66"/>
                  <a:gd name="T9" fmla="*/ 60 h 69"/>
                  <a:gd name="T10" fmla="*/ 27 w 66"/>
                  <a:gd name="T11" fmla="*/ 63 h 69"/>
                  <a:gd name="T12" fmla="*/ 17 w 66"/>
                  <a:gd name="T13" fmla="*/ 66 h 69"/>
                  <a:gd name="T14" fmla="*/ 11 w 66"/>
                  <a:gd name="T15" fmla="*/ 65 h 69"/>
                  <a:gd name="T16" fmla="*/ 13 w 66"/>
                  <a:gd name="T17" fmla="*/ 60 h 69"/>
                  <a:gd name="T18" fmla="*/ 12 w 66"/>
                  <a:gd name="T19" fmla="*/ 54 h 69"/>
                  <a:gd name="T20" fmla="*/ 6 w 66"/>
                  <a:gd name="T21" fmla="*/ 49 h 69"/>
                  <a:gd name="T22" fmla="*/ 0 w 66"/>
                  <a:gd name="T23" fmla="*/ 47 h 69"/>
                  <a:gd name="T24" fmla="*/ 3 w 66"/>
                  <a:gd name="T25" fmla="*/ 41 h 69"/>
                  <a:gd name="T26" fmla="*/ 1 w 66"/>
                  <a:gd name="T27" fmla="*/ 36 h 69"/>
                  <a:gd name="T28" fmla="*/ 2 w 66"/>
                  <a:gd name="T29" fmla="*/ 36 h 69"/>
                  <a:gd name="T30" fmla="*/ 4 w 66"/>
                  <a:gd name="T31" fmla="*/ 34 h 69"/>
                  <a:gd name="T32" fmla="*/ 5 w 66"/>
                  <a:gd name="T33" fmla="*/ 32 h 69"/>
                  <a:gd name="T34" fmla="*/ 5 w 66"/>
                  <a:gd name="T35" fmla="*/ 28 h 69"/>
                  <a:gd name="T36" fmla="*/ 4 w 66"/>
                  <a:gd name="T37" fmla="*/ 26 h 69"/>
                  <a:gd name="T38" fmla="*/ 7 w 66"/>
                  <a:gd name="T39" fmla="*/ 26 h 69"/>
                  <a:gd name="T40" fmla="*/ 9 w 66"/>
                  <a:gd name="T41" fmla="*/ 26 h 69"/>
                  <a:gd name="T42" fmla="*/ 7 w 66"/>
                  <a:gd name="T43" fmla="*/ 20 h 69"/>
                  <a:gd name="T44" fmla="*/ 9 w 66"/>
                  <a:gd name="T45" fmla="*/ 18 h 69"/>
                  <a:gd name="T46" fmla="*/ 8 w 66"/>
                  <a:gd name="T47" fmla="*/ 14 h 69"/>
                  <a:gd name="T48" fmla="*/ 6 w 66"/>
                  <a:gd name="T49" fmla="*/ 13 h 69"/>
                  <a:gd name="T50" fmla="*/ 4 w 66"/>
                  <a:gd name="T51" fmla="*/ 11 h 69"/>
                  <a:gd name="T52" fmla="*/ 7 w 66"/>
                  <a:gd name="T53" fmla="*/ 5 h 69"/>
                  <a:gd name="T54" fmla="*/ 9 w 66"/>
                  <a:gd name="T55" fmla="*/ 3 h 69"/>
                  <a:gd name="T56" fmla="*/ 10 w 66"/>
                  <a:gd name="T57" fmla="*/ 4 h 69"/>
                  <a:gd name="T58" fmla="*/ 15 w 66"/>
                  <a:gd name="T59" fmla="*/ 6 h 69"/>
                  <a:gd name="T60" fmla="*/ 16 w 66"/>
                  <a:gd name="T61" fmla="*/ 4 h 69"/>
                  <a:gd name="T62" fmla="*/ 16 w 66"/>
                  <a:gd name="T63" fmla="*/ 4 h 69"/>
                  <a:gd name="T64" fmla="*/ 20 w 66"/>
                  <a:gd name="T65" fmla="*/ 4 h 69"/>
                  <a:gd name="T66" fmla="*/ 21 w 66"/>
                  <a:gd name="T67" fmla="*/ 1 h 69"/>
                  <a:gd name="T68" fmla="*/ 24 w 66"/>
                  <a:gd name="T69" fmla="*/ 0 h 69"/>
                  <a:gd name="T70" fmla="*/ 25 w 66"/>
                  <a:gd name="T71" fmla="*/ 4 h 69"/>
                  <a:gd name="T72" fmla="*/ 26 w 66"/>
                  <a:gd name="T73" fmla="*/ 6 h 69"/>
                  <a:gd name="T74" fmla="*/ 30 w 66"/>
                  <a:gd name="T75" fmla="*/ 4 h 69"/>
                  <a:gd name="T76" fmla="*/ 34 w 66"/>
                  <a:gd name="T77" fmla="*/ 4 h 69"/>
                  <a:gd name="T78" fmla="*/ 38 w 66"/>
                  <a:gd name="T79" fmla="*/ 5 h 69"/>
                  <a:gd name="T80" fmla="*/ 41 w 66"/>
                  <a:gd name="T81" fmla="*/ 11 h 69"/>
                  <a:gd name="T82" fmla="*/ 47 w 66"/>
                  <a:gd name="T83" fmla="*/ 12 h 69"/>
                  <a:gd name="T84" fmla="*/ 50 w 66"/>
                  <a:gd name="T85" fmla="*/ 9 h 69"/>
                  <a:gd name="T86" fmla="*/ 59 w 66"/>
                  <a:gd name="T87" fmla="*/ 11 h 69"/>
                  <a:gd name="T88" fmla="*/ 62 w 66"/>
                  <a:gd name="T89" fmla="*/ 14 h 69"/>
                  <a:gd name="T90" fmla="*/ 64 w 66"/>
                  <a:gd name="T91" fmla="*/ 20 h 69"/>
                  <a:gd name="T92" fmla="*/ 66 w 66"/>
                  <a:gd name="T93" fmla="*/ 25 h 69"/>
                  <a:gd name="T94" fmla="*/ 64 w 66"/>
                  <a:gd name="T95" fmla="*/ 30 h 69"/>
                  <a:gd name="T96" fmla="*/ 58 w 66"/>
                  <a:gd name="T97" fmla="*/ 41 h 69"/>
                  <a:gd name="T98" fmla="*/ 59 w 66"/>
                  <a:gd name="T99" fmla="*/ 51 h 69"/>
                  <a:gd name="T100" fmla="*/ 60 w 66"/>
                  <a:gd name="T101" fmla="*/ 56 h 69"/>
                  <a:gd name="T102" fmla="*/ 64 w 66"/>
                  <a:gd name="T103" fmla="*/ 60 h 69"/>
                  <a:gd name="T104" fmla="*/ 64 w 66"/>
                  <a:gd name="T105" fmla="*/ 6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6" h="69">
                    <a:moveTo>
                      <a:pt x="62" y="62"/>
                    </a:moveTo>
                    <a:cubicBezTo>
                      <a:pt x="61" y="62"/>
                      <a:pt x="60" y="62"/>
                      <a:pt x="60" y="62"/>
                    </a:cubicBezTo>
                    <a:cubicBezTo>
                      <a:pt x="60" y="61"/>
                      <a:pt x="60" y="60"/>
                      <a:pt x="59" y="60"/>
                    </a:cubicBezTo>
                    <a:cubicBezTo>
                      <a:pt x="58" y="59"/>
                      <a:pt x="58" y="60"/>
                      <a:pt x="57" y="61"/>
                    </a:cubicBezTo>
                    <a:cubicBezTo>
                      <a:pt x="56" y="62"/>
                      <a:pt x="53" y="61"/>
                      <a:pt x="53" y="60"/>
                    </a:cubicBezTo>
                    <a:cubicBezTo>
                      <a:pt x="53" y="60"/>
                      <a:pt x="52" y="58"/>
                      <a:pt x="52" y="58"/>
                    </a:cubicBezTo>
                    <a:cubicBezTo>
                      <a:pt x="51" y="59"/>
                      <a:pt x="51" y="60"/>
                      <a:pt x="49" y="60"/>
                    </a:cubicBezTo>
                    <a:cubicBezTo>
                      <a:pt x="48" y="60"/>
                      <a:pt x="45" y="59"/>
                      <a:pt x="44" y="60"/>
                    </a:cubicBezTo>
                    <a:cubicBezTo>
                      <a:pt x="42" y="60"/>
                      <a:pt x="42" y="60"/>
                      <a:pt x="40" y="61"/>
                    </a:cubicBezTo>
                    <a:cubicBezTo>
                      <a:pt x="39" y="61"/>
                      <a:pt x="36" y="60"/>
                      <a:pt x="35" y="60"/>
                    </a:cubicBezTo>
                    <a:cubicBezTo>
                      <a:pt x="34" y="61"/>
                      <a:pt x="35" y="61"/>
                      <a:pt x="34" y="61"/>
                    </a:cubicBezTo>
                    <a:cubicBezTo>
                      <a:pt x="32" y="62"/>
                      <a:pt x="28" y="62"/>
                      <a:pt x="27" y="63"/>
                    </a:cubicBezTo>
                    <a:cubicBezTo>
                      <a:pt x="26" y="63"/>
                      <a:pt x="25" y="64"/>
                      <a:pt x="24" y="64"/>
                    </a:cubicBezTo>
                    <a:cubicBezTo>
                      <a:pt x="23" y="65"/>
                      <a:pt x="18" y="66"/>
                      <a:pt x="17" y="66"/>
                    </a:cubicBezTo>
                    <a:cubicBezTo>
                      <a:pt x="17" y="67"/>
                      <a:pt x="14" y="68"/>
                      <a:pt x="12" y="69"/>
                    </a:cubicBezTo>
                    <a:cubicBezTo>
                      <a:pt x="11" y="68"/>
                      <a:pt x="11" y="66"/>
                      <a:pt x="11" y="65"/>
                    </a:cubicBezTo>
                    <a:cubicBezTo>
                      <a:pt x="11" y="65"/>
                      <a:pt x="11" y="64"/>
                      <a:pt x="12" y="64"/>
                    </a:cubicBezTo>
                    <a:cubicBezTo>
                      <a:pt x="12" y="63"/>
                      <a:pt x="12" y="62"/>
                      <a:pt x="13" y="60"/>
                    </a:cubicBezTo>
                    <a:cubicBezTo>
                      <a:pt x="13" y="60"/>
                      <a:pt x="13" y="59"/>
                      <a:pt x="13" y="58"/>
                    </a:cubicBezTo>
                    <a:cubicBezTo>
                      <a:pt x="13" y="57"/>
                      <a:pt x="13" y="55"/>
                      <a:pt x="12" y="54"/>
                    </a:cubicBezTo>
                    <a:cubicBezTo>
                      <a:pt x="11" y="53"/>
                      <a:pt x="11" y="53"/>
                      <a:pt x="11" y="53"/>
                    </a:cubicBezTo>
                    <a:cubicBezTo>
                      <a:pt x="10" y="51"/>
                      <a:pt x="8" y="49"/>
                      <a:pt x="6" y="49"/>
                    </a:cubicBezTo>
                    <a:cubicBezTo>
                      <a:pt x="6" y="49"/>
                      <a:pt x="5" y="49"/>
                      <a:pt x="5" y="49"/>
                    </a:cubicBezTo>
                    <a:cubicBezTo>
                      <a:pt x="3" y="49"/>
                      <a:pt x="1" y="49"/>
                      <a:pt x="0" y="47"/>
                    </a:cubicBezTo>
                    <a:cubicBezTo>
                      <a:pt x="0" y="47"/>
                      <a:pt x="1" y="46"/>
                      <a:pt x="2" y="45"/>
                    </a:cubicBezTo>
                    <a:cubicBezTo>
                      <a:pt x="3" y="43"/>
                      <a:pt x="4" y="42"/>
                      <a:pt x="3" y="41"/>
                    </a:cubicBezTo>
                    <a:cubicBezTo>
                      <a:pt x="3" y="40"/>
                      <a:pt x="3" y="39"/>
                      <a:pt x="2" y="38"/>
                    </a:cubicBezTo>
                    <a:cubicBezTo>
                      <a:pt x="2" y="37"/>
                      <a:pt x="2" y="36"/>
                      <a:pt x="1" y="36"/>
                    </a:cubicBezTo>
                    <a:cubicBezTo>
                      <a:pt x="1" y="36"/>
                      <a:pt x="1" y="36"/>
                      <a:pt x="1" y="36"/>
                    </a:cubicBezTo>
                    <a:cubicBezTo>
                      <a:pt x="2" y="36"/>
                      <a:pt x="2" y="36"/>
                      <a:pt x="2" y="36"/>
                    </a:cubicBezTo>
                    <a:cubicBezTo>
                      <a:pt x="3" y="36"/>
                      <a:pt x="3" y="35"/>
                      <a:pt x="3" y="34"/>
                    </a:cubicBezTo>
                    <a:cubicBezTo>
                      <a:pt x="3" y="34"/>
                      <a:pt x="4" y="34"/>
                      <a:pt x="4" y="34"/>
                    </a:cubicBezTo>
                    <a:cubicBezTo>
                      <a:pt x="4" y="33"/>
                      <a:pt x="4" y="33"/>
                      <a:pt x="4" y="33"/>
                    </a:cubicBezTo>
                    <a:cubicBezTo>
                      <a:pt x="4" y="32"/>
                      <a:pt x="5" y="32"/>
                      <a:pt x="5" y="32"/>
                    </a:cubicBezTo>
                    <a:cubicBezTo>
                      <a:pt x="5" y="31"/>
                      <a:pt x="5" y="31"/>
                      <a:pt x="6" y="30"/>
                    </a:cubicBezTo>
                    <a:cubicBezTo>
                      <a:pt x="6" y="29"/>
                      <a:pt x="6" y="29"/>
                      <a:pt x="5" y="28"/>
                    </a:cubicBezTo>
                    <a:cubicBezTo>
                      <a:pt x="5" y="28"/>
                      <a:pt x="5" y="27"/>
                      <a:pt x="5" y="27"/>
                    </a:cubicBezTo>
                    <a:cubicBezTo>
                      <a:pt x="4" y="26"/>
                      <a:pt x="4" y="26"/>
                      <a:pt x="4" y="26"/>
                    </a:cubicBezTo>
                    <a:cubicBezTo>
                      <a:pt x="4" y="26"/>
                      <a:pt x="4" y="26"/>
                      <a:pt x="4" y="26"/>
                    </a:cubicBezTo>
                    <a:cubicBezTo>
                      <a:pt x="5" y="26"/>
                      <a:pt x="6" y="26"/>
                      <a:pt x="7" y="26"/>
                    </a:cubicBezTo>
                    <a:cubicBezTo>
                      <a:pt x="8" y="26"/>
                      <a:pt x="8" y="26"/>
                      <a:pt x="9" y="26"/>
                    </a:cubicBezTo>
                    <a:cubicBezTo>
                      <a:pt x="9" y="26"/>
                      <a:pt x="9" y="26"/>
                      <a:pt x="9" y="26"/>
                    </a:cubicBezTo>
                    <a:cubicBezTo>
                      <a:pt x="9" y="25"/>
                      <a:pt x="9" y="25"/>
                      <a:pt x="9" y="24"/>
                    </a:cubicBezTo>
                    <a:cubicBezTo>
                      <a:pt x="8" y="23"/>
                      <a:pt x="7" y="21"/>
                      <a:pt x="7" y="20"/>
                    </a:cubicBezTo>
                    <a:cubicBezTo>
                      <a:pt x="7" y="20"/>
                      <a:pt x="7" y="20"/>
                      <a:pt x="8" y="19"/>
                    </a:cubicBezTo>
                    <a:cubicBezTo>
                      <a:pt x="8" y="19"/>
                      <a:pt x="9" y="19"/>
                      <a:pt x="9" y="18"/>
                    </a:cubicBezTo>
                    <a:cubicBezTo>
                      <a:pt x="9" y="17"/>
                      <a:pt x="9" y="17"/>
                      <a:pt x="9" y="16"/>
                    </a:cubicBezTo>
                    <a:cubicBezTo>
                      <a:pt x="8" y="15"/>
                      <a:pt x="8" y="15"/>
                      <a:pt x="8" y="14"/>
                    </a:cubicBezTo>
                    <a:cubicBezTo>
                      <a:pt x="7" y="14"/>
                      <a:pt x="6" y="13"/>
                      <a:pt x="6" y="13"/>
                    </a:cubicBezTo>
                    <a:cubicBezTo>
                      <a:pt x="6" y="13"/>
                      <a:pt x="6" y="13"/>
                      <a:pt x="6" y="13"/>
                    </a:cubicBezTo>
                    <a:cubicBezTo>
                      <a:pt x="5" y="13"/>
                      <a:pt x="5" y="12"/>
                      <a:pt x="4" y="12"/>
                    </a:cubicBezTo>
                    <a:cubicBezTo>
                      <a:pt x="4" y="12"/>
                      <a:pt x="4" y="11"/>
                      <a:pt x="4" y="11"/>
                    </a:cubicBezTo>
                    <a:cubicBezTo>
                      <a:pt x="4" y="10"/>
                      <a:pt x="4" y="9"/>
                      <a:pt x="4" y="8"/>
                    </a:cubicBezTo>
                    <a:cubicBezTo>
                      <a:pt x="4" y="7"/>
                      <a:pt x="6" y="6"/>
                      <a:pt x="7" y="5"/>
                    </a:cubicBezTo>
                    <a:cubicBezTo>
                      <a:pt x="8" y="4"/>
                      <a:pt x="9" y="4"/>
                      <a:pt x="9" y="3"/>
                    </a:cubicBezTo>
                    <a:cubicBezTo>
                      <a:pt x="9" y="3"/>
                      <a:pt x="9" y="3"/>
                      <a:pt x="9" y="3"/>
                    </a:cubicBezTo>
                    <a:cubicBezTo>
                      <a:pt x="9" y="3"/>
                      <a:pt x="10" y="4"/>
                      <a:pt x="10" y="4"/>
                    </a:cubicBezTo>
                    <a:cubicBezTo>
                      <a:pt x="10" y="4"/>
                      <a:pt x="10" y="4"/>
                      <a:pt x="10" y="4"/>
                    </a:cubicBezTo>
                    <a:cubicBezTo>
                      <a:pt x="11" y="4"/>
                      <a:pt x="11" y="4"/>
                      <a:pt x="12" y="5"/>
                    </a:cubicBezTo>
                    <a:cubicBezTo>
                      <a:pt x="13" y="6"/>
                      <a:pt x="15" y="6"/>
                      <a:pt x="15" y="6"/>
                    </a:cubicBezTo>
                    <a:cubicBezTo>
                      <a:pt x="16" y="6"/>
                      <a:pt x="17" y="6"/>
                      <a:pt x="17" y="5"/>
                    </a:cubicBezTo>
                    <a:cubicBezTo>
                      <a:pt x="17" y="5"/>
                      <a:pt x="17" y="5"/>
                      <a:pt x="16" y="4"/>
                    </a:cubicBezTo>
                    <a:cubicBezTo>
                      <a:pt x="16" y="4"/>
                      <a:pt x="16" y="4"/>
                      <a:pt x="16" y="4"/>
                    </a:cubicBezTo>
                    <a:cubicBezTo>
                      <a:pt x="16" y="4"/>
                      <a:pt x="16" y="4"/>
                      <a:pt x="16" y="4"/>
                    </a:cubicBezTo>
                    <a:cubicBezTo>
                      <a:pt x="16" y="4"/>
                      <a:pt x="17" y="4"/>
                      <a:pt x="17" y="4"/>
                    </a:cubicBezTo>
                    <a:cubicBezTo>
                      <a:pt x="18" y="4"/>
                      <a:pt x="19" y="4"/>
                      <a:pt x="20" y="4"/>
                    </a:cubicBezTo>
                    <a:cubicBezTo>
                      <a:pt x="21" y="3"/>
                      <a:pt x="21" y="3"/>
                      <a:pt x="21" y="2"/>
                    </a:cubicBezTo>
                    <a:cubicBezTo>
                      <a:pt x="21" y="2"/>
                      <a:pt x="21" y="1"/>
                      <a:pt x="21" y="1"/>
                    </a:cubicBezTo>
                    <a:cubicBezTo>
                      <a:pt x="21" y="1"/>
                      <a:pt x="23" y="0"/>
                      <a:pt x="24" y="0"/>
                    </a:cubicBezTo>
                    <a:cubicBezTo>
                      <a:pt x="24" y="0"/>
                      <a:pt x="24" y="0"/>
                      <a:pt x="24" y="0"/>
                    </a:cubicBezTo>
                    <a:cubicBezTo>
                      <a:pt x="24" y="0"/>
                      <a:pt x="25" y="1"/>
                      <a:pt x="25" y="1"/>
                    </a:cubicBezTo>
                    <a:cubicBezTo>
                      <a:pt x="25" y="2"/>
                      <a:pt x="25" y="3"/>
                      <a:pt x="25" y="4"/>
                    </a:cubicBezTo>
                    <a:cubicBezTo>
                      <a:pt x="25" y="4"/>
                      <a:pt x="25" y="5"/>
                      <a:pt x="25" y="5"/>
                    </a:cubicBezTo>
                    <a:cubicBezTo>
                      <a:pt x="25" y="5"/>
                      <a:pt x="25" y="6"/>
                      <a:pt x="26" y="6"/>
                    </a:cubicBezTo>
                    <a:cubicBezTo>
                      <a:pt x="27" y="6"/>
                      <a:pt x="27" y="6"/>
                      <a:pt x="28" y="6"/>
                    </a:cubicBezTo>
                    <a:cubicBezTo>
                      <a:pt x="29" y="6"/>
                      <a:pt x="29" y="5"/>
                      <a:pt x="30" y="4"/>
                    </a:cubicBezTo>
                    <a:cubicBezTo>
                      <a:pt x="30" y="4"/>
                      <a:pt x="30" y="3"/>
                      <a:pt x="30" y="3"/>
                    </a:cubicBezTo>
                    <a:cubicBezTo>
                      <a:pt x="30" y="3"/>
                      <a:pt x="32" y="3"/>
                      <a:pt x="34" y="4"/>
                    </a:cubicBezTo>
                    <a:cubicBezTo>
                      <a:pt x="35" y="4"/>
                      <a:pt x="36" y="4"/>
                      <a:pt x="37" y="4"/>
                    </a:cubicBezTo>
                    <a:cubicBezTo>
                      <a:pt x="37" y="4"/>
                      <a:pt x="37" y="5"/>
                      <a:pt x="38" y="5"/>
                    </a:cubicBezTo>
                    <a:cubicBezTo>
                      <a:pt x="38" y="7"/>
                      <a:pt x="39" y="8"/>
                      <a:pt x="39" y="9"/>
                    </a:cubicBezTo>
                    <a:cubicBezTo>
                      <a:pt x="39" y="10"/>
                      <a:pt x="40" y="10"/>
                      <a:pt x="41" y="11"/>
                    </a:cubicBezTo>
                    <a:cubicBezTo>
                      <a:pt x="43" y="12"/>
                      <a:pt x="45" y="12"/>
                      <a:pt x="45" y="13"/>
                    </a:cubicBezTo>
                    <a:cubicBezTo>
                      <a:pt x="46" y="13"/>
                      <a:pt x="47" y="12"/>
                      <a:pt x="47" y="12"/>
                    </a:cubicBezTo>
                    <a:cubicBezTo>
                      <a:pt x="48" y="11"/>
                      <a:pt x="48" y="10"/>
                      <a:pt x="48" y="10"/>
                    </a:cubicBezTo>
                    <a:cubicBezTo>
                      <a:pt x="48" y="10"/>
                      <a:pt x="49" y="9"/>
                      <a:pt x="50" y="9"/>
                    </a:cubicBezTo>
                    <a:cubicBezTo>
                      <a:pt x="52" y="9"/>
                      <a:pt x="55" y="9"/>
                      <a:pt x="56" y="9"/>
                    </a:cubicBezTo>
                    <a:cubicBezTo>
                      <a:pt x="57" y="9"/>
                      <a:pt x="58" y="10"/>
                      <a:pt x="59" y="11"/>
                    </a:cubicBezTo>
                    <a:cubicBezTo>
                      <a:pt x="60" y="11"/>
                      <a:pt x="60" y="11"/>
                      <a:pt x="60" y="11"/>
                    </a:cubicBezTo>
                    <a:cubicBezTo>
                      <a:pt x="61" y="12"/>
                      <a:pt x="61" y="13"/>
                      <a:pt x="62" y="14"/>
                    </a:cubicBezTo>
                    <a:cubicBezTo>
                      <a:pt x="62" y="15"/>
                      <a:pt x="63" y="17"/>
                      <a:pt x="63" y="17"/>
                    </a:cubicBezTo>
                    <a:cubicBezTo>
                      <a:pt x="63" y="18"/>
                      <a:pt x="63" y="19"/>
                      <a:pt x="64" y="20"/>
                    </a:cubicBezTo>
                    <a:cubicBezTo>
                      <a:pt x="64" y="21"/>
                      <a:pt x="65" y="21"/>
                      <a:pt x="65" y="22"/>
                    </a:cubicBezTo>
                    <a:cubicBezTo>
                      <a:pt x="66" y="23"/>
                      <a:pt x="66" y="24"/>
                      <a:pt x="66" y="25"/>
                    </a:cubicBezTo>
                    <a:cubicBezTo>
                      <a:pt x="66" y="26"/>
                      <a:pt x="66" y="27"/>
                      <a:pt x="66" y="27"/>
                    </a:cubicBezTo>
                    <a:cubicBezTo>
                      <a:pt x="66" y="28"/>
                      <a:pt x="65" y="29"/>
                      <a:pt x="64" y="30"/>
                    </a:cubicBezTo>
                    <a:cubicBezTo>
                      <a:pt x="63" y="31"/>
                      <a:pt x="62" y="32"/>
                      <a:pt x="62" y="33"/>
                    </a:cubicBezTo>
                    <a:cubicBezTo>
                      <a:pt x="61" y="34"/>
                      <a:pt x="60" y="38"/>
                      <a:pt x="58" y="41"/>
                    </a:cubicBezTo>
                    <a:cubicBezTo>
                      <a:pt x="58" y="42"/>
                      <a:pt x="57" y="43"/>
                      <a:pt x="57" y="44"/>
                    </a:cubicBezTo>
                    <a:cubicBezTo>
                      <a:pt x="56" y="45"/>
                      <a:pt x="58" y="49"/>
                      <a:pt x="59" y="51"/>
                    </a:cubicBezTo>
                    <a:cubicBezTo>
                      <a:pt x="59" y="52"/>
                      <a:pt x="59" y="53"/>
                      <a:pt x="59" y="53"/>
                    </a:cubicBezTo>
                    <a:cubicBezTo>
                      <a:pt x="59" y="54"/>
                      <a:pt x="60" y="55"/>
                      <a:pt x="60" y="56"/>
                    </a:cubicBezTo>
                    <a:cubicBezTo>
                      <a:pt x="61" y="57"/>
                      <a:pt x="62" y="57"/>
                      <a:pt x="63" y="58"/>
                    </a:cubicBezTo>
                    <a:cubicBezTo>
                      <a:pt x="65" y="59"/>
                      <a:pt x="64" y="60"/>
                      <a:pt x="64" y="60"/>
                    </a:cubicBezTo>
                    <a:cubicBezTo>
                      <a:pt x="64" y="60"/>
                      <a:pt x="64" y="60"/>
                      <a:pt x="64" y="60"/>
                    </a:cubicBezTo>
                    <a:cubicBezTo>
                      <a:pt x="64" y="60"/>
                      <a:pt x="64" y="61"/>
                      <a:pt x="64" y="61"/>
                    </a:cubicBezTo>
                    <a:cubicBezTo>
                      <a:pt x="64" y="61"/>
                      <a:pt x="63" y="62"/>
                      <a:pt x="62" y="6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48" name="Freeform 36"/>
              <p:cNvSpPr>
                <a:spLocks/>
              </p:cNvSpPr>
              <p:nvPr/>
            </p:nvSpPr>
            <p:spPr bwMode="auto">
              <a:xfrm>
                <a:off x="3978275" y="3860800"/>
                <a:ext cx="104775" cy="106363"/>
              </a:xfrm>
              <a:custGeom>
                <a:avLst/>
                <a:gdLst>
                  <a:gd name="T0" fmla="*/ 44 w 45"/>
                  <a:gd name="T1" fmla="*/ 46 h 46"/>
                  <a:gd name="T2" fmla="*/ 43 w 45"/>
                  <a:gd name="T3" fmla="*/ 46 h 46"/>
                  <a:gd name="T4" fmla="*/ 40 w 45"/>
                  <a:gd name="T5" fmla="*/ 44 h 46"/>
                  <a:gd name="T6" fmla="*/ 35 w 45"/>
                  <a:gd name="T7" fmla="*/ 42 h 46"/>
                  <a:gd name="T8" fmla="*/ 28 w 45"/>
                  <a:gd name="T9" fmla="*/ 39 h 46"/>
                  <a:gd name="T10" fmla="*/ 23 w 45"/>
                  <a:gd name="T11" fmla="*/ 36 h 46"/>
                  <a:gd name="T12" fmla="*/ 20 w 45"/>
                  <a:gd name="T13" fmla="*/ 32 h 46"/>
                  <a:gd name="T14" fmla="*/ 14 w 45"/>
                  <a:gd name="T15" fmla="*/ 27 h 46"/>
                  <a:gd name="T16" fmla="*/ 9 w 45"/>
                  <a:gd name="T17" fmla="*/ 25 h 46"/>
                  <a:gd name="T18" fmla="*/ 5 w 45"/>
                  <a:gd name="T19" fmla="*/ 21 h 46"/>
                  <a:gd name="T20" fmla="*/ 1 w 45"/>
                  <a:gd name="T21" fmla="*/ 19 h 46"/>
                  <a:gd name="T22" fmla="*/ 0 w 45"/>
                  <a:gd name="T23" fmla="*/ 18 h 46"/>
                  <a:gd name="T24" fmla="*/ 5 w 45"/>
                  <a:gd name="T25" fmla="*/ 14 h 46"/>
                  <a:gd name="T26" fmla="*/ 7 w 45"/>
                  <a:gd name="T27" fmla="*/ 12 h 46"/>
                  <a:gd name="T28" fmla="*/ 7 w 45"/>
                  <a:gd name="T29" fmla="*/ 12 h 46"/>
                  <a:gd name="T30" fmla="*/ 9 w 45"/>
                  <a:gd name="T31" fmla="*/ 10 h 46"/>
                  <a:gd name="T32" fmla="*/ 10 w 45"/>
                  <a:gd name="T33" fmla="*/ 8 h 46"/>
                  <a:gd name="T34" fmla="*/ 11 w 45"/>
                  <a:gd name="T35" fmla="*/ 5 h 46"/>
                  <a:gd name="T36" fmla="*/ 11 w 45"/>
                  <a:gd name="T37" fmla="*/ 4 h 46"/>
                  <a:gd name="T38" fmla="*/ 15 w 45"/>
                  <a:gd name="T39" fmla="*/ 1 h 46"/>
                  <a:gd name="T40" fmla="*/ 17 w 45"/>
                  <a:gd name="T41" fmla="*/ 1 h 46"/>
                  <a:gd name="T42" fmla="*/ 19 w 45"/>
                  <a:gd name="T43" fmla="*/ 1 h 46"/>
                  <a:gd name="T44" fmla="*/ 20 w 45"/>
                  <a:gd name="T45" fmla="*/ 1 h 46"/>
                  <a:gd name="T46" fmla="*/ 21 w 45"/>
                  <a:gd name="T47" fmla="*/ 2 h 46"/>
                  <a:gd name="T48" fmla="*/ 23 w 45"/>
                  <a:gd name="T49" fmla="*/ 5 h 46"/>
                  <a:gd name="T50" fmla="*/ 23 w 45"/>
                  <a:gd name="T51" fmla="*/ 8 h 46"/>
                  <a:gd name="T52" fmla="*/ 22 w 45"/>
                  <a:gd name="T53" fmla="*/ 10 h 46"/>
                  <a:gd name="T54" fmla="*/ 21 w 45"/>
                  <a:gd name="T55" fmla="*/ 13 h 46"/>
                  <a:gd name="T56" fmla="*/ 23 w 45"/>
                  <a:gd name="T57" fmla="*/ 13 h 46"/>
                  <a:gd name="T58" fmla="*/ 25 w 45"/>
                  <a:gd name="T59" fmla="*/ 13 h 46"/>
                  <a:gd name="T60" fmla="*/ 27 w 45"/>
                  <a:gd name="T61" fmla="*/ 14 h 46"/>
                  <a:gd name="T62" fmla="*/ 29 w 45"/>
                  <a:gd name="T63" fmla="*/ 16 h 46"/>
                  <a:gd name="T64" fmla="*/ 31 w 45"/>
                  <a:gd name="T65" fmla="*/ 12 h 46"/>
                  <a:gd name="T66" fmla="*/ 32 w 45"/>
                  <a:gd name="T67" fmla="*/ 10 h 46"/>
                  <a:gd name="T68" fmla="*/ 32 w 45"/>
                  <a:gd name="T69" fmla="*/ 10 h 46"/>
                  <a:gd name="T70" fmla="*/ 33 w 45"/>
                  <a:gd name="T71" fmla="*/ 12 h 46"/>
                  <a:gd name="T72" fmla="*/ 34 w 45"/>
                  <a:gd name="T73" fmla="*/ 15 h 46"/>
                  <a:gd name="T74" fmla="*/ 35 w 45"/>
                  <a:gd name="T75" fmla="*/ 17 h 46"/>
                  <a:gd name="T76" fmla="*/ 34 w 45"/>
                  <a:gd name="T77" fmla="*/ 20 h 46"/>
                  <a:gd name="T78" fmla="*/ 32 w 45"/>
                  <a:gd name="T79" fmla="*/ 24 h 46"/>
                  <a:gd name="T80" fmla="*/ 38 w 45"/>
                  <a:gd name="T81" fmla="*/ 26 h 46"/>
                  <a:gd name="T82" fmla="*/ 39 w 45"/>
                  <a:gd name="T83" fmla="*/ 26 h 46"/>
                  <a:gd name="T84" fmla="*/ 43 w 45"/>
                  <a:gd name="T85" fmla="*/ 29 h 46"/>
                  <a:gd name="T86" fmla="*/ 44 w 45"/>
                  <a:gd name="T87" fmla="*/ 30 h 46"/>
                  <a:gd name="T88" fmla="*/ 45 w 45"/>
                  <a:gd name="T89" fmla="*/ 34 h 46"/>
                  <a:gd name="T90" fmla="*/ 44 w 45"/>
                  <a:gd name="T91" fmla="*/ 36 h 46"/>
                  <a:gd name="T92" fmla="*/ 44 w 45"/>
                  <a:gd name="T93" fmla="*/ 39 h 46"/>
                  <a:gd name="T94" fmla="*/ 43 w 45"/>
                  <a:gd name="T95" fmla="*/ 41 h 46"/>
                  <a:gd name="T96" fmla="*/ 44 w 45"/>
                  <a:gd name="T97"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 h="46">
                    <a:moveTo>
                      <a:pt x="44" y="46"/>
                    </a:moveTo>
                    <a:cubicBezTo>
                      <a:pt x="43" y="46"/>
                      <a:pt x="43" y="46"/>
                      <a:pt x="43" y="46"/>
                    </a:cubicBezTo>
                    <a:cubicBezTo>
                      <a:pt x="42" y="46"/>
                      <a:pt x="40" y="45"/>
                      <a:pt x="40" y="44"/>
                    </a:cubicBezTo>
                    <a:cubicBezTo>
                      <a:pt x="39" y="44"/>
                      <a:pt x="37" y="43"/>
                      <a:pt x="35" y="42"/>
                    </a:cubicBezTo>
                    <a:cubicBezTo>
                      <a:pt x="33" y="42"/>
                      <a:pt x="30" y="41"/>
                      <a:pt x="28" y="39"/>
                    </a:cubicBezTo>
                    <a:cubicBezTo>
                      <a:pt x="27" y="38"/>
                      <a:pt x="23" y="37"/>
                      <a:pt x="23" y="36"/>
                    </a:cubicBezTo>
                    <a:cubicBezTo>
                      <a:pt x="22" y="35"/>
                      <a:pt x="21" y="34"/>
                      <a:pt x="20" y="32"/>
                    </a:cubicBezTo>
                    <a:cubicBezTo>
                      <a:pt x="18" y="31"/>
                      <a:pt x="15" y="28"/>
                      <a:pt x="14" y="27"/>
                    </a:cubicBezTo>
                    <a:cubicBezTo>
                      <a:pt x="12" y="26"/>
                      <a:pt x="11" y="26"/>
                      <a:pt x="9" y="25"/>
                    </a:cubicBezTo>
                    <a:cubicBezTo>
                      <a:pt x="8" y="25"/>
                      <a:pt x="6" y="22"/>
                      <a:pt x="5" y="21"/>
                    </a:cubicBezTo>
                    <a:cubicBezTo>
                      <a:pt x="4" y="20"/>
                      <a:pt x="3" y="20"/>
                      <a:pt x="1" y="19"/>
                    </a:cubicBezTo>
                    <a:cubicBezTo>
                      <a:pt x="1" y="18"/>
                      <a:pt x="1" y="18"/>
                      <a:pt x="0" y="18"/>
                    </a:cubicBezTo>
                    <a:cubicBezTo>
                      <a:pt x="2" y="16"/>
                      <a:pt x="3" y="15"/>
                      <a:pt x="5" y="14"/>
                    </a:cubicBezTo>
                    <a:cubicBezTo>
                      <a:pt x="5" y="13"/>
                      <a:pt x="6" y="12"/>
                      <a:pt x="7" y="12"/>
                    </a:cubicBezTo>
                    <a:cubicBezTo>
                      <a:pt x="7" y="12"/>
                      <a:pt x="7" y="12"/>
                      <a:pt x="7" y="12"/>
                    </a:cubicBezTo>
                    <a:cubicBezTo>
                      <a:pt x="8" y="11"/>
                      <a:pt x="8" y="10"/>
                      <a:pt x="9" y="10"/>
                    </a:cubicBezTo>
                    <a:cubicBezTo>
                      <a:pt x="9" y="9"/>
                      <a:pt x="9" y="9"/>
                      <a:pt x="10" y="8"/>
                    </a:cubicBezTo>
                    <a:cubicBezTo>
                      <a:pt x="10" y="6"/>
                      <a:pt x="11" y="5"/>
                      <a:pt x="11" y="5"/>
                    </a:cubicBezTo>
                    <a:cubicBezTo>
                      <a:pt x="11" y="4"/>
                      <a:pt x="11" y="4"/>
                      <a:pt x="11" y="4"/>
                    </a:cubicBezTo>
                    <a:cubicBezTo>
                      <a:pt x="12" y="3"/>
                      <a:pt x="13" y="2"/>
                      <a:pt x="15" y="1"/>
                    </a:cubicBezTo>
                    <a:cubicBezTo>
                      <a:pt x="16" y="1"/>
                      <a:pt x="17" y="1"/>
                      <a:pt x="17" y="1"/>
                    </a:cubicBezTo>
                    <a:cubicBezTo>
                      <a:pt x="18" y="1"/>
                      <a:pt x="18" y="1"/>
                      <a:pt x="19" y="1"/>
                    </a:cubicBezTo>
                    <a:cubicBezTo>
                      <a:pt x="19" y="0"/>
                      <a:pt x="20" y="1"/>
                      <a:pt x="20" y="1"/>
                    </a:cubicBezTo>
                    <a:cubicBezTo>
                      <a:pt x="21" y="1"/>
                      <a:pt x="21" y="2"/>
                      <a:pt x="21" y="2"/>
                    </a:cubicBezTo>
                    <a:cubicBezTo>
                      <a:pt x="22" y="2"/>
                      <a:pt x="22" y="3"/>
                      <a:pt x="23" y="5"/>
                    </a:cubicBezTo>
                    <a:cubicBezTo>
                      <a:pt x="23" y="6"/>
                      <a:pt x="23" y="7"/>
                      <a:pt x="23" y="8"/>
                    </a:cubicBezTo>
                    <a:cubicBezTo>
                      <a:pt x="24" y="9"/>
                      <a:pt x="23" y="10"/>
                      <a:pt x="22" y="10"/>
                    </a:cubicBezTo>
                    <a:cubicBezTo>
                      <a:pt x="22" y="11"/>
                      <a:pt x="21" y="12"/>
                      <a:pt x="21" y="13"/>
                    </a:cubicBezTo>
                    <a:cubicBezTo>
                      <a:pt x="22" y="14"/>
                      <a:pt x="22" y="13"/>
                      <a:pt x="23" y="13"/>
                    </a:cubicBezTo>
                    <a:cubicBezTo>
                      <a:pt x="24" y="13"/>
                      <a:pt x="25" y="13"/>
                      <a:pt x="25" y="13"/>
                    </a:cubicBezTo>
                    <a:cubicBezTo>
                      <a:pt x="26" y="13"/>
                      <a:pt x="26" y="14"/>
                      <a:pt x="27" y="14"/>
                    </a:cubicBezTo>
                    <a:cubicBezTo>
                      <a:pt x="28" y="15"/>
                      <a:pt x="28" y="16"/>
                      <a:pt x="29" y="16"/>
                    </a:cubicBezTo>
                    <a:cubicBezTo>
                      <a:pt x="30" y="15"/>
                      <a:pt x="31" y="14"/>
                      <a:pt x="31" y="12"/>
                    </a:cubicBezTo>
                    <a:cubicBezTo>
                      <a:pt x="31" y="11"/>
                      <a:pt x="32" y="11"/>
                      <a:pt x="32" y="10"/>
                    </a:cubicBezTo>
                    <a:cubicBezTo>
                      <a:pt x="32" y="10"/>
                      <a:pt x="32" y="10"/>
                      <a:pt x="32" y="10"/>
                    </a:cubicBezTo>
                    <a:cubicBezTo>
                      <a:pt x="33" y="11"/>
                      <a:pt x="33" y="11"/>
                      <a:pt x="33" y="12"/>
                    </a:cubicBezTo>
                    <a:cubicBezTo>
                      <a:pt x="34" y="13"/>
                      <a:pt x="34" y="14"/>
                      <a:pt x="34" y="15"/>
                    </a:cubicBezTo>
                    <a:cubicBezTo>
                      <a:pt x="35" y="16"/>
                      <a:pt x="35" y="17"/>
                      <a:pt x="35" y="17"/>
                    </a:cubicBezTo>
                    <a:cubicBezTo>
                      <a:pt x="35" y="18"/>
                      <a:pt x="35" y="19"/>
                      <a:pt x="34" y="20"/>
                    </a:cubicBezTo>
                    <a:cubicBezTo>
                      <a:pt x="33" y="21"/>
                      <a:pt x="32" y="22"/>
                      <a:pt x="32" y="24"/>
                    </a:cubicBezTo>
                    <a:cubicBezTo>
                      <a:pt x="33" y="26"/>
                      <a:pt x="36" y="26"/>
                      <a:pt x="38" y="26"/>
                    </a:cubicBezTo>
                    <a:cubicBezTo>
                      <a:pt x="38" y="26"/>
                      <a:pt x="39" y="26"/>
                      <a:pt x="39" y="26"/>
                    </a:cubicBezTo>
                    <a:cubicBezTo>
                      <a:pt x="40" y="26"/>
                      <a:pt x="42" y="28"/>
                      <a:pt x="43" y="29"/>
                    </a:cubicBezTo>
                    <a:cubicBezTo>
                      <a:pt x="43" y="30"/>
                      <a:pt x="44" y="30"/>
                      <a:pt x="44" y="30"/>
                    </a:cubicBezTo>
                    <a:cubicBezTo>
                      <a:pt x="45" y="31"/>
                      <a:pt x="45" y="33"/>
                      <a:pt x="45" y="34"/>
                    </a:cubicBezTo>
                    <a:cubicBezTo>
                      <a:pt x="45" y="35"/>
                      <a:pt x="44" y="35"/>
                      <a:pt x="44" y="36"/>
                    </a:cubicBezTo>
                    <a:cubicBezTo>
                      <a:pt x="44" y="37"/>
                      <a:pt x="44" y="38"/>
                      <a:pt x="44" y="39"/>
                    </a:cubicBezTo>
                    <a:cubicBezTo>
                      <a:pt x="43" y="40"/>
                      <a:pt x="43" y="40"/>
                      <a:pt x="43" y="41"/>
                    </a:cubicBezTo>
                    <a:cubicBezTo>
                      <a:pt x="43" y="42"/>
                      <a:pt x="43" y="44"/>
                      <a:pt x="44" y="4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49" name="Freeform 37"/>
              <p:cNvSpPr>
                <a:spLocks/>
              </p:cNvSpPr>
              <p:nvPr/>
            </p:nvSpPr>
            <p:spPr bwMode="auto">
              <a:xfrm>
                <a:off x="3932237" y="3824288"/>
                <a:ext cx="69850" cy="76200"/>
              </a:xfrm>
              <a:custGeom>
                <a:avLst/>
                <a:gdLst>
                  <a:gd name="T0" fmla="*/ 20 w 30"/>
                  <a:gd name="T1" fmla="*/ 33 h 33"/>
                  <a:gd name="T2" fmla="*/ 14 w 30"/>
                  <a:gd name="T3" fmla="*/ 30 h 33"/>
                  <a:gd name="T4" fmla="*/ 10 w 30"/>
                  <a:gd name="T5" fmla="*/ 28 h 33"/>
                  <a:gd name="T6" fmla="*/ 11 w 30"/>
                  <a:gd name="T7" fmla="*/ 27 h 33"/>
                  <a:gd name="T8" fmla="*/ 13 w 30"/>
                  <a:gd name="T9" fmla="*/ 26 h 33"/>
                  <a:gd name="T10" fmla="*/ 10 w 30"/>
                  <a:gd name="T11" fmla="*/ 26 h 33"/>
                  <a:gd name="T12" fmla="*/ 9 w 30"/>
                  <a:gd name="T13" fmla="*/ 24 h 33"/>
                  <a:gd name="T14" fmla="*/ 6 w 30"/>
                  <a:gd name="T15" fmla="*/ 24 h 33"/>
                  <a:gd name="T16" fmla="*/ 5 w 30"/>
                  <a:gd name="T17" fmla="*/ 23 h 33"/>
                  <a:gd name="T18" fmla="*/ 4 w 30"/>
                  <a:gd name="T19" fmla="*/ 19 h 33"/>
                  <a:gd name="T20" fmla="*/ 2 w 30"/>
                  <a:gd name="T21" fmla="*/ 19 h 33"/>
                  <a:gd name="T22" fmla="*/ 1 w 30"/>
                  <a:gd name="T23" fmla="*/ 17 h 33"/>
                  <a:gd name="T24" fmla="*/ 3 w 30"/>
                  <a:gd name="T25" fmla="*/ 17 h 33"/>
                  <a:gd name="T26" fmla="*/ 5 w 30"/>
                  <a:gd name="T27" fmla="*/ 14 h 33"/>
                  <a:gd name="T28" fmla="*/ 3 w 30"/>
                  <a:gd name="T29" fmla="*/ 15 h 33"/>
                  <a:gd name="T30" fmla="*/ 2 w 30"/>
                  <a:gd name="T31" fmla="*/ 13 h 33"/>
                  <a:gd name="T32" fmla="*/ 3 w 30"/>
                  <a:gd name="T33" fmla="*/ 12 h 33"/>
                  <a:gd name="T34" fmla="*/ 2 w 30"/>
                  <a:gd name="T35" fmla="*/ 11 h 33"/>
                  <a:gd name="T36" fmla="*/ 2 w 30"/>
                  <a:gd name="T37" fmla="*/ 10 h 33"/>
                  <a:gd name="T38" fmla="*/ 7 w 30"/>
                  <a:gd name="T39" fmla="*/ 8 h 33"/>
                  <a:gd name="T40" fmla="*/ 7 w 30"/>
                  <a:gd name="T41" fmla="*/ 8 h 33"/>
                  <a:gd name="T42" fmla="*/ 7 w 30"/>
                  <a:gd name="T43" fmla="*/ 7 h 33"/>
                  <a:gd name="T44" fmla="*/ 9 w 30"/>
                  <a:gd name="T45" fmla="*/ 2 h 33"/>
                  <a:gd name="T46" fmla="*/ 10 w 30"/>
                  <a:gd name="T47" fmla="*/ 1 h 33"/>
                  <a:gd name="T48" fmla="*/ 10 w 30"/>
                  <a:gd name="T49" fmla="*/ 1 h 33"/>
                  <a:gd name="T50" fmla="*/ 12 w 30"/>
                  <a:gd name="T51" fmla="*/ 2 h 33"/>
                  <a:gd name="T52" fmla="*/ 16 w 30"/>
                  <a:gd name="T53" fmla="*/ 1 h 33"/>
                  <a:gd name="T54" fmla="*/ 18 w 30"/>
                  <a:gd name="T55" fmla="*/ 0 h 33"/>
                  <a:gd name="T56" fmla="*/ 19 w 30"/>
                  <a:gd name="T57" fmla="*/ 0 h 33"/>
                  <a:gd name="T58" fmla="*/ 22 w 30"/>
                  <a:gd name="T59" fmla="*/ 0 h 33"/>
                  <a:gd name="T60" fmla="*/ 23 w 30"/>
                  <a:gd name="T61" fmla="*/ 2 h 33"/>
                  <a:gd name="T62" fmla="*/ 25 w 30"/>
                  <a:gd name="T63" fmla="*/ 4 h 33"/>
                  <a:gd name="T64" fmla="*/ 26 w 30"/>
                  <a:gd name="T65" fmla="*/ 7 h 33"/>
                  <a:gd name="T66" fmla="*/ 28 w 30"/>
                  <a:gd name="T67" fmla="*/ 10 h 33"/>
                  <a:gd name="T68" fmla="*/ 30 w 30"/>
                  <a:gd name="T69" fmla="*/ 10 h 33"/>
                  <a:gd name="T70" fmla="*/ 30 w 30"/>
                  <a:gd name="T71" fmla="*/ 11 h 33"/>
                  <a:gd name="T72" fmla="*/ 29 w 30"/>
                  <a:gd name="T73" fmla="*/ 15 h 33"/>
                  <a:gd name="T74" fmla="*/ 28 w 30"/>
                  <a:gd name="T75" fmla="*/ 18 h 33"/>
                  <a:gd name="T76" fmla="*/ 29 w 30"/>
                  <a:gd name="T77" fmla="*/ 19 h 33"/>
                  <a:gd name="T78" fmla="*/ 30 w 30"/>
                  <a:gd name="T79" fmla="*/ 20 h 33"/>
                  <a:gd name="T80" fmla="*/ 29 w 30"/>
                  <a:gd name="T81" fmla="*/ 23 h 33"/>
                  <a:gd name="T82" fmla="*/ 28 w 30"/>
                  <a:gd name="T83" fmla="*/ 25 h 33"/>
                  <a:gd name="T84" fmla="*/ 26 w 30"/>
                  <a:gd name="T85" fmla="*/ 27 h 33"/>
                  <a:gd name="T86" fmla="*/ 26 w 30"/>
                  <a:gd name="T87" fmla="*/ 27 h 33"/>
                  <a:gd name="T88" fmla="*/ 24 w 30"/>
                  <a:gd name="T89" fmla="*/ 29 h 33"/>
                  <a:gd name="T90" fmla="*/ 20 w 30"/>
                  <a:gd name="T91"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 h="33">
                    <a:moveTo>
                      <a:pt x="20" y="33"/>
                    </a:moveTo>
                    <a:cubicBezTo>
                      <a:pt x="18" y="32"/>
                      <a:pt x="15" y="31"/>
                      <a:pt x="14" y="30"/>
                    </a:cubicBezTo>
                    <a:cubicBezTo>
                      <a:pt x="12" y="29"/>
                      <a:pt x="10" y="29"/>
                      <a:pt x="10" y="28"/>
                    </a:cubicBezTo>
                    <a:cubicBezTo>
                      <a:pt x="10" y="28"/>
                      <a:pt x="10" y="27"/>
                      <a:pt x="11" y="27"/>
                    </a:cubicBezTo>
                    <a:cubicBezTo>
                      <a:pt x="12" y="27"/>
                      <a:pt x="13" y="27"/>
                      <a:pt x="13" y="26"/>
                    </a:cubicBezTo>
                    <a:cubicBezTo>
                      <a:pt x="12" y="26"/>
                      <a:pt x="10" y="27"/>
                      <a:pt x="10" y="26"/>
                    </a:cubicBezTo>
                    <a:cubicBezTo>
                      <a:pt x="9" y="25"/>
                      <a:pt x="10" y="24"/>
                      <a:pt x="9" y="24"/>
                    </a:cubicBezTo>
                    <a:cubicBezTo>
                      <a:pt x="8" y="24"/>
                      <a:pt x="7" y="25"/>
                      <a:pt x="6" y="24"/>
                    </a:cubicBezTo>
                    <a:cubicBezTo>
                      <a:pt x="5" y="24"/>
                      <a:pt x="5" y="24"/>
                      <a:pt x="5" y="23"/>
                    </a:cubicBezTo>
                    <a:cubicBezTo>
                      <a:pt x="5" y="22"/>
                      <a:pt x="4" y="19"/>
                      <a:pt x="4" y="19"/>
                    </a:cubicBezTo>
                    <a:cubicBezTo>
                      <a:pt x="3" y="19"/>
                      <a:pt x="2" y="20"/>
                      <a:pt x="2" y="19"/>
                    </a:cubicBezTo>
                    <a:cubicBezTo>
                      <a:pt x="1" y="19"/>
                      <a:pt x="0" y="17"/>
                      <a:pt x="1" y="17"/>
                    </a:cubicBezTo>
                    <a:cubicBezTo>
                      <a:pt x="1" y="17"/>
                      <a:pt x="2" y="18"/>
                      <a:pt x="3" y="17"/>
                    </a:cubicBezTo>
                    <a:cubicBezTo>
                      <a:pt x="4" y="16"/>
                      <a:pt x="5" y="15"/>
                      <a:pt x="5" y="14"/>
                    </a:cubicBezTo>
                    <a:cubicBezTo>
                      <a:pt x="5" y="14"/>
                      <a:pt x="3" y="15"/>
                      <a:pt x="3" y="15"/>
                    </a:cubicBezTo>
                    <a:cubicBezTo>
                      <a:pt x="2" y="15"/>
                      <a:pt x="2" y="14"/>
                      <a:pt x="2" y="13"/>
                    </a:cubicBezTo>
                    <a:cubicBezTo>
                      <a:pt x="3" y="13"/>
                      <a:pt x="4" y="13"/>
                      <a:pt x="3" y="12"/>
                    </a:cubicBezTo>
                    <a:cubicBezTo>
                      <a:pt x="3" y="12"/>
                      <a:pt x="2" y="12"/>
                      <a:pt x="2" y="11"/>
                    </a:cubicBezTo>
                    <a:cubicBezTo>
                      <a:pt x="2" y="11"/>
                      <a:pt x="2" y="11"/>
                      <a:pt x="2" y="10"/>
                    </a:cubicBezTo>
                    <a:cubicBezTo>
                      <a:pt x="4" y="10"/>
                      <a:pt x="6" y="9"/>
                      <a:pt x="7" y="8"/>
                    </a:cubicBezTo>
                    <a:cubicBezTo>
                      <a:pt x="7" y="8"/>
                      <a:pt x="7" y="8"/>
                      <a:pt x="7" y="8"/>
                    </a:cubicBezTo>
                    <a:cubicBezTo>
                      <a:pt x="7" y="8"/>
                      <a:pt x="7" y="7"/>
                      <a:pt x="7" y="7"/>
                    </a:cubicBezTo>
                    <a:cubicBezTo>
                      <a:pt x="8" y="5"/>
                      <a:pt x="9" y="3"/>
                      <a:pt x="9" y="2"/>
                    </a:cubicBezTo>
                    <a:cubicBezTo>
                      <a:pt x="9" y="1"/>
                      <a:pt x="9" y="1"/>
                      <a:pt x="10" y="1"/>
                    </a:cubicBezTo>
                    <a:cubicBezTo>
                      <a:pt x="10" y="1"/>
                      <a:pt x="10" y="1"/>
                      <a:pt x="10" y="1"/>
                    </a:cubicBezTo>
                    <a:cubicBezTo>
                      <a:pt x="11" y="2"/>
                      <a:pt x="11" y="2"/>
                      <a:pt x="12" y="2"/>
                    </a:cubicBezTo>
                    <a:cubicBezTo>
                      <a:pt x="13" y="1"/>
                      <a:pt x="15" y="1"/>
                      <a:pt x="16" y="1"/>
                    </a:cubicBezTo>
                    <a:cubicBezTo>
                      <a:pt x="17" y="0"/>
                      <a:pt x="18" y="0"/>
                      <a:pt x="18" y="0"/>
                    </a:cubicBezTo>
                    <a:cubicBezTo>
                      <a:pt x="18" y="0"/>
                      <a:pt x="19" y="0"/>
                      <a:pt x="19" y="0"/>
                    </a:cubicBezTo>
                    <a:cubicBezTo>
                      <a:pt x="20" y="0"/>
                      <a:pt x="21" y="0"/>
                      <a:pt x="22" y="0"/>
                    </a:cubicBezTo>
                    <a:cubicBezTo>
                      <a:pt x="22" y="0"/>
                      <a:pt x="23" y="1"/>
                      <a:pt x="23" y="2"/>
                    </a:cubicBezTo>
                    <a:cubicBezTo>
                      <a:pt x="24" y="3"/>
                      <a:pt x="25" y="3"/>
                      <a:pt x="25" y="4"/>
                    </a:cubicBezTo>
                    <a:cubicBezTo>
                      <a:pt x="25" y="5"/>
                      <a:pt x="25" y="6"/>
                      <a:pt x="26" y="7"/>
                    </a:cubicBezTo>
                    <a:cubicBezTo>
                      <a:pt x="27" y="8"/>
                      <a:pt x="27" y="9"/>
                      <a:pt x="28" y="10"/>
                    </a:cubicBezTo>
                    <a:cubicBezTo>
                      <a:pt x="29" y="10"/>
                      <a:pt x="29" y="10"/>
                      <a:pt x="30" y="10"/>
                    </a:cubicBezTo>
                    <a:cubicBezTo>
                      <a:pt x="30" y="10"/>
                      <a:pt x="30" y="10"/>
                      <a:pt x="30" y="11"/>
                    </a:cubicBezTo>
                    <a:cubicBezTo>
                      <a:pt x="30" y="11"/>
                      <a:pt x="30" y="13"/>
                      <a:pt x="29" y="15"/>
                    </a:cubicBezTo>
                    <a:cubicBezTo>
                      <a:pt x="29" y="17"/>
                      <a:pt x="28" y="18"/>
                      <a:pt x="28" y="18"/>
                    </a:cubicBezTo>
                    <a:cubicBezTo>
                      <a:pt x="28" y="19"/>
                      <a:pt x="29" y="19"/>
                      <a:pt x="29" y="19"/>
                    </a:cubicBezTo>
                    <a:cubicBezTo>
                      <a:pt x="29" y="20"/>
                      <a:pt x="30" y="20"/>
                      <a:pt x="30" y="20"/>
                    </a:cubicBezTo>
                    <a:cubicBezTo>
                      <a:pt x="30" y="21"/>
                      <a:pt x="29" y="22"/>
                      <a:pt x="29" y="23"/>
                    </a:cubicBezTo>
                    <a:cubicBezTo>
                      <a:pt x="28" y="24"/>
                      <a:pt x="28" y="25"/>
                      <a:pt x="28" y="25"/>
                    </a:cubicBezTo>
                    <a:cubicBezTo>
                      <a:pt x="28" y="25"/>
                      <a:pt x="27" y="26"/>
                      <a:pt x="26" y="27"/>
                    </a:cubicBezTo>
                    <a:cubicBezTo>
                      <a:pt x="26" y="27"/>
                      <a:pt x="26" y="27"/>
                      <a:pt x="26" y="27"/>
                    </a:cubicBezTo>
                    <a:cubicBezTo>
                      <a:pt x="26" y="28"/>
                      <a:pt x="25" y="28"/>
                      <a:pt x="24" y="29"/>
                    </a:cubicBezTo>
                    <a:cubicBezTo>
                      <a:pt x="23" y="30"/>
                      <a:pt x="21" y="32"/>
                      <a:pt x="20" y="3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50" name="Freeform 38"/>
              <p:cNvSpPr>
                <a:spLocks/>
              </p:cNvSpPr>
              <p:nvPr/>
            </p:nvSpPr>
            <p:spPr bwMode="auto">
              <a:xfrm>
                <a:off x="3894137" y="3756025"/>
                <a:ext cx="179388" cy="139700"/>
              </a:xfrm>
              <a:custGeom>
                <a:avLst/>
                <a:gdLst>
                  <a:gd name="T0" fmla="*/ 16 w 78"/>
                  <a:gd name="T1" fmla="*/ 37 h 61"/>
                  <a:gd name="T2" fmla="*/ 14 w 78"/>
                  <a:gd name="T3" fmla="*/ 32 h 61"/>
                  <a:gd name="T4" fmla="*/ 11 w 78"/>
                  <a:gd name="T5" fmla="*/ 31 h 61"/>
                  <a:gd name="T6" fmla="*/ 4 w 78"/>
                  <a:gd name="T7" fmla="*/ 26 h 61"/>
                  <a:gd name="T8" fmla="*/ 4 w 78"/>
                  <a:gd name="T9" fmla="*/ 19 h 61"/>
                  <a:gd name="T10" fmla="*/ 2 w 78"/>
                  <a:gd name="T11" fmla="*/ 17 h 61"/>
                  <a:gd name="T12" fmla="*/ 6 w 78"/>
                  <a:gd name="T13" fmla="*/ 13 h 61"/>
                  <a:gd name="T14" fmla="*/ 12 w 78"/>
                  <a:gd name="T15" fmla="*/ 8 h 61"/>
                  <a:gd name="T16" fmla="*/ 10 w 78"/>
                  <a:gd name="T17" fmla="*/ 7 h 61"/>
                  <a:gd name="T18" fmla="*/ 11 w 78"/>
                  <a:gd name="T19" fmla="*/ 6 h 61"/>
                  <a:gd name="T20" fmla="*/ 14 w 78"/>
                  <a:gd name="T21" fmla="*/ 0 h 61"/>
                  <a:gd name="T22" fmla="*/ 24 w 78"/>
                  <a:gd name="T23" fmla="*/ 3 h 61"/>
                  <a:gd name="T24" fmla="*/ 35 w 78"/>
                  <a:gd name="T25" fmla="*/ 3 h 61"/>
                  <a:gd name="T26" fmla="*/ 37 w 78"/>
                  <a:gd name="T27" fmla="*/ 6 h 61"/>
                  <a:gd name="T28" fmla="*/ 41 w 78"/>
                  <a:gd name="T29" fmla="*/ 8 h 61"/>
                  <a:gd name="T30" fmla="*/ 44 w 78"/>
                  <a:gd name="T31" fmla="*/ 7 h 61"/>
                  <a:gd name="T32" fmla="*/ 51 w 78"/>
                  <a:gd name="T33" fmla="*/ 7 h 61"/>
                  <a:gd name="T34" fmla="*/ 54 w 78"/>
                  <a:gd name="T35" fmla="*/ 6 h 61"/>
                  <a:gd name="T36" fmla="*/ 58 w 78"/>
                  <a:gd name="T37" fmla="*/ 7 h 61"/>
                  <a:gd name="T38" fmla="*/ 61 w 78"/>
                  <a:gd name="T39" fmla="*/ 5 h 61"/>
                  <a:gd name="T40" fmla="*/ 62 w 78"/>
                  <a:gd name="T41" fmla="*/ 3 h 61"/>
                  <a:gd name="T42" fmla="*/ 66 w 78"/>
                  <a:gd name="T43" fmla="*/ 6 h 61"/>
                  <a:gd name="T44" fmla="*/ 66 w 78"/>
                  <a:gd name="T45" fmla="*/ 9 h 61"/>
                  <a:gd name="T46" fmla="*/ 70 w 78"/>
                  <a:gd name="T47" fmla="*/ 13 h 61"/>
                  <a:gd name="T48" fmla="*/ 70 w 78"/>
                  <a:gd name="T49" fmla="*/ 15 h 61"/>
                  <a:gd name="T50" fmla="*/ 67 w 78"/>
                  <a:gd name="T51" fmla="*/ 18 h 61"/>
                  <a:gd name="T52" fmla="*/ 68 w 78"/>
                  <a:gd name="T53" fmla="*/ 19 h 61"/>
                  <a:gd name="T54" fmla="*/ 72 w 78"/>
                  <a:gd name="T55" fmla="*/ 19 h 61"/>
                  <a:gd name="T56" fmla="*/ 75 w 78"/>
                  <a:gd name="T57" fmla="*/ 27 h 61"/>
                  <a:gd name="T58" fmla="*/ 74 w 78"/>
                  <a:gd name="T59" fmla="*/ 35 h 61"/>
                  <a:gd name="T60" fmla="*/ 77 w 78"/>
                  <a:gd name="T61" fmla="*/ 37 h 61"/>
                  <a:gd name="T62" fmla="*/ 77 w 78"/>
                  <a:gd name="T63" fmla="*/ 40 h 61"/>
                  <a:gd name="T64" fmla="*/ 78 w 78"/>
                  <a:gd name="T65" fmla="*/ 47 h 61"/>
                  <a:gd name="T66" fmla="*/ 74 w 78"/>
                  <a:gd name="T67" fmla="*/ 47 h 61"/>
                  <a:gd name="T68" fmla="*/ 74 w 78"/>
                  <a:gd name="T69" fmla="*/ 52 h 61"/>
                  <a:gd name="T70" fmla="*/ 73 w 78"/>
                  <a:gd name="T71" fmla="*/ 55 h 61"/>
                  <a:gd name="T72" fmla="*/ 71 w 78"/>
                  <a:gd name="T73" fmla="*/ 57 h 61"/>
                  <a:gd name="T74" fmla="*/ 69 w 78"/>
                  <a:gd name="T75" fmla="*/ 55 h 61"/>
                  <a:gd name="T76" fmla="*/ 66 w 78"/>
                  <a:gd name="T77" fmla="*/ 61 h 61"/>
                  <a:gd name="T78" fmla="*/ 60 w 78"/>
                  <a:gd name="T79" fmla="*/ 58 h 61"/>
                  <a:gd name="T80" fmla="*/ 61 w 78"/>
                  <a:gd name="T81" fmla="*/ 53 h 61"/>
                  <a:gd name="T82" fmla="*/ 58 w 78"/>
                  <a:gd name="T83" fmla="*/ 46 h 61"/>
                  <a:gd name="T84" fmla="*/ 52 w 78"/>
                  <a:gd name="T85" fmla="*/ 46 h 61"/>
                  <a:gd name="T86" fmla="*/ 46 w 78"/>
                  <a:gd name="T87" fmla="*/ 48 h 61"/>
                  <a:gd name="T88" fmla="*/ 47 w 78"/>
                  <a:gd name="T89" fmla="*/ 39 h 61"/>
                  <a:gd name="T90" fmla="*/ 43 w 78"/>
                  <a:gd name="T91" fmla="*/ 34 h 61"/>
                  <a:gd name="T92" fmla="*/ 36 w 78"/>
                  <a:gd name="T93" fmla="*/ 29 h 61"/>
                  <a:gd name="T94" fmla="*/ 29 w 78"/>
                  <a:gd name="T95" fmla="*/ 30 h 61"/>
                  <a:gd name="T96" fmla="*/ 25 w 78"/>
                  <a:gd name="T97" fmla="*/ 32 h 61"/>
                  <a:gd name="T98" fmla="*/ 23 w 78"/>
                  <a:gd name="T99" fmla="*/ 3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8" h="61">
                    <a:moveTo>
                      <a:pt x="19" y="39"/>
                    </a:moveTo>
                    <a:cubicBezTo>
                      <a:pt x="19" y="39"/>
                      <a:pt x="19" y="39"/>
                      <a:pt x="19" y="38"/>
                    </a:cubicBezTo>
                    <a:cubicBezTo>
                      <a:pt x="18" y="38"/>
                      <a:pt x="16" y="38"/>
                      <a:pt x="16" y="37"/>
                    </a:cubicBezTo>
                    <a:cubicBezTo>
                      <a:pt x="16" y="36"/>
                      <a:pt x="16" y="34"/>
                      <a:pt x="15" y="34"/>
                    </a:cubicBezTo>
                    <a:cubicBezTo>
                      <a:pt x="15" y="34"/>
                      <a:pt x="13" y="36"/>
                      <a:pt x="13" y="35"/>
                    </a:cubicBezTo>
                    <a:cubicBezTo>
                      <a:pt x="13" y="33"/>
                      <a:pt x="15" y="32"/>
                      <a:pt x="14" y="32"/>
                    </a:cubicBezTo>
                    <a:cubicBezTo>
                      <a:pt x="14" y="32"/>
                      <a:pt x="13" y="32"/>
                      <a:pt x="13" y="32"/>
                    </a:cubicBezTo>
                    <a:cubicBezTo>
                      <a:pt x="13" y="31"/>
                      <a:pt x="13" y="30"/>
                      <a:pt x="13" y="30"/>
                    </a:cubicBezTo>
                    <a:cubicBezTo>
                      <a:pt x="12" y="30"/>
                      <a:pt x="11" y="31"/>
                      <a:pt x="11" y="31"/>
                    </a:cubicBezTo>
                    <a:cubicBezTo>
                      <a:pt x="10" y="30"/>
                      <a:pt x="10" y="27"/>
                      <a:pt x="9" y="27"/>
                    </a:cubicBezTo>
                    <a:cubicBezTo>
                      <a:pt x="8" y="27"/>
                      <a:pt x="8" y="29"/>
                      <a:pt x="7" y="28"/>
                    </a:cubicBezTo>
                    <a:cubicBezTo>
                      <a:pt x="6" y="28"/>
                      <a:pt x="5" y="27"/>
                      <a:pt x="4" y="26"/>
                    </a:cubicBezTo>
                    <a:cubicBezTo>
                      <a:pt x="4" y="26"/>
                      <a:pt x="4" y="23"/>
                      <a:pt x="4" y="23"/>
                    </a:cubicBezTo>
                    <a:cubicBezTo>
                      <a:pt x="3" y="23"/>
                      <a:pt x="2" y="24"/>
                      <a:pt x="2" y="23"/>
                    </a:cubicBezTo>
                    <a:cubicBezTo>
                      <a:pt x="2" y="22"/>
                      <a:pt x="5" y="19"/>
                      <a:pt x="4" y="19"/>
                    </a:cubicBezTo>
                    <a:cubicBezTo>
                      <a:pt x="3" y="19"/>
                      <a:pt x="2" y="20"/>
                      <a:pt x="2" y="20"/>
                    </a:cubicBezTo>
                    <a:cubicBezTo>
                      <a:pt x="2" y="20"/>
                      <a:pt x="0" y="20"/>
                      <a:pt x="0" y="20"/>
                    </a:cubicBezTo>
                    <a:cubicBezTo>
                      <a:pt x="1" y="19"/>
                      <a:pt x="3" y="18"/>
                      <a:pt x="2" y="17"/>
                    </a:cubicBezTo>
                    <a:cubicBezTo>
                      <a:pt x="2" y="17"/>
                      <a:pt x="1" y="17"/>
                      <a:pt x="0" y="17"/>
                    </a:cubicBezTo>
                    <a:cubicBezTo>
                      <a:pt x="1" y="15"/>
                      <a:pt x="2" y="14"/>
                      <a:pt x="2" y="14"/>
                    </a:cubicBezTo>
                    <a:cubicBezTo>
                      <a:pt x="3" y="14"/>
                      <a:pt x="4" y="13"/>
                      <a:pt x="6" y="13"/>
                    </a:cubicBezTo>
                    <a:cubicBezTo>
                      <a:pt x="9" y="12"/>
                      <a:pt x="12" y="11"/>
                      <a:pt x="12" y="11"/>
                    </a:cubicBezTo>
                    <a:cubicBezTo>
                      <a:pt x="12" y="10"/>
                      <a:pt x="12" y="10"/>
                      <a:pt x="12" y="9"/>
                    </a:cubicBezTo>
                    <a:cubicBezTo>
                      <a:pt x="12" y="9"/>
                      <a:pt x="12" y="8"/>
                      <a:pt x="12" y="8"/>
                    </a:cubicBezTo>
                    <a:cubicBezTo>
                      <a:pt x="12" y="7"/>
                      <a:pt x="11" y="7"/>
                      <a:pt x="11" y="7"/>
                    </a:cubicBezTo>
                    <a:cubicBezTo>
                      <a:pt x="11" y="7"/>
                      <a:pt x="11" y="7"/>
                      <a:pt x="11" y="7"/>
                    </a:cubicBezTo>
                    <a:cubicBezTo>
                      <a:pt x="11" y="7"/>
                      <a:pt x="10" y="7"/>
                      <a:pt x="10" y="7"/>
                    </a:cubicBezTo>
                    <a:cubicBezTo>
                      <a:pt x="10" y="7"/>
                      <a:pt x="10" y="7"/>
                      <a:pt x="10" y="7"/>
                    </a:cubicBezTo>
                    <a:cubicBezTo>
                      <a:pt x="10" y="7"/>
                      <a:pt x="10" y="6"/>
                      <a:pt x="10" y="6"/>
                    </a:cubicBezTo>
                    <a:cubicBezTo>
                      <a:pt x="10" y="6"/>
                      <a:pt x="11" y="6"/>
                      <a:pt x="11" y="6"/>
                    </a:cubicBezTo>
                    <a:cubicBezTo>
                      <a:pt x="12" y="5"/>
                      <a:pt x="13" y="5"/>
                      <a:pt x="13" y="4"/>
                    </a:cubicBezTo>
                    <a:cubicBezTo>
                      <a:pt x="13" y="3"/>
                      <a:pt x="13" y="1"/>
                      <a:pt x="13" y="0"/>
                    </a:cubicBezTo>
                    <a:cubicBezTo>
                      <a:pt x="14" y="0"/>
                      <a:pt x="14" y="0"/>
                      <a:pt x="14" y="0"/>
                    </a:cubicBezTo>
                    <a:cubicBezTo>
                      <a:pt x="15" y="0"/>
                      <a:pt x="16" y="0"/>
                      <a:pt x="17" y="0"/>
                    </a:cubicBezTo>
                    <a:cubicBezTo>
                      <a:pt x="17" y="0"/>
                      <a:pt x="18" y="1"/>
                      <a:pt x="18" y="1"/>
                    </a:cubicBezTo>
                    <a:cubicBezTo>
                      <a:pt x="20" y="2"/>
                      <a:pt x="23" y="3"/>
                      <a:pt x="24" y="3"/>
                    </a:cubicBezTo>
                    <a:cubicBezTo>
                      <a:pt x="25" y="3"/>
                      <a:pt x="25" y="3"/>
                      <a:pt x="26" y="3"/>
                    </a:cubicBezTo>
                    <a:cubicBezTo>
                      <a:pt x="28" y="3"/>
                      <a:pt x="32" y="3"/>
                      <a:pt x="33" y="3"/>
                    </a:cubicBezTo>
                    <a:cubicBezTo>
                      <a:pt x="34" y="3"/>
                      <a:pt x="35" y="3"/>
                      <a:pt x="35" y="3"/>
                    </a:cubicBezTo>
                    <a:cubicBezTo>
                      <a:pt x="36" y="3"/>
                      <a:pt x="36" y="3"/>
                      <a:pt x="36" y="3"/>
                    </a:cubicBezTo>
                    <a:cubicBezTo>
                      <a:pt x="36" y="3"/>
                      <a:pt x="36" y="4"/>
                      <a:pt x="36" y="4"/>
                    </a:cubicBezTo>
                    <a:cubicBezTo>
                      <a:pt x="36" y="5"/>
                      <a:pt x="37" y="6"/>
                      <a:pt x="37" y="6"/>
                    </a:cubicBezTo>
                    <a:cubicBezTo>
                      <a:pt x="37" y="6"/>
                      <a:pt x="37" y="6"/>
                      <a:pt x="37" y="6"/>
                    </a:cubicBezTo>
                    <a:cubicBezTo>
                      <a:pt x="37" y="6"/>
                      <a:pt x="37" y="6"/>
                      <a:pt x="37" y="6"/>
                    </a:cubicBezTo>
                    <a:cubicBezTo>
                      <a:pt x="38" y="7"/>
                      <a:pt x="40" y="9"/>
                      <a:pt x="41" y="8"/>
                    </a:cubicBezTo>
                    <a:cubicBezTo>
                      <a:pt x="41" y="7"/>
                      <a:pt x="42" y="7"/>
                      <a:pt x="43" y="6"/>
                    </a:cubicBezTo>
                    <a:cubicBezTo>
                      <a:pt x="43" y="6"/>
                      <a:pt x="44" y="6"/>
                      <a:pt x="44" y="6"/>
                    </a:cubicBezTo>
                    <a:cubicBezTo>
                      <a:pt x="44" y="6"/>
                      <a:pt x="44" y="6"/>
                      <a:pt x="44" y="7"/>
                    </a:cubicBezTo>
                    <a:cubicBezTo>
                      <a:pt x="44" y="8"/>
                      <a:pt x="45" y="9"/>
                      <a:pt x="46" y="9"/>
                    </a:cubicBezTo>
                    <a:cubicBezTo>
                      <a:pt x="47" y="9"/>
                      <a:pt x="49" y="8"/>
                      <a:pt x="50" y="7"/>
                    </a:cubicBezTo>
                    <a:cubicBezTo>
                      <a:pt x="50" y="7"/>
                      <a:pt x="51" y="7"/>
                      <a:pt x="51" y="7"/>
                    </a:cubicBezTo>
                    <a:cubicBezTo>
                      <a:pt x="51" y="7"/>
                      <a:pt x="51" y="7"/>
                      <a:pt x="51" y="7"/>
                    </a:cubicBezTo>
                    <a:cubicBezTo>
                      <a:pt x="52" y="6"/>
                      <a:pt x="52" y="6"/>
                      <a:pt x="52" y="6"/>
                    </a:cubicBezTo>
                    <a:cubicBezTo>
                      <a:pt x="53" y="6"/>
                      <a:pt x="53" y="6"/>
                      <a:pt x="54" y="6"/>
                    </a:cubicBezTo>
                    <a:cubicBezTo>
                      <a:pt x="54" y="6"/>
                      <a:pt x="54" y="6"/>
                      <a:pt x="54" y="6"/>
                    </a:cubicBezTo>
                    <a:cubicBezTo>
                      <a:pt x="54" y="6"/>
                      <a:pt x="54" y="6"/>
                      <a:pt x="54" y="7"/>
                    </a:cubicBezTo>
                    <a:cubicBezTo>
                      <a:pt x="56" y="7"/>
                      <a:pt x="57" y="8"/>
                      <a:pt x="58" y="7"/>
                    </a:cubicBezTo>
                    <a:cubicBezTo>
                      <a:pt x="58" y="7"/>
                      <a:pt x="58" y="7"/>
                      <a:pt x="58" y="7"/>
                    </a:cubicBezTo>
                    <a:cubicBezTo>
                      <a:pt x="58" y="7"/>
                      <a:pt x="58" y="7"/>
                      <a:pt x="59" y="7"/>
                    </a:cubicBezTo>
                    <a:cubicBezTo>
                      <a:pt x="60" y="7"/>
                      <a:pt x="61" y="6"/>
                      <a:pt x="61" y="5"/>
                    </a:cubicBezTo>
                    <a:cubicBezTo>
                      <a:pt x="61" y="5"/>
                      <a:pt x="61" y="5"/>
                      <a:pt x="61" y="5"/>
                    </a:cubicBezTo>
                    <a:cubicBezTo>
                      <a:pt x="61" y="4"/>
                      <a:pt x="62" y="3"/>
                      <a:pt x="62" y="3"/>
                    </a:cubicBezTo>
                    <a:cubicBezTo>
                      <a:pt x="62" y="3"/>
                      <a:pt x="62" y="3"/>
                      <a:pt x="62" y="3"/>
                    </a:cubicBezTo>
                    <a:cubicBezTo>
                      <a:pt x="62" y="2"/>
                      <a:pt x="63" y="3"/>
                      <a:pt x="64" y="4"/>
                    </a:cubicBezTo>
                    <a:cubicBezTo>
                      <a:pt x="64" y="4"/>
                      <a:pt x="65" y="6"/>
                      <a:pt x="66" y="6"/>
                    </a:cubicBezTo>
                    <a:cubicBezTo>
                      <a:pt x="66" y="6"/>
                      <a:pt x="66" y="6"/>
                      <a:pt x="66" y="6"/>
                    </a:cubicBezTo>
                    <a:cubicBezTo>
                      <a:pt x="66" y="6"/>
                      <a:pt x="66" y="6"/>
                      <a:pt x="66" y="6"/>
                    </a:cubicBezTo>
                    <a:cubicBezTo>
                      <a:pt x="66" y="6"/>
                      <a:pt x="66" y="6"/>
                      <a:pt x="66" y="6"/>
                    </a:cubicBezTo>
                    <a:cubicBezTo>
                      <a:pt x="66" y="7"/>
                      <a:pt x="66" y="8"/>
                      <a:pt x="66" y="9"/>
                    </a:cubicBezTo>
                    <a:cubicBezTo>
                      <a:pt x="66" y="10"/>
                      <a:pt x="65" y="11"/>
                      <a:pt x="66" y="11"/>
                    </a:cubicBezTo>
                    <a:cubicBezTo>
                      <a:pt x="66" y="11"/>
                      <a:pt x="67" y="12"/>
                      <a:pt x="67" y="12"/>
                    </a:cubicBezTo>
                    <a:cubicBezTo>
                      <a:pt x="68" y="12"/>
                      <a:pt x="69" y="13"/>
                      <a:pt x="70" y="13"/>
                    </a:cubicBezTo>
                    <a:cubicBezTo>
                      <a:pt x="70" y="13"/>
                      <a:pt x="70" y="13"/>
                      <a:pt x="70" y="13"/>
                    </a:cubicBezTo>
                    <a:cubicBezTo>
                      <a:pt x="70" y="14"/>
                      <a:pt x="70" y="14"/>
                      <a:pt x="70" y="15"/>
                    </a:cubicBezTo>
                    <a:cubicBezTo>
                      <a:pt x="70" y="15"/>
                      <a:pt x="70" y="15"/>
                      <a:pt x="70" y="15"/>
                    </a:cubicBezTo>
                    <a:cubicBezTo>
                      <a:pt x="70" y="15"/>
                      <a:pt x="70" y="16"/>
                      <a:pt x="69" y="16"/>
                    </a:cubicBezTo>
                    <a:cubicBezTo>
                      <a:pt x="69" y="16"/>
                      <a:pt x="69" y="16"/>
                      <a:pt x="69" y="16"/>
                    </a:cubicBezTo>
                    <a:cubicBezTo>
                      <a:pt x="68" y="17"/>
                      <a:pt x="67" y="17"/>
                      <a:pt x="67" y="18"/>
                    </a:cubicBezTo>
                    <a:cubicBezTo>
                      <a:pt x="67" y="18"/>
                      <a:pt x="67" y="18"/>
                      <a:pt x="67" y="18"/>
                    </a:cubicBezTo>
                    <a:cubicBezTo>
                      <a:pt x="67" y="19"/>
                      <a:pt x="67" y="19"/>
                      <a:pt x="68" y="19"/>
                    </a:cubicBezTo>
                    <a:cubicBezTo>
                      <a:pt x="68" y="19"/>
                      <a:pt x="68" y="19"/>
                      <a:pt x="68" y="19"/>
                    </a:cubicBezTo>
                    <a:cubicBezTo>
                      <a:pt x="68" y="20"/>
                      <a:pt x="69" y="19"/>
                      <a:pt x="70" y="19"/>
                    </a:cubicBezTo>
                    <a:cubicBezTo>
                      <a:pt x="70" y="19"/>
                      <a:pt x="71" y="19"/>
                      <a:pt x="71" y="19"/>
                    </a:cubicBezTo>
                    <a:cubicBezTo>
                      <a:pt x="72" y="19"/>
                      <a:pt x="72" y="19"/>
                      <a:pt x="72" y="19"/>
                    </a:cubicBezTo>
                    <a:cubicBezTo>
                      <a:pt x="72" y="20"/>
                      <a:pt x="72" y="21"/>
                      <a:pt x="72" y="22"/>
                    </a:cubicBezTo>
                    <a:cubicBezTo>
                      <a:pt x="71" y="23"/>
                      <a:pt x="71" y="24"/>
                      <a:pt x="72" y="24"/>
                    </a:cubicBezTo>
                    <a:cubicBezTo>
                      <a:pt x="73" y="25"/>
                      <a:pt x="74" y="27"/>
                      <a:pt x="75" y="27"/>
                    </a:cubicBezTo>
                    <a:cubicBezTo>
                      <a:pt x="74" y="28"/>
                      <a:pt x="73" y="29"/>
                      <a:pt x="73" y="30"/>
                    </a:cubicBezTo>
                    <a:cubicBezTo>
                      <a:pt x="73" y="30"/>
                      <a:pt x="73" y="32"/>
                      <a:pt x="73" y="33"/>
                    </a:cubicBezTo>
                    <a:cubicBezTo>
                      <a:pt x="73" y="33"/>
                      <a:pt x="73" y="34"/>
                      <a:pt x="74" y="35"/>
                    </a:cubicBezTo>
                    <a:cubicBezTo>
                      <a:pt x="74" y="35"/>
                      <a:pt x="74" y="35"/>
                      <a:pt x="75" y="36"/>
                    </a:cubicBezTo>
                    <a:cubicBezTo>
                      <a:pt x="75" y="36"/>
                      <a:pt x="75" y="36"/>
                      <a:pt x="75" y="36"/>
                    </a:cubicBezTo>
                    <a:cubicBezTo>
                      <a:pt x="76" y="36"/>
                      <a:pt x="76" y="36"/>
                      <a:pt x="77" y="37"/>
                    </a:cubicBezTo>
                    <a:cubicBezTo>
                      <a:pt x="77" y="37"/>
                      <a:pt x="77" y="38"/>
                      <a:pt x="78" y="38"/>
                    </a:cubicBezTo>
                    <a:cubicBezTo>
                      <a:pt x="78" y="39"/>
                      <a:pt x="78" y="39"/>
                      <a:pt x="78" y="40"/>
                    </a:cubicBezTo>
                    <a:cubicBezTo>
                      <a:pt x="78" y="40"/>
                      <a:pt x="77" y="40"/>
                      <a:pt x="77" y="40"/>
                    </a:cubicBezTo>
                    <a:cubicBezTo>
                      <a:pt x="76" y="41"/>
                      <a:pt x="76" y="41"/>
                      <a:pt x="76" y="43"/>
                    </a:cubicBezTo>
                    <a:cubicBezTo>
                      <a:pt x="76" y="43"/>
                      <a:pt x="77" y="45"/>
                      <a:pt x="78" y="46"/>
                    </a:cubicBezTo>
                    <a:cubicBezTo>
                      <a:pt x="78" y="47"/>
                      <a:pt x="78" y="47"/>
                      <a:pt x="78" y="47"/>
                    </a:cubicBezTo>
                    <a:cubicBezTo>
                      <a:pt x="78" y="47"/>
                      <a:pt x="77" y="47"/>
                      <a:pt x="77" y="47"/>
                    </a:cubicBezTo>
                    <a:cubicBezTo>
                      <a:pt x="76" y="47"/>
                      <a:pt x="74" y="47"/>
                      <a:pt x="74" y="47"/>
                    </a:cubicBezTo>
                    <a:cubicBezTo>
                      <a:pt x="74" y="47"/>
                      <a:pt x="74" y="47"/>
                      <a:pt x="74" y="47"/>
                    </a:cubicBezTo>
                    <a:cubicBezTo>
                      <a:pt x="73" y="47"/>
                      <a:pt x="73" y="48"/>
                      <a:pt x="74" y="49"/>
                    </a:cubicBezTo>
                    <a:cubicBezTo>
                      <a:pt x="74" y="49"/>
                      <a:pt x="74" y="50"/>
                      <a:pt x="74" y="51"/>
                    </a:cubicBezTo>
                    <a:cubicBezTo>
                      <a:pt x="75" y="51"/>
                      <a:pt x="75" y="51"/>
                      <a:pt x="74" y="52"/>
                    </a:cubicBezTo>
                    <a:cubicBezTo>
                      <a:pt x="74" y="52"/>
                      <a:pt x="74" y="53"/>
                      <a:pt x="74" y="53"/>
                    </a:cubicBezTo>
                    <a:cubicBezTo>
                      <a:pt x="74" y="54"/>
                      <a:pt x="74" y="54"/>
                      <a:pt x="73" y="54"/>
                    </a:cubicBezTo>
                    <a:cubicBezTo>
                      <a:pt x="73" y="54"/>
                      <a:pt x="73" y="55"/>
                      <a:pt x="73" y="55"/>
                    </a:cubicBezTo>
                    <a:cubicBezTo>
                      <a:pt x="73" y="55"/>
                      <a:pt x="73" y="55"/>
                      <a:pt x="72" y="56"/>
                    </a:cubicBezTo>
                    <a:cubicBezTo>
                      <a:pt x="72" y="56"/>
                      <a:pt x="72" y="57"/>
                      <a:pt x="72" y="57"/>
                    </a:cubicBezTo>
                    <a:cubicBezTo>
                      <a:pt x="72" y="57"/>
                      <a:pt x="71" y="57"/>
                      <a:pt x="71" y="57"/>
                    </a:cubicBezTo>
                    <a:cubicBezTo>
                      <a:pt x="71" y="56"/>
                      <a:pt x="70" y="56"/>
                      <a:pt x="70" y="55"/>
                    </a:cubicBezTo>
                    <a:cubicBezTo>
                      <a:pt x="70" y="55"/>
                      <a:pt x="70" y="55"/>
                      <a:pt x="69" y="55"/>
                    </a:cubicBezTo>
                    <a:cubicBezTo>
                      <a:pt x="69" y="55"/>
                      <a:pt x="69" y="55"/>
                      <a:pt x="69" y="55"/>
                    </a:cubicBezTo>
                    <a:cubicBezTo>
                      <a:pt x="69" y="55"/>
                      <a:pt x="69" y="55"/>
                      <a:pt x="68" y="55"/>
                    </a:cubicBezTo>
                    <a:cubicBezTo>
                      <a:pt x="68" y="56"/>
                      <a:pt x="67" y="57"/>
                      <a:pt x="67" y="58"/>
                    </a:cubicBezTo>
                    <a:cubicBezTo>
                      <a:pt x="67" y="59"/>
                      <a:pt x="66" y="60"/>
                      <a:pt x="66" y="61"/>
                    </a:cubicBezTo>
                    <a:cubicBezTo>
                      <a:pt x="66" y="61"/>
                      <a:pt x="65" y="60"/>
                      <a:pt x="65" y="60"/>
                    </a:cubicBezTo>
                    <a:cubicBezTo>
                      <a:pt x="64" y="59"/>
                      <a:pt x="64" y="58"/>
                      <a:pt x="63" y="58"/>
                    </a:cubicBezTo>
                    <a:cubicBezTo>
                      <a:pt x="62" y="58"/>
                      <a:pt x="61" y="58"/>
                      <a:pt x="60" y="58"/>
                    </a:cubicBezTo>
                    <a:cubicBezTo>
                      <a:pt x="60" y="58"/>
                      <a:pt x="59" y="58"/>
                      <a:pt x="59" y="58"/>
                    </a:cubicBezTo>
                    <a:cubicBezTo>
                      <a:pt x="59" y="58"/>
                      <a:pt x="60" y="58"/>
                      <a:pt x="60" y="57"/>
                    </a:cubicBezTo>
                    <a:cubicBezTo>
                      <a:pt x="61" y="56"/>
                      <a:pt x="62" y="55"/>
                      <a:pt x="61" y="53"/>
                    </a:cubicBezTo>
                    <a:cubicBezTo>
                      <a:pt x="61" y="53"/>
                      <a:pt x="61" y="52"/>
                      <a:pt x="61" y="51"/>
                    </a:cubicBezTo>
                    <a:cubicBezTo>
                      <a:pt x="60" y="49"/>
                      <a:pt x="60" y="47"/>
                      <a:pt x="59" y="47"/>
                    </a:cubicBezTo>
                    <a:cubicBezTo>
                      <a:pt x="59" y="47"/>
                      <a:pt x="58" y="47"/>
                      <a:pt x="58" y="46"/>
                    </a:cubicBezTo>
                    <a:cubicBezTo>
                      <a:pt x="57" y="46"/>
                      <a:pt x="57" y="45"/>
                      <a:pt x="56" y="46"/>
                    </a:cubicBezTo>
                    <a:cubicBezTo>
                      <a:pt x="55" y="46"/>
                      <a:pt x="55" y="46"/>
                      <a:pt x="54" y="46"/>
                    </a:cubicBezTo>
                    <a:cubicBezTo>
                      <a:pt x="54" y="46"/>
                      <a:pt x="53" y="46"/>
                      <a:pt x="52" y="46"/>
                    </a:cubicBezTo>
                    <a:cubicBezTo>
                      <a:pt x="50" y="47"/>
                      <a:pt x="48" y="48"/>
                      <a:pt x="47" y="49"/>
                    </a:cubicBezTo>
                    <a:cubicBezTo>
                      <a:pt x="47" y="49"/>
                      <a:pt x="47" y="49"/>
                      <a:pt x="47" y="49"/>
                    </a:cubicBezTo>
                    <a:cubicBezTo>
                      <a:pt x="47" y="48"/>
                      <a:pt x="46" y="48"/>
                      <a:pt x="46" y="48"/>
                    </a:cubicBezTo>
                    <a:cubicBezTo>
                      <a:pt x="46" y="48"/>
                      <a:pt x="47" y="47"/>
                      <a:pt x="47" y="45"/>
                    </a:cubicBezTo>
                    <a:cubicBezTo>
                      <a:pt x="48" y="43"/>
                      <a:pt x="48" y="41"/>
                      <a:pt x="48" y="40"/>
                    </a:cubicBezTo>
                    <a:cubicBezTo>
                      <a:pt x="48" y="40"/>
                      <a:pt x="48" y="39"/>
                      <a:pt x="47" y="39"/>
                    </a:cubicBezTo>
                    <a:cubicBezTo>
                      <a:pt x="47" y="39"/>
                      <a:pt x="46" y="39"/>
                      <a:pt x="46" y="39"/>
                    </a:cubicBezTo>
                    <a:cubicBezTo>
                      <a:pt x="45" y="38"/>
                      <a:pt x="45" y="38"/>
                      <a:pt x="44" y="37"/>
                    </a:cubicBezTo>
                    <a:cubicBezTo>
                      <a:pt x="43" y="36"/>
                      <a:pt x="43" y="34"/>
                      <a:pt x="43" y="34"/>
                    </a:cubicBezTo>
                    <a:cubicBezTo>
                      <a:pt x="43" y="33"/>
                      <a:pt x="42" y="32"/>
                      <a:pt x="41" y="31"/>
                    </a:cubicBezTo>
                    <a:cubicBezTo>
                      <a:pt x="41" y="30"/>
                      <a:pt x="40" y="29"/>
                      <a:pt x="39" y="29"/>
                    </a:cubicBezTo>
                    <a:cubicBezTo>
                      <a:pt x="38" y="28"/>
                      <a:pt x="37" y="29"/>
                      <a:pt x="36" y="29"/>
                    </a:cubicBezTo>
                    <a:cubicBezTo>
                      <a:pt x="35" y="29"/>
                      <a:pt x="35" y="29"/>
                      <a:pt x="35" y="29"/>
                    </a:cubicBezTo>
                    <a:cubicBezTo>
                      <a:pt x="35" y="29"/>
                      <a:pt x="34" y="29"/>
                      <a:pt x="33" y="30"/>
                    </a:cubicBezTo>
                    <a:cubicBezTo>
                      <a:pt x="32" y="30"/>
                      <a:pt x="30" y="30"/>
                      <a:pt x="29" y="30"/>
                    </a:cubicBezTo>
                    <a:cubicBezTo>
                      <a:pt x="28" y="31"/>
                      <a:pt x="28" y="30"/>
                      <a:pt x="27" y="30"/>
                    </a:cubicBezTo>
                    <a:cubicBezTo>
                      <a:pt x="27" y="30"/>
                      <a:pt x="27" y="30"/>
                      <a:pt x="27" y="30"/>
                    </a:cubicBezTo>
                    <a:cubicBezTo>
                      <a:pt x="26" y="30"/>
                      <a:pt x="25" y="30"/>
                      <a:pt x="25" y="32"/>
                    </a:cubicBezTo>
                    <a:cubicBezTo>
                      <a:pt x="25" y="33"/>
                      <a:pt x="24" y="35"/>
                      <a:pt x="23" y="36"/>
                    </a:cubicBezTo>
                    <a:cubicBezTo>
                      <a:pt x="23" y="37"/>
                      <a:pt x="23" y="37"/>
                      <a:pt x="23" y="37"/>
                    </a:cubicBezTo>
                    <a:cubicBezTo>
                      <a:pt x="23" y="37"/>
                      <a:pt x="23" y="37"/>
                      <a:pt x="23" y="37"/>
                    </a:cubicBezTo>
                    <a:cubicBezTo>
                      <a:pt x="23" y="38"/>
                      <a:pt x="21" y="39"/>
                      <a:pt x="19" y="39"/>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51" name="Freeform 39"/>
              <p:cNvSpPr>
                <a:spLocks/>
              </p:cNvSpPr>
              <p:nvPr/>
            </p:nvSpPr>
            <p:spPr bwMode="auto">
              <a:xfrm>
                <a:off x="3856037" y="3756025"/>
                <a:ext cx="65088" cy="38100"/>
              </a:xfrm>
              <a:custGeom>
                <a:avLst/>
                <a:gdLst>
                  <a:gd name="T0" fmla="*/ 15 w 28"/>
                  <a:gd name="T1" fmla="*/ 16 h 17"/>
                  <a:gd name="T2" fmla="*/ 15 w 28"/>
                  <a:gd name="T3" fmla="*/ 16 h 17"/>
                  <a:gd name="T4" fmla="*/ 13 w 28"/>
                  <a:gd name="T5" fmla="*/ 16 h 17"/>
                  <a:gd name="T6" fmla="*/ 12 w 28"/>
                  <a:gd name="T7" fmla="*/ 15 h 17"/>
                  <a:gd name="T8" fmla="*/ 11 w 28"/>
                  <a:gd name="T9" fmla="*/ 15 h 17"/>
                  <a:gd name="T10" fmla="*/ 12 w 28"/>
                  <a:gd name="T11" fmla="*/ 13 h 17"/>
                  <a:gd name="T12" fmla="*/ 12 w 28"/>
                  <a:gd name="T13" fmla="*/ 12 h 17"/>
                  <a:gd name="T14" fmla="*/ 14 w 28"/>
                  <a:gd name="T15" fmla="*/ 12 h 17"/>
                  <a:gd name="T16" fmla="*/ 13 w 28"/>
                  <a:gd name="T17" fmla="*/ 11 h 17"/>
                  <a:gd name="T18" fmla="*/ 10 w 28"/>
                  <a:gd name="T19" fmla="*/ 10 h 17"/>
                  <a:gd name="T20" fmla="*/ 13 w 28"/>
                  <a:gd name="T21" fmla="*/ 9 h 17"/>
                  <a:gd name="T22" fmla="*/ 15 w 28"/>
                  <a:gd name="T23" fmla="*/ 10 h 17"/>
                  <a:gd name="T24" fmla="*/ 15 w 28"/>
                  <a:gd name="T25" fmla="*/ 7 h 17"/>
                  <a:gd name="T26" fmla="*/ 11 w 28"/>
                  <a:gd name="T27" fmla="*/ 8 h 17"/>
                  <a:gd name="T28" fmla="*/ 8 w 28"/>
                  <a:gd name="T29" fmla="*/ 8 h 17"/>
                  <a:gd name="T30" fmla="*/ 6 w 28"/>
                  <a:gd name="T31" fmla="*/ 9 h 17"/>
                  <a:gd name="T32" fmla="*/ 5 w 28"/>
                  <a:gd name="T33" fmla="*/ 8 h 17"/>
                  <a:gd name="T34" fmla="*/ 7 w 28"/>
                  <a:gd name="T35" fmla="*/ 6 h 17"/>
                  <a:gd name="T36" fmla="*/ 2 w 28"/>
                  <a:gd name="T37" fmla="*/ 7 h 17"/>
                  <a:gd name="T38" fmla="*/ 1 w 28"/>
                  <a:gd name="T39" fmla="*/ 6 h 17"/>
                  <a:gd name="T40" fmla="*/ 3 w 28"/>
                  <a:gd name="T41" fmla="*/ 4 h 17"/>
                  <a:gd name="T42" fmla="*/ 5 w 28"/>
                  <a:gd name="T43" fmla="*/ 4 h 17"/>
                  <a:gd name="T44" fmla="*/ 7 w 28"/>
                  <a:gd name="T45" fmla="*/ 4 h 17"/>
                  <a:gd name="T46" fmla="*/ 11 w 28"/>
                  <a:gd name="T47" fmla="*/ 4 h 17"/>
                  <a:gd name="T48" fmla="*/ 14 w 28"/>
                  <a:gd name="T49" fmla="*/ 3 h 17"/>
                  <a:gd name="T50" fmla="*/ 18 w 28"/>
                  <a:gd name="T51" fmla="*/ 1 h 17"/>
                  <a:gd name="T52" fmla="*/ 21 w 28"/>
                  <a:gd name="T53" fmla="*/ 0 h 17"/>
                  <a:gd name="T54" fmla="*/ 24 w 28"/>
                  <a:gd name="T55" fmla="*/ 0 h 17"/>
                  <a:gd name="T56" fmla="*/ 28 w 28"/>
                  <a:gd name="T57" fmla="*/ 0 h 17"/>
                  <a:gd name="T58" fmla="*/ 28 w 28"/>
                  <a:gd name="T59" fmla="*/ 4 h 17"/>
                  <a:gd name="T60" fmla="*/ 27 w 28"/>
                  <a:gd name="T61" fmla="*/ 5 h 17"/>
                  <a:gd name="T62" fmla="*/ 25 w 28"/>
                  <a:gd name="T63" fmla="*/ 6 h 17"/>
                  <a:gd name="T64" fmla="*/ 26 w 28"/>
                  <a:gd name="T65" fmla="*/ 7 h 17"/>
                  <a:gd name="T66" fmla="*/ 26 w 28"/>
                  <a:gd name="T67" fmla="*/ 7 h 17"/>
                  <a:gd name="T68" fmla="*/ 26 w 28"/>
                  <a:gd name="T69" fmla="*/ 8 h 17"/>
                  <a:gd name="T70" fmla="*/ 26 w 28"/>
                  <a:gd name="T71" fmla="*/ 8 h 17"/>
                  <a:gd name="T72" fmla="*/ 27 w 28"/>
                  <a:gd name="T73" fmla="*/ 8 h 17"/>
                  <a:gd name="T74" fmla="*/ 27 w 28"/>
                  <a:gd name="T75" fmla="*/ 9 h 17"/>
                  <a:gd name="T76" fmla="*/ 27 w 28"/>
                  <a:gd name="T77" fmla="*/ 11 h 17"/>
                  <a:gd name="T78" fmla="*/ 22 w 28"/>
                  <a:gd name="T79" fmla="*/ 12 h 17"/>
                  <a:gd name="T80" fmla="*/ 18 w 28"/>
                  <a:gd name="T81" fmla="*/ 13 h 17"/>
                  <a:gd name="T82" fmla="*/ 15 w 28"/>
                  <a:gd name="T83"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 h="17">
                    <a:moveTo>
                      <a:pt x="15" y="16"/>
                    </a:moveTo>
                    <a:cubicBezTo>
                      <a:pt x="15" y="16"/>
                      <a:pt x="15" y="16"/>
                      <a:pt x="15" y="16"/>
                    </a:cubicBezTo>
                    <a:cubicBezTo>
                      <a:pt x="14" y="16"/>
                      <a:pt x="13" y="17"/>
                      <a:pt x="13" y="16"/>
                    </a:cubicBezTo>
                    <a:cubicBezTo>
                      <a:pt x="13" y="16"/>
                      <a:pt x="13" y="15"/>
                      <a:pt x="12" y="15"/>
                    </a:cubicBezTo>
                    <a:cubicBezTo>
                      <a:pt x="12" y="15"/>
                      <a:pt x="10" y="15"/>
                      <a:pt x="11" y="15"/>
                    </a:cubicBezTo>
                    <a:cubicBezTo>
                      <a:pt x="11" y="14"/>
                      <a:pt x="12" y="14"/>
                      <a:pt x="12" y="13"/>
                    </a:cubicBezTo>
                    <a:cubicBezTo>
                      <a:pt x="11" y="13"/>
                      <a:pt x="11" y="13"/>
                      <a:pt x="12" y="12"/>
                    </a:cubicBezTo>
                    <a:cubicBezTo>
                      <a:pt x="12" y="12"/>
                      <a:pt x="14" y="13"/>
                      <a:pt x="14" y="12"/>
                    </a:cubicBezTo>
                    <a:cubicBezTo>
                      <a:pt x="14" y="11"/>
                      <a:pt x="14" y="11"/>
                      <a:pt x="13" y="11"/>
                    </a:cubicBezTo>
                    <a:cubicBezTo>
                      <a:pt x="13" y="11"/>
                      <a:pt x="9" y="11"/>
                      <a:pt x="10" y="10"/>
                    </a:cubicBezTo>
                    <a:cubicBezTo>
                      <a:pt x="10" y="10"/>
                      <a:pt x="12" y="8"/>
                      <a:pt x="13" y="9"/>
                    </a:cubicBezTo>
                    <a:cubicBezTo>
                      <a:pt x="14" y="9"/>
                      <a:pt x="14" y="11"/>
                      <a:pt x="15" y="10"/>
                    </a:cubicBezTo>
                    <a:cubicBezTo>
                      <a:pt x="16" y="10"/>
                      <a:pt x="16" y="7"/>
                      <a:pt x="15" y="7"/>
                    </a:cubicBezTo>
                    <a:cubicBezTo>
                      <a:pt x="14" y="7"/>
                      <a:pt x="12" y="8"/>
                      <a:pt x="11" y="8"/>
                    </a:cubicBezTo>
                    <a:cubicBezTo>
                      <a:pt x="10" y="8"/>
                      <a:pt x="9" y="8"/>
                      <a:pt x="8" y="8"/>
                    </a:cubicBezTo>
                    <a:cubicBezTo>
                      <a:pt x="8" y="8"/>
                      <a:pt x="7" y="9"/>
                      <a:pt x="6" y="9"/>
                    </a:cubicBezTo>
                    <a:cubicBezTo>
                      <a:pt x="5" y="9"/>
                      <a:pt x="4" y="9"/>
                      <a:pt x="5" y="8"/>
                    </a:cubicBezTo>
                    <a:cubicBezTo>
                      <a:pt x="5" y="8"/>
                      <a:pt x="8" y="7"/>
                      <a:pt x="7" y="6"/>
                    </a:cubicBezTo>
                    <a:cubicBezTo>
                      <a:pt x="6" y="6"/>
                      <a:pt x="3" y="8"/>
                      <a:pt x="2" y="7"/>
                    </a:cubicBezTo>
                    <a:cubicBezTo>
                      <a:pt x="1" y="7"/>
                      <a:pt x="0" y="7"/>
                      <a:pt x="1" y="6"/>
                    </a:cubicBezTo>
                    <a:cubicBezTo>
                      <a:pt x="1" y="5"/>
                      <a:pt x="3" y="4"/>
                      <a:pt x="3" y="4"/>
                    </a:cubicBezTo>
                    <a:cubicBezTo>
                      <a:pt x="4" y="4"/>
                      <a:pt x="4" y="4"/>
                      <a:pt x="5" y="4"/>
                    </a:cubicBezTo>
                    <a:cubicBezTo>
                      <a:pt x="6" y="4"/>
                      <a:pt x="6" y="4"/>
                      <a:pt x="7" y="4"/>
                    </a:cubicBezTo>
                    <a:cubicBezTo>
                      <a:pt x="9" y="4"/>
                      <a:pt x="10" y="4"/>
                      <a:pt x="11" y="4"/>
                    </a:cubicBezTo>
                    <a:cubicBezTo>
                      <a:pt x="12" y="4"/>
                      <a:pt x="13" y="4"/>
                      <a:pt x="14" y="3"/>
                    </a:cubicBezTo>
                    <a:cubicBezTo>
                      <a:pt x="15" y="3"/>
                      <a:pt x="17" y="2"/>
                      <a:pt x="18" y="1"/>
                    </a:cubicBezTo>
                    <a:cubicBezTo>
                      <a:pt x="19" y="1"/>
                      <a:pt x="20" y="1"/>
                      <a:pt x="21" y="0"/>
                    </a:cubicBezTo>
                    <a:cubicBezTo>
                      <a:pt x="22" y="0"/>
                      <a:pt x="23" y="0"/>
                      <a:pt x="24" y="0"/>
                    </a:cubicBezTo>
                    <a:cubicBezTo>
                      <a:pt x="25" y="0"/>
                      <a:pt x="27" y="0"/>
                      <a:pt x="28" y="0"/>
                    </a:cubicBezTo>
                    <a:cubicBezTo>
                      <a:pt x="28" y="1"/>
                      <a:pt x="28" y="3"/>
                      <a:pt x="28" y="4"/>
                    </a:cubicBezTo>
                    <a:cubicBezTo>
                      <a:pt x="28" y="4"/>
                      <a:pt x="27" y="4"/>
                      <a:pt x="27" y="5"/>
                    </a:cubicBezTo>
                    <a:cubicBezTo>
                      <a:pt x="26" y="5"/>
                      <a:pt x="26" y="5"/>
                      <a:pt x="25" y="6"/>
                    </a:cubicBezTo>
                    <a:cubicBezTo>
                      <a:pt x="25" y="6"/>
                      <a:pt x="25" y="7"/>
                      <a:pt x="26" y="7"/>
                    </a:cubicBezTo>
                    <a:cubicBezTo>
                      <a:pt x="26" y="7"/>
                      <a:pt x="26" y="7"/>
                      <a:pt x="26" y="7"/>
                    </a:cubicBezTo>
                    <a:cubicBezTo>
                      <a:pt x="26" y="7"/>
                      <a:pt x="26" y="8"/>
                      <a:pt x="26" y="8"/>
                    </a:cubicBezTo>
                    <a:cubicBezTo>
                      <a:pt x="26" y="8"/>
                      <a:pt x="26" y="8"/>
                      <a:pt x="26" y="8"/>
                    </a:cubicBezTo>
                    <a:cubicBezTo>
                      <a:pt x="27" y="8"/>
                      <a:pt x="27" y="8"/>
                      <a:pt x="27" y="8"/>
                    </a:cubicBezTo>
                    <a:cubicBezTo>
                      <a:pt x="27" y="9"/>
                      <a:pt x="27" y="9"/>
                      <a:pt x="27" y="9"/>
                    </a:cubicBezTo>
                    <a:cubicBezTo>
                      <a:pt x="27" y="10"/>
                      <a:pt x="27" y="10"/>
                      <a:pt x="27" y="11"/>
                    </a:cubicBezTo>
                    <a:cubicBezTo>
                      <a:pt x="27" y="11"/>
                      <a:pt x="24" y="11"/>
                      <a:pt x="22" y="12"/>
                    </a:cubicBezTo>
                    <a:cubicBezTo>
                      <a:pt x="20" y="12"/>
                      <a:pt x="18" y="13"/>
                      <a:pt x="18" y="13"/>
                    </a:cubicBezTo>
                    <a:cubicBezTo>
                      <a:pt x="17" y="13"/>
                      <a:pt x="16" y="15"/>
                      <a:pt x="15" y="1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52" name="Freeform 42"/>
              <p:cNvSpPr>
                <a:spLocks/>
              </p:cNvSpPr>
              <p:nvPr/>
            </p:nvSpPr>
            <p:spPr bwMode="auto">
              <a:xfrm>
                <a:off x="3824287" y="3654425"/>
                <a:ext cx="157163" cy="112713"/>
              </a:xfrm>
              <a:custGeom>
                <a:avLst/>
                <a:gdLst>
                  <a:gd name="T0" fmla="*/ 13 w 68"/>
                  <a:gd name="T1" fmla="*/ 48 h 49"/>
                  <a:gd name="T2" fmla="*/ 12 w 68"/>
                  <a:gd name="T3" fmla="*/ 45 h 49"/>
                  <a:gd name="T4" fmla="*/ 21 w 68"/>
                  <a:gd name="T5" fmla="*/ 45 h 49"/>
                  <a:gd name="T6" fmla="*/ 25 w 68"/>
                  <a:gd name="T7" fmla="*/ 41 h 49"/>
                  <a:gd name="T8" fmla="*/ 21 w 68"/>
                  <a:gd name="T9" fmla="*/ 43 h 49"/>
                  <a:gd name="T10" fmla="*/ 15 w 68"/>
                  <a:gd name="T11" fmla="*/ 44 h 49"/>
                  <a:gd name="T12" fmla="*/ 9 w 68"/>
                  <a:gd name="T13" fmla="*/ 41 h 49"/>
                  <a:gd name="T14" fmla="*/ 17 w 68"/>
                  <a:gd name="T15" fmla="*/ 40 h 49"/>
                  <a:gd name="T16" fmla="*/ 22 w 68"/>
                  <a:gd name="T17" fmla="*/ 39 h 49"/>
                  <a:gd name="T18" fmla="*/ 29 w 68"/>
                  <a:gd name="T19" fmla="*/ 37 h 49"/>
                  <a:gd name="T20" fmla="*/ 32 w 68"/>
                  <a:gd name="T21" fmla="*/ 37 h 49"/>
                  <a:gd name="T22" fmla="*/ 39 w 68"/>
                  <a:gd name="T23" fmla="*/ 39 h 49"/>
                  <a:gd name="T24" fmla="*/ 43 w 68"/>
                  <a:gd name="T25" fmla="*/ 35 h 49"/>
                  <a:gd name="T26" fmla="*/ 42 w 68"/>
                  <a:gd name="T27" fmla="*/ 33 h 49"/>
                  <a:gd name="T28" fmla="*/ 40 w 68"/>
                  <a:gd name="T29" fmla="*/ 32 h 49"/>
                  <a:gd name="T30" fmla="*/ 33 w 68"/>
                  <a:gd name="T31" fmla="*/ 31 h 49"/>
                  <a:gd name="T32" fmla="*/ 26 w 68"/>
                  <a:gd name="T33" fmla="*/ 29 h 49"/>
                  <a:gd name="T34" fmla="*/ 21 w 68"/>
                  <a:gd name="T35" fmla="*/ 31 h 49"/>
                  <a:gd name="T36" fmla="*/ 15 w 68"/>
                  <a:gd name="T37" fmla="*/ 32 h 49"/>
                  <a:gd name="T38" fmla="*/ 11 w 68"/>
                  <a:gd name="T39" fmla="*/ 32 h 49"/>
                  <a:gd name="T40" fmla="*/ 9 w 68"/>
                  <a:gd name="T41" fmla="*/ 30 h 49"/>
                  <a:gd name="T42" fmla="*/ 11 w 68"/>
                  <a:gd name="T43" fmla="*/ 27 h 49"/>
                  <a:gd name="T44" fmla="*/ 6 w 68"/>
                  <a:gd name="T45" fmla="*/ 24 h 49"/>
                  <a:gd name="T46" fmla="*/ 1 w 68"/>
                  <a:gd name="T47" fmla="*/ 20 h 49"/>
                  <a:gd name="T48" fmla="*/ 11 w 68"/>
                  <a:gd name="T49" fmla="*/ 9 h 49"/>
                  <a:gd name="T50" fmla="*/ 13 w 68"/>
                  <a:gd name="T51" fmla="*/ 1 h 49"/>
                  <a:gd name="T52" fmla="*/ 13 w 68"/>
                  <a:gd name="T53" fmla="*/ 1 h 49"/>
                  <a:gd name="T54" fmla="*/ 26 w 68"/>
                  <a:gd name="T55" fmla="*/ 1 h 49"/>
                  <a:gd name="T56" fmla="*/ 38 w 68"/>
                  <a:gd name="T57" fmla="*/ 1 h 49"/>
                  <a:gd name="T58" fmla="*/ 43 w 68"/>
                  <a:gd name="T59" fmla="*/ 4 h 49"/>
                  <a:gd name="T60" fmla="*/ 44 w 68"/>
                  <a:gd name="T61" fmla="*/ 5 h 49"/>
                  <a:gd name="T62" fmla="*/ 52 w 68"/>
                  <a:gd name="T63" fmla="*/ 15 h 49"/>
                  <a:gd name="T64" fmla="*/ 52 w 68"/>
                  <a:gd name="T65" fmla="*/ 15 h 49"/>
                  <a:gd name="T66" fmla="*/ 56 w 68"/>
                  <a:gd name="T67" fmla="*/ 18 h 49"/>
                  <a:gd name="T68" fmla="*/ 59 w 68"/>
                  <a:gd name="T69" fmla="*/ 21 h 49"/>
                  <a:gd name="T70" fmla="*/ 59 w 68"/>
                  <a:gd name="T71" fmla="*/ 23 h 49"/>
                  <a:gd name="T72" fmla="*/ 61 w 68"/>
                  <a:gd name="T73" fmla="*/ 30 h 49"/>
                  <a:gd name="T74" fmla="*/ 60 w 68"/>
                  <a:gd name="T75" fmla="*/ 32 h 49"/>
                  <a:gd name="T76" fmla="*/ 60 w 68"/>
                  <a:gd name="T77" fmla="*/ 32 h 49"/>
                  <a:gd name="T78" fmla="*/ 62 w 68"/>
                  <a:gd name="T79" fmla="*/ 34 h 49"/>
                  <a:gd name="T80" fmla="*/ 65 w 68"/>
                  <a:gd name="T81" fmla="*/ 36 h 49"/>
                  <a:gd name="T82" fmla="*/ 65 w 68"/>
                  <a:gd name="T83" fmla="*/ 36 h 49"/>
                  <a:gd name="T84" fmla="*/ 68 w 68"/>
                  <a:gd name="T85" fmla="*/ 40 h 49"/>
                  <a:gd name="T86" fmla="*/ 67 w 68"/>
                  <a:gd name="T87" fmla="*/ 46 h 49"/>
                  <a:gd name="T88" fmla="*/ 63 w 68"/>
                  <a:gd name="T89" fmla="*/ 46 h 49"/>
                  <a:gd name="T90" fmla="*/ 54 w 68"/>
                  <a:gd name="T91" fmla="*/ 46 h 49"/>
                  <a:gd name="T92" fmla="*/ 47 w 68"/>
                  <a:gd name="T93" fmla="*/ 43 h 49"/>
                  <a:gd name="T94" fmla="*/ 38 w 68"/>
                  <a:gd name="T95" fmla="*/ 43 h 49"/>
                  <a:gd name="T96" fmla="*/ 31 w 68"/>
                  <a:gd name="T97" fmla="*/ 44 h 49"/>
                  <a:gd name="T98" fmla="*/ 25 w 68"/>
                  <a:gd name="T99" fmla="*/ 47 h 49"/>
                  <a:gd name="T100" fmla="*/ 19 w 68"/>
                  <a:gd name="T101" fmla="*/ 47 h 49"/>
                  <a:gd name="T102" fmla="*/ 15 w 68"/>
                  <a:gd name="T103" fmla="*/ 4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8" h="49">
                    <a:moveTo>
                      <a:pt x="15" y="47"/>
                    </a:moveTo>
                    <a:cubicBezTo>
                      <a:pt x="15" y="47"/>
                      <a:pt x="14" y="47"/>
                      <a:pt x="13" y="48"/>
                    </a:cubicBezTo>
                    <a:cubicBezTo>
                      <a:pt x="12" y="48"/>
                      <a:pt x="11" y="49"/>
                      <a:pt x="10" y="48"/>
                    </a:cubicBezTo>
                    <a:cubicBezTo>
                      <a:pt x="10" y="47"/>
                      <a:pt x="10" y="45"/>
                      <a:pt x="12" y="45"/>
                    </a:cubicBezTo>
                    <a:cubicBezTo>
                      <a:pt x="14" y="45"/>
                      <a:pt x="16" y="46"/>
                      <a:pt x="17" y="46"/>
                    </a:cubicBezTo>
                    <a:cubicBezTo>
                      <a:pt x="19" y="46"/>
                      <a:pt x="21" y="46"/>
                      <a:pt x="21" y="45"/>
                    </a:cubicBezTo>
                    <a:cubicBezTo>
                      <a:pt x="22" y="45"/>
                      <a:pt x="23" y="44"/>
                      <a:pt x="24" y="43"/>
                    </a:cubicBezTo>
                    <a:cubicBezTo>
                      <a:pt x="25" y="42"/>
                      <a:pt x="25" y="41"/>
                      <a:pt x="25" y="41"/>
                    </a:cubicBezTo>
                    <a:cubicBezTo>
                      <a:pt x="24" y="41"/>
                      <a:pt x="22" y="42"/>
                      <a:pt x="22" y="42"/>
                    </a:cubicBezTo>
                    <a:cubicBezTo>
                      <a:pt x="22" y="42"/>
                      <a:pt x="22" y="43"/>
                      <a:pt x="21" y="43"/>
                    </a:cubicBezTo>
                    <a:cubicBezTo>
                      <a:pt x="20" y="44"/>
                      <a:pt x="18" y="42"/>
                      <a:pt x="17" y="43"/>
                    </a:cubicBezTo>
                    <a:cubicBezTo>
                      <a:pt x="16" y="43"/>
                      <a:pt x="16" y="44"/>
                      <a:pt x="15" y="44"/>
                    </a:cubicBezTo>
                    <a:cubicBezTo>
                      <a:pt x="13" y="44"/>
                      <a:pt x="10" y="43"/>
                      <a:pt x="10" y="43"/>
                    </a:cubicBezTo>
                    <a:cubicBezTo>
                      <a:pt x="9" y="43"/>
                      <a:pt x="9" y="42"/>
                      <a:pt x="9" y="41"/>
                    </a:cubicBezTo>
                    <a:cubicBezTo>
                      <a:pt x="11" y="41"/>
                      <a:pt x="14" y="41"/>
                      <a:pt x="14" y="41"/>
                    </a:cubicBezTo>
                    <a:cubicBezTo>
                      <a:pt x="15" y="41"/>
                      <a:pt x="16" y="40"/>
                      <a:pt x="17" y="40"/>
                    </a:cubicBezTo>
                    <a:cubicBezTo>
                      <a:pt x="18" y="40"/>
                      <a:pt x="19" y="40"/>
                      <a:pt x="20" y="40"/>
                    </a:cubicBezTo>
                    <a:cubicBezTo>
                      <a:pt x="21" y="39"/>
                      <a:pt x="21" y="39"/>
                      <a:pt x="22" y="39"/>
                    </a:cubicBezTo>
                    <a:cubicBezTo>
                      <a:pt x="24" y="39"/>
                      <a:pt x="26" y="39"/>
                      <a:pt x="27" y="38"/>
                    </a:cubicBezTo>
                    <a:cubicBezTo>
                      <a:pt x="27" y="38"/>
                      <a:pt x="28" y="37"/>
                      <a:pt x="29" y="37"/>
                    </a:cubicBezTo>
                    <a:cubicBezTo>
                      <a:pt x="29" y="37"/>
                      <a:pt x="30" y="37"/>
                      <a:pt x="30" y="37"/>
                    </a:cubicBezTo>
                    <a:cubicBezTo>
                      <a:pt x="31" y="37"/>
                      <a:pt x="31" y="37"/>
                      <a:pt x="32" y="37"/>
                    </a:cubicBezTo>
                    <a:cubicBezTo>
                      <a:pt x="34" y="38"/>
                      <a:pt x="38" y="39"/>
                      <a:pt x="39" y="39"/>
                    </a:cubicBezTo>
                    <a:cubicBezTo>
                      <a:pt x="39" y="39"/>
                      <a:pt x="39" y="39"/>
                      <a:pt x="39" y="39"/>
                    </a:cubicBezTo>
                    <a:cubicBezTo>
                      <a:pt x="39" y="39"/>
                      <a:pt x="41" y="37"/>
                      <a:pt x="41" y="36"/>
                    </a:cubicBezTo>
                    <a:cubicBezTo>
                      <a:pt x="42" y="36"/>
                      <a:pt x="43" y="35"/>
                      <a:pt x="43" y="35"/>
                    </a:cubicBezTo>
                    <a:cubicBezTo>
                      <a:pt x="43" y="34"/>
                      <a:pt x="42" y="34"/>
                      <a:pt x="42" y="33"/>
                    </a:cubicBezTo>
                    <a:cubicBezTo>
                      <a:pt x="42" y="33"/>
                      <a:pt x="42" y="33"/>
                      <a:pt x="42" y="33"/>
                    </a:cubicBezTo>
                    <a:cubicBezTo>
                      <a:pt x="42" y="32"/>
                      <a:pt x="42" y="32"/>
                      <a:pt x="41" y="32"/>
                    </a:cubicBezTo>
                    <a:cubicBezTo>
                      <a:pt x="41" y="32"/>
                      <a:pt x="40" y="32"/>
                      <a:pt x="40" y="32"/>
                    </a:cubicBezTo>
                    <a:cubicBezTo>
                      <a:pt x="38" y="33"/>
                      <a:pt x="35" y="33"/>
                      <a:pt x="34" y="33"/>
                    </a:cubicBezTo>
                    <a:cubicBezTo>
                      <a:pt x="34" y="33"/>
                      <a:pt x="34" y="32"/>
                      <a:pt x="33" y="31"/>
                    </a:cubicBezTo>
                    <a:cubicBezTo>
                      <a:pt x="32" y="30"/>
                      <a:pt x="31" y="29"/>
                      <a:pt x="30" y="29"/>
                    </a:cubicBezTo>
                    <a:cubicBezTo>
                      <a:pt x="29" y="29"/>
                      <a:pt x="28" y="29"/>
                      <a:pt x="26" y="29"/>
                    </a:cubicBezTo>
                    <a:cubicBezTo>
                      <a:pt x="25" y="29"/>
                      <a:pt x="24" y="29"/>
                      <a:pt x="24" y="30"/>
                    </a:cubicBezTo>
                    <a:cubicBezTo>
                      <a:pt x="23" y="30"/>
                      <a:pt x="22" y="31"/>
                      <a:pt x="21" y="31"/>
                    </a:cubicBezTo>
                    <a:cubicBezTo>
                      <a:pt x="20" y="31"/>
                      <a:pt x="19" y="31"/>
                      <a:pt x="18" y="31"/>
                    </a:cubicBezTo>
                    <a:cubicBezTo>
                      <a:pt x="17" y="31"/>
                      <a:pt x="16" y="31"/>
                      <a:pt x="15" y="32"/>
                    </a:cubicBezTo>
                    <a:cubicBezTo>
                      <a:pt x="14" y="32"/>
                      <a:pt x="13" y="32"/>
                      <a:pt x="13" y="32"/>
                    </a:cubicBezTo>
                    <a:cubicBezTo>
                      <a:pt x="12" y="32"/>
                      <a:pt x="11" y="32"/>
                      <a:pt x="11" y="32"/>
                    </a:cubicBezTo>
                    <a:cubicBezTo>
                      <a:pt x="11" y="31"/>
                      <a:pt x="11" y="31"/>
                      <a:pt x="10" y="31"/>
                    </a:cubicBezTo>
                    <a:cubicBezTo>
                      <a:pt x="9" y="31"/>
                      <a:pt x="8" y="31"/>
                      <a:pt x="9" y="30"/>
                    </a:cubicBezTo>
                    <a:cubicBezTo>
                      <a:pt x="10" y="29"/>
                      <a:pt x="13" y="27"/>
                      <a:pt x="13" y="27"/>
                    </a:cubicBezTo>
                    <a:cubicBezTo>
                      <a:pt x="13" y="26"/>
                      <a:pt x="12" y="27"/>
                      <a:pt x="11" y="27"/>
                    </a:cubicBezTo>
                    <a:cubicBezTo>
                      <a:pt x="9" y="28"/>
                      <a:pt x="8" y="29"/>
                      <a:pt x="8" y="28"/>
                    </a:cubicBezTo>
                    <a:cubicBezTo>
                      <a:pt x="8" y="27"/>
                      <a:pt x="7" y="25"/>
                      <a:pt x="6" y="24"/>
                    </a:cubicBezTo>
                    <a:cubicBezTo>
                      <a:pt x="5" y="23"/>
                      <a:pt x="5" y="22"/>
                      <a:pt x="3" y="21"/>
                    </a:cubicBezTo>
                    <a:cubicBezTo>
                      <a:pt x="2" y="21"/>
                      <a:pt x="0" y="21"/>
                      <a:pt x="1" y="20"/>
                    </a:cubicBezTo>
                    <a:cubicBezTo>
                      <a:pt x="3" y="19"/>
                      <a:pt x="5" y="19"/>
                      <a:pt x="7" y="16"/>
                    </a:cubicBezTo>
                    <a:cubicBezTo>
                      <a:pt x="8" y="14"/>
                      <a:pt x="11" y="11"/>
                      <a:pt x="11" y="9"/>
                    </a:cubicBezTo>
                    <a:cubicBezTo>
                      <a:pt x="11" y="7"/>
                      <a:pt x="11" y="6"/>
                      <a:pt x="12" y="4"/>
                    </a:cubicBezTo>
                    <a:cubicBezTo>
                      <a:pt x="12" y="3"/>
                      <a:pt x="12" y="2"/>
                      <a:pt x="13" y="1"/>
                    </a:cubicBezTo>
                    <a:cubicBezTo>
                      <a:pt x="13" y="1"/>
                      <a:pt x="13" y="1"/>
                      <a:pt x="13" y="1"/>
                    </a:cubicBezTo>
                    <a:cubicBezTo>
                      <a:pt x="13" y="1"/>
                      <a:pt x="13" y="1"/>
                      <a:pt x="13" y="1"/>
                    </a:cubicBezTo>
                    <a:cubicBezTo>
                      <a:pt x="16" y="1"/>
                      <a:pt x="19" y="2"/>
                      <a:pt x="20" y="1"/>
                    </a:cubicBezTo>
                    <a:cubicBezTo>
                      <a:pt x="21" y="1"/>
                      <a:pt x="23" y="1"/>
                      <a:pt x="26" y="1"/>
                    </a:cubicBezTo>
                    <a:cubicBezTo>
                      <a:pt x="29" y="0"/>
                      <a:pt x="33" y="0"/>
                      <a:pt x="33" y="0"/>
                    </a:cubicBezTo>
                    <a:cubicBezTo>
                      <a:pt x="35" y="0"/>
                      <a:pt x="37" y="1"/>
                      <a:pt x="38" y="1"/>
                    </a:cubicBezTo>
                    <a:cubicBezTo>
                      <a:pt x="38" y="2"/>
                      <a:pt x="39" y="3"/>
                      <a:pt x="40" y="4"/>
                    </a:cubicBezTo>
                    <a:cubicBezTo>
                      <a:pt x="41" y="4"/>
                      <a:pt x="42" y="4"/>
                      <a:pt x="43" y="4"/>
                    </a:cubicBezTo>
                    <a:cubicBezTo>
                      <a:pt x="44" y="5"/>
                      <a:pt x="44" y="5"/>
                      <a:pt x="45" y="5"/>
                    </a:cubicBezTo>
                    <a:cubicBezTo>
                      <a:pt x="45" y="5"/>
                      <a:pt x="45" y="5"/>
                      <a:pt x="44" y="5"/>
                    </a:cubicBezTo>
                    <a:cubicBezTo>
                      <a:pt x="44" y="7"/>
                      <a:pt x="44" y="9"/>
                      <a:pt x="47" y="11"/>
                    </a:cubicBezTo>
                    <a:cubicBezTo>
                      <a:pt x="51" y="13"/>
                      <a:pt x="51" y="13"/>
                      <a:pt x="52" y="15"/>
                    </a:cubicBezTo>
                    <a:cubicBezTo>
                      <a:pt x="52" y="15"/>
                      <a:pt x="52" y="15"/>
                      <a:pt x="52" y="15"/>
                    </a:cubicBezTo>
                    <a:cubicBezTo>
                      <a:pt x="52" y="15"/>
                      <a:pt x="52" y="15"/>
                      <a:pt x="52" y="15"/>
                    </a:cubicBezTo>
                    <a:cubicBezTo>
                      <a:pt x="52" y="16"/>
                      <a:pt x="53" y="17"/>
                      <a:pt x="54" y="17"/>
                    </a:cubicBezTo>
                    <a:cubicBezTo>
                      <a:pt x="54" y="17"/>
                      <a:pt x="55" y="18"/>
                      <a:pt x="56" y="18"/>
                    </a:cubicBezTo>
                    <a:cubicBezTo>
                      <a:pt x="57" y="19"/>
                      <a:pt x="58" y="20"/>
                      <a:pt x="58" y="20"/>
                    </a:cubicBezTo>
                    <a:cubicBezTo>
                      <a:pt x="59" y="21"/>
                      <a:pt x="59" y="21"/>
                      <a:pt x="59" y="21"/>
                    </a:cubicBezTo>
                    <a:cubicBezTo>
                      <a:pt x="59" y="21"/>
                      <a:pt x="59" y="23"/>
                      <a:pt x="59" y="23"/>
                    </a:cubicBezTo>
                    <a:cubicBezTo>
                      <a:pt x="59" y="23"/>
                      <a:pt x="59" y="23"/>
                      <a:pt x="59" y="23"/>
                    </a:cubicBezTo>
                    <a:cubicBezTo>
                      <a:pt x="59" y="24"/>
                      <a:pt x="59" y="24"/>
                      <a:pt x="59" y="24"/>
                    </a:cubicBezTo>
                    <a:cubicBezTo>
                      <a:pt x="60" y="25"/>
                      <a:pt x="61" y="29"/>
                      <a:pt x="61" y="30"/>
                    </a:cubicBezTo>
                    <a:cubicBezTo>
                      <a:pt x="62" y="30"/>
                      <a:pt x="61" y="30"/>
                      <a:pt x="61" y="31"/>
                    </a:cubicBezTo>
                    <a:cubicBezTo>
                      <a:pt x="60" y="31"/>
                      <a:pt x="60" y="31"/>
                      <a:pt x="60" y="32"/>
                    </a:cubicBezTo>
                    <a:cubicBezTo>
                      <a:pt x="60" y="32"/>
                      <a:pt x="60" y="32"/>
                      <a:pt x="60" y="32"/>
                    </a:cubicBezTo>
                    <a:cubicBezTo>
                      <a:pt x="60" y="32"/>
                      <a:pt x="60" y="32"/>
                      <a:pt x="60" y="32"/>
                    </a:cubicBezTo>
                    <a:cubicBezTo>
                      <a:pt x="60" y="32"/>
                      <a:pt x="60" y="32"/>
                      <a:pt x="60" y="32"/>
                    </a:cubicBezTo>
                    <a:cubicBezTo>
                      <a:pt x="60" y="32"/>
                      <a:pt x="61" y="33"/>
                      <a:pt x="62" y="34"/>
                    </a:cubicBezTo>
                    <a:cubicBezTo>
                      <a:pt x="63" y="35"/>
                      <a:pt x="64" y="36"/>
                      <a:pt x="65" y="36"/>
                    </a:cubicBezTo>
                    <a:cubicBezTo>
                      <a:pt x="65" y="36"/>
                      <a:pt x="65" y="36"/>
                      <a:pt x="65" y="36"/>
                    </a:cubicBezTo>
                    <a:cubicBezTo>
                      <a:pt x="65" y="36"/>
                      <a:pt x="65" y="36"/>
                      <a:pt x="65" y="36"/>
                    </a:cubicBezTo>
                    <a:cubicBezTo>
                      <a:pt x="65" y="36"/>
                      <a:pt x="65" y="36"/>
                      <a:pt x="65" y="36"/>
                    </a:cubicBezTo>
                    <a:cubicBezTo>
                      <a:pt x="66" y="37"/>
                      <a:pt x="67" y="38"/>
                      <a:pt x="67" y="39"/>
                    </a:cubicBezTo>
                    <a:cubicBezTo>
                      <a:pt x="67" y="39"/>
                      <a:pt x="67" y="40"/>
                      <a:pt x="68" y="40"/>
                    </a:cubicBezTo>
                    <a:cubicBezTo>
                      <a:pt x="68" y="40"/>
                      <a:pt x="68" y="41"/>
                      <a:pt x="68" y="42"/>
                    </a:cubicBezTo>
                    <a:cubicBezTo>
                      <a:pt x="68" y="44"/>
                      <a:pt x="68" y="46"/>
                      <a:pt x="67" y="46"/>
                    </a:cubicBezTo>
                    <a:cubicBezTo>
                      <a:pt x="67" y="46"/>
                      <a:pt x="66" y="46"/>
                      <a:pt x="65" y="46"/>
                    </a:cubicBezTo>
                    <a:cubicBezTo>
                      <a:pt x="64" y="46"/>
                      <a:pt x="64" y="46"/>
                      <a:pt x="63" y="46"/>
                    </a:cubicBezTo>
                    <a:cubicBezTo>
                      <a:pt x="62" y="46"/>
                      <a:pt x="58" y="46"/>
                      <a:pt x="56" y="46"/>
                    </a:cubicBezTo>
                    <a:cubicBezTo>
                      <a:pt x="55" y="46"/>
                      <a:pt x="55" y="46"/>
                      <a:pt x="54" y="46"/>
                    </a:cubicBezTo>
                    <a:cubicBezTo>
                      <a:pt x="53" y="46"/>
                      <a:pt x="51" y="45"/>
                      <a:pt x="49" y="44"/>
                    </a:cubicBezTo>
                    <a:cubicBezTo>
                      <a:pt x="48" y="44"/>
                      <a:pt x="47" y="43"/>
                      <a:pt x="47" y="43"/>
                    </a:cubicBezTo>
                    <a:cubicBezTo>
                      <a:pt x="46" y="43"/>
                      <a:pt x="45" y="43"/>
                      <a:pt x="44" y="43"/>
                    </a:cubicBezTo>
                    <a:cubicBezTo>
                      <a:pt x="42" y="43"/>
                      <a:pt x="39" y="43"/>
                      <a:pt x="38" y="43"/>
                    </a:cubicBezTo>
                    <a:cubicBezTo>
                      <a:pt x="37" y="43"/>
                      <a:pt x="36" y="43"/>
                      <a:pt x="35" y="43"/>
                    </a:cubicBezTo>
                    <a:cubicBezTo>
                      <a:pt x="34" y="44"/>
                      <a:pt x="32" y="44"/>
                      <a:pt x="31" y="44"/>
                    </a:cubicBezTo>
                    <a:cubicBezTo>
                      <a:pt x="30" y="45"/>
                      <a:pt x="29" y="46"/>
                      <a:pt x="28" y="46"/>
                    </a:cubicBezTo>
                    <a:cubicBezTo>
                      <a:pt x="27" y="47"/>
                      <a:pt x="26" y="47"/>
                      <a:pt x="25" y="47"/>
                    </a:cubicBezTo>
                    <a:cubicBezTo>
                      <a:pt x="24" y="47"/>
                      <a:pt x="23" y="47"/>
                      <a:pt x="21" y="47"/>
                    </a:cubicBezTo>
                    <a:cubicBezTo>
                      <a:pt x="20" y="47"/>
                      <a:pt x="20" y="47"/>
                      <a:pt x="19" y="47"/>
                    </a:cubicBezTo>
                    <a:cubicBezTo>
                      <a:pt x="18" y="47"/>
                      <a:pt x="17" y="47"/>
                      <a:pt x="16" y="47"/>
                    </a:cubicBezTo>
                    <a:cubicBezTo>
                      <a:pt x="16" y="47"/>
                      <a:pt x="15" y="47"/>
                      <a:pt x="15" y="47"/>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53" name="Freeform 43"/>
              <p:cNvSpPr>
                <a:spLocks/>
              </p:cNvSpPr>
              <p:nvPr/>
            </p:nvSpPr>
            <p:spPr bwMode="auto">
              <a:xfrm>
                <a:off x="3844925" y="3722688"/>
                <a:ext cx="74613" cy="23813"/>
              </a:xfrm>
              <a:custGeom>
                <a:avLst/>
                <a:gdLst>
                  <a:gd name="T0" fmla="*/ 0 w 32"/>
                  <a:gd name="T1" fmla="*/ 10 h 10"/>
                  <a:gd name="T2" fmla="*/ 0 w 32"/>
                  <a:gd name="T3" fmla="*/ 7 h 10"/>
                  <a:gd name="T4" fmla="*/ 1 w 32"/>
                  <a:gd name="T5" fmla="*/ 5 h 10"/>
                  <a:gd name="T6" fmla="*/ 3 w 32"/>
                  <a:gd name="T7" fmla="*/ 8 h 10"/>
                  <a:gd name="T8" fmla="*/ 6 w 32"/>
                  <a:gd name="T9" fmla="*/ 7 h 10"/>
                  <a:gd name="T10" fmla="*/ 7 w 32"/>
                  <a:gd name="T11" fmla="*/ 6 h 10"/>
                  <a:gd name="T12" fmla="*/ 12 w 32"/>
                  <a:gd name="T13" fmla="*/ 6 h 10"/>
                  <a:gd name="T14" fmla="*/ 15 w 32"/>
                  <a:gd name="T15" fmla="*/ 5 h 10"/>
                  <a:gd name="T16" fmla="*/ 15 w 32"/>
                  <a:gd name="T17" fmla="*/ 3 h 10"/>
                  <a:gd name="T18" fmla="*/ 8 w 32"/>
                  <a:gd name="T19" fmla="*/ 5 h 10"/>
                  <a:gd name="T20" fmla="*/ 4 w 32"/>
                  <a:gd name="T21" fmla="*/ 6 h 10"/>
                  <a:gd name="T22" fmla="*/ 2 w 32"/>
                  <a:gd name="T23" fmla="*/ 3 h 10"/>
                  <a:gd name="T24" fmla="*/ 2 w 32"/>
                  <a:gd name="T25" fmla="*/ 3 h 10"/>
                  <a:gd name="T26" fmla="*/ 4 w 32"/>
                  <a:gd name="T27" fmla="*/ 3 h 10"/>
                  <a:gd name="T28" fmla="*/ 6 w 32"/>
                  <a:gd name="T29" fmla="*/ 3 h 10"/>
                  <a:gd name="T30" fmla="*/ 9 w 32"/>
                  <a:gd name="T31" fmla="*/ 2 h 10"/>
                  <a:gd name="T32" fmla="*/ 12 w 32"/>
                  <a:gd name="T33" fmla="*/ 2 h 10"/>
                  <a:gd name="T34" fmla="*/ 15 w 32"/>
                  <a:gd name="T35" fmla="*/ 1 h 10"/>
                  <a:gd name="T36" fmla="*/ 17 w 32"/>
                  <a:gd name="T37" fmla="*/ 0 h 10"/>
                  <a:gd name="T38" fmla="*/ 21 w 32"/>
                  <a:gd name="T39" fmla="*/ 0 h 10"/>
                  <a:gd name="T40" fmla="*/ 23 w 32"/>
                  <a:gd name="T41" fmla="*/ 2 h 10"/>
                  <a:gd name="T42" fmla="*/ 25 w 32"/>
                  <a:gd name="T43" fmla="*/ 4 h 10"/>
                  <a:gd name="T44" fmla="*/ 31 w 32"/>
                  <a:gd name="T45" fmla="*/ 3 h 10"/>
                  <a:gd name="T46" fmla="*/ 32 w 32"/>
                  <a:gd name="T47" fmla="*/ 3 h 10"/>
                  <a:gd name="T48" fmla="*/ 32 w 32"/>
                  <a:gd name="T49" fmla="*/ 3 h 10"/>
                  <a:gd name="T50" fmla="*/ 32 w 32"/>
                  <a:gd name="T51" fmla="*/ 3 h 10"/>
                  <a:gd name="T52" fmla="*/ 32 w 32"/>
                  <a:gd name="T53" fmla="*/ 5 h 10"/>
                  <a:gd name="T54" fmla="*/ 32 w 32"/>
                  <a:gd name="T55" fmla="*/ 6 h 10"/>
                  <a:gd name="T56" fmla="*/ 29 w 32"/>
                  <a:gd name="T57" fmla="*/ 8 h 10"/>
                  <a:gd name="T58" fmla="*/ 29 w 32"/>
                  <a:gd name="T59" fmla="*/ 8 h 10"/>
                  <a:gd name="T60" fmla="*/ 23 w 32"/>
                  <a:gd name="T61" fmla="*/ 6 h 10"/>
                  <a:gd name="T62" fmla="*/ 22 w 32"/>
                  <a:gd name="T63" fmla="*/ 6 h 10"/>
                  <a:gd name="T64" fmla="*/ 19 w 32"/>
                  <a:gd name="T65" fmla="*/ 6 h 10"/>
                  <a:gd name="T66" fmla="*/ 17 w 32"/>
                  <a:gd name="T67" fmla="*/ 8 h 10"/>
                  <a:gd name="T68" fmla="*/ 13 w 32"/>
                  <a:gd name="T69" fmla="*/ 8 h 10"/>
                  <a:gd name="T70" fmla="*/ 11 w 32"/>
                  <a:gd name="T71" fmla="*/ 8 h 10"/>
                  <a:gd name="T72" fmla="*/ 7 w 32"/>
                  <a:gd name="T73" fmla="*/ 9 h 10"/>
                  <a:gd name="T74" fmla="*/ 5 w 32"/>
                  <a:gd name="T75" fmla="*/ 10 h 10"/>
                  <a:gd name="T76" fmla="*/ 0 w 32"/>
                  <a:gd name="T7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2" h="10">
                    <a:moveTo>
                      <a:pt x="0" y="10"/>
                    </a:moveTo>
                    <a:cubicBezTo>
                      <a:pt x="0" y="9"/>
                      <a:pt x="0" y="7"/>
                      <a:pt x="0" y="7"/>
                    </a:cubicBezTo>
                    <a:cubicBezTo>
                      <a:pt x="0" y="6"/>
                      <a:pt x="0" y="4"/>
                      <a:pt x="1" y="5"/>
                    </a:cubicBezTo>
                    <a:cubicBezTo>
                      <a:pt x="1" y="5"/>
                      <a:pt x="2" y="8"/>
                      <a:pt x="3" y="8"/>
                    </a:cubicBezTo>
                    <a:cubicBezTo>
                      <a:pt x="5" y="8"/>
                      <a:pt x="6" y="8"/>
                      <a:pt x="6" y="7"/>
                    </a:cubicBezTo>
                    <a:cubicBezTo>
                      <a:pt x="7" y="7"/>
                      <a:pt x="6" y="6"/>
                      <a:pt x="7" y="6"/>
                    </a:cubicBezTo>
                    <a:cubicBezTo>
                      <a:pt x="8" y="6"/>
                      <a:pt x="10" y="6"/>
                      <a:pt x="12" y="6"/>
                    </a:cubicBezTo>
                    <a:cubicBezTo>
                      <a:pt x="13" y="7"/>
                      <a:pt x="14" y="6"/>
                      <a:pt x="15" y="5"/>
                    </a:cubicBezTo>
                    <a:cubicBezTo>
                      <a:pt x="16" y="4"/>
                      <a:pt x="17" y="3"/>
                      <a:pt x="15" y="3"/>
                    </a:cubicBezTo>
                    <a:cubicBezTo>
                      <a:pt x="13" y="4"/>
                      <a:pt x="10" y="5"/>
                      <a:pt x="8" y="5"/>
                    </a:cubicBezTo>
                    <a:cubicBezTo>
                      <a:pt x="6" y="5"/>
                      <a:pt x="5" y="6"/>
                      <a:pt x="4" y="6"/>
                    </a:cubicBezTo>
                    <a:cubicBezTo>
                      <a:pt x="3" y="6"/>
                      <a:pt x="1" y="4"/>
                      <a:pt x="2" y="3"/>
                    </a:cubicBezTo>
                    <a:cubicBezTo>
                      <a:pt x="2" y="3"/>
                      <a:pt x="2" y="3"/>
                      <a:pt x="2" y="3"/>
                    </a:cubicBezTo>
                    <a:cubicBezTo>
                      <a:pt x="2" y="3"/>
                      <a:pt x="3" y="3"/>
                      <a:pt x="4" y="3"/>
                    </a:cubicBezTo>
                    <a:cubicBezTo>
                      <a:pt x="4" y="3"/>
                      <a:pt x="5" y="3"/>
                      <a:pt x="6" y="3"/>
                    </a:cubicBezTo>
                    <a:cubicBezTo>
                      <a:pt x="7" y="3"/>
                      <a:pt x="8" y="2"/>
                      <a:pt x="9" y="2"/>
                    </a:cubicBezTo>
                    <a:cubicBezTo>
                      <a:pt x="10" y="2"/>
                      <a:pt x="11" y="2"/>
                      <a:pt x="12" y="2"/>
                    </a:cubicBezTo>
                    <a:cubicBezTo>
                      <a:pt x="13" y="2"/>
                      <a:pt x="14" y="1"/>
                      <a:pt x="15" y="1"/>
                    </a:cubicBezTo>
                    <a:cubicBezTo>
                      <a:pt x="16" y="0"/>
                      <a:pt x="17" y="0"/>
                      <a:pt x="17" y="0"/>
                    </a:cubicBezTo>
                    <a:cubicBezTo>
                      <a:pt x="19" y="0"/>
                      <a:pt x="20" y="0"/>
                      <a:pt x="21" y="0"/>
                    </a:cubicBezTo>
                    <a:cubicBezTo>
                      <a:pt x="22" y="0"/>
                      <a:pt x="23" y="1"/>
                      <a:pt x="23" y="2"/>
                    </a:cubicBezTo>
                    <a:cubicBezTo>
                      <a:pt x="24" y="3"/>
                      <a:pt x="24" y="3"/>
                      <a:pt x="25" y="4"/>
                    </a:cubicBezTo>
                    <a:cubicBezTo>
                      <a:pt x="26" y="4"/>
                      <a:pt x="29" y="4"/>
                      <a:pt x="31" y="3"/>
                    </a:cubicBezTo>
                    <a:cubicBezTo>
                      <a:pt x="32" y="3"/>
                      <a:pt x="32" y="3"/>
                      <a:pt x="32" y="3"/>
                    </a:cubicBezTo>
                    <a:cubicBezTo>
                      <a:pt x="32" y="3"/>
                      <a:pt x="32" y="3"/>
                      <a:pt x="32" y="3"/>
                    </a:cubicBezTo>
                    <a:cubicBezTo>
                      <a:pt x="32" y="3"/>
                      <a:pt x="32" y="3"/>
                      <a:pt x="32" y="3"/>
                    </a:cubicBezTo>
                    <a:cubicBezTo>
                      <a:pt x="32" y="4"/>
                      <a:pt x="32" y="4"/>
                      <a:pt x="32" y="5"/>
                    </a:cubicBezTo>
                    <a:cubicBezTo>
                      <a:pt x="32" y="5"/>
                      <a:pt x="32" y="5"/>
                      <a:pt x="32" y="6"/>
                    </a:cubicBezTo>
                    <a:cubicBezTo>
                      <a:pt x="31" y="7"/>
                      <a:pt x="30" y="8"/>
                      <a:pt x="29" y="8"/>
                    </a:cubicBezTo>
                    <a:cubicBezTo>
                      <a:pt x="29" y="8"/>
                      <a:pt x="29" y="8"/>
                      <a:pt x="29" y="8"/>
                    </a:cubicBezTo>
                    <a:cubicBezTo>
                      <a:pt x="29" y="8"/>
                      <a:pt x="25" y="7"/>
                      <a:pt x="23" y="6"/>
                    </a:cubicBezTo>
                    <a:cubicBezTo>
                      <a:pt x="22" y="6"/>
                      <a:pt x="22" y="6"/>
                      <a:pt x="22" y="6"/>
                    </a:cubicBezTo>
                    <a:cubicBezTo>
                      <a:pt x="21" y="6"/>
                      <a:pt x="20" y="6"/>
                      <a:pt x="19" y="6"/>
                    </a:cubicBezTo>
                    <a:cubicBezTo>
                      <a:pt x="18" y="6"/>
                      <a:pt x="18" y="7"/>
                      <a:pt x="17" y="8"/>
                    </a:cubicBezTo>
                    <a:cubicBezTo>
                      <a:pt x="17" y="8"/>
                      <a:pt x="15" y="8"/>
                      <a:pt x="13" y="8"/>
                    </a:cubicBezTo>
                    <a:cubicBezTo>
                      <a:pt x="12" y="8"/>
                      <a:pt x="11" y="8"/>
                      <a:pt x="11" y="8"/>
                    </a:cubicBezTo>
                    <a:cubicBezTo>
                      <a:pt x="10" y="9"/>
                      <a:pt x="9" y="9"/>
                      <a:pt x="7" y="9"/>
                    </a:cubicBezTo>
                    <a:cubicBezTo>
                      <a:pt x="6" y="9"/>
                      <a:pt x="5" y="10"/>
                      <a:pt x="5" y="10"/>
                    </a:cubicBezTo>
                    <a:cubicBezTo>
                      <a:pt x="4" y="10"/>
                      <a:pt x="2" y="10"/>
                      <a:pt x="0" y="1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54" name="Freeform 44"/>
              <p:cNvSpPr>
                <a:spLocks/>
              </p:cNvSpPr>
              <p:nvPr/>
            </p:nvSpPr>
            <p:spPr bwMode="auto">
              <a:xfrm>
                <a:off x="3838575" y="3365500"/>
                <a:ext cx="303213" cy="334963"/>
              </a:xfrm>
              <a:custGeom>
                <a:avLst/>
                <a:gdLst>
                  <a:gd name="T0" fmla="*/ 9 w 132"/>
                  <a:gd name="T1" fmla="*/ 119 h 145"/>
                  <a:gd name="T2" fmla="*/ 9 w 132"/>
                  <a:gd name="T3" fmla="*/ 97 h 145"/>
                  <a:gd name="T4" fmla="*/ 8 w 132"/>
                  <a:gd name="T5" fmla="*/ 91 h 145"/>
                  <a:gd name="T6" fmla="*/ 7 w 132"/>
                  <a:gd name="T7" fmla="*/ 89 h 145"/>
                  <a:gd name="T8" fmla="*/ 9 w 132"/>
                  <a:gd name="T9" fmla="*/ 83 h 145"/>
                  <a:gd name="T10" fmla="*/ 4 w 132"/>
                  <a:gd name="T11" fmla="*/ 78 h 145"/>
                  <a:gd name="T12" fmla="*/ 0 w 132"/>
                  <a:gd name="T13" fmla="*/ 71 h 145"/>
                  <a:gd name="T14" fmla="*/ 41 w 132"/>
                  <a:gd name="T15" fmla="*/ 71 h 145"/>
                  <a:gd name="T16" fmla="*/ 43 w 132"/>
                  <a:gd name="T17" fmla="*/ 71 h 145"/>
                  <a:gd name="T18" fmla="*/ 45 w 132"/>
                  <a:gd name="T19" fmla="*/ 65 h 145"/>
                  <a:gd name="T20" fmla="*/ 44 w 132"/>
                  <a:gd name="T21" fmla="*/ 53 h 145"/>
                  <a:gd name="T22" fmla="*/ 49 w 132"/>
                  <a:gd name="T23" fmla="*/ 49 h 145"/>
                  <a:gd name="T24" fmla="*/ 56 w 132"/>
                  <a:gd name="T25" fmla="*/ 22 h 145"/>
                  <a:gd name="T26" fmla="*/ 61 w 132"/>
                  <a:gd name="T27" fmla="*/ 16 h 145"/>
                  <a:gd name="T28" fmla="*/ 76 w 132"/>
                  <a:gd name="T29" fmla="*/ 16 h 145"/>
                  <a:gd name="T30" fmla="*/ 92 w 132"/>
                  <a:gd name="T31" fmla="*/ 8 h 145"/>
                  <a:gd name="T32" fmla="*/ 93 w 132"/>
                  <a:gd name="T33" fmla="*/ 0 h 145"/>
                  <a:gd name="T34" fmla="*/ 132 w 132"/>
                  <a:gd name="T35" fmla="*/ 27 h 145"/>
                  <a:gd name="T36" fmla="*/ 125 w 132"/>
                  <a:gd name="T37" fmla="*/ 27 h 145"/>
                  <a:gd name="T38" fmla="*/ 119 w 132"/>
                  <a:gd name="T39" fmla="*/ 72 h 145"/>
                  <a:gd name="T40" fmla="*/ 125 w 132"/>
                  <a:gd name="T41" fmla="*/ 118 h 145"/>
                  <a:gd name="T42" fmla="*/ 127 w 132"/>
                  <a:gd name="T43" fmla="*/ 128 h 145"/>
                  <a:gd name="T44" fmla="*/ 128 w 132"/>
                  <a:gd name="T45" fmla="*/ 128 h 145"/>
                  <a:gd name="T46" fmla="*/ 126 w 132"/>
                  <a:gd name="T47" fmla="*/ 137 h 145"/>
                  <a:gd name="T48" fmla="*/ 89 w 132"/>
                  <a:gd name="T49" fmla="*/ 136 h 145"/>
                  <a:gd name="T50" fmla="*/ 85 w 132"/>
                  <a:gd name="T51" fmla="*/ 133 h 145"/>
                  <a:gd name="T52" fmla="*/ 81 w 132"/>
                  <a:gd name="T53" fmla="*/ 137 h 145"/>
                  <a:gd name="T54" fmla="*/ 70 w 132"/>
                  <a:gd name="T55" fmla="*/ 137 h 145"/>
                  <a:gd name="T56" fmla="*/ 67 w 132"/>
                  <a:gd name="T57" fmla="*/ 140 h 145"/>
                  <a:gd name="T58" fmla="*/ 64 w 132"/>
                  <a:gd name="T59" fmla="*/ 138 h 145"/>
                  <a:gd name="T60" fmla="*/ 59 w 132"/>
                  <a:gd name="T61" fmla="*/ 135 h 145"/>
                  <a:gd name="T62" fmla="*/ 57 w 132"/>
                  <a:gd name="T63" fmla="*/ 141 h 145"/>
                  <a:gd name="T64" fmla="*/ 55 w 132"/>
                  <a:gd name="T65" fmla="*/ 144 h 145"/>
                  <a:gd name="T66" fmla="*/ 53 w 132"/>
                  <a:gd name="T67" fmla="*/ 145 h 145"/>
                  <a:gd name="T68" fmla="*/ 48 w 132"/>
                  <a:gd name="T69" fmla="*/ 141 h 145"/>
                  <a:gd name="T70" fmla="*/ 47 w 132"/>
                  <a:gd name="T71" fmla="*/ 140 h 145"/>
                  <a:gd name="T72" fmla="*/ 42 w 132"/>
                  <a:gd name="T73" fmla="*/ 135 h 145"/>
                  <a:gd name="T74" fmla="*/ 39 w 132"/>
                  <a:gd name="T75" fmla="*/ 129 h 145"/>
                  <a:gd name="T76" fmla="*/ 34 w 132"/>
                  <a:gd name="T77" fmla="*/ 128 h 145"/>
                  <a:gd name="T78" fmla="*/ 33 w 132"/>
                  <a:gd name="T79" fmla="*/ 125 h 145"/>
                  <a:gd name="T80" fmla="*/ 27 w 132"/>
                  <a:gd name="T81" fmla="*/ 124 h 145"/>
                  <a:gd name="T82" fmla="*/ 14 w 132"/>
                  <a:gd name="T83" fmla="*/ 125 h 145"/>
                  <a:gd name="T84" fmla="*/ 7 w 132"/>
                  <a:gd name="T85" fmla="*/ 12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2" h="145">
                    <a:moveTo>
                      <a:pt x="7" y="125"/>
                    </a:moveTo>
                    <a:cubicBezTo>
                      <a:pt x="8" y="123"/>
                      <a:pt x="8" y="121"/>
                      <a:pt x="9" y="119"/>
                    </a:cubicBezTo>
                    <a:cubicBezTo>
                      <a:pt x="10" y="115"/>
                      <a:pt x="11" y="115"/>
                      <a:pt x="11" y="112"/>
                    </a:cubicBezTo>
                    <a:cubicBezTo>
                      <a:pt x="11" y="108"/>
                      <a:pt x="9" y="98"/>
                      <a:pt x="9" y="97"/>
                    </a:cubicBezTo>
                    <a:cubicBezTo>
                      <a:pt x="8" y="95"/>
                      <a:pt x="6" y="95"/>
                      <a:pt x="7" y="94"/>
                    </a:cubicBezTo>
                    <a:cubicBezTo>
                      <a:pt x="7" y="93"/>
                      <a:pt x="9" y="92"/>
                      <a:pt x="8" y="91"/>
                    </a:cubicBezTo>
                    <a:cubicBezTo>
                      <a:pt x="8" y="90"/>
                      <a:pt x="7" y="92"/>
                      <a:pt x="6" y="91"/>
                    </a:cubicBezTo>
                    <a:cubicBezTo>
                      <a:pt x="6" y="91"/>
                      <a:pt x="6" y="90"/>
                      <a:pt x="7" y="89"/>
                    </a:cubicBezTo>
                    <a:cubicBezTo>
                      <a:pt x="8" y="88"/>
                      <a:pt x="8" y="89"/>
                      <a:pt x="8" y="87"/>
                    </a:cubicBezTo>
                    <a:cubicBezTo>
                      <a:pt x="9" y="85"/>
                      <a:pt x="9" y="84"/>
                      <a:pt x="9" y="83"/>
                    </a:cubicBezTo>
                    <a:cubicBezTo>
                      <a:pt x="9" y="81"/>
                      <a:pt x="8" y="77"/>
                      <a:pt x="7" y="78"/>
                    </a:cubicBezTo>
                    <a:cubicBezTo>
                      <a:pt x="5" y="78"/>
                      <a:pt x="5" y="80"/>
                      <a:pt x="4" y="78"/>
                    </a:cubicBezTo>
                    <a:cubicBezTo>
                      <a:pt x="4" y="77"/>
                      <a:pt x="3" y="74"/>
                      <a:pt x="2" y="73"/>
                    </a:cubicBezTo>
                    <a:cubicBezTo>
                      <a:pt x="1" y="72"/>
                      <a:pt x="0" y="72"/>
                      <a:pt x="0" y="71"/>
                    </a:cubicBezTo>
                    <a:cubicBezTo>
                      <a:pt x="40" y="71"/>
                      <a:pt x="40" y="71"/>
                      <a:pt x="40" y="71"/>
                    </a:cubicBezTo>
                    <a:cubicBezTo>
                      <a:pt x="41" y="71"/>
                      <a:pt x="41" y="71"/>
                      <a:pt x="41" y="71"/>
                    </a:cubicBezTo>
                    <a:cubicBezTo>
                      <a:pt x="42" y="71"/>
                      <a:pt x="42" y="71"/>
                      <a:pt x="43" y="71"/>
                    </a:cubicBezTo>
                    <a:cubicBezTo>
                      <a:pt x="43" y="71"/>
                      <a:pt x="43" y="71"/>
                      <a:pt x="43" y="71"/>
                    </a:cubicBezTo>
                    <a:cubicBezTo>
                      <a:pt x="44" y="71"/>
                      <a:pt x="45" y="70"/>
                      <a:pt x="45" y="69"/>
                    </a:cubicBezTo>
                    <a:cubicBezTo>
                      <a:pt x="45" y="69"/>
                      <a:pt x="45" y="67"/>
                      <a:pt x="45" y="65"/>
                    </a:cubicBezTo>
                    <a:cubicBezTo>
                      <a:pt x="44" y="61"/>
                      <a:pt x="43" y="55"/>
                      <a:pt x="43" y="53"/>
                    </a:cubicBezTo>
                    <a:cubicBezTo>
                      <a:pt x="43" y="53"/>
                      <a:pt x="44" y="53"/>
                      <a:pt x="44" y="53"/>
                    </a:cubicBezTo>
                    <a:cubicBezTo>
                      <a:pt x="44" y="51"/>
                      <a:pt x="45" y="50"/>
                      <a:pt x="46" y="49"/>
                    </a:cubicBezTo>
                    <a:cubicBezTo>
                      <a:pt x="47" y="49"/>
                      <a:pt x="48" y="49"/>
                      <a:pt x="49" y="49"/>
                    </a:cubicBezTo>
                    <a:cubicBezTo>
                      <a:pt x="51" y="49"/>
                      <a:pt x="54" y="48"/>
                      <a:pt x="56" y="46"/>
                    </a:cubicBezTo>
                    <a:cubicBezTo>
                      <a:pt x="57" y="44"/>
                      <a:pt x="56" y="30"/>
                      <a:pt x="56" y="22"/>
                    </a:cubicBezTo>
                    <a:cubicBezTo>
                      <a:pt x="56" y="19"/>
                      <a:pt x="56" y="17"/>
                      <a:pt x="56" y="17"/>
                    </a:cubicBezTo>
                    <a:cubicBezTo>
                      <a:pt x="56" y="16"/>
                      <a:pt x="58" y="16"/>
                      <a:pt x="61" y="16"/>
                    </a:cubicBezTo>
                    <a:cubicBezTo>
                      <a:pt x="63" y="16"/>
                      <a:pt x="65" y="16"/>
                      <a:pt x="66" y="16"/>
                    </a:cubicBezTo>
                    <a:cubicBezTo>
                      <a:pt x="68" y="16"/>
                      <a:pt x="72" y="16"/>
                      <a:pt x="76" y="16"/>
                    </a:cubicBezTo>
                    <a:cubicBezTo>
                      <a:pt x="83" y="17"/>
                      <a:pt x="91" y="17"/>
                      <a:pt x="91" y="16"/>
                    </a:cubicBezTo>
                    <a:cubicBezTo>
                      <a:pt x="92" y="15"/>
                      <a:pt x="92" y="11"/>
                      <a:pt x="92" y="8"/>
                    </a:cubicBezTo>
                    <a:cubicBezTo>
                      <a:pt x="92" y="5"/>
                      <a:pt x="92" y="2"/>
                      <a:pt x="92" y="2"/>
                    </a:cubicBezTo>
                    <a:cubicBezTo>
                      <a:pt x="92" y="2"/>
                      <a:pt x="92" y="1"/>
                      <a:pt x="93" y="0"/>
                    </a:cubicBezTo>
                    <a:cubicBezTo>
                      <a:pt x="96" y="3"/>
                      <a:pt x="112" y="14"/>
                      <a:pt x="131" y="26"/>
                    </a:cubicBezTo>
                    <a:cubicBezTo>
                      <a:pt x="132" y="27"/>
                      <a:pt x="132" y="27"/>
                      <a:pt x="132" y="27"/>
                    </a:cubicBezTo>
                    <a:cubicBezTo>
                      <a:pt x="132" y="27"/>
                      <a:pt x="131" y="27"/>
                      <a:pt x="131" y="27"/>
                    </a:cubicBezTo>
                    <a:cubicBezTo>
                      <a:pt x="130" y="27"/>
                      <a:pt x="128" y="27"/>
                      <a:pt x="125" y="27"/>
                    </a:cubicBezTo>
                    <a:cubicBezTo>
                      <a:pt x="121" y="27"/>
                      <a:pt x="115" y="27"/>
                      <a:pt x="114" y="27"/>
                    </a:cubicBezTo>
                    <a:cubicBezTo>
                      <a:pt x="114" y="27"/>
                      <a:pt x="117" y="50"/>
                      <a:pt x="119" y="72"/>
                    </a:cubicBezTo>
                    <a:cubicBezTo>
                      <a:pt x="122" y="90"/>
                      <a:pt x="124" y="107"/>
                      <a:pt x="124" y="110"/>
                    </a:cubicBezTo>
                    <a:cubicBezTo>
                      <a:pt x="124" y="112"/>
                      <a:pt x="124" y="115"/>
                      <a:pt x="125" y="118"/>
                    </a:cubicBezTo>
                    <a:cubicBezTo>
                      <a:pt x="125" y="121"/>
                      <a:pt x="125" y="124"/>
                      <a:pt x="126" y="126"/>
                    </a:cubicBezTo>
                    <a:cubicBezTo>
                      <a:pt x="126" y="128"/>
                      <a:pt x="127" y="128"/>
                      <a:pt x="127" y="128"/>
                    </a:cubicBezTo>
                    <a:cubicBezTo>
                      <a:pt x="128" y="128"/>
                      <a:pt x="128" y="128"/>
                      <a:pt x="128" y="128"/>
                    </a:cubicBezTo>
                    <a:cubicBezTo>
                      <a:pt x="128" y="128"/>
                      <a:pt x="128" y="128"/>
                      <a:pt x="128" y="128"/>
                    </a:cubicBezTo>
                    <a:cubicBezTo>
                      <a:pt x="128" y="129"/>
                      <a:pt x="128" y="131"/>
                      <a:pt x="128" y="132"/>
                    </a:cubicBezTo>
                    <a:cubicBezTo>
                      <a:pt x="127" y="134"/>
                      <a:pt x="127" y="136"/>
                      <a:pt x="126" y="137"/>
                    </a:cubicBezTo>
                    <a:cubicBezTo>
                      <a:pt x="126" y="137"/>
                      <a:pt x="120" y="137"/>
                      <a:pt x="113" y="137"/>
                    </a:cubicBezTo>
                    <a:cubicBezTo>
                      <a:pt x="103" y="137"/>
                      <a:pt x="91" y="136"/>
                      <a:pt x="89" y="136"/>
                    </a:cubicBezTo>
                    <a:cubicBezTo>
                      <a:pt x="87" y="136"/>
                      <a:pt x="86" y="135"/>
                      <a:pt x="86" y="134"/>
                    </a:cubicBezTo>
                    <a:cubicBezTo>
                      <a:pt x="86" y="133"/>
                      <a:pt x="86" y="133"/>
                      <a:pt x="85" y="133"/>
                    </a:cubicBezTo>
                    <a:cubicBezTo>
                      <a:pt x="84" y="133"/>
                      <a:pt x="83" y="134"/>
                      <a:pt x="82" y="135"/>
                    </a:cubicBezTo>
                    <a:cubicBezTo>
                      <a:pt x="82" y="136"/>
                      <a:pt x="81" y="136"/>
                      <a:pt x="81" y="137"/>
                    </a:cubicBezTo>
                    <a:cubicBezTo>
                      <a:pt x="80" y="137"/>
                      <a:pt x="76" y="137"/>
                      <a:pt x="74" y="137"/>
                    </a:cubicBezTo>
                    <a:cubicBezTo>
                      <a:pt x="72" y="137"/>
                      <a:pt x="71" y="137"/>
                      <a:pt x="70" y="137"/>
                    </a:cubicBezTo>
                    <a:cubicBezTo>
                      <a:pt x="69" y="137"/>
                      <a:pt x="68" y="138"/>
                      <a:pt x="67" y="139"/>
                    </a:cubicBezTo>
                    <a:cubicBezTo>
                      <a:pt x="67" y="140"/>
                      <a:pt x="67" y="140"/>
                      <a:pt x="67" y="140"/>
                    </a:cubicBezTo>
                    <a:cubicBezTo>
                      <a:pt x="67" y="140"/>
                      <a:pt x="67" y="140"/>
                      <a:pt x="67" y="140"/>
                    </a:cubicBezTo>
                    <a:cubicBezTo>
                      <a:pt x="67" y="140"/>
                      <a:pt x="65" y="139"/>
                      <a:pt x="64" y="138"/>
                    </a:cubicBezTo>
                    <a:cubicBezTo>
                      <a:pt x="63" y="136"/>
                      <a:pt x="61" y="135"/>
                      <a:pt x="61" y="135"/>
                    </a:cubicBezTo>
                    <a:cubicBezTo>
                      <a:pt x="60" y="135"/>
                      <a:pt x="60" y="135"/>
                      <a:pt x="59" y="135"/>
                    </a:cubicBezTo>
                    <a:cubicBezTo>
                      <a:pt x="59" y="135"/>
                      <a:pt x="58" y="136"/>
                      <a:pt x="58" y="136"/>
                    </a:cubicBezTo>
                    <a:cubicBezTo>
                      <a:pt x="57" y="137"/>
                      <a:pt x="57" y="139"/>
                      <a:pt x="57" y="141"/>
                    </a:cubicBezTo>
                    <a:cubicBezTo>
                      <a:pt x="57" y="142"/>
                      <a:pt x="57" y="142"/>
                      <a:pt x="57" y="143"/>
                    </a:cubicBezTo>
                    <a:cubicBezTo>
                      <a:pt x="57" y="143"/>
                      <a:pt x="56" y="144"/>
                      <a:pt x="55" y="144"/>
                    </a:cubicBezTo>
                    <a:cubicBezTo>
                      <a:pt x="55" y="145"/>
                      <a:pt x="54" y="145"/>
                      <a:pt x="54" y="145"/>
                    </a:cubicBezTo>
                    <a:cubicBezTo>
                      <a:pt x="54" y="145"/>
                      <a:pt x="53" y="145"/>
                      <a:pt x="53" y="145"/>
                    </a:cubicBezTo>
                    <a:cubicBezTo>
                      <a:pt x="52" y="144"/>
                      <a:pt x="51" y="144"/>
                      <a:pt x="50" y="143"/>
                    </a:cubicBezTo>
                    <a:cubicBezTo>
                      <a:pt x="50" y="142"/>
                      <a:pt x="49" y="142"/>
                      <a:pt x="48" y="141"/>
                    </a:cubicBezTo>
                    <a:cubicBezTo>
                      <a:pt x="48" y="141"/>
                      <a:pt x="47" y="141"/>
                      <a:pt x="47" y="140"/>
                    </a:cubicBezTo>
                    <a:cubicBezTo>
                      <a:pt x="47" y="140"/>
                      <a:pt x="47" y="140"/>
                      <a:pt x="47" y="140"/>
                    </a:cubicBezTo>
                    <a:cubicBezTo>
                      <a:pt x="47" y="140"/>
                      <a:pt x="47" y="140"/>
                      <a:pt x="47" y="140"/>
                    </a:cubicBezTo>
                    <a:cubicBezTo>
                      <a:pt x="46" y="138"/>
                      <a:pt x="46" y="137"/>
                      <a:pt x="42" y="135"/>
                    </a:cubicBezTo>
                    <a:cubicBezTo>
                      <a:pt x="39" y="133"/>
                      <a:pt x="39" y="132"/>
                      <a:pt x="40" y="130"/>
                    </a:cubicBezTo>
                    <a:cubicBezTo>
                      <a:pt x="40" y="130"/>
                      <a:pt x="40" y="129"/>
                      <a:pt x="39" y="129"/>
                    </a:cubicBezTo>
                    <a:cubicBezTo>
                      <a:pt x="39" y="129"/>
                      <a:pt x="38" y="128"/>
                      <a:pt x="37" y="128"/>
                    </a:cubicBezTo>
                    <a:cubicBezTo>
                      <a:pt x="36" y="128"/>
                      <a:pt x="35" y="128"/>
                      <a:pt x="34" y="128"/>
                    </a:cubicBezTo>
                    <a:cubicBezTo>
                      <a:pt x="33" y="127"/>
                      <a:pt x="33" y="126"/>
                      <a:pt x="33" y="126"/>
                    </a:cubicBezTo>
                    <a:cubicBezTo>
                      <a:pt x="33" y="125"/>
                      <a:pt x="33" y="125"/>
                      <a:pt x="33" y="125"/>
                    </a:cubicBezTo>
                    <a:cubicBezTo>
                      <a:pt x="33" y="125"/>
                      <a:pt x="33" y="125"/>
                      <a:pt x="33" y="125"/>
                    </a:cubicBezTo>
                    <a:cubicBezTo>
                      <a:pt x="33" y="125"/>
                      <a:pt x="29" y="124"/>
                      <a:pt x="27" y="124"/>
                    </a:cubicBezTo>
                    <a:cubicBezTo>
                      <a:pt x="26" y="124"/>
                      <a:pt x="23" y="124"/>
                      <a:pt x="19" y="125"/>
                    </a:cubicBezTo>
                    <a:cubicBezTo>
                      <a:pt x="17" y="125"/>
                      <a:pt x="15" y="125"/>
                      <a:pt x="14" y="125"/>
                    </a:cubicBezTo>
                    <a:cubicBezTo>
                      <a:pt x="13" y="126"/>
                      <a:pt x="10" y="125"/>
                      <a:pt x="7" y="125"/>
                    </a:cubicBezTo>
                    <a:cubicBezTo>
                      <a:pt x="7" y="125"/>
                      <a:pt x="7" y="125"/>
                      <a:pt x="7" y="125"/>
                    </a:cubicBezTo>
                    <a:cubicBezTo>
                      <a:pt x="7" y="125"/>
                      <a:pt x="7" y="125"/>
                      <a:pt x="7" y="125"/>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55" name="Freeform 45"/>
              <p:cNvSpPr>
                <a:spLocks/>
              </p:cNvSpPr>
              <p:nvPr/>
            </p:nvSpPr>
            <p:spPr bwMode="auto">
              <a:xfrm>
                <a:off x="3838575" y="3355975"/>
                <a:ext cx="211138" cy="171450"/>
              </a:xfrm>
              <a:custGeom>
                <a:avLst/>
                <a:gdLst>
                  <a:gd name="T0" fmla="*/ 0 w 92"/>
                  <a:gd name="T1" fmla="*/ 73 h 74"/>
                  <a:gd name="T2" fmla="*/ 1 w 92"/>
                  <a:gd name="T3" fmla="*/ 68 h 74"/>
                  <a:gd name="T4" fmla="*/ 5 w 92"/>
                  <a:gd name="T5" fmla="*/ 63 h 74"/>
                  <a:gd name="T6" fmla="*/ 8 w 92"/>
                  <a:gd name="T7" fmla="*/ 57 h 74"/>
                  <a:gd name="T8" fmla="*/ 12 w 92"/>
                  <a:gd name="T9" fmla="*/ 46 h 74"/>
                  <a:gd name="T10" fmla="*/ 13 w 92"/>
                  <a:gd name="T11" fmla="*/ 44 h 74"/>
                  <a:gd name="T12" fmla="*/ 17 w 92"/>
                  <a:gd name="T13" fmla="*/ 42 h 74"/>
                  <a:gd name="T14" fmla="*/ 20 w 92"/>
                  <a:gd name="T15" fmla="*/ 38 h 74"/>
                  <a:gd name="T16" fmla="*/ 24 w 92"/>
                  <a:gd name="T17" fmla="*/ 35 h 74"/>
                  <a:gd name="T18" fmla="*/ 25 w 92"/>
                  <a:gd name="T19" fmla="*/ 27 h 74"/>
                  <a:gd name="T20" fmla="*/ 27 w 92"/>
                  <a:gd name="T21" fmla="*/ 21 h 74"/>
                  <a:gd name="T22" fmla="*/ 29 w 92"/>
                  <a:gd name="T23" fmla="*/ 17 h 74"/>
                  <a:gd name="T24" fmla="*/ 33 w 92"/>
                  <a:gd name="T25" fmla="*/ 13 h 74"/>
                  <a:gd name="T26" fmla="*/ 37 w 92"/>
                  <a:gd name="T27" fmla="*/ 11 h 74"/>
                  <a:gd name="T28" fmla="*/ 40 w 92"/>
                  <a:gd name="T29" fmla="*/ 5 h 74"/>
                  <a:gd name="T30" fmla="*/ 43 w 92"/>
                  <a:gd name="T31" fmla="*/ 0 h 74"/>
                  <a:gd name="T32" fmla="*/ 43 w 92"/>
                  <a:gd name="T33" fmla="*/ 0 h 74"/>
                  <a:gd name="T34" fmla="*/ 91 w 92"/>
                  <a:gd name="T35" fmla="*/ 0 h 74"/>
                  <a:gd name="T36" fmla="*/ 92 w 92"/>
                  <a:gd name="T37" fmla="*/ 3 h 74"/>
                  <a:gd name="T38" fmla="*/ 91 w 92"/>
                  <a:gd name="T39" fmla="*/ 6 h 74"/>
                  <a:gd name="T40" fmla="*/ 91 w 92"/>
                  <a:gd name="T41" fmla="*/ 12 h 74"/>
                  <a:gd name="T42" fmla="*/ 90 w 92"/>
                  <a:gd name="T43" fmla="*/ 19 h 74"/>
                  <a:gd name="T44" fmla="*/ 76 w 92"/>
                  <a:gd name="T45" fmla="*/ 19 h 74"/>
                  <a:gd name="T46" fmla="*/ 66 w 92"/>
                  <a:gd name="T47" fmla="*/ 19 h 74"/>
                  <a:gd name="T48" fmla="*/ 61 w 92"/>
                  <a:gd name="T49" fmla="*/ 19 h 74"/>
                  <a:gd name="T50" fmla="*/ 55 w 92"/>
                  <a:gd name="T51" fmla="*/ 20 h 74"/>
                  <a:gd name="T52" fmla="*/ 55 w 92"/>
                  <a:gd name="T53" fmla="*/ 26 h 74"/>
                  <a:gd name="T54" fmla="*/ 55 w 92"/>
                  <a:gd name="T55" fmla="*/ 26 h 74"/>
                  <a:gd name="T56" fmla="*/ 55 w 92"/>
                  <a:gd name="T57" fmla="*/ 50 h 74"/>
                  <a:gd name="T58" fmla="*/ 49 w 92"/>
                  <a:gd name="T59" fmla="*/ 52 h 74"/>
                  <a:gd name="T60" fmla="*/ 46 w 92"/>
                  <a:gd name="T61" fmla="*/ 52 h 74"/>
                  <a:gd name="T62" fmla="*/ 43 w 92"/>
                  <a:gd name="T63" fmla="*/ 56 h 74"/>
                  <a:gd name="T64" fmla="*/ 42 w 92"/>
                  <a:gd name="T65" fmla="*/ 57 h 74"/>
                  <a:gd name="T66" fmla="*/ 44 w 92"/>
                  <a:gd name="T67" fmla="*/ 69 h 74"/>
                  <a:gd name="T68" fmla="*/ 44 w 92"/>
                  <a:gd name="T69" fmla="*/ 73 h 74"/>
                  <a:gd name="T70" fmla="*/ 43 w 92"/>
                  <a:gd name="T71" fmla="*/ 74 h 74"/>
                  <a:gd name="T72" fmla="*/ 43 w 92"/>
                  <a:gd name="T73" fmla="*/ 74 h 74"/>
                  <a:gd name="T74" fmla="*/ 41 w 92"/>
                  <a:gd name="T75" fmla="*/ 73 h 74"/>
                  <a:gd name="T76" fmla="*/ 40 w 92"/>
                  <a:gd name="T77" fmla="*/ 73 h 74"/>
                  <a:gd name="T78" fmla="*/ 0 w 92"/>
                  <a:gd name="T79" fmla="*/ 7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2" h="74">
                    <a:moveTo>
                      <a:pt x="0" y="73"/>
                    </a:moveTo>
                    <a:cubicBezTo>
                      <a:pt x="0" y="72"/>
                      <a:pt x="0" y="69"/>
                      <a:pt x="1" y="68"/>
                    </a:cubicBezTo>
                    <a:cubicBezTo>
                      <a:pt x="2" y="66"/>
                      <a:pt x="4" y="65"/>
                      <a:pt x="5" y="63"/>
                    </a:cubicBezTo>
                    <a:cubicBezTo>
                      <a:pt x="7" y="62"/>
                      <a:pt x="6" y="59"/>
                      <a:pt x="8" y="57"/>
                    </a:cubicBezTo>
                    <a:cubicBezTo>
                      <a:pt x="10" y="54"/>
                      <a:pt x="11" y="47"/>
                      <a:pt x="12" y="46"/>
                    </a:cubicBezTo>
                    <a:cubicBezTo>
                      <a:pt x="13" y="45"/>
                      <a:pt x="12" y="45"/>
                      <a:pt x="13" y="44"/>
                    </a:cubicBezTo>
                    <a:cubicBezTo>
                      <a:pt x="14" y="43"/>
                      <a:pt x="15" y="43"/>
                      <a:pt x="17" y="42"/>
                    </a:cubicBezTo>
                    <a:cubicBezTo>
                      <a:pt x="18" y="40"/>
                      <a:pt x="19" y="39"/>
                      <a:pt x="20" y="38"/>
                    </a:cubicBezTo>
                    <a:cubicBezTo>
                      <a:pt x="21" y="37"/>
                      <a:pt x="23" y="37"/>
                      <a:pt x="24" y="35"/>
                    </a:cubicBezTo>
                    <a:cubicBezTo>
                      <a:pt x="24" y="34"/>
                      <a:pt x="25" y="30"/>
                      <a:pt x="25" y="27"/>
                    </a:cubicBezTo>
                    <a:cubicBezTo>
                      <a:pt x="25" y="24"/>
                      <a:pt x="26" y="23"/>
                      <a:pt x="27" y="21"/>
                    </a:cubicBezTo>
                    <a:cubicBezTo>
                      <a:pt x="28" y="19"/>
                      <a:pt x="28" y="18"/>
                      <a:pt x="29" y="17"/>
                    </a:cubicBezTo>
                    <a:cubicBezTo>
                      <a:pt x="29" y="16"/>
                      <a:pt x="32" y="14"/>
                      <a:pt x="33" y="13"/>
                    </a:cubicBezTo>
                    <a:cubicBezTo>
                      <a:pt x="35" y="13"/>
                      <a:pt x="36" y="13"/>
                      <a:pt x="37" y="11"/>
                    </a:cubicBezTo>
                    <a:cubicBezTo>
                      <a:pt x="38" y="10"/>
                      <a:pt x="39" y="8"/>
                      <a:pt x="40" y="5"/>
                    </a:cubicBezTo>
                    <a:cubicBezTo>
                      <a:pt x="41" y="3"/>
                      <a:pt x="42" y="2"/>
                      <a:pt x="43" y="0"/>
                    </a:cubicBezTo>
                    <a:cubicBezTo>
                      <a:pt x="43" y="0"/>
                      <a:pt x="43" y="0"/>
                      <a:pt x="43" y="0"/>
                    </a:cubicBezTo>
                    <a:cubicBezTo>
                      <a:pt x="91" y="0"/>
                      <a:pt x="91" y="0"/>
                      <a:pt x="91" y="0"/>
                    </a:cubicBezTo>
                    <a:cubicBezTo>
                      <a:pt x="91" y="2"/>
                      <a:pt x="92" y="3"/>
                      <a:pt x="92" y="3"/>
                    </a:cubicBezTo>
                    <a:cubicBezTo>
                      <a:pt x="92" y="4"/>
                      <a:pt x="91" y="5"/>
                      <a:pt x="91" y="6"/>
                    </a:cubicBezTo>
                    <a:cubicBezTo>
                      <a:pt x="91" y="6"/>
                      <a:pt x="91" y="9"/>
                      <a:pt x="91" y="12"/>
                    </a:cubicBezTo>
                    <a:cubicBezTo>
                      <a:pt x="91" y="15"/>
                      <a:pt x="91" y="19"/>
                      <a:pt x="90" y="19"/>
                    </a:cubicBezTo>
                    <a:cubicBezTo>
                      <a:pt x="90" y="20"/>
                      <a:pt x="83" y="19"/>
                      <a:pt x="76" y="19"/>
                    </a:cubicBezTo>
                    <a:cubicBezTo>
                      <a:pt x="72" y="19"/>
                      <a:pt x="68" y="19"/>
                      <a:pt x="66" y="19"/>
                    </a:cubicBezTo>
                    <a:cubicBezTo>
                      <a:pt x="65" y="19"/>
                      <a:pt x="63" y="19"/>
                      <a:pt x="61" y="19"/>
                    </a:cubicBezTo>
                    <a:cubicBezTo>
                      <a:pt x="58" y="19"/>
                      <a:pt x="55" y="19"/>
                      <a:pt x="55" y="20"/>
                    </a:cubicBezTo>
                    <a:cubicBezTo>
                      <a:pt x="55" y="20"/>
                      <a:pt x="55" y="23"/>
                      <a:pt x="55" y="26"/>
                    </a:cubicBezTo>
                    <a:cubicBezTo>
                      <a:pt x="55" y="26"/>
                      <a:pt x="55" y="26"/>
                      <a:pt x="55" y="26"/>
                    </a:cubicBezTo>
                    <a:cubicBezTo>
                      <a:pt x="55" y="34"/>
                      <a:pt x="56" y="48"/>
                      <a:pt x="55" y="50"/>
                    </a:cubicBezTo>
                    <a:cubicBezTo>
                      <a:pt x="54" y="51"/>
                      <a:pt x="51" y="52"/>
                      <a:pt x="49" y="52"/>
                    </a:cubicBezTo>
                    <a:cubicBezTo>
                      <a:pt x="48" y="52"/>
                      <a:pt x="46" y="52"/>
                      <a:pt x="46" y="52"/>
                    </a:cubicBezTo>
                    <a:cubicBezTo>
                      <a:pt x="44" y="53"/>
                      <a:pt x="43" y="55"/>
                      <a:pt x="43" y="56"/>
                    </a:cubicBezTo>
                    <a:cubicBezTo>
                      <a:pt x="43" y="57"/>
                      <a:pt x="42" y="57"/>
                      <a:pt x="42" y="57"/>
                    </a:cubicBezTo>
                    <a:cubicBezTo>
                      <a:pt x="42" y="59"/>
                      <a:pt x="43" y="65"/>
                      <a:pt x="44" y="69"/>
                    </a:cubicBezTo>
                    <a:cubicBezTo>
                      <a:pt x="44" y="71"/>
                      <a:pt x="44" y="73"/>
                      <a:pt x="44" y="73"/>
                    </a:cubicBezTo>
                    <a:cubicBezTo>
                      <a:pt x="44" y="73"/>
                      <a:pt x="44" y="74"/>
                      <a:pt x="43" y="74"/>
                    </a:cubicBezTo>
                    <a:cubicBezTo>
                      <a:pt x="43" y="74"/>
                      <a:pt x="43" y="74"/>
                      <a:pt x="43" y="74"/>
                    </a:cubicBezTo>
                    <a:cubicBezTo>
                      <a:pt x="42" y="74"/>
                      <a:pt x="42" y="74"/>
                      <a:pt x="41" y="73"/>
                    </a:cubicBezTo>
                    <a:cubicBezTo>
                      <a:pt x="41" y="73"/>
                      <a:pt x="41" y="73"/>
                      <a:pt x="40" y="73"/>
                    </a:cubicBezTo>
                    <a:cubicBezTo>
                      <a:pt x="0" y="73"/>
                      <a:pt x="0" y="73"/>
                      <a:pt x="0" y="7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56" name="Freeform 46"/>
              <p:cNvSpPr>
                <a:spLocks/>
              </p:cNvSpPr>
              <p:nvPr/>
            </p:nvSpPr>
            <p:spPr bwMode="auto">
              <a:xfrm>
                <a:off x="4130675" y="3692525"/>
                <a:ext cx="198438" cy="141288"/>
              </a:xfrm>
              <a:custGeom>
                <a:avLst/>
                <a:gdLst>
                  <a:gd name="T0" fmla="*/ 72 w 86"/>
                  <a:gd name="T1" fmla="*/ 45 h 61"/>
                  <a:gd name="T2" fmla="*/ 72 w 86"/>
                  <a:gd name="T3" fmla="*/ 45 h 61"/>
                  <a:gd name="T4" fmla="*/ 72 w 86"/>
                  <a:gd name="T5" fmla="*/ 45 h 61"/>
                  <a:gd name="T6" fmla="*/ 74 w 86"/>
                  <a:gd name="T7" fmla="*/ 41 h 61"/>
                  <a:gd name="T8" fmla="*/ 78 w 86"/>
                  <a:gd name="T9" fmla="*/ 40 h 61"/>
                  <a:gd name="T10" fmla="*/ 84 w 86"/>
                  <a:gd name="T11" fmla="*/ 39 h 61"/>
                  <a:gd name="T12" fmla="*/ 86 w 86"/>
                  <a:gd name="T13" fmla="*/ 37 h 61"/>
                  <a:gd name="T14" fmla="*/ 85 w 86"/>
                  <a:gd name="T15" fmla="*/ 33 h 61"/>
                  <a:gd name="T16" fmla="*/ 85 w 86"/>
                  <a:gd name="T17" fmla="*/ 33 h 61"/>
                  <a:gd name="T18" fmla="*/ 85 w 86"/>
                  <a:gd name="T19" fmla="*/ 29 h 61"/>
                  <a:gd name="T20" fmla="*/ 84 w 86"/>
                  <a:gd name="T21" fmla="*/ 27 h 61"/>
                  <a:gd name="T22" fmla="*/ 79 w 86"/>
                  <a:gd name="T23" fmla="*/ 28 h 61"/>
                  <a:gd name="T24" fmla="*/ 72 w 86"/>
                  <a:gd name="T25" fmla="*/ 24 h 61"/>
                  <a:gd name="T26" fmla="*/ 71 w 86"/>
                  <a:gd name="T27" fmla="*/ 21 h 61"/>
                  <a:gd name="T28" fmla="*/ 73 w 86"/>
                  <a:gd name="T29" fmla="*/ 20 h 61"/>
                  <a:gd name="T30" fmla="*/ 72 w 86"/>
                  <a:gd name="T31" fmla="*/ 17 h 61"/>
                  <a:gd name="T32" fmla="*/ 71 w 86"/>
                  <a:gd name="T33" fmla="*/ 17 h 61"/>
                  <a:gd name="T34" fmla="*/ 66 w 86"/>
                  <a:gd name="T35" fmla="*/ 16 h 61"/>
                  <a:gd name="T36" fmla="*/ 65 w 86"/>
                  <a:gd name="T37" fmla="*/ 10 h 61"/>
                  <a:gd name="T38" fmla="*/ 63 w 86"/>
                  <a:gd name="T39" fmla="*/ 7 h 61"/>
                  <a:gd name="T40" fmla="*/ 63 w 86"/>
                  <a:gd name="T41" fmla="*/ 2 h 61"/>
                  <a:gd name="T42" fmla="*/ 52 w 86"/>
                  <a:gd name="T43" fmla="*/ 0 h 61"/>
                  <a:gd name="T44" fmla="*/ 50 w 86"/>
                  <a:gd name="T45" fmla="*/ 2 h 61"/>
                  <a:gd name="T46" fmla="*/ 47 w 86"/>
                  <a:gd name="T47" fmla="*/ 4 h 61"/>
                  <a:gd name="T48" fmla="*/ 44 w 86"/>
                  <a:gd name="T49" fmla="*/ 5 h 61"/>
                  <a:gd name="T50" fmla="*/ 39 w 86"/>
                  <a:gd name="T51" fmla="*/ 8 h 61"/>
                  <a:gd name="T52" fmla="*/ 35 w 86"/>
                  <a:gd name="T53" fmla="*/ 10 h 61"/>
                  <a:gd name="T54" fmla="*/ 33 w 86"/>
                  <a:gd name="T55" fmla="*/ 10 h 61"/>
                  <a:gd name="T56" fmla="*/ 30 w 86"/>
                  <a:gd name="T57" fmla="*/ 13 h 61"/>
                  <a:gd name="T58" fmla="*/ 25 w 86"/>
                  <a:gd name="T59" fmla="*/ 16 h 61"/>
                  <a:gd name="T60" fmla="*/ 25 w 86"/>
                  <a:gd name="T61" fmla="*/ 16 h 61"/>
                  <a:gd name="T62" fmla="*/ 25 w 86"/>
                  <a:gd name="T63" fmla="*/ 21 h 61"/>
                  <a:gd name="T64" fmla="*/ 20 w 86"/>
                  <a:gd name="T65" fmla="*/ 21 h 61"/>
                  <a:gd name="T66" fmla="*/ 17 w 86"/>
                  <a:gd name="T67" fmla="*/ 18 h 61"/>
                  <a:gd name="T68" fmla="*/ 14 w 86"/>
                  <a:gd name="T69" fmla="*/ 22 h 61"/>
                  <a:gd name="T70" fmla="*/ 15 w 86"/>
                  <a:gd name="T71" fmla="*/ 25 h 61"/>
                  <a:gd name="T72" fmla="*/ 11 w 86"/>
                  <a:gd name="T73" fmla="*/ 27 h 61"/>
                  <a:gd name="T74" fmla="*/ 12 w 86"/>
                  <a:gd name="T75" fmla="*/ 29 h 61"/>
                  <a:gd name="T76" fmla="*/ 11 w 86"/>
                  <a:gd name="T77" fmla="*/ 33 h 61"/>
                  <a:gd name="T78" fmla="*/ 4 w 86"/>
                  <a:gd name="T79" fmla="*/ 36 h 61"/>
                  <a:gd name="T80" fmla="*/ 2 w 86"/>
                  <a:gd name="T81" fmla="*/ 38 h 61"/>
                  <a:gd name="T82" fmla="*/ 4 w 86"/>
                  <a:gd name="T83" fmla="*/ 41 h 61"/>
                  <a:gd name="T84" fmla="*/ 2 w 86"/>
                  <a:gd name="T85" fmla="*/ 45 h 61"/>
                  <a:gd name="T86" fmla="*/ 1 w 86"/>
                  <a:gd name="T87" fmla="*/ 47 h 61"/>
                  <a:gd name="T88" fmla="*/ 1 w 86"/>
                  <a:gd name="T89" fmla="*/ 48 h 61"/>
                  <a:gd name="T90" fmla="*/ 1 w 86"/>
                  <a:gd name="T91" fmla="*/ 52 h 61"/>
                  <a:gd name="T92" fmla="*/ 6 w 86"/>
                  <a:gd name="T93" fmla="*/ 54 h 61"/>
                  <a:gd name="T94" fmla="*/ 8 w 86"/>
                  <a:gd name="T95" fmla="*/ 59 h 61"/>
                  <a:gd name="T96" fmla="*/ 13 w 86"/>
                  <a:gd name="T97" fmla="*/ 60 h 61"/>
                  <a:gd name="T98" fmla="*/ 17 w 86"/>
                  <a:gd name="T99" fmla="*/ 57 h 61"/>
                  <a:gd name="T100" fmla="*/ 27 w 86"/>
                  <a:gd name="T101" fmla="*/ 59 h 61"/>
                  <a:gd name="T102" fmla="*/ 29 w 86"/>
                  <a:gd name="T103" fmla="*/ 60 h 61"/>
                  <a:gd name="T104" fmla="*/ 29 w 86"/>
                  <a:gd name="T105" fmla="*/ 55 h 61"/>
                  <a:gd name="T106" fmla="*/ 28 w 86"/>
                  <a:gd name="T107" fmla="*/ 51 h 61"/>
                  <a:gd name="T108" fmla="*/ 28 w 86"/>
                  <a:gd name="T109" fmla="*/ 49 h 61"/>
                  <a:gd name="T110" fmla="*/ 29 w 86"/>
                  <a:gd name="T111" fmla="*/ 46 h 61"/>
                  <a:gd name="T112" fmla="*/ 39 w 86"/>
                  <a:gd name="T113" fmla="*/ 45 h 61"/>
                  <a:gd name="T114" fmla="*/ 54 w 86"/>
                  <a:gd name="T115" fmla="*/ 45 h 61"/>
                  <a:gd name="T116" fmla="*/ 57 w 86"/>
                  <a:gd name="T117" fmla="*/ 43 h 61"/>
                  <a:gd name="T118" fmla="*/ 65 w 86"/>
                  <a:gd name="T119" fmla="*/ 45 h 61"/>
                  <a:gd name="T120" fmla="*/ 70 w 86"/>
                  <a:gd name="T121"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6" h="61">
                    <a:moveTo>
                      <a:pt x="70" y="46"/>
                    </a:moveTo>
                    <a:cubicBezTo>
                      <a:pt x="71" y="45"/>
                      <a:pt x="71" y="45"/>
                      <a:pt x="72" y="45"/>
                    </a:cubicBezTo>
                    <a:cubicBezTo>
                      <a:pt x="72" y="45"/>
                      <a:pt x="72" y="45"/>
                      <a:pt x="72" y="45"/>
                    </a:cubicBezTo>
                    <a:cubicBezTo>
                      <a:pt x="72" y="45"/>
                      <a:pt x="72" y="45"/>
                      <a:pt x="72" y="45"/>
                    </a:cubicBezTo>
                    <a:cubicBezTo>
                      <a:pt x="72" y="45"/>
                      <a:pt x="72" y="45"/>
                      <a:pt x="72" y="45"/>
                    </a:cubicBezTo>
                    <a:cubicBezTo>
                      <a:pt x="72" y="45"/>
                      <a:pt x="72" y="45"/>
                      <a:pt x="72" y="45"/>
                    </a:cubicBezTo>
                    <a:cubicBezTo>
                      <a:pt x="72" y="44"/>
                      <a:pt x="72" y="44"/>
                      <a:pt x="72" y="43"/>
                    </a:cubicBezTo>
                    <a:cubicBezTo>
                      <a:pt x="73" y="43"/>
                      <a:pt x="73" y="42"/>
                      <a:pt x="74" y="41"/>
                    </a:cubicBezTo>
                    <a:cubicBezTo>
                      <a:pt x="75" y="41"/>
                      <a:pt x="75" y="40"/>
                      <a:pt x="76" y="40"/>
                    </a:cubicBezTo>
                    <a:cubicBezTo>
                      <a:pt x="76" y="40"/>
                      <a:pt x="77" y="40"/>
                      <a:pt x="78" y="40"/>
                    </a:cubicBezTo>
                    <a:cubicBezTo>
                      <a:pt x="79" y="40"/>
                      <a:pt x="82" y="40"/>
                      <a:pt x="83" y="40"/>
                    </a:cubicBezTo>
                    <a:cubicBezTo>
                      <a:pt x="83" y="40"/>
                      <a:pt x="83" y="40"/>
                      <a:pt x="84" y="39"/>
                    </a:cubicBezTo>
                    <a:cubicBezTo>
                      <a:pt x="85" y="39"/>
                      <a:pt x="85" y="39"/>
                      <a:pt x="85" y="38"/>
                    </a:cubicBezTo>
                    <a:cubicBezTo>
                      <a:pt x="85" y="38"/>
                      <a:pt x="86" y="37"/>
                      <a:pt x="86" y="37"/>
                    </a:cubicBezTo>
                    <a:cubicBezTo>
                      <a:pt x="86" y="36"/>
                      <a:pt x="86" y="36"/>
                      <a:pt x="86" y="36"/>
                    </a:cubicBezTo>
                    <a:cubicBezTo>
                      <a:pt x="86" y="35"/>
                      <a:pt x="85" y="33"/>
                      <a:pt x="85" y="33"/>
                    </a:cubicBezTo>
                    <a:cubicBezTo>
                      <a:pt x="85" y="33"/>
                      <a:pt x="85" y="33"/>
                      <a:pt x="85" y="33"/>
                    </a:cubicBezTo>
                    <a:cubicBezTo>
                      <a:pt x="85" y="33"/>
                      <a:pt x="85" y="33"/>
                      <a:pt x="85" y="33"/>
                    </a:cubicBezTo>
                    <a:cubicBezTo>
                      <a:pt x="85" y="30"/>
                      <a:pt x="85" y="30"/>
                      <a:pt x="85" y="30"/>
                    </a:cubicBezTo>
                    <a:cubicBezTo>
                      <a:pt x="85" y="30"/>
                      <a:pt x="85" y="29"/>
                      <a:pt x="85" y="29"/>
                    </a:cubicBezTo>
                    <a:cubicBezTo>
                      <a:pt x="85" y="28"/>
                      <a:pt x="85" y="28"/>
                      <a:pt x="84" y="28"/>
                    </a:cubicBezTo>
                    <a:cubicBezTo>
                      <a:pt x="84" y="27"/>
                      <a:pt x="84" y="27"/>
                      <a:pt x="84" y="27"/>
                    </a:cubicBezTo>
                    <a:cubicBezTo>
                      <a:pt x="84" y="27"/>
                      <a:pt x="83" y="27"/>
                      <a:pt x="82" y="27"/>
                    </a:cubicBezTo>
                    <a:cubicBezTo>
                      <a:pt x="81" y="28"/>
                      <a:pt x="80" y="28"/>
                      <a:pt x="79" y="28"/>
                    </a:cubicBezTo>
                    <a:cubicBezTo>
                      <a:pt x="79" y="27"/>
                      <a:pt x="78" y="27"/>
                      <a:pt x="77" y="26"/>
                    </a:cubicBezTo>
                    <a:cubicBezTo>
                      <a:pt x="75" y="25"/>
                      <a:pt x="72" y="24"/>
                      <a:pt x="72" y="24"/>
                    </a:cubicBezTo>
                    <a:cubicBezTo>
                      <a:pt x="72" y="23"/>
                      <a:pt x="71" y="23"/>
                      <a:pt x="71" y="23"/>
                    </a:cubicBezTo>
                    <a:cubicBezTo>
                      <a:pt x="71" y="22"/>
                      <a:pt x="71" y="21"/>
                      <a:pt x="71" y="21"/>
                    </a:cubicBezTo>
                    <a:cubicBezTo>
                      <a:pt x="71" y="20"/>
                      <a:pt x="72" y="20"/>
                      <a:pt x="73" y="20"/>
                    </a:cubicBezTo>
                    <a:cubicBezTo>
                      <a:pt x="73" y="20"/>
                      <a:pt x="73" y="20"/>
                      <a:pt x="73" y="20"/>
                    </a:cubicBezTo>
                    <a:cubicBezTo>
                      <a:pt x="73" y="19"/>
                      <a:pt x="74" y="20"/>
                      <a:pt x="74" y="19"/>
                    </a:cubicBezTo>
                    <a:cubicBezTo>
                      <a:pt x="74" y="19"/>
                      <a:pt x="72" y="18"/>
                      <a:pt x="72" y="17"/>
                    </a:cubicBezTo>
                    <a:cubicBezTo>
                      <a:pt x="71" y="17"/>
                      <a:pt x="71" y="17"/>
                      <a:pt x="71" y="17"/>
                    </a:cubicBezTo>
                    <a:cubicBezTo>
                      <a:pt x="71" y="17"/>
                      <a:pt x="71" y="17"/>
                      <a:pt x="71" y="17"/>
                    </a:cubicBezTo>
                    <a:cubicBezTo>
                      <a:pt x="71" y="16"/>
                      <a:pt x="67" y="16"/>
                      <a:pt x="67" y="16"/>
                    </a:cubicBezTo>
                    <a:cubicBezTo>
                      <a:pt x="66" y="16"/>
                      <a:pt x="66" y="16"/>
                      <a:pt x="66" y="16"/>
                    </a:cubicBezTo>
                    <a:cubicBezTo>
                      <a:pt x="66" y="15"/>
                      <a:pt x="66" y="15"/>
                      <a:pt x="66" y="15"/>
                    </a:cubicBezTo>
                    <a:cubicBezTo>
                      <a:pt x="66" y="15"/>
                      <a:pt x="65" y="11"/>
                      <a:pt x="65" y="10"/>
                    </a:cubicBezTo>
                    <a:cubicBezTo>
                      <a:pt x="65" y="10"/>
                      <a:pt x="64" y="9"/>
                      <a:pt x="64" y="8"/>
                    </a:cubicBezTo>
                    <a:cubicBezTo>
                      <a:pt x="63" y="8"/>
                      <a:pt x="63" y="8"/>
                      <a:pt x="63" y="7"/>
                    </a:cubicBezTo>
                    <a:cubicBezTo>
                      <a:pt x="62" y="7"/>
                      <a:pt x="62" y="4"/>
                      <a:pt x="63" y="3"/>
                    </a:cubicBezTo>
                    <a:cubicBezTo>
                      <a:pt x="63" y="3"/>
                      <a:pt x="63" y="3"/>
                      <a:pt x="63" y="2"/>
                    </a:cubicBezTo>
                    <a:cubicBezTo>
                      <a:pt x="61" y="2"/>
                      <a:pt x="56" y="0"/>
                      <a:pt x="55" y="0"/>
                    </a:cubicBezTo>
                    <a:cubicBezTo>
                      <a:pt x="54" y="0"/>
                      <a:pt x="53" y="0"/>
                      <a:pt x="52" y="0"/>
                    </a:cubicBezTo>
                    <a:cubicBezTo>
                      <a:pt x="51" y="1"/>
                      <a:pt x="51" y="1"/>
                      <a:pt x="50" y="2"/>
                    </a:cubicBezTo>
                    <a:cubicBezTo>
                      <a:pt x="50" y="2"/>
                      <a:pt x="50" y="2"/>
                      <a:pt x="50" y="2"/>
                    </a:cubicBezTo>
                    <a:cubicBezTo>
                      <a:pt x="50" y="3"/>
                      <a:pt x="48" y="3"/>
                      <a:pt x="47" y="4"/>
                    </a:cubicBezTo>
                    <a:cubicBezTo>
                      <a:pt x="47" y="4"/>
                      <a:pt x="47" y="4"/>
                      <a:pt x="47" y="4"/>
                    </a:cubicBezTo>
                    <a:cubicBezTo>
                      <a:pt x="47" y="4"/>
                      <a:pt x="47" y="4"/>
                      <a:pt x="46" y="4"/>
                    </a:cubicBezTo>
                    <a:cubicBezTo>
                      <a:pt x="46" y="5"/>
                      <a:pt x="45" y="5"/>
                      <a:pt x="44" y="5"/>
                    </a:cubicBezTo>
                    <a:cubicBezTo>
                      <a:pt x="43" y="6"/>
                      <a:pt x="41" y="7"/>
                      <a:pt x="40" y="7"/>
                    </a:cubicBezTo>
                    <a:cubicBezTo>
                      <a:pt x="40" y="7"/>
                      <a:pt x="40" y="7"/>
                      <a:pt x="39" y="8"/>
                    </a:cubicBezTo>
                    <a:cubicBezTo>
                      <a:pt x="39" y="8"/>
                      <a:pt x="39" y="9"/>
                      <a:pt x="39" y="10"/>
                    </a:cubicBezTo>
                    <a:cubicBezTo>
                      <a:pt x="38" y="11"/>
                      <a:pt x="36" y="10"/>
                      <a:pt x="35" y="10"/>
                    </a:cubicBezTo>
                    <a:cubicBezTo>
                      <a:pt x="35" y="9"/>
                      <a:pt x="34" y="9"/>
                      <a:pt x="34" y="9"/>
                    </a:cubicBezTo>
                    <a:cubicBezTo>
                      <a:pt x="33" y="9"/>
                      <a:pt x="33" y="9"/>
                      <a:pt x="33" y="10"/>
                    </a:cubicBezTo>
                    <a:cubicBezTo>
                      <a:pt x="32" y="10"/>
                      <a:pt x="32" y="10"/>
                      <a:pt x="32" y="10"/>
                    </a:cubicBezTo>
                    <a:cubicBezTo>
                      <a:pt x="31" y="11"/>
                      <a:pt x="31" y="12"/>
                      <a:pt x="30" y="13"/>
                    </a:cubicBezTo>
                    <a:cubicBezTo>
                      <a:pt x="30" y="14"/>
                      <a:pt x="29" y="15"/>
                      <a:pt x="29" y="16"/>
                    </a:cubicBezTo>
                    <a:cubicBezTo>
                      <a:pt x="28" y="17"/>
                      <a:pt x="26" y="17"/>
                      <a:pt x="25" y="16"/>
                    </a:cubicBezTo>
                    <a:cubicBezTo>
                      <a:pt x="25" y="16"/>
                      <a:pt x="25" y="15"/>
                      <a:pt x="25" y="16"/>
                    </a:cubicBezTo>
                    <a:cubicBezTo>
                      <a:pt x="25" y="16"/>
                      <a:pt x="25" y="16"/>
                      <a:pt x="25" y="16"/>
                    </a:cubicBezTo>
                    <a:cubicBezTo>
                      <a:pt x="25" y="16"/>
                      <a:pt x="25" y="17"/>
                      <a:pt x="25" y="18"/>
                    </a:cubicBezTo>
                    <a:cubicBezTo>
                      <a:pt x="25" y="19"/>
                      <a:pt x="25" y="20"/>
                      <a:pt x="25" y="21"/>
                    </a:cubicBezTo>
                    <a:cubicBezTo>
                      <a:pt x="25" y="21"/>
                      <a:pt x="24" y="21"/>
                      <a:pt x="23" y="21"/>
                    </a:cubicBezTo>
                    <a:cubicBezTo>
                      <a:pt x="22" y="21"/>
                      <a:pt x="21" y="21"/>
                      <a:pt x="20" y="21"/>
                    </a:cubicBezTo>
                    <a:cubicBezTo>
                      <a:pt x="20" y="20"/>
                      <a:pt x="19" y="20"/>
                      <a:pt x="19" y="19"/>
                    </a:cubicBezTo>
                    <a:cubicBezTo>
                      <a:pt x="18" y="19"/>
                      <a:pt x="17" y="18"/>
                      <a:pt x="17" y="18"/>
                    </a:cubicBezTo>
                    <a:cubicBezTo>
                      <a:pt x="17" y="18"/>
                      <a:pt x="15" y="21"/>
                      <a:pt x="14" y="22"/>
                    </a:cubicBezTo>
                    <a:cubicBezTo>
                      <a:pt x="14" y="22"/>
                      <a:pt x="14" y="22"/>
                      <a:pt x="14" y="22"/>
                    </a:cubicBezTo>
                    <a:cubicBezTo>
                      <a:pt x="14" y="22"/>
                      <a:pt x="14" y="23"/>
                      <a:pt x="15" y="23"/>
                    </a:cubicBezTo>
                    <a:cubicBezTo>
                      <a:pt x="15" y="24"/>
                      <a:pt x="15" y="25"/>
                      <a:pt x="15" y="25"/>
                    </a:cubicBezTo>
                    <a:cubicBezTo>
                      <a:pt x="15" y="26"/>
                      <a:pt x="14" y="27"/>
                      <a:pt x="13" y="27"/>
                    </a:cubicBezTo>
                    <a:cubicBezTo>
                      <a:pt x="12" y="27"/>
                      <a:pt x="12" y="27"/>
                      <a:pt x="11" y="27"/>
                    </a:cubicBezTo>
                    <a:cubicBezTo>
                      <a:pt x="11" y="27"/>
                      <a:pt x="11" y="27"/>
                      <a:pt x="11" y="27"/>
                    </a:cubicBezTo>
                    <a:cubicBezTo>
                      <a:pt x="11" y="27"/>
                      <a:pt x="12" y="28"/>
                      <a:pt x="12" y="29"/>
                    </a:cubicBezTo>
                    <a:cubicBezTo>
                      <a:pt x="12" y="30"/>
                      <a:pt x="13" y="30"/>
                      <a:pt x="13" y="31"/>
                    </a:cubicBezTo>
                    <a:cubicBezTo>
                      <a:pt x="13" y="32"/>
                      <a:pt x="12" y="32"/>
                      <a:pt x="11" y="33"/>
                    </a:cubicBezTo>
                    <a:cubicBezTo>
                      <a:pt x="10" y="33"/>
                      <a:pt x="9" y="34"/>
                      <a:pt x="8" y="34"/>
                    </a:cubicBezTo>
                    <a:cubicBezTo>
                      <a:pt x="8" y="34"/>
                      <a:pt x="5" y="35"/>
                      <a:pt x="4" y="36"/>
                    </a:cubicBezTo>
                    <a:cubicBezTo>
                      <a:pt x="3" y="36"/>
                      <a:pt x="2" y="36"/>
                      <a:pt x="2" y="37"/>
                    </a:cubicBezTo>
                    <a:cubicBezTo>
                      <a:pt x="2" y="37"/>
                      <a:pt x="2" y="38"/>
                      <a:pt x="2" y="38"/>
                    </a:cubicBezTo>
                    <a:cubicBezTo>
                      <a:pt x="3" y="38"/>
                      <a:pt x="3" y="39"/>
                      <a:pt x="4" y="39"/>
                    </a:cubicBezTo>
                    <a:cubicBezTo>
                      <a:pt x="4" y="40"/>
                      <a:pt x="4" y="41"/>
                      <a:pt x="4" y="41"/>
                    </a:cubicBezTo>
                    <a:cubicBezTo>
                      <a:pt x="4" y="42"/>
                      <a:pt x="3" y="43"/>
                      <a:pt x="3" y="44"/>
                    </a:cubicBezTo>
                    <a:cubicBezTo>
                      <a:pt x="3" y="45"/>
                      <a:pt x="2" y="45"/>
                      <a:pt x="2" y="45"/>
                    </a:cubicBezTo>
                    <a:cubicBezTo>
                      <a:pt x="1" y="45"/>
                      <a:pt x="1" y="45"/>
                      <a:pt x="1" y="46"/>
                    </a:cubicBezTo>
                    <a:cubicBezTo>
                      <a:pt x="0" y="46"/>
                      <a:pt x="0" y="47"/>
                      <a:pt x="1" y="47"/>
                    </a:cubicBezTo>
                    <a:cubicBezTo>
                      <a:pt x="1" y="47"/>
                      <a:pt x="1" y="47"/>
                      <a:pt x="1" y="47"/>
                    </a:cubicBezTo>
                    <a:cubicBezTo>
                      <a:pt x="1" y="47"/>
                      <a:pt x="1" y="47"/>
                      <a:pt x="1" y="48"/>
                    </a:cubicBezTo>
                    <a:cubicBezTo>
                      <a:pt x="2" y="49"/>
                      <a:pt x="1" y="50"/>
                      <a:pt x="0" y="52"/>
                    </a:cubicBezTo>
                    <a:cubicBezTo>
                      <a:pt x="1" y="52"/>
                      <a:pt x="1" y="52"/>
                      <a:pt x="1" y="52"/>
                    </a:cubicBezTo>
                    <a:cubicBezTo>
                      <a:pt x="2" y="52"/>
                      <a:pt x="3" y="52"/>
                      <a:pt x="4" y="52"/>
                    </a:cubicBezTo>
                    <a:cubicBezTo>
                      <a:pt x="4" y="52"/>
                      <a:pt x="5" y="53"/>
                      <a:pt x="6" y="54"/>
                    </a:cubicBezTo>
                    <a:cubicBezTo>
                      <a:pt x="6" y="55"/>
                      <a:pt x="7" y="57"/>
                      <a:pt x="7" y="58"/>
                    </a:cubicBezTo>
                    <a:cubicBezTo>
                      <a:pt x="7" y="58"/>
                      <a:pt x="7" y="58"/>
                      <a:pt x="8" y="59"/>
                    </a:cubicBezTo>
                    <a:cubicBezTo>
                      <a:pt x="10" y="60"/>
                      <a:pt x="12" y="60"/>
                      <a:pt x="13" y="61"/>
                    </a:cubicBezTo>
                    <a:cubicBezTo>
                      <a:pt x="13" y="61"/>
                      <a:pt x="13" y="60"/>
                      <a:pt x="13" y="60"/>
                    </a:cubicBezTo>
                    <a:cubicBezTo>
                      <a:pt x="14" y="60"/>
                      <a:pt x="14" y="59"/>
                      <a:pt x="14" y="58"/>
                    </a:cubicBezTo>
                    <a:cubicBezTo>
                      <a:pt x="15" y="58"/>
                      <a:pt x="16" y="57"/>
                      <a:pt x="17" y="57"/>
                    </a:cubicBezTo>
                    <a:cubicBezTo>
                      <a:pt x="19" y="57"/>
                      <a:pt x="22" y="57"/>
                      <a:pt x="23" y="57"/>
                    </a:cubicBezTo>
                    <a:cubicBezTo>
                      <a:pt x="25" y="57"/>
                      <a:pt x="26" y="58"/>
                      <a:pt x="27" y="59"/>
                    </a:cubicBezTo>
                    <a:cubicBezTo>
                      <a:pt x="27" y="59"/>
                      <a:pt x="28" y="59"/>
                      <a:pt x="28" y="60"/>
                    </a:cubicBezTo>
                    <a:cubicBezTo>
                      <a:pt x="28" y="60"/>
                      <a:pt x="28" y="60"/>
                      <a:pt x="29" y="60"/>
                    </a:cubicBezTo>
                    <a:cubicBezTo>
                      <a:pt x="29" y="60"/>
                      <a:pt x="29" y="59"/>
                      <a:pt x="30" y="58"/>
                    </a:cubicBezTo>
                    <a:cubicBezTo>
                      <a:pt x="30" y="57"/>
                      <a:pt x="29" y="56"/>
                      <a:pt x="29" y="55"/>
                    </a:cubicBezTo>
                    <a:cubicBezTo>
                      <a:pt x="29" y="54"/>
                      <a:pt x="29" y="54"/>
                      <a:pt x="28" y="54"/>
                    </a:cubicBezTo>
                    <a:cubicBezTo>
                      <a:pt x="28" y="53"/>
                      <a:pt x="28" y="52"/>
                      <a:pt x="28" y="51"/>
                    </a:cubicBezTo>
                    <a:cubicBezTo>
                      <a:pt x="28" y="50"/>
                      <a:pt x="28" y="50"/>
                      <a:pt x="28" y="49"/>
                    </a:cubicBezTo>
                    <a:cubicBezTo>
                      <a:pt x="28" y="49"/>
                      <a:pt x="28" y="49"/>
                      <a:pt x="28" y="49"/>
                    </a:cubicBezTo>
                    <a:cubicBezTo>
                      <a:pt x="28" y="49"/>
                      <a:pt x="28" y="48"/>
                      <a:pt x="28" y="47"/>
                    </a:cubicBezTo>
                    <a:cubicBezTo>
                      <a:pt x="29" y="47"/>
                      <a:pt x="29" y="46"/>
                      <a:pt x="29" y="46"/>
                    </a:cubicBezTo>
                    <a:cubicBezTo>
                      <a:pt x="30" y="45"/>
                      <a:pt x="34" y="45"/>
                      <a:pt x="37" y="45"/>
                    </a:cubicBezTo>
                    <a:cubicBezTo>
                      <a:pt x="38" y="45"/>
                      <a:pt x="38" y="45"/>
                      <a:pt x="39" y="45"/>
                    </a:cubicBezTo>
                    <a:cubicBezTo>
                      <a:pt x="40" y="45"/>
                      <a:pt x="45" y="45"/>
                      <a:pt x="48" y="45"/>
                    </a:cubicBezTo>
                    <a:cubicBezTo>
                      <a:pt x="51" y="45"/>
                      <a:pt x="53" y="45"/>
                      <a:pt x="54" y="45"/>
                    </a:cubicBezTo>
                    <a:cubicBezTo>
                      <a:pt x="54" y="45"/>
                      <a:pt x="55" y="45"/>
                      <a:pt x="55" y="45"/>
                    </a:cubicBezTo>
                    <a:cubicBezTo>
                      <a:pt x="56" y="44"/>
                      <a:pt x="56" y="43"/>
                      <a:pt x="57" y="43"/>
                    </a:cubicBezTo>
                    <a:cubicBezTo>
                      <a:pt x="59" y="43"/>
                      <a:pt x="61" y="43"/>
                      <a:pt x="64" y="44"/>
                    </a:cubicBezTo>
                    <a:cubicBezTo>
                      <a:pt x="65" y="45"/>
                      <a:pt x="65" y="45"/>
                      <a:pt x="65" y="45"/>
                    </a:cubicBezTo>
                    <a:cubicBezTo>
                      <a:pt x="66" y="45"/>
                      <a:pt x="67" y="45"/>
                      <a:pt x="68" y="45"/>
                    </a:cubicBezTo>
                    <a:cubicBezTo>
                      <a:pt x="69" y="45"/>
                      <a:pt x="70" y="45"/>
                      <a:pt x="70" y="4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57" name="Freeform 47"/>
              <p:cNvSpPr>
                <a:spLocks/>
              </p:cNvSpPr>
              <p:nvPr/>
            </p:nvSpPr>
            <p:spPr bwMode="auto">
              <a:xfrm>
                <a:off x="3962400" y="3430588"/>
                <a:ext cx="414338" cy="387350"/>
              </a:xfrm>
              <a:custGeom>
                <a:avLst/>
                <a:gdLst>
                  <a:gd name="T0" fmla="*/ 149 w 180"/>
                  <a:gd name="T1" fmla="*/ 111 h 168"/>
                  <a:gd name="T2" fmla="*/ 176 w 180"/>
                  <a:gd name="T3" fmla="*/ 106 h 168"/>
                  <a:gd name="T4" fmla="*/ 180 w 180"/>
                  <a:gd name="T5" fmla="*/ 86 h 168"/>
                  <a:gd name="T6" fmla="*/ 176 w 180"/>
                  <a:gd name="T7" fmla="*/ 69 h 168"/>
                  <a:gd name="T8" fmla="*/ 172 w 180"/>
                  <a:gd name="T9" fmla="*/ 69 h 168"/>
                  <a:gd name="T10" fmla="*/ 169 w 180"/>
                  <a:gd name="T11" fmla="*/ 63 h 168"/>
                  <a:gd name="T12" fmla="*/ 154 w 180"/>
                  <a:gd name="T13" fmla="*/ 55 h 168"/>
                  <a:gd name="T14" fmla="*/ 150 w 180"/>
                  <a:gd name="T15" fmla="*/ 51 h 168"/>
                  <a:gd name="T16" fmla="*/ 145 w 180"/>
                  <a:gd name="T17" fmla="*/ 44 h 168"/>
                  <a:gd name="T18" fmla="*/ 61 w 180"/>
                  <a:gd name="T19" fmla="*/ 0 h 168"/>
                  <a:gd name="T20" fmla="*/ 73 w 180"/>
                  <a:gd name="T21" fmla="*/ 98 h 168"/>
                  <a:gd name="T22" fmla="*/ 75 w 180"/>
                  <a:gd name="T23" fmla="*/ 105 h 168"/>
                  <a:gd name="T24" fmla="*/ 31 w 180"/>
                  <a:gd name="T25" fmla="*/ 107 h 168"/>
                  <a:gd name="T26" fmla="*/ 20 w 180"/>
                  <a:gd name="T27" fmla="*/ 110 h 168"/>
                  <a:gd name="T28" fmla="*/ 13 w 180"/>
                  <a:gd name="T29" fmla="*/ 113 h 168"/>
                  <a:gd name="T30" fmla="*/ 4 w 180"/>
                  <a:gd name="T31" fmla="*/ 109 h 168"/>
                  <a:gd name="T32" fmla="*/ 1 w 180"/>
                  <a:gd name="T33" fmla="*/ 118 h 168"/>
                  <a:gd name="T34" fmla="*/ 0 w 180"/>
                  <a:gd name="T35" fmla="*/ 121 h 168"/>
                  <a:gd name="T36" fmla="*/ 2 w 180"/>
                  <a:gd name="T37" fmla="*/ 131 h 168"/>
                  <a:gd name="T38" fmla="*/ 5 w 180"/>
                  <a:gd name="T39" fmla="*/ 132 h 168"/>
                  <a:gd name="T40" fmla="*/ 8 w 180"/>
                  <a:gd name="T41" fmla="*/ 143 h 168"/>
                  <a:gd name="T42" fmla="*/ 8 w 180"/>
                  <a:gd name="T43" fmla="*/ 146 h 168"/>
                  <a:gd name="T44" fmla="*/ 13 w 180"/>
                  <a:gd name="T45" fmla="*/ 146 h 168"/>
                  <a:gd name="T46" fmla="*/ 19 w 180"/>
                  <a:gd name="T47" fmla="*/ 147 h 168"/>
                  <a:gd name="T48" fmla="*/ 24 w 180"/>
                  <a:gd name="T49" fmla="*/ 146 h 168"/>
                  <a:gd name="T50" fmla="*/ 27 w 180"/>
                  <a:gd name="T51" fmla="*/ 148 h 168"/>
                  <a:gd name="T52" fmla="*/ 31 w 180"/>
                  <a:gd name="T53" fmla="*/ 143 h 168"/>
                  <a:gd name="T54" fmla="*/ 37 w 180"/>
                  <a:gd name="T55" fmla="*/ 147 h 168"/>
                  <a:gd name="T56" fmla="*/ 37 w 180"/>
                  <a:gd name="T57" fmla="*/ 150 h 168"/>
                  <a:gd name="T58" fmla="*/ 41 w 180"/>
                  <a:gd name="T59" fmla="*/ 154 h 168"/>
                  <a:gd name="T60" fmla="*/ 40 w 180"/>
                  <a:gd name="T61" fmla="*/ 158 h 168"/>
                  <a:gd name="T62" fmla="*/ 43 w 180"/>
                  <a:gd name="T63" fmla="*/ 160 h 168"/>
                  <a:gd name="T64" fmla="*/ 46 w 180"/>
                  <a:gd name="T65" fmla="*/ 167 h 168"/>
                  <a:gd name="T66" fmla="*/ 51 w 180"/>
                  <a:gd name="T67" fmla="*/ 166 h 168"/>
                  <a:gd name="T68" fmla="*/ 55 w 180"/>
                  <a:gd name="T69" fmla="*/ 168 h 168"/>
                  <a:gd name="T70" fmla="*/ 60 w 180"/>
                  <a:gd name="T71" fmla="*/ 166 h 168"/>
                  <a:gd name="T72" fmla="*/ 64 w 180"/>
                  <a:gd name="T73" fmla="*/ 162 h 168"/>
                  <a:gd name="T74" fmla="*/ 66 w 180"/>
                  <a:gd name="T75" fmla="*/ 168 h 168"/>
                  <a:gd name="T76" fmla="*/ 69 w 180"/>
                  <a:gd name="T77" fmla="*/ 166 h 168"/>
                  <a:gd name="T78" fmla="*/ 73 w 180"/>
                  <a:gd name="T79" fmla="*/ 162 h 168"/>
                  <a:gd name="T80" fmla="*/ 76 w 180"/>
                  <a:gd name="T81" fmla="*/ 155 h 168"/>
                  <a:gd name="T82" fmla="*/ 76 w 180"/>
                  <a:gd name="T83" fmla="*/ 149 h 168"/>
                  <a:gd name="T84" fmla="*/ 84 w 180"/>
                  <a:gd name="T85" fmla="*/ 143 h 168"/>
                  <a:gd name="T86" fmla="*/ 87 w 180"/>
                  <a:gd name="T87" fmla="*/ 139 h 168"/>
                  <a:gd name="T88" fmla="*/ 90 w 180"/>
                  <a:gd name="T89" fmla="*/ 131 h 168"/>
                  <a:gd name="T90" fmla="*/ 97 w 180"/>
                  <a:gd name="T91" fmla="*/ 134 h 168"/>
                  <a:gd name="T92" fmla="*/ 99 w 180"/>
                  <a:gd name="T93" fmla="*/ 129 h 168"/>
                  <a:gd name="T94" fmla="*/ 105 w 180"/>
                  <a:gd name="T95" fmla="*/ 123 h 168"/>
                  <a:gd name="T96" fmla="*/ 111 w 180"/>
                  <a:gd name="T97" fmla="*/ 122 h 168"/>
                  <a:gd name="T98" fmla="*/ 120 w 180"/>
                  <a:gd name="T99" fmla="*/ 117 h 168"/>
                  <a:gd name="T100" fmla="*/ 125 w 180"/>
                  <a:gd name="T101" fmla="*/ 11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0" h="168">
                    <a:moveTo>
                      <a:pt x="136" y="116"/>
                    </a:moveTo>
                    <a:cubicBezTo>
                      <a:pt x="138" y="115"/>
                      <a:pt x="143" y="113"/>
                      <a:pt x="146" y="112"/>
                    </a:cubicBezTo>
                    <a:cubicBezTo>
                      <a:pt x="148" y="112"/>
                      <a:pt x="149" y="111"/>
                      <a:pt x="149" y="111"/>
                    </a:cubicBezTo>
                    <a:cubicBezTo>
                      <a:pt x="149" y="111"/>
                      <a:pt x="149" y="111"/>
                      <a:pt x="149" y="111"/>
                    </a:cubicBezTo>
                    <a:cubicBezTo>
                      <a:pt x="150" y="111"/>
                      <a:pt x="160" y="110"/>
                      <a:pt x="167" y="110"/>
                    </a:cubicBezTo>
                    <a:cubicBezTo>
                      <a:pt x="170" y="110"/>
                      <a:pt x="172" y="110"/>
                      <a:pt x="172" y="110"/>
                    </a:cubicBezTo>
                    <a:cubicBezTo>
                      <a:pt x="172" y="110"/>
                      <a:pt x="173" y="109"/>
                      <a:pt x="174" y="108"/>
                    </a:cubicBezTo>
                    <a:cubicBezTo>
                      <a:pt x="175" y="108"/>
                      <a:pt x="176" y="106"/>
                      <a:pt x="176" y="106"/>
                    </a:cubicBezTo>
                    <a:cubicBezTo>
                      <a:pt x="176" y="106"/>
                      <a:pt x="177" y="104"/>
                      <a:pt x="178" y="102"/>
                    </a:cubicBezTo>
                    <a:cubicBezTo>
                      <a:pt x="179" y="101"/>
                      <a:pt x="179" y="100"/>
                      <a:pt x="179" y="99"/>
                    </a:cubicBezTo>
                    <a:cubicBezTo>
                      <a:pt x="179" y="99"/>
                      <a:pt x="179" y="95"/>
                      <a:pt x="180" y="92"/>
                    </a:cubicBezTo>
                    <a:cubicBezTo>
                      <a:pt x="180" y="89"/>
                      <a:pt x="180" y="87"/>
                      <a:pt x="180" y="86"/>
                    </a:cubicBezTo>
                    <a:cubicBezTo>
                      <a:pt x="180" y="86"/>
                      <a:pt x="180" y="85"/>
                      <a:pt x="180" y="83"/>
                    </a:cubicBezTo>
                    <a:cubicBezTo>
                      <a:pt x="180" y="81"/>
                      <a:pt x="180" y="77"/>
                      <a:pt x="180" y="74"/>
                    </a:cubicBezTo>
                    <a:cubicBezTo>
                      <a:pt x="180" y="70"/>
                      <a:pt x="180" y="68"/>
                      <a:pt x="180" y="68"/>
                    </a:cubicBezTo>
                    <a:cubicBezTo>
                      <a:pt x="178" y="68"/>
                      <a:pt x="177" y="69"/>
                      <a:pt x="176" y="69"/>
                    </a:cubicBezTo>
                    <a:cubicBezTo>
                      <a:pt x="176" y="69"/>
                      <a:pt x="176" y="69"/>
                      <a:pt x="176" y="69"/>
                    </a:cubicBezTo>
                    <a:cubicBezTo>
                      <a:pt x="176" y="69"/>
                      <a:pt x="176" y="69"/>
                      <a:pt x="176" y="69"/>
                    </a:cubicBezTo>
                    <a:cubicBezTo>
                      <a:pt x="176" y="69"/>
                      <a:pt x="176" y="69"/>
                      <a:pt x="176" y="69"/>
                    </a:cubicBezTo>
                    <a:cubicBezTo>
                      <a:pt x="176" y="69"/>
                      <a:pt x="174" y="69"/>
                      <a:pt x="172" y="69"/>
                    </a:cubicBezTo>
                    <a:cubicBezTo>
                      <a:pt x="171" y="69"/>
                      <a:pt x="169" y="69"/>
                      <a:pt x="168" y="69"/>
                    </a:cubicBezTo>
                    <a:cubicBezTo>
                      <a:pt x="168" y="68"/>
                      <a:pt x="168" y="67"/>
                      <a:pt x="169" y="66"/>
                    </a:cubicBezTo>
                    <a:cubicBezTo>
                      <a:pt x="169" y="66"/>
                      <a:pt x="169" y="65"/>
                      <a:pt x="169" y="65"/>
                    </a:cubicBezTo>
                    <a:cubicBezTo>
                      <a:pt x="169" y="64"/>
                      <a:pt x="169" y="64"/>
                      <a:pt x="169" y="63"/>
                    </a:cubicBezTo>
                    <a:cubicBezTo>
                      <a:pt x="169" y="62"/>
                      <a:pt x="169" y="61"/>
                      <a:pt x="169" y="60"/>
                    </a:cubicBezTo>
                    <a:cubicBezTo>
                      <a:pt x="169" y="60"/>
                      <a:pt x="167" y="59"/>
                      <a:pt x="164" y="57"/>
                    </a:cubicBezTo>
                    <a:cubicBezTo>
                      <a:pt x="162" y="56"/>
                      <a:pt x="159" y="55"/>
                      <a:pt x="158" y="55"/>
                    </a:cubicBezTo>
                    <a:cubicBezTo>
                      <a:pt x="156" y="54"/>
                      <a:pt x="155" y="55"/>
                      <a:pt x="154" y="55"/>
                    </a:cubicBezTo>
                    <a:cubicBezTo>
                      <a:pt x="154" y="55"/>
                      <a:pt x="154" y="55"/>
                      <a:pt x="154" y="55"/>
                    </a:cubicBezTo>
                    <a:cubicBezTo>
                      <a:pt x="154" y="55"/>
                      <a:pt x="154" y="55"/>
                      <a:pt x="154" y="55"/>
                    </a:cubicBezTo>
                    <a:cubicBezTo>
                      <a:pt x="153" y="55"/>
                      <a:pt x="152" y="54"/>
                      <a:pt x="152" y="54"/>
                    </a:cubicBezTo>
                    <a:cubicBezTo>
                      <a:pt x="151" y="53"/>
                      <a:pt x="150" y="52"/>
                      <a:pt x="150" y="51"/>
                    </a:cubicBezTo>
                    <a:cubicBezTo>
                      <a:pt x="150" y="51"/>
                      <a:pt x="149" y="51"/>
                      <a:pt x="148" y="50"/>
                    </a:cubicBezTo>
                    <a:cubicBezTo>
                      <a:pt x="147" y="50"/>
                      <a:pt x="146" y="50"/>
                      <a:pt x="146" y="49"/>
                    </a:cubicBezTo>
                    <a:cubicBezTo>
                      <a:pt x="146" y="49"/>
                      <a:pt x="146" y="48"/>
                      <a:pt x="146" y="47"/>
                    </a:cubicBezTo>
                    <a:cubicBezTo>
                      <a:pt x="146" y="47"/>
                      <a:pt x="146" y="45"/>
                      <a:pt x="145" y="44"/>
                    </a:cubicBezTo>
                    <a:cubicBezTo>
                      <a:pt x="144" y="43"/>
                      <a:pt x="109" y="19"/>
                      <a:pt x="79" y="0"/>
                    </a:cubicBezTo>
                    <a:cubicBezTo>
                      <a:pt x="79" y="0"/>
                      <a:pt x="78" y="0"/>
                      <a:pt x="77" y="0"/>
                    </a:cubicBezTo>
                    <a:cubicBezTo>
                      <a:pt x="77" y="0"/>
                      <a:pt x="74" y="0"/>
                      <a:pt x="71" y="0"/>
                    </a:cubicBezTo>
                    <a:cubicBezTo>
                      <a:pt x="67" y="0"/>
                      <a:pt x="61" y="0"/>
                      <a:pt x="61" y="0"/>
                    </a:cubicBezTo>
                    <a:cubicBezTo>
                      <a:pt x="61" y="0"/>
                      <a:pt x="64" y="23"/>
                      <a:pt x="66" y="44"/>
                    </a:cubicBezTo>
                    <a:cubicBezTo>
                      <a:pt x="69" y="62"/>
                      <a:pt x="71" y="79"/>
                      <a:pt x="71" y="82"/>
                    </a:cubicBezTo>
                    <a:cubicBezTo>
                      <a:pt x="71" y="84"/>
                      <a:pt x="71" y="87"/>
                      <a:pt x="72" y="90"/>
                    </a:cubicBezTo>
                    <a:cubicBezTo>
                      <a:pt x="72" y="93"/>
                      <a:pt x="72" y="96"/>
                      <a:pt x="73" y="98"/>
                    </a:cubicBezTo>
                    <a:cubicBezTo>
                      <a:pt x="73" y="99"/>
                      <a:pt x="73" y="99"/>
                      <a:pt x="73" y="99"/>
                    </a:cubicBezTo>
                    <a:cubicBezTo>
                      <a:pt x="73" y="99"/>
                      <a:pt x="73" y="99"/>
                      <a:pt x="73" y="99"/>
                    </a:cubicBezTo>
                    <a:cubicBezTo>
                      <a:pt x="74" y="99"/>
                      <a:pt x="75" y="98"/>
                      <a:pt x="75" y="100"/>
                    </a:cubicBezTo>
                    <a:cubicBezTo>
                      <a:pt x="76" y="100"/>
                      <a:pt x="75" y="103"/>
                      <a:pt x="75" y="105"/>
                    </a:cubicBezTo>
                    <a:cubicBezTo>
                      <a:pt x="74" y="107"/>
                      <a:pt x="73" y="109"/>
                      <a:pt x="73" y="110"/>
                    </a:cubicBezTo>
                    <a:cubicBezTo>
                      <a:pt x="72" y="110"/>
                      <a:pt x="66" y="110"/>
                      <a:pt x="59" y="110"/>
                    </a:cubicBezTo>
                    <a:cubicBezTo>
                      <a:pt x="49" y="110"/>
                      <a:pt x="37" y="109"/>
                      <a:pt x="35" y="109"/>
                    </a:cubicBezTo>
                    <a:cubicBezTo>
                      <a:pt x="32" y="109"/>
                      <a:pt x="32" y="108"/>
                      <a:pt x="31" y="107"/>
                    </a:cubicBezTo>
                    <a:cubicBezTo>
                      <a:pt x="31" y="106"/>
                      <a:pt x="31" y="106"/>
                      <a:pt x="31" y="106"/>
                    </a:cubicBezTo>
                    <a:cubicBezTo>
                      <a:pt x="30" y="106"/>
                      <a:pt x="30" y="107"/>
                      <a:pt x="29" y="108"/>
                    </a:cubicBezTo>
                    <a:cubicBezTo>
                      <a:pt x="29" y="109"/>
                      <a:pt x="28" y="109"/>
                      <a:pt x="27" y="110"/>
                    </a:cubicBezTo>
                    <a:cubicBezTo>
                      <a:pt x="26" y="110"/>
                      <a:pt x="23" y="110"/>
                      <a:pt x="20" y="110"/>
                    </a:cubicBezTo>
                    <a:cubicBezTo>
                      <a:pt x="18" y="110"/>
                      <a:pt x="17" y="110"/>
                      <a:pt x="16" y="110"/>
                    </a:cubicBezTo>
                    <a:cubicBezTo>
                      <a:pt x="15" y="110"/>
                      <a:pt x="15" y="111"/>
                      <a:pt x="14" y="112"/>
                    </a:cubicBezTo>
                    <a:cubicBezTo>
                      <a:pt x="14" y="112"/>
                      <a:pt x="14" y="113"/>
                      <a:pt x="13" y="113"/>
                    </a:cubicBezTo>
                    <a:cubicBezTo>
                      <a:pt x="13" y="113"/>
                      <a:pt x="13" y="113"/>
                      <a:pt x="13" y="113"/>
                    </a:cubicBezTo>
                    <a:cubicBezTo>
                      <a:pt x="12" y="113"/>
                      <a:pt x="11" y="112"/>
                      <a:pt x="9" y="110"/>
                    </a:cubicBezTo>
                    <a:cubicBezTo>
                      <a:pt x="8" y="109"/>
                      <a:pt x="7" y="108"/>
                      <a:pt x="7" y="108"/>
                    </a:cubicBezTo>
                    <a:cubicBezTo>
                      <a:pt x="6" y="108"/>
                      <a:pt x="6" y="108"/>
                      <a:pt x="6" y="108"/>
                    </a:cubicBezTo>
                    <a:cubicBezTo>
                      <a:pt x="5" y="108"/>
                      <a:pt x="5" y="109"/>
                      <a:pt x="4" y="109"/>
                    </a:cubicBezTo>
                    <a:cubicBezTo>
                      <a:pt x="4" y="109"/>
                      <a:pt x="4" y="112"/>
                      <a:pt x="4" y="113"/>
                    </a:cubicBezTo>
                    <a:cubicBezTo>
                      <a:pt x="4" y="114"/>
                      <a:pt x="4" y="114"/>
                      <a:pt x="4" y="115"/>
                    </a:cubicBezTo>
                    <a:cubicBezTo>
                      <a:pt x="3" y="116"/>
                      <a:pt x="2" y="117"/>
                      <a:pt x="1" y="117"/>
                    </a:cubicBezTo>
                    <a:cubicBezTo>
                      <a:pt x="1" y="117"/>
                      <a:pt x="1" y="118"/>
                      <a:pt x="1" y="118"/>
                    </a:cubicBezTo>
                    <a:cubicBezTo>
                      <a:pt x="1" y="118"/>
                      <a:pt x="1" y="118"/>
                      <a:pt x="0" y="118"/>
                    </a:cubicBezTo>
                    <a:cubicBezTo>
                      <a:pt x="0" y="118"/>
                      <a:pt x="0" y="120"/>
                      <a:pt x="0" y="120"/>
                    </a:cubicBezTo>
                    <a:cubicBezTo>
                      <a:pt x="0" y="120"/>
                      <a:pt x="0" y="120"/>
                      <a:pt x="0" y="120"/>
                    </a:cubicBezTo>
                    <a:cubicBezTo>
                      <a:pt x="0" y="121"/>
                      <a:pt x="0" y="121"/>
                      <a:pt x="0" y="121"/>
                    </a:cubicBezTo>
                    <a:cubicBezTo>
                      <a:pt x="1" y="122"/>
                      <a:pt x="2" y="125"/>
                      <a:pt x="2" y="126"/>
                    </a:cubicBezTo>
                    <a:cubicBezTo>
                      <a:pt x="3" y="127"/>
                      <a:pt x="2" y="128"/>
                      <a:pt x="1" y="129"/>
                    </a:cubicBezTo>
                    <a:cubicBezTo>
                      <a:pt x="1" y="129"/>
                      <a:pt x="1" y="129"/>
                      <a:pt x="1" y="129"/>
                    </a:cubicBezTo>
                    <a:cubicBezTo>
                      <a:pt x="1" y="129"/>
                      <a:pt x="2" y="130"/>
                      <a:pt x="2" y="131"/>
                    </a:cubicBezTo>
                    <a:cubicBezTo>
                      <a:pt x="3" y="131"/>
                      <a:pt x="5" y="132"/>
                      <a:pt x="5" y="132"/>
                    </a:cubicBezTo>
                    <a:cubicBezTo>
                      <a:pt x="5" y="132"/>
                      <a:pt x="5" y="132"/>
                      <a:pt x="5" y="132"/>
                    </a:cubicBezTo>
                    <a:cubicBezTo>
                      <a:pt x="5" y="132"/>
                      <a:pt x="5" y="132"/>
                      <a:pt x="5" y="132"/>
                    </a:cubicBezTo>
                    <a:cubicBezTo>
                      <a:pt x="5" y="132"/>
                      <a:pt x="5" y="132"/>
                      <a:pt x="5" y="132"/>
                    </a:cubicBezTo>
                    <a:cubicBezTo>
                      <a:pt x="7" y="133"/>
                      <a:pt x="8" y="135"/>
                      <a:pt x="8" y="136"/>
                    </a:cubicBezTo>
                    <a:cubicBezTo>
                      <a:pt x="8" y="136"/>
                      <a:pt x="8" y="136"/>
                      <a:pt x="8" y="136"/>
                    </a:cubicBezTo>
                    <a:cubicBezTo>
                      <a:pt x="9" y="137"/>
                      <a:pt x="9" y="138"/>
                      <a:pt x="9" y="139"/>
                    </a:cubicBezTo>
                    <a:cubicBezTo>
                      <a:pt x="9" y="141"/>
                      <a:pt x="9" y="143"/>
                      <a:pt x="8" y="143"/>
                    </a:cubicBezTo>
                    <a:cubicBezTo>
                      <a:pt x="8" y="143"/>
                      <a:pt x="8" y="144"/>
                      <a:pt x="7" y="144"/>
                    </a:cubicBezTo>
                    <a:cubicBezTo>
                      <a:pt x="7" y="144"/>
                      <a:pt x="7" y="145"/>
                      <a:pt x="7" y="145"/>
                    </a:cubicBezTo>
                    <a:cubicBezTo>
                      <a:pt x="7" y="146"/>
                      <a:pt x="7" y="146"/>
                      <a:pt x="8" y="146"/>
                    </a:cubicBezTo>
                    <a:cubicBezTo>
                      <a:pt x="8" y="146"/>
                      <a:pt x="8" y="146"/>
                      <a:pt x="8" y="146"/>
                    </a:cubicBezTo>
                    <a:cubicBezTo>
                      <a:pt x="8" y="146"/>
                      <a:pt x="8" y="146"/>
                      <a:pt x="8" y="146"/>
                    </a:cubicBezTo>
                    <a:cubicBezTo>
                      <a:pt x="8" y="146"/>
                      <a:pt x="8" y="146"/>
                      <a:pt x="8" y="146"/>
                    </a:cubicBezTo>
                    <a:cubicBezTo>
                      <a:pt x="8" y="147"/>
                      <a:pt x="10" y="148"/>
                      <a:pt x="10" y="148"/>
                    </a:cubicBezTo>
                    <a:cubicBezTo>
                      <a:pt x="11" y="148"/>
                      <a:pt x="12" y="147"/>
                      <a:pt x="13" y="146"/>
                    </a:cubicBezTo>
                    <a:cubicBezTo>
                      <a:pt x="13" y="146"/>
                      <a:pt x="14" y="146"/>
                      <a:pt x="14" y="146"/>
                    </a:cubicBezTo>
                    <a:cubicBezTo>
                      <a:pt x="15" y="146"/>
                      <a:pt x="15" y="147"/>
                      <a:pt x="15" y="147"/>
                    </a:cubicBezTo>
                    <a:cubicBezTo>
                      <a:pt x="15" y="148"/>
                      <a:pt x="16" y="149"/>
                      <a:pt x="16" y="149"/>
                    </a:cubicBezTo>
                    <a:cubicBezTo>
                      <a:pt x="17" y="149"/>
                      <a:pt x="18" y="148"/>
                      <a:pt x="19" y="147"/>
                    </a:cubicBezTo>
                    <a:cubicBezTo>
                      <a:pt x="20" y="147"/>
                      <a:pt x="20" y="147"/>
                      <a:pt x="21" y="147"/>
                    </a:cubicBezTo>
                    <a:cubicBezTo>
                      <a:pt x="21" y="147"/>
                      <a:pt x="21" y="147"/>
                      <a:pt x="21" y="147"/>
                    </a:cubicBezTo>
                    <a:cubicBezTo>
                      <a:pt x="21" y="146"/>
                      <a:pt x="21" y="146"/>
                      <a:pt x="22" y="146"/>
                    </a:cubicBezTo>
                    <a:cubicBezTo>
                      <a:pt x="22" y="146"/>
                      <a:pt x="23" y="145"/>
                      <a:pt x="24" y="146"/>
                    </a:cubicBezTo>
                    <a:cubicBezTo>
                      <a:pt x="24" y="146"/>
                      <a:pt x="24" y="146"/>
                      <a:pt x="24" y="146"/>
                    </a:cubicBezTo>
                    <a:cubicBezTo>
                      <a:pt x="25" y="146"/>
                      <a:pt x="25" y="147"/>
                      <a:pt x="25" y="147"/>
                    </a:cubicBezTo>
                    <a:cubicBezTo>
                      <a:pt x="26" y="147"/>
                      <a:pt x="27" y="148"/>
                      <a:pt x="27" y="148"/>
                    </a:cubicBezTo>
                    <a:cubicBezTo>
                      <a:pt x="27" y="148"/>
                      <a:pt x="27" y="148"/>
                      <a:pt x="27" y="148"/>
                    </a:cubicBezTo>
                    <a:cubicBezTo>
                      <a:pt x="27" y="147"/>
                      <a:pt x="28" y="147"/>
                      <a:pt x="28" y="147"/>
                    </a:cubicBezTo>
                    <a:cubicBezTo>
                      <a:pt x="29" y="147"/>
                      <a:pt x="30" y="146"/>
                      <a:pt x="30" y="146"/>
                    </a:cubicBezTo>
                    <a:cubicBezTo>
                      <a:pt x="30" y="146"/>
                      <a:pt x="30" y="146"/>
                      <a:pt x="30" y="145"/>
                    </a:cubicBezTo>
                    <a:cubicBezTo>
                      <a:pt x="30" y="145"/>
                      <a:pt x="31" y="143"/>
                      <a:pt x="31" y="143"/>
                    </a:cubicBezTo>
                    <a:cubicBezTo>
                      <a:pt x="31" y="143"/>
                      <a:pt x="31" y="143"/>
                      <a:pt x="31" y="143"/>
                    </a:cubicBezTo>
                    <a:cubicBezTo>
                      <a:pt x="31" y="143"/>
                      <a:pt x="31" y="143"/>
                      <a:pt x="31" y="143"/>
                    </a:cubicBezTo>
                    <a:cubicBezTo>
                      <a:pt x="32" y="142"/>
                      <a:pt x="33" y="143"/>
                      <a:pt x="34" y="144"/>
                    </a:cubicBezTo>
                    <a:cubicBezTo>
                      <a:pt x="35" y="145"/>
                      <a:pt x="36" y="146"/>
                      <a:pt x="37" y="147"/>
                    </a:cubicBezTo>
                    <a:cubicBezTo>
                      <a:pt x="37" y="147"/>
                      <a:pt x="37" y="147"/>
                      <a:pt x="37" y="147"/>
                    </a:cubicBezTo>
                    <a:cubicBezTo>
                      <a:pt x="37" y="147"/>
                      <a:pt x="37" y="147"/>
                      <a:pt x="37" y="147"/>
                    </a:cubicBezTo>
                    <a:cubicBezTo>
                      <a:pt x="37" y="147"/>
                      <a:pt x="37" y="147"/>
                      <a:pt x="37" y="147"/>
                    </a:cubicBezTo>
                    <a:cubicBezTo>
                      <a:pt x="37" y="147"/>
                      <a:pt x="37" y="149"/>
                      <a:pt x="37" y="150"/>
                    </a:cubicBezTo>
                    <a:cubicBezTo>
                      <a:pt x="37" y="151"/>
                      <a:pt x="37" y="151"/>
                      <a:pt x="37" y="151"/>
                    </a:cubicBezTo>
                    <a:cubicBezTo>
                      <a:pt x="37" y="152"/>
                      <a:pt x="37" y="152"/>
                      <a:pt x="37" y="152"/>
                    </a:cubicBezTo>
                    <a:cubicBezTo>
                      <a:pt x="39" y="153"/>
                      <a:pt x="40" y="153"/>
                      <a:pt x="41" y="154"/>
                    </a:cubicBezTo>
                    <a:cubicBezTo>
                      <a:pt x="41" y="154"/>
                      <a:pt x="41" y="154"/>
                      <a:pt x="41" y="154"/>
                    </a:cubicBezTo>
                    <a:cubicBezTo>
                      <a:pt x="41" y="154"/>
                      <a:pt x="41" y="155"/>
                      <a:pt x="41" y="155"/>
                    </a:cubicBezTo>
                    <a:cubicBezTo>
                      <a:pt x="41" y="156"/>
                      <a:pt x="41" y="156"/>
                      <a:pt x="41" y="157"/>
                    </a:cubicBezTo>
                    <a:cubicBezTo>
                      <a:pt x="41" y="157"/>
                      <a:pt x="40" y="157"/>
                      <a:pt x="40" y="158"/>
                    </a:cubicBezTo>
                    <a:cubicBezTo>
                      <a:pt x="40" y="158"/>
                      <a:pt x="40" y="158"/>
                      <a:pt x="40" y="158"/>
                    </a:cubicBezTo>
                    <a:cubicBezTo>
                      <a:pt x="39" y="158"/>
                      <a:pt x="38" y="159"/>
                      <a:pt x="38" y="159"/>
                    </a:cubicBezTo>
                    <a:cubicBezTo>
                      <a:pt x="38" y="159"/>
                      <a:pt x="39" y="159"/>
                      <a:pt x="40" y="159"/>
                    </a:cubicBezTo>
                    <a:cubicBezTo>
                      <a:pt x="40" y="159"/>
                      <a:pt x="41" y="159"/>
                      <a:pt x="41" y="159"/>
                    </a:cubicBezTo>
                    <a:cubicBezTo>
                      <a:pt x="42" y="159"/>
                      <a:pt x="43" y="159"/>
                      <a:pt x="43" y="160"/>
                    </a:cubicBezTo>
                    <a:cubicBezTo>
                      <a:pt x="43" y="161"/>
                      <a:pt x="43" y="162"/>
                      <a:pt x="43" y="163"/>
                    </a:cubicBezTo>
                    <a:cubicBezTo>
                      <a:pt x="43" y="164"/>
                      <a:pt x="42" y="164"/>
                      <a:pt x="43" y="165"/>
                    </a:cubicBezTo>
                    <a:cubicBezTo>
                      <a:pt x="43" y="165"/>
                      <a:pt x="45" y="167"/>
                      <a:pt x="46" y="168"/>
                    </a:cubicBezTo>
                    <a:cubicBezTo>
                      <a:pt x="46" y="168"/>
                      <a:pt x="46" y="167"/>
                      <a:pt x="46" y="167"/>
                    </a:cubicBezTo>
                    <a:cubicBezTo>
                      <a:pt x="47" y="167"/>
                      <a:pt x="48" y="166"/>
                      <a:pt x="48" y="166"/>
                    </a:cubicBezTo>
                    <a:cubicBezTo>
                      <a:pt x="48" y="166"/>
                      <a:pt x="48" y="166"/>
                      <a:pt x="48" y="166"/>
                    </a:cubicBezTo>
                    <a:cubicBezTo>
                      <a:pt x="48" y="165"/>
                      <a:pt x="50" y="165"/>
                      <a:pt x="51" y="166"/>
                    </a:cubicBezTo>
                    <a:cubicBezTo>
                      <a:pt x="51" y="166"/>
                      <a:pt x="51" y="166"/>
                      <a:pt x="51" y="166"/>
                    </a:cubicBezTo>
                    <a:cubicBezTo>
                      <a:pt x="51" y="166"/>
                      <a:pt x="52" y="167"/>
                      <a:pt x="53" y="167"/>
                    </a:cubicBezTo>
                    <a:cubicBezTo>
                      <a:pt x="54" y="168"/>
                      <a:pt x="55" y="168"/>
                      <a:pt x="55" y="168"/>
                    </a:cubicBezTo>
                    <a:cubicBezTo>
                      <a:pt x="55" y="168"/>
                      <a:pt x="55" y="168"/>
                      <a:pt x="55" y="168"/>
                    </a:cubicBezTo>
                    <a:cubicBezTo>
                      <a:pt x="55" y="168"/>
                      <a:pt x="55" y="168"/>
                      <a:pt x="55" y="168"/>
                    </a:cubicBezTo>
                    <a:cubicBezTo>
                      <a:pt x="55" y="168"/>
                      <a:pt x="55" y="168"/>
                      <a:pt x="55" y="168"/>
                    </a:cubicBezTo>
                    <a:cubicBezTo>
                      <a:pt x="55" y="167"/>
                      <a:pt x="55" y="167"/>
                      <a:pt x="55" y="167"/>
                    </a:cubicBezTo>
                    <a:cubicBezTo>
                      <a:pt x="56" y="166"/>
                      <a:pt x="56" y="166"/>
                      <a:pt x="57" y="166"/>
                    </a:cubicBezTo>
                    <a:cubicBezTo>
                      <a:pt x="58" y="166"/>
                      <a:pt x="59" y="166"/>
                      <a:pt x="60" y="166"/>
                    </a:cubicBezTo>
                    <a:cubicBezTo>
                      <a:pt x="60" y="166"/>
                      <a:pt x="60" y="165"/>
                      <a:pt x="60" y="165"/>
                    </a:cubicBezTo>
                    <a:cubicBezTo>
                      <a:pt x="60" y="165"/>
                      <a:pt x="60" y="164"/>
                      <a:pt x="60" y="164"/>
                    </a:cubicBezTo>
                    <a:cubicBezTo>
                      <a:pt x="60" y="163"/>
                      <a:pt x="62" y="162"/>
                      <a:pt x="64" y="162"/>
                    </a:cubicBezTo>
                    <a:cubicBezTo>
                      <a:pt x="64" y="162"/>
                      <a:pt x="64" y="162"/>
                      <a:pt x="64" y="162"/>
                    </a:cubicBezTo>
                    <a:cubicBezTo>
                      <a:pt x="65" y="162"/>
                      <a:pt x="65" y="163"/>
                      <a:pt x="66" y="164"/>
                    </a:cubicBezTo>
                    <a:cubicBezTo>
                      <a:pt x="66" y="165"/>
                      <a:pt x="66" y="166"/>
                      <a:pt x="66" y="167"/>
                    </a:cubicBezTo>
                    <a:cubicBezTo>
                      <a:pt x="66" y="167"/>
                      <a:pt x="66" y="167"/>
                      <a:pt x="66" y="167"/>
                    </a:cubicBezTo>
                    <a:cubicBezTo>
                      <a:pt x="66" y="167"/>
                      <a:pt x="66" y="167"/>
                      <a:pt x="66" y="168"/>
                    </a:cubicBezTo>
                    <a:cubicBezTo>
                      <a:pt x="66" y="168"/>
                      <a:pt x="66" y="168"/>
                      <a:pt x="66" y="168"/>
                    </a:cubicBezTo>
                    <a:cubicBezTo>
                      <a:pt x="67" y="168"/>
                      <a:pt x="67" y="168"/>
                      <a:pt x="68" y="168"/>
                    </a:cubicBezTo>
                    <a:cubicBezTo>
                      <a:pt x="68" y="168"/>
                      <a:pt x="68" y="167"/>
                      <a:pt x="69" y="167"/>
                    </a:cubicBezTo>
                    <a:cubicBezTo>
                      <a:pt x="69" y="166"/>
                      <a:pt x="69" y="166"/>
                      <a:pt x="69" y="166"/>
                    </a:cubicBezTo>
                    <a:cubicBezTo>
                      <a:pt x="70" y="165"/>
                      <a:pt x="71" y="165"/>
                      <a:pt x="72" y="165"/>
                    </a:cubicBezTo>
                    <a:cubicBezTo>
                      <a:pt x="73" y="164"/>
                      <a:pt x="74" y="163"/>
                      <a:pt x="73" y="162"/>
                    </a:cubicBezTo>
                    <a:cubicBezTo>
                      <a:pt x="73" y="162"/>
                      <a:pt x="73" y="162"/>
                      <a:pt x="73" y="162"/>
                    </a:cubicBezTo>
                    <a:cubicBezTo>
                      <a:pt x="73" y="162"/>
                      <a:pt x="73" y="162"/>
                      <a:pt x="73" y="162"/>
                    </a:cubicBezTo>
                    <a:cubicBezTo>
                      <a:pt x="72" y="161"/>
                      <a:pt x="72" y="160"/>
                      <a:pt x="73" y="159"/>
                    </a:cubicBezTo>
                    <a:cubicBezTo>
                      <a:pt x="74" y="158"/>
                      <a:pt x="74" y="158"/>
                      <a:pt x="74" y="158"/>
                    </a:cubicBezTo>
                    <a:cubicBezTo>
                      <a:pt x="75" y="158"/>
                      <a:pt x="75" y="158"/>
                      <a:pt x="75" y="157"/>
                    </a:cubicBezTo>
                    <a:cubicBezTo>
                      <a:pt x="75" y="156"/>
                      <a:pt x="76" y="156"/>
                      <a:pt x="76" y="155"/>
                    </a:cubicBezTo>
                    <a:cubicBezTo>
                      <a:pt x="76" y="155"/>
                      <a:pt x="76" y="154"/>
                      <a:pt x="76" y="154"/>
                    </a:cubicBezTo>
                    <a:cubicBezTo>
                      <a:pt x="75" y="153"/>
                      <a:pt x="75" y="153"/>
                      <a:pt x="75" y="153"/>
                    </a:cubicBezTo>
                    <a:cubicBezTo>
                      <a:pt x="74" y="152"/>
                      <a:pt x="73" y="152"/>
                      <a:pt x="74" y="150"/>
                    </a:cubicBezTo>
                    <a:cubicBezTo>
                      <a:pt x="74" y="150"/>
                      <a:pt x="75" y="149"/>
                      <a:pt x="76" y="149"/>
                    </a:cubicBezTo>
                    <a:cubicBezTo>
                      <a:pt x="78" y="148"/>
                      <a:pt x="81" y="147"/>
                      <a:pt x="81" y="147"/>
                    </a:cubicBezTo>
                    <a:cubicBezTo>
                      <a:pt x="81" y="147"/>
                      <a:pt x="83" y="146"/>
                      <a:pt x="84" y="146"/>
                    </a:cubicBezTo>
                    <a:cubicBezTo>
                      <a:pt x="84" y="145"/>
                      <a:pt x="85" y="145"/>
                      <a:pt x="85" y="145"/>
                    </a:cubicBezTo>
                    <a:cubicBezTo>
                      <a:pt x="85" y="145"/>
                      <a:pt x="84" y="144"/>
                      <a:pt x="84" y="143"/>
                    </a:cubicBezTo>
                    <a:cubicBezTo>
                      <a:pt x="84" y="142"/>
                      <a:pt x="83" y="140"/>
                      <a:pt x="84" y="140"/>
                    </a:cubicBezTo>
                    <a:cubicBezTo>
                      <a:pt x="84" y="140"/>
                      <a:pt x="84" y="140"/>
                      <a:pt x="84" y="140"/>
                    </a:cubicBezTo>
                    <a:cubicBezTo>
                      <a:pt x="84" y="140"/>
                      <a:pt x="85" y="140"/>
                      <a:pt x="85" y="140"/>
                    </a:cubicBezTo>
                    <a:cubicBezTo>
                      <a:pt x="86" y="139"/>
                      <a:pt x="87" y="139"/>
                      <a:pt x="87" y="139"/>
                    </a:cubicBezTo>
                    <a:cubicBezTo>
                      <a:pt x="87" y="139"/>
                      <a:pt x="87" y="138"/>
                      <a:pt x="87" y="138"/>
                    </a:cubicBezTo>
                    <a:cubicBezTo>
                      <a:pt x="86" y="137"/>
                      <a:pt x="86" y="136"/>
                      <a:pt x="86" y="135"/>
                    </a:cubicBezTo>
                    <a:cubicBezTo>
                      <a:pt x="86" y="135"/>
                      <a:pt x="86" y="135"/>
                      <a:pt x="86" y="135"/>
                    </a:cubicBezTo>
                    <a:cubicBezTo>
                      <a:pt x="87" y="134"/>
                      <a:pt x="89" y="131"/>
                      <a:pt x="90" y="131"/>
                    </a:cubicBezTo>
                    <a:cubicBezTo>
                      <a:pt x="91" y="131"/>
                      <a:pt x="91" y="132"/>
                      <a:pt x="92" y="133"/>
                    </a:cubicBezTo>
                    <a:cubicBezTo>
                      <a:pt x="93" y="133"/>
                      <a:pt x="93" y="134"/>
                      <a:pt x="94" y="134"/>
                    </a:cubicBezTo>
                    <a:cubicBezTo>
                      <a:pt x="94" y="134"/>
                      <a:pt x="95" y="134"/>
                      <a:pt x="96" y="134"/>
                    </a:cubicBezTo>
                    <a:cubicBezTo>
                      <a:pt x="97" y="134"/>
                      <a:pt x="97" y="134"/>
                      <a:pt x="97" y="134"/>
                    </a:cubicBezTo>
                    <a:cubicBezTo>
                      <a:pt x="97" y="134"/>
                      <a:pt x="97" y="133"/>
                      <a:pt x="97" y="132"/>
                    </a:cubicBezTo>
                    <a:cubicBezTo>
                      <a:pt x="97" y="131"/>
                      <a:pt x="97" y="129"/>
                      <a:pt x="97" y="129"/>
                    </a:cubicBezTo>
                    <a:cubicBezTo>
                      <a:pt x="97" y="129"/>
                      <a:pt x="97" y="129"/>
                      <a:pt x="97" y="129"/>
                    </a:cubicBezTo>
                    <a:cubicBezTo>
                      <a:pt x="98" y="128"/>
                      <a:pt x="98" y="129"/>
                      <a:pt x="99" y="129"/>
                    </a:cubicBezTo>
                    <a:cubicBezTo>
                      <a:pt x="100" y="129"/>
                      <a:pt x="100" y="130"/>
                      <a:pt x="101" y="129"/>
                    </a:cubicBezTo>
                    <a:cubicBezTo>
                      <a:pt x="101" y="129"/>
                      <a:pt x="102" y="128"/>
                      <a:pt x="102" y="127"/>
                    </a:cubicBezTo>
                    <a:cubicBezTo>
                      <a:pt x="103" y="126"/>
                      <a:pt x="103" y="124"/>
                      <a:pt x="104" y="124"/>
                    </a:cubicBezTo>
                    <a:cubicBezTo>
                      <a:pt x="104" y="123"/>
                      <a:pt x="105" y="123"/>
                      <a:pt x="105" y="123"/>
                    </a:cubicBezTo>
                    <a:cubicBezTo>
                      <a:pt x="106" y="122"/>
                      <a:pt x="106" y="122"/>
                      <a:pt x="107" y="122"/>
                    </a:cubicBezTo>
                    <a:cubicBezTo>
                      <a:pt x="108" y="122"/>
                      <a:pt x="108" y="122"/>
                      <a:pt x="109" y="123"/>
                    </a:cubicBezTo>
                    <a:cubicBezTo>
                      <a:pt x="110" y="123"/>
                      <a:pt x="110" y="124"/>
                      <a:pt x="111" y="123"/>
                    </a:cubicBezTo>
                    <a:cubicBezTo>
                      <a:pt x="111" y="123"/>
                      <a:pt x="111" y="122"/>
                      <a:pt x="111" y="122"/>
                    </a:cubicBezTo>
                    <a:cubicBezTo>
                      <a:pt x="112" y="121"/>
                      <a:pt x="112" y="120"/>
                      <a:pt x="113" y="120"/>
                    </a:cubicBezTo>
                    <a:cubicBezTo>
                      <a:pt x="113" y="120"/>
                      <a:pt x="115" y="119"/>
                      <a:pt x="117" y="118"/>
                    </a:cubicBezTo>
                    <a:cubicBezTo>
                      <a:pt x="118" y="118"/>
                      <a:pt x="118" y="118"/>
                      <a:pt x="119" y="117"/>
                    </a:cubicBezTo>
                    <a:cubicBezTo>
                      <a:pt x="119" y="117"/>
                      <a:pt x="120" y="117"/>
                      <a:pt x="120" y="117"/>
                    </a:cubicBezTo>
                    <a:cubicBezTo>
                      <a:pt x="120" y="117"/>
                      <a:pt x="120" y="117"/>
                      <a:pt x="120" y="117"/>
                    </a:cubicBezTo>
                    <a:cubicBezTo>
                      <a:pt x="121" y="116"/>
                      <a:pt x="122" y="116"/>
                      <a:pt x="122" y="115"/>
                    </a:cubicBezTo>
                    <a:cubicBezTo>
                      <a:pt x="122" y="115"/>
                      <a:pt x="122" y="115"/>
                      <a:pt x="122" y="115"/>
                    </a:cubicBezTo>
                    <a:cubicBezTo>
                      <a:pt x="123" y="114"/>
                      <a:pt x="124" y="114"/>
                      <a:pt x="125" y="113"/>
                    </a:cubicBezTo>
                    <a:cubicBezTo>
                      <a:pt x="126" y="113"/>
                      <a:pt x="127" y="113"/>
                      <a:pt x="128" y="113"/>
                    </a:cubicBezTo>
                    <a:cubicBezTo>
                      <a:pt x="130" y="113"/>
                      <a:pt x="136" y="115"/>
                      <a:pt x="136" y="11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58" name="Freeform 48"/>
              <p:cNvSpPr>
                <a:spLocks/>
              </p:cNvSpPr>
              <p:nvPr/>
            </p:nvSpPr>
            <p:spPr bwMode="auto">
              <a:xfrm>
                <a:off x="5018087" y="4105275"/>
                <a:ext cx="282575" cy="273050"/>
              </a:xfrm>
              <a:custGeom>
                <a:avLst/>
                <a:gdLst>
                  <a:gd name="T0" fmla="*/ 108 w 123"/>
                  <a:gd name="T1" fmla="*/ 44 h 118"/>
                  <a:gd name="T2" fmla="*/ 104 w 123"/>
                  <a:gd name="T3" fmla="*/ 54 h 118"/>
                  <a:gd name="T4" fmla="*/ 108 w 123"/>
                  <a:gd name="T5" fmla="*/ 61 h 118"/>
                  <a:gd name="T6" fmla="*/ 113 w 123"/>
                  <a:gd name="T7" fmla="*/ 66 h 118"/>
                  <a:gd name="T8" fmla="*/ 111 w 123"/>
                  <a:gd name="T9" fmla="*/ 75 h 118"/>
                  <a:gd name="T10" fmla="*/ 111 w 123"/>
                  <a:gd name="T11" fmla="*/ 85 h 118"/>
                  <a:gd name="T12" fmla="*/ 113 w 123"/>
                  <a:gd name="T13" fmla="*/ 90 h 118"/>
                  <a:gd name="T14" fmla="*/ 114 w 123"/>
                  <a:gd name="T15" fmla="*/ 98 h 118"/>
                  <a:gd name="T16" fmla="*/ 117 w 123"/>
                  <a:gd name="T17" fmla="*/ 100 h 118"/>
                  <a:gd name="T18" fmla="*/ 123 w 123"/>
                  <a:gd name="T19" fmla="*/ 103 h 118"/>
                  <a:gd name="T20" fmla="*/ 110 w 123"/>
                  <a:gd name="T21" fmla="*/ 111 h 118"/>
                  <a:gd name="T22" fmla="*/ 105 w 123"/>
                  <a:gd name="T23" fmla="*/ 112 h 118"/>
                  <a:gd name="T24" fmla="*/ 101 w 123"/>
                  <a:gd name="T25" fmla="*/ 114 h 118"/>
                  <a:gd name="T26" fmla="*/ 97 w 123"/>
                  <a:gd name="T27" fmla="*/ 113 h 118"/>
                  <a:gd name="T28" fmla="*/ 89 w 123"/>
                  <a:gd name="T29" fmla="*/ 118 h 118"/>
                  <a:gd name="T30" fmla="*/ 87 w 123"/>
                  <a:gd name="T31" fmla="*/ 117 h 118"/>
                  <a:gd name="T32" fmla="*/ 83 w 123"/>
                  <a:gd name="T33" fmla="*/ 117 h 118"/>
                  <a:gd name="T34" fmla="*/ 76 w 123"/>
                  <a:gd name="T35" fmla="*/ 116 h 118"/>
                  <a:gd name="T36" fmla="*/ 69 w 123"/>
                  <a:gd name="T37" fmla="*/ 116 h 118"/>
                  <a:gd name="T38" fmla="*/ 69 w 123"/>
                  <a:gd name="T39" fmla="*/ 117 h 118"/>
                  <a:gd name="T40" fmla="*/ 63 w 123"/>
                  <a:gd name="T41" fmla="*/ 116 h 118"/>
                  <a:gd name="T42" fmla="*/ 61 w 123"/>
                  <a:gd name="T43" fmla="*/ 114 h 118"/>
                  <a:gd name="T44" fmla="*/ 59 w 123"/>
                  <a:gd name="T45" fmla="*/ 107 h 118"/>
                  <a:gd name="T46" fmla="*/ 58 w 123"/>
                  <a:gd name="T47" fmla="*/ 104 h 118"/>
                  <a:gd name="T48" fmla="*/ 55 w 123"/>
                  <a:gd name="T49" fmla="*/ 96 h 118"/>
                  <a:gd name="T50" fmla="*/ 53 w 123"/>
                  <a:gd name="T51" fmla="*/ 94 h 118"/>
                  <a:gd name="T52" fmla="*/ 50 w 123"/>
                  <a:gd name="T53" fmla="*/ 95 h 118"/>
                  <a:gd name="T54" fmla="*/ 45 w 123"/>
                  <a:gd name="T55" fmla="*/ 94 h 118"/>
                  <a:gd name="T56" fmla="*/ 35 w 123"/>
                  <a:gd name="T57" fmla="*/ 90 h 118"/>
                  <a:gd name="T58" fmla="*/ 25 w 123"/>
                  <a:gd name="T59" fmla="*/ 85 h 118"/>
                  <a:gd name="T60" fmla="*/ 22 w 123"/>
                  <a:gd name="T61" fmla="*/ 83 h 118"/>
                  <a:gd name="T62" fmla="*/ 10 w 123"/>
                  <a:gd name="T63" fmla="*/ 67 h 118"/>
                  <a:gd name="T64" fmla="*/ 6 w 123"/>
                  <a:gd name="T65" fmla="*/ 62 h 118"/>
                  <a:gd name="T66" fmla="*/ 4 w 123"/>
                  <a:gd name="T67" fmla="*/ 61 h 118"/>
                  <a:gd name="T68" fmla="*/ 3 w 123"/>
                  <a:gd name="T69" fmla="*/ 57 h 118"/>
                  <a:gd name="T70" fmla="*/ 3 w 123"/>
                  <a:gd name="T71" fmla="*/ 55 h 118"/>
                  <a:gd name="T72" fmla="*/ 2 w 123"/>
                  <a:gd name="T73" fmla="*/ 45 h 118"/>
                  <a:gd name="T74" fmla="*/ 1 w 123"/>
                  <a:gd name="T75" fmla="*/ 41 h 118"/>
                  <a:gd name="T76" fmla="*/ 2 w 123"/>
                  <a:gd name="T77" fmla="*/ 38 h 118"/>
                  <a:gd name="T78" fmla="*/ 8 w 123"/>
                  <a:gd name="T79" fmla="*/ 35 h 118"/>
                  <a:gd name="T80" fmla="*/ 14 w 123"/>
                  <a:gd name="T81" fmla="*/ 27 h 118"/>
                  <a:gd name="T82" fmla="*/ 15 w 123"/>
                  <a:gd name="T83" fmla="*/ 25 h 118"/>
                  <a:gd name="T84" fmla="*/ 17 w 123"/>
                  <a:gd name="T85" fmla="*/ 22 h 118"/>
                  <a:gd name="T86" fmla="*/ 14 w 123"/>
                  <a:gd name="T87" fmla="*/ 20 h 118"/>
                  <a:gd name="T88" fmla="*/ 13 w 123"/>
                  <a:gd name="T89" fmla="*/ 19 h 118"/>
                  <a:gd name="T90" fmla="*/ 14 w 123"/>
                  <a:gd name="T91" fmla="*/ 15 h 118"/>
                  <a:gd name="T92" fmla="*/ 15 w 123"/>
                  <a:gd name="T93" fmla="*/ 15 h 118"/>
                  <a:gd name="T94" fmla="*/ 17 w 123"/>
                  <a:gd name="T95" fmla="*/ 13 h 118"/>
                  <a:gd name="T96" fmla="*/ 17 w 123"/>
                  <a:gd name="T97" fmla="*/ 6 h 118"/>
                  <a:gd name="T98" fmla="*/ 17 w 123"/>
                  <a:gd name="T99" fmla="*/ 6 h 118"/>
                  <a:gd name="T100" fmla="*/ 14 w 123"/>
                  <a:gd name="T101" fmla="*/ 2 h 118"/>
                  <a:gd name="T102" fmla="*/ 13 w 123"/>
                  <a:gd name="T103" fmla="*/ 0 h 118"/>
                  <a:gd name="T104" fmla="*/ 21 w 123"/>
                  <a:gd name="T105" fmla="*/ 0 h 118"/>
                  <a:gd name="T106" fmla="*/ 37 w 123"/>
                  <a:gd name="T107" fmla="*/ 0 h 118"/>
                  <a:gd name="T108" fmla="*/ 63 w 123"/>
                  <a:gd name="T109" fmla="*/ 6 h 118"/>
                  <a:gd name="T110" fmla="*/ 88 w 123"/>
                  <a:gd name="T111" fmla="*/ 21 h 118"/>
                  <a:gd name="T112" fmla="*/ 92 w 123"/>
                  <a:gd name="T113" fmla="*/ 26 h 118"/>
                  <a:gd name="T114" fmla="*/ 104 w 123"/>
                  <a:gd name="T115" fmla="*/ 3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3" h="118">
                    <a:moveTo>
                      <a:pt x="109" y="41"/>
                    </a:moveTo>
                    <a:cubicBezTo>
                      <a:pt x="108" y="42"/>
                      <a:pt x="108" y="42"/>
                      <a:pt x="108" y="44"/>
                    </a:cubicBezTo>
                    <a:cubicBezTo>
                      <a:pt x="108" y="46"/>
                      <a:pt x="107" y="49"/>
                      <a:pt x="106" y="51"/>
                    </a:cubicBezTo>
                    <a:cubicBezTo>
                      <a:pt x="105" y="53"/>
                      <a:pt x="103" y="52"/>
                      <a:pt x="104" y="54"/>
                    </a:cubicBezTo>
                    <a:cubicBezTo>
                      <a:pt x="105" y="56"/>
                      <a:pt x="105" y="57"/>
                      <a:pt x="105" y="58"/>
                    </a:cubicBezTo>
                    <a:cubicBezTo>
                      <a:pt x="105" y="60"/>
                      <a:pt x="107" y="60"/>
                      <a:pt x="108" y="61"/>
                    </a:cubicBezTo>
                    <a:cubicBezTo>
                      <a:pt x="109" y="62"/>
                      <a:pt x="110" y="63"/>
                      <a:pt x="111" y="64"/>
                    </a:cubicBezTo>
                    <a:cubicBezTo>
                      <a:pt x="111" y="65"/>
                      <a:pt x="113" y="65"/>
                      <a:pt x="113" y="66"/>
                    </a:cubicBezTo>
                    <a:cubicBezTo>
                      <a:pt x="112" y="67"/>
                      <a:pt x="110" y="69"/>
                      <a:pt x="110" y="69"/>
                    </a:cubicBezTo>
                    <a:cubicBezTo>
                      <a:pt x="110" y="70"/>
                      <a:pt x="111" y="74"/>
                      <a:pt x="111" y="75"/>
                    </a:cubicBezTo>
                    <a:cubicBezTo>
                      <a:pt x="112" y="76"/>
                      <a:pt x="110" y="79"/>
                      <a:pt x="110" y="80"/>
                    </a:cubicBezTo>
                    <a:cubicBezTo>
                      <a:pt x="109" y="81"/>
                      <a:pt x="111" y="83"/>
                      <a:pt x="111" y="85"/>
                    </a:cubicBezTo>
                    <a:cubicBezTo>
                      <a:pt x="111" y="87"/>
                      <a:pt x="110" y="87"/>
                      <a:pt x="111" y="88"/>
                    </a:cubicBezTo>
                    <a:cubicBezTo>
                      <a:pt x="112" y="89"/>
                      <a:pt x="114" y="88"/>
                      <a:pt x="113" y="90"/>
                    </a:cubicBezTo>
                    <a:cubicBezTo>
                      <a:pt x="113" y="92"/>
                      <a:pt x="112" y="92"/>
                      <a:pt x="112" y="93"/>
                    </a:cubicBezTo>
                    <a:cubicBezTo>
                      <a:pt x="113" y="95"/>
                      <a:pt x="114" y="96"/>
                      <a:pt x="114" y="98"/>
                    </a:cubicBezTo>
                    <a:cubicBezTo>
                      <a:pt x="114" y="99"/>
                      <a:pt x="113" y="100"/>
                      <a:pt x="114" y="100"/>
                    </a:cubicBezTo>
                    <a:cubicBezTo>
                      <a:pt x="116" y="100"/>
                      <a:pt x="116" y="99"/>
                      <a:pt x="117" y="100"/>
                    </a:cubicBezTo>
                    <a:cubicBezTo>
                      <a:pt x="117" y="101"/>
                      <a:pt x="117" y="102"/>
                      <a:pt x="119" y="102"/>
                    </a:cubicBezTo>
                    <a:cubicBezTo>
                      <a:pt x="120" y="102"/>
                      <a:pt x="122" y="102"/>
                      <a:pt x="123" y="103"/>
                    </a:cubicBezTo>
                    <a:cubicBezTo>
                      <a:pt x="123" y="103"/>
                      <a:pt x="123" y="104"/>
                      <a:pt x="123" y="104"/>
                    </a:cubicBezTo>
                    <a:cubicBezTo>
                      <a:pt x="119" y="106"/>
                      <a:pt x="111" y="111"/>
                      <a:pt x="110" y="111"/>
                    </a:cubicBezTo>
                    <a:cubicBezTo>
                      <a:pt x="110" y="112"/>
                      <a:pt x="108" y="112"/>
                      <a:pt x="107" y="112"/>
                    </a:cubicBezTo>
                    <a:cubicBezTo>
                      <a:pt x="106" y="112"/>
                      <a:pt x="106" y="112"/>
                      <a:pt x="105" y="112"/>
                    </a:cubicBezTo>
                    <a:cubicBezTo>
                      <a:pt x="105" y="112"/>
                      <a:pt x="104" y="112"/>
                      <a:pt x="103" y="113"/>
                    </a:cubicBezTo>
                    <a:cubicBezTo>
                      <a:pt x="102" y="114"/>
                      <a:pt x="101" y="114"/>
                      <a:pt x="101" y="114"/>
                    </a:cubicBezTo>
                    <a:cubicBezTo>
                      <a:pt x="101" y="114"/>
                      <a:pt x="100" y="114"/>
                      <a:pt x="99" y="114"/>
                    </a:cubicBezTo>
                    <a:cubicBezTo>
                      <a:pt x="98" y="113"/>
                      <a:pt x="97" y="113"/>
                      <a:pt x="97" y="113"/>
                    </a:cubicBezTo>
                    <a:cubicBezTo>
                      <a:pt x="96" y="113"/>
                      <a:pt x="94" y="114"/>
                      <a:pt x="92" y="116"/>
                    </a:cubicBezTo>
                    <a:cubicBezTo>
                      <a:pt x="91" y="117"/>
                      <a:pt x="90" y="118"/>
                      <a:pt x="89" y="118"/>
                    </a:cubicBezTo>
                    <a:cubicBezTo>
                      <a:pt x="89" y="118"/>
                      <a:pt x="89" y="118"/>
                      <a:pt x="89" y="118"/>
                    </a:cubicBezTo>
                    <a:cubicBezTo>
                      <a:pt x="89" y="118"/>
                      <a:pt x="88" y="118"/>
                      <a:pt x="87" y="117"/>
                    </a:cubicBezTo>
                    <a:cubicBezTo>
                      <a:pt x="86" y="117"/>
                      <a:pt x="85" y="116"/>
                      <a:pt x="84" y="116"/>
                    </a:cubicBezTo>
                    <a:cubicBezTo>
                      <a:pt x="84" y="117"/>
                      <a:pt x="83" y="117"/>
                      <a:pt x="83" y="117"/>
                    </a:cubicBezTo>
                    <a:cubicBezTo>
                      <a:pt x="82" y="117"/>
                      <a:pt x="80" y="118"/>
                      <a:pt x="80" y="118"/>
                    </a:cubicBezTo>
                    <a:cubicBezTo>
                      <a:pt x="79" y="118"/>
                      <a:pt x="78" y="117"/>
                      <a:pt x="76" y="116"/>
                    </a:cubicBezTo>
                    <a:cubicBezTo>
                      <a:pt x="74" y="115"/>
                      <a:pt x="72" y="114"/>
                      <a:pt x="72" y="114"/>
                    </a:cubicBezTo>
                    <a:cubicBezTo>
                      <a:pt x="71" y="115"/>
                      <a:pt x="70" y="116"/>
                      <a:pt x="69" y="116"/>
                    </a:cubicBezTo>
                    <a:cubicBezTo>
                      <a:pt x="69" y="116"/>
                      <a:pt x="69" y="116"/>
                      <a:pt x="69" y="116"/>
                    </a:cubicBezTo>
                    <a:cubicBezTo>
                      <a:pt x="69" y="116"/>
                      <a:pt x="69" y="116"/>
                      <a:pt x="69" y="117"/>
                    </a:cubicBezTo>
                    <a:cubicBezTo>
                      <a:pt x="69" y="117"/>
                      <a:pt x="69" y="117"/>
                      <a:pt x="69" y="117"/>
                    </a:cubicBezTo>
                    <a:cubicBezTo>
                      <a:pt x="69" y="117"/>
                      <a:pt x="65" y="116"/>
                      <a:pt x="63" y="116"/>
                    </a:cubicBezTo>
                    <a:cubicBezTo>
                      <a:pt x="63" y="116"/>
                      <a:pt x="62" y="116"/>
                      <a:pt x="62" y="116"/>
                    </a:cubicBezTo>
                    <a:cubicBezTo>
                      <a:pt x="62" y="116"/>
                      <a:pt x="62" y="115"/>
                      <a:pt x="61" y="114"/>
                    </a:cubicBezTo>
                    <a:cubicBezTo>
                      <a:pt x="60" y="113"/>
                      <a:pt x="59" y="110"/>
                      <a:pt x="59" y="110"/>
                    </a:cubicBezTo>
                    <a:cubicBezTo>
                      <a:pt x="59" y="109"/>
                      <a:pt x="59" y="108"/>
                      <a:pt x="59" y="107"/>
                    </a:cubicBezTo>
                    <a:cubicBezTo>
                      <a:pt x="59" y="106"/>
                      <a:pt x="59" y="106"/>
                      <a:pt x="58" y="105"/>
                    </a:cubicBezTo>
                    <a:cubicBezTo>
                      <a:pt x="58" y="105"/>
                      <a:pt x="58" y="105"/>
                      <a:pt x="58" y="104"/>
                    </a:cubicBezTo>
                    <a:cubicBezTo>
                      <a:pt x="58" y="102"/>
                      <a:pt x="58" y="100"/>
                      <a:pt x="58" y="99"/>
                    </a:cubicBezTo>
                    <a:cubicBezTo>
                      <a:pt x="57" y="98"/>
                      <a:pt x="56" y="97"/>
                      <a:pt x="55" y="96"/>
                    </a:cubicBezTo>
                    <a:cubicBezTo>
                      <a:pt x="54" y="95"/>
                      <a:pt x="54" y="95"/>
                      <a:pt x="54" y="95"/>
                    </a:cubicBezTo>
                    <a:cubicBezTo>
                      <a:pt x="54" y="95"/>
                      <a:pt x="53" y="94"/>
                      <a:pt x="53" y="94"/>
                    </a:cubicBezTo>
                    <a:cubicBezTo>
                      <a:pt x="53" y="93"/>
                      <a:pt x="53" y="93"/>
                      <a:pt x="52" y="93"/>
                    </a:cubicBezTo>
                    <a:cubicBezTo>
                      <a:pt x="51" y="93"/>
                      <a:pt x="51" y="94"/>
                      <a:pt x="50" y="95"/>
                    </a:cubicBezTo>
                    <a:cubicBezTo>
                      <a:pt x="50" y="95"/>
                      <a:pt x="50" y="95"/>
                      <a:pt x="50" y="95"/>
                    </a:cubicBezTo>
                    <a:cubicBezTo>
                      <a:pt x="50" y="95"/>
                      <a:pt x="47" y="94"/>
                      <a:pt x="45" y="94"/>
                    </a:cubicBezTo>
                    <a:cubicBezTo>
                      <a:pt x="43" y="93"/>
                      <a:pt x="40" y="92"/>
                      <a:pt x="40" y="92"/>
                    </a:cubicBezTo>
                    <a:cubicBezTo>
                      <a:pt x="39" y="92"/>
                      <a:pt x="37" y="91"/>
                      <a:pt x="35" y="90"/>
                    </a:cubicBezTo>
                    <a:cubicBezTo>
                      <a:pt x="33" y="89"/>
                      <a:pt x="31" y="89"/>
                      <a:pt x="30" y="88"/>
                    </a:cubicBezTo>
                    <a:cubicBezTo>
                      <a:pt x="29" y="88"/>
                      <a:pt x="27" y="86"/>
                      <a:pt x="25" y="85"/>
                    </a:cubicBezTo>
                    <a:cubicBezTo>
                      <a:pt x="24" y="84"/>
                      <a:pt x="22" y="83"/>
                      <a:pt x="22" y="83"/>
                    </a:cubicBezTo>
                    <a:cubicBezTo>
                      <a:pt x="22" y="83"/>
                      <a:pt x="22" y="83"/>
                      <a:pt x="22" y="83"/>
                    </a:cubicBezTo>
                    <a:cubicBezTo>
                      <a:pt x="21" y="83"/>
                      <a:pt x="19" y="83"/>
                      <a:pt x="18" y="82"/>
                    </a:cubicBezTo>
                    <a:cubicBezTo>
                      <a:pt x="17" y="82"/>
                      <a:pt x="13" y="73"/>
                      <a:pt x="10" y="67"/>
                    </a:cubicBezTo>
                    <a:cubicBezTo>
                      <a:pt x="9" y="65"/>
                      <a:pt x="9" y="64"/>
                      <a:pt x="8" y="63"/>
                    </a:cubicBezTo>
                    <a:cubicBezTo>
                      <a:pt x="8" y="63"/>
                      <a:pt x="7" y="62"/>
                      <a:pt x="6" y="62"/>
                    </a:cubicBezTo>
                    <a:cubicBezTo>
                      <a:pt x="6" y="62"/>
                      <a:pt x="6" y="62"/>
                      <a:pt x="6" y="62"/>
                    </a:cubicBezTo>
                    <a:cubicBezTo>
                      <a:pt x="5" y="61"/>
                      <a:pt x="4" y="61"/>
                      <a:pt x="4" y="61"/>
                    </a:cubicBezTo>
                    <a:cubicBezTo>
                      <a:pt x="4" y="61"/>
                      <a:pt x="4" y="61"/>
                      <a:pt x="4" y="61"/>
                    </a:cubicBezTo>
                    <a:cubicBezTo>
                      <a:pt x="4" y="61"/>
                      <a:pt x="3" y="58"/>
                      <a:pt x="3" y="57"/>
                    </a:cubicBezTo>
                    <a:cubicBezTo>
                      <a:pt x="3" y="57"/>
                      <a:pt x="3" y="57"/>
                      <a:pt x="3" y="57"/>
                    </a:cubicBezTo>
                    <a:cubicBezTo>
                      <a:pt x="3" y="55"/>
                      <a:pt x="3" y="55"/>
                      <a:pt x="3" y="55"/>
                    </a:cubicBezTo>
                    <a:cubicBezTo>
                      <a:pt x="3" y="53"/>
                      <a:pt x="4" y="51"/>
                      <a:pt x="4" y="50"/>
                    </a:cubicBezTo>
                    <a:cubicBezTo>
                      <a:pt x="3" y="50"/>
                      <a:pt x="3" y="47"/>
                      <a:pt x="2" y="45"/>
                    </a:cubicBezTo>
                    <a:cubicBezTo>
                      <a:pt x="1" y="44"/>
                      <a:pt x="1" y="43"/>
                      <a:pt x="1" y="43"/>
                    </a:cubicBezTo>
                    <a:cubicBezTo>
                      <a:pt x="1" y="42"/>
                      <a:pt x="0" y="42"/>
                      <a:pt x="1" y="41"/>
                    </a:cubicBezTo>
                    <a:cubicBezTo>
                      <a:pt x="1" y="40"/>
                      <a:pt x="1" y="38"/>
                      <a:pt x="1" y="38"/>
                    </a:cubicBezTo>
                    <a:cubicBezTo>
                      <a:pt x="1" y="37"/>
                      <a:pt x="2" y="38"/>
                      <a:pt x="2" y="38"/>
                    </a:cubicBezTo>
                    <a:cubicBezTo>
                      <a:pt x="3" y="38"/>
                      <a:pt x="3" y="38"/>
                      <a:pt x="4" y="38"/>
                    </a:cubicBezTo>
                    <a:cubicBezTo>
                      <a:pt x="4" y="37"/>
                      <a:pt x="6" y="36"/>
                      <a:pt x="8" y="35"/>
                    </a:cubicBezTo>
                    <a:cubicBezTo>
                      <a:pt x="9" y="34"/>
                      <a:pt x="10" y="34"/>
                      <a:pt x="10" y="33"/>
                    </a:cubicBezTo>
                    <a:cubicBezTo>
                      <a:pt x="12" y="33"/>
                      <a:pt x="13" y="29"/>
                      <a:pt x="14" y="27"/>
                    </a:cubicBezTo>
                    <a:cubicBezTo>
                      <a:pt x="14" y="27"/>
                      <a:pt x="14" y="26"/>
                      <a:pt x="14" y="26"/>
                    </a:cubicBezTo>
                    <a:cubicBezTo>
                      <a:pt x="14" y="25"/>
                      <a:pt x="15" y="25"/>
                      <a:pt x="15" y="25"/>
                    </a:cubicBezTo>
                    <a:cubicBezTo>
                      <a:pt x="16" y="25"/>
                      <a:pt x="16" y="25"/>
                      <a:pt x="17" y="25"/>
                    </a:cubicBezTo>
                    <a:cubicBezTo>
                      <a:pt x="17" y="24"/>
                      <a:pt x="17" y="22"/>
                      <a:pt x="17" y="22"/>
                    </a:cubicBezTo>
                    <a:cubicBezTo>
                      <a:pt x="17" y="21"/>
                      <a:pt x="17" y="21"/>
                      <a:pt x="17" y="21"/>
                    </a:cubicBezTo>
                    <a:cubicBezTo>
                      <a:pt x="17" y="20"/>
                      <a:pt x="15" y="20"/>
                      <a:pt x="14" y="20"/>
                    </a:cubicBezTo>
                    <a:cubicBezTo>
                      <a:pt x="13" y="20"/>
                      <a:pt x="13" y="20"/>
                      <a:pt x="13" y="20"/>
                    </a:cubicBezTo>
                    <a:cubicBezTo>
                      <a:pt x="13" y="20"/>
                      <a:pt x="13" y="19"/>
                      <a:pt x="13" y="19"/>
                    </a:cubicBezTo>
                    <a:cubicBezTo>
                      <a:pt x="13" y="19"/>
                      <a:pt x="13" y="19"/>
                      <a:pt x="13" y="19"/>
                    </a:cubicBezTo>
                    <a:cubicBezTo>
                      <a:pt x="13" y="17"/>
                      <a:pt x="14" y="15"/>
                      <a:pt x="14" y="15"/>
                    </a:cubicBezTo>
                    <a:cubicBezTo>
                      <a:pt x="14" y="15"/>
                      <a:pt x="14" y="15"/>
                      <a:pt x="14" y="15"/>
                    </a:cubicBezTo>
                    <a:cubicBezTo>
                      <a:pt x="14" y="15"/>
                      <a:pt x="14" y="15"/>
                      <a:pt x="15" y="15"/>
                    </a:cubicBezTo>
                    <a:cubicBezTo>
                      <a:pt x="16" y="14"/>
                      <a:pt x="17" y="14"/>
                      <a:pt x="17" y="13"/>
                    </a:cubicBezTo>
                    <a:cubicBezTo>
                      <a:pt x="17" y="13"/>
                      <a:pt x="17" y="13"/>
                      <a:pt x="17" y="13"/>
                    </a:cubicBezTo>
                    <a:cubicBezTo>
                      <a:pt x="17" y="13"/>
                      <a:pt x="17" y="10"/>
                      <a:pt x="17" y="9"/>
                    </a:cubicBezTo>
                    <a:cubicBezTo>
                      <a:pt x="17" y="7"/>
                      <a:pt x="17" y="6"/>
                      <a:pt x="17" y="6"/>
                    </a:cubicBezTo>
                    <a:cubicBezTo>
                      <a:pt x="17" y="6"/>
                      <a:pt x="17" y="6"/>
                      <a:pt x="17" y="6"/>
                    </a:cubicBezTo>
                    <a:cubicBezTo>
                      <a:pt x="17" y="6"/>
                      <a:pt x="17" y="6"/>
                      <a:pt x="17" y="6"/>
                    </a:cubicBezTo>
                    <a:cubicBezTo>
                      <a:pt x="17" y="6"/>
                      <a:pt x="17" y="6"/>
                      <a:pt x="17" y="6"/>
                    </a:cubicBezTo>
                    <a:cubicBezTo>
                      <a:pt x="16" y="5"/>
                      <a:pt x="15" y="4"/>
                      <a:pt x="14" y="2"/>
                    </a:cubicBezTo>
                    <a:cubicBezTo>
                      <a:pt x="14" y="2"/>
                      <a:pt x="13" y="1"/>
                      <a:pt x="13" y="1"/>
                    </a:cubicBezTo>
                    <a:cubicBezTo>
                      <a:pt x="13" y="1"/>
                      <a:pt x="13" y="0"/>
                      <a:pt x="13" y="0"/>
                    </a:cubicBezTo>
                    <a:cubicBezTo>
                      <a:pt x="14" y="0"/>
                      <a:pt x="16" y="0"/>
                      <a:pt x="17" y="0"/>
                    </a:cubicBezTo>
                    <a:cubicBezTo>
                      <a:pt x="18" y="0"/>
                      <a:pt x="19" y="0"/>
                      <a:pt x="21" y="0"/>
                    </a:cubicBezTo>
                    <a:cubicBezTo>
                      <a:pt x="23" y="0"/>
                      <a:pt x="26" y="0"/>
                      <a:pt x="27" y="0"/>
                    </a:cubicBezTo>
                    <a:cubicBezTo>
                      <a:pt x="28" y="0"/>
                      <a:pt x="33" y="0"/>
                      <a:pt x="37" y="0"/>
                    </a:cubicBezTo>
                    <a:cubicBezTo>
                      <a:pt x="43" y="0"/>
                      <a:pt x="48" y="0"/>
                      <a:pt x="50" y="0"/>
                    </a:cubicBezTo>
                    <a:cubicBezTo>
                      <a:pt x="52" y="0"/>
                      <a:pt x="57" y="3"/>
                      <a:pt x="63" y="6"/>
                    </a:cubicBezTo>
                    <a:cubicBezTo>
                      <a:pt x="73" y="11"/>
                      <a:pt x="85" y="19"/>
                      <a:pt x="86" y="20"/>
                    </a:cubicBezTo>
                    <a:cubicBezTo>
                      <a:pt x="87" y="20"/>
                      <a:pt x="88" y="21"/>
                      <a:pt x="88" y="21"/>
                    </a:cubicBezTo>
                    <a:cubicBezTo>
                      <a:pt x="90" y="22"/>
                      <a:pt x="91" y="23"/>
                      <a:pt x="92" y="24"/>
                    </a:cubicBezTo>
                    <a:cubicBezTo>
                      <a:pt x="92" y="25"/>
                      <a:pt x="92" y="25"/>
                      <a:pt x="92" y="26"/>
                    </a:cubicBezTo>
                    <a:cubicBezTo>
                      <a:pt x="92" y="27"/>
                      <a:pt x="91" y="27"/>
                      <a:pt x="92" y="28"/>
                    </a:cubicBezTo>
                    <a:cubicBezTo>
                      <a:pt x="92" y="30"/>
                      <a:pt x="99" y="34"/>
                      <a:pt x="104" y="37"/>
                    </a:cubicBezTo>
                    <a:cubicBezTo>
                      <a:pt x="106" y="39"/>
                      <a:pt x="108" y="40"/>
                      <a:pt x="109" y="4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59" name="Freeform 49"/>
              <p:cNvSpPr>
                <a:spLocks/>
              </p:cNvSpPr>
              <p:nvPr/>
            </p:nvSpPr>
            <p:spPr bwMode="auto">
              <a:xfrm>
                <a:off x="5278437" y="4271963"/>
                <a:ext cx="9525" cy="11113"/>
              </a:xfrm>
              <a:custGeom>
                <a:avLst/>
                <a:gdLst>
                  <a:gd name="T0" fmla="*/ 3 w 4"/>
                  <a:gd name="T1" fmla="*/ 1 h 5"/>
                  <a:gd name="T2" fmla="*/ 1 w 4"/>
                  <a:gd name="T3" fmla="*/ 5 h 5"/>
                  <a:gd name="T4" fmla="*/ 4 w 4"/>
                  <a:gd name="T5" fmla="*/ 3 h 5"/>
                  <a:gd name="T6" fmla="*/ 4 w 4"/>
                  <a:gd name="T7" fmla="*/ 0 h 5"/>
                  <a:gd name="T8" fmla="*/ 3 w 4"/>
                  <a:gd name="T9" fmla="*/ 1 h 5"/>
                </a:gdLst>
                <a:ahLst/>
                <a:cxnLst>
                  <a:cxn ang="0">
                    <a:pos x="T0" y="T1"/>
                  </a:cxn>
                  <a:cxn ang="0">
                    <a:pos x="T2" y="T3"/>
                  </a:cxn>
                  <a:cxn ang="0">
                    <a:pos x="T4" y="T5"/>
                  </a:cxn>
                  <a:cxn ang="0">
                    <a:pos x="T6" y="T7"/>
                  </a:cxn>
                  <a:cxn ang="0">
                    <a:pos x="T8" y="T9"/>
                  </a:cxn>
                </a:cxnLst>
                <a:rect l="0" t="0" r="r" b="b"/>
                <a:pathLst>
                  <a:path w="4" h="5">
                    <a:moveTo>
                      <a:pt x="3" y="1"/>
                    </a:moveTo>
                    <a:cubicBezTo>
                      <a:pt x="2" y="3"/>
                      <a:pt x="0" y="4"/>
                      <a:pt x="1" y="5"/>
                    </a:cubicBezTo>
                    <a:cubicBezTo>
                      <a:pt x="2" y="5"/>
                      <a:pt x="4" y="4"/>
                      <a:pt x="4" y="3"/>
                    </a:cubicBezTo>
                    <a:cubicBezTo>
                      <a:pt x="4" y="1"/>
                      <a:pt x="4" y="0"/>
                      <a:pt x="4" y="0"/>
                    </a:cubicBezTo>
                    <a:cubicBezTo>
                      <a:pt x="3" y="0"/>
                      <a:pt x="3" y="1"/>
                      <a:pt x="3"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60" name="Freeform 50"/>
              <p:cNvSpPr>
                <a:spLocks/>
              </p:cNvSpPr>
              <p:nvPr/>
            </p:nvSpPr>
            <p:spPr bwMode="auto">
              <a:xfrm>
                <a:off x="5278437" y="4195763"/>
                <a:ext cx="9525" cy="25400"/>
              </a:xfrm>
              <a:custGeom>
                <a:avLst/>
                <a:gdLst>
                  <a:gd name="T0" fmla="*/ 1 w 4"/>
                  <a:gd name="T1" fmla="*/ 4 h 11"/>
                  <a:gd name="T2" fmla="*/ 1 w 4"/>
                  <a:gd name="T3" fmla="*/ 8 h 11"/>
                  <a:gd name="T4" fmla="*/ 2 w 4"/>
                  <a:gd name="T5" fmla="*/ 9 h 11"/>
                  <a:gd name="T6" fmla="*/ 4 w 4"/>
                  <a:gd name="T7" fmla="*/ 5 h 11"/>
                  <a:gd name="T8" fmla="*/ 1 w 4"/>
                  <a:gd name="T9" fmla="*/ 4 h 11"/>
                </a:gdLst>
                <a:ahLst/>
                <a:cxnLst>
                  <a:cxn ang="0">
                    <a:pos x="T0" y="T1"/>
                  </a:cxn>
                  <a:cxn ang="0">
                    <a:pos x="T2" y="T3"/>
                  </a:cxn>
                  <a:cxn ang="0">
                    <a:pos x="T4" y="T5"/>
                  </a:cxn>
                  <a:cxn ang="0">
                    <a:pos x="T6" y="T7"/>
                  </a:cxn>
                  <a:cxn ang="0">
                    <a:pos x="T8" y="T9"/>
                  </a:cxn>
                </a:cxnLst>
                <a:rect l="0" t="0" r="r" b="b"/>
                <a:pathLst>
                  <a:path w="4" h="11">
                    <a:moveTo>
                      <a:pt x="1" y="4"/>
                    </a:moveTo>
                    <a:cubicBezTo>
                      <a:pt x="1" y="6"/>
                      <a:pt x="1" y="6"/>
                      <a:pt x="1" y="8"/>
                    </a:cubicBezTo>
                    <a:cubicBezTo>
                      <a:pt x="1" y="10"/>
                      <a:pt x="2" y="11"/>
                      <a:pt x="2" y="9"/>
                    </a:cubicBezTo>
                    <a:cubicBezTo>
                      <a:pt x="3" y="8"/>
                      <a:pt x="4" y="7"/>
                      <a:pt x="4" y="5"/>
                    </a:cubicBezTo>
                    <a:cubicBezTo>
                      <a:pt x="3" y="4"/>
                      <a:pt x="0" y="0"/>
                      <a:pt x="1" y="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61" name="Freeform 51"/>
              <p:cNvSpPr>
                <a:spLocks/>
              </p:cNvSpPr>
              <p:nvPr/>
            </p:nvSpPr>
            <p:spPr bwMode="auto">
              <a:xfrm>
                <a:off x="5267325" y="4221163"/>
                <a:ext cx="12700" cy="25400"/>
              </a:xfrm>
              <a:custGeom>
                <a:avLst/>
                <a:gdLst>
                  <a:gd name="T0" fmla="*/ 2 w 6"/>
                  <a:gd name="T1" fmla="*/ 1 h 11"/>
                  <a:gd name="T2" fmla="*/ 1 w 6"/>
                  <a:gd name="T3" fmla="*/ 6 h 11"/>
                  <a:gd name="T4" fmla="*/ 5 w 6"/>
                  <a:gd name="T5" fmla="*/ 9 h 11"/>
                  <a:gd name="T6" fmla="*/ 4 w 6"/>
                  <a:gd name="T7" fmla="*/ 5 h 11"/>
                  <a:gd name="T8" fmla="*/ 2 w 6"/>
                  <a:gd name="T9" fmla="*/ 1 h 11"/>
                </a:gdLst>
                <a:ahLst/>
                <a:cxnLst>
                  <a:cxn ang="0">
                    <a:pos x="T0" y="T1"/>
                  </a:cxn>
                  <a:cxn ang="0">
                    <a:pos x="T2" y="T3"/>
                  </a:cxn>
                  <a:cxn ang="0">
                    <a:pos x="T4" y="T5"/>
                  </a:cxn>
                  <a:cxn ang="0">
                    <a:pos x="T6" y="T7"/>
                  </a:cxn>
                  <a:cxn ang="0">
                    <a:pos x="T8" y="T9"/>
                  </a:cxn>
                </a:cxnLst>
                <a:rect l="0" t="0" r="r" b="b"/>
                <a:pathLst>
                  <a:path w="6" h="11">
                    <a:moveTo>
                      <a:pt x="2" y="1"/>
                    </a:moveTo>
                    <a:cubicBezTo>
                      <a:pt x="1" y="3"/>
                      <a:pt x="0" y="5"/>
                      <a:pt x="1" y="6"/>
                    </a:cubicBezTo>
                    <a:cubicBezTo>
                      <a:pt x="1" y="7"/>
                      <a:pt x="5" y="11"/>
                      <a:pt x="5" y="9"/>
                    </a:cubicBezTo>
                    <a:cubicBezTo>
                      <a:pt x="6" y="8"/>
                      <a:pt x="4" y="7"/>
                      <a:pt x="4" y="5"/>
                    </a:cubicBezTo>
                    <a:cubicBezTo>
                      <a:pt x="3" y="4"/>
                      <a:pt x="3" y="0"/>
                      <a:pt x="2"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62" name="Freeform 52"/>
              <p:cNvSpPr>
                <a:spLocks/>
              </p:cNvSpPr>
              <p:nvPr/>
            </p:nvSpPr>
            <p:spPr bwMode="auto">
              <a:xfrm>
                <a:off x="4568825" y="4230688"/>
                <a:ext cx="312738" cy="306388"/>
              </a:xfrm>
              <a:custGeom>
                <a:avLst/>
                <a:gdLst>
                  <a:gd name="T0" fmla="*/ 1 w 136"/>
                  <a:gd name="T1" fmla="*/ 124 h 133"/>
                  <a:gd name="T2" fmla="*/ 4 w 136"/>
                  <a:gd name="T3" fmla="*/ 108 h 133"/>
                  <a:gd name="T4" fmla="*/ 9 w 136"/>
                  <a:gd name="T5" fmla="*/ 87 h 133"/>
                  <a:gd name="T6" fmla="*/ 17 w 136"/>
                  <a:gd name="T7" fmla="*/ 75 h 133"/>
                  <a:gd name="T8" fmla="*/ 23 w 136"/>
                  <a:gd name="T9" fmla="*/ 65 h 133"/>
                  <a:gd name="T10" fmla="*/ 21 w 136"/>
                  <a:gd name="T11" fmla="*/ 49 h 133"/>
                  <a:gd name="T12" fmla="*/ 16 w 136"/>
                  <a:gd name="T13" fmla="*/ 37 h 133"/>
                  <a:gd name="T14" fmla="*/ 19 w 136"/>
                  <a:gd name="T15" fmla="*/ 30 h 133"/>
                  <a:gd name="T16" fmla="*/ 12 w 136"/>
                  <a:gd name="T17" fmla="*/ 12 h 133"/>
                  <a:gd name="T18" fmla="*/ 12 w 136"/>
                  <a:gd name="T19" fmla="*/ 2 h 133"/>
                  <a:gd name="T20" fmla="*/ 16 w 136"/>
                  <a:gd name="T21" fmla="*/ 1 h 133"/>
                  <a:gd name="T22" fmla="*/ 33 w 136"/>
                  <a:gd name="T23" fmla="*/ 1 h 133"/>
                  <a:gd name="T24" fmla="*/ 39 w 136"/>
                  <a:gd name="T25" fmla="*/ 0 h 133"/>
                  <a:gd name="T26" fmla="*/ 48 w 136"/>
                  <a:gd name="T27" fmla="*/ 0 h 133"/>
                  <a:gd name="T28" fmla="*/ 55 w 136"/>
                  <a:gd name="T29" fmla="*/ 8 h 133"/>
                  <a:gd name="T30" fmla="*/ 58 w 136"/>
                  <a:gd name="T31" fmla="*/ 15 h 133"/>
                  <a:gd name="T32" fmla="*/ 62 w 136"/>
                  <a:gd name="T33" fmla="*/ 21 h 133"/>
                  <a:gd name="T34" fmla="*/ 67 w 136"/>
                  <a:gd name="T35" fmla="*/ 24 h 133"/>
                  <a:gd name="T36" fmla="*/ 72 w 136"/>
                  <a:gd name="T37" fmla="*/ 24 h 133"/>
                  <a:gd name="T38" fmla="*/ 79 w 136"/>
                  <a:gd name="T39" fmla="*/ 23 h 133"/>
                  <a:gd name="T40" fmla="*/ 86 w 136"/>
                  <a:gd name="T41" fmla="*/ 18 h 133"/>
                  <a:gd name="T42" fmla="*/ 90 w 136"/>
                  <a:gd name="T43" fmla="*/ 12 h 133"/>
                  <a:gd name="T44" fmla="*/ 95 w 136"/>
                  <a:gd name="T45" fmla="*/ 12 h 133"/>
                  <a:gd name="T46" fmla="*/ 98 w 136"/>
                  <a:gd name="T47" fmla="*/ 12 h 133"/>
                  <a:gd name="T48" fmla="*/ 110 w 136"/>
                  <a:gd name="T49" fmla="*/ 15 h 133"/>
                  <a:gd name="T50" fmla="*/ 110 w 136"/>
                  <a:gd name="T51" fmla="*/ 15 h 133"/>
                  <a:gd name="T52" fmla="*/ 111 w 136"/>
                  <a:gd name="T53" fmla="*/ 19 h 133"/>
                  <a:gd name="T54" fmla="*/ 111 w 136"/>
                  <a:gd name="T55" fmla="*/ 19 h 133"/>
                  <a:gd name="T56" fmla="*/ 111 w 136"/>
                  <a:gd name="T57" fmla="*/ 21 h 133"/>
                  <a:gd name="T58" fmla="*/ 111 w 136"/>
                  <a:gd name="T59" fmla="*/ 24 h 133"/>
                  <a:gd name="T60" fmla="*/ 112 w 136"/>
                  <a:gd name="T61" fmla="*/ 31 h 133"/>
                  <a:gd name="T62" fmla="*/ 112 w 136"/>
                  <a:gd name="T63" fmla="*/ 38 h 133"/>
                  <a:gd name="T64" fmla="*/ 113 w 136"/>
                  <a:gd name="T65" fmla="*/ 43 h 133"/>
                  <a:gd name="T66" fmla="*/ 116 w 136"/>
                  <a:gd name="T67" fmla="*/ 46 h 133"/>
                  <a:gd name="T68" fmla="*/ 116 w 136"/>
                  <a:gd name="T69" fmla="*/ 54 h 133"/>
                  <a:gd name="T70" fmla="*/ 115 w 136"/>
                  <a:gd name="T71" fmla="*/ 55 h 133"/>
                  <a:gd name="T72" fmla="*/ 115 w 136"/>
                  <a:gd name="T73" fmla="*/ 56 h 133"/>
                  <a:gd name="T74" fmla="*/ 117 w 136"/>
                  <a:gd name="T75" fmla="*/ 60 h 133"/>
                  <a:gd name="T76" fmla="*/ 120 w 136"/>
                  <a:gd name="T77" fmla="*/ 58 h 133"/>
                  <a:gd name="T78" fmla="*/ 133 w 136"/>
                  <a:gd name="T79" fmla="*/ 57 h 133"/>
                  <a:gd name="T80" fmla="*/ 135 w 136"/>
                  <a:gd name="T81" fmla="*/ 58 h 133"/>
                  <a:gd name="T82" fmla="*/ 136 w 136"/>
                  <a:gd name="T83" fmla="*/ 71 h 133"/>
                  <a:gd name="T84" fmla="*/ 134 w 136"/>
                  <a:gd name="T85" fmla="*/ 76 h 133"/>
                  <a:gd name="T86" fmla="*/ 135 w 136"/>
                  <a:gd name="T87" fmla="*/ 79 h 133"/>
                  <a:gd name="T88" fmla="*/ 127 w 136"/>
                  <a:gd name="T89" fmla="*/ 78 h 133"/>
                  <a:gd name="T90" fmla="*/ 114 w 136"/>
                  <a:gd name="T91" fmla="*/ 80 h 133"/>
                  <a:gd name="T92" fmla="*/ 114 w 136"/>
                  <a:gd name="T93" fmla="*/ 95 h 133"/>
                  <a:gd name="T94" fmla="*/ 114 w 136"/>
                  <a:gd name="T95" fmla="*/ 117 h 133"/>
                  <a:gd name="T96" fmla="*/ 115 w 136"/>
                  <a:gd name="T97" fmla="*/ 119 h 133"/>
                  <a:gd name="T98" fmla="*/ 130 w 136"/>
                  <a:gd name="T99" fmla="*/ 130 h 133"/>
                  <a:gd name="T100" fmla="*/ 113 w 136"/>
                  <a:gd name="T101" fmla="*/ 133 h 133"/>
                  <a:gd name="T102" fmla="*/ 105 w 136"/>
                  <a:gd name="T103" fmla="*/ 133 h 133"/>
                  <a:gd name="T104" fmla="*/ 99 w 136"/>
                  <a:gd name="T105" fmla="*/ 133 h 133"/>
                  <a:gd name="T106" fmla="*/ 88 w 136"/>
                  <a:gd name="T107" fmla="*/ 132 h 133"/>
                  <a:gd name="T108" fmla="*/ 80 w 136"/>
                  <a:gd name="T109" fmla="*/ 132 h 133"/>
                  <a:gd name="T110" fmla="*/ 78 w 136"/>
                  <a:gd name="T111" fmla="*/ 130 h 133"/>
                  <a:gd name="T112" fmla="*/ 66 w 136"/>
                  <a:gd name="T113" fmla="*/ 128 h 133"/>
                  <a:gd name="T114" fmla="*/ 49 w 136"/>
                  <a:gd name="T115" fmla="*/ 128 h 133"/>
                  <a:gd name="T116" fmla="*/ 30 w 136"/>
                  <a:gd name="T117" fmla="*/ 128 h 133"/>
                  <a:gd name="T118" fmla="*/ 20 w 136"/>
                  <a:gd name="T119" fmla="*/ 124 h 133"/>
                  <a:gd name="T120" fmla="*/ 16 w 136"/>
                  <a:gd name="T121" fmla="*/ 122 h 133"/>
                  <a:gd name="T122" fmla="*/ 11 w 136"/>
                  <a:gd name="T123" fmla="*/ 125 h 133"/>
                  <a:gd name="T124" fmla="*/ 6 w 136"/>
                  <a:gd name="T125" fmla="*/ 126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6" h="133">
                    <a:moveTo>
                      <a:pt x="1" y="126"/>
                    </a:moveTo>
                    <a:cubicBezTo>
                      <a:pt x="1" y="125"/>
                      <a:pt x="1" y="124"/>
                      <a:pt x="1" y="124"/>
                    </a:cubicBezTo>
                    <a:cubicBezTo>
                      <a:pt x="1" y="122"/>
                      <a:pt x="0" y="112"/>
                      <a:pt x="1" y="111"/>
                    </a:cubicBezTo>
                    <a:cubicBezTo>
                      <a:pt x="1" y="110"/>
                      <a:pt x="3" y="110"/>
                      <a:pt x="4" y="108"/>
                    </a:cubicBezTo>
                    <a:cubicBezTo>
                      <a:pt x="5" y="106"/>
                      <a:pt x="5" y="102"/>
                      <a:pt x="6" y="100"/>
                    </a:cubicBezTo>
                    <a:cubicBezTo>
                      <a:pt x="7" y="97"/>
                      <a:pt x="8" y="89"/>
                      <a:pt x="9" y="87"/>
                    </a:cubicBezTo>
                    <a:cubicBezTo>
                      <a:pt x="10" y="85"/>
                      <a:pt x="11" y="82"/>
                      <a:pt x="12" y="80"/>
                    </a:cubicBezTo>
                    <a:cubicBezTo>
                      <a:pt x="13" y="78"/>
                      <a:pt x="16" y="75"/>
                      <a:pt x="17" y="75"/>
                    </a:cubicBezTo>
                    <a:cubicBezTo>
                      <a:pt x="19" y="74"/>
                      <a:pt x="19" y="75"/>
                      <a:pt x="20" y="74"/>
                    </a:cubicBezTo>
                    <a:cubicBezTo>
                      <a:pt x="21" y="73"/>
                      <a:pt x="23" y="68"/>
                      <a:pt x="23" y="65"/>
                    </a:cubicBezTo>
                    <a:cubicBezTo>
                      <a:pt x="24" y="63"/>
                      <a:pt x="24" y="57"/>
                      <a:pt x="23" y="55"/>
                    </a:cubicBezTo>
                    <a:cubicBezTo>
                      <a:pt x="23" y="53"/>
                      <a:pt x="22" y="52"/>
                      <a:pt x="21" y="49"/>
                    </a:cubicBezTo>
                    <a:cubicBezTo>
                      <a:pt x="20" y="47"/>
                      <a:pt x="18" y="42"/>
                      <a:pt x="18" y="40"/>
                    </a:cubicBezTo>
                    <a:cubicBezTo>
                      <a:pt x="17" y="38"/>
                      <a:pt x="17" y="38"/>
                      <a:pt x="16" y="37"/>
                    </a:cubicBezTo>
                    <a:cubicBezTo>
                      <a:pt x="16" y="35"/>
                      <a:pt x="14" y="35"/>
                      <a:pt x="16" y="34"/>
                    </a:cubicBezTo>
                    <a:cubicBezTo>
                      <a:pt x="17" y="33"/>
                      <a:pt x="19" y="32"/>
                      <a:pt x="19" y="30"/>
                    </a:cubicBezTo>
                    <a:cubicBezTo>
                      <a:pt x="19" y="29"/>
                      <a:pt x="20" y="28"/>
                      <a:pt x="19" y="26"/>
                    </a:cubicBezTo>
                    <a:cubicBezTo>
                      <a:pt x="17" y="24"/>
                      <a:pt x="14" y="14"/>
                      <a:pt x="12" y="12"/>
                    </a:cubicBezTo>
                    <a:cubicBezTo>
                      <a:pt x="11" y="10"/>
                      <a:pt x="9" y="6"/>
                      <a:pt x="7" y="4"/>
                    </a:cubicBezTo>
                    <a:cubicBezTo>
                      <a:pt x="8" y="4"/>
                      <a:pt x="10" y="3"/>
                      <a:pt x="12" y="2"/>
                    </a:cubicBezTo>
                    <a:cubicBezTo>
                      <a:pt x="12" y="2"/>
                      <a:pt x="12" y="2"/>
                      <a:pt x="12" y="2"/>
                    </a:cubicBezTo>
                    <a:cubicBezTo>
                      <a:pt x="13" y="1"/>
                      <a:pt x="15" y="1"/>
                      <a:pt x="16" y="1"/>
                    </a:cubicBezTo>
                    <a:cubicBezTo>
                      <a:pt x="17" y="0"/>
                      <a:pt x="22" y="1"/>
                      <a:pt x="27" y="1"/>
                    </a:cubicBezTo>
                    <a:cubicBezTo>
                      <a:pt x="30" y="1"/>
                      <a:pt x="32" y="1"/>
                      <a:pt x="33" y="1"/>
                    </a:cubicBezTo>
                    <a:cubicBezTo>
                      <a:pt x="33" y="1"/>
                      <a:pt x="33" y="1"/>
                      <a:pt x="33" y="1"/>
                    </a:cubicBezTo>
                    <a:cubicBezTo>
                      <a:pt x="33" y="1"/>
                      <a:pt x="36" y="1"/>
                      <a:pt x="39" y="0"/>
                    </a:cubicBezTo>
                    <a:cubicBezTo>
                      <a:pt x="42" y="0"/>
                      <a:pt x="46" y="0"/>
                      <a:pt x="48" y="0"/>
                    </a:cubicBezTo>
                    <a:cubicBezTo>
                      <a:pt x="48" y="0"/>
                      <a:pt x="48" y="0"/>
                      <a:pt x="48" y="0"/>
                    </a:cubicBezTo>
                    <a:cubicBezTo>
                      <a:pt x="50" y="0"/>
                      <a:pt x="53" y="0"/>
                      <a:pt x="54" y="1"/>
                    </a:cubicBezTo>
                    <a:cubicBezTo>
                      <a:pt x="54" y="2"/>
                      <a:pt x="55" y="5"/>
                      <a:pt x="55" y="8"/>
                    </a:cubicBezTo>
                    <a:cubicBezTo>
                      <a:pt x="55" y="9"/>
                      <a:pt x="55" y="10"/>
                      <a:pt x="55" y="10"/>
                    </a:cubicBezTo>
                    <a:cubicBezTo>
                      <a:pt x="56" y="11"/>
                      <a:pt x="57" y="13"/>
                      <a:pt x="58" y="15"/>
                    </a:cubicBezTo>
                    <a:cubicBezTo>
                      <a:pt x="59" y="17"/>
                      <a:pt x="60" y="18"/>
                      <a:pt x="61" y="19"/>
                    </a:cubicBezTo>
                    <a:cubicBezTo>
                      <a:pt x="61" y="19"/>
                      <a:pt x="62" y="20"/>
                      <a:pt x="62" y="21"/>
                    </a:cubicBezTo>
                    <a:cubicBezTo>
                      <a:pt x="63" y="22"/>
                      <a:pt x="64" y="23"/>
                      <a:pt x="65" y="24"/>
                    </a:cubicBezTo>
                    <a:cubicBezTo>
                      <a:pt x="65" y="24"/>
                      <a:pt x="66" y="24"/>
                      <a:pt x="67" y="24"/>
                    </a:cubicBezTo>
                    <a:cubicBezTo>
                      <a:pt x="68" y="24"/>
                      <a:pt x="70" y="24"/>
                      <a:pt x="70" y="24"/>
                    </a:cubicBezTo>
                    <a:cubicBezTo>
                      <a:pt x="71" y="24"/>
                      <a:pt x="71" y="24"/>
                      <a:pt x="72" y="24"/>
                    </a:cubicBezTo>
                    <a:cubicBezTo>
                      <a:pt x="73" y="23"/>
                      <a:pt x="74" y="23"/>
                      <a:pt x="75" y="23"/>
                    </a:cubicBezTo>
                    <a:cubicBezTo>
                      <a:pt x="76" y="23"/>
                      <a:pt x="77" y="23"/>
                      <a:pt x="79" y="23"/>
                    </a:cubicBezTo>
                    <a:cubicBezTo>
                      <a:pt x="81" y="24"/>
                      <a:pt x="83" y="24"/>
                      <a:pt x="84" y="24"/>
                    </a:cubicBezTo>
                    <a:cubicBezTo>
                      <a:pt x="85" y="23"/>
                      <a:pt x="85" y="21"/>
                      <a:pt x="86" y="18"/>
                    </a:cubicBezTo>
                    <a:cubicBezTo>
                      <a:pt x="86" y="16"/>
                      <a:pt x="87" y="12"/>
                      <a:pt x="88" y="12"/>
                    </a:cubicBezTo>
                    <a:cubicBezTo>
                      <a:pt x="88" y="12"/>
                      <a:pt x="89" y="12"/>
                      <a:pt x="90" y="12"/>
                    </a:cubicBezTo>
                    <a:cubicBezTo>
                      <a:pt x="91" y="12"/>
                      <a:pt x="92" y="12"/>
                      <a:pt x="93" y="12"/>
                    </a:cubicBezTo>
                    <a:cubicBezTo>
                      <a:pt x="94" y="12"/>
                      <a:pt x="95" y="12"/>
                      <a:pt x="95" y="12"/>
                    </a:cubicBezTo>
                    <a:cubicBezTo>
                      <a:pt x="96" y="12"/>
                      <a:pt x="97" y="11"/>
                      <a:pt x="98" y="11"/>
                    </a:cubicBezTo>
                    <a:cubicBezTo>
                      <a:pt x="98" y="11"/>
                      <a:pt x="98" y="12"/>
                      <a:pt x="98" y="12"/>
                    </a:cubicBezTo>
                    <a:cubicBezTo>
                      <a:pt x="97" y="13"/>
                      <a:pt x="97" y="14"/>
                      <a:pt x="98" y="15"/>
                    </a:cubicBezTo>
                    <a:cubicBezTo>
                      <a:pt x="100" y="16"/>
                      <a:pt x="107" y="16"/>
                      <a:pt x="110" y="15"/>
                    </a:cubicBezTo>
                    <a:cubicBezTo>
                      <a:pt x="110" y="15"/>
                      <a:pt x="110" y="15"/>
                      <a:pt x="110" y="15"/>
                    </a:cubicBezTo>
                    <a:cubicBezTo>
                      <a:pt x="110" y="15"/>
                      <a:pt x="110" y="15"/>
                      <a:pt x="110" y="15"/>
                    </a:cubicBezTo>
                    <a:cubicBezTo>
                      <a:pt x="110" y="15"/>
                      <a:pt x="110" y="16"/>
                      <a:pt x="111" y="17"/>
                    </a:cubicBezTo>
                    <a:cubicBezTo>
                      <a:pt x="111" y="18"/>
                      <a:pt x="111" y="19"/>
                      <a:pt x="111" y="19"/>
                    </a:cubicBezTo>
                    <a:cubicBezTo>
                      <a:pt x="111" y="19"/>
                      <a:pt x="111" y="19"/>
                      <a:pt x="111" y="19"/>
                    </a:cubicBezTo>
                    <a:cubicBezTo>
                      <a:pt x="111" y="19"/>
                      <a:pt x="111" y="19"/>
                      <a:pt x="111" y="19"/>
                    </a:cubicBezTo>
                    <a:cubicBezTo>
                      <a:pt x="111" y="19"/>
                      <a:pt x="111" y="19"/>
                      <a:pt x="111" y="19"/>
                    </a:cubicBezTo>
                    <a:cubicBezTo>
                      <a:pt x="111" y="20"/>
                      <a:pt x="111" y="21"/>
                      <a:pt x="111" y="21"/>
                    </a:cubicBezTo>
                    <a:cubicBezTo>
                      <a:pt x="111" y="22"/>
                      <a:pt x="110" y="22"/>
                      <a:pt x="110" y="23"/>
                    </a:cubicBezTo>
                    <a:cubicBezTo>
                      <a:pt x="110" y="23"/>
                      <a:pt x="111" y="24"/>
                      <a:pt x="111" y="24"/>
                    </a:cubicBezTo>
                    <a:cubicBezTo>
                      <a:pt x="112" y="25"/>
                      <a:pt x="112" y="26"/>
                      <a:pt x="112" y="26"/>
                    </a:cubicBezTo>
                    <a:cubicBezTo>
                      <a:pt x="112" y="26"/>
                      <a:pt x="112" y="29"/>
                      <a:pt x="112" y="31"/>
                    </a:cubicBezTo>
                    <a:cubicBezTo>
                      <a:pt x="112" y="32"/>
                      <a:pt x="112" y="34"/>
                      <a:pt x="112" y="35"/>
                    </a:cubicBezTo>
                    <a:cubicBezTo>
                      <a:pt x="112" y="36"/>
                      <a:pt x="112" y="37"/>
                      <a:pt x="112" y="38"/>
                    </a:cubicBezTo>
                    <a:cubicBezTo>
                      <a:pt x="112" y="40"/>
                      <a:pt x="112" y="41"/>
                      <a:pt x="112" y="41"/>
                    </a:cubicBezTo>
                    <a:cubicBezTo>
                      <a:pt x="112" y="41"/>
                      <a:pt x="113" y="42"/>
                      <a:pt x="113" y="43"/>
                    </a:cubicBezTo>
                    <a:cubicBezTo>
                      <a:pt x="114" y="44"/>
                      <a:pt x="115" y="44"/>
                      <a:pt x="115" y="44"/>
                    </a:cubicBezTo>
                    <a:cubicBezTo>
                      <a:pt x="115" y="44"/>
                      <a:pt x="115" y="45"/>
                      <a:pt x="116" y="46"/>
                    </a:cubicBezTo>
                    <a:cubicBezTo>
                      <a:pt x="116" y="48"/>
                      <a:pt x="117" y="51"/>
                      <a:pt x="117" y="52"/>
                    </a:cubicBezTo>
                    <a:cubicBezTo>
                      <a:pt x="117" y="52"/>
                      <a:pt x="116" y="53"/>
                      <a:pt x="116" y="54"/>
                    </a:cubicBezTo>
                    <a:cubicBezTo>
                      <a:pt x="116" y="54"/>
                      <a:pt x="116" y="54"/>
                      <a:pt x="116" y="54"/>
                    </a:cubicBezTo>
                    <a:cubicBezTo>
                      <a:pt x="116" y="54"/>
                      <a:pt x="115" y="55"/>
                      <a:pt x="115" y="55"/>
                    </a:cubicBezTo>
                    <a:cubicBezTo>
                      <a:pt x="115" y="55"/>
                      <a:pt x="115" y="55"/>
                      <a:pt x="115" y="55"/>
                    </a:cubicBezTo>
                    <a:cubicBezTo>
                      <a:pt x="115" y="56"/>
                      <a:pt x="115" y="56"/>
                      <a:pt x="115" y="56"/>
                    </a:cubicBezTo>
                    <a:cubicBezTo>
                      <a:pt x="115" y="56"/>
                      <a:pt x="115" y="59"/>
                      <a:pt x="116" y="60"/>
                    </a:cubicBezTo>
                    <a:cubicBezTo>
                      <a:pt x="116" y="60"/>
                      <a:pt x="116" y="60"/>
                      <a:pt x="117" y="60"/>
                    </a:cubicBezTo>
                    <a:cubicBezTo>
                      <a:pt x="117" y="60"/>
                      <a:pt x="117" y="59"/>
                      <a:pt x="118" y="59"/>
                    </a:cubicBezTo>
                    <a:cubicBezTo>
                      <a:pt x="118" y="59"/>
                      <a:pt x="118" y="58"/>
                      <a:pt x="120" y="58"/>
                    </a:cubicBezTo>
                    <a:cubicBezTo>
                      <a:pt x="120" y="58"/>
                      <a:pt x="123" y="58"/>
                      <a:pt x="125" y="58"/>
                    </a:cubicBezTo>
                    <a:cubicBezTo>
                      <a:pt x="128" y="57"/>
                      <a:pt x="132" y="57"/>
                      <a:pt x="133" y="57"/>
                    </a:cubicBezTo>
                    <a:cubicBezTo>
                      <a:pt x="133" y="57"/>
                      <a:pt x="134" y="57"/>
                      <a:pt x="134" y="56"/>
                    </a:cubicBezTo>
                    <a:cubicBezTo>
                      <a:pt x="135" y="57"/>
                      <a:pt x="135" y="58"/>
                      <a:pt x="135" y="58"/>
                    </a:cubicBezTo>
                    <a:cubicBezTo>
                      <a:pt x="135" y="58"/>
                      <a:pt x="135" y="63"/>
                      <a:pt x="136" y="67"/>
                    </a:cubicBezTo>
                    <a:cubicBezTo>
                      <a:pt x="136" y="69"/>
                      <a:pt x="136" y="71"/>
                      <a:pt x="136" y="71"/>
                    </a:cubicBezTo>
                    <a:cubicBezTo>
                      <a:pt x="136" y="71"/>
                      <a:pt x="136" y="72"/>
                      <a:pt x="136" y="73"/>
                    </a:cubicBezTo>
                    <a:cubicBezTo>
                      <a:pt x="135" y="74"/>
                      <a:pt x="134" y="75"/>
                      <a:pt x="134" y="76"/>
                    </a:cubicBezTo>
                    <a:cubicBezTo>
                      <a:pt x="134" y="77"/>
                      <a:pt x="134" y="78"/>
                      <a:pt x="135" y="79"/>
                    </a:cubicBezTo>
                    <a:cubicBezTo>
                      <a:pt x="135" y="79"/>
                      <a:pt x="135" y="79"/>
                      <a:pt x="135" y="79"/>
                    </a:cubicBezTo>
                    <a:cubicBezTo>
                      <a:pt x="135" y="79"/>
                      <a:pt x="135" y="79"/>
                      <a:pt x="135" y="79"/>
                    </a:cubicBezTo>
                    <a:cubicBezTo>
                      <a:pt x="133" y="79"/>
                      <a:pt x="130" y="79"/>
                      <a:pt x="127" y="78"/>
                    </a:cubicBezTo>
                    <a:cubicBezTo>
                      <a:pt x="121" y="78"/>
                      <a:pt x="115" y="78"/>
                      <a:pt x="114" y="78"/>
                    </a:cubicBezTo>
                    <a:cubicBezTo>
                      <a:pt x="114" y="79"/>
                      <a:pt x="114" y="79"/>
                      <a:pt x="114" y="80"/>
                    </a:cubicBezTo>
                    <a:cubicBezTo>
                      <a:pt x="114" y="81"/>
                      <a:pt x="113" y="82"/>
                      <a:pt x="114" y="83"/>
                    </a:cubicBezTo>
                    <a:cubicBezTo>
                      <a:pt x="114" y="83"/>
                      <a:pt x="114" y="89"/>
                      <a:pt x="114" y="95"/>
                    </a:cubicBezTo>
                    <a:cubicBezTo>
                      <a:pt x="114" y="104"/>
                      <a:pt x="113" y="114"/>
                      <a:pt x="114" y="115"/>
                    </a:cubicBezTo>
                    <a:cubicBezTo>
                      <a:pt x="114" y="115"/>
                      <a:pt x="114" y="116"/>
                      <a:pt x="114" y="117"/>
                    </a:cubicBezTo>
                    <a:cubicBezTo>
                      <a:pt x="114" y="117"/>
                      <a:pt x="114" y="117"/>
                      <a:pt x="114" y="117"/>
                    </a:cubicBezTo>
                    <a:cubicBezTo>
                      <a:pt x="114" y="118"/>
                      <a:pt x="115" y="118"/>
                      <a:pt x="115" y="119"/>
                    </a:cubicBezTo>
                    <a:cubicBezTo>
                      <a:pt x="115" y="119"/>
                      <a:pt x="119" y="122"/>
                      <a:pt x="122" y="125"/>
                    </a:cubicBezTo>
                    <a:cubicBezTo>
                      <a:pt x="125" y="127"/>
                      <a:pt x="128" y="129"/>
                      <a:pt x="130" y="130"/>
                    </a:cubicBezTo>
                    <a:cubicBezTo>
                      <a:pt x="128" y="130"/>
                      <a:pt x="126" y="131"/>
                      <a:pt x="125" y="131"/>
                    </a:cubicBezTo>
                    <a:cubicBezTo>
                      <a:pt x="123" y="132"/>
                      <a:pt x="117" y="132"/>
                      <a:pt x="113" y="133"/>
                    </a:cubicBezTo>
                    <a:cubicBezTo>
                      <a:pt x="111" y="133"/>
                      <a:pt x="110" y="133"/>
                      <a:pt x="109" y="133"/>
                    </a:cubicBezTo>
                    <a:cubicBezTo>
                      <a:pt x="108" y="133"/>
                      <a:pt x="107" y="133"/>
                      <a:pt x="105" y="133"/>
                    </a:cubicBezTo>
                    <a:cubicBezTo>
                      <a:pt x="103" y="133"/>
                      <a:pt x="101" y="133"/>
                      <a:pt x="101" y="133"/>
                    </a:cubicBezTo>
                    <a:cubicBezTo>
                      <a:pt x="100" y="133"/>
                      <a:pt x="100" y="133"/>
                      <a:pt x="99" y="133"/>
                    </a:cubicBezTo>
                    <a:cubicBezTo>
                      <a:pt x="99" y="133"/>
                      <a:pt x="99" y="133"/>
                      <a:pt x="99" y="133"/>
                    </a:cubicBezTo>
                    <a:cubicBezTo>
                      <a:pt x="96" y="133"/>
                      <a:pt x="90" y="132"/>
                      <a:pt x="88" y="132"/>
                    </a:cubicBezTo>
                    <a:cubicBezTo>
                      <a:pt x="87" y="133"/>
                      <a:pt x="86" y="133"/>
                      <a:pt x="85" y="133"/>
                    </a:cubicBezTo>
                    <a:cubicBezTo>
                      <a:pt x="83" y="133"/>
                      <a:pt x="81" y="132"/>
                      <a:pt x="80" y="132"/>
                    </a:cubicBezTo>
                    <a:cubicBezTo>
                      <a:pt x="80" y="132"/>
                      <a:pt x="80" y="132"/>
                      <a:pt x="80" y="132"/>
                    </a:cubicBezTo>
                    <a:cubicBezTo>
                      <a:pt x="80" y="132"/>
                      <a:pt x="79" y="132"/>
                      <a:pt x="78" y="130"/>
                    </a:cubicBezTo>
                    <a:cubicBezTo>
                      <a:pt x="77" y="129"/>
                      <a:pt x="75" y="128"/>
                      <a:pt x="75" y="127"/>
                    </a:cubicBezTo>
                    <a:cubicBezTo>
                      <a:pt x="74" y="127"/>
                      <a:pt x="70" y="128"/>
                      <a:pt x="66" y="128"/>
                    </a:cubicBezTo>
                    <a:cubicBezTo>
                      <a:pt x="63" y="128"/>
                      <a:pt x="61" y="128"/>
                      <a:pt x="60" y="128"/>
                    </a:cubicBezTo>
                    <a:cubicBezTo>
                      <a:pt x="58" y="128"/>
                      <a:pt x="54" y="128"/>
                      <a:pt x="49" y="128"/>
                    </a:cubicBezTo>
                    <a:cubicBezTo>
                      <a:pt x="44" y="128"/>
                      <a:pt x="38" y="128"/>
                      <a:pt x="37" y="128"/>
                    </a:cubicBezTo>
                    <a:cubicBezTo>
                      <a:pt x="36" y="128"/>
                      <a:pt x="33" y="128"/>
                      <a:pt x="30" y="128"/>
                    </a:cubicBezTo>
                    <a:cubicBezTo>
                      <a:pt x="27" y="128"/>
                      <a:pt x="25" y="128"/>
                      <a:pt x="25" y="128"/>
                    </a:cubicBezTo>
                    <a:cubicBezTo>
                      <a:pt x="24" y="127"/>
                      <a:pt x="22" y="126"/>
                      <a:pt x="20" y="124"/>
                    </a:cubicBezTo>
                    <a:cubicBezTo>
                      <a:pt x="19" y="124"/>
                      <a:pt x="19" y="123"/>
                      <a:pt x="18" y="123"/>
                    </a:cubicBezTo>
                    <a:cubicBezTo>
                      <a:pt x="18" y="122"/>
                      <a:pt x="17" y="122"/>
                      <a:pt x="16" y="122"/>
                    </a:cubicBezTo>
                    <a:cubicBezTo>
                      <a:pt x="15" y="122"/>
                      <a:pt x="15" y="123"/>
                      <a:pt x="14" y="123"/>
                    </a:cubicBezTo>
                    <a:cubicBezTo>
                      <a:pt x="14" y="123"/>
                      <a:pt x="12" y="124"/>
                      <a:pt x="11" y="125"/>
                    </a:cubicBezTo>
                    <a:cubicBezTo>
                      <a:pt x="10" y="125"/>
                      <a:pt x="9" y="126"/>
                      <a:pt x="9" y="126"/>
                    </a:cubicBezTo>
                    <a:cubicBezTo>
                      <a:pt x="8" y="126"/>
                      <a:pt x="7" y="126"/>
                      <a:pt x="6" y="126"/>
                    </a:cubicBezTo>
                    <a:cubicBezTo>
                      <a:pt x="4" y="126"/>
                      <a:pt x="2" y="126"/>
                      <a:pt x="1" y="12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63" name="Freeform 53"/>
              <p:cNvSpPr>
                <a:spLocks/>
              </p:cNvSpPr>
              <p:nvPr/>
            </p:nvSpPr>
            <p:spPr bwMode="auto">
              <a:xfrm>
                <a:off x="4579937" y="4192588"/>
                <a:ext cx="23813" cy="30163"/>
              </a:xfrm>
              <a:custGeom>
                <a:avLst/>
                <a:gdLst>
                  <a:gd name="T0" fmla="*/ 2 w 10"/>
                  <a:gd name="T1" fmla="*/ 13 h 13"/>
                  <a:gd name="T2" fmla="*/ 2 w 10"/>
                  <a:gd name="T3" fmla="*/ 13 h 13"/>
                  <a:gd name="T4" fmla="*/ 1 w 10"/>
                  <a:gd name="T5" fmla="*/ 7 h 13"/>
                  <a:gd name="T6" fmla="*/ 0 w 10"/>
                  <a:gd name="T7" fmla="*/ 5 h 13"/>
                  <a:gd name="T8" fmla="*/ 0 w 10"/>
                  <a:gd name="T9" fmla="*/ 5 h 13"/>
                  <a:gd name="T10" fmla="*/ 2 w 10"/>
                  <a:gd name="T11" fmla="*/ 3 h 13"/>
                  <a:gd name="T12" fmla="*/ 4 w 10"/>
                  <a:gd name="T13" fmla="*/ 1 h 13"/>
                  <a:gd name="T14" fmla="*/ 4 w 10"/>
                  <a:gd name="T15" fmla="*/ 1 h 13"/>
                  <a:gd name="T16" fmla="*/ 6 w 10"/>
                  <a:gd name="T17" fmla="*/ 0 h 13"/>
                  <a:gd name="T18" fmla="*/ 8 w 10"/>
                  <a:gd name="T19" fmla="*/ 0 h 13"/>
                  <a:gd name="T20" fmla="*/ 10 w 10"/>
                  <a:gd name="T21" fmla="*/ 1 h 13"/>
                  <a:gd name="T22" fmla="*/ 8 w 10"/>
                  <a:gd name="T23" fmla="*/ 3 h 13"/>
                  <a:gd name="T24" fmla="*/ 8 w 10"/>
                  <a:gd name="T25" fmla="*/ 3 h 13"/>
                  <a:gd name="T26" fmla="*/ 5 w 10"/>
                  <a:gd name="T27" fmla="*/ 6 h 13"/>
                  <a:gd name="T28" fmla="*/ 5 w 10"/>
                  <a:gd name="T29" fmla="*/ 10 h 13"/>
                  <a:gd name="T30" fmla="*/ 4 w 10"/>
                  <a:gd name="T31" fmla="*/ 12 h 13"/>
                  <a:gd name="T32" fmla="*/ 4 w 10"/>
                  <a:gd name="T33" fmla="*/ 12 h 13"/>
                  <a:gd name="T34" fmla="*/ 2 w 10"/>
                  <a:gd name="T35"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 h="13">
                    <a:moveTo>
                      <a:pt x="2" y="13"/>
                    </a:moveTo>
                    <a:cubicBezTo>
                      <a:pt x="2" y="13"/>
                      <a:pt x="2" y="13"/>
                      <a:pt x="2" y="13"/>
                    </a:cubicBezTo>
                    <a:cubicBezTo>
                      <a:pt x="1" y="10"/>
                      <a:pt x="2" y="9"/>
                      <a:pt x="1" y="7"/>
                    </a:cubicBezTo>
                    <a:cubicBezTo>
                      <a:pt x="0" y="7"/>
                      <a:pt x="0" y="6"/>
                      <a:pt x="0" y="5"/>
                    </a:cubicBezTo>
                    <a:cubicBezTo>
                      <a:pt x="0" y="5"/>
                      <a:pt x="0" y="5"/>
                      <a:pt x="0" y="5"/>
                    </a:cubicBezTo>
                    <a:cubicBezTo>
                      <a:pt x="1" y="4"/>
                      <a:pt x="2" y="3"/>
                      <a:pt x="2" y="3"/>
                    </a:cubicBezTo>
                    <a:cubicBezTo>
                      <a:pt x="3" y="3"/>
                      <a:pt x="3" y="2"/>
                      <a:pt x="4" y="1"/>
                    </a:cubicBezTo>
                    <a:cubicBezTo>
                      <a:pt x="4" y="1"/>
                      <a:pt x="4" y="1"/>
                      <a:pt x="4" y="1"/>
                    </a:cubicBezTo>
                    <a:cubicBezTo>
                      <a:pt x="5" y="1"/>
                      <a:pt x="6" y="0"/>
                      <a:pt x="6" y="0"/>
                    </a:cubicBezTo>
                    <a:cubicBezTo>
                      <a:pt x="7" y="0"/>
                      <a:pt x="7" y="0"/>
                      <a:pt x="8" y="0"/>
                    </a:cubicBezTo>
                    <a:cubicBezTo>
                      <a:pt x="8" y="0"/>
                      <a:pt x="9" y="1"/>
                      <a:pt x="10" y="1"/>
                    </a:cubicBezTo>
                    <a:cubicBezTo>
                      <a:pt x="9" y="2"/>
                      <a:pt x="9" y="2"/>
                      <a:pt x="8" y="3"/>
                    </a:cubicBezTo>
                    <a:cubicBezTo>
                      <a:pt x="8" y="3"/>
                      <a:pt x="8" y="3"/>
                      <a:pt x="8" y="3"/>
                    </a:cubicBezTo>
                    <a:cubicBezTo>
                      <a:pt x="7" y="3"/>
                      <a:pt x="6" y="4"/>
                      <a:pt x="5" y="6"/>
                    </a:cubicBezTo>
                    <a:cubicBezTo>
                      <a:pt x="5" y="7"/>
                      <a:pt x="5" y="8"/>
                      <a:pt x="5" y="10"/>
                    </a:cubicBezTo>
                    <a:cubicBezTo>
                      <a:pt x="4" y="11"/>
                      <a:pt x="4" y="11"/>
                      <a:pt x="4" y="12"/>
                    </a:cubicBezTo>
                    <a:cubicBezTo>
                      <a:pt x="4" y="12"/>
                      <a:pt x="4" y="12"/>
                      <a:pt x="4" y="12"/>
                    </a:cubicBezTo>
                    <a:cubicBezTo>
                      <a:pt x="4" y="12"/>
                      <a:pt x="3" y="13"/>
                      <a:pt x="2" y="1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64" name="Freeform 54"/>
              <p:cNvSpPr>
                <a:spLocks/>
              </p:cNvSpPr>
              <p:nvPr/>
            </p:nvSpPr>
            <p:spPr bwMode="auto">
              <a:xfrm>
                <a:off x="5105400" y="4322763"/>
                <a:ext cx="77788" cy="198438"/>
              </a:xfrm>
              <a:custGeom>
                <a:avLst/>
                <a:gdLst>
                  <a:gd name="T0" fmla="*/ 22 w 34"/>
                  <a:gd name="T1" fmla="*/ 21 h 86"/>
                  <a:gd name="T2" fmla="*/ 20 w 34"/>
                  <a:gd name="T3" fmla="*/ 13 h 86"/>
                  <a:gd name="T4" fmla="*/ 19 w 34"/>
                  <a:gd name="T5" fmla="*/ 10 h 86"/>
                  <a:gd name="T6" fmla="*/ 16 w 34"/>
                  <a:gd name="T7" fmla="*/ 2 h 86"/>
                  <a:gd name="T8" fmla="*/ 14 w 34"/>
                  <a:gd name="T9" fmla="*/ 1 h 86"/>
                  <a:gd name="T10" fmla="*/ 13 w 34"/>
                  <a:gd name="T11" fmla="*/ 1 h 86"/>
                  <a:gd name="T12" fmla="*/ 7 w 34"/>
                  <a:gd name="T13" fmla="*/ 1 h 86"/>
                  <a:gd name="T14" fmla="*/ 7 w 34"/>
                  <a:gd name="T15" fmla="*/ 3 h 86"/>
                  <a:gd name="T16" fmla="*/ 7 w 34"/>
                  <a:gd name="T17" fmla="*/ 4 h 86"/>
                  <a:gd name="T18" fmla="*/ 9 w 34"/>
                  <a:gd name="T19" fmla="*/ 9 h 86"/>
                  <a:gd name="T20" fmla="*/ 9 w 34"/>
                  <a:gd name="T21" fmla="*/ 13 h 86"/>
                  <a:gd name="T22" fmla="*/ 6 w 34"/>
                  <a:gd name="T23" fmla="*/ 18 h 86"/>
                  <a:gd name="T24" fmla="*/ 6 w 34"/>
                  <a:gd name="T25" fmla="*/ 27 h 86"/>
                  <a:gd name="T26" fmla="*/ 7 w 34"/>
                  <a:gd name="T27" fmla="*/ 29 h 86"/>
                  <a:gd name="T28" fmla="*/ 5 w 34"/>
                  <a:gd name="T29" fmla="*/ 34 h 86"/>
                  <a:gd name="T30" fmla="*/ 3 w 34"/>
                  <a:gd name="T31" fmla="*/ 37 h 86"/>
                  <a:gd name="T32" fmla="*/ 2 w 34"/>
                  <a:gd name="T33" fmla="*/ 43 h 86"/>
                  <a:gd name="T34" fmla="*/ 1 w 34"/>
                  <a:gd name="T35" fmla="*/ 48 h 86"/>
                  <a:gd name="T36" fmla="*/ 3 w 34"/>
                  <a:gd name="T37" fmla="*/ 50 h 86"/>
                  <a:gd name="T38" fmla="*/ 7 w 34"/>
                  <a:gd name="T39" fmla="*/ 52 h 86"/>
                  <a:gd name="T40" fmla="*/ 12 w 34"/>
                  <a:gd name="T41" fmla="*/ 55 h 86"/>
                  <a:gd name="T42" fmla="*/ 19 w 34"/>
                  <a:gd name="T43" fmla="*/ 57 h 86"/>
                  <a:gd name="T44" fmla="*/ 20 w 34"/>
                  <a:gd name="T45" fmla="*/ 65 h 86"/>
                  <a:gd name="T46" fmla="*/ 18 w 34"/>
                  <a:gd name="T47" fmla="*/ 73 h 86"/>
                  <a:gd name="T48" fmla="*/ 24 w 34"/>
                  <a:gd name="T49" fmla="*/ 80 h 86"/>
                  <a:gd name="T50" fmla="*/ 24 w 34"/>
                  <a:gd name="T51" fmla="*/ 80 h 86"/>
                  <a:gd name="T52" fmla="*/ 29 w 34"/>
                  <a:gd name="T53" fmla="*/ 86 h 86"/>
                  <a:gd name="T54" fmla="*/ 26 w 34"/>
                  <a:gd name="T55" fmla="*/ 79 h 86"/>
                  <a:gd name="T56" fmla="*/ 28 w 34"/>
                  <a:gd name="T57" fmla="*/ 77 h 86"/>
                  <a:gd name="T58" fmla="*/ 33 w 34"/>
                  <a:gd name="T59" fmla="*/ 74 h 86"/>
                  <a:gd name="T60" fmla="*/ 34 w 34"/>
                  <a:gd name="T61" fmla="*/ 70 h 86"/>
                  <a:gd name="T62" fmla="*/ 33 w 34"/>
                  <a:gd name="T63" fmla="*/ 65 h 86"/>
                  <a:gd name="T64" fmla="*/ 33 w 34"/>
                  <a:gd name="T65" fmla="*/ 63 h 86"/>
                  <a:gd name="T66" fmla="*/ 33 w 34"/>
                  <a:gd name="T67" fmla="*/ 58 h 86"/>
                  <a:gd name="T68" fmla="*/ 31 w 34"/>
                  <a:gd name="T69" fmla="*/ 54 h 86"/>
                  <a:gd name="T70" fmla="*/ 21 w 34"/>
                  <a:gd name="T71" fmla="*/ 44 h 86"/>
                  <a:gd name="T72" fmla="*/ 18 w 34"/>
                  <a:gd name="T73" fmla="*/ 34 h 86"/>
                  <a:gd name="T74" fmla="*/ 17 w 34"/>
                  <a:gd name="T75" fmla="*/ 30 h 86"/>
                  <a:gd name="T76" fmla="*/ 20 w 34"/>
                  <a:gd name="T77" fmla="*/ 23 h 86"/>
                  <a:gd name="T78" fmla="*/ 23 w 34"/>
                  <a:gd name="T79" fmla="*/ 21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86">
                    <a:moveTo>
                      <a:pt x="23" y="21"/>
                    </a:moveTo>
                    <a:cubicBezTo>
                      <a:pt x="22" y="21"/>
                      <a:pt x="22" y="21"/>
                      <a:pt x="22" y="21"/>
                    </a:cubicBezTo>
                    <a:cubicBezTo>
                      <a:pt x="21" y="19"/>
                      <a:pt x="20" y="17"/>
                      <a:pt x="20" y="16"/>
                    </a:cubicBezTo>
                    <a:cubicBezTo>
                      <a:pt x="20" y="16"/>
                      <a:pt x="20" y="14"/>
                      <a:pt x="20" y="13"/>
                    </a:cubicBezTo>
                    <a:cubicBezTo>
                      <a:pt x="20" y="12"/>
                      <a:pt x="19" y="12"/>
                      <a:pt x="19" y="12"/>
                    </a:cubicBezTo>
                    <a:cubicBezTo>
                      <a:pt x="19" y="11"/>
                      <a:pt x="19" y="11"/>
                      <a:pt x="19" y="10"/>
                    </a:cubicBezTo>
                    <a:cubicBezTo>
                      <a:pt x="19" y="8"/>
                      <a:pt x="19" y="6"/>
                      <a:pt x="19" y="5"/>
                    </a:cubicBezTo>
                    <a:cubicBezTo>
                      <a:pt x="18" y="4"/>
                      <a:pt x="17" y="3"/>
                      <a:pt x="16" y="2"/>
                    </a:cubicBezTo>
                    <a:cubicBezTo>
                      <a:pt x="15" y="2"/>
                      <a:pt x="15" y="2"/>
                      <a:pt x="15" y="2"/>
                    </a:cubicBezTo>
                    <a:cubicBezTo>
                      <a:pt x="15" y="1"/>
                      <a:pt x="14" y="1"/>
                      <a:pt x="14" y="1"/>
                    </a:cubicBezTo>
                    <a:cubicBezTo>
                      <a:pt x="14" y="0"/>
                      <a:pt x="14" y="0"/>
                      <a:pt x="14" y="0"/>
                    </a:cubicBezTo>
                    <a:cubicBezTo>
                      <a:pt x="14" y="0"/>
                      <a:pt x="13" y="1"/>
                      <a:pt x="13" y="1"/>
                    </a:cubicBezTo>
                    <a:cubicBezTo>
                      <a:pt x="13" y="2"/>
                      <a:pt x="13" y="2"/>
                      <a:pt x="12" y="2"/>
                    </a:cubicBezTo>
                    <a:cubicBezTo>
                      <a:pt x="12" y="2"/>
                      <a:pt x="9" y="1"/>
                      <a:pt x="7" y="1"/>
                    </a:cubicBezTo>
                    <a:cubicBezTo>
                      <a:pt x="5" y="0"/>
                      <a:pt x="5" y="0"/>
                      <a:pt x="5" y="0"/>
                    </a:cubicBezTo>
                    <a:cubicBezTo>
                      <a:pt x="6" y="1"/>
                      <a:pt x="7" y="3"/>
                      <a:pt x="7" y="3"/>
                    </a:cubicBezTo>
                    <a:cubicBezTo>
                      <a:pt x="7" y="4"/>
                      <a:pt x="7" y="4"/>
                      <a:pt x="7" y="4"/>
                    </a:cubicBezTo>
                    <a:cubicBezTo>
                      <a:pt x="7" y="4"/>
                      <a:pt x="7" y="4"/>
                      <a:pt x="7" y="4"/>
                    </a:cubicBezTo>
                    <a:cubicBezTo>
                      <a:pt x="7" y="4"/>
                      <a:pt x="6" y="6"/>
                      <a:pt x="7" y="7"/>
                    </a:cubicBezTo>
                    <a:cubicBezTo>
                      <a:pt x="7" y="7"/>
                      <a:pt x="8" y="8"/>
                      <a:pt x="9" y="9"/>
                    </a:cubicBezTo>
                    <a:cubicBezTo>
                      <a:pt x="10" y="10"/>
                      <a:pt x="11" y="11"/>
                      <a:pt x="11" y="11"/>
                    </a:cubicBezTo>
                    <a:cubicBezTo>
                      <a:pt x="11" y="12"/>
                      <a:pt x="10" y="12"/>
                      <a:pt x="9" y="13"/>
                    </a:cubicBezTo>
                    <a:cubicBezTo>
                      <a:pt x="7" y="14"/>
                      <a:pt x="6" y="16"/>
                      <a:pt x="6" y="16"/>
                    </a:cubicBezTo>
                    <a:cubicBezTo>
                      <a:pt x="6" y="16"/>
                      <a:pt x="6" y="17"/>
                      <a:pt x="6" y="18"/>
                    </a:cubicBezTo>
                    <a:cubicBezTo>
                      <a:pt x="6" y="21"/>
                      <a:pt x="6" y="24"/>
                      <a:pt x="6" y="25"/>
                    </a:cubicBezTo>
                    <a:cubicBezTo>
                      <a:pt x="6" y="25"/>
                      <a:pt x="6" y="26"/>
                      <a:pt x="6" y="27"/>
                    </a:cubicBezTo>
                    <a:cubicBezTo>
                      <a:pt x="6" y="27"/>
                      <a:pt x="6" y="28"/>
                      <a:pt x="6" y="28"/>
                    </a:cubicBezTo>
                    <a:cubicBezTo>
                      <a:pt x="6" y="28"/>
                      <a:pt x="6" y="29"/>
                      <a:pt x="7" y="29"/>
                    </a:cubicBezTo>
                    <a:cubicBezTo>
                      <a:pt x="7" y="30"/>
                      <a:pt x="8" y="31"/>
                      <a:pt x="8" y="32"/>
                    </a:cubicBezTo>
                    <a:cubicBezTo>
                      <a:pt x="8" y="33"/>
                      <a:pt x="7" y="33"/>
                      <a:pt x="5" y="34"/>
                    </a:cubicBezTo>
                    <a:cubicBezTo>
                      <a:pt x="4" y="34"/>
                      <a:pt x="4" y="35"/>
                      <a:pt x="4" y="35"/>
                    </a:cubicBezTo>
                    <a:cubicBezTo>
                      <a:pt x="3" y="35"/>
                      <a:pt x="3" y="36"/>
                      <a:pt x="3" y="37"/>
                    </a:cubicBezTo>
                    <a:cubicBezTo>
                      <a:pt x="3" y="39"/>
                      <a:pt x="3" y="42"/>
                      <a:pt x="2" y="42"/>
                    </a:cubicBezTo>
                    <a:cubicBezTo>
                      <a:pt x="2" y="42"/>
                      <a:pt x="2" y="43"/>
                      <a:pt x="2" y="43"/>
                    </a:cubicBezTo>
                    <a:cubicBezTo>
                      <a:pt x="1" y="44"/>
                      <a:pt x="0" y="45"/>
                      <a:pt x="0" y="45"/>
                    </a:cubicBezTo>
                    <a:cubicBezTo>
                      <a:pt x="0" y="45"/>
                      <a:pt x="1" y="47"/>
                      <a:pt x="1" y="48"/>
                    </a:cubicBezTo>
                    <a:cubicBezTo>
                      <a:pt x="2" y="49"/>
                      <a:pt x="3" y="50"/>
                      <a:pt x="3" y="50"/>
                    </a:cubicBezTo>
                    <a:cubicBezTo>
                      <a:pt x="3" y="50"/>
                      <a:pt x="3" y="50"/>
                      <a:pt x="3" y="50"/>
                    </a:cubicBezTo>
                    <a:cubicBezTo>
                      <a:pt x="4" y="50"/>
                      <a:pt x="5" y="49"/>
                      <a:pt x="6" y="50"/>
                    </a:cubicBezTo>
                    <a:cubicBezTo>
                      <a:pt x="6" y="50"/>
                      <a:pt x="6" y="51"/>
                      <a:pt x="7" y="52"/>
                    </a:cubicBezTo>
                    <a:cubicBezTo>
                      <a:pt x="8" y="54"/>
                      <a:pt x="9" y="56"/>
                      <a:pt x="10" y="56"/>
                    </a:cubicBezTo>
                    <a:cubicBezTo>
                      <a:pt x="10" y="56"/>
                      <a:pt x="11" y="56"/>
                      <a:pt x="12" y="55"/>
                    </a:cubicBezTo>
                    <a:cubicBezTo>
                      <a:pt x="14" y="55"/>
                      <a:pt x="17" y="54"/>
                      <a:pt x="18" y="55"/>
                    </a:cubicBezTo>
                    <a:cubicBezTo>
                      <a:pt x="18" y="55"/>
                      <a:pt x="19" y="56"/>
                      <a:pt x="19" y="57"/>
                    </a:cubicBezTo>
                    <a:cubicBezTo>
                      <a:pt x="20" y="59"/>
                      <a:pt x="21" y="62"/>
                      <a:pt x="21" y="62"/>
                    </a:cubicBezTo>
                    <a:cubicBezTo>
                      <a:pt x="21" y="62"/>
                      <a:pt x="20" y="63"/>
                      <a:pt x="20" y="65"/>
                    </a:cubicBezTo>
                    <a:cubicBezTo>
                      <a:pt x="19" y="67"/>
                      <a:pt x="17" y="70"/>
                      <a:pt x="18" y="71"/>
                    </a:cubicBezTo>
                    <a:cubicBezTo>
                      <a:pt x="18" y="71"/>
                      <a:pt x="18" y="72"/>
                      <a:pt x="18" y="73"/>
                    </a:cubicBezTo>
                    <a:cubicBezTo>
                      <a:pt x="19" y="74"/>
                      <a:pt x="19" y="76"/>
                      <a:pt x="20" y="76"/>
                    </a:cubicBezTo>
                    <a:cubicBezTo>
                      <a:pt x="20" y="77"/>
                      <a:pt x="24" y="80"/>
                      <a:pt x="24" y="80"/>
                    </a:cubicBezTo>
                    <a:cubicBezTo>
                      <a:pt x="24" y="80"/>
                      <a:pt x="24" y="80"/>
                      <a:pt x="24" y="80"/>
                    </a:cubicBezTo>
                    <a:cubicBezTo>
                      <a:pt x="24" y="80"/>
                      <a:pt x="24" y="80"/>
                      <a:pt x="24" y="80"/>
                    </a:cubicBezTo>
                    <a:cubicBezTo>
                      <a:pt x="24" y="80"/>
                      <a:pt x="25" y="86"/>
                      <a:pt x="26" y="86"/>
                    </a:cubicBezTo>
                    <a:cubicBezTo>
                      <a:pt x="27" y="86"/>
                      <a:pt x="28" y="86"/>
                      <a:pt x="29" y="86"/>
                    </a:cubicBezTo>
                    <a:cubicBezTo>
                      <a:pt x="28" y="84"/>
                      <a:pt x="26" y="79"/>
                      <a:pt x="26" y="79"/>
                    </a:cubicBezTo>
                    <a:cubicBezTo>
                      <a:pt x="26" y="79"/>
                      <a:pt x="26" y="79"/>
                      <a:pt x="26" y="79"/>
                    </a:cubicBezTo>
                    <a:cubicBezTo>
                      <a:pt x="27" y="79"/>
                      <a:pt x="27" y="78"/>
                      <a:pt x="27" y="78"/>
                    </a:cubicBezTo>
                    <a:cubicBezTo>
                      <a:pt x="27" y="77"/>
                      <a:pt x="28" y="77"/>
                      <a:pt x="28" y="77"/>
                    </a:cubicBezTo>
                    <a:cubicBezTo>
                      <a:pt x="28" y="76"/>
                      <a:pt x="29" y="76"/>
                      <a:pt x="30" y="75"/>
                    </a:cubicBezTo>
                    <a:cubicBezTo>
                      <a:pt x="31" y="75"/>
                      <a:pt x="33" y="74"/>
                      <a:pt x="33" y="74"/>
                    </a:cubicBezTo>
                    <a:cubicBezTo>
                      <a:pt x="33" y="74"/>
                      <a:pt x="33" y="74"/>
                      <a:pt x="33" y="74"/>
                    </a:cubicBezTo>
                    <a:cubicBezTo>
                      <a:pt x="34" y="73"/>
                      <a:pt x="34" y="72"/>
                      <a:pt x="34" y="70"/>
                    </a:cubicBezTo>
                    <a:cubicBezTo>
                      <a:pt x="34" y="68"/>
                      <a:pt x="33" y="65"/>
                      <a:pt x="33" y="65"/>
                    </a:cubicBezTo>
                    <a:cubicBezTo>
                      <a:pt x="33" y="65"/>
                      <a:pt x="33" y="65"/>
                      <a:pt x="33" y="65"/>
                    </a:cubicBezTo>
                    <a:cubicBezTo>
                      <a:pt x="33" y="65"/>
                      <a:pt x="33" y="65"/>
                      <a:pt x="33" y="65"/>
                    </a:cubicBezTo>
                    <a:cubicBezTo>
                      <a:pt x="33" y="64"/>
                      <a:pt x="32" y="64"/>
                      <a:pt x="33" y="63"/>
                    </a:cubicBezTo>
                    <a:cubicBezTo>
                      <a:pt x="33" y="62"/>
                      <a:pt x="33" y="62"/>
                      <a:pt x="33" y="62"/>
                    </a:cubicBezTo>
                    <a:cubicBezTo>
                      <a:pt x="33" y="61"/>
                      <a:pt x="33" y="58"/>
                      <a:pt x="33" y="58"/>
                    </a:cubicBezTo>
                    <a:cubicBezTo>
                      <a:pt x="33" y="58"/>
                      <a:pt x="33" y="57"/>
                      <a:pt x="32" y="57"/>
                    </a:cubicBezTo>
                    <a:cubicBezTo>
                      <a:pt x="32" y="56"/>
                      <a:pt x="31" y="55"/>
                      <a:pt x="31" y="54"/>
                    </a:cubicBezTo>
                    <a:cubicBezTo>
                      <a:pt x="30" y="53"/>
                      <a:pt x="28" y="51"/>
                      <a:pt x="26" y="49"/>
                    </a:cubicBezTo>
                    <a:cubicBezTo>
                      <a:pt x="24" y="47"/>
                      <a:pt x="22" y="45"/>
                      <a:pt x="21" y="44"/>
                    </a:cubicBezTo>
                    <a:cubicBezTo>
                      <a:pt x="20" y="43"/>
                      <a:pt x="19" y="37"/>
                      <a:pt x="18" y="35"/>
                    </a:cubicBezTo>
                    <a:cubicBezTo>
                      <a:pt x="18" y="34"/>
                      <a:pt x="18" y="34"/>
                      <a:pt x="18" y="34"/>
                    </a:cubicBezTo>
                    <a:cubicBezTo>
                      <a:pt x="18" y="34"/>
                      <a:pt x="18" y="33"/>
                      <a:pt x="18" y="33"/>
                    </a:cubicBezTo>
                    <a:cubicBezTo>
                      <a:pt x="17" y="32"/>
                      <a:pt x="17" y="31"/>
                      <a:pt x="17" y="30"/>
                    </a:cubicBezTo>
                    <a:cubicBezTo>
                      <a:pt x="17" y="29"/>
                      <a:pt x="18" y="28"/>
                      <a:pt x="19" y="26"/>
                    </a:cubicBezTo>
                    <a:cubicBezTo>
                      <a:pt x="19" y="24"/>
                      <a:pt x="20" y="23"/>
                      <a:pt x="20" y="23"/>
                    </a:cubicBezTo>
                    <a:cubicBezTo>
                      <a:pt x="20" y="23"/>
                      <a:pt x="20" y="23"/>
                      <a:pt x="20" y="23"/>
                    </a:cubicBezTo>
                    <a:cubicBezTo>
                      <a:pt x="20" y="22"/>
                      <a:pt x="22" y="22"/>
                      <a:pt x="23" y="2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65" name="Freeform 55"/>
              <p:cNvSpPr>
                <a:spLocks/>
              </p:cNvSpPr>
              <p:nvPr/>
            </p:nvSpPr>
            <p:spPr bwMode="auto">
              <a:xfrm>
                <a:off x="4833937" y="4286250"/>
                <a:ext cx="295275" cy="255588"/>
              </a:xfrm>
              <a:custGeom>
                <a:avLst/>
                <a:gdLst>
                  <a:gd name="T0" fmla="*/ 114 w 128"/>
                  <a:gd name="T1" fmla="*/ 13 h 111"/>
                  <a:gd name="T2" fmla="*/ 102 w 128"/>
                  <a:gd name="T3" fmla="*/ 6 h 111"/>
                  <a:gd name="T4" fmla="*/ 97 w 128"/>
                  <a:gd name="T5" fmla="*/ 5 h 111"/>
                  <a:gd name="T6" fmla="*/ 76 w 128"/>
                  <a:gd name="T7" fmla="*/ 3 h 111"/>
                  <a:gd name="T8" fmla="*/ 72 w 128"/>
                  <a:gd name="T9" fmla="*/ 10 h 111"/>
                  <a:gd name="T10" fmla="*/ 71 w 128"/>
                  <a:gd name="T11" fmla="*/ 13 h 111"/>
                  <a:gd name="T12" fmla="*/ 72 w 128"/>
                  <a:gd name="T13" fmla="*/ 21 h 111"/>
                  <a:gd name="T14" fmla="*/ 73 w 128"/>
                  <a:gd name="T15" fmla="*/ 28 h 111"/>
                  <a:gd name="T16" fmla="*/ 71 w 128"/>
                  <a:gd name="T17" fmla="*/ 41 h 111"/>
                  <a:gd name="T18" fmla="*/ 74 w 128"/>
                  <a:gd name="T19" fmla="*/ 43 h 111"/>
                  <a:gd name="T20" fmla="*/ 78 w 128"/>
                  <a:gd name="T21" fmla="*/ 48 h 111"/>
                  <a:gd name="T22" fmla="*/ 82 w 128"/>
                  <a:gd name="T23" fmla="*/ 48 h 111"/>
                  <a:gd name="T24" fmla="*/ 82 w 128"/>
                  <a:gd name="T25" fmla="*/ 46 h 111"/>
                  <a:gd name="T26" fmla="*/ 83 w 128"/>
                  <a:gd name="T27" fmla="*/ 45 h 111"/>
                  <a:gd name="T28" fmla="*/ 86 w 128"/>
                  <a:gd name="T29" fmla="*/ 45 h 111"/>
                  <a:gd name="T30" fmla="*/ 87 w 128"/>
                  <a:gd name="T31" fmla="*/ 50 h 111"/>
                  <a:gd name="T32" fmla="*/ 82 w 128"/>
                  <a:gd name="T33" fmla="*/ 58 h 111"/>
                  <a:gd name="T34" fmla="*/ 71 w 128"/>
                  <a:gd name="T35" fmla="*/ 52 h 111"/>
                  <a:gd name="T36" fmla="*/ 61 w 128"/>
                  <a:gd name="T37" fmla="*/ 47 h 111"/>
                  <a:gd name="T38" fmla="*/ 57 w 128"/>
                  <a:gd name="T39" fmla="*/ 40 h 111"/>
                  <a:gd name="T40" fmla="*/ 55 w 128"/>
                  <a:gd name="T41" fmla="*/ 40 h 111"/>
                  <a:gd name="T42" fmla="*/ 46 w 128"/>
                  <a:gd name="T43" fmla="*/ 43 h 111"/>
                  <a:gd name="T44" fmla="*/ 36 w 128"/>
                  <a:gd name="T45" fmla="*/ 39 h 111"/>
                  <a:gd name="T46" fmla="*/ 35 w 128"/>
                  <a:gd name="T47" fmla="*/ 37 h 111"/>
                  <a:gd name="T48" fmla="*/ 25 w 128"/>
                  <a:gd name="T49" fmla="*/ 37 h 111"/>
                  <a:gd name="T50" fmla="*/ 25 w 128"/>
                  <a:gd name="T51" fmla="*/ 34 h 111"/>
                  <a:gd name="T52" fmla="*/ 21 w 128"/>
                  <a:gd name="T53" fmla="*/ 32 h 111"/>
                  <a:gd name="T54" fmla="*/ 21 w 128"/>
                  <a:gd name="T55" fmla="*/ 34 h 111"/>
                  <a:gd name="T56" fmla="*/ 22 w 128"/>
                  <a:gd name="T57" fmla="*/ 49 h 111"/>
                  <a:gd name="T58" fmla="*/ 21 w 128"/>
                  <a:gd name="T59" fmla="*/ 55 h 111"/>
                  <a:gd name="T60" fmla="*/ 0 w 128"/>
                  <a:gd name="T61" fmla="*/ 55 h 111"/>
                  <a:gd name="T62" fmla="*/ 0 w 128"/>
                  <a:gd name="T63" fmla="*/ 71 h 111"/>
                  <a:gd name="T64" fmla="*/ 0 w 128"/>
                  <a:gd name="T65" fmla="*/ 93 h 111"/>
                  <a:gd name="T66" fmla="*/ 16 w 128"/>
                  <a:gd name="T67" fmla="*/ 107 h 111"/>
                  <a:gd name="T68" fmla="*/ 28 w 128"/>
                  <a:gd name="T69" fmla="*/ 106 h 111"/>
                  <a:gd name="T70" fmla="*/ 33 w 128"/>
                  <a:gd name="T71" fmla="*/ 107 h 111"/>
                  <a:gd name="T72" fmla="*/ 51 w 128"/>
                  <a:gd name="T73" fmla="*/ 111 h 111"/>
                  <a:gd name="T74" fmla="*/ 59 w 128"/>
                  <a:gd name="T75" fmla="*/ 107 h 111"/>
                  <a:gd name="T76" fmla="*/ 66 w 128"/>
                  <a:gd name="T77" fmla="*/ 98 h 111"/>
                  <a:gd name="T78" fmla="*/ 74 w 128"/>
                  <a:gd name="T79" fmla="*/ 93 h 111"/>
                  <a:gd name="T80" fmla="*/ 83 w 128"/>
                  <a:gd name="T81" fmla="*/ 84 h 111"/>
                  <a:gd name="T82" fmla="*/ 91 w 128"/>
                  <a:gd name="T83" fmla="*/ 82 h 111"/>
                  <a:gd name="T84" fmla="*/ 119 w 128"/>
                  <a:gd name="T85" fmla="*/ 66 h 111"/>
                  <a:gd name="T86" fmla="*/ 119 w 128"/>
                  <a:gd name="T87" fmla="*/ 58 h 111"/>
                  <a:gd name="T88" fmla="*/ 121 w 128"/>
                  <a:gd name="T89" fmla="*/ 50 h 111"/>
                  <a:gd name="T90" fmla="*/ 124 w 128"/>
                  <a:gd name="T91" fmla="*/ 46 h 111"/>
                  <a:gd name="T92" fmla="*/ 123 w 128"/>
                  <a:gd name="T93" fmla="*/ 42 h 111"/>
                  <a:gd name="T94" fmla="*/ 123 w 128"/>
                  <a:gd name="T95" fmla="*/ 32 h 111"/>
                  <a:gd name="T96" fmla="*/ 126 w 128"/>
                  <a:gd name="T97" fmla="*/ 25 h 111"/>
                  <a:gd name="T98" fmla="*/ 124 w 128"/>
                  <a:gd name="T99" fmla="*/ 19 h 111"/>
                  <a:gd name="T100" fmla="*/ 122 w 128"/>
                  <a:gd name="T101" fmla="*/ 1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8" h="111">
                    <a:moveTo>
                      <a:pt x="121" y="16"/>
                    </a:moveTo>
                    <a:cubicBezTo>
                      <a:pt x="120" y="15"/>
                      <a:pt x="120" y="15"/>
                      <a:pt x="119" y="15"/>
                    </a:cubicBezTo>
                    <a:cubicBezTo>
                      <a:pt x="118" y="15"/>
                      <a:pt x="116" y="14"/>
                      <a:pt x="114" y="13"/>
                    </a:cubicBezTo>
                    <a:cubicBezTo>
                      <a:pt x="113" y="12"/>
                      <a:pt x="111" y="12"/>
                      <a:pt x="110" y="11"/>
                    </a:cubicBezTo>
                    <a:cubicBezTo>
                      <a:pt x="109" y="11"/>
                      <a:pt x="106" y="9"/>
                      <a:pt x="104" y="8"/>
                    </a:cubicBezTo>
                    <a:cubicBezTo>
                      <a:pt x="103" y="7"/>
                      <a:pt x="102" y="6"/>
                      <a:pt x="102" y="6"/>
                    </a:cubicBezTo>
                    <a:cubicBezTo>
                      <a:pt x="102" y="6"/>
                      <a:pt x="102" y="6"/>
                      <a:pt x="102" y="6"/>
                    </a:cubicBezTo>
                    <a:cubicBezTo>
                      <a:pt x="101" y="6"/>
                      <a:pt x="99" y="6"/>
                      <a:pt x="97" y="5"/>
                    </a:cubicBezTo>
                    <a:cubicBezTo>
                      <a:pt x="97" y="5"/>
                      <a:pt x="97" y="5"/>
                      <a:pt x="97" y="5"/>
                    </a:cubicBezTo>
                    <a:cubicBezTo>
                      <a:pt x="97" y="5"/>
                      <a:pt x="97" y="5"/>
                      <a:pt x="97" y="5"/>
                    </a:cubicBezTo>
                    <a:cubicBezTo>
                      <a:pt x="97" y="5"/>
                      <a:pt x="96" y="3"/>
                      <a:pt x="94" y="0"/>
                    </a:cubicBezTo>
                    <a:cubicBezTo>
                      <a:pt x="92" y="1"/>
                      <a:pt x="76" y="3"/>
                      <a:pt x="76" y="3"/>
                    </a:cubicBezTo>
                    <a:cubicBezTo>
                      <a:pt x="76" y="4"/>
                      <a:pt x="76" y="4"/>
                      <a:pt x="76" y="5"/>
                    </a:cubicBezTo>
                    <a:cubicBezTo>
                      <a:pt x="76" y="5"/>
                      <a:pt x="76" y="6"/>
                      <a:pt x="76" y="6"/>
                    </a:cubicBezTo>
                    <a:cubicBezTo>
                      <a:pt x="76" y="7"/>
                      <a:pt x="74" y="9"/>
                      <a:pt x="72" y="10"/>
                    </a:cubicBezTo>
                    <a:cubicBezTo>
                      <a:pt x="70" y="11"/>
                      <a:pt x="69" y="12"/>
                      <a:pt x="69" y="13"/>
                    </a:cubicBezTo>
                    <a:cubicBezTo>
                      <a:pt x="69" y="13"/>
                      <a:pt x="69" y="13"/>
                      <a:pt x="69" y="13"/>
                    </a:cubicBezTo>
                    <a:cubicBezTo>
                      <a:pt x="70" y="13"/>
                      <a:pt x="70" y="13"/>
                      <a:pt x="71" y="13"/>
                    </a:cubicBezTo>
                    <a:cubicBezTo>
                      <a:pt x="72" y="14"/>
                      <a:pt x="73" y="15"/>
                      <a:pt x="73" y="16"/>
                    </a:cubicBezTo>
                    <a:cubicBezTo>
                      <a:pt x="73" y="17"/>
                      <a:pt x="73" y="17"/>
                      <a:pt x="73" y="17"/>
                    </a:cubicBezTo>
                    <a:cubicBezTo>
                      <a:pt x="74" y="18"/>
                      <a:pt x="73" y="20"/>
                      <a:pt x="72" y="21"/>
                    </a:cubicBezTo>
                    <a:cubicBezTo>
                      <a:pt x="72" y="22"/>
                      <a:pt x="71" y="23"/>
                      <a:pt x="71" y="23"/>
                    </a:cubicBezTo>
                    <a:cubicBezTo>
                      <a:pt x="71" y="23"/>
                      <a:pt x="72" y="24"/>
                      <a:pt x="72" y="25"/>
                    </a:cubicBezTo>
                    <a:cubicBezTo>
                      <a:pt x="72" y="26"/>
                      <a:pt x="73" y="27"/>
                      <a:pt x="73" y="28"/>
                    </a:cubicBezTo>
                    <a:cubicBezTo>
                      <a:pt x="73" y="28"/>
                      <a:pt x="72" y="30"/>
                      <a:pt x="71" y="33"/>
                    </a:cubicBezTo>
                    <a:cubicBezTo>
                      <a:pt x="71" y="35"/>
                      <a:pt x="70" y="38"/>
                      <a:pt x="70" y="39"/>
                    </a:cubicBezTo>
                    <a:cubicBezTo>
                      <a:pt x="70" y="39"/>
                      <a:pt x="70" y="40"/>
                      <a:pt x="71" y="41"/>
                    </a:cubicBezTo>
                    <a:cubicBezTo>
                      <a:pt x="71" y="41"/>
                      <a:pt x="71" y="42"/>
                      <a:pt x="72" y="42"/>
                    </a:cubicBezTo>
                    <a:cubicBezTo>
                      <a:pt x="72" y="42"/>
                      <a:pt x="72" y="42"/>
                      <a:pt x="72" y="42"/>
                    </a:cubicBezTo>
                    <a:cubicBezTo>
                      <a:pt x="73" y="43"/>
                      <a:pt x="74" y="43"/>
                      <a:pt x="74" y="43"/>
                    </a:cubicBezTo>
                    <a:cubicBezTo>
                      <a:pt x="75" y="43"/>
                      <a:pt x="75" y="43"/>
                      <a:pt x="75" y="43"/>
                    </a:cubicBezTo>
                    <a:cubicBezTo>
                      <a:pt x="75" y="43"/>
                      <a:pt x="76" y="44"/>
                      <a:pt x="77" y="45"/>
                    </a:cubicBezTo>
                    <a:cubicBezTo>
                      <a:pt x="77" y="46"/>
                      <a:pt x="78" y="47"/>
                      <a:pt x="78" y="48"/>
                    </a:cubicBezTo>
                    <a:cubicBezTo>
                      <a:pt x="78" y="48"/>
                      <a:pt x="78" y="48"/>
                      <a:pt x="79" y="48"/>
                    </a:cubicBezTo>
                    <a:cubicBezTo>
                      <a:pt x="80" y="48"/>
                      <a:pt x="81" y="48"/>
                      <a:pt x="82" y="48"/>
                    </a:cubicBezTo>
                    <a:cubicBezTo>
                      <a:pt x="82" y="48"/>
                      <a:pt x="82" y="48"/>
                      <a:pt x="82" y="48"/>
                    </a:cubicBezTo>
                    <a:cubicBezTo>
                      <a:pt x="82" y="48"/>
                      <a:pt x="82" y="48"/>
                      <a:pt x="82" y="48"/>
                    </a:cubicBezTo>
                    <a:cubicBezTo>
                      <a:pt x="82" y="47"/>
                      <a:pt x="82" y="47"/>
                      <a:pt x="82" y="46"/>
                    </a:cubicBezTo>
                    <a:cubicBezTo>
                      <a:pt x="82" y="46"/>
                      <a:pt x="82" y="46"/>
                      <a:pt x="82" y="46"/>
                    </a:cubicBezTo>
                    <a:cubicBezTo>
                      <a:pt x="82" y="46"/>
                      <a:pt x="82" y="46"/>
                      <a:pt x="82" y="46"/>
                    </a:cubicBezTo>
                    <a:cubicBezTo>
                      <a:pt x="82" y="46"/>
                      <a:pt x="82" y="46"/>
                      <a:pt x="82" y="46"/>
                    </a:cubicBezTo>
                    <a:cubicBezTo>
                      <a:pt x="82" y="46"/>
                      <a:pt x="82" y="45"/>
                      <a:pt x="83" y="45"/>
                    </a:cubicBezTo>
                    <a:cubicBezTo>
                      <a:pt x="84" y="45"/>
                      <a:pt x="85" y="44"/>
                      <a:pt x="85" y="44"/>
                    </a:cubicBezTo>
                    <a:cubicBezTo>
                      <a:pt x="85" y="44"/>
                      <a:pt x="86" y="44"/>
                      <a:pt x="86" y="44"/>
                    </a:cubicBezTo>
                    <a:cubicBezTo>
                      <a:pt x="86" y="44"/>
                      <a:pt x="86" y="44"/>
                      <a:pt x="86" y="45"/>
                    </a:cubicBezTo>
                    <a:cubicBezTo>
                      <a:pt x="86" y="45"/>
                      <a:pt x="86" y="45"/>
                      <a:pt x="86" y="45"/>
                    </a:cubicBezTo>
                    <a:cubicBezTo>
                      <a:pt x="86" y="45"/>
                      <a:pt x="87" y="46"/>
                      <a:pt x="87" y="47"/>
                    </a:cubicBezTo>
                    <a:cubicBezTo>
                      <a:pt x="87" y="48"/>
                      <a:pt x="87" y="49"/>
                      <a:pt x="87" y="50"/>
                    </a:cubicBezTo>
                    <a:cubicBezTo>
                      <a:pt x="87" y="55"/>
                      <a:pt x="86" y="59"/>
                      <a:pt x="86" y="60"/>
                    </a:cubicBezTo>
                    <a:cubicBezTo>
                      <a:pt x="85" y="61"/>
                      <a:pt x="84" y="60"/>
                      <a:pt x="83" y="59"/>
                    </a:cubicBezTo>
                    <a:cubicBezTo>
                      <a:pt x="82" y="59"/>
                      <a:pt x="82" y="58"/>
                      <a:pt x="82" y="58"/>
                    </a:cubicBezTo>
                    <a:cubicBezTo>
                      <a:pt x="81" y="58"/>
                      <a:pt x="81" y="59"/>
                      <a:pt x="81" y="59"/>
                    </a:cubicBezTo>
                    <a:cubicBezTo>
                      <a:pt x="80" y="60"/>
                      <a:pt x="79" y="61"/>
                      <a:pt x="78" y="60"/>
                    </a:cubicBezTo>
                    <a:cubicBezTo>
                      <a:pt x="77" y="60"/>
                      <a:pt x="74" y="55"/>
                      <a:pt x="71" y="52"/>
                    </a:cubicBezTo>
                    <a:cubicBezTo>
                      <a:pt x="70" y="51"/>
                      <a:pt x="69" y="49"/>
                      <a:pt x="69" y="49"/>
                    </a:cubicBezTo>
                    <a:cubicBezTo>
                      <a:pt x="68" y="49"/>
                      <a:pt x="68" y="49"/>
                      <a:pt x="68" y="49"/>
                    </a:cubicBezTo>
                    <a:cubicBezTo>
                      <a:pt x="67" y="49"/>
                      <a:pt x="63" y="47"/>
                      <a:pt x="61" y="47"/>
                    </a:cubicBezTo>
                    <a:cubicBezTo>
                      <a:pt x="59" y="46"/>
                      <a:pt x="59" y="44"/>
                      <a:pt x="58" y="42"/>
                    </a:cubicBezTo>
                    <a:cubicBezTo>
                      <a:pt x="58" y="42"/>
                      <a:pt x="58" y="41"/>
                      <a:pt x="58" y="41"/>
                    </a:cubicBezTo>
                    <a:cubicBezTo>
                      <a:pt x="58" y="41"/>
                      <a:pt x="57" y="40"/>
                      <a:pt x="57" y="40"/>
                    </a:cubicBezTo>
                    <a:cubicBezTo>
                      <a:pt x="57" y="40"/>
                      <a:pt x="57" y="40"/>
                      <a:pt x="56" y="39"/>
                    </a:cubicBezTo>
                    <a:cubicBezTo>
                      <a:pt x="56" y="39"/>
                      <a:pt x="55" y="39"/>
                      <a:pt x="55" y="39"/>
                    </a:cubicBezTo>
                    <a:cubicBezTo>
                      <a:pt x="55" y="39"/>
                      <a:pt x="55" y="39"/>
                      <a:pt x="55" y="40"/>
                    </a:cubicBezTo>
                    <a:cubicBezTo>
                      <a:pt x="55" y="40"/>
                      <a:pt x="54" y="41"/>
                      <a:pt x="54" y="41"/>
                    </a:cubicBezTo>
                    <a:cubicBezTo>
                      <a:pt x="53" y="42"/>
                      <a:pt x="53" y="43"/>
                      <a:pt x="52" y="43"/>
                    </a:cubicBezTo>
                    <a:cubicBezTo>
                      <a:pt x="51" y="43"/>
                      <a:pt x="49" y="43"/>
                      <a:pt x="46" y="43"/>
                    </a:cubicBezTo>
                    <a:cubicBezTo>
                      <a:pt x="43" y="42"/>
                      <a:pt x="39" y="41"/>
                      <a:pt x="38" y="41"/>
                    </a:cubicBezTo>
                    <a:cubicBezTo>
                      <a:pt x="36" y="41"/>
                      <a:pt x="36" y="40"/>
                      <a:pt x="36" y="39"/>
                    </a:cubicBezTo>
                    <a:cubicBezTo>
                      <a:pt x="36" y="39"/>
                      <a:pt x="36" y="39"/>
                      <a:pt x="36" y="39"/>
                    </a:cubicBezTo>
                    <a:cubicBezTo>
                      <a:pt x="36" y="39"/>
                      <a:pt x="36" y="39"/>
                      <a:pt x="36" y="39"/>
                    </a:cubicBezTo>
                    <a:cubicBezTo>
                      <a:pt x="36" y="39"/>
                      <a:pt x="36" y="39"/>
                      <a:pt x="36" y="39"/>
                    </a:cubicBezTo>
                    <a:cubicBezTo>
                      <a:pt x="35" y="39"/>
                      <a:pt x="35" y="38"/>
                      <a:pt x="35" y="37"/>
                    </a:cubicBezTo>
                    <a:cubicBezTo>
                      <a:pt x="35" y="36"/>
                      <a:pt x="35" y="35"/>
                      <a:pt x="35" y="35"/>
                    </a:cubicBezTo>
                    <a:cubicBezTo>
                      <a:pt x="35" y="35"/>
                      <a:pt x="33" y="35"/>
                      <a:pt x="31" y="36"/>
                    </a:cubicBezTo>
                    <a:cubicBezTo>
                      <a:pt x="29" y="37"/>
                      <a:pt x="26" y="37"/>
                      <a:pt x="25" y="37"/>
                    </a:cubicBezTo>
                    <a:cubicBezTo>
                      <a:pt x="24" y="36"/>
                      <a:pt x="25" y="35"/>
                      <a:pt x="25" y="35"/>
                    </a:cubicBezTo>
                    <a:cubicBezTo>
                      <a:pt x="25" y="34"/>
                      <a:pt x="25" y="34"/>
                      <a:pt x="25" y="34"/>
                    </a:cubicBezTo>
                    <a:cubicBezTo>
                      <a:pt x="25" y="34"/>
                      <a:pt x="25" y="34"/>
                      <a:pt x="25" y="34"/>
                    </a:cubicBezTo>
                    <a:cubicBezTo>
                      <a:pt x="25" y="34"/>
                      <a:pt x="24" y="33"/>
                      <a:pt x="23" y="32"/>
                    </a:cubicBezTo>
                    <a:cubicBezTo>
                      <a:pt x="23" y="32"/>
                      <a:pt x="23" y="32"/>
                      <a:pt x="23" y="32"/>
                    </a:cubicBezTo>
                    <a:cubicBezTo>
                      <a:pt x="22" y="32"/>
                      <a:pt x="22" y="31"/>
                      <a:pt x="21" y="32"/>
                    </a:cubicBezTo>
                    <a:cubicBezTo>
                      <a:pt x="21" y="32"/>
                      <a:pt x="21" y="32"/>
                      <a:pt x="21" y="32"/>
                    </a:cubicBezTo>
                    <a:cubicBezTo>
                      <a:pt x="21" y="32"/>
                      <a:pt x="21" y="32"/>
                      <a:pt x="20" y="32"/>
                    </a:cubicBezTo>
                    <a:cubicBezTo>
                      <a:pt x="21" y="33"/>
                      <a:pt x="21" y="34"/>
                      <a:pt x="21" y="34"/>
                    </a:cubicBezTo>
                    <a:cubicBezTo>
                      <a:pt x="21" y="34"/>
                      <a:pt x="21" y="39"/>
                      <a:pt x="22" y="43"/>
                    </a:cubicBezTo>
                    <a:cubicBezTo>
                      <a:pt x="22" y="45"/>
                      <a:pt x="22" y="47"/>
                      <a:pt x="22" y="47"/>
                    </a:cubicBezTo>
                    <a:cubicBezTo>
                      <a:pt x="22" y="47"/>
                      <a:pt x="22" y="48"/>
                      <a:pt x="22" y="49"/>
                    </a:cubicBezTo>
                    <a:cubicBezTo>
                      <a:pt x="21" y="50"/>
                      <a:pt x="20" y="52"/>
                      <a:pt x="20" y="52"/>
                    </a:cubicBezTo>
                    <a:cubicBezTo>
                      <a:pt x="20" y="53"/>
                      <a:pt x="20" y="53"/>
                      <a:pt x="21" y="54"/>
                    </a:cubicBezTo>
                    <a:cubicBezTo>
                      <a:pt x="21" y="54"/>
                      <a:pt x="21" y="55"/>
                      <a:pt x="21" y="55"/>
                    </a:cubicBezTo>
                    <a:cubicBezTo>
                      <a:pt x="21" y="56"/>
                      <a:pt x="21" y="56"/>
                      <a:pt x="20" y="56"/>
                    </a:cubicBezTo>
                    <a:cubicBezTo>
                      <a:pt x="18" y="56"/>
                      <a:pt x="15" y="56"/>
                      <a:pt x="12" y="55"/>
                    </a:cubicBezTo>
                    <a:cubicBezTo>
                      <a:pt x="6" y="55"/>
                      <a:pt x="0" y="55"/>
                      <a:pt x="0" y="55"/>
                    </a:cubicBezTo>
                    <a:cubicBezTo>
                      <a:pt x="0" y="55"/>
                      <a:pt x="0" y="56"/>
                      <a:pt x="0" y="56"/>
                    </a:cubicBezTo>
                    <a:cubicBezTo>
                      <a:pt x="0" y="57"/>
                      <a:pt x="0" y="58"/>
                      <a:pt x="0" y="59"/>
                    </a:cubicBezTo>
                    <a:cubicBezTo>
                      <a:pt x="0" y="59"/>
                      <a:pt x="0" y="65"/>
                      <a:pt x="0" y="71"/>
                    </a:cubicBezTo>
                    <a:cubicBezTo>
                      <a:pt x="0" y="80"/>
                      <a:pt x="0" y="90"/>
                      <a:pt x="0" y="91"/>
                    </a:cubicBezTo>
                    <a:cubicBezTo>
                      <a:pt x="0" y="91"/>
                      <a:pt x="0" y="92"/>
                      <a:pt x="0" y="93"/>
                    </a:cubicBezTo>
                    <a:cubicBezTo>
                      <a:pt x="0" y="93"/>
                      <a:pt x="0" y="93"/>
                      <a:pt x="0" y="93"/>
                    </a:cubicBezTo>
                    <a:cubicBezTo>
                      <a:pt x="0" y="93"/>
                      <a:pt x="1" y="94"/>
                      <a:pt x="1" y="94"/>
                    </a:cubicBezTo>
                    <a:cubicBezTo>
                      <a:pt x="1" y="94"/>
                      <a:pt x="4" y="97"/>
                      <a:pt x="8" y="100"/>
                    </a:cubicBezTo>
                    <a:cubicBezTo>
                      <a:pt x="12" y="103"/>
                      <a:pt x="16" y="106"/>
                      <a:pt x="16" y="107"/>
                    </a:cubicBezTo>
                    <a:cubicBezTo>
                      <a:pt x="17" y="107"/>
                      <a:pt x="18" y="106"/>
                      <a:pt x="20" y="106"/>
                    </a:cubicBezTo>
                    <a:cubicBezTo>
                      <a:pt x="21" y="106"/>
                      <a:pt x="23" y="105"/>
                      <a:pt x="24" y="105"/>
                    </a:cubicBezTo>
                    <a:cubicBezTo>
                      <a:pt x="24" y="105"/>
                      <a:pt x="26" y="105"/>
                      <a:pt x="28" y="106"/>
                    </a:cubicBezTo>
                    <a:cubicBezTo>
                      <a:pt x="28" y="106"/>
                      <a:pt x="28" y="106"/>
                      <a:pt x="28" y="106"/>
                    </a:cubicBezTo>
                    <a:cubicBezTo>
                      <a:pt x="30" y="106"/>
                      <a:pt x="31" y="106"/>
                      <a:pt x="32" y="106"/>
                    </a:cubicBezTo>
                    <a:cubicBezTo>
                      <a:pt x="32" y="106"/>
                      <a:pt x="33" y="107"/>
                      <a:pt x="33" y="107"/>
                    </a:cubicBezTo>
                    <a:cubicBezTo>
                      <a:pt x="34" y="108"/>
                      <a:pt x="35" y="108"/>
                      <a:pt x="35" y="109"/>
                    </a:cubicBezTo>
                    <a:cubicBezTo>
                      <a:pt x="37" y="109"/>
                      <a:pt x="50" y="111"/>
                      <a:pt x="51" y="111"/>
                    </a:cubicBezTo>
                    <a:cubicBezTo>
                      <a:pt x="51" y="111"/>
                      <a:pt x="51" y="111"/>
                      <a:pt x="51" y="111"/>
                    </a:cubicBezTo>
                    <a:cubicBezTo>
                      <a:pt x="52" y="111"/>
                      <a:pt x="53" y="111"/>
                      <a:pt x="54" y="110"/>
                    </a:cubicBezTo>
                    <a:cubicBezTo>
                      <a:pt x="55" y="110"/>
                      <a:pt x="57" y="109"/>
                      <a:pt x="57" y="109"/>
                    </a:cubicBezTo>
                    <a:cubicBezTo>
                      <a:pt x="57" y="109"/>
                      <a:pt x="58" y="108"/>
                      <a:pt x="59" y="107"/>
                    </a:cubicBezTo>
                    <a:cubicBezTo>
                      <a:pt x="60" y="105"/>
                      <a:pt x="62" y="102"/>
                      <a:pt x="62" y="101"/>
                    </a:cubicBezTo>
                    <a:cubicBezTo>
                      <a:pt x="62" y="101"/>
                      <a:pt x="64" y="99"/>
                      <a:pt x="65" y="99"/>
                    </a:cubicBezTo>
                    <a:cubicBezTo>
                      <a:pt x="65" y="99"/>
                      <a:pt x="66" y="98"/>
                      <a:pt x="66" y="98"/>
                    </a:cubicBezTo>
                    <a:cubicBezTo>
                      <a:pt x="66" y="98"/>
                      <a:pt x="68" y="97"/>
                      <a:pt x="69" y="97"/>
                    </a:cubicBezTo>
                    <a:cubicBezTo>
                      <a:pt x="71" y="96"/>
                      <a:pt x="74" y="95"/>
                      <a:pt x="74" y="95"/>
                    </a:cubicBezTo>
                    <a:cubicBezTo>
                      <a:pt x="74" y="95"/>
                      <a:pt x="74" y="94"/>
                      <a:pt x="74" y="93"/>
                    </a:cubicBezTo>
                    <a:cubicBezTo>
                      <a:pt x="75" y="91"/>
                      <a:pt x="75" y="88"/>
                      <a:pt x="76" y="88"/>
                    </a:cubicBezTo>
                    <a:cubicBezTo>
                      <a:pt x="77" y="88"/>
                      <a:pt x="78" y="87"/>
                      <a:pt x="79" y="86"/>
                    </a:cubicBezTo>
                    <a:cubicBezTo>
                      <a:pt x="81" y="85"/>
                      <a:pt x="82" y="84"/>
                      <a:pt x="83" y="84"/>
                    </a:cubicBezTo>
                    <a:cubicBezTo>
                      <a:pt x="84" y="84"/>
                      <a:pt x="89" y="84"/>
                      <a:pt x="92" y="84"/>
                    </a:cubicBezTo>
                    <a:cubicBezTo>
                      <a:pt x="91" y="83"/>
                      <a:pt x="91" y="82"/>
                      <a:pt x="91" y="82"/>
                    </a:cubicBezTo>
                    <a:cubicBezTo>
                      <a:pt x="91" y="82"/>
                      <a:pt x="91" y="82"/>
                      <a:pt x="91" y="82"/>
                    </a:cubicBezTo>
                    <a:cubicBezTo>
                      <a:pt x="90" y="80"/>
                      <a:pt x="89" y="78"/>
                      <a:pt x="90" y="77"/>
                    </a:cubicBezTo>
                    <a:cubicBezTo>
                      <a:pt x="90" y="76"/>
                      <a:pt x="102" y="72"/>
                      <a:pt x="111" y="69"/>
                    </a:cubicBezTo>
                    <a:cubicBezTo>
                      <a:pt x="115" y="68"/>
                      <a:pt x="118" y="67"/>
                      <a:pt x="119" y="66"/>
                    </a:cubicBezTo>
                    <a:cubicBezTo>
                      <a:pt x="119" y="66"/>
                      <a:pt x="119" y="65"/>
                      <a:pt x="118" y="65"/>
                    </a:cubicBezTo>
                    <a:cubicBezTo>
                      <a:pt x="118" y="63"/>
                      <a:pt x="117" y="62"/>
                      <a:pt x="117" y="61"/>
                    </a:cubicBezTo>
                    <a:cubicBezTo>
                      <a:pt x="117" y="60"/>
                      <a:pt x="118" y="59"/>
                      <a:pt x="119" y="58"/>
                    </a:cubicBezTo>
                    <a:cubicBezTo>
                      <a:pt x="119" y="58"/>
                      <a:pt x="119" y="58"/>
                      <a:pt x="120" y="57"/>
                    </a:cubicBezTo>
                    <a:cubicBezTo>
                      <a:pt x="120" y="57"/>
                      <a:pt x="120" y="55"/>
                      <a:pt x="120" y="53"/>
                    </a:cubicBezTo>
                    <a:cubicBezTo>
                      <a:pt x="120" y="52"/>
                      <a:pt x="120" y="51"/>
                      <a:pt x="121" y="50"/>
                    </a:cubicBezTo>
                    <a:cubicBezTo>
                      <a:pt x="121" y="50"/>
                      <a:pt x="122" y="49"/>
                      <a:pt x="123" y="49"/>
                    </a:cubicBezTo>
                    <a:cubicBezTo>
                      <a:pt x="124" y="49"/>
                      <a:pt x="125" y="48"/>
                      <a:pt x="125" y="48"/>
                    </a:cubicBezTo>
                    <a:cubicBezTo>
                      <a:pt x="125" y="48"/>
                      <a:pt x="124" y="47"/>
                      <a:pt x="124" y="46"/>
                    </a:cubicBezTo>
                    <a:cubicBezTo>
                      <a:pt x="123" y="45"/>
                      <a:pt x="123" y="45"/>
                      <a:pt x="123" y="45"/>
                    </a:cubicBezTo>
                    <a:cubicBezTo>
                      <a:pt x="123" y="44"/>
                      <a:pt x="123" y="43"/>
                      <a:pt x="123" y="42"/>
                    </a:cubicBezTo>
                    <a:cubicBezTo>
                      <a:pt x="123" y="42"/>
                      <a:pt x="123" y="42"/>
                      <a:pt x="123" y="42"/>
                    </a:cubicBezTo>
                    <a:cubicBezTo>
                      <a:pt x="123" y="42"/>
                      <a:pt x="123" y="41"/>
                      <a:pt x="123" y="40"/>
                    </a:cubicBezTo>
                    <a:cubicBezTo>
                      <a:pt x="123" y="40"/>
                      <a:pt x="123" y="37"/>
                      <a:pt x="123" y="35"/>
                    </a:cubicBezTo>
                    <a:cubicBezTo>
                      <a:pt x="123" y="33"/>
                      <a:pt x="123" y="32"/>
                      <a:pt x="123" y="32"/>
                    </a:cubicBezTo>
                    <a:cubicBezTo>
                      <a:pt x="123" y="31"/>
                      <a:pt x="125" y="30"/>
                      <a:pt x="126" y="28"/>
                    </a:cubicBezTo>
                    <a:cubicBezTo>
                      <a:pt x="127" y="28"/>
                      <a:pt x="128" y="27"/>
                      <a:pt x="128" y="27"/>
                    </a:cubicBezTo>
                    <a:cubicBezTo>
                      <a:pt x="128" y="27"/>
                      <a:pt x="127" y="26"/>
                      <a:pt x="126" y="25"/>
                    </a:cubicBezTo>
                    <a:cubicBezTo>
                      <a:pt x="125" y="24"/>
                      <a:pt x="124" y="24"/>
                      <a:pt x="124" y="23"/>
                    </a:cubicBezTo>
                    <a:cubicBezTo>
                      <a:pt x="123" y="22"/>
                      <a:pt x="123" y="20"/>
                      <a:pt x="124" y="19"/>
                    </a:cubicBezTo>
                    <a:cubicBezTo>
                      <a:pt x="124" y="19"/>
                      <a:pt x="124" y="19"/>
                      <a:pt x="124" y="19"/>
                    </a:cubicBezTo>
                    <a:cubicBezTo>
                      <a:pt x="124" y="19"/>
                      <a:pt x="124" y="19"/>
                      <a:pt x="124" y="19"/>
                    </a:cubicBezTo>
                    <a:cubicBezTo>
                      <a:pt x="124" y="19"/>
                      <a:pt x="123" y="17"/>
                      <a:pt x="122" y="16"/>
                    </a:cubicBezTo>
                    <a:cubicBezTo>
                      <a:pt x="122" y="16"/>
                      <a:pt x="122" y="16"/>
                      <a:pt x="122" y="16"/>
                    </a:cubicBezTo>
                    <a:cubicBezTo>
                      <a:pt x="122" y="16"/>
                      <a:pt x="121" y="16"/>
                      <a:pt x="121" y="1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66" name="Freeform 56"/>
              <p:cNvSpPr>
                <a:spLocks/>
              </p:cNvSpPr>
              <p:nvPr/>
            </p:nvSpPr>
            <p:spPr bwMode="auto">
              <a:xfrm>
                <a:off x="5010150" y="4138613"/>
                <a:ext cx="44450" cy="52388"/>
              </a:xfrm>
              <a:custGeom>
                <a:avLst/>
                <a:gdLst>
                  <a:gd name="T0" fmla="*/ 4 w 19"/>
                  <a:gd name="T1" fmla="*/ 22 h 23"/>
                  <a:gd name="T2" fmla="*/ 5 w 19"/>
                  <a:gd name="T3" fmla="*/ 23 h 23"/>
                  <a:gd name="T4" fmla="*/ 7 w 19"/>
                  <a:gd name="T5" fmla="*/ 23 h 23"/>
                  <a:gd name="T6" fmla="*/ 10 w 19"/>
                  <a:gd name="T7" fmla="*/ 20 h 23"/>
                  <a:gd name="T8" fmla="*/ 13 w 19"/>
                  <a:gd name="T9" fmla="*/ 18 h 23"/>
                  <a:gd name="T10" fmla="*/ 16 w 19"/>
                  <a:gd name="T11" fmla="*/ 13 h 23"/>
                  <a:gd name="T12" fmla="*/ 16 w 19"/>
                  <a:gd name="T13" fmla="*/ 11 h 23"/>
                  <a:gd name="T14" fmla="*/ 18 w 19"/>
                  <a:gd name="T15" fmla="*/ 10 h 23"/>
                  <a:gd name="T16" fmla="*/ 19 w 19"/>
                  <a:gd name="T17" fmla="*/ 10 h 23"/>
                  <a:gd name="T18" fmla="*/ 19 w 19"/>
                  <a:gd name="T19" fmla="*/ 8 h 23"/>
                  <a:gd name="T20" fmla="*/ 19 w 19"/>
                  <a:gd name="T21" fmla="*/ 7 h 23"/>
                  <a:gd name="T22" fmla="*/ 17 w 19"/>
                  <a:gd name="T23" fmla="*/ 7 h 23"/>
                  <a:gd name="T24" fmla="*/ 15 w 19"/>
                  <a:gd name="T25" fmla="*/ 7 h 23"/>
                  <a:gd name="T26" fmla="*/ 15 w 19"/>
                  <a:gd name="T27" fmla="*/ 4 h 23"/>
                  <a:gd name="T28" fmla="*/ 15 w 19"/>
                  <a:gd name="T29" fmla="*/ 4 h 23"/>
                  <a:gd name="T30" fmla="*/ 16 w 19"/>
                  <a:gd name="T31" fmla="*/ 1 h 23"/>
                  <a:gd name="T32" fmla="*/ 16 w 19"/>
                  <a:gd name="T33" fmla="*/ 1 h 23"/>
                  <a:gd name="T34" fmla="*/ 14 w 19"/>
                  <a:gd name="T35" fmla="*/ 0 h 23"/>
                  <a:gd name="T36" fmla="*/ 13 w 19"/>
                  <a:gd name="T37" fmla="*/ 1 h 23"/>
                  <a:gd name="T38" fmla="*/ 11 w 19"/>
                  <a:gd name="T39" fmla="*/ 2 h 23"/>
                  <a:gd name="T40" fmla="*/ 10 w 19"/>
                  <a:gd name="T41" fmla="*/ 1 h 23"/>
                  <a:gd name="T42" fmla="*/ 10 w 19"/>
                  <a:gd name="T43" fmla="*/ 1 h 23"/>
                  <a:gd name="T44" fmla="*/ 10 w 19"/>
                  <a:gd name="T45" fmla="*/ 1 h 23"/>
                  <a:gd name="T46" fmla="*/ 9 w 19"/>
                  <a:gd name="T47" fmla="*/ 3 h 23"/>
                  <a:gd name="T48" fmla="*/ 9 w 19"/>
                  <a:gd name="T49" fmla="*/ 5 h 23"/>
                  <a:gd name="T50" fmla="*/ 7 w 19"/>
                  <a:gd name="T51" fmla="*/ 6 h 23"/>
                  <a:gd name="T52" fmla="*/ 5 w 19"/>
                  <a:gd name="T53" fmla="*/ 6 h 23"/>
                  <a:gd name="T54" fmla="*/ 5 w 19"/>
                  <a:gd name="T55" fmla="*/ 6 h 23"/>
                  <a:gd name="T56" fmla="*/ 3 w 19"/>
                  <a:gd name="T57" fmla="*/ 4 h 23"/>
                  <a:gd name="T58" fmla="*/ 2 w 19"/>
                  <a:gd name="T59" fmla="*/ 3 h 23"/>
                  <a:gd name="T60" fmla="*/ 0 w 19"/>
                  <a:gd name="T61" fmla="*/ 3 h 23"/>
                  <a:gd name="T62" fmla="*/ 3 w 19"/>
                  <a:gd name="T63" fmla="*/ 9 h 23"/>
                  <a:gd name="T64" fmla="*/ 3 w 19"/>
                  <a:gd name="T65" fmla="*/ 12 h 23"/>
                  <a:gd name="T66" fmla="*/ 3 w 19"/>
                  <a:gd name="T67" fmla="*/ 13 h 23"/>
                  <a:gd name="T68" fmla="*/ 3 w 19"/>
                  <a:gd name="T69" fmla="*/ 16 h 23"/>
                  <a:gd name="T70" fmla="*/ 3 w 19"/>
                  <a:gd name="T71" fmla="*/ 16 h 23"/>
                  <a:gd name="T72" fmla="*/ 4 w 19"/>
                  <a:gd name="T73" fmla="*/ 19 h 23"/>
                  <a:gd name="T74" fmla="*/ 4 w 19"/>
                  <a:gd name="T75"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 h="23">
                    <a:moveTo>
                      <a:pt x="4" y="22"/>
                    </a:moveTo>
                    <a:cubicBezTo>
                      <a:pt x="5" y="22"/>
                      <a:pt x="5" y="22"/>
                      <a:pt x="5" y="23"/>
                    </a:cubicBezTo>
                    <a:cubicBezTo>
                      <a:pt x="6" y="23"/>
                      <a:pt x="6" y="23"/>
                      <a:pt x="7" y="23"/>
                    </a:cubicBezTo>
                    <a:cubicBezTo>
                      <a:pt x="7" y="22"/>
                      <a:pt x="9" y="21"/>
                      <a:pt x="10" y="20"/>
                    </a:cubicBezTo>
                    <a:cubicBezTo>
                      <a:pt x="11" y="19"/>
                      <a:pt x="12" y="19"/>
                      <a:pt x="13" y="18"/>
                    </a:cubicBezTo>
                    <a:cubicBezTo>
                      <a:pt x="14" y="18"/>
                      <a:pt x="15" y="15"/>
                      <a:pt x="16" y="13"/>
                    </a:cubicBezTo>
                    <a:cubicBezTo>
                      <a:pt x="16" y="12"/>
                      <a:pt x="16" y="12"/>
                      <a:pt x="16" y="11"/>
                    </a:cubicBezTo>
                    <a:cubicBezTo>
                      <a:pt x="17" y="10"/>
                      <a:pt x="18" y="10"/>
                      <a:pt x="18" y="10"/>
                    </a:cubicBezTo>
                    <a:cubicBezTo>
                      <a:pt x="19" y="10"/>
                      <a:pt x="19" y="10"/>
                      <a:pt x="19" y="10"/>
                    </a:cubicBezTo>
                    <a:cubicBezTo>
                      <a:pt x="19" y="10"/>
                      <a:pt x="19" y="8"/>
                      <a:pt x="19" y="8"/>
                    </a:cubicBezTo>
                    <a:cubicBezTo>
                      <a:pt x="19" y="7"/>
                      <a:pt x="19" y="7"/>
                      <a:pt x="19" y="7"/>
                    </a:cubicBezTo>
                    <a:cubicBezTo>
                      <a:pt x="19" y="7"/>
                      <a:pt x="18" y="7"/>
                      <a:pt x="17" y="7"/>
                    </a:cubicBezTo>
                    <a:cubicBezTo>
                      <a:pt x="16" y="7"/>
                      <a:pt x="15" y="7"/>
                      <a:pt x="15" y="7"/>
                    </a:cubicBezTo>
                    <a:cubicBezTo>
                      <a:pt x="15" y="6"/>
                      <a:pt x="15" y="5"/>
                      <a:pt x="15" y="4"/>
                    </a:cubicBezTo>
                    <a:cubicBezTo>
                      <a:pt x="15" y="4"/>
                      <a:pt x="15" y="4"/>
                      <a:pt x="15" y="4"/>
                    </a:cubicBezTo>
                    <a:cubicBezTo>
                      <a:pt x="15" y="3"/>
                      <a:pt x="16" y="1"/>
                      <a:pt x="16" y="1"/>
                    </a:cubicBezTo>
                    <a:cubicBezTo>
                      <a:pt x="16" y="1"/>
                      <a:pt x="16" y="1"/>
                      <a:pt x="16" y="1"/>
                    </a:cubicBezTo>
                    <a:cubicBezTo>
                      <a:pt x="15" y="0"/>
                      <a:pt x="14" y="0"/>
                      <a:pt x="14" y="0"/>
                    </a:cubicBezTo>
                    <a:cubicBezTo>
                      <a:pt x="13" y="0"/>
                      <a:pt x="13" y="0"/>
                      <a:pt x="13" y="1"/>
                    </a:cubicBezTo>
                    <a:cubicBezTo>
                      <a:pt x="12" y="1"/>
                      <a:pt x="12" y="2"/>
                      <a:pt x="11" y="2"/>
                    </a:cubicBezTo>
                    <a:cubicBezTo>
                      <a:pt x="11" y="2"/>
                      <a:pt x="10" y="2"/>
                      <a:pt x="10" y="1"/>
                    </a:cubicBezTo>
                    <a:cubicBezTo>
                      <a:pt x="10" y="1"/>
                      <a:pt x="10" y="1"/>
                      <a:pt x="10" y="1"/>
                    </a:cubicBezTo>
                    <a:cubicBezTo>
                      <a:pt x="10" y="1"/>
                      <a:pt x="10" y="1"/>
                      <a:pt x="10" y="1"/>
                    </a:cubicBezTo>
                    <a:cubicBezTo>
                      <a:pt x="10" y="1"/>
                      <a:pt x="9" y="2"/>
                      <a:pt x="9" y="3"/>
                    </a:cubicBezTo>
                    <a:cubicBezTo>
                      <a:pt x="9" y="4"/>
                      <a:pt x="9" y="4"/>
                      <a:pt x="9" y="5"/>
                    </a:cubicBezTo>
                    <a:cubicBezTo>
                      <a:pt x="8" y="5"/>
                      <a:pt x="8" y="5"/>
                      <a:pt x="7" y="6"/>
                    </a:cubicBezTo>
                    <a:cubicBezTo>
                      <a:pt x="6" y="6"/>
                      <a:pt x="5" y="6"/>
                      <a:pt x="5" y="6"/>
                    </a:cubicBezTo>
                    <a:cubicBezTo>
                      <a:pt x="5" y="6"/>
                      <a:pt x="5" y="6"/>
                      <a:pt x="5" y="6"/>
                    </a:cubicBezTo>
                    <a:cubicBezTo>
                      <a:pt x="4" y="5"/>
                      <a:pt x="4" y="5"/>
                      <a:pt x="3" y="4"/>
                    </a:cubicBezTo>
                    <a:cubicBezTo>
                      <a:pt x="3" y="4"/>
                      <a:pt x="2" y="3"/>
                      <a:pt x="2" y="3"/>
                    </a:cubicBezTo>
                    <a:cubicBezTo>
                      <a:pt x="1" y="3"/>
                      <a:pt x="0" y="3"/>
                      <a:pt x="0" y="3"/>
                    </a:cubicBezTo>
                    <a:cubicBezTo>
                      <a:pt x="1" y="5"/>
                      <a:pt x="3" y="7"/>
                      <a:pt x="3" y="9"/>
                    </a:cubicBezTo>
                    <a:cubicBezTo>
                      <a:pt x="3" y="10"/>
                      <a:pt x="3" y="11"/>
                      <a:pt x="3" y="12"/>
                    </a:cubicBezTo>
                    <a:cubicBezTo>
                      <a:pt x="3" y="12"/>
                      <a:pt x="3" y="13"/>
                      <a:pt x="3" y="13"/>
                    </a:cubicBezTo>
                    <a:cubicBezTo>
                      <a:pt x="3" y="13"/>
                      <a:pt x="3" y="15"/>
                      <a:pt x="3" y="16"/>
                    </a:cubicBezTo>
                    <a:cubicBezTo>
                      <a:pt x="3" y="16"/>
                      <a:pt x="3" y="16"/>
                      <a:pt x="3" y="16"/>
                    </a:cubicBezTo>
                    <a:cubicBezTo>
                      <a:pt x="4" y="17"/>
                      <a:pt x="4" y="18"/>
                      <a:pt x="4" y="19"/>
                    </a:cubicBezTo>
                    <a:cubicBezTo>
                      <a:pt x="4" y="21"/>
                      <a:pt x="4" y="22"/>
                      <a:pt x="4" y="2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67" name="Freeform 57"/>
              <p:cNvSpPr>
                <a:spLocks/>
              </p:cNvSpPr>
              <p:nvPr/>
            </p:nvSpPr>
            <p:spPr bwMode="auto">
              <a:xfrm>
                <a:off x="5006975" y="4108450"/>
                <a:ext cx="47625" cy="41275"/>
              </a:xfrm>
              <a:custGeom>
                <a:avLst/>
                <a:gdLst>
                  <a:gd name="T0" fmla="*/ 19 w 21"/>
                  <a:gd name="T1" fmla="*/ 13 h 18"/>
                  <a:gd name="T2" fmla="*/ 19 w 21"/>
                  <a:gd name="T3" fmla="*/ 13 h 18"/>
                  <a:gd name="T4" fmla="*/ 21 w 21"/>
                  <a:gd name="T5" fmla="*/ 12 h 18"/>
                  <a:gd name="T6" fmla="*/ 21 w 21"/>
                  <a:gd name="T7" fmla="*/ 12 h 18"/>
                  <a:gd name="T8" fmla="*/ 21 w 21"/>
                  <a:gd name="T9" fmla="*/ 8 h 18"/>
                  <a:gd name="T10" fmla="*/ 21 w 21"/>
                  <a:gd name="T11" fmla="*/ 5 h 18"/>
                  <a:gd name="T12" fmla="*/ 21 w 21"/>
                  <a:gd name="T13" fmla="*/ 5 h 18"/>
                  <a:gd name="T14" fmla="*/ 21 w 21"/>
                  <a:gd name="T15" fmla="*/ 5 h 18"/>
                  <a:gd name="T16" fmla="*/ 21 w 21"/>
                  <a:gd name="T17" fmla="*/ 5 h 18"/>
                  <a:gd name="T18" fmla="*/ 18 w 21"/>
                  <a:gd name="T19" fmla="*/ 2 h 18"/>
                  <a:gd name="T20" fmla="*/ 17 w 21"/>
                  <a:gd name="T21" fmla="*/ 0 h 18"/>
                  <a:gd name="T22" fmla="*/ 15 w 21"/>
                  <a:gd name="T23" fmla="*/ 2 h 18"/>
                  <a:gd name="T24" fmla="*/ 13 w 21"/>
                  <a:gd name="T25" fmla="*/ 3 h 18"/>
                  <a:gd name="T26" fmla="*/ 11 w 21"/>
                  <a:gd name="T27" fmla="*/ 2 h 18"/>
                  <a:gd name="T28" fmla="*/ 10 w 21"/>
                  <a:gd name="T29" fmla="*/ 2 h 18"/>
                  <a:gd name="T30" fmla="*/ 9 w 21"/>
                  <a:gd name="T31" fmla="*/ 2 h 18"/>
                  <a:gd name="T32" fmla="*/ 8 w 21"/>
                  <a:gd name="T33" fmla="*/ 3 h 18"/>
                  <a:gd name="T34" fmla="*/ 8 w 21"/>
                  <a:gd name="T35" fmla="*/ 3 h 18"/>
                  <a:gd name="T36" fmla="*/ 6 w 21"/>
                  <a:gd name="T37" fmla="*/ 4 h 18"/>
                  <a:gd name="T38" fmla="*/ 4 w 21"/>
                  <a:gd name="T39" fmla="*/ 6 h 18"/>
                  <a:gd name="T40" fmla="*/ 4 w 21"/>
                  <a:gd name="T41" fmla="*/ 9 h 18"/>
                  <a:gd name="T42" fmla="*/ 3 w 21"/>
                  <a:gd name="T43" fmla="*/ 11 h 18"/>
                  <a:gd name="T44" fmla="*/ 3 w 21"/>
                  <a:gd name="T45" fmla="*/ 11 h 18"/>
                  <a:gd name="T46" fmla="*/ 1 w 21"/>
                  <a:gd name="T47" fmla="*/ 14 h 18"/>
                  <a:gd name="T48" fmla="*/ 0 w 21"/>
                  <a:gd name="T49" fmla="*/ 14 h 18"/>
                  <a:gd name="T50" fmla="*/ 1 w 21"/>
                  <a:gd name="T51" fmla="*/ 15 h 18"/>
                  <a:gd name="T52" fmla="*/ 4 w 21"/>
                  <a:gd name="T53" fmla="*/ 15 h 18"/>
                  <a:gd name="T54" fmla="*/ 6 w 21"/>
                  <a:gd name="T55" fmla="*/ 17 h 18"/>
                  <a:gd name="T56" fmla="*/ 7 w 21"/>
                  <a:gd name="T57" fmla="*/ 18 h 18"/>
                  <a:gd name="T58" fmla="*/ 7 w 21"/>
                  <a:gd name="T59" fmla="*/ 18 h 18"/>
                  <a:gd name="T60" fmla="*/ 9 w 21"/>
                  <a:gd name="T61" fmla="*/ 18 h 18"/>
                  <a:gd name="T62" fmla="*/ 10 w 21"/>
                  <a:gd name="T63" fmla="*/ 17 h 18"/>
                  <a:gd name="T64" fmla="*/ 10 w 21"/>
                  <a:gd name="T65" fmla="*/ 16 h 18"/>
                  <a:gd name="T66" fmla="*/ 11 w 21"/>
                  <a:gd name="T67" fmla="*/ 13 h 18"/>
                  <a:gd name="T68" fmla="*/ 13 w 21"/>
                  <a:gd name="T69" fmla="*/ 13 h 18"/>
                  <a:gd name="T70" fmla="*/ 13 w 21"/>
                  <a:gd name="T71" fmla="*/ 13 h 18"/>
                  <a:gd name="T72" fmla="*/ 13 w 21"/>
                  <a:gd name="T73" fmla="*/ 14 h 18"/>
                  <a:gd name="T74" fmla="*/ 14 w 21"/>
                  <a:gd name="T75" fmla="*/ 13 h 18"/>
                  <a:gd name="T76" fmla="*/ 15 w 21"/>
                  <a:gd name="T77" fmla="*/ 12 h 18"/>
                  <a:gd name="T78" fmla="*/ 18 w 21"/>
                  <a:gd name="T79" fmla="*/ 13 h 18"/>
                  <a:gd name="T80" fmla="*/ 19 w 21"/>
                  <a:gd name="T81"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 h="18">
                    <a:moveTo>
                      <a:pt x="19" y="13"/>
                    </a:moveTo>
                    <a:cubicBezTo>
                      <a:pt x="19" y="13"/>
                      <a:pt x="19" y="13"/>
                      <a:pt x="19" y="13"/>
                    </a:cubicBezTo>
                    <a:cubicBezTo>
                      <a:pt x="20" y="12"/>
                      <a:pt x="21" y="12"/>
                      <a:pt x="21" y="12"/>
                    </a:cubicBezTo>
                    <a:cubicBezTo>
                      <a:pt x="21" y="12"/>
                      <a:pt x="21" y="12"/>
                      <a:pt x="21" y="12"/>
                    </a:cubicBezTo>
                    <a:cubicBezTo>
                      <a:pt x="21" y="12"/>
                      <a:pt x="21" y="9"/>
                      <a:pt x="21" y="8"/>
                    </a:cubicBezTo>
                    <a:cubicBezTo>
                      <a:pt x="21" y="6"/>
                      <a:pt x="21" y="6"/>
                      <a:pt x="21" y="5"/>
                    </a:cubicBezTo>
                    <a:cubicBezTo>
                      <a:pt x="21" y="5"/>
                      <a:pt x="21" y="5"/>
                      <a:pt x="21" y="5"/>
                    </a:cubicBezTo>
                    <a:cubicBezTo>
                      <a:pt x="21" y="5"/>
                      <a:pt x="21" y="5"/>
                      <a:pt x="21" y="5"/>
                    </a:cubicBezTo>
                    <a:cubicBezTo>
                      <a:pt x="21" y="5"/>
                      <a:pt x="21" y="5"/>
                      <a:pt x="21" y="5"/>
                    </a:cubicBezTo>
                    <a:cubicBezTo>
                      <a:pt x="21" y="5"/>
                      <a:pt x="20" y="3"/>
                      <a:pt x="18" y="2"/>
                    </a:cubicBezTo>
                    <a:cubicBezTo>
                      <a:pt x="17" y="1"/>
                      <a:pt x="17" y="0"/>
                      <a:pt x="17" y="0"/>
                    </a:cubicBezTo>
                    <a:cubicBezTo>
                      <a:pt x="16" y="0"/>
                      <a:pt x="16" y="1"/>
                      <a:pt x="15" y="2"/>
                    </a:cubicBezTo>
                    <a:cubicBezTo>
                      <a:pt x="14" y="2"/>
                      <a:pt x="14" y="3"/>
                      <a:pt x="13" y="3"/>
                    </a:cubicBezTo>
                    <a:cubicBezTo>
                      <a:pt x="13" y="4"/>
                      <a:pt x="11" y="3"/>
                      <a:pt x="11" y="2"/>
                    </a:cubicBezTo>
                    <a:cubicBezTo>
                      <a:pt x="10" y="2"/>
                      <a:pt x="10" y="2"/>
                      <a:pt x="10" y="2"/>
                    </a:cubicBezTo>
                    <a:cubicBezTo>
                      <a:pt x="10" y="2"/>
                      <a:pt x="10" y="2"/>
                      <a:pt x="9" y="2"/>
                    </a:cubicBezTo>
                    <a:cubicBezTo>
                      <a:pt x="9" y="3"/>
                      <a:pt x="8" y="3"/>
                      <a:pt x="8" y="3"/>
                    </a:cubicBezTo>
                    <a:cubicBezTo>
                      <a:pt x="8" y="3"/>
                      <a:pt x="8" y="3"/>
                      <a:pt x="8" y="3"/>
                    </a:cubicBezTo>
                    <a:cubicBezTo>
                      <a:pt x="7" y="3"/>
                      <a:pt x="6" y="4"/>
                      <a:pt x="6" y="4"/>
                    </a:cubicBezTo>
                    <a:cubicBezTo>
                      <a:pt x="5" y="5"/>
                      <a:pt x="4" y="6"/>
                      <a:pt x="4" y="6"/>
                    </a:cubicBezTo>
                    <a:cubicBezTo>
                      <a:pt x="4" y="7"/>
                      <a:pt x="4" y="8"/>
                      <a:pt x="4" y="9"/>
                    </a:cubicBezTo>
                    <a:cubicBezTo>
                      <a:pt x="4" y="10"/>
                      <a:pt x="4" y="11"/>
                      <a:pt x="3" y="11"/>
                    </a:cubicBezTo>
                    <a:cubicBezTo>
                      <a:pt x="3" y="11"/>
                      <a:pt x="3" y="11"/>
                      <a:pt x="3" y="11"/>
                    </a:cubicBezTo>
                    <a:cubicBezTo>
                      <a:pt x="3" y="12"/>
                      <a:pt x="2" y="13"/>
                      <a:pt x="1" y="14"/>
                    </a:cubicBezTo>
                    <a:cubicBezTo>
                      <a:pt x="1" y="14"/>
                      <a:pt x="0" y="14"/>
                      <a:pt x="0" y="14"/>
                    </a:cubicBezTo>
                    <a:cubicBezTo>
                      <a:pt x="0" y="15"/>
                      <a:pt x="1" y="15"/>
                      <a:pt x="1" y="15"/>
                    </a:cubicBezTo>
                    <a:cubicBezTo>
                      <a:pt x="2" y="15"/>
                      <a:pt x="3" y="15"/>
                      <a:pt x="4" y="15"/>
                    </a:cubicBezTo>
                    <a:cubicBezTo>
                      <a:pt x="5" y="16"/>
                      <a:pt x="6" y="16"/>
                      <a:pt x="6" y="17"/>
                    </a:cubicBezTo>
                    <a:cubicBezTo>
                      <a:pt x="7" y="17"/>
                      <a:pt x="7" y="18"/>
                      <a:pt x="7" y="18"/>
                    </a:cubicBezTo>
                    <a:cubicBezTo>
                      <a:pt x="7" y="18"/>
                      <a:pt x="7" y="18"/>
                      <a:pt x="7" y="18"/>
                    </a:cubicBezTo>
                    <a:cubicBezTo>
                      <a:pt x="8" y="18"/>
                      <a:pt x="8" y="18"/>
                      <a:pt x="9" y="18"/>
                    </a:cubicBezTo>
                    <a:cubicBezTo>
                      <a:pt x="9" y="18"/>
                      <a:pt x="10" y="17"/>
                      <a:pt x="10" y="17"/>
                    </a:cubicBezTo>
                    <a:cubicBezTo>
                      <a:pt x="10" y="17"/>
                      <a:pt x="10" y="16"/>
                      <a:pt x="10" y="16"/>
                    </a:cubicBezTo>
                    <a:cubicBezTo>
                      <a:pt x="10" y="15"/>
                      <a:pt x="11" y="13"/>
                      <a:pt x="11" y="13"/>
                    </a:cubicBezTo>
                    <a:cubicBezTo>
                      <a:pt x="12" y="13"/>
                      <a:pt x="12" y="13"/>
                      <a:pt x="13" y="13"/>
                    </a:cubicBezTo>
                    <a:cubicBezTo>
                      <a:pt x="13" y="13"/>
                      <a:pt x="13" y="13"/>
                      <a:pt x="13" y="13"/>
                    </a:cubicBezTo>
                    <a:cubicBezTo>
                      <a:pt x="13" y="14"/>
                      <a:pt x="13" y="14"/>
                      <a:pt x="13" y="14"/>
                    </a:cubicBezTo>
                    <a:cubicBezTo>
                      <a:pt x="13" y="14"/>
                      <a:pt x="14" y="13"/>
                      <a:pt x="14" y="13"/>
                    </a:cubicBezTo>
                    <a:cubicBezTo>
                      <a:pt x="14" y="13"/>
                      <a:pt x="15" y="12"/>
                      <a:pt x="15" y="12"/>
                    </a:cubicBezTo>
                    <a:cubicBezTo>
                      <a:pt x="16" y="12"/>
                      <a:pt x="17" y="12"/>
                      <a:pt x="18" y="13"/>
                    </a:cubicBezTo>
                    <a:cubicBezTo>
                      <a:pt x="19" y="13"/>
                      <a:pt x="19" y="13"/>
                      <a:pt x="19" y="1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68" name="Freeform 58"/>
              <p:cNvSpPr>
                <a:spLocks/>
              </p:cNvSpPr>
              <p:nvPr/>
            </p:nvSpPr>
            <p:spPr bwMode="auto">
              <a:xfrm>
                <a:off x="5370512" y="4384675"/>
                <a:ext cx="185738" cy="361950"/>
              </a:xfrm>
              <a:custGeom>
                <a:avLst/>
                <a:gdLst>
                  <a:gd name="T0" fmla="*/ 12 w 81"/>
                  <a:gd name="T1" fmla="*/ 57 h 157"/>
                  <a:gd name="T2" fmla="*/ 9 w 81"/>
                  <a:gd name="T3" fmla="*/ 68 h 157"/>
                  <a:gd name="T4" fmla="*/ 13 w 81"/>
                  <a:gd name="T5" fmla="*/ 83 h 157"/>
                  <a:gd name="T6" fmla="*/ 13 w 81"/>
                  <a:gd name="T7" fmla="*/ 93 h 157"/>
                  <a:gd name="T8" fmla="*/ 7 w 81"/>
                  <a:gd name="T9" fmla="*/ 104 h 157"/>
                  <a:gd name="T10" fmla="*/ 3 w 81"/>
                  <a:gd name="T11" fmla="*/ 112 h 157"/>
                  <a:gd name="T12" fmla="*/ 2 w 81"/>
                  <a:gd name="T13" fmla="*/ 123 h 157"/>
                  <a:gd name="T14" fmla="*/ 6 w 81"/>
                  <a:gd name="T15" fmla="*/ 133 h 157"/>
                  <a:gd name="T16" fmla="*/ 5 w 81"/>
                  <a:gd name="T17" fmla="*/ 142 h 157"/>
                  <a:gd name="T18" fmla="*/ 15 w 81"/>
                  <a:gd name="T19" fmla="*/ 153 h 157"/>
                  <a:gd name="T20" fmla="*/ 25 w 81"/>
                  <a:gd name="T21" fmla="*/ 156 h 157"/>
                  <a:gd name="T22" fmla="*/ 34 w 81"/>
                  <a:gd name="T23" fmla="*/ 152 h 157"/>
                  <a:gd name="T24" fmla="*/ 44 w 81"/>
                  <a:gd name="T25" fmla="*/ 146 h 157"/>
                  <a:gd name="T26" fmla="*/ 50 w 81"/>
                  <a:gd name="T27" fmla="*/ 128 h 157"/>
                  <a:gd name="T28" fmla="*/ 61 w 81"/>
                  <a:gd name="T29" fmla="*/ 93 h 157"/>
                  <a:gd name="T30" fmla="*/ 70 w 81"/>
                  <a:gd name="T31" fmla="*/ 63 h 157"/>
                  <a:gd name="T32" fmla="*/ 73 w 81"/>
                  <a:gd name="T33" fmla="*/ 55 h 157"/>
                  <a:gd name="T34" fmla="*/ 73 w 81"/>
                  <a:gd name="T35" fmla="*/ 49 h 157"/>
                  <a:gd name="T36" fmla="*/ 72 w 81"/>
                  <a:gd name="T37" fmla="*/ 42 h 157"/>
                  <a:gd name="T38" fmla="*/ 74 w 81"/>
                  <a:gd name="T39" fmla="*/ 39 h 157"/>
                  <a:gd name="T40" fmla="*/ 78 w 81"/>
                  <a:gd name="T41" fmla="*/ 45 h 157"/>
                  <a:gd name="T42" fmla="*/ 81 w 81"/>
                  <a:gd name="T43" fmla="*/ 38 h 157"/>
                  <a:gd name="T44" fmla="*/ 77 w 81"/>
                  <a:gd name="T45" fmla="*/ 21 h 157"/>
                  <a:gd name="T46" fmla="*/ 70 w 81"/>
                  <a:gd name="T47" fmla="*/ 8 h 157"/>
                  <a:gd name="T48" fmla="*/ 66 w 81"/>
                  <a:gd name="T49" fmla="*/ 5 h 157"/>
                  <a:gd name="T50" fmla="*/ 67 w 81"/>
                  <a:gd name="T51" fmla="*/ 0 h 157"/>
                  <a:gd name="T52" fmla="*/ 62 w 81"/>
                  <a:gd name="T53" fmla="*/ 5 h 157"/>
                  <a:gd name="T54" fmla="*/ 64 w 81"/>
                  <a:gd name="T55" fmla="*/ 11 h 157"/>
                  <a:gd name="T56" fmla="*/ 59 w 81"/>
                  <a:gd name="T57" fmla="*/ 16 h 157"/>
                  <a:gd name="T58" fmla="*/ 57 w 81"/>
                  <a:gd name="T59" fmla="*/ 19 h 157"/>
                  <a:gd name="T60" fmla="*/ 55 w 81"/>
                  <a:gd name="T61" fmla="*/ 19 h 157"/>
                  <a:gd name="T62" fmla="*/ 53 w 81"/>
                  <a:gd name="T63" fmla="*/ 22 h 157"/>
                  <a:gd name="T64" fmla="*/ 51 w 81"/>
                  <a:gd name="T65" fmla="*/ 26 h 157"/>
                  <a:gd name="T66" fmla="*/ 53 w 81"/>
                  <a:gd name="T67" fmla="*/ 29 h 157"/>
                  <a:gd name="T68" fmla="*/ 51 w 81"/>
                  <a:gd name="T69" fmla="*/ 31 h 157"/>
                  <a:gd name="T70" fmla="*/ 47 w 81"/>
                  <a:gd name="T71" fmla="*/ 35 h 157"/>
                  <a:gd name="T72" fmla="*/ 45 w 81"/>
                  <a:gd name="T73" fmla="*/ 31 h 157"/>
                  <a:gd name="T74" fmla="*/ 44 w 81"/>
                  <a:gd name="T75" fmla="*/ 39 h 157"/>
                  <a:gd name="T76" fmla="*/ 41 w 81"/>
                  <a:gd name="T77" fmla="*/ 38 h 157"/>
                  <a:gd name="T78" fmla="*/ 35 w 81"/>
                  <a:gd name="T79" fmla="*/ 41 h 157"/>
                  <a:gd name="T80" fmla="*/ 36 w 81"/>
                  <a:gd name="T81" fmla="*/ 46 h 157"/>
                  <a:gd name="T82" fmla="*/ 32 w 81"/>
                  <a:gd name="T83" fmla="*/ 43 h 157"/>
                  <a:gd name="T84" fmla="*/ 26 w 81"/>
                  <a:gd name="T85" fmla="*/ 44 h 157"/>
                  <a:gd name="T86" fmla="*/ 22 w 81"/>
                  <a:gd name="T87" fmla="*/ 45 h 157"/>
                  <a:gd name="T88" fmla="*/ 14 w 81"/>
                  <a:gd name="T89" fmla="*/ 49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1" h="157">
                    <a:moveTo>
                      <a:pt x="14" y="49"/>
                    </a:moveTo>
                    <a:cubicBezTo>
                      <a:pt x="13" y="52"/>
                      <a:pt x="13" y="55"/>
                      <a:pt x="12" y="57"/>
                    </a:cubicBezTo>
                    <a:cubicBezTo>
                      <a:pt x="11" y="59"/>
                      <a:pt x="8" y="61"/>
                      <a:pt x="8" y="63"/>
                    </a:cubicBezTo>
                    <a:cubicBezTo>
                      <a:pt x="8" y="64"/>
                      <a:pt x="8" y="65"/>
                      <a:pt x="9" y="68"/>
                    </a:cubicBezTo>
                    <a:cubicBezTo>
                      <a:pt x="10" y="71"/>
                      <a:pt x="11" y="73"/>
                      <a:pt x="11" y="76"/>
                    </a:cubicBezTo>
                    <a:cubicBezTo>
                      <a:pt x="11" y="80"/>
                      <a:pt x="12" y="81"/>
                      <a:pt x="13" y="83"/>
                    </a:cubicBezTo>
                    <a:cubicBezTo>
                      <a:pt x="14" y="84"/>
                      <a:pt x="15" y="85"/>
                      <a:pt x="14" y="87"/>
                    </a:cubicBezTo>
                    <a:cubicBezTo>
                      <a:pt x="14" y="88"/>
                      <a:pt x="14" y="91"/>
                      <a:pt x="13" y="93"/>
                    </a:cubicBezTo>
                    <a:cubicBezTo>
                      <a:pt x="11" y="96"/>
                      <a:pt x="9" y="97"/>
                      <a:pt x="8" y="99"/>
                    </a:cubicBezTo>
                    <a:cubicBezTo>
                      <a:pt x="7" y="101"/>
                      <a:pt x="8" y="102"/>
                      <a:pt x="7" y="104"/>
                    </a:cubicBezTo>
                    <a:cubicBezTo>
                      <a:pt x="7" y="106"/>
                      <a:pt x="4" y="105"/>
                      <a:pt x="4" y="107"/>
                    </a:cubicBezTo>
                    <a:cubicBezTo>
                      <a:pt x="3" y="109"/>
                      <a:pt x="4" y="109"/>
                      <a:pt x="3" y="112"/>
                    </a:cubicBezTo>
                    <a:cubicBezTo>
                      <a:pt x="1" y="114"/>
                      <a:pt x="0" y="114"/>
                      <a:pt x="0" y="117"/>
                    </a:cubicBezTo>
                    <a:cubicBezTo>
                      <a:pt x="0" y="120"/>
                      <a:pt x="2" y="121"/>
                      <a:pt x="2" y="123"/>
                    </a:cubicBezTo>
                    <a:cubicBezTo>
                      <a:pt x="2" y="125"/>
                      <a:pt x="3" y="127"/>
                      <a:pt x="4" y="129"/>
                    </a:cubicBezTo>
                    <a:cubicBezTo>
                      <a:pt x="5" y="131"/>
                      <a:pt x="7" y="132"/>
                      <a:pt x="6" y="133"/>
                    </a:cubicBezTo>
                    <a:cubicBezTo>
                      <a:pt x="5" y="134"/>
                      <a:pt x="5" y="135"/>
                      <a:pt x="5" y="137"/>
                    </a:cubicBezTo>
                    <a:cubicBezTo>
                      <a:pt x="5" y="140"/>
                      <a:pt x="5" y="141"/>
                      <a:pt x="5" y="142"/>
                    </a:cubicBezTo>
                    <a:cubicBezTo>
                      <a:pt x="6" y="143"/>
                      <a:pt x="7" y="148"/>
                      <a:pt x="9" y="150"/>
                    </a:cubicBezTo>
                    <a:cubicBezTo>
                      <a:pt x="11" y="151"/>
                      <a:pt x="13" y="151"/>
                      <a:pt x="15" y="153"/>
                    </a:cubicBezTo>
                    <a:cubicBezTo>
                      <a:pt x="17" y="154"/>
                      <a:pt x="19" y="156"/>
                      <a:pt x="21" y="156"/>
                    </a:cubicBezTo>
                    <a:cubicBezTo>
                      <a:pt x="22" y="157"/>
                      <a:pt x="23" y="157"/>
                      <a:pt x="25" y="156"/>
                    </a:cubicBezTo>
                    <a:cubicBezTo>
                      <a:pt x="27" y="156"/>
                      <a:pt x="27" y="155"/>
                      <a:pt x="29" y="154"/>
                    </a:cubicBezTo>
                    <a:cubicBezTo>
                      <a:pt x="30" y="154"/>
                      <a:pt x="32" y="152"/>
                      <a:pt x="34" y="152"/>
                    </a:cubicBezTo>
                    <a:cubicBezTo>
                      <a:pt x="36" y="151"/>
                      <a:pt x="40" y="152"/>
                      <a:pt x="41" y="150"/>
                    </a:cubicBezTo>
                    <a:cubicBezTo>
                      <a:pt x="43" y="149"/>
                      <a:pt x="43" y="149"/>
                      <a:pt x="44" y="146"/>
                    </a:cubicBezTo>
                    <a:cubicBezTo>
                      <a:pt x="45" y="143"/>
                      <a:pt x="48" y="143"/>
                      <a:pt x="48" y="139"/>
                    </a:cubicBezTo>
                    <a:cubicBezTo>
                      <a:pt x="48" y="134"/>
                      <a:pt x="49" y="131"/>
                      <a:pt x="50" y="128"/>
                    </a:cubicBezTo>
                    <a:cubicBezTo>
                      <a:pt x="52" y="125"/>
                      <a:pt x="54" y="118"/>
                      <a:pt x="55" y="115"/>
                    </a:cubicBezTo>
                    <a:cubicBezTo>
                      <a:pt x="55" y="111"/>
                      <a:pt x="61" y="95"/>
                      <a:pt x="61" y="93"/>
                    </a:cubicBezTo>
                    <a:cubicBezTo>
                      <a:pt x="62" y="90"/>
                      <a:pt x="65" y="80"/>
                      <a:pt x="66" y="76"/>
                    </a:cubicBezTo>
                    <a:cubicBezTo>
                      <a:pt x="66" y="72"/>
                      <a:pt x="70" y="65"/>
                      <a:pt x="70" y="63"/>
                    </a:cubicBezTo>
                    <a:cubicBezTo>
                      <a:pt x="70" y="62"/>
                      <a:pt x="67" y="62"/>
                      <a:pt x="69" y="60"/>
                    </a:cubicBezTo>
                    <a:cubicBezTo>
                      <a:pt x="71" y="58"/>
                      <a:pt x="74" y="56"/>
                      <a:pt x="73" y="55"/>
                    </a:cubicBezTo>
                    <a:cubicBezTo>
                      <a:pt x="73" y="54"/>
                      <a:pt x="72" y="54"/>
                      <a:pt x="72" y="53"/>
                    </a:cubicBezTo>
                    <a:cubicBezTo>
                      <a:pt x="73" y="52"/>
                      <a:pt x="73" y="49"/>
                      <a:pt x="73" y="49"/>
                    </a:cubicBezTo>
                    <a:cubicBezTo>
                      <a:pt x="73" y="48"/>
                      <a:pt x="72" y="48"/>
                      <a:pt x="72" y="46"/>
                    </a:cubicBezTo>
                    <a:cubicBezTo>
                      <a:pt x="72" y="45"/>
                      <a:pt x="72" y="43"/>
                      <a:pt x="72" y="42"/>
                    </a:cubicBezTo>
                    <a:cubicBezTo>
                      <a:pt x="72" y="42"/>
                      <a:pt x="71" y="40"/>
                      <a:pt x="72" y="40"/>
                    </a:cubicBezTo>
                    <a:cubicBezTo>
                      <a:pt x="72" y="39"/>
                      <a:pt x="74" y="38"/>
                      <a:pt x="74" y="39"/>
                    </a:cubicBezTo>
                    <a:cubicBezTo>
                      <a:pt x="75" y="39"/>
                      <a:pt x="75" y="43"/>
                      <a:pt x="76" y="43"/>
                    </a:cubicBezTo>
                    <a:cubicBezTo>
                      <a:pt x="76" y="44"/>
                      <a:pt x="77" y="45"/>
                      <a:pt x="78" y="45"/>
                    </a:cubicBezTo>
                    <a:cubicBezTo>
                      <a:pt x="78" y="44"/>
                      <a:pt x="79" y="44"/>
                      <a:pt x="79" y="42"/>
                    </a:cubicBezTo>
                    <a:cubicBezTo>
                      <a:pt x="80" y="41"/>
                      <a:pt x="81" y="39"/>
                      <a:pt x="81" y="38"/>
                    </a:cubicBezTo>
                    <a:cubicBezTo>
                      <a:pt x="81" y="37"/>
                      <a:pt x="80" y="31"/>
                      <a:pt x="79" y="30"/>
                    </a:cubicBezTo>
                    <a:cubicBezTo>
                      <a:pt x="79" y="28"/>
                      <a:pt x="77" y="23"/>
                      <a:pt x="77" y="21"/>
                    </a:cubicBezTo>
                    <a:cubicBezTo>
                      <a:pt x="77" y="18"/>
                      <a:pt x="75" y="13"/>
                      <a:pt x="75" y="12"/>
                    </a:cubicBezTo>
                    <a:cubicBezTo>
                      <a:pt x="74" y="12"/>
                      <a:pt x="71" y="9"/>
                      <a:pt x="70" y="8"/>
                    </a:cubicBezTo>
                    <a:cubicBezTo>
                      <a:pt x="70" y="7"/>
                      <a:pt x="69" y="6"/>
                      <a:pt x="69" y="5"/>
                    </a:cubicBezTo>
                    <a:cubicBezTo>
                      <a:pt x="68" y="5"/>
                      <a:pt x="66" y="5"/>
                      <a:pt x="66" y="5"/>
                    </a:cubicBezTo>
                    <a:cubicBezTo>
                      <a:pt x="67" y="4"/>
                      <a:pt x="68" y="3"/>
                      <a:pt x="68" y="3"/>
                    </a:cubicBezTo>
                    <a:cubicBezTo>
                      <a:pt x="68" y="2"/>
                      <a:pt x="69" y="0"/>
                      <a:pt x="67" y="0"/>
                    </a:cubicBezTo>
                    <a:cubicBezTo>
                      <a:pt x="66" y="0"/>
                      <a:pt x="64" y="2"/>
                      <a:pt x="64" y="3"/>
                    </a:cubicBezTo>
                    <a:cubicBezTo>
                      <a:pt x="63" y="4"/>
                      <a:pt x="62" y="4"/>
                      <a:pt x="62" y="5"/>
                    </a:cubicBezTo>
                    <a:cubicBezTo>
                      <a:pt x="61" y="6"/>
                      <a:pt x="62" y="8"/>
                      <a:pt x="63" y="8"/>
                    </a:cubicBezTo>
                    <a:cubicBezTo>
                      <a:pt x="64" y="9"/>
                      <a:pt x="64" y="10"/>
                      <a:pt x="64" y="11"/>
                    </a:cubicBezTo>
                    <a:cubicBezTo>
                      <a:pt x="64" y="11"/>
                      <a:pt x="63" y="15"/>
                      <a:pt x="62" y="16"/>
                    </a:cubicBezTo>
                    <a:cubicBezTo>
                      <a:pt x="61" y="16"/>
                      <a:pt x="59" y="15"/>
                      <a:pt x="59" y="16"/>
                    </a:cubicBezTo>
                    <a:cubicBezTo>
                      <a:pt x="59" y="17"/>
                      <a:pt x="60" y="18"/>
                      <a:pt x="59" y="18"/>
                    </a:cubicBezTo>
                    <a:cubicBezTo>
                      <a:pt x="58" y="18"/>
                      <a:pt x="57" y="18"/>
                      <a:pt x="57" y="19"/>
                    </a:cubicBezTo>
                    <a:cubicBezTo>
                      <a:pt x="57" y="19"/>
                      <a:pt x="57" y="20"/>
                      <a:pt x="56" y="20"/>
                    </a:cubicBezTo>
                    <a:cubicBezTo>
                      <a:pt x="56" y="21"/>
                      <a:pt x="56" y="20"/>
                      <a:pt x="55" y="19"/>
                    </a:cubicBezTo>
                    <a:cubicBezTo>
                      <a:pt x="54" y="18"/>
                      <a:pt x="53" y="17"/>
                      <a:pt x="53" y="18"/>
                    </a:cubicBezTo>
                    <a:cubicBezTo>
                      <a:pt x="52" y="19"/>
                      <a:pt x="52" y="20"/>
                      <a:pt x="53" y="22"/>
                    </a:cubicBezTo>
                    <a:cubicBezTo>
                      <a:pt x="53" y="23"/>
                      <a:pt x="53" y="26"/>
                      <a:pt x="53" y="26"/>
                    </a:cubicBezTo>
                    <a:cubicBezTo>
                      <a:pt x="52" y="26"/>
                      <a:pt x="51" y="25"/>
                      <a:pt x="51" y="26"/>
                    </a:cubicBezTo>
                    <a:cubicBezTo>
                      <a:pt x="50" y="26"/>
                      <a:pt x="50" y="28"/>
                      <a:pt x="50" y="29"/>
                    </a:cubicBezTo>
                    <a:cubicBezTo>
                      <a:pt x="51" y="29"/>
                      <a:pt x="53" y="29"/>
                      <a:pt x="53" y="29"/>
                    </a:cubicBezTo>
                    <a:cubicBezTo>
                      <a:pt x="54" y="30"/>
                      <a:pt x="54" y="31"/>
                      <a:pt x="53" y="32"/>
                    </a:cubicBezTo>
                    <a:cubicBezTo>
                      <a:pt x="52" y="32"/>
                      <a:pt x="51" y="31"/>
                      <a:pt x="51" y="31"/>
                    </a:cubicBezTo>
                    <a:cubicBezTo>
                      <a:pt x="50" y="31"/>
                      <a:pt x="49" y="32"/>
                      <a:pt x="49" y="33"/>
                    </a:cubicBezTo>
                    <a:cubicBezTo>
                      <a:pt x="48" y="34"/>
                      <a:pt x="48" y="35"/>
                      <a:pt x="47" y="35"/>
                    </a:cubicBezTo>
                    <a:cubicBezTo>
                      <a:pt x="47" y="35"/>
                      <a:pt x="48" y="31"/>
                      <a:pt x="47" y="31"/>
                    </a:cubicBezTo>
                    <a:cubicBezTo>
                      <a:pt x="47" y="31"/>
                      <a:pt x="45" y="30"/>
                      <a:pt x="45" y="31"/>
                    </a:cubicBezTo>
                    <a:cubicBezTo>
                      <a:pt x="45" y="31"/>
                      <a:pt x="45" y="34"/>
                      <a:pt x="44" y="36"/>
                    </a:cubicBezTo>
                    <a:cubicBezTo>
                      <a:pt x="44" y="37"/>
                      <a:pt x="44" y="38"/>
                      <a:pt x="44" y="39"/>
                    </a:cubicBezTo>
                    <a:cubicBezTo>
                      <a:pt x="44" y="40"/>
                      <a:pt x="42" y="41"/>
                      <a:pt x="41" y="41"/>
                    </a:cubicBezTo>
                    <a:cubicBezTo>
                      <a:pt x="41" y="41"/>
                      <a:pt x="42" y="39"/>
                      <a:pt x="41" y="38"/>
                    </a:cubicBezTo>
                    <a:cubicBezTo>
                      <a:pt x="41" y="38"/>
                      <a:pt x="40" y="37"/>
                      <a:pt x="39" y="38"/>
                    </a:cubicBezTo>
                    <a:cubicBezTo>
                      <a:pt x="39" y="38"/>
                      <a:pt x="35" y="40"/>
                      <a:pt x="35" y="41"/>
                    </a:cubicBezTo>
                    <a:cubicBezTo>
                      <a:pt x="35" y="42"/>
                      <a:pt x="35" y="43"/>
                      <a:pt x="36" y="44"/>
                    </a:cubicBezTo>
                    <a:cubicBezTo>
                      <a:pt x="36" y="44"/>
                      <a:pt x="37" y="46"/>
                      <a:pt x="36" y="46"/>
                    </a:cubicBezTo>
                    <a:cubicBezTo>
                      <a:pt x="35" y="46"/>
                      <a:pt x="32" y="47"/>
                      <a:pt x="33" y="46"/>
                    </a:cubicBezTo>
                    <a:cubicBezTo>
                      <a:pt x="33" y="45"/>
                      <a:pt x="33" y="42"/>
                      <a:pt x="32" y="43"/>
                    </a:cubicBezTo>
                    <a:cubicBezTo>
                      <a:pt x="31" y="43"/>
                      <a:pt x="30" y="44"/>
                      <a:pt x="29" y="44"/>
                    </a:cubicBezTo>
                    <a:cubicBezTo>
                      <a:pt x="28" y="43"/>
                      <a:pt x="28" y="43"/>
                      <a:pt x="26" y="44"/>
                    </a:cubicBezTo>
                    <a:cubicBezTo>
                      <a:pt x="24" y="45"/>
                      <a:pt x="23" y="47"/>
                      <a:pt x="23" y="47"/>
                    </a:cubicBezTo>
                    <a:cubicBezTo>
                      <a:pt x="22" y="47"/>
                      <a:pt x="23" y="45"/>
                      <a:pt x="22" y="45"/>
                    </a:cubicBezTo>
                    <a:cubicBezTo>
                      <a:pt x="21" y="45"/>
                      <a:pt x="20" y="47"/>
                      <a:pt x="17" y="48"/>
                    </a:cubicBezTo>
                    <a:cubicBezTo>
                      <a:pt x="15" y="48"/>
                      <a:pt x="14" y="47"/>
                      <a:pt x="14" y="49"/>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69" name="Freeform 59"/>
              <p:cNvSpPr>
                <a:spLocks/>
              </p:cNvSpPr>
              <p:nvPr/>
            </p:nvSpPr>
            <p:spPr bwMode="auto">
              <a:xfrm>
                <a:off x="5040312" y="4348163"/>
                <a:ext cx="273050" cy="430213"/>
              </a:xfrm>
              <a:custGeom>
                <a:avLst/>
                <a:gdLst>
                  <a:gd name="T0" fmla="*/ 113 w 118"/>
                  <a:gd name="T1" fmla="*/ 3 h 187"/>
                  <a:gd name="T2" fmla="*/ 113 w 118"/>
                  <a:gd name="T3" fmla="*/ 12 h 187"/>
                  <a:gd name="T4" fmla="*/ 113 w 118"/>
                  <a:gd name="T5" fmla="*/ 27 h 187"/>
                  <a:gd name="T6" fmla="*/ 115 w 118"/>
                  <a:gd name="T7" fmla="*/ 39 h 187"/>
                  <a:gd name="T8" fmla="*/ 117 w 118"/>
                  <a:gd name="T9" fmla="*/ 44 h 187"/>
                  <a:gd name="T10" fmla="*/ 112 w 118"/>
                  <a:gd name="T11" fmla="*/ 58 h 187"/>
                  <a:gd name="T12" fmla="*/ 94 w 118"/>
                  <a:gd name="T13" fmla="*/ 73 h 187"/>
                  <a:gd name="T14" fmla="*/ 76 w 118"/>
                  <a:gd name="T15" fmla="*/ 82 h 187"/>
                  <a:gd name="T16" fmla="*/ 69 w 118"/>
                  <a:gd name="T17" fmla="*/ 93 h 187"/>
                  <a:gd name="T18" fmla="*/ 59 w 118"/>
                  <a:gd name="T19" fmla="*/ 98 h 187"/>
                  <a:gd name="T20" fmla="*/ 49 w 118"/>
                  <a:gd name="T21" fmla="*/ 113 h 187"/>
                  <a:gd name="T22" fmla="*/ 56 w 118"/>
                  <a:gd name="T23" fmla="*/ 131 h 187"/>
                  <a:gd name="T24" fmla="*/ 57 w 118"/>
                  <a:gd name="T25" fmla="*/ 140 h 187"/>
                  <a:gd name="T26" fmla="*/ 57 w 118"/>
                  <a:gd name="T27" fmla="*/ 156 h 187"/>
                  <a:gd name="T28" fmla="*/ 28 w 118"/>
                  <a:gd name="T29" fmla="*/ 172 h 187"/>
                  <a:gd name="T30" fmla="*/ 30 w 118"/>
                  <a:gd name="T31" fmla="*/ 179 h 187"/>
                  <a:gd name="T32" fmla="*/ 21 w 118"/>
                  <a:gd name="T33" fmla="*/ 185 h 187"/>
                  <a:gd name="T34" fmla="*/ 20 w 118"/>
                  <a:gd name="T35" fmla="*/ 177 h 187"/>
                  <a:gd name="T36" fmla="*/ 19 w 118"/>
                  <a:gd name="T37" fmla="*/ 176 h 187"/>
                  <a:gd name="T38" fmla="*/ 20 w 118"/>
                  <a:gd name="T39" fmla="*/ 172 h 187"/>
                  <a:gd name="T40" fmla="*/ 19 w 118"/>
                  <a:gd name="T41" fmla="*/ 153 h 187"/>
                  <a:gd name="T42" fmla="*/ 12 w 118"/>
                  <a:gd name="T43" fmla="*/ 136 h 187"/>
                  <a:gd name="T44" fmla="*/ 25 w 118"/>
                  <a:gd name="T45" fmla="*/ 122 h 187"/>
                  <a:gd name="T46" fmla="*/ 25 w 118"/>
                  <a:gd name="T47" fmla="*/ 116 h 187"/>
                  <a:gd name="T48" fmla="*/ 31 w 118"/>
                  <a:gd name="T49" fmla="*/ 105 h 187"/>
                  <a:gd name="T50" fmla="*/ 29 w 118"/>
                  <a:gd name="T51" fmla="*/ 101 h 187"/>
                  <a:gd name="T52" fmla="*/ 30 w 118"/>
                  <a:gd name="T53" fmla="*/ 90 h 187"/>
                  <a:gd name="T54" fmla="*/ 31 w 118"/>
                  <a:gd name="T55" fmla="*/ 76 h 187"/>
                  <a:gd name="T56" fmla="*/ 30 w 118"/>
                  <a:gd name="T57" fmla="*/ 69 h 187"/>
                  <a:gd name="T58" fmla="*/ 9 w 118"/>
                  <a:gd name="T59" fmla="*/ 62 h 187"/>
                  <a:gd name="T60" fmla="*/ 3 w 118"/>
                  <a:gd name="T61" fmla="*/ 59 h 187"/>
                  <a:gd name="T62" fmla="*/ 1 w 118"/>
                  <a:gd name="T63" fmla="*/ 51 h 187"/>
                  <a:gd name="T64" fmla="*/ 32 w 118"/>
                  <a:gd name="T65" fmla="*/ 40 h 187"/>
                  <a:gd name="T66" fmla="*/ 40 w 118"/>
                  <a:gd name="T67" fmla="*/ 45 h 187"/>
                  <a:gd name="T68" fmla="*/ 47 w 118"/>
                  <a:gd name="T69" fmla="*/ 53 h 187"/>
                  <a:gd name="T70" fmla="*/ 51 w 118"/>
                  <a:gd name="T71" fmla="*/ 70 h 187"/>
                  <a:gd name="T72" fmla="*/ 58 w 118"/>
                  <a:gd name="T73" fmla="*/ 75 h 187"/>
                  <a:gd name="T74" fmla="*/ 58 w 118"/>
                  <a:gd name="T75" fmla="*/ 65 h 187"/>
                  <a:gd name="T76" fmla="*/ 62 w 118"/>
                  <a:gd name="T77" fmla="*/ 54 h 187"/>
                  <a:gd name="T78" fmla="*/ 62 w 118"/>
                  <a:gd name="T79" fmla="*/ 52 h 187"/>
                  <a:gd name="T80" fmla="*/ 54 w 118"/>
                  <a:gd name="T81" fmla="*/ 37 h 187"/>
                  <a:gd name="T82" fmla="*/ 47 w 118"/>
                  <a:gd name="T83" fmla="*/ 22 h 187"/>
                  <a:gd name="T84" fmla="*/ 49 w 118"/>
                  <a:gd name="T85" fmla="*/ 12 h 187"/>
                  <a:gd name="T86" fmla="*/ 60 w 118"/>
                  <a:gd name="T87" fmla="*/ 12 h 187"/>
                  <a:gd name="T88" fmla="*/ 66 w 118"/>
                  <a:gd name="T89" fmla="*/ 12 h 187"/>
                  <a:gd name="T90" fmla="*/ 77 w 118"/>
                  <a:gd name="T91" fmla="*/ 13 h 187"/>
                  <a:gd name="T92" fmla="*/ 87 w 118"/>
                  <a:gd name="T93" fmla="*/ 9 h 187"/>
                  <a:gd name="T94" fmla="*/ 96 w 118"/>
                  <a:gd name="T95" fmla="*/ 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8" h="187">
                    <a:moveTo>
                      <a:pt x="113" y="0"/>
                    </a:moveTo>
                    <a:cubicBezTo>
                      <a:pt x="113" y="0"/>
                      <a:pt x="113" y="0"/>
                      <a:pt x="113" y="0"/>
                    </a:cubicBezTo>
                    <a:cubicBezTo>
                      <a:pt x="114" y="1"/>
                      <a:pt x="115" y="1"/>
                      <a:pt x="115" y="2"/>
                    </a:cubicBezTo>
                    <a:cubicBezTo>
                      <a:pt x="115" y="3"/>
                      <a:pt x="113" y="2"/>
                      <a:pt x="113" y="3"/>
                    </a:cubicBezTo>
                    <a:cubicBezTo>
                      <a:pt x="114" y="4"/>
                      <a:pt x="115" y="4"/>
                      <a:pt x="114" y="5"/>
                    </a:cubicBezTo>
                    <a:cubicBezTo>
                      <a:pt x="113" y="6"/>
                      <a:pt x="113" y="7"/>
                      <a:pt x="112" y="8"/>
                    </a:cubicBezTo>
                    <a:cubicBezTo>
                      <a:pt x="112" y="9"/>
                      <a:pt x="112" y="9"/>
                      <a:pt x="112" y="10"/>
                    </a:cubicBezTo>
                    <a:cubicBezTo>
                      <a:pt x="113" y="11"/>
                      <a:pt x="114" y="10"/>
                      <a:pt x="113" y="12"/>
                    </a:cubicBezTo>
                    <a:cubicBezTo>
                      <a:pt x="113" y="14"/>
                      <a:pt x="114" y="17"/>
                      <a:pt x="114" y="19"/>
                    </a:cubicBezTo>
                    <a:cubicBezTo>
                      <a:pt x="114" y="20"/>
                      <a:pt x="114" y="21"/>
                      <a:pt x="115" y="22"/>
                    </a:cubicBezTo>
                    <a:cubicBezTo>
                      <a:pt x="115" y="24"/>
                      <a:pt x="115" y="24"/>
                      <a:pt x="114" y="25"/>
                    </a:cubicBezTo>
                    <a:cubicBezTo>
                      <a:pt x="114" y="26"/>
                      <a:pt x="111" y="26"/>
                      <a:pt x="113" y="27"/>
                    </a:cubicBezTo>
                    <a:cubicBezTo>
                      <a:pt x="114" y="28"/>
                      <a:pt x="114" y="27"/>
                      <a:pt x="114" y="28"/>
                    </a:cubicBezTo>
                    <a:cubicBezTo>
                      <a:pt x="114" y="29"/>
                      <a:pt x="114" y="30"/>
                      <a:pt x="114" y="31"/>
                    </a:cubicBezTo>
                    <a:cubicBezTo>
                      <a:pt x="114" y="33"/>
                      <a:pt x="113" y="33"/>
                      <a:pt x="114" y="34"/>
                    </a:cubicBezTo>
                    <a:cubicBezTo>
                      <a:pt x="114" y="36"/>
                      <a:pt x="115" y="39"/>
                      <a:pt x="115" y="39"/>
                    </a:cubicBezTo>
                    <a:cubicBezTo>
                      <a:pt x="115" y="40"/>
                      <a:pt x="114" y="41"/>
                      <a:pt x="114" y="42"/>
                    </a:cubicBezTo>
                    <a:cubicBezTo>
                      <a:pt x="115" y="42"/>
                      <a:pt x="116" y="41"/>
                      <a:pt x="116" y="42"/>
                    </a:cubicBezTo>
                    <a:cubicBezTo>
                      <a:pt x="116" y="43"/>
                      <a:pt x="113" y="45"/>
                      <a:pt x="114" y="45"/>
                    </a:cubicBezTo>
                    <a:cubicBezTo>
                      <a:pt x="115" y="46"/>
                      <a:pt x="116" y="44"/>
                      <a:pt x="117" y="44"/>
                    </a:cubicBezTo>
                    <a:cubicBezTo>
                      <a:pt x="117" y="45"/>
                      <a:pt x="118" y="47"/>
                      <a:pt x="117" y="48"/>
                    </a:cubicBezTo>
                    <a:cubicBezTo>
                      <a:pt x="116" y="49"/>
                      <a:pt x="115" y="48"/>
                      <a:pt x="115" y="49"/>
                    </a:cubicBezTo>
                    <a:cubicBezTo>
                      <a:pt x="116" y="51"/>
                      <a:pt x="117" y="50"/>
                      <a:pt x="116" y="52"/>
                    </a:cubicBezTo>
                    <a:cubicBezTo>
                      <a:pt x="115" y="54"/>
                      <a:pt x="113" y="55"/>
                      <a:pt x="112" y="58"/>
                    </a:cubicBezTo>
                    <a:cubicBezTo>
                      <a:pt x="110" y="61"/>
                      <a:pt x="108" y="64"/>
                      <a:pt x="107" y="65"/>
                    </a:cubicBezTo>
                    <a:cubicBezTo>
                      <a:pt x="106" y="65"/>
                      <a:pt x="106" y="67"/>
                      <a:pt x="104" y="68"/>
                    </a:cubicBezTo>
                    <a:cubicBezTo>
                      <a:pt x="103" y="68"/>
                      <a:pt x="100" y="71"/>
                      <a:pt x="99" y="71"/>
                    </a:cubicBezTo>
                    <a:cubicBezTo>
                      <a:pt x="98" y="71"/>
                      <a:pt x="96" y="72"/>
                      <a:pt x="94" y="73"/>
                    </a:cubicBezTo>
                    <a:cubicBezTo>
                      <a:pt x="92" y="73"/>
                      <a:pt x="88" y="75"/>
                      <a:pt x="87" y="75"/>
                    </a:cubicBezTo>
                    <a:cubicBezTo>
                      <a:pt x="86" y="76"/>
                      <a:pt x="86" y="77"/>
                      <a:pt x="86" y="78"/>
                    </a:cubicBezTo>
                    <a:cubicBezTo>
                      <a:pt x="85" y="78"/>
                      <a:pt x="79" y="80"/>
                      <a:pt x="79" y="80"/>
                    </a:cubicBezTo>
                    <a:cubicBezTo>
                      <a:pt x="78" y="81"/>
                      <a:pt x="77" y="82"/>
                      <a:pt x="76" y="82"/>
                    </a:cubicBezTo>
                    <a:cubicBezTo>
                      <a:pt x="74" y="83"/>
                      <a:pt x="73" y="82"/>
                      <a:pt x="73" y="83"/>
                    </a:cubicBezTo>
                    <a:cubicBezTo>
                      <a:pt x="72" y="84"/>
                      <a:pt x="74" y="85"/>
                      <a:pt x="74" y="86"/>
                    </a:cubicBezTo>
                    <a:cubicBezTo>
                      <a:pt x="74" y="87"/>
                      <a:pt x="73" y="88"/>
                      <a:pt x="71" y="89"/>
                    </a:cubicBezTo>
                    <a:cubicBezTo>
                      <a:pt x="70" y="91"/>
                      <a:pt x="69" y="92"/>
                      <a:pt x="69" y="93"/>
                    </a:cubicBezTo>
                    <a:cubicBezTo>
                      <a:pt x="68" y="93"/>
                      <a:pt x="67" y="93"/>
                      <a:pt x="66" y="93"/>
                    </a:cubicBezTo>
                    <a:cubicBezTo>
                      <a:pt x="66" y="93"/>
                      <a:pt x="67" y="94"/>
                      <a:pt x="66" y="94"/>
                    </a:cubicBezTo>
                    <a:cubicBezTo>
                      <a:pt x="66" y="95"/>
                      <a:pt x="64" y="94"/>
                      <a:pt x="63" y="94"/>
                    </a:cubicBezTo>
                    <a:cubicBezTo>
                      <a:pt x="63" y="94"/>
                      <a:pt x="61" y="97"/>
                      <a:pt x="59" y="98"/>
                    </a:cubicBezTo>
                    <a:cubicBezTo>
                      <a:pt x="57" y="100"/>
                      <a:pt x="53" y="104"/>
                      <a:pt x="52" y="105"/>
                    </a:cubicBezTo>
                    <a:cubicBezTo>
                      <a:pt x="51" y="105"/>
                      <a:pt x="49" y="102"/>
                      <a:pt x="48" y="103"/>
                    </a:cubicBezTo>
                    <a:cubicBezTo>
                      <a:pt x="47" y="103"/>
                      <a:pt x="49" y="105"/>
                      <a:pt x="49" y="106"/>
                    </a:cubicBezTo>
                    <a:cubicBezTo>
                      <a:pt x="49" y="107"/>
                      <a:pt x="48" y="113"/>
                      <a:pt x="49" y="113"/>
                    </a:cubicBezTo>
                    <a:cubicBezTo>
                      <a:pt x="49" y="114"/>
                      <a:pt x="52" y="117"/>
                      <a:pt x="53" y="118"/>
                    </a:cubicBezTo>
                    <a:cubicBezTo>
                      <a:pt x="53" y="119"/>
                      <a:pt x="51" y="120"/>
                      <a:pt x="52" y="121"/>
                    </a:cubicBezTo>
                    <a:cubicBezTo>
                      <a:pt x="53" y="122"/>
                      <a:pt x="54" y="123"/>
                      <a:pt x="55" y="125"/>
                    </a:cubicBezTo>
                    <a:cubicBezTo>
                      <a:pt x="55" y="127"/>
                      <a:pt x="56" y="129"/>
                      <a:pt x="56" y="131"/>
                    </a:cubicBezTo>
                    <a:cubicBezTo>
                      <a:pt x="56" y="132"/>
                      <a:pt x="56" y="134"/>
                      <a:pt x="56" y="134"/>
                    </a:cubicBezTo>
                    <a:cubicBezTo>
                      <a:pt x="57" y="134"/>
                      <a:pt x="58" y="132"/>
                      <a:pt x="58" y="133"/>
                    </a:cubicBezTo>
                    <a:cubicBezTo>
                      <a:pt x="58" y="133"/>
                      <a:pt x="59" y="134"/>
                      <a:pt x="59" y="136"/>
                    </a:cubicBezTo>
                    <a:cubicBezTo>
                      <a:pt x="58" y="137"/>
                      <a:pt x="58" y="138"/>
                      <a:pt x="57" y="140"/>
                    </a:cubicBezTo>
                    <a:cubicBezTo>
                      <a:pt x="56" y="143"/>
                      <a:pt x="56" y="146"/>
                      <a:pt x="56" y="148"/>
                    </a:cubicBezTo>
                    <a:cubicBezTo>
                      <a:pt x="56" y="150"/>
                      <a:pt x="55" y="153"/>
                      <a:pt x="56" y="153"/>
                    </a:cubicBezTo>
                    <a:cubicBezTo>
                      <a:pt x="56" y="153"/>
                      <a:pt x="58" y="151"/>
                      <a:pt x="58" y="152"/>
                    </a:cubicBezTo>
                    <a:cubicBezTo>
                      <a:pt x="58" y="153"/>
                      <a:pt x="58" y="155"/>
                      <a:pt x="57" y="156"/>
                    </a:cubicBezTo>
                    <a:cubicBezTo>
                      <a:pt x="57" y="156"/>
                      <a:pt x="55" y="159"/>
                      <a:pt x="54" y="159"/>
                    </a:cubicBezTo>
                    <a:cubicBezTo>
                      <a:pt x="54" y="160"/>
                      <a:pt x="47" y="163"/>
                      <a:pt x="45" y="165"/>
                    </a:cubicBezTo>
                    <a:cubicBezTo>
                      <a:pt x="42" y="166"/>
                      <a:pt x="33" y="168"/>
                      <a:pt x="33" y="169"/>
                    </a:cubicBezTo>
                    <a:cubicBezTo>
                      <a:pt x="32" y="169"/>
                      <a:pt x="29" y="171"/>
                      <a:pt x="28" y="172"/>
                    </a:cubicBezTo>
                    <a:cubicBezTo>
                      <a:pt x="28" y="173"/>
                      <a:pt x="27" y="175"/>
                      <a:pt x="27" y="176"/>
                    </a:cubicBezTo>
                    <a:cubicBezTo>
                      <a:pt x="26" y="176"/>
                      <a:pt x="23" y="176"/>
                      <a:pt x="24" y="177"/>
                    </a:cubicBezTo>
                    <a:cubicBezTo>
                      <a:pt x="24" y="178"/>
                      <a:pt x="28" y="181"/>
                      <a:pt x="28" y="181"/>
                    </a:cubicBezTo>
                    <a:cubicBezTo>
                      <a:pt x="28" y="181"/>
                      <a:pt x="29" y="179"/>
                      <a:pt x="30" y="179"/>
                    </a:cubicBezTo>
                    <a:cubicBezTo>
                      <a:pt x="30" y="179"/>
                      <a:pt x="29" y="183"/>
                      <a:pt x="29" y="184"/>
                    </a:cubicBezTo>
                    <a:cubicBezTo>
                      <a:pt x="29" y="185"/>
                      <a:pt x="29" y="186"/>
                      <a:pt x="29" y="187"/>
                    </a:cubicBezTo>
                    <a:cubicBezTo>
                      <a:pt x="26" y="187"/>
                      <a:pt x="22" y="187"/>
                      <a:pt x="22" y="187"/>
                    </a:cubicBezTo>
                    <a:cubicBezTo>
                      <a:pt x="21" y="186"/>
                      <a:pt x="21" y="186"/>
                      <a:pt x="21" y="185"/>
                    </a:cubicBezTo>
                    <a:cubicBezTo>
                      <a:pt x="21" y="184"/>
                      <a:pt x="21" y="184"/>
                      <a:pt x="21" y="184"/>
                    </a:cubicBezTo>
                    <a:cubicBezTo>
                      <a:pt x="21" y="183"/>
                      <a:pt x="21" y="183"/>
                      <a:pt x="21" y="183"/>
                    </a:cubicBezTo>
                    <a:cubicBezTo>
                      <a:pt x="21" y="181"/>
                      <a:pt x="21" y="178"/>
                      <a:pt x="20" y="177"/>
                    </a:cubicBezTo>
                    <a:cubicBezTo>
                      <a:pt x="20" y="177"/>
                      <a:pt x="20" y="177"/>
                      <a:pt x="20" y="177"/>
                    </a:cubicBezTo>
                    <a:cubicBezTo>
                      <a:pt x="19" y="177"/>
                      <a:pt x="19" y="177"/>
                      <a:pt x="19" y="176"/>
                    </a:cubicBezTo>
                    <a:cubicBezTo>
                      <a:pt x="19" y="176"/>
                      <a:pt x="19" y="176"/>
                      <a:pt x="19" y="176"/>
                    </a:cubicBezTo>
                    <a:cubicBezTo>
                      <a:pt x="19" y="176"/>
                      <a:pt x="19" y="176"/>
                      <a:pt x="19" y="176"/>
                    </a:cubicBezTo>
                    <a:cubicBezTo>
                      <a:pt x="19" y="176"/>
                      <a:pt x="19" y="176"/>
                      <a:pt x="19" y="176"/>
                    </a:cubicBezTo>
                    <a:cubicBezTo>
                      <a:pt x="19" y="176"/>
                      <a:pt x="19" y="176"/>
                      <a:pt x="19" y="176"/>
                    </a:cubicBezTo>
                    <a:cubicBezTo>
                      <a:pt x="19" y="176"/>
                      <a:pt x="19" y="176"/>
                      <a:pt x="19" y="176"/>
                    </a:cubicBezTo>
                    <a:cubicBezTo>
                      <a:pt x="19" y="176"/>
                      <a:pt x="19" y="175"/>
                      <a:pt x="19" y="175"/>
                    </a:cubicBezTo>
                    <a:cubicBezTo>
                      <a:pt x="20" y="174"/>
                      <a:pt x="20" y="173"/>
                      <a:pt x="20" y="172"/>
                    </a:cubicBezTo>
                    <a:cubicBezTo>
                      <a:pt x="20" y="172"/>
                      <a:pt x="20" y="171"/>
                      <a:pt x="20" y="170"/>
                    </a:cubicBezTo>
                    <a:cubicBezTo>
                      <a:pt x="20" y="168"/>
                      <a:pt x="20" y="165"/>
                      <a:pt x="20" y="164"/>
                    </a:cubicBezTo>
                    <a:cubicBezTo>
                      <a:pt x="20" y="164"/>
                      <a:pt x="20" y="163"/>
                      <a:pt x="20" y="161"/>
                    </a:cubicBezTo>
                    <a:cubicBezTo>
                      <a:pt x="20" y="158"/>
                      <a:pt x="19" y="155"/>
                      <a:pt x="19" y="153"/>
                    </a:cubicBezTo>
                    <a:cubicBezTo>
                      <a:pt x="18" y="153"/>
                      <a:pt x="18" y="152"/>
                      <a:pt x="17" y="151"/>
                    </a:cubicBezTo>
                    <a:cubicBezTo>
                      <a:pt x="16" y="150"/>
                      <a:pt x="16" y="149"/>
                      <a:pt x="15" y="148"/>
                    </a:cubicBezTo>
                    <a:cubicBezTo>
                      <a:pt x="15" y="146"/>
                      <a:pt x="15" y="142"/>
                      <a:pt x="14" y="139"/>
                    </a:cubicBezTo>
                    <a:cubicBezTo>
                      <a:pt x="13" y="138"/>
                      <a:pt x="13" y="137"/>
                      <a:pt x="12" y="136"/>
                    </a:cubicBezTo>
                    <a:cubicBezTo>
                      <a:pt x="13" y="135"/>
                      <a:pt x="20" y="127"/>
                      <a:pt x="21" y="126"/>
                    </a:cubicBezTo>
                    <a:cubicBezTo>
                      <a:pt x="21" y="126"/>
                      <a:pt x="23" y="125"/>
                      <a:pt x="24" y="125"/>
                    </a:cubicBezTo>
                    <a:cubicBezTo>
                      <a:pt x="25" y="125"/>
                      <a:pt x="26" y="124"/>
                      <a:pt x="26" y="124"/>
                    </a:cubicBezTo>
                    <a:cubicBezTo>
                      <a:pt x="26" y="124"/>
                      <a:pt x="26" y="123"/>
                      <a:pt x="25" y="122"/>
                    </a:cubicBezTo>
                    <a:cubicBezTo>
                      <a:pt x="25" y="121"/>
                      <a:pt x="24" y="120"/>
                      <a:pt x="24" y="120"/>
                    </a:cubicBezTo>
                    <a:cubicBezTo>
                      <a:pt x="24" y="119"/>
                      <a:pt x="24" y="119"/>
                      <a:pt x="24" y="118"/>
                    </a:cubicBezTo>
                    <a:cubicBezTo>
                      <a:pt x="25" y="117"/>
                      <a:pt x="25" y="116"/>
                      <a:pt x="25" y="116"/>
                    </a:cubicBezTo>
                    <a:cubicBezTo>
                      <a:pt x="25" y="116"/>
                      <a:pt x="25" y="116"/>
                      <a:pt x="25" y="116"/>
                    </a:cubicBezTo>
                    <a:cubicBezTo>
                      <a:pt x="25" y="115"/>
                      <a:pt x="26" y="115"/>
                      <a:pt x="26" y="115"/>
                    </a:cubicBezTo>
                    <a:cubicBezTo>
                      <a:pt x="27" y="114"/>
                      <a:pt x="27" y="114"/>
                      <a:pt x="28" y="114"/>
                    </a:cubicBezTo>
                    <a:cubicBezTo>
                      <a:pt x="28" y="113"/>
                      <a:pt x="29" y="111"/>
                      <a:pt x="30" y="109"/>
                    </a:cubicBezTo>
                    <a:cubicBezTo>
                      <a:pt x="31" y="107"/>
                      <a:pt x="31" y="105"/>
                      <a:pt x="31" y="105"/>
                    </a:cubicBezTo>
                    <a:cubicBezTo>
                      <a:pt x="31" y="104"/>
                      <a:pt x="30" y="104"/>
                      <a:pt x="29" y="103"/>
                    </a:cubicBezTo>
                    <a:cubicBezTo>
                      <a:pt x="29" y="103"/>
                      <a:pt x="29" y="103"/>
                      <a:pt x="29" y="103"/>
                    </a:cubicBezTo>
                    <a:cubicBezTo>
                      <a:pt x="29" y="103"/>
                      <a:pt x="29" y="103"/>
                      <a:pt x="29" y="103"/>
                    </a:cubicBezTo>
                    <a:cubicBezTo>
                      <a:pt x="29" y="103"/>
                      <a:pt x="29" y="102"/>
                      <a:pt x="29" y="101"/>
                    </a:cubicBezTo>
                    <a:cubicBezTo>
                      <a:pt x="29" y="100"/>
                      <a:pt x="29" y="99"/>
                      <a:pt x="29" y="98"/>
                    </a:cubicBezTo>
                    <a:cubicBezTo>
                      <a:pt x="29" y="96"/>
                      <a:pt x="29" y="96"/>
                      <a:pt x="28" y="95"/>
                    </a:cubicBezTo>
                    <a:cubicBezTo>
                      <a:pt x="28" y="95"/>
                      <a:pt x="28" y="94"/>
                      <a:pt x="28" y="94"/>
                    </a:cubicBezTo>
                    <a:cubicBezTo>
                      <a:pt x="28" y="93"/>
                      <a:pt x="29" y="92"/>
                      <a:pt x="30" y="90"/>
                    </a:cubicBezTo>
                    <a:cubicBezTo>
                      <a:pt x="31" y="90"/>
                      <a:pt x="31" y="90"/>
                      <a:pt x="31" y="89"/>
                    </a:cubicBezTo>
                    <a:cubicBezTo>
                      <a:pt x="32" y="89"/>
                      <a:pt x="32" y="83"/>
                      <a:pt x="32" y="80"/>
                    </a:cubicBezTo>
                    <a:cubicBezTo>
                      <a:pt x="32" y="80"/>
                      <a:pt x="32" y="80"/>
                      <a:pt x="32" y="79"/>
                    </a:cubicBezTo>
                    <a:cubicBezTo>
                      <a:pt x="32" y="77"/>
                      <a:pt x="31" y="76"/>
                      <a:pt x="31" y="76"/>
                    </a:cubicBezTo>
                    <a:cubicBezTo>
                      <a:pt x="31" y="76"/>
                      <a:pt x="31" y="75"/>
                      <a:pt x="31" y="75"/>
                    </a:cubicBezTo>
                    <a:cubicBezTo>
                      <a:pt x="31" y="74"/>
                      <a:pt x="31" y="73"/>
                      <a:pt x="31" y="72"/>
                    </a:cubicBezTo>
                    <a:cubicBezTo>
                      <a:pt x="31" y="71"/>
                      <a:pt x="31" y="70"/>
                      <a:pt x="31" y="70"/>
                    </a:cubicBezTo>
                    <a:cubicBezTo>
                      <a:pt x="31" y="69"/>
                      <a:pt x="30" y="69"/>
                      <a:pt x="30" y="69"/>
                    </a:cubicBezTo>
                    <a:cubicBezTo>
                      <a:pt x="29" y="69"/>
                      <a:pt x="28" y="69"/>
                      <a:pt x="28" y="69"/>
                    </a:cubicBezTo>
                    <a:cubicBezTo>
                      <a:pt x="27" y="69"/>
                      <a:pt x="27" y="69"/>
                      <a:pt x="26" y="69"/>
                    </a:cubicBezTo>
                    <a:cubicBezTo>
                      <a:pt x="26" y="69"/>
                      <a:pt x="24" y="68"/>
                      <a:pt x="21" y="67"/>
                    </a:cubicBezTo>
                    <a:cubicBezTo>
                      <a:pt x="17" y="65"/>
                      <a:pt x="11" y="63"/>
                      <a:pt x="9" y="62"/>
                    </a:cubicBezTo>
                    <a:cubicBezTo>
                      <a:pt x="8" y="61"/>
                      <a:pt x="6" y="62"/>
                      <a:pt x="5" y="62"/>
                    </a:cubicBezTo>
                    <a:cubicBezTo>
                      <a:pt x="4" y="62"/>
                      <a:pt x="4" y="62"/>
                      <a:pt x="3" y="62"/>
                    </a:cubicBezTo>
                    <a:cubicBezTo>
                      <a:pt x="3" y="62"/>
                      <a:pt x="3" y="61"/>
                      <a:pt x="3" y="60"/>
                    </a:cubicBezTo>
                    <a:cubicBezTo>
                      <a:pt x="3" y="60"/>
                      <a:pt x="3" y="59"/>
                      <a:pt x="3" y="59"/>
                    </a:cubicBezTo>
                    <a:cubicBezTo>
                      <a:pt x="3" y="59"/>
                      <a:pt x="3" y="58"/>
                      <a:pt x="3" y="58"/>
                    </a:cubicBezTo>
                    <a:cubicBezTo>
                      <a:pt x="3" y="57"/>
                      <a:pt x="2" y="56"/>
                      <a:pt x="2" y="54"/>
                    </a:cubicBezTo>
                    <a:cubicBezTo>
                      <a:pt x="2" y="54"/>
                      <a:pt x="2" y="54"/>
                      <a:pt x="2" y="54"/>
                    </a:cubicBezTo>
                    <a:cubicBezTo>
                      <a:pt x="1" y="53"/>
                      <a:pt x="0" y="51"/>
                      <a:pt x="1" y="51"/>
                    </a:cubicBezTo>
                    <a:cubicBezTo>
                      <a:pt x="1" y="50"/>
                      <a:pt x="13" y="46"/>
                      <a:pt x="22" y="43"/>
                    </a:cubicBezTo>
                    <a:cubicBezTo>
                      <a:pt x="26" y="42"/>
                      <a:pt x="29" y="40"/>
                      <a:pt x="30" y="40"/>
                    </a:cubicBezTo>
                    <a:cubicBezTo>
                      <a:pt x="30" y="40"/>
                      <a:pt x="31" y="40"/>
                      <a:pt x="31" y="40"/>
                    </a:cubicBezTo>
                    <a:cubicBezTo>
                      <a:pt x="31" y="40"/>
                      <a:pt x="31" y="40"/>
                      <a:pt x="32" y="40"/>
                    </a:cubicBezTo>
                    <a:cubicBezTo>
                      <a:pt x="32" y="40"/>
                      <a:pt x="33" y="40"/>
                      <a:pt x="33" y="40"/>
                    </a:cubicBezTo>
                    <a:cubicBezTo>
                      <a:pt x="33" y="40"/>
                      <a:pt x="34" y="40"/>
                      <a:pt x="34" y="41"/>
                    </a:cubicBezTo>
                    <a:cubicBezTo>
                      <a:pt x="35" y="43"/>
                      <a:pt x="37" y="46"/>
                      <a:pt x="38" y="46"/>
                    </a:cubicBezTo>
                    <a:cubicBezTo>
                      <a:pt x="38" y="46"/>
                      <a:pt x="39" y="46"/>
                      <a:pt x="40" y="45"/>
                    </a:cubicBezTo>
                    <a:cubicBezTo>
                      <a:pt x="42" y="45"/>
                      <a:pt x="45" y="44"/>
                      <a:pt x="45" y="44"/>
                    </a:cubicBezTo>
                    <a:cubicBezTo>
                      <a:pt x="46" y="45"/>
                      <a:pt x="46" y="46"/>
                      <a:pt x="46" y="47"/>
                    </a:cubicBezTo>
                    <a:cubicBezTo>
                      <a:pt x="47" y="49"/>
                      <a:pt x="48" y="51"/>
                      <a:pt x="48" y="51"/>
                    </a:cubicBezTo>
                    <a:cubicBezTo>
                      <a:pt x="48" y="51"/>
                      <a:pt x="47" y="52"/>
                      <a:pt x="47" y="53"/>
                    </a:cubicBezTo>
                    <a:cubicBezTo>
                      <a:pt x="46" y="56"/>
                      <a:pt x="44" y="59"/>
                      <a:pt x="45" y="60"/>
                    </a:cubicBezTo>
                    <a:cubicBezTo>
                      <a:pt x="45" y="61"/>
                      <a:pt x="45" y="62"/>
                      <a:pt x="45" y="62"/>
                    </a:cubicBezTo>
                    <a:cubicBezTo>
                      <a:pt x="46" y="64"/>
                      <a:pt x="46" y="65"/>
                      <a:pt x="47" y="66"/>
                    </a:cubicBezTo>
                    <a:cubicBezTo>
                      <a:pt x="47" y="66"/>
                      <a:pt x="50" y="69"/>
                      <a:pt x="51" y="70"/>
                    </a:cubicBezTo>
                    <a:cubicBezTo>
                      <a:pt x="51" y="71"/>
                      <a:pt x="52" y="76"/>
                      <a:pt x="54" y="76"/>
                    </a:cubicBezTo>
                    <a:cubicBezTo>
                      <a:pt x="56" y="77"/>
                      <a:pt x="58" y="76"/>
                      <a:pt x="58" y="76"/>
                    </a:cubicBezTo>
                    <a:cubicBezTo>
                      <a:pt x="59" y="76"/>
                      <a:pt x="59" y="76"/>
                      <a:pt x="59" y="76"/>
                    </a:cubicBezTo>
                    <a:cubicBezTo>
                      <a:pt x="58" y="75"/>
                      <a:pt x="58" y="75"/>
                      <a:pt x="58" y="75"/>
                    </a:cubicBezTo>
                    <a:cubicBezTo>
                      <a:pt x="58" y="75"/>
                      <a:pt x="55" y="68"/>
                      <a:pt x="55" y="68"/>
                    </a:cubicBezTo>
                    <a:cubicBezTo>
                      <a:pt x="55" y="68"/>
                      <a:pt x="56" y="68"/>
                      <a:pt x="56" y="68"/>
                    </a:cubicBezTo>
                    <a:cubicBezTo>
                      <a:pt x="56" y="67"/>
                      <a:pt x="57" y="66"/>
                      <a:pt x="57" y="66"/>
                    </a:cubicBezTo>
                    <a:cubicBezTo>
                      <a:pt x="57" y="65"/>
                      <a:pt x="57" y="66"/>
                      <a:pt x="58" y="65"/>
                    </a:cubicBezTo>
                    <a:cubicBezTo>
                      <a:pt x="60" y="65"/>
                      <a:pt x="62" y="64"/>
                      <a:pt x="62" y="63"/>
                    </a:cubicBezTo>
                    <a:cubicBezTo>
                      <a:pt x="62" y="63"/>
                      <a:pt x="62" y="63"/>
                      <a:pt x="62" y="63"/>
                    </a:cubicBezTo>
                    <a:cubicBezTo>
                      <a:pt x="63" y="63"/>
                      <a:pt x="63" y="61"/>
                      <a:pt x="63" y="59"/>
                    </a:cubicBezTo>
                    <a:cubicBezTo>
                      <a:pt x="63" y="56"/>
                      <a:pt x="62" y="54"/>
                      <a:pt x="62" y="54"/>
                    </a:cubicBezTo>
                    <a:cubicBezTo>
                      <a:pt x="62" y="53"/>
                      <a:pt x="62" y="53"/>
                      <a:pt x="62" y="53"/>
                    </a:cubicBezTo>
                    <a:cubicBezTo>
                      <a:pt x="62" y="53"/>
                      <a:pt x="62" y="53"/>
                      <a:pt x="62" y="53"/>
                    </a:cubicBezTo>
                    <a:cubicBezTo>
                      <a:pt x="62" y="53"/>
                      <a:pt x="61" y="53"/>
                      <a:pt x="62" y="52"/>
                    </a:cubicBezTo>
                    <a:cubicBezTo>
                      <a:pt x="62" y="52"/>
                      <a:pt x="62" y="52"/>
                      <a:pt x="62" y="52"/>
                    </a:cubicBezTo>
                    <a:cubicBezTo>
                      <a:pt x="62" y="50"/>
                      <a:pt x="62" y="47"/>
                      <a:pt x="62" y="46"/>
                    </a:cubicBezTo>
                    <a:cubicBezTo>
                      <a:pt x="62" y="46"/>
                      <a:pt x="62" y="46"/>
                      <a:pt x="61" y="45"/>
                    </a:cubicBezTo>
                    <a:cubicBezTo>
                      <a:pt x="61" y="44"/>
                      <a:pt x="60" y="44"/>
                      <a:pt x="60" y="43"/>
                    </a:cubicBezTo>
                    <a:cubicBezTo>
                      <a:pt x="59" y="42"/>
                      <a:pt x="57" y="39"/>
                      <a:pt x="54" y="37"/>
                    </a:cubicBezTo>
                    <a:cubicBezTo>
                      <a:pt x="52" y="35"/>
                      <a:pt x="50" y="33"/>
                      <a:pt x="50" y="32"/>
                    </a:cubicBezTo>
                    <a:cubicBezTo>
                      <a:pt x="49" y="31"/>
                      <a:pt x="48" y="26"/>
                      <a:pt x="47" y="23"/>
                    </a:cubicBezTo>
                    <a:cubicBezTo>
                      <a:pt x="47" y="23"/>
                      <a:pt x="47" y="23"/>
                      <a:pt x="47" y="22"/>
                    </a:cubicBezTo>
                    <a:cubicBezTo>
                      <a:pt x="47" y="22"/>
                      <a:pt x="47" y="22"/>
                      <a:pt x="47" y="22"/>
                    </a:cubicBezTo>
                    <a:cubicBezTo>
                      <a:pt x="46" y="21"/>
                      <a:pt x="46" y="20"/>
                      <a:pt x="46" y="19"/>
                    </a:cubicBezTo>
                    <a:cubicBezTo>
                      <a:pt x="46" y="19"/>
                      <a:pt x="47" y="17"/>
                      <a:pt x="48" y="15"/>
                    </a:cubicBezTo>
                    <a:cubicBezTo>
                      <a:pt x="48" y="14"/>
                      <a:pt x="48" y="12"/>
                      <a:pt x="49" y="12"/>
                    </a:cubicBezTo>
                    <a:cubicBezTo>
                      <a:pt x="49" y="12"/>
                      <a:pt x="49" y="12"/>
                      <a:pt x="49" y="12"/>
                    </a:cubicBezTo>
                    <a:cubicBezTo>
                      <a:pt x="49" y="12"/>
                      <a:pt x="50" y="11"/>
                      <a:pt x="51" y="11"/>
                    </a:cubicBezTo>
                    <a:cubicBezTo>
                      <a:pt x="52" y="12"/>
                      <a:pt x="52" y="12"/>
                      <a:pt x="52" y="12"/>
                    </a:cubicBezTo>
                    <a:cubicBezTo>
                      <a:pt x="52" y="12"/>
                      <a:pt x="53" y="12"/>
                      <a:pt x="53" y="12"/>
                    </a:cubicBezTo>
                    <a:cubicBezTo>
                      <a:pt x="55" y="12"/>
                      <a:pt x="59" y="13"/>
                      <a:pt x="60" y="12"/>
                    </a:cubicBezTo>
                    <a:cubicBezTo>
                      <a:pt x="60" y="12"/>
                      <a:pt x="60" y="12"/>
                      <a:pt x="60" y="12"/>
                    </a:cubicBezTo>
                    <a:cubicBezTo>
                      <a:pt x="60" y="12"/>
                      <a:pt x="60" y="12"/>
                      <a:pt x="60" y="12"/>
                    </a:cubicBezTo>
                    <a:cubicBezTo>
                      <a:pt x="60" y="11"/>
                      <a:pt x="61" y="11"/>
                      <a:pt x="62" y="11"/>
                    </a:cubicBezTo>
                    <a:cubicBezTo>
                      <a:pt x="62" y="11"/>
                      <a:pt x="64" y="11"/>
                      <a:pt x="66" y="12"/>
                    </a:cubicBezTo>
                    <a:cubicBezTo>
                      <a:pt x="67" y="13"/>
                      <a:pt x="69" y="14"/>
                      <a:pt x="70" y="14"/>
                    </a:cubicBezTo>
                    <a:cubicBezTo>
                      <a:pt x="70" y="14"/>
                      <a:pt x="72" y="13"/>
                      <a:pt x="73" y="13"/>
                    </a:cubicBezTo>
                    <a:cubicBezTo>
                      <a:pt x="74" y="13"/>
                      <a:pt x="74" y="13"/>
                      <a:pt x="74" y="12"/>
                    </a:cubicBezTo>
                    <a:cubicBezTo>
                      <a:pt x="75" y="12"/>
                      <a:pt x="76" y="13"/>
                      <a:pt x="77" y="13"/>
                    </a:cubicBezTo>
                    <a:cubicBezTo>
                      <a:pt x="78" y="14"/>
                      <a:pt x="79" y="14"/>
                      <a:pt x="80" y="14"/>
                    </a:cubicBezTo>
                    <a:cubicBezTo>
                      <a:pt x="80" y="14"/>
                      <a:pt x="80" y="14"/>
                      <a:pt x="80" y="14"/>
                    </a:cubicBezTo>
                    <a:cubicBezTo>
                      <a:pt x="80" y="14"/>
                      <a:pt x="81" y="13"/>
                      <a:pt x="83" y="12"/>
                    </a:cubicBezTo>
                    <a:cubicBezTo>
                      <a:pt x="85" y="10"/>
                      <a:pt x="86" y="9"/>
                      <a:pt x="87" y="9"/>
                    </a:cubicBezTo>
                    <a:cubicBezTo>
                      <a:pt x="87" y="9"/>
                      <a:pt x="88" y="9"/>
                      <a:pt x="89" y="10"/>
                    </a:cubicBezTo>
                    <a:cubicBezTo>
                      <a:pt x="90" y="10"/>
                      <a:pt x="91" y="10"/>
                      <a:pt x="91" y="10"/>
                    </a:cubicBezTo>
                    <a:cubicBezTo>
                      <a:pt x="92" y="10"/>
                      <a:pt x="93" y="10"/>
                      <a:pt x="94" y="9"/>
                    </a:cubicBezTo>
                    <a:cubicBezTo>
                      <a:pt x="95" y="8"/>
                      <a:pt x="95" y="8"/>
                      <a:pt x="96" y="8"/>
                    </a:cubicBezTo>
                    <a:cubicBezTo>
                      <a:pt x="96" y="8"/>
                      <a:pt x="96" y="8"/>
                      <a:pt x="97" y="8"/>
                    </a:cubicBezTo>
                    <a:cubicBezTo>
                      <a:pt x="99" y="8"/>
                      <a:pt x="100" y="8"/>
                      <a:pt x="101" y="7"/>
                    </a:cubicBezTo>
                    <a:cubicBezTo>
                      <a:pt x="101" y="7"/>
                      <a:pt x="109" y="3"/>
                      <a:pt x="113"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70" name="Freeform 60"/>
              <p:cNvSpPr>
                <a:spLocks/>
              </p:cNvSpPr>
              <p:nvPr/>
            </p:nvSpPr>
            <p:spPr bwMode="auto">
              <a:xfrm>
                <a:off x="4691062" y="4656138"/>
                <a:ext cx="414338" cy="346075"/>
              </a:xfrm>
              <a:custGeom>
                <a:avLst/>
                <a:gdLst>
                  <a:gd name="T0" fmla="*/ 176 w 180"/>
                  <a:gd name="T1" fmla="*/ 71 h 150"/>
                  <a:gd name="T2" fmla="*/ 166 w 180"/>
                  <a:gd name="T3" fmla="*/ 81 h 150"/>
                  <a:gd name="T4" fmla="*/ 149 w 180"/>
                  <a:gd name="T5" fmla="*/ 106 h 150"/>
                  <a:gd name="T6" fmla="*/ 126 w 180"/>
                  <a:gd name="T7" fmla="*/ 126 h 150"/>
                  <a:gd name="T8" fmla="*/ 103 w 180"/>
                  <a:gd name="T9" fmla="*/ 136 h 150"/>
                  <a:gd name="T10" fmla="*/ 93 w 180"/>
                  <a:gd name="T11" fmla="*/ 139 h 150"/>
                  <a:gd name="T12" fmla="*/ 76 w 180"/>
                  <a:gd name="T13" fmla="*/ 141 h 150"/>
                  <a:gd name="T14" fmla="*/ 62 w 180"/>
                  <a:gd name="T15" fmla="*/ 141 h 150"/>
                  <a:gd name="T16" fmla="*/ 43 w 180"/>
                  <a:gd name="T17" fmla="*/ 147 h 150"/>
                  <a:gd name="T18" fmla="*/ 29 w 180"/>
                  <a:gd name="T19" fmla="*/ 144 h 150"/>
                  <a:gd name="T20" fmla="*/ 22 w 180"/>
                  <a:gd name="T21" fmla="*/ 141 h 150"/>
                  <a:gd name="T22" fmla="*/ 22 w 180"/>
                  <a:gd name="T23" fmla="*/ 136 h 150"/>
                  <a:gd name="T24" fmla="*/ 15 w 180"/>
                  <a:gd name="T25" fmla="*/ 128 h 150"/>
                  <a:gd name="T26" fmla="*/ 19 w 180"/>
                  <a:gd name="T27" fmla="*/ 125 h 150"/>
                  <a:gd name="T28" fmla="*/ 14 w 180"/>
                  <a:gd name="T29" fmla="*/ 103 h 150"/>
                  <a:gd name="T30" fmla="*/ 0 w 180"/>
                  <a:gd name="T31" fmla="*/ 74 h 150"/>
                  <a:gd name="T32" fmla="*/ 5 w 180"/>
                  <a:gd name="T33" fmla="*/ 69 h 150"/>
                  <a:gd name="T34" fmla="*/ 9 w 180"/>
                  <a:gd name="T35" fmla="*/ 70 h 150"/>
                  <a:gd name="T36" fmla="*/ 9 w 180"/>
                  <a:gd name="T37" fmla="*/ 71 h 150"/>
                  <a:gd name="T38" fmla="*/ 8 w 180"/>
                  <a:gd name="T39" fmla="*/ 74 h 150"/>
                  <a:gd name="T40" fmla="*/ 14 w 180"/>
                  <a:gd name="T41" fmla="*/ 78 h 150"/>
                  <a:gd name="T42" fmla="*/ 31 w 180"/>
                  <a:gd name="T43" fmla="*/ 79 h 150"/>
                  <a:gd name="T44" fmla="*/ 31 w 180"/>
                  <a:gd name="T45" fmla="*/ 76 h 150"/>
                  <a:gd name="T46" fmla="*/ 35 w 180"/>
                  <a:gd name="T47" fmla="*/ 74 h 150"/>
                  <a:gd name="T48" fmla="*/ 39 w 180"/>
                  <a:gd name="T49" fmla="*/ 44 h 150"/>
                  <a:gd name="T50" fmla="*/ 44 w 180"/>
                  <a:gd name="T51" fmla="*/ 33 h 150"/>
                  <a:gd name="T52" fmla="*/ 47 w 180"/>
                  <a:gd name="T53" fmla="*/ 45 h 150"/>
                  <a:gd name="T54" fmla="*/ 47 w 180"/>
                  <a:gd name="T55" fmla="*/ 53 h 150"/>
                  <a:gd name="T56" fmla="*/ 49 w 180"/>
                  <a:gd name="T57" fmla="*/ 53 h 150"/>
                  <a:gd name="T58" fmla="*/ 59 w 180"/>
                  <a:gd name="T59" fmla="*/ 53 h 150"/>
                  <a:gd name="T60" fmla="*/ 68 w 180"/>
                  <a:gd name="T61" fmla="*/ 45 h 150"/>
                  <a:gd name="T62" fmla="*/ 71 w 180"/>
                  <a:gd name="T63" fmla="*/ 38 h 150"/>
                  <a:gd name="T64" fmla="*/ 75 w 180"/>
                  <a:gd name="T65" fmla="*/ 35 h 150"/>
                  <a:gd name="T66" fmla="*/ 97 w 180"/>
                  <a:gd name="T67" fmla="*/ 42 h 150"/>
                  <a:gd name="T68" fmla="*/ 103 w 180"/>
                  <a:gd name="T69" fmla="*/ 36 h 150"/>
                  <a:gd name="T70" fmla="*/ 108 w 180"/>
                  <a:gd name="T71" fmla="*/ 28 h 150"/>
                  <a:gd name="T72" fmla="*/ 115 w 180"/>
                  <a:gd name="T73" fmla="*/ 23 h 150"/>
                  <a:gd name="T74" fmla="*/ 126 w 180"/>
                  <a:gd name="T75" fmla="*/ 10 h 150"/>
                  <a:gd name="T76" fmla="*/ 134 w 180"/>
                  <a:gd name="T77" fmla="*/ 3 h 150"/>
                  <a:gd name="T78" fmla="*/ 137 w 180"/>
                  <a:gd name="T79" fmla="*/ 2 h 150"/>
                  <a:gd name="T80" fmla="*/ 141 w 180"/>
                  <a:gd name="T81" fmla="*/ 0 h 150"/>
                  <a:gd name="T82" fmla="*/ 162 w 180"/>
                  <a:gd name="T83" fmla="*/ 2 h 150"/>
                  <a:gd name="T84" fmla="*/ 168 w 180"/>
                  <a:gd name="T85" fmla="*/ 18 h 150"/>
                  <a:gd name="T86" fmla="*/ 171 w 180"/>
                  <a:gd name="T87" fmla="*/ 31 h 150"/>
                  <a:gd name="T88" fmla="*/ 170 w 180"/>
                  <a:gd name="T89" fmla="*/ 41 h 150"/>
                  <a:gd name="T90" fmla="*/ 166 w 180"/>
                  <a:gd name="T91" fmla="*/ 40 h 150"/>
                  <a:gd name="T92" fmla="*/ 160 w 180"/>
                  <a:gd name="T93" fmla="*/ 46 h 150"/>
                  <a:gd name="T94" fmla="*/ 159 w 180"/>
                  <a:gd name="T95" fmla="*/ 52 h 150"/>
                  <a:gd name="T96" fmla="*/ 166 w 180"/>
                  <a:gd name="T97" fmla="*/ 59 h 150"/>
                  <a:gd name="T98" fmla="*/ 172 w 180"/>
                  <a:gd name="T99" fmla="*/ 56 h 150"/>
                  <a:gd name="T100" fmla="*/ 180 w 180"/>
                  <a:gd name="T101" fmla="*/ 54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0" h="150">
                    <a:moveTo>
                      <a:pt x="180" y="54"/>
                    </a:moveTo>
                    <a:cubicBezTo>
                      <a:pt x="180" y="56"/>
                      <a:pt x="179" y="57"/>
                      <a:pt x="179" y="58"/>
                    </a:cubicBezTo>
                    <a:cubicBezTo>
                      <a:pt x="179" y="60"/>
                      <a:pt x="177" y="69"/>
                      <a:pt x="176" y="71"/>
                    </a:cubicBezTo>
                    <a:cubicBezTo>
                      <a:pt x="175" y="72"/>
                      <a:pt x="171" y="75"/>
                      <a:pt x="171" y="75"/>
                    </a:cubicBezTo>
                    <a:cubicBezTo>
                      <a:pt x="171" y="76"/>
                      <a:pt x="171" y="77"/>
                      <a:pt x="170" y="78"/>
                    </a:cubicBezTo>
                    <a:cubicBezTo>
                      <a:pt x="170" y="79"/>
                      <a:pt x="168" y="79"/>
                      <a:pt x="166" y="81"/>
                    </a:cubicBezTo>
                    <a:cubicBezTo>
                      <a:pt x="164" y="83"/>
                      <a:pt x="163" y="84"/>
                      <a:pt x="161" y="87"/>
                    </a:cubicBezTo>
                    <a:cubicBezTo>
                      <a:pt x="159" y="90"/>
                      <a:pt x="154" y="99"/>
                      <a:pt x="153" y="101"/>
                    </a:cubicBezTo>
                    <a:cubicBezTo>
                      <a:pt x="153" y="102"/>
                      <a:pt x="152" y="103"/>
                      <a:pt x="149" y="106"/>
                    </a:cubicBezTo>
                    <a:cubicBezTo>
                      <a:pt x="147" y="108"/>
                      <a:pt x="138" y="117"/>
                      <a:pt x="137" y="118"/>
                    </a:cubicBezTo>
                    <a:cubicBezTo>
                      <a:pt x="135" y="119"/>
                      <a:pt x="133" y="123"/>
                      <a:pt x="131" y="124"/>
                    </a:cubicBezTo>
                    <a:cubicBezTo>
                      <a:pt x="128" y="125"/>
                      <a:pt x="127" y="125"/>
                      <a:pt x="126" y="126"/>
                    </a:cubicBezTo>
                    <a:cubicBezTo>
                      <a:pt x="126" y="127"/>
                      <a:pt x="117" y="133"/>
                      <a:pt x="116" y="134"/>
                    </a:cubicBezTo>
                    <a:cubicBezTo>
                      <a:pt x="114" y="135"/>
                      <a:pt x="113" y="136"/>
                      <a:pt x="112" y="136"/>
                    </a:cubicBezTo>
                    <a:cubicBezTo>
                      <a:pt x="111" y="136"/>
                      <a:pt x="104" y="136"/>
                      <a:pt x="103" y="136"/>
                    </a:cubicBezTo>
                    <a:cubicBezTo>
                      <a:pt x="103" y="137"/>
                      <a:pt x="101" y="138"/>
                      <a:pt x="101" y="138"/>
                    </a:cubicBezTo>
                    <a:cubicBezTo>
                      <a:pt x="101" y="139"/>
                      <a:pt x="102" y="141"/>
                      <a:pt x="100" y="140"/>
                    </a:cubicBezTo>
                    <a:cubicBezTo>
                      <a:pt x="99" y="140"/>
                      <a:pt x="94" y="139"/>
                      <a:pt x="93" y="139"/>
                    </a:cubicBezTo>
                    <a:cubicBezTo>
                      <a:pt x="93" y="140"/>
                      <a:pt x="93" y="142"/>
                      <a:pt x="92" y="142"/>
                    </a:cubicBezTo>
                    <a:cubicBezTo>
                      <a:pt x="90" y="142"/>
                      <a:pt x="81" y="139"/>
                      <a:pt x="79" y="139"/>
                    </a:cubicBezTo>
                    <a:cubicBezTo>
                      <a:pt x="77" y="140"/>
                      <a:pt x="78" y="141"/>
                      <a:pt x="76" y="141"/>
                    </a:cubicBezTo>
                    <a:cubicBezTo>
                      <a:pt x="74" y="140"/>
                      <a:pt x="71" y="139"/>
                      <a:pt x="69" y="140"/>
                    </a:cubicBezTo>
                    <a:cubicBezTo>
                      <a:pt x="68" y="140"/>
                      <a:pt x="68" y="141"/>
                      <a:pt x="66" y="140"/>
                    </a:cubicBezTo>
                    <a:cubicBezTo>
                      <a:pt x="64" y="140"/>
                      <a:pt x="64" y="139"/>
                      <a:pt x="62" y="141"/>
                    </a:cubicBezTo>
                    <a:cubicBezTo>
                      <a:pt x="61" y="142"/>
                      <a:pt x="60" y="143"/>
                      <a:pt x="59" y="144"/>
                    </a:cubicBezTo>
                    <a:cubicBezTo>
                      <a:pt x="57" y="144"/>
                      <a:pt x="49" y="144"/>
                      <a:pt x="48" y="144"/>
                    </a:cubicBezTo>
                    <a:cubicBezTo>
                      <a:pt x="47" y="145"/>
                      <a:pt x="44" y="146"/>
                      <a:pt x="43" y="147"/>
                    </a:cubicBezTo>
                    <a:cubicBezTo>
                      <a:pt x="42" y="148"/>
                      <a:pt x="40" y="149"/>
                      <a:pt x="40" y="150"/>
                    </a:cubicBezTo>
                    <a:cubicBezTo>
                      <a:pt x="39" y="150"/>
                      <a:pt x="33" y="148"/>
                      <a:pt x="33" y="147"/>
                    </a:cubicBezTo>
                    <a:cubicBezTo>
                      <a:pt x="32" y="146"/>
                      <a:pt x="30" y="144"/>
                      <a:pt x="29" y="144"/>
                    </a:cubicBezTo>
                    <a:cubicBezTo>
                      <a:pt x="28" y="144"/>
                      <a:pt x="27" y="145"/>
                      <a:pt x="27" y="144"/>
                    </a:cubicBezTo>
                    <a:cubicBezTo>
                      <a:pt x="26" y="143"/>
                      <a:pt x="27" y="142"/>
                      <a:pt x="26" y="141"/>
                    </a:cubicBezTo>
                    <a:cubicBezTo>
                      <a:pt x="25" y="141"/>
                      <a:pt x="23" y="140"/>
                      <a:pt x="22" y="141"/>
                    </a:cubicBezTo>
                    <a:cubicBezTo>
                      <a:pt x="22" y="141"/>
                      <a:pt x="23" y="144"/>
                      <a:pt x="22" y="144"/>
                    </a:cubicBezTo>
                    <a:cubicBezTo>
                      <a:pt x="22" y="144"/>
                      <a:pt x="20" y="141"/>
                      <a:pt x="20" y="140"/>
                    </a:cubicBezTo>
                    <a:cubicBezTo>
                      <a:pt x="20" y="138"/>
                      <a:pt x="22" y="137"/>
                      <a:pt x="22" y="136"/>
                    </a:cubicBezTo>
                    <a:cubicBezTo>
                      <a:pt x="21" y="135"/>
                      <a:pt x="19" y="132"/>
                      <a:pt x="18" y="131"/>
                    </a:cubicBezTo>
                    <a:cubicBezTo>
                      <a:pt x="18" y="129"/>
                      <a:pt x="18" y="128"/>
                      <a:pt x="17" y="128"/>
                    </a:cubicBezTo>
                    <a:cubicBezTo>
                      <a:pt x="17" y="128"/>
                      <a:pt x="16" y="129"/>
                      <a:pt x="15" y="128"/>
                    </a:cubicBezTo>
                    <a:cubicBezTo>
                      <a:pt x="15" y="127"/>
                      <a:pt x="15" y="127"/>
                      <a:pt x="15" y="126"/>
                    </a:cubicBezTo>
                    <a:cubicBezTo>
                      <a:pt x="16" y="125"/>
                      <a:pt x="16" y="125"/>
                      <a:pt x="17" y="125"/>
                    </a:cubicBezTo>
                    <a:cubicBezTo>
                      <a:pt x="17" y="124"/>
                      <a:pt x="18" y="125"/>
                      <a:pt x="19" y="125"/>
                    </a:cubicBezTo>
                    <a:cubicBezTo>
                      <a:pt x="19" y="125"/>
                      <a:pt x="21" y="120"/>
                      <a:pt x="21" y="119"/>
                    </a:cubicBezTo>
                    <a:cubicBezTo>
                      <a:pt x="21" y="119"/>
                      <a:pt x="21" y="116"/>
                      <a:pt x="20" y="114"/>
                    </a:cubicBezTo>
                    <a:cubicBezTo>
                      <a:pt x="19" y="112"/>
                      <a:pt x="15" y="107"/>
                      <a:pt x="14" y="103"/>
                    </a:cubicBezTo>
                    <a:cubicBezTo>
                      <a:pt x="13" y="100"/>
                      <a:pt x="10" y="94"/>
                      <a:pt x="8" y="91"/>
                    </a:cubicBezTo>
                    <a:cubicBezTo>
                      <a:pt x="7" y="88"/>
                      <a:pt x="2" y="76"/>
                      <a:pt x="1" y="75"/>
                    </a:cubicBezTo>
                    <a:cubicBezTo>
                      <a:pt x="1" y="75"/>
                      <a:pt x="0" y="74"/>
                      <a:pt x="0" y="74"/>
                    </a:cubicBezTo>
                    <a:cubicBezTo>
                      <a:pt x="1" y="73"/>
                      <a:pt x="2" y="72"/>
                      <a:pt x="2" y="72"/>
                    </a:cubicBezTo>
                    <a:cubicBezTo>
                      <a:pt x="4" y="70"/>
                      <a:pt x="5" y="69"/>
                      <a:pt x="5" y="69"/>
                    </a:cubicBezTo>
                    <a:cubicBezTo>
                      <a:pt x="5" y="69"/>
                      <a:pt x="5" y="69"/>
                      <a:pt x="5" y="69"/>
                    </a:cubicBezTo>
                    <a:cubicBezTo>
                      <a:pt x="5" y="69"/>
                      <a:pt x="5" y="68"/>
                      <a:pt x="6" y="68"/>
                    </a:cubicBezTo>
                    <a:cubicBezTo>
                      <a:pt x="6" y="68"/>
                      <a:pt x="7" y="68"/>
                      <a:pt x="7" y="69"/>
                    </a:cubicBezTo>
                    <a:cubicBezTo>
                      <a:pt x="7" y="69"/>
                      <a:pt x="8" y="69"/>
                      <a:pt x="9" y="70"/>
                    </a:cubicBezTo>
                    <a:cubicBezTo>
                      <a:pt x="9" y="70"/>
                      <a:pt x="9" y="71"/>
                      <a:pt x="9" y="71"/>
                    </a:cubicBezTo>
                    <a:cubicBezTo>
                      <a:pt x="9" y="71"/>
                      <a:pt x="9" y="71"/>
                      <a:pt x="9" y="71"/>
                    </a:cubicBezTo>
                    <a:cubicBezTo>
                      <a:pt x="9" y="71"/>
                      <a:pt x="9" y="71"/>
                      <a:pt x="9" y="71"/>
                    </a:cubicBezTo>
                    <a:cubicBezTo>
                      <a:pt x="9" y="72"/>
                      <a:pt x="8" y="72"/>
                      <a:pt x="8" y="73"/>
                    </a:cubicBezTo>
                    <a:cubicBezTo>
                      <a:pt x="8" y="73"/>
                      <a:pt x="8" y="73"/>
                      <a:pt x="8" y="73"/>
                    </a:cubicBezTo>
                    <a:cubicBezTo>
                      <a:pt x="8" y="73"/>
                      <a:pt x="8" y="74"/>
                      <a:pt x="8" y="74"/>
                    </a:cubicBezTo>
                    <a:cubicBezTo>
                      <a:pt x="8" y="74"/>
                      <a:pt x="8" y="74"/>
                      <a:pt x="8" y="74"/>
                    </a:cubicBezTo>
                    <a:cubicBezTo>
                      <a:pt x="8" y="75"/>
                      <a:pt x="8" y="76"/>
                      <a:pt x="9" y="76"/>
                    </a:cubicBezTo>
                    <a:cubicBezTo>
                      <a:pt x="10" y="76"/>
                      <a:pt x="12" y="77"/>
                      <a:pt x="14" y="78"/>
                    </a:cubicBezTo>
                    <a:cubicBezTo>
                      <a:pt x="16" y="78"/>
                      <a:pt x="17" y="78"/>
                      <a:pt x="18" y="78"/>
                    </a:cubicBezTo>
                    <a:cubicBezTo>
                      <a:pt x="19" y="78"/>
                      <a:pt x="30" y="79"/>
                      <a:pt x="30" y="79"/>
                    </a:cubicBezTo>
                    <a:cubicBezTo>
                      <a:pt x="31" y="79"/>
                      <a:pt x="31" y="79"/>
                      <a:pt x="31" y="79"/>
                    </a:cubicBezTo>
                    <a:cubicBezTo>
                      <a:pt x="31" y="79"/>
                      <a:pt x="31" y="79"/>
                      <a:pt x="31" y="79"/>
                    </a:cubicBezTo>
                    <a:cubicBezTo>
                      <a:pt x="31" y="79"/>
                      <a:pt x="31" y="77"/>
                      <a:pt x="31" y="76"/>
                    </a:cubicBezTo>
                    <a:cubicBezTo>
                      <a:pt x="31" y="76"/>
                      <a:pt x="31" y="76"/>
                      <a:pt x="31" y="76"/>
                    </a:cubicBezTo>
                    <a:cubicBezTo>
                      <a:pt x="31" y="76"/>
                      <a:pt x="32" y="76"/>
                      <a:pt x="32" y="75"/>
                    </a:cubicBezTo>
                    <a:cubicBezTo>
                      <a:pt x="32" y="75"/>
                      <a:pt x="32" y="75"/>
                      <a:pt x="32" y="75"/>
                    </a:cubicBezTo>
                    <a:cubicBezTo>
                      <a:pt x="33" y="75"/>
                      <a:pt x="34" y="74"/>
                      <a:pt x="35" y="74"/>
                    </a:cubicBezTo>
                    <a:cubicBezTo>
                      <a:pt x="35" y="74"/>
                      <a:pt x="35" y="74"/>
                      <a:pt x="36" y="74"/>
                    </a:cubicBezTo>
                    <a:cubicBezTo>
                      <a:pt x="38" y="73"/>
                      <a:pt x="39" y="73"/>
                      <a:pt x="39" y="72"/>
                    </a:cubicBezTo>
                    <a:cubicBezTo>
                      <a:pt x="39" y="72"/>
                      <a:pt x="39" y="59"/>
                      <a:pt x="39" y="44"/>
                    </a:cubicBezTo>
                    <a:cubicBezTo>
                      <a:pt x="39" y="31"/>
                      <a:pt x="39" y="31"/>
                      <a:pt x="39" y="31"/>
                    </a:cubicBezTo>
                    <a:cubicBezTo>
                      <a:pt x="40" y="31"/>
                      <a:pt x="41" y="31"/>
                      <a:pt x="41" y="31"/>
                    </a:cubicBezTo>
                    <a:cubicBezTo>
                      <a:pt x="42" y="32"/>
                      <a:pt x="43" y="32"/>
                      <a:pt x="44" y="33"/>
                    </a:cubicBezTo>
                    <a:cubicBezTo>
                      <a:pt x="46" y="34"/>
                      <a:pt x="47" y="40"/>
                      <a:pt x="48" y="43"/>
                    </a:cubicBezTo>
                    <a:cubicBezTo>
                      <a:pt x="48" y="43"/>
                      <a:pt x="48" y="43"/>
                      <a:pt x="48" y="43"/>
                    </a:cubicBezTo>
                    <a:cubicBezTo>
                      <a:pt x="48" y="44"/>
                      <a:pt x="48" y="45"/>
                      <a:pt x="47" y="45"/>
                    </a:cubicBezTo>
                    <a:cubicBezTo>
                      <a:pt x="47" y="46"/>
                      <a:pt x="46" y="47"/>
                      <a:pt x="46" y="48"/>
                    </a:cubicBezTo>
                    <a:cubicBezTo>
                      <a:pt x="45" y="49"/>
                      <a:pt x="46" y="50"/>
                      <a:pt x="46" y="51"/>
                    </a:cubicBezTo>
                    <a:cubicBezTo>
                      <a:pt x="47" y="52"/>
                      <a:pt x="47" y="52"/>
                      <a:pt x="47" y="53"/>
                    </a:cubicBezTo>
                    <a:cubicBezTo>
                      <a:pt x="48" y="53"/>
                      <a:pt x="48" y="53"/>
                      <a:pt x="48" y="53"/>
                    </a:cubicBezTo>
                    <a:cubicBezTo>
                      <a:pt x="48" y="53"/>
                      <a:pt x="48" y="53"/>
                      <a:pt x="48" y="53"/>
                    </a:cubicBezTo>
                    <a:cubicBezTo>
                      <a:pt x="49" y="54"/>
                      <a:pt x="49" y="54"/>
                      <a:pt x="49" y="53"/>
                    </a:cubicBezTo>
                    <a:cubicBezTo>
                      <a:pt x="49" y="53"/>
                      <a:pt x="49" y="53"/>
                      <a:pt x="49" y="53"/>
                    </a:cubicBezTo>
                    <a:cubicBezTo>
                      <a:pt x="49" y="53"/>
                      <a:pt x="50" y="53"/>
                      <a:pt x="52" y="53"/>
                    </a:cubicBezTo>
                    <a:cubicBezTo>
                      <a:pt x="54" y="53"/>
                      <a:pt x="57" y="53"/>
                      <a:pt x="59" y="53"/>
                    </a:cubicBezTo>
                    <a:cubicBezTo>
                      <a:pt x="63" y="53"/>
                      <a:pt x="67" y="47"/>
                      <a:pt x="68" y="46"/>
                    </a:cubicBezTo>
                    <a:cubicBezTo>
                      <a:pt x="68" y="45"/>
                      <a:pt x="68" y="45"/>
                      <a:pt x="68" y="45"/>
                    </a:cubicBezTo>
                    <a:cubicBezTo>
                      <a:pt x="68" y="45"/>
                      <a:pt x="68" y="45"/>
                      <a:pt x="68" y="45"/>
                    </a:cubicBezTo>
                    <a:cubicBezTo>
                      <a:pt x="69" y="44"/>
                      <a:pt x="71" y="40"/>
                      <a:pt x="71" y="39"/>
                    </a:cubicBezTo>
                    <a:cubicBezTo>
                      <a:pt x="71" y="39"/>
                      <a:pt x="71" y="39"/>
                      <a:pt x="71" y="39"/>
                    </a:cubicBezTo>
                    <a:cubicBezTo>
                      <a:pt x="71" y="38"/>
                      <a:pt x="71" y="38"/>
                      <a:pt x="71" y="38"/>
                    </a:cubicBezTo>
                    <a:cubicBezTo>
                      <a:pt x="71" y="38"/>
                      <a:pt x="71" y="38"/>
                      <a:pt x="71" y="38"/>
                    </a:cubicBezTo>
                    <a:cubicBezTo>
                      <a:pt x="71" y="38"/>
                      <a:pt x="72" y="38"/>
                      <a:pt x="72" y="37"/>
                    </a:cubicBezTo>
                    <a:cubicBezTo>
                      <a:pt x="73" y="37"/>
                      <a:pt x="74" y="36"/>
                      <a:pt x="75" y="35"/>
                    </a:cubicBezTo>
                    <a:cubicBezTo>
                      <a:pt x="75" y="35"/>
                      <a:pt x="78" y="36"/>
                      <a:pt x="82" y="38"/>
                    </a:cubicBezTo>
                    <a:cubicBezTo>
                      <a:pt x="85" y="40"/>
                      <a:pt x="89" y="41"/>
                      <a:pt x="92" y="42"/>
                    </a:cubicBezTo>
                    <a:cubicBezTo>
                      <a:pt x="96" y="43"/>
                      <a:pt x="97" y="42"/>
                      <a:pt x="97" y="42"/>
                    </a:cubicBezTo>
                    <a:cubicBezTo>
                      <a:pt x="97" y="41"/>
                      <a:pt x="97" y="41"/>
                      <a:pt x="97" y="41"/>
                    </a:cubicBezTo>
                    <a:cubicBezTo>
                      <a:pt x="98" y="41"/>
                      <a:pt x="99" y="40"/>
                      <a:pt x="100" y="39"/>
                    </a:cubicBezTo>
                    <a:cubicBezTo>
                      <a:pt x="101" y="38"/>
                      <a:pt x="102" y="37"/>
                      <a:pt x="103" y="36"/>
                    </a:cubicBezTo>
                    <a:cubicBezTo>
                      <a:pt x="103" y="35"/>
                      <a:pt x="104" y="33"/>
                      <a:pt x="104" y="32"/>
                    </a:cubicBezTo>
                    <a:cubicBezTo>
                      <a:pt x="105" y="30"/>
                      <a:pt x="105" y="29"/>
                      <a:pt x="105" y="29"/>
                    </a:cubicBezTo>
                    <a:cubicBezTo>
                      <a:pt x="106" y="28"/>
                      <a:pt x="107" y="28"/>
                      <a:pt x="108" y="28"/>
                    </a:cubicBezTo>
                    <a:cubicBezTo>
                      <a:pt x="108" y="28"/>
                      <a:pt x="109" y="28"/>
                      <a:pt x="109" y="28"/>
                    </a:cubicBezTo>
                    <a:cubicBezTo>
                      <a:pt x="110" y="28"/>
                      <a:pt x="111" y="27"/>
                      <a:pt x="112" y="26"/>
                    </a:cubicBezTo>
                    <a:cubicBezTo>
                      <a:pt x="113" y="25"/>
                      <a:pt x="115" y="24"/>
                      <a:pt x="115" y="23"/>
                    </a:cubicBezTo>
                    <a:cubicBezTo>
                      <a:pt x="116" y="22"/>
                      <a:pt x="116" y="18"/>
                      <a:pt x="116" y="16"/>
                    </a:cubicBezTo>
                    <a:cubicBezTo>
                      <a:pt x="116" y="16"/>
                      <a:pt x="121" y="13"/>
                      <a:pt x="124" y="12"/>
                    </a:cubicBezTo>
                    <a:cubicBezTo>
                      <a:pt x="125" y="11"/>
                      <a:pt x="126" y="11"/>
                      <a:pt x="126" y="10"/>
                    </a:cubicBezTo>
                    <a:cubicBezTo>
                      <a:pt x="127" y="10"/>
                      <a:pt x="128" y="8"/>
                      <a:pt x="129" y="6"/>
                    </a:cubicBezTo>
                    <a:cubicBezTo>
                      <a:pt x="130" y="5"/>
                      <a:pt x="130" y="4"/>
                      <a:pt x="131" y="4"/>
                    </a:cubicBezTo>
                    <a:cubicBezTo>
                      <a:pt x="132" y="3"/>
                      <a:pt x="133" y="3"/>
                      <a:pt x="134" y="3"/>
                    </a:cubicBezTo>
                    <a:cubicBezTo>
                      <a:pt x="134" y="4"/>
                      <a:pt x="135" y="4"/>
                      <a:pt x="135" y="3"/>
                    </a:cubicBezTo>
                    <a:cubicBezTo>
                      <a:pt x="135" y="3"/>
                      <a:pt x="135" y="3"/>
                      <a:pt x="135" y="3"/>
                    </a:cubicBezTo>
                    <a:cubicBezTo>
                      <a:pt x="136" y="3"/>
                      <a:pt x="137" y="3"/>
                      <a:pt x="137" y="2"/>
                    </a:cubicBezTo>
                    <a:cubicBezTo>
                      <a:pt x="138" y="1"/>
                      <a:pt x="138" y="0"/>
                      <a:pt x="139" y="0"/>
                    </a:cubicBezTo>
                    <a:cubicBezTo>
                      <a:pt x="139" y="0"/>
                      <a:pt x="139" y="0"/>
                      <a:pt x="139" y="0"/>
                    </a:cubicBezTo>
                    <a:cubicBezTo>
                      <a:pt x="139" y="0"/>
                      <a:pt x="140" y="0"/>
                      <a:pt x="141" y="0"/>
                    </a:cubicBezTo>
                    <a:cubicBezTo>
                      <a:pt x="142" y="0"/>
                      <a:pt x="143" y="0"/>
                      <a:pt x="144" y="0"/>
                    </a:cubicBezTo>
                    <a:cubicBezTo>
                      <a:pt x="146" y="0"/>
                      <a:pt x="152" y="0"/>
                      <a:pt x="156" y="1"/>
                    </a:cubicBezTo>
                    <a:cubicBezTo>
                      <a:pt x="159" y="1"/>
                      <a:pt x="161" y="2"/>
                      <a:pt x="162" y="2"/>
                    </a:cubicBezTo>
                    <a:cubicBezTo>
                      <a:pt x="163" y="3"/>
                      <a:pt x="164" y="4"/>
                      <a:pt x="165" y="6"/>
                    </a:cubicBezTo>
                    <a:cubicBezTo>
                      <a:pt x="166" y="9"/>
                      <a:pt x="166" y="12"/>
                      <a:pt x="166" y="14"/>
                    </a:cubicBezTo>
                    <a:cubicBezTo>
                      <a:pt x="167" y="15"/>
                      <a:pt x="168" y="17"/>
                      <a:pt x="168" y="18"/>
                    </a:cubicBezTo>
                    <a:cubicBezTo>
                      <a:pt x="169" y="19"/>
                      <a:pt x="170" y="19"/>
                      <a:pt x="170" y="20"/>
                    </a:cubicBezTo>
                    <a:cubicBezTo>
                      <a:pt x="170" y="21"/>
                      <a:pt x="170" y="24"/>
                      <a:pt x="171" y="27"/>
                    </a:cubicBezTo>
                    <a:cubicBezTo>
                      <a:pt x="171" y="29"/>
                      <a:pt x="171" y="30"/>
                      <a:pt x="171" y="31"/>
                    </a:cubicBezTo>
                    <a:cubicBezTo>
                      <a:pt x="171" y="31"/>
                      <a:pt x="171" y="34"/>
                      <a:pt x="171" y="36"/>
                    </a:cubicBezTo>
                    <a:cubicBezTo>
                      <a:pt x="171" y="37"/>
                      <a:pt x="171" y="38"/>
                      <a:pt x="171" y="38"/>
                    </a:cubicBezTo>
                    <a:cubicBezTo>
                      <a:pt x="171" y="39"/>
                      <a:pt x="171" y="40"/>
                      <a:pt x="170" y="41"/>
                    </a:cubicBezTo>
                    <a:cubicBezTo>
                      <a:pt x="170" y="41"/>
                      <a:pt x="170" y="42"/>
                      <a:pt x="170" y="42"/>
                    </a:cubicBezTo>
                    <a:cubicBezTo>
                      <a:pt x="169" y="42"/>
                      <a:pt x="169" y="41"/>
                      <a:pt x="168" y="41"/>
                    </a:cubicBezTo>
                    <a:cubicBezTo>
                      <a:pt x="168" y="41"/>
                      <a:pt x="167" y="40"/>
                      <a:pt x="166" y="40"/>
                    </a:cubicBezTo>
                    <a:cubicBezTo>
                      <a:pt x="165" y="40"/>
                      <a:pt x="164" y="40"/>
                      <a:pt x="163" y="41"/>
                    </a:cubicBezTo>
                    <a:cubicBezTo>
                      <a:pt x="163" y="42"/>
                      <a:pt x="162" y="43"/>
                      <a:pt x="162" y="43"/>
                    </a:cubicBezTo>
                    <a:cubicBezTo>
                      <a:pt x="161" y="43"/>
                      <a:pt x="160" y="45"/>
                      <a:pt x="160" y="46"/>
                    </a:cubicBezTo>
                    <a:cubicBezTo>
                      <a:pt x="159" y="47"/>
                      <a:pt x="159" y="48"/>
                      <a:pt x="159" y="48"/>
                    </a:cubicBezTo>
                    <a:cubicBezTo>
                      <a:pt x="158" y="49"/>
                      <a:pt x="158" y="50"/>
                      <a:pt x="158" y="51"/>
                    </a:cubicBezTo>
                    <a:cubicBezTo>
                      <a:pt x="158" y="51"/>
                      <a:pt x="158" y="52"/>
                      <a:pt x="159" y="52"/>
                    </a:cubicBezTo>
                    <a:cubicBezTo>
                      <a:pt x="159" y="53"/>
                      <a:pt x="160" y="54"/>
                      <a:pt x="162" y="56"/>
                    </a:cubicBezTo>
                    <a:cubicBezTo>
                      <a:pt x="162" y="57"/>
                      <a:pt x="163" y="57"/>
                      <a:pt x="163" y="58"/>
                    </a:cubicBezTo>
                    <a:cubicBezTo>
                      <a:pt x="163" y="58"/>
                      <a:pt x="165" y="58"/>
                      <a:pt x="166" y="59"/>
                    </a:cubicBezTo>
                    <a:cubicBezTo>
                      <a:pt x="167" y="59"/>
                      <a:pt x="170" y="59"/>
                      <a:pt x="170" y="59"/>
                    </a:cubicBezTo>
                    <a:cubicBezTo>
                      <a:pt x="171" y="59"/>
                      <a:pt x="171" y="59"/>
                      <a:pt x="171" y="58"/>
                    </a:cubicBezTo>
                    <a:cubicBezTo>
                      <a:pt x="172" y="58"/>
                      <a:pt x="172" y="57"/>
                      <a:pt x="172" y="56"/>
                    </a:cubicBezTo>
                    <a:cubicBezTo>
                      <a:pt x="172" y="55"/>
                      <a:pt x="173" y="54"/>
                      <a:pt x="173" y="54"/>
                    </a:cubicBezTo>
                    <a:cubicBezTo>
                      <a:pt x="173" y="54"/>
                      <a:pt x="173" y="54"/>
                      <a:pt x="173" y="54"/>
                    </a:cubicBezTo>
                    <a:cubicBezTo>
                      <a:pt x="174" y="54"/>
                      <a:pt x="177" y="54"/>
                      <a:pt x="180" y="5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71" name="Freeform 61"/>
              <p:cNvSpPr>
                <a:spLocks/>
              </p:cNvSpPr>
              <p:nvPr/>
            </p:nvSpPr>
            <p:spPr bwMode="auto">
              <a:xfrm>
                <a:off x="4570412" y="4513263"/>
                <a:ext cx="341313" cy="323850"/>
              </a:xfrm>
              <a:custGeom>
                <a:avLst/>
                <a:gdLst>
                  <a:gd name="T0" fmla="*/ 48 w 148"/>
                  <a:gd name="T1" fmla="*/ 133 h 140"/>
                  <a:gd name="T2" fmla="*/ 40 w 148"/>
                  <a:gd name="T3" fmla="*/ 121 h 140"/>
                  <a:gd name="T4" fmla="*/ 34 w 148"/>
                  <a:gd name="T5" fmla="*/ 103 h 140"/>
                  <a:gd name="T6" fmla="*/ 33 w 148"/>
                  <a:gd name="T7" fmla="*/ 90 h 140"/>
                  <a:gd name="T8" fmla="*/ 30 w 148"/>
                  <a:gd name="T9" fmla="*/ 66 h 140"/>
                  <a:gd name="T10" fmla="*/ 17 w 148"/>
                  <a:gd name="T11" fmla="*/ 43 h 140"/>
                  <a:gd name="T12" fmla="*/ 1 w 148"/>
                  <a:gd name="T13" fmla="*/ 14 h 140"/>
                  <a:gd name="T14" fmla="*/ 0 w 148"/>
                  <a:gd name="T15" fmla="*/ 4 h 140"/>
                  <a:gd name="T16" fmla="*/ 8 w 148"/>
                  <a:gd name="T17" fmla="*/ 4 h 140"/>
                  <a:gd name="T18" fmla="*/ 14 w 148"/>
                  <a:gd name="T19" fmla="*/ 1 h 140"/>
                  <a:gd name="T20" fmla="*/ 17 w 148"/>
                  <a:gd name="T21" fmla="*/ 1 h 140"/>
                  <a:gd name="T22" fmla="*/ 23 w 148"/>
                  <a:gd name="T23" fmla="*/ 6 h 140"/>
                  <a:gd name="T24" fmla="*/ 36 w 148"/>
                  <a:gd name="T25" fmla="*/ 6 h 140"/>
                  <a:gd name="T26" fmla="*/ 59 w 148"/>
                  <a:gd name="T27" fmla="*/ 6 h 140"/>
                  <a:gd name="T28" fmla="*/ 74 w 148"/>
                  <a:gd name="T29" fmla="*/ 6 h 140"/>
                  <a:gd name="T30" fmla="*/ 79 w 148"/>
                  <a:gd name="T31" fmla="*/ 10 h 140"/>
                  <a:gd name="T32" fmla="*/ 84 w 148"/>
                  <a:gd name="T33" fmla="*/ 11 h 140"/>
                  <a:gd name="T34" fmla="*/ 98 w 148"/>
                  <a:gd name="T35" fmla="*/ 11 h 140"/>
                  <a:gd name="T36" fmla="*/ 99 w 148"/>
                  <a:gd name="T37" fmla="*/ 11 h 140"/>
                  <a:gd name="T38" fmla="*/ 108 w 148"/>
                  <a:gd name="T39" fmla="*/ 11 h 140"/>
                  <a:gd name="T40" fmla="*/ 124 w 148"/>
                  <a:gd name="T41" fmla="*/ 9 h 140"/>
                  <a:gd name="T42" fmla="*/ 134 w 148"/>
                  <a:gd name="T43" fmla="*/ 8 h 140"/>
                  <a:gd name="T44" fmla="*/ 142 w 148"/>
                  <a:gd name="T45" fmla="*/ 8 h 140"/>
                  <a:gd name="T46" fmla="*/ 146 w 148"/>
                  <a:gd name="T47" fmla="*/ 8 h 140"/>
                  <a:gd name="T48" fmla="*/ 148 w 148"/>
                  <a:gd name="T49" fmla="*/ 10 h 140"/>
                  <a:gd name="T50" fmla="*/ 139 w 148"/>
                  <a:gd name="T51" fmla="*/ 11 h 140"/>
                  <a:gd name="T52" fmla="*/ 130 w 148"/>
                  <a:gd name="T53" fmla="*/ 17 h 140"/>
                  <a:gd name="T54" fmla="*/ 128 w 148"/>
                  <a:gd name="T55" fmla="*/ 14 h 140"/>
                  <a:gd name="T56" fmla="*/ 109 w 148"/>
                  <a:gd name="T57" fmla="*/ 15 h 140"/>
                  <a:gd name="T58" fmla="*/ 101 w 148"/>
                  <a:gd name="T59" fmla="*/ 37 h 140"/>
                  <a:gd name="T60" fmla="*/ 96 w 148"/>
                  <a:gd name="T61" fmla="*/ 58 h 140"/>
                  <a:gd name="T62" fmla="*/ 90 w 148"/>
                  <a:gd name="T63" fmla="*/ 106 h 140"/>
                  <a:gd name="T64" fmla="*/ 88 w 148"/>
                  <a:gd name="T65" fmla="*/ 135 h 140"/>
                  <a:gd name="T66" fmla="*/ 84 w 148"/>
                  <a:gd name="T67" fmla="*/ 136 h 140"/>
                  <a:gd name="T68" fmla="*/ 82 w 148"/>
                  <a:gd name="T69" fmla="*/ 138 h 140"/>
                  <a:gd name="T70" fmla="*/ 82 w 148"/>
                  <a:gd name="T71" fmla="*/ 140 h 140"/>
                  <a:gd name="T72" fmla="*/ 66 w 148"/>
                  <a:gd name="T73" fmla="*/ 139 h 140"/>
                  <a:gd name="T74" fmla="*/ 61 w 148"/>
                  <a:gd name="T75" fmla="*/ 136 h 140"/>
                  <a:gd name="T76" fmla="*/ 61 w 148"/>
                  <a:gd name="T77" fmla="*/ 135 h 140"/>
                  <a:gd name="T78" fmla="*/ 62 w 148"/>
                  <a:gd name="T79" fmla="*/ 134 h 140"/>
                  <a:gd name="T80" fmla="*/ 61 w 148"/>
                  <a:gd name="T81" fmla="*/ 131 h 140"/>
                  <a:gd name="T82" fmla="*/ 58 w 148"/>
                  <a:gd name="T83" fmla="*/ 129 h 140"/>
                  <a:gd name="T84" fmla="*/ 56 w 148"/>
                  <a:gd name="T85" fmla="*/ 130 h 140"/>
                  <a:gd name="T86" fmla="*/ 51 w 148"/>
                  <a:gd name="T87" fmla="*/ 13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8" h="140">
                    <a:moveTo>
                      <a:pt x="51" y="136"/>
                    </a:moveTo>
                    <a:cubicBezTo>
                      <a:pt x="50" y="135"/>
                      <a:pt x="49" y="134"/>
                      <a:pt x="48" y="133"/>
                    </a:cubicBezTo>
                    <a:cubicBezTo>
                      <a:pt x="46" y="131"/>
                      <a:pt x="44" y="130"/>
                      <a:pt x="44" y="129"/>
                    </a:cubicBezTo>
                    <a:cubicBezTo>
                      <a:pt x="44" y="128"/>
                      <a:pt x="40" y="122"/>
                      <a:pt x="40" y="121"/>
                    </a:cubicBezTo>
                    <a:cubicBezTo>
                      <a:pt x="39" y="120"/>
                      <a:pt x="36" y="110"/>
                      <a:pt x="36" y="108"/>
                    </a:cubicBezTo>
                    <a:cubicBezTo>
                      <a:pt x="35" y="106"/>
                      <a:pt x="34" y="104"/>
                      <a:pt x="34" y="103"/>
                    </a:cubicBezTo>
                    <a:cubicBezTo>
                      <a:pt x="34" y="101"/>
                      <a:pt x="34" y="96"/>
                      <a:pt x="34" y="95"/>
                    </a:cubicBezTo>
                    <a:cubicBezTo>
                      <a:pt x="34" y="93"/>
                      <a:pt x="34" y="92"/>
                      <a:pt x="33" y="90"/>
                    </a:cubicBezTo>
                    <a:cubicBezTo>
                      <a:pt x="31" y="87"/>
                      <a:pt x="30" y="86"/>
                      <a:pt x="30" y="83"/>
                    </a:cubicBezTo>
                    <a:cubicBezTo>
                      <a:pt x="30" y="81"/>
                      <a:pt x="31" y="68"/>
                      <a:pt x="30" y="66"/>
                    </a:cubicBezTo>
                    <a:cubicBezTo>
                      <a:pt x="29" y="64"/>
                      <a:pt x="25" y="56"/>
                      <a:pt x="23" y="53"/>
                    </a:cubicBezTo>
                    <a:cubicBezTo>
                      <a:pt x="21" y="50"/>
                      <a:pt x="19" y="47"/>
                      <a:pt x="17" y="43"/>
                    </a:cubicBezTo>
                    <a:cubicBezTo>
                      <a:pt x="15" y="39"/>
                      <a:pt x="13" y="33"/>
                      <a:pt x="11" y="30"/>
                    </a:cubicBezTo>
                    <a:cubicBezTo>
                      <a:pt x="10" y="28"/>
                      <a:pt x="1" y="15"/>
                      <a:pt x="1" y="14"/>
                    </a:cubicBezTo>
                    <a:cubicBezTo>
                      <a:pt x="0" y="12"/>
                      <a:pt x="0" y="10"/>
                      <a:pt x="0" y="7"/>
                    </a:cubicBezTo>
                    <a:cubicBezTo>
                      <a:pt x="0" y="6"/>
                      <a:pt x="0" y="5"/>
                      <a:pt x="0" y="4"/>
                    </a:cubicBezTo>
                    <a:cubicBezTo>
                      <a:pt x="1" y="4"/>
                      <a:pt x="3" y="4"/>
                      <a:pt x="5" y="4"/>
                    </a:cubicBezTo>
                    <a:cubicBezTo>
                      <a:pt x="6" y="4"/>
                      <a:pt x="8" y="4"/>
                      <a:pt x="8" y="4"/>
                    </a:cubicBezTo>
                    <a:cubicBezTo>
                      <a:pt x="9" y="4"/>
                      <a:pt x="10" y="3"/>
                      <a:pt x="10" y="3"/>
                    </a:cubicBezTo>
                    <a:cubicBezTo>
                      <a:pt x="12" y="2"/>
                      <a:pt x="13" y="1"/>
                      <a:pt x="14" y="1"/>
                    </a:cubicBezTo>
                    <a:cubicBezTo>
                      <a:pt x="14" y="1"/>
                      <a:pt x="15" y="0"/>
                      <a:pt x="15" y="0"/>
                    </a:cubicBezTo>
                    <a:cubicBezTo>
                      <a:pt x="16" y="0"/>
                      <a:pt x="16" y="0"/>
                      <a:pt x="17" y="1"/>
                    </a:cubicBezTo>
                    <a:cubicBezTo>
                      <a:pt x="17" y="1"/>
                      <a:pt x="18" y="1"/>
                      <a:pt x="19" y="2"/>
                    </a:cubicBezTo>
                    <a:cubicBezTo>
                      <a:pt x="20" y="3"/>
                      <a:pt x="22" y="5"/>
                      <a:pt x="23" y="6"/>
                    </a:cubicBezTo>
                    <a:cubicBezTo>
                      <a:pt x="24" y="6"/>
                      <a:pt x="26" y="6"/>
                      <a:pt x="29" y="6"/>
                    </a:cubicBezTo>
                    <a:cubicBezTo>
                      <a:pt x="32" y="6"/>
                      <a:pt x="35" y="6"/>
                      <a:pt x="36" y="6"/>
                    </a:cubicBezTo>
                    <a:cubicBezTo>
                      <a:pt x="37" y="6"/>
                      <a:pt x="43" y="6"/>
                      <a:pt x="48" y="6"/>
                    </a:cubicBezTo>
                    <a:cubicBezTo>
                      <a:pt x="53" y="6"/>
                      <a:pt x="57" y="6"/>
                      <a:pt x="59" y="6"/>
                    </a:cubicBezTo>
                    <a:cubicBezTo>
                      <a:pt x="60" y="6"/>
                      <a:pt x="62" y="6"/>
                      <a:pt x="65" y="6"/>
                    </a:cubicBezTo>
                    <a:cubicBezTo>
                      <a:pt x="69" y="6"/>
                      <a:pt x="73" y="5"/>
                      <a:pt x="74" y="6"/>
                    </a:cubicBezTo>
                    <a:cubicBezTo>
                      <a:pt x="74" y="6"/>
                      <a:pt x="75" y="7"/>
                      <a:pt x="77" y="8"/>
                    </a:cubicBezTo>
                    <a:cubicBezTo>
                      <a:pt x="78" y="9"/>
                      <a:pt x="79" y="10"/>
                      <a:pt x="79" y="10"/>
                    </a:cubicBezTo>
                    <a:cubicBezTo>
                      <a:pt x="79" y="10"/>
                      <a:pt x="79" y="10"/>
                      <a:pt x="79" y="10"/>
                    </a:cubicBezTo>
                    <a:cubicBezTo>
                      <a:pt x="79" y="11"/>
                      <a:pt x="82" y="11"/>
                      <a:pt x="84" y="11"/>
                    </a:cubicBezTo>
                    <a:cubicBezTo>
                      <a:pt x="85" y="11"/>
                      <a:pt x="86" y="11"/>
                      <a:pt x="87" y="10"/>
                    </a:cubicBezTo>
                    <a:cubicBezTo>
                      <a:pt x="89" y="10"/>
                      <a:pt x="95" y="11"/>
                      <a:pt x="98" y="11"/>
                    </a:cubicBezTo>
                    <a:cubicBezTo>
                      <a:pt x="98" y="11"/>
                      <a:pt x="98" y="11"/>
                      <a:pt x="98" y="11"/>
                    </a:cubicBezTo>
                    <a:cubicBezTo>
                      <a:pt x="99" y="11"/>
                      <a:pt x="99" y="11"/>
                      <a:pt x="99" y="11"/>
                    </a:cubicBezTo>
                    <a:cubicBezTo>
                      <a:pt x="100" y="11"/>
                      <a:pt x="102" y="11"/>
                      <a:pt x="104" y="11"/>
                    </a:cubicBezTo>
                    <a:cubicBezTo>
                      <a:pt x="106" y="11"/>
                      <a:pt x="108" y="11"/>
                      <a:pt x="108" y="11"/>
                    </a:cubicBezTo>
                    <a:cubicBezTo>
                      <a:pt x="109" y="11"/>
                      <a:pt x="110" y="11"/>
                      <a:pt x="112" y="11"/>
                    </a:cubicBezTo>
                    <a:cubicBezTo>
                      <a:pt x="116" y="10"/>
                      <a:pt x="122" y="10"/>
                      <a:pt x="124" y="9"/>
                    </a:cubicBezTo>
                    <a:cubicBezTo>
                      <a:pt x="126" y="9"/>
                      <a:pt x="129" y="8"/>
                      <a:pt x="130" y="8"/>
                    </a:cubicBezTo>
                    <a:cubicBezTo>
                      <a:pt x="130" y="9"/>
                      <a:pt x="132" y="8"/>
                      <a:pt x="134" y="8"/>
                    </a:cubicBezTo>
                    <a:cubicBezTo>
                      <a:pt x="135" y="8"/>
                      <a:pt x="137" y="7"/>
                      <a:pt x="138" y="7"/>
                    </a:cubicBezTo>
                    <a:cubicBezTo>
                      <a:pt x="138" y="7"/>
                      <a:pt x="140" y="7"/>
                      <a:pt x="142" y="8"/>
                    </a:cubicBezTo>
                    <a:cubicBezTo>
                      <a:pt x="142" y="8"/>
                      <a:pt x="142" y="8"/>
                      <a:pt x="142" y="8"/>
                    </a:cubicBezTo>
                    <a:cubicBezTo>
                      <a:pt x="143" y="8"/>
                      <a:pt x="145" y="8"/>
                      <a:pt x="146" y="8"/>
                    </a:cubicBezTo>
                    <a:cubicBezTo>
                      <a:pt x="146" y="8"/>
                      <a:pt x="146" y="9"/>
                      <a:pt x="147" y="9"/>
                    </a:cubicBezTo>
                    <a:cubicBezTo>
                      <a:pt x="147" y="9"/>
                      <a:pt x="147" y="10"/>
                      <a:pt x="148" y="10"/>
                    </a:cubicBezTo>
                    <a:cubicBezTo>
                      <a:pt x="147" y="10"/>
                      <a:pt x="144" y="11"/>
                      <a:pt x="141" y="11"/>
                    </a:cubicBezTo>
                    <a:cubicBezTo>
                      <a:pt x="140" y="11"/>
                      <a:pt x="139" y="11"/>
                      <a:pt x="139" y="11"/>
                    </a:cubicBezTo>
                    <a:cubicBezTo>
                      <a:pt x="138" y="11"/>
                      <a:pt x="136" y="13"/>
                      <a:pt x="133" y="15"/>
                    </a:cubicBezTo>
                    <a:cubicBezTo>
                      <a:pt x="132" y="16"/>
                      <a:pt x="130" y="17"/>
                      <a:pt x="130" y="17"/>
                    </a:cubicBezTo>
                    <a:cubicBezTo>
                      <a:pt x="130" y="17"/>
                      <a:pt x="129" y="17"/>
                      <a:pt x="129" y="16"/>
                    </a:cubicBezTo>
                    <a:cubicBezTo>
                      <a:pt x="129" y="15"/>
                      <a:pt x="128" y="14"/>
                      <a:pt x="128" y="14"/>
                    </a:cubicBezTo>
                    <a:cubicBezTo>
                      <a:pt x="128" y="13"/>
                      <a:pt x="127" y="12"/>
                      <a:pt x="127" y="12"/>
                    </a:cubicBezTo>
                    <a:cubicBezTo>
                      <a:pt x="127" y="12"/>
                      <a:pt x="117" y="13"/>
                      <a:pt x="109" y="15"/>
                    </a:cubicBezTo>
                    <a:cubicBezTo>
                      <a:pt x="105" y="15"/>
                      <a:pt x="102" y="16"/>
                      <a:pt x="102" y="16"/>
                    </a:cubicBezTo>
                    <a:cubicBezTo>
                      <a:pt x="101" y="16"/>
                      <a:pt x="101" y="27"/>
                      <a:pt x="101" y="37"/>
                    </a:cubicBezTo>
                    <a:cubicBezTo>
                      <a:pt x="101" y="47"/>
                      <a:pt x="102" y="57"/>
                      <a:pt x="101" y="57"/>
                    </a:cubicBezTo>
                    <a:cubicBezTo>
                      <a:pt x="101" y="57"/>
                      <a:pt x="99" y="57"/>
                      <a:pt x="96" y="58"/>
                    </a:cubicBezTo>
                    <a:cubicBezTo>
                      <a:pt x="93" y="58"/>
                      <a:pt x="91" y="58"/>
                      <a:pt x="90" y="58"/>
                    </a:cubicBezTo>
                    <a:cubicBezTo>
                      <a:pt x="90" y="59"/>
                      <a:pt x="90" y="85"/>
                      <a:pt x="90" y="106"/>
                    </a:cubicBezTo>
                    <a:cubicBezTo>
                      <a:pt x="90" y="121"/>
                      <a:pt x="90" y="134"/>
                      <a:pt x="90" y="134"/>
                    </a:cubicBezTo>
                    <a:cubicBezTo>
                      <a:pt x="90" y="134"/>
                      <a:pt x="89" y="134"/>
                      <a:pt x="88" y="135"/>
                    </a:cubicBezTo>
                    <a:cubicBezTo>
                      <a:pt x="87" y="135"/>
                      <a:pt x="87" y="135"/>
                      <a:pt x="86" y="135"/>
                    </a:cubicBezTo>
                    <a:cubicBezTo>
                      <a:pt x="86" y="135"/>
                      <a:pt x="85" y="136"/>
                      <a:pt x="84" y="136"/>
                    </a:cubicBezTo>
                    <a:cubicBezTo>
                      <a:pt x="84" y="136"/>
                      <a:pt x="84" y="136"/>
                      <a:pt x="84" y="136"/>
                    </a:cubicBezTo>
                    <a:cubicBezTo>
                      <a:pt x="83" y="137"/>
                      <a:pt x="83" y="137"/>
                      <a:pt x="82" y="138"/>
                    </a:cubicBezTo>
                    <a:cubicBezTo>
                      <a:pt x="82" y="138"/>
                      <a:pt x="82" y="138"/>
                      <a:pt x="82" y="138"/>
                    </a:cubicBezTo>
                    <a:cubicBezTo>
                      <a:pt x="82" y="138"/>
                      <a:pt x="82" y="139"/>
                      <a:pt x="82" y="140"/>
                    </a:cubicBezTo>
                    <a:cubicBezTo>
                      <a:pt x="80" y="140"/>
                      <a:pt x="71" y="139"/>
                      <a:pt x="70" y="139"/>
                    </a:cubicBezTo>
                    <a:cubicBezTo>
                      <a:pt x="69" y="139"/>
                      <a:pt x="68" y="139"/>
                      <a:pt x="66" y="139"/>
                    </a:cubicBezTo>
                    <a:cubicBezTo>
                      <a:pt x="64" y="138"/>
                      <a:pt x="62" y="137"/>
                      <a:pt x="62" y="137"/>
                    </a:cubicBezTo>
                    <a:cubicBezTo>
                      <a:pt x="61" y="137"/>
                      <a:pt x="61" y="136"/>
                      <a:pt x="61" y="136"/>
                    </a:cubicBezTo>
                    <a:cubicBezTo>
                      <a:pt x="61" y="136"/>
                      <a:pt x="61" y="135"/>
                      <a:pt x="61" y="135"/>
                    </a:cubicBezTo>
                    <a:cubicBezTo>
                      <a:pt x="61" y="135"/>
                      <a:pt x="61" y="135"/>
                      <a:pt x="61" y="135"/>
                    </a:cubicBezTo>
                    <a:cubicBezTo>
                      <a:pt x="61" y="135"/>
                      <a:pt x="62" y="134"/>
                      <a:pt x="62" y="134"/>
                    </a:cubicBezTo>
                    <a:cubicBezTo>
                      <a:pt x="62" y="134"/>
                      <a:pt x="62" y="134"/>
                      <a:pt x="62" y="134"/>
                    </a:cubicBezTo>
                    <a:cubicBezTo>
                      <a:pt x="62" y="133"/>
                      <a:pt x="62" y="133"/>
                      <a:pt x="62" y="133"/>
                    </a:cubicBezTo>
                    <a:cubicBezTo>
                      <a:pt x="62" y="132"/>
                      <a:pt x="62" y="132"/>
                      <a:pt x="61" y="131"/>
                    </a:cubicBezTo>
                    <a:cubicBezTo>
                      <a:pt x="61" y="131"/>
                      <a:pt x="60" y="130"/>
                      <a:pt x="59" y="130"/>
                    </a:cubicBezTo>
                    <a:cubicBezTo>
                      <a:pt x="59" y="129"/>
                      <a:pt x="58" y="129"/>
                      <a:pt x="58" y="129"/>
                    </a:cubicBezTo>
                    <a:cubicBezTo>
                      <a:pt x="57" y="129"/>
                      <a:pt x="56" y="130"/>
                      <a:pt x="56" y="130"/>
                    </a:cubicBezTo>
                    <a:cubicBezTo>
                      <a:pt x="56" y="130"/>
                      <a:pt x="56" y="130"/>
                      <a:pt x="56" y="130"/>
                    </a:cubicBezTo>
                    <a:cubicBezTo>
                      <a:pt x="56" y="130"/>
                      <a:pt x="55" y="131"/>
                      <a:pt x="54" y="133"/>
                    </a:cubicBezTo>
                    <a:cubicBezTo>
                      <a:pt x="53" y="134"/>
                      <a:pt x="52" y="135"/>
                      <a:pt x="51" y="13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72" name="Freeform 62"/>
              <p:cNvSpPr>
                <a:spLocks/>
              </p:cNvSpPr>
              <p:nvPr/>
            </p:nvSpPr>
            <p:spPr bwMode="auto">
              <a:xfrm>
                <a:off x="4779962" y="4538663"/>
                <a:ext cx="233363" cy="238125"/>
              </a:xfrm>
              <a:custGeom>
                <a:avLst/>
                <a:gdLst>
                  <a:gd name="T0" fmla="*/ 51 w 101"/>
                  <a:gd name="T1" fmla="*/ 1 h 103"/>
                  <a:gd name="T2" fmla="*/ 43 w 101"/>
                  <a:gd name="T3" fmla="*/ 5 h 103"/>
                  <a:gd name="T4" fmla="*/ 37 w 101"/>
                  <a:gd name="T5" fmla="*/ 5 h 103"/>
                  <a:gd name="T6" fmla="*/ 36 w 101"/>
                  <a:gd name="T7" fmla="*/ 2 h 103"/>
                  <a:gd name="T8" fmla="*/ 11 w 101"/>
                  <a:gd name="T9" fmla="*/ 6 h 103"/>
                  <a:gd name="T10" fmla="*/ 11 w 101"/>
                  <a:gd name="T11" fmla="*/ 47 h 103"/>
                  <a:gd name="T12" fmla="*/ 1 w 101"/>
                  <a:gd name="T13" fmla="*/ 48 h 103"/>
                  <a:gd name="T14" fmla="*/ 3 w 101"/>
                  <a:gd name="T15" fmla="*/ 81 h 103"/>
                  <a:gd name="T16" fmla="*/ 10 w 101"/>
                  <a:gd name="T17" fmla="*/ 93 h 103"/>
                  <a:gd name="T18" fmla="*/ 9 w 101"/>
                  <a:gd name="T19" fmla="*/ 97 h 103"/>
                  <a:gd name="T20" fmla="*/ 8 w 101"/>
                  <a:gd name="T21" fmla="*/ 102 h 103"/>
                  <a:gd name="T22" fmla="*/ 10 w 101"/>
                  <a:gd name="T23" fmla="*/ 103 h 103"/>
                  <a:gd name="T24" fmla="*/ 20 w 101"/>
                  <a:gd name="T25" fmla="*/ 103 h 103"/>
                  <a:gd name="T26" fmla="*/ 29 w 101"/>
                  <a:gd name="T27" fmla="*/ 96 h 103"/>
                  <a:gd name="T28" fmla="*/ 31 w 101"/>
                  <a:gd name="T29" fmla="*/ 89 h 103"/>
                  <a:gd name="T30" fmla="*/ 31 w 101"/>
                  <a:gd name="T31" fmla="*/ 89 h 103"/>
                  <a:gd name="T32" fmla="*/ 33 w 101"/>
                  <a:gd name="T33" fmla="*/ 87 h 103"/>
                  <a:gd name="T34" fmla="*/ 43 w 101"/>
                  <a:gd name="T35" fmla="*/ 88 h 103"/>
                  <a:gd name="T36" fmla="*/ 57 w 101"/>
                  <a:gd name="T37" fmla="*/ 92 h 103"/>
                  <a:gd name="T38" fmla="*/ 60 w 101"/>
                  <a:gd name="T39" fmla="*/ 89 h 103"/>
                  <a:gd name="T40" fmla="*/ 64 w 101"/>
                  <a:gd name="T41" fmla="*/ 82 h 103"/>
                  <a:gd name="T42" fmla="*/ 69 w 101"/>
                  <a:gd name="T43" fmla="*/ 78 h 103"/>
                  <a:gd name="T44" fmla="*/ 72 w 101"/>
                  <a:gd name="T45" fmla="*/ 76 h 103"/>
                  <a:gd name="T46" fmla="*/ 76 w 101"/>
                  <a:gd name="T47" fmla="*/ 67 h 103"/>
                  <a:gd name="T48" fmla="*/ 86 w 101"/>
                  <a:gd name="T49" fmla="*/ 60 h 103"/>
                  <a:gd name="T50" fmla="*/ 91 w 101"/>
                  <a:gd name="T51" fmla="*/ 54 h 103"/>
                  <a:gd name="T52" fmla="*/ 96 w 101"/>
                  <a:gd name="T53" fmla="*/ 53 h 103"/>
                  <a:gd name="T54" fmla="*/ 97 w 101"/>
                  <a:gd name="T55" fmla="*/ 52 h 103"/>
                  <a:gd name="T56" fmla="*/ 99 w 101"/>
                  <a:gd name="T57" fmla="*/ 50 h 103"/>
                  <a:gd name="T58" fmla="*/ 99 w 101"/>
                  <a:gd name="T59" fmla="*/ 47 h 103"/>
                  <a:gd name="T60" fmla="*/ 99 w 101"/>
                  <a:gd name="T61" fmla="*/ 46 h 103"/>
                  <a:gd name="T62" fmla="*/ 99 w 101"/>
                  <a:gd name="T63" fmla="*/ 45 h 103"/>
                  <a:gd name="T64" fmla="*/ 88 w 101"/>
                  <a:gd name="T65" fmla="*/ 43 h 103"/>
                  <a:gd name="T66" fmla="*/ 85 w 101"/>
                  <a:gd name="T67" fmla="*/ 36 h 103"/>
                  <a:gd name="T68" fmla="*/ 84 w 101"/>
                  <a:gd name="T69" fmla="*/ 31 h 103"/>
                  <a:gd name="T70" fmla="*/ 80 w 101"/>
                  <a:gd name="T71" fmla="*/ 30 h 103"/>
                  <a:gd name="T72" fmla="*/ 79 w 101"/>
                  <a:gd name="T73" fmla="*/ 25 h 103"/>
                  <a:gd name="T74" fmla="*/ 68 w 101"/>
                  <a:gd name="T75" fmla="*/ 20 h 103"/>
                  <a:gd name="T76" fmla="*/ 66 w 101"/>
                  <a:gd name="T77" fmla="*/ 13 h 103"/>
                  <a:gd name="T78" fmla="*/ 62 w 101"/>
                  <a:gd name="T79" fmla="*/ 6 h 103"/>
                  <a:gd name="T80" fmla="*/ 57 w 101"/>
                  <a:gd name="T8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1" h="103">
                    <a:moveTo>
                      <a:pt x="57" y="0"/>
                    </a:moveTo>
                    <a:cubicBezTo>
                      <a:pt x="56" y="0"/>
                      <a:pt x="53" y="1"/>
                      <a:pt x="51" y="1"/>
                    </a:cubicBezTo>
                    <a:cubicBezTo>
                      <a:pt x="49" y="1"/>
                      <a:pt x="48" y="1"/>
                      <a:pt x="48" y="1"/>
                    </a:cubicBezTo>
                    <a:cubicBezTo>
                      <a:pt x="48" y="1"/>
                      <a:pt x="45" y="3"/>
                      <a:pt x="43" y="5"/>
                    </a:cubicBezTo>
                    <a:cubicBezTo>
                      <a:pt x="41" y="6"/>
                      <a:pt x="40" y="7"/>
                      <a:pt x="39" y="7"/>
                    </a:cubicBezTo>
                    <a:cubicBezTo>
                      <a:pt x="39" y="8"/>
                      <a:pt x="38" y="7"/>
                      <a:pt x="37" y="5"/>
                    </a:cubicBezTo>
                    <a:cubicBezTo>
                      <a:pt x="37" y="5"/>
                      <a:pt x="36" y="4"/>
                      <a:pt x="36" y="3"/>
                    </a:cubicBezTo>
                    <a:cubicBezTo>
                      <a:pt x="36" y="3"/>
                      <a:pt x="36" y="2"/>
                      <a:pt x="36" y="2"/>
                    </a:cubicBezTo>
                    <a:cubicBezTo>
                      <a:pt x="36" y="2"/>
                      <a:pt x="26" y="3"/>
                      <a:pt x="18" y="5"/>
                    </a:cubicBezTo>
                    <a:cubicBezTo>
                      <a:pt x="14" y="5"/>
                      <a:pt x="11" y="6"/>
                      <a:pt x="11" y="6"/>
                    </a:cubicBezTo>
                    <a:cubicBezTo>
                      <a:pt x="11" y="6"/>
                      <a:pt x="11" y="16"/>
                      <a:pt x="11" y="26"/>
                    </a:cubicBezTo>
                    <a:cubicBezTo>
                      <a:pt x="12" y="36"/>
                      <a:pt x="12" y="46"/>
                      <a:pt x="11" y="47"/>
                    </a:cubicBezTo>
                    <a:cubicBezTo>
                      <a:pt x="11" y="47"/>
                      <a:pt x="8" y="47"/>
                      <a:pt x="5" y="48"/>
                    </a:cubicBezTo>
                    <a:cubicBezTo>
                      <a:pt x="3" y="48"/>
                      <a:pt x="1" y="48"/>
                      <a:pt x="1" y="48"/>
                    </a:cubicBezTo>
                    <a:cubicBezTo>
                      <a:pt x="0" y="48"/>
                      <a:pt x="0" y="64"/>
                      <a:pt x="0" y="81"/>
                    </a:cubicBezTo>
                    <a:cubicBezTo>
                      <a:pt x="1" y="81"/>
                      <a:pt x="2" y="81"/>
                      <a:pt x="3" y="81"/>
                    </a:cubicBezTo>
                    <a:cubicBezTo>
                      <a:pt x="4" y="82"/>
                      <a:pt x="5" y="82"/>
                      <a:pt x="6" y="83"/>
                    </a:cubicBezTo>
                    <a:cubicBezTo>
                      <a:pt x="8" y="84"/>
                      <a:pt x="9" y="90"/>
                      <a:pt x="10" y="93"/>
                    </a:cubicBezTo>
                    <a:cubicBezTo>
                      <a:pt x="10" y="94"/>
                      <a:pt x="10" y="94"/>
                      <a:pt x="10" y="94"/>
                    </a:cubicBezTo>
                    <a:cubicBezTo>
                      <a:pt x="10" y="96"/>
                      <a:pt x="10" y="96"/>
                      <a:pt x="9" y="97"/>
                    </a:cubicBezTo>
                    <a:cubicBezTo>
                      <a:pt x="9" y="98"/>
                      <a:pt x="8" y="98"/>
                      <a:pt x="8" y="99"/>
                    </a:cubicBezTo>
                    <a:cubicBezTo>
                      <a:pt x="8" y="100"/>
                      <a:pt x="8" y="101"/>
                      <a:pt x="8" y="102"/>
                    </a:cubicBezTo>
                    <a:cubicBezTo>
                      <a:pt x="9" y="102"/>
                      <a:pt x="9" y="103"/>
                      <a:pt x="9" y="103"/>
                    </a:cubicBezTo>
                    <a:cubicBezTo>
                      <a:pt x="9" y="103"/>
                      <a:pt x="10" y="103"/>
                      <a:pt x="10" y="103"/>
                    </a:cubicBezTo>
                    <a:cubicBezTo>
                      <a:pt x="10" y="103"/>
                      <a:pt x="11" y="103"/>
                      <a:pt x="13" y="103"/>
                    </a:cubicBezTo>
                    <a:cubicBezTo>
                      <a:pt x="15" y="103"/>
                      <a:pt x="18" y="103"/>
                      <a:pt x="20" y="103"/>
                    </a:cubicBezTo>
                    <a:cubicBezTo>
                      <a:pt x="23" y="103"/>
                      <a:pt x="27" y="98"/>
                      <a:pt x="28" y="96"/>
                    </a:cubicBezTo>
                    <a:cubicBezTo>
                      <a:pt x="29" y="96"/>
                      <a:pt x="29" y="96"/>
                      <a:pt x="29" y="96"/>
                    </a:cubicBezTo>
                    <a:cubicBezTo>
                      <a:pt x="29" y="96"/>
                      <a:pt x="29" y="96"/>
                      <a:pt x="29" y="96"/>
                    </a:cubicBezTo>
                    <a:cubicBezTo>
                      <a:pt x="29" y="95"/>
                      <a:pt x="31" y="91"/>
                      <a:pt x="31" y="89"/>
                    </a:cubicBezTo>
                    <a:cubicBezTo>
                      <a:pt x="31" y="89"/>
                      <a:pt x="31" y="89"/>
                      <a:pt x="31" y="89"/>
                    </a:cubicBezTo>
                    <a:cubicBezTo>
                      <a:pt x="31" y="89"/>
                      <a:pt x="31" y="89"/>
                      <a:pt x="31" y="89"/>
                    </a:cubicBezTo>
                    <a:cubicBezTo>
                      <a:pt x="31" y="89"/>
                      <a:pt x="31" y="89"/>
                      <a:pt x="31" y="89"/>
                    </a:cubicBezTo>
                    <a:cubicBezTo>
                      <a:pt x="31" y="88"/>
                      <a:pt x="32" y="88"/>
                      <a:pt x="33" y="87"/>
                    </a:cubicBezTo>
                    <a:cubicBezTo>
                      <a:pt x="33" y="87"/>
                      <a:pt x="35" y="86"/>
                      <a:pt x="35" y="85"/>
                    </a:cubicBezTo>
                    <a:cubicBezTo>
                      <a:pt x="36" y="85"/>
                      <a:pt x="39" y="86"/>
                      <a:pt x="43" y="88"/>
                    </a:cubicBezTo>
                    <a:cubicBezTo>
                      <a:pt x="47" y="90"/>
                      <a:pt x="51" y="91"/>
                      <a:pt x="53" y="92"/>
                    </a:cubicBezTo>
                    <a:cubicBezTo>
                      <a:pt x="57" y="93"/>
                      <a:pt x="57" y="92"/>
                      <a:pt x="57" y="92"/>
                    </a:cubicBezTo>
                    <a:cubicBezTo>
                      <a:pt x="58" y="92"/>
                      <a:pt x="58" y="92"/>
                      <a:pt x="58" y="91"/>
                    </a:cubicBezTo>
                    <a:cubicBezTo>
                      <a:pt x="58" y="91"/>
                      <a:pt x="59" y="90"/>
                      <a:pt x="60" y="89"/>
                    </a:cubicBezTo>
                    <a:cubicBezTo>
                      <a:pt x="61" y="88"/>
                      <a:pt x="62" y="87"/>
                      <a:pt x="63" y="87"/>
                    </a:cubicBezTo>
                    <a:cubicBezTo>
                      <a:pt x="64" y="86"/>
                      <a:pt x="64" y="84"/>
                      <a:pt x="64" y="82"/>
                    </a:cubicBezTo>
                    <a:cubicBezTo>
                      <a:pt x="65" y="81"/>
                      <a:pt x="65" y="80"/>
                      <a:pt x="65" y="79"/>
                    </a:cubicBezTo>
                    <a:cubicBezTo>
                      <a:pt x="66" y="78"/>
                      <a:pt x="68" y="78"/>
                      <a:pt x="69" y="78"/>
                    </a:cubicBezTo>
                    <a:cubicBezTo>
                      <a:pt x="69" y="78"/>
                      <a:pt x="70" y="78"/>
                      <a:pt x="70" y="78"/>
                    </a:cubicBezTo>
                    <a:cubicBezTo>
                      <a:pt x="70" y="78"/>
                      <a:pt x="71" y="77"/>
                      <a:pt x="72" y="76"/>
                    </a:cubicBezTo>
                    <a:cubicBezTo>
                      <a:pt x="73" y="75"/>
                      <a:pt x="75" y="74"/>
                      <a:pt x="75" y="73"/>
                    </a:cubicBezTo>
                    <a:cubicBezTo>
                      <a:pt x="76" y="73"/>
                      <a:pt x="76" y="68"/>
                      <a:pt x="76" y="67"/>
                    </a:cubicBezTo>
                    <a:cubicBezTo>
                      <a:pt x="76" y="66"/>
                      <a:pt x="81" y="63"/>
                      <a:pt x="84" y="62"/>
                    </a:cubicBezTo>
                    <a:cubicBezTo>
                      <a:pt x="85" y="61"/>
                      <a:pt x="86" y="61"/>
                      <a:pt x="86" y="60"/>
                    </a:cubicBezTo>
                    <a:cubicBezTo>
                      <a:pt x="87" y="60"/>
                      <a:pt x="88" y="58"/>
                      <a:pt x="89" y="57"/>
                    </a:cubicBezTo>
                    <a:cubicBezTo>
                      <a:pt x="90" y="56"/>
                      <a:pt x="91" y="54"/>
                      <a:pt x="91" y="54"/>
                    </a:cubicBezTo>
                    <a:cubicBezTo>
                      <a:pt x="92" y="53"/>
                      <a:pt x="94" y="53"/>
                      <a:pt x="95" y="53"/>
                    </a:cubicBezTo>
                    <a:cubicBezTo>
                      <a:pt x="95" y="53"/>
                      <a:pt x="96" y="53"/>
                      <a:pt x="96" y="53"/>
                    </a:cubicBezTo>
                    <a:cubicBezTo>
                      <a:pt x="96" y="53"/>
                      <a:pt x="96" y="53"/>
                      <a:pt x="96" y="53"/>
                    </a:cubicBezTo>
                    <a:cubicBezTo>
                      <a:pt x="96" y="53"/>
                      <a:pt x="97" y="53"/>
                      <a:pt x="97" y="52"/>
                    </a:cubicBezTo>
                    <a:cubicBezTo>
                      <a:pt x="98" y="51"/>
                      <a:pt x="99" y="51"/>
                      <a:pt x="99" y="50"/>
                    </a:cubicBezTo>
                    <a:cubicBezTo>
                      <a:pt x="99" y="50"/>
                      <a:pt x="99" y="50"/>
                      <a:pt x="99" y="50"/>
                    </a:cubicBezTo>
                    <a:cubicBezTo>
                      <a:pt x="100" y="50"/>
                      <a:pt x="100" y="50"/>
                      <a:pt x="101" y="50"/>
                    </a:cubicBezTo>
                    <a:cubicBezTo>
                      <a:pt x="100" y="49"/>
                      <a:pt x="99" y="48"/>
                      <a:pt x="99" y="47"/>
                    </a:cubicBezTo>
                    <a:cubicBezTo>
                      <a:pt x="99" y="47"/>
                      <a:pt x="99" y="47"/>
                      <a:pt x="99" y="47"/>
                    </a:cubicBezTo>
                    <a:cubicBezTo>
                      <a:pt x="98" y="47"/>
                      <a:pt x="98" y="46"/>
                      <a:pt x="99" y="46"/>
                    </a:cubicBezTo>
                    <a:cubicBezTo>
                      <a:pt x="99" y="45"/>
                      <a:pt x="99" y="45"/>
                      <a:pt x="99" y="45"/>
                    </a:cubicBezTo>
                    <a:cubicBezTo>
                      <a:pt x="99" y="45"/>
                      <a:pt x="99" y="45"/>
                      <a:pt x="99" y="45"/>
                    </a:cubicBezTo>
                    <a:cubicBezTo>
                      <a:pt x="99" y="44"/>
                      <a:pt x="95" y="44"/>
                      <a:pt x="92" y="43"/>
                    </a:cubicBezTo>
                    <a:cubicBezTo>
                      <a:pt x="90" y="43"/>
                      <a:pt x="89" y="43"/>
                      <a:pt x="88" y="43"/>
                    </a:cubicBezTo>
                    <a:cubicBezTo>
                      <a:pt x="86" y="42"/>
                      <a:pt x="86" y="39"/>
                      <a:pt x="85" y="37"/>
                    </a:cubicBezTo>
                    <a:cubicBezTo>
                      <a:pt x="85" y="37"/>
                      <a:pt x="85" y="36"/>
                      <a:pt x="85" y="36"/>
                    </a:cubicBezTo>
                    <a:cubicBezTo>
                      <a:pt x="84" y="35"/>
                      <a:pt x="84" y="34"/>
                      <a:pt x="85" y="33"/>
                    </a:cubicBezTo>
                    <a:cubicBezTo>
                      <a:pt x="85" y="32"/>
                      <a:pt x="85" y="31"/>
                      <a:pt x="84" y="31"/>
                    </a:cubicBezTo>
                    <a:cubicBezTo>
                      <a:pt x="84" y="30"/>
                      <a:pt x="83" y="30"/>
                      <a:pt x="82" y="31"/>
                    </a:cubicBezTo>
                    <a:cubicBezTo>
                      <a:pt x="81" y="31"/>
                      <a:pt x="80" y="31"/>
                      <a:pt x="80" y="30"/>
                    </a:cubicBezTo>
                    <a:cubicBezTo>
                      <a:pt x="78" y="29"/>
                      <a:pt x="79" y="27"/>
                      <a:pt x="79" y="26"/>
                    </a:cubicBezTo>
                    <a:cubicBezTo>
                      <a:pt x="79" y="26"/>
                      <a:pt x="79" y="25"/>
                      <a:pt x="79" y="25"/>
                    </a:cubicBezTo>
                    <a:cubicBezTo>
                      <a:pt x="79" y="25"/>
                      <a:pt x="77" y="24"/>
                      <a:pt x="75" y="23"/>
                    </a:cubicBezTo>
                    <a:cubicBezTo>
                      <a:pt x="72" y="22"/>
                      <a:pt x="69" y="21"/>
                      <a:pt x="68" y="20"/>
                    </a:cubicBezTo>
                    <a:cubicBezTo>
                      <a:pt x="66" y="18"/>
                      <a:pt x="66" y="17"/>
                      <a:pt x="66" y="16"/>
                    </a:cubicBezTo>
                    <a:cubicBezTo>
                      <a:pt x="66" y="15"/>
                      <a:pt x="66" y="14"/>
                      <a:pt x="66" y="13"/>
                    </a:cubicBezTo>
                    <a:cubicBezTo>
                      <a:pt x="65" y="10"/>
                      <a:pt x="63" y="7"/>
                      <a:pt x="62" y="6"/>
                    </a:cubicBezTo>
                    <a:cubicBezTo>
                      <a:pt x="62" y="6"/>
                      <a:pt x="62" y="6"/>
                      <a:pt x="62" y="6"/>
                    </a:cubicBezTo>
                    <a:cubicBezTo>
                      <a:pt x="61" y="5"/>
                      <a:pt x="60" y="4"/>
                      <a:pt x="59" y="2"/>
                    </a:cubicBezTo>
                    <a:cubicBezTo>
                      <a:pt x="58" y="1"/>
                      <a:pt x="58" y="0"/>
                      <a:pt x="57"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73" name="Freeform 63"/>
              <p:cNvSpPr>
                <a:spLocks/>
              </p:cNvSpPr>
              <p:nvPr/>
            </p:nvSpPr>
            <p:spPr bwMode="auto">
              <a:xfrm>
                <a:off x="5057775" y="4751388"/>
                <a:ext cx="28575" cy="39688"/>
              </a:xfrm>
              <a:custGeom>
                <a:avLst/>
                <a:gdLst>
                  <a:gd name="T0" fmla="*/ 13 w 13"/>
                  <a:gd name="T1" fmla="*/ 12 h 17"/>
                  <a:gd name="T2" fmla="*/ 13 w 13"/>
                  <a:gd name="T3" fmla="*/ 10 h 17"/>
                  <a:gd name="T4" fmla="*/ 13 w 13"/>
                  <a:gd name="T5" fmla="*/ 9 h 17"/>
                  <a:gd name="T6" fmla="*/ 13 w 13"/>
                  <a:gd name="T7" fmla="*/ 8 h 17"/>
                  <a:gd name="T8" fmla="*/ 13 w 13"/>
                  <a:gd name="T9" fmla="*/ 3 h 17"/>
                  <a:gd name="T10" fmla="*/ 12 w 13"/>
                  <a:gd name="T11" fmla="*/ 3 h 17"/>
                  <a:gd name="T12" fmla="*/ 11 w 13"/>
                  <a:gd name="T13" fmla="*/ 2 h 17"/>
                  <a:gd name="T14" fmla="*/ 8 w 13"/>
                  <a:gd name="T15" fmla="*/ 1 h 17"/>
                  <a:gd name="T16" fmla="*/ 7 w 13"/>
                  <a:gd name="T17" fmla="*/ 0 h 17"/>
                  <a:gd name="T18" fmla="*/ 5 w 13"/>
                  <a:gd name="T19" fmla="*/ 1 h 17"/>
                  <a:gd name="T20" fmla="*/ 3 w 13"/>
                  <a:gd name="T21" fmla="*/ 3 h 17"/>
                  <a:gd name="T22" fmla="*/ 2 w 13"/>
                  <a:gd name="T23" fmla="*/ 6 h 17"/>
                  <a:gd name="T24" fmla="*/ 1 w 13"/>
                  <a:gd name="T25" fmla="*/ 8 h 17"/>
                  <a:gd name="T26" fmla="*/ 0 w 13"/>
                  <a:gd name="T27" fmla="*/ 10 h 17"/>
                  <a:gd name="T28" fmla="*/ 1 w 13"/>
                  <a:gd name="T29" fmla="*/ 11 h 17"/>
                  <a:gd name="T30" fmla="*/ 3 w 13"/>
                  <a:gd name="T31" fmla="*/ 14 h 17"/>
                  <a:gd name="T32" fmla="*/ 5 w 13"/>
                  <a:gd name="T33" fmla="*/ 16 h 17"/>
                  <a:gd name="T34" fmla="*/ 7 w 13"/>
                  <a:gd name="T35" fmla="*/ 17 h 17"/>
                  <a:gd name="T36" fmla="*/ 11 w 13"/>
                  <a:gd name="T37" fmla="*/ 17 h 17"/>
                  <a:gd name="T38" fmla="*/ 11 w 13"/>
                  <a:gd name="T39" fmla="*/ 17 h 17"/>
                  <a:gd name="T40" fmla="*/ 12 w 13"/>
                  <a:gd name="T41" fmla="*/ 15 h 17"/>
                  <a:gd name="T42" fmla="*/ 13 w 13"/>
                  <a:gd name="T43"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 h="17">
                    <a:moveTo>
                      <a:pt x="13" y="12"/>
                    </a:moveTo>
                    <a:cubicBezTo>
                      <a:pt x="13" y="11"/>
                      <a:pt x="13" y="11"/>
                      <a:pt x="13" y="10"/>
                    </a:cubicBezTo>
                    <a:cubicBezTo>
                      <a:pt x="13" y="9"/>
                      <a:pt x="13" y="9"/>
                      <a:pt x="13" y="9"/>
                    </a:cubicBezTo>
                    <a:cubicBezTo>
                      <a:pt x="13" y="8"/>
                      <a:pt x="13" y="8"/>
                      <a:pt x="13" y="8"/>
                    </a:cubicBezTo>
                    <a:cubicBezTo>
                      <a:pt x="13" y="6"/>
                      <a:pt x="13" y="3"/>
                      <a:pt x="13" y="3"/>
                    </a:cubicBezTo>
                    <a:cubicBezTo>
                      <a:pt x="13" y="3"/>
                      <a:pt x="13" y="3"/>
                      <a:pt x="12" y="3"/>
                    </a:cubicBezTo>
                    <a:cubicBezTo>
                      <a:pt x="12" y="3"/>
                      <a:pt x="11" y="3"/>
                      <a:pt x="11" y="2"/>
                    </a:cubicBezTo>
                    <a:cubicBezTo>
                      <a:pt x="9" y="2"/>
                      <a:pt x="9" y="1"/>
                      <a:pt x="8" y="1"/>
                    </a:cubicBezTo>
                    <a:cubicBezTo>
                      <a:pt x="8" y="1"/>
                      <a:pt x="8" y="0"/>
                      <a:pt x="7" y="0"/>
                    </a:cubicBezTo>
                    <a:cubicBezTo>
                      <a:pt x="6" y="0"/>
                      <a:pt x="6" y="0"/>
                      <a:pt x="5" y="1"/>
                    </a:cubicBezTo>
                    <a:cubicBezTo>
                      <a:pt x="4" y="2"/>
                      <a:pt x="4" y="2"/>
                      <a:pt x="3" y="3"/>
                    </a:cubicBezTo>
                    <a:cubicBezTo>
                      <a:pt x="3" y="3"/>
                      <a:pt x="2" y="4"/>
                      <a:pt x="2" y="6"/>
                    </a:cubicBezTo>
                    <a:cubicBezTo>
                      <a:pt x="1" y="7"/>
                      <a:pt x="1" y="7"/>
                      <a:pt x="1" y="8"/>
                    </a:cubicBezTo>
                    <a:cubicBezTo>
                      <a:pt x="0" y="8"/>
                      <a:pt x="0" y="9"/>
                      <a:pt x="0" y="10"/>
                    </a:cubicBezTo>
                    <a:cubicBezTo>
                      <a:pt x="0" y="10"/>
                      <a:pt x="0" y="10"/>
                      <a:pt x="1" y="11"/>
                    </a:cubicBezTo>
                    <a:cubicBezTo>
                      <a:pt x="1" y="11"/>
                      <a:pt x="2" y="13"/>
                      <a:pt x="3" y="14"/>
                    </a:cubicBezTo>
                    <a:cubicBezTo>
                      <a:pt x="4" y="15"/>
                      <a:pt x="5" y="16"/>
                      <a:pt x="5" y="16"/>
                    </a:cubicBezTo>
                    <a:cubicBezTo>
                      <a:pt x="5" y="16"/>
                      <a:pt x="6" y="16"/>
                      <a:pt x="7" y="17"/>
                    </a:cubicBezTo>
                    <a:cubicBezTo>
                      <a:pt x="9" y="17"/>
                      <a:pt x="10" y="17"/>
                      <a:pt x="11" y="17"/>
                    </a:cubicBezTo>
                    <a:cubicBezTo>
                      <a:pt x="11" y="17"/>
                      <a:pt x="11" y="17"/>
                      <a:pt x="11" y="17"/>
                    </a:cubicBezTo>
                    <a:cubicBezTo>
                      <a:pt x="12" y="16"/>
                      <a:pt x="12" y="16"/>
                      <a:pt x="12" y="15"/>
                    </a:cubicBezTo>
                    <a:cubicBezTo>
                      <a:pt x="12" y="13"/>
                      <a:pt x="13" y="12"/>
                      <a:pt x="13" y="1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74" name="Freeform 505"/>
              <p:cNvSpPr>
                <a:spLocks/>
              </p:cNvSpPr>
              <p:nvPr/>
            </p:nvSpPr>
            <p:spPr bwMode="auto">
              <a:xfrm>
                <a:off x="5086350" y="3249613"/>
                <a:ext cx="71438" cy="101600"/>
              </a:xfrm>
              <a:custGeom>
                <a:avLst/>
                <a:gdLst>
                  <a:gd name="T0" fmla="*/ 26 w 31"/>
                  <a:gd name="T1" fmla="*/ 0 h 44"/>
                  <a:gd name="T2" fmla="*/ 23 w 31"/>
                  <a:gd name="T3" fmla="*/ 2 h 44"/>
                  <a:gd name="T4" fmla="*/ 18 w 31"/>
                  <a:gd name="T5" fmla="*/ 4 h 44"/>
                  <a:gd name="T6" fmla="*/ 11 w 31"/>
                  <a:gd name="T7" fmla="*/ 5 h 44"/>
                  <a:gd name="T8" fmla="*/ 7 w 31"/>
                  <a:gd name="T9" fmla="*/ 5 h 44"/>
                  <a:gd name="T10" fmla="*/ 3 w 31"/>
                  <a:gd name="T11" fmla="*/ 3 h 44"/>
                  <a:gd name="T12" fmla="*/ 2 w 31"/>
                  <a:gd name="T13" fmla="*/ 4 h 44"/>
                  <a:gd name="T14" fmla="*/ 2 w 31"/>
                  <a:gd name="T15" fmla="*/ 6 h 44"/>
                  <a:gd name="T16" fmla="*/ 2 w 31"/>
                  <a:gd name="T17" fmla="*/ 6 h 44"/>
                  <a:gd name="T18" fmla="*/ 2 w 31"/>
                  <a:gd name="T19" fmla="*/ 7 h 44"/>
                  <a:gd name="T20" fmla="*/ 3 w 31"/>
                  <a:gd name="T21" fmla="*/ 10 h 44"/>
                  <a:gd name="T22" fmla="*/ 3 w 31"/>
                  <a:gd name="T23" fmla="*/ 10 h 44"/>
                  <a:gd name="T24" fmla="*/ 5 w 31"/>
                  <a:gd name="T25" fmla="*/ 13 h 44"/>
                  <a:gd name="T26" fmla="*/ 5 w 31"/>
                  <a:gd name="T27" fmla="*/ 15 h 44"/>
                  <a:gd name="T28" fmla="*/ 6 w 31"/>
                  <a:gd name="T29" fmla="*/ 19 h 44"/>
                  <a:gd name="T30" fmla="*/ 7 w 31"/>
                  <a:gd name="T31" fmla="*/ 21 h 44"/>
                  <a:gd name="T32" fmla="*/ 7 w 31"/>
                  <a:gd name="T33" fmla="*/ 24 h 44"/>
                  <a:gd name="T34" fmla="*/ 12 w 31"/>
                  <a:gd name="T35" fmla="*/ 29 h 44"/>
                  <a:gd name="T36" fmla="*/ 13 w 31"/>
                  <a:gd name="T37" fmla="*/ 34 h 44"/>
                  <a:gd name="T38" fmla="*/ 16 w 31"/>
                  <a:gd name="T39" fmla="*/ 38 h 44"/>
                  <a:gd name="T40" fmla="*/ 24 w 31"/>
                  <a:gd name="T41" fmla="*/ 44 h 44"/>
                  <a:gd name="T42" fmla="*/ 26 w 31"/>
                  <a:gd name="T43" fmla="*/ 38 h 44"/>
                  <a:gd name="T44" fmla="*/ 30 w 31"/>
                  <a:gd name="T45" fmla="*/ 28 h 44"/>
                  <a:gd name="T46" fmla="*/ 30 w 31"/>
                  <a:gd name="T47" fmla="*/ 26 h 44"/>
                  <a:gd name="T48" fmla="*/ 30 w 31"/>
                  <a:gd name="T49" fmla="*/ 24 h 44"/>
                  <a:gd name="T50" fmla="*/ 27 w 31"/>
                  <a:gd name="T51" fmla="*/ 15 h 44"/>
                  <a:gd name="T52" fmla="*/ 25 w 31"/>
                  <a:gd name="T53" fmla="*/ 7 h 44"/>
                  <a:gd name="T54" fmla="*/ 25 w 31"/>
                  <a:gd name="T55" fmla="*/ 3 h 44"/>
                  <a:gd name="T56" fmla="*/ 25 w 31"/>
                  <a:gd name="T57" fmla="*/ 3 h 44"/>
                  <a:gd name="T58" fmla="*/ 26 w 31"/>
                  <a:gd name="T59" fmla="*/ 3 h 44"/>
                  <a:gd name="T60" fmla="*/ 26 w 31"/>
                  <a:gd name="T61" fmla="*/ 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1" h="44">
                    <a:moveTo>
                      <a:pt x="26" y="0"/>
                    </a:moveTo>
                    <a:cubicBezTo>
                      <a:pt x="25" y="1"/>
                      <a:pt x="24" y="1"/>
                      <a:pt x="23" y="2"/>
                    </a:cubicBezTo>
                    <a:cubicBezTo>
                      <a:pt x="21" y="3"/>
                      <a:pt x="21" y="3"/>
                      <a:pt x="18" y="4"/>
                    </a:cubicBezTo>
                    <a:cubicBezTo>
                      <a:pt x="15" y="5"/>
                      <a:pt x="13" y="4"/>
                      <a:pt x="11" y="5"/>
                    </a:cubicBezTo>
                    <a:cubicBezTo>
                      <a:pt x="8" y="5"/>
                      <a:pt x="10" y="5"/>
                      <a:pt x="7" y="5"/>
                    </a:cubicBezTo>
                    <a:cubicBezTo>
                      <a:pt x="5" y="5"/>
                      <a:pt x="5" y="4"/>
                      <a:pt x="3" y="3"/>
                    </a:cubicBezTo>
                    <a:cubicBezTo>
                      <a:pt x="0" y="1"/>
                      <a:pt x="2" y="3"/>
                      <a:pt x="2" y="4"/>
                    </a:cubicBezTo>
                    <a:cubicBezTo>
                      <a:pt x="2" y="5"/>
                      <a:pt x="2" y="5"/>
                      <a:pt x="2" y="6"/>
                    </a:cubicBezTo>
                    <a:cubicBezTo>
                      <a:pt x="2" y="6"/>
                      <a:pt x="2" y="6"/>
                      <a:pt x="2" y="6"/>
                    </a:cubicBezTo>
                    <a:cubicBezTo>
                      <a:pt x="2" y="6"/>
                      <a:pt x="2" y="7"/>
                      <a:pt x="2" y="7"/>
                    </a:cubicBezTo>
                    <a:cubicBezTo>
                      <a:pt x="2" y="8"/>
                      <a:pt x="2" y="9"/>
                      <a:pt x="3" y="10"/>
                    </a:cubicBezTo>
                    <a:cubicBezTo>
                      <a:pt x="3" y="10"/>
                      <a:pt x="3" y="10"/>
                      <a:pt x="3" y="10"/>
                    </a:cubicBezTo>
                    <a:cubicBezTo>
                      <a:pt x="4" y="11"/>
                      <a:pt x="4" y="12"/>
                      <a:pt x="5" y="13"/>
                    </a:cubicBezTo>
                    <a:cubicBezTo>
                      <a:pt x="5" y="14"/>
                      <a:pt x="5" y="15"/>
                      <a:pt x="5" y="15"/>
                    </a:cubicBezTo>
                    <a:cubicBezTo>
                      <a:pt x="6" y="16"/>
                      <a:pt x="6" y="18"/>
                      <a:pt x="6" y="19"/>
                    </a:cubicBezTo>
                    <a:cubicBezTo>
                      <a:pt x="6" y="19"/>
                      <a:pt x="6" y="20"/>
                      <a:pt x="7" y="21"/>
                    </a:cubicBezTo>
                    <a:cubicBezTo>
                      <a:pt x="8" y="22"/>
                      <a:pt x="7" y="23"/>
                      <a:pt x="7" y="24"/>
                    </a:cubicBezTo>
                    <a:cubicBezTo>
                      <a:pt x="8" y="26"/>
                      <a:pt x="11" y="28"/>
                      <a:pt x="12" y="29"/>
                    </a:cubicBezTo>
                    <a:cubicBezTo>
                      <a:pt x="13" y="30"/>
                      <a:pt x="13" y="33"/>
                      <a:pt x="13" y="34"/>
                    </a:cubicBezTo>
                    <a:cubicBezTo>
                      <a:pt x="13" y="36"/>
                      <a:pt x="15" y="37"/>
                      <a:pt x="16" y="38"/>
                    </a:cubicBezTo>
                    <a:cubicBezTo>
                      <a:pt x="17" y="39"/>
                      <a:pt x="23" y="44"/>
                      <a:pt x="24" y="44"/>
                    </a:cubicBezTo>
                    <a:cubicBezTo>
                      <a:pt x="24" y="44"/>
                      <a:pt x="26" y="39"/>
                      <a:pt x="26" y="38"/>
                    </a:cubicBezTo>
                    <a:cubicBezTo>
                      <a:pt x="27" y="37"/>
                      <a:pt x="29" y="29"/>
                      <a:pt x="30" y="28"/>
                    </a:cubicBezTo>
                    <a:cubicBezTo>
                      <a:pt x="30" y="27"/>
                      <a:pt x="30" y="26"/>
                      <a:pt x="30" y="26"/>
                    </a:cubicBezTo>
                    <a:cubicBezTo>
                      <a:pt x="31" y="25"/>
                      <a:pt x="31" y="24"/>
                      <a:pt x="30" y="24"/>
                    </a:cubicBezTo>
                    <a:cubicBezTo>
                      <a:pt x="30" y="23"/>
                      <a:pt x="29" y="19"/>
                      <a:pt x="27" y="15"/>
                    </a:cubicBezTo>
                    <a:cubicBezTo>
                      <a:pt x="26" y="12"/>
                      <a:pt x="25" y="9"/>
                      <a:pt x="25" y="7"/>
                    </a:cubicBezTo>
                    <a:cubicBezTo>
                      <a:pt x="24" y="5"/>
                      <a:pt x="25" y="4"/>
                      <a:pt x="25" y="3"/>
                    </a:cubicBezTo>
                    <a:cubicBezTo>
                      <a:pt x="25" y="3"/>
                      <a:pt x="25" y="3"/>
                      <a:pt x="25" y="3"/>
                    </a:cubicBezTo>
                    <a:cubicBezTo>
                      <a:pt x="25" y="3"/>
                      <a:pt x="26" y="3"/>
                      <a:pt x="26" y="3"/>
                    </a:cubicBezTo>
                    <a:cubicBezTo>
                      <a:pt x="26" y="2"/>
                      <a:pt x="26" y="1"/>
                      <a:pt x="26"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 name="EMEA"/>
            <p:cNvGrpSpPr/>
            <p:nvPr/>
          </p:nvGrpSpPr>
          <p:grpSpPr>
            <a:xfrm>
              <a:off x="4016375" y="1381918"/>
              <a:ext cx="1792288" cy="2384425"/>
              <a:chOff x="4002087" y="1371600"/>
              <a:chExt cx="1792288" cy="2384425"/>
            </a:xfrm>
            <a:grpFill/>
          </p:grpSpPr>
          <p:sp>
            <p:nvSpPr>
              <p:cNvPr id="135" name="Freeform 405"/>
              <p:cNvSpPr>
                <a:spLocks/>
              </p:cNvSpPr>
              <p:nvPr/>
            </p:nvSpPr>
            <p:spPr bwMode="auto">
              <a:xfrm>
                <a:off x="4029075" y="2938463"/>
                <a:ext cx="84138" cy="155575"/>
              </a:xfrm>
              <a:custGeom>
                <a:avLst/>
                <a:gdLst>
                  <a:gd name="T0" fmla="*/ 8 w 36"/>
                  <a:gd name="T1" fmla="*/ 7 h 67"/>
                  <a:gd name="T2" fmla="*/ 9 w 36"/>
                  <a:gd name="T3" fmla="*/ 13 h 67"/>
                  <a:gd name="T4" fmla="*/ 10 w 36"/>
                  <a:gd name="T5" fmla="*/ 18 h 67"/>
                  <a:gd name="T6" fmla="*/ 6 w 36"/>
                  <a:gd name="T7" fmla="*/ 28 h 67"/>
                  <a:gd name="T8" fmla="*/ 2 w 36"/>
                  <a:gd name="T9" fmla="*/ 36 h 67"/>
                  <a:gd name="T10" fmla="*/ 0 w 36"/>
                  <a:gd name="T11" fmla="*/ 44 h 67"/>
                  <a:gd name="T12" fmla="*/ 6 w 36"/>
                  <a:gd name="T13" fmla="*/ 42 h 67"/>
                  <a:gd name="T14" fmla="*/ 4 w 36"/>
                  <a:gd name="T15" fmla="*/ 46 h 67"/>
                  <a:gd name="T16" fmla="*/ 8 w 36"/>
                  <a:gd name="T17" fmla="*/ 46 h 67"/>
                  <a:gd name="T18" fmla="*/ 7 w 36"/>
                  <a:gd name="T19" fmla="*/ 48 h 67"/>
                  <a:gd name="T20" fmla="*/ 8 w 36"/>
                  <a:gd name="T21" fmla="*/ 55 h 67"/>
                  <a:gd name="T22" fmla="*/ 5 w 36"/>
                  <a:gd name="T23" fmla="*/ 66 h 67"/>
                  <a:gd name="T24" fmla="*/ 15 w 36"/>
                  <a:gd name="T25" fmla="*/ 65 h 67"/>
                  <a:gd name="T26" fmla="*/ 23 w 36"/>
                  <a:gd name="T27" fmla="*/ 63 h 67"/>
                  <a:gd name="T28" fmla="*/ 22 w 36"/>
                  <a:gd name="T29" fmla="*/ 61 h 67"/>
                  <a:gd name="T30" fmla="*/ 21 w 36"/>
                  <a:gd name="T31" fmla="*/ 59 h 67"/>
                  <a:gd name="T32" fmla="*/ 24 w 36"/>
                  <a:gd name="T33" fmla="*/ 54 h 67"/>
                  <a:gd name="T34" fmla="*/ 25 w 36"/>
                  <a:gd name="T35" fmla="*/ 53 h 67"/>
                  <a:gd name="T36" fmla="*/ 27 w 36"/>
                  <a:gd name="T37" fmla="*/ 51 h 67"/>
                  <a:gd name="T38" fmla="*/ 26 w 36"/>
                  <a:gd name="T39" fmla="*/ 51 h 67"/>
                  <a:gd name="T40" fmla="*/ 24 w 36"/>
                  <a:gd name="T41" fmla="*/ 48 h 67"/>
                  <a:gd name="T42" fmla="*/ 25 w 36"/>
                  <a:gd name="T43" fmla="*/ 43 h 67"/>
                  <a:gd name="T44" fmla="*/ 27 w 36"/>
                  <a:gd name="T45" fmla="*/ 40 h 67"/>
                  <a:gd name="T46" fmla="*/ 25 w 36"/>
                  <a:gd name="T47" fmla="*/ 39 h 67"/>
                  <a:gd name="T48" fmla="*/ 25 w 36"/>
                  <a:gd name="T49" fmla="*/ 39 h 67"/>
                  <a:gd name="T50" fmla="*/ 24 w 36"/>
                  <a:gd name="T51" fmla="*/ 37 h 67"/>
                  <a:gd name="T52" fmla="*/ 23 w 36"/>
                  <a:gd name="T53" fmla="*/ 36 h 67"/>
                  <a:gd name="T54" fmla="*/ 26 w 36"/>
                  <a:gd name="T55" fmla="*/ 32 h 67"/>
                  <a:gd name="T56" fmla="*/ 27 w 36"/>
                  <a:gd name="T57" fmla="*/ 31 h 67"/>
                  <a:gd name="T58" fmla="*/ 27 w 36"/>
                  <a:gd name="T59" fmla="*/ 27 h 67"/>
                  <a:gd name="T60" fmla="*/ 28 w 36"/>
                  <a:gd name="T61" fmla="*/ 24 h 67"/>
                  <a:gd name="T62" fmla="*/ 28 w 36"/>
                  <a:gd name="T63" fmla="*/ 23 h 67"/>
                  <a:gd name="T64" fmla="*/ 29 w 36"/>
                  <a:gd name="T65" fmla="*/ 17 h 67"/>
                  <a:gd name="T66" fmla="*/ 28 w 36"/>
                  <a:gd name="T67" fmla="*/ 14 h 67"/>
                  <a:gd name="T68" fmla="*/ 29 w 36"/>
                  <a:gd name="T69" fmla="*/ 11 h 67"/>
                  <a:gd name="T70" fmla="*/ 32 w 36"/>
                  <a:gd name="T71" fmla="*/ 10 h 67"/>
                  <a:gd name="T72" fmla="*/ 34 w 36"/>
                  <a:gd name="T73" fmla="*/ 10 h 67"/>
                  <a:gd name="T74" fmla="*/ 36 w 36"/>
                  <a:gd name="T75" fmla="*/ 7 h 67"/>
                  <a:gd name="T76" fmla="*/ 36 w 36"/>
                  <a:gd name="T77" fmla="*/ 7 h 67"/>
                  <a:gd name="T78" fmla="*/ 34 w 36"/>
                  <a:gd name="T79" fmla="*/ 6 h 67"/>
                  <a:gd name="T80" fmla="*/ 32 w 36"/>
                  <a:gd name="T81" fmla="*/ 3 h 67"/>
                  <a:gd name="T82" fmla="*/ 31 w 36"/>
                  <a:gd name="T83" fmla="*/ 2 h 67"/>
                  <a:gd name="T84" fmla="*/ 29 w 36"/>
                  <a:gd name="T85" fmla="*/ 2 h 67"/>
                  <a:gd name="T86" fmla="*/ 27 w 36"/>
                  <a:gd name="T87" fmla="*/ 2 h 67"/>
                  <a:gd name="T88" fmla="*/ 23 w 36"/>
                  <a:gd name="T89" fmla="*/ 4 h 67"/>
                  <a:gd name="T90" fmla="*/ 19 w 36"/>
                  <a:gd name="T91" fmla="*/ 4 h 67"/>
                  <a:gd name="T92" fmla="*/ 15 w 36"/>
                  <a:gd name="T93" fmla="*/ 5 h 67"/>
                  <a:gd name="T94" fmla="*/ 14 w 36"/>
                  <a:gd name="T95" fmla="*/ 2 h 67"/>
                  <a:gd name="T96" fmla="*/ 14 w 36"/>
                  <a:gd name="T97" fmla="*/ 1 h 67"/>
                  <a:gd name="T98" fmla="*/ 14 w 36"/>
                  <a:gd name="T99" fmla="*/ 0 h 67"/>
                  <a:gd name="T100" fmla="*/ 14 w 36"/>
                  <a:gd name="T101" fmla="*/ 0 h 67"/>
                  <a:gd name="T102" fmla="*/ 12 w 36"/>
                  <a:gd name="T103" fmla="*/ 1 h 67"/>
                  <a:gd name="T104" fmla="*/ 7 w 36"/>
                  <a:gd name="T105" fmla="*/ 3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 h="67">
                    <a:moveTo>
                      <a:pt x="6" y="4"/>
                    </a:moveTo>
                    <a:cubicBezTo>
                      <a:pt x="7" y="5"/>
                      <a:pt x="7" y="6"/>
                      <a:pt x="8" y="7"/>
                    </a:cubicBezTo>
                    <a:cubicBezTo>
                      <a:pt x="8" y="8"/>
                      <a:pt x="8" y="9"/>
                      <a:pt x="8" y="10"/>
                    </a:cubicBezTo>
                    <a:cubicBezTo>
                      <a:pt x="8" y="11"/>
                      <a:pt x="9" y="12"/>
                      <a:pt x="9" y="13"/>
                    </a:cubicBezTo>
                    <a:cubicBezTo>
                      <a:pt x="10" y="14"/>
                      <a:pt x="9" y="15"/>
                      <a:pt x="9" y="16"/>
                    </a:cubicBezTo>
                    <a:cubicBezTo>
                      <a:pt x="8" y="17"/>
                      <a:pt x="9" y="17"/>
                      <a:pt x="10" y="18"/>
                    </a:cubicBezTo>
                    <a:cubicBezTo>
                      <a:pt x="10" y="19"/>
                      <a:pt x="9" y="19"/>
                      <a:pt x="8" y="21"/>
                    </a:cubicBezTo>
                    <a:cubicBezTo>
                      <a:pt x="7" y="22"/>
                      <a:pt x="7" y="27"/>
                      <a:pt x="6" y="28"/>
                    </a:cubicBezTo>
                    <a:cubicBezTo>
                      <a:pt x="5" y="30"/>
                      <a:pt x="5" y="33"/>
                      <a:pt x="4" y="35"/>
                    </a:cubicBezTo>
                    <a:cubicBezTo>
                      <a:pt x="3" y="37"/>
                      <a:pt x="2" y="36"/>
                      <a:pt x="2" y="36"/>
                    </a:cubicBezTo>
                    <a:cubicBezTo>
                      <a:pt x="1" y="37"/>
                      <a:pt x="1" y="40"/>
                      <a:pt x="1" y="41"/>
                    </a:cubicBezTo>
                    <a:cubicBezTo>
                      <a:pt x="0" y="42"/>
                      <a:pt x="0" y="43"/>
                      <a:pt x="0" y="44"/>
                    </a:cubicBezTo>
                    <a:cubicBezTo>
                      <a:pt x="1" y="45"/>
                      <a:pt x="3" y="43"/>
                      <a:pt x="4" y="43"/>
                    </a:cubicBezTo>
                    <a:cubicBezTo>
                      <a:pt x="5" y="43"/>
                      <a:pt x="5" y="41"/>
                      <a:pt x="6" y="42"/>
                    </a:cubicBezTo>
                    <a:cubicBezTo>
                      <a:pt x="7" y="43"/>
                      <a:pt x="6" y="44"/>
                      <a:pt x="5" y="45"/>
                    </a:cubicBezTo>
                    <a:cubicBezTo>
                      <a:pt x="5" y="46"/>
                      <a:pt x="4" y="45"/>
                      <a:pt x="4" y="46"/>
                    </a:cubicBezTo>
                    <a:cubicBezTo>
                      <a:pt x="3" y="46"/>
                      <a:pt x="3" y="47"/>
                      <a:pt x="4" y="47"/>
                    </a:cubicBezTo>
                    <a:cubicBezTo>
                      <a:pt x="5" y="48"/>
                      <a:pt x="8" y="46"/>
                      <a:pt x="8" y="46"/>
                    </a:cubicBezTo>
                    <a:cubicBezTo>
                      <a:pt x="9" y="46"/>
                      <a:pt x="9" y="47"/>
                      <a:pt x="10" y="48"/>
                    </a:cubicBezTo>
                    <a:cubicBezTo>
                      <a:pt x="10" y="49"/>
                      <a:pt x="8" y="48"/>
                      <a:pt x="7" y="48"/>
                    </a:cubicBezTo>
                    <a:cubicBezTo>
                      <a:pt x="6" y="49"/>
                      <a:pt x="8" y="50"/>
                      <a:pt x="8" y="52"/>
                    </a:cubicBezTo>
                    <a:cubicBezTo>
                      <a:pt x="8" y="53"/>
                      <a:pt x="8" y="54"/>
                      <a:pt x="8" y="55"/>
                    </a:cubicBezTo>
                    <a:cubicBezTo>
                      <a:pt x="7" y="56"/>
                      <a:pt x="8" y="58"/>
                      <a:pt x="7" y="60"/>
                    </a:cubicBezTo>
                    <a:cubicBezTo>
                      <a:pt x="7" y="62"/>
                      <a:pt x="5" y="64"/>
                      <a:pt x="5" y="66"/>
                    </a:cubicBezTo>
                    <a:cubicBezTo>
                      <a:pt x="6" y="67"/>
                      <a:pt x="8" y="65"/>
                      <a:pt x="10" y="64"/>
                    </a:cubicBezTo>
                    <a:cubicBezTo>
                      <a:pt x="12" y="64"/>
                      <a:pt x="15" y="65"/>
                      <a:pt x="15" y="65"/>
                    </a:cubicBezTo>
                    <a:cubicBezTo>
                      <a:pt x="16" y="65"/>
                      <a:pt x="18" y="66"/>
                      <a:pt x="19" y="65"/>
                    </a:cubicBezTo>
                    <a:cubicBezTo>
                      <a:pt x="20" y="65"/>
                      <a:pt x="22" y="64"/>
                      <a:pt x="23" y="63"/>
                    </a:cubicBezTo>
                    <a:cubicBezTo>
                      <a:pt x="22" y="62"/>
                      <a:pt x="22" y="61"/>
                      <a:pt x="22" y="61"/>
                    </a:cubicBezTo>
                    <a:cubicBezTo>
                      <a:pt x="22" y="61"/>
                      <a:pt x="22" y="61"/>
                      <a:pt x="22" y="61"/>
                    </a:cubicBezTo>
                    <a:cubicBezTo>
                      <a:pt x="22" y="61"/>
                      <a:pt x="22" y="61"/>
                      <a:pt x="22" y="61"/>
                    </a:cubicBezTo>
                    <a:cubicBezTo>
                      <a:pt x="22" y="60"/>
                      <a:pt x="21" y="60"/>
                      <a:pt x="21" y="59"/>
                    </a:cubicBezTo>
                    <a:cubicBezTo>
                      <a:pt x="21" y="58"/>
                      <a:pt x="22" y="57"/>
                      <a:pt x="22" y="56"/>
                    </a:cubicBezTo>
                    <a:cubicBezTo>
                      <a:pt x="23" y="55"/>
                      <a:pt x="23" y="54"/>
                      <a:pt x="24" y="54"/>
                    </a:cubicBezTo>
                    <a:cubicBezTo>
                      <a:pt x="24" y="54"/>
                      <a:pt x="25" y="53"/>
                      <a:pt x="25" y="53"/>
                    </a:cubicBezTo>
                    <a:cubicBezTo>
                      <a:pt x="25" y="53"/>
                      <a:pt x="25" y="53"/>
                      <a:pt x="25" y="53"/>
                    </a:cubicBezTo>
                    <a:cubicBezTo>
                      <a:pt x="27" y="52"/>
                      <a:pt x="28" y="51"/>
                      <a:pt x="28" y="51"/>
                    </a:cubicBezTo>
                    <a:cubicBezTo>
                      <a:pt x="28" y="51"/>
                      <a:pt x="28" y="51"/>
                      <a:pt x="27" y="51"/>
                    </a:cubicBezTo>
                    <a:cubicBezTo>
                      <a:pt x="27" y="51"/>
                      <a:pt x="26" y="51"/>
                      <a:pt x="26" y="51"/>
                    </a:cubicBezTo>
                    <a:cubicBezTo>
                      <a:pt x="26" y="51"/>
                      <a:pt x="26" y="51"/>
                      <a:pt x="26" y="51"/>
                    </a:cubicBezTo>
                    <a:cubicBezTo>
                      <a:pt x="26" y="51"/>
                      <a:pt x="25" y="50"/>
                      <a:pt x="25" y="50"/>
                    </a:cubicBezTo>
                    <a:cubicBezTo>
                      <a:pt x="24" y="49"/>
                      <a:pt x="24" y="48"/>
                      <a:pt x="24" y="48"/>
                    </a:cubicBezTo>
                    <a:cubicBezTo>
                      <a:pt x="24" y="48"/>
                      <a:pt x="24" y="46"/>
                      <a:pt x="24" y="45"/>
                    </a:cubicBezTo>
                    <a:cubicBezTo>
                      <a:pt x="24" y="44"/>
                      <a:pt x="25" y="43"/>
                      <a:pt x="25" y="43"/>
                    </a:cubicBezTo>
                    <a:cubicBezTo>
                      <a:pt x="25" y="43"/>
                      <a:pt x="25" y="42"/>
                      <a:pt x="26" y="42"/>
                    </a:cubicBezTo>
                    <a:cubicBezTo>
                      <a:pt x="26" y="41"/>
                      <a:pt x="27" y="40"/>
                      <a:pt x="27" y="40"/>
                    </a:cubicBezTo>
                    <a:cubicBezTo>
                      <a:pt x="27" y="40"/>
                      <a:pt x="27" y="40"/>
                      <a:pt x="26" y="39"/>
                    </a:cubicBezTo>
                    <a:cubicBezTo>
                      <a:pt x="26" y="39"/>
                      <a:pt x="25" y="39"/>
                      <a:pt x="25" y="39"/>
                    </a:cubicBezTo>
                    <a:cubicBezTo>
                      <a:pt x="25" y="39"/>
                      <a:pt x="25" y="39"/>
                      <a:pt x="25" y="39"/>
                    </a:cubicBezTo>
                    <a:cubicBezTo>
                      <a:pt x="25" y="39"/>
                      <a:pt x="25" y="39"/>
                      <a:pt x="25" y="39"/>
                    </a:cubicBezTo>
                    <a:cubicBezTo>
                      <a:pt x="24" y="39"/>
                      <a:pt x="24" y="38"/>
                      <a:pt x="24" y="38"/>
                    </a:cubicBezTo>
                    <a:cubicBezTo>
                      <a:pt x="24" y="37"/>
                      <a:pt x="24" y="37"/>
                      <a:pt x="24" y="37"/>
                    </a:cubicBezTo>
                    <a:cubicBezTo>
                      <a:pt x="24" y="37"/>
                      <a:pt x="24" y="37"/>
                      <a:pt x="24" y="37"/>
                    </a:cubicBezTo>
                    <a:cubicBezTo>
                      <a:pt x="24" y="37"/>
                      <a:pt x="24" y="36"/>
                      <a:pt x="23" y="36"/>
                    </a:cubicBezTo>
                    <a:cubicBezTo>
                      <a:pt x="23" y="35"/>
                      <a:pt x="21" y="33"/>
                      <a:pt x="22" y="32"/>
                    </a:cubicBezTo>
                    <a:cubicBezTo>
                      <a:pt x="22" y="31"/>
                      <a:pt x="24" y="31"/>
                      <a:pt x="26" y="32"/>
                    </a:cubicBezTo>
                    <a:cubicBezTo>
                      <a:pt x="26" y="32"/>
                      <a:pt x="26" y="32"/>
                      <a:pt x="26" y="32"/>
                    </a:cubicBezTo>
                    <a:cubicBezTo>
                      <a:pt x="27" y="32"/>
                      <a:pt x="27" y="31"/>
                      <a:pt x="27" y="31"/>
                    </a:cubicBezTo>
                    <a:cubicBezTo>
                      <a:pt x="27" y="30"/>
                      <a:pt x="27" y="30"/>
                      <a:pt x="27" y="29"/>
                    </a:cubicBezTo>
                    <a:cubicBezTo>
                      <a:pt x="27" y="29"/>
                      <a:pt x="27" y="28"/>
                      <a:pt x="27" y="27"/>
                    </a:cubicBezTo>
                    <a:cubicBezTo>
                      <a:pt x="27" y="27"/>
                      <a:pt x="27" y="26"/>
                      <a:pt x="27" y="26"/>
                    </a:cubicBezTo>
                    <a:cubicBezTo>
                      <a:pt x="27" y="24"/>
                      <a:pt x="28" y="24"/>
                      <a:pt x="28" y="24"/>
                    </a:cubicBezTo>
                    <a:cubicBezTo>
                      <a:pt x="28" y="23"/>
                      <a:pt x="28" y="23"/>
                      <a:pt x="28" y="23"/>
                    </a:cubicBezTo>
                    <a:cubicBezTo>
                      <a:pt x="28" y="23"/>
                      <a:pt x="28" y="23"/>
                      <a:pt x="28" y="23"/>
                    </a:cubicBezTo>
                    <a:cubicBezTo>
                      <a:pt x="29" y="23"/>
                      <a:pt x="29" y="22"/>
                      <a:pt x="29" y="21"/>
                    </a:cubicBezTo>
                    <a:cubicBezTo>
                      <a:pt x="29" y="20"/>
                      <a:pt x="29" y="18"/>
                      <a:pt x="29" y="17"/>
                    </a:cubicBezTo>
                    <a:cubicBezTo>
                      <a:pt x="29" y="17"/>
                      <a:pt x="29" y="16"/>
                      <a:pt x="29" y="16"/>
                    </a:cubicBezTo>
                    <a:cubicBezTo>
                      <a:pt x="28" y="15"/>
                      <a:pt x="28" y="15"/>
                      <a:pt x="28" y="14"/>
                    </a:cubicBezTo>
                    <a:cubicBezTo>
                      <a:pt x="28" y="13"/>
                      <a:pt x="29" y="12"/>
                      <a:pt x="29" y="11"/>
                    </a:cubicBezTo>
                    <a:cubicBezTo>
                      <a:pt x="29" y="11"/>
                      <a:pt x="29" y="11"/>
                      <a:pt x="29" y="11"/>
                    </a:cubicBezTo>
                    <a:cubicBezTo>
                      <a:pt x="30" y="11"/>
                      <a:pt x="30" y="11"/>
                      <a:pt x="30" y="11"/>
                    </a:cubicBezTo>
                    <a:cubicBezTo>
                      <a:pt x="31" y="10"/>
                      <a:pt x="31" y="10"/>
                      <a:pt x="32" y="10"/>
                    </a:cubicBezTo>
                    <a:cubicBezTo>
                      <a:pt x="33" y="10"/>
                      <a:pt x="33" y="10"/>
                      <a:pt x="34" y="10"/>
                    </a:cubicBezTo>
                    <a:cubicBezTo>
                      <a:pt x="34" y="10"/>
                      <a:pt x="34" y="10"/>
                      <a:pt x="34" y="10"/>
                    </a:cubicBezTo>
                    <a:cubicBezTo>
                      <a:pt x="34" y="10"/>
                      <a:pt x="35" y="9"/>
                      <a:pt x="35" y="8"/>
                    </a:cubicBezTo>
                    <a:cubicBezTo>
                      <a:pt x="36" y="8"/>
                      <a:pt x="36" y="7"/>
                      <a:pt x="36" y="7"/>
                    </a:cubicBezTo>
                    <a:cubicBezTo>
                      <a:pt x="36" y="7"/>
                      <a:pt x="36" y="7"/>
                      <a:pt x="36" y="7"/>
                    </a:cubicBezTo>
                    <a:cubicBezTo>
                      <a:pt x="36" y="7"/>
                      <a:pt x="36" y="7"/>
                      <a:pt x="36" y="7"/>
                    </a:cubicBezTo>
                    <a:cubicBezTo>
                      <a:pt x="36" y="7"/>
                      <a:pt x="36" y="7"/>
                      <a:pt x="36" y="7"/>
                    </a:cubicBezTo>
                    <a:cubicBezTo>
                      <a:pt x="36" y="7"/>
                      <a:pt x="35" y="6"/>
                      <a:pt x="34" y="6"/>
                    </a:cubicBezTo>
                    <a:cubicBezTo>
                      <a:pt x="33" y="6"/>
                      <a:pt x="33" y="5"/>
                      <a:pt x="32" y="5"/>
                    </a:cubicBezTo>
                    <a:cubicBezTo>
                      <a:pt x="32" y="5"/>
                      <a:pt x="32" y="4"/>
                      <a:pt x="32" y="3"/>
                    </a:cubicBezTo>
                    <a:cubicBezTo>
                      <a:pt x="32" y="3"/>
                      <a:pt x="32" y="2"/>
                      <a:pt x="32" y="2"/>
                    </a:cubicBezTo>
                    <a:cubicBezTo>
                      <a:pt x="32" y="2"/>
                      <a:pt x="31" y="2"/>
                      <a:pt x="31" y="2"/>
                    </a:cubicBezTo>
                    <a:cubicBezTo>
                      <a:pt x="31" y="2"/>
                      <a:pt x="31" y="2"/>
                      <a:pt x="31" y="2"/>
                    </a:cubicBezTo>
                    <a:cubicBezTo>
                      <a:pt x="30" y="2"/>
                      <a:pt x="29" y="2"/>
                      <a:pt x="29" y="2"/>
                    </a:cubicBezTo>
                    <a:cubicBezTo>
                      <a:pt x="28" y="2"/>
                      <a:pt x="28" y="2"/>
                      <a:pt x="28" y="2"/>
                    </a:cubicBezTo>
                    <a:cubicBezTo>
                      <a:pt x="27" y="2"/>
                      <a:pt x="27" y="2"/>
                      <a:pt x="27" y="2"/>
                    </a:cubicBezTo>
                    <a:cubicBezTo>
                      <a:pt x="26" y="3"/>
                      <a:pt x="25" y="3"/>
                      <a:pt x="24" y="4"/>
                    </a:cubicBezTo>
                    <a:cubicBezTo>
                      <a:pt x="23" y="4"/>
                      <a:pt x="23" y="4"/>
                      <a:pt x="23" y="4"/>
                    </a:cubicBezTo>
                    <a:cubicBezTo>
                      <a:pt x="22" y="4"/>
                      <a:pt x="20" y="4"/>
                      <a:pt x="19" y="4"/>
                    </a:cubicBezTo>
                    <a:cubicBezTo>
                      <a:pt x="19" y="4"/>
                      <a:pt x="19" y="4"/>
                      <a:pt x="19" y="4"/>
                    </a:cubicBezTo>
                    <a:cubicBezTo>
                      <a:pt x="18" y="4"/>
                      <a:pt x="17" y="4"/>
                      <a:pt x="17" y="4"/>
                    </a:cubicBezTo>
                    <a:cubicBezTo>
                      <a:pt x="16" y="4"/>
                      <a:pt x="15" y="5"/>
                      <a:pt x="15" y="5"/>
                    </a:cubicBezTo>
                    <a:cubicBezTo>
                      <a:pt x="14" y="4"/>
                      <a:pt x="14" y="4"/>
                      <a:pt x="14" y="3"/>
                    </a:cubicBezTo>
                    <a:cubicBezTo>
                      <a:pt x="14" y="3"/>
                      <a:pt x="14" y="2"/>
                      <a:pt x="14" y="2"/>
                    </a:cubicBezTo>
                    <a:cubicBezTo>
                      <a:pt x="14" y="2"/>
                      <a:pt x="14" y="2"/>
                      <a:pt x="14" y="2"/>
                    </a:cubicBezTo>
                    <a:cubicBezTo>
                      <a:pt x="14" y="2"/>
                      <a:pt x="14" y="2"/>
                      <a:pt x="14" y="1"/>
                    </a:cubicBezTo>
                    <a:cubicBezTo>
                      <a:pt x="15" y="1"/>
                      <a:pt x="15" y="0"/>
                      <a:pt x="14" y="0"/>
                    </a:cubicBezTo>
                    <a:cubicBezTo>
                      <a:pt x="14" y="0"/>
                      <a:pt x="14" y="0"/>
                      <a:pt x="14" y="0"/>
                    </a:cubicBezTo>
                    <a:cubicBezTo>
                      <a:pt x="14" y="0"/>
                      <a:pt x="14" y="0"/>
                      <a:pt x="14" y="0"/>
                    </a:cubicBezTo>
                    <a:cubicBezTo>
                      <a:pt x="14" y="0"/>
                      <a:pt x="14" y="0"/>
                      <a:pt x="14" y="0"/>
                    </a:cubicBezTo>
                    <a:cubicBezTo>
                      <a:pt x="14" y="0"/>
                      <a:pt x="14" y="0"/>
                      <a:pt x="13" y="1"/>
                    </a:cubicBezTo>
                    <a:cubicBezTo>
                      <a:pt x="13" y="1"/>
                      <a:pt x="12" y="1"/>
                      <a:pt x="12" y="1"/>
                    </a:cubicBezTo>
                    <a:cubicBezTo>
                      <a:pt x="11" y="1"/>
                      <a:pt x="10" y="1"/>
                      <a:pt x="10" y="1"/>
                    </a:cubicBezTo>
                    <a:cubicBezTo>
                      <a:pt x="9" y="1"/>
                      <a:pt x="8" y="2"/>
                      <a:pt x="7" y="3"/>
                    </a:cubicBezTo>
                    <a:cubicBezTo>
                      <a:pt x="7" y="4"/>
                      <a:pt x="7" y="4"/>
                      <a:pt x="6" y="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36" name="Freeform 407"/>
              <p:cNvSpPr>
                <a:spLocks/>
              </p:cNvSpPr>
              <p:nvPr/>
            </p:nvSpPr>
            <p:spPr bwMode="auto">
              <a:xfrm>
                <a:off x="4033837" y="2886075"/>
                <a:ext cx="322263" cy="233363"/>
              </a:xfrm>
              <a:custGeom>
                <a:avLst/>
                <a:gdLst>
                  <a:gd name="T0" fmla="*/ 76 w 140"/>
                  <a:gd name="T1" fmla="*/ 6 h 101"/>
                  <a:gd name="T2" fmla="*/ 62 w 140"/>
                  <a:gd name="T3" fmla="*/ 4 h 101"/>
                  <a:gd name="T4" fmla="*/ 41 w 140"/>
                  <a:gd name="T5" fmla="*/ 3 h 101"/>
                  <a:gd name="T6" fmla="*/ 24 w 140"/>
                  <a:gd name="T7" fmla="*/ 4 h 101"/>
                  <a:gd name="T8" fmla="*/ 16 w 140"/>
                  <a:gd name="T9" fmla="*/ 2 h 101"/>
                  <a:gd name="T10" fmla="*/ 13 w 140"/>
                  <a:gd name="T11" fmla="*/ 5 h 101"/>
                  <a:gd name="T12" fmla="*/ 1 w 140"/>
                  <a:gd name="T13" fmla="*/ 9 h 101"/>
                  <a:gd name="T14" fmla="*/ 2 w 140"/>
                  <a:gd name="T15" fmla="*/ 16 h 101"/>
                  <a:gd name="T16" fmla="*/ 5 w 140"/>
                  <a:gd name="T17" fmla="*/ 19 h 101"/>
                  <a:gd name="T18" fmla="*/ 4 w 140"/>
                  <a:gd name="T19" fmla="*/ 26 h 101"/>
                  <a:gd name="T20" fmla="*/ 10 w 140"/>
                  <a:gd name="T21" fmla="*/ 23 h 101"/>
                  <a:gd name="T22" fmla="*/ 11 w 140"/>
                  <a:gd name="T23" fmla="*/ 22 h 101"/>
                  <a:gd name="T24" fmla="*/ 13 w 140"/>
                  <a:gd name="T25" fmla="*/ 25 h 101"/>
                  <a:gd name="T26" fmla="*/ 13 w 140"/>
                  <a:gd name="T27" fmla="*/ 26 h 101"/>
                  <a:gd name="T28" fmla="*/ 17 w 140"/>
                  <a:gd name="T29" fmla="*/ 26 h 101"/>
                  <a:gd name="T30" fmla="*/ 21 w 140"/>
                  <a:gd name="T31" fmla="*/ 26 h 101"/>
                  <a:gd name="T32" fmla="*/ 27 w 140"/>
                  <a:gd name="T33" fmla="*/ 24 h 101"/>
                  <a:gd name="T34" fmla="*/ 31 w 140"/>
                  <a:gd name="T35" fmla="*/ 25 h 101"/>
                  <a:gd name="T36" fmla="*/ 32 w 140"/>
                  <a:gd name="T37" fmla="*/ 28 h 101"/>
                  <a:gd name="T38" fmla="*/ 35 w 140"/>
                  <a:gd name="T39" fmla="*/ 30 h 101"/>
                  <a:gd name="T40" fmla="*/ 32 w 140"/>
                  <a:gd name="T41" fmla="*/ 34 h 101"/>
                  <a:gd name="T42" fmla="*/ 32 w 140"/>
                  <a:gd name="T43" fmla="*/ 34 h 101"/>
                  <a:gd name="T44" fmla="*/ 28 w 140"/>
                  <a:gd name="T45" fmla="*/ 35 h 101"/>
                  <a:gd name="T46" fmla="*/ 27 w 140"/>
                  <a:gd name="T47" fmla="*/ 38 h 101"/>
                  <a:gd name="T48" fmla="*/ 27 w 140"/>
                  <a:gd name="T49" fmla="*/ 47 h 101"/>
                  <a:gd name="T50" fmla="*/ 26 w 140"/>
                  <a:gd name="T51" fmla="*/ 49 h 101"/>
                  <a:gd name="T52" fmla="*/ 26 w 140"/>
                  <a:gd name="T53" fmla="*/ 54 h 101"/>
                  <a:gd name="T54" fmla="*/ 21 w 140"/>
                  <a:gd name="T55" fmla="*/ 56 h 101"/>
                  <a:gd name="T56" fmla="*/ 23 w 140"/>
                  <a:gd name="T57" fmla="*/ 59 h 101"/>
                  <a:gd name="T58" fmla="*/ 23 w 140"/>
                  <a:gd name="T59" fmla="*/ 61 h 101"/>
                  <a:gd name="T60" fmla="*/ 26 w 140"/>
                  <a:gd name="T61" fmla="*/ 64 h 101"/>
                  <a:gd name="T62" fmla="*/ 23 w 140"/>
                  <a:gd name="T63" fmla="*/ 69 h 101"/>
                  <a:gd name="T64" fmla="*/ 24 w 140"/>
                  <a:gd name="T65" fmla="*/ 73 h 101"/>
                  <a:gd name="T66" fmla="*/ 27 w 140"/>
                  <a:gd name="T67" fmla="*/ 74 h 101"/>
                  <a:gd name="T68" fmla="*/ 22 w 140"/>
                  <a:gd name="T69" fmla="*/ 78 h 101"/>
                  <a:gd name="T70" fmla="*/ 21 w 140"/>
                  <a:gd name="T71" fmla="*/ 83 h 101"/>
                  <a:gd name="T72" fmla="*/ 22 w 140"/>
                  <a:gd name="T73" fmla="*/ 85 h 101"/>
                  <a:gd name="T74" fmla="*/ 31 w 140"/>
                  <a:gd name="T75" fmla="*/ 90 h 101"/>
                  <a:gd name="T76" fmla="*/ 32 w 140"/>
                  <a:gd name="T77" fmla="*/ 92 h 101"/>
                  <a:gd name="T78" fmla="*/ 40 w 140"/>
                  <a:gd name="T79" fmla="*/ 101 h 101"/>
                  <a:gd name="T80" fmla="*/ 49 w 140"/>
                  <a:gd name="T81" fmla="*/ 96 h 101"/>
                  <a:gd name="T82" fmla="*/ 73 w 140"/>
                  <a:gd name="T83" fmla="*/ 93 h 101"/>
                  <a:gd name="T84" fmla="*/ 82 w 140"/>
                  <a:gd name="T85" fmla="*/ 89 h 101"/>
                  <a:gd name="T86" fmla="*/ 92 w 140"/>
                  <a:gd name="T87" fmla="*/ 83 h 101"/>
                  <a:gd name="T88" fmla="*/ 95 w 140"/>
                  <a:gd name="T89" fmla="*/ 79 h 101"/>
                  <a:gd name="T90" fmla="*/ 106 w 140"/>
                  <a:gd name="T91" fmla="*/ 67 h 101"/>
                  <a:gd name="T92" fmla="*/ 100 w 140"/>
                  <a:gd name="T93" fmla="*/ 58 h 101"/>
                  <a:gd name="T94" fmla="*/ 113 w 140"/>
                  <a:gd name="T95" fmla="*/ 37 h 101"/>
                  <a:gd name="T96" fmla="*/ 131 w 140"/>
                  <a:gd name="T97" fmla="*/ 30 h 101"/>
                  <a:gd name="T98" fmla="*/ 140 w 140"/>
                  <a:gd name="T99" fmla="*/ 20 h 101"/>
                  <a:gd name="T100" fmla="*/ 130 w 140"/>
                  <a:gd name="T101" fmla="*/ 20 h 101"/>
                  <a:gd name="T102" fmla="*/ 124 w 140"/>
                  <a:gd name="T103" fmla="*/ 19 h 101"/>
                  <a:gd name="T104" fmla="*/ 117 w 140"/>
                  <a:gd name="T105" fmla="*/ 16 h 101"/>
                  <a:gd name="T106" fmla="*/ 114 w 140"/>
                  <a:gd name="T107" fmla="*/ 14 h 101"/>
                  <a:gd name="T108" fmla="*/ 110 w 140"/>
                  <a:gd name="T109" fmla="*/ 14 h 101"/>
                  <a:gd name="T110" fmla="*/ 107 w 140"/>
                  <a:gd name="T111" fmla="*/ 16 h 101"/>
                  <a:gd name="T112" fmla="*/ 102 w 140"/>
                  <a:gd name="T113" fmla="*/ 15 h 101"/>
                  <a:gd name="T114" fmla="*/ 98 w 140"/>
                  <a:gd name="T115" fmla="*/ 15 h 101"/>
                  <a:gd name="T116" fmla="*/ 95 w 140"/>
                  <a:gd name="T117" fmla="*/ 13 h 101"/>
                  <a:gd name="T118" fmla="*/ 87 w 140"/>
                  <a:gd name="T119" fmla="*/ 10 h 101"/>
                  <a:gd name="T120" fmla="*/ 87 w 140"/>
                  <a:gd name="T121" fmla="*/ 8 h 101"/>
                  <a:gd name="T122" fmla="*/ 85 w 140"/>
                  <a:gd name="T123" fmla="*/ 8 h 101"/>
                  <a:gd name="T124" fmla="*/ 82 w 140"/>
                  <a:gd name="T125" fmla="*/ 6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0" h="101">
                    <a:moveTo>
                      <a:pt x="82" y="6"/>
                    </a:moveTo>
                    <a:cubicBezTo>
                      <a:pt x="82" y="6"/>
                      <a:pt x="81" y="6"/>
                      <a:pt x="81" y="6"/>
                    </a:cubicBezTo>
                    <a:cubicBezTo>
                      <a:pt x="79" y="6"/>
                      <a:pt x="78" y="7"/>
                      <a:pt x="76" y="6"/>
                    </a:cubicBezTo>
                    <a:cubicBezTo>
                      <a:pt x="75" y="6"/>
                      <a:pt x="74" y="6"/>
                      <a:pt x="72" y="5"/>
                    </a:cubicBezTo>
                    <a:cubicBezTo>
                      <a:pt x="70" y="4"/>
                      <a:pt x="71" y="5"/>
                      <a:pt x="68" y="6"/>
                    </a:cubicBezTo>
                    <a:cubicBezTo>
                      <a:pt x="66" y="6"/>
                      <a:pt x="63" y="4"/>
                      <a:pt x="62" y="4"/>
                    </a:cubicBezTo>
                    <a:cubicBezTo>
                      <a:pt x="60" y="4"/>
                      <a:pt x="56" y="5"/>
                      <a:pt x="54" y="5"/>
                    </a:cubicBezTo>
                    <a:cubicBezTo>
                      <a:pt x="51" y="6"/>
                      <a:pt x="50" y="5"/>
                      <a:pt x="49" y="5"/>
                    </a:cubicBezTo>
                    <a:cubicBezTo>
                      <a:pt x="47" y="4"/>
                      <a:pt x="44" y="4"/>
                      <a:pt x="41" y="3"/>
                    </a:cubicBezTo>
                    <a:cubicBezTo>
                      <a:pt x="39" y="3"/>
                      <a:pt x="39" y="3"/>
                      <a:pt x="38" y="2"/>
                    </a:cubicBezTo>
                    <a:cubicBezTo>
                      <a:pt x="37" y="1"/>
                      <a:pt x="37" y="2"/>
                      <a:pt x="34" y="3"/>
                    </a:cubicBezTo>
                    <a:cubicBezTo>
                      <a:pt x="31" y="4"/>
                      <a:pt x="26" y="4"/>
                      <a:pt x="24" y="4"/>
                    </a:cubicBezTo>
                    <a:cubicBezTo>
                      <a:pt x="23" y="4"/>
                      <a:pt x="23" y="3"/>
                      <a:pt x="23" y="2"/>
                    </a:cubicBezTo>
                    <a:cubicBezTo>
                      <a:pt x="22" y="2"/>
                      <a:pt x="20" y="1"/>
                      <a:pt x="19" y="1"/>
                    </a:cubicBezTo>
                    <a:cubicBezTo>
                      <a:pt x="18" y="1"/>
                      <a:pt x="18" y="2"/>
                      <a:pt x="16" y="2"/>
                    </a:cubicBezTo>
                    <a:cubicBezTo>
                      <a:pt x="15" y="3"/>
                      <a:pt x="16" y="1"/>
                      <a:pt x="15" y="1"/>
                    </a:cubicBezTo>
                    <a:cubicBezTo>
                      <a:pt x="15" y="0"/>
                      <a:pt x="12" y="2"/>
                      <a:pt x="11" y="3"/>
                    </a:cubicBezTo>
                    <a:cubicBezTo>
                      <a:pt x="9" y="4"/>
                      <a:pt x="12" y="4"/>
                      <a:pt x="13" y="5"/>
                    </a:cubicBezTo>
                    <a:cubicBezTo>
                      <a:pt x="13" y="6"/>
                      <a:pt x="9" y="6"/>
                      <a:pt x="8" y="7"/>
                    </a:cubicBezTo>
                    <a:cubicBezTo>
                      <a:pt x="6" y="7"/>
                      <a:pt x="6" y="7"/>
                      <a:pt x="5" y="6"/>
                    </a:cubicBezTo>
                    <a:cubicBezTo>
                      <a:pt x="5" y="6"/>
                      <a:pt x="3" y="8"/>
                      <a:pt x="1" y="9"/>
                    </a:cubicBezTo>
                    <a:cubicBezTo>
                      <a:pt x="0" y="10"/>
                      <a:pt x="0" y="11"/>
                      <a:pt x="0" y="12"/>
                    </a:cubicBezTo>
                    <a:cubicBezTo>
                      <a:pt x="0" y="13"/>
                      <a:pt x="1" y="13"/>
                      <a:pt x="2" y="14"/>
                    </a:cubicBezTo>
                    <a:cubicBezTo>
                      <a:pt x="3" y="15"/>
                      <a:pt x="2" y="15"/>
                      <a:pt x="2" y="16"/>
                    </a:cubicBezTo>
                    <a:cubicBezTo>
                      <a:pt x="3" y="17"/>
                      <a:pt x="5" y="15"/>
                      <a:pt x="6" y="15"/>
                    </a:cubicBezTo>
                    <a:cubicBezTo>
                      <a:pt x="7" y="14"/>
                      <a:pt x="6" y="15"/>
                      <a:pt x="6" y="16"/>
                    </a:cubicBezTo>
                    <a:cubicBezTo>
                      <a:pt x="5" y="17"/>
                      <a:pt x="5" y="18"/>
                      <a:pt x="5" y="19"/>
                    </a:cubicBezTo>
                    <a:cubicBezTo>
                      <a:pt x="5" y="20"/>
                      <a:pt x="7" y="19"/>
                      <a:pt x="8" y="19"/>
                    </a:cubicBezTo>
                    <a:cubicBezTo>
                      <a:pt x="8" y="19"/>
                      <a:pt x="6" y="21"/>
                      <a:pt x="5" y="22"/>
                    </a:cubicBezTo>
                    <a:cubicBezTo>
                      <a:pt x="4" y="22"/>
                      <a:pt x="4" y="24"/>
                      <a:pt x="4" y="26"/>
                    </a:cubicBezTo>
                    <a:cubicBezTo>
                      <a:pt x="5" y="25"/>
                      <a:pt x="5" y="25"/>
                      <a:pt x="5" y="25"/>
                    </a:cubicBezTo>
                    <a:cubicBezTo>
                      <a:pt x="6" y="24"/>
                      <a:pt x="7" y="24"/>
                      <a:pt x="7" y="23"/>
                    </a:cubicBezTo>
                    <a:cubicBezTo>
                      <a:pt x="8" y="23"/>
                      <a:pt x="9" y="23"/>
                      <a:pt x="10" y="23"/>
                    </a:cubicBezTo>
                    <a:cubicBezTo>
                      <a:pt x="10" y="23"/>
                      <a:pt x="10" y="23"/>
                      <a:pt x="11" y="23"/>
                    </a:cubicBezTo>
                    <a:cubicBezTo>
                      <a:pt x="11" y="23"/>
                      <a:pt x="11" y="23"/>
                      <a:pt x="11" y="22"/>
                    </a:cubicBezTo>
                    <a:cubicBezTo>
                      <a:pt x="11" y="22"/>
                      <a:pt x="11" y="22"/>
                      <a:pt x="11" y="22"/>
                    </a:cubicBezTo>
                    <a:cubicBezTo>
                      <a:pt x="11" y="22"/>
                      <a:pt x="11" y="22"/>
                      <a:pt x="11" y="22"/>
                    </a:cubicBezTo>
                    <a:cubicBezTo>
                      <a:pt x="12" y="21"/>
                      <a:pt x="12" y="21"/>
                      <a:pt x="13" y="22"/>
                    </a:cubicBezTo>
                    <a:cubicBezTo>
                      <a:pt x="14" y="23"/>
                      <a:pt x="14" y="24"/>
                      <a:pt x="13" y="25"/>
                    </a:cubicBezTo>
                    <a:cubicBezTo>
                      <a:pt x="13" y="25"/>
                      <a:pt x="13" y="25"/>
                      <a:pt x="13" y="25"/>
                    </a:cubicBezTo>
                    <a:cubicBezTo>
                      <a:pt x="13" y="25"/>
                      <a:pt x="13" y="25"/>
                      <a:pt x="13" y="26"/>
                    </a:cubicBezTo>
                    <a:cubicBezTo>
                      <a:pt x="13" y="26"/>
                      <a:pt x="13" y="26"/>
                      <a:pt x="13" y="26"/>
                    </a:cubicBezTo>
                    <a:cubicBezTo>
                      <a:pt x="13" y="26"/>
                      <a:pt x="13" y="27"/>
                      <a:pt x="13" y="27"/>
                    </a:cubicBezTo>
                    <a:cubicBezTo>
                      <a:pt x="13" y="27"/>
                      <a:pt x="14" y="26"/>
                      <a:pt x="14" y="26"/>
                    </a:cubicBezTo>
                    <a:cubicBezTo>
                      <a:pt x="15" y="26"/>
                      <a:pt x="16" y="25"/>
                      <a:pt x="17" y="26"/>
                    </a:cubicBezTo>
                    <a:cubicBezTo>
                      <a:pt x="17" y="26"/>
                      <a:pt x="17" y="26"/>
                      <a:pt x="17" y="26"/>
                    </a:cubicBezTo>
                    <a:cubicBezTo>
                      <a:pt x="18" y="26"/>
                      <a:pt x="20" y="26"/>
                      <a:pt x="20" y="26"/>
                    </a:cubicBezTo>
                    <a:cubicBezTo>
                      <a:pt x="21" y="26"/>
                      <a:pt x="21" y="26"/>
                      <a:pt x="21" y="26"/>
                    </a:cubicBezTo>
                    <a:cubicBezTo>
                      <a:pt x="22" y="25"/>
                      <a:pt x="24" y="25"/>
                      <a:pt x="24" y="25"/>
                    </a:cubicBezTo>
                    <a:cubicBezTo>
                      <a:pt x="25" y="24"/>
                      <a:pt x="25" y="24"/>
                      <a:pt x="26" y="24"/>
                    </a:cubicBezTo>
                    <a:cubicBezTo>
                      <a:pt x="26" y="24"/>
                      <a:pt x="26" y="24"/>
                      <a:pt x="27" y="24"/>
                    </a:cubicBezTo>
                    <a:cubicBezTo>
                      <a:pt x="27" y="24"/>
                      <a:pt x="28" y="24"/>
                      <a:pt x="28" y="24"/>
                    </a:cubicBezTo>
                    <a:cubicBezTo>
                      <a:pt x="28" y="24"/>
                      <a:pt x="28" y="24"/>
                      <a:pt x="28" y="24"/>
                    </a:cubicBezTo>
                    <a:cubicBezTo>
                      <a:pt x="29" y="24"/>
                      <a:pt x="30" y="24"/>
                      <a:pt x="31" y="25"/>
                    </a:cubicBezTo>
                    <a:cubicBezTo>
                      <a:pt x="31" y="25"/>
                      <a:pt x="31" y="26"/>
                      <a:pt x="31" y="26"/>
                    </a:cubicBezTo>
                    <a:cubicBezTo>
                      <a:pt x="31" y="27"/>
                      <a:pt x="31" y="27"/>
                      <a:pt x="31" y="27"/>
                    </a:cubicBezTo>
                    <a:cubicBezTo>
                      <a:pt x="31" y="27"/>
                      <a:pt x="32" y="28"/>
                      <a:pt x="32" y="28"/>
                    </a:cubicBezTo>
                    <a:cubicBezTo>
                      <a:pt x="33" y="28"/>
                      <a:pt x="35" y="29"/>
                      <a:pt x="35" y="30"/>
                    </a:cubicBezTo>
                    <a:cubicBezTo>
                      <a:pt x="35" y="30"/>
                      <a:pt x="35" y="30"/>
                      <a:pt x="35" y="30"/>
                    </a:cubicBezTo>
                    <a:cubicBezTo>
                      <a:pt x="35" y="30"/>
                      <a:pt x="35" y="30"/>
                      <a:pt x="35" y="30"/>
                    </a:cubicBezTo>
                    <a:cubicBezTo>
                      <a:pt x="35" y="30"/>
                      <a:pt x="35" y="30"/>
                      <a:pt x="35" y="30"/>
                    </a:cubicBezTo>
                    <a:cubicBezTo>
                      <a:pt x="35" y="30"/>
                      <a:pt x="35" y="31"/>
                      <a:pt x="34" y="32"/>
                    </a:cubicBezTo>
                    <a:cubicBezTo>
                      <a:pt x="34" y="33"/>
                      <a:pt x="33" y="33"/>
                      <a:pt x="32" y="34"/>
                    </a:cubicBezTo>
                    <a:cubicBezTo>
                      <a:pt x="32" y="34"/>
                      <a:pt x="32" y="34"/>
                      <a:pt x="32" y="34"/>
                    </a:cubicBezTo>
                    <a:cubicBezTo>
                      <a:pt x="32" y="34"/>
                      <a:pt x="32" y="34"/>
                      <a:pt x="32" y="34"/>
                    </a:cubicBezTo>
                    <a:cubicBezTo>
                      <a:pt x="32" y="34"/>
                      <a:pt x="32" y="34"/>
                      <a:pt x="32" y="34"/>
                    </a:cubicBezTo>
                    <a:cubicBezTo>
                      <a:pt x="31" y="34"/>
                      <a:pt x="31" y="34"/>
                      <a:pt x="30" y="34"/>
                    </a:cubicBezTo>
                    <a:cubicBezTo>
                      <a:pt x="30" y="34"/>
                      <a:pt x="29" y="34"/>
                      <a:pt x="29" y="34"/>
                    </a:cubicBezTo>
                    <a:cubicBezTo>
                      <a:pt x="29" y="35"/>
                      <a:pt x="28" y="35"/>
                      <a:pt x="28" y="35"/>
                    </a:cubicBezTo>
                    <a:cubicBezTo>
                      <a:pt x="28" y="35"/>
                      <a:pt x="28" y="35"/>
                      <a:pt x="28" y="35"/>
                    </a:cubicBezTo>
                    <a:cubicBezTo>
                      <a:pt x="28" y="36"/>
                      <a:pt x="27" y="37"/>
                      <a:pt x="27" y="37"/>
                    </a:cubicBezTo>
                    <a:cubicBezTo>
                      <a:pt x="27" y="37"/>
                      <a:pt x="27" y="38"/>
                      <a:pt x="27" y="38"/>
                    </a:cubicBezTo>
                    <a:cubicBezTo>
                      <a:pt x="28" y="39"/>
                      <a:pt x="28" y="40"/>
                      <a:pt x="28" y="40"/>
                    </a:cubicBezTo>
                    <a:cubicBezTo>
                      <a:pt x="28" y="41"/>
                      <a:pt x="28" y="43"/>
                      <a:pt x="28" y="44"/>
                    </a:cubicBezTo>
                    <a:cubicBezTo>
                      <a:pt x="28" y="45"/>
                      <a:pt x="28" y="46"/>
                      <a:pt x="27" y="47"/>
                    </a:cubicBezTo>
                    <a:cubicBezTo>
                      <a:pt x="27" y="47"/>
                      <a:pt x="27" y="47"/>
                      <a:pt x="27" y="47"/>
                    </a:cubicBezTo>
                    <a:cubicBezTo>
                      <a:pt x="27" y="47"/>
                      <a:pt x="27" y="47"/>
                      <a:pt x="27" y="47"/>
                    </a:cubicBezTo>
                    <a:cubicBezTo>
                      <a:pt x="27" y="48"/>
                      <a:pt x="26" y="48"/>
                      <a:pt x="26" y="49"/>
                    </a:cubicBezTo>
                    <a:cubicBezTo>
                      <a:pt x="26" y="49"/>
                      <a:pt x="26" y="50"/>
                      <a:pt x="26" y="50"/>
                    </a:cubicBezTo>
                    <a:cubicBezTo>
                      <a:pt x="26" y="51"/>
                      <a:pt x="26" y="52"/>
                      <a:pt x="26" y="52"/>
                    </a:cubicBezTo>
                    <a:cubicBezTo>
                      <a:pt x="26" y="53"/>
                      <a:pt x="26" y="54"/>
                      <a:pt x="26" y="54"/>
                    </a:cubicBezTo>
                    <a:cubicBezTo>
                      <a:pt x="26" y="55"/>
                      <a:pt x="25" y="55"/>
                      <a:pt x="25" y="56"/>
                    </a:cubicBezTo>
                    <a:cubicBezTo>
                      <a:pt x="25" y="56"/>
                      <a:pt x="24" y="56"/>
                      <a:pt x="24" y="56"/>
                    </a:cubicBezTo>
                    <a:cubicBezTo>
                      <a:pt x="22" y="56"/>
                      <a:pt x="21" y="55"/>
                      <a:pt x="21" y="56"/>
                    </a:cubicBezTo>
                    <a:cubicBezTo>
                      <a:pt x="21" y="56"/>
                      <a:pt x="21" y="57"/>
                      <a:pt x="22" y="58"/>
                    </a:cubicBezTo>
                    <a:cubicBezTo>
                      <a:pt x="23" y="58"/>
                      <a:pt x="23" y="59"/>
                      <a:pt x="23" y="59"/>
                    </a:cubicBezTo>
                    <a:cubicBezTo>
                      <a:pt x="23" y="59"/>
                      <a:pt x="23" y="59"/>
                      <a:pt x="23" y="59"/>
                    </a:cubicBezTo>
                    <a:cubicBezTo>
                      <a:pt x="24" y="60"/>
                      <a:pt x="24" y="60"/>
                      <a:pt x="24" y="61"/>
                    </a:cubicBezTo>
                    <a:cubicBezTo>
                      <a:pt x="24" y="61"/>
                      <a:pt x="23" y="61"/>
                      <a:pt x="23" y="61"/>
                    </a:cubicBezTo>
                    <a:cubicBezTo>
                      <a:pt x="23" y="61"/>
                      <a:pt x="23" y="61"/>
                      <a:pt x="23" y="61"/>
                    </a:cubicBezTo>
                    <a:cubicBezTo>
                      <a:pt x="24" y="61"/>
                      <a:pt x="24" y="61"/>
                      <a:pt x="24" y="61"/>
                    </a:cubicBezTo>
                    <a:cubicBezTo>
                      <a:pt x="24" y="61"/>
                      <a:pt x="24" y="61"/>
                      <a:pt x="25" y="61"/>
                    </a:cubicBezTo>
                    <a:cubicBezTo>
                      <a:pt x="26" y="62"/>
                      <a:pt x="27" y="63"/>
                      <a:pt x="26" y="64"/>
                    </a:cubicBezTo>
                    <a:cubicBezTo>
                      <a:pt x="26" y="64"/>
                      <a:pt x="25" y="65"/>
                      <a:pt x="25" y="66"/>
                    </a:cubicBezTo>
                    <a:cubicBezTo>
                      <a:pt x="24" y="66"/>
                      <a:pt x="24" y="66"/>
                      <a:pt x="24" y="67"/>
                    </a:cubicBezTo>
                    <a:cubicBezTo>
                      <a:pt x="23" y="67"/>
                      <a:pt x="23" y="68"/>
                      <a:pt x="23" y="69"/>
                    </a:cubicBezTo>
                    <a:cubicBezTo>
                      <a:pt x="23" y="69"/>
                      <a:pt x="23" y="70"/>
                      <a:pt x="23" y="71"/>
                    </a:cubicBezTo>
                    <a:cubicBezTo>
                      <a:pt x="23" y="71"/>
                      <a:pt x="23" y="71"/>
                      <a:pt x="24" y="72"/>
                    </a:cubicBezTo>
                    <a:cubicBezTo>
                      <a:pt x="24" y="73"/>
                      <a:pt x="24" y="73"/>
                      <a:pt x="24" y="73"/>
                    </a:cubicBezTo>
                    <a:cubicBezTo>
                      <a:pt x="24" y="73"/>
                      <a:pt x="24" y="73"/>
                      <a:pt x="24" y="73"/>
                    </a:cubicBezTo>
                    <a:cubicBezTo>
                      <a:pt x="25" y="73"/>
                      <a:pt x="25" y="73"/>
                      <a:pt x="25" y="73"/>
                    </a:cubicBezTo>
                    <a:cubicBezTo>
                      <a:pt x="26" y="73"/>
                      <a:pt x="27" y="73"/>
                      <a:pt x="27" y="74"/>
                    </a:cubicBezTo>
                    <a:cubicBezTo>
                      <a:pt x="27" y="75"/>
                      <a:pt x="25" y="76"/>
                      <a:pt x="24" y="77"/>
                    </a:cubicBezTo>
                    <a:cubicBezTo>
                      <a:pt x="24" y="77"/>
                      <a:pt x="24" y="77"/>
                      <a:pt x="24" y="77"/>
                    </a:cubicBezTo>
                    <a:cubicBezTo>
                      <a:pt x="23" y="77"/>
                      <a:pt x="22" y="77"/>
                      <a:pt x="22" y="78"/>
                    </a:cubicBezTo>
                    <a:cubicBezTo>
                      <a:pt x="22" y="78"/>
                      <a:pt x="22" y="79"/>
                      <a:pt x="21" y="80"/>
                    </a:cubicBezTo>
                    <a:cubicBezTo>
                      <a:pt x="21" y="81"/>
                      <a:pt x="20" y="82"/>
                      <a:pt x="20" y="82"/>
                    </a:cubicBezTo>
                    <a:cubicBezTo>
                      <a:pt x="20" y="82"/>
                      <a:pt x="21" y="83"/>
                      <a:pt x="21" y="83"/>
                    </a:cubicBezTo>
                    <a:cubicBezTo>
                      <a:pt x="21" y="84"/>
                      <a:pt x="21" y="84"/>
                      <a:pt x="21" y="84"/>
                    </a:cubicBezTo>
                    <a:cubicBezTo>
                      <a:pt x="21" y="84"/>
                      <a:pt x="21" y="84"/>
                      <a:pt x="21" y="84"/>
                    </a:cubicBezTo>
                    <a:cubicBezTo>
                      <a:pt x="21" y="84"/>
                      <a:pt x="21" y="85"/>
                      <a:pt x="22" y="85"/>
                    </a:cubicBezTo>
                    <a:cubicBezTo>
                      <a:pt x="23" y="85"/>
                      <a:pt x="25" y="85"/>
                      <a:pt x="27" y="85"/>
                    </a:cubicBezTo>
                    <a:cubicBezTo>
                      <a:pt x="28" y="85"/>
                      <a:pt x="26" y="86"/>
                      <a:pt x="27" y="87"/>
                    </a:cubicBezTo>
                    <a:cubicBezTo>
                      <a:pt x="27" y="88"/>
                      <a:pt x="30" y="90"/>
                      <a:pt x="31" y="90"/>
                    </a:cubicBezTo>
                    <a:cubicBezTo>
                      <a:pt x="31" y="91"/>
                      <a:pt x="32" y="90"/>
                      <a:pt x="32" y="90"/>
                    </a:cubicBezTo>
                    <a:cubicBezTo>
                      <a:pt x="33" y="90"/>
                      <a:pt x="34" y="90"/>
                      <a:pt x="34" y="91"/>
                    </a:cubicBezTo>
                    <a:cubicBezTo>
                      <a:pt x="35" y="91"/>
                      <a:pt x="33" y="92"/>
                      <a:pt x="32" y="92"/>
                    </a:cubicBezTo>
                    <a:cubicBezTo>
                      <a:pt x="32" y="93"/>
                      <a:pt x="32" y="94"/>
                      <a:pt x="33" y="95"/>
                    </a:cubicBezTo>
                    <a:cubicBezTo>
                      <a:pt x="33" y="96"/>
                      <a:pt x="36" y="99"/>
                      <a:pt x="37" y="100"/>
                    </a:cubicBezTo>
                    <a:cubicBezTo>
                      <a:pt x="38" y="101"/>
                      <a:pt x="40" y="101"/>
                      <a:pt x="40" y="101"/>
                    </a:cubicBezTo>
                    <a:cubicBezTo>
                      <a:pt x="41" y="101"/>
                      <a:pt x="43" y="100"/>
                      <a:pt x="44" y="100"/>
                    </a:cubicBezTo>
                    <a:cubicBezTo>
                      <a:pt x="45" y="100"/>
                      <a:pt x="44" y="99"/>
                      <a:pt x="45" y="98"/>
                    </a:cubicBezTo>
                    <a:cubicBezTo>
                      <a:pt x="46" y="97"/>
                      <a:pt x="46" y="97"/>
                      <a:pt x="49" y="96"/>
                    </a:cubicBezTo>
                    <a:cubicBezTo>
                      <a:pt x="51" y="95"/>
                      <a:pt x="52" y="93"/>
                      <a:pt x="55" y="93"/>
                    </a:cubicBezTo>
                    <a:cubicBezTo>
                      <a:pt x="57" y="92"/>
                      <a:pt x="67" y="92"/>
                      <a:pt x="68" y="92"/>
                    </a:cubicBezTo>
                    <a:cubicBezTo>
                      <a:pt x="70" y="92"/>
                      <a:pt x="72" y="93"/>
                      <a:pt x="73" y="93"/>
                    </a:cubicBezTo>
                    <a:cubicBezTo>
                      <a:pt x="75" y="93"/>
                      <a:pt x="75" y="92"/>
                      <a:pt x="77" y="91"/>
                    </a:cubicBezTo>
                    <a:cubicBezTo>
                      <a:pt x="78" y="90"/>
                      <a:pt x="79" y="92"/>
                      <a:pt x="79" y="92"/>
                    </a:cubicBezTo>
                    <a:cubicBezTo>
                      <a:pt x="80" y="92"/>
                      <a:pt x="81" y="90"/>
                      <a:pt x="82" y="89"/>
                    </a:cubicBezTo>
                    <a:cubicBezTo>
                      <a:pt x="83" y="87"/>
                      <a:pt x="84" y="85"/>
                      <a:pt x="85" y="84"/>
                    </a:cubicBezTo>
                    <a:cubicBezTo>
                      <a:pt x="86" y="84"/>
                      <a:pt x="86" y="84"/>
                      <a:pt x="87" y="84"/>
                    </a:cubicBezTo>
                    <a:cubicBezTo>
                      <a:pt x="89" y="83"/>
                      <a:pt x="90" y="83"/>
                      <a:pt x="92" y="83"/>
                    </a:cubicBezTo>
                    <a:cubicBezTo>
                      <a:pt x="94" y="82"/>
                      <a:pt x="95" y="82"/>
                      <a:pt x="96" y="82"/>
                    </a:cubicBezTo>
                    <a:cubicBezTo>
                      <a:pt x="96" y="81"/>
                      <a:pt x="94" y="80"/>
                      <a:pt x="94" y="80"/>
                    </a:cubicBezTo>
                    <a:cubicBezTo>
                      <a:pt x="94" y="80"/>
                      <a:pt x="94" y="79"/>
                      <a:pt x="95" y="79"/>
                    </a:cubicBezTo>
                    <a:cubicBezTo>
                      <a:pt x="95" y="78"/>
                      <a:pt x="96" y="74"/>
                      <a:pt x="97" y="73"/>
                    </a:cubicBezTo>
                    <a:cubicBezTo>
                      <a:pt x="97" y="72"/>
                      <a:pt x="99" y="71"/>
                      <a:pt x="101" y="70"/>
                    </a:cubicBezTo>
                    <a:cubicBezTo>
                      <a:pt x="103" y="69"/>
                      <a:pt x="106" y="68"/>
                      <a:pt x="106" y="67"/>
                    </a:cubicBezTo>
                    <a:cubicBezTo>
                      <a:pt x="106" y="67"/>
                      <a:pt x="106" y="67"/>
                      <a:pt x="104" y="66"/>
                    </a:cubicBezTo>
                    <a:cubicBezTo>
                      <a:pt x="103" y="66"/>
                      <a:pt x="103" y="64"/>
                      <a:pt x="102" y="63"/>
                    </a:cubicBezTo>
                    <a:cubicBezTo>
                      <a:pt x="102" y="61"/>
                      <a:pt x="99" y="59"/>
                      <a:pt x="100" y="58"/>
                    </a:cubicBezTo>
                    <a:cubicBezTo>
                      <a:pt x="100" y="57"/>
                      <a:pt x="101" y="54"/>
                      <a:pt x="102" y="53"/>
                    </a:cubicBezTo>
                    <a:cubicBezTo>
                      <a:pt x="102" y="51"/>
                      <a:pt x="106" y="47"/>
                      <a:pt x="108" y="45"/>
                    </a:cubicBezTo>
                    <a:cubicBezTo>
                      <a:pt x="109" y="42"/>
                      <a:pt x="113" y="38"/>
                      <a:pt x="113" y="37"/>
                    </a:cubicBezTo>
                    <a:cubicBezTo>
                      <a:pt x="114" y="36"/>
                      <a:pt x="117" y="36"/>
                      <a:pt x="120" y="35"/>
                    </a:cubicBezTo>
                    <a:cubicBezTo>
                      <a:pt x="123" y="35"/>
                      <a:pt x="124" y="33"/>
                      <a:pt x="126" y="32"/>
                    </a:cubicBezTo>
                    <a:cubicBezTo>
                      <a:pt x="129" y="31"/>
                      <a:pt x="129" y="31"/>
                      <a:pt x="131" y="30"/>
                    </a:cubicBezTo>
                    <a:cubicBezTo>
                      <a:pt x="133" y="29"/>
                      <a:pt x="137" y="27"/>
                      <a:pt x="138" y="26"/>
                    </a:cubicBezTo>
                    <a:cubicBezTo>
                      <a:pt x="138" y="24"/>
                      <a:pt x="137" y="23"/>
                      <a:pt x="137" y="22"/>
                    </a:cubicBezTo>
                    <a:cubicBezTo>
                      <a:pt x="137" y="21"/>
                      <a:pt x="139" y="20"/>
                      <a:pt x="140" y="20"/>
                    </a:cubicBezTo>
                    <a:cubicBezTo>
                      <a:pt x="140" y="20"/>
                      <a:pt x="140" y="19"/>
                      <a:pt x="139" y="19"/>
                    </a:cubicBezTo>
                    <a:cubicBezTo>
                      <a:pt x="137" y="19"/>
                      <a:pt x="134" y="20"/>
                      <a:pt x="133" y="20"/>
                    </a:cubicBezTo>
                    <a:cubicBezTo>
                      <a:pt x="132" y="20"/>
                      <a:pt x="131" y="20"/>
                      <a:pt x="130" y="20"/>
                    </a:cubicBezTo>
                    <a:cubicBezTo>
                      <a:pt x="129" y="19"/>
                      <a:pt x="128" y="19"/>
                      <a:pt x="127" y="19"/>
                    </a:cubicBezTo>
                    <a:cubicBezTo>
                      <a:pt x="127" y="18"/>
                      <a:pt x="126" y="18"/>
                      <a:pt x="126" y="18"/>
                    </a:cubicBezTo>
                    <a:cubicBezTo>
                      <a:pt x="125" y="18"/>
                      <a:pt x="125" y="19"/>
                      <a:pt x="124" y="19"/>
                    </a:cubicBezTo>
                    <a:cubicBezTo>
                      <a:pt x="124" y="19"/>
                      <a:pt x="122" y="20"/>
                      <a:pt x="121" y="20"/>
                    </a:cubicBezTo>
                    <a:cubicBezTo>
                      <a:pt x="120" y="20"/>
                      <a:pt x="119" y="20"/>
                      <a:pt x="119" y="20"/>
                    </a:cubicBezTo>
                    <a:cubicBezTo>
                      <a:pt x="117" y="20"/>
                      <a:pt x="117" y="17"/>
                      <a:pt x="117" y="16"/>
                    </a:cubicBezTo>
                    <a:cubicBezTo>
                      <a:pt x="117" y="16"/>
                      <a:pt x="117" y="16"/>
                      <a:pt x="117" y="16"/>
                    </a:cubicBezTo>
                    <a:cubicBezTo>
                      <a:pt x="117" y="16"/>
                      <a:pt x="117" y="16"/>
                      <a:pt x="117" y="16"/>
                    </a:cubicBezTo>
                    <a:cubicBezTo>
                      <a:pt x="117" y="15"/>
                      <a:pt x="116" y="15"/>
                      <a:pt x="114" y="14"/>
                    </a:cubicBezTo>
                    <a:cubicBezTo>
                      <a:pt x="113" y="14"/>
                      <a:pt x="112" y="13"/>
                      <a:pt x="111" y="13"/>
                    </a:cubicBezTo>
                    <a:cubicBezTo>
                      <a:pt x="111" y="13"/>
                      <a:pt x="111" y="13"/>
                      <a:pt x="111" y="13"/>
                    </a:cubicBezTo>
                    <a:cubicBezTo>
                      <a:pt x="110" y="13"/>
                      <a:pt x="110" y="14"/>
                      <a:pt x="110" y="14"/>
                    </a:cubicBezTo>
                    <a:cubicBezTo>
                      <a:pt x="110" y="15"/>
                      <a:pt x="110" y="15"/>
                      <a:pt x="110" y="15"/>
                    </a:cubicBezTo>
                    <a:cubicBezTo>
                      <a:pt x="110" y="15"/>
                      <a:pt x="110" y="15"/>
                      <a:pt x="110" y="15"/>
                    </a:cubicBezTo>
                    <a:cubicBezTo>
                      <a:pt x="110" y="16"/>
                      <a:pt x="108" y="16"/>
                      <a:pt x="107" y="16"/>
                    </a:cubicBezTo>
                    <a:cubicBezTo>
                      <a:pt x="107" y="16"/>
                      <a:pt x="107" y="16"/>
                      <a:pt x="107" y="16"/>
                    </a:cubicBezTo>
                    <a:cubicBezTo>
                      <a:pt x="107" y="16"/>
                      <a:pt x="106" y="16"/>
                      <a:pt x="105" y="16"/>
                    </a:cubicBezTo>
                    <a:cubicBezTo>
                      <a:pt x="103" y="16"/>
                      <a:pt x="102" y="15"/>
                      <a:pt x="102" y="15"/>
                    </a:cubicBezTo>
                    <a:cubicBezTo>
                      <a:pt x="102" y="15"/>
                      <a:pt x="101" y="15"/>
                      <a:pt x="101" y="15"/>
                    </a:cubicBezTo>
                    <a:cubicBezTo>
                      <a:pt x="101" y="15"/>
                      <a:pt x="101" y="15"/>
                      <a:pt x="101" y="15"/>
                    </a:cubicBezTo>
                    <a:cubicBezTo>
                      <a:pt x="101" y="14"/>
                      <a:pt x="99" y="14"/>
                      <a:pt x="98" y="15"/>
                    </a:cubicBezTo>
                    <a:cubicBezTo>
                      <a:pt x="97" y="15"/>
                      <a:pt x="97" y="15"/>
                      <a:pt x="97" y="15"/>
                    </a:cubicBezTo>
                    <a:cubicBezTo>
                      <a:pt x="96" y="15"/>
                      <a:pt x="95" y="14"/>
                      <a:pt x="95" y="13"/>
                    </a:cubicBezTo>
                    <a:cubicBezTo>
                      <a:pt x="95" y="13"/>
                      <a:pt x="95" y="13"/>
                      <a:pt x="95" y="13"/>
                    </a:cubicBezTo>
                    <a:cubicBezTo>
                      <a:pt x="94" y="12"/>
                      <a:pt x="94" y="12"/>
                      <a:pt x="93" y="12"/>
                    </a:cubicBezTo>
                    <a:cubicBezTo>
                      <a:pt x="91" y="12"/>
                      <a:pt x="89" y="11"/>
                      <a:pt x="88" y="11"/>
                    </a:cubicBezTo>
                    <a:cubicBezTo>
                      <a:pt x="87" y="11"/>
                      <a:pt x="87" y="11"/>
                      <a:pt x="87" y="10"/>
                    </a:cubicBezTo>
                    <a:cubicBezTo>
                      <a:pt x="87" y="9"/>
                      <a:pt x="87" y="9"/>
                      <a:pt x="87" y="8"/>
                    </a:cubicBezTo>
                    <a:cubicBezTo>
                      <a:pt x="87" y="8"/>
                      <a:pt x="87" y="8"/>
                      <a:pt x="87" y="8"/>
                    </a:cubicBezTo>
                    <a:cubicBezTo>
                      <a:pt x="87" y="8"/>
                      <a:pt x="87" y="8"/>
                      <a:pt x="87" y="8"/>
                    </a:cubicBezTo>
                    <a:cubicBezTo>
                      <a:pt x="87" y="8"/>
                      <a:pt x="87" y="8"/>
                      <a:pt x="86" y="8"/>
                    </a:cubicBezTo>
                    <a:cubicBezTo>
                      <a:pt x="86" y="8"/>
                      <a:pt x="86" y="8"/>
                      <a:pt x="86" y="8"/>
                    </a:cubicBezTo>
                    <a:cubicBezTo>
                      <a:pt x="86" y="8"/>
                      <a:pt x="86" y="8"/>
                      <a:pt x="85" y="8"/>
                    </a:cubicBezTo>
                    <a:cubicBezTo>
                      <a:pt x="85" y="8"/>
                      <a:pt x="85" y="8"/>
                      <a:pt x="84" y="8"/>
                    </a:cubicBezTo>
                    <a:cubicBezTo>
                      <a:pt x="84" y="8"/>
                      <a:pt x="83" y="7"/>
                      <a:pt x="83" y="6"/>
                    </a:cubicBezTo>
                    <a:cubicBezTo>
                      <a:pt x="82" y="6"/>
                      <a:pt x="82" y="6"/>
                      <a:pt x="82" y="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37" name="Freeform 410"/>
              <p:cNvSpPr>
                <a:spLocks/>
              </p:cNvSpPr>
              <p:nvPr/>
            </p:nvSpPr>
            <p:spPr bwMode="auto">
              <a:xfrm>
                <a:off x="4329112" y="3003550"/>
                <a:ext cx="30163" cy="20638"/>
              </a:xfrm>
              <a:custGeom>
                <a:avLst/>
                <a:gdLst>
                  <a:gd name="T0" fmla="*/ 5 w 13"/>
                  <a:gd name="T1" fmla="*/ 1 h 9"/>
                  <a:gd name="T2" fmla="*/ 1 w 13"/>
                  <a:gd name="T3" fmla="*/ 4 h 9"/>
                  <a:gd name="T4" fmla="*/ 1 w 13"/>
                  <a:gd name="T5" fmla="*/ 5 h 9"/>
                  <a:gd name="T6" fmla="*/ 4 w 13"/>
                  <a:gd name="T7" fmla="*/ 5 h 9"/>
                  <a:gd name="T8" fmla="*/ 6 w 13"/>
                  <a:gd name="T9" fmla="*/ 7 h 9"/>
                  <a:gd name="T10" fmla="*/ 8 w 13"/>
                  <a:gd name="T11" fmla="*/ 9 h 9"/>
                  <a:gd name="T12" fmla="*/ 10 w 13"/>
                  <a:gd name="T13" fmla="*/ 7 h 9"/>
                  <a:gd name="T14" fmla="*/ 13 w 13"/>
                  <a:gd name="T15" fmla="*/ 4 h 9"/>
                  <a:gd name="T16" fmla="*/ 9 w 13"/>
                  <a:gd name="T17" fmla="*/ 2 h 9"/>
                  <a:gd name="T18" fmla="*/ 10 w 13"/>
                  <a:gd name="T19" fmla="*/ 0 h 9"/>
                  <a:gd name="T20" fmla="*/ 5 w 13"/>
                  <a:gd name="T2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9">
                    <a:moveTo>
                      <a:pt x="5" y="1"/>
                    </a:moveTo>
                    <a:cubicBezTo>
                      <a:pt x="4" y="2"/>
                      <a:pt x="2" y="3"/>
                      <a:pt x="1" y="4"/>
                    </a:cubicBezTo>
                    <a:cubicBezTo>
                      <a:pt x="1" y="4"/>
                      <a:pt x="0" y="5"/>
                      <a:pt x="1" y="5"/>
                    </a:cubicBezTo>
                    <a:cubicBezTo>
                      <a:pt x="2" y="6"/>
                      <a:pt x="2" y="5"/>
                      <a:pt x="4" y="5"/>
                    </a:cubicBezTo>
                    <a:cubicBezTo>
                      <a:pt x="5" y="5"/>
                      <a:pt x="5" y="6"/>
                      <a:pt x="6" y="7"/>
                    </a:cubicBezTo>
                    <a:cubicBezTo>
                      <a:pt x="7" y="9"/>
                      <a:pt x="7" y="9"/>
                      <a:pt x="8" y="9"/>
                    </a:cubicBezTo>
                    <a:cubicBezTo>
                      <a:pt x="10" y="8"/>
                      <a:pt x="9" y="8"/>
                      <a:pt x="10" y="7"/>
                    </a:cubicBezTo>
                    <a:cubicBezTo>
                      <a:pt x="12" y="6"/>
                      <a:pt x="13" y="5"/>
                      <a:pt x="13" y="4"/>
                    </a:cubicBezTo>
                    <a:cubicBezTo>
                      <a:pt x="13" y="3"/>
                      <a:pt x="9" y="3"/>
                      <a:pt x="9" y="2"/>
                    </a:cubicBezTo>
                    <a:cubicBezTo>
                      <a:pt x="9" y="1"/>
                      <a:pt x="12" y="0"/>
                      <a:pt x="10" y="0"/>
                    </a:cubicBezTo>
                    <a:cubicBezTo>
                      <a:pt x="8" y="0"/>
                      <a:pt x="7" y="0"/>
                      <a:pt x="5"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38" name="Freeform 412"/>
              <p:cNvSpPr>
                <a:spLocks/>
              </p:cNvSpPr>
              <p:nvPr/>
            </p:nvSpPr>
            <p:spPr bwMode="auto">
              <a:xfrm>
                <a:off x="4070350" y="2508250"/>
                <a:ext cx="60325" cy="41275"/>
              </a:xfrm>
              <a:custGeom>
                <a:avLst/>
                <a:gdLst>
                  <a:gd name="T0" fmla="*/ 15 w 26"/>
                  <a:gd name="T1" fmla="*/ 0 h 18"/>
                  <a:gd name="T2" fmla="*/ 19 w 26"/>
                  <a:gd name="T3" fmla="*/ 0 h 18"/>
                  <a:gd name="T4" fmla="*/ 21 w 26"/>
                  <a:gd name="T5" fmla="*/ 4 h 18"/>
                  <a:gd name="T6" fmla="*/ 24 w 26"/>
                  <a:gd name="T7" fmla="*/ 6 h 18"/>
                  <a:gd name="T8" fmla="*/ 21 w 26"/>
                  <a:gd name="T9" fmla="*/ 9 h 18"/>
                  <a:gd name="T10" fmla="*/ 25 w 26"/>
                  <a:gd name="T11" fmla="*/ 9 h 18"/>
                  <a:gd name="T12" fmla="*/ 25 w 26"/>
                  <a:gd name="T13" fmla="*/ 12 h 18"/>
                  <a:gd name="T14" fmla="*/ 24 w 26"/>
                  <a:gd name="T15" fmla="*/ 14 h 18"/>
                  <a:gd name="T16" fmla="*/ 25 w 26"/>
                  <a:gd name="T17" fmla="*/ 15 h 18"/>
                  <a:gd name="T18" fmla="*/ 22 w 26"/>
                  <a:gd name="T19" fmla="*/ 16 h 18"/>
                  <a:gd name="T20" fmla="*/ 20 w 26"/>
                  <a:gd name="T21" fmla="*/ 18 h 18"/>
                  <a:gd name="T22" fmla="*/ 20 w 26"/>
                  <a:gd name="T23" fmla="*/ 18 h 18"/>
                  <a:gd name="T24" fmla="*/ 18 w 26"/>
                  <a:gd name="T25" fmla="*/ 16 h 18"/>
                  <a:gd name="T26" fmla="*/ 16 w 26"/>
                  <a:gd name="T27" fmla="*/ 17 h 18"/>
                  <a:gd name="T28" fmla="*/ 16 w 26"/>
                  <a:gd name="T29" fmla="*/ 17 h 18"/>
                  <a:gd name="T30" fmla="*/ 14 w 26"/>
                  <a:gd name="T31" fmla="*/ 17 h 18"/>
                  <a:gd name="T32" fmla="*/ 14 w 26"/>
                  <a:gd name="T33" fmla="*/ 16 h 18"/>
                  <a:gd name="T34" fmla="*/ 11 w 26"/>
                  <a:gd name="T35" fmla="*/ 13 h 18"/>
                  <a:gd name="T36" fmla="*/ 9 w 26"/>
                  <a:gd name="T37" fmla="*/ 13 h 18"/>
                  <a:gd name="T38" fmla="*/ 6 w 26"/>
                  <a:gd name="T39" fmla="*/ 13 h 18"/>
                  <a:gd name="T40" fmla="*/ 6 w 26"/>
                  <a:gd name="T41" fmla="*/ 13 h 18"/>
                  <a:gd name="T42" fmla="*/ 6 w 26"/>
                  <a:gd name="T43" fmla="*/ 15 h 18"/>
                  <a:gd name="T44" fmla="*/ 6 w 26"/>
                  <a:gd name="T45" fmla="*/ 16 h 18"/>
                  <a:gd name="T46" fmla="*/ 6 w 26"/>
                  <a:gd name="T47" fmla="*/ 16 h 18"/>
                  <a:gd name="T48" fmla="*/ 1 w 26"/>
                  <a:gd name="T49" fmla="*/ 14 h 18"/>
                  <a:gd name="T50" fmla="*/ 0 w 26"/>
                  <a:gd name="T51" fmla="*/ 13 h 18"/>
                  <a:gd name="T52" fmla="*/ 0 w 26"/>
                  <a:gd name="T53" fmla="*/ 12 h 18"/>
                  <a:gd name="T54" fmla="*/ 2 w 26"/>
                  <a:gd name="T55" fmla="*/ 10 h 18"/>
                  <a:gd name="T56" fmla="*/ 1 w 26"/>
                  <a:gd name="T57" fmla="*/ 8 h 18"/>
                  <a:gd name="T58" fmla="*/ 2 w 26"/>
                  <a:gd name="T59" fmla="*/ 8 h 18"/>
                  <a:gd name="T60" fmla="*/ 3 w 26"/>
                  <a:gd name="T61" fmla="*/ 6 h 18"/>
                  <a:gd name="T62" fmla="*/ 5 w 26"/>
                  <a:gd name="T63" fmla="*/ 5 h 18"/>
                  <a:gd name="T64" fmla="*/ 6 w 26"/>
                  <a:gd name="T65" fmla="*/ 3 h 18"/>
                  <a:gd name="T66" fmla="*/ 7 w 26"/>
                  <a:gd name="T67" fmla="*/ 3 h 18"/>
                  <a:gd name="T68" fmla="*/ 7 w 26"/>
                  <a:gd name="T69" fmla="*/ 3 h 18"/>
                  <a:gd name="T70" fmla="*/ 8 w 26"/>
                  <a:gd name="T71" fmla="*/ 2 h 18"/>
                  <a:gd name="T72" fmla="*/ 8 w 26"/>
                  <a:gd name="T73" fmla="*/ 3 h 18"/>
                  <a:gd name="T74" fmla="*/ 11 w 26"/>
                  <a:gd name="T75" fmla="*/ 1 h 18"/>
                  <a:gd name="T76" fmla="*/ 13 w 26"/>
                  <a:gd name="T77" fmla="*/ 0 h 18"/>
                  <a:gd name="T78" fmla="*/ 15 w 26"/>
                  <a:gd name="T7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 h="18">
                    <a:moveTo>
                      <a:pt x="15" y="0"/>
                    </a:moveTo>
                    <a:cubicBezTo>
                      <a:pt x="18" y="0"/>
                      <a:pt x="18" y="0"/>
                      <a:pt x="19" y="0"/>
                    </a:cubicBezTo>
                    <a:cubicBezTo>
                      <a:pt x="20" y="1"/>
                      <a:pt x="20" y="3"/>
                      <a:pt x="21" y="4"/>
                    </a:cubicBezTo>
                    <a:cubicBezTo>
                      <a:pt x="23" y="5"/>
                      <a:pt x="24" y="5"/>
                      <a:pt x="24" y="6"/>
                    </a:cubicBezTo>
                    <a:cubicBezTo>
                      <a:pt x="24" y="7"/>
                      <a:pt x="21" y="8"/>
                      <a:pt x="21" y="9"/>
                    </a:cubicBezTo>
                    <a:cubicBezTo>
                      <a:pt x="22" y="9"/>
                      <a:pt x="25" y="8"/>
                      <a:pt x="25" y="9"/>
                    </a:cubicBezTo>
                    <a:cubicBezTo>
                      <a:pt x="26" y="10"/>
                      <a:pt x="26" y="11"/>
                      <a:pt x="25" y="12"/>
                    </a:cubicBezTo>
                    <a:cubicBezTo>
                      <a:pt x="24" y="12"/>
                      <a:pt x="23" y="13"/>
                      <a:pt x="24" y="14"/>
                    </a:cubicBezTo>
                    <a:cubicBezTo>
                      <a:pt x="25" y="14"/>
                      <a:pt x="25" y="14"/>
                      <a:pt x="25" y="15"/>
                    </a:cubicBezTo>
                    <a:cubicBezTo>
                      <a:pt x="24" y="15"/>
                      <a:pt x="24" y="15"/>
                      <a:pt x="22" y="16"/>
                    </a:cubicBezTo>
                    <a:cubicBezTo>
                      <a:pt x="21" y="17"/>
                      <a:pt x="21" y="18"/>
                      <a:pt x="20" y="18"/>
                    </a:cubicBezTo>
                    <a:cubicBezTo>
                      <a:pt x="20" y="18"/>
                      <a:pt x="20" y="18"/>
                      <a:pt x="20" y="18"/>
                    </a:cubicBezTo>
                    <a:cubicBezTo>
                      <a:pt x="20" y="17"/>
                      <a:pt x="19" y="16"/>
                      <a:pt x="18" y="16"/>
                    </a:cubicBezTo>
                    <a:cubicBezTo>
                      <a:pt x="17" y="16"/>
                      <a:pt x="17" y="16"/>
                      <a:pt x="16" y="17"/>
                    </a:cubicBezTo>
                    <a:cubicBezTo>
                      <a:pt x="16" y="17"/>
                      <a:pt x="16" y="17"/>
                      <a:pt x="16" y="17"/>
                    </a:cubicBezTo>
                    <a:cubicBezTo>
                      <a:pt x="16" y="17"/>
                      <a:pt x="15" y="18"/>
                      <a:pt x="14" y="17"/>
                    </a:cubicBezTo>
                    <a:cubicBezTo>
                      <a:pt x="14" y="17"/>
                      <a:pt x="14" y="16"/>
                      <a:pt x="14" y="16"/>
                    </a:cubicBezTo>
                    <a:cubicBezTo>
                      <a:pt x="13" y="14"/>
                      <a:pt x="12" y="13"/>
                      <a:pt x="11" y="13"/>
                    </a:cubicBezTo>
                    <a:cubicBezTo>
                      <a:pt x="10" y="13"/>
                      <a:pt x="10" y="13"/>
                      <a:pt x="9" y="13"/>
                    </a:cubicBezTo>
                    <a:cubicBezTo>
                      <a:pt x="8" y="13"/>
                      <a:pt x="6" y="13"/>
                      <a:pt x="6" y="13"/>
                    </a:cubicBezTo>
                    <a:cubicBezTo>
                      <a:pt x="6" y="13"/>
                      <a:pt x="6" y="13"/>
                      <a:pt x="6" y="13"/>
                    </a:cubicBezTo>
                    <a:cubicBezTo>
                      <a:pt x="6" y="14"/>
                      <a:pt x="6" y="14"/>
                      <a:pt x="6" y="15"/>
                    </a:cubicBezTo>
                    <a:cubicBezTo>
                      <a:pt x="6" y="15"/>
                      <a:pt x="6" y="15"/>
                      <a:pt x="6" y="16"/>
                    </a:cubicBezTo>
                    <a:cubicBezTo>
                      <a:pt x="6" y="16"/>
                      <a:pt x="6" y="16"/>
                      <a:pt x="6" y="16"/>
                    </a:cubicBezTo>
                    <a:cubicBezTo>
                      <a:pt x="5" y="16"/>
                      <a:pt x="3" y="15"/>
                      <a:pt x="1" y="14"/>
                    </a:cubicBezTo>
                    <a:cubicBezTo>
                      <a:pt x="0" y="14"/>
                      <a:pt x="0" y="13"/>
                      <a:pt x="0" y="13"/>
                    </a:cubicBezTo>
                    <a:cubicBezTo>
                      <a:pt x="0" y="13"/>
                      <a:pt x="0" y="12"/>
                      <a:pt x="0" y="12"/>
                    </a:cubicBezTo>
                    <a:cubicBezTo>
                      <a:pt x="1" y="12"/>
                      <a:pt x="2" y="11"/>
                      <a:pt x="2" y="10"/>
                    </a:cubicBezTo>
                    <a:cubicBezTo>
                      <a:pt x="2" y="9"/>
                      <a:pt x="1" y="8"/>
                      <a:pt x="1" y="8"/>
                    </a:cubicBezTo>
                    <a:cubicBezTo>
                      <a:pt x="1" y="8"/>
                      <a:pt x="1" y="8"/>
                      <a:pt x="2" y="8"/>
                    </a:cubicBezTo>
                    <a:cubicBezTo>
                      <a:pt x="2" y="7"/>
                      <a:pt x="2" y="7"/>
                      <a:pt x="3" y="6"/>
                    </a:cubicBezTo>
                    <a:cubicBezTo>
                      <a:pt x="4" y="6"/>
                      <a:pt x="5" y="5"/>
                      <a:pt x="5" y="5"/>
                    </a:cubicBezTo>
                    <a:cubicBezTo>
                      <a:pt x="6" y="4"/>
                      <a:pt x="6" y="3"/>
                      <a:pt x="6" y="3"/>
                    </a:cubicBezTo>
                    <a:cubicBezTo>
                      <a:pt x="7" y="3"/>
                      <a:pt x="7" y="3"/>
                      <a:pt x="7" y="3"/>
                    </a:cubicBezTo>
                    <a:cubicBezTo>
                      <a:pt x="7" y="3"/>
                      <a:pt x="7" y="3"/>
                      <a:pt x="7" y="3"/>
                    </a:cubicBezTo>
                    <a:cubicBezTo>
                      <a:pt x="7" y="2"/>
                      <a:pt x="7" y="2"/>
                      <a:pt x="8" y="2"/>
                    </a:cubicBezTo>
                    <a:cubicBezTo>
                      <a:pt x="8" y="3"/>
                      <a:pt x="8" y="3"/>
                      <a:pt x="8" y="3"/>
                    </a:cubicBezTo>
                    <a:cubicBezTo>
                      <a:pt x="9" y="3"/>
                      <a:pt x="10" y="2"/>
                      <a:pt x="11" y="1"/>
                    </a:cubicBezTo>
                    <a:cubicBezTo>
                      <a:pt x="12" y="0"/>
                      <a:pt x="12" y="0"/>
                      <a:pt x="13" y="0"/>
                    </a:cubicBezTo>
                    <a:cubicBezTo>
                      <a:pt x="14" y="0"/>
                      <a:pt x="14" y="0"/>
                      <a:pt x="15"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39" name="Freeform 427"/>
              <p:cNvSpPr>
                <a:spLocks/>
              </p:cNvSpPr>
              <p:nvPr/>
            </p:nvSpPr>
            <p:spPr bwMode="auto">
              <a:xfrm>
                <a:off x="4103687" y="2406650"/>
                <a:ext cx="6350" cy="6350"/>
              </a:xfrm>
              <a:custGeom>
                <a:avLst/>
                <a:gdLst>
                  <a:gd name="T0" fmla="*/ 0 w 3"/>
                  <a:gd name="T1" fmla="*/ 1 h 3"/>
                  <a:gd name="T2" fmla="*/ 1 w 3"/>
                  <a:gd name="T3" fmla="*/ 2 h 3"/>
                  <a:gd name="T4" fmla="*/ 3 w 3"/>
                  <a:gd name="T5" fmla="*/ 1 h 3"/>
                  <a:gd name="T6" fmla="*/ 0 w 3"/>
                  <a:gd name="T7" fmla="*/ 1 h 3"/>
                </a:gdLst>
                <a:ahLst/>
                <a:cxnLst>
                  <a:cxn ang="0">
                    <a:pos x="T0" y="T1"/>
                  </a:cxn>
                  <a:cxn ang="0">
                    <a:pos x="T2" y="T3"/>
                  </a:cxn>
                  <a:cxn ang="0">
                    <a:pos x="T4" y="T5"/>
                  </a:cxn>
                  <a:cxn ang="0">
                    <a:pos x="T6" y="T7"/>
                  </a:cxn>
                </a:cxnLst>
                <a:rect l="0" t="0" r="r" b="b"/>
                <a:pathLst>
                  <a:path w="3" h="3">
                    <a:moveTo>
                      <a:pt x="0" y="1"/>
                    </a:moveTo>
                    <a:cubicBezTo>
                      <a:pt x="0" y="2"/>
                      <a:pt x="0" y="3"/>
                      <a:pt x="1" y="2"/>
                    </a:cubicBezTo>
                    <a:cubicBezTo>
                      <a:pt x="2" y="2"/>
                      <a:pt x="3" y="2"/>
                      <a:pt x="3" y="1"/>
                    </a:cubicBezTo>
                    <a:cubicBezTo>
                      <a:pt x="3" y="1"/>
                      <a:pt x="1" y="0"/>
                      <a:pt x="0"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40" name="Freeform 431"/>
              <p:cNvSpPr>
                <a:spLocks/>
              </p:cNvSpPr>
              <p:nvPr/>
            </p:nvSpPr>
            <p:spPr bwMode="auto">
              <a:xfrm>
                <a:off x="4095750" y="2417763"/>
                <a:ext cx="20638" cy="20638"/>
              </a:xfrm>
              <a:custGeom>
                <a:avLst/>
                <a:gdLst>
                  <a:gd name="T0" fmla="*/ 6 w 9"/>
                  <a:gd name="T1" fmla="*/ 1 h 9"/>
                  <a:gd name="T2" fmla="*/ 5 w 9"/>
                  <a:gd name="T3" fmla="*/ 3 h 9"/>
                  <a:gd name="T4" fmla="*/ 3 w 9"/>
                  <a:gd name="T5" fmla="*/ 2 h 9"/>
                  <a:gd name="T6" fmla="*/ 2 w 9"/>
                  <a:gd name="T7" fmla="*/ 4 h 9"/>
                  <a:gd name="T8" fmla="*/ 2 w 9"/>
                  <a:gd name="T9" fmla="*/ 5 h 9"/>
                  <a:gd name="T10" fmla="*/ 4 w 9"/>
                  <a:gd name="T11" fmla="*/ 6 h 9"/>
                  <a:gd name="T12" fmla="*/ 6 w 9"/>
                  <a:gd name="T13" fmla="*/ 7 h 9"/>
                  <a:gd name="T14" fmla="*/ 8 w 9"/>
                  <a:gd name="T15" fmla="*/ 7 h 9"/>
                  <a:gd name="T16" fmla="*/ 7 w 9"/>
                  <a:gd name="T17" fmla="*/ 4 h 9"/>
                  <a:gd name="T18" fmla="*/ 7 w 9"/>
                  <a:gd name="T19" fmla="*/ 2 h 9"/>
                  <a:gd name="T20" fmla="*/ 6 w 9"/>
                  <a:gd name="T2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9">
                    <a:moveTo>
                      <a:pt x="6" y="1"/>
                    </a:moveTo>
                    <a:cubicBezTo>
                      <a:pt x="5" y="2"/>
                      <a:pt x="5" y="3"/>
                      <a:pt x="5" y="3"/>
                    </a:cubicBezTo>
                    <a:cubicBezTo>
                      <a:pt x="4" y="3"/>
                      <a:pt x="3" y="2"/>
                      <a:pt x="3" y="2"/>
                    </a:cubicBezTo>
                    <a:cubicBezTo>
                      <a:pt x="2" y="3"/>
                      <a:pt x="3" y="3"/>
                      <a:pt x="2" y="4"/>
                    </a:cubicBezTo>
                    <a:cubicBezTo>
                      <a:pt x="1" y="4"/>
                      <a:pt x="0" y="4"/>
                      <a:pt x="2" y="5"/>
                    </a:cubicBezTo>
                    <a:cubicBezTo>
                      <a:pt x="3" y="6"/>
                      <a:pt x="4" y="5"/>
                      <a:pt x="4" y="6"/>
                    </a:cubicBezTo>
                    <a:cubicBezTo>
                      <a:pt x="5" y="7"/>
                      <a:pt x="5" y="7"/>
                      <a:pt x="6" y="7"/>
                    </a:cubicBezTo>
                    <a:cubicBezTo>
                      <a:pt x="8" y="7"/>
                      <a:pt x="9" y="9"/>
                      <a:pt x="8" y="7"/>
                    </a:cubicBezTo>
                    <a:cubicBezTo>
                      <a:pt x="8" y="6"/>
                      <a:pt x="7" y="5"/>
                      <a:pt x="7" y="4"/>
                    </a:cubicBezTo>
                    <a:cubicBezTo>
                      <a:pt x="7" y="3"/>
                      <a:pt x="8" y="3"/>
                      <a:pt x="7" y="2"/>
                    </a:cubicBezTo>
                    <a:cubicBezTo>
                      <a:pt x="7" y="1"/>
                      <a:pt x="6" y="0"/>
                      <a:pt x="6"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41" name="Freeform 432"/>
              <p:cNvSpPr>
                <a:spLocks/>
              </p:cNvSpPr>
              <p:nvPr/>
            </p:nvSpPr>
            <p:spPr bwMode="auto">
              <a:xfrm>
                <a:off x="4089400" y="2387600"/>
                <a:ext cx="25400" cy="23813"/>
              </a:xfrm>
              <a:custGeom>
                <a:avLst/>
                <a:gdLst>
                  <a:gd name="T0" fmla="*/ 10 w 11"/>
                  <a:gd name="T1" fmla="*/ 1 h 10"/>
                  <a:gd name="T2" fmla="*/ 11 w 11"/>
                  <a:gd name="T3" fmla="*/ 4 h 10"/>
                  <a:gd name="T4" fmla="*/ 8 w 11"/>
                  <a:gd name="T5" fmla="*/ 5 h 10"/>
                  <a:gd name="T6" fmla="*/ 8 w 11"/>
                  <a:gd name="T7" fmla="*/ 7 h 10"/>
                  <a:gd name="T8" fmla="*/ 5 w 11"/>
                  <a:gd name="T9" fmla="*/ 7 h 10"/>
                  <a:gd name="T10" fmla="*/ 4 w 11"/>
                  <a:gd name="T11" fmla="*/ 9 h 10"/>
                  <a:gd name="T12" fmla="*/ 0 w 11"/>
                  <a:gd name="T13" fmla="*/ 8 h 10"/>
                  <a:gd name="T14" fmla="*/ 0 w 11"/>
                  <a:gd name="T15" fmla="*/ 6 h 10"/>
                  <a:gd name="T16" fmla="*/ 2 w 11"/>
                  <a:gd name="T17" fmla="*/ 5 h 10"/>
                  <a:gd name="T18" fmla="*/ 5 w 11"/>
                  <a:gd name="T19" fmla="*/ 2 h 10"/>
                  <a:gd name="T20" fmla="*/ 7 w 11"/>
                  <a:gd name="T21" fmla="*/ 2 h 10"/>
                  <a:gd name="T22" fmla="*/ 10 w 11"/>
                  <a:gd name="T23"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 h="10">
                    <a:moveTo>
                      <a:pt x="10" y="1"/>
                    </a:moveTo>
                    <a:cubicBezTo>
                      <a:pt x="11" y="3"/>
                      <a:pt x="11" y="4"/>
                      <a:pt x="11" y="4"/>
                    </a:cubicBezTo>
                    <a:cubicBezTo>
                      <a:pt x="10" y="5"/>
                      <a:pt x="8" y="4"/>
                      <a:pt x="8" y="5"/>
                    </a:cubicBezTo>
                    <a:cubicBezTo>
                      <a:pt x="8" y="6"/>
                      <a:pt x="10" y="6"/>
                      <a:pt x="8" y="7"/>
                    </a:cubicBezTo>
                    <a:cubicBezTo>
                      <a:pt x="6" y="7"/>
                      <a:pt x="5" y="6"/>
                      <a:pt x="5" y="7"/>
                    </a:cubicBezTo>
                    <a:cubicBezTo>
                      <a:pt x="4" y="8"/>
                      <a:pt x="4" y="8"/>
                      <a:pt x="4" y="9"/>
                    </a:cubicBezTo>
                    <a:cubicBezTo>
                      <a:pt x="4" y="10"/>
                      <a:pt x="0" y="10"/>
                      <a:pt x="0" y="8"/>
                    </a:cubicBezTo>
                    <a:cubicBezTo>
                      <a:pt x="0" y="7"/>
                      <a:pt x="0" y="6"/>
                      <a:pt x="0" y="6"/>
                    </a:cubicBezTo>
                    <a:cubicBezTo>
                      <a:pt x="1" y="5"/>
                      <a:pt x="0" y="6"/>
                      <a:pt x="2" y="5"/>
                    </a:cubicBezTo>
                    <a:cubicBezTo>
                      <a:pt x="4" y="4"/>
                      <a:pt x="4" y="3"/>
                      <a:pt x="5" y="2"/>
                    </a:cubicBezTo>
                    <a:cubicBezTo>
                      <a:pt x="6" y="2"/>
                      <a:pt x="6" y="2"/>
                      <a:pt x="7" y="2"/>
                    </a:cubicBezTo>
                    <a:cubicBezTo>
                      <a:pt x="9" y="1"/>
                      <a:pt x="10" y="0"/>
                      <a:pt x="10"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42" name="Freeform 433"/>
              <p:cNvSpPr>
                <a:spLocks/>
              </p:cNvSpPr>
              <p:nvPr/>
            </p:nvSpPr>
            <p:spPr bwMode="auto">
              <a:xfrm>
                <a:off x="4114800" y="2378075"/>
                <a:ext cx="200025" cy="309563"/>
              </a:xfrm>
              <a:custGeom>
                <a:avLst/>
                <a:gdLst>
                  <a:gd name="T0" fmla="*/ 32 w 87"/>
                  <a:gd name="T1" fmla="*/ 6 h 134"/>
                  <a:gd name="T2" fmla="*/ 19 w 87"/>
                  <a:gd name="T3" fmla="*/ 13 h 134"/>
                  <a:gd name="T4" fmla="*/ 19 w 87"/>
                  <a:gd name="T5" fmla="*/ 19 h 134"/>
                  <a:gd name="T6" fmla="*/ 31 w 87"/>
                  <a:gd name="T7" fmla="*/ 17 h 134"/>
                  <a:gd name="T8" fmla="*/ 43 w 87"/>
                  <a:gd name="T9" fmla="*/ 30 h 134"/>
                  <a:gd name="T10" fmla="*/ 34 w 87"/>
                  <a:gd name="T11" fmla="*/ 39 h 134"/>
                  <a:gd name="T12" fmla="*/ 31 w 87"/>
                  <a:gd name="T13" fmla="*/ 43 h 134"/>
                  <a:gd name="T14" fmla="*/ 32 w 87"/>
                  <a:gd name="T15" fmla="*/ 45 h 134"/>
                  <a:gd name="T16" fmla="*/ 50 w 87"/>
                  <a:gd name="T17" fmla="*/ 50 h 134"/>
                  <a:gd name="T18" fmla="*/ 60 w 87"/>
                  <a:gd name="T19" fmla="*/ 66 h 134"/>
                  <a:gd name="T20" fmla="*/ 69 w 87"/>
                  <a:gd name="T21" fmla="*/ 80 h 134"/>
                  <a:gd name="T22" fmla="*/ 68 w 87"/>
                  <a:gd name="T23" fmla="*/ 82 h 134"/>
                  <a:gd name="T24" fmla="*/ 71 w 87"/>
                  <a:gd name="T25" fmla="*/ 93 h 134"/>
                  <a:gd name="T26" fmla="*/ 86 w 87"/>
                  <a:gd name="T27" fmla="*/ 93 h 134"/>
                  <a:gd name="T28" fmla="*/ 82 w 87"/>
                  <a:gd name="T29" fmla="*/ 105 h 134"/>
                  <a:gd name="T30" fmla="*/ 81 w 87"/>
                  <a:gd name="T31" fmla="*/ 107 h 134"/>
                  <a:gd name="T32" fmla="*/ 77 w 87"/>
                  <a:gd name="T33" fmla="*/ 111 h 134"/>
                  <a:gd name="T34" fmla="*/ 79 w 87"/>
                  <a:gd name="T35" fmla="*/ 113 h 134"/>
                  <a:gd name="T36" fmla="*/ 76 w 87"/>
                  <a:gd name="T37" fmla="*/ 121 h 134"/>
                  <a:gd name="T38" fmla="*/ 58 w 87"/>
                  <a:gd name="T39" fmla="*/ 122 h 134"/>
                  <a:gd name="T40" fmla="*/ 45 w 87"/>
                  <a:gd name="T41" fmla="*/ 123 h 134"/>
                  <a:gd name="T42" fmla="*/ 39 w 87"/>
                  <a:gd name="T43" fmla="*/ 124 h 134"/>
                  <a:gd name="T44" fmla="*/ 29 w 87"/>
                  <a:gd name="T45" fmla="*/ 124 h 134"/>
                  <a:gd name="T46" fmla="*/ 21 w 87"/>
                  <a:gd name="T47" fmla="*/ 127 h 134"/>
                  <a:gd name="T48" fmla="*/ 12 w 87"/>
                  <a:gd name="T49" fmla="*/ 131 h 134"/>
                  <a:gd name="T50" fmla="*/ 9 w 87"/>
                  <a:gd name="T51" fmla="*/ 129 h 134"/>
                  <a:gd name="T52" fmla="*/ 17 w 87"/>
                  <a:gd name="T53" fmla="*/ 120 h 134"/>
                  <a:gd name="T54" fmla="*/ 31 w 87"/>
                  <a:gd name="T55" fmla="*/ 116 h 134"/>
                  <a:gd name="T56" fmla="*/ 40 w 87"/>
                  <a:gd name="T57" fmla="*/ 109 h 134"/>
                  <a:gd name="T58" fmla="*/ 21 w 87"/>
                  <a:gd name="T59" fmla="*/ 111 h 134"/>
                  <a:gd name="T60" fmla="*/ 14 w 87"/>
                  <a:gd name="T61" fmla="*/ 108 h 134"/>
                  <a:gd name="T62" fmla="*/ 20 w 87"/>
                  <a:gd name="T63" fmla="*/ 101 h 134"/>
                  <a:gd name="T64" fmla="*/ 18 w 87"/>
                  <a:gd name="T65" fmla="*/ 92 h 134"/>
                  <a:gd name="T66" fmla="*/ 25 w 87"/>
                  <a:gd name="T67" fmla="*/ 85 h 134"/>
                  <a:gd name="T68" fmla="*/ 36 w 87"/>
                  <a:gd name="T69" fmla="*/ 85 h 134"/>
                  <a:gd name="T70" fmla="*/ 34 w 87"/>
                  <a:gd name="T71" fmla="*/ 76 h 134"/>
                  <a:gd name="T72" fmla="*/ 31 w 87"/>
                  <a:gd name="T73" fmla="*/ 70 h 134"/>
                  <a:gd name="T74" fmla="*/ 29 w 87"/>
                  <a:gd name="T75" fmla="*/ 59 h 134"/>
                  <a:gd name="T76" fmla="*/ 14 w 87"/>
                  <a:gd name="T77" fmla="*/ 61 h 134"/>
                  <a:gd name="T78" fmla="*/ 10 w 87"/>
                  <a:gd name="T79" fmla="*/ 59 h 134"/>
                  <a:gd name="T80" fmla="*/ 15 w 87"/>
                  <a:gd name="T81" fmla="*/ 49 h 134"/>
                  <a:gd name="T82" fmla="*/ 19 w 87"/>
                  <a:gd name="T83" fmla="*/ 45 h 134"/>
                  <a:gd name="T84" fmla="*/ 13 w 87"/>
                  <a:gd name="T85" fmla="*/ 41 h 134"/>
                  <a:gd name="T86" fmla="*/ 10 w 87"/>
                  <a:gd name="T87" fmla="*/ 42 h 134"/>
                  <a:gd name="T88" fmla="*/ 5 w 87"/>
                  <a:gd name="T89" fmla="*/ 46 h 134"/>
                  <a:gd name="T90" fmla="*/ 11 w 87"/>
                  <a:gd name="T91" fmla="*/ 37 h 134"/>
                  <a:gd name="T92" fmla="*/ 13 w 87"/>
                  <a:gd name="T93" fmla="*/ 33 h 134"/>
                  <a:gd name="T94" fmla="*/ 5 w 87"/>
                  <a:gd name="T95" fmla="*/ 35 h 134"/>
                  <a:gd name="T96" fmla="*/ 6 w 87"/>
                  <a:gd name="T97" fmla="*/ 28 h 134"/>
                  <a:gd name="T98" fmla="*/ 7 w 87"/>
                  <a:gd name="T99" fmla="*/ 25 h 134"/>
                  <a:gd name="T100" fmla="*/ 4 w 87"/>
                  <a:gd name="T101" fmla="*/ 20 h 134"/>
                  <a:gd name="T102" fmla="*/ 8 w 87"/>
                  <a:gd name="T103" fmla="*/ 15 h 134"/>
                  <a:gd name="T104" fmla="*/ 10 w 87"/>
                  <a:gd name="T105" fmla="*/ 8 h 134"/>
                  <a:gd name="T106" fmla="*/ 15 w 87"/>
                  <a:gd name="T107" fmla="*/ 4 h 134"/>
                  <a:gd name="T108" fmla="*/ 21 w 87"/>
                  <a:gd name="T109" fmla="*/ 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7" h="134">
                    <a:moveTo>
                      <a:pt x="26" y="2"/>
                    </a:moveTo>
                    <a:cubicBezTo>
                      <a:pt x="29" y="2"/>
                      <a:pt x="30" y="2"/>
                      <a:pt x="32" y="2"/>
                    </a:cubicBezTo>
                    <a:cubicBezTo>
                      <a:pt x="33" y="2"/>
                      <a:pt x="35" y="0"/>
                      <a:pt x="34" y="2"/>
                    </a:cubicBezTo>
                    <a:cubicBezTo>
                      <a:pt x="33" y="4"/>
                      <a:pt x="33" y="5"/>
                      <a:pt x="32" y="6"/>
                    </a:cubicBezTo>
                    <a:cubicBezTo>
                      <a:pt x="32" y="8"/>
                      <a:pt x="31" y="8"/>
                      <a:pt x="29" y="8"/>
                    </a:cubicBezTo>
                    <a:cubicBezTo>
                      <a:pt x="27" y="9"/>
                      <a:pt x="26" y="9"/>
                      <a:pt x="25" y="11"/>
                    </a:cubicBezTo>
                    <a:cubicBezTo>
                      <a:pt x="23" y="12"/>
                      <a:pt x="23" y="12"/>
                      <a:pt x="23" y="13"/>
                    </a:cubicBezTo>
                    <a:cubicBezTo>
                      <a:pt x="22" y="14"/>
                      <a:pt x="21" y="13"/>
                      <a:pt x="19" y="13"/>
                    </a:cubicBezTo>
                    <a:cubicBezTo>
                      <a:pt x="18" y="13"/>
                      <a:pt x="17" y="14"/>
                      <a:pt x="19" y="14"/>
                    </a:cubicBezTo>
                    <a:cubicBezTo>
                      <a:pt x="21" y="15"/>
                      <a:pt x="24" y="14"/>
                      <a:pt x="24" y="15"/>
                    </a:cubicBezTo>
                    <a:cubicBezTo>
                      <a:pt x="24" y="16"/>
                      <a:pt x="23" y="17"/>
                      <a:pt x="21" y="17"/>
                    </a:cubicBezTo>
                    <a:cubicBezTo>
                      <a:pt x="19" y="18"/>
                      <a:pt x="18" y="18"/>
                      <a:pt x="19" y="19"/>
                    </a:cubicBezTo>
                    <a:cubicBezTo>
                      <a:pt x="19" y="19"/>
                      <a:pt x="21" y="18"/>
                      <a:pt x="21" y="19"/>
                    </a:cubicBezTo>
                    <a:cubicBezTo>
                      <a:pt x="21" y="20"/>
                      <a:pt x="20" y="21"/>
                      <a:pt x="22" y="21"/>
                    </a:cubicBezTo>
                    <a:cubicBezTo>
                      <a:pt x="23" y="20"/>
                      <a:pt x="23" y="19"/>
                      <a:pt x="26" y="18"/>
                    </a:cubicBezTo>
                    <a:cubicBezTo>
                      <a:pt x="29" y="17"/>
                      <a:pt x="28" y="16"/>
                      <a:pt x="31" y="17"/>
                    </a:cubicBezTo>
                    <a:cubicBezTo>
                      <a:pt x="34" y="17"/>
                      <a:pt x="37" y="18"/>
                      <a:pt x="39" y="18"/>
                    </a:cubicBezTo>
                    <a:cubicBezTo>
                      <a:pt x="42" y="18"/>
                      <a:pt x="45" y="16"/>
                      <a:pt x="47" y="18"/>
                    </a:cubicBezTo>
                    <a:cubicBezTo>
                      <a:pt x="49" y="20"/>
                      <a:pt x="45" y="23"/>
                      <a:pt x="45" y="25"/>
                    </a:cubicBezTo>
                    <a:cubicBezTo>
                      <a:pt x="44" y="26"/>
                      <a:pt x="45" y="28"/>
                      <a:pt x="43" y="30"/>
                    </a:cubicBezTo>
                    <a:cubicBezTo>
                      <a:pt x="42" y="31"/>
                      <a:pt x="41" y="32"/>
                      <a:pt x="40" y="33"/>
                    </a:cubicBezTo>
                    <a:cubicBezTo>
                      <a:pt x="38" y="34"/>
                      <a:pt x="39" y="35"/>
                      <a:pt x="37" y="36"/>
                    </a:cubicBezTo>
                    <a:cubicBezTo>
                      <a:pt x="36" y="37"/>
                      <a:pt x="32" y="37"/>
                      <a:pt x="31" y="38"/>
                    </a:cubicBezTo>
                    <a:cubicBezTo>
                      <a:pt x="31" y="39"/>
                      <a:pt x="32" y="39"/>
                      <a:pt x="34" y="39"/>
                    </a:cubicBezTo>
                    <a:cubicBezTo>
                      <a:pt x="35" y="39"/>
                      <a:pt x="37" y="38"/>
                      <a:pt x="37" y="38"/>
                    </a:cubicBezTo>
                    <a:cubicBezTo>
                      <a:pt x="38" y="39"/>
                      <a:pt x="39" y="41"/>
                      <a:pt x="38" y="41"/>
                    </a:cubicBezTo>
                    <a:cubicBezTo>
                      <a:pt x="38" y="41"/>
                      <a:pt x="36" y="40"/>
                      <a:pt x="34" y="41"/>
                    </a:cubicBezTo>
                    <a:cubicBezTo>
                      <a:pt x="33" y="42"/>
                      <a:pt x="33" y="43"/>
                      <a:pt x="31" y="43"/>
                    </a:cubicBezTo>
                    <a:cubicBezTo>
                      <a:pt x="30" y="43"/>
                      <a:pt x="29" y="43"/>
                      <a:pt x="28" y="43"/>
                    </a:cubicBezTo>
                    <a:cubicBezTo>
                      <a:pt x="27" y="42"/>
                      <a:pt x="26" y="42"/>
                      <a:pt x="26" y="42"/>
                    </a:cubicBezTo>
                    <a:cubicBezTo>
                      <a:pt x="26" y="43"/>
                      <a:pt x="26" y="44"/>
                      <a:pt x="27" y="45"/>
                    </a:cubicBezTo>
                    <a:cubicBezTo>
                      <a:pt x="29" y="45"/>
                      <a:pt x="30" y="45"/>
                      <a:pt x="32" y="45"/>
                    </a:cubicBezTo>
                    <a:cubicBezTo>
                      <a:pt x="33" y="44"/>
                      <a:pt x="34" y="44"/>
                      <a:pt x="36" y="44"/>
                    </a:cubicBezTo>
                    <a:cubicBezTo>
                      <a:pt x="37" y="44"/>
                      <a:pt x="41" y="44"/>
                      <a:pt x="41" y="45"/>
                    </a:cubicBezTo>
                    <a:cubicBezTo>
                      <a:pt x="42" y="45"/>
                      <a:pt x="44" y="46"/>
                      <a:pt x="46" y="47"/>
                    </a:cubicBezTo>
                    <a:cubicBezTo>
                      <a:pt x="47" y="49"/>
                      <a:pt x="49" y="49"/>
                      <a:pt x="50" y="50"/>
                    </a:cubicBezTo>
                    <a:cubicBezTo>
                      <a:pt x="51" y="51"/>
                      <a:pt x="51" y="53"/>
                      <a:pt x="51" y="55"/>
                    </a:cubicBezTo>
                    <a:cubicBezTo>
                      <a:pt x="51" y="56"/>
                      <a:pt x="52" y="59"/>
                      <a:pt x="53" y="60"/>
                    </a:cubicBezTo>
                    <a:cubicBezTo>
                      <a:pt x="53" y="62"/>
                      <a:pt x="51" y="61"/>
                      <a:pt x="54" y="63"/>
                    </a:cubicBezTo>
                    <a:cubicBezTo>
                      <a:pt x="56" y="65"/>
                      <a:pt x="59" y="65"/>
                      <a:pt x="60" y="66"/>
                    </a:cubicBezTo>
                    <a:cubicBezTo>
                      <a:pt x="60" y="67"/>
                      <a:pt x="61" y="68"/>
                      <a:pt x="63" y="69"/>
                    </a:cubicBezTo>
                    <a:cubicBezTo>
                      <a:pt x="64" y="71"/>
                      <a:pt x="65" y="71"/>
                      <a:pt x="66" y="72"/>
                    </a:cubicBezTo>
                    <a:cubicBezTo>
                      <a:pt x="66" y="73"/>
                      <a:pt x="67" y="77"/>
                      <a:pt x="68" y="78"/>
                    </a:cubicBezTo>
                    <a:cubicBezTo>
                      <a:pt x="68" y="79"/>
                      <a:pt x="69" y="80"/>
                      <a:pt x="69" y="80"/>
                    </a:cubicBezTo>
                    <a:cubicBezTo>
                      <a:pt x="69" y="80"/>
                      <a:pt x="67" y="79"/>
                      <a:pt x="65" y="79"/>
                    </a:cubicBezTo>
                    <a:cubicBezTo>
                      <a:pt x="64" y="78"/>
                      <a:pt x="59" y="78"/>
                      <a:pt x="60" y="79"/>
                    </a:cubicBezTo>
                    <a:cubicBezTo>
                      <a:pt x="60" y="80"/>
                      <a:pt x="62" y="80"/>
                      <a:pt x="63" y="80"/>
                    </a:cubicBezTo>
                    <a:cubicBezTo>
                      <a:pt x="65" y="80"/>
                      <a:pt x="67" y="80"/>
                      <a:pt x="68" y="82"/>
                    </a:cubicBezTo>
                    <a:cubicBezTo>
                      <a:pt x="68" y="83"/>
                      <a:pt x="72" y="86"/>
                      <a:pt x="72" y="87"/>
                    </a:cubicBezTo>
                    <a:cubicBezTo>
                      <a:pt x="71" y="88"/>
                      <a:pt x="70" y="89"/>
                      <a:pt x="70" y="90"/>
                    </a:cubicBezTo>
                    <a:cubicBezTo>
                      <a:pt x="69" y="90"/>
                      <a:pt x="68" y="91"/>
                      <a:pt x="68" y="92"/>
                    </a:cubicBezTo>
                    <a:cubicBezTo>
                      <a:pt x="68" y="92"/>
                      <a:pt x="70" y="93"/>
                      <a:pt x="71" y="93"/>
                    </a:cubicBezTo>
                    <a:cubicBezTo>
                      <a:pt x="72" y="92"/>
                      <a:pt x="74" y="91"/>
                      <a:pt x="74" y="90"/>
                    </a:cubicBezTo>
                    <a:cubicBezTo>
                      <a:pt x="75" y="90"/>
                      <a:pt x="75" y="90"/>
                      <a:pt x="77" y="90"/>
                    </a:cubicBezTo>
                    <a:cubicBezTo>
                      <a:pt x="78" y="90"/>
                      <a:pt x="79" y="90"/>
                      <a:pt x="81" y="90"/>
                    </a:cubicBezTo>
                    <a:cubicBezTo>
                      <a:pt x="83" y="90"/>
                      <a:pt x="86" y="93"/>
                      <a:pt x="86" y="93"/>
                    </a:cubicBezTo>
                    <a:cubicBezTo>
                      <a:pt x="87" y="94"/>
                      <a:pt x="87" y="95"/>
                      <a:pt x="87" y="96"/>
                    </a:cubicBezTo>
                    <a:cubicBezTo>
                      <a:pt x="87" y="97"/>
                      <a:pt x="85" y="102"/>
                      <a:pt x="85" y="103"/>
                    </a:cubicBezTo>
                    <a:cubicBezTo>
                      <a:pt x="85" y="103"/>
                      <a:pt x="85" y="104"/>
                      <a:pt x="84" y="104"/>
                    </a:cubicBezTo>
                    <a:cubicBezTo>
                      <a:pt x="83" y="105"/>
                      <a:pt x="83" y="105"/>
                      <a:pt x="82" y="105"/>
                    </a:cubicBezTo>
                    <a:cubicBezTo>
                      <a:pt x="82" y="105"/>
                      <a:pt x="81" y="104"/>
                      <a:pt x="80" y="104"/>
                    </a:cubicBezTo>
                    <a:cubicBezTo>
                      <a:pt x="80" y="104"/>
                      <a:pt x="81" y="105"/>
                      <a:pt x="80" y="105"/>
                    </a:cubicBezTo>
                    <a:cubicBezTo>
                      <a:pt x="79" y="105"/>
                      <a:pt x="79" y="104"/>
                      <a:pt x="79" y="105"/>
                    </a:cubicBezTo>
                    <a:cubicBezTo>
                      <a:pt x="79" y="106"/>
                      <a:pt x="81" y="107"/>
                      <a:pt x="81" y="107"/>
                    </a:cubicBezTo>
                    <a:cubicBezTo>
                      <a:pt x="80" y="108"/>
                      <a:pt x="79" y="108"/>
                      <a:pt x="78" y="108"/>
                    </a:cubicBezTo>
                    <a:cubicBezTo>
                      <a:pt x="76" y="108"/>
                      <a:pt x="74" y="108"/>
                      <a:pt x="75" y="108"/>
                    </a:cubicBezTo>
                    <a:cubicBezTo>
                      <a:pt x="75" y="109"/>
                      <a:pt x="76" y="109"/>
                      <a:pt x="77" y="109"/>
                    </a:cubicBezTo>
                    <a:cubicBezTo>
                      <a:pt x="78" y="110"/>
                      <a:pt x="78" y="110"/>
                      <a:pt x="77" y="111"/>
                    </a:cubicBezTo>
                    <a:cubicBezTo>
                      <a:pt x="77" y="111"/>
                      <a:pt x="70" y="111"/>
                      <a:pt x="72" y="113"/>
                    </a:cubicBezTo>
                    <a:cubicBezTo>
                      <a:pt x="73" y="114"/>
                      <a:pt x="74" y="113"/>
                      <a:pt x="75" y="113"/>
                    </a:cubicBezTo>
                    <a:cubicBezTo>
                      <a:pt x="77" y="114"/>
                      <a:pt x="77" y="115"/>
                      <a:pt x="78" y="114"/>
                    </a:cubicBezTo>
                    <a:cubicBezTo>
                      <a:pt x="79" y="114"/>
                      <a:pt x="78" y="113"/>
                      <a:pt x="79" y="113"/>
                    </a:cubicBezTo>
                    <a:cubicBezTo>
                      <a:pt x="80" y="113"/>
                      <a:pt x="83" y="112"/>
                      <a:pt x="83" y="114"/>
                    </a:cubicBezTo>
                    <a:cubicBezTo>
                      <a:pt x="83" y="115"/>
                      <a:pt x="83" y="115"/>
                      <a:pt x="83" y="116"/>
                    </a:cubicBezTo>
                    <a:cubicBezTo>
                      <a:pt x="83" y="117"/>
                      <a:pt x="83" y="117"/>
                      <a:pt x="82" y="118"/>
                    </a:cubicBezTo>
                    <a:cubicBezTo>
                      <a:pt x="81" y="118"/>
                      <a:pt x="78" y="120"/>
                      <a:pt x="76" y="121"/>
                    </a:cubicBezTo>
                    <a:cubicBezTo>
                      <a:pt x="74" y="122"/>
                      <a:pt x="72" y="123"/>
                      <a:pt x="71" y="123"/>
                    </a:cubicBezTo>
                    <a:cubicBezTo>
                      <a:pt x="70" y="122"/>
                      <a:pt x="66" y="121"/>
                      <a:pt x="65" y="121"/>
                    </a:cubicBezTo>
                    <a:cubicBezTo>
                      <a:pt x="63" y="122"/>
                      <a:pt x="60" y="123"/>
                      <a:pt x="60" y="123"/>
                    </a:cubicBezTo>
                    <a:cubicBezTo>
                      <a:pt x="59" y="123"/>
                      <a:pt x="59" y="122"/>
                      <a:pt x="58" y="122"/>
                    </a:cubicBezTo>
                    <a:cubicBezTo>
                      <a:pt x="57" y="121"/>
                      <a:pt x="54" y="121"/>
                      <a:pt x="53" y="121"/>
                    </a:cubicBezTo>
                    <a:cubicBezTo>
                      <a:pt x="51" y="120"/>
                      <a:pt x="51" y="122"/>
                      <a:pt x="51" y="122"/>
                    </a:cubicBezTo>
                    <a:cubicBezTo>
                      <a:pt x="50" y="122"/>
                      <a:pt x="49" y="123"/>
                      <a:pt x="48" y="123"/>
                    </a:cubicBezTo>
                    <a:cubicBezTo>
                      <a:pt x="46" y="123"/>
                      <a:pt x="45" y="122"/>
                      <a:pt x="45" y="123"/>
                    </a:cubicBezTo>
                    <a:cubicBezTo>
                      <a:pt x="45" y="123"/>
                      <a:pt x="47" y="124"/>
                      <a:pt x="46" y="125"/>
                    </a:cubicBezTo>
                    <a:cubicBezTo>
                      <a:pt x="45" y="125"/>
                      <a:pt x="43" y="125"/>
                      <a:pt x="42" y="125"/>
                    </a:cubicBezTo>
                    <a:cubicBezTo>
                      <a:pt x="42" y="126"/>
                      <a:pt x="41" y="126"/>
                      <a:pt x="41" y="126"/>
                    </a:cubicBezTo>
                    <a:cubicBezTo>
                      <a:pt x="40" y="126"/>
                      <a:pt x="41" y="125"/>
                      <a:pt x="39" y="124"/>
                    </a:cubicBezTo>
                    <a:cubicBezTo>
                      <a:pt x="38" y="124"/>
                      <a:pt x="36" y="124"/>
                      <a:pt x="35" y="123"/>
                    </a:cubicBezTo>
                    <a:cubicBezTo>
                      <a:pt x="35" y="123"/>
                      <a:pt x="35" y="123"/>
                      <a:pt x="34" y="123"/>
                    </a:cubicBezTo>
                    <a:cubicBezTo>
                      <a:pt x="33" y="123"/>
                      <a:pt x="32" y="124"/>
                      <a:pt x="31" y="124"/>
                    </a:cubicBezTo>
                    <a:cubicBezTo>
                      <a:pt x="31" y="124"/>
                      <a:pt x="30" y="123"/>
                      <a:pt x="29" y="124"/>
                    </a:cubicBezTo>
                    <a:cubicBezTo>
                      <a:pt x="28" y="125"/>
                      <a:pt x="29" y="126"/>
                      <a:pt x="28" y="127"/>
                    </a:cubicBezTo>
                    <a:cubicBezTo>
                      <a:pt x="28" y="128"/>
                      <a:pt x="28" y="131"/>
                      <a:pt x="27" y="131"/>
                    </a:cubicBezTo>
                    <a:cubicBezTo>
                      <a:pt x="25" y="130"/>
                      <a:pt x="23" y="130"/>
                      <a:pt x="22" y="129"/>
                    </a:cubicBezTo>
                    <a:cubicBezTo>
                      <a:pt x="22" y="128"/>
                      <a:pt x="21" y="127"/>
                      <a:pt x="21" y="127"/>
                    </a:cubicBezTo>
                    <a:cubicBezTo>
                      <a:pt x="20" y="127"/>
                      <a:pt x="21" y="128"/>
                      <a:pt x="20" y="129"/>
                    </a:cubicBezTo>
                    <a:cubicBezTo>
                      <a:pt x="20" y="129"/>
                      <a:pt x="20" y="130"/>
                      <a:pt x="18" y="130"/>
                    </a:cubicBezTo>
                    <a:cubicBezTo>
                      <a:pt x="16" y="130"/>
                      <a:pt x="16" y="130"/>
                      <a:pt x="14" y="130"/>
                    </a:cubicBezTo>
                    <a:cubicBezTo>
                      <a:pt x="12" y="131"/>
                      <a:pt x="12" y="130"/>
                      <a:pt x="12" y="131"/>
                    </a:cubicBezTo>
                    <a:cubicBezTo>
                      <a:pt x="11" y="132"/>
                      <a:pt x="12" y="134"/>
                      <a:pt x="10" y="134"/>
                    </a:cubicBezTo>
                    <a:cubicBezTo>
                      <a:pt x="9" y="133"/>
                      <a:pt x="10" y="132"/>
                      <a:pt x="8" y="132"/>
                    </a:cubicBezTo>
                    <a:cubicBezTo>
                      <a:pt x="7" y="132"/>
                      <a:pt x="5" y="134"/>
                      <a:pt x="5" y="132"/>
                    </a:cubicBezTo>
                    <a:cubicBezTo>
                      <a:pt x="5" y="131"/>
                      <a:pt x="8" y="130"/>
                      <a:pt x="9" y="129"/>
                    </a:cubicBezTo>
                    <a:cubicBezTo>
                      <a:pt x="10" y="128"/>
                      <a:pt x="10" y="127"/>
                      <a:pt x="11" y="127"/>
                    </a:cubicBezTo>
                    <a:cubicBezTo>
                      <a:pt x="13" y="126"/>
                      <a:pt x="13" y="127"/>
                      <a:pt x="15" y="126"/>
                    </a:cubicBezTo>
                    <a:cubicBezTo>
                      <a:pt x="16" y="125"/>
                      <a:pt x="18" y="123"/>
                      <a:pt x="18" y="122"/>
                    </a:cubicBezTo>
                    <a:cubicBezTo>
                      <a:pt x="17" y="121"/>
                      <a:pt x="16" y="122"/>
                      <a:pt x="17" y="120"/>
                    </a:cubicBezTo>
                    <a:cubicBezTo>
                      <a:pt x="19" y="119"/>
                      <a:pt x="19" y="119"/>
                      <a:pt x="20" y="118"/>
                    </a:cubicBezTo>
                    <a:cubicBezTo>
                      <a:pt x="21" y="117"/>
                      <a:pt x="21" y="116"/>
                      <a:pt x="22" y="116"/>
                    </a:cubicBezTo>
                    <a:cubicBezTo>
                      <a:pt x="23" y="116"/>
                      <a:pt x="23" y="116"/>
                      <a:pt x="26" y="116"/>
                    </a:cubicBezTo>
                    <a:cubicBezTo>
                      <a:pt x="29" y="116"/>
                      <a:pt x="28" y="115"/>
                      <a:pt x="31" y="116"/>
                    </a:cubicBezTo>
                    <a:cubicBezTo>
                      <a:pt x="33" y="116"/>
                      <a:pt x="33" y="117"/>
                      <a:pt x="34" y="116"/>
                    </a:cubicBezTo>
                    <a:cubicBezTo>
                      <a:pt x="35" y="116"/>
                      <a:pt x="33" y="116"/>
                      <a:pt x="35" y="115"/>
                    </a:cubicBezTo>
                    <a:cubicBezTo>
                      <a:pt x="36" y="113"/>
                      <a:pt x="37" y="113"/>
                      <a:pt x="38" y="112"/>
                    </a:cubicBezTo>
                    <a:cubicBezTo>
                      <a:pt x="40" y="110"/>
                      <a:pt x="41" y="109"/>
                      <a:pt x="40" y="109"/>
                    </a:cubicBezTo>
                    <a:cubicBezTo>
                      <a:pt x="38" y="108"/>
                      <a:pt x="38" y="110"/>
                      <a:pt x="36" y="111"/>
                    </a:cubicBezTo>
                    <a:cubicBezTo>
                      <a:pt x="33" y="112"/>
                      <a:pt x="32" y="112"/>
                      <a:pt x="30" y="112"/>
                    </a:cubicBezTo>
                    <a:cubicBezTo>
                      <a:pt x="28" y="113"/>
                      <a:pt x="29" y="112"/>
                      <a:pt x="27" y="111"/>
                    </a:cubicBezTo>
                    <a:cubicBezTo>
                      <a:pt x="25" y="110"/>
                      <a:pt x="21" y="112"/>
                      <a:pt x="21" y="111"/>
                    </a:cubicBezTo>
                    <a:cubicBezTo>
                      <a:pt x="21" y="110"/>
                      <a:pt x="24" y="109"/>
                      <a:pt x="22" y="109"/>
                    </a:cubicBezTo>
                    <a:cubicBezTo>
                      <a:pt x="21" y="108"/>
                      <a:pt x="20" y="107"/>
                      <a:pt x="18" y="108"/>
                    </a:cubicBezTo>
                    <a:cubicBezTo>
                      <a:pt x="17" y="108"/>
                      <a:pt x="13" y="111"/>
                      <a:pt x="13" y="110"/>
                    </a:cubicBezTo>
                    <a:cubicBezTo>
                      <a:pt x="13" y="109"/>
                      <a:pt x="16" y="108"/>
                      <a:pt x="14" y="108"/>
                    </a:cubicBezTo>
                    <a:cubicBezTo>
                      <a:pt x="13" y="107"/>
                      <a:pt x="12" y="108"/>
                      <a:pt x="11" y="108"/>
                    </a:cubicBezTo>
                    <a:cubicBezTo>
                      <a:pt x="10" y="107"/>
                      <a:pt x="8" y="106"/>
                      <a:pt x="9" y="105"/>
                    </a:cubicBezTo>
                    <a:cubicBezTo>
                      <a:pt x="10" y="104"/>
                      <a:pt x="13" y="103"/>
                      <a:pt x="15" y="103"/>
                    </a:cubicBezTo>
                    <a:cubicBezTo>
                      <a:pt x="18" y="102"/>
                      <a:pt x="19" y="102"/>
                      <a:pt x="20" y="101"/>
                    </a:cubicBezTo>
                    <a:cubicBezTo>
                      <a:pt x="21" y="101"/>
                      <a:pt x="24" y="98"/>
                      <a:pt x="24" y="97"/>
                    </a:cubicBezTo>
                    <a:cubicBezTo>
                      <a:pt x="24" y="96"/>
                      <a:pt x="22" y="97"/>
                      <a:pt x="22" y="96"/>
                    </a:cubicBezTo>
                    <a:cubicBezTo>
                      <a:pt x="22" y="94"/>
                      <a:pt x="24" y="91"/>
                      <a:pt x="23" y="91"/>
                    </a:cubicBezTo>
                    <a:cubicBezTo>
                      <a:pt x="21" y="91"/>
                      <a:pt x="20" y="92"/>
                      <a:pt x="18" y="92"/>
                    </a:cubicBezTo>
                    <a:cubicBezTo>
                      <a:pt x="17" y="92"/>
                      <a:pt x="14" y="93"/>
                      <a:pt x="16" y="92"/>
                    </a:cubicBezTo>
                    <a:cubicBezTo>
                      <a:pt x="17" y="90"/>
                      <a:pt x="18" y="89"/>
                      <a:pt x="20" y="88"/>
                    </a:cubicBezTo>
                    <a:cubicBezTo>
                      <a:pt x="21" y="88"/>
                      <a:pt x="21" y="88"/>
                      <a:pt x="22" y="87"/>
                    </a:cubicBezTo>
                    <a:cubicBezTo>
                      <a:pt x="23" y="86"/>
                      <a:pt x="23" y="86"/>
                      <a:pt x="25" y="85"/>
                    </a:cubicBezTo>
                    <a:cubicBezTo>
                      <a:pt x="26" y="85"/>
                      <a:pt x="27" y="86"/>
                      <a:pt x="29" y="86"/>
                    </a:cubicBezTo>
                    <a:cubicBezTo>
                      <a:pt x="31" y="86"/>
                      <a:pt x="32" y="87"/>
                      <a:pt x="33" y="86"/>
                    </a:cubicBezTo>
                    <a:cubicBezTo>
                      <a:pt x="33" y="85"/>
                      <a:pt x="32" y="85"/>
                      <a:pt x="33" y="84"/>
                    </a:cubicBezTo>
                    <a:cubicBezTo>
                      <a:pt x="33" y="83"/>
                      <a:pt x="35" y="85"/>
                      <a:pt x="36" y="85"/>
                    </a:cubicBezTo>
                    <a:cubicBezTo>
                      <a:pt x="37" y="85"/>
                      <a:pt x="37" y="85"/>
                      <a:pt x="37" y="84"/>
                    </a:cubicBezTo>
                    <a:cubicBezTo>
                      <a:pt x="37" y="84"/>
                      <a:pt x="35" y="83"/>
                      <a:pt x="35" y="81"/>
                    </a:cubicBezTo>
                    <a:cubicBezTo>
                      <a:pt x="35" y="80"/>
                      <a:pt x="36" y="80"/>
                      <a:pt x="35" y="79"/>
                    </a:cubicBezTo>
                    <a:cubicBezTo>
                      <a:pt x="35" y="77"/>
                      <a:pt x="33" y="77"/>
                      <a:pt x="34" y="76"/>
                    </a:cubicBezTo>
                    <a:cubicBezTo>
                      <a:pt x="35" y="75"/>
                      <a:pt x="36" y="73"/>
                      <a:pt x="36" y="72"/>
                    </a:cubicBezTo>
                    <a:cubicBezTo>
                      <a:pt x="35" y="72"/>
                      <a:pt x="36" y="71"/>
                      <a:pt x="34" y="71"/>
                    </a:cubicBezTo>
                    <a:cubicBezTo>
                      <a:pt x="33" y="72"/>
                      <a:pt x="34" y="73"/>
                      <a:pt x="33" y="73"/>
                    </a:cubicBezTo>
                    <a:cubicBezTo>
                      <a:pt x="32" y="73"/>
                      <a:pt x="33" y="71"/>
                      <a:pt x="31" y="70"/>
                    </a:cubicBezTo>
                    <a:cubicBezTo>
                      <a:pt x="28" y="68"/>
                      <a:pt x="28" y="68"/>
                      <a:pt x="28" y="67"/>
                    </a:cubicBezTo>
                    <a:cubicBezTo>
                      <a:pt x="28" y="65"/>
                      <a:pt x="30" y="62"/>
                      <a:pt x="31" y="61"/>
                    </a:cubicBezTo>
                    <a:cubicBezTo>
                      <a:pt x="31" y="60"/>
                      <a:pt x="34" y="60"/>
                      <a:pt x="34" y="60"/>
                    </a:cubicBezTo>
                    <a:cubicBezTo>
                      <a:pt x="33" y="59"/>
                      <a:pt x="30" y="59"/>
                      <a:pt x="29" y="59"/>
                    </a:cubicBezTo>
                    <a:cubicBezTo>
                      <a:pt x="27" y="60"/>
                      <a:pt x="25" y="63"/>
                      <a:pt x="23" y="63"/>
                    </a:cubicBezTo>
                    <a:cubicBezTo>
                      <a:pt x="21" y="62"/>
                      <a:pt x="20" y="60"/>
                      <a:pt x="20" y="61"/>
                    </a:cubicBezTo>
                    <a:cubicBezTo>
                      <a:pt x="19" y="62"/>
                      <a:pt x="20" y="65"/>
                      <a:pt x="19" y="64"/>
                    </a:cubicBezTo>
                    <a:cubicBezTo>
                      <a:pt x="17" y="63"/>
                      <a:pt x="15" y="61"/>
                      <a:pt x="14" y="61"/>
                    </a:cubicBezTo>
                    <a:cubicBezTo>
                      <a:pt x="14" y="62"/>
                      <a:pt x="13" y="62"/>
                      <a:pt x="13" y="63"/>
                    </a:cubicBezTo>
                    <a:cubicBezTo>
                      <a:pt x="14" y="64"/>
                      <a:pt x="15" y="65"/>
                      <a:pt x="14" y="65"/>
                    </a:cubicBezTo>
                    <a:cubicBezTo>
                      <a:pt x="12" y="65"/>
                      <a:pt x="12" y="63"/>
                      <a:pt x="11" y="61"/>
                    </a:cubicBezTo>
                    <a:cubicBezTo>
                      <a:pt x="10" y="60"/>
                      <a:pt x="10" y="60"/>
                      <a:pt x="10" y="59"/>
                    </a:cubicBezTo>
                    <a:cubicBezTo>
                      <a:pt x="11" y="59"/>
                      <a:pt x="12" y="60"/>
                      <a:pt x="13" y="58"/>
                    </a:cubicBezTo>
                    <a:cubicBezTo>
                      <a:pt x="14" y="57"/>
                      <a:pt x="14" y="56"/>
                      <a:pt x="15" y="55"/>
                    </a:cubicBezTo>
                    <a:cubicBezTo>
                      <a:pt x="16" y="54"/>
                      <a:pt x="18" y="52"/>
                      <a:pt x="17" y="52"/>
                    </a:cubicBezTo>
                    <a:cubicBezTo>
                      <a:pt x="17" y="51"/>
                      <a:pt x="16" y="51"/>
                      <a:pt x="15" y="49"/>
                    </a:cubicBezTo>
                    <a:cubicBezTo>
                      <a:pt x="14" y="48"/>
                      <a:pt x="15" y="48"/>
                      <a:pt x="15" y="47"/>
                    </a:cubicBezTo>
                    <a:cubicBezTo>
                      <a:pt x="15" y="46"/>
                      <a:pt x="14" y="45"/>
                      <a:pt x="14" y="45"/>
                    </a:cubicBezTo>
                    <a:cubicBezTo>
                      <a:pt x="15" y="45"/>
                      <a:pt x="16" y="45"/>
                      <a:pt x="17" y="45"/>
                    </a:cubicBezTo>
                    <a:cubicBezTo>
                      <a:pt x="18" y="45"/>
                      <a:pt x="19" y="45"/>
                      <a:pt x="19" y="45"/>
                    </a:cubicBezTo>
                    <a:cubicBezTo>
                      <a:pt x="18" y="44"/>
                      <a:pt x="17" y="44"/>
                      <a:pt x="16" y="44"/>
                    </a:cubicBezTo>
                    <a:cubicBezTo>
                      <a:pt x="16" y="43"/>
                      <a:pt x="16" y="39"/>
                      <a:pt x="15" y="40"/>
                    </a:cubicBezTo>
                    <a:cubicBezTo>
                      <a:pt x="15" y="41"/>
                      <a:pt x="15" y="42"/>
                      <a:pt x="14" y="41"/>
                    </a:cubicBezTo>
                    <a:cubicBezTo>
                      <a:pt x="13" y="41"/>
                      <a:pt x="13" y="40"/>
                      <a:pt x="13" y="41"/>
                    </a:cubicBezTo>
                    <a:cubicBezTo>
                      <a:pt x="13" y="42"/>
                      <a:pt x="13" y="43"/>
                      <a:pt x="13" y="44"/>
                    </a:cubicBezTo>
                    <a:cubicBezTo>
                      <a:pt x="12" y="45"/>
                      <a:pt x="11" y="44"/>
                      <a:pt x="11" y="44"/>
                    </a:cubicBezTo>
                    <a:cubicBezTo>
                      <a:pt x="10" y="44"/>
                      <a:pt x="11" y="45"/>
                      <a:pt x="10" y="45"/>
                    </a:cubicBezTo>
                    <a:cubicBezTo>
                      <a:pt x="9" y="45"/>
                      <a:pt x="9" y="43"/>
                      <a:pt x="10" y="42"/>
                    </a:cubicBezTo>
                    <a:cubicBezTo>
                      <a:pt x="11" y="41"/>
                      <a:pt x="11" y="41"/>
                      <a:pt x="11" y="41"/>
                    </a:cubicBezTo>
                    <a:cubicBezTo>
                      <a:pt x="10" y="41"/>
                      <a:pt x="8" y="42"/>
                      <a:pt x="8" y="43"/>
                    </a:cubicBezTo>
                    <a:cubicBezTo>
                      <a:pt x="7" y="44"/>
                      <a:pt x="8" y="45"/>
                      <a:pt x="8" y="45"/>
                    </a:cubicBezTo>
                    <a:cubicBezTo>
                      <a:pt x="7" y="46"/>
                      <a:pt x="5" y="47"/>
                      <a:pt x="5" y="46"/>
                    </a:cubicBezTo>
                    <a:cubicBezTo>
                      <a:pt x="5" y="44"/>
                      <a:pt x="6" y="43"/>
                      <a:pt x="6" y="42"/>
                    </a:cubicBezTo>
                    <a:cubicBezTo>
                      <a:pt x="6" y="40"/>
                      <a:pt x="6" y="40"/>
                      <a:pt x="6" y="39"/>
                    </a:cubicBezTo>
                    <a:cubicBezTo>
                      <a:pt x="7" y="38"/>
                      <a:pt x="6" y="38"/>
                      <a:pt x="8" y="37"/>
                    </a:cubicBezTo>
                    <a:cubicBezTo>
                      <a:pt x="9" y="37"/>
                      <a:pt x="9" y="38"/>
                      <a:pt x="11" y="37"/>
                    </a:cubicBezTo>
                    <a:cubicBezTo>
                      <a:pt x="12" y="36"/>
                      <a:pt x="13" y="36"/>
                      <a:pt x="12" y="35"/>
                    </a:cubicBezTo>
                    <a:cubicBezTo>
                      <a:pt x="12" y="35"/>
                      <a:pt x="10" y="36"/>
                      <a:pt x="10" y="36"/>
                    </a:cubicBezTo>
                    <a:cubicBezTo>
                      <a:pt x="9" y="35"/>
                      <a:pt x="9" y="35"/>
                      <a:pt x="10" y="34"/>
                    </a:cubicBezTo>
                    <a:cubicBezTo>
                      <a:pt x="10" y="34"/>
                      <a:pt x="13" y="33"/>
                      <a:pt x="13" y="33"/>
                    </a:cubicBezTo>
                    <a:cubicBezTo>
                      <a:pt x="13" y="32"/>
                      <a:pt x="11" y="32"/>
                      <a:pt x="11" y="32"/>
                    </a:cubicBezTo>
                    <a:cubicBezTo>
                      <a:pt x="11" y="31"/>
                      <a:pt x="12" y="30"/>
                      <a:pt x="11" y="30"/>
                    </a:cubicBezTo>
                    <a:cubicBezTo>
                      <a:pt x="10" y="31"/>
                      <a:pt x="8" y="33"/>
                      <a:pt x="8" y="33"/>
                    </a:cubicBezTo>
                    <a:cubicBezTo>
                      <a:pt x="7" y="34"/>
                      <a:pt x="6" y="36"/>
                      <a:pt x="5" y="35"/>
                    </a:cubicBezTo>
                    <a:cubicBezTo>
                      <a:pt x="3" y="34"/>
                      <a:pt x="0" y="34"/>
                      <a:pt x="1" y="33"/>
                    </a:cubicBezTo>
                    <a:cubicBezTo>
                      <a:pt x="2" y="32"/>
                      <a:pt x="3" y="34"/>
                      <a:pt x="3" y="32"/>
                    </a:cubicBezTo>
                    <a:cubicBezTo>
                      <a:pt x="3" y="31"/>
                      <a:pt x="2" y="30"/>
                      <a:pt x="3" y="29"/>
                    </a:cubicBezTo>
                    <a:cubicBezTo>
                      <a:pt x="4" y="29"/>
                      <a:pt x="5" y="28"/>
                      <a:pt x="6" y="28"/>
                    </a:cubicBezTo>
                    <a:cubicBezTo>
                      <a:pt x="6" y="28"/>
                      <a:pt x="8" y="29"/>
                      <a:pt x="7" y="28"/>
                    </a:cubicBezTo>
                    <a:cubicBezTo>
                      <a:pt x="6" y="27"/>
                      <a:pt x="6" y="27"/>
                      <a:pt x="6" y="27"/>
                    </a:cubicBezTo>
                    <a:cubicBezTo>
                      <a:pt x="7" y="26"/>
                      <a:pt x="9" y="27"/>
                      <a:pt x="9" y="26"/>
                    </a:cubicBezTo>
                    <a:cubicBezTo>
                      <a:pt x="8" y="25"/>
                      <a:pt x="6" y="26"/>
                      <a:pt x="7" y="25"/>
                    </a:cubicBezTo>
                    <a:cubicBezTo>
                      <a:pt x="7" y="24"/>
                      <a:pt x="9" y="24"/>
                      <a:pt x="8" y="23"/>
                    </a:cubicBezTo>
                    <a:cubicBezTo>
                      <a:pt x="7" y="23"/>
                      <a:pt x="8" y="22"/>
                      <a:pt x="8" y="22"/>
                    </a:cubicBezTo>
                    <a:cubicBezTo>
                      <a:pt x="8" y="21"/>
                      <a:pt x="7" y="22"/>
                      <a:pt x="6" y="22"/>
                    </a:cubicBezTo>
                    <a:cubicBezTo>
                      <a:pt x="5" y="21"/>
                      <a:pt x="3" y="20"/>
                      <a:pt x="4" y="20"/>
                    </a:cubicBezTo>
                    <a:cubicBezTo>
                      <a:pt x="5" y="19"/>
                      <a:pt x="7" y="20"/>
                      <a:pt x="7" y="19"/>
                    </a:cubicBezTo>
                    <a:cubicBezTo>
                      <a:pt x="7" y="19"/>
                      <a:pt x="5" y="17"/>
                      <a:pt x="5" y="16"/>
                    </a:cubicBezTo>
                    <a:cubicBezTo>
                      <a:pt x="5" y="15"/>
                      <a:pt x="6" y="15"/>
                      <a:pt x="6" y="15"/>
                    </a:cubicBezTo>
                    <a:cubicBezTo>
                      <a:pt x="6" y="14"/>
                      <a:pt x="7" y="14"/>
                      <a:pt x="8" y="15"/>
                    </a:cubicBezTo>
                    <a:cubicBezTo>
                      <a:pt x="9" y="15"/>
                      <a:pt x="12" y="16"/>
                      <a:pt x="12" y="15"/>
                    </a:cubicBezTo>
                    <a:cubicBezTo>
                      <a:pt x="12" y="14"/>
                      <a:pt x="9" y="13"/>
                      <a:pt x="9" y="12"/>
                    </a:cubicBezTo>
                    <a:cubicBezTo>
                      <a:pt x="10" y="11"/>
                      <a:pt x="11" y="10"/>
                      <a:pt x="11" y="10"/>
                    </a:cubicBezTo>
                    <a:cubicBezTo>
                      <a:pt x="10" y="9"/>
                      <a:pt x="9" y="9"/>
                      <a:pt x="10" y="8"/>
                    </a:cubicBezTo>
                    <a:cubicBezTo>
                      <a:pt x="10" y="8"/>
                      <a:pt x="13" y="9"/>
                      <a:pt x="13" y="8"/>
                    </a:cubicBezTo>
                    <a:cubicBezTo>
                      <a:pt x="14" y="8"/>
                      <a:pt x="12" y="8"/>
                      <a:pt x="11" y="7"/>
                    </a:cubicBezTo>
                    <a:cubicBezTo>
                      <a:pt x="11" y="6"/>
                      <a:pt x="12" y="3"/>
                      <a:pt x="13" y="3"/>
                    </a:cubicBezTo>
                    <a:cubicBezTo>
                      <a:pt x="14" y="3"/>
                      <a:pt x="16" y="3"/>
                      <a:pt x="15" y="4"/>
                    </a:cubicBezTo>
                    <a:cubicBezTo>
                      <a:pt x="15" y="4"/>
                      <a:pt x="14" y="6"/>
                      <a:pt x="15" y="5"/>
                    </a:cubicBezTo>
                    <a:cubicBezTo>
                      <a:pt x="16" y="5"/>
                      <a:pt x="16" y="4"/>
                      <a:pt x="17" y="4"/>
                    </a:cubicBezTo>
                    <a:cubicBezTo>
                      <a:pt x="18" y="4"/>
                      <a:pt x="17" y="5"/>
                      <a:pt x="18" y="5"/>
                    </a:cubicBezTo>
                    <a:cubicBezTo>
                      <a:pt x="19" y="6"/>
                      <a:pt x="19" y="5"/>
                      <a:pt x="21" y="4"/>
                    </a:cubicBezTo>
                    <a:cubicBezTo>
                      <a:pt x="22" y="3"/>
                      <a:pt x="22" y="3"/>
                      <a:pt x="23" y="3"/>
                    </a:cubicBezTo>
                    <a:cubicBezTo>
                      <a:pt x="24" y="3"/>
                      <a:pt x="24" y="2"/>
                      <a:pt x="26"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43" name="Freeform 434"/>
              <p:cNvSpPr>
                <a:spLocks/>
              </p:cNvSpPr>
              <p:nvPr/>
            </p:nvSpPr>
            <p:spPr bwMode="auto">
              <a:xfrm>
                <a:off x="4002087" y="2500313"/>
                <a:ext cx="114300" cy="139700"/>
              </a:xfrm>
              <a:custGeom>
                <a:avLst/>
                <a:gdLst>
                  <a:gd name="T0" fmla="*/ 50 w 50"/>
                  <a:gd name="T1" fmla="*/ 22 h 60"/>
                  <a:gd name="T2" fmla="*/ 47 w 50"/>
                  <a:gd name="T3" fmla="*/ 25 h 60"/>
                  <a:gd name="T4" fmla="*/ 50 w 50"/>
                  <a:gd name="T5" fmla="*/ 28 h 60"/>
                  <a:gd name="T6" fmla="*/ 50 w 50"/>
                  <a:gd name="T7" fmla="*/ 37 h 60"/>
                  <a:gd name="T8" fmla="*/ 48 w 50"/>
                  <a:gd name="T9" fmla="*/ 44 h 60"/>
                  <a:gd name="T10" fmla="*/ 45 w 50"/>
                  <a:gd name="T11" fmla="*/ 47 h 60"/>
                  <a:gd name="T12" fmla="*/ 42 w 50"/>
                  <a:gd name="T13" fmla="*/ 48 h 60"/>
                  <a:gd name="T14" fmla="*/ 39 w 50"/>
                  <a:gd name="T15" fmla="*/ 47 h 60"/>
                  <a:gd name="T16" fmla="*/ 34 w 50"/>
                  <a:gd name="T17" fmla="*/ 50 h 60"/>
                  <a:gd name="T18" fmla="*/ 28 w 50"/>
                  <a:gd name="T19" fmla="*/ 54 h 60"/>
                  <a:gd name="T20" fmla="*/ 23 w 50"/>
                  <a:gd name="T21" fmla="*/ 52 h 60"/>
                  <a:gd name="T22" fmla="*/ 23 w 50"/>
                  <a:gd name="T23" fmla="*/ 56 h 60"/>
                  <a:gd name="T24" fmla="*/ 15 w 50"/>
                  <a:gd name="T25" fmla="*/ 59 h 60"/>
                  <a:gd name="T26" fmla="*/ 11 w 50"/>
                  <a:gd name="T27" fmla="*/ 58 h 60"/>
                  <a:gd name="T28" fmla="*/ 6 w 50"/>
                  <a:gd name="T29" fmla="*/ 57 h 60"/>
                  <a:gd name="T30" fmla="*/ 11 w 50"/>
                  <a:gd name="T31" fmla="*/ 53 h 60"/>
                  <a:gd name="T32" fmla="*/ 3 w 50"/>
                  <a:gd name="T33" fmla="*/ 53 h 60"/>
                  <a:gd name="T34" fmla="*/ 8 w 50"/>
                  <a:gd name="T35" fmla="*/ 50 h 60"/>
                  <a:gd name="T36" fmla="*/ 1 w 50"/>
                  <a:gd name="T37" fmla="*/ 49 h 60"/>
                  <a:gd name="T38" fmla="*/ 7 w 50"/>
                  <a:gd name="T39" fmla="*/ 48 h 60"/>
                  <a:gd name="T40" fmla="*/ 8 w 50"/>
                  <a:gd name="T41" fmla="*/ 45 h 60"/>
                  <a:gd name="T42" fmla="*/ 10 w 50"/>
                  <a:gd name="T43" fmla="*/ 43 h 60"/>
                  <a:gd name="T44" fmla="*/ 17 w 50"/>
                  <a:gd name="T45" fmla="*/ 42 h 60"/>
                  <a:gd name="T46" fmla="*/ 18 w 50"/>
                  <a:gd name="T47" fmla="*/ 40 h 60"/>
                  <a:gd name="T48" fmla="*/ 11 w 50"/>
                  <a:gd name="T49" fmla="*/ 42 h 60"/>
                  <a:gd name="T50" fmla="*/ 13 w 50"/>
                  <a:gd name="T51" fmla="*/ 39 h 60"/>
                  <a:gd name="T52" fmla="*/ 15 w 50"/>
                  <a:gd name="T53" fmla="*/ 35 h 60"/>
                  <a:gd name="T54" fmla="*/ 17 w 50"/>
                  <a:gd name="T55" fmla="*/ 33 h 60"/>
                  <a:gd name="T56" fmla="*/ 11 w 50"/>
                  <a:gd name="T57" fmla="*/ 33 h 60"/>
                  <a:gd name="T58" fmla="*/ 7 w 50"/>
                  <a:gd name="T59" fmla="*/ 30 h 60"/>
                  <a:gd name="T60" fmla="*/ 5 w 50"/>
                  <a:gd name="T61" fmla="*/ 29 h 60"/>
                  <a:gd name="T62" fmla="*/ 10 w 50"/>
                  <a:gd name="T63" fmla="*/ 28 h 60"/>
                  <a:gd name="T64" fmla="*/ 9 w 50"/>
                  <a:gd name="T65" fmla="*/ 25 h 60"/>
                  <a:gd name="T66" fmla="*/ 8 w 50"/>
                  <a:gd name="T67" fmla="*/ 23 h 60"/>
                  <a:gd name="T68" fmla="*/ 7 w 50"/>
                  <a:gd name="T69" fmla="*/ 18 h 60"/>
                  <a:gd name="T70" fmla="*/ 13 w 50"/>
                  <a:gd name="T71" fmla="*/ 17 h 60"/>
                  <a:gd name="T72" fmla="*/ 17 w 50"/>
                  <a:gd name="T73" fmla="*/ 18 h 60"/>
                  <a:gd name="T74" fmla="*/ 23 w 50"/>
                  <a:gd name="T75" fmla="*/ 19 h 60"/>
                  <a:gd name="T76" fmla="*/ 27 w 50"/>
                  <a:gd name="T77" fmla="*/ 14 h 60"/>
                  <a:gd name="T78" fmla="*/ 23 w 50"/>
                  <a:gd name="T79" fmla="*/ 11 h 60"/>
                  <a:gd name="T80" fmla="*/ 23 w 50"/>
                  <a:gd name="T81" fmla="*/ 9 h 60"/>
                  <a:gd name="T82" fmla="*/ 26 w 50"/>
                  <a:gd name="T83" fmla="*/ 4 h 60"/>
                  <a:gd name="T84" fmla="*/ 29 w 50"/>
                  <a:gd name="T85" fmla="*/ 3 h 60"/>
                  <a:gd name="T86" fmla="*/ 33 w 50"/>
                  <a:gd name="T87" fmla="*/ 5 h 60"/>
                  <a:gd name="T88" fmla="*/ 36 w 50"/>
                  <a:gd name="T89" fmla="*/ 2 h 60"/>
                  <a:gd name="T90" fmla="*/ 40 w 50"/>
                  <a:gd name="T91" fmla="*/ 3 h 60"/>
                  <a:gd name="T92" fmla="*/ 37 w 50"/>
                  <a:gd name="T93" fmla="*/ 5 h 60"/>
                  <a:gd name="T94" fmla="*/ 36 w 50"/>
                  <a:gd name="T95" fmla="*/ 5 h 60"/>
                  <a:gd name="T96" fmla="*/ 32 w 50"/>
                  <a:gd name="T97" fmla="*/ 9 h 60"/>
                  <a:gd name="T98" fmla="*/ 30 w 50"/>
                  <a:gd name="T99" fmla="*/ 12 h 60"/>
                  <a:gd name="T100" fmla="*/ 30 w 50"/>
                  <a:gd name="T101" fmla="*/ 14 h 60"/>
                  <a:gd name="T102" fmla="*/ 31 w 50"/>
                  <a:gd name="T103" fmla="*/ 18 h 60"/>
                  <a:gd name="T104" fmla="*/ 37 w 50"/>
                  <a:gd name="T105" fmla="*/ 19 h 60"/>
                  <a:gd name="T106" fmla="*/ 37 w 50"/>
                  <a:gd name="T107" fmla="*/ 17 h 60"/>
                  <a:gd name="T108" fmla="*/ 39 w 50"/>
                  <a:gd name="T109" fmla="*/ 17 h 60"/>
                  <a:gd name="T110" fmla="*/ 43 w 50"/>
                  <a:gd name="T111" fmla="*/ 19 h 60"/>
                  <a:gd name="T112" fmla="*/ 47 w 50"/>
                  <a:gd name="T113" fmla="*/ 21 h 60"/>
                  <a:gd name="T114" fmla="*/ 48 w 50"/>
                  <a:gd name="T115" fmla="*/ 20 h 60"/>
                  <a:gd name="T116" fmla="*/ 50 w 50"/>
                  <a:gd name="T117" fmla="*/ 2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0" h="60">
                    <a:moveTo>
                      <a:pt x="50" y="22"/>
                    </a:moveTo>
                    <a:cubicBezTo>
                      <a:pt x="50" y="22"/>
                      <a:pt x="50" y="22"/>
                      <a:pt x="50" y="22"/>
                    </a:cubicBezTo>
                    <a:cubicBezTo>
                      <a:pt x="49" y="22"/>
                      <a:pt x="47" y="22"/>
                      <a:pt x="47" y="23"/>
                    </a:cubicBezTo>
                    <a:cubicBezTo>
                      <a:pt x="46" y="23"/>
                      <a:pt x="46" y="23"/>
                      <a:pt x="47" y="25"/>
                    </a:cubicBezTo>
                    <a:cubicBezTo>
                      <a:pt x="48" y="26"/>
                      <a:pt x="47" y="27"/>
                      <a:pt x="48" y="27"/>
                    </a:cubicBezTo>
                    <a:cubicBezTo>
                      <a:pt x="49" y="28"/>
                      <a:pt x="50" y="27"/>
                      <a:pt x="50" y="28"/>
                    </a:cubicBezTo>
                    <a:cubicBezTo>
                      <a:pt x="50" y="30"/>
                      <a:pt x="49" y="30"/>
                      <a:pt x="49" y="32"/>
                    </a:cubicBezTo>
                    <a:cubicBezTo>
                      <a:pt x="49" y="34"/>
                      <a:pt x="50" y="36"/>
                      <a:pt x="50" y="37"/>
                    </a:cubicBezTo>
                    <a:cubicBezTo>
                      <a:pt x="50" y="38"/>
                      <a:pt x="50" y="39"/>
                      <a:pt x="49" y="40"/>
                    </a:cubicBezTo>
                    <a:cubicBezTo>
                      <a:pt x="48" y="41"/>
                      <a:pt x="48" y="43"/>
                      <a:pt x="48" y="44"/>
                    </a:cubicBezTo>
                    <a:cubicBezTo>
                      <a:pt x="48" y="45"/>
                      <a:pt x="47" y="46"/>
                      <a:pt x="47" y="46"/>
                    </a:cubicBezTo>
                    <a:cubicBezTo>
                      <a:pt x="46" y="46"/>
                      <a:pt x="45" y="46"/>
                      <a:pt x="45" y="47"/>
                    </a:cubicBezTo>
                    <a:cubicBezTo>
                      <a:pt x="45" y="47"/>
                      <a:pt x="47" y="48"/>
                      <a:pt x="46" y="48"/>
                    </a:cubicBezTo>
                    <a:cubicBezTo>
                      <a:pt x="46" y="49"/>
                      <a:pt x="42" y="47"/>
                      <a:pt x="42" y="48"/>
                    </a:cubicBezTo>
                    <a:cubicBezTo>
                      <a:pt x="41" y="49"/>
                      <a:pt x="42" y="50"/>
                      <a:pt x="41" y="49"/>
                    </a:cubicBezTo>
                    <a:cubicBezTo>
                      <a:pt x="40" y="49"/>
                      <a:pt x="39" y="47"/>
                      <a:pt x="39" y="47"/>
                    </a:cubicBezTo>
                    <a:cubicBezTo>
                      <a:pt x="38" y="48"/>
                      <a:pt x="40" y="49"/>
                      <a:pt x="38" y="49"/>
                    </a:cubicBezTo>
                    <a:cubicBezTo>
                      <a:pt x="36" y="50"/>
                      <a:pt x="35" y="49"/>
                      <a:pt x="34" y="50"/>
                    </a:cubicBezTo>
                    <a:cubicBezTo>
                      <a:pt x="33" y="50"/>
                      <a:pt x="31" y="51"/>
                      <a:pt x="30" y="52"/>
                    </a:cubicBezTo>
                    <a:cubicBezTo>
                      <a:pt x="30" y="52"/>
                      <a:pt x="29" y="53"/>
                      <a:pt x="28" y="54"/>
                    </a:cubicBezTo>
                    <a:cubicBezTo>
                      <a:pt x="27" y="54"/>
                      <a:pt x="27" y="55"/>
                      <a:pt x="26" y="55"/>
                    </a:cubicBezTo>
                    <a:cubicBezTo>
                      <a:pt x="26" y="54"/>
                      <a:pt x="23" y="52"/>
                      <a:pt x="23" y="52"/>
                    </a:cubicBezTo>
                    <a:cubicBezTo>
                      <a:pt x="23" y="53"/>
                      <a:pt x="23" y="54"/>
                      <a:pt x="23" y="54"/>
                    </a:cubicBezTo>
                    <a:cubicBezTo>
                      <a:pt x="23" y="55"/>
                      <a:pt x="23" y="56"/>
                      <a:pt x="23" y="56"/>
                    </a:cubicBezTo>
                    <a:cubicBezTo>
                      <a:pt x="22" y="57"/>
                      <a:pt x="22" y="57"/>
                      <a:pt x="20" y="57"/>
                    </a:cubicBezTo>
                    <a:cubicBezTo>
                      <a:pt x="18" y="58"/>
                      <a:pt x="16" y="58"/>
                      <a:pt x="15" y="59"/>
                    </a:cubicBezTo>
                    <a:cubicBezTo>
                      <a:pt x="13" y="59"/>
                      <a:pt x="9" y="60"/>
                      <a:pt x="9" y="59"/>
                    </a:cubicBezTo>
                    <a:cubicBezTo>
                      <a:pt x="9" y="59"/>
                      <a:pt x="11" y="59"/>
                      <a:pt x="11" y="58"/>
                    </a:cubicBezTo>
                    <a:cubicBezTo>
                      <a:pt x="10" y="57"/>
                      <a:pt x="11" y="56"/>
                      <a:pt x="10" y="56"/>
                    </a:cubicBezTo>
                    <a:cubicBezTo>
                      <a:pt x="9" y="56"/>
                      <a:pt x="6" y="57"/>
                      <a:pt x="6" y="57"/>
                    </a:cubicBezTo>
                    <a:cubicBezTo>
                      <a:pt x="7" y="56"/>
                      <a:pt x="8" y="55"/>
                      <a:pt x="9" y="54"/>
                    </a:cubicBezTo>
                    <a:cubicBezTo>
                      <a:pt x="10" y="54"/>
                      <a:pt x="11" y="54"/>
                      <a:pt x="11" y="53"/>
                    </a:cubicBezTo>
                    <a:cubicBezTo>
                      <a:pt x="10" y="53"/>
                      <a:pt x="8" y="53"/>
                      <a:pt x="6" y="53"/>
                    </a:cubicBezTo>
                    <a:cubicBezTo>
                      <a:pt x="5" y="53"/>
                      <a:pt x="2" y="54"/>
                      <a:pt x="3" y="53"/>
                    </a:cubicBezTo>
                    <a:cubicBezTo>
                      <a:pt x="4" y="52"/>
                      <a:pt x="5" y="51"/>
                      <a:pt x="6" y="51"/>
                    </a:cubicBezTo>
                    <a:cubicBezTo>
                      <a:pt x="7" y="51"/>
                      <a:pt x="9" y="50"/>
                      <a:pt x="8" y="50"/>
                    </a:cubicBezTo>
                    <a:cubicBezTo>
                      <a:pt x="8" y="50"/>
                      <a:pt x="6" y="49"/>
                      <a:pt x="5" y="50"/>
                    </a:cubicBezTo>
                    <a:cubicBezTo>
                      <a:pt x="3" y="50"/>
                      <a:pt x="0" y="49"/>
                      <a:pt x="1" y="49"/>
                    </a:cubicBezTo>
                    <a:cubicBezTo>
                      <a:pt x="2" y="48"/>
                      <a:pt x="4" y="47"/>
                      <a:pt x="5" y="47"/>
                    </a:cubicBezTo>
                    <a:cubicBezTo>
                      <a:pt x="6" y="47"/>
                      <a:pt x="6" y="47"/>
                      <a:pt x="7" y="48"/>
                    </a:cubicBezTo>
                    <a:cubicBezTo>
                      <a:pt x="8" y="48"/>
                      <a:pt x="9" y="48"/>
                      <a:pt x="9" y="48"/>
                    </a:cubicBezTo>
                    <a:cubicBezTo>
                      <a:pt x="9" y="47"/>
                      <a:pt x="7" y="46"/>
                      <a:pt x="8" y="45"/>
                    </a:cubicBezTo>
                    <a:cubicBezTo>
                      <a:pt x="8" y="45"/>
                      <a:pt x="9" y="45"/>
                      <a:pt x="9" y="45"/>
                    </a:cubicBezTo>
                    <a:cubicBezTo>
                      <a:pt x="10" y="44"/>
                      <a:pt x="10" y="44"/>
                      <a:pt x="10" y="43"/>
                    </a:cubicBezTo>
                    <a:cubicBezTo>
                      <a:pt x="11" y="43"/>
                      <a:pt x="12" y="43"/>
                      <a:pt x="14" y="43"/>
                    </a:cubicBezTo>
                    <a:cubicBezTo>
                      <a:pt x="15" y="43"/>
                      <a:pt x="16" y="43"/>
                      <a:pt x="17" y="42"/>
                    </a:cubicBezTo>
                    <a:cubicBezTo>
                      <a:pt x="18" y="42"/>
                      <a:pt x="20" y="42"/>
                      <a:pt x="20" y="42"/>
                    </a:cubicBezTo>
                    <a:cubicBezTo>
                      <a:pt x="20" y="41"/>
                      <a:pt x="19" y="39"/>
                      <a:pt x="18" y="40"/>
                    </a:cubicBezTo>
                    <a:cubicBezTo>
                      <a:pt x="17" y="40"/>
                      <a:pt x="15" y="41"/>
                      <a:pt x="14" y="41"/>
                    </a:cubicBezTo>
                    <a:cubicBezTo>
                      <a:pt x="13" y="42"/>
                      <a:pt x="12" y="42"/>
                      <a:pt x="11" y="42"/>
                    </a:cubicBezTo>
                    <a:cubicBezTo>
                      <a:pt x="10" y="42"/>
                      <a:pt x="8" y="43"/>
                      <a:pt x="9" y="42"/>
                    </a:cubicBezTo>
                    <a:cubicBezTo>
                      <a:pt x="9" y="41"/>
                      <a:pt x="12" y="40"/>
                      <a:pt x="13" y="39"/>
                    </a:cubicBezTo>
                    <a:cubicBezTo>
                      <a:pt x="13" y="38"/>
                      <a:pt x="12" y="38"/>
                      <a:pt x="13" y="37"/>
                    </a:cubicBezTo>
                    <a:cubicBezTo>
                      <a:pt x="13" y="36"/>
                      <a:pt x="14" y="35"/>
                      <a:pt x="15" y="35"/>
                    </a:cubicBezTo>
                    <a:cubicBezTo>
                      <a:pt x="16" y="34"/>
                      <a:pt x="17" y="35"/>
                      <a:pt x="17" y="34"/>
                    </a:cubicBezTo>
                    <a:cubicBezTo>
                      <a:pt x="17" y="34"/>
                      <a:pt x="18" y="33"/>
                      <a:pt x="17" y="33"/>
                    </a:cubicBezTo>
                    <a:cubicBezTo>
                      <a:pt x="16" y="33"/>
                      <a:pt x="15" y="32"/>
                      <a:pt x="13" y="33"/>
                    </a:cubicBezTo>
                    <a:cubicBezTo>
                      <a:pt x="12" y="33"/>
                      <a:pt x="11" y="34"/>
                      <a:pt x="11" y="33"/>
                    </a:cubicBezTo>
                    <a:cubicBezTo>
                      <a:pt x="11" y="32"/>
                      <a:pt x="12" y="31"/>
                      <a:pt x="11" y="31"/>
                    </a:cubicBezTo>
                    <a:cubicBezTo>
                      <a:pt x="10" y="30"/>
                      <a:pt x="8" y="31"/>
                      <a:pt x="7" y="30"/>
                    </a:cubicBezTo>
                    <a:cubicBezTo>
                      <a:pt x="6" y="30"/>
                      <a:pt x="6" y="31"/>
                      <a:pt x="6" y="30"/>
                    </a:cubicBezTo>
                    <a:cubicBezTo>
                      <a:pt x="5" y="30"/>
                      <a:pt x="4" y="29"/>
                      <a:pt x="5" y="29"/>
                    </a:cubicBezTo>
                    <a:cubicBezTo>
                      <a:pt x="5" y="28"/>
                      <a:pt x="5" y="28"/>
                      <a:pt x="7" y="28"/>
                    </a:cubicBezTo>
                    <a:cubicBezTo>
                      <a:pt x="8" y="28"/>
                      <a:pt x="9" y="28"/>
                      <a:pt x="10" y="28"/>
                    </a:cubicBezTo>
                    <a:cubicBezTo>
                      <a:pt x="10" y="27"/>
                      <a:pt x="8" y="27"/>
                      <a:pt x="8" y="26"/>
                    </a:cubicBezTo>
                    <a:cubicBezTo>
                      <a:pt x="8" y="25"/>
                      <a:pt x="8" y="25"/>
                      <a:pt x="9" y="25"/>
                    </a:cubicBezTo>
                    <a:cubicBezTo>
                      <a:pt x="9" y="24"/>
                      <a:pt x="11" y="24"/>
                      <a:pt x="10" y="23"/>
                    </a:cubicBezTo>
                    <a:cubicBezTo>
                      <a:pt x="10" y="23"/>
                      <a:pt x="9" y="23"/>
                      <a:pt x="8" y="23"/>
                    </a:cubicBezTo>
                    <a:cubicBezTo>
                      <a:pt x="7" y="22"/>
                      <a:pt x="9" y="20"/>
                      <a:pt x="8" y="20"/>
                    </a:cubicBezTo>
                    <a:cubicBezTo>
                      <a:pt x="8" y="19"/>
                      <a:pt x="7" y="19"/>
                      <a:pt x="7" y="18"/>
                    </a:cubicBezTo>
                    <a:cubicBezTo>
                      <a:pt x="8" y="17"/>
                      <a:pt x="8" y="17"/>
                      <a:pt x="9" y="17"/>
                    </a:cubicBezTo>
                    <a:cubicBezTo>
                      <a:pt x="10" y="17"/>
                      <a:pt x="12" y="17"/>
                      <a:pt x="13" y="17"/>
                    </a:cubicBezTo>
                    <a:cubicBezTo>
                      <a:pt x="14" y="17"/>
                      <a:pt x="15" y="20"/>
                      <a:pt x="16" y="20"/>
                    </a:cubicBezTo>
                    <a:cubicBezTo>
                      <a:pt x="16" y="19"/>
                      <a:pt x="16" y="18"/>
                      <a:pt x="17" y="18"/>
                    </a:cubicBezTo>
                    <a:cubicBezTo>
                      <a:pt x="18" y="18"/>
                      <a:pt x="20" y="18"/>
                      <a:pt x="21" y="18"/>
                    </a:cubicBezTo>
                    <a:cubicBezTo>
                      <a:pt x="22" y="19"/>
                      <a:pt x="23" y="20"/>
                      <a:pt x="23" y="19"/>
                    </a:cubicBezTo>
                    <a:cubicBezTo>
                      <a:pt x="23" y="18"/>
                      <a:pt x="24" y="15"/>
                      <a:pt x="24" y="15"/>
                    </a:cubicBezTo>
                    <a:cubicBezTo>
                      <a:pt x="25" y="14"/>
                      <a:pt x="26" y="14"/>
                      <a:pt x="27" y="14"/>
                    </a:cubicBezTo>
                    <a:cubicBezTo>
                      <a:pt x="27" y="14"/>
                      <a:pt x="28" y="13"/>
                      <a:pt x="27" y="12"/>
                    </a:cubicBezTo>
                    <a:cubicBezTo>
                      <a:pt x="26" y="11"/>
                      <a:pt x="24" y="11"/>
                      <a:pt x="23" y="11"/>
                    </a:cubicBezTo>
                    <a:cubicBezTo>
                      <a:pt x="21" y="11"/>
                      <a:pt x="20" y="12"/>
                      <a:pt x="21" y="11"/>
                    </a:cubicBezTo>
                    <a:cubicBezTo>
                      <a:pt x="21" y="10"/>
                      <a:pt x="22" y="10"/>
                      <a:pt x="23" y="9"/>
                    </a:cubicBezTo>
                    <a:cubicBezTo>
                      <a:pt x="24" y="8"/>
                      <a:pt x="24" y="7"/>
                      <a:pt x="24" y="6"/>
                    </a:cubicBezTo>
                    <a:cubicBezTo>
                      <a:pt x="25" y="5"/>
                      <a:pt x="25" y="4"/>
                      <a:pt x="26" y="4"/>
                    </a:cubicBezTo>
                    <a:cubicBezTo>
                      <a:pt x="26" y="4"/>
                      <a:pt x="27" y="5"/>
                      <a:pt x="27" y="4"/>
                    </a:cubicBezTo>
                    <a:cubicBezTo>
                      <a:pt x="28" y="4"/>
                      <a:pt x="28" y="3"/>
                      <a:pt x="29" y="3"/>
                    </a:cubicBezTo>
                    <a:cubicBezTo>
                      <a:pt x="30" y="2"/>
                      <a:pt x="30" y="2"/>
                      <a:pt x="31" y="3"/>
                    </a:cubicBezTo>
                    <a:cubicBezTo>
                      <a:pt x="32" y="4"/>
                      <a:pt x="33" y="5"/>
                      <a:pt x="33" y="5"/>
                    </a:cubicBezTo>
                    <a:cubicBezTo>
                      <a:pt x="34" y="4"/>
                      <a:pt x="34" y="3"/>
                      <a:pt x="34" y="3"/>
                    </a:cubicBezTo>
                    <a:cubicBezTo>
                      <a:pt x="35" y="2"/>
                      <a:pt x="36" y="3"/>
                      <a:pt x="36" y="2"/>
                    </a:cubicBezTo>
                    <a:cubicBezTo>
                      <a:pt x="36" y="1"/>
                      <a:pt x="35" y="0"/>
                      <a:pt x="36" y="0"/>
                    </a:cubicBezTo>
                    <a:cubicBezTo>
                      <a:pt x="37" y="0"/>
                      <a:pt x="40" y="2"/>
                      <a:pt x="40" y="3"/>
                    </a:cubicBezTo>
                    <a:cubicBezTo>
                      <a:pt x="40" y="3"/>
                      <a:pt x="39" y="3"/>
                      <a:pt x="38" y="4"/>
                    </a:cubicBezTo>
                    <a:cubicBezTo>
                      <a:pt x="38" y="4"/>
                      <a:pt x="37" y="4"/>
                      <a:pt x="37" y="5"/>
                    </a:cubicBezTo>
                    <a:cubicBezTo>
                      <a:pt x="37" y="5"/>
                      <a:pt x="37" y="5"/>
                      <a:pt x="37" y="5"/>
                    </a:cubicBezTo>
                    <a:cubicBezTo>
                      <a:pt x="36" y="5"/>
                      <a:pt x="36" y="5"/>
                      <a:pt x="36" y="5"/>
                    </a:cubicBezTo>
                    <a:cubicBezTo>
                      <a:pt x="35" y="6"/>
                      <a:pt x="35" y="6"/>
                      <a:pt x="34" y="7"/>
                    </a:cubicBezTo>
                    <a:cubicBezTo>
                      <a:pt x="34" y="8"/>
                      <a:pt x="33" y="8"/>
                      <a:pt x="32" y="9"/>
                    </a:cubicBezTo>
                    <a:cubicBezTo>
                      <a:pt x="32" y="9"/>
                      <a:pt x="31" y="9"/>
                      <a:pt x="31" y="10"/>
                    </a:cubicBezTo>
                    <a:cubicBezTo>
                      <a:pt x="30" y="11"/>
                      <a:pt x="30" y="11"/>
                      <a:pt x="30" y="12"/>
                    </a:cubicBezTo>
                    <a:cubicBezTo>
                      <a:pt x="30" y="12"/>
                      <a:pt x="31" y="12"/>
                      <a:pt x="31" y="13"/>
                    </a:cubicBezTo>
                    <a:cubicBezTo>
                      <a:pt x="31" y="13"/>
                      <a:pt x="30" y="14"/>
                      <a:pt x="30" y="14"/>
                    </a:cubicBezTo>
                    <a:cubicBezTo>
                      <a:pt x="29" y="15"/>
                      <a:pt x="28" y="15"/>
                      <a:pt x="28" y="16"/>
                    </a:cubicBezTo>
                    <a:cubicBezTo>
                      <a:pt x="29" y="17"/>
                      <a:pt x="30" y="17"/>
                      <a:pt x="31" y="18"/>
                    </a:cubicBezTo>
                    <a:cubicBezTo>
                      <a:pt x="33" y="19"/>
                      <a:pt x="35" y="20"/>
                      <a:pt x="36" y="20"/>
                    </a:cubicBezTo>
                    <a:cubicBezTo>
                      <a:pt x="37" y="20"/>
                      <a:pt x="37" y="19"/>
                      <a:pt x="37" y="19"/>
                    </a:cubicBezTo>
                    <a:cubicBezTo>
                      <a:pt x="37" y="18"/>
                      <a:pt x="37" y="18"/>
                      <a:pt x="37" y="18"/>
                    </a:cubicBezTo>
                    <a:cubicBezTo>
                      <a:pt x="37" y="17"/>
                      <a:pt x="37" y="17"/>
                      <a:pt x="37" y="17"/>
                    </a:cubicBezTo>
                    <a:cubicBezTo>
                      <a:pt x="37" y="17"/>
                      <a:pt x="37" y="17"/>
                      <a:pt x="37" y="17"/>
                    </a:cubicBezTo>
                    <a:cubicBezTo>
                      <a:pt x="37" y="17"/>
                      <a:pt x="38" y="17"/>
                      <a:pt x="39" y="17"/>
                    </a:cubicBezTo>
                    <a:cubicBezTo>
                      <a:pt x="40" y="17"/>
                      <a:pt x="40" y="17"/>
                      <a:pt x="41" y="17"/>
                    </a:cubicBezTo>
                    <a:cubicBezTo>
                      <a:pt x="42" y="17"/>
                      <a:pt x="42" y="18"/>
                      <a:pt x="43" y="19"/>
                    </a:cubicBezTo>
                    <a:cubicBezTo>
                      <a:pt x="43" y="20"/>
                      <a:pt x="43" y="20"/>
                      <a:pt x="44" y="21"/>
                    </a:cubicBezTo>
                    <a:cubicBezTo>
                      <a:pt x="45" y="22"/>
                      <a:pt x="46" y="21"/>
                      <a:pt x="47" y="21"/>
                    </a:cubicBezTo>
                    <a:cubicBezTo>
                      <a:pt x="47" y="21"/>
                      <a:pt x="47" y="21"/>
                      <a:pt x="47" y="21"/>
                    </a:cubicBezTo>
                    <a:cubicBezTo>
                      <a:pt x="47" y="20"/>
                      <a:pt x="48" y="20"/>
                      <a:pt x="48" y="20"/>
                    </a:cubicBezTo>
                    <a:cubicBezTo>
                      <a:pt x="48" y="20"/>
                      <a:pt x="49" y="21"/>
                      <a:pt x="49" y="21"/>
                    </a:cubicBezTo>
                    <a:cubicBezTo>
                      <a:pt x="50" y="22"/>
                      <a:pt x="50" y="22"/>
                      <a:pt x="50" y="2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44" name="Freeform 436"/>
              <p:cNvSpPr>
                <a:spLocks/>
              </p:cNvSpPr>
              <p:nvPr/>
            </p:nvSpPr>
            <p:spPr bwMode="auto">
              <a:xfrm>
                <a:off x="4419600" y="2514600"/>
                <a:ext cx="231775" cy="260350"/>
              </a:xfrm>
              <a:custGeom>
                <a:avLst/>
                <a:gdLst>
                  <a:gd name="T0" fmla="*/ 88 w 101"/>
                  <a:gd name="T1" fmla="*/ 14 h 113"/>
                  <a:gd name="T2" fmla="*/ 73 w 101"/>
                  <a:gd name="T3" fmla="*/ 9 h 113"/>
                  <a:gd name="T4" fmla="*/ 56 w 101"/>
                  <a:gd name="T5" fmla="*/ 17 h 113"/>
                  <a:gd name="T6" fmla="*/ 50 w 101"/>
                  <a:gd name="T7" fmla="*/ 9 h 113"/>
                  <a:gd name="T8" fmla="*/ 46 w 101"/>
                  <a:gd name="T9" fmla="*/ 6 h 113"/>
                  <a:gd name="T10" fmla="*/ 32 w 101"/>
                  <a:gd name="T11" fmla="*/ 2 h 113"/>
                  <a:gd name="T12" fmla="*/ 28 w 101"/>
                  <a:gd name="T13" fmla="*/ 2 h 113"/>
                  <a:gd name="T14" fmla="*/ 31 w 101"/>
                  <a:gd name="T15" fmla="*/ 10 h 113"/>
                  <a:gd name="T16" fmla="*/ 35 w 101"/>
                  <a:gd name="T17" fmla="*/ 15 h 113"/>
                  <a:gd name="T18" fmla="*/ 37 w 101"/>
                  <a:gd name="T19" fmla="*/ 18 h 113"/>
                  <a:gd name="T20" fmla="*/ 30 w 101"/>
                  <a:gd name="T21" fmla="*/ 26 h 113"/>
                  <a:gd name="T22" fmla="*/ 26 w 101"/>
                  <a:gd name="T23" fmla="*/ 24 h 113"/>
                  <a:gd name="T24" fmla="*/ 14 w 101"/>
                  <a:gd name="T25" fmla="*/ 22 h 113"/>
                  <a:gd name="T26" fmla="*/ 16 w 101"/>
                  <a:gd name="T27" fmla="*/ 28 h 113"/>
                  <a:gd name="T28" fmla="*/ 14 w 101"/>
                  <a:gd name="T29" fmla="*/ 35 h 113"/>
                  <a:gd name="T30" fmla="*/ 11 w 101"/>
                  <a:gd name="T31" fmla="*/ 38 h 113"/>
                  <a:gd name="T32" fmla="*/ 11 w 101"/>
                  <a:gd name="T33" fmla="*/ 45 h 113"/>
                  <a:gd name="T34" fmla="*/ 6 w 101"/>
                  <a:gd name="T35" fmla="*/ 48 h 113"/>
                  <a:gd name="T36" fmla="*/ 1 w 101"/>
                  <a:gd name="T37" fmla="*/ 50 h 113"/>
                  <a:gd name="T38" fmla="*/ 3 w 101"/>
                  <a:gd name="T39" fmla="*/ 57 h 113"/>
                  <a:gd name="T40" fmla="*/ 0 w 101"/>
                  <a:gd name="T41" fmla="*/ 62 h 113"/>
                  <a:gd name="T42" fmla="*/ 5 w 101"/>
                  <a:gd name="T43" fmla="*/ 66 h 113"/>
                  <a:gd name="T44" fmla="*/ 4 w 101"/>
                  <a:gd name="T45" fmla="*/ 72 h 113"/>
                  <a:gd name="T46" fmla="*/ 4 w 101"/>
                  <a:gd name="T47" fmla="*/ 75 h 113"/>
                  <a:gd name="T48" fmla="*/ 7 w 101"/>
                  <a:gd name="T49" fmla="*/ 80 h 113"/>
                  <a:gd name="T50" fmla="*/ 12 w 101"/>
                  <a:gd name="T51" fmla="*/ 86 h 113"/>
                  <a:gd name="T52" fmla="*/ 15 w 101"/>
                  <a:gd name="T53" fmla="*/ 86 h 113"/>
                  <a:gd name="T54" fmla="*/ 23 w 101"/>
                  <a:gd name="T55" fmla="*/ 88 h 113"/>
                  <a:gd name="T56" fmla="*/ 26 w 101"/>
                  <a:gd name="T57" fmla="*/ 91 h 113"/>
                  <a:gd name="T58" fmla="*/ 20 w 101"/>
                  <a:gd name="T59" fmla="*/ 102 h 113"/>
                  <a:gd name="T60" fmla="*/ 20 w 101"/>
                  <a:gd name="T61" fmla="*/ 109 h 113"/>
                  <a:gd name="T62" fmla="*/ 29 w 101"/>
                  <a:gd name="T63" fmla="*/ 109 h 113"/>
                  <a:gd name="T64" fmla="*/ 34 w 101"/>
                  <a:gd name="T65" fmla="*/ 108 h 113"/>
                  <a:gd name="T66" fmla="*/ 43 w 101"/>
                  <a:gd name="T67" fmla="*/ 109 h 113"/>
                  <a:gd name="T68" fmla="*/ 49 w 101"/>
                  <a:gd name="T69" fmla="*/ 112 h 113"/>
                  <a:gd name="T70" fmla="*/ 51 w 101"/>
                  <a:gd name="T71" fmla="*/ 111 h 113"/>
                  <a:gd name="T72" fmla="*/ 51 w 101"/>
                  <a:gd name="T73" fmla="*/ 111 h 113"/>
                  <a:gd name="T74" fmla="*/ 56 w 101"/>
                  <a:gd name="T75" fmla="*/ 109 h 113"/>
                  <a:gd name="T76" fmla="*/ 62 w 101"/>
                  <a:gd name="T77" fmla="*/ 110 h 113"/>
                  <a:gd name="T78" fmla="*/ 69 w 101"/>
                  <a:gd name="T79" fmla="*/ 108 h 113"/>
                  <a:gd name="T80" fmla="*/ 76 w 101"/>
                  <a:gd name="T81" fmla="*/ 108 h 113"/>
                  <a:gd name="T82" fmla="*/ 79 w 101"/>
                  <a:gd name="T83" fmla="*/ 106 h 113"/>
                  <a:gd name="T84" fmla="*/ 78 w 101"/>
                  <a:gd name="T85" fmla="*/ 100 h 113"/>
                  <a:gd name="T86" fmla="*/ 83 w 101"/>
                  <a:gd name="T87" fmla="*/ 97 h 113"/>
                  <a:gd name="T88" fmla="*/ 87 w 101"/>
                  <a:gd name="T89" fmla="*/ 95 h 113"/>
                  <a:gd name="T90" fmla="*/ 88 w 101"/>
                  <a:gd name="T91" fmla="*/ 92 h 113"/>
                  <a:gd name="T92" fmla="*/ 78 w 101"/>
                  <a:gd name="T93" fmla="*/ 85 h 113"/>
                  <a:gd name="T94" fmla="*/ 72 w 101"/>
                  <a:gd name="T95" fmla="*/ 78 h 113"/>
                  <a:gd name="T96" fmla="*/ 74 w 101"/>
                  <a:gd name="T97" fmla="*/ 76 h 113"/>
                  <a:gd name="T98" fmla="*/ 70 w 101"/>
                  <a:gd name="T99" fmla="*/ 72 h 113"/>
                  <a:gd name="T100" fmla="*/ 73 w 101"/>
                  <a:gd name="T101" fmla="*/ 70 h 113"/>
                  <a:gd name="T102" fmla="*/ 79 w 101"/>
                  <a:gd name="T103" fmla="*/ 69 h 113"/>
                  <a:gd name="T104" fmla="*/ 93 w 101"/>
                  <a:gd name="T105" fmla="*/ 62 h 113"/>
                  <a:gd name="T106" fmla="*/ 94 w 101"/>
                  <a:gd name="T107" fmla="*/ 59 h 113"/>
                  <a:gd name="T108" fmla="*/ 100 w 101"/>
                  <a:gd name="T109" fmla="*/ 61 h 113"/>
                  <a:gd name="T110" fmla="*/ 98 w 101"/>
                  <a:gd name="T111" fmla="*/ 52 h 113"/>
                  <a:gd name="T112" fmla="*/ 97 w 101"/>
                  <a:gd name="T113" fmla="*/ 50 h 113"/>
                  <a:gd name="T114" fmla="*/ 98 w 101"/>
                  <a:gd name="T115" fmla="*/ 45 h 113"/>
                  <a:gd name="T116" fmla="*/ 98 w 101"/>
                  <a:gd name="T117" fmla="*/ 42 h 113"/>
                  <a:gd name="T118" fmla="*/ 97 w 101"/>
                  <a:gd name="T119" fmla="*/ 38 h 113"/>
                  <a:gd name="T120" fmla="*/ 94 w 101"/>
                  <a:gd name="T121" fmla="*/ 30 h 113"/>
                  <a:gd name="T122" fmla="*/ 94 w 101"/>
                  <a:gd name="T123" fmla="*/ 25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 h="113">
                    <a:moveTo>
                      <a:pt x="93" y="20"/>
                    </a:moveTo>
                    <a:cubicBezTo>
                      <a:pt x="93" y="20"/>
                      <a:pt x="93" y="20"/>
                      <a:pt x="92" y="20"/>
                    </a:cubicBezTo>
                    <a:cubicBezTo>
                      <a:pt x="90" y="19"/>
                      <a:pt x="89" y="19"/>
                      <a:pt x="88" y="18"/>
                    </a:cubicBezTo>
                    <a:cubicBezTo>
                      <a:pt x="87" y="17"/>
                      <a:pt x="88" y="15"/>
                      <a:pt x="88" y="14"/>
                    </a:cubicBezTo>
                    <a:cubicBezTo>
                      <a:pt x="87" y="13"/>
                      <a:pt x="85" y="14"/>
                      <a:pt x="84" y="13"/>
                    </a:cubicBezTo>
                    <a:cubicBezTo>
                      <a:pt x="82" y="13"/>
                      <a:pt x="81" y="11"/>
                      <a:pt x="81" y="9"/>
                    </a:cubicBezTo>
                    <a:cubicBezTo>
                      <a:pt x="80" y="8"/>
                      <a:pt x="80" y="10"/>
                      <a:pt x="78" y="10"/>
                    </a:cubicBezTo>
                    <a:cubicBezTo>
                      <a:pt x="77" y="11"/>
                      <a:pt x="74" y="9"/>
                      <a:pt x="73" y="9"/>
                    </a:cubicBezTo>
                    <a:cubicBezTo>
                      <a:pt x="72" y="10"/>
                      <a:pt x="71" y="13"/>
                      <a:pt x="70" y="14"/>
                    </a:cubicBezTo>
                    <a:cubicBezTo>
                      <a:pt x="69" y="14"/>
                      <a:pt x="70" y="14"/>
                      <a:pt x="69" y="12"/>
                    </a:cubicBezTo>
                    <a:cubicBezTo>
                      <a:pt x="69" y="11"/>
                      <a:pt x="63" y="15"/>
                      <a:pt x="62" y="16"/>
                    </a:cubicBezTo>
                    <a:cubicBezTo>
                      <a:pt x="60" y="16"/>
                      <a:pt x="59" y="17"/>
                      <a:pt x="56" y="17"/>
                    </a:cubicBezTo>
                    <a:cubicBezTo>
                      <a:pt x="54" y="16"/>
                      <a:pt x="57" y="14"/>
                      <a:pt x="58" y="12"/>
                    </a:cubicBezTo>
                    <a:cubicBezTo>
                      <a:pt x="58" y="11"/>
                      <a:pt x="59" y="10"/>
                      <a:pt x="58" y="10"/>
                    </a:cubicBezTo>
                    <a:cubicBezTo>
                      <a:pt x="57" y="9"/>
                      <a:pt x="56" y="10"/>
                      <a:pt x="55" y="10"/>
                    </a:cubicBezTo>
                    <a:cubicBezTo>
                      <a:pt x="53" y="11"/>
                      <a:pt x="52" y="10"/>
                      <a:pt x="50" y="9"/>
                    </a:cubicBezTo>
                    <a:cubicBezTo>
                      <a:pt x="49" y="9"/>
                      <a:pt x="49" y="10"/>
                      <a:pt x="48" y="10"/>
                    </a:cubicBezTo>
                    <a:cubicBezTo>
                      <a:pt x="48" y="10"/>
                      <a:pt x="48" y="9"/>
                      <a:pt x="48" y="8"/>
                    </a:cubicBezTo>
                    <a:cubicBezTo>
                      <a:pt x="47" y="8"/>
                      <a:pt x="46" y="9"/>
                      <a:pt x="45" y="8"/>
                    </a:cubicBezTo>
                    <a:cubicBezTo>
                      <a:pt x="44" y="8"/>
                      <a:pt x="46" y="7"/>
                      <a:pt x="46" y="6"/>
                    </a:cubicBezTo>
                    <a:cubicBezTo>
                      <a:pt x="47" y="5"/>
                      <a:pt x="46" y="4"/>
                      <a:pt x="45" y="4"/>
                    </a:cubicBezTo>
                    <a:cubicBezTo>
                      <a:pt x="44" y="4"/>
                      <a:pt x="42" y="4"/>
                      <a:pt x="40" y="4"/>
                    </a:cubicBezTo>
                    <a:cubicBezTo>
                      <a:pt x="39" y="4"/>
                      <a:pt x="37" y="3"/>
                      <a:pt x="35" y="3"/>
                    </a:cubicBezTo>
                    <a:cubicBezTo>
                      <a:pt x="34" y="2"/>
                      <a:pt x="33" y="2"/>
                      <a:pt x="32" y="2"/>
                    </a:cubicBezTo>
                    <a:cubicBezTo>
                      <a:pt x="32" y="1"/>
                      <a:pt x="30" y="0"/>
                      <a:pt x="29" y="0"/>
                    </a:cubicBezTo>
                    <a:cubicBezTo>
                      <a:pt x="29" y="0"/>
                      <a:pt x="28" y="0"/>
                      <a:pt x="28" y="1"/>
                    </a:cubicBezTo>
                    <a:cubicBezTo>
                      <a:pt x="27" y="2"/>
                      <a:pt x="26" y="4"/>
                      <a:pt x="27" y="4"/>
                    </a:cubicBezTo>
                    <a:cubicBezTo>
                      <a:pt x="28" y="4"/>
                      <a:pt x="28" y="3"/>
                      <a:pt x="28" y="2"/>
                    </a:cubicBezTo>
                    <a:cubicBezTo>
                      <a:pt x="29" y="2"/>
                      <a:pt x="30" y="2"/>
                      <a:pt x="31" y="3"/>
                    </a:cubicBezTo>
                    <a:cubicBezTo>
                      <a:pt x="32" y="3"/>
                      <a:pt x="34" y="6"/>
                      <a:pt x="35" y="7"/>
                    </a:cubicBezTo>
                    <a:cubicBezTo>
                      <a:pt x="35" y="8"/>
                      <a:pt x="35" y="8"/>
                      <a:pt x="34" y="8"/>
                    </a:cubicBezTo>
                    <a:cubicBezTo>
                      <a:pt x="32" y="9"/>
                      <a:pt x="31" y="10"/>
                      <a:pt x="31" y="10"/>
                    </a:cubicBezTo>
                    <a:cubicBezTo>
                      <a:pt x="30" y="11"/>
                      <a:pt x="32" y="11"/>
                      <a:pt x="33" y="11"/>
                    </a:cubicBezTo>
                    <a:cubicBezTo>
                      <a:pt x="34" y="10"/>
                      <a:pt x="35" y="11"/>
                      <a:pt x="35" y="11"/>
                    </a:cubicBezTo>
                    <a:cubicBezTo>
                      <a:pt x="35" y="11"/>
                      <a:pt x="34" y="12"/>
                      <a:pt x="34" y="13"/>
                    </a:cubicBezTo>
                    <a:cubicBezTo>
                      <a:pt x="34" y="15"/>
                      <a:pt x="34" y="15"/>
                      <a:pt x="35" y="15"/>
                    </a:cubicBezTo>
                    <a:cubicBezTo>
                      <a:pt x="36" y="16"/>
                      <a:pt x="39" y="16"/>
                      <a:pt x="40" y="17"/>
                    </a:cubicBezTo>
                    <a:cubicBezTo>
                      <a:pt x="41" y="18"/>
                      <a:pt x="44" y="22"/>
                      <a:pt x="44" y="22"/>
                    </a:cubicBezTo>
                    <a:cubicBezTo>
                      <a:pt x="44" y="23"/>
                      <a:pt x="42" y="22"/>
                      <a:pt x="41" y="21"/>
                    </a:cubicBezTo>
                    <a:cubicBezTo>
                      <a:pt x="39" y="19"/>
                      <a:pt x="38" y="18"/>
                      <a:pt x="37" y="18"/>
                    </a:cubicBezTo>
                    <a:cubicBezTo>
                      <a:pt x="36" y="18"/>
                      <a:pt x="33" y="18"/>
                      <a:pt x="32" y="17"/>
                    </a:cubicBezTo>
                    <a:cubicBezTo>
                      <a:pt x="31" y="17"/>
                      <a:pt x="31" y="18"/>
                      <a:pt x="31" y="20"/>
                    </a:cubicBezTo>
                    <a:cubicBezTo>
                      <a:pt x="30" y="21"/>
                      <a:pt x="31" y="21"/>
                      <a:pt x="31" y="23"/>
                    </a:cubicBezTo>
                    <a:cubicBezTo>
                      <a:pt x="31" y="24"/>
                      <a:pt x="30" y="25"/>
                      <a:pt x="30" y="26"/>
                    </a:cubicBezTo>
                    <a:cubicBezTo>
                      <a:pt x="29" y="27"/>
                      <a:pt x="29" y="25"/>
                      <a:pt x="29" y="23"/>
                    </a:cubicBezTo>
                    <a:cubicBezTo>
                      <a:pt x="30" y="22"/>
                      <a:pt x="29" y="22"/>
                      <a:pt x="28" y="21"/>
                    </a:cubicBezTo>
                    <a:cubicBezTo>
                      <a:pt x="28" y="21"/>
                      <a:pt x="27" y="22"/>
                      <a:pt x="27" y="23"/>
                    </a:cubicBezTo>
                    <a:cubicBezTo>
                      <a:pt x="27" y="24"/>
                      <a:pt x="27" y="25"/>
                      <a:pt x="26" y="24"/>
                    </a:cubicBezTo>
                    <a:cubicBezTo>
                      <a:pt x="25" y="24"/>
                      <a:pt x="25" y="23"/>
                      <a:pt x="25" y="23"/>
                    </a:cubicBezTo>
                    <a:cubicBezTo>
                      <a:pt x="24" y="22"/>
                      <a:pt x="25" y="22"/>
                      <a:pt x="24" y="21"/>
                    </a:cubicBezTo>
                    <a:cubicBezTo>
                      <a:pt x="23" y="20"/>
                      <a:pt x="22" y="20"/>
                      <a:pt x="20" y="20"/>
                    </a:cubicBezTo>
                    <a:cubicBezTo>
                      <a:pt x="19" y="21"/>
                      <a:pt x="15" y="21"/>
                      <a:pt x="14" y="22"/>
                    </a:cubicBezTo>
                    <a:cubicBezTo>
                      <a:pt x="13" y="22"/>
                      <a:pt x="14" y="23"/>
                      <a:pt x="14" y="24"/>
                    </a:cubicBezTo>
                    <a:cubicBezTo>
                      <a:pt x="14" y="25"/>
                      <a:pt x="15" y="24"/>
                      <a:pt x="16" y="25"/>
                    </a:cubicBezTo>
                    <a:cubicBezTo>
                      <a:pt x="16" y="26"/>
                      <a:pt x="16" y="26"/>
                      <a:pt x="15" y="26"/>
                    </a:cubicBezTo>
                    <a:cubicBezTo>
                      <a:pt x="16" y="27"/>
                      <a:pt x="16" y="28"/>
                      <a:pt x="16" y="28"/>
                    </a:cubicBezTo>
                    <a:cubicBezTo>
                      <a:pt x="16" y="29"/>
                      <a:pt x="16" y="29"/>
                      <a:pt x="16" y="30"/>
                    </a:cubicBezTo>
                    <a:cubicBezTo>
                      <a:pt x="16" y="30"/>
                      <a:pt x="15" y="31"/>
                      <a:pt x="15" y="31"/>
                    </a:cubicBezTo>
                    <a:cubicBezTo>
                      <a:pt x="15" y="31"/>
                      <a:pt x="15" y="32"/>
                      <a:pt x="15" y="33"/>
                    </a:cubicBezTo>
                    <a:cubicBezTo>
                      <a:pt x="15" y="34"/>
                      <a:pt x="15" y="34"/>
                      <a:pt x="14" y="35"/>
                    </a:cubicBezTo>
                    <a:cubicBezTo>
                      <a:pt x="14" y="36"/>
                      <a:pt x="13" y="36"/>
                      <a:pt x="12" y="36"/>
                    </a:cubicBezTo>
                    <a:cubicBezTo>
                      <a:pt x="12" y="36"/>
                      <a:pt x="11" y="36"/>
                      <a:pt x="11" y="37"/>
                    </a:cubicBezTo>
                    <a:cubicBezTo>
                      <a:pt x="11" y="37"/>
                      <a:pt x="11" y="37"/>
                      <a:pt x="11" y="38"/>
                    </a:cubicBezTo>
                    <a:cubicBezTo>
                      <a:pt x="11" y="38"/>
                      <a:pt x="11" y="38"/>
                      <a:pt x="11" y="38"/>
                    </a:cubicBezTo>
                    <a:cubicBezTo>
                      <a:pt x="11" y="38"/>
                      <a:pt x="12" y="39"/>
                      <a:pt x="13" y="39"/>
                    </a:cubicBezTo>
                    <a:cubicBezTo>
                      <a:pt x="13" y="39"/>
                      <a:pt x="14" y="40"/>
                      <a:pt x="15" y="40"/>
                    </a:cubicBezTo>
                    <a:cubicBezTo>
                      <a:pt x="15" y="41"/>
                      <a:pt x="14" y="42"/>
                      <a:pt x="12" y="43"/>
                    </a:cubicBezTo>
                    <a:cubicBezTo>
                      <a:pt x="12" y="44"/>
                      <a:pt x="11" y="44"/>
                      <a:pt x="11" y="45"/>
                    </a:cubicBezTo>
                    <a:cubicBezTo>
                      <a:pt x="11" y="45"/>
                      <a:pt x="11" y="45"/>
                      <a:pt x="11" y="45"/>
                    </a:cubicBezTo>
                    <a:cubicBezTo>
                      <a:pt x="11" y="46"/>
                      <a:pt x="11" y="46"/>
                      <a:pt x="11" y="46"/>
                    </a:cubicBezTo>
                    <a:cubicBezTo>
                      <a:pt x="11" y="47"/>
                      <a:pt x="10" y="47"/>
                      <a:pt x="9" y="47"/>
                    </a:cubicBezTo>
                    <a:cubicBezTo>
                      <a:pt x="8" y="48"/>
                      <a:pt x="7" y="48"/>
                      <a:pt x="6" y="48"/>
                    </a:cubicBezTo>
                    <a:cubicBezTo>
                      <a:pt x="6" y="48"/>
                      <a:pt x="5" y="48"/>
                      <a:pt x="4" y="48"/>
                    </a:cubicBezTo>
                    <a:cubicBezTo>
                      <a:pt x="3" y="48"/>
                      <a:pt x="2" y="47"/>
                      <a:pt x="2" y="48"/>
                    </a:cubicBezTo>
                    <a:cubicBezTo>
                      <a:pt x="2" y="48"/>
                      <a:pt x="2" y="48"/>
                      <a:pt x="2" y="49"/>
                    </a:cubicBezTo>
                    <a:cubicBezTo>
                      <a:pt x="1" y="49"/>
                      <a:pt x="1" y="49"/>
                      <a:pt x="1" y="50"/>
                    </a:cubicBezTo>
                    <a:cubicBezTo>
                      <a:pt x="1" y="50"/>
                      <a:pt x="2" y="50"/>
                      <a:pt x="3" y="51"/>
                    </a:cubicBezTo>
                    <a:cubicBezTo>
                      <a:pt x="3" y="52"/>
                      <a:pt x="5" y="52"/>
                      <a:pt x="5" y="54"/>
                    </a:cubicBezTo>
                    <a:cubicBezTo>
                      <a:pt x="5" y="55"/>
                      <a:pt x="4" y="56"/>
                      <a:pt x="4" y="57"/>
                    </a:cubicBezTo>
                    <a:cubicBezTo>
                      <a:pt x="4" y="57"/>
                      <a:pt x="3" y="57"/>
                      <a:pt x="3" y="57"/>
                    </a:cubicBezTo>
                    <a:cubicBezTo>
                      <a:pt x="3" y="58"/>
                      <a:pt x="2" y="58"/>
                      <a:pt x="2" y="59"/>
                    </a:cubicBezTo>
                    <a:cubicBezTo>
                      <a:pt x="1" y="59"/>
                      <a:pt x="1" y="59"/>
                      <a:pt x="1" y="59"/>
                    </a:cubicBezTo>
                    <a:cubicBezTo>
                      <a:pt x="1" y="60"/>
                      <a:pt x="1" y="60"/>
                      <a:pt x="1" y="61"/>
                    </a:cubicBezTo>
                    <a:cubicBezTo>
                      <a:pt x="1" y="61"/>
                      <a:pt x="0" y="62"/>
                      <a:pt x="0" y="62"/>
                    </a:cubicBezTo>
                    <a:cubicBezTo>
                      <a:pt x="1" y="62"/>
                      <a:pt x="1" y="63"/>
                      <a:pt x="2" y="63"/>
                    </a:cubicBezTo>
                    <a:cubicBezTo>
                      <a:pt x="3" y="64"/>
                      <a:pt x="5" y="64"/>
                      <a:pt x="5" y="65"/>
                    </a:cubicBezTo>
                    <a:cubicBezTo>
                      <a:pt x="5" y="65"/>
                      <a:pt x="5" y="65"/>
                      <a:pt x="5" y="65"/>
                    </a:cubicBezTo>
                    <a:cubicBezTo>
                      <a:pt x="5" y="65"/>
                      <a:pt x="5" y="65"/>
                      <a:pt x="5" y="66"/>
                    </a:cubicBezTo>
                    <a:cubicBezTo>
                      <a:pt x="6" y="67"/>
                      <a:pt x="7" y="69"/>
                      <a:pt x="7" y="70"/>
                    </a:cubicBezTo>
                    <a:cubicBezTo>
                      <a:pt x="7" y="70"/>
                      <a:pt x="6" y="71"/>
                      <a:pt x="6" y="71"/>
                    </a:cubicBezTo>
                    <a:cubicBezTo>
                      <a:pt x="6" y="71"/>
                      <a:pt x="6" y="71"/>
                      <a:pt x="6" y="71"/>
                    </a:cubicBezTo>
                    <a:cubicBezTo>
                      <a:pt x="5" y="72"/>
                      <a:pt x="5" y="72"/>
                      <a:pt x="4" y="72"/>
                    </a:cubicBezTo>
                    <a:cubicBezTo>
                      <a:pt x="4" y="72"/>
                      <a:pt x="4" y="72"/>
                      <a:pt x="4" y="72"/>
                    </a:cubicBezTo>
                    <a:cubicBezTo>
                      <a:pt x="4" y="72"/>
                      <a:pt x="4" y="72"/>
                      <a:pt x="4" y="72"/>
                    </a:cubicBezTo>
                    <a:cubicBezTo>
                      <a:pt x="4" y="73"/>
                      <a:pt x="4" y="74"/>
                      <a:pt x="4" y="75"/>
                    </a:cubicBezTo>
                    <a:cubicBezTo>
                      <a:pt x="4" y="75"/>
                      <a:pt x="4" y="75"/>
                      <a:pt x="4" y="75"/>
                    </a:cubicBezTo>
                    <a:cubicBezTo>
                      <a:pt x="5" y="75"/>
                      <a:pt x="5" y="76"/>
                      <a:pt x="6" y="76"/>
                    </a:cubicBezTo>
                    <a:cubicBezTo>
                      <a:pt x="6" y="76"/>
                      <a:pt x="7" y="76"/>
                      <a:pt x="8" y="77"/>
                    </a:cubicBezTo>
                    <a:cubicBezTo>
                      <a:pt x="9" y="78"/>
                      <a:pt x="8" y="79"/>
                      <a:pt x="8" y="79"/>
                    </a:cubicBezTo>
                    <a:cubicBezTo>
                      <a:pt x="8" y="80"/>
                      <a:pt x="8" y="80"/>
                      <a:pt x="7" y="80"/>
                    </a:cubicBezTo>
                    <a:cubicBezTo>
                      <a:pt x="7" y="81"/>
                      <a:pt x="7" y="82"/>
                      <a:pt x="6" y="82"/>
                    </a:cubicBezTo>
                    <a:cubicBezTo>
                      <a:pt x="7" y="83"/>
                      <a:pt x="8" y="83"/>
                      <a:pt x="9" y="84"/>
                    </a:cubicBezTo>
                    <a:cubicBezTo>
                      <a:pt x="9" y="84"/>
                      <a:pt x="10" y="84"/>
                      <a:pt x="10" y="85"/>
                    </a:cubicBezTo>
                    <a:cubicBezTo>
                      <a:pt x="10" y="85"/>
                      <a:pt x="11" y="86"/>
                      <a:pt x="12" y="86"/>
                    </a:cubicBezTo>
                    <a:cubicBezTo>
                      <a:pt x="12" y="86"/>
                      <a:pt x="12" y="86"/>
                      <a:pt x="12" y="86"/>
                    </a:cubicBezTo>
                    <a:cubicBezTo>
                      <a:pt x="12" y="86"/>
                      <a:pt x="12" y="86"/>
                      <a:pt x="12" y="86"/>
                    </a:cubicBezTo>
                    <a:cubicBezTo>
                      <a:pt x="14" y="86"/>
                      <a:pt x="14" y="87"/>
                      <a:pt x="15" y="86"/>
                    </a:cubicBezTo>
                    <a:cubicBezTo>
                      <a:pt x="15" y="86"/>
                      <a:pt x="15" y="86"/>
                      <a:pt x="15" y="86"/>
                    </a:cubicBezTo>
                    <a:cubicBezTo>
                      <a:pt x="16" y="85"/>
                      <a:pt x="17" y="85"/>
                      <a:pt x="18" y="86"/>
                    </a:cubicBezTo>
                    <a:cubicBezTo>
                      <a:pt x="18" y="86"/>
                      <a:pt x="18" y="86"/>
                      <a:pt x="19" y="86"/>
                    </a:cubicBezTo>
                    <a:cubicBezTo>
                      <a:pt x="19" y="87"/>
                      <a:pt x="20" y="88"/>
                      <a:pt x="21" y="88"/>
                    </a:cubicBezTo>
                    <a:cubicBezTo>
                      <a:pt x="22" y="88"/>
                      <a:pt x="22" y="88"/>
                      <a:pt x="23" y="88"/>
                    </a:cubicBezTo>
                    <a:cubicBezTo>
                      <a:pt x="24" y="88"/>
                      <a:pt x="25" y="87"/>
                      <a:pt x="26" y="88"/>
                    </a:cubicBezTo>
                    <a:cubicBezTo>
                      <a:pt x="26" y="88"/>
                      <a:pt x="26" y="89"/>
                      <a:pt x="27" y="89"/>
                    </a:cubicBezTo>
                    <a:cubicBezTo>
                      <a:pt x="27" y="90"/>
                      <a:pt x="27" y="90"/>
                      <a:pt x="26" y="91"/>
                    </a:cubicBezTo>
                    <a:cubicBezTo>
                      <a:pt x="26" y="91"/>
                      <a:pt x="26" y="91"/>
                      <a:pt x="26" y="91"/>
                    </a:cubicBezTo>
                    <a:cubicBezTo>
                      <a:pt x="26" y="91"/>
                      <a:pt x="26" y="91"/>
                      <a:pt x="26" y="91"/>
                    </a:cubicBezTo>
                    <a:cubicBezTo>
                      <a:pt x="25" y="92"/>
                      <a:pt x="22" y="95"/>
                      <a:pt x="22" y="97"/>
                    </a:cubicBezTo>
                    <a:cubicBezTo>
                      <a:pt x="22" y="97"/>
                      <a:pt x="22" y="98"/>
                      <a:pt x="21" y="99"/>
                    </a:cubicBezTo>
                    <a:cubicBezTo>
                      <a:pt x="21" y="100"/>
                      <a:pt x="21" y="101"/>
                      <a:pt x="20" y="102"/>
                    </a:cubicBezTo>
                    <a:cubicBezTo>
                      <a:pt x="20" y="102"/>
                      <a:pt x="20" y="102"/>
                      <a:pt x="20" y="102"/>
                    </a:cubicBezTo>
                    <a:cubicBezTo>
                      <a:pt x="20" y="102"/>
                      <a:pt x="20" y="103"/>
                      <a:pt x="20" y="104"/>
                    </a:cubicBezTo>
                    <a:cubicBezTo>
                      <a:pt x="19" y="105"/>
                      <a:pt x="19" y="106"/>
                      <a:pt x="20" y="106"/>
                    </a:cubicBezTo>
                    <a:cubicBezTo>
                      <a:pt x="20" y="107"/>
                      <a:pt x="20" y="108"/>
                      <a:pt x="20" y="109"/>
                    </a:cubicBezTo>
                    <a:cubicBezTo>
                      <a:pt x="21" y="109"/>
                      <a:pt x="22" y="109"/>
                      <a:pt x="23" y="108"/>
                    </a:cubicBezTo>
                    <a:cubicBezTo>
                      <a:pt x="24" y="108"/>
                      <a:pt x="25" y="108"/>
                      <a:pt x="25" y="108"/>
                    </a:cubicBezTo>
                    <a:cubicBezTo>
                      <a:pt x="26" y="108"/>
                      <a:pt x="26" y="108"/>
                      <a:pt x="27" y="108"/>
                    </a:cubicBezTo>
                    <a:cubicBezTo>
                      <a:pt x="28" y="109"/>
                      <a:pt x="29" y="109"/>
                      <a:pt x="29" y="109"/>
                    </a:cubicBezTo>
                    <a:cubicBezTo>
                      <a:pt x="29" y="109"/>
                      <a:pt x="29" y="108"/>
                      <a:pt x="29" y="107"/>
                    </a:cubicBezTo>
                    <a:cubicBezTo>
                      <a:pt x="30" y="107"/>
                      <a:pt x="30" y="106"/>
                      <a:pt x="31" y="106"/>
                    </a:cubicBezTo>
                    <a:cubicBezTo>
                      <a:pt x="31" y="106"/>
                      <a:pt x="32" y="106"/>
                      <a:pt x="33" y="107"/>
                    </a:cubicBezTo>
                    <a:cubicBezTo>
                      <a:pt x="33" y="107"/>
                      <a:pt x="34" y="107"/>
                      <a:pt x="34" y="108"/>
                    </a:cubicBezTo>
                    <a:cubicBezTo>
                      <a:pt x="34" y="108"/>
                      <a:pt x="34" y="108"/>
                      <a:pt x="34" y="108"/>
                    </a:cubicBezTo>
                    <a:cubicBezTo>
                      <a:pt x="34" y="108"/>
                      <a:pt x="35" y="108"/>
                      <a:pt x="35" y="108"/>
                    </a:cubicBezTo>
                    <a:cubicBezTo>
                      <a:pt x="36" y="107"/>
                      <a:pt x="37" y="107"/>
                      <a:pt x="38" y="107"/>
                    </a:cubicBezTo>
                    <a:cubicBezTo>
                      <a:pt x="39" y="107"/>
                      <a:pt x="42" y="108"/>
                      <a:pt x="43" y="109"/>
                    </a:cubicBezTo>
                    <a:cubicBezTo>
                      <a:pt x="43" y="109"/>
                      <a:pt x="44" y="109"/>
                      <a:pt x="44" y="109"/>
                    </a:cubicBezTo>
                    <a:cubicBezTo>
                      <a:pt x="44" y="109"/>
                      <a:pt x="45" y="109"/>
                      <a:pt x="46" y="110"/>
                    </a:cubicBezTo>
                    <a:cubicBezTo>
                      <a:pt x="47" y="110"/>
                      <a:pt x="48" y="110"/>
                      <a:pt x="48" y="110"/>
                    </a:cubicBezTo>
                    <a:cubicBezTo>
                      <a:pt x="49" y="110"/>
                      <a:pt x="49" y="111"/>
                      <a:pt x="49" y="112"/>
                    </a:cubicBezTo>
                    <a:cubicBezTo>
                      <a:pt x="49" y="112"/>
                      <a:pt x="49" y="112"/>
                      <a:pt x="49" y="113"/>
                    </a:cubicBezTo>
                    <a:cubicBezTo>
                      <a:pt x="49" y="113"/>
                      <a:pt x="49" y="112"/>
                      <a:pt x="50" y="112"/>
                    </a:cubicBezTo>
                    <a:cubicBezTo>
                      <a:pt x="50" y="112"/>
                      <a:pt x="51" y="112"/>
                      <a:pt x="51" y="111"/>
                    </a:cubicBezTo>
                    <a:cubicBezTo>
                      <a:pt x="51" y="111"/>
                      <a:pt x="51" y="111"/>
                      <a:pt x="51" y="111"/>
                    </a:cubicBezTo>
                    <a:cubicBezTo>
                      <a:pt x="51" y="111"/>
                      <a:pt x="51" y="112"/>
                      <a:pt x="51" y="112"/>
                    </a:cubicBezTo>
                    <a:cubicBezTo>
                      <a:pt x="51" y="112"/>
                      <a:pt x="51" y="112"/>
                      <a:pt x="51" y="112"/>
                    </a:cubicBezTo>
                    <a:cubicBezTo>
                      <a:pt x="51" y="111"/>
                      <a:pt x="51" y="111"/>
                      <a:pt x="51" y="111"/>
                    </a:cubicBezTo>
                    <a:cubicBezTo>
                      <a:pt x="51" y="111"/>
                      <a:pt x="51" y="111"/>
                      <a:pt x="51" y="111"/>
                    </a:cubicBezTo>
                    <a:cubicBezTo>
                      <a:pt x="51" y="111"/>
                      <a:pt x="51" y="110"/>
                      <a:pt x="51" y="109"/>
                    </a:cubicBezTo>
                    <a:cubicBezTo>
                      <a:pt x="51" y="109"/>
                      <a:pt x="51" y="109"/>
                      <a:pt x="51" y="109"/>
                    </a:cubicBezTo>
                    <a:cubicBezTo>
                      <a:pt x="51" y="108"/>
                      <a:pt x="54" y="109"/>
                      <a:pt x="55" y="109"/>
                    </a:cubicBezTo>
                    <a:cubicBezTo>
                      <a:pt x="55" y="109"/>
                      <a:pt x="55" y="109"/>
                      <a:pt x="56" y="109"/>
                    </a:cubicBezTo>
                    <a:cubicBezTo>
                      <a:pt x="56" y="109"/>
                      <a:pt x="56" y="109"/>
                      <a:pt x="56" y="109"/>
                    </a:cubicBezTo>
                    <a:cubicBezTo>
                      <a:pt x="56" y="109"/>
                      <a:pt x="57" y="110"/>
                      <a:pt x="57" y="111"/>
                    </a:cubicBezTo>
                    <a:cubicBezTo>
                      <a:pt x="58" y="111"/>
                      <a:pt x="60" y="111"/>
                      <a:pt x="61" y="111"/>
                    </a:cubicBezTo>
                    <a:cubicBezTo>
                      <a:pt x="61" y="111"/>
                      <a:pt x="62" y="110"/>
                      <a:pt x="62" y="110"/>
                    </a:cubicBezTo>
                    <a:cubicBezTo>
                      <a:pt x="63" y="109"/>
                      <a:pt x="63" y="109"/>
                      <a:pt x="64" y="108"/>
                    </a:cubicBezTo>
                    <a:cubicBezTo>
                      <a:pt x="65" y="108"/>
                      <a:pt x="66" y="108"/>
                      <a:pt x="67" y="108"/>
                    </a:cubicBezTo>
                    <a:cubicBezTo>
                      <a:pt x="67" y="108"/>
                      <a:pt x="68" y="108"/>
                      <a:pt x="69" y="108"/>
                    </a:cubicBezTo>
                    <a:cubicBezTo>
                      <a:pt x="69" y="108"/>
                      <a:pt x="69" y="108"/>
                      <a:pt x="69" y="108"/>
                    </a:cubicBezTo>
                    <a:cubicBezTo>
                      <a:pt x="71" y="108"/>
                      <a:pt x="72" y="107"/>
                      <a:pt x="73" y="108"/>
                    </a:cubicBezTo>
                    <a:cubicBezTo>
                      <a:pt x="73" y="108"/>
                      <a:pt x="73" y="108"/>
                      <a:pt x="73" y="108"/>
                    </a:cubicBezTo>
                    <a:cubicBezTo>
                      <a:pt x="73" y="108"/>
                      <a:pt x="74" y="108"/>
                      <a:pt x="74" y="108"/>
                    </a:cubicBezTo>
                    <a:cubicBezTo>
                      <a:pt x="75" y="108"/>
                      <a:pt x="76" y="108"/>
                      <a:pt x="76" y="108"/>
                    </a:cubicBezTo>
                    <a:cubicBezTo>
                      <a:pt x="77" y="108"/>
                      <a:pt x="78" y="109"/>
                      <a:pt x="79" y="109"/>
                    </a:cubicBezTo>
                    <a:cubicBezTo>
                      <a:pt x="79" y="110"/>
                      <a:pt x="79" y="110"/>
                      <a:pt x="80" y="110"/>
                    </a:cubicBezTo>
                    <a:cubicBezTo>
                      <a:pt x="80" y="110"/>
                      <a:pt x="79" y="109"/>
                      <a:pt x="79" y="108"/>
                    </a:cubicBezTo>
                    <a:cubicBezTo>
                      <a:pt x="79" y="107"/>
                      <a:pt x="79" y="106"/>
                      <a:pt x="79" y="106"/>
                    </a:cubicBezTo>
                    <a:cubicBezTo>
                      <a:pt x="79" y="106"/>
                      <a:pt x="79" y="105"/>
                      <a:pt x="78" y="104"/>
                    </a:cubicBezTo>
                    <a:cubicBezTo>
                      <a:pt x="77" y="103"/>
                      <a:pt x="77" y="103"/>
                      <a:pt x="77" y="102"/>
                    </a:cubicBezTo>
                    <a:cubicBezTo>
                      <a:pt x="76" y="101"/>
                      <a:pt x="77" y="100"/>
                      <a:pt x="78" y="100"/>
                    </a:cubicBezTo>
                    <a:cubicBezTo>
                      <a:pt x="78" y="100"/>
                      <a:pt x="78" y="100"/>
                      <a:pt x="78" y="100"/>
                    </a:cubicBezTo>
                    <a:cubicBezTo>
                      <a:pt x="79" y="100"/>
                      <a:pt x="79" y="100"/>
                      <a:pt x="79" y="100"/>
                    </a:cubicBezTo>
                    <a:cubicBezTo>
                      <a:pt x="79" y="100"/>
                      <a:pt x="80" y="99"/>
                      <a:pt x="80" y="99"/>
                    </a:cubicBezTo>
                    <a:cubicBezTo>
                      <a:pt x="81" y="99"/>
                      <a:pt x="82" y="99"/>
                      <a:pt x="83" y="98"/>
                    </a:cubicBezTo>
                    <a:cubicBezTo>
                      <a:pt x="83" y="98"/>
                      <a:pt x="83" y="97"/>
                      <a:pt x="83" y="97"/>
                    </a:cubicBezTo>
                    <a:cubicBezTo>
                      <a:pt x="83" y="97"/>
                      <a:pt x="83" y="97"/>
                      <a:pt x="83" y="97"/>
                    </a:cubicBezTo>
                    <a:cubicBezTo>
                      <a:pt x="83" y="96"/>
                      <a:pt x="84" y="96"/>
                      <a:pt x="84" y="96"/>
                    </a:cubicBezTo>
                    <a:cubicBezTo>
                      <a:pt x="84" y="95"/>
                      <a:pt x="85" y="95"/>
                      <a:pt x="86" y="95"/>
                    </a:cubicBezTo>
                    <a:cubicBezTo>
                      <a:pt x="87" y="95"/>
                      <a:pt x="87" y="95"/>
                      <a:pt x="87" y="95"/>
                    </a:cubicBezTo>
                    <a:cubicBezTo>
                      <a:pt x="87" y="95"/>
                      <a:pt x="87" y="95"/>
                      <a:pt x="87" y="95"/>
                    </a:cubicBezTo>
                    <a:cubicBezTo>
                      <a:pt x="87" y="95"/>
                      <a:pt x="88" y="94"/>
                      <a:pt x="88" y="93"/>
                    </a:cubicBezTo>
                    <a:cubicBezTo>
                      <a:pt x="88" y="93"/>
                      <a:pt x="88" y="93"/>
                      <a:pt x="88" y="93"/>
                    </a:cubicBezTo>
                    <a:cubicBezTo>
                      <a:pt x="88" y="92"/>
                      <a:pt x="88" y="92"/>
                      <a:pt x="88" y="92"/>
                    </a:cubicBezTo>
                    <a:cubicBezTo>
                      <a:pt x="87" y="92"/>
                      <a:pt x="86" y="90"/>
                      <a:pt x="85" y="90"/>
                    </a:cubicBezTo>
                    <a:cubicBezTo>
                      <a:pt x="85" y="90"/>
                      <a:pt x="84" y="90"/>
                      <a:pt x="84" y="90"/>
                    </a:cubicBezTo>
                    <a:cubicBezTo>
                      <a:pt x="84" y="90"/>
                      <a:pt x="83" y="90"/>
                      <a:pt x="82" y="89"/>
                    </a:cubicBezTo>
                    <a:cubicBezTo>
                      <a:pt x="82" y="89"/>
                      <a:pt x="80" y="87"/>
                      <a:pt x="78" y="85"/>
                    </a:cubicBezTo>
                    <a:cubicBezTo>
                      <a:pt x="77" y="84"/>
                      <a:pt x="76" y="83"/>
                      <a:pt x="75" y="82"/>
                    </a:cubicBezTo>
                    <a:cubicBezTo>
                      <a:pt x="75" y="82"/>
                      <a:pt x="75" y="82"/>
                      <a:pt x="75" y="82"/>
                    </a:cubicBezTo>
                    <a:cubicBezTo>
                      <a:pt x="74" y="82"/>
                      <a:pt x="73" y="81"/>
                      <a:pt x="73" y="80"/>
                    </a:cubicBezTo>
                    <a:cubicBezTo>
                      <a:pt x="72" y="79"/>
                      <a:pt x="72" y="78"/>
                      <a:pt x="72" y="78"/>
                    </a:cubicBezTo>
                    <a:cubicBezTo>
                      <a:pt x="72" y="78"/>
                      <a:pt x="72" y="78"/>
                      <a:pt x="72" y="78"/>
                    </a:cubicBezTo>
                    <a:cubicBezTo>
                      <a:pt x="73" y="77"/>
                      <a:pt x="73" y="77"/>
                      <a:pt x="73" y="77"/>
                    </a:cubicBezTo>
                    <a:cubicBezTo>
                      <a:pt x="73" y="77"/>
                      <a:pt x="74" y="77"/>
                      <a:pt x="74" y="76"/>
                    </a:cubicBezTo>
                    <a:cubicBezTo>
                      <a:pt x="74" y="76"/>
                      <a:pt x="74" y="76"/>
                      <a:pt x="74" y="76"/>
                    </a:cubicBezTo>
                    <a:cubicBezTo>
                      <a:pt x="74" y="76"/>
                      <a:pt x="74" y="76"/>
                      <a:pt x="73" y="76"/>
                    </a:cubicBezTo>
                    <a:cubicBezTo>
                      <a:pt x="73" y="76"/>
                      <a:pt x="73" y="75"/>
                      <a:pt x="72" y="75"/>
                    </a:cubicBezTo>
                    <a:cubicBezTo>
                      <a:pt x="71" y="75"/>
                      <a:pt x="70" y="74"/>
                      <a:pt x="70" y="73"/>
                    </a:cubicBezTo>
                    <a:cubicBezTo>
                      <a:pt x="70" y="73"/>
                      <a:pt x="70" y="73"/>
                      <a:pt x="70" y="72"/>
                    </a:cubicBezTo>
                    <a:cubicBezTo>
                      <a:pt x="69" y="72"/>
                      <a:pt x="69" y="71"/>
                      <a:pt x="69" y="70"/>
                    </a:cubicBezTo>
                    <a:cubicBezTo>
                      <a:pt x="69" y="70"/>
                      <a:pt x="69" y="70"/>
                      <a:pt x="69" y="70"/>
                    </a:cubicBezTo>
                    <a:cubicBezTo>
                      <a:pt x="70" y="69"/>
                      <a:pt x="71" y="70"/>
                      <a:pt x="71" y="70"/>
                    </a:cubicBezTo>
                    <a:cubicBezTo>
                      <a:pt x="72" y="70"/>
                      <a:pt x="72" y="70"/>
                      <a:pt x="73" y="70"/>
                    </a:cubicBezTo>
                    <a:cubicBezTo>
                      <a:pt x="73" y="70"/>
                      <a:pt x="73" y="70"/>
                      <a:pt x="73" y="70"/>
                    </a:cubicBezTo>
                    <a:cubicBezTo>
                      <a:pt x="74" y="69"/>
                      <a:pt x="75" y="68"/>
                      <a:pt x="76" y="68"/>
                    </a:cubicBezTo>
                    <a:cubicBezTo>
                      <a:pt x="76" y="68"/>
                      <a:pt x="77" y="68"/>
                      <a:pt x="77" y="68"/>
                    </a:cubicBezTo>
                    <a:cubicBezTo>
                      <a:pt x="78" y="69"/>
                      <a:pt x="79" y="69"/>
                      <a:pt x="79" y="69"/>
                    </a:cubicBezTo>
                    <a:cubicBezTo>
                      <a:pt x="80" y="68"/>
                      <a:pt x="81" y="67"/>
                      <a:pt x="82" y="67"/>
                    </a:cubicBezTo>
                    <a:cubicBezTo>
                      <a:pt x="83" y="66"/>
                      <a:pt x="84" y="65"/>
                      <a:pt x="85" y="64"/>
                    </a:cubicBezTo>
                    <a:cubicBezTo>
                      <a:pt x="86" y="64"/>
                      <a:pt x="88" y="64"/>
                      <a:pt x="89" y="63"/>
                    </a:cubicBezTo>
                    <a:cubicBezTo>
                      <a:pt x="91" y="63"/>
                      <a:pt x="93" y="62"/>
                      <a:pt x="93" y="62"/>
                    </a:cubicBezTo>
                    <a:cubicBezTo>
                      <a:pt x="93" y="62"/>
                      <a:pt x="93" y="62"/>
                      <a:pt x="93" y="62"/>
                    </a:cubicBezTo>
                    <a:cubicBezTo>
                      <a:pt x="93" y="62"/>
                      <a:pt x="93" y="62"/>
                      <a:pt x="93" y="62"/>
                    </a:cubicBezTo>
                    <a:cubicBezTo>
                      <a:pt x="93" y="62"/>
                      <a:pt x="93" y="62"/>
                      <a:pt x="93" y="62"/>
                    </a:cubicBezTo>
                    <a:cubicBezTo>
                      <a:pt x="93" y="60"/>
                      <a:pt x="93" y="59"/>
                      <a:pt x="94" y="59"/>
                    </a:cubicBezTo>
                    <a:cubicBezTo>
                      <a:pt x="95" y="59"/>
                      <a:pt x="96" y="60"/>
                      <a:pt x="97" y="60"/>
                    </a:cubicBezTo>
                    <a:cubicBezTo>
                      <a:pt x="98" y="61"/>
                      <a:pt x="99" y="61"/>
                      <a:pt x="99" y="61"/>
                    </a:cubicBezTo>
                    <a:cubicBezTo>
                      <a:pt x="99" y="61"/>
                      <a:pt x="99" y="61"/>
                      <a:pt x="99" y="61"/>
                    </a:cubicBezTo>
                    <a:cubicBezTo>
                      <a:pt x="100" y="61"/>
                      <a:pt x="100" y="61"/>
                      <a:pt x="100" y="61"/>
                    </a:cubicBezTo>
                    <a:cubicBezTo>
                      <a:pt x="100" y="60"/>
                      <a:pt x="101" y="58"/>
                      <a:pt x="101" y="56"/>
                    </a:cubicBezTo>
                    <a:cubicBezTo>
                      <a:pt x="101" y="56"/>
                      <a:pt x="101" y="55"/>
                      <a:pt x="101" y="55"/>
                    </a:cubicBezTo>
                    <a:cubicBezTo>
                      <a:pt x="101" y="54"/>
                      <a:pt x="101" y="54"/>
                      <a:pt x="100" y="54"/>
                    </a:cubicBezTo>
                    <a:cubicBezTo>
                      <a:pt x="99" y="54"/>
                      <a:pt x="98" y="53"/>
                      <a:pt x="98" y="52"/>
                    </a:cubicBezTo>
                    <a:cubicBezTo>
                      <a:pt x="98" y="52"/>
                      <a:pt x="98" y="51"/>
                      <a:pt x="98" y="51"/>
                    </a:cubicBezTo>
                    <a:cubicBezTo>
                      <a:pt x="98" y="50"/>
                      <a:pt x="98" y="50"/>
                      <a:pt x="98" y="50"/>
                    </a:cubicBezTo>
                    <a:cubicBezTo>
                      <a:pt x="98" y="50"/>
                      <a:pt x="98" y="50"/>
                      <a:pt x="98" y="50"/>
                    </a:cubicBezTo>
                    <a:cubicBezTo>
                      <a:pt x="98" y="50"/>
                      <a:pt x="97" y="50"/>
                      <a:pt x="97" y="50"/>
                    </a:cubicBezTo>
                    <a:cubicBezTo>
                      <a:pt x="97" y="50"/>
                      <a:pt x="97" y="50"/>
                      <a:pt x="97" y="50"/>
                    </a:cubicBezTo>
                    <a:cubicBezTo>
                      <a:pt x="97" y="50"/>
                      <a:pt x="96" y="49"/>
                      <a:pt x="97" y="48"/>
                    </a:cubicBezTo>
                    <a:cubicBezTo>
                      <a:pt x="97" y="47"/>
                      <a:pt x="97" y="47"/>
                      <a:pt x="97" y="46"/>
                    </a:cubicBezTo>
                    <a:cubicBezTo>
                      <a:pt x="97" y="46"/>
                      <a:pt x="98" y="45"/>
                      <a:pt x="98" y="45"/>
                    </a:cubicBezTo>
                    <a:cubicBezTo>
                      <a:pt x="98" y="45"/>
                      <a:pt x="98" y="45"/>
                      <a:pt x="98" y="45"/>
                    </a:cubicBezTo>
                    <a:cubicBezTo>
                      <a:pt x="98" y="45"/>
                      <a:pt x="98" y="45"/>
                      <a:pt x="98" y="45"/>
                    </a:cubicBezTo>
                    <a:cubicBezTo>
                      <a:pt x="98" y="45"/>
                      <a:pt x="98" y="45"/>
                      <a:pt x="98" y="45"/>
                    </a:cubicBezTo>
                    <a:cubicBezTo>
                      <a:pt x="98" y="44"/>
                      <a:pt x="98" y="43"/>
                      <a:pt x="98" y="42"/>
                    </a:cubicBezTo>
                    <a:cubicBezTo>
                      <a:pt x="98" y="42"/>
                      <a:pt x="97" y="42"/>
                      <a:pt x="97" y="41"/>
                    </a:cubicBezTo>
                    <a:cubicBezTo>
                      <a:pt x="97" y="41"/>
                      <a:pt x="96" y="40"/>
                      <a:pt x="96" y="39"/>
                    </a:cubicBezTo>
                    <a:cubicBezTo>
                      <a:pt x="97" y="39"/>
                      <a:pt x="97" y="38"/>
                      <a:pt x="97" y="38"/>
                    </a:cubicBezTo>
                    <a:cubicBezTo>
                      <a:pt x="97" y="38"/>
                      <a:pt x="97" y="38"/>
                      <a:pt x="97" y="38"/>
                    </a:cubicBezTo>
                    <a:cubicBezTo>
                      <a:pt x="97" y="37"/>
                      <a:pt x="97" y="37"/>
                      <a:pt x="97" y="37"/>
                    </a:cubicBezTo>
                    <a:cubicBezTo>
                      <a:pt x="97" y="37"/>
                      <a:pt x="97" y="37"/>
                      <a:pt x="97" y="36"/>
                    </a:cubicBezTo>
                    <a:cubicBezTo>
                      <a:pt x="95" y="35"/>
                      <a:pt x="92" y="33"/>
                      <a:pt x="92" y="32"/>
                    </a:cubicBezTo>
                    <a:cubicBezTo>
                      <a:pt x="93" y="32"/>
                      <a:pt x="93" y="31"/>
                      <a:pt x="94" y="30"/>
                    </a:cubicBezTo>
                    <a:cubicBezTo>
                      <a:pt x="94" y="30"/>
                      <a:pt x="95" y="30"/>
                      <a:pt x="95" y="29"/>
                    </a:cubicBezTo>
                    <a:cubicBezTo>
                      <a:pt x="95" y="29"/>
                      <a:pt x="95" y="29"/>
                      <a:pt x="95" y="29"/>
                    </a:cubicBezTo>
                    <a:cubicBezTo>
                      <a:pt x="95" y="29"/>
                      <a:pt x="95" y="29"/>
                      <a:pt x="95" y="28"/>
                    </a:cubicBezTo>
                    <a:cubicBezTo>
                      <a:pt x="94" y="27"/>
                      <a:pt x="94" y="25"/>
                      <a:pt x="94" y="25"/>
                    </a:cubicBezTo>
                    <a:cubicBezTo>
                      <a:pt x="94" y="25"/>
                      <a:pt x="93" y="22"/>
                      <a:pt x="93" y="2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45" name="Freeform 438"/>
              <p:cNvSpPr>
                <a:spLocks/>
              </p:cNvSpPr>
              <p:nvPr/>
            </p:nvSpPr>
            <p:spPr bwMode="auto">
              <a:xfrm>
                <a:off x="4373562" y="2570163"/>
                <a:ext cx="79375" cy="77788"/>
              </a:xfrm>
              <a:custGeom>
                <a:avLst/>
                <a:gdLst>
                  <a:gd name="T0" fmla="*/ 32 w 35"/>
                  <a:gd name="T1" fmla="*/ 2 h 34"/>
                  <a:gd name="T2" fmla="*/ 25 w 35"/>
                  <a:gd name="T3" fmla="*/ 0 h 34"/>
                  <a:gd name="T4" fmla="*/ 16 w 35"/>
                  <a:gd name="T5" fmla="*/ 4 h 34"/>
                  <a:gd name="T6" fmla="*/ 15 w 35"/>
                  <a:gd name="T7" fmla="*/ 6 h 34"/>
                  <a:gd name="T8" fmla="*/ 17 w 35"/>
                  <a:gd name="T9" fmla="*/ 8 h 34"/>
                  <a:gd name="T10" fmla="*/ 19 w 35"/>
                  <a:gd name="T11" fmla="*/ 12 h 34"/>
                  <a:gd name="T12" fmla="*/ 20 w 35"/>
                  <a:gd name="T13" fmla="*/ 15 h 34"/>
                  <a:gd name="T14" fmla="*/ 16 w 35"/>
                  <a:gd name="T15" fmla="*/ 18 h 34"/>
                  <a:gd name="T16" fmla="*/ 11 w 35"/>
                  <a:gd name="T17" fmla="*/ 17 h 34"/>
                  <a:gd name="T18" fmla="*/ 11 w 35"/>
                  <a:gd name="T19" fmla="*/ 13 h 34"/>
                  <a:gd name="T20" fmla="*/ 13 w 35"/>
                  <a:gd name="T21" fmla="*/ 10 h 34"/>
                  <a:gd name="T22" fmla="*/ 11 w 35"/>
                  <a:gd name="T23" fmla="*/ 7 h 34"/>
                  <a:gd name="T24" fmla="*/ 7 w 35"/>
                  <a:gd name="T25" fmla="*/ 15 h 34"/>
                  <a:gd name="T26" fmla="*/ 1 w 35"/>
                  <a:gd name="T27" fmla="*/ 23 h 34"/>
                  <a:gd name="T28" fmla="*/ 8 w 35"/>
                  <a:gd name="T29" fmla="*/ 24 h 34"/>
                  <a:gd name="T30" fmla="*/ 9 w 35"/>
                  <a:gd name="T31" fmla="*/ 26 h 34"/>
                  <a:gd name="T32" fmla="*/ 4 w 35"/>
                  <a:gd name="T33" fmla="*/ 27 h 34"/>
                  <a:gd name="T34" fmla="*/ 2 w 35"/>
                  <a:gd name="T35" fmla="*/ 30 h 34"/>
                  <a:gd name="T36" fmla="*/ 4 w 35"/>
                  <a:gd name="T37" fmla="*/ 30 h 34"/>
                  <a:gd name="T38" fmla="*/ 5 w 35"/>
                  <a:gd name="T39" fmla="*/ 30 h 34"/>
                  <a:gd name="T40" fmla="*/ 9 w 35"/>
                  <a:gd name="T41" fmla="*/ 29 h 34"/>
                  <a:gd name="T42" fmla="*/ 13 w 35"/>
                  <a:gd name="T43" fmla="*/ 30 h 34"/>
                  <a:gd name="T44" fmla="*/ 14 w 35"/>
                  <a:gd name="T45" fmla="*/ 32 h 34"/>
                  <a:gd name="T46" fmla="*/ 18 w 35"/>
                  <a:gd name="T47" fmla="*/ 32 h 34"/>
                  <a:gd name="T48" fmla="*/ 21 w 35"/>
                  <a:gd name="T49" fmla="*/ 34 h 34"/>
                  <a:gd name="T50" fmla="*/ 22 w 35"/>
                  <a:gd name="T51" fmla="*/ 33 h 34"/>
                  <a:gd name="T52" fmla="*/ 24 w 35"/>
                  <a:gd name="T53" fmla="*/ 30 h 34"/>
                  <a:gd name="T54" fmla="*/ 20 w 35"/>
                  <a:gd name="T55" fmla="*/ 26 h 34"/>
                  <a:gd name="T56" fmla="*/ 22 w 35"/>
                  <a:gd name="T57" fmla="*/ 23 h 34"/>
                  <a:gd name="T58" fmla="*/ 26 w 35"/>
                  <a:gd name="T59" fmla="*/ 23 h 34"/>
                  <a:gd name="T60" fmla="*/ 30 w 35"/>
                  <a:gd name="T61" fmla="*/ 22 h 34"/>
                  <a:gd name="T62" fmla="*/ 30 w 35"/>
                  <a:gd name="T63" fmla="*/ 20 h 34"/>
                  <a:gd name="T64" fmla="*/ 34 w 35"/>
                  <a:gd name="T65" fmla="*/ 17 h 34"/>
                  <a:gd name="T66" fmla="*/ 30 w 35"/>
                  <a:gd name="T67" fmla="*/ 14 h 34"/>
                  <a:gd name="T68" fmla="*/ 31 w 35"/>
                  <a:gd name="T69" fmla="*/ 12 h 34"/>
                  <a:gd name="T70" fmla="*/ 33 w 35"/>
                  <a:gd name="T71" fmla="*/ 11 h 34"/>
                  <a:gd name="T72" fmla="*/ 34 w 35"/>
                  <a:gd name="T73" fmla="*/ 6 h 34"/>
                  <a:gd name="T74" fmla="*/ 35 w 35"/>
                  <a:gd name="T75"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5" h="34">
                    <a:moveTo>
                      <a:pt x="35" y="3"/>
                    </a:moveTo>
                    <a:cubicBezTo>
                      <a:pt x="34" y="4"/>
                      <a:pt x="33" y="3"/>
                      <a:pt x="32" y="2"/>
                    </a:cubicBezTo>
                    <a:cubicBezTo>
                      <a:pt x="31" y="1"/>
                      <a:pt x="31" y="1"/>
                      <a:pt x="29" y="0"/>
                    </a:cubicBezTo>
                    <a:cubicBezTo>
                      <a:pt x="28" y="0"/>
                      <a:pt x="27" y="0"/>
                      <a:pt x="25" y="0"/>
                    </a:cubicBezTo>
                    <a:cubicBezTo>
                      <a:pt x="23" y="0"/>
                      <a:pt x="21" y="1"/>
                      <a:pt x="20" y="1"/>
                    </a:cubicBezTo>
                    <a:cubicBezTo>
                      <a:pt x="18" y="2"/>
                      <a:pt x="16" y="2"/>
                      <a:pt x="16" y="4"/>
                    </a:cubicBezTo>
                    <a:cubicBezTo>
                      <a:pt x="15" y="5"/>
                      <a:pt x="14" y="5"/>
                      <a:pt x="13" y="6"/>
                    </a:cubicBezTo>
                    <a:cubicBezTo>
                      <a:pt x="13" y="7"/>
                      <a:pt x="14" y="6"/>
                      <a:pt x="15" y="6"/>
                    </a:cubicBezTo>
                    <a:cubicBezTo>
                      <a:pt x="16" y="6"/>
                      <a:pt x="16" y="7"/>
                      <a:pt x="16" y="8"/>
                    </a:cubicBezTo>
                    <a:cubicBezTo>
                      <a:pt x="16" y="8"/>
                      <a:pt x="17" y="8"/>
                      <a:pt x="17" y="8"/>
                    </a:cubicBezTo>
                    <a:cubicBezTo>
                      <a:pt x="18" y="8"/>
                      <a:pt x="19" y="8"/>
                      <a:pt x="19" y="9"/>
                    </a:cubicBezTo>
                    <a:cubicBezTo>
                      <a:pt x="19" y="10"/>
                      <a:pt x="19" y="11"/>
                      <a:pt x="19" y="12"/>
                    </a:cubicBezTo>
                    <a:cubicBezTo>
                      <a:pt x="19" y="13"/>
                      <a:pt x="20" y="12"/>
                      <a:pt x="21" y="13"/>
                    </a:cubicBezTo>
                    <a:cubicBezTo>
                      <a:pt x="21" y="14"/>
                      <a:pt x="21" y="14"/>
                      <a:pt x="20" y="15"/>
                    </a:cubicBezTo>
                    <a:cubicBezTo>
                      <a:pt x="19" y="16"/>
                      <a:pt x="18" y="16"/>
                      <a:pt x="17" y="17"/>
                    </a:cubicBezTo>
                    <a:cubicBezTo>
                      <a:pt x="16" y="17"/>
                      <a:pt x="16" y="18"/>
                      <a:pt x="16" y="18"/>
                    </a:cubicBezTo>
                    <a:cubicBezTo>
                      <a:pt x="15" y="19"/>
                      <a:pt x="15" y="18"/>
                      <a:pt x="13" y="17"/>
                    </a:cubicBezTo>
                    <a:cubicBezTo>
                      <a:pt x="12" y="17"/>
                      <a:pt x="11" y="17"/>
                      <a:pt x="11" y="17"/>
                    </a:cubicBezTo>
                    <a:cubicBezTo>
                      <a:pt x="10" y="16"/>
                      <a:pt x="11" y="15"/>
                      <a:pt x="11" y="15"/>
                    </a:cubicBezTo>
                    <a:cubicBezTo>
                      <a:pt x="12" y="14"/>
                      <a:pt x="12" y="14"/>
                      <a:pt x="11" y="13"/>
                    </a:cubicBezTo>
                    <a:cubicBezTo>
                      <a:pt x="11" y="12"/>
                      <a:pt x="11" y="12"/>
                      <a:pt x="12" y="11"/>
                    </a:cubicBezTo>
                    <a:cubicBezTo>
                      <a:pt x="13" y="11"/>
                      <a:pt x="14" y="11"/>
                      <a:pt x="13" y="10"/>
                    </a:cubicBezTo>
                    <a:cubicBezTo>
                      <a:pt x="12" y="10"/>
                      <a:pt x="12" y="9"/>
                      <a:pt x="12" y="8"/>
                    </a:cubicBezTo>
                    <a:cubicBezTo>
                      <a:pt x="12" y="8"/>
                      <a:pt x="13" y="7"/>
                      <a:pt x="11" y="7"/>
                    </a:cubicBezTo>
                    <a:cubicBezTo>
                      <a:pt x="9" y="8"/>
                      <a:pt x="9" y="8"/>
                      <a:pt x="8" y="9"/>
                    </a:cubicBezTo>
                    <a:cubicBezTo>
                      <a:pt x="8" y="10"/>
                      <a:pt x="7" y="13"/>
                      <a:pt x="7" y="15"/>
                    </a:cubicBezTo>
                    <a:cubicBezTo>
                      <a:pt x="6" y="17"/>
                      <a:pt x="5" y="18"/>
                      <a:pt x="4" y="20"/>
                    </a:cubicBezTo>
                    <a:cubicBezTo>
                      <a:pt x="3" y="21"/>
                      <a:pt x="1" y="22"/>
                      <a:pt x="1" y="23"/>
                    </a:cubicBezTo>
                    <a:cubicBezTo>
                      <a:pt x="0" y="24"/>
                      <a:pt x="4" y="25"/>
                      <a:pt x="5" y="25"/>
                    </a:cubicBezTo>
                    <a:cubicBezTo>
                      <a:pt x="6" y="25"/>
                      <a:pt x="8" y="24"/>
                      <a:pt x="8" y="24"/>
                    </a:cubicBezTo>
                    <a:cubicBezTo>
                      <a:pt x="9" y="24"/>
                      <a:pt x="8" y="24"/>
                      <a:pt x="8" y="25"/>
                    </a:cubicBezTo>
                    <a:cubicBezTo>
                      <a:pt x="8" y="26"/>
                      <a:pt x="9" y="26"/>
                      <a:pt x="9" y="26"/>
                    </a:cubicBezTo>
                    <a:cubicBezTo>
                      <a:pt x="9" y="26"/>
                      <a:pt x="7" y="26"/>
                      <a:pt x="6" y="26"/>
                    </a:cubicBezTo>
                    <a:cubicBezTo>
                      <a:pt x="5" y="26"/>
                      <a:pt x="5" y="27"/>
                      <a:pt x="4" y="27"/>
                    </a:cubicBezTo>
                    <a:cubicBezTo>
                      <a:pt x="3" y="28"/>
                      <a:pt x="3" y="28"/>
                      <a:pt x="2" y="29"/>
                    </a:cubicBezTo>
                    <a:cubicBezTo>
                      <a:pt x="2" y="29"/>
                      <a:pt x="2" y="30"/>
                      <a:pt x="2" y="30"/>
                    </a:cubicBezTo>
                    <a:cubicBezTo>
                      <a:pt x="3" y="30"/>
                      <a:pt x="4" y="30"/>
                      <a:pt x="4" y="30"/>
                    </a:cubicBezTo>
                    <a:cubicBezTo>
                      <a:pt x="4" y="30"/>
                      <a:pt x="4" y="30"/>
                      <a:pt x="4" y="30"/>
                    </a:cubicBezTo>
                    <a:cubicBezTo>
                      <a:pt x="5" y="30"/>
                      <a:pt x="5" y="30"/>
                      <a:pt x="5" y="30"/>
                    </a:cubicBezTo>
                    <a:cubicBezTo>
                      <a:pt x="5" y="30"/>
                      <a:pt x="5" y="30"/>
                      <a:pt x="5" y="30"/>
                    </a:cubicBezTo>
                    <a:cubicBezTo>
                      <a:pt x="5" y="29"/>
                      <a:pt x="6" y="29"/>
                      <a:pt x="8" y="29"/>
                    </a:cubicBezTo>
                    <a:cubicBezTo>
                      <a:pt x="8" y="29"/>
                      <a:pt x="8" y="29"/>
                      <a:pt x="9" y="29"/>
                    </a:cubicBezTo>
                    <a:cubicBezTo>
                      <a:pt x="9" y="29"/>
                      <a:pt x="9" y="29"/>
                      <a:pt x="9" y="29"/>
                    </a:cubicBezTo>
                    <a:cubicBezTo>
                      <a:pt x="11" y="29"/>
                      <a:pt x="12" y="29"/>
                      <a:pt x="13" y="30"/>
                    </a:cubicBezTo>
                    <a:cubicBezTo>
                      <a:pt x="13" y="31"/>
                      <a:pt x="13" y="31"/>
                      <a:pt x="13" y="32"/>
                    </a:cubicBezTo>
                    <a:cubicBezTo>
                      <a:pt x="14" y="32"/>
                      <a:pt x="14" y="32"/>
                      <a:pt x="14" y="32"/>
                    </a:cubicBezTo>
                    <a:cubicBezTo>
                      <a:pt x="14" y="32"/>
                      <a:pt x="15" y="32"/>
                      <a:pt x="15" y="32"/>
                    </a:cubicBezTo>
                    <a:cubicBezTo>
                      <a:pt x="15" y="31"/>
                      <a:pt x="16" y="31"/>
                      <a:pt x="18" y="32"/>
                    </a:cubicBezTo>
                    <a:cubicBezTo>
                      <a:pt x="19" y="33"/>
                      <a:pt x="20" y="33"/>
                      <a:pt x="20" y="34"/>
                    </a:cubicBezTo>
                    <a:cubicBezTo>
                      <a:pt x="20" y="34"/>
                      <a:pt x="20" y="34"/>
                      <a:pt x="21" y="34"/>
                    </a:cubicBezTo>
                    <a:cubicBezTo>
                      <a:pt x="21" y="34"/>
                      <a:pt x="21" y="34"/>
                      <a:pt x="21" y="34"/>
                    </a:cubicBezTo>
                    <a:cubicBezTo>
                      <a:pt x="22" y="33"/>
                      <a:pt x="22" y="33"/>
                      <a:pt x="22" y="33"/>
                    </a:cubicBezTo>
                    <a:cubicBezTo>
                      <a:pt x="23" y="32"/>
                      <a:pt x="23" y="32"/>
                      <a:pt x="23" y="32"/>
                    </a:cubicBezTo>
                    <a:cubicBezTo>
                      <a:pt x="23" y="32"/>
                      <a:pt x="24" y="31"/>
                      <a:pt x="24" y="30"/>
                    </a:cubicBezTo>
                    <a:cubicBezTo>
                      <a:pt x="24" y="29"/>
                      <a:pt x="23" y="28"/>
                      <a:pt x="22" y="28"/>
                    </a:cubicBezTo>
                    <a:cubicBezTo>
                      <a:pt x="21" y="27"/>
                      <a:pt x="20" y="26"/>
                      <a:pt x="20" y="26"/>
                    </a:cubicBezTo>
                    <a:cubicBezTo>
                      <a:pt x="20" y="25"/>
                      <a:pt x="20" y="25"/>
                      <a:pt x="21" y="24"/>
                    </a:cubicBezTo>
                    <a:cubicBezTo>
                      <a:pt x="21" y="24"/>
                      <a:pt x="21" y="23"/>
                      <a:pt x="22" y="23"/>
                    </a:cubicBezTo>
                    <a:cubicBezTo>
                      <a:pt x="22" y="22"/>
                      <a:pt x="23" y="22"/>
                      <a:pt x="24" y="23"/>
                    </a:cubicBezTo>
                    <a:cubicBezTo>
                      <a:pt x="25" y="23"/>
                      <a:pt x="26" y="23"/>
                      <a:pt x="26" y="23"/>
                    </a:cubicBezTo>
                    <a:cubicBezTo>
                      <a:pt x="27" y="23"/>
                      <a:pt x="28" y="23"/>
                      <a:pt x="29" y="22"/>
                    </a:cubicBezTo>
                    <a:cubicBezTo>
                      <a:pt x="29" y="22"/>
                      <a:pt x="30" y="22"/>
                      <a:pt x="30" y="22"/>
                    </a:cubicBezTo>
                    <a:cubicBezTo>
                      <a:pt x="30" y="22"/>
                      <a:pt x="30" y="22"/>
                      <a:pt x="30" y="22"/>
                    </a:cubicBezTo>
                    <a:cubicBezTo>
                      <a:pt x="30" y="21"/>
                      <a:pt x="30" y="21"/>
                      <a:pt x="30" y="20"/>
                    </a:cubicBezTo>
                    <a:cubicBezTo>
                      <a:pt x="30" y="20"/>
                      <a:pt x="31" y="19"/>
                      <a:pt x="32" y="18"/>
                    </a:cubicBezTo>
                    <a:cubicBezTo>
                      <a:pt x="33" y="18"/>
                      <a:pt x="34" y="17"/>
                      <a:pt x="34" y="17"/>
                    </a:cubicBezTo>
                    <a:cubicBezTo>
                      <a:pt x="33" y="17"/>
                      <a:pt x="33" y="16"/>
                      <a:pt x="32" y="16"/>
                    </a:cubicBezTo>
                    <a:cubicBezTo>
                      <a:pt x="31" y="15"/>
                      <a:pt x="30" y="15"/>
                      <a:pt x="30" y="14"/>
                    </a:cubicBezTo>
                    <a:cubicBezTo>
                      <a:pt x="30" y="14"/>
                      <a:pt x="30" y="14"/>
                      <a:pt x="30" y="14"/>
                    </a:cubicBezTo>
                    <a:cubicBezTo>
                      <a:pt x="30" y="13"/>
                      <a:pt x="30" y="12"/>
                      <a:pt x="31" y="12"/>
                    </a:cubicBezTo>
                    <a:cubicBezTo>
                      <a:pt x="31" y="11"/>
                      <a:pt x="32" y="11"/>
                      <a:pt x="32" y="11"/>
                    </a:cubicBezTo>
                    <a:cubicBezTo>
                      <a:pt x="33" y="11"/>
                      <a:pt x="33" y="11"/>
                      <a:pt x="33" y="11"/>
                    </a:cubicBezTo>
                    <a:cubicBezTo>
                      <a:pt x="33" y="10"/>
                      <a:pt x="33" y="10"/>
                      <a:pt x="34" y="9"/>
                    </a:cubicBezTo>
                    <a:cubicBezTo>
                      <a:pt x="34" y="8"/>
                      <a:pt x="34" y="7"/>
                      <a:pt x="34" y="6"/>
                    </a:cubicBezTo>
                    <a:cubicBezTo>
                      <a:pt x="34" y="6"/>
                      <a:pt x="35" y="6"/>
                      <a:pt x="35" y="5"/>
                    </a:cubicBezTo>
                    <a:cubicBezTo>
                      <a:pt x="35" y="5"/>
                      <a:pt x="35" y="5"/>
                      <a:pt x="35" y="4"/>
                    </a:cubicBezTo>
                    <a:cubicBezTo>
                      <a:pt x="35" y="4"/>
                      <a:pt x="35" y="3"/>
                      <a:pt x="35" y="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46" name="Freeform 439"/>
              <p:cNvSpPr>
                <a:spLocks/>
              </p:cNvSpPr>
              <p:nvPr/>
            </p:nvSpPr>
            <p:spPr bwMode="auto">
              <a:xfrm>
                <a:off x="4365625" y="2625725"/>
                <a:ext cx="11113" cy="6350"/>
              </a:xfrm>
              <a:custGeom>
                <a:avLst/>
                <a:gdLst>
                  <a:gd name="T0" fmla="*/ 1 w 5"/>
                  <a:gd name="T1" fmla="*/ 0 h 3"/>
                  <a:gd name="T2" fmla="*/ 0 w 5"/>
                  <a:gd name="T3" fmla="*/ 1 h 3"/>
                  <a:gd name="T4" fmla="*/ 2 w 5"/>
                  <a:gd name="T5" fmla="*/ 2 h 3"/>
                  <a:gd name="T6" fmla="*/ 4 w 5"/>
                  <a:gd name="T7" fmla="*/ 3 h 3"/>
                  <a:gd name="T8" fmla="*/ 4 w 5"/>
                  <a:gd name="T9" fmla="*/ 2 h 3"/>
                  <a:gd name="T10" fmla="*/ 1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1" y="0"/>
                    </a:moveTo>
                    <a:cubicBezTo>
                      <a:pt x="0" y="1"/>
                      <a:pt x="0" y="1"/>
                      <a:pt x="0" y="1"/>
                    </a:cubicBezTo>
                    <a:cubicBezTo>
                      <a:pt x="0" y="2"/>
                      <a:pt x="0" y="2"/>
                      <a:pt x="2" y="2"/>
                    </a:cubicBezTo>
                    <a:cubicBezTo>
                      <a:pt x="3" y="2"/>
                      <a:pt x="3" y="3"/>
                      <a:pt x="4" y="3"/>
                    </a:cubicBezTo>
                    <a:cubicBezTo>
                      <a:pt x="4" y="3"/>
                      <a:pt x="5" y="3"/>
                      <a:pt x="4" y="2"/>
                    </a:cubicBezTo>
                    <a:cubicBezTo>
                      <a:pt x="3" y="1"/>
                      <a:pt x="2" y="0"/>
                      <a:pt x="1"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47" name="Freeform 440"/>
              <p:cNvSpPr>
                <a:spLocks/>
              </p:cNvSpPr>
              <p:nvPr/>
            </p:nvSpPr>
            <p:spPr bwMode="auto">
              <a:xfrm>
                <a:off x="4356100" y="2632075"/>
                <a:ext cx="19050" cy="7938"/>
              </a:xfrm>
              <a:custGeom>
                <a:avLst/>
                <a:gdLst>
                  <a:gd name="T0" fmla="*/ 1 w 8"/>
                  <a:gd name="T1" fmla="*/ 0 h 3"/>
                  <a:gd name="T2" fmla="*/ 0 w 8"/>
                  <a:gd name="T3" fmla="*/ 2 h 3"/>
                  <a:gd name="T4" fmla="*/ 2 w 8"/>
                  <a:gd name="T5" fmla="*/ 3 h 3"/>
                  <a:gd name="T6" fmla="*/ 6 w 8"/>
                  <a:gd name="T7" fmla="*/ 3 h 3"/>
                  <a:gd name="T8" fmla="*/ 7 w 8"/>
                  <a:gd name="T9" fmla="*/ 2 h 3"/>
                  <a:gd name="T10" fmla="*/ 5 w 8"/>
                  <a:gd name="T11" fmla="*/ 1 h 3"/>
                  <a:gd name="T12" fmla="*/ 1 w 8"/>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8" h="3">
                    <a:moveTo>
                      <a:pt x="1" y="0"/>
                    </a:moveTo>
                    <a:cubicBezTo>
                      <a:pt x="1" y="1"/>
                      <a:pt x="0" y="2"/>
                      <a:pt x="0" y="2"/>
                    </a:cubicBezTo>
                    <a:cubicBezTo>
                      <a:pt x="1" y="3"/>
                      <a:pt x="1" y="3"/>
                      <a:pt x="2" y="3"/>
                    </a:cubicBezTo>
                    <a:cubicBezTo>
                      <a:pt x="4" y="3"/>
                      <a:pt x="5" y="3"/>
                      <a:pt x="6" y="3"/>
                    </a:cubicBezTo>
                    <a:cubicBezTo>
                      <a:pt x="7" y="3"/>
                      <a:pt x="8" y="3"/>
                      <a:pt x="7" y="2"/>
                    </a:cubicBezTo>
                    <a:cubicBezTo>
                      <a:pt x="7" y="1"/>
                      <a:pt x="6" y="1"/>
                      <a:pt x="5" y="1"/>
                    </a:cubicBezTo>
                    <a:cubicBezTo>
                      <a:pt x="4" y="0"/>
                      <a:pt x="2" y="0"/>
                      <a:pt x="1"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48" name="Freeform 445"/>
              <p:cNvSpPr>
                <a:spLocks/>
              </p:cNvSpPr>
              <p:nvPr/>
            </p:nvSpPr>
            <p:spPr bwMode="auto">
              <a:xfrm>
                <a:off x="4338637" y="2640013"/>
                <a:ext cx="93663" cy="63500"/>
              </a:xfrm>
              <a:custGeom>
                <a:avLst/>
                <a:gdLst>
                  <a:gd name="T0" fmla="*/ 17 w 41"/>
                  <a:gd name="T1" fmla="*/ 2 h 28"/>
                  <a:gd name="T2" fmla="*/ 12 w 41"/>
                  <a:gd name="T3" fmla="*/ 2 h 28"/>
                  <a:gd name="T4" fmla="*/ 4 w 41"/>
                  <a:gd name="T5" fmla="*/ 2 h 28"/>
                  <a:gd name="T6" fmla="*/ 0 w 41"/>
                  <a:gd name="T7" fmla="*/ 7 h 28"/>
                  <a:gd name="T8" fmla="*/ 3 w 41"/>
                  <a:gd name="T9" fmla="*/ 9 h 28"/>
                  <a:gd name="T10" fmla="*/ 7 w 41"/>
                  <a:gd name="T11" fmla="*/ 9 h 28"/>
                  <a:gd name="T12" fmla="*/ 8 w 41"/>
                  <a:gd name="T13" fmla="*/ 13 h 28"/>
                  <a:gd name="T14" fmla="*/ 12 w 41"/>
                  <a:gd name="T15" fmla="*/ 14 h 28"/>
                  <a:gd name="T16" fmla="*/ 12 w 41"/>
                  <a:gd name="T17" fmla="*/ 15 h 28"/>
                  <a:gd name="T18" fmla="*/ 12 w 41"/>
                  <a:gd name="T19" fmla="*/ 16 h 28"/>
                  <a:gd name="T20" fmla="*/ 17 w 41"/>
                  <a:gd name="T21" fmla="*/ 15 h 28"/>
                  <a:gd name="T22" fmla="*/ 18 w 41"/>
                  <a:gd name="T23" fmla="*/ 17 h 28"/>
                  <a:gd name="T24" fmla="*/ 17 w 41"/>
                  <a:gd name="T25" fmla="*/ 20 h 28"/>
                  <a:gd name="T26" fmla="*/ 18 w 41"/>
                  <a:gd name="T27" fmla="*/ 21 h 28"/>
                  <a:gd name="T28" fmla="*/ 21 w 41"/>
                  <a:gd name="T29" fmla="*/ 20 h 28"/>
                  <a:gd name="T30" fmla="*/ 24 w 41"/>
                  <a:gd name="T31" fmla="*/ 19 h 28"/>
                  <a:gd name="T32" fmla="*/ 24 w 41"/>
                  <a:gd name="T33" fmla="*/ 20 h 28"/>
                  <a:gd name="T34" fmla="*/ 24 w 41"/>
                  <a:gd name="T35" fmla="*/ 23 h 28"/>
                  <a:gd name="T36" fmla="*/ 30 w 41"/>
                  <a:gd name="T37" fmla="*/ 26 h 28"/>
                  <a:gd name="T38" fmla="*/ 31 w 41"/>
                  <a:gd name="T39" fmla="*/ 27 h 28"/>
                  <a:gd name="T40" fmla="*/ 35 w 41"/>
                  <a:gd name="T41" fmla="*/ 27 h 28"/>
                  <a:gd name="T42" fmla="*/ 35 w 41"/>
                  <a:gd name="T43" fmla="*/ 25 h 28"/>
                  <a:gd name="T44" fmla="*/ 34 w 41"/>
                  <a:gd name="T45" fmla="*/ 23 h 28"/>
                  <a:gd name="T46" fmla="*/ 36 w 41"/>
                  <a:gd name="T47" fmla="*/ 18 h 28"/>
                  <a:gd name="T48" fmla="*/ 38 w 41"/>
                  <a:gd name="T49" fmla="*/ 18 h 28"/>
                  <a:gd name="T50" fmla="*/ 39 w 41"/>
                  <a:gd name="T51" fmla="*/ 17 h 28"/>
                  <a:gd name="T52" fmla="*/ 40 w 41"/>
                  <a:gd name="T53" fmla="*/ 16 h 28"/>
                  <a:gd name="T54" fmla="*/ 39 w 41"/>
                  <a:gd name="T55" fmla="*/ 12 h 28"/>
                  <a:gd name="T56" fmla="*/ 39 w 41"/>
                  <a:gd name="T57" fmla="*/ 11 h 28"/>
                  <a:gd name="T58" fmla="*/ 35 w 41"/>
                  <a:gd name="T59" fmla="*/ 9 h 28"/>
                  <a:gd name="T60" fmla="*/ 35 w 41"/>
                  <a:gd name="T61" fmla="*/ 5 h 28"/>
                  <a:gd name="T62" fmla="*/ 34 w 41"/>
                  <a:gd name="T63" fmla="*/ 4 h 28"/>
                  <a:gd name="T64" fmla="*/ 31 w 41"/>
                  <a:gd name="T65" fmla="*/ 3 h 28"/>
                  <a:gd name="T66" fmla="*/ 27 w 41"/>
                  <a:gd name="T67" fmla="*/ 2 h 28"/>
                  <a:gd name="T68" fmla="*/ 24 w 41"/>
                  <a:gd name="T69" fmla="*/ 0 h 28"/>
                  <a:gd name="T70" fmla="*/ 20 w 41"/>
                  <a:gd name="T71" fmla="*/ 1 h 28"/>
                  <a:gd name="T72" fmla="*/ 20 w 41"/>
                  <a:gd name="T73" fmla="*/ 1 h 28"/>
                  <a:gd name="T74" fmla="*/ 17 w 41"/>
                  <a:gd name="T75"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1" h="28">
                    <a:moveTo>
                      <a:pt x="17" y="1"/>
                    </a:moveTo>
                    <a:cubicBezTo>
                      <a:pt x="17" y="1"/>
                      <a:pt x="17" y="2"/>
                      <a:pt x="17" y="2"/>
                    </a:cubicBezTo>
                    <a:cubicBezTo>
                      <a:pt x="17" y="3"/>
                      <a:pt x="16" y="2"/>
                      <a:pt x="15" y="2"/>
                    </a:cubicBezTo>
                    <a:cubicBezTo>
                      <a:pt x="14" y="3"/>
                      <a:pt x="13" y="2"/>
                      <a:pt x="12" y="2"/>
                    </a:cubicBezTo>
                    <a:cubicBezTo>
                      <a:pt x="11" y="2"/>
                      <a:pt x="9" y="1"/>
                      <a:pt x="8" y="1"/>
                    </a:cubicBezTo>
                    <a:cubicBezTo>
                      <a:pt x="6" y="1"/>
                      <a:pt x="5" y="2"/>
                      <a:pt x="4" y="2"/>
                    </a:cubicBezTo>
                    <a:cubicBezTo>
                      <a:pt x="3" y="3"/>
                      <a:pt x="1" y="4"/>
                      <a:pt x="0" y="5"/>
                    </a:cubicBezTo>
                    <a:cubicBezTo>
                      <a:pt x="0" y="5"/>
                      <a:pt x="0" y="6"/>
                      <a:pt x="0" y="7"/>
                    </a:cubicBezTo>
                    <a:cubicBezTo>
                      <a:pt x="1" y="7"/>
                      <a:pt x="1" y="8"/>
                      <a:pt x="2" y="9"/>
                    </a:cubicBezTo>
                    <a:cubicBezTo>
                      <a:pt x="2" y="9"/>
                      <a:pt x="3" y="9"/>
                      <a:pt x="3" y="9"/>
                    </a:cubicBezTo>
                    <a:cubicBezTo>
                      <a:pt x="3" y="9"/>
                      <a:pt x="4" y="9"/>
                      <a:pt x="5" y="9"/>
                    </a:cubicBezTo>
                    <a:cubicBezTo>
                      <a:pt x="5" y="9"/>
                      <a:pt x="6" y="9"/>
                      <a:pt x="7" y="9"/>
                    </a:cubicBezTo>
                    <a:cubicBezTo>
                      <a:pt x="7" y="9"/>
                      <a:pt x="7" y="10"/>
                      <a:pt x="7" y="11"/>
                    </a:cubicBezTo>
                    <a:cubicBezTo>
                      <a:pt x="7" y="12"/>
                      <a:pt x="8" y="13"/>
                      <a:pt x="8" y="13"/>
                    </a:cubicBezTo>
                    <a:cubicBezTo>
                      <a:pt x="8" y="13"/>
                      <a:pt x="9" y="13"/>
                      <a:pt x="9" y="13"/>
                    </a:cubicBezTo>
                    <a:cubicBezTo>
                      <a:pt x="11" y="13"/>
                      <a:pt x="12" y="13"/>
                      <a:pt x="12" y="14"/>
                    </a:cubicBezTo>
                    <a:cubicBezTo>
                      <a:pt x="12" y="14"/>
                      <a:pt x="12" y="15"/>
                      <a:pt x="12" y="15"/>
                    </a:cubicBezTo>
                    <a:cubicBezTo>
                      <a:pt x="12" y="15"/>
                      <a:pt x="12" y="15"/>
                      <a:pt x="12" y="15"/>
                    </a:cubicBezTo>
                    <a:cubicBezTo>
                      <a:pt x="12" y="15"/>
                      <a:pt x="12" y="16"/>
                      <a:pt x="12" y="16"/>
                    </a:cubicBezTo>
                    <a:cubicBezTo>
                      <a:pt x="12" y="16"/>
                      <a:pt x="12" y="16"/>
                      <a:pt x="12" y="16"/>
                    </a:cubicBezTo>
                    <a:cubicBezTo>
                      <a:pt x="12" y="16"/>
                      <a:pt x="13" y="16"/>
                      <a:pt x="13" y="15"/>
                    </a:cubicBezTo>
                    <a:cubicBezTo>
                      <a:pt x="15" y="15"/>
                      <a:pt x="17" y="15"/>
                      <a:pt x="17" y="15"/>
                    </a:cubicBezTo>
                    <a:cubicBezTo>
                      <a:pt x="17" y="15"/>
                      <a:pt x="18" y="16"/>
                      <a:pt x="18" y="16"/>
                    </a:cubicBezTo>
                    <a:cubicBezTo>
                      <a:pt x="18" y="17"/>
                      <a:pt x="18" y="17"/>
                      <a:pt x="18" y="17"/>
                    </a:cubicBezTo>
                    <a:cubicBezTo>
                      <a:pt x="18" y="17"/>
                      <a:pt x="18" y="18"/>
                      <a:pt x="18" y="18"/>
                    </a:cubicBezTo>
                    <a:cubicBezTo>
                      <a:pt x="18" y="19"/>
                      <a:pt x="17" y="20"/>
                      <a:pt x="17" y="20"/>
                    </a:cubicBezTo>
                    <a:cubicBezTo>
                      <a:pt x="17" y="20"/>
                      <a:pt x="17" y="20"/>
                      <a:pt x="17" y="20"/>
                    </a:cubicBezTo>
                    <a:cubicBezTo>
                      <a:pt x="18" y="21"/>
                      <a:pt x="18" y="21"/>
                      <a:pt x="18" y="21"/>
                    </a:cubicBezTo>
                    <a:cubicBezTo>
                      <a:pt x="18" y="21"/>
                      <a:pt x="20" y="21"/>
                      <a:pt x="20" y="21"/>
                    </a:cubicBezTo>
                    <a:cubicBezTo>
                      <a:pt x="20" y="21"/>
                      <a:pt x="21" y="20"/>
                      <a:pt x="21" y="20"/>
                    </a:cubicBezTo>
                    <a:cubicBezTo>
                      <a:pt x="22" y="19"/>
                      <a:pt x="23" y="19"/>
                      <a:pt x="23" y="18"/>
                    </a:cubicBezTo>
                    <a:cubicBezTo>
                      <a:pt x="24" y="18"/>
                      <a:pt x="24" y="18"/>
                      <a:pt x="24" y="19"/>
                    </a:cubicBezTo>
                    <a:cubicBezTo>
                      <a:pt x="24" y="19"/>
                      <a:pt x="24" y="19"/>
                      <a:pt x="24" y="19"/>
                    </a:cubicBezTo>
                    <a:cubicBezTo>
                      <a:pt x="24" y="19"/>
                      <a:pt x="24" y="19"/>
                      <a:pt x="24" y="20"/>
                    </a:cubicBezTo>
                    <a:cubicBezTo>
                      <a:pt x="24" y="20"/>
                      <a:pt x="24" y="20"/>
                      <a:pt x="24" y="20"/>
                    </a:cubicBezTo>
                    <a:cubicBezTo>
                      <a:pt x="24" y="21"/>
                      <a:pt x="23" y="22"/>
                      <a:pt x="24" y="23"/>
                    </a:cubicBezTo>
                    <a:cubicBezTo>
                      <a:pt x="25" y="23"/>
                      <a:pt x="27" y="24"/>
                      <a:pt x="28" y="24"/>
                    </a:cubicBezTo>
                    <a:cubicBezTo>
                      <a:pt x="29" y="25"/>
                      <a:pt x="30" y="25"/>
                      <a:pt x="30" y="26"/>
                    </a:cubicBezTo>
                    <a:cubicBezTo>
                      <a:pt x="31" y="26"/>
                      <a:pt x="31" y="26"/>
                      <a:pt x="31" y="27"/>
                    </a:cubicBezTo>
                    <a:cubicBezTo>
                      <a:pt x="31" y="27"/>
                      <a:pt x="31" y="27"/>
                      <a:pt x="31" y="27"/>
                    </a:cubicBezTo>
                    <a:cubicBezTo>
                      <a:pt x="31" y="28"/>
                      <a:pt x="31" y="28"/>
                      <a:pt x="31" y="28"/>
                    </a:cubicBezTo>
                    <a:cubicBezTo>
                      <a:pt x="32" y="28"/>
                      <a:pt x="34" y="27"/>
                      <a:pt x="35" y="27"/>
                    </a:cubicBezTo>
                    <a:cubicBezTo>
                      <a:pt x="35" y="27"/>
                      <a:pt x="35" y="27"/>
                      <a:pt x="35" y="27"/>
                    </a:cubicBezTo>
                    <a:cubicBezTo>
                      <a:pt x="35" y="27"/>
                      <a:pt x="35" y="26"/>
                      <a:pt x="35" y="25"/>
                    </a:cubicBezTo>
                    <a:cubicBezTo>
                      <a:pt x="35" y="25"/>
                      <a:pt x="35" y="25"/>
                      <a:pt x="35" y="24"/>
                    </a:cubicBezTo>
                    <a:cubicBezTo>
                      <a:pt x="35" y="24"/>
                      <a:pt x="34" y="24"/>
                      <a:pt x="34" y="23"/>
                    </a:cubicBezTo>
                    <a:cubicBezTo>
                      <a:pt x="33" y="21"/>
                      <a:pt x="35" y="19"/>
                      <a:pt x="35" y="19"/>
                    </a:cubicBezTo>
                    <a:cubicBezTo>
                      <a:pt x="36" y="18"/>
                      <a:pt x="36" y="18"/>
                      <a:pt x="36" y="18"/>
                    </a:cubicBezTo>
                    <a:cubicBezTo>
                      <a:pt x="36" y="18"/>
                      <a:pt x="37" y="18"/>
                      <a:pt x="38" y="18"/>
                    </a:cubicBezTo>
                    <a:cubicBezTo>
                      <a:pt x="38" y="18"/>
                      <a:pt x="38" y="18"/>
                      <a:pt x="38" y="18"/>
                    </a:cubicBezTo>
                    <a:cubicBezTo>
                      <a:pt x="38" y="18"/>
                      <a:pt x="38" y="17"/>
                      <a:pt x="39" y="17"/>
                    </a:cubicBezTo>
                    <a:cubicBezTo>
                      <a:pt x="39" y="17"/>
                      <a:pt x="39" y="17"/>
                      <a:pt x="39" y="17"/>
                    </a:cubicBezTo>
                    <a:cubicBezTo>
                      <a:pt x="39" y="17"/>
                      <a:pt x="40" y="17"/>
                      <a:pt x="40" y="16"/>
                    </a:cubicBezTo>
                    <a:cubicBezTo>
                      <a:pt x="40" y="16"/>
                      <a:pt x="40" y="16"/>
                      <a:pt x="40" y="16"/>
                    </a:cubicBezTo>
                    <a:cubicBezTo>
                      <a:pt x="40" y="16"/>
                      <a:pt x="41" y="16"/>
                      <a:pt x="41" y="16"/>
                    </a:cubicBezTo>
                    <a:cubicBezTo>
                      <a:pt x="41" y="15"/>
                      <a:pt x="40" y="13"/>
                      <a:pt x="39" y="12"/>
                    </a:cubicBezTo>
                    <a:cubicBezTo>
                      <a:pt x="39" y="12"/>
                      <a:pt x="39" y="11"/>
                      <a:pt x="39" y="11"/>
                    </a:cubicBezTo>
                    <a:cubicBezTo>
                      <a:pt x="39" y="11"/>
                      <a:pt x="39" y="11"/>
                      <a:pt x="39" y="11"/>
                    </a:cubicBezTo>
                    <a:cubicBezTo>
                      <a:pt x="39" y="11"/>
                      <a:pt x="38" y="11"/>
                      <a:pt x="37" y="10"/>
                    </a:cubicBezTo>
                    <a:cubicBezTo>
                      <a:pt x="36" y="10"/>
                      <a:pt x="35" y="9"/>
                      <a:pt x="35" y="9"/>
                    </a:cubicBezTo>
                    <a:cubicBezTo>
                      <a:pt x="34" y="9"/>
                      <a:pt x="34" y="7"/>
                      <a:pt x="35" y="6"/>
                    </a:cubicBezTo>
                    <a:cubicBezTo>
                      <a:pt x="35" y="6"/>
                      <a:pt x="35" y="5"/>
                      <a:pt x="35" y="5"/>
                    </a:cubicBezTo>
                    <a:cubicBezTo>
                      <a:pt x="35" y="5"/>
                      <a:pt x="35" y="5"/>
                      <a:pt x="35" y="5"/>
                    </a:cubicBezTo>
                    <a:cubicBezTo>
                      <a:pt x="35" y="5"/>
                      <a:pt x="35" y="5"/>
                      <a:pt x="34" y="4"/>
                    </a:cubicBezTo>
                    <a:cubicBezTo>
                      <a:pt x="34" y="4"/>
                      <a:pt x="33" y="3"/>
                      <a:pt x="32" y="3"/>
                    </a:cubicBezTo>
                    <a:cubicBezTo>
                      <a:pt x="31" y="2"/>
                      <a:pt x="31" y="2"/>
                      <a:pt x="31" y="3"/>
                    </a:cubicBezTo>
                    <a:cubicBezTo>
                      <a:pt x="30" y="3"/>
                      <a:pt x="30" y="3"/>
                      <a:pt x="29" y="3"/>
                    </a:cubicBezTo>
                    <a:cubicBezTo>
                      <a:pt x="28" y="3"/>
                      <a:pt x="28" y="3"/>
                      <a:pt x="27" y="2"/>
                    </a:cubicBezTo>
                    <a:cubicBezTo>
                      <a:pt x="27" y="2"/>
                      <a:pt x="27" y="1"/>
                      <a:pt x="27" y="1"/>
                    </a:cubicBezTo>
                    <a:cubicBezTo>
                      <a:pt x="27" y="0"/>
                      <a:pt x="25" y="0"/>
                      <a:pt x="24" y="0"/>
                    </a:cubicBezTo>
                    <a:cubicBezTo>
                      <a:pt x="23" y="0"/>
                      <a:pt x="23" y="0"/>
                      <a:pt x="23" y="0"/>
                    </a:cubicBezTo>
                    <a:cubicBezTo>
                      <a:pt x="21" y="0"/>
                      <a:pt x="21" y="0"/>
                      <a:pt x="20" y="1"/>
                    </a:cubicBezTo>
                    <a:cubicBezTo>
                      <a:pt x="20" y="1"/>
                      <a:pt x="20" y="1"/>
                      <a:pt x="20" y="1"/>
                    </a:cubicBezTo>
                    <a:cubicBezTo>
                      <a:pt x="20" y="1"/>
                      <a:pt x="20" y="1"/>
                      <a:pt x="20" y="1"/>
                    </a:cubicBezTo>
                    <a:cubicBezTo>
                      <a:pt x="20" y="1"/>
                      <a:pt x="20" y="1"/>
                      <a:pt x="20" y="1"/>
                    </a:cubicBezTo>
                    <a:cubicBezTo>
                      <a:pt x="19" y="1"/>
                      <a:pt x="18" y="1"/>
                      <a:pt x="17"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49" name="Freeform 446"/>
              <p:cNvSpPr>
                <a:spLocks/>
              </p:cNvSpPr>
              <p:nvPr/>
            </p:nvSpPr>
            <p:spPr bwMode="auto">
              <a:xfrm>
                <a:off x="4149725" y="2651125"/>
                <a:ext cx="328613" cy="279400"/>
              </a:xfrm>
              <a:custGeom>
                <a:avLst/>
                <a:gdLst>
                  <a:gd name="T0" fmla="*/ 70 w 143"/>
                  <a:gd name="T1" fmla="*/ 11 h 121"/>
                  <a:gd name="T2" fmla="*/ 56 w 143"/>
                  <a:gd name="T3" fmla="*/ 20 h 121"/>
                  <a:gd name="T4" fmla="*/ 45 w 143"/>
                  <a:gd name="T5" fmla="*/ 26 h 121"/>
                  <a:gd name="T6" fmla="*/ 36 w 143"/>
                  <a:gd name="T7" fmla="*/ 21 h 121"/>
                  <a:gd name="T8" fmla="*/ 37 w 143"/>
                  <a:gd name="T9" fmla="*/ 33 h 121"/>
                  <a:gd name="T10" fmla="*/ 32 w 143"/>
                  <a:gd name="T11" fmla="*/ 37 h 121"/>
                  <a:gd name="T12" fmla="*/ 18 w 143"/>
                  <a:gd name="T13" fmla="*/ 32 h 121"/>
                  <a:gd name="T14" fmla="*/ 0 w 143"/>
                  <a:gd name="T15" fmla="*/ 38 h 121"/>
                  <a:gd name="T16" fmla="*/ 2 w 143"/>
                  <a:gd name="T17" fmla="*/ 41 h 121"/>
                  <a:gd name="T18" fmla="*/ 4 w 143"/>
                  <a:gd name="T19" fmla="*/ 46 h 121"/>
                  <a:gd name="T20" fmla="*/ 18 w 143"/>
                  <a:gd name="T21" fmla="*/ 50 h 121"/>
                  <a:gd name="T22" fmla="*/ 26 w 143"/>
                  <a:gd name="T23" fmla="*/ 54 h 121"/>
                  <a:gd name="T24" fmla="*/ 29 w 143"/>
                  <a:gd name="T25" fmla="*/ 56 h 121"/>
                  <a:gd name="T26" fmla="*/ 30 w 143"/>
                  <a:gd name="T27" fmla="*/ 61 h 121"/>
                  <a:gd name="T28" fmla="*/ 40 w 143"/>
                  <a:gd name="T29" fmla="*/ 70 h 121"/>
                  <a:gd name="T30" fmla="*/ 43 w 143"/>
                  <a:gd name="T31" fmla="*/ 79 h 121"/>
                  <a:gd name="T32" fmla="*/ 46 w 143"/>
                  <a:gd name="T33" fmla="*/ 87 h 121"/>
                  <a:gd name="T34" fmla="*/ 41 w 143"/>
                  <a:gd name="T35" fmla="*/ 82 h 121"/>
                  <a:gd name="T36" fmla="*/ 38 w 143"/>
                  <a:gd name="T37" fmla="*/ 97 h 121"/>
                  <a:gd name="T38" fmla="*/ 33 w 143"/>
                  <a:gd name="T39" fmla="*/ 107 h 121"/>
                  <a:gd name="T40" fmla="*/ 36 w 143"/>
                  <a:gd name="T41" fmla="*/ 109 h 121"/>
                  <a:gd name="T42" fmla="*/ 38 w 143"/>
                  <a:gd name="T43" fmla="*/ 112 h 121"/>
                  <a:gd name="T44" fmla="*/ 46 w 143"/>
                  <a:gd name="T45" fmla="*/ 115 h 121"/>
                  <a:gd name="T46" fmla="*/ 52 w 143"/>
                  <a:gd name="T47" fmla="*/ 116 h 121"/>
                  <a:gd name="T48" fmla="*/ 57 w 143"/>
                  <a:gd name="T49" fmla="*/ 117 h 121"/>
                  <a:gd name="T50" fmla="*/ 60 w 143"/>
                  <a:gd name="T51" fmla="*/ 115 h 121"/>
                  <a:gd name="T52" fmla="*/ 69 w 143"/>
                  <a:gd name="T53" fmla="*/ 117 h 121"/>
                  <a:gd name="T54" fmla="*/ 80 w 143"/>
                  <a:gd name="T55" fmla="*/ 121 h 121"/>
                  <a:gd name="T56" fmla="*/ 87 w 143"/>
                  <a:gd name="T57" fmla="*/ 116 h 121"/>
                  <a:gd name="T58" fmla="*/ 98 w 143"/>
                  <a:gd name="T59" fmla="*/ 105 h 121"/>
                  <a:gd name="T60" fmla="*/ 107 w 143"/>
                  <a:gd name="T61" fmla="*/ 105 h 121"/>
                  <a:gd name="T62" fmla="*/ 115 w 143"/>
                  <a:gd name="T63" fmla="*/ 110 h 121"/>
                  <a:gd name="T64" fmla="*/ 129 w 143"/>
                  <a:gd name="T65" fmla="*/ 106 h 121"/>
                  <a:gd name="T66" fmla="*/ 135 w 143"/>
                  <a:gd name="T67" fmla="*/ 101 h 121"/>
                  <a:gd name="T68" fmla="*/ 133 w 143"/>
                  <a:gd name="T69" fmla="*/ 96 h 121"/>
                  <a:gd name="T70" fmla="*/ 130 w 143"/>
                  <a:gd name="T71" fmla="*/ 91 h 121"/>
                  <a:gd name="T72" fmla="*/ 128 w 143"/>
                  <a:gd name="T73" fmla="*/ 82 h 121"/>
                  <a:gd name="T74" fmla="*/ 131 w 143"/>
                  <a:gd name="T75" fmla="*/ 80 h 121"/>
                  <a:gd name="T76" fmla="*/ 129 w 143"/>
                  <a:gd name="T77" fmla="*/ 73 h 121"/>
                  <a:gd name="T78" fmla="*/ 128 w 143"/>
                  <a:gd name="T79" fmla="*/ 70 h 121"/>
                  <a:gd name="T80" fmla="*/ 124 w 143"/>
                  <a:gd name="T81" fmla="*/ 67 h 121"/>
                  <a:gd name="T82" fmla="*/ 119 w 143"/>
                  <a:gd name="T83" fmla="*/ 69 h 121"/>
                  <a:gd name="T84" fmla="*/ 119 w 143"/>
                  <a:gd name="T85" fmla="*/ 69 h 121"/>
                  <a:gd name="T86" fmla="*/ 123 w 143"/>
                  <a:gd name="T87" fmla="*/ 62 h 121"/>
                  <a:gd name="T88" fmla="*/ 127 w 143"/>
                  <a:gd name="T89" fmla="*/ 56 h 121"/>
                  <a:gd name="T90" fmla="*/ 132 w 143"/>
                  <a:gd name="T91" fmla="*/ 52 h 121"/>
                  <a:gd name="T92" fmla="*/ 136 w 143"/>
                  <a:gd name="T93" fmla="*/ 47 h 121"/>
                  <a:gd name="T94" fmla="*/ 137 w 143"/>
                  <a:gd name="T95" fmla="*/ 40 h 121"/>
                  <a:gd name="T96" fmla="*/ 142 w 143"/>
                  <a:gd name="T97" fmla="*/ 31 h 121"/>
                  <a:gd name="T98" fmla="*/ 138 w 143"/>
                  <a:gd name="T99" fmla="*/ 30 h 121"/>
                  <a:gd name="T100" fmla="*/ 132 w 143"/>
                  <a:gd name="T101" fmla="*/ 28 h 121"/>
                  <a:gd name="T102" fmla="*/ 126 w 143"/>
                  <a:gd name="T103" fmla="*/ 26 h 121"/>
                  <a:gd name="T104" fmla="*/ 119 w 143"/>
                  <a:gd name="T105" fmla="*/ 23 h 121"/>
                  <a:gd name="T106" fmla="*/ 112 w 143"/>
                  <a:gd name="T107" fmla="*/ 22 h 121"/>
                  <a:gd name="T108" fmla="*/ 105 w 143"/>
                  <a:gd name="T109" fmla="*/ 15 h 121"/>
                  <a:gd name="T110" fmla="*/ 99 w 143"/>
                  <a:gd name="T111" fmla="*/ 16 h 121"/>
                  <a:gd name="T112" fmla="*/ 99 w 143"/>
                  <a:gd name="T113" fmla="*/ 12 h 121"/>
                  <a:gd name="T114" fmla="*/ 93 w 143"/>
                  <a:gd name="T115" fmla="*/ 11 h 121"/>
                  <a:gd name="T116" fmla="*/ 91 w 143"/>
                  <a:gd name="T117" fmla="*/ 9 h 121"/>
                  <a:gd name="T118" fmla="*/ 87 w 143"/>
                  <a:gd name="T119" fmla="*/ 5 h 121"/>
                  <a:gd name="T120" fmla="*/ 81 w 143"/>
                  <a:gd name="T121"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3" h="121">
                    <a:moveTo>
                      <a:pt x="81" y="0"/>
                    </a:moveTo>
                    <a:cubicBezTo>
                      <a:pt x="79" y="1"/>
                      <a:pt x="79" y="0"/>
                      <a:pt x="77" y="1"/>
                    </a:cubicBezTo>
                    <a:cubicBezTo>
                      <a:pt x="74" y="2"/>
                      <a:pt x="71" y="3"/>
                      <a:pt x="71" y="3"/>
                    </a:cubicBezTo>
                    <a:cubicBezTo>
                      <a:pt x="70" y="4"/>
                      <a:pt x="70" y="10"/>
                      <a:pt x="70" y="11"/>
                    </a:cubicBezTo>
                    <a:cubicBezTo>
                      <a:pt x="71" y="12"/>
                      <a:pt x="71" y="13"/>
                      <a:pt x="71" y="14"/>
                    </a:cubicBezTo>
                    <a:cubicBezTo>
                      <a:pt x="71" y="15"/>
                      <a:pt x="67" y="15"/>
                      <a:pt x="66" y="16"/>
                    </a:cubicBezTo>
                    <a:cubicBezTo>
                      <a:pt x="65" y="16"/>
                      <a:pt x="64" y="17"/>
                      <a:pt x="61" y="18"/>
                    </a:cubicBezTo>
                    <a:cubicBezTo>
                      <a:pt x="58" y="19"/>
                      <a:pt x="58" y="19"/>
                      <a:pt x="56" y="20"/>
                    </a:cubicBezTo>
                    <a:cubicBezTo>
                      <a:pt x="55" y="20"/>
                      <a:pt x="55" y="21"/>
                      <a:pt x="54" y="22"/>
                    </a:cubicBezTo>
                    <a:cubicBezTo>
                      <a:pt x="54" y="23"/>
                      <a:pt x="58" y="22"/>
                      <a:pt x="58" y="23"/>
                    </a:cubicBezTo>
                    <a:cubicBezTo>
                      <a:pt x="58" y="24"/>
                      <a:pt x="53" y="25"/>
                      <a:pt x="51" y="26"/>
                    </a:cubicBezTo>
                    <a:cubicBezTo>
                      <a:pt x="48" y="27"/>
                      <a:pt x="47" y="26"/>
                      <a:pt x="45" y="26"/>
                    </a:cubicBezTo>
                    <a:cubicBezTo>
                      <a:pt x="44" y="25"/>
                      <a:pt x="42" y="26"/>
                      <a:pt x="40" y="25"/>
                    </a:cubicBezTo>
                    <a:cubicBezTo>
                      <a:pt x="38" y="24"/>
                      <a:pt x="39" y="24"/>
                      <a:pt x="38" y="23"/>
                    </a:cubicBezTo>
                    <a:cubicBezTo>
                      <a:pt x="37" y="21"/>
                      <a:pt x="39" y="21"/>
                      <a:pt x="39" y="20"/>
                    </a:cubicBezTo>
                    <a:cubicBezTo>
                      <a:pt x="38" y="20"/>
                      <a:pt x="37" y="21"/>
                      <a:pt x="36" y="21"/>
                    </a:cubicBezTo>
                    <a:cubicBezTo>
                      <a:pt x="35" y="21"/>
                      <a:pt x="34" y="20"/>
                      <a:pt x="33" y="20"/>
                    </a:cubicBezTo>
                    <a:cubicBezTo>
                      <a:pt x="32" y="21"/>
                      <a:pt x="34" y="24"/>
                      <a:pt x="35" y="26"/>
                    </a:cubicBezTo>
                    <a:cubicBezTo>
                      <a:pt x="35" y="27"/>
                      <a:pt x="36" y="26"/>
                      <a:pt x="36" y="27"/>
                    </a:cubicBezTo>
                    <a:cubicBezTo>
                      <a:pt x="36" y="28"/>
                      <a:pt x="37" y="32"/>
                      <a:pt x="37" y="33"/>
                    </a:cubicBezTo>
                    <a:cubicBezTo>
                      <a:pt x="37" y="35"/>
                      <a:pt x="38" y="34"/>
                      <a:pt x="39" y="35"/>
                    </a:cubicBezTo>
                    <a:cubicBezTo>
                      <a:pt x="39" y="36"/>
                      <a:pt x="37" y="35"/>
                      <a:pt x="36" y="35"/>
                    </a:cubicBezTo>
                    <a:cubicBezTo>
                      <a:pt x="34" y="35"/>
                      <a:pt x="34" y="35"/>
                      <a:pt x="33" y="35"/>
                    </a:cubicBezTo>
                    <a:cubicBezTo>
                      <a:pt x="31" y="35"/>
                      <a:pt x="32" y="36"/>
                      <a:pt x="32" y="37"/>
                    </a:cubicBezTo>
                    <a:cubicBezTo>
                      <a:pt x="31" y="37"/>
                      <a:pt x="30" y="36"/>
                      <a:pt x="29" y="36"/>
                    </a:cubicBezTo>
                    <a:cubicBezTo>
                      <a:pt x="28" y="36"/>
                      <a:pt x="27" y="36"/>
                      <a:pt x="25" y="37"/>
                    </a:cubicBezTo>
                    <a:cubicBezTo>
                      <a:pt x="23" y="38"/>
                      <a:pt x="23" y="37"/>
                      <a:pt x="22" y="36"/>
                    </a:cubicBezTo>
                    <a:cubicBezTo>
                      <a:pt x="20" y="34"/>
                      <a:pt x="19" y="32"/>
                      <a:pt x="18" y="32"/>
                    </a:cubicBezTo>
                    <a:cubicBezTo>
                      <a:pt x="17" y="32"/>
                      <a:pt x="14" y="34"/>
                      <a:pt x="13" y="34"/>
                    </a:cubicBezTo>
                    <a:cubicBezTo>
                      <a:pt x="12" y="35"/>
                      <a:pt x="8" y="35"/>
                      <a:pt x="6" y="36"/>
                    </a:cubicBezTo>
                    <a:cubicBezTo>
                      <a:pt x="3" y="36"/>
                      <a:pt x="1" y="36"/>
                      <a:pt x="0" y="37"/>
                    </a:cubicBezTo>
                    <a:cubicBezTo>
                      <a:pt x="0" y="37"/>
                      <a:pt x="0" y="38"/>
                      <a:pt x="0" y="38"/>
                    </a:cubicBezTo>
                    <a:cubicBezTo>
                      <a:pt x="0" y="39"/>
                      <a:pt x="1" y="39"/>
                      <a:pt x="2" y="38"/>
                    </a:cubicBezTo>
                    <a:cubicBezTo>
                      <a:pt x="3" y="38"/>
                      <a:pt x="5" y="38"/>
                      <a:pt x="5" y="38"/>
                    </a:cubicBezTo>
                    <a:cubicBezTo>
                      <a:pt x="6" y="39"/>
                      <a:pt x="5" y="39"/>
                      <a:pt x="4" y="39"/>
                    </a:cubicBezTo>
                    <a:cubicBezTo>
                      <a:pt x="3" y="40"/>
                      <a:pt x="2" y="40"/>
                      <a:pt x="2" y="41"/>
                    </a:cubicBezTo>
                    <a:cubicBezTo>
                      <a:pt x="1" y="42"/>
                      <a:pt x="2" y="41"/>
                      <a:pt x="4" y="41"/>
                    </a:cubicBezTo>
                    <a:cubicBezTo>
                      <a:pt x="5" y="41"/>
                      <a:pt x="5" y="42"/>
                      <a:pt x="5" y="43"/>
                    </a:cubicBezTo>
                    <a:cubicBezTo>
                      <a:pt x="4" y="43"/>
                      <a:pt x="3" y="43"/>
                      <a:pt x="2" y="44"/>
                    </a:cubicBezTo>
                    <a:cubicBezTo>
                      <a:pt x="1" y="44"/>
                      <a:pt x="3" y="45"/>
                      <a:pt x="4" y="46"/>
                    </a:cubicBezTo>
                    <a:cubicBezTo>
                      <a:pt x="5" y="48"/>
                      <a:pt x="7" y="45"/>
                      <a:pt x="7" y="45"/>
                    </a:cubicBezTo>
                    <a:cubicBezTo>
                      <a:pt x="8" y="45"/>
                      <a:pt x="14" y="47"/>
                      <a:pt x="15" y="48"/>
                    </a:cubicBezTo>
                    <a:cubicBezTo>
                      <a:pt x="16" y="48"/>
                      <a:pt x="17" y="51"/>
                      <a:pt x="18" y="51"/>
                    </a:cubicBezTo>
                    <a:cubicBezTo>
                      <a:pt x="19" y="52"/>
                      <a:pt x="18" y="50"/>
                      <a:pt x="18" y="50"/>
                    </a:cubicBezTo>
                    <a:cubicBezTo>
                      <a:pt x="18" y="49"/>
                      <a:pt x="18" y="49"/>
                      <a:pt x="19" y="48"/>
                    </a:cubicBezTo>
                    <a:cubicBezTo>
                      <a:pt x="20" y="48"/>
                      <a:pt x="21" y="49"/>
                      <a:pt x="22" y="50"/>
                    </a:cubicBezTo>
                    <a:cubicBezTo>
                      <a:pt x="23" y="51"/>
                      <a:pt x="24" y="50"/>
                      <a:pt x="26" y="52"/>
                    </a:cubicBezTo>
                    <a:cubicBezTo>
                      <a:pt x="27" y="53"/>
                      <a:pt x="25" y="53"/>
                      <a:pt x="26" y="54"/>
                    </a:cubicBezTo>
                    <a:cubicBezTo>
                      <a:pt x="26" y="54"/>
                      <a:pt x="29" y="53"/>
                      <a:pt x="30" y="53"/>
                    </a:cubicBezTo>
                    <a:cubicBezTo>
                      <a:pt x="32" y="53"/>
                      <a:pt x="33" y="55"/>
                      <a:pt x="33" y="55"/>
                    </a:cubicBezTo>
                    <a:cubicBezTo>
                      <a:pt x="33" y="56"/>
                      <a:pt x="31" y="55"/>
                      <a:pt x="30" y="55"/>
                    </a:cubicBezTo>
                    <a:cubicBezTo>
                      <a:pt x="29" y="55"/>
                      <a:pt x="29" y="56"/>
                      <a:pt x="29" y="56"/>
                    </a:cubicBezTo>
                    <a:cubicBezTo>
                      <a:pt x="29" y="57"/>
                      <a:pt x="31" y="57"/>
                      <a:pt x="32" y="57"/>
                    </a:cubicBezTo>
                    <a:cubicBezTo>
                      <a:pt x="32" y="58"/>
                      <a:pt x="31" y="59"/>
                      <a:pt x="31" y="59"/>
                    </a:cubicBezTo>
                    <a:cubicBezTo>
                      <a:pt x="30" y="60"/>
                      <a:pt x="29" y="58"/>
                      <a:pt x="28" y="58"/>
                    </a:cubicBezTo>
                    <a:cubicBezTo>
                      <a:pt x="28" y="58"/>
                      <a:pt x="29" y="60"/>
                      <a:pt x="30" y="61"/>
                    </a:cubicBezTo>
                    <a:cubicBezTo>
                      <a:pt x="30" y="62"/>
                      <a:pt x="33" y="64"/>
                      <a:pt x="33" y="64"/>
                    </a:cubicBezTo>
                    <a:cubicBezTo>
                      <a:pt x="33" y="65"/>
                      <a:pt x="35" y="65"/>
                      <a:pt x="37" y="66"/>
                    </a:cubicBezTo>
                    <a:cubicBezTo>
                      <a:pt x="38" y="67"/>
                      <a:pt x="40" y="67"/>
                      <a:pt x="41" y="67"/>
                    </a:cubicBezTo>
                    <a:cubicBezTo>
                      <a:pt x="41" y="68"/>
                      <a:pt x="40" y="69"/>
                      <a:pt x="40" y="70"/>
                    </a:cubicBezTo>
                    <a:cubicBezTo>
                      <a:pt x="39" y="71"/>
                      <a:pt x="40" y="71"/>
                      <a:pt x="40" y="73"/>
                    </a:cubicBezTo>
                    <a:cubicBezTo>
                      <a:pt x="40" y="74"/>
                      <a:pt x="41" y="74"/>
                      <a:pt x="41" y="75"/>
                    </a:cubicBezTo>
                    <a:cubicBezTo>
                      <a:pt x="41" y="76"/>
                      <a:pt x="40" y="75"/>
                      <a:pt x="40" y="76"/>
                    </a:cubicBezTo>
                    <a:cubicBezTo>
                      <a:pt x="39" y="76"/>
                      <a:pt x="43" y="78"/>
                      <a:pt x="43" y="79"/>
                    </a:cubicBezTo>
                    <a:cubicBezTo>
                      <a:pt x="44" y="79"/>
                      <a:pt x="45" y="80"/>
                      <a:pt x="46" y="81"/>
                    </a:cubicBezTo>
                    <a:cubicBezTo>
                      <a:pt x="46" y="82"/>
                      <a:pt x="46" y="83"/>
                      <a:pt x="46" y="83"/>
                    </a:cubicBezTo>
                    <a:cubicBezTo>
                      <a:pt x="47" y="84"/>
                      <a:pt x="48" y="84"/>
                      <a:pt x="48" y="85"/>
                    </a:cubicBezTo>
                    <a:cubicBezTo>
                      <a:pt x="48" y="86"/>
                      <a:pt x="47" y="86"/>
                      <a:pt x="46" y="87"/>
                    </a:cubicBezTo>
                    <a:cubicBezTo>
                      <a:pt x="46" y="87"/>
                      <a:pt x="45" y="85"/>
                      <a:pt x="45" y="83"/>
                    </a:cubicBezTo>
                    <a:cubicBezTo>
                      <a:pt x="45" y="82"/>
                      <a:pt x="44" y="81"/>
                      <a:pt x="43" y="81"/>
                    </a:cubicBezTo>
                    <a:cubicBezTo>
                      <a:pt x="43" y="80"/>
                      <a:pt x="41" y="79"/>
                      <a:pt x="41" y="79"/>
                    </a:cubicBezTo>
                    <a:cubicBezTo>
                      <a:pt x="40" y="79"/>
                      <a:pt x="40" y="80"/>
                      <a:pt x="41" y="82"/>
                    </a:cubicBezTo>
                    <a:cubicBezTo>
                      <a:pt x="41" y="83"/>
                      <a:pt x="41" y="86"/>
                      <a:pt x="41" y="88"/>
                    </a:cubicBezTo>
                    <a:cubicBezTo>
                      <a:pt x="41" y="89"/>
                      <a:pt x="41" y="90"/>
                      <a:pt x="41" y="91"/>
                    </a:cubicBezTo>
                    <a:cubicBezTo>
                      <a:pt x="41" y="92"/>
                      <a:pt x="40" y="92"/>
                      <a:pt x="39" y="93"/>
                    </a:cubicBezTo>
                    <a:cubicBezTo>
                      <a:pt x="37" y="93"/>
                      <a:pt x="38" y="93"/>
                      <a:pt x="38" y="97"/>
                    </a:cubicBezTo>
                    <a:cubicBezTo>
                      <a:pt x="37" y="101"/>
                      <a:pt x="36" y="102"/>
                      <a:pt x="36" y="105"/>
                    </a:cubicBezTo>
                    <a:cubicBezTo>
                      <a:pt x="36" y="108"/>
                      <a:pt x="35" y="106"/>
                      <a:pt x="34" y="107"/>
                    </a:cubicBezTo>
                    <a:cubicBezTo>
                      <a:pt x="34" y="107"/>
                      <a:pt x="34" y="107"/>
                      <a:pt x="33" y="107"/>
                    </a:cubicBezTo>
                    <a:cubicBezTo>
                      <a:pt x="33" y="107"/>
                      <a:pt x="33" y="107"/>
                      <a:pt x="33" y="107"/>
                    </a:cubicBezTo>
                    <a:cubicBezTo>
                      <a:pt x="34" y="108"/>
                      <a:pt x="34" y="109"/>
                      <a:pt x="34" y="109"/>
                    </a:cubicBezTo>
                    <a:cubicBezTo>
                      <a:pt x="35" y="109"/>
                      <a:pt x="35" y="109"/>
                      <a:pt x="35" y="109"/>
                    </a:cubicBezTo>
                    <a:cubicBezTo>
                      <a:pt x="36" y="109"/>
                      <a:pt x="36" y="109"/>
                      <a:pt x="36" y="109"/>
                    </a:cubicBezTo>
                    <a:cubicBezTo>
                      <a:pt x="36" y="109"/>
                      <a:pt x="36" y="109"/>
                      <a:pt x="36" y="109"/>
                    </a:cubicBezTo>
                    <a:cubicBezTo>
                      <a:pt x="37" y="109"/>
                      <a:pt x="38" y="109"/>
                      <a:pt x="38" y="110"/>
                    </a:cubicBezTo>
                    <a:cubicBezTo>
                      <a:pt x="38" y="110"/>
                      <a:pt x="38" y="110"/>
                      <a:pt x="38" y="111"/>
                    </a:cubicBezTo>
                    <a:cubicBezTo>
                      <a:pt x="38" y="111"/>
                      <a:pt x="38" y="111"/>
                      <a:pt x="38" y="111"/>
                    </a:cubicBezTo>
                    <a:cubicBezTo>
                      <a:pt x="38" y="111"/>
                      <a:pt x="38" y="112"/>
                      <a:pt x="38" y="112"/>
                    </a:cubicBezTo>
                    <a:cubicBezTo>
                      <a:pt x="38" y="112"/>
                      <a:pt x="38" y="112"/>
                      <a:pt x="38" y="112"/>
                    </a:cubicBezTo>
                    <a:cubicBezTo>
                      <a:pt x="39" y="112"/>
                      <a:pt x="41" y="113"/>
                      <a:pt x="43" y="113"/>
                    </a:cubicBezTo>
                    <a:cubicBezTo>
                      <a:pt x="44" y="113"/>
                      <a:pt x="45" y="114"/>
                      <a:pt x="45" y="114"/>
                    </a:cubicBezTo>
                    <a:cubicBezTo>
                      <a:pt x="46" y="114"/>
                      <a:pt x="46" y="114"/>
                      <a:pt x="46" y="115"/>
                    </a:cubicBezTo>
                    <a:cubicBezTo>
                      <a:pt x="46" y="115"/>
                      <a:pt x="46" y="116"/>
                      <a:pt x="47" y="116"/>
                    </a:cubicBezTo>
                    <a:cubicBezTo>
                      <a:pt x="47" y="116"/>
                      <a:pt x="47" y="116"/>
                      <a:pt x="47" y="116"/>
                    </a:cubicBezTo>
                    <a:cubicBezTo>
                      <a:pt x="47" y="116"/>
                      <a:pt x="47" y="116"/>
                      <a:pt x="47" y="116"/>
                    </a:cubicBezTo>
                    <a:cubicBezTo>
                      <a:pt x="49" y="115"/>
                      <a:pt x="51" y="115"/>
                      <a:pt x="52" y="116"/>
                    </a:cubicBezTo>
                    <a:cubicBezTo>
                      <a:pt x="52" y="116"/>
                      <a:pt x="52" y="116"/>
                      <a:pt x="52" y="116"/>
                    </a:cubicBezTo>
                    <a:cubicBezTo>
                      <a:pt x="52" y="116"/>
                      <a:pt x="52" y="116"/>
                      <a:pt x="52" y="116"/>
                    </a:cubicBezTo>
                    <a:cubicBezTo>
                      <a:pt x="53" y="116"/>
                      <a:pt x="54" y="117"/>
                      <a:pt x="55" y="117"/>
                    </a:cubicBezTo>
                    <a:cubicBezTo>
                      <a:pt x="56" y="117"/>
                      <a:pt x="57" y="117"/>
                      <a:pt x="57" y="117"/>
                    </a:cubicBezTo>
                    <a:cubicBezTo>
                      <a:pt x="58" y="117"/>
                      <a:pt x="59" y="117"/>
                      <a:pt x="59" y="117"/>
                    </a:cubicBezTo>
                    <a:cubicBezTo>
                      <a:pt x="59" y="117"/>
                      <a:pt x="59" y="117"/>
                      <a:pt x="59" y="117"/>
                    </a:cubicBezTo>
                    <a:cubicBezTo>
                      <a:pt x="59" y="117"/>
                      <a:pt x="59" y="116"/>
                      <a:pt x="59" y="116"/>
                    </a:cubicBezTo>
                    <a:cubicBezTo>
                      <a:pt x="59" y="116"/>
                      <a:pt x="59" y="115"/>
                      <a:pt x="60" y="115"/>
                    </a:cubicBezTo>
                    <a:cubicBezTo>
                      <a:pt x="60" y="114"/>
                      <a:pt x="61" y="114"/>
                      <a:pt x="62" y="114"/>
                    </a:cubicBezTo>
                    <a:cubicBezTo>
                      <a:pt x="62" y="115"/>
                      <a:pt x="63" y="115"/>
                      <a:pt x="64" y="115"/>
                    </a:cubicBezTo>
                    <a:cubicBezTo>
                      <a:pt x="66" y="116"/>
                      <a:pt x="68" y="117"/>
                      <a:pt x="68" y="117"/>
                    </a:cubicBezTo>
                    <a:cubicBezTo>
                      <a:pt x="68" y="117"/>
                      <a:pt x="68" y="117"/>
                      <a:pt x="69" y="117"/>
                    </a:cubicBezTo>
                    <a:cubicBezTo>
                      <a:pt x="69" y="117"/>
                      <a:pt x="70" y="117"/>
                      <a:pt x="72" y="117"/>
                    </a:cubicBezTo>
                    <a:cubicBezTo>
                      <a:pt x="74" y="117"/>
                      <a:pt x="76" y="118"/>
                      <a:pt x="77" y="119"/>
                    </a:cubicBezTo>
                    <a:cubicBezTo>
                      <a:pt x="77" y="119"/>
                      <a:pt x="77" y="120"/>
                      <a:pt x="77" y="120"/>
                    </a:cubicBezTo>
                    <a:cubicBezTo>
                      <a:pt x="78" y="120"/>
                      <a:pt x="79" y="120"/>
                      <a:pt x="80" y="121"/>
                    </a:cubicBezTo>
                    <a:cubicBezTo>
                      <a:pt x="81" y="121"/>
                      <a:pt x="82" y="121"/>
                      <a:pt x="83" y="121"/>
                    </a:cubicBezTo>
                    <a:cubicBezTo>
                      <a:pt x="83" y="121"/>
                      <a:pt x="86" y="120"/>
                      <a:pt x="89" y="120"/>
                    </a:cubicBezTo>
                    <a:cubicBezTo>
                      <a:pt x="88" y="120"/>
                      <a:pt x="88" y="119"/>
                      <a:pt x="88" y="119"/>
                    </a:cubicBezTo>
                    <a:cubicBezTo>
                      <a:pt x="87" y="118"/>
                      <a:pt x="87" y="118"/>
                      <a:pt x="87" y="116"/>
                    </a:cubicBezTo>
                    <a:cubicBezTo>
                      <a:pt x="86" y="115"/>
                      <a:pt x="85" y="115"/>
                      <a:pt x="86" y="114"/>
                    </a:cubicBezTo>
                    <a:cubicBezTo>
                      <a:pt x="87" y="113"/>
                      <a:pt x="87" y="111"/>
                      <a:pt x="87" y="110"/>
                    </a:cubicBezTo>
                    <a:cubicBezTo>
                      <a:pt x="88" y="110"/>
                      <a:pt x="92" y="108"/>
                      <a:pt x="94" y="107"/>
                    </a:cubicBezTo>
                    <a:cubicBezTo>
                      <a:pt x="96" y="107"/>
                      <a:pt x="97" y="105"/>
                      <a:pt x="98" y="105"/>
                    </a:cubicBezTo>
                    <a:cubicBezTo>
                      <a:pt x="99" y="106"/>
                      <a:pt x="100" y="106"/>
                      <a:pt x="102" y="106"/>
                    </a:cubicBezTo>
                    <a:cubicBezTo>
                      <a:pt x="104" y="106"/>
                      <a:pt x="103" y="105"/>
                      <a:pt x="104" y="105"/>
                    </a:cubicBezTo>
                    <a:cubicBezTo>
                      <a:pt x="106" y="105"/>
                      <a:pt x="105" y="106"/>
                      <a:pt x="106" y="107"/>
                    </a:cubicBezTo>
                    <a:cubicBezTo>
                      <a:pt x="107" y="107"/>
                      <a:pt x="107" y="105"/>
                      <a:pt x="107" y="105"/>
                    </a:cubicBezTo>
                    <a:cubicBezTo>
                      <a:pt x="108" y="105"/>
                      <a:pt x="108" y="106"/>
                      <a:pt x="108" y="107"/>
                    </a:cubicBezTo>
                    <a:cubicBezTo>
                      <a:pt x="108" y="109"/>
                      <a:pt x="109" y="108"/>
                      <a:pt x="110" y="108"/>
                    </a:cubicBezTo>
                    <a:cubicBezTo>
                      <a:pt x="111" y="108"/>
                      <a:pt x="111" y="108"/>
                      <a:pt x="111" y="110"/>
                    </a:cubicBezTo>
                    <a:cubicBezTo>
                      <a:pt x="112" y="111"/>
                      <a:pt x="113" y="110"/>
                      <a:pt x="115" y="110"/>
                    </a:cubicBezTo>
                    <a:cubicBezTo>
                      <a:pt x="116" y="110"/>
                      <a:pt x="116" y="111"/>
                      <a:pt x="117" y="112"/>
                    </a:cubicBezTo>
                    <a:cubicBezTo>
                      <a:pt x="118" y="113"/>
                      <a:pt x="121" y="111"/>
                      <a:pt x="123" y="111"/>
                    </a:cubicBezTo>
                    <a:cubicBezTo>
                      <a:pt x="125" y="111"/>
                      <a:pt x="124" y="110"/>
                      <a:pt x="126" y="109"/>
                    </a:cubicBezTo>
                    <a:cubicBezTo>
                      <a:pt x="127" y="108"/>
                      <a:pt x="128" y="107"/>
                      <a:pt x="129" y="106"/>
                    </a:cubicBezTo>
                    <a:cubicBezTo>
                      <a:pt x="129" y="105"/>
                      <a:pt x="130" y="105"/>
                      <a:pt x="131" y="105"/>
                    </a:cubicBezTo>
                    <a:cubicBezTo>
                      <a:pt x="132" y="105"/>
                      <a:pt x="132" y="104"/>
                      <a:pt x="133" y="104"/>
                    </a:cubicBezTo>
                    <a:cubicBezTo>
                      <a:pt x="133" y="104"/>
                      <a:pt x="133" y="103"/>
                      <a:pt x="134" y="103"/>
                    </a:cubicBezTo>
                    <a:cubicBezTo>
                      <a:pt x="135" y="102"/>
                      <a:pt x="135" y="101"/>
                      <a:pt x="135" y="101"/>
                    </a:cubicBezTo>
                    <a:cubicBezTo>
                      <a:pt x="136" y="100"/>
                      <a:pt x="136" y="100"/>
                      <a:pt x="137" y="99"/>
                    </a:cubicBezTo>
                    <a:cubicBezTo>
                      <a:pt x="137" y="98"/>
                      <a:pt x="137" y="98"/>
                      <a:pt x="137" y="98"/>
                    </a:cubicBezTo>
                    <a:cubicBezTo>
                      <a:pt x="137" y="98"/>
                      <a:pt x="137" y="98"/>
                      <a:pt x="137" y="98"/>
                    </a:cubicBezTo>
                    <a:cubicBezTo>
                      <a:pt x="137" y="98"/>
                      <a:pt x="135" y="97"/>
                      <a:pt x="133" y="96"/>
                    </a:cubicBezTo>
                    <a:cubicBezTo>
                      <a:pt x="131" y="96"/>
                      <a:pt x="130" y="95"/>
                      <a:pt x="129" y="95"/>
                    </a:cubicBezTo>
                    <a:cubicBezTo>
                      <a:pt x="129" y="95"/>
                      <a:pt x="129" y="94"/>
                      <a:pt x="129" y="93"/>
                    </a:cubicBezTo>
                    <a:cubicBezTo>
                      <a:pt x="129" y="93"/>
                      <a:pt x="129" y="92"/>
                      <a:pt x="129" y="92"/>
                    </a:cubicBezTo>
                    <a:cubicBezTo>
                      <a:pt x="129" y="91"/>
                      <a:pt x="129" y="91"/>
                      <a:pt x="130" y="91"/>
                    </a:cubicBezTo>
                    <a:cubicBezTo>
                      <a:pt x="130" y="90"/>
                      <a:pt x="130" y="90"/>
                      <a:pt x="130" y="89"/>
                    </a:cubicBezTo>
                    <a:cubicBezTo>
                      <a:pt x="130" y="89"/>
                      <a:pt x="129" y="87"/>
                      <a:pt x="128" y="86"/>
                    </a:cubicBezTo>
                    <a:cubicBezTo>
                      <a:pt x="127" y="85"/>
                      <a:pt x="126" y="84"/>
                      <a:pt x="126" y="84"/>
                    </a:cubicBezTo>
                    <a:cubicBezTo>
                      <a:pt x="126" y="83"/>
                      <a:pt x="127" y="83"/>
                      <a:pt x="128" y="82"/>
                    </a:cubicBezTo>
                    <a:cubicBezTo>
                      <a:pt x="129" y="82"/>
                      <a:pt x="130" y="82"/>
                      <a:pt x="130" y="82"/>
                    </a:cubicBezTo>
                    <a:cubicBezTo>
                      <a:pt x="131" y="81"/>
                      <a:pt x="131" y="80"/>
                      <a:pt x="131" y="80"/>
                    </a:cubicBezTo>
                    <a:cubicBezTo>
                      <a:pt x="131" y="80"/>
                      <a:pt x="131" y="80"/>
                      <a:pt x="131" y="80"/>
                    </a:cubicBezTo>
                    <a:cubicBezTo>
                      <a:pt x="131" y="80"/>
                      <a:pt x="131" y="80"/>
                      <a:pt x="131" y="80"/>
                    </a:cubicBezTo>
                    <a:cubicBezTo>
                      <a:pt x="131" y="80"/>
                      <a:pt x="131" y="80"/>
                      <a:pt x="131" y="80"/>
                    </a:cubicBezTo>
                    <a:cubicBezTo>
                      <a:pt x="131" y="80"/>
                      <a:pt x="130" y="79"/>
                      <a:pt x="130" y="78"/>
                    </a:cubicBezTo>
                    <a:cubicBezTo>
                      <a:pt x="129" y="77"/>
                      <a:pt x="128" y="76"/>
                      <a:pt x="128" y="75"/>
                    </a:cubicBezTo>
                    <a:cubicBezTo>
                      <a:pt x="128" y="74"/>
                      <a:pt x="129" y="73"/>
                      <a:pt x="129" y="73"/>
                    </a:cubicBezTo>
                    <a:cubicBezTo>
                      <a:pt x="130" y="72"/>
                      <a:pt x="130" y="72"/>
                      <a:pt x="130" y="72"/>
                    </a:cubicBezTo>
                    <a:cubicBezTo>
                      <a:pt x="130" y="72"/>
                      <a:pt x="130" y="72"/>
                      <a:pt x="130" y="72"/>
                    </a:cubicBezTo>
                    <a:cubicBezTo>
                      <a:pt x="130" y="72"/>
                      <a:pt x="130" y="71"/>
                      <a:pt x="129" y="71"/>
                    </a:cubicBezTo>
                    <a:cubicBezTo>
                      <a:pt x="129" y="71"/>
                      <a:pt x="128" y="70"/>
                      <a:pt x="128" y="70"/>
                    </a:cubicBezTo>
                    <a:cubicBezTo>
                      <a:pt x="127" y="69"/>
                      <a:pt x="127" y="69"/>
                      <a:pt x="127" y="68"/>
                    </a:cubicBezTo>
                    <a:cubicBezTo>
                      <a:pt x="127" y="67"/>
                      <a:pt x="127" y="67"/>
                      <a:pt x="127" y="67"/>
                    </a:cubicBezTo>
                    <a:cubicBezTo>
                      <a:pt x="127" y="67"/>
                      <a:pt x="126" y="66"/>
                      <a:pt x="126" y="67"/>
                    </a:cubicBezTo>
                    <a:cubicBezTo>
                      <a:pt x="125" y="67"/>
                      <a:pt x="124" y="67"/>
                      <a:pt x="124" y="67"/>
                    </a:cubicBezTo>
                    <a:cubicBezTo>
                      <a:pt x="124" y="67"/>
                      <a:pt x="122" y="68"/>
                      <a:pt x="121" y="69"/>
                    </a:cubicBezTo>
                    <a:cubicBezTo>
                      <a:pt x="121" y="69"/>
                      <a:pt x="121" y="69"/>
                      <a:pt x="121" y="69"/>
                    </a:cubicBezTo>
                    <a:cubicBezTo>
                      <a:pt x="121" y="69"/>
                      <a:pt x="121" y="69"/>
                      <a:pt x="120" y="69"/>
                    </a:cubicBezTo>
                    <a:cubicBezTo>
                      <a:pt x="120" y="69"/>
                      <a:pt x="120" y="69"/>
                      <a:pt x="119" y="69"/>
                    </a:cubicBezTo>
                    <a:cubicBezTo>
                      <a:pt x="119" y="69"/>
                      <a:pt x="119" y="69"/>
                      <a:pt x="119" y="69"/>
                    </a:cubicBezTo>
                    <a:cubicBezTo>
                      <a:pt x="119" y="69"/>
                      <a:pt x="119" y="69"/>
                      <a:pt x="119" y="69"/>
                    </a:cubicBezTo>
                    <a:cubicBezTo>
                      <a:pt x="119" y="69"/>
                      <a:pt x="119" y="69"/>
                      <a:pt x="119" y="69"/>
                    </a:cubicBezTo>
                    <a:cubicBezTo>
                      <a:pt x="119" y="69"/>
                      <a:pt x="119" y="69"/>
                      <a:pt x="119" y="69"/>
                    </a:cubicBezTo>
                    <a:cubicBezTo>
                      <a:pt x="119" y="68"/>
                      <a:pt x="119" y="68"/>
                      <a:pt x="119" y="68"/>
                    </a:cubicBezTo>
                    <a:cubicBezTo>
                      <a:pt x="119" y="68"/>
                      <a:pt x="119" y="68"/>
                      <a:pt x="119" y="68"/>
                    </a:cubicBezTo>
                    <a:cubicBezTo>
                      <a:pt x="119" y="67"/>
                      <a:pt x="119" y="67"/>
                      <a:pt x="119" y="66"/>
                    </a:cubicBezTo>
                    <a:cubicBezTo>
                      <a:pt x="119" y="65"/>
                      <a:pt x="121" y="63"/>
                      <a:pt x="123" y="62"/>
                    </a:cubicBezTo>
                    <a:cubicBezTo>
                      <a:pt x="123" y="61"/>
                      <a:pt x="124" y="60"/>
                      <a:pt x="124" y="60"/>
                    </a:cubicBezTo>
                    <a:cubicBezTo>
                      <a:pt x="124" y="60"/>
                      <a:pt x="124" y="60"/>
                      <a:pt x="124" y="60"/>
                    </a:cubicBezTo>
                    <a:cubicBezTo>
                      <a:pt x="124" y="59"/>
                      <a:pt x="124" y="58"/>
                      <a:pt x="124" y="58"/>
                    </a:cubicBezTo>
                    <a:cubicBezTo>
                      <a:pt x="125" y="57"/>
                      <a:pt x="126" y="57"/>
                      <a:pt x="127" y="56"/>
                    </a:cubicBezTo>
                    <a:cubicBezTo>
                      <a:pt x="128" y="55"/>
                      <a:pt x="129" y="55"/>
                      <a:pt x="129" y="55"/>
                    </a:cubicBezTo>
                    <a:cubicBezTo>
                      <a:pt x="129" y="54"/>
                      <a:pt x="129" y="53"/>
                      <a:pt x="129" y="53"/>
                    </a:cubicBezTo>
                    <a:cubicBezTo>
                      <a:pt x="129" y="52"/>
                      <a:pt x="130" y="52"/>
                      <a:pt x="130" y="51"/>
                    </a:cubicBezTo>
                    <a:cubicBezTo>
                      <a:pt x="131" y="51"/>
                      <a:pt x="132" y="51"/>
                      <a:pt x="132" y="52"/>
                    </a:cubicBezTo>
                    <a:cubicBezTo>
                      <a:pt x="133" y="52"/>
                      <a:pt x="133" y="52"/>
                      <a:pt x="134" y="52"/>
                    </a:cubicBezTo>
                    <a:cubicBezTo>
                      <a:pt x="135" y="51"/>
                      <a:pt x="135" y="51"/>
                      <a:pt x="136" y="51"/>
                    </a:cubicBezTo>
                    <a:cubicBezTo>
                      <a:pt x="136" y="51"/>
                      <a:pt x="136" y="51"/>
                      <a:pt x="136" y="50"/>
                    </a:cubicBezTo>
                    <a:cubicBezTo>
                      <a:pt x="136" y="50"/>
                      <a:pt x="136" y="48"/>
                      <a:pt x="136" y="47"/>
                    </a:cubicBezTo>
                    <a:cubicBezTo>
                      <a:pt x="135" y="47"/>
                      <a:pt x="135" y="46"/>
                      <a:pt x="136" y="45"/>
                    </a:cubicBezTo>
                    <a:cubicBezTo>
                      <a:pt x="136" y="44"/>
                      <a:pt x="136" y="43"/>
                      <a:pt x="136" y="42"/>
                    </a:cubicBezTo>
                    <a:cubicBezTo>
                      <a:pt x="136" y="42"/>
                      <a:pt x="136" y="42"/>
                      <a:pt x="136" y="42"/>
                    </a:cubicBezTo>
                    <a:cubicBezTo>
                      <a:pt x="137" y="42"/>
                      <a:pt x="137" y="41"/>
                      <a:pt x="137" y="40"/>
                    </a:cubicBezTo>
                    <a:cubicBezTo>
                      <a:pt x="138" y="39"/>
                      <a:pt x="138" y="38"/>
                      <a:pt x="138" y="37"/>
                    </a:cubicBezTo>
                    <a:cubicBezTo>
                      <a:pt x="138" y="36"/>
                      <a:pt x="141" y="33"/>
                      <a:pt x="142" y="31"/>
                    </a:cubicBezTo>
                    <a:cubicBezTo>
                      <a:pt x="142" y="31"/>
                      <a:pt x="142" y="31"/>
                      <a:pt x="142" y="31"/>
                    </a:cubicBezTo>
                    <a:cubicBezTo>
                      <a:pt x="142" y="31"/>
                      <a:pt x="142" y="31"/>
                      <a:pt x="142" y="31"/>
                    </a:cubicBezTo>
                    <a:cubicBezTo>
                      <a:pt x="143" y="31"/>
                      <a:pt x="143" y="31"/>
                      <a:pt x="143" y="31"/>
                    </a:cubicBezTo>
                    <a:cubicBezTo>
                      <a:pt x="142" y="30"/>
                      <a:pt x="142" y="30"/>
                      <a:pt x="142" y="30"/>
                    </a:cubicBezTo>
                    <a:cubicBezTo>
                      <a:pt x="141" y="29"/>
                      <a:pt x="141" y="30"/>
                      <a:pt x="140" y="30"/>
                    </a:cubicBezTo>
                    <a:cubicBezTo>
                      <a:pt x="139" y="30"/>
                      <a:pt x="139" y="30"/>
                      <a:pt x="138" y="30"/>
                    </a:cubicBezTo>
                    <a:cubicBezTo>
                      <a:pt x="137" y="30"/>
                      <a:pt x="136" y="29"/>
                      <a:pt x="135" y="28"/>
                    </a:cubicBezTo>
                    <a:cubicBezTo>
                      <a:pt x="135" y="28"/>
                      <a:pt x="135" y="28"/>
                      <a:pt x="135" y="27"/>
                    </a:cubicBezTo>
                    <a:cubicBezTo>
                      <a:pt x="134" y="27"/>
                      <a:pt x="133" y="27"/>
                      <a:pt x="133" y="28"/>
                    </a:cubicBezTo>
                    <a:cubicBezTo>
                      <a:pt x="133" y="28"/>
                      <a:pt x="132" y="28"/>
                      <a:pt x="132" y="28"/>
                    </a:cubicBezTo>
                    <a:cubicBezTo>
                      <a:pt x="131" y="29"/>
                      <a:pt x="131" y="29"/>
                      <a:pt x="129" y="28"/>
                    </a:cubicBezTo>
                    <a:cubicBezTo>
                      <a:pt x="129" y="28"/>
                      <a:pt x="129" y="28"/>
                      <a:pt x="129" y="28"/>
                    </a:cubicBezTo>
                    <a:cubicBezTo>
                      <a:pt x="128" y="28"/>
                      <a:pt x="128" y="28"/>
                      <a:pt x="128" y="28"/>
                    </a:cubicBezTo>
                    <a:cubicBezTo>
                      <a:pt x="127" y="28"/>
                      <a:pt x="126" y="27"/>
                      <a:pt x="126" y="26"/>
                    </a:cubicBezTo>
                    <a:cubicBezTo>
                      <a:pt x="126" y="26"/>
                      <a:pt x="126" y="26"/>
                      <a:pt x="125" y="25"/>
                    </a:cubicBezTo>
                    <a:cubicBezTo>
                      <a:pt x="125" y="25"/>
                      <a:pt x="123" y="24"/>
                      <a:pt x="122" y="24"/>
                    </a:cubicBezTo>
                    <a:cubicBezTo>
                      <a:pt x="122" y="24"/>
                      <a:pt x="122" y="24"/>
                      <a:pt x="122" y="24"/>
                    </a:cubicBezTo>
                    <a:cubicBezTo>
                      <a:pt x="121" y="24"/>
                      <a:pt x="120" y="23"/>
                      <a:pt x="119" y="23"/>
                    </a:cubicBezTo>
                    <a:cubicBezTo>
                      <a:pt x="119" y="23"/>
                      <a:pt x="118" y="23"/>
                      <a:pt x="117" y="23"/>
                    </a:cubicBezTo>
                    <a:cubicBezTo>
                      <a:pt x="116" y="23"/>
                      <a:pt x="114" y="24"/>
                      <a:pt x="114" y="24"/>
                    </a:cubicBezTo>
                    <a:cubicBezTo>
                      <a:pt x="112" y="24"/>
                      <a:pt x="112" y="23"/>
                      <a:pt x="112" y="22"/>
                    </a:cubicBezTo>
                    <a:cubicBezTo>
                      <a:pt x="112" y="22"/>
                      <a:pt x="112" y="22"/>
                      <a:pt x="112" y="22"/>
                    </a:cubicBezTo>
                    <a:cubicBezTo>
                      <a:pt x="112" y="21"/>
                      <a:pt x="112" y="21"/>
                      <a:pt x="112" y="21"/>
                    </a:cubicBezTo>
                    <a:cubicBezTo>
                      <a:pt x="111" y="21"/>
                      <a:pt x="110" y="21"/>
                      <a:pt x="109" y="20"/>
                    </a:cubicBezTo>
                    <a:cubicBezTo>
                      <a:pt x="108" y="20"/>
                      <a:pt x="107" y="19"/>
                      <a:pt x="106" y="19"/>
                    </a:cubicBezTo>
                    <a:cubicBezTo>
                      <a:pt x="104" y="18"/>
                      <a:pt x="105" y="16"/>
                      <a:pt x="105" y="15"/>
                    </a:cubicBezTo>
                    <a:cubicBezTo>
                      <a:pt x="105" y="15"/>
                      <a:pt x="104" y="15"/>
                      <a:pt x="104" y="16"/>
                    </a:cubicBezTo>
                    <a:cubicBezTo>
                      <a:pt x="103" y="16"/>
                      <a:pt x="103" y="17"/>
                      <a:pt x="103" y="17"/>
                    </a:cubicBezTo>
                    <a:cubicBezTo>
                      <a:pt x="102" y="17"/>
                      <a:pt x="100" y="17"/>
                      <a:pt x="99" y="17"/>
                    </a:cubicBezTo>
                    <a:cubicBezTo>
                      <a:pt x="99" y="16"/>
                      <a:pt x="99" y="16"/>
                      <a:pt x="99" y="16"/>
                    </a:cubicBezTo>
                    <a:cubicBezTo>
                      <a:pt x="99" y="16"/>
                      <a:pt x="99" y="16"/>
                      <a:pt x="99" y="16"/>
                    </a:cubicBezTo>
                    <a:cubicBezTo>
                      <a:pt x="98" y="16"/>
                      <a:pt x="99" y="14"/>
                      <a:pt x="99" y="13"/>
                    </a:cubicBezTo>
                    <a:cubicBezTo>
                      <a:pt x="99" y="13"/>
                      <a:pt x="99" y="12"/>
                      <a:pt x="99" y="12"/>
                    </a:cubicBezTo>
                    <a:cubicBezTo>
                      <a:pt x="99" y="12"/>
                      <a:pt x="99" y="12"/>
                      <a:pt x="99" y="12"/>
                    </a:cubicBezTo>
                    <a:cubicBezTo>
                      <a:pt x="99" y="11"/>
                      <a:pt x="99" y="11"/>
                      <a:pt x="98" y="11"/>
                    </a:cubicBezTo>
                    <a:cubicBezTo>
                      <a:pt x="98" y="11"/>
                      <a:pt x="97" y="11"/>
                      <a:pt x="96" y="12"/>
                    </a:cubicBezTo>
                    <a:cubicBezTo>
                      <a:pt x="95" y="12"/>
                      <a:pt x="95" y="12"/>
                      <a:pt x="94" y="12"/>
                    </a:cubicBezTo>
                    <a:cubicBezTo>
                      <a:pt x="93" y="12"/>
                      <a:pt x="93" y="12"/>
                      <a:pt x="93" y="11"/>
                    </a:cubicBezTo>
                    <a:cubicBezTo>
                      <a:pt x="93" y="11"/>
                      <a:pt x="93" y="10"/>
                      <a:pt x="93" y="10"/>
                    </a:cubicBezTo>
                    <a:cubicBezTo>
                      <a:pt x="93" y="10"/>
                      <a:pt x="93" y="9"/>
                      <a:pt x="93" y="9"/>
                    </a:cubicBezTo>
                    <a:cubicBezTo>
                      <a:pt x="93" y="9"/>
                      <a:pt x="92" y="9"/>
                      <a:pt x="91" y="9"/>
                    </a:cubicBezTo>
                    <a:cubicBezTo>
                      <a:pt x="91" y="9"/>
                      <a:pt x="91" y="9"/>
                      <a:pt x="91" y="9"/>
                    </a:cubicBezTo>
                    <a:cubicBezTo>
                      <a:pt x="91" y="9"/>
                      <a:pt x="91" y="9"/>
                      <a:pt x="90" y="9"/>
                    </a:cubicBezTo>
                    <a:cubicBezTo>
                      <a:pt x="89" y="9"/>
                      <a:pt x="88" y="7"/>
                      <a:pt x="88" y="6"/>
                    </a:cubicBezTo>
                    <a:cubicBezTo>
                      <a:pt x="88" y="5"/>
                      <a:pt x="88" y="5"/>
                      <a:pt x="88" y="5"/>
                    </a:cubicBezTo>
                    <a:cubicBezTo>
                      <a:pt x="88" y="5"/>
                      <a:pt x="87" y="5"/>
                      <a:pt x="87" y="5"/>
                    </a:cubicBezTo>
                    <a:cubicBezTo>
                      <a:pt x="86" y="5"/>
                      <a:pt x="85" y="5"/>
                      <a:pt x="85" y="5"/>
                    </a:cubicBezTo>
                    <a:cubicBezTo>
                      <a:pt x="85" y="5"/>
                      <a:pt x="84" y="5"/>
                      <a:pt x="83" y="4"/>
                    </a:cubicBezTo>
                    <a:cubicBezTo>
                      <a:pt x="83" y="4"/>
                      <a:pt x="82" y="3"/>
                      <a:pt x="82" y="2"/>
                    </a:cubicBezTo>
                    <a:cubicBezTo>
                      <a:pt x="81" y="2"/>
                      <a:pt x="81" y="1"/>
                      <a:pt x="81"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50" name="Freeform 447"/>
              <p:cNvSpPr>
                <a:spLocks/>
              </p:cNvSpPr>
              <p:nvPr/>
            </p:nvSpPr>
            <p:spPr bwMode="auto">
              <a:xfrm>
                <a:off x="4487862" y="2906713"/>
                <a:ext cx="26988" cy="52388"/>
              </a:xfrm>
              <a:custGeom>
                <a:avLst/>
                <a:gdLst>
                  <a:gd name="T0" fmla="*/ 9 w 12"/>
                  <a:gd name="T1" fmla="*/ 1 h 23"/>
                  <a:gd name="T2" fmla="*/ 8 w 12"/>
                  <a:gd name="T3" fmla="*/ 5 h 23"/>
                  <a:gd name="T4" fmla="*/ 4 w 12"/>
                  <a:gd name="T5" fmla="*/ 7 h 23"/>
                  <a:gd name="T6" fmla="*/ 2 w 12"/>
                  <a:gd name="T7" fmla="*/ 9 h 23"/>
                  <a:gd name="T8" fmla="*/ 1 w 12"/>
                  <a:gd name="T9" fmla="*/ 11 h 23"/>
                  <a:gd name="T10" fmla="*/ 1 w 12"/>
                  <a:gd name="T11" fmla="*/ 15 h 23"/>
                  <a:gd name="T12" fmla="*/ 3 w 12"/>
                  <a:gd name="T13" fmla="*/ 17 h 23"/>
                  <a:gd name="T14" fmla="*/ 2 w 12"/>
                  <a:gd name="T15" fmla="*/ 18 h 23"/>
                  <a:gd name="T16" fmla="*/ 3 w 12"/>
                  <a:gd name="T17" fmla="*/ 19 h 23"/>
                  <a:gd name="T18" fmla="*/ 3 w 12"/>
                  <a:gd name="T19" fmla="*/ 21 h 23"/>
                  <a:gd name="T20" fmla="*/ 7 w 12"/>
                  <a:gd name="T21" fmla="*/ 23 h 23"/>
                  <a:gd name="T22" fmla="*/ 9 w 12"/>
                  <a:gd name="T23" fmla="*/ 21 h 23"/>
                  <a:gd name="T24" fmla="*/ 11 w 12"/>
                  <a:gd name="T25" fmla="*/ 16 h 23"/>
                  <a:gd name="T26" fmla="*/ 11 w 12"/>
                  <a:gd name="T27" fmla="*/ 12 h 23"/>
                  <a:gd name="T28" fmla="*/ 11 w 12"/>
                  <a:gd name="T29" fmla="*/ 7 h 23"/>
                  <a:gd name="T30" fmla="*/ 11 w 12"/>
                  <a:gd name="T31" fmla="*/ 2 h 23"/>
                  <a:gd name="T32" fmla="*/ 9 w 12"/>
                  <a:gd name="T3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 h="23">
                    <a:moveTo>
                      <a:pt x="9" y="1"/>
                    </a:moveTo>
                    <a:cubicBezTo>
                      <a:pt x="9" y="3"/>
                      <a:pt x="10" y="5"/>
                      <a:pt x="8" y="5"/>
                    </a:cubicBezTo>
                    <a:cubicBezTo>
                      <a:pt x="7" y="6"/>
                      <a:pt x="5" y="6"/>
                      <a:pt x="4" y="7"/>
                    </a:cubicBezTo>
                    <a:cubicBezTo>
                      <a:pt x="3" y="7"/>
                      <a:pt x="3" y="8"/>
                      <a:pt x="2" y="9"/>
                    </a:cubicBezTo>
                    <a:cubicBezTo>
                      <a:pt x="1" y="10"/>
                      <a:pt x="1" y="9"/>
                      <a:pt x="1" y="11"/>
                    </a:cubicBezTo>
                    <a:cubicBezTo>
                      <a:pt x="1" y="13"/>
                      <a:pt x="0" y="15"/>
                      <a:pt x="1" y="15"/>
                    </a:cubicBezTo>
                    <a:cubicBezTo>
                      <a:pt x="2" y="16"/>
                      <a:pt x="3" y="16"/>
                      <a:pt x="3" y="17"/>
                    </a:cubicBezTo>
                    <a:cubicBezTo>
                      <a:pt x="3" y="17"/>
                      <a:pt x="1" y="18"/>
                      <a:pt x="2" y="18"/>
                    </a:cubicBezTo>
                    <a:cubicBezTo>
                      <a:pt x="3" y="19"/>
                      <a:pt x="3" y="19"/>
                      <a:pt x="3" y="19"/>
                    </a:cubicBezTo>
                    <a:cubicBezTo>
                      <a:pt x="3" y="20"/>
                      <a:pt x="2" y="20"/>
                      <a:pt x="3" y="21"/>
                    </a:cubicBezTo>
                    <a:cubicBezTo>
                      <a:pt x="5" y="22"/>
                      <a:pt x="6" y="23"/>
                      <a:pt x="7" y="23"/>
                    </a:cubicBezTo>
                    <a:cubicBezTo>
                      <a:pt x="9" y="23"/>
                      <a:pt x="8" y="22"/>
                      <a:pt x="9" y="21"/>
                    </a:cubicBezTo>
                    <a:cubicBezTo>
                      <a:pt x="9" y="19"/>
                      <a:pt x="11" y="18"/>
                      <a:pt x="11" y="16"/>
                    </a:cubicBezTo>
                    <a:cubicBezTo>
                      <a:pt x="10" y="14"/>
                      <a:pt x="10" y="14"/>
                      <a:pt x="11" y="12"/>
                    </a:cubicBezTo>
                    <a:cubicBezTo>
                      <a:pt x="12" y="11"/>
                      <a:pt x="11" y="8"/>
                      <a:pt x="11" y="7"/>
                    </a:cubicBezTo>
                    <a:cubicBezTo>
                      <a:pt x="11" y="6"/>
                      <a:pt x="11" y="3"/>
                      <a:pt x="11" y="2"/>
                    </a:cubicBezTo>
                    <a:cubicBezTo>
                      <a:pt x="10" y="1"/>
                      <a:pt x="10" y="0"/>
                      <a:pt x="9"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51" name="Freeform 448"/>
              <p:cNvSpPr>
                <a:spLocks/>
              </p:cNvSpPr>
              <p:nvPr/>
            </p:nvSpPr>
            <p:spPr bwMode="auto">
              <a:xfrm>
                <a:off x="4416425" y="2682875"/>
                <a:ext cx="19050" cy="20638"/>
              </a:xfrm>
              <a:custGeom>
                <a:avLst/>
                <a:gdLst>
                  <a:gd name="T0" fmla="*/ 2 w 8"/>
                  <a:gd name="T1" fmla="*/ 8 h 9"/>
                  <a:gd name="T2" fmla="*/ 3 w 8"/>
                  <a:gd name="T3" fmla="*/ 8 h 9"/>
                  <a:gd name="T4" fmla="*/ 6 w 8"/>
                  <a:gd name="T5" fmla="*/ 9 h 9"/>
                  <a:gd name="T6" fmla="*/ 6 w 8"/>
                  <a:gd name="T7" fmla="*/ 8 h 9"/>
                  <a:gd name="T8" fmla="*/ 7 w 8"/>
                  <a:gd name="T9" fmla="*/ 7 h 9"/>
                  <a:gd name="T10" fmla="*/ 8 w 8"/>
                  <a:gd name="T11" fmla="*/ 6 h 9"/>
                  <a:gd name="T12" fmla="*/ 8 w 8"/>
                  <a:gd name="T13" fmla="*/ 5 h 9"/>
                  <a:gd name="T14" fmla="*/ 6 w 8"/>
                  <a:gd name="T15" fmla="*/ 4 h 9"/>
                  <a:gd name="T16" fmla="*/ 4 w 8"/>
                  <a:gd name="T17" fmla="*/ 2 h 9"/>
                  <a:gd name="T18" fmla="*/ 4 w 8"/>
                  <a:gd name="T19" fmla="*/ 2 h 9"/>
                  <a:gd name="T20" fmla="*/ 4 w 8"/>
                  <a:gd name="T21" fmla="*/ 0 h 9"/>
                  <a:gd name="T22" fmla="*/ 4 w 8"/>
                  <a:gd name="T23" fmla="*/ 0 h 9"/>
                  <a:gd name="T24" fmla="*/ 4 w 8"/>
                  <a:gd name="T25" fmla="*/ 0 h 9"/>
                  <a:gd name="T26" fmla="*/ 2 w 8"/>
                  <a:gd name="T27" fmla="*/ 0 h 9"/>
                  <a:gd name="T28" fmla="*/ 2 w 8"/>
                  <a:gd name="T29" fmla="*/ 0 h 9"/>
                  <a:gd name="T30" fmla="*/ 1 w 8"/>
                  <a:gd name="T31" fmla="*/ 4 h 9"/>
                  <a:gd name="T32" fmla="*/ 2 w 8"/>
                  <a:gd name="T33" fmla="*/ 5 h 9"/>
                  <a:gd name="T34" fmla="*/ 2 w 8"/>
                  <a:gd name="T35" fmla="*/ 6 h 9"/>
                  <a:gd name="T36" fmla="*/ 2 w 8"/>
                  <a:gd name="T3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 h="9">
                    <a:moveTo>
                      <a:pt x="2" y="8"/>
                    </a:moveTo>
                    <a:cubicBezTo>
                      <a:pt x="3" y="8"/>
                      <a:pt x="3" y="8"/>
                      <a:pt x="3" y="8"/>
                    </a:cubicBezTo>
                    <a:cubicBezTo>
                      <a:pt x="4" y="8"/>
                      <a:pt x="5" y="9"/>
                      <a:pt x="6" y="9"/>
                    </a:cubicBezTo>
                    <a:cubicBezTo>
                      <a:pt x="6" y="9"/>
                      <a:pt x="6" y="9"/>
                      <a:pt x="6" y="8"/>
                    </a:cubicBezTo>
                    <a:cubicBezTo>
                      <a:pt x="7" y="8"/>
                      <a:pt x="7" y="8"/>
                      <a:pt x="7" y="7"/>
                    </a:cubicBezTo>
                    <a:cubicBezTo>
                      <a:pt x="7" y="7"/>
                      <a:pt x="8" y="6"/>
                      <a:pt x="8" y="6"/>
                    </a:cubicBezTo>
                    <a:cubicBezTo>
                      <a:pt x="8" y="5"/>
                      <a:pt x="8" y="5"/>
                      <a:pt x="8" y="5"/>
                    </a:cubicBezTo>
                    <a:cubicBezTo>
                      <a:pt x="7" y="4"/>
                      <a:pt x="7" y="4"/>
                      <a:pt x="6" y="4"/>
                    </a:cubicBezTo>
                    <a:cubicBezTo>
                      <a:pt x="6" y="3"/>
                      <a:pt x="5" y="3"/>
                      <a:pt x="4" y="2"/>
                    </a:cubicBezTo>
                    <a:cubicBezTo>
                      <a:pt x="4" y="2"/>
                      <a:pt x="4" y="2"/>
                      <a:pt x="4" y="2"/>
                    </a:cubicBezTo>
                    <a:cubicBezTo>
                      <a:pt x="4" y="1"/>
                      <a:pt x="4" y="0"/>
                      <a:pt x="4" y="0"/>
                    </a:cubicBezTo>
                    <a:cubicBezTo>
                      <a:pt x="4" y="0"/>
                      <a:pt x="4" y="0"/>
                      <a:pt x="4" y="0"/>
                    </a:cubicBezTo>
                    <a:cubicBezTo>
                      <a:pt x="4" y="0"/>
                      <a:pt x="4" y="0"/>
                      <a:pt x="4" y="0"/>
                    </a:cubicBezTo>
                    <a:cubicBezTo>
                      <a:pt x="3" y="0"/>
                      <a:pt x="3" y="0"/>
                      <a:pt x="2" y="0"/>
                    </a:cubicBezTo>
                    <a:cubicBezTo>
                      <a:pt x="2" y="0"/>
                      <a:pt x="2" y="0"/>
                      <a:pt x="2" y="0"/>
                    </a:cubicBezTo>
                    <a:cubicBezTo>
                      <a:pt x="2" y="1"/>
                      <a:pt x="0" y="3"/>
                      <a:pt x="1" y="4"/>
                    </a:cubicBezTo>
                    <a:cubicBezTo>
                      <a:pt x="1" y="4"/>
                      <a:pt x="2" y="5"/>
                      <a:pt x="2" y="5"/>
                    </a:cubicBezTo>
                    <a:cubicBezTo>
                      <a:pt x="2" y="5"/>
                      <a:pt x="2" y="5"/>
                      <a:pt x="2" y="6"/>
                    </a:cubicBezTo>
                    <a:cubicBezTo>
                      <a:pt x="2" y="7"/>
                      <a:pt x="2" y="8"/>
                      <a:pt x="2" y="8"/>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52" name="Freeform 449"/>
              <p:cNvSpPr>
                <a:spLocks/>
              </p:cNvSpPr>
              <p:nvPr/>
            </p:nvSpPr>
            <p:spPr bwMode="auto">
              <a:xfrm>
                <a:off x="4308475" y="2922588"/>
                <a:ext cx="14288" cy="7938"/>
              </a:xfrm>
              <a:custGeom>
                <a:avLst/>
                <a:gdLst>
                  <a:gd name="T0" fmla="*/ 6 w 6"/>
                  <a:gd name="T1" fmla="*/ 1 h 3"/>
                  <a:gd name="T2" fmla="*/ 3 w 6"/>
                  <a:gd name="T3" fmla="*/ 0 h 3"/>
                  <a:gd name="T4" fmla="*/ 0 w 6"/>
                  <a:gd name="T5" fmla="*/ 0 h 3"/>
                  <a:gd name="T6" fmla="*/ 0 w 6"/>
                  <a:gd name="T7" fmla="*/ 0 h 3"/>
                  <a:gd name="T8" fmla="*/ 0 w 6"/>
                  <a:gd name="T9" fmla="*/ 3 h 3"/>
                  <a:gd name="T10" fmla="*/ 2 w 6"/>
                  <a:gd name="T11" fmla="*/ 3 h 3"/>
                  <a:gd name="T12" fmla="*/ 5 w 6"/>
                  <a:gd name="T13" fmla="*/ 2 h 3"/>
                  <a:gd name="T14" fmla="*/ 6 w 6"/>
                  <a:gd name="T15" fmla="*/ 1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3">
                    <a:moveTo>
                      <a:pt x="6" y="1"/>
                    </a:moveTo>
                    <a:cubicBezTo>
                      <a:pt x="5" y="0"/>
                      <a:pt x="4" y="0"/>
                      <a:pt x="3" y="0"/>
                    </a:cubicBezTo>
                    <a:cubicBezTo>
                      <a:pt x="2" y="0"/>
                      <a:pt x="1" y="0"/>
                      <a:pt x="0" y="0"/>
                    </a:cubicBezTo>
                    <a:cubicBezTo>
                      <a:pt x="0" y="0"/>
                      <a:pt x="0" y="0"/>
                      <a:pt x="0" y="0"/>
                    </a:cubicBezTo>
                    <a:cubicBezTo>
                      <a:pt x="0" y="1"/>
                      <a:pt x="0" y="3"/>
                      <a:pt x="0" y="3"/>
                    </a:cubicBezTo>
                    <a:cubicBezTo>
                      <a:pt x="0" y="3"/>
                      <a:pt x="1" y="3"/>
                      <a:pt x="2" y="3"/>
                    </a:cubicBezTo>
                    <a:cubicBezTo>
                      <a:pt x="3" y="3"/>
                      <a:pt x="4" y="3"/>
                      <a:pt x="5" y="2"/>
                    </a:cubicBezTo>
                    <a:cubicBezTo>
                      <a:pt x="5" y="2"/>
                      <a:pt x="6" y="1"/>
                      <a:pt x="6"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53" name="Freeform 450"/>
              <p:cNvSpPr>
                <a:spLocks/>
              </p:cNvSpPr>
              <p:nvPr/>
            </p:nvSpPr>
            <p:spPr bwMode="auto">
              <a:xfrm>
                <a:off x="4400550" y="1865313"/>
                <a:ext cx="663575" cy="538163"/>
              </a:xfrm>
              <a:custGeom>
                <a:avLst/>
                <a:gdLst>
                  <a:gd name="T0" fmla="*/ 57 w 288"/>
                  <a:gd name="T1" fmla="*/ 142 h 234"/>
                  <a:gd name="T2" fmla="*/ 63 w 288"/>
                  <a:gd name="T3" fmla="*/ 142 h 234"/>
                  <a:gd name="T4" fmla="*/ 42 w 288"/>
                  <a:gd name="T5" fmla="*/ 145 h 234"/>
                  <a:gd name="T6" fmla="*/ 33 w 288"/>
                  <a:gd name="T7" fmla="*/ 154 h 234"/>
                  <a:gd name="T8" fmla="*/ 28 w 288"/>
                  <a:gd name="T9" fmla="*/ 158 h 234"/>
                  <a:gd name="T10" fmla="*/ 23 w 288"/>
                  <a:gd name="T11" fmla="*/ 166 h 234"/>
                  <a:gd name="T12" fmla="*/ 14 w 288"/>
                  <a:gd name="T13" fmla="*/ 163 h 234"/>
                  <a:gd name="T14" fmla="*/ 4 w 288"/>
                  <a:gd name="T15" fmla="*/ 170 h 234"/>
                  <a:gd name="T16" fmla="*/ 5 w 288"/>
                  <a:gd name="T17" fmla="*/ 171 h 234"/>
                  <a:gd name="T18" fmla="*/ 2 w 288"/>
                  <a:gd name="T19" fmla="*/ 179 h 234"/>
                  <a:gd name="T20" fmla="*/ 18 w 288"/>
                  <a:gd name="T21" fmla="*/ 181 h 234"/>
                  <a:gd name="T22" fmla="*/ 20 w 288"/>
                  <a:gd name="T23" fmla="*/ 188 h 234"/>
                  <a:gd name="T24" fmla="*/ 3 w 288"/>
                  <a:gd name="T25" fmla="*/ 187 h 234"/>
                  <a:gd name="T26" fmla="*/ 3 w 288"/>
                  <a:gd name="T27" fmla="*/ 198 h 234"/>
                  <a:gd name="T28" fmla="*/ 20 w 288"/>
                  <a:gd name="T29" fmla="*/ 195 h 234"/>
                  <a:gd name="T30" fmla="*/ 10 w 288"/>
                  <a:gd name="T31" fmla="*/ 206 h 234"/>
                  <a:gd name="T32" fmla="*/ 16 w 288"/>
                  <a:gd name="T33" fmla="*/ 211 h 234"/>
                  <a:gd name="T34" fmla="*/ 12 w 288"/>
                  <a:gd name="T35" fmla="*/ 222 h 234"/>
                  <a:gd name="T36" fmla="*/ 22 w 288"/>
                  <a:gd name="T37" fmla="*/ 234 h 234"/>
                  <a:gd name="T38" fmla="*/ 44 w 288"/>
                  <a:gd name="T39" fmla="*/ 223 h 234"/>
                  <a:gd name="T40" fmla="*/ 58 w 288"/>
                  <a:gd name="T41" fmla="*/ 212 h 234"/>
                  <a:gd name="T42" fmla="*/ 62 w 288"/>
                  <a:gd name="T43" fmla="*/ 213 h 234"/>
                  <a:gd name="T44" fmla="*/ 74 w 288"/>
                  <a:gd name="T45" fmla="*/ 213 h 234"/>
                  <a:gd name="T46" fmla="*/ 82 w 288"/>
                  <a:gd name="T47" fmla="*/ 196 h 234"/>
                  <a:gd name="T48" fmla="*/ 82 w 288"/>
                  <a:gd name="T49" fmla="*/ 177 h 234"/>
                  <a:gd name="T50" fmla="*/ 76 w 288"/>
                  <a:gd name="T51" fmla="*/ 146 h 234"/>
                  <a:gd name="T52" fmla="*/ 99 w 288"/>
                  <a:gd name="T53" fmla="*/ 132 h 234"/>
                  <a:gd name="T54" fmla="*/ 103 w 288"/>
                  <a:gd name="T55" fmla="*/ 112 h 234"/>
                  <a:gd name="T56" fmla="*/ 114 w 288"/>
                  <a:gd name="T57" fmla="*/ 89 h 234"/>
                  <a:gd name="T58" fmla="*/ 126 w 288"/>
                  <a:gd name="T59" fmla="*/ 70 h 234"/>
                  <a:gd name="T60" fmla="*/ 144 w 288"/>
                  <a:gd name="T61" fmla="*/ 58 h 234"/>
                  <a:gd name="T62" fmla="*/ 167 w 288"/>
                  <a:gd name="T63" fmla="*/ 46 h 234"/>
                  <a:gd name="T64" fmla="*/ 177 w 288"/>
                  <a:gd name="T65" fmla="*/ 37 h 234"/>
                  <a:gd name="T66" fmla="*/ 206 w 288"/>
                  <a:gd name="T67" fmla="*/ 46 h 234"/>
                  <a:gd name="T68" fmla="*/ 230 w 288"/>
                  <a:gd name="T69" fmla="*/ 30 h 234"/>
                  <a:gd name="T70" fmla="*/ 258 w 288"/>
                  <a:gd name="T71" fmla="*/ 26 h 234"/>
                  <a:gd name="T72" fmla="*/ 265 w 288"/>
                  <a:gd name="T73" fmla="*/ 37 h 234"/>
                  <a:gd name="T74" fmla="*/ 281 w 288"/>
                  <a:gd name="T75" fmla="*/ 31 h 234"/>
                  <a:gd name="T76" fmla="*/ 270 w 288"/>
                  <a:gd name="T77" fmla="*/ 29 h 234"/>
                  <a:gd name="T78" fmla="*/ 287 w 288"/>
                  <a:gd name="T79" fmla="*/ 16 h 234"/>
                  <a:gd name="T80" fmla="*/ 268 w 288"/>
                  <a:gd name="T81" fmla="*/ 10 h 234"/>
                  <a:gd name="T82" fmla="*/ 252 w 288"/>
                  <a:gd name="T83" fmla="*/ 14 h 234"/>
                  <a:gd name="T84" fmla="*/ 257 w 288"/>
                  <a:gd name="T85" fmla="*/ 6 h 234"/>
                  <a:gd name="T86" fmla="*/ 246 w 288"/>
                  <a:gd name="T87" fmla="*/ 11 h 234"/>
                  <a:gd name="T88" fmla="*/ 234 w 288"/>
                  <a:gd name="T89" fmla="*/ 7 h 234"/>
                  <a:gd name="T90" fmla="*/ 221 w 288"/>
                  <a:gd name="T91" fmla="*/ 12 h 234"/>
                  <a:gd name="T92" fmla="*/ 213 w 288"/>
                  <a:gd name="T93" fmla="*/ 6 h 234"/>
                  <a:gd name="T94" fmla="*/ 202 w 288"/>
                  <a:gd name="T95" fmla="*/ 20 h 234"/>
                  <a:gd name="T96" fmla="*/ 179 w 288"/>
                  <a:gd name="T97" fmla="*/ 19 h 234"/>
                  <a:gd name="T98" fmla="*/ 175 w 288"/>
                  <a:gd name="T99" fmla="*/ 25 h 234"/>
                  <a:gd name="T100" fmla="*/ 169 w 288"/>
                  <a:gd name="T101" fmla="*/ 26 h 234"/>
                  <a:gd name="T102" fmla="*/ 155 w 288"/>
                  <a:gd name="T103" fmla="*/ 30 h 234"/>
                  <a:gd name="T104" fmla="*/ 152 w 288"/>
                  <a:gd name="T105" fmla="*/ 37 h 234"/>
                  <a:gd name="T106" fmla="*/ 140 w 288"/>
                  <a:gd name="T107" fmla="*/ 47 h 234"/>
                  <a:gd name="T108" fmla="*/ 135 w 288"/>
                  <a:gd name="T109" fmla="*/ 57 h 234"/>
                  <a:gd name="T110" fmla="*/ 124 w 288"/>
                  <a:gd name="T111" fmla="*/ 64 h 234"/>
                  <a:gd name="T112" fmla="*/ 115 w 288"/>
                  <a:gd name="T113" fmla="*/ 67 h 234"/>
                  <a:gd name="T114" fmla="*/ 104 w 288"/>
                  <a:gd name="T115" fmla="*/ 74 h 234"/>
                  <a:gd name="T116" fmla="*/ 97 w 288"/>
                  <a:gd name="T117" fmla="*/ 83 h 234"/>
                  <a:gd name="T118" fmla="*/ 89 w 288"/>
                  <a:gd name="T119" fmla="*/ 91 h 234"/>
                  <a:gd name="T120" fmla="*/ 87 w 288"/>
                  <a:gd name="T121" fmla="*/ 100 h 234"/>
                  <a:gd name="T122" fmla="*/ 83 w 288"/>
                  <a:gd name="T123" fmla="*/ 112 h 234"/>
                  <a:gd name="T124" fmla="*/ 76 w 288"/>
                  <a:gd name="T125" fmla="*/ 119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8" h="234">
                    <a:moveTo>
                      <a:pt x="65" y="126"/>
                    </a:moveTo>
                    <a:cubicBezTo>
                      <a:pt x="64" y="126"/>
                      <a:pt x="61" y="128"/>
                      <a:pt x="60" y="128"/>
                    </a:cubicBezTo>
                    <a:cubicBezTo>
                      <a:pt x="58" y="129"/>
                      <a:pt x="60" y="130"/>
                      <a:pt x="60" y="131"/>
                    </a:cubicBezTo>
                    <a:cubicBezTo>
                      <a:pt x="60" y="132"/>
                      <a:pt x="57" y="133"/>
                      <a:pt x="56" y="134"/>
                    </a:cubicBezTo>
                    <a:cubicBezTo>
                      <a:pt x="55" y="135"/>
                      <a:pt x="58" y="135"/>
                      <a:pt x="58" y="136"/>
                    </a:cubicBezTo>
                    <a:cubicBezTo>
                      <a:pt x="58" y="137"/>
                      <a:pt x="56" y="137"/>
                      <a:pt x="54" y="137"/>
                    </a:cubicBezTo>
                    <a:cubicBezTo>
                      <a:pt x="52" y="137"/>
                      <a:pt x="52" y="138"/>
                      <a:pt x="52" y="139"/>
                    </a:cubicBezTo>
                    <a:cubicBezTo>
                      <a:pt x="51" y="139"/>
                      <a:pt x="54" y="138"/>
                      <a:pt x="55" y="139"/>
                    </a:cubicBezTo>
                    <a:cubicBezTo>
                      <a:pt x="56" y="139"/>
                      <a:pt x="55" y="140"/>
                      <a:pt x="54" y="141"/>
                    </a:cubicBezTo>
                    <a:cubicBezTo>
                      <a:pt x="54" y="142"/>
                      <a:pt x="55" y="142"/>
                      <a:pt x="57" y="142"/>
                    </a:cubicBezTo>
                    <a:cubicBezTo>
                      <a:pt x="58" y="143"/>
                      <a:pt x="62" y="140"/>
                      <a:pt x="64" y="139"/>
                    </a:cubicBezTo>
                    <a:cubicBezTo>
                      <a:pt x="66" y="138"/>
                      <a:pt x="65" y="138"/>
                      <a:pt x="65" y="137"/>
                    </a:cubicBezTo>
                    <a:cubicBezTo>
                      <a:pt x="64" y="137"/>
                      <a:pt x="61" y="138"/>
                      <a:pt x="61" y="138"/>
                    </a:cubicBezTo>
                    <a:cubicBezTo>
                      <a:pt x="61" y="137"/>
                      <a:pt x="69" y="132"/>
                      <a:pt x="70" y="132"/>
                    </a:cubicBezTo>
                    <a:cubicBezTo>
                      <a:pt x="71" y="132"/>
                      <a:pt x="71" y="133"/>
                      <a:pt x="71" y="134"/>
                    </a:cubicBezTo>
                    <a:cubicBezTo>
                      <a:pt x="71" y="135"/>
                      <a:pt x="69" y="135"/>
                      <a:pt x="68" y="136"/>
                    </a:cubicBezTo>
                    <a:cubicBezTo>
                      <a:pt x="66" y="137"/>
                      <a:pt x="70" y="137"/>
                      <a:pt x="70" y="138"/>
                    </a:cubicBezTo>
                    <a:cubicBezTo>
                      <a:pt x="70" y="139"/>
                      <a:pt x="68" y="139"/>
                      <a:pt x="67" y="140"/>
                    </a:cubicBezTo>
                    <a:cubicBezTo>
                      <a:pt x="66" y="140"/>
                      <a:pt x="65" y="140"/>
                      <a:pt x="65" y="141"/>
                    </a:cubicBezTo>
                    <a:cubicBezTo>
                      <a:pt x="64" y="142"/>
                      <a:pt x="64" y="142"/>
                      <a:pt x="63" y="142"/>
                    </a:cubicBezTo>
                    <a:cubicBezTo>
                      <a:pt x="63" y="143"/>
                      <a:pt x="64" y="144"/>
                      <a:pt x="64" y="144"/>
                    </a:cubicBezTo>
                    <a:cubicBezTo>
                      <a:pt x="63" y="145"/>
                      <a:pt x="59" y="145"/>
                      <a:pt x="57" y="145"/>
                    </a:cubicBezTo>
                    <a:cubicBezTo>
                      <a:pt x="55" y="145"/>
                      <a:pt x="54" y="147"/>
                      <a:pt x="52" y="146"/>
                    </a:cubicBezTo>
                    <a:cubicBezTo>
                      <a:pt x="51" y="146"/>
                      <a:pt x="53" y="145"/>
                      <a:pt x="53" y="144"/>
                    </a:cubicBezTo>
                    <a:cubicBezTo>
                      <a:pt x="54" y="143"/>
                      <a:pt x="52" y="142"/>
                      <a:pt x="51" y="141"/>
                    </a:cubicBezTo>
                    <a:cubicBezTo>
                      <a:pt x="51" y="141"/>
                      <a:pt x="48" y="142"/>
                      <a:pt x="47" y="143"/>
                    </a:cubicBezTo>
                    <a:cubicBezTo>
                      <a:pt x="47" y="144"/>
                      <a:pt x="49" y="143"/>
                      <a:pt x="49" y="144"/>
                    </a:cubicBezTo>
                    <a:cubicBezTo>
                      <a:pt x="48" y="145"/>
                      <a:pt x="45" y="147"/>
                      <a:pt x="44" y="148"/>
                    </a:cubicBezTo>
                    <a:cubicBezTo>
                      <a:pt x="43" y="148"/>
                      <a:pt x="45" y="146"/>
                      <a:pt x="44" y="145"/>
                    </a:cubicBezTo>
                    <a:cubicBezTo>
                      <a:pt x="44" y="144"/>
                      <a:pt x="43" y="145"/>
                      <a:pt x="42" y="145"/>
                    </a:cubicBezTo>
                    <a:cubicBezTo>
                      <a:pt x="41" y="145"/>
                      <a:pt x="40" y="146"/>
                      <a:pt x="40" y="147"/>
                    </a:cubicBezTo>
                    <a:cubicBezTo>
                      <a:pt x="39" y="148"/>
                      <a:pt x="42" y="147"/>
                      <a:pt x="42" y="148"/>
                    </a:cubicBezTo>
                    <a:cubicBezTo>
                      <a:pt x="42" y="149"/>
                      <a:pt x="41" y="149"/>
                      <a:pt x="40" y="149"/>
                    </a:cubicBezTo>
                    <a:cubicBezTo>
                      <a:pt x="38" y="149"/>
                      <a:pt x="36" y="150"/>
                      <a:pt x="36" y="151"/>
                    </a:cubicBezTo>
                    <a:cubicBezTo>
                      <a:pt x="36" y="152"/>
                      <a:pt x="38" y="152"/>
                      <a:pt x="39" y="152"/>
                    </a:cubicBezTo>
                    <a:cubicBezTo>
                      <a:pt x="40" y="152"/>
                      <a:pt x="41" y="154"/>
                      <a:pt x="41" y="155"/>
                    </a:cubicBezTo>
                    <a:cubicBezTo>
                      <a:pt x="40" y="156"/>
                      <a:pt x="37" y="154"/>
                      <a:pt x="37" y="154"/>
                    </a:cubicBezTo>
                    <a:cubicBezTo>
                      <a:pt x="36" y="154"/>
                      <a:pt x="38" y="155"/>
                      <a:pt x="38" y="156"/>
                    </a:cubicBezTo>
                    <a:cubicBezTo>
                      <a:pt x="38" y="157"/>
                      <a:pt x="37" y="156"/>
                      <a:pt x="36" y="156"/>
                    </a:cubicBezTo>
                    <a:cubicBezTo>
                      <a:pt x="34" y="155"/>
                      <a:pt x="33" y="154"/>
                      <a:pt x="33" y="154"/>
                    </a:cubicBezTo>
                    <a:cubicBezTo>
                      <a:pt x="32" y="153"/>
                      <a:pt x="31" y="153"/>
                      <a:pt x="30" y="153"/>
                    </a:cubicBezTo>
                    <a:cubicBezTo>
                      <a:pt x="29" y="153"/>
                      <a:pt x="28" y="153"/>
                      <a:pt x="27" y="153"/>
                    </a:cubicBezTo>
                    <a:cubicBezTo>
                      <a:pt x="26" y="152"/>
                      <a:pt x="25" y="152"/>
                      <a:pt x="24" y="152"/>
                    </a:cubicBezTo>
                    <a:cubicBezTo>
                      <a:pt x="24" y="152"/>
                      <a:pt x="23" y="153"/>
                      <a:pt x="23" y="154"/>
                    </a:cubicBezTo>
                    <a:cubicBezTo>
                      <a:pt x="22" y="154"/>
                      <a:pt x="24" y="154"/>
                      <a:pt x="25" y="155"/>
                    </a:cubicBezTo>
                    <a:cubicBezTo>
                      <a:pt x="25" y="155"/>
                      <a:pt x="24" y="156"/>
                      <a:pt x="24" y="156"/>
                    </a:cubicBezTo>
                    <a:cubicBezTo>
                      <a:pt x="24" y="157"/>
                      <a:pt x="27" y="156"/>
                      <a:pt x="28" y="156"/>
                    </a:cubicBezTo>
                    <a:cubicBezTo>
                      <a:pt x="29" y="156"/>
                      <a:pt x="33" y="156"/>
                      <a:pt x="33" y="156"/>
                    </a:cubicBezTo>
                    <a:cubicBezTo>
                      <a:pt x="34" y="156"/>
                      <a:pt x="32" y="157"/>
                      <a:pt x="32" y="157"/>
                    </a:cubicBezTo>
                    <a:cubicBezTo>
                      <a:pt x="31" y="157"/>
                      <a:pt x="29" y="158"/>
                      <a:pt x="28" y="158"/>
                    </a:cubicBezTo>
                    <a:cubicBezTo>
                      <a:pt x="28" y="159"/>
                      <a:pt x="30" y="159"/>
                      <a:pt x="30" y="159"/>
                    </a:cubicBezTo>
                    <a:cubicBezTo>
                      <a:pt x="30" y="160"/>
                      <a:pt x="29" y="161"/>
                      <a:pt x="27" y="161"/>
                    </a:cubicBezTo>
                    <a:cubicBezTo>
                      <a:pt x="26" y="161"/>
                      <a:pt x="25" y="160"/>
                      <a:pt x="23" y="160"/>
                    </a:cubicBezTo>
                    <a:cubicBezTo>
                      <a:pt x="22" y="159"/>
                      <a:pt x="19" y="159"/>
                      <a:pt x="18" y="159"/>
                    </a:cubicBezTo>
                    <a:cubicBezTo>
                      <a:pt x="16" y="160"/>
                      <a:pt x="19" y="160"/>
                      <a:pt x="20" y="160"/>
                    </a:cubicBezTo>
                    <a:cubicBezTo>
                      <a:pt x="20" y="161"/>
                      <a:pt x="22" y="161"/>
                      <a:pt x="22" y="162"/>
                    </a:cubicBezTo>
                    <a:cubicBezTo>
                      <a:pt x="22" y="163"/>
                      <a:pt x="22" y="163"/>
                      <a:pt x="23" y="163"/>
                    </a:cubicBezTo>
                    <a:cubicBezTo>
                      <a:pt x="24" y="164"/>
                      <a:pt x="26" y="163"/>
                      <a:pt x="26" y="164"/>
                    </a:cubicBezTo>
                    <a:cubicBezTo>
                      <a:pt x="26" y="165"/>
                      <a:pt x="26" y="165"/>
                      <a:pt x="25" y="165"/>
                    </a:cubicBezTo>
                    <a:cubicBezTo>
                      <a:pt x="24" y="165"/>
                      <a:pt x="23" y="165"/>
                      <a:pt x="23" y="166"/>
                    </a:cubicBezTo>
                    <a:cubicBezTo>
                      <a:pt x="23" y="166"/>
                      <a:pt x="25" y="167"/>
                      <a:pt x="25" y="168"/>
                    </a:cubicBezTo>
                    <a:cubicBezTo>
                      <a:pt x="25" y="168"/>
                      <a:pt x="23" y="168"/>
                      <a:pt x="21" y="168"/>
                    </a:cubicBezTo>
                    <a:cubicBezTo>
                      <a:pt x="19" y="168"/>
                      <a:pt x="20" y="167"/>
                      <a:pt x="20" y="166"/>
                    </a:cubicBezTo>
                    <a:cubicBezTo>
                      <a:pt x="20" y="166"/>
                      <a:pt x="21" y="165"/>
                      <a:pt x="21" y="165"/>
                    </a:cubicBezTo>
                    <a:cubicBezTo>
                      <a:pt x="21" y="164"/>
                      <a:pt x="20" y="163"/>
                      <a:pt x="20" y="162"/>
                    </a:cubicBezTo>
                    <a:cubicBezTo>
                      <a:pt x="19" y="161"/>
                      <a:pt x="18" y="162"/>
                      <a:pt x="17" y="162"/>
                    </a:cubicBezTo>
                    <a:cubicBezTo>
                      <a:pt x="16" y="162"/>
                      <a:pt x="17" y="163"/>
                      <a:pt x="17" y="164"/>
                    </a:cubicBezTo>
                    <a:cubicBezTo>
                      <a:pt x="17" y="164"/>
                      <a:pt x="17" y="165"/>
                      <a:pt x="17" y="166"/>
                    </a:cubicBezTo>
                    <a:cubicBezTo>
                      <a:pt x="17" y="166"/>
                      <a:pt x="17" y="167"/>
                      <a:pt x="16" y="166"/>
                    </a:cubicBezTo>
                    <a:cubicBezTo>
                      <a:pt x="15" y="165"/>
                      <a:pt x="15" y="164"/>
                      <a:pt x="14" y="163"/>
                    </a:cubicBezTo>
                    <a:cubicBezTo>
                      <a:pt x="14" y="162"/>
                      <a:pt x="12" y="164"/>
                      <a:pt x="12" y="165"/>
                    </a:cubicBezTo>
                    <a:cubicBezTo>
                      <a:pt x="11" y="165"/>
                      <a:pt x="12" y="166"/>
                      <a:pt x="13" y="166"/>
                    </a:cubicBezTo>
                    <a:cubicBezTo>
                      <a:pt x="14" y="166"/>
                      <a:pt x="15" y="167"/>
                      <a:pt x="14" y="168"/>
                    </a:cubicBezTo>
                    <a:cubicBezTo>
                      <a:pt x="14" y="168"/>
                      <a:pt x="13" y="168"/>
                      <a:pt x="13" y="168"/>
                    </a:cubicBezTo>
                    <a:cubicBezTo>
                      <a:pt x="12" y="168"/>
                      <a:pt x="11" y="168"/>
                      <a:pt x="11" y="168"/>
                    </a:cubicBezTo>
                    <a:cubicBezTo>
                      <a:pt x="10" y="168"/>
                      <a:pt x="10" y="168"/>
                      <a:pt x="9" y="168"/>
                    </a:cubicBezTo>
                    <a:cubicBezTo>
                      <a:pt x="8" y="168"/>
                      <a:pt x="8" y="168"/>
                      <a:pt x="8" y="167"/>
                    </a:cubicBezTo>
                    <a:cubicBezTo>
                      <a:pt x="8" y="167"/>
                      <a:pt x="7" y="167"/>
                      <a:pt x="6" y="167"/>
                    </a:cubicBezTo>
                    <a:cubicBezTo>
                      <a:pt x="5" y="167"/>
                      <a:pt x="6" y="167"/>
                      <a:pt x="5" y="168"/>
                    </a:cubicBezTo>
                    <a:cubicBezTo>
                      <a:pt x="5" y="169"/>
                      <a:pt x="4" y="169"/>
                      <a:pt x="4" y="170"/>
                    </a:cubicBezTo>
                    <a:cubicBezTo>
                      <a:pt x="3" y="170"/>
                      <a:pt x="7" y="170"/>
                      <a:pt x="8" y="170"/>
                    </a:cubicBezTo>
                    <a:cubicBezTo>
                      <a:pt x="9" y="170"/>
                      <a:pt x="10" y="171"/>
                      <a:pt x="11" y="171"/>
                    </a:cubicBezTo>
                    <a:cubicBezTo>
                      <a:pt x="13" y="171"/>
                      <a:pt x="17" y="170"/>
                      <a:pt x="18" y="171"/>
                    </a:cubicBezTo>
                    <a:cubicBezTo>
                      <a:pt x="19" y="171"/>
                      <a:pt x="18" y="172"/>
                      <a:pt x="17" y="172"/>
                    </a:cubicBezTo>
                    <a:cubicBezTo>
                      <a:pt x="16" y="172"/>
                      <a:pt x="15" y="172"/>
                      <a:pt x="14" y="172"/>
                    </a:cubicBezTo>
                    <a:cubicBezTo>
                      <a:pt x="13" y="172"/>
                      <a:pt x="13" y="173"/>
                      <a:pt x="12" y="173"/>
                    </a:cubicBezTo>
                    <a:cubicBezTo>
                      <a:pt x="12" y="174"/>
                      <a:pt x="10" y="174"/>
                      <a:pt x="10" y="174"/>
                    </a:cubicBezTo>
                    <a:cubicBezTo>
                      <a:pt x="9" y="174"/>
                      <a:pt x="9" y="173"/>
                      <a:pt x="8" y="172"/>
                    </a:cubicBezTo>
                    <a:cubicBezTo>
                      <a:pt x="8" y="172"/>
                      <a:pt x="7" y="172"/>
                      <a:pt x="6" y="172"/>
                    </a:cubicBezTo>
                    <a:cubicBezTo>
                      <a:pt x="5" y="172"/>
                      <a:pt x="5" y="171"/>
                      <a:pt x="5" y="171"/>
                    </a:cubicBezTo>
                    <a:cubicBezTo>
                      <a:pt x="4" y="171"/>
                      <a:pt x="4" y="172"/>
                      <a:pt x="4" y="173"/>
                    </a:cubicBezTo>
                    <a:cubicBezTo>
                      <a:pt x="3" y="173"/>
                      <a:pt x="2" y="173"/>
                      <a:pt x="1" y="174"/>
                    </a:cubicBezTo>
                    <a:cubicBezTo>
                      <a:pt x="0" y="175"/>
                      <a:pt x="2" y="175"/>
                      <a:pt x="3" y="175"/>
                    </a:cubicBezTo>
                    <a:cubicBezTo>
                      <a:pt x="3" y="175"/>
                      <a:pt x="4" y="175"/>
                      <a:pt x="5" y="175"/>
                    </a:cubicBezTo>
                    <a:cubicBezTo>
                      <a:pt x="5" y="176"/>
                      <a:pt x="4" y="176"/>
                      <a:pt x="4" y="176"/>
                    </a:cubicBezTo>
                    <a:cubicBezTo>
                      <a:pt x="4" y="177"/>
                      <a:pt x="5" y="177"/>
                      <a:pt x="6" y="177"/>
                    </a:cubicBezTo>
                    <a:cubicBezTo>
                      <a:pt x="7" y="177"/>
                      <a:pt x="8" y="177"/>
                      <a:pt x="9" y="177"/>
                    </a:cubicBezTo>
                    <a:cubicBezTo>
                      <a:pt x="9" y="177"/>
                      <a:pt x="9" y="178"/>
                      <a:pt x="8" y="178"/>
                    </a:cubicBezTo>
                    <a:cubicBezTo>
                      <a:pt x="8" y="179"/>
                      <a:pt x="6" y="178"/>
                      <a:pt x="5" y="178"/>
                    </a:cubicBezTo>
                    <a:cubicBezTo>
                      <a:pt x="4" y="178"/>
                      <a:pt x="3" y="179"/>
                      <a:pt x="2" y="179"/>
                    </a:cubicBezTo>
                    <a:cubicBezTo>
                      <a:pt x="2" y="180"/>
                      <a:pt x="4" y="179"/>
                      <a:pt x="5" y="179"/>
                    </a:cubicBezTo>
                    <a:cubicBezTo>
                      <a:pt x="6" y="179"/>
                      <a:pt x="7" y="179"/>
                      <a:pt x="7" y="180"/>
                    </a:cubicBezTo>
                    <a:cubicBezTo>
                      <a:pt x="7" y="181"/>
                      <a:pt x="5" y="181"/>
                      <a:pt x="4" y="181"/>
                    </a:cubicBezTo>
                    <a:cubicBezTo>
                      <a:pt x="3" y="181"/>
                      <a:pt x="2" y="181"/>
                      <a:pt x="1" y="181"/>
                    </a:cubicBezTo>
                    <a:cubicBezTo>
                      <a:pt x="0" y="182"/>
                      <a:pt x="2" y="183"/>
                      <a:pt x="4" y="183"/>
                    </a:cubicBezTo>
                    <a:cubicBezTo>
                      <a:pt x="5" y="184"/>
                      <a:pt x="5" y="183"/>
                      <a:pt x="8" y="183"/>
                    </a:cubicBezTo>
                    <a:cubicBezTo>
                      <a:pt x="10" y="182"/>
                      <a:pt x="11" y="183"/>
                      <a:pt x="12" y="183"/>
                    </a:cubicBezTo>
                    <a:cubicBezTo>
                      <a:pt x="14" y="183"/>
                      <a:pt x="14" y="183"/>
                      <a:pt x="15" y="182"/>
                    </a:cubicBezTo>
                    <a:cubicBezTo>
                      <a:pt x="17" y="182"/>
                      <a:pt x="16" y="181"/>
                      <a:pt x="17" y="180"/>
                    </a:cubicBezTo>
                    <a:cubicBezTo>
                      <a:pt x="18" y="179"/>
                      <a:pt x="18" y="180"/>
                      <a:pt x="18" y="181"/>
                    </a:cubicBezTo>
                    <a:cubicBezTo>
                      <a:pt x="18" y="182"/>
                      <a:pt x="19" y="182"/>
                      <a:pt x="21" y="182"/>
                    </a:cubicBezTo>
                    <a:cubicBezTo>
                      <a:pt x="24" y="182"/>
                      <a:pt x="24" y="182"/>
                      <a:pt x="24" y="182"/>
                    </a:cubicBezTo>
                    <a:cubicBezTo>
                      <a:pt x="25" y="181"/>
                      <a:pt x="25" y="178"/>
                      <a:pt x="26" y="178"/>
                    </a:cubicBezTo>
                    <a:cubicBezTo>
                      <a:pt x="26" y="177"/>
                      <a:pt x="28" y="177"/>
                      <a:pt x="28" y="178"/>
                    </a:cubicBezTo>
                    <a:cubicBezTo>
                      <a:pt x="29" y="179"/>
                      <a:pt x="27" y="180"/>
                      <a:pt x="26" y="181"/>
                    </a:cubicBezTo>
                    <a:cubicBezTo>
                      <a:pt x="26" y="182"/>
                      <a:pt x="29" y="182"/>
                      <a:pt x="30" y="182"/>
                    </a:cubicBezTo>
                    <a:cubicBezTo>
                      <a:pt x="30" y="183"/>
                      <a:pt x="28" y="183"/>
                      <a:pt x="27" y="183"/>
                    </a:cubicBezTo>
                    <a:cubicBezTo>
                      <a:pt x="26" y="183"/>
                      <a:pt x="25" y="184"/>
                      <a:pt x="23" y="185"/>
                    </a:cubicBezTo>
                    <a:cubicBezTo>
                      <a:pt x="22" y="186"/>
                      <a:pt x="24" y="187"/>
                      <a:pt x="24" y="187"/>
                    </a:cubicBezTo>
                    <a:cubicBezTo>
                      <a:pt x="23" y="188"/>
                      <a:pt x="21" y="188"/>
                      <a:pt x="20" y="188"/>
                    </a:cubicBezTo>
                    <a:cubicBezTo>
                      <a:pt x="19" y="188"/>
                      <a:pt x="20" y="188"/>
                      <a:pt x="20" y="187"/>
                    </a:cubicBezTo>
                    <a:cubicBezTo>
                      <a:pt x="20" y="186"/>
                      <a:pt x="20" y="186"/>
                      <a:pt x="20" y="185"/>
                    </a:cubicBezTo>
                    <a:cubicBezTo>
                      <a:pt x="19" y="184"/>
                      <a:pt x="18" y="185"/>
                      <a:pt x="17" y="185"/>
                    </a:cubicBezTo>
                    <a:cubicBezTo>
                      <a:pt x="17" y="185"/>
                      <a:pt x="16" y="186"/>
                      <a:pt x="15" y="186"/>
                    </a:cubicBezTo>
                    <a:cubicBezTo>
                      <a:pt x="14" y="187"/>
                      <a:pt x="14" y="186"/>
                      <a:pt x="13" y="185"/>
                    </a:cubicBezTo>
                    <a:cubicBezTo>
                      <a:pt x="11" y="184"/>
                      <a:pt x="10" y="185"/>
                      <a:pt x="9" y="185"/>
                    </a:cubicBezTo>
                    <a:cubicBezTo>
                      <a:pt x="8" y="185"/>
                      <a:pt x="8" y="185"/>
                      <a:pt x="6" y="185"/>
                    </a:cubicBezTo>
                    <a:cubicBezTo>
                      <a:pt x="5" y="185"/>
                      <a:pt x="3" y="185"/>
                      <a:pt x="3" y="185"/>
                    </a:cubicBezTo>
                    <a:cubicBezTo>
                      <a:pt x="2" y="186"/>
                      <a:pt x="2" y="186"/>
                      <a:pt x="2" y="187"/>
                    </a:cubicBezTo>
                    <a:cubicBezTo>
                      <a:pt x="1" y="188"/>
                      <a:pt x="2" y="187"/>
                      <a:pt x="3" y="187"/>
                    </a:cubicBezTo>
                    <a:cubicBezTo>
                      <a:pt x="4" y="187"/>
                      <a:pt x="5" y="187"/>
                      <a:pt x="6" y="187"/>
                    </a:cubicBezTo>
                    <a:cubicBezTo>
                      <a:pt x="6" y="188"/>
                      <a:pt x="4" y="189"/>
                      <a:pt x="4" y="189"/>
                    </a:cubicBezTo>
                    <a:cubicBezTo>
                      <a:pt x="3" y="190"/>
                      <a:pt x="4" y="190"/>
                      <a:pt x="5" y="191"/>
                    </a:cubicBezTo>
                    <a:cubicBezTo>
                      <a:pt x="5" y="191"/>
                      <a:pt x="6" y="190"/>
                      <a:pt x="6" y="190"/>
                    </a:cubicBezTo>
                    <a:cubicBezTo>
                      <a:pt x="7" y="190"/>
                      <a:pt x="8" y="190"/>
                      <a:pt x="9" y="191"/>
                    </a:cubicBezTo>
                    <a:cubicBezTo>
                      <a:pt x="9" y="191"/>
                      <a:pt x="8" y="192"/>
                      <a:pt x="8" y="193"/>
                    </a:cubicBezTo>
                    <a:cubicBezTo>
                      <a:pt x="8" y="194"/>
                      <a:pt x="7" y="195"/>
                      <a:pt x="6" y="195"/>
                    </a:cubicBezTo>
                    <a:cubicBezTo>
                      <a:pt x="6" y="195"/>
                      <a:pt x="4" y="194"/>
                      <a:pt x="4" y="194"/>
                    </a:cubicBezTo>
                    <a:cubicBezTo>
                      <a:pt x="3" y="194"/>
                      <a:pt x="3" y="195"/>
                      <a:pt x="2" y="196"/>
                    </a:cubicBezTo>
                    <a:cubicBezTo>
                      <a:pt x="2" y="196"/>
                      <a:pt x="3" y="197"/>
                      <a:pt x="3" y="198"/>
                    </a:cubicBezTo>
                    <a:cubicBezTo>
                      <a:pt x="3" y="198"/>
                      <a:pt x="5" y="198"/>
                      <a:pt x="5" y="198"/>
                    </a:cubicBezTo>
                    <a:cubicBezTo>
                      <a:pt x="6" y="198"/>
                      <a:pt x="7" y="196"/>
                      <a:pt x="7" y="196"/>
                    </a:cubicBezTo>
                    <a:cubicBezTo>
                      <a:pt x="7" y="197"/>
                      <a:pt x="7" y="198"/>
                      <a:pt x="7" y="198"/>
                    </a:cubicBezTo>
                    <a:cubicBezTo>
                      <a:pt x="8" y="199"/>
                      <a:pt x="9" y="199"/>
                      <a:pt x="8" y="200"/>
                    </a:cubicBezTo>
                    <a:cubicBezTo>
                      <a:pt x="8" y="200"/>
                      <a:pt x="8" y="202"/>
                      <a:pt x="8" y="202"/>
                    </a:cubicBezTo>
                    <a:cubicBezTo>
                      <a:pt x="9" y="202"/>
                      <a:pt x="10" y="199"/>
                      <a:pt x="11" y="199"/>
                    </a:cubicBezTo>
                    <a:cubicBezTo>
                      <a:pt x="11" y="199"/>
                      <a:pt x="12" y="197"/>
                      <a:pt x="13" y="196"/>
                    </a:cubicBezTo>
                    <a:cubicBezTo>
                      <a:pt x="14" y="195"/>
                      <a:pt x="17" y="194"/>
                      <a:pt x="19" y="193"/>
                    </a:cubicBezTo>
                    <a:cubicBezTo>
                      <a:pt x="21" y="193"/>
                      <a:pt x="23" y="194"/>
                      <a:pt x="23" y="194"/>
                    </a:cubicBezTo>
                    <a:cubicBezTo>
                      <a:pt x="23" y="195"/>
                      <a:pt x="21" y="195"/>
                      <a:pt x="20" y="195"/>
                    </a:cubicBezTo>
                    <a:cubicBezTo>
                      <a:pt x="19" y="195"/>
                      <a:pt x="19" y="197"/>
                      <a:pt x="19" y="198"/>
                    </a:cubicBezTo>
                    <a:cubicBezTo>
                      <a:pt x="18" y="198"/>
                      <a:pt x="18" y="201"/>
                      <a:pt x="17" y="202"/>
                    </a:cubicBezTo>
                    <a:cubicBezTo>
                      <a:pt x="17" y="202"/>
                      <a:pt x="16" y="202"/>
                      <a:pt x="16" y="201"/>
                    </a:cubicBezTo>
                    <a:cubicBezTo>
                      <a:pt x="15" y="200"/>
                      <a:pt x="16" y="198"/>
                      <a:pt x="16" y="197"/>
                    </a:cubicBezTo>
                    <a:cubicBezTo>
                      <a:pt x="16" y="196"/>
                      <a:pt x="14" y="198"/>
                      <a:pt x="13" y="199"/>
                    </a:cubicBezTo>
                    <a:cubicBezTo>
                      <a:pt x="13" y="200"/>
                      <a:pt x="14" y="200"/>
                      <a:pt x="14" y="200"/>
                    </a:cubicBezTo>
                    <a:cubicBezTo>
                      <a:pt x="14" y="201"/>
                      <a:pt x="13" y="201"/>
                      <a:pt x="12" y="202"/>
                    </a:cubicBezTo>
                    <a:cubicBezTo>
                      <a:pt x="11" y="202"/>
                      <a:pt x="11" y="203"/>
                      <a:pt x="11" y="203"/>
                    </a:cubicBezTo>
                    <a:cubicBezTo>
                      <a:pt x="10" y="204"/>
                      <a:pt x="10" y="204"/>
                      <a:pt x="9" y="205"/>
                    </a:cubicBezTo>
                    <a:cubicBezTo>
                      <a:pt x="8" y="206"/>
                      <a:pt x="9" y="205"/>
                      <a:pt x="10" y="206"/>
                    </a:cubicBezTo>
                    <a:cubicBezTo>
                      <a:pt x="11" y="206"/>
                      <a:pt x="11" y="206"/>
                      <a:pt x="12" y="206"/>
                    </a:cubicBezTo>
                    <a:cubicBezTo>
                      <a:pt x="12" y="206"/>
                      <a:pt x="10" y="208"/>
                      <a:pt x="9" y="209"/>
                    </a:cubicBezTo>
                    <a:cubicBezTo>
                      <a:pt x="9" y="209"/>
                      <a:pt x="8" y="209"/>
                      <a:pt x="7" y="209"/>
                    </a:cubicBezTo>
                    <a:cubicBezTo>
                      <a:pt x="6" y="209"/>
                      <a:pt x="6" y="210"/>
                      <a:pt x="6" y="210"/>
                    </a:cubicBezTo>
                    <a:cubicBezTo>
                      <a:pt x="7" y="211"/>
                      <a:pt x="7" y="211"/>
                      <a:pt x="7" y="211"/>
                    </a:cubicBezTo>
                    <a:cubicBezTo>
                      <a:pt x="8" y="211"/>
                      <a:pt x="9" y="210"/>
                      <a:pt x="10" y="210"/>
                    </a:cubicBezTo>
                    <a:cubicBezTo>
                      <a:pt x="10" y="210"/>
                      <a:pt x="12" y="211"/>
                      <a:pt x="12" y="210"/>
                    </a:cubicBezTo>
                    <a:cubicBezTo>
                      <a:pt x="12" y="210"/>
                      <a:pt x="13" y="209"/>
                      <a:pt x="14" y="209"/>
                    </a:cubicBezTo>
                    <a:cubicBezTo>
                      <a:pt x="15" y="209"/>
                      <a:pt x="16" y="209"/>
                      <a:pt x="17" y="210"/>
                    </a:cubicBezTo>
                    <a:cubicBezTo>
                      <a:pt x="18" y="210"/>
                      <a:pt x="17" y="210"/>
                      <a:pt x="16" y="211"/>
                    </a:cubicBezTo>
                    <a:cubicBezTo>
                      <a:pt x="16" y="212"/>
                      <a:pt x="14" y="212"/>
                      <a:pt x="14" y="213"/>
                    </a:cubicBezTo>
                    <a:cubicBezTo>
                      <a:pt x="13" y="213"/>
                      <a:pt x="16" y="213"/>
                      <a:pt x="17" y="213"/>
                    </a:cubicBezTo>
                    <a:cubicBezTo>
                      <a:pt x="17" y="214"/>
                      <a:pt x="17" y="214"/>
                      <a:pt x="17" y="214"/>
                    </a:cubicBezTo>
                    <a:cubicBezTo>
                      <a:pt x="16" y="215"/>
                      <a:pt x="14" y="215"/>
                      <a:pt x="13" y="216"/>
                    </a:cubicBezTo>
                    <a:cubicBezTo>
                      <a:pt x="11" y="217"/>
                      <a:pt x="11" y="217"/>
                      <a:pt x="11" y="218"/>
                    </a:cubicBezTo>
                    <a:cubicBezTo>
                      <a:pt x="10" y="219"/>
                      <a:pt x="14" y="218"/>
                      <a:pt x="16" y="218"/>
                    </a:cubicBezTo>
                    <a:cubicBezTo>
                      <a:pt x="17" y="217"/>
                      <a:pt x="18" y="218"/>
                      <a:pt x="18" y="218"/>
                    </a:cubicBezTo>
                    <a:cubicBezTo>
                      <a:pt x="18" y="219"/>
                      <a:pt x="18" y="219"/>
                      <a:pt x="16" y="219"/>
                    </a:cubicBezTo>
                    <a:cubicBezTo>
                      <a:pt x="15" y="219"/>
                      <a:pt x="14" y="219"/>
                      <a:pt x="13" y="220"/>
                    </a:cubicBezTo>
                    <a:cubicBezTo>
                      <a:pt x="12" y="221"/>
                      <a:pt x="13" y="221"/>
                      <a:pt x="12" y="222"/>
                    </a:cubicBezTo>
                    <a:cubicBezTo>
                      <a:pt x="11" y="223"/>
                      <a:pt x="10" y="221"/>
                      <a:pt x="10" y="221"/>
                    </a:cubicBezTo>
                    <a:cubicBezTo>
                      <a:pt x="9" y="221"/>
                      <a:pt x="7" y="221"/>
                      <a:pt x="7" y="221"/>
                    </a:cubicBezTo>
                    <a:cubicBezTo>
                      <a:pt x="6" y="221"/>
                      <a:pt x="5" y="222"/>
                      <a:pt x="6" y="224"/>
                    </a:cubicBezTo>
                    <a:cubicBezTo>
                      <a:pt x="6" y="225"/>
                      <a:pt x="8" y="226"/>
                      <a:pt x="9" y="227"/>
                    </a:cubicBezTo>
                    <a:cubicBezTo>
                      <a:pt x="9" y="228"/>
                      <a:pt x="11" y="228"/>
                      <a:pt x="12" y="229"/>
                    </a:cubicBezTo>
                    <a:cubicBezTo>
                      <a:pt x="13" y="230"/>
                      <a:pt x="16" y="230"/>
                      <a:pt x="17" y="230"/>
                    </a:cubicBezTo>
                    <a:cubicBezTo>
                      <a:pt x="18" y="231"/>
                      <a:pt x="21" y="230"/>
                      <a:pt x="21" y="230"/>
                    </a:cubicBezTo>
                    <a:cubicBezTo>
                      <a:pt x="21" y="231"/>
                      <a:pt x="20" y="232"/>
                      <a:pt x="19" y="232"/>
                    </a:cubicBezTo>
                    <a:cubicBezTo>
                      <a:pt x="18" y="233"/>
                      <a:pt x="18" y="233"/>
                      <a:pt x="18" y="233"/>
                    </a:cubicBezTo>
                    <a:cubicBezTo>
                      <a:pt x="19" y="233"/>
                      <a:pt x="21" y="234"/>
                      <a:pt x="22" y="234"/>
                    </a:cubicBezTo>
                    <a:cubicBezTo>
                      <a:pt x="23" y="234"/>
                      <a:pt x="23" y="232"/>
                      <a:pt x="24" y="233"/>
                    </a:cubicBezTo>
                    <a:cubicBezTo>
                      <a:pt x="25" y="233"/>
                      <a:pt x="24" y="234"/>
                      <a:pt x="24" y="234"/>
                    </a:cubicBezTo>
                    <a:cubicBezTo>
                      <a:pt x="24" y="234"/>
                      <a:pt x="25" y="234"/>
                      <a:pt x="27" y="234"/>
                    </a:cubicBezTo>
                    <a:cubicBezTo>
                      <a:pt x="29" y="234"/>
                      <a:pt x="29" y="233"/>
                      <a:pt x="30" y="233"/>
                    </a:cubicBezTo>
                    <a:cubicBezTo>
                      <a:pt x="31" y="233"/>
                      <a:pt x="33" y="233"/>
                      <a:pt x="34" y="232"/>
                    </a:cubicBezTo>
                    <a:cubicBezTo>
                      <a:pt x="35" y="231"/>
                      <a:pt x="36" y="231"/>
                      <a:pt x="37" y="230"/>
                    </a:cubicBezTo>
                    <a:cubicBezTo>
                      <a:pt x="39" y="230"/>
                      <a:pt x="41" y="227"/>
                      <a:pt x="42" y="227"/>
                    </a:cubicBezTo>
                    <a:cubicBezTo>
                      <a:pt x="42" y="226"/>
                      <a:pt x="42" y="226"/>
                      <a:pt x="42" y="225"/>
                    </a:cubicBezTo>
                    <a:cubicBezTo>
                      <a:pt x="42" y="225"/>
                      <a:pt x="44" y="225"/>
                      <a:pt x="44" y="224"/>
                    </a:cubicBezTo>
                    <a:cubicBezTo>
                      <a:pt x="44" y="224"/>
                      <a:pt x="44" y="224"/>
                      <a:pt x="44" y="223"/>
                    </a:cubicBezTo>
                    <a:cubicBezTo>
                      <a:pt x="44" y="222"/>
                      <a:pt x="46" y="223"/>
                      <a:pt x="47" y="222"/>
                    </a:cubicBezTo>
                    <a:cubicBezTo>
                      <a:pt x="48" y="222"/>
                      <a:pt x="46" y="220"/>
                      <a:pt x="48" y="220"/>
                    </a:cubicBezTo>
                    <a:cubicBezTo>
                      <a:pt x="49" y="220"/>
                      <a:pt x="50" y="219"/>
                      <a:pt x="49" y="219"/>
                    </a:cubicBezTo>
                    <a:cubicBezTo>
                      <a:pt x="49" y="218"/>
                      <a:pt x="48" y="217"/>
                      <a:pt x="49" y="217"/>
                    </a:cubicBezTo>
                    <a:cubicBezTo>
                      <a:pt x="49" y="216"/>
                      <a:pt x="51" y="216"/>
                      <a:pt x="51" y="217"/>
                    </a:cubicBezTo>
                    <a:cubicBezTo>
                      <a:pt x="52" y="217"/>
                      <a:pt x="53" y="218"/>
                      <a:pt x="54" y="218"/>
                    </a:cubicBezTo>
                    <a:cubicBezTo>
                      <a:pt x="55" y="218"/>
                      <a:pt x="56" y="217"/>
                      <a:pt x="56" y="217"/>
                    </a:cubicBezTo>
                    <a:cubicBezTo>
                      <a:pt x="57" y="216"/>
                      <a:pt x="57" y="215"/>
                      <a:pt x="58" y="214"/>
                    </a:cubicBezTo>
                    <a:cubicBezTo>
                      <a:pt x="58" y="213"/>
                      <a:pt x="59" y="214"/>
                      <a:pt x="59" y="213"/>
                    </a:cubicBezTo>
                    <a:cubicBezTo>
                      <a:pt x="60" y="213"/>
                      <a:pt x="59" y="212"/>
                      <a:pt x="58" y="212"/>
                    </a:cubicBezTo>
                    <a:cubicBezTo>
                      <a:pt x="57" y="211"/>
                      <a:pt x="57" y="211"/>
                      <a:pt x="57" y="210"/>
                    </a:cubicBezTo>
                    <a:cubicBezTo>
                      <a:pt x="56" y="209"/>
                      <a:pt x="57" y="209"/>
                      <a:pt x="58" y="209"/>
                    </a:cubicBezTo>
                    <a:cubicBezTo>
                      <a:pt x="58" y="209"/>
                      <a:pt x="59" y="209"/>
                      <a:pt x="59" y="208"/>
                    </a:cubicBezTo>
                    <a:cubicBezTo>
                      <a:pt x="60" y="208"/>
                      <a:pt x="60" y="208"/>
                      <a:pt x="60" y="207"/>
                    </a:cubicBezTo>
                    <a:cubicBezTo>
                      <a:pt x="59" y="207"/>
                      <a:pt x="59" y="206"/>
                      <a:pt x="59" y="204"/>
                    </a:cubicBezTo>
                    <a:cubicBezTo>
                      <a:pt x="60" y="203"/>
                      <a:pt x="62" y="204"/>
                      <a:pt x="62" y="204"/>
                    </a:cubicBezTo>
                    <a:cubicBezTo>
                      <a:pt x="63" y="204"/>
                      <a:pt x="63" y="206"/>
                      <a:pt x="63" y="207"/>
                    </a:cubicBezTo>
                    <a:cubicBezTo>
                      <a:pt x="63" y="208"/>
                      <a:pt x="62" y="207"/>
                      <a:pt x="62" y="207"/>
                    </a:cubicBezTo>
                    <a:cubicBezTo>
                      <a:pt x="61" y="208"/>
                      <a:pt x="62" y="208"/>
                      <a:pt x="62" y="209"/>
                    </a:cubicBezTo>
                    <a:cubicBezTo>
                      <a:pt x="63" y="210"/>
                      <a:pt x="62" y="212"/>
                      <a:pt x="62" y="213"/>
                    </a:cubicBezTo>
                    <a:cubicBezTo>
                      <a:pt x="62" y="213"/>
                      <a:pt x="63" y="213"/>
                      <a:pt x="63" y="213"/>
                    </a:cubicBezTo>
                    <a:cubicBezTo>
                      <a:pt x="64" y="213"/>
                      <a:pt x="64" y="215"/>
                      <a:pt x="64" y="216"/>
                    </a:cubicBezTo>
                    <a:cubicBezTo>
                      <a:pt x="64" y="216"/>
                      <a:pt x="66" y="216"/>
                      <a:pt x="67" y="216"/>
                    </a:cubicBezTo>
                    <a:cubicBezTo>
                      <a:pt x="67" y="216"/>
                      <a:pt x="68" y="216"/>
                      <a:pt x="68" y="217"/>
                    </a:cubicBezTo>
                    <a:cubicBezTo>
                      <a:pt x="69" y="217"/>
                      <a:pt x="70" y="217"/>
                      <a:pt x="71" y="217"/>
                    </a:cubicBezTo>
                    <a:cubicBezTo>
                      <a:pt x="72" y="217"/>
                      <a:pt x="72" y="217"/>
                      <a:pt x="73" y="218"/>
                    </a:cubicBezTo>
                    <a:cubicBezTo>
                      <a:pt x="73" y="218"/>
                      <a:pt x="73" y="218"/>
                      <a:pt x="74" y="218"/>
                    </a:cubicBezTo>
                    <a:cubicBezTo>
                      <a:pt x="74" y="218"/>
                      <a:pt x="74" y="217"/>
                      <a:pt x="74" y="217"/>
                    </a:cubicBezTo>
                    <a:cubicBezTo>
                      <a:pt x="74" y="216"/>
                      <a:pt x="74" y="215"/>
                      <a:pt x="74" y="214"/>
                    </a:cubicBezTo>
                    <a:cubicBezTo>
                      <a:pt x="75" y="214"/>
                      <a:pt x="75" y="214"/>
                      <a:pt x="74" y="213"/>
                    </a:cubicBezTo>
                    <a:cubicBezTo>
                      <a:pt x="74" y="213"/>
                      <a:pt x="74" y="213"/>
                      <a:pt x="74" y="212"/>
                    </a:cubicBezTo>
                    <a:cubicBezTo>
                      <a:pt x="74" y="211"/>
                      <a:pt x="73" y="209"/>
                      <a:pt x="74" y="208"/>
                    </a:cubicBezTo>
                    <a:cubicBezTo>
                      <a:pt x="74" y="208"/>
                      <a:pt x="74" y="208"/>
                      <a:pt x="74" y="207"/>
                    </a:cubicBezTo>
                    <a:cubicBezTo>
                      <a:pt x="75" y="207"/>
                      <a:pt x="75" y="207"/>
                      <a:pt x="75" y="206"/>
                    </a:cubicBezTo>
                    <a:cubicBezTo>
                      <a:pt x="75" y="206"/>
                      <a:pt x="75" y="206"/>
                      <a:pt x="75" y="206"/>
                    </a:cubicBezTo>
                    <a:cubicBezTo>
                      <a:pt x="75" y="206"/>
                      <a:pt x="75" y="206"/>
                      <a:pt x="74" y="206"/>
                    </a:cubicBezTo>
                    <a:cubicBezTo>
                      <a:pt x="74" y="205"/>
                      <a:pt x="74" y="205"/>
                      <a:pt x="75" y="203"/>
                    </a:cubicBezTo>
                    <a:cubicBezTo>
                      <a:pt x="76" y="203"/>
                      <a:pt x="77" y="202"/>
                      <a:pt x="78" y="202"/>
                    </a:cubicBezTo>
                    <a:cubicBezTo>
                      <a:pt x="78" y="202"/>
                      <a:pt x="79" y="202"/>
                      <a:pt x="80" y="201"/>
                    </a:cubicBezTo>
                    <a:cubicBezTo>
                      <a:pt x="81" y="200"/>
                      <a:pt x="82" y="198"/>
                      <a:pt x="82" y="196"/>
                    </a:cubicBezTo>
                    <a:cubicBezTo>
                      <a:pt x="82" y="195"/>
                      <a:pt x="83" y="195"/>
                      <a:pt x="83" y="195"/>
                    </a:cubicBezTo>
                    <a:cubicBezTo>
                      <a:pt x="83" y="194"/>
                      <a:pt x="82" y="193"/>
                      <a:pt x="81" y="192"/>
                    </a:cubicBezTo>
                    <a:cubicBezTo>
                      <a:pt x="80" y="190"/>
                      <a:pt x="79" y="188"/>
                      <a:pt x="80" y="187"/>
                    </a:cubicBezTo>
                    <a:cubicBezTo>
                      <a:pt x="81" y="185"/>
                      <a:pt x="82" y="185"/>
                      <a:pt x="83" y="185"/>
                    </a:cubicBezTo>
                    <a:cubicBezTo>
                      <a:pt x="83" y="185"/>
                      <a:pt x="84" y="185"/>
                      <a:pt x="84" y="184"/>
                    </a:cubicBezTo>
                    <a:cubicBezTo>
                      <a:pt x="84" y="184"/>
                      <a:pt x="85" y="184"/>
                      <a:pt x="85" y="183"/>
                    </a:cubicBezTo>
                    <a:cubicBezTo>
                      <a:pt x="85" y="182"/>
                      <a:pt x="85" y="181"/>
                      <a:pt x="85" y="181"/>
                    </a:cubicBezTo>
                    <a:cubicBezTo>
                      <a:pt x="85" y="180"/>
                      <a:pt x="85" y="180"/>
                      <a:pt x="84" y="179"/>
                    </a:cubicBezTo>
                    <a:cubicBezTo>
                      <a:pt x="84" y="179"/>
                      <a:pt x="84" y="179"/>
                      <a:pt x="84" y="179"/>
                    </a:cubicBezTo>
                    <a:cubicBezTo>
                      <a:pt x="83" y="178"/>
                      <a:pt x="83" y="178"/>
                      <a:pt x="82" y="177"/>
                    </a:cubicBezTo>
                    <a:cubicBezTo>
                      <a:pt x="80" y="176"/>
                      <a:pt x="78" y="174"/>
                      <a:pt x="78" y="173"/>
                    </a:cubicBezTo>
                    <a:cubicBezTo>
                      <a:pt x="78" y="173"/>
                      <a:pt x="78" y="173"/>
                      <a:pt x="78" y="173"/>
                    </a:cubicBezTo>
                    <a:cubicBezTo>
                      <a:pt x="78" y="173"/>
                      <a:pt x="78" y="172"/>
                      <a:pt x="79" y="171"/>
                    </a:cubicBezTo>
                    <a:cubicBezTo>
                      <a:pt x="80" y="168"/>
                      <a:pt x="81" y="165"/>
                      <a:pt x="80" y="164"/>
                    </a:cubicBezTo>
                    <a:cubicBezTo>
                      <a:pt x="80" y="164"/>
                      <a:pt x="80" y="163"/>
                      <a:pt x="79" y="163"/>
                    </a:cubicBezTo>
                    <a:cubicBezTo>
                      <a:pt x="78" y="162"/>
                      <a:pt x="76" y="161"/>
                      <a:pt x="77" y="159"/>
                    </a:cubicBezTo>
                    <a:cubicBezTo>
                      <a:pt x="77" y="157"/>
                      <a:pt x="78" y="156"/>
                      <a:pt x="78" y="155"/>
                    </a:cubicBezTo>
                    <a:cubicBezTo>
                      <a:pt x="78" y="154"/>
                      <a:pt x="78" y="153"/>
                      <a:pt x="78" y="152"/>
                    </a:cubicBezTo>
                    <a:cubicBezTo>
                      <a:pt x="78" y="152"/>
                      <a:pt x="78" y="151"/>
                      <a:pt x="77" y="151"/>
                    </a:cubicBezTo>
                    <a:cubicBezTo>
                      <a:pt x="76" y="149"/>
                      <a:pt x="75" y="148"/>
                      <a:pt x="76" y="146"/>
                    </a:cubicBezTo>
                    <a:cubicBezTo>
                      <a:pt x="77" y="144"/>
                      <a:pt x="78" y="143"/>
                      <a:pt x="79" y="141"/>
                    </a:cubicBezTo>
                    <a:cubicBezTo>
                      <a:pt x="79" y="141"/>
                      <a:pt x="80" y="140"/>
                      <a:pt x="80" y="140"/>
                    </a:cubicBezTo>
                    <a:cubicBezTo>
                      <a:pt x="80" y="139"/>
                      <a:pt x="80" y="139"/>
                      <a:pt x="80" y="139"/>
                    </a:cubicBezTo>
                    <a:cubicBezTo>
                      <a:pt x="81" y="137"/>
                      <a:pt x="82" y="136"/>
                      <a:pt x="84" y="135"/>
                    </a:cubicBezTo>
                    <a:cubicBezTo>
                      <a:pt x="84" y="135"/>
                      <a:pt x="85" y="134"/>
                      <a:pt x="85" y="134"/>
                    </a:cubicBezTo>
                    <a:cubicBezTo>
                      <a:pt x="87" y="133"/>
                      <a:pt x="88" y="133"/>
                      <a:pt x="89" y="133"/>
                    </a:cubicBezTo>
                    <a:cubicBezTo>
                      <a:pt x="90" y="133"/>
                      <a:pt x="91" y="133"/>
                      <a:pt x="93" y="133"/>
                    </a:cubicBezTo>
                    <a:cubicBezTo>
                      <a:pt x="94" y="133"/>
                      <a:pt x="95" y="133"/>
                      <a:pt x="96" y="133"/>
                    </a:cubicBezTo>
                    <a:cubicBezTo>
                      <a:pt x="96" y="133"/>
                      <a:pt x="97" y="133"/>
                      <a:pt x="98" y="133"/>
                    </a:cubicBezTo>
                    <a:cubicBezTo>
                      <a:pt x="99" y="133"/>
                      <a:pt x="99" y="133"/>
                      <a:pt x="99" y="132"/>
                    </a:cubicBezTo>
                    <a:cubicBezTo>
                      <a:pt x="99" y="132"/>
                      <a:pt x="99" y="132"/>
                      <a:pt x="99" y="132"/>
                    </a:cubicBezTo>
                    <a:cubicBezTo>
                      <a:pt x="99" y="132"/>
                      <a:pt x="100" y="131"/>
                      <a:pt x="100" y="130"/>
                    </a:cubicBezTo>
                    <a:cubicBezTo>
                      <a:pt x="100" y="129"/>
                      <a:pt x="100" y="128"/>
                      <a:pt x="100" y="128"/>
                    </a:cubicBezTo>
                    <a:cubicBezTo>
                      <a:pt x="99" y="128"/>
                      <a:pt x="99" y="127"/>
                      <a:pt x="99" y="127"/>
                    </a:cubicBezTo>
                    <a:cubicBezTo>
                      <a:pt x="98" y="126"/>
                      <a:pt x="97" y="126"/>
                      <a:pt x="97" y="125"/>
                    </a:cubicBezTo>
                    <a:cubicBezTo>
                      <a:pt x="97" y="124"/>
                      <a:pt x="97" y="124"/>
                      <a:pt x="96" y="124"/>
                    </a:cubicBezTo>
                    <a:cubicBezTo>
                      <a:pt x="96" y="123"/>
                      <a:pt x="96" y="122"/>
                      <a:pt x="97" y="121"/>
                    </a:cubicBezTo>
                    <a:cubicBezTo>
                      <a:pt x="97" y="120"/>
                      <a:pt x="99" y="118"/>
                      <a:pt x="100" y="117"/>
                    </a:cubicBezTo>
                    <a:cubicBezTo>
                      <a:pt x="101" y="115"/>
                      <a:pt x="102" y="114"/>
                      <a:pt x="102" y="114"/>
                    </a:cubicBezTo>
                    <a:cubicBezTo>
                      <a:pt x="103" y="113"/>
                      <a:pt x="103" y="113"/>
                      <a:pt x="103" y="112"/>
                    </a:cubicBezTo>
                    <a:cubicBezTo>
                      <a:pt x="103" y="112"/>
                      <a:pt x="103" y="112"/>
                      <a:pt x="103" y="112"/>
                    </a:cubicBezTo>
                    <a:cubicBezTo>
                      <a:pt x="103" y="112"/>
                      <a:pt x="104" y="111"/>
                      <a:pt x="104" y="111"/>
                    </a:cubicBezTo>
                    <a:cubicBezTo>
                      <a:pt x="105" y="109"/>
                      <a:pt x="105" y="105"/>
                      <a:pt x="105" y="103"/>
                    </a:cubicBezTo>
                    <a:cubicBezTo>
                      <a:pt x="105" y="103"/>
                      <a:pt x="105" y="102"/>
                      <a:pt x="105" y="102"/>
                    </a:cubicBezTo>
                    <a:cubicBezTo>
                      <a:pt x="105" y="101"/>
                      <a:pt x="105" y="101"/>
                      <a:pt x="105" y="100"/>
                    </a:cubicBezTo>
                    <a:cubicBezTo>
                      <a:pt x="104" y="99"/>
                      <a:pt x="103" y="98"/>
                      <a:pt x="105" y="96"/>
                    </a:cubicBezTo>
                    <a:cubicBezTo>
                      <a:pt x="106" y="96"/>
                      <a:pt x="108" y="95"/>
                      <a:pt x="110" y="94"/>
                    </a:cubicBezTo>
                    <a:cubicBezTo>
                      <a:pt x="113" y="93"/>
                      <a:pt x="115" y="92"/>
                      <a:pt x="115" y="92"/>
                    </a:cubicBezTo>
                    <a:cubicBezTo>
                      <a:pt x="115" y="92"/>
                      <a:pt x="115" y="91"/>
                      <a:pt x="114" y="91"/>
                    </a:cubicBezTo>
                    <a:cubicBezTo>
                      <a:pt x="114" y="90"/>
                      <a:pt x="114" y="89"/>
                      <a:pt x="114" y="89"/>
                    </a:cubicBezTo>
                    <a:cubicBezTo>
                      <a:pt x="114" y="88"/>
                      <a:pt x="116" y="87"/>
                      <a:pt x="118" y="85"/>
                    </a:cubicBezTo>
                    <a:cubicBezTo>
                      <a:pt x="121" y="83"/>
                      <a:pt x="123" y="81"/>
                      <a:pt x="123" y="81"/>
                    </a:cubicBezTo>
                    <a:cubicBezTo>
                      <a:pt x="123" y="80"/>
                      <a:pt x="124" y="79"/>
                      <a:pt x="124" y="78"/>
                    </a:cubicBezTo>
                    <a:cubicBezTo>
                      <a:pt x="124" y="78"/>
                      <a:pt x="124" y="78"/>
                      <a:pt x="124" y="78"/>
                    </a:cubicBezTo>
                    <a:cubicBezTo>
                      <a:pt x="124" y="77"/>
                      <a:pt x="125" y="76"/>
                      <a:pt x="125" y="76"/>
                    </a:cubicBezTo>
                    <a:cubicBezTo>
                      <a:pt x="125" y="76"/>
                      <a:pt x="124" y="75"/>
                      <a:pt x="124" y="75"/>
                    </a:cubicBezTo>
                    <a:cubicBezTo>
                      <a:pt x="124" y="75"/>
                      <a:pt x="124" y="75"/>
                      <a:pt x="124" y="75"/>
                    </a:cubicBezTo>
                    <a:cubicBezTo>
                      <a:pt x="123" y="73"/>
                      <a:pt x="122" y="71"/>
                      <a:pt x="123" y="71"/>
                    </a:cubicBezTo>
                    <a:cubicBezTo>
                      <a:pt x="123" y="70"/>
                      <a:pt x="124" y="70"/>
                      <a:pt x="125" y="70"/>
                    </a:cubicBezTo>
                    <a:cubicBezTo>
                      <a:pt x="125" y="70"/>
                      <a:pt x="125" y="70"/>
                      <a:pt x="126" y="70"/>
                    </a:cubicBezTo>
                    <a:cubicBezTo>
                      <a:pt x="126" y="69"/>
                      <a:pt x="127" y="67"/>
                      <a:pt x="128" y="66"/>
                    </a:cubicBezTo>
                    <a:cubicBezTo>
                      <a:pt x="128" y="65"/>
                      <a:pt x="128" y="64"/>
                      <a:pt x="129" y="63"/>
                    </a:cubicBezTo>
                    <a:cubicBezTo>
                      <a:pt x="129" y="63"/>
                      <a:pt x="131" y="62"/>
                      <a:pt x="132" y="61"/>
                    </a:cubicBezTo>
                    <a:cubicBezTo>
                      <a:pt x="132" y="61"/>
                      <a:pt x="132" y="61"/>
                      <a:pt x="133" y="61"/>
                    </a:cubicBezTo>
                    <a:cubicBezTo>
                      <a:pt x="133" y="61"/>
                      <a:pt x="133" y="60"/>
                      <a:pt x="133" y="60"/>
                    </a:cubicBezTo>
                    <a:cubicBezTo>
                      <a:pt x="134" y="60"/>
                      <a:pt x="134" y="59"/>
                      <a:pt x="135" y="59"/>
                    </a:cubicBezTo>
                    <a:cubicBezTo>
                      <a:pt x="135" y="59"/>
                      <a:pt x="136" y="60"/>
                      <a:pt x="136" y="60"/>
                    </a:cubicBezTo>
                    <a:cubicBezTo>
                      <a:pt x="138" y="60"/>
                      <a:pt x="141" y="61"/>
                      <a:pt x="142" y="61"/>
                    </a:cubicBezTo>
                    <a:cubicBezTo>
                      <a:pt x="142" y="60"/>
                      <a:pt x="143" y="60"/>
                      <a:pt x="143" y="60"/>
                    </a:cubicBezTo>
                    <a:cubicBezTo>
                      <a:pt x="143" y="59"/>
                      <a:pt x="143" y="58"/>
                      <a:pt x="144" y="58"/>
                    </a:cubicBezTo>
                    <a:cubicBezTo>
                      <a:pt x="144" y="57"/>
                      <a:pt x="144" y="56"/>
                      <a:pt x="144" y="55"/>
                    </a:cubicBezTo>
                    <a:cubicBezTo>
                      <a:pt x="144" y="53"/>
                      <a:pt x="144" y="52"/>
                      <a:pt x="145" y="51"/>
                    </a:cubicBezTo>
                    <a:cubicBezTo>
                      <a:pt x="145" y="51"/>
                      <a:pt x="152" y="52"/>
                      <a:pt x="157" y="53"/>
                    </a:cubicBezTo>
                    <a:cubicBezTo>
                      <a:pt x="161" y="54"/>
                      <a:pt x="164" y="54"/>
                      <a:pt x="164" y="54"/>
                    </a:cubicBezTo>
                    <a:cubicBezTo>
                      <a:pt x="164" y="54"/>
                      <a:pt x="164" y="54"/>
                      <a:pt x="164" y="54"/>
                    </a:cubicBezTo>
                    <a:cubicBezTo>
                      <a:pt x="165" y="54"/>
                      <a:pt x="165" y="53"/>
                      <a:pt x="165" y="53"/>
                    </a:cubicBezTo>
                    <a:cubicBezTo>
                      <a:pt x="165" y="53"/>
                      <a:pt x="165" y="52"/>
                      <a:pt x="165" y="52"/>
                    </a:cubicBezTo>
                    <a:cubicBezTo>
                      <a:pt x="165" y="52"/>
                      <a:pt x="164" y="51"/>
                      <a:pt x="165" y="50"/>
                    </a:cubicBezTo>
                    <a:cubicBezTo>
                      <a:pt x="165" y="50"/>
                      <a:pt x="165" y="49"/>
                      <a:pt x="166" y="48"/>
                    </a:cubicBezTo>
                    <a:cubicBezTo>
                      <a:pt x="166" y="47"/>
                      <a:pt x="167" y="47"/>
                      <a:pt x="167" y="46"/>
                    </a:cubicBezTo>
                    <a:cubicBezTo>
                      <a:pt x="167" y="46"/>
                      <a:pt x="167" y="46"/>
                      <a:pt x="167" y="45"/>
                    </a:cubicBezTo>
                    <a:cubicBezTo>
                      <a:pt x="166" y="44"/>
                      <a:pt x="166" y="42"/>
                      <a:pt x="167" y="41"/>
                    </a:cubicBezTo>
                    <a:cubicBezTo>
                      <a:pt x="167" y="41"/>
                      <a:pt x="169" y="41"/>
                      <a:pt x="170" y="41"/>
                    </a:cubicBezTo>
                    <a:cubicBezTo>
                      <a:pt x="171" y="41"/>
                      <a:pt x="172" y="41"/>
                      <a:pt x="173" y="41"/>
                    </a:cubicBezTo>
                    <a:cubicBezTo>
                      <a:pt x="174" y="41"/>
                      <a:pt x="175" y="41"/>
                      <a:pt x="175" y="41"/>
                    </a:cubicBezTo>
                    <a:cubicBezTo>
                      <a:pt x="175" y="41"/>
                      <a:pt x="176" y="41"/>
                      <a:pt x="176" y="41"/>
                    </a:cubicBezTo>
                    <a:cubicBezTo>
                      <a:pt x="176" y="41"/>
                      <a:pt x="176" y="41"/>
                      <a:pt x="176" y="41"/>
                    </a:cubicBezTo>
                    <a:cubicBezTo>
                      <a:pt x="176" y="41"/>
                      <a:pt x="176" y="40"/>
                      <a:pt x="176" y="40"/>
                    </a:cubicBezTo>
                    <a:cubicBezTo>
                      <a:pt x="176" y="39"/>
                      <a:pt x="176" y="38"/>
                      <a:pt x="177" y="37"/>
                    </a:cubicBezTo>
                    <a:cubicBezTo>
                      <a:pt x="177" y="37"/>
                      <a:pt x="177" y="37"/>
                      <a:pt x="177" y="37"/>
                    </a:cubicBezTo>
                    <a:cubicBezTo>
                      <a:pt x="177" y="37"/>
                      <a:pt x="178" y="37"/>
                      <a:pt x="179" y="37"/>
                    </a:cubicBezTo>
                    <a:cubicBezTo>
                      <a:pt x="179" y="37"/>
                      <a:pt x="179" y="37"/>
                      <a:pt x="180" y="36"/>
                    </a:cubicBezTo>
                    <a:cubicBezTo>
                      <a:pt x="180" y="36"/>
                      <a:pt x="181" y="37"/>
                      <a:pt x="182" y="37"/>
                    </a:cubicBezTo>
                    <a:cubicBezTo>
                      <a:pt x="184" y="38"/>
                      <a:pt x="186" y="39"/>
                      <a:pt x="186" y="40"/>
                    </a:cubicBezTo>
                    <a:cubicBezTo>
                      <a:pt x="187" y="40"/>
                      <a:pt x="188" y="41"/>
                      <a:pt x="189" y="43"/>
                    </a:cubicBezTo>
                    <a:cubicBezTo>
                      <a:pt x="190" y="44"/>
                      <a:pt x="191" y="46"/>
                      <a:pt x="192" y="46"/>
                    </a:cubicBezTo>
                    <a:cubicBezTo>
                      <a:pt x="192" y="47"/>
                      <a:pt x="195" y="47"/>
                      <a:pt x="197" y="46"/>
                    </a:cubicBezTo>
                    <a:cubicBezTo>
                      <a:pt x="198" y="46"/>
                      <a:pt x="199" y="46"/>
                      <a:pt x="200" y="46"/>
                    </a:cubicBezTo>
                    <a:cubicBezTo>
                      <a:pt x="200" y="46"/>
                      <a:pt x="201" y="46"/>
                      <a:pt x="202" y="46"/>
                    </a:cubicBezTo>
                    <a:cubicBezTo>
                      <a:pt x="204" y="46"/>
                      <a:pt x="206" y="47"/>
                      <a:pt x="206" y="46"/>
                    </a:cubicBezTo>
                    <a:cubicBezTo>
                      <a:pt x="206" y="46"/>
                      <a:pt x="207" y="46"/>
                      <a:pt x="207" y="46"/>
                    </a:cubicBezTo>
                    <a:cubicBezTo>
                      <a:pt x="207" y="45"/>
                      <a:pt x="208" y="45"/>
                      <a:pt x="208" y="45"/>
                    </a:cubicBezTo>
                    <a:cubicBezTo>
                      <a:pt x="209" y="45"/>
                      <a:pt x="211" y="46"/>
                      <a:pt x="213" y="47"/>
                    </a:cubicBezTo>
                    <a:cubicBezTo>
                      <a:pt x="215" y="48"/>
                      <a:pt x="219" y="50"/>
                      <a:pt x="219" y="50"/>
                    </a:cubicBezTo>
                    <a:cubicBezTo>
                      <a:pt x="220" y="49"/>
                      <a:pt x="221" y="48"/>
                      <a:pt x="222" y="47"/>
                    </a:cubicBezTo>
                    <a:cubicBezTo>
                      <a:pt x="223" y="45"/>
                      <a:pt x="224" y="44"/>
                      <a:pt x="224" y="44"/>
                    </a:cubicBezTo>
                    <a:cubicBezTo>
                      <a:pt x="225" y="44"/>
                      <a:pt x="225" y="44"/>
                      <a:pt x="226" y="44"/>
                    </a:cubicBezTo>
                    <a:cubicBezTo>
                      <a:pt x="227" y="44"/>
                      <a:pt x="227" y="44"/>
                      <a:pt x="227" y="44"/>
                    </a:cubicBezTo>
                    <a:cubicBezTo>
                      <a:pt x="227" y="44"/>
                      <a:pt x="228" y="42"/>
                      <a:pt x="228" y="41"/>
                    </a:cubicBezTo>
                    <a:cubicBezTo>
                      <a:pt x="229" y="37"/>
                      <a:pt x="230" y="30"/>
                      <a:pt x="230" y="30"/>
                    </a:cubicBezTo>
                    <a:cubicBezTo>
                      <a:pt x="231" y="29"/>
                      <a:pt x="232" y="28"/>
                      <a:pt x="233" y="27"/>
                    </a:cubicBezTo>
                    <a:cubicBezTo>
                      <a:pt x="234" y="27"/>
                      <a:pt x="234" y="26"/>
                      <a:pt x="235" y="26"/>
                    </a:cubicBezTo>
                    <a:cubicBezTo>
                      <a:pt x="236" y="25"/>
                      <a:pt x="236" y="25"/>
                      <a:pt x="237" y="24"/>
                    </a:cubicBezTo>
                    <a:cubicBezTo>
                      <a:pt x="237" y="24"/>
                      <a:pt x="237" y="24"/>
                      <a:pt x="238" y="24"/>
                    </a:cubicBezTo>
                    <a:cubicBezTo>
                      <a:pt x="238" y="23"/>
                      <a:pt x="240" y="23"/>
                      <a:pt x="241" y="23"/>
                    </a:cubicBezTo>
                    <a:cubicBezTo>
                      <a:pt x="243" y="23"/>
                      <a:pt x="245" y="23"/>
                      <a:pt x="246" y="22"/>
                    </a:cubicBezTo>
                    <a:cubicBezTo>
                      <a:pt x="246" y="22"/>
                      <a:pt x="246" y="22"/>
                      <a:pt x="246" y="22"/>
                    </a:cubicBezTo>
                    <a:cubicBezTo>
                      <a:pt x="248" y="21"/>
                      <a:pt x="249" y="21"/>
                      <a:pt x="250" y="21"/>
                    </a:cubicBezTo>
                    <a:cubicBezTo>
                      <a:pt x="251" y="20"/>
                      <a:pt x="253" y="22"/>
                      <a:pt x="255" y="24"/>
                    </a:cubicBezTo>
                    <a:cubicBezTo>
                      <a:pt x="256" y="25"/>
                      <a:pt x="258" y="26"/>
                      <a:pt x="258" y="26"/>
                    </a:cubicBezTo>
                    <a:cubicBezTo>
                      <a:pt x="259" y="26"/>
                      <a:pt x="262" y="27"/>
                      <a:pt x="263" y="28"/>
                    </a:cubicBezTo>
                    <a:cubicBezTo>
                      <a:pt x="264" y="29"/>
                      <a:pt x="265" y="29"/>
                      <a:pt x="265" y="29"/>
                    </a:cubicBezTo>
                    <a:cubicBezTo>
                      <a:pt x="266" y="29"/>
                      <a:pt x="268" y="32"/>
                      <a:pt x="268" y="32"/>
                    </a:cubicBezTo>
                    <a:cubicBezTo>
                      <a:pt x="268" y="32"/>
                      <a:pt x="268" y="32"/>
                      <a:pt x="268" y="32"/>
                    </a:cubicBezTo>
                    <a:cubicBezTo>
                      <a:pt x="268" y="32"/>
                      <a:pt x="268" y="32"/>
                      <a:pt x="268" y="32"/>
                    </a:cubicBezTo>
                    <a:cubicBezTo>
                      <a:pt x="268" y="32"/>
                      <a:pt x="268" y="32"/>
                      <a:pt x="268" y="32"/>
                    </a:cubicBezTo>
                    <a:cubicBezTo>
                      <a:pt x="268" y="33"/>
                      <a:pt x="267" y="34"/>
                      <a:pt x="267" y="35"/>
                    </a:cubicBezTo>
                    <a:cubicBezTo>
                      <a:pt x="266" y="35"/>
                      <a:pt x="265" y="36"/>
                      <a:pt x="265" y="37"/>
                    </a:cubicBezTo>
                    <a:cubicBezTo>
                      <a:pt x="265" y="37"/>
                      <a:pt x="265" y="37"/>
                      <a:pt x="265" y="37"/>
                    </a:cubicBezTo>
                    <a:cubicBezTo>
                      <a:pt x="265" y="37"/>
                      <a:pt x="265" y="37"/>
                      <a:pt x="265" y="37"/>
                    </a:cubicBezTo>
                    <a:cubicBezTo>
                      <a:pt x="265" y="38"/>
                      <a:pt x="265" y="38"/>
                      <a:pt x="265" y="39"/>
                    </a:cubicBezTo>
                    <a:cubicBezTo>
                      <a:pt x="265" y="40"/>
                      <a:pt x="265" y="40"/>
                      <a:pt x="265" y="40"/>
                    </a:cubicBezTo>
                    <a:cubicBezTo>
                      <a:pt x="265" y="40"/>
                      <a:pt x="265" y="39"/>
                      <a:pt x="266" y="39"/>
                    </a:cubicBezTo>
                    <a:cubicBezTo>
                      <a:pt x="267" y="38"/>
                      <a:pt x="267" y="37"/>
                      <a:pt x="268" y="37"/>
                    </a:cubicBezTo>
                    <a:cubicBezTo>
                      <a:pt x="268" y="36"/>
                      <a:pt x="269" y="36"/>
                      <a:pt x="270" y="36"/>
                    </a:cubicBezTo>
                    <a:cubicBezTo>
                      <a:pt x="272" y="36"/>
                      <a:pt x="274" y="35"/>
                      <a:pt x="274" y="35"/>
                    </a:cubicBezTo>
                    <a:cubicBezTo>
                      <a:pt x="275" y="34"/>
                      <a:pt x="276" y="32"/>
                      <a:pt x="276" y="31"/>
                    </a:cubicBezTo>
                    <a:cubicBezTo>
                      <a:pt x="276" y="31"/>
                      <a:pt x="276" y="31"/>
                      <a:pt x="276" y="31"/>
                    </a:cubicBezTo>
                    <a:cubicBezTo>
                      <a:pt x="276" y="31"/>
                      <a:pt x="276" y="31"/>
                      <a:pt x="276" y="31"/>
                    </a:cubicBezTo>
                    <a:cubicBezTo>
                      <a:pt x="277" y="30"/>
                      <a:pt x="279" y="31"/>
                      <a:pt x="281" y="31"/>
                    </a:cubicBezTo>
                    <a:cubicBezTo>
                      <a:pt x="281" y="31"/>
                      <a:pt x="282" y="31"/>
                      <a:pt x="282" y="31"/>
                    </a:cubicBezTo>
                    <a:cubicBezTo>
                      <a:pt x="283" y="31"/>
                      <a:pt x="283" y="31"/>
                      <a:pt x="284" y="31"/>
                    </a:cubicBezTo>
                    <a:cubicBezTo>
                      <a:pt x="285" y="31"/>
                      <a:pt x="285" y="31"/>
                      <a:pt x="285" y="31"/>
                    </a:cubicBezTo>
                    <a:cubicBezTo>
                      <a:pt x="285" y="31"/>
                      <a:pt x="285" y="29"/>
                      <a:pt x="285" y="27"/>
                    </a:cubicBezTo>
                    <a:cubicBezTo>
                      <a:pt x="283" y="27"/>
                      <a:pt x="282" y="26"/>
                      <a:pt x="282" y="26"/>
                    </a:cubicBezTo>
                    <a:cubicBezTo>
                      <a:pt x="281" y="27"/>
                      <a:pt x="280" y="28"/>
                      <a:pt x="279" y="29"/>
                    </a:cubicBezTo>
                    <a:cubicBezTo>
                      <a:pt x="279" y="29"/>
                      <a:pt x="279" y="27"/>
                      <a:pt x="279" y="27"/>
                    </a:cubicBezTo>
                    <a:cubicBezTo>
                      <a:pt x="279" y="26"/>
                      <a:pt x="278" y="25"/>
                      <a:pt x="277" y="25"/>
                    </a:cubicBezTo>
                    <a:cubicBezTo>
                      <a:pt x="277" y="25"/>
                      <a:pt x="275" y="26"/>
                      <a:pt x="273" y="27"/>
                    </a:cubicBezTo>
                    <a:cubicBezTo>
                      <a:pt x="272" y="28"/>
                      <a:pt x="270" y="29"/>
                      <a:pt x="270" y="29"/>
                    </a:cubicBezTo>
                    <a:cubicBezTo>
                      <a:pt x="269" y="29"/>
                      <a:pt x="272" y="27"/>
                      <a:pt x="271" y="26"/>
                    </a:cubicBezTo>
                    <a:cubicBezTo>
                      <a:pt x="271" y="26"/>
                      <a:pt x="270" y="26"/>
                      <a:pt x="269" y="25"/>
                    </a:cubicBezTo>
                    <a:cubicBezTo>
                      <a:pt x="268" y="25"/>
                      <a:pt x="269" y="24"/>
                      <a:pt x="269" y="23"/>
                    </a:cubicBezTo>
                    <a:cubicBezTo>
                      <a:pt x="269" y="22"/>
                      <a:pt x="268" y="22"/>
                      <a:pt x="266" y="22"/>
                    </a:cubicBezTo>
                    <a:cubicBezTo>
                      <a:pt x="264" y="21"/>
                      <a:pt x="260" y="20"/>
                      <a:pt x="260" y="19"/>
                    </a:cubicBezTo>
                    <a:cubicBezTo>
                      <a:pt x="260" y="18"/>
                      <a:pt x="267" y="20"/>
                      <a:pt x="268" y="21"/>
                    </a:cubicBezTo>
                    <a:cubicBezTo>
                      <a:pt x="269" y="21"/>
                      <a:pt x="277" y="21"/>
                      <a:pt x="278" y="21"/>
                    </a:cubicBezTo>
                    <a:cubicBezTo>
                      <a:pt x="280" y="20"/>
                      <a:pt x="280" y="19"/>
                      <a:pt x="281" y="18"/>
                    </a:cubicBezTo>
                    <a:cubicBezTo>
                      <a:pt x="283" y="17"/>
                      <a:pt x="283" y="18"/>
                      <a:pt x="286" y="18"/>
                    </a:cubicBezTo>
                    <a:cubicBezTo>
                      <a:pt x="288" y="17"/>
                      <a:pt x="287" y="17"/>
                      <a:pt x="287" y="16"/>
                    </a:cubicBezTo>
                    <a:cubicBezTo>
                      <a:pt x="287" y="15"/>
                      <a:pt x="287" y="14"/>
                      <a:pt x="285" y="13"/>
                    </a:cubicBezTo>
                    <a:cubicBezTo>
                      <a:pt x="284" y="13"/>
                      <a:pt x="284" y="13"/>
                      <a:pt x="283" y="13"/>
                    </a:cubicBezTo>
                    <a:cubicBezTo>
                      <a:pt x="281" y="13"/>
                      <a:pt x="280" y="12"/>
                      <a:pt x="279" y="13"/>
                    </a:cubicBezTo>
                    <a:cubicBezTo>
                      <a:pt x="277" y="13"/>
                      <a:pt x="276" y="13"/>
                      <a:pt x="276" y="12"/>
                    </a:cubicBezTo>
                    <a:cubicBezTo>
                      <a:pt x="275" y="11"/>
                      <a:pt x="278" y="11"/>
                      <a:pt x="277" y="11"/>
                    </a:cubicBezTo>
                    <a:cubicBezTo>
                      <a:pt x="277" y="10"/>
                      <a:pt x="277" y="9"/>
                      <a:pt x="276" y="9"/>
                    </a:cubicBezTo>
                    <a:cubicBezTo>
                      <a:pt x="276" y="9"/>
                      <a:pt x="274" y="10"/>
                      <a:pt x="273" y="10"/>
                    </a:cubicBezTo>
                    <a:cubicBezTo>
                      <a:pt x="272" y="10"/>
                      <a:pt x="273" y="8"/>
                      <a:pt x="273" y="8"/>
                    </a:cubicBezTo>
                    <a:cubicBezTo>
                      <a:pt x="273" y="7"/>
                      <a:pt x="272" y="8"/>
                      <a:pt x="272" y="8"/>
                    </a:cubicBezTo>
                    <a:cubicBezTo>
                      <a:pt x="271" y="9"/>
                      <a:pt x="269" y="10"/>
                      <a:pt x="268" y="10"/>
                    </a:cubicBezTo>
                    <a:cubicBezTo>
                      <a:pt x="267" y="10"/>
                      <a:pt x="268" y="9"/>
                      <a:pt x="268" y="8"/>
                    </a:cubicBezTo>
                    <a:cubicBezTo>
                      <a:pt x="268" y="8"/>
                      <a:pt x="264" y="5"/>
                      <a:pt x="264" y="5"/>
                    </a:cubicBezTo>
                    <a:cubicBezTo>
                      <a:pt x="263" y="5"/>
                      <a:pt x="263" y="6"/>
                      <a:pt x="262" y="7"/>
                    </a:cubicBezTo>
                    <a:cubicBezTo>
                      <a:pt x="261" y="7"/>
                      <a:pt x="259" y="10"/>
                      <a:pt x="259" y="11"/>
                    </a:cubicBezTo>
                    <a:cubicBezTo>
                      <a:pt x="259" y="12"/>
                      <a:pt x="260" y="13"/>
                      <a:pt x="259" y="13"/>
                    </a:cubicBezTo>
                    <a:cubicBezTo>
                      <a:pt x="259" y="14"/>
                      <a:pt x="258" y="14"/>
                      <a:pt x="258" y="15"/>
                    </a:cubicBezTo>
                    <a:cubicBezTo>
                      <a:pt x="257" y="16"/>
                      <a:pt x="256" y="17"/>
                      <a:pt x="255" y="16"/>
                    </a:cubicBezTo>
                    <a:cubicBezTo>
                      <a:pt x="254" y="16"/>
                      <a:pt x="257" y="14"/>
                      <a:pt x="257" y="13"/>
                    </a:cubicBezTo>
                    <a:cubicBezTo>
                      <a:pt x="257" y="13"/>
                      <a:pt x="257" y="13"/>
                      <a:pt x="256" y="13"/>
                    </a:cubicBezTo>
                    <a:cubicBezTo>
                      <a:pt x="255" y="13"/>
                      <a:pt x="253" y="14"/>
                      <a:pt x="252" y="14"/>
                    </a:cubicBezTo>
                    <a:cubicBezTo>
                      <a:pt x="251" y="15"/>
                      <a:pt x="252" y="14"/>
                      <a:pt x="251" y="13"/>
                    </a:cubicBezTo>
                    <a:cubicBezTo>
                      <a:pt x="251" y="13"/>
                      <a:pt x="252" y="12"/>
                      <a:pt x="253" y="12"/>
                    </a:cubicBezTo>
                    <a:cubicBezTo>
                      <a:pt x="253" y="12"/>
                      <a:pt x="255" y="11"/>
                      <a:pt x="256" y="11"/>
                    </a:cubicBezTo>
                    <a:cubicBezTo>
                      <a:pt x="257" y="10"/>
                      <a:pt x="257" y="9"/>
                      <a:pt x="256" y="9"/>
                    </a:cubicBezTo>
                    <a:cubicBezTo>
                      <a:pt x="256" y="9"/>
                      <a:pt x="254" y="9"/>
                      <a:pt x="253" y="9"/>
                    </a:cubicBezTo>
                    <a:cubicBezTo>
                      <a:pt x="253" y="10"/>
                      <a:pt x="251" y="11"/>
                      <a:pt x="250" y="11"/>
                    </a:cubicBezTo>
                    <a:cubicBezTo>
                      <a:pt x="249" y="11"/>
                      <a:pt x="249" y="10"/>
                      <a:pt x="250" y="10"/>
                    </a:cubicBezTo>
                    <a:cubicBezTo>
                      <a:pt x="250" y="9"/>
                      <a:pt x="252" y="9"/>
                      <a:pt x="252" y="8"/>
                    </a:cubicBezTo>
                    <a:cubicBezTo>
                      <a:pt x="253" y="8"/>
                      <a:pt x="252" y="7"/>
                      <a:pt x="252" y="7"/>
                    </a:cubicBezTo>
                    <a:cubicBezTo>
                      <a:pt x="253" y="6"/>
                      <a:pt x="256" y="6"/>
                      <a:pt x="257" y="6"/>
                    </a:cubicBezTo>
                    <a:cubicBezTo>
                      <a:pt x="258" y="6"/>
                      <a:pt x="260" y="4"/>
                      <a:pt x="259" y="4"/>
                    </a:cubicBezTo>
                    <a:cubicBezTo>
                      <a:pt x="259" y="3"/>
                      <a:pt x="257" y="3"/>
                      <a:pt x="255" y="2"/>
                    </a:cubicBezTo>
                    <a:cubicBezTo>
                      <a:pt x="253" y="2"/>
                      <a:pt x="251" y="0"/>
                      <a:pt x="250" y="1"/>
                    </a:cubicBezTo>
                    <a:cubicBezTo>
                      <a:pt x="249" y="1"/>
                      <a:pt x="249" y="2"/>
                      <a:pt x="249" y="3"/>
                    </a:cubicBezTo>
                    <a:cubicBezTo>
                      <a:pt x="249" y="4"/>
                      <a:pt x="248" y="3"/>
                      <a:pt x="247" y="4"/>
                    </a:cubicBezTo>
                    <a:cubicBezTo>
                      <a:pt x="246" y="4"/>
                      <a:pt x="246" y="4"/>
                      <a:pt x="246" y="5"/>
                    </a:cubicBezTo>
                    <a:cubicBezTo>
                      <a:pt x="246" y="6"/>
                      <a:pt x="250" y="6"/>
                      <a:pt x="249" y="7"/>
                    </a:cubicBezTo>
                    <a:cubicBezTo>
                      <a:pt x="249" y="7"/>
                      <a:pt x="247" y="8"/>
                      <a:pt x="246" y="8"/>
                    </a:cubicBezTo>
                    <a:cubicBezTo>
                      <a:pt x="245" y="8"/>
                      <a:pt x="244" y="8"/>
                      <a:pt x="244" y="9"/>
                    </a:cubicBezTo>
                    <a:cubicBezTo>
                      <a:pt x="244" y="10"/>
                      <a:pt x="245" y="10"/>
                      <a:pt x="246" y="11"/>
                    </a:cubicBezTo>
                    <a:cubicBezTo>
                      <a:pt x="246" y="12"/>
                      <a:pt x="243" y="11"/>
                      <a:pt x="243" y="11"/>
                    </a:cubicBezTo>
                    <a:cubicBezTo>
                      <a:pt x="243" y="12"/>
                      <a:pt x="244" y="12"/>
                      <a:pt x="244" y="13"/>
                    </a:cubicBezTo>
                    <a:cubicBezTo>
                      <a:pt x="244" y="14"/>
                      <a:pt x="241" y="13"/>
                      <a:pt x="240" y="13"/>
                    </a:cubicBezTo>
                    <a:cubicBezTo>
                      <a:pt x="239" y="13"/>
                      <a:pt x="239" y="15"/>
                      <a:pt x="238" y="16"/>
                    </a:cubicBezTo>
                    <a:cubicBezTo>
                      <a:pt x="237" y="17"/>
                      <a:pt x="237" y="14"/>
                      <a:pt x="237" y="14"/>
                    </a:cubicBezTo>
                    <a:cubicBezTo>
                      <a:pt x="236" y="13"/>
                      <a:pt x="237" y="11"/>
                      <a:pt x="237" y="11"/>
                    </a:cubicBezTo>
                    <a:cubicBezTo>
                      <a:pt x="237" y="10"/>
                      <a:pt x="235" y="10"/>
                      <a:pt x="235" y="10"/>
                    </a:cubicBezTo>
                    <a:cubicBezTo>
                      <a:pt x="235" y="9"/>
                      <a:pt x="238" y="9"/>
                      <a:pt x="239" y="8"/>
                    </a:cubicBezTo>
                    <a:cubicBezTo>
                      <a:pt x="239" y="7"/>
                      <a:pt x="239" y="3"/>
                      <a:pt x="239" y="4"/>
                    </a:cubicBezTo>
                    <a:cubicBezTo>
                      <a:pt x="238" y="4"/>
                      <a:pt x="235" y="6"/>
                      <a:pt x="234" y="7"/>
                    </a:cubicBezTo>
                    <a:cubicBezTo>
                      <a:pt x="233" y="8"/>
                      <a:pt x="231" y="10"/>
                      <a:pt x="230" y="11"/>
                    </a:cubicBezTo>
                    <a:cubicBezTo>
                      <a:pt x="229" y="11"/>
                      <a:pt x="229" y="12"/>
                      <a:pt x="229" y="12"/>
                    </a:cubicBezTo>
                    <a:cubicBezTo>
                      <a:pt x="229" y="13"/>
                      <a:pt x="226" y="15"/>
                      <a:pt x="225" y="16"/>
                    </a:cubicBezTo>
                    <a:cubicBezTo>
                      <a:pt x="225" y="16"/>
                      <a:pt x="226" y="16"/>
                      <a:pt x="226" y="17"/>
                    </a:cubicBezTo>
                    <a:cubicBezTo>
                      <a:pt x="226" y="18"/>
                      <a:pt x="224" y="19"/>
                      <a:pt x="224" y="20"/>
                    </a:cubicBezTo>
                    <a:cubicBezTo>
                      <a:pt x="223" y="20"/>
                      <a:pt x="222" y="19"/>
                      <a:pt x="221" y="20"/>
                    </a:cubicBezTo>
                    <a:cubicBezTo>
                      <a:pt x="221" y="20"/>
                      <a:pt x="221" y="22"/>
                      <a:pt x="221" y="22"/>
                    </a:cubicBezTo>
                    <a:cubicBezTo>
                      <a:pt x="220" y="22"/>
                      <a:pt x="220" y="20"/>
                      <a:pt x="219" y="19"/>
                    </a:cubicBezTo>
                    <a:cubicBezTo>
                      <a:pt x="219" y="18"/>
                      <a:pt x="221" y="15"/>
                      <a:pt x="221" y="14"/>
                    </a:cubicBezTo>
                    <a:cubicBezTo>
                      <a:pt x="222" y="13"/>
                      <a:pt x="221" y="13"/>
                      <a:pt x="221" y="12"/>
                    </a:cubicBezTo>
                    <a:cubicBezTo>
                      <a:pt x="222" y="11"/>
                      <a:pt x="223" y="10"/>
                      <a:pt x="224" y="10"/>
                    </a:cubicBezTo>
                    <a:cubicBezTo>
                      <a:pt x="224" y="9"/>
                      <a:pt x="229" y="6"/>
                      <a:pt x="229" y="6"/>
                    </a:cubicBezTo>
                    <a:cubicBezTo>
                      <a:pt x="230" y="6"/>
                      <a:pt x="226" y="4"/>
                      <a:pt x="225" y="5"/>
                    </a:cubicBezTo>
                    <a:cubicBezTo>
                      <a:pt x="224" y="5"/>
                      <a:pt x="220" y="6"/>
                      <a:pt x="220" y="6"/>
                    </a:cubicBezTo>
                    <a:cubicBezTo>
                      <a:pt x="219" y="6"/>
                      <a:pt x="222" y="4"/>
                      <a:pt x="221" y="4"/>
                    </a:cubicBezTo>
                    <a:cubicBezTo>
                      <a:pt x="221" y="3"/>
                      <a:pt x="220" y="4"/>
                      <a:pt x="219" y="4"/>
                    </a:cubicBezTo>
                    <a:cubicBezTo>
                      <a:pt x="218" y="4"/>
                      <a:pt x="217" y="3"/>
                      <a:pt x="216" y="3"/>
                    </a:cubicBezTo>
                    <a:cubicBezTo>
                      <a:pt x="215" y="3"/>
                      <a:pt x="216" y="6"/>
                      <a:pt x="215" y="6"/>
                    </a:cubicBezTo>
                    <a:cubicBezTo>
                      <a:pt x="214" y="7"/>
                      <a:pt x="214" y="5"/>
                      <a:pt x="214" y="5"/>
                    </a:cubicBezTo>
                    <a:cubicBezTo>
                      <a:pt x="214" y="5"/>
                      <a:pt x="213" y="5"/>
                      <a:pt x="213" y="6"/>
                    </a:cubicBezTo>
                    <a:cubicBezTo>
                      <a:pt x="213" y="6"/>
                      <a:pt x="213" y="6"/>
                      <a:pt x="213" y="7"/>
                    </a:cubicBezTo>
                    <a:cubicBezTo>
                      <a:pt x="213" y="8"/>
                      <a:pt x="217" y="9"/>
                      <a:pt x="217" y="10"/>
                    </a:cubicBezTo>
                    <a:cubicBezTo>
                      <a:pt x="217" y="10"/>
                      <a:pt x="214" y="10"/>
                      <a:pt x="214" y="10"/>
                    </a:cubicBezTo>
                    <a:cubicBezTo>
                      <a:pt x="213" y="10"/>
                      <a:pt x="213" y="11"/>
                      <a:pt x="213" y="12"/>
                    </a:cubicBezTo>
                    <a:cubicBezTo>
                      <a:pt x="212" y="13"/>
                      <a:pt x="214" y="13"/>
                      <a:pt x="213" y="14"/>
                    </a:cubicBezTo>
                    <a:cubicBezTo>
                      <a:pt x="212" y="15"/>
                      <a:pt x="209" y="13"/>
                      <a:pt x="208" y="13"/>
                    </a:cubicBezTo>
                    <a:cubicBezTo>
                      <a:pt x="207" y="13"/>
                      <a:pt x="204" y="16"/>
                      <a:pt x="203" y="16"/>
                    </a:cubicBezTo>
                    <a:cubicBezTo>
                      <a:pt x="203" y="17"/>
                      <a:pt x="205" y="18"/>
                      <a:pt x="205" y="18"/>
                    </a:cubicBezTo>
                    <a:cubicBezTo>
                      <a:pt x="205" y="19"/>
                      <a:pt x="202" y="18"/>
                      <a:pt x="202" y="19"/>
                    </a:cubicBezTo>
                    <a:cubicBezTo>
                      <a:pt x="201" y="19"/>
                      <a:pt x="202" y="19"/>
                      <a:pt x="202" y="20"/>
                    </a:cubicBezTo>
                    <a:cubicBezTo>
                      <a:pt x="203" y="20"/>
                      <a:pt x="202" y="20"/>
                      <a:pt x="202" y="21"/>
                    </a:cubicBezTo>
                    <a:cubicBezTo>
                      <a:pt x="201" y="22"/>
                      <a:pt x="204" y="22"/>
                      <a:pt x="204" y="23"/>
                    </a:cubicBezTo>
                    <a:cubicBezTo>
                      <a:pt x="203" y="23"/>
                      <a:pt x="201" y="23"/>
                      <a:pt x="200" y="24"/>
                    </a:cubicBezTo>
                    <a:cubicBezTo>
                      <a:pt x="198" y="25"/>
                      <a:pt x="199" y="22"/>
                      <a:pt x="198" y="21"/>
                    </a:cubicBezTo>
                    <a:cubicBezTo>
                      <a:pt x="198" y="20"/>
                      <a:pt x="197" y="21"/>
                      <a:pt x="195" y="22"/>
                    </a:cubicBezTo>
                    <a:cubicBezTo>
                      <a:pt x="193" y="23"/>
                      <a:pt x="191" y="22"/>
                      <a:pt x="191" y="22"/>
                    </a:cubicBezTo>
                    <a:cubicBezTo>
                      <a:pt x="190" y="22"/>
                      <a:pt x="191" y="21"/>
                      <a:pt x="191" y="21"/>
                    </a:cubicBezTo>
                    <a:cubicBezTo>
                      <a:pt x="192" y="21"/>
                      <a:pt x="191" y="20"/>
                      <a:pt x="190" y="19"/>
                    </a:cubicBezTo>
                    <a:cubicBezTo>
                      <a:pt x="189" y="19"/>
                      <a:pt x="187" y="19"/>
                      <a:pt x="185" y="19"/>
                    </a:cubicBezTo>
                    <a:cubicBezTo>
                      <a:pt x="183" y="19"/>
                      <a:pt x="180" y="18"/>
                      <a:pt x="179" y="19"/>
                    </a:cubicBezTo>
                    <a:cubicBezTo>
                      <a:pt x="179" y="19"/>
                      <a:pt x="183" y="21"/>
                      <a:pt x="185" y="21"/>
                    </a:cubicBezTo>
                    <a:cubicBezTo>
                      <a:pt x="186" y="22"/>
                      <a:pt x="187" y="21"/>
                      <a:pt x="188" y="21"/>
                    </a:cubicBezTo>
                    <a:cubicBezTo>
                      <a:pt x="189" y="21"/>
                      <a:pt x="188" y="22"/>
                      <a:pt x="188" y="23"/>
                    </a:cubicBezTo>
                    <a:cubicBezTo>
                      <a:pt x="188" y="24"/>
                      <a:pt x="188" y="24"/>
                      <a:pt x="187" y="25"/>
                    </a:cubicBezTo>
                    <a:cubicBezTo>
                      <a:pt x="187" y="25"/>
                      <a:pt x="189" y="26"/>
                      <a:pt x="189" y="28"/>
                    </a:cubicBezTo>
                    <a:cubicBezTo>
                      <a:pt x="189" y="29"/>
                      <a:pt x="185" y="26"/>
                      <a:pt x="184" y="25"/>
                    </a:cubicBezTo>
                    <a:cubicBezTo>
                      <a:pt x="182" y="24"/>
                      <a:pt x="179" y="24"/>
                      <a:pt x="179" y="24"/>
                    </a:cubicBezTo>
                    <a:cubicBezTo>
                      <a:pt x="179" y="24"/>
                      <a:pt x="179" y="25"/>
                      <a:pt x="179" y="26"/>
                    </a:cubicBezTo>
                    <a:cubicBezTo>
                      <a:pt x="179" y="28"/>
                      <a:pt x="178" y="27"/>
                      <a:pt x="176" y="27"/>
                    </a:cubicBezTo>
                    <a:cubicBezTo>
                      <a:pt x="174" y="27"/>
                      <a:pt x="176" y="26"/>
                      <a:pt x="175" y="25"/>
                    </a:cubicBezTo>
                    <a:cubicBezTo>
                      <a:pt x="175" y="24"/>
                      <a:pt x="172" y="27"/>
                      <a:pt x="171" y="28"/>
                    </a:cubicBezTo>
                    <a:cubicBezTo>
                      <a:pt x="170" y="29"/>
                      <a:pt x="171" y="28"/>
                      <a:pt x="172" y="30"/>
                    </a:cubicBezTo>
                    <a:cubicBezTo>
                      <a:pt x="172" y="31"/>
                      <a:pt x="175" y="32"/>
                      <a:pt x="175" y="33"/>
                    </a:cubicBezTo>
                    <a:cubicBezTo>
                      <a:pt x="175" y="34"/>
                      <a:pt x="171" y="31"/>
                      <a:pt x="170" y="31"/>
                    </a:cubicBezTo>
                    <a:cubicBezTo>
                      <a:pt x="170" y="31"/>
                      <a:pt x="170" y="32"/>
                      <a:pt x="169" y="33"/>
                    </a:cubicBezTo>
                    <a:cubicBezTo>
                      <a:pt x="169" y="34"/>
                      <a:pt x="165" y="36"/>
                      <a:pt x="164" y="36"/>
                    </a:cubicBezTo>
                    <a:cubicBezTo>
                      <a:pt x="164" y="36"/>
                      <a:pt x="165" y="34"/>
                      <a:pt x="166" y="34"/>
                    </a:cubicBezTo>
                    <a:cubicBezTo>
                      <a:pt x="167" y="33"/>
                      <a:pt x="168" y="31"/>
                      <a:pt x="168" y="30"/>
                    </a:cubicBezTo>
                    <a:cubicBezTo>
                      <a:pt x="169" y="30"/>
                      <a:pt x="168" y="30"/>
                      <a:pt x="168" y="28"/>
                    </a:cubicBezTo>
                    <a:cubicBezTo>
                      <a:pt x="168" y="27"/>
                      <a:pt x="169" y="27"/>
                      <a:pt x="169" y="26"/>
                    </a:cubicBezTo>
                    <a:cubicBezTo>
                      <a:pt x="169" y="25"/>
                      <a:pt x="169" y="24"/>
                      <a:pt x="168" y="24"/>
                    </a:cubicBezTo>
                    <a:cubicBezTo>
                      <a:pt x="168" y="24"/>
                      <a:pt x="165" y="27"/>
                      <a:pt x="165" y="28"/>
                    </a:cubicBezTo>
                    <a:cubicBezTo>
                      <a:pt x="164" y="29"/>
                      <a:pt x="166" y="30"/>
                      <a:pt x="166" y="30"/>
                    </a:cubicBezTo>
                    <a:cubicBezTo>
                      <a:pt x="166" y="31"/>
                      <a:pt x="165" y="31"/>
                      <a:pt x="164" y="32"/>
                    </a:cubicBezTo>
                    <a:cubicBezTo>
                      <a:pt x="163" y="33"/>
                      <a:pt x="161" y="33"/>
                      <a:pt x="160" y="33"/>
                    </a:cubicBezTo>
                    <a:cubicBezTo>
                      <a:pt x="160" y="33"/>
                      <a:pt x="161" y="30"/>
                      <a:pt x="162" y="29"/>
                    </a:cubicBezTo>
                    <a:cubicBezTo>
                      <a:pt x="162" y="28"/>
                      <a:pt x="162" y="27"/>
                      <a:pt x="162" y="27"/>
                    </a:cubicBezTo>
                    <a:cubicBezTo>
                      <a:pt x="162" y="27"/>
                      <a:pt x="161" y="27"/>
                      <a:pt x="159" y="27"/>
                    </a:cubicBezTo>
                    <a:cubicBezTo>
                      <a:pt x="158" y="27"/>
                      <a:pt x="157" y="28"/>
                      <a:pt x="156" y="28"/>
                    </a:cubicBezTo>
                    <a:cubicBezTo>
                      <a:pt x="156" y="28"/>
                      <a:pt x="155" y="29"/>
                      <a:pt x="155" y="30"/>
                    </a:cubicBezTo>
                    <a:cubicBezTo>
                      <a:pt x="155" y="31"/>
                      <a:pt x="157" y="31"/>
                      <a:pt x="158" y="32"/>
                    </a:cubicBezTo>
                    <a:cubicBezTo>
                      <a:pt x="158" y="32"/>
                      <a:pt x="156" y="32"/>
                      <a:pt x="156" y="33"/>
                    </a:cubicBezTo>
                    <a:cubicBezTo>
                      <a:pt x="155" y="33"/>
                      <a:pt x="156" y="34"/>
                      <a:pt x="156" y="34"/>
                    </a:cubicBezTo>
                    <a:cubicBezTo>
                      <a:pt x="156" y="34"/>
                      <a:pt x="158" y="34"/>
                      <a:pt x="159" y="34"/>
                    </a:cubicBezTo>
                    <a:cubicBezTo>
                      <a:pt x="159" y="34"/>
                      <a:pt x="160" y="37"/>
                      <a:pt x="161" y="38"/>
                    </a:cubicBezTo>
                    <a:cubicBezTo>
                      <a:pt x="161" y="39"/>
                      <a:pt x="158" y="37"/>
                      <a:pt x="157" y="37"/>
                    </a:cubicBezTo>
                    <a:cubicBezTo>
                      <a:pt x="157" y="36"/>
                      <a:pt x="154" y="34"/>
                      <a:pt x="154" y="34"/>
                    </a:cubicBezTo>
                    <a:cubicBezTo>
                      <a:pt x="153" y="34"/>
                      <a:pt x="151" y="33"/>
                      <a:pt x="151" y="34"/>
                    </a:cubicBezTo>
                    <a:cubicBezTo>
                      <a:pt x="150" y="34"/>
                      <a:pt x="153" y="35"/>
                      <a:pt x="153" y="36"/>
                    </a:cubicBezTo>
                    <a:cubicBezTo>
                      <a:pt x="154" y="36"/>
                      <a:pt x="153" y="36"/>
                      <a:pt x="152" y="37"/>
                    </a:cubicBezTo>
                    <a:cubicBezTo>
                      <a:pt x="152" y="37"/>
                      <a:pt x="150" y="37"/>
                      <a:pt x="148" y="37"/>
                    </a:cubicBezTo>
                    <a:cubicBezTo>
                      <a:pt x="147" y="36"/>
                      <a:pt x="146" y="34"/>
                      <a:pt x="146" y="34"/>
                    </a:cubicBezTo>
                    <a:cubicBezTo>
                      <a:pt x="145" y="34"/>
                      <a:pt x="145" y="35"/>
                      <a:pt x="144" y="36"/>
                    </a:cubicBezTo>
                    <a:cubicBezTo>
                      <a:pt x="144" y="36"/>
                      <a:pt x="144" y="37"/>
                      <a:pt x="145" y="38"/>
                    </a:cubicBezTo>
                    <a:cubicBezTo>
                      <a:pt x="145" y="38"/>
                      <a:pt x="144" y="39"/>
                      <a:pt x="143" y="40"/>
                    </a:cubicBezTo>
                    <a:cubicBezTo>
                      <a:pt x="143" y="40"/>
                      <a:pt x="141" y="40"/>
                      <a:pt x="140" y="41"/>
                    </a:cubicBezTo>
                    <a:cubicBezTo>
                      <a:pt x="140" y="41"/>
                      <a:pt x="140" y="43"/>
                      <a:pt x="140" y="43"/>
                    </a:cubicBezTo>
                    <a:cubicBezTo>
                      <a:pt x="140" y="44"/>
                      <a:pt x="141" y="44"/>
                      <a:pt x="141" y="44"/>
                    </a:cubicBezTo>
                    <a:cubicBezTo>
                      <a:pt x="142" y="45"/>
                      <a:pt x="140" y="45"/>
                      <a:pt x="139" y="45"/>
                    </a:cubicBezTo>
                    <a:cubicBezTo>
                      <a:pt x="139" y="46"/>
                      <a:pt x="141" y="47"/>
                      <a:pt x="140" y="47"/>
                    </a:cubicBezTo>
                    <a:cubicBezTo>
                      <a:pt x="139" y="47"/>
                      <a:pt x="137" y="46"/>
                      <a:pt x="137" y="47"/>
                    </a:cubicBezTo>
                    <a:cubicBezTo>
                      <a:pt x="137" y="48"/>
                      <a:pt x="139" y="48"/>
                      <a:pt x="139" y="49"/>
                    </a:cubicBezTo>
                    <a:cubicBezTo>
                      <a:pt x="140" y="50"/>
                      <a:pt x="135" y="48"/>
                      <a:pt x="134" y="48"/>
                    </a:cubicBezTo>
                    <a:cubicBezTo>
                      <a:pt x="133" y="48"/>
                      <a:pt x="129" y="50"/>
                      <a:pt x="129" y="51"/>
                    </a:cubicBezTo>
                    <a:cubicBezTo>
                      <a:pt x="128" y="51"/>
                      <a:pt x="128" y="52"/>
                      <a:pt x="128" y="52"/>
                    </a:cubicBezTo>
                    <a:cubicBezTo>
                      <a:pt x="128" y="53"/>
                      <a:pt x="131" y="53"/>
                      <a:pt x="132" y="53"/>
                    </a:cubicBezTo>
                    <a:cubicBezTo>
                      <a:pt x="134" y="53"/>
                      <a:pt x="137" y="51"/>
                      <a:pt x="138" y="51"/>
                    </a:cubicBezTo>
                    <a:cubicBezTo>
                      <a:pt x="139" y="51"/>
                      <a:pt x="141" y="53"/>
                      <a:pt x="141" y="53"/>
                    </a:cubicBezTo>
                    <a:cubicBezTo>
                      <a:pt x="141" y="54"/>
                      <a:pt x="137" y="55"/>
                      <a:pt x="136" y="56"/>
                    </a:cubicBezTo>
                    <a:cubicBezTo>
                      <a:pt x="136" y="56"/>
                      <a:pt x="136" y="57"/>
                      <a:pt x="135" y="57"/>
                    </a:cubicBezTo>
                    <a:cubicBezTo>
                      <a:pt x="134" y="57"/>
                      <a:pt x="133" y="55"/>
                      <a:pt x="132" y="55"/>
                    </a:cubicBezTo>
                    <a:cubicBezTo>
                      <a:pt x="131" y="55"/>
                      <a:pt x="130" y="56"/>
                      <a:pt x="130" y="56"/>
                    </a:cubicBezTo>
                    <a:cubicBezTo>
                      <a:pt x="129" y="57"/>
                      <a:pt x="130" y="58"/>
                      <a:pt x="130" y="59"/>
                    </a:cubicBezTo>
                    <a:cubicBezTo>
                      <a:pt x="129" y="59"/>
                      <a:pt x="127" y="58"/>
                      <a:pt x="127" y="59"/>
                    </a:cubicBezTo>
                    <a:cubicBezTo>
                      <a:pt x="127" y="60"/>
                      <a:pt x="128" y="59"/>
                      <a:pt x="128" y="60"/>
                    </a:cubicBezTo>
                    <a:cubicBezTo>
                      <a:pt x="129" y="60"/>
                      <a:pt x="127" y="60"/>
                      <a:pt x="126" y="60"/>
                    </a:cubicBezTo>
                    <a:cubicBezTo>
                      <a:pt x="125" y="61"/>
                      <a:pt x="126" y="61"/>
                      <a:pt x="127" y="62"/>
                    </a:cubicBezTo>
                    <a:cubicBezTo>
                      <a:pt x="128" y="63"/>
                      <a:pt x="126" y="63"/>
                      <a:pt x="125" y="63"/>
                    </a:cubicBezTo>
                    <a:cubicBezTo>
                      <a:pt x="125" y="63"/>
                      <a:pt x="126" y="64"/>
                      <a:pt x="126" y="64"/>
                    </a:cubicBezTo>
                    <a:cubicBezTo>
                      <a:pt x="127" y="65"/>
                      <a:pt x="125" y="64"/>
                      <a:pt x="124" y="64"/>
                    </a:cubicBezTo>
                    <a:cubicBezTo>
                      <a:pt x="123" y="64"/>
                      <a:pt x="123" y="63"/>
                      <a:pt x="123" y="62"/>
                    </a:cubicBezTo>
                    <a:cubicBezTo>
                      <a:pt x="122" y="61"/>
                      <a:pt x="122" y="59"/>
                      <a:pt x="122" y="58"/>
                    </a:cubicBezTo>
                    <a:cubicBezTo>
                      <a:pt x="121" y="57"/>
                      <a:pt x="120" y="57"/>
                      <a:pt x="120" y="58"/>
                    </a:cubicBezTo>
                    <a:cubicBezTo>
                      <a:pt x="119" y="59"/>
                      <a:pt x="118" y="60"/>
                      <a:pt x="118" y="60"/>
                    </a:cubicBezTo>
                    <a:cubicBezTo>
                      <a:pt x="119" y="61"/>
                      <a:pt x="120" y="61"/>
                      <a:pt x="120" y="61"/>
                    </a:cubicBezTo>
                    <a:cubicBezTo>
                      <a:pt x="121" y="62"/>
                      <a:pt x="118" y="62"/>
                      <a:pt x="117" y="63"/>
                    </a:cubicBezTo>
                    <a:cubicBezTo>
                      <a:pt x="117" y="64"/>
                      <a:pt x="115" y="63"/>
                      <a:pt x="114" y="64"/>
                    </a:cubicBezTo>
                    <a:cubicBezTo>
                      <a:pt x="114" y="64"/>
                      <a:pt x="115" y="64"/>
                      <a:pt x="116" y="65"/>
                    </a:cubicBezTo>
                    <a:cubicBezTo>
                      <a:pt x="116" y="65"/>
                      <a:pt x="118" y="66"/>
                      <a:pt x="118" y="66"/>
                    </a:cubicBezTo>
                    <a:cubicBezTo>
                      <a:pt x="118" y="67"/>
                      <a:pt x="116" y="67"/>
                      <a:pt x="115" y="67"/>
                    </a:cubicBezTo>
                    <a:cubicBezTo>
                      <a:pt x="114" y="67"/>
                      <a:pt x="114" y="68"/>
                      <a:pt x="115" y="68"/>
                    </a:cubicBezTo>
                    <a:cubicBezTo>
                      <a:pt x="116" y="68"/>
                      <a:pt x="115" y="69"/>
                      <a:pt x="116" y="70"/>
                    </a:cubicBezTo>
                    <a:cubicBezTo>
                      <a:pt x="117" y="70"/>
                      <a:pt x="119" y="69"/>
                      <a:pt x="119" y="69"/>
                    </a:cubicBezTo>
                    <a:cubicBezTo>
                      <a:pt x="120" y="70"/>
                      <a:pt x="118" y="71"/>
                      <a:pt x="117" y="72"/>
                    </a:cubicBezTo>
                    <a:cubicBezTo>
                      <a:pt x="117" y="72"/>
                      <a:pt x="119" y="73"/>
                      <a:pt x="118" y="73"/>
                    </a:cubicBezTo>
                    <a:cubicBezTo>
                      <a:pt x="118" y="74"/>
                      <a:pt x="116" y="73"/>
                      <a:pt x="115" y="72"/>
                    </a:cubicBezTo>
                    <a:cubicBezTo>
                      <a:pt x="113" y="71"/>
                      <a:pt x="112" y="71"/>
                      <a:pt x="111" y="71"/>
                    </a:cubicBezTo>
                    <a:cubicBezTo>
                      <a:pt x="110" y="71"/>
                      <a:pt x="110" y="72"/>
                      <a:pt x="110" y="73"/>
                    </a:cubicBezTo>
                    <a:cubicBezTo>
                      <a:pt x="109" y="73"/>
                      <a:pt x="107" y="72"/>
                      <a:pt x="107" y="72"/>
                    </a:cubicBezTo>
                    <a:cubicBezTo>
                      <a:pt x="106" y="73"/>
                      <a:pt x="105" y="73"/>
                      <a:pt x="104" y="74"/>
                    </a:cubicBezTo>
                    <a:cubicBezTo>
                      <a:pt x="104" y="75"/>
                      <a:pt x="109" y="74"/>
                      <a:pt x="110" y="74"/>
                    </a:cubicBezTo>
                    <a:cubicBezTo>
                      <a:pt x="111" y="74"/>
                      <a:pt x="113" y="75"/>
                      <a:pt x="114" y="75"/>
                    </a:cubicBezTo>
                    <a:cubicBezTo>
                      <a:pt x="115" y="76"/>
                      <a:pt x="115" y="77"/>
                      <a:pt x="114" y="78"/>
                    </a:cubicBezTo>
                    <a:cubicBezTo>
                      <a:pt x="114" y="79"/>
                      <a:pt x="113" y="77"/>
                      <a:pt x="112" y="77"/>
                    </a:cubicBezTo>
                    <a:cubicBezTo>
                      <a:pt x="111" y="77"/>
                      <a:pt x="109" y="77"/>
                      <a:pt x="107" y="77"/>
                    </a:cubicBezTo>
                    <a:cubicBezTo>
                      <a:pt x="105" y="76"/>
                      <a:pt x="104" y="77"/>
                      <a:pt x="103" y="78"/>
                    </a:cubicBezTo>
                    <a:cubicBezTo>
                      <a:pt x="103" y="79"/>
                      <a:pt x="106" y="79"/>
                      <a:pt x="106" y="79"/>
                    </a:cubicBezTo>
                    <a:cubicBezTo>
                      <a:pt x="105" y="80"/>
                      <a:pt x="103" y="79"/>
                      <a:pt x="101" y="80"/>
                    </a:cubicBezTo>
                    <a:cubicBezTo>
                      <a:pt x="100" y="80"/>
                      <a:pt x="98" y="80"/>
                      <a:pt x="96" y="81"/>
                    </a:cubicBezTo>
                    <a:cubicBezTo>
                      <a:pt x="94" y="82"/>
                      <a:pt x="96" y="82"/>
                      <a:pt x="97" y="83"/>
                    </a:cubicBezTo>
                    <a:cubicBezTo>
                      <a:pt x="97" y="83"/>
                      <a:pt x="99" y="83"/>
                      <a:pt x="99" y="84"/>
                    </a:cubicBezTo>
                    <a:cubicBezTo>
                      <a:pt x="99" y="84"/>
                      <a:pt x="98" y="84"/>
                      <a:pt x="97" y="84"/>
                    </a:cubicBezTo>
                    <a:cubicBezTo>
                      <a:pt x="96" y="84"/>
                      <a:pt x="94" y="85"/>
                      <a:pt x="94" y="85"/>
                    </a:cubicBezTo>
                    <a:cubicBezTo>
                      <a:pt x="94" y="86"/>
                      <a:pt x="93" y="86"/>
                      <a:pt x="93" y="87"/>
                    </a:cubicBezTo>
                    <a:cubicBezTo>
                      <a:pt x="92" y="87"/>
                      <a:pt x="93" y="87"/>
                      <a:pt x="94" y="87"/>
                    </a:cubicBezTo>
                    <a:cubicBezTo>
                      <a:pt x="95" y="87"/>
                      <a:pt x="96" y="87"/>
                      <a:pt x="96" y="87"/>
                    </a:cubicBezTo>
                    <a:cubicBezTo>
                      <a:pt x="97" y="88"/>
                      <a:pt x="96" y="88"/>
                      <a:pt x="96" y="89"/>
                    </a:cubicBezTo>
                    <a:cubicBezTo>
                      <a:pt x="95" y="90"/>
                      <a:pt x="94" y="89"/>
                      <a:pt x="93" y="89"/>
                    </a:cubicBezTo>
                    <a:cubicBezTo>
                      <a:pt x="92" y="89"/>
                      <a:pt x="91" y="89"/>
                      <a:pt x="89" y="90"/>
                    </a:cubicBezTo>
                    <a:cubicBezTo>
                      <a:pt x="87" y="90"/>
                      <a:pt x="89" y="90"/>
                      <a:pt x="89" y="91"/>
                    </a:cubicBezTo>
                    <a:cubicBezTo>
                      <a:pt x="89" y="93"/>
                      <a:pt x="91" y="92"/>
                      <a:pt x="91" y="93"/>
                    </a:cubicBezTo>
                    <a:cubicBezTo>
                      <a:pt x="92" y="93"/>
                      <a:pt x="92" y="93"/>
                      <a:pt x="94" y="93"/>
                    </a:cubicBezTo>
                    <a:cubicBezTo>
                      <a:pt x="95" y="93"/>
                      <a:pt x="100" y="92"/>
                      <a:pt x="99" y="93"/>
                    </a:cubicBezTo>
                    <a:cubicBezTo>
                      <a:pt x="99" y="94"/>
                      <a:pt x="97" y="95"/>
                      <a:pt x="95" y="96"/>
                    </a:cubicBezTo>
                    <a:cubicBezTo>
                      <a:pt x="94" y="96"/>
                      <a:pt x="93" y="95"/>
                      <a:pt x="92" y="95"/>
                    </a:cubicBezTo>
                    <a:cubicBezTo>
                      <a:pt x="92" y="95"/>
                      <a:pt x="89" y="96"/>
                      <a:pt x="89" y="96"/>
                    </a:cubicBezTo>
                    <a:cubicBezTo>
                      <a:pt x="88" y="96"/>
                      <a:pt x="89" y="96"/>
                      <a:pt x="89" y="97"/>
                    </a:cubicBezTo>
                    <a:cubicBezTo>
                      <a:pt x="89" y="98"/>
                      <a:pt x="88" y="98"/>
                      <a:pt x="88" y="99"/>
                    </a:cubicBezTo>
                    <a:cubicBezTo>
                      <a:pt x="88" y="99"/>
                      <a:pt x="90" y="101"/>
                      <a:pt x="90" y="101"/>
                    </a:cubicBezTo>
                    <a:cubicBezTo>
                      <a:pt x="89" y="102"/>
                      <a:pt x="88" y="100"/>
                      <a:pt x="87" y="100"/>
                    </a:cubicBezTo>
                    <a:cubicBezTo>
                      <a:pt x="86" y="100"/>
                      <a:pt x="85" y="102"/>
                      <a:pt x="84" y="103"/>
                    </a:cubicBezTo>
                    <a:cubicBezTo>
                      <a:pt x="84" y="104"/>
                      <a:pt x="86" y="105"/>
                      <a:pt x="86" y="106"/>
                    </a:cubicBezTo>
                    <a:cubicBezTo>
                      <a:pt x="85" y="106"/>
                      <a:pt x="84" y="105"/>
                      <a:pt x="84" y="105"/>
                    </a:cubicBezTo>
                    <a:cubicBezTo>
                      <a:pt x="83" y="105"/>
                      <a:pt x="83" y="105"/>
                      <a:pt x="83" y="106"/>
                    </a:cubicBezTo>
                    <a:cubicBezTo>
                      <a:pt x="83" y="106"/>
                      <a:pt x="85" y="108"/>
                      <a:pt x="85" y="109"/>
                    </a:cubicBezTo>
                    <a:cubicBezTo>
                      <a:pt x="86" y="109"/>
                      <a:pt x="84" y="110"/>
                      <a:pt x="84" y="110"/>
                    </a:cubicBezTo>
                    <a:cubicBezTo>
                      <a:pt x="83" y="109"/>
                      <a:pt x="81" y="107"/>
                      <a:pt x="81" y="107"/>
                    </a:cubicBezTo>
                    <a:cubicBezTo>
                      <a:pt x="80" y="108"/>
                      <a:pt x="80" y="110"/>
                      <a:pt x="79" y="111"/>
                    </a:cubicBezTo>
                    <a:cubicBezTo>
                      <a:pt x="79" y="112"/>
                      <a:pt x="81" y="110"/>
                      <a:pt x="82" y="111"/>
                    </a:cubicBezTo>
                    <a:cubicBezTo>
                      <a:pt x="83" y="111"/>
                      <a:pt x="83" y="113"/>
                      <a:pt x="83" y="112"/>
                    </a:cubicBezTo>
                    <a:cubicBezTo>
                      <a:pt x="84" y="112"/>
                      <a:pt x="87" y="111"/>
                      <a:pt x="87" y="111"/>
                    </a:cubicBezTo>
                    <a:cubicBezTo>
                      <a:pt x="88" y="111"/>
                      <a:pt x="85" y="113"/>
                      <a:pt x="85" y="114"/>
                    </a:cubicBezTo>
                    <a:cubicBezTo>
                      <a:pt x="84" y="115"/>
                      <a:pt x="81" y="116"/>
                      <a:pt x="80" y="116"/>
                    </a:cubicBezTo>
                    <a:cubicBezTo>
                      <a:pt x="78" y="116"/>
                      <a:pt x="80" y="114"/>
                      <a:pt x="80" y="114"/>
                    </a:cubicBezTo>
                    <a:cubicBezTo>
                      <a:pt x="80" y="113"/>
                      <a:pt x="78" y="114"/>
                      <a:pt x="77" y="114"/>
                    </a:cubicBezTo>
                    <a:cubicBezTo>
                      <a:pt x="76" y="114"/>
                      <a:pt x="77" y="115"/>
                      <a:pt x="77" y="115"/>
                    </a:cubicBezTo>
                    <a:cubicBezTo>
                      <a:pt x="77" y="116"/>
                      <a:pt x="75" y="117"/>
                      <a:pt x="75" y="117"/>
                    </a:cubicBezTo>
                    <a:cubicBezTo>
                      <a:pt x="75" y="118"/>
                      <a:pt x="77" y="117"/>
                      <a:pt x="78" y="117"/>
                    </a:cubicBezTo>
                    <a:cubicBezTo>
                      <a:pt x="79" y="117"/>
                      <a:pt x="82" y="118"/>
                      <a:pt x="82" y="119"/>
                    </a:cubicBezTo>
                    <a:cubicBezTo>
                      <a:pt x="82" y="119"/>
                      <a:pt x="77" y="118"/>
                      <a:pt x="76" y="119"/>
                    </a:cubicBezTo>
                    <a:cubicBezTo>
                      <a:pt x="76" y="119"/>
                      <a:pt x="74" y="120"/>
                      <a:pt x="75" y="121"/>
                    </a:cubicBezTo>
                    <a:cubicBezTo>
                      <a:pt x="75" y="122"/>
                      <a:pt x="72" y="122"/>
                      <a:pt x="71" y="122"/>
                    </a:cubicBezTo>
                    <a:cubicBezTo>
                      <a:pt x="70" y="123"/>
                      <a:pt x="73" y="124"/>
                      <a:pt x="73" y="125"/>
                    </a:cubicBezTo>
                    <a:cubicBezTo>
                      <a:pt x="73" y="126"/>
                      <a:pt x="69" y="129"/>
                      <a:pt x="68" y="129"/>
                    </a:cubicBezTo>
                    <a:cubicBezTo>
                      <a:pt x="67" y="128"/>
                      <a:pt x="69" y="127"/>
                      <a:pt x="69" y="126"/>
                    </a:cubicBezTo>
                    <a:cubicBezTo>
                      <a:pt x="69" y="125"/>
                      <a:pt x="66" y="125"/>
                      <a:pt x="65" y="12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54" name="Freeform 456"/>
              <p:cNvSpPr>
                <a:spLocks/>
              </p:cNvSpPr>
              <p:nvPr/>
            </p:nvSpPr>
            <p:spPr bwMode="auto">
              <a:xfrm>
                <a:off x="4976812" y="1460500"/>
                <a:ext cx="52388" cy="12700"/>
              </a:xfrm>
              <a:custGeom>
                <a:avLst/>
                <a:gdLst>
                  <a:gd name="T0" fmla="*/ 7 w 23"/>
                  <a:gd name="T1" fmla="*/ 1 h 5"/>
                  <a:gd name="T2" fmla="*/ 1 w 23"/>
                  <a:gd name="T3" fmla="*/ 4 h 5"/>
                  <a:gd name="T4" fmla="*/ 4 w 23"/>
                  <a:gd name="T5" fmla="*/ 5 h 5"/>
                  <a:gd name="T6" fmla="*/ 9 w 23"/>
                  <a:gd name="T7" fmla="*/ 3 h 5"/>
                  <a:gd name="T8" fmla="*/ 12 w 23"/>
                  <a:gd name="T9" fmla="*/ 3 h 5"/>
                  <a:gd name="T10" fmla="*/ 18 w 23"/>
                  <a:gd name="T11" fmla="*/ 5 h 5"/>
                  <a:gd name="T12" fmla="*/ 23 w 23"/>
                  <a:gd name="T13" fmla="*/ 3 h 5"/>
                  <a:gd name="T14" fmla="*/ 15 w 23"/>
                  <a:gd name="T15" fmla="*/ 2 h 5"/>
                  <a:gd name="T16" fmla="*/ 11 w 23"/>
                  <a:gd name="T17" fmla="*/ 1 h 5"/>
                  <a:gd name="T18" fmla="*/ 7 w 23"/>
                  <a:gd name="T1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5">
                    <a:moveTo>
                      <a:pt x="7" y="1"/>
                    </a:moveTo>
                    <a:cubicBezTo>
                      <a:pt x="5" y="2"/>
                      <a:pt x="0" y="4"/>
                      <a:pt x="1" y="4"/>
                    </a:cubicBezTo>
                    <a:cubicBezTo>
                      <a:pt x="2" y="5"/>
                      <a:pt x="3" y="5"/>
                      <a:pt x="4" y="5"/>
                    </a:cubicBezTo>
                    <a:cubicBezTo>
                      <a:pt x="6" y="5"/>
                      <a:pt x="7" y="4"/>
                      <a:pt x="9" y="3"/>
                    </a:cubicBezTo>
                    <a:cubicBezTo>
                      <a:pt x="11" y="3"/>
                      <a:pt x="10" y="2"/>
                      <a:pt x="12" y="3"/>
                    </a:cubicBezTo>
                    <a:cubicBezTo>
                      <a:pt x="14" y="3"/>
                      <a:pt x="17" y="5"/>
                      <a:pt x="18" y="5"/>
                    </a:cubicBezTo>
                    <a:cubicBezTo>
                      <a:pt x="20" y="4"/>
                      <a:pt x="23" y="4"/>
                      <a:pt x="23" y="3"/>
                    </a:cubicBezTo>
                    <a:cubicBezTo>
                      <a:pt x="22" y="2"/>
                      <a:pt x="17" y="3"/>
                      <a:pt x="15" y="2"/>
                    </a:cubicBezTo>
                    <a:cubicBezTo>
                      <a:pt x="13" y="1"/>
                      <a:pt x="12" y="1"/>
                      <a:pt x="11" y="1"/>
                    </a:cubicBezTo>
                    <a:cubicBezTo>
                      <a:pt x="9" y="0"/>
                      <a:pt x="8" y="0"/>
                      <a:pt x="7"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55" name="Freeform 457"/>
              <p:cNvSpPr>
                <a:spLocks/>
              </p:cNvSpPr>
              <p:nvPr/>
            </p:nvSpPr>
            <p:spPr bwMode="auto">
              <a:xfrm>
                <a:off x="4940300" y="1473200"/>
                <a:ext cx="20638" cy="11113"/>
              </a:xfrm>
              <a:custGeom>
                <a:avLst/>
                <a:gdLst>
                  <a:gd name="T0" fmla="*/ 3 w 9"/>
                  <a:gd name="T1" fmla="*/ 0 h 5"/>
                  <a:gd name="T2" fmla="*/ 2 w 9"/>
                  <a:gd name="T3" fmla="*/ 1 h 5"/>
                  <a:gd name="T4" fmla="*/ 5 w 9"/>
                  <a:gd name="T5" fmla="*/ 4 h 5"/>
                  <a:gd name="T6" fmla="*/ 7 w 9"/>
                  <a:gd name="T7" fmla="*/ 4 h 5"/>
                  <a:gd name="T8" fmla="*/ 9 w 9"/>
                  <a:gd name="T9" fmla="*/ 2 h 5"/>
                  <a:gd name="T10" fmla="*/ 3 w 9"/>
                  <a:gd name="T11" fmla="*/ 0 h 5"/>
                </a:gdLst>
                <a:ahLst/>
                <a:cxnLst>
                  <a:cxn ang="0">
                    <a:pos x="T0" y="T1"/>
                  </a:cxn>
                  <a:cxn ang="0">
                    <a:pos x="T2" y="T3"/>
                  </a:cxn>
                  <a:cxn ang="0">
                    <a:pos x="T4" y="T5"/>
                  </a:cxn>
                  <a:cxn ang="0">
                    <a:pos x="T6" y="T7"/>
                  </a:cxn>
                  <a:cxn ang="0">
                    <a:pos x="T8" y="T9"/>
                  </a:cxn>
                  <a:cxn ang="0">
                    <a:pos x="T10" y="T11"/>
                  </a:cxn>
                </a:cxnLst>
                <a:rect l="0" t="0" r="r" b="b"/>
                <a:pathLst>
                  <a:path w="9" h="5">
                    <a:moveTo>
                      <a:pt x="3" y="0"/>
                    </a:moveTo>
                    <a:cubicBezTo>
                      <a:pt x="2" y="0"/>
                      <a:pt x="0" y="0"/>
                      <a:pt x="2" y="1"/>
                    </a:cubicBezTo>
                    <a:cubicBezTo>
                      <a:pt x="3" y="2"/>
                      <a:pt x="4" y="3"/>
                      <a:pt x="5" y="4"/>
                    </a:cubicBezTo>
                    <a:cubicBezTo>
                      <a:pt x="5" y="5"/>
                      <a:pt x="7" y="5"/>
                      <a:pt x="7" y="4"/>
                    </a:cubicBezTo>
                    <a:cubicBezTo>
                      <a:pt x="8" y="3"/>
                      <a:pt x="9" y="3"/>
                      <a:pt x="9" y="2"/>
                    </a:cubicBezTo>
                    <a:cubicBezTo>
                      <a:pt x="8" y="1"/>
                      <a:pt x="5" y="0"/>
                      <a:pt x="3"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56" name="Freeform 458"/>
              <p:cNvSpPr>
                <a:spLocks/>
              </p:cNvSpPr>
              <p:nvPr/>
            </p:nvSpPr>
            <p:spPr bwMode="auto">
              <a:xfrm>
                <a:off x="4799012" y="1504950"/>
                <a:ext cx="107950" cy="52388"/>
              </a:xfrm>
              <a:custGeom>
                <a:avLst/>
                <a:gdLst>
                  <a:gd name="T0" fmla="*/ 19 w 47"/>
                  <a:gd name="T1" fmla="*/ 1 h 23"/>
                  <a:gd name="T2" fmla="*/ 23 w 47"/>
                  <a:gd name="T3" fmla="*/ 0 h 23"/>
                  <a:gd name="T4" fmla="*/ 27 w 47"/>
                  <a:gd name="T5" fmla="*/ 0 h 23"/>
                  <a:gd name="T6" fmla="*/ 29 w 47"/>
                  <a:gd name="T7" fmla="*/ 2 h 23"/>
                  <a:gd name="T8" fmla="*/ 28 w 47"/>
                  <a:gd name="T9" fmla="*/ 6 h 23"/>
                  <a:gd name="T10" fmla="*/ 33 w 47"/>
                  <a:gd name="T11" fmla="*/ 8 h 23"/>
                  <a:gd name="T12" fmla="*/ 37 w 47"/>
                  <a:gd name="T13" fmla="*/ 9 h 23"/>
                  <a:gd name="T14" fmla="*/ 41 w 47"/>
                  <a:gd name="T15" fmla="*/ 8 h 23"/>
                  <a:gd name="T16" fmla="*/ 46 w 47"/>
                  <a:gd name="T17" fmla="*/ 11 h 23"/>
                  <a:gd name="T18" fmla="*/ 38 w 47"/>
                  <a:gd name="T19" fmla="*/ 15 h 23"/>
                  <a:gd name="T20" fmla="*/ 34 w 47"/>
                  <a:gd name="T21" fmla="*/ 17 h 23"/>
                  <a:gd name="T22" fmla="*/ 32 w 47"/>
                  <a:gd name="T23" fmla="*/ 19 h 23"/>
                  <a:gd name="T24" fmla="*/ 24 w 47"/>
                  <a:gd name="T25" fmla="*/ 21 h 23"/>
                  <a:gd name="T26" fmla="*/ 23 w 47"/>
                  <a:gd name="T27" fmla="*/ 22 h 23"/>
                  <a:gd name="T28" fmla="*/ 19 w 47"/>
                  <a:gd name="T29" fmla="*/ 19 h 23"/>
                  <a:gd name="T30" fmla="*/ 23 w 47"/>
                  <a:gd name="T31" fmla="*/ 15 h 23"/>
                  <a:gd name="T32" fmla="*/ 14 w 47"/>
                  <a:gd name="T33" fmla="*/ 17 h 23"/>
                  <a:gd name="T34" fmla="*/ 6 w 47"/>
                  <a:gd name="T35" fmla="*/ 18 h 23"/>
                  <a:gd name="T36" fmla="*/ 0 w 47"/>
                  <a:gd name="T37" fmla="*/ 18 h 23"/>
                  <a:gd name="T38" fmla="*/ 2 w 47"/>
                  <a:gd name="T39" fmla="*/ 16 h 23"/>
                  <a:gd name="T40" fmla="*/ 5 w 47"/>
                  <a:gd name="T41" fmla="*/ 14 h 23"/>
                  <a:gd name="T42" fmla="*/ 6 w 47"/>
                  <a:gd name="T43" fmla="*/ 11 h 23"/>
                  <a:gd name="T44" fmla="*/ 9 w 47"/>
                  <a:gd name="T45" fmla="*/ 8 h 23"/>
                  <a:gd name="T46" fmla="*/ 2 w 47"/>
                  <a:gd name="T47" fmla="*/ 4 h 23"/>
                  <a:gd name="T48" fmla="*/ 7 w 47"/>
                  <a:gd name="T49" fmla="*/ 2 h 23"/>
                  <a:gd name="T50" fmla="*/ 12 w 47"/>
                  <a:gd name="T51" fmla="*/ 1 h 23"/>
                  <a:gd name="T52" fmla="*/ 19 w 47"/>
                  <a:gd name="T5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 h="23">
                    <a:moveTo>
                      <a:pt x="19" y="1"/>
                    </a:moveTo>
                    <a:cubicBezTo>
                      <a:pt x="22" y="0"/>
                      <a:pt x="21" y="0"/>
                      <a:pt x="23" y="0"/>
                    </a:cubicBezTo>
                    <a:cubicBezTo>
                      <a:pt x="24" y="0"/>
                      <a:pt x="26" y="0"/>
                      <a:pt x="27" y="0"/>
                    </a:cubicBezTo>
                    <a:cubicBezTo>
                      <a:pt x="28" y="1"/>
                      <a:pt x="28" y="1"/>
                      <a:pt x="29" y="2"/>
                    </a:cubicBezTo>
                    <a:cubicBezTo>
                      <a:pt x="30" y="3"/>
                      <a:pt x="27" y="5"/>
                      <a:pt x="28" y="6"/>
                    </a:cubicBezTo>
                    <a:cubicBezTo>
                      <a:pt x="30" y="7"/>
                      <a:pt x="31" y="7"/>
                      <a:pt x="33" y="8"/>
                    </a:cubicBezTo>
                    <a:cubicBezTo>
                      <a:pt x="34" y="9"/>
                      <a:pt x="35" y="10"/>
                      <a:pt x="37" y="9"/>
                    </a:cubicBezTo>
                    <a:cubicBezTo>
                      <a:pt x="39" y="8"/>
                      <a:pt x="40" y="7"/>
                      <a:pt x="41" y="8"/>
                    </a:cubicBezTo>
                    <a:cubicBezTo>
                      <a:pt x="43" y="9"/>
                      <a:pt x="44" y="10"/>
                      <a:pt x="46" y="11"/>
                    </a:cubicBezTo>
                    <a:cubicBezTo>
                      <a:pt x="47" y="11"/>
                      <a:pt x="39" y="14"/>
                      <a:pt x="38" y="15"/>
                    </a:cubicBezTo>
                    <a:cubicBezTo>
                      <a:pt x="37" y="15"/>
                      <a:pt x="34" y="16"/>
                      <a:pt x="34" y="17"/>
                    </a:cubicBezTo>
                    <a:cubicBezTo>
                      <a:pt x="33" y="18"/>
                      <a:pt x="33" y="19"/>
                      <a:pt x="32" y="19"/>
                    </a:cubicBezTo>
                    <a:cubicBezTo>
                      <a:pt x="30" y="20"/>
                      <a:pt x="25" y="20"/>
                      <a:pt x="24" y="21"/>
                    </a:cubicBezTo>
                    <a:cubicBezTo>
                      <a:pt x="24" y="21"/>
                      <a:pt x="23" y="22"/>
                      <a:pt x="23" y="22"/>
                    </a:cubicBezTo>
                    <a:cubicBezTo>
                      <a:pt x="22" y="23"/>
                      <a:pt x="17" y="20"/>
                      <a:pt x="19" y="19"/>
                    </a:cubicBezTo>
                    <a:cubicBezTo>
                      <a:pt x="21" y="17"/>
                      <a:pt x="24" y="16"/>
                      <a:pt x="23" y="15"/>
                    </a:cubicBezTo>
                    <a:cubicBezTo>
                      <a:pt x="22" y="15"/>
                      <a:pt x="16" y="17"/>
                      <a:pt x="14" y="17"/>
                    </a:cubicBezTo>
                    <a:cubicBezTo>
                      <a:pt x="12" y="17"/>
                      <a:pt x="8" y="18"/>
                      <a:pt x="6" y="18"/>
                    </a:cubicBezTo>
                    <a:cubicBezTo>
                      <a:pt x="4" y="18"/>
                      <a:pt x="0" y="19"/>
                      <a:pt x="0" y="18"/>
                    </a:cubicBezTo>
                    <a:cubicBezTo>
                      <a:pt x="1" y="17"/>
                      <a:pt x="1" y="16"/>
                      <a:pt x="2" y="16"/>
                    </a:cubicBezTo>
                    <a:cubicBezTo>
                      <a:pt x="3" y="15"/>
                      <a:pt x="4" y="16"/>
                      <a:pt x="5" y="14"/>
                    </a:cubicBezTo>
                    <a:cubicBezTo>
                      <a:pt x="6" y="13"/>
                      <a:pt x="6" y="13"/>
                      <a:pt x="6" y="11"/>
                    </a:cubicBezTo>
                    <a:cubicBezTo>
                      <a:pt x="7" y="10"/>
                      <a:pt x="11" y="9"/>
                      <a:pt x="9" y="8"/>
                    </a:cubicBezTo>
                    <a:cubicBezTo>
                      <a:pt x="8" y="7"/>
                      <a:pt x="2" y="4"/>
                      <a:pt x="2" y="4"/>
                    </a:cubicBezTo>
                    <a:cubicBezTo>
                      <a:pt x="3" y="3"/>
                      <a:pt x="5" y="2"/>
                      <a:pt x="7" y="2"/>
                    </a:cubicBezTo>
                    <a:cubicBezTo>
                      <a:pt x="9" y="1"/>
                      <a:pt x="9" y="1"/>
                      <a:pt x="12" y="1"/>
                    </a:cubicBezTo>
                    <a:cubicBezTo>
                      <a:pt x="15" y="2"/>
                      <a:pt x="17" y="2"/>
                      <a:pt x="19"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57" name="Freeform 459"/>
              <p:cNvSpPr>
                <a:spLocks/>
              </p:cNvSpPr>
              <p:nvPr/>
            </p:nvSpPr>
            <p:spPr bwMode="auto">
              <a:xfrm>
                <a:off x="4779962" y="1484313"/>
                <a:ext cx="58738" cy="25400"/>
              </a:xfrm>
              <a:custGeom>
                <a:avLst/>
                <a:gdLst>
                  <a:gd name="T0" fmla="*/ 11 w 25"/>
                  <a:gd name="T1" fmla="*/ 1 h 11"/>
                  <a:gd name="T2" fmla="*/ 5 w 25"/>
                  <a:gd name="T3" fmla="*/ 2 h 11"/>
                  <a:gd name="T4" fmla="*/ 1 w 25"/>
                  <a:gd name="T5" fmla="*/ 3 h 11"/>
                  <a:gd name="T6" fmla="*/ 6 w 25"/>
                  <a:gd name="T7" fmla="*/ 5 h 11"/>
                  <a:gd name="T8" fmla="*/ 8 w 25"/>
                  <a:gd name="T9" fmla="*/ 8 h 11"/>
                  <a:gd name="T10" fmla="*/ 7 w 25"/>
                  <a:gd name="T11" fmla="*/ 10 h 11"/>
                  <a:gd name="T12" fmla="*/ 11 w 25"/>
                  <a:gd name="T13" fmla="*/ 9 h 11"/>
                  <a:gd name="T14" fmla="*/ 14 w 25"/>
                  <a:gd name="T15" fmla="*/ 8 h 11"/>
                  <a:gd name="T16" fmla="*/ 21 w 25"/>
                  <a:gd name="T17" fmla="*/ 8 h 11"/>
                  <a:gd name="T18" fmla="*/ 24 w 25"/>
                  <a:gd name="T19" fmla="*/ 7 h 11"/>
                  <a:gd name="T20" fmla="*/ 24 w 25"/>
                  <a:gd name="T21" fmla="*/ 2 h 11"/>
                  <a:gd name="T22" fmla="*/ 21 w 25"/>
                  <a:gd name="T23" fmla="*/ 0 h 11"/>
                  <a:gd name="T24" fmla="*/ 16 w 25"/>
                  <a:gd name="T25" fmla="*/ 1 h 11"/>
                  <a:gd name="T26" fmla="*/ 13 w 25"/>
                  <a:gd name="T27" fmla="*/ 0 h 11"/>
                  <a:gd name="T28" fmla="*/ 11 w 25"/>
                  <a:gd name="T29"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11">
                    <a:moveTo>
                      <a:pt x="11" y="1"/>
                    </a:moveTo>
                    <a:cubicBezTo>
                      <a:pt x="9" y="2"/>
                      <a:pt x="8" y="2"/>
                      <a:pt x="5" y="2"/>
                    </a:cubicBezTo>
                    <a:cubicBezTo>
                      <a:pt x="3" y="3"/>
                      <a:pt x="0" y="2"/>
                      <a:pt x="1" y="3"/>
                    </a:cubicBezTo>
                    <a:cubicBezTo>
                      <a:pt x="2" y="5"/>
                      <a:pt x="4" y="4"/>
                      <a:pt x="6" y="5"/>
                    </a:cubicBezTo>
                    <a:cubicBezTo>
                      <a:pt x="7" y="6"/>
                      <a:pt x="8" y="7"/>
                      <a:pt x="8" y="8"/>
                    </a:cubicBezTo>
                    <a:cubicBezTo>
                      <a:pt x="8" y="9"/>
                      <a:pt x="6" y="10"/>
                      <a:pt x="7" y="10"/>
                    </a:cubicBezTo>
                    <a:cubicBezTo>
                      <a:pt x="9" y="11"/>
                      <a:pt x="9" y="10"/>
                      <a:pt x="11" y="9"/>
                    </a:cubicBezTo>
                    <a:cubicBezTo>
                      <a:pt x="12" y="9"/>
                      <a:pt x="12" y="9"/>
                      <a:pt x="14" y="8"/>
                    </a:cubicBezTo>
                    <a:cubicBezTo>
                      <a:pt x="16" y="8"/>
                      <a:pt x="19" y="9"/>
                      <a:pt x="21" y="8"/>
                    </a:cubicBezTo>
                    <a:cubicBezTo>
                      <a:pt x="22" y="7"/>
                      <a:pt x="24" y="8"/>
                      <a:pt x="24" y="7"/>
                    </a:cubicBezTo>
                    <a:cubicBezTo>
                      <a:pt x="25" y="6"/>
                      <a:pt x="25" y="3"/>
                      <a:pt x="24" y="2"/>
                    </a:cubicBezTo>
                    <a:cubicBezTo>
                      <a:pt x="24" y="2"/>
                      <a:pt x="23" y="0"/>
                      <a:pt x="21" y="0"/>
                    </a:cubicBezTo>
                    <a:cubicBezTo>
                      <a:pt x="20" y="0"/>
                      <a:pt x="18" y="2"/>
                      <a:pt x="16" y="1"/>
                    </a:cubicBezTo>
                    <a:cubicBezTo>
                      <a:pt x="15" y="1"/>
                      <a:pt x="14" y="0"/>
                      <a:pt x="13" y="0"/>
                    </a:cubicBezTo>
                    <a:cubicBezTo>
                      <a:pt x="12" y="0"/>
                      <a:pt x="12" y="1"/>
                      <a:pt x="11"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58" name="Freeform 460"/>
              <p:cNvSpPr>
                <a:spLocks/>
              </p:cNvSpPr>
              <p:nvPr/>
            </p:nvSpPr>
            <p:spPr bwMode="auto">
              <a:xfrm>
                <a:off x="4543425" y="1398588"/>
                <a:ext cx="276225" cy="198438"/>
              </a:xfrm>
              <a:custGeom>
                <a:avLst/>
                <a:gdLst>
                  <a:gd name="T0" fmla="*/ 67 w 120"/>
                  <a:gd name="T1" fmla="*/ 5 h 86"/>
                  <a:gd name="T2" fmla="*/ 77 w 120"/>
                  <a:gd name="T3" fmla="*/ 12 h 86"/>
                  <a:gd name="T4" fmla="*/ 80 w 120"/>
                  <a:gd name="T5" fmla="*/ 15 h 86"/>
                  <a:gd name="T6" fmla="*/ 90 w 120"/>
                  <a:gd name="T7" fmla="*/ 17 h 86"/>
                  <a:gd name="T8" fmla="*/ 99 w 120"/>
                  <a:gd name="T9" fmla="*/ 24 h 86"/>
                  <a:gd name="T10" fmla="*/ 120 w 120"/>
                  <a:gd name="T11" fmla="*/ 33 h 86"/>
                  <a:gd name="T12" fmla="*/ 110 w 120"/>
                  <a:gd name="T13" fmla="*/ 34 h 86"/>
                  <a:gd name="T14" fmla="*/ 98 w 120"/>
                  <a:gd name="T15" fmla="*/ 39 h 86"/>
                  <a:gd name="T16" fmla="*/ 92 w 120"/>
                  <a:gd name="T17" fmla="*/ 46 h 86"/>
                  <a:gd name="T18" fmla="*/ 86 w 120"/>
                  <a:gd name="T19" fmla="*/ 50 h 86"/>
                  <a:gd name="T20" fmla="*/ 78 w 120"/>
                  <a:gd name="T21" fmla="*/ 63 h 86"/>
                  <a:gd name="T22" fmla="*/ 70 w 120"/>
                  <a:gd name="T23" fmla="*/ 74 h 86"/>
                  <a:gd name="T24" fmla="*/ 71 w 120"/>
                  <a:gd name="T25" fmla="*/ 82 h 86"/>
                  <a:gd name="T26" fmla="*/ 60 w 120"/>
                  <a:gd name="T27" fmla="*/ 85 h 86"/>
                  <a:gd name="T28" fmla="*/ 58 w 120"/>
                  <a:gd name="T29" fmla="*/ 76 h 86"/>
                  <a:gd name="T30" fmla="*/ 60 w 120"/>
                  <a:gd name="T31" fmla="*/ 75 h 86"/>
                  <a:gd name="T32" fmla="*/ 51 w 120"/>
                  <a:gd name="T33" fmla="*/ 75 h 86"/>
                  <a:gd name="T34" fmla="*/ 36 w 120"/>
                  <a:gd name="T35" fmla="*/ 68 h 86"/>
                  <a:gd name="T36" fmla="*/ 40 w 120"/>
                  <a:gd name="T37" fmla="*/ 62 h 86"/>
                  <a:gd name="T38" fmla="*/ 48 w 120"/>
                  <a:gd name="T39" fmla="*/ 62 h 86"/>
                  <a:gd name="T40" fmla="*/ 61 w 120"/>
                  <a:gd name="T41" fmla="*/ 64 h 86"/>
                  <a:gd name="T42" fmla="*/ 45 w 120"/>
                  <a:gd name="T43" fmla="*/ 59 h 86"/>
                  <a:gd name="T44" fmla="*/ 68 w 120"/>
                  <a:gd name="T45" fmla="*/ 57 h 86"/>
                  <a:gd name="T46" fmla="*/ 70 w 120"/>
                  <a:gd name="T47" fmla="*/ 52 h 86"/>
                  <a:gd name="T48" fmla="*/ 55 w 120"/>
                  <a:gd name="T49" fmla="*/ 55 h 86"/>
                  <a:gd name="T50" fmla="*/ 37 w 120"/>
                  <a:gd name="T51" fmla="*/ 57 h 86"/>
                  <a:gd name="T52" fmla="*/ 33 w 120"/>
                  <a:gd name="T53" fmla="*/ 50 h 86"/>
                  <a:gd name="T54" fmla="*/ 55 w 120"/>
                  <a:gd name="T55" fmla="*/ 46 h 86"/>
                  <a:gd name="T56" fmla="*/ 67 w 120"/>
                  <a:gd name="T57" fmla="*/ 43 h 86"/>
                  <a:gd name="T58" fmla="*/ 64 w 120"/>
                  <a:gd name="T59" fmla="*/ 41 h 86"/>
                  <a:gd name="T60" fmla="*/ 65 w 120"/>
                  <a:gd name="T61" fmla="*/ 34 h 86"/>
                  <a:gd name="T62" fmla="*/ 57 w 120"/>
                  <a:gd name="T63" fmla="*/ 39 h 86"/>
                  <a:gd name="T64" fmla="*/ 52 w 120"/>
                  <a:gd name="T65" fmla="*/ 34 h 86"/>
                  <a:gd name="T66" fmla="*/ 48 w 120"/>
                  <a:gd name="T67" fmla="*/ 36 h 86"/>
                  <a:gd name="T68" fmla="*/ 40 w 120"/>
                  <a:gd name="T69" fmla="*/ 35 h 86"/>
                  <a:gd name="T70" fmla="*/ 41 w 120"/>
                  <a:gd name="T71" fmla="*/ 41 h 86"/>
                  <a:gd name="T72" fmla="*/ 34 w 120"/>
                  <a:gd name="T73" fmla="*/ 45 h 86"/>
                  <a:gd name="T74" fmla="*/ 23 w 120"/>
                  <a:gd name="T75" fmla="*/ 46 h 86"/>
                  <a:gd name="T76" fmla="*/ 26 w 120"/>
                  <a:gd name="T77" fmla="*/ 38 h 86"/>
                  <a:gd name="T78" fmla="*/ 9 w 120"/>
                  <a:gd name="T79" fmla="*/ 33 h 86"/>
                  <a:gd name="T80" fmla="*/ 8 w 120"/>
                  <a:gd name="T81" fmla="*/ 28 h 86"/>
                  <a:gd name="T82" fmla="*/ 18 w 120"/>
                  <a:gd name="T83" fmla="*/ 29 h 86"/>
                  <a:gd name="T84" fmla="*/ 15 w 120"/>
                  <a:gd name="T85" fmla="*/ 21 h 86"/>
                  <a:gd name="T86" fmla="*/ 12 w 120"/>
                  <a:gd name="T87" fmla="*/ 20 h 86"/>
                  <a:gd name="T88" fmla="*/ 10 w 120"/>
                  <a:gd name="T89" fmla="*/ 22 h 86"/>
                  <a:gd name="T90" fmla="*/ 3 w 120"/>
                  <a:gd name="T91" fmla="*/ 19 h 86"/>
                  <a:gd name="T92" fmla="*/ 4 w 120"/>
                  <a:gd name="T93" fmla="*/ 12 h 86"/>
                  <a:gd name="T94" fmla="*/ 9 w 120"/>
                  <a:gd name="T95" fmla="*/ 8 h 86"/>
                  <a:gd name="T96" fmla="*/ 16 w 120"/>
                  <a:gd name="T97" fmla="*/ 11 h 86"/>
                  <a:gd name="T98" fmla="*/ 21 w 120"/>
                  <a:gd name="T99" fmla="*/ 9 h 86"/>
                  <a:gd name="T100" fmla="*/ 36 w 120"/>
                  <a:gd name="T101" fmla="*/ 7 h 86"/>
                  <a:gd name="T102" fmla="*/ 19 w 120"/>
                  <a:gd name="T103" fmla="*/ 13 h 86"/>
                  <a:gd name="T104" fmla="*/ 29 w 120"/>
                  <a:gd name="T105" fmla="*/ 16 h 86"/>
                  <a:gd name="T106" fmla="*/ 36 w 120"/>
                  <a:gd name="T107" fmla="*/ 21 h 86"/>
                  <a:gd name="T108" fmla="*/ 37 w 120"/>
                  <a:gd name="T109" fmla="*/ 14 h 86"/>
                  <a:gd name="T110" fmla="*/ 44 w 120"/>
                  <a:gd name="T111" fmla="*/ 8 h 86"/>
                  <a:gd name="T112" fmla="*/ 54 w 120"/>
                  <a:gd name="T113" fmla="*/ 19 h 86"/>
                  <a:gd name="T114" fmla="*/ 59 w 120"/>
                  <a:gd name="T115" fmla="*/ 24 h 86"/>
                  <a:gd name="T116" fmla="*/ 65 w 120"/>
                  <a:gd name="T117" fmla="*/ 25 h 86"/>
                  <a:gd name="T118" fmla="*/ 59 w 120"/>
                  <a:gd name="T119" fmla="*/ 12 h 86"/>
                  <a:gd name="T120" fmla="*/ 62 w 120"/>
                  <a:gd name="T121" fmla="*/ 6 h 86"/>
                  <a:gd name="T122" fmla="*/ 59 w 120"/>
                  <a:gd name="T123" fmla="*/ 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0" h="86">
                    <a:moveTo>
                      <a:pt x="59" y="2"/>
                    </a:moveTo>
                    <a:cubicBezTo>
                      <a:pt x="61" y="1"/>
                      <a:pt x="63" y="0"/>
                      <a:pt x="64" y="1"/>
                    </a:cubicBezTo>
                    <a:cubicBezTo>
                      <a:pt x="65" y="2"/>
                      <a:pt x="66" y="5"/>
                      <a:pt x="67" y="5"/>
                    </a:cubicBezTo>
                    <a:cubicBezTo>
                      <a:pt x="68" y="6"/>
                      <a:pt x="71" y="7"/>
                      <a:pt x="73" y="7"/>
                    </a:cubicBezTo>
                    <a:cubicBezTo>
                      <a:pt x="74" y="7"/>
                      <a:pt x="81" y="8"/>
                      <a:pt x="81" y="9"/>
                    </a:cubicBezTo>
                    <a:cubicBezTo>
                      <a:pt x="80" y="9"/>
                      <a:pt x="78" y="11"/>
                      <a:pt x="77" y="12"/>
                    </a:cubicBezTo>
                    <a:cubicBezTo>
                      <a:pt x="77" y="13"/>
                      <a:pt x="78" y="15"/>
                      <a:pt x="77" y="16"/>
                    </a:cubicBezTo>
                    <a:cubicBezTo>
                      <a:pt x="77" y="17"/>
                      <a:pt x="75" y="18"/>
                      <a:pt x="76" y="18"/>
                    </a:cubicBezTo>
                    <a:cubicBezTo>
                      <a:pt x="78" y="18"/>
                      <a:pt x="80" y="16"/>
                      <a:pt x="80" y="15"/>
                    </a:cubicBezTo>
                    <a:cubicBezTo>
                      <a:pt x="81" y="14"/>
                      <a:pt x="82" y="13"/>
                      <a:pt x="85" y="14"/>
                    </a:cubicBezTo>
                    <a:cubicBezTo>
                      <a:pt x="87" y="14"/>
                      <a:pt x="88" y="13"/>
                      <a:pt x="89" y="15"/>
                    </a:cubicBezTo>
                    <a:cubicBezTo>
                      <a:pt x="89" y="16"/>
                      <a:pt x="90" y="16"/>
                      <a:pt x="90" y="17"/>
                    </a:cubicBezTo>
                    <a:cubicBezTo>
                      <a:pt x="90" y="19"/>
                      <a:pt x="89" y="20"/>
                      <a:pt x="90" y="21"/>
                    </a:cubicBezTo>
                    <a:cubicBezTo>
                      <a:pt x="91" y="22"/>
                      <a:pt x="90" y="23"/>
                      <a:pt x="91" y="23"/>
                    </a:cubicBezTo>
                    <a:cubicBezTo>
                      <a:pt x="92" y="24"/>
                      <a:pt x="98" y="23"/>
                      <a:pt x="99" y="24"/>
                    </a:cubicBezTo>
                    <a:cubicBezTo>
                      <a:pt x="100" y="24"/>
                      <a:pt x="101" y="26"/>
                      <a:pt x="102" y="27"/>
                    </a:cubicBezTo>
                    <a:cubicBezTo>
                      <a:pt x="104" y="28"/>
                      <a:pt x="110" y="30"/>
                      <a:pt x="113" y="31"/>
                    </a:cubicBezTo>
                    <a:cubicBezTo>
                      <a:pt x="117" y="32"/>
                      <a:pt x="120" y="32"/>
                      <a:pt x="120" y="33"/>
                    </a:cubicBezTo>
                    <a:cubicBezTo>
                      <a:pt x="120" y="33"/>
                      <a:pt x="119" y="34"/>
                      <a:pt x="118" y="35"/>
                    </a:cubicBezTo>
                    <a:cubicBezTo>
                      <a:pt x="117" y="35"/>
                      <a:pt x="116" y="35"/>
                      <a:pt x="115" y="35"/>
                    </a:cubicBezTo>
                    <a:cubicBezTo>
                      <a:pt x="114" y="35"/>
                      <a:pt x="111" y="34"/>
                      <a:pt x="110" y="34"/>
                    </a:cubicBezTo>
                    <a:cubicBezTo>
                      <a:pt x="110" y="34"/>
                      <a:pt x="109" y="36"/>
                      <a:pt x="108" y="36"/>
                    </a:cubicBezTo>
                    <a:cubicBezTo>
                      <a:pt x="107" y="36"/>
                      <a:pt x="101" y="36"/>
                      <a:pt x="100" y="36"/>
                    </a:cubicBezTo>
                    <a:cubicBezTo>
                      <a:pt x="99" y="37"/>
                      <a:pt x="100" y="39"/>
                      <a:pt x="98" y="39"/>
                    </a:cubicBezTo>
                    <a:cubicBezTo>
                      <a:pt x="97" y="39"/>
                      <a:pt x="96" y="39"/>
                      <a:pt x="94" y="40"/>
                    </a:cubicBezTo>
                    <a:cubicBezTo>
                      <a:pt x="92" y="40"/>
                      <a:pt x="91" y="39"/>
                      <a:pt x="91" y="40"/>
                    </a:cubicBezTo>
                    <a:cubicBezTo>
                      <a:pt x="91" y="42"/>
                      <a:pt x="92" y="42"/>
                      <a:pt x="92" y="46"/>
                    </a:cubicBezTo>
                    <a:cubicBezTo>
                      <a:pt x="92" y="49"/>
                      <a:pt x="93" y="49"/>
                      <a:pt x="92" y="49"/>
                    </a:cubicBezTo>
                    <a:cubicBezTo>
                      <a:pt x="92" y="50"/>
                      <a:pt x="91" y="50"/>
                      <a:pt x="89" y="50"/>
                    </a:cubicBezTo>
                    <a:cubicBezTo>
                      <a:pt x="88" y="50"/>
                      <a:pt x="86" y="49"/>
                      <a:pt x="86" y="50"/>
                    </a:cubicBezTo>
                    <a:cubicBezTo>
                      <a:pt x="85" y="51"/>
                      <a:pt x="85" y="54"/>
                      <a:pt x="85" y="56"/>
                    </a:cubicBezTo>
                    <a:cubicBezTo>
                      <a:pt x="84" y="58"/>
                      <a:pt x="85" y="62"/>
                      <a:pt x="83" y="62"/>
                    </a:cubicBezTo>
                    <a:cubicBezTo>
                      <a:pt x="82" y="63"/>
                      <a:pt x="79" y="62"/>
                      <a:pt x="78" y="63"/>
                    </a:cubicBezTo>
                    <a:cubicBezTo>
                      <a:pt x="77" y="64"/>
                      <a:pt x="75" y="68"/>
                      <a:pt x="75" y="70"/>
                    </a:cubicBezTo>
                    <a:cubicBezTo>
                      <a:pt x="74" y="71"/>
                      <a:pt x="73" y="72"/>
                      <a:pt x="73" y="73"/>
                    </a:cubicBezTo>
                    <a:cubicBezTo>
                      <a:pt x="72" y="74"/>
                      <a:pt x="70" y="73"/>
                      <a:pt x="70" y="74"/>
                    </a:cubicBezTo>
                    <a:cubicBezTo>
                      <a:pt x="70" y="75"/>
                      <a:pt x="71" y="75"/>
                      <a:pt x="72" y="76"/>
                    </a:cubicBezTo>
                    <a:cubicBezTo>
                      <a:pt x="72" y="76"/>
                      <a:pt x="67" y="79"/>
                      <a:pt x="68" y="80"/>
                    </a:cubicBezTo>
                    <a:cubicBezTo>
                      <a:pt x="69" y="81"/>
                      <a:pt x="71" y="81"/>
                      <a:pt x="71" y="82"/>
                    </a:cubicBezTo>
                    <a:cubicBezTo>
                      <a:pt x="71" y="83"/>
                      <a:pt x="68" y="84"/>
                      <a:pt x="67" y="84"/>
                    </a:cubicBezTo>
                    <a:cubicBezTo>
                      <a:pt x="66" y="85"/>
                      <a:pt x="63" y="83"/>
                      <a:pt x="62" y="84"/>
                    </a:cubicBezTo>
                    <a:cubicBezTo>
                      <a:pt x="61" y="85"/>
                      <a:pt x="60" y="86"/>
                      <a:pt x="60" y="85"/>
                    </a:cubicBezTo>
                    <a:cubicBezTo>
                      <a:pt x="59" y="84"/>
                      <a:pt x="61" y="83"/>
                      <a:pt x="60" y="82"/>
                    </a:cubicBezTo>
                    <a:cubicBezTo>
                      <a:pt x="58" y="81"/>
                      <a:pt x="52" y="79"/>
                      <a:pt x="52" y="78"/>
                    </a:cubicBezTo>
                    <a:cubicBezTo>
                      <a:pt x="53" y="77"/>
                      <a:pt x="56" y="75"/>
                      <a:pt x="58" y="76"/>
                    </a:cubicBezTo>
                    <a:cubicBezTo>
                      <a:pt x="60" y="76"/>
                      <a:pt x="61" y="78"/>
                      <a:pt x="62" y="77"/>
                    </a:cubicBezTo>
                    <a:cubicBezTo>
                      <a:pt x="63" y="76"/>
                      <a:pt x="64" y="75"/>
                      <a:pt x="64" y="75"/>
                    </a:cubicBezTo>
                    <a:cubicBezTo>
                      <a:pt x="64" y="74"/>
                      <a:pt x="62" y="75"/>
                      <a:pt x="60" y="75"/>
                    </a:cubicBezTo>
                    <a:cubicBezTo>
                      <a:pt x="59" y="74"/>
                      <a:pt x="57" y="72"/>
                      <a:pt x="57" y="73"/>
                    </a:cubicBezTo>
                    <a:cubicBezTo>
                      <a:pt x="56" y="73"/>
                      <a:pt x="57" y="74"/>
                      <a:pt x="56" y="74"/>
                    </a:cubicBezTo>
                    <a:cubicBezTo>
                      <a:pt x="54" y="75"/>
                      <a:pt x="52" y="76"/>
                      <a:pt x="51" y="75"/>
                    </a:cubicBezTo>
                    <a:cubicBezTo>
                      <a:pt x="50" y="74"/>
                      <a:pt x="47" y="72"/>
                      <a:pt x="45" y="72"/>
                    </a:cubicBezTo>
                    <a:cubicBezTo>
                      <a:pt x="44" y="72"/>
                      <a:pt x="40" y="72"/>
                      <a:pt x="39" y="70"/>
                    </a:cubicBezTo>
                    <a:cubicBezTo>
                      <a:pt x="37" y="69"/>
                      <a:pt x="36" y="69"/>
                      <a:pt x="36" y="68"/>
                    </a:cubicBezTo>
                    <a:cubicBezTo>
                      <a:pt x="36" y="66"/>
                      <a:pt x="34" y="63"/>
                      <a:pt x="34" y="63"/>
                    </a:cubicBezTo>
                    <a:cubicBezTo>
                      <a:pt x="34" y="62"/>
                      <a:pt x="36" y="63"/>
                      <a:pt x="37" y="62"/>
                    </a:cubicBezTo>
                    <a:cubicBezTo>
                      <a:pt x="39" y="62"/>
                      <a:pt x="39" y="61"/>
                      <a:pt x="40" y="62"/>
                    </a:cubicBezTo>
                    <a:cubicBezTo>
                      <a:pt x="41" y="62"/>
                      <a:pt x="40" y="63"/>
                      <a:pt x="41" y="63"/>
                    </a:cubicBezTo>
                    <a:cubicBezTo>
                      <a:pt x="43" y="63"/>
                      <a:pt x="43" y="63"/>
                      <a:pt x="45" y="63"/>
                    </a:cubicBezTo>
                    <a:cubicBezTo>
                      <a:pt x="46" y="62"/>
                      <a:pt x="46" y="62"/>
                      <a:pt x="48" y="62"/>
                    </a:cubicBezTo>
                    <a:cubicBezTo>
                      <a:pt x="50" y="62"/>
                      <a:pt x="53" y="62"/>
                      <a:pt x="54" y="63"/>
                    </a:cubicBezTo>
                    <a:cubicBezTo>
                      <a:pt x="55" y="63"/>
                      <a:pt x="58" y="66"/>
                      <a:pt x="59" y="65"/>
                    </a:cubicBezTo>
                    <a:cubicBezTo>
                      <a:pt x="60" y="65"/>
                      <a:pt x="61" y="64"/>
                      <a:pt x="61" y="64"/>
                    </a:cubicBezTo>
                    <a:cubicBezTo>
                      <a:pt x="61" y="63"/>
                      <a:pt x="58" y="62"/>
                      <a:pt x="57" y="62"/>
                    </a:cubicBezTo>
                    <a:cubicBezTo>
                      <a:pt x="56" y="61"/>
                      <a:pt x="53" y="61"/>
                      <a:pt x="51" y="61"/>
                    </a:cubicBezTo>
                    <a:cubicBezTo>
                      <a:pt x="50" y="61"/>
                      <a:pt x="44" y="60"/>
                      <a:pt x="45" y="59"/>
                    </a:cubicBezTo>
                    <a:cubicBezTo>
                      <a:pt x="45" y="59"/>
                      <a:pt x="50" y="58"/>
                      <a:pt x="52" y="58"/>
                    </a:cubicBezTo>
                    <a:cubicBezTo>
                      <a:pt x="54" y="58"/>
                      <a:pt x="57" y="57"/>
                      <a:pt x="59" y="57"/>
                    </a:cubicBezTo>
                    <a:cubicBezTo>
                      <a:pt x="61" y="57"/>
                      <a:pt x="66" y="57"/>
                      <a:pt x="68" y="57"/>
                    </a:cubicBezTo>
                    <a:cubicBezTo>
                      <a:pt x="69" y="57"/>
                      <a:pt x="70" y="57"/>
                      <a:pt x="70" y="56"/>
                    </a:cubicBezTo>
                    <a:cubicBezTo>
                      <a:pt x="70" y="55"/>
                      <a:pt x="68" y="55"/>
                      <a:pt x="68" y="54"/>
                    </a:cubicBezTo>
                    <a:cubicBezTo>
                      <a:pt x="69" y="54"/>
                      <a:pt x="70" y="53"/>
                      <a:pt x="70" y="52"/>
                    </a:cubicBezTo>
                    <a:cubicBezTo>
                      <a:pt x="69" y="51"/>
                      <a:pt x="67" y="52"/>
                      <a:pt x="66" y="53"/>
                    </a:cubicBezTo>
                    <a:cubicBezTo>
                      <a:pt x="65" y="54"/>
                      <a:pt x="63" y="55"/>
                      <a:pt x="61" y="55"/>
                    </a:cubicBezTo>
                    <a:cubicBezTo>
                      <a:pt x="59" y="55"/>
                      <a:pt x="56" y="56"/>
                      <a:pt x="55" y="55"/>
                    </a:cubicBezTo>
                    <a:cubicBezTo>
                      <a:pt x="54" y="54"/>
                      <a:pt x="53" y="54"/>
                      <a:pt x="52" y="54"/>
                    </a:cubicBezTo>
                    <a:cubicBezTo>
                      <a:pt x="51" y="54"/>
                      <a:pt x="47" y="56"/>
                      <a:pt x="46" y="56"/>
                    </a:cubicBezTo>
                    <a:cubicBezTo>
                      <a:pt x="44" y="56"/>
                      <a:pt x="40" y="57"/>
                      <a:pt x="37" y="57"/>
                    </a:cubicBezTo>
                    <a:cubicBezTo>
                      <a:pt x="34" y="57"/>
                      <a:pt x="32" y="58"/>
                      <a:pt x="32" y="57"/>
                    </a:cubicBezTo>
                    <a:cubicBezTo>
                      <a:pt x="31" y="55"/>
                      <a:pt x="30" y="51"/>
                      <a:pt x="31" y="50"/>
                    </a:cubicBezTo>
                    <a:cubicBezTo>
                      <a:pt x="32" y="50"/>
                      <a:pt x="32" y="50"/>
                      <a:pt x="33" y="50"/>
                    </a:cubicBezTo>
                    <a:cubicBezTo>
                      <a:pt x="34" y="50"/>
                      <a:pt x="35" y="52"/>
                      <a:pt x="37" y="52"/>
                    </a:cubicBezTo>
                    <a:cubicBezTo>
                      <a:pt x="39" y="52"/>
                      <a:pt x="43" y="50"/>
                      <a:pt x="45" y="49"/>
                    </a:cubicBezTo>
                    <a:cubicBezTo>
                      <a:pt x="47" y="49"/>
                      <a:pt x="54" y="47"/>
                      <a:pt x="55" y="46"/>
                    </a:cubicBezTo>
                    <a:cubicBezTo>
                      <a:pt x="56" y="45"/>
                      <a:pt x="55" y="43"/>
                      <a:pt x="57" y="43"/>
                    </a:cubicBezTo>
                    <a:cubicBezTo>
                      <a:pt x="59" y="43"/>
                      <a:pt x="61" y="43"/>
                      <a:pt x="63" y="43"/>
                    </a:cubicBezTo>
                    <a:cubicBezTo>
                      <a:pt x="64" y="43"/>
                      <a:pt x="65" y="43"/>
                      <a:pt x="67" y="43"/>
                    </a:cubicBezTo>
                    <a:cubicBezTo>
                      <a:pt x="70" y="42"/>
                      <a:pt x="72" y="42"/>
                      <a:pt x="72" y="41"/>
                    </a:cubicBezTo>
                    <a:cubicBezTo>
                      <a:pt x="73" y="40"/>
                      <a:pt x="72" y="41"/>
                      <a:pt x="70" y="41"/>
                    </a:cubicBezTo>
                    <a:cubicBezTo>
                      <a:pt x="68" y="41"/>
                      <a:pt x="64" y="41"/>
                      <a:pt x="64" y="41"/>
                    </a:cubicBezTo>
                    <a:cubicBezTo>
                      <a:pt x="63" y="40"/>
                      <a:pt x="63" y="40"/>
                      <a:pt x="64" y="39"/>
                    </a:cubicBezTo>
                    <a:cubicBezTo>
                      <a:pt x="65" y="38"/>
                      <a:pt x="67" y="36"/>
                      <a:pt x="67" y="35"/>
                    </a:cubicBezTo>
                    <a:cubicBezTo>
                      <a:pt x="67" y="34"/>
                      <a:pt x="66" y="35"/>
                      <a:pt x="65" y="34"/>
                    </a:cubicBezTo>
                    <a:cubicBezTo>
                      <a:pt x="63" y="34"/>
                      <a:pt x="62" y="33"/>
                      <a:pt x="62" y="34"/>
                    </a:cubicBezTo>
                    <a:cubicBezTo>
                      <a:pt x="62" y="35"/>
                      <a:pt x="62" y="36"/>
                      <a:pt x="60" y="37"/>
                    </a:cubicBezTo>
                    <a:cubicBezTo>
                      <a:pt x="59" y="38"/>
                      <a:pt x="59" y="39"/>
                      <a:pt x="57" y="39"/>
                    </a:cubicBezTo>
                    <a:cubicBezTo>
                      <a:pt x="55" y="39"/>
                      <a:pt x="51" y="40"/>
                      <a:pt x="51" y="40"/>
                    </a:cubicBezTo>
                    <a:cubicBezTo>
                      <a:pt x="50" y="39"/>
                      <a:pt x="50" y="39"/>
                      <a:pt x="50" y="38"/>
                    </a:cubicBezTo>
                    <a:cubicBezTo>
                      <a:pt x="51" y="36"/>
                      <a:pt x="53" y="34"/>
                      <a:pt x="52" y="34"/>
                    </a:cubicBezTo>
                    <a:cubicBezTo>
                      <a:pt x="52" y="33"/>
                      <a:pt x="51" y="33"/>
                      <a:pt x="50" y="32"/>
                    </a:cubicBezTo>
                    <a:cubicBezTo>
                      <a:pt x="50" y="31"/>
                      <a:pt x="49" y="32"/>
                      <a:pt x="49" y="33"/>
                    </a:cubicBezTo>
                    <a:cubicBezTo>
                      <a:pt x="48" y="34"/>
                      <a:pt x="49" y="35"/>
                      <a:pt x="48" y="36"/>
                    </a:cubicBezTo>
                    <a:cubicBezTo>
                      <a:pt x="47" y="36"/>
                      <a:pt x="46" y="37"/>
                      <a:pt x="45" y="37"/>
                    </a:cubicBezTo>
                    <a:cubicBezTo>
                      <a:pt x="44" y="36"/>
                      <a:pt x="45" y="33"/>
                      <a:pt x="43" y="33"/>
                    </a:cubicBezTo>
                    <a:cubicBezTo>
                      <a:pt x="41" y="34"/>
                      <a:pt x="40" y="35"/>
                      <a:pt x="40" y="35"/>
                    </a:cubicBezTo>
                    <a:cubicBezTo>
                      <a:pt x="40" y="36"/>
                      <a:pt x="41" y="37"/>
                      <a:pt x="40" y="38"/>
                    </a:cubicBezTo>
                    <a:cubicBezTo>
                      <a:pt x="40" y="39"/>
                      <a:pt x="39" y="39"/>
                      <a:pt x="39" y="40"/>
                    </a:cubicBezTo>
                    <a:cubicBezTo>
                      <a:pt x="39" y="40"/>
                      <a:pt x="42" y="41"/>
                      <a:pt x="41" y="41"/>
                    </a:cubicBezTo>
                    <a:cubicBezTo>
                      <a:pt x="40" y="42"/>
                      <a:pt x="39" y="41"/>
                      <a:pt x="37" y="42"/>
                    </a:cubicBezTo>
                    <a:cubicBezTo>
                      <a:pt x="36" y="43"/>
                      <a:pt x="38" y="44"/>
                      <a:pt x="37" y="44"/>
                    </a:cubicBezTo>
                    <a:cubicBezTo>
                      <a:pt x="36" y="45"/>
                      <a:pt x="35" y="45"/>
                      <a:pt x="34" y="45"/>
                    </a:cubicBezTo>
                    <a:cubicBezTo>
                      <a:pt x="33" y="45"/>
                      <a:pt x="32" y="44"/>
                      <a:pt x="31" y="45"/>
                    </a:cubicBezTo>
                    <a:cubicBezTo>
                      <a:pt x="31" y="45"/>
                      <a:pt x="32" y="46"/>
                      <a:pt x="31" y="46"/>
                    </a:cubicBezTo>
                    <a:cubicBezTo>
                      <a:pt x="30" y="46"/>
                      <a:pt x="24" y="46"/>
                      <a:pt x="23" y="46"/>
                    </a:cubicBezTo>
                    <a:cubicBezTo>
                      <a:pt x="23" y="46"/>
                      <a:pt x="17" y="41"/>
                      <a:pt x="17" y="40"/>
                    </a:cubicBezTo>
                    <a:cubicBezTo>
                      <a:pt x="17" y="40"/>
                      <a:pt x="20" y="40"/>
                      <a:pt x="21" y="40"/>
                    </a:cubicBezTo>
                    <a:cubicBezTo>
                      <a:pt x="23" y="39"/>
                      <a:pt x="26" y="39"/>
                      <a:pt x="26" y="38"/>
                    </a:cubicBezTo>
                    <a:cubicBezTo>
                      <a:pt x="25" y="38"/>
                      <a:pt x="23" y="38"/>
                      <a:pt x="22" y="38"/>
                    </a:cubicBezTo>
                    <a:cubicBezTo>
                      <a:pt x="20" y="38"/>
                      <a:pt x="19" y="38"/>
                      <a:pt x="17" y="36"/>
                    </a:cubicBezTo>
                    <a:cubicBezTo>
                      <a:pt x="15" y="35"/>
                      <a:pt x="9" y="34"/>
                      <a:pt x="9" y="33"/>
                    </a:cubicBezTo>
                    <a:cubicBezTo>
                      <a:pt x="8" y="32"/>
                      <a:pt x="9" y="32"/>
                      <a:pt x="8" y="31"/>
                    </a:cubicBezTo>
                    <a:cubicBezTo>
                      <a:pt x="7" y="30"/>
                      <a:pt x="5" y="29"/>
                      <a:pt x="5" y="28"/>
                    </a:cubicBezTo>
                    <a:cubicBezTo>
                      <a:pt x="6" y="27"/>
                      <a:pt x="7" y="27"/>
                      <a:pt x="8" y="28"/>
                    </a:cubicBezTo>
                    <a:cubicBezTo>
                      <a:pt x="9" y="28"/>
                      <a:pt x="10" y="29"/>
                      <a:pt x="12" y="29"/>
                    </a:cubicBezTo>
                    <a:cubicBezTo>
                      <a:pt x="13" y="30"/>
                      <a:pt x="14" y="30"/>
                      <a:pt x="15" y="30"/>
                    </a:cubicBezTo>
                    <a:cubicBezTo>
                      <a:pt x="16" y="29"/>
                      <a:pt x="17" y="29"/>
                      <a:pt x="18" y="29"/>
                    </a:cubicBezTo>
                    <a:cubicBezTo>
                      <a:pt x="18" y="28"/>
                      <a:pt x="19" y="27"/>
                      <a:pt x="18" y="27"/>
                    </a:cubicBezTo>
                    <a:cubicBezTo>
                      <a:pt x="18" y="27"/>
                      <a:pt x="13" y="26"/>
                      <a:pt x="13" y="25"/>
                    </a:cubicBezTo>
                    <a:cubicBezTo>
                      <a:pt x="12" y="24"/>
                      <a:pt x="14" y="22"/>
                      <a:pt x="15" y="21"/>
                    </a:cubicBezTo>
                    <a:cubicBezTo>
                      <a:pt x="15" y="20"/>
                      <a:pt x="17" y="20"/>
                      <a:pt x="16" y="19"/>
                    </a:cubicBezTo>
                    <a:cubicBezTo>
                      <a:pt x="15" y="19"/>
                      <a:pt x="13" y="19"/>
                      <a:pt x="13" y="20"/>
                    </a:cubicBezTo>
                    <a:cubicBezTo>
                      <a:pt x="13" y="20"/>
                      <a:pt x="13" y="21"/>
                      <a:pt x="12" y="20"/>
                    </a:cubicBezTo>
                    <a:cubicBezTo>
                      <a:pt x="12" y="20"/>
                      <a:pt x="11" y="19"/>
                      <a:pt x="11" y="19"/>
                    </a:cubicBezTo>
                    <a:cubicBezTo>
                      <a:pt x="10" y="19"/>
                      <a:pt x="10" y="20"/>
                      <a:pt x="10" y="21"/>
                    </a:cubicBezTo>
                    <a:cubicBezTo>
                      <a:pt x="10" y="22"/>
                      <a:pt x="11" y="22"/>
                      <a:pt x="10" y="22"/>
                    </a:cubicBezTo>
                    <a:cubicBezTo>
                      <a:pt x="10" y="23"/>
                      <a:pt x="8" y="24"/>
                      <a:pt x="7" y="23"/>
                    </a:cubicBezTo>
                    <a:cubicBezTo>
                      <a:pt x="6" y="23"/>
                      <a:pt x="6" y="22"/>
                      <a:pt x="5" y="21"/>
                    </a:cubicBezTo>
                    <a:cubicBezTo>
                      <a:pt x="5" y="20"/>
                      <a:pt x="3" y="20"/>
                      <a:pt x="3" y="19"/>
                    </a:cubicBezTo>
                    <a:cubicBezTo>
                      <a:pt x="2" y="17"/>
                      <a:pt x="0" y="15"/>
                      <a:pt x="1" y="14"/>
                    </a:cubicBezTo>
                    <a:cubicBezTo>
                      <a:pt x="2" y="13"/>
                      <a:pt x="5" y="14"/>
                      <a:pt x="5" y="14"/>
                    </a:cubicBezTo>
                    <a:cubicBezTo>
                      <a:pt x="5" y="13"/>
                      <a:pt x="4" y="13"/>
                      <a:pt x="4" y="12"/>
                    </a:cubicBezTo>
                    <a:cubicBezTo>
                      <a:pt x="5" y="12"/>
                      <a:pt x="6" y="13"/>
                      <a:pt x="6" y="11"/>
                    </a:cubicBezTo>
                    <a:cubicBezTo>
                      <a:pt x="6" y="10"/>
                      <a:pt x="5" y="9"/>
                      <a:pt x="6" y="9"/>
                    </a:cubicBezTo>
                    <a:cubicBezTo>
                      <a:pt x="8" y="8"/>
                      <a:pt x="7" y="9"/>
                      <a:pt x="9" y="8"/>
                    </a:cubicBezTo>
                    <a:cubicBezTo>
                      <a:pt x="10" y="7"/>
                      <a:pt x="9" y="7"/>
                      <a:pt x="11" y="7"/>
                    </a:cubicBezTo>
                    <a:cubicBezTo>
                      <a:pt x="12" y="7"/>
                      <a:pt x="12" y="6"/>
                      <a:pt x="13" y="8"/>
                    </a:cubicBezTo>
                    <a:cubicBezTo>
                      <a:pt x="14" y="9"/>
                      <a:pt x="15" y="12"/>
                      <a:pt x="16" y="11"/>
                    </a:cubicBezTo>
                    <a:cubicBezTo>
                      <a:pt x="16" y="10"/>
                      <a:pt x="17" y="7"/>
                      <a:pt x="17" y="7"/>
                    </a:cubicBezTo>
                    <a:cubicBezTo>
                      <a:pt x="18" y="7"/>
                      <a:pt x="19" y="7"/>
                      <a:pt x="19" y="8"/>
                    </a:cubicBezTo>
                    <a:cubicBezTo>
                      <a:pt x="19" y="8"/>
                      <a:pt x="19" y="9"/>
                      <a:pt x="21" y="9"/>
                    </a:cubicBezTo>
                    <a:cubicBezTo>
                      <a:pt x="23" y="9"/>
                      <a:pt x="24" y="8"/>
                      <a:pt x="26" y="8"/>
                    </a:cubicBezTo>
                    <a:cubicBezTo>
                      <a:pt x="28" y="7"/>
                      <a:pt x="34" y="6"/>
                      <a:pt x="35" y="6"/>
                    </a:cubicBezTo>
                    <a:cubicBezTo>
                      <a:pt x="36" y="7"/>
                      <a:pt x="36" y="7"/>
                      <a:pt x="36" y="7"/>
                    </a:cubicBezTo>
                    <a:cubicBezTo>
                      <a:pt x="36" y="8"/>
                      <a:pt x="35" y="9"/>
                      <a:pt x="35" y="9"/>
                    </a:cubicBezTo>
                    <a:cubicBezTo>
                      <a:pt x="35" y="9"/>
                      <a:pt x="26" y="9"/>
                      <a:pt x="25" y="10"/>
                    </a:cubicBezTo>
                    <a:cubicBezTo>
                      <a:pt x="25" y="10"/>
                      <a:pt x="19" y="12"/>
                      <a:pt x="19" y="13"/>
                    </a:cubicBezTo>
                    <a:cubicBezTo>
                      <a:pt x="20" y="14"/>
                      <a:pt x="20" y="14"/>
                      <a:pt x="23" y="14"/>
                    </a:cubicBezTo>
                    <a:cubicBezTo>
                      <a:pt x="27" y="14"/>
                      <a:pt x="30" y="13"/>
                      <a:pt x="30" y="13"/>
                    </a:cubicBezTo>
                    <a:cubicBezTo>
                      <a:pt x="30" y="14"/>
                      <a:pt x="27" y="16"/>
                      <a:pt x="29" y="16"/>
                    </a:cubicBezTo>
                    <a:cubicBezTo>
                      <a:pt x="30" y="16"/>
                      <a:pt x="32" y="15"/>
                      <a:pt x="33" y="16"/>
                    </a:cubicBezTo>
                    <a:cubicBezTo>
                      <a:pt x="34" y="16"/>
                      <a:pt x="35" y="16"/>
                      <a:pt x="35" y="18"/>
                    </a:cubicBezTo>
                    <a:cubicBezTo>
                      <a:pt x="35" y="19"/>
                      <a:pt x="35" y="21"/>
                      <a:pt x="36" y="21"/>
                    </a:cubicBezTo>
                    <a:cubicBezTo>
                      <a:pt x="37" y="21"/>
                      <a:pt x="38" y="21"/>
                      <a:pt x="38" y="20"/>
                    </a:cubicBezTo>
                    <a:cubicBezTo>
                      <a:pt x="39" y="20"/>
                      <a:pt x="40" y="20"/>
                      <a:pt x="39" y="19"/>
                    </a:cubicBezTo>
                    <a:cubicBezTo>
                      <a:pt x="39" y="17"/>
                      <a:pt x="37" y="15"/>
                      <a:pt x="37" y="14"/>
                    </a:cubicBezTo>
                    <a:cubicBezTo>
                      <a:pt x="38" y="13"/>
                      <a:pt x="41" y="13"/>
                      <a:pt x="41" y="12"/>
                    </a:cubicBezTo>
                    <a:cubicBezTo>
                      <a:pt x="41" y="12"/>
                      <a:pt x="41" y="11"/>
                      <a:pt x="41" y="11"/>
                    </a:cubicBezTo>
                    <a:cubicBezTo>
                      <a:pt x="42" y="10"/>
                      <a:pt x="43" y="8"/>
                      <a:pt x="44" y="8"/>
                    </a:cubicBezTo>
                    <a:cubicBezTo>
                      <a:pt x="45" y="8"/>
                      <a:pt x="46" y="8"/>
                      <a:pt x="48" y="9"/>
                    </a:cubicBezTo>
                    <a:cubicBezTo>
                      <a:pt x="49" y="10"/>
                      <a:pt x="51" y="12"/>
                      <a:pt x="52" y="13"/>
                    </a:cubicBezTo>
                    <a:cubicBezTo>
                      <a:pt x="52" y="14"/>
                      <a:pt x="53" y="18"/>
                      <a:pt x="54" y="19"/>
                    </a:cubicBezTo>
                    <a:cubicBezTo>
                      <a:pt x="55" y="20"/>
                      <a:pt x="58" y="20"/>
                      <a:pt x="57" y="21"/>
                    </a:cubicBezTo>
                    <a:cubicBezTo>
                      <a:pt x="56" y="23"/>
                      <a:pt x="54" y="23"/>
                      <a:pt x="56" y="24"/>
                    </a:cubicBezTo>
                    <a:cubicBezTo>
                      <a:pt x="57" y="25"/>
                      <a:pt x="58" y="23"/>
                      <a:pt x="59" y="24"/>
                    </a:cubicBezTo>
                    <a:cubicBezTo>
                      <a:pt x="61" y="26"/>
                      <a:pt x="60" y="27"/>
                      <a:pt x="62" y="28"/>
                    </a:cubicBezTo>
                    <a:cubicBezTo>
                      <a:pt x="63" y="29"/>
                      <a:pt x="66" y="31"/>
                      <a:pt x="66" y="29"/>
                    </a:cubicBezTo>
                    <a:cubicBezTo>
                      <a:pt x="67" y="28"/>
                      <a:pt x="66" y="27"/>
                      <a:pt x="65" y="25"/>
                    </a:cubicBezTo>
                    <a:cubicBezTo>
                      <a:pt x="64" y="23"/>
                      <a:pt x="63" y="22"/>
                      <a:pt x="62" y="21"/>
                    </a:cubicBezTo>
                    <a:cubicBezTo>
                      <a:pt x="62" y="20"/>
                      <a:pt x="60" y="20"/>
                      <a:pt x="60" y="19"/>
                    </a:cubicBezTo>
                    <a:cubicBezTo>
                      <a:pt x="60" y="18"/>
                      <a:pt x="60" y="13"/>
                      <a:pt x="59" y="12"/>
                    </a:cubicBezTo>
                    <a:cubicBezTo>
                      <a:pt x="58" y="11"/>
                      <a:pt x="58" y="11"/>
                      <a:pt x="58" y="10"/>
                    </a:cubicBezTo>
                    <a:cubicBezTo>
                      <a:pt x="58" y="9"/>
                      <a:pt x="56" y="7"/>
                      <a:pt x="57" y="7"/>
                    </a:cubicBezTo>
                    <a:cubicBezTo>
                      <a:pt x="58" y="6"/>
                      <a:pt x="62" y="7"/>
                      <a:pt x="62" y="6"/>
                    </a:cubicBezTo>
                    <a:cubicBezTo>
                      <a:pt x="62" y="5"/>
                      <a:pt x="62" y="3"/>
                      <a:pt x="61" y="3"/>
                    </a:cubicBezTo>
                    <a:cubicBezTo>
                      <a:pt x="60" y="3"/>
                      <a:pt x="58" y="3"/>
                      <a:pt x="58" y="3"/>
                    </a:cubicBezTo>
                    <a:cubicBezTo>
                      <a:pt x="57" y="2"/>
                      <a:pt x="58" y="2"/>
                      <a:pt x="59"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59" name="Freeform 461"/>
              <p:cNvSpPr>
                <a:spLocks/>
              </p:cNvSpPr>
              <p:nvPr/>
            </p:nvSpPr>
            <p:spPr bwMode="auto">
              <a:xfrm>
                <a:off x="4718050" y="1371600"/>
                <a:ext cx="246063" cy="80963"/>
              </a:xfrm>
              <a:custGeom>
                <a:avLst/>
                <a:gdLst>
                  <a:gd name="T0" fmla="*/ 70 w 107"/>
                  <a:gd name="T1" fmla="*/ 6 h 35"/>
                  <a:gd name="T2" fmla="*/ 74 w 107"/>
                  <a:gd name="T3" fmla="*/ 6 h 35"/>
                  <a:gd name="T4" fmla="*/ 79 w 107"/>
                  <a:gd name="T5" fmla="*/ 6 h 35"/>
                  <a:gd name="T6" fmla="*/ 90 w 107"/>
                  <a:gd name="T7" fmla="*/ 8 h 35"/>
                  <a:gd name="T8" fmla="*/ 99 w 107"/>
                  <a:gd name="T9" fmla="*/ 9 h 35"/>
                  <a:gd name="T10" fmla="*/ 107 w 107"/>
                  <a:gd name="T11" fmla="*/ 12 h 35"/>
                  <a:gd name="T12" fmla="*/ 106 w 107"/>
                  <a:gd name="T13" fmla="*/ 16 h 35"/>
                  <a:gd name="T14" fmla="*/ 106 w 107"/>
                  <a:gd name="T15" fmla="*/ 18 h 35"/>
                  <a:gd name="T16" fmla="*/ 99 w 107"/>
                  <a:gd name="T17" fmla="*/ 21 h 35"/>
                  <a:gd name="T18" fmla="*/ 91 w 107"/>
                  <a:gd name="T19" fmla="*/ 24 h 35"/>
                  <a:gd name="T20" fmla="*/ 93 w 107"/>
                  <a:gd name="T21" fmla="*/ 27 h 35"/>
                  <a:gd name="T22" fmla="*/ 89 w 107"/>
                  <a:gd name="T23" fmla="*/ 29 h 35"/>
                  <a:gd name="T24" fmla="*/ 82 w 107"/>
                  <a:gd name="T25" fmla="*/ 31 h 35"/>
                  <a:gd name="T26" fmla="*/ 74 w 107"/>
                  <a:gd name="T27" fmla="*/ 31 h 35"/>
                  <a:gd name="T28" fmla="*/ 73 w 107"/>
                  <a:gd name="T29" fmla="*/ 34 h 35"/>
                  <a:gd name="T30" fmla="*/ 68 w 107"/>
                  <a:gd name="T31" fmla="*/ 34 h 35"/>
                  <a:gd name="T32" fmla="*/ 60 w 107"/>
                  <a:gd name="T33" fmla="*/ 30 h 35"/>
                  <a:gd name="T34" fmla="*/ 51 w 107"/>
                  <a:gd name="T35" fmla="*/ 29 h 35"/>
                  <a:gd name="T36" fmla="*/ 45 w 107"/>
                  <a:gd name="T37" fmla="*/ 30 h 35"/>
                  <a:gd name="T38" fmla="*/ 35 w 107"/>
                  <a:gd name="T39" fmla="*/ 30 h 35"/>
                  <a:gd name="T40" fmla="*/ 29 w 107"/>
                  <a:gd name="T41" fmla="*/ 27 h 35"/>
                  <a:gd name="T42" fmla="*/ 27 w 107"/>
                  <a:gd name="T43" fmla="*/ 23 h 35"/>
                  <a:gd name="T44" fmla="*/ 32 w 107"/>
                  <a:gd name="T45" fmla="*/ 25 h 35"/>
                  <a:gd name="T46" fmla="*/ 39 w 107"/>
                  <a:gd name="T47" fmla="*/ 26 h 35"/>
                  <a:gd name="T48" fmla="*/ 36 w 107"/>
                  <a:gd name="T49" fmla="*/ 22 h 35"/>
                  <a:gd name="T50" fmla="*/ 44 w 107"/>
                  <a:gd name="T51" fmla="*/ 22 h 35"/>
                  <a:gd name="T52" fmla="*/ 51 w 107"/>
                  <a:gd name="T53" fmla="*/ 21 h 35"/>
                  <a:gd name="T54" fmla="*/ 47 w 107"/>
                  <a:gd name="T55" fmla="*/ 19 h 35"/>
                  <a:gd name="T56" fmla="*/ 34 w 107"/>
                  <a:gd name="T57" fmla="*/ 19 h 35"/>
                  <a:gd name="T58" fmla="*/ 27 w 107"/>
                  <a:gd name="T59" fmla="*/ 20 h 35"/>
                  <a:gd name="T60" fmla="*/ 20 w 107"/>
                  <a:gd name="T61" fmla="*/ 22 h 35"/>
                  <a:gd name="T62" fmla="*/ 13 w 107"/>
                  <a:gd name="T63" fmla="*/ 21 h 35"/>
                  <a:gd name="T64" fmla="*/ 10 w 107"/>
                  <a:gd name="T65" fmla="*/ 16 h 35"/>
                  <a:gd name="T66" fmla="*/ 12 w 107"/>
                  <a:gd name="T67" fmla="*/ 14 h 35"/>
                  <a:gd name="T68" fmla="*/ 13 w 107"/>
                  <a:gd name="T69" fmla="*/ 15 h 35"/>
                  <a:gd name="T70" fmla="*/ 15 w 107"/>
                  <a:gd name="T71" fmla="*/ 13 h 35"/>
                  <a:gd name="T72" fmla="*/ 7 w 107"/>
                  <a:gd name="T73" fmla="*/ 12 h 35"/>
                  <a:gd name="T74" fmla="*/ 2 w 107"/>
                  <a:gd name="T75" fmla="*/ 11 h 35"/>
                  <a:gd name="T76" fmla="*/ 17 w 107"/>
                  <a:gd name="T77" fmla="*/ 9 h 35"/>
                  <a:gd name="T78" fmla="*/ 15 w 107"/>
                  <a:gd name="T79" fmla="*/ 6 h 35"/>
                  <a:gd name="T80" fmla="*/ 22 w 107"/>
                  <a:gd name="T81" fmla="*/ 8 h 35"/>
                  <a:gd name="T82" fmla="*/ 25 w 107"/>
                  <a:gd name="T83" fmla="*/ 5 h 35"/>
                  <a:gd name="T84" fmla="*/ 20 w 107"/>
                  <a:gd name="T85" fmla="*/ 4 h 35"/>
                  <a:gd name="T86" fmla="*/ 23 w 107"/>
                  <a:gd name="T87" fmla="*/ 2 h 35"/>
                  <a:gd name="T88" fmla="*/ 32 w 107"/>
                  <a:gd name="T89" fmla="*/ 5 h 35"/>
                  <a:gd name="T90" fmla="*/ 34 w 107"/>
                  <a:gd name="T91" fmla="*/ 9 h 35"/>
                  <a:gd name="T92" fmla="*/ 45 w 107"/>
                  <a:gd name="T93" fmla="*/ 11 h 35"/>
                  <a:gd name="T94" fmla="*/ 45 w 107"/>
                  <a:gd name="T95" fmla="*/ 12 h 35"/>
                  <a:gd name="T96" fmla="*/ 50 w 107"/>
                  <a:gd name="T97" fmla="*/ 12 h 35"/>
                  <a:gd name="T98" fmla="*/ 51 w 107"/>
                  <a:gd name="T99" fmla="*/ 15 h 35"/>
                  <a:gd name="T100" fmla="*/ 54 w 107"/>
                  <a:gd name="T101" fmla="*/ 12 h 35"/>
                  <a:gd name="T102" fmla="*/ 54 w 107"/>
                  <a:gd name="T103" fmla="*/ 8 h 35"/>
                  <a:gd name="T104" fmla="*/ 55 w 107"/>
                  <a:gd name="T105" fmla="*/ 7 h 35"/>
                  <a:gd name="T106" fmla="*/ 53 w 107"/>
                  <a:gd name="T107" fmla="*/ 4 h 35"/>
                  <a:gd name="T108" fmla="*/ 57 w 107"/>
                  <a:gd name="T109" fmla="*/ 3 h 35"/>
                  <a:gd name="T110" fmla="*/ 58 w 107"/>
                  <a:gd name="T111" fmla="*/ 1 h 35"/>
                  <a:gd name="T112" fmla="*/ 63 w 107"/>
                  <a:gd name="T113" fmla="*/ 6 h 35"/>
                  <a:gd name="T114" fmla="*/ 62 w 107"/>
                  <a:gd name="T115" fmla="*/ 8 h 35"/>
                  <a:gd name="T116" fmla="*/ 60 w 107"/>
                  <a:gd name="T117" fmla="*/ 10 h 35"/>
                  <a:gd name="T118" fmla="*/ 64 w 107"/>
                  <a:gd name="T119" fmla="*/ 10 h 35"/>
                  <a:gd name="T120" fmla="*/ 67 w 107"/>
                  <a:gd name="T121" fmla="*/ 8 h 35"/>
                  <a:gd name="T122" fmla="*/ 68 w 107"/>
                  <a:gd name="T123" fmla="*/ 6 h 35"/>
                  <a:gd name="T124" fmla="*/ 70 w 107"/>
                  <a:gd name="T125" fmla="*/ 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7" h="35">
                    <a:moveTo>
                      <a:pt x="70" y="6"/>
                    </a:moveTo>
                    <a:cubicBezTo>
                      <a:pt x="72" y="6"/>
                      <a:pt x="72" y="7"/>
                      <a:pt x="74" y="6"/>
                    </a:cubicBezTo>
                    <a:cubicBezTo>
                      <a:pt x="75" y="4"/>
                      <a:pt x="75" y="5"/>
                      <a:pt x="79" y="6"/>
                    </a:cubicBezTo>
                    <a:cubicBezTo>
                      <a:pt x="83" y="7"/>
                      <a:pt x="86" y="8"/>
                      <a:pt x="90" y="8"/>
                    </a:cubicBezTo>
                    <a:cubicBezTo>
                      <a:pt x="94" y="9"/>
                      <a:pt x="95" y="9"/>
                      <a:pt x="99" y="9"/>
                    </a:cubicBezTo>
                    <a:cubicBezTo>
                      <a:pt x="103" y="10"/>
                      <a:pt x="107" y="10"/>
                      <a:pt x="107" y="12"/>
                    </a:cubicBezTo>
                    <a:cubicBezTo>
                      <a:pt x="106" y="13"/>
                      <a:pt x="105" y="15"/>
                      <a:pt x="106" y="16"/>
                    </a:cubicBezTo>
                    <a:cubicBezTo>
                      <a:pt x="107" y="17"/>
                      <a:pt x="107" y="18"/>
                      <a:pt x="106" y="18"/>
                    </a:cubicBezTo>
                    <a:cubicBezTo>
                      <a:pt x="105" y="19"/>
                      <a:pt x="103" y="20"/>
                      <a:pt x="99" y="21"/>
                    </a:cubicBezTo>
                    <a:cubicBezTo>
                      <a:pt x="95" y="22"/>
                      <a:pt x="91" y="23"/>
                      <a:pt x="91" y="24"/>
                    </a:cubicBezTo>
                    <a:cubicBezTo>
                      <a:pt x="92" y="25"/>
                      <a:pt x="94" y="26"/>
                      <a:pt x="93" y="27"/>
                    </a:cubicBezTo>
                    <a:cubicBezTo>
                      <a:pt x="92" y="28"/>
                      <a:pt x="92" y="29"/>
                      <a:pt x="89" y="29"/>
                    </a:cubicBezTo>
                    <a:cubicBezTo>
                      <a:pt x="86" y="30"/>
                      <a:pt x="86" y="31"/>
                      <a:pt x="82" y="31"/>
                    </a:cubicBezTo>
                    <a:cubicBezTo>
                      <a:pt x="79" y="31"/>
                      <a:pt x="74" y="30"/>
                      <a:pt x="74" y="31"/>
                    </a:cubicBezTo>
                    <a:cubicBezTo>
                      <a:pt x="73" y="32"/>
                      <a:pt x="75" y="33"/>
                      <a:pt x="73" y="34"/>
                    </a:cubicBezTo>
                    <a:cubicBezTo>
                      <a:pt x="71" y="34"/>
                      <a:pt x="70" y="35"/>
                      <a:pt x="68" y="34"/>
                    </a:cubicBezTo>
                    <a:cubicBezTo>
                      <a:pt x="66" y="34"/>
                      <a:pt x="62" y="31"/>
                      <a:pt x="60" y="30"/>
                    </a:cubicBezTo>
                    <a:cubicBezTo>
                      <a:pt x="58" y="30"/>
                      <a:pt x="52" y="29"/>
                      <a:pt x="51" y="29"/>
                    </a:cubicBezTo>
                    <a:cubicBezTo>
                      <a:pt x="50" y="29"/>
                      <a:pt x="49" y="30"/>
                      <a:pt x="45" y="30"/>
                    </a:cubicBezTo>
                    <a:cubicBezTo>
                      <a:pt x="42" y="30"/>
                      <a:pt x="37" y="30"/>
                      <a:pt x="35" y="30"/>
                    </a:cubicBezTo>
                    <a:cubicBezTo>
                      <a:pt x="33" y="30"/>
                      <a:pt x="30" y="28"/>
                      <a:pt x="29" y="27"/>
                    </a:cubicBezTo>
                    <a:cubicBezTo>
                      <a:pt x="28" y="26"/>
                      <a:pt x="25" y="24"/>
                      <a:pt x="27" y="23"/>
                    </a:cubicBezTo>
                    <a:cubicBezTo>
                      <a:pt x="29" y="23"/>
                      <a:pt x="29" y="24"/>
                      <a:pt x="32" y="25"/>
                    </a:cubicBezTo>
                    <a:cubicBezTo>
                      <a:pt x="35" y="26"/>
                      <a:pt x="39" y="26"/>
                      <a:pt x="39" y="26"/>
                    </a:cubicBezTo>
                    <a:cubicBezTo>
                      <a:pt x="39" y="25"/>
                      <a:pt x="34" y="23"/>
                      <a:pt x="36" y="22"/>
                    </a:cubicBezTo>
                    <a:cubicBezTo>
                      <a:pt x="38" y="21"/>
                      <a:pt x="41" y="22"/>
                      <a:pt x="44" y="22"/>
                    </a:cubicBezTo>
                    <a:cubicBezTo>
                      <a:pt x="47" y="23"/>
                      <a:pt x="50" y="22"/>
                      <a:pt x="51" y="21"/>
                    </a:cubicBezTo>
                    <a:cubicBezTo>
                      <a:pt x="52" y="19"/>
                      <a:pt x="49" y="19"/>
                      <a:pt x="47" y="19"/>
                    </a:cubicBezTo>
                    <a:cubicBezTo>
                      <a:pt x="44" y="20"/>
                      <a:pt x="38" y="20"/>
                      <a:pt x="34" y="19"/>
                    </a:cubicBezTo>
                    <a:cubicBezTo>
                      <a:pt x="31" y="19"/>
                      <a:pt x="29" y="19"/>
                      <a:pt x="27" y="20"/>
                    </a:cubicBezTo>
                    <a:cubicBezTo>
                      <a:pt x="25" y="21"/>
                      <a:pt x="23" y="22"/>
                      <a:pt x="20" y="22"/>
                    </a:cubicBezTo>
                    <a:cubicBezTo>
                      <a:pt x="18" y="21"/>
                      <a:pt x="14" y="22"/>
                      <a:pt x="13" y="21"/>
                    </a:cubicBezTo>
                    <a:cubicBezTo>
                      <a:pt x="13" y="20"/>
                      <a:pt x="10" y="16"/>
                      <a:pt x="10" y="16"/>
                    </a:cubicBezTo>
                    <a:cubicBezTo>
                      <a:pt x="11" y="15"/>
                      <a:pt x="11" y="14"/>
                      <a:pt x="12" y="14"/>
                    </a:cubicBezTo>
                    <a:cubicBezTo>
                      <a:pt x="12" y="14"/>
                      <a:pt x="12" y="16"/>
                      <a:pt x="13" y="15"/>
                    </a:cubicBezTo>
                    <a:cubicBezTo>
                      <a:pt x="14" y="15"/>
                      <a:pt x="16" y="13"/>
                      <a:pt x="15" y="13"/>
                    </a:cubicBezTo>
                    <a:cubicBezTo>
                      <a:pt x="14" y="12"/>
                      <a:pt x="10" y="12"/>
                      <a:pt x="7" y="12"/>
                    </a:cubicBezTo>
                    <a:cubicBezTo>
                      <a:pt x="5" y="12"/>
                      <a:pt x="0" y="12"/>
                      <a:pt x="2" y="11"/>
                    </a:cubicBezTo>
                    <a:cubicBezTo>
                      <a:pt x="4" y="10"/>
                      <a:pt x="16" y="9"/>
                      <a:pt x="17" y="9"/>
                    </a:cubicBezTo>
                    <a:cubicBezTo>
                      <a:pt x="17" y="8"/>
                      <a:pt x="13" y="7"/>
                      <a:pt x="15" y="6"/>
                    </a:cubicBezTo>
                    <a:cubicBezTo>
                      <a:pt x="17" y="5"/>
                      <a:pt x="21" y="10"/>
                      <a:pt x="22" y="8"/>
                    </a:cubicBezTo>
                    <a:cubicBezTo>
                      <a:pt x="23" y="7"/>
                      <a:pt x="25" y="6"/>
                      <a:pt x="25" y="5"/>
                    </a:cubicBezTo>
                    <a:cubicBezTo>
                      <a:pt x="24" y="5"/>
                      <a:pt x="20" y="5"/>
                      <a:pt x="20" y="4"/>
                    </a:cubicBezTo>
                    <a:cubicBezTo>
                      <a:pt x="21" y="3"/>
                      <a:pt x="22" y="2"/>
                      <a:pt x="23" y="2"/>
                    </a:cubicBezTo>
                    <a:cubicBezTo>
                      <a:pt x="25" y="2"/>
                      <a:pt x="30" y="4"/>
                      <a:pt x="32" y="5"/>
                    </a:cubicBezTo>
                    <a:cubicBezTo>
                      <a:pt x="33" y="7"/>
                      <a:pt x="32" y="8"/>
                      <a:pt x="34" y="9"/>
                    </a:cubicBezTo>
                    <a:cubicBezTo>
                      <a:pt x="36" y="9"/>
                      <a:pt x="45" y="10"/>
                      <a:pt x="45" y="11"/>
                    </a:cubicBezTo>
                    <a:cubicBezTo>
                      <a:pt x="45" y="12"/>
                      <a:pt x="42" y="11"/>
                      <a:pt x="45" y="12"/>
                    </a:cubicBezTo>
                    <a:cubicBezTo>
                      <a:pt x="47" y="12"/>
                      <a:pt x="49" y="11"/>
                      <a:pt x="50" y="12"/>
                    </a:cubicBezTo>
                    <a:cubicBezTo>
                      <a:pt x="50" y="13"/>
                      <a:pt x="50" y="15"/>
                      <a:pt x="51" y="15"/>
                    </a:cubicBezTo>
                    <a:cubicBezTo>
                      <a:pt x="52" y="14"/>
                      <a:pt x="54" y="13"/>
                      <a:pt x="54" y="12"/>
                    </a:cubicBezTo>
                    <a:cubicBezTo>
                      <a:pt x="54" y="10"/>
                      <a:pt x="54" y="9"/>
                      <a:pt x="54" y="8"/>
                    </a:cubicBezTo>
                    <a:cubicBezTo>
                      <a:pt x="55" y="8"/>
                      <a:pt x="56" y="7"/>
                      <a:pt x="55" y="7"/>
                    </a:cubicBezTo>
                    <a:cubicBezTo>
                      <a:pt x="55" y="6"/>
                      <a:pt x="52" y="5"/>
                      <a:pt x="53" y="4"/>
                    </a:cubicBezTo>
                    <a:cubicBezTo>
                      <a:pt x="53" y="4"/>
                      <a:pt x="57" y="4"/>
                      <a:pt x="57" y="3"/>
                    </a:cubicBezTo>
                    <a:cubicBezTo>
                      <a:pt x="58" y="2"/>
                      <a:pt x="57" y="0"/>
                      <a:pt x="58" y="1"/>
                    </a:cubicBezTo>
                    <a:cubicBezTo>
                      <a:pt x="60" y="2"/>
                      <a:pt x="63" y="5"/>
                      <a:pt x="63" y="6"/>
                    </a:cubicBezTo>
                    <a:cubicBezTo>
                      <a:pt x="63" y="7"/>
                      <a:pt x="63" y="7"/>
                      <a:pt x="62" y="8"/>
                    </a:cubicBezTo>
                    <a:cubicBezTo>
                      <a:pt x="61" y="8"/>
                      <a:pt x="60" y="8"/>
                      <a:pt x="60" y="10"/>
                    </a:cubicBezTo>
                    <a:cubicBezTo>
                      <a:pt x="60" y="11"/>
                      <a:pt x="63" y="11"/>
                      <a:pt x="64" y="10"/>
                    </a:cubicBezTo>
                    <a:cubicBezTo>
                      <a:pt x="65" y="10"/>
                      <a:pt x="67" y="9"/>
                      <a:pt x="67" y="8"/>
                    </a:cubicBezTo>
                    <a:cubicBezTo>
                      <a:pt x="68" y="8"/>
                      <a:pt x="68" y="7"/>
                      <a:pt x="68" y="6"/>
                    </a:cubicBezTo>
                    <a:cubicBezTo>
                      <a:pt x="69" y="6"/>
                      <a:pt x="69" y="6"/>
                      <a:pt x="70" y="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60" name="Freeform 480"/>
              <p:cNvSpPr>
                <a:spLocks/>
              </p:cNvSpPr>
              <p:nvPr/>
            </p:nvSpPr>
            <p:spPr bwMode="auto">
              <a:xfrm>
                <a:off x="5554662" y="3400425"/>
                <a:ext cx="9525" cy="14288"/>
              </a:xfrm>
              <a:custGeom>
                <a:avLst/>
                <a:gdLst>
                  <a:gd name="T0" fmla="*/ 0 w 4"/>
                  <a:gd name="T1" fmla="*/ 2 h 6"/>
                  <a:gd name="T2" fmla="*/ 1 w 4"/>
                  <a:gd name="T3" fmla="*/ 5 h 6"/>
                  <a:gd name="T4" fmla="*/ 3 w 4"/>
                  <a:gd name="T5" fmla="*/ 5 h 6"/>
                  <a:gd name="T6" fmla="*/ 3 w 4"/>
                  <a:gd name="T7" fmla="*/ 1 h 6"/>
                  <a:gd name="T8" fmla="*/ 0 w 4"/>
                  <a:gd name="T9" fmla="*/ 2 h 6"/>
                </a:gdLst>
                <a:ahLst/>
                <a:cxnLst>
                  <a:cxn ang="0">
                    <a:pos x="T0" y="T1"/>
                  </a:cxn>
                  <a:cxn ang="0">
                    <a:pos x="T2" y="T3"/>
                  </a:cxn>
                  <a:cxn ang="0">
                    <a:pos x="T4" y="T5"/>
                  </a:cxn>
                  <a:cxn ang="0">
                    <a:pos x="T6" y="T7"/>
                  </a:cxn>
                  <a:cxn ang="0">
                    <a:pos x="T8" y="T9"/>
                  </a:cxn>
                </a:cxnLst>
                <a:rect l="0" t="0" r="r" b="b"/>
                <a:pathLst>
                  <a:path w="4" h="6">
                    <a:moveTo>
                      <a:pt x="0" y="2"/>
                    </a:moveTo>
                    <a:cubicBezTo>
                      <a:pt x="1" y="3"/>
                      <a:pt x="0" y="4"/>
                      <a:pt x="1" y="5"/>
                    </a:cubicBezTo>
                    <a:cubicBezTo>
                      <a:pt x="2" y="6"/>
                      <a:pt x="2" y="6"/>
                      <a:pt x="3" y="5"/>
                    </a:cubicBezTo>
                    <a:cubicBezTo>
                      <a:pt x="3" y="3"/>
                      <a:pt x="4" y="1"/>
                      <a:pt x="3" y="1"/>
                    </a:cubicBezTo>
                    <a:cubicBezTo>
                      <a:pt x="2" y="0"/>
                      <a:pt x="1" y="0"/>
                      <a:pt x="0"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61" name="Freeform 482"/>
              <p:cNvSpPr>
                <a:spLocks/>
              </p:cNvSpPr>
              <p:nvPr/>
            </p:nvSpPr>
            <p:spPr bwMode="auto">
              <a:xfrm>
                <a:off x="5091112" y="3130550"/>
                <a:ext cx="60325" cy="26988"/>
              </a:xfrm>
              <a:custGeom>
                <a:avLst/>
                <a:gdLst>
                  <a:gd name="T0" fmla="*/ 10 w 26"/>
                  <a:gd name="T1" fmla="*/ 3 h 12"/>
                  <a:gd name="T2" fmla="*/ 15 w 26"/>
                  <a:gd name="T3" fmla="*/ 4 h 12"/>
                  <a:gd name="T4" fmla="*/ 20 w 26"/>
                  <a:gd name="T5" fmla="*/ 2 h 12"/>
                  <a:gd name="T6" fmla="*/ 25 w 26"/>
                  <a:gd name="T7" fmla="*/ 0 h 12"/>
                  <a:gd name="T8" fmla="*/ 23 w 26"/>
                  <a:gd name="T9" fmla="*/ 2 h 12"/>
                  <a:gd name="T10" fmla="*/ 19 w 26"/>
                  <a:gd name="T11" fmla="*/ 5 h 12"/>
                  <a:gd name="T12" fmla="*/ 20 w 26"/>
                  <a:gd name="T13" fmla="*/ 9 h 12"/>
                  <a:gd name="T14" fmla="*/ 16 w 26"/>
                  <a:gd name="T15" fmla="*/ 9 h 12"/>
                  <a:gd name="T16" fmla="*/ 15 w 26"/>
                  <a:gd name="T17" fmla="*/ 11 h 12"/>
                  <a:gd name="T18" fmla="*/ 9 w 26"/>
                  <a:gd name="T19" fmla="*/ 12 h 12"/>
                  <a:gd name="T20" fmla="*/ 4 w 26"/>
                  <a:gd name="T21" fmla="*/ 12 h 12"/>
                  <a:gd name="T22" fmla="*/ 1 w 26"/>
                  <a:gd name="T23" fmla="*/ 10 h 12"/>
                  <a:gd name="T24" fmla="*/ 0 w 26"/>
                  <a:gd name="T25" fmla="*/ 7 h 12"/>
                  <a:gd name="T26" fmla="*/ 3 w 26"/>
                  <a:gd name="T27" fmla="*/ 7 h 12"/>
                  <a:gd name="T28" fmla="*/ 5 w 26"/>
                  <a:gd name="T29" fmla="*/ 6 h 12"/>
                  <a:gd name="T30" fmla="*/ 7 w 26"/>
                  <a:gd name="T31" fmla="*/ 5 h 12"/>
                  <a:gd name="T32" fmla="*/ 7 w 26"/>
                  <a:gd name="T33" fmla="*/ 3 h 12"/>
                  <a:gd name="T34" fmla="*/ 10 w 26"/>
                  <a:gd name="T35"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12">
                    <a:moveTo>
                      <a:pt x="10" y="3"/>
                    </a:moveTo>
                    <a:cubicBezTo>
                      <a:pt x="12" y="4"/>
                      <a:pt x="14" y="4"/>
                      <a:pt x="15" y="4"/>
                    </a:cubicBezTo>
                    <a:cubicBezTo>
                      <a:pt x="17" y="3"/>
                      <a:pt x="18" y="3"/>
                      <a:pt x="20" y="2"/>
                    </a:cubicBezTo>
                    <a:cubicBezTo>
                      <a:pt x="22" y="1"/>
                      <a:pt x="24" y="0"/>
                      <a:pt x="25" y="0"/>
                    </a:cubicBezTo>
                    <a:cubicBezTo>
                      <a:pt x="26" y="0"/>
                      <a:pt x="24" y="1"/>
                      <a:pt x="23" y="2"/>
                    </a:cubicBezTo>
                    <a:cubicBezTo>
                      <a:pt x="21" y="3"/>
                      <a:pt x="19" y="4"/>
                      <a:pt x="19" y="5"/>
                    </a:cubicBezTo>
                    <a:cubicBezTo>
                      <a:pt x="19" y="6"/>
                      <a:pt x="22" y="8"/>
                      <a:pt x="20" y="9"/>
                    </a:cubicBezTo>
                    <a:cubicBezTo>
                      <a:pt x="19" y="9"/>
                      <a:pt x="17" y="8"/>
                      <a:pt x="16" y="9"/>
                    </a:cubicBezTo>
                    <a:cubicBezTo>
                      <a:pt x="16" y="9"/>
                      <a:pt x="16" y="10"/>
                      <a:pt x="15" y="11"/>
                    </a:cubicBezTo>
                    <a:cubicBezTo>
                      <a:pt x="13" y="11"/>
                      <a:pt x="10" y="12"/>
                      <a:pt x="9" y="12"/>
                    </a:cubicBezTo>
                    <a:cubicBezTo>
                      <a:pt x="7" y="12"/>
                      <a:pt x="5" y="12"/>
                      <a:pt x="4" y="12"/>
                    </a:cubicBezTo>
                    <a:cubicBezTo>
                      <a:pt x="3" y="11"/>
                      <a:pt x="1" y="12"/>
                      <a:pt x="1" y="10"/>
                    </a:cubicBezTo>
                    <a:cubicBezTo>
                      <a:pt x="0" y="9"/>
                      <a:pt x="0" y="8"/>
                      <a:pt x="0" y="7"/>
                    </a:cubicBezTo>
                    <a:cubicBezTo>
                      <a:pt x="0" y="6"/>
                      <a:pt x="1" y="8"/>
                      <a:pt x="3" y="7"/>
                    </a:cubicBezTo>
                    <a:cubicBezTo>
                      <a:pt x="4" y="7"/>
                      <a:pt x="3" y="6"/>
                      <a:pt x="5" y="6"/>
                    </a:cubicBezTo>
                    <a:cubicBezTo>
                      <a:pt x="6" y="5"/>
                      <a:pt x="7" y="6"/>
                      <a:pt x="7" y="5"/>
                    </a:cubicBezTo>
                    <a:cubicBezTo>
                      <a:pt x="7" y="4"/>
                      <a:pt x="7" y="4"/>
                      <a:pt x="7" y="3"/>
                    </a:cubicBezTo>
                    <a:cubicBezTo>
                      <a:pt x="8" y="3"/>
                      <a:pt x="8" y="2"/>
                      <a:pt x="10" y="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62" name="Freeform 491"/>
              <p:cNvSpPr>
                <a:spLocks/>
              </p:cNvSpPr>
              <p:nvPr/>
            </p:nvSpPr>
            <p:spPr bwMode="auto">
              <a:xfrm>
                <a:off x="5160962" y="3197225"/>
                <a:ext cx="109538" cy="115888"/>
              </a:xfrm>
              <a:custGeom>
                <a:avLst/>
                <a:gdLst>
                  <a:gd name="T0" fmla="*/ 8 w 48"/>
                  <a:gd name="T1" fmla="*/ 7 h 50"/>
                  <a:gd name="T2" fmla="*/ 8 w 48"/>
                  <a:gd name="T3" fmla="*/ 10 h 50"/>
                  <a:gd name="T4" fmla="*/ 8 w 48"/>
                  <a:gd name="T5" fmla="*/ 10 h 50"/>
                  <a:gd name="T6" fmla="*/ 7 w 48"/>
                  <a:gd name="T7" fmla="*/ 12 h 50"/>
                  <a:gd name="T8" fmla="*/ 7 w 48"/>
                  <a:gd name="T9" fmla="*/ 15 h 50"/>
                  <a:gd name="T10" fmla="*/ 7 w 48"/>
                  <a:gd name="T11" fmla="*/ 23 h 50"/>
                  <a:gd name="T12" fmla="*/ 0 w 48"/>
                  <a:gd name="T13" fmla="*/ 49 h 50"/>
                  <a:gd name="T14" fmla="*/ 1 w 48"/>
                  <a:gd name="T15" fmla="*/ 48 h 50"/>
                  <a:gd name="T16" fmla="*/ 3 w 48"/>
                  <a:gd name="T17" fmla="*/ 48 h 50"/>
                  <a:gd name="T18" fmla="*/ 5 w 48"/>
                  <a:gd name="T19" fmla="*/ 49 h 50"/>
                  <a:gd name="T20" fmla="*/ 13 w 48"/>
                  <a:gd name="T21" fmla="*/ 50 h 50"/>
                  <a:gd name="T22" fmla="*/ 18 w 48"/>
                  <a:gd name="T23" fmla="*/ 44 h 50"/>
                  <a:gd name="T24" fmla="*/ 20 w 48"/>
                  <a:gd name="T25" fmla="*/ 42 h 50"/>
                  <a:gd name="T26" fmla="*/ 20 w 48"/>
                  <a:gd name="T27" fmla="*/ 42 h 50"/>
                  <a:gd name="T28" fmla="*/ 25 w 48"/>
                  <a:gd name="T29" fmla="*/ 40 h 50"/>
                  <a:gd name="T30" fmla="*/ 28 w 48"/>
                  <a:gd name="T31" fmla="*/ 40 h 50"/>
                  <a:gd name="T32" fmla="*/ 28 w 48"/>
                  <a:gd name="T33" fmla="*/ 40 h 50"/>
                  <a:gd name="T34" fmla="*/ 31 w 48"/>
                  <a:gd name="T35" fmla="*/ 36 h 50"/>
                  <a:gd name="T36" fmla="*/ 33 w 48"/>
                  <a:gd name="T37" fmla="*/ 34 h 50"/>
                  <a:gd name="T38" fmla="*/ 27 w 48"/>
                  <a:gd name="T39" fmla="*/ 28 h 50"/>
                  <a:gd name="T40" fmla="*/ 23 w 48"/>
                  <a:gd name="T41" fmla="*/ 23 h 50"/>
                  <a:gd name="T42" fmla="*/ 36 w 48"/>
                  <a:gd name="T43" fmla="*/ 17 h 50"/>
                  <a:gd name="T44" fmla="*/ 48 w 48"/>
                  <a:gd name="T45" fmla="*/ 13 h 50"/>
                  <a:gd name="T46" fmla="*/ 47 w 48"/>
                  <a:gd name="T47" fmla="*/ 13 h 50"/>
                  <a:gd name="T48" fmla="*/ 46 w 48"/>
                  <a:gd name="T49" fmla="*/ 13 h 50"/>
                  <a:gd name="T50" fmla="*/ 45 w 48"/>
                  <a:gd name="T51" fmla="*/ 12 h 50"/>
                  <a:gd name="T52" fmla="*/ 42 w 48"/>
                  <a:gd name="T53" fmla="*/ 1 h 50"/>
                  <a:gd name="T54" fmla="*/ 42 w 48"/>
                  <a:gd name="T55" fmla="*/ 0 h 50"/>
                  <a:gd name="T56" fmla="*/ 42 w 48"/>
                  <a:gd name="T57" fmla="*/ 1 h 50"/>
                  <a:gd name="T58" fmla="*/ 20 w 48"/>
                  <a:gd name="T59" fmla="*/ 13 h 50"/>
                  <a:gd name="T60" fmla="*/ 13 w 48"/>
                  <a:gd name="T61" fmla="*/ 11 h 50"/>
                  <a:gd name="T62" fmla="*/ 13 w 48"/>
                  <a:gd name="T63" fmla="*/ 11 h 50"/>
                  <a:gd name="T64" fmla="*/ 9 w 48"/>
                  <a:gd name="T65" fmla="*/ 8 h 50"/>
                  <a:gd name="T66" fmla="*/ 8 w 48"/>
                  <a:gd name="T67" fmla="*/ 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8" h="50">
                    <a:moveTo>
                      <a:pt x="8" y="7"/>
                    </a:moveTo>
                    <a:cubicBezTo>
                      <a:pt x="8" y="8"/>
                      <a:pt x="8" y="9"/>
                      <a:pt x="8" y="10"/>
                    </a:cubicBezTo>
                    <a:cubicBezTo>
                      <a:pt x="8" y="10"/>
                      <a:pt x="8" y="10"/>
                      <a:pt x="8" y="10"/>
                    </a:cubicBezTo>
                    <a:cubicBezTo>
                      <a:pt x="7" y="11"/>
                      <a:pt x="7" y="12"/>
                      <a:pt x="7" y="12"/>
                    </a:cubicBezTo>
                    <a:cubicBezTo>
                      <a:pt x="7" y="13"/>
                      <a:pt x="7" y="14"/>
                      <a:pt x="7" y="15"/>
                    </a:cubicBezTo>
                    <a:cubicBezTo>
                      <a:pt x="7" y="18"/>
                      <a:pt x="7" y="22"/>
                      <a:pt x="7" y="23"/>
                    </a:cubicBezTo>
                    <a:cubicBezTo>
                      <a:pt x="6" y="25"/>
                      <a:pt x="2" y="42"/>
                      <a:pt x="0" y="49"/>
                    </a:cubicBezTo>
                    <a:cubicBezTo>
                      <a:pt x="0" y="49"/>
                      <a:pt x="0" y="48"/>
                      <a:pt x="1" y="48"/>
                    </a:cubicBezTo>
                    <a:cubicBezTo>
                      <a:pt x="2" y="48"/>
                      <a:pt x="2" y="48"/>
                      <a:pt x="3" y="48"/>
                    </a:cubicBezTo>
                    <a:cubicBezTo>
                      <a:pt x="3" y="48"/>
                      <a:pt x="4" y="48"/>
                      <a:pt x="5" y="49"/>
                    </a:cubicBezTo>
                    <a:cubicBezTo>
                      <a:pt x="7" y="49"/>
                      <a:pt x="12" y="50"/>
                      <a:pt x="13" y="50"/>
                    </a:cubicBezTo>
                    <a:cubicBezTo>
                      <a:pt x="13" y="50"/>
                      <a:pt x="16" y="46"/>
                      <a:pt x="18" y="44"/>
                    </a:cubicBezTo>
                    <a:cubicBezTo>
                      <a:pt x="19" y="43"/>
                      <a:pt x="19" y="42"/>
                      <a:pt x="20" y="42"/>
                    </a:cubicBezTo>
                    <a:cubicBezTo>
                      <a:pt x="20" y="42"/>
                      <a:pt x="20" y="42"/>
                      <a:pt x="20" y="42"/>
                    </a:cubicBezTo>
                    <a:cubicBezTo>
                      <a:pt x="20" y="41"/>
                      <a:pt x="23" y="41"/>
                      <a:pt x="25" y="40"/>
                    </a:cubicBezTo>
                    <a:cubicBezTo>
                      <a:pt x="27" y="40"/>
                      <a:pt x="28" y="40"/>
                      <a:pt x="28" y="40"/>
                    </a:cubicBezTo>
                    <a:cubicBezTo>
                      <a:pt x="28" y="40"/>
                      <a:pt x="28" y="40"/>
                      <a:pt x="28" y="40"/>
                    </a:cubicBezTo>
                    <a:cubicBezTo>
                      <a:pt x="28" y="40"/>
                      <a:pt x="30" y="38"/>
                      <a:pt x="31" y="36"/>
                    </a:cubicBezTo>
                    <a:cubicBezTo>
                      <a:pt x="32" y="35"/>
                      <a:pt x="33" y="35"/>
                      <a:pt x="33" y="34"/>
                    </a:cubicBezTo>
                    <a:cubicBezTo>
                      <a:pt x="33" y="34"/>
                      <a:pt x="30" y="31"/>
                      <a:pt x="27" y="28"/>
                    </a:cubicBezTo>
                    <a:cubicBezTo>
                      <a:pt x="25" y="25"/>
                      <a:pt x="23" y="23"/>
                      <a:pt x="23" y="23"/>
                    </a:cubicBezTo>
                    <a:cubicBezTo>
                      <a:pt x="23" y="22"/>
                      <a:pt x="29" y="20"/>
                      <a:pt x="36" y="17"/>
                    </a:cubicBezTo>
                    <a:cubicBezTo>
                      <a:pt x="42" y="15"/>
                      <a:pt x="48" y="13"/>
                      <a:pt x="48" y="13"/>
                    </a:cubicBezTo>
                    <a:cubicBezTo>
                      <a:pt x="48" y="13"/>
                      <a:pt x="47" y="13"/>
                      <a:pt x="47" y="13"/>
                    </a:cubicBezTo>
                    <a:cubicBezTo>
                      <a:pt x="47" y="13"/>
                      <a:pt x="46" y="13"/>
                      <a:pt x="46" y="13"/>
                    </a:cubicBezTo>
                    <a:cubicBezTo>
                      <a:pt x="46" y="13"/>
                      <a:pt x="45" y="12"/>
                      <a:pt x="45" y="12"/>
                    </a:cubicBezTo>
                    <a:cubicBezTo>
                      <a:pt x="44" y="12"/>
                      <a:pt x="43" y="5"/>
                      <a:pt x="42" y="1"/>
                    </a:cubicBezTo>
                    <a:cubicBezTo>
                      <a:pt x="42" y="0"/>
                      <a:pt x="42" y="0"/>
                      <a:pt x="42" y="0"/>
                    </a:cubicBezTo>
                    <a:cubicBezTo>
                      <a:pt x="42" y="1"/>
                      <a:pt x="42" y="1"/>
                      <a:pt x="42" y="1"/>
                    </a:cubicBezTo>
                    <a:cubicBezTo>
                      <a:pt x="34" y="5"/>
                      <a:pt x="21" y="13"/>
                      <a:pt x="20" y="13"/>
                    </a:cubicBezTo>
                    <a:cubicBezTo>
                      <a:pt x="18" y="13"/>
                      <a:pt x="15" y="12"/>
                      <a:pt x="13" y="11"/>
                    </a:cubicBezTo>
                    <a:cubicBezTo>
                      <a:pt x="13" y="11"/>
                      <a:pt x="13" y="11"/>
                      <a:pt x="13" y="11"/>
                    </a:cubicBezTo>
                    <a:cubicBezTo>
                      <a:pt x="11" y="10"/>
                      <a:pt x="10" y="9"/>
                      <a:pt x="9" y="8"/>
                    </a:cubicBezTo>
                    <a:cubicBezTo>
                      <a:pt x="9" y="8"/>
                      <a:pt x="8" y="8"/>
                      <a:pt x="8" y="7"/>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63" name="Freeform 492"/>
              <p:cNvSpPr>
                <a:spLocks/>
              </p:cNvSpPr>
              <p:nvPr/>
            </p:nvSpPr>
            <p:spPr bwMode="auto">
              <a:xfrm>
                <a:off x="5162550" y="3222625"/>
                <a:ext cx="12700" cy="30163"/>
              </a:xfrm>
              <a:custGeom>
                <a:avLst/>
                <a:gdLst>
                  <a:gd name="T0" fmla="*/ 5 w 5"/>
                  <a:gd name="T1" fmla="*/ 11 h 13"/>
                  <a:gd name="T2" fmla="*/ 5 w 5"/>
                  <a:gd name="T3" fmla="*/ 4 h 13"/>
                  <a:gd name="T4" fmla="*/ 5 w 5"/>
                  <a:gd name="T5" fmla="*/ 1 h 13"/>
                  <a:gd name="T6" fmla="*/ 5 w 5"/>
                  <a:gd name="T7" fmla="*/ 1 h 13"/>
                  <a:gd name="T8" fmla="*/ 4 w 5"/>
                  <a:gd name="T9" fmla="*/ 0 h 13"/>
                  <a:gd name="T10" fmla="*/ 3 w 5"/>
                  <a:gd name="T11" fmla="*/ 0 h 13"/>
                  <a:gd name="T12" fmla="*/ 2 w 5"/>
                  <a:gd name="T13" fmla="*/ 2 h 13"/>
                  <a:gd name="T14" fmla="*/ 1 w 5"/>
                  <a:gd name="T15" fmla="*/ 4 h 13"/>
                  <a:gd name="T16" fmla="*/ 1 w 5"/>
                  <a:gd name="T17" fmla="*/ 4 h 13"/>
                  <a:gd name="T18" fmla="*/ 1 w 5"/>
                  <a:gd name="T19" fmla="*/ 4 h 13"/>
                  <a:gd name="T20" fmla="*/ 1 w 5"/>
                  <a:gd name="T21" fmla="*/ 4 h 13"/>
                  <a:gd name="T22" fmla="*/ 2 w 5"/>
                  <a:gd name="T23" fmla="*/ 6 h 13"/>
                  <a:gd name="T24" fmla="*/ 3 w 5"/>
                  <a:gd name="T25" fmla="*/ 8 h 13"/>
                  <a:gd name="T26" fmla="*/ 1 w 5"/>
                  <a:gd name="T27" fmla="*/ 10 h 13"/>
                  <a:gd name="T28" fmla="*/ 0 w 5"/>
                  <a:gd name="T29" fmla="*/ 11 h 13"/>
                  <a:gd name="T30" fmla="*/ 0 w 5"/>
                  <a:gd name="T31" fmla="*/ 11 h 13"/>
                  <a:gd name="T32" fmla="*/ 0 w 5"/>
                  <a:gd name="T33" fmla="*/ 11 h 13"/>
                  <a:gd name="T34" fmla="*/ 0 w 5"/>
                  <a:gd name="T35" fmla="*/ 13 h 13"/>
                  <a:gd name="T36" fmla="*/ 5 w 5"/>
                  <a:gd name="T37" fmla="*/ 1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13">
                    <a:moveTo>
                      <a:pt x="5" y="11"/>
                    </a:moveTo>
                    <a:cubicBezTo>
                      <a:pt x="5" y="9"/>
                      <a:pt x="5" y="6"/>
                      <a:pt x="5" y="4"/>
                    </a:cubicBezTo>
                    <a:cubicBezTo>
                      <a:pt x="5" y="3"/>
                      <a:pt x="5" y="2"/>
                      <a:pt x="5" y="1"/>
                    </a:cubicBezTo>
                    <a:cubicBezTo>
                      <a:pt x="5" y="1"/>
                      <a:pt x="5" y="1"/>
                      <a:pt x="5" y="1"/>
                    </a:cubicBezTo>
                    <a:cubicBezTo>
                      <a:pt x="5" y="1"/>
                      <a:pt x="4" y="1"/>
                      <a:pt x="4" y="0"/>
                    </a:cubicBezTo>
                    <a:cubicBezTo>
                      <a:pt x="3" y="0"/>
                      <a:pt x="3" y="0"/>
                      <a:pt x="3" y="0"/>
                    </a:cubicBezTo>
                    <a:cubicBezTo>
                      <a:pt x="3" y="0"/>
                      <a:pt x="2" y="1"/>
                      <a:pt x="2" y="2"/>
                    </a:cubicBezTo>
                    <a:cubicBezTo>
                      <a:pt x="1" y="3"/>
                      <a:pt x="1" y="4"/>
                      <a:pt x="1" y="4"/>
                    </a:cubicBezTo>
                    <a:cubicBezTo>
                      <a:pt x="1" y="4"/>
                      <a:pt x="1" y="4"/>
                      <a:pt x="1" y="4"/>
                    </a:cubicBezTo>
                    <a:cubicBezTo>
                      <a:pt x="1" y="4"/>
                      <a:pt x="1" y="4"/>
                      <a:pt x="1" y="4"/>
                    </a:cubicBezTo>
                    <a:cubicBezTo>
                      <a:pt x="1" y="4"/>
                      <a:pt x="1" y="4"/>
                      <a:pt x="1" y="4"/>
                    </a:cubicBezTo>
                    <a:cubicBezTo>
                      <a:pt x="1" y="5"/>
                      <a:pt x="1" y="5"/>
                      <a:pt x="2" y="6"/>
                    </a:cubicBezTo>
                    <a:cubicBezTo>
                      <a:pt x="2" y="7"/>
                      <a:pt x="3" y="7"/>
                      <a:pt x="3" y="8"/>
                    </a:cubicBezTo>
                    <a:cubicBezTo>
                      <a:pt x="2" y="8"/>
                      <a:pt x="2" y="9"/>
                      <a:pt x="1" y="10"/>
                    </a:cubicBezTo>
                    <a:cubicBezTo>
                      <a:pt x="0" y="10"/>
                      <a:pt x="0" y="10"/>
                      <a:pt x="0" y="11"/>
                    </a:cubicBezTo>
                    <a:cubicBezTo>
                      <a:pt x="0" y="11"/>
                      <a:pt x="0" y="11"/>
                      <a:pt x="0" y="11"/>
                    </a:cubicBezTo>
                    <a:cubicBezTo>
                      <a:pt x="0" y="11"/>
                      <a:pt x="0" y="11"/>
                      <a:pt x="0" y="11"/>
                    </a:cubicBezTo>
                    <a:cubicBezTo>
                      <a:pt x="0" y="11"/>
                      <a:pt x="0" y="13"/>
                      <a:pt x="0" y="13"/>
                    </a:cubicBezTo>
                    <a:cubicBezTo>
                      <a:pt x="0" y="13"/>
                      <a:pt x="4" y="11"/>
                      <a:pt x="5" y="1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64" name="Freeform 493"/>
              <p:cNvSpPr>
                <a:spLocks/>
              </p:cNvSpPr>
              <p:nvPr/>
            </p:nvSpPr>
            <p:spPr bwMode="auto">
              <a:xfrm>
                <a:off x="4552950" y="1962150"/>
                <a:ext cx="331788" cy="541338"/>
              </a:xfrm>
              <a:custGeom>
                <a:avLst/>
                <a:gdLst>
                  <a:gd name="T0" fmla="*/ 3 w 144"/>
                  <a:gd name="T1" fmla="*/ 187 h 235"/>
                  <a:gd name="T2" fmla="*/ 10 w 144"/>
                  <a:gd name="T3" fmla="*/ 188 h 235"/>
                  <a:gd name="T4" fmla="*/ 9 w 144"/>
                  <a:gd name="T5" fmla="*/ 196 h 235"/>
                  <a:gd name="T6" fmla="*/ 19 w 144"/>
                  <a:gd name="T7" fmla="*/ 214 h 235"/>
                  <a:gd name="T8" fmla="*/ 17 w 144"/>
                  <a:gd name="T9" fmla="*/ 222 h 235"/>
                  <a:gd name="T10" fmla="*/ 34 w 144"/>
                  <a:gd name="T11" fmla="*/ 233 h 235"/>
                  <a:gd name="T12" fmla="*/ 50 w 144"/>
                  <a:gd name="T13" fmla="*/ 221 h 235"/>
                  <a:gd name="T14" fmla="*/ 61 w 144"/>
                  <a:gd name="T15" fmla="*/ 208 h 235"/>
                  <a:gd name="T16" fmla="*/ 62 w 144"/>
                  <a:gd name="T17" fmla="*/ 197 h 235"/>
                  <a:gd name="T18" fmla="*/ 63 w 144"/>
                  <a:gd name="T19" fmla="*/ 188 h 235"/>
                  <a:gd name="T20" fmla="*/ 64 w 144"/>
                  <a:gd name="T21" fmla="*/ 182 h 235"/>
                  <a:gd name="T22" fmla="*/ 76 w 144"/>
                  <a:gd name="T23" fmla="*/ 179 h 235"/>
                  <a:gd name="T24" fmla="*/ 77 w 144"/>
                  <a:gd name="T25" fmla="*/ 170 h 235"/>
                  <a:gd name="T26" fmla="*/ 83 w 144"/>
                  <a:gd name="T27" fmla="*/ 156 h 235"/>
                  <a:gd name="T28" fmla="*/ 69 w 144"/>
                  <a:gd name="T29" fmla="*/ 147 h 235"/>
                  <a:gd name="T30" fmla="*/ 67 w 144"/>
                  <a:gd name="T31" fmla="*/ 134 h 235"/>
                  <a:gd name="T32" fmla="*/ 69 w 144"/>
                  <a:gd name="T33" fmla="*/ 119 h 235"/>
                  <a:gd name="T34" fmla="*/ 74 w 144"/>
                  <a:gd name="T35" fmla="*/ 108 h 235"/>
                  <a:gd name="T36" fmla="*/ 88 w 144"/>
                  <a:gd name="T37" fmla="*/ 107 h 235"/>
                  <a:gd name="T38" fmla="*/ 98 w 144"/>
                  <a:gd name="T39" fmla="*/ 100 h 235"/>
                  <a:gd name="T40" fmla="*/ 114 w 144"/>
                  <a:gd name="T41" fmla="*/ 83 h 235"/>
                  <a:gd name="T42" fmla="*/ 110 w 144"/>
                  <a:gd name="T43" fmla="*/ 78 h 235"/>
                  <a:gd name="T44" fmla="*/ 115 w 144"/>
                  <a:gd name="T45" fmla="*/ 68 h 235"/>
                  <a:gd name="T46" fmla="*/ 126 w 144"/>
                  <a:gd name="T47" fmla="*/ 59 h 235"/>
                  <a:gd name="T48" fmla="*/ 140 w 144"/>
                  <a:gd name="T49" fmla="*/ 60 h 235"/>
                  <a:gd name="T50" fmla="*/ 141 w 144"/>
                  <a:gd name="T51" fmla="*/ 53 h 235"/>
                  <a:gd name="T52" fmla="*/ 142 w 144"/>
                  <a:gd name="T53" fmla="*/ 42 h 235"/>
                  <a:gd name="T54" fmla="*/ 139 w 144"/>
                  <a:gd name="T55" fmla="*/ 31 h 235"/>
                  <a:gd name="T56" fmla="*/ 136 w 144"/>
                  <a:gd name="T57" fmla="*/ 29 h 235"/>
                  <a:gd name="T58" fmla="*/ 138 w 144"/>
                  <a:gd name="T59" fmla="*/ 21 h 235"/>
                  <a:gd name="T60" fmla="*/ 135 w 144"/>
                  <a:gd name="T61" fmla="*/ 16 h 235"/>
                  <a:gd name="T62" fmla="*/ 107 w 144"/>
                  <a:gd name="T63" fmla="*/ 0 h 235"/>
                  <a:gd name="T64" fmla="*/ 102 w 144"/>
                  <a:gd name="T65" fmla="*/ 4 h 235"/>
                  <a:gd name="T66" fmla="*/ 99 w 144"/>
                  <a:gd name="T67" fmla="*/ 12 h 235"/>
                  <a:gd name="T68" fmla="*/ 79 w 144"/>
                  <a:gd name="T69" fmla="*/ 16 h 235"/>
                  <a:gd name="T70" fmla="*/ 68 w 144"/>
                  <a:gd name="T71" fmla="*/ 19 h 235"/>
                  <a:gd name="T72" fmla="*/ 60 w 144"/>
                  <a:gd name="T73" fmla="*/ 29 h 235"/>
                  <a:gd name="T74" fmla="*/ 60 w 144"/>
                  <a:gd name="T75" fmla="*/ 34 h 235"/>
                  <a:gd name="T76" fmla="*/ 49 w 144"/>
                  <a:gd name="T77" fmla="*/ 47 h 235"/>
                  <a:gd name="T78" fmla="*/ 40 w 144"/>
                  <a:gd name="T79" fmla="*/ 58 h 235"/>
                  <a:gd name="T80" fmla="*/ 38 w 144"/>
                  <a:gd name="T81" fmla="*/ 70 h 235"/>
                  <a:gd name="T82" fmla="*/ 32 w 144"/>
                  <a:gd name="T83" fmla="*/ 83 h 235"/>
                  <a:gd name="T84" fmla="*/ 34 w 144"/>
                  <a:gd name="T85" fmla="*/ 91 h 235"/>
                  <a:gd name="T86" fmla="*/ 20 w 144"/>
                  <a:gd name="T87" fmla="*/ 93 h 235"/>
                  <a:gd name="T88" fmla="*/ 11 w 144"/>
                  <a:gd name="T89" fmla="*/ 104 h 235"/>
                  <a:gd name="T90" fmla="*/ 14 w 144"/>
                  <a:gd name="T91" fmla="*/ 120 h 235"/>
                  <a:gd name="T92" fmla="*/ 18 w 144"/>
                  <a:gd name="T93" fmla="*/ 136 h 235"/>
                  <a:gd name="T94" fmla="*/ 17 w 144"/>
                  <a:gd name="T95" fmla="*/ 144 h 235"/>
                  <a:gd name="T96" fmla="*/ 14 w 144"/>
                  <a:gd name="T97" fmla="*/ 160 h 235"/>
                  <a:gd name="T98" fmla="*/ 10 w 144"/>
                  <a:gd name="T99" fmla="*/ 164 h 235"/>
                  <a:gd name="T100" fmla="*/ 10 w 144"/>
                  <a:gd name="T101" fmla="*/ 172 h 235"/>
                  <a:gd name="T102" fmla="*/ 8 w 144"/>
                  <a:gd name="T103" fmla="*/ 177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4" h="235">
                    <a:moveTo>
                      <a:pt x="3" y="176"/>
                    </a:moveTo>
                    <a:cubicBezTo>
                      <a:pt x="3" y="176"/>
                      <a:pt x="3" y="176"/>
                      <a:pt x="3" y="176"/>
                    </a:cubicBezTo>
                    <a:cubicBezTo>
                      <a:pt x="3" y="177"/>
                      <a:pt x="2" y="176"/>
                      <a:pt x="1" y="177"/>
                    </a:cubicBezTo>
                    <a:cubicBezTo>
                      <a:pt x="0" y="178"/>
                      <a:pt x="2" y="180"/>
                      <a:pt x="2" y="182"/>
                    </a:cubicBezTo>
                    <a:cubicBezTo>
                      <a:pt x="3" y="184"/>
                      <a:pt x="3" y="186"/>
                      <a:pt x="3" y="187"/>
                    </a:cubicBezTo>
                    <a:cubicBezTo>
                      <a:pt x="3" y="189"/>
                      <a:pt x="4" y="188"/>
                      <a:pt x="5" y="188"/>
                    </a:cubicBezTo>
                    <a:cubicBezTo>
                      <a:pt x="5" y="188"/>
                      <a:pt x="5" y="186"/>
                      <a:pt x="5" y="186"/>
                    </a:cubicBezTo>
                    <a:cubicBezTo>
                      <a:pt x="5" y="185"/>
                      <a:pt x="7" y="185"/>
                      <a:pt x="8" y="186"/>
                    </a:cubicBezTo>
                    <a:cubicBezTo>
                      <a:pt x="9" y="186"/>
                      <a:pt x="7" y="187"/>
                      <a:pt x="7" y="188"/>
                    </a:cubicBezTo>
                    <a:cubicBezTo>
                      <a:pt x="6" y="189"/>
                      <a:pt x="9" y="188"/>
                      <a:pt x="10" y="188"/>
                    </a:cubicBezTo>
                    <a:cubicBezTo>
                      <a:pt x="10" y="188"/>
                      <a:pt x="9" y="191"/>
                      <a:pt x="9" y="192"/>
                    </a:cubicBezTo>
                    <a:cubicBezTo>
                      <a:pt x="8" y="193"/>
                      <a:pt x="6" y="192"/>
                      <a:pt x="6" y="193"/>
                    </a:cubicBezTo>
                    <a:cubicBezTo>
                      <a:pt x="6" y="193"/>
                      <a:pt x="7" y="193"/>
                      <a:pt x="7" y="193"/>
                    </a:cubicBezTo>
                    <a:cubicBezTo>
                      <a:pt x="8" y="194"/>
                      <a:pt x="9" y="194"/>
                      <a:pt x="8" y="195"/>
                    </a:cubicBezTo>
                    <a:cubicBezTo>
                      <a:pt x="7" y="196"/>
                      <a:pt x="8" y="195"/>
                      <a:pt x="9" y="196"/>
                    </a:cubicBezTo>
                    <a:cubicBezTo>
                      <a:pt x="11" y="197"/>
                      <a:pt x="9" y="196"/>
                      <a:pt x="8" y="198"/>
                    </a:cubicBezTo>
                    <a:cubicBezTo>
                      <a:pt x="8" y="199"/>
                      <a:pt x="9" y="198"/>
                      <a:pt x="10" y="200"/>
                    </a:cubicBezTo>
                    <a:cubicBezTo>
                      <a:pt x="11" y="201"/>
                      <a:pt x="10" y="200"/>
                      <a:pt x="10" y="202"/>
                    </a:cubicBezTo>
                    <a:cubicBezTo>
                      <a:pt x="10" y="204"/>
                      <a:pt x="11" y="204"/>
                      <a:pt x="13" y="207"/>
                    </a:cubicBezTo>
                    <a:cubicBezTo>
                      <a:pt x="14" y="209"/>
                      <a:pt x="17" y="212"/>
                      <a:pt x="19" y="214"/>
                    </a:cubicBezTo>
                    <a:cubicBezTo>
                      <a:pt x="20" y="216"/>
                      <a:pt x="20" y="214"/>
                      <a:pt x="21" y="215"/>
                    </a:cubicBezTo>
                    <a:cubicBezTo>
                      <a:pt x="21" y="215"/>
                      <a:pt x="22" y="216"/>
                      <a:pt x="21" y="217"/>
                    </a:cubicBezTo>
                    <a:cubicBezTo>
                      <a:pt x="21" y="218"/>
                      <a:pt x="20" y="218"/>
                      <a:pt x="19" y="219"/>
                    </a:cubicBezTo>
                    <a:cubicBezTo>
                      <a:pt x="18" y="220"/>
                      <a:pt x="20" y="221"/>
                      <a:pt x="19" y="221"/>
                    </a:cubicBezTo>
                    <a:cubicBezTo>
                      <a:pt x="19" y="222"/>
                      <a:pt x="18" y="222"/>
                      <a:pt x="17" y="222"/>
                    </a:cubicBezTo>
                    <a:cubicBezTo>
                      <a:pt x="17" y="223"/>
                      <a:pt x="19" y="225"/>
                      <a:pt x="20" y="226"/>
                    </a:cubicBezTo>
                    <a:cubicBezTo>
                      <a:pt x="21" y="226"/>
                      <a:pt x="22" y="229"/>
                      <a:pt x="22" y="230"/>
                    </a:cubicBezTo>
                    <a:cubicBezTo>
                      <a:pt x="23" y="231"/>
                      <a:pt x="22" y="232"/>
                      <a:pt x="22" y="234"/>
                    </a:cubicBezTo>
                    <a:cubicBezTo>
                      <a:pt x="22" y="235"/>
                      <a:pt x="26" y="233"/>
                      <a:pt x="28" y="233"/>
                    </a:cubicBezTo>
                    <a:cubicBezTo>
                      <a:pt x="30" y="233"/>
                      <a:pt x="33" y="233"/>
                      <a:pt x="34" y="233"/>
                    </a:cubicBezTo>
                    <a:cubicBezTo>
                      <a:pt x="36" y="233"/>
                      <a:pt x="36" y="232"/>
                      <a:pt x="36" y="232"/>
                    </a:cubicBezTo>
                    <a:cubicBezTo>
                      <a:pt x="37" y="231"/>
                      <a:pt x="35" y="228"/>
                      <a:pt x="35" y="227"/>
                    </a:cubicBezTo>
                    <a:cubicBezTo>
                      <a:pt x="35" y="226"/>
                      <a:pt x="36" y="225"/>
                      <a:pt x="38" y="223"/>
                    </a:cubicBezTo>
                    <a:cubicBezTo>
                      <a:pt x="40" y="222"/>
                      <a:pt x="41" y="223"/>
                      <a:pt x="44" y="223"/>
                    </a:cubicBezTo>
                    <a:cubicBezTo>
                      <a:pt x="47" y="222"/>
                      <a:pt x="49" y="221"/>
                      <a:pt x="50" y="221"/>
                    </a:cubicBezTo>
                    <a:cubicBezTo>
                      <a:pt x="51" y="221"/>
                      <a:pt x="52" y="223"/>
                      <a:pt x="53" y="223"/>
                    </a:cubicBezTo>
                    <a:cubicBezTo>
                      <a:pt x="54" y="222"/>
                      <a:pt x="56" y="218"/>
                      <a:pt x="56" y="216"/>
                    </a:cubicBezTo>
                    <a:cubicBezTo>
                      <a:pt x="56" y="215"/>
                      <a:pt x="59" y="213"/>
                      <a:pt x="59" y="212"/>
                    </a:cubicBezTo>
                    <a:cubicBezTo>
                      <a:pt x="60" y="211"/>
                      <a:pt x="59" y="209"/>
                      <a:pt x="59" y="209"/>
                    </a:cubicBezTo>
                    <a:cubicBezTo>
                      <a:pt x="58" y="208"/>
                      <a:pt x="60" y="208"/>
                      <a:pt x="61" y="208"/>
                    </a:cubicBezTo>
                    <a:cubicBezTo>
                      <a:pt x="61" y="208"/>
                      <a:pt x="59" y="204"/>
                      <a:pt x="60" y="204"/>
                    </a:cubicBezTo>
                    <a:cubicBezTo>
                      <a:pt x="60" y="203"/>
                      <a:pt x="62" y="202"/>
                      <a:pt x="62" y="201"/>
                    </a:cubicBezTo>
                    <a:cubicBezTo>
                      <a:pt x="62" y="201"/>
                      <a:pt x="60" y="200"/>
                      <a:pt x="61" y="200"/>
                    </a:cubicBezTo>
                    <a:cubicBezTo>
                      <a:pt x="61" y="199"/>
                      <a:pt x="60" y="199"/>
                      <a:pt x="60" y="198"/>
                    </a:cubicBezTo>
                    <a:cubicBezTo>
                      <a:pt x="60" y="198"/>
                      <a:pt x="61" y="198"/>
                      <a:pt x="62" y="197"/>
                    </a:cubicBezTo>
                    <a:cubicBezTo>
                      <a:pt x="62" y="196"/>
                      <a:pt x="60" y="196"/>
                      <a:pt x="60" y="196"/>
                    </a:cubicBezTo>
                    <a:cubicBezTo>
                      <a:pt x="59" y="196"/>
                      <a:pt x="60" y="195"/>
                      <a:pt x="60" y="194"/>
                    </a:cubicBezTo>
                    <a:cubicBezTo>
                      <a:pt x="61" y="194"/>
                      <a:pt x="62" y="194"/>
                      <a:pt x="62" y="193"/>
                    </a:cubicBezTo>
                    <a:cubicBezTo>
                      <a:pt x="62" y="192"/>
                      <a:pt x="62" y="192"/>
                      <a:pt x="63" y="191"/>
                    </a:cubicBezTo>
                    <a:cubicBezTo>
                      <a:pt x="64" y="190"/>
                      <a:pt x="63" y="189"/>
                      <a:pt x="63" y="188"/>
                    </a:cubicBezTo>
                    <a:cubicBezTo>
                      <a:pt x="62" y="188"/>
                      <a:pt x="60" y="187"/>
                      <a:pt x="60" y="186"/>
                    </a:cubicBezTo>
                    <a:cubicBezTo>
                      <a:pt x="60" y="185"/>
                      <a:pt x="64" y="186"/>
                      <a:pt x="64" y="185"/>
                    </a:cubicBezTo>
                    <a:cubicBezTo>
                      <a:pt x="64" y="185"/>
                      <a:pt x="62" y="184"/>
                      <a:pt x="60" y="184"/>
                    </a:cubicBezTo>
                    <a:cubicBezTo>
                      <a:pt x="58" y="184"/>
                      <a:pt x="58" y="183"/>
                      <a:pt x="56" y="183"/>
                    </a:cubicBezTo>
                    <a:cubicBezTo>
                      <a:pt x="55" y="182"/>
                      <a:pt x="62" y="182"/>
                      <a:pt x="64" y="182"/>
                    </a:cubicBezTo>
                    <a:cubicBezTo>
                      <a:pt x="66" y="182"/>
                      <a:pt x="69" y="181"/>
                      <a:pt x="70" y="181"/>
                    </a:cubicBezTo>
                    <a:cubicBezTo>
                      <a:pt x="72" y="180"/>
                      <a:pt x="71" y="178"/>
                      <a:pt x="71" y="177"/>
                    </a:cubicBezTo>
                    <a:cubicBezTo>
                      <a:pt x="72" y="177"/>
                      <a:pt x="73" y="177"/>
                      <a:pt x="74" y="177"/>
                    </a:cubicBezTo>
                    <a:cubicBezTo>
                      <a:pt x="75" y="177"/>
                      <a:pt x="74" y="175"/>
                      <a:pt x="74" y="174"/>
                    </a:cubicBezTo>
                    <a:cubicBezTo>
                      <a:pt x="75" y="173"/>
                      <a:pt x="75" y="178"/>
                      <a:pt x="76" y="179"/>
                    </a:cubicBezTo>
                    <a:cubicBezTo>
                      <a:pt x="76" y="179"/>
                      <a:pt x="76" y="178"/>
                      <a:pt x="77" y="177"/>
                    </a:cubicBezTo>
                    <a:cubicBezTo>
                      <a:pt x="78" y="177"/>
                      <a:pt x="80" y="175"/>
                      <a:pt x="81" y="175"/>
                    </a:cubicBezTo>
                    <a:cubicBezTo>
                      <a:pt x="82" y="175"/>
                      <a:pt x="82" y="174"/>
                      <a:pt x="81" y="173"/>
                    </a:cubicBezTo>
                    <a:cubicBezTo>
                      <a:pt x="81" y="172"/>
                      <a:pt x="80" y="172"/>
                      <a:pt x="79" y="172"/>
                    </a:cubicBezTo>
                    <a:cubicBezTo>
                      <a:pt x="77" y="172"/>
                      <a:pt x="77" y="170"/>
                      <a:pt x="77" y="170"/>
                    </a:cubicBezTo>
                    <a:cubicBezTo>
                      <a:pt x="77" y="169"/>
                      <a:pt x="77" y="169"/>
                      <a:pt x="79" y="169"/>
                    </a:cubicBezTo>
                    <a:cubicBezTo>
                      <a:pt x="81" y="169"/>
                      <a:pt x="88" y="165"/>
                      <a:pt x="89" y="165"/>
                    </a:cubicBezTo>
                    <a:cubicBezTo>
                      <a:pt x="90" y="164"/>
                      <a:pt x="87" y="161"/>
                      <a:pt x="86" y="160"/>
                    </a:cubicBezTo>
                    <a:cubicBezTo>
                      <a:pt x="85" y="158"/>
                      <a:pt x="85" y="159"/>
                      <a:pt x="83" y="159"/>
                    </a:cubicBezTo>
                    <a:cubicBezTo>
                      <a:pt x="81" y="159"/>
                      <a:pt x="83" y="158"/>
                      <a:pt x="83" y="156"/>
                    </a:cubicBezTo>
                    <a:cubicBezTo>
                      <a:pt x="83" y="155"/>
                      <a:pt x="78" y="152"/>
                      <a:pt x="77" y="152"/>
                    </a:cubicBezTo>
                    <a:cubicBezTo>
                      <a:pt x="76" y="151"/>
                      <a:pt x="75" y="152"/>
                      <a:pt x="74" y="153"/>
                    </a:cubicBezTo>
                    <a:cubicBezTo>
                      <a:pt x="72" y="153"/>
                      <a:pt x="71" y="151"/>
                      <a:pt x="70" y="150"/>
                    </a:cubicBezTo>
                    <a:cubicBezTo>
                      <a:pt x="69" y="149"/>
                      <a:pt x="68" y="150"/>
                      <a:pt x="67" y="149"/>
                    </a:cubicBezTo>
                    <a:cubicBezTo>
                      <a:pt x="65" y="148"/>
                      <a:pt x="69" y="148"/>
                      <a:pt x="69" y="147"/>
                    </a:cubicBezTo>
                    <a:cubicBezTo>
                      <a:pt x="70" y="147"/>
                      <a:pt x="67" y="146"/>
                      <a:pt x="67" y="145"/>
                    </a:cubicBezTo>
                    <a:cubicBezTo>
                      <a:pt x="66" y="143"/>
                      <a:pt x="66" y="142"/>
                      <a:pt x="66" y="141"/>
                    </a:cubicBezTo>
                    <a:cubicBezTo>
                      <a:pt x="66" y="140"/>
                      <a:pt x="68" y="139"/>
                      <a:pt x="68" y="139"/>
                    </a:cubicBezTo>
                    <a:cubicBezTo>
                      <a:pt x="69" y="138"/>
                      <a:pt x="68" y="138"/>
                      <a:pt x="67" y="138"/>
                    </a:cubicBezTo>
                    <a:cubicBezTo>
                      <a:pt x="67" y="137"/>
                      <a:pt x="66" y="136"/>
                      <a:pt x="67" y="134"/>
                    </a:cubicBezTo>
                    <a:cubicBezTo>
                      <a:pt x="67" y="133"/>
                      <a:pt x="66" y="133"/>
                      <a:pt x="66" y="132"/>
                    </a:cubicBezTo>
                    <a:cubicBezTo>
                      <a:pt x="67" y="131"/>
                      <a:pt x="70" y="133"/>
                      <a:pt x="70" y="133"/>
                    </a:cubicBezTo>
                    <a:cubicBezTo>
                      <a:pt x="71" y="133"/>
                      <a:pt x="70" y="131"/>
                      <a:pt x="70" y="130"/>
                    </a:cubicBezTo>
                    <a:cubicBezTo>
                      <a:pt x="69" y="129"/>
                      <a:pt x="70" y="127"/>
                      <a:pt x="71" y="125"/>
                    </a:cubicBezTo>
                    <a:cubicBezTo>
                      <a:pt x="72" y="123"/>
                      <a:pt x="69" y="121"/>
                      <a:pt x="69" y="119"/>
                    </a:cubicBezTo>
                    <a:cubicBezTo>
                      <a:pt x="69" y="117"/>
                      <a:pt x="71" y="119"/>
                      <a:pt x="73" y="119"/>
                    </a:cubicBezTo>
                    <a:cubicBezTo>
                      <a:pt x="74" y="119"/>
                      <a:pt x="74" y="118"/>
                      <a:pt x="75" y="116"/>
                    </a:cubicBezTo>
                    <a:cubicBezTo>
                      <a:pt x="76" y="115"/>
                      <a:pt x="76" y="114"/>
                      <a:pt x="75" y="113"/>
                    </a:cubicBezTo>
                    <a:cubicBezTo>
                      <a:pt x="75" y="112"/>
                      <a:pt x="74" y="111"/>
                      <a:pt x="73" y="111"/>
                    </a:cubicBezTo>
                    <a:cubicBezTo>
                      <a:pt x="72" y="110"/>
                      <a:pt x="73" y="109"/>
                      <a:pt x="74" y="108"/>
                    </a:cubicBezTo>
                    <a:cubicBezTo>
                      <a:pt x="74" y="108"/>
                      <a:pt x="76" y="112"/>
                      <a:pt x="77" y="112"/>
                    </a:cubicBezTo>
                    <a:cubicBezTo>
                      <a:pt x="77" y="112"/>
                      <a:pt x="77" y="113"/>
                      <a:pt x="78" y="114"/>
                    </a:cubicBezTo>
                    <a:cubicBezTo>
                      <a:pt x="79" y="115"/>
                      <a:pt x="79" y="112"/>
                      <a:pt x="79" y="111"/>
                    </a:cubicBezTo>
                    <a:cubicBezTo>
                      <a:pt x="80" y="111"/>
                      <a:pt x="80" y="110"/>
                      <a:pt x="80" y="109"/>
                    </a:cubicBezTo>
                    <a:cubicBezTo>
                      <a:pt x="80" y="109"/>
                      <a:pt x="85" y="108"/>
                      <a:pt x="88" y="107"/>
                    </a:cubicBezTo>
                    <a:cubicBezTo>
                      <a:pt x="91" y="105"/>
                      <a:pt x="89" y="105"/>
                      <a:pt x="90" y="103"/>
                    </a:cubicBezTo>
                    <a:cubicBezTo>
                      <a:pt x="91" y="102"/>
                      <a:pt x="92" y="103"/>
                      <a:pt x="93" y="103"/>
                    </a:cubicBezTo>
                    <a:cubicBezTo>
                      <a:pt x="93" y="102"/>
                      <a:pt x="92" y="101"/>
                      <a:pt x="93" y="101"/>
                    </a:cubicBezTo>
                    <a:cubicBezTo>
                      <a:pt x="93" y="100"/>
                      <a:pt x="94" y="102"/>
                      <a:pt x="96" y="102"/>
                    </a:cubicBezTo>
                    <a:cubicBezTo>
                      <a:pt x="97" y="103"/>
                      <a:pt x="97" y="102"/>
                      <a:pt x="98" y="100"/>
                    </a:cubicBezTo>
                    <a:cubicBezTo>
                      <a:pt x="98" y="99"/>
                      <a:pt x="100" y="98"/>
                      <a:pt x="103" y="97"/>
                    </a:cubicBezTo>
                    <a:cubicBezTo>
                      <a:pt x="107" y="97"/>
                      <a:pt x="106" y="96"/>
                      <a:pt x="108" y="94"/>
                    </a:cubicBezTo>
                    <a:cubicBezTo>
                      <a:pt x="111" y="91"/>
                      <a:pt x="112" y="88"/>
                      <a:pt x="113" y="87"/>
                    </a:cubicBezTo>
                    <a:cubicBezTo>
                      <a:pt x="114" y="86"/>
                      <a:pt x="116" y="85"/>
                      <a:pt x="116" y="85"/>
                    </a:cubicBezTo>
                    <a:cubicBezTo>
                      <a:pt x="116" y="84"/>
                      <a:pt x="115" y="84"/>
                      <a:pt x="114" y="83"/>
                    </a:cubicBezTo>
                    <a:cubicBezTo>
                      <a:pt x="114" y="82"/>
                      <a:pt x="116" y="83"/>
                      <a:pt x="116" y="83"/>
                    </a:cubicBezTo>
                    <a:cubicBezTo>
                      <a:pt x="116" y="82"/>
                      <a:pt x="115" y="82"/>
                      <a:pt x="114" y="81"/>
                    </a:cubicBezTo>
                    <a:cubicBezTo>
                      <a:pt x="113" y="81"/>
                      <a:pt x="112" y="81"/>
                      <a:pt x="111" y="80"/>
                    </a:cubicBezTo>
                    <a:cubicBezTo>
                      <a:pt x="111" y="79"/>
                      <a:pt x="113" y="79"/>
                      <a:pt x="113" y="79"/>
                    </a:cubicBezTo>
                    <a:cubicBezTo>
                      <a:pt x="113" y="78"/>
                      <a:pt x="111" y="78"/>
                      <a:pt x="110" y="78"/>
                    </a:cubicBezTo>
                    <a:cubicBezTo>
                      <a:pt x="109" y="77"/>
                      <a:pt x="110" y="77"/>
                      <a:pt x="112" y="76"/>
                    </a:cubicBezTo>
                    <a:cubicBezTo>
                      <a:pt x="113" y="75"/>
                      <a:pt x="115" y="74"/>
                      <a:pt x="116" y="73"/>
                    </a:cubicBezTo>
                    <a:cubicBezTo>
                      <a:pt x="117" y="72"/>
                      <a:pt x="116" y="72"/>
                      <a:pt x="116" y="71"/>
                    </a:cubicBezTo>
                    <a:cubicBezTo>
                      <a:pt x="116" y="70"/>
                      <a:pt x="117" y="70"/>
                      <a:pt x="117" y="69"/>
                    </a:cubicBezTo>
                    <a:cubicBezTo>
                      <a:pt x="118" y="68"/>
                      <a:pt x="116" y="69"/>
                      <a:pt x="115" y="68"/>
                    </a:cubicBezTo>
                    <a:cubicBezTo>
                      <a:pt x="115" y="67"/>
                      <a:pt x="118" y="66"/>
                      <a:pt x="119" y="65"/>
                    </a:cubicBezTo>
                    <a:cubicBezTo>
                      <a:pt x="121" y="64"/>
                      <a:pt x="123" y="65"/>
                      <a:pt x="124" y="65"/>
                    </a:cubicBezTo>
                    <a:cubicBezTo>
                      <a:pt x="125" y="65"/>
                      <a:pt x="125" y="64"/>
                      <a:pt x="125" y="64"/>
                    </a:cubicBezTo>
                    <a:cubicBezTo>
                      <a:pt x="125" y="63"/>
                      <a:pt x="125" y="63"/>
                      <a:pt x="124" y="62"/>
                    </a:cubicBezTo>
                    <a:cubicBezTo>
                      <a:pt x="124" y="62"/>
                      <a:pt x="125" y="60"/>
                      <a:pt x="126" y="59"/>
                    </a:cubicBezTo>
                    <a:cubicBezTo>
                      <a:pt x="126" y="59"/>
                      <a:pt x="127" y="60"/>
                      <a:pt x="128" y="61"/>
                    </a:cubicBezTo>
                    <a:cubicBezTo>
                      <a:pt x="129" y="61"/>
                      <a:pt x="129" y="59"/>
                      <a:pt x="129" y="59"/>
                    </a:cubicBezTo>
                    <a:cubicBezTo>
                      <a:pt x="129" y="58"/>
                      <a:pt x="131" y="61"/>
                      <a:pt x="132" y="61"/>
                    </a:cubicBezTo>
                    <a:cubicBezTo>
                      <a:pt x="134" y="62"/>
                      <a:pt x="133" y="60"/>
                      <a:pt x="134" y="59"/>
                    </a:cubicBezTo>
                    <a:cubicBezTo>
                      <a:pt x="134" y="59"/>
                      <a:pt x="138" y="59"/>
                      <a:pt x="140" y="60"/>
                    </a:cubicBezTo>
                    <a:cubicBezTo>
                      <a:pt x="141" y="60"/>
                      <a:pt x="143" y="60"/>
                      <a:pt x="144" y="60"/>
                    </a:cubicBezTo>
                    <a:cubicBezTo>
                      <a:pt x="144" y="59"/>
                      <a:pt x="144" y="58"/>
                      <a:pt x="144" y="57"/>
                    </a:cubicBezTo>
                    <a:cubicBezTo>
                      <a:pt x="143" y="56"/>
                      <a:pt x="143" y="56"/>
                      <a:pt x="143" y="56"/>
                    </a:cubicBezTo>
                    <a:cubicBezTo>
                      <a:pt x="143" y="56"/>
                      <a:pt x="143" y="56"/>
                      <a:pt x="143" y="56"/>
                    </a:cubicBezTo>
                    <a:cubicBezTo>
                      <a:pt x="143" y="55"/>
                      <a:pt x="142" y="54"/>
                      <a:pt x="141" y="53"/>
                    </a:cubicBezTo>
                    <a:cubicBezTo>
                      <a:pt x="141" y="53"/>
                      <a:pt x="141" y="53"/>
                      <a:pt x="141" y="53"/>
                    </a:cubicBezTo>
                    <a:cubicBezTo>
                      <a:pt x="141" y="53"/>
                      <a:pt x="140" y="53"/>
                      <a:pt x="140" y="53"/>
                    </a:cubicBezTo>
                    <a:cubicBezTo>
                      <a:pt x="139" y="53"/>
                      <a:pt x="139" y="53"/>
                      <a:pt x="139" y="51"/>
                    </a:cubicBezTo>
                    <a:cubicBezTo>
                      <a:pt x="140" y="49"/>
                      <a:pt x="140" y="47"/>
                      <a:pt x="141" y="46"/>
                    </a:cubicBezTo>
                    <a:cubicBezTo>
                      <a:pt x="142" y="44"/>
                      <a:pt x="142" y="43"/>
                      <a:pt x="142" y="42"/>
                    </a:cubicBezTo>
                    <a:cubicBezTo>
                      <a:pt x="142" y="41"/>
                      <a:pt x="141" y="41"/>
                      <a:pt x="140" y="40"/>
                    </a:cubicBezTo>
                    <a:cubicBezTo>
                      <a:pt x="139" y="38"/>
                      <a:pt x="137" y="37"/>
                      <a:pt x="138" y="36"/>
                    </a:cubicBezTo>
                    <a:cubicBezTo>
                      <a:pt x="138" y="34"/>
                      <a:pt x="139" y="33"/>
                      <a:pt x="140" y="32"/>
                    </a:cubicBezTo>
                    <a:cubicBezTo>
                      <a:pt x="140" y="32"/>
                      <a:pt x="140" y="32"/>
                      <a:pt x="140" y="32"/>
                    </a:cubicBezTo>
                    <a:cubicBezTo>
                      <a:pt x="140" y="32"/>
                      <a:pt x="140" y="31"/>
                      <a:pt x="139" y="31"/>
                    </a:cubicBezTo>
                    <a:cubicBezTo>
                      <a:pt x="139" y="31"/>
                      <a:pt x="139" y="30"/>
                      <a:pt x="138" y="30"/>
                    </a:cubicBezTo>
                    <a:cubicBezTo>
                      <a:pt x="138" y="30"/>
                      <a:pt x="138" y="30"/>
                      <a:pt x="137" y="30"/>
                    </a:cubicBezTo>
                    <a:cubicBezTo>
                      <a:pt x="137" y="30"/>
                      <a:pt x="137" y="30"/>
                      <a:pt x="137" y="30"/>
                    </a:cubicBezTo>
                    <a:cubicBezTo>
                      <a:pt x="137" y="30"/>
                      <a:pt x="137" y="30"/>
                      <a:pt x="137" y="30"/>
                    </a:cubicBezTo>
                    <a:cubicBezTo>
                      <a:pt x="136" y="30"/>
                      <a:pt x="136" y="30"/>
                      <a:pt x="136" y="29"/>
                    </a:cubicBezTo>
                    <a:cubicBezTo>
                      <a:pt x="136" y="29"/>
                      <a:pt x="136" y="28"/>
                      <a:pt x="137" y="27"/>
                    </a:cubicBezTo>
                    <a:cubicBezTo>
                      <a:pt x="137" y="27"/>
                      <a:pt x="137" y="27"/>
                      <a:pt x="137" y="26"/>
                    </a:cubicBezTo>
                    <a:cubicBezTo>
                      <a:pt x="137" y="26"/>
                      <a:pt x="137" y="26"/>
                      <a:pt x="137" y="25"/>
                    </a:cubicBezTo>
                    <a:cubicBezTo>
                      <a:pt x="137" y="24"/>
                      <a:pt x="137" y="22"/>
                      <a:pt x="137" y="22"/>
                    </a:cubicBezTo>
                    <a:cubicBezTo>
                      <a:pt x="137" y="21"/>
                      <a:pt x="138" y="21"/>
                      <a:pt x="138" y="21"/>
                    </a:cubicBezTo>
                    <a:cubicBezTo>
                      <a:pt x="138" y="21"/>
                      <a:pt x="139" y="21"/>
                      <a:pt x="139" y="20"/>
                    </a:cubicBezTo>
                    <a:cubicBezTo>
                      <a:pt x="139" y="20"/>
                      <a:pt x="140" y="20"/>
                      <a:pt x="140" y="20"/>
                    </a:cubicBezTo>
                    <a:cubicBezTo>
                      <a:pt x="139" y="19"/>
                      <a:pt x="138" y="19"/>
                      <a:pt x="138" y="18"/>
                    </a:cubicBezTo>
                    <a:cubicBezTo>
                      <a:pt x="137" y="17"/>
                      <a:pt x="136" y="17"/>
                      <a:pt x="135" y="16"/>
                    </a:cubicBezTo>
                    <a:cubicBezTo>
                      <a:pt x="135" y="16"/>
                      <a:pt x="135" y="16"/>
                      <a:pt x="135" y="16"/>
                    </a:cubicBezTo>
                    <a:cubicBezTo>
                      <a:pt x="135" y="16"/>
                      <a:pt x="133" y="15"/>
                      <a:pt x="130" y="14"/>
                    </a:cubicBezTo>
                    <a:cubicBezTo>
                      <a:pt x="127" y="12"/>
                      <a:pt x="123" y="10"/>
                      <a:pt x="120" y="9"/>
                    </a:cubicBezTo>
                    <a:cubicBezTo>
                      <a:pt x="118" y="8"/>
                      <a:pt x="118" y="8"/>
                      <a:pt x="118" y="8"/>
                    </a:cubicBezTo>
                    <a:cubicBezTo>
                      <a:pt x="115" y="6"/>
                      <a:pt x="110" y="4"/>
                      <a:pt x="110" y="3"/>
                    </a:cubicBezTo>
                    <a:cubicBezTo>
                      <a:pt x="109" y="3"/>
                      <a:pt x="108" y="1"/>
                      <a:pt x="107" y="0"/>
                    </a:cubicBezTo>
                    <a:cubicBezTo>
                      <a:pt x="107" y="0"/>
                      <a:pt x="107" y="0"/>
                      <a:pt x="107" y="0"/>
                    </a:cubicBezTo>
                    <a:cubicBezTo>
                      <a:pt x="107" y="0"/>
                      <a:pt x="106" y="0"/>
                      <a:pt x="104" y="0"/>
                    </a:cubicBezTo>
                    <a:cubicBezTo>
                      <a:pt x="103" y="0"/>
                      <a:pt x="102" y="0"/>
                      <a:pt x="101" y="0"/>
                    </a:cubicBezTo>
                    <a:cubicBezTo>
                      <a:pt x="101" y="0"/>
                      <a:pt x="102" y="2"/>
                      <a:pt x="102" y="3"/>
                    </a:cubicBezTo>
                    <a:cubicBezTo>
                      <a:pt x="102" y="3"/>
                      <a:pt x="102" y="4"/>
                      <a:pt x="102" y="4"/>
                    </a:cubicBezTo>
                    <a:cubicBezTo>
                      <a:pt x="102" y="5"/>
                      <a:pt x="101" y="6"/>
                      <a:pt x="101" y="7"/>
                    </a:cubicBezTo>
                    <a:cubicBezTo>
                      <a:pt x="100" y="8"/>
                      <a:pt x="100" y="8"/>
                      <a:pt x="100" y="9"/>
                    </a:cubicBezTo>
                    <a:cubicBezTo>
                      <a:pt x="100" y="9"/>
                      <a:pt x="100" y="10"/>
                      <a:pt x="100" y="10"/>
                    </a:cubicBezTo>
                    <a:cubicBezTo>
                      <a:pt x="100" y="10"/>
                      <a:pt x="100" y="10"/>
                      <a:pt x="100" y="11"/>
                    </a:cubicBezTo>
                    <a:cubicBezTo>
                      <a:pt x="100" y="12"/>
                      <a:pt x="100" y="12"/>
                      <a:pt x="99" y="12"/>
                    </a:cubicBezTo>
                    <a:cubicBezTo>
                      <a:pt x="99" y="13"/>
                      <a:pt x="99" y="13"/>
                      <a:pt x="98" y="13"/>
                    </a:cubicBezTo>
                    <a:cubicBezTo>
                      <a:pt x="98" y="13"/>
                      <a:pt x="95" y="13"/>
                      <a:pt x="91" y="12"/>
                    </a:cubicBezTo>
                    <a:cubicBezTo>
                      <a:pt x="86" y="11"/>
                      <a:pt x="80" y="10"/>
                      <a:pt x="79" y="10"/>
                    </a:cubicBezTo>
                    <a:cubicBezTo>
                      <a:pt x="79" y="10"/>
                      <a:pt x="79" y="12"/>
                      <a:pt x="79" y="13"/>
                    </a:cubicBezTo>
                    <a:cubicBezTo>
                      <a:pt x="79" y="14"/>
                      <a:pt x="79" y="15"/>
                      <a:pt x="79" y="16"/>
                    </a:cubicBezTo>
                    <a:cubicBezTo>
                      <a:pt x="78" y="17"/>
                      <a:pt x="78" y="17"/>
                      <a:pt x="78" y="18"/>
                    </a:cubicBezTo>
                    <a:cubicBezTo>
                      <a:pt x="77" y="19"/>
                      <a:pt x="77" y="19"/>
                      <a:pt x="76" y="20"/>
                    </a:cubicBezTo>
                    <a:cubicBezTo>
                      <a:pt x="76" y="20"/>
                      <a:pt x="72" y="19"/>
                      <a:pt x="70" y="19"/>
                    </a:cubicBezTo>
                    <a:cubicBezTo>
                      <a:pt x="69" y="19"/>
                      <a:pt x="69" y="18"/>
                      <a:pt x="69" y="18"/>
                    </a:cubicBezTo>
                    <a:cubicBezTo>
                      <a:pt x="69" y="18"/>
                      <a:pt x="68" y="19"/>
                      <a:pt x="68" y="19"/>
                    </a:cubicBezTo>
                    <a:cubicBezTo>
                      <a:pt x="68" y="19"/>
                      <a:pt x="67" y="19"/>
                      <a:pt x="67" y="20"/>
                    </a:cubicBezTo>
                    <a:cubicBezTo>
                      <a:pt x="67" y="20"/>
                      <a:pt x="67" y="20"/>
                      <a:pt x="66" y="20"/>
                    </a:cubicBezTo>
                    <a:cubicBezTo>
                      <a:pt x="65" y="21"/>
                      <a:pt x="64" y="22"/>
                      <a:pt x="64" y="22"/>
                    </a:cubicBezTo>
                    <a:cubicBezTo>
                      <a:pt x="63" y="22"/>
                      <a:pt x="63" y="23"/>
                      <a:pt x="63" y="24"/>
                    </a:cubicBezTo>
                    <a:cubicBezTo>
                      <a:pt x="62" y="26"/>
                      <a:pt x="61" y="28"/>
                      <a:pt x="60" y="29"/>
                    </a:cubicBezTo>
                    <a:cubicBezTo>
                      <a:pt x="60" y="29"/>
                      <a:pt x="59" y="29"/>
                      <a:pt x="59" y="29"/>
                    </a:cubicBezTo>
                    <a:cubicBezTo>
                      <a:pt x="58" y="29"/>
                      <a:pt x="58" y="29"/>
                      <a:pt x="58" y="29"/>
                    </a:cubicBezTo>
                    <a:cubicBezTo>
                      <a:pt x="57" y="30"/>
                      <a:pt x="58" y="31"/>
                      <a:pt x="59" y="32"/>
                    </a:cubicBezTo>
                    <a:cubicBezTo>
                      <a:pt x="59" y="32"/>
                      <a:pt x="59" y="32"/>
                      <a:pt x="59" y="32"/>
                    </a:cubicBezTo>
                    <a:cubicBezTo>
                      <a:pt x="59" y="33"/>
                      <a:pt x="60" y="34"/>
                      <a:pt x="60" y="34"/>
                    </a:cubicBezTo>
                    <a:cubicBezTo>
                      <a:pt x="60" y="34"/>
                      <a:pt x="59" y="35"/>
                      <a:pt x="59" y="37"/>
                    </a:cubicBezTo>
                    <a:cubicBezTo>
                      <a:pt x="59" y="37"/>
                      <a:pt x="59" y="37"/>
                      <a:pt x="59" y="37"/>
                    </a:cubicBezTo>
                    <a:cubicBezTo>
                      <a:pt x="59" y="38"/>
                      <a:pt x="58" y="39"/>
                      <a:pt x="58" y="39"/>
                    </a:cubicBezTo>
                    <a:cubicBezTo>
                      <a:pt x="58" y="40"/>
                      <a:pt x="55" y="42"/>
                      <a:pt x="53" y="44"/>
                    </a:cubicBezTo>
                    <a:cubicBezTo>
                      <a:pt x="51" y="45"/>
                      <a:pt x="49" y="47"/>
                      <a:pt x="49" y="47"/>
                    </a:cubicBezTo>
                    <a:cubicBezTo>
                      <a:pt x="49" y="47"/>
                      <a:pt x="49" y="48"/>
                      <a:pt x="49" y="48"/>
                    </a:cubicBezTo>
                    <a:cubicBezTo>
                      <a:pt x="50" y="49"/>
                      <a:pt x="50" y="50"/>
                      <a:pt x="50" y="50"/>
                    </a:cubicBezTo>
                    <a:cubicBezTo>
                      <a:pt x="49" y="51"/>
                      <a:pt x="47" y="52"/>
                      <a:pt x="45" y="53"/>
                    </a:cubicBezTo>
                    <a:cubicBezTo>
                      <a:pt x="43" y="54"/>
                      <a:pt x="40" y="55"/>
                      <a:pt x="39" y="55"/>
                    </a:cubicBezTo>
                    <a:cubicBezTo>
                      <a:pt x="39" y="56"/>
                      <a:pt x="39" y="57"/>
                      <a:pt x="40" y="58"/>
                    </a:cubicBezTo>
                    <a:cubicBezTo>
                      <a:pt x="40" y="58"/>
                      <a:pt x="40" y="59"/>
                      <a:pt x="40" y="60"/>
                    </a:cubicBezTo>
                    <a:cubicBezTo>
                      <a:pt x="40" y="60"/>
                      <a:pt x="40" y="61"/>
                      <a:pt x="40" y="61"/>
                    </a:cubicBezTo>
                    <a:cubicBezTo>
                      <a:pt x="40" y="63"/>
                      <a:pt x="40" y="67"/>
                      <a:pt x="39" y="69"/>
                    </a:cubicBezTo>
                    <a:cubicBezTo>
                      <a:pt x="38" y="70"/>
                      <a:pt x="38" y="70"/>
                      <a:pt x="38" y="70"/>
                    </a:cubicBezTo>
                    <a:cubicBezTo>
                      <a:pt x="38" y="70"/>
                      <a:pt x="38" y="70"/>
                      <a:pt x="38" y="70"/>
                    </a:cubicBezTo>
                    <a:cubicBezTo>
                      <a:pt x="38" y="72"/>
                      <a:pt x="38" y="72"/>
                      <a:pt x="37" y="73"/>
                    </a:cubicBezTo>
                    <a:cubicBezTo>
                      <a:pt x="36" y="73"/>
                      <a:pt x="36" y="74"/>
                      <a:pt x="35" y="75"/>
                    </a:cubicBezTo>
                    <a:cubicBezTo>
                      <a:pt x="33" y="77"/>
                      <a:pt x="32" y="79"/>
                      <a:pt x="32" y="79"/>
                    </a:cubicBezTo>
                    <a:cubicBezTo>
                      <a:pt x="31" y="80"/>
                      <a:pt x="31" y="81"/>
                      <a:pt x="31" y="81"/>
                    </a:cubicBezTo>
                    <a:cubicBezTo>
                      <a:pt x="32" y="82"/>
                      <a:pt x="32" y="82"/>
                      <a:pt x="32" y="83"/>
                    </a:cubicBezTo>
                    <a:cubicBezTo>
                      <a:pt x="32" y="83"/>
                      <a:pt x="33" y="84"/>
                      <a:pt x="33" y="84"/>
                    </a:cubicBezTo>
                    <a:cubicBezTo>
                      <a:pt x="34" y="85"/>
                      <a:pt x="34" y="85"/>
                      <a:pt x="34" y="85"/>
                    </a:cubicBezTo>
                    <a:cubicBezTo>
                      <a:pt x="35" y="85"/>
                      <a:pt x="35" y="87"/>
                      <a:pt x="35" y="88"/>
                    </a:cubicBezTo>
                    <a:cubicBezTo>
                      <a:pt x="35" y="89"/>
                      <a:pt x="34" y="90"/>
                      <a:pt x="34" y="91"/>
                    </a:cubicBezTo>
                    <a:cubicBezTo>
                      <a:pt x="34" y="91"/>
                      <a:pt x="34" y="91"/>
                      <a:pt x="34" y="91"/>
                    </a:cubicBezTo>
                    <a:cubicBezTo>
                      <a:pt x="34" y="91"/>
                      <a:pt x="33" y="92"/>
                      <a:pt x="32" y="92"/>
                    </a:cubicBezTo>
                    <a:cubicBezTo>
                      <a:pt x="31" y="92"/>
                      <a:pt x="30" y="92"/>
                      <a:pt x="30" y="92"/>
                    </a:cubicBezTo>
                    <a:cubicBezTo>
                      <a:pt x="29" y="92"/>
                      <a:pt x="28" y="92"/>
                      <a:pt x="27" y="92"/>
                    </a:cubicBezTo>
                    <a:cubicBezTo>
                      <a:pt x="25" y="92"/>
                      <a:pt x="24" y="92"/>
                      <a:pt x="23" y="92"/>
                    </a:cubicBezTo>
                    <a:cubicBezTo>
                      <a:pt x="22" y="92"/>
                      <a:pt x="21" y="92"/>
                      <a:pt x="20" y="93"/>
                    </a:cubicBezTo>
                    <a:cubicBezTo>
                      <a:pt x="19" y="93"/>
                      <a:pt x="19" y="94"/>
                      <a:pt x="18" y="94"/>
                    </a:cubicBezTo>
                    <a:cubicBezTo>
                      <a:pt x="17" y="95"/>
                      <a:pt x="16" y="96"/>
                      <a:pt x="15" y="97"/>
                    </a:cubicBezTo>
                    <a:cubicBezTo>
                      <a:pt x="15" y="98"/>
                      <a:pt x="15" y="98"/>
                      <a:pt x="15" y="98"/>
                    </a:cubicBezTo>
                    <a:cubicBezTo>
                      <a:pt x="14" y="99"/>
                      <a:pt x="14" y="99"/>
                      <a:pt x="14" y="100"/>
                    </a:cubicBezTo>
                    <a:cubicBezTo>
                      <a:pt x="13" y="101"/>
                      <a:pt x="12" y="103"/>
                      <a:pt x="11" y="104"/>
                    </a:cubicBezTo>
                    <a:cubicBezTo>
                      <a:pt x="10" y="106"/>
                      <a:pt x="11" y="107"/>
                      <a:pt x="12" y="108"/>
                    </a:cubicBezTo>
                    <a:cubicBezTo>
                      <a:pt x="13" y="109"/>
                      <a:pt x="13" y="110"/>
                      <a:pt x="13" y="110"/>
                    </a:cubicBezTo>
                    <a:cubicBezTo>
                      <a:pt x="13" y="111"/>
                      <a:pt x="13" y="112"/>
                      <a:pt x="13" y="113"/>
                    </a:cubicBezTo>
                    <a:cubicBezTo>
                      <a:pt x="13" y="114"/>
                      <a:pt x="12" y="116"/>
                      <a:pt x="12" y="117"/>
                    </a:cubicBezTo>
                    <a:cubicBezTo>
                      <a:pt x="11" y="118"/>
                      <a:pt x="13" y="119"/>
                      <a:pt x="14" y="120"/>
                    </a:cubicBezTo>
                    <a:cubicBezTo>
                      <a:pt x="14" y="121"/>
                      <a:pt x="15" y="121"/>
                      <a:pt x="15" y="122"/>
                    </a:cubicBezTo>
                    <a:cubicBezTo>
                      <a:pt x="16" y="123"/>
                      <a:pt x="15" y="127"/>
                      <a:pt x="14" y="129"/>
                    </a:cubicBezTo>
                    <a:cubicBezTo>
                      <a:pt x="14" y="130"/>
                      <a:pt x="13" y="131"/>
                      <a:pt x="13" y="131"/>
                    </a:cubicBezTo>
                    <a:cubicBezTo>
                      <a:pt x="13" y="132"/>
                      <a:pt x="15" y="133"/>
                      <a:pt x="16" y="134"/>
                    </a:cubicBezTo>
                    <a:cubicBezTo>
                      <a:pt x="17" y="135"/>
                      <a:pt x="18" y="135"/>
                      <a:pt x="18" y="136"/>
                    </a:cubicBezTo>
                    <a:cubicBezTo>
                      <a:pt x="18" y="136"/>
                      <a:pt x="19" y="136"/>
                      <a:pt x="19" y="136"/>
                    </a:cubicBezTo>
                    <a:cubicBezTo>
                      <a:pt x="20" y="137"/>
                      <a:pt x="20" y="138"/>
                      <a:pt x="20" y="139"/>
                    </a:cubicBezTo>
                    <a:cubicBezTo>
                      <a:pt x="20" y="139"/>
                      <a:pt x="20" y="140"/>
                      <a:pt x="20" y="141"/>
                    </a:cubicBezTo>
                    <a:cubicBezTo>
                      <a:pt x="20" y="142"/>
                      <a:pt x="19" y="143"/>
                      <a:pt x="19" y="143"/>
                    </a:cubicBezTo>
                    <a:cubicBezTo>
                      <a:pt x="18" y="144"/>
                      <a:pt x="18" y="144"/>
                      <a:pt x="17" y="144"/>
                    </a:cubicBezTo>
                    <a:cubicBezTo>
                      <a:pt x="16" y="144"/>
                      <a:pt x="15" y="144"/>
                      <a:pt x="15" y="145"/>
                    </a:cubicBezTo>
                    <a:cubicBezTo>
                      <a:pt x="14" y="146"/>
                      <a:pt x="15" y="148"/>
                      <a:pt x="16" y="149"/>
                    </a:cubicBezTo>
                    <a:cubicBezTo>
                      <a:pt x="17" y="151"/>
                      <a:pt x="18" y="152"/>
                      <a:pt x="18" y="153"/>
                    </a:cubicBezTo>
                    <a:cubicBezTo>
                      <a:pt x="18" y="153"/>
                      <a:pt x="17" y="154"/>
                      <a:pt x="17" y="154"/>
                    </a:cubicBezTo>
                    <a:cubicBezTo>
                      <a:pt x="17" y="156"/>
                      <a:pt x="16" y="159"/>
                      <a:pt x="14" y="160"/>
                    </a:cubicBezTo>
                    <a:cubicBezTo>
                      <a:pt x="13" y="161"/>
                      <a:pt x="12" y="161"/>
                      <a:pt x="12" y="161"/>
                    </a:cubicBezTo>
                    <a:cubicBezTo>
                      <a:pt x="11" y="161"/>
                      <a:pt x="10" y="162"/>
                      <a:pt x="10" y="162"/>
                    </a:cubicBezTo>
                    <a:cubicBezTo>
                      <a:pt x="9" y="163"/>
                      <a:pt x="9" y="163"/>
                      <a:pt x="9" y="163"/>
                    </a:cubicBezTo>
                    <a:cubicBezTo>
                      <a:pt x="9" y="163"/>
                      <a:pt x="9" y="163"/>
                      <a:pt x="9" y="163"/>
                    </a:cubicBezTo>
                    <a:cubicBezTo>
                      <a:pt x="10" y="163"/>
                      <a:pt x="10" y="164"/>
                      <a:pt x="10" y="164"/>
                    </a:cubicBezTo>
                    <a:cubicBezTo>
                      <a:pt x="10" y="165"/>
                      <a:pt x="10" y="165"/>
                      <a:pt x="9" y="166"/>
                    </a:cubicBezTo>
                    <a:cubicBezTo>
                      <a:pt x="9" y="166"/>
                      <a:pt x="9" y="166"/>
                      <a:pt x="9" y="167"/>
                    </a:cubicBezTo>
                    <a:cubicBezTo>
                      <a:pt x="8" y="167"/>
                      <a:pt x="9" y="169"/>
                      <a:pt x="9" y="170"/>
                    </a:cubicBezTo>
                    <a:cubicBezTo>
                      <a:pt x="9" y="170"/>
                      <a:pt x="9" y="171"/>
                      <a:pt x="10" y="171"/>
                    </a:cubicBezTo>
                    <a:cubicBezTo>
                      <a:pt x="10" y="171"/>
                      <a:pt x="10" y="172"/>
                      <a:pt x="10" y="172"/>
                    </a:cubicBezTo>
                    <a:cubicBezTo>
                      <a:pt x="9" y="173"/>
                      <a:pt x="9" y="174"/>
                      <a:pt x="9" y="175"/>
                    </a:cubicBezTo>
                    <a:cubicBezTo>
                      <a:pt x="9" y="176"/>
                      <a:pt x="8" y="177"/>
                      <a:pt x="8" y="177"/>
                    </a:cubicBezTo>
                    <a:cubicBezTo>
                      <a:pt x="8" y="177"/>
                      <a:pt x="8" y="177"/>
                      <a:pt x="8" y="177"/>
                    </a:cubicBezTo>
                    <a:cubicBezTo>
                      <a:pt x="8" y="177"/>
                      <a:pt x="8" y="177"/>
                      <a:pt x="8" y="177"/>
                    </a:cubicBezTo>
                    <a:cubicBezTo>
                      <a:pt x="8" y="177"/>
                      <a:pt x="8" y="177"/>
                      <a:pt x="8" y="177"/>
                    </a:cubicBezTo>
                    <a:cubicBezTo>
                      <a:pt x="7" y="177"/>
                      <a:pt x="7" y="177"/>
                      <a:pt x="7" y="177"/>
                    </a:cubicBezTo>
                    <a:cubicBezTo>
                      <a:pt x="6" y="176"/>
                      <a:pt x="6" y="176"/>
                      <a:pt x="4" y="176"/>
                    </a:cubicBezTo>
                    <a:cubicBezTo>
                      <a:pt x="4" y="176"/>
                      <a:pt x="3" y="176"/>
                      <a:pt x="3" y="17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65" name="Freeform 495"/>
              <p:cNvSpPr>
                <a:spLocks/>
              </p:cNvSpPr>
              <p:nvPr/>
            </p:nvSpPr>
            <p:spPr bwMode="auto">
              <a:xfrm>
                <a:off x="4732337" y="2408238"/>
                <a:ext cx="26988" cy="39688"/>
              </a:xfrm>
              <a:custGeom>
                <a:avLst/>
                <a:gdLst>
                  <a:gd name="T0" fmla="*/ 3 w 12"/>
                  <a:gd name="T1" fmla="*/ 4 h 17"/>
                  <a:gd name="T2" fmla="*/ 0 w 12"/>
                  <a:gd name="T3" fmla="*/ 7 h 17"/>
                  <a:gd name="T4" fmla="*/ 0 w 12"/>
                  <a:gd name="T5" fmla="*/ 12 h 17"/>
                  <a:gd name="T6" fmla="*/ 0 w 12"/>
                  <a:gd name="T7" fmla="*/ 15 h 17"/>
                  <a:gd name="T8" fmla="*/ 2 w 12"/>
                  <a:gd name="T9" fmla="*/ 16 h 17"/>
                  <a:gd name="T10" fmla="*/ 4 w 12"/>
                  <a:gd name="T11" fmla="*/ 13 h 17"/>
                  <a:gd name="T12" fmla="*/ 7 w 12"/>
                  <a:gd name="T13" fmla="*/ 12 h 17"/>
                  <a:gd name="T14" fmla="*/ 9 w 12"/>
                  <a:gd name="T15" fmla="*/ 9 h 17"/>
                  <a:gd name="T16" fmla="*/ 7 w 12"/>
                  <a:gd name="T17" fmla="*/ 6 h 17"/>
                  <a:gd name="T18" fmla="*/ 7 w 12"/>
                  <a:gd name="T19" fmla="*/ 3 h 17"/>
                  <a:gd name="T20" fmla="*/ 11 w 12"/>
                  <a:gd name="T21" fmla="*/ 3 h 17"/>
                  <a:gd name="T22" fmla="*/ 10 w 12"/>
                  <a:gd name="T23" fmla="*/ 0 h 17"/>
                  <a:gd name="T24" fmla="*/ 7 w 12"/>
                  <a:gd name="T25" fmla="*/ 2 h 17"/>
                  <a:gd name="T26" fmla="*/ 5 w 12"/>
                  <a:gd name="T27" fmla="*/ 2 h 17"/>
                  <a:gd name="T28" fmla="*/ 3 w 12"/>
                  <a:gd name="T29"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7">
                    <a:moveTo>
                      <a:pt x="3" y="4"/>
                    </a:moveTo>
                    <a:cubicBezTo>
                      <a:pt x="1" y="5"/>
                      <a:pt x="0" y="5"/>
                      <a:pt x="0" y="7"/>
                    </a:cubicBezTo>
                    <a:cubicBezTo>
                      <a:pt x="0" y="9"/>
                      <a:pt x="0" y="10"/>
                      <a:pt x="0" y="12"/>
                    </a:cubicBezTo>
                    <a:cubicBezTo>
                      <a:pt x="1" y="13"/>
                      <a:pt x="0" y="14"/>
                      <a:pt x="0" y="15"/>
                    </a:cubicBezTo>
                    <a:cubicBezTo>
                      <a:pt x="0" y="17"/>
                      <a:pt x="1" y="17"/>
                      <a:pt x="2" y="16"/>
                    </a:cubicBezTo>
                    <a:cubicBezTo>
                      <a:pt x="4" y="14"/>
                      <a:pt x="3" y="13"/>
                      <a:pt x="4" y="13"/>
                    </a:cubicBezTo>
                    <a:cubicBezTo>
                      <a:pt x="6" y="12"/>
                      <a:pt x="7" y="13"/>
                      <a:pt x="7" y="12"/>
                    </a:cubicBezTo>
                    <a:cubicBezTo>
                      <a:pt x="7" y="10"/>
                      <a:pt x="8" y="10"/>
                      <a:pt x="9" y="9"/>
                    </a:cubicBezTo>
                    <a:cubicBezTo>
                      <a:pt x="9" y="8"/>
                      <a:pt x="7" y="8"/>
                      <a:pt x="7" y="6"/>
                    </a:cubicBezTo>
                    <a:cubicBezTo>
                      <a:pt x="7" y="5"/>
                      <a:pt x="6" y="3"/>
                      <a:pt x="7" y="3"/>
                    </a:cubicBezTo>
                    <a:cubicBezTo>
                      <a:pt x="9" y="3"/>
                      <a:pt x="11" y="5"/>
                      <a:pt x="11" y="3"/>
                    </a:cubicBezTo>
                    <a:cubicBezTo>
                      <a:pt x="11" y="2"/>
                      <a:pt x="12" y="1"/>
                      <a:pt x="10" y="0"/>
                    </a:cubicBezTo>
                    <a:cubicBezTo>
                      <a:pt x="8" y="0"/>
                      <a:pt x="8" y="2"/>
                      <a:pt x="7" y="2"/>
                    </a:cubicBezTo>
                    <a:cubicBezTo>
                      <a:pt x="5" y="1"/>
                      <a:pt x="5" y="1"/>
                      <a:pt x="5" y="2"/>
                    </a:cubicBezTo>
                    <a:cubicBezTo>
                      <a:pt x="4" y="2"/>
                      <a:pt x="4" y="3"/>
                      <a:pt x="3" y="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66" name="Freeform 497"/>
              <p:cNvSpPr>
                <a:spLocks/>
              </p:cNvSpPr>
              <p:nvPr/>
            </p:nvSpPr>
            <p:spPr bwMode="auto">
              <a:xfrm>
                <a:off x="4803775" y="1912938"/>
                <a:ext cx="269875" cy="423863"/>
              </a:xfrm>
              <a:custGeom>
                <a:avLst/>
                <a:gdLst>
                  <a:gd name="T0" fmla="*/ 48 w 117"/>
                  <a:gd name="T1" fmla="*/ 86 h 184"/>
                  <a:gd name="T2" fmla="*/ 48 w 117"/>
                  <a:gd name="T3" fmla="*/ 96 h 184"/>
                  <a:gd name="T4" fmla="*/ 41 w 117"/>
                  <a:gd name="T5" fmla="*/ 99 h 184"/>
                  <a:gd name="T6" fmla="*/ 28 w 117"/>
                  <a:gd name="T7" fmla="*/ 113 h 184"/>
                  <a:gd name="T8" fmla="*/ 19 w 117"/>
                  <a:gd name="T9" fmla="*/ 120 h 184"/>
                  <a:gd name="T10" fmla="*/ 12 w 117"/>
                  <a:gd name="T11" fmla="*/ 128 h 184"/>
                  <a:gd name="T12" fmla="*/ 8 w 117"/>
                  <a:gd name="T13" fmla="*/ 130 h 184"/>
                  <a:gd name="T14" fmla="*/ 5 w 117"/>
                  <a:gd name="T15" fmla="*/ 142 h 184"/>
                  <a:gd name="T16" fmla="*/ 9 w 117"/>
                  <a:gd name="T17" fmla="*/ 156 h 184"/>
                  <a:gd name="T18" fmla="*/ 5 w 117"/>
                  <a:gd name="T19" fmla="*/ 164 h 184"/>
                  <a:gd name="T20" fmla="*/ 8 w 117"/>
                  <a:gd name="T21" fmla="*/ 173 h 184"/>
                  <a:gd name="T22" fmla="*/ 19 w 117"/>
                  <a:gd name="T23" fmla="*/ 175 h 184"/>
                  <a:gd name="T24" fmla="*/ 22 w 117"/>
                  <a:gd name="T25" fmla="*/ 179 h 184"/>
                  <a:gd name="T26" fmla="*/ 27 w 117"/>
                  <a:gd name="T27" fmla="*/ 182 h 184"/>
                  <a:gd name="T28" fmla="*/ 40 w 117"/>
                  <a:gd name="T29" fmla="*/ 179 h 184"/>
                  <a:gd name="T30" fmla="*/ 55 w 117"/>
                  <a:gd name="T31" fmla="*/ 177 h 184"/>
                  <a:gd name="T32" fmla="*/ 59 w 117"/>
                  <a:gd name="T33" fmla="*/ 175 h 184"/>
                  <a:gd name="T34" fmla="*/ 76 w 117"/>
                  <a:gd name="T35" fmla="*/ 173 h 184"/>
                  <a:gd name="T36" fmla="*/ 85 w 117"/>
                  <a:gd name="T37" fmla="*/ 164 h 184"/>
                  <a:gd name="T38" fmla="*/ 96 w 117"/>
                  <a:gd name="T39" fmla="*/ 156 h 184"/>
                  <a:gd name="T40" fmla="*/ 100 w 117"/>
                  <a:gd name="T41" fmla="*/ 152 h 184"/>
                  <a:gd name="T42" fmla="*/ 115 w 117"/>
                  <a:gd name="T43" fmla="*/ 138 h 184"/>
                  <a:gd name="T44" fmla="*/ 111 w 117"/>
                  <a:gd name="T45" fmla="*/ 126 h 184"/>
                  <a:gd name="T46" fmla="*/ 102 w 117"/>
                  <a:gd name="T47" fmla="*/ 117 h 184"/>
                  <a:gd name="T48" fmla="*/ 106 w 117"/>
                  <a:gd name="T49" fmla="*/ 111 h 184"/>
                  <a:gd name="T50" fmla="*/ 101 w 117"/>
                  <a:gd name="T51" fmla="*/ 106 h 184"/>
                  <a:gd name="T52" fmla="*/ 101 w 117"/>
                  <a:gd name="T53" fmla="*/ 101 h 184"/>
                  <a:gd name="T54" fmla="*/ 97 w 117"/>
                  <a:gd name="T55" fmla="*/ 98 h 184"/>
                  <a:gd name="T56" fmla="*/ 97 w 117"/>
                  <a:gd name="T57" fmla="*/ 93 h 184"/>
                  <a:gd name="T58" fmla="*/ 96 w 117"/>
                  <a:gd name="T59" fmla="*/ 89 h 184"/>
                  <a:gd name="T60" fmla="*/ 100 w 117"/>
                  <a:gd name="T61" fmla="*/ 84 h 184"/>
                  <a:gd name="T62" fmla="*/ 98 w 117"/>
                  <a:gd name="T63" fmla="*/ 76 h 184"/>
                  <a:gd name="T64" fmla="*/ 90 w 117"/>
                  <a:gd name="T65" fmla="*/ 63 h 184"/>
                  <a:gd name="T66" fmla="*/ 97 w 117"/>
                  <a:gd name="T67" fmla="*/ 51 h 184"/>
                  <a:gd name="T68" fmla="*/ 94 w 117"/>
                  <a:gd name="T69" fmla="*/ 41 h 184"/>
                  <a:gd name="T70" fmla="*/ 86 w 117"/>
                  <a:gd name="T71" fmla="*/ 37 h 184"/>
                  <a:gd name="T72" fmla="*/ 84 w 117"/>
                  <a:gd name="T73" fmla="*/ 28 h 184"/>
                  <a:gd name="T74" fmla="*/ 86 w 117"/>
                  <a:gd name="T75" fmla="*/ 22 h 184"/>
                  <a:gd name="T76" fmla="*/ 89 w 117"/>
                  <a:gd name="T77" fmla="*/ 18 h 184"/>
                  <a:gd name="T78" fmla="*/ 91 w 117"/>
                  <a:gd name="T79" fmla="*/ 13 h 184"/>
                  <a:gd name="T80" fmla="*/ 92 w 117"/>
                  <a:gd name="T81" fmla="*/ 12 h 184"/>
                  <a:gd name="T82" fmla="*/ 79 w 117"/>
                  <a:gd name="T83" fmla="*/ 3 h 184"/>
                  <a:gd name="T84" fmla="*/ 67 w 117"/>
                  <a:gd name="T85" fmla="*/ 3 h 184"/>
                  <a:gd name="T86" fmla="*/ 59 w 117"/>
                  <a:gd name="T87" fmla="*/ 7 h 184"/>
                  <a:gd name="T88" fmla="*/ 51 w 117"/>
                  <a:gd name="T89" fmla="*/ 24 h 184"/>
                  <a:gd name="T90" fmla="*/ 37 w 117"/>
                  <a:gd name="T91" fmla="*/ 27 h 184"/>
                  <a:gd name="T92" fmla="*/ 27 w 117"/>
                  <a:gd name="T93" fmla="*/ 26 h 184"/>
                  <a:gd name="T94" fmla="*/ 13 w 117"/>
                  <a:gd name="T95" fmla="*/ 22 h 184"/>
                  <a:gd name="T96" fmla="*/ 4 w 117"/>
                  <a:gd name="T97" fmla="*/ 17 h 184"/>
                  <a:gd name="T98" fmla="*/ 2 w 117"/>
                  <a:gd name="T99" fmla="*/ 20 h 184"/>
                  <a:gd name="T100" fmla="*/ 2 w 117"/>
                  <a:gd name="T101" fmla="*/ 23 h 184"/>
                  <a:gd name="T102" fmla="*/ 27 w 117"/>
                  <a:gd name="T103" fmla="*/ 36 h 184"/>
                  <a:gd name="T104" fmla="*/ 31 w 117"/>
                  <a:gd name="T105" fmla="*/ 42 h 184"/>
                  <a:gd name="T106" fmla="*/ 30 w 117"/>
                  <a:gd name="T107" fmla="*/ 47 h 184"/>
                  <a:gd name="T108" fmla="*/ 28 w 117"/>
                  <a:gd name="T109" fmla="*/ 50 h 184"/>
                  <a:gd name="T110" fmla="*/ 31 w 117"/>
                  <a:gd name="T111" fmla="*/ 54 h 184"/>
                  <a:gd name="T112" fmla="*/ 33 w 117"/>
                  <a:gd name="T113" fmla="*/ 67 h 184"/>
                  <a:gd name="T114" fmla="*/ 33 w 117"/>
                  <a:gd name="T115" fmla="*/ 74 h 184"/>
                  <a:gd name="T116" fmla="*/ 36 w 117"/>
                  <a:gd name="T117" fmla="*/ 8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7" h="184">
                    <a:moveTo>
                      <a:pt x="36" y="81"/>
                    </a:moveTo>
                    <a:cubicBezTo>
                      <a:pt x="37" y="81"/>
                      <a:pt x="38" y="81"/>
                      <a:pt x="38" y="81"/>
                    </a:cubicBezTo>
                    <a:cubicBezTo>
                      <a:pt x="40" y="81"/>
                      <a:pt x="41" y="83"/>
                      <a:pt x="43" y="84"/>
                    </a:cubicBezTo>
                    <a:cubicBezTo>
                      <a:pt x="45" y="85"/>
                      <a:pt x="46" y="85"/>
                      <a:pt x="48" y="86"/>
                    </a:cubicBezTo>
                    <a:cubicBezTo>
                      <a:pt x="50" y="87"/>
                      <a:pt x="49" y="90"/>
                      <a:pt x="49" y="90"/>
                    </a:cubicBezTo>
                    <a:cubicBezTo>
                      <a:pt x="49" y="91"/>
                      <a:pt x="48" y="92"/>
                      <a:pt x="48" y="93"/>
                    </a:cubicBezTo>
                    <a:cubicBezTo>
                      <a:pt x="47" y="94"/>
                      <a:pt x="50" y="95"/>
                      <a:pt x="50" y="96"/>
                    </a:cubicBezTo>
                    <a:cubicBezTo>
                      <a:pt x="50" y="96"/>
                      <a:pt x="48" y="96"/>
                      <a:pt x="48" y="96"/>
                    </a:cubicBezTo>
                    <a:cubicBezTo>
                      <a:pt x="48" y="96"/>
                      <a:pt x="49" y="97"/>
                      <a:pt x="49" y="98"/>
                    </a:cubicBezTo>
                    <a:cubicBezTo>
                      <a:pt x="49" y="98"/>
                      <a:pt x="49" y="99"/>
                      <a:pt x="48" y="99"/>
                    </a:cubicBezTo>
                    <a:cubicBezTo>
                      <a:pt x="47" y="99"/>
                      <a:pt x="46" y="98"/>
                      <a:pt x="45" y="98"/>
                    </a:cubicBezTo>
                    <a:cubicBezTo>
                      <a:pt x="44" y="98"/>
                      <a:pt x="43" y="98"/>
                      <a:pt x="41" y="99"/>
                    </a:cubicBezTo>
                    <a:cubicBezTo>
                      <a:pt x="39" y="99"/>
                      <a:pt x="40" y="102"/>
                      <a:pt x="39" y="103"/>
                    </a:cubicBezTo>
                    <a:cubicBezTo>
                      <a:pt x="38" y="105"/>
                      <a:pt x="34" y="107"/>
                      <a:pt x="33" y="108"/>
                    </a:cubicBezTo>
                    <a:cubicBezTo>
                      <a:pt x="32" y="109"/>
                      <a:pt x="32" y="112"/>
                      <a:pt x="31" y="113"/>
                    </a:cubicBezTo>
                    <a:cubicBezTo>
                      <a:pt x="30" y="113"/>
                      <a:pt x="29" y="112"/>
                      <a:pt x="28" y="113"/>
                    </a:cubicBezTo>
                    <a:cubicBezTo>
                      <a:pt x="27" y="113"/>
                      <a:pt x="28" y="114"/>
                      <a:pt x="28" y="115"/>
                    </a:cubicBezTo>
                    <a:cubicBezTo>
                      <a:pt x="28" y="115"/>
                      <a:pt x="26" y="115"/>
                      <a:pt x="25" y="115"/>
                    </a:cubicBezTo>
                    <a:cubicBezTo>
                      <a:pt x="24" y="116"/>
                      <a:pt x="23" y="118"/>
                      <a:pt x="22" y="119"/>
                    </a:cubicBezTo>
                    <a:cubicBezTo>
                      <a:pt x="21" y="120"/>
                      <a:pt x="21" y="120"/>
                      <a:pt x="19" y="120"/>
                    </a:cubicBezTo>
                    <a:cubicBezTo>
                      <a:pt x="17" y="120"/>
                      <a:pt x="16" y="121"/>
                      <a:pt x="15" y="122"/>
                    </a:cubicBezTo>
                    <a:cubicBezTo>
                      <a:pt x="14" y="123"/>
                      <a:pt x="16" y="124"/>
                      <a:pt x="17" y="125"/>
                    </a:cubicBezTo>
                    <a:cubicBezTo>
                      <a:pt x="17" y="126"/>
                      <a:pt x="16" y="126"/>
                      <a:pt x="14" y="127"/>
                    </a:cubicBezTo>
                    <a:cubicBezTo>
                      <a:pt x="13" y="127"/>
                      <a:pt x="14" y="128"/>
                      <a:pt x="12" y="128"/>
                    </a:cubicBezTo>
                    <a:cubicBezTo>
                      <a:pt x="11" y="128"/>
                      <a:pt x="12" y="127"/>
                      <a:pt x="11" y="126"/>
                    </a:cubicBezTo>
                    <a:cubicBezTo>
                      <a:pt x="10" y="126"/>
                      <a:pt x="9" y="126"/>
                      <a:pt x="9" y="126"/>
                    </a:cubicBezTo>
                    <a:cubicBezTo>
                      <a:pt x="8" y="127"/>
                      <a:pt x="8" y="127"/>
                      <a:pt x="7" y="128"/>
                    </a:cubicBezTo>
                    <a:cubicBezTo>
                      <a:pt x="7" y="129"/>
                      <a:pt x="8" y="129"/>
                      <a:pt x="8" y="130"/>
                    </a:cubicBezTo>
                    <a:cubicBezTo>
                      <a:pt x="9" y="131"/>
                      <a:pt x="6" y="132"/>
                      <a:pt x="4" y="133"/>
                    </a:cubicBezTo>
                    <a:cubicBezTo>
                      <a:pt x="3" y="134"/>
                      <a:pt x="3" y="135"/>
                      <a:pt x="2" y="136"/>
                    </a:cubicBezTo>
                    <a:cubicBezTo>
                      <a:pt x="1" y="137"/>
                      <a:pt x="3" y="139"/>
                      <a:pt x="3" y="141"/>
                    </a:cubicBezTo>
                    <a:cubicBezTo>
                      <a:pt x="4" y="143"/>
                      <a:pt x="4" y="141"/>
                      <a:pt x="5" y="142"/>
                    </a:cubicBezTo>
                    <a:cubicBezTo>
                      <a:pt x="6" y="143"/>
                      <a:pt x="6" y="143"/>
                      <a:pt x="6" y="145"/>
                    </a:cubicBezTo>
                    <a:cubicBezTo>
                      <a:pt x="6" y="147"/>
                      <a:pt x="5" y="147"/>
                      <a:pt x="4" y="149"/>
                    </a:cubicBezTo>
                    <a:cubicBezTo>
                      <a:pt x="4" y="150"/>
                      <a:pt x="6" y="151"/>
                      <a:pt x="7" y="152"/>
                    </a:cubicBezTo>
                    <a:cubicBezTo>
                      <a:pt x="8" y="153"/>
                      <a:pt x="9" y="155"/>
                      <a:pt x="9" y="156"/>
                    </a:cubicBezTo>
                    <a:cubicBezTo>
                      <a:pt x="8" y="157"/>
                      <a:pt x="7" y="156"/>
                      <a:pt x="6" y="156"/>
                    </a:cubicBezTo>
                    <a:cubicBezTo>
                      <a:pt x="6" y="156"/>
                      <a:pt x="6" y="156"/>
                      <a:pt x="6" y="157"/>
                    </a:cubicBezTo>
                    <a:cubicBezTo>
                      <a:pt x="6" y="158"/>
                      <a:pt x="7" y="160"/>
                      <a:pt x="7" y="161"/>
                    </a:cubicBezTo>
                    <a:cubicBezTo>
                      <a:pt x="7" y="162"/>
                      <a:pt x="6" y="163"/>
                      <a:pt x="5" y="164"/>
                    </a:cubicBezTo>
                    <a:cubicBezTo>
                      <a:pt x="4" y="164"/>
                      <a:pt x="6" y="166"/>
                      <a:pt x="6" y="166"/>
                    </a:cubicBezTo>
                    <a:cubicBezTo>
                      <a:pt x="6" y="167"/>
                      <a:pt x="6" y="169"/>
                      <a:pt x="6" y="171"/>
                    </a:cubicBezTo>
                    <a:cubicBezTo>
                      <a:pt x="6" y="172"/>
                      <a:pt x="6" y="173"/>
                      <a:pt x="7" y="173"/>
                    </a:cubicBezTo>
                    <a:cubicBezTo>
                      <a:pt x="7" y="174"/>
                      <a:pt x="8" y="173"/>
                      <a:pt x="8" y="173"/>
                    </a:cubicBezTo>
                    <a:cubicBezTo>
                      <a:pt x="8" y="172"/>
                      <a:pt x="8" y="171"/>
                      <a:pt x="8" y="171"/>
                    </a:cubicBezTo>
                    <a:cubicBezTo>
                      <a:pt x="9" y="171"/>
                      <a:pt x="10" y="172"/>
                      <a:pt x="10" y="172"/>
                    </a:cubicBezTo>
                    <a:cubicBezTo>
                      <a:pt x="11" y="173"/>
                      <a:pt x="14" y="174"/>
                      <a:pt x="15" y="175"/>
                    </a:cubicBezTo>
                    <a:cubicBezTo>
                      <a:pt x="17" y="176"/>
                      <a:pt x="18" y="175"/>
                      <a:pt x="19" y="175"/>
                    </a:cubicBezTo>
                    <a:cubicBezTo>
                      <a:pt x="20" y="176"/>
                      <a:pt x="19" y="177"/>
                      <a:pt x="19" y="178"/>
                    </a:cubicBezTo>
                    <a:cubicBezTo>
                      <a:pt x="20" y="178"/>
                      <a:pt x="22" y="176"/>
                      <a:pt x="24" y="175"/>
                    </a:cubicBezTo>
                    <a:cubicBezTo>
                      <a:pt x="25" y="175"/>
                      <a:pt x="24" y="176"/>
                      <a:pt x="24" y="176"/>
                    </a:cubicBezTo>
                    <a:cubicBezTo>
                      <a:pt x="24" y="177"/>
                      <a:pt x="23" y="178"/>
                      <a:pt x="22" y="179"/>
                    </a:cubicBezTo>
                    <a:cubicBezTo>
                      <a:pt x="22" y="180"/>
                      <a:pt x="23" y="180"/>
                      <a:pt x="25" y="181"/>
                    </a:cubicBezTo>
                    <a:cubicBezTo>
                      <a:pt x="27" y="182"/>
                      <a:pt x="25" y="182"/>
                      <a:pt x="24" y="183"/>
                    </a:cubicBezTo>
                    <a:cubicBezTo>
                      <a:pt x="23" y="183"/>
                      <a:pt x="22" y="184"/>
                      <a:pt x="23" y="184"/>
                    </a:cubicBezTo>
                    <a:cubicBezTo>
                      <a:pt x="24" y="184"/>
                      <a:pt x="26" y="182"/>
                      <a:pt x="27" y="182"/>
                    </a:cubicBezTo>
                    <a:cubicBezTo>
                      <a:pt x="28" y="181"/>
                      <a:pt x="29" y="182"/>
                      <a:pt x="31" y="182"/>
                    </a:cubicBezTo>
                    <a:cubicBezTo>
                      <a:pt x="33" y="182"/>
                      <a:pt x="35" y="181"/>
                      <a:pt x="36" y="180"/>
                    </a:cubicBezTo>
                    <a:cubicBezTo>
                      <a:pt x="37" y="180"/>
                      <a:pt x="38" y="181"/>
                      <a:pt x="39" y="182"/>
                    </a:cubicBezTo>
                    <a:cubicBezTo>
                      <a:pt x="40" y="182"/>
                      <a:pt x="40" y="179"/>
                      <a:pt x="40" y="179"/>
                    </a:cubicBezTo>
                    <a:cubicBezTo>
                      <a:pt x="41" y="178"/>
                      <a:pt x="42" y="178"/>
                      <a:pt x="44" y="178"/>
                    </a:cubicBezTo>
                    <a:cubicBezTo>
                      <a:pt x="46" y="178"/>
                      <a:pt x="48" y="178"/>
                      <a:pt x="49" y="178"/>
                    </a:cubicBezTo>
                    <a:cubicBezTo>
                      <a:pt x="51" y="178"/>
                      <a:pt x="51" y="177"/>
                      <a:pt x="52" y="176"/>
                    </a:cubicBezTo>
                    <a:cubicBezTo>
                      <a:pt x="53" y="176"/>
                      <a:pt x="54" y="177"/>
                      <a:pt x="55" y="177"/>
                    </a:cubicBezTo>
                    <a:cubicBezTo>
                      <a:pt x="56" y="177"/>
                      <a:pt x="55" y="176"/>
                      <a:pt x="55" y="176"/>
                    </a:cubicBezTo>
                    <a:cubicBezTo>
                      <a:pt x="55" y="175"/>
                      <a:pt x="56" y="176"/>
                      <a:pt x="57" y="176"/>
                    </a:cubicBezTo>
                    <a:cubicBezTo>
                      <a:pt x="57" y="176"/>
                      <a:pt x="56" y="174"/>
                      <a:pt x="56" y="174"/>
                    </a:cubicBezTo>
                    <a:cubicBezTo>
                      <a:pt x="57" y="173"/>
                      <a:pt x="58" y="174"/>
                      <a:pt x="59" y="175"/>
                    </a:cubicBezTo>
                    <a:cubicBezTo>
                      <a:pt x="60" y="175"/>
                      <a:pt x="61" y="174"/>
                      <a:pt x="62" y="173"/>
                    </a:cubicBezTo>
                    <a:cubicBezTo>
                      <a:pt x="63" y="173"/>
                      <a:pt x="63" y="173"/>
                      <a:pt x="67" y="173"/>
                    </a:cubicBezTo>
                    <a:cubicBezTo>
                      <a:pt x="70" y="173"/>
                      <a:pt x="71" y="173"/>
                      <a:pt x="72" y="173"/>
                    </a:cubicBezTo>
                    <a:cubicBezTo>
                      <a:pt x="74" y="173"/>
                      <a:pt x="75" y="173"/>
                      <a:pt x="76" y="173"/>
                    </a:cubicBezTo>
                    <a:cubicBezTo>
                      <a:pt x="77" y="172"/>
                      <a:pt x="77" y="170"/>
                      <a:pt x="78" y="170"/>
                    </a:cubicBezTo>
                    <a:cubicBezTo>
                      <a:pt x="78" y="169"/>
                      <a:pt x="79" y="169"/>
                      <a:pt x="80" y="168"/>
                    </a:cubicBezTo>
                    <a:cubicBezTo>
                      <a:pt x="81" y="168"/>
                      <a:pt x="82" y="167"/>
                      <a:pt x="83" y="166"/>
                    </a:cubicBezTo>
                    <a:cubicBezTo>
                      <a:pt x="84" y="166"/>
                      <a:pt x="85" y="165"/>
                      <a:pt x="85" y="164"/>
                    </a:cubicBezTo>
                    <a:cubicBezTo>
                      <a:pt x="86" y="164"/>
                      <a:pt x="87" y="163"/>
                      <a:pt x="87" y="163"/>
                    </a:cubicBezTo>
                    <a:cubicBezTo>
                      <a:pt x="87" y="163"/>
                      <a:pt x="89" y="162"/>
                      <a:pt x="90" y="161"/>
                    </a:cubicBezTo>
                    <a:cubicBezTo>
                      <a:pt x="91" y="161"/>
                      <a:pt x="92" y="160"/>
                      <a:pt x="92" y="160"/>
                    </a:cubicBezTo>
                    <a:cubicBezTo>
                      <a:pt x="93" y="160"/>
                      <a:pt x="95" y="158"/>
                      <a:pt x="96" y="156"/>
                    </a:cubicBezTo>
                    <a:cubicBezTo>
                      <a:pt x="97" y="155"/>
                      <a:pt x="98" y="154"/>
                      <a:pt x="99" y="154"/>
                    </a:cubicBezTo>
                    <a:cubicBezTo>
                      <a:pt x="99" y="154"/>
                      <a:pt x="99" y="154"/>
                      <a:pt x="99" y="154"/>
                    </a:cubicBezTo>
                    <a:cubicBezTo>
                      <a:pt x="99" y="153"/>
                      <a:pt x="99" y="153"/>
                      <a:pt x="100" y="152"/>
                    </a:cubicBezTo>
                    <a:cubicBezTo>
                      <a:pt x="100" y="152"/>
                      <a:pt x="100" y="152"/>
                      <a:pt x="100" y="152"/>
                    </a:cubicBezTo>
                    <a:cubicBezTo>
                      <a:pt x="101" y="151"/>
                      <a:pt x="102" y="149"/>
                      <a:pt x="102" y="149"/>
                    </a:cubicBezTo>
                    <a:cubicBezTo>
                      <a:pt x="103" y="149"/>
                      <a:pt x="104" y="147"/>
                      <a:pt x="107" y="145"/>
                    </a:cubicBezTo>
                    <a:cubicBezTo>
                      <a:pt x="110" y="142"/>
                      <a:pt x="114" y="139"/>
                      <a:pt x="114" y="139"/>
                    </a:cubicBezTo>
                    <a:cubicBezTo>
                      <a:pt x="114" y="139"/>
                      <a:pt x="114" y="138"/>
                      <a:pt x="115" y="138"/>
                    </a:cubicBezTo>
                    <a:cubicBezTo>
                      <a:pt x="116" y="136"/>
                      <a:pt x="117" y="133"/>
                      <a:pt x="117" y="132"/>
                    </a:cubicBezTo>
                    <a:cubicBezTo>
                      <a:pt x="117" y="132"/>
                      <a:pt x="116" y="130"/>
                      <a:pt x="114" y="129"/>
                    </a:cubicBezTo>
                    <a:cubicBezTo>
                      <a:pt x="114" y="128"/>
                      <a:pt x="113" y="128"/>
                      <a:pt x="113" y="127"/>
                    </a:cubicBezTo>
                    <a:cubicBezTo>
                      <a:pt x="113" y="127"/>
                      <a:pt x="112" y="127"/>
                      <a:pt x="111" y="126"/>
                    </a:cubicBezTo>
                    <a:cubicBezTo>
                      <a:pt x="110" y="126"/>
                      <a:pt x="109" y="125"/>
                      <a:pt x="108" y="124"/>
                    </a:cubicBezTo>
                    <a:cubicBezTo>
                      <a:pt x="106" y="122"/>
                      <a:pt x="104" y="121"/>
                      <a:pt x="102" y="120"/>
                    </a:cubicBezTo>
                    <a:cubicBezTo>
                      <a:pt x="101" y="119"/>
                      <a:pt x="100" y="118"/>
                      <a:pt x="100" y="118"/>
                    </a:cubicBezTo>
                    <a:cubicBezTo>
                      <a:pt x="100" y="117"/>
                      <a:pt x="101" y="117"/>
                      <a:pt x="102" y="117"/>
                    </a:cubicBezTo>
                    <a:cubicBezTo>
                      <a:pt x="102" y="116"/>
                      <a:pt x="103" y="116"/>
                      <a:pt x="103" y="116"/>
                    </a:cubicBezTo>
                    <a:cubicBezTo>
                      <a:pt x="104" y="116"/>
                      <a:pt x="104" y="115"/>
                      <a:pt x="105" y="114"/>
                    </a:cubicBezTo>
                    <a:cubicBezTo>
                      <a:pt x="106" y="113"/>
                      <a:pt x="106" y="113"/>
                      <a:pt x="106" y="112"/>
                    </a:cubicBezTo>
                    <a:cubicBezTo>
                      <a:pt x="106" y="112"/>
                      <a:pt x="106" y="112"/>
                      <a:pt x="106" y="111"/>
                    </a:cubicBezTo>
                    <a:cubicBezTo>
                      <a:pt x="106" y="110"/>
                      <a:pt x="106" y="110"/>
                      <a:pt x="106" y="109"/>
                    </a:cubicBezTo>
                    <a:cubicBezTo>
                      <a:pt x="106" y="109"/>
                      <a:pt x="105" y="109"/>
                      <a:pt x="104" y="108"/>
                    </a:cubicBezTo>
                    <a:cubicBezTo>
                      <a:pt x="103" y="108"/>
                      <a:pt x="102" y="108"/>
                      <a:pt x="102" y="107"/>
                    </a:cubicBezTo>
                    <a:cubicBezTo>
                      <a:pt x="101" y="107"/>
                      <a:pt x="101" y="106"/>
                      <a:pt x="101" y="106"/>
                    </a:cubicBezTo>
                    <a:cubicBezTo>
                      <a:pt x="100" y="105"/>
                      <a:pt x="100" y="104"/>
                      <a:pt x="100" y="104"/>
                    </a:cubicBezTo>
                    <a:cubicBezTo>
                      <a:pt x="100" y="103"/>
                      <a:pt x="101" y="102"/>
                      <a:pt x="101" y="102"/>
                    </a:cubicBezTo>
                    <a:cubicBezTo>
                      <a:pt x="101" y="102"/>
                      <a:pt x="102" y="102"/>
                      <a:pt x="102" y="102"/>
                    </a:cubicBezTo>
                    <a:cubicBezTo>
                      <a:pt x="101" y="102"/>
                      <a:pt x="101" y="101"/>
                      <a:pt x="101" y="101"/>
                    </a:cubicBezTo>
                    <a:cubicBezTo>
                      <a:pt x="100" y="100"/>
                      <a:pt x="100" y="100"/>
                      <a:pt x="100" y="100"/>
                    </a:cubicBezTo>
                    <a:cubicBezTo>
                      <a:pt x="100" y="100"/>
                      <a:pt x="99" y="100"/>
                      <a:pt x="99" y="100"/>
                    </a:cubicBezTo>
                    <a:cubicBezTo>
                      <a:pt x="98" y="100"/>
                      <a:pt x="98" y="100"/>
                      <a:pt x="97" y="99"/>
                    </a:cubicBezTo>
                    <a:cubicBezTo>
                      <a:pt x="97" y="99"/>
                      <a:pt x="97" y="99"/>
                      <a:pt x="97" y="98"/>
                    </a:cubicBezTo>
                    <a:cubicBezTo>
                      <a:pt x="96" y="98"/>
                      <a:pt x="96" y="97"/>
                      <a:pt x="96" y="96"/>
                    </a:cubicBezTo>
                    <a:cubicBezTo>
                      <a:pt x="95" y="95"/>
                      <a:pt x="96" y="95"/>
                      <a:pt x="97" y="94"/>
                    </a:cubicBezTo>
                    <a:cubicBezTo>
                      <a:pt x="98" y="94"/>
                      <a:pt x="98" y="94"/>
                      <a:pt x="98" y="94"/>
                    </a:cubicBezTo>
                    <a:cubicBezTo>
                      <a:pt x="98" y="94"/>
                      <a:pt x="97" y="93"/>
                      <a:pt x="97" y="93"/>
                    </a:cubicBezTo>
                    <a:cubicBezTo>
                      <a:pt x="96" y="92"/>
                      <a:pt x="96" y="92"/>
                      <a:pt x="96" y="92"/>
                    </a:cubicBezTo>
                    <a:cubicBezTo>
                      <a:pt x="96" y="92"/>
                      <a:pt x="96" y="92"/>
                      <a:pt x="96" y="92"/>
                    </a:cubicBezTo>
                    <a:cubicBezTo>
                      <a:pt x="95" y="91"/>
                      <a:pt x="96" y="90"/>
                      <a:pt x="96" y="89"/>
                    </a:cubicBezTo>
                    <a:cubicBezTo>
                      <a:pt x="96" y="89"/>
                      <a:pt x="96" y="89"/>
                      <a:pt x="96" y="89"/>
                    </a:cubicBezTo>
                    <a:cubicBezTo>
                      <a:pt x="96" y="89"/>
                      <a:pt x="97" y="88"/>
                      <a:pt x="97" y="88"/>
                    </a:cubicBezTo>
                    <a:cubicBezTo>
                      <a:pt x="97" y="88"/>
                      <a:pt x="97" y="87"/>
                      <a:pt x="97" y="86"/>
                    </a:cubicBezTo>
                    <a:cubicBezTo>
                      <a:pt x="97" y="85"/>
                      <a:pt x="97" y="84"/>
                      <a:pt x="97" y="84"/>
                    </a:cubicBezTo>
                    <a:cubicBezTo>
                      <a:pt x="97" y="84"/>
                      <a:pt x="98" y="84"/>
                      <a:pt x="100" y="84"/>
                    </a:cubicBezTo>
                    <a:cubicBezTo>
                      <a:pt x="100" y="84"/>
                      <a:pt x="101" y="84"/>
                      <a:pt x="101" y="84"/>
                    </a:cubicBezTo>
                    <a:cubicBezTo>
                      <a:pt x="101" y="84"/>
                      <a:pt x="100" y="82"/>
                      <a:pt x="100" y="81"/>
                    </a:cubicBezTo>
                    <a:cubicBezTo>
                      <a:pt x="99" y="80"/>
                      <a:pt x="99" y="78"/>
                      <a:pt x="99" y="77"/>
                    </a:cubicBezTo>
                    <a:cubicBezTo>
                      <a:pt x="98" y="77"/>
                      <a:pt x="98" y="77"/>
                      <a:pt x="98" y="76"/>
                    </a:cubicBezTo>
                    <a:cubicBezTo>
                      <a:pt x="97" y="74"/>
                      <a:pt x="95" y="70"/>
                      <a:pt x="94" y="68"/>
                    </a:cubicBezTo>
                    <a:cubicBezTo>
                      <a:pt x="93" y="66"/>
                      <a:pt x="91" y="64"/>
                      <a:pt x="90" y="63"/>
                    </a:cubicBezTo>
                    <a:cubicBezTo>
                      <a:pt x="90" y="63"/>
                      <a:pt x="90" y="63"/>
                      <a:pt x="90" y="63"/>
                    </a:cubicBezTo>
                    <a:cubicBezTo>
                      <a:pt x="90" y="63"/>
                      <a:pt x="90" y="63"/>
                      <a:pt x="90" y="63"/>
                    </a:cubicBezTo>
                    <a:cubicBezTo>
                      <a:pt x="90" y="63"/>
                      <a:pt x="90" y="63"/>
                      <a:pt x="90" y="63"/>
                    </a:cubicBezTo>
                    <a:cubicBezTo>
                      <a:pt x="90" y="62"/>
                      <a:pt x="90" y="61"/>
                      <a:pt x="90" y="61"/>
                    </a:cubicBezTo>
                    <a:cubicBezTo>
                      <a:pt x="90" y="60"/>
                      <a:pt x="90" y="59"/>
                      <a:pt x="90" y="59"/>
                    </a:cubicBezTo>
                    <a:cubicBezTo>
                      <a:pt x="91" y="58"/>
                      <a:pt x="94" y="54"/>
                      <a:pt x="97" y="51"/>
                    </a:cubicBezTo>
                    <a:cubicBezTo>
                      <a:pt x="98" y="49"/>
                      <a:pt x="100" y="47"/>
                      <a:pt x="100" y="47"/>
                    </a:cubicBezTo>
                    <a:cubicBezTo>
                      <a:pt x="100" y="47"/>
                      <a:pt x="100" y="47"/>
                      <a:pt x="99" y="46"/>
                    </a:cubicBezTo>
                    <a:cubicBezTo>
                      <a:pt x="98" y="45"/>
                      <a:pt x="97" y="45"/>
                      <a:pt x="96" y="44"/>
                    </a:cubicBezTo>
                    <a:cubicBezTo>
                      <a:pt x="95" y="43"/>
                      <a:pt x="95" y="42"/>
                      <a:pt x="94" y="41"/>
                    </a:cubicBezTo>
                    <a:cubicBezTo>
                      <a:pt x="94" y="40"/>
                      <a:pt x="93" y="40"/>
                      <a:pt x="93" y="39"/>
                    </a:cubicBezTo>
                    <a:cubicBezTo>
                      <a:pt x="93" y="39"/>
                      <a:pt x="93" y="39"/>
                      <a:pt x="93" y="39"/>
                    </a:cubicBezTo>
                    <a:cubicBezTo>
                      <a:pt x="93" y="39"/>
                      <a:pt x="91" y="39"/>
                      <a:pt x="89" y="38"/>
                    </a:cubicBezTo>
                    <a:cubicBezTo>
                      <a:pt x="88" y="38"/>
                      <a:pt x="87" y="37"/>
                      <a:pt x="86" y="37"/>
                    </a:cubicBezTo>
                    <a:cubicBezTo>
                      <a:pt x="86" y="37"/>
                      <a:pt x="86" y="37"/>
                      <a:pt x="86" y="37"/>
                    </a:cubicBezTo>
                    <a:cubicBezTo>
                      <a:pt x="85" y="37"/>
                      <a:pt x="85" y="36"/>
                      <a:pt x="84" y="35"/>
                    </a:cubicBezTo>
                    <a:cubicBezTo>
                      <a:pt x="84" y="33"/>
                      <a:pt x="84" y="32"/>
                      <a:pt x="84" y="31"/>
                    </a:cubicBezTo>
                    <a:cubicBezTo>
                      <a:pt x="84" y="30"/>
                      <a:pt x="84" y="29"/>
                      <a:pt x="84" y="28"/>
                    </a:cubicBezTo>
                    <a:cubicBezTo>
                      <a:pt x="85" y="27"/>
                      <a:pt x="85" y="26"/>
                      <a:pt x="85" y="26"/>
                    </a:cubicBezTo>
                    <a:cubicBezTo>
                      <a:pt x="85" y="26"/>
                      <a:pt x="84" y="25"/>
                      <a:pt x="84" y="25"/>
                    </a:cubicBezTo>
                    <a:cubicBezTo>
                      <a:pt x="83" y="24"/>
                      <a:pt x="83" y="24"/>
                      <a:pt x="83" y="24"/>
                    </a:cubicBezTo>
                    <a:cubicBezTo>
                      <a:pt x="83" y="23"/>
                      <a:pt x="84" y="22"/>
                      <a:pt x="86" y="22"/>
                    </a:cubicBezTo>
                    <a:cubicBezTo>
                      <a:pt x="86" y="22"/>
                      <a:pt x="87" y="21"/>
                      <a:pt x="87" y="21"/>
                    </a:cubicBezTo>
                    <a:cubicBezTo>
                      <a:pt x="88" y="21"/>
                      <a:pt x="88" y="21"/>
                      <a:pt x="88" y="21"/>
                    </a:cubicBezTo>
                    <a:cubicBezTo>
                      <a:pt x="89" y="20"/>
                      <a:pt x="89" y="20"/>
                      <a:pt x="89" y="20"/>
                    </a:cubicBezTo>
                    <a:cubicBezTo>
                      <a:pt x="89" y="20"/>
                      <a:pt x="89" y="19"/>
                      <a:pt x="89" y="18"/>
                    </a:cubicBezTo>
                    <a:cubicBezTo>
                      <a:pt x="88" y="17"/>
                      <a:pt x="89" y="16"/>
                      <a:pt x="89" y="16"/>
                    </a:cubicBezTo>
                    <a:cubicBezTo>
                      <a:pt x="89" y="16"/>
                      <a:pt x="89" y="16"/>
                      <a:pt x="89" y="15"/>
                    </a:cubicBezTo>
                    <a:cubicBezTo>
                      <a:pt x="89" y="15"/>
                      <a:pt x="89" y="15"/>
                      <a:pt x="89" y="15"/>
                    </a:cubicBezTo>
                    <a:cubicBezTo>
                      <a:pt x="89" y="15"/>
                      <a:pt x="90" y="14"/>
                      <a:pt x="91" y="13"/>
                    </a:cubicBezTo>
                    <a:cubicBezTo>
                      <a:pt x="91" y="12"/>
                      <a:pt x="92" y="12"/>
                      <a:pt x="92" y="12"/>
                    </a:cubicBezTo>
                    <a:cubicBezTo>
                      <a:pt x="92" y="12"/>
                      <a:pt x="92" y="12"/>
                      <a:pt x="92" y="12"/>
                    </a:cubicBezTo>
                    <a:cubicBezTo>
                      <a:pt x="92" y="12"/>
                      <a:pt x="92" y="12"/>
                      <a:pt x="92" y="12"/>
                    </a:cubicBezTo>
                    <a:cubicBezTo>
                      <a:pt x="92" y="12"/>
                      <a:pt x="92" y="12"/>
                      <a:pt x="92" y="12"/>
                    </a:cubicBezTo>
                    <a:cubicBezTo>
                      <a:pt x="92" y="11"/>
                      <a:pt x="91" y="9"/>
                      <a:pt x="90" y="9"/>
                    </a:cubicBezTo>
                    <a:cubicBezTo>
                      <a:pt x="90" y="9"/>
                      <a:pt x="89" y="8"/>
                      <a:pt x="88" y="8"/>
                    </a:cubicBezTo>
                    <a:cubicBezTo>
                      <a:pt x="86" y="7"/>
                      <a:pt x="84" y="6"/>
                      <a:pt x="83" y="6"/>
                    </a:cubicBezTo>
                    <a:cubicBezTo>
                      <a:pt x="82" y="6"/>
                      <a:pt x="81" y="5"/>
                      <a:pt x="79" y="3"/>
                    </a:cubicBezTo>
                    <a:cubicBezTo>
                      <a:pt x="77" y="2"/>
                      <a:pt x="75" y="0"/>
                      <a:pt x="75" y="1"/>
                    </a:cubicBezTo>
                    <a:cubicBezTo>
                      <a:pt x="74" y="1"/>
                      <a:pt x="73" y="1"/>
                      <a:pt x="72" y="2"/>
                    </a:cubicBezTo>
                    <a:cubicBezTo>
                      <a:pt x="72" y="2"/>
                      <a:pt x="72" y="2"/>
                      <a:pt x="71" y="2"/>
                    </a:cubicBezTo>
                    <a:cubicBezTo>
                      <a:pt x="71" y="3"/>
                      <a:pt x="69" y="3"/>
                      <a:pt x="67" y="3"/>
                    </a:cubicBezTo>
                    <a:cubicBezTo>
                      <a:pt x="65" y="3"/>
                      <a:pt x="63" y="3"/>
                      <a:pt x="63" y="4"/>
                    </a:cubicBezTo>
                    <a:cubicBezTo>
                      <a:pt x="63" y="4"/>
                      <a:pt x="63" y="4"/>
                      <a:pt x="62" y="4"/>
                    </a:cubicBezTo>
                    <a:cubicBezTo>
                      <a:pt x="62" y="5"/>
                      <a:pt x="61" y="5"/>
                      <a:pt x="60" y="6"/>
                    </a:cubicBezTo>
                    <a:cubicBezTo>
                      <a:pt x="60" y="6"/>
                      <a:pt x="59" y="6"/>
                      <a:pt x="59" y="7"/>
                    </a:cubicBezTo>
                    <a:cubicBezTo>
                      <a:pt x="58" y="8"/>
                      <a:pt x="57" y="8"/>
                      <a:pt x="56" y="9"/>
                    </a:cubicBezTo>
                    <a:cubicBezTo>
                      <a:pt x="56" y="10"/>
                      <a:pt x="55" y="16"/>
                      <a:pt x="54" y="20"/>
                    </a:cubicBezTo>
                    <a:cubicBezTo>
                      <a:pt x="54" y="21"/>
                      <a:pt x="53" y="23"/>
                      <a:pt x="53" y="23"/>
                    </a:cubicBezTo>
                    <a:cubicBezTo>
                      <a:pt x="53" y="24"/>
                      <a:pt x="52" y="24"/>
                      <a:pt x="51" y="24"/>
                    </a:cubicBezTo>
                    <a:cubicBezTo>
                      <a:pt x="50" y="24"/>
                      <a:pt x="50" y="24"/>
                      <a:pt x="50" y="24"/>
                    </a:cubicBezTo>
                    <a:cubicBezTo>
                      <a:pt x="49" y="24"/>
                      <a:pt x="49" y="25"/>
                      <a:pt x="48" y="26"/>
                    </a:cubicBezTo>
                    <a:cubicBezTo>
                      <a:pt x="47" y="28"/>
                      <a:pt x="45" y="29"/>
                      <a:pt x="44" y="29"/>
                    </a:cubicBezTo>
                    <a:cubicBezTo>
                      <a:pt x="44" y="30"/>
                      <a:pt x="40" y="28"/>
                      <a:pt x="37" y="27"/>
                    </a:cubicBezTo>
                    <a:cubicBezTo>
                      <a:pt x="35" y="26"/>
                      <a:pt x="34" y="25"/>
                      <a:pt x="34" y="25"/>
                    </a:cubicBezTo>
                    <a:cubicBezTo>
                      <a:pt x="33" y="25"/>
                      <a:pt x="33" y="25"/>
                      <a:pt x="33" y="25"/>
                    </a:cubicBezTo>
                    <a:cubicBezTo>
                      <a:pt x="32" y="26"/>
                      <a:pt x="32" y="26"/>
                      <a:pt x="31" y="26"/>
                    </a:cubicBezTo>
                    <a:cubicBezTo>
                      <a:pt x="31" y="27"/>
                      <a:pt x="29" y="27"/>
                      <a:pt x="27" y="26"/>
                    </a:cubicBezTo>
                    <a:cubicBezTo>
                      <a:pt x="26" y="26"/>
                      <a:pt x="25" y="26"/>
                      <a:pt x="25" y="26"/>
                    </a:cubicBezTo>
                    <a:cubicBezTo>
                      <a:pt x="24" y="26"/>
                      <a:pt x="23" y="26"/>
                      <a:pt x="22" y="26"/>
                    </a:cubicBezTo>
                    <a:cubicBezTo>
                      <a:pt x="20" y="27"/>
                      <a:pt x="17" y="27"/>
                      <a:pt x="16" y="26"/>
                    </a:cubicBezTo>
                    <a:cubicBezTo>
                      <a:pt x="15" y="26"/>
                      <a:pt x="14" y="24"/>
                      <a:pt x="13" y="22"/>
                    </a:cubicBezTo>
                    <a:cubicBezTo>
                      <a:pt x="12" y="21"/>
                      <a:pt x="11" y="20"/>
                      <a:pt x="11" y="20"/>
                    </a:cubicBezTo>
                    <a:cubicBezTo>
                      <a:pt x="10" y="19"/>
                      <a:pt x="8" y="18"/>
                      <a:pt x="7" y="17"/>
                    </a:cubicBezTo>
                    <a:cubicBezTo>
                      <a:pt x="6" y="17"/>
                      <a:pt x="5" y="16"/>
                      <a:pt x="5" y="17"/>
                    </a:cubicBezTo>
                    <a:cubicBezTo>
                      <a:pt x="5" y="17"/>
                      <a:pt x="4" y="17"/>
                      <a:pt x="4" y="17"/>
                    </a:cubicBezTo>
                    <a:cubicBezTo>
                      <a:pt x="4" y="17"/>
                      <a:pt x="3" y="17"/>
                      <a:pt x="2" y="17"/>
                    </a:cubicBezTo>
                    <a:cubicBezTo>
                      <a:pt x="2" y="17"/>
                      <a:pt x="2" y="17"/>
                      <a:pt x="2" y="17"/>
                    </a:cubicBezTo>
                    <a:cubicBezTo>
                      <a:pt x="2" y="18"/>
                      <a:pt x="2" y="18"/>
                      <a:pt x="2" y="19"/>
                    </a:cubicBezTo>
                    <a:cubicBezTo>
                      <a:pt x="2" y="19"/>
                      <a:pt x="2" y="20"/>
                      <a:pt x="2" y="20"/>
                    </a:cubicBezTo>
                    <a:cubicBezTo>
                      <a:pt x="2" y="20"/>
                      <a:pt x="2" y="20"/>
                      <a:pt x="2" y="20"/>
                    </a:cubicBezTo>
                    <a:cubicBezTo>
                      <a:pt x="1" y="21"/>
                      <a:pt x="1" y="21"/>
                      <a:pt x="0" y="21"/>
                    </a:cubicBezTo>
                    <a:cubicBezTo>
                      <a:pt x="0" y="21"/>
                      <a:pt x="0" y="21"/>
                      <a:pt x="0" y="21"/>
                    </a:cubicBezTo>
                    <a:cubicBezTo>
                      <a:pt x="0" y="22"/>
                      <a:pt x="1" y="23"/>
                      <a:pt x="2" y="23"/>
                    </a:cubicBezTo>
                    <a:cubicBezTo>
                      <a:pt x="2" y="24"/>
                      <a:pt x="6" y="26"/>
                      <a:pt x="10" y="28"/>
                    </a:cubicBezTo>
                    <a:cubicBezTo>
                      <a:pt x="10" y="28"/>
                      <a:pt x="11" y="28"/>
                      <a:pt x="12" y="29"/>
                    </a:cubicBezTo>
                    <a:cubicBezTo>
                      <a:pt x="14" y="30"/>
                      <a:pt x="19" y="32"/>
                      <a:pt x="22" y="34"/>
                    </a:cubicBezTo>
                    <a:cubicBezTo>
                      <a:pt x="24" y="35"/>
                      <a:pt x="27" y="36"/>
                      <a:pt x="27" y="36"/>
                    </a:cubicBezTo>
                    <a:cubicBezTo>
                      <a:pt x="27" y="36"/>
                      <a:pt x="27" y="36"/>
                      <a:pt x="27" y="36"/>
                    </a:cubicBezTo>
                    <a:cubicBezTo>
                      <a:pt x="27" y="37"/>
                      <a:pt x="28" y="37"/>
                      <a:pt x="29" y="38"/>
                    </a:cubicBezTo>
                    <a:cubicBezTo>
                      <a:pt x="30" y="39"/>
                      <a:pt x="31" y="40"/>
                      <a:pt x="31" y="40"/>
                    </a:cubicBezTo>
                    <a:cubicBezTo>
                      <a:pt x="32" y="41"/>
                      <a:pt x="32" y="42"/>
                      <a:pt x="31" y="42"/>
                    </a:cubicBezTo>
                    <a:cubicBezTo>
                      <a:pt x="30" y="42"/>
                      <a:pt x="30" y="43"/>
                      <a:pt x="30" y="43"/>
                    </a:cubicBezTo>
                    <a:cubicBezTo>
                      <a:pt x="29" y="43"/>
                      <a:pt x="29" y="43"/>
                      <a:pt x="29" y="43"/>
                    </a:cubicBezTo>
                    <a:cubicBezTo>
                      <a:pt x="29" y="43"/>
                      <a:pt x="29" y="45"/>
                      <a:pt x="29" y="46"/>
                    </a:cubicBezTo>
                    <a:cubicBezTo>
                      <a:pt x="29" y="46"/>
                      <a:pt x="30" y="47"/>
                      <a:pt x="30" y="47"/>
                    </a:cubicBezTo>
                    <a:cubicBezTo>
                      <a:pt x="30" y="48"/>
                      <a:pt x="29" y="49"/>
                      <a:pt x="29" y="49"/>
                    </a:cubicBezTo>
                    <a:cubicBezTo>
                      <a:pt x="28" y="50"/>
                      <a:pt x="28" y="50"/>
                      <a:pt x="28" y="50"/>
                    </a:cubicBezTo>
                    <a:cubicBezTo>
                      <a:pt x="28" y="50"/>
                      <a:pt x="28" y="50"/>
                      <a:pt x="28" y="50"/>
                    </a:cubicBezTo>
                    <a:cubicBezTo>
                      <a:pt x="28" y="50"/>
                      <a:pt x="28" y="50"/>
                      <a:pt x="28" y="50"/>
                    </a:cubicBezTo>
                    <a:cubicBezTo>
                      <a:pt x="29" y="50"/>
                      <a:pt x="29" y="50"/>
                      <a:pt x="30" y="50"/>
                    </a:cubicBezTo>
                    <a:cubicBezTo>
                      <a:pt x="30" y="50"/>
                      <a:pt x="31" y="51"/>
                      <a:pt x="31" y="51"/>
                    </a:cubicBezTo>
                    <a:cubicBezTo>
                      <a:pt x="32" y="52"/>
                      <a:pt x="32" y="52"/>
                      <a:pt x="32" y="53"/>
                    </a:cubicBezTo>
                    <a:cubicBezTo>
                      <a:pt x="32" y="53"/>
                      <a:pt x="32" y="54"/>
                      <a:pt x="31" y="54"/>
                    </a:cubicBezTo>
                    <a:cubicBezTo>
                      <a:pt x="31" y="55"/>
                      <a:pt x="30" y="56"/>
                      <a:pt x="30" y="57"/>
                    </a:cubicBezTo>
                    <a:cubicBezTo>
                      <a:pt x="30" y="58"/>
                      <a:pt x="31" y="59"/>
                      <a:pt x="32" y="60"/>
                    </a:cubicBezTo>
                    <a:cubicBezTo>
                      <a:pt x="33" y="61"/>
                      <a:pt x="34" y="62"/>
                      <a:pt x="34" y="63"/>
                    </a:cubicBezTo>
                    <a:cubicBezTo>
                      <a:pt x="34" y="64"/>
                      <a:pt x="34" y="65"/>
                      <a:pt x="33" y="67"/>
                    </a:cubicBezTo>
                    <a:cubicBezTo>
                      <a:pt x="32" y="69"/>
                      <a:pt x="32" y="70"/>
                      <a:pt x="31" y="72"/>
                    </a:cubicBezTo>
                    <a:cubicBezTo>
                      <a:pt x="31" y="73"/>
                      <a:pt x="31" y="73"/>
                      <a:pt x="31" y="73"/>
                    </a:cubicBezTo>
                    <a:cubicBezTo>
                      <a:pt x="32" y="73"/>
                      <a:pt x="32" y="73"/>
                      <a:pt x="33" y="74"/>
                    </a:cubicBezTo>
                    <a:cubicBezTo>
                      <a:pt x="33" y="74"/>
                      <a:pt x="33" y="74"/>
                      <a:pt x="33" y="74"/>
                    </a:cubicBezTo>
                    <a:cubicBezTo>
                      <a:pt x="34" y="75"/>
                      <a:pt x="34" y="75"/>
                      <a:pt x="35" y="76"/>
                    </a:cubicBezTo>
                    <a:cubicBezTo>
                      <a:pt x="35" y="76"/>
                      <a:pt x="35" y="76"/>
                      <a:pt x="35" y="76"/>
                    </a:cubicBezTo>
                    <a:cubicBezTo>
                      <a:pt x="35" y="76"/>
                      <a:pt x="35" y="77"/>
                      <a:pt x="36" y="77"/>
                    </a:cubicBezTo>
                    <a:cubicBezTo>
                      <a:pt x="36" y="78"/>
                      <a:pt x="36" y="79"/>
                      <a:pt x="36" y="8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67" name="Freeform 501"/>
              <p:cNvSpPr>
                <a:spLocks/>
              </p:cNvSpPr>
              <p:nvPr/>
            </p:nvSpPr>
            <p:spPr bwMode="auto">
              <a:xfrm>
                <a:off x="4935537" y="2941638"/>
                <a:ext cx="73025" cy="55563"/>
              </a:xfrm>
              <a:custGeom>
                <a:avLst/>
                <a:gdLst>
                  <a:gd name="T0" fmla="*/ 0 w 32"/>
                  <a:gd name="T1" fmla="*/ 18 h 24"/>
                  <a:gd name="T2" fmla="*/ 5 w 32"/>
                  <a:gd name="T3" fmla="*/ 18 h 24"/>
                  <a:gd name="T4" fmla="*/ 1 w 32"/>
                  <a:gd name="T5" fmla="*/ 21 h 24"/>
                  <a:gd name="T6" fmla="*/ 2 w 32"/>
                  <a:gd name="T7" fmla="*/ 23 h 24"/>
                  <a:gd name="T8" fmla="*/ 9 w 32"/>
                  <a:gd name="T9" fmla="*/ 20 h 24"/>
                  <a:gd name="T10" fmla="*/ 13 w 32"/>
                  <a:gd name="T11" fmla="*/ 17 h 24"/>
                  <a:gd name="T12" fmla="*/ 17 w 32"/>
                  <a:gd name="T13" fmla="*/ 13 h 24"/>
                  <a:gd name="T14" fmla="*/ 24 w 32"/>
                  <a:gd name="T15" fmla="*/ 13 h 24"/>
                  <a:gd name="T16" fmla="*/ 29 w 32"/>
                  <a:gd name="T17" fmla="*/ 14 h 24"/>
                  <a:gd name="T18" fmla="*/ 29 w 32"/>
                  <a:gd name="T19" fmla="*/ 12 h 24"/>
                  <a:gd name="T20" fmla="*/ 32 w 32"/>
                  <a:gd name="T21" fmla="*/ 10 h 24"/>
                  <a:gd name="T22" fmla="*/ 29 w 32"/>
                  <a:gd name="T23" fmla="*/ 9 h 24"/>
                  <a:gd name="T24" fmla="*/ 24 w 32"/>
                  <a:gd name="T25" fmla="*/ 6 h 24"/>
                  <a:gd name="T26" fmla="*/ 21 w 32"/>
                  <a:gd name="T27" fmla="*/ 4 h 24"/>
                  <a:gd name="T28" fmla="*/ 21 w 32"/>
                  <a:gd name="T29" fmla="*/ 1 h 24"/>
                  <a:gd name="T30" fmla="*/ 20 w 32"/>
                  <a:gd name="T31" fmla="*/ 1 h 24"/>
                  <a:gd name="T32" fmla="*/ 16 w 32"/>
                  <a:gd name="T33" fmla="*/ 1 h 24"/>
                  <a:gd name="T34" fmla="*/ 14 w 32"/>
                  <a:gd name="T35" fmla="*/ 1 h 24"/>
                  <a:gd name="T36" fmla="*/ 11 w 32"/>
                  <a:gd name="T37" fmla="*/ 0 h 24"/>
                  <a:gd name="T38" fmla="*/ 9 w 32"/>
                  <a:gd name="T39" fmla="*/ 1 h 24"/>
                  <a:gd name="T40" fmla="*/ 6 w 32"/>
                  <a:gd name="T41" fmla="*/ 2 h 24"/>
                  <a:gd name="T42" fmla="*/ 6 w 32"/>
                  <a:gd name="T43" fmla="*/ 3 h 24"/>
                  <a:gd name="T44" fmla="*/ 5 w 32"/>
                  <a:gd name="T45" fmla="*/ 4 h 24"/>
                  <a:gd name="T46" fmla="*/ 7 w 32"/>
                  <a:gd name="T47" fmla="*/ 8 h 24"/>
                  <a:gd name="T48" fmla="*/ 5 w 32"/>
                  <a:gd name="T49" fmla="*/ 10 h 24"/>
                  <a:gd name="T50" fmla="*/ 4 w 32"/>
                  <a:gd name="T51" fmla="*/ 11 h 24"/>
                  <a:gd name="T52" fmla="*/ 4 w 32"/>
                  <a:gd name="T53" fmla="*/ 12 h 24"/>
                  <a:gd name="T54" fmla="*/ 4 w 32"/>
                  <a:gd name="T55" fmla="*/ 13 h 24"/>
                  <a:gd name="T56" fmla="*/ 3 w 32"/>
                  <a:gd name="T57" fmla="*/ 15 h 24"/>
                  <a:gd name="T58" fmla="*/ 3 w 32"/>
                  <a:gd name="T59" fmla="*/ 15 h 24"/>
                  <a:gd name="T60" fmla="*/ 3 w 32"/>
                  <a:gd name="T61" fmla="*/ 15 h 24"/>
                  <a:gd name="T62" fmla="*/ 1 w 32"/>
                  <a:gd name="T63" fmla="*/ 17 h 24"/>
                  <a:gd name="T64" fmla="*/ 0 w 32"/>
                  <a:gd name="T65" fmla="*/ 18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24">
                    <a:moveTo>
                      <a:pt x="0" y="18"/>
                    </a:moveTo>
                    <a:cubicBezTo>
                      <a:pt x="2" y="18"/>
                      <a:pt x="6" y="18"/>
                      <a:pt x="5" y="18"/>
                    </a:cubicBezTo>
                    <a:cubicBezTo>
                      <a:pt x="5" y="19"/>
                      <a:pt x="2" y="20"/>
                      <a:pt x="1" y="21"/>
                    </a:cubicBezTo>
                    <a:cubicBezTo>
                      <a:pt x="1" y="21"/>
                      <a:pt x="1" y="23"/>
                      <a:pt x="2" y="23"/>
                    </a:cubicBezTo>
                    <a:cubicBezTo>
                      <a:pt x="2" y="24"/>
                      <a:pt x="7" y="20"/>
                      <a:pt x="9" y="20"/>
                    </a:cubicBezTo>
                    <a:cubicBezTo>
                      <a:pt x="11" y="19"/>
                      <a:pt x="12" y="18"/>
                      <a:pt x="13" y="17"/>
                    </a:cubicBezTo>
                    <a:cubicBezTo>
                      <a:pt x="14" y="16"/>
                      <a:pt x="17" y="14"/>
                      <a:pt x="17" y="13"/>
                    </a:cubicBezTo>
                    <a:cubicBezTo>
                      <a:pt x="18" y="12"/>
                      <a:pt x="22" y="13"/>
                      <a:pt x="24" y="13"/>
                    </a:cubicBezTo>
                    <a:cubicBezTo>
                      <a:pt x="26" y="13"/>
                      <a:pt x="28" y="14"/>
                      <a:pt x="29" y="14"/>
                    </a:cubicBezTo>
                    <a:cubicBezTo>
                      <a:pt x="30" y="13"/>
                      <a:pt x="28" y="13"/>
                      <a:pt x="29" y="12"/>
                    </a:cubicBezTo>
                    <a:cubicBezTo>
                      <a:pt x="29" y="11"/>
                      <a:pt x="31" y="11"/>
                      <a:pt x="32" y="10"/>
                    </a:cubicBezTo>
                    <a:cubicBezTo>
                      <a:pt x="32" y="9"/>
                      <a:pt x="31" y="9"/>
                      <a:pt x="29" y="9"/>
                    </a:cubicBezTo>
                    <a:cubicBezTo>
                      <a:pt x="27" y="9"/>
                      <a:pt x="26" y="7"/>
                      <a:pt x="24" y="6"/>
                    </a:cubicBezTo>
                    <a:cubicBezTo>
                      <a:pt x="22" y="5"/>
                      <a:pt x="22" y="5"/>
                      <a:pt x="21" y="4"/>
                    </a:cubicBezTo>
                    <a:cubicBezTo>
                      <a:pt x="21" y="3"/>
                      <a:pt x="21" y="2"/>
                      <a:pt x="21" y="1"/>
                    </a:cubicBezTo>
                    <a:cubicBezTo>
                      <a:pt x="21" y="1"/>
                      <a:pt x="20" y="1"/>
                      <a:pt x="20" y="1"/>
                    </a:cubicBezTo>
                    <a:cubicBezTo>
                      <a:pt x="18" y="2"/>
                      <a:pt x="17" y="2"/>
                      <a:pt x="16" y="1"/>
                    </a:cubicBezTo>
                    <a:cubicBezTo>
                      <a:pt x="15" y="1"/>
                      <a:pt x="15" y="1"/>
                      <a:pt x="14" y="1"/>
                    </a:cubicBezTo>
                    <a:cubicBezTo>
                      <a:pt x="13" y="0"/>
                      <a:pt x="12" y="0"/>
                      <a:pt x="11" y="0"/>
                    </a:cubicBezTo>
                    <a:cubicBezTo>
                      <a:pt x="11" y="0"/>
                      <a:pt x="10" y="1"/>
                      <a:pt x="9" y="1"/>
                    </a:cubicBezTo>
                    <a:cubicBezTo>
                      <a:pt x="7" y="1"/>
                      <a:pt x="6" y="2"/>
                      <a:pt x="6" y="2"/>
                    </a:cubicBezTo>
                    <a:cubicBezTo>
                      <a:pt x="6" y="2"/>
                      <a:pt x="6" y="2"/>
                      <a:pt x="6" y="3"/>
                    </a:cubicBezTo>
                    <a:cubicBezTo>
                      <a:pt x="6" y="3"/>
                      <a:pt x="5" y="4"/>
                      <a:pt x="5" y="4"/>
                    </a:cubicBezTo>
                    <a:cubicBezTo>
                      <a:pt x="6" y="5"/>
                      <a:pt x="7" y="7"/>
                      <a:pt x="7" y="8"/>
                    </a:cubicBezTo>
                    <a:cubicBezTo>
                      <a:pt x="6" y="9"/>
                      <a:pt x="6" y="9"/>
                      <a:pt x="5" y="10"/>
                    </a:cubicBezTo>
                    <a:cubicBezTo>
                      <a:pt x="5" y="10"/>
                      <a:pt x="4" y="10"/>
                      <a:pt x="4" y="11"/>
                    </a:cubicBezTo>
                    <a:cubicBezTo>
                      <a:pt x="3" y="11"/>
                      <a:pt x="3" y="12"/>
                      <a:pt x="4" y="12"/>
                    </a:cubicBezTo>
                    <a:cubicBezTo>
                      <a:pt x="4" y="13"/>
                      <a:pt x="4" y="13"/>
                      <a:pt x="4" y="13"/>
                    </a:cubicBezTo>
                    <a:cubicBezTo>
                      <a:pt x="4" y="14"/>
                      <a:pt x="3" y="14"/>
                      <a:pt x="3" y="15"/>
                    </a:cubicBezTo>
                    <a:cubicBezTo>
                      <a:pt x="3" y="15"/>
                      <a:pt x="3" y="15"/>
                      <a:pt x="3" y="15"/>
                    </a:cubicBezTo>
                    <a:cubicBezTo>
                      <a:pt x="3" y="15"/>
                      <a:pt x="3" y="15"/>
                      <a:pt x="3" y="15"/>
                    </a:cubicBezTo>
                    <a:cubicBezTo>
                      <a:pt x="2" y="16"/>
                      <a:pt x="2" y="16"/>
                      <a:pt x="1" y="17"/>
                    </a:cubicBezTo>
                    <a:cubicBezTo>
                      <a:pt x="0" y="18"/>
                      <a:pt x="0" y="18"/>
                      <a:pt x="0" y="18"/>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68" name="Freeform 502"/>
              <p:cNvSpPr>
                <a:spLocks/>
              </p:cNvSpPr>
              <p:nvPr/>
            </p:nvSpPr>
            <p:spPr bwMode="auto">
              <a:xfrm>
                <a:off x="5178425" y="3084513"/>
                <a:ext cx="171450" cy="139700"/>
              </a:xfrm>
              <a:custGeom>
                <a:avLst/>
                <a:gdLst>
                  <a:gd name="T0" fmla="*/ 1 w 74"/>
                  <a:gd name="T1" fmla="*/ 21 h 61"/>
                  <a:gd name="T2" fmla="*/ 3 w 74"/>
                  <a:gd name="T3" fmla="*/ 29 h 61"/>
                  <a:gd name="T4" fmla="*/ 9 w 74"/>
                  <a:gd name="T5" fmla="*/ 31 h 61"/>
                  <a:gd name="T6" fmla="*/ 8 w 74"/>
                  <a:gd name="T7" fmla="*/ 34 h 61"/>
                  <a:gd name="T8" fmla="*/ 8 w 74"/>
                  <a:gd name="T9" fmla="*/ 34 h 61"/>
                  <a:gd name="T10" fmla="*/ 9 w 74"/>
                  <a:gd name="T11" fmla="*/ 36 h 61"/>
                  <a:gd name="T12" fmla="*/ 11 w 74"/>
                  <a:gd name="T13" fmla="*/ 39 h 61"/>
                  <a:gd name="T14" fmla="*/ 8 w 74"/>
                  <a:gd name="T15" fmla="*/ 41 h 61"/>
                  <a:gd name="T16" fmla="*/ 9 w 74"/>
                  <a:gd name="T17" fmla="*/ 44 h 61"/>
                  <a:gd name="T18" fmla="*/ 7 w 74"/>
                  <a:gd name="T19" fmla="*/ 44 h 61"/>
                  <a:gd name="T20" fmla="*/ 4 w 74"/>
                  <a:gd name="T21" fmla="*/ 45 h 61"/>
                  <a:gd name="T22" fmla="*/ 3 w 74"/>
                  <a:gd name="T23" fmla="*/ 46 h 61"/>
                  <a:gd name="T24" fmla="*/ 2 w 74"/>
                  <a:gd name="T25" fmla="*/ 49 h 61"/>
                  <a:gd name="T26" fmla="*/ 0 w 74"/>
                  <a:gd name="T27" fmla="*/ 51 h 61"/>
                  <a:gd name="T28" fmla="*/ 0 w 74"/>
                  <a:gd name="T29" fmla="*/ 51 h 61"/>
                  <a:gd name="T30" fmla="*/ 2 w 74"/>
                  <a:gd name="T31" fmla="*/ 56 h 61"/>
                  <a:gd name="T32" fmla="*/ 5 w 74"/>
                  <a:gd name="T33" fmla="*/ 59 h 61"/>
                  <a:gd name="T34" fmla="*/ 33 w 74"/>
                  <a:gd name="T35" fmla="*/ 49 h 61"/>
                  <a:gd name="T36" fmla="*/ 44 w 74"/>
                  <a:gd name="T37" fmla="*/ 43 h 61"/>
                  <a:gd name="T38" fmla="*/ 60 w 74"/>
                  <a:gd name="T39" fmla="*/ 32 h 61"/>
                  <a:gd name="T40" fmla="*/ 60 w 74"/>
                  <a:gd name="T41" fmla="*/ 28 h 61"/>
                  <a:gd name="T42" fmla="*/ 62 w 74"/>
                  <a:gd name="T43" fmla="*/ 23 h 61"/>
                  <a:gd name="T44" fmla="*/ 62 w 74"/>
                  <a:gd name="T45" fmla="*/ 18 h 61"/>
                  <a:gd name="T46" fmla="*/ 62 w 74"/>
                  <a:gd name="T47" fmla="*/ 10 h 61"/>
                  <a:gd name="T48" fmla="*/ 63 w 74"/>
                  <a:gd name="T49" fmla="*/ 9 h 61"/>
                  <a:gd name="T50" fmla="*/ 68 w 74"/>
                  <a:gd name="T51" fmla="*/ 8 h 61"/>
                  <a:gd name="T52" fmla="*/ 70 w 74"/>
                  <a:gd name="T53" fmla="*/ 6 h 61"/>
                  <a:gd name="T54" fmla="*/ 73 w 74"/>
                  <a:gd name="T55" fmla="*/ 3 h 61"/>
                  <a:gd name="T56" fmla="*/ 73 w 74"/>
                  <a:gd name="T57" fmla="*/ 2 h 61"/>
                  <a:gd name="T58" fmla="*/ 74 w 74"/>
                  <a:gd name="T59" fmla="*/ 1 h 61"/>
                  <a:gd name="T60" fmla="*/ 69 w 74"/>
                  <a:gd name="T61" fmla="*/ 1 h 61"/>
                  <a:gd name="T62" fmla="*/ 63 w 74"/>
                  <a:gd name="T63" fmla="*/ 2 h 61"/>
                  <a:gd name="T64" fmla="*/ 50 w 74"/>
                  <a:gd name="T65" fmla="*/ 4 h 61"/>
                  <a:gd name="T66" fmla="*/ 38 w 74"/>
                  <a:gd name="T67" fmla="*/ 8 h 61"/>
                  <a:gd name="T68" fmla="*/ 33 w 74"/>
                  <a:gd name="T69" fmla="*/ 6 h 61"/>
                  <a:gd name="T70" fmla="*/ 30 w 74"/>
                  <a:gd name="T71" fmla="*/ 5 h 61"/>
                  <a:gd name="T72" fmla="*/ 24 w 74"/>
                  <a:gd name="T73" fmla="*/ 7 h 61"/>
                  <a:gd name="T74" fmla="*/ 17 w 74"/>
                  <a:gd name="T75" fmla="*/ 9 h 61"/>
                  <a:gd name="T76" fmla="*/ 14 w 74"/>
                  <a:gd name="T77" fmla="*/ 7 h 61"/>
                  <a:gd name="T78" fmla="*/ 11 w 74"/>
                  <a:gd name="T79" fmla="*/ 8 h 61"/>
                  <a:gd name="T80" fmla="*/ 11 w 74"/>
                  <a:gd name="T81" fmla="*/ 11 h 61"/>
                  <a:gd name="T82" fmla="*/ 9 w 74"/>
                  <a:gd name="T83" fmla="*/ 13 h 61"/>
                  <a:gd name="T84" fmla="*/ 8 w 74"/>
                  <a:gd name="T85" fmla="*/ 13 h 61"/>
                  <a:gd name="T86" fmla="*/ 7 w 74"/>
                  <a:gd name="T87" fmla="*/ 16 h 61"/>
                  <a:gd name="T88" fmla="*/ 7 w 74"/>
                  <a:gd name="T89" fmla="*/ 17 h 61"/>
                  <a:gd name="T90" fmla="*/ 3 w 74"/>
                  <a:gd name="T91" fmla="*/ 1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4" h="61">
                    <a:moveTo>
                      <a:pt x="3" y="18"/>
                    </a:moveTo>
                    <a:cubicBezTo>
                      <a:pt x="2" y="19"/>
                      <a:pt x="1" y="20"/>
                      <a:pt x="1" y="21"/>
                    </a:cubicBezTo>
                    <a:cubicBezTo>
                      <a:pt x="0" y="23"/>
                      <a:pt x="3" y="22"/>
                      <a:pt x="3" y="23"/>
                    </a:cubicBezTo>
                    <a:cubicBezTo>
                      <a:pt x="4" y="24"/>
                      <a:pt x="3" y="27"/>
                      <a:pt x="3" y="29"/>
                    </a:cubicBezTo>
                    <a:cubicBezTo>
                      <a:pt x="3" y="30"/>
                      <a:pt x="3" y="30"/>
                      <a:pt x="3" y="31"/>
                    </a:cubicBezTo>
                    <a:cubicBezTo>
                      <a:pt x="5" y="31"/>
                      <a:pt x="7" y="31"/>
                      <a:pt x="9" y="31"/>
                    </a:cubicBezTo>
                    <a:cubicBezTo>
                      <a:pt x="9" y="31"/>
                      <a:pt x="10" y="32"/>
                      <a:pt x="9" y="33"/>
                    </a:cubicBezTo>
                    <a:cubicBezTo>
                      <a:pt x="9" y="33"/>
                      <a:pt x="9" y="34"/>
                      <a:pt x="8" y="34"/>
                    </a:cubicBezTo>
                    <a:cubicBezTo>
                      <a:pt x="8" y="34"/>
                      <a:pt x="8" y="34"/>
                      <a:pt x="8" y="34"/>
                    </a:cubicBezTo>
                    <a:cubicBezTo>
                      <a:pt x="8" y="34"/>
                      <a:pt x="8" y="34"/>
                      <a:pt x="8" y="34"/>
                    </a:cubicBezTo>
                    <a:cubicBezTo>
                      <a:pt x="8" y="34"/>
                      <a:pt x="8" y="35"/>
                      <a:pt x="8" y="35"/>
                    </a:cubicBezTo>
                    <a:cubicBezTo>
                      <a:pt x="8" y="35"/>
                      <a:pt x="9" y="35"/>
                      <a:pt x="9" y="36"/>
                    </a:cubicBezTo>
                    <a:cubicBezTo>
                      <a:pt x="10" y="36"/>
                      <a:pt x="10" y="36"/>
                      <a:pt x="11" y="37"/>
                    </a:cubicBezTo>
                    <a:cubicBezTo>
                      <a:pt x="11" y="37"/>
                      <a:pt x="12" y="38"/>
                      <a:pt x="11" y="39"/>
                    </a:cubicBezTo>
                    <a:cubicBezTo>
                      <a:pt x="11" y="39"/>
                      <a:pt x="10" y="39"/>
                      <a:pt x="10" y="40"/>
                    </a:cubicBezTo>
                    <a:cubicBezTo>
                      <a:pt x="9" y="40"/>
                      <a:pt x="8" y="41"/>
                      <a:pt x="8" y="41"/>
                    </a:cubicBezTo>
                    <a:cubicBezTo>
                      <a:pt x="8" y="41"/>
                      <a:pt x="8" y="41"/>
                      <a:pt x="8" y="42"/>
                    </a:cubicBezTo>
                    <a:cubicBezTo>
                      <a:pt x="9" y="42"/>
                      <a:pt x="9" y="43"/>
                      <a:pt x="9" y="44"/>
                    </a:cubicBezTo>
                    <a:cubicBezTo>
                      <a:pt x="9" y="44"/>
                      <a:pt x="9" y="44"/>
                      <a:pt x="8" y="45"/>
                    </a:cubicBezTo>
                    <a:cubicBezTo>
                      <a:pt x="8" y="45"/>
                      <a:pt x="7" y="44"/>
                      <a:pt x="7" y="44"/>
                    </a:cubicBezTo>
                    <a:cubicBezTo>
                      <a:pt x="6" y="44"/>
                      <a:pt x="5" y="44"/>
                      <a:pt x="5" y="44"/>
                    </a:cubicBezTo>
                    <a:cubicBezTo>
                      <a:pt x="4" y="44"/>
                      <a:pt x="4" y="44"/>
                      <a:pt x="4" y="45"/>
                    </a:cubicBezTo>
                    <a:cubicBezTo>
                      <a:pt x="3" y="45"/>
                      <a:pt x="3" y="45"/>
                      <a:pt x="3" y="45"/>
                    </a:cubicBezTo>
                    <a:cubicBezTo>
                      <a:pt x="3" y="46"/>
                      <a:pt x="3" y="46"/>
                      <a:pt x="3" y="46"/>
                    </a:cubicBezTo>
                    <a:cubicBezTo>
                      <a:pt x="4" y="47"/>
                      <a:pt x="4" y="47"/>
                      <a:pt x="4" y="48"/>
                    </a:cubicBezTo>
                    <a:cubicBezTo>
                      <a:pt x="4" y="48"/>
                      <a:pt x="3" y="49"/>
                      <a:pt x="2" y="49"/>
                    </a:cubicBezTo>
                    <a:cubicBezTo>
                      <a:pt x="2" y="49"/>
                      <a:pt x="2" y="49"/>
                      <a:pt x="2" y="49"/>
                    </a:cubicBezTo>
                    <a:cubicBezTo>
                      <a:pt x="1" y="50"/>
                      <a:pt x="0" y="50"/>
                      <a:pt x="0" y="51"/>
                    </a:cubicBezTo>
                    <a:cubicBezTo>
                      <a:pt x="0" y="51"/>
                      <a:pt x="0" y="51"/>
                      <a:pt x="0" y="51"/>
                    </a:cubicBezTo>
                    <a:cubicBezTo>
                      <a:pt x="0" y="51"/>
                      <a:pt x="0" y="51"/>
                      <a:pt x="0" y="51"/>
                    </a:cubicBezTo>
                    <a:cubicBezTo>
                      <a:pt x="0" y="53"/>
                      <a:pt x="0" y="54"/>
                      <a:pt x="0" y="55"/>
                    </a:cubicBezTo>
                    <a:cubicBezTo>
                      <a:pt x="1" y="56"/>
                      <a:pt x="1" y="56"/>
                      <a:pt x="2" y="56"/>
                    </a:cubicBezTo>
                    <a:cubicBezTo>
                      <a:pt x="3" y="57"/>
                      <a:pt x="4" y="58"/>
                      <a:pt x="5" y="59"/>
                    </a:cubicBezTo>
                    <a:cubicBezTo>
                      <a:pt x="5" y="59"/>
                      <a:pt x="5" y="59"/>
                      <a:pt x="5" y="59"/>
                    </a:cubicBezTo>
                    <a:cubicBezTo>
                      <a:pt x="7" y="60"/>
                      <a:pt x="10" y="61"/>
                      <a:pt x="12" y="61"/>
                    </a:cubicBezTo>
                    <a:cubicBezTo>
                      <a:pt x="13" y="61"/>
                      <a:pt x="25" y="53"/>
                      <a:pt x="33" y="49"/>
                    </a:cubicBezTo>
                    <a:cubicBezTo>
                      <a:pt x="36" y="47"/>
                      <a:pt x="39" y="45"/>
                      <a:pt x="39" y="45"/>
                    </a:cubicBezTo>
                    <a:cubicBezTo>
                      <a:pt x="40" y="45"/>
                      <a:pt x="42" y="44"/>
                      <a:pt x="44" y="43"/>
                    </a:cubicBezTo>
                    <a:cubicBezTo>
                      <a:pt x="50" y="40"/>
                      <a:pt x="59" y="35"/>
                      <a:pt x="59" y="35"/>
                    </a:cubicBezTo>
                    <a:cubicBezTo>
                      <a:pt x="59" y="34"/>
                      <a:pt x="60" y="33"/>
                      <a:pt x="60" y="32"/>
                    </a:cubicBezTo>
                    <a:cubicBezTo>
                      <a:pt x="60" y="32"/>
                      <a:pt x="60" y="31"/>
                      <a:pt x="60" y="31"/>
                    </a:cubicBezTo>
                    <a:cubicBezTo>
                      <a:pt x="61" y="30"/>
                      <a:pt x="60" y="29"/>
                      <a:pt x="60" y="28"/>
                    </a:cubicBezTo>
                    <a:cubicBezTo>
                      <a:pt x="60" y="27"/>
                      <a:pt x="60" y="26"/>
                      <a:pt x="61" y="25"/>
                    </a:cubicBezTo>
                    <a:cubicBezTo>
                      <a:pt x="61" y="24"/>
                      <a:pt x="61" y="24"/>
                      <a:pt x="62" y="23"/>
                    </a:cubicBezTo>
                    <a:cubicBezTo>
                      <a:pt x="62" y="22"/>
                      <a:pt x="62" y="22"/>
                      <a:pt x="62" y="21"/>
                    </a:cubicBezTo>
                    <a:cubicBezTo>
                      <a:pt x="62" y="21"/>
                      <a:pt x="62" y="19"/>
                      <a:pt x="62" y="18"/>
                    </a:cubicBezTo>
                    <a:cubicBezTo>
                      <a:pt x="62" y="16"/>
                      <a:pt x="61" y="13"/>
                      <a:pt x="61" y="13"/>
                    </a:cubicBezTo>
                    <a:cubicBezTo>
                      <a:pt x="62" y="12"/>
                      <a:pt x="62" y="11"/>
                      <a:pt x="62" y="10"/>
                    </a:cubicBezTo>
                    <a:cubicBezTo>
                      <a:pt x="63" y="9"/>
                      <a:pt x="63" y="9"/>
                      <a:pt x="63" y="9"/>
                    </a:cubicBezTo>
                    <a:cubicBezTo>
                      <a:pt x="63" y="9"/>
                      <a:pt x="63" y="9"/>
                      <a:pt x="63" y="9"/>
                    </a:cubicBezTo>
                    <a:cubicBezTo>
                      <a:pt x="64" y="8"/>
                      <a:pt x="65" y="8"/>
                      <a:pt x="65" y="8"/>
                    </a:cubicBezTo>
                    <a:cubicBezTo>
                      <a:pt x="66" y="8"/>
                      <a:pt x="67" y="8"/>
                      <a:pt x="68" y="8"/>
                    </a:cubicBezTo>
                    <a:cubicBezTo>
                      <a:pt x="68" y="8"/>
                      <a:pt x="68" y="8"/>
                      <a:pt x="68" y="8"/>
                    </a:cubicBezTo>
                    <a:cubicBezTo>
                      <a:pt x="68" y="8"/>
                      <a:pt x="69" y="7"/>
                      <a:pt x="70" y="6"/>
                    </a:cubicBezTo>
                    <a:cubicBezTo>
                      <a:pt x="72" y="5"/>
                      <a:pt x="73" y="3"/>
                      <a:pt x="74" y="3"/>
                    </a:cubicBezTo>
                    <a:cubicBezTo>
                      <a:pt x="74" y="3"/>
                      <a:pt x="73" y="3"/>
                      <a:pt x="73" y="3"/>
                    </a:cubicBezTo>
                    <a:cubicBezTo>
                      <a:pt x="73" y="3"/>
                      <a:pt x="73" y="3"/>
                      <a:pt x="73" y="3"/>
                    </a:cubicBezTo>
                    <a:cubicBezTo>
                      <a:pt x="73" y="2"/>
                      <a:pt x="73" y="2"/>
                      <a:pt x="73" y="2"/>
                    </a:cubicBezTo>
                    <a:cubicBezTo>
                      <a:pt x="73" y="2"/>
                      <a:pt x="73" y="2"/>
                      <a:pt x="73" y="2"/>
                    </a:cubicBezTo>
                    <a:cubicBezTo>
                      <a:pt x="74" y="1"/>
                      <a:pt x="74" y="1"/>
                      <a:pt x="74" y="1"/>
                    </a:cubicBezTo>
                    <a:cubicBezTo>
                      <a:pt x="73" y="1"/>
                      <a:pt x="73" y="0"/>
                      <a:pt x="72" y="0"/>
                    </a:cubicBezTo>
                    <a:cubicBezTo>
                      <a:pt x="72" y="0"/>
                      <a:pt x="70" y="1"/>
                      <a:pt x="69" y="1"/>
                    </a:cubicBezTo>
                    <a:cubicBezTo>
                      <a:pt x="68" y="1"/>
                      <a:pt x="67" y="1"/>
                      <a:pt x="66" y="1"/>
                    </a:cubicBezTo>
                    <a:cubicBezTo>
                      <a:pt x="66" y="1"/>
                      <a:pt x="65" y="2"/>
                      <a:pt x="63" y="2"/>
                    </a:cubicBezTo>
                    <a:cubicBezTo>
                      <a:pt x="60" y="2"/>
                      <a:pt x="57" y="2"/>
                      <a:pt x="56" y="2"/>
                    </a:cubicBezTo>
                    <a:cubicBezTo>
                      <a:pt x="56" y="2"/>
                      <a:pt x="53" y="3"/>
                      <a:pt x="50" y="4"/>
                    </a:cubicBezTo>
                    <a:cubicBezTo>
                      <a:pt x="48" y="5"/>
                      <a:pt x="46" y="6"/>
                      <a:pt x="44" y="7"/>
                    </a:cubicBezTo>
                    <a:cubicBezTo>
                      <a:pt x="42" y="8"/>
                      <a:pt x="40" y="8"/>
                      <a:pt x="38" y="8"/>
                    </a:cubicBezTo>
                    <a:cubicBezTo>
                      <a:pt x="38" y="7"/>
                      <a:pt x="37" y="7"/>
                      <a:pt x="36" y="7"/>
                    </a:cubicBezTo>
                    <a:cubicBezTo>
                      <a:pt x="34" y="7"/>
                      <a:pt x="34" y="7"/>
                      <a:pt x="33" y="6"/>
                    </a:cubicBezTo>
                    <a:cubicBezTo>
                      <a:pt x="32" y="6"/>
                      <a:pt x="32" y="6"/>
                      <a:pt x="32" y="6"/>
                    </a:cubicBezTo>
                    <a:cubicBezTo>
                      <a:pt x="31" y="5"/>
                      <a:pt x="30" y="5"/>
                      <a:pt x="30" y="5"/>
                    </a:cubicBezTo>
                    <a:cubicBezTo>
                      <a:pt x="29" y="5"/>
                      <a:pt x="28" y="5"/>
                      <a:pt x="28" y="5"/>
                    </a:cubicBezTo>
                    <a:cubicBezTo>
                      <a:pt x="27" y="5"/>
                      <a:pt x="25" y="6"/>
                      <a:pt x="24" y="7"/>
                    </a:cubicBezTo>
                    <a:cubicBezTo>
                      <a:pt x="22" y="7"/>
                      <a:pt x="21" y="8"/>
                      <a:pt x="21" y="8"/>
                    </a:cubicBezTo>
                    <a:cubicBezTo>
                      <a:pt x="20" y="9"/>
                      <a:pt x="18" y="9"/>
                      <a:pt x="17" y="9"/>
                    </a:cubicBezTo>
                    <a:cubicBezTo>
                      <a:pt x="17" y="9"/>
                      <a:pt x="17" y="9"/>
                      <a:pt x="16" y="9"/>
                    </a:cubicBezTo>
                    <a:cubicBezTo>
                      <a:pt x="16" y="9"/>
                      <a:pt x="15" y="8"/>
                      <a:pt x="14" y="7"/>
                    </a:cubicBezTo>
                    <a:cubicBezTo>
                      <a:pt x="13" y="7"/>
                      <a:pt x="12" y="6"/>
                      <a:pt x="12" y="6"/>
                    </a:cubicBezTo>
                    <a:cubicBezTo>
                      <a:pt x="11" y="7"/>
                      <a:pt x="11" y="7"/>
                      <a:pt x="11" y="8"/>
                    </a:cubicBezTo>
                    <a:cubicBezTo>
                      <a:pt x="11" y="8"/>
                      <a:pt x="10" y="9"/>
                      <a:pt x="10" y="9"/>
                    </a:cubicBezTo>
                    <a:cubicBezTo>
                      <a:pt x="10" y="10"/>
                      <a:pt x="10" y="10"/>
                      <a:pt x="11" y="11"/>
                    </a:cubicBezTo>
                    <a:cubicBezTo>
                      <a:pt x="11" y="11"/>
                      <a:pt x="11" y="12"/>
                      <a:pt x="11" y="12"/>
                    </a:cubicBezTo>
                    <a:cubicBezTo>
                      <a:pt x="10" y="13"/>
                      <a:pt x="9" y="13"/>
                      <a:pt x="9" y="13"/>
                    </a:cubicBezTo>
                    <a:cubicBezTo>
                      <a:pt x="8" y="13"/>
                      <a:pt x="8" y="13"/>
                      <a:pt x="8" y="13"/>
                    </a:cubicBezTo>
                    <a:cubicBezTo>
                      <a:pt x="8" y="13"/>
                      <a:pt x="8" y="13"/>
                      <a:pt x="8" y="13"/>
                    </a:cubicBezTo>
                    <a:cubicBezTo>
                      <a:pt x="8" y="14"/>
                      <a:pt x="8" y="14"/>
                      <a:pt x="8" y="14"/>
                    </a:cubicBezTo>
                    <a:cubicBezTo>
                      <a:pt x="8" y="15"/>
                      <a:pt x="8" y="16"/>
                      <a:pt x="7" y="16"/>
                    </a:cubicBezTo>
                    <a:cubicBezTo>
                      <a:pt x="7" y="16"/>
                      <a:pt x="7" y="17"/>
                      <a:pt x="7" y="17"/>
                    </a:cubicBezTo>
                    <a:cubicBezTo>
                      <a:pt x="7" y="17"/>
                      <a:pt x="7" y="17"/>
                      <a:pt x="7" y="17"/>
                    </a:cubicBezTo>
                    <a:cubicBezTo>
                      <a:pt x="6" y="18"/>
                      <a:pt x="6" y="18"/>
                      <a:pt x="5" y="19"/>
                    </a:cubicBezTo>
                    <a:cubicBezTo>
                      <a:pt x="4" y="19"/>
                      <a:pt x="3" y="18"/>
                      <a:pt x="3" y="18"/>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69" name="Freeform 503"/>
              <p:cNvSpPr>
                <a:spLocks/>
              </p:cNvSpPr>
              <p:nvPr/>
            </p:nvSpPr>
            <p:spPr bwMode="auto">
              <a:xfrm>
                <a:off x="5165725" y="3157538"/>
                <a:ext cx="36513" cy="44450"/>
              </a:xfrm>
              <a:custGeom>
                <a:avLst/>
                <a:gdLst>
                  <a:gd name="T0" fmla="*/ 9 w 16"/>
                  <a:gd name="T1" fmla="*/ 0 h 19"/>
                  <a:gd name="T2" fmla="*/ 9 w 16"/>
                  <a:gd name="T3" fmla="*/ 1 h 19"/>
                  <a:gd name="T4" fmla="*/ 7 w 16"/>
                  <a:gd name="T5" fmla="*/ 4 h 19"/>
                  <a:gd name="T6" fmla="*/ 6 w 16"/>
                  <a:gd name="T7" fmla="*/ 8 h 19"/>
                  <a:gd name="T8" fmla="*/ 4 w 16"/>
                  <a:gd name="T9" fmla="*/ 10 h 19"/>
                  <a:gd name="T10" fmla="*/ 3 w 16"/>
                  <a:gd name="T11" fmla="*/ 13 h 19"/>
                  <a:gd name="T12" fmla="*/ 0 w 16"/>
                  <a:gd name="T13" fmla="*/ 18 h 19"/>
                  <a:gd name="T14" fmla="*/ 0 w 16"/>
                  <a:gd name="T15" fmla="*/ 19 h 19"/>
                  <a:gd name="T16" fmla="*/ 2 w 16"/>
                  <a:gd name="T17" fmla="*/ 19 h 19"/>
                  <a:gd name="T18" fmla="*/ 5 w 16"/>
                  <a:gd name="T19" fmla="*/ 19 h 19"/>
                  <a:gd name="T20" fmla="*/ 5 w 16"/>
                  <a:gd name="T21" fmla="*/ 19 h 19"/>
                  <a:gd name="T22" fmla="*/ 5 w 16"/>
                  <a:gd name="T23" fmla="*/ 19 h 19"/>
                  <a:gd name="T24" fmla="*/ 7 w 16"/>
                  <a:gd name="T25" fmla="*/ 16 h 19"/>
                  <a:gd name="T26" fmla="*/ 7 w 16"/>
                  <a:gd name="T27" fmla="*/ 16 h 19"/>
                  <a:gd name="T28" fmla="*/ 9 w 16"/>
                  <a:gd name="T29" fmla="*/ 15 h 19"/>
                  <a:gd name="T30" fmla="*/ 8 w 16"/>
                  <a:gd name="T31" fmla="*/ 14 h 19"/>
                  <a:gd name="T32" fmla="*/ 8 w 16"/>
                  <a:gd name="T33" fmla="*/ 14 h 19"/>
                  <a:gd name="T34" fmla="*/ 9 w 16"/>
                  <a:gd name="T35" fmla="*/ 12 h 19"/>
                  <a:gd name="T36" fmla="*/ 10 w 16"/>
                  <a:gd name="T37" fmla="*/ 11 h 19"/>
                  <a:gd name="T38" fmla="*/ 13 w 16"/>
                  <a:gd name="T39" fmla="*/ 11 h 19"/>
                  <a:gd name="T40" fmla="*/ 14 w 16"/>
                  <a:gd name="T41" fmla="*/ 12 h 19"/>
                  <a:gd name="T42" fmla="*/ 13 w 16"/>
                  <a:gd name="T43" fmla="*/ 10 h 19"/>
                  <a:gd name="T44" fmla="*/ 13 w 16"/>
                  <a:gd name="T45" fmla="*/ 9 h 19"/>
                  <a:gd name="T46" fmla="*/ 15 w 16"/>
                  <a:gd name="T47" fmla="*/ 7 h 19"/>
                  <a:gd name="T48" fmla="*/ 16 w 16"/>
                  <a:gd name="T49" fmla="*/ 6 h 19"/>
                  <a:gd name="T50" fmla="*/ 16 w 16"/>
                  <a:gd name="T51" fmla="*/ 5 h 19"/>
                  <a:gd name="T52" fmla="*/ 15 w 16"/>
                  <a:gd name="T53" fmla="*/ 4 h 19"/>
                  <a:gd name="T54" fmla="*/ 13 w 16"/>
                  <a:gd name="T55" fmla="*/ 4 h 19"/>
                  <a:gd name="T56" fmla="*/ 13 w 16"/>
                  <a:gd name="T57" fmla="*/ 2 h 19"/>
                  <a:gd name="T58" fmla="*/ 13 w 16"/>
                  <a:gd name="T59" fmla="*/ 2 h 19"/>
                  <a:gd name="T60" fmla="*/ 14 w 16"/>
                  <a:gd name="T61" fmla="*/ 1 h 19"/>
                  <a:gd name="T62" fmla="*/ 14 w 16"/>
                  <a:gd name="T63" fmla="*/ 0 h 19"/>
                  <a:gd name="T64" fmla="*/ 14 w 16"/>
                  <a:gd name="T65" fmla="*/ 0 h 19"/>
                  <a:gd name="T66" fmla="*/ 9 w 16"/>
                  <a:gd name="T6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 h="19">
                    <a:moveTo>
                      <a:pt x="9" y="0"/>
                    </a:moveTo>
                    <a:cubicBezTo>
                      <a:pt x="9" y="1"/>
                      <a:pt x="9" y="1"/>
                      <a:pt x="9" y="1"/>
                    </a:cubicBezTo>
                    <a:cubicBezTo>
                      <a:pt x="9" y="3"/>
                      <a:pt x="9" y="3"/>
                      <a:pt x="7" y="4"/>
                    </a:cubicBezTo>
                    <a:cubicBezTo>
                      <a:pt x="5" y="6"/>
                      <a:pt x="6" y="6"/>
                      <a:pt x="6" y="8"/>
                    </a:cubicBezTo>
                    <a:cubicBezTo>
                      <a:pt x="6" y="10"/>
                      <a:pt x="6" y="9"/>
                      <a:pt x="4" y="10"/>
                    </a:cubicBezTo>
                    <a:cubicBezTo>
                      <a:pt x="3" y="11"/>
                      <a:pt x="4" y="11"/>
                      <a:pt x="3" y="13"/>
                    </a:cubicBezTo>
                    <a:cubicBezTo>
                      <a:pt x="2" y="14"/>
                      <a:pt x="1" y="16"/>
                      <a:pt x="0" y="18"/>
                    </a:cubicBezTo>
                    <a:cubicBezTo>
                      <a:pt x="0" y="19"/>
                      <a:pt x="0" y="19"/>
                      <a:pt x="0" y="19"/>
                    </a:cubicBezTo>
                    <a:cubicBezTo>
                      <a:pt x="0" y="19"/>
                      <a:pt x="1" y="19"/>
                      <a:pt x="2" y="19"/>
                    </a:cubicBezTo>
                    <a:cubicBezTo>
                      <a:pt x="4" y="19"/>
                      <a:pt x="5" y="19"/>
                      <a:pt x="5" y="19"/>
                    </a:cubicBezTo>
                    <a:cubicBezTo>
                      <a:pt x="5" y="19"/>
                      <a:pt x="5" y="19"/>
                      <a:pt x="5" y="19"/>
                    </a:cubicBezTo>
                    <a:cubicBezTo>
                      <a:pt x="5" y="19"/>
                      <a:pt x="5" y="19"/>
                      <a:pt x="5" y="19"/>
                    </a:cubicBezTo>
                    <a:cubicBezTo>
                      <a:pt x="5" y="18"/>
                      <a:pt x="6" y="17"/>
                      <a:pt x="7" y="16"/>
                    </a:cubicBezTo>
                    <a:cubicBezTo>
                      <a:pt x="7" y="16"/>
                      <a:pt x="7" y="16"/>
                      <a:pt x="7" y="16"/>
                    </a:cubicBezTo>
                    <a:cubicBezTo>
                      <a:pt x="8" y="16"/>
                      <a:pt x="9" y="16"/>
                      <a:pt x="9" y="15"/>
                    </a:cubicBezTo>
                    <a:cubicBezTo>
                      <a:pt x="9" y="15"/>
                      <a:pt x="9" y="15"/>
                      <a:pt x="8" y="14"/>
                    </a:cubicBezTo>
                    <a:cubicBezTo>
                      <a:pt x="8" y="14"/>
                      <a:pt x="8" y="14"/>
                      <a:pt x="8" y="14"/>
                    </a:cubicBezTo>
                    <a:cubicBezTo>
                      <a:pt x="8" y="13"/>
                      <a:pt x="8" y="12"/>
                      <a:pt x="9" y="12"/>
                    </a:cubicBezTo>
                    <a:cubicBezTo>
                      <a:pt x="9" y="12"/>
                      <a:pt x="10" y="11"/>
                      <a:pt x="10" y="11"/>
                    </a:cubicBezTo>
                    <a:cubicBezTo>
                      <a:pt x="11" y="11"/>
                      <a:pt x="12" y="11"/>
                      <a:pt x="13" y="11"/>
                    </a:cubicBezTo>
                    <a:cubicBezTo>
                      <a:pt x="13" y="11"/>
                      <a:pt x="14" y="11"/>
                      <a:pt x="14" y="12"/>
                    </a:cubicBezTo>
                    <a:cubicBezTo>
                      <a:pt x="14" y="11"/>
                      <a:pt x="14" y="11"/>
                      <a:pt x="13" y="10"/>
                    </a:cubicBezTo>
                    <a:cubicBezTo>
                      <a:pt x="13" y="10"/>
                      <a:pt x="13" y="9"/>
                      <a:pt x="13" y="9"/>
                    </a:cubicBezTo>
                    <a:cubicBezTo>
                      <a:pt x="13" y="8"/>
                      <a:pt x="14" y="8"/>
                      <a:pt x="15" y="7"/>
                    </a:cubicBezTo>
                    <a:cubicBezTo>
                      <a:pt x="16" y="6"/>
                      <a:pt x="16" y="6"/>
                      <a:pt x="16" y="6"/>
                    </a:cubicBezTo>
                    <a:cubicBezTo>
                      <a:pt x="16" y="6"/>
                      <a:pt x="16" y="6"/>
                      <a:pt x="16" y="5"/>
                    </a:cubicBezTo>
                    <a:cubicBezTo>
                      <a:pt x="16" y="5"/>
                      <a:pt x="15" y="5"/>
                      <a:pt x="15" y="4"/>
                    </a:cubicBezTo>
                    <a:cubicBezTo>
                      <a:pt x="14" y="4"/>
                      <a:pt x="14" y="4"/>
                      <a:pt x="13" y="4"/>
                    </a:cubicBezTo>
                    <a:cubicBezTo>
                      <a:pt x="13" y="3"/>
                      <a:pt x="13" y="2"/>
                      <a:pt x="13" y="2"/>
                    </a:cubicBezTo>
                    <a:cubicBezTo>
                      <a:pt x="13" y="2"/>
                      <a:pt x="13" y="2"/>
                      <a:pt x="13" y="2"/>
                    </a:cubicBezTo>
                    <a:cubicBezTo>
                      <a:pt x="13" y="2"/>
                      <a:pt x="13" y="1"/>
                      <a:pt x="14" y="1"/>
                    </a:cubicBezTo>
                    <a:cubicBezTo>
                      <a:pt x="14" y="1"/>
                      <a:pt x="14" y="1"/>
                      <a:pt x="14" y="0"/>
                    </a:cubicBezTo>
                    <a:cubicBezTo>
                      <a:pt x="14" y="0"/>
                      <a:pt x="14" y="0"/>
                      <a:pt x="14" y="0"/>
                    </a:cubicBezTo>
                    <a:cubicBezTo>
                      <a:pt x="13" y="0"/>
                      <a:pt x="11" y="0"/>
                      <a:pt x="9"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70" name="Freeform 504"/>
              <p:cNvSpPr>
                <a:spLocks/>
              </p:cNvSpPr>
              <p:nvPr/>
            </p:nvSpPr>
            <p:spPr bwMode="auto">
              <a:xfrm>
                <a:off x="5145087" y="3203575"/>
                <a:ext cx="31750" cy="100013"/>
              </a:xfrm>
              <a:custGeom>
                <a:avLst/>
                <a:gdLst>
                  <a:gd name="T0" fmla="*/ 9 w 14"/>
                  <a:gd name="T1" fmla="*/ 0 h 43"/>
                  <a:gd name="T2" fmla="*/ 8 w 14"/>
                  <a:gd name="T3" fmla="*/ 1 h 43"/>
                  <a:gd name="T4" fmla="*/ 6 w 14"/>
                  <a:gd name="T5" fmla="*/ 9 h 43"/>
                  <a:gd name="T6" fmla="*/ 2 w 14"/>
                  <a:gd name="T7" fmla="*/ 18 h 43"/>
                  <a:gd name="T8" fmla="*/ 2 w 14"/>
                  <a:gd name="T9" fmla="*/ 19 h 43"/>
                  <a:gd name="T10" fmla="*/ 2 w 14"/>
                  <a:gd name="T11" fmla="*/ 19 h 43"/>
                  <a:gd name="T12" fmla="*/ 2 w 14"/>
                  <a:gd name="T13" fmla="*/ 23 h 43"/>
                  <a:gd name="T14" fmla="*/ 1 w 14"/>
                  <a:gd name="T15" fmla="*/ 24 h 43"/>
                  <a:gd name="T16" fmla="*/ 1 w 14"/>
                  <a:gd name="T17" fmla="*/ 24 h 43"/>
                  <a:gd name="T18" fmla="*/ 1 w 14"/>
                  <a:gd name="T19" fmla="*/ 27 h 43"/>
                  <a:gd name="T20" fmla="*/ 3 w 14"/>
                  <a:gd name="T21" fmla="*/ 35 h 43"/>
                  <a:gd name="T22" fmla="*/ 6 w 14"/>
                  <a:gd name="T23" fmla="*/ 43 h 43"/>
                  <a:gd name="T24" fmla="*/ 6 w 14"/>
                  <a:gd name="T25" fmla="*/ 43 h 43"/>
                  <a:gd name="T26" fmla="*/ 13 w 14"/>
                  <a:gd name="T27" fmla="*/ 20 h 43"/>
                  <a:gd name="T28" fmla="*/ 7 w 14"/>
                  <a:gd name="T29" fmla="*/ 22 h 43"/>
                  <a:gd name="T30" fmla="*/ 7 w 14"/>
                  <a:gd name="T31" fmla="*/ 19 h 43"/>
                  <a:gd name="T32" fmla="*/ 7 w 14"/>
                  <a:gd name="T33" fmla="*/ 19 h 43"/>
                  <a:gd name="T34" fmla="*/ 7 w 14"/>
                  <a:gd name="T35" fmla="*/ 19 h 43"/>
                  <a:gd name="T36" fmla="*/ 8 w 14"/>
                  <a:gd name="T37" fmla="*/ 17 h 43"/>
                  <a:gd name="T38" fmla="*/ 10 w 14"/>
                  <a:gd name="T39" fmla="*/ 16 h 43"/>
                  <a:gd name="T40" fmla="*/ 9 w 14"/>
                  <a:gd name="T41" fmla="*/ 14 h 43"/>
                  <a:gd name="T42" fmla="*/ 8 w 14"/>
                  <a:gd name="T43" fmla="*/ 12 h 43"/>
                  <a:gd name="T44" fmla="*/ 8 w 14"/>
                  <a:gd name="T45" fmla="*/ 12 h 43"/>
                  <a:gd name="T46" fmla="*/ 8 w 14"/>
                  <a:gd name="T47" fmla="*/ 12 h 43"/>
                  <a:gd name="T48" fmla="*/ 8 w 14"/>
                  <a:gd name="T49" fmla="*/ 12 h 43"/>
                  <a:gd name="T50" fmla="*/ 9 w 14"/>
                  <a:gd name="T51" fmla="*/ 9 h 43"/>
                  <a:gd name="T52" fmla="*/ 11 w 14"/>
                  <a:gd name="T53" fmla="*/ 7 h 43"/>
                  <a:gd name="T54" fmla="*/ 11 w 14"/>
                  <a:gd name="T55" fmla="*/ 7 h 43"/>
                  <a:gd name="T56" fmla="*/ 11 w 14"/>
                  <a:gd name="T57" fmla="*/ 7 h 43"/>
                  <a:gd name="T58" fmla="*/ 12 w 14"/>
                  <a:gd name="T59" fmla="*/ 7 h 43"/>
                  <a:gd name="T60" fmla="*/ 13 w 14"/>
                  <a:gd name="T61" fmla="*/ 8 h 43"/>
                  <a:gd name="T62" fmla="*/ 14 w 14"/>
                  <a:gd name="T63" fmla="*/ 7 h 43"/>
                  <a:gd name="T64" fmla="*/ 14 w 14"/>
                  <a:gd name="T65" fmla="*/ 7 h 43"/>
                  <a:gd name="T66" fmla="*/ 14 w 14"/>
                  <a:gd name="T67" fmla="*/ 4 h 43"/>
                  <a:gd name="T68" fmla="*/ 14 w 14"/>
                  <a:gd name="T69" fmla="*/ 0 h 43"/>
                  <a:gd name="T70" fmla="*/ 11 w 14"/>
                  <a:gd name="T71" fmla="*/ 0 h 43"/>
                  <a:gd name="T72" fmla="*/ 9 w 14"/>
                  <a:gd name="T7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 h="43">
                    <a:moveTo>
                      <a:pt x="9" y="0"/>
                    </a:moveTo>
                    <a:cubicBezTo>
                      <a:pt x="9" y="1"/>
                      <a:pt x="9" y="1"/>
                      <a:pt x="8" y="1"/>
                    </a:cubicBezTo>
                    <a:cubicBezTo>
                      <a:pt x="8" y="3"/>
                      <a:pt x="7" y="5"/>
                      <a:pt x="6" y="9"/>
                    </a:cubicBezTo>
                    <a:cubicBezTo>
                      <a:pt x="4" y="13"/>
                      <a:pt x="4" y="16"/>
                      <a:pt x="2" y="18"/>
                    </a:cubicBezTo>
                    <a:cubicBezTo>
                      <a:pt x="2" y="18"/>
                      <a:pt x="2" y="19"/>
                      <a:pt x="2" y="19"/>
                    </a:cubicBezTo>
                    <a:cubicBezTo>
                      <a:pt x="2" y="19"/>
                      <a:pt x="2" y="19"/>
                      <a:pt x="2" y="19"/>
                    </a:cubicBezTo>
                    <a:cubicBezTo>
                      <a:pt x="2" y="21"/>
                      <a:pt x="2" y="22"/>
                      <a:pt x="2" y="23"/>
                    </a:cubicBezTo>
                    <a:cubicBezTo>
                      <a:pt x="1" y="23"/>
                      <a:pt x="1" y="24"/>
                      <a:pt x="1" y="24"/>
                    </a:cubicBezTo>
                    <a:cubicBezTo>
                      <a:pt x="1" y="24"/>
                      <a:pt x="1" y="24"/>
                      <a:pt x="1" y="24"/>
                    </a:cubicBezTo>
                    <a:cubicBezTo>
                      <a:pt x="1" y="24"/>
                      <a:pt x="0" y="25"/>
                      <a:pt x="1" y="27"/>
                    </a:cubicBezTo>
                    <a:cubicBezTo>
                      <a:pt x="1" y="29"/>
                      <a:pt x="2" y="32"/>
                      <a:pt x="3" y="35"/>
                    </a:cubicBezTo>
                    <a:cubicBezTo>
                      <a:pt x="5" y="38"/>
                      <a:pt x="6" y="42"/>
                      <a:pt x="6" y="43"/>
                    </a:cubicBezTo>
                    <a:cubicBezTo>
                      <a:pt x="6" y="43"/>
                      <a:pt x="6" y="43"/>
                      <a:pt x="6" y="43"/>
                    </a:cubicBezTo>
                    <a:cubicBezTo>
                      <a:pt x="8" y="37"/>
                      <a:pt x="12" y="23"/>
                      <a:pt x="13" y="20"/>
                    </a:cubicBezTo>
                    <a:cubicBezTo>
                      <a:pt x="11" y="21"/>
                      <a:pt x="8" y="22"/>
                      <a:pt x="7" y="22"/>
                    </a:cubicBezTo>
                    <a:cubicBezTo>
                      <a:pt x="7" y="21"/>
                      <a:pt x="7" y="19"/>
                      <a:pt x="7" y="19"/>
                    </a:cubicBezTo>
                    <a:cubicBezTo>
                      <a:pt x="7" y="19"/>
                      <a:pt x="7" y="19"/>
                      <a:pt x="7" y="19"/>
                    </a:cubicBezTo>
                    <a:cubicBezTo>
                      <a:pt x="7" y="19"/>
                      <a:pt x="7" y="19"/>
                      <a:pt x="7" y="19"/>
                    </a:cubicBezTo>
                    <a:cubicBezTo>
                      <a:pt x="7" y="18"/>
                      <a:pt x="8" y="17"/>
                      <a:pt x="8" y="17"/>
                    </a:cubicBezTo>
                    <a:cubicBezTo>
                      <a:pt x="9" y="16"/>
                      <a:pt x="9" y="16"/>
                      <a:pt x="10" y="16"/>
                    </a:cubicBezTo>
                    <a:cubicBezTo>
                      <a:pt x="10" y="15"/>
                      <a:pt x="9" y="15"/>
                      <a:pt x="9" y="14"/>
                    </a:cubicBezTo>
                    <a:cubicBezTo>
                      <a:pt x="8" y="14"/>
                      <a:pt x="8" y="13"/>
                      <a:pt x="8" y="12"/>
                    </a:cubicBezTo>
                    <a:cubicBezTo>
                      <a:pt x="8" y="12"/>
                      <a:pt x="8" y="12"/>
                      <a:pt x="8" y="12"/>
                    </a:cubicBezTo>
                    <a:cubicBezTo>
                      <a:pt x="8" y="12"/>
                      <a:pt x="8" y="12"/>
                      <a:pt x="8" y="12"/>
                    </a:cubicBezTo>
                    <a:cubicBezTo>
                      <a:pt x="8" y="12"/>
                      <a:pt x="8" y="12"/>
                      <a:pt x="8" y="12"/>
                    </a:cubicBezTo>
                    <a:cubicBezTo>
                      <a:pt x="8" y="12"/>
                      <a:pt x="8" y="10"/>
                      <a:pt x="9" y="9"/>
                    </a:cubicBezTo>
                    <a:cubicBezTo>
                      <a:pt x="10" y="8"/>
                      <a:pt x="10" y="7"/>
                      <a:pt x="11" y="7"/>
                    </a:cubicBezTo>
                    <a:cubicBezTo>
                      <a:pt x="11" y="7"/>
                      <a:pt x="11" y="7"/>
                      <a:pt x="11" y="7"/>
                    </a:cubicBezTo>
                    <a:cubicBezTo>
                      <a:pt x="11" y="7"/>
                      <a:pt x="11" y="7"/>
                      <a:pt x="11" y="7"/>
                    </a:cubicBezTo>
                    <a:cubicBezTo>
                      <a:pt x="11" y="7"/>
                      <a:pt x="12" y="7"/>
                      <a:pt x="12" y="7"/>
                    </a:cubicBezTo>
                    <a:cubicBezTo>
                      <a:pt x="13" y="8"/>
                      <a:pt x="13" y="8"/>
                      <a:pt x="13" y="8"/>
                    </a:cubicBezTo>
                    <a:cubicBezTo>
                      <a:pt x="13" y="8"/>
                      <a:pt x="13" y="7"/>
                      <a:pt x="14" y="7"/>
                    </a:cubicBezTo>
                    <a:cubicBezTo>
                      <a:pt x="14" y="7"/>
                      <a:pt x="14" y="7"/>
                      <a:pt x="14" y="7"/>
                    </a:cubicBezTo>
                    <a:cubicBezTo>
                      <a:pt x="14" y="6"/>
                      <a:pt x="14" y="5"/>
                      <a:pt x="14" y="4"/>
                    </a:cubicBezTo>
                    <a:cubicBezTo>
                      <a:pt x="14" y="3"/>
                      <a:pt x="14" y="1"/>
                      <a:pt x="14" y="0"/>
                    </a:cubicBezTo>
                    <a:cubicBezTo>
                      <a:pt x="14" y="0"/>
                      <a:pt x="12" y="0"/>
                      <a:pt x="11" y="0"/>
                    </a:cubicBezTo>
                    <a:cubicBezTo>
                      <a:pt x="10" y="0"/>
                      <a:pt x="9" y="0"/>
                      <a:pt x="9"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71" name="Freeform 506"/>
              <p:cNvSpPr>
                <a:spLocks/>
              </p:cNvSpPr>
              <p:nvPr/>
            </p:nvSpPr>
            <p:spPr bwMode="auto">
              <a:xfrm>
                <a:off x="5149850" y="3228975"/>
                <a:ext cx="536575" cy="427038"/>
              </a:xfrm>
              <a:custGeom>
                <a:avLst/>
                <a:gdLst>
                  <a:gd name="T0" fmla="*/ 4 w 233"/>
                  <a:gd name="T1" fmla="*/ 39 h 185"/>
                  <a:gd name="T2" fmla="*/ 0 w 233"/>
                  <a:gd name="T3" fmla="*/ 50 h 185"/>
                  <a:gd name="T4" fmla="*/ 3 w 233"/>
                  <a:gd name="T5" fmla="*/ 49 h 185"/>
                  <a:gd name="T6" fmla="*/ 7 w 233"/>
                  <a:gd name="T7" fmla="*/ 50 h 185"/>
                  <a:gd name="T8" fmla="*/ 17 w 233"/>
                  <a:gd name="T9" fmla="*/ 64 h 185"/>
                  <a:gd name="T10" fmla="*/ 24 w 233"/>
                  <a:gd name="T11" fmla="*/ 74 h 185"/>
                  <a:gd name="T12" fmla="*/ 31 w 233"/>
                  <a:gd name="T13" fmla="*/ 85 h 185"/>
                  <a:gd name="T14" fmla="*/ 34 w 233"/>
                  <a:gd name="T15" fmla="*/ 95 h 185"/>
                  <a:gd name="T16" fmla="*/ 44 w 233"/>
                  <a:gd name="T17" fmla="*/ 101 h 185"/>
                  <a:gd name="T18" fmla="*/ 48 w 233"/>
                  <a:gd name="T19" fmla="*/ 109 h 185"/>
                  <a:gd name="T20" fmla="*/ 50 w 233"/>
                  <a:gd name="T21" fmla="*/ 119 h 185"/>
                  <a:gd name="T22" fmla="*/ 52 w 233"/>
                  <a:gd name="T23" fmla="*/ 132 h 185"/>
                  <a:gd name="T24" fmla="*/ 58 w 233"/>
                  <a:gd name="T25" fmla="*/ 141 h 185"/>
                  <a:gd name="T26" fmla="*/ 65 w 233"/>
                  <a:gd name="T27" fmla="*/ 144 h 185"/>
                  <a:gd name="T28" fmla="*/ 73 w 233"/>
                  <a:gd name="T29" fmla="*/ 157 h 185"/>
                  <a:gd name="T30" fmla="*/ 86 w 233"/>
                  <a:gd name="T31" fmla="*/ 174 h 185"/>
                  <a:gd name="T32" fmla="*/ 89 w 233"/>
                  <a:gd name="T33" fmla="*/ 179 h 185"/>
                  <a:gd name="T34" fmla="*/ 91 w 233"/>
                  <a:gd name="T35" fmla="*/ 185 h 185"/>
                  <a:gd name="T36" fmla="*/ 95 w 233"/>
                  <a:gd name="T37" fmla="*/ 182 h 185"/>
                  <a:gd name="T38" fmla="*/ 95 w 233"/>
                  <a:gd name="T39" fmla="*/ 177 h 185"/>
                  <a:gd name="T40" fmla="*/ 97 w 233"/>
                  <a:gd name="T41" fmla="*/ 173 h 185"/>
                  <a:gd name="T42" fmla="*/ 101 w 233"/>
                  <a:gd name="T43" fmla="*/ 173 h 185"/>
                  <a:gd name="T44" fmla="*/ 105 w 233"/>
                  <a:gd name="T45" fmla="*/ 175 h 185"/>
                  <a:gd name="T46" fmla="*/ 116 w 233"/>
                  <a:gd name="T47" fmla="*/ 174 h 185"/>
                  <a:gd name="T48" fmla="*/ 135 w 233"/>
                  <a:gd name="T49" fmla="*/ 175 h 185"/>
                  <a:gd name="T50" fmla="*/ 136 w 233"/>
                  <a:gd name="T51" fmla="*/ 177 h 185"/>
                  <a:gd name="T52" fmla="*/ 138 w 233"/>
                  <a:gd name="T53" fmla="*/ 178 h 185"/>
                  <a:gd name="T54" fmla="*/ 142 w 233"/>
                  <a:gd name="T55" fmla="*/ 177 h 185"/>
                  <a:gd name="T56" fmla="*/ 144 w 233"/>
                  <a:gd name="T57" fmla="*/ 175 h 185"/>
                  <a:gd name="T58" fmla="*/ 151 w 233"/>
                  <a:gd name="T59" fmla="*/ 165 h 185"/>
                  <a:gd name="T60" fmla="*/ 162 w 233"/>
                  <a:gd name="T61" fmla="*/ 160 h 185"/>
                  <a:gd name="T62" fmla="*/ 193 w 233"/>
                  <a:gd name="T63" fmla="*/ 156 h 185"/>
                  <a:gd name="T64" fmla="*/ 225 w 233"/>
                  <a:gd name="T65" fmla="*/ 144 h 185"/>
                  <a:gd name="T66" fmla="*/ 233 w 233"/>
                  <a:gd name="T67" fmla="*/ 123 h 185"/>
                  <a:gd name="T68" fmla="*/ 228 w 233"/>
                  <a:gd name="T69" fmla="*/ 114 h 185"/>
                  <a:gd name="T70" fmla="*/ 200 w 233"/>
                  <a:gd name="T71" fmla="*/ 111 h 185"/>
                  <a:gd name="T72" fmla="*/ 192 w 233"/>
                  <a:gd name="T73" fmla="*/ 101 h 185"/>
                  <a:gd name="T74" fmla="*/ 191 w 233"/>
                  <a:gd name="T75" fmla="*/ 98 h 185"/>
                  <a:gd name="T76" fmla="*/ 188 w 233"/>
                  <a:gd name="T77" fmla="*/ 95 h 185"/>
                  <a:gd name="T78" fmla="*/ 185 w 233"/>
                  <a:gd name="T79" fmla="*/ 94 h 185"/>
                  <a:gd name="T80" fmla="*/ 178 w 233"/>
                  <a:gd name="T81" fmla="*/ 87 h 185"/>
                  <a:gd name="T82" fmla="*/ 175 w 233"/>
                  <a:gd name="T83" fmla="*/ 80 h 185"/>
                  <a:gd name="T84" fmla="*/ 171 w 233"/>
                  <a:gd name="T85" fmla="*/ 72 h 185"/>
                  <a:gd name="T86" fmla="*/ 173 w 233"/>
                  <a:gd name="T87" fmla="*/ 70 h 185"/>
                  <a:gd name="T88" fmla="*/ 172 w 233"/>
                  <a:gd name="T89" fmla="*/ 66 h 185"/>
                  <a:gd name="T90" fmla="*/ 161 w 233"/>
                  <a:gd name="T91" fmla="*/ 58 h 185"/>
                  <a:gd name="T92" fmla="*/ 158 w 233"/>
                  <a:gd name="T93" fmla="*/ 55 h 185"/>
                  <a:gd name="T94" fmla="*/ 154 w 233"/>
                  <a:gd name="T95" fmla="*/ 45 h 185"/>
                  <a:gd name="T96" fmla="*/ 146 w 233"/>
                  <a:gd name="T97" fmla="*/ 45 h 185"/>
                  <a:gd name="T98" fmla="*/ 144 w 233"/>
                  <a:gd name="T99" fmla="*/ 41 h 185"/>
                  <a:gd name="T100" fmla="*/ 137 w 233"/>
                  <a:gd name="T101" fmla="*/ 39 h 185"/>
                  <a:gd name="T102" fmla="*/ 119 w 233"/>
                  <a:gd name="T103" fmla="*/ 38 h 185"/>
                  <a:gd name="T104" fmla="*/ 97 w 233"/>
                  <a:gd name="T105" fmla="*/ 25 h 185"/>
                  <a:gd name="T106" fmla="*/ 76 w 233"/>
                  <a:gd name="T107" fmla="*/ 9 h 185"/>
                  <a:gd name="T108" fmla="*/ 53 w 233"/>
                  <a:gd name="T109" fmla="*/ 0 h 185"/>
                  <a:gd name="T110" fmla="*/ 29 w 233"/>
                  <a:gd name="T111" fmla="*/ 9 h 185"/>
                  <a:gd name="T112" fmla="*/ 39 w 233"/>
                  <a:gd name="T113" fmla="*/ 21 h 185"/>
                  <a:gd name="T114" fmla="*/ 34 w 233"/>
                  <a:gd name="T115" fmla="*/ 27 h 185"/>
                  <a:gd name="T116" fmla="*/ 30 w 233"/>
                  <a:gd name="T117" fmla="*/ 27 h 185"/>
                  <a:gd name="T118" fmla="*/ 25 w 233"/>
                  <a:gd name="T119" fmla="*/ 29 h 185"/>
                  <a:gd name="T120" fmla="*/ 18 w 233"/>
                  <a:gd name="T121" fmla="*/ 37 h 185"/>
                  <a:gd name="T122" fmla="*/ 8 w 233"/>
                  <a:gd name="T123" fmla="*/ 35 h 185"/>
                  <a:gd name="T124" fmla="*/ 5 w 233"/>
                  <a:gd name="T125" fmla="*/ 36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3" h="185">
                    <a:moveTo>
                      <a:pt x="5" y="36"/>
                    </a:moveTo>
                    <a:cubicBezTo>
                      <a:pt x="6" y="36"/>
                      <a:pt x="5" y="37"/>
                      <a:pt x="4" y="39"/>
                    </a:cubicBezTo>
                    <a:cubicBezTo>
                      <a:pt x="3" y="41"/>
                      <a:pt x="3" y="43"/>
                      <a:pt x="3" y="45"/>
                    </a:cubicBezTo>
                    <a:cubicBezTo>
                      <a:pt x="3" y="47"/>
                      <a:pt x="1" y="49"/>
                      <a:pt x="0" y="50"/>
                    </a:cubicBezTo>
                    <a:cubicBezTo>
                      <a:pt x="0" y="50"/>
                      <a:pt x="1" y="51"/>
                      <a:pt x="2" y="51"/>
                    </a:cubicBezTo>
                    <a:cubicBezTo>
                      <a:pt x="2" y="50"/>
                      <a:pt x="2" y="50"/>
                      <a:pt x="3" y="49"/>
                    </a:cubicBezTo>
                    <a:cubicBezTo>
                      <a:pt x="3" y="49"/>
                      <a:pt x="4" y="50"/>
                      <a:pt x="5" y="50"/>
                    </a:cubicBezTo>
                    <a:cubicBezTo>
                      <a:pt x="6" y="50"/>
                      <a:pt x="7" y="50"/>
                      <a:pt x="7" y="50"/>
                    </a:cubicBezTo>
                    <a:cubicBezTo>
                      <a:pt x="8" y="51"/>
                      <a:pt x="10" y="53"/>
                      <a:pt x="11" y="55"/>
                    </a:cubicBezTo>
                    <a:cubicBezTo>
                      <a:pt x="12" y="57"/>
                      <a:pt x="16" y="63"/>
                      <a:pt x="17" y="64"/>
                    </a:cubicBezTo>
                    <a:cubicBezTo>
                      <a:pt x="17" y="66"/>
                      <a:pt x="19" y="69"/>
                      <a:pt x="20" y="70"/>
                    </a:cubicBezTo>
                    <a:cubicBezTo>
                      <a:pt x="21" y="71"/>
                      <a:pt x="23" y="73"/>
                      <a:pt x="24" y="74"/>
                    </a:cubicBezTo>
                    <a:cubicBezTo>
                      <a:pt x="26" y="76"/>
                      <a:pt x="24" y="76"/>
                      <a:pt x="24" y="77"/>
                    </a:cubicBezTo>
                    <a:cubicBezTo>
                      <a:pt x="25" y="79"/>
                      <a:pt x="30" y="84"/>
                      <a:pt x="31" y="85"/>
                    </a:cubicBezTo>
                    <a:cubicBezTo>
                      <a:pt x="32" y="86"/>
                      <a:pt x="32" y="90"/>
                      <a:pt x="32" y="92"/>
                    </a:cubicBezTo>
                    <a:cubicBezTo>
                      <a:pt x="33" y="94"/>
                      <a:pt x="33" y="94"/>
                      <a:pt x="34" y="95"/>
                    </a:cubicBezTo>
                    <a:cubicBezTo>
                      <a:pt x="35" y="96"/>
                      <a:pt x="38" y="96"/>
                      <a:pt x="38" y="96"/>
                    </a:cubicBezTo>
                    <a:cubicBezTo>
                      <a:pt x="39" y="96"/>
                      <a:pt x="42" y="99"/>
                      <a:pt x="44" y="101"/>
                    </a:cubicBezTo>
                    <a:cubicBezTo>
                      <a:pt x="45" y="102"/>
                      <a:pt x="45" y="103"/>
                      <a:pt x="46" y="104"/>
                    </a:cubicBezTo>
                    <a:cubicBezTo>
                      <a:pt x="46" y="105"/>
                      <a:pt x="47" y="107"/>
                      <a:pt x="48" y="109"/>
                    </a:cubicBezTo>
                    <a:cubicBezTo>
                      <a:pt x="49" y="112"/>
                      <a:pt x="52" y="116"/>
                      <a:pt x="52" y="117"/>
                    </a:cubicBezTo>
                    <a:cubicBezTo>
                      <a:pt x="52" y="118"/>
                      <a:pt x="51" y="118"/>
                      <a:pt x="50" y="119"/>
                    </a:cubicBezTo>
                    <a:cubicBezTo>
                      <a:pt x="49" y="120"/>
                      <a:pt x="50" y="120"/>
                      <a:pt x="51" y="122"/>
                    </a:cubicBezTo>
                    <a:cubicBezTo>
                      <a:pt x="51" y="124"/>
                      <a:pt x="51" y="129"/>
                      <a:pt x="52" y="132"/>
                    </a:cubicBezTo>
                    <a:cubicBezTo>
                      <a:pt x="52" y="135"/>
                      <a:pt x="53" y="134"/>
                      <a:pt x="54" y="135"/>
                    </a:cubicBezTo>
                    <a:cubicBezTo>
                      <a:pt x="55" y="136"/>
                      <a:pt x="57" y="140"/>
                      <a:pt x="58" y="141"/>
                    </a:cubicBezTo>
                    <a:cubicBezTo>
                      <a:pt x="59" y="142"/>
                      <a:pt x="60" y="141"/>
                      <a:pt x="62" y="141"/>
                    </a:cubicBezTo>
                    <a:cubicBezTo>
                      <a:pt x="63" y="141"/>
                      <a:pt x="65" y="144"/>
                      <a:pt x="65" y="144"/>
                    </a:cubicBezTo>
                    <a:cubicBezTo>
                      <a:pt x="66" y="145"/>
                      <a:pt x="67" y="147"/>
                      <a:pt x="68" y="149"/>
                    </a:cubicBezTo>
                    <a:cubicBezTo>
                      <a:pt x="70" y="150"/>
                      <a:pt x="72" y="154"/>
                      <a:pt x="73" y="157"/>
                    </a:cubicBezTo>
                    <a:cubicBezTo>
                      <a:pt x="75" y="161"/>
                      <a:pt x="77" y="164"/>
                      <a:pt x="78" y="166"/>
                    </a:cubicBezTo>
                    <a:cubicBezTo>
                      <a:pt x="80" y="168"/>
                      <a:pt x="86" y="173"/>
                      <a:pt x="86" y="174"/>
                    </a:cubicBezTo>
                    <a:cubicBezTo>
                      <a:pt x="87" y="175"/>
                      <a:pt x="86" y="176"/>
                      <a:pt x="87" y="178"/>
                    </a:cubicBezTo>
                    <a:cubicBezTo>
                      <a:pt x="87" y="180"/>
                      <a:pt x="88" y="178"/>
                      <a:pt x="89" y="179"/>
                    </a:cubicBezTo>
                    <a:cubicBezTo>
                      <a:pt x="90" y="180"/>
                      <a:pt x="91" y="183"/>
                      <a:pt x="91" y="185"/>
                    </a:cubicBezTo>
                    <a:cubicBezTo>
                      <a:pt x="91" y="185"/>
                      <a:pt x="91" y="185"/>
                      <a:pt x="91" y="185"/>
                    </a:cubicBezTo>
                    <a:cubicBezTo>
                      <a:pt x="93" y="184"/>
                      <a:pt x="95" y="182"/>
                      <a:pt x="95" y="182"/>
                    </a:cubicBezTo>
                    <a:cubicBezTo>
                      <a:pt x="95" y="182"/>
                      <a:pt x="95" y="182"/>
                      <a:pt x="95" y="182"/>
                    </a:cubicBezTo>
                    <a:cubicBezTo>
                      <a:pt x="95" y="182"/>
                      <a:pt x="95" y="181"/>
                      <a:pt x="95" y="180"/>
                    </a:cubicBezTo>
                    <a:cubicBezTo>
                      <a:pt x="95" y="179"/>
                      <a:pt x="94" y="178"/>
                      <a:pt x="95" y="177"/>
                    </a:cubicBezTo>
                    <a:cubicBezTo>
                      <a:pt x="95" y="177"/>
                      <a:pt x="95" y="176"/>
                      <a:pt x="96" y="175"/>
                    </a:cubicBezTo>
                    <a:cubicBezTo>
                      <a:pt x="96" y="174"/>
                      <a:pt x="97" y="174"/>
                      <a:pt x="97" y="173"/>
                    </a:cubicBezTo>
                    <a:cubicBezTo>
                      <a:pt x="98" y="172"/>
                      <a:pt x="99" y="173"/>
                      <a:pt x="100" y="173"/>
                    </a:cubicBezTo>
                    <a:cubicBezTo>
                      <a:pt x="101" y="173"/>
                      <a:pt x="101" y="173"/>
                      <a:pt x="101" y="173"/>
                    </a:cubicBezTo>
                    <a:cubicBezTo>
                      <a:pt x="101" y="173"/>
                      <a:pt x="102" y="173"/>
                      <a:pt x="102" y="174"/>
                    </a:cubicBezTo>
                    <a:cubicBezTo>
                      <a:pt x="103" y="175"/>
                      <a:pt x="104" y="176"/>
                      <a:pt x="105" y="175"/>
                    </a:cubicBezTo>
                    <a:cubicBezTo>
                      <a:pt x="106" y="175"/>
                      <a:pt x="109" y="175"/>
                      <a:pt x="112" y="174"/>
                    </a:cubicBezTo>
                    <a:cubicBezTo>
                      <a:pt x="113" y="174"/>
                      <a:pt x="115" y="174"/>
                      <a:pt x="116" y="174"/>
                    </a:cubicBezTo>
                    <a:cubicBezTo>
                      <a:pt x="117" y="174"/>
                      <a:pt x="123" y="174"/>
                      <a:pt x="129" y="174"/>
                    </a:cubicBezTo>
                    <a:cubicBezTo>
                      <a:pt x="132" y="175"/>
                      <a:pt x="135" y="175"/>
                      <a:pt x="135" y="175"/>
                    </a:cubicBezTo>
                    <a:cubicBezTo>
                      <a:pt x="135" y="175"/>
                      <a:pt x="135" y="175"/>
                      <a:pt x="135" y="175"/>
                    </a:cubicBezTo>
                    <a:cubicBezTo>
                      <a:pt x="136" y="175"/>
                      <a:pt x="136" y="176"/>
                      <a:pt x="136" y="177"/>
                    </a:cubicBezTo>
                    <a:cubicBezTo>
                      <a:pt x="136" y="177"/>
                      <a:pt x="136" y="177"/>
                      <a:pt x="136" y="177"/>
                    </a:cubicBezTo>
                    <a:cubicBezTo>
                      <a:pt x="137" y="177"/>
                      <a:pt x="138" y="178"/>
                      <a:pt x="138" y="178"/>
                    </a:cubicBezTo>
                    <a:cubicBezTo>
                      <a:pt x="139" y="178"/>
                      <a:pt x="140" y="178"/>
                      <a:pt x="141" y="178"/>
                    </a:cubicBezTo>
                    <a:cubicBezTo>
                      <a:pt x="142" y="178"/>
                      <a:pt x="142" y="177"/>
                      <a:pt x="142" y="177"/>
                    </a:cubicBezTo>
                    <a:cubicBezTo>
                      <a:pt x="142" y="177"/>
                      <a:pt x="142" y="177"/>
                      <a:pt x="142" y="177"/>
                    </a:cubicBezTo>
                    <a:cubicBezTo>
                      <a:pt x="143" y="177"/>
                      <a:pt x="143" y="176"/>
                      <a:pt x="144" y="175"/>
                    </a:cubicBezTo>
                    <a:cubicBezTo>
                      <a:pt x="146" y="172"/>
                      <a:pt x="150" y="166"/>
                      <a:pt x="151" y="165"/>
                    </a:cubicBezTo>
                    <a:cubicBezTo>
                      <a:pt x="151" y="165"/>
                      <a:pt x="151" y="165"/>
                      <a:pt x="151" y="165"/>
                    </a:cubicBezTo>
                    <a:cubicBezTo>
                      <a:pt x="152" y="165"/>
                      <a:pt x="152" y="165"/>
                      <a:pt x="153" y="164"/>
                    </a:cubicBezTo>
                    <a:cubicBezTo>
                      <a:pt x="155" y="162"/>
                      <a:pt x="159" y="160"/>
                      <a:pt x="162" y="160"/>
                    </a:cubicBezTo>
                    <a:cubicBezTo>
                      <a:pt x="164" y="160"/>
                      <a:pt x="174" y="159"/>
                      <a:pt x="182" y="158"/>
                    </a:cubicBezTo>
                    <a:cubicBezTo>
                      <a:pt x="188" y="157"/>
                      <a:pt x="193" y="156"/>
                      <a:pt x="193" y="156"/>
                    </a:cubicBezTo>
                    <a:cubicBezTo>
                      <a:pt x="194" y="155"/>
                      <a:pt x="199" y="154"/>
                      <a:pt x="204" y="152"/>
                    </a:cubicBezTo>
                    <a:cubicBezTo>
                      <a:pt x="213" y="149"/>
                      <a:pt x="224" y="145"/>
                      <a:pt x="225" y="144"/>
                    </a:cubicBezTo>
                    <a:cubicBezTo>
                      <a:pt x="226" y="144"/>
                      <a:pt x="227" y="141"/>
                      <a:pt x="229" y="137"/>
                    </a:cubicBezTo>
                    <a:cubicBezTo>
                      <a:pt x="231" y="131"/>
                      <a:pt x="233" y="124"/>
                      <a:pt x="233" y="123"/>
                    </a:cubicBezTo>
                    <a:cubicBezTo>
                      <a:pt x="233" y="122"/>
                      <a:pt x="232" y="120"/>
                      <a:pt x="231" y="118"/>
                    </a:cubicBezTo>
                    <a:cubicBezTo>
                      <a:pt x="230" y="116"/>
                      <a:pt x="229" y="114"/>
                      <a:pt x="228" y="114"/>
                    </a:cubicBezTo>
                    <a:cubicBezTo>
                      <a:pt x="228" y="114"/>
                      <a:pt x="217" y="113"/>
                      <a:pt x="209" y="112"/>
                    </a:cubicBezTo>
                    <a:cubicBezTo>
                      <a:pt x="205" y="111"/>
                      <a:pt x="201" y="111"/>
                      <a:pt x="200" y="111"/>
                    </a:cubicBezTo>
                    <a:cubicBezTo>
                      <a:pt x="200" y="111"/>
                      <a:pt x="198" y="109"/>
                      <a:pt x="197" y="107"/>
                    </a:cubicBezTo>
                    <a:cubicBezTo>
                      <a:pt x="195" y="105"/>
                      <a:pt x="192" y="102"/>
                      <a:pt x="192" y="101"/>
                    </a:cubicBezTo>
                    <a:cubicBezTo>
                      <a:pt x="192" y="100"/>
                      <a:pt x="191" y="100"/>
                      <a:pt x="191" y="99"/>
                    </a:cubicBezTo>
                    <a:cubicBezTo>
                      <a:pt x="191" y="98"/>
                      <a:pt x="191" y="98"/>
                      <a:pt x="191" y="98"/>
                    </a:cubicBezTo>
                    <a:cubicBezTo>
                      <a:pt x="191" y="98"/>
                      <a:pt x="191" y="97"/>
                      <a:pt x="191" y="96"/>
                    </a:cubicBezTo>
                    <a:cubicBezTo>
                      <a:pt x="191" y="95"/>
                      <a:pt x="190" y="95"/>
                      <a:pt x="188" y="95"/>
                    </a:cubicBezTo>
                    <a:cubicBezTo>
                      <a:pt x="187" y="95"/>
                      <a:pt x="186" y="95"/>
                      <a:pt x="186" y="95"/>
                    </a:cubicBezTo>
                    <a:cubicBezTo>
                      <a:pt x="186" y="95"/>
                      <a:pt x="185" y="95"/>
                      <a:pt x="185" y="94"/>
                    </a:cubicBezTo>
                    <a:cubicBezTo>
                      <a:pt x="184" y="94"/>
                      <a:pt x="183" y="93"/>
                      <a:pt x="181" y="91"/>
                    </a:cubicBezTo>
                    <a:cubicBezTo>
                      <a:pt x="180" y="90"/>
                      <a:pt x="179" y="88"/>
                      <a:pt x="178" y="87"/>
                    </a:cubicBezTo>
                    <a:cubicBezTo>
                      <a:pt x="178" y="86"/>
                      <a:pt x="177" y="85"/>
                      <a:pt x="177" y="85"/>
                    </a:cubicBezTo>
                    <a:cubicBezTo>
                      <a:pt x="176" y="83"/>
                      <a:pt x="176" y="82"/>
                      <a:pt x="175" y="80"/>
                    </a:cubicBezTo>
                    <a:cubicBezTo>
                      <a:pt x="174" y="79"/>
                      <a:pt x="172" y="76"/>
                      <a:pt x="171" y="75"/>
                    </a:cubicBezTo>
                    <a:cubicBezTo>
                      <a:pt x="169" y="73"/>
                      <a:pt x="171" y="73"/>
                      <a:pt x="171" y="72"/>
                    </a:cubicBezTo>
                    <a:cubicBezTo>
                      <a:pt x="171" y="71"/>
                      <a:pt x="172" y="74"/>
                      <a:pt x="173" y="74"/>
                    </a:cubicBezTo>
                    <a:cubicBezTo>
                      <a:pt x="173" y="74"/>
                      <a:pt x="174" y="70"/>
                      <a:pt x="173" y="70"/>
                    </a:cubicBezTo>
                    <a:cubicBezTo>
                      <a:pt x="173" y="69"/>
                      <a:pt x="171" y="68"/>
                      <a:pt x="171" y="68"/>
                    </a:cubicBezTo>
                    <a:cubicBezTo>
                      <a:pt x="170" y="67"/>
                      <a:pt x="172" y="67"/>
                      <a:pt x="172" y="66"/>
                    </a:cubicBezTo>
                    <a:cubicBezTo>
                      <a:pt x="171" y="65"/>
                      <a:pt x="170" y="64"/>
                      <a:pt x="169" y="63"/>
                    </a:cubicBezTo>
                    <a:cubicBezTo>
                      <a:pt x="168" y="62"/>
                      <a:pt x="164" y="59"/>
                      <a:pt x="161" y="58"/>
                    </a:cubicBezTo>
                    <a:cubicBezTo>
                      <a:pt x="158" y="56"/>
                      <a:pt x="162" y="57"/>
                      <a:pt x="163" y="56"/>
                    </a:cubicBezTo>
                    <a:cubicBezTo>
                      <a:pt x="164" y="55"/>
                      <a:pt x="159" y="56"/>
                      <a:pt x="158" y="55"/>
                    </a:cubicBezTo>
                    <a:cubicBezTo>
                      <a:pt x="157" y="55"/>
                      <a:pt x="157" y="54"/>
                      <a:pt x="157" y="51"/>
                    </a:cubicBezTo>
                    <a:cubicBezTo>
                      <a:pt x="157" y="50"/>
                      <a:pt x="155" y="47"/>
                      <a:pt x="154" y="45"/>
                    </a:cubicBezTo>
                    <a:cubicBezTo>
                      <a:pt x="153" y="45"/>
                      <a:pt x="151" y="45"/>
                      <a:pt x="150" y="45"/>
                    </a:cubicBezTo>
                    <a:cubicBezTo>
                      <a:pt x="148" y="45"/>
                      <a:pt x="146" y="45"/>
                      <a:pt x="146" y="45"/>
                    </a:cubicBezTo>
                    <a:cubicBezTo>
                      <a:pt x="145" y="44"/>
                      <a:pt x="145" y="43"/>
                      <a:pt x="144" y="42"/>
                    </a:cubicBezTo>
                    <a:cubicBezTo>
                      <a:pt x="144" y="41"/>
                      <a:pt x="144" y="41"/>
                      <a:pt x="144" y="41"/>
                    </a:cubicBezTo>
                    <a:cubicBezTo>
                      <a:pt x="144" y="41"/>
                      <a:pt x="144" y="41"/>
                      <a:pt x="144" y="41"/>
                    </a:cubicBezTo>
                    <a:cubicBezTo>
                      <a:pt x="143" y="40"/>
                      <a:pt x="139" y="40"/>
                      <a:pt x="137" y="39"/>
                    </a:cubicBezTo>
                    <a:cubicBezTo>
                      <a:pt x="135" y="39"/>
                      <a:pt x="134" y="38"/>
                      <a:pt x="133" y="38"/>
                    </a:cubicBezTo>
                    <a:cubicBezTo>
                      <a:pt x="133" y="38"/>
                      <a:pt x="125" y="38"/>
                      <a:pt x="119" y="38"/>
                    </a:cubicBezTo>
                    <a:cubicBezTo>
                      <a:pt x="116" y="38"/>
                      <a:pt x="113" y="38"/>
                      <a:pt x="113" y="37"/>
                    </a:cubicBezTo>
                    <a:cubicBezTo>
                      <a:pt x="112" y="37"/>
                      <a:pt x="104" y="30"/>
                      <a:pt x="97" y="25"/>
                    </a:cubicBezTo>
                    <a:cubicBezTo>
                      <a:pt x="92" y="20"/>
                      <a:pt x="87" y="16"/>
                      <a:pt x="86" y="15"/>
                    </a:cubicBezTo>
                    <a:cubicBezTo>
                      <a:pt x="85" y="15"/>
                      <a:pt x="80" y="12"/>
                      <a:pt x="76" y="9"/>
                    </a:cubicBezTo>
                    <a:cubicBezTo>
                      <a:pt x="72" y="6"/>
                      <a:pt x="68" y="4"/>
                      <a:pt x="67" y="4"/>
                    </a:cubicBezTo>
                    <a:cubicBezTo>
                      <a:pt x="65" y="3"/>
                      <a:pt x="55" y="0"/>
                      <a:pt x="53" y="0"/>
                    </a:cubicBezTo>
                    <a:cubicBezTo>
                      <a:pt x="52" y="1"/>
                      <a:pt x="47" y="2"/>
                      <a:pt x="41" y="4"/>
                    </a:cubicBezTo>
                    <a:cubicBezTo>
                      <a:pt x="35" y="6"/>
                      <a:pt x="29" y="9"/>
                      <a:pt x="29" y="9"/>
                    </a:cubicBezTo>
                    <a:cubicBezTo>
                      <a:pt x="29" y="9"/>
                      <a:pt x="31" y="11"/>
                      <a:pt x="33" y="13"/>
                    </a:cubicBezTo>
                    <a:cubicBezTo>
                      <a:pt x="36" y="16"/>
                      <a:pt x="39" y="20"/>
                      <a:pt x="39" y="21"/>
                    </a:cubicBezTo>
                    <a:cubicBezTo>
                      <a:pt x="38" y="21"/>
                      <a:pt x="38" y="22"/>
                      <a:pt x="37" y="23"/>
                    </a:cubicBezTo>
                    <a:cubicBezTo>
                      <a:pt x="36" y="24"/>
                      <a:pt x="34" y="26"/>
                      <a:pt x="34" y="27"/>
                    </a:cubicBezTo>
                    <a:cubicBezTo>
                      <a:pt x="34" y="27"/>
                      <a:pt x="34" y="27"/>
                      <a:pt x="34" y="27"/>
                    </a:cubicBezTo>
                    <a:cubicBezTo>
                      <a:pt x="33" y="27"/>
                      <a:pt x="32" y="27"/>
                      <a:pt x="30" y="27"/>
                    </a:cubicBezTo>
                    <a:cubicBezTo>
                      <a:pt x="28" y="28"/>
                      <a:pt x="26" y="28"/>
                      <a:pt x="25" y="29"/>
                    </a:cubicBezTo>
                    <a:cubicBezTo>
                      <a:pt x="25" y="29"/>
                      <a:pt x="25" y="29"/>
                      <a:pt x="25" y="29"/>
                    </a:cubicBezTo>
                    <a:cubicBezTo>
                      <a:pt x="25" y="29"/>
                      <a:pt x="25" y="29"/>
                      <a:pt x="24" y="30"/>
                    </a:cubicBezTo>
                    <a:cubicBezTo>
                      <a:pt x="22" y="33"/>
                      <a:pt x="18" y="37"/>
                      <a:pt x="18" y="37"/>
                    </a:cubicBezTo>
                    <a:cubicBezTo>
                      <a:pt x="17" y="37"/>
                      <a:pt x="12" y="36"/>
                      <a:pt x="9" y="36"/>
                    </a:cubicBezTo>
                    <a:cubicBezTo>
                      <a:pt x="8" y="35"/>
                      <a:pt x="8" y="35"/>
                      <a:pt x="8" y="35"/>
                    </a:cubicBezTo>
                    <a:cubicBezTo>
                      <a:pt x="7" y="35"/>
                      <a:pt x="7" y="35"/>
                      <a:pt x="6" y="35"/>
                    </a:cubicBezTo>
                    <a:cubicBezTo>
                      <a:pt x="6" y="35"/>
                      <a:pt x="6" y="35"/>
                      <a:pt x="5" y="3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72" name="Freeform 507"/>
              <p:cNvSpPr>
                <a:spLocks/>
              </p:cNvSpPr>
              <p:nvPr/>
            </p:nvSpPr>
            <p:spPr bwMode="auto">
              <a:xfrm>
                <a:off x="5330825" y="3636963"/>
                <a:ext cx="15875" cy="22225"/>
              </a:xfrm>
              <a:custGeom>
                <a:avLst/>
                <a:gdLst>
                  <a:gd name="T0" fmla="*/ 2 w 7"/>
                  <a:gd name="T1" fmla="*/ 2 h 9"/>
                  <a:gd name="T2" fmla="*/ 0 w 7"/>
                  <a:gd name="T3" fmla="*/ 4 h 9"/>
                  <a:gd name="T4" fmla="*/ 4 w 7"/>
                  <a:gd name="T5" fmla="*/ 6 h 9"/>
                  <a:gd name="T6" fmla="*/ 6 w 7"/>
                  <a:gd name="T7" fmla="*/ 8 h 9"/>
                  <a:gd name="T8" fmla="*/ 5 w 7"/>
                  <a:gd name="T9" fmla="*/ 4 h 9"/>
                  <a:gd name="T10" fmla="*/ 3 w 7"/>
                  <a:gd name="T11" fmla="*/ 4 h 9"/>
                  <a:gd name="T12" fmla="*/ 3 w 7"/>
                  <a:gd name="T13" fmla="*/ 2 h 9"/>
                  <a:gd name="T14" fmla="*/ 2 w 7"/>
                  <a:gd name="T15" fmla="*/ 2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2" y="2"/>
                    </a:moveTo>
                    <a:cubicBezTo>
                      <a:pt x="1" y="3"/>
                      <a:pt x="0" y="3"/>
                      <a:pt x="0" y="4"/>
                    </a:cubicBezTo>
                    <a:cubicBezTo>
                      <a:pt x="0" y="5"/>
                      <a:pt x="2" y="5"/>
                      <a:pt x="4" y="6"/>
                    </a:cubicBezTo>
                    <a:cubicBezTo>
                      <a:pt x="5" y="7"/>
                      <a:pt x="7" y="9"/>
                      <a:pt x="6" y="8"/>
                    </a:cubicBezTo>
                    <a:cubicBezTo>
                      <a:pt x="6" y="7"/>
                      <a:pt x="6" y="5"/>
                      <a:pt x="5" y="4"/>
                    </a:cubicBezTo>
                    <a:cubicBezTo>
                      <a:pt x="4" y="4"/>
                      <a:pt x="3" y="5"/>
                      <a:pt x="3" y="4"/>
                    </a:cubicBezTo>
                    <a:cubicBezTo>
                      <a:pt x="3" y="3"/>
                      <a:pt x="4" y="2"/>
                      <a:pt x="3" y="2"/>
                    </a:cubicBezTo>
                    <a:cubicBezTo>
                      <a:pt x="2" y="1"/>
                      <a:pt x="2" y="0"/>
                      <a:pt x="2"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73" name="Freeform 508"/>
              <p:cNvSpPr>
                <a:spLocks/>
              </p:cNvSpPr>
              <p:nvPr/>
            </p:nvSpPr>
            <p:spPr bwMode="auto">
              <a:xfrm>
                <a:off x="5561012" y="3397250"/>
                <a:ext cx="25400" cy="49213"/>
              </a:xfrm>
              <a:custGeom>
                <a:avLst/>
                <a:gdLst>
                  <a:gd name="T0" fmla="*/ 7 w 11"/>
                  <a:gd name="T1" fmla="*/ 21 h 21"/>
                  <a:gd name="T2" fmla="*/ 8 w 11"/>
                  <a:gd name="T3" fmla="*/ 19 h 21"/>
                  <a:gd name="T4" fmla="*/ 7 w 11"/>
                  <a:gd name="T5" fmla="*/ 18 h 21"/>
                  <a:gd name="T6" fmla="*/ 8 w 11"/>
                  <a:gd name="T7" fmla="*/ 16 h 21"/>
                  <a:gd name="T8" fmla="*/ 9 w 11"/>
                  <a:gd name="T9" fmla="*/ 14 h 21"/>
                  <a:gd name="T10" fmla="*/ 10 w 11"/>
                  <a:gd name="T11" fmla="*/ 10 h 21"/>
                  <a:gd name="T12" fmla="*/ 9 w 11"/>
                  <a:gd name="T13" fmla="*/ 7 h 21"/>
                  <a:gd name="T14" fmla="*/ 10 w 11"/>
                  <a:gd name="T15" fmla="*/ 4 h 21"/>
                  <a:gd name="T16" fmla="*/ 8 w 11"/>
                  <a:gd name="T17" fmla="*/ 3 h 21"/>
                  <a:gd name="T18" fmla="*/ 6 w 11"/>
                  <a:gd name="T19" fmla="*/ 1 h 21"/>
                  <a:gd name="T20" fmla="*/ 5 w 11"/>
                  <a:gd name="T21" fmla="*/ 1 h 21"/>
                  <a:gd name="T22" fmla="*/ 4 w 11"/>
                  <a:gd name="T23" fmla="*/ 2 h 21"/>
                  <a:gd name="T24" fmla="*/ 3 w 11"/>
                  <a:gd name="T25" fmla="*/ 4 h 21"/>
                  <a:gd name="T26" fmla="*/ 2 w 11"/>
                  <a:gd name="T27" fmla="*/ 6 h 21"/>
                  <a:gd name="T28" fmla="*/ 0 w 11"/>
                  <a:gd name="T29" fmla="*/ 11 h 21"/>
                  <a:gd name="T30" fmla="*/ 1 w 11"/>
                  <a:gd name="T31" fmla="*/ 14 h 21"/>
                  <a:gd name="T32" fmla="*/ 3 w 11"/>
                  <a:gd name="T33" fmla="*/ 18 h 21"/>
                  <a:gd name="T34" fmla="*/ 7 w 11"/>
                  <a:gd name="T35"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 h="21">
                    <a:moveTo>
                      <a:pt x="7" y="21"/>
                    </a:moveTo>
                    <a:cubicBezTo>
                      <a:pt x="7" y="20"/>
                      <a:pt x="8" y="20"/>
                      <a:pt x="8" y="19"/>
                    </a:cubicBezTo>
                    <a:cubicBezTo>
                      <a:pt x="8" y="18"/>
                      <a:pt x="8" y="19"/>
                      <a:pt x="7" y="18"/>
                    </a:cubicBezTo>
                    <a:cubicBezTo>
                      <a:pt x="6" y="17"/>
                      <a:pt x="7" y="18"/>
                      <a:pt x="8" y="16"/>
                    </a:cubicBezTo>
                    <a:cubicBezTo>
                      <a:pt x="10" y="15"/>
                      <a:pt x="9" y="16"/>
                      <a:pt x="9" y="14"/>
                    </a:cubicBezTo>
                    <a:cubicBezTo>
                      <a:pt x="9" y="12"/>
                      <a:pt x="10" y="12"/>
                      <a:pt x="10" y="10"/>
                    </a:cubicBezTo>
                    <a:cubicBezTo>
                      <a:pt x="10" y="9"/>
                      <a:pt x="9" y="8"/>
                      <a:pt x="9" y="7"/>
                    </a:cubicBezTo>
                    <a:cubicBezTo>
                      <a:pt x="9" y="5"/>
                      <a:pt x="9" y="5"/>
                      <a:pt x="10" y="4"/>
                    </a:cubicBezTo>
                    <a:cubicBezTo>
                      <a:pt x="10" y="3"/>
                      <a:pt x="11" y="2"/>
                      <a:pt x="8" y="3"/>
                    </a:cubicBezTo>
                    <a:cubicBezTo>
                      <a:pt x="6" y="3"/>
                      <a:pt x="7" y="2"/>
                      <a:pt x="6" y="1"/>
                    </a:cubicBezTo>
                    <a:cubicBezTo>
                      <a:pt x="6" y="0"/>
                      <a:pt x="6" y="0"/>
                      <a:pt x="5" y="1"/>
                    </a:cubicBezTo>
                    <a:cubicBezTo>
                      <a:pt x="4" y="1"/>
                      <a:pt x="4" y="1"/>
                      <a:pt x="4" y="2"/>
                    </a:cubicBezTo>
                    <a:cubicBezTo>
                      <a:pt x="4" y="3"/>
                      <a:pt x="3" y="3"/>
                      <a:pt x="3" y="4"/>
                    </a:cubicBezTo>
                    <a:cubicBezTo>
                      <a:pt x="2" y="4"/>
                      <a:pt x="2" y="5"/>
                      <a:pt x="2" y="6"/>
                    </a:cubicBezTo>
                    <a:cubicBezTo>
                      <a:pt x="2" y="8"/>
                      <a:pt x="1" y="10"/>
                      <a:pt x="0" y="11"/>
                    </a:cubicBezTo>
                    <a:cubicBezTo>
                      <a:pt x="0" y="12"/>
                      <a:pt x="1" y="13"/>
                      <a:pt x="1" y="14"/>
                    </a:cubicBezTo>
                    <a:cubicBezTo>
                      <a:pt x="1" y="15"/>
                      <a:pt x="2" y="17"/>
                      <a:pt x="3" y="18"/>
                    </a:cubicBezTo>
                    <a:cubicBezTo>
                      <a:pt x="5" y="19"/>
                      <a:pt x="6" y="20"/>
                      <a:pt x="7" y="2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74" name="Freeform 509"/>
              <p:cNvSpPr>
                <a:spLocks/>
              </p:cNvSpPr>
              <p:nvPr/>
            </p:nvSpPr>
            <p:spPr bwMode="auto">
              <a:xfrm>
                <a:off x="5354637" y="3590925"/>
                <a:ext cx="266700" cy="165100"/>
              </a:xfrm>
              <a:custGeom>
                <a:avLst/>
                <a:gdLst>
                  <a:gd name="T0" fmla="*/ 3 w 116"/>
                  <a:gd name="T1" fmla="*/ 29 h 71"/>
                  <a:gd name="T2" fmla="*/ 3 w 116"/>
                  <a:gd name="T3" fmla="*/ 33 h 71"/>
                  <a:gd name="T4" fmla="*/ 3 w 116"/>
                  <a:gd name="T5" fmla="*/ 35 h 71"/>
                  <a:gd name="T6" fmla="*/ 2 w 116"/>
                  <a:gd name="T7" fmla="*/ 40 h 71"/>
                  <a:gd name="T8" fmla="*/ 0 w 116"/>
                  <a:gd name="T9" fmla="*/ 42 h 71"/>
                  <a:gd name="T10" fmla="*/ 3 w 116"/>
                  <a:gd name="T11" fmla="*/ 43 h 71"/>
                  <a:gd name="T12" fmla="*/ 5 w 116"/>
                  <a:gd name="T13" fmla="*/ 49 h 71"/>
                  <a:gd name="T14" fmla="*/ 6 w 116"/>
                  <a:gd name="T15" fmla="*/ 56 h 71"/>
                  <a:gd name="T16" fmla="*/ 8 w 116"/>
                  <a:gd name="T17" fmla="*/ 59 h 71"/>
                  <a:gd name="T18" fmla="*/ 8 w 116"/>
                  <a:gd name="T19" fmla="*/ 64 h 71"/>
                  <a:gd name="T20" fmla="*/ 11 w 116"/>
                  <a:gd name="T21" fmla="*/ 70 h 71"/>
                  <a:gd name="T22" fmla="*/ 21 w 116"/>
                  <a:gd name="T23" fmla="*/ 70 h 71"/>
                  <a:gd name="T24" fmla="*/ 24 w 116"/>
                  <a:gd name="T25" fmla="*/ 69 h 71"/>
                  <a:gd name="T26" fmla="*/ 28 w 116"/>
                  <a:gd name="T27" fmla="*/ 70 h 71"/>
                  <a:gd name="T28" fmla="*/ 28 w 116"/>
                  <a:gd name="T29" fmla="*/ 68 h 71"/>
                  <a:gd name="T30" fmla="*/ 35 w 116"/>
                  <a:gd name="T31" fmla="*/ 63 h 71"/>
                  <a:gd name="T32" fmla="*/ 39 w 116"/>
                  <a:gd name="T33" fmla="*/ 62 h 71"/>
                  <a:gd name="T34" fmla="*/ 47 w 116"/>
                  <a:gd name="T35" fmla="*/ 61 h 71"/>
                  <a:gd name="T36" fmla="*/ 53 w 116"/>
                  <a:gd name="T37" fmla="*/ 60 h 71"/>
                  <a:gd name="T38" fmla="*/ 60 w 116"/>
                  <a:gd name="T39" fmla="*/ 55 h 71"/>
                  <a:gd name="T40" fmla="*/ 67 w 116"/>
                  <a:gd name="T41" fmla="*/ 55 h 71"/>
                  <a:gd name="T42" fmla="*/ 73 w 116"/>
                  <a:gd name="T43" fmla="*/ 49 h 71"/>
                  <a:gd name="T44" fmla="*/ 83 w 116"/>
                  <a:gd name="T45" fmla="*/ 46 h 71"/>
                  <a:gd name="T46" fmla="*/ 90 w 116"/>
                  <a:gd name="T47" fmla="*/ 44 h 71"/>
                  <a:gd name="T48" fmla="*/ 97 w 116"/>
                  <a:gd name="T49" fmla="*/ 42 h 71"/>
                  <a:gd name="T50" fmla="*/ 105 w 116"/>
                  <a:gd name="T51" fmla="*/ 39 h 71"/>
                  <a:gd name="T52" fmla="*/ 107 w 116"/>
                  <a:gd name="T53" fmla="*/ 38 h 71"/>
                  <a:gd name="T54" fmla="*/ 107 w 116"/>
                  <a:gd name="T55" fmla="*/ 34 h 71"/>
                  <a:gd name="T56" fmla="*/ 108 w 116"/>
                  <a:gd name="T57" fmla="*/ 31 h 71"/>
                  <a:gd name="T58" fmla="*/ 110 w 116"/>
                  <a:gd name="T59" fmla="*/ 28 h 71"/>
                  <a:gd name="T60" fmla="*/ 114 w 116"/>
                  <a:gd name="T61" fmla="*/ 27 h 71"/>
                  <a:gd name="T62" fmla="*/ 116 w 116"/>
                  <a:gd name="T63" fmla="*/ 26 h 71"/>
                  <a:gd name="T64" fmla="*/ 113 w 116"/>
                  <a:gd name="T65" fmla="*/ 19 h 71"/>
                  <a:gd name="T66" fmla="*/ 108 w 116"/>
                  <a:gd name="T67" fmla="*/ 9 h 71"/>
                  <a:gd name="T68" fmla="*/ 104 w 116"/>
                  <a:gd name="T69" fmla="*/ 0 h 71"/>
                  <a:gd name="T70" fmla="*/ 93 w 116"/>
                  <a:gd name="T71" fmla="*/ 2 h 71"/>
                  <a:gd name="T72" fmla="*/ 73 w 116"/>
                  <a:gd name="T73" fmla="*/ 4 h 71"/>
                  <a:gd name="T74" fmla="*/ 64 w 116"/>
                  <a:gd name="T75" fmla="*/ 8 h 71"/>
                  <a:gd name="T76" fmla="*/ 63 w 116"/>
                  <a:gd name="T77" fmla="*/ 9 h 71"/>
                  <a:gd name="T78" fmla="*/ 63 w 116"/>
                  <a:gd name="T79" fmla="*/ 9 h 71"/>
                  <a:gd name="T80" fmla="*/ 56 w 116"/>
                  <a:gd name="T81" fmla="*/ 18 h 71"/>
                  <a:gd name="T82" fmla="*/ 54 w 116"/>
                  <a:gd name="T83" fmla="*/ 21 h 71"/>
                  <a:gd name="T84" fmla="*/ 54 w 116"/>
                  <a:gd name="T85" fmla="*/ 21 h 71"/>
                  <a:gd name="T86" fmla="*/ 52 w 116"/>
                  <a:gd name="T87" fmla="*/ 22 h 71"/>
                  <a:gd name="T88" fmla="*/ 49 w 116"/>
                  <a:gd name="T89" fmla="*/ 22 h 71"/>
                  <a:gd name="T90" fmla="*/ 46 w 116"/>
                  <a:gd name="T91" fmla="*/ 20 h 71"/>
                  <a:gd name="T92" fmla="*/ 46 w 116"/>
                  <a:gd name="T93" fmla="*/ 20 h 71"/>
                  <a:gd name="T94" fmla="*/ 46 w 116"/>
                  <a:gd name="T95" fmla="*/ 19 h 71"/>
                  <a:gd name="T96" fmla="*/ 46 w 116"/>
                  <a:gd name="T97" fmla="*/ 19 h 71"/>
                  <a:gd name="T98" fmla="*/ 39 w 116"/>
                  <a:gd name="T99" fmla="*/ 19 h 71"/>
                  <a:gd name="T100" fmla="*/ 27 w 116"/>
                  <a:gd name="T101" fmla="*/ 18 h 71"/>
                  <a:gd name="T102" fmla="*/ 23 w 116"/>
                  <a:gd name="T103" fmla="*/ 18 h 71"/>
                  <a:gd name="T104" fmla="*/ 16 w 116"/>
                  <a:gd name="T105" fmla="*/ 19 h 71"/>
                  <a:gd name="T106" fmla="*/ 13 w 116"/>
                  <a:gd name="T107" fmla="*/ 18 h 71"/>
                  <a:gd name="T108" fmla="*/ 12 w 116"/>
                  <a:gd name="T109" fmla="*/ 17 h 71"/>
                  <a:gd name="T110" fmla="*/ 11 w 116"/>
                  <a:gd name="T111" fmla="*/ 17 h 71"/>
                  <a:gd name="T112" fmla="*/ 9 w 116"/>
                  <a:gd name="T113" fmla="*/ 17 h 71"/>
                  <a:gd name="T114" fmla="*/ 8 w 116"/>
                  <a:gd name="T115" fmla="*/ 18 h 71"/>
                  <a:gd name="T116" fmla="*/ 6 w 116"/>
                  <a:gd name="T117" fmla="*/ 21 h 71"/>
                  <a:gd name="T118" fmla="*/ 7 w 116"/>
                  <a:gd name="T119" fmla="*/ 23 h 71"/>
                  <a:gd name="T120" fmla="*/ 7 w 116"/>
                  <a:gd name="T121" fmla="*/ 26 h 71"/>
                  <a:gd name="T122" fmla="*/ 7 w 116"/>
                  <a:gd name="T123" fmla="*/ 26 h 71"/>
                  <a:gd name="T124" fmla="*/ 3 w 116"/>
                  <a:gd name="T125" fmla="*/ 2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6" h="71">
                    <a:moveTo>
                      <a:pt x="3" y="29"/>
                    </a:moveTo>
                    <a:cubicBezTo>
                      <a:pt x="3" y="31"/>
                      <a:pt x="3" y="32"/>
                      <a:pt x="3" y="33"/>
                    </a:cubicBezTo>
                    <a:cubicBezTo>
                      <a:pt x="3" y="34"/>
                      <a:pt x="3" y="34"/>
                      <a:pt x="3" y="35"/>
                    </a:cubicBezTo>
                    <a:cubicBezTo>
                      <a:pt x="3" y="36"/>
                      <a:pt x="3" y="38"/>
                      <a:pt x="2" y="40"/>
                    </a:cubicBezTo>
                    <a:cubicBezTo>
                      <a:pt x="2" y="42"/>
                      <a:pt x="1" y="41"/>
                      <a:pt x="0" y="42"/>
                    </a:cubicBezTo>
                    <a:cubicBezTo>
                      <a:pt x="0" y="44"/>
                      <a:pt x="2" y="43"/>
                      <a:pt x="3" y="43"/>
                    </a:cubicBezTo>
                    <a:cubicBezTo>
                      <a:pt x="4" y="44"/>
                      <a:pt x="4" y="46"/>
                      <a:pt x="5" y="49"/>
                    </a:cubicBezTo>
                    <a:cubicBezTo>
                      <a:pt x="6" y="52"/>
                      <a:pt x="5" y="54"/>
                      <a:pt x="6" y="56"/>
                    </a:cubicBezTo>
                    <a:cubicBezTo>
                      <a:pt x="7" y="57"/>
                      <a:pt x="8" y="58"/>
                      <a:pt x="8" y="59"/>
                    </a:cubicBezTo>
                    <a:cubicBezTo>
                      <a:pt x="9" y="61"/>
                      <a:pt x="8" y="63"/>
                      <a:pt x="8" y="64"/>
                    </a:cubicBezTo>
                    <a:cubicBezTo>
                      <a:pt x="8" y="66"/>
                      <a:pt x="10" y="70"/>
                      <a:pt x="11" y="70"/>
                    </a:cubicBezTo>
                    <a:cubicBezTo>
                      <a:pt x="12" y="71"/>
                      <a:pt x="18" y="71"/>
                      <a:pt x="21" y="70"/>
                    </a:cubicBezTo>
                    <a:cubicBezTo>
                      <a:pt x="24" y="70"/>
                      <a:pt x="23" y="69"/>
                      <a:pt x="24" y="69"/>
                    </a:cubicBezTo>
                    <a:cubicBezTo>
                      <a:pt x="25" y="69"/>
                      <a:pt x="27" y="70"/>
                      <a:pt x="28" y="70"/>
                    </a:cubicBezTo>
                    <a:cubicBezTo>
                      <a:pt x="28" y="69"/>
                      <a:pt x="28" y="68"/>
                      <a:pt x="28" y="68"/>
                    </a:cubicBezTo>
                    <a:cubicBezTo>
                      <a:pt x="29" y="67"/>
                      <a:pt x="33" y="64"/>
                      <a:pt x="35" y="63"/>
                    </a:cubicBezTo>
                    <a:cubicBezTo>
                      <a:pt x="36" y="62"/>
                      <a:pt x="37" y="63"/>
                      <a:pt x="39" y="62"/>
                    </a:cubicBezTo>
                    <a:cubicBezTo>
                      <a:pt x="41" y="62"/>
                      <a:pt x="45" y="61"/>
                      <a:pt x="47" y="61"/>
                    </a:cubicBezTo>
                    <a:cubicBezTo>
                      <a:pt x="49" y="60"/>
                      <a:pt x="50" y="61"/>
                      <a:pt x="53" y="60"/>
                    </a:cubicBezTo>
                    <a:cubicBezTo>
                      <a:pt x="55" y="59"/>
                      <a:pt x="59" y="55"/>
                      <a:pt x="60" y="55"/>
                    </a:cubicBezTo>
                    <a:cubicBezTo>
                      <a:pt x="62" y="55"/>
                      <a:pt x="66" y="55"/>
                      <a:pt x="67" y="55"/>
                    </a:cubicBezTo>
                    <a:cubicBezTo>
                      <a:pt x="68" y="55"/>
                      <a:pt x="72" y="50"/>
                      <a:pt x="73" y="49"/>
                    </a:cubicBezTo>
                    <a:cubicBezTo>
                      <a:pt x="74" y="49"/>
                      <a:pt x="81" y="48"/>
                      <a:pt x="83" y="46"/>
                    </a:cubicBezTo>
                    <a:cubicBezTo>
                      <a:pt x="86" y="45"/>
                      <a:pt x="88" y="45"/>
                      <a:pt x="90" y="44"/>
                    </a:cubicBezTo>
                    <a:cubicBezTo>
                      <a:pt x="92" y="43"/>
                      <a:pt x="96" y="43"/>
                      <a:pt x="97" y="42"/>
                    </a:cubicBezTo>
                    <a:cubicBezTo>
                      <a:pt x="98" y="41"/>
                      <a:pt x="103" y="39"/>
                      <a:pt x="105" y="39"/>
                    </a:cubicBezTo>
                    <a:cubicBezTo>
                      <a:pt x="107" y="38"/>
                      <a:pt x="107" y="38"/>
                      <a:pt x="107" y="38"/>
                    </a:cubicBezTo>
                    <a:cubicBezTo>
                      <a:pt x="107" y="37"/>
                      <a:pt x="106" y="34"/>
                      <a:pt x="107" y="34"/>
                    </a:cubicBezTo>
                    <a:cubicBezTo>
                      <a:pt x="107" y="33"/>
                      <a:pt x="108" y="31"/>
                      <a:pt x="108" y="31"/>
                    </a:cubicBezTo>
                    <a:cubicBezTo>
                      <a:pt x="108" y="31"/>
                      <a:pt x="109" y="29"/>
                      <a:pt x="110" y="28"/>
                    </a:cubicBezTo>
                    <a:cubicBezTo>
                      <a:pt x="111" y="27"/>
                      <a:pt x="113" y="27"/>
                      <a:pt x="114" y="27"/>
                    </a:cubicBezTo>
                    <a:cubicBezTo>
                      <a:pt x="114" y="27"/>
                      <a:pt x="115" y="26"/>
                      <a:pt x="116" y="26"/>
                    </a:cubicBezTo>
                    <a:cubicBezTo>
                      <a:pt x="116" y="24"/>
                      <a:pt x="114" y="21"/>
                      <a:pt x="113" y="19"/>
                    </a:cubicBezTo>
                    <a:cubicBezTo>
                      <a:pt x="111" y="14"/>
                      <a:pt x="109" y="10"/>
                      <a:pt x="108" y="9"/>
                    </a:cubicBezTo>
                    <a:cubicBezTo>
                      <a:pt x="108" y="8"/>
                      <a:pt x="105" y="2"/>
                      <a:pt x="104" y="0"/>
                    </a:cubicBezTo>
                    <a:cubicBezTo>
                      <a:pt x="103" y="0"/>
                      <a:pt x="98" y="1"/>
                      <a:pt x="93" y="2"/>
                    </a:cubicBezTo>
                    <a:cubicBezTo>
                      <a:pt x="85" y="3"/>
                      <a:pt x="75" y="4"/>
                      <a:pt x="73" y="4"/>
                    </a:cubicBezTo>
                    <a:cubicBezTo>
                      <a:pt x="70" y="4"/>
                      <a:pt x="67" y="6"/>
                      <a:pt x="64" y="8"/>
                    </a:cubicBezTo>
                    <a:cubicBezTo>
                      <a:pt x="64" y="8"/>
                      <a:pt x="63" y="9"/>
                      <a:pt x="63" y="9"/>
                    </a:cubicBezTo>
                    <a:cubicBezTo>
                      <a:pt x="63" y="9"/>
                      <a:pt x="63" y="9"/>
                      <a:pt x="63" y="9"/>
                    </a:cubicBezTo>
                    <a:cubicBezTo>
                      <a:pt x="61" y="10"/>
                      <a:pt x="58" y="15"/>
                      <a:pt x="56" y="18"/>
                    </a:cubicBezTo>
                    <a:cubicBezTo>
                      <a:pt x="55" y="20"/>
                      <a:pt x="54" y="21"/>
                      <a:pt x="54" y="21"/>
                    </a:cubicBezTo>
                    <a:cubicBezTo>
                      <a:pt x="54" y="21"/>
                      <a:pt x="54" y="21"/>
                      <a:pt x="54" y="21"/>
                    </a:cubicBezTo>
                    <a:cubicBezTo>
                      <a:pt x="54" y="21"/>
                      <a:pt x="53" y="22"/>
                      <a:pt x="52" y="22"/>
                    </a:cubicBezTo>
                    <a:cubicBezTo>
                      <a:pt x="51" y="22"/>
                      <a:pt x="50" y="22"/>
                      <a:pt x="49" y="22"/>
                    </a:cubicBezTo>
                    <a:cubicBezTo>
                      <a:pt x="48" y="22"/>
                      <a:pt x="47" y="21"/>
                      <a:pt x="46" y="20"/>
                    </a:cubicBezTo>
                    <a:cubicBezTo>
                      <a:pt x="46" y="20"/>
                      <a:pt x="46" y="20"/>
                      <a:pt x="46" y="20"/>
                    </a:cubicBezTo>
                    <a:cubicBezTo>
                      <a:pt x="46" y="20"/>
                      <a:pt x="46" y="19"/>
                      <a:pt x="46" y="19"/>
                    </a:cubicBezTo>
                    <a:cubicBezTo>
                      <a:pt x="46" y="19"/>
                      <a:pt x="46" y="19"/>
                      <a:pt x="46" y="19"/>
                    </a:cubicBezTo>
                    <a:cubicBezTo>
                      <a:pt x="45" y="19"/>
                      <a:pt x="43" y="19"/>
                      <a:pt x="39" y="19"/>
                    </a:cubicBezTo>
                    <a:cubicBezTo>
                      <a:pt x="34" y="18"/>
                      <a:pt x="28" y="18"/>
                      <a:pt x="27" y="18"/>
                    </a:cubicBezTo>
                    <a:cubicBezTo>
                      <a:pt x="26" y="18"/>
                      <a:pt x="24" y="18"/>
                      <a:pt x="23" y="18"/>
                    </a:cubicBezTo>
                    <a:cubicBezTo>
                      <a:pt x="20" y="19"/>
                      <a:pt x="17" y="19"/>
                      <a:pt x="16" y="19"/>
                    </a:cubicBezTo>
                    <a:cubicBezTo>
                      <a:pt x="15" y="20"/>
                      <a:pt x="13" y="19"/>
                      <a:pt x="13" y="18"/>
                    </a:cubicBezTo>
                    <a:cubicBezTo>
                      <a:pt x="12" y="17"/>
                      <a:pt x="12" y="17"/>
                      <a:pt x="12" y="17"/>
                    </a:cubicBezTo>
                    <a:cubicBezTo>
                      <a:pt x="12" y="17"/>
                      <a:pt x="11" y="17"/>
                      <a:pt x="11" y="17"/>
                    </a:cubicBezTo>
                    <a:cubicBezTo>
                      <a:pt x="10" y="17"/>
                      <a:pt x="9" y="17"/>
                      <a:pt x="9" y="17"/>
                    </a:cubicBezTo>
                    <a:cubicBezTo>
                      <a:pt x="8" y="17"/>
                      <a:pt x="8" y="18"/>
                      <a:pt x="8" y="18"/>
                    </a:cubicBezTo>
                    <a:cubicBezTo>
                      <a:pt x="7" y="19"/>
                      <a:pt x="7" y="20"/>
                      <a:pt x="6" y="21"/>
                    </a:cubicBezTo>
                    <a:cubicBezTo>
                      <a:pt x="6" y="21"/>
                      <a:pt x="7" y="22"/>
                      <a:pt x="7" y="23"/>
                    </a:cubicBezTo>
                    <a:cubicBezTo>
                      <a:pt x="7" y="24"/>
                      <a:pt x="8" y="25"/>
                      <a:pt x="7" y="26"/>
                    </a:cubicBezTo>
                    <a:cubicBezTo>
                      <a:pt x="7" y="26"/>
                      <a:pt x="7" y="26"/>
                      <a:pt x="7" y="26"/>
                    </a:cubicBezTo>
                    <a:cubicBezTo>
                      <a:pt x="7" y="26"/>
                      <a:pt x="5" y="28"/>
                      <a:pt x="3" y="29"/>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75" name="Freeform 510"/>
              <p:cNvSpPr>
                <a:spLocks/>
              </p:cNvSpPr>
              <p:nvPr/>
            </p:nvSpPr>
            <p:spPr bwMode="auto">
              <a:xfrm>
                <a:off x="5595937" y="3425825"/>
                <a:ext cx="198438" cy="225425"/>
              </a:xfrm>
              <a:custGeom>
                <a:avLst/>
                <a:gdLst>
                  <a:gd name="T0" fmla="*/ 12 w 86"/>
                  <a:gd name="T1" fmla="*/ 98 h 98"/>
                  <a:gd name="T2" fmla="*/ 13 w 86"/>
                  <a:gd name="T3" fmla="*/ 97 h 98"/>
                  <a:gd name="T4" fmla="*/ 20 w 86"/>
                  <a:gd name="T5" fmla="*/ 95 h 98"/>
                  <a:gd name="T6" fmla="*/ 24 w 86"/>
                  <a:gd name="T7" fmla="*/ 93 h 98"/>
                  <a:gd name="T8" fmla="*/ 32 w 86"/>
                  <a:gd name="T9" fmla="*/ 94 h 98"/>
                  <a:gd name="T10" fmla="*/ 35 w 86"/>
                  <a:gd name="T11" fmla="*/ 92 h 98"/>
                  <a:gd name="T12" fmla="*/ 35 w 86"/>
                  <a:gd name="T13" fmla="*/ 88 h 98"/>
                  <a:gd name="T14" fmla="*/ 37 w 86"/>
                  <a:gd name="T15" fmla="*/ 84 h 98"/>
                  <a:gd name="T16" fmla="*/ 41 w 86"/>
                  <a:gd name="T17" fmla="*/ 83 h 98"/>
                  <a:gd name="T18" fmla="*/ 45 w 86"/>
                  <a:gd name="T19" fmla="*/ 83 h 98"/>
                  <a:gd name="T20" fmla="*/ 49 w 86"/>
                  <a:gd name="T21" fmla="*/ 81 h 98"/>
                  <a:gd name="T22" fmla="*/ 51 w 86"/>
                  <a:gd name="T23" fmla="*/ 78 h 98"/>
                  <a:gd name="T24" fmla="*/ 53 w 86"/>
                  <a:gd name="T25" fmla="*/ 74 h 98"/>
                  <a:gd name="T26" fmla="*/ 58 w 86"/>
                  <a:gd name="T27" fmla="*/ 72 h 98"/>
                  <a:gd name="T28" fmla="*/ 64 w 86"/>
                  <a:gd name="T29" fmla="*/ 71 h 98"/>
                  <a:gd name="T30" fmla="*/ 62 w 86"/>
                  <a:gd name="T31" fmla="*/ 63 h 98"/>
                  <a:gd name="T32" fmla="*/ 65 w 86"/>
                  <a:gd name="T33" fmla="*/ 58 h 98"/>
                  <a:gd name="T34" fmla="*/ 66 w 86"/>
                  <a:gd name="T35" fmla="*/ 53 h 98"/>
                  <a:gd name="T36" fmla="*/ 69 w 86"/>
                  <a:gd name="T37" fmla="*/ 52 h 98"/>
                  <a:gd name="T38" fmla="*/ 68 w 86"/>
                  <a:gd name="T39" fmla="*/ 54 h 98"/>
                  <a:gd name="T40" fmla="*/ 69 w 86"/>
                  <a:gd name="T41" fmla="*/ 55 h 98"/>
                  <a:gd name="T42" fmla="*/ 71 w 86"/>
                  <a:gd name="T43" fmla="*/ 54 h 98"/>
                  <a:gd name="T44" fmla="*/ 73 w 86"/>
                  <a:gd name="T45" fmla="*/ 52 h 98"/>
                  <a:gd name="T46" fmla="*/ 76 w 86"/>
                  <a:gd name="T47" fmla="*/ 46 h 98"/>
                  <a:gd name="T48" fmla="*/ 80 w 86"/>
                  <a:gd name="T49" fmla="*/ 43 h 98"/>
                  <a:gd name="T50" fmla="*/ 82 w 86"/>
                  <a:gd name="T51" fmla="*/ 40 h 98"/>
                  <a:gd name="T52" fmla="*/ 84 w 86"/>
                  <a:gd name="T53" fmla="*/ 36 h 98"/>
                  <a:gd name="T54" fmla="*/ 86 w 86"/>
                  <a:gd name="T55" fmla="*/ 33 h 98"/>
                  <a:gd name="T56" fmla="*/ 86 w 86"/>
                  <a:gd name="T57" fmla="*/ 30 h 98"/>
                  <a:gd name="T58" fmla="*/ 82 w 86"/>
                  <a:gd name="T59" fmla="*/ 30 h 98"/>
                  <a:gd name="T60" fmla="*/ 78 w 86"/>
                  <a:gd name="T61" fmla="*/ 24 h 98"/>
                  <a:gd name="T62" fmla="*/ 72 w 86"/>
                  <a:gd name="T63" fmla="*/ 17 h 98"/>
                  <a:gd name="T64" fmla="*/ 63 w 86"/>
                  <a:gd name="T65" fmla="*/ 16 h 98"/>
                  <a:gd name="T66" fmla="*/ 56 w 86"/>
                  <a:gd name="T67" fmla="*/ 14 h 98"/>
                  <a:gd name="T68" fmla="*/ 54 w 86"/>
                  <a:gd name="T69" fmla="*/ 12 h 98"/>
                  <a:gd name="T70" fmla="*/ 51 w 86"/>
                  <a:gd name="T71" fmla="*/ 9 h 98"/>
                  <a:gd name="T72" fmla="*/ 50 w 86"/>
                  <a:gd name="T73" fmla="*/ 6 h 98"/>
                  <a:gd name="T74" fmla="*/ 48 w 86"/>
                  <a:gd name="T75" fmla="*/ 0 h 98"/>
                  <a:gd name="T76" fmla="*/ 48 w 86"/>
                  <a:gd name="T77" fmla="*/ 0 h 98"/>
                  <a:gd name="T78" fmla="*/ 44 w 86"/>
                  <a:gd name="T79" fmla="*/ 0 h 98"/>
                  <a:gd name="T80" fmla="*/ 44 w 86"/>
                  <a:gd name="T81" fmla="*/ 0 h 98"/>
                  <a:gd name="T82" fmla="*/ 42 w 86"/>
                  <a:gd name="T83" fmla="*/ 6 h 98"/>
                  <a:gd name="T84" fmla="*/ 41 w 86"/>
                  <a:gd name="T85" fmla="*/ 12 h 98"/>
                  <a:gd name="T86" fmla="*/ 41 w 86"/>
                  <a:gd name="T87" fmla="*/ 15 h 98"/>
                  <a:gd name="T88" fmla="*/ 37 w 86"/>
                  <a:gd name="T89" fmla="*/ 22 h 98"/>
                  <a:gd name="T90" fmla="*/ 36 w 86"/>
                  <a:gd name="T91" fmla="*/ 24 h 98"/>
                  <a:gd name="T92" fmla="*/ 36 w 86"/>
                  <a:gd name="T93" fmla="*/ 24 h 98"/>
                  <a:gd name="T94" fmla="*/ 35 w 86"/>
                  <a:gd name="T95" fmla="*/ 28 h 98"/>
                  <a:gd name="T96" fmla="*/ 38 w 86"/>
                  <a:gd name="T97" fmla="*/ 32 h 98"/>
                  <a:gd name="T98" fmla="*/ 40 w 86"/>
                  <a:gd name="T99" fmla="*/ 38 h 98"/>
                  <a:gd name="T100" fmla="*/ 36 w 86"/>
                  <a:gd name="T101" fmla="*/ 52 h 98"/>
                  <a:gd name="T102" fmla="*/ 32 w 86"/>
                  <a:gd name="T103" fmla="*/ 60 h 98"/>
                  <a:gd name="T104" fmla="*/ 11 w 86"/>
                  <a:gd name="T105" fmla="*/ 68 h 98"/>
                  <a:gd name="T106" fmla="*/ 0 w 86"/>
                  <a:gd name="T107" fmla="*/ 71 h 98"/>
                  <a:gd name="T108" fmla="*/ 4 w 86"/>
                  <a:gd name="T109" fmla="*/ 81 h 98"/>
                  <a:gd name="T110" fmla="*/ 9 w 86"/>
                  <a:gd name="T111" fmla="*/ 90 h 98"/>
                  <a:gd name="T112" fmla="*/ 12 w 86"/>
                  <a:gd name="T113"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6" h="98">
                    <a:moveTo>
                      <a:pt x="12" y="98"/>
                    </a:moveTo>
                    <a:cubicBezTo>
                      <a:pt x="13" y="97"/>
                      <a:pt x="13" y="97"/>
                      <a:pt x="13" y="97"/>
                    </a:cubicBezTo>
                    <a:cubicBezTo>
                      <a:pt x="14" y="97"/>
                      <a:pt x="18" y="95"/>
                      <a:pt x="20" y="95"/>
                    </a:cubicBezTo>
                    <a:cubicBezTo>
                      <a:pt x="21" y="94"/>
                      <a:pt x="23" y="93"/>
                      <a:pt x="24" y="93"/>
                    </a:cubicBezTo>
                    <a:cubicBezTo>
                      <a:pt x="25" y="94"/>
                      <a:pt x="32" y="94"/>
                      <a:pt x="32" y="94"/>
                    </a:cubicBezTo>
                    <a:cubicBezTo>
                      <a:pt x="32" y="93"/>
                      <a:pt x="35" y="92"/>
                      <a:pt x="35" y="92"/>
                    </a:cubicBezTo>
                    <a:cubicBezTo>
                      <a:pt x="35" y="91"/>
                      <a:pt x="35" y="89"/>
                      <a:pt x="35" y="88"/>
                    </a:cubicBezTo>
                    <a:cubicBezTo>
                      <a:pt x="35" y="87"/>
                      <a:pt x="37" y="85"/>
                      <a:pt x="37" y="84"/>
                    </a:cubicBezTo>
                    <a:cubicBezTo>
                      <a:pt x="38" y="84"/>
                      <a:pt x="39" y="84"/>
                      <a:pt x="41" y="83"/>
                    </a:cubicBezTo>
                    <a:cubicBezTo>
                      <a:pt x="42" y="83"/>
                      <a:pt x="44" y="83"/>
                      <a:pt x="45" y="83"/>
                    </a:cubicBezTo>
                    <a:cubicBezTo>
                      <a:pt x="46" y="83"/>
                      <a:pt x="48" y="81"/>
                      <a:pt x="49" y="81"/>
                    </a:cubicBezTo>
                    <a:cubicBezTo>
                      <a:pt x="50" y="80"/>
                      <a:pt x="50" y="79"/>
                      <a:pt x="51" y="78"/>
                    </a:cubicBezTo>
                    <a:cubicBezTo>
                      <a:pt x="52" y="77"/>
                      <a:pt x="52" y="75"/>
                      <a:pt x="53" y="74"/>
                    </a:cubicBezTo>
                    <a:cubicBezTo>
                      <a:pt x="53" y="73"/>
                      <a:pt x="57" y="73"/>
                      <a:pt x="58" y="72"/>
                    </a:cubicBezTo>
                    <a:cubicBezTo>
                      <a:pt x="60" y="72"/>
                      <a:pt x="64" y="71"/>
                      <a:pt x="64" y="71"/>
                    </a:cubicBezTo>
                    <a:cubicBezTo>
                      <a:pt x="64" y="71"/>
                      <a:pt x="62" y="63"/>
                      <a:pt x="62" y="63"/>
                    </a:cubicBezTo>
                    <a:cubicBezTo>
                      <a:pt x="62" y="62"/>
                      <a:pt x="63" y="60"/>
                      <a:pt x="65" y="58"/>
                    </a:cubicBezTo>
                    <a:cubicBezTo>
                      <a:pt x="66" y="56"/>
                      <a:pt x="66" y="54"/>
                      <a:pt x="66" y="53"/>
                    </a:cubicBezTo>
                    <a:cubicBezTo>
                      <a:pt x="67" y="53"/>
                      <a:pt x="68" y="53"/>
                      <a:pt x="69" y="52"/>
                    </a:cubicBezTo>
                    <a:cubicBezTo>
                      <a:pt x="70" y="52"/>
                      <a:pt x="68" y="54"/>
                      <a:pt x="68" y="54"/>
                    </a:cubicBezTo>
                    <a:cubicBezTo>
                      <a:pt x="68" y="55"/>
                      <a:pt x="68" y="55"/>
                      <a:pt x="69" y="55"/>
                    </a:cubicBezTo>
                    <a:cubicBezTo>
                      <a:pt x="70" y="55"/>
                      <a:pt x="71" y="55"/>
                      <a:pt x="71" y="54"/>
                    </a:cubicBezTo>
                    <a:cubicBezTo>
                      <a:pt x="72" y="54"/>
                      <a:pt x="72" y="53"/>
                      <a:pt x="73" y="52"/>
                    </a:cubicBezTo>
                    <a:cubicBezTo>
                      <a:pt x="74" y="50"/>
                      <a:pt x="75" y="47"/>
                      <a:pt x="76" y="46"/>
                    </a:cubicBezTo>
                    <a:cubicBezTo>
                      <a:pt x="77" y="45"/>
                      <a:pt x="79" y="44"/>
                      <a:pt x="80" y="43"/>
                    </a:cubicBezTo>
                    <a:cubicBezTo>
                      <a:pt x="81" y="42"/>
                      <a:pt x="81" y="42"/>
                      <a:pt x="82" y="40"/>
                    </a:cubicBezTo>
                    <a:cubicBezTo>
                      <a:pt x="83" y="39"/>
                      <a:pt x="84" y="37"/>
                      <a:pt x="84" y="36"/>
                    </a:cubicBezTo>
                    <a:cubicBezTo>
                      <a:pt x="85" y="35"/>
                      <a:pt x="86" y="34"/>
                      <a:pt x="86" y="33"/>
                    </a:cubicBezTo>
                    <a:cubicBezTo>
                      <a:pt x="86" y="33"/>
                      <a:pt x="86" y="31"/>
                      <a:pt x="86" y="30"/>
                    </a:cubicBezTo>
                    <a:cubicBezTo>
                      <a:pt x="85" y="30"/>
                      <a:pt x="84" y="30"/>
                      <a:pt x="82" y="30"/>
                    </a:cubicBezTo>
                    <a:cubicBezTo>
                      <a:pt x="81" y="29"/>
                      <a:pt x="79" y="26"/>
                      <a:pt x="78" y="24"/>
                    </a:cubicBezTo>
                    <a:cubicBezTo>
                      <a:pt x="76" y="22"/>
                      <a:pt x="73" y="17"/>
                      <a:pt x="72" y="17"/>
                    </a:cubicBezTo>
                    <a:cubicBezTo>
                      <a:pt x="71" y="17"/>
                      <a:pt x="65" y="17"/>
                      <a:pt x="63" y="16"/>
                    </a:cubicBezTo>
                    <a:cubicBezTo>
                      <a:pt x="61" y="15"/>
                      <a:pt x="59" y="15"/>
                      <a:pt x="56" y="14"/>
                    </a:cubicBezTo>
                    <a:cubicBezTo>
                      <a:pt x="54" y="12"/>
                      <a:pt x="54" y="12"/>
                      <a:pt x="54" y="12"/>
                    </a:cubicBezTo>
                    <a:cubicBezTo>
                      <a:pt x="54" y="11"/>
                      <a:pt x="53" y="10"/>
                      <a:pt x="51" y="9"/>
                    </a:cubicBezTo>
                    <a:cubicBezTo>
                      <a:pt x="50" y="8"/>
                      <a:pt x="51" y="8"/>
                      <a:pt x="50" y="6"/>
                    </a:cubicBezTo>
                    <a:cubicBezTo>
                      <a:pt x="49" y="5"/>
                      <a:pt x="48" y="2"/>
                      <a:pt x="48" y="0"/>
                    </a:cubicBezTo>
                    <a:cubicBezTo>
                      <a:pt x="48" y="0"/>
                      <a:pt x="48" y="0"/>
                      <a:pt x="48" y="0"/>
                    </a:cubicBezTo>
                    <a:cubicBezTo>
                      <a:pt x="44" y="0"/>
                      <a:pt x="44" y="0"/>
                      <a:pt x="44" y="0"/>
                    </a:cubicBezTo>
                    <a:cubicBezTo>
                      <a:pt x="44" y="0"/>
                      <a:pt x="44" y="0"/>
                      <a:pt x="44" y="0"/>
                    </a:cubicBezTo>
                    <a:cubicBezTo>
                      <a:pt x="43" y="2"/>
                      <a:pt x="42" y="5"/>
                      <a:pt x="42" y="6"/>
                    </a:cubicBezTo>
                    <a:cubicBezTo>
                      <a:pt x="41" y="7"/>
                      <a:pt x="41" y="10"/>
                      <a:pt x="41" y="12"/>
                    </a:cubicBezTo>
                    <a:cubicBezTo>
                      <a:pt x="41" y="13"/>
                      <a:pt x="41" y="15"/>
                      <a:pt x="41" y="15"/>
                    </a:cubicBezTo>
                    <a:cubicBezTo>
                      <a:pt x="40" y="17"/>
                      <a:pt x="39" y="20"/>
                      <a:pt x="37" y="22"/>
                    </a:cubicBezTo>
                    <a:cubicBezTo>
                      <a:pt x="37" y="23"/>
                      <a:pt x="36" y="24"/>
                      <a:pt x="36" y="24"/>
                    </a:cubicBezTo>
                    <a:cubicBezTo>
                      <a:pt x="36" y="24"/>
                      <a:pt x="36" y="24"/>
                      <a:pt x="36" y="24"/>
                    </a:cubicBezTo>
                    <a:cubicBezTo>
                      <a:pt x="35" y="25"/>
                      <a:pt x="35" y="27"/>
                      <a:pt x="35" y="28"/>
                    </a:cubicBezTo>
                    <a:cubicBezTo>
                      <a:pt x="36" y="28"/>
                      <a:pt x="37" y="30"/>
                      <a:pt x="38" y="32"/>
                    </a:cubicBezTo>
                    <a:cubicBezTo>
                      <a:pt x="39" y="34"/>
                      <a:pt x="40" y="37"/>
                      <a:pt x="40" y="38"/>
                    </a:cubicBezTo>
                    <a:cubicBezTo>
                      <a:pt x="40" y="39"/>
                      <a:pt x="38" y="46"/>
                      <a:pt x="36" y="52"/>
                    </a:cubicBezTo>
                    <a:cubicBezTo>
                      <a:pt x="34" y="56"/>
                      <a:pt x="33" y="60"/>
                      <a:pt x="32" y="60"/>
                    </a:cubicBezTo>
                    <a:cubicBezTo>
                      <a:pt x="31" y="61"/>
                      <a:pt x="19" y="65"/>
                      <a:pt x="11" y="68"/>
                    </a:cubicBezTo>
                    <a:cubicBezTo>
                      <a:pt x="6" y="69"/>
                      <a:pt x="2" y="71"/>
                      <a:pt x="0" y="71"/>
                    </a:cubicBezTo>
                    <a:cubicBezTo>
                      <a:pt x="1" y="73"/>
                      <a:pt x="4" y="80"/>
                      <a:pt x="4" y="81"/>
                    </a:cubicBezTo>
                    <a:cubicBezTo>
                      <a:pt x="5" y="82"/>
                      <a:pt x="7" y="86"/>
                      <a:pt x="9" y="90"/>
                    </a:cubicBezTo>
                    <a:cubicBezTo>
                      <a:pt x="10" y="93"/>
                      <a:pt x="12" y="96"/>
                      <a:pt x="12" y="98"/>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76" name="Freeform 511"/>
              <p:cNvSpPr>
                <a:spLocks/>
              </p:cNvSpPr>
              <p:nvPr/>
            </p:nvSpPr>
            <p:spPr bwMode="auto">
              <a:xfrm>
                <a:off x="5695950" y="3390900"/>
                <a:ext cx="15875" cy="19050"/>
              </a:xfrm>
              <a:custGeom>
                <a:avLst/>
                <a:gdLst>
                  <a:gd name="T0" fmla="*/ 4 w 7"/>
                  <a:gd name="T1" fmla="*/ 7 h 8"/>
                  <a:gd name="T2" fmla="*/ 6 w 7"/>
                  <a:gd name="T3" fmla="*/ 4 h 8"/>
                  <a:gd name="T4" fmla="*/ 5 w 7"/>
                  <a:gd name="T5" fmla="*/ 3 h 8"/>
                  <a:gd name="T6" fmla="*/ 7 w 7"/>
                  <a:gd name="T7" fmla="*/ 1 h 8"/>
                  <a:gd name="T8" fmla="*/ 5 w 7"/>
                  <a:gd name="T9" fmla="*/ 0 h 8"/>
                  <a:gd name="T10" fmla="*/ 2 w 7"/>
                  <a:gd name="T11" fmla="*/ 2 h 8"/>
                  <a:gd name="T12" fmla="*/ 1 w 7"/>
                  <a:gd name="T13" fmla="*/ 4 h 8"/>
                  <a:gd name="T14" fmla="*/ 1 w 7"/>
                  <a:gd name="T15" fmla="*/ 7 h 8"/>
                  <a:gd name="T16" fmla="*/ 1 w 7"/>
                  <a:gd name="T17" fmla="*/ 8 h 8"/>
                  <a:gd name="T18" fmla="*/ 4 w 7"/>
                  <a:gd name="T19" fmla="*/ 7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4" y="7"/>
                    </a:moveTo>
                    <a:cubicBezTo>
                      <a:pt x="4" y="6"/>
                      <a:pt x="6" y="5"/>
                      <a:pt x="6" y="4"/>
                    </a:cubicBezTo>
                    <a:cubicBezTo>
                      <a:pt x="6" y="3"/>
                      <a:pt x="6" y="4"/>
                      <a:pt x="5" y="3"/>
                    </a:cubicBezTo>
                    <a:cubicBezTo>
                      <a:pt x="4" y="2"/>
                      <a:pt x="7" y="2"/>
                      <a:pt x="7" y="1"/>
                    </a:cubicBezTo>
                    <a:cubicBezTo>
                      <a:pt x="7" y="0"/>
                      <a:pt x="6" y="0"/>
                      <a:pt x="5" y="0"/>
                    </a:cubicBezTo>
                    <a:cubicBezTo>
                      <a:pt x="3" y="1"/>
                      <a:pt x="3" y="1"/>
                      <a:pt x="2" y="2"/>
                    </a:cubicBezTo>
                    <a:cubicBezTo>
                      <a:pt x="0" y="3"/>
                      <a:pt x="1" y="3"/>
                      <a:pt x="1" y="4"/>
                    </a:cubicBezTo>
                    <a:cubicBezTo>
                      <a:pt x="1" y="5"/>
                      <a:pt x="1" y="6"/>
                      <a:pt x="1" y="7"/>
                    </a:cubicBezTo>
                    <a:cubicBezTo>
                      <a:pt x="1" y="7"/>
                      <a:pt x="1" y="7"/>
                      <a:pt x="1" y="8"/>
                    </a:cubicBezTo>
                    <a:lnTo>
                      <a:pt x="4" y="7"/>
                    </a:ln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77" name="Freeform 512"/>
              <p:cNvSpPr>
                <a:spLocks/>
              </p:cNvSpPr>
              <p:nvPr/>
            </p:nvSpPr>
            <p:spPr bwMode="auto">
              <a:xfrm>
                <a:off x="5591175" y="3405188"/>
                <a:ext cx="115888" cy="84138"/>
              </a:xfrm>
              <a:custGeom>
                <a:avLst/>
                <a:gdLst>
                  <a:gd name="T0" fmla="*/ 45 w 50"/>
                  <a:gd name="T1" fmla="*/ 0 h 37"/>
                  <a:gd name="T2" fmla="*/ 43 w 50"/>
                  <a:gd name="T3" fmla="*/ 2 h 37"/>
                  <a:gd name="T4" fmla="*/ 41 w 50"/>
                  <a:gd name="T5" fmla="*/ 4 h 37"/>
                  <a:gd name="T6" fmla="*/ 38 w 50"/>
                  <a:gd name="T7" fmla="*/ 7 h 37"/>
                  <a:gd name="T8" fmla="*/ 35 w 50"/>
                  <a:gd name="T9" fmla="*/ 11 h 37"/>
                  <a:gd name="T10" fmla="*/ 30 w 50"/>
                  <a:gd name="T11" fmla="*/ 14 h 37"/>
                  <a:gd name="T12" fmla="*/ 29 w 50"/>
                  <a:gd name="T13" fmla="*/ 17 h 37"/>
                  <a:gd name="T14" fmla="*/ 27 w 50"/>
                  <a:gd name="T15" fmla="*/ 18 h 37"/>
                  <a:gd name="T16" fmla="*/ 24 w 50"/>
                  <a:gd name="T17" fmla="*/ 19 h 37"/>
                  <a:gd name="T18" fmla="*/ 23 w 50"/>
                  <a:gd name="T19" fmla="*/ 21 h 37"/>
                  <a:gd name="T20" fmla="*/ 20 w 50"/>
                  <a:gd name="T21" fmla="*/ 21 h 37"/>
                  <a:gd name="T22" fmla="*/ 16 w 50"/>
                  <a:gd name="T23" fmla="*/ 21 h 37"/>
                  <a:gd name="T24" fmla="*/ 11 w 50"/>
                  <a:gd name="T25" fmla="*/ 21 h 37"/>
                  <a:gd name="T26" fmla="*/ 5 w 50"/>
                  <a:gd name="T27" fmla="*/ 22 h 37"/>
                  <a:gd name="T28" fmla="*/ 0 w 50"/>
                  <a:gd name="T29" fmla="*/ 22 h 37"/>
                  <a:gd name="T30" fmla="*/ 0 w 50"/>
                  <a:gd name="T31" fmla="*/ 22 h 37"/>
                  <a:gd name="T32" fmla="*/ 1 w 50"/>
                  <a:gd name="T33" fmla="*/ 25 h 37"/>
                  <a:gd name="T34" fmla="*/ 5 w 50"/>
                  <a:gd name="T35" fmla="*/ 31 h 37"/>
                  <a:gd name="T36" fmla="*/ 8 w 50"/>
                  <a:gd name="T37" fmla="*/ 34 h 37"/>
                  <a:gd name="T38" fmla="*/ 17 w 50"/>
                  <a:gd name="T39" fmla="*/ 35 h 37"/>
                  <a:gd name="T40" fmla="*/ 36 w 50"/>
                  <a:gd name="T41" fmla="*/ 37 h 37"/>
                  <a:gd name="T42" fmla="*/ 37 w 50"/>
                  <a:gd name="T43" fmla="*/ 33 h 37"/>
                  <a:gd name="T44" fmla="*/ 37 w 50"/>
                  <a:gd name="T45" fmla="*/ 33 h 37"/>
                  <a:gd name="T46" fmla="*/ 38 w 50"/>
                  <a:gd name="T47" fmla="*/ 30 h 37"/>
                  <a:gd name="T48" fmla="*/ 42 w 50"/>
                  <a:gd name="T49" fmla="*/ 24 h 37"/>
                  <a:gd name="T50" fmla="*/ 42 w 50"/>
                  <a:gd name="T51" fmla="*/ 21 h 37"/>
                  <a:gd name="T52" fmla="*/ 42 w 50"/>
                  <a:gd name="T53" fmla="*/ 15 h 37"/>
                  <a:gd name="T54" fmla="*/ 45 w 50"/>
                  <a:gd name="T55" fmla="*/ 9 h 37"/>
                  <a:gd name="T56" fmla="*/ 45 w 50"/>
                  <a:gd name="T57" fmla="*/ 8 h 37"/>
                  <a:gd name="T58" fmla="*/ 50 w 50"/>
                  <a:gd name="T59" fmla="*/ 8 h 37"/>
                  <a:gd name="T60" fmla="*/ 50 w 50"/>
                  <a:gd name="T61" fmla="*/ 6 h 37"/>
                  <a:gd name="T62" fmla="*/ 49 w 50"/>
                  <a:gd name="T63" fmla="*/ 2 h 37"/>
                  <a:gd name="T64" fmla="*/ 45 w 50"/>
                  <a:gd name="T65" fmla="*/ 3 h 37"/>
                  <a:gd name="T66" fmla="*/ 45 w 50"/>
                  <a:gd name="T67" fmla="*/ 2 h 37"/>
                  <a:gd name="T68" fmla="*/ 45 w 50"/>
                  <a:gd name="T69" fmla="*/ 1 h 37"/>
                  <a:gd name="T70" fmla="*/ 45 w 50"/>
                  <a:gd name="T7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0" h="37">
                    <a:moveTo>
                      <a:pt x="45" y="0"/>
                    </a:moveTo>
                    <a:cubicBezTo>
                      <a:pt x="44" y="0"/>
                      <a:pt x="44" y="1"/>
                      <a:pt x="43" y="2"/>
                    </a:cubicBezTo>
                    <a:cubicBezTo>
                      <a:pt x="42" y="4"/>
                      <a:pt x="41" y="3"/>
                      <a:pt x="41" y="4"/>
                    </a:cubicBezTo>
                    <a:cubicBezTo>
                      <a:pt x="40" y="5"/>
                      <a:pt x="39" y="5"/>
                      <a:pt x="38" y="7"/>
                    </a:cubicBezTo>
                    <a:cubicBezTo>
                      <a:pt x="37" y="8"/>
                      <a:pt x="36" y="10"/>
                      <a:pt x="35" y="11"/>
                    </a:cubicBezTo>
                    <a:cubicBezTo>
                      <a:pt x="33" y="13"/>
                      <a:pt x="31" y="12"/>
                      <a:pt x="30" y="14"/>
                    </a:cubicBezTo>
                    <a:cubicBezTo>
                      <a:pt x="28" y="16"/>
                      <a:pt x="29" y="16"/>
                      <a:pt x="29" y="17"/>
                    </a:cubicBezTo>
                    <a:cubicBezTo>
                      <a:pt x="28" y="19"/>
                      <a:pt x="28" y="18"/>
                      <a:pt x="27" y="18"/>
                    </a:cubicBezTo>
                    <a:cubicBezTo>
                      <a:pt x="26" y="19"/>
                      <a:pt x="25" y="18"/>
                      <a:pt x="24" y="19"/>
                    </a:cubicBezTo>
                    <a:cubicBezTo>
                      <a:pt x="24" y="20"/>
                      <a:pt x="24" y="20"/>
                      <a:pt x="23" y="21"/>
                    </a:cubicBezTo>
                    <a:cubicBezTo>
                      <a:pt x="22" y="22"/>
                      <a:pt x="21" y="21"/>
                      <a:pt x="20" y="21"/>
                    </a:cubicBezTo>
                    <a:cubicBezTo>
                      <a:pt x="19" y="21"/>
                      <a:pt x="18" y="21"/>
                      <a:pt x="16" y="21"/>
                    </a:cubicBezTo>
                    <a:cubicBezTo>
                      <a:pt x="13" y="20"/>
                      <a:pt x="13" y="21"/>
                      <a:pt x="11" y="21"/>
                    </a:cubicBezTo>
                    <a:cubicBezTo>
                      <a:pt x="8" y="21"/>
                      <a:pt x="7" y="21"/>
                      <a:pt x="5" y="22"/>
                    </a:cubicBezTo>
                    <a:cubicBezTo>
                      <a:pt x="3" y="22"/>
                      <a:pt x="1" y="22"/>
                      <a:pt x="0" y="22"/>
                    </a:cubicBezTo>
                    <a:cubicBezTo>
                      <a:pt x="0" y="22"/>
                      <a:pt x="0" y="22"/>
                      <a:pt x="0" y="22"/>
                    </a:cubicBezTo>
                    <a:cubicBezTo>
                      <a:pt x="0" y="23"/>
                      <a:pt x="1" y="24"/>
                      <a:pt x="1" y="25"/>
                    </a:cubicBezTo>
                    <a:cubicBezTo>
                      <a:pt x="1" y="25"/>
                      <a:pt x="3" y="28"/>
                      <a:pt x="5" y="31"/>
                    </a:cubicBezTo>
                    <a:cubicBezTo>
                      <a:pt x="7" y="32"/>
                      <a:pt x="8" y="34"/>
                      <a:pt x="8" y="34"/>
                    </a:cubicBezTo>
                    <a:cubicBezTo>
                      <a:pt x="9" y="34"/>
                      <a:pt x="13" y="34"/>
                      <a:pt x="17" y="35"/>
                    </a:cubicBezTo>
                    <a:cubicBezTo>
                      <a:pt x="24" y="35"/>
                      <a:pt x="33" y="36"/>
                      <a:pt x="36" y="37"/>
                    </a:cubicBezTo>
                    <a:cubicBezTo>
                      <a:pt x="36" y="36"/>
                      <a:pt x="36" y="34"/>
                      <a:pt x="37" y="33"/>
                    </a:cubicBezTo>
                    <a:cubicBezTo>
                      <a:pt x="37" y="33"/>
                      <a:pt x="37" y="33"/>
                      <a:pt x="37" y="33"/>
                    </a:cubicBezTo>
                    <a:cubicBezTo>
                      <a:pt x="37" y="32"/>
                      <a:pt x="38" y="31"/>
                      <a:pt x="38" y="30"/>
                    </a:cubicBezTo>
                    <a:cubicBezTo>
                      <a:pt x="40" y="28"/>
                      <a:pt x="41" y="25"/>
                      <a:pt x="42" y="24"/>
                    </a:cubicBezTo>
                    <a:cubicBezTo>
                      <a:pt x="42" y="24"/>
                      <a:pt x="42" y="22"/>
                      <a:pt x="42" y="21"/>
                    </a:cubicBezTo>
                    <a:cubicBezTo>
                      <a:pt x="42" y="19"/>
                      <a:pt x="42" y="16"/>
                      <a:pt x="42" y="15"/>
                    </a:cubicBezTo>
                    <a:cubicBezTo>
                      <a:pt x="43" y="13"/>
                      <a:pt x="44" y="10"/>
                      <a:pt x="45" y="9"/>
                    </a:cubicBezTo>
                    <a:cubicBezTo>
                      <a:pt x="45" y="8"/>
                      <a:pt x="45" y="8"/>
                      <a:pt x="45" y="8"/>
                    </a:cubicBezTo>
                    <a:cubicBezTo>
                      <a:pt x="50" y="8"/>
                      <a:pt x="50" y="8"/>
                      <a:pt x="50" y="8"/>
                    </a:cubicBezTo>
                    <a:cubicBezTo>
                      <a:pt x="50" y="7"/>
                      <a:pt x="50" y="7"/>
                      <a:pt x="50" y="6"/>
                    </a:cubicBezTo>
                    <a:cubicBezTo>
                      <a:pt x="49" y="5"/>
                      <a:pt x="49" y="3"/>
                      <a:pt x="49" y="2"/>
                    </a:cubicBezTo>
                    <a:cubicBezTo>
                      <a:pt x="45" y="3"/>
                      <a:pt x="45" y="3"/>
                      <a:pt x="45" y="3"/>
                    </a:cubicBezTo>
                    <a:cubicBezTo>
                      <a:pt x="45" y="2"/>
                      <a:pt x="45" y="2"/>
                      <a:pt x="45" y="2"/>
                    </a:cubicBezTo>
                    <a:cubicBezTo>
                      <a:pt x="45" y="2"/>
                      <a:pt x="45" y="1"/>
                      <a:pt x="45" y="1"/>
                    </a:cubicBezTo>
                    <a:cubicBezTo>
                      <a:pt x="45" y="1"/>
                      <a:pt x="45" y="0"/>
                      <a:pt x="45"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78" name="Freeform 513"/>
              <p:cNvSpPr>
                <a:spLocks/>
              </p:cNvSpPr>
              <p:nvPr/>
            </p:nvSpPr>
            <p:spPr bwMode="auto">
              <a:xfrm>
                <a:off x="5457825" y="3292475"/>
                <a:ext cx="46038" cy="38100"/>
              </a:xfrm>
              <a:custGeom>
                <a:avLst/>
                <a:gdLst>
                  <a:gd name="T0" fmla="*/ 20 w 20"/>
                  <a:gd name="T1" fmla="*/ 17 h 17"/>
                  <a:gd name="T2" fmla="*/ 18 w 20"/>
                  <a:gd name="T3" fmla="*/ 13 h 17"/>
                  <a:gd name="T4" fmla="*/ 15 w 20"/>
                  <a:gd name="T5" fmla="*/ 8 h 17"/>
                  <a:gd name="T6" fmla="*/ 13 w 20"/>
                  <a:gd name="T7" fmla="*/ 7 h 17"/>
                  <a:gd name="T8" fmla="*/ 15 w 20"/>
                  <a:gd name="T9" fmla="*/ 5 h 17"/>
                  <a:gd name="T10" fmla="*/ 16 w 20"/>
                  <a:gd name="T11" fmla="*/ 3 h 17"/>
                  <a:gd name="T12" fmla="*/ 16 w 20"/>
                  <a:gd name="T13" fmla="*/ 1 h 17"/>
                  <a:gd name="T14" fmla="*/ 14 w 20"/>
                  <a:gd name="T15" fmla="*/ 0 h 17"/>
                  <a:gd name="T16" fmla="*/ 12 w 20"/>
                  <a:gd name="T17" fmla="*/ 0 h 17"/>
                  <a:gd name="T18" fmla="*/ 10 w 20"/>
                  <a:gd name="T19" fmla="*/ 0 h 17"/>
                  <a:gd name="T20" fmla="*/ 6 w 20"/>
                  <a:gd name="T21" fmla="*/ 0 h 17"/>
                  <a:gd name="T22" fmla="*/ 0 w 20"/>
                  <a:gd name="T23" fmla="*/ 10 h 17"/>
                  <a:gd name="T24" fmla="*/ 3 w 20"/>
                  <a:gd name="T25" fmla="*/ 11 h 17"/>
                  <a:gd name="T26" fmla="*/ 10 w 20"/>
                  <a:gd name="T27" fmla="*/ 12 h 17"/>
                  <a:gd name="T28" fmla="*/ 10 w 20"/>
                  <a:gd name="T29" fmla="*/ 12 h 17"/>
                  <a:gd name="T30" fmla="*/ 11 w 20"/>
                  <a:gd name="T31" fmla="*/ 15 h 17"/>
                  <a:gd name="T32" fmla="*/ 12 w 20"/>
                  <a:gd name="T33" fmla="*/ 17 h 17"/>
                  <a:gd name="T34" fmla="*/ 16 w 20"/>
                  <a:gd name="T35" fmla="*/ 17 h 17"/>
                  <a:gd name="T36" fmla="*/ 20 w 20"/>
                  <a:gd name="T3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 h="17">
                    <a:moveTo>
                      <a:pt x="20" y="17"/>
                    </a:moveTo>
                    <a:cubicBezTo>
                      <a:pt x="19" y="15"/>
                      <a:pt x="18" y="14"/>
                      <a:pt x="18" y="13"/>
                    </a:cubicBezTo>
                    <a:cubicBezTo>
                      <a:pt x="17" y="11"/>
                      <a:pt x="17" y="9"/>
                      <a:pt x="15" y="8"/>
                    </a:cubicBezTo>
                    <a:cubicBezTo>
                      <a:pt x="14" y="7"/>
                      <a:pt x="14" y="8"/>
                      <a:pt x="13" y="7"/>
                    </a:cubicBezTo>
                    <a:cubicBezTo>
                      <a:pt x="12" y="7"/>
                      <a:pt x="13" y="5"/>
                      <a:pt x="15" y="5"/>
                    </a:cubicBezTo>
                    <a:cubicBezTo>
                      <a:pt x="16" y="5"/>
                      <a:pt x="16" y="4"/>
                      <a:pt x="16" y="3"/>
                    </a:cubicBezTo>
                    <a:cubicBezTo>
                      <a:pt x="15" y="2"/>
                      <a:pt x="15" y="2"/>
                      <a:pt x="16" y="1"/>
                    </a:cubicBezTo>
                    <a:cubicBezTo>
                      <a:pt x="15" y="1"/>
                      <a:pt x="14" y="0"/>
                      <a:pt x="14" y="0"/>
                    </a:cubicBezTo>
                    <a:cubicBezTo>
                      <a:pt x="13" y="0"/>
                      <a:pt x="12" y="0"/>
                      <a:pt x="12" y="0"/>
                    </a:cubicBezTo>
                    <a:cubicBezTo>
                      <a:pt x="11" y="0"/>
                      <a:pt x="10" y="0"/>
                      <a:pt x="10" y="0"/>
                    </a:cubicBezTo>
                    <a:cubicBezTo>
                      <a:pt x="9" y="0"/>
                      <a:pt x="7" y="0"/>
                      <a:pt x="6" y="0"/>
                    </a:cubicBezTo>
                    <a:cubicBezTo>
                      <a:pt x="5" y="1"/>
                      <a:pt x="1" y="8"/>
                      <a:pt x="0" y="10"/>
                    </a:cubicBezTo>
                    <a:cubicBezTo>
                      <a:pt x="1" y="10"/>
                      <a:pt x="2" y="11"/>
                      <a:pt x="3" y="11"/>
                    </a:cubicBezTo>
                    <a:cubicBezTo>
                      <a:pt x="6" y="11"/>
                      <a:pt x="9" y="12"/>
                      <a:pt x="10" y="12"/>
                    </a:cubicBezTo>
                    <a:cubicBezTo>
                      <a:pt x="10" y="12"/>
                      <a:pt x="10" y="12"/>
                      <a:pt x="10" y="12"/>
                    </a:cubicBezTo>
                    <a:cubicBezTo>
                      <a:pt x="10" y="13"/>
                      <a:pt x="11" y="14"/>
                      <a:pt x="11" y="15"/>
                    </a:cubicBezTo>
                    <a:cubicBezTo>
                      <a:pt x="12" y="16"/>
                      <a:pt x="12" y="16"/>
                      <a:pt x="12" y="17"/>
                    </a:cubicBezTo>
                    <a:cubicBezTo>
                      <a:pt x="12" y="17"/>
                      <a:pt x="14" y="17"/>
                      <a:pt x="16" y="17"/>
                    </a:cubicBezTo>
                    <a:cubicBezTo>
                      <a:pt x="17" y="17"/>
                      <a:pt x="19" y="17"/>
                      <a:pt x="20" y="17"/>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79" name="Freeform 514"/>
              <p:cNvSpPr>
                <a:spLocks/>
              </p:cNvSpPr>
              <p:nvPr/>
            </p:nvSpPr>
            <p:spPr bwMode="auto">
              <a:xfrm>
                <a:off x="5259387" y="3081338"/>
                <a:ext cx="247650" cy="233363"/>
              </a:xfrm>
              <a:custGeom>
                <a:avLst/>
                <a:gdLst>
                  <a:gd name="T0" fmla="*/ 104 w 107"/>
                  <a:gd name="T1" fmla="*/ 91 h 101"/>
                  <a:gd name="T2" fmla="*/ 103 w 107"/>
                  <a:gd name="T3" fmla="*/ 87 h 101"/>
                  <a:gd name="T4" fmla="*/ 101 w 107"/>
                  <a:gd name="T5" fmla="*/ 79 h 101"/>
                  <a:gd name="T6" fmla="*/ 97 w 107"/>
                  <a:gd name="T7" fmla="*/ 79 h 101"/>
                  <a:gd name="T8" fmla="*/ 98 w 107"/>
                  <a:gd name="T9" fmla="*/ 71 h 101"/>
                  <a:gd name="T10" fmla="*/ 94 w 107"/>
                  <a:gd name="T11" fmla="*/ 61 h 101"/>
                  <a:gd name="T12" fmla="*/ 93 w 107"/>
                  <a:gd name="T13" fmla="*/ 61 h 101"/>
                  <a:gd name="T14" fmla="*/ 85 w 107"/>
                  <a:gd name="T15" fmla="*/ 56 h 101"/>
                  <a:gd name="T16" fmla="*/ 79 w 107"/>
                  <a:gd name="T17" fmla="*/ 51 h 101"/>
                  <a:gd name="T18" fmla="*/ 78 w 107"/>
                  <a:gd name="T19" fmla="*/ 49 h 101"/>
                  <a:gd name="T20" fmla="*/ 79 w 107"/>
                  <a:gd name="T21" fmla="*/ 47 h 101"/>
                  <a:gd name="T22" fmla="*/ 75 w 107"/>
                  <a:gd name="T23" fmla="*/ 45 h 101"/>
                  <a:gd name="T24" fmla="*/ 74 w 107"/>
                  <a:gd name="T25" fmla="*/ 38 h 101"/>
                  <a:gd name="T26" fmla="*/ 73 w 107"/>
                  <a:gd name="T27" fmla="*/ 34 h 101"/>
                  <a:gd name="T28" fmla="*/ 75 w 107"/>
                  <a:gd name="T29" fmla="*/ 34 h 101"/>
                  <a:gd name="T30" fmla="*/ 76 w 107"/>
                  <a:gd name="T31" fmla="*/ 30 h 101"/>
                  <a:gd name="T32" fmla="*/ 80 w 107"/>
                  <a:gd name="T33" fmla="*/ 28 h 101"/>
                  <a:gd name="T34" fmla="*/ 81 w 107"/>
                  <a:gd name="T35" fmla="*/ 27 h 101"/>
                  <a:gd name="T36" fmla="*/ 79 w 107"/>
                  <a:gd name="T37" fmla="*/ 24 h 101"/>
                  <a:gd name="T38" fmla="*/ 81 w 107"/>
                  <a:gd name="T39" fmla="*/ 20 h 101"/>
                  <a:gd name="T40" fmla="*/ 81 w 107"/>
                  <a:gd name="T41" fmla="*/ 19 h 101"/>
                  <a:gd name="T42" fmla="*/ 75 w 107"/>
                  <a:gd name="T43" fmla="*/ 19 h 101"/>
                  <a:gd name="T44" fmla="*/ 72 w 107"/>
                  <a:gd name="T45" fmla="*/ 18 h 101"/>
                  <a:gd name="T46" fmla="*/ 69 w 107"/>
                  <a:gd name="T47" fmla="*/ 11 h 101"/>
                  <a:gd name="T48" fmla="*/ 68 w 107"/>
                  <a:gd name="T49" fmla="*/ 9 h 101"/>
                  <a:gd name="T50" fmla="*/ 66 w 107"/>
                  <a:gd name="T51" fmla="*/ 7 h 101"/>
                  <a:gd name="T52" fmla="*/ 66 w 107"/>
                  <a:gd name="T53" fmla="*/ 4 h 101"/>
                  <a:gd name="T54" fmla="*/ 65 w 107"/>
                  <a:gd name="T55" fmla="*/ 3 h 101"/>
                  <a:gd name="T56" fmla="*/ 58 w 107"/>
                  <a:gd name="T57" fmla="*/ 1 h 101"/>
                  <a:gd name="T58" fmla="*/ 52 w 107"/>
                  <a:gd name="T59" fmla="*/ 1 h 101"/>
                  <a:gd name="T60" fmla="*/ 46 w 107"/>
                  <a:gd name="T61" fmla="*/ 0 h 101"/>
                  <a:gd name="T62" fmla="*/ 39 w 107"/>
                  <a:gd name="T63" fmla="*/ 3 h 101"/>
                  <a:gd name="T64" fmla="*/ 39 w 107"/>
                  <a:gd name="T65" fmla="*/ 3 h 101"/>
                  <a:gd name="T66" fmla="*/ 33 w 107"/>
                  <a:gd name="T67" fmla="*/ 10 h 101"/>
                  <a:gd name="T68" fmla="*/ 29 w 107"/>
                  <a:gd name="T69" fmla="*/ 11 h 101"/>
                  <a:gd name="T70" fmla="*/ 27 w 107"/>
                  <a:gd name="T71" fmla="*/ 14 h 101"/>
                  <a:gd name="T72" fmla="*/ 28 w 107"/>
                  <a:gd name="T73" fmla="*/ 24 h 101"/>
                  <a:gd name="T74" fmla="*/ 26 w 107"/>
                  <a:gd name="T75" fmla="*/ 32 h 101"/>
                  <a:gd name="T76" fmla="*/ 9 w 107"/>
                  <a:gd name="T77" fmla="*/ 45 h 101"/>
                  <a:gd name="T78" fmla="*/ 0 w 107"/>
                  <a:gd name="T79" fmla="*/ 51 h 101"/>
                  <a:gd name="T80" fmla="*/ 4 w 107"/>
                  <a:gd name="T81" fmla="*/ 62 h 101"/>
                  <a:gd name="T82" fmla="*/ 29 w 107"/>
                  <a:gd name="T83" fmla="*/ 72 h 101"/>
                  <a:gd name="T84" fmla="*/ 65 w 107"/>
                  <a:gd name="T85" fmla="*/ 100 h 101"/>
                  <a:gd name="T86" fmla="*/ 85 w 107"/>
                  <a:gd name="T87" fmla="*/ 101 h 101"/>
                  <a:gd name="T88" fmla="*/ 98 w 107"/>
                  <a:gd name="T89" fmla="*/ 9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7" h="101">
                    <a:moveTo>
                      <a:pt x="102" y="91"/>
                    </a:moveTo>
                    <a:cubicBezTo>
                      <a:pt x="102" y="91"/>
                      <a:pt x="102" y="91"/>
                      <a:pt x="103" y="91"/>
                    </a:cubicBezTo>
                    <a:cubicBezTo>
                      <a:pt x="103" y="90"/>
                      <a:pt x="103" y="90"/>
                      <a:pt x="104" y="91"/>
                    </a:cubicBezTo>
                    <a:cubicBezTo>
                      <a:pt x="105" y="91"/>
                      <a:pt x="107" y="91"/>
                      <a:pt x="107" y="91"/>
                    </a:cubicBezTo>
                    <a:cubicBezTo>
                      <a:pt x="107" y="90"/>
                      <a:pt x="106" y="90"/>
                      <a:pt x="105" y="89"/>
                    </a:cubicBezTo>
                    <a:cubicBezTo>
                      <a:pt x="105" y="88"/>
                      <a:pt x="104" y="88"/>
                      <a:pt x="103" y="87"/>
                    </a:cubicBezTo>
                    <a:cubicBezTo>
                      <a:pt x="102" y="87"/>
                      <a:pt x="101" y="86"/>
                      <a:pt x="101" y="85"/>
                    </a:cubicBezTo>
                    <a:cubicBezTo>
                      <a:pt x="101" y="84"/>
                      <a:pt x="101" y="83"/>
                      <a:pt x="101" y="82"/>
                    </a:cubicBezTo>
                    <a:cubicBezTo>
                      <a:pt x="101" y="80"/>
                      <a:pt x="101" y="79"/>
                      <a:pt x="101" y="79"/>
                    </a:cubicBezTo>
                    <a:cubicBezTo>
                      <a:pt x="101" y="79"/>
                      <a:pt x="101" y="79"/>
                      <a:pt x="101" y="79"/>
                    </a:cubicBezTo>
                    <a:cubicBezTo>
                      <a:pt x="101" y="79"/>
                      <a:pt x="100" y="79"/>
                      <a:pt x="99" y="79"/>
                    </a:cubicBezTo>
                    <a:cubicBezTo>
                      <a:pt x="99" y="79"/>
                      <a:pt x="98" y="79"/>
                      <a:pt x="97" y="79"/>
                    </a:cubicBezTo>
                    <a:cubicBezTo>
                      <a:pt x="97" y="78"/>
                      <a:pt x="97" y="77"/>
                      <a:pt x="97" y="75"/>
                    </a:cubicBezTo>
                    <a:cubicBezTo>
                      <a:pt x="97" y="74"/>
                      <a:pt x="97" y="73"/>
                      <a:pt x="98" y="73"/>
                    </a:cubicBezTo>
                    <a:cubicBezTo>
                      <a:pt x="98" y="72"/>
                      <a:pt x="98" y="71"/>
                      <a:pt x="98" y="71"/>
                    </a:cubicBezTo>
                    <a:cubicBezTo>
                      <a:pt x="98" y="70"/>
                      <a:pt x="99" y="70"/>
                      <a:pt x="99" y="69"/>
                    </a:cubicBezTo>
                    <a:cubicBezTo>
                      <a:pt x="99" y="69"/>
                      <a:pt x="97" y="67"/>
                      <a:pt x="96" y="65"/>
                    </a:cubicBezTo>
                    <a:cubicBezTo>
                      <a:pt x="95" y="63"/>
                      <a:pt x="94" y="61"/>
                      <a:pt x="94" y="61"/>
                    </a:cubicBezTo>
                    <a:cubicBezTo>
                      <a:pt x="94" y="61"/>
                      <a:pt x="94" y="61"/>
                      <a:pt x="94" y="61"/>
                    </a:cubicBezTo>
                    <a:cubicBezTo>
                      <a:pt x="94" y="61"/>
                      <a:pt x="93" y="61"/>
                      <a:pt x="93" y="61"/>
                    </a:cubicBezTo>
                    <a:cubicBezTo>
                      <a:pt x="93" y="61"/>
                      <a:pt x="93" y="61"/>
                      <a:pt x="93" y="61"/>
                    </a:cubicBezTo>
                    <a:cubicBezTo>
                      <a:pt x="92" y="62"/>
                      <a:pt x="91" y="62"/>
                      <a:pt x="91" y="61"/>
                    </a:cubicBezTo>
                    <a:cubicBezTo>
                      <a:pt x="91" y="61"/>
                      <a:pt x="89" y="59"/>
                      <a:pt x="87" y="58"/>
                    </a:cubicBezTo>
                    <a:cubicBezTo>
                      <a:pt x="86" y="57"/>
                      <a:pt x="85" y="56"/>
                      <a:pt x="85" y="56"/>
                    </a:cubicBezTo>
                    <a:cubicBezTo>
                      <a:pt x="84" y="56"/>
                      <a:pt x="83" y="56"/>
                      <a:pt x="82" y="56"/>
                    </a:cubicBezTo>
                    <a:cubicBezTo>
                      <a:pt x="81" y="56"/>
                      <a:pt x="80" y="56"/>
                      <a:pt x="80" y="55"/>
                    </a:cubicBezTo>
                    <a:cubicBezTo>
                      <a:pt x="79" y="54"/>
                      <a:pt x="79" y="52"/>
                      <a:pt x="79" y="51"/>
                    </a:cubicBezTo>
                    <a:cubicBezTo>
                      <a:pt x="79" y="51"/>
                      <a:pt x="79" y="51"/>
                      <a:pt x="79" y="51"/>
                    </a:cubicBezTo>
                    <a:cubicBezTo>
                      <a:pt x="78" y="50"/>
                      <a:pt x="78" y="49"/>
                      <a:pt x="78" y="49"/>
                    </a:cubicBezTo>
                    <a:cubicBezTo>
                      <a:pt x="78" y="49"/>
                      <a:pt x="78" y="49"/>
                      <a:pt x="78" y="49"/>
                    </a:cubicBezTo>
                    <a:cubicBezTo>
                      <a:pt x="78" y="49"/>
                      <a:pt x="78" y="49"/>
                      <a:pt x="78" y="48"/>
                    </a:cubicBezTo>
                    <a:cubicBezTo>
                      <a:pt x="78" y="48"/>
                      <a:pt x="78" y="48"/>
                      <a:pt x="78" y="48"/>
                    </a:cubicBezTo>
                    <a:cubicBezTo>
                      <a:pt x="79" y="48"/>
                      <a:pt x="79" y="47"/>
                      <a:pt x="79" y="47"/>
                    </a:cubicBezTo>
                    <a:cubicBezTo>
                      <a:pt x="78" y="47"/>
                      <a:pt x="78" y="47"/>
                      <a:pt x="78" y="47"/>
                    </a:cubicBezTo>
                    <a:cubicBezTo>
                      <a:pt x="77" y="47"/>
                      <a:pt x="76" y="47"/>
                      <a:pt x="76" y="46"/>
                    </a:cubicBezTo>
                    <a:cubicBezTo>
                      <a:pt x="75" y="46"/>
                      <a:pt x="75" y="46"/>
                      <a:pt x="75" y="45"/>
                    </a:cubicBezTo>
                    <a:cubicBezTo>
                      <a:pt x="74" y="44"/>
                      <a:pt x="73" y="43"/>
                      <a:pt x="72" y="43"/>
                    </a:cubicBezTo>
                    <a:cubicBezTo>
                      <a:pt x="72" y="42"/>
                      <a:pt x="73" y="40"/>
                      <a:pt x="73" y="38"/>
                    </a:cubicBezTo>
                    <a:cubicBezTo>
                      <a:pt x="73" y="38"/>
                      <a:pt x="74" y="38"/>
                      <a:pt x="74" y="38"/>
                    </a:cubicBezTo>
                    <a:cubicBezTo>
                      <a:pt x="74" y="38"/>
                      <a:pt x="73" y="38"/>
                      <a:pt x="73" y="38"/>
                    </a:cubicBezTo>
                    <a:cubicBezTo>
                      <a:pt x="73" y="37"/>
                      <a:pt x="72" y="36"/>
                      <a:pt x="72" y="35"/>
                    </a:cubicBezTo>
                    <a:cubicBezTo>
                      <a:pt x="73" y="35"/>
                      <a:pt x="73" y="35"/>
                      <a:pt x="73" y="34"/>
                    </a:cubicBezTo>
                    <a:cubicBezTo>
                      <a:pt x="73" y="34"/>
                      <a:pt x="74" y="34"/>
                      <a:pt x="74" y="34"/>
                    </a:cubicBezTo>
                    <a:cubicBezTo>
                      <a:pt x="74" y="34"/>
                      <a:pt x="74" y="34"/>
                      <a:pt x="74" y="34"/>
                    </a:cubicBezTo>
                    <a:cubicBezTo>
                      <a:pt x="74" y="34"/>
                      <a:pt x="75" y="34"/>
                      <a:pt x="75" y="34"/>
                    </a:cubicBezTo>
                    <a:cubicBezTo>
                      <a:pt x="75" y="34"/>
                      <a:pt x="76" y="34"/>
                      <a:pt x="76" y="34"/>
                    </a:cubicBezTo>
                    <a:cubicBezTo>
                      <a:pt x="76" y="34"/>
                      <a:pt x="76" y="33"/>
                      <a:pt x="76" y="32"/>
                    </a:cubicBezTo>
                    <a:cubicBezTo>
                      <a:pt x="76" y="31"/>
                      <a:pt x="76" y="30"/>
                      <a:pt x="76" y="30"/>
                    </a:cubicBezTo>
                    <a:cubicBezTo>
                      <a:pt x="76" y="30"/>
                      <a:pt x="77" y="29"/>
                      <a:pt x="78" y="29"/>
                    </a:cubicBezTo>
                    <a:cubicBezTo>
                      <a:pt x="78" y="28"/>
                      <a:pt x="78" y="28"/>
                      <a:pt x="78" y="28"/>
                    </a:cubicBezTo>
                    <a:cubicBezTo>
                      <a:pt x="79" y="28"/>
                      <a:pt x="79" y="28"/>
                      <a:pt x="80" y="28"/>
                    </a:cubicBezTo>
                    <a:cubicBezTo>
                      <a:pt x="80" y="28"/>
                      <a:pt x="81" y="28"/>
                      <a:pt x="81" y="28"/>
                    </a:cubicBezTo>
                    <a:cubicBezTo>
                      <a:pt x="81" y="28"/>
                      <a:pt x="81" y="27"/>
                      <a:pt x="81" y="27"/>
                    </a:cubicBezTo>
                    <a:cubicBezTo>
                      <a:pt x="81" y="27"/>
                      <a:pt x="81" y="27"/>
                      <a:pt x="81" y="27"/>
                    </a:cubicBezTo>
                    <a:cubicBezTo>
                      <a:pt x="81" y="27"/>
                      <a:pt x="81" y="27"/>
                      <a:pt x="80" y="26"/>
                    </a:cubicBezTo>
                    <a:cubicBezTo>
                      <a:pt x="80" y="26"/>
                      <a:pt x="80" y="25"/>
                      <a:pt x="80" y="25"/>
                    </a:cubicBezTo>
                    <a:cubicBezTo>
                      <a:pt x="79" y="25"/>
                      <a:pt x="79" y="24"/>
                      <a:pt x="79" y="24"/>
                    </a:cubicBezTo>
                    <a:cubicBezTo>
                      <a:pt x="79" y="24"/>
                      <a:pt x="79" y="23"/>
                      <a:pt x="79" y="22"/>
                    </a:cubicBezTo>
                    <a:cubicBezTo>
                      <a:pt x="79" y="22"/>
                      <a:pt x="79" y="21"/>
                      <a:pt x="79" y="20"/>
                    </a:cubicBezTo>
                    <a:cubicBezTo>
                      <a:pt x="79" y="20"/>
                      <a:pt x="80" y="20"/>
                      <a:pt x="81" y="20"/>
                    </a:cubicBezTo>
                    <a:cubicBezTo>
                      <a:pt x="81" y="20"/>
                      <a:pt x="82" y="19"/>
                      <a:pt x="82" y="19"/>
                    </a:cubicBezTo>
                    <a:cubicBezTo>
                      <a:pt x="82" y="19"/>
                      <a:pt x="81" y="19"/>
                      <a:pt x="81" y="19"/>
                    </a:cubicBezTo>
                    <a:cubicBezTo>
                      <a:pt x="81" y="19"/>
                      <a:pt x="81" y="19"/>
                      <a:pt x="81" y="19"/>
                    </a:cubicBezTo>
                    <a:cubicBezTo>
                      <a:pt x="80" y="19"/>
                      <a:pt x="79" y="19"/>
                      <a:pt x="78" y="19"/>
                    </a:cubicBezTo>
                    <a:cubicBezTo>
                      <a:pt x="77" y="20"/>
                      <a:pt x="77" y="20"/>
                      <a:pt x="76" y="20"/>
                    </a:cubicBezTo>
                    <a:cubicBezTo>
                      <a:pt x="76" y="20"/>
                      <a:pt x="76" y="19"/>
                      <a:pt x="75" y="19"/>
                    </a:cubicBezTo>
                    <a:cubicBezTo>
                      <a:pt x="75" y="18"/>
                      <a:pt x="74" y="17"/>
                      <a:pt x="74" y="17"/>
                    </a:cubicBezTo>
                    <a:cubicBezTo>
                      <a:pt x="74" y="17"/>
                      <a:pt x="74" y="17"/>
                      <a:pt x="73" y="17"/>
                    </a:cubicBezTo>
                    <a:cubicBezTo>
                      <a:pt x="73" y="18"/>
                      <a:pt x="72" y="18"/>
                      <a:pt x="72" y="18"/>
                    </a:cubicBezTo>
                    <a:cubicBezTo>
                      <a:pt x="71" y="17"/>
                      <a:pt x="71" y="16"/>
                      <a:pt x="71" y="14"/>
                    </a:cubicBezTo>
                    <a:cubicBezTo>
                      <a:pt x="71" y="13"/>
                      <a:pt x="70" y="12"/>
                      <a:pt x="70" y="12"/>
                    </a:cubicBezTo>
                    <a:cubicBezTo>
                      <a:pt x="70" y="12"/>
                      <a:pt x="70" y="12"/>
                      <a:pt x="69" y="11"/>
                    </a:cubicBezTo>
                    <a:cubicBezTo>
                      <a:pt x="69" y="11"/>
                      <a:pt x="69" y="11"/>
                      <a:pt x="69" y="11"/>
                    </a:cubicBezTo>
                    <a:cubicBezTo>
                      <a:pt x="69" y="11"/>
                      <a:pt x="68" y="11"/>
                      <a:pt x="68" y="10"/>
                    </a:cubicBezTo>
                    <a:cubicBezTo>
                      <a:pt x="68" y="10"/>
                      <a:pt x="68" y="9"/>
                      <a:pt x="68" y="9"/>
                    </a:cubicBezTo>
                    <a:cubicBezTo>
                      <a:pt x="68" y="9"/>
                      <a:pt x="68" y="8"/>
                      <a:pt x="68" y="8"/>
                    </a:cubicBezTo>
                    <a:cubicBezTo>
                      <a:pt x="68" y="8"/>
                      <a:pt x="68" y="8"/>
                      <a:pt x="68" y="8"/>
                    </a:cubicBezTo>
                    <a:cubicBezTo>
                      <a:pt x="67" y="8"/>
                      <a:pt x="66" y="8"/>
                      <a:pt x="66" y="7"/>
                    </a:cubicBezTo>
                    <a:cubicBezTo>
                      <a:pt x="66" y="7"/>
                      <a:pt x="66" y="7"/>
                      <a:pt x="66" y="7"/>
                    </a:cubicBezTo>
                    <a:cubicBezTo>
                      <a:pt x="66" y="7"/>
                      <a:pt x="66" y="6"/>
                      <a:pt x="66" y="5"/>
                    </a:cubicBezTo>
                    <a:cubicBezTo>
                      <a:pt x="66" y="5"/>
                      <a:pt x="67" y="4"/>
                      <a:pt x="66" y="4"/>
                    </a:cubicBezTo>
                    <a:cubicBezTo>
                      <a:pt x="66" y="4"/>
                      <a:pt x="66" y="4"/>
                      <a:pt x="66" y="3"/>
                    </a:cubicBezTo>
                    <a:cubicBezTo>
                      <a:pt x="66" y="3"/>
                      <a:pt x="66" y="3"/>
                      <a:pt x="66" y="3"/>
                    </a:cubicBezTo>
                    <a:cubicBezTo>
                      <a:pt x="66" y="3"/>
                      <a:pt x="65" y="3"/>
                      <a:pt x="65" y="3"/>
                    </a:cubicBezTo>
                    <a:cubicBezTo>
                      <a:pt x="64" y="3"/>
                      <a:pt x="62" y="5"/>
                      <a:pt x="61" y="5"/>
                    </a:cubicBezTo>
                    <a:cubicBezTo>
                      <a:pt x="60" y="5"/>
                      <a:pt x="60" y="3"/>
                      <a:pt x="59" y="2"/>
                    </a:cubicBezTo>
                    <a:cubicBezTo>
                      <a:pt x="59" y="1"/>
                      <a:pt x="58" y="0"/>
                      <a:pt x="58" y="1"/>
                    </a:cubicBezTo>
                    <a:cubicBezTo>
                      <a:pt x="57" y="1"/>
                      <a:pt x="54" y="1"/>
                      <a:pt x="53" y="1"/>
                    </a:cubicBezTo>
                    <a:cubicBezTo>
                      <a:pt x="52" y="1"/>
                      <a:pt x="52" y="1"/>
                      <a:pt x="52" y="1"/>
                    </a:cubicBezTo>
                    <a:cubicBezTo>
                      <a:pt x="52" y="1"/>
                      <a:pt x="52" y="1"/>
                      <a:pt x="52" y="1"/>
                    </a:cubicBezTo>
                    <a:cubicBezTo>
                      <a:pt x="51" y="1"/>
                      <a:pt x="51" y="1"/>
                      <a:pt x="51" y="1"/>
                    </a:cubicBezTo>
                    <a:cubicBezTo>
                      <a:pt x="50" y="1"/>
                      <a:pt x="49" y="1"/>
                      <a:pt x="48" y="0"/>
                    </a:cubicBezTo>
                    <a:cubicBezTo>
                      <a:pt x="48" y="0"/>
                      <a:pt x="47" y="0"/>
                      <a:pt x="46" y="0"/>
                    </a:cubicBezTo>
                    <a:cubicBezTo>
                      <a:pt x="45" y="0"/>
                      <a:pt x="44" y="0"/>
                      <a:pt x="43" y="0"/>
                    </a:cubicBezTo>
                    <a:cubicBezTo>
                      <a:pt x="43" y="0"/>
                      <a:pt x="42" y="0"/>
                      <a:pt x="42" y="1"/>
                    </a:cubicBezTo>
                    <a:cubicBezTo>
                      <a:pt x="41" y="2"/>
                      <a:pt x="40" y="3"/>
                      <a:pt x="39" y="3"/>
                    </a:cubicBezTo>
                    <a:cubicBezTo>
                      <a:pt x="39" y="3"/>
                      <a:pt x="39" y="3"/>
                      <a:pt x="39" y="3"/>
                    </a:cubicBezTo>
                    <a:cubicBezTo>
                      <a:pt x="39" y="3"/>
                      <a:pt x="39" y="3"/>
                      <a:pt x="39" y="3"/>
                    </a:cubicBezTo>
                    <a:cubicBezTo>
                      <a:pt x="39" y="3"/>
                      <a:pt x="39" y="3"/>
                      <a:pt x="39" y="3"/>
                    </a:cubicBezTo>
                    <a:cubicBezTo>
                      <a:pt x="40" y="4"/>
                      <a:pt x="40" y="4"/>
                      <a:pt x="40" y="4"/>
                    </a:cubicBezTo>
                    <a:cubicBezTo>
                      <a:pt x="39" y="4"/>
                      <a:pt x="38" y="6"/>
                      <a:pt x="36" y="8"/>
                    </a:cubicBezTo>
                    <a:cubicBezTo>
                      <a:pt x="35" y="9"/>
                      <a:pt x="34" y="9"/>
                      <a:pt x="33" y="10"/>
                    </a:cubicBezTo>
                    <a:cubicBezTo>
                      <a:pt x="33" y="10"/>
                      <a:pt x="33" y="10"/>
                      <a:pt x="33" y="10"/>
                    </a:cubicBezTo>
                    <a:cubicBezTo>
                      <a:pt x="32" y="10"/>
                      <a:pt x="31" y="10"/>
                      <a:pt x="31" y="10"/>
                    </a:cubicBezTo>
                    <a:cubicBezTo>
                      <a:pt x="30" y="10"/>
                      <a:pt x="29" y="10"/>
                      <a:pt x="29" y="11"/>
                    </a:cubicBezTo>
                    <a:cubicBezTo>
                      <a:pt x="29" y="11"/>
                      <a:pt x="29" y="11"/>
                      <a:pt x="29" y="11"/>
                    </a:cubicBezTo>
                    <a:cubicBezTo>
                      <a:pt x="29" y="11"/>
                      <a:pt x="29" y="11"/>
                      <a:pt x="28" y="12"/>
                    </a:cubicBezTo>
                    <a:cubicBezTo>
                      <a:pt x="28" y="12"/>
                      <a:pt x="28" y="14"/>
                      <a:pt x="27" y="14"/>
                    </a:cubicBezTo>
                    <a:cubicBezTo>
                      <a:pt x="27" y="14"/>
                      <a:pt x="28" y="17"/>
                      <a:pt x="28" y="18"/>
                    </a:cubicBezTo>
                    <a:cubicBezTo>
                      <a:pt x="28" y="20"/>
                      <a:pt x="28" y="22"/>
                      <a:pt x="28" y="22"/>
                    </a:cubicBezTo>
                    <a:cubicBezTo>
                      <a:pt x="28" y="23"/>
                      <a:pt x="28" y="24"/>
                      <a:pt x="28" y="24"/>
                    </a:cubicBezTo>
                    <a:cubicBezTo>
                      <a:pt x="27" y="25"/>
                      <a:pt x="27" y="26"/>
                      <a:pt x="27" y="27"/>
                    </a:cubicBezTo>
                    <a:cubicBezTo>
                      <a:pt x="26" y="27"/>
                      <a:pt x="26" y="28"/>
                      <a:pt x="26" y="29"/>
                    </a:cubicBezTo>
                    <a:cubicBezTo>
                      <a:pt x="27" y="30"/>
                      <a:pt x="27" y="32"/>
                      <a:pt x="26" y="32"/>
                    </a:cubicBezTo>
                    <a:cubicBezTo>
                      <a:pt x="26" y="33"/>
                      <a:pt x="26" y="33"/>
                      <a:pt x="26" y="33"/>
                    </a:cubicBezTo>
                    <a:cubicBezTo>
                      <a:pt x="26" y="35"/>
                      <a:pt x="25" y="36"/>
                      <a:pt x="25" y="36"/>
                    </a:cubicBezTo>
                    <a:cubicBezTo>
                      <a:pt x="24" y="37"/>
                      <a:pt x="15" y="42"/>
                      <a:pt x="9" y="45"/>
                    </a:cubicBezTo>
                    <a:cubicBezTo>
                      <a:pt x="7" y="46"/>
                      <a:pt x="6" y="47"/>
                      <a:pt x="5" y="47"/>
                    </a:cubicBezTo>
                    <a:cubicBezTo>
                      <a:pt x="4" y="47"/>
                      <a:pt x="2" y="48"/>
                      <a:pt x="0" y="50"/>
                    </a:cubicBezTo>
                    <a:cubicBezTo>
                      <a:pt x="0" y="50"/>
                      <a:pt x="0" y="51"/>
                      <a:pt x="0" y="51"/>
                    </a:cubicBezTo>
                    <a:cubicBezTo>
                      <a:pt x="1" y="54"/>
                      <a:pt x="2" y="61"/>
                      <a:pt x="2" y="61"/>
                    </a:cubicBezTo>
                    <a:cubicBezTo>
                      <a:pt x="3" y="62"/>
                      <a:pt x="3" y="62"/>
                      <a:pt x="4" y="62"/>
                    </a:cubicBezTo>
                    <a:cubicBezTo>
                      <a:pt x="4" y="62"/>
                      <a:pt x="4" y="62"/>
                      <a:pt x="4" y="62"/>
                    </a:cubicBezTo>
                    <a:cubicBezTo>
                      <a:pt x="5" y="62"/>
                      <a:pt x="5" y="63"/>
                      <a:pt x="6" y="63"/>
                    </a:cubicBezTo>
                    <a:cubicBezTo>
                      <a:pt x="7" y="63"/>
                      <a:pt x="18" y="66"/>
                      <a:pt x="19" y="67"/>
                    </a:cubicBezTo>
                    <a:cubicBezTo>
                      <a:pt x="20" y="67"/>
                      <a:pt x="24" y="69"/>
                      <a:pt x="29" y="72"/>
                    </a:cubicBezTo>
                    <a:cubicBezTo>
                      <a:pt x="33" y="75"/>
                      <a:pt x="37" y="78"/>
                      <a:pt x="38" y="79"/>
                    </a:cubicBezTo>
                    <a:cubicBezTo>
                      <a:pt x="39" y="79"/>
                      <a:pt x="44" y="83"/>
                      <a:pt x="50" y="88"/>
                    </a:cubicBezTo>
                    <a:cubicBezTo>
                      <a:pt x="57" y="94"/>
                      <a:pt x="65" y="100"/>
                      <a:pt x="65" y="100"/>
                    </a:cubicBezTo>
                    <a:cubicBezTo>
                      <a:pt x="66" y="101"/>
                      <a:pt x="68" y="101"/>
                      <a:pt x="71" y="101"/>
                    </a:cubicBezTo>
                    <a:cubicBezTo>
                      <a:pt x="71" y="101"/>
                      <a:pt x="71" y="101"/>
                      <a:pt x="71" y="101"/>
                    </a:cubicBezTo>
                    <a:cubicBezTo>
                      <a:pt x="76" y="101"/>
                      <a:pt x="84" y="101"/>
                      <a:pt x="85" y="101"/>
                    </a:cubicBezTo>
                    <a:cubicBezTo>
                      <a:pt x="86" y="100"/>
                      <a:pt x="90" y="91"/>
                      <a:pt x="91" y="91"/>
                    </a:cubicBezTo>
                    <a:cubicBezTo>
                      <a:pt x="93" y="90"/>
                      <a:pt x="95" y="89"/>
                      <a:pt x="96" y="89"/>
                    </a:cubicBezTo>
                    <a:cubicBezTo>
                      <a:pt x="96" y="89"/>
                      <a:pt x="97" y="90"/>
                      <a:pt x="98" y="90"/>
                    </a:cubicBezTo>
                    <a:cubicBezTo>
                      <a:pt x="98" y="90"/>
                      <a:pt x="99" y="90"/>
                      <a:pt x="100" y="90"/>
                    </a:cubicBezTo>
                    <a:cubicBezTo>
                      <a:pt x="100" y="90"/>
                      <a:pt x="101" y="91"/>
                      <a:pt x="102" y="9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80" name="Freeform 517"/>
              <p:cNvSpPr>
                <a:spLocks/>
              </p:cNvSpPr>
              <p:nvPr/>
            </p:nvSpPr>
            <p:spPr bwMode="auto">
              <a:xfrm>
                <a:off x="4865687" y="2341563"/>
                <a:ext cx="120650" cy="82550"/>
              </a:xfrm>
              <a:custGeom>
                <a:avLst/>
                <a:gdLst>
                  <a:gd name="T0" fmla="*/ 52 w 52"/>
                  <a:gd name="T1" fmla="*/ 5 h 36"/>
                  <a:gd name="T2" fmla="*/ 44 w 52"/>
                  <a:gd name="T3" fmla="*/ 4 h 36"/>
                  <a:gd name="T4" fmla="*/ 37 w 52"/>
                  <a:gd name="T5" fmla="*/ 4 h 36"/>
                  <a:gd name="T6" fmla="*/ 25 w 52"/>
                  <a:gd name="T7" fmla="*/ 2 h 36"/>
                  <a:gd name="T8" fmla="*/ 23 w 52"/>
                  <a:gd name="T9" fmla="*/ 4 h 36"/>
                  <a:gd name="T10" fmla="*/ 15 w 52"/>
                  <a:gd name="T11" fmla="*/ 5 h 36"/>
                  <a:gd name="T12" fmla="*/ 8 w 52"/>
                  <a:gd name="T13" fmla="*/ 7 h 36"/>
                  <a:gd name="T14" fmla="*/ 2 w 52"/>
                  <a:gd name="T15" fmla="*/ 9 h 36"/>
                  <a:gd name="T16" fmla="*/ 2 w 52"/>
                  <a:gd name="T17" fmla="*/ 11 h 36"/>
                  <a:gd name="T18" fmla="*/ 2 w 52"/>
                  <a:gd name="T19" fmla="*/ 13 h 36"/>
                  <a:gd name="T20" fmla="*/ 6 w 52"/>
                  <a:gd name="T21" fmla="*/ 16 h 36"/>
                  <a:gd name="T22" fmla="*/ 2 w 52"/>
                  <a:gd name="T23" fmla="*/ 19 h 36"/>
                  <a:gd name="T24" fmla="*/ 7 w 52"/>
                  <a:gd name="T25" fmla="*/ 23 h 36"/>
                  <a:gd name="T26" fmla="*/ 12 w 52"/>
                  <a:gd name="T27" fmla="*/ 22 h 36"/>
                  <a:gd name="T28" fmla="*/ 11 w 52"/>
                  <a:gd name="T29" fmla="*/ 29 h 36"/>
                  <a:gd name="T30" fmla="*/ 14 w 52"/>
                  <a:gd name="T31" fmla="*/ 28 h 36"/>
                  <a:gd name="T32" fmla="*/ 19 w 52"/>
                  <a:gd name="T33" fmla="*/ 27 h 36"/>
                  <a:gd name="T34" fmla="*/ 22 w 52"/>
                  <a:gd name="T35" fmla="*/ 28 h 36"/>
                  <a:gd name="T36" fmla="*/ 24 w 52"/>
                  <a:gd name="T37" fmla="*/ 28 h 36"/>
                  <a:gd name="T38" fmla="*/ 25 w 52"/>
                  <a:gd name="T39" fmla="*/ 29 h 36"/>
                  <a:gd name="T40" fmla="*/ 30 w 52"/>
                  <a:gd name="T41" fmla="*/ 31 h 36"/>
                  <a:gd name="T42" fmla="*/ 35 w 52"/>
                  <a:gd name="T43" fmla="*/ 35 h 36"/>
                  <a:gd name="T44" fmla="*/ 38 w 52"/>
                  <a:gd name="T45" fmla="*/ 34 h 36"/>
                  <a:gd name="T46" fmla="*/ 44 w 52"/>
                  <a:gd name="T47" fmla="*/ 33 h 36"/>
                  <a:gd name="T48" fmla="*/ 45 w 52"/>
                  <a:gd name="T49" fmla="*/ 32 h 36"/>
                  <a:gd name="T50" fmla="*/ 48 w 52"/>
                  <a:gd name="T51" fmla="*/ 30 h 36"/>
                  <a:gd name="T52" fmla="*/ 48 w 52"/>
                  <a:gd name="T53" fmla="*/ 30 h 36"/>
                  <a:gd name="T54" fmla="*/ 45 w 52"/>
                  <a:gd name="T55" fmla="*/ 24 h 36"/>
                  <a:gd name="T56" fmla="*/ 45 w 52"/>
                  <a:gd name="T57" fmla="*/ 16 h 36"/>
                  <a:gd name="T58" fmla="*/ 45 w 52"/>
                  <a:gd name="T59" fmla="*/ 16 h 36"/>
                  <a:gd name="T60" fmla="*/ 48 w 52"/>
                  <a:gd name="T61" fmla="*/ 12 h 36"/>
                  <a:gd name="T62" fmla="*/ 49 w 52"/>
                  <a:gd name="T63" fmla="*/ 9 h 36"/>
                  <a:gd name="T64" fmla="*/ 50 w 52"/>
                  <a:gd name="T65" fmla="*/ 7 h 36"/>
                  <a:gd name="T66" fmla="*/ 52 w 52"/>
                  <a:gd name="T67" fmla="*/ 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36">
                    <a:moveTo>
                      <a:pt x="52" y="5"/>
                    </a:moveTo>
                    <a:cubicBezTo>
                      <a:pt x="52" y="5"/>
                      <a:pt x="52" y="5"/>
                      <a:pt x="52" y="5"/>
                    </a:cubicBezTo>
                    <a:cubicBezTo>
                      <a:pt x="51" y="6"/>
                      <a:pt x="50" y="5"/>
                      <a:pt x="49" y="5"/>
                    </a:cubicBezTo>
                    <a:cubicBezTo>
                      <a:pt x="47" y="5"/>
                      <a:pt x="47" y="5"/>
                      <a:pt x="44" y="4"/>
                    </a:cubicBezTo>
                    <a:cubicBezTo>
                      <a:pt x="41" y="4"/>
                      <a:pt x="41" y="5"/>
                      <a:pt x="40" y="5"/>
                    </a:cubicBezTo>
                    <a:cubicBezTo>
                      <a:pt x="39" y="5"/>
                      <a:pt x="39" y="4"/>
                      <a:pt x="37" y="4"/>
                    </a:cubicBezTo>
                    <a:cubicBezTo>
                      <a:pt x="36" y="3"/>
                      <a:pt x="32" y="3"/>
                      <a:pt x="30" y="3"/>
                    </a:cubicBezTo>
                    <a:cubicBezTo>
                      <a:pt x="28" y="3"/>
                      <a:pt x="26" y="3"/>
                      <a:pt x="25" y="2"/>
                    </a:cubicBezTo>
                    <a:cubicBezTo>
                      <a:pt x="24" y="1"/>
                      <a:pt x="23" y="0"/>
                      <a:pt x="23" y="1"/>
                    </a:cubicBezTo>
                    <a:cubicBezTo>
                      <a:pt x="23" y="2"/>
                      <a:pt x="24" y="3"/>
                      <a:pt x="23" y="4"/>
                    </a:cubicBezTo>
                    <a:cubicBezTo>
                      <a:pt x="22" y="4"/>
                      <a:pt x="20" y="4"/>
                      <a:pt x="18" y="4"/>
                    </a:cubicBezTo>
                    <a:cubicBezTo>
                      <a:pt x="17" y="4"/>
                      <a:pt x="17" y="4"/>
                      <a:pt x="15" y="5"/>
                    </a:cubicBezTo>
                    <a:cubicBezTo>
                      <a:pt x="13" y="5"/>
                      <a:pt x="13" y="5"/>
                      <a:pt x="12" y="5"/>
                    </a:cubicBezTo>
                    <a:cubicBezTo>
                      <a:pt x="10" y="5"/>
                      <a:pt x="10" y="6"/>
                      <a:pt x="8" y="7"/>
                    </a:cubicBezTo>
                    <a:cubicBezTo>
                      <a:pt x="6" y="8"/>
                      <a:pt x="6" y="7"/>
                      <a:pt x="5" y="8"/>
                    </a:cubicBezTo>
                    <a:cubicBezTo>
                      <a:pt x="3" y="9"/>
                      <a:pt x="3" y="8"/>
                      <a:pt x="2" y="9"/>
                    </a:cubicBezTo>
                    <a:cubicBezTo>
                      <a:pt x="0" y="9"/>
                      <a:pt x="1" y="10"/>
                      <a:pt x="1" y="11"/>
                    </a:cubicBezTo>
                    <a:cubicBezTo>
                      <a:pt x="1" y="11"/>
                      <a:pt x="2" y="12"/>
                      <a:pt x="2" y="11"/>
                    </a:cubicBezTo>
                    <a:cubicBezTo>
                      <a:pt x="3" y="11"/>
                      <a:pt x="3" y="12"/>
                      <a:pt x="3" y="13"/>
                    </a:cubicBezTo>
                    <a:cubicBezTo>
                      <a:pt x="3" y="14"/>
                      <a:pt x="3" y="13"/>
                      <a:pt x="2" y="13"/>
                    </a:cubicBezTo>
                    <a:cubicBezTo>
                      <a:pt x="1" y="14"/>
                      <a:pt x="1" y="15"/>
                      <a:pt x="2" y="15"/>
                    </a:cubicBezTo>
                    <a:cubicBezTo>
                      <a:pt x="3" y="15"/>
                      <a:pt x="5" y="15"/>
                      <a:pt x="6" y="16"/>
                    </a:cubicBezTo>
                    <a:cubicBezTo>
                      <a:pt x="6" y="17"/>
                      <a:pt x="4" y="16"/>
                      <a:pt x="2" y="16"/>
                    </a:cubicBezTo>
                    <a:cubicBezTo>
                      <a:pt x="0" y="17"/>
                      <a:pt x="2" y="18"/>
                      <a:pt x="2" y="19"/>
                    </a:cubicBezTo>
                    <a:cubicBezTo>
                      <a:pt x="2" y="20"/>
                      <a:pt x="3" y="21"/>
                      <a:pt x="4" y="22"/>
                    </a:cubicBezTo>
                    <a:cubicBezTo>
                      <a:pt x="5" y="23"/>
                      <a:pt x="5" y="23"/>
                      <a:pt x="7" y="23"/>
                    </a:cubicBezTo>
                    <a:cubicBezTo>
                      <a:pt x="8" y="23"/>
                      <a:pt x="8" y="24"/>
                      <a:pt x="10" y="24"/>
                    </a:cubicBezTo>
                    <a:cubicBezTo>
                      <a:pt x="11" y="24"/>
                      <a:pt x="11" y="23"/>
                      <a:pt x="12" y="22"/>
                    </a:cubicBezTo>
                    <a:cubicBezTo>
                      <a:pt x="12" y="22"/>
                      <a:pt x="13" y="22"/>
                      <a:pt x="13" y="23"/>
                    </a:cubicBezTo>
                    <a:cubicBezTo>
                      <a:pt x="13" y="23"/>
                      <a:pt x="12" y="28"/>
                      <a:pt x="11" y="29"/>
                    </a:cubicBezTo>
                    <a:cubicBezTo>
                      <a:pt x="11" y="29"/>
                      <a:pt x="11" y="29"/>
                      <a:pt x="11" y="29"/>
                    </a:cubicBezTo>
                    <a:cubicBezTo>
                      <a:pt x="12" y="29"/>
                      <a:pt x="14" y="29"/>
                      <a:pt x="14" y="28"/>
                    </a:cubicBezTo>
                    <a:cubicBezTo>
                      <a:pt x="15" y="28"/>
                      <a:pt x="15" y="28"/>
                      <a:pt x="15" y="28"/>
                    </a:cubicBezTo>
                    <a:cubicBezTo>
                      <a:pt x="16" y="27"/>
                      <a:pt x="18" y="26"/>
                      <a:pt x="19" y="27"/>
                    </a:cubicBezTo>
                    <a:cubicBezTo>
                      <a:pt x="19" y="27"/>
                      <a:pt x="20" y="27"/>
                      <a:pt x="20" y="28"/>
                    </a:cubicBezTo>
                    <a:cubicBezTo>
                      <a:pt x="20" y="28"/>
                      <a:pt x="21" y="28"/>
                      <a:pt x="22" y="28"/>
                    </a:cubicBezTo>
                    <a:cubicBezTo>
                      <a:pt x="22" y="28"/>
                      <a:pt x="22" y="28"/>
                      <a:pt x="22" y="28"/>
                    </a:cubicBezTo>
                    <a:cubicBezTo>
                      <a:pt x="22" y="28"/>
                      <a:pt x="23" y="28"/>
                      <a:pt x="24" y="28"/>
                    </a:cubicBezTo>
                    <a:cubicBezTo>
                      <a:pt x="24" y="28"/>
                      <a:pt x="25" y="28"/>
                      <a:pt x="25" y="29"/>
                    </a:cubicBezTo>
                    <a:cubicBezTo>
                      <a:pt x="25" y="29"/>
                      <a:pt x="25" y="29"/>
                      <a:pt x="25" y="29"/>
                    </a:cubicBezTo>
                    <a:cubicBezTo>
                      <a:pt x="26" y="29"/>
                      <a:pt x="26" y="29"/>
                      <a:pt x="26" y="29"/>
                    </a:cubicBezTo>
                    <a:cubicBezTo>
                      <a:pt x="27" y="29"/>
                      <a:pt x="29" y="30"/>
                      <a:pt x="30" y="31"/>
                    </a:cubicBezTo>
                    <a:cubicBezTo>
                      <a:pt x="30" y="31"/>
                      <a:pt x="32" y="33"/>
                      <a:pt x="33" y="34"/>
                    </a:cubicBezTo>
                    <a:cubicBezTo>
                      <a:pt x="34" y="35"/>
                      <a:pt x="35" y="36"/>
                      <a:pt x="35" y="35"/>
                    </a:cubicBezTo>
                    <a:cubicBezTo>
                      <a:pt x="35" y="35"/>
                      <a:pt x="36" y="35"/>
                      <a:pt x="36" y="35"/>
                    </a:cubicBezTo>
                    <a:cubicBezTo>
                      <a:pt x="37" y="34"/>
                      <a:pt x="37" y="34"/>
                      <a:pt x="38" y="34"/>
                    </a:cubicBezTo>
                    <a:cubicBezTo>
                      <a:pt x="39" y="34"/>
                      <a:pt x="43" y="34"/>
                      <a:pt x="44" y="35"/>
                    </a:cubicBezTo>
                    <a:cubicBezTo>
                      <a:pt x="44" y="34"/>
                      <a:pt x="44" y="34"/>
                      <a:pt x="44" y="33"/>
                    </a:cubicBezTo>
                    <a:cubicBezTo>
                      <a:pt x="44" y="33"/>
                      <a:pt x="45" y="32"/>
                      <a:pt x="45" y="32"/>
                    </a:cubicBezTo>
                    <a:cubicBezTo>
                      <a:pt x="45" y="32"/>
                      <a:pt x="45" y="32"/>
                      <a:pt x="45" y="32"/>
                    </a:cubicBezTo>
                    <a:cubicBezTo>
                      <a:pt x="45" y="31"/>
                      <a:pt x="46" y="31"/>
                      <a:pt x="46" y="31"/>
                    </a:cubicBezTo>
                    <a:cubicBezTo>
                      <a:pt x="47" y="30"/>
                      <a:pt x="47" y="30"/>
                      <a:pt x="48" y="30"/>
                    </a:cubicBezTo>
                    <a:cubicBezTo>
                      <a:pt x="48" y="30"/>
                      <a:pt x="48" y="30"/>
                      <a:pt x="48" y="30"/>
                    </a:cubicBezTo>
                    <a:cubicBezTo>
                      <a:pt x="48" y="30"/>
                      <a:pt x="48" y="30"/>
                      <a:pt x="48" y="30"/>
                    </a:cubicBezTo>
                    <a:cubicBezTo>
                      <a:pt x="48" y="29"/>
                      <a:pt x="48" y="28"/>
                      <a:pt x="47" y="27"/>
                    </a:cubicBezTo>
                    <a:cubicBezTo>
                      <a:pt x="46" y="26"/>
                      <a:pt x="46" y="25"/>
                      <a:pt x="45" y="24"/>
                    </a:cubicBezTo>
                    <a:cubicBezTo>
                      <a:pt x="44" y="23"/>
                      <a:pt x="45" y="17"/>
                      <a:pt x="45" y="16"/>
                    </a:cubicBezTo>
                    <a:cubicBezTo>
                      <a:pt x="45" y="16"/>
                      <a:pt x="45" y="16"/>
                      <a:pt x="45" y="16"/>
                    </a:cubicBezTo>
                    <a:cubicBezTo>
                      <a:pt x="45" y="16"/>
                      <a:pt x="45" y="16"/>
                      <a:pt x="45" y="16"/>
                    </a:cubicBezTo>
                    <a:cubicBezTo>
                      <a:pt x="45" y="16"/>
                      <a:pt x="45" y="16"/>
                      <a:pt x="45" y="16"/>
                    </a:cubicBezTo>
                    <a:cubicBezTo>
                      <a:pt x="45" y="15"/>
                      <a:pt x="46" y="14"/>
                      <a:pt x="47" y="13"/>
                    </a:cubicBezTo>
                    <a:cubicBezTo>
                      <a:pt x="47" y="12"/>
                      <a:pt x="48" y="12"/>
                      <a:pt x="48" y="12"/>
                    </a:cubicBezTo>
                    <a:cubicBezTo>
                      <a:pt x="48" y="12"/>
                      <a:pt x="48" y="12"/>
                      <a:pt x="48" y="11"/>
                    </a:cubicBezTo>
                    <a:cubicBezTo>
                      <a:pt x="48" y="11"/>
                      <a:pt x="49" y="9"/>
                      <a:pt x="49" y="9"/>
                    </a:cubicBezTo>
                    <a:cubicBezTo>
                      <a:pt x="49" y="9"/>
                      <a:pt x="49" y="9"/>
                      <a:pt x="49" y="9"/>
                    </a:cubicBezTo>
                    <a:cubicBezTo>
                      <a:pt x="49" y="8"/>
                      <a:pt x="50" y="8"/>
                      <a:pt x="50" y="7"/>
                    </a:cubicBezTo>
                    <a:cubicBezTo>
                      <a:pt x="51" y="7"/>
                      <a:pt x="52" y="6"/>
                      <a:pt x="52" y="6"/>
                    </a:cubicBezTo>
                    <a:cubicBezTo>
                      <a:pt x="52" y="6"/>
                      <a:pt x="52" y="5"/>
                      <a:pt x="52" y="5"/>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81" name="Freeform 518"/>
              <p:cNvSpPr>
                <a:spLocks/>
              </p:cNvSpPr>
              <p:nvPr/>
            </p:nvSpPr>
            <p:spPr bwMode="auto">
              <a:xfrm>
                <a:off x="4826000" y="2366963"/>
                <a:ext cx="28575" cy="11113"/>
              </a:xfrm>
              <a:custGeom>
                <a:avLst/>
                <a:gdLst>
                  <a:gd name="T0" fmla="*/ 10 w 12"/>
                  <a:gd name="T1" fmla="*/ 4 h 5"/>
                  <a:gd name="T2" fmla="*/ 12 w 12"/>
                  <a:gd name="T3" fmla="*/ 3 h 5"/>
                  <a:gd name="T4" fmla="*/ 10 w 12"/>
                  <a:gd name="T5" fmla="*/ 1 h 5"/>
                  <a:gd name="T6" fmla="*/ 6 w 12"/>
                  <a:gd name="T7" fmla="*/ 1 h 5"/>
                  <a:gd name="T8" fmla="*/ 2 w 12"/>
                  <a:gd name="T9" fmla="*/ 2 h 5"/>
                  <a:gd name="T10" fmla="*/ 6 w 12"/>
                  <a:gd name="T11" fmla="*/ 3 h 5"/>
                  <a:gd name="T12" fmla="*/ 7 w 12"/>
                  <a:gd name="T13" fmla="*/ 5 h 5"/>
                  <a:gd name="T14" fmla="*/ 10 w 12"/>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5">
                    <a:moveTo>
                      <a:pt x="10" y="4"/>
                    </a:moveTo>
                    <a:cubicBezTo>
                      <a:pt x="11" y="3"/>
                      <a:pt x="12" y="3"/>
                      <a:pt x="12" y="3"/>
                    </a:cubicBezTo>
                    <a:cubicBezTo>
                      <a:pt x="12" y="2"/>
                      <a:pt x="11" y="2"/>
                      <a:pt x="10" y="1"/>
                    </a:cubicBezTo>
                    <a:cubicBezTo>
                      <a:pt x="9" y="0"/>
                      <a:pt x="8" y="0"/>
                      <a:pt x="6" y="1"/>
                    </a:cubicBezTo>
                    <a:cubicBezTo>
                      <a:pt x="3" y="2"/>
                      <a:pt x="0" y="1"/>
                      <a:pt x="2" y="2"/>
                    </a:cubicBezTo>
                    <a:cubicBezTo>
                      <a:pt x="4" y="3"/>
                      <a:pt x="5" y="1"/>
                      <a:pt x="6" y="3"/>
                    </a:cubicBezTo>
                    <a:cubicBezTo>
                      <a:pt x="7" y="5"/>
                      <a:pt x="6" y="5"/>
                      <a:pt x="7" y="5"/>
                    </a:cubicBezTo>
                    <a:cubicBezTo>
                      <a:pt x="8" y="5"/>
                      <a:pt x="9" y="5"/>
                      <a:pt x="10" y="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82" name="Freeform 519"/>
              <p:cNvSpPr>
                <a:spLocks/>
              </p:cNvSpPr>
              <p:nvPr/>
            </p:nvSpPr>
            <p:spPr bwMode="auto">
              <a:xfrm>
                <a:off x="4824412" y="2382838"/>
                <a:ext cx="36513" cy="25400"/>
              </a:xfrm>
              <a:custGeom>
                <a:avLst/>
                <a:gdLst>
                  <a:gd name="T0" fmla="*/ 8 w 16"/>
                  <a:gd name="T1" fmla="*/ 1 h 11"/>
                  <a:gd name="T2" fmla="*/ 12 w 16"/>
                  <a:gd name="T3" fmla="*/ 0 h 11"/>
                  <a:gd name="T4" fmla="*/ 15 w 16"/>
                  <a:gd name="T5" fmla="*/ 2 h 11"/>
                  <a:gd name="T6" fmla="*/ 14 w 16"/>
                  <a:gd name="T7" fmla="*/ 4 h 11"/>
                  <a:gd name="T8" fmla="*/ 12 w 16"/>
                  <a:gd name="T9" fmla="*/ 6 h 11"/>
                  <a:gd name="T10" fmla="*/ 8 w 16"/>
                  <a:gd name="T11" fmla="*/ 6 h 11"/>
                  <a:gd name="T12" fmla="*/ 6 w 16"/>
                  <a:gd name="T13" fmla="*/ 8 h 11"/>
                  <a:gd name="T14" fmla="*/ 4 w 16"/>
                  <a:gd name="T15" fmla="*/ 11 h 11"/>
                  <a:gd name="T16" fmla="*/ 3 w 16"/>
                  <a:gd name="T17" fmla="*/ 9 h 11"/>
                  <a:gd name="T18" fmla="*/ 4 w 16"/>
                  <a:gd name="T19" fmla="*/ 7 h 11"/>
                  <a:gd name="T20" fmla="*/ 1 w 16"/>
                  <a:gd name="T21" fmla="*/ 6 h 11"/>
                  <a:gd name="T22" fmla="*/ 2 w 16"/>
                  <a:gd name="T23" fmla="*/ 4 h 11"/>
                  <a:gd name="T24" fmla="*/ 1 w 16"/>
                  <a:gd name="T25" fmla="*/ 1 h 11"/>
                  <a:gd name="T26" fmla="*/ 4 w 16"/>
                  <a:gd name="T27" fmla="*/ 3 h 11"/>
                  <a:gd name="T28" fmla="*/ 8 w 16"/>
                  <a:gd name="T29"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11">
                    <a:moveTo>
                      <a:pt x="8" y="1"/>
                    </a:moveTo>
                    <a:cubicBezTo>
                      <a:pt x="10" y="0"/>
                      <a:pt x="10" y="0"/>
                      <a:pt x="12" y="0"/>
                    </a:cubicBezTo>
                    <a:cubicBezTo>
                      <a:pt x="13" y="1"/>
                      <a:pt x="14" y="1"/>
                      <a:pt x="15" y="2"/>
                    </a:cubicBezTo>
                    <a:cubicBezTo>
                      <a:pt x="16" y="3"/>
                      <a:pt x="15" y="3"/>
                      <a:pt x="14" y="4"/>
                    </a:cubicBezTo>
                    <a:cubicBezTo>
                      <a:pt x="13" y="5"/>
                      <a:pt x="15" y="5"/>
                      <a:pt x="12" y="6"/>
                    </a:cubicBezTo>
                    <a:cubicBezTo>
                      <a:pt x="10" y="6"/>
                      <a:pt x="9" y="6"/>
                      <a:pt x="8" y="6"/>
                    </a:cubicBezTo>
                    <a:cubicBezTo>
                      <a:pt x="7" y="7"/>
                      <a:pt x="6" y="7"/>
                      <a:pt x="6" y="8"/>
                    </a:cubicBezTo>
                    <a:cubicBezTo>
                      <a:pt x="5" y="9"/>
                      <a:pt x="5" y="11"/>
                      <a:pt x="4" y="11"/>
                    </a:cubicBezTo>
                    <a:cubicBezTo>
                      <a:pt x="3" y="11"/>
                      <a:pt x="3" y="10"/>
                      <a:pt x="3" y="9"/>
                    </a:cubicBezTo>
                    <a:cubicBezTo>
                      <a:pt x="4" y="8"/>
                      <a:pt x="5" y="8"/>
                      <a:pt x="4" y="7"/>
                    </a:cubicBezTo>
                    <a:cubicBezTo>
                      <a:pt x="3" y="6"/>
                      <a:pt x="1" y="7"/>
                      <a:pt x="1" y="6"/>
                    </a:cubicBezTo>
                    <a:cubicBezTo>
                      <a:pt x="2" y="5"/>
                      <a:pt x="3" y="5"/>
                      <a:pt x="2" y="4"/>
                    </a:cubicBezTo>
                    <a:cubicBezTo>
                      <a:pt x="1" y="2"/>
                      <a:pt x="0" y="1"/>
                      <a:pt x="1" y="1"/>
                    </a:cubicBezTo>
                    <a:cubicBezTo>
                      <a:pt x="3" y="2"/>
                      <a:pt x="2" y="4"/>
                      <a:pt x="4" y="3"/>
                    </a:cubicBezTo>
                    <a:cubicBezTo>
                      <a:pt x="7" y="2"/>
                      <a:pt x="6" y="1"/>
                      <a:pt x="8"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83" name="Freeform 520"/>
              <p:cNvSpPr>
                <a:spLocks/>
              </p:cNvSpPr>
              <p:nvPr/>
            </p:nvSpPr>
            <p:spPr bwMode="auto">
              <a:xfrm>
                <a:off x="4803775" y="2406650"/>
                <a:ext cx="184150" cy="82550"/>
              </a:xfrm>
              <a:custGeom>
                <a:avLst/>
                <a:gdLst>
                  <a:gd name="T0" fmla="*/ 37 w 80"/>
                  <a:gd name="T1" fmla="*/ 5 h 36"/>
                  <a:gd name="T2" fmla="*/ 35 w 80"/>
                  <a:gd name="T3" fmla="*/ 15 h 36"/>
                  <a:gd name="T4" fmla="*/ 27 w 80"/>
                  <a:gd name="T5" fmla="*/ 15 h 36"/>
                  <a:gd name="T6" fmla="*/ 23 w 80"/>
                  <a:gd name="T7" fmla="*/ 9 h 36"/>
                  <a:gd name="T8" fmla="*/ 10 w 80"/>
                  <a:gd name="T9" fmla="*/ 7 h 36"/>
                  <a:gd name="T10" fmla="*/ 6 w 80"/>
                  <a:gd name="T11" fmla="*/ 15 h 36"/>
                  <a:gd name="T12" fmla="*/ 2 w 80"/>
                  <a:gd name="T13" fmla="*/ 24 h 36"/>
                  <a:gd name="T14" fmla="*/ 2 w 80"/>
                  <a:gd name="T15" fmla="*/ 30 h 36"/>
                  <a:gd name="T16" fmla="*/ 3 w 80"/>
                  <a:gd name="T17" fmla="*/ 29 h 36"/>
                  <a:gd name="T18" fmla="*/ 6 w 80"/>
                  <a:gd name="T19" fmla="*/ 27 h 36"/>
                  <a:gd name="T20" fmla="*/ 14 w 80"/>
                  <a:gd name="T21" fmla="*/ 25 h 36"/>
                  <a:gd name="T22" fmla="*/ 20 w 80"/>
                  <a:gd name="T23" fmla="*/ 25 h 36"/>
                  <a:gd name="T24" fmla="*/ 22 w 80"/>
                  <a:gd name="T25" fmla="*/ 25 h 36"/>
                  <a:gd name="T26" fmla="*/ 24 w 80"/>
                  <a:gd name="T27" fmla="*/ 27 h 36"/>
                  <a:gd name="T28" fmla="*/ 31 w 80"/>
                  <a:gd name="T29" fmla="*/ 25 h 36"/>
                  <a:gd name="T30" fmla="*/ 35 w 80"/>
                  <a:gd name="T31" fmla="*/ 27 h 36"/>
                  <a:gd name="T32" fmla="*/ 38 w 80"/>
                  <a:gd name="T33" fmla="*/ 26 h 36"/>
                  <a:gd name="T34" fmla="*/ 39 w 80"/>
                  <a:gd name="T35" fmla="*/ 27 h 36"/>
                  <a:gd name="T36" fmla="*/ 41 w 80"/>
                  <a:gd name="T37" fmla="*/ 26 h 36"/>
                  <a:gd name="T38" fmla="*/ 44 w 80"/>
                  <a:gd name="T39" fmla="*/ 24 h 36"/>
                  <a:gd name="T40" fmla="*/ 47 w 80"/>
                  <a:gd name="T41" fmla="*/ 28 h 36"/>
                  <a:gd name="T42" fmla="*/ 53 w 80"/>
                  <a:gd name="T43" fmla="*/ 29 h 36"/>
                  <a:gd name="T44" fmla="*/ 59 w 80"/>
                  <a:gd name="T45" fmla="*/ 34 h 36"/>
                  <a:gd name="T46" fmla="*/ 60 w 80"/>
                  <a:gd name="T47" fmla="*/ 34 h 36"/>
                  <a:gd name="T48" fmla="*/ 62 w 80"/>
                  <a:gd name="T49" fmla="*/ 36 h 36"/>
                  <a:gd name="T50" fmla="*/ 64 w 80"/>
                  <a:gd name="T51" fmla="*/ 36 h 36"/>
                  <a:gd name="T52" fmla="*/ 70 w 80"/>
                  <a:gd name="T53" fmla="*/ 34 h 36"/>
                  <a:gd name="T54" fmla="*/ 74 w 80"/>
                  <a:gd name="T55" fmla="*/ 33 h 36"/>
                  <a:gd name="T56" fmla="*/ 74 w 80"/>
                  <a:gd name="T57" fmla="*/ 32 h 36"/>
                  <a:gd name="T58" fmla="*/ 77 w 80"/>
                  <a:gd name="T59" fmla="*/ 29 h 36"/>
                  <a:gd name="T60" fmla="*/ 80 w 80"/>
                  <a:gd name="T61" fmla="*/ 28 h 36"/>
                  <a:gd name="T62" fmla="*/ 79 w 80"/>
                  <a:gd name="T63" fmla="*/ 23 h 36"/>
                  <a:gd name="T64" fmla="*/ 76 w 80"/>
                  <a:gd name="T65" fmla="*/ 19 h 36"/>
                  <a:gd name="T66" fmla="*/ 74 w 80"/>
                  <a:gd name="T67" fmla="*/ 19 h 36"/>
                  <a:gd name="T68" fmla="*/ 75 w 80"/>
                  <a:gd name="T69" fmla="*/ 16 h 36"/>
                  <a:gd name="T70" fmla="*/ 75 w 80"/>
                  <a:gd name="T71" fmla="*/ 14 h 36"/>
                  <a:gd name="T72" fmla="*/ 76 w 80"/>
                  <a:gd name="T73" fmla="*/ 11 h 36"/>
                  <a:gd name="T74" fmla="*/ 71 w 80"/>
                  <a:gd name="T75" fmla="*/ 8 h 36"/>
                  <a:gd name="T76" fmla="*/ 65 w 80"/>
                  <a:gd name="T77" fmla="*/ 7 h 36"/>
                  <a:gd name="T78" fmla="*/ 62 w 80"/>
                  <a:gd name="T79" fmla="*/ 8 h 36"/>
                  <a:gd name="T80" fmla="*/ 56 w 80"/>
                  <a:gd name="T81" fmla="*/ 4 h 36"/>
                  <a:gd name="T82" fmla="*/ 52 w 80"/>
                  <a:gd name="T83" fmla="*/ 2 h 36"/>
                  <a:gd name="T84" fmla="*/ 51 w 80"/>
                  <a:gd name="T85" fmla="*/ 1 h 36"/>
                  <a:gd name="T86" fmla="*/ 46 w 80"/>
                  <a:gd name="T87" fmla="*/ 0 h 36"/>
                  <a:gd name="T88" fmla="*/ 42 w 80"/>
                  <a:gd name="T89" fmla="*/ 1 h 36"/>
                  <a:gd name="T90" fmla="*/ 37 w 80"/>
                  <a:gd name="T91"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 h="36">
                    <a:moveTo>
                      <a:pt x="37" y="2"/>
                    </a:moveTo>
                    <a:cubicBezTo>
                      <a:pt x="37" y="3"/>
                      <a:pt x="37" y="4"/>
                      <a:pt x="37" y="5"/>
                    </a:cubicBezTo>
                    <a:cubicBezTo>
                      <a:pt x="37" y="6"/>
                      <a:pt x="38" y="9"/>
                      <a:pt x="38" y="11"/>
                    </a:cubicBezTo>
                    <a:cubicBezTo>
                      <a:pt x="39" y="12"/>
                      <a:pt x="36" y="14"/>
                      <a:pt x="35" y="15"/>
                    </a:cubicBezTo>
                    <a:cubicBezTo>
                      <a:pt x="34" y="16"/>
                      <a:pt x="33" y="16"/>
                      <a:pt x="32" y="16"/>
                    </a:cubicBezTo>
                    <a:cubicBezTo>
                      <a:pt x="31" y="17"/>
                      <a:pt x="28" y="16"/>
                      <a:pt x="27" y="15"/>
                    </a:cubicBezTo>
                    <a:cubicBezTo>
                      <a:pt x="26" y="15"/>
                      <a:pt x="26" y="12"/>
                      <a:pt x="25" y="11"/>
                    </a:cubicBezTo>
                    <a:cubicBezTo>
                      <a:pt x="25" y="10"/>
                      <a:pt x="24" y="10"/>
                      <a:pt x="23" y="9"/>
                    </a:cubicBezTo>
                    <a:cubicBezTo>
                      <a:pt x="22" y="9"/>
                      <a:pt x="19" y="6"/>
                      <a:pt x="18" y="6"/>
                    </a:cubicBezTo>
                    <a:cubicBezTo>
                      <a:pt x="17" y="5"/>
                      <a:pt x="11" y="6"/>
                      <a:pt x="10" y="7"/>
                    </a:cubicBezTo>
                    <a:cubicBezTo>
                      <a:pt x="9" y="7"/>
                      <a:pt x="7" y="10"/>
                      <a:pt x="6" y="11"/>
                    </a:cubicBezTo>
                    <a:cubicBezTo>
                      <a:pt x="5" y="12"/>
                      <a:pt x="6" y="14"/>
                      <a:pt x="6" y="15"/>
                    </a:cubicBezTo>
                    <a:cubicBezTo>
                      <a:pt x="6" y="17"/>
                      <a:pt x="2" y="18"/>
                      <a:pt x="1" y="19"/>
                    </a:cubicBezTo>
                    <a:cubicBezTo>
                      <a:pt x="0" y="20"/>
                      <a:pt x="2" y="22"/>
                      <a:pt x="2" y="24"/>
                    </a:cubicBezTo>
                    <a:cubicBezTo>
                      <a:pt x="2" y="25"/>
                      <a:pt x="2" y="25"/>
                      <a:pt x="1" y="27"/>
                    </a:cubicBezTo>
                    <a:cubicBezTo>
                      <a:pt x="0" y="29"/>
                      <a:pt x="1" y="29"/>
                      <a:pt x="2" y="30"/>
                    </a:cubicBezTo>
                    <a:cubicBezTo>
                      <a:pt x="2" y="30"/>
                      <a:pt x="2" y="30"/>
                      <a:pt x="2" y="30"/>
                    </a:cubicBezTo>
                    <a:cubicBezTo>
                      <a:pt x="2" y="30"/>
                      <a:pt x="3" y="29"/>
                      <a:pt x="3" y="29"/>
                    </a:cubicBezTo>
                    <a:cubicBezTo>
                      <a:pt x="4" y="29"/>
                      <a:pt x="4" y="28"/>
                      <a:pt x="4" y="28"/>
                    </a:cubicBezTo>
                    <a:cubicBezTo>
                      <a:pt x="5" y="28"/>
                      <a:pt x="5" y="27"/>
                      <a:pt x="6" y="27"/>
                    </a:cubicBezTo>
                    <a:cubicBezTo>
                      <a:pt x="7" y="26"/>
                      <a:pt x="9" y="26"/>
                      <a:pt x="10" y="25"/>
                    </a:cubicBezTo>
                    <a:cubicBezTo>
                      <a:pt x="12" y="25"/>
                      <a:pt x="13" y="25"/>
                      <a:pt x="14" y="25"/>
                    </a:cubicBezTo>
                    <a:cubicBezTo>
                      <a:pt x="15" y="25"/>
                      <a:pt x="16" y="25"/>
                      <a:pt x="17" y="25"/>
                    </a:cubicBezTo>
                    <a:cubicBezTo>
                      <a:pt x="18" y="25"/>
                      <a:pt x="19" y="25"/>
                      <a:pt x="20" y="25"/>
                    </a:cubicBezTo>
                    <a:cubicBezTo>
                      <a:pt x="20" y="26"/>
                      <a:pt x="21" y="26"/>
                      <a:pt x="21" y="25"/>
                    </a:cubicBezTo>
                    <a:cubicBezTo>
                      <a:pt x="22" y="25"/>
                      <a:pt x="22" y="25"/>
                      <a:pt x="22" y="25"/>
                    </a:cubicBezTo>
                    <a:cubicBezTo>
                      <a:pt x="23" y="25"/>
                      <a:pt x="23" y="26"/>
                      <a:pt x="23" y="26"/>
                    </a:cubicBezTo>
                    <a:cubicBezTo>
                      <a:pt x="24" y="26"/>
                      <a:pt x="24" y="27"/>
                      <a:pt x="24" y="27"/>
                    </a:cubicBezTo>
                    <a:cubicBezTo>
                      <a:pt x="25" y="26"/>
                      <a:pt x="27" y="26"/>
                      <a:pt x="28" y="26"/>
                    </a:cubicBezTo>
                    <a:cubicBezTo>
                      <a:pt x="29" y="25"/>
                      <a:pt x="30" y="25"/>
                      <a:pt x="31" y="25"/>
                    </a:cubicBezTo>
                    <a:cubicBezTo>
                      <a:pt x="32" y="26"/>
                      <a:pt x="33" y="26"/>
                      <a:pt x="34" y="27"/>
                    </a:cubicBezTo>
                    <a:cubicBezTo>
                      <a:pt x="34" y="27"/>
                      <a:pt x="35" y="27"/>
                      <a:pt x="35" y="27"/>
                    </a:cubicBezTo>
                    <a:cubicBezTo>
                      <a:pt x="36" y="27"/>
                      <a:pt x="36" y="27"/>
                      <a:pt x="37" y="27"/>
                    </a:cubicBezTo>
                    <a:cubicBezTo>
                      <a:pt x="37" y="26"/>
                      <a:pt x="38" y="26"/>
                      <a:pt x="38" y="26"/>
                    </a:cubicBezTo>
                    <a:cubicBezTo>
                      <a:pt x="38" y="26"/>
                      <a:pt x="39" y="27"/>
                      <a:pt x="39" y="27"/>
                    </a:cubicBezTo>
                    <a:cubicBezTo>
                      <a:pt x="39" y="27"/>
                      <a:pt x="39" y="27"/>
                      <a:pt x="39" y="27"/>
                    </a:cubicBezTo>
                    <a:cubicBezTo>
                      <a:pt x="39" y="27"/>
                      <a:pt x="39" y="27"/>
                      <a:pt x="40" y="27"/>
                    </a:cubicBezTo>
                    <a:cubicBezTo>
                      <a:pt x="40" y="27"/>
                      <a:pt x="41" y="26"/>
                      <a:pt x="41" y="26"/>
                    </a:cubicBezTo>
                    <a:cubicBezTo>
                      <a:pt x="42" y="25"/>
                      <a:pt x="43" y="24"/>
                      <a:pt x="44" y="24"/>
                    </a:cubicBezTo>
                    <a:cubicBezTo>
                      <a:pt x="44" y="24"/>
                      <a:pt x="44" y="24"/>
                      <a:pt x="44" y="24"/>
                    </a:cubicBezTo>
                    <a:cubicBezTo>
                      <a:pt x="45" y="24"/>
                      <a:pt x="45" y="25"/>
                      <a:pt x="45" y="26"/>
                    </a:cubicBezTo>
                    <a:cubicBezTo>
                      <a:pt x="45" y="27"/>
                      <a:pt x="46" y="28"/>
                      <a:pt x="47" y="28"/>
                    </a:cubicBezTo>
                    <a:cubicBezTo>
                      <a:pt x="48" y="28"/>
                      <a:pt x="49" y="28"/>
                      <a:pt x="50" y="28"/>
                    </a:cubicBezTo>
                    <a:cubicBezTo>
                      <a:pt x="51" y="28"/>
                      <a:pt x="52" y="28"/>
                      <a:pt x="53" y="29"/>
                    </a:cubicBezTo>
                    <a:cubicBezTo>
                      <a:pt x="53" y="29"/>
                      <a:pt x="55" y="30"/>
                      <a:pt x="57" y="32"/>
                    </a:cubicBezTo>
                    <a:cubicBezTo>
                      <a:pt x="58" y="33"/>
                      <a:pt x="59" y="34"/>
                      <a:pt x="59" y="34"/>
                    </a:cubicBezTo>
                    <a:cubicBezTo>
                      <a:pt x="59" y="34"/>
                      <a:pt x="59" y="34"/>
                      <a:pt x="59" y="34"/>
                    </a:cubicBezTo>
                    <a:cubicBezTo>
                      <a:pt x="60" y="34"/>
                      <a:pt x="60" y="34"/>
                      <a:pt x="60" y="34"/>
                    </a:cubicBezTo>
                    <a:cubicBezTo>
                      <a:pt x="60" y="34"/>
                      <a:pt x="60" y="34"/>
                      <a:pt x="60" y="34"/>
                    </a:cubicBezTo>
                    <a:cubicBezTo>
                      <a:pt x="60" y="35"/>
                      <a:pt x="61" y="36"/>
                      <a:pt x="62" y="36"/>
                    </a:cubicBezTo>
                    <a:cubicBezTo>
                      <a:pt x="63" y="36"/>
                      <a:pt x="63" y="36"/>
                      <a:pt x="64" y="36"/>
                    </a:cubicBezTo>
                    <a:cubicBezTo>
                      <a:pt x="64" y="36"/>
                      <a:pt x="64" y="36"/>
                      <a:pt x="64" y="36"/>
                    </a:cubicBezTo>
                    <a:cubicBezTo>
                      <a:pt x="64" y="36"/>
                      <a:pt x="65" y="36"/>
                      <a:pt x="65" y="35"/>
                    </a:cubicBezTo>
                    <a:cubicBezTo>
                      <a:pt x="66" y="34"/>
                      <a:pt x="68" y="34"/>
                      <a:pt x="70" y="34"/>
                    </a:cubicBezTo>
                    <a:cubicBezTo>
                      <a:pt x="72" y="34"/>
                      <a:pt x="73" y="34"/>
                      <a:pt x="73" y="34"/>
                    </a:cubicBezTo>
                    <a:cubicBezTo>
                      <a:pt x="73" y="34"/>
                      <a:pt x="74" y="34"/>
                      <a:pt x="74" y="33"/>
                    </a:cubicBezTo>
                    <a:cubicBezTo>
                      <a:pt x="74" y="33"/>
                      <a:pt x="74" y="32"/>
                      <a:pt x="74" y="32"/>
                    </a:cubicBezTo>
                    <a:cubicBezTo>
                      <a:pt x="74" y="32"/>
                      <a:pt x="74" y="32"/>
                      <a:pt x="74" y="32"/>
                    </a:cubicBezTo>
                    <a:cubicBezTo>
                      <a:pt x="75" y="31"/>
                      <a:pt x="75" y="31"/>
                      <a:pt x="76" y="30"/>
                    </a:cubicBezTo>
                    <a:cubicBezTo>
                      <a:pt x="76" y="30"/>
                      <a:pt x="77" y="29"/>
                      <a:pt x="77" y="29"/>
                    </a:cubicBezTo>
                    <a:cubicBezTo>
                      <a:pt x="78" y="29"/>
                      <a:pt x="79" y="29"/>
                      <a:pt x="79" y="29"/>
                    </a:cubicBezTo>
                    <a:cubicBezTo>
                      <a:pt x="79" y="28"/>
                      <a:pt x="80" y="28"/>
                      <a:pt x="80" y="28"/>
                    </a:cubicBezTo>
                    <a:cubicBezTo>
                      <a:pt x="80" y="27"/>
                      <a:pt x="80" y="27"/>
                      <a:pt x="80" y="27"/>
                    </a:cubicBezTo>
                    <a:cubicBezTo>
                      <a:pt x="80" y="26"/>
                      <a:pt x="79" y="25"/>
                      <a:pt x="79" y="23"/>
                    </a:cubicBezTo>
                    <a:cubicBezTo>
                      <a:pt x="78" y="22"/>
                      <a:pt x="77" y="20"/>
                      <a:pt x="77" y="19"/>
                    </a:cubicBezTo>
                    <a:cubicBezTo>
                      <a:pt x="77" y="19"/>
                      <a:pt x="76" y="19"/>
                      <a:pt x="76" y="19"/>
                    </a:cubicBezTo>
                    <a:cubicBezTo>
                      <a:pt x="75" y="19"/>
                      <a:pt x="74" y="19"/>
                      <a:pt x="74" y="19"/>
                    </a:cubicBezTo>
                    <a:cubicBezTo>
                      <a:pt x="74" y="19"/>
                      <a:pt x="74" y="19"/>
                      <a:pt x="74" y="19"/>
                    </a:cubicBezTo>
                    <a:cubicBezTo>
                      <a:pt x="73" y="18"/>
                      <a:pt x="74" y="17"/>
                      <a:pt x="75" y="17"/>
                    </a:cubicBezTo>
                    <a:cubicBezTo>
                      <a:pt x="75" y="16"/>
                      <a:pt x="75" y="16"/>
                      <a:pt x="75" y="16"/>
                    </a:cubicBezTo>
                    <a:cubicBezTo>
                      <a:pt x="75" y="16"/>
                      <a:pt x="75" y="16"/>
                      <a:pt x="75" y="16"/>
                    </a:cubicBezTo>
                    <a:cubicBezTo>
                      <a:pt x="75" y="15"/>
                      <a:pt x="75" y="15"/>
                      <a:pt x="75" y="14"/>
                    </a:cubicBezTo>
                    <a:cubicBezTo>
                      <a:pt x="75" y="14"/>
                      <a:pt x="75" y="13"/>
                      <a:pt x="75" y="12"/>
                    </a:cubicBezTo>
                    <a:cubicBezTo>
                      <a:pt x="75" y="12"/>
                      <a:pt x="76" y="11"/>
                      <a:pt x="76" y="11"/>
                    </a:cubicBezTo>
                    <a:cubicBezTo>
                      <a:pt x="76" y="11"/>
                      <a:pt x="74" y="10"/>
                      <a:pt x="73" y="9"/>
                    </a:cubicBezTo>
                    <a:cubicBezTo>
                      <a:pt x="72" y="9"/>
                      <a:pt x="71" y="8"/>
                      <a:pt x="71" y="8"/>
                    </a:cubicBezTo>
                    <a:cubicBezTo>
                      <a:pt x="71" y="8"/>
                      <a:pt x="71" y="8"/>
                      <a:pt x="71" y="8"/>
                    </a:cubicBezTo>
                    <a:cubicBezTo>
                      <a:pt x="70" y="7"/>
                      <a:pt x="66" y="7"/>
                      <a:pt x="65" y="7"/>
                    </a:cubicBezTo>
                    <a:cubicBezTo>
                      <a:pt x="65" y="7"/>
                      <a:pt x="64" y="7"/>
                      <a:pt x="64" y="8"/>
                    </a:cubicBezTo>
                    <a:cubicBezTo>
                      <a:pt x="63" y="8"/>
                      <a:pt x="63" y="8"/>
                      <a:pt x="62" y="8"/>
                    </a:cubicBezTo>
                    <a:cubicBezTo>
                      <a:pt x="62" y="9"/>
                      <a:pt x="61" y="8"/>
                      <a:pt x="60" y="7"/>
                    </a:cubicBezTo>
                    <a:cubicBezTo>
                      <a:pt x="58" y="6"/>
                      <a:pt x="56" y="4"/>
                      <a:pt x="56" y="4"/>
                    </a:cubicBezTo>
                    <a:cubicBezTo>
                      <a:pt x="56" y="3"/>
                      <a:pt x="53" y="2"/>
                      <a:pt x="52" y="2"/>
                    </a:cubicBezTo>
                    <a:cubicBezTo>
                      <a:pt x="52" y="2"/>
                      <a:pt x="52" y="2"/>
                      <a:pt x="52" y="2"/>
                    </a:cubicBezTo>
                    <a:cubicBezTo>
                      <a:pt x="52" y="2"/>
                      <a:pt x="52" y="2"/>
                      <a:pt x="52" y="2"/>
                    </a:cubicBezTo>
                    <a:cubicBezTo>
                      <a:pt x="52" y="1"/>
                      <a:pt x="51" y="1"/>
                      <a:pt x="51" y="1"/>
                    </a:cubicBezTo>
                    <a:cubicBezTo>
                      <a:pt x="50" y="1"/>
                      <a:pt x="49" y="1"/>
                      <a:pt x="49" y="1"/>
                    </a:cubicBezTo>
                    <a:cubicBezTo>
                      <a:pt x="48" y="1"/>
                      <a:pt x="47" y="1"/>
                      <a:pt x="46" y="0"/>
                    </a:cubicBezTo>
                    <a:cubicBezTo>
                      <a:pt x="46" y="0"/>
                      <a:pt x="46" y="0"/>
                      <a:pt x="46" y="0"/>
                    </a:cubicBezTo>
                    <a:cubicBezTo>
                      <a:pt x="45" y="0"/>
                      <a:pt x="44" y="0"/>
                      <a:pt x="42" y="1"/>
                    </a:cubicBezTo>
                    <a:cubicBezTo>
                      <a:pt x="42" y="1"/>
                      <a:pt x="42" y="1"/>
                      <a:pt x="42" y="1"/>
                    </a:cubicBezTo>
                    <a:cubicBezTo>
                      <a:pt x="41" y="2"/>
                      <a:pt x="39" y="2"/>
                      <a:pt x="37"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84" name="Freeform 521"/>
              <p:cNvSpPr>
                <a:spLocks/>
              </p:cNvSpPr>
              <p:nvPr/>
            </p:nvSpPr>
            <p:spPr bwMode="auto">
              <a:xfrm>
                <a:off x="4805362" y="2463800"/>
                <a:ext cx="142875" cy="87313"/>
              </a:xfrm>
              <a:custGeom>
                <a:avLst/>
                <a:gdLst>
                  <a:gd name="T0" fmla="*/ 0 w 62"/>
                  <a:gd name="T1" fmla="*/ 8 h 38"/>
                  <a:gd name="T2" fmla="*/ 3 w 62"/>
                  <a:gd name="T3" fmla="*/ 18 h 38"/>
                  <a:gd name="T4" fmla="*/ 7 w 62"/>
                  <a:gd name="T5" fmla="*/ 19 h 38"/>
                  <a:gd name="T6" fmla="*/ 12 w 62"/>
                  <a:gd name="T7" fmla="*/ 21 h 38"/>
                  <a:gd name="T8" fmla="*/ 17 w 62"/>
                  <a:gd name="T9" fmla="*/ 20 h 38"/>
                  <a:gd name="T10" fmla="*/ 19 w 62"/>
                  <a:gd name="T11" fmla="*/ 22 h 38"/>
                  <a:gd name="T12" fmla="*/ 20 w 62"/>
                  <a:gd name="T13" fmla="*/ 24 h 38"/>
                  <a:gd name="T14" fmla="*/ 20 w 62"/>
                  <a:gd name="T15" fmla="*/ 27 h 38"/>
                  <a:gd name="T16" fmla="*/ 20 w 62"/>
                  <a:gd name="T17" fmla="*/ 27 h 38"/>
                  <a:gd name="T18" fmla="*/ 22 w 62"/>
                  <a:gd name="T19" fmla="*/ 31 h 38"/>
                  <a:gd name="T20" fmla="*/ 27 w 62"/>
                  <a:gd name="T21" fmla="*/ 34 h 38"/>
                  <a:gd name="T22" fmla="*/ 28 w 62"/>
                  <a:gd name="T23" fmla="*/ 38 h 38"/>
                  <a:gd name="T24" fmla="*/ 32 w 62"/>
                  <a:gd name="T25" fmla="*/ 38 h 38"/>
                  <a:gd name="T26" fmla="*/ 37 w 62"/>
                  <a:gd name="T27" fmla="*/ 38 h 38"/>
                  <a:gd name="T28" fmla="*/ 39 w 62"/>
                  <a:gd name="T29" fmla="*/ 38 h 38"/>
                  <a:gd name="T30" fmla="*/ 41 w 62"/>
                  <a:gd name="T31" fmla="*/ 37 h 38"/>
                  <a:gd name="T32" fmla="*/ 42 w 62"/>
                  <a:gd name="T33" fmla="*/ 35 h 38"/>
                  <a:gd name="T34" fmla="*/ 45 w 62"/>
                  <a:gd name="T35" fmla="*/ 35 h 38"/>
                  <a:gd name="T36" fmla="*/ 46 w 62"/>
                  <a:gd name="T37" fmla="*/ 34 h 38"/>
                  <a:gd name="T38" fmla="*/ 50 w 62"/>
                  <a:gd name="T39" fmla="*/ 34 h 38"/>
                  <a:gd name="T40" fmla="*/ 51 w 62"/>
                  <a:gd name="T41" fmla="*/ 32 h 38"/>
                  <a:gd name="T42" fmla="*/ 51 w 62"/>
                  <a:gd name="T43" fmla="*/ 29 h 38"/>
                  <a:gd name="T44" fmla="*/ 55 w 62"/>
                  <a:gd name="T45" fmla="*/ 23 h 38"/>
                  <a:gd name="T46" fmla="*/ 59 w 62"/>
                  <a:gd name="T47" fmla="*/ 20 h 38"/>
                  <a:gd name="T48" fmla="*/ 61 w 62"/>
                  <a:gd name="T49" fmla="*/ 18 h 38"/>
                  <a:gd name="T50" fmla="*/ 60 w 62"/>
                  <a:gd name="T51" fmla="*/ 14 h 38"/>
                  <a:gd name="T52" fmla="*/ 61 w 62"/>
                  <a:gd name="T53" fmla="*/ 12 h 38"/>
                  <a:gd name="T54" fmla="*/ 58 w 62"/>
                  <a:gd name="T55" fmla="*/ 10 h 38"/>
                  <a:gd name="T56" fmla="*/ 57 w 62"/>
                  <a:gd name="T57" fmla="*/ 10 h 38"/>
                  <a:gd name="T58" fmla="*/ 51 w 62"/>
                  <a:gd name="T59" fmla="*/ 4 h 38"/>
                  <a:gd name="T60" fmla="*/ 46 w 62"/>
                  <a:gd name="T61" fmla="*/ 4 h 38"/>
                  <a:gd name="T62" fmla="*/ 43 w 62"/>
                  <a:gd name="T63" fmla="*/ 0 h 38"/>
                  <a:gd name="T64" fmla="*/ 41 w 62"/>
                  <a:gd name="T65" fmla="*/ 2 h 38"/>
                  <a:gd name="T66" fmla="*/ 37 w 62"/>
                  <a:gd name="T67" fmla="*/ 3 h 38"/>
                  <a:gd name="T68" fmla="*/ 37 w 62"/>
                  <a:gd name="T69" fmla="*/ 2 h 38"/>
                  <a:gd name="T70" fmla="*/ 35 w 62"/>
                  <a:gd name="T71" fmla="*/ 3 h 38"/>
                  <a:gd name="T72" fmla="*/ 30 w 62"/>
                  <a:gd name="T73" fmla="*/ 1 h 38"/>
                  <a:gd name="T74" fmla="*/ 24 w 62"/>
                  <a:gd name="T75" fmla="*/ 3 h 38"/>
                  <a:gd name="T76" fmla="*/ 21 w 62"/>
                  <a:gd name="T77" fmla="*/ 1 h 38"/>
                  <a:gd name="T78" fmla="*/ 18 w 62"/>
                  <a:gd name="T79" fmla="*/ 1 h 38"/>
                  <a:gd name="T80" fmla="*/ 13 w 62"/>
                  <a:gd name="T81" fmla="*/ 1 h 38"/>
                  <a:gd name="T82" fmla="*/ 6 w 62"/>
                  <a:gd name="T83" fmla="*/ 3 h 38"/>
                  <a:gd name="T84" fmla="*/ 3 w 62"/>
                  <a:gd name="T85"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2" h="38">
                    <a:moveTo>
                      <a:pt x="1" y="6"/>
                    </a:moveTo>
                    <a:cubicBezTo>
                      <a:pt x="1" y="6"/>
                      <a:pt x="1" y="7"/>
                      <a:pt x="0" y="8"/>
                    </a:cubicBezTo>
                    <a:cubicBezTo>
                      <a:pt x="0" y="10"/>
                      <a:pt x="1" y="11"/>
                      <a:pt x="2" y="13"/>
                    </a:cubicBezTo>
                    <a:cubicBezTo>
                      <a:pt x="2" y="15"/>
                      <a:pt x="2" y="17"/>
                      <a:pt x="3" y="18"/>
                    </a:cubicBezTo>
                    <a:cubicBezTo>
                      <a:pt x="3" y="18"/>
                      <a:pt x="3" y="18"/>
                      <a:pt x="3" y="18"/>
                    </a:cubicBezTo>
                    <a:cubicBezTo>
                      <a:pt x="4" y="18"/>
                      <a:pt x="6" y="19"/>
                      <a:pt x="7" y="19"/>
                    </a:cubicBezTo>
                    <a:cubicBezTo>
                      <a:pt x="7" y="19"/>
                      <a:pt x="8" y="19"/>
                      <a:pt x="8" y="20"/>
                    </a:cubicBezTo>
                    <a:cubicBezTo>
                      <a:pt x="9" y="20"/>
                      <a:pt x="11" y="21"/>
                      <a:pt x="12" y="21"/>
                    </a:cubicBezTo>
                    <a:cubicBezTo>
                      <a:pt x="12" y="21"/>
                      <a:pt x="14" y="21"/>
                      <a:pt x="15" y="21"/>
                    </a:cubicBezTo>
                    <a:cubicBezTo>
                      <a:pt x="16" y="20"/>
                      <a:pt x="16" y="20"/>
                      <a:pt x="17" y="20"/>
                    </a:cubicBezTo>
                    <a:cubicBezTo>
                      <a:pt x="17" y="20"/>
                      <a:pt x="17" y="20"/>
                      <a:pt x="18" y="21"/>
                    </a:cubicBezTo>
                    <a:cubicBezTo>
                      <a:pt x="18" y="21"/>
                      <a:pt x="19" y="22"/>
                      <a:pt x="19" y="22"/>
                    </a:cubicBezTo>
                    <a:cubicBezTo>
                      <a:pt x="19" y="22"/>
                      <a:pt x="19" y="22"/>
                      <a:pt x="19" y="22"/>
                    </a:cubicBezTo>
                    <a:cubicBezTo>
                      <a:pt x="19" y="22"/>
                      <a:pt x="19" y="23"/>
                      <a:pt x="20" y="24"/>
                    </a:cubicBezTo>
                    <a:cubicBezTo>
                      <a:pt x="20" y="24"/>
                      <a:pt x="21" y="25"/>
                      <a:pt x="21" y="25"/>
                    </a:cubicBezTo>
                    <a:cubicBezTo>
                      <a:pt x="21" y="26"/>
                      <a:pt x="21" y="26"/>
                      <a:pt x="20" y="27"/>
                    </a:cubicBezTo>
                    <a:cubicBezTo>
                      <a:pt x="20" y="27"/>
                      <a:pt x="20" y="27"/>
                      <a:pt x="20" y="27"/>
                    </a:cubicBezTo>
                    <a:cubicBezTo>
                      <a:pt x="20" y="27"/>
                      <a:pt x="20" y="27"/>
                      <a:pt x="20" y="27"/>
                    </a:cubicBezTo>
                    <a:cubicBezTo>
                      <a:pt x="20" y="28"/>
                      <a:pt x="20" y="30"/>
                      <a:pt x="20" y="31"/>
                    </a:cubicBezTo>
                    <a:cubicBezTo>
                      <a:pt x="21" y="31"/>
                      <a:pt x="21" y="31"/>
                      <a:pt x="22" y="31"/>
                    </a:cubicBezTo>
                    <a:cubicBezTo>
                      <a:pt x="22" y="31"/>
                      <a:pt x="23" y="32"/>
                      <a:pt x="24" y="32"/>
                    </a:cubicBezTo>
                    <a:cubicBezTo>
                      <a:pt x="25" y="33"/>
                      <a:pt x="26" y="34"/>
                      <a:pt x="27" y="34"/>
                    </a:cubicBezTo>
                    <a:cubicBezTo>
                      <a:pt x="27" y="35"/>
                      <a:pt x="27" y="36"/>
                      <a:pt x="28" y="38"/>
                    </a:cubicBezTo>
                    <a:cubicBezTo>
                      <a:pt x="28" y="38"/>
                      <a:pt x="28" y="38"/>
                      <a:pt x="28" y="38"/>
                    </a:cubicBezTo>
                    <a:cubicBezTo>
                      <a:pt x="29" y="38"/>
                      <a:pt x="29" y="38"/>
                      <a:pt x="30" y="38"/>
                    </a:cubicBezTo>
                    <a:cubicBezTo>
                      <a:pt x="31" y="38"/>
                      <a:pt x="31" y="38"/>
                      <a:pt x="32" y="38"/>
                    </a:cubicBezTo>
                    <a:cubicBezTo>
                      <a:pt x="34" y="38"/>
                      <a:pt x="35" y="38"/>
                      <a:pt x="36" y="38"/>
                    </a:cubicBezTo>
                    <a:cubicBezTo>
                      <a:pt x="37" y="38"/>
                      <a:pt x="37" y="38"/>
                      <a:pt x="37" y="38"/>
                    </a:cubicBezTo>
                    <a:cubicBezTo>
                      <a:pt x="37" y="38"/>
                      <a:pt x="37" y="38"/>
                      <a:pt x="37" y="38"/>
                    </a:cubicBezTo>
                    <a:cubicBezTo>
                      <a:pt x="38" y="38"/>
                      <a:pt x="38" y="38"/>
                      <a:pt x="39" y="38"/>
                    </a:cubicBezTo>
                    <a:cubicBezTo>
                      <a:pt x="40" y="38"/>
                      <a:pt x="41" y="37"/>
                      <a:pt x="41" y="37"/>
                    </a:cubicBezTo>
                    <a:cubicBezTo>
                      <a:pt x="41" y="37"/>
                      <a:pt x="41" y="37"/>
                      <a:pt x="41" y="37"/>
                    </a:cubicBezTo>
                    <a:cubicBezTo>
                      <a:pt x="41" y="37"/>
                      <a:pt x="41" y="36"/>
                      <a:pt x="41" y="36"/>
                    </a:cubicBezTo>
                    <a:cubicBezTo>
                      <a:pt x="41" y="35"/>
                      <a:pt x="41" y="35"/>
                      <a:pt x="42" y="35"/>
                    </a:cubicBezTo>
                    <a:cubicBezTo>
                      <a:pt x="43" y="34"/>
                      <a:pt x="44" y="34"/>
                      <a:pt x="45" y="35"/>
                    </a:cubicBezTo>
                    <a:cubicBezTo>
                      <a:pt x="45" y="35"/>
                      <a:pt x="45" y="35"/>
                      <a:pt x="45" y="35"/>
                    </a:cubicBezTo>
                    <a:cubicBezTo>
                      <a:pt x="45" y="35"/>
                      <a:pt x="46" y="35"/>
                      <a:pt x="46" y="35"/>
                    </a:cubicBezTo>
                    <a:cubicBezTo>
                      <a:pt x="46" y="35"/>
                      <a:pt x="46" y="34"/>
                      <a:pt x="46" y="34"/>
                    </a:cubicBezTo>
                    <a:cubicBezTo>
                      <a:pt x="46" y="34"/>
                      <a:pt x="47" y="34"/>
                      <a:pt x="48" y="33"/>
                    </a:cubicBezTo>
                    <a:cubicBezTo>
                      <a:pt x="49" y="33"/>
                      <a:pt x="50" y="34"/>
                      <a:pt x="50" y="34"/>
                    </a:cubicBezTo>
                    <a:cubicBezTo>
                      <a:pt x="51" y="34"/>
                      <a:pt x="52" y="35"/>
                      <a:pt x="52" y="35"/>
                    </a:cubicBezTo>
                    <a:cubicBezTo>
                      <a:pt x="52" y="35"/>
                      <a:pt x="52" y="33"/>
                      <a:pt x="51" y="32"/>
                    </a:cubicBezTo>
                    <a:cubicBezTo>
                      <a:pt x="51" y="31"/>
                      <a:pt x="51" y="30"/>
                      <a:pt x="51" y="30"/>
                    </a:cubicBezTo>
                    <a:cubicBezTo>
                      <a:pt x="51" y="29"/>
                      <a:pt x="51" y="29"/>
                      <a:pt x="51" y="29"/>
                    </a:cubicBezTo>
                    <a:cubicBezTo>
                      <a:pt x="51" y="28"/>
                      <a:pt x="52" y="26"/>
                      <a:pt x="53" y="25"/>
                    </a:cubicBezTo>
                    <a:cubicBezTo>
                      <a:pt x="53" y="25"/>
                      <a:pt x="54" y="24"/>
                      <a:pt x="55" y="23"/>
                    </a:cubicBezTo>
                    <a:cubicBezTo>
                      <a:pt x="57" y="22"/>
                      <a:pt x="58" y="21"/>
                      <a:pt x="59" y="21"/>
                    </a:cubicBezTo>
                    <a:cubicBezTo>
                      <a:pt x="59" y="21"/>
                      <a:pt x="59" y="20"/>
                      <a:pt x="59" y="20"/>
                    </a:cubicBezTo>
                    <a:cubicBezTo>
                      <a:pt x="60" y="20"/>
                      <a:pt x="62" y="19"/>
                      <a:pt x="62" y="19"/>
                    </a:cubicBezTo>
                    <a:cubicBezTo>
                      <a:pt x="62" y="19"/>
                      <a:pt x="62" y="18"/>
                      <a:pt x="61" y="18"/>
                    </a:cubicBezTo>
                    <a:cubicBezTo>
                      <a:pt x="61" y="18"/>
                      <a:pt x="60" y="18"/>
                      <a:pt x="60" y="17"/>
                    </a:cubicBezTo>
                    <a:cubicBezTo>
                      <a:pt x="59" y="16"/>
                      <a:pt x="60" y="15"/>
                      <a:pt x="60" y="14"/>
                    </a:cubicBezTo>
                    <a:cubicBezTo>
                      <a:pt x="60" y="14"/>
                      <a:pt x="61" y="14"/>
                      <a:pt x="61" y="14"/>
                    </a:cubicBezTo>
                    <a:cubicBezTo>
                      <a:pt x="61" y="13"/>
                      <a:pt x="61" y="13"/>
                      <a:pt x="61" y="12"/>
                    </a:cubicBezTo>
                    <a:cubicBezTo>
                      <a:pt x="59" y="12"/>
                      <a:pt x="59" y="11"/>
                      <a:pt x="58" y="10"/>
                    </a:cubicBezTo>
                    <a:cubicBezTo>
                      <a:pt x="58" y="10"/>
                      <a:pt x="58" y="10"/>
                      <a:pt x="58" y="10"/>
                    </a:cubicBezTo>
                    <a:cubicBezTo>
                      <a:pt x="57" y="10"/>
                      <a:pt x="57" y="10"/>
                      <a:pt x="57" y="10"/>
                    </a:cubicBezTo>
                    <a:cubicBezTo>
                      <a:pt x="57" y="10"/>
                      <a:pt x="57" y="10"/>
                      <a:pt x="57" y="10"/>
                    </a:cubicBezTo>
                    <a:cubicBezTo>
                      <a:pt x="57" y="9"/>
                      <a:pt x="56" y="9"/>
                      <a:pt x="55" y="8"/>
                    </a:cubicBezTo>
                    <a:cubicBezTo>
                      <a:pt x="53" y="6"/>
                      <a:pt x="51" y="5"/>
                      <a:pt x="51" y="4"/>
                    </a:cubicBezTo>
                    <a:cubicBezTo>
                      <a:pt x="51" y="4"/>
                      <a:pt x="50" y="4"/>
                      <a:pt x="49" y="4"/>
                    </a:cubicBezTo>
                    <a:cubicBezTo>
                      <a:pt x="48" y="4"/>
                      <a:pt x="47" y="4"/>
                      <a:pt x="46" y="4"/>
                    </a:cubicBezTo>
                    <a:cubicBezTo>
                      <a:pt x="44" y="4"/>
                      <a:pt x="43" y="2"/>
                      <a:pt x="43" y="1"/>
                    </a:cubicBezTo>
                    <a:cubicBezTo>
                      <a:pt x="43" y="1"/>
                      <a:pt x="43" y="0"/>
                      <a:pt x="43" y="0"/>
                    </a:cubicBezTo>
                    <a:cubicBezTo>
                      <a:pt x="43" y="0"/>
                      <a:pt x="43" y="0"/>
                      <a:pt x="43" y="0"/>
                    </a:cubicBezTo>
                    <a:cubicBezTo>
                      <a:pt x="43" y="0"/>
                      <a:pt x="42" y="1"/>
                      <a:pt x="41" y="2"/>
                    </a:cubicBezTo>
                    <a:cubicBezTo>
                      <a:pt x="40" y="2"/>
                      <a:pt x="40" y="3"/>
                      <a:pt x="39" y="3"/>
                    </a:cubicBezTo>
                    <a:cubicBezTo>
                      <a:pt x="38" y="4"/>
                      <a:pt x="37" y="3"/>
                      <a:pt x="37" y="3"/>
                    </a:cubicBezTo>
                    <a:cubicBezTo>
                      <a:pt x="37" y="3"/>
                      <a:pt x="37" y="3"/>
                      <a:pt x="37" y="3"/>
                    </a:cubicBezTo>
                    <a:cubicBezTo>
                      <a:pt x="37" y="2"/>
                      <a:pt x="37" y="2"/>
                      <a:pt x="37" y="2"/>
                    </a:cubicBezTo>
                    <a:cubicBezTo>
                      <a:pt x="37" y="2"/>
                      <a:pt x="37" y="2"/>
                      <a:pt x="36" y="3"/>
                    </a:cubicBezTo>
                    <a:cubicBezTo>
                      <a:pt x="36" y="3"/>
                      <a:pt x="35" y="3"/>
                      <a:pt x="35" y="3"/>
                    </a:cubicBezTo>
                    <a:cubicBezTo>
                      <a:pt x="34" y="3"/>
                      <a:pt x="33" y="3"/>
                      <a:pt x="32" y="2"/>
                    </a:cubicBezTo>
                    <a:cubicBezTo>
                      <a:pt x="32" y="2"/>
                      <a:pt x="31" y="2"/>
                      <a:pt x="30" y="1"/>
                    </a:cubicBezTo>
                    <a:cubicBezTo>
                      <a:pt x="29" y="1"/>
                      <a:pt x="28" y="1"/>
                      <a:pt x="27" y="2"/>
                    </a:cubicBezTo>
                    <a:cubicBezTo>
                      <a:pt x="26" y="2"/>
                      <a:pt x="24" y="2"/>
                      <a:pt x="24" y="3"/>
                    </a:cubicBezTo>
                    <a:cubicBezTo>
                      <a:pt x="23" y="3"/>
                      <a:pt x="22" y="2"/>
                      <a:pt x="22" y="2"/>
                    </a:cubicBezTo>
                    <a:cubicBezTo>
                      <a:pt x="22" y="2"/>
                      <a:pt x="21" y="1"/>
                      <a:pt x="21" y="1"/>
                    </a:cubicBezTo>
                    <a:cubicBezTo>
                      <a:pt x="21" y="1"/>
                      <a:pt x="21" y="1"/>
                      <a:pt x="20" y="2"/>
                    </a:cubicBezTo>
                    <a:cubicBezTo>
                      <a:pt x="20" y="2"/>
                      <a:pt x="19" y="2"/>
                      <a:pt x="18" y="1"/>
                    </a:cubicBezTo>
                    <a:cubicBezTo>
                      <a:pt x="17" y="1"/>
                      <a:pt x="17" y="1"/>
                      <a:pt x="16" y="1"/>
                    </a:cubicBezTo>
                    <a:cubicBezTo>
                      <a:pt x="15" y="1"/>
                      <a:pt x="14" y="1"/>
                      <a:pt x="13" y="1"/>
                    </a:cubicBezTo>
                    <a:cubicBezTo>
                      <a:pt x="12" y="1"/>
                      <a:pt x="11" y="1"/>
                      <a:pt x="10" y="1"/>
                    </a:cubicBezTo>
                    <a:cubicBezTo>
                      <a:pt x="8" y="2"/>
                      <a:pt x="7" y="2"/>
                      <a:pt x="6" y="3"/>
                    </a:cubicBezTo>
                    <a:cubicBezTo>
                      <a:pt x="5" y="3"/>
                      <a:pt x="4" y="3"/>
                      <a:pt x="4" y="4"/>
                    </a:cubicBezTo>
                    <a:cubicBezTo>
                      <a:pt x="4" y="4"/>
                      <a:pt x="3" y="4"/>
                      <a:pt x="3" y="5"/>
                    </a:cubicBezTo>
                    <a:cubicBezTo>
                      <a:pt x="2" y="5"/>
                      <a:pt x="1" y="6"/>
                      <a:pt x="1" y="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85" name="Freeform 522"/>
              <p:cNvSpPr>
                <a:spLocks/>
              </p:cNvSpPr>
              <p:nvPr/>
            </p:nvSpPr>
            <p:spPr bwMode="auto">
              <a:xfrm>
                <a:off x="4775200" y="2505075"/>
                <a:ext cx="76200" cy="34925"/>
              </a:xfrm>
              <a:custGeom>
                <a:avLst/>
                <a:gdLst>
                  <a:gd name="T0" fmla="*/ 16 w 33"/>
                  <a:gd name="T1" fmla="*/ 1 h 15"/>
                  <a:gd name="T2" fmla="*/ 16 w 33"/>
                  <a:gd name="T3" fmla="*/ 2 h 15"/>
                  <a:gd name="T4" fmla="*/ 15 w 33"/>
                  <a:gd name="T5" fmla="*/ 4 h 15"/>
                  <a:gd name="T6" fmla="*/ 11 w 33"/>
                  <a:gd name="T7" fmla="*/ 6 h 15"/>
                  <a:gd name="T8" fmla="*/ 9 w 33"/>
                  <a:gd name="T9" fmla="*/ 5 h 15"/>
                  <a:gd name="T10" fmla="*/ 11 w 33"/>
                  <a:gd name="T11" fmla="*/ 1 h 15"/>
                  <a:gd name="T12" fmla="*/ 7 w 33"/>
                  <a:gd name="T13" fmla="*/ 3 h 15"/>
                  <a:gd name="T14" fmla="*/ 4 w 33"/>
                  <a:gd name="T15" fmla="*/ 5 h 15"/>
                  <a:gd name="T16" fmla="*/ 1 w 33"/>
                  <a:gd name="T17" fmla="*/ 6 h 15"/>
                  <a:gd name="T18" fmla="*/ 3 w 33"/>
                  <a:gd name="T19" fmla="*/ 9 h 15"/>
                  <a:gd name="T20" fmla="*/ 6 w 33"/>
                  <a:gd name="T21" fmla="*/ 9 h 15"/>
                  <a:gd name="T22" fmla="*/ 5 w 33"/>
                  <a:gd name="T23" fmla="*/ 11 h 15"/>
                  <a:gd name="T24" fmla="*/ 1 w 33"/>
                  <a:gd name="T25" fmla="*/ 12 h 15"/>
                  <a:gd name="T26" fmla="*/ 2 w 33"/>
                  <a:gd name="T27" fmla="*/ 13 h 15"/>
                  <a:gd name="T28" fmla="*/ 4 w 33"/>
                  <a:gd name="T29" fmla="*/ 13 h 15"/>
                  <a:gd name="T30" fmla="*/ 10 w 33"/>
                  <a:gd name="T31" fmla="*/ 14 h 15"/>
                  <a:gd name="T32" fmla="*/ 25 w 33"/>
                  <a:gd name="T33" fmla="*/ 14 h 15"/>
                  <a:gd name="T34" fmla="*/ 27 w 33"/>
                  <a:gd name="T35" fmla="*/ 14 h 15"/>
                  <a:gd name="T36" fmla="*/ 32 w 33"/>
                  <a:gd name="T37" fmla="*/ 13 h 15"/>
                  <a:gd name="T38" fmla="*/ 32 w 33"/>
                  <a:gd name="T39" fmla="*/ 9 h 15"/>
                  <a:gd name="T40" fmla="*/ 33 w 33"/>
                  <a:gd name="T41" fmla="*/ 8 h 15"/>
                  <a:gd name="T42" fmla="*/ 33 w 33"/>
                  <a:gd name="T43" fmla="*/ 8 h 15"/>
                  <a:gd name="T44" fmla="*/ 33 w 33"/>
                  <a:gd name="T45" fmla="*/ 8 h 15"/>
                  <a:gd name="T46" fmla="*/ 32 w 33"/>
                  <a:gd name="T47" fmla="*/ 6 h 15"/>
                  <a:gd name="T48" fmla="*/ 31 w 33"/>
                  <a:gd name="T49" fmla="*/ 4 h 15"/>
                  <a:gd name="T50" fmla="*/ 31 w 33"/>
                  <a:gd name="T51" fmla="*/ 4 h 15"/>
                  <a:gd name="T52" fmla="*/ 30 w 33"/>
                  <a:gd name="T53" fmla="*/ 4 h 15"/>
                  <a:gd name="T54" fmla="*/ 30 w 33"/>
                  <a:gd name="T55" fmla="*/ 3 h 15"/>
                  <a:gd name="T56" fmla="*/ 28 w 33"/>
                  <a:gd name="T57" fmla="*/ 4 h 15"/>
                  <a:gd name="T58" fmla="*/ 25 w 33"/>
                  <a:gd name="T59" fmla="*/ 4 h 15"/>
                  <a:gd name="T60" fmla="*/ 21 w 33"/>
                  <a:gd name="T61" fmla="*/ 3 h 15"/>
                  <a:gd name="T62" fmla="*/ 19 w 33"/>
                  <a:gd name="T63" fmla="*/ 2 h 15"/>
                  <a:gd name="T64" fmla="*/ 16 w 33"/>
                  <a:gd name="T65" fmla="*/ 1 h 15"/>
                  <a:gd name="T66" fmla="*/ 16 w 33"/>
                  <a:gd name="T67"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15">
                    <a:moveTo>
                      <a:pt x="16" y="1"/>
                    </a:moveTo>
                    <a:cubicBezTo>
                      <a:pt x="16" y="1"/>
                      <a:pt x="16" y="2"/>
                      <a:pt x="16" y="2"/>
                    </a:cubicBezTo>
                    <a:cubicBezTo>
                      <a:pt x="16" y="3"/>
                      <a:pt x="15" y="3"/>
                      <a:pt x="15" y="4"/>
                    </a:cubicBezTo>
                    <a:cubicBezTo>
                      <a:pt x="14" y="5"/>
                      <a:pt x="13" y="5"/>
                      <a:pt x="11" y="6"/>
                    </a:cubicBezTo>
                    <a:cubicBezTo>
                      <a:pt x="10" y="6"/>
                      <a:pt x="9" y="5"/>
                      <a:pt x="9" y="5"/>
                    </a:cubicBezTo>
                    <a:cubicBezTo>
                      <a:pt x="8" y="4"/>
                      <a:pt x="11" y="1"/>
                      <a:pt x="11" y="1"/>
                    </a:cubicBezTo>
                    <a:cubicBezTo>
                      <a:pt x="10" y="0"/>
                      <a:pt x="9" y="2"/>
                      <a:pt x="7" y="3"/>
                    </a:cubicBezTo>
                    <a:cubicBezTo>
                      <a:pt x="5" y="5"/>
                      <a:pt x="6" y="5"/>
                      <a:pt x="4" y="5"/>
                    </a:cubicBezTo>
                    <a:cubicBezTo>
                      <a:pt x="2" y="5"/>
                      <a:pt x="2" y="5"/>
                      <a:pt x="1" y="6"/>
                    </a:cubicBezTo>
                    <a:cubicBezTo>
                      <a:pt x="0" y="7"/>
                      <a:pt x="2" y="8"/>
                      <a:pt x="3" y="9"/>
                    </a:cubicBezTo>
                    <a:cubicBezTo>
                      <a:pt x="4" y="9"/>
                      <a:pt x="5" y="9"/>
                      <a:pt x="6" y="9"/>
                    </a:cubicBezTo>
                    <a:cubicBezTo>
                      <a:pt x="7" y="9"/>
                      <a:pt x="6" y="10"/>
                      <a:pt x="5" y="11"/>
                    </a:cubicBezTo>
                    <a:cubicBezTo>
                      <a:pt x="4" y="11"/>
                      <a:pt x="2" y="12"/>
                      <a:pt x="1" y="12"/>
                    </a:cubicBezTo>
                    <a:cubicBezTo>
                      <a:pt x="2" y="13"/>
                      <a:pt x="2" y="13"/>
                      <a:pt x="2" y="13"/>
                    </a:cubicBezTo>
                    <a:cubicBezTo>
                      <a:pt x="3" y="13"/>
                      <a:pt x="3" y="13"/>
                      <a:pt x="4" y="13"/>
                    </a:cubicBezTo>
                    <a:cubicBezTo>
                      <a:pt x="5" y="13"/>
                      <a:pt x="7" y="13"/>
                      <a:pt x="10" y="14"/>
                    </a:cubicBezTo>
                    <a:cubicBezTo>
                      <a:pt x="14" y="15"/>
                      <a:pt x="21" y="14"/>
                      <a:pt x="25" y="14"/>
                    </a:cubicBezTo>
                    <a:cubicBezTo>
                      <a:pt x="26" y="14"/>
                      <a:pt x="26" y="14"/>
                      <a:pt x="27" y="14"/>
                    </a:cubicBezTo>
                    <a:cubicBezTo>
                      <a:pt x="29" y="14"/>
                      <a:pt x="31" y="14"/>
                      <a:pt x="32" y="13"/>
                    </a:cubicBezTo>
                    <a:cubicBezTo>
                      <a:pt x="32" y="12"/>
                      <a:pt x="32" y="10"/>
                      <a:pt x="32" y="9"/>
                    </a:cubicBezTo>
                    <a:cubicBezTo>
                      <a:pt x="32" y="9"/>
                      <a:pt x="32" y="8"/>
                      <a:pt x="33" y="8"/>
                    </a:cubicBezTo>
                    <a:cubicBezTo>
                      <a:pt x="33" y="8"/>
                      <a:pt x="33" y="8"/>
                      <a:pt x="33" y="8"/>
                    </a:cubicBezTo>
                    <a:cubicBezTo>
                      <a:pt x="33" y="8"/>
                      <a:pt x="33" y="8"/>
                      <a:pt x="33" y="8"/>
                    </a:cubicBezTo>
                    <a:cubicBezTo>
                      <a:pt x="33" y="8"/>
                      <a:pt x="32" y="7"/>
                      <a:pt x="32" y="6"/>
                    </a:cubicBezTo>
                    <a:cubicBezTo>
                      <a:pt x="31" y="5"/>
                      <a:pt x="31" y="5"/>
                      <a:pt x="31" y="4"/>
                    </a:cubicBezTo>
                    <a:cubicBezTo>
                      <a:pt x="31" y="4"/>
                      <a:pt x="31" y="4"/>
                      <a:pt x="31" y="4"/>
                    </a:cubicBezTo>
                    <a:cubicBezTo>
                      <a:pt x="31" y="4"/>
                      <a:pt x="31" y="4"/>
                      <a:pt x="30" y="4"/>
                    </a:cubicBezTo>
                    <a:cubicBezTo>
                      <a:pt x="30" y="3"/>
                      <a:pt x="30" y="3"/>
                      <a:pt x="30" y="3"/>
                    </a:cubicBezTo>
                    <a:cubicBezTo>
                      <a:pt x="29" y="3"/>
                      <a:pt x="29" y="3"/>
                      <a:pt x="28" y="4"/>
                    </a:cubicBezTo>
                    <a:cubicBezTo>
                      <a:pt x="27" y="4"/>
                      <a:pt x="25" y="4"/>
                      <a:pt x="25" y="4"/>
                    </a:cubicBezTo>
                    <a:cubicBezTo>
                      <a:pt x="24" y="4"/>
                      <a:pt x="22" y="3"/>
                      <a:pt x="21" y="3"/>
                    </a:cubicBezTo>
                    <a:cubicBezTo>
                      <a:pt x="20" y="2"/>
                      <a:pt x="20" y="2"/>
                      <a:pt x="19" y="2"/>
                    </a:cubicBezTo>
                    <a:cubicBezTo>
                      <a:pt x="19" y="2"/>
                      <a:pt x="17" y="1"/>
                      <a:pt x="16" y="1"/>
                    </a:cubicBezTo>
                    <a:cubicBezTo>
                      <a:pt x="16" y="1"/>
                      <a:pt x="16" y="1"/>
                      <a:pt x="16"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86" name="Freeform 523"/>
              <p:cNvSpPr>
                <a:spLocks/>
              </p:cNvSpPr>
              <p:nvPr/>
            </p:nvSpPr>
            <p:spPr bwMode="auto">
              <a:xfrm>
                <a:off x="4625975" y="2520950"/>
                <a:ext cx="258763" cy="198438"/>
              </a:xfrm>
              <a:custGeom>
                <a:avLst/>
                <a:gdLst>
                  <a:gd name="T0" fmla="*/ 60 w 112"/>
                  <a:gd name="T1" fmla="*/ 9 h 86"/>
                  <a:gd name="T2" fmla="*/ 60 w 112"/>
                  <a:gd name="T3" fmla="*/ 6 h 86"/>
                  <a:gd name="T4" fmla="*/ 50 w 112"/>
                  <a:gd name="T5" fmla="*/ 2 h 86"/>
                  <a:gd name="T6" fmla="*/ 40 w 112"/>
                  <a:gd name="T7" fmla="*/ 0 h 86"/>
                  <a:gd name="T8" fmla="*/ 26 w 112"/>
                  <a:gd name="T9" fmla="*/ 8 h 86"/>
                  <a:gd name="T10" fmla="*/ 2 w 112"/>
                  <a:gd name="T11" fmla="*/ 13 h 86"/>
                  <a:gd name="T12" fmla="*/ 7 w 112"/>
                  <a:gd name="T13" fmla="*/ 18 h 86"/>
                  <a:gd name="T14" fmla="*/ 6 w 112"/>
                  <a:gd name="T15" fmla="*/ 25 h 86"/>
                  <a:gd name="T16" fmla="*/ 5 w 112"/>
                  <a:gd name="T17" fmla="*/ 28 h 86"/>
                  <a:gd name="T18" fmla="*/ 8 w 112"/>
                  <a:gd name="T19" fmla="*/ 33 h 86"/>
                  <a:gd name="T20" fmla="*/ 8 w 112"/>
                  <a:gd name="T21" fmla="*/ 37 h 86"/>
                  <a:gd name="T22" fmla="*/ 9 w 112"/>
                  <a:gd name="T23" fmla="*/ 42 h 86"/>
                  <a:gd name="T24" fmla="*/ 9 w 112"/>
                  <a:gd name="T25" fmla="*/ 42 h 86"/>
                  <a:gd name="T26" fmla="*/ 8 w 112"/>
                  <a:gd name="T27" fmla="*/ 46 h 86"/>
                  <a:gd name="T28" fmla="*/ 9 w 112"/>
                  <a:gd name="T29" fmla="*/ 46 h 86"/>
                  <a:gd name="T30" fmla="*/ 11 w 112"/>
                  <a:gd name="T31" fmla="*/ 50 h 86"/>
                  <a:gd name="T32" fmla="*/ 12 w 112"/>
                  <a:gd name="T33" fmla="*/ 55 h 86"/>
                  <a:gd name="T34" fmla="*/ 14 w 112"/>
                  <a:gd name="T35" fmla="*/ 57 h 86"/>
                  <a:gd name="T36" fmla="*/ 17 w 112"/>
                  <a:gd name="T37" fmla="*/ 60 h 86"/>
                  <a:gd name="T38" fmla="*/ 28 w 112"/>
                  <a:gd name="T39" fmla="*/ 63 h 86"/>
                  <a:gd name="T40" fmla="*/ 27 w 112"/>
                  <a:gd name="T41" fmla="*/ 65 h 86"/>
                  <a:gd name="T42" fmla="*/ 29 w 112"/>
                  <a:gd name="T43" fmla="*/ 69 h 86"/>
                  <a:gd name="T44" fmla="*/ 29 w 112"/>
                  <a:gd name="T45" fmla="*/ 69 h 86"/>
                  <a:gd name="T46" fmla="*/ 33 w 112"/>
                  <a:gd name="T47" fmla="*/ 68 h 86"/>
                  <a:gd name="T48" fmla="*/ 32 w 112"/>
                  <a:gd name="T49" fmla="*/ 66 h 86"/>
                  <a:gd name="T50" fmla="*/ 42 w 112"/>
                  <a:gd name="T51" fmla="*/ 67 h 86"/>
                  <a:gd name="T52" fmla="*/ 41 w 112"/>
                  <a:gd name="T53" fmla="*/ 70 h 86"/>
                  <a:gd name="T54" fmla="*/ 44 w 112"/>
                  <a:gd name="T55" fmla="*/ 72 h 86"/>
                  <a:gd name="T56" fmla="*/ 48 w 112"/>
                  <a:gd name="T57" fmla="*/ 72 h 86"/>
                  <a:gd name="T58" fmla="*/ 55 w 112"/>
                  <a:gd name="T59" fmla="*/ 78 h 86"/>
                  <a:gd name="T60" fmla="*/ 59 w 112"/>
                  <a:gd name="T61" fmla="*/ 79 h 86"/>
                  <a:gd name="T62" fmla="*/ 63 w 112"/>
                  <a:gd name="T63" fmla="*/ 79 h 86"/>
                  <a:gd name="T64" fmla="*/ 65 w 112"/>
                  <a:gd name="T65" fmla="*/ 80 h 86"/>
                  <a:gd name="T66" fmla="*/ 65 w 112"/>
                  <a:gd name="T67" fmla="*/ 82 h 86"/>
                  <a:gd name="T68" fmla="*/ 72 w 112"/>
                  <a:gd name="T69" fmla="*/ 79 h 86"/>
                  <a:gd name="T70" fmla="*/ 80 w 112"/>
                  <a:gd name="T71" fmla="*/ 80 h 86"/>
                  <a:gd name="T72" fmla="*/ 87 w 112"/>
                  <a:gd name="T73" fmla="*/ 80 h 86"/>
                  <a:gd name="T74" fmla="*/ 92 w 112"/>
                  <a:gd name="T75" fmla="*/ 83 h 86"/>
                  <a:gd name="T76" fmla="*/ 98 w 112"/>
                  <a:gd name="T77" fmla="*/ 85 h 86"/>
                  <a:gd name="T78" fmla="*/ 96 w 112"/>
                  <a:gd name="T79" fmla="*/ 81 h 86"/>
                  <a:gd name="T80" fmla="*/ 102 w 112"/>
                  <a:gd name="T81" fmla="*/ 71 h 86"/>
                  <a:gd name="T82" fmla="*/ 111 w 112"/>
                  <a:gd name="T83" fmla="*/ 66 h 86"/>
                  <a:gd name="T84" fmla="*/ 111 w 112"/>
                  <a:gd name="T85" fmla="*/ 62 h 86"/>
                  <a:gd name="T86" fmla="*/ 111 w 112"/>
                  <a:gd name="T87" fmla="*/ 59 h 86"/>
                  <a:gd name="T88" fmla="*/ 109 w 112"/>
                  <a:gd name="T89" fmla="*/ 56 h 86"/>
                  <a:gd name="T90" fmla="*/ 105 w 112"/>
                  <a:gd name="T91" fmla="*/ 48 h 86"/>
                  <a:gd name="T92" fmla="*/ 104 w 112"/>
                  <a:gd name="T93" fmla="*/ 41 h 86"/>
                  <a:gd name="T94" fmla="*/ 101 w 112"/>
                  <a:gd name="T95" fmla="*/ 38 h 86"/>
                  <a:gd name="T96" fmla="*/ 109 w 112"/>
                  <a:gd name="T97" fmla="*/ 27 h 86"/>
                  <a:gd name="T98" fmla="*/ 106 w 112"/>
                  <a:gd name="T99" fmla="*/ 17 h 86"/>
                  <a:gd name="T100" fmla="*/ 104 w 112"/>
                  <a:gd name="T101" fmla="*/ 10 h 86"/>
                  <a:gd name="T102" fmla="*/ 98 w 112"/>
                  <a:gd name="T103" fmla="*/ 7 h 86"/>
                  <a:gd name="T104" fmla="*/ 74 w 112"/>
                  <a:gd name="T105" fmla="*/ 8 h 86"/>
                  <a:gd name="T106" fmla="*/ 65 w 112"/>
                  <a:gd name="T107" fmla="*/ 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2" h="86">
                    <a:moveTo>
                      <a:pt x="65" y="6"/>
                    </a:moveTo>
                    <a:cubicBezTo>
                      <a:pt x="64" y="7"/>
                      <a:pt x="63" y="8"/>
                      <a:pt x="63" y="9"/>
                    </a:cubicBezTo>
                    <a:cubicBezTo>
                      <a:pt x="62" y="10"/>
                      <a:pt x="61" y="10"/>
                      <a:pt x="60" y="9"/>
                    </a:cubicBezTo>
                    <a:cubicBezTo>
                      <a:pt x="59" y="9"/>
                      <a:pt x="60" y="8"/>
                      <a:pt x="60" y="8"/>
                    </a:cubicBezTo>
                    <a:cubicBezTo>
                      <a:pt x="61" y="7"/>
                      <a:pt x="64" y="5"/>
                      <a:pt x="63" y="5"/>
                    </a:cubicBezTo>
                    <a:cubicBezTo>
                      <a:pt x="63" y="4"/>
                      <a:pt x="61" y="6"/>
                      <a:pt x="60" y="6"/>
                    </a:cubicBezTo>
                    <a:cubicBezTo>
                      <a:pt x="60" y="7"/>
                      <a:pt x="58" y="7"/>
                      <a:pt x="57" y="7"/>
                    </a:cubicBezTo>
                    <a:cubicBezTo>
                      <a:pt x="56" y="7"/>
                      <a:pt x="53" y="6"/>
                      <a:pt x="51" y="6"/>
                    </a:cubicBezTo>
                    <a:cubicBezTo>
                      <a:pt x="50" y="6"/>
                      <a:pt x="50" y="3"/>
                      <a:pt x="50" y="2"/>
                    </a:cubicBezTo>
                    <a:cubicBezTo>
                      <a:pt x="50" y="2"/>
                      <a:pt x="53" y="3"/>
                      <a:pt x="54" y="3"/>
                    </a:cubicBezTo>
                    <a:cubicBezTo>
                      <a:pt x="55" y="2"/>
                      <a:pt x="49" y="0"/>
                      <a:pt x="47" y="0"/>
                    </a:cubicBezTo>
                    <a:cubicBezTo>
                      <a:pt x="45" y="0"/>
                      <a:pt x="42" y="0"/>
                      <a:pt x="40" y="0"/>
                    </a:cubicBezTo>
                    <a:cubicBezTo>
                      <a:pt x="38" y="1"/>
                      <a:pt x="38" y="1"/>
                      <a:pt x="34" y="3"/>
                    </a:cubicBezTo>
                    <a:cubicBezTo>
                      <a:pt x="30" y="5"/>
                      <a:pt x="30" y="4"/>
                      <a:pt x="28" y="5"/>
                    </a:cubicBezTo>
                    <a:cubicBezTo>
                      <a:pt x="26" y="6"/>
                      <a:pt x="26" y="7"/>
                      <a:pt x="26" y="8"/>
                    </a:cubicBezTo>
                    <a:cubicBezTo>
                      <a:pt x="25" y="9"/>
                      <a:pt x="22" y="9"/>
                      <a:pt x="18" y="10"/>
                    </a:cubicBezTo>
                    <a:cubicBezTo>
                      <a:pt x="15" y="10"/>
                      <a:pt x="9" y="11"/>
                      <a:pt x="7" y="12"/>
                    </a:cubicBezTo>
                    <a:cubicBezTo>
                      <a:pt x="5" y="13"/>
                      <a:pt x="3" y="13"/>
                      <a:pt x="2" y="13"/>
                    </a:cubicBezTo>
                    <a:cubicBezTo>
                      <a:pt x="0" y="13"/>
                      <a:pt x="1" y="14"/>
                      <a:pt x="2" y="15"/>
                    </a:cubicBezTo>
                    <a:cubicBezTo>
                      <a:pt x="2" y="15"/>
                      <a:pt x="6" y="15"/>
                      <a:pt x="7" y="15"/>
                    </a:cubicBezTo>
                    <a:cubicBezTo>
                      <a:pt x="8" y="15"/>
                      <a:pt x="7" y="17"/>
                      <a:pt x="7" y="18"/>
                    </a:cubicBezTo>
                    <a:cubicBezTo>
                      <a:pt x="7" y="19"/>
                      <a:pt x="6" y="18"/>
                      <a:pt x="4" y="18"/>
                    </a:cubicBezTo>
                    <a:cubicBezTo>
                      <a:pt x="5" y="19"/>
                      <a:pt x="5" y="22"/>
                      <a:pt x="5" y="22"/>
                    </a:cubicBezTo>
                    <a:cubicBezTo>
                      <a:pt x="5" y="22"/>
                      <a:pt x="5" y="24"/>
                      <a:pt x="6" y="25"/>
                    </a:cubicBezTo>
                    <a:cubicBezTo>
                      <a:pt x="6" y="26"/>
                      <a:pt x="6" y="27"/>
                      <a:pt x="6" y="27"/>
                    </a:cubicBezTo>
                    <a:cubicBezTo>
                      <a:pt x="6" y="27"/>
                      <a:pt x="6" y="27"/>
                      <a:pt x="6" y="27"/>
                    </a:cubicBezTo>
                    <a:cubicBezTo>
                      <a:pt x="6" y="27"/>
                      <a:pt x="5" y="28"/>
                      <a:pt x="5" y="28"/>
                    </a:cubicBezTo>
                    <a:cubicBezTo>
                      <a:pt x="4" y="29"/>
                      <a:pt x="4" y="29"/>
                      <a:pt x="3" y="29"/>
                    </a:cubicBezTo>
                    <a:cubicBezTo>
                      <a:pt x="3" y="30"/>
                      <a:pt x="6" y="32"/>
                      <a:pt x="7" y="33"/>
                    </a:cubicBezTo>
                    <a:cubicBezTo>
                      <a:pt x="8" y="33"/>
                      <a:pt x="8" y="33"/>
                      <a:pt x="8" y="33"/>
                    </a:cubicBezTo>
                    <a:cubicBezTo>
                      <a:pt x="9" y="34"/>
                      <a:pt x="8" y="35"/>
                      <a:pt x="8" y="35"/>
                    </a:cubicBezTo>
                    <a:cubicBezTo>
                      <a:pt x="8" y="35"/>
                      <a:pt x="8" y="35"/>
                      <a:pt x="8" y="35"/>
                    </a:cubicBezTo>
                    <a:cubicBezTo>
                      <a:pt x="8" y="36"/>
                      <a:pt x="8" y="36"/>
                      <a:pt x="8" y="37"/>
                    </a:cubicBezTo>
                    <a:cubicBezTo>
                      <a:pt x="7" y="37"/>
                      <a:pt x="8" y="37"/>
                      <a:pt x="8" y="38"/>
                    </a:cubicBezTo>
                    <a:cubicBezTo>
                      <a:pt x="8" y="38"/>
                      <a:pt x="8" y="38"/>
                      <a:pt x="9" y="39"/>
                    </a:cubicBezTo>
                    <a:cubicBezTo>
                      <a:pt x="9" y="39"/>
                      <a:pt x="9" y="41"/>
                      <a:pt x="9" y="42"/>
                    </a:cubicBezTo>
                    <a:cubicBezTo>
                      <a:pt x="9" y="42"/>
                      <a:pt x="9" y="42"/>
                      <a:pt x="9" y="42"/>
                    </a:cubicBezTo>
                    <a:cubicBezTo>
                      <a:pt x="9" y="42"/>
                      <a:pt x="9" y="42"/>
                      <a:pt x="9" y="42"/>
                    </a:cubicBezTo>
                    <a:cubicBezTo>
                      <a:pt x="9" y="42"/>
                      <a:pt x="9" y="42"/>
                      <a:pt x="9" y="42"/>
                    </a:cubicBezTo>
                    <a:cubicBezTo>
                      <a:pt x="9" y="42"/>
                      <a:pt x="8" y="43"/>
                      <a:pt x="8" y="43"/>
                    </a:cubicBezTo>
                    <a:cubicBezTo>
                      <a:pt x="8" y="44"/>
                      <a:pt x="8" y="45"/>
                      <a:pt x="8" y="45"/>
                    </a:cubicBezTo>
                    <a:cubicBezTo>
                      <a:pt x="7" y="46"/>
                      <a:pt x="8" y="46"/>
                      <a:pt x="8" y="46"/>
                    </a:cubicBezTo>
                    <a:cubicBezTo>
                      <a:pt x="8" y="46"/>
                      <a:pt x="8" y="46"/>
                      <a:pt x="8" y="46"/>
                    </a:cubicBezTo>
                    <a:cubicBezTo>
                      <a:pt x="8" y="46"/>
                      <a:pt x="8" y="46"/>
                      <a:pt x="8" y="46"/>
                    </a:cubicBezTo>
                    <a:cubicBezTo>
                      <a:pt x="8" y="46"/>
                      <a:pt x="8" y="46"/>
                      <a:pt x="9" y="46"/>
                    </a:cubicBezTo>
                    <a:cubicBezTo>
                      <a:pt x="9" y="47"/>
                      <a:pt x="9" y="47"/>
                      <a:pt x="9" y="48"/>
                    </a:cubicBezTo>
                    <a:cubicBezTo>
                      <a:pt x="9" y="48"/>
                      <a:pt x="9" y="49"/>
                      <a:pt x="9" y="49"/>
                    </a:cubicBezTo>
                    <a:cubicBezTo>
                      <a:pt x="9" y="49"/>
                      <a:pt x="10" y="50"/>
                      <a:pt x="11" y="50"/>
                    </a:cubicBezTo>
                    <a:cubicBezTo>
                      <a:pt x="11" y="50"/>
                      <a:pt x="12" y="51"/>
                      <a:pt x="12" y="51"/>
                    </a:cubicBezTo>
                    <a:cubicBezTo>
                      <a:pt x="13" y="52"/>
                      <a:pt x="12" y="52"/>
                      <a:pt x="12" y="54"/>
                    </a:cubicBezTo>
                    <a:cubicBezTo>
                      <a:pt x="12" y="54"/>
                      <a:pt x="12" y="54"/>
                      <a:pt x="12" y="55"/>
                    </a:cubicBezTo>
                    <a:cubicBezTo>
                      <a:pt x="12" y="55"/>
                      <a:pt x="13" y="56"/>
                      <a:pt x="13" y="56"/>
                    </a:cubicBezTo>
                    <a:cubicBezTo>
                      <a:pt x="13" y="56"/>
                      <a:pt x="13" y="56"/>
                      <a:pt x="13" y="56"/>
                    </a:cubicBezTo>
                    <a:cubicBezTo>
                      <a:pt x="14" y="56"/>
                      <a:pt x="14" y="56"/>
                      <a:pt x="14" y="57"/>
                    </a:cubicBezTo>
                    <a:cubicBezTo>
                      <a:pt x="14" y="57"/>
                      <a:pt x="14" y="58"/>
                      <a:pt x="15" y="59"/>
                    </a:cubicBezTo>
                    <a:cubicBezTo>
                      <a:pt x="16" y="59"/>
                      <a:pt x="16" y="59"/>
                      <a:pt x="16" y="60"/>
                    </a:cubicBezTo>
                    <a:cubicBezTo>
                      <a:pt x="16" y="60"/>
                      <a:pt x="17" y="60"/>
                      <a:pt x="17" y="60"/>
                    </a:cubicBezTo>
                    <a:cubicBezTo>
                      <a:pt x="17" y="60"/>
                      <a:pt x="21" y="61"/>
                      <a:pt x="24" y="61"/>
                    </a:cubicBezTo>
                    <a:cubicBezTo>
                      <a:pt x="25" y="61"/>
                      <a:pt x="26" y="62"/>
                      <a:pt x="26" y="62"/>
                    </a:cubicBezTo>
                    <a:cubicBezTo>
                      <a:pt x="28" y="62"/>
                      <a:pt x="28" y="62"/>
                      <a:pt x="28" y="63"/>
                    </a:cubicBezTo>
                    <a:cubicBezTo>
                      <a:pt x="28" y="63"/>
                      <a:pt x="28" y="63"/>
                      <a:pt x="28" y="63"/>
                    </a:cubicBezTo>
                    <a:cubicBezTo>
                      <a:pt x="28" y="64"/>
                      <a:pt x="28" y="64"/>
                      <a:pt x="28" y="64"/>
                    </a:cubicBezTo>
                    <a:cubicBezTo>
                      <a:pt x="28" y="65"/>
                      <a:pt x="27" y="65"/>
                      <a:pt x="27" y="65"/>
                    </a:cubicBezTo>
                    <a:cubicBezTo>
                      <a:pt x="27" y="66"/>
                      <a:pt x="26" y="66"/>
                      <a:pt x="26" y="66"/>
                    </a:cubicBezTo>
                    <a:cubicBezTo>
                      <a:pt x="26" y="67"/>
                      <a:pt x="27" y="67"/>
                      <a:pt x="27" y="68"/>
                    </a:cubicBezTo>
                    <a:cubicBezTo>
                      <a:pt x="28" y="68"/>
                      <a:pt x="28" y="69"/>
                      <a:pt x="29" y="69"/>
                    </a:cubicBezTo>
                    <a:cubicBezTo>
                      <a:pt x="29" y="69"/>
                      <a:pt x="29" y="69"/>
                      <a:pt x="29" y="69"/>
                    </a:cubicBezTo>
                    <a:cubicBezTo>
                      <a:pt x="29" y="69"/>
                      <a:pt x="29" y="69"/>
                      <a:pt x="29" y="69"/>
                    </a:cubicBezTo>
                    <a:cubicBezTo>
                      <a:pt x="29" y="69"/>
                      <a:pt x="29" y="69"/>
                      <a:pt x="29" y="69"/>
                    </a:cubicBezTo>
                    <a:cubicBezTo>
                      <a:pt x="29" y="69"/>
                      <a:pt x="31" y="69"/>
                      <a:pt x="32" y="68"/>
                    </a:cubicBezTo>
                    <a:cubicBezTo>
                      <a:pt x="32" y="68"/>
                      <a:pt x="33" y="68"/>
                      <a:pt x="33" y="68"/>
                    </a:cubicBezTo>
                    <a:cubicBezTo>
                      <a:pt x="33" y="68"/>
                      <a:pt x="33" y="68"/>
                      <a:pt x="33" y="68"/>
                    </a:cubicBezTo>
                    <a:cubicBezTo>
                      <a:pt x="33" y="68"/>
                      <a:pt x="33" y="67"/>
                      <a:pt x="33" y="67"/>
                    </a:cubicBezTo>
                    <a:cubicBezTo>
                      <a:pt x="33" y="67"/>
                      <a:pt x="32" y="66"/>
                      <a:pt x="32" y="66"/>
                    </a:cubicBezTo>
                    <a:cubicBezTo>
                      <a:pt x="32" y="66"/>
                      <a:pt x="32" y="66"/>
                      <a:pt x="32" y="66"/>
                    </a:cubicBezTo>
                    <a:cubicBezTo>
                      <a:pt x="33" y="65"/>
                      <a:pt x="33" y="65"/>
                      <a:pt x="34" y="65"/>
                    </a:cubicBezTo>
                    <a:cubicBezTo>
                      <a:pt x="34" y="65"/>
                      <a:pt x="35" y="65"/>
                      <a:pt x="36" y="65"/>
                    </a:cubicBezTo>
                    <a:cubicBezTo>
                      <a:pt x="39" y="66"/>
                      <a:pt x="42" y="67"/>
                      <a:pt x="42" y="67"/>
                    </a:cubicBezTo>
                    <a:cubicBezTo>
                      <a:pt x="42" y="67"/>
                      <a:pt x="42" y="67"/>
                      <a:pt x="42" y="67"/>
                    </a:cubicBezTo>
                    <a:cubicBezTo>
                      <a:pt x="43" y="67"/>
                      <a:pt x="42" y="68"/>
                      <a:pt x="42" y="69"/>
                    </a:cubicBezTo>
                    <a:cubicBezTo>
                      <a:pt x="41" y="70"/>
                      <a:pt x="41" y="70"/>
                      <a:pt x="41" y="70"/>
                    </a:cubicBezTo>
                    <a:cubicBezTo>
                      <a:pt x="41" y="70"/>
                      <a:pt x="41" y="71"/>
                      <a:pt x="42" y="71"/>
                    </a:cubicBezTo>
                    <a:cubicBezTo>
                      <a:pt x="42" y="71"/>
                      <a:pt x="43" y="72"/>
                      <a:pt x="44" y="72"/>
                    </a:cubicBezTo>
                    <a:cubicBezTo>
                      <a:pt x="44" y="72"/>
                      <a:pt x="44" y="72"/>
                      <a:pt x="44" y="72"/>
                    </a:cubicBezTo>
                    <a:cubicBezTo>
                      <a:pt x="44" y="72"/>
                      <a:pt x="44" y="72"/>
                      <a:pt x="44" y="72"/>
                    </a:cubicBezTo>
                    <a:cubicBezTo>
                      <a:pt x="45" y="71"/>
                      <a:pt x="45" y="71"/>
                      <a:pt x="45" y="71"/>
                    </a:cubicBezTo>
                    <a:cubicBezTo>
                      <a:pt x="46" y="71"/>
                      <a:pt x="47" y="71"/>
                      <a:pt x="48" y="72"/>
                    </a:cubicBezTo>
                    <a:cubicBezTo>
                      <a:pt x="50" y="73"/>
                      <a:pt x="51" y="74"/>
                      <a:pt x="52" y="75"/>
                    </a:cubicBezTo>
                    <a:cubicBezTo>
                      <a:pt x="52" y="75"/>
                      <a:pt x="53" y="76"/>
                      <a:pt x="54" y="76"/>
                    </a:cubicBezTo>
                    <a:cubicBezTo>
                      <a:pt x="54" y="77"/>
                      <a:pt x="55" y="78"/>
                      <a:pt x="55" y="78"/>
                    </a:cubicBezTo>
                    <a:cubicBezTo>
                      <a:pt x="56" y="79"/>
                      <a:pt x="57" y="79"/>
                      <a:pt x="58" y="79"/>
                    </a:cubicBezTo>
                    <a:cubicBezTo>
                      <a:pt x="58" y="80"/>
                      <a:pt x="58" y="80"/>
                      <a:pt x="58" y="80"/>
                    </a:cubicBezTo>
                    <a:cubicBezTo>
                      <a:pt x="58" y="80"/>
                      <a:pt x="59" y="79"/>
                      <a:pt x="59" y="79"/>
                    </a:cubicBezTo>
                    <a:cubicBezTo>
                      <a:pt x="60" y="78"/>
                      <a:pt x="61" y="78"/>
                      <a:pt x="61" y="77"/>
                    </a:cubicBezTo>
                    <a:cubicBezTo>
                      <a:pt x="62" y="77"/>
                      <a:pt x="63" y="78"/>
                      <a:pt x="63" y="78"/>
                    </a:cubicBezTo>
                    <a:cubicBezTo>
                      <a:pt x="63" y="78"/>
                      <a:pt x="63" y="79"/>
                      <a:pt x="63" y="79"/>
                    </a:cubicBezTo>
                    <a:cubicBezTo>
                      <a:pt x="63" y="79"/>
                      <a:pt x="63" y="80"/>
                      <a:pt x="63" y="80"/>
                    </a:cubicBezTo>
                    <a:cubicBezTo>
                      <a:pt x="63" y="80"/>
                      <a:pt x="63" y="80"/>
                      <a:pt x="63" y="80"/>
                    </a:cubicBezTo>
                    <a:cubicBezTo>
                      <a:pt x="64" y="80"/>
                      <a:pt x="64" y="80"/>
                      <a:pt x="65" y="80"/>
                    </a:cubicBezTo>
                    <a:cubicBezTo>
                      <a:pt x="66" y="80"/>
                      <a:pt x="66" y="81"/>
                      <a:pt x="65" y="81"/>
                    </a:cubicBezTo>
                    <a:cubicBezTo>
                      <a:pt x="65" y="81"/>
                      <a:pt x="65" y="81"/>
                      <a:pt x="65" y="81"/>
                    </a:cubicBezTo>
                    <a:cubicBezTo>
                      <a:pt x="65" y="82"/>
                      <a:pt x="65" y="82"/>
                      <a:pt x="65" y="82"/>
                    </a:cubicBezTo>
                    <a:cubicBezTo>
                      <a:pt x="65" y="82"/>
                      <a:pt x="65" y="83"/>
                      <a:pt x="65" y="83"/>
                    </a:cubicBezTo>
                    <a:cubicBezTo>
                      <a:pt x="65" y="83"/>
                      <a:pt x="68" y="82"/>
                      <a:pt x="69" y="81"/>
                    </a:cubicBezTo>
                    <a:cubicBezTo>
                      <a:pt x="71" y="80"/>
                      <a:pt x="72" y="79"/>
                      <a:pt x="72" y="79"/>
                    </a:cubicBezTo>
                    <a:cubicBezTo>
                      <a:pt x="73" y="79"/>
                      <a:pt x="74" y="80"/>
                      <a:pt x="75" y="80"/>
                    </a:cubicBezTo>
                    <a:cubicBezTo>
                      <a:pt x="76" y="80"/>
                      <a:pt x="77" y="81"/>
                      <a:pt x="77" y="81"/>
                    </a:cubicBezTo>
                    <a:cubicBezTo>
                      <a:pt x="78" y="81"/>
                      <a:pt x="79" y="80"/>
                      <a:pt x="80" y="80"/>
                    </a:cubicBezTo>
                    <a:cubicBezTo>
                      <a:pt x="81" y="80"/>
                      <a:pt x="81" y="80"/>
                      <a:pt x="82" y="80"/>
                    </a:cubicBezTo>
                    <a:cubicBezTo>
                      <a:pt x="82" y="80"/>
                      <a:pt x="83" y="80"/>
                      <a:pt x="84" y="80"/>
                    </a:cubicBezTo>
                    <a:cubicBezTo>
                      <a:pt x="85" y="80"/>
                      <a:pt x="86" y="80"/>
                      <a:pt x="87" y="80"/>
                    </a:cubicBezTo>
                    <a:cubicBezTo>
                      <a:pt x="87" y="81"/>
                      <a:pt x="89" y="81"/>
                      <a:pt x="90" y="82"/>
                    </a:cubicBezTo>
                    <a:cubicBezTo>
                      <a:pt x="90" y="82"/>
                      <a:pt x="91" y="83"/>
                      <a:pt x="91" y="83"/>
                    </a:cubicBezTo>
                    <a:cubicBezTo>
                      <a:pt x="91" y="83"/>
                      <a:pt x="91" y="83"/>
                      <a:pt x="92" y="83"/>
                    </a:cubicBezTo>
                    <a:cubicBezTo>
                      <a:pt x="93" y="83"/>
                      <a:pt x="94" y="84"/>
                      <a:pt x="95" y="85"/>
                    </a:cubicBezTo>
                    <a:cubicBezTo>
                      <a:pt x="96" y="85"/>
                      <a:pt x="96" y="85"/>
                      <a:pt x="97" y="85"/>
                    </a:cubicBezTo>
                    <a:cubicBezTo>
                      <a:pt x="97" y="85"/>
                      <a:pt x="97" y="85"/>
                      <a:pt x="98" y="85"/>
                    </a:cubicBezTo>
                    <a:cubicBezTo>
                      <a:pt x="98" y="86"/>
                      <a:pt x="98" y="86"/>
                      <a:pt x="98" y="86"/>
                    </a:cubicBezTo>
                    <a:cubicBezTo>
                      <a:pt x="98" y="85"/>
                      <a:pt x="98" y="85"/>
                      <a:pt x="98" y="84"/>
                    </a:cubicBezTo>
                    <a:cubicBezTo>
                      <a:pt x="97" y="83"/>
                      <a:pt x="97" y="82"/>
                      <a:pt x="96" y="81"/>
                    </a:cubicBezTo>
                    <a:cubicBezTo>
                      <a:pt x="96" y="81"/>
                      <a:pt x="96" y="80"/>
                      <a:pt x="96" y="80"/>
                    </a:cubicBezTo>
                    <a:cubicBezTo>
                      <a:pt x="96" y="79"/>
                      <a:pt x="96" y="78"/>
                      <a:pt x="97" y="77"/>
                    </a:cubicBezTo>
                    <a:cubicBezTo>
                      <a:pt x="97" y="76"/>
                      <a:pt x="100" y="73"/>
                      <a:pt x="102" y="71"/>
                    </a:cubicBezTo>
                    <a:cubicBezTo>
                      <a:pt x="103" y="69"/>
                      <a:pt x="105" y="68"/>
                      <a:pt x="105" y="68"/>
                    </a:cubicBezTo>
                    <a:cubicBezTo>
                      <a:pt x="106" y="68"/>
                      <a:pt x="107" y="67"/>
                      <a:pt x="108" y="67"/>
                    </a:cubicBezTo>
                    <a:cubicBezTo>
                      <a:pt x="109" y="67"/>
                      <a:pt x="111" y="66"/>
                      <a:pt x="111" y="66"/>
                    </a:cubicBezTo>
                    <a:cubicBezTo>
                      <a:pt x="111" y="65"/>
                      <a:pt x="111" y="65"/>
                      <a:pt x="111" y="65"/>
                    </a:cubicBezTo>
                    <a:cubicBezTo>
                      <a:pt x="111" y="64"/>
                      <a:pt x="111" y="63"/>
                      <a:pt x="111" y="63"/>
                    </a:cubicBezTo>
                    <a:cubicBezTo>
                      <a:pt x="111" y="63"/>
                      <a:pt x="111" y="62"/>
                      <a:pt x="111" y="62"/>
                    </a:cubicBezTo>
                    <a:cubicBezTo>
                      <a:pt x="111" y="62"/>
                      <a:pt x="111" y="62"/>
                      <a:pt x="111" y="62"/>
                    </a:cubicBezTo>
                    <a:cubicBezTo>
                      <a:pt x="110" y="61"/>
                      <a:pt x="109" y="60"/>
                      <a:pt x="110" y="60"/>
                    </a:cubicBezTo>
                    <a:cubicBezTo>
                      <a:pt x="110" y="59"/>
                      <a:pt x="111" y="59"/>
                      <a:pt x="111" y="59"/>
                    </a:cubicBezTo>
                    <a:cubicBezTo>
                      <a:pt x="112" y="59"/>
                      <a:pt x="112" y="59"/>
                      <a:pt x="112" y="58"/>
                    </a:cubicBezTo>
                    <a:cubicBezTo>
                      <a:pt x="112" y="58"/>
                      <a:pt x="111" y="58"/>
                      <a:pt x="111" y="58"/>
                    </a:cubicBezTo>
                    <a:cubicBezTo>
                      <a:pt x="110" y="57"/>
                      <a:pt x="109" y="57"/>
                      <a:pt x="109" y="56"/>
                    </a:cubicBezTo>
                    <a:cubicBezTo>
                      <a:pt x="109" y="55"/>
                      <a:pt x="108" y="54"/>
                      <a:pt x="108" y="53"/>
                    </a:cubicBezTo>
                    <a:cubicBezTo>
                      <a:pt x="107" y="51"/>
                      <a:pt x="105" y="48"/>
                      <a:pt x="105" y="48"/>
                    </a:cubicBezTo>
                    <a:cubicBezTo>
                      <a:pt x="105" y="48"/>
                      <a:pt x="105" y="48"/>
                      <a:pt x="105" y="48"/>
                    </a:cubicBezTo>
                    <a:cubicBezTo>
                      <a:pt x="105" y="48"/>
                      <a:pt x="105" y="47"/>
                      <a:pt x="105" y="47"/>
                    </a:cubicBezTo>
                    <a:cubicBezTo>
                      <a:pt x="106" y="46"/>
                      <a:pt x="106" y="42"/>
                      <a:pt x="106" y="41"/>
                    </a:cubicBezTo>
                    <a:cubicBezTo>
                      <a:pt x="106" y="41"/>
                      <a:pt x="105" y="41"/>
                      <a:pt x="104" y="41"/>
                    </a:cubicBezTo>
                    <a:cubicBezTo>
                      <a:pt x="104" y="40"/>
                      <a:pt x="103" y="40"/>
                      <a:pt x="102" y="40"/>
                    </a:cubicBezTo>
                    <a:cubicBezTo>
                      <a:pt x="102" y="40"/>
                      <a:pt x="102" y="40"/>
                      <a:pt x="102" y="40"/>
                    </a:cubicBezTo>
                    <a:cubicBezTo>
                      <a:pt x="101" y="39"/>
                      <a:pt x="101" y="39"/>
                      <a:pt x="101" y="38"/>
                    </a:cubicBezTo>
                    <a:cubicBezTo>
                      <a:pt x="102" y="38"/>
                      <a:pt x="103" y="37"/>
                      <a:pt x="105" y="35"/>
                    </a:cubicBezTo>
                    <a:cubicBezTo>
                      <a:pt x="107" y="33"/>
                      <a:pt x="109" y="31"/>
                      <a:pt x="109" y="31"/>
                    </a:cubicBezTo>
                    <a:cubicBezTo>
                      <a:pt x="110" y="30"/>
                      <a:pt x="109" y="28"/>
                      <a:pt x="109" y="27"/>
                    </a:cubicBezTo>
                    <a:cubicBezTo>
                      <a:pt x="109" y="26"/>
                      <a:pt x="109" y="26"/>
                      <a:pt x="109" y="25"/>
                    </a:cubicBezTo>
                    <a:cubicBezTo>
                      <a:pt x="109" y="24"/>
                      <a:pt x="107" y="20"/>
                      <a:pt x="106" y="17"/>
                    </a:cubicBezTo>
                    <a:cubicBezTo>
                      <a:pt x="106" y="17"/>
                      <a:pt x="106" y="17"/>
                      <a:pt x="106" y="17"/>
                    </a:cubicBezTo>
                    <a:cubicBezTo>
                      <a:pt x="106" y="17"/>
                      <a:pt x="106" y="17"/>
                      <a:pt x="106" y="17"/>
                    </a:cubicBezTo>
                    <a:cubicBezTo>
                      <a:pt x="106" y="16"/>
                      <a:pt x="105" y="14"/>
                      <a:pt x="105" y="13"/>
                    </a:cubicBezTo>
                    <a:cubicBezTo>
                      <a:pt x="104" y="12"/>
                      <a:pt x="104" y="10"/>
                      <a:pt x="104" y="10"/>
                    </a:cubicBezTo>
                    <a:cubicBezTo>
                      <a:pt x="103" y="9"/>
                      <a:pt x="102" y="9"/>
                      <a:pt x="102" y="8"/>
                    </a:cubicBezTo>
                    <a:cubicBezTo>
                      <a:pt x="101" y="8"/>
                      <a:pt x="100" y="7"/>
                      <a:pt x="100" y="7"/>
                    </a:cubicBezTo>
                    <a:cubicBezTo>
                      <a:pt x="99" y="7"/>
                      <a:pt x="99" y="7"/>
                      <a:pt x="98" y="7"/>
                    </a:cubicBezTo>
                    <a:cubicBezTo>
                      <a:pt x="96" y="8"/>
                      <a:pt x="94" y="8"/>
                      <a:pt x="92" y="8"/>
                    </a:cubicBezTo>
                    <a:cubicBezTo>
                      <a:pt x="92" y="8"/>
                      <a:pt x="91" y="8"/>
                      <a:pt x="90" y="8"/>
                    </a:cubicBezTo>
                    <a:cubicBezTo>
                      <a:pt x="86" y="8"/>
                      <a:pt x="79" y="9"/>
                      <a:pt x="74" y="8"/>
                    </a:cubicBezTo>
                    <a:cubicBezTo>
                      <a:pt x="71" y="7"/>
                      <a:pt x="70" y="7"/>
                      <a:pt x="69" y="7"/>
                    </a:cubicBezTo>
                    <a:cubicBezTo>
                      <a:pt x="68" y="7"/>
                      <a:pt x="68" y="7"/>
                      <a:pt x="67" y="7"/>
                    </a:cubicBezTo>
                    <a:cubicBezTo>
                      <a:pt x="67" y="7"/>
                      <a:pt x="66" y="6"/>
                      <a:pt x="65" y="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87" name="Freeform 524"/>
              <p:cNvSpPr>
                <a:spLocks/>
              </p:cNvSpPr>
              <p:nvPr/>
            </p:nvSpPr>
            <p:spPr bwMode="auto">
              <a:xfrm>
                <a:off x="4473575" y="2443163"/>
                <a:ext cx="76200" cy="77788"/>
              </a:xfrm>
              <a:custGeom>
                <a:avLst/>
                <a:gdLst>
                  <a:gd name="T0" fmla="*/ 19 w 33"/>
                  <a:gd name="T1" fmla="*/ 34 h 34"/>
                  <a:gd name="T2" fmla="*/ 18 w 33"/>
                  <a:gd name="T3" fmla="*/ 33 h 34"/>
                  <a:gd name="T4" fmla="*/ 19 w 33"/>
                  <a:gd name="T5" fmla="*/ 31 h 34"/>
                  <a:gd name="T6" fmla="*/ 16 w 33"/>
                  <a:gd name="T7" fmla="*/ 30 h 34"/>
                  <a:gd name="T8" fmla="*/ 19 w 33"/>
                  <a:gd name="T9" fmla="*/ 28 h 34"/>
                  <a:gd name="T10" fmla="*/ 18 w 33"/>
                  <a:gd name="T11" fmla="*/ 23 h 34"/>
                  <a:gd name="T12" fmla="*/ 19 w 33"/>
                  <a:gd name="T13" fmla="*/ 22 h 34"/>
                  <a:gd name="T14" fmla="*/ 19 w 33"/>
                  <a:gd name="T15" fmla="*/ 20 h 34"/>
                  <a:gd name="T16" fmla="*/ 22 w 33"/>
                  <a:gd name="T17" fmla="*/ 20 h 34"/>
                  <a:gd name="T18" fmla="*/ 22 w 33"/>
                  <a:gd name="T19" fmla="*/ 18 h 34"/>
                  <a:gd name="T20" fmla="*/ 24 w 33"/>
                  <a:gd name="T21" fmla="*/ 18 h 34"/>
                  <a:gd name="T22" fmla="*/ 24 w 33"/>
                  <a:gd name="T23" fmla="*/ 16 h 34"/>
                  <a:gd name="T24" fmla="*/ 25 w 33"/>
                  <a:gd name="T25" fmla="*/ 14 h 34"/>
                  <a:gd name="T26" fmla="*/ 26 w 33"/>
                  <a:gd name="T27" fmla="*/ 11 h 34"/>
                  <a:gd name="T28" fmla="*/ 28 w 33"/>
                  <a:gd name="T29" fmla="*/ 12 h 34"/>
                  <a:gd name="T30" fmla="*/ 28 w 33"/>
                  <a:gd name="T31" fmla="*/ 14 h 34"/>
                  <a:gd name="T32" fmla="*/ 31 w 33"/>
                  <a:gd name="T33" fmla="*/ 11 h 34"/>
                  <a:gd name="T34" fmla="*/ 33 w 33"/>
                  <a:gd name="T35" fmla="*/ 9 h 34"/>
                  <a:gd name="T36" fmla="*/ 30 w 33"/>
                  <a:gd name="T37" fmla="*/ 9 h 34"/>
                  <a:gd name="T38" fmla="*/ 27 w 33"/>
                  <a:gd name="T39" fmla="*/ 7 h 34"/>
                  <a:gd name="T40" fmla="*/ 25 w 33"/>
                  <a:gd name="T41" fmla="*/ 9 h 34"/>
                  <a:gd name="T42" fmla="*/ 24 w 33"/>
                  <a:gd name="T43" fmla="*/ 9 h 34"/>
                  <a:gd name="T44" fmla="*/ 25 w 33"/>
                  <a:gd name="T45" fmla="*/ 6 h 34"/>
                  <a:gd name="T46" fmla="*/ 23 w 33"/>
                  <a:gd name="T47" fmla="*/ 6 h 34"/>
                  <a:gd name="T48" fmla="*/ 20 w 33"/>
                  <a:gd name="T49" fmla="*/ 6 h 34"/>
                  <a:gd name="T50" fmla="*/ 22 w 33"/>
                  <a:gd name="T51" fmla="*/ 4 h 34"/>
                  <a:gd name="T52" fmla="*/ 25 w 33"/>
                  <a:gd name="T53" fmla="*/ 4 h 34"/>
                  <a:gd name="T54" fmla="*/ 25 w 33"/>
                  <a:gd name="T55" fmla="*/ 2 h 34"/>
                  <a:gd name="T56" fmla="*/ 25 w 33"/>
                  <a:gd name="T57" fmla="*/ 0 h 34"/>
                  <a:gd name="T58" fmla="*/ 21 w 33"/>
                  <a:gd name="T59" fmla="*/ 0 h 34"/>
                  <a:gd name="T60" fmla="*/ 19 w 33"/>
                  <a:gd name="T61" fmla="*/ 0 h 34"/>
                  <a:gd name="T62" fmla="*/ 15 w 33"/>
                  <a:gd name="T63" fmla="*/ 1 h 34"/>
                  <a:gd name="T64" fmla="*/ 13 w 33"/>
                  <a:gd name="T65" fmla="*/ 4 h 34"/>
                  <a:gd name="T66" fmla="*/ 15 w 33"/>
                  <a:gd name="T67" fmla="*/ 5 h 34"/>
                  <a:gd name="T68" fmla="*/ 15 w 33"/>
                  <a:gd name="T69" fmla="*/ 7 h 34"/>
                  <a:gd name="T70" fmla="*/ 12 w 33"/>
                  <a:gd name="T71" fmla="*/ 7 h 34"/>
                  <a:gd name="T72" fmla="*/ 12 w 33"/>
                  <a:gd name="T73" fmla="*/ 5 h 34"/>
                  <a:gd name="T74" fmla="*/ 11 w 33"/>
                  <a:gd name="T75" fmla="*/ 4 h 34"/>
                  <a:gd name="T76" fmla="*/ 10 w 33"/>
                  <a:gd name="T77" fmla="*/ 5 h 34"/>
                  <a:gd name="T78" fmla="*/ 9 w 33"/>
                  <a:gd name="T79" fmla="*/ 6 h 34"/>
                  <a:gd name="T80" fmla="*/ 9 w 33"/>
                  <a:gd name="T81" fmla="*/ 8 h 34"/>
                  <a:gd name="T82" fmla="*/ 8 w 33"/>
                  <a:gd name="T83" fmla="*/ 8 h 34"/>
                  <a:gd name="T84" fmla="*/ 5 w 33"/>
                  <a:gd name="T85" fmla="*/ 7 h 34"/>
                  <a:gd name="T86" fmla="*/ 2 w 33"/>
                  <a:gd name="T87" fmla="*/ 7 h 34"/>
                  <a:gd name="T88" fmla="*/ 2 w 33"/>
                  <a:gd name="T89" fmla="*/ 9 h 34"/>
                  <a:gd name="T90" fmla="*/ 2 w 33"/>
                  <a:gd name="T91" fmla="*/ 13 h 34"/>
                  <a:gd name="T92" fmla="*/ 3 w 33"/>
                  <a:gd name="T93" fmla="*/ 14 h 34"/>
                  <a:gd name="T94" fmla="*/ 4 w 33"/>
                  <a:gd name="T95" fmla="*/ 16 h 34"/>
                  <a:gd name="T96" fmla="*/ 2 w 33"/>
                  <a:gd name="T97" fmla="*/ 16 h 34"/>
                  <a:gd name="T98" fmla="*/ 2 w 33"/>
                  <a:gd name="T99" fmla="*/ 20 h 34"/>
                  <a:gd name="T100" fmla="*/ 1 w 33"/>
                  <a:gd name="T101" fmla="*/ 23 h 34"/>
                  <a:gd name="T102" fmla="*/ 4 w 33"/>
                  <a:gd name="T103" fmla="*/ 24 h 34"/>
                  <a:gd name="T104" fmla="*/ 4 w 33"/>
                  <a:gd name="T105" fmla="*/ 23 h 34"/>
                  <a:gd name="T106" fmla="*/ 6 w 33"/>
                  <a:gd name="T107" fmla="*/ 24 h 34"/>
                  <a:gd name="T108" fmla="*/ 7 w 33"/>
                  <a:gd name="T109" fmla="*/ 26 h 34"/>
                  <a:gd name="T110" fmla="*/ 6 w 33"/>
                  <a:gd name="T111" fmla="*/ 29 h 34"/>
                  <a:gd name="T112" fmla="*/ 7 w 33"/>
                  <a:gd name="T113" fmla="*/ 30 h 34"/>
                  <a:gd name="T114" fmla="*/ 6 w 33"/>
                  <a:gd name="T115" fmla="*/ 30 h 34"/>
                  <a:gd name="T116" fmla="*/ 9 w 33"/>
                  <a:gd name="T117" fmla="*/ 32 h 34"/>
                  <a:gd name="T118" fmla="*/ 12 w 33"/>
                  <a:gd name="T119" fmla="*/ 33 h 34"/>
                  <a:gd name="T120" fmla="*/ 17 w 33"/>
                  <a:gd name="T121" fmla="*/ 34 h 34"/>
                  <a:gd name="T122" fmla="*/ 19 w 33"/>
                  <a:gd name="T12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 h="34">
                    <a:moveTo>
                      <a:pt x="19" y="34"/>
                    </a:moveTo>
                    <a:cubicBezTo>
                      <a:pt x="19" y="34"/>
                      <a:pt x="19" y="34"/>
                      <a:pt x="18" y="33"/>
                    </a:cubicBezTo>
                    <a:cubicBezTo>
                      <a:pt x="18" y="32"/>
                      <a:pt x="19" y="32"/>
                      <a:pt x="19" y="31"/>
                    </a:cubicBezTo>
                    <a:cubicBezTo>
                      <a:pt x="19" y="31"/>
                      <a:pt x="16" y="31"/>
                      <a:pt x="16" y="30"/>
                    </a:cubicBezTo>
                    <a:cubicBezTo>
                      <a:pt x="16" y="30"/>
                      <a:pt x="18" y="29"/>
                      <a:pt x="19" y="28"/>
                    </a:cubicBezTo>
                    <a:cubicBezTo>
                      <a:pt x="20" y="27"/>
                      <a:pt x="17" y="24"/>
                      <a:pt x="18" y="23"/>
                    </a:cubicBezTo>
                    <a:cubicBezTo>
                      <a:pt x="18" y="23"/>
                      <a:pt x="19" y="22"/>
                      <a:pt x="19" y="22"/>
                    </a:cubicBezTo>
                    <a:cubicBezTo>
                      <a:pt x="19" y="22"/>
                      <a:pt x="18" y="20"/>
                      <a:pt x="19" y="20"/>
                    </a:cubicBezTo>
                    <a:cubicBezTo>
                      <a:pt x="19" y="20"/>
                      <a:pt x="21" y="21"/>
                      <a:pt x="22" y="20"/>
                    </a:cubicBezTo>
                    <a:cubicBezTo>
                      <a:pt x="23" y="20"/>
                      <a:pt x="22" y="19"/>
                      <a:pt x="22" y="18"/>
                    </a:cubicBezTo>
                    <a:cubicBezTo>
                      <a:pt x="23" y="17"/>
                      <a:pt x="24" y="18"/>
                      <a:pt x="24" y="18"/>
                    </a:cubicBezTo>
                    <a:cubicBezTo>
                      <a:pt x="25" y="17"/>
                      <a:pt x="24" y="17"/>
                      <a:pt x="24" y="16"/>
                    </a:cubicBezTo>
                    <a:cubicBezTo>
                      <a:pt x="24" y="15"/>
                      <a:pt x="25" y="15"/>
                      <a:pt x="25" y="14"/>
                    </a:cubicBezTo>
                    <a:cubicBezTo>
                      <a:pt x="26" y="13"/>
                      <a:pt x="26" y="12"/>
                      <a:pt x="26" y="11"/>
                    </a:cubicBezTo>
                    <a:cubicBezTo>
                      <a:pt x="27" y="11"/>
                      <a:pt x="27" y="11"/>
                      <a:pt x="28" y="12"/>
                    </a:cubicBezTo>
                    <a:cubicBezTo>
                      <a:pt x="29" y="12"/>
                      <a:pt x="28" y="13"/>
                      <a:pt x="28" y="14"/>
                    </a:cubicBezTo>
                    <a:cubicBezTo>
                      <a:pt x="29" y="14"/>
                      <a:pt x="30" y="13"/>
                      <a:pt x="31" y="11"/>
                    </a:cubicBezTo>
                    <a:cubicBezTo>
                      <a:pt x="32" y="10"/>
                      <a:pt x="33" y="10"/>
                      <a:pt x="33" y="9"/>
                    </a:cubicBezTo>
                    <a:cubicBezTo>
                      <a:pt x="33" y="8"/>
                      <a:pt x="31" y="9"/>
                      <a:pt x="30" y="9"/>
                    </a:cubicBezTo>
                    <a:cubicBezTo>
                      <a:pt x="29" y="8"/>
                      <a:pt x="28" y="7"/>
                      <a:pt x="27" y="7"/>
                    </a:cubicBezTo>
                    <a:cubicBezTo>
                      <a:pt x="25" y="7"/>
                      <a:pt x="25" y="9"/>
                      <a:pt x="25" y="9"/>
                    </a:cubicBezTo>
                    <a:cubicBezTo>
                      <a:pt x="24" y="9"/>
                      <a:pt x="24" y="9"/>
                      <a:pt x="24" y="9"/>
                    </a:cubicBezTo>
                    <a:cubicBezTo>
                      <a:pt x="23" y="8"/>
                      <a:pt x="25" y="7"/>
                      <a:pt x="25" y="6"/>
                    </a:cubicBezTo>
                    <a:cubicBezTo>
                      <a:pt x="26" y="5"/>
                      <a:pt x="24" y="6"/>
                      <a:pt x="23" y="6"/>
                    </a:cubicBezTo>
                    <a:cubicBezTo>
                      <a:pt x="22" y="6"/>
                      <a:pt x="21" y="6"/>
                      <a:pt x="20" y="6"/>
                    </a:cubicBezTo>
                    <a:cubicBezTo>
                      <a:pt x="20" y="6"/>
                      <a:pt x="22" y="5"/>
                      <a:pt x="22" y="4"/>
                    </a:cubicBezTo>
                    <a:cubicBezTo>
                      <a:pt x="23" y="4"/>
                      <a:pt x="25" y="4"/>
                      <a:pt x="25" y="4"/>
                    </a:cubicBezTo>
                    <a:cubicBezTo>
                      <a:pt x="26" y="4"/>
                      <a:pt x="25" y="3"/>
                      <a:pt x="25" y="2"/>
                    </a:cubicBezTo>
                    <a:cubicBezTo>
                      <a:pt x="24" y="1"/>
                      <a:pt x="25" y="1"/>
                      <a:pt x="25" y="0"/>
                    </a:cubicBezTo>
                    <a:cubicBezTo>
                      <a:pt x="24" y="0"/>
                      <a:pt x="23" y="0"/>
                      <a:pt x="21" y="0"/>
                    </a:cubicBezTo>
                    <a:cubicBezTo>
                      <a:pt x="20" y="0"/>
                      <a:pt x="20" y="0"/>
                      <a:pt x="19" y="0"/>
                    </a:cubicBezTo>
                    <a:cubicBezTo>
                      <a:pt x="17" y="1"/>
                      <a:pt x="16" y="1"/>
                      <a:pt x="15" y="1"/>
                    </a:cubicBezTo>
                    <a:cubicBezTo>
                      <a:pt x="14" y="2"/>
                      <a:pt x="14" y="3"/>
                      <a:pt x="13" y="4"/>
                    </a:cubicBezTo>
                    <a:cubicBezTo>
                      <a:pt x="13" y="4"/>
                      <a:pt x="14" y="5"/>
                      <a:pt x="15" y="5"/>
                    </a:cubicBezTo>
                    <a:cubicBezTo>
                      <a:pt x="15" y="6"/>
                      <a:pt x="15" y="7"/>
                      <a:pt x="15" y="7"/>
                    </a:cubicBezTo>
                    <a:cubicBezTo>
                      <a:pt x="14" y="7"/>
                      <a:pt x="13" y="7"/>
                      <a:pt x="12" y="7"/>
                    </a:cubicBezTo>
                    <a:cubicBezTo>
                      <a:pt x="11" y="6"/>
                      <a:pt x="12" y="6"/>
                      <a:pt x="12" y="5"/>
                    </a:cubicBezTo>
                    <a:cubicBezTo>
                      <a:pt x="12" y="4"/>
                      <a:pt x="12" y="4"/>
                      <a:pt x="11" y="4"/>
                    </a:cubicBezTo>
                    <a:cubicBezTo>
                      <a:pt x="10" y="4"/>
                      <a:pt x="10" y="4"/>
                      <a:pt x="10" y="5"/>
                    </a:cubicBezTo>
                    <a:cubicBezTo>
                      <a:pt x="10" y="6"/>
                      <a:pt x="9" y="6"/>
                      <a:pt x="9" y="6"/>
                    </a:cubicBezTo>
                    <a:cubicBezTo>
                      <a:pt x="8" y="7"/>
                      <a:pt x="9" y="7"/>
                      <a:pt x="9" y="8"/>
                    </a:cubicBezTo>
                    <a:cubicBezTo>
                      <a:pt x="9" y="9"/>
                      <a:pt x="8" y="8"/>
                      <a:pt x="8" y="8"/>
                    </a:cubicBezTo>
                    <a:cubicBezTo>
                      <a:pt x="7" y="8"/>
                      <a:pt x="6" y="8"/>
                      <a:pt x="5" y="7"/>
                    </a:cubicBezTo>
                    <a:cubicBezTo>
                      <a:pt x="4" y="6"/>
                      <a:pt x="3" y="6"/>
                      <a:pt x="2" y="7"/>
                    </a:cubicBezTo>
                    <a:cubicBezTo>
                      <a:pt x="1" y="7"/>
                      <a:pt x="1" y="8"/>
                      <a:pt x="2" y="9"/>
                    </a:cubicBezTo>
                    <a:cubicBezTo>
                      <a:pt x="2" y="9"/>
                      <a:pt x="2" y="12"/>
                      <a:pt x="2" y="13"/>
                    </a:cubicBezTo>
                    <a:cubicBezTo>
                      <a:pt x="2" y="14"/>
                      <a:pt x="3" y="14"/>
                      <a:pt x="3" y="14"/>
                    </a:cubicBezTo>
                    <a:cubicBezTo>
                      <a:pt x="4" y="15"/>
                      <a:pt x="4" y="16"/>
                      <a:pt x="4" y="16"/>
                    </a:cubicBezTo>
                    <a:cubicBezTo>
                      <a:pt x="3" y="17"/>
                      <a:pt x="2" y="15"/>
                      <a:pt x="2" y="16"/>
                    </a:cubicBezTo>
                    <a:cubicBezTo>
                      <a:pt x="1" y="16"/>
                      <a:pt x="2" y="18"/>
                      <a:pt x="2" y="20"/>
                    </a:cubicBezTo>
                    <a:cubicBezTo>
                      <a:pt x="3" y="21"/>
                      <a:pt x="2" y="21"/>
                      <a:pt x="1" y="23"/>
                    </a:cubicBezTo>
                    <a:cubicBezTo>
                      <a:pt x="0" y="24"/>
                      <a:pt x="3" y="24"/>
                      <a:pt x="4" y="24"/>
                    </a:cubicBezTo>
                    <a:cubicBezTo>
                      <a:pt x="4" y="25"/>
                      <a:pt x="4" y="24"/>
                      <a:pt x="4" y="23"/>
                    </a:cubicBezTo>
                    <a:cubicBezTo>
                      <a:pt x="4" y="21"/>
                      <a:pt x="6" y="24"/>
                      <a:pt x="6" y="24"/>
                    </a:cubicBezTo>
                    <a:cubicBezTo>
                      <a:pt x="7" y="25"/>
                      <a:pt x="7" y="25"/>
                      <a:pt x="7" y="26"/>
                    </a:cubicBezTo>
                    <a:cubicBezTo>
                      <a:pt x="8" y="27"/>
                      <a:pt x="7" y="28"/>
                      <a:pt x="6" y="29"/>
                    </a:cubicBezTo>
                    <a:cubicBezTo>
                      <a:pt x="6" y="30"/>
                      <a:pt x="7" y="29"/>
                      <a:pt x="7" y="30"/>
                    </a:cubicBezTo>
                    <a:cubicBezTo>
                      <a:pt x="7" y="30"/>
                      <a:pt x="6" y="30"/>
                      <a:pt x="6" y="30"/>
                    </a:cubicBezTo>
                    <a:cubicBezTo>
                      <a:pt x="7" y="31"/>
                      <a:pt x="8" y="31"/>
                      <a:pt x="9" y="32"/>
                    </a:cubicBezTo>
                    <a:cubicBezTo>
                      <a:pt x="9" y="32"/>
                      <a:pt x="10" y="32"/>
                      <a:pt x="12" y="33"/>
                    </a:cubicBezTo>
                    <a:cubicBezTo>
                      <a:pt x="13" y="33"/>
                      <a:pt x="15" y="34"/>
                      <a:pt x="17" y="34"/>
                    </a:cubicBezTo>
                    <a:cubicBezTo>
                      <a:pt x="18" y="34"/>
                      <a:pt x="18" y="34"/>
                      <a:pt x="19" y="3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88" name="Freeform 526"/>
              <p:cNvSpPr>
                <a:spLocks/>
              </p:cNvSpPr>
              <p:nvPr/>
            </p:nvSpPr>
            <p:spPr bwMode="auto">
              <a:xfrm>
                <a:off x="4548187" y="2474913"/>
                <a:ext cx="42863" cy="42863"/>
              </a:xfrm>
              <a:custGeom>
                <a:avLst/>
                <a:gdLst>
                  <a:gd name="T0" fmla="*/ 2 w 19"/>
                  <a:gd name="T1" fmla="*/ 6 h 18"/>
                  <a:gd name="T2" fmla="*/ 1 w 19"/>
                  <a:gd name="T3" fmla="*/ 7 h 18"/>
                  <a:gd name="T4" fmla="*/ 3 w 19"/>
                  <a:gd name="T5" fmla="*/ 9 h 18"/>
                  <a:gd name="T6" fmla="*/ 3 w 19"/>
                  <a:gd name="T7" fmla="*/ 11 h 18"/>
                  <a:gd name="T8" fmla="*/ 3 w 19"/>
                  <a:gd name="T9" fmla="*/ 13 h 18"/>
                  <a:gd name="T10" fmla="*/ 7 w 19"/>
                  <a:gd name="T11" fmla="*/ 14 h 18"/>
                  <a:gd name="T12" fmla="*/ 9 w 19"/>
                  <a:gd name="T13" fmla="*/ 15 h 18"/>
                  <a:gd name="T14" fmla="*/ 9 w 19"/>
                  <a:gd name="T15" fmla="*/ 16 h 18"/>
                  <a:gd name="T16" fmla="*/ 12 w 19"/>
                  <a:gd name="T17" fmla="*/ 17 h 18"/>
                  <a:gd name="T18" fmla="*/ 13 w 19"/>
                  <a:gd name="T19" fmla="*/ 17 h 18"/>
                  <a:gd name="T20" fmla="*/ 12 w 19"/>
                  <a:gd name="T21" fmla="*/ 15 h 18"/>
                  <a:gd name="T22" fmla="*/ 16 w 19"/>
                  <a:gd name="T23" fmla="*/ 13 h 18"/>
                  <a:gd name="T24" fmla="*/ 18 w 19"/>
                  <a:gd name="T25" fmla="*/ 12 h 18"/>
                  <a:gd name="T26" fmla="*/ 14 w 19"/>
                  <a:gd name="T27" fmla="*/ 10 h 18"/>
                  <a:gd name="T28" fmla="*/ 17 w 19"/>
                  <a:gd name="T29" fmla="*/ 8 h 18"/>
                  <a:gd name="T30" fmla="*/ 19 w 19"/>
                  <a:gd name="T31" fmla="*/ 6 h 18"/>
                  <a:gd name="T32" fmla="*/ 18 w 19"/>
                  <a:gd name="T33" fmla="*/ 3 h 18"/>
                  <a:gd name="T34" fmla="*/ 17 w 19"/>
                  <a:gd name="T35" fmla="*/ 0 h 18"/>
                  <a:gd name="T36" fmla="*/ 12 w 19"/>
                  <a:gd name="T37" fmla="*/ 1 h 18"/>
                  <a:gd name="T38" fmla="*/ 13 w 19"/>
                  <a:gd name="T39" fmla="*/ 4 h 18"/>
                  <a:gd name="T40" fmla="*/ 13 w 19"/>
                  <a:gd name="T41" fmla="*/ 7 h 18"/>
                  <a:gd name="T42" fmla="*/ 11 w 19"/>
                  <a:gd name="T43" fmla="*/ 6 h 18"/>
                  <a:gd name="T44" fmla="*/ 11 w 19"/>
                  <a:gd name="T45" fmla="*/ 5 h 18"/>
                  <a:gd name="T46" fmla="*/ 9 w 19"/>
                  <a:gd name="T47" fmla="*/ 5 h 18"/>
                  <a:gd name="T48" fmla="*/ 8 w 19"/>
                  <a:gd name="T49" fmla="*/ 3 h 18"/>
                  <a:gd name="T50" fmla="*/ 5 w 19"/>
                  <a:gd name="T51" fmla="*/ 5 h 18"/>
                  <a:gd name="T52" fmla="*/ 2 w 19"/>
                  <a:gd name="T53"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 h="18">
                    <a:moveTo>
                      <a:pt x="2" y="6"/>
                    </a:moveTo>
                    <a:cubicBezTo>
                      <a:pt x="1" y="6"/>
                      <a:pt x="0" y="6"/>
                      <a:pt x="1" y="7"/>
                    </a:cubicBezTo>
                    <a:cubicBezTo>
                      <a:pt x="2" y="8"/>
                      <a:pt x="3" y="8"/>
                      <a:pt x="3" y="9"/>
                    </a:cubicBezTo>
                    <a:cubicBezTo>
                      <a:pt x="3" y="10"/>
                      <a:pt x="4" y="11"/>
                      <a:pt x="3" y="11"/>
                    </a:cubicBezTo>
                    <a:cubicBezTo>
                      <a:pt x="2" y="12"/>
                      <a:pt x="1" y="12"/>
                      <a:pt x="3" y="13"/>
                    </a:cubicBezTo>
                    <a:cubicBezTo>
                      <a:pt x="5" y="14"/>
                      <a:pt x="5" y="14"/>
                      <a:pt x="7" y="14"/>
                    </a:cubicBezTo>
                    <a:cubicBezTo>
                      <a:pt x="8" y="14"/>
                      <a:pt x="10" y="14"/>
                      <a:pt x="9" y="15"/>
                    </a:cubicBezTo>
                    <a:cubicBezTo>
                      <a:pt x="9" y="15"/>
                      <a:pt x="8" y="15"/>
                      <a:pt x="9" y="16"/>
                    </a:cubicBezTo>
                    <a:cubicBezTo>
                      <a:pt x="10" y="17"/>
                      <a:pt x="11" y="17"/>
                      <a:pt x="12" y="17"/>
                    </a:cubicBezTo>
                    <a:cubicBezTo>
                      <a:pt x="13" y="18"/>
                      <a:pt x="13" y="18"/>
                      <a:pt x="13" y="17"/>
                    </a:cubicBezTo>
                    <a:cubicBezTo>
                      <a:pt x="13" y="16"/>
                      <a:pt x="11" y="16"/>
                      <a:pt x="12" y="15"/>
                    </a:cubicBezTo>
                    <a:cubicBezTo>
                      <a:pt x="13" y="14"/>
                      <a:pt x="15" y="14"/>
                      <a:pt x="16" y="13"/>
                    </a:cubicBezTo>
                    <a:cubicBezTo>
                      <a:pt x="18" y="13"/>
                      <a:pt x="19" y="13"/>
                      <a:pt x="18" y="12"/>
                    </a:cubicBezTo>
                    <a:cubicBezTo>
                      <a:pt x="16" y="11"/>
                      <a:pt x="13" y="12"/>
                      <a:pt x="14" y="10"/>
                    </a:cubicBezTo>
                    <a:cubicBezTo>
                      <a:pt x="16" y="9"/>
                      <a:pt x="17" y="8"/>
                      <a:pt x="17" y="8"/>
                    </a:cubicBezTo>
                    <a:cubicBezTo>
                      <a:pt x="18" y="8"/>
                      <a:pt x="19" y="7"/>
                      <a:pt x="19" y="6"/>
                    </a:cubicBezTo>
                    <a:cubicBezTo>
                      <a:pt x="19" y="5"/>
                      <a:pt x="18" y="4"/>
                      <a:pt x="18" y="3"/>
                    </a:cubicBezTo>
                    <a:cubicBezTo>
                      <a:pt x="18" y="2"/>
                      <a:pt x="18" y="0"/>
                      <a:pt x="17" y="0"/>
                    </a:cubicBezTo>
                    <a:cubicBezTo>
                      <a:pt x="16" y="0"/>
                      <a:pt x="12" y="0"/>
                      <a:pt x="12" y="1"/>
                    </a:cubicBezTo>
                    <a:cubicBezTo>
                      <a:pt x="12" y="2"/>
                      <a:pt x="13" y="4"/>
                      <a:pt x="13" y="4"/>
                    </a:cubicBezTo>
                    <a:cubicBezTo>
                      <a:pt x="13" y="5"/>
                      <a:pt x="14" y="7"/>
                      <a:pt x="13" y="7"/>
                    </a:cubicBezTo>
                    <a:cubicBezTo>
                      <a:pt x="11" y="7"/>
                      <a:pt x="10" y="7"/>
                      <a:pt x="11" y="6"/>
                    </a:cubicBezTo>
                    <a:cubicBezTo>
                      <a:pt x="11" y="6"/>
                      <a:pt x="12" y="5"/>
                      <a:pt x="11" y="5"/>
                    </a:cubicBezTo>
                    <a:cubicBezTo>
                      <a:pt x="10" y="5"/>
                      <a:pt x="9" y="6"/>
                      <a:pt x="9" y="5"/>
                    </a:cubicBezTo>
                    <a:cubicBezTo>
                      <a:pt x="9" y="4"/>
                      <a:pt x="9" y="2"/>
                      <a:pt x="8" y="3"/>
                    </a:cubicBezTo>
                    <a:cubicBezTo>
                      <a:pt x="7" y="3"/>
                      <a:pt x="7" y="4"/>
                      <a:pt x="5" y="5"/>
                    </a:cubicBezTo>
                    <a:cubicBezTo>
                      <a:pt x="4" y="6"/>
                      <a:pt x="4" y="6"/>
                      <a:pt x="2" y="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89" name="Freeform 528"/>
              <p:cNvSpPr>
                <a:spLocks/>
              </p:cNvSpPr>
              <p:nvPr/>
            </p:nvSpPr>
            <p:spPr bwMode="auto">
              <a:xfrm>
                <a:off x="4549775" y="2519363"/>
                <a:ext cx="23813" cy="11113"/>
              </a:xfrm>
              <a:custGeom>
                <a:avLst/>
                <a:gdLst>
                  <a:gd name="T0" fmla="*/ 3 w 10"/>
                  <a:gd name="T1" fmla="*/ 0 h 5"/>
                  <a:gd name="T2" fmla="*/ 6 w 10"/>
                  <a:gd name="T3" fmla="*/ 1 h 5"/>
                  <a:gd name="T4" fmla="*/ 9 w 10"/>
                  <a:gd name="T5" fmla="*/ 1 h 5"/>
                  <a:gd name="T6" fmla="*/ 8 w 10"/>
                  <a:gd name="T7" fmla="*/ 3 h 5"/>
                  <a:gd name="T8" fmla="*/ 4 w 10"/>
                  <a:gd name="T9" fmla="*/ 4 h 5"/>
                  <a:gd name="T10" fmla="*/ 1 w 10"/>
                  <a:gd name="T11" fmla="*/ 2 h 5"/>
                  <a:gd name="T12" fmla="*/ 3 w 10"/>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0" h="5">
                    <a:moveTo>
                      <a:pt x="3" y="0"/>
                    </a:moveTo>
                    <a:cubicBezTo>
                      <a:pt x="5" y="0"/>
                      <a:pt x="5" y="1"/>
                      <a:pt x="6" y="1"/>
                    </a:cubicBezTo>
                    <a:cubicBezTo>
                      <a:pt x="8" y="1"/>
                      <a:pt x="9" y="1"/>
                      <a:pt x="9" y="1"/>
                    </a:cubicBezTo>
                    <a:cubicBezTo>
                      <a:pt x="9" y="2"/>
                      <a:pt x="10" y="3"/>
                      <a:pt x="8" y="3"/>
                    </a:cubicBezTo>
                    <a:cubicBezTo>
                      <a:pt x="6" y="4"/>
                      <a:pt x="5" y="5"/>
                      <a:pt x="4" y="4"/>
                    </a:cubicBezTo>
                    <a:cubicBezTo>
                      <a:pt x="2" y="3"/>
                      <a:pt x="1" y="3"/>
                      <a:pt x="1" y="2"/>
                    </a:cubicBezTo>
                    <a:cubicBezTo>
                      <a:pt x="0" y="1"/>
                      <a:pt x="1" y="0"/>
                      <a:pt x="3"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90" name="Freeform 529"/>
              <p:cNvSpPr>
                <a:spLocks/>
              </p:cNvSpPr>
              <p:nvPr/>
            </p:nvSpPr>
            <p:spPr bwMode="auto">
              <a:xfrm>
                <a:off x="4518025" y="2493963"/>
                <a:ext cx="26988" cy="20638"/>
              </a:xfrm>
              <a:custGeom>
                <a:avLst/>
                <a:gdLst>
                  <a:gd name="T0" fmla="*/ 4 w 12"/>
                  <a:gd name="T1" fmla="*/ 1 h 9"/>
                  <a:gd name="T2" fmla="*/ 8 w 12"/>
                  <a:gd name="T3" fmla="*/ 1 h 9"/>
                  <a:gd name="T4" fmla="*/ 8 w 12"/>
                  <a:gd name="T5" fmla="*/ 2 h 9"/>
                  <a:gd name="T6" fmla="*/ 11 w 12"/>
                  <a:gd name="T7" fmla="*/ 3 h 9"/>
                  <a:gd name="T8" fmla="*/ 12 w 12"/>
                  <a:gd name="T9" fmla="*/ 6 h 9"/>
                  <a:gd name="T10" fmla="*/ 10 w 12"/>
                  <a:gd name="T11" fmla="*/ 8 h 9"/>
                  <a:gd name="T12" fmla="*/ 7 w 12"/>
                  <a:gd name="T13" fmla="*/ 8 h 9"/>
                  <a:gd name="T14" fmla="*/ 3 w 12"/>
                  <a:gd name="T15" fmla="*/ 6 h 9"/>
                  <a:gd name="T16" fmla="*/ 2 w 12"/>
                  <a:gd name="T17" fmla="*/ 4 h 9"/>
                  <a:gd name="T18" fmla="*/ 1 w 12"/>
                  <a:gd name="T19" fmla="*/ 2 h 9"/>
                  <a:gd name="T20" fmla="*/ 4 w 12"/>
                  <a:gd name="T21"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9">
                    <a:moveTo>
                      <a:pt x="4" y="1"/>
                    </a:moveTo>
                    <a:cubicBezTo>
                      <a:pt x="6" y="0"/>
                      <a:pt x="7" y="0"/>
                      <a:pt x="8" y="1"/>
                    </a:cubicBezTo>
                    <a:cubicBezTo>
                      <a:pt x="8" y="2"/>
                      <a:pt x="7" y="2"/>
                      <a:pt x="8" y="2"/>
                    </a:cubicBezTo>
                    <a:cubicBezTo>
                      <a:pt x="9" y="3"/>
                      <a:pt x="10" y="2"/>
                      <a:pt x="11" y="3"/>
                    </a:cubicBezTo>
                    <a:cubicBezTo>
                      <a:pt x="12" y="4"/>
                      <a:pt x="12" y="5"/>
                      <a:pt x="12" y="6"/>
                    </a:cubicBezTo>
                    <a:cubicBezTo>
                      <a:pt x="12" y="7"/>
                      <a:pt x="11" y="8"/>
                      <a:pt x="10" y="8"/>
                    </a:cubicBezTo>
                    <a:cubicBezTo>
                      <a:pt x="9" y="9"/>
                      <a:pt x="7" y="8"/>
                      <a:pt x="7" y="8"/>
                    </a:cubicBezTo>
                    <a:cubicBezTo>
                      <a:pt x="6" y="7"/>
                      <a:pt x="4" y="7"/>
                      <a:pt x="3" y="6"/>
                    </a:cubicBezTo>
                    <a:cubicBezTo>
                      <a:pt x="3" y="6"/>
                      <a:pt x="3" y="5"/>
                      <a:pt x="2" y="4"/>
                    </a:cubicBezTo>
                    <a:cubicBezTo>
                      <a:pt x="2" y="3"/>
                      <a:pt x="0" y="3"/>
                      <a:pt x="1" y="2"/>
                    </a:cubicBezTo>
                    <a:cubicBezTo>
                      <a:pt x="2" y="1"/>
                      <a:pt x="3" y="1"/>
                      <a:pt x="4"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91" name="Freeform 530"/>
              <p:cNvSpPr>
                <a:spLocks/>
              </p:cNvSpPr>
              <p:nvPr/>
            </p:nvSpPr>
            <p:spPr bwMode="auto">
              <a:xfrm>
                <a:off x="4481512" y="2416175"/>
                <a:ext cx="58738" cy="38100"/>
              </a:xfrm>
              <a:custGeom>
                <a:avLst/>
                <a:gdLst>
                  <a:gd name="T0" fmla="*/ 2 w 26"/>
                  <a:gd name="T1" fmla="*/ 17 h 17"/>
                  <a:gd name="T2" fmla="*/ 5 w 26"/>
                  <a:gd name="T3" fmla="*/ 14 h 17"/>
                  <a:gd name="T4" fmla="*/ 7 w 26"/>
                  <a:gd name="T5" fmla="*/ 13 h 17"/>
                  <a:gd name="T6" fmla="*/ 9 w 26"/>
                  <a:gd name="T7" fmla="*/ 12 h 17"/>
                  <a:gd name="T8" fmla="*/ 12 w 26"/>
                  <a:gd name="T9" fmla="*/ 11 h 17"/>
                  <a:gd name="T10" fmla="*/ 14 w 26"/>
                  <a:gd name="T11" fmla="*/ 11 h 17"/>
                  <a:gd name="T12" fmla="*/ 17 w 26"/>
                  <a:gd name="T13" fmla="*/ 10 h 17"/>
                  <a:gd name="T14" fmla="*/ 21 w 26"/>
                  <a:gd name="T15" fmla="*/ 10 h 17"/>
                  <a:gd name="T16" fmla="*/ 24 w 26"/>
                  <a:gd name="T17" fmla="*/ 10 h 17"/>
                  <a:gd name="T18" fmla="*/ 25 w 26"/>
                  <a:gd name="T19" fmla="*/ 6 h 17"/>
                  <a:gd name="T20" fmla="*/ 24 w 26"/>
                  <a:gd name="T21" fmla="*/ 3 h 17"/>
                  <a:gd name="T22" fmla="*/ 26 w 26"/>
                  <a:gd name="T23" fmla="*/ 1 h 17"/>
                  <a:gd name="T24" fmla="*/ 22 w 26"/>
                  <a:gd name="T25" fmla="*/ 2 h 17"/>
                  <a:gd name="T26" fmla="*/ 18 w 26"/>
                  <a:gd name="T27" fmla="*/ 4 h 17"/>
                  <a:gd name="T28" fmla="*/ 15 w 26"/>
                  <a:gd name="T29" fmla="*/ 8 h 17"/>
                  <a:gd name="T30" fmla="*/ 13 w 26"/>
                  <a:gd name="T31" fmla="*/ 9 h 17"/>
                  <a:gd name="T32" fmla="*/ 9 w 26"/>
                  <a:gd name="T33" fmla="*/ 9 h 17"/>
                  <a:gd name="T34" fmla="*/ 5 w 26"/>
                  <a:gd name="T35" fmla="*/ 10 h 17"/>
                  <a:gd name="T36" fmla="*/ 1 w 26"/>
                  <a:gd name="T37" fmla="*/ 12 h 17"/>
                  <a:gd name="T38" fmla="*/ 0 w 26"/>
                  <a:gd name="T39" fmla="*/ 16 h 17"/>
                  <a:gd name="T40" fmla="*/ 2 w 26"/>
                  <a:gd name="T4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17">
                    <a:moveTo>
                      <a:pt x="2" y="17"/>
                    </a:moveTo>
                    <a:cubicBezTo>
                      <a:pt x="3" y="16"/>
                      <a:pt x="3" y="15"/>
                      <a:pt x="5" y="14"/>
                    </a:cubicBezTo>
                    <a:cubicBezTo>
                      <a:pt x="6" y="13"/>
                      <a:pt x="6" y="13"/>
                      <a:pt x="7" y="13"/>
                    </a:cubicBezTo>
                    <a:cubicBezTo>
                      <a:pt x="9" y="12"/>
                      <a:pt x="8" y="12"/>
                      <a:pt x="9" y="12"/>
                    </a:cubicBezTo>
                    <a:cubicBezTo>
                      <a:pt x="10" y="11"/>
                      <a:pt x="10" y="11"/>
                      <a:pt x="12" y="11"/>
                    </a:cubicBezTo>
                    <a:cubicBezTo>
                      <a:pt x="13" y="11"/>
                      <a:pt x="13" y="12"/>
                      <a:pt x="14" y="11"/>
                    </a:cubicBezTo>
                    <a:cubicBezTo>
                      <a:pt x="15" y="10"/>
                      <a:pt x="15" y="10"/>
                      <a:pt x="17" y="10"/>
                    </a:cubicBezTo>
                    <a:cubicBezTo>
                      <a:pt x="19" y="10"/>
                      <a:pt x="20" y="10"/>
                      <a:pt x="21" y="10"/>
                    </a:cubicBezTo>
                    <a:cubicBezTo>
                      <a:pt x="23" y="10"/>
                      <a:pt x="23" y="11"/>
                      <a:pt x="24" y="10"/>
                    </a:cubicBezTo>
                    <a:cubicBezTo>
                      <a:pt x="24" y="9"/>
                      <a:pt x="26" y="8"/>
                      <a:pt x="25" y="6"/>
                    </a:cubicBezTo>
                    <a:cubicBezTo>
                      <a:pt x="25" y="5"/>
                      <a:pt x="23" y="4"/>
                      <a:pt x="24" y="3"/>
                    </a:cubicBezTo>
                    <a:cubicBezTo>
                      <a:pt x="25" y="2"/>
                      <a:pt x="26" y="1"/>
                      <a:pt x="26" y="1"/>
                    </a:cubicBezTo>
                    <a:cubicBezTo>
                      <a:pt x="26" y="0"/>
                      <a:pt x="23" y="1"/>
                      <a:pt x="22" y="2"/>
                    </a:cubicBezTo>
                    <a:cubicBezTo>
                      <a:pt x="21" y="3"/>
                      <a:pt x="18" y="4"/>
                      <a:pt x="18" y="4"/>
                    </a:cubicBezTo>
                    <a:cubicBezTo>
                      <a:pt x="17" y="5"/>
                      <a:pt x="16" y="7"/>
                      <a:pt x="15" y="8"/>
                    </a:cubicBezTo>
                    <a:cubicBezTo>
                      <a:pt x="15" y="9"/>
                      <a:pt x="15" y="9"/>
                      <a:pt x="13" y="9"/>
                    </a:cubicBezTo>
                    <a:cubicBezTo>
                      <a:pt x="12" y="9"/>
                      <a:pt x="11" y="10"/>
                      <a:pt x="9" y="9"/>
                    </a:cubicBezTo>
                    <a:cubicBezTo>
                      <a:pt x="6" y="9"/>
                      <a:pt x="6" y="10"/>
                      <a:pt x="5" y="10"/>
                    </a:cubicBezTo>
                    <a:cubicBezTo>
                      <a:pt x="3" y="10"/>
                      <a:pt x="2" y="11"/>
                      <a:pt x="1" y="12"/>
                    </a:cubicBezTo>
                    <a:cubicBezTo>
                      <a:pt x="1" y="14"/>
                      <a:pt x="1" y="15"/>
                      <a:pt x="0" y="16"/>
                    </a:cubicBezTo>
                    <a:cubicBezTo>
                      <a:pt x="0" y="16"/>
                      <a:pt x="1" y="17"/>
                      <a:pt x="2" y="17"/>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92" name="Freeform 531"/>
              <p:cNvSpPr>
                <a:spLocks/>
              </p:cNvSpPr>
              <p:nvPr/>
            </p:nvSpPr>
            <p:spPr bwMode="auto">
              <a:xfrm>
                <a:off x="4441825" y="2782888"/>
                <a:ext cx="300038" cy="280988"/>
              </a:xfrm>
              <a:custGeom>
                <a:avLst/>
                <a:gdLst>
                  <a:gd name="T0" fmla="*/ 21 w 130"/>
                  <a:gd name="T1" fmla="*/ 37 h 122"/>
                  <a:gd name="T2" fmla="*/ 39 w 130"/>
                  <a:gd name="T3" fmla="*/ 43 h 122"/>
                  <a:gd name="T4" fmla="*/ 44 w 130"/>
                  <a:gd name="T5" fmla="*/ 57 h 122"/>
                  <a:gd name="T6" fmla="*/ 49 w 130"/>
                  <a:gd name="T7" fmla="*/ 64 h 122"/>
                  <a:gd name="T8" fmla="*/ 63 w 130"/>
                  <a:gd name="T9" fmla="*/ 73 h 122"/>
                  <a:gd name="T10" fmla="*/ 80 w 130"/>
                  <a:gd name="T11" fmla="*/ 83 h 122"/>
                  <a:gd name="T12" fmla="*/ 89 w 130"/>
                  <a:gd name="T13" fmla="*/ 86 h 122"/>
                  <a:gd name="T14" fmla="*/ 95 w 130"/>
                  <a:gd name="T15" fmla="*/ 95 h 122"/>
                  <a:gd name="T16" fmla="*/ 104 w 130"/>
                  <a:gd name="T17" fmla="*/ 109 h 122"/>
                  <a:gd name="T18" fmla="*/ 102 w 130"/>
                  <a:gd name="T19" fmla="*/ 115 h 122"/>
                  <a:gd name="T20" fmla="*/ 101 w 130"/>
                  <a:gd name="T21" fmla="*/ 122 h 122"/>
                  <a:gd name="T22" fmla="*/ 109 w 130"/>
                  <a:gd name="T23" fmla="*/ 116 h 122"/>
                  <a:gd name="T24" fmla="*/ 114 w 130"/>
                  <a:gd name="T25" fmla="*/ 110 h 122"/>
                  <a:gd name="T26" fmla="*/ 114 w 130"/>
                  <a:gd name="T27" fmla="*/ 102 h 122"/>
                  <a:gd name="T28" fmla="*/ 113 w 130"/>
                  <a:gd name="T29" fmla="*/ 89 h 122"/>
                  <a:gd name="T30" fmla="*/ 122 w 130"/>
                  <a:gd name="T31" fmla="*/ 92 h 122"/>
                  <a:gd name="T32" fmla="*/ 130 w 130"/>
                  <a:gd name="T33" fmla="*/ 93 h 122"/>
                  <a:gd name="T34" fmla="*/ 113 w 130"/>
                  <a:gd name="T35" fmla="*/ 82 h 122"/>
                  <a:gd name="T36" fmla="*/ 104 w 130"/>
                  <a:gd name="T37" fmla="*/ 72 h 122"/>
                  <a:gd name="T38" fmla="*/ 92 w 130"/>
                  <a:gd name="T39" fmla="*/ 70 h 122"/>
                  <a:gd name="T40" fmla="*/ 79 w 130"/>
                  <a:gd name="T41" fmla="*/ 56 h 122"/>
                  <a:gd name="T42" fmla="*/ 68 w 130"/>
                  <a:gd name="T43" fmla="*/ 44 h 122"/>
                  <a:gd name="T44" fmla="*/ 60 w 130"/>
                  <a:gd name="T45" fmla="*/ 32 h 122"/>
                  <a:gd name="T46" fmla="*/ 63 w 130"/>
                  <a:gd name="T47" fmla="*/ 27 h 122"/>
                  <a:gd name="T48" fmla="*/ 63 w 130"/>
                  <a:gd name="T49" fmla="*/ 21 h 122"/>
                  <a:gd name="T50" fmla="*/ 71 w 130"/>
                  <a:gd name="T51" fmla="*/ 20 h 122"/>
                  <a:gd name="T52" fmla="*/ 73 w 130"/>
                  <a:gd name="T53" fmla="*/ 16 h 122"/>
                  <a:gd name="T54" fmla="*/ 73 w 130"/>
                  <a:gd name="T55" fmla="*/ 14 h 122"/>
                  <a:gd name="T56" fmla="*/ 75 w 130"/>
                  <a:gd name="T57" fmla="*/ 9 h 122"/>
                  <a:gd name="T58" fmla="*/ 73 w 130"/>
                  <a:gd name="T59" fmla="*/ 7 h 122"/>
                  <a:gd name="T60" fmla="*/ 60 w 130"/>
                  <a:gd name="T61" fmla="*/ 3 h 122"/>
                  <a:gd name="T62" fmla="*/ 61 w 130"/>
                  <a:gd name="T63" fmla="*/ 1 h 122"/>
                  <a:gd name="T64" fmla="*/ 50 w 130"/>
                  <a:gd name="T65" fmla="*/ 2 h 122"/>
                  <a:gd name="T66" fmla="*/ 47 w 130"/>
                  <a:gd name="T67" fmla="*/ 5 h 122"/>
                  <a:gd name="T68" fmla="*/ 42 w 130"/>
                  <a:gd name="T69" fmla="*/ 5 h 122"/>
                  <a:gd name="T70" fmla="*/ 39 w 130"/>
                  <a:gd name="T71" fmla="*/ 8 h 122"/>
                  <a:gd name="T72" fmla="*/ 38 w 130"/>
                  <a:gd name="T73" fmla="*/ 12 h 122"/>
                  <a:gd name="T74" fmla="*/ 33 w 130"/>
                  <a:gd name="T75" fmla="*/ 11 h 122"/>
                  <a:gd name="T76" fmla="*/ 28 w 130"/>
                  <a:gd name="T77" fmla="*/ 11 h 122"/>
                  <a:gd name="T78" fmla="*/ 24 w 130"/>
                  <a:gd name="T79" fmla="*/ 17 h 122"/>
                  <a:gd name="T80" fmla="*/ 22 w 130"/>
                  <a:gd name="T81" fmla="*/ 14 h 122"/>
                  <a:gd name="T82" fmla="*/ 19 w 130"/>
                  <a:gd name="T83" fmla="*/ 9 h 122"/>
                  <a:gd name="T84" fmla="*/ 18 w 130"/>
                  <a:gd name="T85" fmla="*/ 10 h 122"/>
                  <a:gd name="T86" fmla="*/ 16 w 130"/>
                  <a:gd name="T87" fmla="*/ 13 h 122"/>
                  <a:gd name="T88" fmla="*/ 13 w 130"/>
                  <a:gd name="T89" fmla="*/ 16 h 122"/>
                  <a:gd name="T90" fmla="*/ 10 w 130"/>
                  <a:gd name="T91" fmla="*/ 15 h 122"/>
                  <a:gd name="T92" fmla="*/ 8 w 130"/>
                  <a:gd name="T93" fmla="*/ 16 h 122"/>
                  <a:gd name="T94" fmla="*/ 3 w 130"/>
                  <a:gd name="T95" fmla="*/ 16 h 122"/>
                  <a:gd name="T96" fmla="*/ 5 w 130"/>
                  <a:gd name="T97" fmla="*/ 23 h 122"/>
                  <a:gd name="T98" fmla="*/ 4 w 130"/>
                  <a:gd name="T99" fmla="*/ 26 h 122"/>
                  <a:gd name="T100" fmla="*/ 1 w 130"/>
                  <a:gd name="T101" fmla="*/ 28 h 122"/>
                  <a:gd name="T102" fmla="*/ 3 w 130"/>
                  <a:gd name="T103" fmla="*/ 35 h 122"/>
                  <a:gd name="T104" fmla="*/ 6 w 130"/>
                  <a:gd name="T105" fmla="*/ 38 h 122"/>
                  <a:gd name="T106" fmla="*/ 10 w 130"/>
                  <a:gd name="T107" fmla="*/ 43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 h="122">
                    <a:moveTo>
                      <a:pt x="9" y="46"/>
                    </a:moveTo>
                    <a:cubicBezTo>
                      <a:pt x="11" y="44"/>
                      <a:pt x="15" y="43"/>
                      <a:pt x="16" y="42"/>
                    </a:cubicBezTo>
                    <a:cubicBezTo>
                      <a:pt x="18" y="42"/>
                      <a:pt x="19" y="38"/>
                      <a:pt x="21" y="37"/>
                    </a:cubicBezTo>
                    <a:cubicBezTo>
                      <a:pt x="22" y="36"/>
                      <a:pt x="23" y="37"/>
                      <a:pt x="25" y="38"/>
                    </a:cubicBezTo>
                    <a:cubicBezTo>
                      <a:pt x="27" y="38"/>
                      <a:pt x="29" y="38"/>
                      <a:pt x="31" y="39"/>
                    </a:cubicBezTo>
                    <a:cubicBezTo>
                      <a:pt x="33" y="40"/>
                      <a:pt x="38" y="42"/>
                      <a:pt x="39" y="43"/>
                    </a:cubicBezTo>
                    <a:cubicBezTo>
                      <a:pt x="40" y="45"/>
                      <a:pt x="39" y="46"/>
                      <a:pt x="40" y="47"/>
                    </a:cubicBezTo>
                    <a:cubicBezTo>
                      <a:pt x="40" y="49"/>
                      <a:pt x="41" y="54"/>
                      <a:pt x="42" y="56"/>
                    </a:cubicBezTo>
                    <a:cubicBezTo>
                      <a:pt x="42" y="57"/>
                      <a:pt x="43" y="56"/>
                      <a:pt x="44" y="57"/>
                    </a:cubicBezTo>
                    <a:cubicBezTo>
                      <a:pt x="45" y="57"/>
                      <a:pt x="45" y="57"/>
                      <a:pt x="45" y="58"/>
                    </a:cubicBezTo>
                    <a:cubicBezTo>
                      <a:pt x="46" y="59"/>
                      <a:pt x="48" y="61"/>
                      <a:pt x="49" y="62"/>
                    </a:cubicBezTo>
                    <a:cubicBezTo>
                      <a:pt x="50" y="63"/>
                      <a:pt x="49" y="63"/>
                      <a:pt x="49" y="64"/>
                    </a:cubicBezTo>
                    <a:cubicBezTo>
                      <a:pt x="49" y="66"/>
                      <a:pt x="52" y="64"/>
                      <a:pt x="53" y="64"/>
                    </a:cubicBezTo>
                    <a:cubicBezTo>
                      <a:pt x="54" y="65"/>
                      <a:pt x="55" y="67"/>
                      <a:pt x="56" y="68"/>
                    </a:cubicBezTo>
                    <a:cubicBezTo>
                      <a:pt x="57" y="69"/>
                      <a:pt x="62" y="72"/>
                      <a:pt x="63" y="73"/>
                    </a:cubicBezTo>
                    <a:cubicBezTo>
                      <a:pt x="64" y="74"/>
                      <a:pt x="69" y="77"/>
                      <a:pt x="70" y="79"/>
                    </a:cubicBezTo>
                    <a:cubicBezTo>
                      <a:pt x="71" y="80"/>
                      <a:pt x="75" y="79"/>
                      <a:pt x="78" y="79"/>
                    </a:cubicBezTo>
                    <a:cubicBezTo>
                      <a:pt x="81" y="79"/>
                      <a:pt x="79" y="81"/>
                      <a:pt x="80" y="83"/>
                    </a:cubicBezTo>
                    <a:cubicBezTo>
                      <a:pt x="82" y="84"/>
                      <a:pt x="83" y="84"/>
                      <a:pt x="84" y="85"/>
                    </a:cubicBezTo>
                    <a:cubicBezTo>
                      <a:pt x="85" y="86"/>
                      <a:pt x="83" y="87"/>
                      <a:pt x="83" y="87"/>
                    </a:cubicBezTo>
                    <a:cubicBezTo>
                      <a:pt x="83" y="88"/>
                      <a:pt x="88" y="86"/>
                      <a:pt x="89" y="86"/>
                    </a:cubicBezTo>
                    <a:cubicBezTo>
                      <a:pt x="90" y="86"/>
                      <a:pt x="90" y="88"/>
                      <a:pt x="91" y="90"/>
                    </a:cubicBezTo>
                    <a:cubicBezTo>
                      <a:pt x="92" y="91"/>
                      <a:pt x="90" y="91"/>
                      <a:pt x="90" y="92"/>
                    </a:cubicBezTo>
                    <a:cubicBezTo>
                      <a:pt x="90" y="94"/>
                      <a:pt x="94" y="94"/>
                      <a:pt x="95" y="95"/>
                    </a:cubicBezTo>
                    <a:cubicBezTo>
                      <a:pt x="97" y="96"/>
                      <a:pt x="97" y="95"/>
                      <a:pt x="99" y="95"/>
                    </a:cubicBezTo>
                    <a:cubicBezTo>
                      <a:pt x="101" y="96"/>
                      <a:pt x="101" y="98"/>
                      <a:pt x="102" y="101"/>
                    </a:cubicBezTo>
                    <a:cubicBezTo>
                      <a:pt x="102" y="103"/>
                      <a:pt x="104" y="108"/>
                      <a:pt x="104" y="109"/>
                    </a:cubicBezTo>
                    <a:cubicBezTo>
                      <a:pt x="104" y="110"/>
                      <a:pt x="105" y="110"/>
                      <a:pt x="105" y="111"/>
                    </a:cubicBezTo>
                    <a:cubicBezTo>
                      <a:pt x="105" y="112"/>
                      <a:pt x="103" y="112"/>
                      <a:pt x="102" y="113"/>
                    </a:cubicBezTo>
                    <a:cubicBezTo>
                      <a:pt x="101" y="114"/>
                      <a:pt x="102" y="114"/>
                      <a:pt x="102" y="115"/>
                    </a:cubicBezTo>
                    <a:cubicBezTo>
                      <a:pt x="102" y="116"/>
                      <a:pt x="101" y="117"/>
                      <a:pt x="100" y="117"/>
                    </a:cubicBezTo>
                    <a:cubicBezTo>
                      <a:pt x="100" y="118"/>
                      <a:pt x="100" y="120"/>
                      <a:pt x="100" y="121"/>
                    </a:cubicBezTo>
                    <a:cubicBezTo>
                      <a:pt x="100" y="122"/>
                      <a:pt x="100" y="122"/>
                      <a:pt x="101" y="122"/>
                    </a:cubicBezTo>
                    <a:cubicBezTo>
                      <a:pt x="102" y="122"/>
                      <a:pt x="103" y="122"/>
                      <a:pt x="104" y="121"/>
                    </a:cubicBezTo>
                    <a:cubicBezTo>
                      <a:pt x="105" y="121"/>
                      <a:pt x="105" y="120"/>
                      <a:pt x="106" y="119"/>
                    </a:cubicBezTo>
                    <a:cubicBezTo>
                      <a:pt x="106" y="118"/>
                      <a:pt x="109" y="116"/>
                      <a:pt x="109" y="116"/>
                    </a:cubicBezTo>
                    <a:cubicBezTo>
                      <a:pt x="109" y="115"/>
                      <a:pt x="109" y="113"/>
                      <a:pt x="109" y="112"/>
                    </a:cubicBezTo>
                    <a:cubicBezTo>
                      <a:pt x="109" y="111"/>
                      <a:pt x="110" y="110"/>
                      <a:pt x="111" y="110"/>
                    </a:cubicBezTo>
                    <a:cubicBezTo>
                      <a:pt x="112" y="109"/>
                      <a:pt x="113" y="110"/>
                      <a:pt x="114" y="110"/>
                    </a:cubicBezTo>
                    <a:cubicBezTo>
                      <a:pt x="115" y="110"/>
                      <a:pt x="115" y="110"/>
                      <a:pt x="115" y="109"/>
                    </a:cubicBezTo>
                    <a:cubicBezTo>
                      <a:pt x="116" y="108"/>
                      <a:pt x="115" y="106"/>
                      <a:pt x="115" y="105"/>
                    </a:cubicBezTo>
                    <a:cubicBezTo>
                      <a:pt x="115" y="104"/>
                      <a:pt x="115" y="103"/>
                      <a:pt x="114" y="102"/>
                    </a:cubicBezTo>
                    <a:cubicBezTo>
                      <a:pt x="113" y="101"/>
                      <a:pt x="110" y="101"/>
                      <a:pt x="109" y="99"/>
                    </a:cubicBezTo>
                    <a:cubicBezTo>
                      <a:pt x="108" y="98"/>
                      <a:pt x="109" y="94"/>
                      <a:pt x="109" y="94"/>
                    </a:cubicBezTo>
                    <a:cubicBezTo>
                      <a:pt x="110" y="93"/>
                      <a:pt x="112" y="89"/>
                      <a:pt x="113" y="89"/>
                    </a:cubicBezTo>
                    <a:cubicBezTo>
                      <a:pt x="114" y="89"/>
                      <a:pt x="115" y="88"/>
                      <a:pt x="116" y="88"/>
                    </a:cubicBezTo>
                    <a:cubicBezTo>
                      <a:pt x="117" y="89"/>
                      <a:pt x="116" y="89"/>
                      <a:pt x="116" y="90"/>
                    </a:cubicBezTo>
                    <a:cubicBezTo>
                      <a:pt x="116" y="91"/>
                      <a:pt x="121" y="91"/>
                      <a:pt x="122" y="92"/>
                    </a:cubicBezTo>
                    <a:cubicBezTo>
                      <a:pt x="123" y="92"/>
                      <a:pt x="124" y="95"/>
                      <a:pt x="124" y="96"/>
                    </a:cubicBezTo>
                    <a:cubicBezTo>
                      <a:pt x="125" y="96"/>
                      <a:pt x="128" y="98"/>
                      <a:pt x="128" y="97"/>
                    </a:cubicBezTo>
                    <a:cubicBezTo>
                      <a:pt x="129" y="97"/>
                      <a:pt x="130" y="94"/>
                      <a:pt x="130" y="93"/>
                    </a:cubicBezTo>
                    <a:cubicBezTo>
                      <a:pt x="130" y="93"/>
                      <a:pt x="127" y="89"/>
                      <a:pt x="126" y="88"/>
                    </a:cubicBezTo>
                    <a:cubicBezTo>
                      <a:pt x="125" y="88"/>
                      <a:pt x="120" y="85"/>
                      <a:pt x="118" y="84"/>
                    </a:cubicBezTo>
                    <a:cubicBezTo>
                      <a:pt x="117" y="83"/>
                      <a:pt x="115" y="82"/>
                      <a:pt x="113" y="82"/>
                    </a:cubicBezTo>
                    <a:cubicBezTo>
                      <a:pt x="112" y="81"/>
                      <a:pt x="106" y="78"/>
                      <a:pt x="105" y="77"/>
                    </a:cubicBezTo>
                    <a:cubicBezTo>
                      <a:pt x="103" y="76"/>
                      <a:pt x="103" y="76"/>
                      <a:pt x="102" y="74"/>
                    </a:cubicBezTo>
                    <a:cubicBezTo>
                      <a:pt x="101" y="73"/>
                      <a:pt x="104" y="73"/>
                      <a:pt x="104" y="72"/>
                    </a:cubicBezTo>
                    <a:cubicBezTo>
                      <a:pt x="105" y="72"/>
                      <a:pt x="104" y="70"/>
                      <a:pt x="103" y="70"/>
                    </a:cubicBezTo>
                    <a:cubicBezTo>
                      <a:pt x="103" y="70"/>
                      <a:pt x="100" y="70"/>
                      <a:pt x="98" y="70"/>
                    </a:cubicBezTo>
                    <a:cubicBezTo>
                      <a:pt x="96" y="71"/>
                      <a:pt x="95" y="70"/>
                      <a:pt x="92" y="70"/>
                    </a:cubicBezTo>
                    <a:cubicBezTo>
                      <a:pt x="89" y="69"/>
                      <a:pt x="89" y="68"/>
                      <a:pt x="88" y="67"/>
                    </a:cubicBezTo>
                    <a:cubicBezTo>
                      <a:pt x="87" y="67"/>
                      <a:pt x="83" y="62"/>
                      <a:pt x="82" y="61"/>
                    </a:cubicBezTo>
                    <a:cubicBezTo>
                      <a:pt x="81" y="60"/>
                      <a:pt x="80" y="58"/>
                      <a:pt x="79" y="56"/>
                    </a:cubicBezTo>
                    <a:cubicBezTo>
                      <a:pt x="78" y="54"/>
                      <a:pt x="78" y="53"/>
                      <a:pt x="77" y="50"/>
                    </a:cubicBezTo>
                    <a:cubicBezTo>
                      <a:pt x="76" y="48"/>
                      <a:pt x="75" y="48"/>
                      <a:pt x="73" y="47"/>
                    </a:cubicBezTo>
                    <a:cubicBezTo>
                      <a:pt x="71" y="45"/>
                      <a:pt x="69" y="44"/>
                      <a:pt x="68" y="44"/>
                    </a:cubicBezTo>
                    <a:cubicBezTo>
                      <a:pt x="67" y="44"/>
                      <a:pt x="64" y="41"/>
                      <a:pt x="63" y="39"/>
                    </a:cubicBezTo>
                    <a:cubicBezTo>
                      <a:pt x="61" y="38"/>
                      <a:pt x="63" y="38"/>
                      <a:pt x="62" y="37"/>
                    </a:cubicBezTo>
                    <a:cubicBezTo>
                      <a:pt x="61" y="35"/>
                      <a:pt x="60" y="33"/>
                      <a:pt x="60" y="32"/>
                    </a:cubicBezTo>
                    <a:cubicBezTo>
                      <a:pt x="60" y="31"/>
                      <a:pt x="62" y="32"/>
                      <a:pt x="62" y="32"/>
                    </a:cubicBezTo>
                    <a:cubicBezTo>
                      <a:pt x="63" y="32"/>
                      <a:pt x="63" y="31"/>
                      <a:pt x="64" y="30"/>
                    </a:cubicBezTo>
                    <a:cubicBezTo>
                      <a:pt x="65" y="29"/>
                      <a:pt x="64" y="29"/>
                      <a:pt x="63" y="27"/>
                    </a:cubicBezTo>
                    <a:cubicBezTo>
                      <a:pt x="61" y="26"/>
                      <a:pt x="61" y="26"/>
                      <a:pt x="60" y="25"/>
                    </a:cubicBezTo>
                    <a:cubicBezTo>
                      <a:pt x="59" y="25"/>
                      <a:pt x="60" y="24"/>
                      <a:pt x="61" y="24"/>
                    </a:cubicBezTo>
                    <a:cubicBezTo>
                      <a:pt x="62" y="23"/>
                      <a:pt x="62" y="21"/>
                      <a:pt x="63" y="21"/>
                    </a:cubicBezTo>
                    <a:cubicBezTo>
                      <a:pt x="64" y="20"/>
                      <a:pt x="63" y="23"/>
                      <a:pt x="64" y="23"/>
                    </a:cubicBezTo>
                    <a:cubicBezTo>
                      <a:pt x="64" y="23"/>
                      <a:pt x="65" y="22"/>
                      <a:pt x="67" y="21"/>
                    </a:cubicBezTo>
                    <a:cubicBezTo>
                      <a:pt x="68" y="21"/>
                      <a:pt x="70" y="20"/>
                      <a:pt x="71" y="20"/>
                    </a:cubicBezTo>
                    <a:cubicBezTo>
                      <a:pt x="71" y="19"/>
                      <a:pt x="70" y="18"/>
                      <a:pt x="70" y="18"/>
                    </a:cubicBezTo>
                    <a:cubicBezTo>
                      <a:pt x="70" y="17"/>
                      <a:pt x="71" y="18"/>
                      <a:pt x="72" y="19"/>
                    </a:cubicBezTo>
                    <a:cubicBezTo>
                      <a:pt x="73" y="18"/>
                      <a:pt x="73" y="17"/>
                      <a:pt x="73" y="16"/>
                    </a:cubicBezTo>
                    <a:cubicBezTo>
                      <a:pt x="73" y="16"/>
                      <a:pt x="73" y="16"/>
                      <a:pt x="73" y="15"/>
                    </a:cubicBezTo>
                    <a:cubicBezTo>
                      <a:pt x="73" y="15"/>
                      <a:pt x="73" y="15"/>
                      <a:pt x="73" y="15"/>
                    </a:cubicBezTo>
                    <a:cubicBezTo>
                      <a:pt x="73" y="15"/>
                      <a:pt x="73" y="15"/>
                      <a:pt x="73" y="14"/>
                    </a:cubicBezTo>
                    <a:cubicBezTo>
                      <a:pt x="73" y="14"/>
                      <a:pt x="73" y="14"/>
                      <a:pt x="73" y="14"/>
                    </a:cubicBezTo>
                    <a:cubicBezTo>
                      <a:pt x="73" y="13"/>
                      <a:pt x="73" y="11"/>
                      <a:pt x="74" y="11"/>
                    </a:cubicBezTo>
                    <a:cubicBezTo>
                      <a:pt x="74" y="10"/>
                      <a:pt x="75" y="10"/>
                      <a:pt x="75" y="9"/>
                    </a:cubicBezTo>
                    <a:cubicBezTo>
                      <a:pt x="76" y="9"/>
                      <a:pt x="76" y="9"/>
                      <a:pt x="76" y="9"/>
                    </a:cubicBezTo>
                    <a:cubicBezTo>
                      <a:pt x="77" y="8"/>
                      <a:pt x="77" y="8"/>
                      <a:pt x="78" y="8"/>
                    </a:cubicBezTo>
                    <a:cubicBezTo>
                      <a:pt x="76" y="7"/>
                      <a:pt x="75" y="7"/>
                      <a:pt x="73" y="7"/>
                    </a:cubicBezTo>
                    <a:cubicBezTo>
                      <a:pt x="70" y="7"/>
                      <a:pt x="66" y="7"/>
                      <a:pt x="65" y="6"/>
                    </a:cubicBezTo>
                    <a:cubicBezTo>
                      <a:pt x="65" y="6"/>
                      <a:pt x="64" y="6"/>
                      <a:pt x="64" y="5"/>
                    </a:cubicBezTo>
                    <a:cubicBezTo>
                      <a:pt x="62" y="4"/>
                      <a:pt x="61" y="4"/>
                      <a:pt x="60" y="3"/>
                    </a:cubicBezTo>
                    <a:cubicBezTo>
                      <a:pt x="60" y="2"/>
                      <a:pt x="60" y="2"/>
                      <a:pt x="61" y="1"/>
                    </a:cubicBezTo>
                    <a:cubicBezTo>
                      <a:pt x="61" y="1"/>
                      <a:pt x="61" y="1"/>
                      <a:pt x="61" y="1"/>
                    </a:cubicBezTo>
                    <a:cubicBezTo>
                      <a:pt x="61" y="1"/>
                      <a:pt x="61" y="1"/>
                      <a:pt x="61" y="1"/>
                    </a:cubicBezTo>
                    <a:cubicBezTo>
                      <a:pt x="61" y="1"/>
                      <a:pt x="61" y="1"/>
                      <a:pt x="60" y="1"/>
                    </a:cubicBezTo>
                    <a:cubicBezTo>
                      <a:pt x="59" y="0"/>
                      <a:pt x="58" y="1"/>
                      <a:pt x="56" y="1"/>
                    </a:cubicBezTo>
                    <a:cubicBezTo>
                      <a:pt x="53" y="1"/>
                      <a:pt x="50" y="2"/>
                      <a:pt x="50" y="2"/>
                    </a:cubicBezTo>
                    <a:cubicBezTo>
                      <a:pt x="50" y="2"/>
                      <a:pt x="50" y="2"/>
                      <a:pt x="50" y="2"/>
                    </a:cubicBezTo>
                    <a:cubicBezTo>
                      <a:pt x="49" y="2"/>
                      <a:pt x="49" y="3"/>
                      <a:pt x="49" y="3"/>
                    </a:cubicBezTo>
                    <a:cubicBezTo>
                      <a:pt x="48" y="4"/>
                      <a:pt x="48" y="5"/>
                      <a:pt x="47" y="5"/>
                    </a:cubicBezTo>
                    <a:cubicBezTo>
                      <a:pt x="47" y="5"/>
                      <a:pt x="45" y="5"/>
                      <a:pt x="44" y="4"/>
                    </a:cubicBezTo>
                    <a:cubicBezTo>
                      <a:pt x="43" y="4"/>
                      <a:pt x="43" y="4"/>
                      <a:pt x="42" y="4"/>
                    </a:cubicBezTo>
                    <a:cubicBezTo>
                      <a:pt x="42" y="4"/>
                      <a:pt x="42" y="5"/>
                      <a:pt x="42" y="5"/>
                    </a:cubicBezTo>
                    <a:cubicBezTo>
                      <a:pt x="42" y="5"/>
                      <a:pt x="42" y="5"/>
                      <a:pt x="42" y="6"/>
                    </a:cubicBezTo>
                    <a:cubicBezTo>
                      <a:pt x="42" y="6"/>
                      <a:pt x="42" y="7"/>
                      <a:pt x="41" y="8"/>
                    </a:cubicBezTo>
                    <a:cubicBezTo>
                      <a:pt x="41" y="8"/>
                      <a:pt x="40" y="8"/>
                      <a:pt x="39" y="8"/>
                    </a:cubicBezTo>
                    <a:cubicBezTo>
                      <a:pt x="39" y="8"/>
                      <a:pt x="38" y="8"/>
                      <a:pt x="38" y="8"/>
                    </a:cubicBezTo>
                    <a:cubicBezTo>
                      <a:pt x="37" y="8"/>
                      <a:pt x="37" y="9"/>
                      <a:pt x="37" y="10"/>
                    </a:cubicBezTo>
                    <a:cubicBezTo>
                      <a:pt x="38" y="11"/>
                      <a:pt x="38" y="11"/>
                      <a:pt x="38" y="12"/>
                    </a:cubicBezTo>
                    <a:cubicBezTo>
                      <a:pt x="37" y="12"/>
                      <a:pt x="37" y="12"/>
                      <a:pt x="36" y="12"/>
                    </a:cubicBezTo>
                    <a:cubicBezTo>
                      <a:pt x="36" y="12"/>
                      <a:pt x="35" y="12"/>
                      <a:pt x="34" y="11"/>
                    </a:cubicBezTo>
                    <a:cubicBezTo>
                      <a:pt x="34" y="11"/>
                      <a:pt x="33" y="11"/>
                      <a:pt x="33" y="11"/>
                    </a:cubicBezTo>
                    <a:cubicBezTo>
                      <a:pt x="32" y="10"/>
                      <a:pt x="31" y="10"/>
                      <a:pt x="30" y="9"/>
                    </a:cubicBezTo>
                    <a:cubicBezTo>
                      <a:pt x="30" y="9"/>
                      <a:pt x="29" y="9"/>
                      <a:pt x="29" y="9"/>
                    </a:cubicBezTo>
                    <a:cubicBezTo>
                      <a:pt x="29" y="9"/>
                      <a:pt x="28" y="10"/>
                      <a:pt x="28" y="11"/>
                    </a:cubicBezTo>
                    <a:cubicBezTo>
                      <a:pt x="28" y="12"/>
                      <a:pt x="28" y="12"/>
                      <a:pt x="27" y="12"/>
                    </a:cubicBezTo>
                    <a:cubicBezTo>
                      <a:pt x="27" y="13"/>
                      <a:pt x="27" y="13"/>
                      <a:pt x="27" y="14"/>
                    </a:cubicBezTo>
                    <a:cubicBezTo>
                      <a:pt x="26" y="15"/>
                      <a:pt x="25" y="17"/>
                      <a:pt x="24" y="17"/>
                    </a:cubicBezTo>
                    <a:cubicBezTo>
                      <a:pt x="24" y="17"/>
                      <a:pt x="23" y="16"/>
                      <a:pt x="23" y="15"/>
                    </a:cubicBezTo>
                    <a:cubicBezTo>
                      <a:pt x="23" y="15"/>
                      <a:pt x="23" y="14"/>
                      <a:pt x="23" y="14"/>
                    </a:cubicBezTo>
                    <a:cubicBezTo>
                      <a:pt x="23" y="14"/>
                      <a:pt x="23" y="14"/>
                      <a:pt x="22" y="14"/>
                    </a:cubicBezTo>
                    <a:cubicBezTo>
                      <a:pt x="21" y="14"/>
                      <a:pt x="21" y="13"/>
                      <a:pt x="20" y="13"/>
                    </a:cubicBezTo>
                    <a:cubicBezTo>
                      <a:pt x="20" y="13"/>
                      <a:pt x="20" y="12"/>
                      <a:pt x="19" y="11"/>
                    </a:cubicBezTo>
                    <a:cubicBezTo>
                      <a:pt x="19" y="10"/>
                      <a:pt x="19" y="9"/>
                      <a:pt x="19" y="9"/>
                    </a:cubicBezTo>
                    <a:cubicBezTo>
                      <a:pt x="19" y="9"/>
                      <a:pt x="19" y="9"/>
                      <a:pt x="19" y="9"/>
                    </a:cubicBezTo>
                    <a:cubicBezTo>
                      <a:pt x="19" y="9"/>
                      <a:pt x="19" y="9"/>
                      <a:pt x="19" y="9"/>
                    </a:cubicBezTo>
                    <a:cubicBezTo>
                      <a:pt x="18" y="9"/>
                      <a:pt x="18" y="10"/>
                      <a:pt x="18" y="10"/>
                    </a:cubicBezTo>
                    <a:cubicBezTo>
                      <a:pt x="18" y="10"/>
                      <a:pt x="18" y="10"/>
                      <a:pt x="18" y="10"/>
                    </a:cubicBezTo>
                    <a:cubicBezTo>
                      <a:pt x="17" y="11"/>
                      <a:pt x="17" y="11"/>
                      <a:pt x="17" y="12"/>
                    </a:cubicBezTo>
                    <a:cubicBezTo>
                      <a:pt x="16" y="12"/>
                      <a:pt x="16" y="13"/>
                      <a:pt x="16" y="13"/>
                    </a:cubicBezTo>
                    <a:cubicBezTo>
                      <a:pt x="16" y="13"/>
                      <a:pt x="16" y="13"/>
                      <a:pt x="16" y="13"/>
                    </a:cubicBezTo>
                    <a:cubicBezTo>
                      <a:pt x="15" y="14"/>
                      <a:pt x="14" y="15"/>
                      <a:pt x="14" y="15"/>
                    </a:cubicBezTo>
                    <a:cubicBezTo>
                      <a:pt x="14" y="16"/>
                      <a:pt x="13" y="16"/>
                      <a:pt x="13" y="16"/>
                    </a:cubicBezTo>
                    <a:cubicBezTo>
                      <a:pt x="13" y="17"/>
                      <a:pt x="12" y="17"/>
                      <a:pt x="11" y="16"/>
                    </a:cubicBezTo>
                    <a:cubicBezTo>
                      <a:pt x="11" y="16"/>
                      <a:pt x="11" y="16"/>
                      <a:pt x="11" y="16"/>
                    </a:cubicBezTo>
                    <a:cubicBezTo>
                      <a:pt x="11" y="16"/>
                      <a:pt x="10" y="15"/>
                      <a:pt x="10" y="15"/>
                    </a:cubicBezTo>
                    <a:cubicBezTo>
                      <a:pt x="9" y="15"/>
                      <a:pt x="9" y="15"/>
                      <a:pt x="9" y="15"/>
                    </a:cubicBezTo>
                    <a:cubicBezTo>
                      <a:pt x="9" y="15"/>
                      <a:pt x="9" y="15"/>
                      <a:pt x="9" y="15"/>
                    </a:cubicBezTo>
                    <a:cubicBezTo>
                      <a:pt x="9" y="15"/>
                      <a:pt x="8" y="16"/>
                      <a:pt x="8" y="16"/>
                    </a:cubicBezTo>
                    <a:cubicBezTo>
                      <a:pt x="7" y="16"/>
                      <a:pt x="6" y="16"/>
                      <a:pt x="5" y="16"/>
                    </a:cubicBezTo>
                    <a:cubicBezTo>
                      <a:pt x="5" y="16"/>
                      <a:pt x="4" y="16"/>
                      <a:pt x="4" y="16"/>
                    </a:cubicBezTo>
                    <a:cubicBezTo>
                      <a:pt x="4" y="16"/>
                      <a:pt x="3" y="16"/>
                      <a:pt x="3" y="16"/>
                    </a:cubicBezTo>
                    <a:cubicBezTo>
                      <a:pt x="3" y="17"/>
                      <a:pt x="2" y="18"/>
                      <a:pt x="2" y="18"/>
                    </a:cubicBezTo>
                    <a:cubicBezTo>
                      <a:pt x="2" y="18"/>
                      <a:pt x="3" y="20"/>
                      <a:pt x="4" y="20"/>
                    </a:cubicBezTo>
                    <a:cubicBezTo>
                      <a:pt x="4" y="21"/>
                      <a:pt x="5" y="22"/>
                      <a:pt x="5" y="23"/>
                    </a:cubicBezTo>
                    <a:cubicBezTo>
                      <a:pt x="5" y="23"/>
                      <a:pt x="5" y="23"/>
                      <a:pt x="5" y="23"/>
                    </a:cubicBezTo>
                    <a:cubicBezTo>
                      <a:pt x="5" y="23"/>
                      <a:pt x="5" y="23"/>
                      <a:pt x="5" y="23"/>
                    </a:cubicBezTo>
                    <a:cubicBezTo>
                      <a:pt x="5" y="24"/>
                      <a:pt x="5" y="25"/>
                      <a:pt x="4" y="26"/>
                    </a:cubicBezTo>
                    <a:cubicBezTo>
                      <a:pt x="3" y="26"/>
                      <a:pt x="2" y="26"/>
                      <a:pt x="1" y="26"/>
                    </a:cubicBezTo>
                    <a:cubicBezTo>
                      <a:pt x="1" y="27"/>
                      <a:pt x="0" y="27"/>
                      <a:pt x="0" y="27"/>
                    </a:cubicBezTo>
                    <a:cubicBezTo>
                      <a:pt x="0" y="27"/>
                      <a:pt x="1" y="27"/>
                      <a:pt x="1" y="28"/>
                    </a:cubicBezTo>
                    <a:cubicBezTo>
                      <a:pt x="2" y="29"/>
                      <a:pt x="4" y="31"/>
                      <a:pt x="4" y="32"/>
                    </a:cubicBezTo>
                    <a:cubicBezTo>
                      <a:pt x="4" y="33"/>
                      <a:pt x="4" y="34"/>
                      <a:pt x="3" y="34"/>
                    </a:cubicBezTo>
                    <a:cubicBezTo>
                      <a:pt x="3" y="35"/>
                      <a:pt x="3" y="35"/>
                      <a:pt x="3" y="35"/>
                    </a:cubicBezTo>
                    <a:cubicBezTo>
                      <a:pt x="3" y="35"/>
                      <a:pt x="3" y="36"/>
                      <a:pt x="3" y="36"/>
                    </a:cubicBezTo>
                    <a:cubicBezTo>
                      <a:pt x="3" y="37"/>
                      <a:pt x="3" y="37"/>
                      <a:pt x="3" y="37"/>
                    </a:cubicBezTo>
                    <a:cubicBezTo>
                      <a:pt x="3" y="37"/>
                      <a:pt x="4" y="38"/>
                      <a:pt x="6" y="38"/>
                    </a:cubicBezTo>
                    <a:cubicBezTo>
                      <a:pt x="8" y="39"/>
                      <a:pt x="11" y="40"/>
                      <a:pt x="11" y="41"/>
                    </a:cubicBezTo>
                    <a:cubicBezTo>
                      <a:pt x="11" y="41"/>
                      <a:pt x="11" y="41"/>
                      <a:pt x="11" y="41"/>
                    </a:cubicBezTo>
                    <a:cubicBezTo>
                      <a:pt x="11" y="41"/>
                      <a:pt x="11" y="42"/>
                      <a:pt x="10" y="43"/>
                    </a:cubicBezTo>
                    <a:cubicBezTo>
                      <a:pt x="10" y="43"/>
                      <a:pt x="10" y="44"/>
                      <a:pt x="9" y="44"/>
                    </a:cubicBezTo>
                    <a:cubicBezTo>
                      <a:pt x="9" y="45"/>
                      <a:pt x="9" y="45"/>
                      <a:pt x="9" y="4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93" name="Freeform 532"/>
              <p:cNvSpPr>
                <a:spLocks/>
              </p:cNvSpPr>
              <p:nvPr/>
            </p:nvSpPr>
            <p:spPr bwMode="auto">
              <a:xfrm>
                <a:off x="4471987" y="2968625"/>
                <a:ext cx="50800" cy="69850"/>
              </a:xfrm>
              <a:custGeom>
                <a:avLst/>
                <a:gdLst>
                  <a:gd name="T0" fmla="*/ 15 w 22"/>
                  <a:gd name="T1" fmla="*/ 0 h 30"/>
                  <a:gd name="T2" fmla="*/ 9 w 22"/>
                  <a:gd name="T3" fmla="*/ 3 h 30"/>
                  <a:gd name="T4" fmla="*/ 6 w 22"/>
                  <a:gd name="T5" fmla="*/ 3 h 30"/>
                  <a:gd name="T6" fmla="*/ 3 w 22"/>
                  <a:gd name="T7" fmla="*/ 2 h 30"/>
                  <a:gd name="T8" fmla="*/ 3 w 22"/>
                  <a:gd name="T9" fmla="*/ 7 h 30"/>
                  <a:gd name="T10" fmla="*/ 6 w 22"/>
                  <a:gd name="T11" fmla="*/ 8 h 30"/>
                  <a:gd name="T12" fmla="*/ 6 w 22"/>
                  <a:gd name="T13" fmla="*/ 11 h 30"/>
                  <a:gd name="T14" fmla="*/ 5 w 22"/>
                  <a:gd name="T15" fmla="*/ 15 h 30"/>
                  <a:gd name="T16" fmla="*/ 7 w 22"/>
                  <a:gd name="T17" fmla="*/ 19 h 30"/>
                  <a:gd name="T18" fmla="*/ 5 w 22"/>
                  <a:gd name="T19" fmla="*/ 21 h 30"/>
                  <a:gd name="T20" fmla="*/ 5 w 22"/>
                  <a:gd name="T21" fmla="*/ 26 h 30"/>
                  <a:gd name="T22" fmla="*/ 7 w 22"/>
                  <a:gd name="T23" fmla="*/ 27 h 30"/>
                  <a:gd name="T24" fmla="*/ 10 w 22"/>
                  <a:gd name="T25" fmla="*/ 30 h 30"/>
                  <a:gd name="T26" fmla="*/ 12 w 22"/>
                  <a:gd name="T27" fmla="*/ 26 h 30"/>
                  <a:gd name="T28" fmla="*/ 12 w 22"/>
                  <a:gd name="T29" fmla="*/ 23 h 30"/>
                  <a:gd name="T30" fmla="*/ 16 w 22"/>
                  <a:gd name="T31" fmla="*/ 26 h 30"/>
                  <a:gd name="T32" fmla="*/ 18 w 22"/>
                  <a:gd name="T33" fmla="*/ 25 h 30"/>
                  <a:gd name="T34" fmla="*/ 19 w 22"/>
                  <a:gd name="T35" fmla="*/ 21 h 30"/>
                  <a:gd name="T36" fmla="*/ 20 w 22"/>
                  <a:gd name="T37" fmla="*/ 16 h 30"/>
                  <a:gd name="T38" fmla="*/ 21 w 22"/>
                  <a:gd name="T39" fmla="*/ 11 h 30"/>
                  <a:gd name="T40" fmla="*/ 21 w 22"/>
                  <a:gd name="T41" fmla="*/ 6 h 30"/>
                  <a:gd name="T42" fmla="*/ 19 w 22"/>
                  <a:gd name="T43" fmla="*/ 4 h 30"/>
                  <a:gd name="T44" fmla="*/ 18 w 22"/>
                  <a:gd name="T45" fmla="*/ 1 h 30"/>
                  <a:gd name="T46" fmla="*/ 15 w 22"/>
                  <a:gd name="T4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30">
                    <a:moveTo>
                      <a:pt x="15" y="0"/>
                    </a:moveTo>
                    <a:cubicBezTo>
                      <a:pt x="11" y="0"/>
                      <a:pt x="11" y="2"/>
                      <a:pt x="9" y="3"/>
                    </a:cubicBezTo>
                    <a:cubicBezTo>
                      <a:pt x="8" y="3"/>
                      <a:pt x="8" y="4"/>
                      <a:pt x="6" y="3"/>
                    </a:cubicBezTo>
                    <a:cubicBezTo>
                      <a:pt x="5" y="3"/>
                      <a:pt x="3" y="1"/>
                      <a:pt x="3" y="2"/>
                    </a:cubicBezTo>
                    <a:cubicBezTo>
                      <a:pt x="2" y="3"/>
                      <a:pt x="0" y="7"/>
                      <a:pt x="3" y="7"/>
                    </a:cubicBezTo>
                    <a:cubicBezTo>
                      <a:pt x="5" y="7"/>
                      <a:pt x="6" y="7"/>
                      <a:pt x="6" y="8"/>
                    </a:cubicBezTo>
                    <a:cubicBezTo>
                      <a:pt x="6" y="9"/>
                      <a:pt x="6" y="10"/>
                      <a:pt x="6" y="11"/>
                    </a:cubicBezTo>
                    <a:cubicBezTo>
                      <a:pt x="6" y="12"/>
                      <a:pt x="4" y="13"/>
                      <a:pt x="5" y="15"/>
                    </a:cubicBezTo>
                    <a:cubicBezTo>
                      <a:pt x="7" y="16"/>
                      <a:pt x="8" y="18"/>
                      <a:pt x="7" y="19"/>
                    </a:cubicBezTo>
                    <a:cubicBezTo>
                      <a:pt x="7" y="19"/>
                      <a:pt x="5" y="20"/>
                      <a:pt x="5" y="21"/>
                    </a:cubicBezTo>
                    <a:cubicBezTo>
                      <a:pt x="6" y="23"/>
                      <a:pt x="4" y="25"/>
                      <a:pt x="5" y="26"/>
                    </a:cubicBezTo>
                    <a:cubicBezTo>
                      <a:pt x="6" y="27"/>
                      <a:pt x="7" y="26"/>
                      <a:pt x="7" y="27"/>
                    </a:cubicBezTo>
                    <a:cubicBezTo>
                      <a:pt x="8" y="28"/>
                      <a:pt x="8" y="30"/>
                      <a:pt x="10" y="30"/>
                    </a:cubicBezTo>
                    <a:cubicBezTo>
                      <a:pt x="11" y="29"/>
                      <a:pt x="12" y="27"/>
                      <a:pt x="12" y="26"/>
                    </a:cubicBezTo>
                    <a:cubicBezTo>
                      <a:pt x="12" y="25"/>
                      <a:pt x="12" y="23"/>
                      <a:pt x="12" y="23"/>
                    </a:cubicBezTo>
                    <a:cubicBezTo>
                      <a:pt x="13" y="23"/>
                      <a:pt x="15" y="26"/>
                      <a:pt x="16" y="26"/>
                    </a:cubicBezTo>
                    <a:cubicBezTo>
                      <a:pt x="18" y="25"/>
                      <a:pt x="18" y="26"/>
                      <a:pt x="18" y="25"/>
                    </a:cubicBezTo>
                    <a:cubicBezTo>
                      <a:pt x="19" y="24"/>
                      <a:pt x="19" y="23"/>
                      <a:pt x="19" y="21"/>
                    </a:cubicBezTo>
                    <a:cubicBezTo>
                      <a:pt x="19" y="20"/>
                      <a:pt x="20" y="17"/>
                      <a:pt x="20" y="16"/>
                    </a:cubicBezTo>
                    <a:cubicBezTo>
                      <a:pt x="20" y="15"/>
                      <a:pt x="21" y="12"/>
                      <a:pt x="21" y="11"/>
                    </a:cubicBezTo>
                    <a:cubicBezTo>
                      <a:pt x="22" y="9"/>
                      <a:pt x="22" y="7"/>
                      <a:pt x="21" y="6"/>
                    </a:cubicBezTo>
                    <a:cubicBezTo>
                      <a:pt x="20" y="5"/>
                      <a:pt x="20" y="4"/>
                      <a:pt x="19" y="4"/>
                    </a:cubicBezTo>
                    <a:cubicBezTo>
                      <a:pt x="18" y="3"/>
                      <a:pt x="18" y="2"/>
                      <a:pt x="18" y="1"/>
                    </a:cubicBezTo>
                    <a:cubicBezTo>
                      <a:pt x="17" y="1"/>
                      <a:pt x="18" y="0"/>
                      <a:pt x="15"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94" name="Freeform 534"/>
              <p:cNvSpPr>
                <a:spLocks/>
              </p:cNvSpPr>
              <p:nvPr/>
            </p:nvSpPr>
            <p:spPr bwMode="auto">
              <a:xfrm>
                <a:off x="4584700" y="3052763"/>
                <a:ext cx="80963" cy="49213"/>
              </a:xfrm>
              <a:custGeom>
                <a:avLst/>
                <a:gdLst>
                  <a:gd name="T0" fmla="*/ 10 w 35"/>
                  <a:gd name="T1" fmla="*/ 2 h 22"/>
                  <a:gd name="T2" fmla="*/ 8 w 35"/>
                  <a:gd name="T3" fmla="*/ 3 h 22"/>
                  <a:gd name="T4" fmla="*/ 4 w 35"/>
                  <a:gd name="T5" fmla="*/ 2 h 22"/>
                  <a:gd name="T6" fmla="*/ 3 w 35"/>
                  <a:gd name="T7" fmla="*/ 5 h 22"/>
                  <a:gd name="T8" fmla="*/ 1 w 35"/>
                  <a:gd name="T9" fmla="*/ 7 h 22"/>
                  <a:gd name="T10" fmla="*/ 4 w 35"/>
                  <a:gd name="T11" fmla="*/ 10 h 22"/>
                  <a:gd name="T12" fmla="*/ 10 w 35"/>
                  <a:gd name="T13" fmla="*/ 11 h 22"/>
                  <a:gd name="T14" fmla="*/ 14 w 35"/>
                  <a:gd name="T15" fmla="*/ 13 h 22"/>
                  <a:gd name="T16" fmla="*/ 22 w 35"/>
                  <a:gd name="T17" fmla="*/ 16 h 22"/>
                  <a:gd name="T18" fmla="*/ 23 w 35"/>
                  <a:gd name="T19" fmla="*/ 19 h 22"/>
                  <a:gd name="T20" fmla="*/ 30 w 35"/>
                  <a:gd name="T21" fmla="*/ 21 h 22"/>
                  <a:gd name="T22" fmla="*/ 31 w 35"/>
                  <a:gd name="T23" fmla="*/ 18 h 22"/>
                  <a:gd name="T24" fmla="*/ 33 w 35"/>
                  <a:gd name="T25" fmla="*/ 17 h 22"/>
                  <a:gd name="T26" fmla="*/ 30 w 35"/>
                  <a:gd name="T27" fmla="*/ 12 h 22"/>
                  <a:gd name="T28" fmla="*/ 32 w 35"/>
                  <a:gd name="T29" fmla="*/ 7 h 22"/>
                  <a:gd name="T30" fmla="*/ 34 w 35"/>
                  <a:gd name="T31" fmla="*/ 3 h 22"/>
                  <a:gd name="T32" fmla="*/ 27 w 35"/>
                  <a:gd name="T33" fmla="*/ 4 h 22"/>
                  <a:gd name="T34" fmla="*/ 21 w 35"/>
                  <a:gd name="T35" fmla="*/ 4 h 22"/>
                  <a:gd name="T36" fmla="*/ 13 w 35"/>
                  <a:gd name="T37" fmla="*/ 2 h 22"/>
                  <a:gd name="T38" fmla="*/ 10 w 35"/>
                  <a:gd name="T39"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22">
                    <a:moveTo>
                      <a:pt x="10" y="2"/>
                    </a:moveTo>
                    <a:cubicBezTo>
                      <a:pt x="9" y="3"/>
                      <a:pt x="11" y="5"/>
                      <a:pt x="8" y="3"/>
                    </a:cubicBezTo>
                    <a:cubicBezTo>
                      <a:pt x="4" y="2"/>
                      <a:pt x="5" y="1"/>
                      <a:pt x="4" y="2"/>
                    </a:cubicBezTo>
                    <a:cubicBezTo>
                      <a:pt x="3" y="3"/>
                      <a:pt x="4" y="5"/>
                      <a:pt x="3" y="5"/>
                    </a:cubicBezTo>
                    <a:cubicBezTo>
                      <a:pt x="2" y="6"/>
                      <a:pt x="0" y="6"/>
                      <a:pt x="1" y="7"/>
                    </a:cubicBezTo>
                    <a:cubicBezTo>
                      <a:pt x="2" y="8"/>
                      <a:pt x="2" y="10"/>
                      <a:pt x="4" y="10"/>
                    </a:cubicBezTo>
                    <a:cubicBezTo>
                      <a:pt x="6" y="10"/>
                      <a:pt x="9" y="10"/>
                      <a:pt x="10" y="11"/>
                    </a:cubicBezTo>
                    <a:cubicBezTo>
                      <a:pt x="10" y="11"/>
                      <a:pt x="12" y="12"/>
                      <a:pt x="14" y="13"/>
                    </a:cubicBezTo>
                    <a:cubicBezTo>
                      <a:pt x="16" y="14"/>
                      <a:pt x="21" y="15"/>
                      <a:pt x="22" y="16"/>
                    </a:cubicBezTo>
                    <a:cubicBezTo>
                      <a:pt x="22" y="18"/>
                      <a:pt x="22" y="19"/>
                      <a:pt x="23" y="19"/>
                    </a:cubicBezTo>
                    <a:cubicBezTo>
                      <a:pt x="25" y="20"/>
                      <a:pt x="28" y="20"/>
                      <a:pt x="30" y="21"/>
                    </a:cubicBezTo>
                    <a:cubicBezTo>
                      <a:pt x="31" y="22"/>
                      <a:pt x="30" y="19"/>
                      <a:pt x="31" y="18"/>
                    </a:cubicBezTo>
                    <a:cubicBezTo>
                      <a:pt x="32" y="17"/>
                      <a:pt x="34" y="18"/>
                      <a:pt x="33" y="17"/>
                    </a:cubicBezTo>
                    <a:cubicBezTo>
                      <a:pt x="33" y="16"/>
                      <a:pt x="29" y="14"/>
                      <a:pt x="30" y="12"/>
                    </a:cubicBezTo>
                    <a:cubicBezTo>
                      <a:pt x="31" y="10"/>
                      <a:pt x="32" y="8"/>
                      <a:pt x="32" y="7"/>
                    </a:cubicBezTo>
                    <a:cubicBezTo>
                      <a:pt x="32" y="6"/>
                      <a:pt x="34" y="4"/>
                      <a:pt x="34" y="3"/>
                    </a:cubicBezTo>
                    <a:cubicBezTo>
                      <a:pt x="35" y="2"/>
                      <a:pt x="31" y="3"/>
                      <a:pt x="27" y="4"/>
                    </a:cubicBezTo>
                    <a:cubicBezTo>
                      <a:pt x="24" y="4"/>
                      <a:pt x="23" y="5"/>
                      <a:pt x="21" y="4"/>
                    </a:cubicBezTo>
                    <a:cubicBezTo>
                      <a:pt x="19" y="3"/>
                      <a:pt x="14" y="3"/>
                      <a:pt x="13" y="2"/>
                    </a:cubicBezTo>
                    <a:cubicBezTo>
                      <a:pt x="12" y="2"/>
                      <a:pt x="12" y="0"/>
                      <a:pt x="10"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95" name="Freeform 535"/>
              <p:cNvSpPr>
                <a:spLocks/>
              </p:cNvSpPr>
              <p:nvPr/>
            </p:nvSpPr>
            <p:spPr bwMode="auto">
              <a:xfrm>
                <a:off x="4610100" y="2787650"/>
                <a:ext cx="77788" cy="46038"/>
              </a:xfrm>
              <a:custGeom>
                <a:avLst/>
                <a:gdLst>
                  <a:gd name="T0" fmla="*/ 0 w 34"/>
                  <a:gd name="T1" fmla="*/ 17 h 20"/>
                  <a:gd name="T2" fmla="*/ 3 w 34"/>
                  <a:gd name="T3" fmla="*/ 16 h 20"/>
                  <a:gd name="T4" fmla="*/ 4 w 34"/>
                  <a:gd name="T5" fmla="*/ 18 h 20"/>
                  <a:gd name="T6" fmla="*/ 4 w 34"/>
                  <a:gd name="T7" fmla="*/ 19 h 20"/>
                  <a:gd name="T8" fmla="*/ 7 w 34"/>
                  <a:gd name="T9" fmla="*/ 18 h 20"/>
                  <a:gd name="T10" fmla="*/ 9 w 34"/>
                  <a:gd name="T11" fmla="*/ 18 h 20"/>
                  <a:gd name="T12" fmla="*/ 10 w 34"/>
                  <a:gd name="T13" fmla="*/ 19 h 20"/>
                  <a:gd name="T14" fmla="*/ 12 w 34"/>
                  <a:gd name="T15" fmla="*/ 18 h 20"/>
                  <a:gd name="T16" fmla="*/ 13 w 34"/>
                  <a:gd name="T17" fmla="*/ 17 h 20"/>
                  <a:gd name="T18" fmla="*/ 15 w 34"/>
                  <a:gd name="T19" fmla="*/ 18 h 20"/>
                  <a:gd name="T20" fmla="*/ 17 w 34"/>
                  <a:gd name="T21" fmla="*/ 19 h 20"/>
                  <a:gd name="T22" fmla="*/ 20 w 34"/>
                  <a:gd name="T23" fmla="*/ 20 h 20"/>
                  <a:gd name="T24" fmla="*/ 21 w 34"/>
                  <a:gd name="T25" fmla="*/ 20 h 20"/>
                  <a:gd name="T26" fmla="*/ 22 w 34"/>
                  <a:gd name="T27" fmla="*/ 19 h 20"/>
                  <a:gd name="T28" fmla="*/ 22 w 34"/>
                  <a:gd name="T29" fmla="*/ 19 h 20"/>
                  <a:gd name="T30" fmla="*/ 22 w 34"/>
                  <a:gd name="T31" fmla="*/ 18 h 20"/>
                  <a:gd name="T32" fmla="*/ 22 w 34"/>
                  <a:gd name="T33" fmla="*/ 17 h 20"/>
                  <a:gd name="T34" fmla="*/ 22 w 34"/>
                  <a:gd name="T35" fmla="*/ 17 h 20"/>
                  <a:gd name="T36" fmla="*/ 24 w 34"/>
                  <a:gd name="T37" fmla="*/ 15 h 20"/>
                  <a:gd name="T38" fmla="*/ 26 w 34"/>
                  <a:gd name="T39" fmla="*/ 14 h 20"/>
                  <a:gd name="T40" fmla="*/ 26 w 34"/>
                  <a:gd name="T41" fmla="*/ 14 h 20"/>
                  <a:gd name="T42" fmla="*/ 25 w 34"/>
                  <a:gd name="T43" fmla="*/ 12 h 20"/>
                  <a:gd name="T44" fmla="*/ 25 w 34"/>
                  <a:gd name="T45" fmla="*/ 10 h 20"/>
                  <a:gd name="T46" fmla="*/ 27 w 34"/>
                  <a:gd name="T47" fmla="*/ 8 h 20"/>
                  <a:gd name="T48" fmla="*/ 29 w 34"/>
                  <a:gd name="T49" fmla="*/ 8 h 20"/>
                  <a:gd name="T50" fmla="*/ 31 w 34"/>
                  <a:gd name="T51" fmla="*/ 7 h 20"/>
                  <a:gd name="T52" fmla="*/ 33 w 34"/>
                  <a:gd name="T53" fmla="*/ 7 h 20"/>
                  <a:gd name="T54" fmla="*/ 33 w 34"/>
                  <a:gd name="T55" fmla="*/ 7 h 20"/>
                  <a:gd name="T56" fmla="*/ 33 w 34"/>
                  <a:gd name="T57" fmla="*/ 6 h 20"/>
                  <a:gd name="T58" fmla="*/ 34 w 34"/>
                  <a:gd name="T59" fmla="*/ 5 h 20"/>
                  <a:gd name="T60" fmla="*/ 34 w 34"/>
                  <a:gd name="T61" fmla="*/ 5 h 20"/>
                  <a:gd name="T62" fmla="*/ 34 w 34"/>
                  <a:gd name="T63" fmla="*/ 5 h 20"/>
                  <a:gd name="T64" fmla="*/ 34 w 34"/>
                  <a:gd name="T65" fmla="*/ 3 h 20"/>
                  <a:gd name="T66" fmla="*/ 32 w 34"/>
                  <a:gd name="T67" fmla="*/ 0 h 20"/>
                  <a:gd name="T68" fmla="*/ 30 w 34"/>
                  <a:gd name="T69" fmla="*/ 2 h 20"/>
                  <a:gd name="T70" fmla="*/ 28 w 34"/>
                  <a:gd name="T71" fmla="*/ 3 h 20"/>
                  <a:gd name="T72" fmla="*/ 28 w 34"/>
                  <a:gd name="T73" fmla="*/ 3 h 20"/>
                  <a:gd name="T74" fmla="*/ 26 w 34"/>
                  <a:gd name="T75" fmla="*/ 4 h 20"/>
                  <a:gd name="T76" fmla="*/ 25 w 34"/>
                  <a:gd name="T77" fmla="*/ 4 h 20"/>
                  <a:gd name="T78" fmla="*/ 23 w 34"/>
                  <a:gd name="T79" fmla="*/ 5 h 20"/>
                  <a:gd name="T80" fmla="*/ 20 w 34"/>
                  <a:gd name="T81" fmla="*/ 5 h 20"/>
                  <a:gd name="T82" fmla="*/ 18 w 34"/>
                  <a:gd name="T83" fmla="*/ 4 h 20"/>
                  <a:gd name="T84" fmla="*/ 16 w 34"/>
                  <a:gd name="T85" fmla="*/ 5 h 20"/>
                  <a:gd name="T86" fmla="*/ 14 w 34"/>
                  <a:gd name="T87" fmla="*/ 7 h 20"/>
                  <a:gd name="T88" fmla="*/ 11 w 34"/>
                  <a:gd name="T89" fmla="*/ 7 h 20"/>
                  <a:gd name="T90" fmla="*/ 7 w 34"/>
                  <a:gd name="T91" fmla="*/ 6 h 20"/>
                  <a:gd name="T92" fmla="*/ 6 w 34"/>
                  <a:gd name="T93" fmla="*/ 6 h 20"/>
                  <a:gd name="T94" fmla="*/ 5 w 34"/>
                  <a:gd name="T95" fmla="*/ 6 h 20"/>
                  <a:gd name="T96" fmla="*/ 4 w 34"/>
                  <a:gd name="T97" fmla="*/ 8 h 20"/>
                  <a:gd name="T98" fmla="*/ 3 w 34"/>
                  <a:gd name="T99" fmla="*/ 8 h 20"/>
                  <a:gd name="T100" fmla="*/ 1 w 34"/>
                  <a:gd name="T101" fmla="*/ 9 h 20"/>
                  <a:gd name="T102" fmla="*/ 1 w 34"/>
                  <a:gd name="T103" fmla="*/ 12 h 20"/>
                  <a:gd name="T104" fmla="*/ 1 w 34"/>
                  <a:gd name="T105" fmla="*/ 12 h 20"/>
                  <a:gd name="T106" fmla="*/ 1 w 34"/>
                  <a:gd name="T107" fmla="*/ 13 h 20"/>
                  <a:gd name="T108" fmla="*/ 1 w 34"/>
                  <a:gd name="T109" fmla="*/ 13 h 20"/>
                  <a:gd name="T110" fmla="*/ 1 w 34"/>
                  <a:gd name="T111" fmla="*/ 15 h 20"/>
                  <a:gd name="T112" fmla="*/ 0 w 34"/>
                  <a:gd name="T113"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 h="20">
                    <a:moveTo>
                      <a:pt x="0" y="17"/>
                    </a:moveTo>
                    <a:cubicBezTo>
                      <a:pt x="1" y="17"/>
                      <a:pt x="2" y="17"/>
                      <a:pt x="3" y="16"/>
                    </a:cubicBezTo>
                    <a:cubicBezTo>
                      <a:pt x="4" y="16"/>
                      <a:pt x="3" y="17"/>
                      <a:pt x="4" y="18"/>
                    </a:cubicBezTo>
                    <a:cubicBezTo>
                      <a:pt x="4" y="19"/>
                      <a:pt x="4" y="19"/>
                      <a:pt x="4" y="19"/>
                    </a:cubicBezTo>
                    <a:cubicBezTo>
                      <a:pt x="5" y="18"/>
                      <a:pt x="6" y="18"/>
                      <a:pt x="7" y="18"/>
                    </a:cubicBezTo>
                    <a:cubicBezTo>
                      <a:pt x="8" y="17"/>
                      <a:pt x="8" y="18"/>
                      <a:pt x="9" y="18"/>
                    </a:cubicBezTo>
                    <a:cubicBezTo>
                      <a:pt x="9" y="19"/>
                      <a:pt x="10" y="19"/>
                      <a:pt x="10" y="19"/>
                    </a:cubicBezTo>
                    <a:cubicBezTo>
                      <a:pt x="11" y="19"/>
                      <a:pt x="12" y="18"/>
                      <a:pt x="12" y="18"/>
                    </a:cubicBezTo>
                    <a:cubicBezTo>
                      <a:pt x="13" y="17"/>
                      <a:pt x="13" y="17"/>
                      <a:pt x="13" y="17"/>
                    </a:cubicBezTo>
                    <a:cubicBezTo>
                      <a:pt x="14" y="16"/>
                      <a:pt x="15" y="17"/>
                      <a:pt x="15" y="18"/>
                    </a:cubicBezTo>
                    <a:cubicBezTo>
                      <a:pt x="16" y="19"/>
                      <a:pt x="17" y="19"/>
                      <a:pt x="17" y="19"/>
                    </a:cubicBezTo>
                    <a:cubicBezTo>
                      <a:pt x="18" y="19"/>
                      <a:pt x="19" y="19"/>
                      <a:pt x="20" y="20"/>
                    </a:cubicBezTo>
                    <a:cubicBezTo>
                      <a:pt x="21" y="20"/>
                      <a:pt x="21" y="20"/>
                      <a:pt x="21" y="20"/>
                    </a:cubicBezTo>
                    <a:cubicBezTo>
                      <a:pt x="22" y="20"/>
                      <a:pt x="22" y="20"/>
                      <a:pt x="22" y="19"/>
                    </a:cubicBezTo>
                    <a:cubicBezTo>
                      <a:pt x="22" y="19"/>
                      <a:pt x="22" y="19"/>
                      <a:pt x="22" y="19"/>
                    </a:cubicBezTo>
                    <a:cubicBezTo>
                      <a:pt x="22" y="18"/>
                      <a:pt x="22" y="18"/>
                      <a:pt x="22" y="18"/>
                    </a:cubicBezTo>
                    <a:cubicBezTo>
                      <a:pt x="22" y="17"/>
                      <a:pt x="22" y="17"/>
                      <a:pt x="22" y="17"/>
                    </a:cubicBezTo>
                    <a:cubicBezTo>
                      <a:pt x="22" y="17"/>
                      <a:pt x="22" y="17"/>
                      <a:pt x="22" y="17"/>
                    </a:cubicBezTo>
                    <a:cubicBezTo>
                      <a:pt x="22" y="16"/>
                      <a:pt x="23" y="15"/>
                      <a:pt x="24" y="15"/>
                    </a:cubicBezTo>
                    <a:cubicBezTo>
                      <a:pt x="25" y="14"/>
                      <a:pt x="25" y="14"/>
                      <a:pt x="26" y="14"/>
                    </a:cubicBezTo>
                    <a:cubicBezTo>
                      <a:pt x="26" y="14"/>
                      <a:pt x="26" y="14"/>
                      <a:pt x="26" y="14"/>
                    </a:cubicBezTo>
                    <a:cubicBezTo>
                      <a:pt x="26" y="13"/>
                      <a:pt x="26" y="13"/>
                      <a:pt x="25" y="12"/>
                    </a:cubicBezTo>
                    <a:cubicBezTo>
                      <a:pt x="25" y="11"/>
                      <a:pt x="25" y="11"/>
                      <a:pt x="25" y="10"/>
                    </a:cubicBezTo>
                    <a:cubicBezTo>
                      <a:pt x="25" y="9"/>
                      <a:pt x="26" y="9"/>
                      <a:pt x="27" y="8"/>
                    </a:cubicBezTo>
                    <a:cubicBezTo>
                      <a:pt x="28" y="8"/>
                      <a:pt x="29" y="8"/>
                      <a:pt x="29" y="8"/>
                    </a:cubicBezTo>
                    <a:cubicBezTo>
                      <a:pt x="29" y="7"/>
                      <a:pt x="30" y="7"/>
                      <a:pt x="31" y="7"/>
                    </a:cubicBezTo>
                    <a:cubicBezTo>
                      <a:pt x="31" y="7"/>
                      <a:pt x="32" y="7"/>
                      <a:pt x="33" y="7"/>
                    </a:cubicBezTo>
                    <a:cubicBezTo>
                      <a:pt x="33" y="7"/>
                      <a:pt x="33" y="7"/>
                      <a:pt x="33" y="7"/>
                    </a:cubicBezTo>
                    <a:cubicBezTo>
                      <a:pt x="33" y="7"/>
                      <a:pt x="33" y="6"/>
                      <a:pt x="33" y="6"/>
                    </a:cubicBezTo>
                    <a:cubicBezTo>
                      <a:pt x="34" y="6"/>
                      <a:pt x="34" y="5"/>
                      <a:pt x="34" y="5"/>
                    </a:cubicBezTo>
                    <a:cubicBezTo>
                      <a:pt x="34" y="5"/>
                      <a:pt x="34" y="5"/>
                      <a:pt x="34" y="5"/>
                    </a:cubicBezTo>
                    <a:cubicBezTo>
                      <a:pt x="34" y="5"/>
                      <a:pt x="34" y="5"/>
                      <a:pt x="34" y="5"/>
                    </a:cubicBezTo>
                    <a:cubicBezTo>
                      <a:pt x="34" y="4"/>
                      <a:pt x="34" y="4"/>
                      <a:pt x="34" y="3"/>
                    </a:cubicBezTo>
                    <a:cubicBezTo>
                      <a:pt x="33" y="3"/>
                      <a:pt x="32" y="1"/>
                      <a:pt x="32" y="0"/>
                    </a:cubicBezTo>
                    <a:cubicBezTo>
                      <a:pt x="31" y="1"/>
                      <a:pt x="30" y="2"/>
                      <a:pt x="30" y="2"/>
                    </a:cubicBezTo>
                    <a:cubicBezTo>
                      <a:pt x="30" y="3"/>
                      <a:pt x="29" y="3"/>
                      <a:pt x="28" y="3"/>
                    </a:cubicBezTo>
                    <a:cubicBezTo>
                      <a:pt x="28" y="3"/>
                      <a:pt x="28" y="3"/>
                      <a:pt x="28" y="3"/>
                    </a:cubicBezTo>
                    <a:cubicBezTo>
                      <a:pt x="27" y="3"/>
                      <a:pt x="27" y="3"/>
                      <a:pt x="26" y="4"/>
                    </a:cubicBezTo>
                    <a:cubicBezTo>
                      <a:pt x="25" y="4"/>
                      <a:pt x="25" y="4"/>
                      <a:pt x="25" y="4"/>
                    </a:cubicBezTo>
                    <a:cubicBezTo>
                      <a:pt x="24" y="5"/>
                      <a:pt x="24" y="5"/>
                      <a:pt x="23" y="5"/>
                    </a:cubicBezTo>
                    <a:cubicBezTo>
                      <a:pt x="22" y="5"/>
                      <a:pt x="21" y="5"/>
                      <a:pt x="20" y="5"/>
                    </a:cubicBezTo>
                    <a:cubicBezTo>
                      <a:pt x="19" y="4"/>
                      <a:pt x="18" y="4"/>
                      <a:pt x="18" y="4"/>
                    </a:cubicBezTo>
                    <a:cubicBezTo>
                      <a:pt x="17" y="4"/>
                      <a:pt x="17" y="5"/>
                      <a:pt x="16" y="5"/>
                    </a:cubicBezTo>
                    <a:cubicBezTo>
                      <a:pt x="15" y="6"/>
                      <a:pt x="15" y="7"/>
                      <a:pt x="14" y="7"/>
                    </a:cubicBezTo>
                    <a:cubicBezTo>
                      <a:pt x="14" y="7"/>
                      <a:pt x="13" y="7"/>
                      <a:pt x="11" y="7"/>
                    </a:cubicBezTo>
                    <a:cubicBezTo>
                      <a:pt x="10" y="7"/>
                      <a:pt x="8" y="6"/>
                      <a:pt x="7" y="6"/>
                    </a:cubicBezTo>
                    <a:cubicBezTo>
                      <a:pt x="7" y="6"/>
                      <a:pt x="7" y="6"/>
                      <a:pt x="6" y="6"/>
                    </a:cubicBezTo>
                    <a:cubicBezTo>
                      <a:pt x="6" y="6"/>
                      <a:pt x="6" y="6"/>
                      <a:pt x="5" y="6"/>
                    </a:cubicBezTo>
                    <a:cubicBezTo>
                      <a:pt x="5" y="7"/>
                      <a:pt x="4" y="7"/>
                      <a:pt x="4" y="8"/>
                    </a:cubicBezTo>
                    <a:cubicBezTo>
                      <a:pt x="4" y="8"/>
                      <a:pt x="3" y="8"/>
                      <a:pt x="3" y="8"/>
                    </a:cubicBezTo>
                    <a:cubicBezTo>
                      <a:pt x="2" y="9"/>
                      <a:pt x="2" y="9"/>
                      <a:pt x="1" y="9"/>
                    </a:cubicBezTo>
                    <a:cubicBezTo>
                      <a:pt x="1" y="10"/>
                      <a:pt x="1" y="11"/>
                      <a:pt x="1" y="12"/>
                    </a:cubicBezTo>
                    <a:cubicBezTo>
                      <a:pt x="1" y="12"/>
                      <a:pt x="1" y="12"/>
                      <a:pt x="1" y="12"/>
                    </a:cubicBezTo>
                    <a:cubicBezTo>
                      <a:pt x="1" y="12"/>
                      <a:pt x="1" y="13"/>
                      <a:pt x="1" y="13"/>
                    </a:cubicBezTo>
                    <a:cubicBezTo>
                      <a:pt x="1" y="13"/>
                      <a:pt x="1" y="13"/>
                      <a:pt x="1" y="13"/>
                    </a:cubicBezTo>
                    <a:cubicBezTo>
                      <a:pt x="1" y="14"/>
                      <a:pt x="1" y="14"/>
                      <a:pt x="1" y="15"/>
                    </a:cubicBezTo>
                    <a:cubicBezTo>
                      <a:pt x="1" y="15"/>
                      <a:pt x="1" y="16"/>
                      <a:pt x="0" y="17"/>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96" name="Freeform 536"/>
              <p:cNvSpPr>
                <a:spLocks/>
              </p:cNvSpPr>
              <p:nvPr/>
            </p:nvSpPr>
            <p:spPr bwMode="auto">
              <a:xfrm>
                <a:off x="4616450" y="2800350"/>
                <a:ext cx="147638" cy="122238"/>
              </a:xfrm>
              <a:custGeom>
                <a:avLst/>
                <a:gdLst>
                  <a:gd name="T0" fmla="*/ 0 w 64"/>
                  <a:gd name="T1" fmla="*/ 16 h 53"/>
                  <a:gd name="T2" fmla="*/ 3 w 64"/>
                  <a:gd name="T3" fmla="*/ 23 h 53"/>
                  <a:gd name="T4" fmla="*/ 6 w 64"/>
                  <a:gd name="T5" fmla="*/ 21 h 53"/>
                  <a:gd name="T6" fmla="*/ 7 w 64"/>
                  <a:gd name="T7" fmla="*/ 18 h 53"/>
                  <a:gd name="T8" fmla="*/ 11 w 64"/>
                  <a:gd name="T9" fmla="*/ 18 h 53"/>
                  <a:gd name="T10" fmla="*/ 15 w 64"/>
                  <a:gd name="T11" fmla="*/ 27 h 53"/>
                  <a:gd name="T12" fmla="*/ 22 w 64"/>
                  <a:gd name="T13" fmla="*/ 32 h 53"/>
                  <a:gd name="T14" fmla="*/ 17 w 64"/>
                  <a:gd name="T15" fmla="*/ 31 h 53"/>
                  <a:gd name="T16" fmla="*/ 26 w 64"/>
                  <a:gd name="T17" fmla="*/ 38 h 53"/>
                  <a:gd name="T18" fmla="*/ 32 w 64"/>
                  <a:gd name="T19" fmla="*/ 40 h 53"/>
                  <a:gd name="T20" fmla="*/ 32 w 64"/>
                  <a:gd name="T21" fmla="*/ 43 h 53"/>
                  <a:gd name="T22" fmla="*/ 38 w 64"/>
                  <a:gd name="T23" fmla="*/ 44 h 53"/>
                  <a:gd name="T24" fmla="*/ 39 w 64"/>
                  <a:gd name="T25" fmla="*/ 46 h 53"/>
                  <a:gd name="T26" fmla="*/ 41 w 64"/>
                  <a:gd name="T27" fmla="*/ 48 h 53"/>
                  <a:gd name="T28" fmla="*/ 41 w 64"/>
                  <a:gd name="T29" fmla="*/ 49 h 53"/>
                  <a:gd name="T30" fmla="*/ 50 w 64"/>
                  <a:gd name="T31" fmla="*/ 53 h 53"/>
                  <a:gd name="T32" fmla="*/ 53 w 64"/>
                  <a:gd name="T33" fmla="*/ 53 h 53"/>
                  <a:gd name="T34" fmla="*/ 50 w 64"/>
                  <a:gd name="T35" fmla="*/ 50 h 53"/>
                  <a:gd name="T36" fmla="*/ 47 w 64"/>
                  <a:gd name="T37" fmla="*/ 48 h 53"/>
                  <a:gd name="T38" fmla="*/ 45 w 64"/>
                  <a:gd name="T39" fmla="*/ 44 h 53"/>
                  <a:gd name="T40" fmla="*/ 41 w 64"/>
                  <a:gd name="T41" fmla="*/ 41 h 53"/>
                  <a:gd name="T42" fmla="*/ 29 w 64"/>
                  <a:gd name="T43" fmla="*/ 32 h 53"/>
                  <a:gd name="T44" fmla="*/ 29 w 64"/>
                  <a:gd name="T45" fmla="*/ 32 h 53"/>
                  <a:gd name="T46" fmla="*/ 25 w 64"/>
                  <a:gd name="T47" fmla="*/ 26 h 53"/>
                  <a:gd name="T48" fmla="*/ 24 w 64"/>
                  <a:gd name="T49" fmla="*/ 23 h 53"/>
                  <a:gd name="T50" fmla="*/ 25 w 64"/>
                  <a:gd name="T51" fmla="*/ 18 h 53"/>
                  <a:gd name="T52" fmla="*/ 29 w 64"/>
                  <a:gd name="T53" fmla="*/ 18 h 53"/>
                  <a:gd name="T54" fmla="*/ 29 w 64"/>
                  <a:gd name="T55" fmla="*/ 18 h 53"/>
                  <a:gd name="T56" fmla="*/ 30 w 64"/>
                  <a:gd name="T57" fmla="*/ 21 h 53"/>
                  <a:gd name="T58" fmla="*/ 30 w 64"/>
                  <a:gd name="T59" fmla="*/ 21 h 53"/>
                  <a:gd name="T60" fmla="*/ 34 w 64"/>
                  <a:gd name="T61" fmla="*/ 17 h 53"/>
                  <a:gd name="T62" fmla="*/ 36 w 64"/>
                  <a:gd name="T63" fmla="*/ 17 h 53"/>
                  <a:gd name="T64" fmla="*/ 36 w 64"/>
                  <a:gd name="T65" fmla="*/ 17 h 53"/>
                  <a:gd name="T66" fmla="*/ 42 w 64"/>
                  <a:gd name="T67" fmla="*/ 19 h 53"/>
                  <a:gd name="T68" fmla="*/ 52 w 64"/>
                  <a:gd name="T69" fmla="*/ 20 h 53"/>
                  <a:gd name="T70" fmla="*/ 56 w 64"/>
                  <a:gd name="T71" fmla="*/ 20 h 53"/>
                  <a:gd name="T72" fmla="*/ 58 w 64"/>
                  <a:gd name="T73" fmla="*/ 21 h 53"/>
                  <a:gd name="T74" fmla="*/ 61 w 64"/>
                  <a:gd name="T75" fmla="*/ 22 h 53"/>
                  <a:gd name="T76" fmla="*/ 61 w 64"/>
                  <a:gd name="T77" fmla="*/ 19 h 53"/>
                  <a:gd name="T78" fmla="*/ 64 w 64"/>
                  <a:gd name="T79" fmla="*/ 17 h 53"/>
                  <a:gd name="T80" fmla="*/ 61 w 64"/>
                  <a:gd name="T81" fmla="*/ 16 h 53"/>
                  <a:gd name="T82" fmla="*/ 58 w 64"/>
                  <a:gd name="T83" fmla="*/ 12 h 53"/>
                  <a:gd name="T84" fmla="*/ 59 w 64"/>
                  <a:gd name="T85" fmla="*/ 8 h 53"/>
                  <a:gd name="T86" fmla="*/ 52 w 64"/>
                  <a:gd name="T87" fmla="*/ 10 h 53"/>
                  <a:gd name="T88" fmla="*/ 45 w 64"/>
                  <a:gd name="T89" fmla="*/ 10 h 53"/>
                  <a:gd name="T90" fmla="*/ 36 w 64"/>
                  <a:gd name="T91" fmla="*/ 4 h 53"/>
                  <a:gd name="T92" fmla="*/ 32 w 64"/>
                  <a:gd name="T93" fmla="*/ 0 h 53"/>
                  <a:gd name="T94" fmla="*/ 30 w 64"/>
                  <a:gd name="T95" fmla="*/ 2 h 53"/>
                  <a:gd name="T96" fmla="*/ 28 w 64"/>
                  <a:gd name="T97" fmla="*/ 2 h 53"/>
                  <a:gd name="T98" fmla="*/ 25 w 64"/>
                  <a:gd name="T99" fmla="*/ 3 h 53"/>
                  <a:gd name="T100" fmla="*/ 23 w 64"/>
                  <a:gd name="T101" fmla="*/ 6 h 53"/>
                  <a:gd name="T102" fmla="*/ 23 w 64"/>
                  <a:gd name="T103" fmla="*/ 8 h 53"/>
                  <a:gd name="T104" fmla="*/ 20 w 64"/>
                  <a:gd name="T105" fmla="*/ 11 h 53"/>
                  <a:gd name="T106" fmla="*/ 20 w 64"/>
                  <a:gd name="T107" fmla="*/ 12 h 53"/>
                  <a:gd name="T108" fmla="*/ 20 w 64"/>
                  <a:gd name="T109" fmla="*/ 14 h 53"/>
                  <a:gd name="T110" fmla="*/ 17 w 64"/>
                  <a:gd name="T111" fmla="*/ 15 h 53"/>
                  <a:gd name="T112" fmla="*/ 12 w 64"/>
                  <a:gd name="T113" fmla="*/ 13 h 53"/>
                  <a:gd name="T114" fmla="*/ 10 w 64"/>
                  <a:gd name="T115" fmla="*/ 12 h 53"/>
                  <a:gd name="T116" fmla="*/ 5 w 64"/>
                  <a:gd name="T117" fmla="*/ 13 h 53"/>
                  <a:gd name="T118" fmla="*/ 0 w 64"/>
                  <a:gd name="T119" fmla="*/ 1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4" h="53">
                    <a:moveTo>
                      <a:pt x="0" y="15"/>
                    </a:moveTo>
                    <a:cubicBezTo>
                      <a:pt x="0" y="15"/>
                      <a:pt x="0" y="15"/>
                      <a:pt x="0" y="16"/>
                    </a:cubicBezTo>
                    <a:cubicBezTo>
                      <a:pt x="0" y="17"/>
                      <a:pt x="0" y="18"/>
                      <a:pt x="1" y="19"/>
                    </a:cubicBezTo>
                    <a:cubicBezTo>
                      <a:pt x="1" y="20"/>
                      <a:pt x="3" y="23"/>
                      <a:pt x="3" y="23"/>
                    </a:cubicBezTo>
                    <a:cubicBezTo>
                      <a:pt x="4" y="23"/>
                      <a:pt x="4" y="22"/>
                      <a:pt x="4" y="21"/>
                    </a:cubicBezTo>
                    <a:cubicBezTo>
                      <a:pt x="4" y="21"/>
                      <a:pt x="6" y="21"/>
                      <a:pt x="6" y="21"/>
                    </a:cubicBezTo>
                    <a:cubicBezTo>
                      <a:pt x="7" y="21"/>
                      <a:pt x="6" y="20"/>
                      <a:pt x="6" y="20"/>
                    </a:cubicBezTo>
                    <a:cubicBezTo>
                      <a:pt x="6" y="19"/>
                      <a:pt x="7" y="19"/>
                      <a:pt x="7" y="18"/>
                    </a:cubicBezTo>
                    <a:cubicBezTo>
                      <a:pt x="7" y="18"/>
                      <a:pt x="8" y="17"/>
                      <a:pt x="8" y="16"/>
                    </a:cubicBezTo>
                    <a:cubicBezTo>
                      <a:pt x="9" y="16"/>
                      <a:pt x="11" y="18"/>
                      <a:pt x="11" y="18"/>
                    </a:cubicBezTo>
                    <a:cubicBezTo>
                      <a:pt x="12" y="18"/>
                      <a:pt x="14" y="20"/>
                      <a:pt x="14" y="20"/>
                    </a:cubicBezTo>
                    <a:cubicBezTo>
                      <a:pt x="15" y="21"/>
                      <a:pt x="15" y="26"/>
                      <a:pt x="15" y="27"/>
                    </a:cubicBezTo>
                    <a:cubicBezTo>
                      <a:pt x="16" y="27"/>
                      <a:pt x="18" y="29"/>
                      <a:pt x="20" y="30"/>
                    </a:cubicBezTo>
                    <a:cubicBezTo>
                      <a:pt x="21" y="30"/>
                      <a:pt x="22" y="31"/>
                      <a:pt x="22" y="32"/>
                    </a:cubicBezTo>
                    <a:cubicBezTo>
                      <a:pt x="22" y="33"/>
                      <a:pt x="22" y="33"/>
                      <a:pt x="21" y="32"/>
                    </a:cubicBezTo>
                    <a:cubicBezTo>
                      <a:pt x="20" y="32"/>
                      <a:pt x="18" y="31"/>
                      <a:pt x="17" y="31"/>
                    </a:cubicBezTo>
                    <a:cubicBezTo>
                      <a:pt x="16" y="32"/>
                      <a:pt x="20" y="35"/>
                      <a:pt x="21" y="36"/>
                    </a:cubicBezTo>
                    <a:cubicBezTo>
                      <a:pt x="22" y="36"/>
                      <a:pt x="24" y="37"/>
                      <a:pt x="26" y="38"/>
                    </a:cubicBezTo>
                    <a:cubicBezTo>
                      <a:pt x="27" y="39"/>
                      <a:pt x="26" y="40"/>
                      <a:pt x="27" y="41"/>
                    </a:cubicBezTo>
                    <a:cubicBezTo>
                      <a:pt x="27" y="42"/>
                      <a:pt x="31" y="40"/>
                      <a:pt x="32" y="40"/>
                    </a:cubicBezTo>
                    <a:cubicBezTo>
                      <a:pt x="33" y="41"/>
                      <a:pt x="34" y="42"/>
                      <a:pt x="34" y="42"/>
                    </a:cubicBezTo>
                    <a:cubicBezTo>
                      <a:pt x="33" y="43"/>
                      <a:pt x="32" y="42"/>
                      <a:pt x="32" y="43"/>
                    </a:cubicBezTo>
                    <a:cubicBezTo>
                      <a:pt x="31" y="44"/>
                      <a:pt x="34" y="44"/>
                      <a:pt x="35" y="44"/>
                    </a:cubicBezTo>
                    <a:cubicBezTo>
                      <a:pt x="36" y="44"/>
                      <a:pt x="37" y="44"/>
                      <a:pt x="38" y="44"/>
                    </a:cubicBezTo>
                    <a:cubicBezTo>
                      <a:pt x="38" y="45"/>
                      <a:pt x="37" y="45"/>
                      <a:pt x="36" y="46"/>
                    </a:cubicBezTo>
                    <a:cubicBezTo>
                      <a:pt x="36" y="47"/>
                      <a:pt x="39" y="46"/>
                      <a:pt x="39" y="46"/>
                    </a:cubicBezTo>
                    <a:cubicBezTo>
                      <a:pt x="40" y="46"/>
                      <a:pt x="42" y="47"/>
                      <a:pt x="43" y="48"/>
                    </a:cubicBezTo>
                    <a:cubicBezTo>
                      <a:pt x="44" y="48"/>
                      <a:pt x="43" y="48"/>
                      <a:pt x="41" y="48"/>
                    </a:cubicBezTo>
                    <a:cubicBezTo>
                      <a:pt x="39" y="48"/>
                      <a:pt x="38" y="48"/>
                      <a:pt x="38" y="49"/>
                    </a:cubicBezTo>
                    <a:cubicBezTo>
                      <a:pt x="37" y="50"/>
                      <a:pt x="40" y="49"/>
                      <a:pt x="41" y="49"/>
                    </a:cubicBezTo>
                    <a:cubicBezTo>
                      <a:pt x="42" y="50"/>
                      <a:pt x="43" y="50"/>
                      <a:pt x="43" y="51"/>
                    </a:cubicBezTo>
                    <a:cubicBezTo>
                      <a:pt x="43" y="51"/>
                      <a:pt x="49" y="53"/>
                      <a:pt x="50" y="53"/>
                    </a:cubicBezTo>
                    <a:cubicBezTo>
                      <a:pt x="51" y="53"/>
                      <a:pt x="52" y="53"/>
                      <a:pt x="53" y="53"/>
                    </a:cubicBezTo>
                    <a:cubicBezTo>
                      <a:pt x="53" y="53"/>
                      <a:pt x="53" y="53"/>
                      <a:pt x="53" y="53"/>
                    </a:cubicBezTo>
                    <a:cubicBezTo>
                      <a:pt x="53" y="52"/>
                      <a:pt x="52" y="52"/>
                      <a:pt x="52" y="51"/>
                    </a:cubicBezTo>
                    <a:cubicBezTo>
                      <a:pt x="52" y="51"/>
                      <a:pt x="51" y="50"/>
                      <a:pt x="50" y="50"/>
                    </a:cubicBezTo>
                    <a:cubicBezTo>
                      <a:pt x="50" y="50"/>
                      <a:pt x="50" y="50"/>
                      <a:pt x="50" y="50"/>
                    </a:cubicBezTo>
                    <a:cubicBezTo>
                      <a:pt x="49" y="49"/>
                      <a:pt x="48" y="49"/>
                      <a:pt x="47" y="48"/>
                    </a:cubicBezTo>
                    <a:cubicBezTo>
                      <a:pt x="46" y="47"/>
                      <a:pt x="45" y="46"/>
                      <a:pt x="45" y="45"/>
                    </a:cubicBezTo>
                    <a:cubicBezTo>
                      <a:pt x="45" y="45"/>
                      <a:pt x="45" y="45"/>
                      <a:pt x="45" y="44"/>
                    </a:cubicBezTo>
                    <a:cubicBezTo>
                      <a:pt x="44" y="44"/>
                      <a:pt x="43" y="43"/>
                      <a:pt x="42" y="42"/>
                    </a:cubicBezTo>
                    <a:cubicBezTo>
                      <a:pt x="42" y="42"/>
                      <a:pt x="41" y="42"/>
                      <a:pt x="41" y="41"/>
                    </a:cubicBezTo>
                    <a:cubicBezTo>
                      <a:pt x="40" y="41"/>
                      <a:pt x="39" y="40"/>
                      <a:pt x="38" y="39"/>
                    </a:cubicBezTo>
                    <a:cubicBezTo>
                      <a:pt x="34" y="37"/>
                      <a:pt x="29" y="33"/>
                      <a:pt x="29" y="32"/>
                    </a:cubicBezTo>
                    <a:cubicBezTo>
                      <a:pt x="29" y="32"/>
                      <a:pt x="29" y="32"/>
                      <a:pt x="29" y="32"/>
                    </a:cubicBezTo>
                    <a:cubicBezTo>
                      <a:pt x="29" y="32"/>
                      <a:pt x="29" y="32"/>
                      <a:pt x="29" y="32"/>
                    </a:cubicBezTo>
                    <a:cubicBezTo>
                      <a:pt x="29" y="30"/>
                      <a:pt x="28" y="27"/>
                      <a:pt x="27" y="26"/>
                    </a:cubicBezTo>
                    <a:cubicBezTo>
                      <a:pt x="26" y="26"/>
                      <a:pt x="26" y="26"/>
                      <a:pt x="25" y="26"/>
                    </a:cubicBezTo>
                    <a:cubicBezTo>
                      <a:pt x="24" y="25"/>
                      <a:pt x="23" y="25"/>
                      <a:pt x="23" y="23"/>
                    </a:cubicBezTo>
                    <a:cubicBezTo>
                      <a:pt x="23" y="23"/>
                      <a:pt x="24" y="23"/>
                      <a:pt x="24" y="23"/>
                    </a:cubicBezTo>
                    <a:cubicBezTo>
                      <a:pt x="24" y="21"/>
                      <a:pt x="24" y="19"/>
                      <a:pt x="25" y="19"/>
                    </a:cubicBezTo>
                    <a:cubicBezTo>
                      <a:pt x="25" y="18"/>
                      <a:pt x="25" y="18"/>
                      <a:pt x="25" y="18"/>
                    </a:cubicBezTo>
                    <a:cubicBezTo>
                      <a:pt x="26" y="18"/>
                      <a:pt x="26" y="18"/>
                      <a:pt x="27" y="18"/>
                    </a:cubicBezTo>
                    <a:cubicBezTo>
                      <a:pt x="28" y="18"/>
                      <a:pt x="28" y="18"/>
                      <a:pt x="29" y="18"/>
                    </a:cubicBezTo>
                    <a:cubicBezTo>
                      <a:pt x="29" y="18"/>
                      <a:pt x="29" y="18"/>
                      <a:pt x="29" y="18"/>
                    </a:cubicBezTo>
                    <a:cubicBezTo>
                      <a:pt x="29" y="18"/>
                      <a:pt x="29" y="18"/>
                      <a:pt x="29" y="18"/>
                    </a:cubicBezTo>
                    <a:cubicBezTo>
                      <a:pt x="29" y="19"/>
                      <a:pt x="29" y="19"/>
                      <a:pt x="29" y="20"/>
                    </a:cubicBezTo>
                    <a:cubicBezTo>
                      <a:pt x="29" y="20"/>
                      <a:pt x="30" y="20"/>
                      <a:pt x="30" y="21"/>
                    </a:cubicBezTo>
                    <a:cubicBezTo>
                      <a:pt x="30" y="21"/>
                      <a:pt x="30" y="21"/>
                      <a:pt x="30" y="21"/>
                    </a:cubicBezTo>
                    <a:cubicBezTo>
                      <a:pt x="30" y="21"/>
                      <a:pt x="30" y="21"/>
                      <a:pt x="30" y="21"/>
                    </a:cubicBezTo>
                    <a:cubicBezTo>
                      <a:pt x="30" y="20"/>
                      <a:pt x="31" y="20"/>
                      <a:pt x="31" y="19"/>
                    </a:cubicBezTo>
                    <a:cubicBezTo>
                      <a:pt x="32" y="19"/>
                      <a:pt x="33" y="18"/>
                      <a:pt x="34" y="17"/>
                    </a:cubicBezTo>
                    <a:cubicBezTo>
                      <a:pt x="34" y="17"/>
                      <a:pt x="34" y="18"/>
                      <a:pt x="34" y="18"/>
                    </a:cubicBezTo>
                    <a:cubicBezTo>
                      <a:pt x="35" y="18"/>
                      <a:pt x="35" y="18"/>
                      <a:pt x="36" y="17"/>
                    </a:cubicBezTo>
                    <a:cubicBezTo>
                      <a:pt x="36" y="17"/>
                      <a:pt x="36" y="17"/>
                      <a:pt x="36" y="17"/>
                    </a:cubicBezTo>
                    <a:cubicBezTo>
                      <a:pt x="36" y="17"/>
                      <a:pt x="36" y="17"/>
                      <a:pt x="36" y="17"/>
                    </a:cubicBezTo>
                    <a:cubicBezTo>
                      <a:pt x="37" y="17"/>
                      <a:pt x="38" y="18"/>
                      <a:pt x="39" y="18"/>
                    </a:cubicBezTo>
                    <a:cubicBezTo>
                      <a:pt x="40" y="18"/>
                      <a:pt x="41" y="19"/>
                      <a:pt x="42" y="19"/>
                    </a:cubicBezTo>
                    <a:cubicBezTo>
                      <a:pt x="42" y="19"/>
                      <a:pt x="44" y="19"/>
                      <a:pt x="45" y="19"/>
                    </a:cubicBezTo>
                    <a:cubicBezTo>
                      <a:pt x="48" y="20"/>
                      <a:pt x="51" y="20"/>
                      <a:pt x="52" y="20"/>
                    </a:cubicBezTo>
                    <a:cubicBezTo>
                      <a:pt x="52" y="20"/>
                      <a:pt x="53" y="20"/>
                      <a:pt x="54" y="20"/>
                    </a:cubicBezTo>
                    <a:cubicBezTo>
                      <a:pt x="55" y="20"/>
                      <a:pt x="56" y="20"/>
                      <a:pt x="56" y="20"/>
                    </a:cubicBezTo>
                    <a:cubicBezTo>
                      <a:pt x="56" y="20"/>
                      <a:pt x="56" y="20"/>
                      <a:pt x="56" y="20"/>
                    </a:cubicBezTo>
                    <a:cubicBezTo>
                      <a:pt x="56" y="20"/>
                      <a:pt x="57" y="20"/>
                      <a:pt x="58" y="21"/>
                    </a:cubicBezTo>
                    <a:cubicBezTo>
                      <a:pt x="59" y="21"/>
                      <a:pt x="60" y="22"/>
                      <a:pt x="61" y="22"/>
                    </a:cubicBezTo>
                    <a:cubicBezTo>
                      <a:pt x="61" y="22"/>
                      <a:pt x="61" y="22"/>
                      <a:pt x="61" y="22"/>
                    </a:cubicBezTo>
                    <a:cubicBezTo>
                      <a:pt x="61" y="22"/>
                      <a:pt x="60" y="22"/>
                      <a:pt x="60" y="21"/>
                    </a:cubicBezTo>
                    <a:cubicBezTo>
                      <a:pt x="60" y="21"/>
                      <a:pt x="60" y="20"/>
                      <a:pt x="61" y="19"/>
                    </a:cubicBezTo>
                    <a:cubicBezTo>
                      <a:pt x="61" y="18"/>
                      <a:pt x="62" y="18"/>
                      <a:pt x="63" y="18"/>
                    </a:cubicBezTo>
                    <a:cubicBezTo>
                      <a:pt x="63" y="18"/>
                      <a:pt x="64" y="18"/>
                      <a:pt x="64" y="17"/>
                    </a:cubicBezTo>
                    <a:cubicBezTo>
                      <a:pt x="64" y="17"/>
                      <a:pt x="63" y="17"/>
                      <a:pt x="63" y="17"/>
                    </a:cubicBezTo>
                    <a:cubicBezTo>
                      <a:pt x="63" y="17"/>
                      <a:pt x="62" y="16"/>
                      <a:pt x="61" y="16"/>
                    </a:cubicBezTo>
                    <a:cubicBezTo>
                      <a:pt x="61" y="15"/>
                      <a:pt x="61" y="15"/>
                      <a:pt x="61" y="15"/>
                    </a:cubicBezTo>
                    <a:cubicBezTo>
                      <a:pt x="60" y="14"/>
                      <a:pt x="59" y="13"/>
                      <a:pt x="58" y="12"/>
                    </a:cubicBezTo>
                    <a:cubicBezTo>
                      <a:pt x="58" y="12"/>
                      <a:pt x="58" y="11"/>
                      <a:pt x="59" y="10"/>
                    </a:cubicBezTo>
                    <a:cubicBezTo>
                      <a:pt x="59" y="9"/>
                      <a:pt x="59" y="9"/>
                      <a:pt x="59" y="8"/>
                    </a:cubicBezTo>
                    <a:cubicBezTo>
                      <a:pt x="58" y="8"/>
                      <a:pt x="57" y="9"/>
                      <a:pt x="56" y="9"/>
                    </a:cubicBezTo>
                    <a:cubicBezTo>
                      <a:pt x="55" y="10"/>
                      <a:pt x="54" y="10"/>
                      <a:pt x="52" y="10"/>
                    </a:cubicBezTo>
                    <a:cubicBezTo>
                      <a:pt x="52" y="10"/>
                      <a:pt x="52" y="10"/>
                      <a:pt x="51" y="10"/>
                    </a:cubicBezTo>
                    <a:cubicBezTo>
                      <a:pt x="49" y="11"/>
                      <a:pt x="47" y="11"/>
                      <a:pt x="45" y="10"/>
                    </a:cubicBezTo>
                    <a:cubicBezTo>
                      <a:pt x="44" y="9"/>
                      <a:pt x="43" y="8"/>
                      <a:pt x="41" y="7"/>
                    </a:cubicBezTo>
                    <a:cubicBezTo>
                      <a:pt x="39" y="6"/>
                      <a:pt x="36" y="5"/>
                      <a:pt x="36" y="4"/>
                    </a:cubicBezTo>
                    <a:cubicBezTo>
                      <a:pt x="36" y="4"/>
                      <a:pt x="35" y="2"/>
                      <a:pt x="34" y="1"/>
                    </a:cubicBezTo>
                    <a:cubicBezTo>
                      <a:pt x="33" y="1"/>
                      <a:pt x="32" y="0"/>
                      <a:pt x="32" y="0"/>
                    </a:cubicBezTo>
                    <a:cubicBezTo>
                      <a:pt x="32" y="0"/>
                      <a:pt x="32" y="0"/>
                      <a:pt x="32" y="0"/>
                    </a:cubicBezTo>
                    <a:cubicBezTo>
                      <a:pt x="31" y="1"/>
                      <a:pt x="31" y="2"/>
                      <a:pt x="30" y="2"/>
                    </a:cubicBezTo>
                    <a:cubicBezTo>
                      <a:pt x="30" y="2"/>
                      <a:pt x="30" y="2"/>
                      <a:pt x="30" y="2"/>
                    </a:cubicBezTo>
                    <a:cubicBezTo>
                      <a:pt x="29" y="2"/>
                      <a:pt x="28" y="2"/>
                      <a:pt x="28" y="2"/>
                    </a:cubicBezTo>
                    <a:cubicBezTo>
                      <a:pt x="27" y="2"/>
                      <a:pt x="27" y="2"/>
                      <a:pt x="27" y="3"/>
                    </a:cubicBezTo>
                    <a:cubicBezTo>
                      <a:pt x="26" y="3"/>
                      <a:pt x="25" y="3"/>
                      <a:pt x="25" y="3"/>
                    </a:cubicBezTo>
                    <a:cubicBezTo>
                      <a:pt x="24" y="4"/>
                      <a:pt x="23" y="4"/>
                      <a:pt x="23" y="4"/>
                    </a:cubicBezTo>
                    <a:cubicBezTo>
                      <a:pt x="23" y="5"/>
                      <a:pt x="23" y="5"/>
                      <a:pt x="23" y="6"/>
                    </a:cubicBezTo>
                    <a:cubicBezTo>
                      <a:pt x="24" y="7"/>
                      <a:pt x="24" y="8"/>
                      <a:pt x="23" y="8"/>
                    </a:cubicBezTo>
                    <a:cubicBezTo>
                      <a:pt x="23" y="8"/>
                      <a:pt x="23" y="8"/>
                      <a:pt x="23" y="8"/>
                    </a:cubicBezTo>
                    <a:cubicBezTo>
                      <a:pt x="23" y="9"/>
                      <a:pt x="22" y="9"/>
                      <a:pt x="22" y="10"/>
                    </a:cubicBezTo>
                    <a:cubicBezTo>
                      <a:pt x="21" y="10"/>
                      <a:pt x="20" y="11"/>
                      <a:pt x="20" y="11"/>
                    </a:cubicBezTo>
                    <a:cubicBezTo>
                      <a:pt x="20" y="11"/>
                      <a:pt x="20" y="11"/>
                      <a:pt x="20" y="11"/>
                    </a:cubicBezTo>
                    <a:cubicBezTo>
                      <a:pt x="20" y="11"/>
                      <a:pt x="20" y="11"/>
                      <a:pt x="20" y="12"/>
                    </a:cubicBezTo>
                    <a:cubicBezTo>
                      <a:pt x="20" y="12"/>
                      <a:pt x="20" y="13"/>
                      <a:pt x="20" y="13"/>
                    </a:cubicBezTo>
                    <a:cubicBezTo>
                      <a:pt x="20" y="13"/>
                      <a:pt x="20" y="13"/>
                      <a:pt x="20" y="14"/>
                    </a:cubicBezTo>
                    <a:cubicBezTo>
                      <a:pt x="20" y="14"/>
                      <a:pt x="19" y="15"/>
                      <a:pt x="18" y="15"/>
                    </a:cubicBezTo>
                    <a:cubicBezTo>
                      <a:pt x="18" y="15"/>
                      <a:pt x="17" y="15"/>
                      <a:pt x="17" y="15"/>
                    </a:cubicBezTo>
                    <a:cubicBezTo>
                      <a:pt x="16" y="14"/>
                      <a:pt x="15" y="14"/>
                      <a:pt x="15" y="14"/>
                    </a:cubicBezTo>
                    <a:cubicBezTo>
                      <a:pt x="14" y="14"/>
                      <a:pt x="13" y="14"/>
                      <a:pt x="12" y="13"/>
                    </a:cubicBezTo>
                    <a:cubicBezTo>
                      <a:pt x="11" y="12"/>
                      <a:pt x="11" y="12"/>
                      <a:pt x="11" y="12"/>
                    </a:cubicBezTo>
                    <a:cubicBezTo>
                      <a:pt x="11" y="12"/>
                      <a:pt x="10" y="12"/>
                      <a:pt x="10" y="12"/>
                    </a:cubicBezTo>
                    <a:cubicBezTo>
                      <a:pt x="9" y="13"/>
                      <a:pt x="9" y="15"/>
                      <a:pt x="7" y="14"/>
                    </a:cubicBezTo>
                    <a:cubicBezTo>
                      <a:pt x="6" y="14"/>
                      <a:pt x="6" y="13"/>
                      <a:pt x="5" y="13"/>
                    </a:cubicBezTo>
                    <a:cubicBezTo>
                      <a:pt x="5" y="13"/>
                      <a:pt x="5" y="12"/>
                      <a:pt x="4" y="13"/>
                    </a:cubicBezTo>
                    <a:cubicBezTo>
                      <a:pt x="3" y="13"/>
                      <a:pt x="1" y="14"/>
                      <a:pt x="0" y="15"/>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97" name="Freeform 539"/>
              <p:cNvSpPr>
                <a:spLocks/>
              </p:cNvSpPr>
              <p:nvPr/>
            </p:nvSpPr>
            <p:spPr bwMode="auto">
              <a:xfrm>
                <a:off x="4672012" y="2841625"/>
                <a:ext cx="96838" cy="84138"/>
              </a:xfrm>
              <a:custGeom>
                <a:avLst/>
                <a:gdLst>
                  <a:gd name="T0" fmla="*/ 31 w 42"/>
                  <a:gd name="T1" fmla="*/ 36 h 36"/>
                  <a:gd name="T2" fmla="*/ 32 w 42"/>
                  <a:gd name="T3" fmla="*/ 32 h 36"/>
                  <a:gd name="T4" fmla="*/ 33 w 42"/>
                  <a:gd name="T5" fmla="*/ 26 h 36"/>
                  <a:gd name="T6" fmla="*/ 35 w 42"/>
                  <a:gd name="T7" fmla="*/ 25 h 36"/>
                  <a:gd name="T8" fmla="*/ 36 w 42"/>
                  <a:gd name="T9" fmla="*/ 25 h 36"/>
                  <a:gd name="T10" fmla="*/ 36 w 42"/>
                  <a:gd name="T11" fmla="*/ 22 h 36"/>
                  <a:gd name="T12" fmla="*/ 41 w 42"/>
                  <a:gd name="T13" fmla="*/ 21 h 36"/>
                  <a:gd name="T14" fmla="*/ 39 w 42"/>
                  <a:gd name="T15" fmla="*/ 17 h 36"/>
                  <a:gd name="T16" fmla="*/ 42 w 42"/>
                  <a:gd name="T17" fmla="*/ 16 h 36"/>
                  <a:gd name="T18" fmla="*/ 40 w 42"/>
                  <a:gd name="T19" fmla="*/ 14 h 36"/>
                  <a:gd name="T20" fmla="*/ 38 w 42"/>
                  <a:gd name="T21" fmla="*/ 8 h 36"/>
                  <a:gd name="T22" fmla="*/ 37 w 42"/>
                  <a:gd name="T23" fmla="*/ 5 h 36"/>
                  <a:gd name="T24" fmla="*/ 37 w 42"/>
                  <a:gd name="T25" fmla="*/ 5 h 36"/>
                  <a:gd name="T26" fmla="*/ 32 w 42"/>
                  <a:gd name="T27" fmla="*/ 3 h 36"/>
                  <a:gd name="T28" fmla="*/ 30 w 42"/>
                  <a:gd name="T29" fmla="*/ 3 h 36"/>
                  <a:gd name="T30" fmla="*/ 21 w 42"/>
                  <a:gd name="T31" fmla="*/ 2 h 36"/>
                  <a:gd name="T32" fmla="*/ 15 w 42"/>
                  <a:gd name="T33" fmla="*/ 1 h 36"/>
                  <a:gd name="T34" fmla="*/ 10 w 42"/>
                  <a:gd name="T35" fmla="*/ 1 h 36"/>
                  <a:gd name="T36" fmla="*/ 8 w 42"/>
                  <a:gd name="T37" fmla="*/ 2 h 36"/>
                  <a:gd name="T38" fmla="*/ 5 w 42"/>
                  <a:gd name="T39" fmla="*/ 3 h 36"/>
                  <a:gd name="T40" fmla="*/ 4 w 42"/>
                  <a:gd name="T41" fmla="*/ 2 h 36"/>
                  <a:gd name="T42" fmla="*/ 4 w 42"/>
                  <a:gd name="T43" fmla="*/ 1 h 36"/>
                  <a:gd name="T44" fmla="*/ 3 w 42"/>
                  <a:gd name="T45" fmla="*/ 1 h 36"/>
                  <a:gd name="T46" fmla="*/ 1 w 42"/>
                  <a:gd name="T47" fmla="*/ 1 h 36"/>
                  <a:gd name="T48" fmla="*/ 1 w 42"/>
                  <a:gd name="T49" fmla="*/ 5 h 36"/>
                  <a:gd name="T50" fmla="*/ 3 w 42"/>
                  <a:gd name="T51" fmla="*/ 8 h 36"/>
                  <a:gd name="T52" fmla="*/ 6 w 42"/>
                  <a:gd name="T53" fmla="*/ 14 h 36"/>
                  <a:gd name="T54" fmla="*/ 14 w 42"/>
                  <a:gd name="T55" fmla="*/ 20 h 36"/>
                  <a:gd name="T56" fmla="*/ 19 w 42"/>
                  <a:gd name="T57" fmla="*/ 24 h 36"/>
                  <a:gd name="T58" fmla="*/ 22 w 42"/>
                  <a:gd name="T59" fmla="*/ 27 h 36"/>
                  <a:gd name="T60" fmla="*/ 26 w 42"/>
                  <a:gd name="T61" fmla="*/ 31 h 36"/>
                  <a:gd name="T62" fmla="*/ 29 w 42"/>
                  <a:gd name="T63" fmla="*/ 33 h 36"/>
                  <a:gd name="T64" fmla="*/ 30 w 42"/>
                  <a:gd name="T65" fmla="*/ 3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 h="36">
                    <a:moveTo>
                      <a:pt x="30" y="35"/>
                    </a:moveTo>
                    <a:cubicBezTo>
                      <a:pt x="30" y="35"/>
                      <a:pt x="31" y="36"/>
                      <a:pt x="31" y="36"/>
                    </a:cubicBezTo>
                    <a:cubicBezTo>
                      <a:pt x="32" y="35"/>
                      <a:pt x="32" y="35"/>
                      <a:pt x="32" y="34"/>
                    </a:cubicBezTo>
                    <a:cubicBezTo>
                      <a:pt x="32" y="34"/>
                      <a:pt x="32" y="33"/>
                      <a:pt x="32" y="32"/>
                    </a:cubicBezTo>
                    <a:cubicBezTo>
                      <a:pt x="32" y="31"/>
                      <a:pt x="31" y="29"/>
                      <a:pt x="32" y="28"/>
                    </a:cubicBezTo>
                    <a:cubicBezTo>
                      <a:pt x="32" y="28"/>
                      <a:pt x="32" y="27"/>
                      <a:pt x="33" y="26"/>
                    </a:cubicBezTo>
                    <a:cubicBezTo>
                      <a:pt x="34" y="25"/>
                      <a:pt x="34" y="25"/>
                      <a:pt x="35" y="25"/>
                    </a:cubicBezTo>
                    <a:cubicBezTo>
                      <a:pt x="35" y="25"/>
                      <a:pt x="35" y="25"/>
                      <a:pt x="35" y="25"/>
                    </a:cubicBezTo>
                    <a:cubicBezTo>
                      <a:pt x="36" y="25"/>
                      <a:pt x="36" y="25"/>
                      <a:pt x="36" y="25"/>
                    </a:cubicBezTo>
                    <a:cubicBezTo>
                      <a:pt x="36" y="25"/>
                      <a:pt x="36" y="25"/>
                      <a:pt x="36" y="25"/>
                    </a:cubicBezTo>
                    <a:cubicBezTo>
                      <a:pt x="36" y="25"/>
                      <a:pt x="36" y="25"/>
                      <a:pt x="36" y="25"/>
                    </a:cubicBezTo>
                    <a:cubicBezTo>
                      <a:pt x="36" y="24"/>
                      <a:pt x="35" y="23"/>
                      <a:pt x="36" y="22"/>
                    </a:cubicBezTo>
                    <a:cubicBezTo>
                      <a:pt x="37" y="22"/>
                      <a:pt x="37" y="22"/>
                      <a:pt x="38" y="22"/>
                    </a:cubicBezTo>
                    <a:cubicBezTo>
                      <a:pt x="39" y="21"/>
                      <a:pt x="41" y="21"/>
                      <a:pt x="41" y="21"/>
                    </a:cubicBezTo>
                    <a:cubicBezTo>
                      <a:pt x="41" y="21"/>
                      <a:pt x="40" y="20"/>
                      <a:pt x="40" y="20"/>
                    </a:cubicBezTo>
                    <a:cubicBezTo>
                      <a:pt x="39" y="19"/>
                      <a:pt x="38" y="18"/>
                      <a:pt x="39" y="17"/>
                    </a:cubicBezTo>
                    <a:cubicBezTo>
                      <a:pt x="39" y="17"/>
                      <a:pt x="40" y="16"/>
                      <a:pt x="41" y="16"/>
                    </a:cubicBezTo>
                    <a:cubicBezTo>
                      <a:pt x="41" y="16"/>
                      <a:pt x="41" y="16"/>
                      <a:pt x="42" y="16"/>
                    </a:cubicBezTo>
                    <a:cubicBezTo>
                      <a:pt x="42" y="16"/>
                      <a:pt x="42" y="16"/>
                      <a:pt x="42" y="16"/>
                    </a:cubicBezTo>
                    <a:cubicBezTo>
                      <a:pt x="42" y="16"/>
                      <a:pt x="41" y="15"/>
                      <a:pt x="40" y="14"/>
                    </a:cubicBezTo>
                    <a:cubicBezTo>
                      <a:pt x="39" y="13"/>
                      <a:pt x="37" y="12"/>
                      <a:pt x="37" y="11"/>
                    </a:cubicBezTo>
                    <a:cubicBezTo>
                      <a:pt x="37" y="10"/>
                      <a:pt x="38" y="9"/>
                      <a:pt x="38" y="8"/>
                    </a:cubicBezTo>
                    <a:cubicBezTo>
                      <a:pt x="39" y="7"/>
                      <a:pt x="39" y="6"/>
                      <a:pt x="39" y="6"/>
                    </a:cubicBezTo>
                    <a:cubicBezTo>
                      <a:pt x="39" y="6"/>
                      <a:pt x="38" y="5"/>
                      <a:pt x="37" y="5"/>
                    </a:cubicBezTo>
                    <a:cubicBezTo>
                      <a:pt x="37" y="5"/>
                      <a:pt x="37" y="5"/>
                      <a:pt x="37" y="5"/>
                    </a:cubicBezTo>
                    <a:cubicBezTo>
                      <a:pt x="37" y="5"/>
                      <a:pt x="37" y="5"/>
                      <a:pt x="37" y="5"/>
                    </a:cubicBezTo>
                    <a:cubicBezTo>
                      <a:pt x="36" y="5"/>
                      <a:pt x="35" y="4"/>
                      <a:pt x="33" y="4"/>
                    </a:cubicBezTo>
                    <a:cubicBezTo>
                      <a:pt x="33" y="3"/>
                      <a:pt x="32" y="3"/>
                      <a:pt x="32" y="3"/>
                    </a:cubicBezTo>
                    <a:cubicBezTo>
                      <a:pt x="32" y="3"/>
                      <a:pt x="32" y="3"/>
                      <a:pt x="32" y="3"/>
                    </a:cubicBezTo>
                    <a:cubicBezTo>
                      <a:pt x="32" y="3"/>
                      <a:pt x="31" y="3"/>
                      <a:pt x="30" y="3"/>
                    </a:cubicBezTo>
                    <a:cubicBezTo>
                      <a:pt x="29" y="3"/>
                      <a:pt x="28" y="3"/>
                      <a:pt x="28" y="3"/>
                    </a:cubicBezTo>
                    <a:cubicBezTo>
                      <a:pt x="27" y="3"/>
                      <a:pt x="24" y="3"/>
                      <a:pt x="21" y="2"/>
                    </a:cubicBezTo>
                    <a:cubicBezTo>
                      <a:pt x="20" y="2"/>
                      <a:pt x="18" y="2"/>
                      <a:pt x="18" y="2"/>
                    </a:cubicBezTo>
                    <a:cubicBezTo>
                      <a:pt x="17" y="2"/>
                      <a:pt x="16" y="1"/>
                      <a:pt x="15" y="1"/>
                    </a:cubicBezTo>
                    <a:cubicBezTo>
                      <a:pt x="14" y="1"/>
                      <a:pt x="13" y="0"/>
                      <a:pt x="13" y="0"/>
                    </a:cubicBezTo>
                    <a:cubicBezTo>
                      <a:pt x="12" y="1"/>
                      <a:pt x="11" y="1"/>
                      <a:pt x="10" y="1"/>
                    </a:cubicBezTo>
                    <a:cubicBezTo>
                      <a:pt x="10" y="1"/>
                      <a:pt x="10" y="1"/>
                      <a:pt x="10" y="1"/>
                    </a:cubicBezTo>
                    <a:cubicBezTo>
                      <a:pt x="9" y="1"/>
                      <a:pt x="9" y="1"/>
                      <a:pt x="8" y="2"/>
                    </a:cubicBezTo>
                    <a:cubicBezTo>
                      <a:pt x="7" y="3"/>
                      <a:pt x="7" y="3"/>
                      <a:pt x="6" y="4"/>
                    </a:cubicBezTo>
                    <a:cubicBezTo>
                      <a:pt x="6" y="4"/>
                      <a:pt x="5" y="4"/>
                      <a:pt x="5" y="3"/>
                    </a:cubicBezTo>
                    <a:cubicBezTo>
                      <a:pt x="5" y="3"/>
                      <a:pt x="5" y="3"/>
                      <a:pt x="5" y="3"/>
                    </a:cubicBezTo>
                    <a:cubicBezTo>
                      <a:pt x="5" y="3"/>
                      <a:pt x="4" y="2"/>
                      <a:pt x="4" y="2"/>
                    </a:cubicBezTo>
                    <a:cubicBezTo>
                      <a:pt x="4" y="2"/>
                      <a:pt x="4" y="1"/>
                      <a:pt x="4" y="1"/>
                    </a:cubicBezTo>
                    <a:cubicBezTo>
                      <a:pt x="4" y="1"/>
                      <a:pt x="4" y="1"/>
                      <a:pt x="4" y="1"/>
                    </a:cubicBezTo>
                    <a:cubicBezTo>
                      <a:pt x="4" y="1"/>
                      <a:pt x="4" y="1"/>
                      <a:pt x="4" y="1"/>
                    </a:cubicBezTo>
                    <a:cubicBezTo>
                      <a:pt x="4" y="1"/>
                      <a:pt x="3" y="1"/>
                      <a:pt x="3" y="1"/>
                    </a:cubicBezTo>
                    <a:cubicBezTo>
                      <a:pt x="3" y="1"/>
                      <a:pt x="2" y="1"/>
                      <a:pt x="2" y="1"/>
                    </a:cubicBezTo>
                    <a:cubicBezTo>
                      <a:pt x="2" y="1"/>
                      <a:pt x="1" y="1"/>
                      <a:pt x="1" y="1"/>
                    </a:cubicBezTo>
                    <a:cubicBezTo>
                      <a:pt x="1" y="2"/>
                      <a:pt x="1" y="3"/>
                      <a:pt x="1" y="5"/>
                    </a:cubicBezTo>
                    <a:cubicBezTo>
                      <a:pt x="1" y="5"/>
                      <a:pt x="1" y="5"/>
                      <a:pt x="1" y="5"/>
                    </a:cubicBezTo>
                    <a:cubicBezTo>
                      <a:pt x="0" y="6"/>
                      <a:pt x="1" y="6"/>
                      <a:pt x="2" y="7"/>
                    </a:cubicBezTo>
                    <a:cubicBezTo>
                      <a:pt x="2" y="7"/>
                      <a:pt x="3" y="7"/>
                      <a:pt x="3" y="8"/>
                    </a:cubicBezTo>
                    <a:cubicBezTo>
                      <a:pt x="5" y="9"/>
                      <a:pt x="6" y="12"/>
                      <a:pt x="6" y="14"/>
                    </a:cubicBezTo>
                    <a:cubicBezTo>
                      <a:pt x="6" y="14"/>
                      <a:pt x="6" y="14"/>
                      <a:pt x="6" y="14"/>
                    </a:cubicBezTo>
                    <a:cubicBezTo>
                      <a:pt x="6" y="14"/>
                      <a:pt x="6" y="14"/>
                      <a:pt x="6" y="14"/>
                    </a:cubicBezTo>
                    <a:cubicBezTo>
                      <a:pt x="6" y="15"/>
                      <a:pt x="11" y="18"/>
                      <a:pt x="14" y="20"/>
                    </a:cubicBezTo>
                    <a:cubicBezTo>
                      <a:pt x="16" y="21"/>
                      <a:pt x="17" y="22"/>
                      <a:pt x="17" y="22"/>
                    </a:cubicBezTo>
                    <a:cubicBezTo>
                      <a:pt x="18" y="23"/>
                      <a:pt x="18" y="23"/>
                      <a:pt x="19" y="24"/>
                    </a:cubicBezTo>
                    <a:cubicBezTo>
                      <a:pt x="20" y="24"/>
                      <a:pt x="21" y="25"/>
                      <a:pt x="21" y="26"/>
                    </a:cubicBezTo>
                    <a:cubicBezTo>
                      <a:pt x="22" y="26"/>
                      <a:pt x="22" y="26"/>
                      <a:pt x="22" y="27"/>
                    </a:cubicBezTo>
                    <a:cubicBezTo>
                      <a:pt x="22" y="28"/>
                      <a:pt x="23" y="29"/>
                      <a:pt x="23" y="29"/>
                    </a:cubicBezTo>
                    <a:cubicBezTo>
                      <a:pt x="24" y="30"/>
                      <a:pt x="25" y="30"/>
                      <a:pt x="26" y="31"/>
                    </a:cubicBezTo>
                    <a:cubicBezTo>
                      <a:pt x="26" y="31"/>
                      <a:pt x="26" y="31"/>
                      <a:pt x="26" y="31"/>
                    </a:cubicBezTo>
                    <a:cubicBezTo>
                      <a:pt x="28" y="32"/>
                      <a:pt x="29" y="32"/>
                      <a:pt x="29" y="33"/>
                    </a:cubicBezTo>
                    <a:cubicBezTo>
                      <a:pt x="29" y="33"/>
                      <a:pt x="30" y="34"/>
                      <a:pt x="30" y="35"/>
                    </a:cubicBezTo>
                    <a:cubicBezTo>
                      <a:pt x="30" y="35"/>
                      <a:pt x="30" y="35"/>
                      <a:pt x="30" y="35"/>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98" name="Freeform 540"/>
              <p:cNvSpPr>
                <a:spLocks/>
              </p:cNvSpPr>
              <p:nvPr/>
            </p:nvSpPr>
            <p:spPr bwMode="auto">
              <a:xfrm>
                <a:off x="4746625" y="2895600"/>
                <a:ext cx="38100" cy="47625"/>
              </a:xfrm>
              <a:custGeom>
                <a:avLst/>
                <a:gdLst>
                  <a:gd name="T0" fmla="*/ 0 w 17"/>
                  <a:gd name="T1" fmla="*/ 13 h 21"/>
                  <a:gd name="T2" fmla="*/ 1 w 17"/>
                  <a:gd name="T3" fmla="*/ 13 h 21"/>
                  <a:gd name="T4" fmla="*/ 1 w 17"/>
                  <a:gd name="T5" fmla="*/ 16 h 21"/>
                  <a:gd name="T6" fmla="*/ 7 w 17"/>
                  <a:gd name="T7" fmla="*/ 21 h 21"/>
                  <a:gd name="T8" fmla="*/ 7 w 17"/>
                  <a:gd name="T9" fmla="*/ 21 h 21"/>
                  <a:gd name="T10" fmla="*/ 8 w 17"/>
                  <a:gd name="T11" fmla="*/ 19 h 21"/>
                  <a:gd name="T12" fmla="*/ 7 w 17"/>
                  <a:gd name="T13" fmla="*/ 18 h 21"/>
                  <a:gd name="T14" fmla="*/ 8 w 17"/>
                  <a:gd name="T15" fmla="*/ 16 h 21"/>
                  <a:gd name="T16" fmla="*/ 8 w 17"/>
                  <a:gd name="T17" fmla="*/ 16 h 21"/>
                  <a:gd name="T18" fmla="*/ 8 w 17"/>
                  <a:gd name="T19" fmla="*/ 16 h 21"/>
                  <a:gd name="T20" fmla="*/ 11 w 17"/>
                  <a:gd name="T21" fmla="*/ 12 h 21"/>
                  <a:gd name="T22" fmla="*/ 13 w 17"/>
                  <a:gd name="T23" fmla="*/ 13 h 21"/>
                  <a:gd name="T24" fmla="*/ 13 w 17"/>
                  <a:gd name="T25" fmla="*/ 13 h 21"/>
                  <a:gd name="T26" fmla="*/ 13 w 17"/>
                  <a:gd name="T27" fmla="*/ 13 h 21"/>
                  <a:gd name="T28" fmla="*/ 15 w 17"/>
                  <a:gd name="T29" fmla="*/ 13 h 21"/>
                  <a:gd name="T30" fmla="*/ 15 w 17"/>
                  <a:gd name="T31" fmla="*/ 12 h 21"/>
                  <a:gd name="T32" fmla="*/ 15 w 17"/>
                  <a:gd name="T33" fmla="*/ 11 h 21"/>
                  <a:gd name="T34" fmla="*/ 17 w 17"/>
                  <a:gd name="T35" fmla="*/ 9 h 21"/>
                  <a:gd name="T36" fmla="*/ 15 w 17"/>
                  <a:gd name="T37" fmla="*/ 6 h 21"/>
                  <a:gd name="T38" fmla="*/ 11 w 17"/>
                  <a:gd name="T39" fmla="*/ 3 h 21"/>
                  <a:gd name="T40" fmla="*/ 6 w 17"/>
                  <a:gd name="T41" fmla="*/ 0 h 21"/>
                  <a:gd name="T42" fmla="*/ 5 w 17"/>
                  <a:gd name="T43" fmla="*/ 0 h 21"/>
                  <a:gd name="T44" fmla="*/ 5 w 17"/>
                  <a:gd name="T45" fmla="*/ 1 h 21"/>
                  <a:gd name="T46" fmla="*/ 5 w 17"/>
                  <a:gd name="T47" fmla="*/ 3 h 21"/>
                  <a:gd name="T48" fmla="*/ 5 w 17"/>
                  <a:gd name="T49" fmla="*/ 3 h 21"/>
                  <a:gd name="T50" fmla="*/ 3 w 17"/>
                  <a:gd name="T51" fmla="*/ 3 h 21"/>
                  <a:gd name="T52" fmla="*/ 3 w 17"/>
                  <a:gd name="T53" fmla="*/ 3 h 21"/>
                  <a:gd name="T54" fmla="*/ 2 w 17"/>
                  <a:gd name="T55" fmla="*/ 4 h 21"/>
                  <a:gd name="T56" fmla="*/ 1 w 17"/>
                  <a:gd name="T57" fmla="*/ 6 h 21"/>
                  <a:gd name="T58" fmla="*/ 1 w 17"/>
                  <a:gd name="T59" fmla="*/ 9 h 21"/>
                  <a:gd name="T60" fmla="*/ 1 w 17"/>
                  <a:gd name="T61" fmla="*/ 12 h 21"/>
                  <a:gd name="T62" fmla="*/ 0 w 17"/>
                  <a:gd name="T63" fmla="*/ 13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 h="21">
                    <a:moveTo>
                      <a:pt x="0" y="13"/>
                    </a:moveTo>
                    <a:cubicBezTo>
                      <a:pt x="1" y="13"/>
                      <a:pt x="1" y="13"/>
                      <a:pt x="1" y="13"/>
                    </a:cubicBezTo>
                    <a:cubicBezTo>
                      <a:pt x="3" y="14"/>
                      <a:pt x="0" y="15"/>
                      <a:pt x="1" y="16"/>
                    </a:cubicBezTo>
                    <a:cubicBezTo>
                      <a:pt x="1" y="17"/>
                      <a:pt x="6" y="20"/>
                      <a:pt x="7" y="21"/>
                    </a:cubicBezTo>
                    <a:cubicBezTo>
                      <a:pt x="7" y="21"/>
                      <a:pt x="7" y="21"/>
                      <a:pt x="7" y="21"/>
                    </a:cubicBezTo>
                    <a:cubicBezTo>
                      <a:pt x="8" y="20"/>
                      <a:pt x="8" y="19"/>
                      <a:pt x="8" y="19"/>
                    </a:cubicBezTo>
                    <a:cubicBezTo>
                      <a:pt x="8" y="18"/>
                      <a:pt x="8" y="18"/>
                      <a:pt x="7" y="18"/>
                    </a:cubicBezTo>
                    <a:cubicBezTo>
                      <a:pt x="7" y="18"/>
                      <a:pt x="7" y="17"/>
                      <a:pt x="8" y="16"/>
                    </a:cubicBezTo>
                    <a:cubicBezTo>
                      <a:pt x="8" y="16"/>
                      <a:pt x="8" y="16"/>
                      <a:pt x="8" y="16"/>
                    </a:cubicBezTo>
                    <a:cubicBezTo>
                      <a:pt x="8" y="16"/>
                      <a:pt x="8" y="16"/>
                      <a:pt x="8" y="16"/>
                    </a:cubicBezTo>
                    <a:cubicBezTo>
                      <a:pt x="9" y="14"/>
                      <a:pt x="9" y="13"/>
                      <a:pt x="11" y="12"/>
                    </a:cubicBezTo>
                    <a:cubicBezTo>
                      <a:pt x="12" y="12"/>
                      <a:pt x="12" y="12"/>
                      <a:pt x="13" y="13"/>
                    </a:cubicBezTo>
                    <a:cubicBezTo>
                      <a:pt x="13" y="13"/>
                      <a:pt x="13" y="13"/>
                      <a:pt x="13" y="13"/>
                    </a:cubicBezTo>
                    <a:cubicBezTo>
                      <a:pt x="13" y="13"/>
                      <a:pt x="13" y="13"/>
                      <a:pt x="13" y="13"/>
                    </a:cubicBezTo>
                    <a:cubicBezTo>
                      <a:pt x="14" y="13"/>
                      <a:pt x="15" y="13"/>
                      <a:pt x="15" y="13"/>
                    </a:cubicBezTo>
                    <a:cubicBezTo>
                      <a:pt x="15" y="13"/>
                      <a:pt x="15" y="13"/>
                      <a:pt x="15" y="12"/>
                    </a:cubicBezTo>
                    <a:cubicBezTo>
                      <a:pt x="15" y="12"/>
                      <a:pt x="15" y="11"/>
                      <a:pt x="15" y="11"/>
                    </a:cubicBezTo>
                    <a:cubicBezTo>
                      <a:pt x="15" y="10"/>
                      <a:pt x="16" y="9"/>
                      <a:pt x="17" y="9"/>
                    </a:cubicBezTo>
                    <a:cubicBezTo>
                      <a:pt x="17" y="8"/>
                      <a:pt x="16" y="7"/>
                      <a:pt x="15" y="6"/>
                    </a:cubicBezTo>
                    <a:cubicBezTo>
                      <a:pt x="13" y="5"/>
                      <a:pt x="12" y="3"/>
                      <a:pt x="11" y="3"/>
                    </a:cubicBezTo>
                    <a:cubicBezTo>
                      <a:pt x="9" y="2"/>
                      <a:pt x="7" y="0"/>
                      <a:pt x="6" y="0"/>
                    </a:cubicBezTo>
                    <a:cubicBezTo>
                      <a:pt x="6" y="0"/>
                      <a:pt x="5" y="0"/>
                      <a:pt x="5" y="0"/>
                    </a:cubicBezTo>
                    <a:cubicBezTo>
                      <a:pt x="5" y="0"/>
                      <a:pt x="5" y="1"/>
                      <a:pt x="5" y="1"/>
                    </a:cubicBezTo>
                    <a:cubicBezTo>
                      <a:pt x="5" y="2"/>
                      <a:pt x="5" y="2"/>
                      <a:pt x="5" y="3"/>
                    </a:cubicBezTo>
                    <a:cubicBezTo>
                      <a:pt x="5" y="3"/>
                      <a:pt x="5" y="3"/>
                      <a:pt x="5" y="3"/>
                    </a:cubicBezTo>
                    <a:cubicBezTo>
                      <a:pt x="5" y="4"/>
                      <a:pt x="4" y="3"/>
                      <a:pt x="3" y="3"/>
                    </a:cubicBezTo>
                    <a:cubicBezTo>
                      <a:pt x="3" y="3"/>
                      <a:pt x="3" y="3"/>
                      <a:pt x="3" y="3"/>
                    </a:cubicBezTo>
                    <a:cubicBezTo>
                      <a:pt x="3" y="3"/>
                      <a:pt x="2" y="3"/>
                      <a:pt x="2" y="4"/>
                    </a:cubicBezTo>
                    <a:cubicBezTo>
                      <a:pt x="1" y="4"/>
                      <a:pt x="1" y="5"/>
                      <a:pt x="1" y="6"/>
                    </a:cubicBezTo>
                    <a:cubicBezTo>
                      <a:pt x="0" y="6"/>
                      <a:pt x="1" y="8"/>
                      <a:pt x="1" y="9"/>
                    </a:cubicBezTo>
                    <a:cubicBezTo>
                      <a:pt x="1" y="10"/>
                      <a:pt x="1" y="11"/>
                      <a:pt x="1" y="12"/>
                    </a:cubicBezTo>
                    <a:cubicBezTo>
                      <a:pt x="1" y="12"/>
                      <a:pt x="1" y="13"/>
                      <a:pt x="0" y="1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99" name="Freeform 541"/>
              <p:cNvSpPr>
                <a:spLocks/>
              </p:cNvSpPr>
              <p:nvPr/>
            </p:nvSpPr>
            <p:spPr bwMode="auto">
              <a:xfrm>
                <a:off x="4762500" y="2925763"/>
                <a:ext cx="41275" cy="96838"/>
              </a:xfrm>
              <a:custGeom>
                <a:avLst/>
                <a:gdLst>
                  <a:gd name="T0" fmla="*/ 3 w 18"/>
                  <a:gd name="T1" fmla="*/ 9 h 42"/>
                  <a:gd name="T2" fmla="*/ 2 w 18"/>
                  <a:gd name="T3" fmla="*/ 13 h 42"/>
                  <a:gd name="T4" fmla="*/ 2 w 18"/>
                  <a:gd name="T5" fmla="*/ 17 h 42"/>
                  <a:gd name="T6" fmla="*/ 2 w 18"/>
                  <a:gd name="T7" fmla="*/ 21 h 42"/>
                  <a:gd name="T8" fmla="*/ 2 w 18"/>
                  <a:gd name="T9" fmla="*/ 27 h 42"/>
                  <a:gd name="T10" fmla="*/ 3 w 18"/>
                  <a:gd name="T11" fmla="*/ 31 h 42"/>
                  <a:gd name="T12" fmla="*/ 6 w 18"/>
                  <a:gd name="T13" fmla="*/ 35 h 42"/>
                  <a:gd name="T14" fmla="*/ 4 w 18"/>
                  <a:gd name="T15" fmla="*/ 37 h 42"/>
                  <a:gd name="T16" fmla="*/ 7 w 18"/>
                  <a:gd name="T17" fmla="*/ 38 h 42"/>
                  <a:gd name="T18" fmla="*/ 9 w 18"/>
                  <a:gd name="T19" fmla="*/ 38 h 42"/>
                  <a:gd name="T20" fmla="*/ 10 w 18"/>
                  <a:gd name="T21" fmla="*/ 37 h 42"/>
                  <a:gd name="T22" fmla="*/ 10 w 18"/>
                  <a:gd name="T23" fmla="*/ 37 h 42"/>
                  <a:gd name="T24" fmla="*/ 11 w 18"/>
                  <a:gd name="T25" fmla="*/ 36 h 42"/>
                  <a:gd name="T26" fmla="*/ 11 w 18"/>
                  <a:gd name="T27" fmla="*/ 35 h 42"/>
                  <a:gd name="T28" fmla="*/ 11 w 18"/>
                  <a:gd name="T29" fmla="*/ 34 h 42"/>
                  <a:gd name="T30" fmla="*/ 12 w 18"/>
                  <a:gd name="T31" fmla="*/ 32 h 42"/>
                  <a:gd name="T32" fmla="*/ 14 w 18"/>
                  <a:gd name="T33" fmla="*/ 32 h 42"/>
                  <a:gd name="T34" fmla="*/ 16 w 18"/>
                  <a:gd name="T35" fmla="*/ 27 h 42"/>
                  <a:gd name="T36" fmla="*/ 18 w 18"/>
                  <a:gd name="T37" fmla="*/ 26 h 42"/>
                  <a:gd name="T38" fmla="*/ 18 w 18"/>
                  <a:gd name="T39" fmla="*/ 25 h 42"/>
                  <a:gd name="T40" fmla="*/ 18 w 18"/>
                  <a:gd name="T41" fmla="*/ 23 h 42"/>
                  <a:gd name="T42" fmla="*/ 18 w 18"/>
                  <a:gd name="T43" fmla="*/ 23 h 42"/>
                  <a:gd name="T44" fmla="*/ 14 w 18"/>
                  <a:gd name="T45" fmla="*/ 19 h 42"/>
                  <a:gd name="T46" fmla="*/ 13 w 18"/>
                  <a:gd name="T47" fmla="*/ 18 h 42"/>
                  <a:gd name="T48" fmla="*/ 14 w 18"/>
                  <a:gd name="T49" fmla="*/ 15 h 42"/>
                  <a:gd name="T50" fmla="*/ 14 w 18"/>
                  <a:gd name="T51" fmla="*/ 15 h 42"/>
                  <a:gd name="T52" fmla="*/ 13 w 18"/>
                  <a:gd name="T53" fmla="*/ 9 h 42"/>
                  <a:gd name="T54" fmla="*/ 13 w 18"/>
                  <a:gd name="T55" fmla="*/ 8 h 42"/>
                  <a:gd name="T56" fmla="*/ 13 w 18"/>
                  <a:gd name="T57" fmla="*/ 7 h 42"/>
                  <a:gd name="T58" fmla="*/ 13 w 18"/>
                  <a:gd name="T59" fmla="*/ 4 h 42"/>
                  <a:gd name="T60" fmla="*/ 9 w 18"/>
                  <a:gd name="T61" fmla="*/ 2 h 42"/>
                  <a:gd name="T62" fmla="*/ 5 w 18"/>
                  <a:gd name="T63" fmla="*/ 1 h 42"/>
                  <a:gd name="T64" fmla="*/ 4 w 18"/>
                  <a:gd name="T65" fmla="*/ 0 h 42"/>
                  <a:gd name="T66" fmla="*/ 2 w 18"/>
                  <a:gd name="T67" fmla="*/ 3 h 42"/>
                  <a:gd name="T68" fmla="*/ 1 w 18"/>
                  <a:gd name="T69" fmla="*/ 5 h 42"/>
                  <a:gd name="T70" fmla="*/ 1 w 18"/>
                  <a:gd name="T71" fmla="*/ 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 h="42">
                    <a:moveTo>
                      <a:pt x="1" y="9"/>
                    </a:moveTo>
                    <a:cubicBezTo>
                      <a:pt x="2" y="9"/>
                      <a:pt x="2" y="9"/>
                      <a:pt x="3" y="9"/>
                    </a:cubicBezTo>
                    <a:cubicBezTo>
                      <a:pt x="4" y="10"/>
                      <a:pt x="4" y="11"/>
                      <a:pt x="3" y="13"/>
                    </a:cubicBezTo>
                    <a:cubicBezTo>
                      <a:pt x="3" y="14"/>
                      <a:pt x="3" y="13"/>
                      <a:pt x="2" y="13"/>
                    </a:cubicBezTo>
                    <a:cubicBezTo>
                      <a:pt x="1" y="13"/>
                      <a:pt x="1" y="13"/>
                      <a:pt x="1" y="14"/>
                    </a:cubicBezTo>
                    <a:cubicBezTo>
                      <a:pt x="1" y="15"/>
                      <a:pt x="1" y="15"/>
                      <a:pt x="2" y="17"/>
                    </a:cubicBezTo>
                    <a:cubicBezTo>
                      <a:pt x="3" y="19"/>
                      <a:pt x="2" y="18"/>
                      <a:pt x="2" y="19"/>
                    </a:cubicBezTo>
                    <a:cubicBezTo>
                      <a:pt x="1" y="21"/>
                      <a:pt x="2" y="20"/>
                      <a:pt x="2" y="21"/>
                    </a:cubicBezTo>
                    <a:cubicBezTo>
                      <a:pt x="2" y="22"/>
                      <a:pt x="1" y="23"/>
                      <a:pt x="1" y="24"/>
                    </a:cubicBezTo>
                    <a:cubicBezTo>
                      <a:pt x="1" y="26"/>
                      <a:pt x="2" y="27"/>
                      <a:pt x="2" y="27"/>
                    </a:cubicBezTo>
                    <a:cubicBezTo>
                      <a:pt x="2" y="28"/>
                      <a:pt x="1" y="27"/>
                      <a:pt x="0" y="28"/>
                    </a:cubicBezTo>
                    <a:cubicBezTo>
                      <a:pt x="0" y="29"/>
                      <a:pt x="1" y="30"/>
                      <a:pt x="3" y="31"/>
                    </a:cubicBezTo>
                    <a:cubicBezTo>
                      <a:pt x="4" y="32"/>
                      <a:pt x="6" y="33"/>
                      <a:pt x="7" y="34"/>
                    </a:cubicBezTo>
                    <a:cubicBezTo>
                      <a:pt x="7" y="35"/>
                      <a:pt x="7" y="35"/>
                      <a:pt x="6" y="35"/>
                    </a:cubicBezTo>
                    <a:cubicBezTo>
                      <a:pt x="5" y="36"/>
                      <a:pt x="4" y="35"/>
                      <a:pt x="3" y="35"/>
                    </a:cubicBezTo>
                    <a:cubicBezTo>
                      <a:pt x="2" y="36"/>
                      <a:pt x="4" y="36"/>
                      <a:pt x="4" y="37"/>
                    </a:cubicBezTo>
                    <a:cubicBezTo>
                      <a:pt x="5" y="38"/>
                      <a:pt x="8" y="42"/>
                      <a:pt x="8" y="41"/>
                    </a:cubicBezTo>
                    <a:cubicBezTo>
                      <a:pt x="8" y="41"/>
                      <a:pt x="7" y="39"/>
                      <a:pt x="7" y="38"/>
                    </a:cubicBezTo>
                    <a:cubicBezTo>
                      <a:pt x="7" y="38"/>
                      <a:pt x="7" y="37"/>
                      <a:pt x="8" y="37"/>
                    </a:cubicBezTo>
                    <a:cubicBezTo>
                      <a:pt x="9" y="37"/>
                      <a:pt x="9" y="38"/>
                      <a:pt x="9" y="38"/>
                    </a:cubicBezTo>
                    <a:cubicBezTo>
                      <a:pt x="9" y="38"/>
                      <a:pt x="10" y="38"/>
                      <a:pt x="10" y="37"/>
                    </a:cubicBezTo>
                    <a:cubicBezTo>
                      <a:pt x="10" y="37"/>
                      <a:pt x="10" y="37"/>
                      <a:pt x="10" y="37"/>
                    </a:cubicBezTo>
                    <a:cubicBezTo>
                      <a:pt x="10" y="37"/>
                      <a:pt x="10" y="37"/>
                      <a:pt x="10" y="37"/>
                    </a:cubicBezTo>
                    <a:cubicBezTo>
                      <a:pt x="10" y="37"/>
                      <a:pt x="10" y="37"/>
                      <a:pt x="10" y="37"/>
                    </a:cubicBezTo>
                    <a:cubicBezTo>
                      <a:pt x="10" y="37"/>
                      <a:pt x="10" y="36"/>
                      <a:pt x="11" y="36"/>
                    </a:cubicBezTo>
                    <a:cubicBezTo>
                      <a:pt x="11" y="36"/>
                      <a:pt x="11" y="36"/>
                      <a:pt x="11" y="36"/>
                    </a:cubicBezTo>
                    <a:cubicBezTo>
                      <a:pt x="11" y="36"/>
                      <a:pt x="11" y="36"/>
                      <a:pt x="12" y="35"/>
                    </a:cubicBezTo>
                    <a:cubicBezTo>
                      <a:pt x="12" y="35"/>
                      <a:pt x="11" y="35"/>
                      <a:pt x="11" y="35"/>
                    </a:cubicBezTo>
                    <a:cubicBezTo>
                      <a:pt x="11" y="35"/>
                      <a:pt x="11" y="35"/>
                      <a:pt x="11" y="34"/>
                    </a:cubicBezTo>
                    <a:cubicBezTo>
                      <a:pt x="11" y="34"/>
                      <a:pt x="11" y="34"/>
                      <a:pt x="11" y="34"/>
                    </a:cubicBezTo>
                    <a:cubicBezTo>
                      <a:pt x="11" y="34"/>
                      <a:pt x="11" y="34"/>
                      <a:pt x="11" y="33"/>
                    </a:cubicBezTo>
                    <a:cubicBezTo>
                      <a:pt x="11" y="33"/>
                      <a:pt x="11" y="33"/>
                      <a:pt x="12" y="32"/>
                    </a:cubicBezTo>
                    <a:cubicBezTo>
                      <a:pt x="12" y="32"/>
                      <a:pt x="13" y="32"/>
                      <a:pt x="13" y="32"/>
                    </a:cubicBezTo>
                    <a:cubicBezTo>
                      <a:pt x="14" y="32"/>
                      <a:pt x="14" y="32"/>
                      <a:pt x="14" y="32"/>
                    </a:cubicBezTo>
                    <a:cubicBezTo>
                      <a:pt x="15" y="32"/>
                      <a:pt x="15" y="31"/>
                      <a:pt x="15" y="30"/>
                    </a:cubicBezTo>
                    <a:cubicBezTo>
                      <a:pt x="16" y="29"/>
                      <a:pt x="16" y="28"/>
                      <a:pt x="16" y="27"/>
                    </a:cubicBezTo>
                    <a:cubicBezTo>
                      <a:pt x="17" y="27"/>
                      <a:pt x="18" y="26"/>
                      <a:pt x="18" y="26"/>
                    </a:cubicBezTo>
                    <a:cubicBezTo>
                      <a:pt x="18" y="26"/>
                      <a:pt x="18" y="26"/>
                      <a:pt x="18" y="26"/>
                    </a:cubicBezTo>
                    <a:cubicBezTo>
                      <a:pt x="18" y="26"/>
                      <a:pt x="18" y="26"/>
                      <a:pt x="18" y="26"/>
                    </a:cubicBezTo>
                    <a:cubicBezTo>
                      <a:pt x="18" y="26"/>
                      <a:pt x="18" y="25"/>
                      <a:pt x="18" y="25"/>
                    </a:cubicBezTo>
                    <a:cubicBezTo>
                      <a:pt x="18" y="25"/>
                      <a:pt x="18" y="24"/>
                      <a:pt x="18" y="24"/>
                    </a:cubicBezTo>
                    <a:cubicBezTo>
                      <a:pt x="18" y="23"/>
                      <a:pt x="18" y="23"/>
                      <a:pt x="18" y="23"/>
                    </a:cubicBezTo>
                    <a:cubicBezTo>
                      <a:pt x="18" y="23"/>
                      <a:pt x="18" y="23"/>
                      <a:pt x="18" y="23"/>
                    </a:cubicBezTo>
                    <a:cubicBezTo>
                      <a:pt x="18" y="23"/>
                      <a:pt x="18" y="23"/>
                      <a:pt x="18" y="23"/>
                    </a:cubicBezTo>
                    <a:cubicBezTo>
                      <a:pt x="18" y="22"/>
                      <a:pt x="17" y="21"/>
                      <a:pt x="16" y="20"/>
                    </a:cubicBezTo>
                    <a:cubicBezTo>
                      <a:pt x="16" y="20"/>
                      <a:pt x="15" y="20"/>
                      <a:pt x="14" y="19"/>
                    </a:cubicBezTo>
                    <a:cubicBezTo>
                      <a:pt x="14" y="19"/>
                      <a:pt x="13" y="18"/>
                      <a:pt x="13" y="18"/>
                    </a:cubicBezTo>
                    <a:cubicBezTo>
                      <a:pt x="13" y="18"/>
                      <a:pt x="13" y="18"/>
                      <a:pt x="13" y="18"/>
                    </a:cubicBezTo>
                    <a:cubicBezTo>
                      <a:pt x="13" y="17"/>
                      <a:pt x="13" y="17"/>
                      <a:pt x="14" y="16"/>
                    </a:cubicBezTo>
                    <a:cubicBezTo>
                      <a:pt x="14" y="16"/>
                      <a:pt x="14" y="16"/>
                      <a:pt x="14" y="15"/>
                    </a:cubicBezTo>
                    <a:cubicBezTo>
                      <a:pt x="14" y="15"/>
                      <a:pt x="14" y="15"/>
                      <a:pt x="14" y="15"/>
                    </a:cubicBezTo>
                    <a:cubicBezTo>
                      <a:pt x="14" y="15"/>
                      <a:pt x="14" y="15"/>
                      <a:pt x="14" y="15"/>
                    </a:cubicBezTo>
                    <a:cubicBezTo>
                      <a:pt x="13" y="15"/>
                      <a:pt x="13" y="14"/>
                      <a:pt x="13" y="13"/>
                    </a:cubicBezTo>
                    <a:cubicBezTo>
                      <a:pt x="13" y="12"/>
                      <a:pt x="13" y="10"/>
                      <a:pt x="13" y="9"/>
                    </a:cubicBezTo>
                    <a:cubicBezTo>
                      <a:pt x="13" y="9"/>
                      <a:pt x="13" y="9"/>
                      <a:pt x="13" y="9"/>
                    </a:cubicBezTo>
                    <a:cubicBezTo>
                      <a:pt x="13" y="8"/>
                      <a:pt x="13" y="8"/>
                      <a:pt x="13" y="8"/>
                    </a:cubicBezTo>
                    <a:cubicBezTo>
                      <a:pt x="13" y="8"/>
                      <a:pt x="13" y="8"/>
                      <a:pt x="13" y="8"/>
                    </a:cubicBezTo>
                    <a:cubicBezTo>
                      <a:pt x="13" y="8"/>
                      <a:pt x="13" y="8"/>
                      <a:pt x="13" y="7"/>
                    </a:cubicBezTo>
                    <a:cubicBezTo>
                      <a:pt x="14" y="7"/>
                      <a:pt x="14" y="6"/>
                      <a:pt x="13" y="5"/>
                    </a:cubicBezTo>
                    <a:cubicBezTo>
                      <a:pt x="13" y="5"/>
                      <a:pt x="13" y="5"/>
                      <a:pt x="13" y="4"/>
                    </a:cubicBezTo>
                    <a:cubicBezTo>
                      <a:pt x="12" y="3"/>
                      <a:pt x="12" y="3"/>
                      <a:pt x="10" y="2"/>
                    </a:cubicBezTo>
                    <a:cubicBezTo>
                      <a:pt x="10" y="2"/>
                      <a:pt x="9" y="2"/>
                      <a:pt x="9" y="2"/>
                    </a:cubicBezTo>
                    <a:cubicBezTo>
                      <a:pt x="8" y="1"/>
                      <a:pt x="7" y="1"/>
                      <a:pt x="7" y="1"/>
                    </a:cubicBezTo>
                    <a:cubicBezTo>
                      <a:pt x="6" y="2"/>
                      <a:pt x="5" y="1"/>
                      <a:pt x="5" y="1"/>
                    </a:cubicBezTo>
                    <a:cubicBezTo>
                      <a:pt x="5" y="1"/>
                      <a:pt x="5" y="1"/>
                      <a:pt x="5" y="1"/>
                    </a:cubicBezTo>
                    <a:cubicBezTo>
                      <a:pt x="5" y="0"/>
                      <a:pt x="5" y="0"/>
                      <a:pt x="4" y="0"/>
                    </a:cubicBezTo>
                    <a:cubicBezTo>
                      <a:pt x="3" y="1"/>
                      <a:pt x="2" y="1"/>
                      <a:pt x="2" y="3"/>
                    </a:cubicBezTo>
                    <a:cubicBezTo>
                      <a:pt x="2" y="3"/>
                      <a:pt x="2" y="3"/>
                      <a:pt x="2" y="3"/>
                    </a:cubicBezTo>
                    <a:cubicBezTo>
                      <a:pt x="2" y="3"/>
                      <a:pt x="2" y="3"/>
                      <a:pt x="2" y="3"/>
                    </a:cubicBezTo>
                    <a:cubicBezTo>
                      <a:pt x="1" y="4"/>
                      <a:pt x="1" y="4"/>
                      <a:pt x="1" y="5"/>
                    </a:cubicBezTo>
                    <a:cubicBezTo>
                      <a:pt x="2" y="5"/>
                      <a:pt x="2" y="5"/>
                      <a:pt x="2" y="6"/>
                    </a:cubicBezTo>
                    <a:cubicBezTo>
                      <a:pt x="2" y="6"/>
                      <a:pt x="2" y="8"/>
                      <a:pt x="1" y="9"/>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00" name="Freeform 542"/>
              <p:cNvSpPr>
                <a:spLocks/>
              </p:cNvSpPr>
              <p:nvPr/>
            </p:nvSpPr>
            <p:spPr bwMode="auto">
              <a:xfrm>
                <a:off x="4783137" y="2951163"/>
                <a:ext cx="165100" cy="123825"/>
              </a:xfrm>
              <a:custGeom>
                <a:avLst/>
                <a:gdLst>
                  <a:gd name="T0" fmla="*/ 5 w 72"/>
                  <a:gd name="T1" fmla="*/ 34 h 54"/>
                  <a:gd name="T2" fmla="*/ 11 w 72"/>
                  <a:gd name="T3" fmla="*/ 36 h 54"/>
                  <a:gd name="T4" fmla="*/ 10 w 72"/>
                  <a:gd name="T5" fmla="*/ 40 h 54"/>
                  <a:gd name="T6" fmla="*/ 19 w 72"/>
                  <a:gd name="T7" fmla="*/ 43 h 54"/>
                  <a:gd name="T8" fmla="*/ 34 w 72"/>
                  <a:gd name="T9" fmla="*/ 46 h 54"/>
                  <a:gd name="T10" fmla="*/ 42 w 72"/>
                  <a:gd name="T11" fmla="*/ 52 h 54"/>
                  <a:gd name="T12" fmla="*/ 38 w 72"/>
                  <a:gd name="T13" fmla="*/ 44 h 54"/>
                  <a:gd name="T14" fmla="*/ 32 w 72"/>
                  <a:gd name="T15" fmla="*/ 39 h 54"/>
                  <a:gd name="T16" fmla="*/ 30 w 72"/>
                  <a:gd name="T17" fmla="*/ 36 h 54"/>
                  <a:gd name="T18" fmla="*/ 33 w 72"/>
                  <a:gd name="T19" fmla="*/ 32 h 54"/>
                  <a:gd name="T20" fmla="*/ 32 w 72"/>
                  <a:gd name="T21" fmla="*/ 29 h 54"/>
                  <a:gd name="T22" fmla="*/ 28 w 72"/>
                  <a:gd name="T23" fmla="*/ 16 h 54"/>
                  <a:gd name="T24" fmla="*/ 32 w 72"/>
                  <a:gd name="T25" fmla="*/ 18 h 54"/>
                  <a:gd name="T26" fmla="*/ 38 w 72"/>
                  <a:gd name="T27" fmla="*/ 24 h 54"/>
                  <a:gd name="T28" fmla="*/ 38 w 72"/>
                  <a:gd name="T29" fmla="*/ 20 h 54"/>
                  <a:gd name="T30" fmla="*/ 41 w 72"/>
                  <a:gd name="T31" fmla="*/ 21 h 54"/>
                  <a:gd name="T32" fmla="*/ 47 w 72"/>
                  <a:gd name="T33" fmla="*/ 20 h 54"/>
                  <a:gd name="T34" fmla="*/ 41 w 72"/>
                  <a:gd name="T35" fmla="*/ 12 h 54"/>
                  <a:gd name="T36" fmla="*/ 54 w 72"/>
                  <a:gd name="T37" fmla="*/ 9 h 54"/>
                  <a:gd name="T38" fmla="*/ 66 w 72"/>
                  <a:gd name="T39" fmla="*/ 12 h 54"/>
                  <a:gd name="T40" fmla="*/ 68 w 72"/>
                  <a:gd name="T41" fmla="*/ 10 h 54"/>
                  <a:gd name="T42" fmla="*/ 69 w 72"/>
                  <a:gd name="T43" fmla="*/ 6 h 54"/>
                  <a:gd name="T44" fmla="*/ 70 w 72"/>
                  <a:gd name="T45" fmla="*/ 0 h 54"/>
                  <a:gd name="T46" fmla="*/ 68 w 72"/>
                  <a:gd name="T47" fmla="*/ 1 h 54"/>
                  <a:gd name="T48" fmla="*/ 66 w 72"/>
                  <a:gd name="T49" fmla="*/ 1 h 54"/>
                  <a:gd name="T50" fmla="*/ 66 w 72"/>
                  <a:gd name="T51" fmla="*/ 3 h 54"/>
                  <a:gd name="T52" fmla="*/ 57 w 72"/>
                  <a:gd name="T53" fmla="*/ 6 h 54"/>
                  <a:gd name="T54" fmla="*/ 52 w 72"/>
                  <a:gd name="T55" fmla="*/ 5 h 54"/>
                  <a:gd name="T56" fmla="*/ 49 w 72"/>
                  <a:gd name="T57" fmla="*/ 3 h 54"/>
                  <a:gd name="T58" fmla="*/ 43 w 72"/>
                  <a:gd name="T59" fmla="*/ 4 h 54"/>
                  <a:gd name="T60" fmla="*/ 30 w 72"/>
                  <a:gd name="T61" fmla="*/ 6 h 54"/>
                  <a:gd name="T62" fmla="*/ 25 w 72"/>
                  <a:gd name="T63" fmla="*/ 8 h 54"/>
                  <a:gd name="T64" fmla="*/ 24 w 72"/>
                  <a:gd name="T65" fmla="*/ 8 h 54"/>
                  <a:gd name="T66" fmla="*/ 20 w 72"/>
                  <a:gd name="T67" fmla="*/ 9 h 54"/>
                  <a:gd name="T68" fmla="*/ 12 w 72"/>
                  <a:gd name="T69" fmla="*/ 12 h 54"/>
                  <a:gd name="T70" fmla="*/ 11 w 72"/>
                  <a:gd name="T71" fmla="*/ 12 h 54"/>
                  <a:gd name="T72" fmla="*/ 10 w 72"/>
                  <a:gd name="T73" fmla="*/ 14 h 54"/>
                  <a:gd name="T74" fmla="*/ 10 w 72"/>
                  <a:gd name="T75" fmla="*/ 16 h 54"/>
                  <a:gd name="T76" fmla="*/ 6 w 72"/>
                  <a:gd name="T77" fmla="*/ 22 h 54"/>
                  <a:gd name="T78" fmla="*/ 3 w 72"/>
                  <a:gd name="T79" fmla="*/ 23 h 54"/>
                  <a:gd name="T80" fmla="*/ 3 w 72"/>
                  <a:gd name="T81" fmla="*/ 23 h 54"/>
                  <a:gd name="T82" fmla="*/ 2 w 72"/>
                  <a:gd name="T83" fmla="*/ 26 h 54"/>
                  <a:gd name="T84" fmla="*/ 2 w 72"/>
                  <a:gd name="T85" fmla="*/ 26 h 54"/>
                  <a:gd name="T86" fmla="*/ 0 w 72"/>
                  <a:gd name="T87" fmla="*/ 2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2" h="54">
                    <a:moveTo>
                      <a:pt x="0" y="28"/>
                    </a:moveTo>
                    <a:cubicBezTo>
                      <a:pt x="0" y="28"/>
                      <a:pt x="0" y="28"/>
                      <a:pt x="0" y="29"/>
                    </a:cubicBezTo>
                    <a:cubicBezTo>
                      <a:pt x="1" y="30"/>
                      <a:pt x="4" y="33"/>
                      <a:pt x="5" y="34"/>
                    </a:cubicBezTo>
                    <a:cubicBezTo>
                      <a:pt x="6" y="36"/>
                      <a:pt x="7" y="35"/>
                      <a:pt x="7" y="34"/>
                    </a:cubicBezTo>
                    <a:cubicBezTo>
                      <a:pt x="8" y="34"/>
                      <a:pt x="9" y="34"/>
                      <a:pt x="10" y="34"/>
                    </a:cubicBezTo>
                    <a:cubicBezTo>
                      <a:pt x="11" y="34"/>
                      <a:pt x="11" y="35"/>
                      <a:pt x="11" y="36"/>
                    </a:cubicBezTo>
                    <a:cubicBezTo>
                      <a:pt x="11" y="37"/>
                      <a:pt x="10" y="38"/>
                      <a:pt x="9" y="37"/>
                    </a:cubicBezTo>
                    <a:cubicBezTo>
                      <a:pt x="9" y="37"/>
                      <a:pt x="8" y="37"/>
                      <a:pt x="7" y="37"/>
                    </a:cubicBezTo>
                    <a:cubicBezTo>
                      <a:pt x="7" y="38"/>
                      <a:pt x="9" y="39"/>
                      <a:pt x="10" y="40"/>
                    </a:cubicBezTo>
                    <a:cubicBezTo>
                      <a:pt x="11" y="41"/>
                      <a:pt x="11" y="42"/>
                      <a:pt x="12" y="42"/>
                    </a:cubicBezTo>
                    <a:cubicBezTo>
                      <a:pt x="12" y="42"/>
                      <a:pt x="14" y="42"/>
                      <a:pt x="15" y="43"/>
                    </a:cubicBezTo>
                    <a:cubicBezTo>
                      <a:pt x="16" y="43"/>
                      <a:pt x="18" y="43"/>
                      <a:pt x="19" y="43"/>
                    </a:cubicBezTo>
                    <a:cubicBezTo>
                      <a:pt x="21" y="43"/>
                      <a:pt x="24" y="43"/>
                      <a:pt x="25" y="44"/>
                    </a:cubicBezTo>
                    <a:cubicBezTo>
                      <a:pt x="26" y="44"/>
                      <a:pt x="29" y="44"/>
                      <a:pt x="30" y="44"/>
                    </a:cubicBezTo>
                    <a:cubicBezTo>
                      <a:pt x="32" y="45"/>
                      <a:pt x="34" y="46"/>
                      <a:pt x="34" y="46"/>
                    </a:cubicBezTo>
                    <a:cubicBezTo>
                      <a:pt x="34" y="47"/>
                      <a:pt x="33" y="48"/>
                      <a:pt x="34" y="48"/>
                    </a:cubicBezTo>
                    <a:cubicBezTo>
                      <a:pt x="34" y="48"/>
                      <a:pt x="36" y="48"/>
                      <a:pt x="38" y="48"/>
                    </a:cubicBezTo>
                    <a:cubicBezTo>
                      <a:pt x="39" y="48"/>
                      <a:pt x="40" y="50"/>
                      <a:pt x="42" y="52"/>
                    </a:cubicBezTo>
                    <a:cubicBezTo>
                      <a:pt x="43" y="54"/>
                      <a:pt x="43" y="52"/>
                      <a:pt x="43" y="50"/>
                    </a:cubicBezTo>
                    <a:cubicBezTo>
                      <a:pt x="43" y="48"/>
                      <a:pt x="43" y="46"/>
                      <a:pt x="42" y="45"/>
                    </a:cubicBezTo>
                    <a:cubicBezTo>
                      <a:pt x="41" y="44"/>
                      <a:pt x="40" y="45"/>
                      <a:pt x="38" y="44"/>
                    </a:cubicBezTo>
                    <a:cubicBezTo>
                      <a:pt x="37" y="43"/>
                      <a:pt x="38" y="43"/>
                      <a:pt x="37" y="42"/>
                    </a:cubicBezTo>
                    <a:cubicBezTo>
                      <a:pt x="36" y="42"/>
                      <a:pt x="35" y="42"/>
                      <a:pt x="34" y="41"/>
                    </a:cubicBezTo>
                    <a:cubicBezTo>
                      <a:pt x="33" y="41"/>
                      <a:pt x="33" y="40"/>
                      <a:pt x="32" y="39"/>
                    </a:cubicBezTo>
                    <a:cubicBezTo>
                      <a:pt x="32" y="38"/>
                      <a:pt x="30" y="38"/>
                      <a:pt x="29" y="38"/>
                    </a:cubicBezTo>
                    <a:cubicBezTo>
                      <a:pt x="27" y="38"/>
                      <a:pt x="27" y="38"/>
                      <a:pt x="27" y="37"/>
                    </a:cubicBezTo>
                    <a:cubicBezTo>
                      <a:pt x="26" y="36"/>
                      <a:pt x="29" y="36"/>
                      <a:pt x="30" y="36"/>
                    </a:cubicBezTo>
                    <a:cubicBezTo>
                      <a:pt x="31" y="35"/>
                      <a:pt x="31" y="35"/>
                      <a:pt x="31" y="34"/>
                    </a:cubicBezTo>
                    <a:cubicBezTo>
                      <a:pt x="31" y="34"/>
                      <a:pt x="30" y="31"/>
                      <a:pt x="30" y="31"/>
                    </a:cubicBezTo>
                    <a:cubicBezTo>
                      <a:pt x="30" y="30"/>
                      <a:pt x="32" y="31"/>
                      <a:pt x="33" y="32"/>
                    </a:cubicBezTo>
                    <a:cubicBezTo>
                      <a:pt x="34" y="32"/>
                      <a:pt x="33" y="32"/>
                      <a:pt x="33" y="34"/>
                    </a:cubicBezTo>
                    <a:cubicBezTo>
                      <a:pt x="33" y="35"/>
                      <a:pt x="35" y="33"/>
                      <a:pt x="36" y="33"/>
                    </a:cubicBezTo>
                    <a:cubicBezTo>
                      <a:pt x="36" y="32"/>
                      <a:pt x="34" y="30"/>
                      <a:pt x="32" y="29"/>
                    </a:cubicBezTo>
                    <a:cubicBezTo>
                      <a:pt x="31" y="27"/>
                      <a:pt x="31" y="27"/>
                      <a:pt x="30" y="25"/>
                    </a:cubicBezTo>
                    <a:cubicBezTo>
                      <a:pt x="30" y="23"/>
                      <a:pt x="28" y="23"/>
                      <a:pt x="27" y="21"/>
                    </a:cubicBezTo>
                    <a:cubicBezTo>
                      <a:pt x="27" y="18"/>
                      <a:pt x="27" y="17"/>
                      <a:pt x="28" y="16"/>
                    </a:cubicBezTo>
                    <a:cubicBezTo>
                      <a:pt x="29" y="15"/>
                      <a:pt x="30" y="14"/>
                      <a:pt x="31" y="13"/>
                    </a:cubicBezTo>
                    <a:cubicBezTo>
                      <a:pt x="32" y="13"/>
                      <a:pt x="31" y="15"/>
                      <a:pt x="31" y="16"/>
                    </a:cubicBezTo>
                    <a:cubicBezTo>
                      <a:pt x="30" y="17"/>
                      <a:pt x="31" y="17"/>
                      <a:pt x="32" y="18"/>
                    </a:cubicBezTo>
                    <a:cubicBezTo>
                      <a:pt x="33" y="19"/>
                      <a:pt x="34" y="19"/>
                      <a:pt x="34" y="20"/>
                    </a:cubicBezTo>
                    <a:cubicBezTo>
                      <a:pt x="35" y="21"/>
                      <a:pt x="34" y="22"/>
                      <a:pt x="34" y="23"/>
                    </a:cubicBezTo>
                    <a:cubicBezTo>
                      <a:pt x="34" y="24"/>
                      <a:pt x="37" y="24"/>
                      <a:pt x="38" y="24"/>
                    </a:cubicBezTo>
                    <a:cubicBezTo>
                      <a:pt x="39" y="24"/>
                      <a:pt x="39" y="24"/>
                      <a:pt x="39" y="23"/>
                    </a:cubicBezTo>
                    <a:cubicBezTo>
                      <a:pt x="39" y="23"/>
                      <a:pt x="36" y="21"/>
                      <a:pt x="36" y="20"/>
                    </a:cubicBezTo>
                    <a:cubicBezTo>
                      <a:pt x="36" y="20"/>
                      <a:pt x="37" y="20"/>
                      <a:pt x="38" y="20"/>
                    </a:cubicBezTo>
                    <a:cubicBezTo>
                      <a:pt x="39" y="20"/>
                      <a:pt x="41" y="22"/>
                      <a:pt x="42" y="23"/>
                    </a:cubicBezTo>
                    <a:cubicBezTo>
                      <a:pt x="43" y="24"/>
                      <a:pt x="43" y="23"/>
                      <a:pt x="44" y="22"/>
                    </a:cubicBezTo>
                    <a:cubicBezTo>
                      <a:pt x="44" y="22"/>
                      <a:pt x="42" y="21"/>
                      <a:pt x="41" y="21"/>
                    </a:cubicBezTo>
                    <a:cubicBezTo>
                      <a:pt x="40" y="20"/>
                      <a:pt x="39" y="19"/>
                      <a:pt x="41" y="18"/>
                    </a:cubicBezTo>
                    <a:cubicBezTo>
                      <a:pt x="42" y="18"/>
                      <a:pt x="42" y="19"/>
                      <a:pt x="43" y="19"/>
                    </a:cubicBezTo>
                    <a:cubicBezTo>
                      <a:pt x="44" y="20"/>
                      <a:pt x="46" y="20"/>
                      <a:pt x="47" y="20"/>
                    </a:cubicBezTo>
                    <a:cubicBezTo>
                      <a:pt x="48" y="20"/>
                      <a:pt x="44" y="18"/>
                      <a:pt x="42" y="17"/>
                    </a:cubicBezTo>
                    <a:cubicBezTo>
                      <a:pt x="40" y="16"/>
                      <a:pt x="41" y="15"/>
                      <a:pt x="40" y="14"/>
                    </a:cubicBezTo>
                    <a:cubicBezTo>
                      <a:pt x="40" y="14"/>
                      <a:pt x="40" y="12"/>
                      <a:pt x="41" y="12"/>
                    </a:cubicBezTo>
                    <a:cubicBezTo>
                      <a:pt x="43" y="12"/>
                      <a:pt x="43" y="12"/>
                      <a:pt x="46" y="11"/>
                    </a:cubicBezTo>
                    <a:cubicBezTo>
                      <a:pt x="49" y="10"/>
                      <a:pt x="48" y="9"/>
                      <a:pt x="51" y="11"/>
                    </a:cubicBezTo>
                    <a:cubicBezTo>
                      <a:pt x="54" y="13"/>
                      <a:pt x="53" y="9"/>
                      <a:pt x="54" y="9"/>
                    </a:cubicBezTo>
                    <a:cubicBezTo>
                      <a:pt x="55" y="8"/>
                      <a:pt x="58" y="9"/>
                      <a:pt x="61" y="11"/>
                    </a:cubicBezTo>
                    <a:cubicBezTo>
                      <a:pt x="64" y="12"/>
                      <a:pt x="65" y="12"/>
                      <a:pt x="65" y="13"/>
                    </a:cubicBezTo>
                    <a:cubicBezTo>
                      <a:pt x="66" y="12"/>
                      <a:pt x="66" y="12"/>
                      <a:pt x="66" y="12"/>
                    </a:cubicBezTo>
                    <a:cubicBezTo>
                      <a:pt x="67" y="12"/>
                      <a:pt x="68" y="11"/>
                      <a:pt x="68" y="11"/>
                    </a:cubicBezTo>
                    <a:cubicBezTo>
                      <a:pt x="68" y="10"/>
                      <a:pt x="68" y="10"/>
                      <a:pt x="68" y="10"/>
                    </a:cubicBezTo>
                    <a:cubicBezTo>
                      <a:pt x="68" y="10"/>
                      <a:pt x="68" y="10"/>
                      <a:pt x="68" y="10"/>
                    </a:cubicBezTo>
                    <a:cubicBezTo>
                      <a:pt x="69" y="10"/>
                      <a:pt x="69" y="10"/>
                      <a:pt x="69" y="9"/>
                    </a:cubicBezTo>
                    <a:cubicBezTo>
                      <a:pt x="69" y="9"/>
                      <a:pt x="69" y="9"/>
                      <a:pt x="69" y="9"/>
                    </a:cubicBezTo>
                    <a:cubicBezTo>
                      <a:pt x="68" y="8"/>
                      <a:pt x="68" y="7"/>
                      <a:pt x="69" y="6"/>
                    </a:cubicBezTo>
                    <a:cubicBezTo>
                      <a:pt x="69" y="6"/>
                      <a:pt x="70" y="5"/>
                      <a:pt x="70" y="5"/>
                    </a:cubicBezTo>
                    <a:cubicBezTo>
                      <a:pt x="71" y="5"/>
                      <a:pt x="71" y="4"/>
                      <a:pt x="72" y="4"/>
                    </a:cubicBezTo>
                    <a:cubicBezTo>
                      <a:pt x="72" y="3"/>
                      <a:pt x="71" y="1"/>
                      <a:pt x="70" y="0"/>
                    </a:cubicBezTo>
                    <a:cubicBezTo>
                      <a:pt x="70" y="0"/>
                      <a:pt x="70" y="1"/>
                      <a:pt x="69" y="1"/>
                    </a:cubicBezTo>
                    <a:cubicBezTo>
                      <a:pt x="69" y="1"/>
                      <a:pt x="69" y="1"/>
                      <a:pt x="69" y="1"/>
                    </a:cubicBezTo>
                    <a:cubicBezTo>
                      <a:pt x="68" y="1"/>
                      <a:pt x="68" y="1"/>
                      <a:pt x="68" y="1"/>
                    </a:cubicBezTo>
                    <a:cubicBezTo>
                      <a:pt x="68" y="1"/>
                      <a:pt x="68" y="1"/>
                      <a:pt x="68" y="1"/>
                    </a:cubicBezTo>
                    <a:cubicBezTo>
                      <a:pt x="67" y="1"/>
                      <a:pt x="67" y="1"/>
                      <a:pt x="66" y="1"/>
                    </a:cubicBezTo>
                    <a:cubicBezTo>
                      <a:pt x="66" y="1"/>
                      <a:pt x="66" y="1"/>
                      <a:pt x="66" y="1"/>
                    </a:cubicBezTo>
                    <a:cubicBezTo>
                      <a:pt x="66" y="1"/>
                      <a:pt x="66" y="1"/>
                      <a:pt x="66" y="1"/>
                    </a:cubicBezTo>
                    <a:cubicBezTo>
                      <a:pt x="66" y="1"/>
                      <a:pt x="66" y="1"/>
                      <a:pt x="66" y="1"/>
                    </a:cubicBezTo>
                    <a:cubicBezTo>
                      <a:pt x="66" y="2"/>
                      <a:pt x="66" y="2"/>
                      <a:pt x="66" y="3"/>
                    </a:cubicBezTo>
                    <a:cubicBezTo>
                      <a:pt x="66" y="4"/>
                      <a:pt x="66" y="5"/>
                      <a:pt x="66" y="5"/>
                    </a:cubicBezTo>
                    <a:cubicBezTo>
                      <a:pt x="65" y="5"/>
                      <a:pt x="63" y="5"/>
                      <a:pt x="62" y="6"/>
                    </a:cubicBezTo>
                    <a:cubicBezTo>
                      <a:pt x="60" y="6"/>
                      <a:pt x="58" y="6"/>
                      <a:pt x="57" y="6"/>
                    </a:cubicBezTo>
                    <a:cubicBezTo>
                      <a:pt x="57" y="6"/>
                      <a:pt x="57" y="6"/>
                      <a:pt x="57" y="6"/>
                    </a:cubicBezTo>
                    <a:cubicBezTo>
                      <a:pt x="57" y="6"/>
                      <a:pt x="56" y="6"/>
                      <a:pt x="56" y="6"/>
                    </a:cubicBezTo>
                    <a:cubicBezTo>
                      <a:pt x="55" y="5"/>
                      <a:pt x="53" y="5"/>
                      <a:pt x="52" y="5"/>
                    </a:cubicBezTo>
                    <a:cubicBezTo>
                      <a:pt x="51" y="5"/>
                      <a:pt x="51" y="4"/>
                      <a:pt x="50" y="4"/>
                    </a:cubicBezTo>
                    <a:cubicBezTo>
                      <a:pt x="50" y="4"/>
                      <a:pt x="50" y="4"/>
                      <a:pt x="50" y="4"/>
                    </a:cubicBezTo>
                    <a:cubicBezTo>
                      <a:pt x="50" y="3"/>
                      <a:pt x="49" y="3"/>
                      <a:pt x="49" y="3"/>
                    </a:cubicBezTo>
                    <a:cubicBezTo>
                      <a:pt x="48" y="3"/>
                      <a:pt x="48" y="3"/>
                      <a:pt x="48" y="3"/>
                    </a:cubicBezTo>
                    <a:cubicBezTo>
                      <a:pt x="47" y="3"/>
                      <a:pt x="45" y="3"/>
                      <a:pt x="45" y="3"/>
                    </a:cubicBezTo>
                    <a:cubicBezTo>
                      <a:pt x="44" y="3"/>
                      <a:pt x="44" y="3"/>
                      <a:pt x="43" y="4"/>
                    </a:cubicBezTo>
                    <a:cubicBezTo>
                      <a:pt x="42" y="4"/>
                      <a:pt x="41" y="5"/>
                      <a:pt x="40" y="5"/>
                    </a:cubicBezTo>
                    <a:cubicBezTo>
                      <a:pt x="39" y="5"/>
                      <a:pt x="37" y="5"/>
                      <a:pt x="36" y="5"/>
                    </a:cubicBezTo>
                    <a:cubicBezTo>
                      <a:pt x="33" y="5"/>
                      <a:pt x="30" y="5"/>
                      <a:pt x="30" y="6"/>
                    </a:cubicBezTo>
                    <a:cubicBezTo>
                      <a:pt x="30" y="6"/>
                      <a:pt x="30" y="6"/>
                      <a:pt x="29" y="6"/>
                    </a:cubicBezTo>
                    <a:cubicBezTo>
                      <a:pt x="29" y="7"/>
                      <a:pt x="28" y="8"/>
                      <a:pt x="28" y="8"/>
                    </a:cubicBezTo>
                    <a:cubicBezTo>
                      <a:pt x="28" y="8"/>
                      <a:pt x="26" y="8"/>
                      <a:pt x="25" y="8"/>
                    </a:cubicBezTo>
                    <a:cubicBezTo>
                      <a:pt x="25" y="8"/>
                      <a:pt x="25" y="8"/>
                      <a:pt x="25" y="8"/>
                    </a:cubicBezTo>
                    <a:cubicBezTo>
                      <a:pt x="25" y="8"/>
                      <a:pt x="25" y="8"/>
                      <a:pt x="25" y="8"/>
                    </a:cubicBezTo>
                    <a:cubicBezTo>
                      <a:pt x="25" y="8"/>
                      <a:pt x="24" y="8"/>
                      <a:pt x="24" y="8"/>
                    </a:cubicBezTo>
                    <a:cubicBezTo>
                      <a:pt x="24" y="8"/>
                      <a:pt x="23" y="7"/>
                      <a:pt x="23" y="7"/>
                    </a:cubicBezTo>
                    <a:cubicBezTo>
                      <a:pt x="23" y="8"/>
                      <a:pt x="22" y="8"/>
                      <a:pt x="21" y="8"/>
                    </a:cubicBezTo>
                    <a:cubicBezTo>
                      <a:pt x="21" y="8"/>
                      <a:pt x="20" y="9"/>
                      <a:pt x="20" y="9"/>
                    </a:cubicBezTo>
                    <a:cubicBezTo>
                      <a:pt x="20" y="9"/>
                      <a:pt x="20" y="9"/>
                      <a:pt x="19" y="9"/>
                    </a:cubicBezTo>
                    <a:cubicBezTo>
                      <a:pt x="19" y="10"/>
                      <a:pt x="19" y="11"/>
                      <a:pt x="18" y="11"/>
                    </a:cubicBezTo>
                    <a:cubicBezTo>
                      <a:pt x="18" y="11"/>
                      <a:pt x="15" y="12"/>
                      <a:pt x="12" y="12"/>
                    </a:cubicBezTo>
                    <a:cubicBezTo>
                      <a:pt x="12" y="12"/>
                      <a:pt x="12" y="12"/>
                      <a:pt x="12" y="12"/>
                    </a:cubicBezTo>
                    <a:cubicBezTo>
                      <a:pt x="11" y="12"/>
                      <a:pt x="11" y="12"/>
                      <a:pt x="11" y="12"/>
                    </a:cubicBezTo>
                    <a:cubicBezTo>
                      <a:pt x="11" y="12"/>
                      <a:pt x="11" y="12"/>
                      <a:pt x="11" y="12"/>
                    </a:cubicBezTo>
                    <a:cubicBezTo>
                      <a:pt x="11" y="12"/>
                      <a:pt x="10" y="12"/>
                      <a:pt x="10" y="12"/>
                    </a:cubicBezTo>
                    <a:cubicBezTo>
                      <a:pt x="10" y="12"/>
                      <a:pt x="10" y="12"/>
                      <a:pt x="10" y="13"/>
                    </a:cubicBezTo>
                    <a:cubicBezTo>
                      <a:pt x="10" y="13"/>
                      <a:pt x="10" y="13"/>
                      <a:pt x="10" y="14"/>
                    </a:cubicBezTo>
                    <a:cubicBezTo>
                      <a:pt x="10" y="14"/>
                      <a:pt x="10" y="15"/>
                      <a:pt x="10" y="15"/>
                    </a:cubicBezTo>
                    <a:cubicBezTo>
                      <a:pt x="10" y="15"/>
                      <a:pt x="10" y="15"/>
                      <a:pt x="10" y="15"/>
                    </a:cubicBezTo>
                    <a:cubicBezTo>
                      <a:pt x="10" y="15"/>
                      <a:pt x="10" y="15"/>
                      <a:pt x="10" y="16"/>
                    </a:cubicBezTo>
                    <a:cubicBezTo>
                      <a:pt x="9" y="16"/>
                      <a:pt x="9" y="16"/>
                      <a:pt x="8" y="17"/>
                    </a:cubicBezTo>
                    <a:cubicBezTo>
                      <a:pt x="8" y="17"/>
                      <a:pt x="8" y="18"/>
                      <a:pt x="7" y="19"/>
                    </a:cubicBezTo>
                    <a:cubicBezTo>
                      <a:pt x="7" y="20"/>
                      <a:pt x="6" y="21"/>
                      <a:pt x="6" y="22"/>
                    </a:cubicBezTo>
                    <a:cubicBezTo>
                      <a:pt x="6" y="22"/>
                      <a:pt x="5" y="22"/>
                      <a:pt x="4" y="22"/>
                    </a:cubicBezTo>
                    <a:cubicBezTo>
                      <a:pt x="4" y="22"/>
                      <a:pt x="3" y="22"/>
                      <a:pt x="3" y="22"/>
                    </a:cubicBezTo>
                    <a:cubicBezTo>
                      <a:pt x="3" y="22"/>
                      <a:pt x="3" y="23"/>
                      <a:pt x="3" y="23"/>
                    </a:cubicBezTo>
                    <a:cubicBezTo>
                      <a:pt x="3" y="23"/>
                      <a:pt x="3" y="23"/>
                      <a:pt x="3" y="23"/>
                    </a:cubicBezTo>
                    <a:cubicBezTo>
                      <a:pt x="3" y="23"/>
                      <a:pt x="3" y="23"/>
                      <a:pt x="3" y="23"/>
                    </a:cubicBezTo>
                    <a:cubicBezTo>
                      <a:pt x="3" y="23"/>
                      <a:pt x="3" y="23"/>
                      <a:pt x="3" y="23"/>
                    </a:cubicBezTo>
                    <a:cubicBezTo>
                      <a:pt x="3" y="24"/>
                      <a:pt x="3" y="24"/>
                      <a:pt x="4" y="24"/>
                    </a:cubicBezTo>
                    <a:cubicBezTo>
                      <a:pt x="4" y="25"/>
                      <a:pt x="4" y="25"/>
                      <a:pt x="3" y="25"/>
                    </a:cubicBezTo>
                    <a:cubicBezTo>
                      <a:pt x="3" y="25"/>
                      <a:pt x="3" y="26"/>
                      <a:pt x="2" y="26"/>
                    </a:cubicBezTo>
                    <a:cubicBezTo>
                      <a:pt x="2" y="26"/>
                      <a:pt x="2" y="26"/>
                      <a:pt x="2" y="26"/>
                    </a:cubicBezTo>
                    <a:cubicBezTo>
                      <a:pt x="2" y="26"/>
                      <a:pt x="2" y="26"/>
                      <a:pt x="2" y="26"/>
                    </a:cubicBezTo>
                    <a:cubicBezTo>
                      <a:pt x="2" y="26"/>
                      <a:pt x="2" y="26"/>
                      <a:pt x="2" y="26"/>
                    </a:cubicBezTo>
                    <a:cubicBezTo>
                      <a:pt x="2" y="26"/>
                      <a:pt x="2" y="26"/>
                      <a:pt x="2" y="26"/>
                    </a:cubicBezTo>
                    <a:cubicBezTo>
                      <a:pt x="2" y="27"/>
                      <a:pt x="2" y="27"/>
                      <a:pt x="2" y="27"/>
                    </a:cubicBezTo>
                    <a:cubicBezTo>
                      <a:pt x="2" y="27"/>
                      <a:pt x="1" y="28"/>
                      <a:pt x="0" y="28"/>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01" name="Freeform 553"/>
              <p:cNvSpPr>
                <a:spLocks/>
              </p:cNvSpPr>
              <p:nvPr/>
            </p:nvSpPr>
            <p:spPr bwMode="auto">
              <a:xfrm>
                <a:off x="4870450" y="3127375"/>
                <a:ext cx="76200" cy="25400"/>
              </a:xfrm>
              <a:custGeom>
                <a:avLst/>
                <a:gdLst>
                  <a:gd name="T0" fmla="*/ 18 w 33"/>
                  <a:gd name="T1" fmla="*/ 5 h 11"/>
                  <a:gd name="T2" fmla="*/ 24 w 33"/>
                  <a:gd name="T3" fmla="*/ 6 h 11"/>
                  <a:gd name="T4" fmla="*/ 25 w 33"/>
                  <a:gd name="T5" fmla="*/ 7 h 11"/>
                  <a:gd name="T6" fmla="*/ 31 w 33"/>
                  <a:gd name="T7" fmla="*/ 5 h 11"/>
                  <a:gd name="T8" fmla="*/ 30 w 33"/>
                  <a:gd name="T9" fmla="*/ 9 h 11"/>
                  <a:gd name="T10" fmla="*/ 24 w 33"/>
                  <a:gd name="T11" fmla="*/ 9 h 11"/>
                  <a:gd name="T12" fmla="*/ 14 w 33"/>
                  <a:gd name="T13" fmla="*/ 10 h 11"/>
                  <a:gd name="T14" fmla="*/ 13 w 33"/>
                  <a:gd name="T15" fmla="*/ 8 h 11"/>
                  <a:gd name="T16" fmla="*/ 7 w 33"/>
                  <a:gd name="T17" fmla="*/ 7 h 11"/>
                  <a:gd name="T18" fmla="*/ 0 w 33"/>
                  <a:gd name="T19" fmla="*/ 6 h 11"/>
                  <a:gd name="T20" fmla="*/ 2 w 33"/>
                  <a:gd name="T21" fmla="*/ 1 h 11"/>
                  <a:gd name="T22" fmla="*/ 4 w 33"/>
                  <a:gd name="T23" fmla="*/ 2 h 11"/>
                  <a:gd name="T24" fmla="*/ 7 w 33"/>
                  <a:gd name="T25" fmla="*/ 2 h 11"/>
                  <a:gd name="T26" fmla="*/ 8 w 33"/>
                  <a:gd name="T27" fmla="*/ 4 h 11"/>
                  <a:gd name="T28" fmla="*/ 11 w 33"/>
                  <a:gd name="T29" fmla="*/ 5 h 11"/>
                  <a:gd name="T30" fmla="*/ 16 w 33"/>
                  <a:gd name="T31" fmla="*/ 4 h 11"/>
                  <a:gd name="T32" fmla="*/ 18 w 33"/>
                  <a:gd name="T33"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11">
                    <a:moveTo>
                      <a:pt x="18" y="5"/>
                    </a:moveTo>
                    <a:cubicBezTo>
                      <a:pt x="22" y="5"/>
                      <a:pt x="22" y="6"/>
                      <a:pt x="24" y="6"/>
                    </a:cubicBezTo>
                    <a:cubicBezTo>
                      <a:pt x="25" y="5"/>
                      <a:pt x="23" y="8"/>
                      <a:pt x="25" y="7"/>
                    </a:cubicBezTo>
                    <a:cubicBezTo>
                      <a:pt x="27" y="7"/>
                      <a:pt x="31" y="5"/>
                      <a:pt x="31" y="5"/>
                    </a:cubicBezTo>
                    <a:cubicBezTo>
                      <a:pt x="31" y="5"/>
                      <a:pt x="33" y="9"/>
                      <a:pt x="30" y="9"/>
                    </a:cubicBezTo>
                    <a:cubicBezTo>
                      <a:pt x="27" y="9"/>
                      <a:pt x="28" y="9"/>
                      <a:pt x="24" y="9"/>
                    </a:cubicBezTo>
                    <a:cubicBezTo>
                      <a:pt x="20" y="10"/>
                      <a:pt x="14" y="11"/>
                      <a:pt x="14" y="10"/>
                    </a:cubicBezTo>
                    <a:cubicBezTo>
                      <a:pt x="13" y="9"/>
                      <a:pt x="16" y="8"/>
                      <a:pt x="13" y="8"/>
                    </a:cubicBezTo>
                    <a:cubicBezTo>
                      <a:pt x="10" y="8"/>
                      <a:pt x="9" y="8"/>
                      <a:pt x="7" y="7"/>
                    </a:cubicBezTo>
                    <a:cubicBezTo>
                      <a:pt x="5" y="6"/>
                      <a:pt x="0" y="7"/>
                      <a:pt x="0" y="6"/>
                    </a:cubicBezTo>
                    <a:cubicBezTo>
                      <a:pt x="0" y="4"/>
                      <a:pt x="0" y="2"/>
                      <a:pt x="2" y="1"/>
                    </a:cubicBezTo>
                    <a:cubicBezTo>
                      <a:pt x="3" y="0"/>
                      <a:pt x="2" y="3"/>
                      <a:pt x="4" y="2"/>
                    </a:cubicBezTo>
                    <a:cubicBezTo>
                      <a:pt x="5" y="2"/>
                      <a:pt x="7" y="1"/>
                      <a:pt x="7" y="2"/>
                    </a:cubicBezTo>
                    <a:cubicBezTo>
                      <a:pt x="7" y="3"/>
                      <a:pt x="7" y="3"/>
                      <a:pt x="8" y="4"/>
                    </a:cubicBezTo>
                    <a:cubicBezTo>
                      <a:pt x="9" y="5"/>
                      <a:pt x="9" y="5"/>
                      <a:pt x="11" y="5"/>
                    </a:cubicBezTo>
                    <a:cubicBezTo>
                      <a:pt x="13" y="5"/>
                      <a:pt x="15" y="4"/>
                      <a:pt x="16" y="4"/>
                    </a:cubicBezTo>
                    <a:cubicBezTo>
                      <a:pt x="16" y="4"/>
                      <a:pt x="17" y="4"/>
                      <a:pt x="18" y="5"/>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02" name="Freeform 559"/>
              <p:cNvSpPr>
                <a:spLocks/>
              </p:cNvSpPr>
              <p:nvPr/>
            </p:nvSpPr>
            <p:spPr bwMode="auto">
              <a:xfrm>
                <a:off x="4856162" y="3030538"/>
                <a:ext cx="33338" cy="23813"/>
              </a:xfrm>
              <a:custGeom>
                <a:avLst/>
                <a:gdLst>
                  <a:gd name="T0" fmla="*/ 3 w 14"/>
                  <a:gd name="T1" fmla="*/ 0 h 10"/>
                  <a:gd name="T2" fmla="*/ 0 w 14"/>
                  <a:gd name="T3" fmla="*/ 2 h 10"/>
                  <a:gd name="T4" fmla="*/ 3 w 14"/>
                  <a:gd name="T5" fmla="*/ 3 h 10"/>
                  <a:gd name="T6" fmla="*/ 6 w 14"/>
                  <a:gd name="T7" fmla="*/ 6 h 10"/>
                  <a:gd name="T8" fmla="*/ 8 w 14"/>
                  <a:gd name="T9" fmla="*/ 7 h 10"/>
                  <a:gd name="T10" fmla="*/ 12 w 14"/>
                  <a:gd name="T11" fmla="*/ 7 h 10"/>
                  <a:gd name="T12" fmla="*/ 13 w 14"/>
                  <a:gd name="T13" fmla="*/ 10 h 10"/>
                  <a:gd name="T14" fmla="*/ 13 w 14"/>
                  <a:gd name="T15" fmla="*/ 5 h 10"/>
                  <a:gd name="T16" fmla="*/ 9 w 14"/>
                  <a:gd name="T17" fmla="*/ 4 h 10"/>
                  <a:gd name="T18" fmla="*/ 6 w 14"/>
                  <a:gd name="T19" fmla="*/ 2 h 10"/>
                  <a:gd name="T20" fmla="*/ 3 w 14"/>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0">
                    <a:moveTo>
                      <a:pt x="3" y="0"/>
                    </a:moveTo>
                    <a:cubicBezTo>
                      <a:pt x="2" y="1"/>
                      <a:pt x="0" y="1"/>
                      <a:pt x="0" y="2"/>
                    </a:cubicBezTo>
                    <a:cubicBezTo>
                      <a:pt x="1" y="2"/>
                      <a:pt x="3" y="2"/>
                      <a:pt x="3" y="3"/>
                    </a:cubicBezTo>
                    <a:cubicBezTo>
                      <a:pt x="4" y="4"/>
                      <a:pt x="5" y="6"/>
                      <a:pt x="6" y="6"/>
                    </a:cubicBezTo>
                    <a:cubicBezTo>
                      <a:pt x="6" y="6"/>
                      <a:pt x="6" y="7"/>
                      <a:pt x="8" y="7"/>
                    </a:cubicBezTo>
                    <a:cubicBezTo>
                      <a:pt x="10" y="7"/>
                      <a:pt x="11" y="6"/>
                      <a:pt x="12" y="7"/>
                    </a:cubicBezTo>
                    <a:cubicBezTo>
                      <a:pt x="12" y="8"/>
                      <a:pt x="13" y="10"/>
                      <a:pt x="13" y="10"/>
                    </a:cubicBezTo>
                    <a:cubicBezTo>
                      <a:pt x="14" y="9"/>
                      <a:pt x="14" y="6"/>
                      <a:pt x="13" y="5"/>
                    </a:cubicBezTo>
                    <a:cubicBezTo>
                      <a:pt x="12" y="4"/>
                      <a:pt x="11" y="4"/>
                      <a:pt x="9" y="4"/>
                    </a:cubicBezTo>
                    <a:cubicBezTo>
                      <a:pt x="7" y="3"/>
                      <a:pt x="6" y="3"/>
                      <a:pt x="6" y="2"/>
                    </a:cubicBezTo>
                    <a:cubicBezTo>
                      <a:pt x="5" y="1"/>
                      <a:pt x="5" y="0"/>
                      <a:pt x="3"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03" name="Freeform 560"/>
              <p:cNvSpPr>
                <a:spLocks/>
              </p:cNvSpPr>
              <p:nvPr/>
            </p:nvSpPr>
            <p:spPr bwMode="auto">
              <a:xfrm>
                <a:off x="4805362" y="3054350"/>
                <a:ext cx="63500" cy="55563"/>
              </a:xfrm>
              <a:custGeom>
                <a:avLst/>
                <a:gdLst>
                  <a:gd name="T0" fmla="*/ 9 w 27"/>
                  <a:gd name="T1" fmla="*/ 0 h 24"/>
                  <a:gd name="T2" fmla="*/ 4 w 27"/>
                  <a:gd name="T3" fmla="*/ 1 h 24"/>
                  <a:gd name="T4" fmla="*/ 1 w 27"/>
                  <a:gd name="T5" fmla="*/ 5 h 24"/>
                  <a:gd name="T6" fmla="*/ 4 w 27"/>
                  <a:gd name="T7" fmla="*/ 8 h 24"/>
                  <a:gd name="T8" fmla="*/ 7 w 27"/>
                  <a:gd name="T9" fmla="*/ 11 h 24"/>
                  <a:gd name="T10" fmla="*/ 6 w 27"/>
                  <a:gd name="T11" fmla="*/ 14 h 24"/>
                  <a:gd name="T12" fmla="*/ 7 w 27"/>
                  <a:gd name="T13" fmla="*/ 17 h 24"/>
                  <a:gd name="T14" fmla="*/ 11 w 27"/>
                  <a:gd name="T15" fmla="*/ 16 h 24"/>
                  <a:gd name="T16" fmla="*/ 14 w 27"/>
                  <a:gd name="T17" fmla="*/ 19 h 24"/>
                  <a:gd name="T18" fmla="*/ 16 w 27"/>
                  <a:gd name="T19" fmla="*/ 22 h 24"/>
                  <a:gd name="T20" fmla="*/ 18 w 27"/>
                  <a:gd name="T21" fmla="*/ 19 h 24"/>
                  <a:gd name="T22" fmla="*/ 22 w 27"/>
                  <a:gd name="T23" fmla="*/ 21 h 24"/>
                  <a:gd name="T24" fmla="*/ 24 w 27"/>
                  <a:gd name="T25" fmla="*/ 23 h 24"/>
                  <a:gd name="T26" fmla="*/ 23 w 27"/>
                  <a:gd name="T27" fmla="*/ 18 h 24"/>
                  <a:gd name="T28" fmla="*/ 20 w 27"/>
                  <a:gd name="T29" fmla="*/ 12 h 24"/>
                  <a:gd name="T30" fmla="*/ 19 w 27"/>
                  <a:gd name="T31" fmla="*/ 9 h 24"/>
                  <a:gd name="T32" fmla="*/ 23 w 27"/>
                  <a:gd name="T33" fmla="*/ 12 h 24"/>
                  <a:gd name="T34" fmla="*/ 26 w 27"/>
                  <a:gd name="T35" fmla="*/ 12 h 24"/>
                  <a:gd name="T36" fmla="*/ 27 w 27"/>
                  <a:gd name="T37" fmla="*/ 9 h 24"/>
                  <a:gd name="T38" fmla="*/ 24 w 27"/>
                  <a:gd name="T39" fmla="*/ 8 h 24"/>
                  <a:gd name="T40" fmla="*/ 22 w 27"/>
                  <a:gd name="T41" fmla="*/ 5 h 24"/>
                  <a:gd name="T42" fmla="*/ 15 w 27"/>
                  <a:gd name="T43" fmla="*/ 1 h 24"/>
                  <a:gd name="T44" fmla="*/ 9 w 27"/>
                  <a:gd name="T4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24">
                    <a:moveTo>
                      <a:pt x="9" y="0"/>
                    </a:moveTo>
                    <a:cubicBezTo>
                      <a:pt x="6" y="0"/>
                      <a:pt x="5" y="0"/>
                      <a:pt x="4" y="1"/>
                    </a:cubicBezTo>
                    <a:cubicBezTo>
                      <a:pt x="3" y="1"/>
                      <a:pt x="0" y="4"/>
                      <a:pt x="1" y="5"/>
                    </a:cubicBezTo>
                    <a:cubicBezTo>
                      <a:pt x="2" y="7"/>
                      <a:pt x="1" y="7"/>
                      <a:pt x="4" y="8"/>
                    </a:cubicBezTo>
                    <a:cubicBezTo>
                      <a:pt x="6" y="9"/>
                      <a:pt x="7" y="10"/>
                      <a:pt x="7" y="11"/>
                    </a:cubicBezTo>
                    <a:cubicBezTo>
                      <a:pt x="7" y="12"/>
                      <a:pt x="5" y="12"/>
                      <a:pt x="6" y="14"/>
                    </a:cubicBezTo>
                    <a:cubicBezTo>
                      <a:pt x="6" y="15"/>
                      <a:pt x="5" y="17"/>
                      <a:pt x="7" y="17"/>
                    </a:cubicBezTo>
                    <a:cubicBezTo>
                      <a:pt x="9" y="18"/>
                      <a:pt x="10" y="17"/>
                      <a:pt x="11" y="16"/>
                    </a:cubicBezTo>
                    <a:cubicBezTo>
                      <a:pt x="12" y="15"/>
                      <a:pt x="14" y="18"/>
                      <a:pt x="14" y="19"/>
                    </a:cubicBezTo>
                    <a:cubicBezTo>
                      <a:pt x="15" y="20"/>
                      <a:pt x="15" y="22"/>
                      <a:pt x="16" y="22"/>
                    </a:cubicBezTo>
                    <a:cubicBezTo>
                      <a:pt x="16" y="23"/>
                      <a:pt x="17" y="20"/>
                      <a:pt x="18" y="19"/>
                    </a:cubicBezTo>
                    <a:cubicBezTo>
                      <a:pt x="19" y="18"/>
                      <a:pt x="21" y="20"/>
                      <a:pt x="22" y="21"/>
                    </a:cubicBezTo>
                    <a:cubicBezTo>
                      <a:pt x="23" y="22"/>
                      <a:pt x="23" y="24"/>
                      <a:pt x="24" y="23"/>
                    </a:cubicBezTo>
                    <a:cubicBezTo>
                      <a:pt x="25" y="22"/>
                      <a:pt x="24" y="20"/>
                      <a:pt x="23" y="18"/>
                    </a:cubicBezTo>
                    <a:cubicBezTo>
                      <a:pt x="22" y="16"/>
                      <a:pt x="21" y="14"/>
                      <a:pt x="20" y="12"/>
                    </a:cubicBezTo>
                    <a:cubicBezTo>
                      <a:pt x="18" y="11"/>
                      <a:pt x="18" y="9"/>
                      <a:pt x="19" y="9"/>
                    </a:cubicBezTo>
                    <a:cubicBezTo>
                      <a:pt x="19" y="10"/>
                      <a:pt x="22" y="11"/>
                      <a:pt x="23" y="12"/>
                    </a:cubicBezTo>
                    <a:cubicBezTo>
                      <a:pt x="24" y="12"/>
                      <a:pt x="25" y="12"/>
                      <a:pt x="26" y="12"/>
                    </a:cubicBezTo>
                    <a:cubicBezTo>
                      <a:pt x="27" y="11"/>
                      <a:pt x="27" y="10"/>
                      <a:pt x="27" y="9"/>
                    </a:cubicBezTo>
                    <a:cubicBezTo>
                      <a:pt x="26" y="8"/>
                      <a:pt x="25" y="10"/>
                      <a:pt x="24" y="8"/>
                    </a:cubicBezTo>
                    <a:cubicBezTo>
                      <a:pt x="23" y="6"/>
                      <a:pt x="24" y="6"/>
                      <a:pt x="22" y="5"/>
                    </a:cubicBezTo>
                    <a:cubicBezTo>
                      <a:pt x="20" y="4"/>
                      <a:pt x="17" y="2"/>
                      <a:pt x="15" y="1"/>
                    </a:cubicBezTo>
                    <a:cubicBezTo>
                      <a:pt x="14" y="0"/>
                      <a:pt x="11" y="0"/>
                      <a:pt x="9"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04" name="Freeform 561"/>
              <p:cNvSpPr>
                <a:spLocks/>
              </p:cNvSpPr>
              <p:nvPr/>
            </p:nvSpPr>
            <p:spPr bwMode="auto">
              <a:xfrm>
                <a:off x="4843462" y="2874963"/>
                <a:ext cx="155575" cy="87313"/>
              </a:xfrm>
              <a:custGeom>
                <a:avLst/>
                <a:gdLst>
                  <a:gd name="T0" fmla="*/ 61 w 68"/>
                  <a:gd name="T1" fmla="*/ 29 h 38"/>
                  <a:gd name="T2" fmla="*/ 55 w 68"/>
                  <a:gd name="T3" fmla="*/ 22 h 38"/>
                  <a:gd name="T4" fmla="*/ 60 w 68"/>
                  <a:gd name="T5" fmla="*/ 18 h 38"/>
                  <a:gd name="T6" fmla="*/ 62 w 68"/>
                  <a:gd name="T7" fmla="*/ 12 h 38"/>
                  <a:gd name="T8" fmla="*/ 66 w 68"/>
                  <a:gd name="T9" fmla="*/ 11 h 38"/>
                  <a:gd name="T10" fmla="*/ 63 w 68"/>
                  <a:gd name="T11" fmla="*/ 5 h 38"/>
                  <a:gd name="T12" fmla="*/ 48 w 68"/>
                  <a:gd name="T13" fmla="*/ 2 h 38"/>
                  <a:gd name="T14" fmla="*/ 44 w 68"/>
                  <a:gd name="T15" fmla="*/ 3 h 38"/>
                  <a:gd name="T16" fmla="*/ 37 w 68"/>
                  <a:gd name="T17" fmla="*/ 7 h 38"/>
                  <a:gd name="T18" fmla="*/ 32 w 68"/>
                  <a:gd name="T19" fmla="*/ 8 h 38"/>
                  <a:gd name="T20" fmla="*/ 23 w 68"/>
                  <a:gd name="T21" fmla="*/ 6 h 38"/>
                  <a:gd name="T22" fmla="*/ 19 w 68"/>
                  <a:gd name="T23" fmla="*/ 7 h 38"/>
                  <a:gd name="T24" fmla="*/ 11 w 68"/>
                  <a:gd name="T25" fmla="*/ 5 h 38"/>
                  <a:gd name="T26" fmla="*/ 6 w 68"/>
                  <a:gd name="T27" fmla="*/ 6 h 38"/>
                  <a:gd name="T28" fmla="*/ 6 w 68"/>
                  <a:gd name="T29" fmla="*/ 3 h 38"/>
                  <a:gd name="T30" fmla="*/ 6 w 68"/>
                  <a:gd name="T31" fmla="*/ 2 h 38"/>
                  <a:gd name="T32" fmla="*/ 1 w 68"/>
                  <a:gd name="T33" fmla="*/ 3 h 38"/>
                  <a:gd name="T34" fmla="*/ 0 w 68"/>
                  <a:gd name="T35" fmla="*/ 8 h 38"/>
                  <a:gd name="T36" fmla="*/ 1 w 68"/>
                  <a:gd name="T37" fmla="*/ 9 h 38"/>
                  <a:gd name="T38" fmla="*/ 6 w 68"/>
                  <a:gd name="T39" fmla="*/ 14 h 38"/>
                  <a:gd name="T40" fmla="*/ 1 w 68"/>
                  <a:gd name="T41" fmla="*/ 18 h 38"/>
                  <a:gd name="T42" fmla="*/ 0 w 68"/>
                  <a:gd name="T43" fmla="*/ 21 h 38"/>
                  <a:gd name="T44" fmla="*/ 1 w 68"/>
                  <a:gd name="T45" fmla="*/ 21 h 38"/>
                  <a:gd name="T46" fmla="*/ 2 w 68"/>
                  <a:gd name="T47" fmla="*/ 23 h 38"/>
                  <a:gd name="T48" fmla="*/ 0 w 68"/>
                  <a:gd name="T49" fmla="*/ 24 h 38"/>
                  <a:gd name="T50" fmla="*/ 0 w 68"/>
                  <a:gd name="T51" fmla="*/ 24 h 38"/>
                  <a:gd name="T52" fmla="*/ 2 w 68"/>
                  <a:gd name="T53" fmla="*/ 27 h 38"/>
                  <a:gd name="T54" fmla="*/ 5 w 68"/>
                  <a:gd name="T55" fmla="*/ 31 h 38"/>
                  <a:gd name="T56" fmla="*/ 6 w 68"/>
                  <a:gd name="T57" fmla="*/ 33 h 38"/>
                  <a:gd name="T58" fmla="*/ 10 w 68"/>
                  <a:gd name="T59" fmla="*/ 37 h 38"/>
                  <a:gd name="T60" fmla="*/ 17 w 68"/>
                  <a:gd name="T61" fmla="*/ 36 h 38"/>
                  <a:gd name="T62" fmla="*/ 22 w 68"/>
                  <a:gd name="T63" fmla="*/ 35 h 38"/>
                  <a:gd name="T64" fmla="*/ 25 w 68"/>
                  <a:gd name="T65" fmla="*/ 36 h 38"/>
                  <a:gd name="T66" fmla="*/ 26 w 68"/>
                  <a:gd name="T67" fmla="*/ 37 h 38"/>
                  <a:gd name="T68" fmla="*/ 31 w 68"/>
                  <a:gd name="T69" fmla="*/ 38 h 38"/>
                  <a:gd name="T70" fmla="*/ 35 w 68"/>
                  <a:gd name="T71" fmla="*/ 38 h 38"/>
                  <a:gd name="T72" fmla="*/ 39 w 68"/>
                  <a:gd name="T73" fmla="*/ 36 h 38"/>
                  <a:gd name="T74" fmla="*/ 39 w 68"/>
                  <a:gd name="T75" fmla="*/ 34 h 38"/>
                  <a:gd name="T76" fmla="*/ 40 w 68"/>
                  <a:gd name="T77" fmla="*/ 32 h 38"/>
                  <a:gd name="T78" fmla="*/ 43 w 68"/>
                  <a:gd name="T79" fmla="*/ 32 h 38"/>
                  <a:gd name="T80" fmla="*/ 45 w 68"/>
                  <a:gd name="T81" fmla="*/ 31 h 38"/>
                  <a:gd name="T82" fmla="*/ 48 w 68"/>
                  <a:gd name="T83" fmla="*/ 29 h 38"/>
                  <a:gd name="T84" fmla="*/ 55 w 68"/>
                  <a:gd name="T85" fmla="*/ 29 h 38"/>
                  <a:gd name="T86" fmla="*/ 60 w 68"/>
                  <a:gd name="T87"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8" h="38">
                    <a:moveTo>
                      <a:pt x="61" y="29"/>
                    </a:moveTo>
                    <a:cubicBezTo>
                      <a:pt x="61" y="29"/>
                      <a:pt x="61" y="29"/>
                      <a:pt x="61" y="29"/>
                    </a:cubicBezTo>
                    <a:cubicBezTo>
                      <a:pt x="61" y="28"/>
                      <a:pt x="59" y="24"/>
                      <a:pt x="58" y="23"/>
                    </a:cubicBezTo>
                    <a:cubicBezTo>
                      <a:pt x="56" y="23"/>
                      <a:pt x="56" y="23"/>
                      <a:pt x="55" y="22"/>
                    </a:cubicBezTo>
                    <a:cubicBezTo>
                      <a:pt x="54" y="22"/>
                      <a:pt x="58" y="21"/>
                      <a:pt x="59" y="20"/>
                    </a:cubicBezTo>
                    <a:cubicBezTo>
                      <a:pt x="60" y="19"/>
                      <a:pt x="60" y="19"/>
                      <a:pt x="60" y="18"/>
                    </a:cubicBezTo>
                    <a:cubicBezTo>
                      <a:pt x="59" y="16"/>
                      <a:pt x="59" y="16"/>
                      <a:pt x="60" y="14"/>
                    </a:cubicBezTo>
                    <a:cubicBezTo>
                      <a:pt x="60" y="12"/>
                      <a:pt x="61" y="12"/>
                      <a:pt x="62" y="12"/>
                    </a:cubicBezTo>
                    <a:cubicBezTo>
                      <a:pt x="63" y="11"/>
                      <a:pt x="64" y="10"/>
                      <a:pt x="65" y="10"/>
                    </a:cubicBezTo>
                    <a:cubicBezTo>
                      <a:pt x="65" y="9"/>
                      <a:pt x="65" y="11"/>
                      <a:pt x="66" y="11"/>
                    </a:cubicBezTo>
                    <a:cubicBezTo>
                      <a:pt x="67" y="11"/>
                      <a:pt x="68" y="9"/>
                      <a:pt x="68" y="7"/>
                    </a:cubicBezTo>
                    <a:cubicBezTo>
                      <a:pt x="66" y="6"/>
                      <a:pt x="65" y="5"/>
                      <a:pt x="63" y="5"/>
                    </a:cubicBezTo>
                    <a:cubicBezTo>
                      <a:pt x="59" y="3"/>
                      <a:pt x="55" y="2"/>
                      <a:pt x="54" y="2"/>
                    </a:cubicBezTo>
                    <a:cubicBezTo>
                      <a:pt x="53" y="2"/>
                      <a:pt x="50" y="2"/>
                      <a:pt x="48" y="2"/>
                    </a:cubicBezTo>
                    <a:cubicBezTo>
                      <a:pt x="46" y="2"/>
                      <a:pt x="45" y="2"/>
                      <a:pt x="45" y="2"/>
                    </a:cubicBezTo>
                    <a:cubicBezTo>
                      <a:pt x="45" y="2"/>
                      <a:pt x="44" y="3"/>
                      <a:pt x="44" y="3"/>
                    </a:cubicBezTo>
                    <a:cubicBezTo>
                      <a:pt x="44" y="3"/>
                      <a:pt x="44" y="3"/>
                      <a:pt x="44" y="3"/>
                    </a:cubicBezTo>
                    <a:cubicBezTo>
                      <a:pt x="42" y="4"/>
                      <a:pt x="40" y="6"/>
                      <a:pt x="37" y="7"/>
                    </a:cubicBezTo>
                    <a:cubicBezTo>
                      <a:pt x="36" y="7"/>
                      <a:pt x="36" y="7"/>
                      <a:pt x="35" y="8"/>
                    </a:cubicBezTo>
                    <a:cubicBezTo>
                      <a:pt x="34" y="8"/>
                      <a:pt x="34" y="8"/>
                      <a:pt x="32" y="8"/>
                    </a:cubicBezTo>
                    <a:cubicBezTo>
                      <a:pt x="31" y="8"/>
                      <a:pt x="29" y="7"/>
                      <a:pt x="28" y="7"/>
                    </a:cubicBezTo>
                    <a:cubicBezTo>
                      <a:pt x="26" y="6"/>
                      <a:pt x="24" y="6"/>
                      <a:pt x="23" y="6"/>
                    </a:cubicBezTo>
                    <a:cubicBezTo>
                      <a:pt x="23" y="6"/>
                      <a:pt x="22" y="6"/>
                      <a:pt x="22" y="7"/>
                    </a:cubicBezTo>
                    <a:cubicBezTo>
                      <a:pt x="22" y="7"/>
                      <a:pt x="21" y="8"/>
                      <a:pt x="19" y="7"/>
                    </a:cubicBezTo>
                    <a:cubicBezTo>
                      <a:pt x="18" y="7"/>
                      <a:pt x="17" y="7"/>
                      <a:pt x="16" y="6"/>
                    </a:cubicBezTo>
                    <a:cubicBezTo>
                      <a:pt x="14" y="6"/>
                      <a:pt x="12" y="5"/>
                      <a:pt x="11" y="5"/>
                    </a:cubicBezTo>
                    <a:cubicBezTo>
                      <a:pt x="10" y="5"/>
                      <a:pt x="10" y="5"/>
                      <a:pt x="9" y="6"/>
                    </a:cubicBezTo>
                    <a:cubicBezTo>
                      <a:pt x="8" y="6"/>
                      <a:pt x="7" y="6"/>
                      <a:pt x="6" y="6"/>
                    </a:cubicBezTo>
                    <a:cubicBezTo>
                      <a:pt x="5" y="6"/>
                      <a:pt x="5" y="6"/>
                      <a:pt x="5" y="5"/>
                    </a:cubicBezTo>
                    <a:cubicBezTo>
                      <a:pt x="5" y="4"/>
                      <a:pt x="5" y="4"/>
                      <a:pt x="6" y="3"/>
                    </a:cubicBezTo>
                    <a:cubicBezTo>
                      <a:pt x="6" y="3"/>
                      <a:pt x="6" y="3"/>
                      <a:pt x="6" y="2"/>
                    </a:cubicBezTo>
                    <a:cubicBezTo>
                      <a:pt x="6" y="2"/>
                      <a:pt x="6" y="2"/>
                      <a:pt x="6" y="2"/>
                    </a:cubicBezTo>
                    <a:cubicBezTo>
                      <a:pt x="5" y="1"/>
                      <a:pt x="3" y="1"/>
                      <a:pt x="3" y="0"/>
                    </a:cubicBezTo>
                    <a:cubicBezTo>
                      <a:pt x="2" y="1"/>
                      <a:pt x="2" y="2"/>
                      <a:pt x="1" y="3"/>
                    </a:cubicBezTo>
                    <a:cubicBezTo>
                      <a:pt x="0" y="4"/>
                      <a:pt x="0" y="5"/>
                      <a:pt x="0" y="5"/>
                    </a:cubicBezTo>
                    <a:cubicBezTo>
                      <a:pt x="0" y="5"/>
                      <a:pt x="0" y="6"/>
                      <a:pt x="0" y="8"/>
                    </a:cubicBezTo>
                    <a:cubicBezTo>
                      <a:pt x="1" y="8"/>
                      <a:pt x="1" y="9"/>
                      <a:pt x="1" y="9"/>
                    </a:cubicBezTo>
                    <a:cubicBezTo>
                      <a:pt x="1" y="9"/>
                      <a:pt x="1" y="9"/>
                      <a:pt x="1" y="9"/>
                    </a:cubicBezTo>
                    <a:cubicBezTo>
                      <a:pt x="2" y="10"/>
                      <a:pt x="2" y="10"/>
                      <a:pt x="2" y="10"/>
                    </a:cubicBezTo>
                    <a:cubicBezTo>
                      <a:pt x="4" y="11"/>
                      <a:pt x="7" y="12"/>
                      <a:pt x="6" y="14"/>
                    </a:cubicBezTo>
                    <a:cubicBezTo>
                      <a:pt x="6" y="15"/>
                      <a:pt x="4" y="16"/>
                      <a:pt x="3" y="17"/>
                    </a:cubicBezTo>
                    <a:cubicBezTo>
                      <a:pt x="2" y="17"/>
                      <a:pt x="1" y="18"/>
                      <a:pt x="1" y="18"/>
                    </a:cubicBezTo>
                    <a:cubicBezTo>
                      <a:pt x="1" y="18"/>
                      <a:pt x="0" y="19"/>
                      <a:pt x="0" y="20"/>
                    </a:cubicBezTo>
                    <a:cubicBezTo>
                      <a:pt x="0" y="20"/>
                      <a:pt x="0" y="21"/>
                      <a:pt x="0" y="21"/>
                    </a:cubicBezTo>
                    <a:cubicBezTo>
                      <a:pt x="0" y="21"/>
                      <a:pt x="0" y="21"/>
                      <a:pt x="0" y="21"/>
                    </a:cubicBezTo>
                    <a:cubicBezTo>
                      <a:pt x="0" y="21"/>
                      <a:pt x="1" y="21"/>
                      <a:pt x="1" y="21"/>
                    </a:cubicBezTo>
                    <a:cubicBezTo>
                      <a:pt x="1" y="21"/>
                      <a:pt x="1" y="21"/>
                      <a:pt x="1" y="21"/>
                    </a:cubicBezTo>
                    <a:cubicBezTo>
                      <a:pt x="2" y="22"/>
                      <a:pt x="2" y="22"/>
                      <a:pt x="2" y="23"/>
                    </a:cubicBezTo>
                    <a:cubicBezTo>
                      <a:pt x="1" y="23"/>
                      <a:pt x="1" y="24"/>
                      <a:pt x="0" y="24"/>
                    </a:cubicBezTo>
                    <a:cubicBezTo>
                      <a:pt x="0" y="24"/>
                      <a:pt x="0" y="24"/>
                      <a:pt x="0" y="24"/>
                    </a:cubicBezTo>
                    <a:cubicBezTo>
                      <a:pt x="0" y="24"/>
                      <a:pt x="0" y="24"/>
                      <a:pt x="0" y="24"/>
                    </a:cubicBezTo>
                    <a:cubicBezTo>
                      <a:pt x="0" y="24"/>
                      <a:pt x="0" y="24"/>
                      <a:pt x="0" y="24"/>
                    </a:cubicBezTo>
                    <a:cubicBezTo>
                      <a:pt x="0" y="24"/>
                      <a:pt x="0" y="24"/>
                      <a:pt x="0" y="24"/>
                    </a:cubicBezTo>
                    <a:cubicBezTo>
                      <a:pt x="0" y="25"/>
                      <a:pt x="1" y="26"/>
                      <a:pt x="2" y="27"/>
                    </a:cubicBezTo>
                    <a:cubicBezTo>
                      <a:pt x="3" y="28"/>
                      <a:pt x="4" y="29"/>
                      <a:pt x="5" y="30"/>
                    </a:cubicBezTo>
                    <a:cubicBezTo>
                      <a:pt x="5" y="30"/>
                      <a:pt x="5" y="30"/>
                      <a:pt x="5" y="31"/>
                    </a:cubicBezTo>
                    <a:cubicBezTo>
                      <a:pt x="5" y="31"/>
                      <a:pt x="5" y="31"/>
                      <a:pt x="5" y="31"/>
                    </a:cubicBezTo>
                    <a:cubicBezTo>
                      <a:pt x="6" y="31"/>
                      <a:pt x="6" y="32"/>
                      <a:pt x="6" y="33"/>
                    </a:cubicBezTo>
                    <a:cubicBezTo>
                      <a:pt x="6" y="34"/>
                      <a:pt x="6" y="36"/>
                      <a:pt x="6" y="37"/>
                    </a:cubicBezTo>
                    <a:cubicBezTo>
                      <a:pt x="7" y="37"/>
                      <a:pt x="8" y="37"/>
                      <a:pt x="10" y="37"/>
                    </a:cubicBezTo>
                    <a:cubicBezTo>
                      <a:pt x="11" y="37"/>
                      <a:pt x="13" y="37"/>
                      <a:pt x="14" y="37"/>
                    </a:cubicBezTo>
                    <a:cubicBezTo>
                      <a:pt x="15" y="37"/>
                      <a:pt x="16" y="36"/>
                      <a:pt x="17" y="36"/>
                    </a:cubicBezTo>
                    <a:cubicBezTo>
                      <a:pt x="17" y="35"/>
                      <a:pt x="18" y="35"/>
                      <a:pt x="18" y="35"/>
                    </a:cubicBezTo>
                    <a:cubicBezTo>
                      <a:pt x="19" y="35"/>
                      <a:pt x="21" y="35"/>
                      <a:pt x="22" y="35"/>
                    </a:cubicBezTo>
                    <a:cubicBezTo>
                      <a:pt x="22" y="35"/>
                      <a:pt x="22" y="35"/>
                      <a:pt x="23" y="35"/>
                    </a:cubicBezTo>
                    <a:cubicBezTo>
                      <a:pt x="23" y="35"/>
                      <a:pt x="24" y="35"/>
                      <a:pt x="25" y="36"/>
                    </a:cubicBezTo>
                    <a:cubicBezTo>
                      <a:pt x="25" y="36"/>
                      <a:pt x="25" y="36"/>
                      <a:pt x="25" y="36"/>
                    </a:cubicBezTo>
                    <a:cubicBezTo>
                      <a:pt x="25" y="36"/>
                      <a:pt x="26" y="37"/>
                      <a:pt x="26" y="37"/>
                    </a:cubicBezTo>
                    <a:cubicBezTo>
                      <a:pt x="27" y="37"/>
                      <a:pt x="29" y="37"/>
                      <a:pt x="30" y="38"/>
                    </a:cubicBezTo>
                    <a:cubicBezTo>
                      <a:pt x="31" y="38"/>
                      <a:pt x="31" y="38"/>
                      <a:pt x="31" y="38"/>
                    </a:cubicBezTo>
                    <a:cubicBezTo>
                      <a:pt x="31" y="38"/>
                      <a:pt x="31" y="38"/>
                      <a:pt x="31" y="38"/>
                    </a:cubicBezTo>
                    <a:cubicBezTo>
                      <a:pt x="32" y="38"/>
                      <a:pt x="34" y="38"/>
                      <a:pt x="35" y="38"/>
                    </a:cubicBezTo>
                    <a:cubicBezTo>
                      <a:pt x="37" y="37"/>
                      <a:pt x="39" y="37"/>
                      <a:pt x="39" y="37"/>
                    </a:cubicBezTo>
                    <a:cubicBezTo>
                      <a:pt x="39" y="37"/>
                      <a:pt x="39" y="37"/>
                      <a:pt x="39" y="36"/>
                    </a:cubicBezTo>
                    <a:cubicBezTo>
                      <a:pt x="39" y="35"/>
                      <a:pt x="39" y="35"/>
                      <a:pt x="39" y="34"/>
                    </a:cubicBezTo>
                    <a:cubicBezTo>
                      <a:pt x="39" y="34"/>
                      <a:pt x="39" y="34"/>
                      <a:pt x="39" y="34"/>
                    </a:cubicBezTo>
                    <a:cubicBezTo>
                      <a:pt x="39" y="33"/>
                      <a:pt x="39" y="33"/>
                      <a:pt x="40" y="33"/>
                    </a:cubicBezTo>
                    <a:cubicBezTo>
                      <a:pt x="40" y="32"/>
                      <a:pt x="40" y="32"/>
                      <a:pt x="40" y="32"/>
                    </a:cubicBezTo>
                    <a:cubicBezTo>
                      <a:pt x="41" y="32"/>
                      <a:pt x="41" y="33"/>
                      <a:pt x="42" y="32"/>
                    </a:cubicBezTo>
                    <a:cubicBezTo>
                      <a:pt x="42" y="32"/>
                      <a:pt x="42" y="32"/>
                      <a:pt x="43" y="32"/>
                    </a:cubicBezTo>
                    <a:cubicBezTo>
                      <a:pt x="43" y="32"/>
                      <a:pt x="43" y="32"/>
                      <a:pt x="43" y="32"/>
                    </a:cubicBezTo>
                    <a:cubicBezTo>
                      <a:pt x="44" y="32"/>
                      <a:pt x="45" y="32"/>
                      <a:pt x="45" y="31"/>
                    </a:cubicBezTo>
                    <a:cubicBezTo>
                      <a:pt x="45" y="31"/>
                      <a:pt x="45" y="31"/>
                      <a:pt x="45" y="30"/>
                    </a:cubicBezTo>
                    <a:cubicBezTo>
                      <a:pt x="46" y="30"/>
                      <a:pt x="47" y="30"/>
                      <a:pt x="48" y="29"/>
                    </a:cubicBezTo>
                    <a:cubicBezTo>
                      <a:pt x="49" y="29"/>
                      <a:pt x="50" y="28"/>
                      <a:pt x="51" y="28"/>
                    </a:cubicBezTo>
                    <a:cubicBezTo>
                      <a:pt x="52" y="28"/>
                      <a:pt x="53" y="28"/>
                      <a:pt x="55" y="29"/>
                    </a:cubicBezTo>
                    <a:cubicBezTo>
                      <a:pt x="55" y="29"/>
                      <a:pt x="55" y="29"/>
                      <a:pt x="56" y="29"/>
                    </a:cubicBezTo>
                    <a:cubicBezTo>
                      <a:pt x="57" y="30"/>
                      <a:pt x="58" y="30"/>
                      <a:pt x="60" y="29"/>
                    </a:cubicBezTo>
                    <a:cubicBezTo>
                      <a:pt x="60" y="29"/>
                      <a:pt x="61" y="29"/>
                      <a:pt x="61" y="29"/>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05" name="Freeform 562"/>
              <p:cNvSpPr>
                <a:spLocks/>
              </p:cNvSpPr>
              <p:nvPr/>
            </p:nvSpPr>
            <p:spPr bwMode="auto">
              <a:xfrm>
                <a:off x="4787900" y="2744788"/>
                <a:ext cx="244475" cy="146050"/>
              </a:xfrm>
              <a:custGeom>
                <a:avLst/>
                <a:gdLst>
                  <a:gd name="T0" fmla="*/ 92 w 106"/>
                  <a:gd name="T1" fmla="*/ 56 h 63"/>
                  <a:gd name="T2" fmla="*/ 96 w 106"/>
                  <a:gd name="T3" fmla="*/ 50 h 63"/>
                  <a:gd name="T4" fmla="*/ 97 w 106"/>
                  <a:gd name="T5" fmla="*/ 44 h 63"/>
                  <a:gd name="T6" fmla="*/ 103 w 106"/>
                  <a:gd name="T7" fmla="*/ 43 h 63"/>
                  <a:gd name="T8" fmla="*/ 101 w 106"/>
                  <a:gd name="T9" fmla="*/ 39 h 63"/>
                  <a:gd name="T10" fmla="*/ 91 w 106"/>
                  <a:gd name="T11" fmla="*/ 41 h 63"/>
                  <a:gd name="T12" fmla="*/ 87 w 106"/>
                  <a:gd name="T13" fmla="*/ 39 h 63"/>
                  <a:gd name="T14" fmla="*/ 87 w 106"/>
                  <a:gd name="T15" fmla="*/ 28 h 63"/>
                  <a:gd name="T16" fmla="*/ 88 w 106"/>
                  <a:gd name="T17" fmla="*/ 26 h 63"/>
                  <a:gd name="T18" fmla="*/ 86 w 106"/>
                  <a:gd name="T19" fmla="*/ 19 h 63"/>
                  <a:gd name="T20" fmla="*/ 86 w 106"/>
                  <a:gd name="T21" fmla="*/ 18 h 63"/>
                  <a:gd name="T22" fmla="*/ 85 w 106"/>
                  <a:gd name="T23" fmla="*/ 17 h 63"/>
                  <a:gd name="T24" fmla="*/ 80 w 106"/>
                  <a:gd name="T25" fmla="*/ 11 h 63"/>
                  <a:gd name="T26" fmla="*/ 78 w 106"/>
                  <a:gd name="T27" fmla="*/ 8 h 63"/>
                  <a:gd name="T28" fmla="*/ 72 w 106"/>
                  <a:gd name="T29" fmla="*/ 1 h 63"/>
                  <a:gd name="T30" fmla="*/ 68 w 106"/>
                  <a:gd name="T31" fmla="*/ 1 h 63"/>
                  <a:gd name="T32" fmla="*/ 60 w 106"/>
                  <a:gd name="T33" fmla="*/ 4 h 63"/>
                  <a:gd name="T34" fmla="*/ 51 w 106"/>
                  <a:gd name="T35" fmla="*/ 7 h 63"/>
                  <a:gd name="T36" fmla="*/ 44 w 106"/>
                  <a:gd name="T37" fmla="*/ 4 h 63"/>
                  <a:gd name="T38" fmla="*/ 34 w 106"/>
                  <a:gd name="T39" fmla="*/ 4 h 63"/>
                  <a:gd name="T40" fmla="*/ 30 w 106"/>
                  <a:gd name="T41" fmla="*/ 3 h 63"/>
                  <a:gd name="T42" fmla="*/ 24 w 106"/>
                  <a:gd name="T43" fmla="*/ 8 h 63"/>
                  <a:gd name="T44" fmla="*/ 17 w 106"/>
                  <a:gd name="T45" fmla="*/ 14 h 63"/>
                  <a:gd name="T46" fmla="*/ 13 w 106"/>
                  <a:gd name="T47" fmla="*/ 22 h 63"/>
                  <a:gd name="T48" fmla="*/ 12 w 106"/>
                  <a:gd name="T49" fmla="*/ 24 h 63"/>
                  <a:gd name="T50" fmla="*/ 6 w 106"/>
                  <a:gd name="T51" fmla="*/ 28 h 63"/>
                  <a:gd name="T52" fmla="*/ 2 w 106"/>
                  <a:gd name="T53" fmla="*/ 30 h 63"/>
                  <a:gd name="T54" fmla="*/ 6 w 106"/>
                  <a:gd name="T55" fmla="*/ 36 h 63"/>
                  <a:gd name="T56" fmla="*/ 9 w 106"/>
                  <a:gd name="T57" fmla="*/ 40 h 63"/>
                  <a:gd name="T58" fmla="*/ 15 w 106"/>
                  <a:gd name="T59" fmla="*/ 46 h 63"/>
                  <a:gd name="T60" fmla="*/ 16 w 106"/>
                  <a:gd name="T61" fmla="*/ 48 h 63"/>
                  <a:gd name="T62" fmla="*/ 21 w 106"/>
                  <a:gd name="T63" fmla="*/ 51 h 63"/>
                  <a:gd name="T64" fmla="*/ 24 w 106"/>
                  <a:gd name="T65" fmla="*/ 48 h 63"/>
                  <a:gd name="T66" fmla="*/ 27 w 106"/>
                  <a:gd name="T67" fmla="*/ 51 h 63"/>
                  <a:gd name="T68" fmla="*/ 27 w 106"/>
                  <a:gd name="T69" fmla="*/ 52 h 63"/>
                  <a:gd name="T70" fmla="*/ 30 w 106"/>
                  <a:gd name="T71" fmla="*/ 57 h 63"/>
                  <a:gd name="T72" fmla="*/ 30 w 106"/>
                  <a:gd name="T73" fmla="*/ 61 h 63"/>
                  <a:gd name="T74" fmla="*/ 35 w 106"/>
                  <a:gd name="T75" fmla="*/ 60 h 63"/>
                  <a:gd name="T76" fmla="*/ 45 w 106"/>
                  <a:gd name="T77" fmla="*/ 62 h 63"/>
                  <a:gd name="T78" fmla="*/ 56 w 106"/>
                  <a:gd name="T79" fmla="*/ 63 h 63"/>
                  <a:gd name="T80" fmla="*/ 67 w 106"/>
                  <a:gd name="T81" fmla="*/ 58 h 63"/>
                  <a:gd name="T82" fmla="*/ 72 w 106"/>
                  <a:gd name="T83" fmla="*/ 57 h 63"/>
                  <a:gd name="T84" fmla="*/ 92 w 106"/>
                  <a:gd name="T85" fmla="*/ 6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6" h="63">
                    <a:moveTo>
                      <a:pt x="92" y="62"/>
                    </a:moveTo>
                    <a:cubicBezTo>
                      <a:pt x="92" y="61"/>
                      <a:pt x="92" y="61"/>
                      <a:pt x="92" y="61"/>
                    </a:cubicBezTo>
                    <a:cubicBezTo>
                      <a:pt x="93" y="59"/>
                      <a:pt x="92" y="57"/>
                      <a:pt x="92" y="56"/>
                    </a:cubicBezTo>
                    <a:cubicBezTo>
                      <a:pt x="92" y="54"/>
                      <a:pt x="93" y="54"/>
                      <a:pt x="94" y="53"/>
                    </a:cubicBezTo>
                    <a:cubicBezTo>
                      <a:pt x="94" y="53"/>
                      <a:pt x="93" y="52"/>
                      <a:pt x="93" y="51"/>
                    </a:cubicBezTo>
                    <a:cubicBezTo>
                      <a:pt x="93" y="51"/>
                      <a:pt x="96" y="50"/>
                      <a:pt x="96" y="50"/>
                    </a:cubicBezTo>
                    <a:cubicBezTo>
                      <a:pt x="95" y="49"/>
                      <a:pt x="92" y="50"/>
                      <a:pt x="94" y="48"/>
                    </a:cubicBezTo>
                    <a:cubicBezTo>
                      <a:pt x="95" y="46"/>
                      <a:pt x="94" y="45"/>
                      <a:pt x="95" y="44"/>
                    </a:cubicBezTo>
                    <a:cubicBezTo>
                      <a:pt x="95" y="43"/>
                      <a:pt x="96" y="44"/>
                      <a:pt x="97" y="44"/>
                    </a:cubicBezTo>
                    <a:cubicBezTo>
                      <a:pt x="98" y="45"/>
                      <a:pt x="98" y="45"/>
                      <a:pt x="97" y="46"/>
                    </a:cubicBezTo>
                    <a:cubicBezTo>
                      <a:pt x="97" y="48"/>
                      <a:pt x="100" y="47"/>
                      <a:pt x="103" y="47"/>
                    </a:cubicBezTo>
                    <a:cubicBezTo>
                      <a:pt x="106" y="47"/>
                      <a:pt x="103" y="44"/>
                      <a:pt x="103" y="43"/>
                    </a:cubicBezTo>
                    <a:cubicBezTo>
                      <a:pt x="103" y="42"/>
                      <a:pt x="103" y="42"/>
                      <a:pt x="103" y="41"/>
                    </a:cubicBezTo>
                    <a:cubicBezTo>
                      <a:pt x="103" y="41"/>
                      <a:pt x="102" y="40"/>
                      <a:pt x="102" y="40"/>
                    </a:cubicBezTo>
                    <a:cubicBezTo>
                      <a:pt x="101" y="40"/>
                      <a:pt x="101" y="39"/>
                      <a:pt x="101" y="39"/>
                    </a:cubicBezTo>
                    <a:cubicBezTo>
                      <a:pt x="101" y="39"/>
                      <a:pt x="100" y="40"/>
                      <a:pt x="99" y="40"/>
                    </a:cubicBezTo>
                    <a:cubicBezTo>
                      <a:pt x="97" y="41"/>
                      <a:pt x="94" y="43"/>
                      <a:pt x="93" y="42"/>
                    </a:cubicBezTo>
                    <a:cubicBezTo>
                      <a:pt x="92" y="42"/>
                      <a:pt x="92" y="42"/>
                      <a:pt x="91" y="41"/>
                    </a:cubicBezTo>
                    <a:cubicBezTo>
                      <a:pt x="89" y="41"/>
                      <a:pt x="87" y="40"/>
                      <a:pt x="87" y="39"/>
                    </a:cubicBezTo>
                    <a:cubicBezTo>
                      <a:pt x="87" y="39"/>
                      <a:pt x="87" y="39"/>
                      <a:pt x="87" y="39"/>
                    </a:cubicBezTo>
                    <a:cubicBezTo>
                      <a:pt x="87" y="39"/>
                      <a:pt x="87" y="39"/>
                      <a:pt x="87" y="39"/>
                    </a:cubicBezTo>
                    <a:cubicBezTo>
                      <a:pt x="86" y="38"/>
                      <a:pt x="86" y="36"/>
                      <a:pt x="86" y="36"/>
                    </a:cubicBezTo>
                    <a:cubicBezTo>
                      <a:pt x="86" y="35"/>
                      <a:pt x="86" y="34"/>
                      <a:pt x="86" y="33"/>
                    </a:cubicBezTo>
                    <a:cubicBezTo>
                      <a:pt x="86" y="31"/>
                      <a:pt x="86" y="29"/>
                      <a:pt x="87" y="28"/>
                    </a:cubicBezTo>
                    <a:cubicBezTo>
                      <a:pt x="87" y="28"/>
                      <a:pt x="87" y="28"/>
                      <a:pt x="87" y="27"/>
                    </a:cubicBezTo>
                    <a:cubicBezTo>
                      <a:pt x="88" y="27"/>
                      <a:pt x="88" y="26"/>
                      <a:pt x="88" y="26"/>
                    </a:cubicBezTo>
                    <a:cubicBezTo>
                      <a:pt x="88" y="26"/>
                      <a:pt x="88" y="26"/>
                      <a:pt x="88" y="26"/>
                    </a:cubicBezTo>
                    <a:cubicBezTo>
                      <a:pt x="88" y="25"/>
                      <a:pt x="88" y="23"/>
                      <a:pt x="88" y="23"/>
                    </a:cubicBezTo>
                    <a:cubicBezTo>
                      <a:pt x="88" y="23"/>
                      <a:pt x="87" y="22"/>
                      <a:pt x="87" y="22"/>
                    </a:cubicBezTo>
                    <a:cubicBezTo>
                      <a:pt x="87" y="21"/>
                      <a:pt x="86" y="20"/>
                      <a:pt x="86" y="19"/>
                    </a:cubicBezTo>
                    <a:cubicBezTo>
                      <a:pt x="86" y="19"/>
                      <a:pt x="86" y="19"/>
                      <a:pt x="86" y="19"/>
                    </a:cubicBezTo>
                    <a:cubicBezTo>
                      <a:pt x="86" y="18"/>
                      <a:pt x="86" y="18"/>
                      <a:pt x="86" y="18"/>
                    </a:cubicBezTo>
                    <a:cubicBezTo>
                      <a:pt x="86" y="18"/>
                      <a:pt x="86" y="18"/>
                      <a:pt x="86" y="18"/>
                    </a:cubicBezTo>
                    <a:cubicBezTo>
                      <a:pt x="86" y="18"/>
                      <a:pt x="86" y="18"/>
                      <a:pt x="86" y="18"/>
                    </a:cubicBezTo>
                    <a:cubicBezTo>
                      <a:pt x="86" y="18"/>
                      <a:pt x="86" y="17"/>
                      <a:pt x="85" y="17"/>
                    </a:cubicBezTo>
                    <a:cubicBezTo>
                      <a:pt x="85" y="17"/>
                      <a:pt x="85" y="17"/>
                      <a:pt x="85" y="17"/>
                    </a:cubicBezTo>
                    <a:cubicBezTo>
                      <a:pt x="85" y="16"/>
                      <a:pt x="84" y="15"/>
                      <a:pt x="83" y="15"/>
                    </a:cubicBezTo>
                    <a:cubicBezTo>
                      <a:pt x="82" y="14"/>
                      <a:pt x="81" y="13"/>
                      <a:pt x="81" y="13"/>
                    </a:cubicBezTo>
                    <a:cubicBezTo>
                      <a:pt x="80" y="12"/>
                      <a:pt x="80" y="11"/>
                      <a:pt x="80" y="11"/>
                    </a:cubicBezTo>
                    <a:cubicBezTo>
                      <a:pt x="80" y="10"/>
                      <a:pt x="79" y="10"/>
                      <a:pt x="79" y="9"/>
                    </a:cubicBezTo>
                    <a:cubicBezTo>
                      <a:pt x="79" y="9"/>
                      <a:pt x="79" y="9"/>
                      <a:pt x="79" y="9"/>
                    </a:cubicBezTo>
                    <a:cubicBezTo>
                      <a:pt x="79" y="9"/>
                      <a:pt x="78" y="9"/>
                      <a:pt x="78" y="8"/>
                    </a:cubicBezTo>
                    <a:cubicBezTo>
                      <a:pt x="77" y="7"/>
                      <a:pt x="77" y="6"/>
                      <a:pt x="76" y="5"/>
                    </a:cubicBezTo>
                    <a:cubicBezTo>
                      <a:pt x="76" y="4"/>
                      <a:pt x="75" y="3"/>
                      <a:pt x="74" y="3"/>
                    </a:cubicBezTo>
                    <a:cubicBezTo>
                      <a:pt x="74" y="2"/>
                      <a:pt x="73" y="1"/>
                      <a:pt x="72" y="1"/>
                    </a:cubicBezTo>
                    <a:cubicBezTo>
                      <a:pt x="72" y="1"/>
                      <a:pt x="71" y="1"/>
                      <a:pt x="70" y="1"/>
                    </a:cubicBezTo>
                    <a:cubicBezTo>
                      <a:pt x="70" y="1"/>
                      <a:pt x="70" y="1"/>
                      <a:pt x="70" y="1"/>
                    </a:cubicBezTo>
                    <a:cubicBezTo>
                      <a:pt x="69" y="0"/>
                      <a:pt x="69" y="1"/>
                      <a:pt x="68" y="1"/>
                    </a:cubicBezTo>
                    <a:cubicBezTo>
                      <a:pt x="68" y="1"/>
                      <a:pt x="68" y="1"/>
                      <a:pt x="67" y="2"/>
                    </a:cubicBezTo>
                    <a:cubicBezTo>
                      <a:pt x="66" y="2"/>
                      <a:pt x="64" y="4"/>
                      <a:pt x="63" y="4"/>
                    </a:cubicBezTo>
                    <a:cubicBezTo>
                      <a:pt x="63" y="4"/>
                      <a:pt x="61" y="4"/>
                      <a:pt x="60" y="4"/>
                    </a:cubicBezTo>
                    <a:cubicBezTo>
                      <a:pt x="58" y="4"/>
                      <a:pt x="57" y="4"/>
                      <a:pt x="56" y="4"/>
                    </a:cubicBezTo>
                    <a:cubicBezTo>
                      <a:pt x="56" y="4"/>
                      <a:pt x="56" y="5"/>
                      <a:pt x="55" y="5"/>
                    </a:cubicBezTo>
                    <a:cubicBezTo>
                      <a:pt x="54" y="6"/>
                      <a:pt x="52" y="8"/>
                      <a:pt x="51" y="7"/>
                    </a:cubicBezTo>
                    <a:cubicBezTo>
                      <a:pt x="50" y="7"/>
                      <a:pt x="50" y="6"/>
                      <a:pt x="49" y="6"/>
                    </a:cubicBezTo>
                    <a:cubicBezTo>
                      <a:pt x="49" y="5"/>
                      <a:pt x="48" y="4"/>
                      <a:pt x="47" y="4"/>
                    </a:cubicBezTo>
                    <a:cubicBezTo>
                      <a:pt x="46" y="3"/>
                      <a:pt x="45" y="4"/>
                      <a:pt x="44" y="4"/>
                    </a:cubicBezTo>
                    <a:cubicBezTo>
                      <a:pt x="43" y="4"/>
                      <a:pt x="42" y="4"/>
                      <a:pt x="41" y="4"/>
                    </a:cubicBezTo>
                    <a:cubicBezTo>
                      <a:pt x="40" y="4"/>
                      <a:pt x="39" y="4"/>
                      <a:pt x="38" y="4"/>
                    </a:cubicBezTo>
                    <a:cubicBezTo>
                      <a:pt x="37" y="4"/>
                      <a:pt x="36" y="4"/>
                      <a:pt x="34" y="4"/>
                    </a:cubicBezTo>
                    <a:cubicBezTo>
                      <a:pt x="34" y="3"/>
                      <a:pt x="33" y="3"/>
                      <a:pt x="33" y="2"/>
                    </a:cubicBezTo>
                    <a:cubicBezTo>
                      <a:pt x="33" y="2"/>
                      <a:pt x="32" y="2"/>
                      <a:pt x="32" y="2"/>
                    </a:cubicBezTo>
                    <a:cubicBezTo>
                      <a:pt x="31" y="3"/>
                      <a:pt x="31" y="3"/>
                      <a:pt x="30" y="3"/>
                    </a:cubicBezTo>
                    <a:cubicBezTo>
                      <a:pt x="30" y="4"/>
                      <a:pt x="29" y="4"/>
                      <a:pt x="28" y="4"/>
                    </a:cubicBezTo>
                    <a:cubicBezTo>
                      <a:pt x="28" y="4"/>
                      <a:pt x="28" y="5"/>
                      <a:pt x="27" y="5"/>
                    </a:cubicBezTo>
                    <a:cubicBezTo>
                      <a:pt x="27" y="6"/>
                      <a:pt x="26" y="7"/>
                      <a:pt x="24" y="8"/>
                    </a:cubicBezTo>
                    <a:cubicBezTo>
                      <a:pt x="22" y="9"/>
                      <a:pt x="20" y="10"/>
                      <a:pt x="20" y="10"/>
                    </a:cubicBezTo>
                    <a:cubicBezTo>
                      <a:pt x="20" y="10"/>
                      <a:pt x="20" y="10"/>
                      <a:pt x="20" y="10"/>
                    </a:cubicBezTo>
                    <a:cubicBezTo>
                      <a:pt x="20" y="10"/>
                      <a:pt x="18" y="13"/>
                      <a:pt x="17" y="14"/>
                    </a:cubicBezTo>
                    <a:cubicBezTo>
                      <a:pt x="16" y="15"/>
                      <a:pt x="16" y="16"/>
                      <a:pt x="15" y="17"/>
                    </a:cubicBezTo>
                    <a:cubicBezTo>
                      <a:pt x="15" y="17"/>
                      <a:pt x="15" y="18"/>
                      <a:pt x="15" y="19"/>
                    </a:cubicBezTo>
                    <a:cubicBezTo>
                      <a:pt x="14" y="20"/>
                      <a:pt x="14" y="22"/>
                      <a:pt x="13" y="22"/>
                    </a:cubicBezTo>
                    <a:cubicBezTo>
                      <a:pt x="13" y="22"/>
                      <a:pt x="13" y="22"/>
                      <a:pt x="13" y="22"/>
                    </a:cubicBezTo>
                    <a:cubicBezTo>
                      <a:pt x="12" y="23"/>
                      <a:pt x="12" y="23"/>
                      <a:pt x="12" y="24"/>
                    </a:cubicBezTo>
                    <a:cubicBezTo>
                      <a:pt x="12" y="24"/>
                      <a:pt x="12" y="24"/>
                      <a:pt x="12" y="24"/>
                    </a:cubicBezTo>
                    <a:cubicBezTo>
                      <a:pt x="11" y="25"/>
                      <a:pt x="11" y="27"/>
                      <a:pt x="10" y="27"/>
                    </a:cubicBezTo>
                    <a:cubicBezTo>
                      <a:pt x="9" y="28"/>
                      <a:pt x="7" y="28"/>
                      <a:pt x="6" y="28"/>
                    </a:cubicBezTo>
                    <a:cubicBezTo>
                      <a:pt x="6" y="28"/>
                      <a:pt x="6" y="27"/>
                      <a:pt x="6" y="28"/>
                    </a:cubicBezTo>
                    <a:cubicBezTo>
                      <a:pt x="5" y="28"/>
                      <a:pt x="5" y="28"/>
                      <a:pt x="5" y="28"/>
                    </a:cubicBezTo>
                    <a:cubicBezTo>
                      <a:pt x="5" y="28"/>
                      <a:pt x="5" y="29"/>
                      <a:pt x="5" y="29"/>
                    </a:cubicBezTo>
                    <a:cubicBezTo>
                      <a:pt x="4" y="30"/>
                      <a:pt x="3" y="30"/>
                      <a:pt x="2" y="30"/>
                    </a:cubicBezTo>
                    <a:cubicBezTo>
                      <a:pt x="1" y="30"/>
                      <a:pt x="0" y="30"/>
                      <a:pt x="0" y="30"/>
                    </a:cubicBezTo>
                    <a:cubicBezTo>
                      <a:pt x="0" y="30"/>
                      <a:pt x="3" y="33"/>
                      <a:pt x="5" y="35"/>
                    </a:cubicBezTo>
                    <a:cubicBezTo>
                      <a:pt x="5" y="35"/>
                      <a:pt x="5" y="36"/>
                      <a:pt x="6" y="36"/>
                    </a:cubicBezTo>
                    <a:cubicBezTo>
                      <a:pt x="6" y="36"/>
                      <a:pt x="6" y="37"/>
                      <a:pt x="6" y="38"/>
                    </a:cubicBezTo>
                    <a:cubicBezTo>
                      <a:pt x="6" y="38"/>
                      <a:pt x="6" y="38"/>
                      <a:pt x="6" y="38"/>
                    </a:cubicBezTo>
                    <a:cubicBezTo>
                      <a:pt x="6" y="39"/>
                      <a:pt x="8" y="39"/>
                      <a:pt x="9" y="40"/>
                    </a:cubicBezTo>
                    <a:cubicBezTo>
                      <a:pt x="11" y="40"/>
                      <a:pt x="13" y="41"/>
                      <a:pt x="13" y="42"/>
                    </a:cubicBezTo>
                    <a:cubicBezTo>
                      <a:pt x="15" y="43"/>
                      <a:pt x="15" y="46"/>
                      <a:pt x="15" y="46"/>
                    </a:cubicBezTo>
                    <a:cubicBezTo>
                      <a:pt x="15" y="46"/>
                      <a:pt x="15" y="46"/>
                      <a:pt x="15" y="46"/>
                    </a:cubicBezTo>
                    <a:cubicBezTo>
                      <a:pt x="14" y="46"/>
                      <a:pt x="14" y="46"/>
                      <a:pt x="14" y="46"/>
                    </a:cubicBezTo>
                    <a:cubicBezTo>
                      <a:pt x="14" y="46"/>
                      <a:pt x="13" y="47"/>
                      <a:pt x="12" y="47"/>
                    </a:cubicBezTo>
                    <a:cubicBezTo>
                      <a:pt x="13" y="48"/>
                      <a:pt x="14" y="48"/>
                      <a:pt x="16" y="48"/>
                    </a:cubicBezTo>
                    <a:cubicBezTo>
                      <a:pt x="16" y="49"/>
                      <a:pt x="17" y="49"/>
                      <a:pt x="17" y="49"/>
                    </a:cubicBezTo>
                    <a:cubicBezTo>
                      <a:pt x="18" y="49"/>
                      <a:pt x="19" y="50"/>
                      <a:pt x="19" y="50"/>
                    </a:cubicBezTo>
                    <a:cubicBezTo>
                      <a:pt x="20" y="51"/>
                      <a:pt x="20" y="51"/>
                      <a:pt x="21" y="51"/>
                    </a:cubicBezTo>
                    <a:cubicBezTo>
                      <a:pt x="21" y="51"/>
                      <a:pt x="21" y="50"/>
                      <a:pt x="22" y="50"/>
                    </a:cubicBezTo>
                    <a:cubicBezTo>
                      <a:pt x="22" y="49"/>
                      <a:pt x="23" y="48"/>
                      <a:pt x="24" y="48"/>
                    </a:cubicBezTo>
                    <a:cubicBezTo>
                      <a:pt x="24" y="48"/>
                      <a:pt x="24" y="48"/>
                      <a:pt x="24" y="48"/>
                    </a:cubicBezTo>
                    <a:cubicBezTo>
                      <a:pt x="24" y="48"/>
                      <a:pt x="25" y="48"/>
                      <a:pt x="26" y="49"/>
                    </a:cubicBezTo>
                    <a:cubicBezTo>
                      <a:pt x="27" y="49"/>
                      <a:pt x="27" y="50"/>
                      <a:pt x="27" y="50"/>
                    </a:cubicBezTo>
                    <a:cubicBezTo>
                      <a:pt x="27" y="50"/>
                      <a:pt x="27" y="50"/>
                      <a:pt x="27" y="51"/>
                    </a:cubicBezTo>
                    <a:cubicBezTo>
                      <a:pt x="27" y="51"/>
                      <a:pt x="27" y="51"/>
                      <a:pt x="27" y="51"/>
                    </a:cubicBezTo>
                    <a:cubicBezTo>
                      <a:pt x="27" y="52"/>
                      <a:pt x="27" y="52"/>
                      <a:pt x="27" y="52"/>
                    </a:cubicBezTo>
                    <a:cubicBezTo>
                      <a:pt x="27" y="52"/>
                      <a:pt x="27" y="52"/>
                      <a:pt x="27" y="52"/>
                    </a:cubicBezTo>
                    <a:cubicBezTo>
                      <a:pt x="26" y="52"/>
                      <a:pt x="25" y="53"/>
                      <a:pt x="25" y="53"/>
                    </a:cubicBezTo>
                    <a:cubicBezTo>
                      <a:pt x="25" y="54"/>
                      <a:pt x="26" y="55"/>
                      <a:pt x="26" y="55"/>
                    </a:cubicBezTo>
                    <a:cubicBezTo>
                      <a:pt x="27" y="55"/>
                      <a:pt x="29" y="56"/>
                      <a:pt x="30" y="57"/>
                    </a:cubicBezTo>
                    <a:cubicBezTo>
                      <a:pt x="31" y="57"/>
                      <a:pt x="32" y="58"/>
                      <a:pt x="31" y="59"/>
                    </a:cubicBezTo>
                    <a:cubicBezTo>
                      <a:pt x="31" y="59"/>
                      <a:pt x="31" y="59"/>
                      <a:pt x="31" y="60"/>
                    </a:cubicBezTo>
                    <a:cubicBezTo>
                      <a:pt x="30" y="60"/>
                      <a:pt x="30" y="61"/>
                      <a:pt x="30" y="61"/>
                    </a:cubicBezTo>
                    <a:cubicBezTo>
                      <a:pt x="30" y="61"/>
                      <a:pt x="30" y="61"/>
                      <a:pt x="30" y="61"/>
                    </a:cubicBezTo>
                    <a:cubicBezTo>
                      <a:pt x="31" y="61"/>
                      <a:pt x="32" y="61"/>
                      <a:pt x="33" y="61"/>
                    </a:cubicBezTo>
                    <a:cubicBezTo>
                      <a:pt x="33" y="60"/>
                      <a:pt x="34" y="60"/>
                      <a:pt x="35" y="60"/>
                    </a:cubicBezTo>
                    <a:cubicBezTo>
                      <a:pt x="36" y="60"/>
                      <a:pt x="38" y="61"/>
                      <a:pt x="40" y="61"/>
                    </a:cubicBezTo>
                    <a:cubicBezTo>
                      <a:pt x="41" y="62"/>
                      <a:pt x="42" y="62"/>
                      <a:pt x="43" y="62"/>
                    </a:cubicBezTo>
                    <a:cubicBezTo>
                      <a:pt x="45" y="63"/>
                      <a:pt x="45" y="62"/>
                      <a:pt x="45" y="62"/>
                    </a:cubicBezTo>
                    <a:cubicBezTo>
                      <a:pt x="46" y="61"/>
                      <a:pt x="46" y="61"/>
                      <a:pt x="47" y="61"/>
                    </a:cubicBezTo>
                    <a:cubicBezTo>
                      <a:pt x="48" y="61"/>
                      <a:pt x="50" y="61"/>
                      <a:pt x="52" y="62"/>
                    </a:cubicBezTo>
                    <a:cubicBezTo>
                      <a:pt x="54" y="62"/>
                      <a:pt x="55" y="63"/>
                      <a:pt x="56" y="63"/>
                    </a:cubicBezTo>
                    <a:cubicBezTo>
                      <a:pt x="58" y="63"/>
                      <a:pt x="58" y="63"/>
                      <a:pt x="59" y="63"/>
                    </a:cubicBezTo>
                    <a:cubicBezTo>
                      <a:pt x="59" y="62"/>
                      <a:pt x="60" y="62"/>
                      <a:pt x="61" y="62"/>
                    </a:cubicBezTo>
                    <a:cubicBezTo>
                      <a:pt x="63" y="61"/>
                      <a:pt x="66" y="59"/>
                      <a:pt x="67" y="58"/>
                    </a:cubicBezTo>
                    <a:cubicBezTo>
                      <a:pt x="67" y="58"/>
                      <a:pt x="67" y="58"/>
                      <a:pt x="67" y="58"/>
                    </a:cubicBezTo>
                    <a:cubicBezTo>
                      <a:pt x="68" y="58"/>
                      <a:pt x="68" y="58"/>
                      <a:pt x="68" y="57"/>
                    </a:cubicBezTo>
                    <a:cubicBezTo>
                      <a:pt x="69" y="57"/>
                      <a:pt x="70" y="57"/>
                      <a:pt x="72" y="57"/>
                    </a:cubicBezTo>
                    <a:cubicBezTo>
                      <a:pt x="74" y="57"/>
                      <a:pt x="77" y="57"/>
                      <a:pt x="78" y="57"/>
                    </a:cubicBezTo>
                    <a:cubicBezTo>
                      <a:pt x="79" y="57"/>
                      <a:pt x="83" y="58"/>
                      <a:pt x="87" y="60"/>
                    </a:cubicBezTo>
                    <a:cubicBezTo>
                      <a:pt x="89" y="60"/>
                      <a:pt x="91" y="61"/>
                      <a:pt x="92" y="6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06" name="Freeform 563"/>
              <p:cNvSpPr>
                <a:spLocks/>
              </p:cNvSpPr>
              <p:nvPr/>
            </p:nvSpPr>
            <p:spPr bwMode="auto">
              <a:xfrm>
                <a:off x="4838700" y="2606675"/>
                <a:ext cx="454025" cy="263525"/>
              </a:xfrm>
              <a:custGeom>
                <a:avLst/>
                <a:gdLst>
                  <a:gd name="T0" fmla="*/ 80 w 197"/>
                  <a:gd name="T1" fmla="*/ 92 h 114"/>
                  <a:gd name="T2" fmla="*/ 88 w 197"/>
                  <a:gd name="T3" fmla="*/ 87 h 114"/>
                  <a:gd name="T4" fmla="*/ 97 w 197"/>
                  <a:gd name="T5" fmla="*/ 82 h 114"/>
                  <a:gd name="T6" fmla="*/ 106 w 197"/>
                  <a:gd name="T7" fmla="*/ 78 h 114"/>
                  <a:gd name="T8" fmla="*/ 111 w 197"/>
                  <a:gd name="T9" fmla="*/ 82 h 114"/>
                  <a:gd name="T10" fmla="*/ 107 w 197"/>
                  <a:gd name="T11" fmla="*/ 86 h 114"/>
                  <a:gd name="T12" fmla="*/ 120 w 197"/>
                  <a:gd name="T13" fmla="*/ 88 h 114"/>
                  <a:gd name="T14" fmla="*/ 120 w 197"/>
                  <a:gd name="T15" fmla="*/ 96 h 114"/>
                  <a:gd name="T16" fmla="*/ 124 w 197"/>
                  <a:gd name="T17" fmla="*/ 103 h 114"/>
                  <a:gd name="T18" fmla="*/ 134 w 197"/>
                  <a:gd name="T19" fmla="*/ 110 h 114"/>
                  <a:gd name="T20" fmla="*/ 154 w 197"/>
                  <a:gd name="T21" fmla="*/ 102 h 114"/>
                  <a:gd name="T22" fmla="*/ 142 w 197"/>
                  <a:gd name="T23" fmla="*/ 100 h 114"/>
                  <a:gd name="T24" fmla="*/ 133 w 197"/>
                  <a:gd name="T25" fmla="*/ 91 h 114"/>
                  <a:gd name="T26" fmla="*/ 135 w 197"/>
                  <a:gd name="T27" fmla="*/ 88 h 114"/>
                  <a:gd name="T28" fmla="*/ 141 w 197"/>
                  <a:gd name="T29" fmla="*/ 86 h 114"/>
                  <a:gd name="T30" fmla="*/ 150 w 197"/>
                  <a:gd name="T31" fmla="*/ 82 h 114"/>
                  <a:gd name="T32" fmla="*/ 166 w 197"/>
                  <a:gd name="T33" fmla="*/ 79 h 114"/>
                  <a:gd name="T34" fmla="*/ 177 w 197"/>
                  <a:gd name="T35" fmla="*/ 70 h 114"/>
                  <a:gd name="T36" fmla="*/ 185 w 197"/>
                  <a:gd name="T37" fmla="*/ 65 h 114"/>
                  <a:gd name="T38" fmla="*/ 193 w 197"/>
                  <a:gd name="T39" fmla="*/ 62 h 114"/>
                  <a:gd name="T40" fmla="*/ 194 w 197"/>
                  <a:gd name="T41" fmla="*/ 56 h 114"/>
                  <a:gd name="T42" fmla="*/ 192 w 197"/>
                  <a:gd name="T43" fmla="*/ 53 h 114"/>
                  <a:gd name="T44" fmla="*/ 195 w 197"/>
                  <a:gd name="T45" fmla="*/ 47 h 114"/>
                  <a:gd name="T46" fmla="*/ 193 w 197"/>
                  <a:gd name="T47" fmla="*/ 42 h 114"/>
                  <a:gd name="T48" fmla="*/ 184 w 197"/>
                  <a:gd name="T49" fmla="*/ 38 h 114"/>
                  <a:gd name="T50" fmla="*/ 176 w 197"/>
                  <a:gd name="T51" fmla="*/ 35 h 114"/>
                  <a:gd name="T52" fmla="*/ 157 w 197"/>
                  <a:gd name="T53" fmla="*/ 31 h 114"/>
                  <a:gd name="T54" fmla="*/ 145 w 197"/>
                  <a:gd name="T55" fmla="*/ 28 h 114"/>
                  <a:gd name="T56" fmla="*/ 144 w 197"/>
                  <a:gd name="T57" fmla="*/ 23 h 114"/>
                  <a:gd name="T58" fmla="*/ 139 w 197"/>
                  <a:gd name="T59" fmla="*/ 18 h 114"/>
                  <a:gd name="T60" fmla="*/ 131 w 197"/>
                  <a:gd name="T61" fmla="*/ 14 h 114"/>
                  <a:gd name="T62" fmla="*/ 135 w 197"/>
                  <a:gd name="T63" fmla="*/ 9 h 114"/>
                  <a:gd name="T64" fmla="*/ 130 w 197"/>
                  <a:gd name="T65" fmla="*/ 5 h 114"/>
                  <a:gd name="T66" fmla="*/ 123 w 197"/>
                  <a:gd name="T67" fmla="*/ 1 h 114"/>
                  <a:gd name="T68" fmla="*/ 109 w 197"/>
                  <a:gd name="T69" fmla="*/ 5 h 114"/>
                  <a:gd name="T70" fmla="*/ 103 w 197"/>
                  <a:gd name="T71" fmla="*/ 5 h 114"/>
                  <a:gd name="T72" fmla="*/ 92 w 197"/>
                  <a:gd name="T73" fmla="*/ 17 h 114"/>
                  <a:gd name="T74" fmla="*/ 79 w 197"/>
                  <a:gd name="T75" fmla="*/ 15 h 114"/>
                  <a:gd name="T76" fmla="*/ 73 w 197"/>
                  <a:gd name="T77" fmla="*/ 13 h 114"/>
                  <a:gd name="T78" fmla="*/ 63 w 197"/>
                  <a:gd name="T79" fmla="*/ 12 h 114"/>
                  <a:gd name="T80" fmla="*/ 56 w 197"/>
                  <a:gd name="T81" fmla="*/ 10 h 114"/>
                  <a:gd name="T82" fmla="*/ 24 w 197"/>
                  <a:gd name="T83" fmla="*/ 8 h 114"/>
                  <a:gd name="T84" fmla="*/ 18 w 197"/>
                  <a:gd name="T85" fmla="*/ 18 h 114"/>
                  <a:gd name="T86" fmla="*/ 19 w 197"/>
                  <a:gd name="T87" fmla="*/ 24 h 114"/>
                  <a:gd name="T88" fmla="*/ 16 w 197"/>
                  <a:gd name="T89" fmla="*/ 31 h 114"/>
                  <a:gd name="T90" fmla="*/ 6 w 197"/>
                  <a:gd name="T91" fmla="*/ 44 h 114"/>
                  <a:gd name="T92" fmla="*/ 3 w 197"/>
                  <a:gd name="T93" fmla="*/ 49 h 114"/>
                  <a:gd name="T94" fmla="*/ 0 w 197"/>
                  <a:gd name="T95" fmla="*/ 57 h 114"/>
                  <a:gd name="T96" fmla="*/ 9 w 197"/>
                  <a:gd name="T97" fmla="*/ 61 h 114"/>
                  <a:gd name="T98" fmla="*/ 21 w 197"/>
                  <a:gd name="T99" fmla="*/ 63 h 114"/>
                  <a:gd name="T100" fmla="*/ 34 w 197"/>
                  <a:gd name="T101" fmla="*/ 63 h 114"/>
                  <a:gd name="T102" fmla="*/ 48 w 197"/>
                  <a:gd name="T103" fmla="*/ 59 h 114"/>
                  <a:gd name="T104" fmla="*/ 57 w 197"/>
                  <a:gd name="T105" fmla="*/ 56 h 114"/>
                  <a:gd name="T106" fmla="*/ 72 w 197"/>
                  <a:gd name="T107" fmla="*/ 62 h 114"/>
                  <a:gd name="T108" fmla="*/ 78 w 197"/>
                  <a:gd name="T109" fmla="*/ 66 h 114"/>
                  <a:gd name="T110" fmla="*/ 84 w 197"/>
                  <a:gd name="T111" fmla="*/ 79 h 114"/>
                  <a:gd name="T112" fmla="*/ 83 w 197"/>
                  <a:gd name="T113" fmla="*/ 86 h 114"/>
                  <a:gd name="T114" fmla="*/ 78 w 197"/>
                  <a:gd name="T115" fmla="*/ 86 h 114"/>
                  <a:gd name="T116" fmla="*/ 73 w 197"/>
                  <a:gd name="T117" fmla="*/ 91 h 114"/>
                  <a:gd name="T118" fmla="*/ 70 w 197"/>
                  <a:gd name="T119" fmla="*/ 96 h 114"/>
                  <a:gd name="T120" fmla="*/ 69 w 197"/>
                  <a:gd name="T121" fmla="*/ 100 h 114"/>
                  <a:gd name="T122" fmla="*/ 81 w 197"/>
                  <a:gd name="T123" fmla="*/ 10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7" h="114">
                    <a:moveTo>
                      <a:pt x="81" y="100"/>
                    </a:moveTo>
                    <a:cubicBezTo>
                      <a:pt x="81" y="99"/>
                      <a:pt x="81" y="99"/>
                      <a:pt x="81" y="99"/>
                    </a:cubicBezTo>
                    <a:cubicBezTo>
                      <a:pt x="81" y="97"/>
                      <a:pt x="81" y="97"/>
                      <a:pt x="81" y="96"/>
                    </a:cubicBezTo>
                    <a:cubicBezTo>
                      <a:pt x="81" y="94"/>
                      <a:pt x="81" y="95"/>
                      <a:pt x="80" y="94"/>
                    </a:cubicBezTo>
                    <a:cubicBezTo>
                      <a:pt x="80" y="93"/>
                      <a:pt x="80" y="92"/>
                      <a:pt x="80" y="92"/>
                    </a:cubicBezTo>
                    <a:cubicBezTo>
                      <a:pt x="81" y="92"/>
                      <a:pt x="82" y="93"/>
                      <a:pt x="82" y="95"/>
                    </a:cubicBezTo>
                    <a:cubicBezTo>
                      <a:pt x="82" y="96"/>
                      <a:pt x="83" y="94"/>
                      <a:pt x="84" y="93"/>
                    </a:cubicBezTo>
                    <a:cubicBezTo>
                      <a:pt x="85" y="92"/>
                      <a:pt x="85" y="93"/>
                      <a:pt x="87" y="92"/>
                    </a:cubicBezTo>
                    <a:cubicBezTo>
                      <a:pt x="88" y="92"/>
                      <a:pt x="89" y="91"/>
                      <a:pt x="89" y="90"/>
                    </a:cubicBezTo>
                    <a:cubicBezTo>
                      <a:pt x="90" y="89"/>
                      <a:pt x="88" y="88"/>
                      <a:pt x="88" y="87"/>
                    </a:cubicBezTo>
                    <a:cubicBezTo>
                      <a:pt x="87" y="86"/>
                      <a:pt x="87" y="86"/>
                      <a:pt x="87" y="85"/>
                    </a:cubicBezTo>
                    <a:cubicBezTo>
                      <a:pt x="88" y="84"/>
                      <a:pt x="89" y="85"/>
                      <a:pt x="89" y="87"/>
                    </a:cubicBezTo>
                    <a:cubicBezTo>
                      <a:pt x="90" y="88"/>
                      <a:pt x="90" y="87"/>
                      <a:pt x="91" y="86"/>
                    </a:cubicBezTo>
                    <a:cubicBezTo>
                      <a:pt x="91" y="86"/>
                      <a:pt x="93" y="84"/>
                      <a:pt x="94" y="83"/>
                    </a:cubicBezTo>
                    <a:cubicBezTo>
                      <a:pt x="94" y="82"/>
                      <a:pt x="95" y="82"/>
                      <a:pt x="97" y="82"/>
                    </a:cubicBezTo>
                    <a:cubicBezTo>
                      <a:pt x="98" y="82"/>
                      <a:pt x="99" y="82"/>
                      <a:pt x="100" y="82"/>
                    </a:cubicBezTo>
                    <a:cubicBezTo>
                      <a:pt x="102" y="81"/>
                      <a:pt x="102" y="79"/>
                      <a:pt x="103" y="79"/>
                    </a:cubicBezTo>
                    <a:cubicBezTo>
                      <a:pt x="103" y="79"/>
                      <a:pt x="104" y="80"/>
                      <a:pt x="104" y="81"/>
                    </a:cubicBezTo>
                    <a:cubicBezTo>
                      <a:pt x="104" y="82"/>
                      <a:pt x="105" y="81"/>
                      <a:pt x="106" y="81"/>
                    </a:cubicBezTo>
                    <a:cubicBezTo>
                      <a:pt x="107" y="80"/>
                      <a:pt x="106" y="79"/>
                      <a:pt x="106" y="78"/>
                    </a:cubicBezTo>
                    <a:cubicBezTo>
                      <a:pt x="105" y="76"/>
                      <a:pt x="104" y="76"/>
                      <a:pt x="104" y="75"/>
                    </a:cubicBezTo>
                    <a:cubicBezTo>
                      <a:pt x="104" y="74"/>
                      <a:pt x="105" y="73"/>
                      <a:pt x="105" y="75"/>
                    </a:cubicBezTo>
                    <a:cubicBezTo>
                      <a:pt x="106" y="77"/>
                      <a:pt x="107" y="77"/>
                      <a:pt x="108" y="78"/>
                    </a:cubicBezTo>
                    <a:cubicBezTo>
                      <a:pt x="108" y="79"/>
                      <a:pt x="107" y="80"/>
                      <a:pt x="108" y="81"/>
                    </a:cubicBezTo>
                    <a:cubicBezTo>
                      <a:pt x="108" y="82"/>
                      <a:pt x="110" y="82"/>
                      <a:pt x="111" y="82"/>
                    </a:cubicBezTo>
                    <a:cubicBezTo>
                      <a:pt x="113" y="82"/>
                      <a:pt x="114" y="81"/>
                      <a:pt x="115" y="82"/>
                    </a:cubicBezTo>
                    <a:cubicBezTo>
                      <a:pt x="115" y="83"/>
                      <a:pt x="112" y="84"/>
                      <a:pt x="110" y="84"/>
                    </a:cubicBezTo>
                    <a:cubicBezTo>
                      <a:pt x="108" y="85"/>
                      <a:pt x="108" y="84"/>
                      <a:pt x="107" y="84"/>
                    </a:cubicBezTo>
                    <a:cubicBezTo>
                      <a:pt x="106" y="84"/>
                      <a:pt x="103" y="83"/>
                      <a:pt x="104" y="84"/>
                    </a:cubicBezTo>
                    <a:cubicBezTo>
                      <a:pt x="105" y="85"/>
                      <a:pt x="107" y="85"/>
                      <a:pt x="107" y="86"/>
                    </a:cubicBezTo>
                    <a:cubicBezTo>
                      <a:pt x="107" y="87"/>
                      <a:pt x="103" y="87"/>
                      <a:pt x="103" y="87"/>
                    </a:cubicBezTo>
                    <a:cubicBezTo>
                      <a:pt x="103" y="87"/>
                      <a:pt x="103" y="88"/>
                      <a:pt x="105" y="88"/>
                    </a:cubicBezTo>
                    <a:cubicBezTo>
                      <a:pt x="107" y="89"/>
                      <a:pt x="109" y="88"/>
                      <a:pt x="110" y="89"/>
                    </a:cubicBezTo>
                    <a:cubicBezTo>
                      <a:pt x="111" y="89"/>
                      <a:pt x="113" y="90"/>
                      <a:pt x="114" y="90"/>
                    </a:cubicBezTo>
                    <a:cubicBezTo>
                      <a:pt x="115" y="90"/>
                      <a:pt x="118" y="88"/>
                      <a:pt x="120" y="88"/>
                    </a:cubicBezTo>
                    <a:cubicBezTo>
                      <a:pt x="122" y="88"/>
                      <a:pt x="121" y="89"/>
                      <a:pt x="122" y="90"/>
                    </a:cubicBezTo>
                    <a:cubicBezTo>
                      <a:pt x="122" y="91"/>
                      <a:pt x="124" y="90"/>
                      <a:pt x="125" y="90"/>
                    </a:cubicBezTo>
                    <a:cubicBezTo>
                      <a:pt x="126" y="90"/>
                      <a:pt x="126" y="92"/>
                      <a:pt x="126" y="93"/>
                    </a:cubicBezTo>
                    <a:cubicBezTo>
                      <a:pt x="126" y="94"/>
                      <a:pt x="124" y="93"/>
                      <a:pt x="123" y="93"/>
                    </a:cubicBezTo>
                    <a:cubicBezTo>
                      <a:pt x="122" y="93"/>
                      <a:pt x="122" y="94"/>
                      <a:pt x="120" y="96"/>
                    </a:cubicBezTo>
                    <a:cubicBezTo>
                      <a:pt x="118" y="97"/>
                      <a:pt x="117" y="97"/>
                      <a:pt x="116" y="97"/>
                    </a:cubicBezTo>
                    <a:cubicBezTo>
                      <a:pt x="114" y="98"/>
                      <a:pt x="112" y="98"/>
                      <a:pt x="112" y="99"/>
                    </a:cubicBezTo>
                    <a:cubicBezTo>
                      <a:pt x="112" y="100"/>
                      <a:pt x="114" y="100"/>
                      <a:pt x="116" y="101"/>
                    </a:cubicBezTo>
                    <a:cubicBezTo>
                      <a:pt x="117" y="102"/>
                      <a:pt x="117" y="102"/>
                      <a:pt x="118" y="102"/>
                    </a:cubicBezTo>
                    <a:cubicBezTo>
                      <a:pt x="119" y="102"/>
                      <a:pt x="122" y="102"/>
                      <a:pt x="124" y="103"/>
                    </a:cubicBezTo>
                    <a:cubicBezTo>
                      <a:pt x="126" y="104"/>
                      <a:pt x="125" y="105"/>
                      <a:pt x="126" y="106"/>
                    </a:cubicBezTo>
                    <a:cubicBezTo>
                      <a:pt x="126" y="107"/>
                      <a:pt x="126" y="108"/>
                      <a:pt x="125" y="109"/>
                    </a:cubicBezTo>
                    <a:cubicBezTo>
                      <a:pt x="124" y="109"/>
                      <a:pt x="124" y="110"/>
                      <a:pt x="123" y="111"/>
                    </a:cubicBezTo>
                    <a:cubicBezTo>
                      <a:pt x="123" y="112"/>
                      <a:pt x="125" y="113"/>
                      <a:pt x="127" y="113"/>
                    </a:cubicBezTo>
                    <a:cubicBezTo>
                      <a:pt x="128" y="114"/>
                      <a:pt x="129" y="111"/>
                      <a:pt x="134" y="110"/>
                    </a:cubicBezTo>
                    <a:cubicBezTo>
                      <a:pt x="138" y="108"/>
                      <a:pt x="138" y="108"/>
                      <a:pt x="140" y="106"/>
                    </a:cubicBezTo>
                    <a:cubicBezTo>
                      <a:pt x="142" y="104"/>
                      <a:pt x="145" y="104"/>
                      <a:pt x="146" y="103"/>
                    </a:cubicBezTo>
                    <a:cubicBezTo>
                      <a:pt x="147" y="103"/>
                      <a:pt x="148" y="103"/>
                      <a:pt x="149" y="104"/>
                    </a:cubicBezTo>
                    <a:cubicBezTo>
                      <a:pt x="151" y="105"/>
                      <a:pt x="154" y="105"/>
                      <a:pt x="155" y="104"/>
                    </a:cubicBezTo>
                    <a:cubicBezTo>
                      <a:pt x="156" y="103"/>
                      <a:pt x="154" y="102"/>
                      <a:pt x="154" y="102"/>
                    </a:cubicBezTo>
                    <a:cubicBezTo>
                      <a:pt x="154" y="101"/>
                      <a:pt x="158" y="100"/>
                      <a:pt x="156" y="100"/>
                    </a:cubicBezTo>
                    <a:cubicBezTo>
                      <a:pt x="154" y="100"/>
                      <a:pt x="152" y="100"/>
                      <a:pt x="150" y="99"/>
                    </a:cubicBezTo>
                    <a:cubicBezTo>
                      <a:pt x="147" y="98"/>
                      <a:pt x="148" y="99"/>
                      <a:pt x="147" y="100"/>
                    </a:cubicBezTo>
                    <a:cubicBezTo>
                      <a:pt x="146" y="100"/>
                      <a:pt x="145" y="100"/>
                      <a:pt x="145" y="101"/>
                    </a:cubicBezTo>
                    <a:cubicBezTo>
                      <a:pt x="145" y="102"/>
                      <a:pt x="143" y="101"/>
                      <a:pt x="142" y="100"/>
                    </a:cubicBezTo>
                    <a:cubicBezTo>
                      <a:pt x="141" y="100"/>
                      <a:pt x="141" y="99"/>
                      <a:pt x="142" y="98"/>
                    </a:cubicBezTo>
                    <a:cubicBezTo>
                      <a:pt x="142" y="98"/>
                      <a:pt x="141" y="97"/>
                      <a:pt x="140" y="95"/>
                    </a:cubicBezTo>
                    <a:cubicBezTo>
                      <a:pt x="139" y="94"/>
                      <a:pt x="138" y="93"/>
                      <a:pt x="137" y="93"/>
                    </a:cubicBezTo>
                    <a:cubicBezTo>
                      <a:pt x="136" y="92"/>
                      <a:pt x="136" y="94"/>
                      <a:pt x="135" y="94"/>
                    </a:cubicBezTo>
                    <a:cubicBezTo>
                      <a:pt x="134" y="94"/>
                      <a:pt x="134" y="92"/>
                      <a:pt x="133" y="91"/>
                    </a:cubicBezTo>
                    <a:cubicBezTo>
                      <a:pt x="133" y="90"/>
                      <a:pt x="132" y="92"/>
                      <a:pt x="130" y="91"/>
                    </a:cubicBezTo>
                    <a:cubicBezTo>
                      <a:pt x="129" y="91"/>
                      <a:pt x="127" y="89"/>
                      <a:pt x="126" y="88"/>
                    </a:cubicBezTo>
                    <a:cubicBezTo>
                      <a:pt x="126" y="87"/>
                      <a:pt x="129" y="89"/>
                      <a:pt x="131" y="89"/>
                    </a:cubicBezTo>
                    <a:cubicBezTo>
                      <a:pt x="132" y="89"/>
                      <a:pt x="131" y="88"/>
                      <a:pt x="131" y="87"/>
                    </a:cubicBezTo>
                    <a:cubicBezTo>
                      <a:pt x="131" y="86"/>
                      <a:pt x="134" y="88"/>
                      <a:pt x="135" y="88"/>
                    </a:cubicBezTo>
                    <a:cubicBezTo>
                      <a:pt x="137" y="88"/>
                      <a:pt x="135" y="90"/>
                      <a:pt x="135" y="90"/>
                    </a:cubicBezTo>
                    <a:cubicBezTo>
                      <a:pt x="135" y="91"/>
                      <a:pt x="136" y="91"/>
                      <a:pt x="137" y="90"/>
                    </a:cubicBezTo>
                    <a:cubicBezTo>
                      <a:pt x="138" y="89"/>
                      <a:pt x="139" y="89"/>
                      <a:pt x="139" y="88"/>
                    </a:cubicBezTo>
                    <a:cubicBezTo>
                      <a:pt x="139" y="88"/>
                      <a:pt x="139" y="88"/>
                      <a:pt x="140" y="87"/>
                    </a:cubicBezTo>
                    <a:cubicBezTo>
                      <a:pt x="141" y="87"/>
                      <a:pt x="141" y="87"/>
                      <a:pt x="141" y="86"/>
                    </a:cubicBezTo>
                    <a:cubicBezTo>
                      <a:pt x="141" y="86"/>
                      <a:pt x="142" y="84"/>
                      <a:pt x="142" y="84"/>
                    </a:cubicBezTo>
                    <a:cubicBezTo>
                      <a:pt x="143" y="84"/>
                      <a:pt x="143" y="85"/>
                      <a:pt x="143" y="86"/>
                    </a:cubicBezTo>
                    <a:cubicBezTo>
                      <a:pt x="143" y="87"/>
                      <a:pt x="142" y="88"/>
                      <a:pt x="142" y="89"/>
                    </a:cubicBezTo>
                    <a:cubicBezTo>
                      <a:pt x="142" y="89"/>
                      <a:pt x="144" y="87"/>
                      <a:pt x="145" y="87"/>
                    </a:cubicBezTo>
                    <a:cubicBezTo>
                      <a:pt x="145" y="86"/>
                      <a:pt x="149" y="83"/>
                      <a:pt x="150" y="82"/>
                    </a:cubicBezTo>
                    <a:cubicBezTo>
                      <a:pt x="151" y="81"/>
                      <a:pt x="153" y="81"/>
                      <a:pt x="153" y="81"/>
                    </a:cubicBezTo>
                    <a:cubicBezTo>
                      <a:pt x="154" y="81"/>
                      <a:pt x="157" y="80"/>
                      <a:pt x="159" y="80"/>
                    </a:cubicBezTo>
                    <a:cubicBezTo>
                      <a:pt x="160" y="80"/>
                      <a:pt x="160" y="81"/>
                      <a:pt x="161" y="82"/>
                    </a:cubicBezTo>
                    <a:cubicBezTo>
                      <a:pt x="161" y="82"/>
                      <a:pt x="163" y="80"/>
                      <a:pt x="164" y="79"/>
                    </a:cubicBezTo>
                    <a:cubicBezTo>
                      <a:pt x="164" y="78"/>
                      <a:pt x="165" y="79"/>
                      <a:pt x="166" y="79"/>
                    </a:cubicBezTo>
                    <a:cubicBezTo>
                      <a:pt x="167" y="79"/>
                      <a:pt x="168" y="77"/>
                      <a:pt x="169" y="76"/>
                    </a:cubicBezTo>
                    <a:cubicBezTo>
                      <a:pt x="170" y="75"/>
                      <a:pt x="172" y="76"/>
                      <a:pt x="173" y="76"/>
                    </a:cubicBezTo>
                    <a:cubicBezTo>
                      <a:pt x="174" y="76"/>
                      <a:pt x="175" y="76"/>
                      <a:pt x="176" y="75"/>
                    </a:cubicBezTo>
                    <a:cubicBezTo>
                      <a:pt x="176" y="74"/>
                      <a:pt x="176" y="73"/>
                      <a:pt x="176" y="73"/>
                    </a:cubicBezTo>
                    <a:cubicBezTo>
                      <a:pt x="176" y="72"/>
                      <a:pt x="176" y="71"/>
                      <a:pt x="177" y="70"/>
                    </a:cubicBezTo>
                    <a:cubicBezTo>
                      <a:pt x="177" y="70"/>
                      <a:pt x="177" y="69"/>
                      <a:pt x="177" y="69"/>
                    </a:cubicBezTo>
                    <a:cubicBezTo>
                      <a:pt x="177" y="69"/>
                      <a:pt x="178" y="68"/>
                      <a:pt x="178" y="68"/>
                    </a:cubicBezTo>
                    <a:cubicBezTo>
                      <a:pt x="179" y="68"/>
                      <a:pt x="181" y="67"/>
                      <a:pt x="181" y="67"/>
                    </a:cubicBezTo>
                    <a:cubicBezTo>
                      <a:pt x="182" y="67"/>
                      <a:pt x="183" y="66"/>
                      <a:pt x="184" y="65"/>
                    </a:cubicBezTo>
                    <a:cubicBezTo>
                      <a:pt x="184" y="65"/>
                      <a:pt x="184" y="65"/>
                      <a:pt x="185" y="65"/>
                    </a:cubicBezTo>
                    <a:cubicBezTo>
                      <a:pt x="185" y="64"/>
                      <a:pt x="187" y="65"/>
                      <a:pt x="189" y="65"/>
                    </a:cubicBezTo>
                    <a:cubicBezTo>
                      <a:pt x="191" y="65"/>
                      <a:pt x="192" y="65"/>
                      <a:pt x="192" y="65"/>
                    </a:cubicBezTo>
                    <a:cubicBezTo>
                      <a:pt x="192" y="65"/>
                      <a:pt x="192" y="65"/>
                      <a:pt x="192" y="65"/>
                    </a:cubicBezTo>
                    <a:cubicBezTo>
                      <a:pt x="193" y="65"/>
                      <a:pt x="193" y="64"/>
                      <a:pt x="193" y="63"/>
                    </a:cubicBezTo>
                    <a:cubicBezTo>
                      <a:pt x="193" y="63"/>
                      <a:pt x="193" y="62"/>
                      <a:pt x="193" y="62"/>
                    </a:cubicBezTo>
                    <a:cubicBezTo>
                      <a:pt x="194" y="62"/>
                      <a:pt x="194" y="61"/>
                      <a:pt x="194" y="61"/>
                    </a:cubicBezTo>
                    <a:cubicBezTo>
                      <a:pt x="195" y="60"/>
                      <a:pt x="195" y="60"/>
                      <a:pt x="195" y="59"/>
                    </a:cubicBezTo>
                    <a:cubicBezTo>
                      <a:pt x="195" y="59"/>
                      <a:pt x="195" y="59"/>
                      <a:pt x="195" y="59"/>
                    </a:cubicBezTo>
                    <a:cubicBezTo>
                      <a:pt x="195" y="59"/>
                      <a:pt x="195" y="59"/>
                      <a:pt x="195" y="58"/>
                    </a:cubicBezTo>
                    <a:cubicBezTo>
                      <a:pt x="194" y="57"/>
                      <a:pt x="194" y="57"/>
                      <a:pt x="194" y="56"/>
                    </a:cubicBezTo>
                    <a:cubicBezTo>
                      <a:pt x="194" y="56"/>
                      <a:pt x="193" y="56"/>
                      <a:pt x="193" y="56"/>
                    </a:cubicBezTo>
                    <a:cubicBezTo>
                      <a:pt x="193" y="56"/>
                      <a:pt x="193" y="56"/>
                      <a:pt x="193" y="56"/>
                    </a:cubicBezTo>
                    <a:cubicBezTo>
                      <a:pt x="193" y="56"/>
                      <a:pt x="192" y="56"/>
                      <a:pt x="192" y="55"/>
                    </a:cubicBezTo>
                    <a:cubicBezTo>
                      <a:pt x="191" y="55"/>
                      <a:pt x="191" y="54"/>
                      <a:pt x="191" y="53"/>
                    </a:cubicBezTo>
                    <a:cubicBezTo>
                      <a:pt x="192" y="53"/>
                      <a:pt x="192" y="53"/>
                      <a:pt x="192" y="53"/>
                    </a:cubicBezTo>
                    <a:cubicBezTo>
                      <a:pt x="192" y="53"/>
                      <a:pt x="192" y="52"/>
                      <a:pt x="193" y="52"/>
                    </a:cubicBezTo>
                    <a:cubicBezTo>
                      <a:pt x="194" y="51"/>
                      <a:pt x="195" y="51"/>
                      <a:pt x="195" y="51"/>
                    </a:cubicBezTo>
                    <a:cubicBezTo>
                      <a:pt x="195" y="51"/>
                      <a:pt x="195" y="51"/>
                      <a:pt x="194" y="51"/>
                    </a:cubicBezTo>
                    <a:cubicBezTo>
                      <a:pt x="194" y="50"/>
                      <a:pt x="193" y="50"/>
                      <a:pt x="193" y="50"/>
                    </a:cubicBezTo>
                    <a:cubicBezTo>
                      <a:pt x="192" y="49"/>
                      <a:pt x="194" y="48"/>
                      <a:pt x="195" y="47"/>
                    </a:cubicBezTo>
                    <a:cubicBezTo>
                      <a:pt x="196" y="46"/>
                      <a:pt x="197" y="46"/>
                      <a:pt x="197" y="46"/>
                    </a:cubicBezTo>
                    <a:cubicBezTo>
                      <a:pt x="197" y="45"/>
                      <a:pt x="197" y="44"/>
                      <a:pt x="197" y="42"/>
                    </a:cubicBezTo>
                    <a:cubicBezTo>
                      <a:pt x="197" y="41"/>
                      <a:pt x="197" y="41"/>
                      <a:pt x="197" y="40"/>
                    </a:cubicBezTo>
                    <a:cubicBezTo>
                      <a:pt x="197" y="40"/>
                      <a:pt x="196" y="41"/>
                      <a:pt x="195" y="41"/>
                    </a:cubicBezTo>
                    <a:cubicBezTo>
                      <a:pt x="194" y="41"/>
                      <a:pt x="193" y="42"/>
                      <a:pt x="193" y="42"/>
                    </a:cubicBezTo>
                    <a:cubicBezTo>
                      <a:pt x="192" y="42"/>
                      <a:pt x="191" y="40"/>
                      <a:pt x="189" y="39"/>
                    </a:cubicBezTo>
                    <a:cubicBezTo>
                      <a:pt x="189" y="39"/>
                      <a:pt x="189" y="39"/>
                      <a:pt x="189" y="39"/>
                    </a:cubicBezTo>
                    <a:cubicBezTo>
                      <a:pt x="188" y="38"/>
                      <a:pt x="187" y="37"/>
                      <a:pt x="187" y="37"/>
                    </a:cubicBezTo>
                    <a:cubicBezTo>
                      <a:pt x="186" y="37"/>
                      <a:pt x="186" y="37"/>
                      <a:pt x="185" y="37"/>
                    </a:cubicBezTo>
                    <a:cubicBezTo>
                      <a:pt x="185" y="38"/>
                      <a:pt x="185" y="38"/>
                      <a:pt x="184" y="38"/>
                    </a:cubicBezTo>
                    <a:cubicBezTo>
                      <a:pt x="183" y="38"/>
                      <a:pt x="181" y="36"/>
                      <a:pt x="181" y="35"/>
                    </a:cubicBezTo>
                    <a:cubicBezTo>
                      <a:pt x="181" y="35"/>
                      <a:pt x="181" y="35"/>
                      <a:pt x="181" y="35"/>
                    </a:cubicBezTo>
                    <a:cubicBezTo>
                      <a:pt x="180" y="35"/>
                      <a:pt x="180" y="35"/>
                      <a:pt x="179" y="34"/>
                    </a:cubicBezTo>
                    <a:cubicBezTo>
                      <a:pt x="178" y="34"/>
                      <a:pt x="177" y="34"/>
                      <a:pt x="177" y="34"/>
                    </a:cubicBezTo>
                    <a:cubicBezTo>
                      <a:pt x="177" y="34"/>
                      <a:pt x="176" y="34"/>
                      <a:pt x="176" y="35"/>
                    </a:cubicBezTo>
                    <a:cubicBezTo>
                      <a:pt x="175" y="36"/>
                      <a:pt x="174" y="36"/>
                      <a:pt x="174" y="36"/>
                    </a:cubicBezTo>
                    <a:cubicBezTo>
                      <a:pt x="173" y="37"/>
                      <a:pt x="172" y="34"/>
                      <a:pt x="170" y="32"/>
                    </a:cubicBezTo>
                    <a:cubicBezTo>
                      <a:pt x="169" y="31"/>
                      <a:pt x="168" y="29"/>
                      <a:pt x="168" y="29"/>
                    </a:cubicBezTo>
                    <a:cubicBezTo>
                      <a:pt x="167" y="29"/>
                      <a:pt x="163" y="30"/>
                      <a:pt x="161" y="30"/>
                    </a:cubicBezTo>
                    <a:cubicBezTo>
                      <a:pt x="159" y="31"/>
                      <a:pt x="158" y="31"/>
                      <a:pt x="157" y="31"/>
                    </a:cubicBezTo>
                    <a:cubicBezTo>
                      <a:pt x="157" y="31"/>
                      <a:pt x="156" y="31"/>
                      <a:pt x="155" y="30"/>
                    </a:cubicBezTo>
                    <a:cubicBezTo>
                      <a:pt x="154" y="29"/>
                      <a:pt x="152" y="29"/>
                      <a:pt x="152" y="29"/>
                    </a:cubicBezTo>
                    <a:cubicBezTo>
                      <a:pt x="152" y="29"/>
                      <a:pt x="152" y="29"/>
                      <a:pt x="151" y="29"/>
                    </a:cubicBezTo>
                    <a:cubicBezTo>
                      <a:pt x="150" y="29"/>
                      <a:pt x="149" y="30"/>
                      <a:pt x="149" y="30"/>
                    </a:cubicBezTo>
                    <a:cubicBezTo>
                      <a:pt x="148" y="30"/>
                      <a:pt x="146" y="29"/>
                      <a:pt x="145" y="28"/>
                    </a:cubicBezTo>
                    <a:cubicBezTo>
                      <a:pt x="145" y="28"/>
                      <a:pt x="145" y="28"/>
                      <a:pt x="145" y="28"/>
                    </a:cubicBezTo>
                    <a:cubicBezTo>
                      <a:pt x="145" y="28"/>
                      <a:pt x="145" y="28"/>
                      <a:pt x="145" y="28"/>
                    </a:cubicBezTo>
                    <a:cubicBezTo>
                      <a:pt x="144" y="28"/>
                      <a:pt x="145" y="26"/>
                      <a:pt x="145" y="25"/>
                    </a:cubicBezTo>
                    <a:cubicBezTo>
                      <a:pt x="145" y="25"/>
                      <a:pt x="145" y="25"/>
                      <a:pt x="145" y="25"/>
                    </a:cubicBezTo>
                    <a:cubicBezTo>
                      <a:pt x="145" y="25"/>
                      <a:pt x="144" y="23"/>
                      <a:pt x="144" y="23"/>
                    </a:cubicBezTo>
                    <a:cubicBezTo>
                      <a:pt x="144" y="22"/>
                      <a:pt x="144" y="22"/>
                      <a:pt x="144" y="22"/>
                    </a:cubicBezTo>
                    <a:cubicBezTo>
                      <a:pt x="144" y="22"/>
                      <a:pt x="144" y="21"/>
                      <a:pt x="144" y="21"/>
                    </a:cubicBezTo>
                    <a:cubicBezTo>
                      <a:pt x="144" y="20"/>
                      <a:pt x="144" y="20"/>
                      <a:pt x="144" y="20"/>
                    </a:cubicBezTo>
                    <a:cubicBezTo>
                      <a:pt x="144" y="20"/>
                      <a:pt x="141" y="18"/>
                      <a:pt x="140" y="18"/>
                    </a:cubicBezTo>
                    <a:cubicBezTo>
                      <a:pt x="140" y="18"/>
                      <a:pt x="139" y="18"/>
                      <a:pt x="139" y="18"/>
                    </a:cubicBezTo>
                    <a:cubicBezTo>
                      <a:pt x="138" y="18"/>
                      <a:pt x="137" y="18"/>
                      <a:pt x="135" y="18"/>
                    </a:cubicBezTo>
                    <a:cubicBezTo>
                      <a:pt x="134" y="18"/>
                      <a:pt x="133" y="18"/>
                      <a:pt x="132" y="17"/>
                    </a:cubicBezTo>
                    <a:cubicBezTo>
                      <a:pt x="131" y="17"/>
                      <a:pt x="131" y="16"/>
                      <a:pt x="131" y="15"/>
                    </a:cubicBezTo>
                    <a:cubicBezTo>
                      <a:pt x="131" y="15"/>
                      <a:pt x="131" y="15"/>
                      <a:pt x="131" y="15"/>
                    </a:cubicBezTo>
                    <a:cubicBezTo>
                      <a:pt x="131" y="15"/>
                      <a:pt x="131" y="14"/>
                      <a:pt x="131" y="14"/>
                    </a:cubicBezTo>
                    <a:cubicBezTo>
                      <a:pt x="132" y="14"/>
                      <a:pt x="132" y="13"/>
                      <a:pt x="132" y="13"/>
                    </a:cubicBezTo>
                    <a:cubicBezTo>
                      <a:pt x="132" y="13"/>
                      <a:pt x="131" y="13"/>
                      <a:pt x="131" y="12"/>
                    </a:cubicBezTo>
                    <a:cubicBezTo>
                      <a:pt x="131" y="12"/>
                      <a:pt x="130" y="11"/>
                      <a:pt x="131" y="11"/>
                    </a:cubicBezTo>
                    <a:cubicBezTo>
                      <a:pt x="131" y="10"/>
                      <a:pt x="132" y="9"/>
                      <a:pt x="133" y="9"/>
                    </a:cubicBezTo>
                    <a:cubicBezTo>
                      <a:pt x="134" y="9"/>
                      <a:pt x="135" y="9"/>
                      <a:pt x="135" y="9"/>
                    </a:cubicBezTo>
                    <a:cubicBezTo>
                      <a:pt x="135" y="9"/>
                      <a:pt x="133" y="8"/>
                      <a:pt x="133" y="8"/>
                    </a:cubicBezTo>
                    <a:cubicBezTo>
                      <a:pt x="132" y="8"/>
                      <a:pt x="131" y="7"/>
                      <a:pt x="131" y="7"/>
                    </a:cubicBezTo>
                    <a:cubicBezTo>
                      <a:pt x="131" y="7"/>
                      <a:pt x="131" y="7"/>
                      <a:pt x="131" y="6"/>
                    </a:cubicBezTo>
                    <a:cubicBezTo>
                      <a:pt x="131" y="6"/>
                      <a:pt x="131" y="5"/>
                      <a:pt x="130" y="5"/>
                    </a:cubicBezTo>
                    <a:cubicBezTo>
                      <a:pt x="130" y="5"/>
                      <a:pt x="130" y="5"/>
                      <a:pt x="130" y="5"/>
                    </a:cubicBezTo>
                    <a:cubicBezTo>
                      <a:pt x="130" y="4"/>
                      <a:pt x="130" y="4"/>
                      <a:pt x="130" y="4"/>
                    </a:cubicBezTo>
                    <a:cubicBezTo>
                      <a:pt x="130" y="4"/>
                      <a:pt x="130" y="4"/>
                      <a:pt x="130" y="4"/>
                    </a:cubicBezTo>
                    <a:cubicBezTo>
                      <a:pt x="129" y="3"/>
                      <a:pt x="128" y="1"/>
                      <a:pt x="127" y="1"/>
                    </a:cubicBezTo>
                    <a:cubicBezTo>
                      <a:pt x="126" y="0"/>
                      <a:pt x="125" y="0"/>
                      <a:pt x="125" y="0"/>
                    </a:cubicBezTo>
                    <a:cubicBezTo>
                      <a:pt x="124" y="0"/>
                      <a:pt x="124" y="1"/>
                      <a:pt x="123" y="1"/>
                    </a:cubicBezTo>
                    <a:cubicBezTo>
                      <a:pt x="122" y="1"/>
                      <a:pt x="120" y="1"/>
                      <a:pt x="119" y="1"/>
                    </a:cubicBezTo>
                    <a:cubicBezTo>
                      <a:pt x="119" y="2"/>
                      <a:pt x="119" y="2"/>
                      <a:pt x="118" y="2"/>
                    </a:cubicBezTo>
                    <a:cubicBezTo>
                      <a:pt x="117" y="2"/>
                      <a:pt x="116" y="2"/>
                      <a:pt x="115" y="2"/>
                    </a:cubicBezTo>
                    <a:cubicBezTo>
                      <a:pt x="114" y="1"/>
                      <a:pt x="113" y="1"/>
                      <a:pt x="113" y="1"/>
                    </a:cubicBezTo>
                    <a:cubicBezTo>
                      <a:pt x="112" y="1"/>
                      <a:pt x="109" y="5"/>
                      <a:pt x="109" y="5"/>
                    </a:cubicBezTo>
                    <a:cubicBezTo>
                      <a:pt x="109" y="5"/>
                      <a:pt x="109" y="5"/>
                      <a:pt x="109" y="5"/>
                    </a:cubicBezTo>
                    <a:cubicBezTo>
                      <a:pt x="109" y="5"/>
                      <a:pt x="109" y="5"/>
                      <a:pt x="109" y="5"/>
                    </a:cubicBezTo>
                    <a:cubicBezTo>
                      <a:pt x="109" y="5"/>
                      <a:pt x="105" y="5"/>
                      <a:pt x="105" y="5"/>
                    </a:cubicBezTo>
                    <a:cubicBezTo>
                      <a:pt x="105" y="5"/>
                      <a:pt x="105" y="5"/>
                      <a:pt x="105" y="5"/>
                    </a:cubicBezTo>
                    <a:cubicBezTo>
                      <a:pt x="104" y="5"/>
                      <a:pt x="104" y="5"/>
                      <a:pt x="103" y="5"/>
                    </a:cubicBezTo>
                    <a:cubicBezTo>
                      <a:pt x="101" y="5"/>
                      <a:pt x="98" y="4"/>
                      <a:pt x="97" y="5"/>
                    </a:cubicBezTo>
                    <a:cubicBezTo>
                      <a:pt x="97" y="5"/>
                      <a:pt x="95" y="6"/>
                      <a:pt x="94" y="7"/>
                    </a:cubicBezTo>
                    <a:cubicBezTo>
                      <a:pt x="93" y="9"/>
                      <a:pt x="92" y="11"/>
                      <a:pt x="92" y="11"/>
                    </a:cubicBezTo>
                    <a:cubicBezTo>
                      <a:pt x="92" y="11"/>
                      <a:pt x="92" y="12"/>
                      <a:pt x="92" y="12"/>
                    </a:cubicBezTo>
                    <a:cubicBezTo>
                      <a:pt x="93" y="14"/>
                      <a:pt x="93" y="17"/>
                      <a:pt x="92" y="17"/>
                    </a:cubicBezTo>
                    <a:cubicBezTo>
                      <a:pt x="91" y="17"/>
                      <a:pt x="90" y="16"/>
                      <a:pt x="89" y="16"/>
                    </a:cubicBezTo>
                    <a:cubicBezTo>
                      <a:pt x="89" y="16"/>
                      <a:pt x="89" y="16"/>
                      <a:pt x="89" y="16"/>
                    </a:cubicBezTo>
                    <a:cubicBezTo>
                      <a:pt x="89" y="15"/>
                      <a:pt x="88" y="14"/>
                      <a:pt x="87" y="14"/>
                    </a:cubicBezTo>
                    <a:cubicBezTo>
                      <a:pt x="86" y="14"/>
                      <a:pt x="82" y="15"/>
                      <a:pt x="80" y="15"/>
                    </a:cubicBezTo>
                    <a:cubicBezTo>
                      <a:pt x="80" y="15"/>
                      <a:pt x="79" y="15"/>
                      <a:pt x="79" y="15"/>
                    </a:cubicBezTo>
                    <a:cubicBezTo>
                      <a:pt x="79" y="15"/>
                      <a:pt x="79" y="15"/>
                      <a:pt x="79" y="15"/>
                    </a:cubicBezTo>
                    <a:cubicBezTo>
                      <a:pt x="78" y="16"/>
                      <a:pt x="78" y="14"/>
                      <a:pt x="77" y="13"/>
                    </a:cubicBezTo>
                    <a:cubicBezTo>
                      <a:pt x="77" y="13"/>
                      <a:pt x="77" y="13"/>
                      <a:pt x="77" y="13"/>
                    </a:cubicBezTo>
                    <a:cubicBezTo>
                      <a:pt x="76" y="12"/>
                      <a:pt x="76" y="11"/>
                      <a:pt x="76" y="11"/>
                    </a:cubicBezTo>
                    <a:cubicBezTo>
                      <a:pt x="75" y="11"/>
                      <a:pt x="74" y="12"/>
                      <a:pt x="73" y="13"/>
                    </a:cubicBezTo>
                    <a:cubicBezTo>
                      <a:pt x="73" y="13"/>
                      <a:pt x="72" y="15"/>
                      <a:pt x="72" y="16"/>
                    </a:cubicBezTo>
                    <a:cubicBezTo>
                      <a:pt x="72" y="16"/>
                      <a:pt x="72" y="16"/>
                      <a:pt x="72" y="16"/>
                    </a:cubicBezTo>
                    <a:cubicBezTo>
                      <a:pt x="72" y="16"/>
                      <a:pt x="70" y="15"/>
                      <a:pt x="69" y="13"/>
                    </a:cubicBezTo>
                    <a:cubicBezTo>
                      <a:pt x="67" y="12"/>
                      <a:pt x="66" y="11"/>
                      <a:pt x="66" y="11"/>
                    </a:cubicBezTo>
                    <a:cubicBezTo>
                      <a:pt x="66" y="11"/>
                      <a:pt x="64" y="11"/>
                      <a:pt x="63" y="12"/>
                    </a:cubicBezTo>
                    <a:cubicBezTo>
                      <a:pt x="63" y="12"/>
                      <a:pt x="62" y="12"/>
                      <a:pt x="62" y="12"/>
                    </a:cubicBezTo>
                    <a:cubicBezTo>
                      <a:pt x="62" y="12"/>
                      <a:pt x="62" y="12"/>
                      <a:pt x="61" y="13"/>
                    </a:cubicBezTo>
                    <a:cubicBezTo>
                      <a:pt x="61" y="13"/>
                      <a:pt x="60" y="14"/>
                      <a:pt x="59" y="14"/>
                    </a:cubicBezTo>
                    <a:cubicBezTo>
                      <a:pt x="58" y="15"/>
                      <a:pt x="57" y="14"/>
                      <a:pt x="57" y="13"/>
                    </a:cubicBezTo>
                    <a:cubicBezTo>
                      <a:pt x="57" y="12"/>
                      <a:pt x="56" y="11"/>
                      <a:pt x="56" y="10"/>
                    </a:cubicBezTo>
                    <a:cubicBezTo>
                      <a:pt x="55" y="10"/>
                      <a:pt x="50" y="9"/>
                      <a:pt x="45" y="8"/>
                    </a:cubicBezTo>
                    <a:cubicBezTo>
                      <a:pt x="42" y="8"/>
                      <a:pt x="39" y="7"/>
                      <a:pt x="38" y="7"/>
                    </a:cubicBezTo>
                    <a:cubicBezTo>
                      <a:pt x="35" y="7"/>
                      <a:pt x="31" y="7"/>
                      <a:pt x="28" y="8"/>
                    </a:cubicBezTo>
                    <a:cubicBezTo>
                      <a:pt x="28" y="8"/>
                      <a:pt x="28" y="8"/>
                      <a:pt x="28" y="8"/>
                    </a:cubicBezTo>
                    <a:cubicBezTo>
                      <a:pt x="26" y="8"/>
                      <a:pt x="25" y="8"/>
                      <a:pt x="24" y="8"/>
                    </a:cubicBezTo>
                    <a:cubicBezTo>
                      <a:pt x="24" y="8"/>
                      <a:pt x="23" y="9"/>
                      <a:pt x="23" y="10"/>
                    </a:cubicBezTo>
                    <a:cubicBezTo>
                      <a:pt x="22" y="11"/>
                      <a:pt x="21" y="12"/>
                      <a:pt x="20" y="12"/>
                    </a:cubicBezTo>
                    <a:cubicBezTo>
                      <a:pt x="19" y="12"/>
                      <a:pt x="17" y="13"/>
                      <a:pt x="16" y="13"/>
                    </a:cubicBezTo>
                    <a:cubicBezTo>
                      <a:pt x="16" y="14"/>
                      <a:pt x="16" y="15"/>
                      <a:pt x="17" y="15"/>
                    </a:cubicBezTo>
                    <a:cubicBezTo>
                      <a:pt x="17" y="17"/>
                      <a:pt x="18" y="18"/>
                      <a:pt x="18" y="18"/>
                    </a:cubicBezTo>
                    <a:cubicBezTo>
                      <a:pt x="18" y="19"/>
                      <a:pt x="19" y="19"/>
                      <a:pt x="20" y="20"/>
                    </a:cubicBezTo>
                    <a:cubicBezTo>
                      <a:pt x="20" y="20"/>
                      <a:pt x="21" y="21"/>
                      <a:pt x="21" y="22"/>
                    </a:cubicBezTo>
                    <a:cubicBezTo>
                      <a:pt x="21" y="22"/>
                      <a:pt x="20" y="23"/>
                      <a:pt x="20" y="23"/>
                    </a:cubicBezTo>
                    <a:cubicBezTo>
                      <a:pt x="19" y="23"/>
                      <a:pt x="19" y="23"/>
                      <a:pt x="19" y="23"/>
                    </a:cubicBezTo>
                    <a:cubicBezTo>
                      <a:pt x="19" y="23"/>
                      <a:pt x="19" y="24"/>
                      <a:pt x="19" y="24"/>
                    </a:cubicBezTo>
                    <a:cubicBezTo>
                      <a:pt x="19" y="24"/>
                      <a:pt x="19" y="24"/>
                      <a:pt x="19" y="24"/>
                    </a:cubicBezTo>
                    <a:cubicBezTo>
                      <a:pt x="20" y="25"/>
                      <a:pt x="20" y="25"/>
                      <a:pt x="20" y="26"/>
                    </a:cubicBezTo>
                    <a:cubicBezTo>
                      <a:pt x="20" y="26"/>
                      <a:pt x="20" y="27"/>
                      <a:pt x="20" y="28"/>
                    </a:cubicBezTo>
                    <a:cubicBezTo>
                      <a:pt x="20" y="28"/>
                      <a:pt x="20" y="29"/>
                      <a:pt x="20" y="29"/>
                    </a:cubicBezTo>
                    <a:cubicBezTo>
                      <a:pt x="19" y="30"/>
                      <a:pt x="18" y="31"/>
                      <a:pt x="16" y="31"/>
                    </a:cubicBezTo>
                    <a:cubicBezTo>
                      <a:pt x="15" y="31"/>
                      <a:pt x="14" y="32"/>
                      <a:pt x="14" y="32"/>
                    </a:cubicBezTo>
                    <a:cubicBezTo>
                      <a:pt x="13" y="32"/>
                      <a:pt x="12" y="33"/>
                      <a:pt x="11" y="34"/>
                    </a:cubicBezTo>
                    <a:cubicBezTo>
                      <a:pt x="9" y="37"/>
                      <a:pt x="6" y="40"/>
                      <a:pt x="6" y="41"/>
                    </a:cubicBezTo>
                    <a:cubicBezTo>
                      <a:pt x="5" y="41"/>
                      <a:pt x="5" y="42"/>
                      <a:pt x="5" y="43"/>
                    </a:cubicBezTo>
                    <a:cubicBezTo>
                      <a:pt x="5" y="43"/>
                      <a:pt x="5" y="44"/>
                      <a:pt x="6" y="44"/>
                    </a:cubicBezTo>
                    <a:cubicBezTo>
                      <a:pt x="6" y="45"/>
                      <a:pt x="6" y="46"/>
                      <a:pt x="7" y="47"/>
                    </a:cubicBezTo>
                    <a:cubicBezTo>
                      <a:pt x="7" y="47"/>
                      <a:pt x="8" y="48"/>
                      <a:pt x="7" y="49"/>
                    </a:cubicBezTo>
                    <a:cubicBezTo>
                      <a:pt x="7" y="50"/>
                      <a:pt x="6" y="50"/>
                      <a:pt x="5" y="49"/>
                    </a:cubicBezTo>
                    <a:cubicBezTo>
                      <a:pt x="5" y="49"/>
                      <a:pt x="5" y="49"/>
                      <a:pt x="5" y="49"/>
                    </a:cubicBezTo>
                    <a:cubicBezTo>
                      <a:pt x="4" y="49"/>
                      <a:pt x="3" y="49"/>
                      <a:pt x="3" y="49"/>
                    </a:cubicBezTo>
                    <a:cubicBezTo>
                      <a:pt x="2" y="49"/>
                      <a:pt x="1" y="52"/>
                      <a:pt x="0" y="54"/>
                    </a:cubicBezTo>
                    <a:cubicBezTo>
                      <a:pt x="0" y="54"/>
                      <a:pt x="0" y="54"/>
                      <a:pt x="0" y="54"/>
                    </a:cubicBezTo>
                    <a:cubicBezTo>
                      <a:pt x="0" y="54"/>
                      <a:pt x="0" y="54"/>
                      <a:pt x="0" y="55"/>
                    </a:cubicBezTo>
                    <a:cubicBezTo>
                      <a:pt x="0" y="55"/>
                      <a:pt x="0" y="55"/>
                      <a:pt x="0" y="56"/>
                    </a:cubicBezTo>
                    <a:cubicBezTo>
                      <a:pt x="0" y="57"/>
                      <a:pt x="0" y="57"/>
                      <a:pt x="0" y="57"/>
                    </a:cubicBezTo>
                    <a:cubicBezTo>
                      <a:pt x="0" y="58"/>
                      <a:pt x="2" y="59"/>
                      <a:pt x="3" y="61"/>
                    </a:cubicBezTo>
                    <a:cubicBezTo>
                      <a:pt x="3" y="61"/>
                      <a:pt x="3" y="61"/>
                      <a:pt x="3" y="61"/>
                    </a:cubicBezTo>
                    <a:cubicBezTo>
                      <a:pt x="4" y="62"/>
                      <a:pt x="6" y="63"/>
                      <a:pt x="6" y="63"/>
                    </a:cubicBezTo>
                    <a:cubicBezTo>
                      <a:pt x="7" y="63"/>
                      <a:pt x="7" y="63"/>
                      <a:pt x="8" y="62"/>
                    </a:cubicBezTo>
                    <a:cubicBezTo>
                      <a:pt x="8" y="62"/>
                      <a:pt x="9" y="62"/>
                      <a:pt x="9" y="61"/>
                    </a:cubicBezTo>
                    <a:cubicBezTo>
                      <a:pt x="11" y="61"/>
                      <a:pt x="11" y="61"/>
                      <a:pt x="11" y="62"/>
                    </a:cubicBezTo>
                    <a:cubicBezTo>
                      <a:pt x="12" y="62"/>
                      <a:pt x="12" y="62"/>
                      <a:pt x="13" y="63"/>
                    </a:cubicBezTo>
                    <a:cubicBezTo>
                      <a:pt x="14" y="63"/>
                      <a:pt x="15" y="63"/>
                      <a:pt x="16" y="63"/>
                    </a:cubicBezTo>
                    <a:cubicBezTo>
                      <a:pt x="17" y="63"/>
                      <a:pt x="18" y="63"/>
                      <a:pt x="19" y="63"/>
                    </a:cubicBezTo>
                    <a:cubicBezTo>
                      <a:pt x="20" y="63"/>
                      <a:pt x="21" y="63"/>
                      <a:pt x="21" y="63"/>
                    </a:cubicBezTo>
                    <a:cubicBezTo>
                      <a:pt x="23" y="63"/>
                      <a:pt x="24" y="62"/>
                      <a:pt x="25" y="63"/>
                    </a:cubicBezTo>
                    <a:cubicBezTo>
                      <a:pt x="26" y="63"/>
                      <a:pt x="27" y="64"/>
                      <a:pt x="28" y="65"/>
                    </a:cubicBezTo>
                    <a:cubicBezTo>
                      <a:pt x="29" y="66"/>
                      <a:pt x="29" y="66"/>
                      <a:pt x="29" y="66"/>
                    </a:cubicBezTo>
                    <a:cubicBezTo>
                      <a:pt x="30" y="67"/>
                      <a:pt x="32" y="65"/>
                      <a:pt x="33" y="64"/>
                    </a:cubicBezTo>
                    <a:cubicBezTo>
                      <a:pt x="33" y="64"/>
                      <a:pt x="33" y="64"/>
                      <a:pt x="34" y="63"/>
                    </a:cubicBezTo>
                    <a:cubicBezTo>
                      <a:pt x="34" y="63"/>
                      <a:pt x="36" y="63"/>
                      <a:pt x="38" y="63"/>
                    </a:cubicBezTo>
                    <a:cubicBezTo>
                      <a:pt x="39" y="63"/>
                      <a:pt x="40" y="63"/>
                      <a:pt x="41" y="63"/>
                    </a:cubicBezTo>
                    <a:cubicBezTo>
                      <a:pt x="42" y="63"/>
                      <a:pt x="44" y="62"/>
                      <a:pt x="45" y="61"/>
                    </a:cubicBezTo>
                    <a:cubicBezTo>
                      <a:pt x="45" y="60"/>
                      <a:pt x="45" y="60"/>
                      <a:pt x="46" y="60"/>
                    </a:cubicBezTo>
                    <a:cubicBezTo>
                      <a:pt x="47" y="60"/>
                      <a:pt x="47" y="59"/>
                      <a:pt x="48" y="59"/>
                    </a:cubicBezTo>
                    <a:cubicBezTo>
                      <a:pt x="48" y="60"/>
                      <a:pt x="49" y="60"/>
                      <a:pt x="49" y="60"/>
                    </a:cubicBezTo>
                    <a:cubicBezTo>
                      <a:pt x="49" y="59"/>
                      <a:pt x="50" y="58"/>
                      <a:pt x="51" y="57"/>
                    </a:cubicBezTo>
                    <a:cubicBezTo>
                      <a:pt x="51" y="57"/>
                      <a:pt x="52" y="57"/>
                      <a:pt x="52" y="57"/>
                    </a:cubicBezTo>
                    <a:cubicBezTo>
                      <a:pt x="53" y="57"/>
                      <a:pt x="54" y="57"/>
                      <a:pt x="55" y="57"/>
                    </a:cubicBezTo>
                    <a:cubicBezTo>
                      <a:pt x="57" y="57"/>
                      <a:pt x="57" y="57"/>
                      <a:pt x="57" y="56"/>
                    </a:cubicBezTo>
                    <a:cubicBezTo>
                      <a:pt x="58" y="56"/>
                      <a:pt x="58" y="56"/>
                      <a:pt x="58" y="56"/>
                    </a:cubicBezTo>
                    <a:cubicBezTo>
                      <a:pt x="59" y="56"/>
                      <a:pt x="60" y="56"/>
                      <a:pt x="61" y="57"/>
                    </a:cubicBezTo>
                    <a:cubicBezTo>
                      <a:pt x="63" y="57"/>
                      <a:pt x="64" y="58"/>
                      <a:pt x="65" y="59"/>
                    </a:cubicBezTo>
                    <a:cubicBezTo>
                      <a:pt x="67" y="60"/>
                      <a:pt x="69" y="61"/>
                      <a:pt x="70" y="61"/>
                    </a:cubicBezTo>
                    <a:cubicBezTo>
                      <a:pt x="71" y="62"/>
                      <a:pt x="72" y="62"/>
                      <a:pt x="72" y="62"/>
                    </a:cubicBezTo>
                    <a:cubicBezTo>
                      <a:pt x="73" y="62"/>
                      <a:pt x="73" y="62"/>
                      <a:pt x="74" y="63"/>
                    </a:cubicBezTo>
                    <a:cubicBezTo>
                      <a:pt x="75" y="63"/>
                      <a:pt x="75" y="63"/>
                      <a:pt x="76" y="63"/>
                    </a:cubicBezTo>
                    <a:cubicBezTo>
                      <a:pt x="77" y="63"/>
                      <a:pt x="77" y="64"/>
                      <a:pt x="78" y="66"/>
                    </a:cubicBezTo>
                    <a:cubicBezTo>
                      <a:pt x="78" y="66"/>
                      <a:pt x="78" y="66"/>
                      <a:pt x="78" y="66"/>
                    </a:cubicBezTo>
                    <a:cubicBezTo>
                      <a:pt x="78" y="66"/>
                      <a:pt x="78" y="66"/>
                      <a:pt x="78" y="66"/>
                    </a:cubicBezTo>
                    <a:cubicBezTo>
                      <a:pt x="78" y="66"/>
                      <a:pt x="78" y="66"/>
                      <a:pt x="78" y="66"/>
                    </a:cubicBezTo>
                    <a:cubicBezTo>
                      <a:pt x="78" y="67"/>
                      <a:pt x="78" y="68"/>
                      <a:pt x="78" y="70"/>
                    </a:cubicBezTo>
                    <a:cubicBezTo>
                      <a:pt x="79" y="72"/>
                      <a:pt x="80" y="75"/>
                      <a:pt x="80" y="76"/>
                    </a:cubicBezTo>
                    <a:cubicBezTo>
                      <a:pt x="80" y="76"/>
                      <a:pt x="81" y="77"/>
                      <a:pt x="82" y="77"/>
                    </a:cubicBezTo>
                    <a:cubicBezTo>
                      <a:pt x="82" y="78"/>
                      <a:pt x="83" y="78"/>
                      <a:pt x="84" y="79"/>
                    </a:cubicBezTo>
                    <a:cubicBezTo>
                      <a:pt x="85" y="80"/>
                      <a:pt x="85" y="81"/>
                      <a:pt x="84" y="82"/>
                    </a:cubicBezTo>
                    <a:cubicBezTo>
                      <a:pt x="84" y="82"/>
                      <a:pt x="84" y="83"/>
                      <a:pt x="84" y="83"/>
                    </a:cubicBezTo>
                    <a:cubicBezTo>
                      <a:pt x="84" y="83"/>
                      <a:pt x="84" y="83"/>
                      <a:pt x="84" y="83"/>
                    </a:cubicBezTo>
                    <a:cubicBezTo>
                      <a:pt x="84" y="84"/>
                      <a:pt x="84" y="84"/>
                      <a:pt x="84" y="84"/>
                    </a:cubicBezTo>
                    <a:cubicBezTo>
                      <a:pt x="84" y="85"/>
                      <a:pt x="84" y="86"/>
                      <a:pt x="83" y="86"/>
                    </a:cubicBezTo>
                    <a:cubicBezTo>
                      <a:pt x="82" y="86"/>
                      <a:pt x="81" y="86"/>
                      <a:pt x="81" y="86"/>
                    </a:cubicBezTo>
                    <a:cubicBezTo>
                      <a:pt x="80" y="86"/>
                      <a:pt x="80" y="85"/>
                      <a:pt x="80" y="85"/>
                    </a:cubicBezTo>
                    <a:cubicBezTo>
                      <a:pt x="80" y="85"/>
                      <a:pt x="80" y="85"/>
                      <a:pt x="80" y="85"/>
                    </a:cubicBezTo>
                    <a:cubicBezTo>
                      <a:pt x="79" y="86"/>
                      <a:pt x="79" y="86"/>
                      <a:pt x="79" y="86"/>
                    </a:cubicBezTo>
                    <a:cubicBezTo>
                      <a:pt x="79" y="86"/>
                      <a:pt x="78" y="86"/>
                      <a:pt x="78" y="86"/>
                    </a:cubicBezTo>
                    <a:cubicBezTo>
                      <a:pt x="77" y="87"/>
                      <a:pt x="77" y="86"/>
                      <a:pt x="76" y="86"/>
                    </a:cubicBezTo>
                    <a:cubicBezTo>
                      <a:pt x="76" y="86"/>
                      <a:pt x="75" y="86"/>
                      <a:pt x="75" y="86"/>
                    </a:cubicBezTo>
                    <a:cubicBezTo>
                      <a:pt x="74" y="87"/>
                      <a:pt x="75" y="88"/>
                      <a:pt x="75" y="88"/>
                    </a:cubicBezTo>
                    <a:cubicBezTo>
                      <a:pt x="75" y="89"/>
                      <a:pt x="75" y="90"/>
                      <a:pt x="75" y="90"/>
                    </a:cubicBezTo>
                    <a:cubicBezTo>
                      <a:pt x="74" y="91"/>
                      <a:pt x="74" y="91"/>
                      <a:pt x="73" y="91"/>
                    </a:cubicBezTo>
                    <a:cubicBezTo>
                      <a:pt x="73" y="92"/>
                      <a:pt x="73" y="92"/>
                      <a:pt x="73" y="92"/>
                    </a:cubicBezTo>
                    <a:cubicBezTo>
                      <a:pt x="72" y="93"/>
                      <a:pt x="72" y="94"/>
                      <a:pt x="71" y="94"/>
                    </a:cubicBezTo>
                    <a:cubicBezTo>
                      <a:pt x="71" y="94"/>
                      <a:pt x="71" y="94"/>
                      <a:pt x="71" y="94"/>
                    </a:cubicBezTo>
                    <a:cubicBezTo>
                      <a:pt x="71" y="94"/>
                      <a:pt x="70" y="95"/>
                      <a:pt x="70" y="95"/>
                    </a:cubicBezTo>
                    <a:cubicBezTo>
                      <a:pt x="70" y="95"/>
                      <a:pt x="70" y="95"/>
                      <a:pt x="70" y="96"/>
                    </a:cubicBezTo>
                    <a:cubicBezTo>
                      <a:pt x="70" y="97"/>
                      <a:pt x="69" y="98"/>
                      <a:pt x="68" y="98"/>
                    </a:cubicBezTo>
                    <a:cubicBezTo>
                      <a:pt x="68" y="98"/>
                      <a:pt x="68" y="98"/>
                      <a:pt x="67" y="98"/>
                    </a:cubicBezTo>
                    <a:cubicBezTo>
                      <a:pt x="67" y="98"/>
                      <a:pt x="67" y="98"/>
                      <a:pt x="67" y="98"/>
                    </a:cubicBezTo>
                    <a:cubicBezTo>
                      <a:pt x="67" y="98"/>
                      <a:pt x="66" y="99"/>
                      <a:pt x="66" y="99"/>
                    </a:cubicBezTo>
                    <a:cubicBezTo>
                      <a:pt x="67" y="99"/>
                      <a:pt x="68" y="100"/>
                      <a:pt x="69" y="100"/>
                    </a:cubicBezTo>
                    <a:cubicBezTo>
                      <a:pt x="70" y="101"/>
                      <a:pt x="71" y="101"/>
                      <a:pt x="71" y="102"/>
                    </a:cubicBezTo>
                    <a:cubicBezTo>
                      <a:pt x="72" y="102"/>
                      <a:pt x="75" y="100"/>
                      <a:pt x="77" y="99"/>
                    </a:cubicBezTo>
                    <a:cubicBezTo>
                      <a:pt x="78" y="99"/>
                      <a:pt x="78" y="98"/>
                      <a:pt x="79" y="98"/>
                    </a:cubicBezTo>
                    <a:cubicBezTo>
                      <a:pt x="79" y="98"/>
                      <a:pt x="80" y="99"/>
                      <a:pt x="81" y="99"/>
                    </a:cubicBezTo>
                    <a:cubicBezTo>
                      <a:pt x="81" y="99"/>
                      <a:pt x="81" y="99"/>
                      <a:pt x="81" y="10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07" name="Freeform 564"/>
              <p:cNvSpPr>
                <a:spLocks/>
              </p:cNvSpPr>
              <p:nvPr/>
            </p:nvSpPr>
            <p:spPr bwMode="auto">
              <a:xfrm>
                <a:off x="4860925" y="2474913"/>
                <a:ext cx="242888" cy="168275"/>
              </a:xfrm>
              <a:custGeom>
                <a:avLst/>
                <a:gdLst>
                  <a:gd name="T0" fmla="*/ 94 w 105"/>
                  <a:gd name="T1" fmla="*/ 60 h 73"/>
                  <a:gd name="T2" fmla="*/ 92 w 105"/>
                  <a:gd name="T3" fmla="*/ 55 h 73"/>
                  <a:gd name="T4" fmla="*/ 89 w 105"/>
                  <a:gd name="T5" fmla="*/ 48 h 73"/>
                  <a:gd name="T6" fmla="*/ 94 w 105"/>
                  <a:gd name="T7" fmla="*/ 45 h 73"/>
                  <a:gd name="T8" fmla="*/ 98 w 105"/>
                  <a:gd name="T9" fmla="*/ 46 h 73"/>
                  <a:gd name="T10" fmla="*/ 105 w 105"/>
                  <a:gd name="T11" fmla="*/ 41 h 73"/>
                  <a:gd name="T12" fmla="*/ 102 w 105"/>
                  <a:gd name="T13" fmla="*/ 38 h 73"/>
                  <a:gd name="T14" fmla="*/ 95 w 105"/>
                  <a:gd name="T15" fmla="*/ 37 h 73"/>
                  <a:gd name="T16" fmla="*/ 95 w 105"/>
                  <a:gd name="T17" fmla="*/ 35 h 73"/>
                  <a:gd name="T18" fmla="*/ 94 w 105"/>
                  <a:gd name="T19" fmla="*/ 31 h 73"/>
                  <a:gd name="T20" fmla="*/ 90 w 105"/>
                  <a:gd name="T21" fmla="*/ 29 h 73"/>
                  <a:gd name="T22" fmla="*/ 88 w 105"/>
                  <a:gd name="T23" fmla="*/ 27 h 73"/>
                  <a:gd name="T24" fmla="*/ 88 w 105"/>
                  <a:gd name="T25" fmla="*/ 23 h 73"/>
                  <a:gd name="T26" fmla="*/ 85 w 105"/>
                  <a:gd name="T27" fmla="*/ 19 h 73"/>
                  <a:gd name="T28" fmla="*/ 84 w 105"/>
                  <a:gd name="T29" fmla="*/ 14 h 73"/>
                  <a:gd name="T30" fmla="*/ 85 w 105"/>
                  <a:gd name="T31" fmla="*/ 11 h 73"/>
                  <a:gd name="T32" fmla="*/ 80 w 105"/>
                  <a:gd name="T33" fmla="*/ 5 h 73"/>
                  <a:gd name="T34" fmla="*/ 73 w 105"/>
                  <a:gd name="T35" fmla="*/ 5 h 73"/>
                  <a:gd name="T36" fmla="*/ 68 w 105"/>
                  <a:gd name="T37" fmla="*/ 5 h 73"/>
                  <a:gd name="T38" fmla="*/ 62 w 105"/>
                  <a:gd name="T39" fmla="*/ 3 h 73"/>
                  <a:gd name="T40" fmla="*/ 55 w 105"/>
                  <a:gd name="T41" fmla="*/ 0 h 73"/>
                  <a:gd name="T42" fmla="*/ 52 w 105"/>
                  <a:gd name="T43" fmla="*/ 0 h 73"/>
                  <a:gd name="T44" fmla="*/ 50 w 105"/>
                  <a:gd name="T45" fmla="*/ 2 h 73"/>
                  <a:gd name="T46" fmla="*/ 45 w 105"/>
                  <a:gd name="T47" fmla="*/ 5 h 73"/>
                  <a:gd name="T48" fmla="*/ 39 w 105"/>
                  <a:gd name="T49" fmla="*/ 7 h 73"/>
                  <a:gd name="T50" fmla="*/ 37 w 105"/>
                  <a:gd name="T51" fmla="*/ 10 h 73"/>
                  <a:gd name="T52" fmla="*/ 39 w 105"/>
                  <a:gd name="T53" fmla="*/ 14 h 73"/>
                  <a:gd name="T54" fmla="*/ 32 w 105"/>
                  <a:gd name="T55" fmla="*/ 19 h 73"/>
                  <a:gd name="T56" fmla="*/ 28 w 105"/>
                  <a:gd name="T57" fmla="*/ 25 h 73"/>
                  <a:gd name="T58" fmla="*/ 26 w 105"/>
                  <a:gd name="T59" fmla="*/ 30 h 73"/>
                  <a:gd name="T60" fmla="*/ 22 w 105"/>
                  <a:gd name="T61" fmla="*/ 31 h 73"/>
                  <a:gd name="T62" fmla="*/ 19 w 105"/>
                  <a:gd name="T63" fmla="*/ 31 h 73"/>
                  <a:gd name="T64" fmla="*/ 18 w 105"/>
                  <a:gd name="T65" fmla="*/ 33 h 73"/>
                  <a:gd name="T66" fmla="*/ 14 w 105"/>
                  <a:gd name="T67" fmla="*/ 34 h 73"/>
                  <a:gd name="T68" fmla="*/ 8 w 105"/>
                  <a:gd name="T69" fmla="*/ 34 h 73"/>
                  <a:gd name="T70" fmla="*/ 5 w 105"/>
                  <a:gd name="T71" fmla="*/ 36 h 73"/>
                  <a:gd name="T72" fmla="*/ 8 w 105"/>
                  <a:gd name="T73" fmla="*/ 45 h 73"/>
                  <a:gd name="T74" fmla="*/ 3 w 105"/>
                  <a:gd name="T75" fmla="*/ 56 h 73"/>
                  <a:gd name="T76" fmla="*/ 1 w 105"/>
                  <a:gd name="T77" fmla="*/ 59 h 73"/>
                  <a:gd name="T78" fmla="*/ 4 w 105"/>
                  <a:gd name="T79" fmla="*/ 67 h 73"/>
                  <a:gd name="T80" fmla="*/ 10 w 105"/>
                  <a:gd name="T81" fmla="*/ 68 h 73"/>
                  <a:gd name="T82" fmla="*/ 18 w 105"/>
                  <a:gd name="T83" fmla="*/ 64 h 73"/>
                  <a:gd name="T84" fmla="*/ 46 w 105"/>
                  <a:gd name="T85" fmla="*/ 66 h 73"/>
                  <a:gd name="T86" fmla="*/ 51 w 105"/>
                  <a:gd name="T87" fmla="*/ 69 h 73"/>
                  <a:gd name="T88" fmla="*/ 56 w 105"/>
                  <a:gd name="T89" fmla="*/ 67 h 73"/>
                  <a:gd name="T90" fmla="*/ 61 w 105"/>
                  <a:gd name="T91" fmla="*/ 72 h 73"/>
                  <a:gd name="T92" fmla="*/ 62 w 105"/>
                  <a:gd name="T93" fmla="*/ 69 h 73"/>
                  <a:gd name="T94" fmla="*/ 68 w 105"/>
                  <a:gd name="T95" fmla="*/ 70 h 73"/>
                  <a:gd name="T96" fmla="*/ 77 w 105"/>
                  <a:gd name="T97" fmla="*/ 70 h 73"/>
                  <a:gd name="T98" fmla="*/ 82 w 105"/>
                  <a:gd name="T99" fmla="*/ 73 h 73"/>
                  <a:gd name="T100" fmla="*/ 84 w 105"/>
                  <a:gd name="T101" fmla="*/ 64 h 73"/>
                  <a:gd name="T102" fmla="*/ 94 w 105"/>
                  <a:gd name="T103" fmla="*/ 6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5" h="73">
                    <a:moveTo>
                      <a:pt x="94" y="61"/>
                    </a:moveTo>
                    <a:cubicBezTo>
                      <a:pt x="94" y="61"/>
                      <a:pt x="94" y="61"/>
                      <a:pt x="94" y="61"/>
                    </a:cubicBezTo>
                    <a:cubicBezTo>
                      <a:pt x="94" y="60"/>
                      <a:pt x="94" y="60"/>
                      <a:pt x="94" y="60"/>
                    </a:cubicBezTo>
                    <a:cubicBezTo>
                      <a:pt x="94" y="60"/>
                      <a:pt x="94" y="60"/>
                      <a:pt x="94" y="59"/>
                    </a:cubicBezTo>
                    <a:cubicBezTo>
                      <a:pt x="93" y="59"/>
                      <a:pt x="93" y="59"/>
                      <a:pt x="92" y="58"/>
                    </a:cubicBezTo>
                    <a:cubicBezTo>
                      <a:pt x="92" y="58"/>
                      <a:pt x="92" y="56"/>
                      <a:pt x="92" y="55"/>
                    </a:cubicBezTo>
                    <a:cubicBezTo>
                      <a:pt x="92" y="53"/>
                      <a:pt x="93" y="52"/>
                      <a:pt x="92" y="52"/>
                    </a:cubicBezTo>
                    <a:cubicBezTo>
                      <a:pt x="92" y="51"/>
                      <a:pt x="91" y="50"/>
                      <a:pt x="90" y="49"/>
                    </a:cubicBezTo>
                    <a:cubicBezTo>
                      <a:pt x="89" y="49"/>
                      <a:pt x="89" y="48"/>
                      <a:pt x="89" y="48"/>
                    </a:cubicBezTo>
                    <a:cubicBezTo>
                      <a:pt x="89" y="47"/>
                      <a:pt x="89" y="47"/>
                      <a:pt x="89" y="47"/>
                    </a:cubicBezTo>
                    <a:cubicBezTo>
                      <a:pt x="89" y="46"/>
                      <a:pt x="90" y="45"/>
                      <a:pt x="90" y="45"/>
                    </a:cubicBezTo>
                    <a:cubicBezTo>
                      <a:pt x="91" y="45"/>
                      <a:pt x="92" y="45"/>
                      <a:pt x="94" y="45"/>
                    </a:cubicBezTo>
                    <a:cubicBezTo>
                      <a:pt x="94" y="45"/>
                      <a:pt x="95" y="45"/>
                      <a:pt x="95" y="45"/>
                    </a:cubicBezTo>
                    <a:cubicBezTo>
                      <a:pt x="95" y="45"/>
                      <a:pt x="96" y="45"/>
                      <a:pt x="97" y="45"/>
                    </a:cubicBezTo>
                    <a:cubicBezTo>
                      <a:pt x="97" y="46"/>
                      <a:pt x="98" y="46"/>
                      <a:pt x="98" y="46"/>
                    </a:cubicBezTo>
                    <a:cubicBezTo>
                      <a:pt x="98" y="46"/>
                      <a:pt x="101" y="44"/>
                      <a:pt x="103" y="43"/>
                    </a:cubicBezTo>
                    <a:cubicBezTo>
                      <a:pt x="104" y="42"/>
                      <a:pt x="105" y="42"/>
                      <a:pt x="105" y="42"/>
                    </a:cubicBezTo>
                    <a:cubicBezTo>
                      <a:pt x="105" y="42"/>
                      <a:pt x="105" y="42"/>
                      <a:pt x="105" y="41"/>
                    </a:cubicBezTo>
                    <a:cubicBezTo>
                      <a:pt x="105" y="41"/>
                      <a:pt x="105" y="41"/>
                      <a:pt x="105" y="41"/>
                    </a:cubicBezTo>
                    <a:cubicBezTo>
                      <a:pt x="104" y="41"/>
                      <a:pt x="103" y="40"/>
                      <a:pt x="102" y="40"/>
                    </a:cubicBezTo>
                    <a:cubicBezTo>
                      <a:pt x="102" y="39"/>
                      <a:pt x="102" y="38"/>
                      <a:pt x="102" y="38"/>
                    </a:cubicBezTo>
                    <a:cubicBezTo>
                      <a:pt x="102" y="37"/>
                      <a:pt x="102" y="37"/>
                      <a:pt x="102" y="37"/>
                    </a:cubicBezTo>
                    <a:cubicBezTo>
                      <a:pt x="102" y="37"/>
                      <a:pt x="99" y="37"/>
                      <a:pt x="97" y="37"/>
                    </a:cubicBezTo>
                    <a:cubicBezTo>
                      <a:pt x="96" y="37"/>
                      <a:pt x="95" y="37"/>
                      <a:pt x="95" y="37"/>
                    </a:cubicBezTo>
                    <a:cubicBezTo>
                      <a:pt x="95" y="36"/>
                      <a:pt x="95" y="36"/>
                      <a:pt x="95" y="35"/>
                    </a:cubicBezTo>
                    <a:cubicBezTo>
                      <a:pt x="95" y="35"/>
                      <a:pt x="95" y="35"/>
                      <a:pt x="95" y="35"/>
                    </a:cubicBezTo>
                    <a:cubicBezTo>
                      <a:pt x="95" y="35"/>
                      <a:pt x="95" y="35"/>
                      <a:pt x="95" y="35"/>
                    </a:cubicBezTo>
                    <a:cubicBezTo>
                      <a:pt x="95" y="34"/>
                      <a:pt x="95" y="34"/>
                      <a:pt x="95" y="33"/>
                    </a:cubicBezTo>
                    <a:cubicBezTo>
                      <a:pt x="95" y="33"/>
                      <a:pt x="95" y="33"/>
                      <a:pt x="95" y="32"/>
                    </a:cubicBezTo>
                    <a:cubicBezTo>
                      <a:pt x="95" y="32"/>
                      <a:pt x="94" y="32"/>
                      <a:pt x="94" y="31"/>
                    </a:cubicBezTo>
                    <a:cubicBezTo>
                      <a:pt x="94" y="31"/>
                      <a:pt x="92" y="30"/>
                      <a:pt x="90" y="29"/>
                    </a:cubicBezTo>
                    <a:cubicBezTo>
                      <a:pt x="90" y="29"/>
                      <a:pt x="90" y="29"/>
                      <a:pt x="90" y="29"/>
                    </a:cubicBezTo>
                    <a:cubicBezTo>
                      <a:pt x="90" y="29"/>
                      <a:pt x="90" y="29"/>
                      <a:pt x="90" y="29"/>
                    </a:cubicBezTo>
                    <a:cubicBezTo>
                      <a:pt x="90" y="29"/>
                      <a:pt x="90" y="29"/>
                      <a:pt x="90" y="29"/>
                    </a:cubicBezTo>
                    <a:cubicBezTo>
                      <a:pt x="89" y="28"/>
                      <a:pt x="89" y="28"/>
                      <a:pt x="89" y="27"/>
                    </a:cubicBezTo>
                    <a:cubicBezTo>
                      <a:pt x="89" y="27"/>
                      <a:pt x="89" y="27"/>
                      <a:pt x="88" y="27"/>
                    </a:cubicBezTo>
                    <a:cubicBezTo>
                      <a:pt x="88" y="26"/>
                      <a:pt x="88" y="25"/>
                      <a:pt x="88" y="24"/>
                    </a:cubicBezTo>
                    <a:cubicBezTo>
                      <a:pt x="88" y="24"/>
                      <a:pt x="88" y="23"/>
                      <a:pt x="88" y="23"/>
                    </a:cubicBezTo>
                    <a:cubicBezTo>
                      <a:pt x="88" y="23"/>
                      <a:pt x="88" y="23"/>
                      <a:pt x="88" y="23"/>
                    </a:cubicBezTo>
                    <a:cubicBezTo>
                      <a:pt x="88" y="23"/>
                      <a:pt x="87" y="23"/>
                      <a:pt x="87" y="23"/>
                    </a:cubicBezTo>
                    <a:cubicBezTo>
                      <a:pt x="86" y="22"/>
                      <a:pt x="84" y="21"/>
                      <a:pt x="84" y="21"/>
                    </a:cubicBezTo>
                    <a:cubicBezTo>
                      <a:pt x="84" y="20"/>
                      <a:pt x="85" y="19"/>
                      <a:pt x="85" y="19"/>
                    </a:cubicBezTo>
                    <a:cubicBezTo>
                      <a:pt x="86" y="18"/>
                      <a:pt x="86" y="17"/>
                      <a:pt x="86" y="17"/>
                    </a:cubicBezTo>
                    <a:cubicBezTo>
                      <a:pt x="86" y="17"/>
                      <a:pt x="86" y="17"/>
                      <a:pt x="85" y="16"/>
                    </a:cubicBezTo>
                    <a:cubicBezTo>
                      <a:pt x="85" y="15"/>
                      <a:pt x="84" y="14"/>
                      <a:pt x="84" y="14"/>
                    </a:cubicBezTo>
                    <a:cubicBezTo>
                      <a:pt x="84" y="13"/>
                      <a:pt x="84" y="12"/>
                      <a:pt x="85" y="12"/>
                    </a:cubicBezTo>
                    <a:cubicBezTo>
                      <a:pt x="85" y="12"/>
                      <a:pt x="85" y="12"/>
                      <a:pt x="85" y="12"/>
                    </a:cubicBezTo>
                    <a:cubicBezTo>
                      <a:pt x="85" y="12"/>
                      <a:pt x="85" y="11"/>
                      <a:pt x="85" y="11"/>
                    </a:cubicBezTo>
                    <a:cubicBezTo>
                      <a:pt x="85" y="10"/>
                      <a:pt x="85" y="9"/>
                      <a:pt x="85" y="8"/>
                    </a:cubicBezTo>
                    <a:cubicBezTo>
                      <a:pt x="85" y="8"/>
                      <a:pt x="84" y="8"/>
                      <a:pt x="83" y="7"/>
                    </a:cubicBezTo>
                    <a:cubicBezTo>
                      <a:pt x="81" y="6"/>
                      <a:pt x="80" y="5"/>
                      <a:pt x="80" y="5"/>
                    </a:cubicBezTo>
                    <a:cubicBezTo>
                      <a:pt x="79" y="5"/>
                      <a:pt x="78" y="5"/>
                      <a:pt x="76" y="5"/>
                    </a:cubicBezTo>
                    <a:cubicBezTo>
                      <a:pt x="75" y="5"/>
                      <a:pt x="74" y="5"/>
                      <a:pt x="74" y="5"/>
                    </a:cubicBezTo>
                    <a:cubicBezTo>
                      <a:pt x="74" y="5"/>
                      <a:pt x="73" y="5"/>
                      <a:pt x="73" y="5"/>
                    </a:cubicBezTo>
                    <a:cubicBezTo>
                      <a:pt x="72" y="6"/>
                      <a:pt x="71" y="7"/>
                      <a:pt x="70" y="7"/>
                    </a:cubicBezTo>
                    <a:cubicBezTo>
                      <a:pt x="69" y="7"/>
                      <a:pt x="69" y="6"/>
                      <a:pt x="68" y="5"/>
                    </a:cubicBezTo>
                    <a:cubicBezTo>
                      <a:pt x="68" y="5"/>
                      <a:pt x="68" y="5"/>
                      <a:pt x="68" y="5"/>
                    </a:cubicBezTo>
                    <a:cubicBezTo>
                      <a:pt x="67" y="4"/>
                      <a:pt x="67" y="3"/>
                      <a:pt x="66" y="2"/>
                    </a:cubicBezTo>
                    <a:cubicBezTo>
                      <a:pt x="65" y="2"/>
                      <a:pt x="64" y="2"/>
                      <a:pt x="63" y="3"/>
                    </a:cubicBezTo>
                    <a:cubicBezTo>
                      <a:pt x="63" y="3"/>
                      <a:pt x="62" y="3"/>
                      <a:pt x="62" y="3"/>
                    </a:cubicBezTo>
                    <a:cubicBezTo>
                      <a:pt x="62" y="3"/>
                      <a:pt x="62" y="3"/>
                      <a:pt x="62" y="3"/>
                    </a:cubicBezTo>
                    <a:cubicBezTo>
                      <a:pt x="62" y="3"/>
                      <a:pt x="61" y="3"/>
                      <a:pt x="59" y="2"/>
                    </a:cubicBezTo>
                    <a:cubicBezTo>
                      <a:pt x="58" y="1"/>
                      <a:pt x="56" y="0"/>
                      <a:pt x="55" y="0"/>
                    </a:cubicBezTo>
                    <a:cubicBezTo>
                      <a:pt x="55" y="0"/>
                      <a:pt x="55" y="0"/>
                      <a:pt x="55" y="0"/>
                    </a:cubicBezTo>
                    <a:cubicBezTo>
                      <a:pt x="55" y="0"/>
                      <a:pt x="55" y="0"/>
                      <a:pt x="55" y="0"/>
                    </a:cubicBezTo>
                    <a:cubicBezTo>
                      <a:pt x="54" y="0"/>
                      <a:pt x="53" y="0"/>
                      <a:pt x="52" y="0"/>
                    </a:cubicBezTo>
                    <a:cubicBezTo>
                      <a:pt x="52" y="0"/>
                      <a:pt x="52" y="1"/>
                      <a:pt x="51" y="1"/>
                    </a:cubicBezTo>
                    <a:cubicBezTo>
                      <a:pt x="51" y="1"/>
                      <a:pt x="50" y="2"/>
                      <a:pt x="50" y="2"/>
                    </a:cubicBezTo>
                    <a:cubicBezTo>
                      <a:pt x="50" y="2"/>
                      <a:pt x="50" y="2"/>
                      <a:pt x="50" y="2"/>
                    </a:cubicBezTo>
                    <a:cubicBezTo>
                      <a:pt x="50" y="3"/>
                      <a:pt x="50" y="3"/>
                      <a:pt x="50" y="3"/>
                    </a:cubicBezTo>
                    <a:cubicBezTo>
                      <a:pt x="50" y="4"/>
                      <a:pt x="49" y="5"/>
                      <a:pt x="49" y="5"/>
                    </a:cubicBezTo>
                    <a:cubicBezTo>
                      <a:pt x="48" y="5"/>
                      <a:pt x="47" y="5"/>
                      <a:pt x="45" y="5"/>
                    </a:cubicBezTo>
                    <a:cubicBezTo>
                      <a:pt x="43" y="6"/>
                      <a:pt x="41" y="6"/>
                      <a:pt x="41" y="6"/>
                    </a:cubicBezTo>
                    <a:cubicBezTo>
                      <a:pt x="40" y="7"/>
                      <a:pt x="40" y="7"/>
                      <a:pt x="39" y="7"/>
                    </a:cubicBezTo>
                    <a:cubicBezTo>
                      <a:pt x="39" y="7"/>
                      <a:pt x="39" y="7"/>
                      <a:pt x="39" y="7"/>
                    </a:cubicBezTo>
                    <a:cubicBezTo>
                      <a:pt x="39" y="7"/>
                      <a:pt x="38" y="7"/>
                      <a:pt x="38" y="7"/>
                    </a:cubicBezTo>
                    <a:cubicBezTo>
                      <a:pt x="38" y="8"/>
                      <a:pt x="38" y="8"/>
                      <a:pt x="38" y="9"/>
                    </a:cubicBezTo>
                    <a:cubicBezTo>
                      <a:pt x="38" y="9"/>
                      <a:pt x="37" y="9"/>
                      <a:pt x="37" y="10"/>
                    </a:cubicBezTo>
                    <a:cubicBezTo>
                      <a:pt x="37" y="10"/>
                      <a:pt x="37" y="11"/>
                      <a:pt x="37" y="12"/>
                    </a:cubicBezTo>
                    <a:cubicBezTo>
                      <a:pt x="37" y="12"/>
                      <a:pt x="37" y="12"/>
                      <a:pt x="38" y="12"/>
                    </a:cubicBezTo>
                    <a:cubicBezTo>
                      <a:pt x="38" y="13"/>
                      <a:pt x="39" y="13"/>
                      <a:pt x="39" y="14"/>
                    </a:cubicBezTo>
                    <a:cubicBezTo>
                      <a:pt x="39" y="15"/>
                      <a:pt x="36" y="16"/>
                      <a:pt x="35" y="16"/>
                    </a:cubicBezTo>
                    <a:cubicBezTo>
                      <a:pt x="35" y="16"/>
                      <a:pt x="35" y="16"/>
                      <a:pt x="35" y="16"/>
                    </a:cubicBezTo>
                    <a:cubicBezTo>
                      <a:pt x="35" y="17"/>
                      <a:pt x="33" y="18"/>
                      <a:pt x="32" y="19"/>
                    </a:cubicBezTo>
                    <a:cubicBezTo>
                      <a:pt x="31" y="20"/>
                      <a:pt x="30" y="20"/>
                      <a:pt x="29" y="21"/>
                    </a:cubicBezTo>
                    <a:cubicBezTo>
                      <a:pt x="29" y="22"/>
                      <a:pt x="28" y="23"/>
                      <a:pt x="28" y="24"/>
                    </a:cubicBezTo>
                    <a:cubicBezTo>
                      <a:pt x="28" y="24"/>
                      <a:pt x="28" y="25"/>
                      <a:pt x="28" y="25"/>
                    </a:cubicBezTo>
                    <a:cubicBezTo>
                      <a:pt x="28" y="25"/>
                      <a:pt x="28" y="26"/>
                      <a:pt x="28" y="27"/>
                    </a:cubicBezTo>
                    <a:cubicBezTo>
                      <a:pt x="29" y="28"/>
                      <a:pt x="29" y="30"/>
                      <a:pt x="28" y="31"/>
                    </a:cubicBezTo>
                    <a:cubicBezTo>
                      <a:pt x="28" y="31"/>
                      <a:pt x="27" y="31"/>
                      <a:pt x="26" y="30"/>
                    </a:cubicBezTo>
                    <a:cubicBezTo>
                      <a:pt x="25" y="30"/>
                      <a:pt x="25" y="29"/>
                      <a:pt x="24" y="29"/>
                    </a:cubicBezTo>
                    <a:cubicBezTo>
                      <a:pt x="23" y="29"/>
                      <a:pt x="23" y="30"/>
                      <a:pt x="23" y="30"/>
                    </a:cubicBezTo>
                    <a:cubicBezTo>
                      <a:pt x="23" y="30"/>
                      <a:pt x="23" y="30"/>
                      <a:pt x="22" y="31"/>
                    </a:cubicBezTo>
                    <a:cubicBezTo>
                      <a:pt x="22" y="31"/>
                      <a:pt x="21" y="31"/>
                      <a:pt x="21" y="31"/>
                    </a:cubicBezTo>
                    <a:cubicBezTo>
                      <a:pt x="21" y="31"/>
                      <a:pt x="21" y="31"/>
                      <a:pt x="21" y="31"/>
                    </a:cubicBezTo>
                    <a:cubicBezTo>
                      <a:pt x="20" y="31"/>
                      <a:pt x="19" y="30"/>
                      <a:pt x="19" y="31"/>
                    </a:cubicBezTo>
                    <a:cubicBezTo>
                      <a:pt x="18" y="31"/>
                      <a:pt x="18" y="31"/>
                      <a:pt x="18" y="31"/>
                    </a:cubicBezTo>
                    <a:cubicBezTo>
                      <a:pt x="18" y="31"/>
                      <a:pt x="18" y="31"/>
                      <a:pt x="18" y="31"/>
                    </a:cubicBezTo>
                    <a:cubicBezTo>
                      <a:pt x="18" y="32"/>
                      <a:pt x="18" y="32"/>
                      <a:pt x="18" y="33"/>
                    </a:cubicBezTo>
                    <a:cubicBezTo>
                      <a:pt x="18" y="33"/>
                      <a:pt x="18" y="33"/>
                      <a:pt x="18" y="33"/>
                    </a:cubicBezTo>
                    <a:cubicBezTo>
                      <a:pt x="17" y="33"/>
                      <a:pt x="16" y="33"/>
                      <a:pt x="15" y="34"/>
                    </a:cubicBezTo>
                    <a:cubicBezTo>
                      <a:pt x="15" y="34"/>
                      <a:pt x="14" y="34"/>
                      <a:pt x="14" y="34"/>
                    </a:cubicBezTo>
                    <a:cubicBezTo>
                      <a:pt x="14" y="34"/>
                      <a:pt x="14" y="34"/>
                      <a:pt x="14" y="34"/>
                    </a:cubicBezTo>
                    <a:cubicBezTo>
                      <a:pt x="13" y="35"/>
                      <a:pt x="13" y="34"/>
                      <a:pt x="12" y="34"/>
                    </a:cubicBezTo>
                    <a:cubicBezTo>
                      <a:pt x="11" y="34"/>
                      <a:pt x="10" y="34"/>
                      <a:pt x="8" y="34"/>
                    </a:cubicBezTo>
                    <a:cubicBezTo>
                      <a:pt x="7" y="34"/>
                      <a:pt x="7" y="34"/>
                      <a:pt x="6" y="34"/>
                    </a:cubicBezTo>
                    <a:cubicBezTo>
                      <a:pt x="5" y="34"/>
                      <a:pt x="5" y="34"/>
                      <a:pt x="4" y="34"/>
                    </a:cubicBezTo>
                    <a:cubicBezTo>
                      <a:pt x="4" y="35"/>
                      <a:pt x="5" y="36"/>
                      <a:pt x="5" y="36"/>
                    </a:cubicBezTo>
                    <a:cubicBezTo>
                      <a:pt x="5" y="36"/>
                      <a:pt x="5" y="36"/>
                      <a:pt x="5" y="36"/>
                    </a:cubicBezTo>
                    <a:cubicBezTo>
                      <a:pt x="5" y="37"/>
                      <a:pt x="5" y="37"/>
                      <a:pt x="5" y="37"/>
                    </a:cubicBezTo>
                    <a:cubicBezTo>
                      <a:pt x="6" y="39"/>
                      <a:pt x="8" y="43"/>
                      <a:pt x="8" y="45"/>
                    </a:cubicBezTo>
                    <a:cubicBezTo>
                      <a:pt x="8" y="46"/>
                      <a:pt x="8" y="46"/>
                      <a:pt x="8" y="47"/>
                    </a:cubicBezTo>
                    <a:cubicBezTo>
                      <a:pt x="9" y="48"/>
                      <a:pt x="9" y="50"/>
                      <a:pt x="8" y="51"/>
                    </a:cubicBezTo>
                    <a:cubicBezTo>
                      <a:pt x="8" y="52"/>
                      <a:pt x="5" y="54"/>
                      <a:pt x="3" y="56"/>
                    </a:cubicBezTo>
                    <a:cubicBezTo>
                      <a:pt x="2" y="57"/>
                      <a:pt x="1" y="58"/>
                      <a:pt x="0" y="59"/>
                    </a:cubicBezTo>
                    <a:cubicBezTo>
                      <a:pt x="0" y="59"/>
                      <a:pt x="1" y="59"/>
                      <a:pt x="1" y="59"/>
                    </a:cubicBezTo>
                    <a:cubicBezTo>
                      <a:pt x="1" y="59"/>
                      <a:pt x="1" y="59"/>
                      <a:pt x="1" y="59"/>
                    </a:cubicBezTo>
                    <a:cubicBezTo>
                      <a:pt x="1" y="59"/>
                      <a:pt x="2" y="59"/>
                      <a:pt x="3" y="60"/>
                    </a:cubicBezTo>
                    <a:cubicBezTo>
                      <a:pt x="4" y="60"/>
                      <a:pt x="4" y="60"/>
                      <a:pt x="5" y="61"/>
                    </a:cubicBezTo>
                    <a:cubicBezTo>
                      <a:pt x="5" y="62"/>
                      <a:pt x="5" y="66"/>
                      <a:pt x="4" y="67"/>
                    </a:cubicBezTo>
                    <a:cubicBezTo>
                      <a:pt x="4" y="67"/>
                      <a:pt x="4" y="68"/>
                      <a:pt x="4" y="68"/>
                    </a:cubicBezTo>
                    <a:cubicBezTo>
                      <a:pt x="4" y="68"/>
                      <a:pt x="5" y="69"/>
                      <a:pt x="5" y="69"/>
                    </a:cubicBezTo>
                    <a:cubicBezTo>
                      <a:pt x="6" y="69"/>
                      <a:pt x="8" y="68"/>
                      <a:pt x="10" y="68"/>
                    </a:cubicBezTo>
                    <a:cubicBezTo>
                      <a:pt x="10" y="68"/>
                      <a:pt x="11" y="67"/>
                      <a:pt x="12" y="66"/>
                    </a:cubicBezTo>
                    <a:cubicBezTo>
                      <a:pt x="13" y="65"/>
                      <a:pt x="13" y="64"/>
                      <a:pt x="14" y="64"/>
                    </a:cubicBezTo>
                    <a:cubicBezTo>
                      <a:pt x="15" y="64"/>
                      <a:pt x="16" y="64"/>
                      <a:pt x="18" y="64"/>
                    </a:cubicBezTo>
                    <a:cubicBezTo>
                      <a:pt x="21" y="63"/>
                      <a:pt x="25" y="63"/>
                      <a:pt x="28" y="63"/>
                    </a:cubicBezTo>
                    <a:cubicBezTo>
                      <a:pt x="29" y="63"/>
                      <a:pt x="32" y="64"/>
                      <a:pt x="35" y="64"/>
                    </a:cubicBezTo>
                    <a:cubicBezTo>
                      <a:pt x="40" y="65"/>
                      <a:pt x="45" y="66"/>
                      <a:pt x="46" y="66"/>
                    </a:cubicBezTo>
                    <a:cubicBezTo>
                      <a:pt x="47" y="67"/>
                      <a:pt x="48" y="68"/>
                      <a:pt x="48" y="69"/>
                    </a:cubicBezTo>
                    <a:cubicBezTo>
                      <a:pt x="48" y="70"/>
                      <a:pt x="48" y="70"/>
                      <a:pt x="48" y="70"/>
                    </a:cubicBezTo>
                    <a:cubicBezTo>
                      <a:pt x="49" y="70"/>
                      <a:pt x="50" y="70"/>
                      <a:pt x="51" y="69"/>
                    </a:cubicBezTo>
                    <a:cubicBezTo>
                      <a:pt x="51" y="69"/>
                      <a:pt x="51" y="68"/>
                      <a:pt x="51" y="68"/>
                    </a:cubicBezTo>
                    <a:cubicBezTo>
                      <a:pt x="52" y="68"/>
                      <a:pt x="52" y="68"/>
                      <a:pt x="53" y="68"/>
                    </a:cubicBezTo>
                    <a:cubicBezTo>
                      <a:pt x="54" y="67"/>
                      <a:pt x="56" y="67"/>
                      <a:pt x="56" y="67"/>
                    </a:cubicBezTo>
                    <a:cubicBezTo>
                      <a:pt x="57" y="67"/>
                      <a:pt x="58" y="69"/>
                      <a:pt x="59" y="70"/>
                    </a:cubicBezTo>
                    <a:cubicBezTo>
                      <a:pt x="60" y="71"/>
                      <a:pt x="61" y="72"/>
                      <a:pt x="61" y="72"/>
                    </a:cubicBezTo>
                    <a:cubicBezTo>
                      <a:pt x="61" y="72"/>
                      <a:pt x="61" y="72"/>
                      <a:pt x="61" y="72"/>
                    </a:cubicBezTo>
                    <a:cubicBezTo>
                      <a:pt x="62" y="72"/>
                      <a:pt x="62" y="69"/>
                      <a:pt x="62" y="69"/>
                    </a:cubicBezTo>
                    <a:cubicBezTo>
                      <a:pt x="62" y="69"/>
                      <a:pt x="62" y="69"/>
                      <a:pt x="62" y="69"/>
                    </a:cubicBezTo>
                    <a:cubicBezTo>
                      <a:pt x="62" y="69"/>
                      <a:pt x="62" y="69"/>
                      <a:pt x="62" y="69"/>
                    </a:cubicBezTo>
                    <a:cubicBezTo>
                      <a:pt x="62" y="69"/>
                      <a:pt x="65" y="67"/>
                      <a:pt x="65" y="67"/>
                    </a:cubicBezTo>
                    <a:cubicBezTo>
                      <a:pt x="66" y="67"/>
                      <a:pt x="67" y="68"/>
                      <a:pt x="68" y="70"/>
                    </a:cubicBezTo>
                    <a:cubicBezTo>
                      <a:pt x="68" y="70"/>
                      <a:pt x="68" y="70"/>
                      <a:pt x="68" y="70"/>
                    </a:cubicBezTo>
                    <a:cubicBezTo>
                      <a:pt x="68" y="71"/>
                      <a:pt x="69" y="71"/>
                      <a:pt x="69" y="71"/>
                    </a:cubicBezTo>
                    <a:cubicBezTo>
                      <a:pt x="69" y="71"/>
                      <a:pt x="69" y="71"/>
                      <a:pt x="70" y="71"/>
                    </a:cubicBezTo>
                    <a:cubicBezTo>
                      <a:pt x="72" y="71"/>
                      <a:pt x="76" y="70"/>
                      <a:pt x="77" y="70"/>
                    </a:cubicBezTo>
                    <a:cubicBezTo>
                      <a:pt x="78" y="70"/>
                      <a:pt x="79" y="71"/>
                      <a:pt x="80" y="72"/>
                    </a:cubicBezTo>
                    <a:cubicBezTo>
                      <a:pt x="80" y="72"/>
                      <a:pt x="80" y="72"/>
                      <a:pt x="80" y="72"/>
                    </a:cubicBezTo>
                    <a:cubicBezTo>
                      <a:pt x="81" y="72"/>
                      <a:pt x="81" y="73"/>
                      <a:pt x="82" y="73"/>
                    </a:cubicBezTo>
                    <a:cubicBezTo>
                      <a:pt x="82" y="73"/>
                      <a:pt x="82" y="71"/>
                      <a:pt x="81" y="69"/>
                    </a:cubicBezTo>
                    <a:cubicBezTo>
                      <a:pt x="81" y="69"/>
                      <a:pt x="81" y="68"/>
                      <a:pt x="81" y="68"/>
                    </a:cubicBezTo>
                    <a:cubicBezTo>
                      <a:pt x="81" y="67"/>
                      <a:pt x="82" y="65"/>
                      <a:pt x="84" y="64"/>
                    </a:cubicBezTo>
                    <a:cubicBezTo>
                      <a:pt x="85" y="62"/>
                      <a:pt x="86" y="61"/>
                      <a:pt x="87" y="61"/>
                    </a:cubicBezTo>
                    <a:cubicBezTo>
                      <a:pt x="88" y="60"/>
                      <a:pt x="91" y="61"/>
                      <a:pt x="93" y="61"/>
                    </a:cubicBezTo>
                    <a:cubicBezTo>
                      <a:pt x="94" y="61"/>
                      <a:pt x="94" y="61"/>
                      <a:pt x="94" y="6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08" name="Freeform 565"/>
              <p:cNvSpPr>
                <a:spLocks/>
              </p:cNvSpPr>
              <p:nvPr/>
            </p:nvSpPr>
            <p:spPr bwMode="auto">
              <a:xfrm>
                <a:off x="4686300" y="2736850"/>
                <a:ext cx="163513" cy="87313"/>
              </a:xfrm>
              <a:custGeom>
                <a:avLst/>
                <a:gdLst>
                  <a:gd name="T0" fmla="*/ 68 w 71"/>
                  <a:gd name="T1" fmla="*/ 6 h 38"/>
                  <a:gd name="T2" fmla="*/ 65 w 71"/>
                  <a:gd name="T3" fmla="*/ 2 h 38"/>
                  <a:gd name="T4" fmla="*/ 64 w 71"/>
                  <a:gd name="T5" fmla="*/ 2 h 38"/>
                  <a:gd name="T6" fmla="*/ 58 w 71"/>
                  <a:gd name="T7" fmla="*/ 1 h 38"/>
                  <a:gd name="T8" fmla="*/ 52 w 71"/>
                  <a:gd name="T9" fmla="*/ 0 h 38"/>
                  <a:gd name="T10" fmla="*/ 48 w 71"/>
                  <a:gd name="T11" fmla="*/ 1 h 38"/>
                  <a:gd name="T12" fmla="*/ 46 w 71"/>
                  <a:gd name="T13" fmla="*/ 3 h 38"/>
                  <a:gd name="T14" fmla="*/ 38 w 71"/>
                  <a:gd name="T15" fmla="*/ 5 h 38"/>
                  <a:gd name="T16" fmla="*/ 36 w 71"/>
                  <a:gd name="T17" fmla="*/ 5 h 38"/>
                  <a:gd name="T18" fmla="*/ 30 w 71"/>
                  <a:gd name="T19" fmla="*/ 6 h 38"/>
                  <a:gd name="T20" fmla="*/ 28 w 71"/>
                  <a:gd name="T21" fmla="*/ 11 h 38"/>
                  <a:gd name="T22" fmla="*/ 17 w 71"/>
                  <a:gd name="T23" fmla="*/ 12 h 38"/>
                  <a:gd name="T24" fmla="*/ 14 w 71"/>
                  <a:gd name="T25" fmla="*/ 9 h 38"/>
                  <a:gd name="T26" fmla="*/ 10 w 71"/>
                  <a:gd name="T27" fmla="*/ 7 h 38"/>
                  <a:gd name="T28" fmla="*/ 9 w 71"/>
                  <a:gd name="T29" fmla="*/ 10 h 38"/>
                  <a:gd name="T30" fmla="*/ 9 w 71"/>
                  <a:gd name="T31" fmla="*/ 11 h 38"/>
                  <a:gd name="T32" fmla="*/ 5 w 71"/>
                  <a:gd name="T33" fmla="*/ 11 h 38"/>
                  <a:gd name="T34" fmla="*/ 2 w 71"/>
                  <a:gd name="T35" fmla="*/ 12 h 38"/>
                  <a:gd name="T36" fmla="*/ 2 w 71"/>
                  <a:gd name="T37" fmla="*/ 14 h 38"/>
                  <a:gd name="T38" fmla="*/ 3 w 71"/>
                  <a:gd name="T39" fmla="*/ 16 h 38"/>
                  <a:gd name="T40" fmla="*/ 1 w 71"/>
                  <a:gd name="T41" fmla="*/ 17 h 38"/>
                  <a:gd name="T42" fmla="*/ 2 w 71"/>
                  <a:gd name="T43" fmla="*/ 20 h 38"/>
                  <a:gd name="T44" fmla="*/ 0 w 71"/>
                  <a:gd name="T45" fmla="*/ 21 h 38"/>
                  <a:gd name="T46" fmla="*/ 2 w 71"/>
                  <a:gd name="T47" fmla="*/ 25 h 38"/>
                  <a:gd name="T48" fmla="*/ 2 w 71"/>
                  <a:gd name="T49" fmla="*/ 27 h 38"/>
                  <a:gd name="T50" fmla="*/ 5 w 71"/>
                  <a:gd name="T51" fmla="*/ 29 h 38"/>
                  <a:gd name="T52" fmla="*/ 12 w 71"/>
                  <a:gd name="T53" fmla="*/ 34 h 38"/>
                  <a:gd name="T54" fmla="*/ 21 w 71"/>
                  <a:gd name="T55" fmla="*/ 37 h 38"/>
                  <a:gd name="T56" fmla="*/ 26 w 71"/>
                  <a:gd name="T57" fmla="*/ 36 h 38"/>
                  <a:gd name="T58" fmla="*/ 29 w 71"/>
                  <a:gd name="T59" fmla="*/ 36 h 38"/>
                  <a:gd name="T60" fmla="*/ 35 w 71"/>
                  <a:gd name="T61" fmla="*/ 33 h 38"/>
                  <a:gd name="T62" fmla="*/ 38 w 71"/>
                  <a:gd name="T63" fmla="*/ 32 h 38"/>
                  <a:gd name="T64" fmla="*/ 44 w 71"/>
                  <a:gd name="T65" fmla="*/ 33 h 38"/>
                  <a:gd name="T66" fmla="*/ 48 w 71"/>
                  <a:gd name="T67" fmla="*/ 33 h 38"/>
                  <a:gd name="T68" fmla="*/ 49 w 71"/>
                  <a:gd name="T69" fmla="*/ 30 h 38"/>
                  <a:gd name="T70" fmla="*/ 53 w 71"/>
                  <a:gd name="T71" fmla="*/ 30 h 38"/>
                  <a:gd name="T72" fmla="*/ 55 w 71"/>
                  <a:gd name="T73" fmla="*/ 28 h 38"/>
                  <a:gd name="T74" fmla="*/ 56 w 71"/>
                  <a:gd name="T75" fmla="*/ 25 h 38"/>
                  <a:gd name="T76" fmla="*/ 59 w 71"/>
                  <a:gd name="T77" fmla="*/ 20 h 38"/>
                  <a:gd name="T78" fmla="*/ 63 w 71"/>
                  <a:gd name="T79" fmla="*/ 13 h 38"/>
                  <a:gd name="T80" fmla="*/ 67 w 71"/>
                  <a:gd name="T81" fmla="*/ 11 h 38"/>
                  <a:gd name="T82" fmla="*/ 71 w 71"/>
                  <a:gd name="T83" fmla="*/ 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1" h="38">
                    <a:moveTo>
                      <a:pt x="71" y="8"/>
                    </a:moveTo>
                    <a:cubicBezTo>
                      <a:pt x="71" y="7"/>
                      <a:pt x="70" y="6"/>
                      <a:pt x="68" y="6"/>
                    </a:cubicBezTo>
                    <a:cubicBezTo>
                      <a:pt x="68" y="6"/>
                      <a:pt x="68" y="6"/>
                      <a:pt x="68" y="6"/>
                    </a:cubicBezTo>
                    <a:cubicBezTo>
                      <a:pt x="67" y="4"/>
                      <a:pt x="65" y="3"/>
                      <a:pt x="65" y="2"/>
                    </a:cubicBezTo>
                    <a:cubicBezTo>
                      <a:pt x="65" y="2"/>
                      <a:pt x="65" y="2"/>
                      <a:pt x="65" y="2"/>
                    </a:cubicBezTo>
                    <a:cubicBezTo>
                      <a:pt x="65" y="2"/>
                      <a:pt x="64" y="2"/>
                      <a:pt x="64" y="2"/>
                    </a:cubicBezTo>
                    <a:cubicBezTo>
                      <a:pt x="63" y="2"/>
                      <a:pt x="61" y="3"/>
                      <a:pt x="60" y="3"/>
                    </a:cubicBezTo>
                    <a:cubicBezTo>
                      <a:pt x="59" y="2"/>
                      <a:pt x="58" y="2"/>
                      <a:pt x="58" y="1"/>
                    </a:cubicBezTo>
                    <a:cubicBezTo>
                      <a:pt x="57" y="1"/>
                      <a:pt x="57" y="0"/>
                      <a:pt x="57" y="0"/>
                    </a:cubicBezTo>
                    <a:cubicBezTo>
                      <a:pt x="56" y="0"/>
                      <a:pt x="54" y="0"/>
                      <a:pt x="52" y="0"/>
                    </a:cubicBezTo>
                    <a:cubicBezTo>
                      <a:pt x="51" y="0"/>
                      <a:pt x="50" y="0"/>
                      <a:pt x="50" y="0"/>
                    </a:cubicBezTo>
                    <a:cubicBezTo>
                      <a:pt x="50" y="0"/>
                      <a:pt x="49" y="0"/>
                      <a:pt x="48" y="1"/>
                    </a:cubicBezTo>
                    <a:cubicBezTo>
                      <a:pt x="48" y="1"/>
                      <a:pt x="47" y="1"/>
                      <a:pt x="47" y="2"/>
                    </a:cubicBezTo>
                    <a:cubicBezTo>
                      <a:pt x="47" y="2"/>
                      <a:pt x="46" y="2"/>
                      <a:pt x="46" y="3"/>
                    </a:cubicBezTo>
                    <a:cubicBezTo>
                      <a:pt x="44" y="4"/>
                      <a:pt x="42" y="5"/>
                      <a:pt x="41" y="6"/>
                    </a:cubicBezTo>
                    <a:cubicBezTo>
                      <a:pt x="41" y="6"/>
                      <a:pt x="39" y="5"/>
                      <a:pt x="38" y="5"/>
                    </a:cubicBezTo>
                    <a:cubicBezTo>
                      <a:pt x="37" y="5"/>
                      <a:pt x="36" y="5"/>
                      <a:pt x="36" y="5"/>
                    </a:cubicBezTo>
                    <a:cubicBezTo>
                      <a:pt x="36" y="5"/>
                      <a:pt x="36" y="5"/>
                      <a:pt x="36" y="5"/>
                    </a:cubicBezTo>
                    <a:cubicBezTo>
                      <a:pt x="36" y="5"/>
                      <a:pt x="36" y="5"/>
                      <a:pt x="36" y="5"/>
                    </a:cubicBezTo>
                    <a:cubicBezTo>
                      <a:pt x="35" y="5"/>
                      <a:pt x="31" y="6"/>
                      <a:pt x="30" y="6"/>
                    </a:cubicBezTo>
                    <a:cubicBezTo>
                      <a:pt x="30" y="7"/>
                      <a:pt x="29" y="8"/>
                      <a:pt x="28" y="8"/>
                    </a:cubicBezTo>
                    <a:cubicBezTo>
                      <a:pt x="28" y="9"/>
                      <a:pt x="28" y="10"/>
                      <a:pt x="28" y="11"/>
                    </a:cubicBezTo>
                    <a:cubicBezTo>
                      <a:pt x="27" y="11"/>
                      <a:pt x="24" y="11"/>
                      <a:pt x="22" y="12"/>
                    </a:cubicBezTo>
                    <a:cubicBezTo>
                      <a:pt x="20" y="12"/>
                      <a:pt x="18" y="12"/>
                      <a:pt x="17" y="12"/>
                    </a:cubicBezTo>
                    <a:cubicBezTo>
                      <a:pt x="17" y="11"/>
                      <a:pt x="15" y="10"/>
                      <a:pt x="14" y="9"/>
                    </a:cubicBezTo>
                    <a:cubicBezTo>
                      <a:pt x="14" y="9"/>
                      <a:pt x="14" y="9"/>
                      <a:pt x="14" y="9"/>
                    </a:cubicBezTo>
                    <a:cubicBezTo>
                      <a:pt x="12" y="8"/>
                      <a:pt x="11" y="7"/>
                      <a:pt x="10" y="7"/>
                    </a:cubicBezTo>
                    <a:cubicBezTo>
                      <a:pt x="10" y="7"/>
                      <a:pt x="10" y="7"/>
                      <a:pt x="10" y="7"/>
                    </a:cubicBezTo>
                    <a:cubicBezTo>
                      <a:pt x="10" y="8"/>
                      <a:pt x="10" y="9"/>
                      <a:pt x="9" y="9"/>
                    </a:cubicBezTo>
                    <a:cubicBezTo>
                      <a:pt x="9" y="10"/>
                      <a:pt x="9" y="10"/>
                      <a:pt x="9" y="10"/>
                    </a:cubicBezTo>
                    <a:cubicBezTo>
                      <a:pt x="9" y="10"/>
                      <a:pt x="9" y="10"/>
                      <a:pt x="9" y="10"/>
                    </a:cubicBezTo>
                    <a:cubicBezTo>
                      <a:pt x="9" y="10"/>
                      <a:pt x="9" y="10"/>
                      <a:pt x="9" y="11"/>
                    </a:cubicBezTo>
                    <a:cubicBezTo>
                      <a:pt x="9" y="12"/>
                      <a:pt x="9" y="12"/>
                      <a:pt x="7" y="12"/>
                    </a:cubicBezTo>
                    <a:cubicBezTo>
                      <a:pt x="7" y="12"/>
                      <a:pt x="6" y="12"/>
                      <a:pt x="5" y="11"/>
                    </a:cubicBezTo>
                    <a:cubicBezTo>
                      <a:pt x="5" y="11"/>
                      <a:pt x="4" y="11"/>
                      <a:pt x="3" y="11"/>
                    </a:cubicBezTo>
                    <a:cubicBezTo>
                      <a:pt x="3" y="11"/>
                      <a:pt x="2" y="11"/>
                      <a:pt x="2" y="12"/>
                    </a:cubicBezTo>
                    <a:cubicBezTo>
                      <a:pt x="1" y="12"/>
                      <a:pt x="1" y="12"/>
                      <a:pt x="1" y="13"/>
                    </a:cubicBezTo>
                    <a:cubicBezTo>
                      <a:pt x="1" y="13"/>
                      <a:pt x="2" y="13"/>
                      <a:pt x="2" y="14"/>
                    </a:cubicBezTo>
                    <a:cubicBezTo>
                      <a:pt x="3" y="14"/>
                      <a:pt x="4" y="14"/>
                      <a:pt x="4" y="15"/>
                    </a:cubicBezTo>
                    <a:cubicBezTo>
                      <a:pt x="4" y="15"/>
                      <a:pt x="3" y="16"/>
                      <a:pt x="3" y="16"/>
                    </a:cubicBezTo>
                    <a:cubicBezTo>
                      <a:pt x="3" y="16"/>
                      <a:pt x="3" y="16"/>
                      <a:pt x="3" y="16"/>
                    </a:cubicBezTo>
                    <a:cubicBezTo>
                      <a:pt x="2" y="17"/>
                      <a:pt x="2" y="17"/>
                      <a:pt x="1" y="17"/>
                    </a:cubicBezTo>
                    <a:cubicBezTo>
                      <a:pt x="1" y="17"/>
                      <a:pt x="2" y="18"/>
                      <a:pt x="2" y="18"/>
                    </a:cubicBezTo>
                    <a:cubicBezTo>
                      <a:pt x="2" y="19"/>
                      <a:pt x="2" y="19"/>
                      <a:pt x="2" y="20"/>
                    </a:cubicBezTo>
                    <a:cubicBezTo>
                      <a:pt x="2" y="20"/>
                      <a:pt x="2" y="21"/>
                      <a:pt x="2" y="21"/>
                    </a:cubicBezTo>
                    <a:cubicBezTo>
                      <a:pt x="1" y="21"/>
                      <a:pt x="1" y="21"/>
                      <a:pt x="0" y="21"/>
                    </a:cubicBezTo>
                    <a:cubicBezTo>
                      <a:pt x="0" y="21"/>
                      <a:pt x="0" y="21"/>
                      <a:pt x="0" y="21"/>
                    </a:cubicBezTo>
                    <a:cubicBezTo>
                      <a:pt x="0" y="22"/>
                      <a:pt x="1" y="24"/>
                      <a:pt x="2" y="25"/>
                    </a:cubicBezTo>
                    <a:cubicBezTo>
                      <a:pt x="2" y="25"/>
                      <a:pt x="2" y="26"/>
                      <a:pt x="2" y="27"/>
                    </a:cubicBezTo>
                    <a:cubicBezTo>
                      <a:pt x="2" y="27"/>
                      <a:pt x="2" y="27"/>
                      <a:pt x="2" y="27"/>
                    </a:cubicBezTo>
                    <a:cubicBezTo>
                      <a:pt x="2" y="27"/>
                      <a:pt x="2" y="27"/>
                      <a:pt x="2" y="27"/>
                    </a:cubicBezTo>
                    <a:cubicBezTo>
                      <a:pt x="3" y="27"/>
                      <a:pt x="4" y="28"/>
                      <a:pt x="5" y="29"/>
                    </a:cubicBezTo>
                    <a:cubicBezTo>
                      <a:pt x="6" y="30"/>
                      <a:pt x="7" y="31"/>
                      <a:pt x="7" y="32"/>
                    </a:cubicBezTo>
                    <a:cubicBezTo>
                      <a:pt x="7" y="32"/>
                      <a:pt x="10" y="33"/>
                      <a:pt x="12" y="34"/>
                    </a:cubicBezTo>
                    <a:cubicBezTo>
                      <a:pt x="13" y="35"/>
                      <a:pt x="15" y="36"/>
                      <a:pt x="16" y="37"/>
                    </a:cubicBezTo>
                    <a:cubicBezTo>
                      <a:pt x="17" y="38"/>
                      <a:pt x="19" y="38"/>
                      <a:pt x="21" y="37"/>
                    </a:cubicBezTo>
                    <a:cubicBezTo>
                      <a:pt x="22" y="37"/>
                      <a:pt x="22" y="37"/>
                      <a:pt x="22" y="37"/>
                    </a:cubicBezTo>
                    <a:cubicBezTo>
                      <a:pt x="24" y="37"/>
                      <a:pt x="25" y="37"/>
                      <a:pt x="26" y="36"/>
                    </a:cubicBezTo>
                    <a:cubicBezTo>
                      <a:pt x="27" y="36"/>
                      <a:pt x="28" y="35"/>
                      <a:pt x="29" y="35"/>
                    </a:cubicBezTo>
                    <a:cubicBezTo>
                      <a:pt x="29" y="35"/>
                      <a:pt x="29" y="36"/>
                      <a:pt x="29" y="36"/>
                    </a:cubicBezTo>
                    <a:cubicBezTo>
                      <a:pt x="30" y="35"/>
                      <a:pt x="31" y="34"/>
                      <a:pt x="32" y="34"/>
                    </a:cubicBezTo>
                    <a:cubicBezTo>
                      <a:pt x="33" y="33"/>
                      <a:pt x="34" y="33"/>
                      <a:pt x="35" y="33"/>
                    </a:cubicBezTo>
                    <a:cubicBezTo>
                      <a:pt x="35" y="33"/>
                      <a:pt x="35" y="33"/>
                      <a:pt x="35" y="33"/>
                    </a:cubicBezTo>
                    <a:cubicBezTo>
                      <a:pt x="36" y="32"/>
                      <a:pt x="37" y="32"/>
                      <a:pt x="38" y="32"/>
                    </a:cubicBezTo>
                    <a:cubicBezTo>
                      <a:pt x="38" y="32"/>
                      <a:pt x="40" y="32"/>
                      <a:pt x="41" y="32"/>
                    </a:cubicBezTo>
                    <a:cubicBezTo>
                      <a:pt x="42" y="33"/>
                      <a:pt x="43" y="33"/>
                      <a:pt x="44" y="33"/>
                    </a:cubicBezTo>
                    <a:cubicBezTo>
                      <a:pt x="44" y="33"/>
                      <a:pt x="45" y="33"/>
                      <a:pt x="46" y="33"/>
                    </a:cubicBezTo>
                    <a:cubicBezTo>
                      <a:pt x="47" y="33"/>
                      <a:pt x="48" y="33"/>
                      <a:pt x="48" y="33"/>
                    </a:cubicBezTo>
                    <a:cubicBezTo>
                      <a:pt x="48" y="33"/>
                      <a:pt x="48" y="32"/>
                      <a:pt x="48" y="32"/>
                    </a:cubicBezTo>
                    <a:cubicBezTo>
                      <a:pt x="48" y="31"/>
                      <a:pt x="49" y="31"/>
                      <a:pt x="49" y="30"/>
                    </a:cubicBezTo>
                    <a:cubicBezTo>
                      <a:pt x="50" y="30"/>
                      <a:pt x="50" y="31"/>
                      <a:pt x="51" y="31"/>
                    </a:cubicBezTo>
                    <a:cubicBezTo>
                      <a:pt x="51" y="31"/>
                      <a:pt x="52" y="31"/>
                      <a:pt x="53" y="30"/>
                    </a:cubicBezTo>
                    <a:cubicBezTo>
                      <a:pt x="54" y="30"/>
                      <a:pt x="54" y="29"/>
                      <a:pt x="55" y="28"/>
                    </a:cubicBezTo>
                    <a:cubicBezTo>
                      <a:pt x="55" y="28"/>
                      <a:pt x="55" y="28"/>
                      <a:pt x="55" y="28"/>
                    </a:cubicBezTo>
                    <a:cubicBezTo>
                      <a:pt x="55" y="27"/>
                      <a:pt x="56" y="26"/>
                      <a:pt x="56" y="25"/>
                    </a:cubicBezTo>
                    <a:cubicBezTo>
                      <a:pt x="56" y="25"/>
                      <a:pt x="56" y="25"/>
                      <a:pt x="56" y="25"/>
                    </a:cubicBezTo>
                    <a:cubicBezTo>
                      <a:pt x="57" y="25"/>
                      <a:pt x="57" y="24"/>
                      <a:pt x="58" y="22"/>
                    </a:cubicBezTo>
                    <a:cubicBezTo>
                      <a:pt x="58" y="21"/>
                      <a:pt x="58" y="21"/>
                      <a:pt x="59" y="20"/>
                    </a:cubicBezTo>
                    <a:cubicBezTo>
                      <a:pt x="59" y="20"/>
                      <a:pt x="59" y="19"/>
                      <a:pt x="60" y="18"/>
                    </a:cubicBezTo>
                    <a:cubicBezTo>
                      <a:pt x="61" y="16"/>
                      <a:pt x="63" y="13"/>
                      <a:pt x="63" y="13"/>
                    </a:cubicBezTo>
                    <a:cubicBezTo>
                      <a:pt x="63" y="13"/>
                      <a:pt x="63" y="13"/>
                      <a:pt x="63" y="13"/>
                    </a:cubicBezTo>
                    <a:cubicBezTo>
                      <a:pt x="64" y="13"/>
                      <a:pt x="66" y="12"/>
                      <a:pt x="67" y="11"/>
                    </a:cubicBezTo>
                    <a:cubicBezTo>
                      <a:pt x="69" y="10"/>
                      <a:pt x="70" y="9"/>
                      <a:pt x="71" y="9"/>
                    </a:cubicBezTo>
                    <a:cubicBezTo>
                      <a:pt x="71" y="8"/>
                      <a:pt x="71" y="8"/>
                      <a:pt x="71" y="8"/>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09" name="Freeform 566"/>
              <p:cNvSpPr>
                <a:spLocks/>
              </p:cNvSpPr>
              <p:nvPr/>
            </p:nvSpPr>
            <p:spPr bwMode="auto">
              <a:xfrm>
                <a:off x="4702175" y="2701925"/>
                <a:ext cx="141288" cy="60325"/>
              </a:xfrm>
              <a:custGeom>
                <a:avLst/>
                <a:gdLst>
                  <a:gd name="T0" fmla="*/ 58 w 61"/>
                  <a:gd name="T1" fmla="*/ 15 h 26"/>
                  <a:gd name="T2" fmla="*/ 58 w 61"/>
                  <a:gd name="T3" fmla="*/ 12 h 26"/>
                  <a:gd name="T4" fmla="*/ 61 w 61"/>
                  <a:gd name="T5" fmla="*/ 7 h 26"/>
                  <a:gd name="T6" fmla="*/ 58 w 61"/>
                  <a:gd name="T7" fmla="*/ 6 h 26"/>
                  <a:gd name="T8" fmla="*/ 53 w 61"/>
                  <a:gd name="T9" fmla="*/ 3 h 26"/>
                  <a:gd name="T10" fmla="*/ 49 w 61"/>
                  <a:gd name="T11" fmla="*/ 3 h 26"/>
                  <a:gd name="T12" fmla="*/ 44 w 61"/>
                  <a:gd name="T13" fmla="*/ 4 h 26"/>
                  <a:gd name="T14" fmla="*/ 39 w 61"/>
                  <a:gd name="T15" fmla="*/ 2 h 26"/>
                  <a:gd name="T16" fmla="*/ 32 w 61"/>
                  <a:gd name="T17" fmla="*/ 6 h 26"/>
                  <a:gd name="T18" fmla="*/ 31 w 61"/>
                  <a:gd name="T19" fmla="*/ 3 h 26"/>
                  <a:gd name="T20" fmla="*/ 31 w 61"/>
                  <a:gd name="T21" fmla="*/ 3 h 26"/>
                  <a:gd name="T22" fmla="*/ 29 w 61"/>
                  <a:gd name="T23" fmla="*/ 2 h 26"/>
                  <a:gd name="T24" fmla="*/ 29 w 61"/>
                  <a:gd name="T25" fmla="*/ 0 h 26"/>
                  <a:gd name="T26" fmla="*/ 27 w 61"/>
                  <a:gd name="T27" fmla="*/ 1 h 26"/>
                  <a:gd name="T28" fmla="*/ 24 w 61"/>
                  <a:gd name="T29" fmla="*/ 2 h 26"/>
                  <a:gd name="T30" fmla="*/ 21 w 61"/>
                  <a:gd name="T31" fmla="*/ 1 h 26"/>
                  <a:gd name="T32" fmla="*/ 18 w 61"/>
                  <a:gd name="T33" fmla="*/ 3 h 26"/>
                  <a:gd name="T34" fmla="*/ 13 w 61"/>
                  <a:gd name="T35" fmla="*/ 7 h 26"/>
                  <a:gd name="T36" fmla="*/ 13 w 61"/>
                  <a:gd name="T37" fmla="*/ 7 h 26"/>
                  <a:gd name="T38" fmla="*/ 6 w 61"/>
                  <a:gd name="T39" fmla="*/ 11 h 26"/>
                  <a:gd name="T40" fmla="*/ 2 w 61"/>
                  <a:gd name="T41" fmla="*/ 10 h 26"/>
                  <a:gd name="T42" fmla="*/ 1 w 61"/>
                  <a:gd name="T43" fmla="*/ 12 h 26"/>
                  <a:gd name="T44" fmla="*/ 0 w 61"/>
                  <a:gd name="T45" fmla="*/ 16 h 26"/>
                  <a:gd name="T46" fmla="*/ 0 w 61"/>
                  <a:gd name="T47" fmla="*/ 17 h 26"/>
                  <a:gd name="T48" fmla="*/ 1 w 61"/>
                  <a:gd name="T49" fmla="*/ 19 h 26"/>
                  <a:gd name="T50" fmla="*/ 1 w 61"/>
                  <a:gd name="T51" fmla="*/ 20 h 26"/>
                  <a:gd name="T52" fmla="*/ 4 w 61"/>
                  <a:gd name="T53" fmla="*/ 21 h 26"/>
                  <a:gd name="T54" fmla="*/ 7 w 61"/>
                  <a:gd name="T55" fmla="*/ 24 h 26"/>
                  <a:gd name="T56" fmla="*/ 14 w 61"/>
                  <a:gd name="T57" fmla="*/ 26 h 26"/>
                  <a:gd name="T58" fmla="*/ 20 w 61"/>
                  <a:gd name="T59" fmla="*/ 23 h 26"/>
                  <a:gd name="T60" fmla="*/ 20 w 61"/>
                  <a:gd name="T61" fmla="*/ 23 h 26"/>
                  <a:gd name="T62" fmla="*/ 29 w 61"/>
                  <a:gd name="T63" fmla="*/ 19 h 26"/>
                  <a:gd name="T64" fmla="*/ 29 w 61"/>
                  <a:gd name="T65" fmla="*/ 19 h 26"/>
                  <a:gd name="T66" fmla="*/ 34 w 61"/>
                  <a:gd name="T67" fmla="*/ 20 h 26"/>
                  <a:gd name="T68" fmla="*/ 39 w 61"/>
                  <a:gd name="T69" fmla="*/ 16 h 26"/>
                  <a:gd name="T70" fmla="*/ 43 w 61"/>
                  <a:gd name="T71" fmla="*/ 14 h 26"/>
                  <a:gd name="T72" fmla="*/ 50 w 61"/>
                  <a:gd name="T73" fmla="*/ 14 h 26"/>
                  <a:gd name="T74" fmla="*/ 53 w 61"/>
                  <a:gd name="T75" fmla="*/ 17 h 26"/>
                  <a:gd name="T76" fmla="*/ 58 w 61"/>
                  <a:gd name="T77"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 h="26">
                    <a:moveTo>
                      <a:pt x="58" y="16"/>
                    </a:moveTo>
                    <a:cubicBezTo>
                      <a:pt x="58" y="15"/>
                      <a:pt x="58" y="15"/>
                      <a:pt x="58" y="15"/>
                    </a:cubicBezTo>
                    <a:cubicBezTo>
                      <a:pt x="58" y="14"/>
                      <a:pt x="58" y="13"/>
                      <a:pt x="58" y="13"/>
                    </a:cubicBezTo>
                    <a:cubicBezTo>
                      <a:pt x="58" y="13"/>
                      <a:pt x="58" y="13"/>
                      <a:pt x="58" y="12"/>
                    </a:cubicBezTo>
                    <a:cubicBezTo>
                      <a:pt x="58" y="12"/>
                      <a:pt x="58" y="12"/>
                      <a:pt x="58" y="12"/>
                    </a:cubicBezTo>
                    <a:cubicBezTo>
                      <a:pt x="59" y="11"/>
                      <a:pt x="60" y="8"/>
                      <a:pt x="61" y="7"/>
                    </a:cubicBezTo>
                    <a:cubicBezTo>
                      <a:pt x="60" y="7"/>
                      <a:pt x="59" y="6"/>
                      <a:pt x="58" y="6"/>
                    </a:cubicBezTo>
                    <a:cubicBezTo>
                      <a:pt x="58" y="6"/>
                      <a:pt x="58" y="6"/>
                      <a:pt x="58" y="6"/>
                    </a:cubicBezTo>
                    <a:cubicBezTo>
                      <a:pt x="57" y="6"/>
                      <a:pt x="57" y="5"/>
                      <a:pt x="56" y="5"/>
                    </a:cubicBezTo>
                    <a:cubicBezTo>
                      <a:pt x="55" y="4"/>
                      <a:pt x="54" y="4"/>
                      <a:pt x="53" y="3"/>
                    </a:cubicBezTo>
                    <a:cubicBezTo>
                      <a:pt x="53" y="3"/>
                      <a:pt x="52" y="3"/>
                      <a:pt x="51" y="3"/>
                    </a:cubicBezTo>
                    <a:cubicBezTo>
                      <a:pt x="50" y="3"/>
                      <a:pt x="49" y="3"/>
                      <a:pt x="49" y="3"/>
                    </a:cubicBezTo>
                    <a:cubicBezTo>
                      <a:pt x="49" y="3"/>
                      <a:pt x="48" y="3"/>
                      <a:pt x="47" y="3"/>
                    </a:cubicBezTo>
                    <a:cubicBezTo>
                      <a:pt x="46" y="3"/>
                      <a:pt x="45" y="4"/>
                      <a:pt x="44" y="4"/>
                    </a:cubicBezTo>
                    <a:cubicBezTo>
                      <a:pt x="44" y="4"/>
                      <a:pt x="43" y="3"/>
                      <a:pt x="42" y="3"/>
                    </a:cubicBezTo>
                    <a:cubicBezTo>
                      <a:pt x="41" y="3"/>
                      <a:pt x="40" y="2"/>
                      <a:pt x="39" y="2"/>
                    </a:cubicBezTo>
                    <a:cubicBezTo>
                      <a:pt x="39" y="2"/>
                      <a:pt x="38" y="3"/>
                      <a:pt x="37" y="4"/>
                    </a:cubicBezTo>
                    <a:cubicBezTo>
                      <a:pt x="35" y="5"/>
                      <a:pt x="32" y="6"/>
                      <a:pt x="32" y="6"/>
                    </a:cubicBezTo>
                    <a:cubicBezTo>
                      <a:pt x="31" y="5"/>
                      <a:pt x="31" y="5"/>
                      <a:pt x="31" y="4"/>
                    </a:cubicBezTo>
                    <a:cubicBezTo>
                      <a:pt x="31" y="4"/>
                      <a:pt x="31" y="3"/>
                      <a:pt x="31" y="3"/>
                    </a:cubicBezTo>
                    <a:cubicBezTo>
                      <a:pt x="31" y="3"/>
                      <a:pt x="31" y="3"/>
                      <a:pt x="31" y="3"/>
                    </a:cubicBezTo>
                    <a:cubicBezTo>
                      <a:pt x="31" y="3"/>
                      <a:pt x="32" y="3"/>
                      <a:pt x="31" y="3"/>
                    </a:cubicBezTo>
                    <a:cubicBezTo>
                      <a:pt x="31" y="3"/>
                      <a:pt x="31" y="3"/>
                      <a:pt x="30" y="3"/>
                    </a:cubicBezTo>
                    <a:cubicBezTo>
                      <a:pt x="30" y="3"/>
                      <a:pt x="29" y="3"/>
                      <a:pt x="29" y="2"/>
                    </a:cubicBezTo>
                    <a:cubicBezTo>
                      <a:pt x="29" y="2"/>
                      <a:pt x="29" y="1"/>
                      <a:pt x="29" y="1"/>
                    </a:cubicBezTo>
                    <a:cubicBezTo>
                      <a:pt x="29" y="1"/>
                      <a:pt x="29" y="1"/>
                      <a:pt x="29" y="0"/>
                    </a:cubicBezTo>
                    <a:cubicBezTo>
                      <a:pt x="29" y="0"/>
                      <a:pt x="29" y="0"/>
                      <a:pt x="29" y="0"/>
                    </a:cubicBezTo>
                    <a:cubicBezTo>
                      <a:pt x="28" y="1"/>
                      <a:pt x="28" y="1"/>
                      <a:pt x="27" y="1"/>
                    </a:cubicBezTo>
                    <a:cubicBezTo>
                      <a:pt x="26" y="2"/>
                      <a:pt x="25" y="3"/>
                      <a:pt x="25" y="3"/>
                    </a:cubicBezTo>
                    <a:cubicBezTo>
                      <a:pt x="25" y="3"/>
                      <a:pt x="25" y="2"/>
                      <a:pt x="24" y="2"/>
                    </a:cubicBezTo>
                    <a:cubicBezTo>
                      <a:pt x="23" y="2"/>
                      <a:pt x="22" y="2"/>
                      <a:pt x="21" y="1"/>
                    </a:cubicBezTo>
                    <a:cubicBezTo>
                      <a:pt x="21" y="1"/>
                      <a:pt x="21" y="1"/>
                      <a:pt x="21" y="1"/>
                    </a:cubicBezTo>
                    <a:cubicBezTo>
                      <a:pt x="21" y="1"/>
                      <a:pt x="20" y="2"/>
                      <a:pt x="20" y="2"/>
                    </a:cubicBezTo>
                    <a:cubicBezTo>
                      <a:pt x="19" y="2"/>
                      <a:pt x="19" y="2"/>
                      <a:pt x="18" y="3"/>
                    </a:cubicBezTo>
                    <a:cubicBezTo>
                      <a:pt x="17" y="3"/>
                      <a:pt x="15" y="4"/>
                      <a:pt x="14" y="4"/>
                    </a:cubicBezTo>
                    <a:cubicBezTo>
                      <a:pt x="14" y="5"/>
                      <a:pt x="13" y="6"/>
                      <a:pt x="13" y="7"/>
                    </a:cubicBezTo>
                    <a:cubicBezTo>
                      <a:pt x="13" y="7"/>
                      <a:pt x="13" y="7"/>
                      <a:pt x="13" y="7"/>
                    </a:cubicBezTo>
                    <a:cubicBezTo>
                      <a:pt x="13" y="7"/>
                      <a:pt x="13" y="7"/>
                      <a:pt x="13" y="7"/>
                    </a:cubicBezTo>
                    <a:cubicBezTo>
                      <a:pt x="13" y="8"/>
                      <a:pt x="12" y="9"/>
                      <a:pt x="11" y="9"/>
                    </a:cubicBezTo>
                    <a:cubicBezTo>
                      <a:pt x="9" y="10"/>
                      <a:pt x="7" y="11"/>
                      <a:pt x="6" y="11"/>
                    </a:cubicBezTo>
                    <a:cubicBezTo>
                      <a:pt x="6" y="11"/>
                      <a:pt x="5" y="11"/>
                      <a:pt x="4" y="10"/>
                    </a:cubicBezTo>
                    <a:cubicBezTo>
                      <a:pt x="3" y="10"/>
                      <a:pt x="2" y="10"/>
                      <a:pt x="2" y="10"/>
                    </a:cubicBezTo>
                    <a:cubicBezTo>
                      <a:pt x="2" y="10"/>
                      <a:pt x="2" y="10"/>
                      <a:pt x="2" y="10"/>
                    </a:cubicBezTo>
                    <a:cubicBezTo>
                      <a:pt x="2" y="10"/>
                      <a:pt x="2" y="11"/>
                      <a:pt x="1" y="12"/>
                    </a:cubicBezTo>
                    <a:cubicBezTo>
                      <a:pt x="1" y="12"/>
                      <a:pt x="0" y="13"/>
                      <a:pt x="0" y="13"/>
                    </a:cubicBezTo>
                    <a:cubicBezTo>
                      <a:pt x="0" y="14"/>
                      <a:pt x="0" y="15"/>
                      <a:pt x="0" y="16"/>
                    </a:cubicBezTo>
                    <a:cubicBezTo>
                      <a:pt x="0" y="16"/>
                      <a:pt x="0" y="17"/>
                      <a:pt x="0" y="17"/>
                    </a:cubicBezTo>
                    <a:cubicBezTo>
                      <a:pt x="0" y="17"/>
                      <a:pt x="0" y="17"/>
                      <a:pt x="0" y="17"/>
                    </a:cubicBezTo>
                    <a:cubicBezTo>
                      <a:pt x="0" y="17"/>
                      <a:pt x="0" y="18"/>
                      <a:pt x="0" y="18"/>
                    </a:cubicBezTo>
                    <a:cubicBezTo>
                      <a:pt x="1" y="18"/>
                      <a:pt x="1" y="18"/>
                      <a:pt x="1" y="19"/>
                    </a:cubicBezTo>
                    <a:cubicBezTo>
                      <a:pt x="1" y="19"/>
                      <a:pt x="1" y="19"/>
                      <a:pt x="1" y="19"/>
                    </a:cubicBezTo>
                    <a:cubicBezTo>
                      <a:pt x="1" y="19"/>
                      <a:pt x="1" y="20"/>
                      <a:pt x="1" y="20"/>
                    </a:cubicBezTo>
                    <a:cubicBezTo>
                      <a:pt x="1" y="20"/>
                      <a:pt x="2" y="20"/>
                      <a:pt x="2" y="21"/>
                    </a:cubicBezTo>
                    <a:cubicBezTo>
                      <a:pt x="3" y="21"/>
                      <a:pt x="3" y="21"/>
                      <a:pt x="4" y="21"/>
                    </a:cubicBezTo>
                    <a:cubicBezTo>
                      <a:pt x="4" y="21"/>
                      <a:pt x="6" y="23"/>
                      <a:pt x="7" y="24"/>
                    </a:cubicBezTo>
                    <a:cubicBezTo>
                      <a:pt x="7" y="24"/>
                      <a:pt x="7" y="24"/>
                      <a:pt x="7" y="24"/>
                    </a:cubicBezTo>
                    <a:cubicBezTo>
                      <a:pt x="9" y="24"/>
                      <a:pt x="10" y="25"/>
                      <a:pt x="11" y="26"/>
                    </a:cubicBezTo>
                    <a:cubicBezTo>
                      <a:pt x="11" y="26"/>
                      <a:pt x="13" y="26"/>
                      <a:pt x="14" y="26"/>
                    </a:cubicBezTo>
                    <a:cubicBezTo>
                      <a:pt x="17" y="25"/>
                      <a:pt x="20" y="25"/>
                      <a:pt x="20" y="25"/>
                    </a:cubicBezTo>
                    <a:cubicBezTo>
                      <a:pt x="20" y="24"/>
                      <a:pt x="20" y="23"/>
                      <a:pt x="20" y="23"/>
                    </a:cubicBezTo>
                    <a:cubicBezTo>
                      <a:pt x="20" y="23"/>
                      <a:pt x="20" y="23"/>
                      <a:pt x="20" y="23"/>
                    </a:cubicBezTo>
                    <a:cubicBezTo>
                      <a:pt x="20" y="23"/>
                      <a:pt x="20" y="23"/>
                      <a:pt x="20" y="23"/>
                    </a:cubicBezTo>
                    <a:cubicBezTo>
                      <a:pt x="20" y="23"/>
                      <a:pt x="22" y="21"/>
                      <a:pt x="23" y="21"/>
                    </a:cubicBezTo>
                    <a:cubicBezTo>
                      <a:pt x="23" y="20"/>
                      <a:pt x="28" y="19"/>
                      <a:pt x="29" y="19"/>
                    </a:cubicBezTo>
                    <a:cubicBezTo>
                      <a:pt x="29" y="19"/>
                      <a:pt x="29" y="19"/>
                      <a:pt x="29" y="19"/>
                    </a:cubicBezTo>
                    <a:cubicBezTo>
                      <a:pt x="29" y="19"/>
                      <a:pt x="29" y="19"/>
                      <a:pt x="29" y="19"/>
                    </a:cubicBezTo>
                    <a:cubicBezTo>
                      <a:pt x="29" y="19"/>
                      <a:pt x="30" y="19"/>
                      <a:pt x="31" y="19"/>
                    </a:cubicBezTo>
                    <a:cubicBezTo>
                      <a:pt x="32" y="19"/>
                      <a:pt x="34" y="20"/>
                      <a:pt x="34" y="20"/>
                    </a:cubicBezTo>
                    <a:cubicBezTo>
                      <a:pt x="35" y="19"/>
                      <a:pt x="37" y="18"/>
                      <a:pt x="38" y="17"/>
                    </a:cubicBezTo>
                    <a:cubicBezTo>
                      <a:pt x="38" y="16"/>
                      <a:pt x="39" y="16"/>
                      <a:pt x="39" y="16"/>
                    </a:cubicBezTo>
                    <a:cubicBezTo>
                      <a:pt x="40" y="15"/>
                      <a:pt x="40" y="15"/>
                      <a:pt x="41" y="15"/>
                    </a:cubicBezTo>
                    <a:cubicBezTo>
                      <a:pt x="42" y="14"/>
                      <a:pt x="42" y="14"/>
                      <a:pt x="43" y="14"/>
                    </a:cubicBezTo>
                    <a:cubicBezTo>
                      <a:pt x="43" y="14"/>
                      <a:pt x="44" y="14"/>
                      <a:pt x="45" y="14"/>
                    </a:cubicBezTo>
                    <a:cubicBezTo>
                      <a:pt x="47" y="14"/>
                      <a:pt x="49" y="14"/>
                      <a:pt x="50" y="14"/>
                    </a:cubicBezTo>
                    <a:cubicBezTo>
                      <a:pt x="51" y="14"/>
                      <a:pt x="51" y="15"/>
                      <a:pt x="52" y="15"/>
                    </a:cubicBezTo>
                    <a:cubicBezTo>
                      <a:pt x="52" y="16"/>
                      <a:pt x="52" y="16"/>
                      <a:pt x="53" y="17"/>
                    </a:cubicBezTo>
                    <a:cubicBezTo>
                      <a:pt x="54" y="17"/>
                      <a:pt x="56" y="16"/>
                      <a:pt x="57" y="16"/>
                    </a:cubicBezTo>
                    <a:cubicBezTo>
                      <a:pt x="57" y="16"/>
                      <a:pt x="57" y="16"/>
                      <a:pt x="58" y="1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10" name="Freeform 567"/>
              <p:cNvSpPr>
                <a:spLocks/>
              </p:cNvSpPr>
              <p:nvPr/>
            </p:nvSpPr>
            <p:spPr bwMode="auto">
              <a:xfrm>
                <a:off x="4953000" y="2738438"/>
                <a:ext cx="79375" cy="95250"/>
              </a:xfrm>
              <a:custGeom>
                <a:avLst/>
                <a:gdLst>
                  <a:gd name="T0" fmla="*/ 1 w 34"/>
                  <a:gd name="T1" fmla="*/ 3 h 41"/>
                  <a:gd name="T2" fmla="*/ 5 w 34"/>
                  <a:gd name="T3" fmla="*/ 8 h 41"/>
                  <a:gd name="T4" fmla="*/ 8 w 34"/>
                  <a:gd name="T5" fmla="*/ 12 h 41"/>
                  <a:gd name="T6" fmla="*/ 9 w 34"/>
                  <a:gd name="T7" fmla="*/ 13 h 41"/>
                  <a:gd name="T8" fmla="*/ 12 w 34"/>
                  <a:gd name="T9" fmla="*/ 17 h 41"/>
                  <a:gd name="T10" fmla="*/ 14 w 34"/>
                  <a:gd name="T11" fmla="*/ 19 h 41"/>
                  <a:gd name="T12" fmla="*/ 15 w 34"/>
                  <a:gd name="T13" fmla="*/ 21 h 41"/>
                  <a:gd name="T14" fmla="*/ 15 w 34"/>
                  <a:gd name="T15" fmla="*/ 21 h 41"/>
                  <a:gd name="T16" fmla="*/ 16 w 34"/>
                  <a:gd name="T17" fmla="*/ 24 h 41"/>
                  <a:gd name="T18" fmla="*/ 17 w 34"/>
                  <a:gd name="T19" fmla="*/ 29 h 41"/>
                  <a:gd name="T20" fmla="*/ 16 w 34"/>
                  <a:gd name="T21" fmla="*/ 31 h 41"/>
                  <a:gd name="T22" fmla="*/ 15 w 34"/>
                  <a:gd name="T23" fmla="*/ 36 h 41"/>
                  <a:gd name="T24" fmla="*/ 16 w 34"/>
                  <a:gd name="T25" fmla="*/ 41 h 41"/>
                  <a:gd name="T26" fmla="*/ 17 w 34"/>
                  <a:gd name="T27" fmla="*/ 40 h 41"/>
                  <a:gd name="T28" fmla="*/ 19 w 34"/>
                  <a:gd name="T29" fmla="*/ 39 h 41"/>
                  <a:gd name="T30" fmla="*/ 21 w 34"/>
                  <a:gd name="T31" fmla="*/ 36 h 41"/>
                  <a:gd name="T32" fmla="*/ 22 w 34"/>
                  <a:gd name="T33" fmla="*/ 35 h 41"/>
                  <a:gd name="T34" fmla="*/ 24 w 34"/>
                  <a:gd name="T35" fmla="*/ 33 h 41"/>
                  <a:gd name="T36" fmla="*/ 24 w 34"/>
                  <a:gd name="T37" fmla="*/ 28 h 41"/>
                  <a:gd name="T38" fmla="*/ 27 w 34"/>
                  <a:gd name="T39" fmla="*/ 28 h 41"/>
                  <a:gd name="T40" fmla="*/ 29 w 34"/>
                  <a:gd name="T41" fmla="*/ 27 h 41"/>
                  <a:gd name="T42" fmla="*/ 31 w 34"/>
                  <a:gd name="T43" fmla="*/ 28 h 41"/>
                  <a:gd name="T44" fmla="*/ 33 w 34"/>
                  <a:gd name="T45" fmla="*/ 27 h 41"/>
                  <a:gd name="T46" fmla="*/ 33 w 34"/>
                  <a:gd name="T47" fmla="*/ 26 h 41"/>
                  <a:gd name="T48" fmla="*/ 33 w 34"/>
                  <a:gd name="T49" fmla="*/ 25 h 41"/>
                  <a:gd name="T50" fmla="*/ 31 w 34"/>
                  <a:gd name="T51" fmla="*/ 21 h 41"/>
                  <a:gd name="T52" fmla="*/ 27 w 34"/>
                  <a:gd name="T53" fmla="*/ 13 h 41"/>
                  <a:gd name="T54" fmla="*/ 27 w 34"/>
                  <a:gd name="T55" fmla="*/ 10 h 41"/>
                  <a:gd name="T56" fmla="*/ 27 w 34"/>
                  <a:gd name="T57" fmla="*/ 9 h 41"/>
                  <a:gd name="T58" fmla="*/ 24 w 34"/>
                  <a:gd name="T59" fmla="*/ 7 h 41"/>
                  <a:gd name="T60" fmla="*/ 20 w 34"/>
                  <a:gd name="T61" fmla="*/ 5 h 41"/>
                  <a:gd name="T62" fmla="*/ 11 w 34"/>
                  <a:gd name="T63" fmla="*/ 1 h 41"/>
                  <a:gd name="T64" fmla="*/ 8 w 34"/>
                  <a:gd name="T65" fmla="*/ 0 h 41"/>
                  <a:gd name="T66" fmla="*/ 2 w 34"/>
                  <a:gd name="T67" fmla="*/ 1 h 41"/>
                  <a:gd name="T68" fmla="*/ 0 w 34"/>
                  <a:gd name="T69" fmla="*/ 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 h="41">
                    <a:moveTo>
                      <a:pt x="0" y="3"/>
                    </a:moveTo>
                    <a:cubicBezTo>
                      <a:pt x="0" y="3"/>
                      <a:pt x="1" y="3"/>
                      <a:pt x="1" y="3"/>
                    </a:cubicBezTo>
                    <a:cubicBezTo>
                      <a:pt x="2" y="3"/>
                      <a:pt x="3" y="4"/>
                      <a:pt x="3" y="5"/>
                    </a:cubicBezTo>
                    <a:cubicBezTo>
                      <a:pt x="4" y="6"/>
                      <a:pt x="5" y="7"/>
                      <a:pt x="5" y="8"/>
                    </a:cubicBezTo>
                    <a:cubicBezTo>
                      <a:pt x="6" y="9"/>
                      <a:pt x="6" y="10"/>
                      <a:pt x="7" y="10"/>
                    </a:cubicBezTo>
                    <a:cubicBezTo>
                      <a:pt x="7" y="11"/>
                      <a:pt x="7" y="11"/>
                      <a:pt x="8" y="12"/>
                    </a:cubicBezTo>
                    <a:cubicBezTo>
                      <a:pt x="8" y="12"/>
                      <a:pt x="8" y="12"/>
                      <a:pt x="8" y="12"/>
                    </a:cubicBezTo>
                    <a:cubicBezTo>
                      <a:pt x="8" y="12"/>
                      <a:pt x="8" y="12"/>
                      <a:pt x="9" y="13"/>
                    </a:cubicBezTo>
                    <a:cubicBezTo>
                      <a:pt x="9" y="14"/>
                      <a:pt x="9" y="14"/>
                      <a:pt x="10" y="15"/>
                    </a:cubicBezTo>
                    <a:cubicBezTo>
                      <a:pt x="10" y="15"/>
                      <a:pt x="11" y="16"/>
                      <a:pt x="12" y="17"/>
                    </a:cubicBezTo>
                    <a:cubicBezTo>
                      <a:pt x="12" y="18"/>
                      <a:pt x="13" y="19"/>
                      <a:pt x="14" y="19"/>
                    </a:cubicBezTo>
                    <a:cubicBezTo>
                      <a:pt x="14" y="19"/>
                      <a:pt x="14" y="19"/>
                      <a:pt x="14" y="19"/>
                    </a:cubicBezTo>
                    <a:cubicBezTo>
                      <a:pt x="14" y="20"/>
                      <a:pt x="15" y="20"/>
                      <a:pt x="15" y="20"/>
                    </a:cubicBezTo>
                    <a:cubicBezTo>
                      <a:pt x="15" y="20"/>
                      <a:pt x="15" y="21"/>
                      <a:pt x="15" y="21"/>
                    </a:cubicBezTo>
                    <a:cubicBezTo>
                      <a:pt x="15" y="21"/>
                      <a:pt x="15" y="21"/>
                      <a:pt x="15" y="21"/>
                    </a:cubicBezTo>
                    <a:cubicBezTo>
                      <a:pt x="15" y="21"/>
                      <a:pt x="15" y="21"/>
                      <a:pt x="15" y="21"/>
                    </a:cubicBezTo>
                    <a:cubicBezTo>
                      <a:pt x="15" y="22"/>
                      <a:pt x="15" y="22"/>
                      <a:pt x="15" y="22"/>
                    </a:cubicBezTo>
                    <a:cubicBezTo>
                      <a:pt x="15" y="22"/>
                      <a:pt x="16" y="24"/>
                      <a:pt x="16" y="24"/>
                    </a:cubicBezTo>
                    <a:cubicBezTo>
                      <a:pt x="16" y="25"/>
                      <a:pt x="17" y="25"/>
                      <a:pt x="17" y="25"/>
                    </a:cubicBezTo>
                    <a:cubicBezTo>
                      <a:pt x="17" y="26"/>
                      <a:pt x="17" y="28"/>
                      <a:pt x="17" y="29"/>
                    </a:cubicBezTo>
                    <a:cubicBezTo>
                      <a:pt x="17" y="29"/>
                      <a:pt x="17" y="29"/>
                      <a:pt x="17" y="29"/>
                    </a:cubicBezTo>
                    <a:cubicBezTo>
                      <a:pt x="17" y="29"/>
                      <a:pt x="17" y="30"/>
                      <a:pt x="16" y="31"/>
                    </a:cubicBezTo>
                    <a:cubicBezTo>
                      <a:pt x="16" y="31"/>
                      <a:pt x="16" y="31"/>
                      <a:pt x="16" y="32"/>
                    </a:cubicBezTo>
                    <a:cubicBezTo>
                      <a:pt x="16" y="32"/>
                      <a:pt x="15" y="34"/>
                      <a:pt x="15" y="36"/>
                    </a:cubicBezTo>
                    <a:cubicBezTo>
                      <a:pt x="15" y="37"/>
                      <a:pt x="15" y="38"/>
                      <a:pt x="15" y="39"/>
                    </a:cubicBezTo>
                    <a:cubicBezTo>
                      <a:pt x="15" y="39"/>
                      <a:pt x="15" y="40"/>
                      <a:pt x="16" y="41"/>
                    </a:cubicBezTo>
                    <a:cubicBezTo>
                      <a:pt x="16" y="41"/>
                      <a:pt x="17" y="40"/>
                      <a:pt x="17" y="40"/>
                    </a:cubicBezTo>
                    <a:cubicBezTo>
                      <a:pt x="17" y="40"/>
                      <a:pt x="17" y="40"/>
                      <a:pt x="17" y="40"/>
                    </a:cubicBezTo>
                    <a:cubicBezTo>
                      <a:pt x="17" y="40"/>
                      <a:pt x="18" y="40"/>
                      <a:pt x="18" y="40"/>
                    </a:cubicBezTo>
                    <a:cubicBezTo>
                      <a:pt x="18" y="40"/>
                      <a:pt x="19" y="39"/>
                      <a:pt x="19" y="39"/>
                    </a:cubicBezTo>
                    <a:cubicBezTo>
                      <a:pt x="19" y="38"/>
                      <a:pt x="19" y="38"/>
                      <a:pt x="19" y="37"/>
                    </a:cubicBezTo>
                    <a:cubicBezTo>
                      <a:pt x="20" y="37"/>
                      <a:pt x="20" y="36"/>
                      <a:pt x="21" y="36"/>
                    </a:cubicBezTo>
                    <a:cubicBezTo>
                      <a:pt x="21" y="36"/>
                      <a:pt x="21" y="36"/>
                      <a:pt x="21" y="36"/>
                    </a:cubicBezTo>
                    <a:cubicBezTo>
                      <a:pt x="21" y="36"/>
                      <a:pt x="22" y="35"/>
                      <a:pt x="22" y="35"/>
                    </a:cubicBezTo>
                    <a:cubicBezTo>
                      <a:pt x="22" y="34"/>
                      <a:pt x="22" y="34"/>
                      <a:pt x="23" y="34"/>
                    </a:cubicBezTo>
                    <a:cubicBezTo>
                      <a:pt x="23" y="33"/>
                      <a:pt x="23" y="33"/>
                      <a:pt x="24" y="33"/>
                    </a:cubicBezTo>
                    <a:cubicBezTo>
                      <a:pt x="24" y="32"/>
                      <a:pt x="24" y="32"/>
                      <a:pt x="24" y="32"/>
                    </a:cubicBezTo>
                    <a:cubicBezTo>
                      <a:pt x="23" y="30"/>
                      <a:pt x="23" y="29"/>
                      <a:pt x="24" y="28"/>
                    </a:cubicBezTo>
                    <a:cubicBezTo>
                      <a:pt x="25" y="28"/>
                      <a:pt x="26" y="28"/>
                      <a:pt x="27" y="28"/>
                    </a:cubicBezTo>
                    <a:cubicBezTo>
                      <a:pt x="27" y="28"/>
                      <a:pt x="27" y="29"/>
                      <a:pt x="27" y="28"/>
                    </a:cubicBezTo>
                    <a:cubicBezTo>
                      <a:pt x="28" y="28"/>
                      <a:pt x="28" y="28"/>
                      <a:pt x="28" y="28"/>
                    </a:cubicBezTo>
                    <a:cubicBezTo>
                      <a:pt x="29" y="28"/>
                      <a:pt x="29" y="28"/>
                      <a:pt x="29" y="27"/>
                    </a:cubicBezTo>
                    <a:cubicBezTo>
                      <a:pt x="29" y="27"/>
                      <a:pt x="29" y="27"/>
                      <a:pt x="29" y="27"/>
                    </a:cubicBezTo>
                    <a:cubicBezTo>
                      <a:pt x="30" y="27"/>
                      <a:pt x="30" y="28"/>
                      <a:pt x="31" y="28"/>
                    </a:cubicBezTo>
                    <a:cubicBezTo>
                      <a:pt x="32" y="28"/>
                      <a:pt x="32" y="28"/>
                      <a:pt x="33" y="28"/>
                    </a:cubicBezTo>
                    <a:cubicBezTo>
                      <a:pt x="33" y="28"/>
                      <a:pt x="33" y="27"/>
                      <a:pt x="33" y="27"/>
                    </a:cubicBezTo>
                    <a:cubicBezTo>
                      <a:pt x="33" y="27"/>
                      <a:pt x="33" y="27"/>
                      <a:pt x="33" y="27"/>
                    </a:cubicBezTo>
                    <a:cubicBezTo>
                      <a:pt x="33" y="26"/>
                      <a:pt x="33" y="26"/>
                      <a:pt x="33" y="26"/>
                    </a:cubicBezTo>
                    <a:cubicBezTo>
                      <a:pt x="33" y="26"/>
                      <a:pt x="33" y="26"/>
                      <a:pt x="33" y="26"/>
                    </a:cubicBezTo>
                    <a:cubicBezTo>
                      <a:pt x="33" y="25"/>
                      <a:pt x="33" y="25"/>
                      <a:pt x="33" y="25"/>
                    </a:cubicBezTo>
                    <a:cubicBezTo>
                      <a:pt x="34" y="24"/>
                      <a:pt x="34" y="23"/>
                      <a:pt x="33" y="23"/>
                    </a:cubicBezTo>
                    <a:cubicBezTo>
                      <a:pt x="32" y="22"/>
                      <a:pt x="32" y="22"/>
                      <a:pt x="31" y="21"/>
                    </a:cubicBezTo>
                    <a:cubicBezTo>
                      <a:pt x="30" y="21"/>
                      <a:pt x="29" y="20"/>
                      <a:pt x="29" y="19"/>
                    </a:cubicBezTo>
                    <a:cubicBezTo>
                      <a:pt x="29" y="19"/>
                      <a:pt x="28" y="16"/>
                      <a:pt x="27" y="13"/>
                    </a:cubicBezTo>
                    <a:cubicBezTo>
                      <a:pt x="27" y="12"/>
                      <a:pt x="27" y="10"/>
                      <a:pt x="27" y="10"/>
                    </a:cubicBezTo>
                    <a:cubicBezTo>
                      <a:pt x="27" y="10"/>
                      <a:pt x="27" y="10"/>
                      <a:pt x="27" y="10"/>
                    </a:cubicBezTo>
                    <a:cubicBezTo>
                      <a:pt x="27" y="9"/>
                      <a:pt x="27" y="9"/>
                      <a:pt x="27" y="9"/>
                    </a:cubicBezTo>
                    <a:cubicBezTo>
                      <a:pt x="27" y="9"/>
                      <a:pt x="27" y="9"/>
                      <a:pt x="27" y="9"/>
                    </a:cubicBezTo>
                    <a:cubicBezTo>
                      <a:pt x="26" y="8"/>
                      <a:pt x="26" y="7"/>
                      <a:pt x="26" y="7"/>
                    </a:cubicBezTo>
                    <a:cubicBezTo>
                      <a:pt x="25" y="7"/>
                      <a:pt x="25" y="7"/>
                      <a:pt x="24" y="7"/>
                    </a:cubicBezTo>
                    <a:cubicBezTo>
                      <a:pt x="23" y="7"/>
                      <a:pt x="22" y="6"/>
                      <a:pt x="22" y="6"/>
                    </a:cubicBezTo>
                    <a:cubicBezTo>
                      <a:pt x="21" y="6"/>
                      <a:pt x="21" y="6"/>
                      <a:pt x="20" y="5"/>
                    </a:cubicBezTo>
                    <a:cubicBezTo>
                      <a:pt x="18" y="5"/>
                      <a:pt x="16" y="4"/>
                      <a:pt x="15" y="3"/>
                    </a:cubicBezTo>
                    <a:cubicBezTo>
                      <a:pt x="14" y="2"/>
                      <a:pt x="12" y="1"/>
                      <a:pt x="11" y="1"/>
                    </a:cubicBezTo>
                    <a:cubicBezTo>
                      <a:pt x="10" y="0"/>
                      <a:pt x="9" y="0"/>
                      <a:pt x="8" y="0"/>
                    </a:cubicBezTo>
                    <a:cubicBezTo>
                      <a:pt x="8" y="0"/>
                      <a:pt x="8" y="0"/>
                      <a:pt x="8" y="0"/>
                    </a:cubicBezTo>
                    <a:cubicBezTo>
                      <a:pt x="8" y="0"/>
                      <a:pt x="7" y="1"/>
                      <a:pt x="5" y="1"/>
                    </a:cubicBezTo>
                    <a:cubicBezTo>
                      <a:pt x="4" y="1"/>
                      <a:pt x="3" y="1"/>
                      <a:pt x="2" y="1"/>
                    </a:cubicBezTo>
                    <a:cubicBezTo>
                      <a:pt x="2" y="1"/>
                      <a:pt x="2" y="1"/>
                      <a:pt x="1" y="1"/>
                    </a:cubicBezTo>
                    <a:cubicBezTo>
                      <a:pt x="1" y="2"/>
                      <a:pt x="0" y="2"/>
                      <a:pt x="0" y="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11" name="Freeform 568"/>
              <p:cNvSpPr>
                <a:spLocks/>
              </p:cNvSpPr>
              <p:nvPr/>
            </p:nvSpPr>
            <p:spPr bwMode="auto">
              <a:xfrm>
                <a:off x="4752975" y="2811463"/>
                <a:ext cx="101600" cy="120650"/>
              </a:xfrm>
              <a:custGeom>
                <a:avLst/>
                <a:gdLst>
                  <a:gd name="T0" fmla="*/ 41 w 44"/>
                  <a:gd name="T1" fmla="*/ 27 h 52"/>
                  <a:gd name="T2" fmla="*/ 41 w 44"/>
                  <a:gd name="T3" fmla="*/ 22 h 52"/>
                  <a:gd name="T4" fmla="*/ 41 w 44"/>
                  <a:gd name="T5" fmla="*/ 22 h 52"/>
                  <a:gd name="T6" fmla="*/ 41 w 44"/>
                  <a:gd name="T7" fmla="*/ 21 h 52"/>
                  <a:gd name="T8" fmla="*/ 39 w 44"/>
                  <a:gd name="T9" fmla="*/ 20 h 52"/>
                  <a:gd name="T10" fmla="*/ 36 w 44"/>
                  <a:gd name="T11" fmla="*/ 23 h 52"/>
                  <a:gd name="T12" fmla="*/ 32 w 44"/>
                  <a:gd name="T13" fmla="*/ 21 h 52"/>
                  <a:gd name="T14" fmla="*/ 26 w 44"/>
                  <a:gd name="T15" fmla="*/ 19 h 52"/>
                  <a:gd name="T16" fmla="*/ 29 w 44"/>
                  <a:gd name="T17" fmla="*/ 16 h 52"/>
                  <a:gd name="T18" fmla="*/ 24 w 44"/>
                  <a:gd name="T19" fmla="*/ 12 h 52"/>
                  <a:gd name="T20" fmla="*/ 20 w 44"/>
                  <a:gd name="T21" fmla="*/ 8 h 52"/>
                  <a:gd name="T22" fmla="*/ 19 w 44"/>
                  <a:gd name="T23" fmla="*/ 7 h 52"/>
                  <a:gd name="T24" fmla="*/ 12 w 44"/>
                  <a:gd name="T25" fmla="*/ 0 h 52"/>
                  <a:gd name="T26" fmla="*/ 7 w 44"/>
                  <a:gd name="T27" fmla="*/ 1 h 52"/>
                  <a:gd name="T28" fmla="*/ 4 w 44"/>
                  <a:gd name="T29" fmla="*/ 2 h 52"/>
                  <a:gd name="T30" fmla="*/ 1 w 44"/>
                  <a:gd name="T31" fmla="*/ 6 h 52"/>
                  <a:gd name="T32" fmla="*/ 2 w 44"/>
                  <a:gd name="T33" fmla="*/ 9 h 52"/>
                  <a:gd name="T34" fmla="*/ 5 w 44"/>
                  <a:gd name="T35" fmla="*/ 11 h 52"/>
                  <a:gd name="T36" fmla="*/ 5 w 44"/>
                  <a:gd name="T37" fmla="*/ 13 h 52"/>
                  <a:gd name="T38" fmla="*/ 3 w 44"/>
                  <a:gd name="T39" fmla="*/ 15 h 52"/>
                  <a:gd name="T40" fmla="*/ 2 w 44"/>
                  <a:gd name="T41" fmla="*/ 17 h 52"/>
                  <a:gd name="T42" fmla="*/ 4 w 44"/>
                  <a:gd name="T43" fmla="*/ 22 h 52"/>
                  <a:gd name="T44" fmla="*/ 6 w 44"/>
                  <a:gd name="T45" fmla="*/ 27 h 52"/>
                  <a:gd name="T46" fmla="*/ 7 w 44"/>
                  <a:gd name="T47" fmla="*/ 30 h 52"/>
                  <a:gd name="T48" fmla="*/ 5 w 44"/>
                  <a:gd name="T49" fmla="*/ 31 h 52"/>
                  <a:gd name="T50" fmla="*/ 7 w 44"/>
                  <a:gd name="T51" fmla="*/ 34 h 52"/>
                  <a:gd name="T52" fmla="*/ 8 w 44"/>
                  <a:gd name="T53" fmla="*/ 38 h 52"/>
                  <a:gd name="T54" fmla="*/ 15 w 44"/>
                  <a:gd name="T55" fmla="*/ 45 h 52"/>
                  <a:gd name="T56" fmla="*/ 17 w 44"/>
                  <a:gd name="T57" fmla="*/ 44 h 52"/>
                  <a:gd name="T58" fmla="*/ 18 w 44"/>
                  <a:gd name="T59" fmla="*/ 43 h 52"/>
                  <a:gd name="T60" fmla="*/ 19 w 44"/>
                  <a:gd name="T61" fmla="*/ 40 h 52"/>
                  <a:gd name="T62" fmla="*/ 23 w 44"/>
                  <a:gd name="T63" fmla="*/ 39 h 52"/>
                  <a:gd name="T64" fmla="*/ 27 w 44"/>
                  <a:gd name="T65" fmla="*/ 43 h 52"/>
                  <a:gd name="T66" fmla="*/ 27 w 44"/>
                  <a:gd name="T67" fmla="*/ 44 h 52"/>
                  <a:gd name="T68" fmla="*/ 30 w 44"/>
                  <a:gd name="T69" fmla="*/ 47 h 52"/>
                  <a:gd name="T70" fmla="*/ 31 w 44"/>
                  <a:gd name="T71" fmla="*/ 49 h 52"/>
                  <a:gd name="T72" fmla="*/ 30 w 44"/>
                  <a:gd name="T73" fmla="*/ 52 h 52"/>
                  <a:gd name="T74" fmla="*/ 35 w 44"/>
                  <a:gd name="T75" fmla="*/ 51 h 52"/>
                  <a:gd name="T76" fmla="*/ 38 w 44"/>
                  <a:gd name="T77" fmla="*/ 51 h 52"/>
                  <a:gd name="T78" fmla="*/ 38 w 44"/>
                  <a:gd name="T79" fmla="*/ 51 h 52"/>
                  <a:gd name="T80" fmla="*/ 39 w 44"/>
                  <a:gd name="T81" fmla="*/ 50 h 52"/>
                  <a:gd name="T82" fmla="*/ 40 w 44"/>
                  <a:gd name="T83" fmla="*/ 49 h 52"/>
                  <a:gd name="T84" fmla="*/ 39 w 44"/>
                  <a:gd name="T85" fmla="*/ 49 h 52"/>
                  <a:gd name="T86" fmla="*/ 38 w 44"/>
                  <a:gd name="T87" fmla="*/ 48 h 52"/>
                  <a:gd name="T88" fmla="*/ 39 w 44"/>
                  <a:gd name="T89" fmla="*/ 45 h 52"/>
                  <a:gd name="T90" fmla="*/ 44 w 44"/>
                  <a:gd name="T91" fmla="*/ 40 h 52"/>
                  <a:gd name="T92" fmla="*/ 40 w 44"/>
                  <a:gd name="T93" fmla="*/ 37 h 52"/>
                  <a:gd name="T94" fmla="*/ 38 w 44"/>
                  <a:gd name="T95" fmla="*/ 35 h 52"/>
                  <a:gd name="T96" fmla="*/ 39 w 44"/>
                  <a:gd name="T97" fmla="*/ 2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4" h="52">
                    <a:moveTo>
                      <a:pt x="41" y="27"/>
                    </a:moveTo>
                    <a:cubicBezTo>
                      <a:pt x="41" y="27"/>
                      <a:pt x="41" y="27"/>
                      <a:pt x="41" y="27"/>
                    </a:cubicBezTo>
                    <a:cubicBezTo>
                      <a:pt x="41" y="27"/>
                      <a:pt x="39" y="26"/>
                      <a:pt x="39" y="24"/>
                    </a:cubicBezTo>
                    <a:cubicBezTo>
                      <a:pt x="39" y="23"/>
                      <a:pt x="40" y="22"/>
                      <a:pt x="41" y="22"/>
                    </a:cubicBezTo>
                    <a:cubicBezTo>
                      <a:pt x="41" y="22"/>
                      <a:pt x="41" y="22"/>
                      <a:pt x="41" y="22"/>
                    </a:cubicBezTo>
                    <a:cubicBezTo>
                      <a:pt x="41" y="22"/>
                      <a:pt x="41" y="22"/>
                      <a:pt x="41" y="22"/>
                    </a:cubicBezTo>
                    <a:cubicBezTo>
                      <a:pt x="41" y="22"/>
                      <a:pt x="41" y="22"/>
                      <a:pt x="41" y="21"/>
                    </a:cubicBezTo>
                    <a:cubicBezTo>
                      <a:pt x="41" y="21"/>
                      <a:pt x="41" y="21"/>
                      <a:pt x="41" y="21"/>
                    </a:cubicBezTo>
                    <a:cubicBezTo>
                      <a:pt x="40" y="20"/>
                      <a:pt x="39" y="20"/>
                      <a:pt x="39" y="20"/>
                    </a:cubicBezTo>
                    <a:cubicBezTo>
                      <a:pt x="39" y="20"/>
                      <a:pt x="39" y="20"/>
                      <a:pt x="39" y="20"/>
                    </a:cubicBezTo>
                    <a:cubicBezTo>
                      <a:pt x="38" y="20"/>
                      <a:pt x="38" y="21"/>
                      <a:pt x="38" y="21"/>
                    </a:cubicBezTo>
                    <a:cubicBezTo>
                      <a:pt x="37" y="22"/>
                      <a:pt x="36" y="23"/>
                      <a:pt x="36" y="23"/>
                    </a:cubicBezTo>
                    <a:cubicBezTo>
                      <a:pt x="35" y="23"/>
                      <a:pt x="34" y="23"/>
                      <a:pt x="34" y="22"/>
                    </a:cubicBezTo>
                    <a:cubicBezTo>
                      <a:pt x="33" y="22"/>
                      <a:pt x="33" y="21"/>
                      <a:pt x="32" y="21"/>
                    </a:cubicBezTo>
                    <a:cubicBezTo>
                      <a:pt x="31" y="21"/>
                      <a:pt x="31" y="21"/>
                      <a:pt x="30" y="20"/>
                    </a:cubicBezTo>
                    <a:cubicBezTo>
                      <a:pt x="29" y="20"/>
                      <a:pt x="27" y="19"/>
                      <a:pt x="26" y="19"/>
                    </a:cubicBezTo>
                    <a:cubicBezTo>
                      <a:pt x="26" y="18"/>
                      <a:pt x="26" y="18"/>
                      <a:pt x="26" y="18"/>
                    </a:cubicBezTo>
                    <a:cubicBezTo>
                      <a:pt x="27" y="17"/>
                      <a:pt x="28" y="17"/>
                      <a:pt x="29" y="16"/>
                    </a:cubicBezTo>
                    <a:cubicBezTo>
                      <a:pt x="29" y="16"/>
                      <a:pt x="29" y="14"/>
                      <a:pt x="28" y="14"/>
                    </a:cubicBezTo>
                    <a:cubicBezTo>
                      <a:pt x="27" y="13"/>
                      <a:pt x="25" y="12"/>
                      <a:pt x="24" y="12"/>
                    </a:cubicBezTo>
                    <a:cubicBezTo>
                      <a:pt x="22" y="11"/>
                      <a:pt x="21" y="11"/>
                      <a:pt x="20" y="10"/>
                    </a:cubicBezTo>
                    <a:cubicBezTo>
                      <a:pt x="20" y="10"/>
                      <a:pt x="20" y="9"/>
                      <a:pt x="20" y="8"/>
                    </a:cubicBezTo>
                    <a:cubicBezTo>
                      <a:pt x="20" y="8"/>
                      <a:pt x="20" y="8"/>
                      <a:pt x="20" y="8"/>
                    </a:cubicBezTo>
                    <a:cubicBezTo>
                      <a:pt x="20" y="7"/>
                      <a:pt x="19" y="7"/>
                      <a:pt x="19" y="7"/>
                    </a:cubicBezTo>
                    <a:cubicBezTo>
                      <a:pt x="17" y="5"/>
                      <a:pt x="15" y="2"/>
                      <a:pt x="15" y="1"/>
                    </a:cubicBezTo>
                    <a:cubicBezTo>
                      <a:pt x="14" y="1"/>
                      <a:pt x="13" y="1"/>
                      <a:pt x="12" y="0"/>
                    </a:cubicBezTo>
                    <a:cubicBezTo>
                      <a:pt x="10" y="0"/>
                      <a:pt x="9" y="0"/>
                      <a:pt x="9" y="0"/>
                    </a:cubicBezTo>
                    <a:cubicBezTo>
                      <a:pt x="9" y="0"/>
                      <a:pt x="8" y="0"/>
                      <a:pt x="7" y="1"/>
                    </a:cubicBezTo>
                    <a:cubicBezTo>
                      <a:pt x="7" y="1"/>
                      <a:pt x="7" y="1"/>
                      <a:pt x="7" y="1"/>
                    </a:cubicBezTo>
                    <a:cubicBezTo>
                      <a:pt x="6" y="1"/>
                      <a:pt x="5" y="1"/>
                      <a:pt x="4" y="2"/>
                    </a:cubicBezTo>
                    <a:cubicBezTo>
                      <a:pt x="3" y="2"/>
                      <a:pt x="1" y="3"/>
                      <a:pt x="1" y="3"/>
                    </a:cubicBezTo>
                    <a:cubicBezTo>
                      <a:pt x="1" y="4"/>
                      <a:pt x="1" y="5"/>
                      <a:pt x="1" y="6"/>
                    </a:cubicBezTo>
                    <a:cubicBezTo>
                      <a:pt x="0" y="6"/>
                      <a:pt x="0" y="7"/>
                      <a:pt x="0" y="7"/>
                    </a:cubicBezTo>
                    <a:cubicBezTo>
                      <a:pt x="1" y="8"/>
                      <a:pt x="1" y="8"/>
                      <a:pt x="2" y="9"/>
                    </a:cubicBezTo>
                    <a:cubicBezTo>
                      <a:pt x="3" y="9"/>
                      <a:pt x="3" y="10"/>
                      <a:pt x="3" y="10"/>
                    </a:cubicBezTo>
                    <a:cubicBezTo>
                      <a:pt x="3" y="10"/>
                      <a:pt x="4" y="11"/>
                      <a:pt x="5" y="11"/>
                    </a:cubicBezTo>
                    <a:cubicBezTo>
                      <a:pt x="5" y="12"/>
                      <a:pt x="6" y="12"/>
                      <a:pt x="6" y="12"/>
                    </a:cubicBezTo>
                    <a:cubicBezTo>
                      <a:pt x="6" y="13"/>
                      <a:pt x="6" y="13"/>
                      <a:pt x="5" y="13"/>
                    </a:cubicBezTo>
                    <a:cubicBezTo>
                      <a:pt x="5" y="14"/>
                      <a:pt x="5" y="14"/>
                      <a:pt x="5" y="14"/>
                    </a:cubicBezTo>
                    <a:cubicBezTo>
                      <a:pt x="4" y="14"/>
                      <a:pt x="3" y="14"/>
                      <a:pt x="3" y="15"/>
                    </a:cubicBezTo>
                    <a:cubicBezTo>
                      <a:pt x="2" y="15"/>
                      <a:pt x="2" y="16"/>
                      <a:pt x="2" y="16"/>
                    </a:cubicBezTo>
                    <a:cubicBezTo>
                      <a:pt x="2" y="17"/>
                      <a:pt x="2" y="17"/>
                      <a:pt x="2" y="17"/>
                    </a:cubicBezTo>
                    <a:cubicBezTo>
                      <a:pt x="3" y="17"/>
                      <a:pt x="5" y="18"/>
                      <a:pt x="5" y="19"/>
                    </a:cubicBezTo>
                    <a:cubicBezTo>
                      <a:pt x="5" y="19"/>
                      <a:pt x="5" y="21"/>
                      <a:pt x="4" y="22"/>
                    </a:cubicBezTo>
                    <a:cubicBezTo>
                      <a:pt x="4" y="23"/>
                      <a:pt x="3" y="24"/>
                      <a:pt x="3" y="24"/>
                    </a:cubicBezTo>
                    <a:cubicBezTo>
                      <a:pt x="3" y="24"/>
                      <a:pt x="5" y="25"/>
                      <a:pt x="6" y="27"/>
                    </a:cubicBezTo>
                    <a:cubicBezTo>
                      <a:pt x="7" y="27"/>
                      <a:pt x="8" y="28"/>
                      <a:pt x="8" y="28"/>
                    </a:cubicBezTo>
                    <a:cubicBezTo>
                      <a:pt x="8" y="29"/>
                      <a:pt x="8" y="29"/>
                      <a:pt x="7" y="30"/>
                    </a:cubicBezTo>
                    <a:cubicBezTo>
                      <a:pt x="7" y="30"/>
                      <a:pt x="6" y="30"/>
                      <a:pt x="6" y="30"/>
                    </a:cubicBezTo>
                    <a:cubicBezTo>
                      <a:pt x="5" y="30"/>
                      <a:pt x="5" y="31"/>
                      <a:pt x="5" y="31"/>
                    </a:cubicBezTo>
                    <a:cubicBezTo>
                      <a:pt x="5" y="31"/>
                      <a:pt x="5" y="31"/>
                      <a:pt x="6" y="32"/>
                    </a:cubicBezTo>
                    <a:cubicBezTo>
                      <a:pt x="6" y="33"/>
                      <a:pt x="7" y="33"/>
                      <a:pt x="7" y="34"/>
                    </a:cubicBezTo>
                    <a:cubicBezTo>
                      <a:pt x="7" y="35"/>
                      <a:pt x="6" y="35"/>
                      <a:pt x="5" y="35"/>
                    </a:cubicBezTo>
                    <a:cubicBezTo>
                      <a:pt x="6" y="36"/>
                      <a:pt x="7" y="37"/>
                      <a:pt x="8" y="38"/>
                    </a:cubicBezTo>
                    <a:cubicBezTo>
                      <a:pt x="9" y="38"/>
                      <a:pt x="11" y="40"/>
                      <a:pt x="12" y="41"/>
                    </a:cubicBezTo>
                    <a:cubicBezTo>
                      <a:pt x="14" y="43"/>
                      <a:pt x="15" y="44"/>
                      <a:pt x="15" y="45"/>
                    </a:cubicBezTo>
                    <a:cubicBezTo>
                      <a:pt x="16" y="44"/>
                      <a:pt x="16" y="44"/>
                      <a:pt x="16" y="44"/>
                    </a:cubicBezTo>
                    <a:cubicBezTo>
                      <a:pt x="17" y="44"/>
                      <a:pt x="17" y="44"/>
                      <a:pt x="17" y="44"/>
                    </a:cubicBezTo>
                    <a:cubicBezTo>
                      <a:pt x="17" y="44"/>
                      <a:pt x="17" y="44"/>
                      <a:pt x="17" y="44"/>
                    </a:cubicBezTo>
                    <a:cubicBezTo>
                      <a:pt x="18" y="44"/>
                      <a:pt x="18" y="43"/>
                      <a:pt x="18" y="43"/>
                    </a:cubicBezTo>
                    <a:cubicBezTo>
                      <a:pt x="18" y="43"/>
                      <a:pt x="18" y="42"/>
                      <a:pt x="18" y="42"/>
                    </a:cubicBezTo>
                    <a:cubicBezTo>
                      <a:pt x="18" y="42"/>
                      <a:pt x="18" y="41"/>
                      <a:pt x="19" y="40"/>
                    </a:cubicBezTo>
                    <a:cubicBezTo>
                      <a:pt x="19" y="40"/>
                      <a:pt x="19" y="40"/>
                      <a:pt x="20" y="39"/>
                    </a:cubicBezTo>
                    <a:cubicBezTo>
                      <a:pt x="21" y="38"/>
                      <a:pt x="21" y="38"/>
                      <a:pt x="23" y="39"/>
                    </a:cubicBezTo>
                    <a:cubicBezTo>
                      <a:pt x="24" y="40"/>
                      <a:pt x="24" y="40"/>
                      <a:pt x="25" y="40"/>
                    </a:cubicBezTo>
                    <a:cubicBezTo>
                      <a:pt x="26" y="41"/>
                      <a:pt x="27" y="41"/>
                      <a:pt x="27" y="43"/>
                    </a:cubicBezTo>
                    <a:cubicBezTo>
                      <a:pt x="27" y="43"/>
                      <a:pt x="27" y="44"/>
                      <a:pt x="27" y="44"/>
                    </a:cubicBezTo>
                    <a:cubicBezTo>
                      <a:pt x="27" y="44"/>
                      <a:pt x="27" y="44"/>
                      <a:pt x="27" y="44"/>
                    </a:cubicBezTo>
                    <a:cubicBezTo>
                      <a:pt x="27" y="45"/>
                      <a:pt x="27" y="45"/>
                      <a:pt x="29" y="46"/>
                    </a:cubicBezTo>
                    <a:cubicBezTo>
                      <a:pt x="29" y="46"/>
                      <a:pt x="30" y="46"/>
                      <a:pt x="30" y="47"/>
                    </a:cubicBezTo>
                    <a:cubicBezTo>
                      <a:pt x="31" y="47"/>
                      <a:pt x="32" y="47"/>
                      <a:pt x="32" y="48"/>
                    </a:cubicBezTo>
                    <a:cubicBezTo>
                      <a:pt x="32" y="48"/>
                      <a:pt x="32" y="49"/>
                      <a:pt x="31" y="49"/>
                    </a:cubicBezTo>
                    <a:cubicBezTo>
                      <a:pt x="31" y="50"/>
                      <a:pt x="30" y="50"/>
                      <a:pt x="30" y="50"/>
                    </a:cubicBezTo>
                    <a:cubicBezTo>
                      <a:pt x="30" y="51"/>
                      <a:pt x="30" y="51"/>
                      <a:pt x="30" y="52"/>
                    </a:cubicBezTo>
                    <a:cubicBezTo>
                      <a:pt x="31" y="51"/>
                      <a:pt x="32" y="51"/>
                      <a:pt x="32" y="51"/>
                    </a:cubicBezTo>
                    <a:cubicBezTo>
                      <a:pt x="33" y="51"/>
                      <a:pt x="34" y="51"/>
                      <a:pt x="35" y="51"/>
                    </a:cubicBezTo>
                    <a:cubicBezTo>
                      <a:pt x="36" y="51"/>
                      <a:pt x="37" y="51"/>
                      <a:pt x="38" y="51"/>
                    </a:cubicBezTo>
                    <a:cubicBezTo>
                      <a:pt x="38" y="51"/>
                      <a:pt x="38" y="51"/>
                      <a:pt x="38" y="51"/>
                    </a:cubicBezTo>
                    <a:cubicBezTo>
                      <a:pt x="38" y="51"/>
                      <a:pt x="38" y="51"/>
                      <a:pt x="38" y="51"/>
                    </a:cubicBezTo>
                    <a:cubicBezTo>
                      <a:pt x="38" y="51"/>
                      <a:pt x="38" y="51"/>
                      <a:pt x="38" y="51"/>
                    </a:cubicBezTo>
                    <a:cubicBezTo>
                      <a:pt x="38" y="51"/>
                      <a:pt x="38" y="51"/>
                      <a:pt x="38" y="51"/>
                    </a:cubicBezTo>
                    <a:cubicBezTo>
                      <a:pt x="38" y="50"/>
                      <a:pt x="38" y="50"/>
                      <a:pt x="39" y="50"/>
                    </a:cubicBezTo>
                    <a:cubicBezTo>
                      <a:pt x="39" y="50"/>
                      <a:pt x="39" y="50"/>
                      <a:pt x="39" y="50"/>
                    </a:cubicBezTo>
                    <a:cubicBezTo>
                      <a:pt x="39" y="50"/>
                      <a:pt x="40" y="50"/>
                      <a:pt x="40" y="49"/>
                    </a:cubicBezTo>
                    <a:cubicBezTo>
                      <a:pt x="40" y="49"/>
                      <a:pt x="40" y="49"/>
                      <a:pt x="40" y="49"/>
                    </a:cubicBezTo>
                    <a:cubicBezTo>
                      <a:pt x="40" y="49"/>
                      <a:pt x="39" y="49"/>
                      <a:pt x="39" y="49"/>
                    </a:cubicBezTo>
                    <a:cubicBezTo>
                      <a:pt x="39" y="49"/>
                      <a:pt x="39" y="49"/>
                      <a:pt x="38" y="48"/>
                    </a:cubicBezTo>
                    <a:cubicBezTo>
                      <a:pt x="38" y="48"/>
                      <a:pt x="38" y="48"/>
                      <a:pt x="38" y="48"/>
                    </a:cubicBezTo>
                    <a:cubicBezTo>
                      <a:pt x="38" y="48"/>
                      <a:pt x="38" y="47"/>
                      <a:pt x="38" y="46"/>
                    </a:cubicBezTo>
                    <a:cubicBezTo>
                      <a:pt x="38" y="46"/>
                      <a:pt x="39" y="45"/>
                      <a:pt x="39" y="45"/>
                    </a:cubicBezTo>
                    <a:cubicBezTo>
                      <a:pt x="39" y="44"/>
                      <a:pt x="40" y="44"/>
                      <a:pt x="41" y="43"/>
                    </a:cubicBezTo>
                    <a:cubicBezTo>
                      <a:pt x="42" y="42"/>
                      <a:pt x="44" y="41"/>
                      <a:pt x="44" y="40"/>
                    </a:cubicBezTo>
                    <a:cubicBezTo>
                      <a:pt x="44" y="40"/>
                      <a:pt x="42" y="38"/>
                      <a:pt x="41" y="38"/>
                    </a:cubicBezTo>
                    <a:cubicBezTo>
                      <a:pt x="40" y="38"/>
                      <a:pt x="40" y="37"/>
                      <a:pt x="40" y="37"/>
                    </a:cubicBezTo>
                    <a:cubicBezTo>
                      <a:pt x="40" y="37"/>
                      <a:pt x="40" y="37"/>
                      <a:pt x="40" y="37"/>
                    </a:cubicBezTo>
                    <a:cubicBezTo>
                      <a:pt x="39" y="37"/>
                      <a:pt x="39" y="36"/>
                      <a:pt x="38" y="35"/>
                    </a:cubicBezTo>
                    <a:cubicBezTo>
                      <a:pt x="38" y="34"/>
                      <a:pt x="37" y="32"/>
                      <a:pt x="38" y="32"/>
                    </a:cubicBezTo>
                    <a:cubicBezTo>
                      <a:pt x="38" y="31"/>
                      <a:pt x="38" y="30"/>
                      <a:pt x="39" y="29"/>
                    </a:cubicBezTo>
                    <a:cubicBezTo>
                      <a:pt x="40" y="28"/>
                      <a:pt x="40" y="27"/>
                      <a:pt x="41" y="27"/>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12" name="Freeform 569"/>
              <p:cNvSpPr>
                <a:spLocks/>
              </p:cNvSpPr>
              <p:nvPr/>
            </p:nvSpPr>
            <p:spPr bwMode="auto">
              <a:xfrm>
                <a:off x="4794250" y="2932113"/>
                <a:ext cx="60325" cy="44450"/>
              </a:xfrm>
              <a:custGeom>
                <a:avLst/>
                <a:gdLst>
                  <a:gd name="T0" fmla="*/ 5 w 26"/>
                  <a:gd name="T1" fmla="*/ 19 h 19"/>
                  <a:gd name="T2" fmla="*/ 5 w 26"/>
                  <a:gd name="T3" fmla="*/ 19 h 19"/>
                  <a:gd name="T4" fmla="*/ 5 w 26"/>
                  <a:gd name="T5" fmla="*/ 19 h 19"/>
                  <a:gd name="T6" fmla="*/ 7 w 26"/>
                  <a:gd name="T7" fmla="*/ 19 h 19"/>
                  <a:gd name="T8" fmla="*/ 13 w 26"/>
                  <a:gd name="T9" fmla="*/ 18 h 19"/>
                  <a:gd name="T10" fmla="*/ 13 w 26"/>
                  <a:gd name="T11" fmla="*/ 17 h 19"/>
                  <a:gd name="T12" fmla="*/ 14 w 26"/>
                  <a:gd name="T13" fmla="*/ 16 h 19"/>
                  <a:gd name="T14" fmla="*/ 16 w 26"/>
                  <a:gd name="T15" fmla="*/ 15 h 19"/>
                  <a:gd name="T16" fmla="*/ 18 w 26"/>
                  <a:gd name="T17" fmla="*/ 14 h 19"/>
                  <a:gd name="T18" fmla="*/ 20 w 26"/>
                  <a:gd name="T19" fmla="*/ 15 h 19"/>
                  <a:gd name="T20" fmla="*/ 20 w 26"/>
                  <a:gd name="T21" fmla="*/ 15 h 19"/>
                  <a:gd name="T22" fmla="*/ 20 w 26"/>
                  <a:gd name="T23" fmla="*/ 15 h 19"/>
                  <a:gd name="T24" fmla="*/ 20 w 26"/>
                  <a:gd name="T25" fmla="*/ 15 h 19"/>
                  <a:gd name="T26" fmla="*/ 20 w 26"/>
                  <a:gd name="T27" fmla="*/ 15 h 19"/>
                  <a:gd name="T28" fmla="*/ 22 w 26"/>
                  <a:gd name="T29" fmla="*/ 15 h 19"/>
                  <a:gd name="T30" fmla="*/ 23 w 26"/>
                  <a:gd name="T31" fmla="*/ 13 h 19"/>
                  <a:gd name="T32" fmla="*/ 25 w 26"/>
                  <a:gd name="T33" fmla="*/ 13 h 19"/>
                  <a:gd name="T34" fmla="*/ 26 w 26"/>
                  <a:gd name="T35" fmla="*/ 12 h 19"/>
                  <a:gd name="T36" fmla="*/ 26 w 26"/>
                  <a:gd name="T37" fmla="*/ 8 h 19"/>
                  <a:gd name="T38" fmla="*/ 26 w 26"/>
                  <a:gd name="T39" fmla="*/ 6 h 19"/>
                  <a:gd name="T40" fmla="*/ 26 w 26"/>
                  <a:gd name="T41" fmla="*/ 6 h 19"/>
                  <a:gd name="T42" fmla="*/ 25 w 26"/>
                  <a:gd name="T43" fmla="*/ 5 h 19"/>
                  <a:gd name="T44" fmla="*/ 22 w 26"/>
                  <a:gd name="T45" fmla="*/ 2 h 19"/>
                  <a:gd name="T46" fmla="*/ 20 w 26"/>
                  <a:gd name="T47" fmla="*/ 0 h 19"/>
                  <a:gd name="T48" fmla="*/ 20 w 26"/>
                  <a:gd name="T49" fmla="*/ 0 h 19"/>
                  <a:gd name="T50" fmla="*/ 19 w 26"/>
                  <a:gd name="T51" fmla="*/ 0 h 19"/>
                  <a:gd name="T52" fmla="*/ 17 w 26"/>
                  <a:gd name="T53" fmla="*/ 0 h 19"/>
                  <a:gd name="T54" fmla="*/ 15 w 26"/>
                  <a:gd name="T55" fmla="*/ 0 h 19"/>
                  <a:gd name="T56" fmla="*/ 12 w 26"/>
                  <a:gd name="T57" fmla="*/ 1 h 19"/>
                  <a:gd name="T58" fmla="*/ 10 w 26"/>
                  <a:gd name="T59" fmla="*/ 2 h 19"/>
                  <a:gd name="T60" fmla="*/ 9 w 26"/>
                  <a:gd name="T61" fmla="*/ 4 h 19"/>
                  <a:gd name="T62" fmla="*/ 7 w 26"/>
                  <a:gd name="T63" fmla="*/ 3 h 19"/>
                  <a:gd name="T64" fmla="*/ 6 w 26"/>
                  <a:gd name="T65" fmla="*/ 2 h 19"/>
                  <a:gd name="T66" fmla="*/ 5 w 26"/>
                  <a:gd name="T67" fmla="*/ 3 h 19"/>
                  <a:gd name="T68" fmla="*/ 3 w 26"/>
                  <a:gd name="T69" fmla="*/ 4 h 19"/>
                  <a:gd name="T70" fmla="*/ 1 w 26"/>
                  <a:gd name="T71" fmla="*/ 6 h 19"/>
                  <a:gd name="T72" fmla="*/ 0 w 26"/>
                  <a:gd name="T73" fmla="*/ 10 h 19"/>
                  <a:gd name="T74" fmla="*/ 0 w 26"/>
                  <a:gd name="T75" fmla="*/ 11 h 19"/>
                  <a:gd name="T76" fmla="*/ 1 w 26"/>
                  <a:gd name="T77" fmla="*/ 12 h 19"/>
                  <a:gd name="T78" fmla="*/ 1 w 26"/>
                  <a:gd name="T79" fmla="*/ 14 h 19"/>
                  <a:gd name="T80" fmla="*/ 0 w 26"/>
                  <a:gd name="T81" fmla="*/ 15 h 19"/>
                  <a:gd name="T82" fmla="*/ 0 w 26"/>
                  <a:gd name="T83" fmla="*/ 15 h 19"/>
                  <a:gd name="T84" fmla="*/ 1 w 26"/>
                  <a:gd name="T85" fmla="*/ 15 h 19"/>
                  <a:gd name="T86" fmla="*/ 2 w 26"/>
                  <a:gd name="T87" fmla="*/ 16 h 19"/>
                  <a:gd name="T88" fmla="*/ 5 w 26"/>
                  <a:gd name="T8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6" h="19">
                    <a:moveTo>
                      <a:pt x="5" y="19"/>
                    </a:moveTo>
                    <a:cubicBezTo>
                      <a:pt x="5" y="19"/>
                      <a:pt x="5" y="19"/>
                      <a:pt x="5" y="19"/>
                    </a:cubicBezTo>
                    <a:cubicBezTo>
                      <a:pt x="5" y="19"/>
                      <a:pt x="5" y="19"/>
                      <a:pt x="5" y="19"/>
                    </a:cubicBezTo>
                    <a:cubicBezTo>
                      <a:pt x="5" y="19"/>
                      <a:pt x="6" y="19"/>
                      <a:pt x="7" y="19"/>
                    </a:cubicBezTo>
                    <a:cubicBezTo>
                      <a:pt x="9" y="18"/>
                      <a:pt x="12" y="18"/>
                      <a:pt x="13" y="18"/>
                    </a:cubicBezTo>
                    <a:cubicBezTo>
                      <a:pt x="13" y="18"/>
                      <a:pt x="13" y="17"/>
                      <a:pt x="13" y="17"/>
                    </a:cubicBezTo>
                    <a:cubicBezTo>
                      <a:pt x="14" y="17"/>
                      <a:pt x="14" y="16"/>
                      <a:pt x="14" y="16"/>
                    </a:cubicBezTo>
                    <a:cubicBezTo>
                      <a:pt x="14" y="16"/>
                      <a:pt x="15" y="15"/>
                      <a:pt x="16" y="15"/>
                    </a:cubicBezTo>
                    <a:cubicBezTo>
                      <a:pt x="17" y="15"/>
                      <a:pt x="17" y="15"/>
                      <a:pt x="18" y="14"/>
                    </a:cubicBezTo>
                    <a:cubicBezTo>
                      <a:pt x="19" y="14"/>
                      <a:pt x="19" y="15"/>
                      <a:pt x="20" y="15"/>
                    </a:cubicBezTo>
                    <a:cubicBezTo>
                      <a:pt x="20" y="15"/>
                      <a:pt x="20" y="15"/>
                      <a:pt x="20" y="15"/>
                    </a:cubicBezTo>
                    <a:cubicBezTo>
                      <a:pt x="20" y="15"/>
                      <a:pt x="20" y="15"/>
                      <a:pt x="20" y="15"/>
                    </a:cubicBezTo>
                    <a:cubicBezTo>
                      <a:pt x="20" y="15"/>
                      <a:pt x="20" y="15"/>
                      <a:pt x="20" y="15"/>
                    </a:cubicBezTo>
                    <a:cubicBezTo>
                      <a:pt x="20" y="15"/>
                      <a:pt x="20" y="15"/>
                      <a:pt x="20" y="15"/>
                    </a:cubicBezTo>
                    <a:cubicBezTo>
                      <a:pt x="21" y="15"/>
                      <a:pt x="22" y="15"/>
                      <a:pt x="22" y="15"/>
                    </a:cubicBezTo>
                    <a:cubicBezTo>
                      <a:pt x="22" y="15"/>
                      <a:pt x="23" y="14"/>
                      <a:pt x="23" y="13"/>
                    </a:cubicBezTo>
                    <a:cubicBezTo>
                      <a:pt x="24" y="13"/>
                      <a:pt x="24" y="13"/>
                      <a:pt x="25" y="13"/>
                    </a:cubicBezTo>
                    <a:cubicBezTo>
                      <a:pt x="25" y="12"/>
                      <a:pt x="25" y="12"/>
                      <a:pt x="26" y="12"/>
                    </a:cubicBezTo>
                    <a:cubicBezTo>
                      <a:pt x="26" y="12"/>
                      <a:pt x="26" y="9"/>
                      <a:pt x="26" y="8"/>
                    </a:cubicBezTo>
                    <a:cubicBezTo>
                      <a:pt x="26" y="7"/>
                      <a:pt x="26" y="7"/>
                      <a:pt x="26" y="6"/>
                    </a:cubicBezTo>
                    <a:cubicBezTo>
                      <a:pt x="26" y="6"/>
                      <a:pt x="26" y="6"/>
                      <a:pt x="26" y="6"/>
                    </a:cubicBezTo>
                    <a:cubicBezTo>
                      <a:pt x="25" y="6"/>
                      <a:pt x="25" y="6"/>
                      <a:pt x="25" y="5"/>
                    </a:cubicBezTo>
                    <a:cubicBezTo>
                      <a:pt x="24" y="5"/>
                      <a:pt x="23" y="4"/>
                      <a:pt x="22" y="2"/>
                    </a:cubicBezTo>
                    <a:cubicBezTo>
                      <a:pt x="21" y="1"/>
                      <a:pt x="20" y="1"/>
                      <a:pt x="20" y="0"/>
                    </a:cubicBezTo>
                    <a:cubicBezTo>
                      <a:pt x="20" y="0"/>
                      <a:pt x="20" y="0"/>
                      <a:pt x="20" y="0"/>
                    </a:cubicBezTo>
                    <a:cubicBezTo>
                      <a:pt x="19" y="0"/>
                      <a:pt x="19" y="0"/>
                      <a:pt x="19" y="0"/>
                    </a:cubicBezTo>
                    <a:cubicBezTo>
                      <a:pt x="19" y="0"/>
                      <a:pt x="18" y="0"/>
                      <a:pt x="17" y="0"/>
                    </a:cubicBezTo>
                    <a:cubicBezTo>
                      <a:pt x="16" y="0"/>
                      <a:pt x="15" y="0"/>
                      <a:pt x="15" y="0"/>
                    </a:cubicBezTo>
                    <a:cubicBezTo>
                      <a:pt x="13" y="0"/>
                      <a:pt x="12" y="1"/>
                      <a:pt x="12" y="1"/>
                    </a:cubicBezTo>
                    <a:cubicBezTo>
                      <a:pt x="11" y="1"/>
                      <a:pt x="11" y="2"/>
                      <a:pt x="10" y="2"/>
                    </a:cubicBezTo>
                    <a:cubicBezTo>
                      <a:pt x="10" y="3"/>
                      <a:pt x="9" y="3"/>
                      <a:pt x="9" y="4"/>
                    </a:cubicBezTo>
                    <a:cubicBezTo>
                      <a:pt x="8" y="4"/>
                      <a:pt x="8" y="3"/>
                      <a:pt x="7" y="3"/>
                    </a:cubicBezTo>
                    <a:cubicBezTo>
                      <a:pt x="6" y="3"/>
                      <a:pt x="6" y="2"/>
                      <a:pt x="6" y="2"/>
                    </a:cubicBezTo>
                    <a:cubicBezTo>
                      <a:pt x="5" y="2"/>
                      <a:pt x="5" y="3"/>
                      <a:pt x="5" y="3"/>
                    </a:cubicBezTo>
                    <a:cubicBezTo>
                      <a:pt x="4" y="3"/>
                      <a:pt x="4" y="4"/>
                      <a:pt x="3" y="4"/>
                    </a:cubicBezTo>
                    <a:cubicBezTo>
                      <a:pt x="3" y="5"/>
                      <a:pt x="1" y="6"/>
                      <a:pt x="1" y="6"/>
                    </a:cubicBezTo>
                    <a:cubicBezTo>
                      <a:pt x="1" y="7"/>
                      <a:pt x="0" y="9"/>
                      <a:pt x="0" y="10"/>
                    </a:cubicBezTo>
                    <a:cubicBezTo>
                      <a:pt x="0" y="11"/>
                      <a:pt x="0" y="11"/>
                      <a:pt x="0" y="11"/>
                    </a:cubicBezTo>
                    <a:cubicBezTo>
                      <a:pt x="1" y="12"/>
                      <a:pt x="1" y="12"/>
                      <a:pt x="1" y="12"/>
                    </a:cubicBezTo>
                    <a:cubicBezTo>
                      <a:pt x="1" y="12"/>
                      <a:pt x="1" y="13"/>
                      <a:pt x="1" y="14"/>
                    </a:cubicBezTo>
                    <a:cubicBezTo>
                      <a:pt x="0" y="14"/>
                      <a:pt x="0" y="15"/>
                      <a:pt x="0" y="15"/>
                    </a:cubicBezTo>
                    <a:cubicBezTo>
                      <a:pt x="0" y="15"/>
                      <a:pt x="0" y="15"/>
                      <a:pt x="0" y="15"/>
                    </a:cubicBezTo>
                    <a:cubicBezTo>
                      <a:pt x="0" y="15"/>
                      <a:pt x="1" y="15"/>
                      <a:pt x="1" y="15"/>
                    </a:cubicBezTo>
                    <a:cubicBezTo>
                      <a:pt x="1" y="16"/>
                      <a:pt x="2" y="16"/>
                      <a:pt x="2" y="16"/>
                    </a:cubicBezTo>
                    <a:cubicBezTo>
                      <a:pt x="3" y="17"/>
                      <a:pt x="4" y="18"/>
                      <a:pt x="5" y="19"/>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13" name="Freeform 570"/>
              <p:cNvSpPr>
                <a:spLocks/>
              </p:cNvSpPr>
              <p:nvPr/>
            </p:nvSpPr>
            <p:spPr bwMode="auto">
              <a:xfrm>
                <a:off x="4783137" y="2901950"/>
                <a:ext cx="41275" cy="41275"/>
              </a:xfrm>
              <a:custGeom>
                <a:avLst/>
                <a:gdLst>
                  <a:gd name="T0" fmla="*/ 0 w 18"/>
                  <a:gd name="T1" fmla="*/ 11 h 18"/>
                  <a:gd name="T2" fmla="*/ 0 w 18"/>
                  <a:gd name="T3" fmla="*/ 11 h 18"/>
                  <a:gd name="T4" fmla="*/ 2 w 18"/>
                  <a:gd name="T5" fmla="*/ 11 h 18"/>
                  <a:gd name="T6" fmla="*/ 4 w 18"/>
                  <a:gd name="T7" fmla="*/ 14 h 18"/>
                  <a:gd name="T8" fmla="*/ 5 w 18"/>
                  <a:gd name="T9" fmla="*/ 14 h 18"/>
                  <a:gd name="T10" fmla="*/ 6 w 18"/>
                  <a:gd name="T11" fmla="*/ 17 h 18"/>
                  <a:gd name="T12" fmla="*/ 6 w 18"/>
                  <a:gd name="T13" fmla="*/ 18 h 18"/>
                  <a:gd name="T14" fmla="*/ 8 w 18"/>
                  <a:gd name="T15" fmla="*/ 17 h 18"/>
                  <a:gd name="T16" fmla="*/ 9 w 18"/>
                  <a:gd name="T17" fmla="*/ 15 h 18"/>
                  <a:gd name="T18" fmla="*/ 11 w 18"/>
                  <a:gd name="T19" fmla="*/ 14 h 18"/>
                  <a:gd name="T20" fmla="*/ 12 w 18"/>
                  <a:gd name="T21" fmla="*/ 15 h 18"/>
                  <a:gd name="T22" fmla="*/ 14 w 18"/>
                  <a:gd name="T23" fmla="*/ 16 h 18"/>
                  <a:gd name="T24" fmla="*/ 14 w 18"/>
                  <a:gd name="T25" fmla="*/ 15 h 18"/>
                  <a:gd name="T26" fmla="*/ 16 w 18"/>
                  <a:gd name="T27" fmla="*/ 13 h 18"/>
                  <a:gd name="T28" fmla="*/ 16 w 18"/>
                  <a:gd name="T29" fmla="*/ 13 h 18"/>
                  <a:gd name="T30" fmla="*/ 16 w 18"/>
                  <a:gd name="T31" fmla="*/ 11 h 18"/>
                  <a:gd name="T32" fmla="*/ 17 w 18"/>
                  <a:gd name="T33" fmla="*/ 10 h 18"/>
                  <a:gd name="T34" fmla="*/ 18 w 18"/>
                  <a:gd name="T35" fmla="*/ 9 h 18"/>
                  <a:gd name="T36" fmla="*/ 17 w 18"/>
                  <a:gd name="T37" fmla="*/ 9 h 18"/>
                  <a:gd name="T38" fmla="*/ 15 w 18"/>
                  <a:gd name="T39" fmla="*/ 8 h 18"/>
                  <a:gd name="T40" fmla="*/ 13 w 18"/>
                  <a:gd name="T41" fmla="*/ 5 h 18"/>
                  <a:gd name="T42" fmla="*/ 13 w 18"/>
                  <a:gd name="T43" fmla="*/ 4 h 18"/>
                  <a:gd name="T44" fmla="*/ 12 w 18"/>
                  <a:gd name="T45" fmla="*/ 2 h 18"/>
                  <a:gd name="T46" fmla="*/ 10 w 18"/>
                  <a:gd name="T47" fmla="*/ 1 h 18"/>
                  <a:gd name="T48" fmla="*/ 7 w 18"/>
                  <a:gd name="T49" fmla="*/ 1 h 18"/>
                  <a:gd name="T50" fmla="*/ 7 w 18"/>
                  <a:gd name="T51" fmla="*/ 2 h 18"/>
                  <a:gd name="T52" fmla="*/ 6 w 18"/>
                  <a:gd name="T53" fmla="*/ 3 h 18"/>
                  <a:gd name="T54" fmla="*/ 6 w 18"/>
                  <a:gd name="T55" fmla="*/ 4 h 18"/>
                  <a:gd name="T56" fmla="*/ 4 w 18"/>
                  <a:gd name="T57" fmla="*/ 6 h 18"/>
                  <a:gd name="T58" fmla="*/ 4 w 18"/>
                  <a:gd name="T59" fmla="*/ 6 h 18"/>
                  <a:gd name="T60" fmla="*/ 4 w 18"/>
                  <a:gd name="T61" fmla="*/ 6 h 18"/>
                  <a:gd name="T62" fmla="*/ 3 w 18"/>
                  <a:gd name="T63" fmla="*/ 7 h 18"/>
                  <a:gd name="T64" fmla="*/ 0 w 18"/>
                  <a:gd name="T65" fmla="*/ 8 h 18"/>
                  <a:gd name="T66" fmla="*/ 0 w 18"/>
                  <a:gd name="T67" fmla="*/ 9 h 18"/>
                  <a:gd name="T68" fmla="*/ 0 w 18"/>
                  <a:gd name="T69" fmla="*/ 1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 h="18">
                    <a:moveTo>
                      <a:pt x="0" y="11"/>
                    </a:moveTo>
                    <a:cubicBezTo>
                      <a:pt x="0" y="11"/>
                      <a:pt x="0" y="11"/>
                      <a:pt x="0" y="11"/>
                    </a:cubicBezTo>
                    <a:cubicBezTo>
                      <a:pt x="1" y="11"/>
                      <a:pt x="1" y="11"/>
                      <a:pt x="2" y="11"/>
                    </a:cubicBezTo>
                    <a:cubicBezTo>
                      <a:pt x="3" y="12"/>
                      <a:pt x="4" y="13"/>
                      <a:pt x="4" y="14"/>
                    </a:cubicBezTo>
                    <a:cubicBezTo>
                      <a:pt x="5" y="14"/>
                      <a:pt x="5" y="14"/>
                      <a:pt x="5" y="14"/>
                    </a:cubicBezTo>
                    <a:cubicBezTo>
                      <a:pt x="6" y="15"/>
                      <a:pt x="6" y="16"/>
                      <a:pt x="6" y="17"/>
                    </a:cubicBezTo>
                    <a:cubicBezTo>
                      <a:pt x="6" y="18"/>
                      <a:pt x="6" y="18"/>
                      <a:pt x="6" y="18"/>
                    </a:cubicBezTo>
                    <a:cubicBezTo>
                      <a:pt x="6" y="18"/>
                      <a:pt x="7" y="17"/>
                      <a:pt x="8" y="17"/>
                    </a:cubicBezTo>
                    <a:cubicBezTo>
                      <a:pt x="8" y="16"/>
                      <a:pt x="9" y="15"/>
                      <a:pt x="9" y="15"/>
                    </a:cubicBezTo>
                    <a:cubicBezTo>
                      <a:pt x="10" y="15"/>
                      <a:pt x="10" y="14"/>
                      <a:pt x="11" y="14"/>
                    </a:cubicBezTo>
                    <a:cubicBezTo>
                      <a:pt x="11" y="14"/>
                      <a:pt x="12" y="15"/>
                      <a:pt x="12" y="15"/>
                    </a:cubicBezTo>
                    <a:cubicBezTo>
                      <a:pt x="13" y="15"/>
                      <a:pt x="13" y="16"/>
                      <a:pt x="14" y="16"/>
                    </a:cubicBezTo>
                    <a:cubicBezTo>
                      <a:pt x="14" y="15"/>
                      <a:pt x="14" y="15"/>
                      <a:pt x="14" y="15"/>
                    </a:cubicBezTo>
                    <a:cubicBezTo>
                      <a:pt x="15" y="14"/>
                      <a:pt x="15" y="13"/>
                      <a:pt x="16" y="13"/>
                    </a:cubicBezTo>
                    <a:cubicBezTo>
                      <a:pt x="16" y="13"/>
                      <a:pt x="16" y="13"/>
                      <a:pt x="16" y="13"/>
                    </a:cubicBezTo>
                    <a:cubicBezTo>
                      <a:pt x="16" y="13"/>
                      <a:pt x="16" y="12"/>
                      <a:pt x="16" y="11"/>
                    </a:cubicBezTo>
                    <a:cubicBezTo>
                      <a:pt x="16" y="11"/>
                      <a:pt x="17" y="10"/>
                      <a:pt x="17" y="10"/>
                    </a:cubicBezTo>
                    <a:cubicBezTo>
                      <a:pt x="18" y="9"/>
                      <a:pt x="18" y="9"/>
                      <a:pt x="18" y="9"/>
                    </a:cubicBezTo>
                    <a:cubicBezTo>
                      <a:pt x="18" y="9"/>
                      <a:pt x="18" y="9"/>
                      <a:pt x="17" y="9"/>
                    </a:cubicBezTo>
                    <a:cubicBezTo>
                      <a:pt x="17" y="8"/>
                      <a:pt x="16" y="8"/>
                      <a:pt x="15" y="8"/>
                    </a:cubicBezTo>
                    <a:cubicBezTo>
                      <a:pt x="13" y="7"/>
                      <a:pt x="13" y="7"/>
                      <a:pt x="13" y="5"/>
                    </a:cubicBezTo>
                    <a:cubicBezTo>
                      <a:pt x="13" y="5"/>
                      <a:pt x="13" y="4"/>
                      <a:pt x="13" y="4"/>
                    </a:cubicBezTo>
                    <a:cubicBezTo>
                      <a:pt x="13" y="3"/>
                      <a:pt x="12" y="2"/>
                      <a:pt x="12" y="2"/>
                    </a:cubicBezTo>
                    <a:cubicBezTo>
                      <a:pt x="11" y="2"/>
                      <a:pt x="10" y="1"/>
                      <a:pt x="10" y="1"/>
                    </a:cubicBezTo>
                    <a:cubicBezTo>
                      <a:pt x="8" y="0"/>
                      <a:pt x="8" y="1"/>
                      <a:pt x="7" y="1"/>
                    </a:cubicBezTo>
                    <a:cubicBezTo>
                      <a:pt x="7" y="1"/>
                      <a:pt x="7" y="2"/>
                      <a:pt x="7" y="2"/>
                    </a:cubicBezTo>
                    <a:cubicBezTo>
                      <a:pt x="6" y="2"/>
                      <a:pt x="6" y="3"/>
                      <a:pt x="6" y="3"/>
                    </a:cubicBezTo>
                    <a:cubicBezTo>
                      <a:pt x="6" y="3"/>
                      <a:pt x="6" y="4"/>
                      <a:pt x="6" y="4"/>
                    </a:cubicBezTo>
                    <a:cubicBezTo>
                      <a:pt x="6" y="5"/>
                      <a:pt x="5" y="6"/>
                      <a:pt x="4" y="6"/>
                    </a:cubicBezTo>
                    <a:cubicBezTo>
                      <a:pt x="4" y="6"/>
                      <a:pt x="4" y="6"/>
                      <a:pt x="4" y="6"/>
                    </a:cubicBezTo>
                    <a:cubicBezTo>
                      <a:pt x="4" y="6"/>
                      <a:pt x="4" y="6"/>
                      <a:pt x="4" y="6"/>
                    </a:cubicBezTo>
                    <a:cubicBezTo>
                      <a:pt x="4" y="6"/>
                      <a:pt x="3" y="6"/>
                      <a:pt x="3" y="7"/>
                    </a:cubicBezTo>
                    <a:cubicBezTo>
                      <a:pt x="2" y="7"/>
                      <a:pt x="0" y="7"/>
                      <a:pt x="0" y="8"/>
                    </a:cubicBezTo>
                    <a:cubicBezTo>
                      <a:pt x="0" y="8"/>
                      <a:pt x="0" y="9"/>
                      <a:pt x="0" y="9"/>
                    </a:cubicBezTo>
                    <a:cubicBezTo>
                      <a:pt x="0" y="10"/>
                      <a:pt x="0" y="10"/>
                      <a:pt x="0" y="1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14" name="Freeform 571"/>
              <p:cNvSpPr>
                <a:spLocks/>
              </p:cNvSpPr>
              <p:nvPr/>
            </p:nvSpPr>
            <p:spPr bwMode="auto">
              <a:xfrm>
                <a:off x="4764087" y="2841625"/>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15" name="Freeform 572"/>
              <p:cNvSpPr>
                <a:spLocks/>
              </p:cNvSpPr>
              <p:nvPr/>
            </p:nvSpPr>
            <p:spPr bwMode="auto">
              <a:xfrm>
                <a:off x="4513262" y="2722563"/>
                <a:ext cx="193675" cy="77788"/>
              </a:xfrm>
              <a:custGeom>
                <a:avLst/>
                <a:gdLst>
                  <a:gd name="T0" fmla="*/ 82 w 84"/>
                  <a:gd name="T1" fmla="*/ 11 h 34"/>
                  <a:gd name="T2" fmla="*/ 82 w 84"/>
                  <a:gd name="T3" fmla="*/ 10 h 34"/>
                  <a:gd name="T4" fmla="*/ 81 w 84"/>
                  <a:gd name="T5" fmla="*/ 6 h 34"/>
                  <a:gd name="T6" fmla="*/ 78 w 84"/>
                  <a:gd name="T7" fmla="*/ 3 h 34"/>
                  <a:gd name="T8" fmla="*/ 70 w 84"/>
                  <a:gd name="T9" fmla="*/ 2 h 34"/>
                  <a:gd name="T10" fmla="*/ 61 w 84"/>
                  <a:gd name="T11" fmla="*/ 0 h 34"/>
                  <a:gd name="T12" fmla="*/ 60 w 84"/>
                  <a:gd name="T13" fmla="*/ 3 h 34"/>
                  <a:gd name="T14" fmla="*/ 55 w 84"/>
                  <a:gd name="T15" fmla="*/ 6 h 34"/>
                  <a:gd name="T16" fmla="*/ 48 w 84"/>
                  <a:gd name="T17" fmla="*/ 3 h 34"/>
                  <a:gd name="T18" fmla="*/ 47 w 84"/>
                  <a:gd name="T19" fmla="*/ 6 h 34"/>
                  <a:gd name="T20" fmla="*/ 43 w 84"/>
                  <a:gd name="T21" fmla="*/ 7 h 34"/>
                  <a:gd name="T22" fmla="*/ 40 w 84"/>
                  <a:gd name="T23" fmla="*/ 10 h 34"/>
                  <a:gd name="T24" fmla="*/ 38 w 84"/>
                  <a:gd name="T25" fmla="*/ 11 h 34"/>
                  <a:gd name="T26" fmla="*/ 38 w 84"/>
                  <a:gd name="T27" fmla="*/ 13 h 34"/>
                  <a:gd name="T28" fmla="*/ 39 w 84"/>
                  <a:gd name="T29" fmla="*/ 21 h 34"/>
                  <a:gd name="T30" fmla="*/ 33 w 84"/>
                  <a:gd name="T31" fmla="*/ 19 h 34"/>
                  <a:gd name="T32" fmla="*/ 28 w 84"/>
                  <a:gd name="T33" fmla="*/ 19 h 34"/>
                  <a:gd name="T34" fmla="*/ 23 w 84"/>
                  <a:gd name="T35" fmla="*/ 19 h 34"/>
                  <a:gd name="T36" fmla="*/ 16 w 84"/>
                  <a:gd name="T37" fmla="*/ 22 h 34"/>
                  <a:gd name="T38" fmla="*/ 14 w 84"/>
                  <a:gd name="T39" fmla="*/ 20 h 34"/>
                  <a:gd name="T40" fmla="*/ 11 w 84"/>
                  <a:gd name="T41" fmla="*/ 20 h 34"/>
                  <a:gd name="T42" fmla="*/ 11 w 84"/>
                  <a:gd name="T43" fmla="*/ 22 h 34"/>
                  <a:gd name="T44" fmla="*/ 9 w 84"/>
                  <a:gd name="T45" fmla="*/ 23 h 34"/>
                  <a:gd name="T46" fmla="*/ 7 w 84"/>
                  <a:gd name="T47" fmla="*/ 23 h 34"/>
                  <a:gd name="T48" fmla="*/ 5 w 84"/>
                  <a:gd name="T49" fmla="*/ 21 h 34"/>
                  <a:gd name="T50" fmla="*/ 1 w 84"/>
                  <a:gd name="T51" fmla="*/ 23 h 34"/>
                  <a:gd name="T52" fmla="*/ 4 w 84"/>
                  <a:gd name="T53" fmla="*/ 27 h 34"/>
                  <a:gd name="T54" fmla="*/ 9 w 84"/>
                  <a:gd name="T55" fmla="*/ 27 h 34"/>
                  <a:gd name="T56" fmla="*/ 11 w 84"/>
                  <a:gd name="T57" fmla="*/ 28 h 34"/>
                  <a:gd name="T58" fmla="*/ 13 w 84"/>
                  <a:gd name="T59" fmla="*/ 29 h 34"/>
                  <a:gd name="T60" fmla="*/ 18 w 84"/>
                  <a:gd name="T61" fmla="*/ 27 h 34"/>
                  <a:gd name="T62" fmla="*/ 29 w 84"/>
                  <a:gd name="T63" fmla="*/ 26 h 34"/>
                  <a:gd name="T64" fmla="*/ 31 w 84"/>
                  <a:gd name="T65" fmla="*/ 28 h 34"/>
                  <a:gd name="T66" fmla="*/ 35 w 84"/>
                  <a:gd name="T67" fmla="*/ 31 h 34"/>
                  <a:gd name="T68" fmla="*/ 54 w 84"/>
                  <a:gd name="T69" fmla="*/ 34 h 34"/>
                  <a:gd name="T70" fmla="*/ 59 w 84"/>
                  <a:gd name="T71" fmla="*/ 31 h 34"/>
                  <a:gd name="T72" fmla="*/ 66 w 84"/>
                  <a:gd name="T73" fmla="*/ 31 h 34"/>
                  <a:gd name="T74" fmla="*/ 69 w 84"/>
                  <a:gd name="T75" fmla="*/ 30 h 34"/>
                  <a:gd name="T76" fmla="*/ 73 w 84"/>
                  <a:gd name="T77" fmla="*/ 27 h 34"/>
                  <a:gd name="T78" fmla="*/ 76 w 84"/>
                  <a:gd name="T79" fmla="*/ 26 h 34"/>
                  <a:gd name="T80" fmla="*/ 75 w 84"/>
                  <a:gd name="T81" fmla="*/ 23 h 34"/>
                  <a:gd name="T82" fmla="*/ 78 w 84"/>
                  <a:gd name="T83" fmla="*/ 21 h 34"/>
                  <a:gd name="T84" fmla="*/ 76 w 84"/>
                  <a:gd name="T85" fmla="*/ 17 h 34"/>
                  <a:gd name="T86" fmla="*/ 83 w 84"/>
                  <a:gd name="T87" fmla="*/ 17 h 34"/>
                  <a:gd name="T88" fmla="*/ 83 w 84"/>
                  <a:gd name="T89" fmla="*/ 1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4" h="34">
                    <a:moveTo>
                      <a:pt x="84" y="13"/>
                    </a:moveTo>
                    <a:cubicBezTo>
                      <a:pt x="84" y="13"/>
                      <a:pt x="84" y="13"/>
                      <a:pt x="84" y="12"/>
                    </a:cubicBezTo>
                    <a:cubicBezTo>
                      <a:pt x="83" y="12"/>
                      <a:pt x="82" y="11"/>
                      <a:pt x="82" y="11"/>
                    </a:cubicBezTo>
                    <a:cubicBezTo>
                      <a:pt x="82" y="11"/>
                      <a:pt x="82" y="10"/>
                      <a:pt x="82" y="10"/>
                    </a:cubicBezTo>
                    <a:cubicBezTo>
                      <a:pt x="82" y="10"/>
                      <a:pt x="82" y="10"/>
                      <a:pt x="82" y="10"/>
                    </a:cubicBezTo>
                    <a:cubicBezTo>
                      <a:pt x="82" y="10"/>
                      <a:pt x="82" y="10"/>
                      <a:pt x="82" y="10"/>
                    </a:cubicBezTo>
                    <a:cubicBezTo>
                      <a:pt x="82" y="9"/>
                      <a:pt x="81" y="9"/>
                      <a:pt x="81" y="9"/>
                    </a:cubicBezTo>
                    <a:cubicBezTo>
                      <a:pt x="81" y="8"/>
                      <a:pt x="81" y="8"/>
                      <a:pt x="81" y="8"/>
                    </a:cubicBezTo>
                    <a:cubicBezTo>
                      <a:pt x="81" y="7"/>
                      <a:pt x="81" y="7"/>
                      <a:pt x="81" y="6"/>
                    </a:cubicBezTo>
                    <a:cubicBezTo>
                      <a:pt x="81" y="6"/>
                      <a:pt x="81" y="5"/>
                      <a:pt x="81" y="5"/>
                    </a:cubicBezTo>
                    <a:cubicBezTo>
                      <a:pt x="81" y="4"/>
                      <a:pt x="80" y="4"/>
                      <a:pt x="79" y="3"/>
                    </a:cubicBezTo>
                    <a:cubicBezTo>
                      <a:pt x="79" y="3"/>
                      <a:pt x="78" y="3"/>
                      <a:pt x="78" y="3"/>
                    </a:cubicBezTo>
                    <a:cubicBezTo>
                      <a:pt x="78" y="3"/>
                      <a:pt x="77" y="3"/>
                      <a:pt x="77" y="3"/>
                    </a:cubicBezTo>
                    <a:cubicBezTo>
                      <a:pt x="76" y="4"/>
                      <a:pt x="75" y="5"/>
                      <a:pt x="74" y="4"/>
                    </a:cubicBezTo>
                    <a:cubicBezTo>
                      <a:pt x="73" y="3"/>
                      <a:pt x="71" y="2"/>
                      <a:pt x="70" y="2"/>
                    </a:cubicBezTo>
                    <a:cubicBezTo>
                      <a:pt x="69" y="1"/>
                      <a:pt x="68" y="1"/>
                      <a:pt x="67" y="1"/>
                    </a:cubicBezTo>
                    <a:cubicBezTo>
                      <a:pt x="66" y="1"/>
                      <a:pt x="66" y="1"/>
                      <a:pt x="65" y="1"/>
                    </a:cubicBezTo>
                    <a:cubicBezTo>
                      <a:pt x="64" y="1"/>
                      <a:pt x="63" y="0"/>
                      <a:pt x="61" y="0"/>
                    </a:cubicBezTo>
                    <a:cubicBezTo>
                      <a:pt x="60" y="0"/>
                      <a:pt x="60" y="1"/>
                      <a:pt x="60" y="2"/>
                    </a:cubicBezTo>
                    <a:cubicBezTo>
                      <a:pt x="60" y="3"/>
                      <a:pt x="60" y="3"/>
                      <a:pt x="60" y="3"/>
                    </a:cubicBezTo>
                    <a:cubicBezTo>
                      <a:pt x="60" y="3"/>
                      <a:pt x="60" y="3"/>
                      <a:pt x="60" y="3"/>
                    </a:cubicBezTo>
                    <a:cubicBezTo>
                      <a:pt x="59" y="4"/>
                      <a:pt x="59" y="4"/>
                      <a:pt x="58" y="5"/>
                    </a:cubicBezTo>
                    <a:cubicBezTo>
                      <a:pt x="58" y="5"/>
                      <a:pt x="57" y="5"/>
                      <a:pt x="57" y="5"/>
                    </a:cubicBezTo>
                    <a:cubicBezTo>
                      <a:pt x="56" y="6"/>
                      <a:pt x="55" y="6"/>
                      <a:pt x="55" y="6"/>
                    </a:cubicBezTo>
                    <a:cubicBezTo>
                      <a:pt x="54" y="5"/>
                      <a:pt x="53" y="5"/>
                      <a:pt x="52" y="5"/>
                    </a:cubicBezTo>
                    <a:cubicBezTo>
                      <a:pt x="52" y="5"/>
                      <a:pt x="50" y="5"/>
                      <a:pt x="49" y="4"/>
                    </a:cubicBezTo>
                    <a:cubicBezTo>
                      <a:pt x="49" y="4"/>
                      <a:pt x="48" y="3"/>
                      <a:pt x="48" y="3"/>
                    </a:cubicBezTo>
                    <a:cubicBezTo>
                      <a:pt x="48" y="3"/>
                      <a:pt x="48" y="3"/>
                      <a:pt x="48" y="3"/>
                    </a:cubicBezTo>
                    <a:cubicBezTo>
                      <a:pt x="48" y="4"/>
                      <a:pt x="47" y="6"/>
                      <a:pt x="47" y="6"/>
                    </a:cubicBezTo>
                    <a:cubicBezTo>
                      <a:pt x="47" y="6"/>
                      <a:pt x="47" y="6"/>
                      <a:pt x="47" y="6"/>
                    </a:cubicBezTo>
                    <a:cubicBezTo>
                      <a:pt x="46" y="7"/>
                      <a:pt x="45" y="6"/>
                      <a:pt x="45" y="6"/>
                    </a:cubicBezTo>
                    <a:cubicBezTo>
                      <a:pt x="44" y="6"/>
                      <a:pt x="44" y="6"/>
                      <a:pt x="44" y="6"/>
                    </a:cubicBezTo>
                    <a:cubicBezTo>
                      <a:pt x="44" y="6"/>
                      <a:pt x="43" y="7"/>
                      <a:pt x="43" y="7"/>
                    </a:cubicBezTo>
                    <a:cubicBezTo>
                      <a:pt x="43" y="7"/>
                      <a:pt x="43" y="7"/>
                      <a:pt x="43" y="7"/>
                    </a:cubicBezTo>
                    <a:cubicBezTo>
                      <a:pt x="43" y="8"/>
                      <a:pt x="43" y="9"/>
                      <a:pt x="42" y="9"/>
                    </a:cubicBezTo>
                    <a:cubicBezTo>
                      <a:pt x="42" y="10"/>
                      <a:pt x="41" y="10"/>
                      <a:pt x="40" y="10"/>
                    </a:cubicBezTo>
                    <a:cubicBezTo>
                      <a:pt x="39" y="10"/>
                      <a:pt x="38" y="11"/>
                      <a:pt x="38" y="11"/>
                    </a:cubicBezTo>
                    <a:cubicBezTo>
                      <a:pt x="38" y="11"/>
                      <a:pt x="38" y="11"/>
                      <a:pt x="38" y="11"/>
                    </a:cubicBezTo>
                    <a:cubicBezTo>
                      <a:pt x="38" y="11"/>
                      <a:pt x="38" y="11"/>
                      <a:pt x="38" y="11"/>
                    </a:cubicBezTo>
                    <a:cubicBezTo>
                      <a:pt x="38" y="11"/>
                      <a:pt x="38" y="11"/>
                      <a:pt x="38" y="11"/>
                    </a:cubicBezTo>
                    <a:cubicBezTo>
                      <a:pt x="37" y="11"/>
                      <a:pt x="37" y="11"/>
                      <a:pt x="37" y="12"/>
                    </a:cubicBezTo>
                    <a:cubicBezTo>
                      <a:pt x="37" y="12"/>
                      <a:pt x="37" y="13"/>
                      <a:pt x="38" y="13"/>
                    </a:cubicBezTo>
                    <a:cubicBezTo>
                      <a:pt x="39" y="14"/>
                      <a:pt x="39" y="15"/>
                      <a:pt x="39" y="16"/>
                    </a:cubicBezTo>
                    <a:cubicBezTo>
                      <a:pt x="39" y="16"/>
                      <a:pt x="39" y="17"/>
                      <a:pt x="39" y="18"/>
                    </a:cubicBezTo>
                    <a:cubicBezTo>
                      <a:pt x="39" y="19"/>
                      <a:pt x="39" y="21"/>
                      <a:pt x="39" y="21"/>
                    </a:cubicBezTo>
                    <a:cubicBezTo>
                      <a:pt x="38" y="21"/>
                      <a:pt x="38" y="21"/>
                      <a:pt x="37" y="20"/>
                    </a:cubicBezTo>
                    <a:cubicBezTo>
                      <a:pt x="37" y="20"/>
                      <a:pt x="36" y="19"/>
                      <a:pt x="35" y="19"/>
                    </a:cubicBezTo>
                    <a:cubicBezTo>
                      <a:pt x="35" y="19"/>
                      <a:pt x="34" y="19"/>
                      <a:pt x="33" y="19"/>
                    </a:cubicBezTo>
                    <a:cubicBezTo>
                      <a:pt x="32" y="19"/>
                      <a:pt x="32" y="19"/>
                      <a:pt x="31" y="19"/>
                    </a:cubicBezTo>
                    <a:cubicBezTo>
                      <a:pt x="31" y="19"/>
                      <a:pt x="31" y="19"/>
                      <a:pt x="31" y="19"/>
                    </a:cubicBezTo>
                    <a:cubicBezTo>
                      <a:pt x="31" y="18"/>
                      <a:pt x="30" y="19"/>
                      <a:pt x="28" y="19"/>
                    </a:cubicBezTo>
                    <a:cubicBezTo>
                      <a:pt x="28" y="19"/>
                      <a:pt x="28" y="19"/>
                      <a:pt x="28" y="19"/>
                    </a:cubicBezTo>
                    <a:cubicBezTo>
                      <a:pt x="27" y="19"/>
                      <a:pt x="26" y="19"/>
                      <a:pt x="26" y="19"/>
                    </a:cubicBezTo>
                    <a:cubicBezTo>
                      <a:pt x="25" y="19"/>
                      <a:pt x="24" y="19"/>
                      <a:pt x="23" y="19"/>
                    </a:cubicBezTo>
                    <a:cubicBezTo>
                      <a:pt x="23" y="19"/>
                      <a:pt x="23" y="20"/>
                      <a:pt x="22" y="20"/>
                    </a:cubicBezTo>
                    <a:cubicBezTo>
                      <a:pt x="21" y="21"/>
                      <a:pt x="21" y="22"/>
                      <a:pt x="20" y="22"/>
                    </a:cubicBezTo>
                    <a:cubicBezTo>
                      <a:pt x="19" y="22"/>
                      <a:pt x="16" y="22"/>
                      <a:pt x="16" y="22"/>
                    </a:cubicBezTo>
                    <a:cubicBezTo>
                      <a:pt x="15" y="22"/>
                      <a:pt x="15" y="22"/>
                      <a:pt x="15" y="22"/>
                    </a:cubicBezTo>
                    <a:cubicBezTo>
                      <a:pt x="15" y="22"/>
                      <a:pt x="15" y="22"/>
                      <a:pt x="15" y="22"/>
                    </a:cubicBezTo>
                    <a:cubicBezTo>
                      <a:pt x="15" y="22"/>
                      <a:pt x="15" y="20"/>
                      <a:pt x="14" y="20"/>
                    </a:cubicBezTo>
                    <a:cubicBezTo>
                      <a:pt x="14" y="20"/>
                      <a:pt x="14" y="20"/>
                      <a:pt x="14" y="20"/>
                    </a:cubicBezTo>
                    <a:cubicBezTo>
                      <a:pt x="14" y="20"/>
                      <a:pt x="14" y="20"/>
                      <a:pt x="14" y="20"/>
                    </a:cubicBezTo>
                    <a:cubicBezTo>
                      <a:pt x="13" y="20"/>
                      <a:pt x="11" y="19"/>
                      <a:pt x="11" y="20"/>
                    </a:cubicBezTo>
                    <a:cubicBezTo>
                      <a:pt x="11" y="20"/>
                      <a:pt x="11" y="20"/>
                      <a:pt x="11" y="20"/>
                    </a:cubicBezTo>
                    <a:cubicBezTo>
                      <a:pt x="11" y="20"/>
                      <a:pt x="11" y="21"/>
                      <a:pt x="11" y="21"/>
                    </a:cubicBezTo>
                    <a:cubicBezTo>
                      <a:pt x="11" y="21"/>
                      <a:pt x="11" y="21"/>
                      <a:pt x="11" y="22"/>
                    </a:cubicBezTo>
                    <a:cubicBezTo>
                      <a:pt x="11" y="22"/>
                      <a:pt x="11" y="22"/>
                      <a:pt x="11" y="22"/>
                    </a:cubicBezTo>
                    <a:cubicBezTo>
                      <a:pt x="11" y="22"/>
                      <a:pt x="11" y="22"/>
                      <a:pt x="11" y="22"/>
                    </a:cubicBezTo>
                    <a:cubicBezTo>
                      <a:pt x="10" y="23"/>
                      <a:pt x="10" y="23"/>
                      <a:pt x="9" y="23"/>
                    </a:cubicBezTo>
                    <a:cubicBezTo>
                      <a:pt x="8" y="23"/>
                      <a:pt x="8" y="24"/>
                      <a:pt x="8" y="24"/>
                    </a:cubicBezTo>
                    <a:cubicBezTo>
                      <a:pt x="7" y="24"/>
                      <a:pt x="7" y="24"/>
                      <a:pt x="7" y="23"/>
                    </a:cubicBezTo>
                    <a:cubicBezTo>
                      <a:pt x="7" y="23"/>
                      <a:pt x="7" y="23"/>
                      <a:pt x="7" y="23"/>
                    </a:cubicBezTo>
                    <a:cubicBezTo>
                      <a:pt x="7" y="23"/>
                      <a:pt x="7" y="23"/>
                      <a:pt x="7" y="22"/>
                    </a:cubicBezTo>
                    <a:cubicBezTo>
                      <a:pt x="7" y="22"/>
                      <a:pt x="7" y="21"/>
                      <a:pt x="7" y="21"/>
                    </a:cubicBezTo>
                    <a:cubicBezTo>
                      <a:pt x="6" y="21"/>
                      <a:pt x="6" y="21"/>
                      <a:pt x="5" y="21"/>
                    </a:cubicBezTo>
                    <a:cubicBezTo>
                      <a:pt x="4" y="21"/>
                      <a:pt x="3" y="20"/>
                      <a:pt x="3" y="20"/>
                    </a:cubicBezTo>
                    <a:cubicBezTo>
                      <a:pt x="2" y="20"/>
                      <a:pt x="2" y="20"/>
                      <a:pt x="2" y="20"/>
                    </a:cubicBezTo>
                    <a:cubicBezTo>
                      <a:pt x="2" y="21"/>
                      <a:pt x="1" y="22"/>
                      <a:pt x="1" y="23"/>
                    </a:cubicBezTo>
                    <a:cubicBezTo>
                      <a:pt x="1" y="23"/>
                      <a:pt x="1" y="23"/>
                      <a:pt x="1" y="23"/>
                    </a:cubicBezTo>
                    <a:cubicBezTo>
                      <a:pt x="0" y="24"/>
                      <a:pt x="0" y="25"/>
                      <a:pt x="0" y="25"/>
                    </a:cubicBezTo>
                    <a:cubicBezTo>
                      <a:pt x="1" y="26"/>
                      <a:pt x="2" y="26"/>
                      <a:pt x="4" y="27"/>
                    </a:cubicBezTo>
                    <a:cubicBezTo>
                      <a:pt x="4" y="28"/>
                      <a:pt x="5" y="28"/>
                      <a:pt x="6" y="28"/>
                    </a:cubicBezTo>
                    <a:cubicBezTo>
                      <a:pt x="6" y="29"/>
                      <a:pt x="7" y="28"/>
                      <a:pt x="7" y="28"/>
                    </a:cubicBezTo>
                    <a:cubicBezTo>
                      <a:pt x="7" y="28"/>
                      <a:pt x="8" y="27"/>
                      <a:pt x="9" y="27"/>
                    </a:cubicBezTo>
                    <a:cubicBezTo>
                      <a:pt x="10" y="27"/>
                      <a:pt x="11" y="27"/>
                      <a:pt x="11" y="28"/>
                    </a:cubicBezTo>
                    <a:cubicBezTo>
                      <a:pt x="11" y="28"/>
                      <a:pt x="11" y="28"/>
                      <a:pt x="11" y="28"/>
                    </a:cubicBezTo>
                    <a:cubicBezTo>
                      <a:pt x="11" y="28"/>
                      <a:pt x="11" y="28"/>
                      <a:pt x="11" y="28"/>
                    </a:cubicBezTo>
                    <a:cubicBezTo>
                      <a:pt x="11" y="29"/>
                      <a:pt x="11" y="29"/>
                      <a:pt x="11" y="29"/>
                    </a:cubicBezTo>
                    <a:cubicBezTo>
                      <a:pt x="11" y="29"/>
                      <a:pt x="11" y="29"/>
                      <a:pt x="11" y="29"/>
                    </a:cubicBezTo>
                    <a:cubicBezTo>
                      <a:pt x="11" y="29"/>
                      <a:pt x="12" y="29"/>
                      <a:pt x="13" y="29"/>
                    </a:cubicBezTo>
                    <a:cubicBezTo>
                      <a:pt x="14" y="30"/>
                      <a:pt x="16" y="30"/>
                      <a:pt x="16" y="30"/>
                    </a:cubicBezTo>
                    <a:cubicBezTo>
                      <a:pt x="16" y="30"/>
                      <a:pt x="17" y="29"/>
                      <a:pt x="17" y="29"/>
                    </a:cubicBezTo>
                    <a:cubicBezTo>
                      <a:pt x="17" y="28"/>
                      <a:pt x="18" y="27"/>
                      <a:pt x="18" y="27"/>
                    </a:cubicBezTo>
                    <a:cubicBezTo>
                      <a:pt x="18" y="27"/>
                      <a:pt x="18" y="27"/>
                      <a:pt x="18" y="27"/>
                    </a:cubicBezTo>
                    <a:cubicBezTo>
                      <a:pt x="19" y="27"/>
                      <a:pt x="22" y="26"/>
                      <a:pt x="25" y="26"/>
                    </a:cubicBezTo>
                    <a:cubicBezTo>
                      <a:pt x="27" y="25"/>
                      <a:pt x="28" y="25"/>
                      <a:pt x="29" y="26"/>
                    </a:cubicBezTo>
                    <a:cubicBezTo>
                      <a:pt x="31" y="26"/>
                      <a:pt x="31" y="27"/>
                      <a:pt x="31" y="27"/>
                    </a:cubicBezTo>
                    <a:cubicBezTo>
                      <a:pt x="31" y="27"/>
                      <a:pt x="31" y="27"/>
                      <a:pt x="31" y="27"/>
                    </a:cubicBezTo>
                    <a:cubicBezTo>
                      <a:pt x="31" y="27"/>
                      <a:pt x="31" y="28"/>
                      <a:pt x="31" y="28"/>
                    </a:cubicBezTo>
                    <a:cubicBezTo>
                      <a:pt x="30" y="28"/>
                      <a:pt x="30" y="28"/>
                      <a:pt x="30" y="28"/>
                    </a:cubicBezTo>
                    <a:cubicBezTo>
                      <a:pt x="31" y="29"/>
                      <a:pt x="32" y="30"/>
                      <a:pt x="33" y="30"/>
                    </a:cubicBezTo>
                    <a:cubicBezTo>
                      <a:pt x="34" y="31"/>
                      <a:pt x="34" y="31"/>
                      <a:pt x="35" y="31"/>
                    </a:cubicBezTo>
                    <a:cubicBezTo>
                      <a:pt x="35" y="32"/>
                      <a:pt x="39" y="32"/>
                      <a:pt x="42" y="32"/>
                    </a:cubicBezTo>
                    <a:cubicBezTo>
                      <a:pt x="46" y="32"/>
                      <a:pt x="49" y="33"/>
                      <a:pt x="50" y="33"/>
                    </a:cubicBezTo>
                    <a:cubicBezTo>
                      <a:pt x="51" y="33"/>
                      <a:pt x="52" y="34"/>
                      <a:pt x="54" y="34"/>
                    </a:cubicBezTo>
                    <a:cubicBezTo>
                      <a:pt x="55" y="34"/>
                      <a:pt x="56" y="34"/>
                      <a:pt x="56" y="34"/>
                    </a:cubicBezTo>
                    <a:cubicBezTo>
                      <a:pt x="56" y="34"/>
                      <a:pt x="57" y="33"/>
                      <a:pt x="58" y="33"/>
                    </a:cubicBezTo>
                    <a:cubicBezTo>
                      <a:pt x="58" y="32"/>
                      <a:pt x="59" y="32"/>
                      <a:pt x="59" y="31"/>
                    </a:cubicBezTo>
                    <a:cubicBezTo>
                      <a:pt x="60" y="31"/>
                      <a:pt x="61" y="31"/>
                      <a:pt x="63" y="32"/>
                    </a:cubicBezTo>
                    <a:cubicBezTo>
                      <a:pt x="63" y="32"/>
                      <a:pt x="64" y="32"/>
                      <a:pt x="65" y="32"/>
                    </a:cubicBezTo>
                    <a:cubicBezTo>
                      <a:pt x="65" y="32"/>
                      <a:pt x="66" y="32"/>
                      <a:pt x="66" y="31"/>
                    </a:cubicBezTo>
                    <a:cubicBezTo>
                      <a:pt x="66" y="31"/>
                      <a:pt x="67" y="31"/>
                      <a:pt x="68" y="30"/>
                    </a:cubicBezTo>
                    <a:cubicBezTo>
                      <a:pt x="68" y="30"/>
                      <a:pt x="69" y="30"/>
                      <a:pt x="69" y="30"/>
                    </a:cubicBezTo>
                    <a:cubicBezTo>
                      <a:pt x="69" y="30"/>
                      <a:pt x="69" y="30"/>
                      <a:pt x="69" y="30"/>
                    </a:cubicBezTo>
                    <a:cubicBezTo>
                      <a:pt x="70" y="30"/>
                      <a:pt x="71" y="30"/>
                      <a:pt x="71" y="30"/>
                    </a:cubicBezTo>
                    <a:cubicBezTo>
                      <a:pt x="71" y="29"/>
                      <a:pt x="73" y="28"/>
                      <a:pt x="73" y="27"/>
                    </a:cubicBezTo>
                    <a:cubicBezTo>
                      <a:pt x="73" y="27"/>
                      <a:pt x="73" y="27"/>
                      <a:pt x="73" y="27"/>
                    </a:cubicBezTo>
                    <a:cubicBezTo>
                      <a:pt x="73" y="27"/>
                      <a:pt x="73" y="27"/>
                      <a:pt x="73" y="27"/>
                    </a:cubicBezTo>
                    <a:cubicBezTo>
                      <a:pt x="74" y="26"/>
                      <a:pt x="74" y="26"/>
                      <a:pt x="75" y="26"/>
                    </a:cubicBezTo>
                    <a:cubicBezTo>
                      <a:pt x="75" y="26"/>
                      <a:pt x="76" y="26"/>
                      <a:pt x="76" y="26"/>
                    </a:cubicBezTo>
                    <a:cubicBezTo>
                      <a:pt x="76" y="26"/>
                      <a:pt x="76" y="26"/>
                      <a:pt x="76" y="26"/>
                    </a:cubicBezTo>
                    <a:cubicBezTo>
                      <a:pt x="76" y="26"/>
                      <a:pt x="76" y="25"/>
                      <a:pt x="76" y="25"/>
                    </a:cubicBezTo>
                    <a:cubicBezTo>
                      <a:pt x="76" y="24"/>
                      <a:pt x="75" y="24"/>
                      <a:pt x="75" y="23"/>
                    </a:cubicBezTo>
                    <a:cubicBezTo>
                      <a:pt x="75" y="23"/>
                      <a:pt x="76" y="22"/>
                      <a:pt x="77" y="22"/>
                    </a:cubicBezTo>
                    <a:cubicBezTo>
                      <a:pt x="77" y="22"/>
                      <a:pt x="77" y="22"/>
                      <a:pt x="77" y="22"/>
                    </a:cubicBezTo>
                    <a:cubicBezTo>
                      <a:pt x="77" y="21"/>
                      <a:pt x="78" y="21"/>
                      <a:pt x="78" y="21"/>
                    </a:cubicBezTo>
                    <a:cubicBezTo>
                      <a:pt x="78" y="21"/>
                      <a:pt x="77" y="21"/>
                      <a:pt x="77" y="20"/>
                    </a:cubicBezTo>
                    <a:cubicBezTo>
                      <a:pt x="76" y="20"/>
                      <a:pt x="75" y="19"/>
                      <a:pt x="75" y="19"/>
                    </a:cubicBezTo>
                    <a:cubicBezTo>
                      <a:pt x="75" y="18"/>
                      <a:pt x="76" y="17"/>
                      <a:pt x="76" y="17"/>
                    </a:cubicBezTo>
                    <a:cubicBezTo>
                      <a:pt x="77" y="16"/>
                      <a:pt x="77" y="16"/>
                      <a:pt x="78" y="16"/>
                    </a:cubicBezTo>
                    <a:cubicBezTo>
                      <a:pt x="79" y="15"/>
                      <a:pt x="80" y="16"/>
                      <a:pt x="81" y="16"/>
                    </a:cubicBezTo>
                    <a:cubicBezTo>
                      <a:pt x="81" y="17"/>
                      <a:pt x="82" y="17"/>
                      <a:pt x="83" y="17"/>
                    </a:cubicBezTo>
                    <a:cubicBezTo>
                      <a:pt x="83" y="17"/>
                      <a:pt x="83" y="17"/>
                      <a:pt x="83" y="16"/>
                    </a:cubicBezTo>
                    <a:cubicBezTo>
                      <a:pt x="83" y="16"/>
                      <a:pt x="83" y="16"/>
                      <a:pt x="83" y="15"/>
                    </a:cubicBezTo>
                    <a:cubicBezTo>
                      <a:pt x="83" y="15"/>
                      <a:pt x="83" y="15"/>
                      <a:pt x="83" y="15"/>
                    </a:cubicBezTo>
                    <a:cubicBezTo>
                      <a:pt x="83" y="15"/>
                      <a:pt x="83" y="15"/>
                      <a:pt x="83" y="15"/>
                    </a:cubicBezTo>
                    <a:cubicBezTo>
                      <a:pt x="84" y="14"/>
                      <a:pt x="84" y="14"/>
                      <a:pt x="84" y="1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16" name="Freeform 573"/>
              <p:cNvSpPr>
                <a:spLocks/>
              </p:cNvSpPr>
              <p:nvPr/>
            </p:nvSpPr>
            <p:spPr bwMode="auto">
              <a:xfrm>
                <a:off x="4579937" y="2651125"/>
                <a:ext cx="171450" cy="80963"/>
              </a:xfrm>
              <a:custGeom>
                <a:avLst/>
                <a:gdLst>
                  <a:gd name="T0" fmla="*/ 31 w 74"/>
                  <a:gd name="T1" fmla="*/ 2 h 35"/>
                  <a:gd name="T2" fmla="*/ 29 w 74"/>
                  <a:gd name="T3" fmla="*/ 3 h 35"/>
                  <a:gd name="T4" fmla="*/ 24 w 74"/>
                  <a:gd name="T5" fmla="*/ 1 h 35"/>
                  <a:gd name="T6" fmla="*/ 24 w 74"/>
                  <a:gd name="T7" fmla="*/ 4 h 35"/>
                  <a:gd name="T8" fmla="*/ 19 w 74"/>
                  <a:gd name="T9" fmla="*/ 5 h 35"/>
                  <a:gd name="T10" fmla="*/ 13 w 74"/>
                  <a:gd name="T11" fmla="*/ 9 h 35"/>
                  <a:gd name="T12" fmla="*/ 7 w 74"/>
                  <a:gd name="T13" fmla="*/ 10 h 35"/>
                  <a:gd name="T14" fmla="*/ 4 w 74"/>
                  <a:gd name="T15" fmla="*/ 11 h 35"/>
                  <a:gd name="T16" fmla="*/ 1 w 74"/>
                  <a:gd name="T17" fmla="*/ 12 h 35"/>
                  <a:gd name="T18" fmla="*/ 0 w 74"/>
                  <a:gd name="T19" fmla="*/ 12 h 35"/>
                  <a:gd name="T20" fmla="*/ 1 w 74"/>
                  <a:gd name="T21" fmla="*/ 14 h 35"/>
                  <a:gd name="T22" fmla="*/ 4 w 74"/>
                  <a:gd name="T23" fmla="*/ 16 h 35"/>
                  <a:gd name="T24" fmla="*/ 4 w 74"/>
                  <a:gd name="T25" fmla="*/ 18 h 35"/>
                  <a:gd name="T26" fmla="*/ 3 w 74"/>
                  <a:gd name="T27" fmla="*/ 19 h 35"/>
                  <a:gd name="T28" fmla="*/ 4 w 74"/>
                  <a:gd name="T29" fmla="*/ 21 h 35"/>
                  <a:gd name="T30" fmla="*/ 6 w 74"/>
                  <a:gd name="T31" fmla="*/ 23 h 35"/>
                  <a:gd name="T32" fmla="*/ 13 w 74"/>
                  <a:gd name="T33" fmla="*/ 30 h 35"/>
                  <a:gd name="T34" fmla="*/ 16 w 74"/>
                  <a:gd name="T35" fmla="*/ 30 h 35"/>
                  <a:gd name="T36" fmla="*/ 19 w 74"/>
                  <a:gd name="T37" fmla="*/ 33 h 35"/>
                  <a:gd name="T38" fmla="*/ 23 w 74"/>
                  <a:gd name="T39" fmla="*/ 35 h 35"/>
                  <a:gd name="T40" fmla="*/ 28 w 74"/>
                  <a:gd name="T41" fmla="*/ 35 h 35"/>
                  <a:gd name="T42" fmla="*/ 30 w 74"/>
                  <a:gd name="T43" fmla="*/ 34 h 35"/>
                  <a:gd name="T44" fmla="*/ 30 w 74"/>
                  <a:gd name="T45" fmla="*/ 33 h 35"/>
                  <a:gd name="T46" fmla="*/ 36 w 74"/>
                  <a:gd name="T47" fmla="*/ 31 h 35"/>
                  <a:gd name="T48" fmla="*/ 41 w 74"/>
                  <a:gd name="T49" fmla="*/ 32 h 35"/>
                  <a:gd name="T50" fmla="*/ 47 w 74"/>
                  <a:gd name="T51" fmla="*/ 33 h 35"/>
                  <a:gd name="T52" fmla="*/ 51 w 74"/>
                  <a:gd name="T53" fmla="*/ 33 h 35"/>
                  <a:gd name="T54" fmla="*/ 54 w 74"/>
                  <a:gd name="T55" fmla="*/ 33 h 35"/>
                  <a:gd name="T56" fmla="*/ 55 w 74"/>
                  <a:gd name="T57" fmla="*/ 31 h 35"/>
                  <a:gd name="T58" fmla="*/ 59 w 74"/>
                  <a:gd name="T59" fmla="*/ 32 h 35"/>
                  <a:gd name="T60" fmla="*/ 65 w 74"/>
                  <a:gd name="T61" fmla="*/ 29 h 35"/>
                  <a:gd name="T62" fmla="*/ 65 w 74"/>
                  <a:gd name="T63" fmla="*/ 29 h 35"/>
                  <a:gd name="T64" fmla="*/ 71 w 74"/>
                  <a:gd name="T65" fmla="*/ 24 h 35"/>
                  <a:gd name="T66" fmla="*/ 74 w 74"/>
                  <a:gd name="T67" fmla="*/ 22 h 35"/>
                  <a:gd name="T68" fmla="*/ 71 w 74"/>
                  <a:gd name="T69" fmla="*/ 19 h 35"/>
                  <a:gd name="T70" fmla="*/ 66 w 74"/>
                  <a:gd name="T71" fmla="*/ 16 h 35"/>
                  <a:gd name="T72" fmla="*/ 63 w 74"/>
                  <a:gd name="T73" fmla="*/ 17 h 35"/>
                  <a:gd name="T74" fmla="*/ 61 w 74"/>
                  <a:gd name="T75" fmla="*/ 16 h 35"/>
                  <a:gd name="T76" fmla="*/ 61 w 74"/>
                  <a:gd name="T77" fmla="*/ 13 h 35"/>
                  <a:gd name="T78" fmla="*/ 62 w 74"/>
                  <a:gd name="T79" fmla="*/ 12 h 35"/>
                  <a:gd name="T80" fmla="*/ 54 w 74"/>
                  <a:gd name="T81" fmla="*/ 10 h 35"/>
                  <a:gd name="T82" fmla="*/ 54 w 74"/>
                  <a:gd name="T83" fmla="*/ 11 h 35"/>
                  <a:gd name="T84" fmla="*/ 53 w 74"/>
                  <a:gd name="T85" fmla="*/ 13 h 35"/>
                  <a:gd name="T86" fmla="*/ 49 w 74"/>
                  <a:gd name="T87" fmla="*/ 14 h 35"/>
                  <a:gd name="T88" fmla="*/ 48 w 74"/>
                  <a:gd name="T89" fmla="*/ 14 h 35"/>
                  <a:gd name="T90" fmla="*/ 46 w 74"/>
                  <a:gd name="T91" fmla="*/ 12 h 35"/>
                  <a:gd name="T92" fmla="*/ 45 w 74"/>
                  <a:gd name="T93" fmla="*/ 10 h 35"/>
                  <a:gd name="T94" fmla="*/ 45 w 74"/>
                  <a:gd name="T95" fmla="*/ 10 h 35"/>
                  <a:gd name="T96" fmla="*/ 46 w 74"/>
                  <a:gd name="T97" fmla="*/ 8 h 35"/>
                  <a:gd name="T98" fmla="*/ 47 w 74"/>
                  <a:gd name="T99" fmla="*/ 7 h 35"/>
                  <a:gd name="T100" fmla="*/ 44 w 74"/>
                  <a:gd name="T101" fmla="*/ 6 h 35"/>
                  <a:gd name="T102" fmla="*/ 35 w 74"/>
                  <a:gd name="T103" fmla="*/ 5 h 35"/>
                  <a:gd name="T104" fmla="*/ 33 w 74"/>
                  <a:gd name="T105" fmla="*/ 1 h 35"/>
                  <a:gd name="T106" fmla="*/ 33 w 74"/>
                  <a:gd name="T107" fmla="*/ 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4" h="35">
                    <a:moveTo>
                      <a:pt x="32" y="0"/>
                    </a:moveTo>
                    <a:cubicBezTo>
                      <a:pt x="31" y="1"/>
                      <a:pt x="31" y="2"/>
                      <a:pt x="31" y="2"/>
                    </a:cubicBezTo>
                    <a:cubicBezTo>
                      <a:pt x="31" y="3"/>
                      <a:pt x="30" y="3"/>
                      <a:pt x="30" y="3"/>
                    </a:cubicBezTo>
                    <a:cubicBezTo>
                      <a:pt x="30" y="3"/>
                      <a:pt x="29" y="3"/>
                      <a:pt x="29" y="3"/>
                    </a:cubicBezTo>
                    <a:cubicBezTo>
                      <a:pt x="29" y="3"/>
                      <a:pt x="28" y="3"/>
                      <a:pt x="27" y="2"/>
                    </a:cubicBezTo>
                    <a:cubicBezTo>
                      <a:pt x="26" y="2"/>
                      <a:pt x="24" y="1"/>
                      <a:pt x="24" y="1"/>
                    </a:cubicBezTo>
                    <a:cubicBezTo>
                      <a:pt x="24" y="1"/>
                      <a:pt x="24" y="2"/>
                      <a:pt x="24" y="2"/>
                    </a:cubicBezTo>
                    <a:cubicBezTo>
                      <a:pt x="24" y="3"/>
                      <a:pt x="24" y="3"/>
                      <a:pt x="24" y="4"/>
                    </a:cubicBezTo>
                    <a:cubicBezTo>
                      <a:pt x="24" y="4"/>
                      <a:pt x="24" y="4"/>
                      <a:pt x="24" y="4"/>
                    </a:cubicBezTo>
                    <a:cubicBezTo>
                      <a:pt x="24" y="4"/>
                      <a:pt x="22" y="5"/>
                      <a:pt x="19" y="5"/>
                    </a:cubicBezTo>
                    <a:cubicBezTo>
                      <a:pt x="18" y="6"/>
                      <a:pt x="16" y="6"/>
                      <a:pt x="16" y="6"/>
                    </a:cubicBezTo>
                    <a:cubicBezTo>
                      <a:pt x="15" y="7"/>
                      <a:pt x="14" y="8"/>
                      <a:pt x="13" y="9"/>
                    </a:cubicBezTo>
                    <a:cubicBezTo>
                      <a:pt x="12" y="9"/>
                      <a:pt x="11" y="10"/>
                      <a:pt x="10" y="10"/>
                    </a:cubicBezTo>
                    <a:cubicBezTo>
                      <a:pt x="9" y="11"/>
                      <a:pt x="8" y="11"/>
                      <a:pt x="7" y="10"/>
                    </a:cubicBezTo>
                    <a:cubicBezTo>
                      <a:pt x="6" y="10"/>
                      <a:pt x="6" y="10"/>
                      <a:pt x="6" y="10"/>
                    </a:cubicBezTo>
                    <a:cubicBezTo>
                      <a:pt x="5" y="10"/>
                      <a:pt x="5" y="11"/>
                      <a:pt x="4" y="11"/>
                    </a:cubicBezTo>
                    <a:cubicBezTo>
                      <a:pt x="4" y="12"/>
                      <a:pt x="3" y="12"/>
                      <a:pt x="3" y="12"/>
                    </a:cubicBezTo>
                    <a:cubicBezTo>
                      <a:pt x="2" y="13"/>
                      <a:pt x="2" y="12"/>
                      <a:pt x="1" y="12"/>
                    </a:cubicBezTo>
                    <a:cubicBezTo>
                      <a:pt x="1" y="12"/>
                      <a:pt x="0" y="12"/>
                      <a:pt x="0" y="12"/>
                    </a:cubicBezTo>
                    <a:cubicBezTo>
                      <a:pt x="0" y="12"/>
                      <a:pt x="0" y="12"/>
                      <a:pt x="0" y="12"/>
                    </a:cubicBezTo>
                    <a:cubicBezTo>
                      <a:pt x="0" y="12"/>
                      <a:pt x="0" y="12"/>
                      <a:pt x="1" y="13"/>
                    </a:cubicBezTo>
                    <a:cubicBezTo>
                      <a:pt x="1" y="13"/>
                      <a:pt x="1" y="13"/>
                      <a:pt x="1" y="14"/>
                    </a:cubicBezTo>
                    <a:cubicBezTo>
                      <a:pt x="1" y="14"/>
                      <a:pt x="2" y="15"/>
                      <a:pt x="3" y="15"/>
                    </a:cubicBezTo>
                    <a:cubicBezTo>
                      <a:pt x="3" y="16"/>
                      <a:pt x="4" y="16"/>
                      <a:pt x="4" y="16"/>
                    </a:cubicBezTo>
                    <a:cubicBezTo>
                      <a:pt x="5" y="17"/>
                      <a:pt x="5" y="18"/>
                      <a:pt x="4" y="18"/>
                    </a:cubicBezTo>
                    <a:cubicBezTo>
                      <a:pt x="4" y="18"/>
                      <a:pt x="4" y="18"/>
                      <a:pt x="4" y="18"/>
                    </a:cubicBezTo>
                    <a:cubicBezTo>
                      <a:pt x="4" y="18"/>
                      <a:pt x="4" y="19"/>
                      <a:pt x="4" y="19"/>
                    </a:cubicBezTo>
                    <a:cubicBezTo>
                      <a:pt x="4" y="19"/>
                      <a:pt x="3" y="19"/>
                      <a:pt x="3" y="19"/>
                    </a:cubicBezTo>
                    <a:cubicBezTo>
                      <a:pt x="3" y="19"/>
                      <a:pt x="3" y="19"/>
                      <a:pt x="3" y="19"/>
                    </a:cubicBezTo>
                    <a:cubicBezTo>
                      <a:pt x="3" y="19"/>
                      <a:pt x="3" y="20"/>
                      <a:pt x="4" y="21"/>
                    </a:cubicBezTo>
                    <a:cubicBezTo>
                      <a:pt x="4" y="21"/>
                      <a:pt x="5" y="22"/>
                      <a:pt x="6" y="23"/>
                    </a:cubicBezTo>
                    <a:cubicBezTo>
                      <a:pt x="6" y="23"/>
                      <a:pt x="6" y="23"/>
                      <a:pt x="6" y="23"/>
                    </a:cubicBezTo>
                    <a:cubicBezTo>
                      <a:pt x="6" y="23"/>
                      <a:pt x="8" y="24"/>
                      <a:pt x="9" y="25"/>
                    </a:cubicBezTo>
                    <a:cubicBezTo>
                      <a:pt x="11" y="27"/>
                      <a:pt x="13" y="29"/>
                      <a:pt x="13" y="30"/>
                    </a:cubicBezTo>
                    <a:cubicBezTo>
                      <a:pt x="13" y="30"/>
                      <a:pt x="14" y="30"/>
                      <a:pt x="14" y="30"/>
                    </a:cubicBezTo>
                    <a:cubicBezTo>
                      <a:pt x="15" y="30"/>
                      <a:pt x="15" y="30"/>
                      <a:pt x="16" y="30"/>
                    </a:cubicBezTo>
                    <a:cubicBezTo>
                      <a:pt x="16" y="30"/>
                      <a:pt x="18" y="32"/>
                      <a:pt x="18" y="33"/>
                    </a:cubicBezTo>
                    <a:cubicBezTo>
                      <a:pt x="18" y="33"/>
                      <a:pt x="19" y="33"/>
                      <a:pt x="19" y="33"/>
                    </a:cubicBezTo>
                    <a:cubicBezTo>
                      <a:pt x="19" y="33"/>
                      <a:pt x="20" y="34"/>
                      <a:pt x="21" y="34"/>
                    </a:cubicBezTo>
                    <a:cubicBezTo>
                      <a:pt x="22" y="35"/>
                      <a:pt x="23" y="35"/>
                      <a:pt x="23" y="35"/>
                    </a:cubicBezTo>
                    <a:cubicBezTo>
                      <a:pt x="24" y="35"/>
                      <a:pt x="25" y="35"/>
                      <a:pt x="26" y="35"/>
                    </a:cubicBezTo>
                    <a:cubicBezTo>
                      <a:pt x="26" y="35"/>
                      <a:pt x="27" y="35"/>
                      <a:pt x="28" y="35"/>
                    </a:cubicBezTo>
                    <a:cubicBezTo>
                      <a:pt x="28" y="35"/>
                      <a:pt x="28" y="35"/>
                      <a:pt x="29" y="35"/>
                    </a:cubicBezTo>
                    <a:cubicBezTo>
                      <a:pt x="29" y="35"/>
                      <a:pt x="29" y="34"/>
                      <a:pt x="30" y="34"/>
                    </a:cubicBezTo>
                    <a:cubicBezTo>
                      <a:pt x="30" y="34"/>
                      <a:pt x="30" y="34"/>
                      <a:pt x="30" y="34"/>
                    </a:cubicBezTo>
                    <a:cubicBezTo>
                      <a:pt x="30" y="34"/>
                      <a:pt x="30" y="33"/>
                      <a:pt x="30" y="33"/>
                    </a:cubicBezTo>
                    <a:cubicBezTo>
                      <a:pt x="30" y="32"/>
                      <a:pt x="30" y="30"/>
                      <a:pt x="32" y="30"/>
                    </a:cubicBezTo>
                    <a:cubicBezTo>
                      <a:pt x="34" y="30"/>
                      <a:pt x="35" y="30"/>
                      <a:pt x="36" y="31"/>
                    </a:cubicBezTo>
                    <a:cubicBezTo>
                      <a:pt x="37" y="31"/>
                      <a:pt x="37" y="31"/>
                      <a:pt x="38" y="31"/>
                    </a:cubicBezTo>
                    <a:cubicBezTo>
                      <a:pt x="39" y="31"/>
                      <a:pt x="40" y="31"/>
                      <a:pt x="41" y="32"/>
                    </a:cubicBezTo>
                    <a:cubicBezTo>
                      <a:pt x="43" y="33"/>
                      <a:pt x="45" y="33"/>
                      <a:pt x="45" y="34"/>
                    </a:cubicBezTo>
                    <a:cubicBezTo>
                      <a:pt x="46" y="34"/>
                      <a:pt x="47" y="34"/>
                      <a:pt x="47" y="33"/>
                    </a:cubicBezTo>
                    <a:cubicBezTo>
                      <a:pt x="48" y="33"/>
                      <a:pt x="48" y="33"/>
                      <a:pt x="49" y="33"/>
                    </a:cubicBezTo>
                    <a:cubicBezTo>
                      <a:pt x="49" y="33"/>
                      <a:pt x="50" y="33"/>
                      <a:pt x="51" y="33"/>
                    </a:cubicBezTo>
                    <a:cubicBezTo>
                      <a:pt x="51" y="34"/>
                      <a:pt x="52" y="34"/>
                      <a:pt x="52" y="34"/>
                    </a:cubicBezTo>
                    <a:cubicBezTo>
                      <a:pt x="53" y="34"/>
                      <a:pt x="53" y="33"/>
                      <a:pt x="54" y="33"/>
                    </a:cubicBezTo>
                    <a:cubicBezTo>
                      <a:pt x="54" y="32"/>
                      <a:pt x="55" y="31"/>
                      <a:pt x="55" y="31"/>
                    </a:cubicBezTo>
                    <a:cubicBezTo>
                      <a:pt x="55" y="31"/>
                      <a:pt x="55" y="31"/>
                      <a:pt x="55" y="31"/>
                    </a:cubicBezTo>
                    <a:cubicBezTo>
                      <a:pt x="56" y="31"/>
                      <a:pt x="56" y="31"/>
                      <a:pt x="57" y="31"/>
                    </a:cubicBezTo>
                    <a:cubicBezTo>
                      <a:pt x="58" y="32"/>
                      <a:pt x="59" y="32"/>
                      <a:pt x="59" y="32"/>
                    </a:cubicBezTo>
                    <a:cubicBezTo>
                      <a:pt x="60" y="32"/>
                      <a:pt x="62" y="31"/>
                      <a:pt x="63" y="30"/>
                    </a:cubicBezTo>
                    <a:cubicBezTo>
                      <a:pt x="64" y="30"/>
                      <a:pt x="65" y="29"/>
                      <a:pt x="65" y="29"/>
                    </a:cubicBezTo>
                    <a:cubicBezTo>
                      <a:pt x="65" y="29"/>
                      <a:pt x="65" y="29"/>
                      <a:pt x="65" y="29"/>
                    </a:cubicBezTo>
                    <a:cubicBezTo>
                      <a:pt x="65" y="29"/>
                      <a:pt x="65" y="29"/>
                      <a:pt x="65" y="29"/>
                    </a:cubicBezTo>
                    <a:cubicBezTo>
                      <a:pt x="65" y="28"/>
                      <a:pt x="66" y="27"/>
                      <a:pt x="67" y="26"/>
                    </a:cubicBezTo>
                    <a:cubicBezTo>
                      <a:pt x="68" y="25"/>
                      <a:pt x="69" y="24"/>
                      <a:pt x="71" y="24"/>
                    </a:cubicBezTo>
                    <a:cubicBezTo>
                      <a:pt x="71" y="23"/>
                      <a:pt x="72" y="23"/>
                      <a:pt x="72" y="23"/>
                    </a:cubicBezTo>
                    <a:cubicBezTo>
                      <a:pt x="72" y="23"/>
                      <a:pt x="73" y="22"/>
                      <a:pt x="74" y="22"/>
                    </a:cubicBezTo>
                    <a:cubicBezTo>
                      <a:pt x="73" y="22"/>
                      <a:pt x="73" y="21"/>
                      <a:pt x="73" y="21"/>
                    </a:cubicBezTo>
                    <a:cubicBezTo>
                      <a:pt x="72" y="20"/>
                      <a:pt x="72" y="20"/>
                      <a:pt x="71" y="19"/>
                    </a:cubicBezTo>
                    <a:cubicBezTo>
                      <a:pt x="71" y="19"/>
                      <a:pt x="69" y="18"/>
                      <a:pt x="68" y="17"/>
                    </a:cubicBezTo>
                    <a:cubicBezTo>
                      <a:pt x="67" y="17"/>
                      <a:pt x="66" y="16"/>
                      <a:pt x="66" y="16"/>
                    </a:cubicBezTo>
                    <a:cubicBezTo>
                      <a:pt x="65" y="16"/>
                      <a:pt x="65" y="16"/>
                      <a:pt x="65" y="16"/>
                    </a:cubicBezTo>
                    <a:cubicBezTo>
                      <a:pt x="65" y="17"/>
                      <a:pt x="64" y="17"/>
                      <a:pt x="63" y="17"/>
                    </a:cubicBezTo>
                    <a:cubicBezTo>
                      <a:pt x="63" y="17"/>
                      <a:pt x="63" y="17"/>
                      <a:pt x="63" y="17"/>
                    </a:cubicBezTo>
                    <a:cubicBezTo>
                      <a:pt x="63" y="17"/>
                      <a:pt x="62" y="16"/>
                      <a:pt x="61" y="16"/>
                    </a:cubicBezTo>
                    <a:cubicBezTo>
                      <a:pt x="61" y="15"/>
                      <a:pt x="60" y="15"/>
                      <a:pt x="60" y="14"/>
                    </a:cubicBezTo>
                    <a:cubicBezTo>
                      <a:pt x="60" y="14"/>
                      <a:pt x="60" y="14"/>
                      <a:pt x="61" y="13"/>
                    </a:cubicBezTo>
                    <a:cubicBezTo>
                      <a:pt x="61" y="12"/>
                      <a:pt x="62" y="12"/>
                      <a:pt x="62" y="12"/>
                    </a:cubicBezTo>
                    <a:cubicBezTo>
                      <a:pt x="62" y="12"/>
                      <a:pt x="62" y="12"/>
                      <a:pt x="62" y="12"/>
                    </a:cubicBezTo>
                    <a:cubicBezTo>
                      <a:pt x="61" y="12"/>
                      <a:pt x="58" y="11"/>
                      <a:pt x="56" y="10"/>
                    </a:cubicBezTo>
                    <a:cubicBezTo>
                      <a:pt x="55" y="10"/>
                      <a:pt x="54" y="10"/>
                      <a:pt x="54" y="10"/>
                    </a:cubicBezTo>
                    <a:cubicBezTo>
                      <a:pt x="54" y="10"/>
                      <a:pt x="53" y="10"/>
                      <a:pt x="53" y="10"/>
                    </a:cubicBezTo>
                    <a:cubicBezTo>
                      <a:pt x="53" y="10"/>
                      <a:pt x="54" y="10"/>
                      <a:pt x="54" y="11"/>
                    </a:cubicBezTo>
                    <a:cubicBezTo>
                      <a:pt x="54" y="11"/>
                      <a:pt x="54" y="11"/>
                      <a:pt x="54" y="11"/>
                    </a:cubicBezTo>
                    <a:cubicBezTo>
                      <a:pt x="54" y="12"/>
                      <a:pt x="54" y="12"/>
                      <a:pt x="53" y="13"/>
                    </a:cubicBezTo>
                    <a:cubicBezTo>
                      <a:pt x="53" y="13"/>
                      <a:pt x="53" y="13"/>
                      <a:pt x="52" y="13"/>
                    </a:cubicBezTo>
                    <a:cubicBezTo>
                      <a:pt x="51" y="14"/>
                      <a:pt x="50" y="14"/>
                      <a:pt x="49" y="14"/>
                    </a:cubicBezTo>
                    <a:cubicBezTo>
                      <a:pt x="49" y="14"/>
                      <a:pt x="49" y="14"/>
                      <a:pt x="49" y="14"/>
                    </a:cubicBezTo>
                    <a:cubicBezTo>
                      <a:pt x="49" y="14"/>
                      <a:pt x="48" y="14"/>
                      <a:pt x="48" y="14"/>
                    </a:cubicBezTo>
                    <a:cubicBezTo>
                      <a:pt x="48" y="14"/>
                      <a:pt x="48" y="14"/>
                      <a:pt x="48" y="14"/>
                    </a:cubicBezTo>
                    <a:cubicBezTo>
                      <a:pt x="48" y="14"/>
                      <a:pt x="47" y="13"/>
                      <a:pt x="46" y="12"/>
                    </a:cubicBezTo>
                    <a:cubicBezTo>
                      <a:pt x="46" y="12"/>
                      <a:pt x="45" y="11"/>
                      <a:pt x="45" y="10"/>
                    </a:cubicBezTo>
                    <a:cubicBezTo>
                      <a:pt x="45" y="10"/>
                      <a:pt x="45" y="10"/>
                      <a:pt x="45" y="10"/>
                    </a:cubicBezTo>
                    <a:cubicBezTo>
                      <a:pt x="45" y="10"/>
                      <a:pt x="45" y="10"/>
                      <a:pt x="45" y="10"/>
                    </a:cubicBezTo>
                    <a:cubicBezTo>
                      <a:pt x="45" y="10"/>
                      <a:pt x="45" y="10"/>
                      <a:pt x="45" y="10"/>
                    </a:cubicBezTo>
                    <a:cubicBezTo>
                      <a:pt x="45" y="9"/>
                      <a:pt x="46" y="9"/>
                      <a:pt x="46" y="9"/>
                    </a:cubicBezTo>
                    <a:cubicBezTo>
                      <a:pt x="46" y="9"/>
                      <a:pt x="46" y="8"/>
                      <a:pt x="46" y="8"/>
                    </a:cubicBezTo>
                    <a:cubicBezTo>
                      <a:pt x="46" y="8"/>
                      <a:pt x="47" y="7"/>
                      <a:pt x="47" y="7"/>
                    </a:cubicBezTo>
                    <a:cubicBezTo>
                      <a:pt x="47" y="7"/>
                      <a:pt x="47" y="7"/>
                      <a:pt x="47" y="7"/>
                    </a:cubicBezTo>
                    <a:cubicBezTo>
                      <a:pt x="47" y="7"/>
                      <a:pt x="47" y="7"/>
                      <a:pt x="46" y="7"/>
                    </a:cubicBezTo>
                    <a:cubicBezTo>
                      <a:pt x="46" y="7"/>
                      <a:pt x="45" y="7"/>
                      <a:pt x="44" y="6"/>
                    </a:cubicBezTo>
                    <a:cubicBezTo>
                      <a:pt x="41" y="6"/>
                      <a:pt x="37" y="5"/>
                      <a:pt x="36" y="5"/>
                    </a:cubicBezTo>
                    <a:cubicBezTo>
                      <a:pt x="36" y="5"/>
                      <a:pt x="36" y="5"/>
                      <a:pt x="35" y="5"/>
                    </a:cubicBezTo>
                    <a:cubicBezTo>
                      <a:pt x="35" y="4"/>
                      <a:pt x="35" y="4"/>
                      <a:pt x="34" y="3"/>
                    </a:cubicBezTo>
                    <a:cubicBezTo>
                      <a:pt x="33" y="3"/>
                      <a:pt x="33" y="2"/>
                      <a:pt x="33" y="1"/>
                    </a:cubicBezTo>
                    <a:cubicBezTo>
                      <a:pt x="33" y="1"/>
                      <a:pt x="33" y="1"/>
                      <a:pt x="33" y="1"/>
                    </a:cubicBezTo>
                    <a:cubicBezTo>
                      <a:pt x="33" y="1"/>
                      <a:pt x="33" y="1"/>
                      <a:pt x="33" y="1"/>
                    </a:cubicBezTo>
                    <a:cubicBezTo>
                      <a:pt x="32" y="1"/>
                      <a:pt x="32" y="0"/>
                      <a:pt x="32"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17" name="Freeform 574"/>
              <p:cNvSpPr>
                <a:spLocks/>
              </p:cNvSpPr>
              <p:nvPr/>
            </p:nvSpPr>
            <p:spPr bwMode="auto">
              <a:xfrm>
                <a:off x="4425950" y="2762250"/>
                <a:ext cx="111125" cy="57150"/>
              </a:xfrm>
              <a:custGeom>
                <a:avLst/>
                <a:gdLst>
                  <a:gd name="T0" fmla="*/ 35 w 48"/>
                  <a:gd name="T1" fmla="*/ 1 h 25"/>
                  <a:gd name="T2" fmla="*/ 30 w 48"/>
                  <a:gd name="T3" fmla="*/ 2 h 25"/>
                  <a:gd name="T4" fmla="*/ 29 w 48"/>
                  <a:gd name="T5" fmla="*/ 1 h 25"/>
                  <a:gd name="T6" fmla="*/ 27 w 48"/>
                  <a:gd name="T7" fmla="*/ 1 h 25"/>
                  <a:gd name="T8" fmla="*/ 24 w 48"/>
                  <a:gd name="T9" fmla="*/ 2 h 25"/>
                  <a:gd name="T10" fmla="*/ 20 w 48"/>
                  <a:gd name="T11" fmla="*/ 2 h 25"/>
                  <a:gd name="T12" fmla="*/ 16 w 48"/>
                  <a:gd name="T13" fmla="*/ 4 h 25"/>
                  <a:gd name="T14" fmla="*/ 12 w 48"/>
                  <a:gd name="T15" fmla="*/ 5 h 25"/>
                  <a:gd name="T16" fmla="*/ 10 w 48"/>
                  <a:gd name="T17" fmla="*/ 5 h 25"/>
                  <a:gd name="T18" fmla="*/ 7 w 48"/>
                  <a:gd name="T19" fmla="*/ 9 h 25"/>
                  <a:gd name="T20" fmla="*/ 5 w 48"/>
                  <a:gd name="T21" fmla="*/ 12 h 25"/>
                  <a:gd name="T22" fmla="*/ 3 w 48"/>
                  <a:gd name="T23" fmla="*/ 14 h 25"/>
                  <a:gd name="T24" fmla="*/ 0 w 48"/>
                  <a:gd name="T25" fmla="*/ 20 h 25"/>
                  <a:gd name="T26" fmla="*/ 0 w 48"/>
                  <a:gd name="T27" fmla="*/ 20 h 25"/>
                  <a:gd name="T28" fmla="*/ 1 w 48"/>
                  <a:gd name="T29" fmla="*/ 20 h 25"/>
                  <a:gd name="T30" fmla="*/ 6 w 48"/>
                  <a:gd name="T31" fmla="*/ 17 h 25"/>
                  <a:gd name="T32" fmla="*/ 8 w 48"/>
                  <a:gd name="T33" fmla="*/ 20 h 25"/>
                  <a:gd name="T34" fmla="*/ 10 w 48"/>
                  <a:gd name="T35" fmla="*/ 22 h 25"/>
                  <a:gd name="T36" fmla="*/ 12 w 48"/>
                  <a:gd name="T37" fmla="*/ 24 h 25"/>
                  <a:gd name="T38" fmla="*/ 15 w 48"/>
                  <a:gd name="T39" fmla="*/ 23 h 25"/>
                  <a:gd name="T40" fmla="*/ 17 w 48"/>
                  <a:gd name="T41" fmla="*/ 23 h 25"/>
                  <a:gd name="T42" fmla="*/ 19 w 48"/>
                  <a:gd name="T43" fmla="*/ 25 h 25"/>
                  <a:gd name="T44" fmla="*/ 20 w 48"/>
                  <a:gd name="T45" fmla="*/ 24 h 25"/>
                  <a:gd name="T46" fmla="*/ 22 w 48"/>
                  <a:gd name="T47" fmla="*/ 22 h 25"/>
                  <a:gd name="T48" fmla="*/ 24 w 48"/>
                  <a:gd name="T49" fmla="*/ 19 h 25"/>
                  <a:gd name="T50" fmla="*/ 25 w 48"/>
                  <a:gd name="T51" fmla="*/ 17 h 25"/>
                  <a:gd name="T52" fmla="*/ 27 w 48"/>
                  <a:gd name="T53" fmla="*/ 17 h 25"/>
                  <a:gd name="T54" fmla="*/ 28 w 48"/>
                  <a:gd name="T55" fmla="*/ 21 h 25"/>
                  <a:gd name="T56" fmla="*/ 31 w 48"/>
                  <a:gd name="T57" fmla="*/ 23 h 25"/>
                  <a:gd name="T58" fmla="*/ 31 w 48"/>
                  <a:gd name="T59" fmla="*/ 25 h 25"/>
                  <a:gd name="T60" fmla="*/ 34 w 48"/>
                  <a:gd name="T61" fmla="*/ 21 h 25"/>
                  <a:gd name="T62" fmla="*/ 35 w 48"/>
                  <a:gd name="T63" fmla="*/ 17 h 25"/>
                  <a:gd name="T64" fmla="*/ 38 w 48"/>
                  <a:gd name="T65" fmla="*/ 17 h 25"/>
                  <a:gd name="T66" fmla="*/ 42 w 48"/>
                  <a:gd name="T67" fmla="*/ 20 h 25"/>
                  <a:gd name="T68" fmla="*/ 43 w 48"/>
                  <a:gd name="T69" fmla="*/ 19 h 25"/>
                  <a:gd name="T70" fmla="*/ 46 w 48"/>
                  <a:gd name="T71" fmla="*/ 16 h 25"/>
                  <a:gd name="T72" fmla="*/ 48 w 48"/>
                  <a:gd name="T73" fmla="*/ 15 h 25"/>
                  <a:gd name="T74" fmla="*/ 48 w 48"/>
                  <a:gd name="T75" fmla="*/ 12 h 25"/>
                  <a:gd name="T76" fmla="*/ 48 w 48"/>
                  <a:gd name="T77" fmla="*/ 12 h 25"/>
                  <a:gd name="T78" fmla="*/ 48 w 48"/>
                  <a:gd name="T79" fmla="*/ 11 h 25"/>
                  <a:gd name="T80" fmla="*/ 47 w 48"/>
                  <a:gd name="T81" fmla="*/ 11 h 25"/>
                  <a:gd name="T82" fmla="*/ 43 w 48"/>
                  <a:gd name="T83" fmla="*/ 12 h 25"/>
                  <a:gd name="T84" fmla="*/ 38 w 48"/>
                  <a:gd name="T85" fmla="*/ 9 h 25"/>
                  <a:gd name="T86" fmla="*/ 38 w 48"/>
                  <a:gd name="T87" fmla="*/ 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8" h="25">
                    <a:moveTo>
                      <a:pt x="39" y="3"/>
                    </a:moveTo>
                    <a:cubicBezTo>
                      <a:pt x="38" y="2"/>
                      <a:pt x="36" y="1"/>
                      <a:pt x="35" y="1"/>
                    </a:cubicBezTo>
                    <a:cubicBezTo>
                      <a:pt x="34" y="1"/>
                      <a:pt x="33" y="1"/>
                      <a:pt x="33" y="2"/>
                    </a:cubicBezTo>
                    <a:cubicBezTo>
                      <a:pt x="32" y="2"/>
                      <a:pt x="31" y="2"/>
                      <a:pt x="30" y="2"/>
                    </a:cubicBezTo>
                    <a:cubicBezTo>
                      <a:pt x="30" y="2"/>
                      <a:pt x="30" y="2"/>
                      <a:pt x="30" y="2"/>
                    </a:cubicBezTo>
                    <a:cubicBezTo>
                      <a:pt x="30" y="1"/>
                      <a:pt x="30" y="1"/>
                      <a:pt x="29" y="1"/>
                    </a:cubicBezTo>
                    <a:cubicBezTo>
                      <a:pt x="29" y="0"/>
                      <a:pt x="28" y="0"/>
                      <a:pt x="28" y="0"/>
                    </a:cubicBezTo>
                    <a:cubicBezTo>
                      <a:pt x="28" y="0"/>
                      <a:pt x="28" y="0"/>
                      <a:pt x="27" y="1"/>
                    </a:cubicBezTo>
                    <a:cubicBezTo>
                      <a:pt x="27" y="2"/>
                      <a:pt x="27" y="2"/>
                      <a:pt x="26" y="3"/>
                    </a:cubicBezTo>
                    <a:cubicBezTo>
                      <a:pt x="26" y="3"/>
                      <a:pt x="25" y="3"/>
                      <a:pt x="24" y="2"/>
                    </a:cubicBezTo>
                    <a:cubicBezTo>
                      <a:pt x="23" y="2"/>
                      <a:pt x="22" y="2"/>
                      <a:pt x="22" y="2"/>
                    </a:cubicBezTo>
                    <a:cubicBezTo>
                      <a:pt x="22" y="2"/>
                      <a:pt x="21" y="2"/>
                      <a:pt x="20" y="2"/>
                    </a:cubicBezTo>
                    <a:cubicBezTo>
                      <a:pt x="19" y="3"/>
                      <a:pt x="18" y="3"/>
                      <a:pt x="18" y="3"/>
                    </a:cubicBezTo>
                    <a:cubicBezTo>
                      <a:pt x="17" y="3"/>
                      <a:pt x="17" y="3"/>
                      <a:pt x="16" y="4"/>
                    </a:cubicBezTo>
                    <a:cubicBezTo>
                      <a:pt x="16" y="4"/>
                      <a:pt x="15" y="4"/>
                      <a:pt x="14" y="5"/>
                    </a:cubicBezTo>
                    <a:cubicBezTo>
                      <a:pt x="13" y="5"/>
                      <a:pt x="13" y="5"/>
                      <a:pt x="12" y="5"/>
                    </a:cubicBezTo>
                    <a:cubicBezTo>
                      <a:pt x="11" y="4"/>
                      <a:pt x="11" y="4"/>
                      <a:pt x="11" y="4"/>
                    </a:cubicBezTo>
                    <a:cubicBezTo>
                      <a:pt x="11" y="4"/>
                      <a:pt x="10" y="5"/>
                      <a:pt x="10" y="5"/>
                    </a:cubicBezTo>
                    <a:cubicBezTo>
                      <a:pt x="10" y="6"/>
                      <a:pt x="10" y="6"/>
                      <a:pt x="10" y="7"/>
                    </a:cubicBezTo>
                    <a:cubicBezTo>
                      <a:pt x="10" y="7"/>
                      <a:pt x="9" y="8"/>
                      <a:pt x="7" y="9"/>
                    </a:cubicBezTo>
                    <a:cubicBezTo>
                      <a:pt x="6" y="9"/>
                      <a:pt x="5" y="10"/>
                      <a:pt x="5" y="10"/>
                    </a:cubicBezTo>
                    <a:cubicBezTo>
                      <a:pt x="5" y="11"/>
                      <a:pt x="5" y="11"/>
                      <a:pt x="5" y="12"/>
                    </a:cubicBezTo>
                    <a:cubicBezTo>
                      <a:pt x="5" y="12"/>
                      <a:pt x="5" y="12"/>
                      <a:pt x="5" y="12"/>
                    </a:cubicBezTo>
                    <a:cubicBezTo>
                      <a:pt x="5" y="13"/>
                      <a:pt x="4" y="13"/>
                      <a:pt x="3" y="14"/>
                    </a:cubicBezTo>
                    <a:cubicBezTo>
                      <a:pt x="2" y="16"/>
                      <a:pt x="0" y="18"/>
                      <a:pt x="0" y="18"/>
                    </a:cubicBezTo>
                    <a:cubicBezTo>
                      <a:pt x="0" y="19"/>
                      <a:pt x="0" y="19"/>
                      <a:pt x="0" y="20"/>
                    </a:cubicBezTo>
                    <a:cubicBezTo>
                      <a:pt x="0" y="20"/>
                      <a:pt x="0" y="20"/>
                      <a:pt x="0" y="20"/>
                    </a:cubicBezTo>
                    <a:cubicBezTo>
                      <a:pt x="0" y="20"/>
                      <a:pt x="0" y="20"/>
                      <a:pt x="0" y="20"/>
                    </a:cubicBezTo>
                    <a:cubicBezTo>
                      <a:pt x="0" y="20"/>
                      <a:pt x="1" y="20"/>
                      <a:pt x="1" y="20"/>
                    </a:cubicBezTo>
                    <a:cubicBezTo>
                      <a:pt x="1" y="20"/>
                      <a:pt x="1" y="20"/>
                      <a:pt x="1" y="20"/>
                    </a:cubicBezTo>
                    <a:cubicBezTo>
                      <a:pt x="2" y="19"/>
                      <a:pt x="3" y="18"/>
                      <a:pt x="3" y="18"/>
                    </a:cubicBezTo>
                    <a:cubicBezTo>
                      <a:pt x="4" y="18"/>
                      <a:pt x="5" y="18"/>
                      <a:pt x="6" y="17"/>
                    </a:cubicBezTo>
                    <a:cubicBezTo>
                      <a:pt x="7" y="17"/>
                      <a:pt x="7" y="18"/>
                      <a:pt x="8" y="18"/>
                    </a:cubicBezTo>
                    <a:cubicBezTo>
                      <a:pt x="8" y="19"/>
                      <a:pt x="8" y="19"/>
                      <a:pt x="8" y="20"/>
                    </a:cubicBezTo>
                    <a:cubicBezTo>
                      <a:pt x="8" y="20"/>
                      <a:pt x="8" y="21"/>
                      <a:pt x="9" y="21"/>
                    </a:cubicBezTo>
                    <a:cubicBezTo>
                      <a:pt x="9" y="21"/>
                      <a:pt x="9" y="22"/>
                      <a:pt x="10" y="22"/>
                    </a:cubicBezTo>
                    <a:cubicBezTo>
                      <a:pt x="11" y="23"/>
                      <a:pt x="11" y="23"/>
                      <a:pt x="11" y="24"/>
                    </a:cubicBezTo>
                    <a:cubicBezTo>
                      <a:pt x="12" y="24"/>
                      <a:pt x="12" y="24"/>
                      <a:pt x="12" y="24"/>
                    </a:cubicBezTo>
                    <a:cubicBezTo>
                      <a:pt x="13" y="24"/>
                      <a:pt x="14" y="24"/>
                      <a:pt x="15" y="24"/>
                    </a:cubicBezTo>
                    <a:cubicBezTo>
                      <a:pt x="15" y="24"/>
                      <a:pt x="15" y="23"/>
                      <a:pt x="15" y="23"/>
                    </a:cubicBezTo>
                    <a:cubicBezTo>
                      <a:pt x="15" y="23"/>
                      <a:pt x="15" y="23"/>
                      <a:pt x="15" y="23"/>
                    </a:cubicBezTo>
                    <a:cubicBezTo>
                      <a:pt x="16" y="23"/>
                      <a:pt x="16" y="23"/>
                      <a:pt x="17" y="23"/>
                    </a:cubicBezTo>
                    <a:cubicBezTo>
                      <a:pt x="18" y="24"/>
                      <a:pt x="18" y="24"/>
                      <a:pt x="19" y="24"/>
                    </a:cubicBezTo>
                    <a:cubicBezTo>
                      <a:pt x="19" y="24"/>
                      <a:pt x="19" y="25"/>
                      <a:pt x="19" y="25"/>
                    </a:cubicBezTo>
                    <a:cubicBezTo>
                      <a:pt x="19" y="25"/>
                      <a:pt x="19" y="25"/>
                      <a:pt x="19" y="25"/>
                    </a:cubicBezTo>
                    <a:cubicBezTo>
                      <a:pt x="20" y="24"/>
                      <a:pt x="20" y="24"/>
                      <a:pt x="20" y="24"/>
                    </a:cubicBezTo>
                    <a:cubicBezTo>
                      <a:pt x="21" y="23"/>
                      <a:pt x="21" y="22"/>
                      <a:pt x="22" y="22"/>
                    </a:cubicBezTo>
                    <a:cubicBezTo>
                      <a:pt x="22" y="22"/>
                      <a:pt x="22" y="22"/>
                      <a:pt x="22" y="22"/>
                    </a:cubicBezTo>
                    <a:cubicBezTo>
                      <a:pt x="22" y="21"/>
                      <a:pt x="22" y="21"/>
                      <a:pt x="23" y="20"/>
                    </a:cubicBezTo>
                    <a:cubicBezTo>
                      <a:pt x="23" y="19"/>
                      <a:pt x="24" y="19"/>
                      <a:pt x="24" y="19"/>
                    </a:cubicBezTo>
                    <a:cubicBezTo>
                      <a:pt x="24" y="19"/>
                      <a:pt x="24" y="18"/>
                      <a:pt x="24" y="18"/>
                    </a:cubicBezTo>
                    <a:cubicBezTo>
                      <a:pt x="24" y="18"/>
                      <a:pt x="25" y="18"/>
                      <a:pt x="25" y="17"/>
                    </a:cubicBezTo>
                    <a:cubicBezTo>
                      <a:pt x="25" y="17"/>
                      <a:pt x="25" y="17"/>
                      <a:pt x="25" y="17"/>
                    </a:cubicBezTo>
                    <a:cubicBezTo>
                      <a:pt x="25" y="17"/>
                      <a:pt x="26" y="17"/>
                      <a:pt x="27" y="17"/>
                    </a:cubicBezTo>
                    <a:cubicBezTo>
                      <a:pt x="27" y="18"/>
                      <a:pt x="27" y="18"/>
                      <a:pt x="27" y="19"/>
                    </a:cubicBezTo>
                    <a:cubicBezTo>
                      <a:pt x="28" y="20"/>
                      <a:pt x="28" y="21"/>
                      <a:pt x="28" y="21"/>
                    </a:cubicBezTo>
                    <a:cubicBezTo>
                      <a:pt x="28" y="21"/>
                      <a:pt x="29" y="22"/>
                      <a:pt x="29" y="22"/>
                    </a:cubicBezTo>
                    <a:cubicBezTo>
                      <a:pt x="30" y="22"/>
                      <a:pt x="31" y="22"/>
                      <a:pt x="31" y="23"/>
                    </a:cubicBezTo>
                    <a:cubicBezTo>
                      <a:pt x="31" y="23"/>
                      <a:pt x="31" y="24"/>
                      <a:pt x="31" y="24"/>
                    </a:cubicBezTo>
                    <a:cubicBezTo>
                      <a:pt x="32" y="25"/>
                      <a:pt x="31" y="25"/>
                      <a:pt x="31" y="25"/>
                    </a:cubicBezTo>
                    <a:cubicBezTo>
                      <a:pt x="31" y="25"/>
                      <a:pt x="32" y="24"/>
                      <a:pt x="33" y="23"/>
                    </a:cubicBezTo>
                    <a:cubicBezTo>
                      <a:pt x="33" y="22"/>
                      <a:pt x="33" y="21"/>
                      <a:pt x="34" y="21"/>
                    </a:cubicBezTo>
                    <a:cubicBezTo>
                      <a:pt x="34" y="21"/>
                      <a:pt x="34" y="20"/>
                      <a:pt x="34" y="19"/>
                    </a:cubicBezTo>
                    <a:cubicBezTo>
                      <a:pt x="34" y="18"/>
                      <a:pt x="35" y="17"/>
                      <a:pt x="35" y="17"/>
                    </a:cubicBezTo>
                    <a:cubicBezTo>
                      <a:pt x="35" y="16"/>
                      <a:pt x="35" y="16"/>
                      <a:pt x="36" y="16"/>
                    </a:cubicBezTo>
                    <a:cubicBezTo>
                      <a:pt x="36" y="16"/>
                      <a:pt x="37" y="17"/>
                      <a:pt x="38" y="17"/>
                    </a:cubicBezTo>
                    <a:cubicBezTo>
                      <a:pt x="38" y="18"/>
                      <a:pt x="39" y="18"/>
                      <a:pt x="40" y="19"/>
                    </a:cubicBezTo>
                    <a:cubicBezTo>
                      <a:pt x="41" y="19"/>
                      <a:pt x="41" y="19"/>
                      <a:pt x="42" y="20"/>
                    </a:cubicBezTo>
                    <a:cubicBezTo>
                      <a:pt x="43" y="20"/>
                      <a:pt x="43" y="20"/>
                      <a:pt x="44" y="20"/>
                    </a:cubicBezTo>
                    <a:cubicBezTo>
                      <a:pt x="44" y="20"/>
                      <a:pt x="44" y="20"/>
                      <a:pt x="43" y="19"/>
                    </a:cubicBezTo>
                    <a:cubicBezTo>
                      <a:pt x="43" y="18"/>
                      <a:pt x="43" y="16"/>
                      <a:pt x="44" y="16"/>
                    </a:cubicBezTo>
                    <a:cubicBezTo>
                      <a:pt x="45" y="16"/>
                      <a:pt x="46" y="16"/>
                      <a:pt x="46" y="16"/>
                    </a:cubicBezTo>
                    <a:cubicBezTo>
                      <a:pt x="47" y="16"/>
                      <a:pt x="47" y="16"/>
                      <a:pt x="48" y="16"/>
                    </a:cubicBezTo>
                    <a:cubicBezTo>
                      <a:pt x="48" y="16"/>
                      <a:pt x="48" y="15"/>
                      <a:pt x="48" y="15"/>
                    </a:cubicBezTo>
                    <a:cubicBezTo>
                      <a:pt x="48" y="14"/>
                      <a:pt x="48" y="14"/>
                      <a:pt x="48" y="14"/>
                    </a:cubicBezTo>
                    <a:cubicBezTo>
                      <a:pt x="48" y="13"/>
                      <a:pt x="48" y="13"/>
                      <a:pt x="48" y="12"/>
                    </a:cubicBezTo>
                    <a:cubicBezTo>
                      <a:pt x="48" y="12"/>
                      <a:pt x="48" y="12"/>
                      <a:pt x="48" y="12"/>
                    </a:cubicBezTo>
                    <a:cubicBezTo>
                      <a:pt x="48" y="12"/>
                      <a:pt x="48" y="12"/>
                      <a:pt x="48" y="12"/>
                    </a:cubicBezTo>
                    <a:cubicBezTo>
                      <a:pt x="48" y="12"/>
                      <a:pt x="48" y="12"/>
                      <a:pt x="48" y="12"/>
                    </a:cubicBezTo>
                    <a:cubicBezTo>
                      <a:pt x="48" y="12"/>
                      <a:pt x="48" y="11"/>
                      <a:pt x="48" y="11"/>
                    </a:cubicBezTo>
                    <a:cubicBezTo>
                      <a:pt x="48" y="11"/>
                      <a:pt x="48" y="11"/>
                      <a:pt x="48" y="11"/>
                    </a:cubicBezTo>
                    <a:cubicBezTo>
                      <a:pt x="48" y="11"/>
                      <a:pt x="48" y="11"/>
                      <a:pt x="47" y="11"/>
                    </a:cubicBezTo>
                    <a:cubicBezTo>
                      <a:pt x="46" y="11"/>
                      <a:pt x="46" y="12"/>
                      <a:pt x="46" y="12"/>
                    </a:cubicBezTo>
                    <a:cubicBezTo>
                      <a:pt x="45" y="13"/>
                      <a:pt x="44" y="13"/>
                      <a:pt x="43" y="12"/>
                    </a:cubicBezTo>
                    <a:cubicBezTo>
                      <a:pt x="43" y="12"/>
                      <a:pt x="42" y="11"/>
                      <a:pt x="41" y="11"/>
                    </a:cubicBezTo>
                    <a:cubicBezTo>
                      <a:pt x="40" y="10"/>
                      <a:pt x="38" y="9"/>
                      <a:pt x="38" y="9"/>
                    </a:cubicBezTo>
                    <a:cubicBezTo>
                      <a:pt x="37" y="8"/>
                      <a:pt x="37" y="7"/>
                      <a:pt x="38" y="6"/>
                    </a:cubicBezTo>
                    <a:cubicBezTo>
                      <a:pt x="38" y="6"/>
                      <a:pt x="38" y="6"/>
                      <a:pt x="38" y="5"/>
                    </a:cubicBezTo>
                    <a:cubicBezTo>
                      <a:pt x="38" y="5"/>
                      <a:pt x="39" y="3"/>
                      <a:pt x="39" y="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18" name="Freeform 575"/>
              <p:cNvSpPr>
                <a:spLocks/>
              </p:cNvSpPr>
              <p:nvPr/>
            </p:nvSpPr>
            <p:spPr bwMode="auto">
              <a:xfrm>
                <a:off x="4537075" y="2773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 name="Latin America"/>
            <p:cNvGrpSpPr/>
            <p:nvPr/>
          </p:nvGrpSpPr>
          <p:grpSpPr>
            <a:xfrm>
              <a:off x="1301750" y="3228181"/>
              <a:ext cx="2097088" cy="2435226"/>
              <a:chOff x="1287462" y="3217863"/>
              <a:chExt cx="2097088" cy="2435226"/>
            </a:xfrm>
            <a:grpFill/>
          </p:grpSpPr>
          <p:sp>
            <p:nvSpPr>
              <p:cNvPr id="82" name="Freeform 5"/>
              <p:cNvSpPr>
                <a:spLocks/>
              </p:cNvSpPr>
              <p:nvPr/>
            </p:nvSpPr>
            <p:spPr bwMode="auto">
              <a:xfrm>
                <a:off x="2676525" y="4576763"/>
                <a:ext cx="212725" cy="220663"/>
              </a:xfrm>
              <a:custGeom>
                <a:avLst/>
                <a:gdLst>
                  <a:gd name="T0" fmla="*/ 2 w 92"/>
                  <a:gd name="T1" fmla="*/ 35 h 96"/>
                  <a:gd name="T2" fmla="*/ 6 w 92"/>
                  <a:gd name="T3" fmla="*/ 40 h 96"/>
                  <a:gd name="T4" fmla="*/ 15 w 92"/>
                  <a:gd name="T5" fmla="*/ 50 h 96"/>
                  <a:gd name="T6" fmla="*/ 26 w 92"/>
                  <a:gd name="T7" fmla="*/ 54 h 96"/>
                  <a:gd name="T8" fmla="*/ 35 w 92"/>
                  <a:gd name="T9" fmla="*/ 58 h 96"/>
                  <a:gd name="T10" fmla="*/ 44 w 92"/>
                  <a:gd name="T11" fmla="*/ 64 h 96"/>
                  <a:gd name="T12" fmla="*/ 56 w 92"/>
                  <a:gd name="T13" fmla="*/ 71 h 96"/>
                  <a:gd name="T14" fmla="*/ 52 w 92"/>
                  <a:gd name="T15" fmla="*/ 79 h 96"/>
                  <a:gd name="T16" fmla="*/ 50 w 92"/>
                  <a:gd name="T17" fmla="*/ 84 h 96"/>
                  <a:gd name="T18" fmla="*/ 46 w 92"/>
                  <a:gd name="T19" fmla="*/ 90 h 96"/>
                  <a:gd name="T20" fmla="*/ 44 w 92"/>
                  <a:gd name="T21" fmla="*/ 92 h 96"/>
                  <a:gd name="T22" fmla="*/ 44 w 92"/>
                  <a:gd name="T23" fmla="*/ 92 h 96"/>
                  <a:gd name="T24" fmla="*/ 53 w 92"/>
                  <a:gd name="T25" fmla="*/ 93 h 96"/>
                  <a:gd name="T26" fmla="*/ 64 w 92"/>
                  <a:gd name="T27" fmla="*/ 95 h 96"/>
                  <a:gd name="T28" fmla="*/ 69 w 92"/>
                  <a:gd name="T29" fmla="*/ 96 h 96"/>
                  <a:gd name="T30" fmla="*/ 72 w 92"/>
                  <a:gd name="T31" fmla="*/ 94 h 96"/>
                  <a:gd name="T32" fmla="*/ 75 w 92"/>
                  <a:gd name="T33" fmla="*/ 94 h 96"/>
                  <a:gd name="T34" fmla="*/ 77 w 92"/>
                  <a:gd name="T35" fmla="*/ 93 h 96"/>
                  <a:gd name="T36" fmla="*/ 80 w 92"/>
                  <a:gd name="T37" fmla="*/ 89 h 96"/>
                  <a:gd name="T38" fmla="*/ 84 w 92"/>
                  <a:gd name="T39" fmla="*/ 87 h 96"/>
                  <a:gd name="T40" fmla="*/ 87 w 92"/>
                  <a:gd name="T41" fmla="*/ 80 h 96"/>
                  <a:gd name="T42" fmla="*/ 88 w 92"/>
                  <a:gd name="T43" fmla="*/ 75 h 96"/>
                  <a:gd name="T44" fmla="*/ 91 w 92"/>
                  <a:gd name="T45" fmla="*/ 60 h 96"/>
                  <a:gd name="T46" fmla="*/ 92 w 92"/>
                  <a:gd name="T47" fmla="*/ 56 h 96"/>
                  <a:gd name="T48" fmla="*/ 86 w 92"/>
                  <a:gd name="T49" fmla="*/ 55 h 96"/>
                  <a:gd name="T50" fmla="*/ 80 w 92"/>
                  <a:gd name="T51" fmla="*/ 54 h 96"/>
                  <a:gd name="T52" fmla="*/ 77 w 92"/>
                  <a:gd name="T53" fmla="*/ 43 h 96"/>
                  <a:gd name="T54" fmla="*/ 77 w 92"/>
                  <a:gd name="T55" fmla="*/ 43 h 96"/>
                  <a:gd name="T56" fmla="*/ 72 w 92"/>
                  <a:gd name="T57" fmla="*/ 36 h 96"/>
                  <a:gd name="T58" fmla="*/ 69 w 92"/>
                  <a:gd name="T59" fmla="*/ 34 h 96"/>
                  <a:gd name="T60" fmla="*/ 68 w 92"/>
                  <a:gd name="T61" fmla="*/ 33 h 96"/>
                  <a:gd name="T62" fmla="*/ 62 w 92"/>
                  <a:gd name="T63" fmla="*/ 36 h 96"/>
                  <a:gd name="T64" fmla="*/ 51 w 92"/>
                  <a:gd name="T65" fmla="*/ 32 h 96"/>
                  <a:gd name="T66" fmla="*/ 53 w 92"/>
                  <a:gd name="T67" fmla="*/ 18 h 96"/>
                  <a:gd name="T68" fmla="*/ 50 w 92"/>
                  <a:gd name="T69" fmla="*/ 11 h 96"/>
                  <a:gd name="T70" fmla="*/ 44 w 92"/>
                  <a:gd name="T71" fmla="*/ 2 h 96"/>
                  <a:gd name="T72" fmla="*/ 29 w 92"/>
                  <a:gd name="T73" fmla="*/ 1 h 96"/>
                  <a:gd name="T74" fmla="*/ 25 w 92"/>
                  <a:gd name="T75" fmla="*/ 1 h 96"/>
                  <a:gd name="T76" fmla="*/ 7 w 92"/>
                  <a:gd name="T77" fmla="*/ 11 h 96"/>
                  <a:gd name="T78" fmla="*/ 5 w 92"/>
                  <a:gd name="T79" fmla="*/ 17 h 96"/>
                  <a:gd name="T80" fmla="*/ 0 w 92"/>
                  <a:gd name="T81" fmla="*/ 3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2" h="96">
                    <a:moveTo>
                      <a:pt x="0" y="33"/>
                    </a:moveTo>
                    <a:cubicBezTo>
                      <a:pt x="1" y="33"/>
                      <a:pt x="1" y="34"/>
                      <a:pt x="2" y="35"/>
                    </a:cubicBezTo>
                    <a:cubicBezTo>
                      <a:pt x="2" y="35"/>
                      <a:pt x="3" y="36"/>
                      <a:pt x="3" y="36"/>
                    </a:cubicBezTo>
                    <a:cubicBezTo>
                      <a:pt x="3" y="37"/>
                      <a:pt x="5" y="38"/>
                      <a:pt x="6" y="40"/>
                    </a:cubicBezTo>
                    <a:cubicBezTo>
                      <a:pt x="7" y="42"/>
                      <a:pt x="8" y="43"/>
                      <a:pt x="8" y="44"/>
                    </a:cubicBezTo>
                    <a:cubicBezTo>
                      <a:pt x="9" y="46"/>
                      <a:pt x="13" y="48"/>
                      <a:pt x="15" y="50"/>
                    </a:cubicBezTo>
                    <a:cubicBezTo>
                      <a:pt x="17" y="51"/>
                      <a:pt x="18" y="52"/>
                      <a:pt x="18" y="52"/>
                    </a:cubicBezTo>
                    <a:cubicBezTo>
                      <a:pt x="20" y="53"/>
                      <a:pt x="24" y="53"/>
                      <a:pt x="26" y="54"/>
                    </a:cubicBezTo>
                    <a:cubicBezTo>
                      <a:pt x="27" y="54"/>
                      <a:pt x="27" y="54"/>
                      <a:pt x="27" y="54"/>
                    </a:cubicBezTo>
                    <a:cubicBezTo>
                      <a:pt x="29" y="54"/>
                      <a:pt x="32" y="56"/>
                      <a:pt x="35" y="58"/>
                    </a:cubicBezTo>
                    <a:cubicBezTo>
                      <a:pt x="36" y="59"/>
                      <a:pt x="37" y="60"/>
                      <a:pt x="37" y="60"/>
                    </a:cubicBezTo>
                    <a:cubicBezTo>
                      <a:pt x="37" y="60"/>
                      <a:pt x="40" y="62"/>
                      <a:pt x="44" y="64"/>
                    </a:cubicBezTo>
                    <a:cubicBezTo>
                      <a:pt x="49" y="66"/>
                      <a:pt x="54" y="69"/>
                      <a:pt x="55" y="69"/>
                    </a:cubicBezTo>
                    <a:cubicBezTo>
                      <a:pt x="55" y="70"/>
                      <a:pt x="55" y="70"/>
                      <a:pt x="56" y="71"/>
                    </a:cubicBezTo>
                    <a:cubicBezTo>
                      <a:pt x="56" y="72"/>
                      <a:pt x="56" y="73"/>
                      <a:pt x="56" y="73"/>
                    </a:cubicBezTo>
                    <a:cubicBezTo>
                      <a:pt x="56" y="74"/>
                      <a:pt x="54" y="77"/>
                      <a:pt x="52" y="79"/>
                    </a:cubicBezTo>
                    <a:cubicBezTo>
                      <a:pt x="52" y="80"/>
                      <a:pt x="51" y="81"/>
                      <a:pt x="51" y="81"/>
                    </a:cubicBezTo>
                    <a:cubicBezTo>
                      <a:pt x="51" y="82"/>
                      <a:pt x="50" y="83"/>
                      <a:pt x="50" y="84"/>
                    </a:cubicBezTo>
                    <a:cubicBezTo>
                      <a:pt x="49" y="85"/>
                      <a:pt x="48" y="87"/>
                      <a:pt x="48" y="88"/>
                    </a:cubicBezTo>
                    <a:cubicBezTo>
                      <a:pt x="48" y="88"/>
                      <a:pt x="47" y="89"/>
                      <a:pt x="46" y="90"/>
                    </a:cubicBezTo>
                    <a:cubicBezTo>
                      <a:pt x="45" y="91"/>
                      <a:pt x="45" y="91"/>
                      <a:pt x="45" y="91"/>
                    </a:cubicBezTo>
                    <a:cubicBezTo>
                      <a:pt x="44" y="92"/>
                      <a:pt x="44" y="92"/>
                      <a:pt x="44" y="92"/>
                    </a:cubicBezTo>
                    <a:cubicBezTo>
                      <a:pt x="44" y="92"/>
                      <a:pt x="44" y="92"/>
                      <a:pt x="44" y="92"/>
                    </a:cubicBezTo>
                    <a:cubicBezTo>
                      <a:pt x="44" y="92"/>
                      <a:pt x="44" y="92"/>
                      <a:pt x="44" y="92"/>
                    </a:cubicBezTo>
                    <a:cubicBezTo>
                      <a:pt x="45" y="92"/>
                      <a:pt x="46" y="92"/>
                      <a:pt x="47" y="93"/>
                    </a:cubicBezTo>
                    <a:cubicBezTo>
                      <a:pt x="49" y="93"/>
                      <a:pt x="52" y="93"/>
                      <a:pt x="53" y="93"/>
                    </a:cubicBezTo>
                    <a:cubicBezTo>
                      <a:pt x="55" y="93"/>
                      <a:pt x="57" y="94"/>
                      <a:pt x="58" y="95"/>
                    </a:cubicBezTo>
                    <a:cubicBezTo>
                      <a:pt x="64" y="95"/>
                      <a:pt x="64" y="95"/>
                      <a:pt x="64" y="95"/>
                    </a:cubicBezTo>
                    <a:cubicBezTo>
                      <a:pt x="64" y="95"/>
                      <a:pt x="66" y="95"/>
                      <a:pt x="67" y="96"/>
                    </a:cubicBezTo>
                    <a:cubicBezTo>
                      <a:pt x="68" y="96"/>
                      <a:pt x="69" y="96"/>
                      <a:pt x="69" y="96"/>
                    </a:cubicBezTo>
                    <a:cubicBezTo>
                      <a:pt x="69" y="96"/>
                      <a:pt x="70" y="95"/>
                      <a:pt x="71" y="95"/>
                    </a:cubicBezTo>
                    <a:cubicBezTo>
                      <a:pt x="72" y="94"/>
                      <a:pt x="72" y="94"/>
                      <a:pt x="72" y="94"/>
                    </a:cubicBezTo>
                    <a:cubicBezTo>
                      <a:pt x="72" y="94"/>
                      <a:pt x="72" y="94"/>
                      <a:pt x="72" y="94"/>
                    </a:cubicBezTo>
                    <a:cubicBezTo>
                      <a:pt x="73" y="94"/>
                      <a:pt x="74" y="94"/>
                      <a:pt x="75" y="94"/>
                    </a:cubicBezTo>
                    <a:cubicBezTo>
                      <a:pt x="75" y="94"/>
                      <a:pt x="77" y="94"/>
                      <a:pt x="77" y="94"/>
                    </a:cubicBezTo>
                    <a:cubicBezTo>
                      <a:pt x="77" y="94"/>
                      <a:pt x="77" y="93"/>
                      <a:pt x="77" y="93"/>
                    </a:cubicBezTo>
                    <a:cubicBezTo>
                      <a:pt x="77" y="92"/>
                      <a:pt x="77" y="91"/>
                      <a:pt x="77" y="91"/>
                    </a:cubicBezTo>
                    <a:cubicBezTo>
                      <a:pt x="78" y="90"/>
                      <a:pt x="79" y="90"/>
                      <a:pt x="80" y="89"/>
                    </a:cubicBezTo>
                    <a:cubicBezTo>
                      <a:pt x="81" y="89"/>
                      <a:pt x="82" y="88"/>
                      <a:pt x="82" y="88"/>
                    </a:cubicBezTo>
                    <a:cubicBezTo>
                      <a:pt x="83" y="88"/>
                      <a:pt x="83" y="87"/>
                      <a:pt x="84" y="87"/>
                    </a:cubicBezTo>
                    <a:cubicBezTo>
                      <a:pt x="85" y="86"/>
                      <a:pt x="86" y="85"/>
                      <a:pt x="86" y="84"/>
                    </a:cubicBezTo>
                    <a:cubicBezTo>
                      <a:pt x="87" y="84"/>
                      <a:pt x="87" y="82"/>
                      <a:pt x="87" y="80"/>
                    </a:cubicBezTo>
                    <a:cubicBezTo>
                      <a:pt x="88" y="79"/>
                      <a:pt x="88" y="77"/>
                      <a:pt x="88" y="76"/>
                    </a:cubicBezTo>
                    <a:cubicBezTo>
                      <a:pt x="88" y="76"/>
                      <a:pt x="88" y="76"/>
                      <a:pt x="88" y="75"/>
                    </a:cubicBezTo>
                    <a:cubicBezTo>
                      <a:pt x="88" y="74"/>
                      <a:pt x="88" y="72"/>
                      <a:pt x="88" y="71"/>
                    </a:cubicBezTo>
                    <a:cubicBezTo>
                      <a:pt x="89" y="71"/>
                      <a:pt x="90" y="65"/>
                      <a:pt x="91" y="60"/>
                    </a:cubicBezTo>
                    <a:cubicBezTo>
                      <a:pt x="92" y="58"/>
                      <a:pt x="92" y="57"/>
                      <a:pt x="92" y="56"/>
                    </a:cubicBezTo>
                    <a:cubicBezTo>
                      <a:pt x="92" y="56"/>
                      <a:pt x="92" y="56"/>
                      <a:pt x="92" y="56"/>
                    </a:cubicBezTo>
                    <a:cubicBezTo>
                      <a:pt x="92" y="56"/>
                      <a:pt x="91" y="56"/>
                      <a:pt x="90" y="56"/>
                    </a:cubicBezTo>
                    <a:cubicBezTo>
                      <a:pt x="89" y="55"/>
                      <a:pt x="87" y="55"/>
                      <a:pt x="86" y="55"/>
                    </a:cubicBezTo>
                    <a:cubicBezTo>
                      <a:pt x="85" y="55"/>
                      <a:pt x="85" y="55"/>
                      <a:pt x="85" y="55"/>
                    </a:cubicBezTo>
                    <a:cubicBezTo>
                      <a:pt x="83" y="55"/>
                      <a:pt x="81" y="55"/>
                      <a:pt x="80" y="54"/>
                    </a:cubicBezTo>
                    <a:cubicBezTo>
                      <a:pt x="80" y="54"/>
                      <a:pt x="79" y="53"/>
                      <a:pt x="79" y="51"/>
                    </a:cubicBezTo>
                    <a:cubicBezTo>
                      <a:pt x="78" y="48"/>
                      <a:pt x="77" y="44"/>
                      <a:pt x="77" y="43"/>
                    </a:cubicBezTo>
                    <a:cubicBezTo>
                      <a:pt x="77" y="43"/>
                      <a:pt x="77" y="43"/>
                      <a:pt x="77" y="43"/>
                    </a:cubicBezTo>
                    <a:cubicBezTo>
                      <a:pt x="77" y="43"/>
                      <a:pt x="77" y="43"/>
                      <a:pt x="77" y="43"/>
                    </a:cubicBezTo>
                    <a:cubicBezTo>
                      <a:pt x="77" y="41"/>
                      <a:pt x="76" y="38"/>
                      <a:pt x="75" y="37"/>
                    </a:cubicBezTo>
                    <a:cubicBezTo>
                      <a:pt x="75" y="36"/>
                      <a:pt x="73" y="36"/>
                      <a:pt x="72" y="36"/>
                    </a:cubicBezTo>
                    <a:cubicBezTo>
                      <a:pt x="71" y="36"/>
                      <a:pt x="71" y="36"/>
                      <a:pt x="71" y="36"/>
                    </a:cubicBezTo>
                    <a:cubicBezTo>
                      <a:pt x="70" y="35"/>
                      <a:pt x="70" y="35"/>
                      <a:pt x="69" y="34"/>
                    </a:cubicBezTo>
                    <a:cubicBezTo>
                      <a:pt x="69" y="34"/>
                      <a:pt x="69" y="34"/>
                      <a:pt x="69" y="33"/>
                    </a:cubicBezTo>
                    <a:cubicBezTo>
                      <a:pt x="69" y="33"/>
                      <a:pt x="68" y="33"/>
                      <a:pt x="68" y="33"/>
                    </a:cubicBezTo>
                    <a:cubicBezTo>
                      <a:pt x="67" y="34"/>
                      <a:pt x="63" y="36"/>
                      <a:pt x="63" y="36"/>
                    </a:cubicBezTo>
                    <a:cubicBezTo>
                      <a:pt x="62" y="36"/>
                      <a:pt x="62" y="36"/>
                      <a:pt x="62" y="36"/>
                    </a:cubicBezTo>
                    <a:cubicBezTo>
                      <a:pt x="62" y="36"/>
                      <a:pt x="62" y="36"/>
                      <a:pt x="62" y="36"/>
                    </a:cubicBezTo>
                    <a:cubicBezTo>
                      <a:pt x="62" y="36"/>
                      <a:pt x="52" y="34"/>
                      <a:pt x="51" y="32"/>
                    </a:cubicBezTo>
                    <a:cubicBezTo>
                      <a:pt x="51" y="31"/>
                      <a:pt x="52" y="26"/>
                      <a:pt x="52" y="22"/>
                    </a:cubicBezTo>
                    <a:cubicBezTo>
                      <a:pt x="53" y="20"/>
                      <a:pt x="53" y="19"/>
                      <a:pt x="53" y="18"/>
                    </a:cubicBezTo>
                    <a:cubicBezTo>
                      <a:pt x="53" y="17"/>
                      <a:pt x="52" y="15"/>
                      <a:pt x="52" y="14"/>
                    </a:cubicBezTo>
                    <a:cubicBezTo>
                      <a:pt x="51" y="13"/>
                      <a:pt x="50" y="12"/>
                      <a:pt x="50" y="11"/>
                    </a:cubicBezTo>
                    <a:cubicBezTo>
                      <a:pt x="50" y="9"/>
                      <a:pt x="50" y="7"/>
                      <a:pt x="50" y="6"/>
                    </a:cubicBezTo>
                    <a:cubicBezTo>
                      <a:pt x="48" y="5"/>
                      <a:pt x="46" y="4"/>
                      <a:pt x="44" y="2"/>
                    </a:cubicBezTo>
                    <a:cubicBezTo>
                      <a:pt x="42" y="1"/>
                      <a:pt x="40" y="0"/>
                      <a:pt x="40" y="0"/>
                    </a:cubicBezTo>
                    <a:cubicBezTo>
                      <a:pt x="38" y="0"/>
                      <a:pt x="31" y="0"/>
                      <a:pt x="29" y="1"/>
                    </a:cubicBezTo>
                    <a:cubicBezTo>
                      <a:pt x="29" y="1"/>
                      <a:pt x="29" y="1"/>
                      <a:pt x="29" y="1"/>
                    </a:cubicBezTo>
                    <a:cubicBezTo>
                      <a:pt x="29" y="1"/>
                      <a:pt x="27" y="1"/>
                      <a:pt x="25" y="1"/>
                    </a:cubicBezTo>
                    <a:cubicBezTo>
                      <a:pt x="20" y="2"/>
                      <a:pt x="12" y="4"/>
                      <a:pt x="11" y="5"/>
                    </a:cubicBezTo>
                    <a:cubicBezTo>
                      <a:pt x="11" y="5"/>
                      <a:pt x="9" y="8"/>
                      <a:pt x="7" y="11"/>
                    </a:cubicBezTo>
                    <a:cubicBezTo>
                      <a:pt x="6" y="12"/>
                      <a:pt x="5" y="13"/>
                      <a:pt x="5" y="14"/>
                    </a:cubicBezTo>
                    <a:cubicBezTo>
                      <a:pt x="5" y="15"/>
                      <a:pt x="5" y="16"/>
                      <a:pt x="5" y="17"/>
                    </a:cubicBezTo>
                    <a:cubicBezTo>
                      <a:pt x="5" y="19"/>
                      <a:pt x="5" y="20"/>
                      <a:pt x="5" y="21"/>
                    </a:cubicBezTo>
                    <a:cubicBezTo>
                      <a:pt x="4" y="24"/>
                      <a:pt x="1" y="31"/>
                      <a:pt x="0" y="3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64"/>
              <p:cNvSpPr>
                <a:spLocks/>
              </p:cNvSpPr>
              <p:nvPr/>
            </p:nvSpPr>
            <p:spPr bwMode="auto">
              <a:xfrm>
                <a:off x="2000250" y="3608388"/>
                <a:ext cx="26988" cy="61913"/>
              </a:xfrm>
              <a:custGeom>
                <a:avLst/>
                <a:gdLst>
                  <a:gd name="T0" fmla="*/ 9 w 12"/>
                  <a:gd name="T1" fmla="*/ 0 h 27"/>
                  <a:gd name="T2" fmla="*/ 10 w 12"/>
                  <a:gd name="T3" fmla="*/ 0 h 27"/>
                  <a:gd name="T4" fmla="*/ 12 w 12"/>
                  <a:gd name="T5" fmla="*/ 2 h 27"/>
                  <a:gd name="T6" fmla="*/ 11 w 12"/>
                  <a:gd name="T7" fmla="*/ 5 h 27"/>
                  <a:gd name="T8" fmla="*/ 10 w 12"/>
                  <a:gd name="T9" fmla="*/ 13 h 27"/>
                  <a:gd name="T10" fmla="*/ 11 w 12"/>
                  <a:gd name="T11" fmla="*/ 16 h 27"/>
                  <a:gd name="T12" fmla="*/ 9 w 12"/>
                  <a:gd name="T13" fmla="*/ 21 h 27"/>
                  <a:gd name="T14" fmla="*/ 5 w 12"/>
                  <a:gd name="T15" fmla="*/ 25 h 27"/>
                  <a:gd name="T16" fmla="*/ 4 w 12"/>
                  <a:gd name="T17" fmla="*/ 27 h 27"/>
                  <a:gd name="T18" fmla="*/ 4 w 12"/>
                  <a:gd name="T19" fmla="*/ 27 h 27"/>
                  <a:gd name="T20" fmla="*/ 1 w 12"/>
                  <a:gd name="T21" fmla="*/ 27 h 27"/>
                  <a:gd name="T22" fmla="*/ 1 w 12"/>
                  <a:gd name="T23" fmla="*/ 14 h 27"/>
                  <a:gd name="T24" fmla="*/ 1 w 12"/>
                  <a:gd name="T25" fmla="*/ 10 h 27"/>
                  <a:gd name="T26" fmla="*/ 0 w 12"/>
                  <a:gd name="T27" fmla="*/ 6 h 27"/>
                  <a:gd name="T28" fmla="*/ 1 w 12"/>
                  <a:gd name="T29" fmla="*/ 6 h 27"/>
                  <a:gd name="T30" fmla="*/ 1 w 12"/>
                  <a:gd name="T31" fmla="*/ 4 h 27"/>
                  <a:gd name="T32" fmla="*/ 2 w 12"/>
                  <a:gd name="T33" fmla="*/ 3 h 27"/>
                  <a:gd name="T34" fmla="*/ 4 w 12"/>
                  <a:gd name="T35" fmla="*/ 3 h 27"/>
                  <a:gd name="T36" fmla="*/ 5 w 12"/>
                  <a:gd name="T37" fmla="*/ 4 h 27"/>
                  <a:gd name="T38" fmla="*/ 7 w 12"/>
                  <a:gd name="T39" fmla="*/ 2 h 27"/>
                  <a:gd name="T40" fmla="*/ 9 w 12"/>
                  <a:gd name="T41" fmla="*/ 0 h 27"/>
                  <a:gd name="T42" fmla="*/ 9 w 12"/>
                  <a:gd name="T4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27">
                    <a:moveTo>
                      <a:pt x="9" y="0"/>
                    </a:moveTo>
                    <a:cubicBezTo>
                      <a:pt x="9" y="0"/>
                      <a:pt x="10" y="0"/>
                      <a:pt x="10" y="0"/>
                    </a:cubicBezTo>
                    <a:cubicBezTo>
                      <a:pt x="12" y="0"/>
                      <a:pt x="12" y="1"/>
                      <a:pt x="12" y="2"/>
                    </a:cubicBezTo>
                    <a:cubicBezTo>
                      <a:pt x="12" y="2"/>
                      <a:pt x="12" y="4"/>
                      <a:pt x="11" y="5"/>
                    </a:cubicBezTo>
                    <a:cubicBezTo>
                      <a:pt x="11" y="7"/>
                      <a:pt x="10" y="12"/>
                      <a:pt x="10" y="13"/>
                    </a:cubicBezTo>
                    <a:cubicBezTo>
                      <a:pt x="10" y="14"/>
                      <a:pt x="11" y="15"/>
                      <a:pt x="11" y="16"/>
                    </a:cubicBezTo>
                    <a:cubicBezTo>
                      <a:pt x="10" y="17"/>
                      <a:pt x="10" y="20"/>
                      <a:pt x="9" y="21"/>
                    </a:cubicBezTo>
                    <a:cubicBezTo>
                      <a:pt x="8" y="22"/>
                      <a:pt x="6" y="24"/>
                      <a:pt x="5" y="25"/>
                    </a:cubicBezTo>
                    <a:cubicBezTo>
                      <a:pt x="5" y="26"/>
                      <a:pt x="4" y="26"/>
                      <a:pt x="4" y="27"/>
                    </a:cubicBezTo>
                    <a:cubicBezTo>
                      <a:pt x="4" y="27"/>
                      <a:pt x="4" y="27"/>
                      <a:pt x="4" y="27"/>
                    </a:cubicBezTo>
                    <a:cubicBezTo>
                      <a:pt x="2" y="27"/>
                      <a:pt x="1" y="27"/>
                      <a:pt x="1" y="27"/>
                    </a:cubicBezTo>
                    <a:cubicBezTo>
                      <a:pt x="1" y="27"/>
                      <a:pt x="1" y="19"/>
                      <a:pt x="1" y="14"/>
                    </a:cubicBezTo>
                    <a:cubicBezTo>
                      <a:pt x="1" y="12"/>
                      <a:pt x="1" y="10"/>
                      <a:pt x="1" y="10"/>
                    </a:cubicBezTo>
                    <a:cubicBezTo>
                      <a:pt x="1" y="8"/>
                      <a:pt x="1" y="7"/>
                      <a:pt x="0" y="6"/>
                    </a:cubicBezTo>
                    <a:cubicBezTo>
                      <a:pt x="1" y="6"/>
                      <a:pt x="1" y="6"/>
                      <a:pt x="1" y="6"/>
                    </a:cubicBezTo>
                    <a:cubicBezTo>
                      <a:pt x="1" y="5"/>
                      <a:pt x="1" y="5"/>
                      <a:pt x="1" y="4"/>
                    </a:cubicBezTo>
                    <a:cubicBezTo>
                      <a:pt x="1" y="4"/>
                      <a:pt x="1" y="3"/>
                      <a:pt x="2" y="3"/>
                    </a:cubicBezTo>
                    <a:cubicBezTo>
                      <a:pt x="2" y="3"/>
                      <a:pt x="3" y="3"/>
                      <a:pt x="4" y="3"/>
                    </a:cubicBezTo>
                    <a:cubicBezTo>
                      <a:pt x="4" y="3"/>
                      <a:pt x="4" y="4"/>
                      <a:pt x="5" y="4"/>
                    </a:cubicBezTo>
                    <a:cubicBezTo>
                      <a:pt x="5" y="3"/>
                      <a:pt x="6" y="3"/>
                      <a:pt x="7" y="2"/>
                    </a:cubicBezTo>
                    <a:cubicBezTo>
                      <a:pt x="8" y="1"/>
                      <a:pt x="8" y="0"/>
                      <a:pt x="9" y="0"/>
                    </a:cubicBezTo>
                    <a:cubicBezTo>
                      <a:pt x="9" y="0"/>
                      <a:pt x="9" y="0"/>
                      <a:pt x="9"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83"/>
              <p:cNvSpPr>
                <a:spLocks/>
              </p:cNvSpPr>
              <p:nvPr/>
            </p:nvSpPr>
            <p:spPr bwMode="auto">
              <a:xfrm>
                <a:off x="2159000" y="3833813"/>
                <a:ext cx="147638" cy="61913"/>
              </a:xfrm>
              <a:custGeom>
                <a:avLst/>
                <a:gdLst>
                  <a:gd name="T0" fmla="*/ 6 w 64"/>
                  <a:gd name="T1" fmla="*/ 3 h 27"/>
                  <a:gd name="T2" fmla="*/ 8 w 64"/>
                  <a:gd name="T3" fmla="*/ 6 h 27"/>
                  <a:gd name="T4" fmla="*/ 13 w 64"/>
                  <a:gd name="T5" fmla="*/ 6 h 27"/>
                  <a:gd name="T6" fmla="*/ 20 w 64"/>
                  <a:gd name="T7" fmla="*/ 9 h 27"/>
                  <a:gd name="T8" fmla="*/ 32 w 64"/>
                  <a:gd name="T9" fmla="*/ 4 h 27"/>
                  <a:gd name="T10" fmla="*/ 38 w 64"/>
                  <a:gd name="T11" fmla="*/ 1 h 27"/>
                  <a:gd name="T12" fmla="*/ 49 w 64"/>
                  <a:gd name="T13" fmla="*/ 3 h 27"/>
                  <a:gd name="T14" fmla="*/ 60 w 64"/>
                  <a:gd name="T15" fmla="*/ 9 h 27"/>
                  <a:gd name="T16" fmla="*/ 60 w 64"/>
                  <a:gd name="T17" fmla="*/ 13 h 27"/>
                  <a:gd name="T18" fmla="*/ 63 w 64"/>
                  <a:gd name="T19" fmla="*/ 18 h 27"/>
                  <a:gd name="T20" fmla="*/ 62 w 64"/>
                  <a:gd name="T21" fmla="*/ 18 h 27"/>
                  <a:gd name="T22" fmla="*/ 60 w 64"/>
                  <a:gd name="T23" fmla="*/ 21 h 27"/>
                  <a:gd name="T24" fmla="*/ 57 w 64"/>
                  <a:gd name="T25" fmla="*/ 20 h 27"/>
                  <a:gd name="T26" fmla="*/ 57 w 64"/>
                  <a:gd name="T27" fmla="*/ 24 h 27"/>
                  <a:gd name="T28" fmla="*/ 56 w 64"/>
                  <a:gd name="T29" fmla="*/ 26 h 27"/>
                  <a:gd name="T30" fmla="*/ 50 w 64"/>
                  <a:gd name="T31" fmla="*/ 17 h 27"/>
                  <a:gd name="T32" fmla="*/ 55 w 64"/>
                  <a:gd name="T33" fmla="*/ 15 h 27"/>
                  <a:gd name="T34" fmla="*/ 55 w 64"/>
                  <a:gd name="T35" fmla="*/ 13 h 27"/>
                  <a:gd name="T36" fmla="*/ 52 w 64"/>
                  <a:gd name="T37" fmla="*/ 12 h 27"/>
                  <a:gd name="T38" fmla="*/ 50 w 64"/>
                  <a:gd name="T39" fmla="*/ 13 h 27"/>
                  <a:gd name="T40" fmla="*/ 46 w 64"/>
                  <a:gd name="T41" fmla="*/ 9 h 27"/>
                  <a:gd name="T42" fmla="*/ 45 w 64"/>
                  <a:gd name="T43" fmla="*/ 5 h 27"/>
                  <a:gd name="T44" fmla="*/ 40 w 64"/>
                  <a:gd name="T45" fmla="*/ 6 h 27"/>
                  <a:gd name="T46" fmla="*/ 36 w 64"/>
                  <a:gd name="T47" fmla="*/ 9 h 27"/>
                  <a:gd name="T48" fmla="*/ 36 w 64"/>
                  <a:gd name="T49" fmla="*/ 11 h 27"/>
                  <a:gd name="T50" fmla="*/ 32 w 64"/>
                  <a:gd name="T51" fmla="*/ 14 h 27"/>
                  <a:gd name="T52" fmla="*/ 28 w 64"/>
                  <a:gd name="T53" fmla="*/ 16 h 27"/>
                  <a:gd name="T54" fmla="*/ 30 w 64"/>
                  <a:gd name="T55" fmla="*/ 19 h 27"/>
                  <a:gd name="T56" fmla="*/ 32 w 64"/>
                  <a:gd name="T57" fmla="*/ 24 h 27"/>
                  <a:gd name="T58" fmla="*/ 27 w 64"/>
                  <a:gd name="T59" fmla="*/ 26 h 27"/>
                  <a:gd name="T60" fmla="*/ 22 w 64"/>
                  <a:gd name="T61" fmla="*/ 23 h 27"/>
                  <a:gd name="T62" fmla="*/ 22 w 64"/>
                  <a:gd name="T63" fmla="*/ 21 h 27"/>
                  <a:gd name="T64" fmla="*/ 19 w 64"/>
                  <a:gd name="T65" fmla="*/ 19 h 27"/>
                  <a:gd name="T66" fmla="*/ 16 w 64"/>
                  <a:gd name="T67" fmla="*/ 21 h 27"/>
                  <a:gd name="T68" fmla="*/ 12 w 64"/>
                  <a:gd name="T69" fmla="*/ 16 h 27"/>
                  <a:gd name="T70" fmla="*/ 9 w 64"/>
                  <a:gd name="T71" fmla="*/ 16 h 27"/>
                  <a:gd name="T72" fmla="*/ 3 w 64"/>
                  <a:gd name="T73" fmla="*/ 14 h 27"/>
                  <a:gd name="T74" fmla="*/ 1 w 64"/>
                  <a:gd name="T75" fmla="*/ 13 h 27"/>
                  <a:gd name="T76" fmla="*/ 2 w 64"/>
                  <a:gd name="T77" fmla="*/ 11 h 27"/>
                  <a:gd name="T78" fmla="*/ 2 w 64"/>
                  <a:gd name="T79" fmla="*/ 10 h 27"/>
                  <a:gd name="T80" fmla="*/ 2 w 64"/>
                  <a:gd name="T81" fmla="*/ 6 h 27"/>
                  <a:gd name="T82" fmla="*/ 1 w 64"/>
                  <a:gd name="T83" fmla="*/ 3 h 27"/>
                  <a:gd name="T84" fmla="*/ 3 w 64"/>
                  <a:gd name="T85"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4" h="27">
                    <a:moveTo>
                      <a:pt x="4" y="1"/>
                    </a:moveTo>
                    <a:cubicBezTo>
                      <a:pt x="5" y="1"/>
                      <a:pt x="5" y="2"/>
                      <a:pt x="6" y="3"/>
                    </a:cubicBezTo>
                    <a:cubicBezTo>
                      <a:pt x="7" y="4"/>
                      <a:pt x="8" y="4"/>
                      <a:pt x="8" y="5"/>
                    </a:cubicBezTo>
                    <a:cubicBezTo>
                      <a:pt x="8" y="5"/>
                      <a:pt x="5" y="5"/>
                      <a:pt x="8" y="6"/>
                    </a:cubicBezTo>
                    <a:cubicBezTo>
                      <a:pt x="11" y="8"/>
                      <a:pt x="10" y="8"/>
                      <a:pt x="11" y="7"/>
                    </a:cubicBezTo>
                    <a:cubicBezTo>
                      <a:pt x="12" y="7"/>
                      <a:pt x="13" y="7"/>
                      <a:pt x="13" y="6"/>
                    </a:cubicBezTo>
                    <a:cubicBezTo>
                      <a:pt x="13" y="4"/>
                      <a:pt x="16" y="7"/>
                      <a:pt x="17" y="8"/>
                    </a:cubicBezTo>
                    <a:cubicBezTo>
                      <a:pt x="18" y="9"/>
                      <a:pt x="19" y="10"/>
                      <a:pt x="20" y="9"/>
                    </a:cubicBezTo>
                    <a:cubicBezTo>
                      <a:pt x="22" y="9"/>
                      <a:pt x="25" y="8"/>
                      <a:pt x="26" y="7"/>
                    </a:cubicBezTo>
                    <a:cubicBezTo>
                      <a:pt x="28" y="5"/>
                      <a:pt x="31" y="5"/>
                      <a:pt x="32" y="4"/>
                    </a:cubicBezTo>
                    <a:cubicBezTo>
                      <a:pt x="33" y="3"/>
                      <a:pt x="33" y="3"/>
                      <a:pt x="34" y="3"/>
                    </a:cubicBezTo>
                    <a:cubicBezTo>
                      <a:pt x="35" y="2"/>
                      <a:pt x="36" y="1"/>
                      <a:pt x="38" y="1"/>
                    </a:cubicBezTo>
                    <a:cubicBezTo>
                      <a:pt x="40" y="0"/>
                      <a:pt x="41" y="0"/>
                      <a:pt x="43" y="1"/>
                    </a:cubicBezTo>
                    <a:cubicBezTo>
                      <a:pt x="45" y="1"/>
                      <a:pt x="46" y="2"/>
                      <a:pt x="49" y="3"/>
                    </a:cubicBezTo>
                    <a:cubicBezTo>
                      <a:pt x="53" y="4"/>
                      <a:pt x="54" y="4"/>
                      <a:pt x="55" y="5"/>
                    </a:cubicBezTo>
                    <a:cubicBezTo>
                      <a:pt x="57" y="5"/>
                      <a:pt x="59" y="7"/>
                      <a:pt x="60" y="9"/>
                    </a:cubicBezTo>
                    <a:cubicBezTo>
                      <a:pt x="60" y="9"/>
                      <a:pt x="61" y="10"/>
                      <a:pt x="61" y="10"/>
                    </a:cubicBezTo>
                    <a:cubicBezTo>
                      <a:pt x="60" y="11"/>
                      <a:pt x="60" y="13"/>
                      <a:pt x="60" y="13"/>
                    </a:cubicBezTo>
                    <a:cubicBezTo>
                      <a:pt x="60" y="14"/>
                      <a:pt x="61" y="15"/>
                      <a:pt x="62" y="17"/>
                    </a:cubicBezTo>
                    <a:cubicBezTo>
                      <a:pt x="63" y="17"/>
                      <a:pt x="64" y="17"/>
                      <a:pt x="63" y="18"/>
                    </a:cubicBezTo>
                    <a:cubicBezTo>
                      <a:pt x="63" y="18"/>
                      <a:pt x="63" y="18"/>
                      <a:pt x="63" y="18"/>
                    </a:cubicBezTo>
                    <a:cubicBezTo>
                      <a:pt x="62" y="18"/>
                      <a:pt x="62" y="18"/>
                      <a:pt x="62" y="18"/>
                    </a:cubicBezTo>
                    <a:cubicBezTo>
                      <a:pt x="62" y="18"/>
                      <a:pt x="62" y="18"/>
                      <a:pt x="62" y="18"/>
                    </a:cubicBezTo>
                    <a:cubicBezTo>
                      <a:pt x="62" y="18"/>
                      <a:pt x="61" y="20"/>
                      <a:pt x="60" y="21"/>
                    </a:cubicBezTo>
                    <a:cubicBezTo>
                      <a:pt x="60" y="21"/>
                      <a:pt x="60" y="21"/>
                      <a:pt x="59" y="21"/>
                    </a:cubicBezTo>
                    <a:cubicBezTo>
                      <a:pt x="58" y="20"/>
                      <a:pt x="58" y="20"/>
                      <a:pt x="57" y="20"/>
                    </a:cubicBezTo>
                    <a:cubicBezTo>
                      <a:pt x="56" y="21"/>
                      <a:pt x="56" y="22"/>
                      <a:pt x="57" y="23"/>
                    </a:cubicBezTo>
                    <a:cubicBezTo>
                      <a:pt x="57" y="23"/>
                      <a:pt x="57" y="24"/>
                      <a:pt x="57" y="24"/>
                    </a:cubicBezTo>
                    <a:cubicBezTo>
                      <a:pt x="57" y="24"/>
                      <a:pt x="57" y="24"/>
                      <a:pt x="57" y="24"/>
                    </a:cubicBezTo>
                    <a:cubicBezTo>
                      <a:pt x="57" y="24"/>
                      <a:pt x="56" y="25"/>
                      <a:pt x="56" y="26"/>
                    </a:cubicBezTo>
                    <a:cubicBezTo>
                      <a:pt x="55" y="25"/>
                      <a:pt x="54" y="24"/>
                      <a:pt x="52" y="22"/>
                    </a:cubicBezTo>
                    <a:cubicBezTo>
                      <a:pt x="51" y="20"/>
                      <a:pt x="50" y="19"/>
                      <a:pt x="50" y="17"/>
                    </a:cubicBezTo>
                    <a:cubicBezTo>
                      <a:pt x="51" y="16"/>
                      <a:pt x="51" y="15"/>
                      <a:pt x="52" y="14"/>
                    </a:cubicBezTo>
                    <a:cubicBezTo>
                      <a:pt x="54" y="14"/>
                      <a:pt x="54" y="14"/>
                      <a:pt x="55" y="15"/>
                    </a:cubicBezTo>
                    <a:cubicBezTo>
                      <a:pt x="56" y="16"/>
                      <a:pt x="57" y="17"/>
                      <a:pt x="57" y="16"/>
                    </a:cubicBezTo>
                    <a:cubicBezTo>
                      <a:pt x="57" y="15"/>
                      <a:pt x="55" y="14"/>
                      <a:pt x="55" y="13"/>
                    </a:cubicBezTo>
                    <a:cubicBezTo>
                      <a:pt x="54" y="12"/>
                      <a:pt x="55" y="10"/>
                      <a:pt x="54" y="11"/>
                    </a:cubicBezTo>
                    <a:cubicBezTo>
                      <a:pt x="53" y="12"/>
                      <a:pt x="53" y="13"/>
                      <a:pt x="52" y="12"/>
                    </a:cubicBezTo>
                    <a:cubicBezTo>
                      <a:pt x="52" y="11"/>
                      <a:pt x="51" y="11"/>
                      <a:pt x="51" y="11"/>
                    </a:cubicBezTo>
                    <a:cubicBezTo>
                      <a:pt x="51" y="12"/>
                      <a:pt x="51" y="14"/>
                      <a:pt x="50" y="13"/>
                    </a:cubicBezTo>
                    <a:cubicBezTo>
                      <a:pt x="50" y="13"/>
                      <a:pt x="50" y="11"/>
                      <a:pt x="49" y="10"/>
                    </a:cubicBezTo>
                    <a:cubicBezTo>
                      <a:pt x="48" y="9"/>
                      <a:pt x="47" y="9"/>
                      <a:pt x="46" y="9"/>
                    </a:cubicBezTo>
                    <a:cubicBezTo>
                      <a:pt x="45" y="8"/>
                      <a:pt x="45" y="8"/>
                      <a:pt x="45" y="7"/>
                    </a:cubicBezTo>
                    <a:cubicBezTo>
                      <a:pt x="45" y="6"/>
                      <a:pt x="45" y="6"/>
                      <a:pt x="45" y="5"/>
                    </a:cubicBezTo>
                    <a:cubicBezTo>
                      <a:pt x="44" y="5"/>
                      <a:pt x="43" y="6"/>
                      <a:pt x="43" y="7"/>
                    </a:cubicBezTo>
                    <a:cubicBezTo>
                      <a:pt x="42" y="7"/>
                      <a:pt x="42" y="6"/>
                      <a:pt x="40" y="6"/>
                    </a:cubicBezTo>
                    <a:cubicBezTo>
                      <a:pt x="39" y="6"/>
                      <a:pt x="38" y="7"/>
                      <a:pt x="38" y="7"/>
                    </a:cubicBezTo>
                    <a:cubicBezTo>
                      <a:pt x="37" y="8"/>
                      <a:pt x="36" y="7"/>
                      <a:pt x="36" y="9"/>
                    </a:cubicBezTo>
                    <a:cubicBezTo>
                      <a:pt x="35" y="10"/>
                      <a:pt x="34" y="10"/>
                      <a:pt x="35" y="11"/>
                    </a:cubicBezTo>
                    <a:cubicBezTo>
                      <a:pt x="35" y="11"/>
                      <a:pt x="36" y="10"/>
                      <a:pt x="36" y="11"/>
                    </a:cubicBezTo>
                    <a:cubicBezTo>
                      <a:pt x="36" y="11"/>
                      <a:pt x="35" y="12"/>
                      <a:pt x="34" y="12"/>
                    </a:cubicBezTo>
                    <a:cubicBezTo>
                      <a:pt x="33" y="13"/>
                      <a:pt x="33" y="14"/>
                      <a:pt x="32" y="14"/>
                    </a:cubicBezTo>
                    <a:cubicBezTo>
                      <a:pt x="31" y="14"/>
                      <a:pt x="29" y="14"/>
                      <a:pt x="29" y="14"/>
                    </a:cubicBezTo>
                    <a:cubicBezTo>
                      <a:pt x="28" y="15"/>
                      <a:pt x="28" y="15"/>
                      <a:pt x="28" y="16"/>
                    </a:cubicBezTo>
                    <a:cubicBezTo>
                      <a:pt x="28" y="16"/>
                      <a:pt x="27" y="17"/>
                      <a:pt x="28" y="18"/>
                    </a:cubicBezTo>
                    <a:cubicBezTo>
                      <a:pt x="29" y="18"/>
                      <a:pt x="29" y="18"/>
                      <a:pt x="30" y="19"/>
                    </a:cubicBezTo>
                    <a:cubicBezTo>
                      <a:pt x="31" y="21"/>
                      <a:pt x="32" y="21"/>
                      <a:pt x="33" y="22"/>
                    </a:cubicBezTo>
                    <a:cubicBezTo>
                      <a:pt x="33" y="24"/>
                      <a:pt x="33" y="24"/>
                      <a:pt x="32" y="24"/>
                    </a:cubicBezTo>
                    <a:cubicBezTo>
                      <a:pt x="32" y="24"/>
                      <a:pt x="31" y="23"/>
                      <a:pt x="30" y="24"/>
                    </a:cubicBezTo>
                    <a:cubicBezTo>
                      <a:pt x="28" y="26"/>
                      <a:pt x="28" y="26"/>
                      <a:pt x="27" y="26"/>
                    </a:cubicBezTo>
                    <a:cubicBezTo>
                      <a:pt x="26" y="26"/>
                      <a:pt x="23" y="27"/>
                      <a:pt x="23" y="26"/>
                    </a:cubicBezTo>
                    <a:cubicBezTo>
                      <a:pt x="22" y="24"/>
                      <a:pt x="23" y="23"/>
                      <a:pt x="22" y="23"/>
                    </a:cubicBezTo>
                    <a:cubicBezTo>
                      <a:pt x="21" y="23"/>
                      <a:pt x="20" y="24"/>
                      <a:pt x="20" y="24"/>
                    </a:cubicBezTo>
                    <a:cubicBezTo>
                      <a:pt x="20" y="23"/>
                      <a:pt x="22" y="22"/>
                      <a:pt x="22" y="21"/>
                    </a:cubicBezTo>
                    <a:cubicBezTo>
                      <a:pt x="21" y="20"/>
                      <a:pt x="22" y="19"/>
                      <a:pt x="21" y="19"/>
                    </a:cubicBezTo>
                    <a:cubicBezTo>
                      <a:pt x="20" y="19"/>
                      <a:pt x="19" y="18"/>
                      <a:pt x="19" y="19"/>
                    </a:cubicBezTo>
                    <a:cubicBezTo>
                      <a:pt x="19" y="20"/>
                      <a:pt x="19" y="22"/>
                      <a:pt x="19" y="22"/>
                    </a:cubicBezTo>
                    <a:cubicBezTo>
                      <a:pt x="18" y="22"/>
                      <a:pt x="17" y="22"/>
                      <a:pt x="16" y="21"/>
                    </a:cubicBezTo>
                    <a:cubicBezTo>
                      <a:pt x="16" y="20"/>
                      <a:pt x="15" y="16"/>
                      <a:pt x="14" y="16"/>
                    </a:cubicBezTo>
                    <a:cubicBezTo>
                      <a:pt x="13" y="16"/>
                      <a:pt x="13" y="16"/>
                      <a:pt x="12" y="16"/>
                    </a:cubicBezTo>
                    <a:cubicBezTo>
                      <a:pt x="12" y="15"/>
                      <a:pt x="12" y="15"/>
                      <a:pt x="11" y="15"/>
                    </a:cubicBezTo>
                    <a:cubicBezTo>
                      <a:pt x="10" y="15"/>
                      <a:pt x="10" y="17"/>
                      <a:pt x="9" y="16"/>
                    </a:cubicBezTo>
                    <a:cubicBezTo>
                      <a:pt x="8" y="15"/>
                      <a:pt x="9" y="14"/>
                      <a:pt x="8" y="14"/>
                    </a:cubicBezTo>
                    <a:cubicBezTo>
                      <a:pt x="7" y="14"/>
                      <a:pt x="4" y="14"/>
                      <a:pt x="3" y="14"/>
                    </a:cubicBezTo>
                    <a:cubicBezTo>
                      <a:pt x="3" y="15"/>
                      <a:pt x="2" y="17"/>
                      <a:pt x="1" y="18"/>
                    </a:cubicBezTo>
                    <a:cubicBezTo>
                      <a:pt x="1" y="16"/>
                      <a:pt x="1" y="14"/>
                      <a:pt x="1" y="13"/>
                    </a:cubicBezTo>
                    <a:cubicBezTo>
                      <a:pt x="1" y="12"/>
                      <a:pt x="1" y="12"/>
                      <a:pt x="2" y="11"/>
                    </a:cubicBezTo>
                    <a:cubicBezTo>
                      <a:pt x="2" y="11"/>
                      <a:pt x="2" y="11"/>
                      <a:pt x="2" y="11"/>
                    </a:cubicBezTo>
                    <a:cubicBezTo>
                      <a:pt x="2" y="10"/>
                      <a:pt x="2" y="10"/>
                      <a:pt x="2" y="10"/>
                    </a:cubicBezTo>
                    <a:cubicBezTo>
                      <a:pt x="2" y="10"/>
                      <a:pt x="2" y="10"/>
                      <a:pt x="2" y="10"/>
                    </a:cubicBezTo>
                    <a:cubicBezTo>
                      <a:pt x="3" y="9"/>
                      <a:pt x="4" y="8"/>
                      <a:pt x="4" y="8"/>
                    </a:cubicBezTo>
                    <a:cubicBezTo>
                      <a:pt x="3" y="7"/>
                      <a:pt x="3" y="7"/>
                      <a:pt x="2" y="6"/>
                    </a:cubicBezTo>
                    <a:cubicBezTo>
                      <a:pt x="0" y="5"/>
                      <a:pt x="0" y="5"/>
                      <a:pt x="1" y="4"/>
                    </a:cubicBezTo>
                    <a:cubicBezTo>
                      <a:pt x="1" y="4"/>
                      <a:pt x="1" y="4"/>
                      <a:pt x="1" y="3"/>
                    </a:cubicBezTo>
                    <a:cubicBezTo>
                      <a:pt x="1" y="3"/>
                      <a:pt x="1" y="2"/>
                      <a:pt x="1" y="2"/>
                    </a:cubicBezTo>
                    <a:cubicBezTo>
                      <a:pt x="1" y="1"/>
                      <a:pt x="2" y="1"/>
                      <a:pt x="3" y="1"/>
                    </a:cubicBezTo>
                    <a:cubicBezTo>
                      <a:pt x="3" y="1"/>
                      <a:pt x="4" y="1"/>
                      <a:pt x="4"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91"/>
              <p:cNvSpPr>
                <a:spLocks/>
              </p:cNvSpPr>
              <p:nvPr/>
            </p:nvSpPr>
            <p:spPr bwMode="auto">
              <a:xfrm>
                <a:off x="1924050" y="3621088"/>
                <a:ext cx="101600" cy="104775"/>
              </a:xfrm>
              <a:custGeom>
                <a:avLst/>
                <a:gdLst>
                  <a:gd name="T0" fmla="*/ 37 w 44"/>
                  <a:gd name="T1" fmla="*/ 22 h 45"/>
                  <a:gd name="T2" fmla="*/ 39 w 44"/>
                  <a:gd name="T3" fmla="*/ 23 h 45"/>
                  <a:gd name="T4" fmla="*/ 41 w 44"/>
                  <a:gd name="T5" fmla="*/ 22 h 45"/>
                  <a:gd name="T6" fmla="*/ 40 w 44"/>
                  <a:gd name="T7" fmla="*/ 20 h 45"/>
                  <a:gd name="T8" fmla="*/ 44 w 44"/>
                  <a:gd name="T9" fmla="*/ 22 h 45"/>
                  <a:gd name="T10" fmla="*/ 42 w 44"/>
                  <a:gd name="T11" fmla="*/ 25 h 45"/>
                  <a:gd name="T12" fmla="*/ 36 w 44"/>
                  <a:gd name="T13" fmla="*/ 28 h 45"/>
                  <a:gd name="T14" fmla="*/ 34 w 44"/>
                  <a:gd name="T15" fmla="*/ 29 h 45"/>
                  <a:gd name="T16" fmla="*/ 34 w 44"/>
                  <a:gd name="T17" fmla="*/ 29 h 45"/>
                  <a:gd name="T18" fmla="*/ 33 w 44"/>
                  <a:gd name="T19" fmla="*/ 32 h 45"/>
                  <a:gd name="T20" fmla="*/ 32 w 44"/>
                  <a:gd name="T21" fmla="*/ 34 h 45"/>
                  <a:gd name="T22" fmla="*/ 32 w 44"/>
                  <a:gd name="T23" fmla="*/ 35 h 45"/>
                  <a:gd name="T24" fmla="*/ 32 w 44"/>
                  <a:gd name="T25" fmla="*/ 36 h 45"/>
                  <a:gd name="T26" fmla="*/ 30 w 44"/>
                  <a:gd name="T27" fmla="*/ 37 h 45"/>
                  <a:gd name="T28" fmla="*/ 28 w 44"/>
                  <a:gd name="T29" fmla="*/ 38 h 45"/>
                  <a:gd name="T30" fmla="*/ 28 w 44"/>
                  <a:gd name="T31" fmla="*/ 38 h 45"/>
                  <a:gd name="T32" fmla="*/ 28 w 44"/>
                  <a:gd name="T33" fmla="*/ 40 h 45"/>
                  <a:gd name="T34" fmla="*/ 28 w 44"/>
                  <a:gd name="T35" fmla="*/ 40 h 45"/>
                  <a:gd name="T36" fmla="*/ 27 w 44"/>
                  <a:gd name="T37" fmla="*/ 41 h 45"/>
                  <a:gd name="T38" fmla="*/ 26 w 44"/>
                  <a:gd name="T39" fmla="*/ 42 h 45"/>
                  <a:gd name="T40" fmla="*/ 25 w 44"/>
                  <a:gd name="T41" fmla="*/ 42 h 45"/>
                  <a:gd name="T42" fmla="*/ 24 w 44"/>
                  <a:gd name="T43" fmla="*/ 43 h 45"/>
                  <a:gd name="T44" fmla="*/ 22 w 44"/>
                  <a:gd name="T45" fmla="*/ 45 h 45"/>
                  <a:gd name="T46" fmla="*/ 18 w 44"/>
                  <a:gd name="T47" fmla="*/ 43 h 45"/>
                  <a:gd name="T48" fmla="*/ 9 w 44"/>
                  <a:gd name="T49" fmla="*/ 43 h 45"/>
                  <a:gd name="T50" fmla="*/ 2 w 44"/>
                  <a:gd name="T51" fmla="*/ 38 h 45"/>
                  <a:gd name="T52" fmla="*/ 0 w 44"/>
                  <a:gd name="T53" fmla="*/ 36 h 45"/>
                  <a:gd name="T54" fmla="*/ 0 w 44"/>
                  <a:gd name="T55" fmla="*/ 36 h 45"/>
                  <a:gd name="T56" fmla="*/ 2 w 44"/>
                  <a:gd name="T57" fmla="*/ 32 h 45"/>
                  <a:gd name="T58" fmla="*/ 4 w 44"/>
                  <a:gd name="T59" fmla="*/ 25 h 45"/>
                  <a:gd name="T60" fmla="*/ 4 w 44"/>
                  <a:gd name="T61" fmla="*/ 25 h 45"/>
                  <a:gd name="T62" fmla="*/ 5 w 44"/>
                  <a:gd name="T63" fmla="*/ 21 h 45"/>
                  <a:gd name="T64" fmla="*/ 11 w 44"/>
                  <a:gd name="T65" fmla="*/ 20 h 45"/>
                  <a:gd name="T66" fmla="*/ 13 w 44"/>
                  <a:gd name="T67" fmla="*/ 20 h 45"/>
                  <a:gd name="T68" fmla="*/ 16 w 44"/>
                  <a:gd name="T69" fmla="*/ 20 h 45"/>
                  <a:gd name="T70" fmla="*/ 19 w 44"/>
                  <a:gd name="T71" fmla="*/ 19 h 45"/>
                  <a:gd name="T72" fmla="*/ 19 w 44"/>
                  <a:gd name="T73" fmla="*/ 19 h 45"/>
                  <a:gd name="T74" fmla="*/ 20 w 44"/>
                  <a:gd name="T75" fmla="*/ 18 h 45"/>
                  <a:gd name="T76" fmla="*/ 19 w 44"/>
                  <a:gd name="T77" fmla="*/ 15 h 45"/>
                  <a:gd name="T78" fmla="*/ 17 w 44"/>
                  <a:gd name="T79" fmla="*/ 13 h 45"/>
                  <a:gd name="T80" fmla="*/ 9 w 44"/>
                  <a:gd name="T81" fmla="*/ 6 h 45"/>
                  <a:gd name="T82" fmla="*/ 11 w 44"/>
                  <a:gd name="T83" fmla="*/ 6 h 45"/>
                  <a:gd name="T84" fmla="*/ 14 w 44"/>
                  <a:gd name="T85" fmla="*/ 5 h 45"/>
                  <a:gd name="T86" fmla="*/ 15 w 44"/>
                  <a:gd name="T87" fmla="*/ 2 h 45"/>
                  <a:gd name="T88" fmla="*/ 15 w 44"/>
                  <a:gd name="T89" fmla="*/ 0 h 45"/>
                  <a:gd name="T90" fmla="*/ 15 w 44"/>
                  <a:gd name="T91" fmla="*/ 0 h 45"/>
                  <a:gd name="T92" fmla="*/ 18 w 44"/>
                  <a:gd name="T93" fmla="*/ 0 h 45"/>
                  <a:gd name="T94" fmla="*/ 25 w 44"/>
                  <a:gd name="T95" fmla="*/ 0 h 45"/>
                  <a:gd name="T96" fmla="*/ 28 w 44"/>
                  <a:gd name="T97" fmla="*/ 0 h 45"/>
                  <a:gd name="T98" fmla="*/ 32 w 44"/>
                  <a:gd name="T99" fmla="*/ 0 h 45"/>
                  <a:gd name="T100" fmla="*/ 33 w 44"/>
                  <a:gd name="T101" fmla="*/ 4 h 45"/>
                  <a:gd name="T102" fmla="*/ 33 w 44"/>
                  <a:gd name="T103" fmla="*/ 8 h 45"/>
                  <a:gd name="T104" fmla="*/ 33 w 44"/>
                  <a:gd name="T105" fmla="*/ 21 h 45"/>
                  <a:gd name="T106" fmla="*/ 37 w 44"/>
                  <a:gd name="T107" fmla="*/ 22 h 45"/>
                  <a:gd name="T108" fmla="*/ 37 w 44"/>
                  <a:gd name="T109" fmla="*/ 2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4" h="45">
                    <a:moveTo>
                      <a:pt x="37" y="22"/>
                    </a:moveTo>
                    <a:cubicBezTo>
                      <a:pt x="38" y="22"/>
                      <a:pt x="38" y="23"/>
                      <a:pt x="39" y="23"/>
                    </a:cubicBezTo>
                    <a:cubicBezTo>
                      <a:pt x="40" y="22"/>
                      <a:pt x="41" y="22"/>
                      <a:pt x="41" y="22"/>
                    </a:cubicBezTo>
                    <a:cubicBezTo>
                      <a:pt x="41" y="21"/>
                      <a:pt x="40" y="21"/>
                      <a:pt x="40" y="20"/>
                    </a:cubicBezTo>
                    <a:cubicBezTo>
                      <a:pt x="41" y="20"/>
                      <a:pt x="42" y="22"/>
                      <a:pt x="44" y="22"/>
                    </a:cubicBezTo>
                    <a:cubicBezTo>
                      <a:pt x="43" y="23"/>
                      <a:pt x="42" y="24"/>
                      <a:pt x="42" y="25"/>
                    </a:cubicBezTo>
                    <a:cubicBezTo>
                      <a:pt x="42" y="25"/>
                      <a:pt x="38" y="27"/>
                      <a:pt x="36" y="28"/>
                    </a:cubicBezTo>
                    <a:cubicBezTo>
                      <a:pt x="35" y="29"/>
                      <a:pt x="35" y="29"/>
                      <a:pt x="34" y="29"/>
                    </a:cubicBezTo>
                    <a:cubicBezTo>
                      <a:pt x="34" y="29"/>
                      <a:pt x="34" y="29"/>
                      <a:pt x="34" y="29"/>
                    </a:cubicBezTo>
                    <a:cubicBezTo>
                      <a:pt x="34" y="30"/>
                      <a:pt x="33" y="31"/>
                      <a:pt x="33" y="32"/>
                    </a:cubicBezTo>
                    <a:cubicBezTo>
                      <a:pt x="33" y="33"/>
                      <a:pt x="32" y="34"/>
                      <a:pt x="32" y="34"/>
                    </a:cubicBezTo>
                    <a:cubicBezTo>
                      <a:pt x="33" y="35"/>
                      <a:pt x="33" y="35"/>
                      <a:pt x="32" y="35"/>
                    </a:cubicBezTo>
                    <a:cubicBezTo>
                      <a:pt x="32" y="36"/>
                      <a:pt x="32" y="36"/>
                      <a:pt x="32" y="36"/>
                    </a:cubicBezTo>
                    <a:cubicBezTo>
                      <a:pt x="32" y="37"/>
                      <a:pt x="31" y="37"/>
                      <a:pt x="30" y="37"/>
                    </a:cubicBezTo>
                    <a:cubicBezTo>
                      <a:pt x="29" y="38"/>
                      <a:pt x="29" y="38"/>
                      <a:pt x="28" y="38"/>
                    </a:cubicBezTo>
                    <a:cubicBezTo>
                      <a:pt x="28" y="38"/>
                      <a:pt x="28" y="38"/>
                      <a:pt x="28" y="38"/>
                    </a:cubicBezTo>
                    <a:cubicBezTo>
                      <a:pt x="28" y="39"/>
                      <a:pt x="28" y="39"/>
                      <a:pt x="28" y="40"/>
                    </a:cubicBezTo>
                    <a:cubicBezTo>
                      <a:pt x="28" y="40"/>
                      <a:pt x="28" y="40"/>
                      <a:pt x="28" y="40"/>
                    </a:cubicBezTo>
                    <a:cubicBezTo>
                      <a:pt x="28" y="41"/>
                      <a:pt x="27" y="41"/>
                      <a:pt x="27" y="41"/>
                    </a:cubicBezTo>
                    <a:cubicBezTo>
                      <a:pt x="27" y="41"/>
                      <a:pt x="27" y="42"/>
                      <a:pt x="26" y="42"/>
                    </a:cubicBezTo>
                    <a:cubicBezTo>
                      <a:pt x="26" y="42"/>
                      <a:pt x="26" y="42"/>
                      <a:pt x="25" y="42"/>
                    </a:cubicBezTo>
                    <a:cubicBezTo>
                      <a:pt x="25" y="42"/>
                      <a:pt x="25" y="42"/>
                      <a:pt x="24" y="43"/>
                    </a:cubicBezTo>
                    <a:cubicBezTo>
                      <a:pt x="23" y="43"/>
                      <a:pt x="23" y="44"/>
                      <a:pt x="22" y="45"/>
                    </a:cubicBezTo>
                    <a:cubicBezTo>
                      <a:pt x="20" y="44"/>
                      <a:pt x="19" y="43"/>
                      <a:pt x="18" y="43"/>
                    </a:cubicBezTo>
                    <a:cubicBezTo>
                      <a:pt x="16" y="43"/>
                      <a:pt x="14" y="45"/>
                      <a:pt x="9" y="43"/>
                    </a:cubicBezTo>
                    <a:cubicBezTo>
                      <a:pt x="5" y="42"/>
                      <a:pt x="3" y="39"/>
                      <a:pt x="2" y="38"/>
                    </a:cubicBezTo>
                    <a:cubicBezTo>
                      <a:pt x="1" y="37"/>
                      <a:pt x="1" y="37"/>
                      <a:pt x="0" y="36"/>
                    </a:cubicBezTo>
                    <a:cubicBezTo>
                      <a:pt x="0" y="36"/>
                      <a:pt x="0" y="36"/>
                      <a:pt x="0" y="36"/>
                    </a:cubicBezTo>
                    <a:cubicBezTo>
                      <a:pt x="1" y="35"/>
                      <a:pt x="1" y="34"/>
                      <a:pt x="2" y="32"/>
                    </a:cubicBezTo>
                    <a:cubicBezTo>
                      <a:pt x="3" y="30"/>
                      <a:pt x="4" y="28"/>
                      <a:pt x="4" y="25"/>
                    </a:cubicBezTo>
                    <a:cubicBezTo>
                      <a:pt x="4" y="25"/>
                      <a:pt x="4" y="25"/>
                      <a:pt x="4" y="25"/>
                    </a:cubicBezTo>
                    <a:cubicBezTo>
                      <a:pt x="4" y="23"/>
                      <a:pt x="5" y="22"/>
                      <a:pt x="5" y="21"/>
                    </a:cubicBezTo>
                    <a:cubicBezTo>
                      <a:pt x="6" y="20"/>
                      <a:pt x="9" y="20"/>
                      <a:pt x="11" y="20"/>
                    </a:cubicBezTo>
                    <a:cubicBezTo>
                      <a:pt x="12" y="20"/>
                      <a:pt x="12" y="20"/>
                      <a:pt x="13" y="20"/>
                    </a:cubicBezTo>
                    <a:cubicBezTo>
                      <a:pt x="14" y="19"/>
                      <a:pt x="15" y="20"/>
                      <a:pt x="16" y="20"/>
                    </a:cubicBezTo>
                    <a:cubicBezTo>
                      <a:pt x="17" y="20"/>
                      <a:pt x="18" y="20"/>
                      <a:pt x="19" y="19"/>
                    </a:cubicBezTo>
                    <a:cubicBezTo>
                      <a:pt x="19" y="19"/>
                      <a:pt x="19" y="19"/>
                      <a:pt x="19" y="19"/>
                    </a:cubicBezTo>
                    <a:cubicBezTo>
                      <a:pt x="19" y="19"/>
                      <a:pt x="20" y="18"/>
                      <a:pt x="20" y="18"/>
                    </a:cubicBezTo>
                    <a:cubicBezTo>
                      <a:pt x="21" y="17"/>
                      <a:pt x="20" y="16"/>
                      <a:pt x="19" y="15"/>
                    </a:cubicBezTo>
                    <a:cubicBezTo>
                      <a:pt x="19" y="15"/>
                      <a:pt x="18" y="14"/>
                      <a:pt x="17" y="13"/>
                    </a:cubicBezTo>
                    <a:cubicBezTo>
                      <a:pt x="14" y="11"/>
                      <a:pt x="9" y="7"/>
                      <a:pt x="9" y="6"/>
                    </a:cubicBezTo>
                    <a:cubicBezTo>
                      <a:pt x="9" y="6"/>
                      <a:pt x="10" y="6"/>
                      <a:pt x="11" y="6"/>
                    </a:cubicBezTo>
                    <a:cubicBezTo>
                      <a:pt x="12" y="6"/>
                      <a:pt x="13" y="6"/>
                      <a:pt x="14" y="5"/>
                    </a:cubicBezTo>
                    <a:cubicBezTo>
                      <a:pt x="15" y="5"/>
                      <a:pt x="15" y="3"/>
                      <a:pt x="15" y="2"/>
                    </a:cubicBezTo>
                    <a:cubicBezTo>
                      <a:pt x="15" y="1"/>
                      <a:pt x="14" y="1"/>
                      <a:pt x="15" y="0"/>
                    </a:cubicBezTo>
                    <a:cubicBezTo>
                      <a:pt x="15" y="0"/>
                      <a:pt x="15" y="0"/>
                      <a:pt x="15" y="0"/>
                    </a:cubicBezTo>
                    <a:cubicBezTo>
                      <a:pt x="15" y="0"/>
                      <a:pt x="16" y="0"/>
                      <a:pt x="18" y="0"/>
                    </a:cubicBezTo>
                    <a:cubicBezTo>
                      <a:pt x="20" y="0"/>
                      <a:pt x="23" y="0"/>
                      <a:pt x="25" y="0"/>
                    </a:cubicBezTo>
                    <a:cubicBezTo>
                      <a:pt x="26" y="0"/>
                      <a:pt x="27" y="0"/>
                      <a:pt x="28" y="0"/>
                    </a:cubicBezTo>
                    <a:cubicBezTo>
                      <a:pt x="30" y="0"/>
                      <a:pt x="31" y="0"/>
                      <a:pt x="32" y="0"/>
                    </a:cubicBezTo>
                    <a:cubicBezTo>
                      <a:pt x="32" y="1"/>
                      <a:pt x="33" y="2"/>
                      <a:pt x="33" y="4"/>
                    </a:cubicBezTo>
                    <a:cubicBezTo>
                      <a:pt x="33" y="4"/>
                      <a:pt x="33" y="6"/>
                      <a:pt x="33" y="8"/>
                    </a:cubicBezTo>
                    <a:cubicBezTo>
                      <a:pt x="33" y="13"/>
                      <a:pt x="32" y="21"/>
                      <a:pt x="33" y="21"/>
                    </a:cubicBezTo>
                    <a:cubicBezTo>
                      <a:pt x="33" y="22"/>
                      <a:pt x="35" y="22"/>
                      <a:pt x="37" y="22"/>
                    </a:cubicBezTo>
                    <a:cubicBezTo>
                      <a:pt x="37" y="22"/>
                      <a:pt x="37" y="22"/>
                      <a:pt x="37" y="2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92"/>
              <p:cNvSpPr>
                <a:spLocks/>
              </p:cNvSpPr>
              <p:nvPr/>
            </p:nvSpPr>
            <p:spPr bwMode="auto">
              <a:xfrm>
                <a:off x="2000250" y="3665538"/>
                <a:ext cx="152400" cy="80963"/>
              </a:xfrm>
              <a:custGeom>
                <a:avLst/>
                <a:gdLst>
                  <a:gd name="T0" fmla="*/ 14 w 66"/>
                  <a:gd name="T1" fmla="*/ 3 h 35"/>
                  <a:gd name="T2" fmla="*/ 22 w 66"/>
                  <a:gd name="T3" fmla="*/ 3 h 35"/>
                  <a:gd name="T4" fmla="*/ 34 w 66"/>
                  <a:gd name="T5" fmla="*/ 2 h 35"/>
                  <a:gd name="T6" fmla="*/ 36 w 66"/>
                  <a:gd name="T7" fmla="*/ 0 h 35"/>
                  <a:gd name="T8" fmla="*/ 44 w 66"/>
                  <a:gd name="T9" fmla="*/ 2 h 35"/>
                  <a:gd name="T10" fmla="*/ 51 w 66"/>
                  <a:gd name="T11" fmla="*/ 4 h 35"/>
                  <a:gd name="T12" fmla="*/ 60 w 66"/>
                  <a:gd name="T13" fmla="*/ 7 h 35"/>
                  <a:gd name="T14" fmla="*/ 57 w 66"/>
                  <a:gd name="T15" fmla="*/ 7 h 35"/>
                  <a:gd name="T16" fmla="*/ 61 w 66"/>
                  <a:gd name="T17" fmla="*/ 10 h 35"/>
                  <a:gd name="T18" fmla="*/ 63 w 66"/>
                  <a:gd name="T19" fmla="*/ 11 h 35"/>
                  <a:gd name="T20" fmla="*/ 64 w 66"/>
                  <a:gd name="T21" fmla="*/ 13 h 35"/>
                  <a:gd name="T22" fmla="*/ 60 w 66"/>
                  <a:gd name="T23" fmla="*/ 14 h 35"/>
                  <a:gd name="T24" fmla="*/ 53 w 66"/>
                  <a:gd name="T25" fmla="*/ 16 h 35"/>
                  <a:gd name="T26" fmla="*/ 48 w 66"/>
                  <a:gd name="T27" fmla="*/ 14 h 35"/>
                  <a:gd name="T28" fmla="*/ 48 w 66"/>
                  <a:gd name="T29" fmla="*/ 15 h 35"/>
                  <a:gd name="T30" fmla="*/ 46 w 66"/>
                  <a:gd name="T31" fmla="*/ 16 h 35"/>
                  <a:gd name="T32" fmla="*/ 45 w 66"/>
                  <a:gd name="T33" fmla="*/ 18 h 35"/>
                  <a:gd name="T34" fmla="*/ 42 w 66"/>
                  <a:gd name="T35" fmla="*/ 22 h 35"/>
                  <a:gd name="T36" fmla="*/ 40 w 66"/>
                  <a:gd name="T37" fmla="*/ 24 h 35"/>
                  <a:gd name="T38" fmla="*/ 39 w 66"/>
                  <a:gd name="T39" fmla="*/ 25 h 35"/>
                  <a:gd name="T40" fmla="*/ 36 w 66"/>
                  <a:gd name="T41" fmla="*/ 23 h 35"/>
                  <a:gd name="T42" fmla="*/ 32 w 66"/>
                  <a:gd name="T43" fmla="*/ 26 h 35"/>
                  <a:gd name="T44" fmla="*/ 27 w 66"/>
                  <a:gd name="T45" fmla="*/ 26 h 35"/>
                  <a:gd name="T46" fmla="*/ 27 w 66"/>
                  <a:gd name="T47" fmla="*/ 31 h 35"/>
                  <a:gd name="T48" fmla="*/ 24 w 66"/>
                  <a:gd name="T49" fmla="*/ 33 h 35"/>
                  <a:gd name="T50" fmla="*/ 24 w 66"/>
                  <a:gd name="T51" fmla="*/ 35 h 35"/>
                  <a:gd name="T52" fmla="*/ 22 w 66"/>
                  <a:gd name="T53" fmla="*/ 35 h 35"/>
                  <a:gd name="T54" fmla="*/ 20 w 66"/>
                  <a:gd name="T55" fmla="*/ 30 h 35"/>
                  <a:gd name="T56" fmla="*/ 17 w 66"/>
                  <a:gd name="T57" fmla="*/ 27 h 35"/>
                  <a:gd name="T58" fmla="*/ 14 w 66"/>
                  <a:gd name="T59" fmla="*/ 25 h 35"/>
                  <a:gd name="T60" fmla="*/ 13 w 66"/>
                  <a:gd name="T61" fmla="*/ 24 h 35"/>
                  <a:gd name="T62" fmla="*/ 10 w 66"/>
                  <a:gd name="T63" fmla="*/ 24 h 35"/>
                  <a:gd name="T64" fmla="*/ 8 w 66"/>
                  <a:gd name="T65" fmla="*/ 24 h 35"/>
                  <a:gd name="T66" fmla="*/ 5 w 66"/>
                  <a:gd name="T67" fmla="*/ 23 h 35"/>
                  <a:gd name="T68" fmla="*/ 2 w 66"/>
                  <a:gd name="T69" fmla="*/ 20 h 35"/>
                  <a:gd name="T70" fmla="*/ 0 w 66"/>
                  <a:gd name="T71" fmla="*/ 18 h 35"/>
                  <a:gd name="T72" fmla="*/ 0 w 66"/>
                  <a:gd name="T73" fmla="*/ 15 h 35"/>
                  <a:gd name="T74" fmla="*/ 2 w 66"/>
                  <a:gd name="T75" fmla="*/ 11 h 35"/>
                  <a:gd name="T76" fmla="*/ 4 w 66"/>
                  <a:gd name="T77" fmla="*/ 10 h 35"/>
                  <a:gd name="T78" fmla="*/ 12 w 66"/>
                  <a:gd name="T79"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6" h="35">
                    <a:moveTo>
                      <a:pt x="12" y="4"/>
                    </a:moveTo>
                    <a:cubicBezTo>
                      <a:pt x="12" y="4"/>
                      <a:pt x="13" y="4"/>
                      <a:pt x="14" y="3"/>
                    </a:cubicBezTo>
                    <a:cubicBezTo>
                      <a:pt x="15" y="2"/>
                      <a:pt x="15" y="2"/>
                      <a:pt x="17" y="2"/>
                    </a:cubicBezTo>
                    <a:cubicBezTo>
                      <a:pt x="18" y="2"/>
                      <a:pt x="19" y="3"/>
                      <a:pt x="22" y="3"/>
                    </a:cubicBezTo>
                    <a:cubicBezTo>
                      <a:pt x="25" y="4"/>
                      <a:pt x="28" y="4"/>
                      <a:pt x="31" y="4"/>
                    </a:cubicBezTo>
                    <a:cubicBezTo>
                      <a:pt x="33" y="3"/>
                      <a:pt x="33" y="2"/>
                      <a:pt x="34" y="2"/>
                    </a:cubicBezTo>
                    <a:cubicBezTo>
                      <a:pt x="35" y="2"/>
                      <a:pt x="36" y="3"/>
                      <a:pt x="36" y="2"/>
                    </a:cubicBezTo>
                    <a:cubicBezTo>
                      <a:pt x="36" y="1"/>
                      <a:pt x="35" y="1"/>
                      <a:pt x="36" y="0"/>
                    </a:cubicBezTo>
                    <a:cubicBezTo>
                      <a:pt x="37" y="0"/>
                      <a:pt x="39" y="2"/>
                      <a:pt x="40" y="2"/>
                    </a:cubicBezTo>
                    <a:cubicBezTo>
                      <a:pt x="42" y="2"/>
                      <a:pt x="43" y="2"/>
                      <a:pt x="44" y="2"/>
                    </a:cubicBezTo>
                    <a:cubicBezTo>
                      <a:pt x="45" y="1"/>
                      <a:pt x="46" y="0"/>
                      <a:pt x="47" y="1"/>
                    </a:cubicBezTo>
                    <a:cubicBezTo>
                      <a:pt x="48" y="1"/>
                      <a:pt x="49" y="4"/>
                      <a:pt x="51" y="4"/>
                    </a:cubicBezTo>
                    <a:cubicBezTo>
                      <a:pt x="54" y="4"/>
                      <a:pt x="53" y="3"/>
                      <a:pt x="55" y="4"/>
                    </a:cubicBezTo>
                    <a:cubicBezTo>
                      <a:pt x="58" y="4"/>
                      <a:pt x="59" y="6"/>
                      <a:pt x="60" y="7"/>
                    </a:cubicBezTo>
                    <a:cubicBezTo>
                      <a:pt x="61" y="8"/>
                      <a:pt x="61" y="8"/>
                      <a:pt x="61" y="8"/>
                    </a:cubicBezTo>
                    <a:cubicBezTo>
                      <a:pt x="60" y="8"/>
                      <a:pt x="58" y="6"/>
                      <a:pt x="57" y="7"/>
                    </a:cubicBezTo>
                    <a:cubicBezTo>
                      <a:pt x="56" y="8"/>
                      <a:pt x="56" y="9"/>
                      <a:pt x="58" y="9"/>
                    </a:cubicBezTo>
                    <a:cubicBezTo>
                      <a:pt x="59" y="10"/>
                      <a:pt x="59" y="10"/>
                      <a:pt x="61" y="10"/>
                    </a:cubicBezTo>
                    <a:cubicBezTo>
                      <a:pt x="62" y="9"/>
                      <a:pt x="63" y="8"/>
                      <a:pt x="63" y="9"/>
                    </a:cubicBezTo>
                    <a:cubicBezTo>
                      <a:pt x="63" y="11"/>
                      <a:pt x="62" y="11"/>
                      <a:pt x="63" y="11"/>
                    </a:cubicBezTo>
                    <a:cubicBezTo>
                      <a:pt x="64" y="12"/>
                      <a:pt x="66" y="11"/>
                      <a:pt x="66" y="12"/>
                    </a:cubicBezTo>
                    <a:cubicBezTo>
                      <a:pt x="66" y="13"/>
                      <a:pt x="65" y="13"/>
                      <a:pt x="64" y="13"/>
                    </a:cubicBezTo>
                    <a:cubicBezTo>
                      <a:pt x="64" y="14"/>
                      <a:pt x="64" y="14"/>
                      <a:pt x="63" y="14"/>
                    </a:cubicBezTo>
                    <a:cubicBezTo>
                      <a:pt x="62" y="14"/>
                      <a:pt x="61" y="14"/>
                      <a:pt x="60" y="14"/>
                    </a:cubicBezTo>
                    <a:cubicBezTo>
                      <a:pt x="59" y="15"/>
                      <a:pt x="59" y="15"/>
                      <a:pt x="58" y="15"/>
                    </a:cubicBezTo>
                    <a:cubicBezTo>
                      <a:pt x="56" y="15"/>
                      <a:pt x="54" y="16"/>
                      <a:pt x="53" y="16"/>
                    </a:cubicBezTo>
                    <a:cubicBezTo>
                      <a:pt x="53" y="16"/>
                      <a:pt x="52" y="16"/>
                      <a:pt x="51" y="15"/>
                    </a:cubicBezTo>
                    <a:cubicBezTo>
                      <a:pt x="50" y="14"/>
                      <a:pt x="48" y="14"/>
                      <a:pt x="48" y="14"/>
                    </a:cubicBezTo>
                    <a:cubicBezTo>
                      <a:pt x="48" y="14"/>
                      <a:pt x="48" y="14"/>
                      <a:pt x="48" y="14"/>
                    </a:cubicBezTo>
                    <a:cubicBezTo>
                      <a:pt x="48" y="15"/>
                      <a:pt x="48" y="15"/>
                      <a:pt x="48" y="15"/>
                    </a:cubicBezTo>
                    <a:cubicBezTo>
                      <a:pt x="48" y="15"/>
                      <a:pt x="48" y="15"/>
                      <a:pt x="48" y="15"/>
                    </a:cubicBezTo>
                    <a:cubicBezTo>
                      <a:pt x="47" y="15"/>
                      <a:pt x="47" y="16"/>
                      <a:pt x="46" y="16"/>
                    </a:cubicBezTo>
                    <a:cubicBezTo>
                      <a:pt x="46" y="16"/>
                      <a:pt x="46" y="16"/>
                      <a:pt x="46" y="16"/>
                    </a:cubicBezTo>
                    <a:cubicBezTo>
                      <a:pt x="46" y="16"/>
                      <a:pt x="45" y="17"/>
                      <a:pt x="45" y="18"/>
                    </a:cubicBezTo>
                    <a:cubicBezTo>
                      <a:pt x="44" y="18"/>
                      <a:pt x="44" y="19"/>
                      <a:pt x="44" y="20"/>
                    </a:cubicBezTo>
                    <a:cubicBezTo>
                      <a:pt x="44" y="20"/>
                      <a:pt x="42" y="21"/>
                      <a:pt x="42" y="22"/>
                    </a:cubicBezTo>
                    <a:cubicBezTo>
                      <a:pt x="41" y="23"/>
                      <a:pt x="40" y="23"/>
                      <a:pt x="40" y="24"/>
                    </a:cubicBezTo>
                    <a:cubicBezTo>
                      <a:pt x="40" y="24"/>
                      <a:pt x="40" y="24"/>
                      <a:pt x="40" y="24"/>
                    </a:cubicBezTo>
                    <a:cubicBezTo>
                      <a:pt x="40" y="24"/>
                      <a:pt x="40" y="24"/>
                      <a:pt x="40" y="24"/>
                    </a:cubicBezTo>
                    <a:cubicBezTo>
                      <a:pt x="39" y="25"/>
                      <a:pt x="39" y="25"/>
                      <a:pt x="39" y="25"/>
                    </a:cubicBezTo>
                    <a:cubicBezTo>
                      <a:pt x="39" y="25"/>
                      <a:pt x="38" y="25"/>
                      <a:pt x="38" y="24"/>
                    </a:cubicBezTo>
                    <a:cubicBezTo>
                      <a:pt x="37" y="24"/>
                      <a:pt x="36" y="23"/>
                      <a:pt x="36" y="23"/>
                    </a:cubicBezTo>
                    <a:cubicBezTo>
                      <a:pt x="35" y="23"/>
                      <a:pt x="35" y="24"/>
                      <a:pt x="35" y="24"/>
                    </a:cubicBezTo>
                    <a:cubicBezTo>
                      <a:pt x="34" y="25"/>
                      <a:pt x="33" y="26"/>
                      <a:pt x="32" y="26"/>
                    </a:cubicBezTo>
                    <a:cubicBezTo>
                      <a:pt x="31" y="26"/>
                      <a:pt x="30" y="26"/>
                      <a:pt x="30" y="25"/>
                    </a:cubicBezTo>
                    <a:cubicBezTo>
                      <a:pt x="29" y="25"/>
                      <a:pt x="28" y="25"/>
                      <a:pt x="27" y="26"/>
                    </a:cubicBezTo>
                    <a:cubicBezTo>
                      <a:pt x="26" y="27"/>
                      <a:pt x="27" y="29"/>
                      <a:pt x="27" y="30"/>
                    </a:cubicBezTo>
                    <a:cubicBezTo>
                      <a:pt x="27" y="30"/>
                      <a:pt x="28" y="31"/>
                      <a:pt x="27" y="31"/>
                    </a:cubicBezTo>
                    <a:cubicBezTo>
                      <a:pt x="27" y="31"/>
                      <a:pt x="27" y="31"/>
                      <a:pt x="26" y="31"/>
                    </a:cubicBezTo>
                    <a:cubicBezTo>
                      <a:pt x="26" y="32"/>
                      <a:pt x="25" y="32"/>
                      <a:pt x="24" y="33"/>
                    </a:cubicBezTo>
                    <a:cubicBezTo>
                      <a:pt x="24" y="34"/>
                      <a:pt x="24" y="34"/>
                      <a:pt x="24" y="35"/>
                    </a:cubicBezTo>
                    <a:cubicBezTo>
                      <a:pt x="24" y="35"/>
                      <a:pt x="24" y="35"/>
                      <a:pt x="24" y="35"/>
                    </a:cubicBezTo>
                    <a:cubicBezTo>
                      <a:pt x="24" y="35"/>
                      <a:pt x="24" y="35"/>
                      <a:pt x="23" y="35"/>
                    </a:cubicBezTo>
                    <a:cubicBezTo>
                      <a:pt x="23" y="35"/>
                      <a:pt x="22" y="35"/>
                      <a:pt x="22" y="35"/>
                    </a:cubicBezTo>
                    <a:cubicBezTo>
                      <a:pt x="21" y="34"/>
                      <a:pt x="19" y="33"/>
                      <a:pt x="19" y="32"/>
                    </a:cubicBezTo>
                    <a:cubicBezTo>
                      <a:pt x="20" y="31"/>
                      <a:pt x="21" y="31"/>
                      <a:pt x="20" y="30"/>
                    </a:cubicBezTo>
                    <a:cubicBezTo>
                      <a:pt x="20" y="30"/>
                      <a:pt x="18" y="29"/>
                      <a:pt x="17" y="29"/>
                    </a:cubicBezTo>
                    <a:cubicBezTo>
                      <a:pt x="17" y="28"/>
                      <a:pt x="17" y="27"/>
                      <a:pt x="17" y="27"/>
                    </a:cubicBezTo>
                    <a:cubicBezTo>
                      <a:pt x="17" y="25"/>
                      <a:pt x="15" y="25"/>
                      <a:pt x="14" y="25"/>
                    </a:cubicBezTo>
                    <a:cubicBezTo>
                      <a:pt x="14" y="25"/>
                      <a:pt x="14" y="25"/>
                      <a:pt x="14" y="25"/>
                    </a:cubicBezTo>
                    <a:cubicBezTo>
                      <a:pt x="14" y="25"/>
                      <a:pt x="14" y="25"/>
                      <a:pt x="14" y="25"/>
                    </a:cubicBezTo>
                    <a:cubicBezTo>
                      <a:pt x="13" y="25"/>
                      <a:pt x="13" y="24"/>
                      <a:pt x="13" y="24"/>
                    </a:cubicBezTo>
                    <a:cubicBezTo>
                      <a:pt x="12" y="24"/>
                      <a:pt x="12" y="24"/>
                      <a:pt x="11" y="24"/>
                    </a:cubicBezTo>
                    <a:cubicBezTo>
                      <a:pt x="11" y="24"/>
                      <a:pt x="10" y="24"/>
                      <a:pt x="10" y="24"/>
                    </a:cubicBezTo>
                    <a:cubicBezTo>
                      <a:pt x="9" y="25"/>
                      <a:pt x="9" y="25"/>
                      <a:pt x="9" y="25"/>
                    </a:cubicBezTo>
                    <a:cubicBezTo>
                      <a:pt x="9" y="25"/>
                      <a:pt x="9" y="25"/>
                      <a:pt x="8" y="24"/>
                    </a:cubicBezTo>
                    <a:cubicBezTo>
                      <a:pt x="8" y="24"/>
                      <a:pt x="8" y="24"/>
                      <a:pt x="7" y="23"/>
                    </a:cubicBezTo>
                    <a:cubicBezTo>
                      <a:pt x="7" y="23"/>
                      <a:pt x="6" y="23"/>
                      <a:pt x="5" y="23"/>
                    </a:cubicBezTo>
                    <a:cubicBezTo>
                      <a:pt x="5" y="23"/>
                      <a:pt x="5" y="22"/>
                      <a:pt x="4" y="22"/>
                    </a:cubicBezTo>
                    <a:cubicBezTo>
                      <a:pt x="4" y="21"/>
                      <a:pt x="3" y="21"/>
                      <a:pt x="2" y="20"/>
                    </a:cubicBezTo>
                    <a:cubicBezTo>
                      <a:pt x="2" y="20"/>
                      <a:pt x="2" y="20"/>
                      <a:pt x="2" y="20"/>
                    </a:cubicBezTo>
                    <a:cubicBezTo>
                      <a:pt x="1" y="19"/>
                      <a:pt x="0" y="18"/>
                      <a:pt x="0" y="18"/>
                    </a:cubicBezTo>
                    <a:cubicBezTo>
                      <a:pt x="0" y="17"/>
                      <a:pt x="0" y="17"/>
                      <a:pt x="1" y="17"/>
                    </a:cubicBezTo>
                    <a:cubicBezTo>
                      <a:pt x="1" y="16"/>
                      <a:pt x="1" y="16"/>
                      <a:pt x="0" y="15"/>
                    </a:cubicBezTo>
                    <a:cubicBezTo>
                      <a:pt x="0" y="15"/>
                      <a:pt x="1" y="14"/>
                      <a:pt x="1" y="13"/>
                    </a:cubicBezTo>
                    <a:cubicBezTo>
                      <a:pt x="1" y="12"/>
                      <a:pt x="2" y="11"/>
                      <a:pt x="2" y="11"/>
                    </a:cubicBezTo>
                    <a:cubicBezTo>
                      <a:pt x="2" y="11"/>
                      <a:pt x="2" y="11"/>
                      <a:pt x="2" y="11"/>
                    </a:cubicBezTo>
                    <a:cubicBezTo>
                      <a:pt x="2" y="11"/>
                      <a:pt x="3" y="11"/>
                      <a:pt x="4" y="10"/>
                    </a:cubicBezTo>
                    <a:cubicBezTo>
                      <a:pt x="6" y="9"/>
                      <a:pt x="9" y="7"/>
                      <a:pt x="10" y="6"/>
                    </a:cubicBezTo>
                    <a:cubicBezTo>
                      <a:pt x="10" y="6"/>
                      <a:pt x="11" y="4"/>
                      <a:pt x="12" y="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93"/>
              <p:cNvSpPr>
                <a:spLocks/>
              </p:cNvSpPr>
              <p:nvPr/>
            </p:nvSpPr>
            <p:spPr bwMode="auto">
              <a:xfrm>
                <a:off x="2036762" y="3697288"/>
                <a:ext cx="119063" cy="106363"/>
              </a:xfrm>
              <a:custGeom>
                <a:avLst/>
                <a:gdLst>
                  <a:gd name="T0" fmla="*/ 49 w 52"/>
                  <a:gd name="T1" fmla="*/ 1 h 46"/>
                  <a:gd name="T2" fmla="*/ 51 w 52"/>
                  <a:gd name="T3" fmla="*/ 8 h 46"/>
                  <a:gd name="T4" fmla="*/ 47 w 52"/>
                  <a:gd name="T5" fmla="*/ 25 h 46"/>
                  <a:gd name="T6" fmla="*/ 46 w 52"/>
                  <a:gd name="T7" fmla="*/ 26 h 46"/>
                  <a:gd name="T8" fmla="*/ 44 w 52"/>
                  <a:gd name="T9" fmla="*/ 28 h 46"/>
                  <a:gd name="T10" fmla="*/ 46 w 52"/>
                  <a:gd name="T11" fmla="*/ 32 h 46"/>
                  <a:gd name="T12" fmla="*/ 43 w 52"/>
                  <a:gd name="T13" fmla="*/ 34 h 46"/>
                  <a:gd name="T14" fmla="*/ 43 w 52"/>
                  <a:gd name="T15" fmla="*/ 40 h 46"/>
                  <a:gd name="T16" fmla="*/ 46 w 52"/>
                  <a:gd name="T17" fmla="*/ 44 h 46"/>
                  <a:gd name="T18" fmla="*/ 43 w 52"/>
                  <a:gd name="T19" fmla="*/ 46 h 46"/>
                  <a:gd name="T20" fmla="*/ 37 w 52"/>
                  <a:gd name="T21" fmla="*/ 44 h 46"/>
                  <a:gd name="T22" fmla="*/ 33 w 52"/>
                  <a:gd name="T23" fmla="*/ 43 h 46"/>
                  <a:gd name="T24" fmla="*/ 26 w 52"/>
                  <a:gd name="T25" fmla="*/ 42 h 46"/>
                  <a:gd name="T26" fmla="*/ 21 w 52"/>
                  <a:gd name="T27" fmla="*/ 41 h 46"/>
                  <a:gd name="T28" fmla="*/ 13 w 52"/>
                  <a:gd name="T29" fmla="*/ 34 h 46"/>
                  <a:gd name="T30" fmla="*/ 5 w 52"/>
                  <a:gd name="T31" fmla="*/ 26 h 46"/>
                  <a:gd name="T32" fmla="*/ 2 w 52"/>
                  <a:gd name="T33" fmla="*/ 20 h 46"/>
                  <a:gd name="T34" fmla="*/ 7 w 52"/>
                  <a:gd name="T35" fmla="*/ 22 h 46"/>
                  <a:gd name="T36" fmla="*/ 9 w 52"/>
                  <a:gd name="T37" fmla="*/ 21 h 46"/>
                  <a:gd name="T38" fmla="*/ 11 w 52"/>
                  <a:gd name="T39" fmla="*/ 18 h 46"/>
                  <a:gd name="T40" fmla="*/ 12 w 52"/>
                  <a:gd name="T41" fmla="*/ 15 h 46"/>
                  <a:gd name="T42" fmla="*/ 14 w 52"/>
                  <a:gd name="T43" fmla="*/ 13 h 46"/>
                  <a:gd name="T44" fmla="*/ 19 w 52"/>
                  <a:gd name="T45" fmla="*/ 11 h 46"/>
                  <a:gd name="T46" fmla="*/ 21 w 52"/>
                  <a:gd name="T47" fmla="*/ 11 h 46"/>
                  <a:gd name="T48" fmla="*/ 23 w 52"/>
                  <a:gd name="T49" fmla="*/ 12 h 46"/>
                  <a:gd name="T50" fmla="*/ 25 w 52"/>
                  <a:gd name="T51" fmla="*/ 11 h 46"/>
                  <a:gd name="T52" fmla="*/ 26 w 52"/>
                  <a:gd name="T53" fmla="*/ 9 h 46"/>
                  <a:gd name="T54" fmla="*/ 30 w 52"/>
                  <a:gd name="T55" fmla="*/ 4 h 46"/>
                  <a:gd name="T56" fmla="*/ 31 w 52"/>
                  <a:gd name="T57" fmla="*/ 3 h 46"/>
                  <a:gd name="T58" fmla="*/ 33 w 52"/>
                  <a:gd name="T59" fmla="*/ 1 h 46"/>
                  <a:gd name="T60" fmla="*/ 35 w 52"/>
                  <a:gd name="T61" fmla="*/ 2 h 46"/>
                  <a:gd name="T62" fmla="*/ 43 w 52"/>
                  <a:gd name="T63" fmla="*/ 2 h 46"/>
                  <a:gd name="T64" fmla="*/ 48 w 52"/>
                  <a:gd name="T65"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46">
                    <a:moveTo>
                      <a:pt x="48" y="1"/>
                    </a:moveTo>
                    <a:cubicBezTo>
                      <a:pt x="48" y="1"/>
                      <a:pt x="48" y="1"/>
                      <a:pt x="49" y="1"/>
                    </a:cubicBezTo>
                    <a:cubicBezTo>
                      <a:pt x="50" y="2"/>
                      <a:pt x="49" y="0"/>
                      <a:pt x="50" y="3"/>
                    </a:cubicBezTo>
                    <a:cubicBezTo>
                      <a:pt x="51" y="7"/>
                      <a:pt x="52" y="5"/>
                      <a:pt x="51" y="8"/>
                    </a:cubicBezTo>
                    <a:cubicBezTo>
                      <a:pt x="49" y="12"/>
                      <a:pt x="48" y="14"/>
                      <a:pt x="48" y="17"/>
                    </a:cubicBezTo>
                    <a:cubicBezTo>
                      <a:pt x="47" y="20"/>
                      <a:pt x="47" y="22"/>
                      <a:pt x="47" y="25"/>
                    </a:cubicBezTo>
                    <a:cubicBezTo>
                      <a:pt x="47" y="28"/>
                      <a:pt x="47" y="28"/>
                      <a:pt x="47" y="28"/>
                    </a:cubicBezTo>
                    <a:cubicBezTo>
                      <a:pt x="46" y="28"/>
                      <a:pt x="46" y="27"/>
                      <a:pt x="46" y="26"/>
                    </a:cubicBezTo>
                    <a:cubicBezTo>
                      <a:pt x="45" y="25"/>
                      <a:pt x="45" y="25"/>
                      <a:pt x="45" y="25"/>
                    </a:cubicBezTo>
                    <a:cubicBezTo>
                      <a:pt x="44" y="26"/>
                      <a:pt x="43" y="26"/>
                      <a:pt x="44" y="28"/>
                    </a:cubicBezTo>
                    <a:cubicBezTo>
                      <a:pt x="45" y="29"/>
                      <a:pt x="46" y="29"/>
                      <a:pt x="46" y="29"/>
                    </a:cubicBezTo>
                    <a:cubicBezTo>
                      <a:pt x="45" y="30"/>
                      <a:pt x="46" y="32"/>
                      <a:pt x="46" y="32"/>
                    </a:cubicBezTo>
                    <a:cubicBezTo>
                      <a:pt x="45" y="33"/>
                      <a:pt x="45" y="30"/>
                      <a:pt x="44" y="31"/>
                    </a:cubicBezTo>
                    <a:cubicBezTo>
                      <a:pt x="43" y="31"/>
                      <a:pt x="43" y="33"/>
                      <a:pt x="43" y="34"/>
                    </a:cubicBezTo>
                    <a:cubicBezTo>
                      <a:pt x="43" y="35"/>
                      <a:pt x="45" y="35"/>
                      <a:pt x="45" y="36"/>
                    </a:cubicBezTo>
                    <a:cubicBezTo>
                      <a:pt x="45" y="38"/>
                      <a:pt x="42" y="39"/>
                      <a:pt x="43" y="40"/>
                    </a:cubicBezTo>
                    <a:cubicBezTo>
                      <a:pt x="43" y="41"/>
                      <a:pt x="45" y="42"/>
                      <a:pt x="45" y="43"/>
                    </a:cubicBezTo>
                    <a:cubicBezTo>
                      <a:pt x="45" y="43"/>
                      <a:pt x="45" y="44"/>
                      <a:pt x="46" y="44"/>
                    </a:cubicBezTo>
                    <a:cubicBezTo>
                      <a:pt x="45" y="45"/>
                      <a:pt x="45" y="46"/>
                      <a:pt x="44" y="46"/>
                    </a:cubicBezTo>
                    <a:cubicBezTo>
                      <a:pt x="43" y="46"/>
                      <a:pt x="43" y="46"/>
                      <a:pt x="43" y="46"/>
                    </a:cubicBezTo>
                    <a:cubicBezTo>
                      <a:pt x="42" y="46"/>
                      <a:pt x="42" y="46"/>
                      <a:pt x="40" y="45"/>
                    </a:cubicBezTo>
                    <a:cubicBezTo>
                      <a:pt x="39" y="45"/>
                      <a:pt x="38" y="44"/>
                      <a:pt x="37" y="44"/>
                    </a:cubicBezTo>
                    <a:cubicBezTo>
                      <a:pt x="36" y="43"/>
                      <a:pt x="36" y="43"/>
                      <a:pt x="35" y="43"/>
                    </a:cubicBezTo>
                    <a:cubicBezTo>
                      <a:pt x="34" y="43"/>
                      <a:pt x="33" y="43"/>
                      <a:pt x="33" y="43"/>
                    </a:cubicBezTo>
                    <a:cubicBezTo>
                      <a:pt x="32" y="43"/>
                      <a:pt x="31" y="44"/>
                      <a:pt x="30" y="43"/>
                    </a:cubicBezTo>
                    <a:cubicBezTo>
                      <a:pt x="29" y="43"/>
                      <a:pt x="27" y="42"/>
                      <a:pt x="26" y="42"/>
                    </a:cubicBezTo>
                    <a:cubicBezTo>
                      <a:pt x="25" y="41"/>
                      <a:pt x="23" y="40"/>
                      <a:pt x="23" y="40"/>
                    </a:cubicBezTo>
                    <a:cubicBezTo>
                      <a:pt x="23" y="40"/>
                      <a:pt x="22" y="41"/>
                      <a:pt x="21" y="41"/>
                    </a:cubicBezTo>
                    <a:cubicBezTo>
                      <a:pt x="20" y="40"/>
                      <a:pt x="19" y="39"/>
                      <a:pt x="18" y="38"/>
                    </a:cubicBezTo>
                    <a:cubicBezTo>
                      <a:pt x="17" y="37"/>
                      <a:pt x="15" y="36"/>
                      <a:pt x="13" y="34"/>
                    </a:cubicBezTo>
                    <a:cubicBezTo>
                      <a:pt x="12" y="32"/>
                      <a:pt x="13" y="31"/>
                      <a:pt x="10" y="29"/>
                    </a:cubicBezTo>
                    <a:cubicBezTo>
                      <a:pt x="8" y="28"/>
                      <a:pt x="8" y="28"/>
                      <a:pt x="5" y="26"/>
                    </a:cubicBezTo>
                    <a:cubicBezTo>
                      <a:pt x="3" y="24"/>
                      <a:pt x="0" y="23"/>
                      <a:pt x="1" y="22"/>
                    </a:cubicBezTo>
                    <a:cubicBezTo>
                      <a:pt x="1" y="21"/>
                      <a:pt x="0" y="20"/>
                      <a:pt x="2" y="20"/>
                    </a:cubicBezTo>
                    <a:cubicBezTo>
                      <a:pt x="3" y="21"/>
                      <a:pt x="5" y="23"/>
                      <a:pt x="6" y="22"/>
                    </a:cubicBezTo>
                    <a:cubicBezTo>
                      <a:pt x="6" y="22"/>
                      <a:pt x="7" y="22"/>
                      <a:pt x="7" y="22"/>
                    </a:cubicBezTo>
                    <a:cubicBezTo>
                      <a:pt x="8" y="22"/>
                      <a:pt x="9" y="22"/>
                      <a:pt x="9" y="22"/>
                    </a:cubicBezTo>
                    <a:cubicBezTo>
                      <a:pt x="9" y="21"/>
                      <a:pt x="9" y="21"/>
                      <a:pt x="9" y="21"/>
                    </a:cubicBezTo>
                    <a:cubicBezTo>
                      <a:pt x="9" y="20"/>
                      <a:pt x="9" y="20"/>
                      <a:pt x="9" y="19"/>
                    </a:cubicBezTo>
                    <a:cubicBezTo>
                      <a:pt x="10" y="19"/>
                      <a:pt x="10" y="19"/>
                      <a:pt x="11" y="18"/>
                    </a:cubicBezTo>
                    <a:cubicBezTo>
                      <a:pt x="11" y="18"/>
                      <a:pt x="12" y="18"/>
                      <a:pt x="12" y="18"/>
                    </a:cubicBezTo>
                    <a:cubicBezTo>
                      <a:pt x="13" y="17"/>
                      <a:pt x="12" y="16"/>
                      <a:pt x="12" y="15"/>
                    </a:cubicBezTo>
                    <a:cubicBezTo>
                      <a:pt x="12" y="15"/>
                      <a:pt x="11" y="14"/>
                      <a:pt x="12" y="13"/>
                    </a:cubicBezTo>
                    <a:cubicBezTo>
                      <a:pt x="12" y="12"/>
                      <a:pt x="13" y="12"/>
                      <a:pt x="14" y="13"/>
                    </a:cubicBezTo>
                    <a:cubicBezTo>
                      <a:pt x="14" y="13"/>
                      <a:pt x="15" y="13"/>
                      <a:pt x="16" y="13"/>
                    </a:cubicBezTo>
                    <a:cubicBezTo>
                      <a:pt x="18" y="13"/>
                      <a:pt x="19" y="12"/>
                      <a:pt x="19" y="11"/>
                    </a:cubicBezTo>
                    <a:cubicBezTo>
                      <a:pt x="20" y="11"/>
                      <a:pt x="20" y="10"/>
                      <a:pt x="20" y="10"/>
                    </a:cubicBezTo>
                    <a:cubicBezTo>
                      <a:pt x="20" y="10"/>
                      <a:pt x="20" y="11"/>
                      <a:pt x="21" y="11"/>
                    </a:cubicBezTo>
                    <a:cubicBezTo>
                      <a:pt x="22" y="12"/>
                      <a:pt x="22" y="12"/>
                      <a:pt x="23" y="12"/>
                    </a:cubicBezTo>
                    <a:cubicBezTo>
                      <a:pt x="23" y="12"/>
                      <a:pt x="23" y="12"/>
                      <a:pt x="23" y="12"/>
                    </a:cubicBezTo>
                    <a:cubicBezTo>
                      <a:pt x="24" y="12"/>
                      <a:pt x="24" y="12"/>
                      <a:pt x="25" y="11"/>
                    </a:cubicBezTo>
                    <a:cubicBezTo>
                      <a:pt x="25" y="11"/>
                      <a:pt x="25" y="11"/>
                      <a:pt x="25" y="11"/>
                    </a:cubicBezTo>
                    <a:cubicBezTo>
                      <a:pt x="25" y="11"/>
                      <a:pt x="25" y="10"/>
                      <a:pt x="25" y="10"/>
                    </a:cubicBezTo>
                    <a:cubicBezTo>
                      <a:pt x="25" y="10"/>
                      <a:pt x="26" y="9"/>
                      <a:pt x="26" y="9"/>
                    </a:cubicBezTo>
                    <a:cubicBezTo>
                      <a:pt x="27" y="8"/>
                      <a:pt x="29" y="7"/>
                      <a:pt x="29" y="6"/>
                    </a:cubicBezTo>
                    <a:cubicBezTo>
                      <a:pt x="29" y="6"/>
                      <a:pt x="29" y="5"/>
                      <a:pt x="30" y="4"/>
                    </a:cubicBezTo>
                    <a:cubicBezTo>
                      <a:pt x="30" y="4"/>
                      <a:pt x="31" y="3"/>
                      <a:pt x="31" y="3"/>
                    </a:cubicBezTo>
                    <a:cubicBezTo>
                      <a:pt x="31" y="3"/>
                      <a:pt x="31" y="3"/>
                      <a:pt x="31" y="3"/>
                    </a:cubicBezTo>
                    <a:cubicBezTo>
                      <a:pt x="32" y="3"/>
                      <a:pt x="32" y="2"/>
                      <a:pt x="33" y="1"/>
                    </a:cubicBezTo>
                    <a:cubicBezTo>
                      <a:pt x="33" y="1"/>
                      <a:pt x="33" y="1"/>
                      <a:pt x="33" y="1"/>
                    </a:cubicBezTo>
                    <a:cubicBezTo>
                      <a:pt x="33" y="1"/>
                      <a:pt x="33" y="1"/>
                      <a:pt x="33" y="1"/>
                    </a:cubicBezTo>
                    <a:cubicBezTo>
                      <a:pt x="33" y="1"/>
                      <a:pt x="34" y="2"/>
                      <a:pt x="35" y="2"/>
                    </a:cubicBezTo>
                    <a:cubicBezTo>
                      <a:pt x="36" y="3"/>
                      <a:pt x="37" y="3"/>
                      <a:pt x="37" y="3"/>
                    </a:cubicBezTo>
                    <a:cubicBezTo>
                      <a:pt x="38" y="3"/>
                      <a:pt x="40" y="2"/>
                      <a:pt x="43" y="2"/>
                    </a:cubicBezTo>
                    <a:cubicBezTo>
                      <a:pt x="43" y="2"/>
                      <a:pt x="44" y="2"/>
                      <a:pt x="44" y="1"/>
                    </a:cubicBezTo>
                    <a:cubicBezTo>
                      <a:pt x="45" y="1"/>
                      <a:pt x="46" y="1"/>
                      <a:pt x="48" y="1"/>
                    </a:cubicBezTo>
                    <a:cubicBezTo>
                      <a:pt x="48" y="1"/>
                      <a:pt x="48" y="1"/>
                      <a:pt x="48"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94"/>
              <p:cNvSpPr>
                <a:spLocks/>
              </p:cNvSpPr>
              <p:nvPr/>
            </p:nvSpPr>
            <p:spPr bwMode="auto">
              <a:xfrm>
                <a:off x="2081212" y="3792538"/>
                <a:ext cx="84138" cy="82550"/>
              </a:xfrm>
              <a:custGeom>
                <a:avLst/>
                <a:gdLst>
                  <a:gd name="T0" fmla="*/ 27 w 37"/>
                  <a:gd name="T1" fmla="*/ 4 h 36"/>
                  <a:gd name="T2" fmla="*/ 29 w 37"/>
                  <a:gd name="T3" fmla="*/ 7 h 36"/>
                  <a:gd name="T4" fmla="*/ 31 w 37"/>
                  <a:gd name="T5" fmla="*/ 12 h 36"/>
                  <a:gd name="T6" fmla="*/ 37 w 37"/>
                  <a:gd name="T7" fmla="*/ 18 h 36"/>
                  <a:gd name="T8" fmla="*/ 34 w 37"/>
                  <a:gd name="T9" fmla="*/ 19 h 36"/>
                  <a:gd name="T10" fmla="*/ 34 w 37"/>
                  <a:gd name="T11" fmla="*/ 21 h 36"/>
                  <a:gd name="T12" fmla="*/ 33 w 37"/>
                  <a:gd name="T13" fmla="*/ 22 h 36"/>
                  <a:gd name="T14" fmla="*/ 35 w 37"/>
                  <a:gd name="T15" fmla="*/ 25 h 36"/>
                  <a:gd name="T16" fmla="*/ 37 w 37"/>
                  <a:gd name="T17" fmla="*/ 26 h 36"/>
                  <a:gd name="T18" fmla="*/ 36 w 37"/>
                  <a:gd name="T19" fmla="*/ 27 h 36"/>
                  <a:gd name="T20" fmla="*/ 35 w 37"/>
                  <a:gd name="T21" fmla="*/ 28 h 36"/>
                  <a:gd name="T22" fmla="*/ 35 w 37"/>
                  <a:gd name="T23" fmla="*/ 28 h 36"/>
                  <a:gd name="T24" fmla="*/ 34 w 37"/>
                  <a:gd name="T25" fmla="*/ 31 h 36"/>
                  <a:gd name="T26" fmla="*/ 34 w 37"/>
                  <a:gd name="T27" fmla="*/ 36 h 36"/>
                  <a:gd name="T28" fmla="*/ 33 w 37"/>
                  <a:gd name="T29" fmla="*/ 34 h 36"/>
                  <a:gd name="T30" fmla="*/ 33 w 37"/>
                  <a:gd name="T31" fmla="*/ 31 h 36"/>
                  <a:gd name="T32" fmla="*/ 32 w 37"/>
                  <a:gd name="T33" fmla="*/ 29 h 36"/>
                  <a:gd name="T34" fmla="*/ 30 w 37"/>
                  <a:gd name="T35" fmla="*/ 28 h 36"/>
                  <a:gd name="T36" fmla="*/ 29 w 37"/>
                  <a:gd name="T37" fmla="*/ 28 h 36"/>
                  <a:gd name="T38" fmla="*/ 30 w 37"/>
                  <a:gd name="T39" fmla="*/ 31 h 36"/>
                  <a:gd name="T40" fmla="*/ 28 w 37"/>
                  <a:gd name="T41" fmla="*/ 31 h 36"/>
                  <a:gd name="T42" fmla="*/ 25 w 37"/>
                  <a:gd name="T43" fmla="*/ 29 h 36"/>
                  <a:gd name="T44" fmla="*/ 26 w 37"/>
                  <a:gd name="T45" fmla="*/ 24 h 36"/>
                  <a:gd name="T46" fmla="*/ 22 w 37"/>
                  <a:gd name="T47" fmla="*/ 20 h 36"/>
                  <a:gd name="T48" fmla="*/ 15 w 37"/>
                  <a:gd name="T49" fmla="*/ 18 h 36"/>
                  <a:gd name="T50" fmla="*/ 15 w 37"/>
                  <a:gd name="T51" fmla="*/ 14 h 36"/>
                  <a:gd name="T52" fmla="*/ 11 w 37"/>
                  <a:gd name="T53" fmla="*/ 12 h 36"/>
                  <a:gd name="T54" fmla="*/ 9 w 37"/>
                  <a:gd name="T55" fmla="*/ 10 h 36"/>
                  <a:gd name="T56" fmla="*/ 8 w 37"/>
                  <a:gd name="T57" fmla="*/ 12 h 36"/>
                  <a:gd name="T58" fmla="*/ 11 w 37"/>
                  <a:gd name="T59" fmla="*/ 14 h 36"/>
                  <a:gd name="T60" fmla="*/ 13 w 37"/>
                  <a:gd name="T61" fmla="*/ 16 h 36"/>
                  <a:gd name="T62" fmla="*/ 10 w 37"/>
                  <a:gd name="T63" fmla="*/ 18 h 36"/>
                  <a:gd name="T64" fmla="*/ 8 w 37"/>
                  <a:gd name="T65" fmla="*/ 16 h 36"/>
                  <a:gd name="T66" fmla="*/ 4 w 37"/>
                  <a:gd name="T67" fmla="*/ 14 h 36"/>
                  <a:gd name="T68" fmla="*/ 3 w 37"/>
                  <a:gd name="T69" fmla="*/ 8 h 36"/>
                  <a:gd name="T70" fmla="*/ 5 w 37"/>
                  <a:gd name="T71" fmla="*/ 6 h 36"/>
                  <a:gd name="T72" fmla="*/ 3 w 37"/>
                  <a:gd name="T73" fmla="*/ 4 h 36"/>
                  <a:gd name="T74" fmla="*/ 1 w 37"/>
                  <a:gd name="T75" fmla="*/ 3 h 36"/>
                  <a:gd name="T76" fmla="*/ 4 w 37"/>
                  <a:gd name="T77" fmla="*/ 1 h 36"/>
                  <a:gd name="T78" fmla="*/ 3 w 37"/>
                  <a:gd name="T79" fmla="*/ 1 h 36"/>
                  <a:gd name="T80" fmla="*/ 4 w 37"/>
                  <a:gd name="T81" fmla="*/ 0 h 36"/>
                  <a:gd name="T82" fmla="*/ 7 w 37"/>
                  <a:gd name="T83" fmla="*/ 1 h 36"/>
                  <a:gd name="T84" fmla="*/ 10 w 37"/>
                  <a:gd name="T85" fmla="*/ 3 h 36"/>
                  <a:gd name="T86" fmla="*/ 14 w 37"/>
                  <a:gd name="T87" fmla="*/ 3 h 36"/>
                  <a:gd name="T88" fmla="*/ 16 w 37"/>
                  <a:gd name="T89" fmla="*/ 3 h 36"/>
                  <a:gd name="T90" fmla="*/ 18 w 37"/>
                  <a:gd name="T91" fmla="*/ 4 h 36"/>
                  <a:gd name="T92" fmla="*/ 21 w 37"/>
                  <a:gd name="T93" fmla="*/ 5 h 36"/>
                  <a:gd name="T94" fmla="*/ 24 w 37"/>
                  <a:gd name="T95" fmla="*/ 6 h 36"/>
                  <a:gd name="T96" fmla="*/ 25 w 37"/>
                  <a:gd name="T97" fmla="*/ 6 h 36"/>
                  <a:gd name="T98" fmla="*/ 27 w 37"/>
                  <a:gd name="T99" fmla="*/ 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7" h="36">
                    <a:moveTo>
                      <a:pt x="27" y="4"/>
                    </a:moveTo>
                    <a:cubicBezTo>
                      <a:pt x="28" y="5"/>
                      <a:pt x="28" y="6"/>
                      <a:pt x="29" y="7"/>
                    </a:cubicBezTo>
                    <a:cubicBezTo>
                      <a:pt x="30" y="10"/>
                      <a:pt x="28" y="10"/>
                      <a:pt x="31" y="12"/>
                    </a:cubicBezTo>
                    <a:cubicBezTo>
                      <a:pt x="33" y="13"/>
                      <a:pt x="36" y="17"/>
                      <a:pt x="37" y="18"/>
                    </a:cubicBezTo>
                    <a:cubicBezTo>
                      <a:pt x="36" y="18"/>
                      <a:pt x="35" y="18"/>
                      <a:pt x="34" y="19"/>
                    </a:cubicBezTo>
                    <a:cubicBezTo>
                      <a:pt x="34" y="19"/>
                      <a:pt x="34" y="20"/>
                      <a:pt x="34" y="21"/>
                    </a:cubicBezTo>
                    <a:cubicBezTo>
                      <a:pt x="34" y="22"/>
                      <a:pt x="33" y="22"/>
                      <a:pt x="33" y="22"/>
                    </a:cubicBezTo>
                    <a:cubicBezTo>
                      <a:pt x="33" y="23"/>
                      <a:pt x="33" y="24"/>
                      <a:pt x="35" y="25"/>
                    </a:cubicBezTo>
                    <a:cubicBezTo>
                      <a:pt x="36" y="26"/>
                      <a:pt x="37" y="26"/>
                      <a:pt x="37" y="26"/>
                    </a:cubicBezTo>
                    <a:cubicBezTo>
                      <a:pt x="37" y="26"/>
                      <a:pt x="36" y="27"/>
                      <a:pt x="36" y="27"/>
                    </a:cubicBezTo>
                    <a:cubicBezTo>
                      <a:pt x="35" y="28"/>
                      <a:pt x="35" y="28"/>
                      <a:pt x="35" y="28"/>
                    </a:cubicBezTo>
                    <a:cubicBezTo>
                      <a:pt x="35" y="28"/>
                      <a:pt x="35" y="28"/>
                      <a:pt x="35" y="28"/>
                    </a:cubicBezTo>
                    <a:cubicBezTo>
                      <a:pt x="34" y="29"/>
                      <a:pt x="34" y="30"/>
                      <a:pt x="34" y="31"/>
                    </a:cubicBezTo>
                    <a:cubicBezTo>
                      <a:pt x="34" y="32"/>
                      <a:pt x="34" y="34"/>
                      <a:pt x="34" y="36"/>
                    </a:cubicBezTo>
                    <a:cubicBezTo>
                      <a:pt x="34" y="36"/>
                      <a:pt x="34" y="35"/>
                      <a:pt x="33" y="34"/>
                    </a:cubicBezTo>
                    <a:cubicBezTo>
                      <a:pt x="33" y="33"/>
                      <a:pt x="33" y="33"/>
                      <a:pt x="33" y="31"/>
                    </a:cubicBezTo>
                    <a:cubicBezTo>
                      <a:pt x="32" y="30"/>
                      <a:pt x="33" y="30"/>
                      <a:pt x="32" y="29"/>
                    </a:cubicBezTo>
                    <a:cubicBezTo>
                      <a:pt x="31" y="28"/>
                      <a:pt x="30" y="28"/>
                      <a:pt x="30" y="28"/>
                    </a:cubicBezTo>
                    <a:cubicBezTo>
                      <a:pt x="29" y="28"/>
                      <a:pt x="29" y="28"/>
                      <a:pt x="29" y="28"/>
                    </a:cubicBezTo>
                    <a:cubicBezTo>
                      <a:pt x="29" y="29"/>
                      <a:pt x="30" y="30"/>
                      <a:pt x="30" y="31"/>
                    </a:cubicBezTo>
                    <a:cubicBezTo>
                      <a:pt x="30" y="31"/>
                      <a:pt x="29" y="31"/>
                      <a:pt x="28" y="31"/>
                    </a:cubicBezTo>
                    <a:cubicBezTo>
                      <a:pt x="27" y="31"/>
                      <a:pt x="25" y="31"/>
                      <a:pt x="25" y="29"/>
                    </a:cubicBezTo>
                    <a:cubicBezTo>
                      <a:pt x="26" y="27"/>
                      <a:pt x="27" y="25"/>
                      <a:pt x="26" y="24"/>
                    </a:cubicBezTo>
                    <a:cubicBezTo>
                      <a:pt x="25" y="23"/>
                      <a:pt x="23" y="21"/>
                      <a:pt x="22" y="20"/>
                    </a:cubicBezTo>
                    <a:cubicBezTo>
                      <a:pt x="20" y="19"/>
                      <a:pt x="15" y="19"/>
                      <a:pt x="15" y="18"/>
                    </a:cubicBezTo>
                    <a:cubicBezTo>
                      <a:pt x="15" y="17"/>
                      <a:pt x="16" y="15"/>
                      <a:pt x="15" y="14"/>
                    </a:cubicBezTo>
                    <a:cubicBezTo>
                      <a:pt x="14" y="13"/>
                      <a:pt x="12" y="13"/>
                      <a:pt x="11" y="12"/>
                    </a:cubicBezTo>
                    <a:cubicBezTo>
                      <a:pt x="11" y="11"/>
                      <a:pt x="10" y="10"/>
                      <a:pt x="9" y="10"/>
                    </a:cubicBezTo>
                    <a:cubicBezTo>
                      <a:pt x="8" y="10"/>
                      <a:pt x="7" y="11"/>
                      <a:pt x="8" y="12"/>
                    </a:cubicBezTo>
                    <a:cubicBezTo>
                      <a:pt x="9" y="13"/>
                      <a:pt x="10" y="13"/>
                      <a:pt x="11" y="14"/>
                    </a:cubicBezTo>
                    <a:cubicBezTo>
                      <a:pt x="12" y="14"/>
                      <a:pt x="14" y="15"/>
                      <a:pt x="13" y="16"/>
                    </a:cubicBezTo>
                    <a:cubicBezTo>
                      <a:pt x="13" y="16"/>
                      <a:pt x="11" y="19"/>
                      <a:pt x="10" y="18"/>
                    </a:cubicBezTo>
                    <a:cubicBezTo>
                      <a:pt x="9" y="18"/>
                      <a:pt x="9" y="16"/>
                      <a:pt x="8" y="16"/>
                    </a:cubicBezTo>
                    <a:cubicBezTo>
                      <a:pt x="6" y="15"/>
                      <a:pt x="4" y="16"/>
                      <a:pt x="4" y="14"/>
                    </a:cubicBezTo>
                    <a:cubicBezTo>
                      <a:pt x="3" y="12"/>
                      <a:pt x="2" y="10"/>
                      <a:pt x="3" y="8"/>
                    </a:cubicBezTo>
                    <a:cubicBezTo>
                      <a:pt x="4" y="7"/>
                      <a:pt x="5" y="7"/>
                      <a:pt x="5" y="6"/>
                    </a:cubicBezTo>
                    <a:cubicBezTo>
                      <a:pt x="5" y="5"/>
                      <a:pt x="4" y="4"/>
                      <a:pt x="3" y="4"/>
                    </a:cubicBezTo>
                    <a:cubicBezTo>
                      <a:pt x="2" y="4"/>
                      <a:pt x="0" y="4"/>
                      <a:pt x="1" y="3"/>
                    </a:cubicBezTo>
                    <a:cubicBezTo>
                      <a:pt x="2" y="2"/>
                      <a:pt x="5" y="2"/>
                      <a:pt x="4" y="1"/>
                    </a:cubicBezTo>
                    <a:cubicBezTo>
                      <a:pt x="3" y="1"/>
                      <a:pt x="3" y="1"/>
                      <a:pt x="3" y="1"/>
                    </a:cubicBezTo>
                    <a:cubicBezTo>
                      <a:pt x="4" y="1"/>
                      <a:pt x="4" y="0"/>
                      <a:pt x="4" y="0"/>
                    </a:cubicBezTo>
                    <a:cubicBezTo>
                      <a:pt x="4" y="0"/>
                      <a:pt x="5" y="1"/>
                      <a:pt x="7" y="1"/>
                    </a:cubicBezTo>
                    <a:cubicBezTo>
                      <a:pt x="8" y="2"/>
                      <a:pt x="9" y="3"/>
                      <a:pt x="10" y="3"/>
                    </a:cubicBezTo>
                    <a:cubicBezTo>
                      <a:pt x="12" y="4"/>
                      <a:pt x="13" y="3"/>
                      <a:pt x="14" y="3"/>
                    </a:cubicBezTo>
                    <a:cubicBezTo>
                      <a:pt x="15" y="3"/>
                      <a:pt x="15" y="3"/>
                      <a:pt x="16" y="3"/>
                    </a:cubicBezTo>
                    <a:cubicBezTo>
                      <a:pt x="16" y="3"/>
                      <a:pt x="17" y="3"/>
                      <a:pt x="18" y="4"/>
                    </a:cubicBezTo>
                    <a:cubicBezTo>
                      <a:pt x="19" y="4"/>
                      <a:pt x="20" y="5"/>
                      <a:pt x="21" y="5"/>
                    </a:cubicBezTo>
                    <a:cubicBezTo>
                      <a:pt x="23" y="6"/>
                      <a:pt x="23" y="6"/>
                      <a:pt x="24" y="6"/>
                    </a:cubicBezTo>
                    <a:cubicBezTo>
                      <a:pt x="24" y="6"/>
                      <a:pt x="24" y="6"/>
                      <a:pt x="25" y="6"/>
                    </a:cubicBezTo>
                    <a:cubicBezTo>
                      <a:pt x="26" y="6"/>
                      <a:pt x="27" y="5"/>
                      <a:pt x="27" y="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95"/>
              <p:cNvSpPr>
                <a:spLocks/>
              </p:cNvSpPr>
              <p:nvPr/>
            </p:nvSpPr>
            <p:spPr bwMode="auto">
              <a:xfrm>
                <a:off x="1976437" y="3708400"/>
                <a:ext cx="60325" cy="34925"/>
              </a:xfrm>
              <a:custGeom>
                <a:avLst/>
                <a:gdLst>
                  <a:gd name="T0" fmla="*/ 26 w 26"/>
                  <a:gd name="T1" fmla="*/ 10 h 15"/>
                  <a:gd name="T2" fmla="*/ 25 w 26"/>
                  <a:gd name="T3" fmla="*/ 13 h 15"/>
                  <a:gd name="T4" fmla="*/ 23 w 26"/>
                  <a:gd name="T5" fmla="*/ 15 h 15"/>
                  <a:gd name="T6" fmla="*/ 14 w 26"/>
                  <a:gd name="T7" fmla="*/ 13 h 15"/>
                  <a:gd name="T8" fmla="*/ 10 w 26"/>
                  <a:gd name="T9" fmla="*/ 11 h 15"/>
                  <a:gd name="T10" fmla="*/ 0 w 26"/>
                  <a:gd name="T11" fmla="*/ 8 h 15"/>
                  <a:gd name="T12" fmla="*/ 0 w 26"/>
                  <a:gd name="T13" fmla="*/ 8 h 15"/>
                  <a:gd name="T14" fmla="*/ 1 w 26"/>
                  <a:gd name="T15" fmla="*/ 6 h 15"/>
                  <a:gd name="T16" fmla="*/ 3 w 26"/>
                  <a:gd name="T17" fmla="*/ 5 h 15"/>
                  <a:gd name="T18" fmla="*/ 4 w 26"/>
                  <a:gd name="T19" fmla="*/ 5 h 15"/>
                  <a:gd name="T20" fmla="*/ 5 w 26"/>
                  <a:gd name="T21" fmla="*/ 4 h 15"/>
                  <a:gd name="T22" fmla="*/ 6 w 26"/>
                  <a:gd name="T23" fmla="*/ 2 h 15"/>
                  <a:gd name="T24" fmla="*/ 6 w 26"/>
                  <a:gd name="T25" fmla="*/ 1 h 15"/>
                  <a:gd name="T26" fmla="*/ 6 w 26"/>
                  <a:gd name="T27" fmla="*/ 1 h 15"/>
                  <a:gd name="T28" fmla="*/ 6 w 26"/>
                  <a:gd name="T29" fmla="*/ 1 h 15"/>
                  <a:gd name="T30" fmla="*/ 7 w 26"/>
                  <a:gd name="T31" fmla="*/ 0 h 15"/>
                  <a:gd name="T32" fmla="*/ 9 w 26"/>
                  <a:gd name="T33" fmla="*/ 0 h 15"/>
                  <a:gd name="T34" fmla="*/ 11 w 26"/>
                  <a:gd name="T35" fmla="*/ 1 h 15"/>
                  <a:gd name="T36" fmla="*/ 12 w 26"/>
                  <a:gd name="T37" fmla="*/ 2 h 15"/>
                  <a:gd name="T38" fmla="*/ 13 w 26"/>
                  <a:gd name="T39" fmla="*/ 4 h 15"/>
                  <a:gd name="T40" fmla="*/ 15 w 26"/>
                  <a:gd name="T41" fmla="*/ 5 h 15"/>
                  <a:gd name="T42" fmla="*/ 17 w 26"/>
                  <a:gd name="T43" fmla="*/ 6 h 15"/>
                  <a:gd name="T44" fmla="*/ 18 w 26"/>
                  <a:gd name="T45" fmla="*/ 6 h 15"/>
                  <a:gd name="T46" fmla="*/ 18 w 26"/>
                  <a:gd name="T47" fmla="*/ 7 h 15"/>
                  <a:gd name="T48" fmla="*/ 20 w 26"/>
                  <a:gd name="T49" fmla="*/ 6 h 15"/>
                  <a:gd name="T50" fmla="*/ 21 w 26"/>
                  <a:gd name="T51" fmla="*/ 6 h 15"/>
                  <a:gd name="T52" fmla="*/ 22 w 26"/>
                  <a:gd name="T53" fmla="*/ 6 h 15"/>
                  <a:gd name="T54" fmla="*/ 24 w 26"/>
                  <a:gd name="T55" fmla="*/ 7 h 15"/>
                  <a:gd name="T56" fmla="*/ 24 w 26"/>
                  <a:gd name="T57" fmla="*/ 7 h 15"/>
                  <a:gd name="T58" fmla="*/ 24 w 26"/>
                  <a:gd name="T59" fmla="*/ 7 h 15"/>
                  <a:gd name="T60" fmla="*/ 26 w 26"/>
                  <a:gd name="T61" fmla="*/ 8 h 15"/>
                  <a:gd name="T62" fmla="*/ 26 w 26"/>
                  <a:gd name="T63"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6" h="15">
                    <a:moveTo>
                      <a:pt x="26" y="10"/>
                    </a:moveTo>
                    <a:cubicBezTo>
                      <a:pt x="25" y="11"/>
                      <a:pt x="25" y="12"/>
                      <a:pt x="25" y="13"/>
                    </a:cubicBezTo>
                    <a:cubicBezTo>
                      <a:pt x="25" y="14"/>
                      <a:pt x="25" y="15"/>
                      <a:pt x="23" y="15"/>
                    </a:cubicBezTo>
                    <a:cubicBezTo>
                      <a:pt x="21" y="14"/>
                      <a:pt x="16" y="14"/>
                      <a:pt x="14" y="13"/>
                    </a:cubicBezTo>
                    <a:cubicBezTo>
                      <a:pt x="11" y="11"/>
                      <a:pt x="12" y="11"/>
                      <a:pt x="10" y="11"/>
                    </a:cubicBezTo>
                    <a:cubicBezTo>
                      <a:pt x="8" y="11"/>
                      <a:pt x="3" y="9"/>
                      <a:pt x="0" y="8"/>
                    </a:cubicBezTo>
                    <a:cubicBezTo>
                      <a:pt x="0" y="8"/>
                      <a:pt x="0" y="8"/>
                      <a:pt x="0" y="8"/>
                    </a:cubicBezTo>
                    <a:cubicBezTo>
                      <a:pt x="1" y="7"/>
                      <a:pt x="1" y="6"/>
                      <a:pt x="1" y="6"/>
                    </a:cubicBezTo>
                    <a:cubicBezTo>
                      <a:pt x="2" y="5"/>
                      <a:pt x="2" y="5"/>
                      <a:pt x="3" y="5"/>
                    </a:cubicBezTo>
                    <a:cubicBezTo>
                      <a:pt x="3" y="5"/>
                      <a:pt x="4" y="5"/>
                      <a:pt x="4" y="5"/>
                    </a:cubicBezTo>
                    <a:cubicBezTo>
                      <a:pt x="4" y="4"/>
                      <a:pt x="5" y="4"/>
                      <a:pt x="5" y="4"/>
                    </a:cubicBezTo>
                    <a:cubicBezTo>
                      <a:pt x="5" y="4"/>
                      <a:pt x="6" y="3"/>
                      <a:pt x="6" y="2"/>
                    </a:cubicBezTo>
                    <a:cubicBezTo>
                      <a:pt x="6" y="2"/>
                      <a:pt x="6" y="2"/>
                      <a:pt x="6" y="1"/>
                    </a:cubicBezTo>
                    <a:cubicBezTo>
                      <a:pt x="6" y="1"/>
                      <a:pt x="6" y="1"/>
                      <a:pt x="6" y="1"/>
                    </a:cubicBezTo>
                    <a:cubicBezTo>
                      <a:pt x="6" y="1"/>
                      <a:pt x="6" y="1"/>
                      <a:pt x="6" y="1"/>
                    </a:cubicBezTo>
                    <a:cubicBezTo>
                      <a:pt x="6" y="1"/>
                      <a:pt x="7" y="1"/>
                      <a:pt x="7" y="0"/>
                    </a:cubicBezTo>
                    <a:cubicBezTo>
                      <a:pt x="8" y="0"/>
                      <a:pt x="9" y="0"/>
                      <a:pt x="9" y="0"/>
                    </a:cubicBezTo>
                    <a:cubicBezTo>
                      <a:pt x="10" y="0"/>
                      <a:pt x="10" y="1"/>
                      <a:pt x="11" y="1"/>
                    </a:cubicBezTo>
                    <a:cubicBezTo>
                      <a:pt x="11" y="1"/>
                      <a:pt x="11" y="2"/>
                      <a:pt x="12" y="2"/>
                    </a:cubicBezTo>
                    <a:cubicBezTo>
                      <a:pt x="12" y="2"/>
                      <a:pt x="13" y="3"/>
                      <a:pt x="13" y="4"/>
                    </a:cubicBezTo>
                    <a:cubicBezTo>
                      <a:pt x="14" y="4"/>
                      <a:pt x="14" y="5"/>
                      <a:pt x="15" y="5"/>
                    </a:cubicBezTo>
                    <a:cubicBezTo>
                      <a:pt x="16" y="5"/>
                      <a:pt x="17" y="5"/>
                      <a:pt x="17" y="6"/>
                    </a:cubicBezTo>
                    <a:cubicBezTo>
                      <a:pt x="17" y="6"/>
                      <a:pt x="17" y="6"/>
                      <a:pt x="18" y="6"/>
                    </a:cubicBezTo>
                    <a:cubicBezTo>
                      <a:pt x="18" y="6"/>
                      <a:pt x="18" y="7"/>
                      <a:pt x="18" y="7"/>
                    </a:cubicBezTo>
                    <a:cubicBezTo>
                      <a:pt x="19" y="7"/>
                      <a:pt x="20" y="7"/>
                      <a:pt x="20" y="6"/>
                    </a:cubicBezTo>
                    <a:cubicBezTo>
                      <a:pt x="21" y="6"/>
                      <a:pt x="21" y="6"/>
                      <a:pt x="21" y="6"/>
                    </a:cubicBezTo>
                    <a:cubicBezTo>
                      <a:pt x="22" y="6"/>
                      <a:pt x="22" y="6"/>
                      <a:pt x="22" y="6"/>
                    </a:cubicBezTo>
                    <a:cubicBezTo>
                      <a:pt x="23" y="6"/>
                      <a:pt x="23" y="7"/>
                      <a:pt x="24" y="7"/>
                    </a:cubicBezTo>
                    <a:cubicBezTo>
                      <a:pt x="24" y="7"/>
                      <a:pt x="24" y="7"/>
                      <a:pt x="24" y="7"/>
                    </a:cubicBezTo>
                    <a:cubicBezTo>
                      <a:pt x="24" y="7"/>
                      <a:pt x="24" y="7"/>
                      <a:pt x="24" y="7"/>
                    </a:cubicBezTo>
                    <a:cubicBezTo>
                      <a:pt x="25" y="7"/>
                      <a:pt x="26" y="7"/>
                      <a:pt x="26" y="8"/>
                    </a:cubicBezTo>
                    <a:cubicBezTo>
                      <a:pt x="26" y="8"/>
                      <a:pt x="26" y="9"/>
                      <a:pt x="26" y="1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102"/>
              <p:cNvSpPr>
                <a:spLocks/>
              </p:cNvSpPr>
              <p:nvPr/>
            </p:nvSpPr>
            <p:spPr bwMode="auto">
              <a:xfrm>
                <a:off x="2559050" y="3600450"/>
                <a:ext cx="41275" cy="19050"/>
              </a:xfrm>
              <a:custGeom>
                <a:avLst/>
                <a:gdLst>
                  <a:gd name="T0" fmla="*/ 8 w 18"/>
                  <a:gd name="T1" fmla="*/ 1 h 8"/>
                  <a:gd name="T2" fmla="*/ 2 w 18"/>
                  <a:gd name="T3" fmla="*/ 1 h 8"/>
                  <a:gd name="T4" fmla="*/ 0 w 18"/>
                  <a:gd name="T5" fmla="*/ 2 h 8"/>
                  <a:gd name="T6" fmla="*/ 1 w 18"/>
                  <a:gd name="T7" fmla="*/ 5 h 8"/>
                  <a:gd name="T8" fmla="*/ 1 w 18"/>
                  <a:gd name="T9" fmla="*/ 7 h 8"/>
                  <a:gd name="T10" fmla="*/ 4 w 18"/>
                  <a:gd name="T11" fmla="*/ 6 h 8"/>
                  <a:gd name="T12" fmla="*/ 9 w 18"/>
                  <a:gd name="T13" fmla="*/ 6 h 8"/>
                  <a:gd name="T14" fmla="*/ 12 w 18"/>
                  <a:gd name="T15" fmla="*/ 7 h 8"/>
                  <a:gd name="T16" fmla="*/ 14 w 18"/>
                  <a:gd name="T17" fmla="*/ 6 h 8"/>
                  <a:gd name="T18" fmla="*/ 17 w 18"/>
                  <a:gd name="T19" fmla="*/ 4 h 8"/>
                  <a:gd name="T20" fmla="*/ 16 w 18"/>
                  <a:gd name="T21" fmla="*/ 2 h 8"/>
                  <a:gd name="T22" fmla="*/ 11 w 18"/>
                  <a:gd name="T23" fmla="*/ 1 h 8"/>
                  <a:gd name="T24" fmla="*/ 8 w 18"/>
                  <a:gd name="T25"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8">
                    <a:moveTo>
                      <a:pt x="8" y="1"/>
                    </a:moveTo>
                    <a:cubicBezTo>
                      <a:pt x="5" y="1"/>
                      <a:pt x="3" y="1"/>
                      <a:pt x="2" y="1"/>
                    </a:cubicBezTo>
                    <a:cubicBezTo>
                      <a:pt x="1" y="1"/>
                      <a:pt x="0" y="1"/>
                      <a:pt x="0" y="2"/>
                    </a:cubicBezTo>
                    <a:cubicBezTo>
                      <a:pt x="0" y="3"/>
                      <a:pt x="0" y="3"/>
                      <a:pt x="1" y="5"/>
                    </a:cubicBezTo>
                    <a:cubicBezTo>
                      <a:pt x="1" y="6"/>
                      <a:pt x="0" y="7"/>
                      <a:pt x="1" y="7"/>
                    </a:cubicBezTo>
                    <a:cubicBezTo>
                      <a:pt x="3" y="7"/>
                      <a:pt x="3" y="7"/>
                      <a:pt x="4" y="6"/>
                    </a:cubicBezTo>
                    <a:cubicBezTo>
                      <a:pt x="5" y="6"/>
                      <a:pt x="8" y="6"/>
                      <a:pt x="9" y="6"/>
                    </a:cubicBezTo>
                    <a:cubicBezTo>
                      <a:pt x="10" y="7"/>
                      <a:pt x="10" y="8"/>
                      <a:pt x="12" y="7"/>
                    </a:cubicBezTo>
                    <a:cubicBezTo>
                      <a:pt x="13" y="7"/>
                      <a:pt x="13" y="6"/>
                      <a:pt x="14" y="6"/>
                    </a:cubicBezTo>
                    <a:cubicBezTo>
                      <a:pt x="16" y="6"/>
                      <a:pt x="17" y="5"/>
                      <a:pt x="17" y="4"/>
                    </a:cubicBezTo>
                    <a:cubicBezTo>
                      <a:pt x="17" y="3"/>
                      <a:pt x="18" y="2"/>
                      <a:pt x="16" y="2"/>
                    </a:cubicBezTo>
                    <a:cubicBezTo>
                      <a:pt x="13" y="2"/>
                      <a:pt x="13" y="2"/>
                      <a:pt x="11" y="1"/>
                    </a:cubicBezTo>
                    <a:cubicBezTo>
                      <a:pt x="10" y="1"/>
                      <a:pt x="10" y="0"/>
                      <a:pt x="8"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103"/>
              <p:cNvSpPr>
                <a:spLocks/>
              </p:cNvSpPr>
              <p:nvPr/>
            </p:nvSpPr>
            <p:spPr bwMode="auto">
              <a:xfrm>
                <a:off x="2373312" y="3562350"/>
                <a:ext cx="73025" cy="52388"/>
              </a:xfrm>
              <a:custGeom>
                <a:avLst/>
                <a:gdLst>
                  <a:gd name="T0" fmla="*/ 18 w 32"/>
                  <a:gd name="T1" fmla="*/ 2 h 23"/>
                  <a:gd name="T2" fmla="*/ 14 w 32"/>
                  <a:gd name="T3" fmla="*/ 3 h 23"/>
                  <a:gd name="T4" fmla="*/ 13 w 32"/>
                  <a:gd name="T5" fmla="*/ 4 h 23"/>
                  <a:gd name="T6" fmla="*/ 16 w 32"/>
                  <a:gd name="T7" fmla="*/ 5 h 23"/>
                  <a:gd name="T8" fmla="*/ 20 w 32"/>
                  <a:gd name="T9" fmla="*/ 6 h 23"/>
                  <a:gd name="T10" fmla="*/ 20 w 32"/>
                  <a:gd name="T11" fmla="*/ 9 h 23"/>
                  <a:gd name="T12" fmla="*/ 20 w 32"/>
                  <a:gd name="T13" fmla="*/ 10 h 23"/>
                  <a:gd name="T14" fmla="*/ 21 w 32"/>
                  <a:gd name="T15" fmla="*/ 14 h 23"/>
                  <a:gd name="T16" fmla="*/ 24 w 32"/>
                  <a:gd name="T17" fmla="*/ 16 h 23"/>
                  <a:gd name="T18" fmla="*/ 24 w 32"/>
                  <a:gd name="T19" fmla="*/ 17 h 23"/>
                  <a:gd name="T20" fmla="*/ 21 w 32"/>
                  <a:gd name="T21" fmla="*/ 17 h 23"/>
                  <a:gd name="T22" fmla="*/ 19 w 32"/>
                  <a:gd name="T23" fmla="*/ 18 h 23"/>
                  <a:gd name="T24" fmla="*/ 13 w 32"/>
                  <a:gd name="T25" fmla="*/ 18 h 23"/>
                  <a:gd name="T26" fmla="*/ 10 w 32"/>
                  <a:gd name="T27" fmla="*/ 18 h 23"/>
                  <a:gd name="T28" fmla="*/ 4 w 32"/>
                  <a:gd name="T29" fmla="*/ 16 h 23"/>
                  <a:gd name="T30" fmla="*/ 1 w 32"/>
                  <a:gd name="T31" fmla="*/ 17 h 23"/>
                  <a:gd name="T32" fmla="*/ 2 w 32"/>
                  <a:gd name="T33" fmla="*/ 19 h 23"/>
                  <a:gd name="T34" fmla="*/ 6 w 32"/>
                  <a:gd name="T35" fmla="*/ 20 h 23"/>
                  <a:gd name="T36" fmla="*/ 7 w 32"/>
                  <a:gd name="T37" fmla="*/ 23 h 23"/>
                  <a:gd name="T38" fmla="*/ 10 w 32"/>
                  <a:gd name="T39" fmla="*/ 20 h 23"/>
                  <a:gd name="T40" fmla="*/ 15 w 32"/>
                  <a:gd name="T41" fmla="*/ 21 h 23"/>
                  <a:gd name="T42" fmla="*/ 20 w 32"/>
                  <a:gd name="T43" fmla="*/ 22 h 23"/>
                  <a:gd name="T44" fmla="*/ 26 w 32"/>
                  <a:gd name="T45" fmla="*/ 21 h 23"/>
                  <a:gd name="T46" fmla="*/ 30 w 32"/>
                  <a:gd name="T47" fmla="*/ 22 h 23"/>
                  <a:gd name="T48" fmla="*/ 30 w 32"/>
                  <a:gd name="T49" fmla="*/ 22 h 23"/>
                  <a:gd name="T50" fmla="*/ 31 w 32"/>
                  <a:gd name="T51" fmla="*/ 21 h 23"/>
                  <a:gd name="T52" fmla="*/ 30 w 32"/>
                  <a:gd name="T53" fmla="*/ 19 h 23"/>
                  <a:gd name="T54" fmla="*/ 28 w 32"/>
                  <a:gd name="T55" fmla="*/ 16 h 23"/>
                  <a:gd name="T56" fmla="*/ 29 w 32"/>
                  <a:gd name="T57" fmla="*/ 15 h 23"/>
                  <a:gd name="T58" fmla="*/ 30 w 32"/>
                  <a:gd name="T59" fmla="*/ 15 h 23"/>
                  <a:gd name="T60" fmla="*/ 30 w 32"/>
                  <a:gd name="T61" fmla="*/ 15 h 23"/>
                  <a:gd name="T62" fmla="*/ 30 w 32"/>
                  <a:gd name="T63" fmla="*/ 14 h 23"/>
                  <a:gd name="T64" fmla="*/ 30 w 32"/>
                  <a:gd name="T65" fmla="*/ 14 h 23"/>
                  <a:gd name="T66" fmla="*/ 30 w 32"/>
                  <a:gd name="T67" fmla="*/ 13 h 23"/>
                  <a:gd name="T68" fmla="*/ 31 w 32"/>
                  <a:gd name="T69" fmla="*/ 11 h 23"/>
                  <a:gd name="T70" fmla="*/ 32 w 32"/>
                  <a:gd name="T71" fmla="*/ 11 h 23"/>
                  <a:gd name="T72" fmla="*/ 31 w 32"/>
                  <a:gd name="T73" fmla="*/ 10 h 23"/>
                  <a:gd name="T74" fmla="*/ 31 w 32"/>
                  <a:gd name="T75" fmla="*/ 9 h 23"/>
                  <a:gd name="T76" fmla="*/ 31 w 32"/>
                  <a:gd name="T77" fmla="*/ 7 h 23"/>
                  <a:gd name="T78" fmla="*/ 31 w 32"/>
                  <a:gd name="T79" fmla="*/ 6 h 23"/>
                  <a:gd name="T80" fmla="*/ 31 w 32"/>
                  <a:gd name="T81" fmla="*/ 3 h 23"/>
                  <a:gd name="T82" fmla="*/ 29 w 32"/>
                  <a:gd name="T83" fmla="*/ 4 h 23"/>
                  <a:gd name="T84" fmla="*/ 26 w 32"/>
                  <a:gd name="T85" fmla="*/ 3 h 23"/>
                  <a:gd name="T86" fmla="*/ 24 w 32"/>
                  <a:gd name="T87" fmla="*/ 3 h 23"/>
                  <a:gd name="T88" fmla="*/ 21 w 32"/>
                  <a:gd name="T89" fmla="*/ 1 h 23"/>
                  <a:gd name="T90" fmla="*/ 20 w 32"/>
                  <a:gd name="T91" fmla="*/ 0 h 23"/>
                  <a:gd name="T92" fmla="*/ 19 w 32"/>
                  <a:gd name="T93" fmla="*/ 1 h 23"/>
                  <a:gd name="T94" fmla="*/ 18 w 32"/>
                  <a:gd name="T95"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 h="23">
                    <a:moveTo>
                      <a:pt x="18" y="2"/>
                    </a:moveTo>
                    <a:cubicBezTo>
                      <a:pt x="16" y="3"/>
                      <a:pt x="15" y="2"/>
                      <a:pt x="14" y="3"/>
                    </a:cubicBezTo>
                    <a:cubicBezTo>
                      <a:pt x="13" y="4"/>
                      <a:pt x="11" y="4"/>
                      <a:pt x="13" y="4"/>
                    </a:cubicBezTo>
                    <a:cubicBezTo>
                      <a:pt x="15" y="5"/>
                      <a:pt x="14" y="5"/>
                      <a:pt x="16" y="5"/>
                    </a:cubicBezTo>
                    <a:cubicBezTo>
                      <a:pt x="18" y="5"/>
                      <a:pt x="19" y="5"/>
                      <a:pt x="20" y="6"/>
                    </a:cubicBezTo>
                    <a:cubicBezTo>
                      <a:pt x="20" y="7"/>
                      <a:pt x="21" y="8"/>
                      <a:pt x="20" y="9"/>
                    </a:cubicBezTo>
                    <a:cubicBezTo>
                      <a:pt x="20" y="9"/>
                      <a:pt x="19" y="9"/>
                      <a:pt x="20" y="10"/>
                    </a:cubicBezTo>
                    <a:cubicBezTo>
                      <a:pt x="21" y="12"/>
                      <a:pt x="18" y="12"/>
                      <a:pt x="21" y="14"/>
                    </a:cubicBezTo>
                    <a:cubicBezTo>
                      <a:pt x="25" y="16"/>
                      <a:pt x="24" y="15"/>
                      <a:pt x="24" y="16"/>
                    </a:cubicBezTo>
                    <a:cubicBezTo>
                      <a:pt x="24" y="17"/>
                      <a:pt x="25" y="17"/>
                      <a:pt x="24" y="17"/>
                    </a:cubicBezTo>
                    <a:cubicBezTo>
                      <a:pt x="23" y="17"/>
                      <a:pt x="23" y="17"/>
                      <a:pt x="21" y="17"/>
                    </a:cubicBezTo>
                    <a:cubicBezTo>
                      <a:pt x="20" y="18"/>
                      <a:pt x="21" y="19"/>
                      <a:pt x="19" y="18"/>
                    </a:cubicBezTo>
                    <a:cubicBezTo>
                      <a:pt x="17" y="18"/>
                      <a:pt x="14" y="17"/>
                      <a:pt x="13" y="18"/>
                    </a:cubicBezTo>
                    <a:cubicBezTo>
                      <a:pt x="12" y="18"/>
                      <a:pt x="11" y="18"/>
                      <a:pt x="10" y="18"/>
                    </a:cubicBezTo>
                    <a:cubicBezTo>
                      <a:pt x="9" y="17"/>
                      <a:pt x="6" y="16"/>
                      <a:pt x="4" y="16"/>
                    </a:cubicBezTo>
                    <a:cubicBezTo>
                      <a:pt x="3" y="16"/>
                      <a:pt x="2" y="16"/>
                      <a:pt x="1" y="17"/>
                    </a:cubicBezTo>
                    <a:cubicBezTo>
                      <a:pt x="1" y="17"/>
                      <a:pt x="0" y="19"/>
                      <a:pt x="2" y="19"/>
                    </a:cubicBezTo>
                    <a:cubicBezTo>
                      <a:pt x="4" y="20"/>
                      <a:pt x="5" y="20"/>
                      <a:pt x="6" y="20"/>
                    </a:cubicBezTo>
                    <a:cubicBezTo>
                      <a:pt x="6" y="21"/>
                      <a:pt x="6" y="23"/>
                      <a:pt x="7" y="23"/>
                    </a:cubicBezTo>
                    <a:cubicBezTo>
                      <a:pt x="9" y="22"/>
                      <a:pt x="8" y="20"/>
                      <a:pt x="10" y="20"/>
                    </a:cubicBezTo>
                    <a:cubicBezTo>
                      <a:pt x="12" y="20"/>
                      <a:pt x="13" y="20"/>
                      <a:pt x="15" y="21"/>
                    </a:cubicBezTo>
                    <a:cubicBezTo>
                      <a:pt x="18" y="22"/>
                      <a:pt x="17" y="22"/>
                      <a:pt x="20" y="22"/>
                    </a:cubicBezTo>
                    <a:cubicBezTo>
                      <a:pt x="22" y="21"/>
                      <a:pt x="24" y="20"/>
                      <a:pt x="26" y="21"/>
                    </a:cubicBezTo>
                    <a:cubicBezTo>
                      <a:pt x="29" y="21"/>
                      <a:pt x="30" y="20"/>
                      <a:pt x="30" y="22"/>
                    </a:cubicBezTo>
                    <a:cubicBezTo>
                      <a:pt x="30" y="22"/>
                      <a:pt x="30" y="22"/>
                      <a:pt x="30" y="22"/>
                    </a:cubicBezTo>
                    <a:cubicBezTo>
                      <a:pt x="31" y="22"/>
                      <a:pt x="31" y="21"/>
                      <a:pt x="31" y="21"/>
                    </a:cubicBezTo>
                    <a:cubicBezTo>
                      <a:pt x="31" y="21"/>
                      <a:pt x="30" y="20"/>
                      <a:pt x="30" y="19"/>
                    </a:cubicBezTo>
                    <a:cubicBezTo>
                      <a:pt x="29" y="18"/>
                      <a:pt x="28" y="17"/>
                      <a:pt x="28" y="16"/>
                    </a:cubicBezTo>
                    <a:cubicBezTo>
                      <a:pt x="28" y="15"/>
                      <a:pt x="28" y="15"/>
                      <a:pt x="29" y="15"/>
                    </a:cubicBezTo>
                    <a:cubicBezTo>
                      <a:pt x="29" y="15"/>
                      <a:pt x="30" y="15"/>
                      <a:pt x="30" y="15"/>
                    </a:cubicBezTo>
                    <a:cubicBezTo>
                      <a:pt x="30" y="15"/>
                      <a:pt x="30" y="15"/>
                      <a:pt x="30" y="15"/>
                    </a:cubicBezTo>
                    <a:cubicBezTo>
                      <a:pt x="30" y="15"/>
                      <a:pt x="30" y="15"/>
                      <a:pt x="30" y="14"/>
                    </a:cubicBezTo>
                    <a:cubicBezTo>
                      <a:pt x="30" y="14"/>
                      <a:pt x="30" y="14"/>
                      <a:pt x="30" y="14"/>
                    </a:cubicBezTo>
                    <a:cubicBezTo>
                      <a:pt x="30" y="14"/>
                      <a:pt x="30" y="13"/>
                      <a:pt x="30" y="13"/>
                    </a:cubicBezTo>
                    <a:cubicBezTo>
                      <a:pt x="30" y="12"/>
                      <a:pt x="30" y="12"/>
                      <a:pt x="31" y="11"/>
                    </a:cubicBezTo>
                    <a:cubicBezTo>
                      <a:pt x="31" y="11"/>
                      <a:pt x="31" y="11"/>
                      <a:pt x="32" y="11"/>
                    </a:cubicBezTo>
                    <a:cubicBezTo>
                      <a:pt x="32" y="10"/>
                      <a:pt x="32" y="10"/>
                      <a:pt x="31" y="10"/>
                    </a:cubicBezTo>
                    <a:cubicBezTo>
                      <a:pt x="31" y="10"/>
                      <a:pt x="31" y="10"/>
                      <a:pt x="31" y="9"/>
                    </a:cubicBezTo>
                    <a:cubicBezTo>
                      <a:pt x="30" y="9"/>
                      <a:pt x="31" y="8"/>
                      <a:pt x="31" y="7"/>
                    </a:cubicBezTo>
                    <a:cubicBezTo>
                      <a:pt x="31" y="7"/>
                      <a:pt x="31" y="6"/>
                      <a:pt x="31" y="6"/>
                    </a:cubicBezTo>
                    <a:cubicBezTo>
                      <a:pt x="31" y="6"/>
                      <a:pt x="31" y="5"/>
                      <a:pt x="31" y="3"/>
                    </a:cubicBezTo>
                    <a:cubicBezTo>
                      <a:pt x="30" y="4"/>
                      <a:pt x="30" y="4"/>
                      <a:pt x="29" y="4"/>
                    </a:cubicBezTo>
                    <a:cubicBezTo>
                      <a:pt x="27" y="3"/>
                      <a:pt x="27" y="3"/>
                      <a:pt x="26" y="3"/>
                    </a:cubicBezTo>
                    <a:cubicBezTo>
                      <a:pt x="25" y="3"/>
                      <a:pt x="25" y="4"/>
                      <a:pt x="24" y="3"/>
                    </a:cubicBezTo>
                    <a:cubicBezTo>
                      <a:pt x="23" y="3"/>
                      <a:pt x="21" y="2"/>
                      <a:pt x="21" y="1"/>
                    </a:cubicBezTo>
                    <a:cubicBezTo>
                      <a:pt x="21" y="1"/>
                      <a:pt x="20" y="0"/>
                      <a:pt x="20" y="0"/>
                    </a:cubicBezTo>
                    <a:cubicBezTo>
                      <a:pt x="19" y="0"/>
                      <a:pt x="19" y="1"/>
                      <a:pt x="19" y="1"/>
                    </a:cubicBezTo>
                    <a:cubicBezTo>
                      <a:pt x="19" y="2"/>
                      <a:pt x="18" y="2"/>
                      <a:pt x="18"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104"/>
              <p:cNvSpPr>
                <a:spLocks/>
              </p:cNvSpPr>
              <p:nvPr/>
            </p:nvSpPr>
            <p:spPr bwMode="auto">
              <a:xfrm>
                <a:off x="2400300" y="3586163"/>
                <a:ext cx="15875" cy="12700"/>
              </a:xfrm>
              <a:custGeom>
                <a:avLst/>
                <a:gdLst>
                  <a:gd name="T0" fmla="*/ 1 w 7"/>
                  <a:gd name="T1" fmla="*/ 1 h 5"/>
                  <a:gd name="T2" fmla="*/ 2 w 7"/>
                  <a:gd name="T3" fmla="*/ 2 h 5"/>
                  <a:gd name="T4" fmla="*/ 4 w 7"/>
                  <a:gd name="T5" fmla="*/ 4 h 5"/>
                  <a:gd name="T6" fmla="*/ 7 w 7"/>
                  <a:gd name="T7" fmla="*/ 4 h 5"/>
                  <a:gd name="T8" fmla="*/ 5 w 7"/>
                  <a:gd name="T9" fmla="*/ 2 h 5"/>
                  <a:gd name="T10" fmla="*/ 1 w 7"/>
                  <a:gd name="T11" fmla="*/ 1 h 5"/>
                </a:gdLst>
                <a:ahLst/>
                <a:cxnLst>
                  <a:cxn ang="0">
                    <a:pos x="T0" y="T1"/>
                  </a:cxn>
                  <a:cxn ang="0">
                    <a:pos x="T2" y="T3"/>
                  </a:cxn>
                  <a:cxn ang="0">
                    <a:pos x="T4" y="T5"/>
                  </a:cxn>
                  <a:cxn ang="0">
                    <a:pos x="T6" y="T7"/>
                  </a:cxn>
                  <a:cxn ang="0">
                    <a:pos x="T8" y="T9"/>
                  </a:cxn>
                  <a:cxn ang="0">
                    <a:pos x="T10" y="T11"/>
                  </a:cxn>
                </a:cxnLst>
                <a:rect l="0" t="0" r="r" b="b"/>
                <a:pathLst>
                  <a:path w="7" h="5">
                    <a:moveTo>
                      <a:pt x="1" y="1"/>
                    </a:moveTo>
                    <a:cubicBezTo>
                      <a:pt x="0" y="2"/>
                      <a:pt x="1" y="2"/>
                      <a:pt x="2" y="2"/>
                    </a:cubicBezTo>
                    <a:cubicBezTo>
                      <a:pt x="3" y="3"/>
                      <a:pt x="3" y="3"/>
                      <a:pt x="4" y="4"/>
                    </a:cubicBezTo>
                    <a:cubicBezTo>
                      <a:pt x="5" y="4"/>
                      <a:pt x="6" y="5"/>
                      <a:pt x="7" y="4"/>
                    </a:cubicBezTo>
                    <a:cubicBezTo>
                      <a:pt x="7" y="4"/>
                      <a:pt x="6" y="3"/>
                      <a:pt x="5" y="2"/>
                    </a:cubicBezTo>
                    <a:cubicBezTo>
                      <a:pt x="3" y="1"/>
                      <a:pt x="3" y="0"/>
                      <a:pt x="1"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105"/>
              <p:cNvSpPr>
                <a:spLocks/>
              </p:cNvSpPr>
              <p:nvPr/>
            </p:nvSpPr>
            <p:spPr bwMode="auto">
              <a:xfrm>
                <a:off x="2439987" y="3562350"/>
                <a:ext cx="92075" cy="66675"/>
              </a:xfrm>
              <a:custGeom>
                <a:avLst/>
                <a:gdLst>
                  <a:gd name="T0" fmla="*/ 2 w 40"/>
                  <a:gd name="T1" fmla="*/ 24 h 29"/>
                  <a:gd name="T2" fmla="*/ 3 w 40"/>
                  <a:gd name="T3" fmla="*/ 25 h 29"/>
                  <a:gd name="T4" fmla="*/ 6 w 40"/>
                  <a:gd name="T5" fmla="*/ 28 h 29"/>
                  <a:gd name="T6" fmla="*/ 9 w 40"/>
                  <a:gd name="T7" fmla="*/ 22 h 29"/>
                  <a:gd name="T8" fmla="*/ 10 w 40"/>
                  <a:gd name="T9" fmla="*/ 20 h 29"/>
                  <a:gd name="T10" fmla="*/ 12 w 40"/>
                  <a:gd name="T11" fmla="*/ 21 h 29"/>
                  <a:gd name="T12" fmla="*/ 14 w 40"/>
                  <a:gd name="T13" fmla="*/ 19 h 29"/>
                  <a:gd name="T14" fmla="*/ 16 w 40"/>
                  <a:gd name="T15" fmla="*/ 21 h 29"/>
                  <a:gd name="T16" fmla="*/ 20 w 40"/>
                  <a:gd name="T17" fmla="*/ 20 h 29"/>
                  <a:gd name="T18" fmla="*/ 22 w 40"/>
                  <a:gd name="T19" fmla="*/ 18 h 29"/>
                  <a:gd name="T20" fmla="*/ 27 w 40"/>
                  <a:gd name="T21" fmla="*/ 18 h 29"/>
                  <a:gd name="T22" fmla="*/ 32 w 40"/>
                  <a:gd name="T23" fmla="*/ 19 h 29"/>
                  <a:gd name="T24" fmla="*/ 35 w 40"/>
                  <a:gd name="T25" fmla="*/ 19 h 29"/>
                  <a:gd name="T26" fmla="*/ 36 w 40"/>
                  <a:gd name="T27" fmla="*/ 21 h 29"/>
                  <a:gd name="T28" fmla="*/ 40 w 40"/>
                  <a:gd name="T29" fmla="*/ 16 h 29"/>
                  <a:gd name="T30" fmla="*/ 36 w 40"/>
                  <a:gd name="T31" fmla="*/ 14 h 29"/>
                  <a:gd name="T32" fmla="*/ 34 w 40"/>
                  <a:gd name="T33" fmla="*/ 12 h 29"/>
                  <a:gd name="T34" fmla="*/ 27 w 40"/>
                  <a:gd name="T35" fmla="*/ 11 h 29"/>
                  <a:gd name="T36" fmla="*/ 26 w 40"/>
                  <a:gd name="T37" fmla="*/ 10 h 29"/>
                  <a:gd name="T38" fmla="*/ 29 w 40"/>
                  <a:gd name="T39" fmla="*/ 9 h 29"/>
                  <a:gd name="T40" fmla="*/ 24 w 40"/>
                  <a:gd name="T41" fmla="*/ 9 h 29"/>
                  <a:gd name="T42" fmla="*/ 23 w 40"/>
                  <a:gd name="T43" fmla="*/ 5 h 29"/>
                  <a:gd name="T44" fmla="*/ 20 w 40"/>
                  <a:gd name="T45" fmla="*/ 5 h 29"/>
                  <a:gd name="T46" fmla="*/ 17 w 40"/>
                  <a:gd name="T47" fmla="*/ 3 h 29"/>
                  <a:gd name="T48" fmla="*/ 10 w 40"/>
                  <a:gd name="T49" fmla="*/ 1 h 29"/>
                  <a:gd name="T50" fmla="*/ 7 w 40"/>
                  <a:gd name="T51" fmla="*/ 2 h 29"/>
                  <a:gd name="T52" fmla="*/ 3 w 40"/>
                  <a:gd name="T53" fmla="*/ 2 h 29"/>
                  <a:gd name="T54" fmla="*/ 2 w 40"/>
                  <a:gd name="T55" fmla="*/ 2 h 29"/>
                  <a:gd name="T56" fmla="*/ 3 w 40"/>
                  <a:gd name="T57" fmla="*/ 6 h 29"/>
                  <a:gd name="T58" fmla="*/ 3 w 40"/>
                  <a:gd name="T59" fmla="*/ 7 h 29"/>
                  <a:gd name="T60" fmla="*/ 3 w 40"/>
                  <a:gd name="T61" fmla="*/ 9 h 29"/>
                  <a:gd name="T62" fmla="*/ 3 w 40"/>
                  <a:gd name="T63" fmla="*/ 9 h 29"/>
                  <a:gd name="T64" fmla="*/ 4 w 40"/>
                  <a:gd name="T65" fmla="*/ 11 h 29"/>
                  <a:gd name="T66" fmla="*/ 2 w 40"/>
                  <a:gd name="T67" fmla="*/ 12 h 29"/>
                  <a:gd name="T68" fmla="*/ 2 w 40"/>
                  <a:gd name="T69" fmla="*/ 13 h 29"/>
                  <a:gd name="T70" fmla="*/ 2 w 40"/>
                  <a:gd name="T71" fmla="*/ 14 h 29"/>
                  <a:gd name="T72" fmla="*/ 2 w 40"/>
                  <a:gd name="T73" fmla="*/ 14 h 29"/>
                  <a:gd name="T74" fmla="*/ 2 w 40"/>
                  <a:gd name="T75" fmla="*/ 16 h 29"/>
                  <a:gd name="T76" fmla="*/ 1 w 40"/>
                  <a:gd name="T77" fmla="*/ 16 h 29"/>
                  <a:gd name="T78" fmla="*/ 0 w 40"/>
                  <a:gd name="T79" fmla="*/ 16 h 29"/>
                  <a:gd name="T80" fmla="*/ 0 w 40"/>
                  <a:gd name="T81" fmla="*/ 16 h 29"/>
                  <a:gd name="T82" fmla="*/ 2 w 40"/>
                  <a:gd name="T83" fmla="*/ 19 h 29"/>
                  <a:gd name="T84" fmla="*/ 3 w 40"/>
                  <a:gd name="T85" fmla="*/ 21 h 29"/>
                  <a:gd name="T86" fmla="*/ 2 w 40"/>
                  <a:gd name="T87"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 h="29">
                    <a:moveTo>
                      <a:pt x="2" y="24"/>
                    </a:moveTo>
                    <a:cubicBezTo>
                      <a:pt x="2" y="25"/>
                      <a:pt x="2" y="25"/>
                      <a:pt x="3" y="25"/>
                    </a:cubicBezTo>
                    <a:cubicBezTo>
                      <a:pt x="4" y="27"/>
                      <a:pt x="4" y="29"/>
                      <a:pt x="6" y="28"/>
                    </a:cubicBezTo>
                    <a:cubicBezTo>
                      <a:pt x="8" y="27"/>
                      <a:pt x="8" y="24"/>
                      <a:pt x="9" y="22"/>
                    </a:cubicBezTo>
                    <a:cubicBezTo>
                      <a:pt x="9" y="21"/>
                      <a:pt x="8" y="20"/>
                      <a:pt x="10" y="20"/>
                    </a:cubicBezTo>
                    <a:cubicBezTo>
                      <a:pt x="11" y="20"/>
                      <a:pt x="11" y="21"/>
                      <a:pt x="12" y="21"/>
                    </a:cubicBezTo>
                    <a:cubicBezTo>
                      <a:pt x="13" y="20"/>
                      <a:pt x="13" y="19"/>
                      <a:pt x="14" y="19"/>
                    </a:cubicBezTo>
                    <a:cubicBezTo>
                      <a:pt x="15" y="20"/>
                      <a:pt x="13" y="21"/>
                      <a:pt x="16" y="21"/>
                    </a:cubicBezTo>
                    <a:cubicBezTo>
                      <a:pt x="18" y="21"/>
                      <a:pt x="19" y="22"/>
                      <a:pt x="20" y="20"/>
                    </a:cubicBezTo>
                    <a:cubicBezTo>
                      <a:pt x="21" y="19"/>
                      <a:pt x="19" y="19"/>
                      <a:pt x="22" y="18"/>
                    </a:cubicBezTo>
                    <a:cubicBezTo>
                      <a:pt x="25" y="18"/>
                      <a:pt x="24" y="18"/>
                      <a:pt x="27" y="18"/>
                    </a:cubicBezTo>
                    <a:cubicBezTo>
                      <a:pt x="29" y="19"/>
                      <a:pt x="30" y="19"/>
                      <a:pt x="32" y="19"/>
                    </a:cubicBezTo>
                    <a:cubicBezTo>
                      <a:pt x="33" y="19"/>
                      <a:pt x="35" y="19"/>
                      <a:pt x="35" y="19"/>
                    </a:cubicBezTo>
                    <a:cubicBezTo>
                      <a:pt x="35" y="20"/>
                      <a:pt x="34" y="22"/>
                      <a:pt x="36" y="21"/>
                    </a:cubicBezTo>
                    <a:cubicBezTo>
                      <a:pt x="38" y="20"/>
                      <a:pt x="40" y="17"/>
                      <a:pt x="40" y="16"/>
                    </a:cubicBezTo>
                    <a:cubicBezTo>
                      <a:pt x="39" y="16"/>
                      <a:pt x="38" y="15"/>
                      <a:pt x="36" y="14"/>
                    </a:cubicBezTo>
                    <a:cubicBezTo>
                      <a:pt x="35" y="12"/>
                      <a:pt x="35" y="12"/>
                      <a:pt x="34" y="12"/>
                    </a:cubicBezTo>
                    <a:cubicBezTo>
                      <a:pt x="32" y="12"/>
                      <a:pt x="28" y="12"/>
                      <a:pt x="27" y="11"/>
                    </a:cubicBezTo>
                    <a:cubicBezTo>
                      <a:pt x="27" y="11"/>
                      <a:pt x="26" y="11"/>
                      <a:pt x="26" y="10"/>
                    </a:cubicBezTo>
                    <a:cubicBezTo>
                      <a:pt x="27" y="10"/>
                      <a:pt x="29" y="10"/>
                      <a:pt x="29" y="9"/>
                    </a:cubicBezTo>
                    <a:cubicBezTo>
                      <a:pt x="29" y="8"/>
                      <a:pt x="25" y="9"/>
                      <a:pt x="24" y="9"/>
                    </a:cubicBezTo>
                    <a:cubicBezTo>
                      <a:pt x="24" y="8"/>
                      <a:pt x="24" y="6"/>
                      <a:pt x="23" y="5"/>
                    </a:cubicBezTo>
                    <a:cubicBezTo>
                      <a:pt x="23" y="5"/>
                      <a:pt x="21" y="5"/>
                      <a:pt x="20" y="5"/>
                    </a:cubicBezTo>
                    <a:cubicBezTo>
                      <a:pt x="19" y="5"/>
                      <a:pt x="18" y="4"/>
                      <a:pt x="17" y="3"/>
                    </a:cubicBezTo>
                    <a:cubicBezTo>
                      <a:pt x="16" y="3"/>
                      <a:pt x="10" y="0"/>
                      <a:pt x="10" y="1"/>
                    </a:cubicBezTo>
                    <a:cubicBezTo>
                      <a:pt x="9" y="2"/>
                      <a:pt x="9" y="3"/>
                      <a:pt x="7" y="2"/>
                    </a:cubicBezTo>
                    <a:cubicBezTo>
                      <a:pt x="5" y="2"/>
                      <a:pt x="4" y="1"/>
                      <a:pt x="3" y="2"/>
                    </a:cubicBezTo>
                    <a:cubicBezTo>
                      <a:pt x="3" y="2"/>
                      <a:pt x="3" y="2"/>
                      <a:pt x="2" y="2"/>
                    </a:cubicBezTo>
                    <a:cubicBezTo>
                      <a:pt x="3" y="4"/>
                      <a:pt x="3" y="5"/>
                      <a:pt x="3" y="6"/>
                    </a:cubicBezTo>
                    <a:cubicBezTo>
                      <a:pt x="3" y="7"/>
                      <a:pt x="3" y="7"/>
                      <a:pt x="3" y="7"/>
                    </a:cubicBezTo>
                    <a:cubicBezTo>
                      <a:pt x="3" y="8"/>
                      <a:pt x="2" y="8"/>
                      <a:pt x="3" y="9"/>
                    </a:cubicBezTo>
                    <a:cubicBezTo>
                      <a:pt x="3" y="9"/>
                      <a:pt x="3" y="9"/>
                      <a:pt x="3" y="9"/>
                    </a:cubicBezTo>
                    <a:cubicBezTo>
                      <a:pt x="4" y="9"/>
                      <a:pt x="4" y="10"/>
                      <a:pt x="4" y="11"/>
                    </a:cubicBezTo>
                    <a:cubicBezTo>
                      <a:pt x="3" y="12"/>
                      <a:pt x="3" y="12"/>
                      <a:pt x="2" y="12"/>
                    </a:cubicBezTo>
                    <a:cubicBezTo>
                      <a:pt x="2" y="12"/>
                      <a:pt x="2" y="13"/>
                      <a:pt x="2" y="13"/>
                    </a:cubicBezTo>
                    <a:cubicBezTo>
                      <a:pt x="2" y="13"/>
                      <a:pt x="2" y="14"/>
                      <a:pt x="2" y="14"/>
                    </a:cubicBezTo>
                    <a:cubicBezTo>
                      <a:pt x="2" y="14"/>
                      <a:pt x="2" y="14"/>
                      <a:pt x="2" y="14"/>
                    </a:cubicBezTo>
                    <a:cubicBezTo>
                      <a:pt x="2" y="15"/>
                      <a:pt x="2" y="15"/>
                      <a:pt x="2" y="16"/>
                    </a:cubicBezTo>
                    <a:cubicBezTo>
                      <a:pt x="2" y="16"/>
                      <a:pt x="2" y="16"/>
                      <a:pt x="1" y="16"/>
                    </a:cubicBezTo>
                    <a:cubicBezTo>
                      <a:pt x="1" y="16"/>
                      <a:pt x="0" y="16"/>
                      <a:pt x="0" y="16"/>
                    </a:cubicBezTo>
                    <a:cubicBezTo>
                      <a:pt x="0" y="16"/>
                      <a:pt x="0" y="16"/>
                      <a:pt x="0" y="16"/>
                    </a:cubicBezTo>
                    <a:cubicBezTo>
                      <a:pt x="0" y="17"/>
                      <a:pt x="1" y="18"/>
                      <a:pt x="2" y="19"/>
                    </a:cubicBezTo>
                    <a:cubicBezTo>
                      <a:pt x="2" y="19"/>
                      <a:pt x="3" y="20"/>
                      <a:pt x="3" y="21"/>
                    </a:cubicBezTo>
                    <a:cubicBezTo>
                      <a:pt x="3" y="21"/>
                      <a:pt x="2" y="23"/>
                      <a:pt x="2" y="2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106"/>
              <p:cNvSpPr>
                <a:spLocks/>
              </p:cNvSpPr>
              <p:nvPr/>
            </p:nvSpPr>
            <p:spPr bwMode="auto">
              <a:xfrm>
                <a:off x="2276475" y="3421063"/>
                <a:ext cx="15875" cy="26988"/>
              </a:xfrm>
              <a:custGeom>
                <a:avLst/>
                <a:gdLst>
                  <a:gd name="T0" fmla="*/ 2 w 7"/>
                  <a:gd name="T1" fmla="*/ 3 h 12"/>
                  <a:gd name="T2" fmla="*/ 1 w 7"/>
                  <a:gd name="T3" fmla="*/ 7 h 12"/>
                  <a:gd name="T4" fmla="*/ 2 w 7"/>
                  <a:gd name="T5" fmla="*/ 9 h 12"/>
                  <a:gd name="T6" fmla="*/ 0 w 7"/>
                  <a:gd name="T7" fmla="*/ 9 h 12"/>
                  <a:gd name="T8" fmla="*/ 2 w 7"/>
                  <a:gd name="T9" fmla="*/ 12 h 12"/>
                  <a:gd name="T10" fmla="*/ 5 w 7"/>
                  <a:gd name="T11" fmla="*/ 11 h 12"/>
                  <a:gd name="T12" fmla="*/ 7 w 7"/>
                  <a:gd name="T13" fmla="*/ 9 h 12"/>
                  <a:gd name="T14" fmla="*/ 5 w 7"/>
                  <a:gd name="T15" fmla="*/ 4 h 12"/>
                  <a:gd name="T16" fmla="*/ 4 w 7"/>
                  <a:gd name="T17" fmla="*/ 1 h 12"/>
                  <a:gd name="T18" fmla="*/ 1 w 7"/>
                  <a:gd name="T19" fmla="*/ 0 h 12"/>
                  <a:gd name="T20" fmla="*/ 2 w 7"/>
                  <a:gd name="T21"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2" y="3"/>
                    </a:moveTo>
                    <a:cubicBezTo>
                      <a:pt x="1" y="5"/>
                      <a:pt x="0" y="5"/>
                      <a:pt x="1" y="7"/>
                    </a:cubicBezTo>
                    <a:cubicBezTo>
                      <a:pt x="2" y="8"/>
                      <a:pt x="2" y="8"/>
                      <a:pt x="2" y="9"/>
                    </a:cubicBezTo>
                    <a:cubicBezTo>
                      <a:pt x="1" y="9"/>
                      <a:pt x="0" y="8"/>
                      <a:pt x="0" y="9"/>
                    </a:cubicBezTo>
                    <a:cubicBezTo>
                      <a:pt x="0" y="10"/>
                      <a:pt x="1" y="12"/>
                      <a:pt x="2" y="12"/>
                    </a:cubicBezTo>
                    <a:cubicBezTo>
                      <a:pt x="3" y="12"/>
                      <a:pt x="4" y="12"/>
                      <a:pt x="5" y="11"/>
                    </a:cubicBezTo>
                    <a:cubicBezTo>
                      <a:pt x="6" y="11"/>
                      <a:pt x="7" y="10"/>
                      <a:pt x="7" y="9"/>
                    </a:cubicBezTo>
                    <a:cubicBezTo>
                      <a:pt x="7" y="8"/>
                      <a:pt x="6" y="6"/>
                      <a:pt x="5" y="4"/>
                    </a:cubicBezTo>
                    <a:cubicBezTo>
                      <a:pt x="5" y="3"/>
                      <a:pt x="5" y="1"/>
                      <a:pt x="4" y="1"/>
                    </a:cubicBezTo>
                    <a:cubicBezTo>
                      <a:pt x="3" y="1"/>
                      <a:pt x="2" y="0"/>
                      <a:pt x="1" y="0"/>
                    </a:cubicBezTo>
                    <a:cubicBezTo>
                      <a:pt x="0" y="1"/>
                      <a:pt x="3" y="2"/>
                      <a:pt x="2" y="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107"/>
              <p:cNvSpPr>
                <a:spLocks/>
              </p:cNvSpPr>
              <p:nvPr/>
            </p:nvSpPr>
            <p:spPr bwMode="auto">
              <a:xfrm>
                <a:off x="2324100" y="3432175"/>
                <a:ext cx="7938" cy="7938"/>
              </a:xfrm>
              <a:custGeom>
                <a:avLst/>
                <a:gdLst>
                  <a:gd name="T0" fmla="*/ 2 w 3"/>
                  <a:gd name="T1" fmla="*/ 0 h 3"/>
                  <a:gd name="T2" fmla="*/ 1 w 3"/>
                  <a:gd name="T3" fmla="*/ 2 h 3"/>
                  <a:gd name="T4" fmla="*/ 3 w 3"/>
                  <a:gd name="T5" fmla="*/ 3 h 3"/>
                  <a:gd name="T6" fmla="*/ 2 w 3"/>
                  <a:gd name="T7" fmla="*/ 0 h 3"/>
                </a:gdLst>
                <a:ahLst/>
                <a:cxnLst>
                  <a:cxn ang="0">
                    <a:pos x="T0" y="T1"/>
                  </a:cxn>
                  <a:cxn ang="0">
                    <a:pos x="T2" y="T3"/>
                  </a:cxn>
                  <a:cxn ang="0">
                    <a:pos x="T4" y="T5"/>
                  </a:cxn>
                  <a:cxn ang="0">
                    <a:pos x="T6" y="T7"/>
                  </a:cxn>
                </a:cxnLst>
                <a:rect l="0" t="0" r="r" b="b"/>
                <a:pathLst>
                  <a:path w="3" h="3">
                    <a:moveTo>
                      <a:pt x="2" y="0"/>
                    </a:moveTo>
                    <a:cubicBezTo>
                      <a:pt x="1" y="1"/>
                      <a:pt x="0" y="1"/>
                      <a:pt x="1" y="2"/>
                    </a:cubicBezTo>
                    <a:cubicBezTo>
                      <a:pt x="2" y="3"/>
                      <a:pt x="3" y="3"/>
                      <a:pt x="3" y="3"/>
                    </a:cubicBezTo>
                    <a:cubicBezTo>
                      <a:pt x="3" y="2"/>
                      <a:pt x="3" y="0"/>
                      <a:pt x="2"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108"/>
              <p:cNvSpPr>
                <a:spLocks/>
              </p:cNvSpPr>
              <p:nvPr/>
            </p:nvSpPr>
            <p:spPr bwMode="auto">
              <a:xfrm>
                <a:off x="2382837" y="3489325"/>
                <a:ext cx="11113" cy="7938"/>
              </a:xfrm>
              <a:custGeom>
                <a:avLst/>
                <a:gdLst>
                  <a:gd name="T0" fmla="*/ 2 w 5"/>
                  <a:gd name="T1" fmla="*/ 0 h 3"/>
                  <a:gd name="T2" fmla="*/ 2 w 5"/>
                  <a:gd name="T3" fmla="*/ 2 h 3"/>
                  <a:gd name="T4" fmla="*/ 4 w 5"/>
                  <a:gd name="T5" fmla="*/ 2 h 3"/>
                  <a:gd name="T6" fmla="*/ 2 w 5"/>
                  <a:gd name="T7" fmla="*/ 0 h 3"/>
                </a:gdLst>
                <a:ahLst/>
                <a:cxnLst>
                  <a:cxn ang="0">
                    <a:pos x="T0" y="T1"/>
                  </a:cxn>
                  <a:cxn ang="0">
                    <a:pos x="T2" y="T3"/>
                  </a:cxn>
                  <a:cxn ang="0">
                    <a:pos x="T4" y="T5"/>
                  </a:cxn>
                  <a:cxn ang="0">
                    <a:pos x="T6" y="T7"/>
                  </a:cxn>
                </a:cxnLst>
                <a:rect l="0" t="0" r="r" b="b"/>
                <a:pathLst>
                  <a:path w="5" h="3">
                    <a:moveTo>
                      <a:pt x="2" y="0"/>
                    </a:moveTo>
                    <a:cubicBezTo>
                      <a:pt x="2" y="1"/>
                      <a:pt x="0" y="1"/>
                      <a:pt x="2" y="2"/>
                    </a:cubicBezTo>
                    <a:cubicBezTo>
                      <a:pt x="3" y="2"/>
                      <a:pt x="4" y="3"/>
                      <a:pt x="4" y="2"/>
                    </a:cubicBezTo>
                    <a:cubicBezTo>
                      <a:pt x="5" y="0"/>
                      <a:pt x="4" y="0"/>
                      <a:pt x="2"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109"/>
              <p:cNvSpPr>
                <a:spLocks/>
              </p:cNvSpPr>
              <p:nvPr/>
            </p:nvSpPr>
            <p:spPr bwMode="auto">
              <a:xfrm>
                <a:off x="2354262" y="3476625"/>
                <a:ext cx="9525" cy="9525"/>
              </a:xfrm>
              <a:custGeom>
                <a:avLst/>
                <a:gdLst>
                  <a:gd name="T0" fmla="*/ 1 w 4"/>
                  <a:gd name="T1" fmla="*/ 0 h 4"/>
                  <a:gd name="T2" fmla="*/ 2 w 4"/>
                  <a:gd name="T3" fmla="*/ 3 h 4"/>
                  <a:gd name="T4" fmla="*/ 4 w 4"/>
                  <a:gd name="T5" fmla="*/ 3 h 4"/>
                  <a:gd name="T6" fmla="*/ 1 w 4"/>
                  <a:gd name="T7" fmla="*/ 0 h 4"/>
                </a:gdLst>
                <a:ahLst/>
                <a:cxnLst>
                  <a:cxn ang="0">
                    <a:pos x="T0" y="T1"/>
                  </a:cxn>
                  <a:cxn ang="0">
                    <a:pos x="T2" y="T3"/>
                  </a:cxn>
                  <a:cxn ang="0">
                    <a:pos x="T4" y="T5"/>
                  </a:cxn>
                  <a:cxn ang="0">
                    <a:pos x="T6" y="T7"/>
                  </a:cxn>
                </a:cxnLst>
                <a:rect l="0" t="0" r="r" b="b"/>
                <a:pathLst>
                  <a:path w="4" h="4">
                    <a:moveTo>
                      <a:pt x="1" y="0"/>
                    </a:moveTo>
                    <a:cubicBezTo>
                      <a:pt x="0" y="1"/>
                      <a:pt x="0" y="2"/>
                      <a:pt x="2" y="3"/>
                    </a:cubicBezTo>
                    <a:cubicBezTo>
                      <a:pt x="3" y="3"/>
                      <a:pt x="4" y="4"/>
                      <a:pt x="4" y="3"/>
                    </a:cubicBezTo>
                    <a:cubicBezTo>
                      <a:pt x="4" y="2"/>
                      <a:pt x="3" y="0"/>
                      <a:pt x="1"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110"/>
              <p:cNvSpPr>
                <a:spLocks/>
              </p:cNvSpPr>
              <p:nvPr/>
            </p:nvSpPr>
            <p:spPr bwMode="auto">
              <a:xfrm>
                <a:off x="2403475" y="3494088"/>
                <a:ext cx="17463" cy="9525"/>
              </a:xfrm>
              <a:custGeom>
                <a:avLst/>
                <a:gdLst>
                  <a:gd name="T0" fmla="*/ 2 w 8"/>
                  <a:gd name="T1" fmla="*/ 1 h 4"/>
                  <a:gd name="T2" fmla="*/ 3 w 8"/>
                  <a:gd name="T3" fmla="*/ 3 h 4"/>
                  <a:gd name="T4" fmla="*/ 7 w 8"/>
                  <a:gd name="T5" fmla="*/ 3 h 4"/>
                  <a:gd name="T6" fmla="*/ 2 w 8"/>
                  <a:gd name="T7" fmla="*/ 1 h 4"/>
                </a:gdLst>
                <a:ahLst/>
                <a:cxnLst>
                  <a:cxn ang="0">
                    <a:pos x="T0" y="T1"/>
                  </a:cxn>
                  <a:cxn ang="0">
                    <a:pos x="T2" y="T3"/>
                  </a:cxn>
                  <a:cxn ang="0">
                    <a:pos x="T4" y="T5"/>
                  </a:cxn>
                  <a:cxn ang="0">
                    <a:pos x="T6" y="T7"/>
                  </a:cxn>
                </a:cxnLst>
                <a:rect l="0" t="0" r="r" b="b"/>
                <a:pathLst>
                  <a:path w="8" h="4">
                    <a:moveTo>
                      <a:pt x="2" y="1"/>
                    </a:moveTo>
                    <a:cubicBezTo>
                      <a:pt x="2" y="2"/>
                      <a:pt x="0" y="3"/>
                      <a:pt x="3" y="3"/>
                    </a:cubicBezTo>
                    <a:cubicBezTo>
                      <a:pt x="6" y="3"/>
                      <a:pt x="6" y="4"/>
                      <a:pt x="7" y="3"/>
                    </a:cubicBezTo>
                    <a:cubicBezTo>
                      <a:pt x="8" y="2"/>
                      <a:pt x="4" y="0"/>
                      <a:pt x="2"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111"/>
              <p:cNvSpPr>
                <a:spLocks/>
              </p:cNvSpPr>
              <p:nvPr/>
            </p:nvSpPr>
            <p:spPr bwMode="auto">
              <a:xfrm>
                <a:off x="2393950" y="3527425"/>
                <a:ext cx="17463" cy="11113"/>
              </a:xfrm>
              <a:custGeom>
                <a:avLst/>
                <a:gdLst>
                  <a:gd name="T0" fmla="*/ 2 w 8"/>
                  <a:gd name="T1" fmla="*/ 5 h 5"/>
                  <a:gd name="T2" fmla="*/ 6 w 8"/>
                  <a:gd name="T3" fmla="*/ 4 h 5"/>
                  <a:gd name="T4" fmla="*/ 8 w 8"/>
                  <a:gd name="T5" fmla="*/ 1 h 5"/>
                  <a:gd name="T6" fmla="*/ 6 w 8"/>
                  <a:gd name="T7" fmla="*/ 2 h 5"/>
                  <a:gd name="T8" fmla="*/ 4 w 8"/>
                  <a:gd name="T9" fmla="*/ 1 h 5"/>
                  <a:gd name="T10" fmla="*/ 2 w 8"/>
                  <a:gd name="T11" fmla="*/ 2 h 5"/>
                  <a:gd name="T12" fmla="*/ 0 w 8"/>
                  <a:gd name="T13" fmla="*/ 3 h 5"/>
                  <a:gd name="T14" fmla="*/ 2 w 8"/>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2" y="5"/>
                    </a:moveTo>
                    <a:cubicBezTo>
                      <a:pt x="4" y="5"/>
                      <a:pt x="5" y="5"/>
                      <a:pt x="6" y="4"/>
                    </a:cubicBezTo>
                    <a:cubicBezTo>
                      <a:pt x="7" y="4"/>
                      <a:pt x="8" y="1"/>
                      <a:pt x="8" y="1"/>
                    </a:cubicBezTo>
                    <a:cubicBezTo>
                      <a:pt x="8" y="0"/>
                      <a:pt x="7" y="2"/>
                      <a:pt x="6" y="2"/>
                    </a:cubicBezTo>
                    <a:cubicBezTo>
                      <a:pt x="4" y="1"/>
                      <a:pt x="5" y="1"/>
                      <a:pt x="4" y="1"/>
                    </a:cubicBezTo>
                    <a:cubicBezTo>
                      <a:pt x="2" y="2"/>
                      <a:pt x="3" y="2"/>
                      <a:pt x="2" y="2"/>
                    </a:cubicBezTo>
                    <a:cubicBezTo>
                      <a:pt x="0" y="2"/>
                      <a:pt x="0" y="3"/>
                      <a:pt x="0" y="3"/>
                    </a:cubicBezTo>
                    <a:cubicBezTo>
                      <a:pt x="1" y="4"/>
                      <a:pt x="0" y="5"/>
                      <a:pt x="2" y="5"/>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112"/>
              <p:cNvSpPr>
                <a:spLocks/>
              </p:cNvSpPr>
              <p:nvPr/>
            </p:nvSpPr>
            <p:spPr bwMode="auto">
              <a:xfrm>
                <a:off x="2298700" y="3386138"/>
                <a:ext cx="12700" cy="19050"/>
              </a:xfrm>
              <a:custGeom>
                <a:avLst/>
                <a:gdLst>
                  <a:gd name="T0" fmla="*/ 3 w 5"/>
                  <a:gd name="T1" fmla="*/ 0 h 8"/>
                  <a:gd name="T2" fmla="*/ 0 w 5"/>
                  <a:gd name="T3" fmla="*/ 6 h 8"/>
                  <a:gd name="T4" fmla="*/ 3 w 5"/>
                  <a:gd name="T5" fmla="*/ 8 h 8"/>
                  <a:gd name="T6" fmla="*/ 3 w 5"/>
                  <a:gd name="T7" fmla="*/ 4 h 8"/>
                  <a:gd name="T8" fmla="*/ 5 w 5"/>
                  <a:gd name="T9" fmla="*/ 2 h 8"/>
                  <a:gd name="T10" fmla="*/ 3 w 5"/>
                  <a:gd name="T11" fmla="*/ 0 h 8"/>
                </a:gdLst>
                <a:ahLst/>
                <a:cxnLst>
                  <a:cxn ang="0">
                    <a:pos x="T0" y="T1"/>
                  </a:cxn>
                  <a:cxn ang="0">
                    <a:pos x="T2" y="T3"/>
                  </a:cxn>
                  <a:cxn ang="0">
                    <a:pos x="T4" y="T5"/>
                  </a:cxn>
                  <a:cxn ang="0">
                    <a:pos x="T6" y="T7"/>
                  </a:cxn>
                  <a:cxn ang="0">
                    <a:pos x="T8" y="T9"/>
                  </a:cxn>
                  <a:cxn ang="0">
                    <a:pos x="T10" y="T11"/>
                  </a:cxn>
                </a:cxnLst>
                <a:rect l="0" t="0" r="r" b="b"/>
                <a:pathLst>
                  <a:path w="5" h="8">
                    <a:moveTo>
                      <a:pt x="3" y="0"/>
                    </a:moveTo>
                    <a:cubicBezTo>
                      <a:pt x="2" y="2"/>
                      <a:pt x="0" y="6"/>
                      <a:pt x="0" y="6"/>
                    </a:cubicBezTo>
                    <a:cubicBezTo>
                      <a:pt x="0" y="7"/>
                      <a:pt x="1" y="8"/>
                      <a:pt x="3" y="8"/>
                    </a:cubicBezTo>
                    <a:cubicBezTo>
                      <a:pt x="4" y="8"/>
                      <a:pt x="2" y="5"/>
                      <a:pt x="3" y="4"/>
                    </a:cubicBezTo>
                    <a:cubicBezTo>
                      <a:pt x="4" y="3"/>
                      <a:pt x="5" y="3"/>
                      <a:pt x="5" y="2"/>
                    </a:cubicBezTo>
                    <a:cubicBezTo>
                      <a:pt x="5" y="1"/>
                      <a:pt x="5" y="0"/>
                      <a:pt x="3"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113"/>
              <p:cNvSpPr>
                <a:spLocks/>
              </p:cNvSpPr>
              <p:nvPr/>
            </p:nvSpPr>
            <p:spPr bwMode="auto">
              <a:xfrm>
                <a:off x="2260600" y="3376613"/>
                <a:ext cx="30163" cy="12700"/>
              </a:xfrm>
              <a:custGeom>
                <a:avLst/>
                <a:gdLst>
                  <a:gd name="T0" fmla="*/ 4 w 13"/>
                  <a:gd name="T1" fmla="*/ 1 h 5"/>
                  <a:gd name="T2" fmla="*/ 2 w 13"/>
                  <a:gd name="T3" fmla="*/ 3 h 5"/>
                  <a:gd name="T4" fmla="*/ 0 w 13"/>
                  <a:gd name="T5" fmla="*/ 3 h 5"/>
                  <a:gd name="T6" fmla="*/ 1 w 13"/>
                  <a:gd name="T7" fmla="*/ 5 h 5"/>
                  <a:gd name="T8" fmla="*/ 6 w 13"/>
                  <a:gd name="T9" fmla="*/ 5 h 5"/>
                  <a:gd name="T10" fmla="*/ 12 w 13"/>
                  <a:gd name="T11" fmla="*/ 3 h 5"/>
                  <a:gd name="T12" fmla="*/ 11 w 13"/>
                  <a:gd name="T13" fmla="*/ 1 h 5"/>
                  <a:gd name="T14" fmla="*/ 6 w 13"/>
                  <a:gd name="T15" fmla="*/ 2 h 5"/>
                  <a:gd name="T16" fmla="*/ 4 w 13"/>
                  <a:gd name="T1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5">
                    <a:moveTo>
                      <a:pt x="4" y="1"/>
                    </a:moveTo>
                    <a:cubicBezTo>
                      <a:pt x="3" y="2"/>
                      <a:pt x="3" y="3"/>
                      <a:pt x="2" y="3"/>
                    </a:cubicBezTo>
                    <a:cubicBezTo>
                      <a:pt x="1" y="3"/>
                      <a:pt x="0" y="2"/>
                      <a:pt x="0" y="3"/>
                    </a:cubicBezTo>
                    <a:cubicBezTo>
                      <a:pt x="0" y="4"/>
                      <a:pt x="0" y="5"/>
                      <a:pt x="1" y="5"/>
                    </a:cubicBezTo>
                    <a:cubicBezTo>
                      <a:pt x="3" y="5"/>
                      <a:pt x="4" y="5"/>
                      <a:pt x="6" y="5"/>
                    </a:cubicBezTo>
                    <a:cubicBezTo>
                      <a:pt x="7" y="4"/>
                      <a:pt x="11" y="4"/>
                      <a:pt x="12" y="3"/>
                    </a:cubicBezTo>
                    <a:cubicBezTo>
                      <a:pt x="12" y="2"/>
                      <a:pt x="13" y="1"/>
                      <a:pt x="11" y="1"/>
                    </a:cubicBezTo>
                    <a:cubicBezTo>
                      <a:pt x="9" y="2"/>
                      <a:pt x="7" y="3"/>
                      <a:pt x="6" y="2"/>
                    </a:cubicBezTo>
                    <a:cubicBezTo>
                      <a:pt x="5" y="2"/>
                      <a:pt x="5" y="0"/>
                      <a:pt x="4"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02" name="Freeform 114"/>
              <p:cNvSpPr>
                <a:spLocks/>
              </p:cNvSpPr>
              <p:nvPr/>
            </p:nvSpPr>
            <p:spPr bwMode="auto">
              <a:xfrm>
                <a:off x="2286000" y="3448050"/>
                <a:ext cx="11113" cy="19050"/>
              </a:xfrm>
              <a:custGeom>
                <a:avLst/>
                <a:gdLst>
                  <a:gd name="T0" fmla="*/ 2 w 5"/>
                  <a:gd name="T1" fmla="*/ 1 h 8"/>
                  <a:gd name="T2" fmla="*/ 1 w 5"/>
                  <a:gd name="T3" fmla="*/ 4 h 8"/>
                  <a:gd name="T4" fmla="*/ 2 w 5"/>
                  <a:gd name="T5" fmla="*/ 7 h 8"/>
                  <a:gd name="T6" fmla="*/ 5 w 5"/>
                  <a:gd name="T7" fmla="*/ 7 h 8"/>
                  <a:gd name="T8" fmla="*/ 4 w 5"/>
                  <a:gd name="T9" fmla="*/ 3 h 8"/>
                  <a:gd name="T10" fmla="*/ 3 w 5"/>
                  <a:gd name="T11" fmla="*/ 2 h 8"/>
                  <a:gd name="T12" fmla="*/ 2 w 5"/>
                  <a:gd name="T13" fmla="*/ 1 h 8"/>
                </a:gdLst>
                <a:ahLst/>
                <a:cxnLst>
                  <a:cxn ang="0">
                    <a:pos x="T0" y="T1"/>
                  </a:cxn>
                  <a:cxn ang="0">
                    <a:pos x="T2" y="T3"/>
                  </a:cxn>
                  <a:cxn ang="0">
                    <a:pos x="T4" y="T5"/>
                  </a:cxn>
                  <a:cxn ang="0">
                    <a:pos x="T6" y="T7"/>
                  </a:cxn>
                  <a:cxn ang="0">
                    <a:pos x="T8" y="T9"/>
                  </a:cxn>
                  <a:cxn ang="0">
                    <a:pos x="T10" y="T11"/>
                  </a:cxn>
                  <a:cxn ang="0">
                    <a:pos x="T12" y="T13"/>
                  </a:cxn>
                </a:cxnLst>
                <a:rect l="0" t="0" r="r" b="b"/>
                <a:pathLst>
                  <a:path w="5" h="8">
                    <a:moveTo>
                      <a:pt x="2" y="1"/>
                    </a:moveTo>
                    <a:cubicBezTo>
                      <a:pt x="1" y="3"/>
                      <a:pt x="1" y="3"/>
                      <a:pt x="1" y="4"/>
                    </a:cubicBezTo>
                    <a:cubicBezTo>
                      <a:pt x="2" y="6"/>
                      <a:pt x="0" y="7"/>
                      <a:pt x="2" y="7"/>
                    </a:cubicBezTo>
                    <a:cubicBezTo>
                      <a:pt x="4" y="8"/>
                      <a:pt x="5" y="7"/>
                      <a:pt x="5" y="7"/>
                    </a:cubicBezTo>
                    <a:cubicBezTo>
                      <a:pt x="5" y="7"/>
                      <a:pt x="4" y="5"/>
                      <a:pt x="4" y="3"/>
                    </a:cubicBezTo>
                    <a:cubicBezTo>
                      <a:pt x="5" y="1"/>
                      <a:pt x="4" y="2"/>
                      <a:pt x="3" y="2"/>
                    </a:cubicBezTo>
                    <a:cubicBezTo>
                      <a:pt x="2" y="2"/>
                      <a:pt x="3" y="0"/>
                      <a:pt x="2"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03" name="Freeform 115"/>
              <p:cNvSpPr>
                <a:spLocks/>
              </p:cNvSpPr>
              <p:nvPr/>
            </p:nvSpPr>
            <p:spPr bwMode="auto">
              <a:xfrm>
                <a:off x="2276475" y="3600450"/>
                <a:ext cx="55563" cy="23813"/>
              </a:xfrm>
              <a:custGeom>
                <a:avLst/>
                <a:gdLst>
                  <a:gd name="T0" fmla="*/ 7 w 24"/>
                  <a:gd name="T1" fmla="*/ 1 h 10"/>
                  <a:gd name="T2" fmla="*/ 3 w 24"/>
                  <a:gd name="T3" fmla="*/ 2 h 10"/>
                  <a:gd name="T4" fmla="*/ 1 w 24"/>
                  <a:gd name="T5" fmla="*/ 3 h 10"/>
                  <a:gd name="T6" fmla="*/ 5 w 24"/>
                  <a:gd name="T7" fmla="*/ 6 h 10"/>
                  <a:gd name="T8" fmla="*/ 8 w 24"/>
                  <a:gd name="T9" fmla="*/ 7 h 10"/>
                  <a:gd name="T10" fmla="*/ 11 w 24"/>
                  <a:gd name="T11" fmla="*/ 8 h 10"/>
                  <a:gd name="T12" fmla="*/ 13 w 24"/>
                  <a:gd name="T13" fmla="*/ 9 h 10"/>
                  <a:gd name="T14" fmla="*/ 15 w 24"/>
                  <a:gd name="T15" fmla="*/ 8 h 10"/>
                  <a:gd name="T16" fmla="*/ 19 w 24"/>
                  <a:gd name="T17" fmla="*/ 7 h 10"/>
                  <a:gd name="T18" fmla="*/ 23 w 24"/>
                  <a:gd name="T19" fmla="*/ 8 h 10"/>
                  <a:gd name="T20" fmla="*/ 24 w 24"/>
                  <a:gd name="T21" fmla="*/ 7 h 10"/>
                  <a:gd name="T22" fmla="*/ 20 w 24"/>
                  <a:gd name="T23" fmla="*/ 5 h 10"/>
                  <a:gd name="T24" fmla="*/ 15 w 24"/>
                  <a:gd name="T25" fmla="*/ 2 h 10"/>
                  <a:gd name="T26" fmla="*/ 7 w 24"/>
                  <a:gd name="T2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10">
                    <a:moveTo>
                      <a:pt x="7" y="1"/>
                    </a:moveTo>
                    <a:cubicBezTo>
                      <a:pt x="5" y="1"/>
                      <a:pt x="4" y="1"/>
                      <a:pt x="3" y="2"/>
                    </a:cubicBezTo>
                    <a:cubicBezTo>
                      <a:pt x="2" y="2"/>
                      <a:pt x="0" y="2"/>
                      <a:pt x="1" y="3"/>
                    </a:cubicBezTo>
                    <a:cubicBezTo>
                      <a:pt x="1" y="4"/>
                      <a:pt x="3" y="5"/>
                      <a:pt x="5" y="6"/>
                    </a:cubicBezTo>
                    <a:cubicBezTo>
                      <a:pt x="6" y="6"/>
                      <a:pt x="6" y="7"/>
                      <a:pt x="8" y="7"/>
                    </a:cubicBezTo>
                    <a:cubicBezTo>
                      <a:pt x="10" y="8"/>
                      <a:pt x="10" y="7"/>
                      <a:pt x="11" y="8"/>
                    </a:cubicBezTo>
                    <a:cubicBezTo>
                      <a:pt x="12" y="8"/>
                      <a:pt x="12" y="10"/>
                      <a:pt x="13" y="9"/>
                    </a:cubicBezTo>
                    <a:cubicBezTo>
                      <a:pt x="14" y="9"/>
                      <a:pt x="13" y="8"/>
                      <a:pt x="15" y="8"/>
                    </a:cubicBezTo>
                    <a:cubicBezTo>
                      <a:pt x="17" y="7"/>
                      <a:pt x="17" y="7"/>
                      <a:pt x="19" y="7"/>
                    </a:cubicBezTo>
                    <a:cubicBezTo>
                      <a:pt x="21" y="8"/>
                      <a:pt x="22" y="8"/>
                      <a:pt x="23" y="8"/>
                    </a:cubicBezTo>
                    <a:cubicBezTo>
                      <a:pt x="24" y="7"/>
                      <a:pt x="24" y="8"/>
                      <a:pt x="24" y="7"/>
                    </a:cubicBezTo>
                    <a:cubicBezTo>
                      <a:pt x="24" y="6"/>
                      <a:pt x="22" y="6"/>
                      <a:pt x="20" y="5"/>
                    </a:cubicBezTo>
                    <a:cubicBezTo>
                      <a:pt x="18" y="3"/>
                      <a:pt x="16" y="2"/>
                      <a:pt x="15" y="2"/>
                    </a:cubicBezTo>
                    <a:cubicBezTo>
                      <a:pt x="13" y="2"/>
                      <a:pt x="11" y="0"/>
                      <a:pt x="7"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116"/>
              <p:cNvSpPr>
                <a:spLocks/>
              </p:cNvSpPr>
              <p:nvPr/>
            </p:nvSpPr>
            <p:spPr bwMode="auto">
              <a:xfrm>
                <a:off x="2105025" y="3478213"/>
                <a:ext cx="277813" cy="90488"/>
              </a:xfrm>
              <a:custGeom>
                <a:avLst/>
                <a:gdLst>
                  <a:gd name="T0" fmla="*/ 14 w 120"/>
                  <a:gd name="T1" fmla="*/ 4 h 39"/>
                  <a:gd name="T2" fmla="*/ 7 w 120"/>
                  <a:gd name="T3" fmla="*/ 9 h 39"/>
                  <a:gd name="T4" fmla="*/ 4 w 120"/>
                  <a:gd name="T5" fmla="*/ 14 h 39"/>
                  <a:gd name="T6" fmla="*/ 5 w 120"/>
                  <a:gd name="T7" fmla="*/ 16 h 39"/>
                  <a:gd name="T8" fmla="*/ 12 w 120"/>
                  <a:gd name="T9" fmla="*/ 12 h 39"/>
                  <a:gd name="T10" fmla="*/ 17 w 120"/>
                  <a:gd name="T11" fmla="*/ 11 h 39"/>
                  <a:gd name="T12" fmla="*/ 21 w 120"/>
                  <a:gd name="T13" fmla="*/ 8 h 39"/>
                  <a:gd name="T14" fmla="*/ 31 w 120"/>
                  <a:gd name="T15" fmla="*/ 5 h 39"/>
                  <a:gd name="T16" fmla="*/ 37 w 120"/>
                  <a:gd name="T17" fmla="*/ 6 h 39"/>
                  <a:gd name="T18" fmla="*/ 34 w 120"/>
                  <a:gd name="T19" fmla="*/ 8 h 39"/>
                  <a:gd name="T20" fmla="*/ 35 w 120"/>
                  <a:gd name="T21" fmla="*/ 11 h 39"/>
                  <a:gd name="T22" fmla="*/ 40 w 120"/>
                  <a:gd name="T23" fmla="*/ 10 h 39"/>
                  <a:gd name="T24" fmla="*/ 45 w 120"/>
                  <a:gd name="T25" fmla="*/ 13 h 39"/>
                  <a:gd name="T26" fmla="*/ 54 w 120"/>
                  <a:gd name="T27" fmla="*/ 15 h 39"/>
                  <a:gd name="T28" fmla="*/ 66 w 120"/>
                  <a:gd name="T29" fmla="*/ 18 h 39"/>
                  <a:gd name="T30" fmla="*/ 72 w 120"/>
                  <a:gd name="T31" fmla="*/ 21 h 39"/>
                  <a:gd name="T32" fmla="*/ 77 w 120"/>
                  <a:gd name="T33" fmla="*/ 27 h 39"/>
                  <a:gd name="T34" fmla="*/ 85 w 120"/>
                  <a:gd name="T35" fmla="*/ 28 h 39"/>
                  <a:gd name="T36" fmla="*/ 87 w 120"/>
                  <a:gd name="T37" fmla="*/ 33 h 39"/>
                  <a:gd name="T38" fmla="*/ 81 w 120"/>
                  <a:gd name="T39" fmla="*/ 38 h 39"/>
                  <a:gd name="T40" fmla="*/ 94 w 120"/>
                  <a:gd name="T41" fmla="*/ 37 h 39"/>
                  <a:gd name="T42" fmla="*/ 106 w 120"/>
                  <a:gd name="T43" fmla="*/ 38 h 39"/>
                  <a:gd name="T44" fmla="*/ 110 w 120"/>
                  <a:gd name="T45" fmla="*/ 37 h 39"/>
                  <a:gd name="T46" fmla="*/ 117 w 120"/>
                  <a:gd name="T47" fmla="*/ 36 h 39"/>
                  <a:gd name="T48" fmla="*/ 117 w 120"/>
                  <a:gd name="T49" fmla="*/ 32 h 39"/>
                  <a:gd name="T50" fmla="*/ 106 w 120"/>
                  <a:gd name="T51" fmla="*/ 28 h 39"/>
                  <a:gd name="T52" fmla="*/ 101 w 120"/>
                  <a:gd name="T53" fmla="*/ 24 h 39"/>
                  <a:gd name="T54" fmla="*/ 96 w 120"/>
                  <a:gd name="T55" fmla="*/ 22 h 39"/>
                  <a:gd name="T56" fmla="*/ 86 w 120"/>
                  <a:gd name="T57" fmla="*/ 18 h 39"/>
                  <a:gd name="T58" fmla="*/ 81 w 120"/>
                  <a:gd name="T59" fmla="*/ 16 h 39"/>
                  <a:gd name="T60" fmla="*/ 75 w 120"/>
                  <a:gd name="T61" fmla="*/ 12 h 39"/>
                  <a:gd name="T62" fmla="*/ 64 w 120"/>
                  <a:gd name="T63" fmla="*/ 9 h 39"/>
                  <a:gd name="T64" fmla="*/ 58 w 120"/>
                  <a:gd name="T65" fmla="*/ 4 h 39"/>
                  <a:gd name="T66" fmla="*/ 49 w 120"/>
                  <a:gd name="T67" fmla="*/ 1 h 39"/>
                  <a:gd name="T68" fmla="*/ 41 w 120"/>
                  <a:gd name="T69" fmla="*/ 0 h 39"/>
                  <a:gd name="T70" fmla="*/ 33 w 120"/>
                  <a:gd name="T71" fmla="*/ 0 h 39"/>
                  <a:gd name="T72" fmla="*/ 20 w 120"/>
                  <a:gd name="T73"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 h="39">
                    <a:moveTo>
                      <a:pt x="20" y="3"/>
                    </a:moveTo>
                    <a:cubicBezTo>
                      <a:pt x="16" y="4"/>
                      <a:pt x="16" y="4"/>
                      <a:pt x="14" y="4"/>
                    </a:cubicBezTo>
                    <a:cubicBezTo>
                      <a:pt x="12" y="5"/>
                      <a:pt x="11" y="5"/>
                      <a:pt x="10" y="6"/>
                    </a:cubicBezTo>
                    <a:cubicBezTo>
                      <a:pt x="9" y="7"/>
                      <a:pt x="7" y="8"/>
                      <a:pt x="7" y="9"/>
                    </a:cubicBezTo>
                    <a:cubicBezTo>
                      <a:pt x="8" y="11"/>
                      <a:pt x="9" y="12"/>
                      <a:pt x="8" y="13"/>
                    </a:cubicBezTo>
                    <a:cubicBezTo>
                      <a:pt x="7" y="13"/>
                      <a:pt x="6" y="14"/>
                      <a:pt x="4" y="14"/>
                    </a:cubicBezTo>
                    <a:cubicBezTo>
                      <a:pt x="3" y="14"/>
                      <a:pt x="0" y="14"/>
                      <a:pt x="1" y="15"/>
                    </a:cubicBezTo>
                    <a:cubicBezTo>
                      <a:pt x="2" y="16"/>
                      <a:pt x="3" y="16"/>
                      <a:pt x="5" y="16"/>
                    </a:cubicBezTo>
                    <a:cubicBezTo>
                      <a:pt x="7" y="17"/>
                      <a:pt x="8" y="16"/>
                      <a:pt x="10" y="15"/>
                    </a:cubicBezTo>
                    <a:cubicBezTo>
                      <a:pt x="11" y="15"/>
                      <a:pt x="12" y="14"/>
                      <a:pt x="12" y="12"/>
                    </a:cubicBezTo>
                    <a:cubicBezTo>
                      <a:pt x="12" y="11"/>
                      <a:pt x="12" y="11"/>
                      <a:pt x="14" y="11"/>
                    </a:cubicBezTo>
                    <a:cubicBezTo>
                      <a:pt x="16" y="11"/>
                      <a:pt x="16" y="10"/>
                      <a:pt x="17" y="11"/>
                    </a:cubicBezTo>
                    <a:cubicBezTo>
                      <a:pt x="18" y="12"/>
                      <a:pt x="19" y="12"/>
                      <a:pt x="19" y="11"/>
                    </a:cubicBezTo>
                    <a:cubicBezTo>
                      <a:pt x="20" y="9"/>
                      <a:pt x="19" y="9"/>
                      <a:pt x="21" y="8"/>
                    </a:cubicBezTo>
                    <a:cubicBezTo>
                      <a:pt x="24" y="7"/>
                      <a:pt x="24" y="7"/>
                      <a:pt x="26" y="6"/>
                    </a:cubicBezTo>
                    <a:cubicBezTo>
                      <a:pt x="28" y="5"/>
                      <a:pt x="29" y="4"/>
                      <a:pt x="31" y="5"/>
                    </a:cubicBezTo>
                    <a:cubicBezTo>
                      <a:pt x="32" y="6"/>
                      <a:pt x="31" y="6"/>
                      <a:pt x="33" y="6"/>
                    </a:cubicBezTo>
                    <a:cubicBezTo>
                      <a:pt x="35" y="5"/>
                      <a:pt x="35" y="5"/>
                      <a:pt x="37" y="6"/>
                    </a:cubicBezTo>
                    <a:cubicBezTo>
                      <a:pt x="38" y="7"/>
                      <a:pt x="38" y="8"/>
                      <a:pt x="38" y="8"/>
                    </a:cubicBezTo>
                    <a:cubicBezTo>
                      <a:pt x="37" y="8"/>
                      <a:pt x="35" y="8"/>
                      <a:pt x="34" y="8"/>
                    </a:cubicBezTo>
                    <a:cubicBezTo>
                      <a:pt x="32" y="8"/>
                      <a:pt x="31" y="9"/>
                      <a:pt x="32" y="9"/>
                    </a:cubicBezTo>
                    <a:cubicBezTo>
                      <a:pt x="33" y="10"/>
                      <a:pt x="34" y="10"/>
                      <a:pt x="35" y="11"/>
                    </a:cubicBezTo>
                    <a:cubicBezTo>
                      <a:pt x="36" y="12"/>
                      <a:pt x="36" y="12"/>
                      <a:pt x="37" y="11"/>
                    </a:cubicBezTo>
                    <a:cubicBezTo>
                      <a:pt x="39" y="11"/>
                      <a:pt x="38" y="10"/>
                      <a:pt x="40" y="10"/>
                    </a:cubicBezTo>
                    <a:cubicBezTo>
                      <a:pt x="42" y="10"/>
                      <a:pt x="43" y="10"/>
                      <a:pt x="44" y="11"/>
                    </a:cubicBezTo>
                    <a:cubicBezTo>
                      <a:pt x="44" y="12"/>
                      <a:pt x="42" y="13"/>
                      <a:pt x="45" y="13"/>
                    </a:cubicBezTo>
                    <a:cubicBezTo>
                      <a:pt x="47" y="13"/>
                      <a:pt x="47" y="12"/>
                      <a:pt x="49" y="12"/>
                    </a:cubicBezTo>
                    <a:cubicBezTo>
                      <a:pt x="51" y="13"/>
                      <a:pt x="53" y="14"/>
                      <a:pt x="54" y="15"/>
                    </a:cubicBezTo>
                    <a:cubicBezTo>
                      <a:pt x="56" y="17"/>
                      <a:pt x="57" y="17"/>
                      <a:pt x="60" y="17"/>
                    </a:cubicBezTo>
                    <a:cubicBezTo>
                      <a:pt x="62" y="17"/>
                      <a:pt x="62" y="18"/>
                      <a:pt x="66" y="18"/>
                    </a:cubicBezTo>
                    <a:cubicBezTo>
                      <a:pt x="69" y="18"/>
                      <a:pt x="69" y="18"/>
                      <a:pt x="70" y="18"/>
                    </a:cubicBezTo>
                    <a:cubicBezTo>
                      <a:pt x="71" y="19"/>
                      <a:pt x="72" y="20"/>
                      <a:pt x="72" y="21"/>
                    </a:cubicBezTo>
                    <a:cubicBezTo>
                      <a:pt x="72" y="22"/>
                      <a:pt x="72" y="24"/>
                      <a:pt x="73" y="25"/>
                    </a:cubicBezTo>
                    <a:cubicBezTo>
                      <a:pt x="73" y="25"/>
                      <a:pt x="74" y="26"/>
                      <a:pt x="77" y="27"/>
                    </a:cubicBezTo>
                    <a:cubicBezTo>
                      <a:pt x="81" y="29"/>
                      <a:pt x="80" y="29"/>
                      <a:pt x="82" y="29"/>
                    </a:cubicBezTo>
                    <a:cubicBezTo>
                      <a:pt x="84" y="29"/>
                      <a:pt x="83" y="28"/>
                      <a:pt x="85" y="28"/>
                    </a:cubicBezTo>
                    <a:cubicBezTo>
                      <a:pt x="86" y="28"/>
                      <a:pt x="87" y="30"/>
                      <a:pt x="87" y="30"/>
                    </a:cubicBezTo>
                    <a:cubicBezTo>
                      <a:pt x="88" y="31"/>
                      <a:pt x="88" y="32"/>
                      <a:pt x="87" y="33"/>
                    </a:cubicBezTo>
                    <a:cubicBezTo>
                      <a:pt x="85" y="33"/>
                      <a:pt x="84" y="34"/>
                      <a:pt x="83" y="35"/>
                    </a:cubicBezTo>
                    <a:cubicBezTo>
                      <a:pt x="82" y="36"/>
                      <a:pt x="79" y="38"/>
                      <a:pt x="81" y="38"/>
                    </a:cubicBezTo>
                    <a:cubicBezTo>
                      <a:pt x="83" y="39"/>
                      <a:pt x="84" y="38"/>
                      <a:pt x="86" y="38"/>
                    </a:cubicBezTo>
                    <a:cubicBezTo>
                      <a:pt x="89" y="38"/>
                      <a:pt x="92" y="38"/>
                      <a:pt x="94" y="37"/>
                    </a:cubicBezTo>
                    <a:cubicBezTo>
                      <a:pt x="97" y="37"/>
                      <a:pt x="99" y="37"/>
                      <a:pt x="101" y="37"/>
                    </a:cubicBezTo>
                    <a:cubicBezTo>
                      <a:pt x="102" y="37"/>
                      <a:pt x="105" y="37"/>
                      <a:pt x="106" y="38"/>
                    </a:cubicBezTo>
                    <a:cubicBezTo>
                      <a:pt x="108" y="38"/>
                      <a:pt x="109" y="37"/>
                      <a:pt x="109" y="37"/>
                    </a:cubicBezTo>
                    <a:cubicBezTo>
                      <a:pt x="110" y="37"/>
                      <a:pt x="110" y="37"/>
                      <a:pt x="110" y="37"/>
                    </a:cubicBezTo>
                    <a:cubicBezTo>
                      <a:pt x="111" y="37"/>
                      <a:pt x="110" y="37"/>
                      <a:pt x="113" y="36"/>
                    </a:cubicBezTo>
                    <a:cubicBezTo>
                      <a:pt x="115" y="36"/>
                      <a:pt x="116" y="36"/>
                      <a:pt x="117" y="36"/>
                    </a:cubicBezTo>
                    <a:cubicBezTo>
                      <a:pt x="119" y="35"/>
                      <a:pt x="120" y="35"/>
                      <a:pt x="120" y="35"/>
                    </a:cubicBezTo>
                    <a:cubicBezTo>
                      <a:pt x="120" y="34"/>
                      <a:pt x="120" y="34"/>
                      <a:pt x="117" y="32"/>
                    </a:cubicBezTo>
                    <a:cubicBezTo>
                      <a:pt x="113" y="30"/>
                      <a:pt x="113" y="28"/>
                      <a:pt x="110" y="28"/>
                    </a:cubicBezTo>
                    <a:cubicBezTo>
                      <a:pt x="108" y="28"/>
                      <a:pt x="106" y="29"/>
                      <a:pt x="106" y="28"/>
                    </a:cubicBezTo>
                    <a:cubicBezTo>
                      <a:pt x="106" y="27"/>
                      <a:pt x="106" y="24"/>
                      <a:pt x="104" y="24"/>
                    </a:cubicBezTo>
                    <a:cubicBezTo>
                      <a:pt x="103" y="24"/>
                      <a:pt x="103" y="24"/>
                      <a:pt x="101" y="24"/>
                    </a:cubicBezTo>
                    <a:cubicBezTo>
                      <a:pt x="100" y="24"/>
                      <a:pt x="99" y="25"/>
                      <a:pt x="98" y="24"/>
                    </a:cubicBezTo>
                    <a:cubicBezTo>
                      <a:pt x="97" y="23"/>
                      <a:pt x="98" y="22"/>
                      <a:pt x="96" y="22"/>
                    </a:cubicBezTo>
                    <a:cubicBezTo>
                      <a:pt x="95" y="22"/>
                      <a:pt x="94" y="22"/>
                      <a:pt x="92" y="21"/>
                    </a:cubicBezTo>
                    <a:cubicBezTo>
                      <a:pt x="89" y="20"/>
                      <a:pt x="87" y="18"/>
                      <a:pt x="86" y="18"/>
                    </a:cubicBezTo>
                    <a:cubicBezTo>
                      <a:pt x="85" y="18"/>
                      <a:pt x="85" y="18"/>
                      <a:pt x="84" y="18"/>
                    </a:cubicBezTo>
                    <a:cubicBezTo>
                      <a:pt x="83" y="17"/>
                      <a:pt x="82" y="16"/>
                      <a:pt x="81" y="16"/>
                    </a:cubicBezTo>
                    <a:cubicBezTo>
                      <a:pt x="80" y="16"/>
                      <a:pt x="80" y="15"/>
                      <a:pt x="78" y="14"/>
                    </a:cubicBezTo>
                    <a:cubicBezTo>
                      <a:pt x="77" y="13"/>
                      <a:pt x="79" y="13"/>
                      <a:pt x="75" y="12"/>
                    </a:cubicBezTo>
                    <a:cubicBezTo>
                      <a:pt x="72" y="11"/>
                      <a:pt x="70" y="10"/>
                      <a:pt x="68" y="9"/>
                    </a:cubicBezTo>
                    <a:cubicBezTo>
                      <a:pt x="66" y="9"/>
                      <a:pt x="65" y="9"/>
                      <a:pt x="64" y="9"/>
                    </a:cubicBezTo>
                    <a:cubicBezTo>
                      <a:pt x="62" y="9"/>
                      <a:pt x="61" y="9"/>
                      <a:pt x="61" y="7"/>
                    </a:cubicBezTo>
                    <a:cubicBezTo>
                      <a:pt x="61" y="6"/>
                      <a:pt x="60" y="4"/>
                      <a:pt x="58" y="4"/>
                    </a:cubicBezTo>
                    <a:cubicBezTo>
                      <a:pt x="56" y="4"/>
                      <a:pt x="53" y="4"/>
                      <a:pt x="52" y="3"/>
                    </a:cubicBezTo>
                    <a:cubicBezTo>
                      <a:pt x="51" y="3"/>
                      <a:pt x="52" y="1"/>
                      <a:pt x="49" y="1"/>
                    </a:cubicBezTo>
                    <a:cubicBezTo>
                      <a:pt x="46" y="1"/>
                      <a:pt x="44" y="2"/>
                      <a:pt x="43" y="1"/>
                    </a:cubicBezTo>
                    <a:cubicBezTo>
                      <a:pt x="42" y="1"/>
                      <a:pt x="42" y="0"/>
                      <a:pt x="41" y="0"/>
                    </a:cubicBezTo>
                    <a:cubicBezTo>
                      <a:pt x="40" y="0"/>
                      <a:pt x="40" y="1"/>
                      <a:pt x="39" y="1"/>
                    </a:cubicBezTo>
                    <a:cubicBezTo>
                      <a:pt x="38" y="0"/>
                      <a:pt x="35" y="0"/>
                      <a:pt x="33" y="0"/>
                    </a:cubicBezTo>
                    <a:cubicBezTo>
                      <a:pt x="31" y="0"/>
                      <a:pt x="29" y="1"/>
                      <a:pt x="26" y="1"/>
                    </a:cubicBezTo>
                    <a:cubicBezTo>
                      <a:pt x="23" y="2"/>
                      <a:pt x="22" y="2"/>
                      <a:pt x="20" y="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117"/>
              <p:cNvSpPr>
                <a:spLocks/>
              </p:cNvSpPr>
              <p:nvPr/>
            </p:nvSpPr>
            <p:spPr bwMode="auto">
              <a:xfrm>
                <a:off x="2193925" y="3578225"/>
                <a:ext cx="17463" cy="7938"/>
              </a:xfrm>
              <a:custGeom>
                <a:avLst/>
                <a:gdLst>
                  <a:gd name="T0" fmla="*/ 3 w 8"/>
                  <a:gd name="T1" fmla="*/ 0 h 4"/>
                  <a:gd name="T2" fmla="*/ 1 w 8"/>
                  <a:gd name="T3" fmla="*/ 1 h 4"/>
                  <a:gd name="T4" fmla="*/ 4 w 8"/>
                  <a:gd name="T5" fmla="*/ 3 h 4"/>
                  <a:gd name="T6" fmla="*/ 3 w 8"/>
                  <a:gd name="T7" fmla="*/ 0 h 4"/>
                </a:gdLst>
                <a:ahLst/>
                <a:cxnLst>
                  <a:cxn ang="0">
                    <a:pos x="T0" y="T1"/>
                  </a:cxn>
                  <a:cxn ang="0">
                    <a:pos x="T2" y="T3"/>
                  </a:cxn>
                  <a:cxn ang="0">
                    <a:pos x="T4" y="T5"/>
                  </a:cxn>
                  <a:cxn ang="0">
                    <a:pos x="T6" y="T7"/>
                  </a:cxn>
                </a:cxnLst>
                <a:rect l="0" t="0" r="r" b="b"/>
                <a:pathLst>
                  <a:path w="8" h="4">
                    <a:moveTo>
                      <a:pt x="3" y="0"/>
                    </a:moveTo>
                    <a:cubicBezTo>
                      <a:pt x="2" y="0"/>
                      <a:pt x="0" y="0"/>
                      <a:pt x="1" y="1"/>
                    </a:cubicBezTo>
                    <a:cubicBezTo>
                      <a:pt x="3" y="2"/>
                      <a:pt x="3" y="4"/>
                      <a:pt x="4" y="3"/>
                    </a:cubicBezTo>
                    <a:cubicBezTo>
                      <a:pt x="6" y="2"/>
                      <a:pt x="8" y="0"/>
                      <a:pt x="3"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118"/>
              <p:cNvSpPr>
                <a:spLocks/>
              </p:cNvSpPr>
              <p:nvPr/>
            </p:nvSpPr>
            <p:spPr bwMode="auto">
              <a:xfrm>
                <a:off x="2152650" y="3511550"/>
                <a:ext cx="17463" cy="12700"/>
              </a:xfrm>
              <a:custGeom>
                <a:avLst/>
                <a:gdLst>
                  <a:gd name="T0" fmla="*/ 4 w 8"/>
                  <a:gd name="T1" fmla="*/ 0 h 6"/>
                  <a:gd name="T2" fmla="*/ 2 w 8"/>
                  <a:gd name="T3" fmla="*/ 2 h 6"/>
                  <a:gd name="T4" fmla="*/ 2 w 8"/>
                  <a:gd name="T5" fmla="*/ 4 h 6"/>
                  <a:gd name="T6" fmla="*/ 0 w 8"/>
                  <a:gd name="T7" fmla="*/ 4 h 6"/>
                  <a:gd name="T8" fmla="*/ 1 w 8"/>
                  <a:gd name="T9" fmla="*/ 5 h 6"/>
                  <a:gd name="T10" fmla="*/ 3 w 8"/>
                  <a:gd name="T11" fmla="*/ 6 h 6"/>
                  <a:gd name="T12" fmla="*/ 8 w 8"/>
                  <a:gd name="T13" fmla="*/ 4 h 6"/>
                  <a:gd name="T14" fmla="*/ 6 w 8"/>
                  <a:gd name="T15" fmla="*/ 1 h 6"/>
                  <a:gd name="T16" fmla="*/ 4 w 8"/>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6">
                    <a:moveTo>
                      <a:pt x="4" y="0"/>
                    </a:moveTo>
                    <a:cubicBezTo>
                      <a:pt x="2" y="0"/>
                      <a:pt x="2" y="2"/>
                      <a:pt x="2" y="2"/>
                    </a:cubicBezTo>
                    <a:cubicBezTo>
                      <a:pt x="2" y="3"/>
                      <a:pt x="2" y="4"/>
                      <a:pt x="2" y="4"/>
                    </a:cubicBezTo>
                    <a:cubicBezTo>
                      <a:pt x="1" y="4"/>
                      <a:pt x="0" y="4"/>
                      <a:pt x="0" y="4"/>
                    </a:cubicBezTo>
                    <a:cubicBezTo>
                      <a:pt x="0" y="4"/>
                      <a:pt x="1" y="5"/>
                      <a:pt x="1" y="5"/>
                    </a:cubicBezTo>
                    <a:cubicBezTo>
                      <a:pt x="2" y="6"/>
                      <a:pt x="2" y="6"/>
                      <a:pt x="3" y="6"/>
                    </a:cubicBezTo>
                    <a:cubicBezTo>
                      <a:pt x="5" y="6"/>
                      <a:pt x="7" y="5"/>
                      <a:pt x="8" y="4"/>
                    </a:cubicBezTo>
                    <a:cubicBezTo>
                      <a:pt x="8" y="4"/>
                      <a:pt x="7" y="1"/>
                      <a:pt x="6" y="1"/>
                    </a:cubicBezTo>
                    <a:cubicBezTo>
                      <a:pt x="5" y="0"/>
                      <a:pt x="6" y="0"/>
                      <a:pt x="4"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07" name="Freeform 119"/>
              <p:cNvSpPr>
                <a:spLocks/>
              </p:cNvSpPr>
              <p:nvPr/>
            </p:nvSpPr>
            <p:spPr bwMode="auto">
              <a:xfrm>
                <a:off x="2265362" y="3492500"/>
                <a:ext cx="31750" cy="19050"/>
              </a:xfrm>
              <a:custGeom>
                <a:avLst/>
                <a:gdLst>
                  <a:gd name="T0" fmla="*/ 4 w 14"/>
                  <a:gd name="T1" fmla="*/ 0 h 8"/>
                  <a:gd name="T2" fmla="*/ 2 w 14"/>
                  <a:gd name="T3" fmla="*/ 2 h 8"/>
                  <a:gd name="T4" fmla="*/ 6 w 14"/>
                  <a:gd name="T5" fmla="*/ 3 h 8"/>
                  <a:gd name="T6" fmla="*/ 11 w 14"/>
                  <a:gd name="T7" fmla="*/ 5 h 8"/>
                  <a:gd name="T8" fmla="*/ 13 w 14"/>
                  <a:gd name="T9" fmla="*/ 7 h 8"/>
                  <a:gd name="T10" fmla="*/ 12 w 14"/>
                  <a:gd name="T11" fmla="*/ 4 h 8"/>
                  <a:gd name="T12" fmla="*/ 8 w 14"/>
                  <a:gd name="T13" fmla="*/ 2 h 8"/>
                  <a:gd name="T14" fmla="*/ 4 w 14"/>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8">
                    <a:moveTo>
                      <a:pt x="4" y="0"/>
                    </a:moveTo>
                    <a:cubicBezTo>
                      <a:pt x="1" y="1"/>
                      <a:pt x="0" y="2"/>
                      <a:pt x="2" y="2"/>
                    </a:cubicBezTo>
                    <a:cubicBezTo>
                      <a:pt x="4" y="2"/>
                      <a:pt x="4" y="2"/>
                      <a:pt x="6" y="3"/>
                    </a:cubicBezTo>
                    <a:cubicBezTo>
                      <a:pt x="8" y="3"/>
                      <a:pt x="11" y="4"/>
                      <a:pt x="11" y="5"/>
                    </a:cubicBezTo>
                    <a:cubicBezTo>
                      <a:pt x="12" y="7"/>
                      <a:pt x="12" y="8"/>
                      <a:pt x="13" y="7"/>
                    </a:cubicBezTo>
                    <a:cubicBezTo>
                      <a:pt x="14" y="7"/>
                      <a:pt x="13" y="5"/>
                      <a:pt x="12" y="4"/>
                    </a:cubicBezTo>
                    <a:cubicBezTo>
                      <a:pt x="11" y="3"/>
                      <a:pt x="10" y="3"/>
                      <a:pt x="8" y="2"/>
                    </a:cubicBezTo>
                    <a:cubicBezTo>
                      <a:pt x="6" y="1"/>
                      <a:pt x="5" y="0"/>
                      <a:pt x="4"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251"/>
              <p:cNvSpPr>
                <a:spLocks/>
              </p:cNvSpPr>
              <p:nvPr/>
            </p:nvSpPr>
            <p:spPr bwMode="auto">
              <a:xfrm>
                <a:off x="1287462" y="3217863"/>
                <a:ext cx="774700" cy="487363"/>
              </a:xfrm>
              <a:custGeom>
                <a:avLst/>
                <a:gdLst>
                  <a:gd name="T0" fmla="*/ 215 w 336"/>
                  <a:gd name="T1" fmla="*/ 87 h 211"/>
                  <a:gd name="T2" fmla="*/ 214 w 336"/>
                  <a:gd name="T3" fmla="*/ 114 h 211"/>
                  <a:gd name="T4" fmla="*/ 217 w 336"/>
                  <a:gd name="T5" fmla="*/ 129 h 211"/>
                  <a:gd name="T6" fmla="*/ 229 w 336"/>
                  <a:gd name="T7" fmla="*/ 152 h 211"/>
                  <a:gd name="T8" fmla="*/ 236 w 336"/>
                  <a:gd name="T9" fmla="*/ 167 h 211"/>
                  <a:gd name="T10" fmla="*/ 254 w 336"/>
                  <a:gd name="T11" fmla="*/ 170 h 211"/>
                  <a:gd name="T12" fmla="*/ 273 w 336"/>
                  <a:gd name="T13" fmla="*/ 165 h 211"/>
                  <a:gd name="T14" fmla="*/ 283 w 336"/>
                  <a:gd name="T15" fmla="*/ 167 h 211"/>
                  <a:gd name="T16" fmla="*/ 292 w 336"/>
                  <a:gd name="T17" fmla="*/ 157 h 211"/>
                  <a:gd name="T18" fmla="*/ 301 w 336"/>
                  <a:gd name="T19" fmla="*/ 135 h 211"/>
                  <a:gd name="T20" fmla="*/ 334 w 336"/>
                  <a:gd name="T21" fmla="*/ 131 h 211"/>
                  <a:gd name="T22" fmla="*/ 326 w 336"/>
                  <a:gd name="T23" fmla="*/ 152 h 211"/>
                  <a:gd name="T24" fmla="*/ 325 w 336"/>
                  <a:gd name="T25" fmla="*/ 166 h 211"/>
                  <a:gd name="T26" fmla="*/ 322 w 336"/>
                  <a:gd name="T27" fmla="*/ 165 h 211"/>
                  <a:gd name="T28" fmla="*/ 313 w 336"/>
                  <a:gd name="T29" fmla="*/ 171 h 211"/>
                  <a:gd name="T30" fmla="*/ 301 w 336"/>
                  <a:gd name="T31" fmla="*/ 174 h 211"/>
                  <a:gd name="T32" fmla="*/ 287 w 336"/>
                  <a:gd name="T33" fmla="*/ 180 h 211"/>
                  <a:gd name="T34" fmla="*/ 294 w 336"/>
                  <a:gd name="T35" fmla="*/ 193 h 211"/>
                  <a:gd name="T36" fmla="*/ 279 w 336"/>
                  <a:gd name="T37" fmla="*/ 200 h 211"/>
                  <a:gd name="T38" fmla="*/ 270 w 336"/>
                  <a:gd name="T39" fmla="*/ 205 h 211"/>
                  <a:gd name="T40" fmla="*/ 249 w 336"/>
                  <a:gd name="T41" fmla="*/ 191 h 211"/>
                  <a:gd name="T42" fmla="*/ 231 w 336"/>
                  <a:gd name="T43" fmla="*/ 198 h 211"/>
                  <a:gd name="T44" fmla="*/ 204 w 336"/>
                  <a:gd name="T45" fmla="*/ 189 h 211"/>
                  <a:gd name="T46" fmla="*/ 151 w 336"/>
                  <a:gd name="T47" fmla="*/ 168 h 211"/>
                  <a:gd name="T48" fmla="*/ 129 w 336"/>
                  <a:gd name="T49" fmla="*/ 144 h 211"/>
                  <a:gd name="T50" fmla="*/ 127 w 336"/>
                  <a:gd name="T51" fmla="*/ 126 h 211"/>
                  <a:gd name="T52" fmla="*/ 109 w 336"/>
                  <a:gd name="T53" fmla="*/ 101 h 211"/>
                  <a:gd name="T54" fmla="*/ 101 w 336"/>
                  <a:gd name="T55" fmla="*/ 93 h 211"/>
                  <a:gd name="T56" fmla="*/ 86 w 336"/>
                  <a:gd name="T57" fmla="*/ 84 h 211"/>
                  <a:gd name="T58" fmla="*/ 89 w 336"/>
                  <a:gd name="T59" fmla="*/ 74 h 211"/>
                  <a:gd name="T60" fmla="*/ 73 w 336"/>
                  <a:gd name="T61" fmla="*/ 63 h 211"/>
                  <a:gd name="T62" fmla="*/ 56 w 336"/>
                  <a:gd name="T63" fmla="*/ 44 h 211"/>
                  <a:gd name="T64" fmla="*/ 45 w 336"/>
                  <a:gd name="T65" fmla="*/ 22 h 211"/>
                  <a:gd name="T66" fmla="*/ 30 w 336"/>
                  <a:gd name="T67" fmla="*/ 11 h 211"/>
                  <a:gd name="T68" fmla="*/ 27 w 336"/>
                  <a:gd name="T69" fmla="*/ 13 h 211"/>
                  <a:gd name="T70" fmla="*/ 38 w 336"/>
                  <a:gd name="T71" fmla="*/ 42 h 211"/>
                  <a:gd name="T72" fmla="*/ 57 w 336"/>
                  <a:gd name="T73" fmla="*/ 66 h 211"/>
                  <a:gd name="T74" fmla="*/ 66 w 336"/>
                  <a:gd name="T75" fmla="*/ 79 h 211"/>
                  <a:gd name="T76" fmla="*/ 72 w 336"/>
                  <a:gd name="T77" fmla="*/ 100 h 211"/>
                  <a:gd name="T78" fmla="*/ 83 w 336"/>
                  <a:gd name="T79" fmla="*/ 106 h 211"/>
                  <a:gd name="T80" fmla="*/ 76 w 336"/>
                  <a:gd name="T81" fmla="*/ 108 h 211"/>
                  <a:gd name="T82" fmla="*/ 54 w 336"/>
                  <a:gd name="T83" fmla="*/ 93 h 211"/>
                  <a:gd name="T84" fmla="*/ 45 w 336"/>
                  <a:gd name="T85" fmla="*/ 67 h 211"/>
                  <a:gd name="T86" fmla="*/ 33 w 336"/>
                  <a:gd name="T87" fmla="*/ 60 h 211"/>
                  <a:gd name="T88" fmla="*/ 33 w 336"/>
                  <a:gd name="T89" fmla="*/ 54 h 211"/>
                  <a:gd name="T90" fmla="*/ 16 w 336"/>
                  <a:gd name="T91" fmla="*/ 30 h 211"/>
                  <a:gd name="T92" fmla="*/ 0 w 336"/>
                  <a:gd name="T93" fmla="*/ 1 h 211"/>
                  <a:gd name="T94" fmla="*/ 66 w 336"/>
                  <a:gd name="T95" fmla="*/ 16 h 211"/>
                  <a:gd name="T96" fmla="*/ 99 w 336"/>
                  <a:gd name="T97" fmla="*/ 11 h 211"/>
                  <a:gd name="T98" fmla="*/ 124 w 336"/>
                  <a:gd name="T99" fmla="*/ 16 h 211"/>
                  <a:gd name="T100" fmla="*/ 137 w 336"/>
                  <a:gd name="T101" fmla="*/ 31 h 211"/>
                  <a:gd name="T102" fmla="*/ 159 w 336"/>
                  <a:gd name="T103" fmla="*/ 37 h 211"/>
                  <a:gd name="T104" fmla="*/ 173 w 336"/>
                  <a:gd name="T105" fmla="*/ 35 h 211"/>
                  <a:gd name="T106" fmla="*/ 192 w 336"/>
                  <a:gd name="T107" fmla="*/ 59 h 211"/>
                  <a:gd name="T108" fmla="*/ 200 w 336"/>
                  <a:gd name="T109" fmla="*/ 75 h 211"/>
                  <a:gd name="T110" fmla="*/ 214 w 336"/>
                  <a:gd name="T111" fmla="*/ 7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6" h="211">
                    <a:moveTo>
                      <a:pt x="220" y="82"/>
                    </a:moveTo>
                    <a:cubicBezTo>
                      <a:pt x="220" y="82"/>
                      <a:pt x="220" y="83"/>
                      <a:pt x="220" y="83"/>
                    </a:cubicBezTo>
                    <a:cubicBezTo>
                      <a:pt x="220" y="85"/>
                      <a:pt x="219" y="87"/>
                      <a:pt x="219" y="87"/>
                    </a:cubicBezTo>
                    <a:cubicBezTo>
                      <a:pt x="218" y="87"/>
                      <a:pt x="217" y="85"/>
                      <a:pt x="217" y="86"/>
                    </a:cubicBezTo>
                    <a:cubicBezTo>
                      <a:pt x="217" y="87"/>
                      <a:pt x="218" y="88"/>
                      <a:pt x="217" y="88"/>
                    </a:cubicBezTo>
                    <a:cubicBezTo>
                      <a:pt x="216" y="88"/>
                      <a:pt x="215" y="86"/>
                      <a:pt x="215" y="87"/>
                    </a:cubicBezTo>
                    <a:cubicBezTo>
                      <a:pt x="214" y="88"/>
                      <a:pt x="215" y="91"/>
                      <a:pt x="216" y="92"/>
                    </a:cubicBezTo>
                    <a:cubicBezTo>
                      <a:pt x="216" y="93"/>
                      <a:pt x="216" y="93"/>
                      <a:pt x="215" y="94"/>
                    </a:cubicBezTo>
                    <a:cubicBezTo>
                      <a:pt x="215" y="95"/>
                      <a:pt x="214" y="96"/>
                      <a:pt x="214" y="97"/>
                    </a:cubicBezTo>
                    <a:cubicBezTo>
                      <a:pt x="213" y="98"/>
                      <a:pt x="214" y="102"/>
                      <a:pt x="215" y="104"/>
                    </a:cubicBezTo>
                    <a:cubicBezTo>
                      <a:pt x="215" y="106"/>
                      <a:pt x="214" y="107"/>
                      <a:pt x="214" y="109"/>
                    </a:cubicBezTo>
                    <a:cubicBezTo>
                      <a:pt x="214" y="111"/>
                      <a:pt x="214" y="113"/>
                      <a:pt x="214" y="114"/>
                    </a:cubicBezTo>
                    <a:cubicBezTo>
                      <a:pt x="214" y="115"/>
                      <a:pt x="213" y="117"/>
                      <a:pt x="214" y="118"/>
                    </a:cubicBezTo>
                    <a:cubicBezTo>
                      <a:pt x="214" y="120"/>
                      <a:pt x="215" y="121"/>
                      <a:pt x="215" y="123"/>
                    </a:cubicBezTo>
                    <a:cubicBezTo>
                      <a:pt x="215" y="124"/>
                      <a:pt x="213" y="124"/>
                      <a:pt x="215" y="125"/>
                    </a:cubicBezTo>
                    <a:cubicBezTo>
                      <a:pt x="216" y="127"/>
                      <a:pt x="218" y="129"/>
                      <a:pt x="219" y="130"/>
                    </a:cubicBezTo>
                    <a:cubicBezTo>
                      <a:pt x="219" y="131"/>
                      <a:pt x="219" y="132"/>
                      <a:pt x="219" y="132"/>
                    </a:cubicBezTo>
                    <a:cubicBezTo>
                      <a:pt x="219" y="132"/>
                      <a:pt x="218" y="130"/>
                      <a:pt x="217" y="129"/>
                    </a:cubicBezTo>
                    <a:cubicBezTo>
                      <a:pt x="216" y="129"/>
                      <a:pt x="215" y="129"/>
                      <a:pt x="215" y="130"/>
                    </a:cubicBezTo>
                    <a:cubicBezTo>
                      <a:pt x="215" y="130"/>
                      <a:pt x="216" y="132"/>
                      <a:pt x="218" y="134"/>
                    </a:cubicBezTo>
                    <a:cubicBezTo>
                      <a:pt x="219" y="135"/>
                      <a:pt x="219" y="138"/>
                      <a:pt x="220" y="139"/>
                    </a:cubicBezTo>
                    <a:cubicBezTo>
                      <a:pt x="220" y="140"/>
                      <a:pt x="220" y="141"/>
                      <a:pt x="222" y="142"/>
                    </a:cubicBezTo>
                    <a:cubicBezTo>
                      <a:pt x="223" y="143"/>
                      <a:pt x="226" y="147"/>
                      <a:pt x="227" y="149"/>
                    </a:cubicBezTo>
                    <a:cubicBezTo>
                      <a:pt x="229" y="150"/>
                      <a:pt x="229" y="150"/>
                      <a:pt x="229" y="152"/>
                    </a:cubicBezTo>
                    <a:cubicBezTo>
                      <a:pt x="230" y="154"/>
                      <a:pt x="228" y="155"/>
                      <a:pt x="230" y="156"/>
                    </a:cubicBezTo>
                    <a:cubicBezTo>
                      <a:pt x="232" y="158"/>
                      <a:pt x="232" y="158"/>
                      <a:pt x="234" y="160"/>
                    </a:cubicBezTo>
                    <a:cubicBezTo>
                      <a:pt x="235" y="162"/>
                      <a:pt x="233" y="162"/>
                      <a:pt x="233" y="163"/>
                    </a:cubicBezTo>
                    <a:cubicBezTo>
                      <a:pt x="233" y="164"/>
                      <a:pt x="235" y="163"/>
                      <a:pt x="235" y="164"/>
                    </a:cubicBezTo>
                    <a:cubicBezTo>
                      <a:pt x="235" y="165"/>
                      <a:pt x="232" y="167"/>
                      <a:pt x="233" y="167"/>
                    </a:cubicBezTo>
                    <a:cubicBezTo>
                      <a:pt x="234" y="168"/>
                      <a:pt x="235" y="167"/>
                      <a:pt x="236" y="167"/>
                    </a:cubicBezTo>
                    <a:cubicBezTo>
                      <a:pt x="237" y="166"/>
                      <a:pt x="237" y="165"/>
                      <a:pt x="237" y="164"/>
                    </a:cubicBezTo>
                    <a:cubicBezTo>
                      <a:pt x="237" y="164"/>
                      <a:pt x="239" y="164"/>
                      <a:pt x="241" y="164"/>
                    </a:cubicBezTo>
                    <a:cubicBezTo>
                      <a:pt x="243" y="164"/>
                      <a:pt x="243" y="166"/>
                      <a:pt x="245" y="166"/>
                    </a:cubicBezTo>
                    <a:cubicBezTo>
                      <a:pt x="246" y="166"/>
                      <a:pt x="246" y="165"/>
                      <a:pt x="248" y="167"/>
                    </a:cubicBezTo>
                    <a:cubicBezTo>
                      <a:pt x="249" y="168"/>
                      <a:pt x="249" y="170"/>
                      <a:pt x="250" y="170"/>
                    </a:cubicBezTo>
                    <a:cubicBezTo>
                      <a:pt x="251" y="170"/>
                      <a:pt x="253" y="171"/>
                      <a:pt x="254" y="170"/>
                    </a:cubicBezTo>
                    <a:cubicBezTo>
                      <a:pt x="256" y="170"/>
                      <a:pt x="257" y="170"/>
                      <a:pt x="258" y="170"/>
                    </a:cubicBezTo>
                    <a:cubicBezTo>
                      <a:pt x="259" y="169"/>
                      <a:pt x="259" y="169"/>
                      <a:pt x="261" y="168"/>
                    </a:cubicBezTo>
                    <a:cubicBezTo>
                      <a:pt x="263" y="167"/>
                      <a:pt x="266" y="167"/>
                      <a:pt x="267" y="167"/>
                    </a:cubicBezTo>
                    <a:cubicBezTo>
                      <a:pt x="269" y="167"/>
                      <a:pt x="270" y="166"/>
                      <a:pt x="270" y="166"/>
                    </a:cubicBezTo>
                    <a:cubicBezTo>
                      <a:pt x="271" y="166"/>
                      <a:pt x="271" y="169"/>
                      <a:pt x="272" y="168"/>
                    </a:cubicBezTo>
                    <a:cubicBezTo>
                      <a:pt x="273" y="167"/>
                      <a:pt x="272" y="165"/>
                      <a:pt x="273" y="165"/>
                    </a:cubicBezTo>
                    <a:cubicBezTo>
                      <a:pt x="275" y="164"/>
                      <a:pt x="277" y="164"/>
                      <a:pt x="278" y="164"/>
                    </a:cubicBezTo>
                    <a:cubicBezTo>
                      <a:pt x="278" y="165"/>
                      <a:pt x="277" y="165"/>
                      <a:pt x="278" y="166"/>
                    </a:cubicBezTo>
                    <a:cubicBezTo>
                      <a:pt x="279" y="167"/>
                      <a:pt x="280" y="165"/>
                      <a:pt x="280" y="165"/>
                    </a:cubicBezTo>
                    <a:cubicBezTo>
                      <a:pt x="281" y="165"/>
                      <a:pt x="283" y="163"/>
                      <a:pt x="282" y="164"/>
                    </a:cubicBezTo>
                    <a:cubicBezTo>
                      <a:pt x="282" y="165"/>
                      <a:pt x="280" y="166"/>
                      <a:pt x="280" y="167"/>
                    </a:cubicBezTo>
                    <a:cubicBezTo>
                      <a:pt x="281" y="168"/>
                      <a:pt x="281" y="168"/>
                      <a:pt x="283" y="167"/>
                    </a:cubicBezTo>
                    <a:cubicBezTo>
                      <a:pt x="285" y="167"/>
                      <a:pt x="287" y="166"/>
                      <a:pt x="287" y="165"/>
                    </a:cubicBezTo>
                    <a:cubicBezTo>
                      <a:pt x="287" y="164"/>
                      <a:pt x="285" y="164"/>
                      <a:pt x="286" y="163"/>
                    </a:cubicBezTo>
                    <a:cubicBezTo>
                      <a:pt x="286" y="163"/>
                      <a:pt x="287" y="162"/>
                      <a:pt x="286" y="162"/>
                    </a:cubicBezTo>
                    <a:cubicBezTo>
                      <a:pt x="286" y="162"/>
                      <a:pt x="285" y="163"/>
                      <a:pt x="285" y="162"/>
                    </a:cubicBezTo>
                    <a:cubicBezTo>
                      <a:pt x="285" y="161"/>
                      <a:pt x="287" y="161"/>
                      <a:pt x="288" y="160"/>
                    </a:cubicBezTo>
                    <a:cubicBezTo>
                      <a:pt x="290" y="159"/>
                      <a:pt x="292" y="158"/>
                      <a:pt x="292" y="157"/>
                    </a:cubicBezTo>
                    <a:cubicBezTo>
                      <a:pt x="292" y="156"/>
                      <a:pt x="292" y="154"/>
                      <a:pt x="293" y="152"/>
                    </a:cubicBezTo>
                    <a:cubicBezTo>
                      <a:pt x="294" y="150"/>
                      <a:pt x="295" y="151"/>
                      <a:pt x="295" y="149"/>
                    </a:cubicBezTo>
                    <a:cubicBezTo>
                      <a:pt x="295" y="147"/>
                      <a:pt x="295" y="147"/>
                      <a:pt x="295" y="145"/>
                    </a:cubicBezTo>
                    <a:cubicBezTo>
                      <a:pt x="295" y="143"/>
                      <a:pt x="296" y="142"/>
                      <a:pt x="296" y="141"/>
                    </a:cubicBezTo>
                    <a:cubicBezTo>
                      <a:pt x="296" y="140"/>
                      <a:pt x="296" y="139"/>
                      <a:pt x="296" y="139"/>
                    </a:cubicBezTo>
                    <a:cubicBezTo>
                      <a:pt x="297" y="138"/>
                      <a:pt x="300" y="136"/>
                      <a:pt x="301" y="135"/>
                    </a:cubicBezTo>
                    <a:cubicBezTo>
                      <a:pt x="302" y="135"/>
                      <a:pt x="307" y="134"/>
                      <a:pt x="310" y="134"/>
                    </a:cubicBezTo>
                    <a:cubicBezTo>
                      <a:pt x="312" y="133"/>
                      <a:pt x="316" y="132"/>
                      <a:pt x="317" y="131"/>
                    </a:cubicBezTo>
                    <a:cubicBezTo>
                      <a:pt x="319" y="131"/>
                      <a:pt x="323" y="131"/>
                      <a:pt x="325" y="132"/>
                    </a:cubicBezTo>
                    <a:cubicBezTo>
                      <a:pt x="327" y="132"/>
                      <a:pt x="328" y="132"/>
                      <a:pt x="329" y="133"/>
                    </a:cubicBezTo>
                    <a:cubicBezTo>
                      <a:pt x="330" y="133"/>
                      <a:pt x="330" y="133"/>
                      <a:pt x="331" y="132"/>
                    </a:cubicBezTo>
                    <a:cubicBezTo>
                      <a:pt x="332" y="131"/>
                      <a:pt x="333" y="131"/>
                      <a:pt x="334" y="131"/>
                    </a:cubicBezTo>
                    <a:cubicBezTo>
                      <a:pt x="335" y="132"/>
                      <a:pt x="335" y="132"/>
                      <a:pt x="335" y="133"/>
                    </a:cubicBezTo>
                    <a:cubicBezTo>
                      <a:pt x="336" y="134"/>
                      <a:pt x="336" y="135"/>
                      <a:pt x="336" y="136"/>
                    </a:cubicBezTo>
                    <a:cubicBezTo>
                      <a:pt x="336" y="137"/>
                      <a:pt x="335" y="140"/>
                      <a:pt x="334" y="141"/>
                    </a:cubicBezTo>
                    <a:cubicBezTo>
                      <a:pt x="333" y="142"/>
                      <a:pt x="329" y="146"/>
                      <a:pt x="329" y="147"/>
                    </a:cubicBezTo>
                    <a:cubicBezTo>
                      <a:pt x="329" y="148"/>
                      <a:pt x="329" y="150"/>
                      <a:pt x="328" y="151"/>
                    </a:cubicBezTo>
                    <a:cubicBezTo>
                      <a:pt x="328" y="152"/>
                      <a:pt x="327" y="151"/>
                      <a:pt x="326" y="152"/>
                    </a:cubicBezTo>
                    <a:cubicBezTo>
                      <a:pt x="326" y="152"/>
                      <a:pt x="325" y="153"/>
                      <a:pt x="325" y="154"/>
                    </a:cubicBezTo>
                    <a:cubicBezTo>
                      <a:pt x="325" y="154"/>
                      <a:pt x="328" y="154"/>
                      <a:pt x="329" y="155"/>
                    </a:cubicBezTo>
                    <a:cubicBezTo>
                      <a:pt x="330" y="155"/>
                      <a:pt x="326" y="157"/>
                      <a:pt x="326" y="158"/>
                    </a:cubicBezTo>
                    <a:cubicBezTo>
                      <a:pt x="326" y="158"/>
                      <a:pt x="328" y="158"/>
                      <a:pt x="328" y="158"/>
                    </a:cubicBezTo>
                    <a:cubicBezTo>
                      <a:pt x="328" y="159"/>
                      <a:pt x="327" y="159"/>
                      <a:pt x="327" y="161"/>
                    </a:cubicBezTo>
                    <a:cubicBezTo>
                      <a:pt x="326" y="163"/>
                      <a:pt x="326" y="166"/>
                      <a:pt x="325" y="166"/>
                    </a:cubicBezTo>
                    <a:cubicBezTo>
                      <a:pt x="325" y="167"/>
                      <a:pt x="324" y="169"/>
                      <a:pt x="324" y="170"/>
                    </a:cubicBezTo>
                    <a:cubicBezTo>
                      <a:pt x="324" y="172"/>
                      <a:pt x="324" y="172"/>
                      <a:pt x="323" y="173"/>
                    </a:cubicBezTo>
                    <a:cubicBezTo>
                      <a:pt x="323" y="173"/>
                      <a:pt x="322" y="175"/>
                      <a:pt x="322" y="174"/>
                    </a:cubicBezTo>
                    <a:cubicBezTo>
                      <a:pt x="322" y="173"/>
                      <a:pt x="323" y="172"/>
                      <a:pt x="323" y="171"/>
                    </a:cubicBezTo>
                    <a:cubicBezTo>
                      <a:pt x="323" y="170"/>
                      <a:pt x="323" y="169"/>
                      <a:pt x="322" y="168"/>
                    </a:cubicBezTo>
                    <a:cubicBezTo>
                      <a:pt x="322" y="167"/>
                      <a:pt x="322" y="166"/>
                      <a:pt x="322" y="165"/>
                    </a:cubicBezTo>
                    <a:cubicBezTo>
                      <a:pt x="322" y="164"/>
                      <a:pt x="322" y="163"/>
                      <a:pt x="322" y="163"/>
                    </a:cubicBezTo>
                    <a:cubicBezTo>
                      <a:pt x="321" y="162"/>
                      <a:pt x="321" y="164"/>
                      <a:pt x="319" y="166"/>
                    </a:cubicBezTo>
                    <a:cubicBezTo>
                      <a:pt x="318" y="167"/>
                      <a:pt x="317" y="167"/>
                      <a:pt x="317" y="168"/>
                    </a:cubicBezTo>
                    <a:cubicBezTo>
                      <a:pt x="317" y="168"/>
                      <a:pt x="317" y="168"/>
                      <a:pt x="317" y="168"/>
                    </a:cubicBezTo>
                    <a:cubicBezTo>
                      <a:pt x="317" y="168"/>
                      <a:pt x="316" y="169"/>
                      <a:pt x="315" y="170"/>
                    </a:cubicBezTo>
                    <a:cubicBezTo>
                      <a:pt x="314" y="171"/>
                      <a:pt x="313" y="171"/>
                      <a:pt x="313" y="171"/>
                    </a:cubicBezTo>
                    <a:cubicBezTo>
                      <a:pt x="313" y="171"/>
                      <a:pt x="313" y="171"/>
                      <a:pt x="313" y="171"/>
                    </a:cubicBezTo>
                    <a:cubicBezTo>
                      <a:pt x="312" y="171"/>
                      <a:pt x="311" y="171"/>
                      <a:pt x="310" y="171"/>
                    </a:cubicBezTo>
                    <a:cubicBezTo>
                      <a:pt x="309" y="172"/>
                      <a:pt x="309" y="172"/>
                      <a:pt x="309" y="173"/>
                    </a:cubicBezTo>
                    <a:cubicBezTo>
                      <a:pt x="309" y="174"/>
                      <a:pt x="309" y="174"/>
                      <a:pt x="309" y="174"/>
                    </a:cubicBezTo>
                    <a:cubicBezTo>
                      <a:pt x="309" y="175"/>
                      <a:pt x="306" y="174"/>
                      <a:pt x="304" y="174"/>
                    </a:cubicBezTo>
                    <a:cubicBezTo>
                      <a:pt x="303" y="174"/>
                      <a:pt x="302" y="174"/>
                      <a:pt x="301" y="174"/>
                    </a:cubicBezTo>
                    <a:cubicBezTo>
                      <a:pt x="299" y="174"/>
                      <a:pt x="296" y="174"/>
                      <a:pt x="294" y="174"/>
                    </a:cubicBezTo>
                    <a:cubicBezTo>
                      <a:pt x="292" y="174"/>
                      <a:pt x="291" y="174"/>
                      <a:pt x="290" y="174"/>
                    </a:cubicBezTo>
                    <a:cubicBezTo>
                      <a:pt x="290" y="174"/>
                      <a:pt x="290" y="174"/>
                      <a:pt x="290" y="174"/>
                    </a:cubicBezTo>
                    <a:cubicBezTo>
                      <a:pt x="289" y="175"/>
                      <a:pt x="289" y="176"/>
                      <a:pt x="290" y="177"/>
                    </a:cubicBezTo>
                    <a:cubicBezTo>
                      <a:pt x="290" y="178"/>
                      <a:pt x="290" y="179"/>
                      <a:pt x="289" y="180"/>
                    </a:cubicBezTo>
                    <a:cubicBezTo>
                      <a:pt x="289" y="180"/>
                      <a:pt x="288" y="180"/>
                      <a:pt x="287" y="180"/>
                    </a:cubicBezTo>
                    <a:cubicBezTo>
                      <a:pt x="287" y="180"/>
                      <a:pt x="287" y="180"/>
                      <a:pt x="287" y="180"/>
                    </a:cubicBezTo>
                    <a:cubicBezTo>
                      <a:pt x="286" y="180"/>
                      <a:pt x="284" y="180"/>
                      <a:pt x="284" y="181"/>
                    </a:cubicBezTo>
                    <a:cubicBezTo>
                      <a:pt x="283" y="182"/>
                      <a:pt x="289" y="187"/>
                      <a:pt x="292" y="189"/>
                    </a:cubicBezTo>
                    <a:cubicBezTo>
                      <a:pt x="293" y="190"/>
                      <a:pt x="294" y="191"/>
                      <a:pt x="295" y="191"/>
                    </a:cubicBezTo>
                    <a:cubicBezTo>
                      <a:pt x="295" y="192"/>
                      <a:pt x="295" y="192"/>
                      <a:pt x="295" y="192"/>
                    </a:cubicBezTo>
                    <a:cubicBezTo>
                      <a:pt x="295" y="193"/>
                      <a:pt x="295" y="193"/>
                      <a:pt x="294" y="193"/>
                    </a:cubicBezTo>
                    <a:cubicBezTo>
                      <a:pt x="294" y="193"/>
                      <a:pt x="294" y="193"/>
                      <a:pt x="294" y="193"/>
                    </a:cubicBezTo>
                    <a:cubicBezTo>
                      <a:pt x="294" y="194"/>
                      <a:pt x="293" y="194"/>
                      <a:pt x="292" y="194"/>
                    </a:cubicBezTo>
                    <a:cubicBezTo>
                      <a:pt x="291" y="193"/>
                      <a:pt x="290" y="193"/>
                      <a:pt x="288" y="193"/>
                    </a:cubicBezTo>
                    <a:cubicBezTo>
                      <a:pt x="288" y="193"/>
                      <a:pt x="288" y="193"/>
                      <a:pt x="287" y="193"/>
                    </a:cubicBezTo>
                    <a:cubicBezTo>
                      <a:pt x="284" y="194"/>
                      <a:pt x="281" y="194"/>
                      <a:pt x="280" y="196"/>
                    </a:cubicBezTo>
                    <a:cubicBezTo>
                      <a:pt x="280" y="196"/>
                      <a:pt x="279" y="198"/>
                      <a:pt x="279" y="200"/>
                    </a:cubicBezTo>
                    <a:cubicBezTo>
                      <a:pt x="279" y="200"/>
                      <a:pt x="279" y="200"/>
                      <a:pt x="279" y="200"/>
                    </a:cubicBezTo>
                    <a:cubicBezTo>
                      <a:pt x="279" y="202"/>
                      <a:pt x="278" y="205"/>
                      <a:pt x="277" y="207"/>
                    </a:cubicBezTo>
                    <a:cubicBezTo>
                      <a:pt x="276" y="209"/>
                      <a:pt x="276" y="210"/>
                      <a:pt x="275" y="211"/>
                    </a:cubicBezTo>
                    <a:cubicBezTo>
                      <a:pt x="275" y="211"/>
                      <a:pt x="275" y="211"/>
                      <a:pt x="275" y="211"/>
                    </a:cubicBezTo>
                    <a:cubicBezTo>
                      <a:pt x="274" y="210"/>
                      <a:pt x="272" y="209"/>
                      <a:pt x="272" y="209"/>
                    </a:cubicBezTo>
                    <a:cubicBezTo>
                      <a:pt x="272" y="207"/>
                      <a:pt x="272" y="206"/>
                      <a:pt x="270" y="205"/>
                    </a:cubicBezTo>
                    <a:cubicBezTo>
                      <a:pt x="268" y="203"/>
                      <a:pt x="266" y="202"/>
                      <a:pt x="265" y="201"/>
                    </a:cubicBezTo>
                    <a:cubicBezTo>
                      <a:pt x="263" y="199"/>
                      <a:pt x="259" y="196"/>
                      <a:pt x="257" y="195"/>
                    </a:cubicBezTo>
                    <a:cubicBezTo>
                      <a:pt x="255" y="193"/>
                      <a:pt x="252" y="191"/>
                      <a:pt x="252" y="192"/>
                    </a:cubicBezTo>
                    <a:cubicBezTo>
                      <a:pt x="252" y="193"/>
                      <a:pt x="254" y="194"/>
                      <a:pt x="253" y="194"/>
                    </a:cubicBezTo>
                    <a:cubicBezTo>
                      <a:pt x="252" y="194"/>
                      <a:pt x="250" y="193"/>
                      <a:pt x="249" y="193"/>
                    </a:cubicBezTo>
                    <a:cubicBezTo>
                      <a:pt x="248" y="193"/>
                      <a:pt x="250" y="191"/>
                      <a:pt x="249" y="191"/>
                    </a:cubicBezTo>
                    <a:cubicBezTo>
                      <a:pt x="248" y="191"/>
                      <a:pt x="246" y="190"/>
                      <a:pt x="245" y="191"/>
                    </a:cubicBezTo>
                    <a:cubicBezTo>
                      <a:pt x="244" y="192"/>
                      <a:pt x="244" y="192"/>
                      <a:pt x="245" y="193"/>
                    </a:cubicBezTo>
                    <a:cubicBezTo>
                      <a:pt x="246" y="193"/>
                      <a:pt x="245" y="194"/>
                      <a:pt x="243" y="194"/>
                    </a:cubicBezTo>
                    <a:cubicBezTo>
                      <a:pt x="242" y="194"/>
                      <a:pt x="241" y="194"/>
                      <a:pt x="240" y="195"/>
                    </a:cubicBezTo>
                    <a:cubicBezTo>
                      <a:pt x="239" y="196"/>
                      <a:pt x="238" y="196"/>
                      <a:pt x="236" y="196"/>
                    </a:cubicBezTo>
                    <a:cubicBezTo>
                      <a:pt x="235" y="197"/>
                      <a:pt x="233" y="198"/>
                      <a:pt x="231" y="198"/>
                    </a:cubicBezTo>
                    <a:cubicBezTo>
                      <a:pt x="228" y="199"/>
                      <a:pt x="227" y="199"/>
                      <a:pt x="225" y="198"/>
                    </a:cubicBezTo>
                    <a:cubicBezTo>
                      <a:pt x="223" y="197"/>
                      <a:pt x="224" y="197"/>
                      <a:pt x="220" y="196"/>
                    </a:cubicBezTo>
                    <a:cubicBezTo>
                      <a:pt x="216" y="195"/>
                      <a:pt x="216" y="196"/>
                      <a:pt x="214" y="195"/>
                    </a:cubicBezTo>
                    <a:cubicBezTo>
                      <a:pt x="213" y="194"/>
                      <a:pt x="213" y="193"/>
                      <a:pt x="210" y="193"/>
                    </a:cubicBezTo>
                    <a:cubicBezTo>
                      <a:pt x="208" y="192"/>
                      <a:pt x="207" y="193"/>
                      <a:pt x="206" y="192"/>
                    </a:cubicBezTo>
                    <a:cubicBezTo>
                      <a:pt x="205" y="190"/>
                      <a:pt x="205" y="189"/>
                      <a:pt x="204" y="189"/>
                    </a:cubicBezTo>
                    <a:cubicBezTo>
                      <a:pt x="203" y="189"/>
                      <a:pt x="197" y="188"/>
                      <a:pt x="195" y="187"/>
                    </a:cubicBezTo>
                    <a:cubicBezTo>
                      <a:pt x="192" y="186"/>
                      <a:pt x="190" y="184"/>
                      <a:pt x="187" y="184"/>
                    </a:cubicBezTo>
                    <a:cubicBezTo>
                      <a:pt x="184" y="183"/>
                      <a:pt x="179" y="181"/>
                      <a:pt x="177" y="179"/>
                    </a:cubicBezTo>
                    <a:cubicBezTo>
                      <a:pt x="174" y="177"/>
                      <a:pt x="169" y="172"/>
                      <a:pt x="168" y="173"/>
                    </a:cubicBezTo>
                    <a:cubicBezTo>
                      <a:pt x="166" y="173"/>
                      <a:pt x="166" y="174"/>
                      <a:pt x="165" y="173"/>
                    </a:cubicBezTo>
                    <a:cubicBezTo>
                      <a:pt x="164" y="173"/>
                      <a:pt x="152" y="170"/>
                      <a:pt x="151" y="168"/>
                    </a:cubicBezTo>
                    <a:cubicBezTo>
                      <a:pt x="150" y="167"/>
                      <a:pt x="149" y="166"/>
                      <a:pt x="147" y="164"/>
                    </a:cubicBezTo>
                    <a:cubicBezTo>
                      <a:pt x="146" y="162"/>
                      <a:pt x="138" y="159"/>
                      <a:pt x="137" y="158"/>
                    </a:cubicBezTo>
                    <a:cubicBezTo>
                      <a:pt x="136" y="157"/>
                      <a:pt x="133" y="154"/>
                      <a:pt x="132" y="153"/>
                    </a:cubicBezTo>
                    <a:cubicBezTo>
                      <a:pt x="130" y="151"/>
                      <a:pt x="130" y="149"/>
                      <a:pt x="129" y="148"/>
                    </a:cubicBezTo>
                    <a:cubicBezTo>
                      <a:pt x="128" y="147"/>
                      <a:pt x="127" y="147"/>
                      <a:pt x="127" y="145"/>
                    </a:cubicBezTo>
                    <a:cubicBezTo>
                      <a:pt x="127" y="144"/>
                      <a:pt x="128" y="144"/>
                      <a:pt x="129" y="144"/>
                    </a:cubicBezTo>
                    <a:cubicBezTo>
                      <a:pt x="131" y="143"/>
                      <a:pt x="132" y="143"/>
                      <a:pt x="132" y="143"/>
                    </a:cubicBezTo>
                    <a:cubicBezTo>
                      <a:pt x="132" y="142"/>
                      <a:pt x="133" y="141"/>
                      <a:pt x="131" y="141"/>
                    </a:cubicBezTo>
                    <a:cubicBezTo>
                      <a:pt x="130" y="141"/>
                      <a:pt x="128" y="141"/>
                      <a:pt x="129" y="140"/>
                    </a:cubicBezTo>
                    <a:cubicBezTo>
                      <a:pt x="129" y="139"/>
                      <a:pt x="130" y="139"/>
                      <a:pt x="131" y="137"/>
                    </a:cubicBezTo>
                    <a:cubicBezTo>
                      <a:pt x="131" y="135"/>
                      <a:pt x="133" y="134"/>
                      <a:pt x="132" y="133"/>
                    </a:cubicBezTo>
                    <a:cubicBezTo>
                      <a:pt x="131" y="132"/>
                      <a:pt x="128" y="129"/>
                      <a:pt x="127" y="126"/>
                    </a:cubicBezTo>
                    <a:cubicBezTo>
                      <a:pt x="126" y="123"/>
                      <a:pt x="128" y="124"/>
                      <a:pt x="128" y="122"/>
                    </a:cubicBezTo>
                    <a:cubicBezTo>
                      <a:pt x="127" y="121"/>
                      <a:pt x="128" y="120"/>
                      <a:pt x="126" y="119"/>
                    </a:cubicBezTo>
                    <a:cubicBezTo>
                      <a:pt x="125" y="118"/>
                      <a:pt x="123" y="117"/>
                      <a:pt x="122" y="115"/>
                    </a:cubicBezTo>
                    <a:cubicBezTo>
                      <a:pt x="121" y="114"/>
                      <a:pt x="121" y="112"/>
                      <a:pt x="120" y="112"/>
                    </a:cubicBezTo>
                    <a:cubicBezTo>
                      <a:pt x="119" y="112"/>
                      <a:pt x="117" y="111"/>
                      <a:pt x="116" y="109"/>
                    </a:cubicBezTo>
                    <a:cubicBezTo>
                      <a:pt x="115" y="107"/>
                      <a:pt x="111" y="103"/>
                      <a:pt x="109" y="101"/>
                    </a:cubicBezTo>
                    <a:cubicBezTo>
                      <a:pt x="106" y="99"/>
                      <a:pt x="106" y="100"/>
                      <a:pt x="106" y="99"/>
                    </a:cubicBezTo>
                    <a:cubicBezTo>
                      <a:pt x="107" y="98"/>
                      <a:pt x="108" y="98"/>
                      <a:pt x="107" y="97"/>
                    </a:cubicBezTo>
                    <a:cubicBezTo>
                      <a:pt x="107" y="97"/>
                      <a:pt x="106" y="96"/>
                      <a:pt x="106" y="96"/>
                    </a:cubicBezTo>
                    <a:cubicBezTo>
                      <a:pt x="105" y="96"/>
                      <a:pt x="105" y="97"/>
                      <a:pt x="104" y="97"/>
                    </a:cubicBezTo>
                    <a:cubicBezTo>
                      <a:pt x="103" y="97"/>
                      <a:pt x="102" y="97"/>
                      <a:pt x="102" y="96"/>
                    </a:cubicBezTo>
                    <a:cubicBezTo>
                      <a:pt x="102" y="95"/>
                      <a:pt x="101" y="94"/>
                      <a:pt x="101" y="93"/>
                    </a:cubicBezTo>
                    <a:cubicBezTo>
                      <a:pt x="102" y="92"/>
                      <a:pt x="102" y="92"/>
                      <a:pt x="101" y="91"/>
                    </a:cubicBezTo>
                    <a:cubicBezTo>
                      <a:pt x="101" y="90"/>
                      <a:pt x="98" y="88"/>
                      <a:pt x="97" y="88"/>
                    </a:cubicBezTo>
                    <a:cubicBezTo>
                      <a:pt x="96" y="88"/>
                      <a:pt x="90" y="88"/>
                      <a:pt x="90" y="86"/>
                    </a:cubicBezTo>
                    <a:cubicBezTo>
                      <a:pt x="91" y="84"/>
                      <a:pt x="93" y="84"/>
                      <a:pt x="91" y="84"/>
                    </a:cubicBezTo>
                    <a:cubicBezTo>
                      <a:pt x="90" y="83"/>
                      <a:pt x="88" y="83"/>
                      <a:pt x="88" y="83"/>
                    </a:cubicBezTo>
                    <a:cubicBezTo>
                      <a:pt x="87" y="83"/>
                      <a:pt x="86" y="84"/>
                      <a:pt x="86" y="84"/>
                    </a:cubicBezTo>
                    <a:cubicBezTo>
                      <a:pt x="85" y="83"/>
                      <a:pt x="86" y="83"/>
                      <a:pt x="86" y="82"/>
                    </a:cubicBezTo>
                    <a:cubicBezTo>
                      <a:pt x="85" y="81"/>
                      <a:pt x="85" y="81"/>
                      <a:pt x="86" y="80"/>
                    </a:cubicBezTo>
                    <a:cubicBezTo>
                      <a:pt x="86" y="79"/>
                      <a:pt x="86" y="77"/>
                      <a:pt x="87" y="77"/>
                    </a:cubicBezTo>
                    <a:cubicBezTo>
                      <a:pt x="88" y="76"/>
                      <a:pt x="88" y="76"/>
                      <a:pt x="89" y="77"/>
                    </a:cubicBezTo>
                    <a:cubicBezTo>
                      <a:pt x="89" y="77"/>
                      <a:pt x="90" y="78"/>
                      <a:pt x="90" y="77"/>
                    </a:cubicBezTo>
                    <a:cubicBezTo>
                      <a:pt x="90" y="76"/>
                      <a:pt x="89" y="75"/>
                      <a:pt x="89" y="74"/>
                    </a:cubicBezTo>
                    <a:cubicBezTo>
                      <a:pt x="88" y="74"/>
                      <a:pt x="86" y="72"/>
                      <a:pt x="85" y="71"/>
                    </a:cubicBezTo>
                    <a:cubicBezTo>
                      <a:pt x="85" y="71"/>
                      <a:pt x="83" y="70"/>
                      <a:pt x="82" y="70"/>
                    </a:cubicBezTo>
                    <a:cubicBezTo>
                      <a:pt x="82" y="70"/>
                      <a:pt x="81" y="70"/>
                      <a:pt x="81" y="69"/>
                    </a:cubicBezTo>
                    <a:cubicBezTo>
                      <a:pt x="80" y="69"/>
                      <a:pt x="81" y="67"/>
                      <a:pt x="79" y="66"/>
                    </a:cubicBezTo>
                    <a:cubicBezTo>
                      <a:pt x="78" y="66"/>
                      <a:pt x="77" y="66"/>
                      <a:pt x="76" y="66"/>
                    </a:cubicBezTo>
                    <a:cubicBezTo>
                      <a:pt x="76" y="66"/>
                      <a:pt x="73" y="65"/>
                      <a:pt x="73" y="63"/>
                    </a:cubicBezTo>
                    <a:cubicBezTo>
                      <a:pt x="73" y="62"/>
                      <a:pt x="72" y="61"/>
                      <a:pt x="73" y="60"/>
                    </a:cubicBezTo>
                    <a:cubicBezTo>
                      <a:pt x="73" y="59"/>
                      <a:pt x="75" y="58"/>
                      <a:pt x="73" y="57"/>
                    </a:cubicBezTo>
                    <a:cubicBezTo>
                      <a:pt x="72" y="56"/>
                      <a:pt x="70" y="57"/>
                      <a:pt x="70" y="57"/>
                    </a:cubicBezTo>
                    <a:cubicBezTo>
                      <a:pt x="69" y="56"/>
                      <a:pt x="67" y="55"/>
                      <a:pt x="65" y="54"/>
                    </a:cubicBezTo>
                    <a:cubicBezTo>
                      <a:pt x="64" y="53"/>
                      <a:pt x="62" y="50"/>
                      <a:pt x="60" y="49"/>
                    </a:cubicBezTo>
                    <a:cubicBezTo>
                      <a:pt x="58" y="47"/>
                      <a:pt x="56" y="45"/>
                      <a:pt x="56" y="44"/>
                    </a:cubicBezTo>
                    <a:cubicBezTo>
                      <a:pt x="56" y="44"/>
                      <a:pt x="56" y="42"/>
                      <a:pt x="55" y="41"/>
                    </a:cubicBezTo>
                    <a:cubicBezTo>
                      <a:pt x="54" y="40"/>
                      <a:pt x="54" y="41"/>
                      <a:pt x="53" y="40"/>
                    </a:cubicBezTo>
                    <a:cubicBezTo>
                      <a:pt x="52" y="38"/>
                      <a:pt x="52" y="38"/>
                      <a:pt x="52" y="37"/>
                    </a:cubicBezTo>
                    <a:cubicBezTo>
                      <a:pt x="51" y="35"/>
                      <a:pt x="50" y="33"/>
                      <a:pt x="50" y="32"/>
                    </a:cubicBezTo>
                    <a:cubicBezTo>
                      <a:pt x="49" y="31"/>
                      <a:pt x="49" y="28"/>
                      <a:pt x="48" y="26"/>
                    </a:cubicBezTo>
                    <a:cubicBezTo>
                      <a:pt x="46" y="24"/>
                      <a:pt x="45" y="23"/>
                      <a:pt x="45" y="22"/>
                    </a:cubicBezTo>
                    <a:cubicBezTo>
                      <a:pt x="45" y="20"/>
                      <a:pt x="47" y="19"/>
                      <a:pt x="46" y="18"/>
                    </a:cubicBezTo>
                    <a:cubicBezTo>
                      <a:pt x="45" y="18"/>
                      <a:pt x="42" y="16"/>
                      <a:pt x="41" y="15"/>
                    </a:cubicBezTo>
                    <a:cubicBezTo>
                      <a:pt x="39" y="14"/>
                      <a:pt x="37" y="11"/>
                      <a:pt x="36" y="11"/>
                    </a:cubicBezTo>
                    <a:cubicBezTo>
                      <a:pt x="36" y="11"/>
                      <a:pt x="36" y="12"/>
                      <a:pt x="36" y="13"/>
                    </a:cubicBezTo>
                    <a:cubicBezTo>
                      <a:pt x="35" y="14"/>
                      <a:pt x="34" y="14"/>
                      <a:pt x="33" y="14"/>
                    </a:cubicBezTo>
                    <a:cubicBezTo>
                      <a:pt x="33" y="14"/>
                      <a:pt x="31" y="12"/>
                      <a:pt x="30" y="11"/>
                    </a:cubicBezTo>
                    <a:cubicBezTo>
                      <a:pt x="29" y="10"/>
                      <a:pt x="28" y="10"/>
                      <a:pt x="27" y="9"/>
                    </a:cubicBezTo>
                    <a:cubicBezTo>
                      <a:pt x="25" y="8"/>
                      <a:pt x="26" y="10"/>
                      <a:pt x="26" y="10"/>
                    </a:cubicBezTo>
                    <a:cubicBezTo>
                      <a:pt x="27" y="11"/>
                      <a:pt x="27" y="11"/>
                      <a:pt x="26" y="11"/>
                    </a:cubicBezTo>
                    <a:cubicBezTo>
                      <a:pt x="26" y="11"/>
                      <a:pt x="25" y="10"/>
                      <a:pt x="25" y="10"/>
                    </a:cubicBezTo>
                    <a:cubicBezTo>
                      <a:pt x="25" y="11"/>
                      <a:pt x="25" y="12"/>
                      <a:pt x="26" y="12"/>
                    </a:cubicBezTo>
                    <a:cubicBezTo>
                      <a:pt x="26" y="13"/>
                      <a:pt x="27" y="12"/>
                      <a:pt x="27" y="13"/>
                    </a:cubicBezTo>
                    <a:cubicBezTo>
                      <a:pt x="27" y="13"/>
                      <a:pt x="26" y="13"/>
                      <a:pt x="26" y="15"/>
                    </a:cubicBezTo>
                    <a:cubicBezTo>
                      <a:pt x="26" y="17"/>
                      <a:pt x="25" y="18"/>
                      <a:pt x="26" y="20"/>
                    </a:cubicBezTo>
                    <a:cubicBezTo>
                      <a:pt x="27" y="21"/>
                      <a:pt x="27" y="23"/>
                      <a:pt x="28" y="26"/>
                    </a:cubicBezTo>
                    <a:cubicBezTo>
                      <a:pt x="28" y="28"/>
                      <a:pt x="26" y="31"/>
                      <a:pt x="29" y="33"/>
                    </a:cubicBezTo>
                    <a:cubicBezTo>
                      <a:pt x="32" y="34"/>
                      <a:pt x="32" y="34"/>
                      <a:pt x="34" y="36"/>
                    </a:cubicBezTo>
                    <a:cubicBezTo>
                      <a:pt x="35" y="37"/>
                      <a:pt x="35" y="40"/>
                      <a:pt x="38" y="42"/>
                    </a:cubicBezTo>
                    <a:cubicBezTo>
                      <a:pt x="41" y="44"/>
                      <a:pt x="43" y="46"/>
                      <a:pt x="44" y="47"/>
                    </a:cubicBezTo>
                    <a:cubicBezTo>
                      <a:pt x="45" y="49"/>
                      <a:pt x="46" y="50"/>
                      <a:pt x="48" y="51"/>
                    </a:cubicBezTo>
                    <a:cubicBezTo>
                      <a:pt x="49" y="52"/>
                      <a:pt x="47" y="53"/>
                      <a:pt x="48" y="55"/>
                    </a:cubicBezTo>
                    <a:cubicBezTo>
                      <a:pt x="50" y="57"/>
                      <a:pt x="50" y="57"/>
                      <a:pt x="51" y="59"/>
                    </a:cubicBezTo>
                    <a:cubicBezTo>
                      <a:pt x="52" y="60"/>
                      <a:pt x="53" y="63"/>
                      <a:pt x="54" y="64"/>
                    </a:cubicBezTo>
                    <a:cubicBezTo>
                      <a:pt x="55" y="65"/>
                      <a:pt x="55" y="66"/>
                      <a:pt x="57" y="66"/>
                    </a:cubicBezTo>
                    <a:cubicBezTo>
                      <a:pt x="59" y="66"/>
                      <a:pt x="58" y="69"/>
                      <a:pt x="58" y="70"/>
                    </a:cubicBezTo>
                    <a:cubicBezTo>
                      <a:pt x="58" y="70"/>
                      <a:pt x="59" y="72"/>
                      <a:pt x="59" y="73"/>
                    </a:cubicBezTo>
                    <a:cubicBezTo>
                      <a:pt x="60" y="73"/>
                      <a:pt x="59" y="70"/>
                      <a:pt x="60" y="69"/>
                    </a:cubicBezTo>
                    <a:cubicBezTo>
                      <a:pt x="61" y="69"/>
                      <a:pt x="62" y="72"/>
                      <a:pt x="63" y="73"/>
                    </a:cubicBezTo>
                    <a:cubicBezTo>
                      <a:pt x="64" y="74"/>
                      <a:pt x="64" y="75"/>
                      <a:pt x="64" y="77"/>
                    </a:cubicBezTo>
                    <a:cubicBezTo>
                      <a:pt x="65" y="79"/>
                      <a:pt x="65" y="79"/>
                      <a:pt x="66" y="79"/>
                    </a:cubicBezTo>
                    <a:cubicBezTo>
                      <a:pt x="66" y="79"/>
                      <a:pt x="65" y="81"/>
                      <a:pt x="66" y="82"/>
                    </a:cubicBezTo>
                    <a:cubicBezTo>
                      <a:pt x="67" y="83"/>
                      <a:pt x="68" y="82"/>
                      <a:pt x="68" y="83"/>
                    </a:cubicBezTo>
                    <a:cubicBezTo>
                      <a:pt x="68" y="85"/>
                      <a:pt x="68" y="86"/>
                      <a:pt x="69" y="88"/>
                    </a:cubicBezTo>
                    <a:cubicBezTo>
                      <a:pt x="70" y="89"/>
                      <a:pt x="71" y="91"/>
                      <a:pt x="71" y="93"/>
                    </a:cubicBezTo>
                    <a:cubicBezTo>
                      <a:pt x="71" y="95"/>
                      <a:pt x="71" y="96"/>
                      <a:pt x="71" y="97"/>
                    </a:cubicBezTo>
                    <a:cubicBezTo>
                      <a:pt x="72" y="98"/>
                      <a:pt x="71" y="100"/>
                      <a:pt x="72" y="100"/>
                    </a:cubicBezTo>
                    <a:cubicBezTo>
                      <a:pt x="73" y="100"/>
                      <a:pt x="74" y="99"/>
                      <a:pt x="74" y="101"/>
                    </a:cubicBezTo>
                    <a:cubicBezTo>
                      <a:pt x="74" y="102"/>
                      <a:pt x="75" y="103"/>
                      <a:pt x="75" y="102"/>
                    </a:cubicBezTo>
                    <a:cubicBezTo>
                      <a:pt x="76" y="102"/>
                      <a:pt x="76" y="100"/>
                      <a:pt x="77" y="99"/>
                    </a:cubicBezTo>
                    <a:cubicBezTo>
                      <a:pt x="77" y="99"/>
                      <a:pt x="78" y="102"/>
                      <a:pt x="80" y="103"/>
                    </a:cubicBezTo>
                    <a:cubicBezTo>
                      <a:pt x="81" y="103"/>
                      <a:pt x="81" y="101"/>
                      <a:pt x="82" y="103"/>
                    </a:cubicBezTo>
                    <a:cubicBezTo>
                      <a:pt x="83" y="105"/>
                      <a:pt x="81" y="106"/>
                      <a:pt x="83" y="106"/>
                    </a:cubicBezTo>
                    <a:cubicBezTo>
                      <a:pt x="85" y="107"/>
                      <a:pt x="86" y="108"/>
                      <a:pt x="86" y="109"/>
                    </a:cubicBezTo>
                    <a:cubicBezTo>
                      <a:pt x="86" y="110"/>
                      <a:pt x="87" y="111"/>
                      <a:pt x="86" y="112"/>
                    </a:cubicBezTo>
                    <a:cubicBezTo>
                      <a:pt x="85" y="113"/>
                      <a:pt x="84" y="112"/>
                      <a:pt x="83" y="113"/>
                    </a:cubicBezTo>
                    <a:cubicBezTo>
                      <a:pt x="83" y="115"/>
                      <a:pt x="82" y="116"/>
                      <a:pt x="81" y="116"/>
                    </a:cubicBezTo>
                    <a:cubicBezTo>
                      <a:pt x="81" y="116"/>
                      <a:pt x="80" y="114"/>
                      <a:pt x="80" y="114"/>
                    </a:cubicBezTo>
                    <a:cubicBezTo>
                      <a:pt x="79" y="113"/>
                      <a:pt x="77" y="109"/>
                      <a:pt x="76" y="108"/>
                    </a:cubicBezTo>
                    <a:cubicBezTo>
                      <a:pt x="76" y="107"/>
                      <a:pt x="72" y="105"/>
                      <a:pt x="70" y="103"/>
                    </a:cubicBezTo>
                    <a:cubicBezTo>
                      <a:pt x="68" y="101"/>
                      <a:pt x="65" y="100"/>
                      <a:pt x="64" y="98"/>
                    </a:cubicBezTo>
                    <a:cubicBezTo>
                      <a:pt x="63" y="97"/>
                      <a:pt x="58" y="94"/>
                      <a:pt x="57" y="94"/>
                    </a:cubicBezTo>
                    <a:cubicBezTo>
                      <a:pt x="57" y="93"/>
                      <a:pt x="56" y="94"/>
                      <a:pt x="56" y="95"/>
                    </a:cubicBezTo>
                    <a:cubicBezTo>
                      <a:pt x="57" y="96"/>
                      <a:pt x="57" y="98"/>
                      <a:pt x="56" y="97"/>
                    </a:cubicBezTo>
                    <a:cubicBezTo>
                      <a:pt x="55" y="96"/>
                      <a:pt x="54" y="95"/>
                      <a:pt x="54" y="93"/>
                    </a:cubicBezTo>
                    <a:cubicBezTo>
                      <a:pt x="54" y="92"/>
                      <a:pt x="56" y="91"/>
                      <a:pt x="56" y="89"/>
                    </a:cubicBezTo>
                    <a:cubicBezTo>
                      <a:pt x="57" y="87"/>
                      <a:pt x="56" y="86"/>
                      <a:pt x="56" y="85"/>
                    </a:cubicBezTo>
                    <a:cubicBezTo>
                      <a:pt x="56" y="84"/>
                      <a:pt x="55" y="82"/>
                      <a:pt x="55" y="81"/>
                    </a:cubicBezTo>
                    <a:cubicBezTo>
                      <a:pt x="55" y="80"/>
                      <a:pt x="56" y="81"/>
                      <a:pt x="54" y="79"/>
                    </a:cubicBezTo>
                    <a:cubicBezTo>
                      <a:pt x="53" y="77"/>
                      <a:pt x="45" y="72"/>
                      <a:pt x="45" y="71"/>
                    </a:cubicBezTo>
                    <a:cubicBezTo>
                      <a:pt x="45" y="70"/>
                      <a:pt x="45" y="67"/>
                      <a:pt x="45" y="67"/>
                    </a:cubicBezTo>
                    <a:cubicBezTo>
                      <a:pt x="44" y="68"/>
                      <a:pt x="44" y="70"/>
                      <a:pt x="43" y="70"/>
                    </a:cubicBezTo>
                    <a:cubicBezTo>
                      <a:pt x="42" y="70"/>
                      <a:pt x="40" y="71"/>
                      <a:pt x="39" y="70"/>
                    </a:cubicBezTo>
                    <a:cubicBezTo>
                      <a:pt x="37" y="69"/>
                      <a:pt x="32" y="67"/>
                      <a:pt x="31" y="65"/>
                    </a:cubicBezTo>
                    <a:cubicBezTo>
                      <a:pt x="29" y="63"/>
                      <a:pt x="24" y="60"/>
                      <a:pt x="24" y="59"/>
                    </a:cubicBezTo>
                    <a:cubicBezTo>
                      <a:pt x="25" y="58"/>
                      <a:pt x="27" y="58"/>
                      <a:pt x="29" y="58"/>
                    </a:cubicBezTo>
                    <a:cubicBezTo>
                      <a:pt x="31" y="58"/>
                      <a:pt x="32" y="59"/>
                      <a:pt x="33" y="60"/>
                    </a:cubicBezTo>
                    <a:cubicBezTo>
                      <a:pt x="34" y="60"/>
                      <a:pt x="34" y="60"/>
                      <a:pt x="35" y="61"/>
                    </a:cubicBezTo>
                    <a:cubicBezTo>
                      <a:pt x="36" y="61"/>
                      <a:pt x="36" y="63"/>
                      <a:pt x="37" y="62"/>
                    </a:cubicBezTo>
                    <a:cubicBezTo>
                      <a:pt x="38" y="61"/>
                      <a:pt x="37" y="60"/>
                      <a:pt x="36" y="59"/>
                    </a:cubicBezTo>
                    <a:cubicBezTo>
                      <a:pt x="36" y="58"/>
                      <a:pt x="36" y="59"/>
                      <a:pt x="35" y="58"/>
                    </a:cubicBezTo>
                    <a:cubicBezTo>
                      <a:pt x="33" y="58"/>
                      <a:pt x="33" y="58"/>
                      <a:pt x="33" y="57"/>
                    </a:cubicBezTo>
                    <a:cubicBezTo>
                      <a:pt x="34" y="56"/>
                      <a:pt x="33" y="55"/>
                      <a:pt x="33" y="54"/>
                    </a:cubicBezTo>
                    <a:cubicBezTo>
                      <a:pt x="33" y="53"/>
                      <a:pt x="35" y="50"/>
                      <a:pt x="34" y="49"/>
                    </a:cubicBezTo>
                    <a:cubicBezTo>
                      <a:pt x="34" y="49"/>
                      <a:pt x="31" y="45"/>
                      <a:pt x="29" y="44"/>
                    </a:cubicBezTo>
                    <a:cubicBezTo>
                      <a:pt x="27" y="42"/>
                      <a:pt x="26" y="41"/>
                      <a:pt x="25" y="39"/>
                    </a:cubicBezTo>
                    <a:cubicBezTo>
                      <a:pt x="23" y="38"/>
                      <a:pt x="20" y="36"/>
                      <a:pt x="19" y="35"/>
                    </a:cubicBezTo>
                    <a:cubicBezTo>
                      <a:pt x="17" y="35"/>
                      <a:pt x="16" y="35"/>
                      <a:pt x="16" y="34"/>
                    </a:cubicBezTo>
                    <a:cubicBezTo>
                      <a:pt x="16" y="32"/>
                      <a:pt x="16" y="31"/>
                      <a:pt x="16" y="30"/>
                    </a:cubicBezTo>
                    <a:cubicBezTo>
                      <a:pt x="15" y="29"/>
                      <a:pt x="16" y="28"/>
                      <a:pt x="14" y="27"/>
                    </a:cubicBezTo>
                    <a:cubicBezTo>
                      <a:pt x="13" y="26"/>
                      <a:pt x="12" y="26"/>
                      <a:pt x="12" y="25"/>
                    </a:cubicBezTo>
                    <a:cubicBezTo>
                      <a:pt x="12" y="25"/>
                      <a:pt x="13" y="22"/>
                      <a:pt x="13" y="22"/>
                    </a:cubicBezTo>
                    <a:cubicBezTo>
                      <a:pt x="12" y="21"/>
                      <a:pt x="9" y="21"/>
                      <a:pt x="9" y="19"/>
                    </a:cubicBezTo>
                    <a:cubicBezTo>
                      <a:pt x="9" y="18"/>
                      <a:pt x="7" y="10"/>
                      <a:pt x="5" y="8"/>
                    </a:cubicBezTo>
                    <a:cubicBezTo>
                      <a:pt x="3" y="5"/>
                      <a:pt x="2" y="5"/>
                      <a:pt x="0" y="1"/>
                    </a:cubicBezTo>
                    <a:cubicBezTo>
                      <a:pt x="3" y="1"/>
                      <a:pt x="7" y="1"/>
                      <a:pt x="11" y="1"/>
                    </a:cubicBezTo>
                    <a:cubicBezTo>
                      <a:pt x="19" y="0"/>
                      <a:pt x="27" y="0"/>
                      <a:pt x="27" y="0"/>
                    </a:cubicBezTo>
                    <a:cubicBezTo>
                      <a:pt x="27" y="0"/>
                      <a:pt x="27" y="0"/>
                      <a:pt x="27" y="0"/>
                    </a:cubicBezTo>
                    <a:cubicBezTo>
                      <a:pt x="27" y="1"/>
                      <a:pt x="27" y="2"/>
                      <a:pt x="28" y="3"/>
                    </a:cubicBezTo>
                    <a:cubicBezTo>
                      <a:pt x="29" y="3"/>
                      <a:pt x="43" y="8"/>
                      <a:pt x="54" y="12"/>
                    </a:cubicBezTo>
                    <a:cubicBezTo>
                      <a:pt x="60" y="14"/>
                      <a:pt x="65" y="16"/>
                      <a:pt x="66" y="16"/>
                    </a:cubicBezTo>
                    <a:cubicBezTo>
                      <a:pt x="67" y="16"/>
                      <a:pt x="67" y="16"/>
                      <a:pt x="68" y="16"/>
                    </a:cubicBezTo>
                    <a:cubicBezTo>
                      <a:pt x="69" y="16"/>
                      <a:pt x="70" y="16"/>
                      <a:pt x="70" y="16"/>
                    </a:cubicBezTo>
                    <a:cubicBezTo>
                      <a:pt x="71" y="16"/>
                      <a:pt x="71" y="16"/>
                      <a:pt x="72" y="16"/>
                    </a:cubicBezTo>
                    <a:cubicBezTo>
                      <a:pt x="78" y="16"/>
                      <a:pt x="98" y="16"/>
                      <a:pt x="98" y="15"/>
                    </a:cubicBezTo>
                    <a:cubicBezTo>
                      <a:pt x="98" y="15"/>
                      <a:pt x="99" y="14"/>
                      <a:pt x="99" y="14"/>
                    </a:cubicBezTo>
                    <a:cubicBezTo>
                      <a:pt x="99" y="13"/>
                      <a:pt x="99" y="11"/>
                      <a:pt x="99" y="11"/>
                    </a:cubicBezTo>
                    <a:cubicBezTo>
                      <a:pt x="100" y="11"/>
                      <a:pt x="104" y="10"/>
                      <a:pt x="109" y="10"/>
                    </a:cubicBezTo>
                    <a:cubicBezTo>
                      <a:pt x="113" y="10"/>
                      <a:pt x="117" y="10"/>
                      <a:pt x="117" y="10"/>
                    </a:cubicBezTo>
                    <a:cubicBezTo>
                      <a:pt x="118" y="11"/>
                      <a:pt x="118" y="11"/>
                      <a:pt x="118" y="12"/>
                    </a:cubicBezTo>
                    <a:cubicBezTo>
                      <a:pt x="119" y="13"/>
                      <a:pt x="120" y="13"/>
                      <a:pt x="121" y="14"/>
                    </a:cubicBezTo>
                    <a:cubicBezTo>
                      <a:pt x="122" y="15"/>
                      <a:pt x="123" y="15"/>
                      <a:pt x="124" y="16"/>
                    </a:cubicBezTo>
                    <a:cubicBezTo>
                      <a:pt x="124" y="16"/>
                      <a:pt x="124" y="16"/>
                      <a:pt x="124" y="16"/>
                    </a:cubicBezTo>
                    <a:cubicBezTo>
                      <a:pt x="124" y="16"/>
                      <a:pt x="124" y="16"/>
                      <a:pt x="124" y="16"/>
                    </a:cubicBezTo>
                    <a:cubicBezTo>
                      <a:pt x="125" y="16"/>
                      <a:pt x="127" y="18"/>
                      <a:pt x="130" y="20"/>
                    </a:cubicBezTo>
                    <a:cubicBezTo>
                      <a:pt x="132" y="22"/>
                      <a:pt x="134" y="24"/>
                      <a:pt x="135" y="24"/>
                    </a:cubicBezTo>
                    <a:cubicBezTo>
                      <a:pt x="135" y="24"/>
                      <a:pt x="135" y="25"/>
                      <a:pt x="136" y="27"/>
                    </a:cubicBezTo>
                    <a:cubicBezTo>
                      <a:pt x="136" y="28"/>
                      <a:pt x="136" y="28"/>
                      <a:pt x="137" y="29"/>
                    </a:cubicBezTo>
                    <a:cubicBezTo>
                      <a:pt x="137" y="30"/>
                      <a:pt x="137" y="31"/>
                      <a:pt x="137" y="31"/>
                    </a:cubicBezTo>
                    <a:cubicBezTo>
                      <a:pt x="137" y="33"/>
                      <a:pt x="138" y="34"/>
                      <a:pt x="139" y="36"/>
                    </a:cubicBezTo>
                    <a:cubicBezTo>
                      <a:pt x="140" y="36"/>
                      <a:pt x="142" y="38"/>
                      <a:pt x="145" y="39"/>
                    </a:cubicBezTo>
                    <a:cubicBezTo>
                      <a:pt x="149" y="41"/>
                      <a:pt x="154" y="44"/>
                      <a:pt x="155" y="44"/>
                    </a:cubicBezTo>
                    <a:cubicBezTo>
                      <a:pt x="155" y="44"/>
                      <a:pt x="156" y="43"/>
                      <a:pt x="157" y="42"/>
                    </a:cubicBezTo>
                    <a:cubicBezTo>
                      <a:pt x="157" y="41"/>
                      <a:pt x="158" y="40"/>
                      <a:pt x="158" y="39"/>
                    </a:cubicBezTo>
                    <a:cubicBezTo>
                      <a:pt x="158" y="39"/>
                      <a:pt x="159" y="38"/>
                      <a:pt x="159" y="37"/>
                    </a:cubicBezTo>
                    <a:cubicBezTo>
                      <a:pt x="160" y="37"/>
                      <a:pt x="160" y="36"/>
                      <a:pt x="160" y="36"/>
                    </a:cubicBezTo>
                    <a:cubicBezTo>
                      <a:pt x="161" y="35"/>
                      <a:pt x="161" y="35"/>
                      <a:pt x="162" y="35"/>
                    </a:cubicBezTo>
                    <a:cubicBezTo>
                      <a:pt x="163" y="34"/>
                      <a:pt x="163" y="34"/>
                      <a:pt x="164" y="34"/>
                    </a:cubicBezTo>
                    <a:cubicBezTo>
                      <a:pt x="164" y="34"/>
                      <a:pt x="164" y="34"/>
                      <a:pt x="164" y="34"/>
                    </a:cubicBezTo>
                    <a:cubicBezTo>
                      <a:pt x="165" y="34"/>
                      <a:pt x="169" y="34"/>
                      <a:pt x="171" y="35"/>
                    </a:cubicBezTo>
                    <a:cubicBezTo>
                      <a:pt x="172" y="35"/>
                      <a:pt x="173" y="35"/>
                      <a:pt x="173" y="35"/>
                    </a:cubicBezTo>
                    <a:cubicBezTo>
                      <a:pt x="173" y="35"/>
                      <a:pt x="174" y="36"/>
                      <a:pt x="175" y="37"/>
                    </a:cubicBezTo>
                    <a:cubicBezTo>
                      <a:pt x="177" y="38"/>
                      <a:pt x="180" y="40"/>
                      <a:pt x="180" y="41"/>
                    </a:cubicBezTo>
                    <a:cubicBezTo>
                      <a:pt x="181" y="42"/>
                      <a:pt x="183" y="45"/>
                      <a:pt x="184" y="47"/>
                    </a:cubicBezTo>
                    <a:cubicBezTo>
                      <a:pt x="185" y="48"/>
                      <a:pt x="186" y="50"/>
                      <a:pt x="186" y="50"/>
                    </a:cubicBezTo>
                    <a:cubicBezTo>
                      <a:pt x="187" y="51"/>
                      <a:pt x="188" y="53"/>
                      <a:pt x="189" y="55"/>
                    </a:cubicBezTo>
                    <a:cubicBezTo>
                      <a:pt x="191" y="57"/>
                      <a:pt x="192" y="59"/>
                      <a:pt x="192" y="59"/>
                    </a:cubicBezTo>
                    <a:cubicBezTo>
                      <a:pt x="193" y="59"/>
                      <a:pt x="193" y="60"/>
                      <a:pt x="194" y="60"/>
                    </a:cubicBezTo>
                    <a:cubicBezTo>
                      <a:pt x="194" y="60"/>
                      <a:pt x="195" y="60"/>
                      <a:pt x="195" y="61"/>
                    </a:cubicBezTo>
                    <a:cubicBezTo>
                      <a:pt x="195" y="62"/>
                      <a:pt x="195" y="63"/>
                      <a:pt x="195" y="64"/>
                    </a:cubicBezTo>
                    <a:cubicBezTo>
                      <a:pt x="195" y="64"/>
                      <a:pt x="195" y="65"/>
                      <a:pt x="195" y="65"/>
                    </a:cubicBezTo>
                    <a:cubicBezTo>
                      <a:pt x="195" y="65"/>
                      <a:pt x="196" y="68"/>
                      <a:pt x="197" y="70"/>
                    </a:cubicBezTo>
                    <a:cubicBezTo>
                      <a:pt x="198" y="73"/>
                      <a:pt x="199" y="75"/>
                      <a:pt x="200" y="75"/>
                    </a:cubicBezTo>
                    <a:cubicBezTo>
                      <a:pt x="200" y="75"/>
                      <a:pt x="200" y="75"/>
                      <a:pt x="201" y="75"/>
                    </a:cubicBezTo>
                    <a:cubicBezTo>
                      <a:pt x="201" y="75"/>
                      <a:pt x="202" y="75"/>
                      <a:pt x="204" y="76"/>
                    </a:cubicBezTo>
                    <a:cubicBezTo>
                      <a:pt x="206" y="77"/>
                      <a:pt x="207" y="78"/>
                      <a:pt x="207" y="78"/>
                    </a:cubicBezTo>
                    <a:cubicBezTo>
                      <a:pt x="208" y="79"/>
                      <a:pt x="209" y="79"/>
                      <a:pt x="210" y="79"/>
                    </a:cubicBezTo>
                    <a:cubicBezTo>
                      <a:pt x="211" y="79"/>
                      <a:pt x="212" y="79"/>
                      <a:pt x="212" y="79"/>
                    </a:cubicBezTo>
                    <a:cubicBezTo>
                      <a:pt x="213" y="79"/>
                      <a:pt x="213" y="79"/>
                      <a:pt x="214" y="79"/>
                    </a:cubicBezTo>
                    <a:cubicBezTo>
                      <a:pt x="214" y="79"/>
                      <a:pt x="215" y="80"/>
                      <a:pt x="215" y="80"/>
                    </a:cubicBezTo>
                    <a:cubicBezTo>
                      <a:pt x="216" y="81"/>
                      <a:pt x="217" y="83"/>
                      <a:pt x="219" y="82"/>
                    </a:cubicBezTo>
                    <a:cubicBezTo>
                      <a:pt x="219" y="82"/>
                      <a:pt x="220" y="82"/>
                      <a:pt x="220" y="8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253"/>
              <p:cNvSpPr>
                <a:spLocks/>
              </p:cNvSpPr>
              <p:nvPr/>
            </p:nvSpPr>
            <p:spPr bwMode="auto">
              <a:xfrm>
                <a:off x="2052637" y="3544888"/>
                <a:ext cx="14288" cy="17463"/>
              </a:xfrm>
              <a:custGeom>
                <a:avLst/>
                <a:gdLst>
                  <a:gd name="T0" fmla="*/ 2 w 6"/>
                  <a:gd name="T1" fmla="*/ 2 h 7"/>
                  <a:gd name="T2" fmla="*/ 2 w 6"/>
                  <a:gd name="T3" fmla="*/ 6 h 7"/>
                  <a:gd name="T4" fmla="*/ 6 w 6"/>
                  <a:gd name="T5" fmla="*/ 1 h 7"/>
                  <a:gd name="T6" fmla="*/ 2 w 6"/>
                  <a:gd name="T7" fmla="*/ 2 h 7"/>
                </a:gdLst>
                <a:ahLst/>
                <a:cxnLst>
                  <a:cxn ang="0">
                    <a:pos x="T0" y="T1"/>
                  </a:cxn>
                  <a:cxn ang="0">
                    <a:pos x="T2" y="T3"/>
                  </a:cxn>
                  <a:cxn ang="0">
                    <a:pos x="T4" y="T5"/>
                  </a:cxn>
                  <a:cxn ang="0">
                    <a:pos x="T6" y="T7"/>
                  </a:cxn>
                </a:cxnLst>
                <a:rect l="0" t="0" r="r" b="b"/>
                <a:pathLst>
                  <a:path w="6" h="7">
                    <a:moveTo>
                      <a:pt x="2" y="2"/>
                    </a:moveTo>
                    <a:cubicBezTo>
                      <a:pt x="2" y="4"/>
                      <a:pt x="0" y="7"/>
                      <a:pt x="2" y="6"/>
                    </a:cubicBezTo>
                    <a:cubicBezTo>
                      <a:pt x="4" y="6"/>
                      <a:pt x="6" y="1"/>
                      <a:pt x="6" y="1"/>
                    </a:cubicBezTo>
                    <a:cubicBezTo>
                      <a:pt x="6" y="0"/>
                      <a:pt x="4" y="0"/>
                      <a:pt x="2"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254"/>
              <p:cNvSpPr>
                <a:spLocks/>
              </p:cNvSpPr>
              <p:nvPr/>
            </p:nvSpPr>
            <p:spPr bwMode="auto">
              <a:xfrm>
                <a:off x="2343150" y="4532313"/>
                <a:ext cx="220663" cy="1069975"/>
              </a:xfrm>
              <a:custGeom>
                <a:avLst/>
                <a:gdLst>
                  <a:gd name="T0" fmla="*/ 53 w 96"/>
                  <a:gd name="T1" fmla="*/ 454 h 464"/>
                  <a:gd name="T2" fmla="*/ 43 w 96"/>
                  <a:gd name="T3" fmla="*/ 457 h 464"/>
                  <a:gd name="T4" fmla="*/ 35 w 96"/>
                  <a:gd name="T5" fmla="*/ 452 h 464"/>
                  <a:gd name="T6" fmla="*/ 32 w 96"/>
                  <a:gd name="T7" fmla="*/ 452 h 464"/>
                  <a:gd name="T8" fmla="*/ 37 w 96"/>
                  <a:gd name="T9" fmla="*/ 445 h 464"/>
                  <a:gd name="T10" fmla="*/ 29 w 96"/>
                  <a:gd name="T11" fmla="*/ 428 h 464"/>
                  <a:gd name="T12" fmla="*/ 26 w 96"/>
                  <a:gd name="T13" fmla="*/ 436 h 464"/>
                  <a:gd name="T14" fmla="*/ 18 w 96"/>
                  <a:gd name="T15" fmla="*/ 423 h 464"/>
                  <a:gd name="T16" fmla="*/ 21 w 96"/>
                  <a:gd name="T17" fmla="*/ 415 h 464"/>
                  <a:gd name="T18" fmla="*/ 13 w 96"/>
                  <a:gd name="T19" fmla="*/ 410 h 464"/>
                  <a:gd name="T20" fmla="*/ 20 w 96"/>
                  <a:gd name="T21" fmla="*/ 407 h 464"/>
                  <a:gd name="T22" fmla="*/ 21 w 96"/>
                  <a:gd name="T23" fmla="*/ 400 h 464"/>
                  <a:gd name="T24" fmla="*/ 16 w 96"/>
                  <a:gd name="T25" fmla="*/ 400 h 464"/>
                  <a:gd name="T26" fmla="*/ 19 w 96"/>
                  <a:gd name="T27" fmla="*/ 387 h 464"/>
                  <a:gd name="T28" fmla="*/ 20 w 96"/>
                  <a:gd name="T29" fmla="*/ 380 h 464"/>
                  <a:gd name="T30" fmla="*/ 26 w 96"/>
                  <a:gd name="T31" fmla="*/ 379 h 464"/>
                  <a:gd name="T32" fmla="*/ 14 w 96"/>
                  <a:gd name="T33" fmla="*/ 371 h 464"/>
                  <a:gd name="T34" fmla="*/ 11 w 96"/>
                  <a:gd name="T35" fmla="*/ 363 h 464"/>
                  <a:gd name="T36" fmla="*/ 8 w 96"/>
                  <a:gd name="T37" fmla="*/ 354 h 464"/>
                  <a:gd name="T38" fmla="*/ 16 w 96"/>
                  <a:gd name="T39" fmla="*/ 353 h 464"/>
                  <a:gd name="T40" fmla="*/ 24 w 96"/>
                  <a:gd name="T41" fmla="*/ 354 h 464"/>
                  <a:gd name="T42" fmla="*/ 31 w 96"/>
                  <a:gd name="T43" fmla="*/ 344 h 464"/>
                  <a:gd name="T44" fmla="*/ 28 w 96"/>
                  <a:gd name="T45" fmla="*/ 326 h 464"/>
                  <a:gd name="T46" fmla="*/ 33 w 96"/>
                  <a:gd name="T47" fmla="*/ 307 h 464"/>
                  <a:gd name="T48" fmla="*/ 33 w 96"/>
                  <a:gd name="T49" fmla="*/ 295 h 464"/>
                  <a:gd name="T50" fmla="*/ 27 w 96"/>
                  <a:gd name="T51" fmla="*/ 293 h 464"/>
                  <a:gd name="T52" fmla="*/ 24 w 96"/>
                  <a:gd name="T53" fmla="*/ 269 h 464"/>
                  <a:gd name="T54" fmla="*/ 25 w 96"/>
                  <a:gd name="T55" fmla="*/ 245 h 464"/>
                  <a:gd name="T56" fmla="*/ 35 w 96"/>
                  <a:gd name="T57" fmla="*/ 217 h 464"/>
                  <a:gd name="T58" fmla="*/ 47 w 96"/>
                  <a:gd name="T59" fmla="*/ 174 h 464"/>
                  <a:gd name="T60" fmla="*/ 47 w 96"/>
                  <a:gd name="T61" fmla="*/ 135 h 464"/>
                  <a:gd name="T62" fmla="*/ 55 w 96"/>
                  <a:gd name="T63" fmla="*/ 95 h 464"/>
                  <a:gd name="T64" fmla="*/ 61 w 96"/>
                  <a:gd name="T65" fmla="*/ 52 h 464"/>
                  <a:gd name="T66" fmla="*/ 68 w 96"/>
                  <a:gd name="T67" fmla="*/ 0 h 464"/>
                  <a:gd name="T68" fmla="*/ 78 w 96"/>
                  <a:gd name="T69" fmla="*/ 23 h 464"/>
                  <a:gd name="T70" fmla="*/ 77 w 96"/>
                  <a:gd name="T71" fmla="*/ 32 h 464"/>
                  <a:gd name="T72" fmla="*/ 83 w 96"/>
                  <a:gd name="T73" fmla="*/ 42 h 464"/>
                  <a:gd name="T74" fmla="*/ 92 w 96"/>
                  <a:gd name="T75" fmla="*/ 74 h 464"/>
                  <a:gd name="T76" fmla="*/ 80 w 96"/>
                  <a:gd name="T77" fmla="*/ 87 h 464"/>
                  <a:gd name="T78" fmla="*/ 79 w 96"/>
                  <a:gd name="T79" fmla="*/ 110 h 464"/>
                  <a:gd name="T80" fmla="*/ 66 w 96"/>
                  <a:gd name="T81" fmla="*/ 127 h 464"/>
                  <a:gd name="T82" fmla="*/ 64 w 96"/>
                  <a:gd name="T83" fmla="*/ 146 h 464"/>
                  <a:gd name="T84" fmla="*/ 59 w 96"/>
                  <a:gd name="T85" fmla="*/ 158 h 464"/>
                  <a:gd name="T86" fmla="*/ 59 w 96"/>
                  <a:gd name="T87" fmla="*/ 172 h 464"/>
                  <a:gd name="T88" fmla="*/ 62 w 96"/>
                  <a:gd name="T89" fmla="*/ 182 h 464"/>
                  <a:gd name="T90" fmla="*/ 64 w 96"/>
                  <a:gd name="T91" fmla="*/ 197 h 464"/>
                  <a:gd name="T92" fmla="*/ 59 w 96"/>
                  <a:gd name="T93" fmla="*/ 217 h 464"/>
                  <a:gd name="T94" fmla="*/ 50 w 96"/>
                  <a:gd name="T95" fmla="*/ 230 h 464"/>
                  <a:gd name="T96" fmla="*/ 45 w 96"/>
                  <a:gd name="T97" fmla="*/ 265 h 464"/>
                  <a:gd name="T98" fmla="*/ 42 w 96"/>
                  <a:gd name="T99" fmla="*/ 282 h 464"/>
                  <a:gd name="T100" fmla="*/ 39 w 96"/>
                  <a:gd name="T101" fmla="*/ 303 h 464"/>
                  <a:gd name="T102" fmla="*/ 44 w 96"/>
                  <a:gd name="T103" fmla="*/ 318 h 464"/>
                  <a:gd name="T104" fmla="*/ 51 w 96"/>
                  <a:gd name="T105" fmla="*/ 330 h 464"/>
                  <a:gd name="T106" fmla="*/ 48 w 96"/>
                  <a:gd name="T107" fmla="*/ 334 h 464"/>
                  <a:gd name="T108" fmla="*/ 48 w 96"/>
                  <a:gd name="T109" fmla="*/ 341 h 464"/>
                  <a:gd name="T110" fmla="*/ 46 w 96"/>
                  <a:gd name="T111" fmla="*/ 344 h 464"/>
                  <a:gd name="T112" fmla="*/ 42 w 96"/>
                  <a:gd name="T113" fmla="*/ 363 h 464"/>
                  <a:gd name="T114" fmla="*/ 36 w 96"/>
                  <a:gd name="T115" fmla="*/ 379 h 464"/>
                  <a:gd name="T116" fmla="*/ 31 w 96"/>
                  <a:gd name="T117" fmla="*/ 394 h 464"/>
                  <a:gd name="T118" fmla="*/ 26 w 96"/>
                  <a:gd name="T119" fmla="*/ 411 h 464"/>
                  <a:gd name="T120" fmla="*/ 37 w 96"/>
                  <a:gd name="T121" fmla="*/ 417 h 464"/>
                  <a:gd name="T122" fmla="*/ 37 w 96"/>
                  <a:gd name="T123" fmla="*/ 428 h 464"/>
                  <a:gd name="T124" fmla="*/ 72 w 96"/>
                  <a:gd name="T125" fmla="*/ 440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6" h="464">
                    <a:moveTo>
                      <a:pt x="72" y="440"/>
                    </a:moveTo>
                    <a:cubicBezTo>
                      <a:pt x="70" y="440"/>
                      <a:pt x="69" y="441"/>
                      <a:pt x="68" y="442"/>
                    </a:cubicBezTo>
                    <a:cubicBezTo>
                      <a:pt x="67" y="443"/>
                      <a:pt x="68" y="444"/>
                      <a:pt x="65" y="444"/>
                    </a:cubicBezTo>
                    <a:cubicBezTo>
                      <a:pt x="62" y="444"/>
                      <a:pt x="59" y="445"/>
                      <a:pt x="57" y="445"/>
                    </a:cubicBezTo>
                    <a:cubicBezTo>
                      <a:pt x="55" y="446"/>
                      <a:pt x="53" y="447"/>
                      <a:pt x="54" y="447"/>
                    </a:cubicBezTo>
                    <a:cubicBezTo>
                      <a:pt x="54" y="448"/>
                      <a:pt x="55" y="448"/>
                      <a:pt x="55" y="448"/>
                    </a:cubicBezTo>
                    <a:cubicBezTo>
                      <a:pt x="54" y="449"/>
                      <a:pt x="53" y="449"/>
                      <a:pt x="53" y="450"/>
                    </a:cubicBezTo>
                    <a:cubicBezTo>
                      <a:pt x="54" y="451"/>
                      <a:pt x="55" y="451"/>
                      <a:pt x="54" y="452"/>
                    </a:cubicBezTo>
                    <a:cubicBezTo>
                      <a:pt x="54" y="453"/>
                      <a:pt x="53" y="452"/>
                      <a:pt x="53" y="454"/>
                    </a:cubicBezTo>
                    <a:cubicBezTo>
                      <a:pt x="53" y="457"/>
                      <a:pt x="53" y="458"/>
                      <a:pt x="53" y="460"/>
                    </a:cubicBezTo>
                    <a:cubicBezTo>
                      <a:pt x="52" y="461"/>
                      <a:pt x="53" y="462"/>
                      <a:pt x="52" y="463"/>
                    </a:cubicBezTo>
                    <a:cubicBezTo>
                      <a:pt x="51" y="464"/>
                      <a:pt x="50" y="464"/>
                      <a:pt x="49" y="464"/>
                    </a:cubicBezTo>
                    <a:cubicBezTo>
                      <a:pt x="48" y="464"/>
                      <a:pt x="46" y="463"/>
                      <a:pt x="44" y="463"/>
                    </a:cubicBezTo>
                    <a:cubicBezTo>
                      <a:pt x="42" y="462"/>
                      <a:pt x="40" y="462"/>
                      <a:pt x="39" y="461"/>
                    </a:cubicBezTo>
                    <a:cubicBezTo>
                      <a:pt x="38" y="460"/>
                      <a:pt x="38" y="459"/>
                      <a:pt x="38" y="458"/>
                    </a:cubicBezTo>
                    <a:cubicBezTo>
                      <a:pt x="39" y="458"/>
                      <a:pt x="40" y="459"/>
                      <a:pt x="40" y="458"/>
                    </a:cubicBezTo>
                    <a:cubicBezTo>
                      <a:pt x="41" y="457"/>
                      <a:pt x="41" y="455"/>
                      <a:pt x="42" y="455"/>
                    </a:cubicBezTo>
                    <a:cubicBezTo>
                      <a:pt x="42" y="454"/>
                      <a:pt x="43" y="456"/>
                      <a:pt x="43" y="457"/>
                    </a:cubicBezTo>
                    <a:cubicBezTo>
                      <a:pt x="43" y="458"/>
                      <a:pt x="41" y="458"/>
                      <a:pt x="42" y="459"/>
                    </a:cubicBezTo>
                    <a:cubicBezTo>
                      <a:pt x="42" y="460"/>
                      <a:pt x="43" y="459"/>
                      <a:pt x="43" y="458"/>
                    </a:cubicBezTo>
                    <a:cubicBezTo>
                      <a:pt x="44" y="458"/>
                      <a:pt x="43" y="456"/>
                      <a:pt x="44" y="455"/>
                    </a:cubicBezTo>
                    <a:cubicBezTo>
                      <a:pt x="45" y="454"/>
                      <a:pt x="46" y="454"/>
                      <a:pt x="48" y="454"/>
                    </a:cubicBezTo>
                    <a:cubicBezTo>
                      <a:pt x="49" y="453"/>
                      <a:pt x="51" y="450"/>
                      <a:pt x="50" y="449"/>
                    </a:cubicBezTo>
                    <a:cubicBezTo>
                      <a:pt x="50" y="448"/>
                      <a:pt x="47" y="450"/>
                      <a:pt x="46" y="450"/>
                    </a:cubicBezTo>
                    <a:cubicBezTo>
                      <a:pt x="45" y="450"/>
                      <a:pt x="43" y="452"/>
                      <a:pt x="42" y="452"/>
                    </a:cubicBezTo>
                    <a:cubicBezTo>
                      <a:pt x="42" y="453"/>
                      <a:pt x="40" y="453"/>
                      <a:pt x="38" y="453"/>
                    </a:cubicBezTo>
                    <a:cubicBezTo>
                      <a:pt x="37" y="452"/>
                      <a:pt x="35" y="451"/>
                      <a:pt x="35" y="452"/>
                    </a:cubicBezTo>
                    <a:cubicBezTo>
                      <a:pt x="35" y="453"/>
                      <a:pt x="37" y="453"/>
                      <a:pt x="37" y="454"/>
                    </a:cubicBezTo>
                    <a:cubicBezTo>
                      <a:pt x="37" y="454"/>
                      <a:pt x="35" y="454"/>
                      <a:pt x="35" y="455"/>
                    </a:cubicBezTo>
                    <a:cubicBezTo>
                      <a:pt x="35" y="455"/>
                      <a:pt x="36" y="455"/>
                      <a:pt x="35" y="456"/>
                    </a:cubicBezTo>
                    <a:cubicBezTo>
                      <a:pt x="35" y="457"/>
                      <a:pt x="35" y="458"/>
                      <a:pt x="35" y="458"/>
                    </a:cubicBezTo>
                    <a:cubicBezTo>
                      <a:pt x="36" y="459"/>
                      <a:pt x="34" y="458"/>
                      <a:pt x="32" y="457"/>
                    </a:cubicBezTo>
                    <a:cubicBezTo>
                      <a:pt x="31" y="456"/>
                      <a:pt x="28" y="455"/>
                      <a:pt x="29" y="454"/>
                    </a:cubicBezTo>
                    <a:cubicBezTo>
                      <a:pt x="29" y="454"/>
                      <a:pt x="30" y="454"/>
                      <a:pt x="31" y="455"/>
                    </a:cubicBezTo>
                    <a:cubicBezTo>
                      <a:pt x="32" y="455"/>
                      <a:pt x="33" y="456"/>
                      <a:pt x="33" y="455"/>
                    </a:cubicBezTo>
                    <a:cubicBezTo>
                      <a:pt x="33" y="454"/>
                      <a:pt x="32" y="453"/>
                      <a:pt x="32" y="452"/>
                    </a:cubicBezTo>
                    <a:cubicBezTo>
                      <a:pt x="32" y="451"/>
                      <a:pt x="31" y="449"/>
                      <a:pt x="32" y="448"/>
                    </a:cubicBezTo>
                    <a:cubicBezTo>
                      <a:pt x="33" y="448"/>
                      <a:pt x="32" y="450"/>
                      <a:pt x="33" y="450"/>
                    </a:cubicBezTo>
                    <a:cubicBezTo>
                      <a:pt x="35" y="449"/>
                      <a:pt x="34" y="449"/>
                      <a:pt x="35" y="449"/>
                    </a:cubicBezTo>
                    <a:cubicBezTo>
                      <a:pt x="37" y="450"/>
                      <a:pt x="36" y="450"/>
                      <a:pt x="38" y="449"/>
                    </a:cubicBezTo>
                    <a:cubicBezTo>
                      <a:pt x="39" y="447"/>
                      <a:pt x="38" y="447"/>
                      <a:pt x="40" y="447"/>
                    </a:cubicBezTo>
                    <a:cubicBezTo>
                      <a:pt x="42" y="447"/>
                      <a:pt x="42" y="448"/>
                      <a:pt x="43" y="447"/>
                    </a:cubicBezTo>
                    <a:cubicBezTo>
                      <a:pt x="45" y="447"/>
                      <a:pt x="46" y="447"/>
                      <a:pt x="46" y="446"/>
                    </a:cubicBezTo>
                    <a:cubicBezTo>
                      <a:pt x="47" y="445"/>
                      <a:pt x="42" y="446"/>
                      <a:pt x="40" y="446"/>
                    </a:cubicBezTo>
                    <a:cubicBezTo>
                      <a:pt x="38" y="446"/>
                      <a:pt x="37" y="446"/>
                      <a:pt x="37" y="445"/>
                    </a:cubicBezTo>
                    <a:cubicBezTo>
                      <a:pt x="37" y="444"/>
                      <a:pt x="37" y="443"/>
                      <a:pt x="36" y="444"/>
                    </a:cubicBezTo>
                    <a:cubicBezTo>
                      <a:pt x="35" y="444"/>
                      <a:pt x="34" y="445"/>
                      <a:pt x="33" y="444"/>
                    </a:cubicBezTo>
                    <a:cubicBezTo>
                      <a:pt x="32" y="444"/>
                      <a:pt x="31" y="444"/>
                      <a:pt x="32" y="443"/>
                    </a:cubicBezTo>
                    <a:cubicBezTo>
                      <a:pt x="34" y="443"/>
                      <a:pt x="35" y="444"/>
                      <a:pt x="35" y="442"/>
                    </a:cubicBezTo>
                    <a:cubicBezTo>
                      <a:pt x="36" y="440"/>
                      <a:pt x="37" y="440"/>
                      <a:pt x="36" y="439"/>
                    </a:cubicBezTo>
                    <a:cubicBezTo>
                      <a:pt x="35" y="438"/>
                      <a:pt x="34" y="438"/>
                      <a:pt x="35" y="437"/>
                    </a:cubicBezTo>
                    <a:cubicBezTo>
                      <a:pt x="36" y="435"/>
                      <a:pt x="37" y="435"/>
                      <a:pt x="37" y="434"/>
                    </a:cubicBezTo>
                    <a:cubicBezTo>
                      <a:pt x="37" y="433"/>
                      <a:pt x="35" y="431"/>
                      <a:pt x="34" y="430"/>
                    </a:cubicBezTo>
                    <a:cubicBezTo>
                      <a:pt x="33" y="429"/>
                      <a:pt x="30" y="428"/>
                      <a:pt x="29" y="428"/>
                    </a:cubicBezTo>
                    <a:cubicBezTo>
                      <a:pt x="28" y="428"/>
                      <a:pt x="25" y="428"/>
                      <a:pt x="27" y="428"/>
                    </a:cubicBezTo>
                    <a:cubicBezTo>
                      <a:pt x="28" y="429"/>
                      <a:pt x="29" y="430"/>
                      <a:pt x="31" y="430"/>
                    </a:cubicBezTo>
                    <a:cubicBezTo>
                      <a:pt x="33" y="431"/>
                      <a:pt x="34" y="432"/>
                      <a:pt x="34" y="433"/>
                    </a:cubicBezTo>
                    <a:cubicBezTo>
                      <a:pt x="33" y="433"/>
                      <a:pt x="32" y="433"/>
                      <a:pt x="31" y="433"/>
                    </a:cubicBezTo>
                    <a:cubicBezTo>
                      <a:pt x="30" y="432"/>
                      <a:pt x="27" y="430"/>
                      <a:pt x="27" y="430"/>
                    </a:cubicBezTo>
                    <a:cubicBezTo>
                      <a:pt x="27" y="431"/>
                      <a:pt x="28" y="431"/>
                      <a:pt x="28" y="432"/>
                    </a:cubicBezTo>
                    <a:cubicBezTo>
                      <a:pt x="28" y="434"/>
                      <a:pt x="27" y="434"/>
                      <a:pt x="27" y="434"/>
                    </a:cubicBezTo>
                    <a:cubicBezTo>
                      <a:pt x="28" y="435"/>
                      <a:pt x="29" y="436"/>
                      <a:pt x="28" y="436"/>
                    </a:cubicBezTo>
                    <a:cubicBezTo>
                      <a:pt x="27" y="437"/>
                      <a:pt x="27" y="436"/>
                      <a:pt x="26" y="436"/>
                    </a:cubicBezTo>
                    <a:cubicBezTo>
                      <a:pt x="26" y="437"/>
                      <a:pt x="24" y="434"/>
                      <a:pt x="24" y="434"/>
                    </a:cubicBezTo>
                    <a:cubicBezTo>
                      <a:pt x="24" y="433"/>
                      <a:pt x="26" y="432"/>
                      <a:pt x="25" y="432"/>
                    </a:cubicBezTo>
                    <a:cubicBezTo>
                      <a:pt x="24" y="431"/>
                      <a:pt x="23" y="432"/>
                      <a:pt x="24" y="430"/>
                    </a:cubicBezTo>
                    <a:cubicBezTo>
                      <a:pt x="24" y="429"/>
                      <a:pt x="25" y="429"/>
                      <a:pt x="24" y="428"/>
                    </a:cubicBezTo>
                    <a:cubicBezTo>
                      <a:pt x="23" y="427"/>
                      <a:pt x="22" y="426"/>
                      <a:pt x="22" y="426"/>
                    </a:cubicBezTo>
                    <a:cubicBezTo>
                      <a:pt x="23" y="425"/>
                      <a:pt x="23" y="424"/>
                      <a:pt x="23" y="424"/>
                    </a:cubicBezTo>
                    <a:cubicBezTo>
                      <a:pt x="23" y="424"/>
                      <a:pt x="21" y="424"/>
                      <a:pt x="21" y="424"/>
                    </a:cubicBezTo>
                    <a:cubicBezTo>
                      <a:pt x="20" y="424"/>
                      <a:pt x="20" y="423"/>
                      <a:pt x="19" y="423"/>
                    </a:cubicBezTo>
                    <a:cubicBezTo>
                      <a:pt x="19" y="423"/>
                      <a:pt x="18" y="423"/>
                      <a:pt x="18" y="423"/>
                    </a:cubicBezTo>
                    <a:cubicBezTo>
                      <a:pt x="17" y="422"/>
                      <a:pt x="17" y="421"/>
                      <a:pt x="18" y="421"/>
                    </a:cubicBezTo>
                    <a:cubicBezTo>
                      <a:pt x="18" y="420"/>
                      <a:pt x="19" y="420"/>
                      <a:pt x="19" y="420"/>
                    </a:cubicBezTo>
                    <a:cubicBezTo>
                      <a:pt x="20" y="420"/>
                      <a:pt x="20" y="422"/>
                      <a:pt x="21" y="422"/>
                    </a:cubicBezTo>
                    <a:cubicBezTo>
                      <a:pt x="22" y="421"/>
                      <a:pt x="22" y="420"/>
                      <a:pt x="22" y="419"/>
                    </a:cubicBezTo>
                    <a:cubicBezTo>
                      <a:pt x="23" y="417"/>
                      <a:pt x="23" y="417"/>
                      <a:pt x="24" y="417"/>
                    </a:cubicBezTo>
                    <a:cubicBezTo>
                      <a:pt x="25" y="417"/>
                      <a:pt x="25" y="417"/>
                      <a:pt x="25" y="417"/>
                    </a:cubicBezTo>
                    <a:cubicBezTo>
                      <a:pt x="25" y="416"/>
                      <a:pt x="23" y="416"/>
                      <a:pt x="24" y="415"/>
                    </a:cubicBezTo>
                    <a:cubicBezTo>
                      <a:pt x="24" y="414"/>
                      <a:pt x="25" y="413"/>
                      <a:pt x="25" y="413"/>
                    </a:cubicBezTo>
                    <a:cubicBezTo>
                      <a:pt x="24" y="412"/>
                      <a:pt x="21" y="414"/>
                      <a:pt x="21" y="415"/>
                    </a:cubicBezTo>
                    <a:cubicBezTo>
                      <a:pt x="21" y="415"/>
                      <a:pt x="21" y="416"/>
                      <a:pt x="21" y="417"/>
                    </a:cubicBezTo>
                    <a:cubicBezTo>
                      <a:pt x="21" y="418"/>
                      <a:pt x="20" y="418"/>
                      <a:pt x="19" y="418"/>
                    </a:cubicBezTo>
                    <a:cubicBezTo>
                      <a:pt x="18" y="418"/>
                      <a:pt x="18" y="418"/>
                      <a:pt x="18" y="417"/>
                    </a:cubicBezTo>
                    <a:cubicBezTo>
                      <a:pt x="18" y="416"/>
                      <a:pt x="18" y="415"/>
                      <a:pt x="19" y="415"/>
                    </a:cubicBezTo>
                    <a:cubicBezTo>
                      <a:pt x="19" y="415"/>
                      <a:pt x="20" y="415"/>
                      <a:pt x="20" y="415"/>
                    </a:cubicBezTo>
                    <a:cubicBezTo>
                      <a:pt x="20" y="414"/>
                      <a:pt x="19" y="414"/>
                      <a:pt x="19" y="413"/>
                    </a:cubicBezTo>
                    <a:cubicBezTo>
                      <a:pt x="19" y="412"/>
                      <a:pt x="19" y="412"/>
                      <a:pt x="18" y="412"/>
                    </a:cubicBezTo>
                    <a:cubicBezTo>
                      <a:pt x="18" y="412"/>
                      <a:pt x="17" y="414"/>
                      <a:pt x="16" y="413"/>
                    </a:cubicBezTo>
                    <a:cubicBezTo>
                      <a:pt x="15" y="412"/>
                      <a:pt x="12" y="411"/>
                      <a:pt x="13" y="410"/>
                    </a:cubicBezTo>
                    <a:cubicBezTo>
                      <a:pt x="14" y="409"/>
                      <a:pt x="14" y="408"/>
                      <a:pt x="15" y="409"/>
                    </a:cubicBezTo>
                    <a:cubicBezTo>
                      <a:pt x="15" y="410"/>
                      <a:pt x="17" y="412"/>
                      <a:pt x="17" y="412"/>
                    </a:cubicBezTo>
                    <a:cubicBezTo>
                      <a:pt x="18" y="412"/>
                      <a:pt x="18" y="411"/>
                      <a:pt x="19" y="411"/>
                    </a:cubicBezTo>
                    <a:cubicBezTo>
                      <a:pt x="19" y="411"/>
                      <a:pt x="21" y="412"/>
                      <a:pt x="21" y="411"/>
                    </a:cubicBezTo>
                    <a:cubicBezTo>
                      <a:pt x="21" y="410"/>
                      <a:pt x="19" y="410"/>
                      <a:pt x="18" y="410"/>
                    </a:cubicBezTo>
                    <a:cubicBezTo>
                      <a:pt x="17" y="409"/>
                      <a:pt x="16" y="408"/>
                      <a:pt x="16" y="407"/>
                    </a:cubicBezTo>
                    <a:cubicBezTo>
                      <a:pt x="17" y="407"/>
                      <a:pt x="18" y="408"/>
                      <a:pt x="19" y="408"/>
                    </a:cubicBezTo>
                    <a:cubicBezTo>
                      <a:pt x="20" y="408"/>
                      <a:pt x="21" y="409"/>
                      <a:pt x="21" y="408"/>
                    </a:cubicBezTo>
                    <a:cubicBezTo>
                      <a:pt x="21" y="407"/>
                      <a:pt x="19" y="407"/>
                      <a:pt x="20" y="407"/>
                    </a:cubicBezTo>
                    <a:cubicBezTo>
                      <a:pt x="20" y="406"/>
                      <a:pt x="22" y="406"/>
                      <a:pt x="20" y="405"/>
                    </a:cubicBezTo>
                    <a:cubicBezTo>
                      <a:pt x="19" y="405"/>
                      <a:pt x="19" y="406"/>
                      <a:pt x="18" y="406"/>
                    </a:cubicBezTo>
                    <a:cubicBezTo>
                      <a:pt x="18" y="406"/>
                      <a:pt x="16" y="405"/>
                      <a:pt x="17" y="405"/>
                    </a:cubicBezTo>
                    <a:cubicBezTo>
                      <a:pt x="17" y="404"/>
                      <a:pt x="20" y="404"/>
                      <a:pt x="19" y="403"/>
                    </a:cubicBezTo>
                    <a:cubicBezTo>
                      <a:pt x="18" y="403"/>
                      <a:pt x="16" y="404"/>
                      <a:pt x="17" y="403"/>
                    </a:cubicBezTo>
                    <a:cubicBezTo>
                      <a:pt x="17" y="401"/>
                      <a:pt x="18" y="401"/>
                      <a:pt x="18" y="401"/>
                    </a:cubicBezTo>
                    <a:cubicBezTo>
                      <a:pt x="19" y="401"/>
                      <a:pt x="19" y="401"/>
                      <a:pt x="20" y="402"/>
                    </a:cubicBezTo>
                    <a:cubicBezTo>
                      <a:pt x="21" y="403"/>
                      <a:pt x="22" y="403"/>
                      <a:pt x="22" y="402"/>
                    </a:cubicBezTo>
                    <a:cubicBezTo>
                      <a:pt x="22" y="402"/>
                      <a:pt x="21" y="401"/>
                      <a:pt x="21" y="400"/>
                    </a:cubicBezTo>
                    <a:cubicBezTo>
                      <a:pt x="20" y="400"/>
                      <a:pt x="18" y="400"/>
                      <a:pt x="19" y="399"/>
                    </a:cubicBezTo>
                    <a:cubicBezTo>
                      <a:pt x="19" y="398"/>
                      <a:pt x="19" y="397"/>
                      <a:pt x="20" y="397"/>
                    </a:cubicBezTo>
                    <a:cubicBezTo>
                      <a:pt x="21" y="398"/>
                      <a:pt x="22" y="398"/>
                      <a:pt x="21" y="397"/>
                    </a:cubicBezTo>
                    <a:cubicBezTo>
                      <a:pt x="21" y="396"/>
                      <a:pt x="20" y="397"/>
                      <a:pt x="20" y="396"/>
                    </a:cubicBezTo>
                    <a:cubicBezTo>
                      <a:pt x="20" y="395"/>
                      <a:pt x="20" y="394"/>
                      <a:pt x="21" y="394"/>
                    </a:cubicBezTo>
                    <a:cubicBezTo>
                      <a:pt x="21" y="394"/>
                      <a:pt x="22" y="393"/>
                      <a:pt x="22" y="393"/>
                    </a:cubicBezTo>
                    <a:cubicBezTo>
                      <a:pt x="21" y="393"/>
                      <a:pt x="19" y="392"/>
                      <a:pt x="18" y="393"/>
                    </a:cubicBezTo>
                    <a:cubicBezTo>
                      <a:pt x="18" y="393"/>
                      <a:pt x="18" y="396"/>
                      <a:pt x="18" y="397"/>
                    </a:cubicBezTo>
                    <a:cubicBezTo>
                      <a:pt x="18" y="398"/>
                      <a:pt x="17" y="400"/>
                      <a:pt x="16" y="400"/>
                    </a:cubicBezTo>
                    <a:cubicBezTo>
                      <a:pt x="16" y="399"/>
                      <a:pt x="15" y="399"/>
                      <a:pt x="15" y="398"/>
                    </a:cubicBezTo>
                    <a:cubicBezTo>
                      <a:pt x="15" y="397"/>
                      <a:pt x="15" y="393"/>
                      <a:pt x="15" y="392"/>
                    </a:cubicBezTo>
                    <a:cubicBezTo>
                      <a:pt x="15" y="391"/>
                      <a:pt x="14" y="390"/>
                      <a:pt x="15" y="390"/>
                    </a:cubicBezTo>
                    <a:cubicBezTo>
                      <a:pt x="16" y="390"/>
                      <a:pt x="16" y="390"/>
                      <a:pt x="17" y="390"/>
                    </a:cubicBezTo>
                    <a:cubicBezTo>
                      <a:pt x="19" y="389"/>
                      <a:pt x="19" y="389"/>
                      <a:pt x="19" y="389"/>
                    </a:cubicBezTo>
                    <a:cubicBezTo>
                      <a:pt x="18" y="389"/>
                      <a:pt x="17" y="389"/>
                      <a:pt x="16" y="389"/>
                    </a:cubicBezTo>
                    <a:cubicBezTo>
                      <a:pt x="16" y="388"/>
                      <a:pt x="15" y="388"/>
                      <a:pt x="16" y="387"/>
                    </a:cubicBezTo>
                    <a:cubicBezTo>
                      <a:pt x="16" y="386"/>
                      <a:pt x="16" y="386"/>
                      <a:pt x="17" y="386"/>
                    </a:cubicBezTo>
                    <a:cubicBezTo>
                      <a:pt x="18" y="386"/>
                      <a:pt x="18" y="388"/>
                      <a:pt x="19" y="387"/>
                    </a:cubicBezTo>
                    <a:cubicBezTo>
                      <a:pt x="20" y="387"/>
                      <a:pt x="20" y="386"/>
                      <a:pt x="20" y="385"/>
                    </a:cubicBezTo>
                    <a:cubicBezTo>
                      <a:pt x="20" y="384"/>
                      <a:pt x="19" y="385"/>
                      <a:pt x="19" y="384"/>
                    </a:cubicBezTo>
                    <a:cubicBezTo>
                      <a:pt x="19" y="383"/>
                      <a:pt x="19" y="383"/>
                      <a:pt x="18" y="383"/>
                    </a:cubicBezTo>
                    <a:cubicBezTo>
                      <a:pt x="17" y="383"/>
                      <a:pt x="17" y="383"/>
                      <a:pt x="16" y="383"/>
                    </a:cubicBezTo>
                    <a:cubicBezTo>
                      <a:pt x="16" y="382"/>
                      <a:pt x="14" y="381"/>
                      <a:pt x="14" y="380"/>
                    </a:cubicBezTo>
                    <a:cubicBezTo>
                      <a:pt x="14" y="379"/>
                      <a:pt x="15" y="380"/>
                      <a:pt x="16" y="380"/>
                    </a:cubicBezTo>
                    <a:cubicBezTo>
                      <a:pt x="16" y="381"/>
                      <a:pt x="17" y="382"/>
                      <a:pt x="17" y="381"/>
                    </a:cubicBezTo>
                    <a:cubicBezTo>
                      <a:pt x="17" y="380"/>
                      <a:pt x="16" y="380"/>
                      <a:pt x="17" y="380"/>
                    </a:cubicBezTo>
                    <a:cubicBezTo>
                      <a:pt x="19" y="379"/>
                      <a:pt x="19" y="379"/>
                      <a:pt x="20" y="380"/>
                    </a:cubicBezTo>
                    <a:cubicBezTo>
                      <a:pt x="20" y="380"/>
                      <a:pt x="21" y="381"/>
                      <a:pt x="22" y="381"/>
                    </a:cubicBezTo>
                    <a:cubicBezTo>
                      <a:pt x="22" y="380"/>
                      <a:pt x="22" y="380"/>
                      <a:pt x="23" y="381"/>
                    </a:cubicBezTo>
                    <a:cubicBezTo>
                      <a:pt x="23" y="382"/>
                      <a:pt x="23" y="383"/>
                      <a:pt x="24" y="383"/>
                    </a:cubicBezTo>
                    <a:cubicBezTo>
                      <a:pt x="25" y="382"/>
                      <a:pt x="24" y="381"/>
                      <a:pt x="25" y="381"/>
                    </a:cubicBezTo>
                    <a:cubicBezTo>
                      <a:pt x="26" y="382"/>
                      <a:pt x="26" y="383"/>
                      <a:pt x="27" y="382"/>
                    </a:cubicBezTo>
                    <a:cubicBezTo>
                      <a:pt x="28" y="381"/>
                      <a:pt x="29" y="380"/>
                      <a:pt x="28" y="380"/>
                    </a:cubicBezTo>
                    <a:cubicBezTo>
                      <a:pt x="27" y="380"/>
                      <a:pt x="26" y="380"/>
                      <a:pt x="25" y="380"/>
                    </a:cubicBezTo>
                    <a:cubicBezTo>
                      <a:pt x="24" y="380"/>
                      <a:pt x="23" y="379"/>
                      <a:pt x="24" y="378"/>
                    </a:cubicBezTo>
                    <a:cubicBezTo>
                      <a:pt x="24" y="378"/>
                      <a:pt x="25" y="379"/>
                      <a:pt x="26" y="379"/>
                    </a:cubicBezTo>
                    <a:cubicBezTo>
                      <a:pt x="27" y="378"/>
                      <a:pt x="27" y="378"/>
                      <a:pt x="27" y="378"/>
                    </a:cubicBezTo>
                    <a:cubicBezTo>
                      <a:pt x="26" y="377"/>
                      <a:pt x="25" y="378"/>
                      <a:pt x="24" y="377"/>
                    </a:cubicBezTo>
                    <a:cubicBezTo>
                      <a:pt x="23" y="376"/>
                      <a:pt x="23" y="376"/>
                      <a:pt x="23" y="375"/>
                    </a:cubicBezTo>
                    <a:cubicBezTo>
                      <a:pt x="23" y="374"/>
                      <a:pt x="23" y="372"/>
                      <a:pt x="23" y="372"/>
                    </a:cubicBezTo>
                    <a:cubicBezTo>
                      <a:pt x="23" y="373"/>
                      <a:pt x="22" y="375"/>
                      <a:pt x="21" y="375"/>
                    </a:cubicBezTo>
                    <a:cubicBezTo>
                      <a:pt x="20" y="376"/>
                      <a:pt x="18" y="376"/>
                      <a:pt x="17" y="376"/>
                    </a:cubicBezTo>
                    <a:cubicBezTo>
                      <a:pt x="17" y="375"/>
                      <a:pt x="20" y="374"/>
                      <a:pt x="19" y="373"/>
                    </a:cubicBezTo>
                    <a:cubicBezTo>
                      <a:pt x="18" y="373"/>
                      <a:pt x="16" y="373"/>
                      <a:pt x="15" y="373"/>
                    </a:cubicBezTo>
                    <a:cubicBezTo>
                      <a:pt x="15" y="372"/>
                      <a:pt x="12" y="372"/>
                      <a:pt x="14" y="371"/>
                    </a:cubicBezTo>
                    <a:cubicBezTo>
                      <a:pt x="16" y="369"/>
                      <a:pt x="16" y="367"/>
                      <a:pt x="17" y="368"/>
                    </a:cubicBezTo>
                    <a:cubicBezTo>
                      <a:pt x="18" y="370"/>
                      <a:pt x="19" y="370"/>
                      <a:pt x="19" y="370"/>
                    </a:cubicBezTo>
                    <a:cubicBezTo>
                      <a:pt x="19" y="369"/>
                      <a:pt x="19" y="369"/>
                      <a:pt x="20" y="368"/>
                    </a:cubicBezTo>
                    <a:cubicBezTo>
                      <a:pt x="21" y="368"/>
                      <a:pt x="21" y="366"/>
                      <a:pt x="20" y="365"/>
                    </a:cubicBezTo>
                    <a:cubicBezTo>
                      <a:pt x="19" y="365"/>
                      <a:pt x="18" y="365"/>
                      <a:pt x="17" y="364"/>
                    </a:cubicBezTo>
                    <a:cubicBezTo>
                      <a:pt x="17" y="363"/>
                      <a:pt x="16" y="361"/>
                      <a:pt x="16" y="361"/>
                    </a:cubicBezTo>
                    <a:cubicBezTo>
                      <a:pt x="15" y="361"/>
                      <a:pt x="12" y="360"/>
                      <a:pt x="12" y="361"/>
                    </a:cubicBezTo>
                    <a:cubicBezTo>
                      <a:pt x="12" y="361"/>
                      <a:pt x="14" y="362"/>
                      <a:pt x="14" y="363"/>
                    </a:cubicBezTo>
                    <a:cubicBezTo>
                      <a:pt x="13" y="363"/>
                      <a:pt x="12" y="363"/>
                      <a:pt x="11" y="363"/>
                    </a:cubicBezTo>
                    <a:cubicBezTo>
                      <a:pt x="10" y="362"/>
                      <a:pt x="9" y="362"/>
                      <a:pt x="9" y="361"/>
                    </a:cubicBezTo>
                    <a:cubicBezTo>
                      <a:pt x="8" y="360"/>
                      <a:pt x="8" y="358"/>
                      <a:pt x="8" y="358"/>
                    </a:cubicBezTo>
                    <a:cubicBezTo>
                      <a:pt x="7" y="358"/>
                      <a:pt x="6" y="358"/>
                      <a:pt x="5" y="359"/>
                    </a:cubicBezTo>
                    <a:cubicBezTo>
                      <a:pt x="4" y="359"/>
                      <a:pt x="3" y="359"/>
                      <a:pt x="3" y="360"/>
                    </a:cubicBezTo>
                    <a:cubicBezTo>
                      <a:pt x="2" y="360"/>
                      <a:pt x="0" y="361"/>
                      <a:pt x="1" y="361"/>
                    </a:cubicBezTo>
                    <a:cubicBezTo>
                      <a:pt x="1" y="360"/>
                      <a:pt x="2" y="358"/>
                      <a:pt x="3" y="357"/>
                    </a:cubicBezTo>
                    <a:cubicBezTo>
                      <a:pt x="4" y="357"/>
                      <a:pt x="5" y="356"/>
                      <a:pt x="6" y="356"/>
                    </a:cubicBezTo>
                    <a:cubicBezTo>
                      <a:pt x="6" y="356"/>
                      <a:pt x="7" y="356"/>
                      <a:pt x="8" y="356"/>
                    </a:cubicBezTo>
                    <a:cubicBezTo>
                      <a:pt x="8" y="355"/>
                      <a:pt x="7" y="355"/>
                      <a:pt x="8" y="354"/>
                    </a:cubicBezTo>
                    <a:cubicBezTo>
                      <a:pt x="9" y="354"/>
                      <a:pt x="9" y="354"/>
                      <a:pt x="10" y="354"/>
                    </a:cubicBezTo>
                    <a:cubicBezTo>
                      <a:pt x="11" y="353"/>
                      <a:pt x="11" y="353"/>
                      <a:pt x="11" y="352"/>
                    </a:cubicBezTo>
                    <a:cubicBezTo>
                      <a:pt x="11" y="351"/>
                      <a:pt x="10" y="350"/>
                      <a:pt x="11" y="349"/>
                    </a:cubicBezTo>
                    <a:cubicBezTo>
                      <a:pt x="12" y="349"/>
                      <a:pt x="13" y="349"/>
                      <a:pt x="13" y="350"/>
                    </a:cubicBezTo>
                    <a:cubicBezTo>
                      <a:pt x="13" y="351"/>
                      <a:pt x="13" y="351"/>
                      <a:pt x="14" y="351"/>
                    </a:cubicBezTo>
                    <a:cubicBezTo>
                      <a:pt x="14" y="350"/>
                      <a:pt x="14" y="349"/>
                      <a:pt x="15" y="349"/>
                    </a:cubicBezTo>
                    <a:cubicBezTo>
                      <a:pt x="16" y="349"/>
                      <a:pt x="17" y="348"/>
                      <a:pt x="17" y="349"/>
                    </a:cubicBezTo>
                    <a:cubicBezTo>
                      <a:pt x="18" y="350"/>
                      <a:pt x="19" y="351"/>
                      <a:pt x="18" y="352"/>
                    </a:cubicBezTo>
                    <a:cubicBezTo>
                      <a:pt x="17" y="353"/>
                      <a:pt x="17" y="353"/>
                      <a:pt x="16" y="353"/>
                    </a:cubicBezTo>
                    <a:cubicBezTo>
                      <a:pt x="15" y="353"/>
                      <a:pt x="14" y="352"/>
                      <a:pt x="14" y="353"/>
                    </a:cubicBezTo>
                    <a:cubicBezTo>
                      <a:pt x="13" y="353"/>
                      <a:pt x="13" y="354"/>
                      <a:pt x="14" y="354"/>
                    </a:cubicBezTo>
                    <a:cubicBezTo>
                      <a:pt x="15" y="355"/>
                      <a:pt x="16" y="355"/>
                      <a:pt x="17" y="355"/>
                    </a:cubicBezTo>
                    <a:cubicBezTo>
                      <a:pt x="18" y="355"/>
                      <a:pt x="18" y="355"/>
                      <a:pt x="18" y="355"/>
                    </a:cubicBezTo>
                    <a:cubicBezTo>
                      <a:pt x="19" y="356"/>
                      <a:pt x="19" y="355"/>
                      <a:pt x="20" y="356"/>
                    </a:cubicBezTo>
                    <a:cubicBezTo>
                      <a:pt x="20" y="357"/>
                      <a:pt x="18" y="358"/>
                      <a:pt x="18" y="358"/>
                    </a:cubicBezTo>
                    <a:cubicBezTo>
                      <a:pt x="19" y="359"/>
                      <a:pt x="19" y="360"/>
                      <a:pt x="20" y="359"/>
                    </a:cubicBezTo>
                    <a:cubicBezTo>
                      <a:pt x="21" y="359"/>
                      <a:pt x="25" y="356"/>
                      <a:pt x="25" y="355"/>
                    </a:cubicBezTo>
                    <a:cubicBezTo>
                      <a:pt x="25" y="354"/>
                      <a:pt x="25" y="354"/>
                      <a:pt x="24" y="354"/>
                    </a:cubicBezTo>
                    <a:cubicBezTo>
                      <a:pt x="23" y="353"/>
                      <a:pt x="23" y="353"/>
                      <a:pt x="23" y="352"/>
                    </a:cubicBezTo>
                    <a:cubicBezTo>
                      <a:pt x="23" y="351"/>
                      <a:pt x="23" y="351"/>
                      <a:pt x="24" y="350"/>
                    </a:cubicBezTo>
                    <a:cubicBezTo>
                      <a:pt x="25" y="349"/>
                      <a:pt x="25" y="348"/>
                      <a:pt x="26" y="348"/>
                    </a:cubicBezTo>
                    <a:cubicBezTo>
                      <a:pt x="27" y="347"/>
                      <a:pt x="28" y="348"/>
                      <a:pt x="28" y="347"/>
                    </a:cubicBezTo>
                    <a:cubicBezTo>
                      <a:pt x="28" y="346"/>
                      <a:pt x="28" y="345"/>
                      <a:pt x="27" y="345"/>
                    </a:cubicBezTo>
                    <a:cubicBezTo>
                      <a:pt x="26" y="345"/>
                      <a:pt x="26" y="347"/>
                      <a:pt x="25" y="346"/>
                    </a:cubicBezTo>
                    <a:cubicBezTo>
                      <a:pt x="25" y="345"/>
                      <a:pt x="26" y="343"/>
                      <a:pt x="27" y="343"/>
                    </a:cubicBezTo>
                    <a:cubicBezTo>
                      <a:pt x="27" y="342"/>
                      <a:pt x="29" y="342"/>
                      <a:pt x="29" y="343"/>
                    </a:cubicBezTo>
                    <a:cubicBezTo>
                      <a:pt x="30" y="343"/>
                      <a:pt x="30" y="344"/>
                      <a:pt x="31" y="344"/>
                    </a:cubicBezTo>
                    <a:cubicBezTo>
                      <a:pt x="32" y="343"/>
                      <a:pt x="33" y="343"/>
                      <a:pt x="33" y="343"/>
                    </a:cubicBezTo>
                    <a:cubicBezTo>
                      <a:pt x="32" y="342"/>
                      <a:pt x="30" y="341"/>
                      <a:pt x="29" y="341"/>
                    </a:cubicBezTo>
                    <a:cubicBezTo>
                      <a:pt x="28" y="341"/>
                      <a:pt x="26" y="341"/>
                      <a:pt x="26" y="340"/>
                    </a:cubicBezTo>
                    <a:cubicBezTo>
                      <a:pt x="27" y="339"/>
                      <a:pt x="28" y="339"/>
                      <a:pt x="27" y="339"/>
                    </a:cubicBezTo>
                    <a:cubicBezTo>
                      <a:pt x="27" y="338"/>
                      <a:pt x="27" y="338"/>
                      <a:pt x="27" y="337"/>
                    </a:cubicBezTo>
                    <a:cubicBezTo>
                      <a:pt x="28" y="337"/>
                      <a:pt x="31" y="336"/>
                      <a:pt x="32" y="335"/>
                    </a:cubicBezTo>
                    <a:cubicBezTo>
                      <a:pt x="33" y="335"/>
                      <a:pt x="33" y="334"/>
                      <a:pt x="34" y="333"/>
                    </a:cubicBezTo>
                    <a:cubicBezTo>
                      <a:pt x="34" y="332"/>
                      <a:pt x="36" y="331"/>
                      <a:pt x="35" y="330"/>
                    </a:cubicBezTo>
                    <a:cubicBezTo>
                      <a:pt x="34" y="329"/>
                      <a:pt x="27" y="327"/>
                      <a:pt x="28" y="326"/>
                    </a:cubicBezTo>
                    <a:cubicBezTo>
                      <a:pt x="29" y="325"/>
                      <a:pt x="29" y="324"/>
                      <a:pt x="30" y="323"/>
                    </a:cubicBezTo>
                    <a:cubicBezTo>
                      <a:pt x="30" y="323"/>
                      <a:pt x="31" y="322"/>
                      <a:pt x="31" y="321"/>
                    </a:cubicBezTo>
                    <a:cubicBezTo>
                      <a:pt x="32" y="321"/>
                      <a:pt x="32" y="322"/>
                      <a:pt x="32" y="321"/>
                    </a:cubicBezTo>
                    <a:cubicBezTo>
                      <a:pt x="33" y="320"/>
                      <a:pt x="33" y="320"/>
                      <a:pt x="32" y="319"/>
                    </a:cubicBezTo>
                    <a:cubicBezTo>
                      <a:pt x="31" y="318"/>
                      <a:pt x="29" y="317"/>
                      <a:pt x="29" y="316"/>
                    </a:cubicBezTo>
                    <a:cubicBezTo>
                      <a:pt x="30" y="315"/>
                      <a:pt x="31" y="314"/>
                      <a:pt x="31" y="312"/>
                    </a:cubicBezTo>
                    <a:cubicBezTo>
                      <a:pt x="32" y="311"/>
                      <a:pt x="32" y="311"/>
                      <a:pt x="32" y="311"/>
                    </a:cubicBezTo>
                    <a:cubicBezTo>
                      <a:pt x="33" y="311"/>
                      <a:pt x="33" y="312"/>
                      <a:pt x="34" y="311"/>
                    </a:cubicBezTo>
                    <a:cubicBezTo>
                      <a:pt x="34" y="310"/>
                      <a:pt x="33" y="308"/>
                      <a:pt x="33" y="307"/>
                    </a:cubicBezTo>
                    <a:cubicBezTo>
                      <a:pt x="32" y="306"/>
                      <a:pt x="32" y="305"/>
                      <a:pt x="33" y="304"/>
                    </a:cubicBezTo>
                    <a:cubicBezTo>
                      <a:pt x="34" y="304"/>
                      <a:pt x="35" y="305"/>
                      <a:pt x="35" y="305"/>
                    </a:cubicBezTo>
                    <a:cubicBezTo>
                      <a:pt x="35" y="304"/>
                      <a:pt x="32" y="302"/>
                      <a:pt x="33" y="301"/>
                    </a:cubicBezTo>
                    <a:cubicBezTo>
                      <a:pt x="34" y="300"/>
                      <a:pt x="34" y="299"/>
                      <a:pt x="35" y="300"/>
                    </a:cubicBezTo>
                    <a:cubicBezTo>
                      <a:pt x="35" y="300"/>
                      <a:pt x="36" y="303"/>
                      <a:pt x="37" y="303"/>
                    </a:cubicBezTo>
                    <a:cubicBezTo>
                      <a:pt x="37" y="302"/>
                      <a:pt x="36" y="300"/>
                      <a:pt x="36" y="299"/>
                    </a:cubicBezTo>
                    <a:cubicBezTo>
                      <a:pt x="37" y="298"/>
                      <a:pt x="38" y="296"/>
                      <a:pt x="37" y="296"/>
                    </a:cubicBezTo>
                    <a:cubicBezTo>
                      <a:pt x="36" y="296"/>
                      <a:pt x="35" y="298"/>
                      <a:pt x="34" y="297"/>
                    </a:cubicBezTo>
                    <a:cubicBezTo>
                      <a:pt x="34" y="296"/>
                      <a:pt x="32" y="296"/>
                      <a:pt x="33" y="295"/>
                    </a:cubicBezTo>
                    <a:cubicBezTo>
                      <a:pt x="33" y="295"/>
                      <a:pt x="33" y="294"/>
                      <a:pt x="34" y="294"/>
                    </a:cubicBezTo>
                    <a:cubicBezTo>
                      <a:pt x="36" y="293"/>
                      <a:pt x="36" y="294"/>
                      <a:pt x="37" y="293"/>
                    </a:cubicBezTo>
                    <a:cubicBezTo>
                      <a:pt x="38" y="292"/>
                      <a:pt x="38" y="292"/>
                      <a:pt x="38" y="291"/>
                    </a:cubicBezTo>
                    <a:cubicBezTo>
                      <a:pt x="38" y="290"/>
                      <a:pt x="39" y="288"/>
                      <a:pt x="38" y="288"/>
                    </a:cubicBezTo>
                    <a:cubicBezTo>
                      <a:pt x="37" y="287"/>
                      <a:pt x="37" y="290"/>
                      <a:pt x="36" y="291"/>
                    </a:cubicBezTo>
                    <a:cubicBezTo>
                      <a:pt x="36" y="291"/>
                      <a:pt x="35" y="292"/>
                      <a:pt x="34" y="292"/>
                    </a:cubicBezTo>
                    <a:cubicBezTo>
                      <a:pt x="33" y="292"/>
                      <a:pt x="29" y="290"/>
                      <a:pt x="29" y="290"/>
                    </a:cubicBezTo>
                    <a:cubicBezTo>
                      <a:pt x="29" y="291"/>
                      <a:pt x="29" y="292"/>
                      <a:pt x="29" y="292"/>
                    </a:cubicBezTo>
                    <a:cubicBezTo>
                      <a:pt x="29" y="293"/>
                      <a:pt x="29" y="293"/>
                      <a:pt x="27" y="293"/>
                    </a:cubicBezTo>
                    <a:cubicBezTo>
                      <a:pt x="26" y="293"/>
                      <a:pt x="23" y="294"/>
                      <a:pt x="23" y="293"/>
                    </a:cubicBezTo>
                    <a:cubicBezTo>
                      <a:pt x="24" y="292"/>
                      <a:pt x="26" y="290"/>
                      <a:pt x="25" y="290"/>
                    </a:cubicBezTo>
                    <a:cubicBezTo>
                      <a:pt x="24" y="290"/>
                      <a:pt x="23" y="291"/>
                      <a:pt x="22" y="291"/>
                    </a:cubicBezTo>
                    <a:cubicBezTo>
                      <a:pt x="22" y="291"/>
                      <a:pt x="21" y="291"/>
                      <a:pt x="21" y="290"/>
                    </a:cubicBezTo>
                    <a:cubicBezTo>
                      <a:pt x="21" y="289"/>
                      <a:pt x="21" y="288"/>
                      <a:pt x="21" y="287"/>
                    </a:cubicBezTo>
                    <a:cubicBezTo>
                      <a:pt x="20" y="285"/>
                      <a:pt x="19" y="284"/>
                      <a:pt x="20" y="283"/>
                    </a:cubicBezTo>
                    <a:cubicBezTo>
                      <a:pt x="20" y="281"/>
                      <a:pt x="21" y="280"/>
                      <a:pt x="21" y="278"/>
                    </a:cubicBezTo>
                    <a:cubicBezTo>
                      <a:pt x="22" y="277"/>
                      <a:pt x="22" y="274"/>
                      <a:pt x="22" y="273"/>
                    </a:cubicBezTo>
                    <a:cubicBezTo>
                      <a:pt x="23" y="271"/>
                      <a:pt x="23" y="270"/>
                      <a:pt x="24" y="269"/>
                    </a:cubicBezTo>
                    <a:cubicBezTo>
                      <a:pt x="25" y="269"/>
                      <a:pt x="25" y="268"/>
                      <a:pt x="25" y="269"/>
                    </a:cubicBezTo>
                    <a:cubicBezTo>
                      <a:pt x="26" y="269"/>
                      <a:pt x="25" y="270"/>
                      <a:pt x="26" y="270"/>
                    </a:cubicBezTo>
                    <a:cubicBezTo>
                      <a:pt x="27" y="270"/>
                      <a:pt x="27" y="269"/>
                      <a:pt x="27" y="268"/>
                    </a:cubicBezTo>
                    <a:cubicBezTo>
                      <a:pt x="27" y="267"/>
                      <a:pt x="27" y="266"/>
                      <a:pt x="27" y="265"/>
                    </a:cubicBezTo>
                    <a:cubicBezTo>
                      <a:pt x="27" y="264"/>
                      <a:pt x="28" y="265"/>
                      <a:pt x="28" y="262"/>
                    </a:cubicBezTo>
                    <a:cubicBezTo>
                      <a:pt x="27" y="259"/>
                      <a:pt x="27" y="259"/>
                      <a:pt x="26" y="257"/>
                    </a:cubicBezTo>
                    <a:cubicBezTo>
                      <a:pt x="26" y="255"/>
                      <a:pt x="26" y="254"/>
                      <a:pt x="26" y="253"/>
                    </a:cubicBezTo>
                    <a:cubicBezTo>
                      <a:pt x="26" y="251"/>
                      <a:pt x="25" y="252"/>
                      <a:pt x="25" y="251"/>
                    </a:cubicBezTo>
                    <a:cubicBezTo>
                      <a:pt x="25" y="249"/>
                      <a:pt x="25" y="246"/>
                      <a:pt x="25" y="245"/>
                    </a:cubicBezTo>
                    <a:cubicBezTo>
                      <a:pt x="25" y="243"/>
                      <a:pt x="25" y="243"/>
                      <a:pt x="24" y="242"/>
                    </a:cubicBezTo>
                    <a:cubicBezTo>
                      <a:pt x="24" y="242"/>
                      <a:pt x="23" y="242"/>
                      <a:pt x="23" y="240"/>
                    </a:cubicBezTo>
                    <a:cubicBezTo>
                      <a:pt x="23" y="238"/>
                      <a:pt x="23" y="236"/>
                      <a:pt x="23" y="235"/>
                    </a:cubicBezTo>
                    <a:cubicBezTo>
                      <a:pt x="23" y="235"/>
                      <a:pt x="23" y="234"/>
                      <a:pt x="24" y="234"/>
                    </a:cubicBezTo>
                    <a:cubicBezTo>
                      <a:pt x="25" y="234"/>
                      <a:pt x="29" y="235"/>
                      <a:pt x="29" y="234"/>
                    </a:cubicBezTo>
                    <a:cubicBezTo>
                      <a:pt x="29" y="233"/>
                      <a:pt x="27" y="230"/>
                      <a:pt x="28" y="230"/>
                    </a:cubicBezTo>
                    <a:cubicBezTo>
                      <a:pt x="29" y="229"/>
                      <a:pt x="30" y="229"/>
                      <a:pt x="30" y="228"/>
                    </a:cubicBezTo>
                    <a:cubicBezTo>
                      <a:pt x="31" y="227"/>
                      <a:pt x="31" y="221"/>
                      <a:pt x="32" y="220"/>
                    </a:cubicBezTo>
                    <a:cubicBezTo>
                      <a:pt x="33" y="219"/>
                      <a:pt x="35" y="218"/>
                      <a:pt x="35" y="217"/>
                    </a:cubicBezTo>
                    <a:cubicBezTo>
                      <a:pt x="35" y="216"/>
                      <a:pt x="34" y="216"/>
                      <a:pt x="35" y="214"/>
                    </a:cubicBezTo>
                    <a:cubicBezTo>
                      <a:pt x="36" y="212"/>
                      <a:pt x="38" y="210"/>
                      <a:pt x="39" y="208"/>
                    </a:cubicBezTo>
                    <a:cubicBezTo>
                      <a:pt x="39" y="206"/>
                      <a:pt x="41" y="203"/>
                      <a:pt x="41" y="200"/>
                    </a:cubicBezTo>
                    <a:cubicBezTo>
                      <a:pt x="41" y="197"/>
                      <a:pt x="41" y="196"/>
                      <a:pt x="42" y="194"/>
                    </a:cubicBezTo>
                    <a:cubicBezTo>
                      <a:pt x="43" y="193"/>
                      <a:pt x="45" y="192"/>
                      <a:pt x="45" y="190"/>
                    </a:cubicBezTo>
                    <a:cubicBezTo>
                      <a:pt x="45" y="189"/>
                      <a:pt x="45" y="186"/>
                      <a:pt x="45" y="185"/>
                    </a:cubicBezTo>
                    <a:cubicBezTo>
                      <a:pt x="45" y="184"/>
                      <a:pt x="43" y="184"/>
                      <a:pt x="44" y="183"/>
                    </a:cubicBezTo>
                    <a:cubicBezTo>
                      <a:pt x="45" y="182"/>
                      <a:pt x="46" y="181"/>
                      <a:pt x="47" y="179"/>
                    </a:cubicBezTo>
                    <a:cubicBezTo>
                      <a:pt x="48" y="177"/>
                      <a:pt x="47" y="174"/>
                      <a:pt x="47" y="174"/>
                    </a:cubicBezTo>
                    <a:cubicBezTo>
                      <a:pt x="47" y="173"/>
                      <a:pt x="46" y="173"/>
                      <a:pt x="46" y="171"/>
                    </a:cubicBezTo>
                    <a:cubicBezTo>
                      <a:pt x="46" y="169"/>
                      <a:pt x="46" y="167"/>
                      <a:pt x="46" y="166"/>
                    </a:cubicBezTo>
                    <a:cubicBezTo>
                      <a:pt x="46" y="165"/>
                      <a:pt x="47" y="162"/>
                      <a:pt x="46" y="159"/>
                    </a:cubicBezTo>
                    <a:cubicBezTo>
                      <a:pt x="45" y="156"/>
                      <a:pt x="44" y="154"/>
                      <a:pt x="45" y="152"/>
                    </a:cubicBezTo>
                    <a:cubicBezTo>
                      <a:pt x="45" y="151"/>
                      <a:pt x="44" y="150"/>
                      <a:pt x="45" y="149"/>
                    </a:cubicBezTo>
                    <a:cubicBezTo>
                      <a:pt x="46" y="149"/>
                      <a:pt x="48" y="149"/>
                      <a:pt x="48" y="147"/>
                    </a:cubicBezTo>
                    <a:cubicBezTo>
                      <a:pt x="49" y="146"/>
                      <a:pt x="49" y="145"/>
                      <a:pt x="49" y="144"/>
                    </a:cubicBezTo>
                    <a:cubicBezTo>
                      <a:pt x="49" y="143"/>
                      <a:pt x="49" y="138"/>
                      <a:pt x="49" y="137"/>
                    </a:cubicBezTo>
                    <a:cubicBezTo>
                      <a:pt x="48" y="137"/>
                      <a:pt x="47" y="137"/>
                      <a:pt x="47" y="135"/>
                    </a:cubicBezTo>
                    <a:cubicBezTo>
                      <a:pt x="47" y="134"/>
                      <a:pt x="46" y="133"/>
                      <a:pt x="47" y="132"/>
                    </a:cubicBezTo>
                    <a:cubicBezTo>
                      <a:pt x="47" y="131"/>
                      <a:pt x="50" y="127"/>
                      <a:pt x="51" y="126"/>
                    </a:cubicBezTo>
                    <a:cubicBezTo>
                      <a:pt x="51" y="124"/>
                      <a:pt x="51" y="122"/>
                      <a:pt x="51" y="121"/>
                    </a:cubicBezTo>
                    <a:cubicBezTo>
                      <a:pt x="51" y="120"/>
                      <a:pt x="52" y="120"/>
                      <a:pt x="53" y="119"/>
                    </a:cubicBezTo>
                    <a:cubicBezTo>
                      <a:pt x="54" y="117"/>
                      <a:pt x="53" y="118"/>
                      <a:pt x="53" y="116"/>
                    </a:cubicBezTo>
                    <a:cubicBezTo>
                      <a:pt x="53" y="114"/>
                      <a:pt x="52" y="113"/>
                      <a:pt x="53" y="111"/>
                    </a:cubicBezTo>
                    <a:cubicBezTo>
                      <a:pt x="54" y="109"/>
                      <a:pt x="55" y="107"/>
                      <a:pt x="56" y="105"/>
                    </a:cubicBezTo>
                    <a:cubicBezTo>
                      <a:pt x="56" y="103"/>
                      <a:pt x="57" y="100"/>
                      <a:pt x="57" y="98"/>
                    </a:cubicBezTo>
                    <a:cubicBezTo>
                      <a:pt x="57" y="97"/>
                      <a:pt x="54" y="96"/>
                      <a:pt x="55" y="95"/>
                    </a:cubicBezTo>
                    <a:cubicBezTo>
                      <a:pt x="57" y="93"/>
                      <a:pt x="59" y="91"/>
                      <a:pt x="59" y="90"/>
                    </a:cubicBezTo>
                    <a:cubicBezTo>
                      <a:pt x="59" y="89"/>
                      <a:pt x="59" y="86"/>
                      <a:pt x="58" y="85"/>
                    </a:cubicBezTo>
                    <a:cubicBezTo>
                      <a:pt x="58" y="84"/>
                      <a:pt x="57" y="83"/>
                      <a:pt x="57" y="82"/>
                    </a:cubicBezTo>
                    <a:cubicBezTo>
                      <a:pt x="57" y="81"/>
                      <a:pt x="59" y="76"/>
                      <a:pt x="58" y="74"/>
                    </a:cubicBezTo>
                    <a:cubicBezTo>
                      <a:pt x="58" y="72"/>
                      <a:pt x="58" y="69"/>
                      <a:pt x="58" y="68"/>
                    </a:cubicBezTo>
                    <a:cubicBezTo>
                      <a:pt x="57" y="67"/>
                      <a:pt x="56" y="68"/>
                      <a:pt x="56" y="67"/>
                    </a:cubicBezTo>
                    <a:cubicBezTo>
                      <a:pt x="56" y="66"/>
                      <a:pt x="57" y="64"/>
                      <a:pt x="57" y="63"/>
                    </a:cubicBezTo>
                    <a:cubicBezTo>
                      <a:pt x="58" y="62"/>
                      <a:pt x="59" y="64"/>
                      <a:pt x="60" y="62"/>
                    </a:cubicBezTo>
                    <a:cubicBezTo>
                      <a:pt x="61" y="60"/>
                      <a:pt x="60" y="56"/>
                      <a:pt x="61" y="52"/>
                    </a:cubicBezTo>
                    <a:cubicBezTo>
                      <a:pt x="62" y="49"/>
                      <a:pt x="63" y="47"/>
                      <a:pt x="63" y="43"/>
                    </a:cubicBezTo>
                    <a:cubicBezTo>
                      <a:pt x="63" y="40"/>
                      <a:pt x="61" y="32"/>
                      <a:pt x="61" y="27"/>
                    </a:cubicBezTo>
                    <a:cubicBezTo>
                      <a:pt x="60" y="23"/>
                      <a:pt x="61" y="18"/>
                      <a:pt x="60" y="16"/>
                    </a:cubicBezTo>
                    <a:cubicBezTo>
                      <a:pt x="60" y="14"/>
                      <a:pt x="60" y="11"/>
                      <a:pt x="59" y="9"/>
                    </a:cubicBezTo>
                    <a:cubicBezTo>
                      <a:pt x="61" y="8"/>
                      <a:pt x="65" y="7"/>
                      <a:pt x="66" y="6"/>
                    </a:cubicBezTo>
                    <a:cubicBezTo>
                      <a:pt x="66" y="6"/>
                      <a:pt x="66" y="4"/>
                      <a:pt x="66" y="2"/>
                    </a:cubicBezTo>
                    <a:cubicBezTo>
                      <a:pt x="66" y="2"/>
                      <a:pt x="66" y="1"/>
                      <a:pt x="66" y="1"/>
                    </a:cubicBezTo>
                    <a:cubicBezTo>
                      <a:pt x="66" y="1"/>
                      <a:pt x="67" y="1"/>
                      <a:pt x="67" y="0"/>
                    </a:cubicBezTo>
                    <a:cubicBezTo>
                      <a:pt x="68" y="0"/>
                      <a:pt x="68" y="0"/>
                      <a:pt x="68" y="0"/>
                    </a:cubicBezTo>
                    <a:cubicBezTo>
                      <a:pt x="69" y="1"/>
                      <a:pt x="70" y="3"/>
                      <a:pt x="70" y="4"/>
                    </a:cubicBezTo>
                    <a:cubicBezTo>
                      <a:pt x="70" y="6"/>
                      <a:pt x="71" y="6"/>
                      <a:pt x="72" y="6"/>
                    </a:cubicBezTo>
                    <a:cubicBezTo>
                      <a:pt x="73" y="5"/>
                      <a:pt x="73" y="5"/>
                      <a:pt x="74" y="6"/>
                    </a:cubicBezTo>
                    <a:cubicBezTo>
                      <a:pt x="74" y="6"/>
                      <a:pt x="74" y="9"/>
                      <a:pt x="74" y="12"/>
                    </a:cubicBezTo>
                    <a:cubicBezTo>
                      <a:pt x="74" y="13"/>
                      <a:pt x="74" y="14"/>
                      <a:pt x="74" y="15"/>
                    </a:cubicBezTo>
                    <a:cubicBezTo>
                      <a:pt x="74" y="16"/>
                      <a:pt x="77" y="18"/>
                      <a:pt x="78" y="19"/>
                    </a:cubicBezTo>
                    <a:cubicBezTo>
                      <a:pt x="79" y="20"/>
                      <a:pt x="79" y="20"/>
                      <a:pt x="80" y="20"/>
                    </a:cubicBezTo>
                    <a:cubicBezTo>
                      <a:pt x="80" y="21"/>
                      <a:pt x="79" y="22"/>
                      <a:pt x="78" y="23"/>
                    </a:cubicBezTo>
                    <a:cubicBezTo>
                      <a:pt x="78" y="23"/>
                      <a:pt x="78" y="23"/>
                      <a:pt x="78" y="23"/>
                    </a:cubicBezTo>
                    <a:cubicBezTo>
                      <a:pt x="77" y="25"/>
                      <a:pt x="78" y="25"/>
                      <a:pt x="78" y="26"/>
                    </a:cubicBezTo>
                    <a:cubicBezTo>
                      <a:pt x="78" y="26"/>
                      <a:pt x="78" y="26"/>
                      <a:pt x="78" y="26"/>
                    </a:cubicBezTo>
                    <a:cubicBezTo>
                      <a:pt x="79" y="26"/>
                      <a:pt x="79" y="26"/>
                      <a:pt x="79" y="26"/>
                    </a:cubicBezTo>
                    <a:cubicBezTo>
                      <a:pt x="79" y="26"/>
                      <a:pt x="79" y="26"/>
                      <a:pt x="79" y="26"/>
                    </a:cubicBezTo>
                    <a:cubicBezTo>
                      <a:pt x="79" y="27"/>
                      <a:pt x="78" y="27"/>
                      <a:pt x="78" y="27"/>
                    </a:cubicBezTo>
                    <a:cubicBezTo>
                      <a:pt x="78" y="27"/>
                      <a:pt x="78" y="27"/>
                      <a:pt x="78" y="27"/>
                    </a:cubicBezTo>
                    <a:cubicBezTo>
                      <a:pt x="78" y="27"/>
                      <a:pt x="77" y="27"/>
                      <a:pt x="77" y="28"/>
                    </a:cubicBezTo>
                    <a:cubicBezTo>
                      <a:pt x="76" y="28"/>
                      <a:pt x="76" y="30"/>
                      <a:pt x="77" y="31"/>
                    </a:cubicBezTo>
                    <a:cubicBezTo>
                      <a:pt x="77" y="31"/>
                      <a:pt x="77" y="31"/>
                      <a:pt x="77" y="32"/>
                    </a:cubicBezTo>
                    <a:cubicBezTo>
                      <a:pt x="77" y="32"/>
                      <a:pt x="77" y="32"/>
                      <a:pt x="77" y="32"/>
                    </a:cubicBezTo>
                    <a:cubicBezTo>
                      <a:pt x="77" y="32"/>
                      <a:pt x="77" y="33"/>
                      <a:pt x="78" y="33"/>
                    </a:cubicBezTo>
                    <a:cubicBezTo>
                      <a:pt x="79" y="34"/>
                      <a:pt x="79" y="34"/>
                      <a:pt x="79" y="34"/>
                    </a:cubicBezTo>
                    <a:cubicBezTo>
                      <a:pt x="79" y="34"/>
                      <a:pt x="79" y="34"/>
                      <a:pt x="79" y="34"/>
                    </a:cubicBezTo>
                    <a:cubicBezTo>
                      <a:pt x="80" y="34"/>
                      <a:pt x="80" y="35"/>
                      <a:pt x="79" y="35"/>
                    </a:cubicBezTo>
                    <a:cubicBezTo>
                      <a:pt x="79" y="36"/>
                      <a:pt x="79" y="37"/>
                      <a:pt x="79" y="38"/>
                    </a:cubicBezTo>
                    <a:cubicBezTo>
                      <a:pt x="79" y="40"/>
                      <a:pt x="80" y="41"/>
                      <a:pt x="82" y="42"/>
                    </a:cubicBezTo>
                    <a:cubicBezTo>
                      <a:pt x="82" y="42"/>
                      <a:pt x="82" y="42"/>
                      <a:pt x="83" y="42"/>
                    </a:cubicBezTo>
                    <a:cubicBezTo>
                      <a:pt x="83" y="42"/>
                      <a:pt x="83" y="42"/>
                      <a:pt x="83" y="42"/>
                    </a:cubicBezTo>
                    <a:cubicBezTo>
                      <a:pt x="83" y="43"/>
                      <a:pt x="84" y="45"/>
                      <a:pt x="84" y="48"/>
                    </a:cubicBezTo>
                    <a:cubicBezTo>
                      <a:pt x="85" y="51"/>
                      <a:pt x="86" y="53"/>
                      <a:pt x="87" y="55"/>
                    </a:cubicBezTo>
                    <a:cubicBezTo>
                      <a:pt x="87" y="56"/>
                      <a:pt x="87" y="57"/>
                      <a:pt x="87" y="57"/>
                    </a:cubicBezTo>
                    <a:cubicBezTo>
                      <a:pt x="87" y="58"/>
                      <a:pt x="86" y="58"/>
                      <a:pt x="86" y="59"/>
                    </a:cubicBezTo>
                    <a:cubicBezTo>
                      <a:pt x="86" y="61"/>
                      <a:pt x="90" y="62"/>
                      <a:pt x="93" y="62"/>
                    </a:cubicBezTo>
                    <a:cubicBezTo>
                      <a:pt x="94" y="62"/>
                      <a:pt x="96" y="62"/>
                      <a:pt x="96" y="62"/>
                    </a:cubicBezTo>
                    <a:cubicBezTo>
                      <a:pt x="96" y="62"/>
                      <a:pt x="95" y="64"/>
                      <a:pt x="94" y="66"/>
                    </a:cubicBezTo>
                    <a:cubicBezTo>
                      <a:pt x="94" y="69"/>
                      <a:pt x="93" y="72"/>
                      <a:pt x="93" y="72"/>
                    </a:cubicBezTo>
                    <a:cubicBezTo>
                      <a:pt x="92" y="73"/>
                      <a:pt x="92" y="73"/>
                      <a:pt x="92" y="74"/>
                    </a:cubicBezTo>
                    <a:cubicBezTo>
                      <a:pt x="92" y="74"/>
                      <a:pt x="91" y="74"/>
                      <a:pt x="91" y="74"/>
                    </a:cubicBezTo>
                    <a:cubicBezTo>
                      <a:pt x="90" y="75"/>
                      <a:pt x="88" y="76"/>
                      <a:pt x="86" y="77"/>
                    </a:cubicBezTo>
                    <a:cubicBezTo>
                      <a:pt x="84" y="77"/>
                      <a:pt x="83" y="78"/>
                      <a:pt x="83" y="78"/>
                    </a:cubicBezTo>
                    <a:cubicBezTo>
                      <a:pt x="83" y="78"/>
                      <a:pt x="83" y="78"/>
                      <a:pt x="83" y="78"/>
                    </a:cubicBezTo>
                    <a:cubicBezTo>
                      <a:pt x="82" y="78"/>
                      <a:pt x="81" y="79"/>
                      <a:pt x="80" y="80"/>
                    </a:cubicBezTo>
                    <a:cubicBezTo>
                      <a:pt x="79" y="81"/>
                      <a:pt x="79" y="82"/>
                      <a:pt x="79" y="83"/>
                    </a:cubicBezTo>
                    <a:cubicBezTo>
                      <a:pt x="79" y="84"/>
                      <a:pt x="79" y="84"/>
                      <a:pt x="80" y="85"/>
                    </a:cubicBezTo>
                    <a:cubicBezTo>
                      <a:pt x="80" y="85"/>
                      <a:pt x="80" y="86"/>
                      <a:pt x="80" y="86"/>
                    </a:cubicBezTo>
                    <a:cubicBezTo>
                      <a:pt x="80" y="87"/>
                      <a:pt x="80" y="87"/>
                      <a:pt x="80" y="87"/>
                    </a:cubicBezTo>
                    <a:cubicBezTo>
                      <a:pt x="80" y="88"/>
                      <a:pt x="79" y="88"/>
                      <a:pt x="79" y="89"/>
                    </a:cubicBezTo>
                    <a:cubicBezTo>
                      <a:pt x="78" y="90"/>
                      <a:pt x="78" y="96"/>
                      <a:pt x="78" y="100"/>
                    </a:cubicBezTo>
                    <a:cubicBezTo>
                      <a:pt x="78" y="102"/>
                      <a:pt x="78" y="103"/>
                      <a:pt x="78" y="103"/>
                    </a:cubicBezTo>
                    <a:cubicBezTo>
                      <a:pt x="78" y="104"/>
                      <a:pt x="79" y="105"/>
                      <a:pt x="80" y="106"/>
                    </a:cubicBezTo>
                    <a:cubicBezTo>
                      <a:pt x="80" y="106"/>
                      <a:pt x="80" y="106"/>
                      <a:pt x="80" y="106"/>
                    </a:cubicBezTo>
                    <a:cubicBezTo>
                      <a:pt x="80" y="106"/>
                      <a:pt x="81" y="107"/>
                      <a:pt x="81" y="107"/>
                    </a:cubicBezTo>
                    <a:cubicBezTo>
                      <a:pt x="81" y="107"/>
                      <a:pt x="81" y="107"/>
                      <a:pt x="81" y="108"/>
                    </a:cubicBezTo>
                    <a:cubicBezTo>
                      <a:pt x="81" y="108"/>
                      <a:pt x="81" y="109"/>
                      <a:pt x="81" y="109"/>
                    </a:cubicBezTo>
                    <a:cubicBezTo>
                      <a:pt x="81" y="109"/>
                      <a:pt x="80" y="110"/>
                      <a:pt x="79" y="110"/>
                    </a:cubicBezTo>
                    <a:cubicBezTo>
                      <a:pt x="79" y="110"/>
                      <a:pt x="79" y="110"/>
                      <a:pt x="79" y="110"/>
                    </a:cubicBezTo>
                    <a:cubicBezTo>
                      <a:pt x="79" y="110"/>
                      <a:pt x="78" y="110"/>
                      <a:pt x="78" y="110"/>
                    </a:cubicBezTo>
                    <a:cubicBezTo>
                      <a:pt x="78" y="110"/>
                      <a:pt x="78" y="110"/>
                      <a:pt x="78" y="110"/>
                    </a:cubicBezTo>
                    <a:cubicBezTo>
                      <a:pt x="77" y="110"/>
                      <a:pt x="77" y="110"/>
                      <a:pt x="76" y="110"/>
                    </a:cubicBezTo>
                    <a:cubicBezTo>
                      <a:pt x="76" y="111"/>
                      <a:pt x="75" y="112"/>
                      <a:pt x="75" y="113"/>
                    </a:cubicBezTo>
                    <a:cubicBezTo>
                      <a:pt x="74" y="115"/>
                      <a:pt x="73" y="117"/>
                      <a:pt x="72" y="118"/>
                    </a:cubicBezTo>
                    <a:cubicBezTo>
                      <a:pt x="72" y="119"/>
                      <a:pt x="71" y="120"/>
                      <a:pt x="70" y="121"/>
                    </a:cubicBezTo>
                    <a:cubicBezTo>
                      <a:pt x="68" y="123"/>
                      <a:pt x="67" y="125"/>
                      <a:pt x="67" y="126"/>
                    </a:cubicBezTo>
                    <a:cubicBezTo>
                      <a:pt x="66" y="126"/>
                      <a:pt x="66" y="127"/>
                      <a:pt x="66" y="127"/>
                    </a:cubicBezTo>
                    <a:cubicBezTo>
                      <a:pt x="66" y="128"/>
                      <a:pt x="66" y="129"/>
                      <a:pt x="66" y="130"/>
                    </a:cubicBezTo>
                    <a:cubicBezTo>
                      <a:pt x="65" y="130"/>
                      <a:pt x="65" y="132"/>
                      <a:pt x="64" y="133"/>
                    </a:cubicBezTo>
                    <a:cubicBezTo>
                      <a:pt x="64" y="134"/>
                      <a:pt x="63" y="135"/>
                      <a:pt x="63" y="136"/>
                    </a:cubicBezTo>
                    <a:cubicBezTo>
                      <a:pt x="62" y="136"/>
                      <a:pt x="63" y="138"/>
                      <a:pt x="63" y="140"/>
                    </a:cubicBezTo>
                    <a:cubicBezTo>
                      <a:pt x="64" y="141"/>
                      <a:pt x="64" y="141"/>
                      <a:pt x="64" y="142"/>
                    </a:cubicBezTo>
                    <a:cubicBezTo>
                      <a:pt x="64" y="142"/>
                      <a:pt x="64" y="143"/>
                      <a:pt x="64" y="143"/>
                    </a:cubicBezTo>
                    <a:cubicBezTo>
                      <a:pt x="64" y="144"/>
                      <a:pt x="64" y="144"/>
                      <a:pt x="64" y="145"/>
                    </a:cubicBezTo>
                    <a:cubicBezTo>
                      <a:pt x="64" y="145"/>
                      <a:pt x="64" y="146"/>
                      <a:pt x="64" y="146"/>
                    </a:cubicBezTo>
                    <a:cubicBezTo>
                      <a:pt x="64" y="146"/>
                      <a:pt x="64" y="146"/>
                      <a:pt x="64" y="146"/>
                    </a:cubicBezTo>
                    <a:cubicBezTo>
                      <a:pt x="64" y="146"/>
                      <a:pt x="64" y="147"/>
                      <a:pt x="64" y="147"/>
                    </a:cubicBezTo>
                    <a:cubicBezTo>
                      <a:pt x="64" y="147"/>
                      <a:pt x="63" y="147"/>
                      <a:pt x="63" y="148"/>
                    </a:cubicBezTo>
                    <a:cubicBezTo>
                      <a:pt x="62" y="148"/>
                      <a:pt x="62" y="149"/>
                      <a:pt x="61" y="149"/>
                    </a:cubicBezTo>
                    <a:cubicBezTo>
                      <a:pt x="61" y="149"/>
                      <a:pt x="61" y="151"/>
                      <a:pt x="60" y="152"/>
                    </a:cubicBezTo>
                    <a:cubicBezTo>
                      <a:pt x="60" y="153"/>
                      <a:pt x="60" y="154"/>
                      <a:pt x="60" y="154"/>
                    </a:cubicBezTo>
                    <a:cubicBezTo>
                      <a:pt x="60" y="154"/>
                      <a:pt x="60" y="155"/>
                      <a:pt x="60" y="156"/>
                    </a:cubicBezTo>
                    <a:cubicBezTo>
                      <a:pt x="60" y="156"/>
                      <a:pt x="60" y="157"/>
                      <a:pt x="60" y="157"/>
                    </a:cubicBezTo>
                    <a:cubicBezTo>
                      <a:pt x="60" y="157"/>
                      <a:pt x="60" y="157"/>
                      <a:pt x="60" y="157"/>
                    </a:cubicBezTo>
                    <a:cubicBezTo>
                      <a:pt x="60" y="158"/>
                      <a:pt x="60" y="158"/>
                      <a:pt x="59" y="158"/>
                    </a:cubicBezTo>
                    <a:cubicBezTo>
                      <a:pt x="59" y="158"/>
                      <a:pt x="58" y="158"/>
                      <a:pt x="58" y="158"/>
                    </a:cubicBezTo>
                    <a:cubicBezTo>
                      <a:pt x="58" y="159"/>
                      <a:pt x="57" y="159"/>
                      <a:pt x="57" y="160"/>
                    </a:cubicBezTo>
                    <a:cubicBezTo>
                      <a:pt x="57" y="160"/>
                      <a:pt x="57" y="160"/>
                      <a:pt x="57" y="160"/>
                    </a:cubicBezTo>
                    <a:cubicBezTo>
                      <a:pt x="57" y="161"/>
                      <a:pt x="57" y="161"/>
                      <a:pt x="57" y="162"/>
                    </a:cubicBezTo>
                    <a:cubicBezTo>
                      <a:pt x="57" y="163"/>
                      <a:pt x="58" y="165"/>
                      <a:pt x="59" y="167"/>
                    </a:cubicBezTo>
                    <a:cubicBezTo>
                      <a:pt x="60" y="168"/>
                      <a:pt x="60" y="168"/>
                      <a:pt x="60" y="168"/>
                    </a:cubicBezTo>
                    <a:cubicBezTo>
                      <a:pt x="60" y="169"/>
                      <a:pt x="60" y="169"/>
                      <a:pt x="60" y="169"/>
                    </a:cubicBezTo>
                    <a:cubicBezTo>
                      <a:pt x="59" y="169"/>
                      <a:pt x="59" y="170"/>
                      <a:pt x="59" y="170"/>
                    </a:cubicBezTo>
                    <a:cubicBezTo>
                      <a:pt x="59" y="171"/>
                      <a:pt x="59" y="171"/>
                      <a:pt x="59" y="172"/>
                    </a:cubicBezTo>
                    <a:cubicBezTo>
                      <a:pt x="59" y="172"/>
                      <a:pt x="59" y="172"/>
                      <a:pt x="59" y="172"/>
                    </a:cubicBezTo>
                    <a:cubicBezTo>
                      <a:pt x="59" y="172"/>
                      <a:pt x="59" y="172"/>
                      <a:pt x="59" y="172"/>
                    </a:cubicBezTo>
                    <a:cubicBezTo>
                      <a:pt x="59" y="172"/>
                      <a:pt x="59" y="172"/>
                      <a:pt x="59" y="172"/>
                    </a:cubicBezTo>
                    <a:cubicBezTo>
                      <a:pt x="59" y="172"/>
                      <a:pt x="60" y="173"/>
                      <a:pt x="60" y="173"/>
                    </a:cubicBezTo>
                    <a:cubicBezTo>
                      <a:pt x="60" y="173"/>
                      <a:pt x="61" y="174"/>
                      <a:pt x="61" y="174"/>
                    </a:cubicBezTo>
                    <a:cubicBezTo>
                      <a:pt x="61" y="174"/>
                      <a:pt x="61" y="175"/>
                      <a:pt x="61" y="176"/>
                    </a:cubicBezTo>
                    <a:cubicBezTo>
                      <a:pt x="62" y="177"/>
                      <a:pt x="62" y="178"/>
                      <a:pt x="62" y="179"/>
                    </a:cubicBezTo>
                    <a:cubicBezTo>
                      <a:pt x="62" y="179"/>
                      <a:pt x="62" y="179"/>
                      <a:pt x="62" y="180"/>
                    </a:cubicBezTo>
                    <a:cubicBezTo>
                      <a:pt x="62" y="181"/>
                      <a:pt x="62" y="182"/>
                      <a:pt x="62" y="182"/>
                    </a:cubicBezTo>
                    <a:cubicBezTo>
                      <a:pt x="62" y="183"/>
                      <a:pt x="62" y="183"/>
                      <a:pt x="62" y="184"/>
                    </a:cubicBezTo>
                    <a:cubicBezTo>
                      <a:pt x="62" y="184"/>
                      <a:pt x="63" y="185"/>
                      <a:pt x="63" y="185"/>
                    </a:cubicBezTo>
                    <a:cubicBezTo>
                      <a:pt x="63" y="186"/>
                      <a:pt x="64" y="186"/>
                      <a:pt x="64" y="186"/>
                    </a:cubicBezTo>
                    <a:cubicBezTo>
                      <a:pt x="65" y="186"/>
                      <a:pt x="65" y="186"/>
                      <a:pt x="65" y="186"/>
                    </a:cubicBezTo>
                    <a:cubicBezTo>
                      <a:pt x="65" y="187"/>
                      <a:pt x="65" y="190"/>
                      <a:pt x="64" y="192"/>
                    </a:cubicBezTo>
                    <a:cubicBezTo>
                      <a:pt x="64" y="192"/>
                      <a:pt x="64" y="193"/>
                      <a:pt x="64" y="193"/>
                    </a:cubicBezTo>
                    <a:cubicBezTo>
                      <a:pt x="64" y="194"/>
                      <a:pt x="64" y="194"/>
                      <a:pt x="64" y="195"/>
                    </a:cubicBezTo>
                    <a:cubicBezTo>
                      <a:pt x="65" y="196"/>
                      <a:pt x="65" y="197"/>
                      <a:pt x="65" y="197"/>
                    </a:cubicBezTo>
                    <a:cubicBezTo>
                      <a:pt x="65" y="197"/>
                      <a:pt x="64" y="197"/>
                      <a:pt x="64" y="197"/>
                    </a:cubicBezTo>
                    <a:cubicBezTo>
                      <a:pt x="63" y="197"/>
                      <a:pt x="63" y="197"/>
                      <a:pt x="62" y="197"/>
                    </a:cubicBezTo>
                    <a:cubicBezTo>
                      <a:pt x="62" y="197"/>
                      <a:pt x="62" y="199"/>
                      <a:pt x="61" y="201"/>
                    </a:cubicBezTo>
                    <a:cubicBezTo>
                      <a:pt x="60" y="203"/>
                      <a:pt x="59" y="205"/>
                      <a:pt x="59" y="206"/>
                    </a:cubicBezTo>
                    <a:cubicBezTo>
                      <a:pt x="59" y="206"/>
                      <a:pt x="59" y="207"/>
                      <a:pt x="58" y="207"/>
                    </a:cubicBezTo>
                    <a:cubicBezTo>
                      <a:pt x="58" y="208"/>
                      <a:pt x="57" y="208"/>
                      <a:pt x="57" y="210"/>
                    </a:cubicBezTo>
                    <a:cubicBezTo>
                      <a:pt x="56" y="211"/>
                      <a:pt x="57" y="212"/>
                      <a:pt x="58" y="213"/>
                    </a:cubicBezTo>
                    <a:cubicBezTo>
                      <a:pt x="58" y="213"/>
                      <a:pt x="58" y="213"/>
                      <a:pt x="58" y="213"/>
                    </a:cubicBezTo>
                    <a:cubicBezTo>
                      <a:pt x="58" y="213"/>
                      <a:pt x="58" y="213"/>
                      <a:pt x="58" y="214"/>
                    </a:cubicBezTo>
                    <a:cubicBezTo>
                      <a:pt x="58" y="214"/>
                      <a:pt x="59" y="216"/>
                      <a:pt x="59" y="217"/>
                    </a:cubicBezTo>
                    <a:cubicBezTo>
                      <a:pt x="59" y="219"/>
                      <a:pt x="59" y="220"/>
                      <a:pt x="59" y="221"/>
                    </a:cubicBezTo>
                    <a:cubicBezTo>
                      <a:pt x="59" y="221"/>
                      <a:pt x="58" y="221"/>
                      <a:pt x="58" y="221"/>
                    </a:cubicBezTo>
                    <a:cubicBezTo>
                      <a:pt x="58" y="221"/>
                      <a:pt x="57" y="221"/>
                      <a:pt x="57" y="221"/>
                    </a:cubicBezTo>
                    <a:cubicBezTo>
                      <a:pt x="56" y="222"/>
                      <a:pt x="56" y="222"/>
                      <a:pt x="56" y="223"/>
                    </a:cubicBezTo>
                    <a:cubicBezTo>
                      <a:pt x="56" y="223"/>
                      <a:pt x="56" y="224"/>
                      <a:pt x="55" y="224"/>
                    </a:cubicBezTo>
                    <a:cubicBezTo>
                      <a:pt x="55" y="224"/>
                      <a:pt x="55" y="224"/>
                      <a:pt x="55" y="224"/>
                    </a:cubicBezTo>
                    <a:cubicBezTo>
                      <a:pt x="55" y="224"/>
                      <a:pt x="55" y="224"/>
                      <a:pt x="55" y="224"/>
                    </a:cubicBezTo>
                    <a:cubicBezTo>
                      <a:pt x="54" y="224"/>
                      <a:pt x="52" y="224"/>
                      <a:pt x="51" y="225"/>
                    </a:cubicBezTo>
                    <a:cubicBezTo>
                      <a:pt x="51" y="227"/>
                      <a:pt x="51" y="228"/>
                      <a:pt x="50" y="230"/>
                    </a:cubicBezTo>
                    <a:cubicBezTo>
                      <a:pt x="50" y="232"/>
                      <a:pt x="50" y="233"/>
                      <a:pt x="50" y="235"/>
                    </a:cubicBezTo>
                    <a:cubicBezTo>
                      <a:pt x="50" y="236"/>
                      <a:pt x="51" y="237"/>
                      <a:pt x="51" y="239"/>
                    </a:cubicBezTo>
                    <a:cubicBezTo>
                      <a:pt x="52" y="244"/>
                      <a:pt x="53" y="251"/>
                      <a:pt x="53" y="253"/>
                    </a:cubicBezTo>
                    <a:cubicBezTo>
                      <a:pt x="53" y="254"/>
                      <a:pt x="52" y="254"/>
                      <a:pt x="51" y="254"/>
                    </a:cubicBezTo>
                    <a:cubicBezTo>
                      <a:pt x="50" y="255"/>
                      <a:pt x="49" y="255"/>
                      <a:pt x="48" y="256"/>
                    </a:cubicBezTo>
                    <a:cubicBezTo>
                      <a:pt x="47" y="257"/>
                      <a:pt x="47" y="260"/>
                      <a:pt x="47" y="262"/>
                    </a:cubicBezTo>
                    <a:cubicBezTo>
                      <a:pt x="47" y="263"/>
                      <a:pt x="47" y="264"/>
                      <a:pt x="47" y="264"/>
                    </a:cubicBezTo>
                    <a:cubicBezTo>
                      <a:pt x="47" y="264"/>
                      <a:pt x="47" y="264"/>
                      <a:pt x="46" y="264"/>
                    </a:cubicBezTo>
                    <a:cubicBezTo>
                      <a:pt x="46" y="265"/>
                      <a:pt x="45" y="265"/>
                      <a:pt x="45" y="265"/>
                    </a:cubicBezTo>
                    <a:cubicBezTo>
                      <a:pt x="44" y="266"/>
                      <a:pt x="44" y="268"/>
                      <a:pt x="45" y="270"/>
                    </a:cubicBezTo>
                    <a:cubicBezTo>
                      <a:pt x="45" y="270"/>
                      <a:pt x="45" y="271"/>
                      <a:pt x="45" y="271"/>
                    </a:cubicBezTo>
                    <a:cubicBezTo>
                      <a:pt x="45" y="271"/>
                      <a:pt x="45" y="271"/>
                      <a:pt x="44" y="271"/>
                    </a:cubicBezTo>
                    <a:cubicBezTo>
                      <a:pt x="44" y="271"/>
                      <a:pt x="43" y="271"/>
                      <a:pt x="43" y="272"/>
                    </a:cubicBezTo>
                    <a:cubicBezTo>
                      <a:pt x="42" y="272"/>
                      <a:pt x="43" y="273"/>
                      <a:pt x="44" y="274"/>
                    </a:cubicBezTo>
                    <a:cubicBezTo>
                      <a:pt x="44" y="275"/>
                      <a:pt x="44" y="275"/>
                      <a:pt x="44" y="275"/>
                    </a:cubicBezTo>
                    <a:cubicBezTo>
                      <a:pt x="44" y="276"/>
                      <a:pt x="44" y="276"/>
                      <a:pt x="43" y="277"/>
                    </a:cubicBezTo>
                    <a:cubicBezTo>
                      <a:pt x="43" y="277"/>
                      <a:pt x="42" y="278"/>
                      <a:pt x="42" y="279"/>
                    </a:cubicBezTo>
                    <a:cubicBezTo>
                      <a:pt x="41" y="280"/>
                      <a:pt x="42" y="281"/>
                      <a:pt x="42" y="282"/>
                    </a:cubicBezTo>
                    <a:cubicBezTo>
                      <a:pt x="42" y="282"/>
                      <a:pt x="42" y="283"/>
                      <a:pt x="42" y="283"/>
                    </a:cubicBezTo>
                    <a:cubicBezTo>
                      <a:pt x="42" y="284"/>
                      <a:pt x="42" y="286"/>
                      <a:pt x="42" y="289"/>
                    </a:cubicBezTo>
                    <a:cubicBezTo>
                      <a:pt x="42" y="290"/>
                      <a:pt x="41" y="292"/>
                      <a:pt x="41" y="292"/>
                    </a:cubicBezTo>
                    <a:cubicBezTo>
                      <a:pt x="41" y="293"/>
                      <a:pt x="42" y="295"/>
                      <a:pt x="43" y="296"/>
                    </a:cubicBezTo>
                    <a:cubicBezTo>
                      <a:pt x="43" y="296"/>
                      <a:pt x="43" y="296"/>
                      <a:pt x="43" y="296"/>
                    </a:cubicBezTo>
                    <a:cubicBezTo>
                      <a:pt x="44" y="297"/>
                      <a:pt x="44" y="297"/>
                      <a:pt x="44" y="297"/>
                    </a:cubicBezTo>
                    <a:cubicBezTo>
                      <a:pt x="44" y="297"/>
                      <a:pt x="43" y="297"/>
                      <a:pt x="43" y="298"/>
                    </a:cubicBezTo>
                    <a:cubicBezTo>
                      <a:pt x="42" y="298"/>
                      <a:pt x="41" y="299"/>
                      <a:pt x="40" y="299"/>
                    </a:cubicBezTo>
                    <a:cubicBezTo>
                      <a:pt x="40" y="300"/>
                      <a:pt x="39" y="301"/>
                      <a:pt x="39" y="303"/>
                    </a:cubicBezTo>
                    <a:cubicBezTo>
                      <a:pt x="39" y="306"/>
                      <a:pt x="39" y="310"/>
                      <a:pt x="39" y="310"/>
                    </a:cubicBezTo>
                    <a:cubicBezTo>
                      <a:pt x="40" y="311"/>
                      <a:pt x="41" y="312"/>
                      <a:pt x="42" y="312"/>
                    </a:cubicBezTo>
                    <a:cubicBezTo>
                      <a:pt x="43" y="313"/>
                      <a:pt x="44" y="312"/>
                      <a:pt x="43" y="312"/>
                    </a:cubicBezTo>
                    <a:cubicBezTo>
                      <a:pt x="43" y="313"/>
                      <a:pt x="43" y="313"/>
                      <a:pt x="42" y="314"/>
                    </a:cubicBezTo>
                    <a:cubicBezTo>
                      <a:pt x="42" y="315"/>
                      <a:pt x="41" y="315"/>
                      <a:pt x="41" y="316"/>
                    </a:cubicBezTo>
                    <a:cubicBezTo>
                      <a:pt x="41" y="316"/>
                      <a:pt x="41" y="316"/>
                      <a:pt x="41" y="316"/>
                    </a:cubicBezTo>
                    <a:cubicBezTo>
                      <a:pt x="41" y="317"/>
                      <a:pt x="42" y="317"/>
                      <a:pt x="43" y="318"/>
                    </a:cubicBezTo>
                    <a:cubicBezTo>
                      <a:pt x="43" y="318"/>
                      <a:pt x="43" y="318"/>
                      <a:pt x="43" y="318"/>
                    </a:cubicBezTo>
                    <a:cubicBezTo>
                      <a:pt x="43" y="318"/>
                      <a:pt x="44" y="318"/>
                      <a:pt x="44" y="318"/>
                    </a:cubicBezTo>
                    <a:cubicBezTo>
                      <a:pt x="44" y="318"/>
                      <a:pt x="44" y="319"/>
                      <a:pt x="45" y="320"/>
                    </a:cubicBezTo>
                    <a:cubicBezTo>
                      <a:pt x="45" y="320"/>
                      <a:pt x="45" y="321"/>
                      <a:pt x="45" y="321"/>
                    </a:cubicBezTo>
                    <a:cubicBezTo>
                      <a:pt x="45" y="322"/>
                      <a:pt x="44" y="322"/>
                      <a:pt x="44" y="323"/>
                    </a:cubicBezTo>
                    <a:cubicBezTo>
                      <a:pt x="44" y="323"/>
                      <a:pt x="43" y="323"/>
                      <a:pt x="43" y="324"/>
                    </a:cubicBezTo>
                    <a:cubicBezTo>
                      <a:pt x="43" y="324"/>
                      <a:pt x="43" y="325"/>
                      <a:pt x="43" y="326"/>
                    </a:cubicBezTo>
                    <a:cubicBezTo>
                      <a:pt x="43" y="327"/>
                      <a:pt x="42" y="329"/>
                      <a:pt x="42" y="329"/>
                    </a:cubicBezTo>
                    <a:cubicBezTo>
                      <a:pt x="43" y="330"/>
                      <a:pt x="45" y="330"/>
                      <a:pt x="47" y="330"/>
                    </a:cubicBezTo>
                    <a:cubicBezTo>
                      <a:pt x="49" y="329"/>
                      <a:pt x="50" y="329"/>
                      <a:pt x="50" y="329"/>
                    </a:cubicBezTo>
                    <a:cubicBezTo>
                      <a:pt x="50" y="329"/>
                      <a:pt x="51" y="329"/>
                      <a:pt x="51" y="330"/>
                    </a:cubicBezTo>
                    <a:cubicBezTo>
                      <a:pt x="51" y="330"/>
                      <a:pt x="51" y="330"/>
                      <a:pt x="51" y="330"/>
                    </a:cubicBezTo>
                    <a:cubicBezTo>
                      <a:pt x="51" y="330"/>
                      <a:pt x="51" y="330"/>
                      <a:pt x="51" y="330"/>
                    </a:cubicBezTo>
                    <a:cubicBezTo>
                      <a:pt x="51" y="330"/>
                      <a:pt x="51" y="330"/>
                      <a:pt x="51" y="330"/>
                    </a:cubicBezTo>
                    <a:cubicBezTo>
                      <a:pt x="51" y="330"/>
                      <a:pt x="51" y="330"/>
                      <a:pt x="51" y="330"/>
                    </a:cubicBezTo>
                    <a:cubicBezTo>
                      <a:pt x="51" y="330"/>
                      <a:pt x="50" y="331"/>
                      <a:pt x="50" y="331"/>
                    </a:cubicBezTo>
                    <a:cubicBezTo>
                      <a:pt x="50" y="331"/>
                      <a:pt x="49" y="332"/>
                      <a:pt x="49" y="332"/>
                    </a:cubicBezTo>
                    <a:cubicBezTo>
                      <a:pt x="49" y="332"/>
                      <a:pt x="49" y="333"/>
                      <a:pt x="49" y="333"/>
                    </a:cubicBezTo>
                    <a:cubicBezTo>
                      <a:pt x="49" y="333"/>
                      <a:pt x="48" y="333"/>
                      <a:pt x="48" y="334"/>
                    </a:cubicBezTo>
                    <a:cubicBezTo>
                      <a:pt x="48" y="334"/>
                      <a:pt x="48" y="334"/>
                      <a:pt x="48" y="334"/>
                    </a:cubicBezTo>
                    <a:cubicBezTo>
                      <a:pt x="48" y="334"/>
                      <a:pt x="47" y="333"/>
                      <a:pt x="45" y="333"/>
                    </a:cubicBezTo>
                    <a:cubicBezTo>
                      <a:pt x="43" y="333"/>
                      <a:pt x="40" y="333"/>
                      <a:pt x="40" y="333"/>
                    </a:cubicBezTo>
                    <a:cubicBezTo>
                      <a:pt x="39" y="334"/>
                      <a:pt x="39" y="335"/>
                      <a:pt x="40" y="335"/>
                    </a:cubicBezTo>
                    <a:cubicBezTo>
                      <a:pt x="40" y="335"/>
                      <a:pt x="40" y="335"/>
                      <a:pt x="40" y="335"/>
                    </a:cubicBezTo>
                    <a:cubicBezTo>
                      <a:pt x="40" y="336"/>
                      <a:pt x="44" y="337"/>
                      <a:pt x="45" y="338"/>
                    </a:cubicBezTo>
                    <a:cubicBezTo>
                      <a:pt x="46" y="338"/>
                      <a:pt x="46" y="338"/>
                      <a:pt x="46" y="338"/>
                    </a:cubicBezTo>
                    <a:cubicBezTo>
                      <a:pt x="46" y="338"/>
                      <a:pt x="46" y="338"/>
                      <a:pt x="46" y="338"/>
                    </a:cubicBezTo>
                    <a:cubicBezTo>
                      <a:pt x="46" y="338"/>
                      <a:pt x="47" y="339"/>
                      <a:pt x="47" y="339"/>
                    </a:cubicBezTo>
                    <a:cubicBezTo>
                      <a:pt x="48" y="340"/>
                      <a:pt x="48" y="341"/>
                      <a:pt x="48" y="341"/>
                    </a:cubicBezTo>
                    <a:cubicBezTo>
                      <a:pt x="48" y="341"/>
                      <a:pt x="48" y="341"/>
                      <a:pt x="48" y="341"/>
                    </a:cubicBezTo>
                    <a:cubicBezTo>
                      <a:pt x="48" y="341"/>
                      <a:pt x="48" y="341"/>
                      <a:pt x="48" y="341"/>
                    </a:cubicBezTo>
                    <a:cubicBezTo>
                      <a:pt x="48" y="341"/>
                      <a:pt x="48" y="341"/>
                      <a:pt x="48" y="341"/>
                    </a:cubicBezTo>
                    <a:cubicBezTo>
                      <a:pt x="48" y="341"/>
                      <a:pt x="48" y="341"/>
                      <a:pt x="48" y="341"/>
                    </a:cubicBezTo>
                    <a:cubicBezTo>
                      <a:pt x="48" y="342"/>
                      <a:pt x="48" y="342"/>
                      <a:pt x="47" y="343"/>
                    </a:cubicBezTo>
                    <a:cubicBezTo>
                      <a:pt x="47" y="343"/>
                      <a:pt x="47" y="343"/>
                      <a:pt x="47" y="344"/>
                    </a:cubicBezTo>
                    <a:cubicBezTo>
                      <a:pt x="47" y="344"/>
                      <a:pt x="47" y="344"/>
                      <a:pt x="47" y="344"/>
                    </a:cubicBezTo>
                    <a:cubicBezTo>
                      <a:pt x="47" y="344"/>
                      <a:pt x="46" y="344"/>
                      <a:pt x="46" y="344"/>
                    </a:cubicBezTo>
                    <a:cubicBezTo>
                      <a:pt x="46" y="344"/>
                      <a:pt x="46" y="344"/>
                      <a:pt x="46" y="344"/>
                    </a:cubicBezTo>
                    <a:cubicBezTo>
                      <a:pt x="45" y="345"/>
                      <a:pt x="44" y="345"/>
                      <a:pt x="44" y="345"/>
                    </a:cubicBezTo>
                    <a:cubicBezTo>
                      <a:pt x="43" y="346"/>
                      <a:pt x="44" y="348"/>
                      <a:pt x="44" y="349"/>
                    </a:cubicBezTo>
                    <a:cubicBezTo>
                      <a:pt x="45" y="350"/>
                      <a:pt x="45" y="351"/>
                      <a:pt x="45" y="351"/>
                    </a:cubicBezTo>
                    <a:cubicBezTo>
                      <a:pt x="45" y="351"/>
                      <a:pt x="45" y="351"/>
                      <a:pt x="44" y="352"/>
                    </a:cubicBezTo>
                    <a:cubicBezTo>
                      <a:pt x="44" y="352"/>
                      <a:pt x="43" y="353"/>
                      <a:pt x="43" y="353"/>
                    </a:cubicBezTo>
                    <a:cubicBezTo>
                      <a:pt x="42" y="354"/>
                      <a:pt x="43" y="355"/>
                      <a:pt x="43" y="357"/>
                    </a:cubicBezTo>
                    <a:cubicBezTo>
                      <a:pt x="44" y="358"/>
                      <a:pt x="44" y="360"/>
                      <a:pt x="44" y="360"/>
                    </a:cubicBezTo>
                    <a:cubicBezTo>
                      <a:pt x="44" y="360"/>
                      <a:pt x="44" y="360"/>
                      <a:pt x="44" y="361"/>
                    </a:cubicBezTo>
                    <a:cubicBezTo>
                      <a:pt x="43" y="362"/>
                      <a:pt x="42" y="363"/>
                      <a:pt x="42" y="363"/>
                    </a:cubicBezTo>
                    <a:cubicBezTo>
                      <a:pt x="40" y="364"/>
                      <a:pt x="41" y="365"/>
                      <a:pt x="41" y="366"/>
                    </a:cubicBezTo>
                    <a:cubicBezTo>
                      <a:pt x="42" y="367"/>
                      <a:pt x="42" y="367"/>
                      <a:pt x="42" y="368"/>
                    </a:cubicBezTo>
                    <a:cubicBezTo>
                      <a:pt x="42" y="368"/>
                      <a:pt x="40" y="369"/>
                      <a:pt x="39" y="369"/>
                    </a:cubicBezTo>
                    <a:cubicBezTo>
                      <a:pt x="38" y="370"/>
                      <a:pt x="38" y="370"/>
                      <a:pt x="37" y="371"/>
                    </a:cubicBezTo>
                    <a:cubicBezTo>
                      <a:pt x="35" y="372"/>
                      <a:pt x="35" y="375"/>
                      <a:pt x="35" y="377"/>
                    </a:cubicBezTo>
                    <a:cubicBezTo>
                      <a:pt x="35" y="377"/>
                      <a:pt x="35" y="377"/>
                      <a:pt x="35" y="377"/>
                    </a:cubicBezTo>
                    <a:cubicBezTo>
                      <a:pt x="35" y="377"/>
                      <a:pt x="35" y="377"/>
                      <a:pt x="35" y="377"/>
                    </a:cubicBezTo>
                    <a:cubicBezTo>
                      <a:pt x="35" y="377"/>
                      <a:pt x="35" y="377"/>
                      <a:pt x="35" y="377"/>
                    </a:cubicBezTo>
                    <a:cubicBezTo>
                      <a:pt x="35" y="378"/>
                      <a:pt x="35" y="379"/>
                      <a:pt x="36" y="379"/>
                    </a:cubicBezTo>
                    <a:cubicBezTo>
                      <a:pt x="36" y="379"/>
                      <a:pt x="36" y="379"/>
                      <a:pt x="36" y="379"/>
                    </a:cubicBezTo>
                    <a:cubicBezTo>
                      <a:pt x="36" y="380"/>
                      <a:pt x="37" y="380"/>
                      <a:pt x="37" y="380"/>
                    </a:cubicBezTo>
                    <a:cubicBezTo>
                      <a:pt x="37" y="380"/>
                      <a:pt x="37" y="381"/>
                      <a:pt x="37" y="381"/>
                    </a:cubicBezTo>
                    <a:cubicBezTo>
                      <a:pt x="37" y="382"/>
                      <a:pt x="37" y="383"/>
                      <a:pt x="37" y="383"/>
                    </a:cubicBezTo>
                    <a:cubicBezTo>
                      <a:pt x="37" y="383"/>
                      <a:pt x="37" y="383"/>
                      <a:pt x="37" y="383"/>
                    </a:cubicBezTo>
                    <a:cubicBezTo>
                      <a:pt x="36" y="383"/>
                      <a:pt x="35" y="384"/>
                      <a:pt x="35" y="384"/>
                    </a:cubicBezTo>
                    <a:cubicBezTo>
                      <a:pt x="34" y="385"/>
                      <a:pt x="34" y="386"/>
                      <a:pt x="34" y="387"/>
                    </a:cubicBezTo>
                    <a:cubicBezTo>
                      <a:pt x="35" y="388"/>
                      <a:pt x="35" y="389"/>
                      <a:pt x="34" y="390"/>
                    </a:cubicBezTo>
                    <a:cubicBezTo>
                      <a:pt x="34" y="390"/>
                      <a:pt x="32" y="392"/>
                      <a:pt x="31" y="394"/>
                    </a:cubicBezTo>
                    <a:cubicBezTo>
                      <a:pt x="30" y="395"/>
                      <a:pt x="29" y="396"/>
                      <a:pt x="28" y="397"/>
                    </a:cubicBezTo>
                    <a:cubicBezTo>
                      <a:pt x="28" y="397"/>
                      <a:pt x="27" y="397"/>
                      <a:pt x="27" y="397"/>
                    </a:cubicBezTo>
                    <a:cubicBezTo>
                      <a:pt x="27" y="397"/>
                      <a:pt x="26" y="396"/>
                      <a:pt x="25" y="397"/>
                    </a:cubicBezTo>
                    <a:cubicBezTo>
                      <a:pt x="24" y="398"/>
                      <a:pt x="24" y="399"/>
                      <a:pt x="24" y="400"/>
                    </a:cubicBezTo>
                    <a:cubicBezTo>
                      <a:pt x="24" y="400"/>
                      <a:pt x="24" y="400"/>
                      <a:pt x="24" y="400"/>
                    </a:cubicBezTo>
                    <a:cubicBezTo>
                      <a:pt x="24" y="400"/>
                      <a:pt x="24" y="400"/>
                      <a:pt x="24" y="401"/>
                    </a:cubicBezTo>
                    <a:cubicBezTo>
                      <a:pt x="23" y="402"/>
                      <a:pt x="24" y="406"/>
                      <a:pt x="24" y="408"/>
                    </a:cubicBezTo>
                    <a:cubicBezTo>
                      <a:pt x="24" y="408"/>
                      <a:pt x="24" y="408"/>
                      <a:pt x="24" y="408"/>
                    </a:cubicBezTo>
                    <a:cubicBezTo>
                      <a:pt x="24" y="409"/>
                      <a:pt x="25" y="410"/>
                      <a:pt x="26" y="411"/>
                    </a:cubicBezTo>
                    <a:cubicBezTo>
                      <a:pt x="26" y="411"/>
                      <a:pt x="27" y="412"/>
                      <a:pt x="27" y="412"/>
                    </a:cubicBezTo>
                    <a:cubicBezTo>
                      <a:pt x="27" y="412"/>
                      <a:pt x="27" y="413"/>
                      <a:pt x="27" y="414"/>
                    </a:cubicBezTo>
                    <a:cubicBezTo>
                      <a:pt x="27" y="415"/>
                      <a:pt x="27" y="417"/>
                      <a:pt x="28" y="418"/>
                    </a:cubicBezTo>
                    <a:cubicBezTo>
                      <a:pt x="28" y="419"/>
                      <a:pt x="29" y="419"/>
                      <a:pt x="30" y="418"/>
                    </a:cubicBezTo>
                    <a:cubicBezTo>
                      <a:pt x="30" y="418"/>
                      <a:pt x="30" y="418"/>
                      <a:pt x="30" y="418"/>
                    </a:cubicBezTo>
                    <a:cubicBezTo>
                      <a:pt x="30" y="418"/>
                      <a:pt x="31" y="418"/>
                      <a:pt x="31" y="417"/>
                    </a:cubicBezTo>
                    <a:cubicBezTo>
                      <a:pt x="32" y="417"/>
                      <a:pt x="33" y="417"/>
                      <a:pt x="33" y="416"/>
                    </a:cubicBezTo>
                    <a:cubicBezTo>
                      <a:pt x="34" y="416"/>
                      <a:pt x="35" y="416"/>
                      <a:pt x="36" y="416"/>
                    </a:cubicBezTo>
                    <a:cubicBezTo>
                      <a:pt x="36" y="417"/>
                      <a:pt x="37" y="417"/>
                      <a:pt x="37" y="417"/>
                    </a:cubicBezTo>
                    <a:cubicBezTo>
                      <a:pt x="37" y="418"/>
                      <a:pt x="37" y="418"/>
                      <a:pt x="37" y="419"/>
                    </a:cubicBezTo>
                    <a:cubicBezTo>
                      <a:pt x="37" y="419"/>
                      <a:pt x="37" y="420"/>
                      <a:pt x="37" y="421"/>
                    </a:cubicBezTo>
                    <a:cubicBezTo>
                      <a:pt x="37" y="421"/>
                      <a:pt x="37" y="421"/>
                      <a:pt x="37" y="422"/>
                    </a:cubicBezTo>
                    <a:cubicBezTo>
                      <a:pt x="37" y="422"/>
                      <a:pt x="36" y="423"/>
                      <a:pt x="36" y="424"/>
                    </a:cubicBezTo>
                    <a:cubicBezTo>
                      <a:pt x="36" y="424"/>
                      <a:pt x="37" y="425"/>
                      <a:pt x="37" y="425"/>
                    </a:cubicBezTo>
                    <a:cubicBezTo>
                      <a:pt x="37" y="425"/>
                      <a:pt x="37" y="425"/>
                      <a:pt x="37" y="425"/>
                    </a:cubicBezTo>
                    <a:cubicBezTo>
                      <a:pt x="37" y="426"/>
                      <a:pt x="38" y="426"/>
                      <a:pt x="38" y="426"/>
                    </a:cubicBezTo>
                    <a:cubicBezTo>
                      <a:pt x="38" y="426"/>
                      <a:pt x="38" y="427"/>
                      <a:pt x="37" y="428"/>
                    </a:cubicBezTo>
                    <a:cubicBezTo>
                      <a:pt x="37" y="428"/>
                      <a:pt x="37" y="428"/>
                      <a:pt x="37" y="428"/>
                    </a:cubicBezTo>
                    <a:cubicBezTo>
                      <a:pt x="37" y="428"/>
                      <a:pt x="37" y="429"/>
                      <a:pt x="37" y="429"/>
                    </a:cubicBezTo>
                    <a:cubicBezTo>
                      <a:pt x="37" y="430"/>
                      <a:pt x="38" y="431"/>
                      <a:pt x="39" y="432"/>
                    </a:cubicBezTo>
                    <a:cubicBezTo>
                      <a:pt x="39" y="432"/>
                      <a:pt x="40" y="432"/>
                      <a:pt x="41" y="433"/>
                    </a:cubicBezTo>
                    <a:cubicBezTo>
                      <a:pt x="41" y="433"/>
                      <a:pt x="41" y="433"/>
                      <a:pt x="41" y="433"/>
                    </a:cubicBezTo>
                    <a:cubicBezTo>
                      <a:pt x="41" y="433"/>
                      <a:pt x="41" y="434"/>
                      <a:pt x="41" y="434"/>
                    </a:cubicBezTo>
                    <a:cubicBezTo>
                      <a:pt x="42" y="435"/>
                      <a:pt x="42" y="436"/>
                      <a:pt x="44" y="437"/>
                    </a:cubicBezTo>
                    <a:cubicBezTo>
                      <a:pt x="46" y="437"/>
                      <a:pt x="52" y="437"/>
                      <a:pt x="57" y="437"/>
                    </a:cubicBezTo>
                    <a:cubicBezTo>
                      <a:pt x="60" y="437"/>
                      <a:pt x="64" y="436"/>
                      <a:pt x="65" y="437"/>
                    </a:cubicBezTo>
                    <a:cubicBezTo>
                      <a:pt x="65" y="437"/>
                      <a:pt x="69" y="438"/>
                      <a:pt x="72" y="44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261"/>
              <p:cNvSpPr>
                <a:spLocks/>
              </p:cNvSpPr>
              <p:nvPr/>
            </p:nvSpPr>
            <p:spPr bwMode="auto">
              <a:xfrm>
                <a:off x="2436812" y="5553076"/>
                <a:ext cx="127000" cy="100013"/>
              </a:xfrm>
              <a:custGeom>
                <a:avLst/>
                <a:gdLst>
                  <a:gd name="T0" fmla="*/ 18 w 55"/>
                  <a:gd name="T1" fmla="*/ 5 h 43"/>
                  <a:gd name="T2" fmla="*/ 21 w 55"/>
                  <a:gd name="T3" fmla="*/ 8 h 43"/>
                  <a:gd name="T4" fmla="*/ 18 w 55"/>
                  <a:gd name="T5" fmla="*/ 10 h 43"/>
                  <a:gd name="T6" fmla="*/ 20 w 55"/>
                  <a:gd name="T7" fmla="*/ 16 h 43"/>
                  <a:gd name="T8" fmla="*/ 28 w 55"/>
                  <a:gd name="T9" fmla="*/ 13 h 43"/>
                  <a:gd name="T10" fmla="*/ 26 w 55"/>
                  <a:gd name="T11" fmla="*/ 17 h 43"/>
                  <a:gd name="T12" fmla="*/ 21 w 55"/>
                  <a:gd name="T13" fmla="*/ 21 h 43"/>
                  <a:gd name="T14" fmla="*/ 26 w 55"/>
                  <a:gd name="T15" fmla="*/ 26 h 43"/>
                  <a:gd name="T16" fmla="*/ 34 w 55"/>
                  <a:gd name="T17" fmla="*/ 31 h 43"/>
                  <a:gd name="T18" fmla="*/ 31 w 55"/>
                  <a:gd name="T19" fmla="*/ 30 h 43"/>
                  <a:gd name="T20" fmla="*/ 27 w 55"/>
                  <a:gd name="T21" fmla="*/ 30 h 43"/>
                  <a:gd name="T22" fmla="*/ 25 w 55"/>
                  <a:gd name="T23" fmla="*/ 32 h 43"/>
                  <a:gd name="T24" fmla="*/ 21 w 55"/>
                  <a:gd name="T25" fmla="*/ 30 h 43"/>
                  <a:gd name="T26" fmla="*/ 19 w 55"/>
                  <a:gd name="T27" fmla="*/ 31 h 43"/>
                  <a:gd name="T28" fmla="*/ 14 w 55"/>
                  <a:gd name="T29" fmla="*/ 32 h 43"/>
                  <a:gd name="T30" fmla="*/ 10 w 55"/>
                  <a:gd name="T31" fmla="*/ 30 h 43"/>
                  <a:gd name="T32" fmla="*/ 3 w 55"/>
                  <a:gd name="T33" fmla="*/ 30 h 43"/>
                  <a:gd name="T34" fmla="*/ 1 w 55"/>
                  <a:gd name="T35" fmla="*/ 34 h 43"/>
                  <a:gd name="T36" fmla="*/ 6 w 55"/>
                  <a:gd name="T37" fmla="*/ 32 h 43"/>
                  <a:gd name="T38" fmla="*/ 10 w 55"/>
                  <a:gd name="T39" fmla="*/ 32 h 43"/>
                  <a:gd name="T40" fmla="*/ 13 w 55"/>
                  <a:gd name="T41" fmla="*/ 33 h 43"/>
                  <a:gd name="T42" fmla="*/ 14 w 55"/>
                  <a:gd name="T43" fmla="*/ 35 h 43"/>
                  <a:gd name="T44" fmla="*/ 20 w 55"/>
                  <a:gd name="T45" fmla="*/ 36 h 43"/>
                  <a:gd name="T46" fmla="*/ 24 w 55"/>
                  <a:gd name="T47" fmla="*/ 36 h 43"/>
                  <a:gd name="T48" fmla="*/ 27 w 55"/>
                  <a:gd name="T49" fmla="*/ 36 h 43"/>
                  <a:gd name="T50" fmla="*/ 34 w 55"/>
                  <a:gd name="T51" fmla="*/ 35 h 43"/>
                  <a:gd name="T52" fmla="*/ 42 w 55"/>
                  <a:gd name="T53" fmla="*/ 38 h 43"/>
                  <a:gd name="T54" fmla="*/ 46 w 55"/>
                  <a:gd name="T55" fmla="*/ 43 h 43"/>
                  <a:gd name="T56" fmla="*/ 51 w 55"/>
                  <a:gd name="T57" fmla="*/ 42 h 43"/>
                  <a:gd name="T58" fmla="*/ 54 w 55"/>
                  <a:gd name="T59" fmla="*/ 40 h 43"/>
                  <a:gd name="T60" fmla="*/ 53 w 55"/>
                  <a:gd name="T61" fmla="*/ 37 h 43"/>
                  <a:gd name="T62" fmla="*/ 47 w 55"/>
                  <a:gd name="T63" fmla="*/ 36 h 43"/>
                  <a:gd name="T64" fmla="*/ 43 w 55"/>
                  <a:gd name="T65" fmla="*/ 36 h 43"/>
                  <a:gd name="T66" fmla="*/ 38 w 55"/>
                  <a:gd name="T67" fmla="*/ 34 h 43"/>
                  <a:gd name="T68" fmla="*/ 37 w 55"/>
                  <a:gd name="T69" fmla="*/ 28 h 43"/>
                  <a:gd name="T70" fmla="*/ 36 w 55"/>
                  <a:gd name="T71" fmla="*/ 20 h 43"/>
                  <a:gd name="T72" fmla="*/ 36 w 55"/>
                  <a:gd name="T73" fmla="*/ 2 h 43"/>
                  <a:gd name="T74" fmla="*/ 31 w 55"/>
                  <a:gd name="T75" fmla="*/ 1 h 43"/>
                  <a:gd name="T76" fmla="*/ 27 w 55"/>
                  <a:gd name="T77" fmla="*/ 4 h 43"/>
                  <a:gd name="T78" fmla="*/ 21 w 55"/>
                  <a:gd name="T79"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 h="43">
                    <a:moveTo>
                      <a:pt x="21" y="3"/>
                    </a:moveTo>
                    <a:cubicBezTo>
                      <a:pt x="19" y="4"/>
                      <a:pt x="18" y="4"/>
                      <a:pt x="18" y="5"/>
                    </a:cubicBezTo>
                    <a:cubicBezTo>
                      <a:pt x="19" y="5"/>
                      <a:pt x="20" y="6"/>
                      <a:pt x="21" y="7"/>
                    </a:cubicBezTo>
                    <a:cubicBezTo>
                      <a:pt x="21" y="8"/>
                      <a:pt x="22" y="8"/>
                      <a:pt x="21" y="8"/>
                    </a:cubicBezTo>
                    <a:cubicBezTo>
                      <a:pt x="20" y="9"/>
                      <a:pt x="19" y="7"/>
                      <a:pt x="18" y="8"/>
                    </a:cubicBezTo>
                    <a:cubicBezTo>
                      <a:pt x="17" y="8"/>
                      <a:pt x="17" y="9"/>
                      <a:pt x="18" y="10"/>
                    </a:cubicBezTo>
                    <a:cubicBezTo>
                      <a:pt x="18" y="12"/>
                      <a:pt x="17" y="13"/>
                      <a:pt x="18" y="14"/>
                    </a:cubicBezTo>
                    <a:cubicBezTo>
                      <a:pt x="18" y="14"/>
                      <a:pt x="19" y="16"/>
                      <a:pt x="20" y="16"/>
                    </a:cubicBezTo>
                    <a:cubicBezTo>
                      <a:pt x="21" y="15"/>
                      <a:pt x="22" y="14"/>
                      <a:pt x="23" y="14"/>
                    </a:cubicBezTo>
                    <a:cubicBezTo>
                      <a:pt x="25" y="13"/>
                      <a:pt x="27" y="13"/>
                      <a:pt x="28" y="13"/>
                    </a:cubicBezTo>
                    <a:cubicBezTo>
                      <a:pt x="29" y="13"/>
                      <a:pt x="30" y="14"/>
                      <a:pt x="30" y="15"/>
                    </a:cubicBezTo>
                    <a:cubicBezTo>
                      <a:pt x="30" y="15"/>
                      <a:pt x="27" y="17"/>
                      <a:pt x="26" y="17"/>
                    </a:cubicBezTo>
                    <a:cubicBezTo>
                      <a:pt x="25" y="17"/>
                      <a:pt x="23" y="18"/>
                      <a:pt x="22" y="19"/>
                    </a:cubicBezTo>
                    <a:cubicBezTo>
                      <a:pt x="21" y="20"/>
                      <a:pt x="21" y="21"/>
                      <a:pt x="21" y="21"/>
                    </a:cubicBezTo>
                    <a:cubicBezTo>
                      <a:pt x="21" y="22"/>
                      <a:pt x="21" y="23"/>
                      <a:pt x="22" y="24"/>
                    </a:cubicBezTo>
                    <a:cubicBezTo>
                      <a:pt x="23" y="25"/>
                      <a:pt x="24" y="25"/>
                      <a:pt x="26" y="26"/>
                    </a:cubicBezTo>
                    <a:cubicBezTo>
                      <a:pt x="29" y="27"/>
                      <a:pt x="32" y="28"/>
                      <a:pt x="33" y="29"/>
                    </a:cubicBezTo>
                    <a:cubicBezTo>
                      <a:pt x="34" y="30"/>
                      <a:pt x="34" y="30"/>
                      <a:pt x="34" y="31"/>
                    </a:cubicBezTo>
                    <a:cubicBezTo>
                      <a:pt x="34" y="31"/>
                      <a:pt x="29" y="34"/>
                      <a:pt x="29" y="33"/>
                    </a:cubicBezTo>
                    <a:cubicBezTo>
                      <a:pt x="29" y="32"/>
                      <a:pt x="32" y="31"/>
                      <a:pt x="31" y="30"/>
                    </a:cubicBezTo>
                    <a:cubicBezTo>
                      <a:pt x="30" y="29"/>
                      <a:pt x="29" y="29"/>
                      <a:pt x="28" y="29"/>
                    </a:cubicBezTo>
                    <a:cubicBezTo>
                      <a:pt x="27" y="30"/>
                      <a:pt x="27" y="30"/>
                      <a:pt x="27" y="30"/>
                    </a:cubicBezTo>
                    <a:cubicBezTo>
                      <a:pt x="26" y="29"/>
                      <a:pt x="25" y="27"/>
                      <a:pt x="24" y="28"/>
                    </a:cubicBezTo>
                    <a:cubicBezTo>
                      <a:pt x="24" y="29"/>
                      <a:pt x="26" y="32"/>
                      <a:pt x="25" y="32"/>
                    </a:cubicBezTo>
                    <a:cubicBezTo>
                      <a:pt x="24" y="32"/>
                      <a:pt x="23" y="27"/>
                      <a:pt x="22" y="27"/>
                    </a:cubicBezTo>
                    <a:cubicBezTo>
                      <a:pt x="21" y="28"/>
                      <a:pt x="23" y="31"/>
                      <a:pt x="21" y="30"/>
                    </a:cubicBezTo>
                    <a:cubicBezTo>
                      <a:pt x="18" y="29"/>
                      <a:pt x="17" y="28"/>
                      <a:pt x="18" y="29"/>
                    </a:cubicBezTo>
                    <a:cubicBezTo>
                      <a:pt x="18" y="29"/>
                      <a:pt x="20" y="31"/>
                      <a:pt x="19" y="31"/>
                    </a:cubicBezTo>
                    <a:cubicBezTo>
                      <a:pt x="19" y="32"/>
                      <a:pt x="17" y="30"/>
                      <a:pt x="16" y="31"/>
                    </a:cubicBezTo>
                    <a:cubicBezTo>
                      <a:pt x="15" y="31"/>
                      <a:pt x="15" y="32"/>
                      <a:pt x="14" y="32"/>
                    </a:cubicBezTo>
                    <a:cubicBezTo>
                      <a:pt x="13" y="31"/>
                      <a:pt x="15" y="29"/>
                      <a:pt x="14" y="29"/>
                    </a:cubicBezTo>
                    <a:cubicBezTo>
                      <a:pt x="12" y="29"/>
                      <a:pt x="13" y="30"/>
                      <a:pt x="10" y="30"/>
                    </a:cubicBezTo>
                    <a:cubicBezTo>
                      <a:pt x="8" y="30"/>
                      <a:pt x="9" y="30"/>
                      <a:pt x="6" y="30"/>
                    </a:cubicBezTo>
                    <a:cubicBezTo>
                      <a:pt x="4" y="30"/>
                      <a:pt x="3" y="30"/>
                      <a:pt x="3" y="30"/>
                    </a:cubicBezTo>
                    <a:cubicBezTo>
                      <a:pt x="3" y="31"/>
                      <a:pt x="2" y="31"/>
                      <a:pt x="1" y="32"/>
                    </a:cubicBezTo>
                    <a:cubicBezTo>
                      <a:pt x="0" y="33"/>
                      <a:pt x="0" y="34"/>
                      <a:pt x="1" y="34"/>
                    </a:cubicBezTo>
                    <a:cubicBezTo>
                      <a:pt x="3" y="34"/>
                      <a:pt x="4" y="34"/>
                      <a:pt x="5" y="33"/>
                    </a:cubicBezTo>
                    <a:cubicBezTo>
                      <a:pt x="5" y="32"/>
                      <a:pt x="6" y="32"/>
                      <a:pt x="6" y="32"/>
                    </a:cubicBezTo>
                    <a:cubicBezTo>
                      <a:pt x="7" y="32"/>
                      <a:pt x="8" y="34"/>
                      <a:pt x="8" y="34"/>
                    </a:cubicBezTo>
                    <a:cubicBezTo>
                      <a:pt x="9" y="33"/>
                      <a:pt x="10" y="31"/>
                      <a:pt x="10" y="32"/>
                    </a:cubicBezTo>
                    <a:cubicBezTo>
                      <a:pt x="11" y="33"/>
                      <a:pt x="10" y="35"/>
                      <a:pt x="11" y="35"/>
                    </a:cubicBezTo>
                    <a:cubicBezTo>
                      <a:pt x="12" y="34"/>
                      <a:pt x="11" y="34"/>
                      <a:pt x="13" y="33"/>
                    </a:cubicBezTo>
                    <a:cubicBezTo>
                      <a:pt x="14" y="33"/>
                      <a:pt x="17" y="32"/>
                      <a:pt x="16" y="33"/>
                    </a:cubicBezTo>
                    <a:cubicBezTo>
                      <a:pt x="16" y="34"/>
                      <a:pt x="13" y="35"/>
                      <a:pt x="14" y="35"/>
                    </a:cubicBezTo>
                    <a:cubicBezTo>
                      <a:pt x="16" y="35"/>
                      <a:pt x="19" y="33"/>
                      <a:pt x="20" y="34"/>
                    </a:cubicBezTo>
                    <a:cubicBezTo>
                      <a:pt x="20" y="34"/>
                      <a:pt x="19" y="36"/>
                      <a:pt x="20" y="36"/>
                    </a:cubicBezTo>
                    <a:cubicBezTo>
                      <a:pt x="21" y="36"/>
                      <a:pt x="21" y="34"/>
                      <a:pt x="23" y="34"/>
                    </a:cubicBezTo>
                    <a:cubicBezTo>
                      <a:pt x="24" y="34"/>
                      <a:pt x="23" y="36"/>
                      <a:pt x="24" y="36"/>
                    </a:cubicBezTo>
                    <a:cubicBezTo>
                      <a:pt x="25" y="35"/>
                      <a:pt x="25" y="33"/>
                      <a:pt x="26" y="34"/>
                    </a:cubicBezTo>
                    <a:cubicBezTo>
                      <a:pt x="27" y="35"/>
                      <a:pt x="25" y="35"/>
                      <a:pt x="27" y="36"/>
                    </a:cubicBezTo>
                    <a:cubicBezTo>
                      <a:pt x="30" y="37"/>
                      <a:pt x="31" y="38"/>
                      <a:pt x="32" y="37"/>
                    </a:cubicBezTo>
                    <a:cubicBezTo>
                      <a:pt x="33" y="36"/>
                      <a:pt x="33" y="36"/>
                      <a:pt x="34" y="35"/>
                    </a:cubicBezTo>
                    <a:cubicBezTo>
                      <a:pt x="36" y="35"/>
                      <a:pt x="36" y="36"/>
                      <a:pt x="38" y="37"/>
                    </a:cubicBezTo>
                    <a:cubicBezTo>
                      <a:pt x="40" y="37"/>
                      <a:pt x="42" y="36"/>
                      <a:pt x="42" y="38"/>
                    </a:cubicBezTo>
                    <a:cubicBezTo>
                      <a:pt x="42" y="40"/>
                      <a:pt x="42" y="41"/>
                      <a:pt x="43" y="42"/>
                    </a:cubicBezTo>
                    <a:cubicBezTo>
                      <a:pt x="44" y="42"/>
                      <a:pt x="45" y="43"/>
                      <a:pt x="46" y="43"/>
                    </a:cubicBezTo>
                    <a:cubicBezTo>
                      <a:pt x="47" y="42"/>
                      <a:pt x="48" y="42"/>
                      <a:pt x="49" y="41"/>
                    </a:cubicBezTo>
                    <a:cubicBezTo>
                      <a:pt x="50" y="41"/>
                      <a:pt x="50" y="42"/>
                      <a:pt x="51" y="42"/>
                    </a:cubicBezTo>
                    <a:cubicBezTo>
                      <a:pt x="53" y="43"/>
                      <a:pt x="53" y="43"/>
                      <a:pt x="54" y="42"/>
                    </a:cubicBezTo>
                    <a:cubicBezTo>
                      <a:pt x="54" y="40"/>
                      <a:pt x="55" y="41"/>
                      <a:pt x="54" y="40"/>
                    </a:cubicBezTo>
                    <a:cubicBezTo>
                      <a:pt x="54" y="39"/>
                      <a:pt x="52" y="39"/>
                      <a:pt x="52" y="38"/>
                    </a:cubicBezTo>
                    <a:cubicBezTo>
                      <a:pt x="53" y="38"/>
                      <a:pt x="52" y="37"/>
                      <a:pt x="53" y="37"/>
                    </a:cubicBezTo>
                    <a:cubicBezTo>
                      <a:pt x="53" y="37"/>
                      <a:pt x="52" y="37"/>
                      <a:pt x="52" y="37"/>
                    </a:cubicBezTo>
                    <a:cubicBezTo>
                      <a:pt x="51" y="37"/>
                      <a:pt x="49" y="37"/>
                      <a:pt x="47" y="36"/>
                    </a:cubicBezTo>
                    <a:cubicBezTo>
                      <a:pt x="47" y="36"/>
                      <a:pt x="47" y="36"/>
                      <a:pt x="47" y="36"/>
                    </a:cubicBezTo>
                    <a:cubicBezTo>
                      <a:pt x="45" y="36"/>
                      <a:pt x="44" y="36"/>
                      <a:pt x="43" y="36"/>
                    </a:cubicBezTo>
                    <a:cubicBezTo>
                      <a:pt x="42" y="36"/>
                      <a:pt x="41" y="36"/>
                      <a:pt x="40" y="35"/>
                    </a:cubicBezTo>
                    <a:cubicBezTo>
                      <a:pt x="39" y="35"/>
                      <a:pt x="39" y="35"/>
                      <a:pt x="38" y="34"/>
                    </a:cubicBezTo>
                    <a:cubicBezTo>
                      <a:pt x="38" y="33"/>
                      <a:pt x="38" y="32"/>
                      <a:pt x="38" y="31"/>
                    </a:cubicBezTo>
                    <a:cubicBezTo>
                      <a:pt x="38" y="30"/>
                      <a:pt x="37" y="29"/>
                      <a:pt x="37" y="28"/>
                    </a:cubicBezTo>
                    <a:cubicBezTo>
                      <a:pt x="37" y="27"/>
                      <a:pt x="37" y="26"/>
                      <a:pt x="37" y="25"/>
                    </a:cubicBezTo>
                    <a:cubicBezTo>
                      <a:pt x="37" y="24"/>
                      <a:pt x="36" y="22"/>
                      <a:pt x="36" y="20"/>
                    </a:cubicBezTo>
                    <a:cubicBezTo>
                      <a:pt x="36" y="19"/>
                      <a:pt x="36" y="14"/>
                      <a:pt x="36" y="10"/>
                    </a:cubicBezTo>
                    <a:cubicBezTo>
                      <a:pt x="36" y="7"/>
                      <a:pt x="36" y="4"/>
                      <a:pt x="36" y="2"/>
                    </a:cubicBezTo>
                    <a:cubicBezTo>
                      <a:pt x="36" y="2"/>
                      <a:pt x="36" y="2"/>
                      <a:pt x="36" y="3"/>
                    </a:cubicBezTo>
                    <a:cubicBezTo>
                      <a:pt x="34" y="3"/>
                      <a:pt x="32" y="3"/>
                      <a:pt x="31" y="1"/>
                    </a:cubicBezTo>
                    <a:cubicBezTo>
                      <a:pt x="30" y="0"/>
                      <a:pt x="29" y="0"/>
                      <a:pt x="28" y="0"/>
                    </a:cubicBezTo>
                    <a:cubicBezTo>
                      <a:pt x="28" y="1"/>
                      <a:pt x="28" y="3"/>
                      <a:pt x="27" y="4"/>
                    </a:cubicBezTo>
                    <a:cubicBezTo>
                      <a:pt x="27" y="5"/>
                      <a:pt x="27" y="6"/>
                      <a:pt x="24" y="6"/>
                    </a:cubicBezTo>
                    <a:cubicBezTo>
                      <a:pt x="22" y="5"/>
                      <a:pt x="23" y="3"/>
                      <a:pt x="21" y="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12" name="Freeform 300"/>
              <p:cNvSpPr>
                <a:spLocks/>
              </p:cNvSpPr>
              <p:nvPr/>
            </p:nvSpPr>
            <p:spPr bwMode="auto">
              <a:xfrm>
                <a:off x="2374900" y="5211763"/>
                <a:ext cx="30163" cy="50800"/>
              </a:xfrm>
              <a:custGeom>
                <a:avLst/>
                <a:gdLst>
                  <a:gd name="T0" fmla="*/ 4 w 13"/>
                  <a:gd name="T1" fmla="*/ 1 h 22"/>
                  <a:gd name="T2" fmla="*/ 3 w 13"/>
                  <a:gd name="T3" fmla="*/ 6 h 22"/>
                  <a:gd name="T4" fmla="*/ 4 w 13"/>
                  <a:gd name="T5" fmla="*/ 11 h 22"/>
                  <a:gd name="T6" fmla="*/ 3 w 13"/>
                  <a:gd name="T7" fmla="*/ 15 h 22"/>
                  <a:gd name="T8" fmla="*/ 1 w 13"/>
                  <a:gd name="T9" fmla="*/ 18 h 22"/>
                  <a:gd name="T10" fmla="*/ 7 w 13"/>
                  <a:gd name="T11" fmla="*/ 20 h 22"/>
                  <a:gd name="T12" fmla="*/ 7 w 13"/>
                  <a:gd name="T13" fmla="*/ 17 h 22"/>
                  <a:gd name="T14" fmla="*/ 10 w 13"/>
                  <a:gd name="T15" fmla="*/ 16 h 22"/>
                  <a:gd name="T16" fmla="*/ 8 w 13"/>
                  <a:gd name="T17" fmla="*/ 13 h 22"/>
                  <a:gd name="T18" fmla="*/ 11 w 13"/>
                  <a:gd name="T19" fmla="*/ 12 h 22"/>
                  <a:gd name="T20" fmla="*/ 6 w 13"/>
                  <a:gd name="T21" fmla="*/ 10 h 22"/>
                  <a:gd name="T22" fmla="*/ 7 w 13"/>
                  <a:gd name="T23" fmla="*/ 8 h 22"/>
                  <a:gd name="T24" fmla="*/ 9 w 13"/>
                  <a:gd name="T25" fmla="*/ 8 h 22"/>
                  <a:gd name="T26" fmla="*/ 8 w 13"/>
                  <a:gd name="T27" fmla="*/ 7 h 22"/>
                  <a:gd name="T28" fmla="*/ 12 w 13"/>
                  <a:gd name="T29" fmla="*/ 5 h 22"/>
                  <a:gd name="T30" fmla="*/ 10 w 13"/>
                  <a:gd name="T31" fmla="*/ 2 h 22"/>
                  <a:gd name="T32" fmla="*/ 9 w 13"/>
                  <a:gd name="T33" fmla="*/ 0 h 22"/>
                  <a:gd name="T34" fmla="*/ 7 w 13"/>
                  <a:gd name="T35" fmla="*/ 1 h 22"/>
                  <a:gd name="T36" fmla="*/ 5 w 13"/>
                  <a:gd name="T37" fmla="*/ 0 h 22"/>
                  <a:gd name="T38" fmla="*/ 4 w 13"/>
                  <a:gd name="T3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 h="22">
                    <a:moveTo>
                      <a:pt x="4" y="1"/>
                    </a:moveTo>
                    <a:cubicBezTo>
                      <a:pt x="4" y="4"/>
                      <a:pt x="3" y="4"/>
                      <a:pt x="3" y="6"/>
                    </a:cubicBezTo>
                    <a:cubicBezTo>
                      <a:pt x="3" y="8"/>
                      <a:pt x="4" y="10"/>
                      <a:pt x="4" y="11"/>
                    </a:cubicBezTo>
                    <a:cubicBezTo>
                      <a:pt x="4" y="13"/>
                      <a:pt x="3" y="14"/>
                      <a:pt x="3" y="15"/>
                    </a:cubicBezTo>
                    <a:cubicBezTo>
                      <a:pt x="2" y="16"/>
                      <a:pt x="0" y="17"/>
                      <a:pt x="1" y="18"/>
                    </a:cubicBezTo>
                    <a:cubicBezTo>
                      <a:pt x="3" y="19"/>
                      <a:pt x="5" y="22"/>
                      <a:pt x="7" y="20"/>
                    </a:cubicBezTo>
                    <a:cubicBezTo>
                      <a:pt x="8" y="19"/>
                      <a:pt x="6" y="18"/>
                      <a:pt x="7" y="17"/>
                    </a:cubicBezTo>
                    <a:cubicBezTo>
                      <a:pt x="8" y="16"/>
                      <a:pt x="11" y="17"/>
                      <a:pt x="10" y="16"/>
                    </a:cubicBezTo>
                    <a:cubicBezTo>
                      <a:pt x="10" y="15"/>
                      <a:pt x="7" y="14"/>
                      <a:pt x="8" y="13"/>
                    </a:cubicBezTo>
                    <a:cubicBezTo>
                      <a:pt x="9" y="13"/>
                      <a:pt x="12" y="13"/>
                      <a:pt x="11" y="12"/>
                    </a:cubicBezTo>
                    <a:cubicBezTo>
                      <a:pt x="10" y="11"/>
                      <a:pt x="6" y="11"/>
                      <a:pt x="6" y="10"/>
                    </a:cubicBezTo>
                    <a:cubicBezTo>
                      <a:pt x="6" y="8"/>
                      <a:pt x="7" y="8"/>
                      <a:pt x="7" y="8"/>
                    </a:cubicBezTo>
                    <a:cubicBezTo>
                      <a:pt x="8" y="8"/>
                      <a:pt x="8" y="9"/>
                      <a:pt x="9" y="8"/>
                    </a:cubicBezTo>
                    <a:cubicBezTo>
                      <a:pt x="9" y="7"/>
                      <a:pt x="8" y="7"/>
                      <a:pt x="8" y="7"/>
                    </a:cubicBezTo>
                    <a:cubicBezTo>
                      <a:pt x="9" y="6"/>
                      <a:pt x="13" y="6"/>
                      <a:pt x="12" y="5"/>
                    </a:cubicBezTo>
                    <a:cubicBezTo>
                      <a:pt x="11" y="4"/>
                      <a:pt x="10" y="2"/>
                      <a:pt x="10" y="2"/>
                    </a:cubicBezTo>
                    <a:cubicBezTo>
                      <a:pt x="9" y="1"/>
                      <a:pt x="10" y="1"/>
                      <a:pt x="9" y="0"/>
                    </a:cubicBezTo>
                    <a:cubicBezTo>
                      <a:pt x="9" y="0"/>
                      <a:pt x="8" y="1"/>
                      <a:pt x="7" y="1"/>
                    </a:cubicBezTo>
                    <a:cubicBezTo>
                      <a:pt x="6" y="0"/>
                      <a:pt x="6" y="0"/>
                      <a:pt x="5" y="0"/>
                    </a:cubicBezTo>
                    <a:cubicBezTo>
                      <a:pt x="5" y="0"/>
                      <a:pt x="4" y="1"/>
                      <a:pt x="4"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301"/>
              <p:cNvSpPr>
                <a:spLocks/>
              </p:cNvSpPr>
              <p:nvPr/>
            </p:nvSpPr>
            <p:spPr bwMode="auto">
              <a:xfrm>
                <a:off x="2398712" y="4643438"/>
                <a:ext cx="504825" cy="906463"/>
              </a:xfrm>
              <a:custGeom>
                <a:avLst/>
                <a:gdLst>
                  <a:gd name="T0" fmla="*/ 181 w 219"/>
                  <a:gd name="T1" fmla="*/ 164 h 393"/>
                  <a:gd name="T2" fmla="*/ 165 w 219"/>
                  <a:gd name="T3" fmla="*/ 203 h 393"/>
                  <a:gd name="T4" fmla="*/ 124 w 219"/>
                  <a:gd name="T5" fmla="*/ 220 h 393"/>
                  <a:gd name="T6" fmla="*/ 96 w 219"/>
                  <a:gd name="T7" fmla="*/ 233 h 393"/>
                  <a:gd name="T8" fmla="*/ 104 w 219"/>
                  <a:gd name="T9" fmla="*/ 252 h 393"/>
                  <a:gd name="T10" fmla="*/ 98 w 219"/>
                  <a:gd name="T11" fmla="*/ 256 h 393"/>
                  <a:gd name="T12" fmla="*/ 92 w 219"/>
                  <a:gd name="T13" fmla="*/ 278 h 393"/>
                  <a:gd name="T14" fmla="*/ 69 w 219"/>
                  <a:gd name="T15" fmla="*/ 299 h 393"/>
                  <a:gd name="T16" fmla="*/ 86 w 219"/>
                  <a:gd name="T17" fmla="*/ 324 h 393"/>
                  <a:gd name="T18" fmla="*/ 74 w 219"/>
                  <a:gd name="T19" fmla="*/ 338 h 393"/>
                  <a:gd name="T20" fmla="*/ 58 w 219"/>
                  <a:gd name="T21" fmla="*/ 360 h 393"/>
                  <a:gd name="T22" fmla="*/ 50 w 219"/>
                  <a:gd name="T23" fmla="*/ 367 h 393"/>
                  <a:gd name="T24" fmla="*/ 43 w 219"/>
                  <a:gd name="T25" fmla="*/ 383 h 393"/>
                  <a:gd name="T26" fmla="*/ 33 w 219"/>
                  <a:gd name="T27" fmla="*/ 388 h 393"/>
                  <a:gd name="T28" fmla="*/ 14 w 219"/>
                  <a:gd name="T29" fmla="*/ 380 h 393"/>
                  <a:gd name="T30" fmla="*/ 14 w 219"/>
                  <a:gd name="T31" fmla="*/ 369 h 393"/>
                  <a:gd name="T32" fmla="*/ 4 w 219"/>
                  <a:gd name="T33" fmla="*/ 363 h 393"/>
                  <a:gd name="T34" fmla="*/ 3 w 219"/>
                  <a:gd name="T35" fmla="*/ 350 h 393"/>
                  <a:gd name="T36" fmla="*/ 14 w 219"/>
                  <a:gd name="T37" fmla="*/ 333 h 393"/>
                  <a:gd name="T38" fmla="*/ 14 w 219"/>
                  <a:gd name="T39" fmla="*/ 323 h 393"/>
                  <a:gd name="T40" fmla="*/ 20 w 219"/>
                  <a:gd name="T41" fmla="*/ 306 h 393"/>
                  <a:gd name="T42" fmla="*/ 24 w 219"/>
                  <a:gd name="T43" fmla="*/ 296 h 393"/>
                  <a:gd name="T44" fmla="*/ 22 w 219"/>
                  <a:gd name="T45" fmla="*/ 289 h 393"/>
                  <a:gd name="T46" fmla="*/ 26 w 219"/>
                  <a:gd name="T47" fmla="*/ 285 h 393"/>
                  <a:gd name="T48" fmla="*/ 27 w 219"/>
                  <a:gd name="T49" fmla="*/ 281 h 393"/>
                  <a:gd name="T50" fmla="*/ 21 w 219"/>
                  <a:gd name="T51" fmla="*/ 271 h 393"/>
                  <a:gd name="T52" fmla="*/ 19 w 219"/>
                  <a:gd name="T53" fmla="*/ 263 h 393"/>
                  <a:gd name="T54" fmla="*/ 18 w 219"/>
                  <a:gd name="T55" fmla="*/ 244 h 393"/>
                  <a:gd name="T56" fmla="*/ 20 w 219"/>
                  <a:gd name="T57" fmla="*/ 224 h 393"/>
                  <a:gd name="T58" fmla="*/ 25 w 219"/>
                  <a:gd name="T59" fmla="*/ 208 h 393"/>
                  <a:gd name="T60" fmla="*/ 31 w 219"/>
                  <a:gd name="T61" fmla="*/ 177 h 393"/>
                  <a:gd name="T62" fmla="*/ 35 w 219"/>
                  <a:gd name="T63" fmla="*/ 164 h 393"/>
                  <a:gd name="T64" fmla="*/ 42 w 219"/>
                  <a:gd name="T65" fmla="*/ 149 h 393"/>
                  <a:gd name="T66" fmla="*/ 39 w 219"/>
                  <a:gd name="T67" fmla="*/ 134 h 393"/>
                  <a:gd name="T68" fmla="*/ 36 w 219"/>
                  <a:gd name="T69" fmla="*/ 123 h 393"/>
                  <a:gd name="T70" fmla="*/ 34 w 219"/>
                  <a:gd name="T71" fmla="*/ 112 h 393"/>
                  <a:gd name="T72" fmla="*/ 38 w 219"/>
                  <a:gd name="T73" fmla="*/ 102 h 393"/>
                  <a:gd name="T74" fmla="*/ 40 w 219"/>
                  <a:gd name="T75" fmla="*/ 92 h 393"/>
                  <a:gd name="T76" fmla="*/ 52 w 219"/>
                  <a:gd name="T77" fmla="*/ 66 h 393"/>
                  <a:gd name="T78" fmla="*/ 58 w 219"/>
                  <a:gd name="T79" fmla="*/ 59 h 393"/>
                  <a:gd name="T80" fmla="*/ 57 w 219"/>
                  <a:gd name="T81" fmla="*/ 36 h 393"/>
                  <a:gd name="T82" fmla="*/ 70 w 219"/>
                  <a:gd name="T83" fmla="*/ 25 h 393"/>
                  <a:gd name="T84" fmla="*/ 77 w 219"/>
                  <a:gd name="T85" fmla="*/ 6 h 393"/>
                  <a:gd name="T86" fmla="*/ 92 w 219"/>
                  <a:gd name="T87" fmla="*/ 4 h 393"/>
                  <a:gd name="T88" fmla="*/ 104 w 219"/>
                  <a:gd name="T89" fmla="*/ 10 h 393"/>
                  <a:gd name="T90" fmla="*/ 122 w 219"/>
                  <a:gd name="T91" fmla="*/ 6 h 393"/>
                  <a:gd name="T92" fmla="*/ 155 w 219"/>
                  <a:gd name="T93" fmla="*/ 30 h 393"/>
                  <a:gd name="T94" fmla="*/ 170 w 219"/>
                  <a:gd name="T95" fmla="*/ 54 h 393"/>
                  <a:gd name="T96" fmla="*/ 168 w 219"/>
                  <a:gd name="T97" fmla="*/ 64 h 393"/>
                  <a:gd name="T98" fmla="*/ 193 w 219"/>
                  <a:gd name="T99" fmla="*/ 66 h 393"/>
                  <a:gd name="T100" fmla="*/ 199 w 219"/>
                  <a:gd name="T101" fmla="*/ 62 h 393"/>
                  <a:gd name="T102" fmla="*/ 213 w 219"/>
                  <a:gd name="T103" fmla="*/ 45 h 393"/>
                  <a:gd name="T104" fmla="*/ 219 w 219"/>
                  <a:gd name="T105" fmla="*/ 58 h 393"/>
                  <a:gd name="T106" fmla="*/ 203 w 219"/>
                  <a:gd name="T107" fmla="*/ 71 h 393"/>
                  <a:gd name="T108" fmla="*/ 192 w 219"/>
                  <a:gd name="T109" fmla="*/ 82 h 393"/>
                  <a:gd name="T110" fmla="*/ 172 w 219"/>
                  <a:gd name="T111" fmla="*/ 105 h 393"/>
                  <a:gd name="T112" fmla="*/ 169 w 219"/>
                  <a:gd name="T113" fmla="*/ 126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9" h="393">
                    <a:moveTo>
                      <a:pt x="169" y="135"/>
                    </a:moveTo>
                    <a:cubicBezTo>
                      <a:pt x="168" y="136"/>
                      <a:pt x="166" y="137"/>
                      <a:pt x="166" y="138"/>
                    </a:cubicBezTo>
                    <a:cubicBezTo>
                      <a:pt x="165" y="139"/>
                      <a:pt x="165" y="143"/>
                      <a:pt x="165" y="145"/>
                    </a:cubicBezTo>
                    <a:cubicBezTo>
                      <a:pt x="166" y="147"/>
                      <a:pt x="166" y="148"/>
                      <a:pt x="166" y="150"/>
                    </a:cubicBezTo>
                    <a:cubicBezTo>
                      <a:pt x="166" y="152"/>
                      <a:pt x="164" y="151"/>
                      <a:pt x="166" y="153"/>
                    </a:cubicBezTo>
                    <a:cubicBezTo>
                      <a:pt x="169" y="155"/>
                      <a:pt x="170" y="155"/>
                      <a:pt x="173" y="156"/>
                    </a:cubicBezTo>
                    <a:cubicBezTo>
                      <a:pt x="175" y="158"/>
                      <a:pt x="177" y="160"/>
                      <a:pt x="179" y="161"/>
                    </a:cubicBezTo>
                    <a:cubicBezTo>
                      <a:pt x="180" y="163"/>
                      <a:pt x="181" y="162"/>
                      <a:pt x="181" y="164"/>
                    </a:cubicBezTo>
                    <a:cubicBezTo>
                      <a:pt x="181" y="165"/>
                      <a:pt x="179" y="167"/>
                      <a:pt x="179" y="169"/>
                    </a:cubicBezTo>
                    <a:cubicBezTo>
                      <a:pt x="179" y="170"/>
                      <a:pt x="179" y="171"/>
                      <a:pt x="179" y="173"/>
                    </a:cubicBezTo>
                    <a:cubicBezTo>
                      <a:pt x="180" y="175"/>
                      <a:pt x="180" y="175"/>
                      <a:pt x="182" y="175"/>
                    </a:cubicBezTo>
                    <a:cubicBezTo>
                      <a:pt x="183" y="175"/>
                      <a:pt x="185" y="175"/>
                      <a:pt x="186" y="175"/>
                    </a:cubicBezTo>
                    <a:cubicBezTo>
                      <a:pt x="186" y="176"/>
                      <a:pt x="187" y="181"/>
                      <a:pt x="187" y="182"/>
                    </a:cubicBezTo>
                    <a:cubicBezTo>
                      <a:pt x="187" y="183"/>
                      <a:pt x="183" y="189"/>
                      <a:pt x="180" y="191"/>
                    </a:cubicBezTo>
                    <a:cubicBezTo>
                      <a:pt x="178" y="194"/>
                      <a:pt x="176" y="198"/>
                      <a:pt x="174" y="200"/>
                    </a:cubicBezTo>
                    <a:cubicBezTo>
                      <a:pt x="171" y="201"/>
                      <a:pt x="169" y="203"/>
                      <a:pt x="165" y="203"/>
                    </a:cubicBezTo>
                    <a:cubicBezTo>
                      <a:pt x="161" y="204"/>
                      <a:pt x="150" y="208"/>
                      <a:pt x="147" y="209"/>
                    </a:cubicBezTo>
                    <a:cubicBezTo>
                      <a:pt x="143" y="209"/>
                      <a:pt x="141" y="210"/>
                      <a:pt x="136" y="209"/>
                    </a:cubicBezTo>
                    <a:cubicBezTo>
                      <a:pt x="131" y="208"/>
                      <a:pt x="124" y="206"/>
                      <a:pt x="124" y="207"/>
                    </a:cubicBezTo>
                    <a:cubicBezTo>
                      <a:pt x="123" y="208"/>
                      <a:pt x="124" y="212"/>
                      <a:pt x="125" y="213"/>
                    </a:cubicBezTo>
                    <a:cubicBezTo>
                      <a:pt x="126" y="213"/>
                      <a:pt x="128" y="214"/>
                      <a:pt x="127" y="214"/>
                    </a:cubicBezTo>
                    <a:cubicBezTo>
                      <a:pt x="127" y="215"/>
                      <a:pt x="125" y="215"/>
                      <a:pt x="126" y="216"/>
                    </a:cubicBezTo>
                    <a:cubicBezTo>
                      <a:pt x="126" y="217"/>
                      <a:pt x="127" y="217"/>
                      <a:pt x="127" y="218"/>
                    </a:cubicBezTo>
                    <a:cubicBezTo>
                      <a:pt x="126" y="219"/>
                      <a:pt x="125" y="219"/>
                      <a:pt x="124" y="220"/>
                    </a:cubicBezTo>
                    <a:cubicBezTo>
                      <a:pt x="124" y="221"/>
                      <a:pt x="122" y="225"/>
                      <a:pt x="122" y="226"/>
                    </a:cubicBezTo>
                    <a:cubicBezTo>
                      <a:pt x="122" y="227"/>
                      <a:pt x="124" y="228"/>
                      <a:pt x="125" y="230"/>
                    </a:cubicBezTo>
                    <a:cubicBezTo>
                      <a:pt x="126" y="231"/>
                      <a:pt x="126" y="233"/>
                      <a:pt x="124" y="234"/>
                    </a:cubicBezTo>
                    <a:cubicBezTo>
                      <a:pt x="122" y="234"/>
                      <a:pt x="117" y="236"/>
                      <a:pt x="117" y="237"/>
                    </a:cubicBezTo>
                    <a:cubicBezTo>
                      <a:pt x="117" y="238"/>
                      <a:pt x="112" y="237"/>
                      <a:pt x="110" y="237"/>
                    </a:cubicBezTo>
                    <a:cubicBezTo>
                      <a:pt x="109" y="237"/>
                      <a:pt x="109" y="238"/>
                      <a:pt x="107" y="237"/>
                    </a:cubicBezTo>
                    <a:cubicBezTo>
                      <a:pt x="106" y="236"/>
                      <a:pt x="99" y="233"/>
                      <a:pt x="98" y="233"/>
                    </a:cubicBezTo>
                    <a:cubicBezTo>
                      <a:pt x="96" y="233"/>
                      <a:pt x="95" y="233"/>
                      <a:pt x="96" y="233"/>
                    </a:cubicBezTo>
                    <a:cubicBezTo>
                      <a:pt x="96" y="232"/>
                      <a:pt x="96" y="231"/>
                      <a:pt x="95" y="231"/>
                    </a:cubicBezTo>
                    <a:cubicBezTo>
                      <a:pt x="94" y="231"/>
                      <a:pt x="93" y="232"/>
                      <a:pt x="93" y="234"/>
                    </a:cubicBezTo>
                    <a:cubicBezTo>
                      <a:pt x="93" y="235"/>
                      <a:pt x="95" y="238"/>
                      <a:pt x="94" y="241"/>
                    </a:cubicBezTo>
                    <a:cubicBezTo>
                      <a:pt x="94" y="244"/>
                      <a:pt x="92" y="248"/>
                      <a:pt x="94" y="249"/>
                    </a:cubicBezTo>
                    <a:cubicBezTo>
                      <a:pt x="95" y="250"/>
                      <a:pt x="98" y="252"/>
                      <a:pt x="98" y="253"/>
                    </a:cubicBezTo>
                    <a:cubicBezTo>
                      <a:pt x="99" y="253"/>
                      <a:pt x="99" y="254"/>
                      <a:pt x="100" y="254"/>
                    </a:cubicBezTo>
                    <a:cubicBezTo>
                      <a:pt x="101" y="254"/>
                      <a:pt x="104" y="255"/>
                      <a:pt x="104" y="254"/>
                    </a:cubicBezTo>
                    <a:cubicBezTo>
                      <a:pt x="105" y="253"/>
                      <a:pt x="105" y="253"/>
                      <a:pt x="104" y="252"/>
                    </a:cubicBezTo>
                    <a:cubicBezTo>
                      <a:pt x="104" y="252"/>
                      <a:pt x="102" y="254"/>
                      <a:pt x="102" y="252"/>
                    </a:cubicBezTo>
                    <a:cubicBezTo>
                      <a:pt x="103" y="251"/>
                      <a:pt x="105" y="251"/>
                      <a:pt x="107" y="250"/>
                    </a:cubicBezTo>
                    <a:cubicBezTo>
                      <a:pt x="108" y="250"/>
                      <a:pt x="109" y="251"/>
                      <a:pt x="110" y="252"/>
                    </a:cubicBezTo>
                    <a:cubicBezTo>
                      <a:pt x="110" y="253"/>
                      <a:pt x="110" y="255"/>
                      <a:pt x="110" y="256"/>
                    </a:cubicBezTo>
                    <a:cubicBezTo>
                      <a:pt x="110" y="258"/>
                      <a:pt x="110" y="258"/>
                      <a:pt x="110" y="259"/>
                    </a:cubicBezTo>
                    <a:cubicBezTo>
                      <a:pt x="109" y="259"/>
                      <a:pt x="104" y="259"/>
                      <a:pt x="104" y="258"/>
                    </a:cubicBezTo>
                    <a:cubicBezTo>
                      <a:pt x="103" y="257"/>
                      <a:pt x="103" y="256"/>
                      <a:pt x="102" y="256"/>
                    </a:cubicBezTo>
                    <a:cubicBezTo>
                      <a:pt x="101" y="256"/>
                      <a:pt x="100" y="255"/>
                      <a:pt x="98" y="256"/>
                    </a:cubicBezTo>
                    <a:cubicBezTo>
                      <a:pt x="97" y="257"/>
                      <a:pt x="93" y="257"/>
                      <a:pt x="95" y="258"/>
                    </a:cubicBezTo>
                    <a:cubicBezTo>
                      <a:pt x="96" y="259"/>
                      <a:pt x="96" y="260"/>
                      <a:pt x="98" y="260"/>
                    </a:cubicBezTo>
                    <a:cubicBezTo>
                      <a:pt x="100" y="261"/>
                      <a:pt x="102" y="261"/>
                      <a:pt x="102" y="261"/>
                    </a:cubicBezTo>
                    <a:cubicBezTo>
                      <a:pt x="102" y="262"/>
                      <a:pt x="96" y="264"/>
                      <a:pt x="95" y="265"/>
                    </a:cubicBezTo>
                    <a:cubicBezTo>
                      <a:pt x="94" y="266"/>
                      <a:pt x="93" y="268"/>
                      <a:pt x="93" y="269"/>
                    </a:cubicBezTo>
                    <a:cubicBezTo>
                      <a:pt x="92" y="270"/>
                      <a:pt x="90" y="270"/>
                      <a:pt x="91" y="271"/>
                    </a:cubicBezTo>
                    <a:cubicBezTo>
                      <a:pt x="91" y="272"/>
                      <a:pt x="92" y="274"/>
                      <a:pt x="92" y="275"/>
                    </a:cubicBezTo>
                    <a:cubicBezTo>
                      <a:pt x="92" y="275"/>
                      <a:pt x="92" y="277"/>
                      <a:pt x="92" y="278"/>
                    </a:cubicBezTo>
                    <a:cubicBezTo>
                      <a:pt x="92" y="279"/>
                      <a:pt x="93" y="279"/>
                      <a:pt x="92" y="280"/>
                    </a:cubicBezTo>
                    <a:cubicBezTo>
                      <a:pt x="91" y="281"/>
                      <a:pt x="89" y="282"/>
                      <a:pt x="88" y="283"/>
                    </a:cubicBezTo>
                    <a:cubicBezTo>
                      <a:pt x="87" y="284"/>
                      <a:pt x="87" y="284"/>
                      <a:pt x="87" y="285"/>
                    </a:cubicBezTo>
                    <a:cubicBezTo>
                      <a:pt x="87" y="286"/>
                      <a:pt x="88" y="287"/>
                      <a:pt x="89" y="288"/>
                    </a:cubicBezTo>
                    <a:cubicBezTo>
                      <a:pt x="89" y="289"/>
                      <a:pt x="90" y="290"/>
                      <a:pt x="87" y="289"/>
                    </a:cubicBezTo>
                    <a:cubicBezTo>
                      <a:pt x="85" y="289"/>
                      <a:pt x="82" y="288"/>
                      <a:pt x="81" y="288"/>
                    </a:cubicBezTo>
                    <a:cubicBezTo>
                      <a:pt x="80" y="289"/>
                      <a:pt x="75" y="291"/>
                      <a:pt x="73" y="293"/>
                    </a:cubicBezTo>
                    <a:cubicBezTo>
                      <a:pt x="71" y="294"/>
                      <a:pt x="71" y="297"/>
                      <a:pt x="69" y="299"/>
                    </a:cubicBezTo>
                    <a:cubicBezTo>
                      <a:pt x="67" y="301"/>
                      <a:pt x="65" y="301"/>
                      <a:pt x="65" y="302"/>
                    </a:cubicBezTo>
                    <a:cubicBezTo>
                      <a:pt x="66" y="303"/>
                      <a:pt x="67" y="303"/>
                      <a:pt x="67" y="305"/>
                    </a:cubicBezTo>
                    <a:cubicBezTo>
                      <a:pt x="67" y="307"/>
                      <a:pt x="65" y="307"/>
                      <a:pt x="67" y="309"/>
                    </a:cubicBezTo>
                    <a:cubicBezTo>
                      <a:pt x="68" y="311"/>
                      <a:pt x="69" y="311"/>
                      <a:pt x="71" y="313"/>
                    </a:cubicBezTo>
                    <a:cubicBezTo>
                      <a:pt x="73" y="316"/>
                      <a:pt x="70" y="316"/>
                      <a:pt x="75" y="317"/>
                    </a:cubicBezTo>
                    <a:cubicBezTo>
                      <a:pt x="79" y="318"/>
                      <a:pt x="83" y="318"/>
                      <a:pt x="84" y="319"/>
                    </a:cubicBezTo>
                    <a:cubicBezTo>
                      <a:pt x="86" y="319"/>
                      <a:pt x="86" y="319"/>
                      <a:pt x="86" y="320"/>
                    </a:cubicBezTo>
                    <a:cubicBezTo>
                      <a:pt x="86" y="321"/>
                      <a:pt x="87" y="323"/>
                      <a:pt x="86" y="324"/>
                    </a:cubicBezTo>
                    <a:cubicBezTo>
                      <a:pt x="86" y="325"/>
                      <a:pt x="86" y="325"/>
                      <a:pt x="85" y="326"/>
                    </a:cubicBezTo>
                    <a:cubicBezTo>
                      <a:pt x="84" y="326"/>
                      <a:pt x="80" y="327"/>
                      <a:pt x="80" y="328"/>
                    </a:cubicBezTo>
                    <a:cubicBezTo>
                      <a:pt x="79" y="328"/>
                      <a:pt x="78" y="329"/>
                      <a:pt x="79" y="329"/>
                    </a:cubicBezTo>
                    <a:cubicBezTo>
                      <a:pt x="80" y="329"/>
                      <a:pt x="80" y="328"/>
                      <a:pt x="82" y="328"/>
                    </a:cubicBezTo>
                    <a:cubicBezTo>
                      <a:pt x="84" y="328"/>
                      <a:pt x="84" y="328"/>
                      <a:pt x="85" y="329"/>
                    </a:cubicBezTo>
                    <a:cubicBezTo>
                      <a:pt x="85" y="329"/>
                      <a:pt x="86" y="329"/>
                      <a:pt x="86" y="330"/>
                    </a:cubicBezTo>
                    <a:cubicBezTo>
                      <a:pt x="86" y="331"/>
                      <a:pt x="85" y="331"/>
                      <a:pt x="84" y="332"/>
                    </a:cubicBezTo>
                    <a:cubicBezTo>
                      <a:pt x="83" y="333"/>
                      <a:pt x="76" y="337"/>
                      <a:pt x="74" y="338"/>
                    </a:cubicBezTo>
                    <a:cubicBezTo>
                      <a:pt x="72" y="339"/>
                      <a:pt x="72" y="340"/>
                      <a:pt x="70" y="341"/>
                    </a:cubicBezTo>
                    <a:cubicBezTo>
                      <a:pt x="69" y="343"/>
                      <a:pt x="67" y="343"/>
                      <a:pt x="66" y="345"/>
                    </a:cubicBezTo>
                    <a:cubicBezTo>
                      <a:pt x="65" y="347"/>
                      <a:pt x="66" y="347"/>
                      <a:pt x="65" y="348"/>
                    </a:cubicBezTo>
                    <a:cubicBezTo>
                      <a:pt x="64" y="349"/>
                      <a:pt x="62" y="349"/>
                      <a:pt x="62" y="350"/>
                    </a:cubicBezTo>
                    <a:cubicBezTo>
                      <a:pt x="63" y="351"/>
                      <a:pt x="65" y="348"/>
                      <a:pt x="65" y="349"/>
                    </a:cubicBezTo>
                    <a:cubicBezTo>
                      <a:pt x="66" y="350"/>
                      <a:pt x="65" y="351"/>
                      <a:pt x="65" y="352"/>
                    </a:cubicBezTo>
                    <a:cubicBezTo>
                      <a:pt x="65" y="353"/>
                      <a:pt x="65" y="356"/>
                      <a:pt x="64" y="357"/>
                    </a:cubicBezTo>
                    <a:cubicBezTo>
                      <a:pt x="63" y="358"/>
                      <a:pt x="59" y="360"/>
                      <a:pt x="58" y="360"/>
                    </a:cubicBezTo>
                    <a:cubicBezTo>
                      <a:pt x="57" y="359"/>
                      <a:pt x="56" y="357"/>
                      <a:pt x="56" y="356"/>
                    </a:cubicBezTo>
                    <a:cubicBezTo>
                      <a:pt x="55" y="355"/>
                      <a:pt x="53" y="353"/>
                      <a:pt x="53" y="354"/>
                    </a:cubicBezTo>
                    <a:cubicBezTo>
                      <a:pt x="52" y="355"/>
                      <a:pt x="55" y="357"/>
                      <a:pt x="54" y="357"/>
                    </a:cubicBezTo>
                    <a:cubicBezTo>
                      <a:pt x="53" y="358"/>
                      <a:pt x="49" y="358"/>
                      <a:pt x="50" y="359"/>
                    </a:cubicBezTo>
                    <a:cubicBezTo>
                      <a:pt x="50" y="359"/>
                      <a:pt x="54" y="359"/>
                      <a:pt x="55" y="360"/>
                    </a:cubicBezTo>
                    <a:cubicBezTo>
                      <a:pt x="56" y="360"/>
                      <a:pt x="57" y="361"/>
                      <a:pt x="57" y="361"/>
                    </a:cubicBezTo>
                    <a:cubicBezTo>
                      <a:pt x="57" y="362"/>
                      <a:pt x="53" y="363"/>
                      <a:pt x="52" y="364"/>
                    </a:cubicBezTo>
                    <a:cubicBezTo>
                      <a:pt x="51" y="364"/>
                      <a:pt x="51" y="366"/>
                      <a:pt x="50" y="367"/>
                    </a:cubicBezTo>
                    <a:cubicBezTo>
                      <a:pt x="49" y="368"/>
                      <a:pt x="49" y="370"/>
                      <a:pt x="49" y="371"/>
                    </a:cubicBezTo>
                    <a:cubicBezTo>
                      <a:pt x="49" y="372"/>
                      <a:pt x="47" y="373"/>
                      <a:pt x="46" y="373"/>
                    </a:cubicBezTo>
                    <a:cubicBezTo>
                      <a:pt x="46" y="374"/>
                      <a:pt x="45" y="375"/>
                      <a:pt x="45" y="376"/>
                    </a:cubicBezTo>
                    <a:cubicBezTo>
                      <a:pt x="46" y="376"/>
                      <a:pt x="47" y="373"/>
                      <a:pt x="48" y="374"/>
                    </a:cubicBezTo>
                    <a:cubicBezTo>
                      <a:pt x="49" y="376"/>
                      <a:pt x="48" y="377"/>
                      <a:pt x="49" y="378"/>
                    </a:cubicBezTo>
                    <a:cubicBezTo>
                      <a:pt x="49" y="380"/>
                      <a:pt x="50" y="380"/>
                      <a:pt x="50" y="381"/>
                    </a:cubicBezTo>
                    <a:cubicBezTo>
                      <a:pt x="50" y="381"/>
                      <a:pt x="46" y="381"/>
                      <a:pt x="45" y="382"/>
                    </a:cubicBezTo>
                    <a:cubicBezTo>
                      <a:pt x="44" y="382"/>
                      <a:pt x="42" y="383"/>
                      <a:pt x="43" y="383"/>
                    </a:cubicBezTo>
                    <a:cubicBezTo>
                      <a:pt x="45" y="384"/>
                      <a:pt x="46" y="383"/>
                      <a:pt x="47" y="383"/>
                    </a:cubicBezTo>
                    <a:cubicBezTo>
                      <a:pt x="49" y="383"/>
                      <a:pt x="50" y="382"/>
                      <a:pt x="50" y="383"/>
                    </a:cubicBezTo>
                    <a:cubicBezTo>
                      <a:pt x="51" y="384"/>
                      <a:pt x="51" y="385"/>
                      <a:pt x="53" y="387"/>
                    </a:cubicBezTo>
                    <a:cubicBezTo>
                      <a:pt x="54" y="390"/>
                      <a:pt x="56" y="390"/>
                      <a:pt x="56" y="392"/>
                    </a:cubicBezTo>
                    <a:cubicBezTo>
                      <a:pt x="56" y="393"/>
                      <a:pt x="52" y="392"/>
                      <a:pt x="50" y="392"/>
                    </a:cubicBezTo>
                    <a:cubicBezTo>
                      <a:pt x="50" y="392"/>
                      <a:pt x="50" y="392"/>
                      <a:pt x="50" y="392"/>
                    </a:cubicBezTo>
                    <a:cubicBezTo>
                      <a:pt x="46" y="390"/>
                      <a:pt x="42" y="388"/>
                      <a:pt x="41" y="387"/>
                    </a:cubicBezTo>
                    <a:cubicBezTo>
                      <a:pt x="40" y="387"/>
                      <a:pt x="37" y="387"/>
                      <a:pt x="33" y="388"/>
                    </a:cubicBezTo>
                    <a:cubicBezTo>
                      <a:pt x="28" y="388"/>
                      <a:pt x="22" y="388"/>
                      <a:pt x="20" y="388"/>
                    </a:cubicBezTo>
                    <a:cubicBezTo>
                      <a:pt x="19" y="387"/>
                      <a:pt x="18" y="387"/>
                      <a:pt x="18" y="386"/>
                    </a:cubicBezTo>
                    <a:cubicBezTo>
                      <a:pt x="18" y="385"/>
                      <a:pt x="18" y="385"/>
                      <a:pt x="17" y="384"/>
                    </a:cubicBezTo>
                    <a:cubicBezTo>
                      <a:pt x="17" y="384"/>
                      <a:pt x="17" y="384"/>
                      <a:pt x="17" y="384"/>
                    </a:cubicBezTo>
                    <a:cubicBezTo>
                      <a:pt x="17" y="383"/>
                      <a:pt x="16" y="383"/>
                      <a:pt x="15" y="383"/>
                    </a:cubicBezTo>
                    <a:cubicBezTo>
                      <a:pt x="14" y="382"/>
                      <a:pt x="14" y="382"/>
                      <a:pt x="14" y="381"/>
                    </a:cubicBezTo>
                    <a:cubicBezTo>
                      <a:pt x="14" y="381"/>
                      <a:pt x="14" y="380"/>
                      <a:pt x="14" y="380"/>
                    </a:cubicBezTo>
                    <a:cubicBezTo>
                      <a:pt x="14" y="380"/>
                      <a:pt x="14" y="380"/>
                      <a:pt x="14" y="380"/>
                    </a:cubicBezTo>
                    <a:cubicBezTo>
                      <a:pt x="15" y="379"/>
                      <a:pt x="15" y="378"/>
                      <a:pt x="15" y="378"/>
                    </a:cubicBezTo>
                    <a:cubicBezTo>
                      <a:pt x="15" y="377"/>
                      <a:pt x="14" y="377"/>
                      <a:pt x="14" y="376"/>
                    </a:cubicBezTo>
                    <a:cubicBezTo>
                      <a:pt x="14" y="376"/>
                      <a:pt x="14" y="376"/>
                      <a:pt x="14" y="376"/>
                    </a:cubicBezTo>
                    <a:cubicBezTo>
                      <a:pt x="13" y="376"/>
                      <a:pt x="13" y="376"/>
                      <a:pt x="13" y="376"/>
                    </a:cubicBezTo>
                    <a:cubicBezTo>
                      <a:pt x="13" y="375"/>
                      <a:pt x="14" y="375"/>
                      <a:pt x="14" y="374"/>
                    </a:cubicBezTo>
                    <a:cubicBezTo>
                      <a:pt x="14" y="374"/>
                      <a:pt x="14" y="373"/>
                      <a:pt x="14" y="373"/>
                    </a:cubicBezTo>
                    <a:cubicBezTo>
                      <a:pt x="14" y="372"/>
                      <a:pt x="14" y="371"/>
                      <a:pt x="14" y="370"/>
                    </a:cubicBezTo>
                    <a:cubicBezTo>
                      <a:pt x="14" y="370"/>
                      <a:pt x="14" y="369"/>
                      <a:pt x="14" y="369"/>
                    </a:cubicBezTo>
                    <a:cubicBezTo>
                      <a:pt x="14" y="368"/>
                      <a:pt x="13" y="368"/>
                      <a:pt x="12" y="367"/>
                    </a:cubicBezTo>
                    <a:cubicBezTo>
                      <a:pt x="11" y="367"/>
                      <a:pt x="10" y="367"/>
                      <a:pt x="9" y="367"/>
                    </a:cubicBezTo>
                    <a:cubicBezTo>
                      <a:pt x="8" y="367"/>
                      <a:pt x="7" y="368"/>
                      <a:pt x="7" y="368"/>
                    </a:cubicBezTo>
                    <a:cubicBezTo>
                      <a:pt x="6" y="369"/>
                      <a:pt x="6" y="369"/>
                      <a:pt x="5" y="369"/>
                    </a:cubicBezTo>
                    <a:cubicBezTo>
                      <a:pt x="5" y="369"/>
                      <a:pt x="5" y="369"/>
                      <a:pt x="5" y="369"/>
                    </a:cubicBezTo>
                    <a:cubicBezTo>
                      <a:pt x="5" y="369"/>
                      <a:pt x="5" y="369"/>
                      <a:pt x="5" y="369"/>
                    </a:cubicBezTo>
                    <a:cubicBezTo>
                      <a:pt x="4" y="368"/>
                      <a:pt x="4" y="367"/>
                      <a:pt x="4" y="366"/>
                    </a:cubicBezTo>
                    <a:cubicBezTo>
                      <a:pt x="4" y="364"/>
                      <a:pt x="4" y="363"/>
                      <a:pt x="4" y="363"/>
                    </a:cubicBezTo>
                    <a:cubicBezTo>
                      <a:pt x="3" y="363"/>
                      <a:pt x="3" y="362"/>
                      <a:pt x="3" y="362"/>
                    </a:cubicBezTo>
                    <a:cubicBezTo>
                      <a:pt x="2" y="361"/>
                      <a:pt x="1" y="360"/>
                      <a:pt x="1" y="360"/>
                    </a:cubicBezTo>
                    <a:cubicBezTo>
                      <a:pt x="1" y="360"/>
                      <a:pt x="1" y="360"/>
                      <a:pt x="1" y="360"/>
                    </a:cubicBezTo>
                    <a:cubicBezTo>
                      <a:pt x="1" y="358"/>
                      <a:pt x="0" y="354"/>
                      <a:pt x="1" y="353"/>
                    </a:cubicBezTo>
                    <a:cubicBezTo>
                      <a:pt x="1" y="352"/>
                      <a:pt x="1" y="352"/>
                      <a:pt x="1" y="352"/>
                    </a:cubicBezTo>
                    <a:cubicBezTo>
                      <a:pt x="1" y="352"/>
                      <a:pt x="1" y="352"/>
                      <a:pt x="1" y="352"/>
                    </a:cubicBezTo>
                    <a:cubicBezTo>
                      <a:pt x="1" y="351"/>
                      <a:pt x="1" y="350"/>
                      <a:pt x="2" y="350"/>
                    </a:cubicBezTo>
                    <a:cubicBezTo>
                      <a:pt x="2" y="350"/>
                      <a:pt x="3" y="350"/>
                      <a:pt x="3" y="350"/>
                    </a:cubicBezTo>
                    <a:cubicBezTo>
                      <a:pt x="3" y="350"/>
                      <a:pt x="4" y="350"/>
                      <a:pt x="5" y="349"/>
                    </a:cubicBezTo>
                    <a:cubicBezTo>
                      <a:pt x="5" y="349"/>
                      <a:pt x="6" y="348"/>
                      <a:pt x="7" y="347"/>
                    </a:cubicBezTo>
                    <a:cubicBezTo>
                      <a:pt x="9" y="345"/>
                      <a:pt x="11" y="343"/>
                      <a:pt x="11" y="342"/>
                    </a:cubicBezTo>
                    <a:cubicBezTo>
                      <a:pt x="12" y="341"/>
                      <a:pt x="12" y="340"/>
                      <a:pt x="12" y="339"/>
                    </a:cubicBezTo>
                    <a:cubicBezTo>
                      <a:pt x="11" y="338"/>
                      <a:pt x="11" y="337"/>
                      <a:pt x="12" y="337"/>
                    </a:cubicBezTo>
                    <a:cubicBezTo>
                      <a:pt x="12" y="337"/>
                      <a:pt x="12" y="336"/>
                      <a:pt x="13" y="336"/>
                    </a:cubicBezTo>
                    <a:cubicBezTo>
                      <a:pt x="14" y="336"/>
                      <a:pt x="14" y="336"/>
                      <a:pt x="14" y="335"/>
                    </a:cubicBezTo>
                    <a:cubicBezTo>
                      <a:pt x="14" y="335"/>
                      <a:pt x="14" y="334"/>
                      <a:pt x="14" y="333"/>
                    </a:cubicBezTo>
                    <a:cubicBezTo>
                      <a:pt x="14" y="333"/>
                      <a:pt x="14" y="332"/>
                      <a:pt x="14" y="332"/>
                    </a:cubicBezTo>
                    <a:cubicBezTo>
                      <a:pt x="14" y="331"/>
                      <a:pt x="13" y="331"/>
                      <a:pt x="13" y="330"/>
                    </a:cubicBezTo>
                    <a:cubicBezTo>
                      <a:pt x="13" y="330"/>
                      <a:pt x="13" y="330"/>
                      <a:pt x="13" y="330"/>
                    </a:cubicBezTo>
                    <a:cubicBezTo>
                      <a:pt x="12" y="330"/>
                      <a:pt x="12" y="330"/>
                      <a:pt x="12" y="329"/>
                    </a:cubicBezTo>
                    <a:cubicBezTo>
                      <a:pt x="12" y="329"/>
                      <a:pt x="12" y="329"/>
                      <a:pt x="12" y="329"/>
                    </a:cubicBezTo>
                    <a:cubicBezTo>
                      <a:pt x="12" y="329"/>
                      <a:pt x="12" y="329"/>
                      <a:pt x="12" y="329"/>
                    </a:cubicBezTo>
                    <a:cubicBezTo>
                      <a:pt x="12" y="329"/>
                      <a:pt x="12" y="329"/>
                      <a:pt x="12" y="329"/>
                    </a:cubicBezTo>
                    <a:cubicBezTo>
                      <a:pt x="12" y="327"/>
                      <a:pt x="12" y="324"/>
                      <a:pt x="14" y="323"/>
                    </a:cubicBezTo>
                    <a:cubicBezTo>
                      <a:pt x="14" y="323"/>
                      <a:pt x="15" y="323"/>
                      <a:pt x="16" y="322"/>
                    </a:cubicBezTo>
                    <a:cubicBezTo>
                      <a:pt x="17" y="321"/>
                      <a:pt x="19" y="321"/>
                      <a:pt x="19" y="320"/>
                    </a:cubicBezTo>
                    <a:cubicBezTo>
                      <a:pt x="19" y="319"/>
                      <a:pt x="19" y="318"/>
                      <a:pt x="18" y="318"/>
                    </a:cubicBezTo>
                    <a:cubicBezTo>
                      <a:pt x="18" y="317"/>
                      <a:pt x="18" y="316"/>
                      <a:pt x="18" y="316"/>
                    </a:cubicBezTo>
                    <a:cubicBezTo>
                      <a:pt x="19" y="315"/>
                      <a:pt x="20" y="314"/>
                      <a:pt x="21" y="313"/>
                    </a:cubicBezTo>
                    <a:cubicBezTo>
                      <a:pt x="21" y="313"/>
                      <a:pt x="21" y="313"/>
                      <a:pt x="21" y="313"/>
                    </a:cubicBezTo>
                    <a:cubicBezTo>
                      <a:pt x="21" y="312"/>
                      <a:pt x="21" y="310"/>
                      <a:pt x="20" y="309"/>
                    </a:cubicBezTo>
                    <a:cubicBezTo>
                      <a:pt x="20" y="307"/>
                      <a:pt x="20" y="306"/>
                      <a:pt x="20" y="306"/>
                    </a:cubicBezTo>
                    <a:cubicBezTo>
                      <a:pt x="20" y="305"/>
                      <a:pt x="20" y="305"/>
                      <a:pt x="21" y="304"/>
                    </a:cubicBezTo>
                    <a:cubicBezTo>
                      <a:pt x="21" y="304"/>
                      <a:pt x="22" y="303"/>
                      <a:pt x="22" y="303"/>
                    </a:cubicBezTo>
                    <a:cubicBezTo>
                      <a:pt x="22" y="303"/>
                      <a:pt x="22" y="303"/>
                      <a:pt x="22" y="303"/>
                    </a:cubicBezTo>
                    <a:cubicBezTo>
                      <a:pt x="22" y="302"/>
                      <a:pt x="22" y="301"/>
                      <a:pt x="21" y="301"/>
                    </a:cubicBezTo>
                    <a:cubicBezTo>
                      <a:pt x="21" y="299"/>
                      <a:pt x="20" y="298"/>
                      <a:pt x="20" y="298"/>
                    </a:cubicBezTo>
                    <a:cubicBezTo>
                      <a:pt x="21" y="298"/>
                      <a:pt x="22" y="297"/>
                      <a:pt x="22" y="297"/>
                    </a:cubicBezTo>
                    <a:cubicBezTo>
                      <a:pt x="22" y="297"/>
                      <a:pt x="22" y="297"/>
                      <a:pt x="22" y="297"/>
                    </a:cubicBezTo>
                    <a:cubicBezTo>
                      <a:pt x="23" y="297"/>
                      <a:pt x="23" y="296"/>
                      <a:pt x="24" y="296"/>
                    </a:cubicBezTo>
                    <a:cubicBezTo>
                      <a:pt x="24" y="296"/>
                      <a:pt x="24" y="296"/>
                      <a:pt x="24" y="296"/>
                    </a:cubicBezTo>
                    <a:cubicBezTo>
                      <a:pt x="24" y="296"/>
                      <a:pt x="24" y="295"/>
                      <a:pt x="24" y="295"/>
                    </a:cubicBezTo>
                    <a:cubicBezTo>
                      <a:pt x="25" y="294"/>
                      <a:pt x="25" y="294"/>
                      <a:pt x="25" y="294"/>
                    </a:cubicBezTo>
                    <a:cubicBezTo>
                      <a:pt x="25" y="293"/>
                      <a:pt x="25" y="293"/>
                      <a:pt x="25" y="293"/>
                    </a:cubicBezTo>
                    <a:cubicBezTo>
                      <a:pt x="25" y="293"/>
                      <a:pt x="25" y="293"/>
                      <a:pt x="25" y="293"/>
                    </a:cubicBezTo>
                    <a:cubicBezTo>
                      <a:pt x="25" y="293"/>
                      <a:pt x="25" y="292"/>
                      <a:pt x="24" y="291"/>
                    </a:cubicBezTo>
                    <a:cubicBezTo>
                      <a:pt x="24" y="290"/>
                      <a:pt x="23" y="289"/>
                      <a:pt x="23" y="289"/>
                    </a:cubicBezTo>
                    <a:cubicBezTo>
                      <a:pt x="22" y="289"/>
                      <a:pt x="22" y="289"/>
                      <a:pt x="22" y="289"/>
                    </a:cubicBezTo>
                    <a:cubicBezTo>
                      <a:pt x="22" y="289"/>
                      <a:pt x="22" y="289"/>
                      <a:pt x="22" y="289"/>
                    </a:cubicBezTo>
                    <a:cubicBezTo>
                      <a:pt x="20" y="288"/>
                      <a:pt x="17" y="288"/>
                      <a:pt x="17" y="287"/>
                    </a:cubicBezTo>
                    <a:cubicBezTo>
                      <a:pt x="17" y="287"/>
                      <a:pt x="17" y="287"/>
                      <a:pt x="17" y="287"/>
                    </a:cubicBezTo>
                    <a:cubicBezTo>
                      <a:pt x="17" y="286"/>
                      <a:pt x="16" y="286"/>
                      <a:pt x="17" y="286"/>
                    </a:cubicBezTo>
                    <a:cubicBezTo>
                      <a:pt x="17" y="286"/>
                      <a:pt x="19" y="286"/>
                      <a:pt x="21" y="286"/>
                    </a:cubicBezTo>
                    <a:cubicBezTo>
                      <a:pt x="23" y="286"/>
                      <a:pt x="24" y="287"/>
                      <a:pt x="25" y="286"/>
                    </a:cubicBezTo>
                    <a:cubicBezTo>
                      <a:pt x="25" y="286"/>
                      <a:pt x="25" y="286"/>
                      <a:pt x="25" y="286"/>
                    </a:cubicBezTo>
                    <a:cubicBezTo>
                      <a:pt x="25" y="286"/>
                      <a:pt x="25" y="286"/>
                      <a:pt x="26" y="285"/>
                    </a:cubicBezTo>
                    <a:cubicBezTo>
                      <a:pt x="26" y="285"/>
                      <a:pt x="26" y="285"/>
                      <a:pt x="26" y="285"/>
                    </a:cubicBezTo>
                    <a:cubicBezTo>
                      <a:pt x="26" y="284"/>
                      <a:pt x="26" y="284"/>
                      <a:pt x="27" y="284"/>
                    </a:cubicBezTo>
                    <a:cubicBezTo>
                      <a:pt x="27" y="283"/>
                      <a:pt x="27" y="283"/>
                      <a:pt x="28" y="283"/>
                    </a:cubicBezTo>
                    <a:cubicBezTo>
                      <a:pt x="28" y="282"/>
                      <a:pt x="28" y="282"/>
                      <a:pt x="28" y="282"/>
                    </a:cubicBezTo>
                    <a:cubicBezTo>
                      <a:pt x="28" y="282"/>
                      <a:pt x="28" y="282"/>
                      <a:pt x="28" y="281"/>
                    </a:cubicBezTo>
                    <a:cubicBezTo>
                      <a:pt x="28" y="281"/>
                      <a:pt x="28" y="281"/>
                      <a:pt x="28" y="281"/>
                    </a:cubicBezTo>
                    <a:cubicBezTo>
                      <a:pt x="28" y="281"/>
                      <a:pt x="28" y="281"/>
                      <a:pt x="27" y="281"/>
                    </a:cubicBezTo>
                    <a:cubicBezTo>
                      <a:pt x="27" y="281"/>
                      <a:pt x="27" y="281"/>
                      <a:pt x="27" y="281"/>
                    </a:cubicBezTo>
                    <a:cubicBezTo>
                      <a:pt x="27" y="280"/>
                      <a:pt x="27" y="280"/>
                      <a:pt x="27" y="280"/>
                    </a:cubicBezTo>
                    <a:cubicBezTo>
                      <a:pt x="26" y="280"/>
                      <a:pt x="25" y="280"/>
                      <a:pt x="23" y="280"/>
                    </a:cubicBezTo>
                    <a:cubicBezTo>
                      <a:pt x="21" y="281"/>
                      <a:pt x="19" y="281"/>
                      <a:pt x="19" y="281"/>
                    </a:cubicBezTo>
                    <a:cubicBezTo>
                      <a:pt x="19" y="280"/>
                      <a:pt x="20" y="279"/>
                      <a:pt x="20" y="278"/>
                    </a:cubicBezTo>
                    <a:cubicBezTo>
                      <a:pt x="20" y="277"/>
                      <a:pt x="20" y="276"/>
                      <a:pt x="20" y="276"/>
                    </a:cubicBezTo>
                    <a:cubicBezTo>
                      <a:pt x="20" y="276"/>
                      <a:pt x="21" y="276"/>
                      <a:pt x="21" y="275"/>
                    </a:cubicBezTo>
                    <a:cubicBezTo>
                      <a:pt x="21" y="275"/>
                      <a:pt x="22" y="274"/>
                      <a:pt x="22" y="273"/>
                    </a:cubicBezTo>
                    <a:cubicBezTo>
                      <a:pt x="22" y="273"/>
                      <a:pt x="22" y="272"/>
                      <a:pt x="21" y="271"/>
                    </a:cubicBezTo>
                    <a:cubicBezTo>
                      <a:pt x="21" y="270"/>
                      <a:pt x="21" y="269"/>
                      <a:pt x="20" y="269"/>
                    </a:cubicBezTo>
                    <a:cubicBezTo>
                      <a:pt x="20" y="269"/>
                      <a:pt x="20" y="269"/>
                      <a:pt x="20" y="269"/>
                    </a:cubicBezTo>
                    <a:cubicBezTo>
                      <a:pt x="19" y="269"/>
                      <a:pt x="19" y="269"/>
                      <a:pt x="19" y="269"/>
                    </a:cubicBezTo>
                    <a:cubicBezTo>
                      <a:pt x="19" y="268"/>
                      <a:pt x="18" y="268"/>
                      <a:pt x="18" y="268"/>
                    </a:cubicBezTo>
                    <a:cubicBezTo>
                      <a:pt x="18" y="268"/>
                      <a:pt x="18" y="268"/>
                      <a:pt x="18" y="268"/>
                    </a:cubicBezTo>
                    <a:cubicBezTo>
                      <a:pt x="18" y="268"/>
                      <a:pt x="19" y="267"/>
                      <a:pt x="19" y="266"/>
                    </a:cubicBezTo>
                    <a:cubicBezTo>
                      <a:pt x="20" y="266"/>
                      <a:pt x="20" y="265"/>
                      <a:pt x="20" y="265"/>
                    </a:cubicBezTo>
                    <a:cubicBezTo>
                      <a:pt x="21" y="264"/>
                      <a:pt x="20" y="264"/>
                      <a:pt x="19" y="263"/>
                    </a:cubicBezTo>
                    <a:cubicBezTo>
                      <a:pt x="18" y="263"/>
                      <a:pt x="16" y="262"/>
                      <a:pt x="16" y="262"/>
                    </a:cubicBezTo>
                    <a:cubicBezTo>
                      <a:pt x="16" y="261"/>
                      <a:pt x="16" y="258"/>
                      <a:pt x="16" y="255"/>
                    </a:cubicBezTo>
                    <a:cubicBezTo>
                      <a:pt x="16" y="254"/>
                      <a:pt x="17" y="252"/>
                      <a:pt x="17" y="252"/>
                    </a:cubicBezTo>
                    <a:cubicBezTo>
                      <a:pt x="18" y="251"/>
                      <a:pt x="18" y="251"/>
                      <a:pt x="19" y="250"/>
                    </a:cubicBezTo>
                    <a:cubicBezTo>
                      <a:pt x="20" y="250"/>
                      <a:pt x="21" y="250"/>
                      <a:pt x="21" y="249"/>
                    </a:cubicBezTo>
                    <a:cubicBezTo>
                      <a:pt x="21" y="249"/>
                      <a:pt x="21" y="248"/>
                      <a:pt x="20" y="247"/>
                    </a:cubicBezTo>
                    <a:cubicBezTo>
                      <a:pt x="20" y="247"/>
                      <a:pt x="20" y="247"/>
                      <a:pt x="20" y="247"/>
                    </a:cubicBezTo>
                    <a:cubicBezTo>
                      <a:pt x="19" y="246"/>
                      <a:pt x="18" y="245"/>
                      <a:pt x="18" y="244"/>
                    </a:cubicBezTo>
                    <a:cubicBezTo>
                      <a:pt x="18" y="244"/>
                      <a:pt x="19" y="242"/>
                      <a:pt x="19" y="241"/>
                    </a:cubicBezTo>
                    <a:cubicBezTo>
                      <a:pt x="19" y="238"/>
                      <a:pt x="19" y="236"/>
                      <a:pt x="19" y="235"/>
                    </a:cubicBezTo>
                    <a:cubicBezTo>
                      <a:pt x="19" y="234"/>
                      <a:pt x="19" y="234"/>
                      <a:pt x="19" y="233"/>
                    </a:cubicBezTo>
                    <a:cubicBezTo>
                      <a:pt x="19" y="233"/>
                      <a:pt x="18" y="232"/>
                      <a:pt x="19" y="231"/>
                    </a:cubicBezTo>
                    <a:cubicBezTo>
                      <a:pt x="19" y="231"/>
                      <a:pt x="20" y="230"/>
                      <a:pt x="20" y="229"/>
                    </a:cubicBezTo>
                    <a:cubicBezTo>
                      <a:pt x="21" y="229"/>
                      <a:pt x="21" y="228"/>
                      <a:pt x="21" y="227"/>
                    </a:cubicBezTo>
                    <a:cubicBezTo>
                      <a:pt x="21" y="227"/>
                      <a:pt x="21" y="226"/>
                      <a:pt x="20" y="225"/>
                    </a:cubicBezTo>
                    <a:cubicBezTo>
                      <a:pt x="20" y="225"/>
                      <a:pt x="19" y="224"/>
                      <a:pt x="20" y="224"/>
                    </a:cubicBezTo>
                    <a:cubicBezTo>
                      <a:pt x="20" y="224"/>
                      <a:pt x="20" y="224"/>
                      <a:pt x="21" y="224"/>
                    </a:cubicBezTo>
                    <a:cubicBezTo>
                      <a:pt x="21" y="224"/>
                      <a:pt x="22" y="224"/>
                      <a:pt x="22" y="223"/>
                    </a:cubicBezTo>
                    <a:cubicBezTo>
                      <a:pt x="22" y="223"/>
                      <a:pt x="22" y="222"/>
                      <a:pt x="22" y="222"/>
                    </a:cubicBezTo>
                    <a:cubicBezTo>
                      <a:pt x="22" y="220"/>
                      <a:pt x="21" y="219"/>
                      <a:pt x="22" y="218"/>
                    </a:cubicBezTo>
                    <a:cubicBezTo>
                      <a:pt x="22" y="217"/>
                      <a:pt x="22" y="217"/>
                      <a:pt x="22" y="217"/>
                    </a:cubicBezTo>
                    <a:cubicBezTo>
                      <a:pt x="23" y="217"/>
                      <a:pt x="23" y="217"/>
                      <a:pt x="24" y="216"/>
                    </a:cubicBezTo>
                    <a:cubicBezTo>
                      <a:pt x="24" y="216"/>
                      <a:pt x="24" y="215"/>
                      <a:pt x="24" y="214"/>
                    </a:cubicBezTo>
                    <a:cubicBezTo>
                      <a:pt x="24" y="212"/>
                      <a:pt x="24" y="209"/>
                      <a:pt x="25" y="208"/>
                    </a:cubicBezTo>
                    <a:cubicBezTo>
                      <a:pt x="25" y="208"/>
                      <a:pt x="26" y="207"/>
                      <a:pt x="27" y="207"/>
                    </a:cubicBezTo>
                    <a:cubicBezTo>
                      <a:pt x="29" y="207"/>
                      <a:pt x="30" y="207"/>
                      <a:pt x="30" y="205"/>
                    </a:cubicBezTo>
                    <a:cubicBezTo>
                      <a:pt x="30" y="203"/>
                      <a:pt x="29" y="196"/>
                      <a:pt x="28" y="191"/>
                    </a:cubicBezTo>
                    <a:cubicBezTo>
                      <a:pt x="28" y="189"/>
                      <a:pt x="27" y="187"/>
                      <a:pt x="27" y="187"/>
                    </a:cubicBezTo>
                    <a:cubicBezTo>
                      <a:pt x="27" y="185"/>
                      <a:pt x="27" y="184"/>
                      <a:pt x="27" y="182"/>
                    </a:cubicBezTo>
                    <a:cubicBezTo>
                      <a:pt x="28" y="180"/>
                      <a:pt x="28" y="179"/>
                      <a:pt x="28" y="178"/>
                    </a:cubicBezTo>
                    <a:cubicBezTo>
                      <a:pt x="29" y="177"/>
                      <a:pt x="30" y="177"/>
                      <a:pt x="31" y="177"/>
                    </a:cubicBezTo>
                    <a:cubicBezTo>
                      <a:pt x="31" y="177"/>
                      <a:pt x="31" y="177"/>
                      <a:pt x="31" y="177"/>
                    </a:cubicBezTo>
                    <a:cubicBezTo>
                      <a:pt x="31" y="177"/>
                      <a:pt x="32" y="177"/>
                      <a:pt x="32" y="176"/>
                    </a:cubicBezTo>
                    <a:cubicBezTo>
                      <a:pt x="33" y="176"/>
                      <a:pt x="33" y="176"/>
                      <a:pt x="33" y="175"/>
                    </a:cubicBezTo>
                    <a:cubicBezTo>
                      <a:pt x="33" y="175"/>
                      <a:pt x="33" y="174"/>
                      <a:pt x="33" y="174"/>
                    </a:cubicBezTo>
                    <a:cubicBezTo>
                      <a:pt x="34" y="174"/>
                      <a:pt x="34" y="174"/>
                      <a:pt x="34" y="174"/>
                    </a:cubicBezTo>
                    <a:cubicBezTo>
                      <a:pt x="35" y="174"/>
                      <a:pt x="35" y="174"/>
                      <a:pt x="36" y="173"/>
                    </a:cubicBezTo>
                    <a:cubicBezTo>
                      <a:pt x="36" y="172"/>
                      <a:pt x="36" y="170"/>
                      <a:pt x="36" y="169"/>
                    </a:cubicBezTo>
                    <a:cubicBezTo>
                      <a:pt x="36" y="167"/>
                      <a:pt x="35" y="166"/>
                      <a:pt x="35" y="165"/>
                    </a:cubicBezTo>
                    <a:cubicBezTo>
                      <a:pt x="35" y="165"/>
                      <a:pt x="35" y="164"/>
                      <a:pt x="35" y="164"/>
                    </a:cubicBezTo>
                    <a:cubicBezTo>
                      <a:pt x="35" y="164"/>
                      <a:pt x="35" y="164"/>
                      <a:pt x="35" y="164"/>
                    </a:cubicBezTo>
                    <a:cubicBezTo>
                      <a:pt x="34" y="163"/>
                      <a:pt x="33" y="162"/>
                      <a:pt x="34" y="162"/>
                    </a:cubicBezTo>
                    <a:cubicBezTo>
                      <a:pt x="34" y="161"/>
                      <a:pt x="34" y="160"/>
                      <a:pt x="35" y="159"/>
                    </a:cubicBezTo>
                    <a:cubicBezTo>
                      <a:pt x="35" y="159"/>
                      <a:pt x="36" y="159"/>
                      <a:pt x="36" y="158"/>
                    </a:cubicBezTo>
                    <a:cubicBezTo>
                      <a:pt x="36" y="158"/>
                      <a:pt x="37" y="155"/>
                      <a:pt x="38" y="153"/>
                    </a:cubicBezTo>
                    <a:cubicBezTo>
                      <a:pt x="39" y="151"/>
                      <a:pt x="39" y="150"/>
                      <a:pt x="39" y="150"/>
                    </a:cubicBezTo>
                    <a:cubicBezTo>
                      <a:pt x="39" y="150"/>
                      <a:pt x="39" y="150"/>
                      <a:pt x="40" y="150"/>
                    </a:cubicBezTo>
                    <a:cubicBezTo>
                      <a:pt x="41" y="150"/>
                      <a:pt x="42" y="149"/>
                      <a:pt x="42" y="149"/>
                    </a:cubicBezTo>
                    <a:cubicBezTo>
                      <a:pt x="42" y="148"/>
                      <a:pt x="42" y="148"/>
                      <a:pt x="41" y="147"/>
                    </a:cubicBezTo>
                    <a:cubicBezTo>
                      <a:pt x="41" y="146"/>
                      <a:pt x="41" y="145"/>
                      <a:pt x="41" y="145"/>
                    </a:cubicBezTo>
                    <a:cubicBezTo>
                      <a:pt x="41" y="145"/>
                      <a:pt x="41" y="144"/>
                      <a:pt x="41" y="144"/>
                    </a:cubicBezTo>
                    <a:cubicBezTo>
                      <a:pt x="42" y="142"/>
                      <a:pt x="43" y="139"/>
                      <a:pt x="42" y="138"/>
                    </a:cubicBezTo>
                    <a:cubicBezTo>
                      <a:pt x="42" y="137"/>
                      <a:pt x="41" y="137"/>
                      <a:pt x="41" y="137"/>
                    </a:cubicBezTo>
                    <a:cubicBezTo>
                      <a:pt x="40" y="137"/>
                      <a:pt x="40" y="137"/>
                      <a:pt x="40" y="136"/>
                    </a:cubicBezTo>
                    <a:cubicBezTo>
                      <a:pt x="40" y="136"/>
                      <a:pt x="39" y="136"/>
                      <a:pt x="39" y="135"/>
                    </a:cubicBezTo>
                    <a:cubicBezTo>
                      <a:pt x="39" y="135"/>
                      <a:pt x="39" y="134"/>
                      <a:pt x="39" y="134"/>
                    </a:cubicBezTo>
                    <a:cubicBezTo>
                      <a:pt x="39" y="133"/>
                      <a:pt x="39" y="133"/>
                      <a:pt x="39" y="132"/>
                    </a:cubicBezTo>
                    <a:cubicBezTo>
                      <a:pt x="39" y="131"/>
                      <a:pt x="39" y="131"/>
                      <a:pt x="39" y="131"/>
                    </a:cubicBezTo>
                    <a:cubicBezTo>
                      <a:pt x="39" y="130"/>
                      <a:pt x="39" y="129"/>
                      <a:pt x="38" y="127"/>
                    </a:cubicBezTo>
                    <a:cubicBezTo>
                      <a:pt x="38" y="127"/>
                      <a:pt x="38" y="126"/>
                      <a:pt x="38" y="126"/>
                    </a:cubicBezTo>
                    <a:cubicBezTo>
                      <a:pt x="38" y="125"/>
                      <a:pt x="37" y="125"/>
                      <a:pt x="37" y="124"/>
                    </a:cubicBezTo>
                    <a:cubicBezTo>
                      <a:pt x="36" y="124"/>
                      <a:pt x="36" y="124"/>
                      <a:pt x="36" y="123"/>
                    </a:cubicBezTo>
                    <a:cubicBezTo>
                      <a:pt x="36" y="123"/>
                      <a:pt x="36" y="123"/>
                      <a:pt x="36" y="123"/>
                    </a:cubicBezTo>
                    <a:cubicBezTo>
                      <a:pt x="36" y="123"/>
                      <a:pt x="36" y="123"/>
                      <a:pt x="36" y="123"/>
                    </a:cubicBezTo>
                    <a:cubicBezTo>
                      <a:pt x="36" y="123"/>
                      <a:pt x="36" y="123"/>
                      <a:pt x="36" y="123"/>
                    </a:cubicBezTo>
                    <a:cubicBezTo>
                      <a:pt x="36" y="123"/>
                      <a:pt x="36" y="123"/>
                      <a:pt x="36" y="122"/>
                    </a:cubicBezTo>
                    <a:cubicBezTo>
                      <a:pt x="36" y="122"/>
                      <a:pt x="36" y="122"/>
                      <a:pt x="37" y="121"/>
                    </a:cubicBezTo>
                    <a:cubicBezTo>
                      <a:pt x="37" y="121"/>
                      <a:pt x="37" y="121"/>
                      <a:pt x="37" y="120"/>
                    </a:cubicBezTo>
                    <a:cubicBezTo>
                      <a:pt x="37" y="120"/>
                      <a:pt x="37" y="119"/>
                      <a:pt x="36" y="118"/>
                    </a:cubicBezTo>
                    <a:cubicBezTo>
                      <a:pt x="35" y="117"/>
                      <a:pt x="34" y="114"/>
                      <a:pt x="34" y="114"/>
                    </a:cubicBezTo>
                    <a:cubicBezTo>
                      <a:pt x="34" y="113"/>
                      <a:pt x="34" y="113"/>
                      <a:pt x="34" y="112"/>
                    </a:cubicBezTo>
                    <a:cubicBezTo>
                      <a:pt x="34" y="112"/>
                      <a:pt x="34" y="112"/>
                      <a:pt x="34" y="112"/>
                    </a:cubicBezTo>
                    <a:cubicBezTo>
                      <a:pt x="34" y="112"/>
                      <a:pt x="34" y="111"/>
                      <a:pt x="35" y="111"/>
                    </a:cubicBezTo>
                    <a:cubicBezTo>
                      <a:pt x="35" y="111"/>
                      <a:pt x="35" y="111"/>
                      <a:pt x="35" y="111"/>
                    </a:cubicBezTo>
                    <a:cubicBezTo>
                      <a:pt x="36" y="111"/>
                      <a:pt x="37" y="110"/>
                      <a:pt x="37" y="110"/>
                    </a:cubicBezTo>
                    <a:cubicBezTo>
                      <a:pt x="37" y="110"/>
                      <a:pt x="37" y="110"/>
                      <a:pt x="37" y="110"/>
                    </a:cubicBezTo>
                    <a:cubicBezTo>
                      <a:pt x="37" y="109"/>
                      <a:pt x="37" y="108"/>
                      <a:pt x="37" y="107"/>
                    </a:cubicBezTo>
                    <a:cubicBezTo>
                      <a:pt x="37" y="107"/>
                      <a:pt x="37" y="106"/>
                      <a:pt x="37" y="106"/>
                    </a:cubicBezTo>
                    <a:cubicBezTo>
                      <a:pt x="37" y="106"/>
                      <a:pt x="37" y="105"/>
                      <a:pt x="37" y="104"/>
                    </a:cubicBezTo>
                    <a:cubicBezTo>
                      <a:pt x="37" y="103"/>
                      <a:pt x="38" y="102"/>
                      <a:pt x="38" y="102"/>
                    </a:cubicBezTo>
                    <a:cubicBezTo>
                      <a:pt x="38" y="102"/>
                      <a:pt x="39" y="101"/>
                      <a:pt x="39" y="101"/>
                    </a:cubicBezTo>
                    <a:cubicBezTo>
                      <a:pt x="40" y="100"/>
                      <a:pt x="41" y="99"/>
                      <a:pt x="41" y="99"/>
                    </a:cubicBezTo>
                    <a:cubicBezTo>
                      <a:pt x="42" y="98"/>
                      <a:pt x="41" y="98"/>
                      <a:pt x="41" y="97"/>
                    </a:cubicBezTo>
                    <a:cubicBezTo>
                      <a:pt x="41" y="97"/>
                      <a:pt x="41" y="97"/>
                      <a:pt x="41" y="97"/>
                    </a:cubicBezTo>
                    <a:cubicBezTo>
                      <a:pt x="41" y="97"/>
                      <a:pt x="41" y="97"/>
                      <a:pt x="41" y="97"/>
                    </a:cubicBezTo>
                    <a:cubicBezTo>
                      <a:pt x="41" y="96"/>
                      <a:pt x="41" y="96"/>
                      <a:pt x="41" y="95"/>
                    </a:cubicBezTo>
                    <a:cubicBezTo>
                      <a:pt x="41" y="95"/>
                      <a:pt x="41" y="94"/>
                      <a:pt x="41" y="93"/>
                    </a:cubicBezTo>
                    <a:cubicBezTo>
                      <a:pt x="41" y="93"/>
                      <a:pt x="41" y="92"/>
                      <a:pt x="40" y="92"/>
                    </a:cubicBezTo>
                    <a:cubicBezTo>
                      <a:pt x="40" y="90"/>
                      <a:pt x="40" y="89"/>
                      <a:pt x="40" y="88"/>
                    </a:cubicBezTo>
                    <a:cubicBezTo>
                      <a:pt x="40" y="88"/>
                      <a:pt x="41" y="87"/>
                      <a:pt x="41" y="85"/>
                    </a:cubicBezTo>
                    <a:cubicBezTo>
                      <a:pt x="42" y="84"/>
                      <a:pt x="42" y="83"/>
                      <a:pt x="43" y="82"/>
                    </a:cubicBezTo>
                    <a:cubicBezTo>
                      <a:pt x="43" y="81"/>
                      <a:pt x="43" y="80"/>
                      <a:pt x="43" y="80"/>
                    </a:cubicBezTo>
                    <a:cubicBezTo>
                      <a:pt x="43" y="79"/>
                      <a:pt x="43" y="78"/>
                      <a:pt x="44" y="78"/>
                    </a:cubicBezTo>
                    <a:cubicBezTo>
                      <a:pt x="44" y="77"/>
                      <a:pt x="45" y="75"/>
                      <a:pt x="46" y="74"/>
                    </a:cubicBezTo>
                    <a:cubicBezTo>
                      <a:pt x="47" y="73"/>
                      <a:pt x="49" y="71"/>
                      <a:pt x="49" y="70"/>
                    </a:cubicBezTo>
                    <a:cubicBezTo>
                      <a:pt x="50" y="69"/>
                      <a:pt x="51" y="67"/>
                      <a:pt x="52" y="66"/>
                    </a:cubicBezTo>
                    <a:cubicBezTo>
                      <a:pt x="52" y="64"/>
                      <a:pt x="53" y="63"/>
                      <a:pt x="53" y="63"/>
                    </a:cubicBezTo>
                    <a:cubicBezTo>
                      <a:pt x="53" y="63"/>
                      <a:pt x="54" y="63"/>
                      <a:pt x="54" y="63"/>
                    </a:cubicBezTo>
                    <a:cubicBezTo>
                      <a:pt x="54" y="63"/>
                      <a:pt x="54" y="63"/>
                      <a:pt x="54" y="63"/>
                    </a:cubicBezTo>
                    <a:cubicBezTo>
                      <a:pt x="54" y="63"/>
                      <a:pt x="55" y="63"/>
                      <a:pt x="55" y="63"/>
                    </a:cubicBezTo>
                    <a:cubicBezTo>
                      <a:pt x="55" y="63"/>
                      <a:pt x="55" y="63"/>
                      <a:pt x="56" y="63"/>
                    </a:cubicBezTo>
                    <a:cubicBezTo>
                      <a:pt x="56" y="63"/>
                      <a:pt x="57" y="62"/>
                      <a:pt x="58" y="62"/>
                    </a:cubicBezTo>
                    <a:cubicBezTo>
                      <a:pt x="58" y="61"/>
                      <a:pt x="58" y="60"/>
                      <a:pt x="58" y="59"/>
                    </a:cubicBezTo>
                    <a:cubicBezTo>
                      <a:pt x="58" y="59"/>
                      <a:pt x="58" y="59"/>
                      <a:pt x="58" y="59"/>
                    </a:cubicBezTo>
                    <a:cubicBezTo>
                      <a:pt x="58" y="58"/>
                      <a:pt x="57" y="58"/>
                      <a:pt x="57" y="57"/>
                    </a:cubicBezTo>
                    <a:cubicBezTo>
                      <a:pt x="57" y="57"/>
                      <a:pt x="57" y="57"/>
                      <a:pt x="57" y="57"/>
                    </a:cubicBezTo>
                    <a:cubicBezTo>
                      <a:pt x="56" y="56"/>
                      <a:pt x="55" y="55"/>
                      <a:pt x="55" y="55"/>
                    </a:cubicBezTo>
                    <a:cubicBezTo>
                      <a:pt x="55" y="55"/>
                      <a:pt x="55" y="54"/>
                      <a:pt x="55" y="52"/>
                    </a:cubicBezTo>
                    <a:cubicBezTo>
                      <a:pt x="55" y="48"/>
                      <a:pt x="55" y="42"/>
                      <a:pt x="56" y="41"/>
                    </a:cubicBezTo>
                    <a:cubicBezTo>
                      <a:pt x="56" y="40"/>
                      <a:pt x="56" y="40"/>
                      <a:pt x="57" y="40"/>
                    </a:cubicBezTo>
                    <a:cubicBezTo>
                      <a:pt x="57" y="40"/>
                      <a:pt x="58" y="39"/>
                      <a:pt x="57" y="38"/>
                    </a:cubicBezTo>
                    <a:cubicBezTo>
                      <a:pt x="57" y="37"/>
                      <a:pt x="57" y="37"/>
                      <a:pt x="57" y="36"/>
                    </a:cubicBezTo>
                    <a:cubicBezTo>
                      <a:pt x="56" y="36"/>
                      <a:pt x="56" y="35"/>
                      <a:pt x="56" y="35"/>
                    </a:cubicBezTo>
                    <a:cubicBezTo>
                      <a:pt x="56" y="34"/>
                      <a:pt x="56" y="34"/>
                      <a:pt x="57" y="33"/>
                    </a:cubicBezTo>
                    <a:cubicBezTo>
                      <a:pt x="58" y="32"/>
                      <a:pt x="59" y="31"/>
                      <a:pt x="59" y="31"/>
                    </a:cubicBezTo>
                    <a:cubicBezTo>
                      <a:pt x="59" y="31"/>
                      <a:pt x="59" y="31"/>
                      <a:pt x="59" y="31"/>
                    </a:cubicBezTo>
                    <a:cubicBezTo>
                      <a:pt x="59" y="30"/>
                      <a:pt x="61" y="30"/>
                      <a:pt x="62" y="29"/>
                    </a:cubicBezTo>
                    <a:cubicBezTo>
                      <a:pt x="64" y="29"/>
                      <a:pt x="66" y="28"/>
                      <a:pt x="67" y="27"/>
                    </a:cubicBezTo>
                    <a:cubicBezTo>
                      <a:pt x="68" y="27"/>
                      <a:pt x="68" y="26"/>
                      <a:pt x="68" y="26"/>
                    </a:cubicBezTo>
                    <a:cubicBezTo>
                      <a:pt x="69" y="26"/>
                      <a:pt x="69" y="26"/>
                      <a:pt x="70" y="25"/>
                    </a:cubicBezTo>
                    <a:cubicBezTo>
                      <a:pt x="70" y="24"/>
                      <a:pt x="71" y="21"/>
                      <a:pt x="71" y="19"/>
                    </a:cubicBezTo>
                    <a:cubicBezTo>
                      <a:pt x="72" y="16"/>
                      <a:pt x="73" y="14"/>
                      <a:pt x="73" y="14"/>
                    </a:cubicBezTo>
                    <a:cubicBezTo>
                      <a:pt x="73" y="13"/>
                      <a:pt x="72" y="13"/>
                      <a:pt x="70" y="13"/>
                    </a:cubicBezTo>
                    <a:cubicBezTo>
                      <a:pt x="70" y="12"/>
                      <a:pt x="71" y="12"/>
                      <a:pt x="71" y="11"/>
                    </a:cubicBezTo>
                    <a:cubicBezTo>
                      <a:pt x="71" y="11"/>
                      <a:pt x="72" y="10"/>
                      <a:pt x="72" y="10"/>
                    </a:cubicBezTo>
                    <a:cubicBezTo>
                      <a:pt x="72" y="10"/>
                      <a:pt x="73" y="9"/>
                      <a:pt x="73" y="8"/>
                    </a:cubicBezTo>
                    <a:cubicBezTo>
                      <a:pt x="74" y="8"/>
                      <a:pt x="74" y="8"/>
                      <a:pt x="75" y="7"/>
                    </a:cubicBezTo>
                    <a:cubicBezTo>
                      <a:pt x="75" y="7"/>
                      <a:pt x="76" y="6"/>
                      <a:pt x="77" y="6"/>
                    </a:cubicBezTo>
                    <a:cubicBezTo>
                      <a:pt x="78" y="5"/>
                      <a:pt x="80" y="5"/>
                      <a:pt x="81" y="4"/>
                    </a:cubicBezTo>
                    <a:cubicBezTo>
                      <a:pt x="81" y="3"/>
                      <a:pt x="81" y="2"/>
                      <a:pt x="81" y="1"/>
                    </a:cubicBezTo>
                    <a:cubicBezTo>
                      <a:pt x="81" y="1"/>
                      <a:pt x="81" y="0"/>
                      <a:pt x="81" y="0"/>
                    </a:cubicBezTo>
                    <a:cubicBezTo>
                      <a:pt x="82" y="0"/>
                      <a:pt x="83" y="2"/>
                      <a:pt x="84" y="3"/>
                    </a:cubicBezTo>
                    <a:cubicBezTo>
                      <a:pt x="85" y="3"/>
                      <a:pt x="85" y="3"/>
                      <a:pt x="85" y="4"/>
                    </a:cubicBezTo>
                    <a:cubicBezTo>
                      <a:pt x="86" y="4"/>
                      <a:pt x="88" y="4"/>
                      <a:pt x="90" y="4"/>
                    </a:cubicBezTo>
                    <a:cubicBezTo>
                      <a:pt x="91" y="4"/>
                      <a:pt x="91" y="4"/>
                      <a:pt x="92" y="4"/>
                    </a:cubicBezTo>
                    <a:cubicBezTo>
                      <a:pt x="92" y="4"/>
                      <a:pt x="92" y="4"/>
                      <a:pt x="92" y="4"/>
                    </a:cubicBezTo>
                    <a:cubicBezTo>
                      <a:pt x="93" y="4"/>
                      <a:pt x="93" y="4"/>
                      <a:pt x="93" y="4"/>
                    </a:cubicBezTo>
                    <a:cubicBezTo>
                      <a:pt x="96" y="4"/>
                      <a:pt x="96" y="4"/>
                      <a:pt x="99" y="5"/>
                    </a:cubicBezTo>
                    <a:cubicBezTo>
                      <a:pt x="100" y="5"/>
                      <a:pt x="101" y="8"/>
                      <a:pt x="101" y="11"/>
                    </a:cubicBezTo>
                    <a:cubicBezTo>
                      <a:pt x="102" y="11"/>
                      <a:pt x="102" y="12"/>
                      <a:pt x="102" y="13"/>
                    </a:cubicBezTo>
                    <a:cubicBezTo>
                      <a:pt x="102" y="13"/>
                      <a:pt x="103" y="13"/>
                      <a:pt x="103" y="13"/>
                    </a:cubicBezTo>
                    <a:cubicBezTo>
                      <a:pt x="103" y="13"/>
                      <a:pt x="103" y="13"/>
                      <a:pt x="103" y="13"/>
                    </a:cubicBezTo>
                    <a:cubicBezTo>
                      <a:pt x="103" y="13"/>
                      <a:pt x="104" y="11"/>
                      <a:pt x="104" y="10"/>
                    </a:cubicBezTo>
                    <a:cubicBezTo>
                      <a:pt x="104" y="10"/>
                      <a:pt x="104" y="10"/>
                      <a:pt x="104" y="10"/>
                    </a:cubicBezTo>
                    <a:cubicBezTo>
                      <a:pt x="104" y="9"/>
                      <a:pt x="104" y="8"/>
                      <a:pt x="105" y="7"/>
                    </a:cubicBezTo>
                    <a:cubicBezTo>
                      <a:pt x="105" y="6"/>
                      <a:pt x="105" y="5"/>
                      <a:pt x="106" y="4"/>
                    </a:cubicBezTo>
                    <a:cubicBezTo>
                      <a:pt x="106" y="3"/>
                      <a:pt x="106" y="3"/>
                      <a:pt x="106" y="3"/>
                    </a:cubicBezTo>
                    <a:cubicBezTo>
                      <a:pt x="107" y="3"/>
                      <a:pt x="111" y="2"/>
                      <a:pt x="114" y="2"/>
                    </a:cubicBezTo>
                    <a:cubicBezTo>
                      <a:pt x="116" y="2"/>
                      <a:pt x="118" y="2"/>
                      <a:pt x="119" y="3"/>
                    </a:cubicBezTo>
                    <a:cubicBezTo>
                      <a:pt x="119" y="3"/>
                      <a:pt x="119" y="3"/>
                      <a:pt x="120" y="3"/>
                    </a:cubicBezTo>
                    <a:cubicBezTo>
                      <a:pt x="120" y="4"/>
                      <a:pt x="120" y="4"/>
                      <a:pt x="120" y="4"/>
                    </a:cubicBezTo>
                    <a:cubicBezTo>
                      <a:pt x="121" y="5"/>
                      <a:pt x="121" y="6"/>
                      <a:pt x="122" y="6"/>
                    </a:cubicBezTo>
                    <a:cubicBezTo>
                      <a:pt x="122" y="7"/>
                      <a:pt x="123" y="8"/>
                      <a:pt x="123" y="8"/>
                    </a:cubicBezTo>
                    <a:cubicBezTo>
                      <a:pt x="124" y="8"/>
                      <a:pt x="125" y="10"/>
                      <a:pt x="126" y="12"/>
                    </a:cubicBezTo>
                    <a:cubicBezTo>
                      <a:pt x="127" y="13"/>
                      <a:pt x="128" y="14"/>
                      <a:pt x="128" y="15"/>
                    </a:cubicBezTo>
                    <a:cubicBezTo>
                      <a:pt x="129" y="17"/>
                      <a:pt x="133" y="20"/>
                      <a:pt x="136" y="22"/>
                    </a:cubicBezTo>
                    <a:cubicBezTo>
                      <a:pt x="137" y="23"/>
                      <a:pt x="138" y="23"/>
                      <a:pt x="139" y="24"/>
                    </a:cubicBezTo>
                    <a:cubicBezTo>
                      <a:pt x="140" y="25"/>
                      <a:pt x="144" y="25"/>
                      <a:pt x="147" y="25"/>
                    </a:cubicBezTo>
                    <a:cubicBezTo>
                      <a:pt x="148" y="25"/>
                      <a:pt x="148" y="25"/>
                      <a:pt x="148" y="25"/>
                    </a:cubicBezTo>
                    <a:cubicBezTo>
                      <a:pt x="149" y="26"/>
                      <a:pt x="153" y="28"/>
                      <a:pt x="155" y="30"/>
                    </a:cubicBezTo>
                    <a:cubicBezTo>
                      <a:pt x="156" y="31"/>
                      <a:pt x="157" y="31"/>
                      <a:pt x="157" y="32"/>
                    </a:cubicBezTo>
                    <a:cubicBezTo>
                      <a:pt x="158" y="32"/>
                      <a:pt x="161" y="34"/>
                      <a:pt x="164" y="35"/>
                    </a:cubicBezTo>
                    <a:cubicBezTo>
                      <a:pt x="169" y="38"/>
                      <a:pt x="174" y="41"/>
                      <a:pt x="175" y="41"/>
                    </a:cubicBezTo>
                    <a:cubicBezTo>
                      <a:pt x="175" y="41"/>
                      <a:pt x="175" y="42"/>
                      <a:pt x="176" y="42"/>
                    </a:cubicBezTo>
                    <a:cubicBezTo>
                      <a:pt x="176" y="43"/>
                      <a:pt x="176" y="44"/>
                      <a:pt x="176" y="44"/>
                    </a:cubicBezTo>
                    <a:cubicBezTo>
                      <a:pt x="176" y="45"/>
                      <a:pt x="174" y="47"/>
                      <a:pt x="172" y="49"/>
                    </a:cubicBezTo>
                    <a:cubicBezTo>
                      <a:pt x="172" y="50"/>
                      <a:pt x="171" y="51"/>
                      <a:pt x="171" y="51"/>
                    </a:cubicBezTo>
                    <a:cubicBezTo>
                      <a:pt x="171" y="52"/>
                      <a:pt x="170" y="53"/>
                      <a:pt x="170" y="54"/>
                    </a:cubicBezTo>
                    <a:cubicBezTo>
                      <a:pt x="169" y="56"/>
                      <a:pt x="169" y="57"/>
                      <a:pt x="168" y="58"/>
                    </a:cubicBezTo>
                    <a:cubicBezTo>
                      <a:pt x="168" y="58"/>
                      <a:pt x="167" y="59"/>
                      <a:pt x="166" y="60"/>
                    </a:cubicBezTo>
                    <a:cubicBezTo>
                      <a:pt x="166" y="61"/>
                      <a:pt x="165" y="61"/>
                      <a:pt x="165" y="62"/>
                    </a:cubicBezTo>
                    <a:cubicBezTo>
                      <a:pt x="164" y="62"/>
                      <a:pt x="164" y="63"/>
                      <a:pt x="164" y="63"/>
                    </a:cubicBezTo>
                    <a:cubicBezTo>
                      <a:pt x="164" y="63"/>
                      <a:pt x="164" y="63"/>
                      <a:pt x="164" y="64"/>
                    </a:cubicBezTo>
                    <a:cubicBezTo>
                      <a:pt x="165" y="64"/>
                      <a:pt x="165" y="64"/>
                      <a:pt x="165" y="64"/>
                    </a:cubicBezTo>
                    <a:cubicBezTo>
                      <a:pt x="165" y="64"/>
                      <a:pt x="165" y="64"/>
                      <a:pt x="165" y="64"/>
                    </a:cubicBezTo>
                    <a:cubicBezTo>
                      <a:pt x="166" y="64"/>
                      <a:pt x="166" y="64"/>
                      <a:pt x="168" y="64"/>
                    </a:cubicBezTo>
                    <a:cubicBezTo>
                      <a:pt x="170" y="65"/>
                      <a:pt x="173" y="65"/>
                      <a:pt x="174" y="65"/>
                    </a:cubicBezTo>
                    <a:cubicBezTo>
                      <a:pt x="176" y="65"/>
                      <a:pt x="178" y="66"/>
                      <a:pt x="178" y="66"/>
                    </a:cubicBezTo>
                    <a:cubicBezTo>
                      <a:pt x="178" y="67"/>
                      <a:pt x="178" y="67"/>
                      <a:pt x="178" y="67"/>
                    </a:cubicBezTo>
                    <a:cubicBezTo>
                      <a:pt x="179" y="67"/>
                      <a:pt x="179" y="67"/>
                      <a:pt x="179" y="67"/>
                    </a:cubicBezTo>
                    <a:cubicBezTo>
                      <a:pt x="185" y="67"/>
                      <a:pt x="185" y="67"/>
                      <a:pt x="185" y="67"/>
                    </a:cubicBezTo>
                    <a:cubicBezTo>
                      <a:pt x="185" y="67"/>
                      <a:pt x="186" y="67"/>
                      <a:pt x="188" y="67"/>
                    </a:cubicBezTo>
                    <a:cubicBezTo>
                      <a:pt x="189" y="68"/>
                      <a:pt x="190" y="68"/>
                      <a:pt x="190" y="68"/>
                    </a:cubicBezTo>
                    <a:cubicBezTo>
                      <a:pt x="191" y="68"/>
                      <a:pt x="192" y="67"/>
                      <a:pt x="193" y="66"/>
                    </a:cubicBezTo>
                    <a:cubicBezTo>
                      <a:pt x="193" y="66"/>
                      <a:pt x="194" y="66"/>
                      <a:pt x="194" y="66"/>
                    </a:cubicBezTo>
                    <a:cubicBezTo>
                      <a:pt x="194" y="66"/>
                      <a:pt x="194" y="66"/>
                      <a:pt x="194" y="66"/>
                    </a:cubicBezTo>
                    <a:cubicBezTo>
                      <a:pt x="194" y="66"/>
                      <a:pt x="195" y="66"/>
                      <a:pt x="195" y="66"/>
                    </a:cubicBezTo>
                    <a:cubicBezTo>
                      <a:pt x="196" y="66"/>
                      <a:pt x="196" y="66"/>
                      <a:pt x="196" y="66"/>
                    </a:cubicBezTo>
                    <a:cubicBezTo>
                      <a:pt x="196" y="66"/>
                      <a:pt x="196" y="66"/>
                      <a:pt x="196" y="66"/>
                    </a:cubicBezTo>
                    <a:cubicBezTo>
                      <a:pt x="196" y="66"/>
                      <a:pt x="199" y="66"/>
                      <a:pt x="199" y="65"/>
                    </a:cubicBezTo>
                    <a:cubicBezTo>
                      <a:pt x="199" y="65"/>
                      <a:pt x="199" y="64"/>
                      <a:pt x="199" y="64"/>
                    </a:cubicBezTo>
                    <a:cubicBezTo>
                      <a:pt x="199" y="63"/>
                      <a:pt x="199" y="63"/>
                      <a:pt x="199" y="62"/>
                    </a:cubicBezTo>
                    <a:cubicBezTo>
                      <a:pt x="199" y="62"/>
                      <a:pt x="201" y="62"/>
                      <a:pt x="202" y="61"/>
                    </a:cubicBezTo>
                    <a:cubicBezTo>
                      <a:pt x="203" y="60"/>
                      <a:pt x="204" y="60"/>
                      <a:pt x="204" y="59"/>
                    </a:cubicBezTo>
                    <a:cubicBezTo>
                      <a:pt x="204" y="59"/>
                      <a:pt x="205" y="59"/>
                      <a:pt x="205" y="58"/>
                    </a:cubicBezTo>
                    <a:cubicBezTo>
                      <a:pt x="207" y="57"/>
                      <a:pt x="208" y="56"/>
                      <a:pt x="208" y="56"/>
                    </a:cubicBezTo>
                    <a:cubicBezTo>
                      <a:pt x="209" y="55"/>
                      <a:pt x="209" y="53"/>
                      <a:pt x="209" y="51"/>
                    </a:cubicBezTo>
                    <a:cubicBezTo>
                      <a:pt x="210" y="50"/>
                      <a:pt x="210" y="48"/>
                      <a:pt x="210" y="47"/>
                    </a:cubicBezTo>
                    <a:cubicBezTo>
                      <a:pt x="210" y="47"/>
                      <a:pt x="210" y="47"/>
                      <a:pt x="210" y="46"/>
                    </a:cubicBezTo>
                    <a:cubicBezTo>
                      <a:pt x="211" y="46"/>
                      <a:pt x="212" y="46"/>
                      <a:pt x="213" y="45"/>
                    </a:cubicBezTo>
                    <a:cubicBezTo>
                      <a:pt x="213" y="45"/>
                      <a:pt x="214" y="45"/>
                      <a:pt x="214" y="45"/>
                    </a:cubicBezTo>
                    <a:cubicBezTo>
                      <a:pt x="214" y="45"/>
                      <a:pt x="214" y="45"/>
                      <a:pt x="215" y="45"/>
                    </a:cubicBezTo>
                    <a:cubicBezTo>
                      <a:pt x="215" y="45"/>
                      <a:pt x="215" y="45"/>
                      <a:pt x="215" y="45"/>
                    </a:cubicBezTo>
                    <a:cubicBezTo>
                      <a:pt x="215" y="45"/>
                      <a:pt x="215" y="45"/>
                      <a:pt x="215" y="45"/>
                    </a:cubicBezTo>
                    <a:cubicBezTo>
                      <a:pt x="218" y="45"/>
                      <a:pt x="218" y="49"/>
                      <a:pt x="218" y="51"/>
                    </a:cubicBezTo>
                    <a:cubicBezTo>
                      <a:pt x="218" y="51"/>
                      <a:pt x="219" y="52"/>
                      <a:pt x="219" y="52"/>
                    </a:cubicBezTo>
                    <a:cubicBezTo>
                      <a:pt x="219" y="53"/>
                      <a:pt x="219" y="54"/>
                      <a:pt x="219" y="55"/>
                    </a:cubicBezTo>
                    <a:cubicBezTo>
                      <a:pt x="219" y="56"/>
                      <a:pt x="219" y="57"/>
                      <a:pt x="219" y="58"/>
                    </a:cubicBezTo>
                    <a:cubicBezTo>
                      <a:pt x="219" y="59"/>
                      <a:pt x="218" y="61"/>
                      <a:pt x="217" y="62"/>
                    </a:cubicBezTo>
                    <a:cubicBezTo>
                      <a:pt x="217" y="62"/>
                      <a:pt x="217" y="62"/>
                      <a:pt x="217" y="62"/>
                    </a:cubicBezTo>
                    <a:cubicBezTo>
                      <a:pt x="217" y="63"/>
                      <a:pt x="216" y="63"/>
                      <a:pt x="215" y="64"/>
                    </a:cubicBezTo>
                    <a:cubicBezTo>
                      <a:pt x="214" y="65"/>
                      <a:pt x="213" y="65"/>
                      <a:pt x="212" y="66"/>
                    </a:cubicBezTo>
                    <a:cubicBezTo>
                      <a:pt x="211" y="66"/>
                      <a:pt x="210" y="66"/>
                      <a:pt x="209" y="66"/>
                    </a:cubicBezTo>
                    <a:cubicBezTo>
                      <a:pt x="209" y="66"/>
                      <a:pt x="209" y="66"/>
                      <a:pt x="209" y="66"/>
                    </a:cubicBezTo>
                    <a:cubicBezTo>
                      <a:pt x="208" y="67"/>
                      <a:pt x="207" y="67"/>
                      <a:pt x="206" y="67"/>
                    </a:cubicBezTo>
                    <a:cubicBezTo>
                      <a:pt x="205" y="68"/>
                      <a:pt x="204" y="69"/>
                      <a:pt x="203" y="71"/>
                    </a:cubicBezTo>
                    <a:cubicBezTo>
                      <a:pt x="201" y="72"/>
                      <a:pt x="200" y="74"/>
                      <a:pt x="200" y="74"/>
                    </a:cubicBezTo>
                    <a:cubicBezTo>
                      <a:pt x="200" y="74"/>
                      <a:pt x="200" y="74"/>
                      <a:pt x="200" y="74"/>
                    </a:cubicBezTo>
                    <a:cubicBezTo>
                      <a:pt x="199" y="74"/>
                      <a:pt x="199" y="74"/>
                      <a:pt x="198" y="75"/>
                    </a:cubicBezTo>
                    <a:cubicBezTo>
                      <a:pt x="197" y="75"/>
                      <a:pt x="197" y="75"/>
                      <a:pt x="196" y="76"/>
                    </a:cubicBezTo>
                    <a:cubicBezTo>
                      <a:pt x="196" y="77"/>
                      <a:pt x="196" y="77"/>
                      <a:pt x="196" y="78"/>
                    </a:cubicBezTo>
                    <a:cubicBezTo>
                      <a:pt x="196" y="78"/>
                      <a:pt x="196" y="79"/>
                      <a:pt x="196" y="79"/>
                    </a:cubicBezTo>
                    <a:cubicBezTo>
                      <a:pt x="196" y="79"/>
                      <a:pt x="195" y="79"/>
                      <a:pt x="195" y="80"/>
                    </a:cubicBezTo>
                    <a:cubicBezTo>
                      <a:pt x="194" y="81"/>
                      <a:pt x="192" y="82"/>
                      <a:pt x="192" y="82"/>
                    </a:cubicBezTo>
                    <a:cubicBezTo>
                      <a:pt x="191" y="83"/>
                      <a:pt x="190" y="84"/>
                      <a:pt x="189" y="85"/>
                    </a:cubicBezTo>
                    <a:cubicBezTo>
                      <a:pt x="187" y="88"/>
                      <a:pt x="185" y="90"/>
                      <a:pt x="184" y="91"/>
                    </a:cubicBezTo>
                    <a:cubicBezTo>
                      <a:pt x="184" y="91"/>
                      <a:pt x="184" y="91"/>
                      <a:pt x="184" y="91"/>
                    </a:cubicBezTo>
                    <a:cubicBezTo>
                      <a:pt x="183" y="92"/>
                      <a:pt x="183" y="92"/>
                      <a:pt x="183" y="92"/>
                    </a:cubicBezTo>
                    <a:cubicBezTo>
                      <a:pt x="182" y="93"/>
                      <a:pt x="179" y="96"/>
                      <a:pt x="177" y="98"/>
                    </a:cubicBezTo>
                    <a:cubicBezTo>
                      <a:pt x="176" y="98"/>
                      <a:pt x="175" y="99"/>
                      <a:pt x="174" y="100"/>
                    </a:cubicBezTo>
                    <a:cubicBezTo>
                      <a:pt x="174" y="101"/>
                      <a:pt x="173" y="102"/>
                      <a:pt x="173" y="103"/>
                    </a:cubicBezTo>
                    <a:cubicBezTo>
                      <a:pt x="172" y="104"/>
                      <a:pt x="172" y="105"/>
                      <a:pt x="172" y="105"/>
                    </a:cubicBezTo>
                    <a:cubicBezTo>
                      <a:pt x="173" y="106"/>
                      <a:pt x="173" y="106"/>
                      <a:pt x="173" y="107"/>
                    </a:cubicBezTo>
                    <a:cubicBezTo>
                      <a:pt x="173" y="108"/>
                      <a:pt x="173" y="110"/>
                      <a:pt x="172" y="112"/>
                    </a:cubicBezTo>
                    <a:cubicBezTo>
                      <a:pt x="172" y="113"/>
                      <a:pt x="172" y="114"/>
                      <a:pt x="171" y="115"/>
                    </a:cubicBezTo>
                    <a:cubicBezTo>
                      <a:pt x="171" y="116"/>
                      <a:pt x="171" y="116"/>
                      <a:pt x="171" y="117"/>
                    </a:cubicBezTo>
                    <a:cubicBezTo>
                      <a:pt x="171" y="117"/>
                      <a:pt x="171" y="118"/>
                      <a:pt x="171" y="118"/>
                    </a:cubicBezTo>
                    <a:cubicBezTo>
                      <a:pt x="171" y="119"/>
                      <a:pt x="171" y="119"/>
                      <a:pt x="171" y="119"/>
                    </a:cubicBezTo>
                    <a:cubicBezTo>
                      <a:pt x="170" y="119"/>
                      <a:pt x="169" y="120"/>
                      <a:pt x="169" y="120"/>
                    </a:cubicBezTo>
                    <a:cubicBezTo>
                      <a:pt x="168" y="121"/>
                      <a:pt x="168" y="123"/>
                      <a:pt x="169" y="126"/>
                    </a:cubicBezTo>
                    <a:cubicBezTo>
                      <a:pt x="169" y="126"/>
                      <a:pt x="169" y="127"/>
                      <a:pt x="169" y="127"/>
                    </a:cubicBezTo>
                    <a:cubicBezTo>
                      <a:pt x="169" y="128"/>
                      <a:pt x="170" y="129"/>
                      <a:pt x="170" y="131"/>
                    </a:cubicBezTo>
                    <a:cubicBezTo>
                      <a:pt x="170" y="132"/>
                      <a:pt x="170" y="133"/>
                      <a:pt x="169" y="134"/>
                    </a:cubicBezTo>
                    <a:cubicBezTo>
                      <a:pt x="169" y="134"/>
                      <a:pt x="169" y="135"/>
                      <a:pt x="169" y="135"/>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14" name="Freeform 303"/>
              <p:cNvSpPr>
                <a:spLocks/>
              </p:cNvSpPr>
              <p:nvPr/>
            </p:nvSpPr>
            <p:spPr bwMode="auto">
              <a:xfrm>
                <a:off x="2522537" y="5557838"/>
                <a:ext cx="92075" cy="88900"/>
              </a:xfrm>
              <a:custGeom>
                <a:avLst/>
                <a:gdLst>
                  <a:gd name="T0" fmla="*/ 18 w 40"/>
                  <a:gd name="T1" fmla="*/ 35 h 38"/>
                  <a:gd name="T2" fmla="*/ 23 w 40"/>
                  <a:gd name="T3" fmla="*/ 36 h 38"/>
                  <a:gd name="T4" fmla="*/ 25 w 40"/>
                  <a:gd name="T5" fmla="*/ 37 h 38"/>
                  <a:gd name="T6" fmla="*/ 29 w 40"/>
                  <a:gd name="T7" fmla="*/ 36 h 38"/>
                  <a:gd name="T8" fmla="*/ 34 w 40"/>
                  <a:gd name="T9" fmla="*/ 36 h 38"/>
                  <a:gd name="T10" fmla="*/ 38 w 40"/>
                  <a:gd name="T11" fmla="*/ 35 h 38"/>
                  <a:gd name="T12" fmla="*/ 39 w 40"/>
                  <a:gd name="T13" fmla="*/ 32 h 38"/>
                  <a:gd name="T14" fmla="*/ 34 w 40"/>
                  <a:gd name="T15" fmla="*/ 32 h 38"/>
                  <a:gd name="T16" fmla="*/ 29 w 40"/>
                  <a:gd name="T17" fmla="*/ 31 h 38"/>
                  <a:gd name="T18" fmla="*/ 21 w 40"/>
                  <a:gd name="T19" fmla="*/ 25 h 38"/>
                  <a:gd name="T20" fmla="*/ 14 w 40"/>
                  <a:gd name="T21" fmla="*/ 21 h 38"/>
                  <a:gd name="T22" fmla="*/ 8 w 40"/>
                  <a:gd name="T23" fmla="*/ 14 h 38"/>
                  <a:gd name="T24" fmla="*/ 4 w 40"/>
                  <a:gd name="T25" fmla="*/ 11 h 38"/>
                  <a:gd name="T26" fmla="*/ 1 w 40"/>
                  <a:gd name="T27" fmla="*/ 10 h 38"/>
                  <a:gd name="T28" fmla="*/ 3 w 40"/>
                  <a:gd name="T29" fmla="*/ 7 h 38"/>
                  <a:gd name="T30" fmla="*/ 5 w 40"/>
                  <a:gd name="T31" fmla="*/ 8 h 38"/>
                  <a:gd name="T32" fmla="*/ 4 w 40"/>
                  <a:gd name="T33" fmla="*/ 6 h 38"/>
                  <a:gd name="T34" fmla="*/ 3 w 40"/>
                  <a:gd name="T35" fmla="*/ 3 h 38"/>
                  <a:gd name="T36" fmla="*/ 1 w 40"/>
                  <a:gd name="T37" fmla="*/ 1 h 38"/>
                  <a:gd name="T38" fmla="*/ 0 w 40"/>
                  <a:gd name="T39" fmla="*/ 0 h 38"/>
                  <a:gd name="T40" fmla="*/ 0 w 40"/>
                  <a:gd name="T41" fmla="*/ 8 h 38"/>
                  <a:gd name="T42" fmla="*/ 0 w 40"/>
                  <a:gd name="T43" fmla="*/ 18 h 38"/>
                  <a:gd name="T44" fmla="*/ 1 w 40"/>
                  <a:gd name="T45" fmla="*/ 23 h 38"/>
                  <a:gd name="T46" fmla="*/ 1 w 40"/>
                  <a:gd name="T47" fmla="*/ 26 h 38"/>
                  <a:gd name="T48" fmla="*/ 2 w 40"/>
                  <a:gd name="T49" fmla="*/ 29 h 38"/>
                  <a:gd name="T50" fmla="*/ 2 w 40"/>
                  <a:gd name="T51" fmla="*/ 32 h 38"/>
                  <a:gd name="T52" fmla="*/ 3 w 40"/>
                  <a:gd name="T53" fmla="*/ 32 h 38"/>
                  <a:gd name="T54" fmla="*/ 6 w 40"/>
                  <a:gd name="T55" fmla="*/ 33 h 38"/>
                  <a:gd name="T56" fmla="*/ 10 w 40"/>
                  <a:gd name="T57" fmla="*/ 33 h 38"/>
                  <a:gd name="T58" fmla="*/ 10 w 40"/>
                  <a:gd name="T59" fmla="*/ 33 h 38"/>
                  <a:gd name="T60" fmla="*/ 15 w 40"/>
                  <a:gd name="T61" fmla="*/ 34 h 38"/>
                  <a:gd name="T62" fmla="*/ 18 w 40"/>
                  <a:gd name="T63"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 h="38">
                    <a:moveTo>
                      <a:pt x="18" y="35"/>
                    </a:moveTo>
                    <a:cubicBezTo>
                      <a:pt x="20" y="35"/>
                      <a:pt x="21" y="36"/>
                      <a:pt x="23" y="36"/>
                    </a:cubicBezTo>
                    <a:cubicBezTo>
                      <a:pt x="24" y="37"/>
                      <a:pt x="24" y="38"/>
                      <a:pt x="25" y="37"/>
                    </a:cubicBezTo>
                    <a:cubicBezTo>
                      <a:pt x="26" y="37"/>
                      <a:pt x="27" y="37"/>
                      <a:pt x="29" y="36"/>
                    </a:cubicBezTo>
                    <a:cubicBezTo>
                      <a:pt x="31" y="36"/>
                      <a:pt x="33" y="36"/>
                      <a:pt x="34" y="36"/>
                    </a:cubicBezTo>
                    <a:cubicBezTo>
                      <a:pt x="35" y="36"/>
                      <a:pt x="37" y="36"/>
                      <a:pt x="38" y="35"/>
                    </a:cubicBezTo>
                    <a:cubicBezTo>
                      <a:pt x="38" y="34"/>
                      <a:pt x="40" y="33"/>
                      <a:pt x="39" y="32"/>
                    </a:cubicBezTo>
                    <a:cubicBezTo>
                      <a:pt x="39" y="30"/>
                      <a:pt x="38" y="32"/>
                      <a:pt x="34" y="32"/>
                    </a:cubicBezTo>
                    <a:cubicBezTo>
                      <a:pt x="31" y="32"/>
                      <a:pt x="31" y="33"/>
                      <a:pt x="29" y="31"/>
                    </a:cubicBezTo>
                    <a:cubicBezTo>
                      <a:pt x="26" y="28"/>
                      <a:pt x="23" y="26"/>
                      <a:pt x="21" y="25"/>
                    </a:cubicBezTo>
                    <a:cubicBezTo>
                      <a:pt x="19" y="24"/>
                      <a:pt x="17" y="24"/>
                      <a:pt x="14" y="21"/>
                    </a:cubicBezTo>
                    <a:cubicBezTo>
                      <a:pt x="11" y="19"/>
                      <a:pt x="9" y="16"/>
                      <a:pt x="8" y="14"/>
                    </a:cubicBezTo>
                    <a:cubicBezTo>
                      <a:pt x="7" y="13"/>
                      <a:pt x="6" y="11"/>
                      <a:pt x="4" y="11"/>
                    </a:cubicBezTo>
                    <a:cubicBezTo>
                      <a:pt x="2" y="10"/>
                      <a:pt x="1" y="10"/>
                      <a:pt x="1" y="10"/>
                    </a:cubicBezTo>
                    <a:cubicBezTo>
                      <a:pt x="1" y="9"/>
                      <a:pt x="3" y="7"/>
                      <a:pt x="3" y="7"/>
                    </a:cubicBezTo>
                    <a:cubicBezTo>
                      <a:pt x="4" y="7"/>
                      <a:pt x="5" y="9"/>
                      <a:pt x="5" y="8"/>
                    </a:cubicBezTo>
                    <a:cubicBezTo>
                      <a:pt x="5" y="8"/>
                      <a:pt x="5" y="7"/>
                      <a:pt x="4" y="6"/>
                    </a:cubicBezTo>
                    <a:cubicBezTo>
                      <a:pt x="3" y="5"/>
                      <a:pt x="4" y="5"/>
                      <a:pt x="3" y="3"/>
                    </a:cubicBezTo>
                    <a:cubicBezTo>
                      <a:pt x="1" y="2"/>
                      <a:pt x="2" y="2"/>
                      <a:pt x="1" y="1"/>
                    </a:cubicBezTo>
                    <a:cubicBezTo>
                      <a:pt x="1" y="1"/>
                      <a:pt x="1" y="1"/>
                      <a:pt x="0" y="0"/>
                    </a:cubicBezTo>
                    <a:cubicBezTo>
                      <a:pt x="0" y="2"/>
                      <a:pt x="0" y="5"/>
                      <a:pt x="0" y="8"/>
                    </a:cubicBezTo>
                    <a:cubicBezTo>
                      <a:pt x="0" y="12"/>
                      <a:pt x="0" y="17"/>
                      <a:pt x="0" y="18"/>
                    </a:cubicBezTo>
                    <a:cubicBezTo>
                      <a:pt x="0" y="20"/>
                      <a:pt x="1" y="21"/>
                      <a:pt x="1" y="23"/>
                    </a:cubicBezTo>
                    <a:cubicBezTo>
                      <a:pt x="1" y="24"/>
                      <a:pt x="1" y="25"/>
                      <a:pt x="1" y="26"/>
                    </a:cubicBezTo>
                    <a:cubicBezTo>
                      <a:pt x="1" y="27"/>
                      <a:pt x="2" y="28"/>
                      <a:pt x="2" y="29"/>
                    </a:cubicBezTo>
                    <a:cubicBezTo>
                      <a:pt x="2" y="30"/>
                      <a:pt x="2" y="31"/>
                      <a:pt x="2" y="32"/>
                    </a:cubicBezTo>
                    <a:cubicBezTo>
                      <a:pt x="2" y="32"/>
                      <a:pt x="3" y="32"/>
                      <a:pt x="3" y="32"/>
                    </a:cubicBezTo>
                    <a:cubicBezTo>
                      <a:pt x="4" y="33"/>
                      <a:pt x="5" y="33"/>
                      <a:pt x="6" y="33"/>
                    </a:cubicBezTo>
                    <a:cubicBezTo>
                      <a:pt x="7" y="33"/>
                      <a:pt x="8" y="33"/>
                      <a:pt x="10" y="33"/>
                    </a:cubicBezTo>
                    <a:cubicBezTo>
                      <a:pt x="10" y="33"/>
                      <a:pt x="10" y="33"/>
                      <a:pt x="10" y="33"/>
                    </a:cubicBezTo>
                    <a:cubicBezTo>
                      <a:pt x="12" y="33"/>
                      <a:pt x="14" y="34"/>
                      <a:pt x="15" y="34"/>
                    </a:cubicBezTo>
                    <a:cubicBezTo>
                      <a:pt x="16" y="34"/>
                      <a:pt x="17" y="34"/>
                      <a:pt x="18" y="35"/>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306"/>
              <p:cNvSpPr>
                <a:spLocks/>
              </p:cNvSpPr>
              <p:nvPr/>
            </p:nvSpPr>
            <p:spPr bwMode="auto">
              <a:xfrm>
                <a:off x="2720975" y="3784601"/>
                <a:ext cx="11113" cy="12700"/>
              </a:xfrm>
              <a:custGeom>
                <a:avLst/>
                <a:gdLst>
                  <a:gd name="T0" fmla="*/ 2 w 5"/>
                  <a:gd name="T1" fmla="*/ 3 h 5"/>
                  <a:gd name="T2" fmla="*/ 5 w 5"/>
                  <a:gd name="T3" fmla="*/ 1 h 5"/>
                  <a:gd name="T4" fmla="*/ 3 w 5"/>
                  <a:gd name="T5" fmla="*/ 4 h 5"/>
                  <a:gd name="T6" fmla="*/ 0 w 5"/>
                  <a:gd name="T7" fmla="*/ 4 h 5"/>
                  <a:gd name="T8" fmla="*/ 2 w 5"/>
                  <a:gd name="T9" fmla="*/ 3 h 5"/>
                </a:gdLst>
                <a:ahLst/>
                <a:cxnLst>
                  <a:cxn ang="0">
                    <a:pos x="T0" y="T1"/>
                  </a:cxn>
                  <a:cxn ang="0">
                    <a:pos x="T2" y="T3"/>
                  </a:cxn>
                  <a:cxn ang="0">
                    <a:pos x="T4" y="T5"/>
                  </a:cxn>
                  <a:cxn ang="0">
                    <a:pos x="T6" y="T7"/>
                  </a:cxn>
                  <a:cxn ang="0">
                    <a:pos x="T8" y="T9"/>
                  </a:cxn>
                </a:cxnLst>
                <a:rect l="0" t="0" r="r" b="b"/>
                <a:pathLst>
                  <a:path w="5" h="5">
                    <a:moveTo>
                      <a:pt x="2" y="3"/>
                    </a:moveTo>
                    <a:cubicBezTo>
                      <a:pt x="4" y="2"/>
                      <a:pt x="5" y="0"/>
                      <a:pt x="5" y="1"/>
                    </a:cubicBezTo>
                    <a:cubicBezTo>
                      <a:pt x="5" y="2"/>
                      <a:pt x="5" y="4"/>
                      <a:pt x="3" y="4"/>
                    </a:cubicBezTo>
                    <a:cubicBezTo>
                      <a:pt x="2" y="4"/>
                      <a:pt x="0" y="5"/>
                      <a:pt x="0" y="4"/>
                    </a:cubicBezTo>
                    <a:cubicBezTo>
                      <a:pt x="1" y="3"/>
                      <a:pt x="1" y="3"/>
                      <a:pt x="2" y="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307"/>
              <p:cNvSpPr>
                <a:spLocks/>
              </p:cNvSpPr>
              <p:nvPr/>
            </p:nvSpPr>
            <p:spPr bwMode="auto">
              <a:xfrm>
                <a:off x="2257425" y="3759201"/>
                <a:ext cx="301625" cy="422275"/>
              </a:xfrm>
              <a:custGeom>
                <a:avLst/>
                <a:gdLst>
                  <a:gd name="T0" fmla="*/ 24 w 131"/>
                  <a:gd name="T1" fmla="*/ 48 h 183"/>
                  <a:gd name="T2" fmla="*/ 27 w 131"/>
                  <a:gd name="T3" fmla="*/ 42 h 183"/>
                  <a:gd name="T4" fmla="*/ 38 w 131"/>
                  <a:gd name="T5" fmla="*/ 34 h 183"/>
                  <a:gd name="T6" fmla="*/ 39 w 131"/>
                  <a:gd name="T7" fmla="*/ 25 h 183"/>
                  <a:gd name="T8" fmla="*/ 44 w 131"/>
                  <a:gd name="T9" fmla="*/ 18 h 183"/>
                  <a:gd name="T10" fmla="*/ 52 w 131"/>
                  <a:gd name="T11" fmla="*/ 20 h 183"/>
                  <a:gd name="T12" fmla="*/ 59 w 131"/>
                  <a:gd name="T13" fmla="*/ 13 h 183"/>
                  <a:gd name="T14" fmla="*/ 74 w 131"/>
                  <a:gd name="T15" fmla="*/ 7 h 183"/>
                  <a:gd name="T16" fmla="*/ 88 w 131"/>
                  <a:gd name="T17" fmla="*/ 3 h 183"/>
                  <a:gd name="T18" fmla="*/ 78 w 131"/>
                  <a:gd name="T19" fmla="*/ 11 h 183"/>
                  <a:gd name="T20" fmla="*/ 72 w 131"/>
                  <a:gd name="T21" fmla="*/ 16 h 183"/>
                  <a:gd name="T22" fmla="*/ 68 w 131"/>
                  <a:gd name="T23" fmla="*/ 23 h 183"/>
                  <a:gd name="T24" fmla="*/ 65 w 131"/>
                  <a:gd name="T25" fmla="*/ 31 h 183"/>
                  <a:gd name="T26" fmla="*/ 67 w 131"/>
                  <a:gd name="T27" fmla="*/ 36 h 183"/>
                  <a:gd name="T28" fmla="*/ 69 w 131"/>
                  <a:gd name="T29" fmla="*/ 38 h 183"/>
                  <a:gd name="T30" fmla="*/ 72 w 131"/>
                  <a:gd name="T31" fmla="*/ 46 h 183"/>
                  <a:gd name="T32" fmla="*/ 73 w 131"/>
                  <a:gd name="T33" fmla="*/ 51 h 183"/>
                  <a:gd name="T34" fmla="*/ 74 w 131"/>
                  <a:gd name="T35" fmla="*/ 57 h 183"/>
                  <a:gd name="T36" fmla="*/ 78 w 131"/>
                  <a:gd name="T37" fmla="*/ 61 h 183"/>
                  <a:gd name="T38" fmla="*/ 88 w 131"/>
                  <a:gd name="T39" fmla="*/ 62 h 183"/>
                  <a:gd name="T40" fmla="*/ 99 w 131"/>
                  <a:gd name="T41" fmla="*/ 62 h 183"/>
                  <a:gd name="T42" fmla="*/ 124 w 131"/>
                  <a:gd name="T43" fmla="*/ 69 h 183"/>
                  <a:gd name="T44" fmla="*/ 128 w 131"/>
                  <a:gd name="T45" fmla="*/ 72 h 183"/>
                  <a:gd name="T46" fmla="*/ 124 w 131"/>
                  <a:gd name="T47" fmla="*/ 82 h 183"/>
                  <a:gd name="T48" fmla="*/ 128 w 131"/>
                  <a:gd name="T49" fmla="*/ 99 h 183"/>
                  <a:gd name="T50" fmla="*/ 126 w 131"/>
                  <a:gd name="T51" fmla="*/ 108 h 183"/>
                  <a:gd name="T52" fmla="*/ 131 w 131"/>
                  <a:gd name="T53" fmla="*/ 115 h 183"/>
                  <a:gd name="T54" fmla="*/ 124 w 131"/>
                  <a:gd name="T55" fmla="*/ 119 h 183"/>
                  <a:gd name="T56" fmla="*/ 119 w 131"/>
                  <a:gd name="T57" fmla="*/ 117 h 183"/>
                  <a:gd name="T58" fmla="*/ 119 w 131"/>
                  <a:gd name="T59" fmla="*/ 120 h 183"/>
                  <a:gd name="T60" fmla="*/ 104 w 131"/>
                  <a:gd name="T61" fmla="*/ 119 h 183"/>
                  <a:gd name="T62" fmla="*/ 102 w 131"/>
                  <a:gd name="T63" fmla="*/ 127 h 183"/>
                  <a:gd name="T64" fmla="*/ 109 w 131"/>
                  <a:gd name="T65" fmla="*/ 130 h 183"/>
                  <a:gd name="T66" fmla="*/ 104 w 131"/>
                  <a:gd name="T67" fmla="*/ 131 h 183"/>
                  <a:gd name="T68" fmla="*/ 102 w 131"/>
                  <a:gd name="T69" fmla="*/ 141 h 183"/>
                  <a:gd name="T70" fmla="*/ 106 w 131"/>
                  <a:gd name="T71" fmla="*/ 150 h 183"/>
                  <a:gd name="T72" fmla="*/ 98 w 131"/>
                  <a:gd name="T73" fmla="*/ 180 h 183"/>
                  <a:gd name="T74" fmla="*/ 97 w 131"/>
                  <a:gd name="T75" fmla="*/ 174 h 183"/>
                  <a:gd name="T76" fmla="*/ 87 w 131"/>
                  <a:gd name="T77" fmla="*/ 164 h 183"/>
                  <a:gd name="T78" fmla="*/ 79 w 131"/>
                  <a:gd name="T79" fmla="*/ 163 h 183"/>
                  <a:gd name="T80" fmla="*/ 69 w 131"/>
                  <a:gd name="T81" fmla="*/ 166 h 183"/>
                  <a:gd name="T82" fmla="*/ 63 w 131"/>
                  <a:gd name="T83" fmla="*/ 158 h 183"/>
                  <a:gd name="T84" fmla="*/ 54 w 131"/>
                  <a:gd name="T85" fmla="*/ 150 h 183"/>
                  <a:gd name="T86" fmla="*/ 46 w 131"/>
                  <a:gd name="T87" fmla="*/ 140 h 183"/>
                  <a:gd name="T88" fmla="*/ 30 w 131"/>
                  <a:gd name="T89" fmla="*/ 134 h 183"/>
                  <a:gd name="T90" fmla="*/ 19 w 131"/>
                  <a:gd name="T91" fmla="*/ 133 h 183"/>
                  <a:gd name="T92" fmla="*/ 10 w 131"/>
                  <a:gd name="T93" fmla="*/ 127 h 183"/>
                  <a:gd name="T94" fmla="*/ 2 w 131"/>
                  <a:gd name="T95" fmla="*/ 123 h 183"/>
                  <a:gd name="T96" fmla="*/ 4 w 131"/>
                  <a:gd name="T97" fmla="*/ 114 h 183"/>
                  <a:gd name="T98" fmla="*/ 16 w 131"/>
                  <a:gd name="T99" fmla="*/ 107 h 183"/>
                  <a:gd name="T100" fmla="*/ 23 w 131"/>
                  <a:gd name="T101" fmla="*/ 95 h 183"/>
                  <a:gd name="T102" fmla="*/ 18 w 131"/>
                  <a:gd name="T103" fmla="*/ 92 h 183"/>
                  <a:gd name="T104" fmla="*/ 19 w 131"/>
                  <a:gd name="T105" fmla="*/ 81 h 183"/>
                  <a:gd name="T106" fmla="*/ 19 w 131"/>
                  <a:gd name="T107" fmla="*/ 65 h 183"/>
                  <a:gd name="T108" fmla="*/ 15 w 131"/>
                  <a:gd name="T109" fmla="*/ 56 h 183"/>
                  <a:gd name="T110" fmla="*/ 16 w 131"/>
                  <a:gd name="T111" fmla="*/ 53 h 183"/>
                  <a:gd name="T112" fmla="*/ 20 w 131"/>
                  <a:gd name="T113" fmla="*/ 4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1" h="183">
                    <a:moveTo>
                      <a:pt x="19" y="43"/>
                    </a:moveTo>
                    <a:cubicBezTo>
                      <a:pt x="19" y="43"/>
                      <a:pt x="20" y="44"/>
                      <a:pt x="20" y="44"/>
                    </a:cubicBezTo>
                    <a:cubicBezTo>
                      <a:pt x="22" y="45"/>
                      <a:pt x="23" y="46"/>
                      <a:pt x="23" y="46"/>
                    </a:cubicBezTo>
                    <a:cubicBezTo>
                      <a:pt x="23" y="47"/>
                      <a:pt x="23" y="47"/>
                      <a:pt x="24" y="48"/>
                    </a:cubicBezTo>
                    <a:cubicBezTo>
                      <a:pt x="24" y="49"/>
                      <a:pt x="24" y="51"/>
                      <a:pt x="25" y="51"/>
                    </a:cubicBezTo>
                    <a:cubicBezTo>
                      <a:pt x="26" y="51"/>
                      <a:pt x="26" y="48"/>
                      <a:pt x="26" y="47"/>
                    </a:cubicBezTo>
                    <a:cubicBezTo>
                      <a:pt x="25" y="46"/>
                      <a:pt x="23" y="45"/>
                      <a:pt x="24" y="44"/>
                    </a:cubicBezTo>
                    <a:cubicBezTo>
                      <a:pt x="24" y="43"/>
                      <a:pt x="27" y="43"/>
                      <a:pt x="27" y="42"/>
                    </a:cubicBezTo>
                    <a:cubicBezTo>
                      <a:pt x="28" y="41"/>
                      <a:pt x="31" y="40"/>
                      <a:pt x="31" y="39"/>
                    </a:cubicBezTo>
                    <a:cubicBezTo>
                      <a:pt x="32" y="37"/>
                      <a:pt x="33" y="35"/>
                      <a:pt x="34" y="35"/>
                    </a:cubicBezTo>
                    <a:cubicBezTo>
                      <a:pt x="34" y="34"/>
                      <a:pt x="34" y="34"/>
                      <a:pt x="35" y="34"/>
                    </a:cubicBezTo>
                    <a:cubicBezTo>
                      <a:pt x="36" y="34"/>
                      <a:pt x="37" y="35"/>
                      <a:pt x="38" y="34"/>
                    </a:cubicBezTo>
                    <a:cubicBezTo>
                      <a:pt x="38" y="34"/>
                      <a:pt x="39" y="32"/>
                      <a:pt x="39" y="31"/>
                    </a:cubicBezTo>
                    <a:cubicBezTo>
                      <a:pt x="39" y="31"/>
                      <a:pt x="37" y="31"/>
                      <a:pt x="37" y="30"/>
                    </a:cubicBezTo>
                    <a:cubicBezTo>
                      <a:pt x="38" y="29"/>
                      <a:pt x="38" y="28"/>
                      <a:pt x="39" y="27"/>
                    </a:cubicBezTo>
                    <a:cubicBezTo>
                      <a:pt x="39" y="26"/>
                      <a:pt x="40" y="25"/>
                      <a:pt x="39" y="25"/>
                    </a:cubicBezTo>
                    <a:cubicBezTo>
                      <a:pt x="39" y="25"/>
                      <a:pt x="38" y="26"/>
                      <a:pt x="38" y="24"/>
                    </a:cubicBezTo>
                    <a:cubicBezTo>
                      <a:pt x="38" y="23"/>
                      <a:pt x="39" y="21"/>
                      <a:pt x="40" y="21"/>
                    </a:cubicBezTo>
                    <a:cubicBezTo>
                      <a:pt x="41" y="20"/>
                      <a:pt x="42" y="21"/>
                      <a:pt x="43" y="20"/>
                    </a:cubicBezTo>
                    <a:cubicBezTo>
                      <a:pt x="43" y="18"/>
                      <a:pt x="43" y="18"/>
                      <a:pt x="44" y="18"/>
                    </a:cubicBezTo>
                    <a:cubicBezTo>
                      <a:pt x="45" y="17"/>
                      <a:pt x="46" y="16"/>
                      <a:pt x="47" y="15"/>
                    </a:cubicBezTo>
                    <a:cubicBezTo>
                      <a:pt x="47" y="15"/>
                      <a:pt x="50" y="16"/>
                      <a:pt x="50" y="16"/>
                    </a:cubicBezTo>
                    <a:cubicBezTo>
                      <a:pt x="51" y="17"/>
                      <a:pt x="49" y="18"/>
                      <a:pt x="49" y="19"/>
                    </a:cubicBezTo>
                    <a:cubicBezTo>
                      <a:pt x="50" y="20"/>
                      <a:pt x="51" y="20"/>
                      <a:pt x="52" y="20"/>
                    </a:cubicBezTo>
                    <a:cubicBezTo>
                      <a:pt x="53" y="19"/>
                      <a:pt x="52" y="18"/>
                      <a:pt x="52" y="17"/>
                    </a:cubicBezTo>
                    <a:cubicBezTo>
                      <a:pt x="52" y="16"/>
                      <a:pt x="53" y="16"/>
                      <a:pt x="54" y="15"/>
                    </a:cubicBezTo>
                    <a:cubicBezTo>
                      <a:pt x="54" y="14"/>
                      <a:pt x="54" y="13"/>
                      <a:pt x="55" y="13"/>
                    </a:cubicBezTo>
                    <a:cubicBezTo>
                      <a:pt x="56" y="12"/>
                      <a:pt x="58" y="13"/>
                      <a:pt x="59" y="13"/>
                    </a:cubicBezTo>
                    <a:cubicBezTo>
                      <a:pt x="61" y="13"/>
                      <a:pt x="62" y="13"/>
                      <a:pt x="63" y="13"/>
                    </a:cubicBezTo>
                    <a:cubicBezTo>
                      <a:pt x="63" y="13"/>
                      <a:pt x="64" y="13"/>
                      <a:pt x="65" y="12"/>
                    </a:cubicBezTo>
                    <a:cubicBezTo>
                      <a:pt x="67" y="11"/>
                      <a:pt x="68" y="9"/>
                      <a:pt x="70" y="9"/>
                    </a:cubicBezTo>
                    <a:cubicBezTo>
                      <a:pt x="71" y="8"/>
                      <a:pt x="73" y="8"/>
                      <a:pt x="74" y="7"/>
                    </a:cubicBezTo>
                    <a:cubicBezTo>
                      <a:pt x="75" y="6"/>
                      <a:pt x="75" y="4"/>
                      <a:pt x="76" y="3"/>
                    </a:cubicBezTo>
                    <a:cubicBezTo>
                      <a:pt x="77" y="2"/>
                      <a:pt x="79" y="1"/>
                      <a:pt x="80" y="1"/>
                    </a:cubicBezTo>
                    <a:cubicBezTo>
                      <a:pt x="82" y="0"/>
                      <a:pt x="83" y="0"/>
                      <a:pt x="85" y="1"/>
                    </a:cubicBezTo>
                    <a:cubicBezTo>
                      <a:pt x="86" y="1"/>
                      <a:pt x="87" y="2"/>
                      <a:pt x="88" y="3"/>
                    </a:cubicBezTo>
                    <a:cubicBezTo>
                      <a:pt x="88" y="4"/>
                      <a:pt x="88" y="5"/>
                      <a:pt x="87" y="6"/>
                    </a:cubicBezTo>
                    <a:cubicBezTo>
                      <a:pt x="87" y="7"/>
                      <a:pt x="82" y="8"/>
                      <a:pt x="80" y="9"/>
                    </a:cubicBezTo>
                    <a:cubicBezTo>
                      <a:pt x="79" y="9"/>
                      <a:pt x="78" y="11"/>
                      <a:pt x="78" y="11"/>
                    </a:cubicBezTo>
                    <a:cubicBezTo>
                      <a:pt x="78" y="11"/>
                      <a:pt x="78" y="11"/>
                      <a:pt x="78" y="11"/>
                    </a:cubicBezTo>
                    <a:cubicBezTo>
                      <a:pt x="78" y="12"/>
                      <a:pt x="78" y="12"/>
                      <a:pt x="77" y="13"/>
                    </a:cubicBezTo>
                    <a:cubicBezTo>
                      <a:pt x="77" y="14"/>
                      <a:pt x="76" y="14"/>
                      <a:pt x="76" y="15"/>
                    </a:cubicBezTo>
                    <a:cubicBezTo>
                      <a:pt x="76" y="15"/>
                      <a:pt x="75" y="15"/>
                      <a:pt x="74" y="15"/>
                    </a:cubicBezTo>
                    <a:cubicBezTo>
                      <a:pt x="73" y="15"/>
                      <a:pt x="73" y="15"/>
                      <a:pt x="72" y="16"/>
                    </a:cubicBezTo>
                    <a:cubicBezTo>
                      <a:pt x="72" y="16"/>
                      <a:pt x="72" y="16"/>
                      <a:pt x="71" y="17"/>
                    </a:cubicBezTo>
                    <a:cubicBezTo>
                      <a:pt x="70" y="17"/>
                      <a:pt x="69" y="18"/>
                      <a:pt x="69" y="19"/>
                    </a:cubicBezTo>
                    <a:cubicBezTo>
                      <a:pt x="69" y="20"/>
                      <a:pt x="69" y="20"/>
                      <a:pt x="69" y="21"/>
                    </a:cubicBezTo>
                    <a:cubicBezTo>
                      <a:pt x="68" y="21"/>
                      <a:pt x="68" y="22"/>
                      <a:pt x="68" y="23"/>
                    </a:cubicBezTo>
                    <a:cubicBezTo>
                      <a:pt x="68" y="24"/>
                      <a:pt x="68" y="25"/>
                      <a:pt x="67" y="26"/>
                    </a:cubicBezTo>
                    <a:cubicBezTo>
                      <a:pt x="67" y="28"/>
                      <a:pt x="67" y="30"/>
                      <a:pt x="66" y="30"/>
                    </a:cubicBezTo>
                    <a:cubicBezTo>
                      <a:pt x="66" y="30"/>
                      <a:pt x="66" y="30"/>
                      <a:pt x="66" y="30"/>
                    </a:cubicBezTo>
                    <a:cubicBezTo>
                      <a:pt x="66" y="30"/>
                      <a:pt x="66" y="31"/>
                      <a:pt x="65" y="31"/>
                    </a:cubicBezTo>
                    <a:cubicBezTo>
                      <a:pt x="65" y="32"/>
                      <a:pt x="64" y="33"/>
                      <a:pt x="63" y="34"/>
                    </a:cubicBezTo>
                    <a:cubicBezTo>
                      <a:pt x="62" y="35"/>
                      <a:pt x="62" y="36"/>
                      <a:pt x="62" y="37"/>
                    </a:cubicBezTo>
                    <a:cubicBezTo>
                      <a:pt x="64" y="38"/>
                      <a:pt x="65" y="37"/>
                      <a:pt x="66" y="37"/>
                    </a:cubicBezTo>
                    <a:cubicBezTo>
                      <a:pt x="67" y="36"/>
                      <a:pt x="67" y="36"/>
                      <a:pt x="67" y="36"/>
                    </a:cubicBezTo>
                    <a:cubicBezTo>
                      <a:pt x="67" y="36"/>
                      <a:pt x="67" y="36"/>
                      <a:pt x="67" y="36"/>
                    </a:cubicBezTo>
                    <a:cubicBezTo>
                      <a:pt x="67" y="36"/>
                      <a:pt x="67" y="37"/>
                      <a:pt x="67" y="37"/>
                    </a:cubicBezTo>
                    <a:cubicBezTo>
                      <a:pt x="67" y="38"/>
                      <a:pt x="68" y="38"/>
                      <a:pt x="68" y="38"/>
                    </a:cubicBezTo>
                    <a:cubicBezTo>
                      <a:pt x="69" y="38"/>
                      <a:pt x="69" y="38"/>
                      <a:pt x="69" y="38"/>
                    </a:cubicBezTo>
                    <a:cubicBezTo>
                      <a:pt x="69" y="38"/>
                      <a:pt x="70" y="38"/>
                      <a:pt x="70" y="39"/>
                    </a:cubicBezTo>
                    <a:cubicBezTo>
                      <a:pt x="70" y="39"/>
                      <a:pt x="71" y="40"/>
                      <a:pt x="71" y="41"/>
                    </a:cubicBezTo>
                    <a:cubicBezTo>
                      <a:pt x="71" y="43"/>
                      <a:pt x="72" y="45"/>
                      <a:pt x="72" y="46"/>
                    </a:cubicBezTo>
                    <a:cubicBezTo>
                      <a:pt x="72" y="46"/>
                      <a:pt x="72" y="46"/>
                      <a:pt x="72" y="46"/>
                    </a:cubicBezTo>
                    <a:cubicBezTo>
                      <a:pt x="73" y="46"/>
                      <a:pt x="73" y="46"/>
                      <a:pt x="74" y="47"/>
                    </a:cubicBezTo>
                    <a:cubicBezTo>
                      <a:pt x="74" y="47"/>
                      <a:pt x="74" y="48"/>
                      <a:pt x="74" y="48"/>
                    </a:cubicBezTo>
                    <a:cubicBezTo>
                      <a:pt x="74" y="49"/>
                      <a:pt x="74" y="49"/>
                      <a:pt x="74" y="49"/>
                    </a:cubicBezTo>
                    <a:cubicBezTo>
                      <a:pt x="73" y="50"/>
                      <a:pt x="73" y="50"/>
                      <a:pt x="73" y="51"/>
                    </a:cubicBezTo>
                    <a:cubicBezTo>
                      <a:pt x="73" y="52"/>
                      <a:pt x="73" y="52"/>
                      <a:pt x="73" y="53"/>
                    </a:cubicBezTo>
                    <a:cubicBezTo>
                      <a:pt x="73" y="54"/>
                      <a:pt x="73" y="54"/>
                      <a:pt x="73" y="55"/>
                    </a:cubicBezTo>
                    <a:cubicBezTo>
                      <a:pt x="73" y="55"/>
                      <a:pt x="73" y="55"/>
                      <a:pt x="73" y="55"/>
                    </a:cubicBezTo>
                    <a:cubicBezTo>
                      <a:pt x="73" y="56"/>
                      <a:pt x="73" y="56"/>
                      <a:pt x="74" y="57"/>
                    </a:cubicBezTo>
                    <a:cubicBezTo>
                      <a:pt x="74" y="57"/>
                      <a:pt x="75" y="57"/>
                      <a:pt x="75" y="57"/>
                    </a:cubicBezTo>
                    <a:cubicBezTo>
                      <a:pt x="75" y="57"/>
                      <a:pt x="76" y="57"/>
                      <a:pt x="76" y="57"/>
                    </a:cubicBezTo>
                    <a:cubicBezTo>
                      <a:pt x="76" y="57"/>
                      <a:pt x="76" y="58"/>
                      <a:pt x="76" y="59"/>
                    </a:cubicBezTo>
                    <a:cubicBezTo>
                      <a:pt x="77" y="60"/>
                      <a:pt x="78" y="61"/>
                      <a:pt x="78" y="61"/>
                    </a:cubicBezTo>
                    <a:cubicBezTo>
                      <a:pt x="79" y="61"/>
                      <a:pt x="80" y="61"/>
                      <a:pt x="81" y="61"/>
                    </a:cubicBezTo>
                    <a:cubicBezTo>
                      <a:pt x="81" y="61"/>
                      <a:pt x="82" y="61"/>
                      <a:pt x="82" y="61"/>
                    </a:cubicBezTo>
                    <a:cubicBezTo>
                      <a:pt x="82" y="61"/>
                      <a:pt x="83" y="61"/>
                      <a:pt x="84" y="61"/>
                    </a:cubicBezTo>
                    <a:cubicBezTo>
                      <a:pt x="85" y="62"/>
                      <a:pt x="87" y="62"/>
                      <a:pt x="88" y="62"/>
                    </a:cubicBezTo>
                    <a:cubicBezTo>
                      <a:pt x="89" y="62"/>
                      <a:pt x="90" y="61"/>
                      <a:pt x="90" y="61"/>
                    </a:cubicBezTo>
                    <a:cubicBezTo>
                      <a:pt x="91" y="61"/>
                      <a:pt x="91" y="61"/>
                      <a:pt x="92" y="61"/>
                    </a:cubicBezTo>
                    <a:cubicBezTo>
                      <a:pt x="94" y="60"/>
                      <a:pt x="97" y="61"/>
                      <a:pt x="98" y="62"/>
                    </a:cubicBezTo>
                    <a:cubicBezTo>
                      <a:pt x="98" y="62"/>
                      <a:pt x="99" y="62"/>
                      <a:pt x="99" y="62"/>
                    </a:cubicBezTo>
                    <a:cubicBezTo>
                      <a:pt x="99" y="62"/>
                      <a:pt x="100" y="64"/>
                      <a:pt x="102" y="66"/>
                    </a:cubicBezTo>
                    <a:cubicBezTo>
                      <a:pt x="104" y="69"/>
                      <a:pt x="106" y="72"/>
                      <a:pt x="107" y="72"/>
                    </a:cubicBezTo>
                    <a:cubicBezTo>
                      <a:pt x="107" y="72"/>
                      <a:pt x="109" y="71"/>
                      <a:pt x="112" y="71"/>
                    </a:cubicBezTo>
                    <a:cubicBezTo>
                      <a:pt x="117" y="70"/>
                      <a:pt x="124" y="69"/>
                      <a:pt x="124" y="69"/>
                    </a:cubicBezTo>
                    <a:cubicBezTo>
                      <a:pt x="125" y="69"/>
                      <a:pt x="126" y="70"/>
                      <a:pt x="127" y="70"/>
                    </a:cubicBezTo>
                    <a:cubicBezTo>
                      <a:pt x="127" y="70"/>
                      <a:pt x="127" y="71"/>
                      <a:pt x="128" y="71"/>
                    </a:cubicBezTo>
                    <a:cubicBezTo>
                      <a:pt x="128" y="71"/>
                      <a:pt x="128" y="72"/>
                      <a:pt x="128" y="72"/>
                    </a:cubicBezTo>
                    <a:cubicBezTo>
                      <a:pt x="128" y="72"/>
                      <a:pt x="128" y="72"/>
                      <a:pt x="128" y="72"/>
                    </a:cubicBezTo>
                    <a:cubicBezTo>
                      <a:pt x="128" y="73"/>
                      <a:pt x="128" y="73"/>
                      <a:pt x="128" y="73"/>
                    </a:cubicBezTo>
                    <a:cubicBezTo>
                      <a:pt x="128" y="73"/>
                      <a:pt x="127" y="74"/>
                      <a:pt x="126" y="75"/>
                    </a:cubicBezTo>
                    <a:cubicBezTo>
                      <a:pt x="125" y="77"/>
                      <a:pt x="124" y="78"/>
                      <a:pt x="124" y="79"/>
                    </a:cubicBezTo>
                    <a:cubicBezTo>
                      <a:pt x="124" y="79"/>
                      <a:pt x="124" y="81"/>
                      <a:pt x="124" y="82"/>
                    </a:cubicBezTo>
                    <a:cubicBezTo>
                      <a:pt x="124" y="84"/>
                      <a:pt x="123" y="87"/>
                      <a:pt x="123" y="88"/>
                    </a:cubicBezTo>
                    <a:cubicBezTo>
                      <a:pt x="123" y="88"/>
                      <a:pt x="124" y="91"/>
                      <a:pt x="125" y="93"/>
                    </a:cubicBezTo>
                    <a:cubicBezTo>
                      <a:pt x="125" y="95"/>
                      <a:pt x="126" y="96"/>
                      <a:pt x="127" y="97"/>
                    </a:cubicBezTo>
                    <a:cubicBezTo>
                      <a:pt x="127" y="97"/>
                      <a:pt x="128" y="98"/>
                      <a:pt x="128" y="99"/>
                    </a:cubicBezTo>
                    <a:cubicBezTo>
                      <a:pt x="129" y="100"/>
                      <a:pt x="130" y="100"/>
                      <a:pt x="130" y="100"/>
                    </a:cubicBezTo>
                    <a:cubicBezTo>
                      <a:pt x="130" y="100"/>
                      <a:pt x="129" y="102"/>
                      <a:pt x="127" y="103"/>
                    </a:cubicBezTo>
                    <a:cubicBezTo>
                      <a:pt x="126" y="105"/>
                      <a:pt x="124" y="107"/>
                      <a:pt x="124" y="107"/>
                    </a:cubicBezTo>
                    <a:cubicBezTo>
                      <a:pt x="124" y="108"/>
                      <a:pt x="125" y="108"/>
                      <a:pt x="126" y="108"/>
                    </a:cubicBezTo>
                    <a:cubicBezTo>
                      <a:pt x="126" y="108"/>
                      <a:pt x="126" y="108"/>
                      <a:pt x="127" y="108"/>
                    </a:cubicBezTo>
                    <a:cubicBezTo>
                      <a:pt x="127" y="108"/>
                      <a:pt x="128" y="110"/>
                      <a:pt x="129" y="112"/>
                    </a:cubicBezTo>
                    <a:cubicBezTo>
                      <a:pt x="129" y="112"/>
                      <a:pt x="129" y="112"/>
                      <a:pt x="129" y="112"/>
                    </a:cubicBezTo>
                    <a:cubicBezTo>
                      <a:pt x="130" y="113"/>
                      <a:pt x="131" y="114"/>
                      <a:pt x="131" y="115"/>
                    </a:cubicBezTo>
                    <a:cubicBezTo>
                      <a:pt x="130" y="115"/>
                      <a:pt x="130" y="115"/>
                      <a:pt x="129" y="115"/>
                    </a:cubicBezTo>
                    <a:cubicBezTo>
                      <a:pt x="128" y="115"/>
                      <a:pt x="128" y="116"/>
                      <a:pt x="127" y="116"/>
                    </a:cubicBezTo>
                    <a:cubicBezTo>
                      <a:pt x="127" y="116"/>
                      <a:pt x="126" y="117"/>
                      <a:pt x="126" y="117"/>
                    </a:cubicBezTo>
                    <a:cubicBezTo>
                      <a:pt x="125" y="118"/>
                      <a:pt x="124" y="119"/>
                      <a:pt x="124" y="119"/>
                    </a:cubicBezTo>
                    <a:cubicBezTo>
                      <a:pt x="124" y="119"/>
                      <a:pt x="124" y="119"/>
                      <a:pt x="123" y="118"/>
                    </a:cubicBezTo>
                    <a:cubicBezTo>
                      <a:pt x="122" y="117"/>
                      <a:pt x="121" y="116"/>
                      <a:pt x="121" y="116"/>
                    </a:cubicBezTo>
                    <a:cubicBezTo>
                      <a:pt x="120" y="116"/>
                      <a:pt x="120" y="116"/>
                      <a:pt x="119" y="117"/>
                    </a:cubicBezTo>
                    <a:cubicBezTo>
                      <a:pt x="119" y="117"/>
                      <a:pt x="119" y="117"/>
                      <a:pt x="119" y="117"/>
                    </a:cubicBezTo>
                    <a:cubicBezTo>
                      <a:pt x="119" y="117"/>
                      <a:pt x="118" y="118"/>
                      <a:pt x="118" y="118"/>
                    </a:cubicBezTo>
                    <a:cubicBezTo>
                      <a:pt x="118" y="118"/>
                      <a:pt x="118" y="119"/>
                      <a:pt x="119" y="119"/>
                    </a:cubicBezTo>
                    <a:cubicBezTo>
                      <a:pt x="119" y="120"/>
                      <a:pt x="119" y="120"/>
                      <a:pt x="119" y="120"/>
                    </a:cubicBezTo>
                    <a:cubicBezTo>
                      <a:pt x="119" y="120"/>
                      <a:pt x="119" y="120"/>
                      <a:pt x="119" y="120"/>
                    </a:cubicBezTo>
                    <a:cubicBezTo>
                      <a:pt x="119" y="120"/>
                      <a:pt x="117" y="120"/>
                      <a:pt x="116" y="120"/>
                    </a:cubicBezTo>
                    <a:cubicBezTo>
                      <a:pt x="115" y="119"/>
                      <a:pt x="113" y="119"/>
                      <a:pt x="112" y="119"/>
                    </a:cubicBezTo>
                    <a:cubicBezTo>
                      <a:pt x="112" y="119"/>
                      <a:pt x="111" y="119"/>
                      <a:pt x="110" y="119"/>
                    </a:cubicBezTo>
                    <a:cubicBezTo>
                      <a:pt x="108" y="119"/>
                      <a:pt x="106" y="119"/>
                      <a:pt x="104" y="119"/>
                    </a:cubicBezTo>
                    <a:cubicBezTo>
                      <a:pt x="102" y="119"/>
                      <a:pt x="101" y="119"/>
                      <a:pt x="101" y="120"/>
                    </a:cubicBezTo>
                    <a:cubicBezTo>
                      <a:pt x="101" y="120"/>
                      <a:pt x="101" y="122"/>
                      <a:pt x="101" y="124"/>
                    </a:cubicBezTo>
                    <a:cubicBezTo>
                      <a:pt x="102" y="125"/>
                      <a:pt x="102" y="126"/>
                      <a:pt x="102" y="127"/>
                    </a:cubicBezTo>
                    <a:cubicBezTo>
                      <a:pt x="102" y="127"/>
                      <a:pt x="102" y="127"/>
                      <a:pt x="102" y="127"/>
                    </a:cubicBezTo>
                    <a:cubicBezTo>
                      <a:pt x="102" y="127"/>
                      <a:pt x="104" y="127"/>
                      <a:pt x="105" y="127"/>
                    </a:cubicBezTo>
                    <a:cubicBezTo>
                      <a:pt x="108" y="127"/>
                      <a:pt x="108" y="127"/>
                      <a:pt x="108" y="127"/>
                    </a:cubicBezTo>
                    <a:cubicBezTo>
                      <a:pt x="108" y="127"/>
                      <a:pt x="108" y="127"/>
                      <a:pt x="108" y="127"/>
                    </a:cubicBezTo>
                    <a:cubicBezTo>
                      <a:pt x="108" y="127"/>
                      <a:pt x="109" y="129"/>
                      <a:pt x="109" y="130"/>
                    </a:cubicBezTo>
                    <a:cubicBezTo>
                      <a:pt x="109" y="131"/>
                      <a:pt x="110" y="131"/>
                      <a:pt x="110" y="132"/>
                    </a:cubicBezTo>
                    <a:cubicBezTo>
                      <a:pt x="110" y="132"/>
                      <a:pt x="110" y="131"/>
                      <a:pt x="109" y="131"/>
                    </a:cubicBezTo>
                    <a:cubicBezTo>
                      <a:pt x="109" y="131"/>
                      <a:pt x="108" y="130"/>
                      <a:pt x="107" y="130"/>
                    </a:cubicBezTo>
                    <a:cubicBezTo>
                      <a:pt x="106" y="130"/>
                      <a:pt x="105" y="131"/>
                      <a:pt x="104" y="131"/>
                    </a:cubicBezTo>
                    <a:cubicBezTo>
                      <a:pt x="102" y="131"/>
                      <a:pt x="101" y="132"/>
                      <a:pt x="101" y="132"/>
                    </a:cubicBezTo>
                    <a:cubicBezTo>
                      <a:pt x="101" y="132"/>
                      <a:pt x="100" y="134"/>
                      <a:pt x="100" y="135"/>
                    </a:cubicBezTo>
                    <a:cubicBezTo>
                      <a:pt x="100" y="136"/>
                      <a:pt x="100" y="138"/>
                      <a:pt x="100" y="139"/>
                    </a:cubicBezTo>
                    <a:cubicBezTo>
                      <a:pt x="100" y="139"/>
                      <a:pt x="101" y="140"/>
                      <a:pt x="102" y="141"/>
                    </a:cubicBezTo>
                    <a:cubicBezTo>
                      <a:pt x="103" y="142"/>
                      <a:pt x="104" y="143"/>
                      <a:pt x="104" y="144"/>
                    </a:cubicBezTo>
                    <a:cubicBezTo>
                      <a:pt x="104" y="144"/>
                      <a:pt x="104" y="144"/>
                      <a:pt x="104" y="144"/>
                    </a:cubicBezTo>
                    <a:cubicBezTo>
                      <a:pt x="105" y="145"/>
                      <a:pt x="105" y="146"/>
                      <a:pt x="105" y="147"/>
                    </a:cubicBezTo>
                    <a:cubicBezTo>
                      <a:pt x="106" y="148"/>
                      <a:pt x="106" y="150"/>
                      <a:pt x="106" y="150"/>
                    </a:cubicBezTo>
                    <a:cubicBezTo>
                      <a:pt x="106" y="151"/>
                      <a:pt x="104" y="161"/>
                      <a:pt x="103" y="170"/>
                    </a:cubicBezTo>
                    <a:cubicBezTo>
                      <a:pt x="102" y="176"/>
                      <a:pt x="101" y="180"/>
                      <a:pt x="101" y="183"/>
                    </a:cubicBezTo>
                    <a:cubicBezTo>
                      <a:pt x="100" y="183"/>
                      <a:pt x="100" y="182"/>
                      <a:pt x="100" y="182"/>
                    </a:cubicBezTo>
                    <a:cubicBezTo>
                      <a:pt x="99" y="181"/>
                      <a:pt x="98" y="180"/>
                      <a:pt x="98" y="180"/>
                    </a:cubicBezTo>
                    <a:cubicBezTo>
                      <a:pt x="97" y="179"/>
                      <a:pt x="96" y="179"/>
                      <a:pt x="95" y="180"/>
                    </a:cubicBezTo>
                    <a:cubicBezTo>
                      <a:pt x="95" y="180"/>
                      <a:pt x="95" y="180"/>
                      <a:pt x="95" y="180"/>
                    </a:cubicBezTo>
                    <a:cubicBezTo>
                      <a:pt x="94" y="180"/>
                      <a:pt x="94" y="180"/>
                      <a:pt x="94" y="179"/>
                    </a:cubicBezTo>
                    <a:cubicBezTo>
                      <a:pt x="94" y="179"/>
                      <a:pt x="95" y="177"/>
                      <a:pt x="97" y="174"/>
                    </a:cubicBezTo>
                    <a:cubicBezTo>
                      <a:pt x="98" y="172"/>
                      <a:pt x="100" y="169"/>
                      <a:pt x="100" y="168"/>
                    </a:cubicBezTo>
                    <a:cubicBezTo>
                      <a:pt x="99" y="168"/>
                      <a:pt x="97" y="166"/>
                      <a:pt x="94" y="165"/>
                    </a:cubicBezTo>
                    <a:cubicBezTo>
                      <a:pt x="92" y="164"/>
                      <a:pt x="90" y="163"/>
                      <a:pt x="89" y="163"/>
                    </a:cubicBezTo>
                    <a:cubicBezTo>
                      <a:pt x="89" y="163"/>
                      <a:pt x="88" y="163"/>
                      <a:pt x="87" y="164"/>
                    </a:cubicBezTo>
                    <a:cubicBezTo>
                      <a:pt x="86" y="164"/>
                      <a:pt x="85" y="165"/>
                      <a:pt x="85" y="165"/>
                    </a:cubicBezTo>
                    <a:cubicBezTo>
                      <a:pt x="84" y="164"/>
                      <a:pt x="80" y="163"/>
                      <a:pt x="80" y="163"/>
                    </a:cubicBezTo>
                    <a:cubicBezTo>
                      <a:pt x="79" y="163"/>
                      <a:pt x="79" y="163"/>
                      <a:pt x="79" y="163"/>
                    </a:cubicBezTo>
                    <a:cubicBezTo>
                      <a:pt x="79" y="163"/>
                      <a:pt x="79" y="163"/>
                      <a:pt x="79" y="163"/>
                    </a:cubicBezTo>
                    <a:cubicBezTo>
                      <a:pt x="79" y="163"/>
                      <a:pt x="79" y="165"/>
                      <a:pt x="78" y="166"/>
                    </a:cubicBezTo>
                    <a:cubicBezTo>
                      <a:pt x="78" y="166"/>
                      <a:pt x="76" y="165"/>
                      <a:pt x="75" y="165"/>
                    </a:cubicBezTo>
                    <a:cubicBezTo>
                      <a:pt x="74" y="165"/>
                      <a:pt x="73" y="165"/>
                      <a:pt x="73" y="165"/>
                    </a:cubicBezTo>
                    <a:cubicBezTo>
                      <a:pt x="72" y="165"/>
                      <a:pt x="70" y="165"/>
                      <a:pt x="69" y="166"/>
                    </a:cubicBezTo>
                    <a:cubicBezTo>
                      <a:pt x="69" y="164"/>
                      <a:pt x="68" y="159"/>
                      <a:pt x="66" y="159"/>
                    </a:cubicBezTo>
                    <a:cubicBezTo>
                      <a:pt x="66" y="159"/>
                      <a:pt x="65" y="159"/>
                      <a:pt x="65" y="159"/>
                    </a:cubicBezTo>
                    <a:cubicBezTo>
                      <a:pt x="64" y="159"/>
                      <a:pt x="62" y="159"/>
                      <a:pt x="62" y="159"/>
                    </a:cubicBezTo>
                    <a:cubicBezTo>
                      <a:pt x="62" y="159"/>
                      <a:pt x="62" y="159"/>
                      <a:pt x="63" y="158"/>
                    </a:cubicBezTo>
                    <a:cubicBezTo>
                      <a:pt x="63" y="158"/>
                      <a:pt x="63" y="158"/>
                      <a:pt x="63" y="158"/>
                    </a:cubicBezTo>
                    <a:cubicBezTo>
                      <a:pt x="63" y="157"/>
                      <a:pt x="63" y="154"/>
                      <a:pt x="61" y="153"/>
                    </a:cubicBezTo>
                    <a:cubicBezTo>
                      <a:pt x="59" y="152"/>
                      <a:pt x="58" y="152"/>
                      <a:pt x="57" y="152"/>
                    </a:cubicBezTo>
                    <a:cubicBezTo>
                      <a:pt x="56" y="151"/>
                      <a:pt x="54" y="151"/>
                      <a:pt x="54" y="150"/>
                    </a:cubicBezTo>
                    <a:cubicBezTo>
                      <a:pt x="54" y="149"/>
                      <a:pt x="54" y="148"/>
                      <a:pt x="54" y="147"/>
                    </a:cubicBezTo>
                    <a:cubicBezTo>
                      <a:pt x="54" y="146"/>
                      <a:pt x="54" y="145"/>
                      <a:pt x="52" y="144"/>
                    </a:cubicBezTo>
                    <a:cubicBezTo>
                      <a:pt x="52" y="144"/>
                      <a:pt x="51" y="143"/>
                      <a:pt x="51" y="143"/>
                    </a:cubicBezTo>
                    <a:cubicBezTo>
                      <a:pt x="49" y="141"/>
                      <a:pt x="47" y="140"/>
                      <a:pt x="46" y="140"/>
                    </a:cubicBezTo>
                    <a:cubicBezTo>
                      <a:pt x="45" y="140"/>
                      <a:pt x="44" y="140"/>
                      <a:pt x="43" y="140"/>
                    </a:cubicBezTo>
                    <a:cubicBezTo>
                      <a:pt x="42" y="140"/>
                      <a:pt x="41" y="139"/>
                      <a:pt x="40" y="139"/>
                    </a:cubicBezTo>
                    <a:cubicBezTo>
                      <a:pt x="40" y="139"/>
                      <a:pt x="39" y="139"/>
                      <a:pt x="38" y="138"/>
                    </a:cubicBezTo>
                    <a:cubicBezTo>
                      <a:pt x="36" y="136"/>
                      <a:pt x="31" y="134"/>
                      <a:pt x="30" y="134"/>
                    </a:cubicBezTo>
                    <a:cubicBezTo>
                      <a:pt x="30" y="134"/>
                      <a:pt x="29" y="134"/>
                      <a:pt x="29" y="134"/>
                    </a:cubicBezTo>
                    <a:cubicBezTo>
                      <a:pt x="28" y="134"/>
                      <a:pt x="27" y="135"/>
                      <a:pt x="25" y="134"/>
                    </a:cubicBezTo>
                    <a:cubicBezTo>
                      <a:pt x="25" y="134"/>
                      <a:pt x="25" y="134"/>
                      <a:pt x="24" y="134"/>
                    </a:cubicBezTo>
                    <a:cubicBezTo>
                      <a:pt x="22" y="134"/>
                      <a:pt x="19" y="134"/>
                      <a:pt x="19" y="133"/>
                    </a:cubicBezTo>
                    <a:cubicBezTo>
                      <a:pt x="19" y="133"/>
                      <a:pt x="18" y="132"/>
                      <a:pt x="18" y="131"/>
                    </a:cubicBezTo>
                    <a:cubicBezTo>
                      <a:pt x="18" y="130"/>
                      <a:pt x="18" y="129"/>
                      <a:pt x="16" y="128"/>
                    </a:cubicBezTo>
                    <a:cubicBezTo>
                      <a:pt x="16" y="128"/>
                      <a:pt x="16" y="128"/>
                      <a:pt x="15" y="128"/>
                    </a:cubicBezTo>
                    <a:cubicBezTo>
                      <a:pt x="14" y="128"/>
                      <a:pt x="11" y="128"/>
                      <a:pt x="10" y="127"/>
                    </a:cubicBezTo>
                    <a:cubicBezTo>
                      <a:pt x="9" y="127"/>
                      <a:pt x="8" y="126"/>
                      <a:pt x="8" y="126"/>
                    </a:cubicBezTo>
                    <a:cubicBezTo>
                      <a:pt x="7" y="125"/>
                      <a:pt x="6" y="124"/>
                      <a:pt x="5" y="124"/>
                    </a:cubicBezTo>
                    <a:cubicBezTo>
                      <a:pt x="5" y="124"/>
                      <a:pt x="4" y="124"/>
                      <a:pt x="2" y="124"/>
                    </a:cubicBezTo>
                    <a:cubicBezTo>
                      <a:pt x="2" y="123"/>
                      <a:pt x="2" y="123"/>
                      <a:pt x="2" y="123"/>
                    </a:cubicBezTo>
                    <a:cubicBezTo>
                      <a:pt x="2" y="122"/>
                      <a:pt x="0" y="122"/>
                      <a:pt x="0" y="121"/>
                    </a:cubicBezTo>
                    <a:cubicBezTo>
                      <a:pt x="1" y="120"/>
                      <a:pt x="4" y="119"/>
                      <a:pt x="5" y="119"/>
                    </a:cubicBezTo>
                    <a:cubicBezTo>
                      <a:pt x="6" y="119"/>
                      <a:pt x="6" y="118"/>
                      <a:pt x="6" y="117"/>
                    </a:cubicBezTo>
                    <a:cubicBezTo>
                      <a:pt x="6" y="116"/>
                      <a:pt x="4" y="115"/>
                      <a:pt x="4" y="114"/>
                    </a:cubicBezTo>
                    <a:cubicBezTo>
                      <a:pt x="5" y="113"/>
                      <a:pt x="4" y="112"/>
                      <a:pt x="6" y="112"/>
                    </a:cubicBezTo>
                    <a:cubicBezTo>
                      <a:pt x="7" y="111"/>
                      <a:pt x="8" y="111"/>
                      <a:pt x="9" y="110"/>
                    </a:cubicBezTo>
                    <a:cubicBezTo>
                      <a:pt x="10" y="110"/>
                      <a:pt x="9" y="111"/>
                      <a:pt x="11" y="111"/>
                    </a:cubicBezTo>
                    <a:cubicBezTo>
                      <a:pt x="12" y="110"/>
                      <a:pt x="16" y="107"/>
                      <a:pt x="16" y="107"/>
                    </a:cubicBezTo>
                    <a:cubicBezTo>
                      <a:pt x="16" y="106"/>
                      <a:pt x="15" y="105"/>
                      <a:pt x="16" y="104"/>
                    </a:cubicBezTo>
                    <a:cubicBezTo>
                      <a:pt x="16" y="103"/>
                      <a:pt x="18" y="103"/>
                      <a:pt x="18" y="102"/>
                    </a:cubicBezTo>
                    <a:cubicBezTo>
                      <a:pt x="19" y="101"/>
                      <a:pt x="19" y="100"/>
                      <a:pt x="20" y="99"/>
                    </a:cubicBezTo>
                    <a:cubicBezTo>
                      <a:pt x="21" y="98"/>
                      <a:pt x="23" y="96"/>
                      <a:pt x="23" y="95"/>
                    </a:cubicBezTo>
                    <a:cubicBezTo>
                      <a:pt x="23" y="94"/>
                      <a:pt x="22" y="96"/>
                      <a:pt x="21" y="95"/>
                    </a:cubicBezTo>
                    <a:cubicBezTo>
                      <a:pt x="21" y="95"/>
                      <a:pt x="22" y="93"/>
                      <a:pt x="21" y="93"/>
                    </a:cubicBezTo>
                    <a:cubicBezTo>
                      <a:pt x="20" y="93"/>
                      <a:pt x="21" y="94"/>
                      <a:pt x="19" y="94"/>
                    </a:cubicBezTo>
                    <a:cubicBezTo>
                      <a:pt x="18" y="94"/>
                      <a:pt x="16" y="93"/>
                      <a:pt x="18" y="92"/>
                    </a:cubicBezTo>
                    <a:cubicBezTo>
                      <a:pt x="19" y="92"/>
                      <a:pt x="21" y="92"/>
                      <a:pt x="20" y="91"/>
                    </a:cubicBezTo>
                    <a:cubicBezTo>
                      <a:pt x="20" y="91"/>
                      <a:pt x="19" y="91"/>
                      <a:pt x="19" y="90"/>
                    </a:cubicBezTo>
                    <a:cubicBezTo>
                      <a:pt x="19" y="89"/>
                      <a:pt x="20" y="87"/>
                      <a:pt x="20" y="86"/>
                    </a:cubicBezTo>
                    <a:cubicBezTo>
                      <a:pt x="19" y="84"/>
                      <a:pt x="20" y="82"/>
                      <a:pt x="19" y="81"/>
                    </a:cubicBezTo>
                    <a:cubicBezTo>
                      <a:pt x="18" y="79"/>
                      <a:pt x="16" y="77"/>
                      <a:pt x="18" y="76"/>
                    </a:cubicBezTo>
                    <a:cubicBezTo>
                      <a:pt x="19" y="75"/>
                      <a:pt x="21" y="76"/>
                      <a:pt x="20" y="75"/>
                    </a:cubicBezTo>
                    <a:cubicBezTo>
                      <a:pt x="20" y="73"/>
                      <a:pt x="17" y="70"/>
                      <a:pt x="18" y="69"/>
                    </a:cubicBezTo>
                    <a:cubicBezTo>
                      <a:pt x="18" y="68"/>
                      <a:pt x="21" y="67"/>
                      <a:pt x="19" y="65"/>
                    </a:cubicBezTo>
                    <a:cubicBezTo>
                      <a:pt x="17" y="63"/>
                      <a:pt x="16" y="63"/>
                      <a:pt x="15" y="62"/>
                    </a:cubicBezTo>
                    <a:cubicBezTo>
                      <a:pt x="14" y="60"/>
                      <a:pt x="14" y="59"/>
                      <a:pt x="13" y="58"/>
                    </a:cubicBezTo>
                    <a:cubicBezTo>
                      <a:pt x="14" y="58"/>
                      <a:pt x="14" y="58"/>
                      <a:pt x="14" y="58"/>
                    </a:cubicBezTo>
                    <a:cubicBezTo>
                      <a:pt x="14" y="57"/>
                      <a:pt x="15" y="56"/>
                      <a:pt x="15" y="56"/>
                    </a:cubicBezTo>
                    <a:cubicBezTo>
                      <a:pt x="15" y="56"/>
                      <a:pt x="15" y="56"/>
                      <a:pt x="15" y="56"/>
                    </a:cubicBezTo>
                    <a:cubicBezTo>
                      <a:pt x="15" y="55"/>
                      <a:pt x="15" y="55"/>
                      <a:pt x="15" y="55"/>
                    </a:cubicBezTo>
                    <a:cubicBezTo>
                      <a:pt x="15" y="54"/>
                      <a:pt x="14" y="53"/>
                      <a:pt x="15" y="53"/>
                    </a:cubicBezTo>
                    <a:cubicBezTo>
                      <a:pt x="15" y="53"/>
                      <a:pt x="15" y="53"/>
                      <a:pt x="16" y="53"/>
                    </a:cubicBezTo>
                    <a:cubicBezTo>
                      <a:pt x="16" y="54"/>
                      <a:pt x="17" y="55"/>
                      <a:pt x="18" y="54"/>
                    </a:cubicBezTo>
                    <a:cubicBezTo>
                      <a:pt x="18" y="53"/>
                      <a:pt x="20" y="51"/>
                      <a:pt x="20" y="51"/>
                    </a:cubicBezTo>
                    <a:cubicBezTo>
                      <a:pt x="20" y="51"/>
                      <a:pt x="21" y="50"/>
                      <a:pt x="22" y="50"/>
                    </a:cubicBezTo>
                    <a:cubicBezTo>
                      <a:pt x="22" y="49"/>
                      <a:pt x="21" y="49"/>
                      <a:pt x="20" y="48"/>
                    </a:cubicBezTo>
                    <a:cubicBezTo>
                      <a:pt x="19" y="47"/>
                      <a:pt x="18" y="46"/>
                      <a:pt x="18" y="45"/>
                    </a:cubicBezTo>
                    <a:cubicBezTo>
                      <a:pt x="18" y="45"/>
                      <a:pt x="18" y="44"/>
                      <a:pt x="19" y="4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308"/>
              <p:cNvSpPr>
                <a:spLocks/>
              </p:cNvSpPr>
              <p:nvPr/>
            </p:nvSpPr>
            <p:spPr bwMode="auto">
              <a:xfrm>
                <a:off x="2403475" y="3783013"/>
                <a:ext cx="344488" cy="279400"/>
              </a:xfrm>
              <a:custGeom>
                <a:avLst/>
                <a:gdLst>
                  <a:gd name="T0" fmla="*/ 17 w 150"/>
                  <a:gd name="T1" fmla="*/ 6 h 121"/>
                  <a:gd name="T2" fmla="*/ 14 w 150"/>
                  <a:gd name="T3" fmla="*/ 20 h 121"/>
                  <a:gd name="T4" fmla="*/ 21 w 150"/>
                  <a:gd name="T5" fmla="*/ 27 h 121"/>
                  <a:gd name="T6" fmla="*/ 24 w 150"/>
                  <a:gd name="T7" fmla="*/ 19 h 121"/>
                  <a:gd name="T8" fmla="*/ 23 w 150"/>
                  <a:gd name="T9" fmla="*/ 7 h 121"/>
                  <a:gd name="T10" fmla="*/ 38 w 150"/>
                  <a:gd name="T11" fmla="*/ 1 h 121"/>
                  <a:gd name="T12" fmla="*/ 55 w 150"/>
                  <a:gd name="T13" fmla="*/ 5 h 121"/>
                  <a:gd name="T14" fmla="*/ 71 w 150"/>
                  <a:gd name="T15" fmla="*/ 12 h 121"/>
                  <a:gd name="T16" fmla="*/ 88 w 150"/>
                  <a:gd name="T17" fmla="*/ 16 h 121"/>
                  <a:gd name="T18" fmla="*/ 107 w 150"/>
                  <a:gd name="T19" fmla="*/ 13 h 121"/>
                  <a:gd name="T20" fmla="*/ 108 w 150"/>
                  <a:gd name="T21" fmla="*/ 11 h 121"/>
                  <a:gd name="T22" fmla="*/ 125 w 150"/>
                  <a:gd name="T23" fmla="*/ 10 h 121"/>
                  <a:gd name="T24" fmla="*/ 115 w 150"/>
                  <a:gd name="T25" fmla="*/ 14 h 121"/>
                  <a:gd name="T26" fmla="*/ 115 w 150"/>
                  <a:gd name="T27" fmla="*/ 16 h 121"/>
                  <a:gd name="T28" fmla="*/ 122 w 150"/>
                  <a:gd name="T29" fmla="*/ 21 h 121"/>
                  <a:gd name="T30" fmla="*/ 127 w 150"/>
                  <a:gd name="T31" fmla="*/ 20 h 121"/>
                  <a:gd name="T32" fmla="*/ 139 w 150"/>
                  <a:gd name="T33" fmla="*/ 25 h 121"/>
                  <a:gd name="T34" fmla="*/ 130 w 150"/>
                  <a:gd name="T35" fmla="*/ 32 h 121"/>
                  <a:gd name="T36" fmla="*/ 141 w 150"/>
                  <a:gd name="T37" fmla="*/ 33 h 121"/>
                  <a:gd name="T38" fmla="*/ 145 w 150"/>
                  <a:gd name="T39" fmla="*/ 40 h 121"/>
                  <a:gd name="T40" fmla="*/ 140 w 150"/>
                  <a:gd name="T41" fmla="*/ 45 h 121"/>
                  <a:gd name="T42" fmla="*/ 144 w 150"/>
                  <a:gd name="T43" fmla="*/ 50 h 121"/>
                  <a:gd name="T44" fmla="*/ 140 w 150"/>
                  <a:gd name="T45" fmla="*/ 52 h 121"/>
                  <a:gd name="T46" fmla="*/ 133 w 150"/>
                  <a:gd name="T47" fmla="*/ 61 h 121"/>
                  <a:gd name="T48" fmla="*/ 140 w 150"/>
                  <a:gd name="T49" fmla="*/ 75 h 121"/>
                  <a:gd name="T50" fmla="*/ 139 w 150"/>
                  <a:gd name="T51" fmla="*/ 76 h 121"/>
                  <a:gd name="T52" fmla="*/ 131 w 150"/>
                  <a:gd name="T53" fmla="*/ 79 h 121"/>
                  <a:gd name="T54" fmla="*/ 115 w 150"/>
                  <a:gd name="T55" fmla="*/ 87 h 121"/>
                  <a:gd name="T56" fmla="*/ 110 w 150"/>
                  <a:gd name="T57" fmla="*/ 84 h 121"/>
                  <a:gd name="T58" fmla="*/ 108 w 150"/>
                  <a:gd name="T59" fmla="*/ 85 h 121"/>
                  <a:gd name="T60" fmla="*/ 103 w 150"/>
                  <a:gd name="T61" fmla="*/ 84 h 121"/>
                  <a:gd name="T62" fmla="*/ 98 w 150"/>
                  <a:gd name="T63" fmla="*/ 81 h 121"/>
                  <a:gd name="T64" fmla="*/ 95 w 150"/>
                  <a:gd name="T65" fmla="*/ 83 h 121"/>
                  <a:gd name="T66" fmla="*/ 97 w 150"/>
                  <a:gd name="T67" fmla="*/ 85 h 121"/>
                  <a:gd name="T68" fmla="*/ 104 w 150"/>
                  <a:gd name="T69" fmla="*/ 98 h 121"/>
                  <a:gd name="T70" fmla="*/ 110 w 150"/>
                  <a:gd name="T71" fmla="*/ 103 h 121"/>
                  <a:gd name="T72" fmla="*/ 98 w 150"/>
                  <a:gd name="T73" fmla="*/ 112 h 121"/>
                  <a:gd name="T74" fmla="*/ 87 w 150"/>
                  <a:gd name="T75" fmla="*/ 121 h 121"/>
                  <a:gd name="T76" fmla="*/ 85 w 150"/>
                  <a:gd name="T77" fmla="*/ 118 h 121"/>
                  <a:gd name="T78" fmla="*/ 75 w 150"/>
                  <a:gd name="T79" fmla="*/ 117 h 121"/>
                  <a:gd name="T80" fmla="*/ 67 w 150"/>
                  <a:gd name="T81" fmla="*/ 101 h 121"/>
                  <a:gd name="T82" fmla="*/ 62 w 150"/>
                  <a:gd name="T83" fmla="*/ 97 h 121"/>
                  <a:gd name="T84" fmla="*/ 64 w 150"/>
                  <a:gd name="T85" fmla="*/ 86 h 121"/>
                  <a:gd name="T86" fmla="*/ 62 w 150"/>
                  <a:gd name="T87" fmla="*/ 69 h 121"/>
                  <a:gd name="T88" fmla="*/ 66 w 150"/>
                  <a:gd name="T89" fmla="*/ 63 h 121"/>
                  <a:gd name="T90" fmla="*/ 49 w 150"/>
                  <a:gd name="T91" fmla="*/ 60 h 121"/>
                  <a:gd name="T92" fmla="*/ 35 w 150"/>
                  <a:gd name="T93" fmla="*/ 51 h 121"/>
                  <a:gd name="T94" fmla="*/ 21 w 150"/>
                  <a:gd name="T95" fmla="*/ 50 h 121"/>
                  <a:gd name="T96" fmla="*/ 14 w 150"/>
                  <a:gd name="T97" fmla="*/ 48 h 121"/>
                  <a:gd name="T98" fmla="*/ 11 w 150"/>
                  <a:gd name="T99" fmla="*/ 45 h 121"/>
                  <a:gd name="T100" fmla="*/ 11 w 150"/>
                  <a:gd name="T101" fmla="*/ 41 h 121"/>
                  <a:gd name="T102" fmla="*/ 10 w 150"/>
                  <a:gd name="T103" fmla="*/ 35 h 121"/>
                  <a:gd name="T104" fmla="*/ 6 w 150"/>
                  <a:gd name="T105" fmla="*/ 27 h 121"/>
                  <a:gd name="T106" fmla="*/ 4 w 150"/>
                  <a:gd name="T107" fmla="*/ 25 h 121"/>
                  <a:gd name="T108" fmla="*/ 3 w 150"/>
                  <a:gd name="T109" fmla="*/ 22 h 121"/>
                  <a:gd name="T110" fmla="*/ 6 w 150"/>
                  <a:gd name="T111" fmla="*/ 13 h 121"/>
                  <a:gd name="T112" fmla="*/ 10 w 150"/>
                  <a:gd name="T113" fmla="*/ 7 h 121"/>
                  <a:gd name="T114" fmla="*/ 16 w 150"/>
                  <a:gd name="T115" fmla="*/ 2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0" h="121">
                    <a:moveTo>
                      <a:pt x="16" y="2"/>
                    </a:moveTo>
                    <a:cubicBezTo>
                      <a:pt x="16" y="3"/>
                      <a:pt x="17" y="3"/>
                      <a:pt x="17" y="3"/>
                    </a:cubicBezTo>
                    <a:cubicBezTo>
                      <a:pt x="17" y="4"/>
                      <a:pt x="19" y="5"/>
                      <a:pt x="19" y="6"/>
                    </a:cubicBezTo>
                    <a:cubicBezTo>
                      <a:pt x="19" y="6"/>
                      <a:pt x="18" y="6"/>
                      <a:pt x="17" y="6"/>
                    </a:cubicBezTo>
                    <a:cubicBezTo>
                      <a:pt x="17" y="7"/>
                      <a:pt x="18" y="8"/>
                      <a:pt x="19" y="9"/>
                    </a:cubicBezTo>
                    <a:cubicBezTo>
                      <a:pt x="19" y="10"/>
                      <a:pt x="19" y="12"/>
                      <a:pt x="18" y="13"/>
                    </a:cubicBezTo>
                    <a:cubicBezTo>
                      <a:pt x="18" y="13"/>
                      <a:pt x="16" y="16"/>
                      <a:pt x="15" y="16"/>
                    </a:cubicBezTo>
                    <a:cubicBezTo>
                      <a:pt x="15" y="17"/>
                      <a:pt x="14" y="19"/>
                      <a:pt x="14" y="20"/>
                    </a:cubicBezTo>
                    <a:cubicBezTo>
                      <a:pt x="15" y="21"/>
                      <a:pt x="16" y="24"/>
                      <a:pt x="17" y="24"/>
                    </a:cubicBezTo>
                    <a:cubicBezTo>
                      <a:pt x="18" y="24"/>
                      <a:pt x="18" y="23"/>
                      <a:pt x="19" y="25"/>
                    </a:cubicBezTo>
                    <a:cubicBezTo>
                      <a:pt x="19" y="26"/>
                      <a:pt x="18" y="27"/>
                      <a:pt x="19" y="28"/>
                    </a:cubicBezTo>
                    <a:cubicBezTo>
                      <a:pt x="19" y="28"/>
                      <a:pt x="21" y="28"/>
                      <a:pt x="21" y="27"/>
                    </a:cubicBezTo>
                    <a:cubicBezTo>
                      <a:pt x="22" y="27"/>
                      <a:pt x="23" y="28"/>
                      <a:pt x="23" y="27"/>
                    </a:cubicBezTo>
                    <a:cubicBezTo>
                      <a:pt x="24" y="27"/>
                      <a:pt x="24" y="26"/>
                      <a:pt x="25" y="25"/>
                    </a:cubicBezTo>
                    <a:cubicBezTo>
                      <a:pt x="25" y="24"/>
                      <a:pt x="26" y="23"/>
                      <a:pt x="26" y="22"/>
                    </a:cubicBezTo>
                    <a:cubicBezTo>
                      <a:pt x="25" y="21"/>
                      <a:pt x="25" y="21"/>
                      <a:pt x="24" y="19"/>
                    </a:cubicBezTo>
                    <a:cubicBezTo>
                      <a:pt x="24" y="18"/>
                      <a:pt x="21" y="13"/>
                      <a:pt x="21" y="12"/>
                    </a:cubicBezTo>
                    <a:cubicBezTo>
                      <a:pt x="21" y="11"/>
                      <a:pt x="20" y="10"/>
                      <a:pt x="21" y="9"/>
                    </a:cubicBezTo>
                    <a:cubicBezTo>
                      <a:pt x="21" y="8"/>
                      <a:pt x="20" y="7"/>
                      <a:pt x="21" y="7"/>
                    </a:cubicBezTo>
                    <a:cubicBezTo>
                      <a:pt x="21" y="7"/>
                      <a:pt x="22" y="7"/>
                      <a:pt x="23" y="7"/>
                    </a:cubicBezTo>
                    <a:cubicBezTo>
                      <a:pt x="24" y="6"/>
                      <a:pt x="26" y="6"/>
                      <a:pt x="27" y="5"/>
                    </a:cubicBezTo>
                    <a:cubicBezTo>
                      <a:pt x="28" y="4"/>
                      <a:pt x="30" y="3"/>
                      <a:pt x="32" y="3"/>
                    </a:cubicBezTo>
                    <a:cubicBezTo>
                      <a:pt x="34" y="3"/>
                      <a:pt x="34" y="3"/>
                      <a:pt x="35" y="2"/>
                    </a:cubicBezTo>
                    <a:cubicBezTo>
                      <a:pt x="36" y="2"/>
                      <a:pt x="37" y="1"/>
                      <a:pt x="38" y="1"/>
                    </a:cubicBezTo>
                    <a:cubicBezTo>
                      <a:pt x="38" y="1"/>
                      <a:pt x="39" y="0"/>
                      <a:pt x="41" y="1"/>
                    </a:cubicBezTo>
                    <a:cubicBezTo>
                      <a:pt x="43" y="1"/>
                      <a:pt x="46" y="1"/>
                      <a:pt x="48" y="2"/>
                    </a:cubicBezTo>
                    <a:cubicBezTo>
                      <a:pt x="51" y="3"/>
                      <a:pt x="50" y="2"/>
                      <a:pt x="52" y="3"/>
                    </a:cubicBezTo>
                    <a:cubicBezTo>
                      <a:pt x="53" y="3"/>
                      <a:pt x="55" y="5"/>
                      <a:pt x="55" y="5"/>
                    </a:cubicBezTo>
                    <a:cubicBezTo>
                      <a:pt x="56" y="6"/>
                      <a:pt x="56" y="10"/>
                      <a:pt x="57" y="11"/>
                    </a:cubicBezTo>
                    <a:cubicBezTo>
                      <a:pt x="57" y="12"/>
                      <a:pt x="59" y="13"/>
                      <a:pt x="61" y="12"/>
                    </a:cubicBezTo>
                    <a:cubicBezTo>
                      <a:pt x="63" y="12"/>
                      <a:pt x="63" y="11"/>
                      <a:pt x="65" y="11"/>
                    </a:cubicBezTo>
                    <a:cubicBezTo>
                      <a:pt x="66" y="11"/>
                      <a:pt x="68" y="12"/>
                      <a:pt x="71" y="12"/>
                    </a:cubicBezTo>
                    <a:cubicBezTo>
                      <a:pt x="74" y="12"/>
                      <a:pt x="76" y="11"/>
                      <a:pt x="78" y="11"/>
                    </a:cubicBezTo>
                    <a:cubicBezTo>
                      <a:pt x="79" y="11"/>
                      <a:pt x="81" y="11"/>
                      <a:pt x="82" y="12"/>
                    </a:cubicBezTo>
                    <a:cubicBezTo>
                      <a:pt x="82" y="12"/>
                      <a:pt x="81" y="14"/>
                      <a:pt x="83" y="15"/>
                    </a:cubicBezTo>
                    <a:cubicBezTo>
                      <a:pt x="84" y="15"/>
                      <a:pt x="85" y="15"/>
                      <a:pt x="88" y="16"/>
                    </a:cubicBezTo>
                    <a:cubicBezTo>
                      <a:pt x="91" y="17"/>
                      <a:pt x="93" y="17"/>
                      <a:pt x="94" y="16"/>
                    </a:cubicBezTo>
                    <a:cubicBezTo>
                      <a:pt x="96" y="16"/>
                      <a:pt x="97" y="15"/>
                      <a:pt x="99" y="14"/>
                    </a:cubicBezTo>
                    <a:cubicBezTo>
                      <a:pt x="100" y="14"/>
                      <a:pt x="100" y="14"/>
                      <a:pt x="102" y="13"/>
                    </a:cubicBezTo>
                    <a:cubicBezTo>
                      <a:pt x="103" y="13"/>
                      <a:pt x="107" y="13"/>
                      <a:pt x="107" y="13"/>
                    </a:cubicBezTo>
                    <a:cubicBezTo>
                      <a:pt x="107" y="12"/>
                      <a:pt x="105" y="12"/>
                      <a:pt x="103" y="12"/>
                    </a:cubicBezTo>
                    <a:cubicBezTo>
                      <a:pt x="102" y="11"/>
                      <a:pt x="100" y="11"/>
                      <a:pt x="101" y="11"/>
                    </a:cubicBezTo>
                    <a:cubicBezTo>
                      <a:pt x="101" y="10"/>
                      <a:pt x="101" y="10"/>
                      <a:pt x="102" y="10"/>
                    </a:cubicBezTo>
                    <a:cubicBezTo>
                      <a:pt x="104" y="10"/>
                      <a:pt x="105" y="11"/>
                      <a:pt x="108" y="11"/>
                    </a:cubicBezTo>
                    <a:cubicBezTo>
                      <a:pt x="110" y="10"/>
                      <a:pt x="112" y="10"/>
                      <a:pt x="114" y="9"/>
                    </a:cubicBezTo>
                    <a:cubicBezTo>
                      <a:pt x="116" y="9"/>
                      <a:pt x="119" y="10"/>
                      <a:pt x="121" y="10"/>
                    </a:cubicBezTo>
                    <a:cubicBezTo>
                      <a:pt x="123" y="10"/>
                      <a:pt x="125" y="9"/>
                      <a:pt x="126" y="9"/>
                    </a:cubicBezTo>
                    <a:cubicBezTo>
                      <a:pt x="128" y="9"/>
                      <a:pt x="127" y="10"/>
                      <a:pt x="125" y="10"/>
                    </a:cubicBezTo>
                    <a:cubicBezTo>
                      <a:pt x="124" y="11"/>
                      <a:pt x="123" y="11"/>
                      <a:pt x="122" y="12"/>
                    </a:cubicBezTo>
                    <a:cubicBezTo>
                      <a:pt x="120" y="12"/>
                      <a:pt x="117" y="11"/>
                      <a:pt x="116" y="11"/>
                    </a:cubicBezTo>
                    <a:cubicBezTo>
                      <a:pt x="115" y="11"/>
                      <a:pt x="114" y="12"/>
                      <a:pt x="115" y="12"/>
                    </a:cubicBezTo>
                    <a:cubicBezTo>
                      <a:pt x="115" y="13"/>
                      <a:pt x="116" y="13"/>
                      <a:pt x="115" y="14"/>
                    </a:cubicBezTo>
                    <a:cubicBezTo>
                      <a:pt x="114" y="14"/>
                      <a:pt x="113" y="14"/>
                      <a:pt x="114" y="15"/>
                    </a:cubicBezTo>
                    <a:cubicBezTo>
                      <a:pt x="115" y="15"/>
                      <a:pt x="117" y="14"/>
                      <a:pt x="117" y="14"/>
                    </a:cubicBezTo>
                    <a:cubicBezTo>
                      <a:pt x="118" y="15"/>
                      <a:pt x="118" y="15"/>
                      <a:pt x="118" y="16"/>
                    </a:cubicBezTo>
                    <a:cubicBezTo>
                      <a:pt x="118" y="16"/>
                      <a:pt x="115" y="16"/>
                      <a:pt x="115" y="16"/>
                    </a:cubicBezTo>
                    <a:cubicBezTo>
                      <a:pt x="115" y="17"/>
                      <a:pt x="116" y="18"/>
                      <a:pt x="117" y="18"/>
                    </a:cubicBezTo>
                    <a:cubicBezTo>
                      <a:pt x="118" y="18"/>
                      <a:pt x="119" y="16"/>
                      <a:pt x="119" y="16"/>
                    </a:cubicBezTo>
                    <a:cubicBezTo>
                      <a:pt x="120" y="16"/>
                      <a:pt x="121" y="18"/>
                      <a:pt x="121" y="18"/>
                    </a:cubicBezTo>
                    <a:cubicBezTo>
                      <a:pt x="122" y="19"/>
                      <a:pt x="122" y="21"/>
                      <a:pt x="122" y="21"/>
                    </a:cubicBezTo>
                    <a:cubicBezTo>
                      <a:pt x="123" y="21"/>
                      <a:pt x="123" y="19"/>
                      <a:pt x="123" y="20"/>
                    </a:cubicBezTo>
                    <a:cubicBezTo>
                      <a:pt x="124" y="20"/>
                      <a:pt x="124" y="22"/>
                      <a:pt x="124" y="21"/>
                    </a:cubicBezTo>
                    <a:cubicBezTo>
                      <a:pt x="125" y="21"/>
                      <a:pt x="124" y="20"/>
                      <a:pt x="125" y="19"/>
                    </a:cubicBezTo>
                    <a:cubicBezTo>
                      <a:pt x="125" y="18"/>
                      <a:pt x="127" y="20"/>
                      <a:pt x="127" y="20"/>
                    </a:cubicBezTo>
                    <a:cubicBezTo>
                      <a:pt x="128" y="21"/>
                      <a:pt x="127" y="24"/>
                      <a:pt x="129" y="23"/>
                    </a:cubicBezTo>
                    <a:cubicBezTo>
                      <a:pt x="130" y="22"/>
                      <a:pt x="129" y="19"/>
                      <a:pt x="130" y="19"/>
                    </a:cubicBezTo>
                    <a:cubicBezTo>
                      <a:pt x="131" y="19"/>
                      <a:pt x="134" y="21"/>
                      <a:pt x="134" y="22"/>
                    </a:cubicBezTo>
                    <a:cubicBezTo>
                      <a:pt x="135" y="23"/>
                      <a:pt x="139" y="24"/>
                      <a:pt x="139" y="25"/>
                    </a:cubicBezTo>
                    <a:cubicBezTo>
                      <a:pt x="139" y="26"/>
                      <a:pt x="136" y="26"/>
                      <a:pt x="136" y="28"/>
                    </a:cubicBezTo>
                    <a:cubicBezTo>
                      <a:pt x="136" y="29"/>
                      <a:pt x="135" y="30"/>
                      <a:pt x="135" y="31"/>
                    </a:cubicBezTo>
                    <a:cubicBezTo>
                      <a:pt x="135" y="32"/>
                      <a:pt x="136" y="33"/>
                      <a:pt x="135" y="33"/>
                    </a:cubicBezTo>
                    <a:cubicBezTo>
                      <a:pt x="134" y="33"/>
                      <a:pt x="131" y="33"/>
                      <a:pt x="130" y="32"/>
                    </a:cubicBezTo>
                    <a:cubicBezTo>
                      <a:pt x="129" y="32"/>
                      <a:pt x="128" y="33"/>
                      <a:pt x="129" y="34"/>
                    </a:cubicBezTo>
                    <a:cubicBezTo>
                      <a:pt x="130" y="34"/>
                      <a:pt x="131" y="34"/>
                      <a:pt x="133" y="35"/>
                    </a:cubicBezTo>
                    <a:cubicBezTo>
                      <a:pt x="134" y="36"/>
                      <a:pt x="135" y="36"/>
                      <a:pt x="137" y="35"/>
                    </a:cubicBezTo>
                    <a:cubicBezTo>
                      <a:pt x="138" y="35"/>
                      <a:pt x="139" y="34"/>
                      <a:pt x="141" y="33"/>
                    </a:cubicBezTo>
                    <a:cubicBezTo>
                      <a:pt x="143" y="33"/>
                      <a:pt x="143" y="33"/>
                      <a:pt x="145" y="33"/>
                    </a:cubicBezTo>
                    <a:cubicBezTo>
                      <a:pt x="146" y="34"/>
                      <a:pt x="148" y="35"/>
                      <a:pt x="150" y="36"/>
                    </a:cubicBezTo>
                    <a:cubicBezTo>
                      <a:pt x="149" y="36"/>
                      <a:pt x="149" y="36"/>
                      <a:pt x="149" y="37"/>
                    </a:cubicBezTo>
                    <a:cubicBezTo>
                      <a:pt x="147" y="38"/>
                      <a:pt x="145" y="40"/>
                      <a:pt x="145" y="40"/>
                    </a:cubicBezTo>
                    <a:cubicBezTo>
                      <a:pt x="145" y="41"/>
                      <a:pt x="144" y="41"/>
                      <a:pt x="143" y="41"/>
                    </a:cubicBezTo>
                    <a:cubicBezTo>
                      <a:pt x="143" y="41"/>
                      <a:pt x="142" y="41"/>
                      <a:pt x="142" y="41"/>
                    </a:cubicBezTo>
                    <a:cubicBezTo>
                      <a:pt x="141" y="42"/>
                      <a:pt x="141" y="43"/>
                      <a:pt x="140" y="44"/>
                    </a:cubicBezTo>
                    <a:cubicBezTo>
                      <a:pt x="140" y="44"/>
                      <a:pt x="140" y="44"/>
                      <a:pt x="140" y="45"/>
                    </a:cubicBezTo>
                    <a:cubicBezTo>
                      <a:pt x="139" y="46"/>
                      <a:pt x="140" y="47"/>
                      <a:pt x="140" y="48"/>
                    </a:cubicBezTo>
                    <a:cubicBezTo>
                      <a:pt x="141" y="48"/>
                      <a:pt x="141" y="49"/>
                      <a:pt x="141" y="49"/>
                    </a:cubicBezTo>
                    <a:cubicBezTo>
                      <a:pt x="141" y="50"/>
                      <a:pt x="142" y="50"/>
                      <a:pt x="143" y="50"/>
                    </a:cubicBezTo>
                    <a:cubicBezTo>
                      <a:pt x="143" y="50"/>
                      <a:pt x="144" y="50"/>
                      <a:pt x="144" y="50"/>
                    </a:cubicBezTo>
                    <a:cubicBezTo>
                      <a:pt x="144" y="50"/>
                      <a:pt x="144" y="50"/>
                      <a:pt x="144" y="50"/>
                    </a:cubicBezTo>
                    <a:cubicBezTo>
                      <a:pt x="144" y="51"/>
                      <a:pt x="144" y="51"/>
                      <a:pt x="144" y="51"/>
                    </a:cubicBezTo>
                    <a:cubicBezTo>
                      <a:pt x="144" y="51"/>
                      <a:pt x="144" y="52"/>
                      <a:pt x="143" y="52"/>
                    </a:cubicBezTo>
                    <a:cubicBezTo>
                      <a:pt x="143" y="52"/>
                      <a:pt x="141" y="52"/>
                      <a:pt x="140" y="52"/>
                    </a:cubicBezTo>
                    <a:cubicBezTo>
                      <a:pt x="138" y="53"/>
                      <a:pt x="136" y="53"/>
                      <a:pt x="135" y="53"/>
                    </a:cubicBezTo>
                    <a:cubicBezTo>
                      <a:pt x="135" y="54"/>
                      <a:pt x="135" y="56"/>
                      <a:pt x="135" y="57"/>
                    </a:cubicBezTo>
                    <a:cubicBezTo>
                      <a:pt x="135" y="59"/>
                      <a:pt x="135" y="60"/>
                      <a:pt x="135" y="60"/>
                    </a:cubicBezTo>
                    <a:cubicBezTo>
                      <a:pt x="134" y="60"/>
                      <a:pt x="134" y="61"/>
                      <a:pt x="133" y="61"/>
                    </a:cubicBezTo>
                    <a:cubicBezTo>
                      <a:pt x="133" y="62"/>
                      <a:pt x="132" y="63"/>
                      <a:pt x="132" y="63"/>
                    </a:cubicBezTo>
                    <a:cubicBezTo>
                      <a:pt x="132" y="64"/>
                      <a:pt x="133" y="65"/>
                      <a:pt x="135" y="66"/>
                    </a:cubicBezTo>
                    <a:cubicBezTo>
                      <a:pt x="137" y="69"/>
                      <a:pt x="140" y="72"/>
                      <a:pt x="140" y="73"/>
                    </a:cubicBezTo>
                    <a:cubicBezTo>
                      <a:pt x="140" y="74"/>
                      <a:pt x="140" y="74"/>
                      <a:pt x="140" y="75"/>
                    </a:cubicBezTo>
                    <a:cubicBezTo>
                      <a:pt x="140" y="75"/>
                      <a:pt x="140" y="75"/>
                      <a:pt x="140" y="75"/>
                    </a:cubicBezTo>
                    <a:cubicBezTo>
                      <a:pt x="140" y="75"/>
                      <a:pt x="140" y="75"/>
                      <a:pt x="140" y="75"/>
                    </a:cubicBezTo>
                    <a:cubicBezTo>
                      <a:pt x="140" y="75"/>
                      <a:pt x="140" y="75"/>
                      <a:pt x="140" y="75"/>
                    </a:cubicBezTo>
                    <a:cubicBezTo>
                      <a:pt x="140" y="75"/>
                      <a:pt x="139" y="75"/>
                      <a:pt x="139" y="76"/>
                    </a:cubicBezTo>
                    <a:cubicBezTo>
                      <a:pt x="138" y="77"/>
                      <a:pt x="137" y="78"/>
                      <a:pt x="136" y="78"/>
                    </a:cubicBezTo>
                    <a:cubicBezTo>
                      <a:pt x="136" y="79"/>
                      <a:pt x="135" y="78"/>
                      <a:pt x="134" y="78"/>
                    </a:cubicBezTo>
                    <a:cubicBezTo>
                      <a:pt x="134" y="78"/>
                      <a:pt x="134" y="78"/>
                      <a:pt x="133" y="78"/>
                    </a:cubicBezTo>
                    <a:cubicBezTo>
                      <a:pt x="133" y="78"/>
                      <a:pt x="132" y="79"/>
                      <a:pt x="131" y="79"/>
                    </a:cubicBezTo>
                    <a:cubicBezTo>
                      <a:pt x="131" y="80"/>
                      <a:pt x="130" y="81"/>
                      <a:pt x="129" y="81"/>
                    </a:cubicBezTo>
                    <a:cubicBezTo>
                      <a:pt x="128" y="81"/>
                      <a:pt x="127" y="82"/>
                      <a:pt x="125" y="82"/>
                    </a:cubicBezTo>
                    <a:cubicBezTo>
                      <a:pt x="122" y="82"/>
                      <a:pt x="118" y="83"/>
                      <a:pt x="117" y="83"/>
                    </a:cubicBezTo>
                    <a:cubicBezTo>
                      <a:pt x="115" y="84"/>
                      <a:pt x="115" y="86"/>
                      <a:pt x="115" y="87"/>
                    </a:cubicBezTo>
                    <a:cubicBezTo>
                      <a:pt x="115" y="88"/>
                      <a:pt x="116" y="88"/>
                      <a:pt x="115" y="88"/>
                    </a:cubicBezTo>
                    <a:cubicBezTo>
                      <a:pt x="115" y="88"/>
                      <a:pt x="115" y="88"/>
                      <a:pt x="115" y="88"/>
                    </a:cubicBezTo>
                    <a:cubicBezTo>
                      <a:pt x="114" y="87"/>
                      <a:pt x="114" y="87"/>
                      <a:pt x="114" y="87"/>
                    </a:cubicBezTo>
                    <a:cubicBezTo>
                      <a:pt x="113" y="86"/>
                      <a:pt x="111" y="84"/>
                      <a:pt x="110" y="84"/>
                    </a:cubicBezTo>
                    <a:cubicBezTo>
                      <a:pt x="110" y="85"/>
                      <a:pt x="109" y="85"/>
                      <a:pt x="109" y="85"/>
                    </a:cubicBezTo>
                    <a:cubicBezTo>
                      <a:pt x="109" y="86"/>
                      <a:pt x="109" y="86"/>
                      <a:pt x="109" y="86"/>
                    </a:cubicBezTo>
                    <a:cubicBezTo>
                      <a:pt x="109" y="86"/>
                      <a:pt x="109" y="86"/>
                      <a:pt x="109" y="86"/>
                    </a:cubicBezTo>
                    <a:cubicBezTo>
                      <a:pt x="109" y="86"/>
                      <a:pt x="109" y="85"/>
                      <a:pt x="108" y="85"/>
                    </a:cubicBezTo>
                    <a:cubicBezTo>
                      <a:pt x="108" y="85"/>
                      <a:pt x="108" y="84"/>
                      <a:pt x="107" y="84"/>
                    </a:cubicBezTo>
                    <a:cubicBezTo>
                      <a:pt x="107" y="84"/>
                      <a:pt x="107" y="84"/>
                      <a:pt x="107" y="84"/>
                    </a:cubicBezTo>
                    <a:cubicBezTo>
                      <a:pt x="107" y="84"/>
                      <a:pt x="106" y="84"/>
                      <a:pt x="105" y="84"/>
                    </a:cubicBezTo>
                    <a:cubicBezTo>
                      <a:pt x="104" y="84"/>
                      <a:pt x="103" y="85"/>
                      <a:pt x="103" y="84"/>
                    </a:cubicBezTo>
                    <a:cubicBezTo>
                      <a:pt x="103" y="84"/>
                      <a:pt x="102" y="84"/>
                      <a:pt x="101" y="83"/>
                    </a:cubicBezTo>
                    <a:cubicBezTo>
                      <a:pt x="100" y="82"/>
                      <a:pt x="98" y="81"/>
                      <a:pt x="98" y="81"/>
                    </a:cubicBezTo>
                    <a:cubicBezTo>
                      <a:pt x="98" y="81"/>
                      <a:pt x="98" y="81"/>
                      <a:pt x="98" y="81"/>
                    </a:cubicBezTo>
                    <a:cubicBezTo>
                      <a:pt x="98" y="81"/>
                      <a:pt x="98" y="81"/>
                      <a:pt x="98" y="81"/>
                    </a:cubicBezTo>
                    <a:cubicBezTo>
                      <a:pt x="98" y="81"/>
                      <a:pt x="98" y="81"/>
                      <a:pt x="98" y="81"/>
                    </a:cubicBezTo>
                    <a:cubicBezTo>
                      <a:pt x="97" y="81"/>
                      <a:pt x="97" y="81"/>
                      <a:pt x="96" y="81"/>
                    </a:cubicBezTo>
                    <a:cubicBezTo>
                      <a:pt x="96" y="81"/>
                      <a:pt x="96" y="81"/>
                      <a:pt x="96" y="81"/>
                    </a:cubicBezTo>
                    <a:cubicBezTo>
                      <a:pt x="95" y="82"/>
                      <a:pt x="95" y="82"/>
                      <a:pt x="95" y="83"/>
                    </a:cubicBezTo>
                    <a:cubicBezTo>
                      <a:pt x="95" y="83"/>
                      <a:pt x="95" y="83"/>
                      <a:pt x="95" y="83"/>
                    </a:cubicBezTo>
                    <a:cubicBezTo>
                      <a:pt x="95" y="83"/>
                      <a:pt x="95" y="83"/>
                      <a:pt x="95" y="83"/>
                    </a:cubicBezTo>
                    <a:cubicBezTo>
                      <a:pt x="95" y="83"/>
                      <a:pt x="95" y="83"/>
                      <a:pt x="95" y="83"/>
                    </a:cubicBezTo>
                    <a:cubicBezTo>
                      <a:pt x="95" y="83"/>
                      <a:pt x="95" y="84"/>
                      <a:pt x="97" y="85"/>
                    </a:cubicBezTo>
                    <a:cubicBezTo>
                      <a:pt x="98" y="87"/>
                      <a:pt x="101" y="90"/>
                      <a:pt x="101" y="90"/>
                    </a:cubicBezTo>
                    <a:cubicBezTo>
                      <a:pt x="101" y="90"/>
                      <a:pt x="101" y="90"/>
                      <a:pt x="101" y="90"/>
                    </a:cubicBezTo>
                    <a:cubicBezTo>
                      <a:pt x="101" y="90"/>
                      <a:pt x="102" y="92"/>
                      <a:pt x="103" y="94"/>
                    </a:cubicBezTo>
                    <a:cubicBezTo>
                      <a:pt x="103" y="96"/>
                      <a:pt x="104" y="97"/>
                      <a:pt x="104" y="98"/>
                    </a:cubicBezTo>
                    <a:cubicBezTo>
                      <a:pt x="104" y="99"/>
                      <a:pt x="103" y="99"/>
                      <a:pt x="103" y="100"/>
                    </a:cubicBezTo>
                    <a:cubicBezTo>
                      <a:pt x="103" y="100"/>
                      <a:pt x="103" y="101"/>
                      <a:pt x="103" y="101"/>
                    </a:cubicBezTo>
                    <a:cubicBezTo>
                      <a:pt x="103" y="102"/>
                      <a:pt x="106" y="103"/>
                      <a:pt x="108" y="103"/>
                    </a:cubicBezTo>
                    <a:cubicBezTo>
                      <a:pt x="109" y="103"/>
                      <a:pt x="110" y="103"/>
                      <a:pt x="110" y="103"/>
                    </a:cubicBezTo>
                    <a:cubicBezTo>
                      <a:pt x="110" y="103"/>
                      <a:pt x="108" y="105"/>
                      <a:pt x="105" y="106"/>
                    </a:cubicBezTo>
                    <a:cubicBezTo>
                      <a:pt x="104" y="107"/>
                      <a:pt x="103" y="107"/>
                      <a:pt x="102" y="108"/>
                    </a:cubicBezTo>
                    <a:cubicBezTo>
                      <a:pt x="102" y="108"/>
                      <a:pt x="101" y="109"/>
                      <a:pt x="100" y="110"/>
                    </a:cubicBezTo>
                    <a:cubicBezTo>
                      <a:pt x="100" y="111"/>
                      <a:pt x="99" y="112"/>
                      <a:pt x="98" y="112"/>
                    </a:cubicBezTo>
                    <a:cubicBezTo>
                      <a:pt x="98" y="112"/>
                      <a:pt x="96" y="113"/>
                      <a:pt x="95" y="114"/>
                    </a:cubicBezTo>
                    <a:cubicBezTo>
                      <a:pt x="94" y="114"/>
                      <a:pt x="93" y="115"/>
                      <a:pt x="92" y="115"/>
                    </a:cubicBezTo>
                    <a:cubicBezTo>
                      <a:pt x="91" y="115"/>
                      <a:pt x="90" y="117"/>
                      <a:pt x="89" y="118"/>
                    </a:cubicBezTo>
                    <a:cubicBezTo>
                      <a:pt x="88" y="120"/>
                      <a:pt x="87" y="120"/>
                      <a:pt x="87" y="121"/>
                    </a:cubicBezTo>
                    <a:cubicBezTo>
                      <a:pt x="87" y="121"/>
                      <a:pt x="87" y="121"/>
                      <a:pt x="87" y="121"/>
                    </a:cubicBezTo>
                    <a:cubicBezTo>
                      <a:pt x="87" y="121"/>
                      <a:pt x="87" y="121"/>
                      <a:pt x="87" y="121"/>
                    </a:cubicBezTo>
                    <a:cubicBezTo>
                      <a:pt x="87" y="120"/>
                      <a:pt x="87" y="120"/>
                      <a:pt x="87" y="120"/>
                    </a:cubicBezTo>
                    <a:cubicBezTo>
                      <a:pt x="87" y="119"/>
                      <a:pt x="86" y="118"/>
                      <a:pt x="85" y="118"/>
                    </a:cubicBezTo>
                    <a:cubicBezTo>
                      <a:pt x="84" y="118"/>
                      <a:pt x="82" y="118"/>
                      <a:pt x="80" y="119"/>
                    </a:cubicBezTo>
                    <a:cubicBezTo>
                      <a:pt x="79" y="119"/>
                      <a:pt x="78" y="119"/>
                      <a:pt x="78" y="119"/>
                    </a:cubicBezTo>
                    <a:cubicBezTo>
                      <a:pt x="78" y="119"/>
                      <a:pt x="78" y="119"/>
                      <a:pt x="78" y="119"/>
                    </a:cubicBezTo>
                    <a:cubicBezTo>
                      <a:pt x="77" y="119"/>
                      <a:pt x="76" y="118"/>
                      <a:pt x="75" y="117"/>
                    </a:cubicBezTo>
                    <a:cubicBezTo>
                      <a:pt x="74" y="116"/>
                      <a:pt x="72" y="115"/>
                      <a:pt x="72" y="115"/>
                    </a:cubicBezTo>
                    <a:cubicBezTo>
                      <a:pt x="71" y="114"/>
                      <a:pt x="70" y="109"/>
                      <a:pt x="70" y="107"/>
                    </a:cubicBezTo>
                    <a:cubicBezTo>
                      <a:pt x="69" y="106"/>
                      <a:pt x="69" y="105"/>
                      <a:pt x="69" y="105"/>
                    </a:cubicBezTo>
                    <a:cubicBezTo>
                      <a:pt x="69" y="104"/>
                      <a:pt x="68" y="103"/>
                      <a:pt x="67" y="101"/>
                    </a:cubicBezTo>
                    <a:cubicBezTo>
                      <a:pt x="67" y="101"/>
                      <a:pt x="67" y="101"/>
                      <a:pt x="67" y="101"/>
                    </a:cubicBezTo>
                    <a:cubicBezTo>
                      <a:pt x="66" y="99"/>
                      <a:pt x="65" y="98"/>
                      <a:pt x="64" y="97"/>
                    </a:cubicBezTo>
                    <a:cubicBezTo>
                      <a:pt x="64" y="97"/>
                      <a:pt x="63" y="97"/>
                      <a:pt x="63" y="97"/>
                    </a:cubicBezTo>
                    <a:cubicBezTo>
                      <a:pt x="62" y="97"/>
                      <a:pt x="62" y="97"/>
                      <a:pt x="62" y="97"/>
                    </a:cubicBezTo>
                    <a:cubicBezTo>
                      <a:pt x="62" y="97"/>
                      <a:pt x="64" y="95"/>
                      <a:pt x="65" y="94"/>
                    </a:cubicBezTo>
                    <a:cubicBezTo>
                      <a:pt x="67" y="92"/>
                      <a:pt x="68" y="91"/>
                      <a:pt x="68" y="90"/>
                    </a:cubicBezTo>
                    <a:cubicBezTo>
                      <a:pt x="68" y="90"/>
                      <a:pt x="67" y="89"/>
                      <a:pt x="66" y="88"/>
                    </a:cubicBezTo>
                    <a:cubicBezTo>
                      <a:pt x="65" y="87"/>
                      <a:pt x="65" y="87"/>
                      <a:pt x="64" y="86"/>
                    </a:cubicBezTo>
                    <a:cubicBezTo>
                      <a:pt x="64" y="86"/>
                      <a:pt x="63" y="84"/>
                      <a:pt x="63" y="82"/>
                    </a:cubicBezTo>
                    <a:cubicBezTo>
                      <a:pt x="62" y="80"/>
                      <a:pt x="61" y="78"/>
                      <a:pt x="61" y="78"/>
                    </a:cubicBezTo>
                    <a:cubicBezTo>
                      <a:pt x="61" y="77"/>
                      <a:pt x="62" y="75"/>
                      <a:pt x="62" y="72"/>
                    </a:cubicBezTo>
                    <a:cubicBezTo>
                      <a:pt x="62" y="71"/>
                      <a:pt x="62" y="69"/>
                      <a:pt x="62" y="69"/>
                    </a:cubicBezTo>
                    <a:cubicBezTo>
                      <a:pt x="62" y="69"/>
                      <a:pt x="63" y="67"/>
                      <a:pt x="64" y="66"/>
                    </a:cubicBezTo>
                    <a:cubicBezTo>
                      <a:pt x="65" y="65"/>
                      <a:pt x="66" y="63"/>
                      <a:pt x="66" y="63"/>
                    </a:cubicBezTo>
                    <a:cubicBezTo>
                      <a:pt x="66" y="63"/>
                      <a:pt x="66" y="63"/>
                      <a:pt x="66" y="63"/>
                    </a:cubicBezTo>
                    <a:cubicBezTo>
                      <a:pt x="66" y="63"/>
                      <a:pt x="66" y="63"/>
                      <a:pt x="66" y="63"/>
                    </a:cubicBezTo>
                    <a:cubicBezTo>
                      <a:pt x="66" y="62"/>
                      <a:pt x="66" y="61"/>
                      <a:pt x="65" y="60"/>
                    </a:cubicBezTo>
                    <a:cubicBezTo>
                      <a:pt x="65" y="60"/>
                      <a:pt x="64" y="60"/>
                      <a:pt x="64" y="59"/>
                    </a:cubicBezTo>
                    <a:cubicBezTo>
                      <a:pt x="63" y="59"/>
                      <a:pt x="62" y="58"/>
                      <a:pt x="61" y="58"/>
                    </a:cubicBezTo>
                    <a:cubicBezTo>
                      <a:pt x="61" y="58"/>
                      <a:pt x="54" y="59"/>
                      <a:pt x="49" y="60"/>
                    </a:cubicBezTo>
                    <a:cubicBezTo>
                      <a:pt x="46" y="60"/>
                      <a:pt x="44" y="61"/>
                      <a:pt x="44" y="61"/>
                    </a:cubicBezTo>
                    <a:cubicBezTo>
                      <a:pt x="43" y="61"/>
                      <a:pt x="41" y="58"/>
                      <a:pt x="39" y="55"/>
                    </a:cubicBezTo>
                    <a:cubicBezTo>
                      <a:pt x="38" y="53"/>
                      <a:pt x="36" y="51"/>
                      <a:pt x="36" y="51"/>
                    </a:cubicBezTo>
                    <a:cubicBezTo>
                      <a:pt x="36" y="51"/>
                      <a:pt x="36" y="51"/>
                      <a:pt x="35" y="51"/>
                    </a:cubicBezTo>
                    <a:cubicBezTo>
                      <a:pt x="34" y="50"/>
                      <a:pt x="31" y="49"/>
                      <a:pt x="29" y="49"/>
                    </a:cubicBezTo>
                    <a:cubicBezTo>
                      <a:pt x="28" y="50"/>
                      <a:pt x="27" y="50"/>
                      <a:pt x="27" y="50"/>
                    </a:cubicBezTo>
                    <a:cubicBezTo>
                      <a:pt x="26" y="50"/>
                      <a:pt x="26" y="51"/>
                      <a:pt x="25" y="51"/>
                    </a:cubicBezTo>
                    <a:cubicBezTo>
                      <a:pt x="24" y="51"/>
                      <a:pt x="22" y="51"/>
                      <a:pt x="21" y="50"/>
                    </a:cubicBezTo>
                    <a:cubicBezTo>
                      <a:pt x="20" y="50"/>
                      <a:pt x="19" y="50"/>
                      <a:pt x="19" y="50"/>
                    </a:cubicBezTo>
                    <a:cubicBezTo>
                      <a:pt x="19" y="50"/>
                      <a:pt x="18" y="50"/>
                      <a:pt x="18" y="50"/>
                    </a:cubicBezTo>
                    <a:cubicBezTo>
                      <a:pt x="17" y="50"/>
                      <a:pt x="16" y="50"/>
                      <a:pt x="16" y="50"/>
                    </a:cubicBezTo>
                    <a:cubicBezTo>
                      <a:pt x="15" y="50"/>
                      <a:pt x="15" y="49"/>
                      <a:pt x="14" y="48"/>
                    </a:cubicBezTo>
                    <a:cubicBezTo>
                      <a:pt x="14" y="47"/>
                      <a:pt x="14" y="47"/>
                      <a:pt x="13" y="46"/>
                    </a:cubicBezTo>
                    <a:cubicBezTo>
                      <a:pt x="13" y="46"/>
                      <a:pt x="13" y="46"/>
                      <a:pt x="12" y="46"/>
                    </a:cubicBezTo>
                    <a:cubicBezTo>
                      <a:pt x="12" y="46"/>
                      <a:pt x="11" y="46"/>
                      <a:pt x="11" y="46"/>
                    </a:cubicBezTo>
                    <a:cubicBezTo>
                      <a:pt x="11" y="46"/>
                      <a:pt x="11" y="45"/>
                      <a:pt x="11" y="45"/>
                    </a:cubicBezTo>
                    <a:cubicBezTo>
                      <a:pt x="11" y="45"/>
                      <a:pt x="11" y="45"/>
                      <a:pt x="11" y="45"/>
                    </a:cubicBezTo>
                    <a:cubicBezTo>
                      <a:pt x="11" y="45"/>
                      <a:pt x="11" y="45"/>
                      <a:pt x="11" y="44"/>
                    </a:cubicBezTo>
                    <a:cubicBezTo>
                      <a:pt x="11" y="44"/>
                      <a:pt x="11" y="43"/>
                      <a:pt x="11" y="43"/>
                    </a:cubicBezTo>
                    <a:cubicBezTo>
                      <a:pt x="11" y="42"/>
                      <a:pt x="11" y="42"/>
                      <a:pt x="11" y="41"/>
                    </a:cubicBezTo>
                    <a:cubicBezTo>
                      <a:pt x="11" y="41"/>
                      <a:pt x="11" y="40"/>
                      <a:pt x="12" y="40"/>
                    </a:cubicBezTo>
                    <a:cubicBezTo>
                      <a:pt x="12" y="39"/>
                      <a:pt x="12" y="39"/>
                      <a:pt x="12" y="38"/>
                    </a:cubicBezTo>
                    <a:cubicBezTo>
                      <a:pt x="12" y="38"/>
                      <a:pt x="12" y="37"/>
                      <a:pt x="12" y="36"/>
                    </a:cubicBezTo>
                    <a:cubicBezTo>
                      <a:pt x="11" y="36"/>
                      <a:pt x="11" y="35"/>
                      <a:pt x="10" y="35"/>
                    </a:cubicBezTo>
                    <a:cubicBezTo>
                      <a:pt x="10" y="35"/>
                      <a:pt x="10" y="35"/>
                      <a:pt x="10" y="35"/>
                    </a:cubicBezTo>
                    <a:cubicBezTo>
                      <a:pt x="10" y="34"/>
                      <a:pt x="9" y="33"/>
                      <a:pt x="9" y="31"/>
                    </a:cubicBezTo>
                    <a:cubicBezTo>
                      <a:pt x="9" y="30"/>
                      <a:pt x="8" y="29"/>
                      <a:pt x="8" y="28"/>
                    </a:cubicBezTo>
                    <a:cubicBezTo>
                      <a:pt x="8" y="27"/>
                      <a:pt x="7" y="27"/>
                      <a:pt x="6" y="27"/>
                    </a:cubicBezTo>
                    <a:cubicBezTo>
                      <a:pt x="6" y="27"/>
                      <a:pt x="5" y="27"/>
                      <a:pt x="5" y="27"/>
                    </a:cubicBezTo>
                    <a:cubicBezTo>
                      <a:pt x="5" y="27"/>
                      <a:pt x="5" y="27"/>
                      <a:pt x="5" y="27"/>
                    </a:cubicBezTo>
                    <a:cubicBezTo>
                      <a:pt x="5" y="26"/>
                      <a:pt x="5" y="25"/>
                      <a:pt x="4" y="25"/>
                    </a:cubicBezTo>
                    <a:cubicBezTo>
                      <a:pt x="4" y="25"/>
                      <a:pt x="4" y="25"/>
                      <a:pt x="4" y="25"/>
                    </a:cubicBezTo>
                    <a:cubicBezTo>
                      <a:pt x="4" y="25"/>
                      <a:pt x="3" y="25"/>
                      <a:pt x="2" y="26"/>
                    </a:cubicBezTo>
                    <a:cubicBezTo>
                      <a:pt x="2" y="26"/>
                      <a:pt x="1" y="27"/>
                      <a:pt x="0" y="26"/>
                    </a:cubicBezTo>
                    <a:cubicBezTo>
                      <a:pt x="0" y="26"/>
                      <a:pt x="0" y="25"/>
                      <a:pt x="1" y="24"/>
                    </a:cubicBezTo>
                    <a:cubicBezTo>
                      <a:pt x="2" y="23"/>
                      <a:pt x="3" y="23"/>
                      <a:pt x="3" y="22"/>
                    </a:cubicBezTo>
                    <a:cubicBezTo>
                      <a:pt x="4" y="21"/>
                      <a:pt x="4" y="21"/>
                      <a:pt x="4" y="21"/>
                    </a:cubicBezTo>
                    <a:cubicBezTo>
                      <a:pt x="4" y="21"/>
                      <a:pt x="4" y="21"/>
                      <a:pt x="4" y="21"/>
                    </a:cubicBezTo>
                    <a:cubicBezTo>
                      <a:pt x="4" y="20"/>
                      <a:pt x="5" y="18"/>
                      <a:pt x="5" y="17"/>
                    </a:cubicBezTo>
                    <a:cubicBezTo>
                      <a:pt x="6" y="15"/>
                      <a:pt x="6" y="14"/>
                      <a:pt x="6" y="13"/>
                    </a:cubicBezTo>
                    <a:cubicBezTo>
                      <a:pt x="6" y="12"/>
                      <a:pt x="6" y="12"/>
                      <a:pt x="6" y="11"/>
                    </a:cubicBezTo>
                    <a:cubicBezTo>
                      <a:pt x="7" y="10"/>
                      <a:pt x="7" y="10"/>
                      <a:pt x="7" y="9"/>
                    </a:cubicBezTo>
                    <a:cubicBezTo>
                      <a:pt x="7" y="9"/>
                      <a:pt x="8" y="8"/>
                      <a:pt x="9" y="7"/>
                    </a:cubicBezTo>
                    <a:cubicBezTo>
                      <a:pt x="9" y="7"/>
                      <a:pt x="10" y="7"/>
                      <a:pt x="10" y="7"/>
                    </a:cubicBezTo>
                    <a:cubicBezTo>
                      <a:pt x="10" y="6"/>
                      <a:pt x="11" y="6"/>
                      <a:pt x="11" y="6"/>
                    </a:cubicBezTo>
                    <a:cubicBezTo>
                      <a:pt x="12" y="6"/>
                      <a:pt x="13" y="6"/>
                      <a:pt x="14" y="5"/>
                    </a:cubicBezTo>
                    <a:cubicBezTo>
                      <a:pt x="14" y="5"/>
                      <a:pt x="15" y="4"/>
                      <a:pt x="15" y="4"/>
                    </a:cubicBezTo>
                    <a:cubicBezTo>
                      <a:pt x="15" y="3"/>
                      <a:pt x="16" y="3"/>
                      <a:pt x="16"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309"/>
              <p:cNvSpPr>
                <a:spLocks/>
              </p:cNvSpPr>
              <p:nvPr/>
            </p:nvSpPr>
            <p:spPr bwMode="auto">
              <a:xfrm>
                <a:off x="2690812" y="3802063"/>
                <a:ext cx="31750" cy="20638"/>
              </a:xfrm>
              <a:custGeom>
                <a:avLst/>
                <a:gdLst>
                  <a:gd name="T0" fmla="*/ 10 w 14"/>
                  <a:gd name="T1" fmla="*/ 0 h 9"/>
                  <a:gd name="T2" fmla="*/ 6 w 14"/>
                  <a:gd name="T3" fmla="*/ 1 h 9"/>
                  <a:gd name="T4" fmla="*/ 5 w 14"/>
                  <a:gd name="T5" fmla="*/ 3 h 9"/>
                  <a:gd name="T6" fmla="*/ 7 w 14"/>
                  <a:gd name="T7" fmla="*/ 5 h 9"/>
                  <a:gd name="T8" fmla="*/ 5 w 14"/>
                  <a:gd name="T9" fmla="*/ 7 h 9"/>
                  <a:gd name="T10" fmla="*/ 2 w 14"/>
                  <a:gd name="T11" fmla="*/ 9 h 9"/>
                  <a:gd name="T12" fmla="*/ 8 w 14"/>
                  <a:gd name="T13" fmla="*/ 8 h 9"/>
                  <a:gd name="T14" fmla="*/ 11 w 14"/>
                  <a:gd name="T15" fmla="*/ 8 h 9"/>
                  <a:gd name="T16" fmla="*/ 12 w 14"/>
                  <a:gd name="T17" fmla="*/ 5 h 9"/>
                  <a:gd name="T18" fmla="*/ 11 w 14"/>
                  <a:gd name="T19" fmla="*/ 2 h 9"/>
                  <a:gd name="T20" fmla="*/ 13 w 14"/>
                  <a:gd name="T21" fmla="*/ 0 h 9"/>
                  <a:gd name="T22" fmla="*/ 10 w 14"/>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 h="9">
                    <a:moveTo>
                      <a:pt x="10" y="0"/>
                    </a:moveTo>
                    <a:cubicBezTo>
                      <a:pt x="8" y="0"/>
                      <a:pt x="8" y="1"/>
                      <a:pt x="6" y="1"/>
                    </a:cubicBezTo>
                    <a:cubicBezTo>
                      <a:pt x="5" y="2"/>
                      <a:pt x="4" y="2"/>
                      <a:pt x="5" y="3"/>
                    </a:cubicBezTo>
                    <a:cubicBezTo>
                      <a:pt x="6" y="4"/>
                      <a:pt x="7" y="4"/>
                      <a:pt x="7" y="5"/>
                    </a:cubicBezTo>
                    <a:cubicBezTo>
                      <a:pt x="7" y="6"/>
                      <a:pt x="7" y="6"/>
                      <a:pt x="5" y="7"/>
                    </a:cubicBezTo>
                    <a:cubicBezTo>
                      <a:pt x="3" y="8"/>
                      <a:pt x="0" y="9"/>
                      <a:pt x="2" y="9"/>
                    </a:cubicBezTo>
                    <a:cubicBezTo>
                      <a:pt x="3" y="9"/>
                      <a:pt x="5" y="8"/>
                      <a:pt x="8" y="8"/>
                    </a:cubicBezTo>
                    <a:cubicBezTo>
                      <a:pt x="10" y="8"/>
                      <a:pt x="11" y="9"/>
                      <a:pt x="11" y="8"/>
                    </a:cubicBezTo>
                    <a:cubicBezTo>
                      <a:pt x="12" y="6"/>
                      <a:pt x="13" y="7"/>
                      <a:pt x="12" y="5"/>
                    </a:cubicBezTo>
                    <a:cubicBezTo>
                      <a:pt x="11" y="4"/>
                      <a:pt x="10" y="4"/>
                      <a:pt x="11" y="2"/>
                    </a:cubicBezTo>
                    <a:cubicBezTo>
                      <a:pt x="12" y="1"/>
                      <a:pt x="14" y="0"/>
                      <a:pt x="13" y="0"/>
                    </a:cubicBezTo>
                    <a:cubicBezTo>
                      <a:pt x="12" y="0"/>
                      <a:pt x="12" y="0"/>
                      <a:pt x="10"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19" name="Freeform 310"/>
              <p:cNvSpPr>
                <a:spLocks/>
              </p:cNvSpPr>
              <p:nvPr/>
            </p:nvSpPr>
            <p:spPr bwMode="auto">
              <a:xfrm>
                <a:off x="2633662" y="3794126"/>
                <a:ext cx="14288" cy="11113"/>
              </a:xfrm>
              <a:custGeom>
                <a:avLst/>
                <a:gdLst>
                  <a:gd name="T0" fmla="*/ 5 w 6"/>
                  <a:gd name="T1" fmla="*/ 0 h 5"/>
                  <a:gd name="T2" fmla="*/ 6 w 6"/>
                  <a:gd name="T3" fmla="*/ 1 h 5"/>
                  <a:gd name="T4" fmla="*/ 4 w 6"/>
                  <a:gd name="T5" fmla="*/ 3 h 5"/>
                  <a:gd name="T6" fmla="*/ 4 w 6"/>
                  <a:gd name="T7" fmla="*/ 4 h 5"/>
                  <a:gd name="T8" fmla="*/ 0 w 6"/>
                  <a:gd name="T9" fmla="*/ 1 h 5"/>
                  <a:gd name="T10" fmla="*/ 3 w 6"/>
                  <a:gd name="T11" fmla="*/ 1 h 5"/>
                  <a:gd name="T12" fmla="*/ 5 w 6"/>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5" y="0"/>
                    </a:moveTo>
                    <a:cubicBezTo>
                      <a:pt x="6" y="0"/>
                      <a:pt x="6" y="1"/>
                      <a:pt x="6" y="1"/>
                    </a:cubicBezTo>
                    <a:cubicBezTo>
                      <a:pt x="6" y="2"/>
                      <a:pt x="5" y="2"/>
                      <a:pt x="4" y="3"/>
                    </a:cubicBezTo>
                    <a:cubicBezTo>
                      <a:pt x="4" y="3"/>
                      <a:pt x="5" y="5"/>
                      <a:pt x="4" y="4"/>
                    </a:cubicBezTo>
                    <a:cubicBezTo>
                      <a:pt x="3" y="3"/>
                      <a:pt x="0" y="1"/>
                      <a:pt x="0" y="1"/>
                    </a:cubicBezTo>
                    <a:cubicBezTo>
                      <a:pt x="0" y="1"/>
                      <a:pt x="1" y="1"/>
                      <a:pt x="3" y="1"/>
                    </a:cubicBezTo>
                    <a:cubicBezTo>
                      <a:pt x="4" y="1"/>
                      <a:pt x="4" y="0"/>
                      <a:pt x="5"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20" name="Freeform 311"/>
              <p:cNvSpPr>
                <a:spLocks/>
              </p:cNvSpPr>
              <p:nvPr/>
            </p:nvSpPr>
            <p:spPr bwMode="auto">
              <a:xfrm>
                <a:off x="2479675" y="3763963"/>
                <a:ext cx="17463" cy="17463"/>
              </a:xfrm>
              <a:custGeom>
                <a:avLst/>
                <a:gdLst>
                  <a:gd name="T0" fmla="*/ 3 w 8"/>
                  <a:gd name="T1" fmla="*/ 1 h 7"/>
                  <a:gd name="T2" fmla="*/ 2 w 8"/>
                  <a:gd name="T3" fmla="*/ 3 h 7"/>
                  <a:gd name="T4" fmla="*/ 2 w 8"/>
                  <a:gd name="T5" fmla="*/ 6 h 7"/>
                  <a:gd name="T6" fmla="*/ 6 w 8"/>
                  <a:gd name="T7" fmla="*/ 6 h 7"/>
                  <a:gd name="T8" fmla="*/ 7 w 8"/>
                  <a:gd name="T9" fmla="*/ 3 h 7"/>
                  <a:gd name="T10" fmla="*/ 3 w 8"/>
                  <a:gd name="T11" fmla="*/ 1 h 7"/>
                </a:gdLst>
                <a:ahLst/>
                <a:cxnLst>
                  <a:cxn ang="0">
                    <a:pos x="T0" y="T1"/>
                  </a:cxn>
                  <a:cxn ang="0">
                    <a:pos x="T2" y="T3"/>
                  </a:cxn>
                  <a:cxn ang="0">
                    <a:pos x="T4" y="T5"/>
                  </a:cxn>
                  <a:cxn ang="0">
                    <a:pos x="T6" y="T7"/>
                  </a:cxn>
                  <a:cxn ang="0">
                    <a:pos x="T8" y="T9"/>
                  </a:cxn>
                  <a:cxn ang="0">
                    <a:pos x="T10" y="T11"/>
                  </a:cxn>
                </a:cxnLst>
                <a:rect l="0" t="0" r="r" b="b"/>
                <a:pathLst>
                  <a:path w="8" h="7">
                    <a:moveTo>
                      <a:pt x="3" y="1"/>
                    </a:moveTo>
                    <a:cubicBezTo>
                      <a:pt x="2" y="2"/>
                      <a:pt x="1" y="2"/>
                      <a:pt x="2" y="3"/>
                    </a:cubicBezTo>
                    <a:cubicBezTo>
                      <a:pt x="2" y="5"/>
                      <a:pt x="0" y="6"/>
                      <a:pt x="2" y="6"/>
                    </a:cubicBezTo>
                    <a:cubicBezTo>
                      <a:pt x="4" y="7"/>
                      <a:pt x="4" y="6"/>
                      <a:pt x="6" y="6"/>
                    </a:cubicBezTo>
                    <a:cubicBezTo>
                      <a:pt x="7" y="6"/>
                      <a:pt x="8" y="4"/>
                      <a:pt x="7" y="3"/>
                    </a:cubicBezTo>
                    <a:cubicBezTo>
                      <a:pt x="6" y="1"/>
                      <a:pt x="6" y="0"/>
                      <a:pt x="3"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21" name="Freeform 312"/>
              <p:cNvSpPr>
                <a:spLocks/>
              </p:cNvSpPr>
              <p:nvPr/>
            </p:nvSpPr>
            <p:spPr bwMode="auto">
              <a:xfrm>
                <a:off x="2709862" y="3865563"/>
                <a:ext cx="119063" cy="182563"/>
              </a:xfrm>
              <a:custGeom>
                <a:avLst/>
                <a:gdLst>
                  <a:gd name="T0" fmla="*/ 18 w 52"/>
                  <a:gd name="T1" fmla="*/ 0 h 79"/>
                  <a:gd name="T2" fmla="*/ 29 w 52"/>
                  <a:gd name="T3" fmla="*/ 7 h 79"/>
                  <a:gd name="T4" fmla="*/ 32 w 52"/>
                  <a:gd name="T5" fmla="*/ 13 h 79"/>
                  <a:gd name="T6" fmla="*/ 30 w 52"/>
                  <a:gd name="T7" fmla="*/ 20 h 79"/>
                  <a:gd name="T8" fmla="*/ 32 w 52"/>
                  <a:gd name="T9" fmla="*/ 17 h 79"/>
                  <a:gd name="T10" fmla="*/ 36 w 52"/>
                  <a:gd name="T11" fmla="*/ 18 h 79"/>
                  <a:gd name="T12" fmla="*/ 41 w 52"/>
                  <a:gd name="T13" fmla="*/ 21 h 79"/>
                  <a:gd name="T14" fmla="*/ 45 w 52"/>
                  <a:gd name="T15" fmla="*/ 24 h 79"/>
                  <a:gd name="T16" fmla="*/ 45 w 52"/>
                  <a:gd name="T17" fmla="*/ 30 h 79"/>
                  <a:gd name="T18" fmla="*/ 45 w 52"/>
                  <a:gd name="T19" fmla="*/ 32 h 79"/>
                  <a:gd name="T20" fmla="*/ 44 w 52"/>
                  <a:gd name="T21" fmla="*/ 37 h 79"/>
                  <a:gd name="T22" fmla="*/ 39 w 52"/>
                  <a:gd name="T23" fmla="*/ 38 h 79"/>
                  <a:gd name="T24" fmla="*/ 38 w 52"/>
                  <a:gd name="T25" fmla="*/ 43 h 79"/>
                  <a:gd name="T26" fmla="*/ 36 w 52"/>
                  <a:gd name="T27" fmla="*/ 46 h 79"/>
                  <a:gd name="T28" fmla="*/ 39 w 52"/>
                  <a:gd name="T29" fmla="*/ 52 h 79"/>
                  <a:gd name="T30" fmla="*/ 41 w 52"/>
                  <a:gd name="T31" fmla="*/ 55 h 79"/>
                  <a:gd name="T32" fmla="*/ 44 w 52"/>
                  <a:gd name="T33" fmla="*/ 56 h 79"/>
                  <a:gd name="T34" fmla="*/ 45 w 52"/>
                  <a:gd name="T35" fmla="*/ 61 h 79"/>
                  <a:gd name="T36" fmla="*/ 47 w 52"/>
                  <a:gd name="T37" fmla="*/ 64 h 79"/>
                  <a:gd name="T38" fmla="*/ 50 w 52"/>
                  <a:gd name="T39" fmla="*/ 69 h 79"/>
                  <a:gd name="T40" fmla="*/ 51 w 52"/>
                  <a:gd name="T41" fmla="*/ 71 h 79"/>
                  <a:gd name="T42" fmla="*/ 51 w 52"/>
                  <a:gd name="T43" fmla="*/ 71 h 79"/>
                  <a:gd name="T44" fmla="*/ 48 w 52"/>
                  <a:gd name="T45" fmla="*/ 70 h 79"/>
                  <a:gd name="T46" fmla="*/ 47 w 52"/>
                  <a:gd name="T47" fmla="*/ 70 h 79"/>
                  <a:gd name="T48" fmla="*/ 44 w 52"/>
                  <a:gd name="T49" fmla="*/ 70 h 79"/>
                  <a:gd name="T50" fmla="*/ 42 w 52"/>
                  <a:gd name="T51" fmla="*/ 73 h 79"/>
                  <a:gd name="T52" fmla="*/ 31 w 52"/>
                  <a:gd name="T53" fmla="*/ 75 h 79"/>
                  <a:gd name="T54" fmla="*/ 31 w 52"/>
                  <a:gd name="T55" fmla="*/ 78 h 79"/>
                  <a:gd name="T56" fmla="*/ 28 w 52"/>
                  <a:gd name="T57" fmla="*/ 78 h 79"/>
                  <a:gd name="T58" fmla="*/ 25 w 52"/>
                  <a:gd name="T59" fmla="*/ 77 h 79"/>
                  <a:gd name="T60" fmla="*/ 23 w 52"/>
                  <a:gd name="T61" fmla="*/ 75 h 79"/>
                  <a:gd name="T62" fmla="*/ 19 w 52"/>
                  <a:gd name="T63" fmla="*/ 72 h 79"/>
                  <a:gd name="T64" fmla="*/ 19 w 52"/>
                  <a:gd name="T65" fmla="*/ 67 h 79"/>
                  <a:gd name="T66" fmla="*/ 17 w 52"/>
                  <a:gd name="T67" fmla="*/ 66 h 79"/>
                  <a:gd name="T68" fmla="*/ 17 w 52"/>
                  <a:gd name="T69" fmla="*/ 64 h 79"/>
                  <a:gd name="T70" fmla="*/ 16 w 52"/>
                  <a:gd name="T71" fmla="*/ 61 h 79"/>
                  <a:gd name="T72" fmla="*/ 18 w 52"/>
                  <a:gd name="T73" fmla="*/ 53 h 79"/>
                  <a:gd name="T74" fmla="*/ 20 w 52"/>
                  <a:gd name="T75" fmla="*/ 49 h 79"/>
                  <a:gd name="T76" fmla="*/ 19 w 52"/>
                  <a:gd name="T77" fmla="*/ 46 h 79"/>
                  <a:gd name="T78" fmla="*/ 19 w 52"/>
                  <a:gd name="T79" fmla="*/ 45 h 79"/>
                  <a:gd name="T80" fmla="*/ 16 w 52"/>
                  <a:gd name="T81" fmla="*/ 42 h 79"/>
                  <a:gd name="T82" fmla="*/ 15 w 52"/>
                  <a:gd name="T83" fmla="*/ 40 h 79"/>
                  <a:gd name="T84" fmla="*/ 15 w 52"/>
                  <a:gd name="T85" fmla="*/ 38 h 79"/>
                  <a:gd name="T86" fmla="*/ 15 w 52"/>
                  <a:gd name="T87" fmla="*/ 35 h 79"/>
                  <a:gd name="T88" fmla="*/ 13 w 52"/>
                  <a:gd name="T89" fmla="*/ 34 h 79"/>
                  <a:gd name="T90" fmla="*/ 10 w 52"/>
                  <a:gd name="T91" fmla="*/ 34 h 79"/>
                  <a:gd name="T92" fmla="*/ 3 w 52"/>
                  <a:gd name="T93" fmla="*/ 30 h 79"/>
                  <a:gd name="T94" fmla="*/ 1 w 52"/>
                  <a:gd name="T95" fmla="*/ 26 h 79"/>
                  <a:gd name="T96" fmla="*/ 3 w 52"/>
                  <a:gd name="T97" fmla="*/ 21 h 79"/>
                  <a:gd name="T98" fmla="*/ 7 w 52"/>
                  <a:gd name="T99" fmla="*/ 17 h 79"/>
                  <a:gd name="T100" fmla="*/ 12 w 52"/>
                  <a:gd name="T101" fmla="*/ 15 h 79"/>
                  <a:gd name="T102" fmla="*/ 12 w 52"/>
                  <a:gd name="T103" fmla="*/ 13 h 79"/>
                  <a:gd name="T104" fmla="*/ 11 w 52"/>
                  <a:gd name="T105" fmla="*/ 13 h 79"/>
                  <a:gd name="T106" fmla="*/ 9 w 52"/>
                  <a:gd name="T107" fmla="*/ 13 h 79"/>
                  <a:gd name="T108" fmla="*/ 8 w 52"/>
                  <a:gd name="T109" fmla="*/ 9 h 79"/>
                  <a:gd name="T110" fmla="*/ 9 w 52"/>
                  <a:gd name="T111" fmla="*/ 6 h 79"/>
                  <a:gd name="T112" fmla="*/ 13 w 52"/>
                  <a:gd name="T113" fmla="*/ 5 h 79"/>
                  <a:gd name="T114" fmla="*/ 18 w 52"/>
                  <a:gd name="T11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2" h="79">
                    <a:moveTo>
                      <a:pt x="18" y="0"/>
                    </a:moveTo>
                    <a:cubicBezTo>
                      <a:pt x="18" y="0"/>
                      <a:pt x="18" y="0"/>
                      <a:pt x="18" y="0"/>
                    </a:cubicBezTo>
                    <a:cubicBezTo>
                      <a:pt x="20" y="1"/>
                      <a:pt x="22" y="2"/>
                      <a:pt x="24" y="3"/>
                    </a:cubicBezTo>
                    <a:cubicBezTo>
                      <a:pt x="26" y="4"/>
                      <a:pt x="28" y="5"/>
                      <a:pt x="29" y="7"/>
                    </a:cubicBezTo>
                    <a:cubicBezTo>
                      <a:pt x="30" y="8"/>
                      <a:pt x="31" y="10"/>
                      <a:pt x="32" y="10"/>
                    </a:cubicBezTo>
                    <a:cubicBezTo>
                      <a:pt x="32" y="11"/>
                      <a:pt x="32" y="12"/>
                      <a:pt x="32" y="13"/>
                    </a:cubicBezTo>
                    <a:cubicBezTo>
                      <a:pt x="32" y="14"/>
                      <a:pt x="31" y="15"/>
                      <a:pt x="31" y="16"/>
                    </a:cubicBezTo>
                    <a:cubicBezTo>
                      <a:pt x="31" y="17"/>
                      <a:pt x="30" y="18"/>
                      <a:pt x="30" y="20"/>
                    </a:cubicBezTo>
                    <a:cubicBezTo>
                      <a:pt x="30" y="21"/>
                      <a:pt x="30" y="22"/>
                      <a:pt x="30" y="22"/>
                    </a:cubicBezTo>
                    <a:cubicBezTo>
                      <a:pt x="31" y="22"/>
                      <a:pt x="31" y="18"/>
                      <a:pt x="32" y="17"/>
                    </a:cubicBezTo>
                    <a:cubicBezTo>
                      <a:pt x="33" y="17"/>
                      <a:pt x="33" y="16"/>
                      <a:pt x="34" y="16"/>
                    </a:cubicBezTo>
                    <a:cubicBezTo>
                      <a:pt x="35" y="17"/>
                      <a:pt x="35" y="18"/>
                      <a:pt x="36" y="18"/>
                    </a:cubicBezTo>
                    <a:cubicBezTo>
                      <a:pt x="37" y="17"/>
                      <a:pt x="36" y="17"/>
                      <a:pt x="38" y="18"/>
                    </a:cubicBezTo>
                    <a:cubicBezTo>
                      <a:pt x="39" y="19"/>
                      <a:pt x="40" y="20"/>
                      <a:pt x="41" y="21"/>
                    </a:cubicBezTo>
                    <a:cubicBezTo>
                      <a:pt x="42" y="22"/>
                      <a:pt x="40" y="23"/>
                      <a:pt x="42" y="24"/>
                    </a:cubicBezTo>
                    <a:cubicBezTo>
                      <a:pt x="44" y="24"/>
                      <a:pt x="44" y="23"/>
                      <a:pt x="45" y="24"/>
                    </a:cubicBezTo>
                    <a:cubicBezTo>
                      <a:pt x="45" y="25"/>
                      <a:pt x="45" y="25"/>
                      <a:pt x="46" y="26"/>
                    </a:cubicBezTo>
                    <a:cubicBezTo>
                      <a:pt x="46" y="27"/>
                      <a:pt x="45" y="29"/>
                      <a:pt x="45" y="30"/>
                    </a:cubicBezTo>
                    <a:cubicBezTo>
                      <a:pt x="45" y="31"/>
                      <a:pt x="45" y="32"/>
                      <a:pt x="45" y="32"/>
                    </a:cubicBezTo>
                    <a:cubicBezTo>
                      <a:pt x="45" y="32"/>
                      <a:pt x="45" y="32"/>
                      <a:pt x="45" y="32"/>
                    </a:cubicBezTo>
                    <a:cubicBezTo>
                      <a:pt x="45" y="33"/>
                      <a:pt x="45" y="33"/>
                      <a:pt x="45" y="33"/>
                    </a:cubicBezTo>
                    <a:cubicBezTo>
                      <a:pt x="44" y="34"/>
                      <a:pt x="44" y="36"/>
                      <a:pt x="44" y="37"/>
                    </a:cubicBezTo>
                    <a:cubicBezTo>
                      <a:pt x="44" y="37"/>
                      <a:pt x="43" y="37"/>
                      <a:pt x="42" y="37"/>
                    </a:cubicBezTo>
                    <a:cubicBezTo>
                      <a:pt x="41" y="37"/>
                      <a:pt x="39" y="37"/>
                      <a:pt x="39" y="38"/>
                    </a:cubicBezTo>
                    <a:cubicBezTo>
                      <a:pt x="38" y="38"/>
                      <a:pt x="38" y="40"/>
                      <a:pt x="38" y="41"/>
                    </a:cubicBezTo>
                    <a:cubicBezTo>
                      <a:pt x="38" y="42"/>
                      <a:pt x="38" y="43"/>
                      <a:pt x="38" y="43"/>
                    </a:cubicBezTo>
                    <a:cubicBezTo>
                      <a:pt x="38" y="43"/>
                      <a:pt x="38" y="43"/>
                      <a:pt x="38" y="43"/>
                    </a:cubicBezTo>
                    <a:cubicBezTo>
                      <a:pt x="37" y="44"/>
                      <a:pt x="37" y="45"/>
                      <a:pt x="36" y="46"/>
                    </a:cubicBezTo>
                    <a:cubicBezTo>
                      <a:pt x="36" y="47"/>
                      <a:pt x="38" y="50"/>
                      <a:pt x="39" y="52"/>
                    </a:cubicBezTo>
                    <a:cubicBezTo>
                      <a:pt x="39" y="52"/>
                      <a:pt x="39" y="52"/>
                      <a:pt x="39" y="52"/>
                    </a:cubicBezTo>
                    <a:cubicBezTo>
                      <a:pt x="39" y="53"/>
                      <a:pt x="39" y="53"/>
                      <a:pt x="39" y="53"/>
                    </a:cubicBezTo>
                    <a:cubicBezTo>
                      <a:pt x="40" y="54"/>
                      <a:pt x="40" y="55"/>
                      <a:pt x="41" y="55"/>
                    </a:cubicBezTo>
                    <a:cubicBezTo>
                      <a:pt x="41" y="56"/>
                      <a:pt x="42" y="56"/>
                      <a:pt x="42" y="56"/>
                    </a:cubicBezTo>
                    <a:cubicBezTo>
                      <a:pt x="43" y="56"/>
                      <a:pt x="44" y="56"/>
                      <a:pt x="44" y="56"/>
                    </a:cubicBezTo>
                    <a:cubicBezTo>
                      <a:pt x="44" y="57"/>
                      <a:pt x="45" y="58"/>
                      <a:pt x="45" y="59"/>
                    </a:cubicBezTo>
                    <a:cubicBezTo>
                      <a:pt x="45" y="60"/>
                      <a:pt x="45" y="61"/>
                      <a:pt x="45" y="61"/>
                    </a:cubicBezTo>
                    <a:cubicBezTo>
                      <a:pt x="46" y="62"/>
                      <a:pt x="46" y="63"/>
                      <a:pt x="47" y="64"/>
                    </a:cubicBezTo>
                    <a:cubicBezTo>
                      <a:pt x="47" y="64"/>
                      <a:pt x="47" y="64"/>
                      <a:pt x="47" y="64"/>
                    </a:cubicBezTo>
                    <a:cubicBezTo>
                      <a:pt x="48" y="65"/>
                      <a:pt x="49" y="67"/>
                      <a:pt x="50" y="68"/>
                    </a:cubicBezTo>
                    <a:cubicBezTo>
                      <a:pt x="50" y="68"/>
                      <a:pt x="50" y="69"/>
                      <a:pt x="50" y="69"/>
                    </a:cubicBezTo>
                    <a:cubicBezTo>
                      <a:pt x="51" y="69"/>
                      <a:pt x="51" y="70"/>
                      <a:pt x="52" y="70"/>
                    </a:cubicBezTo>
                    <a:cubicBezTo>
                      <a:pt x="51" y="71"/>
                      <a:pt x="51" y="71"/>
                      <a:pt x="51" y="71"/>
                    </a:cubicBezTo>
                    <a:cubicBezTo>
                      <a:pt x="51" y="71"/>
                      <a:pt x="51" y="71"/>
                      <a:pt x="51" y="71"/>
                    </a:cubicBezTo>
                    <a:cubicBezTo>
                      <a:pt x="51" y="71"/>
                      <a:pt x="51" y="71"/>
                      <a:pt x="51" y="71"/>
                    </a:cubicBezTo>
                    <a:cubicBezTo>
                      <a:pt x="50" y="71"/>
                      <a:pt x="50" y="71"/>
                      <a:pt x="49" y="71"/>
                    </a:cubicBezTo>
                    <a:cubicBezTo>
                      <a:pt x="48" y="71"/>
                      <a:pt x="48" y="71"/>
                      <a:pt x="48" y="70"/>
                    </a:cubicBezTo>
                    <a:cubicBezTo>
                      <a:pt x="47" y="70"/>
                      <a:pt x="47" y="70"/>
                      <a:pt x="47" y="70"/>
                    </a:cubicBezTo>
                    <a:cubicBezTo>
                      <a:pt x="47" y="70"/>
                      <a:pt x="47" y="70"/>
                      <a:pt x="47" y="70"/>
                    </a:cubicBezTo>
                    <a:cubicBezTo>
                      <a:pt x="47" y="70"/>
                      <a:pt x="46" y="70"/>
                      <a:pt x="45" y="70"/>
                    </a:cubicBezTo>
                    <a:cubicBezTo>
                      <a:pt x="44" y="70"/>
                      <a:pt x="44" y="70"/>
                      <a:pt x="44" y="70"/>
                    </a:cubicBezTo>
                    <a:cubicBezTo>
                      <a:pt x="43" y="71"/>
                      <a:pt x="43" y="71"/>
                      <a:pt x="43" y="71"/>
                    </a:cubicBezTo>
                    <a:cubicBezTo>
                      <a:pt x="43" y="72"/>
                      <a:pt x="43" y="73"/>
                      <a:pt x="42" y="73"/>
                    </a:cubicBezTo>
                    <a:cubicBezTo>
                      <a:pt x="41" y="74"/>
                      <a:pt x="38" y="74"/>
                      <a:pt x="35" y="75"/>
                    </a:cubicBezTo>
                    <a:cubicBezTo>
                      <a:pt x="33" y="75"/>
                      <a:pt x="31" y="75"/>
                      <a:pt x="31" y="75"/>
                    </a:cubicBezTo>
                    <a:cubicBezTo>
                      <a:pt x="30" y="76"/>
                      <a:pt x="30" y="77"/>
                      <a:pt x="31" y="77"/>
                    </a:cubicBezTo>
                    <a:cubicBezTo>
                      <a:pt x="31" y="78"/>
                      <a:pt x="31" y="78"/>
                      <a:pt x="31" y="78"/>
                    </a:cubicBezTo>
                    <a:cubicBezTo>
                      <a:pt x="31" y="78"/>
                      <a:pt x="30" y="78"/>
                      <a:pt x="29" y="78"/>
                    </a:cubicBezTo>
                    <a:cubicBezTo>
                      <a:pt x="29" y="79"/>
                      <a:pt x="28" y="78"/>
                      <a:pt x="28" y="78"/>
                    </a:cubicBezTo>
                    <a:cubicBezTo>
                      <a:pt x="27" y="77"/>
                      <a:pt x="26" y="77"/>
                      <a:pt x="25" y="77"/>
                    </a:cubicBezTo>
                    <a:cubicBezTo>
                      <a:pt x="25" y="77"/>
                      <a:pt x="25" y="77"/>
                      <a:pt x="25" y="77"/>
                    </a:cubicBezTo>
                    <a:cubicBezTo>
                      <a:pt x="24" y="77"/>
                      <a:pt x="24" y="76"/>
                      <a:pt x="24" y="76"/>
                    </a:cubicBezTo>
                    <a:cubicBezTo>
                      <a:pt x="24" y="76"/>
                      <a:pt x="23" y="75"/>
                      <a:pt x="23" y="75"/>
                    </a:cubicBezTo>
                    <a:cubicBezTo>
                      <a:pt x="23" y="74"/>
                      <a:pt x="22" y="74"/>
                      <a:pt x="21" y="73"/>
                    </a:cubicBezTo>
                    <a:cubicBezTo>
                      <a:pt x="20" y="72"/>
                      <a:pt x="19" y="72"/>
                      <a:pt x="19" y="72"/>
                    </a:cubicBezTo>
                    <a:cubicBezTo>
                      <a:pt x="19" y="71"/>
                      <a:pt x="19" y="70"/>
                      <a:pt x="19" y="70"/>
                    </a:cubicBezTo>
                    <a:cubicBezTo>
                      <a:pt x="19" y="69"/>
                      <a:pt x="19" y="68"/>
                      <a:pt x="19" y="67"/>
                    </a:cubicBezTo>
                    <a:cubicBezTo>
                      <a:pt x="19" y="66"/>
                      <a:pt x="18" y="66"/>
                      <a:pt x="18" y="66"/>
                    </a:cubicBezTo>
                    <a:cubicBezTo>
                      <a:pt x="17" y="66"/>
                      <a:pt x="17" y="66"/>
                      <a:pt x="17" y="66"/>
                    </a:cubicBezTo>
                    <a:cubicBezTo>
                      <a:pt x="17" y="66"/>
                      <a:pt x="17" y="66"/>
                      <a:pt x="17" y="66"/>
                    </a:cubicBezTo>
                    <a:cubicBezTo>
                      <a:pt x="17" y="65"/>
                      <a:pt x="17" y="65"/>
                      <a:pt x="17" y="64"/>
                    </a:cubicBezTo>
                    <a:cubicBezTo>
                      <a:pt x="17" y="64"/>
                      <a:pt x="17" y="64"/>
                      <a:pt x="17" y="64"/>
                    </a:cubicBezTo>
                    <a:cubicBezTo>
                      <a:pt x="16" y="63"/>
                      <a:pt x="16" y="62"/>
                      <a:pt x="16" y="61"/>
                    </a:cubicBezTo>
                    <a:cubicBezTo>
                      <a:pt x="16" y="61"/>
                      <a:pt x="17" y="59"/>
                      <a:pt x="17" y="57"/>
                    </a:cubicBezTo>
                    <a:cubicBezTo>
                      <a:pt x="18" y="55"/>
                      <a:pt x="18" y="53"/>
                      <a:pt x="18" y="53"/>
                    </a:cubicBezTo>
                    <a:cubicBezTo>
                      <a:pt x="18" y="52"/>
                      <a:pt x="19" y="52"/>
                      <a:pt x="19" y="51"/>
                    </a:cubicBezTo>
                    <a:cubicBezTo>
                      <a:pt x="20" y="50"/>
                      <a:pt x="20" y="50"/>
                      <a:pt x="20" y="49"/>
                    </a:cubicBezTo>
                    <a:cubicBezTo>
                      <a:pt x="20" y="49"/>
                      <a:pt x="20" y="48"/>
                      <a:pt x="19" y="48"/>
                    </a:cubicBezTo>
                    <a:cubicBezTo>
                      <a:pt x="19" y="47"/>
                      <a:pt x="19" y="47"/>
                      <a:pt x="19" y="46"/>
                    </a:cubicBezTo>
                    <a:cubicBezTo>
                      <a:pt x="19" y="46"/>
                      <a:pt x="19" y="46"/>
                      <a:pt x="19" y="46"/>
                    </a:cubicBezTo>
                    <a:cubicBezTo>
                      <a:pt x="18" y="46"/>
                      <a:pt x="19" y="46"/>
                      <a:pt x="19" y="45"/>
                    </a:cubicBezTo>
                    <a:cubicBezTo>
                      <a:pt x="19" y="45"/>
                      <a:pt x="19" y="44"/>
                      <a:pt x="19" y="43"/>
                    </a:cubicBezTo>
                    <a:cubicBezTo>
                      <a:pt x="18" y="43"/>
                      <a:pt x="17" y="42"/>
                      <a:pt x="16" y="42"/>
                    </a:cubicBezTo>
                    <a:cubicBezTo>
                      <a:pt x="15" y="42"/>
                      <a:pt x="14" y="42"/>
                      <a:pt x="14" y="42"/>
                    </a:cubicBezTo>
                    <a:cubicBezTo>
                      <a:pt x="14" y="42"/>
                      <a:pt x="15" y="40"/>
                      <a:pt x="15" y="40"/>
                    </a:cubicBezTo>
                    <a:cubicBezTo>
                      <a:pt x="15" y="39"/>
                      <a:pt x="15" y="39"/>
                      <a:pt x="15" y="38"/>
                    </a:cubicBezTo>
                    <a:cubicBezTo>
                      <a:pt x="15" y="38"/>
                      <a:pt x="15" y="38"/>
                      <a:pt x="15" y="38"/>
                    </a:cubicBezTo>
                    <a:cubicBezTo>
                      <a:pt x="15" y="38"/>
                      <a:pt x="15" y="37"/>
                      <a:pt x="15" y="36"/>
                    </a:cubicBezTo>
                    <a:cubicBezTo>
                      <a:pt x="15" y="36"/>
                      <a:pt x="15" y="35"/>
                      <a:pt x="15" y="35"/>
                    </a:cubicBezTo>
                    <a:cubicBezTo>
                      <a:pt x="15" y="35"/>
                      <a:pt x="15" y="35"/>
                      <a:pt x="15" y="35"/>
                    </a:cubicBezTo>
                    <a:cubicBezTo>
                      <a:pt x="15" y="35"/>
                      <a:pt x="14" y="34"/>
                      <a:pt x="13" y="34"/>
                    </a:cubicBezTo>
                    <a:cubicBezTo>
                      <a:pt x="13" y="34"/>
                      <a:pt x="12" y="33"/>
                      <a:pt x="11" y="33"/>
                    </a:cubicBezTo>
                    <a:cubicBezTo>
                      <a:pt x="11" y="33"/>
                      <a:pt x="11" y="34"/>
                      <a:pt x="10" y="34"/>
                    </a:cubicBezTo>
                    <a:cubicBezTo>
                      <a:pt x="9" y="34"/>
                      <a:pt x="8" y="34"/>
                      <a:pt x="7" y="34"/>
                    </a:cubicBezTo>
                    <a:cubicBezTo>
                      <a:pt x="5" y="33"/>
                      <a:pt x="4" y="31"/>
                      <a:pt x="3" y="30"/>
                    </a:cubicBezTo>
                    <a:cubicBezTo>
                      <a:pt x="1" y="28"/>
                      <a:pt x="0" y="28"/>
                      <a:pt x="0" y="27"/>
                    </a:cubicBezTo>
                    <a:cubicBezTo>
                      <a:pt x="0" y="27"/>
                      <a:pt x="1" y="26"/>
                      <a:pt x="1" y="26"/>
                    </a:cubicBezTo>
                    <a:cubicBezTo>
                      <a:pt x="2" y="25"/>
                      <a:pt x="2" y="25"/>
                      <a:pt x="2" y="25"/>
                    </a:cubicBezTo>
                    <a:cubicBezTo>
                      <a:pt x="3" y="24"/>
                      <a:pt x="3" y="23"/>
                      <a:pt x="3" y="21"/>
                    </a:cubicBezTo>
                    <a:cubicBezTo>
                      <a:pt x="3" y="20"/>
                      <a:pt x="3" y="19"/>
                      <a:pt x="3" y="18"/>
                    </a:cubicBezTo>
                    <a:cubicBezTo>
                      <a:pt x="3" y="18"/>
                      <a:pt x="5" y="18"/>
                      <a:pt x="7" y="17"/>
                    </a:cubicBezTo>
                    <a:cubicBezTo>
                      <a:pt x="9" y="17"/>
                      <a:pt x="10" y="17"/>
                      <a:pt x="11" y="17"/>
                    </a:cubicBezTo>
                    <a:cubicBezTo>
                      <a:pt x="11" y="16"/>
                      <a:pt x="12" y="16"/>
                      <a:pt x="12" y="15"/>
                    </a:cubicBezTo>
                    <a:cubicBezTo>
                      <a:pt x="12" y="15"/>
                      <a:pt x="12" y="15"/>
                      <a:pt x="12" y="14"/>
                    </a:cubicBezTo>
                    <a:cubicBezTo>
                      <a:pt x="12" y="14"/>
                      <a:pt x="12" y="14"/>
                      <a:pt x="12" y="13"/>
                    </a:cubicBezTo>
                    <a:cubicBezTo>
                      <a:pt x="11" y="13"/>
                      <a:pt x="11" y="13"/>
                      <a:pt x="11" y="13"/>
                    </a:cubicBezTo>
                    <a:cubicBezTo>
                      <a:pt x="11" y="13"/>
                      <a:pt x="11" y="13"/>
                      <a:pt x="11" y="13"/>
                    </a:cubicBezTo>
                    <a:cubicBezTo>
                      <a:pt x="11" y="13"/>
                      <a:pt x="11" y="13"/>
                      <a:pt x="10" y="13"/>
                    </a:cubicBezTo>
                    <a:cubicBezTo>
                      <a:pt x="10" y="13"/>
                      <a:pt x="9" y="13"/>
                      <a:pt x="9" y="13"/>
                    </a:cubicBezTo>
                    <a:cubicBezTo>
                      <a:pt x="9" y="12"/>
                      <a:pt x="9" y="12"/>
                      <a:pt x="8" y="12"/>
                    </a:cubicBezTo>
                    <a:cubicBezTo>
                      <a:pt x="8" y="11"/>
                      <a:pt x="8" y="10"/>
                      <a:pt x="8" y="9"/>
                    </a:cubicBezTo>
                    <a:cubicBezTo>
                      <a:pt x="8" y="9"/>
                      <a:pt x="8" y="8"/>
                      <a:pt x="8" y="8"/>
                    </a:cubicBezTo>
                    <a:cubicBezTo>
                      <a:pt x="9" y="7"/>
                      <a:pt x="9" y="6"/>
                      <a:pt x="9" y="6"/>
                    </a:cubicBezTo>
                    <a:cubicBezTo>
                      <a:pt x="10" y="6"/>
                      <a:pt x="10" y="6"/>
                      <a:pt x="11" y="6"/>
                    </a:cubicBezTo>
                    <a:cubicBezTo>
                      <a:pt x="11" y="6"/>
                      <a:pt x="12" y="6"/>
                      <a:pt x="13" y="5"/>
                    </a:cubicBezTo>
                    <a:cubicBezTo>
                      <a:pt x="13" y="5"/>
                      <a:pt x="15" y="3"/>
                      <a:pt x="17" y="1"/>
                    </a:cubicBezTo>
                    <a:cubicBezTo>
                      <a:pt x="17" y="1"/>
                      <a:pt x="17" y="1"/>
                      <a:pt x="18"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22" name="Freeform 313"/>
              <p:cNvSpPr>
                <a:spLocks/>
              </p:cNvSpPr>
              <p:nvPr/>
            </p:nvSpPr>
            <p:spPr bwMode="auto">
              <a:xfrm>
                <a:off x="2794000" y="3925888"/>
                <a:ext cx="104775" cy="103188"/>
              </a:xfrm>
              <a:custGeom>
                <a:avLst/>
                <a:gdLst>
                  <a:gd name="T0" fmla="*/ 9 w 45"/>
                  <a:gd name="T1" fmla="*/ 4 h 45"/>
                  <a:gd name="T2" fmla="*/ 11 w 45"/>
                  <a:gd name="T3" fmla="*/ 1 h 45"/>
                  <a:gd name="T4" fmla="*/ 15 w 45"/>
                  <a:gd name="T5" fmla="*/ 0 h 45"/>
                  <a:gd name="T6" fmla="*/ 18 w 45"/>
                  <a:gd name="T7" fmla="*/ 2 h 45"/>
                  <a:gd name="T8" fmla="*/ 23 w 45"/>
                  <a:gd name="T9" fmla="*/ 4 h 45"/>
                  <a:gd name="T10" fmla="*/ 24 w 45"/>
                  <a:gd name="T11" fmla="*/ 1 h 45"/>
                  <a:gd name="T12" fmla="*/ 29 w 45"/>
                  <a:gd name="T13" fmla="*/ 1 h 45"/>
                  <a:gd name="T14" fmla="*/ 32 w 45"/>
                  <a:gd name="T15" fmla="*/ 2 h 45"/>
                  <a:gd name="T16" fmla="*/ 32 w 45"/>
                  <a:gd name="T17" fmla="*/ 0 h 45"/>
                  <a:gd name="T18" fmla="*/ 37 w 45"/>
                  <a:gd name="T19" fmla="*/ 1 h 45"/>
                  <a:gd name="T20" fmla="*/ 43 w 45"/>
                  <a:gd name="T21" fmla="*/ 2 h 45"/>
                  <a:gd name="T22" fmla="*/ 45 w 45"/>
                  <a:gd name="T23" fmla="*/ 2 h 45"/>
                  <a:gd name="T24" fmla="*/ 44 w 45"/>
                  <a:gd name="T25" fmla="*/ 4 h 45"/>
                  <a:gd name="T26" fmla="*/ 43 w 45"/>
                  <a:gd name="T27" fmla="*/ 7 h 45"/>
                  <a:gd name="T28" fmla="*/ 42 w 45"/>
                  <a:gd name="T29" fmla="*/ 8 h 45"/>
                  <a:gd name="T30" fmla="*/ 40 w 45"/>
                  <a:gd name="T31" fmla="*/ 10 h 45"/>
                  <a:gd name="T32" fmla="*/ 39 w 45"/>
                  <a:gd name="T33" fmla="*/ 12 h 45"/>
                  <a:gd name="T34" fmla="*/ 39 w 45"/>
                  <a:gd name="T35" fmla="*/ 15 h 45"/>
                  <a:gd name="T36" fmla="*/ 40 w 45"/>
                  <a:gd name="T37" fmla="*/ 17 h 45"/>
                  <a:gd name="T38" fmla="*/ 41 w 45"/>
                  <a:gd name="T39" fmla="*/ 20 h 45"/>
                  <a:gd name="T40" fmla="*/ 42 w 45"/>
                  <a:gd name="T41" fmla="*/ 25 h 45"/>
                  <a:gd name="T42" fmla="*/ 42 w 45"/>
                  <a:gd name="T43" fmla="*/ 32 h 45"/>
                  <a:gd name="T44" fmla="*/ 42 w 45"/>
                  <a:gd name="T45" fmla="*/ 34 h 45"/>
                  <a:gd name="T46" fmla="*/ 40 w 45"/>
                  <a:gd name="T47" fmla="*/ 37 h 45"/>
                  <a:gd name="T48" fmla="*/ 38 w 45"/>
                  <a:gd name="T49" fmla="*/ 40 h 45"/>
                  <a:gd name="T50" fmla="*/ 38 w 45"/>
                  <a:gd name="T51" fmla="*/ 40 h 45"/>
                  <a:gd name="T52" fmla="*/ 38 w 45"/>
                  <a:gd name="T53" fmla="*/ 40 h 45"/>
                  <a:gd name="T54" fmla="*/ 33 w 45"/>
                  <a:gd name="T55" fmla="*/ 37 h 45"/>
                  <a:gd name="T56" fmla="*/ 31 w 45"/>
                  <a:gd name="T57" fmla="*/ 38 h 45"/>
                  <a:gd name="T58" fmla="*/ 27 w 45"/>
                  <a:gd name="T59" fmla="*/ 39 h 45"/>
                  <a:gd name="T60" fmla="*/ 24 w 45"/>
                  <a:gd name="T61" fmla="*/ 38 h 45"/>
                  <a:gd name="T62" fmla="*/ 23 w 45"/>
                  <a:gd name="T63" fmla="*/ 38 h 45"/>
                  <a:gd name="T64" fmla="*/ 21 w 45"/>
                  <a:gd name="T65" fmla="*/ 39 h 45"/>
                  <a:gd name="T66" fmla="*/ 21 w 45"/>
                  <a:gd name="T67" fmla="*/ 41 h 45"/>
                  <a:gd name="T68" fmla="*/ 22 w 45"/>
                  <a:gd name="T69" fmla="*/ 44 h 45"/>
                  <a:gd name="T70" fmla="*/ 22 w 45"/>
                  <a:gd name="T71" fmla="*/ 45 h 45"/>
                  <a:gd name="T72" fmla="*/ 20 w 45"/>
                  <a:gd name="T73" fmla="*/ 45 h 45"/>
                  <a:gd name="T74" fmla="*/ 17 w 45"/>
                  <a:gd name="T75" fmla="*/ 44 h 45"/>
                  <a:gd name="T76" fmla="*/ 14 w 45"/>
                  <a:gd name="T77" fmla="*/ 42 h 45"/>
                  <a:gd name="T78" fmla="*/ 13 w 45"/>
                  <a:gd name="T79" fmla="*/ 41 h 45"/>
                  <a:gd name="T80" fmla="*/ 11 w 45"/>
                  <a:gd name="T81" fmla="*/ 37 h 45"/>
                  <a:gd name="T82" fmla="*/ 11 w 45"/>
                  <a:gd name="T83" fmla="*/ 37 h 45"/>
                  <a:gd name="T84" fmla="*/ 9 w 45"/>
                  <a:gd name="T85" fmla="*/ 35 h 45"/>
                  <a:gd name="T86" fmla="*/ 9 w 45"/>
                  <a:gd name="T87" fmla="*/ 32 h 45"/>
                  <a:gd name="T88" fmla="*/ 8 w 45"/>
                  <a:gd name="T89" fmla="*/ 30 h 45"/>
                  <a:gd name="T90" fmla="*/ 5 w 45"/>
                  <a:gd name="T91" fmla="*/ 29 h 45"/>
                  <a:gd name="T92" fmla="*/ 4 w 45"/>
                  <a:gd name="T93" fmla="*/ 28 h 45"/>
                  <a:gd name="T94" fmla="*/ 3 w 45"/>
                  <a:gd name="T95" fmla="*/ 27 h 45"/>
                  <a:gd name="T96" fmla="*/ 3 w 45"/>
                  <a:gd name="T97" fmla="*/ 26 h 45"/>
                  <a:gd name="T98" fmla="*/ 3 w 45"/>
                  <a:gd name="T99" fmla="*/ 26 h 45"/>
                  <a:gd name="T100" fmla="*/ 2 w 45"/>
                  <a:gd name="T101" fmla="*/ 25 h 45"/>
                  <a:gd name="T102" fmla="*/ 0 w 45"/>
                  <a:gd name="T103" fmla="*/ 20 h 45"/>
                  <a:gd name="T104" fmla="*/ 2 w 45"/>
                  <a:gd name="T105" fmla="*/ 18 h 45"/>
                  <a:gd name="T106" fmla="*/ 2 w 45"/>
                  <a:gd name="T107" fmla="*/ 17 h 45"/>
                  <a:gd name="T108" fmla="*/ 2 w 45"/>
                  <a:gd name="T109" fmla="*/ 15 h 45"/>
                  <a:gd name="T110" fmla="*/ 3 w 45"/>
                  <a:gd name="T111" fmla="*/ 12 h 45"/>
                  <a:gd name="T112" fmla="*/ 5 w 45"/>
                  <a:gd name="T113" fmla="*/ 12 h 45"/>
                  <a:gd name="T114" fmla="*/ 8 w 45"/>
                  <a:gd name="T115" fmla="*/ 11 h 45"/>
                  <a:gd name="T116" fmla="*/ 9 w 45"/>
                  <a:gd name="T117" fmla="*/ 7 h 45"/>
                  <a:gd name="T118" fmla="*/ 9 w 45"/>
                  <a:gd name="T119" fmla="*/ 6 h 45"/>
                  <a:gd name="T120" fmla="*/ 9 w 45"/>
                  <a:gd name="T121"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 h="45">
                    <a:moveTo>
                      <a:pt x="9" y="4"/>
                    </a:moveTo>
                    <a:cubicBezTo>
                      <a:pt x="10" y="3"/>
                      <a:pt x="10" y="2"/>
                      <a:pt x="11" y="1"/>
                    </a:cubicBezTo>
                    <a:cubicBezTo>
                      <a:pt x="11" y="1"/>
                      <a:pt x="14" y="0"/>
                      <a:pt x="15" y="0"/>
                    </a:cubicBezTo>
                    <a:cubicBezTo>
                      <a:pt x="16" y="1"/>
                      <a:pt x="17" y="1"/>
                      <a:pt x="18" y="2"/>
                    </a:cubicBezTo>
                    <a:cubicBezTo>
                      <a:pt x="19" y="2"/>
                      <a:pt x="22" y="5"/>
                      <a:pt x="23" y="4"/>
                    </a:cubicBezTo>
                    <a:cubicBezTo>
                      <a:pt x="23" y="3"/>
                      <a:pt x="23" y="1"/>
                      <a:pt x="24" y="1"/>
                    </a:cubicBezTo>
                    <a:cubicBezTo>
                      <a:pt x="24" y="0"/>
                      <a:pt x="27" y="1"/>
                      <a:pt x="29" y="1"/>
                    </a:cubicBezTo>
                    <a:cubicBezTo>
                      <a:pt x="30" y="1"/>
                      <a:pt x="30" y="3"/>
                      <a:pt x="32" y="2"/>
                    </a:cubicBezTo>
                    <a:cubicBezTo>
                      <a:pt x="33" y="2"/>
                      <a:pt x="31" y="1"/>
                      <a:pt x="32" y="0"/>
                    </a:cubicBezTo>
                    <a:cubicBezTo>
                      <a:pt x="33" y="0"/>
                      <a:pt x="35" y="0"/>
                      <a:pt x="37" y="1"/>
                    </a:cubicBezTo>
                    <a:cubicBezTo>
                      <a:pt x="39" y="1"/>
                      <a:pt x="41" y="1"/>
                      <a:pt x="43" y="2"/>
                    </a:cubicBezTo>
                    <a:cubicBezTo>
                      <a:pt x="43" y="2"/>
                      <a:pt x="44" y="2"/>
                      <a:pt x="45" y="2"/>
                    </a:cubicBezTo>
                    <a:cubicBezTo>
                      <a:pt x="44" y="3"/>
                      <a:pt x="44" y="3"/>
                      <a:pt x="44" y="4"/>
                    </a:cubicBezTo>
                    <a:cubicBezTo>
                      <a:pt x="44" y="5"/>
                      <a:pt x="43" y="6"/>
                      <a:pt x="43" y="7"/>
                    </a:cubicBezTo>
                    <a:cubicBezTo>
                      <a:pt x="43" y="7"/>
                      <a:pt x="42" y="7"/>
                      <a:pt x="42" y="8"/>
                    </a:cubicBezTo>
                    <a:cubicBezTo>
                      <a:pt x="41" y="9"/>
                      <a:pt x="40" y="9"/>
                      <a:pt x="40" y="10"/>
                    </a:cubicBezTo>
                    <a:cubicBezTo>
                      <a:pt x="39" y="10"/>
                      <a:pt x="39" y="11"/>
                      <a:pt x="39" y="12"/>
                    </a:cubicBezTo>
                    <a:cubicBezTo>
                      <a:pt x="39" y="14"/>
                      <a:pt x="39" y="15"/>
                      <a:pt x="39" y="15"/>
                    </a:cubicBezTo>
                    <a:cubicBezTo>
                      <a:pt x="39" y="16"/>
                      <a:pt x="39" y="16"/>
                      <a:pt x="40" y="17"/>
                    </a:cubicBezTo>
                    <a:cubicBezTo>
                      <a:pt x="40" y="18"/>
                      <a:pt x="41" y="19"/>
                      <a:pt x="41" y="20"/>
                    </a:cubicBezTo>
                    <a:cubicBezTo>
                      <a:pt x="42" y="21"/>
                      <a:pt x="42" y="23"/>
                      <a:pt x="42" y="25"/>
                    </a:cubicBezTo>
                    <a:cubicBezTo>
                      <a:pt x="43" y="28"/>
                      <a:pt x="43" y="31"/>
                      <a:pt x="42" y="32"/>
                    </a:cubicBezTo>
                    <a:cubicBezTo>
                      <a:pt x="42" y="33"/>
                      <a:pt x="42" y="33"/>
                      <a:pt x="42" y="34"/>
                    </a:cubicBezTo>
                    <a:cubicBezTo>
                      <a:pt x="41" y="35"/>
                      <a:pt x="41" y="36"/>
                      <a:pt x="40" y="37"/>
                    </a:cubicBezTo>
                    <a:cubicBezTo>
                      <a:pt x="40" y="38"/>
                      <a:pt x="38" y="40"/>
                      <a:pt x="38" y="40"/>
                    </a:cubicBezTo>
                    <a:cubicBezTo>
                      <a:pt x="38" y="40"/>
                      <a:pt x="38" y="40"/>
                      <a:pt x="38" y="40"/>
                    </a:cubicBezTo>
                    <a:cubicBezTo>
                      <a:pt x="38" y="40"/>
                      <a:pt x="38" y="40"/>
                      <a:pt x="38" y="40"/>
                    </a:cubicBezTo>
                    <a:cubicBezTo>
                      <a:pt x="36" y="39"/>
                      <a:pt x="34" y="37"/>
                      <a:pt x="33" y="37"/>
                    </a:cubicBezTo>
                    <a:cubicBezTo>
                      <a:pt x="32" y="37"/>
                      <a:pt x="31" y="37"/>
                      <a:pt x="31" y="38"/>
                    </a:cubicBezTo>
                    <a:cubicBezTo>
                      <a:pt x="30" y="38"/>
                      <a:pt x="29" y="38"/>
                      <a:pt x="27" y="39"/>
                    </a:cubicBezTo>
                    <a:cubicBezTo>
                      <a:pt x="26" y="39"/>
                      <a:pt x="25" y="38"/>
                      <a:pt x="24" y="38"/>
                    </a:cubicBezTo>
                    <a:cubicBezTo>
                      <a:pt x="24" y="38"/>
                      <a:pt x="23" y="38"/>
                      <a:pt x="23" y="38"/>
                    </a:cubicBezTo>
                    <a:cubicBezTo>
                      <a:pt x="22" y="38"/>
                      <a:pt x="22" y="38"/>
                      <a:pt x="21" y="39"/>
                    </a:cubicBezTo>
                    <a:cubicBezTo>
                      <a:pt x="21" y="40"/>
                      <a:pt x="21" y="40"/>
                      <a:pt x="21" y="41"/>
                    </a:cubicBezTo>
                    <a:cubicBezTo>
                      <a:pt x="21" y="42"/>
                      <a:pt x="21" y="43"/>
                      <a:pt x="22" y="44"/>
                    </a:cubicBezTo>
                    <a:cubicBezTo>
                      <a:pt x="22" y="44"/>
                      <a:pt x="22" y="45"/>
                      <a:pt x="22" y="45"/>
                    </a:cubicBezTo>
                    <a:cubicBezTo>
                      <a:pt x="21" y="45"/>
                      <a:pt x="21" y="45"/>
                      <a:pt x="20" y="45"/>
                    </a:cubicBezTo>
                    <a:cubicBezTo>
                      <a:pt x="19" y="45"/>
                      <a:pt x="18" y="45"/>
                      <a:pt x="17" y="44"/>
                    </a:cubicBezTo>
                    <a:cubicBezTo>
                      <a:pt x="16" y="44"/>
                      <a:pt x="15" y="43"/>
                      <a:pt x="14" y="42"/>
                    </a:cubicBezTo>
                    <a:cubicBezTo>
                      <a:pt x="14" y="42"/>
                      <a:pt x="14" y="41"/>
                      <a:pt x="13" y="41"/>
                    </a:cubicBezTo>
                    <a:cubicBezTo>
                      <a:pt x="13" y="40"/>
                      <a:pt x="12" y="39"/>
                      <a:pt x="11" y="37"/>
                    </a:cubicBezTo>
                    <a:cubicBezTo>
                      <a:pt x="11" y="37"/>
                      <a:pt x="11" y="37"/>
                      <a:pt x="11" y="37"/>
                    </a:cubicBezTo>
                    <a:cubicBezTo>
                      <a:pt x="10" y="36"/>
                      <a:pt x="10" y="35"/>
                      <a:pt x="9" y="35"/>
                    </a:cubicBezTo>
                    <a:cubicBezTo>
                      <a:pt x="9" y="34"/>
                      <a:pt x="9" y="33"/>
                      <a:pt x="9" y="32"/>
                    </a:cubicBezTo>
                    <a:cubicBezTo>
                      <a:pt x="9" y="31"/>
                      <a:pt x="8" y="30"/>
                      <a:pt x="8" y="30"/>
                    </a:cubicBezTo>
                    <a:cubicBezTo>
                      <a:pt x="7" y="29"/>
                      <a:pt x="6" y="29"/>
                      <a:pt x="5" y="29"/>
                    </a:cubicBezTo>
                    <a:cubicBezTo>
                      <a:pt x="5" y="29"/>
                      <a:pt x="4" y="29"/>
                      <a:pt x="4" y="28"/>
                    </a:cubicBezTo>
                    <a:cubicBezTo>
                      <a:pt x="4" y="28"/>
                      <a:pt x="3" y="27"/>
                      <a:pt x="3" y="27"/>
                    </a:cubicBezTo>
                    <a:cubicBezTo>
                      <a:pt x="3" y="27"/>
                      <a:pt x="3" y="26"/>
                      <a:pt x="3" y="26"/>
                    </a:cubicBezTo>
                    <a:cubicBezTo>
                      <a:pt x="3" y="26"/>
                      <a:pt x="3" y="26"/>
                      <a:pt x="3" y="26"/>
                    </a:cubicBezTo>
                    <a:cubicBezTo>
                      <a:pt x="2" y="25"/>
                      <a:pt x="2" y="25"/>
                      <a:pt x="2" y="25"/>
                    </a:cubicBezTo>
                    <a:cubicBezTo>
                      <a:pt x="2" y="24"/>
                      <a:pt x="0" y="21"/>
                      <a:pt x="0" y="20"/>
                    </a:cubicBezTo>
                    <a:cubicBezTo>
                      <a:pt x="0" y="19"/>
                      <a:pt x="1" y="18"/>
                      <a:pt x="2" y="18"/>
                    </a:cubicBezTo>
                    <a:cubicBezTo>
                      <a:pt x="2" y="18"/>
                      <a:pt x="2" y="17"/>
                      <a:pt x="2" y="17"/>
                    </a:cubicBezTo>
                    <a:cubicBezTo>
                      <a:pt x="2" y="17"/>
                      <a:pt x="2" y="16"/>
                      <a:pt x="2" y="15"/>
                    </a:cubicBezTo>
                    <a:cubicBezTo>
                      <a:pt x="2" y="14"/>
                      <a:pt x="2" y="13"/>
                      <a:pt x="3" y="12"/>
                    </a:cubicBezTo>
                    <a:cubicBezTo>
                      <a:pt x="3" y="12"/>
                      <a:pt x="4" y="12"/>
                      <a:pt x="5" y="12"/>
                    </a:cubicBezTo>
                    <a:cubicBezTo>
                      <a:pt x="6" y="12"/>
                      <a:pt x="8" y="12"/>
                      <a:pt x="8" y="11"/>
                    </a:cubicBezTo>
                    <a:cubicBezTo>
                      <a:pt x="8" y="11"/>
                      <a:pt x="9" y="8"/>
                      <a:pt x="9" y="7"/>
                    </a:cubicBezTo>
                    <a:cubicBezTo>
                      <a:pt x="9" y="6"/>
                      <a:pt x="9" y="6"/>
                      <a:pt x="9" y="6"/>
                    </a:cubicBezTo>
                    <a:cubicBezTo>
                      <a:pt x="9" y="6"/>
                      <a:pt x="9" y="5"/>
                      <a:pt x="9" y="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23" name="Freeform 314"/>
              <p:cNvSpPr>
                <a:spLocks/>
              </p:cNvSpPr>
              <p:nvPr/>
            </p:nvSpPr>
            <p:spPr bwMode="auto">
              <a:xfrm>
                <a:off x="2884487" y="3932238"/>
                <a:ext cx="71438" cy="90488"/>
              </a:xfrm>
              <a:custGeom>
                <a:avLst/>
                <a:gdLst>
                  <a:gd name="T0" fmla="*/ 7 w 31"/>
                  <a:gd name="T1" fmla="*/ 0 h 39"/>
                  <a:gd name="T2" fmla="*/ 10 w 31"/>
                  <a:gd name="T3" fmla="*/ 1 h 39"/>
                  <a:gd name="T4" fmla="*/ 14 w 31"/>
                  <a:gd name="T5" fmla="*/ 2 h 39"/>
                  <a:gd name="T6" fmla="*/ 18 w 31"/>
                  <a:gd name="T7" fmla="*/ 4 h 39"/>
                  <a:gd name="T8" fmla="*/ 23 w 31"/>
                  <a:gd name="T9" fmla="*/ 8 h 39"/>
                  <a:gd name="T10" fmla="*/ 23 w 31"/>
                  <a:gd name="T11" fmla="*/ 11 h 39"/>
                  <a:gd name="T12" fmla="*/ 26 w 31"/>
                  <a:gd name="T13" fmla="*/ 10 h 39"/>
                  <a:gd name="T14" fmla="*/ 27 w 31"/>
                  <a:gd name="T15" fmla="*/ 13 h 39"/>
                  <a:gd name="T16" fmla="*/ 27 w 31"/>
                  <a:gd name="T17" fmla="*/ 15 h 39"/>
                  <a:gd name="T18" fmla="*/ 29 w 31"/>
                  <a:gd name="T19" fmla="*/ 14 h 39"/>
                  <a:gd name="T20" fmla="*/ 29 w 31"/>
                  <a:gd name="T21" fmla="*/ 12 h 39"/>
                  <a:gd name="T22" fmla="*/ 31 w 31"/>
                  <a:gd name="T23" fmla="*/ 14 h 39"/>
                  <a:gd name="T24" fmla="*/ 31 w 31"/>
                  <a:gd name="T25" fmla="*/ 16 h 39"/>
                  <a:gd name="T26" fmla="*/ 31 w 31"/>
                  <a:gd name="T27" fmla="*/ 16 h 39"/>
                  <a:gd name="T28" fmla="*/ 30 w 31"/>
                  <a:gd name="T29" fmla="*/ 20 h 39"/>
                  <a:gd name="T30" fmla="*/ 26 w 31"/>
                  <a:gd name="T31" fmla="*/ 25 h 39"/>
                  <a:gd name="T32" fmla="*/ 24 w 31"/>
                  <a:gd name="T33" fmla="*/ 28 h 39"/>
                  <a:gd name="T34" fmla="*/ 21 w 31"/>
                  <a:gd name="T35" fmla="*/ 33 h 39"/>
                  <a:gd name="T36" fmla="*/ 19 w 31"/>
                  <a:gd name="T37" fmla="*/ 36 h 39"/>
                  <a:gd name="T38" fmla="*/ 19 w 31"/>
                  <a:gd name="T39" fmla="*/ 37 h 39"/>
                  <a:gd name="T40" fmla="*/ 17 w 31"/>
                  <a:gd name="T41" fmla="*/ 38 h 39"/>
                  <a:gd name="T42" fmla="*/ 15 w 31"/>
                  <a:gd name="T43" fmla="*/ 39 h 39"/>
                  <a:gd name="T44" fmla="*/ 14 w 31"/>
                  <a:gd name="T45" fmla="*/ 39 h 39"/>
                  <a:gd name="T46" fmla="*/ 14 w 31"/>
                  <a:gd name="T47" fmla="*/ 39 h 39"/>
                  <a:gd name="T48" fmla="*/ 12 w 31"/>
                  <a:gd name="T49" fmla="*/ 37 h 39"/>
                  <a:gd name="T50" fmla="*/ 7 w 31"/>
                  <a:gd name="T51" fmla="*/ 38 h 39"/>
                  <a:gd name="T52" fmla="*/ 4 w 31"/>
                  <a:gd name="T53" fmla="*/ 39 h 39"/>
                  <a:gd name="T54" fmla="*/ 2 w 31"/>
                  <a:gd name="T55" fmla="*/ 39 h 39"/>
                  <a:gd name="T56" fmla="*/ 0 w 31"/>
                  <a:gd name="T57" fmla="*/ 38 h 39"/>
                  <a:gd name="T58" fmla="*/ 2 w 31"/>
                  <a:gd name="T59" fmla="*/ 35 h 39"/>
                  <a:gd name="T60" fmla="*/ 4 w 31"/>
                  <a:gd name="T61" fmla="*/ 32 h 39"/>
                  <a:gd name="T62" fmla="*/ 4 w 31"/>
                  <a:gd name="T63" fmla="*/ 29 h 39"/>
                  <a:gd name="T64" fmla="*/ 4 w 31"/>
                  <a:gd name="T65" fmla="*/ 22 h 39"/>
                  <a:gd name="T66" fmla="*/ 3 w 31"/>
                  <a:gd name="T67" fmla="*/ 16 h 39"/>
                  <a:gd name="T68" fmla="*/ 2 w 31"/>
                  <a:gd name="T69" fmla="*/ 13 h 39"/>
                  <a:gd name="T70" fmla="*/ 1 w 31"/>
                  <a:gd name="T71" fmla="*/ 12 h 39"/>
                  <a:gd name="T72" fmla="*/ 1 w 31"/>
                  <a:gd name="T73" fmla="*/ 9 h 39"/>
                  <a:gd name="T74" fmla="*/ 2 w 31"/>
                  <a:gd name="T75" fmla="*/ 7 h 39"/>
                  <a:gd name="T76" fmla="*/ 3 w 31"/>
                  <a:gd name="T77" fmla="*/ 6 h 39"/>
                  <a:gd name="T78" fmla="*/ 5 w 31"/>
                  <a:gd name="T79" fmla="*/ 4 h 39"/>
                  <a:gd name="T80" fmla="*/ 6 w 31"/>
                  <a:gd name="T81" fmla="*/ 1 h 39"/>
                  <a:gd name="T82" fmla="*/ 7 w 31"/>
                  <a:gd name="T8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1" h="39">
                    <a:moveTo>
                      <a:pt x="7" y="0"/>
                    </a:moveTo>
                    <a:cubicBezTo>
                      <a:pt x="8" y="0"/>
                      <a:pt x="9" y="1"/>
                      <a:pt x="10" y="1"/>
                    </a:cubicBezTo>
                    <a:cubicBezTo>
                      <a:pt x="12" y="2"/>
                      <a:pt x="13" y="2"/>
                      <a:pt x="14" y="2"/>
                    </a:cubicBezTo>
                    <a:cubicBezTo>
                      <a:pt x="14" y="2"/>
                      <a:pt x="17" y="3"/>
                      <a:pt x="18" y="4"/>
                    </a:cubicBezTo>
                    <a:cubicBezTo>
                      <a:pt x="20" y="5"/>
                      <a:pt x="22" y="7"/>
                      <a:pt x="23" y="8"/>
                    </a:cubicBezTo>
                    <a:cubicBezTo>
                      <a:pt x="24" y="9"/>
                      <a:pt x="22" y="10"/>
                      <a:pt x="23" y="11"/>
                    </a:cubicBezTo>
                    <a:cubicBezTo>
                      <a:pt x="25" y="11"/>
                      <a:pt x="25" y="10"/>
                      <a:pt x="26" y="10"/>
                    </a:cubicBezTo>
                    <a:cubicBezTo>
                      <a:pt x="27" y="11"/>
                      <a:pt x="27" y="12"/>
                      <a:pt x="27" y="13"/>
                    </a:cubicBezTo>
                    <a:cubicBezTo>
                      <a:pt x="27" y="13"/>
                      <a:pt x="26" y="15"/>
                      <a:pt x="27" y="15"/>
                    </a:cubicBezTo>
                    <a:cubicBezTo>
                      <a:pt x="28" y="16"/>
                      <a:pt x="29" y="14"/>
                      <a:pt x="29" y="14"/>
                    </a:cubicBezTo>
                    <a:cubicBezTo>
                      <a:pt x="29" y="13"/>
                      <a:pt x="28" y="12"/>
                      <a:pt x="29" y="12"/>
                    </a:cubicBezTo>
                    <a:cubicBezTo>
                      <a:pt x="29" y="11"/>
                      <a:pt x="31" y="13"/>
                      <a:pt x="31" y="14"/>
                    </a:cubicBezTo>
                    <a:cubicBezTo>
                      <a:pt x="31" y="15"/>
                      <a:pt x="31" y="15"/>
                      <a:pt x="31" y="16"/>
                    </a:cubicBezTo>
                    <a:cubicBezTo>
                      <a:pt x="31" y="16"/>
                      <a:pt x="31" y="16"/>
                      <a:pt x="31" y="16"/>
                    </a:cubicBezTo>
                    <a:cubicBezTo>
                      <a:pt x="30" y="17"/>
                      <a:pt x="30" y="19"/>
                      <a:pt x="30" y="20"/>
                    </a:cubicBezTo>
                    <a:cubicBezTo>
                      <a:pt x="29" y="20"/>
                      <a:pt x="27" y="23"/>
                      <a:pt x="26" y="25"/>
                    </a:cubicBezTo>
                    <a:cubicBezTo>
                      <a:pt x="25" y="26"/>
                      <a:pt x="24" y="27"/>
                      <a:pt x="24" y="28"/>
                    </a:cubicBezTo>
                    <a:cubicBezTo>
                      <a:pt x="23" y="29"/>
                      <a:pt x="22" y="31"/>
                      <a:pt x="21" y="33"/>
                    </a:cubicBezTo>
                    <a:cubicBezTo>
                      <a:pt x="20" y="35"/>
                      <a:pt x="20" y="36"/>
                      <a:pt x="19" y="36"/>
                    </a:cubicBezTo>
                    <a:cubicBezTo>
                      <a:pt x="19" y="36"/>
                      <a:pt x="19" y="37"/>
                      <a:pt x="19" y="37"/>
                    </a:cubicBezTo>
                    <a:cubicBezTo>
                      <a:pt x="18" y="38"/>
                      <a:pt x="17" y="38"/>
                      <a:pt x="17" y="38"/>
                    </a:cubicBezTo>
                    <a:cubicBezTo>
                      <a:pt x="16" y="39"/>
                      <a:pt x="15" y="39"/>
                      <a:pt x="15" y="39"/>
                    </a:cubicBezTo>
                    <a:cubicBezTo>
                      <a:pt x="14" y="39"/>
                      <a:pt x="14" y="39"/>
                      <a:pt x="14" y="39"/>
                    </a:cubicBezTo>
                    <a:cubicBezTo>
                      <a:pt x="14" y="39"/>
                      <a:pt x="14" y="39"/>
                      <a:pt x="14" y="39"/>
                    </a:cubicBezTo>
                    <a:cubicBezTo>
                      <a:pt x="14" y="38"/>
                      <a:pt x="13" y="37"/>
                      <a:pt x="12" y="37"/>
                    </a:cubicBezTo>
                    <a:cubicBezTo>
                      <a:pt x="10" y="37"/>
                      <a:pt x="9" y="38"/>
                      <a:pt x="7" y="38"/>
                    </a:cubicBezTo>
                    <a:cubicBezTo>
                      <a:pt x="6" y="39"/>
                      <a:pt x="5" y="39"/>
                      <a:pt x="4" y="39"/>
                    </a:cubicBezTo>
                    <a:cubicBezTo>
                      <a:pt x="4" y="39"/>
                      <a:pt x="3" y="39"/>
                      <a:pt x="2" y="39"/>
                    </a:cubicBezTo>
                    <a:cubicBezTo>
                      <a:pt x="1" y="39"/>
                      <a:pt x="0" y="38"/>
                      <a:pt x="0" y="38"/>
                    </a:cubicBezTo>
                    <a:cubicBezTo>
                      <a:pt x="0" y="37"/>
                      <a:pt x="1" y="36"/>
                      <a:pt x="2" y="35"/>
                    </a:cubicBezTo>
                    <a:cubicBezTo>
                      <a:pt x="3" y="34"/>
                      <a:pt x="3" y="33"/>
                      <a:pt x="4" y="32"/>
                    </a:cubicBezTo>
                    <a:cubicBezTo>
                      <a:pt x="4" y="31"/>
                      <a:pt x="4" y="30"/>
                      <a:pt x="4" y="29"/>
                    </a:cubicBezTo>
                    <a:cubicBezTo>
                      <a:pt x="5" y="28"/>
                      <a:pt x="5" y="25"/>
                      <a:pt x="4" y="22"/>
                    </a:cubicBezTo>
                    <a:cubicBezTo>
                      <a:pt x="4" y="19"/>
                      <a:pt x="4" y="18"/>
                      <a:pt x="3" y="16"/>
                    </a:cubicBezTo>
                    <a:cubicBezTo>
                      <a:pt x="3" y="15"/>
                      <a:pt x="2" y="14"/>
                      <a:pt x="2" y="13"/>
                    </a:cubicBezTo>
                    <a:cubicBezTo>
                      <a:pt x="1" y="13"/>
                      <a:pt x="1" y="12"/>
                      <a:pt x="1" y="12"/>
                    </a:cubicBezTo>
                    <a:cubicBezTo>
                      <a:pt x="1" y="12"/>
                      <a:pt x="1" y="11"/>
                      <a:pt x="1" y="9"/>
                    </a:cubicBezTo>
                    <a:cubicBezTo>
                      <a:pt x="1" y="9"/>
                      <a:pt x="1" y="8"/>
                      <a:pt x="2" y="7"/>
                    </a:cubicBezTo>
                    <a:cubicBezTo>
                      <a:pt x="2" y="7"/>
                      <a:pt x="3" y="6"/>
                      <a:pt x="3" y="6"/>
                    </a:cubicBezTo>
                    <a:cubicBezTo>
                      <a:pt x="4" y="5"/>
                      <a:pt x="5" y="5"/>
                      <a:pt x="5" y="4"/>
                    </a:cubicBezTo>
                    <a:cubicBezTo>
                      <a:pt x="5" y="4"/>
                      <a:pt x="6" y="2"/>
                      <a:pt x="6" y="1"/>
                    </a:cubicBezTo>
                    <a:cubicBezTo>
                      <a:pt x="6" y="1"/>
                      <a:pt x="6" y="0"/>
                      <a:pt x="7"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24" name="Freeform 315"/>
              <p:cNvSpPr>
                <a:spLocks/>
              </p:cNvSpPr>
              <p:nvPr/>
            </p:nvSpPr>
            <p:spPr bwMode="auto">
              <a:xfrm>
                <a:off x="2389187" y="3944938"/>
                <a:ext cx="995363" cy="1025525"/>
              </a:xfrm>
              <a:custGeom>
                <a:avLst/>
                <a:gdLst>
                  <a:gd name="T0" fmla="*/ 259 w 432"/>
                  <a:gd name="T1" fmla="*/ 36 h 445"/>
                  <a:gd name="T2" fmla="*/ 251 w 432"/>
                  <a:gd name="T3" fmla="*/ 59 h 445"/>
                  <a:gd name="T4" fmla="*/ 255 w 432"/>
                  <a:gd name="T5" fmla="*/ 72 h 445"/>
                  <a:gd name="T6" fmla="*/ 276 w 432"/>
                  <a:gd name="T7" fmla="*/ 77 h 445"/>
                  <a:gd name="T8" fmla="*/ 298 w 432"/>
                  <a:gd name="T9" fmla="*/ 67 h 445"/>
                  <a:gd name="T10" fmla="*/ 313 w 432"/>
                  <a:gd name="T11" fmla="*/ 73 h 445"/>
                  <a:gd name="T12" fmla="*/ 322 w 432"/>
                  <a:gd name="T13" fmla="*/ 83 h 445"/>
                  <a:gd name="T14" fmla="*/ 328 w 432"/>
                  <a:gd name="T15" fmla="*/ 88 h 445"/>
                  <a:gd name="T16" fmla="*/ 388 w 432"/>
                  <a:gd name="T17" fmla="*/ 98 h 445"/>
                  <a:gd name="T18" fmla="*/ 432 w 432"/>
                  <a:gd name="T19" fmla="*/ 145 h 445"/>
                  <a:gd name="T20" fmla="*/ 405 w 432"/>
                  <a:gd name="T21" fmla="*/ 178 h 445"/>
                  <a:gd name="T22" fmla="*/ 392 w 432"/>
                  <a:gd name="T23" fmla="*/ 203 h 445"/>
                  <a:gd name="T24" fmla="*/ 385 w 432"/>
                  <a:gd name="T25" fmla="*/ 216 h 445"/>
                  <a:gd name="T26" fmla="*/ 365 w 432"/>
                  <a:gd name="T27" fmla="*/ 293 h 445"/>
                  <a:gd name="T28" fmla="*/ 339 w 432"/>
                  <a:gd name="T29" fmla="*/ 315 h 445"/>
                  <a:gd name="T30" fmla="*/ 317 w 432"/>
                  <a:gd name="T31" fmla="*/ 324 h 445"/>
                  <a:gd name="T32" fmla="*/ 286 w 432"/>
                  <a:gd name="T33" fmla="*/ 344 h 445"/>
                  <a:gd name="T34" fmla="*/ 277 w 432"/>
                  <a:gd name="T35" fmla="*/ 353 h 445"/>
                  <a:gd name="T36" fmla="*/ 276 w 432"/>
                  <a:gd name="T37" fmla="*/ 379 h 445"/>
                  <a:gd name="T38" fmla="*/ 249 w 432"/>
                  <a:gd name="T39" fmla="*/ 418 h 445"/>
                  <a:gd name="T40" fmla="*/ 251 w 432"/>
                  <a:gd name="T41" fmla="*/ 410 h 445"/>
                  <a:gd name="T42" fmla="*/ 227 w 432"/>
                  <a:gd name="T43" fmla="*/ 445 h 445"/>
                  <a:gd name="T44" fmla="*/ 214 w 432"/>
                  <a:gd name="T45" fmla="*/ 417 h 445"/>
                  <a:gd name="T46" fmla="*/ 194 w 432"/>
                  <a:gd name="T47" fmla="*/ 405 h 445"/>
                  <a:gd name="T48" fmla="*/ 189 w 432"/>
                  <a:gd name="T49" fmla="*/ 395 h 445"/>
                  <a:gd name="T50" fmla="*/ 211 w 432"/>
                  <a:gd name="T51" fmla="*/ 371 h 445"/>
                  <a:gd name="T52" fmla="*/ 224 w 432"/>
                  <a:gd name="T53" fmla="*/ 354 h 445"/>
                  <a:gd name="T54" fmla="*/ 218 w 432"/>
                  <a:gd name="T55" fmla="*/ 330 h 445"/>
                  <a:gd name="T56" fmla="*/ 197 w 432"/>
                  <a:gd name="T57" fmla="*/ 309 h 445"/>
                  <a:gd name="T58" fmla="*/ 176 w 432"/>
                  <a:gd name="T59" fmla="*/ 280 h 445"/>
                  <a:gd name="T60" fmla="*/ 171 w 432"/>
                  <a:gd name="T61" fmla="*/ 247 h 445"/>
                  <a:gd name="T62" fmla="*/ 150 w 432"/>
                  <a:gd name="T63" fmla="*/ 229 h 445"/>
                  <a:gd name="T64" fmla="*/ 130 w 432"/>
                  <a:gd name="T65" fmla="*/ 204 h 445"/>
                  <a:gd name="T66" fmla="*/ 97 w 432"/>
                  <a:gd name="T67" fmla="*/ 187 h 445"/>
                  <a:gd name="T68" fmla="*/ 90 w 432"/>
                  <a:gd name="T69" fmla="*/ 166 h 445"/>
                  <a:gd name="T70" fmla="*/ 46 w 432"/>
                  <a:gd name="T71" fmla="*/ 180 h 445"/>
                  <a:gd name="T72" fmla="*/ 38 w 432"/>
                  <a:gd name="T73" fmla="*/ 166 h 445"/>
                  <a:gd name="T74" fmla="*/ 20 w 432"/>
                  <a:gd name="T75" fmla="*/ 169 h 445"/>
                  <a:gd name="T76" fmla="*/ 11 w 432"/>
                  <a:gd name="T77" fmla="*/ 159 h 445"/>
                  <a:gd name="T78" fmla="*/ 2 w 432"/>
                  <a:gd name="T79" fmla="*/ 138 h 445"/>
                  <a:gd name="T80" fmla="*/ 11 w 432"/>
                  <a:gd name="T81" fmla="*/ 119 h 445"/>
                  <a:gd name="T82" fmla="*/ 36 w 432"/>
                  <a:gd name="T83" fmla="*/ 105 h 445"/>
                  <a:gd name="T84" fmla="*/ 49 w 432"/>
                  <a:gd name="T85" fmla="*/ 67 h 445"/>
                  <a:gd name="T86" fmla="*/ 53 w 432"/>
                  <a:gd name="T87" fmla="*/ 49 h 445"/>
                  <a:gd name="T88" fmla="*/ 59 w 432"/>
                  <a:gd name="T89" fmla="*/ 41 h 445"/>
                  <a:gd name="T90" fmla="*/ 71 w 432"/>
                  <a:gd name="T91" fmla="*/ 37 h 445"/>
                  <a:gd name="T92" fmla="*/ 92 w 432"/>
                  <a:gd name="T93" fmla="*/ 50 h 445"/>
                  <a:gd name="T94" fmla="*/ 117 w 432"/>
                  <a:gd name="T95" fmla="*/ 33 h 445"/>
                  <a:gd name="T96" fmla="*/ 102 w 432"/>
                  <a:gd name="T97" fmla="*/ 12 h 445"/>
                  <a:gd name="T98" fmla="*/ 116 w 432"/>
                  <a:gd name="T99" fmla="*/ 17 h 445"/>
                  <a:gd name="T100" fmla="*/ 138 w 432"/>
                  <a:gd name="T101" fmla="*/ 10 h 445"/>
                  <a:gd name="T102" fmla="*/ 150 w 432"/>
                  <a:gd name="T103" fmla="*/ 0 h 445"/>
                  <a:gd name="T104" fmla="*/ 157 w 432"/>
                  <a:gd name="T105" fmla="*/ 10 h 445"/>
                  <a:gd name="T106" fmla="*/ 155 w 432"/>
                  <a:gd name="T107" fmla="*/ 30 h 445"/>
                  <a:gd name="T108" fmla="*/ 163 w 432"/>
                  <a:gd name="T109" fmla="*/ 44 h 445"/>
                  <a:gd name="T110" fmla="*/ 186 w 432"/>
                  <a:gd name="T111" fmla="*/ 37 h 445"/>
                  <a:gd name="T112" fmla="*/ 198 w 432"/>
                  <a:gd name="T113" fmla="*/ 33 h 445"/>
                  <a:gd name="T114" fmla="*/ 217 w 432"/>
                  <a:gd name="T115" fmla="*/ 35 h 445"/>
                  <a:gd name="T116" fmla="*/ 240 w 432"/>
                  <a:gd name="T117" fmla="*/ 23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2" h="445">
                    <a:moveTo>
                      <a:pt x="247" y="12"/>
                    </a:moveTo>
                    <a:cubicBezTo>
                      <a:pt x="247" y="11"/>
                      <a:pt x="247" y="10"/>
                      <a:pt x="248" y="10"/>
                    </a:cubicBezTo>
                    <a:cubicBezTo>
                      <a:pt x="248" y="9"/>
                      <a:pt x="251" y="13"/>
                      <a:pt x="251" y="13"/>
                    </a:cubicBezTo>
                    <a:cubicBezTo>
                      <a:pt x="251" y="14"/>
                      <a:pt x="250" y="18"/>
                      <a:pt x="251" y="18"/>
                    </a:cubicBezTo>
                    <a:cubicBezTo>
                      <a:pt x="252" y="18"/>
                      <a:pt x="252" y="16"/>
                      <a:pt x="253" y="16"/>
                    </a:cubicBezTo>
                    <a:cubicBezTo>
                      <a:pt x="253" y="16"/>
                      <a:pt x="253" y="17"/>
                      <a:pt x="253" y="18"/>
                    </a:cubicBezTo>
                    <a:cubicBezTo>
                      <a:pt x="253" y="20"/>
                      <a:pt x="254" y="21"/>
                      <a:pt x="254" y="23"/>
                    </a:cubicBezTo>
                    <a:cubicBezTo>
                      <a:pt x="254" y="26"/>
                      <a:pt x="255" y="29"/>
                      <a:pt x="255" y="31"/>
                    </a:cubicBezTo>
                    <a:cubicBezTo>
                      <a:pt x="256" y="33"/>
                      <a:pt x="255" y="34"/>
                      <a:pt x="256" y="35"/>
                    </a:cubicBezTo>
                    <a:cubicBezTo>
                      <a:pt x="257" y="36"/>
                      <a:pt x="257" y="35"/>
                      <a:pt x="258" y="35"/>
                    </a:cubicBezTo>
                    <a:cubicBezTo>
                      <a:pt x="258" y="35"/>
                      <a:pt x="259" y="37"/>
                      <a:pt x="259" y="36"/>
                    </a:cubicBezTo>
                    <a:cubicBezTo>
                      <a:pt x="259" y="36"/>
                      <a:pt x="260" y="35"/>
                      <a:pt x="260" y="34"/>
                    </a:cubicBezTo>
                    <a:cubicBezTo>
                      <a:pt x="260" y="34"/>
                      <a:pt x="263" y="37"/>
                      <a:pt x="262" y="37"/>
                    </a:cubicBezTo>
                    <a:cubicBezTo>
                      <a:pt x="261" y="37"/>
                      <a:pt x="259" y="37"/>
                      <a:pt x="260" y="38"/>
                    </a:cubicBezTo>
                    <a:cubicBezTo>
                      <a:pt x="261" y="39"/>
                      <a:pt x="262" y="39"/>
                      <a:pt x="263" y="39"/>
                    </a:cubicBezTo>
                    <a:cubicBezTo>
                      <a:pt x="265" y="39"/>
                      <a:pt x="266" y="39"/>
                      <a:pt x="266" y="40"/>
                    </a:cubicBezTo>
                    <a:cubicBezTo>
                      <a:pt x="266" y="41"/>
                      <a:pt x="267" y="43"/>
                      <a:pt x="266" y="43"/>
                    </a:cubicBezTo>
                    <a:cubicBezTo>
                      <a:pt x="265" y="44"/>
                      <a:pt x="263" y="44"/>
                      <a:pt x="263" y="45"/>
                    </a:cubicBezTo>
                    <a:cubicBezTo>
                      <a:pt x="263" y="45"/>
                      <a:pt x="266" y="45"/>
                      <a:pt x="266" y="46"/>
                    </a:cubicBezTo>
                    <a:cubicBezTo>
                      <a:pt x="265" y="46"/>
                      <a:pt x="263" y="49"/>
                      <a:pt x="261" y="50"/>
                    </a:cubicBezTo>
                    <a:cubicBezTo>
                      <a:pt x="259" y="51"/>
                      <a:pt x="255" y="56"/>
                      <a:pt x="255" y="57"/>
                    </a:cubicBezTo>
                    <a:cubicBezTo>
                      <a:pt x="254" y="57"/>
                      <a:pt x="253" y="58"/>
                      <a:pt x="251" y="59"/>
                    </a:cubicBezTo>
                    <a:cubicBezTo>
                      <a:pt x="250" y="60"/>
                      <a:pt x="248" y="64"/>
                      <a:pt x="246" y="66"/>
                    </a:cubicBezTo>
                    <a:cubicBezTo>
                      <a:pt x="245" y="68"/>
                      <a:pt x="244" y="72"/>
                      <a:pt x="243" y="72"/>
                    </a:cubicBezTo>
                    <a:cubicBezTo>
                      <a:pt x="242" y="73"/>
                      <a:pt x="241" y="73"/>
                      <a:pt x="239" y="73"/>
                    </a:cubicBezTo>
                    <a:cubicBezTo>
                      <a:pt x="238" y="73"/>
                      <a:pt x="233" y="75"/>
                      <a:pt x="234" y="76"/>
                    </a:cubicBezTo>
                    <a:cubicBezTo>
                      <a:pt x="235" y="76"/>
                      <a:pt x="236" y="75"/>
                      <a:pt x="238" y="75"/>
                    </a:cubicBezTo>
                    <a:cubicBezTo>
                      <a:pt x="240" y="76"/>
                      <a:pt x="238" y="78"/>
                      <a:pt x="240" y="78"/>
                    </a:cubicBezTo>
                    <a:cubicBezTo>
                      <a:pt x="241" y="78"/>
                      <a:pt x="242" y="77"/>
                      <a:pt x="243" y="76"/>
                    </a:cubicBezTo>
                    <a:cubicBezTo>
                      <a:pt x="244" y="75"/>
                      <a:pt x="245" y="74"/>
                      <a:pt x="247" y="74"/>
                    </a:cubicBezTo>
                    <a:cubicBezTo>
                      <a:pt x="250" y="73"/>
                      <a:pt x="249" y="74"/>
                      <a:pt x="251" y="72"/>
                    </a:cubicBezTo>
                    <a:cubicBezTo>
                      <a:pt x="252" y="70"/>
                      <a:pt x="253" y="69"/>
                      <a:pt x="254" y="69"/>
                    </a:cubicBezTo>
                    <a:cubicBezTo>
                      <a:pt x="255" y="68"/>
                      <a:pt x="254" y="71"/>
                      <a:pt x="255" y="72"/>
                    </a:cubicBezTo>
                    <a:cubicBezTo>
                      <a:pt x="255" y="74"/>
                      <a:pt x="255" y="77"/>
                      <a:pt x="256" y="78"/>
                    </a:cubicBezTo>
                    <a:cubicBezTo>
                      <a:pt x="257" y="79"/>
                      <a:pt x="257" y="78"/>
                      <a:pt x="259" y="79"/>
                    </a:cubicBezTo>
                    <a:cubicBezTo>
                      <a:pt x="261" y="79"/>
                      <a:pt x="260" y="80"/>
                      <a:pt x="262" y="80"/>
                    </a:cubicBezTo>
                    <a:cubicBezTo>
                      <a:pt x="263" y="80"/>
                      <a:pt x="263" y="78"/>
                      <a:pt x="265" y="79"/>
                    </a:cubicBezTo>
                    <a:cubicBezTo>
                      <a:pt x="266" y="80"/>
                      <a:pt x="265" y="81"/>
                      <a:pt x="267" y="80"/>
                    </a:cubicBezTo>
                    <a:cubicBezTo>
                      <a:pt x="268" y="80"/>
                      <a:pt x="270" y="78"/>
                      <a:pt x="271" y="78"/>
                    </a:cubicBezTo>
                    <a:cubicBezTo>
                      <a:pt x="272" y="77"/>
                      <a:pt x="271" y="80"/>
                      <a:pt x="270" y="82"/>
                    </a:cubicBezTo>
                    <a:cubicBezTo>
                      <a:pt x="270" y="84"/>
                      <a:pt x="268" y="87"/>
                      <a:pt x="269" y="87"/>
                    </a:cubicBezTo>
                    <a:cubicBezTo>
                      <a:pt x="271" y="86"/>
                      <a:pt x="272" y="84"/>
                      <a:pt x="272" y="83"/>
                    </a:cubicBezTo>
                    <a:cubicBezTo>
                      <a:pt x="272" y="81"/>
                      <a:pt x="272" y="80"/>
                      <a:pt x="273" y="79"/>
                    </a:cubicBezTo>
                    <a:cubicBezTo>
                      <a:pt x="274" y="79"/>
                      <a:pt x="274" y="78"/>
                      <a:pt x="276" y="77"/>
                    </a:cubicBezTo>
                    <a:cubicBezTo>
                      <a:pt x="278" y="76"/>
                      <a:pt x="279" y="74"/>
                      <a:pt x="280" y="75"/>
                    </a:cubicBezTo>
                    <a:cubicBezTo>
                      <a:pt x="280" y="76"/>
                      <a:pt x="281" y="78"/>
                      <a:pt x="282" y="77"/>
                    </a:cubicBezTo>
                    <a:cubicBezTo>
                      <a:pt x="282" y="77"/>
                      <a:pt x="281" y="75"/>
                      <a:pt x="282" y="75"/>
                    </a:cubicBezTo>
                    <a:cubicBezTo>
                      <a:pt x="283" y="75"/>
                      <a:pt x="285" y="76"/>
                      <a:pt x="284" y="75"/>
                    </a:cubicBezTo>
                    <a:cubicBezTo>
                      <a:pt x="284" y="74"/>
                      <a:pt x="282" y="75"/>
                      <a:pt x="282" y="74"/>
                    </a:cubicBezTo>
                    <a:cubicBezTo>
                      <a:pt x="282" y="72"/>
                      <a:pt x="283" y="72"/>
                      <a:pt x="283" y="71"/>
                    </a:cubicBezTo>
                    <a:cubicBezTo>
                      <a:pt x="283" y="71"/>
                      <a:pt x="282" y="71"/>
                      <a:pt x="283" y="69"/>
                    </a:cubicBezTo>
                    <a:cubicBezTo>
                      <a:pt x="284" y="68"/>
                      <a:pt x="284" y="68"/>
                      <a:pt x="285" y="67"/>
                    </a:cubicBezTo>
                    <a:cubicBezTo>
                      <a:pt x="287" y="66"/>
                      <a:pt x="291" y="65"/>
                      <a:pt x="292" y="65"/>
                    </a:cubicBezTo>
                    <a:cubicBezTo>
                      <a:pt x="294" y="65"/>
                      <a:pt x="295" y="68"/>
                      <a:pt x="296" y="67"/>
                    </a:cubicBezTo>
                    <a:cubicBezTo>
                      <a:pt x="297" y="67"/>
                      <a:pt x="298" y="66"/>
                      <a:pt x="298" y="67"/>
                    </a:cubicBezTo>
                    <a:cubicBezTo>
                      <a:pt x="298" y="67"/>
                      <a:pt x="298" y="68"/>
                      <a:pt x="299" y="68"/>
                    </a:cubicBezTo>
                    <a:cubicBezTo>
                      <a:pt x="299" y="68"/>
                      <a:pt x="300" y="67"/>
                      <a:pt x="300" y="66"/>
                    </a:cubicBezTo>
                    <a:cubicBezTo>
                      <a:pt x="300" y="66"/>
                      <a:pt x="300" y="69"/>
                      <a:pt x="300" y="69"/>
                    </a:cubicBezTo>
                    <a:cubicBezTo>
                      <a:pt x="300" y="69"/>
                      <a:pt x="301" y="67"/>
                      <a:pt x="302" y="68"/>
                    </a:cubicBezTo>
                    <a:cubicBezTo>
                      <a:pt x="302" y="68"/>
                      <a:pt x="301" y="69"/>
                      <a:pt x="302" y="70"/>
                    </a:cubicBezTo>
                    <a:cubicBezTo>
                      <a:pt x="303" y="70"/>
                      <a:pt x="304" y="70"/>
                      <a:pt x="304" y="70"/>
                    </a:cubicBezTo>
                    <a:cubicBezTo>
                      <a:pt x="305" y="70"/>
                      <a:pt x="306" y="69"/>
                      <a:pt x="306" y="69"/>
                    </a:cubicBezTo>
                    <a:cubicBezTo>
                      <a:pt x="307" y="69"/>
                      <a:pt x="306" y="71"/>
                      <a:pt x="307" y="72"/>
                    </a:cubicBezTo>
                    <a:cubicBezTo>
                      <a:pt x="308" y="72"/>
                      <a:pt x="309" y="71"/>
                      <a:pt x="309" y="71"/>
                    </a:cubicBezTo>
                    <a:cubicBezTo>
                      <a:pt x="310" y="71"/>
                      <a:pt x="310" y="72"/>
                      <a:pt x="311" y="73"/>
                    </a:cubicBezTo>
                    <a:cubicBezTo>
                      <a:pt x="312" y="74"/>
                      <a:pt x="312" y="73"/>
                      <a:pt x="313" y="73"/>
                    </a:cubicBezTo>
                    <a:cubicBezTo>
                      <a:pt x="314" y="73"/>
                      <a:pt x="313" y="75"/>
                      <a:pt x="314" y="75"/>
                    </a:cubicBezTo>
                    <a:cubicBezTo>
                      <a:pt x="314" y="74"/>
                      <a:pt x="315" y="73"/>
                      <a:pt x="316" y="74"/>
                    </a:cubicBezTo>
                    <a:cubicBezTo>
                      <a:pt x="316" y="75"/>
                      <a:pt x="315" y="77"/>
                      <a:pt x="316" y="77"/>
                    </a:cubicBezTo>
                    <a:cubicBezTo>
                      <a:pt x="317" y="76"/>
                      <a:pt x="318" y="74"/>
                      <a:pt x="319" y="75"/>
                    </a:cubicBezTo>
                    <a:cubicBezTo>
                      <a:pt x="320" y="75"/>
                      <a:pt x="320" y="75"/>
                      <a:pt x="320" y="75"/>
                    </a:cubicBezTo>
                    <a:cubicBezTo>
                      <a:pt x="320" y="76"/>
                      <a:pt x="321" y="76"/>
                      <a:pt x="322" y="76"/>
                    </a:cubicBezTo>
                    <a:cubicBezTo>
                      <a:pt x="323" y="76"/>
                      <a:pt x="323" y="77"/>
                      <a:pt x="322" y="78"/>
                    </a:cubicBezTo>
                    <a:cubicBezTo>
                      <a:pt x="321" y="78"/>
                      <a:pt x="321" y="79"/>
                      <a:pt x="322" y="79"/>
                    </a:cubicBezTo>
                    <a:cubicBezTo>
                      <a:pt x="322" y="79"/>
                      <a:pt x="323" y="77"/>
                      <a:pt x="324" y="78"/>
                    </a:cubicBezTo>
                    <a:cubicBezTo>
                      <a:pt x="325" y="79"/>
                      <a:pt x="323" y="80"/>
                      <a:pt x="323" y="81"/>
                    </a:cubicBezTo>
                    <a:cubicBezTo>
                      <a:pt x="323" y="82"/>
                      <a:pt x="323" y="82"/>
                      <a:pt x="322" y="83"/>
                    </a:cubicBezTo>
                    <a:cubicBezTo>
                      <a:pt x="322" y="83"/>
                      <a:pt x="319" y="83"/>
                      <a:pt x="320" y="84"/>
                    </a:cubicBezTo>
                    <a:cubicBezTo>
                      <a:pt x="321" y="85"/>
                      <a:pt x="324" y="83"/>
                      <a:pt x="325" y="83"/>
                    </a:cubicBezTo>
                    <a:cubicBezTo>
                      <a:pt x="326" y="83"/>
                      <a:pt x="325" y="84"/>
                      <a:pt x="324" y="85"/>
                    </a:cubicBezTo>
                    <a:cubicBezTo>
                      <a:pt x="323" y="86"/>
                      <a:pt x="323" y="87"/>
                      <a:pt x="323" y="87"/>
                    </a:cubicBezTo>
                    <a:cubicBezTo>
                      <a:pt x="323" y="88"/>
                      <a:pt x="324" y="87"/>
                      <a:pt x="324" y="88"/>
                    </a:cubicBezTo>
                    <a:cubicBezTo>
                      <a:pt x="324" y="89"/>
                      <a:pt x="323" y="91"/>
                      <a:pt x="323" y="92"/>
                    </a:cubicBezTo>
                    <a:cubicBezTo>
                      <a:pt x="322" y="93"/>
                      <a:pt x="320" y="95"/>
                      <a:pt x="321" y="95"/>
                    </a:cubicBezTo>
                    <a:cubicBezTo>
                      <a:pt x="323" y="95"/>
                      <a:pt x="326" y="92"/>
                      <a:pt x="326" y="90"/>
                    </a:cubicBezTo>
                    <a:cubicBezTo>
                      <a:pt x="326" y="89"/>
                      <a:pt x="326" y="88"/>
                      <a:pt x="326" y="87"/>
                    </a:cubicBezTo>
                    <a:cubicBezTo>
                      <a:pt x="327" y="86"/>
                      <a:pt x="330" y="85"/>
                      <a:pt x="330" y="85"/>
                    </a:cubicBezTo>
                    <a:cubicBezTo>
                      <a:pt x="330" y="85"/>
                      <a:pt x="328" y="87"/>
                      <a:pt x="328" y="88"/>
                    </a:cubicBezTo>
                    <a:cubicBezTo>
                      <a:pt x="328" y="89"/>
                      <a:pt x="328" y="90"/>
                      <a:pt x="329" y="89"/>
                    </a:cubicBezTo>
                    <a:cubicBezTo>
                      <a:pt x="331" y="89"/>
                      <a:pt x="330" y="87"/>
                      <a:pt x="332" y="86"/>
                    </a:cubicBezTo>
                    <a:cubicBezTo>
                      <a:pt x="334" y="85"/>
                      <a:pt x="335" y="84"/>
                      <a:pt x="337" y="84"/>
                    </a:cubicBezTo>
                    <a:cubicBezTo>
                      <a:pt x="338" y="85"/>
                      <a:pt x="343" y="86"/>
                      <a:pt x="345" y="87"/>
                    </a:cubicBezTo>
                    <a:cubicBezTo>
                      <a:pt x="347" y="88"/>
                      <a:pt x="347" y="90"/>
                      <a:pt x="350" y="90"/>
                    </a:cubicBezTo>
                    <a:cubicBezTo>
                      <a:pt x="353" y="89"/>
                      <a:pt x="353" y="88"/>
                      <a:pt x="356" y="89"/>
                    </a:cubicBezTo>
                    <a:cubicBezTo>
                      <a:pt x="358" y="90"/>
                      <a:pt x="359" y="94"/>
                      <a:pt x="361" y="92"/>
                    </a:cubicBezTo>
                    <a:cubicBezTo>
                      <a:pt x="362" y="90"/>
                      <a:pt x="359" y="89"/>
                      <a:pt x="363" y="89"/>
                    </a:cubicBezTo>
                    <a:cubicBezTo>
                      <a:pt x="367" y="89"/>
                      <a:pt x="367" y="89"/>
                      <a:pt x="370" y="89"/>
                    </a:cubicBezTo>
                    <a:cubicBezTo>
                      <a:pt x="374" y="89"/>
                      <a:pt x="376" y="91"/>
                      <a:pt x="380" y="93"/>
                    </a:cubicBezTo>
                    <a:cubicBezTo>
                      <a:pt x="384" y="94"/>
                      <a:pt x="384" y="95"/>
                      <a:pt x="388" y="98"/>
                    </a:cubicBezTo>
                    <a:cubicBezTo>
                      <a:pt x="392" y="100"/>
                      <a:pt x="394" y="102"/>
                      <a:pt x="396" y="104"/>
                    </a:cubicBezTo>
                    <a:cubicBezTo>
                      <a:pt x="398" y="106"/>
                      <a:pt x="397" y="106"/>
                      <a:pt x="402" y="109"/>
                    </a:cubicBezTo>
                    <a:cubicBezTo>
                      <a:pt x="407" y="112"/>
                      <a:pt x="405" y="112"/>
                      <a:pt x="408" y="113"/>
                    </a:cubicBezTo>
                    <a:cubicBezTo>
                      <a:pt x="410" y="114"/>
                      <a:pt x="409" y="115"/>
                      <a:pt x="412" y="115"/>
                    </a:cubicBezTo>
                    <a:cubicBezTo>
                      <a:pt x="416" y="115"/>
                      <a:pt x="417" y="114"/>
                      <a:pt x="420" y="114"/>
                    </a:cubicBezTo>
                    <a:cubicBezTo>
                      <a:pt x="423" y="114"/>
                      <a:pt x="426" y="116"/>
                      <a:pt x="426" y="117"/>
                    </a:cubicBezTo>
                    <a:cubicBezTo>
                      <a:pt x="427" y="117"/>
                      <a:pt x="428" y="121"/>
                      <a:pt x="428" y="123"/>
                    </a:cubicBezTo>
                    <a:cubicBezTo>
                      <a:pt x="428" y="125"/>
                      <a:pt x="429" y="127"/>
                      <a:pt x="430" y="130"/>
                    </a:cubicBezTo>
                    <a:cubicBezTo>
                      <a:pt x="431" y="133"/>
                      <a:pt x="432" y="134"/>
                      <a:pt x="432" y="136"/>
                    </a:cubicBezTo>
                    <a:cubicBezTo>
                      <a:pt x="432" y="138"/>
                      <a:pt x="431" y="140"/>
                      <a:pt x="431" y="142"/>
                    </a:cubicBezTo>
                    <a:cubicBezTo>
                      <a:pt x="431" y="143"/>
                      <a:pt x="432" y="144"/>
                      <a:pt x="432" y="145"/>
                    </a:cubicBezTo>
                    <a:cubicBezTo>
                      <a:pt x="432" y="147"/>
                      <a:pt x="431" y="152"/>
                      <a:pt x="430" y="153"/>
                    </a:cubicBezTo>
                    <a:cubicBezTo>
                      <a:pt x="430" y="155"/>
                      <a:pt x="430" y="156"/>
                      <a:pt x="429" y="157"/>
                    </a:cubicBezTo>
                    <a:cubicBezTo>
                      <a:pt x="428" y="159"/>
                      <a:pt x="426" y="163"/>
                      <a:pt x="424" y="163"/>
                    </a:cubicBezTo>
                    <a:cubicBezTo>
                      <a:pt x="422" y="163"/>
                      <a:pt x="420" y="163"/>
                      <a:pt x="419" y="164"/>
                    </a:cubicBezTo>
                    <a:cubicBezTo>
                      <a:pt x="418" y="166"/>
                      <a:pt x="422" y="166"/>
                      <a:pt x="421" y="167"/>
                    </a:cubicBezTo>
                    <a:cubicBezTo>
                      <a:pt x="421" y="168"/>
                      <a:pt x="418" y="169"/>
                      <a:pt x="417" y="170"/>
                    </a:cubicBezTo>
                    <a:cubicBezTo>
                      <a:pt x="416" y="172"/>
                      <a:pt x="416" y="174"/>
                      <a:pt x="415" y="175"/>
                    </a:cubicBezTo>
                    <a:cubicBezTo>
                      <a:pt x="413" y="175"/>
                      <a:pt x="413" y="175"/>
                      <a:pt x="411" y="176"/>
                    </a:cubicBezTo>
                    <a:cubicBezTo>
                      <a:pt x="410" y="177"/>
                      <a:pt x="410" y="178"/>
                      <a:pt x="409" y="179"/>
                    </a:cubicBezTo>
                    <a:cubicBezTo>
                      <a:pt x="408" y="179"/>
                      <a:pt x="407" y="179"/>
                      <a:pt x="407" y="178"/>
                    </a:cubicBezTo>
                    <a:cubicBezTo>
                      <a:pt x="407" y="177"/>
                      <a:pt x="405" y="177"/>
                      <a:pt x="405" y="178"/>
                    </a:cubicBezTo>
                    <a:cubicBezTo>
                      <a:pt x="405" y="178"/>
                      <a:pt x="406" y="179"/>
                      <a:pt x="406" y="180"/>
                    </a:cubicBezTo>
                    <a:cubicBezTo>
                      <a:pt x="405" y="180"/>
                      <a:pt x="404" y="180"/>
                      <a:pt x="404" y="181"/>
                    </a:cubicBezTo>
                    <a:cubicBezTo>
                      <a:pt x="405" y="181"/>
                      <a:pt x="406" y="182"/>
                      <a:pt x="406" y="182"/>
                    </a:cubicBezTo>
                    <a:cubicBezTo>
                      <a:pt x="406" y="183"/>
                      <a:pt x="404" y="182"/>
                      <a:pt x="404" y="183"/>
                    </a:cubicBezTo>
                    <a:cubicBezTo>
                      <a:pt x="403" y="184"/>
                      <a:pt x="404" y="185"/>
                      <a:pt x="403" y="185"/>
                    </a:cubicBezTo>
                    <a:cubicBezTo>
                      <a:pt x="403" y="186"/>
                      <a:pt x="402" y="186"/>
                      <a:pt x="402" y="187"/>
                    </a:cubicBezTo>
                    <a:cubicBezTo>
                      <a:pt x="402" y="187"/>
                      <a:pt x="403" y="187"/>
                      <a:pt x="402" y="188"/>
                    </a:cubicBezTo>
                    <a:cubicBezTo>
                      <a:pt x="401" y="190"/>
                      <a:pt x="400" y="192"/>
                      <a:pt x="399" y="193"/>
                    </a:cubicBezTo>
                    <a:cubicBezTo>
                      <a:pt x="399" y="194"/>
                      <a:pt x="400" y="195"/>
                      <a:pt x="398" y="196"/>
                    </a:cubicBezTo>
                    <a:cubicBezTo>
                      <a:pt x="397" y="197"/>
                      <a:pt x="395" y="199"/>
                      <a:pt x="394" y="200"/>
                    </a:cubicBezTo>
                    <a:cubicBezTo>
                      <a:pt x="394" y="201"/>
                      <a:pt x="393" y="203"/>
                      <a:pt x="392" y="203"/>
                    </a:cubicBezTo>
                    <a:cubicBezTo>
                      <a:pt x="391" y="202"/>
                      <a:pt x="392" y="200"/>
                      <a:pt x="391" y="199"/>
                    </a:cubicBezTo>
                    <a:cubicBezTo>
                      <a:pt x="391" y="198"/>
                      <a:pt x="389" y="197"/>
                      <a:pt x="389" y="198"/>
                    </a:cubicBezTo>
                    <a:cubicBezTo>
                      <a:pt x="389" y="198"/>
                      <a:pt x="390" y="199"/>
                      <a:pt x="388" y="199"/>
                    </a:cubicBezTo>
                    <a:cubicBezTo>
                      <a:pt x="386" y="199"/>
                      <a:pt x="385" y="198"/>
                      <a:pt x="385" y="199"/>
                    </a:cubicBezTo>
                    <a:cubicBezTo>
                      <a:pt x="385" y="200"/>
                      <a:pt x="387" y="200"/>
                      <a:pt x="387" y="201"/>
                    </a:cubicBezTo>
                    <a:cubicBezTo>
                      <a:pt x="388" y="201"/>
                      <a:pt x="388" y="202"/>
                      <a:pt x="388" y="203"/>
                    </a:cubicBezTo>
                    <a:cubicBezTo>
                      <a:pt x="387" y="204"/>
                      <a:pt x="385" y="207"/>
                      <a:pt x="385" y="207"/>
                    </a:cubicBezTo>
                    <a:cubicBezTo>
                      <a:pt x="385" y="208"/>
                      <a:pt x="385" y="209"/>
                      <a:pt x="385" y="210"/>
                    </a:cubicBezTo>
                    <a:cubicBezTo>
                      <a:pt x="385" y="210"/>
                      <a:pt x="383" y="211"/>
                      <a:pt x="383" y="211"/>
                    </a:cubicBezTo>
                    <a:cubicBezTo>
                      <a:pt x="383" y="211"/>
                      <a:pt x="386" y="212"/>
                      <a:pt x="386" y="213"/>
                    </a:cubicBezTo>
                    <a:cubicBezTo>
                      <a:pt x="387" y="214"/>
                      <a:pt x="385" y="215"/>
                      <a:pt x="385" y="216"/>
                    </a:cubicBezTo>
                    <a:cubicBezTo>
                      <a:pt x="385" y="217"/>
                      <a:pt x="385" y="219"/>
                      <a:pt x="385" y="221"/>
                    </a:cubicBezTo>
                    <a:cubicBezTo>
                      <a:pt x="386" y="223"/>
                      <a:pt x="386" y="234"/>
                      <a:pt x="386" y="236"/>
                    </a:cubicBezTo>
                    <a:cubicBezTo>
                      <a:pt x="386" y="238"/>
                      <a:pt x="383" y="248"/>
                      <a:pt x="383" y="249"/>
                    </a:cubicBezTo>
                    <a:cubicBezTo>
                      <a:pt x="383" y="251"/>
                      <a:pt x="384" y="254"/>
                      <a:pt x="384" y="255"/>
                    </a:cubicBezTo>
                    <a:cubicBezTo>
                      <a:pt x="384" y="256"/>
                      <a:pt x="379" y="261"/>
                      <a:pt x="378" y="263"/>
                    </a:cubicBezTo>
                    <a:cubicBezTo>
                      <a:pt x="378" y="264"/>
                      <a:pt x="379" y="273"/>
                      <a:pt x="378" y="275"/>
                    </a:cubicBezTo>
                    <a:cubicBezTo>
                      <a:pt x="376" y="277"/>
                      <a:pt x="373" y="280"/>
                      <a:pt x="373" y="282"/>
                    </a:cubicBezTo>
                    <a:cubicBezTo>
                      <a:pt x="372" y="283"/>
                      <a:pt x="373" y="284"/>
                      <a:pt x="372" y="285"/>
                    </a:cubicBezTo>
                    <a:cubicBezTo>
                      <a:pt x="371" y="285"/>
                      <a:pt x="370" y="285"/>
                      <a:pt x="369" y="285"/>
                    </a:cubicBezTo>
                    <a:cubicBezTo>
                      <a:pt x="369" y="286"/>
                      <a:pt x="370" y="287"/>
                      <a:pt x="369" y="288"/>
                    </a:cubicBezTo>
                    <a:cubicBezTo>
                      <a:pt x="369" y="289"/>
                      <a:pt x="366" y="292"/>
                      <a:pt x="365" y="293"/>
                    </a:cubicBezTo>
                    <a:cubicBezTo>
                      <a:pt x="365" y="294"/>
                      <a:pt x="363" y="296"/>
                      <a:pt x="363" y="299"/>
                    </a:cubicBezTo>
                    <a:cubicBezTo>
                      <a:pt x="363" y="301"/>
                      <a:pt x="363" y="303"/>
                      <a:pt x="363" y="304"/>
                    </a:cubicBezTo>
                    <a:cubicBezTo>
                      <a:pt x="363" y="305"/>
                      <a:pt x="357" y="308"/>
                      <a:pt x="355" y="309"/>
                    </a:cubicBezTo>
                    <a:cubicBezTo>
                      <a:pt x="353" y="310"/>
                      <a:pt x="352" y="312"/>
                      <a:pt x="352" y="312"/>
                    </a:cubicBezTo>
                    <a:cubicBezTo>
                      <a:pt x="352" y="313"/>
                      <a:pt x="352" y="314"/>
                      <a:pt x="353" y="314"/>
                    </a:cubicBezTo>
                    <a:cubicBezTo>
                      <a:pt x="353" y="314"/>
                      <a:pt x="354" y="313"/>
                      <a:pt x="354" y="315"/>
                    </a:cubicBezTo>
                    <a:cubicBezTo>
                      <a:pt x="354" y="316"/>
                      <a:pt x="354" y="317"/>
                      <a:pt x="352" y="317"/>
                    </a:cubicBezTo>
                    <a:cubicBezTo>
                      <a:pt x="351" y="317"/>
                      <a:pt x="347" y="317"/>
                      <a:pt x="346" y="316"/>
                    </a:cubicBezTo>
                    <a:cubicBezTo>
                      <a:pt x="345" y="316"/>
                      <a:pt x="342" y="316"/>
                      <a:pt x="342" y="315"/>
                    </a:cubicBezTo>
                    <a:cubicBezTo>
                      <a:pt x="341" y="314"/>
                      <a:pt x="342" y="313"/>
                      <a:pt x="341" y="312"/>
                    </a:cubicBezTo>
                    <a:cubicBezTo>
                      <a:pt x="341" y="312"/>
                      <a:pt x="339" y="314"/>
                      <a:pt x="339" y="315"/>
                    </a:cubicBezTo>
                    <a:cubicBezTo>
                      <a:pt x="339" y="315"/>
                      <a:pt x="340" y="316"/>
                      <a:pt x="339" y="317"/>
                    </a:cubicBezTo>
                    <a:cubicBezTo>
                      <a:pt x="338" y="317"/>
                      <a:pt x="334" y="315"/>
                      <a:pt x="333" y="315"/>
                    </a:cubicBezTo>
                    <a:cubicBezTo>
                      <a:pt x="331" y="316"/>
                      <a:pt x="329" y="316"/>
                      <a:pt x="329" y="317"/>
                    </a:cubicBezTo>
                    <a:cubicBezTo>
                      <a:pt x="329" y="318"/>
                      <a:pt x="333" y="319"/>
                      <a:pt x="330" y="320"/>
                    </a:cubicBezTo>
                    <a:cubicBezTo>
                      <a:pt x="328" y="320"/>
                      <a:pt x="326" y="320"/>
                      <a:pt x="327" y="319"/>
                    </a:cubicBezTo>
                    <a:cubicBezTo>
                      <a:pt x="327" y="319"/>
                      <a:pt x="328" y="318"/>
                      <a:pt x="327" y="317"/>
                    </a:cubicBezTo>
                    <a:cubicBezTo>
                      <a:pt x="327" y="317"/>
                      <a:pt x="326" y="315"/>
                      <a:pt x="326" y="315"/>
                    </a:cubicBezTo>
                    <a:cubicBezTo>
                      <a:pt x="326" y="315"/>
                      <a:pt x="322" y="315"/>
                      <a:pt x="323" y="317"/>
                    </a:cubicBezTo>
                    <a:cubicBezTo>
                      <a:pt x="323" y="319"/>
                      <a:pt x="324" y="319"/>
                      <a:pt x="324" y="319"/>
                    </a:cubicBezTo>
                    <a:cubicBezTo>
                      <a:pt x="324" y="320"/>
                      <a:pt x="323" y="320"/>
                      <a:pt x="322" y="320"/>
                    </a:cubicBezTo>
                    <a:cubicBezTo>
                      <a:pt x="321" y="321"/>
                      <a:pt x="318" y="323"/>
                      <a:pt x="317" y="324"/>
                    </a:cubicBezTo>
                    <a:cubicBezTo>
                      <a:pt x="317" y="324"/>
                      <a:pt x="317" y="325"/>
                      <a:pt x="318" y="325"/>
                    </a:cubicBezTo>
                    <a:cubicBezTo>
                      <a:pt x="319" y="325"/>
                      <a:pt x="319" y="328"/>
                      <a:pt x="318" y="329"/>
                    </a:cubicBezTo>
                    <a:cubicBezTo>
                      <a:pt x="317" y="329"/>
                      <a:pt x="314" y="328"/>
                      <a:pt x="315" y="327"/>
                    </a:cubicBezTo>
                    <a:cubicBezTo>
                      <a:pt x="315" y="326"/>
                      <a:pt x="316" y="325"/>
                      <a:pt x="315" y="325"/>
                    </a:cubicBezTo>
                    <a:cubicBezTo>
                      <a:pt x="314" y="325"/>
                      <a:pt x="311" y="325"/>
                      <a:pt x="310" y="325"/>
                    </a:cubicBezTo>
                    <a:cubicBezTo>
                      <a:pt x="309" y="326"/>
                      <a:pt x="305" y="325"/>
                      <a:pt x="305" y="327"/>
                    </a:cubicBezTo>
                    <a:cubicBezTo>
                      <a:pt x="304" y="328"/>
                      <a:pt x="305" y="329"/>
                      <a:pt x="304" y="330"/>
                    </a:cubicBezTo>
                    <a:cubicBezTo>
                      <a:pt x="303" y="331"/>
                      <a:pt x="297" y="333"/>
                      <a:pt x="296" y="334"/>
                    </a:cubicBezTo>
                    <a:cubicBezTo>
                      <a:pt x="294" y="335"/>
                      <a:pt x="286" y="339"/>
                      <a:pt x="286" y="340"/>
                    </a:cubicBezTo>
                    <a:cubicBezTo>
                      <a:pt x="287" y="341"/>
                      <a:pt x="289" y="341"/>
                      <a:pt x="288" y="341"/>
                    </a:cubicBezTo>
                    <a:cubicBezTo>
                      <a:pt x="288" y="342"/>
                      <a:pt x="287" y="343"/>
                      <a:pt x="286" y="344"/>
                    </a:cubicBezTo>
                    <a:cubicBezTo>
                      <a:pt x="285" y="344"/>
                      <a:pt x="284" y="345"/>
                      <a:pt x="283" y="344"/>
                    </a:cubicBezTo>
                    <a:cubicBezTo>
                      <a:pt x="283" y="344"/>
                      <a:pt x="284" y="342"/>
                      <a:pt x="283" y="342"/>
                    </a:cubicBezTo>
                    <a:cubicBezTo>
                      <a:pt x="282" y="343"/>
                      <a:pt x="282" y="343"/>
                      <a:pt x="281" y="344"/>
                    </a:cubicBezTo>
                    <a:cubicBezTo>
                      <a:pt x="280" y="345"/>
                      <a:pt x="277" y="342"/>
                      <a:pt x="278" y="344"/>
                    </a:cubicBezTo>
                    <a:cubicBezTo>
                      <a:pt x="278" y="345"/>
                      <a:pt x="279" y="346"/>
                      <a:pt x="280" y="346"/>
                    </a:cubicBezTo>
                    <a:cubicBezTo>
                      <a:pt x="281" y="347"/>
                      <a:pt x="283" y="346"/>
                      <a:pt x="283" y="347"/>
                    </a:cubicBezTo>
                    <a:cubicBezTo>
                      <a:pt x="283" y="348"/>
                      <a:pt x="280" y="349"/>
                      <a:pt x="279" y="349"/>
                    </a:cubicBezTo>
                    <a:cubicBezTo>
                      <a:pt x="278" y="349"/>
                      <a:pt x="276" y="350"/>
                      <a:pt x="277" y="350"/>
                    </a:cubicBezTo>
                    <a:cubicBezTo>
                      <a:pt x="278" y="351"/>
                      <a:pt x="280" y="350"/>
                      <a:pt x="280" y="351"/>
                    </a:cubicBezTo>
                    <a:cubicBezTo>
                      <a:pt x="280" y="352"/>
                      <a:pt x="279" y="354"/>
                      <a:pt x="279" y="354"/>
                    </a:cubicBezTo>
                    <a:cubicBezTo>
                      <a:pt x="279" y="354"/>
                      <a:pt x="277" y="352"/>
                      <a:pt x="277" y="353"/>
                    </a:cubicBezTo>
                    <a:cubicBezTo>
                      <a:pt x="277" y="353"/>
                      <a:pt x="277" y="355"/>
                      <a:pt x="278" y="355"/>
                    </a:cubicBezTo>
                    <a:cubicBezTo>
                      <a:pt x="278" y="356"/>
                      <a:pt x="278" y="356"/>
                      <a:pt x="279" y="357"/>
                    </a:cubicBezTo>
                    <a:cubicBezTo>
                      <a:pt x="279" y="357"/>
                      <a:pt x="280" y="354"/>
                      <a:pt x="281" y="355"/>
                    </a:cubicBezTo>
                    <a:cubicBezTo>
                      <a:pt x="281" y="355"/>
                      <a:pt x="280" y="357"/>
                      <a:pt x="279" y="359"/>
                    </a:cubicBezTo>
                    <a:cubicBezTo>
                      <a:pt x="279" y="360"/>
                      <a:pt x="279" y="363"/>
                      <a:pt x="279" y="364"/>
                    </a:cubicBezTo>
                    <a:cubicBezTo>
                      <a:pt x="280" y="365"/>
                      <a:pt x="282" y="365"/>
                      <a:pt x="282" y="366"/>
                    </a:cubicBezTo>
                    <a:cubicBezTo>
                      <a:pt x="282" y="366"/>
                      <a:pt x="280" y="366"/>
                      <a:pt x="279" y="367"/>
                    </a:cubicBezTo>
                    <a:cubicBezTo>
                      <a:pt x="279" y="367"/>
                      <a:pt x="280" y="370"/>
                      <a:pt x="280" y="372"/>
                    </a:cubicBezTo>
                    <a:cubicBezTo>
                      <a:pt x="280" y="374"/>
                      <a:pt x="280" y="375"/>
                      <a:pt x="279" y="377"/>
                    </a:cubicBezTo>
                    <a:cubicBezTo>
                      <a:pt x="279" y="379"/>
                      <a:pt x="278" y="380"/>
                      <a:pt x="278" y="381"/>
                    </a:cubicBezTo>
                    <a:cubicBezTo>
                      <a:pt x="278" y="381"/>
                      <a:pt x="277" y="378"/>
                      <a:pt x="276" y="379"/>
                    </a:cubicBezTo>
                    <a:cubicBezTo>
                      <a:pt x="275" y="379"/>
                      <a:pt x="276" y="381"/>
                      <a:pt x="277" y="382"/>
                    </a:cubicBezTo>
                    <a:cubicBezTo>
                      <a:pt x="277" y="383"/>
                      <a:pt x="278" y="383"/>
                      <a:pt x="277" y="384"/>
                    </a:cubicBezTo>
                    <a:cubicBezTo>
                      <a:pt x="276" y="385"/>
                      <a:pt x="268" y="390"/>
                      <a:pt x="267" y="392"/>
                    </a:cubicBezTo>
                    <a:cubicBezTo>
                      <a:pt x="266" y="394"/>
                      <a:pt x="267" y="395"/>
                      <a:pt x="265" y="398"/>
                    </a:cubicBezTo>
                    <a:cubicBezTo>
                      <a:pt x="263" y="402"/>
                      <a:pt x="263" y="403"/>
                      <a:pt x="262" y="405"/>
                    </a:cubicBezTo>
                    <a:cubicBezTo>
                      <a:pt x="261" y="406"/>
                      <a:pt x="257" y="412"/>
                      <a:pt x="255" y="415"/>
                    </a:cubicBezTo>
                    <a:cubicBezTo>
                      <a:pt x="253" y="418"/>
                      <a:pt x="250" y="420"/>
                      <a:pt x="248" y="421"/>
                    </a:cubicBezTo>
                    <a:cubicBezTo>
                      <a:pt x="246" y="423"/>
                      <a:pt x="243" y="426"/>
                      <a:pt x="243" y="425"/>
                    </a:cubicBezTo>
                    <a:cubicBezTo>
                      <a:pt x="242" y="425"/>
                      <a:pt x="240" y="422"/>
                      <a:pt x="242" y="422"/>
                    </a:cubicBezTo>
                    <a:cubicBezTo>
                      <a:pt x="244" y="422"/>
                      <a:pt x="244" y="423"/>
                      <a:pt x="245" y="422"/>
                    </a:cubicBezTo>
                    <a:cubicBezTo>
                      <a:pt x="246" y="421"/>
                      <a:pt x="249" y="420"/>
                      <a:pt x="249" y="418"/>
                    </a:cubicBezTo>
                    <a:cubicBezTo>
                      <a:pt x="250" y="417"/>
                      <a:pt x="250" y="415"/>
                      <a:pt x="251" y="414"/>
                    </a:cubicBezTo>
                    <a:cubicBezTo>
                      <a:pt x="252" y="413"/>
                      <a:pt x="253" y="415"/>
                      <a:pt x="254" y="413"/>
                    </a:cubicBezTo>
                    <a:cubicBezTo>
                      <a:pt x="255" y="412"/>
                      <a:pt x="253" y="412"/>
                      <a:pt x="254" y="410"/>
                    </a:cubicBezTo>
                    <a:cubicBezTo>
                      <a:pt x="255" y="409"/>
                      <a:pt x="256" y="411"/>
                      <a:pt x="257" y="408"/>
                    </a:cubicBezTo>
                    <a:cubicBezTo>
                      <a:pt x="257" y="406"/>
                      <a:pt x="255" y="406"/>
                      <a:pt x="256" y="405"/>
                    </a:cubicBezTo>
                    <a:cubicBezTo>
                      <a:pt x="257" y="404"/>
                      <a:pt x="259" y="404"/>
                      <a:pt x="259" y="403"/>
                    </a:cubicBezTo>
                    <a:cubicBezTo>
                      <a:pt x="259" y="402"/>
                      <a:pt x="256" y="402"/>
                      <a:pt x="255" y="402"/>
                    </a:cubicBezTo>
                    <a:cubicBezTo>
                      <a:pt x="254" y="402"/>
                      <a:pt x="252" y="401"/>
                      <a:pt x="251" y="401"/>
                    </a:cubicBezTo>
                    <a:cubicBezTo>
                      <a:pt x="249" y="401"/>
                      <a:pt x="249" y="401"/>
                      <a:pt x="251" y="403"/>
                    </a:cubicBezTo>
                    <a:cubicBezTo>
                      <a:pt x="252" y="405"/>
                      <a:pt x="251" y="404"/>
                      <a:pt x="251" y="406"/>
                    </a:cubicBezTo>
                    <a:cubicBezTo>
                      <a:pt x="251" y="408"/>
                      <a:pt x="251" y="409"/>
                      <a:pt x="251" y="410"/>
                    </a:cubicBezTo>
                    <a:cubicBezTo>
                      <a:pt x="250" y="410"/>
                      <a:pt x="249" y="407"/>
                      <a:pt x="248" y="407"/>
                    </a:cubicBezTo>
                    <a:cubicBezTo>
                      <a:pt x="247" y="408"/>
                      <a:pt x="249" y="412"/>
                      <a:pt x="247" y="413"/>
                    </a:cubicBezTo>
                    <a:cubicBezTo>
                      <a:pt x="246" y="414"/>
                      <a:pt x="243" y="414"/>
                      <a:pt x="243" y="416"/>
                    </a:cubicBezTo>
                    <a:cubicBezTo>
                      <a:pt x="242" y="418"/>
                      <a:pt x="244" y="419"/>
                      <a:pt x="242" y="419"/>
                    </a:cubicBezTo>
                    <a:cubicBezTo>
                      <a:pt x="241" y="420"/>
                      <a:pt x="239" y="419"/>
                      <a:pt x="239" y="421"/>
                    </a:cubicBezTo>
                    <a:cubicBezTo>
                      <a:pt x="239" y="423"/>
                      <a:pt x="239" y="424"/>
                      <a:pt x="240" y="426"/>
                    </a:cubicBezTo>
                    <a:cubicBezTo>
                      <a:pt x="241" y="427"/>
                      <a:pt x="241" y="427"/>
                      <a:pt x="240" y="429"/>
                    </a:cubicBezTo>
                    <a:cubicBezTo>
                      <a:pt x="239" y="430"/>
                      <a:pt x="239" y="429"/>
                      <a:pt x="237" y="434"/>
                    </a:cubicBezTo>
                    <a:cubicBezTo>
                      <a:pt x="235" y="438"/>
                      <a:pt x="235" y="438"/>
                      <a:pt x="234" y="440"/>
                    </a:cubicBezTo>
                    <a:cubicBezTo>
                      <a:pt x="232" y="441"/>
                      <a:pt x="229" y="443"/>
                      <a:pt x="228" y="445"/>
                    </a:cubicBezTo>
                    <a:cubicBezTo>
                      <a:pt x="228" y="445"/>
                      <a:pt x="228" y="445"/>
                      <a:pt x="227" y="445"/>
                    </a:cubicBezTo>
                    <a:cubicBezTo>
                      <a:pt x="226" y="445"/>
                      <a:pt x="226" y="444"/>
                      <a:pt x="226" y="443"/>
                    </a:cubicBezTo>
                    <a:cubicBezTo>
                      <a:pt x="226" y="443"/>
                      <a:pt x="226" y="442"/>
                      <a:pt x="226" y="441"/>
                    </a:cubicBezTo>
                    <a:cubicBezTo>
                      <a:pt x="226" y="439"/>
                      <a:pt x="226" y="438"/>
                      <a:pt x="226" y="436"/>
                    </a:cubicBezTo>
                    <a:cubicBezTo>
                      <a:pt x="226" y="434"/>
                      <a:pt x="225" y="432"/>
                      <a:pt x="225" y="430"/>
                    </a:cubicBezTo>
                    <a:cubicBezTo>
                      <a:pt x="224" y="428"/>
                      <a:pt x="224" y="427"/>
                      <a:pt x="223" y="426"/>
                    </a:cubicBezTo>
                    <a:cubicBezTo>
                      <a:pt x="223" y="425"/>
                      <a:pt x="223" y="425"/>
                      <a:pt x="223" y="425"/>
                    </a:cubicBezTo>
                    <a:cubicBezTo>
                      <a:pt x="222" y="424"/>
                      <a:pt x="222" y="424"/>
                      <a:pt x="221" y="423"/>
                    </a:cubicBezTo>
                    <a:cubicBezTo>
                      <a:pt x="221" y="423"/>
                      <a:pt x="220" y="422"/>
                      <a:pt x="219" y="422"/>
                    </a:cubicBezTo>
                    <a:cubicBezTo>
                      <a:pt x="217" y="421"/>
                      <a:pt x="216" y="420"/>
                      <a:pt x="216" y="420"/>
                    </a:cubicBezTo>
                    <a:cubicBezTo>
                      <a:pt x="215" y="420"/>
                      <a:pt x="215" y="419"/>
                      <a:pt x="215" y="419"/>
                    </a:cubicBezTo>
                    <a:cubicBezTo>
                      <a:pt x="215" y="418"/>
                      <a:pt x="215" y="417"/>
                      <a:pt x="214" y="417"/>
                    </a:cubicBezTo>
                    <a:cubicBezTo>
                      <a:pt x="213" y="417"/>
                      <a:pt x="213" y="417"/>
                      <a:pt x="212" y="417"/>
                    </a:cubicBezTo>
                    <a:cubicBezTo>
                      <a:pt x="210" y="416"/>
                      <a:pt x="207" y="416"/>
                      <a:pt x="207" y="415"/>
                    </a:cubicBezTo>
                    <a:cubicBezTo>
                      <a:pt x="207" y="414"/>
                      <a:pt x="206" y="412"/>
                      <a:pt x="205" y="411"/>
                    </a:cubicBezTo>
                    <a:cubicBezTo>
                      <a:pt x="204" y="411"/>
                      <a:pt x="204" y="410"/>
                      <a:pt x="204" y="410"/>
                    </a:cubicBezTo>
                    <a:cubicBezTo>
                      <a:pt x="203" y="410"/>
                      <a:pt x="203" y="409"/>
                      <a:pt x="202" y="410"/>
                    </a:cubicBezTo>
                    <a:cubicBezTo>
                      <a:pt x="202" y="410"/>
                      <a:pt x="202" y="410"/>
                      <a:pt x="202" y="410"/>
                    </a:cubicBezTo>
                    <a:cubicBezTo>
                      <a:pt x="202" y="410"/>
                      <a:pt x="201" y="411"/>
                      <a:pt x="200" y="412"/>
                    </a:cubicBezTo>
                    <a:cubicBezTo>
                      <a:pt x="199" y="412"/>
                      <a:pt x="199" y="413"/>
                      <a:pt x="198" y="413"/>
                    </a:cubicBezTo>
                    <a:cubicBezTo>
                      <a:pt x="198" y="413"/>
                      <a:pt x="198" y="412"/>
                      <a:pt x="198" y="411"/>
                    </a:cubicBezTo>
                    <a:cubicBezTo>
                      <a:pt x="198" y="410"/>
                      <a:pt x="198" y="409"/>
                      <a:pt x="198" y="409"/>
                    </a:cubicBezTo>
                    <a:cubicBezTo>
                      <a:pt x="197" y="408"/>
                      <a:pt x="195" y="406"/>
                      <a:pt x="194" y="405"/>
                    </a:cubicBezTo>
                    <a:cubicBezTo>
                      <a:pt x="192" y="403"/>
                      <a:pt x="190" y="401"/>
                      <a:pt x="190" y="401"/>
                    </a:cubicBezTo>
                    <a:cubicBezTo>
                      <a:pt x="190" y="401"/>
                      <a:pt x="190" y="401"/>
                      <a:pt x="189" y="401"/>
                    </a:cubicBezTo>
                    <a:cubicBezTo>
                      <a:pt x="188" y="401"/>
                      <a:pt x="186" y="401"/>
                      <a:pt x="186" y="402"/>
                    </a:cubicBezTo>
                    <a:cubicBezTo>
                      <a:pt x="186" y="402"/>
                      <a:pt x="186" y="402"/>
                      <a:pt x="186" y="402"/>
                    </a:cubicBezTo>
                    <a:cubicBezTo>
                      <a:pt x="186" y="402"/>
                      <a:pt x="186" y="402"/>
                      <a:pt x="186" y="402"/>
                    </a:cubicBezTo>
                    <a:cubicBezTo>
                      <a:pt x="186" y="403"/>
                      <a:pt x="185" y="403"/>
                      <a:pt x="185" y="403"/>
                    </a:cubicBezTo>
                    <a:cubicBezTo>
                      <a:pt x="185" y="404"/>
                      <a:pt x="182" y="403"/>
                      <a:pt x="181" y="402"/>
                    </a:cubicBezTo>
                    <a:cubicBezTo>
                      <a:pt x="181" y="402"/>
                      <a:pt x="182" y="402"/>
                      <a:pt x="182" y="401"/>
                    </a:cubicBezTo>
                    <a:cubicBezTo>
                      <a:pt x="183" y="400"/>
                      <a:pt x="186" y="397"/>
                      <a:pt x="188" y="396"/>
                    </a:cubicBezTo>
                    <a:cubicBezTo>
                      <a:pt x="189" y="395"/>
                      <a:pt x="189" y="395"/>
                      <a:pt x="189" y="395"/>
                    </a:cubicBezTo>
                    <a:cubicBezTo>
                      <a:pt x="189" y="395"/>
                      <a:pt x="189" y="395"/>
                      <a:pt x="189" y="395"/>
                    </a:cubicBezTo>
                    <a:cubicBezTo>
                      <a:pt x="190" y="394"/>
                      <a:pt x="192" y="391"/>
                      <a:pt x="194" y="389"/>
                    </a:cubicBezTo>
                    <a:cubicBezTo>
                      <a:pt x="195" y="388"/>
                      <a:pt x="196" y="387"/>
                      <a:pt x="197" y="386"/>
                    </a:cubicBezTo>
                    <a:cubicBezTo>
                      <a:pt x="197" y="385"/>
                      <a:pt x="198" y="385"/>
                      <a:pt x="199" y="384"/>
                    </a:cubicBezTo>
                    <a:cubicBezTo>
                      <a:pt x="200" y="383"/>
                      <a:pt x="201" y="382"/>
                      <a:pt x="201" y="382"/>
                    </a:cubicBezTo>
                    <a:cubicBezTo>
                      <a:pt x="201" y="381"/>
                      <a:pt x="201" y="381"/>
                      <a:pt x="201" y="381"/>
                    </a:cubicBezTo>
                    <a:cubicBezTo>
                      <a:pt x="201" y="380"/>
                      <a:pt x="201" y="380"/>
                      <a:pt x="201" y="380"/>
                    </a:cubicBezTo>
                    <a:cubicBezTo>
                      <a:pt x="201" y="379"/>
                      <a:pt x="202" y="379"/>
                      <a:pt x="203" y="379"/>
                    </a:cubicBezTo>
                    <a:cubicBezTo>
                      <a:pt x="203" y="378"/>
                      <a:pt x="204" y="378"/>
                      <a:pt x="204" y="378"/>
                    </a:cubicBezTo>
                    <a:cubicBezTo>
                      <a:pt x="204" y="378"/>
                      <a:pt x="204" y="378"/>
                      <a:pt x="204" y="378"/>
                    </a:cubicBezTo>
                    <a:cubicBezTo>
                      <a:pt x="205" y="377"/>
                      <a:pt x="206" y="376"/>
                      <a:pt x="208" y="374"/>
                    </a:cubicBezTo>
                    <a:cubicBezTo>
                      <a:pt x="209" y="373"/>
                      <a:pt x="210" y="372"/>
                      <a:pt x="211" y="371"/>
                    </a:cubicBezTo>
                    <a:cubicBezTo>
                      <a:pt x="211" y="371"/>
                      <a:pt x="212" y="371"/>
                      <a:pt x="213" y="370"/>
                    </a:cubicBezTo>
                    <a:cubicBezTo>
                      <a:pt x="213" y="370"/>
                      <a:pt x="213" y="370"/>
                      <a:pt x="213" y="370"/>
                    </a:cubicBezTo>
                    <a:cubicBezTo>
                      <a:pt x="214" y="370"/>
                      <a:pt x="216" y="370"/>
                      <a:pt x="217" y="370"/>
                    </a:cubicBezTo>
                    <a:cubicBezTo>
                      <a:pt x="217" y="369"/>
                      <a:pt x="219" y="368"/>
                      <a:pt x="220" y="368"/>
                    </a:cubicBezTo>
                    <a:cubicBezTo>
                      <a:pt x="221" y="367"/>
                      <a:pt x="222" y="366"/>
                      <a:pt x="222" y="366"/>
                    </a:cubicBezTo>
                    <a:cubicBezTo>
                      <a:pt x="222" y="366"/>
                      <a:pt x="222" y="366"/>
                      <a:pt x="222" y="365"/>
                    </a:cubicBezTo>
                    <a:cubicBezTo>
                      <a:pt x="223" y="364"/>
                      <a:pt x="224" y="363"/>
                      <a:pt x="224" y="361"/>
                    </a:cubicBezTo>
                    <a:cubicBezTo>
                      <a:pt x="224" y="360"/>
                      <a:pt x="224" y="359"/>
                      <a:pt x="224" y="358"/>
                    </a:cubicBezTo>
                    <a:cubicBezTo>
                      <a:pt x="224" y="358"/>
                      <a:pt x="224" y="358"/>
                      <a:pt x="224" y="358"/>
                    </a:cubicBezTo>
                    <a:cubicBezTo>
                      <a:pt x="224" y="357"/>
                      <a:pt x="224" y="356"/>
                      <a:pt x="224" y="355"/>
                    </a:cubicBezTo>
                    <a:cubicBezTo>
                      <a:pt x="224" y="355"/>
                      <a:pt x="224" y="354"/>
                      <a:pt x="224" y="354"/>
                    </a:cubicBezTo>
                    <a:cubicBezTo>
                      <a:pt x="223" y="352"/>
                      <a:pt x="222" y="348"/>
                      <a:pt x="220" y="347"/>
                    </a:cubicBezTo>
                    <a:cubicBezTo>
                      <a:pt x="220" y="347"/>
                      <a:pt x="220" y="347"/>
                      <a:pt x="220" y="347"/>
                    </a:cubicBezTo>
                    <a:cubicBezTo>
                      <a:pt x="219" y="347"/>
                      <a:pt x="219" y="347"/>
                      <a:pt x="219" y="347"/>
                    </a:cubicBezTo>
                    <a:cubicBezTo>
                      <a:pt x="218" y="347"/>
                      <a:pt x="218" y="347"/>
                      <a:pt x="218" y="347"/>
                    </a:cubicBezTo>
                    <a:cubicBezTo>
                      <a:pt x="217" y="347"/>
                      <a:pt x="217" y="347"/>
                      <a:pt x="217" y="347"/>
                    </a:cubicBezTo>
                    <a:cubicBezTo>
                      <a:pt x="217" y="347"/>
                      <a:pt x="217" y="347"/>
                      <a:pt x="217" y="347"/>
                    </a:cubicBezTo>
                    <a:cubicBezTo>
                      <a:pt x="217" y="347"/>
                      <a:pt x="217" y="347"/>
                      <a:pt x="217" y="347"/>
                    </a:cubicBezTo>
                    <a:cubicBezTo>
                      <a:pt x="216" y="348"/>
                      <a:pt x="215" y="348"/>
                      <a:pt x="214" y="348"/>
                    </a:cubicBezTo>
                    <a:cubicBezTo>
                      <a:pt x="214" y="347"/>
                      <a:pt x="214" y="346"/>
                      <a:pt x="215" y="345"/>
                    </a:cubicBezTo>
                    <a:cubicBezTo>
                      <a:pt x="215" y="345"/>
                      <a:pt x="216" y="339"/>
                      <a:pt x="217" y="335"/>
                    </a:cubicBezTo>
                    <a:cubicBezTo>
                      <a:pt x="218" y="332"/>
                      <a:pt x="218" y="330"/>
                      <a:pt x="218" y="330"/>
                    </a:cubicBezTo>
                    <a:cubicBezTo>
                      <a:pt x="218" y="330"/>
                      <a:pt x="218" y="330"/>
                      <a:pt x="218" y="330"/>
                    </a:cubicBezTo>
                    <a:cubicBezTo>
                      <a:pt x="218" y="329"/>
                      <a:pt x="217" y="329"/>
                      <a:pt x="215" y="329"/>
                    </a:cubicBezTo>
                    <a:cubicBezTo>
                      <a:pt x="214" y="328"/>
                      <a:pt x="212" y="328"/>
                      <a:pt x="211" y="328"/>
                    </a:cubicBezTo>
                    <a:cubicBezTo>
                      <a:pt x="211" y="328"/>
                      <a:pt x="210" y="328"/>
                      <a:pt x="210" y="328"/>
                    </a:cubicBezTo>
                    <a:cubicBezTo>
                      <a:pt x="208" y="328"/>
                      <a:pt x="207" y="328"/>
                      <a:pt x="206" y="327"/>
                    </a:cubicBezTo>
                    <a:cubicBezTo>
                      <a:pt x="206" y="327"/>
                      <a:pt x="205" y="326"/>
                      <a:pt x="205" y="324"/>
                    </a:cubicBezTo>
                    <a:cubicBezTo>
                      <a:pt x="204" y="322"/>
                      <a:pt x="203" y="318"/>
                      <a:pt x="203" y="317"/>
                    </a:cubicBezTo>
                    <a:cubicBezTo>
                      <a:pt x="203" y="317"/>
                      <a:pt x="203" y="317"/>
                      <a:pt x="203" y="317"/>
                    </a:cubicBezTo>
                    <a:cubicBezTo>
                      <a:pt x="203" y="316"/>
                      <a:pt x="203" y="316"/>
                      <a:pt x="203" y="316"/>
                    </a:cubicBezTo>
                    <a:cubicBezTo>
                      <a:pt x="203" y="315"/>
                      <a:pt x="202" y="311"/>
                      <a:pt x="201" y="310"/>
                    </a:cubicBezTo>
                    <a:cubicBezTo>
                      <a:pt x="200" y="309"/>
                      <a:pt x="199" y="309"/>
                      <a:pt x="197" y="309"/>
                    </a:cubicBezTo>
                    <a:cubicBezTo>
                      <a:pt x="197" y="309"/>
                      <a:pt x="196" y="309"/>
                      <a:pt x="196" y="308"/>
                    </a:cubicBezTo>
                    <a:cubicBezTo>
                      <a:pt x="196" y="308"/>
                      <a:pt x="195" y="308"/>
                      <a:pt x="195" y="307"/>
                    </a:cubicBezTo>
                    <a:cubicBezTo>
                      <a:pt x="195" y="307"/>
                      <a:pt x="195" y="307"/>
                      <a:pt x="195" y="307"/>
                    </a:cubicBezTo>
                    <a:cubicBezTo>
                      <a:pt x="194" y="306"/>
                      <a:pt x="194" y="305"/>
                      <a:pt x="193" y="306"/>
                    </a:cubicBezTo>
                    <a:cubicBezTo>
                      <a:pt x="192" y="306"/>
                      <a:pt x="188" y="308"/>
                      <a:pt x="187" y="309"/>
                    </a:cubicBezTo>
                    <a:cubicBezTo>
                      <a:pt x="186" y="308"/>
                      <a:pt x="178" y="307"/>
                      <a:pt x="177" y="306"/>
                    </a:cubicBezTo>
                    <a:cubicBezTo>
                      <a:pt x="177" y="305"/>
                      <a:pt x="178" y="300"/>
                      <a:pt x="179" y="296"/>
                    </a:cubicBezTo>
                    <a:cubicBezTo>
                      <a:pt x="179" y="294"/>
                      <a:pt x="179" y="293"/>
                      <a:pt x="179" y="292"/>
                    </a:cubicBezTo>
                    <a:cubicBezTo>
                      <a:pt x="179" y="291"/>
                      <a:pt x="178" y="289"/>
                      <a:pt x="177" y="287"/>
                    </a:cubicBezTo>
                    <a:cubicBezTo>
                      <a:pt x="177" y="286"/>
                      <a:pt x="176" y="285"/>
                      <a:pt x="176" y="284"/>
                    </a:cubicBezTo>
                    <a:cubicBezTo>
                      <a:pt x="176" y="283"/>
                      <a:pt x="176" y="280"/>
                      <a:pt x="176" y="280"/>
                    </a:cubicBezTo>
                    <a:cubicBezTo>
                      <a:pt x="176" y="279"/>
                      <a:pt x="180" y="269"/>
                      <a:pt x="180" y="267"/>
                    </a:cubicBezTo>
                    <a:cubicBezTo>
                      <a:pt x="180" y="266"/>
                      <a:pt x="181" y="265"/>
                      <a:pt x="181" y="265"/>
                    </a:cubicBezTo>
                    <a:cubicBezTo>
                      <a:pt x="182" y="264"/>
                      <a:pt x="182" y="263"/>
                      <a:pt x="182" y="263"/>
                    </a:cubicBezTo>
                    <a:cubicBezTo>
                      <a:pt x="183" y="261"/>
                      <a:pt x="181" y="260"/>
                      <a:pt x="180" y="259"/>
                    </a:cubicBezTo>
                    <a:cubicBezTo>
                      <a:pt x="180" y="259"/>
                      <a:pt x="179" y="259"/>
                      <a:pt x="179" y="259"/>
                    </a:cubicBezTo>
                    <a:cubicBezTo>
                      <a:pt x="179" y="259"/>
                      <a:pt x="179" y="259"/>
                      <a:pt x="179" y="259"/>
                    </a:cubicBezTo>
                    <a:cubicBezTo>
                      <a:pt x="179" y="258"/>
                      <a:pt x="179" y="254"/>
                      <a:pt x="179" y="254"/>
                    </a:cubicBezTo>
                    <a:cubicBezTo>
                      <a:pt x="179" y="254"/>
                      <a:pt x="179" y="254"/>
                      <a:pt x="179" y="254"/>
                    </a:cubicBezTo>
                    <a:cubicBezTo>
                      <a:pt x="178" y="254"/>
                      <a:pt x="178" y="254"/>
                      <a:pt x="178" y="254"/>
                    </a:cubicBezTo>
                    <a:cubicBezTo>
                      <a:pt x="178" y="254"/>
                      <a:pt x="174" y="251"/>
                      <a:pt x="172" y="250"/>
                    </a:cubicBezTo>
                    <a:cubicBezTo>
                      <a:pt x="171" y="250"/>
                      <a:pt x="171" y="248"/>
                      <a:pt x="171" y="247"/>
                    </a:cubicBezTo>
                    <a:cubicBezTo>
                      <a:pt x="171" y="246"/>
                      <a:pt x="171" y="246"/>
                      <a:pt x="171" y="245"/>
                    </a:cubicBezTo>
                    <a:cubicBezTo>
                      <a:pt x="171" y="245"/>
                      <a:pt x="171" y="244"/>
                      <a:pt x="171" y="243"/>
                    </a:cubicBezTo>
                    <a:cubicBezTo>
                      <a:pt x="171" y="243"/>
                      <a:pt x="171" y="243"/>
                      <a:pt x="171" y="243"/>
                    </a:cubicBezTo>
                    <a:cubicBezTo>
                      <a:pt x="172" y="242"/>
                      <a:pt x="172" y="241"/>
                      <a:pt x="172" y="240"/>
                    </a:cubicBezTo>
                    <a:cubicBezTo>
                      <a:pt x="171" y="238"/>
                      <a:pt x="164" y="239"/>
                      <a:pt x="159" y="239"/>
                    </a:cubicBezTo>
                    <a:cubicBezTo>
                      <a:pt x="156" y="239"/>
                      <a:pt x="154" y="239"/>
                      <a:pt x="153" y="239"/>
                    </a:cubicBezTo>
                    <a:cubicBezTo>
                      <a:pt x="151" y="239"/>
                      <a:pt x="151" y="237"/>
                      <a:pt x="151" y="236"/>
                    </a:cubicBezTo>
                    <a:cubicBezTo>
                      <a:pt x="152" y="235"/>
                      <a:pt x="152" y="233"/>
                      <a:pt x="152" y="233"/>
                    </a:cubicBezTo>
                    <a:cubicBezTo>
                      <a:pt x="152" y="232"/>
                      <a:pt x="152" y="231"/>
                      <a:pt x="152" y="231"/>
                    </a:cubicBezTo>
                    <a:cubicBezTo>
                      <a:pt x="152" y="231"/>
                      <a:pt x="152" y="231"/>
                      <a:pt x="152" y="231"/>
                    </a:cubicBezTo>
                    <a:cubicBezTo>
                      <a:pt x="152" y="230"/>
                      <a:pt x="151" y="230"/>
                      <a:pt x="150" y="229"/>
                    </a:cubicBezTo>
                    <a:cubicBezTo>
                      <a:pt x="149" y="228"/>
                      <a:pt x="148" y="227"/>
                      <a:pt x="149" y="227"/>
                    </a:cubicBezTo>
                    <a:cubicBezTo>
                      <a:pt x="149" y="226"/>
                      <a:pt x="149" y="226"/>
                      <a:pt x="150" y="226"/>
                    </a:cubicBezTo>
                    <a:cubicBezTo>
                      <a:pt x="151" y="226"/>
                      <a:pt x="152" y="226"/>
                      <a:pt x="152" y="225"/>
                    </a:cubicBezTo>
                    <a:cubicBezTo>
                      <a:pt x="152" y="225"/>
                      <a:pt x="152" y="220"/>
                      <a:pt x="151" y="216"/>
                    </a:cubicBezTo>
                    <a:cubicBezTo>
                      <a:pt x="151" y="214"/>
                      <a:pt x="150" y="213"/>
                      <a:pt x="150" y="212"/>
                    </a:cubicBezTo>
                    <a:cubicBezTo>
                      <a:pt x="149" y="212"/>
                      <a:pt x="148" y="211"/>
                      <a:pt x="146" y="210"/>
                    </a:cubicBezTo>
                    <a:cubicBezTo>
                      <a:pt x="145" y="209"/>
                      <a:pt x="143" y="209"/>
                      <a:pt x="142" y="208"/>
                    </a:cubicBezTo>
                    <a:cubicBezTo>
                      <a:pt x="140" y="208"/>
                      <a:pt x="138" y="208"/>
                      <a:pt x="136" y="209"/>
                    </a:cubicBezTo>
                    <a:cubicBezTo>
                      <a:pt x="135" y="209"/>
                      <a:pt x="134" y="209"/>
                      <a:pt x="134" y="209"/>
                    </a:cubicBezTo>
                    <a:cubicBezTo>
                      <a:pt x="133" y="209"/>
                      <a:pt x="133" y="208"/>
                      <a:pt x="132" y="207"/>
                    </a:cubicBezTo>
                    <a:cubicBezTo>
                      <a:pt x="132" y="206"/>
                      <a:pt x="131" y="204"/>
                      <a:pt x="130" y="204"/>
                    </a:cubicBezTo>
                    <a:cubicBezTo>
                      <a:pt x="128" y="202"/>
                      <a:pt x="127" y="203"/>
                      <a:pt x="125" y="203"/>
                    </a:cubicBezTo>
                    <a:cubicBezTo>
                      <a:pt x="125" y="203"/>
                      <a:pt x="124" y="203"/>
                      <a:pt x="124" y="203"/>
                    </a:cubicBezTo>
                    <a:cubicBezTo>
                      <a:pt x="122" y="203"/>
                      <a:pt x="122" y="201"/>
                      <a:pt x="122" y="200"/>
                    </a:cubicBezTo>
                    <a:cubicBezTo>
                      <a:pt x="121" y="200"/>
                      <a:pt x="121" y="199"/>
                      <a:pt x="121" y="199"/>
                    </a:cubicBezTo>
                    <a:cubicBezTo>
                      <a:pt x="120" y="198"/>
                      <a:pt x="119" y="197"/>
                      <a:pt x="117" y="197"/>
                    </a:cubicBezTo>
                    <a:cubicBezTo>
                      <a:pt x="115" y="196"/>
                      <a:pt x="114" y="196"/>
                      <a:pt x="112" y="196"/>
                    </a:cubicBezTo>
                    <a:cubicBezTo>
                      <a:pt x="110" y="196"/>
                      <a:pt x="109" y="196"/>
                      <a:pt x="109" y="196"/>
                    </a:cubicBezTo>
                    <a:cubicBezTo>
                      <a:pt x="107" y="196"/>
                      <a:pt x="107" y="196"/>
                      <a:pt x="106" y="196"/>
                    </a:cubicBezTo>
                    <a:cubicBezTo>
                      <a:pt x="105" y="195"/>
                      <a:pt x="103" y="194"/>
                      <a:pt x="102" y="192"/>
                    </a:cubicBezTo>
                    <a:cubicBezTo>
                      <a:pt x="101" y="191"/>
                      <a:pt x="100" y="190"/>
                      <a:pt x="100" y="190"/>
                    </a:cubicBezTo>
                    <a:cubicBezTo>
                      <a:pt x="99" y="189"/>
                      <a:pt x="98" y="188"/>
                      <a:pt x="97" y="187"/>
                    </a:cubicBezTo>
                    <a:cubicBezTo>
                      <a:pt x="96" y="185"/>
                      <a:pt x="95" y="182"/>
                      <a:pt x="95" y="182"/>
                    </a:cubicBezTo>
                    <a:cubicBezTo>
                      <a:pt x="95" y="181"/>
                      <a:pt x="95" y="178"/>
                      <a:pt x="95" y="176"/>
                    </a:cubicBezTo>
                    <a:cubicBezTo>
                      <a:pt x="95" y="175"/>
                      <a:pt x="95" y="175"/>
                      <a:pt x="95" y="174"/>
                    </a:cubicBezTo>
                    <a:cubicBezTo>
                      <a:pt x="95" y="173"/>
                      <a:pt x="96" y="172"/>
                      <a:pt x="96" y="171"/>
                    </a:cubicBezTo>
                    <a:cubicBezTo>
                      <a:pt x="97" y="170"/>
                      <a:pt x="97" y="170"/>
                      <a:pt x="97" y="169"/>
                    </a:cubicBezTo>
                    <a:cubicBezTo>
                      <a:pt x="97" y="169"/>
                      <a:pt x="96" y="168"/>
                      <a:pt x="96" y="167"/>
                    </a:cubicBezTo>
                    <a:cubicBezTo>
                      <a:pt x="95" y="167"/>
                      <a:pt x="95" y="166"/>
                      <a:pt x="94" y="166"/>
                    </a:cubicBezTo>
                    <a:cubicBezTo>
                      <a:pt x="94" y="165"/>
                      <a:pt x="93" y="166"/>
                      <a:pt x="93" y="167"/>
                    </a:cubicBezTo>
                    <a:cubicBezTo>
                      <a:pt x="92" y="167"/>
                      <a:pt x="92" y="167"/>
                      <a:pt x="92" y="167"/>
                    </a:cubicBezTo>
                    <a:cubicBezTo>
                      <a:pt x="92" y="167"/>
                      <a:pt x="91" y="167"/>
                      <a:pt x="91" y="167"/>
                    </a:cubicBezTo>
                    <a:cubicBezTo>
                      <a:pt x="91" y="166"/>
                      <a:pt x="91" y="166"/>
                      <a:pt x="90" y="166"/>
                    </a:cubicBezTo>
                    <a:cubicBezTo>
                      <a:pt x="90" y="166"/>
                      <a:pt x="87" y="166"/>
                      <a:pt x="84" y="166"/>
                    </a:cubicBezTo>
                    <a:cubicBezTo>
                      <a:pt x="82" y="167"/>
                      <a:pt x="80" y="167"/>
                      <a:pt x="79" y="168"/>
                    </a:cubicBezTo>
                    <a:cubicBezTo>
                      <a:pt x="78" y="168"/>
                      <a:pt x="77" y="169"/>
                      <a:pt x="75" y="170"/>
                    </a:cubicBezTo>
                    <a:cubicBezTo>
                      <a:pt x="74" y="171"/>
                      <a:pt x="72" y="172"/>
                      <a:pt x="71" y="173"/>
                    </a:cubicBezTo>
                    <a:cubicBezTo>
                      <a:pt x="70" y="174"/>
                      <a:pt x="68" y="175"/>
                      <a:pt x="66" y="177"/>
                    </a:cubicBezTo>
                    <a:cubicBezTo>
                      <a:pt x="63" y="179"/>
                      <a:pt x="60" y="181"/>
                      <a:pt x="59" y="181"/>
                    </a:cubicBezTo>
                    <a:cubicBezTo>
                      <a:pt x="58" y="182"/>
                      <a:pt x="55" y="181"/>
                      <a:pt x="52" y="181"/>
                    </a:cubicBezTo>
                    <a:cubicBezTo>
                      <a:pt x="51" y="180"/>
                      <a:pt x="50" y="180"/>
                      <a:pt x="49" y="180"/>
                    </a:cubicBezTo>
                    <a:cubicBezTo>
                      <a:pt x="49" y="180"/>
                      <a:pt x="49" y="180"/>
                      <a:pt x="49" y="180"/>
                    </a:cubicBezTo>
                    <a:cubicBezTo>
                      <a:pt x="49" y="180"/>
                      <a:pt x="48" y="180"/>
                      <a:pt x="47" y="180"/>
                    </a:cubicBezTo>
                    <a:cubicBezTo>
                      <a:pt x="47" y="180"/>
                      <a:pt x="47" y="180"/>
                      <a:pt x="46" y="180"/>
                    </a:cubicBezTo>
                    <a:cubicBezTo>
                      <a:pt x="45" y="180"/>
                      <a:pt x="45" y="180"/>
                      <a:pt x="45" y="179"/>
                    </a:cubicBezTo>
                    <a:cubicBezTo>
                      <a:pt x="45" y="179"/>
                      <a:pt x="44" y="179"/>
                      <a:pt x="43" y="179"/>
                    </a:cubicBezTo>
                    <a:cubicBezTo>
                      <a:pt x="42" y="179"/>
                      <a:pt x="41" y="180"/>
                      <a:pt x="40" y="180"/>
                    </a:cubicBezTo>
                    <a:cubicBezTo>
                      <a:pt x="40" y="181"/>
                      <a:pt x="40" y="181"/>
                      <a:pt x="40" y="181"/>
                    </a:cubicBezTo>
                    <a:cubicBezTo>
                      <a:pt x="39" y="181"/>
                      <a:pt x="39" y="181"/>
                      <a:pt x="38" y="181"/>
                    </a:cubicBezTo>
                    <a:cubicBezTo>
                      <a:pt x="38" y="181"/>
                      <a:pt x="37" y="180"/>
                      <a:pt x="37" y="180"/>
                    </a:cubicBezTo>
                    <a:cubicBezTo>
                      <a:pt x="37" y="180"/>
                      <a:pt x="37" y="175"/>
                      <a:pt x="37" y="172"/>
                    </a:cubicBezTo>
                    <a:cubicBezTo>
                      <a:pt x="37" y="171"/>
                      <a:pt x="37" y="170"/>
                      <a:pt x="37" y="169"/>
                    </a:cubicBezTo>
                    <a:cubicBezTo>
                      <a:pt x="37" y="169"/>
                      <a:pt x="37" y="169"/>
                      <a:pt x="37" y="168"/>
                    </a:cubicBezTo>
                    <a:cubicBezTo>
                      <a:pt x="37" y="168"/>
                      <a:pt x="37" y="168"/>
                      <a:pt x="37" y="168"/>
                    </a:cubicBezTo>
                    <a:cubicBezTo>
                      <a:pt x="38" y="168"/>
                      <a:pt x="38" y="167"/>
                      <a:pt x="38" y="166"/>
                    </a:cubicBezTo>
                    <a:cubicBezTo>
                      <a:pt x="38" y="165"/>
                      <a:pt x="38" y="165"/>
                      <a:pt x="38" y="164"/>
                    </a:cubicBezTo>
                    <a:cubicBezTo>
                      <a:pt x="38" y="164"/>
                      <a:pt x="38" y="164"/>
                      <a:pt x="38" y="163"/>
                    </a:cubicBezTo>
                    <a:cubicBezTo>
                      <a:pt x="38" y="163"/>
                      <a:pt x="38" y="163"/>
                      <a:pt x="38" y="163"/>
                    </a:cubicBezTo>
                    <a:cubicBezTo>
                      <a:pt x="39" y="163"/>
                      <a:pt x="38" y="162"/>
                      <a:pt x="38" y="162"/>
                    </a:cubicBezTo>
                    <a:cubicBezTo>
                      <a:pt x="38" y="162"/>
                      <a:pt x="38" y="162"/>
                      <a:pt x="38" y="162"/>
                    </a:cubicBezTo>
                    <a:cubicBezTo>
                      <a:pt x="37" y="162"/>
                      <a:pt x="34" y="164"/>
                      <a:pt x="32" y="166"/>
                    </a:cubicBezTo>
                    <a:cubicBezTo>
                      <a:pt x="32" y="166"/>
                      <a:pt x="32" y="166"/>
                      <a:pt x="32" y="166"/>
                    </a:cubicBezTo>
                    <a:cubicBezTo>
                      <a:pt x="31" y="167"/>
                      <a:pt x="29" y="169"/>
                      <a:pt x="29" y="169"/>
                    </a:cubicBezTo>
                    <a:cubicBezTo>
                      <a:pt x="29" y="169"/>
                      <a:pt x="28" y="169"/>
                      <a:pt x="27" y="169"/>
                    </a:cubicBezTo>
                    <a:cubicBezTo>
                      <a:pt x="24" y="169"/>
                      <a:pt x="21" y="169"/>
                      <a:pt x="20" y="169"/>
                    </a:cubicBezTo>
                    <a:cubicBezTo>
                      <a:pt x="20" y="169"/>
                      <a:pt x="20" y="169"/>
                      <a:pt x="20" y="169"/>
                    </a:cubicBezTo>
                    <a:cubicBezTo>
                      <a:pt x="20" y="169"/>
                      <a:pt x="20" y="169"/>
                      <a:pt x="20" y="169"/>
                    </a:cubicBezTo>
                    <a:cubicBezTo>
                      <a:pt x="20" y="169"/>
                      <a:pt x="20" y="169"/>
                      <a:pt x="20" y="168"/>
                    </a:cubicBezTo>
                    <a:cubicBezTo>
                      <a:pt x="20" y="168"/>
                      <a:pt x="20" y="168"/>
                      <a:pt x="20" y="168"/>
                    </a:cubicBezTo>
                    <a:cubicBezTo>
                      <a:pt x="20" y="167"/>
                      <a:pt x="20" y="167"/>
                      <a:pt x="20" y="167"/>
                    </a:cubicBezTo>
                    <a:cubicBezTo>
                      <a:pt x="20" y="167"/>
                      <a:pt x="19" y="167"/>
                      <a:pt x="19" y="166"/>
                    </a:cubicBezTo>
                    <a:cubicBezTo>
                      <a:pt x="19" y="166"/>
                      <a:pt x="19" y="165"/>
                      <a:pt x="19" y="165"/>
                    </a:cubicBezTo>
                    <a:cubicBezTo>
                      <a:pt x="19" y="164"/>
                      <a:pt x="18" y="164"/>
                      <a:pt x="18" y="163"/>
                    </a:cubicBezTo>
                    <a:cubicBezTo>
                      <a:pt x="18" y="163"/>
                      <a:pt x="16" y="163"/>
                      <a:pt x="13" y="163"/>
                    </a:cubicBezTo>
                    <a:cubicBezTo>
                      <a:pt x="11" y="163"/>
                      <a:pt x="9" y="162"/>
                      <a:pt x="9" y="162"/>
                    </a:cubicBezTo>
                    <a:cubicBezTo>
                      <a:pt x="9" y="162"/>
                      <a:pt x="9" y="162"/>
                      <a:pt x="10" y="161"/>
                    </a:cubicBezTo>
                    <a:cubicBezTo>
                      <a:pt x="11" y="160"/>
                      <a:pt x="11" y="159"/>
                      <a:pt x="11" y="159"/>
                    </a:cubicBezTo>
                    <a:cubicBezTo>
                      <a:pt x="11" y="158"/>
                      <a:pt x="9" y="155"/>
                      <a:pt x="7" y="153"/>
                    </a:cubicBezTo>
                    <a:cubicBezTo>
                      <a:pt x="6" y="152"/>
                      <a:pt x="6" y="152"/>
                      <a:pt x="5" y="151"/>
                    </a:cubicBezTo>
                    <a:cubicBezTo>
                      <a:pt x="5" y="150"/>
                      <a:pt x="4" y="148"/>
                      <a:pt x="4" y="147"/>
                    </a:cubicBezTo>
                    <a:cubicBezTo>
                      <a:pt x="3" y="145"/>
                      <a:pt x="3" y="145"/>
                      <a:pt x="3" y="144"/>
                    </a:cubicBezTo>
                    <a:cubicBezTo>
                      <a:pt x="2" y="144"/>
                      <a:pt x="2" y="143"/>
                      <a:pt x="1" y="143"/>
                    </a:cubicBezTo>
                    <a:cubicBezTo>
                      <a:pt x="1" y="142"/>
                      <a:pt x="0" y="142"/>
                      <a:pt x="0" y="141"/>
                    </a:cubicBezTo>
                    <a:cubicBezTo>
                      <a:pt x="0" y="141"/>
                      <a:pt x="1" y="141"/>
                      <a:pt x="1" y="141"/>
                    </a:cubicBezTo>
                    <a:cubicBezTo>
                      <a:pt x="2" y="140"/>
                      <a:pt x="3" y="140"/>
                      <a:pt x="3" y="139"/>
                    </a:cubicBezTo>
                    <a:cubicBezTo>
                      <a:pt x="3" y="139"/>
                      <a:pt x="3" y="139"/>
                      <a:pt x="3" y="139"/>
                    </a:cubicBezTo>
                    <a:cubicBezTo>
                      <a:pt x="3" y="138"/>
                      <a:pt x="2" y="138"/>
                      <a:pt x="2" y="138"/>
                    </a:cubicBezTo>
                    <a:cubicBezTo>
                      <a:pt x="2" y="138"/>
                      <a:pt x="2" y="138"/>
                      <a:pt x="2" y="138"/>
                    </a:cubicBezTo>
                    <a:cubicBezTo>
                      <a:pt x="2" y="137"/>
                      <a:pt x="2" y="137"/>
                      <a:pt x="2" y="137"/>
                    </a:cubicBezTo>
                    <a:cubicBezTo>
                      <a:pt x="2" y="137"/>
                      <a:pt x="2" y="136"/>
                      <a:pt x="3" y="136"/>
                    </a:cubicBezTo>
                    <a:cubicBezTo>
                      <a:pt x="3" y="135"/>
                      <a:pt x="3" y="134"/>
                      <a:pt x="3" y="134"/>
                    </a:cubicBezTo>
                    <a:cubicBezTo>
                      <a:pt x="4" y="133"/>
                      <a:pt x="5" y="133"/>
                      <a:pt x="6" y="132"/>
                    </a:cubicBezTo>
                    <a:cubicBezTo>
                      <a:pt x="8" y="131"/>
                      <a:pt x="9" y="130"/>
                      <a:pt x="9" y="129"/>
                    </a:cubicBezTo>
                    <a:cubicBezTo>
                      <a:pt x="9" y="129"/>
                      <a:pt x="9" y="129"/>
                      <a:pt x="9" y="128"/>
                    </a:cubicBezTo>
                    <a:cubicBezTo>
                      <a:pt x="9" y="127"/>
                      <a:pt x="9" y="127"/>
                      <a:pt x="9" y="126"/>
                    </a:cubicBezTo>
                    <a:cubicBezTo>
                      <a:pt x="9" y="126"/>
                      <a:pt x="9" y="125"/>
                      <a:pt x="10" y="124"/>
                    </a:cubicBezTo>
                    <a:cubicBezTo>
                      <a:pt x="10" y="124"/>
                      <a:pt x="10" y="124"/>
                      <a:pt x="10" y="124"/>
                    </a:cubicBezTo>
                    <a:cubicBezTo>
                      <a:pt x="10" y="124"/>
                      <a:pt x="11" y="123"/>
                      <a:pt x="11" y="122"/>
                    </a:cubicBezTo>
                    <a:cubicBezTo>
                      <a:pt x="11" y="121"/>
                      <a:pt x="11" y="120"/>
                      <a:pt x="11" y="119"/>
                    </a:cubicBezTo>
                    <a:cubicBezTo>
                      <a:pt x="12" y="118"/>
                      <a:pt x="12" y="116"/>
                      <a:pt x="12" y="115"/>
                    </a:cubicBezTo>
                    <a:cubicBezTo>
                      <a:pt x="13" y="115"/>
                      <a:pt x="17" y="112"/>
                      <a:pt x="20" y="111"/>
                    </a:cubicBezTo>
                    <a:cubicBezTo>
                      <a:pt x="21" y="110"/>
                      <a:pt x="22" y="109"/>
                      <a:pt x="22" y="109"/>
                    </a:cubicBezTo>
                    <a:cubicBezTo>
                      <a:pt x="22" y="109"/>
                      <a:pt x="23" y="109"/>
                      <a:pt x="24" y="109"/>
                    </a:cubicBezTo>
                    <a:cubicBezTo>
                      <a:pt x="24" y="108"/>
                      <a:pt x="25" y="108"/>
                      <a:pt x="26" y="108"/>
                    </a:cubicBezTo>
                    <a:cubicBezTo>
                      <a:pt x="27" y="108"/>
                      <a:pt x="28" y="108"/>
                      <a:pt x="29" y="108"/>
                    </a:cubicBezTo>
                    <a:cubicBezTo>
                      <a:pt x="29" y="108"/>
                      <a:pt x="29" y="108"/>
                      <a:pt x="29" y="108"/>
                    </a:cubicBezTo>
                    <a:cubicBezTo>
                      <a:pt x="29" y="107"/>
                      <a:pt x="29" y="107"/>
                      <a:pt x="29" y="107"/>
                    </a:cubicBezTo>
                    <a:cubicBezTo>
                      <a:pt x="30" y="107"/>
                      <a:pt x="31" y="107"/>
                      <a:pt x="32" y="107"/>
                    </a:cubicBezTo>
                    <a:cubicBezTo>
                      <a:pt x="32" y="107"/>
                      <a:pt x="33" y="107"/>
                      <a:pt x="33" y="107"/>
                    </a:cubicBezTo>
                    <a:cubicBezTo>
                      <a:pt x="34" y="107"/>
                      <a:pt x="35" y="106"/>
                      <a:pt x="36" y="105"/>
                    </a:cubicBezTo>
                    <a:cubicBezTo>
                      <a:pt x="36" y="105"/>
                      <a:pt x="36" y="105"/>
                      <a:pt x="36" y="105"/>
                    </a:cubicBezTo>
                    <a:cubicBezTo>
                      <a:pt x="36" y="104"/>
                      <a:pt x="37" y="104"/>
                      <a:pt x="37" y="104"/>
                    </a:cubicBezTo>
                    <a:cubicBezTo>
                      <a:pt x="38" y="104"/>
                      <a:pt x="39" y="105"/>
                      <a:pt x="39" y="105"/>
                    </a:cubicBezTo>
                    <a:cubicBezTo>
                      <a:pt x="39" y="105"/>
                      <a:pt x="39" y="105"/>
                      <a:pt x="39" y="105"/>
                    </a:cubicBezTo>
                    <a:cubicBezTo>
                      <a:pt x="39" y="105"/>
                      <a:pt x="39" y="105"/>
                      <a:pt x="39" y="105"/>
                    </a:cubicBezTo>
                    <a:cubicBezTo>
                      <a:pt x="40" y="106"/>
                      <a:pt x="40" y="106"/>
                      <a:pt x="40" y="106"/>
                    </a:cubicBezTo>
                    <a:cubicBezTo>
                      <a:pt x="41" y="106"/>
                      <a:pt x="42" y="107"/>
                      <a:pt x="42" y="107"/>
                    </a:cubicBezTo>
                    <a:cubicBezTo>
                      <a:pt x="43" y="107"/>
                      <a:pt x="44" y="106"/>
                      <a:pt x="44" y="106"/>
                    </a:cubicBezTo>
                    <a:cubicBezTo>
                      <a:pt x="44" y="105"/>
                      <a:pt x="46" y="98"/>
                      <a:pt x="47" y="91"/>
                    </a:cubicBezTo>
                    <a:cubicBezTo>
                      <a:pt x="48" y="81"/>
                      <a:pt x="50" y="71"/>
                      <a:pt x="50" y="70"/>
                    </a:cubicBezTo>
                    <a:cubicBezTo>
                      <a:pt x="50" y="70"/>
                      <a:pt x="50" y="68"/>
                      <a:pt x="49" y="67"/>
                    </a:cubicBezTo>
                    <a:cubicBezTo>
                      <a:pt x="49" y="65"/>
                      <a:pt x="49" y="64"/>
                      <a:pt x="48" y="63"/>
                    </a:cubicBezTo>
                    <a:cubicBezTo>
                      <a:pt x="48" y="63"/>
                      <a:pt x="48" y="63"/>
                      <a:pt x="48" y="63"/>
                    </a:cubicBezTo>
                    <a:cubicBezTo>
                      <a:pt x="48" y="63"/>
                      <a:pt x="47" y="61"/>
                      <a:pt x="46" y="60"/>
                    </a:cubicBezTo>
                    <a:cubicBezTo>
                      <a:pt x="45" y="60"/>
                      <a:pt x="44" y="59"/>
                      <a:pt x="44" y="59"/>
                    </a:cubicBezTo>
                    <a:cubicBezTo>
                      <a:pt x="44" y="58"/>
                      <a:pt x="44" y="56"/>
                      <a:pt x="44" y="55"/>
                    </a:cubicBezTo>
                    <a:cubicBezTo>
                      <a:pt x="44" y="54"/>
                      <a:pt x="45" y="53"/>
                      <a:pt x="45" y="53"/>
                    </a:cubicBezTo>
                    <a:cubicBezTo>
                      <a:pt x="45" y="53"/>
                      <a:pt x="46" y="52"/>
                      <a:pt x="47" y="52"/>
                    </a:cubicBezTo>
                    <a:cubicBezTo>
                      <a:pt x="48" y="52"/>
                      <a:pt x="49" y="51"/>
                      <a:pt x="50" y="51"/>
                    </a:cubicBezTo>
                    <a:cubicBezTo>
                      <a:pt x="51" y="51"/>
                      <a:pt x="51" y="52"/>
                      <a:pt x="52" y="52"/>
                    </a:cubicBezTo>
                    <a:cubicBezTo>
                      <a:pt x="53" y="52"/>
                      <a:pt x="53" y="52"/>
                      <a:pt x="54" y="52"/>
                    </a:cubicBezTo>
                    <a:cubicBezTo>
                      <a:pt x="54" y="52"/>
                      <a:pt x="54" y="51"/>
                      <a:pt x="53" y="49"/>
                    </a:cubicBezTo>
                    <a:cubicBezTo>
                      <a:pt x="53" y="48"/>
                      <a:pt x="52" y="47"/>
                      <a:pt x="52" y="46"/>
                    </a:cubicBezTo>
                    <a:cubicBezTo>
                      <a:pt x="52" y="46"/>
                      <a:pt x="52" y="46"/>
                      <a:pt x="52" y="46"/>
                    </a:cubicBezTo>
                    <a:cubicBezTo>
                      <a:pt x="52" y="46"/>
                      <a:pt x="50" y="46"/>
                      <a:pt x="48" y="46"/>
                    </a:cubicBezTo>
                    <a:cubicBezTo>
                      <a:pt x="47" y="46"/>
                      <a:pt x="46" y="46"/>
                      <a:pt x="46" y="46"/>
                    </a:cubicBezTo>
                    <a:cubicBezTo>
                      <a:pt x="46" y="46"/>
                      <a:pt x="46" y="46"/>
                      <a:pt x="46" y="46"/>
                    </a:cubicBezTo>
                    <a:cubicBezTo>
                      <a:pt x="46" y="46"/>
                      <a:pt x="46" y="45"/>
                      <a:pt x="46" y="44"/>
                    </a:cubicBezTo>
                    <a:cubicBezTo>
                      <a:pt x="45" y="42"/>
                      <a:pt x="45" y="40"/>
                      <a:pt x="45" y="40"/>
                    </a:cubicBezTo>
                    <a:cubicBezTo>
                      <a:pt x="45" y="39"/>
                      <a:pt x="46" y="40"/>
                      <a:pt x="47" y="40"/>
                    </a:cubicBezTo>
                    <a:cubicBezTo>
                      <a:pt x="49" y="40"/>
                      <a:pt x="51" y="40"/>
                      <a:pt x="53" y="40"/>
                    </a:cubicBezTo>
                    <a:cubicBezTo>
                      <a:pt x="54" y="40"/>
                      <a:pt x="55" y="40"/>
                      <a:pt x="55" y="40"/>
                    </a:cubicBezTo>
                    <a:cubicBezTo>
                      <a:pt x="56" y="40"/>
                      <a:pt x="57" y="40"/>
                      <a:pt x="59" y="41"/>
                    </a:cubicBezTo>
                    <a:cubicBezTo>
                      <a:pt x="61" y="41"/>
                      <a:pt x="63" y="41"/>
                      <a:pt x="63" y="40"/>
                    </a:cubicBezTo>
                    <a:cubicBezTo>
                      <a:pt x="63" y="40"/>
                      <a:pt x="63" y="40"/>
                      <a:pt x="63" y="40"/>
                    </a:cubicBezTo>
                    <a:cubicBezTo>
                      <a:pt x="63" y="40"/>
                      <a:pt x="63" y="39"/>
                      <a:pt x="63" y="39"/>
                    </a:cubicBezTo>
                    <a:cubicBezTo>
                      <a:pt x="62" y="38"/>
                      <a:pt x="62" y="38"/>
                      <a:pt x="62" y="38"/>
                    </a:cubicBezTo>
                    <a:cubicBezTo>
                      <a:pt x="62" y="38"/>
                      <a:pt x="63" y="38"/>
                      <a:pt x="63" y="37"/>
                    </a:cubicBezTo>
                    <a:cubicBezTo>
                      <a:pt x="63" y="37"/>
                      <a:pt x="63" y="37"/>
                      <a:pt x="63" y="37"/>
                    </a:cubicBezTo>
                    <a:cubicBezTo>
                      <a:pt x="63" y="37"/>
                      <a:pt x="64" y="37"/>
                      <a:pt x="64" y="37"/>
                    </a:cubicBezTo>
                    <a:cubicBezTo>
                      <a:pt x="64" y="37"/>
                      <a:pt x="65" y="38"/>
                      <a:pt x="65" y="38"/>
                    </a:cubicBezTo>
                    <a:cubicBezTo>
                      <a:pt x="66" y="39"/>
                      <a:pt x="66" y="40"/>
                      <a:pt x="67" y="40"/>
                    </a:cubicBezTo>
                    <a:cubicBezTo>
                      <a:pt x="68" y="40"/>
                      <a:pt x="69" y="39"/>
                      <a:pt x="70" y="38"/>
                    </a:cubicBezTo>
                    <a:cubicBezTo>
                      <a:pt x="70" y="37"/>
                      <a:pt x="71" y="37"/>
                      <a:pt x="71" y="37"/>
                    </a:cubicBezTo>
                    <a:cubicBezTo>
                      <a:pt x="71" y="36"/>
                      <a:pt x="72" y="36"/>
                      <a:pt x="72" y="36"/>
                    </a:cubicBezTo>
                    <a:cubicBezTo>
                      <a:pt x="73" y="36"/>
                      <a:pt x="74" y="36"/>
                      <a:pt x="74" y="36"/>
                    </a:cubicBezTo>
                    <a:cubicBezTo>
                      <a:pt x="74" y="36"/>
                      <a:pt x="74" y="36"/>
                      <a:pt x="75" y="37"/>
                    </a:cubicBezTo>
                    <a:cubicBezTo>
                      <a:pt x="75" y="40"/>
                      <a:pt x="76" y="44"/>
                      <a:pt x="77" y="45"/>
                    </a:cubicBezTo>
                    <a:cubicBezTo>
                      <a:pt x="78" y="46"/>
                      <a:pt x="79" y="47"/>
                      <a:pt x="80" y="48"/>
                    </a:cubicBezTo>
                    <a:cubicBezTo>
                      <a:pt x="82" y="49"/>
                      <a:pt x="83" y="50"/>
                      <a:pt x="84" y="50"/>
                    </a:cubicBezTo>
                    <a:cubicBezTo>
                      <a:pt x="84" y="50"/>
                      <a:pt x="84" y="50"/>
                      <a:pt x="84" y="50"/>
                    </a:cubicBezTo>
                    <a:cubicBezTo>
                      <a:pt x="84" y="50"/>
                      <a:pt x="85" y="50"/>
                      <a:pt x="86" y="50"/>
                    </a:cubicBezTo>
                    <a:cubicBezTo>
                      <a:pt x="88" y="49"/>
                      <a:pt x="90" y="49"/>
                      <a:pt x="91" y="49"/>
                    </a:cubicBezTo>
                    <a:cubicBezTo>
                      <a:pt x="92" y="49"/>
                      <a:pt x="92" y="49"/>
                      <a:pt x="92" y="49"/>
                    </a:cubicBezTo>
                    <a:cubicBezTo>
                      <a:pt x="92" y="50"/>
                      <a:pt x="92" y="50"/>
                      <a:pt x="92" y="50"/>
                    </a:cubicBezTo>
                    <a:cubicBezTo>
                      <a:pt x="92" y="50"/>
                      <a:pt x="92" y="50"/>
                      <a:pt x="92" y="50"/>
                    </a:cubicBezTo>
                    <a:cubicBezTo>
                      <a:pt x="92" y="51"/>
                      <a:pt x="91" y="52"/>
                      <a:pt x="92" y="52"/>
                    </a:cubicBezTo>
                    <a:cubicBezTo>
                      <a:pt x="92" y="52"/>
                      <a:pt x="92" y="52"/>
                      <a:pt x="93" y="52"/>
                    </a:cubicBezTo>
                    <a:cubicBezTo>
                      <a:pt x="93" y="52"/>
                      <a:pt x="94" y="51"/>
                      <a:pt x="95" y="49"/>
                    </a:cubicBezTo>
                    <a:cubicBezTo>
                      <a:pt x="97" y="47"/>
                      <a:pt x="98" y="46"/>
                      <a:pt x="99" y="46"/>
                    </a:cubicBezTo>
                    <a:cubicBezTo>
                      <a:pt x="99" y="45"/>
                      <a:pt x="100" y="45"/>
                      <a:pt x="101" y="45"/>
                    </a:cubicBezTo>
                    <a:cubicBezTo>
                      <a:pt x="103" y="44"/>
                      <a:pt x="104" y="43"/>
                      <a:pt x="105" y="43"/>
                    </a:cubicBezTo>
                    <a:cubicBezTo>
                      <a:pt x="105" y="43"/>
                      <a:pt x="106" y="42"/>
                      <a:pt x="107" y="40"/>
                    </a:cubicBezTo>
                    <a:cubicBezTo>
                      <a:pt x="108" y="39"/>
                      <a:pt x="108" y="39"/>
                      <a:pt x="109" y="38"/>
                    </a:cubicBezTo>
                    <a:cubicBezTo>
                      <a:pt x="109" y="38"/>
                      <a:pt x="110" y="37"/>
                      <a:pt x="112" y="37"/>
                    </a:cubicBezTo>
                    <a:cubicBezTo>
                      <a:pt x="115" y="35"/>
                      <a:pt x="118" y="34"/>
                      <a:pt x="117" y="33"/>
                    </a:cubicBezTo>
                    <a:cubicBezTo>
                      <a:pt x="117" y="32"/>
                      <a:pt x="116" y="32"/>
                      <a:pt x="114" y="32"/>
                    </a:cubicBezTo>
                    <a:cubicBezTo>
                      <a:pt x="112" y="31"/>
                      <a:pt x="110" y="31"/>
                      <a:pt x="110" y="31"/>
                    </a:cubicBezTo>
                    <a:cubicBezTo>
                      <a:pt x="110" y="31"/>
                      <a:pt x="110" y="30"/>
                      <a:pt x="110" y="30"/>
                    </a:cubicBezTo>
                    <a:cubicBezTo>
                      <a:pt x="111" y="29"/>
                      <a:pt x="111" y="29"/>
                      <a:pt x="111" y="28"/>
                    </a:cubicBezTo>
                    <a:cubicBezTo>
                      <a:pt x="111" y="27"/>
                      <a:pt x="110" y="25"/>
                      <a:pt x="110" y="24"/>
                    </a:cubicBezTo>
                    <a:cubicBezTo>
                      <a:pt x="109" y="21"/>
                      <a:pt x="108" y="19"/>
                      <a:pt x="108" y="19"/>
                    </a:cubicBezTo>
                    <a:cubicBezTo>
                      <a:pt x="108" y="19"/>
                      <a:pt x="108" y="19"/>
                      <a:pt x="108" y="19"/>
                    </a:cubicBezTo>
                    <a:cubicBezTo>
                      <a:pt x="107" y="19"/>
                      <a:pt x="105" y="16"/>
                      <a:pt x="103" y="15"/>
                    </a:cubicBezTo>
                    <a:cubicBezTo>
                      <a:pt x="102" y="14"/>
                      <a:pt x="102" y="13"/>
                      <a:pt x="102" y="13"/>
                    </a:cubicBezTo>
                    <a:cubicBezTo>
                      <a:pt x="102" y="13"/>
                      <a:pt x="102" y="13"/>
                      <a:pt x="102" y="13"/>
                    </a:cubicBezTo>
                    <a:cubicBezTo>
                      <a:pt x="102" y="13"/>
                      <a:pt x="102" y="12"/>
                      <a:pt x="102" y="12"/>
                    </a:cubicBezTo>
                    <a:cubicBezTo>
                      <a:pt x="102" y="12"/>
                      <a:pt x="102" y="12"/>
                      <a:pt x="102" y="12"/>
                    </a:cubicBezTo>
                    <a:cubicBezTo>
                      <a:pt x="103" y="12"/>
                      <a:pt x="103" y="12"/>
                      <a:pt x="104" y="12"/>
                    </a:cubicBezTo>
                    <a:cubicBezTo>
                      <a:pt x="104" y="12"/>
                      <a:pt x="104" y="12"/>
                      <a:pt x="104" y="12"/>
                    </a:cubicBezTo>
                    <a:cubicBezTo>
                      <a:pt x="104" y="12"/>
                      <a:pt x="104" y="12"/>
                      <a:pt x="104" y="12"/>
                    </a:cubicBezTo>
                    <a:cubicBezTo>
                      <a:pt x="104" y="12"/>
                      <a:pt x="105" y="13"/>
                      <a:pt x="106" y="14"/>
                    </a:cubicBezTo>
                    <a:cubicBezTo>
                      <a:pt x="107" y="15"/>
                      <a:pt x="108" y="15"/>
                      <a:pt x="109" y="15"/>
                    </a:cubicBezTo>
                    <a:cubicBezTo>
                      <a:pt x="109" y="16"/>
                      <a:pt x="110" y="15"/>
                      <a:pt x="111" y="15"/>
                    </a:cubicBezTo>
                    <a:cubicBezTo>
                      <a:pt x="112" y="15"/>
                      <a:pt x="112" y="15"/>
                      <a:pt x="113" y="15"/>
                    </a:cubicBezTo>
                    <a:cubicBezTo>
                      <a:pt x="113" y="15"/>
                      <a:pt x="113" y="15"/>
                      <a:pt x="113" y="15"/>
                    </a:cubicBezTo>
                    <a:cubicBezTo>
                      <a:pt x="113" y="15"/>
                      <a:pt x="113" y="15"/>
                      <a:pt x="114" y="16"/>
                    </a:cubicBezTo>
                    <a:cubicBezTo>
                      <a:pt x="114" y="16"/>
                      <a:pt x="115" y="17"/>
                      <a:pt x="116" y="17"/>
                    </a:cubicBezTo>
                    <a:cubicBezTo>
                      <a:pt x="116" y="17"/>
                      <a:pt x="116" y="17"/>
                      <a:pt x="116" y="17"/>
                    </a:cubicBezTo>
                    <a:cubicBezTo>
                      <a:pt x="116" y="16"/>
                      <a:pt x="116" y="16"/>
                      <a:pt x="116" y="16"/>
                    </a:cubicBezTo>
                    <a:cubicBezTo>
                      <a:pt x="116" y="15"/>
                      <a:pt x="117" y="15"/>
                      <a:pt x="117" y="15"/>
                    </a:cubicBezTo>
                    <a:cubicBezTo>
                      <a:pt x="117" y="15"/>
                      <a:pt x="118" y="16"/>
                      <a:pt x="119" y="17"/>
                    </a:cubicBezTo>
                    <a:cubicBezTo>
                      <a:pt x="120" y="18"/>
                      <a:pt x="121" y="19"/>
                      <a:pt x="122" y="19"/>
                    </a:cubicBezTo>
                    <a:cubicBezTo>
                      <a:pt x="122" y="19"/>
                      <a:pt x="122" y="19"/>
                      <a:pt x="122" y="19"/>
                    </a:cubicBezTo>
                    <a:cubicBezTo>
                      <a:pt x="122" y="19"/>
                      <a:pt x="122" y="18"/>
                      <a:pt x="122" y="17"/>
                    </a:cubicBezTo>
                    <a:cubicBezTo>
                      <a:pt x="122" y="16"/>
                      <a:pt x="123" y="15"/>
                      <a:pt x="123" y="14"/>
                    </a:cubicBezTo>
                    <a:cubicBezTo>
                      <a:pt x="125" y="14"/>
                      <a:pt x="128" y="13"/>
                      <a:pt x="131" y="13"/>
                    </a:cubicBezTo>
                    <a:cubicBezTo>
                      <a:pt x="133" y="13"/>
                      <a:pt x="135" y="12"/>
                      <a:pt x="136" y="12"/>
                    </a:cubicBezTo>
                    <a:cubicBezTo>
                      <a:pt x="137" y="12"/>
                      <a:pt x="138" y="11"/>
                      <a:pt x="138" y="10"/>
                    </a:cubicBezTo>
                    <a:cubicBezTo>
                      <a:pt x="139" y="10"/>
                      <a:pt x="139" y="9"/>
                      <a:pt x="139" y="9"/>
                    </a:cubicBezTo>
                    <a:cubicBezTo>
                      <a:pt x="140" y="9"/>
                      <a:pt x="140" y="9"/>
                      <a:pt x="140" y="9"/>
                    </a:cubicBezTo>
                    <a:cubicBezTo>
                      <a:pt x="141" y="9"/>
                      <a:pt x="142" y="10"/>
                      <a:pt x="143" y="9"/>
                    </a:cubicBezTo>
                    <a:cubicBezTo>
                      <a:pt x="144" y="8"/>
                      <a:pt x="145" y="7"/>
                      <a:pt x="146" y="7"/>
                    </a:cubicBezTo>
                    <a:cubicBezTo>
                      <a:pt x="146" y="6"/>
                      <a:pt x="147" y="5"/>
                      <a:pt x="147" y="5"/>
                    </a:cubicBezTo>
                    <a:cubicBezTo>
                      <a:pt x="147" y="5"/>
                      <a:pt x="147" y="5"/>
                      <a:pt x="147" y="5"/>
                    </a:cubicBezTo>
                    <a:cubicBezTo>
                      <a:pt x="147" y="5"/>
                      <a:pt x="147" y="5"/>
                      <a:pt x="147" y="5"/>
                    </a:cubicBezTo>
                    <a:cubicBezTo>
                      <a:pt x="147" y="5"/>
                      <a:pt x="147" y="5"/>
                      <a:pt x="147" y="5"/>
                    </a:cubicBezTo>
                    <a:cubicBezTo>
                      <a:pt x="147" y="4"/>
                      <a:pt x="147" y="4"/>
                      <a:pt x="147" y="3"/>
                    </a:cubicBezTo>
                    <a:cubicBezTo>
                      <a:pt x="147" y="2"/>
                      <a:pt x="147" y="2"/>
                      <a:pt x="146" y="1"/>
                    </a:cubicBezTo>
                    <a:cubicBezTo>
                      <a:pt x="147" y="1"/>
                      <a:pt x="149" y="1"/>
                      <a:pt x="150" y="0"/>
                    </a:cubicBezTo>
                    <a:cubicBezTo>
                      <a:pt x="150" y="0"/>
                      <a:pt x="150" y="0"/>
                      <a:pt x="150" y="0"/>
                    </a:cubicBezTo>
                    <a:cubicBezTo>
                      <a:pt x="151" y="0"/>
                      <a:pt x="151" y="0"/>
                      <a:pt x="152" y="1"/>
                    </a:cubicBezTo>
                    <a:cubicBezTo>
                      <a:pt x="153" y="1"/>
                      <a:pt x="153" y="1"/>
                      <a:pt x="153" y="1"/>
                    </a:cubicBezTo>
                    <a:cubicBezTo>
                      <a:pt x="153" y="1"/>
                      <a:pt x="153" y="1"/>
                      <a:pt x="153" y="1"/>
                    </a:cubicBezTo>
                    <a:cubicBezTo>
                      <a:pt x="153" y="2"/>
                      <a:pt x="153" y="2"/>
                      <a:pt x="153" y="2"/>
                    </a:cubicBezTo>
                    <a:cubicBezTo>
                      <a:pt x="153" y="3"/>
                      <a:pt x="153" y="4"/>
                      <a:pt x="153" y="4"/>
                    </a:cubicBezTo>
                    <a:cubicBezTo>
                      <a:pt x="153" y="4"/>
                      <a:pt x="153" y="4"/>
                      <a:pt x="153" y="4"/>
                    </a:cubicBezTo>
                    <a:cubicBezTo>
                      <a:pt x="153" y="4"/>
                      <a:pt x="153" y="5"/>
                      <a:pt x="153" y="5"/>
                    </a:cubicBezTo>
                    <a:cubicBezTo>
                      <a:pt x="153" y="6"/>
                      <a:pt x="152" y="8"/>
                      <a:pt x="153" y="8"/>
                    </a:cubicBezTo>
                    <a:cubicBezTo>
                      <a:pt x="153" y="9"/>
                      <a:pt x="154" y="9"/>
                      <a:pt x="154" y="9"/>
                    </a:cubicBezTo>
                    <a:cubicBezTo>
                      <a:pt x="155" y="9"/>
                      <a:pt x="157" y="9"/>
                      <a:pt x="157" y="10"/>
                    </a:cubicBezTo>
                    <a:cubicBezTo>
                      <a:pt x="157" y="10"/>
                      <a:pt x="157" y="10"/>
                      <a:pt x="157" y="11"/>
                    </a:cubicBezTo>
                    <a:cubicBezTo>
                      <a:pt x="157" y="11"/>
                      <a:pt x="156" y="12"/>
                      <a:pt x="157" y="13"/>
                    </a:cubicBezTo>
                    <a:cubicBezTo>
                      <a:pt x="157" y="13"/>
                      <a:pt x="157" y="13"/>
                      <a:pt x="157" y="13"/>
                    </a:cubicBezTo>
                    <a:cubicBezTo>
                      <a:pt x="157" y="13"/>
                      <a:pt x="157" y="14"/>
                      <a:pt x="158" y="14"/>
                    </a:cubicBezTo>
                    <a:cubicBezTo>
                      <a:pt x="158" y="15"/>
                      <a:pt x="158" y="15"/>
                      <a:pt x="158" y="15"/>
                    </a:cubicBezTo>
                    <a:cubicBezTo>
                      <a:pt x="158" y="15"/>
                      <a:pt x="158" y="16"/>
                      <a:pt x="158" y="16"/>
                    </a:cubicBezTo>
                    <a:cubicBezTo>
                      <a:pt x="157" y="17"/>
                      <a:pt x="156" y="18"/>
                      <a:pt x="156" y="19"/>
                    </a:cubicBezTo>
                    <a:cubicBezTo>
                      <a:pt x="156" y="19"/>
                      <a:pt x="156" y="21"/>
                      <a:pt x="155" y="23"/>
                    </a:cubicBezTo>
                    <a:cubicBezTo>
                      <a:pt x="155" y="24"/>
                      <a:pt x="154" y="26"/>
                      <a:pt x="154" y="27"/>
                    </a:cubicBezTo>
                    <a:cubicBezTo>
                      <a:pt x="154" y="27"/>
                      <a:pt x="154" y="29"/>
                      <a:pt x="155" y="30"/>
                    </a:cubicBezTo>
                    <a:cubicBezTo>
                      <a:pt x="155" y="30"/>
                      <a:pt x="155" y="30"/>
                      <a:pt x="155" y="30"/>
                    </a:cubicBezTo>
                    <a:cubicBezTo>
                      <a:pt x="155" y="31"/>
                      <a:pt x="155" y="32"/>
                      <a:pt x="156" y="32"/>
                    </a:cubicBezTo>
                    <a:cubicBezTo>
                      <a:pt x="156" y="32"/>
                      <a:pt x="156" y="32"/>
                      <a:pt x="156" y="32"/>
                    </a:cubicBezTo>
                    <a:cubicBezTo>
                      <a:pt x="156" y="33"/>
                      <a:pt x="156" y="33"/>
                      <a:pt x="156" y="33"/>
                    </a:cubicBezTo>
                    <a:cubicBezTo>
                      <a:pt x="157" y="33"/>
                      <a:pt x="157" y="33"/>
                      <a:pt x="157" y="33"/>
                    </a:cubicBezTo>
                    <a:cubicBezTo>
                      <a:pt x="157" y="34"/>
                      <a:pt x="157" y="35"/>
                      <a:pt x="157" y="35"/>
                    </a:cubicBezTo>
                    <a:cubicBezTo>
                      <a:pt x="157" y="36"/>
                      <a:pt x="157" y="37"/>
                      <a:pt x="157" y="38"/>
                    </a:cubicBezTo>
                    <a:cubicBezTo>
                      <a:pt x="157" y="39"/>
                      <a:pt x="158" y="39"/>
                      <a:pt x="159" y="40"/>
                    </a:cubicBezTo>
                    <a:cubicBezTo>
                      <a:pt x="160" y="40"/>
                      <a:pt x="161" y="41"/>
                      <a:pt x="161" y="41"/>
                    </a:cubicBezTo>
                    <a:cubicBezTo>
                      <a:pt x="162" y="42"/>
                      <a:pt x="162" y="42"/>
                      <a:pt x="162" y="42"/>
                    </a:cubicBezTo>
                    <a:cubicBezTo>
                      <a:pt x="162" y="43"/>
                      <a:pt x="162" y="43"/>
                      <a:pt x="163" y="44"/>
                    </a:cubicBezTo>
                    <a:cubicBezTo>
                      <a:pt x="163" y="44"/>
                      <a:pt x="163" y="44"/>
                      <a:pt x="163" y="44"/>
                    </a:cubicBezTo>
                    <a:cubicBezTo>
                      <a:pt x="165" y="44"/>
                      <a:pt x="166" y="44"/>
                      <a:pt x="166" y="45"/>
                    </a:cubicBezTo>
                    <a:cubicBezTo>
                      <a:pt x="167" y="45"/>
                      <a:pt x="167" y="45"/>
                      <a:pt x="168" y="45"/>
                    </a:cubicBezTo>
                    <a:cubicBezTo>
                      <a:pt x="169" y="45"/>
                      <a:pt x="170" y="45"/>
                      <a:pt x="171" y="45"/>
                    </a:cubicBezTo>
                    <a:cubicBezTo>
                      <a:pt x="171" y="44"/>
                      <a:pt x="171" y="43"/>
                      <a:pt x="171" y="43"/>
                    </a:cubicBezTo>
                    <a:cubicBezTo>
                      <a:pt x="170" y="42"/>
                      <a:pt x="170" y="42"/>
                      <a:pt x="170" y="42"/>
                    </a:cubicBezTo>
                    <a:cubicBezTo>
                      <a:pt x="171" y="42"/>
                      <a:pt x="172" y="42"/>
                      <a:pt x="174" y="41"/>
                    </a:cubicBezTo>
                    <a:cubicBezTo>
                      <a:pt x="177" y="41"/>
                      <a:pt x="181" y="40"/>
                      <a:pt x="181" y="40"/>
                    </a:cubicBezTo>
                    <a:cubicBezTo>
                      <a:pt x="182" y="39"/>
                      <a:pt x="183" y="38"/>
                      <a:pt x="183" y="38"/>
                    </a:cubicBezTo>
                    <a:cubicBezTo>
                      <a:pt x="183" y="37"/>
                      <a:pt x="183" y="37"/>
                      <a:pt x="183" y="37"/>
                    </a:cubicBezTo>
                    <a:cubicBezTo>
                      <a:pt x="183" y="37"/>
                      <a:pt x="184" y="37"/>
                      <a:pt x="184" y="37"/>
                    </a:cubicBezTo>
                    <a:cubicBezTo>
                      <a:pt x="185" y="37"/>
                      <a:pt x="186" y="37"/>
                      <a:pt x="186" y="37"/>
                    </a:cubicBezTo>
                    <a:cubicBezTo>
                      <a:pt x="186" y="37"/>
                      <a:pt x="186" y="37"/>
                      <a:pt x="186" y="37"/>
                    </a:cubicBezTo>
                    <a:cubicBezTo>
                      <a:pt x="186" y="37"/>
                      <a:pt x="187" y="38"/>
                      <a:pt x="188" y="38"/>
                    </a:cubicBezTo>
                    <a:cubicBezTo>
                      <a:pt x="189" y="38"/>
                      <a:pt x="189" y="38"/>
                      <a:pt x="190" y="38"/>
                    </a:cubicBezTo>
                    <a:cubicBezTo>
                      <a:pt x="190" y="38"/>
                      <a:pt x="190" y="38"/>
                      <a:pt x="190" y="38"/>
                    </a:cubicBezTo>
                    <a:cubicBezTo>
                      <a:pt x="190" y="38"/>
                      <a:pt x="190" y="38"/>
                      <a:pt x="190" y="38"/>
                    </a:cubicBezTo>
                    <a:cubicBezTo>
                      <a:pt x="190" y="38"/>
                      <a:pt x="191" y="37"/>
                      <a:pt x="192" y="37"/>
                    </a:cubicBezTo>
                    <a:cubicBezTo>
                      <a:pt x="192" y="37"/>
                      <a:pt x="193" y="37"/>
                      <a:pt x="193" y="37"/>
                    </a:cubicBezTo>
                    <a:cubicBezTo>
                      <a:pt x="194" y="37"/>
                      <a:pt x="195" y="38"/>
                      <a:pt x="195" y="38"/>
                    </a:cubicBezTo>
                    <a:cubicBezTo>
                      <a:pt x="197" y="38"/>
                      <a:pt x="198" y="38"/>
                      <a:pt x="199" y="38"/>
                    </a:cubicBezTo>
                    <a:cubicBezTo>
                      <a:pt x="200" y="37"/>
                      <a:pt x="199" y="36"/>
                      <a:pt x="199" y="35"/>
                    </a:cubicBezTo>
                    <a:cubicBezTo>
                      <a:pt x="198" y="34"/>
                      <a:pt x="198" y="34"/>
                      <a:pt x="198" y="33"/>
                    </a:cubicBezTo>
                    <a:cubicBezTo>
                      <a:pt x="198" y="32"/>
                      <a:pt x="198" y="32"/>
                      <a:pt x="198" y="31"/>
                    </a:cubicBezTo>
                    <a:cubicBezTo>
                      <a:pt x="199" y="31"/>
                      <a:pt x="199" y="31"/>
                      <a:pt x="199" y="31"/>
                    </a:cubicBezTo>
                    <a:cubicBezTo>
                      <a:pt x="199" y="31"/>
                      <a:pt x="200" y="31"/>
                      <a:pt x="200" y="31"/>
                    </a:cubicBezTo>
                    <a:cubicBezTo>
                      <a:pt x="201" y="31"/>
                      <a:pt x="202" y="32"/>
                      <a:pt x="204" y="32"/>
                    </a:cubicBezTo>
                    <a:cubicBezTo>
                      <a:pt x="205" y="31"/>
                      <a:pt x="206" y="31"/>
                      <a:pt x="207" y="31"/>
                    </a:cubicBezTo>
                    <a:cubicBezTo>
                      <a:pt x="208" y="30"/>
                      <a:pt x="208" y="30"/>
                      <a:pt x="209" y="30"/>
                    </a:cubicBezTo>
                    <a:cubicBezTo>
                      <a:pt x="210" y="30"/>
                      <a:pt x="212" y="32"/>
                      <a:pt x="213" y="33"/>
                    </a:cubicBezTo>
                    <a:cubicBezTo>
                      <a:pt x="213" y="33"/>
                      <a:pt x="213" y="33"/>
                      <a:pt x="213" y="33"/>
                    </a:cubicBezTo>
                    <a:cubicBezTo>
                      <a:pt x="213" y="33"/>
                      <a:pt x="213" y="33"/>
                      <a:pt x="213" y="33"/>
                    </a:cubicBezTo>
                    <a:cubicBezTo>
                      <a:pt x="213" y="33"/>
                      <a:pt x="213" y="33"/>
                      <a:pt x="213" y="33"/>
                    </a:cubicBezTo>
                    <a:cubicBezTo>
                      <a:pt x="214" y="33"/>
                      <a:pt x="215" y="34"/>
                      <a:pt x="217" y="35"/>
                    </a:cubicBezTo>
                    <a:cubicBezTo>
                      <a:pt x="218" y="35"/>
                      <a:pt x="219" y="35"/>
                      <a:pt x="219" y="35"/>
                    </a:cubicBezTo>
                    <a:cubicBezTo>
                      <a:pt x="220" y="35"/>
                      <a:pt x="221" y="35"/>
                      <a:pt x="222" y="34"/>
                    </a:cubicBezTo>
                    <a:cubicBezTo>
                      <a:pt x="224" y="34"/>
                      <a:pt x="226" y="33"/>
                      <a:pt x="227" y="33"/>
                    </a:cubicBezTo>
                    <a:cubicBezTo>
                      <a:pt x="228" y="33"/>
                      <a:pt x="228" y="33"/>
                      <a:pt x="228" y="34"/>
                    </a:cubicBezTo>
                    <a:cubicBezTo>
                      <a:pt x="228" y="34"/>
                      <a:pt x="228" y="35"/>
                      <a:pt x="229" y="35"/>
                    </a:cubicBezTo>
                    <a:cubicBezTo>
                      <a:pt x="229" y="35"/>
                      <a:pt x="230" y="35"/>
                      <a:pt x="230" y="35"/>
                    </a:cubicBezTo>
                    <a:cubicBezTo>
                      <a:pt x="231" y="35"/>
                      <a:pt x="231" y="35"/>
                      <a:pt x="232" y="34"/>
                    </a:cubicBezTo>
                    <a:cubicBezTo>
                      <a:pt x="233" y="34"/>
                      <a:pt x="234" y="33"/>
                      <a:pt x="235" y="33"/>
                    </a:cubicBezTo>
                    <a:cubicBezTo>
                      <a:pt x="235" y="32"/>
                      <a:pt x="235" y="32"/>
                      <a:pt x="235" y="32"/>
                    </a:cubicBezTo>
                    <a:cubicBezTo>
                      <a:pt x="236" y="32"/>
                      <a:pt x="236" y="30"/>
                      <a:pt x="237" y="28"/>
                    </a:cubicBezTo>
                    <a:cubicBezTo>
                      <a:pt x="238" y="26"/>
                      <a:pt x="239" y="24"/>
                      <a:pt x="240" y="23"/>
                    </a:cubicBezTo>
                    <a:cubicBezTo>
                      <a:pt x="240" y="23"/>
                      <a:pt x="241" y="22"/>
                      <a:pt x="242" y="21"/>
                    </a:cubicBezTo>
                    <a:cubicBezTo>
                      <a:pt x="243" y="18"/>
                      <a:pt x="245" y="16"/>
                      <a:pt x="246" y="15"/>
                    </a:cubicBezTo>
                    <a:cubicBezTo>
                      <a:pt x="246" y="14"/>
                      <a:pt x="246" y="13"/>
                      <a:pt x="247" y="1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25" name="Freeform 316"/>
              <p:cNvSpPr>
                <a:spLocks/>
              </p:cNvSpPr>
              <p:nvPr/>
            </p:nvSpPr>
            <p:spPr bwMode="auto">
              <a:xfrm>
                <a:off x="2987675" y="4059238"/>
                <a:ext cx="14288" cy="9525"/>
              </a:xfrm>
              <a:custGeom>
                <a:avLst/>
                <a:gdLst>
                  <a:gd name="T0" fmla="*/ 5 w 6"/>
                  <a:gd name="T1" fmla="*/ 0 h 4"/>
                  <a:gd name="T2" fmla="*/ 2 w 6"/>
                  <a:gd name="T3" fmla="*/ 2 h 4"/>
                  <a:gd name="T4" fmla="*/ 1 w 6"/>
                  <a:gd name="T5" fmla="*/ 4 h 4"/>
                  <a:gd name="T6" fmla="*/ 5 w 6"/>
                  <a:gd name="T7" fmla="*/ 2 h 4"/>
                  <a:gd name="T8" fmla="*/ 5 w 6"/>
                  <a:gd name="T9" fmla="*/ 0 h 4"/>
                </a:gdLst>
                <a:ahLst/>
                <a:cxnLst>
                  <a:cxn ang="0">
                    <a:pos x="T0" y="T1"/>
                  </a:cxn>
                  <a:cxn ang="0">
                    <a:pos x="T2" y="T3"/>
                  </a:cxn>
                  <a:cxn ang="0">
                    <a:pos x="T4" y="T5"/>
                  </a:cxn>
                  <a:cxn ang="0">
                    <a:pos x="T6" y="T7"/>
                  </a:cxn>
                  <a:cxn ang="0">
                    <a:pos x="T8" y="T9"/>
                  </a:cxn>
                </a:cxnLst>
                <a:rect l="0" t="0" r="r" b="b"/>
                <a:pathLst>
                  <a:path w="6" h="4">
                    <a:moveTo>
                      <a:pt x="5" y="0"/>
                    </a:moveTo>
                    <a:cubicBezTo>
                      <a:pt x="3" y="1"/>
                      <a:pt x="2" y="1"/>
                      <a:pt x="2" y="2"/>
                    </a:cubicBezTo>
                    <a:cubicBezTo>
                      <a:pt x="1" y="2"/>
                      <a:pt x="0" y="3"/>
                      <a:pt x="1" y="4"/>
                    </a:cubicBezTo>
                    <a:cubicBezTo>
                      <a:pt x="2" y="4"/>
                      <a:pt x="4" y="3"/>
                      <a:pt x="5" y="2"/>
                    </a:cubicBezTo>
                    <a:cubicBezTo>
                      <a:pt x="5" y="1"/>
                      <a:pt x="6" y="0"/>
                      <a:pt x="5"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26" name="Freeform 317"/>
              <p:cNvSpPr>
                <a:spLocks/>
              </p:cNvSpPr>
              <p:nvPr/>
            </p:nvSpPr>
            <p:spPr bwMode="auto">
              <a:xfrm>
                <a:off x="2971800" y="4079876"/>
                <a:ext cx="9525" cy="7938"/>
              </a:xfrm>
              <a:custGeom>
                <a:avLst/>
                <a:gdLst>
                  <a:gd name="T0" fmla="*/ 1 w 4"/>
                  <a:gd name="T1" fmla="*/ 2 h 3"/>
                  <a:gd name="T2" fmla="*/ 2 w 4"/>
                  <a:gd name="T3" fmla="*/ 3 h 3"/>
                  <a:gd name="T4" fmla="*/ 4 w 4"/>
                  <a:gd name="T5" fmla="*/ 1 h 3"/>
                  <a:gd name="T6" fmla="*/ 2 w 4"/>
                  <a:gd name="T7" fmla="*/ 0 h 3"/>
                  <a:gd name="T8" fmla="*/ 1 w 4"/>
                  <a:gd name="T9" fmla="*/ 2 h 3"/>
                </a:gdLst>
                <a:ahLst/>
                <a:cxnLst>
                  <a:cxn ang="0">
                    <a:pos x="T0" y="T1"/>
                  </a:cxn>
                  <a:cxn ang="0">
                    <a:pos x="T2" y="T3"/>
                  </a:cxn>
                  <a:cxn ang="0">
                    <a:pos x="T4" y="T5"/>
                  </a:cxn>
                  <a:cxn ang="0">
                    <a:pos x="T6" y="T7"/>
                  </a:cxn>
                  <a:cxn ang="0">
                    <a:pos x="T8" y="T9"/>
                  </a:cxn>
                </a:cxnLst>
                <a:rect l="0" t="0" r="r" b="b"/>
                <a:pathLst>
                  <a:path w="4" h="3">
                    <a:moveTo>
                      <a:pt x="1" y="2"/>
                    </a:moveTo>
                    <a:cubicBezTo>
                      <a:pt x="2" y="3"/>
                      <a:pt x="1" y="3"/>
                      <a:pt x="2" y="3"/>
                    </a:cubicBezTo>
                    <a:cubicBezTo>
                      <a:pt x="3" y="2"/>
                      <a:pt x="4" y="1"/>
                      <a:pt x="4" y="1"/>
                    </a:cubicBezTo>
                    <a:cubicBezTo>
                      <a:pt x="4" y="0"/>
                      <a:pt x="3" y="0"/>
                      <a:pt x="2" y="0"/>
                    </a:cubicBezTo>
                    <a:cubicBezTo>
                      <a:pt x="1" y="0"/>
                      <a:pt x="0" y="2"/>
                      <a:pt x="1"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27" name="Freeform 318"/>
              <p:cNvSpPr>
                <a:spLocks/>
              </p:cNvSpPr>
              <p:nvPr/>
            </p:nvSpPr>
            <p:spPr bwMode="auto">
              <a:xfrm>
                <a:off x="2954337" y="4089401"/>
                <a:ext cx="15875" cy="19050"/>
              </a:xfrm>
              <a:custGeom>
                <a:avLst/>
                <a:gdLst>
                  <a:gd name="T0" fmla="*/ 3 w 7"/>
                  <a:gd name="T1" fmla="*/ 3 h 8"/>
                  <a:gd name="T2" fmla="*/ 1 w 7"/>
                  <a:gd name="T3" fmla="*/ 8 h 8"/>
                  <a:gd name="T4" fmla="*/ 5 w 7"/>
                  <a:gd name="T5" fmla="*/ 6 h 8"/>
                  <a:gd name="T6" fmla="*/ 6 w 7"/>
                  <a:gd name="T7" fmla="*/ 2 h 8"/>
                  <a:gd name="T8" fmla="*/ 3 w 7"/>
                  <a:gd name="T9" fmla="*/ 3 h 8"/>
                </a:gdLst>
                <a:ahLst/>
                <a:cxnLst>
                  <a:cxn ang="0">
                    <a:pos x="T0" y="T1"/>
                  </a:cxn>
                  <a:cxn ang="0">
                    <a:pos x="T2" y="T3"/>
                  </a:cxn>
                  <a:cxn ang="0">
                    <a:pos x="T4" y="T5"/>
                  </a:cxn>
                  <a:cxn ang="0">
                    <a:pos x="T6" y="T7"/>
                  </a:cxn>
                  <a:cxn ang="0">
                    <a:pos x="T8" y="T9"/>
                  </a:cxn>
                </a:cxnLst>
                <a:rect l="0" t="0" r="r" b="b"/>
                <a:pathLst>
                  <a:path w="7" h="8">
                    <a:moveTo>
                      <a:pt x="3" y="3"/>
                    </a:moveTo>
                    <a:cubicBezTo>
                      <a:pt x="3" y="3"/>
                      <a:pt x="0" y="8"/>
                      <a:pt x="1" y="8"/>
                    </a:cubicBezTo>
                    <a:cubicBezTo>
                      <a:pt x="1" y="8"/>
                      <a:pt x="4" y="8"/>
                      <a:pt x="5" y="6"/>
                    </a:cubicBezTo>
                    <a:cubicBezTo>
                      <a:pt x="6" y="5"/>
                      <a:pt x="5" y="3"/>
                      <a:pt x="6" y="2"/>
                    </a:cubicBezTo>
                    <a:cubicBezTo>
                      <a:pt x="7" y="0"/>
                      <a:pt x="5" y="0"/>
                      <a:pt x="3" y="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28" name="Freeform 319"/>
              <p:cNvSpPr>
                <a:spLocks/>
              </p:cNvSpPr>
              <p:nvPr/>
            </p:nvSpPr>
            <p:spPr bwMode="auto">
              <a:xfrm>
                <a:off x="2987675" y="4068763"/>
                <a:ext cx="19050" cy="11113"/>
              </a:xfrm>
              <a:custGeom>
                <a:avLst/>
                <a:gdLst>
                  <a:gd name="T0" fmla="*/ 8 w 8"/>
                  <a:gd name="T1" fmla="*/ 2 h 5"/>
                  <a:gd name="T2" fmla="*/ 5 w 8"/>
                  <a:gd name="T3" fmla="*/ 4 h 5"/>
                  <a:gd name="T4" fmla="*/ 1 w 8"/>
                  <a:gd name="T5" fmla="*/ 4 h 5"/>
                  <a:gd name="T6" fmla="*/ 2 w 8"/>
                  <a:gd name="T7" fmla="*/ 2 h 5"/>
                  <a:gd name="T8" fmla="*/ 6 w 8"/>
                  <a:gd name="T9" fmla="*/ 1 h 5"/>
                  <a:gd name="T10" fmla="*/ 8 w 8"/>
                  <a:gd name="T11" fmla="*/ 2 h 5"/>
                </a:gdLst>
                <a:ahLst/>
                <a:cxnLst>
                  <a:cxn ang="0">
                    <a:pos x="T0" y="T1"/>
                  </a:cxn>
                  <a:cxn ang="0">
                    <a:pos x="T2" y="T3"/>
                  </a:cxn>
                  <a:cxn ang="0">
                    <a:pos x="T4" y="T5"/>
                  </a:cxn>
                  <a:cxn ang="0">
                    <a:pos x="T6" y="T7"/>
                  </a:cxn>
                  <a:cxn ang="0">
                    <a:pos x="T8" y="T9"/>
                  </a:cxn>
                  <a:cxn ang="0">
                    <a:pos x="T10" y="T11"/>
                  </a:cxn>
                </a:cxnLst>
                <a:rect l="0" t="0" r="r" b="b"/>
                <a:pathLst>
                  <a:path w="8" h="5">
                    <a:moveTo>
                      <a:pt x="8" y="2"/>
                    </a:moveTo>
                    <a:cubicBezTo>
                      <a:pt x="7" y="3"/>
                      <a:pt x="6" y="4"/>
                      <a:pt x="5" y="4"/>
                    </a:cubicBezTo>
                    <a:cubicBezTo>
                      <a:pt x="4" y="4"/>
                      <a:pt x="2" y="5"/>
                      <a:pt x="1" y="4"/>
                    </a:cubicBezTo>
                    <a:cubicBezTo>
                      <a:pt x="1" y="3"/>
                      <a:pt x="0" y="2"/>
                      <a:pt x="2" y="2"/>
                    </a:cubicBezTo>
                    <a:cubicBezTo>
                      <a:pt x="3" y="2"/>
                      <a:pt x="4" y="2"/>
                      <a:pt x="6" y="1"/>
                    </a:cubicBezTo>
                    <a:cubicBezTo>
                      <a:pt x="7" y="0"/>
                      <a:pt x="8" y="1"/>
                      <a:pt x="8"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29" name="Freeform 320"/>
              <p:cNvSpPr>
                <a:spLocks/>
              </p:cNvSpPr>
              <p:nvPr/>
            </p:nvSpPr>
            <p:spPr bwMode="auto">
              <a:xfrm>
                <a:off x="2979737" y="4083051"/>
                <a:ext cx="61913" cy="38100"/>
              </a:xfrm>
              <a:custGeom>
                <a:avLst/>
                <a:gdLst>
                  <a:gd name="T0" fmla="*/ 13 w 27"/>
                  <a:gd name="T1" fmla="*/ 1 h 17"/>
                  <a:gd name="T2" fmla="*/ 5 w 27"/>
                  <a:gd name="T3" fmla="*/ 0 h 17"/>
                  <a:gd name="T4" fmla="*/ 1 w 27"/>
                  <a:gd name="T5" fmla="*/ 3 h 17"/>
                  <a:gd name="T6" fmla="*/ 3 w 27"/>
                  <a:gd name="T7" fmla="*/ 6 h 17"/>
                  <a:gd name="T8" fmla="*/ 1 w 27"/>
                  <a:gd name="T9" fmla="*/ 7 h 17"/>
                  <a:gd name="T10" fmla="*/ 2 w 27"/>
                  <a:gd name="T11" fmla="*/ 9 h 17"/>
                  <a:gd name="T12" fmla="*/ 3 w 27"/>
                  <a:gd name="T13" fmla="*/ 10 h 17"/>
                  <a:gd name="T14" fmla="*/ 1 w 27"/>
                  <a:gd name="T15" fmla="*/ 12 h 17"/>
                  <a:gd name="T16" fmla="*/ 4 w 27"/>
                  <a:gd name="T17" fmla="*/ 17 h 17"/>
                  <a:gd name="T18" fmla="*/ 7 w 27"/>
                  <a:gd name="T19" fmla="*/ 17 h 17"/>
                  <a:gd name="T20" fmla="*/ 10 w 27"/>
                  <a:gd name="T21" fmla="*/ 17 h 17"/>
                  <a:gd name="T22" fmla="*/ 12 w 27"/>
                  <a:gd name="T23" fmla="*/ 17 h 17"/>
                  <a:gd name="T24" fmla="*/ 13 w 27"/>
                  <a:gd name="T25" fmla="*/ 15 h 17"/>
                  <a:gd name="T26" fmla="*/ 16 w 27"/>
                  <a:gd name="T27" fmla="*/ 16 h 17"/>
                  <a:gd name="T28" fmla="*/ 21 w 27"/>
                  <a:gd name="T29" fmla="*/ 15 h 17"/>
                  <a:gd name="T30" fmla="*/ 25 w 27"/>
                  <a:gd name="T31" fmla="*/ 5 h 17"/>
                  <a:gd name="T32" fmla="*/ 26 w 27"/>
                  <a:gd name="T33" fmla="*/ 2 h 17"/>
                  <a:gd name="T34" fmla="*/ 20 w 27"/>
                  <a:gd name="T35" fmla="*/ 1 h 17"/>
                  <a:gd name="T36" fmla="*/ 13 w 27"/>
                  <a:gd name="T37"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17">
                    <a:moveTo>
                      <a:pt x="13" y="1"/>
                    </a:moveTo>
                    <a:cubicBezTo>
                      <a:pt x="10" y="1"/>
                      <a:pt x="6" y="0"/>
                      <a:pt x="5" y="0"/>
                    </a:cubicBezTo>
                    <a:cubicBezTo>
                      <a:pt x="3" y="0"/>
                      <a:pt x="2" y="1"/>
                      <a:pt x="1" y="3"/>
                    </a:cubicBezTo>
                    <a:cubicBezTo>
                      <a:pt x="1" y="4"/>
                      <a:pt x="4" y="6"/>
                      <a:pt x="3" y="6"/>
                    </a:cubicBezTo>
                    <a:cubicBezTo>
                      <a:pt x="2" y="6"/>
                      <a:pt x="0" y="6"/>
                      <a:pt x="1" y="7"/>
                    </a:cubicBezTo>
                    <a:cubicBezTo>
                      <a:pt x="1" y="8"/>
                      <a:pt x="1" y="9"/>
                      <a:pt x="2" y="9"/>
                    </a:cubicBezTo>
                    <a:cubicBezTo>
                      <a:pt x="3" y="9"/>
                      <a:pt x="4" y="10"/>
                      <a:pt x="3" y="10"/>
                    </a:cubicBezTo>
                    <a:cubicBezTo>
                      <a:pt x="3" y="11"/>
                      <a:pt x="1" y="11"/>
                      <a:pt x="1" y="12"/>
                    </a:cubicBezTo>
                    <a:cubicBezTo>
                      <a:pt x="1" y="12"/>
                      <a:pt x="2" y="17"/>
                      <a:pt x="4" y="17"/>
                    </a:cubicBezTo>
                    <a:cubicBezTo>
                      <a:pt x="5" y="17"/>
                      <a:pt x="5" y="17"/>
                      <a:pt x="7" y="17"/>
                    </a:cubicBezTo>
                    <a:cubicBezTo>
                      <a:pt x="8" y="17"/>
                      <a:pt x="9" y="17"/>
                      <a:pt x="10" y="17"/>
                    </a:cubicBezTo>
                    <a:cubicBezTo>
                      <a:pt x="11" y="17"/>
                      <a:pt x="12" y="17"/>
                      <a:pt x="12" y="17"/>
                    </a:cubicBezTo>
                    <a:cubicBezTo>
                      <a:pt x="13" y="16"/>
                      <a:pt x="12" y="15"/>
                      <a:pt x="13" y="15"/>
                    </a:cubicBezTo>
                    <a:cubicBezTo>
                      <a:pt x="14" y="15"/>
                      <a:pt x="14" y="16"/>
                      <a:pt x="16" y="16"/>
                    </a:cubicBezTo>
                    <a:cubicBezTo>
                      <a:pt x="17" y="16"/>
                      <a:pt x="20" y="15"/>
                      <a:pt x="21" y="15"/>
                    </a:cubicBezTo>
                    <a:cubicBezTo>
                      <a:pt x="21" y="14"/>
                      <a:pt x="24" y="7"/>
                      <a:pt x="25" y="5"/>
                    </a:cubicBezTo>
                    <a:cubicBezTo>
                      <a:pt x="26" y="3"/>
                      <a:pt x="27" y="2"/>
                      <a:pt x="26" y="2"/>
                    </a:cubicBezTo>
                    <a:cubicBezTo>
                      <a:pt x="25" y="1"/>
                      <a:pt x="22" y="1"/>
                      <a:pt x="20" y="1"/>
                    </a:cubicBezTo>
                    <a:cubicBezTo>
                      <a:pt x="18" y="0"/>
                      <a:pt x="15" y="1"/>
                      <a:pt x="13"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30" name="Freeform 321"/>
              <p:cNvSpPr>
                <a:spLocks/>
              </p:cNvSpPr>
              <p:nvPr/>
            </p:nvSpPr>
            <p:spPr bwMode="auto">
              <a:xfrm>
                <a:off x="2786062" y="4872038"/>
                <a:ext cx="125413" cy="138113"/>
              </a:xfrm>
              <a:custGeom>
                <a:avLst/>
                <a:gdLst>
                  <a:gd name="T0" fmla="*/ 55 w 55"/>
                  <a:gd name="T1" fmla="*/ 44 h 60"/>
                  <a:gd name="T2" fmla="*/ 51 w 55"/>
                  <a:gd name="T3" fmla="*/ 52 h 60"/>
                  <a:gd name="T4" fmla="*/ 45 w 55"/>
                  <a:gd name="T5" fmla="*/ 54 h 60"/>
                  <a:gd name="T6" fmla="*/ 44 w 55"/>
                  <a:gd name="T7" fmla="*/ 56 h 60"/>
                  <a:gd name="T8" fmla="*/ 38 w 55"/>
                  <a:gd name="T9" fmla="*/ 59 h 60"/>
                  <a:gd name="T10" fmla="*/ 33 w 55"/>
                  <a:gd name="T11" fmla="*/ 57 h 60"/>
                  <a:gd name="T12" fmla="*/ 25 w 55"/>
                  <a:gd name="T13" fmla="*/ 58 h 60"/>
                  <a:gd name="T14" fmla="*/ 14 w 55"/>
                  <a:gd name="T15" fmla="*/ 53 h 60"/>
                  <a:gd name="T16" fmla="*/ 6 w 55"/>
                  <a:gd name="T17" fmla="*/ 53 h 60"/>
                  <a:gd name="T18" fmla="*/ 0 w 55"/>
                  <a:gd name="T19" fmla="*/ 47 h 60"/>
                  <a:gd name="T20" fmla="*/ 1 w 55"/>
                  <a:gd name="T21" fmla="*/ 41 h 60"/>
                  <a:gd name="T22" fmla="*/ 2 w 55"/>
                  <a:gd name="T23" fmla="*/ 37 h 60"/>
                  <a:gd name="T24" fmla="*/ 2 w 55"/>
                  <a:gd name="T25" fmla="*/ 37 h 60"/>
                  <a:gd name="T26" fmla="*/ 2 w 55"/>
                  <a:gd name="T27" fmla="*/ 35 h 60"/>
                  <a:gd name="T28" fmla="*/ 3 w 55"/>
                  <a:gd name="T29" fmla="*/ 32 h 60"/>
                  <a:gd name="T30" fmla="*/ 2 w 55"/>
                  <a:gd name="T31" fmla="*/ 28 h 60"/>
                  <a:gd name="T32" fmla="*/ 2 w 55"/>
                  <a:gd name="T33" fmla="*/ 26 h 60"/>
                  <a:gd name="T34" fmla="*/ 2 w 55"/>
                  <a:gd name="T35" fmla="*/ 22 h 60"/>
                  <a:gd name="T36" fmla="*/ 3 w 55"/>
                  <a:gd name="T37" fmla="*/ 21 h 60"/>
                  <a:gd name="T38" fmla="*/ 4 w 55"/>
                  <a:gd name="T39" fmla="*/ 20 h 60"/>
                  <a:gd name="T40" fmla="*/ 4 w 55"/>
                  <a:gd name="T41" fmla="*/ 18 h 60"/>
                  <a:gd name="T42" fmla="*/ 4 w 55"/>
                  <a:gd name="T43" fmla="*/ 16 h 60"/>
                  <a:gd name="T44" fmla="*/ 5 w 55"/>
                  <a:gd name="T45" fmla="*/ 13 h 60"/>
                  <a:gd name="T46" fmla="*/ 6 w 55"/>
                  <a:gd name="T47" fmla="*/ 8 h 60"/>
                  <a:gd name="T48" fmla="*/ 5 w 55"/>
                  <a:gd name="T49" fmla="*/ 6 h 60"/>
                  <a:gd name="T50" fmla="*/ 6 w 55"/>
                  <a:gd name="T51" fmla="*/ 5 h 60"/>
                  <a:gd name="T52" fmla="*/ 7 w 55"/>
                  <a:gd name="T53" fmla="*/ 2 h 60"/>
                  <a:gd name="T54" fmla="*/ 8 w 55"/>
                  <a:gd name="T55" fmla="*/ 1 h 60"/>
                  <a:gd name="T56" fmla="*/ 13 w 55"/>
                  <a:gd name="T57" fmla="*/ 3 h 60"/>
                  <a:gd name="T58" fmla="*/ 15 w 55"/>
                  <a:gd name="T59" fmla="*/ 1 h 60"/>
                  <a:gd name="T60" fmla="*/ 15 w 55"/>
                  <a:gd name="T61" fmla="*/ 0 h 60"/>
                  <a:gd name="T62" fmla="*/ 15 w 55"/>
                  <a:gd name="T63" fmla="*/ 0 h 60"/>
                  <a:gd name="T64" fmla="*/ 17 w 55"/>
                  <a:gd name="T65" fmla="*/ 0 h 60"/>
                  <a:gd name="T66" fmla="*/ 18 w 55"/>
                  <a:gd name="T67" fmla="*/ 0 h 60"/>
                  <a:gd name="T68" fmla="*/ 21 w 55"/>
                  <a:gd name="T69" fmla="*/ 3 h 60"/>
                  <a:gd name="T70" fmla="*/ 25 w 55"/>
                  <a:gd name="T71" fmla="*/ 8 h 60"/>
                  <a:gd name="T72" fmla="*/ 25 w 55"/>
                  <a:gd name="T73" fmla="*/ 9 h 60"/>
                  <a:gd name="T74" fmla="*/ 26 w 55"/>
                  <a:gd name="T75" fmla="*/ 12 h 60"/>
                  <a:gd name="T76" fmla="*/ 28 w 55"/>
                  <a:gd name="T77" fmla="*/ 11 h 60"/>
                  <a:gd name="T78" fmla="*/ 31 w 55"/>
                  <a:gd name="T79" fmla="*/ 9 h 60"/>
                  <a:gd name="T80" fmla="*/ 31 w 55"/>
                  <a:gd name="T81" fmla="*/ 9 h 60"/>
                  <a:gd name="T82" fmla="*/ 32 w 55"/>
                  <a:gd name="T83" fmla="*/ 10 h 60"/>
                  <a:gd name="T84" fmla="*/ 34 w 55"/>
                  <a:gd name="T85" fmla="*/ 13 h 60"/>
                  <a:gd name="T86" fmla="*/ 40 w 55"/>
                  <a:gd name="T87" fmla="*/ 16 h 60"/>
                  <a:gd name="T88" fmla="*/ 41 w 55"/>
                  <a:gd name="T89" fmla="*/ 16 h 60"/>
                  <a:gd name="T90" fmla="*/ 42 w 55"/>
                  <a:gd name="T91" fmla="*/ 17 h 60"/>
                  <a:gd name="T92" fmla="*/ 43 w 55"/>
                  <a:gd name="T93" fmla="*/ 19 h 60"/>
                  <a:gd name="T94" fmla="*/ 46 w 55"/>
                  <a:gd name="T95" fmla="*/ 21 h 60"/>
                  <a:gd name="T96" fmla="*/ 49 w 55"/>
                  <a:gd name="T97" fmla="*/ 22 h 60"/>
                  <a:gd name="T98" fmla="*/ 50 w 55"/>
                  <a:gd name="T99" fmla="*/ 23 h 60"/>
                  <a:gd name="T100" fmla="*/ 51 w 55"/>
                  <a:gd name="T101" fmla="*/ 25 h 60"/>
                  <a:gd name="T102" fmla="*/ 52 w 55"/>
                  <a:gd name="T103" fmla="*/ 28 h 60"/>
                  <a:gd name="T104" fmla="*/ 53 w 55"/>
                  <a:gd name="T105" fmla="*/ 34 h 60"/>
                  <a:gd name="T106" fmla="*/ 53 w 55"/>
                  <a:gd name="T107" fmla="*/ 39 h 60"/>
                  <a:gd name="T108" fmla="*/ 53 w 55"/>
                  <a:gd name="T109" fmla="*/ 42 h 60"/>
                  <a:gd name="T110" fmla="*/ 55 w 55"/>
                  <a:gd name="T111" fmla="*/ 4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5" h="60">
                    <a:moveTo>
                      <a:pt x="55" y="44"/>
                    </a:moveTo>
                    <a:cubicBezTo>
                      <a:pt x="54" y="47"/>
                      <a:pt x="53" y="51"/>
                      <a:pt x="51" y="52"/>
                    </a:cubicBezTo>
                    <a:cubicBezTo>
                      <a:pt x="48" y="52"/>
                      <a:pt x="45" y="52"/>
                      <a:pt x="45" y="54"/>
                    </a:cubicBezTo>
                    <a:cubicBezTo>
                      <a:pt x="45" y="55"/>
                      <a:pt x="47" y="56"/>
                      <a:pt x="44" y="56"/>
                    </a:cubicBezTo>
                    <a:cubicBezTo>
                      <a:pt x="42" y="57"/>
                      <a:pt x="40" y="60"/>
                      <a:pt x="38" y="59"/>
                    </a:cubicBezTo>
                    <a:cubicBezTo>
                      <a:pt x="36" y="59"/>
                      <a:pt x="35" y="57"/>
                      <a:pt x="33" y="57"/>
                    </a:cubicBezTo>
                    <a:cubicBezTo>
                      <a:pt x="31" y="57"/>
                      <a:pt x="27" y="59"/>
                      <a:pt x="25" y="58"/>
                    </a:cubicBezTo>
                    <a:cubicBezTo>
                      <a:pt x="24" y="57"/>
                      <a:pt x="17" y="53"/>
                      <a:pt x="14" y="53"/>
                    </a:cubicBezTo>
                    <a:cubicBezTo>
                      <a:pt x="11" y="53"/>
                      <a:pt x="8" y="55"/>
                      <a:pt x="6" y="53"/>
                    </a:cubicBezTo>
                    <a:cubicBezTo>
                      <a:pt x="5" y="51"/>
                      <a:pt x="1" y="48"/>
                      <a:pt x="0" y="47"/>
                    </a:cubicBezTo>
                    <a:cubicBezTo>
                      <a:pt x="0" y="45"/>
                      <a:pt x="0" y="43"/>
                      <a:pt x="1" y="41"/>
                    </a:cubicBezTo>
                    <a:cubicBezTo>
                      <a:pt x="1" y="40"/>
                      <a:pt x="3" y="37"/>
                      <a:pt x="2" y="37"/>
                    </a:cubicBezTo>
                    <a:cubicBezTo>
                      <a:pt x="2" y="37"/>
                      <a:pt x="2" y="37"/>
                      <a:pt x="2" y="37"/>
                    </a:cubicBezTo>
                    <a:cubicBezTo>
                      <a:pt x="2" y="36"/>
                      <a:pt x="2" y="36"/>
                      <a:pt x="2" y="35"/>
                    </a:cubicBezTo>
                    <a:cubicBezTo>
                      <a:pt x="3" y="34"/>
                      <a:pt x="3" y="33"/>
                      <a:pt x="3" y="32"/>
                    </a:cubicBezTo>
                    <a:cubicBezTo>
                      <a:pt x="3" y="30"/>
                      <a:pt x="2" y="29"/>
                      <a:pt x="2" y="28"/>
                    </a:cubicBezTo>
                    <a:cubicBezTo>
                      <a:pt x="2" y="27"/>
                      <a:pt x="2" y="27"/>
                      <a:pt x="2" y="26"/>
                    </a:cubicBezTo>
                    <a:cubicBezTo>
                      <a:pt x="1" y="25"/>
                      <a:pt x="1" y="23"/>
                      <a:pt x="2" y="22"/>
                    </a:cubicBezTo>
                    <a:cubicBezTo>
                      <a:pt x="2" y="22"/>
                      <a:pt x="2" y="22"/>
                      <a:pt x="3" y="21"/>
                    </a:cubicBezTo>
                    <a:cubicBezTo>
                      <a:pt x="4" y="21"/>
                      <a:pt x="4" y="21"/>
                      <a:pt x="4" y="20"/>
                    </a:cubicBezTo>
                    <a:cubicBezTo>
                      <a:pt x="4" y="19"/>
                      <a:pt x="4" y="18"/>
                      <a:pt x="4" y="18"/>
                    </a:cubicBezTo>
                    <a:cubicBezTo>
                      <a:pt x="4" y="17"/>
                      <a:pt x="4" y="17"/>
                      <a:pt x="4" y="16"/>
                    </a:cubicBezTo>
                    <a:cubicBezTo>
                      <a:pt x="5" y="16"/>
                      <a:pt x="5" y="14"/>
                      <a:pt x="5" y="13"/>
                    </a:cubicBezTo>
                    <a:cubicBezTo>
                      <a:pt x="6" y="11"/>
                      <a:pt x="6" y="9"/>
                      <a:pt x="6" y="8"/>
                    </a:cubicBezTo>
                    <a:cubicBezTo>
                      <a:pt x="6" y="7"/>
                      <a:pt x="6" y="6"/>
                      <a:pt x="5" y="6"/>
                    </a:cubicBezTo>
                    <a:cubicBezTo>
                      <a:pt x="5" y="6"/>
                      <a:pt x="5" y="6"/>
                      <a:pt x="6" y="5"/>
                    </a:cubicBezTo>
                    <a:cubicBezTo>
                      <a:pt x="6" y="4"/>
                      <a:pt x="7" y="3"/>
                      <a:pt x="7" y="2"/>
                    </a:cubicBezTo>
                    <a:cubicBezTo>
                      <a:pt x="8" y="2"/>
                      <a:pt x="8" y="1"/>
                      <a:pt x="8" y="1"/>
                    </a:cubicBezTo>
                    <a:cubicBezTo>
                      <a:pt x="10" y="1"/>
                      <a:pt x="13" y="3"/>
                      <a:pt x="13" y="3"/>
                    </a:cubicBezTo>
                    <a:cubicBezTo>
                      <a:pt x="14" y="2"/>
                      <a:pt x="14" y="1"/>
                      <a:pt x="15" y="1"/>
                    </a:cubicBezTo>
                    <a:cubicBezTo>
                      <a:pt x="15" y="0"/>
                      <a:pt x="15" y="0"/>
                      <a:pt x="15" y="0"/>
                    </a:cubicBezTo>
                    <a:cubicBezTo>
                      <a:pt x="15" y="0"/>
                      <a:pt x="15" y="0"/>
                      <a:pt x="15" y="0"/>
                    </a:cubicBezTo>
                    <a:cubicBezTo>
                      <a:pt x="15" y="0"/>
                      <a:pt x="16" y="0"/>
                      <a:pt x="17" y="0"/>
                    </a:cubicBezTo>
                    <a:cubicBezTo>
                      <a:pt x="18" y="0"/>
                      <a:pt x="18" y="0"/>
                      <a:pt x="18" y="0"/>
                    </a:cubicBezTo>
                    <a:cubicBezTo>
                      <a:pt x="18" y="0"/>
                      <a:pt x="19" y="2"/>
                      <a:pt x="21" y="3"/>
                    </a:cubicBezTo>
                    <a:cubicBezTo>
                      <a:pt x="23" y="5"/>
                      <a:pt x="24" y="7"/>
                      <a:pt x="25" y="8"/>
                    </a:cubicBezTo>
                    <a:cubicBezTo>
                      <a:pt x="25" y="8"/>
                      <a:pt x="25" y="9"/>
                      <a:pt x="25" y="9"/>
                    </a:cubicBezTo>
                    <a:cubicBezTo>
                      <a:pt x="25" y="11"/>
                      <a:pt x="25" y="12"/>
                      <a:pt x="26" y="12"/>
                    </a:cubicBezTo>
                    <a:cubicBezTo>
                      <a:pt x="27" y="12"/>
                      <a:pt x="28" y="12"/>
                      <a:pt x="28" y="11"/>
                    </a:cubicBezTo>
                    <a:cubicBezTo>
                      <a:pt x="29" y="10"/>
                      <a:pt x="30" y="9"/>
                      <a:pt x="31" y="9"/>
                    </a:cubicBezTo>
                    <a:cubicBezTo>
                      <a:pt x="31" y="9"/>
                      <a:pt x="31" y="9"/>
                      <a:pt x="31" y="9"/>
                    </a:cubicBezTo>
                    <a:cubicBezTo>
                      <a:pt x="31" y="9"/>
                      <a:pt x="31" y="9"/>
                      <a:pt x="32" y="10"/>
                    </a:cubicBezTo>
                    <a:cubicBezTo>
                      <a:pt x="33" y="11"/>
                      <a:pt x="34" y="13"/>
                      <a:pt x="34" y="13"/>
                    </a:cubicBezTo>
                    <a:cubicBezTo>
                      <a:pt x="34" y="15"/>
                      <a:pt x="38" y="15"/>
                      <a:pt x="40" y="16"/>
                    </a:cubicBezTo>
                    <a:cubicBezTo>
                      <a:pt x="41" y="16"/>
                      <a:pt x="41" y="16"/>
                      <a:pt x="41" y="16"/>
                    </a:cubicBezTo>
                    <a:cubicBezTo>
                      <a:pt x="42" y="16"/>
                      <a:pt x="42" y="17"/>
                      <a:pt x="42" y="17"/>
                    </a:cubicBezTo>
                    <a:cubicBezTo>
                      <a:pt x="42" y="18"/>
                      <a:pt x="42" y="18"/>
                      <a:pt x="43" y="19"/>
                    </a:cubicBezTo>
                    <a:cubicBezTo>
                      <a:pt x="43" y="19"/>
                      <a:pt x="45" y="20"/>
                      <a:pt x="46" y="21"/>
                    </a:cubicBezTo>
                    <a:cubicBezTo>
                      <a:pt x="47" y="21"/>
                      <a:pt x="48" y="22"/>
                      <a:pt x="49" y="22"/>
                    </a:cubicBezTo>
                    <a:cubicBezTo>
                      <a:pt x="49" y="23"/>
                      <a:pt x="49" y="23"/>
                      <a:pt x="50" y="23"/>
                    </a:cubicBezTo>
                    <a:cubicBezTo>
                      <a:pt x="50" y="24"/>
                      <a:pt x="50" y="24"/>
                      <a:pt x="51" y="25"/>
                    </a:cubicBezTo>
                    <a:cubicBezTo>
                      <a:pt x="51" y="25"/>
                      <a:pt x="51" y="26"/>
                      <a:pt x="52" y="28"/>
                    </a:cubicBezTo>
                    <a:cubicBezTo>
                      <a:pt x="52" y="30"/>
                      <a:pt x="53" y="33"/>
                      <a:pt x="53" y="34"/>
                    </a:cubicBezTo>
                    <a:cubicBezTo>
                      <a:pt x="53" y="36"/>
                      <a:pt x="53" y="37"/>
                      <a:pt x="53" y="39"/>
                    </a:cubicBezTo>
                    <a:cubicBezTo>
                      <a:pt x="53" y="40"/>
                      <a:pt x="53" y="41"/>
                      <a:pt x="53" y="42"/>
                    </a:cubicBezTo>
                    <a:cubicBezTo>
                      <a:pt x="53" y="43"/>
                      <a:pt x="54" y="44"/>
                      <a:pt x="55" y="4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31" name="Freeform 322"/>
              <p:cNvSpPr>
                <a:spLocks/>
              </p:cNvSpPr>
              <p:nvPr/>
            </p:nvSpPr>
            <p:spPr bwMode="auto">
              <a:xfrm>
                <a:off x="2198687" y="4083051"/>
                <a:ext cx="322263" cy="468313"/>
              </a:xfrm>
              <a:custGeom>
                <a:avLst/>
                <a:gdLst>
                  <a:gd name="T0" fmla="*/ 111 w 140"/>
                  <a:gd name="T1" fmla="*/ 196 h 203"/>
                  <a:gd name="T2" fmla="*/ 81 w 140"/>
                  <a:gd name="T3" fmla="*/ 176 h 203"/>
                  <a:gd name="T4" fmla="*/ 58 w 140"/>
                  <a:gd name="T5" fmla="*/ 156 h 203"/>
                  <a:gd name="T6" fmla="*/ 48 w 140"/>
                  <a:gd name="T7" fmla="*/ 132 h 203"/>
                  <a:gd name="T8" fmla="*/ 37 w 140"/>
                  <a:gd name="T9" fmla="*/ 112 h 203"/>
                  <a:gd name="T10" fmla="*/ 23 w 140"/>
                  <a:gd name="T11" fmla="*/ 85 h 203"/>
                  <a:gd name="T12" fmla="*/ 3 w 140"/>
                  <a:gd name="T13" fmla="*/ 66 h 203"/>
                  <a:gd name="T14" fmla="*/ 10 w 140"/>
                  <a:gd name="T15" fmla="*/ 37 h 203"/>
                  <a:gd name="T16" fmla="*/ 13 w 140"/>
                  <a:gd name="T17" fmla="*/ 41 h 203"/>
                  <a:gd name="T18" fmla="*/ 10 w 140"/>
                  <a:gd name="T19" fmla="*/ 48 h 203"/>
                  <a:gd name="T20" fmla="*/ 11 w 140"/>
                  <a:gd name="T21" fmla="*/ 48 h 203"/>
                  <a:gd name="T22" fmla="*/ 17 w 140"/>
                  <a:gd name="T23" fmla="*/ 46 h 203"/>
                  <a:gd name="T24" fmla="*/ 23 w 140"/>
                  <a:gd name="T25" fmla="*/ 53 h 203"/>
                  <a:gd name="T26" fmla="*/ 32 w 140"/>
                  <a:gd name="T27" fmla="*/ 49 h 203"/>
                  <a:gd name="T28" fmla="*/ 35 w 140"/>
                  <a:gd name="T29" fmla="*/ 38 h 203"/>
                  <a:gd name="T30" fmla="*/ 40 w 140"/>
                  <a:gd name="T31" fmla="*/ 32 h 203"/>
                  <a:gd name="T32" fmla="*/ 57 w 140"/>
                  <a:gd name="T33" fmla="*/ 23 h 203"/>
                  <a:gd name="T34" fmla="*/ 66 w 140"/>
                  <a:gd name="T35" fmla="*/ 4 h 203"/>
                  <a:gd name="T36" fmla="*/ 68 w 140"/>
                  <a:gd name="T37" fmla="*/ 1 h 203"/>
                  <a:gd name="T38" fmla="*/ 79 w 140"/>
                  <a:gd name="T39" fmla="*/ 7 h 203"/>
                  <a:gd name="T40" fmla="*/ 87 w 140"/>
                  <a:gd name="T41" fmla="*/ 18 h 203"/>
                  <a:gd name="T42" fmla="*/ 92 w 140"/>
                  <a:gd name="T43" fmla="*/ 20 h 203"/>
                  <a:gd name="T44" fmla="*/ 99 w 140"/>
                  <a:gd name="T45" fmla="*/ 26 h 203"/>
                  <a:gd name="T46" fmla="*/ 110 w 140"/>
                  <a:gd name="T47" fmla="*/ 26 h 203"/>
                  <a:gd name="T48" fmla="*/ 125 w 140"/>
                  <a:gd name="T49" fmla="*/ 29 h 203"/>
                  <a:gd name="T50" fmla="*/ 122 w 140"/>
                  <a:gd name="T51" fmla="*/ 41 h 203"/>
                  <a:gd name="T52" fmla="*/ 126 w 140"/>
                  <a:gd name="T53" fmla="*/ 45 h 203"/>
                  <a:gd name="T54" fmla="*/ 123 w 140"/>
                  <a:gd name="T55" fmla="*/ 45 h 203"/>
                  <a:gd name="T56" fmla="*/ 118 w 140"/>
                  <a:gd name="T57" fmla="*/ 45 h 203"/>
                  <a:gd name="T58" fmla="*/ 111 w 140"/>
                  <a:gd name="T59" fmla="*/ 47 h 203"/>
                  <a:gd name="T60" fmla="*/ 104 w 140"/>
                  <a:gd name="T61" fmla="*/ 48 h 203"/>
                  <a:gd name="T62" fmla="*/ 93 w 140"/>
                  <a:gd name="T63" fmla="*/ 62 h 203"/>
                  <a:gd name="T64" fmla="*/ 91 w 140"/>
                  <a:gd name="T65" fmla="*/ 69 h 203"/>
                  <a:gd name="T66" fmla="*/ 85 w 140"/>
                  <a:gd name="T67" fmla="*/ 75 h 203"/>
                  <a:gd name="T68" fmla="*/ 85 w 140"/>
                  <a:gd name="T69" fmla="*/ 79 h 203"/>
                  <a:gd name="T70" fmla="*/ 84 w 140"/>
                  <a:gd name="T71" fmla="*/ 83 h 203"/>
                  <a:gd name="T72" fmla="*/ 89 w 140"/>
                  <a:gd name="T73" fmla="*/ 94 h 203"/>
                  <a:gd name="T74" fmla="*/ 96 w 140"/>
                  <a:gd name="T75" fmla="*/ 104 h 203"/>
                  <a:gd name="T76" fmla="*/ 102 w 140"/>
                  <a:gd name="T77" fmla="*/ 108 h 203"/>
                  <a:gd name="T78" fmla="*/ 103 w 140"/>
                  <a:gd name="T79" fmla="*/ 110 h 203"/>
                  <a:gd name="T80" fmla="*/ 116 w 140"/>
                  <a:gd name="T81" fmla="*/ 107 h 203"/>
                  <a:gd name="T82" fmla="*/ 119 w 140"/>
                  <a:gd name="T83" fmla="*/ 108 h 203"/>
                  <a:gd name="T84" fmla="*/ 119 w 140"/>
                  <a:gd name="T85" fmla="*/ 121 h 203"/>
                  <a:gd name="T86" fmla="*/ 126 w 140"/>
                  <a:gd name="T87" fmla="*/ 120 h 203"/>
                  <a:gd name="T88" fmla="*/ 131 w 140"/>
                  <a:gd name="T89" fmla="*/ 121 h 203"/>
                  <a:gd name="T90" fmla="*/ 139 w 140"/>
                  <a:gd name="T91" fmla="*/ 140 h 203"/>
                  <a:gd name="T92" fmla="*/ 136 w 140"/>
                  <a:gd name="T93" fmla="*/ 150 h 203"/>
                  <a:gd name="T94" fmla="*/ 133 w 140"/>
                  <a:gd name="T95" fmla="*/ 163 h 203"/>
                  <a:gd name="T96" fmla="*/ 135 w 140"/>
                  <a:gd name="T97" fmla="*/ 168 h 203"/>
                  <a:gd name="T98" fmla="*/ 134 w 140"/>
                  <a:gd name="T99" fmla="*/ 176 h 203"/>
                  <a:gd name="T100" fmla="*/ 138 w 140"/>
                  <a:gd name="T101" fmla="*/ 180 h 203"/>
                  <a:gd name="T102" fmla="*/ 134 w 140"/>
                  <a:gd name="T103" fmla="*/ 187 h 203"/>
                  <a:gd name="T104" fmla="*/ 131 w 140"/>
                  <a:gd name="T105" fmla="*/ 194 h 203"/>
                  <a:gd name="T106" fmla="*/ 128 w 140"/>
                  <a:gd name="T107" fmla="*/ 201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0" h="203">
                    <a:moveTo>
                      <a:pt x="121" y="203"/>
                    </a:moveTo>
                    <a:cubicBezTo>
                      <a:pt x="120" y="202"/>
                      <a:pt x="119" y="201"/>
                      <a:pt x="118" y="200"/>
                    </a:cubicBezTo>
                    <a:cubicBezTo>
                      <a:pt x="117" y="199"/>
                      <a:pt x="116" y="198"/>
                      <a:pt x="115" y="198"/>
                    </a:cubicBezTo>
                    <a:cubicBezTo>
                      <a:pt x="113" y="197"/>
                      <a:pt x="111" y="197"/>
                      <a:pt x="111" y="196"/>
                    </a:cubicBezTo>
                    <a:cubicBezTo>
                      <a:pt x="111" y="194"/>
                      <a:pt x="111" y="192"/>
                      <a:pt x="110" y="191"/>
                    </a:cubicBezTo>
                    <a:cubicBezTo>
                      <a:pt x="109" y="190"/>
                      <a:pt x="103" y="186"/>
                      <a:pt x="100" y="184"/>
                    </a:cubicBezTo>
                    <a:cubicBezTo>
                      <a:pt x="96" y="183"/>
                      <a:pt x="93" y="184"/>
                      <a:pt x="89" y="181"/>
                    </a:cubicBezTo>
                    <a:cubicBezTo>
                      <a:pt x="85" y="178"/>
                      <a:pt x="84" y="178"/>
                      <a:pt x="81" y="176"/>
                    </a:cubicBezTo>
                    <a:cubicBezTo>
                      <a:pt x="78" y="174"/>
                      <a:pt x="72" y="174"/>
                      <a:pt x="70" y="171"/>
                    </a:cubicBezTo>
                    <a:cubicBezTo>
                      <a:pt x="67" y="167"/>
                      <a:pt x="69" y="166"/>
                      <a:pt x="66" y="164"/>
                    </a:cubicBezTo>
                    <a:cubicBezTo>
                      <a:pt x="62" y="162"/>
                      <a:pt x="62" y="164"/>
                      <a:pt x="60" y="161"/>
                    </a:cubicBezTo>
                    <a:cubicBezTo>
                      <a:pt x="59" y="159"/>
                      <a:pt x="59" y="158"/>
                      <a:pt x="58" y="156"/>
                    </a:cubicBezTo>
                    <a:cubicBezTo>
                      <a:pt x="57" y="155"/>
                      <a:pt x="54" y="155"/>
                      <a:pt x="55" y="153"/>
                    </a:cubicBezTo>
                    <a:cubicBezTo>
                      <a:pt x="57" y="150"/>
                      <a:pt x="58" y="151"/>
                      <a:pt x="58" y="150"/>
                    </a:cubicBezTo>
                    <a:cubicBezTo>
                      <a:pt x="58" y="148"/>
                      <a:pt x="59" y="148"/>
                      <a:pt x="57" y="146"/>
                    </a:cubicBezTo>
                    <a:cubicBezTo>
                      <a:pt x="56" y="143"/>
                      <a:pt x="48" y="134"/>
                      <a:pt x="48" y="132"/>
                    </a:cubicBezTo>
                    <a:cubicBezTo>
                      <a:pt x="48" y="130"/>
                      <a:pt x="49" y="129"/>
                      <a:pt x="48" y="128"/>
                    </a:cubicBezTo>
                    <a:cubicBezTo>
                      <a:pt x="47" y="127"/>
                      <a:pt x="42" y="126"/>
                      <a:pt x="42" y="124"/>
                    </a:cubicBezTo>
                    <a:cubicBezTo>
                      <a:pt x="41" y="121"/>
                      <a:pt x="43" y="121"/>
                      <a:pt x="42" y="119"/>
                    </a:cubicBezTo>
                    <a:cubicBezTo>
                      <a:pt x="41" y="117"/>
                      <a:pt x="39" y="116"/>
                      <a:pt x="37" y="112"/>
                    </a:cubicBezTo>
                    <a:cubicBezTo>
                      <a:pt x="36" y="108"/>
                      <a:pt x="36" y="107"/>
                      <a:pt x="35" y="105"/>
                    </a:cubicBezTo>
                    <a:cubicBezTo>
                      <a:pt x="34" y="102"/>
                      <a:pt x="32" y="102"/>
                      <a:pt x="31" y="99"/>
                    </a:cubicBezTo>
                    <a:cubicBezTo>
                      <a:pt x="30" y="97"/>
                      <a:pt x="29" y="93"/>
                      <a:pt x="27" y="90"/>
                    </a:cubicBezTo>
                    <a:cubicBezTo>
                      <a:pt x="25" y="87"/>
                      <a:pt x="24" y="87"/>
                      <a:pt x="23" y="85"/>
                    </a:cubicBezTo>
                    <a:cubicBezTo>
                      <a:pt x="21" y="82"/>
                      <a:pt x="22" y="81"/>
                      <a:pt x="21" y="79"/>
                    </a:cubicBezTo>
                    <a:cubicBezTo>
                      <a:pt x="19" y="76"/>
                      <a:pt x="18" y="74"/>
                      <a:pt x="16" y="73"/>
                    </a:cubicBezTo>
                    <a:cubicBezTo>
                      <a:pt x="14" y="72"/>
                      <a:pt x="12" y="71"/>
                      <a:pt x="10" y="69"/>
                    </a:cubicBezTo>
                    <a:cubicBezTo>
                      <a:pt x="8" y="67"/>
                      <a:pt x="2" y="68"/>
                      <a:pt x="3" y="66"/>
                    </a:cubicBezTo>
                    <a:cubicBezTo>
                      <a:pt x="3" y="64"/>
                      <a:pt x="6" y="65"/>
                      <a:pt x="6" y="62"/>
                    </a:cubicBezTo>
                    <a:cubicBezTo>
                      <a:pt x="7" y="59"/>
                      <a:pt x="2" y="53"/>
                      <a:pt x="2" y="51"/>
                    </a:cubicBezTo>
                    <a:cubicBezTo>
                      <a:pt x="1" y="49"/>
                      <a:pt x="0" y="48"/>
                      <a:pt x="1" y="46"/>
                    </a:cubicBezTo>
                    <a:cubicBezTo>
                      <a:pt x="3" y="44"/>
                      <a:pt x="9" y="37"/>
                      <a:pt x="10" y="37"/>
                    </a:cubicBezTo>
                    <a:cubicBezTo>
                      <a:pt x="11" y="37"/>
                      <a:pt x="11" y="36"/>
                      <a:pt x="12" y="36"/>
                    </a:cubicBezTo>
                    <a:cubicBezTo>
                      <a:pt x="12" y="37"/>
                      <a:pt x="13" y="38"/>
                      <a:pt x="13" y="39"/>
                    </a:cubicBezTo>
                    <a:cubicBezTo>
                      <a:pt x="13" y="40"/>
                      <a:pt x="13" y="41"/>
                      <a:pt x="13" y="41"/>
                    </a:cubicBezTo>
                    <a:cubicBezTo>
                      <a:pt x="13" y="41"/>
                      <a:pt x="13" y="41"/>
                      <a:pt x="13" y="41"/>
                    </a:cubicBezTo>
                    <a:cubicBezTo>
                      <a:pt x="12" y="41"/>
                      <a:pt x="11" y="42"/>
                      <a:pt x="10" y="43"/>
                    </a:cubicBezTo>
                    <a:cubicBezTo>
                      <a:pt x="10" y="43"/>
                      <a:pt x="10" y="43"/>
                      <a:pt x="10" y="44"/>
                    </a:cubicBezTo>
                    <a:cubicBezTo>
                      <a:pt x="10" y="44"/>
                      <a:pt x="10" y="45"/>
                      <a:pt x="10" y="46"/>
                    </a:cubicBezTo>
                    <a:cubicBezTo>
                      <a:pt x="10" y="47"/>
                      <a:pt x="10" y="48"/>
                      <a:pt x="10" y="48"/>
                    </a:cubicBezTo>
                    <a:cubicBezTo>
                      <a:pt x="10" y="48"/>
                      <a:pt x="10" y="48"/>
                      <a:pt x="10" y="48"/>
                    </a:cubicBezTo>
                    <a:cubicBezTo>
                      <a:pt x="11" y="48"/>
                      <a:pt x="11" y="48"/>
                      <a:pt x="11" y="48"/>
                    </a:cubicBezTo>
                    <a:cubicBezTo>
                      <a:pt x="11" y="48"/>
                      <a:pt x="11" y="48"/>
                      <a:pt x="11" y="48"/>
                    </a:cubicBezTo>
                    <a:cubicBezTo>
                      <a:pt x="11" y="48"/>
                      <a:pt x="11" y="48"/>
                      <a:pt x="11" y="48"/>
                    </a:cubicBezTo>
                    <a:cubicBezTo>
                      <a:pt x="12" y="48"/>
                      <a:pt x="12" y="49"/>
                      <a:pt x="13" y="48"/>
                    </a:cubicBezTo>
                    <a:cubicBezTo>
                      <a:pt x="13" y="47"/>
                      <a:pt x="14" y="47"/>
                      <a:pt x="14" y="47"/>
                    </a:cubicBezTo>
                    <a:cubicBezTo>
                      <a:pt x="14" y="46"/>
                      <a:pt x="14" y="46"/>
                      <a:pt x="15" y="46"/>
                    </a:cubicBezTo>
                    <a:cubicBezTo>
                      <a:pt x="15" y="46"/>
                      <a:pt x="16" y="46"/>
                      <a:pt x="17" y="46"/>
                    </a:cubicBezTo>
                    <a:cubicBezTo>
                      <a:pt x="18" y="47"/>
                      <a:pt x="19" y="47"/>
                      <a:pt x="19" y="48"/>
                    </a:cubicBezTo>
                    <a:cubicBezTo>
                      <a:pt x="20" y="48"/>
                      <a:pt x="21" y="49"/>
                      <a:pt x="22" y="51"/>
                    </a:cubicBezTo>
                    <a:cubicBezTo>
                      <a:pt x="22" y="51"/>
                      <a:pt x="23" y="52"/>
                      <a:pt x="23" y="53"/>
                    </a:cubicBezTo>
                    <a:cubicBezTo>
                      <a:pt x="23" y="53"/>
                      <a:pt x="23" y="53"/>
                      <a:pt x="23" y="53"/>
                    </a:cubicBezTo>
                    <a:cubicBezTo>
                      <a:pt x="24" y="53"/>
                      <a:pt x="24" y="53"/>
                      <a:pt x="25" y="54"/>
                    </a:cubicBezTo>
                    <a:cubicBezTo>
                      <a:pt x="25" y="54"/>
                      <a:pt x="26" y="54"/>
                      <a:pt x="27" y="54"/>
                    </a:cubicBezTo>
                    <a:cubicBezTo>
                      <a:pt x="27" y="54"/>
                      <a:pt x="29" y="53"/>
                      <a:pt x="30" y="52"/>
                    </a:cubicBezTo>
                    <a:cubicBezTo>
                      <a:pt x="31" y="51"/>
                      <a:pt x="31" y="50"/>
                      <a:pt x="32" y="49"/>
                    </a:cubicBezTo>
                    <a:cubicBezTo>
                      <a:pt x="32" y="48"/>
                      <a:pt x="32" y="47"/>
                      <a:pt x="32" y="46"/>
                    </a:cubicBezTo>
                    <a:cubicBezTo>
                      <a:pt x="32" y="46"/>
                      <a:pt x="32" y="46"/>
                      <a:pt x="32" y="46"/>
                    </a:cubicBezTo>
                    <a:cubicBezTo>
                      <a:pt x="33" y="43"/>
                      <a:pt x="33" y="39"/>
                      <a:pt x="34" y="38"/>
                    </a:cubicBezTo>
                    <a:cubicBezTo>
                      <a:pt x="34" y="38"/>
                      <a:pt x="34" y="38"/>
                      <a:pt x="35" y="38"/>
                    </a:cubicBezTo>
                    <a:cubicBezTo>
                      <a:pt x="36" y="38"/>
                      <a:pt x="37" y="38"/>
                      <a:pt x="37" y="37"/>
                    </a:cubicBezTo>
                    <a:cubicBezTo>
                      <a:pt x="37" y="36"/>
                      <a:pt x="38" y="36"/>
                      <a:pt x="38" y="36"/>
                    </a:cubicBezTo>
                    <a:cubicBezTo>
                      <a:pt x="38" y="35"/>
                      <a:pt x="38" y="35"/>
                      <a:pt x="39" y="34"/>
                    </a:cubicBezTo>
                    <a:cubicBezTo>
                      <a:pt x="39" y="33"/>
                      <a:pt x="39" y="33"/>
                      <a:pt x="40" y="32"/>
                    </a:cubicBezTo>
                    <a:cubicBezTo>
                      <a:pt x="40" y="32"/>
                      <a:pt x="40" y="32"/>
                      <a:pt x="41" y="31"/>
                    </a:cubicBezTo>
                    <a:cubicBezTo>
                      <a:pt x="42" y="31"/>
                      <a:pt x="43" y="31"/>
                      <a:pt x="45" y="30"/>
                    </a:cubicBezTo>
                    <a:cubicBezTo>
                      <a:pt x="48" y="29"/>
                      <a:pt x="52" y="28"/>
                      <a:pt x="53" y="27"/>
                    </a:cubicBezTo>
                    <a:cubicBezTo>
                      <a:pt x="54" y="27"/>
                      <a:pt x="55" y="25"/>
                      <a:pt x="57" y="23"/>
                    </a:cubicBezTo>
                    <a:cubicBezTo>
                      <a:pt x="62" y="18"/>
                      <a:pt x="69" y="10"/>
                      <a:pt x="69" y="9"/>
                    </a:cubicBezTo>
                    <a:cubicBezTo>
                      <a:pt x="69" y="9"/>
                      <a:pt x="69" y="9"/>
                      <a:pt x="69" y="8"/>
                    </a:cubicBezTo>
                    <a:cubicBezTo>
                      <a:pt x="69" y="7"/>
                      <a:pt x="69" y="7"/>
                      <a:pt x="68" y="6"/>
                    </a:cubicBezTo>
                    <a:cubicBezTo>
                      <a:pt x="68" y="5"/>
                      <a:pt x="67" y="4"/>
                      <a:pt x="66" y="4"/>
                    </a:cubicBezTo>
                    <a:cubicBezTo>
                      <a:pt x="66" y="3"/>
                      <a:pt x="65" y="2"/>
                      <a:pt x="65" y="2"/>
                    </a:cubicBezTo>
                    <a:cubicBezTo>
                      <a:pt x="65" y="2"/>
                      <a:pt x="65" y="1"/>
                      <a:pt x="65" y="0"/>
                    </a:cubicBezTo>
                    <a:cubicBezTo>
                      <a:pt x="66" y="0"/>
                      <a:pt x="66" y="0"/>
                      <a:pt x="66" y="0"/>
                    </a:cubicBezTo>
                    <a:cubicBezTo>
                      <a:pt x="66" y="0"/>
                      <a:pt x="67" y="1"/>
                      <a:pt x="68" y="1"/>
                    </a:cubicBezTo>
                    <a:cubicBezTo>
                      <a:pt x="70" y="1"/>
                      <a:pt x="71" y="1"/>
                      <a:pt x="72" y="1"/>
                    </a:cubicBezTo>
                    <a:cubicBezTo>
                      <a:pt x="73" y="1"/>
                      <a:pt x="75" y="2"/>
                      <a:pt x="76" y="3"/>
                    </a:cubicBezTo>
                    <a:cubicBezTo>
                      <a:pt x="77" y="4"/>
                      <a:pt x="77" y="5"/>
                      <a:pt x="78" y="5"/>
                    </a:cubicBezTo>
                    <a:cubicBezTo>
                      <a:pt x="79" y="5"/>
                      <a:pt x="79" y="6"/>
                      <a:pt x="79" y="7"/>
                    </a:cubicBezTo>
                    <a:cubicBezTo>
                      <a:pt x="79" y="8"/>
                      <a:pt x="79" y="9"/>
                      <a:pt x="79" y="10"/>
                    </a:cubicBezTo>
                    <a:cubicBezTo>
                      <a:pt x="80" y="11"/>
                      <a:pt x="81" y="12"/>
                      <a:pt x="83" y="13"/>
                    </a:cubicBezTo>
                    <a:cubicBezTo>
                      <a:pt x="84" y="13"/>
                      <a:pt x="85" y="13"/>
                      <a:pt x="86" y="14"/>
                    </a:cubicBezTo>
                    <a:cubicBezTo>
                      <a:pt x="88" y="15"/>
                      <a:pt x="88" y="17"/>
                      <a:pt x="87" y="18"/>
                    </a:cubicBezTo>
                    <a:cubicBezTo>
                      <a:pt x="87" y="18"/>
                      <a:pt x="87" y="18"/>
                      <a:pt x="87" y="18"/>
                    </a:cubicBezTo>
                    <a:cubicBezTo>
                      <a:pt x="87" y="19"/>
                      <a:pt x="87" y="19"/>
                      <a:pt x="87" y="19"/>
                    </a:cubicBezTo>
                    <a:cubicBezTo>
                      <a:pt x="87" y="20"/>
                      <a:pt x="89" y="20"/>
                      <a:pt x="91" y="20"/>
                    </a:cubicBezTo>
                    <a:cubicBezTo>
                      <a:pt x="91" y="20"/>
                      <a:pt x="92" y="20"/>
                      <a:pt x="92" y="20"/>
                    </a:cubicBezTo>
                    <a:cubicBezTo>
                      <a:pt x="93" y="20"/>
                      <a:pt x="94" y="26"/>
                      <a:pt x="94" y="26"/>
                    </a:cubicBezTo>
                    <a:cubicBezTo>
                      <a:pt x="94" y="27"/>
                      <a:pt x="94" y="27"/>
                      <a:pt x="94" y="27"/>
                    </a:cubicBezTo>
                    <a:cubicBezTo>
                      <a:pt x="95" y="27"/>
                      <a:pt x="95" y="27"/>
                      <a:pt x="95" y="27"/>
                    </a:cubicBezTo>
                    <a:cubicBezTo>
                      <a:pt x="95" y="27"/>
                      <a:pt x="98" y="26"/>
                      <a:pt x="99" y="26"/>
                    </a:cubicBezTo>
                    <a:cubicBezTo>
                      <a:pt x="99" y="26"/>
                      <a:pt x="100" y="26"/>
                      <a:pt x="100" y="26"/>
                    </a:cubicBezTo>
                    <a:cubicBezTo>
                      <a:pt x="102" y="26"/>
                      <a:pt x="104" y="27"/>
                      <a:pt x="105" y="26"/>
                    </a:cubicBezTo>
                    <a:cubicBezTo>
                      <a:pt x="105" y="26"/>
                      <a:pt x="106" y="25"/>
                      <a:pt x="106" y="24"/>
                    </a:cubicBezTo>
                    <a:cubicBezTo>
                      <a:pt x="107" y="25"/>
                      <a:pt x="109" y="25"/>
                      <a:pt x="110" y="26"/>
                    </a:cubicBezTo>
                    <a:cubicBezTo>
                      <a:pt x="111" y="26"/>
                      <a:pt x="112" y="25"/>
                      <a:pt x="114" y="25"/>
                    </a:cubicBezTo>
                    <a:cubicBezTo>
                      <a:pt x="114" y="24"/>
                      <a:pt x="115" y="24"/>
                      <a:pt x="115" y="24"/>
                    </a:cubicBezTo>
                    <a:cubicBezTo>
                      <a:pt x="116" y="24"/>
                      <a:pt x="118" y="25"/>
                      <a:pt x="120" y="26"/>
                    </a:cubicBezTo>
                    <a:cubicBezTo>
                      <a:pt x="122" y="27"/>
                      <a:pt x="124" y="29"/>
                      <a:pt x="125" y="29"/>
                    </a:cubicBezTo>
                    <a:cubicBezTo>
                      <a:pt x="125" y="29"/>
                      <a:pt x="123" y="32"/>
                      <a:pt x="122" y="34"/>
                    </a:cubicBezTo>
                    <a:cubicBezTo>
                      <a:pt x="120" y="36"/>
                      <a:pt x="119" y="39"/>
                      <a:pt x="119" y="40"/>
                    </a:cubicBezTo>
                    <a:cubicBezTo>
                      <a:pt x="119" y="41"/>
                      <a:pt x="120" y="41"/>
                      <a:pt x="121" y="41"/>
                    </a:cubicBezTo>
                    <a:cubicBezTo>
                      <a:pt x="121" y="41"/>
                      <a:pt x="121" y="41"/>
                      <a:pt x="122" y="41"/>
                    </a:cubicBezTo>
                    <a:cubicBezTo>
                      <a:pt x="122" y="40"/>
                      <a:pt x="123" y="40"/>
                      <a:pt x="123" y="41"/>
                    </a:cubicBezTo>
                    <a:cubicBezTo>
                      <a:pt x="124" y="41"/>
                      <a:pt x="124" y="42"/>
                      <a:pt x="125" y="43"/>
                    </a:cubicBezTo>
                    <a:cubicBezTo>
                      <a:pt x="126" y="43"/>
                      <a:pt x="126" y="44"/>
                      <a:pt x="126" y="45"/>
                    </a:cubicBezTo>
                    <a:cubicBezTo>
                      <a:pt x="126" y="45"/>
                      <a:pt x="126" y="45"/>
                      <a:pt x="126" y="45"/>
                    </a:cubicBezTo>
                    <a:cubicBezTo>
                      <a:pt x="126" y="46"/>
                      <a:pt x="126" y="46"/>
                      <a:pt x="125" y="46"/>
                    </a:cubicBezTo>
                    <a:cubicBezTo>
                      <a:pt x="125" y="46"/>
                      <a:pt x="124" y="46"/>
                      <a:pt x="124" y="45"/>
                    </a:cubicBezTo>
                    <a:cubicBezTo>
                      <a:pt x="124" y="45"/>
                      <a:pt x="124" y="45"/>
                      <a:pt x="123" y="45"/>
                    </a:cubicBezTo>
                    <a:cubicBezTo>
                      <a:pt x="123" y="45"/>
                      <a:pt x="123" y="45"/>
                      <a:pt x="123" y="45"/>
                    </a:cubicBezTo>
                    <a:cubicBezTo>
                      <a:pt x="123" y="44"/>
                      <a:pt x="123" y="44"/>
                      <a:pt x="122" y="44"/>
                    </a:cubicBezTo>
                    <a:cubicBezTo>
                      <a:pt x="122" y="44"/>
                      <a:pt x="121" y="44"/>
                      <a:pt x="120" y="44"/>
                    </a:cubicBezTo>
                    <a:cubicBezTo>
                      <a:pt x="120" y="43"/>
                      <a:pt x="119" y="44"/>
                      <a:pt x="119" y="44"/>
                    </a:cubicBezTo>
                    <a:cubicBezTo>
                      <a:pt x="118" y="44"/>
                      <a:pt x="118" y="44"/>
                      <a:pt x="118" y="45"/>
                    </a:cubicBezTo>
                    <a:cubicBezTo>
                      <a:pt x="117" y="45"/>
                      <a:pt x="117" y="46"/>
                      <a:pt x="116" y="46"/>
                    </a:cubicBezTo>
                    <a:cubicBezTo>
                      <a:pt x="116" y="46"/>
                      <a:pt x="115" y="46"/>
                      <a:pt x="115" y="46"/>
                    </a:cubicBezTo>
                    <a:cubicBezTo>
                      <a:pt x="113" y="46"/>
                      <a:pt x="112" y="46"/>
                      <a:pt x="112" y="46"/>
                    </a:cubicBezTo>
                    <a:cubicBezTo>
                      <a:pt x="112" y="46"/>
                      <a:pt x="111" y="47"/>
                      <a:pt x="111" y="47"/>
                    </a:cubicBezTo>
                    <a:cubicBezTo>
                      <a:pt x="111" y="47"/>
                      <a:pt x="111" y="47"/>
                      <a:pt x="111" y="47"/>
                    </a:cubicBezTo>
                    <a:cubicBezTo>
                      <a:pt x="111" y="47"/>
                      <a:pt x="110" y="47"/>
                      <a:pt x="109" y="47"/>
                    </a:cubicBezTo>
                    <a:cubicBezTo>
                      <a:pt x="108" y="47"/>
                      <a:pt x="107" y="48"/>
                      <a:pt x="106" y="48"/>
                    </a:cubicBezTo>
                    <a:cubicBezTo>
                      <a:pt x="106" y="48"/>
                      <a:pt x="105" y="48"/>
                      <a:pt x="104" y="48"/>
                    </a:cubicBezTo>
                    <a:cubicBezTo>
                      <a:pt x="104" y="49"/>
                      <a:pt x="103" y="49"/>
                      <a:pt x="102" y="50"/>
                    </a:cubicBezTo>
                    <a:cubicBezTo>
                      <a:pt x="99" y="52"/>
                      <a:pt x="95" y="54"/>
                      <a:pt x="94" y="55"/>
                    </a:cubicBezTo>
                    <a:cubicBezTo>
                      <a:pt x="94" y="55"/>
                      <a:pt x="94" y="57"/>
                      <a:pt x="93" y="59"/>
                    </a:cubicBezTo>
                    <a:cubicBezTo>
                      <a:pt x="93" y="60"/>
                      <a:pt x="93" y="61"/>
                      <a:pt x="93" y="62"/>
                    </a:cubicBezTo>
                    <a:cubicBezTo>
                      <a:pt x="93" y="62"/>
                      <a:pt x="92" y="63"/>
                      <a:pt x="92" y="64"/>
                    </a:cubicBezTo>
                    <a:cubicBezTo>
                      <a:pt x="92" y="64"/>
                      <a:pt x="92" y="64"/>
                      <a:pt x="92" y="64"/>
                    </a:cubicBezTo>
                    <a:cubicBezTo>
                      <a:pt x="91" y="65"/>
                      <a:pt x="91" y="66"/>
                      <a:pt x="91" y="66"/>
                    </a:cubicBezTo>
                    <a:cubicBezTo>
                      <a:pt x="91" y="67"/>
                      <a:pt x="91" y="68"/>
                      <a:pt x="91" y="69"/>
                    </a:cubicBezTo>
                    <a:cubicBezTo>
                      <a:pt x="91" y="69"/>
                      <a:pt x="91" y="69"/>
                      <a:pt x="91" y="69"/>
                    </a:cubicBezTo>
                    <a:cubicBezTo>
                      <a:pt x="91" y="69"/>
                      <a:pt x="90" y="70"/>
                      <a:pt x="89" y="71"/>
                    </a:cubicBezTo>
                    <a:cubicBezTo>
                      <a:pt x="87" y="72"/>
                      <a:pt x="86" y="73"/>
                      <a:pt x="86" y="73"/>
                    </a:cubicBezTo>
                    <a:cubicBezTo>
                      <a:pt x="85" y="74"/>
                      <a:pt x="85" y="74"/>
                      <a:pt x="85" y="75"/>
                    </a:cubicBezTo>
                    <a:cubicBezTo>
                      <a:pt x="84" y="76"/>
                      <a:pt x="84" y="77"/>
                      <a:pt x="84" y="77"/>
                    </a:cubicBezTo>
                    <a:cubicBezTo>
                      <a:pt x="84" y="77"/>
                      <a:pt x="84" y="78"/>
                      <a:pt x="84" y="78"/>
                    </a:cubicBezTo>
                    <a:cubicBezTo>
                      <a:pt x="84" y="78"/>
                      <a:pt x="84" y="78"/>
                      <a:pt x="84" y="78"/>
                    </a:cubicBezTo>
                    <a:cubicBezTo>
                      <a:pt x="84" y="79"/>
                      <a:pt x="84" y="79"/>
                      <a:pt x="85" y="79"/>
                    </a:cubicBezTo>
                    <a:cubicBezTo>
                      <a:pt x="85" y="79"/>
                      <a:pt x="85" y="79"/>
                      <a:pt x="85" y="79"/>
                    </a:cubicBezTo>
                    <a:cubicBezTo>
                      <a:pt x="85" y="79"/>
                      <a:pt x="84" y="80"/>
                      <a:pt x="84" y="80"/>
                    </a:cubicBezTo>
                    <a:cubicBezTo>
                      <a:pt x="83" y="80"/>
                      <a:pt x="82" y="81"/>
                      <a:pt x="82" y="81"/>
                    </a:cubicBezTo>
                    <a:cubicBezTo>
                      <a:pt x="82" y="82"/>
                      <a:pt x="83" y="83"/>
                      <a:pt x="84" y="83"/>
                    </a:cubicBezTo>
                    <a:cubicBezTo>
                      <a:pt x="84" y="84"/>
                      <a:pt x="85" y="84"/>
                      <a:pt x="85" y="85"/>
                    </a:cubicBezTo>
                    <a:cubicBezTo>
                      <a:pt x="85" y="85"/>
                      <a:pt x="85" y="86"/>
                      <a:pt x="85" y="87"/>
                    </a:cubicBezTo>
                    <a:cubicBezTo>
                      <a:pt x="86" y="89"/>
                      <a:pt x="87" y="91"/>
                      <a:pt x="87" y="92"/>
                    </a:cubicBezTo>
                    <a:cubicBezTo>
                      <a:pt x="88" y="92"/>
                      <a:pt x="88" y="93"/>
                      <a:pt x="89" y="94"/>
                    </a:cubicBezTo>
                    <a:cubicBezTo>
                      <a:pt x="91" y="96"/>
                      <a:pt x="93" y="98"/>
                      <a:pt x="93" y="99"/>
                    </a:cubicBezTo>
                    <a:cubicBezTo>
                      <a:pt x="93" y="99"/>
                      <a:pt x="93" y="100"/>
                      <a:pt x="92" y="100"/>
                    </a:cubicBezTo>
                    <a:cubicBezTo>
                      <a:pt x="91" y="101"/>
                      <a:pt x="90" y="102"/>
                      <a:pt x="91" y="103"/>
                    </a:cubicBezTo>
                    <a:cubicBezTo>
                      <a:pt x="91" y="103"/>
                      <a:pt x="94" y="104"/>
                      <a:pt x="96" y="104"/>
                    </a:cubicBezTo>
                    <a:cubicBezTo>
                      <a:pt x="98" y="104"/>
                      <a:pt x="100" y="104"/>
                      <a:pt x="100" y="104"/>
                    </a:cubicBezTo>
                    <a:cubicBezTo>
                      <a:pt x="101" y="105"/>
                      <a:pt x="101" y="105"/>
                      <a:pt x="101" y="105"/>
                    </a:cubicBezTo>
                    <a:cubicBezTo>
                      <a:pt x="101" y="106"/>
                      <a:pt x="101" y="106"/>
                      <a:pt x="101" y="106"/>
                    </a:cubicBezTo>
                    <a:cubicBezTo>
                      <a:pt x="101" y="107"/>
                      <a:pt x="102" y="107"/>
                      <a:pt x="102" y="108"/>
                    </a:cubicBezTo>
                    <a:cubicBezTo>
                      <a:pt x="102" y="108"/>
                      <a:pt x="102" y="108"/>
                      <a:pt x="102" y="108"/>
                    </a:cubicBezTo>
                    <a:cubicBezTo>
                      <a:pt x="102" y="108"/>
                      <a:pt x="102" y="108"/>
                      <a:pt x="102" y="108"/>
                    </a:cubicBezTo>
                    <a:cubicBezTo>
                      <a:pt x="102" y="108"/>
                      <a:pt x="102" y="109"/>
                      <a:pt x="102" y="109"/>
                    </a:cubicBezTo>
                    <a:cubicBezTo>
                      <a:pt x="102" y="110"/>
                      <a:pt x="102" y="110"/>
                      <a:pt x="103" y="110"/>
                    </a:cubicBezTo>
                    <a:cubicBezTo>
                      <a:pt x="104" y="110"/>
                      <a:pt x="107" y="110"/>
                      <a:pt x="110" y="110"/>
                    </a:cubicBezTo>
                    <a:cubicBezTo>
                      <a:pt x="111" y="110"/>
                      <a:pt x="112" y="110"/>
                      <a:pt x="112" y="110"/>
                    </a:cubicBezTo>
                    <a:cubicBezTo>
                      <a:pt x="113" y="110"/>
                      <a:pt x="114" y="108"/>
                      <a:pt x="116" y="107"/>
                    </a:cubicBezTo>
                    <a:cubicBezTo>
                      <a:pt x="116" y="107"/>
                      <a:pt x="116" y="107"/>
                      <a:pt x="116" y="107"/>
                    </a:cubicBezTo>
                    <a:cubicBezTo>
                      <a:pt x="118" y="106"/>
                      <a:pt x="120" y="104"/>
                      <a:pt x="120" y="103"/>
                    </a:cubicBezTo>
                    <a:cubicBezTo>
                      <a:pt x="120" y="104"/>
                      <a:pt x="120" y="104"/>
                      <a:pt x="120" y="104"/>
                    </a:cubicBezTo>
                    <a:cubicBezTo>
                      <a:pt x="120" y="105"/>
                      <a:pt x="119" y="106"/>
                      <a:pt x="120" y="106"/>
                    </a:cubicBezTo>
                    <a:cubicBezTo>
                      <a:pt x="120" y="107"/>
                      <a:pt x="120" y="107"/>
                      <a:pt x="119" y="108"/>
                    </a:cubicBezTo>
                    <a:cubicBezTo>
                      <a:pt x="119" y="108"/>
                      <a:pt x="119" y="108"/>
                      <a:pt x="119" y="108"/>
                    </a:cubicBezTo>
                    <a:cubicBezTo>
                      <a:pt x="119" y="108"/>
                      <a:pt x="119" y="109"/>
                      <a:pt x="119" y="109"/>
                    </a:cubicBezTo>
                    <a:cubicBezTo>
                      <a:pt x="119" y="110"/>
                      <a:pt x="119" y="111"/>
                      <a:pt x="119" y="112"/>
                    </a:cubicBezTo>
                    <a:cubicBezTo>
                      <a:pt x="119" y="116"/>
                      <a:pt x="119" y="120"/>
                      <a:pt x="119" y="121"/>
                    </a:cubicBezTo>
                    <a:cubicBezTo>
                      <a:pt x="119" y="121"/>
                      <a:pt x="120" y="122"/>
                      <a:pt x="121" y="122"/>
                    </a:cubicBezTo>
                    <a:cubicBezTo>
                      <a:pt x="122" y="122"/>
                      <a:pt x="122" y="122"/>
                      <a:pt x="123" y="122"/>
                    </a:cubicBezTo>
                    <a:cubicBezTo>
                      <a:pt x="123" y="122"/>
                      <a:pt x="124" y="122"/>
                      <a:pt x="124" y="121"/>
                    </a:cubicBezTo>
                    <a:cubicBezTo>
                      <a:pt x="125" y="121"/>
                      <a:pt x="125" y="120"/>
                      <a:pt x="126" y="120"/>
                    </a:cubicBezTo>
                    <a:cubicBezTo>
                      <a:pt x="127" y="120"/>
                      <a:pt x="127" y="120"/>
                      <a:pt x="127" y="120"/>
                    </a:cubicBezTo>
                    <a:cubicBezTo>
                      <a:pt x="128" y="121"/>
                      <a:pt x="128" y="121"/>
                      <a:pt x="129" y="121"/>
                    </a:cubicBezTo>
                    <a:cubicBezTo>
                      <a:pt x="129" y="121"/>
                      <a:pt x="130" y="121"/>
                      <a:pt x="130" y="121"/>
                    </a:cubicBezTo>
                    <a:cubicBezTo>
                      <a:pt x="131" y="121"/>
                      <a:pt x="131" y="121"/>
                      <a:pt x="131" y="121"/>
                    </a:cubicBezTo>
                    <a:cubicBezTo>
                      <a:pt x="131" y="121"/>
                      <a:pt x="134" y="126"/>
                      <a:pt x="136" y="130"/>
                    </a:cubicBezTo>
                    <a:cubicBezTo>
                      <a:pt x="138" y="134"/>
                      <a:pt x="140" y="137"/>
                      <a:pt x="140" y="137"/>
                    </a:cubicBezTo>
                    <a:cubicBezTo>
                      <a:pt x="140" y="137"/>
                      <a:pt x="140" y="137"/>
                      <a:pt x="140" y="137"/>
                    </a:cubicBezTo>
                    <a:cubicBezTo>
                      <a:pt x="140" y="138"/>
                      <a:pt x="140" y="139"/>
                      <a:pt x="139" y="140"/>
                    </a:cubicBezTo>
                    <a:cubicBezTo>
                      <a:pt x="138" y="141"/>
                      <a:pt x="137" y="142"/>
                      <a:pt x="137" y="143"/>
                    </a:cubicBezTo>
                    <a:cubicBezTo>
                      <a:pt x="137" y="143"/>
                      <a:pt x="137" y="143"/>
                      <a:pt x="137" y="143"/>
                    </a:cubicBezTo>
                    <a:cubicBezTo>
                      <a:pt x="137" y="144"/>
                      <a:pt x="137" y="144"/>
                      <a:pt x="137" y="144"/>
                    </a:cubicBezTo>
                    <a:cubicBezTo>
                      <a:pt x="137" y="145"/>
                      <a:pt x="136" y="149"/>
                      <a:pt x="136" y="150"/>
                    </a:cubicBezTo>
                    <a:cubicBezTo>
                      <a:pt x="136" y="151"/>
                      <a:pt x="137" y="153"/>
                      <a:pt x="137" y="154"/>
                    </a:cubicBezTo>
                    <a:cubicBezTo>
                      <a:pt x="138" y="155"/>
                      <a:pt x="138" y="156"/>
                      <a:pt x="138" y="156"/>
                    </a:cubicBezTo>
                    <a:cubicBezTo>
                      <a:pt x="138" y="156"/>
                      <a:pt x="137" y="157"/>
                      <a:pt x="136" y="158"/>
                    </a:cubicBezTo>
                    <a:cubicBezTo>
                      <a:pt x="135" y="160"/>
                      <a:pt x="133" y="162"/>
                      <a:pt x="133" y="163"/>
                    </a:cubicBezTo>
                    <a:cubicBezTo>
                      <a:pt x="133" y="163"/>
                      <a:pt x="133" y="164"/>
                      <a:pt x="133" y="165"/>
                    </a:cubicBezTo>
                    <a:cubicBezTo>
                      <a:pt x="133" y="166"/>
                      <a:pt x="134" y="166"/>
                      <a:pt x="134" y="167"/>
                    </a:cubicBezTo>
                    <a:cubicBezTo>
                      <a:pt x="134" y="167"/>
                      <a:pt x="134" y="168"/>
                      <a:pt x="135" y="168"/>
                    </a:cubicBezTo>
                    <a:cubicBezTo>
                      <a:pt x="135" y="168"/>
                      <a:pt x="135" y="168"/>
                      <a:pt x="135" y="168"/>
                    </a:cubicBezTo>
                    <a:cubicBezTo>
                      <a:pt x="135" y="168"/>
                      <a:pt x="135" y="168"/>
                      <a:pt x="135" y="168"/>
                    </a:cubicBezTo>
                    <a:cubicBezTo>
                      <a:pt x="135" y="168"/>
                      <a:pt x="135" y="169"/>
                      <a:pt x="134" y="169"/>
                    </a:cubicBezTo>
                    <a:cubicBezTo>
                      <a:pt x="134" y="170"/>
                      <a:pt x="133" y="171"/>
                      <a:pt x="133" y="171"/>
                    </a:cubicBezTo>
                    <a:cubicBezTo>
                      <a:pt x="133" y="172"/>
                      <a:pt x="134" y="174"/>
                      <a:pt x="134" y="176"/>
                    </a:cubicBezTo>
                    <a:cubicBezTo>
                      <a:pt x="135" y="178"/>
                      <a:pt x="136" y="179"/>
                      <a:pt x="136" y="180"/>
                    </a:cubicBezTo>
                    <a:cubicBezTo>
                      <a:pt x="137" y="180"/>
                      <a:pt x="137" y="180"/>
                      <a:pt x="137" y="180"/>
                    </a:cubicBezTo>
                    <a:cubicBezTo>
                      <a:pt x="137" y="180"/>
                      <a:pt x="137" y="180"/>
                      <a:pt x="137" y="180"/>
                    </a:cubicBezTo>
                    <a:cubicBezTo>
                      <a:pt x="137" y="180"/>
                      <a:pt x="138" y="180"/>
                      <a:pt x="138" y="180"/>
                    </a:cubicBezTo>
                    <a:cubicBezTo>
                      <a:pt x="138" y="180"/>
                      <a:pt x="139" y="181"/>
                      <a:pt x="139" y="181"/>
                    </a:cubicBezTo>
                    <a:cubicBezTo>
                      <a:pt x="139" y="181"/>
                      <a:pt x="139" y="181"/>
                      <a:pt x="139" y="181"/>
                    </a:cubicBezTo>
                    <a:cubicBezTo>
                      <a:pt x="139" y="181"/>
                      <a:pt x="137" y="183"/>
                      <a:pt x="136" y="184"/>
                    </a:cubicBezTo>
                    <a:cubicBezTo>
                      <a:pt x="135" y="186"/>
                      <a:pt x="134" y="187"/>
                      <a:pt x="134" y="187"/>
                    </a:cubicBezTo>
                    <a:cubicBezTo>
                      <a:pt x="134" y="187"/>
                      <a:pt x="133" y="188"/>
                      <a:pt x="132" y="189"/>
                    </a:cubicBezTo>
                    <a:cubicBezTo>
                      <a:pt x="131" y="190"/>
                      <a:pt x="130" y="190"/>
                      <a:pt x="129" y="191"/>
                    </a:cubicBezTo>
                    <a:cubicBezTo>
                      <a:pt x="129" y="191"/>
                      <a:pt x="130" y="192"/>
                      <a:pt x="131" y="193"/>
                    </a:cubicBezTo>
                    <a:cubicBezTo>
                      <a:pt x="131" y="193"/>
                      <a:pt x="131" y="194"/>
                      <a:pt x="131" y="194"/>
                    </a:cubicBezTo>
                    <a:cubicBezTo>
                      <a:pt x="131" y="194"/>
                      <a:pt x="131" y="194"/>
                      <a:pt x="130" y="194"/>
                    </a:cubicBezTo>
                    <a:cubicBezTo>
                      <a:pt x="129" y="195"/>
                      <a:pt x="128" y="195"/>
                      <a:pt x="128" y="196"/>
                    </a:cubicBezTo>
                    <a:cubicBezTo>
                      <a:pt x="128" y="196"/>
                      <a:pt x="128" y="197"/>
                      <a:pt x="128" y="197"/>
                    </a:cubicBezTo>
                    <a:cubicBezTo>
                      <a:pt x="128" y="199"/>
                      <a:pt x="128" y="200"/>
                      <a:pt x="128" y="201"/>
                    </a:cubicBezTo>
                    <a:cubicBezTo>
                      <a:pt x="127" y="201"/>
                      <a:pt x="124" y="202"/>
                      <a:pt x="121" y="20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32" name="Freeform 323"/>
              <p:cNvSpPr>
                <a:spLocks/>
              </p:cNvSpPr>
              <p:nvPr/>
            </p:nvSpPr>
            <p:spPr bwMode="auto">
              <a:xfrm>
                <a:off x="2209800" y="4048126"/>
                <a:ext cx="144463" cy="157163"/>
              </a:xfrm>
              <a:custGeom>
                <a:avLst/>
                <a:gdLst>
                  <a:gd name="T0" fmla="*/ 11 w 63"/>
                  <a:gd name="T1" fmla="*/ 49 h 68"/>
                  <a:gd name="T2" fmla="*/ 14 w 63"/>
                  <a:gd name="T3" fmla="*/ 42 h 68"/>
                  <a:gd name="T4" fmla="*/ 14 w 63"/>
                  <a:gd name="T5" fmla="*/ 36 h 68"/>
                  <a:gd name="T6" fmla="*/ 12 w 63"/>
                  <a:gd name="T7" fmla="*/ 37 h 68"/>
                  <a:gd name="T8" fmla="*/ 11 w 63"/>
                  <a:gd name="T9" fmla="*/ 41 h 68"/>
                  <a:gd name="T10" fmla="*/ 8 w 63"/>
                  <a:gd name="T11" fmla="*/ 43 h 68"/>
                  <a:gd name="T12" fmla="*/ 4 w 63"/>
                  <a:gd name="T13" fmla="*/ 41 h 68"/>
                  <a:gd name="T14" fmla="*/ 3 w 63"/>
                  <a:gd name="T15" fmla="*/ 37 h 68"/>
                  <a:gd name="T16" fmla="*/ 3 w 63"/>
                  <a:gd name="T17" fmla="*/ 28 h 68"/>
                  <a:gd name="T18" fmla="*/ 5 w 63"/>
                  <a:gd name="T19" fmla="*/ 22 h 68"/>
                  <a:gd name="T20" fmla="*/ 6 w 63"/>
                  <a:gd name="T21" fmla="*/ 18 h 68"/>
                  <a:gd name="T22" fmla="*/ 10 w 63"/>
                  <a:gd name="T23" fmla="*/ 13 h 68"/>
                  <a:gd name="T24" fmla="*/ 10 w 63"/>
                  <a:gd name="T25" fmla="*/ 4 h 68"/>
                  <a:gd name="T26" fmla="*/ 15 w 63"/>
                  <a:gd name="T27" fmla="*/ 3 h 68"/>
                  <a:gd name="T28" fmla="*/ 22 w 63"/>
                  <a:gd name="T29" fmla="*/ 1 h 68"/>
                  <a:gd name="T30" fmla="*/ 26 w 63"/>
                  <a:gd name="T31" fmla="*/ 0 h 68"/>
                  <a:gd name="T32" fmla="*/ 31 w 63"/>
                  <a:gd name="T33" fmla="*/ 3 h 68"/>
                  <a:gd name="T34" fmla="*/ 37 w 63"/>
                  <a:gd name="T35" fmla="*/ 4 h 68"/>
                  <a:gd name="T36" fmla="*/ 39 w 63"/>
                  <a:gd name="T37" fmla="*/ 9 h 68"/>
                  <a:gd name="T38" fmla="*/ 46 w 63"/>
                  <a:gd name="T39" fmla="*/ 11 h 68"/>
                  <a:gd name="T40" fmla="*/ 51 w 63"/>
                  <a:gd name="T41" fmla="*/ 10 h 68"/>
                  <a:gd name="T42" fmla="*/ 60 w 63"/>
                  <a:gd name="T43" fmla="*/ 14 h 68"/>
                  <a:gd name="T44" fmla="*/ 60 w 63"/>
                  <a:gd name="T45" fmla="*/ 19 h 68"/>
                  <a:gd name="T46" fmla="*/ 63 w 63"/>
                  <a:gd name="T47" fmla="*/ 23 h 68"/>
                  <a:gd name="T48" fmla="*/ 52 w 63"/>
                  <a:gd name="T49" fmla="*/ 37 h 68"/>
                  <a:gd name="T50" fmla="*/ 40 w 63"/>
                  <a:gd name="T51" fmla="*/ 44 h 68"/>
                  <a:gd name="T52" fmla="*/ 34 w 63"/>
                  <a:gd name="T53" fmla="*/ 47 h 68"/>
                  <a:gd name="T54" fmla="*/ 32 w 63"/>
                  <a:gd name="T55" fmla="*/ 50 h 68"/>
                  <a:gd name="T56" fmla="*/ 30 w 63"/>
                  <a:gd name="T57" fmla="*/ 52 h 68"/>
                  <a:gd name="T58" fmla="*/ 26 w 63"/>
                  <a:gd name="T59" fmla="*/ 61 h 68"/>
                  <a:gd name="T60" fmla="*/ 26 w 63"/>
                  <a:gd name="T61" fmla="*/ 64 h 68"/>
                  <a:gd name="T62" fmla="*/ 21 w 63"/>
                  <a:gd name="T63" fmla="*/ 68 h 68"/>
                  <a:gd name="T64" fmla="*/ 19 w 63"/>
                  <a:gd name="T65" fmla="*/ 67 h 68"/>
                  <a:gd name="T66" fmla="*/ 17 w 63"/>
                  <a:gd name="T67" fmla="*/ 65 h 68"/>
                  <a:gd name="T68" fmla="*/ 12 w 63"/>
                  <a:gd name="T69" fmla="*/ 60 h 68"/>
                  <a:gd name="T70" fmla="*/ 8 w 63"/>
                  <a:gd name="T71" fmla="*/ 61 h 68"/>
                  <a:gd name="T72" fmla="*/ 7 w 63"/>
                  <a:gd name="T73" fmla="*/ 62 h 68"/>
                  <a:gd name="T74" fmla="*/ 6 w 63"/>
                  <a:gd name="T75" fmla="*/ 61 h 68"/>
                  <a:gd name="T76" fmla="*/ 6 w 63"/>
                  <a:gd name="T77" fmla="*/ 58 h 68"/>
                  <a:gd name="T78" fmla="*/ 9 w 63"/>
                  <a:gd name="T79" fmla="*/ 56 h 68"/>
                  <a:gd name="T80" fmla="*/ 8 w 63"/>
                  <a:gd name="T81"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3" h="68">
                    <a:moveTo>
                      <a:pt x="8" y="51"/>
                    </a:moveTo>
                    <a:cubicBezTo>
                      <a:pt x="9" y="50"/>
                      <a:pt x="10" y="50"/>
                      <a:pt x="11" y="49"/>
                    </a:cubicBezTo>
                    <a:cubicBezTo>
                      <a:pt x="12" y="48"/>
                      <a:pt x="13" y="47"/>
                      <a:pt x="13" y="46"/>
                    </a:cubicBezTo>
                    <a:cubicBezTo>
                      <a:pt x="13" y="45"/>
                      <a:pt x="14" y="44"/>
                      <a:pt x="14" y="42"/>
                    </a:cubicBezTo>
                    <a:cubicBezTo>
                      <a:pt x="14" y="41"/>
                      <a:pt x="13" y="40"/>
                      <a:pt x="13" y="39"/>
                    </a:cubicBezTo>
                    <a:cubicBezTo>
                      <a:pt x="13" y="38"/>
                      <a:pt x="13" y="37"/>
                      <a:pt x="14" y="36"/>
                    </a:cubicBezTo>
                    <a:cubicBezTo>
                      <a:pt x="15" y="35"/>
                      <a:pt x="14" y="34"/>
                      <a:pt x="14" y="35"/>
                    </a:cubicBezTo>
                    <a:cubicBezTo>
                      <a:pt x="13" y="35"/>
                      <a:pt x="11" y="36"/>
                      <a:pt x="12" y="37"/>
                    </a:cubicBezTo>
                    <a:cubicBezTo>
                      <a:pt x="12" y="38"/>
                      <a:pt x="13" y="39"/>
                      <a:pt x="12" y="40"/>
                    </a:cubicBezTo>
                    <a:cubicBezTo>
                      <a:pt x="12" y="41"/>
                      <a:pt x="12" y="42"/>
                      <a:pt x="11" y="41"/>
                    </a:cubicBezTo>
                    <a:cubicBezTo>
                      <a:pt x="11" y="41"/>
                      <a:pt x="11" y="39"/>
                      <a:pt x="11" y="39"/>
                    </a:cubicBezTo>
                    <a:cubicBezTo>
                      <a:pt x="10" y="40"/>
                      <a:pt x="8" y="42"/>
                      <a:pt x="8" y="43"/>
                    </a:cubicBezTo>
                    <a:cubicBezTo>
                      <a:pt x="8" y="43"/>
                      <a:pt x="7" y="45"/>
                      <a:pt x="7" y="44"/>
                    </a:cubicBezTo>
                    <a:cubicBezTo>
                      <a:pt x="6" y="43"/>
                      <a:pt x="5" y="42"/>
                      <a:pt x="4" y="41"/>
                    </a:cubicBezTo>
                    <a:cubicBezTo>
                      <a:pt x="2" y="40"/>
                      <a:pt x="0" y="39"/>
                      <a:pt x="0" y="38"/>
                    </a:cubicBezTo>
                    <a:cubicBezTo>
                      <a:pt x="0" y="37"/>
                      <a:pt x="3" y="38"/>
                      <a:pt x="3" y="37"/>
                    </a:cubicBezTo>
                    <a:cubicBezTo>
                      <a:pt x="3" y="36"/>
                      <a:pt x="2" y="34"/>
                      <a:pt x="2" y="32"/>
                    </a:cubicBezTo>
                    <a:cubicBezTo>
                      <a:pt x="2" y="30"/>
                      <a:pt x="3" y="30"/>
                      <a:pt x="3" y="28"/>
                    </a:cubicBezTo>
                    <a:cubicBezTo>
                      <a:pt x="2" y="26"/>
                      <a:pt x="0" y="26"/>
                      <a:pt x="1" y="25"/>
                    </a:cubicBezTo>
                    <a:cubicBezTo>
                      <a:pt x="2" y="24"/>
                      <a:pt x="4" y="23"/>
                      <a:pt x="5" y="22"/>
                    </a:cubicBezTo>
                    <a:cubicBezTo>
                      <a:pt x="6" y="22"/>
                      <a:pt x="9" y="21"/>
                      <a:pt x="8" y="20"/>
                    </a:cubicBezTo>
                    <a:cubicBezTo>
                      <a:pt x="7" y="19"/>
                      <a:pt x="6" y="20"/>
                      <a:pt x="6" y="18"/>
                    </a:cubicBezTo>
                    <a:cubicBezTo>
                      <a:pt x="6" y="17"/>
                      <a:pt x="6" y="17"/>
                      <a:pt x="7" y="16"/>
                    </a:cubicBezTo>
                    <a:cubicBezTo>
                      <a:pt x="9" y="15"/>
                      <a:pt x="9" y="15"/>
                      <a:pt x="10" y="13"/>
                    </a:cubicBezTo>
                    <a:cubicBezTo>
                      <a:pt x="10" y="12"/>
                      <a:pt x="11" y="12"/>
                      <a:pt x="11" y="9"/>
                    </a:cubicBezTo>
                    <a:cubicBezTo>
                      <a:pt x="10" y="7"/>
                      <a:pt x="9" y="5"/>
                      <a:pt x="10" y="4"/>
                    </a:cubicBezTo>
                    <a:cubicBezTo>
                      <a:pt x="11" y="4"/>
                      <a:pt x="14" y="6"/>
                      <a:pt x="15" y="5"/>
                    </a:cubicBezTo>
                    <a:cubicBezTo>
                      <a:pt x="15" y="3"/>
                      <a:pt x="14" y="3"/>
                      <a:pt x="15" y="3"/>
                    </a:cubicBezTo>
                    <a:cubicBezTo>
                      <a:pt x="17" y="2"/>
                      <a:pt x="17" y="2"/>
                      <a:pt x="19" y="2"/>
                    </a:cubicBezTo>
                    <a:cubicBezTo>
                      <a:pt x="20" y="2"/>
                      <a:pt x="21" y="2"/>
                      <a:pt x="22" y="1"/>
                    </a:cubicBezTo>
                    <a:cubicBezTo>
                      <a:pt x="23" y="1"/>
                      <a:pt x="23" y="0"/>
                      <a:pt x="23" y="0"/>
                    </a:cubicBezTo>
                    <a:cubicBezTo>
                      <a:pt x="24" y="0"/>
                      <a:pt x="25" y="0"/>
                      <a:pt x="26" y="0"/>
                    </a:cubicBezTo>
                    <a:cubicBezTo>
                      <a:pt x="26" y="0"/>
                      <a:pt x="27" y="1"/>
                      <a:pt x="28" y="1"/>
                    </a:cubicBezTo>
                    <a:cubicBezTo>
                      <a:pt x="29" y="2"/>
                      <a:pt x="30" y="3"/>
                      <a:pt x="31" y="3"/>
                    </a:cubicBezTo>
                    <a:cubicBezTo>
                      <a:pt x="32" y="4"/>
                      <a:pt x="34" y="4"/>
                      <a:pt x="36" y="4"/>
                    </a:cubicBezTo>
                    <a:cubicBezTo>
                      <a:pt x="37" y="4"/>
                      <a:pt x="37" y="4"/>
                      <a:pt x="37" y="4"/>
                    </a:cubicBezTo>
                    <a:cubicBezTo>
                      <a:pt x="38" y="5"/>
                      <a:pt x="38" y="5"/>
                      <a:pt x="38" y="6"/>
                    </a:cubicBezTo>
                    <a:cubicBezTo>
                      <a:pt x="38" y="7"/>
                      <a:pt x="39" y="8"/>
                      <a:pt x="39" y="9"/>
                    </a:cubicBezTo>
                    <a:cubicBezTo>
                      <a:pt x="40" y="10"/>
                      <a:pt x="43" y="10"/>
                      <a:pt x="45" y="11"/>
                    </a:cubicBezTo>
                    <a:cubicBezTo>
                      <a:pt x="46" y="11"/>
                      <a:pt x="46" y="11"/>
                      <a:pt x="46" y="11"/>
                    </a:cubicBezTo>
                    <a:cubicBezTo>
                      <a:pt x="48" y="11"/>
                      <a:pt x="49" y="10"/>
                      <a:pt x="50" y="10"/>
                    </a:cubicBezTo>
                    <a:cubicBezTo>
                      <a:pt x="51" y="10"/>
                      <a:pt x="51" y="10"/>
                      <a:pt x="51" y="10"/>
                    </a:cubicBezTo>
                    <a:cubicBezTo>
                      <a:pt x="52" y="10"/>
                      <a:pt x="56" y="12"/>
                      <a:pt x="59" y="14"/>
                    </a:cubicBezTo>
                    <a:cubicBezTo>
                      <a:pt x="60" y="14"/>
                      <a:pt x="60" y="14"/>
                      <a:pt x="60" y="14"/>
                    </a:cubicBezTo>
                    <a:cubicBezTo>
                      <a:pt x="59" y="15"/>
                      <a:pt x="59" y="17"/>
                      <a:pt x="59" y="17"/>
                    </a:cubicBezTo>
                    <a:cubicBezTo>
                      <a:pt x="59" y="18"/>
                      <a:pt x="60" y="19"/>
                      <a:pt x="60" y="19"/>
                    </a:cubicBezTo>
                    <a:cubicBezTo>
                      <a:pt x="61" y="20"/>
                      <a:pt x="62" y="21"/>
                      <a:pt x="62" y="21"/>
                    </a:cubicBezTo>
                    <a:cubicBezTo>
                      <a:pt x="63" y="22"/>
                      <a:pt x="63" y="23"/>
                      <a:pt x="63" y="23"/>
                    </a:cubicBezTo>
                    <a:cubicBezTo>
                      <a:pt x="63" y="24"/>
                      <a:pt x="63" y="24"/>
                      <a:pt x="63" y="24"/>
                    </a:cubicBezTo>
                    <a:cubicBezTo>
                      <a:pt x="63" y="25"/>
                      <a:pt x="56" y="32"/>
                      <a:pt x="52" y="37"/>
                    </a:cubicBezTo>
                    <a:cubicBezTo>
                      <a:pt x="50" y="39"/>
                      <a:pt x="48" y="41"/>
                      <a:pt x="47" y="41"/>
                    </a:cubicBezTo>
                    <a:cubicBezTo>
                      <a:pt x="47" y="42"/>
                      <a:pt x="43" y="43"/>
                      <a:pt x="40" y="44"/>
                    </a:cubicBezTo>
                    <a:cubicBezTo>
                      <a:pt x="38" y="45"/>
                      <a:pt x="36" y="45"/>
                      <a:pt x="36" y="45"/>
                    </a:cubicBezTo>
                    <a:cubicBezTo>
                      <a:pt x="35" y="46"/>
                      <a:pt x="34" y="46"/>
                      <a:pt x="34" y="47"/>
                    </a:cubicBezTo>
                    <a:cubicBezTo>
                      <a:pt x="33" y="47"/>
                      <a:pt x="33" y="47"/>
                      <a:pt x="33" y="48"/>
                    </a:cubicBezTo>
                    <a:cubicBezTo>
                      <a:pt x="32" y="49"/>
                      <a:pt x="32" y="50"/>
                      <a:pt x="32" y="50"/>
                    </a:cubicBezTo>
                    <a:cubicBezTo>
                      <a:pt x="32" y="51"/>
                      <a:pt x="31" y="51"/>
                      <a:pt x="31" y="51"/>
                    </a:cubicBezTo>
                    <a:cubicBezTo>
                      <a:pt x="31" y="52"/>
                      <a:pt x="31" y="52"/>
                      <a:pt x="30" y="52"/>
                    </a:cubicBezTo>
                    <a:cubicBezTo>
                      <a:pt x="29" y="52"/>
                      <a:pt x="29" y="52"/>
                      <a:pt x="28" y="52"/>
                    </a:cubicBezTo>
                    <a:cubicBezTo>
                      <a:pt x="27" y="53"/>
                      <a:pt x="27" y="58"/>
                      <a:pt x="26" y="61"/>
                    </a:cubicBezTo>
                    <a:cubicBezTo>
                      <a:pt x="26" y="61"/>
                      <a:pt x="26" y="61"/>
                      <a:pt x="26" y="61"/>
                    </a:cubicBezTo>
                    <a:cubicBezTo>
                      <a:pt x="26" y="62"/>
                      <a:pt x="26" y="63"/>
                      <a:pt x="26" y="64"/>
                    </a:cubicBezTo>
                    <a:cubicBezTo>
                      <a:pt x="25" y="64"/>
                      <a:pt x="25" y="65"/>
                      <a:pt x="24" y="66"/>
                    </a:cubicBezTo>
                    <a:cubicBezTo>
                      <a:pt x="23" y="67"/>
                      <a:pt x="22" y="68"/>
                      <a:pt x="21" y="68"/>
                    </a:cubicBezTo>
                    <a:cubicBezTo>
                      <a:pt x="21" y="68"/>
                      <a:pt x="21" y="68"/>
                      <a:pt x="20" y="68"/>
                    </a:cubicBezTo>
                    <a:cubicBezTo>
                      <a:pt x="20" y="68"/>
                      <a:pt x="19" y="67"/>
                      <a:pt x="19" y="67"/>
                    </a:cubicBezTo>
                    <a:cubicBezTo>
                      <a:pt x="19" y="67"/>
                      <a:pt x="19" y="67"/>
                      <a:pt x="19" y="67"/>
                    </a:cubicBezTo>
                    <a:cubicBezTo>
                      <a:pt x="19" y="66"/>
                      <a:pt x="18" y="66"/>
                      <a:pt x="17" y="65"/>
                    </a:cubicBezTo>
                    <a:cubicBezTo>
                      <a:pt x="17" y="64"/>
                      <a:pt x="15" y="62"/>
                      <a:pt x="15" y="62"/>
                    </a:cubicBezTo>
                    <a:cubicBezTo>
                      <a:pt x="14" y="61"/>
                      <a:pt x="13" y="61"/>
                      <a:pt x="12" y="60"/>
                    </a:cubicBezTo>
                    <a:cubicBezTo>
                      <a:pt x="11" y="60"/>
                      <a:pt x="10" y="60"/>
                      <a:pt x="10" y="60"/>
                    </a:cubicBezTo>
                    <a:cubicBezTo>
                      <a:pt x="9" y="60"/>
                      <a:pt x="8" y="60"/>
                      <a:pt x="8" y="61"/>
                    </a:cubicBezTo>
                    <a:cubicBezTo>
                      <a:pt x="8" y="61"/>
                      <a:pt x="8" y="62"/>
                      <a:pt x="7" y="62"/>
                    </a:cubicBezTo>
                    <a:cubicBezTo>
                      <a:pt x="7" y="62"/>
                      <a:pt x="7" y="62"/>
                      <a:pt x="7" y="62"/>
                    </a:cubicBezTo>
                    <a:cubicBezTo>
                      <a:pt x="6" y="62"/>
                      <a:pt x="6" y="62"/>
                      <a:pt x="6" y="62"/>
                    </a:cubicBezTo>
                    <a:cubicBezTo>
                      <a:pt x="6" y="62"/>
                      <a:pt x="6" y="61"/>
                      <a:pt x="6" y="61"/>
                    </a:cubicBezTo>
                    <a:cubicBezTo>
                      <a:pt x="6" y="60"/>
                      <a:pt x="6" y="59"/>
                      <a:pt x="6" y="59"/>
                    </a:cubicBezTo>
                    <a:cubicBezTo>
                      <a:pt x="6" y="58"/>
                      <a:pt x="6" y="58"/>
                      <a:pt x="6" y="58"/>
                    </a:cubicBezTo>
                    <a:cubicBezTo>
                      <a:pt x="6" y="58"/>
                      <a:pt x="7" y="57"/>
                      <a:pt x="8" y="57"/>
                    </a:cubicBezTo>
                    <a:cubicBezTo>
                      <a:pt x="9" y="57"/>
                      <a:pt x="9" y="57"/>
                      <a:pt x="9" y="56"/>
                    </a:cubicBezTo>
                    <a:cubicBezTo>
                      <a:pt x="9" y="56"/>
                      <a:pt x="9" y="55"/>
                      <a:pt x="9" y="54"/>
                    </a:cubicBezTo>
                    <a:cubicBezTo>
                      <a:pt x="9" y="53"/>
                      <a:pt x="8" y="52"/>
                      <a:pt x="8" y="5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33" name="Rectangle 324"/>
              <p:cNvSpPr>
                <a:spLocks noChangeArrowheads="1"/>
              </p:cNvSpPr>
              <p:nvPr/>
            </p:nvSpPr>
            <p:spPr bwMode="auto">
              <a:xfrm>
                <a:off x="2735262" y="3898901"/>
                <a:ext cx="1588" cy="1588"/>
              </a:xfrm>
              <a:prstGeom prst="rect">
                <a:avLst/>
              </a:pr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34" name="Freeform 325"/>
              <p:cNvSpPr>
                <a:spLocks/>
              </p:cNvSpPr>
              <p:nvPr/>
            </p:nvSpPr>
            <p:spPr bwMode="auto">
              <a:xfrm>
                <a:off x="2500312" y="4329113"/>
                <a:ext cx="307975" cy="344488"/>
              </a:xfrm>
              <a:custGeom>
                <a:avLst/>
                <a:gdLst>
                  <a:gd name="T0" fmla="*/ 10 w 134"/>
                  <a:gd name="T1" fmla="*/ 30 h 149"/>
                  <a:gd name="T2" fmla="*/ 7 w 134"/>
                  <a:gd name="T3" fmla="*/ 36 h 149"/>
                  <a:gd name="T4" fmla="*/ 6 w 134"/>
                  <a:gd name="T5" fmla="*/ 43 h 149"/>
                  <a:gd name="T6" fmla="*/ 6 w 134"/>
                  <a:gd name="T7" fmla="*/ 52 h 149"/>
                  <a:gd name="T8" fmla="*/ 4 w 134"/>
                  <a:gd name="T9" fmla="*/ 59 h 149"/>
                  <a:gd name="T10" fmla="*/ 5 w 134"/>
                  <a:gd name="T11" fmla="*/ 61 h 149"/>
                  <a:gd name="T12" fmla="*/ 4 w 134"/>
                  <a:gd name="T13" fmla="*/ 69 h 149"/>
                  <a:gd name="T14" fmla="*/ 6 w 134"/>
                  <a:gd name="T15" fmla="*/ 72 h 149"/>
                  <a:gd name="T16" fmla="*/ 9 w 134"/>
                  <a:gd name="T17" fmla="*/ 74 h 149"/>
                  <a:gd name="T18" fmla="*/ 1 w 134"/>
                  <a:gd name="T19" fmla="*/ 83 h 149"/>
                  <a:gd name="T20" fmla="*/ 1 w 134"/>
                  <a:gd name="T21" fmla="*/ 87 h 149"/>
                  <a:gd name="T22" fmla="*/ 4 w 134"/>
                  <a:gd name="T23" fmla="*/ 92 h 149"/>
                  <a:gd name="T24" fmla="*/ 7 w 134"/>
                  <a:gd name="T25" fmla="*/ 102 h 149"/>
                  <a:gd name="T26" fmla="*/ 11 w 134"/>
                  <a:gd name="T27" fmla="*/ 111 h 149"/>
                  <a:gd name="T28" fmla="*/ 11 w 134"/>
                  <a:gd name="T29" fmla="*/ 113 h 149"/>
                  <a:gd name="T30" fmla="*/ 11 w 134"/>
                  <a:gd name="T31" fmla="*/ 116 h 149"/>
                  <a:gd name="T32" fmla="*/ 10 w 134"/>
                  <a:gd name="T33" fmla="*/ 119 h 149"/>
                  <a:gd name="T34" fmla="*/ 11 w 134"/>
                  <a:gd name="T35" fmla="*/ 120 h 149"/>
                  <a:gd name="T36" fmla="*/ 12 w 134"/>
                  <a:gd name="T37" fmla="*/ 124 h 149"/>
                  <a:gd name="T38" fmla="*/ 15 w 134"/>
                  <a:gd name="T39" fmla="*/ 130 h 149"/>
                  <a:gd name="T40" fmla="*/ 20 w 134"/>
                  <a:gd name="T41" fmla="*/ 142 h 149"/>
                  <a:gd name="T42" fmla="*/ 19 w 134"/>
                  <a:gd name="T43" fmla="*/ 147 h 149"/>
                  <a:gd name="T44" fmla="*/ 27 w 134"/>
                  <a:gd name="T45" fmla="*/ 145 h 149"/>
                  <a:gd name="T46" fmla="*/ 32 w 134"/>
                  <a:gd name="T47" fmla="*/ 141 h 149"/>
                  <a:gd name="T48" fmla="*/ 36 w 134"/>
                  <a:gd name="T49" fmla="*/ 135 h 149"/>
                  <a:gd name="T50" fmla="*/ 42 w 134"/>
                  <a:gd name="T51" fmla="*/ 139 h 149"/>
                  <a:gd name="T52" fmla="*/ 48 w 134"/>
                  <a:gd name="T53" fmla="*/ 139 h 149"/>
                  <a:gd name="T54" fmla="*/ 58 w 134"/>
                  <a:gd name="T55" fmla="*/ 146 h 149"/>
                  <a:gd name="T56" fmla="*/ 59 w 134"/>
                  <a:gd name="T57" fmla="*/ 146 h 149"/>
                  <a:gd name="T58" fmla="*/ 62 w 134"/>
                  <a:gd name="T59" fmla="*/ 138 h 149"/>
                  <a:gd name="T60" fmla="*/ 76 w 134"/>
                  <a:gd name="T61" fmla="*/ 139 h 149"/>
                  <a:gd name="T62" fmla="*/ 81 w 134"/>
                  <a:gd name="T63" fmla="*/ 124 h 149"/>
                  <a:gd name="T64" fmla="*/ 87 w 134"/>
                  <a:gd name="T65" fmla="*/ 111 h 149"/>
                  <a:gd name="T66" fmla="*/ 106 w 134"/>
                  <a:gd name="T67" fmla="*/ 107 h 149"/>
                  <a:gd name="T68" fmla="*/ 127 w 134"/>
                  <a:gd name="T69" fmla="*/ 112 h 149"/>
                  <a:gd name="T70" fmla="*/ 133 w 134"/>
                  <a:gd name="T71" fmla="*/ 95 h 149"/>
                  <a:gd name="T72" fmla="*/ 131 w 134"/>
                  <a:gd name="T73" fmla="*/ 93 h 149"/>
                  <a:gd name="T74" fmla="*/ 122 w 134"/>
                  <a:gd name="T75" fmla="*/ 80 h 149"/>
                  <a:gd name="T76" fmla="*/ 122 w 134"/>
                  <a:gd name="T77" fmla="*/ 76 h 149"/>
                  <a:gd name="T78" fmla="*/ 105 w 134"/>
                  <a:gd name="T79" fmla="*/ 73 h 149"/>
                  <a:gd name="T80" fmla="*/ 103 w 134"/>
                  <a:gd name="T81" fmla="*/ 64 h 149"/>
                  <a:gd name="T82" fmla="*/ 102 w 134"/>
                  <a:gd name="T83" fmla="*/ 58 h 149"/>
                  <a:gd name="T84" fmla="*/ 101 w 134"/>
                  <a:gd name="T85" fmla="*/ 46 h 149"/>
                  <a:gd name="T86" fmla="*/ 88 w 134"/>
                  <a:gd name="T87" fmla="*/ 43 h 149"/>
                  <a:gd name="T88" fmla="*/ 81 w 134"/>
                  <a:gd name="T89" fmla="*/ 38 h 149"/>
                  <a:gd name="T90" fmla="*/ 72 w 134"/>
                  <a:gd name="T91" fmla="*/ 34 h 149"/>
                  <a:gd name="T92" fmla="*/ 64 w 134"/>
                  <a:gd name="T93" fmla="*/ 30 h 149"/>
                  <a:gd name="T94" fmla="*/ 53 w 134"/>
                  <a:gd name="T95" fmla="*/ 26 h 149"/>
                  <a:gd name="T96" fmla="*/ 46 w 134"/>
                  <a:gd name="T97" fmla="*/ 15 h 149"/>
                  <a:gd name="T98" fmla="*/ 47 w 134"/>
                  <a:gd name="T99" fmla="*/ 4 h 149"/>
                  <a:gd name="T100" fmla="*/ 46 w 134"/>
                  <a:gd name="T101" fmla="*/ 0 h 149"/>
                  <a:gd name="T102" fmla="*/ 42 w 134"/>
                  <a:gd name="T103" fmla="*/ 0 h 149"/>
                  <a:gd name="T104" fmla="*/ 32 w 134"/>
                  <a:gd name="T105" fmla="*/ 2 h 149"/>
                  <a:gd name="T106" fmla="*/ 19 w 134"/>
                  <a:gd name="T107" fmla="*/ 11 h 149"/>
                  <a:gd name="T108" fmla="*/ 2 w 134"/>
                  <a:gd name="T109" fmla="*/ 14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34" h="149">
                    <a:moveTo>
                      <a:pt x="2" y="14"/>
                    </a:moveTo>
                    <a:cubicBezTo>
                      <a:pt x="3" y="16"/>
                      <a:pt x="5" y="19"/>
                      <a:pt x="6" y="22"/>
                    </a:cubicBezTo>
                    <a:cubicBezTo>
                      <a:pt x="8" y="26"/>
                      <a:pt x="10" y="30"/>
                      <a:pt x="10" y="30"/>
                    </a:cubicBezTo>
                    <a:cubicBezTo>
                      <a:pt x="10" y="30"/>
                      <a:pt x="10" y="30"/>
                      <a:pt x="10" y="30"/>
                    </a:cubicBezTo>
                    <a:cubicBezTo>
                      <a:pt x="10" y="31"/>
                      <a:pt x="10" y="32"/>
                      <a:pt x="9" y="33"/>
                    </a:cubicBezTo>
                    <a:cubicBezTo>
                      <a:pt x="8" y="35"/>
                      <a:pt x="7" y="36"/>
                      <a:pt x="7" y="36"/>
                    </a:cubicBezTo>
                    <a:cubicBezTo>
                      <a:pt x="7" y="36"/>
                      <a:pt x="7" y="36"/>
                      <a:pt x="7" y="36"/>
                    </a:cubicBezTo>
                    <a:cubicBezTo>
                      <a:pt x="7" y="37"/>
                      <a:pt x="7" y="37"/>
                      <a:pt x="7" y="37"/>
                    </a:cubicBezTo>
                    <a:cubicBezTo>
                      <a:pt x="7" y="38"/>
                      <a:pt x="6" y="42"/>
                      <a:pt x="6" y="43"/>
                    </a:cubicBezTo>
                    <a:cubicBezTo>
                      <a:pt x="6" y="44"/>
                      <a:pt x="7" y="45"/>
                      <a:pt x="7" y="47"/>
                    </a:cubicBezTo>
                    <a:cubicBezTo>
                      <a:pt x="8" y="48"/>
                      <a:pt x="8" y="49"/>
                      <a:pt x="8" y="49"/>
                    </a:cubicBezTo>
                    <a:cubicBezTo>
                      <a:pt x="8" y="50"/>
                      <a:pt x="7" y="51"/>
                      <a:pt x="6" y="52"/>
                    </a:cubicBezTo>
                    <a:cubicBezTo>
                      <a:pt x="5" y="54"/>
                      <a:pt x="3" y="56"/>
                      <a:pt x="3" y="56"/>
                    </a:cubicBezTo>
                    <a:cubicBezTo>
                      <a:pt x="3" y="56"/>
                      <a:pt x="3" y="57"/>
                      <a:pt x="3" y="58"/>
                    </a:cubicBezTo>
                    <a:cubicBezTo>
                      <a:pt x="3" y="58"/>
                      <a:pt x="4" y="59"/>
                      <a:pt x="4" y="59"/>
                    </a:cubicBezTo>
                    <a:cubicBezTo>
                      <a:pt x="4" y="60"/>
                      <a:pt x="4" y="60"/>
                      <a:pt x="4" y="60"/>
                    </a:cubicBezTo>
                    <a:cubicBezTo>
                      <a:pt x="4" y="60"/>
                      <a:pt x="4" y="60"/>
                      <a:pt x="4" y="60"/>
                    </a:cubicBezTo>
                    <a:cubicBezTo>
                      <a:pt x="5" y="60"/>
                      <a:pt x="5" y="61"/>
                      <a:pt x="5" y="61"/>
                    </a:cubicBezTo>
                    <a:cubicBezTo>
                      <a:pt x="5" y="62"/>
                      <a:pt x="5" y="62"/>
                      <a:pt x="4" y="63"/>
                    </a:cubicBezTo>
                    <a:cubicBezTo>
                      <a:pt x="4" y="63"/>
                      <a:pt x="3" y="64"/>
                      <a:pt x="3" y="64"/>
                    </a:cubicBezTo>
                    <a:cubicBezTo>
                      <a:pt x="3" y="65"/>
                      <a:pt x="4" y="67"/>
                      <a:pt x="4" y="69"/>
                    </a:cubicBezTo>
                    <a:cubicBezTo>
                      <a:pt x="5" y="71"/>
                      <a:pt x="6" y="72"/>
                      <a:pt x="6" y="72"/>
                    </a:cubicBezTo>
                    <a:cubicBezTo>
                      <a:pt x="6" y="72"/>
                      <a:pt x="6" y="72"/>
                      <a:pt x="6" y="72"/>
                    </a:cubicBezTo>
                    <a:cubicBezTo>
                      <a:pt x="6" y="72"/>
                      <a:pt x="6" y="72"/>
                      <a:pt x="6" y="72"/>
                    </a:cubicBezTo>
                    <a:cubicBezTo>
                      <a:pt x="6" y="72"/>
                      <a:pt x="7" y="72"/>
                      <a:pt x="7" y="72"/>
                    </a:cubicBezTo>
                    <a:cubicBezTo>
                      <a:pt x="8" y="73"/>
                      <a:pt x="8" y="73"/>
                      <a:pt x="8" y="73"/>
                    </a:cubicBezTo>
                    <a:cubicBezTo>
                      <a:pt x="9" y="73"/>
                      <a:pt x="9" y="74"/>
                      <a:pt x="9" y="74"/>
                    </a:cubicBezTo>
                    <a:cubicBezTo>
                      <a:pt x="9" y="74"/>
                      <a:pt x="7" y="76"/>
                      <a:pt x="6" y="78"/>
                    </a:cubicBezTo>
                    <a:cubicBezTo>
                      <a:pt x="5" y="79"/>
                      <a:pt x="4" y="80"/>
                      <a:pt x="4" y="81"/>
                    </a:cubicBezTo>
                    <a:cubicBezTo>
                      <a:pt x="3" y="81"/>
                      <a:pt x="2" y="82"/>
                      <a:pt x="1" y="83"/>
                    </a:cubicBezTo>
                    <a:cubicBezTo>
                      <a:pt x="0" y="83"/>
                      <a:pt x="0" y="84"/>
                      <a:pt x="0" y="84"/>
                    </a:cubicBezTo>
                    <a:cubicBezTo>
                      <a:pt x="0" y="84"/>
                      <a:pt x="0" y="85"/>
                      <a:pt x="0" y="85"/>
                    </a:cubicBezTo>
                    <a:cubicBezTo>
                      <a:pt x="1" y="86"/>
                      <a:pt x="1" y="86"/>
                      <a:pt x="1" y="87"/>
                    </a:cubicBezTo>
                    <a:cubicBezTo>
                      <a:pt x="1" y="87"/>
                      <a:pt x="1" y="87"/>
                      <a:pt x="1" y="87"/>
                    </a:cubicBezTo>
                    <a:cubicBezTo>
                      <a:pt x="2" y="88"/>
                      <a:pt x="3" y="91"/>
                      <a:pt x="3" y="92"/>
                    </a:cubicBezTo>
                    <a:cubicBezTo>
                      <a:pt x="3" y="92"/>
                      <a:pt x="4" y="92"/>
                      <a:pt x="4" y="92"/>
                    </a:cubicBezTo>
                    <a:cubicBezTo>
                      <a:pt x="5" y="92"/>
                      <a:pt x="6" y="92"/>
                      <a:pt x="6" y="93"/>
                    </a:cubicBezTo>
                    <a:cubicBezTo>
                      <a:pt x="7" y="94"/>
                      <a:pt x="7" y="97"/>
                      <a:pt x="7" y="100"/>
                    </a:cubicBezTo>
                    <a:cubicBezTo>
                      <a:pt x="7" y="101"/>
                      <a:pt x="7" y="102"/>
                      <a:pt x="7" y="102"/>
                    </a:cubicBezTo>
                    <a:cubicBezTo>
                      <a:pt x="7" y="104"/>
                      <a:pt x="9" y="105"/>
                      <a:pt x="11" y="106"/>
                    </a:cubicBezTo>
                    <a:cubicBezTo>
                      <a:pt x="12" y="107"/>
                      <a:pt x="12" y="107"/>
                      <a:pt x="12" y="107"/>
                    </a:cubicBezTo>
                    <a:cubicBezTo>
                      <a:pt x="13" y="109"/>
                      <a:pt x="12" y="110"/>
                      <a:pt x="11" y="111"/>
                    </a:cubicBezTo>
                    <a:cubicBezTo>
                      <a:pt x="11" y="112"/>
                      <a:pt x="11" y="112"/>
                      <a:pt x="11" y="112"/>
                    </a:cubicBezTo>
                    <a:cubicBezTo>
                      <a:pt x="10" y="112"/>
                      <a:pt x="11" y="113"/>
                      <a:pt x="11" y="113"/>
                    </a:cubicBezTo>
                    <a:cubicBezTo>
                      <a:pt x="11" y="113"/>
                      <a:pt x="11" y="113"/>
                      <a:pt x="11" y="113"/>
                    </a:cubicBezTo>
                    <a:cubicBezTo>
                      <a:pt x="11" y="113"/>
                      <a:pt x="12" y="113"/>
                      <a:pt x="12" y="114"/>
                    </a:cubicBezTo>
                    <a:cubicBezTo>
                      <a:pt x="12" y="114"/>
                      <a:pt x="12" y="115"/>
                      <a:pt x="12" y="115"/>
                    </a:cubicBezTo>
                    <a:cubicBezTo>
                      <a:pt x="11" y="115"/>
                      <a:pt x="11" y="116"/>
                      <a:pt x="11" y="116"/>
                    </a:cubicBezTo>
                    <a:cubicBezTo>
                      <a:pt x="11" y="116"/>
                      <a:pt x="11" y="116"/>
                      <a:pt x="11" y="116"/>
                    </a:cubicBezTo>
                    <a:cubicBezTo>
                      <a:pt x="10" y="116"/>
                      <a:pt x="10" y="116"/>
                      <a:pt x="10" y="116"/>
                    </a:cubicBezTo>
                    <a:cubicBezTo>
                      <a:pt x="9" y="117"/>
                      <a:pt x="9" y="118"/>
                      <a:pt x="10" y="119"/>
                    </a:cubicBezTo>
                    <a:cubicBezTo>
                      <a:pt x="10" y="119"/>
                      <a:pt x="10" y="119"/>
                      <a:pt x="10" y="119"/>
                    </a:cubicBezTo>
                    <a:cubicBezTo>
                      <a:pt x="10" y="119"/>
                      <a:pt x="10" y="119"/>
                      <a:pt x="10" y="119"/>
                    </a:cubicBezTo>
                    <a:cubicBezTo>
                      <a:pt x="10" y="120"/>
                      <a:pt x="10" y="120"/>
                      <a:pt x="11" y="120"/>
                    </a:cubicBezTo>
                    <a:cubicBezTo>
                      <a:pt x="11" y="121"/>
                      <a:pt x="12" y="121"/>
                      <a:pt x="12" y="121"/>
                    </a:cubicBezTo>
                    <a:cubicBezTo>
                      <a:pt x="12" y="121"/>
                      <a:pt x="12" y="121"/>
                      <a:pt x="12" y="121"/>
                    </a:cubicBezTo>
                    <a:cubicBezTo>
                      <a:pt x="13" y="122"/>
                      <a:pt x="13" y="123"/>
                      <a:pt x="12" y="124"/>
                    </a:cubicBezTo>
                    <a:cubicBezTo>
                      <a:pt x="12" y="124"/>
                      <a:pt x="12" y="125"/>
                      <a:pt x="12" y="126"/>
                    </a:cubicBezTo>
                    <a:cubicBezTo>
                      <a:pt x="12" y="127"/>
                      <a:pt x="13" y="128"/>
                      <a:pt x="14" y="129"/>
                    </a:cubicBezTo>
                    <a:cubicBezTo>
                      <a:pt x="15" y="129"/>
                      <a:pt x="15" y="129"/>
                      <a:pt x="15" y="130"/>
                    </a:cubicBezTo>
                    <a:cubicBezTo>
                      <a:pt x="15" y="130"/>
                      <a:pt x="15" y="130"/>
                      <a:pt x="15" y="130"/>
                    </a:cubicBezTo>
                    <a:cubicBezTo>
                      <a:pt x="16" y="130"/>
                      <a:pt x="17" y="133"/>
                      <a:pt x="17" y="136"/>
                    </a:cubicBezTo>
                    <a:cubicBezTo>
                      <a:pt x="18" y="138"/>
                      <a:pt x="19" y="141"/>
                      <a:pt x="20" y="142"/>
                    </a:cubicBezTo>
                    <a:cubicBezTo>
                      <a:pt x="20" y="144"/>
                      <a:pt x="20" y="145"/>
                      <a:pt x="20" y="146"/>
                    </a:cubicBezTo>
                    <a:cubicBezTo>
                      <a:pt x="20" y="146"/>
                      <a:pt x="19" y="147"/>
                      <a:pt x="19" y="147"/>
                    </a:cubicBezTo>
                    <a:cubicBezTo>
                      <a:pt x="19" y="147"/>
                      <a:pt x="19" y="147"/>
                      <a:pt x="19" y="147"/>
                    </a:cubicBezTo>
                    <a:cubicBezTo>
                      <a:pt x="19" y="148"/>
                      <a:pt x="23" y="149"/>
                      <a:pt x="25" y="149"/>
                    </a:cubicBezTo>
                    <a:cubicBezTo>
                      <a:pt x="26" y="148"/>
                      <a:pt x="26" y="147"/>
                      <a:pt x="26" y="147"/>
                    </a:cubicBezTo>
                    <a:cubicBezTo>
                      <a:pt x="27" y="146"/>
                      <a:pt x="27" y="146"/>
                      <a:pt x="27" y="145"/>
                    </a:cubicBezTo>
                    <a:cubicBezTo>
                      <a:pt x="27" y="145"/>
                      <a:pt x="28" y="145"/>
                      <a:pt x="29" y="144"/>
                    </a:cubicBezTo>
                    <a:cubicBezTo>
                      <a:pt x="29" y="143"/>
                      <a:pt x="29" y="143"/>
                      <a:pt x="30" y="142"/>
                    </a:cubicBezTo>
                    <a:cubicBezTo>
                      <a:pt x="30" y="142"/>
                      <a:pt x="31" y="142"/>
                      <a:pt x="32" y="141"/>
                    </a:cubicBezTo>
                    <a:cubicBezTo>
                      <a:pt x="34" y="140"/>
                      <a:pt x="36" y="140"/>
                      <a:pt x="36" y="139"/>
                    </a:cubicBezTo>
                    <a:cubicBezTo>
                      <a:pt x="36" y="139"/>
                      <a:pt x="36" y="138"/>
                      <a:pt x="36" y="137"/>
                    </a:cubicBezTo>
                    <a:cubicBezTo>
                      <a:pt x="36" y="137"/>
                      <a:pt x="36" y="136"/>
                      <a:pt x="36" y="135"/>
                    </a:cubicBezTo>
                    <a:cubicBezTo>
                      <a:pt x="37" y="135"/>
                      <a:pt x="37" y="135"/>
                      <a:pt x="38" y="135"/>
                    </a:cubicBezTo>
                    <a:cubicBezTo>
                      <a:pt x="38" y="135"/>
                      <a:pt x="40" y="137"/>
                      <a:pt x="41" y="138"/>
                    </a:cubicBezTo>
                    <a:cubicBezTo>
                      <a:pt x="41" y="138"/>
                      <a:pt x="42" y="139"/>
                      <a:pt x="42" y="139"/>
                    </a:cubicBezTo>
                    <a:cubicBezTo>
                      <a:pt x="42" y="139"/>
                      <a:pt x="44" y="139"/>
                      <a:pt x="46" y="139"/>
                    </a:cubicBezTo>
                    <a:cubicBezTo>
                      <a:pt x="47" y="139"/>
                      <a:pt x="47" y="139"/>
                      <a:pt x="48" y="139"/>
                    </a:cubicBezTo>
                    <a:cubicBezTo>
                      <a:pt x="48" y="139"/>
                      <a:pt x="48" y="139"/>
                      <a:pt x="48" y="139"/>
                    </a:cubicBezTo>
                    <a:cubicBezTo>
                      <a:pt x="49" y="139"/>
                      <a:pt x="49" y="139"/>
                      <a:pt x="49" y="139"/>
                    </a:cubicBezTo>
                    <a:cubicBezTo>
                      <a:pt x="52" y="139"/>
                      <a:pt x="52" y="139"/>
                      <a:pt x="55" y="140"/>
                    </a:cubicBezTo>
                    <a:cubicBezTo>
                      <a:pt x="57" y="140"/>
                      <a:pt x="58" y="144"/>
                      <a:pt x="58" y="146"/>
                    </a:cubicBezTo>
                    <a:cubicBezTo>
                      <a:pt x="59" y="147"/>
                      <a:pt x="59" y="147"/>
                      <a:pt x="59" y="147"/>
                    </a:cubicBezTo>
                    <a:cubicBezTo>
                      <a:pt x="59" y="147"/>
                      <a:pt x="59" y="146"/>
                      <a:pt x="59" y="146"/>
                    </a:cubicBezTo>
                    <a:cubicBezTo>
                      <a:pt x="59" y="146"/>
                      <a:pt x="59" y="146"/>
                      <a:pt x="59" y="146"/>
                    </a:cubicBezTo>
                    <a:cubicBezTo>
                      <a:pt x="59" y="145"/>
                      <a:pt x="59" y="143"/>
                      <a:pt x="60" y="143"/>
                    </a:cubicBezTo>
                    <a:cubicBezTo>
                      <a:pt x="60" y="142"/>
                      <a:pt x="60" y="141"/>
                      <a:pt x="61" y="140"/>
                    </a:cubicBezTo>
                    <a:cubicBezTo>
                      <a:pt x="61" y="139"/>
                      <a:pt x="61" y="138"/>
                      <a:pt x="62" y="138"/>
                    </a:cubicBezTo>
                    <a:cubicBezTo>
                      <a:pt x="62" y="138"/>
                      <a:pt x="67" y="137"/>
                      <a:pt x="70" y="137"/>
                    </a:cubicBezTo>
                    <a:cubicBezTo>
                      <a:pt x="72" y="137"/>
                      <a:pt x="74" y="138"/>
                      <a:pt x="75" y="138"/>
                    </a:cubicBezTo>
                    <a:cubicBezTo>
                      <a:pt x="76" y="138"/>
                      <a:pt x="76" y="138"/>
                      <a:pt x="76" y="139"/>
                    </a:cubicBezTo>
                    <a:cubicBezTo>
                      <a:pt x="76" y="139"/>
                      <a:pt x="76" y="139"/>
                      <a:pt x="76" y="139"/>
                    </a:cubicBezTo>
                    <a:cubicBezTo>
                      <a:pt x="77" y="137"/>
                      <a:pt x="80" y="131"/>
                      <a:pt x="81" y="128"/>
                    </a:cubicBezTo>
                    <a:cubicBezTo>
                      <a:pt x="81" y="127"/>
                      <a:pt x="81" y="126"/>
                      <a:pt x="81" y="124"/>
                    </a:cubicBezTo>
                    <a:cubicBezTo>
                      <a:pt x="81" y="123"/>
                      <a:pt x="81" y="121"/>
                      <a:pt x="81" y="120"/>
                    </a:cubicBezTo>
                    <a:cubicBezTo>
                      <a:pt x="81" y="120"/>
                      <a:pt x="82" y="119"/>
                      <a:pt x="83" y="117"/>
                    </a:cubicBezTo>
                    <a:cubicBezTo>
                      <a:pt x="85" y="115"/>
                      <a:pt x="87" y="112"/>
                      <a:pt x="87" y="111"/>
                    </a:cubicBezTo>
                    <a:cubicBezTo>
                      <a:pt x="88" y="110"/>
                      <a:pt x="97" y="108"/>
                      <a:pt x="102" y="107"/>
                    </a:cubicBezTo>
                    <a:cubicBezTo>
                      <a:pt x="104" y="107"/>
                      <a:pt x="106" y="107"/>
                      <a:pt x="106" y="107"/>
                    </a:cubicBezTo>
                    <a:cubicBezTo>
                      <a:pt x="106" y="107"/>
                      <a:pt x="106" y="107"/>
                      <a:pt x="106" y="107"/>
                    </a:cubicBezTo>
                    <a:cubicBezTo>
                      <a:pt x="108" y="106"/>
                      <a:pt x="115" y="106"/>
                      <a:pt x="117" y="106"/>
                    </a:cubicBezTo>
                    <a:cubicBezTo>
                      <a:pt x="117" y="106"/>
                      <a:pt x="119" y="107"/>
                      <a:pt x="121" y="108"/>
                    </a:cubicBezTo>
                    <a:cubicBezTo>
                      <a:pt x="123" y="110"/>
                      <a:pt x="126" y="111"/>
                      <a:pt x="127" y="112"/>
                    </a:cubicBezTo>
                    <a:cubicBezTo>
                      <a:pt x="128" y="110"/>
                      <a:pt x="131" y="101"/>
                      <a:pt x="131" y="100"/>
                    </a:cubicBezTo>
                    <a:cubicBezTo>
                      <a:pt x="131" y="99"/>
                      <a:pt x="132" y="98"/>
                      <a:pt x="132" y="97"/>
                    </a:cubicBezTo>
                    <a:cubicBezTo>
                      <a:pt x="133" y="96"/>
                      <a:pt x="133" y="96"/>
                      <a:pt x="133" y="95"/>
                    </a:cubicBezTo>
                    <a:cubicBezTo>
                      <a:pt x="134" y="95"/>
                      <a:pt x="132" y="94"/>
                      <a:pt x="132" y="93"/>
                    </a:cubicBezTo>
                    <a:cubicBezTo>
                      <a:pt x="131" y="93"/>
                      <a:pt x="131" y="93"/>
                      <a:pt x="131" y="93"/>
                    </a:cubicBezTo>
                    <a:cubicBezTo>
                      <a:pt x="131" y="93"/>
                      <a:pt x="131" y="93"/>
                      <a:pt x="131" y="93"/>
                    </a:cubicBezTo>
                    <a:cubicBezTo>
                      <a:pt x="130" y="92"/>
                      <a:pt x="130" y="89"/>
                      <a:pt x="130" y="88"/>
                    </a:cubicBezTo>
                    <a:cubicBezTo>
                      <a:pt x="129" y="87"/>
                      <a:pt x="125" y="85"/>
                      <a:pt x="123" y="84"/>
                    </a:cubicBezTo>
                    <a:cubicBezTo>
                      <a:pt x="121" y="83"/>
                      <a:pt x="122" y="81"/>
                      <a:pt x="122" y="80"/>
                    </a:cubicBezTo>
                    <a:cubicBezTo>
                      <a:pt x="122" y="79"/>
                      <a:pt x="122" y="79"/>
                      <a:pt x="122" y="78"/>
                    </a:cubicBezTo>
                    <a:cubicBezTo>
                      <a:pt x="122" y="78"/>
                      <a:pt x="122" y="77"/>
                      <a:pt x="122" y="76"/>
                    </a:cubicBezTo>
                    <a:cubicBezTo>
                      <a:pt x="122" y="76"/>
                      <a:pt x="122" y="76"/>
                      <a:pt x="122" y="76"/>
                    </a:cubicBezTo>
                    <a:cubicBezTo>
                      <a:pt x="123" y="75"/>
                      <a:pt x="123" y="74"/>
                      <a:pt x="123" y="73"/>
                    </a:cubicBezTo>
                    <a:cubicBezTo>
                      <a:pt x="123" y="73"/>
                      <a:pt x="116" y="73"/>
                      <a:pt x="111" y="73"/>
                    </a:cubicBezTo>
                    <a:cubicBezTo>
                      <a:pt x="108" y="73"/>
                      <a:pt x="106" y="73"/>
                      <a:pt x="105" y="73"/>
                    </a:cubicBezTo>
                    <a:cubicBezTo>
                      <a:pt x="103" y="73"/>
                      <a:pt x="102" y="71"/>
                      <a:pt x="102" y="69"/>
                    </a:cubicBezTo>
                    <a:cubicBezTo>
                      <a:pt x="102" y="68"/>
                      <a:pt x="103" y="66"/>
                      <a:pt x="103" y="66"/>
                    </a:cubicBezTo>
                    <a:cubicBezTo>
                      <a:pt x="103" y="65"/>
                      <a:pt x="103" y="65"/>
                      <a:pt x="103" y="64"/>
                    </a:cubicBezTo>
                    <a:cubicBezTo>
                      <a:pt x="103" y="64"/>
                      <a:pt x="102" y="63"/>
                      <a:pt x="101" y="62"/>
                    </a:cubicBezTo>
                    <a:cubicBezTo>
                      <a:pt x="100" y="61"/>
                      <a:pt x="99" y="60"/>
                      <a:pt x="99" y="59"/>
                    </a:cubicBezTo>
                    <a:cubicBezTo>
                      <a:pt x="100" y="59"/>
                      <a:pt x="101" y="58"/>
                      <a:pt x="102" y="58"/>
                    </a:cubicBezTo>
                    <a:cubicBezTo>
                      <a:pt x="102" y="58"/>
                      <a:pt x="103" y="58"/>
                      <a:pt x="103" y="58"/>
                    </a:cubicBezTo>
                    <a:cubicBezTo>
                      <a:pt x="103" y="58"/>
                      <a:pt x="102" y="53"/>
                      <a:pt x="102" y="50"/>
                    </a:cubicBezTo>
                    <a:cubicBezTo>
                      <a:pt x="102" y="48"/>
                      <a:pt x="101" y="46"/>
                      <a:pt x="101" y="46"/>
                    </a:cubicBezTo>
                    <a:cubicBezTo>
                      <a:pt x="100" y="46"/>
                      <a:pt x="99" y="45"/>
                      <a:pt x="98" y="44"/>
                    </a:cubicBezTo>
                    <a:cubicBezTo>
                      <a:pt x="96" y="43"/>
                      <a:pt x="95" y="43"/>
                      <a:pt x="94" y="42"/>
                    </a:cubicBezTo>
                    <a:cubicBezTo>
                      <a:pt x="92" y="42"/>
                      <a:pt x="90" y="42"/>
                      <a:pt x="88" y="43"/>
                    </a:cubicBezTo>
                    <a:cubicBezTo>
                      <a:pt x="87" y="43"/>
                      <a:pt x="86" y="43"/>
                      <a:pt x="86" y="43"/>
                    </a:cubicBezTo>
                    <a:cubicBezTo>
                      <a:pt x="84" y="43"/>
                      <a:pt x="84" y="42"/>
                      <a:pt x="83" y="40"/>
                    </a:cubicBezTo>
                    <a:cubicBezTo>
                      <a:pt x="83" y="39"/>
                      <a:pt x="82" y="38"/>
                      <a:pt x="81" y="38"/>
                    </a:cubicBezTo>
                    <a:cubicBezTo>
                      <a:pt x="80" y="37"/>
                      <a:pt x="79" y="37"/>
                      <a:pt x="77" y="37"/>
                    </a:cubicBezTo>
                    <a:cubicBezTo>
                      <a:pt x="77" y="37"/>
                      <a:pt x="76" y="37"/>
                      <a:pt x="75" y="37"/>
                    </a:cubicBezTo>
                    <a:cubicBezTo>
                      <a:pt x="73" y="37"/>
                      <a:pt x="73" y="35"/>
                      <a:pt x="72" y="34"/>
                    </a:cubicBezTo>
                    <a:cubicBezTo>
                      <a:pt x="72" y="33"/>
                      <a:pt x="72" y="33"/>
                      <a:pt x="72" y="32"/>
                    </a:cubicBezTo>
                    <a:cubicBezTo>
                      <a:pt x="72" y="32"/>
                      <a:pt x="70" y="31"/>
                      <a:pt x="69" y="31"/>
                    </a:cubicBezTo>
                    <a:cubicBezTo>
                      <a:pt x="67" y="30"/>
                      <a:pt x="66" y="30"/>
                      <a:pt x="64" y="30"/>
                    </a:cubicBezTo>
                    <a:cubicBezTo>
                      <a:pt x="62" y="30"/>
                      <a:pt x="61" y="30"/>
                      <a:pt x="61" y="30"/>
                    </a:cubicBezTo>
                    <a:cubicBezTo>
                      <a:pt x="59" y="30"/>
                      <a:pt x="59" y="30"/>
                      <a:pt x="57" y="30"/>
                    </a:cubicBezTo>
                    <a:cubicBezTo>
                      <a:pt x="56" y="30"/>
                      <a:pt x="54" y="27"/>
                      <a:pt x="53" y="26"/>
                    </a:cubicBezTo>
                    <a:cubicBezTo>
                      <a:pt x="52" y="25"/>
                      <a:pt x="51" y="24"/>
                      <a:pt x="51" y="24"/>
                    </a:cubicBezTo>
                    <a:cubicBezTo>
                      <a:pt x="50" y="23"/>
                      <a:pt x="49" y="22"/>
                      <a:pt x="48" y="20"/>
                    </a:cubicBezTo>
                    <a:cubicBezTo>
                      <a:pt x="47" y="18"/>
                      <a:pt x="46" y="16"/>
                      <a:pt x="46" y="15"/>
                    </a:cubicBezTo>
                    <a:cubicBezTo>
                      <a:pt x="46" y="14"/>
                      <a:pt x="46" y="11"/>
                      <a:pt x="46" y="9"/>
                    </a:cubicBezTo>
                    <a:cubicBezTo>
                      <a:pt x="46" y="8"/>
                      <a:pt x="46" y="8"/>
                      <a:pt x="46" y="7"/>
                    </a:cubicBezTo>
                    <a:cubicBezTo>
                      <a:pt x="46" y="6"/>
                      <a:pt x="47" y="5"/>
                      <a:pt x="47" y="4"/>
                    </a:cubicBezTo>
                    <a:cubicBezTo>
                      <a:pt x="48" y="3"/>
                      <a:pt x="48" y="3"/>
                      <a:pt x="48" y="3"/>
                    </a:cubicBezTo>
                    <a:cubicBezTo>
                      <a:pt x="48" y="2"/>
                      <a:pt x="47" y="2"/>
                      <a:pt x="47" y="1"/>
                    </a:cubicBezTo>
                    <a:cubicBezTo>
                      <a:pt x="47" y="0"/>
                      <a:pt x="46" y="0"/>
                      <a:pt x="46" y="0"/>
                    </a:cubicBezTo>
                    <a:cubicBezTo>
                      <a:pt x="46" y="0"/>
                      <a:pt x="46" y="0"/>
                      <a:pt x="45" y="0"/>
                    </a:cubicBezTo>
                    <a:cubicBezTo>
                      <a:pt x="45" y="1"/>
                      <a:pt x="45" y="1"/>
                      <a:pt x="44" y="1"/>
                    </a:cubicBezTo>
                    <a:cubicBezTo>
                      <a:pt x="43" y="2"/>
                      <a:pt x="43" y="1"/>
                      <a:pt x="42" y="0"/>
                    </a:cubicBezTo>
                    <a:cubicBezTo>
                      <a:pt x="42" y="0"/>
                      <a:pt x="42" y="0"/>
                      <a:pt x="42" y="0"/>
                    </a:cubicBezTo>
                    <a:cubicBezTo>
                      <a:pt x="41" y="0"/>
                      <a:pt x="39" y="0"/>
                      <a:pt x="36" y="0"/>
                    </a:cubicBezTo>
                    <a:cubicBezTo>
                      <a:pt x="34" y="1"/>
                      <a:pt x="33" y="1"/>
                      <a:pt x="32" y="2"/>
                    </a:cubicBezTo>
                    <a:cubicBezTo>
                      <a:pt x="31" y="2"/>
                      <a:pt x="29" y="3"/>
                      <a:pt x="28" y="4"/>
                    </a:cubicBezTo>
                    <a:cubicBezTo>
                      <a:pt x="27" y="5"/>
                      <a:pt x="25" y="6"/>
                      <a:pt x="24" y="7"/>
                    </a:cubicBezTo>
                    <a:cubicBezTo>
                      <a:pt x="23" y="8"/>
                      <a:pt x="21" y="9"/>
                      <a:pt x="19" y="11"/>
                    </a:cubicBezTo>
                    <a:cubicBezTo>
                      <a:pt x="16" y="13"/>
                      <a:pt x="13" y="15"/>
                      <a:pt x="12" y="15"/>
                    </a:cubicBezTo>
                    <a:cubicBezTo>
                      <a:pt x="11" y="16"/>
                      <a:pt x="7" y="15"/>
                      <a:pt x="4" y="15"/>
                    </a:cubicBezTo>
                    <a:cubicBezTo>
                      <a:pt x="3" y="15"/>
                      <a:pt x="2" y="14"/>
                      <a:pt x="2" y="1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1" name="NorthAmerica"/>
            <p:cNvGrpSpPr/>
            <p:nvPr/>
          </p:nvGrpSpPr>
          <p:grpSpPr>
            <a:xfrm>
              <a:off x="12700" y="1194593"/>
              <a:ext cx="3971925" cy="2406651"/>
              <a:chOff x="-1588" y="1184275"/>
              <a:chExt cx="3971925" cy="2406651"/>
            </a:xfrm>
            <a:grpFill/>
          </p:grpSpPr>
          <p:sp>
            <p:nvSpPr>
              <p:cNvPr id="26" name="Freeform 65"/>
              <p:cNvSpPr>
                <a:spLocks/>
              </p:cNvSpPr>
              <p:nvPr/>
            </p:nvSpPr>
            <p:spPr bwMode="auto">
              <a:xfrm>
                <a:off x="2411412" y="1184275"/>
                <a:ext cx="1558925" cy="1147763"/>
              </a:xfrm>
              <a:custGeom>
                <a:avLst/>
                <a:gdLst>
                  <a:gd name="T0" fmla="*/ 258 w 676"/>
                  <a:gd name="T1" fmla="*/ 53 h 498"/>
                  <a:gd name="T2" fmla="*/ 313 w 676"/>
                  <a:gd name="T3" fmla="*/ 50 h 498"/>
                  <a:gd name="T4" fmla="*/ 348 w 676"/>
                  <a:gd name="T5" fmla="*/ 28 h 498"/>
                  <a:gd name="T6" fmla="*/ 324 w 676"/>
                  <a:gd name="T7" fmla="*/ 18 h 498"/>
                  <a:gd name="T8" fmla="*/ 379 w 676"/>
                  <a:gd name="T9" fmla="*/ 18 h 498"/>
                  <a:gd name="T10" fmla="*/ 415 w 676"/>
                  <a:gd name="T11" fmla="*/ 2 h 498"/>
                  <a:gd name="T12" fmla="*/ 440 w 676"/>
                  <a:gd name="T13" fmla="*/ 15 h 498"/>
                  <a:gd name="T14" fmla="*/ 530 w 676"/>
                  <a:gd name="T15" fmla="*/ 21 h 498"/>
                  <a:gd name="T16" fmla="*/ 472 w 676"/>
                  <a:gd name="T17" fmla="*/ 41 h 498"/>
                  <a:gd name="T18" fmla="*/ 528 w 676"/>
                  <a:gd name="T19" fmla="*/ 54 h 498"/>
                  <a:gd name="T20" fmla="*/ 571 w 676"/>
                  <a:gd name="T21" fmla="*/ 61 h 498"/>
                  <a:gd name="T22" fmla="*/ 670 w 676"/>
                  <a:gd name="T23" fmla="*/ 57 h 498"/>
                  <a:gd name="T24" fmla="*/ 620 w 676"/>
                  <a:gd name="T25" fmla="*/ 80 h 498"/>
                  <a:gd name="T26" fmla="*/ 613 w 676"/>
                  <a:gd name="T27" fmla="*/ 94 h 498"/>
                  <a:gd name="T28" fmla="*/ 566 w 676"/>
                  <a:gd name="T29" fmla="*/ 141 h 498"/>
                  <a:gd name="T30" fmla="*/ 594 w 676"/>
                  <a:gd name="T31" fmla="*/ 162 h 498"/>
                  <a:gd name="T32" fmla="*/ 568 w 676"/>
                  <a:gd name="T33" fmla="*/ 181 h 498"/>
                  <a:gd name="T34" fmla="*/ 578 w 676"/>
                  <a:gd name="T35" fmla="*/ 206 h 498"/>
                  <a:gd name="T36" fmla="*/ 594 w 676"/>
                  <a:gd name="T37" fmla="*/ 223 h 498"/>
                  <a:gd name="T38" fmla="*/ 582 w 676"/>
                  <a:gd name="T39" fmla="*/ 240 h 498"/>
                  <a:gd name="T40" fmla="*/ 527 w 676"/>
                  <a:gd name="T41" fmla="*/ 241 h 498"/>
                  <a:gd name="T42" fmla="*/ 529 w 676"/>
                  <a:gd name="T43" fmla="*/ 256 h 498"/>
                  <a:gd name="T44" fmla="*/ 544 w 676"/>
                  <a:gd name="T45" fmla="*/ 275 h 498"/>
                  <a:gd name="T46" fmla="*/ 563 w 676"/>
                  <a:gd name="T47" fmla="*/ 296 h 498"/>
                  <a:gd name="T48" fmla="*/ 516 w 676"/>
                  <a:gd name="T49" fmla="*/ 286 h 498"/>
                  <a:gd name="T50" fmla="*/ 522 w 676"/>
                  <a:gd name="T51" fmla="*/ 295 h 498"/>
                  <a:gd name="T52" fmla="*/ 504 w 676"/>
                  <a:gd name="T53" fmla="*/ 318 h 498"/>
                  <a:gd name="T54" fmla="*/ 533 w 676"/>
                  <a:gd name="T55" fmla="*/ 330 h 498"/>
                  <a:gd name="T56" fmla="*/ 465 w 676"/>
                  <a:gd name="T57" fmla="*/ 355 h 498"/>
                  <a:gd name="T58" fmla="*/ 431 w 676"/>
                  <a:gd name="T59" fmla="*/ 377 h 498"/>
                  <a:gd name="T60" fmla="*/ 392 w 676"/>
                  <a:gd name="T61" fmla="*/ 396 h 498"/>
                  <a:gd name="T62" fmla="*/ 369 w 676"/>
                  <a:gd name="T63" fmla="*/ 399 h 498"/>
                  <a:gd name="T64" fmla="*/ 357 w 676"/>
                  <a:gd name="T65" fmla="*/ 431 h 498"/>
                  <a:gd name="T66" fmla="*/ 336 w 676"/>
                  <a:gd name="T67" fmla="*/ 449 h 498"/>
                  <a:gd name="T68" fmla="*/ 336 w 676"/>
                  <a:gd name="T69" fmla="*/ 475 h 498"/>
                  <a:gd name="T70" fmla="*/ 319 w 676"/>
                  <a:gd name="T71" fmla="*/ 487 h 498"/>
                  <a:gd name="T72" fmla="*/ 306 w 676"/>
                  <a:gd name="T73" fmla="*/ 485 h 498"/>
                  <a:gd name="T74" fmla="*/ 281 w 676"/>
                  <a:gd name="T75" fmla="*/ 482 h 498"/>
                  <a:gd name="T76" fmla="*/ 264 w 676"/>
                  <a:gd name="T77" fmla="*/ 466 h 498"/>
                  <a:gd name="T78" fmla="*/ 254 w 676"/>
                  <a:gd name="T79" fmla="*/ 443 h 498"/>
                  <a:gd name="T80" fmla="*/ 240 w 676"/>
                  <a:gd name="T81" fmla="*/ 428 h 498"/>
                  <a:gd name="T82" fmla="*/ 245 w 676"/>
                  <a:gd name="T83" fmla="*/ 413 h 498"/>
                  <a:gd name="T84" fmla="*/ 248 w 676"/>
                  <a:gd name="T85" fmla="*/ 399 h 498"/>
                  <a:gd name="T86" fmla="*/ 221 w 676"/>
                  <a:gd name="T87" fmla="*/ 391 h 498"/>
                  <a:gd name="T88" fmla="*/ 225 w 676"/>
                  <a:gd name="T89" fmla="*/ 383 h 498"/>
                  <a:gd name="T90" fmla="*/ 247 w 676"/>
                  <a:gd name="T91" fmla="*/ 370 h 498"/>
                  <a:gd name="T92" fmla="*/ 243 w 676"/>
                  <a:gd name="T93" fmla="*/ 358 h 498"/>
                  <a:gd name="T94" fmla="*/ 243 w 676"/>
                  <a:gd name="T95" fmla="*/ 343 h 498"/>
                  <a:gd name="T96" fmla="*/ 246 w 676"/>
                  <a:gd name="T97" fmla="*/ 327 h 498"/>
                  <a:gd name="T98" fmla="*/ 240 w 676"/>
                  <a:gd name="T99" fmla="*/ 310 h 498"/>
                  <a:gd name="T100" fmla="*/ 237 w 676"/>
                  <a:gd name="T101" fmla="*/ 291 h 498"/>
                  <a:gd name="T102" fmla="*/ 214 w 676"/>
                  <a:gd name="T103" fmla="*/ 271 h 498"/>
                  <a:gd name="T104" fmla="*/ 199 w 676"/>
                  <a:gd name="T105" fmla="*/ 273 h 498"/>
                  <a:gd name="T106" fmla="*/ 191 w 676"/>
                  <a:gd name="T107" fmla="*/ 241 h 498"/>
                  <a:gd name="T108" fmla="*/ 162 w 676"/>
                  <a:gd name="T109" fmla="*/ 206 h 498"/>
                  <a:gd name="T110" fmla="*/ 74 w 676"/>
                  <a:gd name="T111" fmla="*/ 188 h 498"/>
                  <a:gd name="T112" fmla="*/ 35 w 676"/>
                  <a:gd name="T113" fmla="*/ 168 h 498"/>
                  <a:gd name="T114" fmla="*/ 53 w 676"/>
                  <a:gd name="T115" fmla="*/ 162 h 498"/>
                  <a:gd name="T116" fmla="*/ 27 w 676"/>
                  <a:gd name="T117" fmla="*/ 152 h 498"/>
                  <a:gd name="T118" fmla="*/ 62 w 676"/>
                  <a:gd name="T119" fmla="*/ 117 h 498"/>
                  <a:gd name="T120" fmla="*/ 67 w 676"/>
                  <a:gd name="T121" fmla="*/ 94 h 498"/>
                  <a:gd name="T122" fmla="*/ 138 w 676"/>
                  <a:gd name="T123" fmla="*/ 48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76" h="498">
                    <a:moveTo>
                      <a:pt x="175" y="38"/>
                    </a:moveTo>
                    <a:cubicBezTo>
                      <a:pt x="180" y="38"/>
                      <a:pt x="182" y="38"/>
                      <a:pt x="186" y="37"/>
                    </a:cubicBezTo>
                    <a:cubicBezTo>
                      <a:pt x="191" y="36"/>
                      <a:pt x="193" y="37"/>
                      <a:pt x="193" y="36"/>
                    </a:cubicBezTo>
                    <a:cubicBezTo>
                      <a:pt x="194" y="35"/>
                      <a:pt x="195" y="34"/>
                      <a:pt x="197" y="34"/>
                    </a:cubicBezTo>
                    <a:cubicBezTo>
                      <a:pt x="199" y="34"/>
                      <a:pt x="200" y="33"/>
                      <a:pt x="203" y="34"/>
                    </a:cubicBezTo>
                    <a:cubicBezTo>
                      <a:pt x="206" y="34"/>
                      <a:pt x="207" y="35"/>
                      <a:pt x="209" y="37"/>
                    </a:cubicBezTo>
                    <a:cubicBezTo>
                      <a:pt x="211" y="39"/>
                      <a:pt x="214" y="39"/>
                      <a:pt x="215" y="41"/>
                    </a:cubicBezTo>
                    <a:cubicBezTo>
                      <a:pt x="215" y="42"/>
                      <a:pt x="214" y="42"/>
                      <a:pt x="215" y="43"/>
                    </a:cubicBezTo>
                    <a:cubicBezTo>
                      <a:pt x="215" y="45"/>
                      <a:pt x="216" y="45"/>
                      <a:pt x="216" y="46"/>
                    </a:cubicBezTo>
                    <a:cubicBezTo>
                      <a:pt x="215" y="48"/>
                      <a:pt x="214" y="48"/>
                      <a:pt x="213" y="50"/>
                    </a:cubicBezTo>
                    <a:cubicBezTo>
                      <a:pt x="212" y="52"/>
                      <a:pt x="211" y="54"/>
                      <a:pt x="212" y="54"/>
                    </a:cubicBezTo>
                    <a:cubicBezTo>
                      <a:pt x="212" y="55"/>
                      <a:pt x="213" y="57"/>
                      <a:pt x="215" y="58"/>
                    </a:cubicBezTo>
                    <a:cubicBezTo>
                      <a:pt x="216" y="58"/>
                      <a:pt x="217" y="59"/>
                      <a:pt x="217" y="58"/>
                    </a:cubicBezTo>
                    <a:cubicBezTo>
                      <a:pt x="217" y="57"/>
                      <a:pt x="215" y="55"/>
                      <a:pt x="215" y="54"/>
                    </a:cubicBezTo>
                    <a:cubicBezTo>
                      <a:pt x="215" y="53"/>
                      <a:pt x="215" y="51"/>
                      <a:pt x="217" y="50"/>
                    </a:cubicBezTo>
                    <a:cubicBezTo>
                      <a:pt x="219" y="48"/>
                      <a:pt x="221" y="46"/>
                      <a:pt x="221" y="45"/>
                    </a:cubicBezTo>
                    <a:cubicBezTo>
                      <a:pt x="221" y="44"/>
                      <a:pt x="220" y="44"/>
                      <a:pt x="221" y="43"/>
                    </a:cubicBezTo>
                    <a:cubicBezTo>
                      <a:pt x="222" y="43"/>
                      <a:pt x="223" y="43"/>
                      <a:pt x="226" y="44"/>
                    </a:cubicBezTo>
                    <a:cubicBezTo>
                      <a:pt x="230" y="45"/>
                      <a:pt x="230" y="45"/>
                      <a:pt x="234" y="45"/>
                    </a:cubicBezTo>
                    <a:cubicBezTo>
                      <a:pt x="237" y="46"/>
                      <a:pt x="240" y="46"/>
                      <a:pt x="242" y="47"/>
                    </a:cubicBezTo>
                    <a:cubicBezTo>
                      <a:pt x="244" y="48"/>
                      <a:pt x="248" y="49"/>
                      <a:pt x="249" y="50"/>
                    </a:cubicBezTo>
                    <a:cubicBezTo>
                      <a:pt x="251" y="52"/>
                      <a:pt x="250" y="52"/>
                      <a:pt x="251" y="53"/>
                    </a:cubicBezTo>
                    <a:cubicBezTo>
                      <a:pt x="252" y="54"/>
                      <a:pt x="258" y="54"/>
                      <a:pt x="258" y="53"/>
                    </a:cubicBezTo>
                    <a:cubicBezTo>
                      <a:pt x="257" y="52"/>
                      <a:pt x="254" y="50"/>
                      <a:pt x="252" y="50"/>
                    </a:cubicBezTo>
                    <a:cubicBezTo>
                      <a:pt x="251" y="49"/>
                      <a:pt x="246" y="47"/>
                      <a:pt x="247" y="46"/>
                    </a:cubicBezTo>
                    <a:cubicBezTo>
                      <a:pt x="247" y="46"/>
                      <a:pt x="251" y="47"/>
                      <a:pt x="254" y="47"/>
                    </a:cubicBezTo>
                    <a:cubicBezTo>
                      <a:pt x="257" y="47"/>
                      <a:pt x="260" y="47"/>
                      <a:pt x="260" y="46"/>
                    </a:cubicBezTo>
                    <a:cubicBezTo>
                      <a:pt x="261" y="45"/>
                      <a:pt x="259" y="44"/>
                      <a:pt x="257" y="43"/>
                    </a:cubicBezTo>
                    <a:cubicBezTo>
                      <a:pt x="255" y="43"/>
                      <a:pt x="251" y="42"/>
                      <a:pt x="250" y="40"/>
                    </a:cubicBezTo>
                    <a:cubicBezTo>
                      <a:pt x="249" y="39"/>
                      <a:pt x="247" y="39"/>
                      <a:pt x="247" y="37"/>
                    </a:cubicBezTo>
                    <a:cubicBezTo>
                      <a:pt x="247" y="36"/>
                      <a:pt x="246" y="33"/>
                      <a:pt x="245" y="33"/>
                    </a:cubicBezTo>
                    <a:cubicBezTo>
                      <a:pt x="244" y="32"/>
                      <a:pt x="242" y="31"/>
                      <a:pt x="243" y="30"/>
                    </a:cubicBezTo>
                    <a:cubicBezTo>
                      <a:pt x="244" y="29"/>
                      <a:pt x="246" y="29"/>
                      <a:pt x="249" y="30"/>
                    </a:cubicBezTo>
                    <a:cubicBezTo>
                      <a:pt x="252" y="31"/>
                      <a:pt x="253" y="30"/>
                      <a:pt x="257" y="30"/>
                    </a:cubicBezTo>
                    <a:cubicBezTo>
                      <a:pt x="260" y="30"/>
                      <a:pt x="261" y="31"/>
                      <a:pt x="262" y="31"/>
                    </a:cubicBezTo>
                    <a:cubicBezTo>
                      <a:pt x="264" y="32"/>
                      <a:pt x="264" y="32"/>
                      <a:pt x="267" y="34"/>
                    </a:cubicBezTo>
                    <a:cubicBezTo>
                      <a:pt x="271" y="35"/>
                      <a:pt x="271" y="36"/>
                      <a:pt x="274" y="36"/>
                    </a:cubicBezTo>
                    <a:cubicBezTo>
                      <a:pt x="278" y="37"/>
                      <a:pt x="279" y="36"/>
                      <a:pt x="280" y="37"/>
                    </a:cubicBezTo>
                    <a:cubicBezTo>
                      <a:pt x="282" y="38"/>
                      <a:pt x="279" y="39"/>
                      <a:pt x="282" y="39"/>
                    </a:cubicBezTo>
                    <a:cubicBezTo>
                      <a:pt x="286" y="40"/>
                      <a:pt x="288" y="40"/>
                      <a:pt x="290" y="40"/>
                    </a:cubicBezTo>
                    <a:cubicBezTo>
                      <a:pt x="293" y="41"/>
                      <a:pt x="294" y="41"/>
                      <a:pt x="295" y="41"/>
                    </a:cubicBezTo>
                    <a:cubicBezTo>
                      <a:pt x="296" y="42"/>
                      <a:pt x="298" y="42"/>
                      <a:pt x="298" y="43"/>
                    </a:cubicBezTo>
                    <a:cubicBezTo>
                      <a:pt x="299" y="44"/>
                      <a:pt x="296" y="45"/>
                      <a:pt x="299" y="45"/>
                    </a:cubicBezTo>
                    <a:cubicBezTo>
                      <a:pt x="302" y="46"/>
                      <a:pt x="304" y="46"/>
                      <a:pt x="305" y="47"/>
                    </a:cubicBezTo>
                    <a:cubicBezTo>
                      <a:pt x="306" y="49"/>
                      <a:pt x="308" y="49"/>
                      <a:pt x="309" y="50"/>
                    </a:cubicBezTo>
                    <a:cubicBezTo>
                      <a:pt x="310" y="50"/>
                      <a:pt x="311" y="50"/>
                      <a:pt x="313" y="50"/>
                    </a:cubicBezTo>
                    <a:cubicBezTo>
                      <a:pt x="315" y="50"/>
                      <a:pt x="316" y="50"/>
                      <a:pt x="317" y="49"/>
                    </a:cubicBezTo>
                    <a:cubicBezTo>
                      <a:pt x="317" y="48"/>
                      <a:pt x="317" y="47"/>
                      <a:pt x="316" y="46"/>
                    </a:cubicBezTo>
                    <a:cubicBezTo>
                      <a:pt x="315" y="45"/>
                      <a:pt x="314" y="43"/>
                      <a:pt x="315" y="42"/>
                    </a:cubicBezTo>
                    <a:cubicBezTo>
                      <a:pt x="315" y="42"/>
                      <a:pt x="316" y="41"/>
                      <a:pt x="315" y="40"/>
                    </a:cubicBezTo>
                    <a:cubicBezTo>
                      <a:pt x="315" y="39"/>
                      <a:pt x="313" y="38"/>
                      <a:pt x="314" y="37"/>
                    </a:cubicBezTo>
                    <a:cubicBezTo>
                      <a:pt x="314" y="36"/>
                      <a:pt x="316" y="36"/>
                      <a:pt x="317" y="36"/>
                    </a:cubicBezTo>
                    <a:cubicBezTo>
                      <a:pt x="319" y="36"/>
                      <a:pt x="320" y="35"/>
                      <a:pt x="323" y="36"/>
                    </a:cubicBezTo>
                    <a:cubicBezTo>
                      <a:pt x="325" y="37"/>
                      <a:pt x="326" y="36"/>
                      <a:pt x="329" y="36"/>
                    </a:cubicBezTo>
                    <a:cubicBezTo>
                      <a:pt x="332" y="37"/>
                      <a:pt x="338" y="38"/>
                      <a:pt x="338" y="37"/>
                    </a:cubicBezTo>
                    <a:cubicBezTo>
                      <a:pt x="338" y="37"/>
                      <a:pt x="336" y="37"/>
                      <a:pt x="334" y="36"/>
                    </a:cubicBezTo>
                    <a:cubicBezTo>
                      <a:pt x="332" y="35"/>
                      <a:pt x="330" y="35"/>
                      <a:pt x="329" y="35"/>
                    </a:cubicBezTo>
                    <a:cubicBezTo>
                      <a:pt x="327" y="34"/>
                      <a:pt x="324" y="34"/>
                      <a:pt x="323" y="34"/>
                    </a:cubicBezTo>
                    <a:cubicBezTo>
                      <a:pt x="322" y="33"/>
                      <a:pt x="320" y="33"/>
                      <a:pt x="319" y="31"/>
                    </a:cubicBezTo>
                    <a:cubicBezTo>
                      <a:pt x="318" y="30"/>
                      <a:pt x="314" y="28"/>
                      <a:pt x="312" y="27"/>
                    </a:cubicBezTo>
                    <a:cubicBezTo>
                      <a:pt x="311" y="26"/>
                      <a:pt x="304" y="23"/>
                      <a:pt x="306" y="22"/>
                    </a:cubicBezTo>
                    <a:cubicBezTo>
                      <a:pt x="307" y="22"/>
                      <a:pt x="307" y="22"/>
                      <a:pt x="313" y="23"/>
                    </a:cubicBezTo>
                    <a:cubicBezTo>
                      <a:pt x="319" y="23"/>
                      <a:pt x="321" y="22"/>
                      <a:pt x="326" y="23"/>
                    </a:cubicBezTo>
                    <a:cubicBezTo>
                      <a:pt x="330" y="23"/>
                      <a:pt x="332" y="22"/>
                      <a:pt x="335" y="23"/>
                    </a:cubicBezTo>
                    <a:cubicBezTo>
                      <a:pt x="339" y="25"/>
                      <a:pt x="340" y="23"/>
                      <a:pt x="341" y="23"/>
                    </a:cubicBezTo>
                    <a:cubicBezTo>
                      <a:pt x="343" y="24"/>
                      <a:pt x="345" y="25"/>
                      <a:pt x="344" y="26"/>
                    </a:cubicBezTo>
                    <a:cubicBezTo>
                      <a:pt x="344" y="27"/>
                      <a:pt x="343" y="28"/>
                      <a:pt x="344" y="30"/>
                    </a:cubicBezTo>
                    <a:cubicBezTo>
                      <a:pt x="346" y="31"/>
                      <a:pt x="346" y="32"/>
                      <a:pt x="347" y="31"/>
                    </a:cubicBezTo>
                    <a:cubicBezTo>
                      <a:pt x="348" y="29"/>
                      <a:pt x="349" y="29"/>
                      <a:pt x="348" y="28"/>
                    </a:cubicBezTo>
                    <a:cubicBezTo>
                      <a:pt x="347" y="26"/>
                      <a:pt x="345" y="24"/>
                      <a:pt x="346" y="24"/>
                    </a:cubicBezTo>
                    <a:cubicBezTo>
                      <a:pt x="347" y="23"/>
                      <a:pt x="350" y="24"/>
                      <a:pt x="352" y="25"/>
                    </a:cubicBezTo>
                    <a:cubicBezTo>
                      <a:pt x="354" y="27"/>
                      <a:pt x="356" y="28"/>
                      <a:pt x="359" y="28"/>
                    </a:cubicBezTo>
                    <a:cubicBezTo>
                      <a:pt x="361" y="28"/>
                      <a:pt x="361" y="27"/>
                      <a:pt x="362" y="28"/>
                    </a:cubicBezTo>
                    <a:cubicBezTo>
                      <a:pt x="364" y="29"/>
                      <a:pt x="365" y="30"/>
                      <a:pt x="364" y="31"/>
                    </a:cubicBezTo>
                    <a:cubicBezTo>
                      <a:pt x="364" y="32"/>
                      <a:pt x="362" y="32"/>
                      <a:pt x="364" y="33"/>
                    </a:cubicBezTo>
                    <a:cubicBezTo>
                      <a:pt x="365" y="34"/>
                      <a:pt x="367" y="35"/>
                      <a:pt x="367" y="34"/>
                    </a:cubicBezTo>
                    <a:cubicBezTo>
                      <a:pt x="367" y="33"/>
                      <a:pt x="369" y="31"/>
                      <a:pt x="368" y="30"/>
                    </a:cubicBezTo>
                    <a:cubicBezTo>
                      <a:pt x="367" y="29"/>
                      <a:pt x="365" y="29"/>
                      <a:pt x="366" y="28"/>
                    </a:cubicBezTo>
                    <a:cubicBezTo>
                      <a:pt x="366" y="27"/>
                      <a:pt x="368" y="27"/>
                      <a:pt x="366" y="26"/>
                    </a:cubicBezTo>
                    <a:cubicBezTo>
                      <a:pt x="365" y="24"/>
                      <a:pt x="365" y="24"/>
                      <a:pt x="363" y="24"/>
                    </a:cubicBezTo>
                    <a:cubicBezTo>
                      <a:pt x="361" y="24"/>
                      <a:pt x="358" y="24"/>
                      <a:pt x="356" y="24"/>
                    </a:cubicBezTo>
                    <a:cubicBezTo>
                      <a:pt x="354" y="23"/>
                      <a:pt x="351" y="23"/>
                      <a:pt x="350" y="22"/>
                    </a:cubicBezTo>
                    <a:cubicBezTo>
                      <a:pt x="348" y="22"/>
                      <a:pt x="345" y="22"/>
                      <a:pt x="344" y="22"/>
                    </a:cubicBezTo>
                    <a:cubicBezTo>
                      <a:pt x="342" y="22"/>
                      <a:pt x="339" y="22"/>
                      <a:pt x="337" y="21"/>
                    </a:cubicBezTo>
                    <a:cubicBezTo>
                      <a:pt x="336" y="20"/>
                      <a:pt x="331" y="21"/>
                      <a:pt x="328" y="21"/>
                    </a:cubicBezTo>
                    <a:cubicBezTo>
                      <a:pt x="326" y="20"/>
                      <a:pt x="321" y="20"/>
                      <a:pt x="318" y="20"/>
                    </a:cubicBezTo>
                    <a:cubicBezTo>
                      <a:pt x="316" y="19"/>
                      <a:pt x="307" y="19"/>
                      <a:pt x="305" y="19"/>
                    </a:cubicBezTo>
                    <a:cubicBezTo>
                      <a:pt x="302" y="19"/>
                      <a:pt x="295" y="18"/>
                      <a:pt x="295" y="17"/>
                    </a:cubicBezTo>
                    <a:cubicBezTo>
                      <a:pt x="295" y="17"/>
                      <a:pt x="298" y="17"/>
                      <a:pt x="300" y="17"/>
                    </a:cubicBezTo>
                    <a:cubicBezTo>
                      <a:pt x="302" y="17"/>
                      <a:pt x="304" y="18"/>
                      <a:pt x="307" y="18"/>
                    </a:cubicBezTo>
                    <a:cubicBezTo>
                      <a:pt x="309" y="18"/>
                      <a:pt x="310" y="18"/>
                      <a:pt x="313" y="18"/>
                    </a:cubicBezTo>
                    <a:cubicBezTo>
                      <a:pt x="316" y="18"/>
                      <a:pt x="324" y="19"/>
                      <a:pt x="324" y="18"/>
                    </a:cubicBezTo>
                    <a:cubicBezTo>
                      <a:pt x="324" y="17"/>
                      <a:pt x="319" y="17"/>
                      <a:pt x="317" y="16"/>
                    </a:cubicBezTo>
                    <a:cubicBezTo>
                      <a:pt x="314" y="16"/>
                      <a:pt x="309" y="16"/>
                      <a:pt x="309" y="15"/>
                    </a:cubicBezTo>
                    <a:cubicBezTo>
                      <a:pt x="308" y="15"/>
                      <a:pt x="305" y="14"/>
                      <a:pt x="305" y="13"/>
                    </a:cubicBezTo>
                    <a:cubicBezTo>
                      <a:pt x="306" y="12"/>
                      <a:pt x="311" y="13"/>
                      <a:pt x="313" y="13"/>
                    </a:cubicBezTo>
                    <a:cubicBezTo>
                      <a:pt x="316" y="13"/>
                      <a:pt x="319" y="13"/>
                      <a:pt x="321" y="13"/>
                    </a:cubicBezTo>
                    <a:cubicBezTo>
                      <a:pt x="323" y="13"/>
                      <a:pt x="326" y="13"/>
                      <a:pt x="327" y="13"/>
                    </a:cubicBezTo>
                    <a:cubicBezTo>
                      <a:pt x="329" y="13"/>
                      <a:pt x="333" y="15"/>
                      <a:pt x="333" y="14"/>
                    </a:cubicBezTo>
                    <a:cubicBezTo>
                      <a:pt x="333" y="13"/>
                      <a:pt x="335" y="14"/>
                      <a:pt x="332" y="13"/>
                    </a:cubicBezTo>
                    <a:cubicBezTo>
                      <a:pt x="330" y="12"/>
                      <a:pt x="325" y="12"/>
                      <a:pt x="324" y="11"/>
                    </a:cubicBezTo>
                    <a:cubicBezTo>
                      <a:pt x="322" y="11"/>
                      <a:pt x="321" y="10"/>
                      <a:pt x="322" y="10"/>
                    </a:cubicBezTo>
                    <a:cubicBezTo>
                      <a:pt x="323" y="9"/>
                      <a:pt x="329" y="8"/>
                      <a:pt x="331" y="8"/>
                    </a:cubicBezTo>
                    <a:cubicBezTo>
                      <a:pt x="334" y="9"/>
                      <a:pt x="337" y="10"/>
                      <a:pt x="340" y="10"/>
                    </a:cubicBezTo>
                    <a:cubicBezTo>
                      <a:pt x="343" y="10"/>
                      <a:pt x="344" y="10"/>
                      <a:pt x="345" y="11"/>
                    </a:cubicBezTo>
                    <a:cubicBezTo>
                      <a:pt x="346" y="11"/>
                      <a:pt x="346" y="11"/>
                      <a:pt x="346" y="12"/>
                    </a:cubicBezTo>
                    <a:cubicBezTo>
                      <a:pt x="346" y="13"/>
                      <a:pt x="342" y="14"/>
                      <a:pt x="344" y="14"/>
                    </a:cubicBezTo>
                    <a:cubicBezTo>
                      <a:pt x="345" y="15"/>
                      <a:pt x="348" y="14"/>
                      <a:pt x="349" y="14"/>
                    </a:cubicBezTo>
                    <a:cubicBezTo>
                      <a:pt x="351" y="14"/>
                      <a:pt x="356" y="17"/>
                      <a:pt x="358" y="17"/>
                    </a:cubicBezTo>
                    <a:cubicBezTo>
                      <a:pt x="360" y="17"/>
                      <a:pt x="364" y="17"/>
                      <a:pt x="368" y="17"/>
                    </a:cubicBezTo>
                    <a:cubicBezTo>
                      <a:pt x="371" y="18"/>
                      <a:pt x="371" y="17"/>
                      <a:pt x="373" y="18"/>
                    </a:cubicBezTo>
                    <a:cubicBezTo>
                      <a:pt x="374" y="19"/>
                      <a:pt x="375" y="19"/>
                      <a:pt x="375" y="19"/>
                    </a:cubicBezTo>
                    <a:cubicBezTo>
                      <a:pt x="375" y="20"/>
                      <a:pt x="375" y="21"/>
                      <a:pt x="377" y="22"/>
                    </a:cubicBezTo>
                    <a:cubicBezTo>
                      <a:pt x="379" y="22"/>
                      <a:pt x="380" y="24"/>
                      <a:pt x="380" y="23"/>
                    </a:cubicBezTo>
                    <a:cubicBezTo>
                      <a:pt x="381" y="23"/>
                      <a:pt x="380" y="19"/>
                      <a:pt x="379" y="18"/>
                    </a:cubicBezTo>
                    <a:cubicBezTo>
                      <a:pt x="378" y="18"/>
                      <a:pt x="375" y="17"/>
                      <a:pt x="376" y="17"/>
                    </a:cubicBezTo>
                    <a:cubicBezTo>
                      <a:pt x="377" y="16"/>
                      <a:pt x="378" y="16"/>
                      <a:pt x="380" y="16"/>
                    </a:cubicBezTo>
                    <a:cubicBezTo>
                      <a:pt x="383" y="16"/>
                      <a:pt x="384" y="16"/>
                      <a:pt x="387" y="16"/>
                    </a:cubicBezTo>
                    <a:cubicBezTo>
                      <a:pt x="390" y="17"/>
                      <a:pt x="394" y="17"/>
                      <a:pt x="394" y="16"/>
                    </a:cubicBezTo>
                    <a:cubicBezTo>
                      <a:pt x="393" y="16"/>
                      <a:pt x="391" y="15"/>
                      <a:pt x="389" y="15"/>
                    </a:cubicBezTo>
                    <a:cubicBezTo>
                      <a:pt x="386" y="15"/>
                      <a:pt x="383" y="15"/>
                      <a:pt x="383" y="15"/>
                    </a:cubicBezTo>
                    <a:cubicBezTo>
                      <a:pt x="383" y="14"/>
                      <a:pt x="385" y="13"/>
                      <a:pt x="387" y="13"/>
                    </a:cubicBezTo>
                    <a:cubicBezTo>
                      <a:pt x="389" y="13"/>
                      <a:pt x="392" y="14"/>
                      <a:pt x="394" y="13"/>
                    </a:cubicBezTo>
                    <a:cubicBezTo>
                      <a:pt x="397" y="13"/>
                      <a:pt x="399" y="13"/>
                      <a:pt x="398" y="12"/>
                    </a:cubicBezTo>
                    <a:cubicBezTo>
                      <a:pt x="398" y="12"/>
                      <a:pt x="394" y="12"/>
                      <a:pt x="391" y="12"/>
                    </a:cubicBezTo>
                    <a:cubicBezTo>
                      <a:pt x="388" y="12"/>
                      <a:pt x="384" y="11"/>
                      <a:pt x="382" y="11"/>
                    </a:cubicBezTo>
                    <a:cubicBezTo>
                      <a:pt x="380" y="10"/>
                      <a:pt x="379" y="11"/>
                      <a:pt x="379" y="10"/>
                    </a:cubicBezTo>
                    <a:cubicBezTo>
                      <a:pt x="378" y="8"/>
                      <a:pt x="377" y="7"/>
                      <a:pt x="378" y="5"/>
                    </a:cubicBezTo>
                    <a:cubicBezTo>
                      <a:pt x="378" y="4"/>
                      <a:pt x="379" y="5"/>
                      <a:pt x="382" y="6"/>
                    </a:cubicBezTo>
                    <a:cubicBezTo>
                      <a:pt x="384" y="6"/>
                      <a:pt x="385" y="6"/>
                      <a:pt x="386" y="6"/>
                    </a:cubicBezTo>
                    <a:cubicBezTo>
                      <a:pt x="388" y="7"/>
                      <a:pt x="388" y="7"/>
                      <a:pt x="388" y="6"/>
                    </a:cubicBezTo>
                    <a:cubicBezTo>
                      <a:pt x="388" y="6"/>
                      <a:pt x="387" y="5"/>
                      <a:pt x="388" y="4"/>
                    </a:cubicBezTo>
                    <a:cubicBezTo>
                      <a:pt x="388" y="4"/>
                      <a:pt x="391" y="3"/>
                      <a:pt x="393" y="3"/>
                    </a:cubicBezTo>
                    <a:cubicBezTo>
                      <a:pt x="394" y="4"/>
                      <a:pt x="399" y="5"/>
                      <a:pt x="400" y="5"/>
                    </a:cubicBezTo>
                    <a:cubicBezTo>
                      <a:pt x="402" y="6"/>
                      <a:pt x="403" y="7"/>
                      <a:pt x="403" y="6"/>
                    </a:cubicBezTo>
                    <a:cubicBezTo>
                      <a:pt x="403" y="6"/>
                      <a:pt x="401" y="4"/>
                      <a:pt x="401" y="3"/>
                    </a:cubicBezTo>
                    <a:cubicBezTo>
                      <a:pt x="401" y="2"/>
                      <a:pt x="403" y="2"/>
                      <a:pt x="404" y="2"/>
                    </a:cubicBezTo>
                    <a:cubicBezTo>
                      <a:pt x="405" y="2"/>
                      <a:pt x="412" y="2"/>
                      <a:pt x="415" y="2"/>
                    </a:cubicBezTo>
                    <a:cubicBezTo>
                      <a:pt x="418" y="1"/>
                      <a:pt x="419" y="2"/>
                      <a:pt x="420" y="1"/>
                    </a:cubicBezTo>
                    <a:cubicBezTo>
                      <a:pt x="421" y="1"/>
                      <a:pt x="421" y="0"/>
                      <a:pt x="423" y="0"/>
                    </a:cubicBezTo>
                    <a:cubicBezTo>
                      <a:pt x="425" y="0"/>
                      <a:pt x="427" y="1"/>
                      <a:pt x="427" y="1"/>
                    </a:cubicBezTo>
                    <a:cubicBezTo>
                      <a:pt x="428" y="2"/>
                      <a:pt x="431" y="4"/>
                      <a:pt x="432" y="4"/>
                    </a:cubicBezTo>
                    <a:cubicBezTo>
                      <a:pt x="433" y="3"/>
                      <a:pt x="431" y="1"/>
                      <a:pt x="432" y="1"/>
                    </a:cubicBezTo>
                    <a:cubicBezTo>
                      <a:pt x="432" y="0"/>
                      <a:pt x="434" y="0"/>
                      <a:pt x="435" y="0"/>
                    </a:cubicBezTo>
                    <a:cubicBezTo>
                      <a:pt x="436" y="0"/>
                      <a:pt x="437" y="0"/>
                      <a:pt x="444" y="0"/>
                    </a:cubicBezTo>
                    <a:cubicBezTo>
                      <a:pt x="451" y="1"/>
                      <a:pt x="452" y="0"/>
                      <a:pt x="456" y="0"/>
                    </a:cubicBezTo>
                    <a:cubicBezTo>
                      <a:pt x="459" y="0"/>
                      <a:pt x="466" y="0"/>
                      <a:pt x="469" y="0"/>
                    </a:cubicBezTo>
                    <a:cubicBezTo>
                      <a:pt x="471" y="0"/>
                      <a:pt x="472" y="0"/>
                      <a:pt x="474" y="1"/>
                    </a:cubicBezTo>
                    <a:cubicBezTo>
                      <a:pt x="477" y="1"/>
                      <a:pt x="487" y="3"/>
                      <a:pt x="492" y="4"/>
                    </a:cubicBezTo>
                    <a:cubicBezTo>
                      <a:pt x="496" y="4"/>
                      <a:pt x="500" y="5"/>
                      <a:pt x="504" y="6"/>
                    </a:cubicBezTo>
                    <a:cubicBezTo>
                      <a:pt x="509" y="6"/>
                      <a:pt x="521" y="8"/>
                      <a:pt x="521" y="8"/>
                    </a:cubicBezTo>
                    <a:cubicBezTo>
                      <a:pt x="521" y="9"/>
                      <a:pt x="519" y="10"/>
                      <a:pt x="516" y="10"/>
                    </a:cubicBezTo>
                    <a:cubicBezTo>
                      <a:pt x="513" y="10"/>
                      <a:pt x="510" y="11"/>
                      <a:pt x="507" y="11"/>
                    </a:cubicBezTo>
                    <a:cubicBezTo>
                      <a:pt x="504" y="11"/>
                      <a:pt x="490" y="11"/>
                      <a:pt x="486" y="11"/>
                    </a:cubicBezTo>
                    <a:cubicBezTo>
                      <a:pt x="483" y="10"/>
                      <a:pt x="476" y="10"/>
                      <a:pt x="472" y="10"/>
                    </a:cubicBezTo>
                    <a:cubicBezTo>
                      <a:pt x="468" y="10"/>
                      <a:pt x="465" y="12"/>
                      <a:pt x="462" y="13"/>
                    </a:cubicBezTo>
                    <a:cubicBezTo>
                      <a:pt x="460" y="13"/>
                      <a:pt x="456" y="14"/>
                      <a:pt x="454" y="14"/>
                    </a:cubicBezTo>
                    <a:cubicBezTo>
                      <a:pt x="451" y="13"/>
                      <a:pt x="447" y="13"/>
                      <a:pt x="444" y="13"/>
                    </a:cubicBezTo>
                    <a:cubicBezTo>
                      <a:pt x="442" y="12"/>
                      <a:pt x="437" y="11"/>
                      <a:pt x="437" y="12"/>
                    </a:cubicBezTo>
                    <a:cubicBezTo>
                      <a:pt x="437" y="13"/>
                      <a:pt x="440" y="13"/>
                      <a:pt x="440" y="14"/>
                    </a:cubicBezTo>
                    <a:cubicBezTo>
                      <a:pt x="440" y="15"/>
                      <a:pt x="442" y="15"/>
                      <a:pt x="440" y="15"/>
                    </a:cubicBezTo>
                    <a:cubicBezTo>
                      <a:pt x="437" y="16"/>
                      <a:pt x="432" y="17"/>
                      <a:pt x="430" y="17"/>
                    </a:cubicBezTo>
                    <a:cubicBezTo>
                      <a:pt x="427" y="17"/>
                      <a:pt x="423" y="17"/>
                      <a:pt x="420" y="17"/>
                    </a:cubicBezTo>
                    <a:cubicBezTo>
                      <a:pt x="418" y="17"/>
                      <a:pt x="412" y="17"/>
                      <a:pt x="412" y="18"/>
                    </a:cubicBezTo>
                    <a:cubicBezTo>
                      <a:pt x="413" y="19"/>
                      <a:pt x="415" y="19"/>
                      <a:pt x="414" y="21"/>
                    </a:cubicBezTo>
                    <a:cubicBezTo>
                      <a:pt x="413" y="22"/>
                      <a:pt x="412" y="24"/>
                      <a:pt x="413" y="24"/>
                    </a:cubicBezTo>
                    <a:cubicBezTo>
                      <a:pt x="414" y="24"/>
                      <a:pt x="415" y="23"/>
                      <a:pt x="416" y="22"/>
                    </a:cubicBezTo>
                    <a:cubicBezTo>
                      <a:pt x="418" y="21"/>
                      <a:pt x="419" y="21"/>
                      <a:pt x="421" y="20"/>
                    </a:cubicBezTo>
                    <a:cubicBezTo>
                      <a:pt x="422" y="20"/>
                      <a:pt x="422" y="19"/>
                      <a:pt x="425" y="20"/>
                    </a:cubicBezTo>
                    <a:cubicBezTo>
                      <a:pt x="428" y="22"/>
                      <a:pt x="431" y="23"/>
                      <a:pt x="432" y="22"/>
                    </a:cubicBezTo>
                    <a:cubicBezTo>
                      <a:pt x="433" y="22"/>
                      <a:pt x="434" y="19"/>
                      <a:pt x="437" y="19"/>
                    </a:cubicBezTo>
                    <a:cubicBezTo>
                      <a:pt x="439" y="18"/>
                      <a:pt x="442" y="18"/>
                      <a:pt x="445" y="18"/>
                    </a:cubicBezTo>
                    <a:cubicBezTo>
                      <a:pt x="448" y="18"/>
                      <a:pt x="453" y="17"/>
                      <a:pt x="458" y="17"/>
                    </a:cubicBezTo>
                    <a:cubicBezTo>
                      <a:pt x="464" y="17"/>
                      <a:pt x="470" y="14"/>
                      <a:pt x="476" y="14"/>
                    </a:cubicBezTo>
                    <a:cubicBezTo>
                      <a:pt x="481" y="14"/>
                      <a:pt x="483" y="14"/>
                      <a:pt x="491" y="14"/>
                    </a:cubicBezTo>
                    <a:cubicBezTo>
                      <a:pt x="499" y="14"/>
                      <a:pt x="510" y="14"/>
                      <a:pt x="512" y="14"/>
                    </a:cubicBezTo>
                    <a:cubicBezTo>
                      <a:pt x="515" y="14"/>
                      <a:pt x="519" y="14"/>
                      <a:pt x="521" y="13"/>
                    </a:cubicBezTo>
                    <a:cubicBezTo>
                      <a:pt x="524" y="13"/>
                      <a:pt x="525" y="12"/>
                      <a:pt x="526" y="12"/>
                    </a:cubicBezTo>
                    <a:cubicBezTo>
                      <a:pt x="528" y="12"/>
                      <a:pt x="528" y="13"/>
                      <a:pt x="529" y="14"/>
                    </a:cubicBezTo>
                    <a:cubicBezTo>
                      <a:pt x="530" y="15"/>
                      <a:pt x="532" y="16"/>
                      <a:pt x="532" y="16"/>
                    </a:cubicBezTo>
                    <a:cubicBezTo>
                      <a:pt x="532" y="17"/>
                      <a:pt x="531" y="19"/>
                      <a:pt x="529" y="19"/>
                    </a:cubicBezTo>
                    <a:cubicBezTo>
                      <a:pt x="527" y="20"/>
                      <a:pt x="522" y="20"/>
                      <a:pt x="521" y="22"/>
                    </a:cubicBezTo>
                    <a:cubicBezTo>
                      <a:pt x="520" y="23"/>
                      <a:pt x="519" y="24"/>
                      <a:pt x="522" y="24"/>
                    </a:cubicBezTo>
                    <a:cubicBezTo>
                      <a:pt x="524" y="23"/>
                      <a:pt x="527" y="22"/>
                      <a:pt x="530" y="21"/>
                    </a:cubicBezTo>
                    <a:cubicBezTo>
                      <a:pt x="533" y="21"/>
                      <a:pt x="538" y="19"/>
                      <a:pt x="540" y="20"/>
                    </a:cubicBezTo>
                    <a:cubicBezTo>
                      <a:pt x="542" y="20"/>
                      <a:pt x="543" y="20"/>
                      <a:pt x="543" y="21"/>
                    </a:cubicBezTo>
                    <a:cubicBezTo>
                      <a:pt x="543" y="21"/>
                      <a:pt x="542" y="22"/>
                      <a:pt x="542" y="23"/>
                    </a:cubicBezTo>
                    <a:cubicBezTo>
                      <a:pt x="542" y="24"/>
                      <a:pt x="543" y="25"/>
                      <a:pt x="545" y="24"/>
                    </a:cubicBezTo>
                    <a:cubicBezTo>
                      <a:pt x="547" y="23"/>
                      <a:pt x="555" y="23"/>
                      <a:pt x="557" y="23"/>
                    </a:cubicBezTo>
                    <a:cubicBezTo>
                      <a:pt x="559" y="23"/>
                      <a:pt x="560" y="23"/>
                      <a:pt x="562" y="24"/>
                    </a:cubicBezTo>
                    <a:cubicBezTo>
                      <a:pt x="564" y="25"/>
                      <a:pt x="565" y="25"/>
                      <a:pt x="567" y="26"/>
                    </a:cubicBezTo>
                    <a:cubicBezTo>
                      <a:pt x="570" y="27"/>
                      <a:pt x="571" y="27"/>
                      <a:pt x="570" y="28"/>
                    </a:cubicBezTo>
                    <a:cubicBezTo>
                      <a:pt x="569" y="28"/>
                      <a:pt x="563" y="30"/>
                      <a:pt x="562" y="32"/>
                    </a:cubicBezTo>
                    <a:cubicBezTo>
                      <a:pt x="560" y="33"/>
                      <a:pt x="561" y="34"/>
                      <a:pt x="558" y="34"/>
                    </a:cubicBezTo>
                    <a:cubicBezTo>
                      <a:pt x="555" y="34"/>
                      <a:pt x="547" y="34"/>
                      <a:pt x="544" y="35"/>
                    </a:cubicBezTo>
                    <a:cubicBezTo>
                      <a:pt x="542" y="35"/>
                      <a:pt x="539" y="36"/>
                      <a:pt x="536" y="37"/>
                    </a:cubicBezTo>
                    <a:cubicBezTo>
                      <a:pt x="534" y="38"/>
                      <a:pt x="532" y="39"/>
                      <a:pt x="528" y="39"/>
                    </a:cubicBezTo>
                    <a:cubicBezTo>
                      <a:pt x="525" y="38"/>
                      <a:pt x="517" y="38"/>
                      <a:pt x="515" y="38"/>
                    </a:cubicBezTo>
                    <a:cubicBezTo>
                      <a:pt x="513" y="38"/>
                      <a:pt x="503" y="38"/>
                      <a:pt x="500" y="38"/>
                    </a:cubicBezTo>
                    <a:cubicBezTo>
                      <a:pt x="497" y="38"/>
                      <a:pt x="492" y="38"/>
                      <a:pt x="489" y="39"/>
                    </a:cubicBezTo>
                    <a:cubicBezTo>
                      <a:pt x="486" y="39"/>
                      <a:pt x="479" y="39"/>
                      <a:pt x="478" y="39"/>
                    </a:cubicBezTo>
                    <a:cubicBezTo>
                      <a:pt x="476" y="39"/>
                      <a:pt x="472" y="38"/>
                      <a:pt x="471" y="38"/>
                    </a:cubicBezTo>
                    <a:cubicBezTo>
                      <a:pt x="469" y="38"/>
                      <a:pt x="467" y="38"/>
                      <a:pt x="464" y="38"/>
                    </a:cubicBezTo>
                    <a:cubicBezTo>
                      <a:pt x="461" y="37"/>
                      <a:pt x="456" y="36"/>
                      <a:pt x="456" y="37"/>
                    </a:cubicBezTo>
                    <a:cubicBezTo>
                      <a:pt x="457" y="38"/>
                      <a:pt x="456" y="38"/>
                      <a:pt x="459" y="39"/>
                    </a:cubicBezTo>
                    <a:cubicBezTo>
                      <a:pt x="462" y="39"/>
                      <a:pt x="464" y="40"/>
                      <a:pt x="466" y="40"/>
                    </a:cubicBezTo>
                    <a:cubicBezTo>
                      <a:pt x="468" y="40"/>
                      <a:pt x="473" y="41"/>
                      <a:pt x="472" y="41"/>
                    </a:cubicBezTo>
                    <a:cubicBezTo>
                      <a:pt x="472" y="42"/>
                      <a:pt x="465" y="42"/>
                      <a:pt x="461" y="43"/>
                    </a:cubicBezTo>
                    <a:cubicBezTo>
                      <a:pt x="458" y="44"/>
                      <a:pt x="458" y="45"/>
                      <a:pt x="453" y="45"/>
                    </a:cubicBezTo>
                    <a:cubicBezTo>
                      <a:pt x="448" y="45"/>
                      <a:pt x="442" y="47"/>
                      <a:pt x="441" y="47"/>
                    </a:cubicBezTo>
                    <a:cubicBezTo>
                      <a:pt x="441" y="48"/>
                      <a:pt x="439" y="52"/>
                      <a:pt x="441" y="52"/>
                    </a:cubicBezTo>
                    <a:cubicBezTo>
                      <a:pt x="443" y="53"/>
                      <a:pt x="442" y="53"/>
                      <a:pt x="447" y="52"/>
                    </a:cubicBezTo>
                    <a:cubicBezTo>
                      <a:pt x="452" y="50"/>
                      <a:pt x="450" y="49"/>
                      <a:pt x="455" y="48"/>
                    </a:cubicBezTo>
                    <a:cubicBezTo>
                      <a:pt x="461" y="48"/>
                      <a:pt x="461" y="48"/>
                      <a:pt x="466" y="48"/>
                    </a:cubicBezTo>
                    <a:cubicBezTo>
                      <a:pt x="472" y="47"/>
                      <a:pt x="475" y="45"/>
                      <a:pt x="480" y="45"/>
                    </a:cubicBezTo>
                    <a:cubicBezTo>
                      <a:pt x="485" y="44"/>
                      <a:pt x="486" y="44"/>
                      <a:pt x="489" y="44"/>
                    </a:cubicBezTo>
                    <a:cubicBezTo>
                      <a:pt x="491" y="44"/>
                      <a:pt x="494" y="44"/>
                      <a:pt x="499" y="44"/>
                    </a:cubicBezTo>
                    <a:cubicBezTo>
                      <a:pt x="503" y="45"/>
                      <a:pt x="505" y="44"/>
                      <a:pt x="509" y="44"/>
                    </a:cubicBezTo>
                    <a:cubicBezTo>
                      <a:pt x="512" y="44"/>
                      <a:pt x="517" y="45"/>
                      <a:pt x="520" y="45"/>
                    </a:cubicBezTo>
                    <a:cubicBezTo>
                      <a:pt x="524" y="45"/>
                      <a:pt x="527" y="44"/>
                      <a:pt x="527" y="45"/>
                    </a:cubicBezTo>
                    <a:cubicBezTo>
                      <a:pt x="528" y="46"/>
                      <a:pt x="528" y="47"/>
                      <a:pt x="527" y="48"/>
                    </a:cubicBezTo>
                    <a:cubicBezTo>
                      <a:pt x="527" y="49"/>
                      <a:pt x="526" y="50"/>
                      <a:pt x="524" y="50"/>
                    </a:cubicBezTo>
                    <a:cubicBezTo>
                      <a:pt x="522" y="51"/>
                      <a:pt x="516" y="52"/>
                      <a:pt x="515" y="53"/>
                    </a:cubicBezTo>
                    <a:cubicBezTo>
                      <a:pt x="513" y="53"/>
                      <a:pt x="510" y="55"/>
                      <a:pt x="507" y="55"/>
                    </a:cubicBezTo>
                    <a:cubicBezTo>
                      <a:pt x="503" y="55"/>
                      <a:pt x="500" y="56"/>
                      <a:pt x="501" y="57"/>
                    </a:cubicBezTo>
                    <a:cubicBezTo>
                      <a:pt x="501" y="57"/>
                      <a:pt x="505" y="57"/>
                      <a:pt x="505" y="58"/>
                    </a:cubicBezTo>
                    <a:cubicBezTo>
                      <a:pt x="504" y="59"/>
                      <a:pt x="503" y="60"/>
                      <a:pt x="504" y="61"/>
                    </a:cubicBezTo>
                    <a:cubicBezTo>
                      <a:pt x="505" y="61"/>
                      <a:pt x="507" y="60"/>
                      <a:pt x="510" y="59"/>
                    </a:cubicBezTo>
                    <a:cubicBezTo>
                      <a:pt x="512" y="58"/>
                      <a:pt x="515" y="57"/>
                      <a:pt x="518" y="57"/>
                    </a:cubicBezTo>
                    <a:cubicBezTo>
                      <a:pt x="520" y="56"/>
                      <a:pt x="526" y="55"/>
                      <a:pt x="528" y="54"/>
                    </a:cubicBezTo>
                    <a:cubicBezTo>
                      <a:pt x="529" y="53"/>
                      <a:pt x="533" y="52"/>
                      <a:pt x="535" y="52"/>
                    </a:cubicBezTo>
                    <a:cubicBezTo>
                      <a:pt x="537" y="52"/>
                      <a:pt x="538" y="52"/>
                      <a:pt x="539" y="51"/>
                    </a:cubicBezTo>
                    <a:cubicBezTo>
                      <a:pt x="539" y="50"/>
                      <a:pt x="541" y="44"/>
                      <a:pt x="542" y="43"/>
                    </a:cubicBezTo>
                    <a:cubicBezTo>
                      <a:pt x="544" y="42"/>
                      <a:pt x="544" y="42"/>
                      <a:pt x="548" y="42"/>
                    </a:cubicBezTo>
                    <a:cubicBezTo>
                      <a:pt x="552" y="43"/>
                      <a:pt x="555" y="42"/>
                      <a:pt x="557" y="42"/>
                    </a:cubicBezTo>
                    <a:cubicBezTo>
                      <a:pt x="559" y="41"/>
                      <a:pt x="560" y="40"/>
                      <a:pt x="561" y="42"/>
                    </a:cubicBezTo>
                    <a:cubicBezTo>
                      <a:pt x="563" y="43"/>
                      <a:pt x="563" y="44"/>
                      <a:pt x="563" y="45"/>
                    </a:cubicBezTo>
                    <a:cubicBezTo>
                      <a:pt x="564" y="47"/>
                      <a:pt x="565" y="48"/>
                      <a:pt x="564" y="50"/>
                    </a:cubicBezTo>
                    <a:cubicBezTo>
                      <a:pt x="563" y="52"/>
                      <a:pt x="561" y="55"/>
                      <a:pt x="560" y="58"/>
                    </a:cubicBezTo>
                    <a:cubicBezTo>
                      <a:pt x="558" y="60"/>
                      <a:pt x="557" y="61"/>
                      <a:pt x="555" y="61"/>
                    </a:cubicBezTo>
                    <a:cubicBezTo>
                      <a:pt x="554" y="62"/>
                      <a:pt x="552" y="62"/>
                      <a:pt x="552" y="64"/>
                    </a:cubicBezTo>
                    <a:cubicBezTo>
                      <a:pt x="551" y="65"/>
                      <a:pt x="551" y="66"/>
                      <a:pt x="549" y="67"/>
                    </a:cubicBezTo>
                    <a:cubicBezTo>
                      <a:pt x="548" y="69"/>
                      <a:pt x="546" y="69"/>
                      <a:pt x="544" y="71"/>
                    </a:cubicBezTo>
                    <a:cubicBezTo>
                      <a:pt x="543" y="73"/>
                      <a:pt x="543" y="73"/>
                      <a:pt x="543" y="74"/>
                    </a:cubicBezTo>
                    <a:cubicBezTo>
                      <a:pt x="542" y="75"/>
                      <a:pt x="542" y="75"/>
                      <a:pt x="541" y="76"/>
                    </a:cubicBezTo>
                    <a:cubicBezTo>
                      <a:pt x="540" y="77"/>
                      <a:pt x="538" y="76"/>
                      <a:pt x="537" y="77"/>
                    </a:cubicBezTo>
                    <a:cubicBezTo>
                      <a:pt x="536" y="79"/>
                      <a:pt x="534" y="83"/>
                      <a:pt x="535" y="83"/>
                    </a:cubicBezTo>
                    <a:cubicBezTo>
                      <a:pt x="537" y="82"/>
                      <a:pt x="539" y="80"/>
                      <a:pt x="540" y="79"/>
                    </a:cubicBezTo>
                    <a:cubicBezTo>
                      <a:pt x="541" y="79"/>
                      <a:pt x="545" y="77"/>
                      <a:pt x="546" y="77"/>
                    </a:cubicBezTo>
                    <a:cubicBezTo>
                      <a:pt x="547" y="76"/>
                      <a:pt x="550" y="75"/>
                      <a:pt x="551" y="73"/>
                    </a:cubicBezTo>
                    <a:cubicBezTo>
                      <a:pt x="553" y="71"/>
                      <a:pt x="555" y="70"/>
                      <a:pt x="557" y="69"/>
                    </a:cubicBezTo>
                    <a:cubicBezTo>
                      <a:pt x="558" y="68"/>
                      <a:pt x="563" y="65"/>
                      <a:pt x="566" y="63"/>
                    </a:cubicBezTo>
                    <a:cubicBezTo>
                      <a:pt x="569" y="62"/>
                      <a:pt x="570" y="62"/>
                      <a:pt x="571" y="61"/>
                    </a:cubicBezTo>
                    <a:cubicBezTo>
                      <a:pt x="571" y="59"/>
                      <a:pt x="570" y="59"/>
                      <a:pt x="571" y="58"/>
                    </a:cubicBezTo>
                    <a:cubicBezTo>
                      <a:pt x="572" y="58"/>
                      <a:pt x="574" y="56"/>
                      <a:pt x="576" y="56"/>
                    </a:cubicBezTo>
                    <a:cubicBezTo>
                      <a:pt x="578" y="55"/>
                      <a:pt x="578" y="54"/>
                      <a:pt x="580" y="54"/>
                    </a:cubicBezTo>
                    <a:cubicBezTo>
                      <a:pt x="582" y="54"/>
                      <a:pt x="584" y="52"/>
                      <a:pt x="586" y="53"/>
                    </a:cubicBezTo>
                    <a:cubicBezTo>
                      <a:pt x="587" y="53"/>
                      <a:pt x="584" y="54"/>
                      <a:pt x="584" y="56"/>
                    </a:cubicBezTo>
                    <a:cubicBezTo>
                      <a:pt x="584" y="58"/>
                      <a:pt x="582" y="60"/>
                      <a:pt x="583" y="60"/>
                    </a:cubicBezTo>
                    <a:cubicBezTo>
                      <a:pt x="585" y="59"/>
                      <a:pt x="589" y="56"/>
                      <a:pt x="590" y="56"/>
                    </a:cubicBezTo>
                    <a:cubicBezTo>
                      <a:pt x="591" y="55"/>
                      <a:pt x="594" y="55"/>
                      <a:pt x="599" y="57"/>
                    </a:cubicBezTo>
                    <a:cubicBezTo>
                      <a:pt x="603" y="58"/>
                      <a:pt x="604" y="60"/>
                      <a:pt x="606" y="59"/>
                    </a:cubicBezTo>
                    <a:cubicBezTo>
                      <a:pt x="607" y="57"/>
                      <a:pt x="608" y="57"/>
                      <a:pt x="608" y="56"/>
                    </a:cubicBezTo>
                    <a:cubicBezTo>
                      <a:pt x="608" y="55"/>
                      <a:pt x="605" y="54"/>
                      <a:pt x="607" y="54"/>
                    </a:cubicBezTo>
                    <a:cubicBezTo>
                      <a:pt x="608" y="54"/>
                      <a:pt x="613" y="55"/>
                      <a:pt x="613" y="54"/>
                    </a:cubicBezTo>
                    <a:cubicBezTo>
                      <a:pt x="613" y="53"/>
                      <a:pt x="610" y="52"/>
                      <a:pt x="610" y="52"/>
                    </a:cubicBezTo>
                    <a:cubicBezTo>
                      <a:pt x="610" y="51"/>
                      <a:pt x="610" y="51"/>
                      <a:pt x="611" y="50"/>
                    </a:cubicBezTo>
                    <a:cubicBezTo>
                      <a:pt x="612" y="50"/>
                      <a:pt x="614" y="51"/>
                      <a:pt x="614" y="50"/>
                    </a:cubicBezTo>
                    <a:cubicBezTo>
                      <a:pt x="615" y="49"/>
                      <a:pt x="613" y="48"/>
                      <a:pt x="615" y="47"/>
                    </a:cubicBezTo>
                    <a:cubicBezTo>
                      <a:pt x="616" y="47"/>
                      <a:pt x="620" y="47"/>
                      <a:pt x="622" y="46"/>
                    </a:cubicBezTo>
                    <a:cubicBezTo>
                      <a:pt x="623" y="45"/>
                      <a:pt x="623" y="45"/>
                      <a:pt x="625" y="45"/>
                    </a:cubicBezTo>
                    <a:cubicBezTo>
                      <a:pt x="627" y="45"/>
                      <a:pt x="631" y="45"/>
                      <a:pt x="634" y="46"/>
                    </a:cubicBezTo>
                    <a:cubicBezTo>
                      <a:pt x="637" y="46"/>
                      <a:pt x="644" y="45"/>
                      <a:pt x="645" y="45"/>
                    </a:cubicBezTo>
                    <a:cubicBezTo>
                      <a:pt x="646" y="45"/>
                      <a:pt x="657" y="48"/>
                      <a:pt x="661" y="50"/>
                    </a:cubicBezTo>
                    <a:cubicBezTo>
                      <a:pt x="665" y="52"/>
                      <a:pt x="675" y="53"/>
                      <a:pt x="676" y="54"/>
                    </a:cubicBezTo>
                    <a:cubicBezTo>
                      <a:pt x="676" y="56"/>
                      <a:pt x="673" y="56"/>
                      <a:pt x="670" y="57"/>
                    </a:cubicBezTo>
                    <a:cubicBezTo>
                      <a:pt x="666" y="58"/>
                      <a:pt x="653" y="65"/>
                      <a:pt x="651" y="66"/>
                    </a:cubicBezTo>
                    <a:cubicBezTo>
                      <a:pt x="650" y="67"/>
                      <a:pt x="644" y="69"/>
                      <a:pt x="644" y="70"/>
                    </a:cubicBezTo>
                    <a:cubicBezTo>
                      <a:pt x="645" y="71"/>
                      <a:pt x="647" y="72"/>
                      <a:pt x="647" y="72"/>
                    </a:cubicBezTo>
                    <a:cubicBezTo>
                      <a:pt x="646" y="73"/>
                      <a:pt x="642" y="73"/>
                      <a:pt x="638" y="74"/>
                    </a:cubicBezTo>
                    <a:cubicBezTo>
                      <a:pt x="635" y="74"/>
                      <a:pt x="628" y="75"/>
                      <a:pt x="627" y="76"/>
                    </a:cubicBezTo>
                    <a:cubicBezTo>
                      <a:pt x="625" y="77"/>
                      <a:pt x="625" y="78"/>
                      <a:pt x="622" y="77"/>
                    </a:cubicBezTo>
                    <a:cubicBezTo>
                      <a:pt x="620" y="77"/>
                      <a:pt x="614" y="77"/>
                      <a:pt x="613" y="77"/>
                    </a:cubicBezTo>
                    <a:cubicBezTo>
                      <a:pt x="612" y="76"/>
                      <a:pt x="611" y="76"/>
                      <a:pt x="610" y="75"/>
                    </a:cubicBezTo>
                    <a:cubicBezTo>
                      <a:pt x="609" y="75"/>
                      <a:pt x="609" y="74"/>
                      <a:pt x="608" y="74"/>
                    </a:cubicBezTo>
                    <a:cubicBezTo>
                      <a:pt x="607" y="75"/>
                      <a:pt x="608" y="77"/>
                      <a:pt x="606" y="77"/>
                    </a:cubicBezTo>
                    <a:cubicBezTo>
                      <a:pt x="603" y="77"/>
                      <a:pt x="601" y="79"/>
                      <a:pt x="599" y="79"/>
                    </a:cubicBezTo>
                    <a:cubicBezTo>
                      <a:pt x="598" y="79"/>
                      <a:pt x="594" y="78"/>
                      <a:pt x="592" y="78"/>
                    </a:cubicBezTo>
                    <a:cubicBezTo>
                      <a:pt x="591" y="77"/>
                      <a:pt x="587" y="76"/>
                      <a:pt x="586" y="77"/>
                    </a:cubicBezTo>
                    <a:cubicBezTo>
                      <a:pt x="584" y="77"/>
                      <a:pt x="581" y="80"/>
                      <a:pt x="579" y="80"/>
                    </a:cubicBezTo>
                    <a:cubicBezTo>
                      <a:pt x="576" y="80"/>
                      <a:pt x="571" y="79"/>
                      <a:pt x="571" y="80"/>
                    </a:cubicBezTo>
                    <a:cubicBezTo>
                      <a:pt x="572" y="81"/>
                      <a:pt x="572" y="81"/>
                      <a:pt x="575" y="82"/>
                    </a:cubicBezTo>
                    <a:cubicBezTo>
                      <a:pt x="577" y="82"/>
                      <a:pt x="576" y="84"/>
                      <a:pt x="578" y="83"/>
                    </a:cubicBezTo>
                    <a:cubicBezTo>
                      <a:pt x="580" y="83"/>
                      <a:pt x="580" y="82"/>
                      <a:pt x="581" y="82"/>
                    </a:cubicBezTo>
                    <a:cubicBezTo>
                      <a:pt x="583" y="81"/>
                      <a:pt x="584" y="80"/>
                      <a:pt x="585" y="80"/>
                    </a:cubicBezTo>
                    <a:cubicBezTo>
                      <a:pt x="587" y="80"/>
                      <a:pt x="590" y="80"/>
                      <a:pt x="592" y="80"/>
                    </a:cubicBezTo>
                    <a:cubicBezTo>
                      <a:pt x="594" y="81"/>
                      <a:pt x="600" y="82"/>
                      <a:pt x="602" y="81"/>
                    </a:cubicBezTo>
                    <a:cubicBezTo>
                      <a:pt x="604" y="81"/>
                      <a:pt x="612" y="80"/>
                      <a:pt x="613" y="80"/>
                    </a:cubicBezTo>
                    <a:cubicBezTo>
                      <a:pt x="615" y="79"/>
                      <a:pt x="618" y="80"/>
                      <a:pt x="620" y="80"/>
                    </a:cubicBezTo>
                    <a:cubicBezTo>
                      <a:pt x="621" y="81"/>
                      <a:pt x="627" y="82"/>
                      <a:pt x="628" y="82"/>
                    </a:cubicBezTo>
                    <a:cubicBezTo>
                      <a:pt x="629" y="82"/>
                      <a:pt x="630" y="83"/>
                      <a:pt x="630" y="83"/>
                    </a:cubicBezTo>
                    <a:cubicBezTo>
                      <a:pt x="629" y="83"/>
                      <a:pt x="628" y="84"/>
                      <a:pt x="627" y="84"/>
                    </a:cubicBezTo>
                    <a:cubicBezTo>
                      <a:pt x="626" y="85"/>
                      <a:pt x="625" y="86"/>
                      <a:pt x="624" y="87"/>
                    </a:cubicBezTo>
                    <a:cubicBezTo>
                      <a:pt x="624" y="88"/>
                      <a:pt x="621" y="89"/>
                      <a:pt x="619" y="89"/>
                    </a:cubicBezTo>
                    <a:cubicBezTo>
                      <a:pt x="618" y="89"/>
                      <a:pt x="613" y="90"/>
                      <a:pt x="610" y="90"/>
                    </a:cubicBezTo>
                    <a:cubicBezTo>
                      <a:pt x="607" y="90"/>
                      <a:pt x="605" y="90"/>
                      <a:pt x="602" y="90"/>
                    </a:cubicBezTo>
                    <a:cubicBezTo>
                      <a:pt x="599" y="89"/>
                      <a:pt x="597" y="89"/>
                      <a:pt x="595" y="89"/>
                    </a:cubicBezTo>
                    <a:cubicBezTo>
                      <a:pt x="593" y="88"/>
                      <a:pt x="590" y="87"/>
                      <a:pt x="589" y="88"/>
                    </a:cubicBezTo>
                    <a:cubicBezTo>
                      <a:pt x="587" y="89"/>
                      <a:pt x="587" y="90"/>
                      <a:pt x="585" y="91"/>
                    </a:cubicBezTo>
                    <a:cubicBezTo>
                      <a:pt x="583" y="92"/>
                      <a:pt x="580" y="92"/>
                      <a:pt x="580" y="92"/>
                    </a:cubicBezTo>
                    <a:cubicBezTo>
                      <a:pt x="580" y="93"/>
                      <a:pt x="581" y="93"/>
                      <a:pt x="581" y="93"/>
                    </a:cubicBezTo>
                    <a:cubicBezTo>
                      <a:pt x="581" y="94"/>
                      <a:pt x="580" y="95"/>
                      <a:pt x="579" y="97"/>
                    </a:cubicBezTo>
                    <a:cubicBezTo>
                      <a:pt x="578" y="98"/>
                      <a:pt x="577" y="98"/>
                      <a:pt x="578" y="99"/>
                    </a:cubicBezTo>
                    <a:cubicBezTo>
                      <a:pt x="579" y="100"/>
                      <a:pt x="581" y="100"/>
                      <a:pt x="582" y="101"/>
                    </a:cubicBezTo>
                    <a:cubicBezTo>
                      <a:pt x="583" y="101"/>
                      <a:pt x="585" y="101"/>
                      <a:pt x="585" y="101"/>
                    </a:cubicBezTo>
                    <a:cubicBezTo>
                      <a:pt x="586" y="100"/>
                      <a:pt x="588" y="100"/>
                      <a:pt x="586" y="99"/>
                    </a:cubicBezTo>
                    <a:cubicBezTo>
                      <a:pt x="585" y="99"/>
                      <a:pt x="583" y="99"/>
                      <a:pt x="583" y="99"/>
                    </a:cubicBezTo>
                    <a:cubicBezTo>
                      <a:pt x="583" y="98"/>
                      <a:pt x="583" y="98"/>
                      <a:pt x="585" y="97"/>
                    </a:cubicBezTo>
                    <a:cubicBezTo>
                      <a:pt x="586" y="97"/>
                      <a:pt x="586" y="98"/>
                      <a:pt x="589" y="97"/>
                    </a:cubicBezTo>
                    <a:cubicBezTo>
                      <a:pt x="592" y="97"/>
                      <a:pt x="595" y="97"/>
                      <a:pt x="598" y="96"/>
                    </a:cubicBezTo>
                    <a:cubicBezTo>
                      <a:pt x="601" y="96"/>
                      <a:pt x="604" y="95"/>
                      <a:pt x="606" y="95"/>
                    </a:cubicBezTo>
                    <a:cubicBezTo>
                      <a:pt x="609" y="94"/>
                      <a:pt x="612" y="94"/>
                      <a:pt x="613" y="94"/>
                    </a:cubicBezTo>
                    <a:cubicBezTo>
                      <a:pt x="615" y="94"/>
                      <a:pt x="614" y="95"/>
                      <a:pt x="612" y="97"/>
                    </a:cubicBezTo>
                    <a:cubicBezTo>
                      <a:pt x="610" y="98"/>
                      <a:pt x="609" y="99"/>
                      <a:pt x="608" y="101"/>
                    </a:cubicBezTo>
                    <a:cubicBezTo>
                      <a:pt x="607" y="102"/>
                      <a:pt x="605" y="102"/>
                      <a:pt x="603" y="101"/>
                    </a:cubicBezTo>
                    <a:cubicBezTo>
                      <a:pt x="600" y="101"/>
                      <a:pt x="596" y="100"/>
                      <a:pt x="595" y="101"/>
                    </a:cubicBezTo>
                    <a:cubicBezTo>
                      <a:pt x="595" y="101"/>
                      <a:pt x="593" y="102"/>
                      <a:pt x="592" y="102"/>
                    </a:cubicBezTo>
                    <a:cubicBezTo>
                      <a:pt x="592" y="102"/>
                      <a:pt x="591" y="102"/>
                      <a:pt x="591" y="103"/>
                    </a:cubicBezTo>
                    <a:cubicBezTo>
                      <a:pt x="590" y="104"/>
                      <a:pt x="590" y="106"/>
                      <a:pt x="590" y="106"/>
                    </a:cubicBezTo>
                    <a:cubicBezTo>
                      <a:pt x="589" y="107"/>
                      <a:pt x="590" y="110"/>
                      <a:pt x="590" y="110"/>
                    </a:cubicBezTo>
                    <a:cubicBezTo>
                      <a:pt x="590" y="111"/>
                      <a:pt x="589" y="114"/>
                      <a:pt x="588" y="116"/>
                    </a:cubicBezTo>
                    <a:cubicBezTo>
                      <a:pt x="587" y="117"/>
                      <a:pt x="586" y="118"/>
                      <a:pt x="586" y="119"/>
                    </a:cubicBezTo>
                    <a:cubicBezTo>
                      <a:pt x="586" y="121"/>
                      <a:pt x="586" y="122"/>
                      <a:pt x="586" y="123"/>
                    </a:cubicBezTo>
                    <a:cubicBezTo>
                      <a:pt x="586" y="123"/>
                      <a:pt x="587" y="123"/>
                      <a:pt x="585" y="123"/>
                    </a:cubicBezTo>
                    <a:cubicBezTo>
                      <a:pt x="582" y="123"/>
                      <a:pt x="579" y="123"/>
                      <a:pt x="578" y="123"/>
                    </a:cubicBezTo>
                    <a:cubicBezTo>
                      <a:pt x="577" y="123"/>
                      <a:pt x="573" y="124"/>
                      <a:pt x="573" y="125"/>
                    </a:cubicBezTo>
                    <a:cubicBezTo>
                      <a:pt x="573" y="125"/>
                      <a:pt x="574" y="126"/>
                      <a:pt x="573" y="126"/>
                    </a:cubicBezTo>
                    <a:cubicBezTo>
                      <a:pt x="573" y="127"/>
                      <a:pt x="573" y="127"/>
                      <a:pt x="574" y="128"/>
                    </a:cubicBezTo>
                    <a:cubicBezTo>
                      <a:pt x="574" y="128"/>
                      <a:pt x="570" y="128"/>
                      <a:pt x="570" y="129"/>
                    </a:cubicBezTo>
                    <a:cubicBezTo>
                      <a:pt x="570" y="129"/>
                      <a:pt x="571" y="130"/>
                      <a:pt x="573" y="130"/>
                    </a:cubicBezTo>
                    <a:cubicBezTo>
                      <a:pt x="574" y="130"/>
                      <a:pt x="576" y="129"/>
                      <a:pt x="576" y="130"/>
                    </a:cubicBezTo>
                    <a:cubicBezTo>
                      <a:pt x="575" y="131"/>
                      <a:pt x="572" y="134"/>
                      <a:pt x="571" y="135"/>
                    </a:cubicBezTo>
                    <a:cubicBezTo>
                      <a:pt x="571" y="137"/>
                      <a:pt x="571" y="138"/>
                      <a:pt x="571" y="139"/>
                    </a:cubicBezTo>
                    <a:cubicBezTo>
                      <a:pt x="571" y="140"/>
                      <a:pt x="571" y="140"/>
                      <a:pt x="570" y="140"/>
                    </a:cubicBezTo>
                    <a:cubicBezTo>
                      <a:pt x="569" y="141"/>
                      <a:pt x="566" y="140"/>
                      <a:pt x="566" y="141"/>
                    </a:cubicBezTo>
                    <a:cubicBezTo>
                      <a:pt x="566" y="141"/>
                      <a:pt x="569" y="141"/>
                      <a:pt x="569" y="142"/>
                    </a:cubicBezTo>
                    <a:cubicBezTo>
                      <a:pt x="568" y="143"/>
                      <a:pt x="564" y="145"/>
                      <a:pt x="565" y="145"/>
                    </a:cubicBezTo>
                    <a:cubicBezTo>
                      <a:pt x="566" y="146"/>
                      <a:pt x="568" y="145"/>
                      <a:pt x="568" y="146"/>
                    </a:cubicBezTo>
                    <a:cubicBezTo>
                      <a:pt x="567" y="147"/>
                      <a:pt x="562" y="151"/>
                      <a:pt x="563" y="152"/>
                    </a:cubicBezTo>
                    <a:cubicBezTo>
                      <a:pt x="563" y="152"/>
                      <a:pt x="568" y="151"/>
                      <a:pt x="568" y="152"/>
                    </a:cubicBezTo>
                    <a:cubicBezTo>
                      <a:pt x="568" y="153"/>
                      <a:pt x="565" y="156"/>
                      <a:pt x="566" y="156"/>
                    </a:cubicBezTo>
                    <a:cubicBezTo>
                      <a:pt x="567" y="156"/>
                      <a:pt x="572" y="154"/>
                      <a:pt x="571" y="153"/>
                    </a:cubicBezTo>
                    <a:cubicBezTo>
                      <a:pt x="571" y="152"/>
                      <a:pt x="570" y="151"/>
                      <a:pt x="570" y="150"/>
                    </a:cubicBezTo>
                    <a:cubicBezTo>
                      <a:pt x="571" y="149"/>
                      <a:pt x="572" y="149"/>
                      <a:pt x="574" y="147"/>
                    </a:cubicBezTo>
                    <a:cubicBezTo>
                      <a:pt x="575" y="146"/>
                      <a:pt x="575" y="144"/>
                      <a:pt x="577" y="145"/>
                    </a:cubicBezTo>
                    <a:cubicBezTo>
                      <a:pt x="579" y="145"/>
                      <a:pt x="578" y="146"/>
                      <a:pt x="581" y="147"/>
                    </a:cubicBezTo>
                    <a:cubicBezTo>
                      <a:pt x="584" y="148"/>
                      <a:pt x="584" y="148"/>
                      <a:pt x="586" y="148"/>
                    </a:cubicBezTo>
                    <a:cubicBezTo>
                      <a:pt x="587" y="148"/>
                      <a:pt x="590" y="149"/>
                      <a:pt x="590" y="149"/>
                    </a:cubicBezTo>
                    <a:cubicBezTo>
                      <a:pt x="590" y="148"/>
                      <a:pt x="592" y="148"/>
                      <a:pt x="593" y="149"/>
                    </a:cubicBezTo>
                    <a:cubicBezTo>
                      <a:pt x="595" y="150"/>
                      <a:pt x="598" y="152"/>
                      <a:pt x="597" y="153"/>
                    </a:cubicBezTo>
                    <a:cubicBezTo>
                      <a:pt x="597" y="154"/>
                      <a:pt x="596" y="156"/>
                      <a:pt x="593" y="154"/>
                    </a:cubicBezTo>
                    <a:cubicBezTo>
                      <a:pt x="591" y="153"/>
                      <a:pt x="587" y="152"/>
                      <a:pt x="585" y="151"/>
                    </a:cubicBezTo>
                    <a:cubicBezTo>
                      <a:pt x="584" y="151"/>
                      <a:pt x="579" y="151"/>
                      <a:pt x="578" y="151"/>
                    </a:cubicBezTo>
                    <a:cubicBezTo>
                      <a:pt x="577" y="152"/>
                      <a:pt x="577" y="152"/>
                      <a:pt x="579" y="153"/>
                    </a:cubicBezTo>
                    <a:cubicBezTo>
                      <a:pt x="581" y="153"/>
                      <a:pt x="583" y="153"/>
                      <a:pt x="583" y="154"/>
                    </a:cubicBezTo>
                    <a:cubicBezTo>
                      <a:pt x="583" y="155"/>
                      <a:pt x="578" y="154"/>
                      <a:pt x="580" y="155"/>
                    </a:cubicBezTo>
                    <a:cubicBezTo>
                      <a:pt x="582" y="156"/>
                      <a:pt x="589" y="159"/>
                      <a:pt x="590" y="160"/>
                    </a:cubicBezTo>
                    <a:cubicBezTo>
                      <a:pt x="591" y="162"/>
                      <a:pt x="593" y="162"/>
                      <a:pt x="594" y="162"/>
                    </a:cubicBezTo>
                    <a:cubicBezTo>
                      <a:pt x="596" y="162"/>
                      <a:pt x="596" y="163"/>
                      <a:pt x="599" y="162"/>
                    </a:cubicBezTo>
                    <a:cubicBezTo>
                      <a:pt x="602" y="161"/>
                      <a:pt x="602" y="161"/>
                      <a:pt x="604" y="162"/>
                    </a:cubicBezTo>
                    <a:cubicBezTo>
                      <a:pt x="606" y="162"/>
                      <a:pt x="605" y="162"/>
                      <a:pt x="606" y="165"/>
                    </a:cubicBezTo>
                    <a:cubicBezTo>
                      <a:pt x="606" y="167"/>
                      <a:pt x="607" y="167"/>
                      <a:pt x="607" y="169"/>
                    </a:cubicBezTo>
                    <a:cubicBezTo>
                      <a:pt x="606" y="170"/>
                      <a:pt x="604" y="172"/>
                      <a:pt x="604" y="172"/>
                    </a:cubicBezTo>
                    <a:cubicBezTo>
                      <a:pt x="603" y="173"/>
                      <a:pt x="602" y="172"/>
                      <a:pt x="602" y="173"/>
                    </a:cubicBezTo>
                    <a:cubicBezTo>
                      <a:pt x="602" y="173"/>
                      <a:pt x="600" y="171"/>
                      <a:pt x="597" y="171"/>
                    </a:cubicBezTo>
                    <a:cubicBezTo>
                      <a:pt x="595" y="171"/>
                      <a:pt x="594" y="172"/>
                      <a:pt x="592" y="171"/>
                    </a:cubicBezTo>
                    <a:cubicBezTo>
                      <a:pt x="590" y="170"/>
                      <a:pt x="590" y="169"/>
                      <a:pt x="587" y="169"/>
                    </a:cubicBezTo>
                    <a:cubicBezTo>
                      <a:pt x="584" y="168"/>
                      <a:pt x="579" y="167"/>
                      <a:pt x="578" y="168"/>
                    </a:cubicBezTo>
                    <a:cubicBezTo>
                      <a:pt x="577" y="168"/>
                      <a:pt x="574" y="168"/>
                      <a:pt x="574" y="169"/>
                    </a:cubicBezTo>
                    <a:cubicBezTo>
                      <a:pt x="575" y="170"/>
                      <a:pt x="577" y="170"/>
                      <a:pt x="576" y="170"/>
                    </a:cubicBezTo>
                    <a:cubicBezTo>
                      <a:pt x="575" y="171"/>
                      <a:pt x="570" y="169"/>
                      <a:pt x="570" y="170"/>
                    </a:cubicBezTo>
                    <a:cubicBezTo>
                      <a:pt x="570" y="171"/>
                      <a:pt x="572" y="172"/>
                      <a:pt x="572" y="173"/>
                    </a:cubicBezTo>
                    <a:cubicBezTo>
                      <a:pt x="572" y="173"/>
                      <a:pt x="568" y="176"/>
                      <a:pt x="567" y="175"/>
                    </a:cubicBezTo>
                    <a:cubicBezTo>
                      <a:pt x="566" y="175"/>
                      <a:pt x="561" y="170"/>
                      <a:pt x="560" y="171"/>
                    </a:cubicBezTo>
                    <a:cubicBezTo>
                      <a:pt x="560" y="171"/>
                      <a:pt x="559" y="171"/>
                      <a:pt x="559" y="172"/>
                    </a:cubicBezTo>
                    <a:cubicBezTo>
                      <a:pt x="559" y="173"/>
                      <a:pt x="560" y="174"/>
                      <a:pt x="559" y="174"/>
                    </a:cubicBezTo>
                    <a:cubicBezTo>
                      <a:pt x="558" y="175"/>
                      <a:pt x="556" y="174"/>
                      <a:pt x="556" y="175"/>
                    </a:cubicBezTo>
                    <a:cubicBezTo>
                      <a:pt x="556" y="176"/>
                      <a:pt x="560" y="178"/>
                      <a:pt x="559" y="179"/>
                    </a:cubicBezTo>
                    <a:cubicBezTo>
                      <a:pt x="559" y="179"/>
                      <a:pt x="556" y="180"/>
                      <a:pt x="558" y="181"/>
                    </a:cubicBezTo>
                    <a:cubicBezTo>
                      <a:pt x="561" y="182"/>
                      <a:pt x="562" y="182"/>
                      <a:pt x="564" y="181"/>
                    </a:cubicBezTo>
                    <a:cubicBezTo>
                      <a:pt x="566" y="181"/>
                      <a:pt x="567" y="180"/>
                      <a:pt x="568" y="181"/>
                    </a:cubicBezTo>
                    <a:cubicBezTo>
                      <a:pt x="568" y="182"/>
                      <a:pt x="567" y="184"/>
                      <a:pt x="567" y="185"/>
                    </a:cubicBezTo>
                    <a:cubicBezTo>
                      <a:pt x="568" y="185"/>
                      <a:pt x="570" y="185"/>
                      <a:pt x="571" y="185"/>
                    </a:cubicBezTo>
                    <a:cubicBezTo>
                      <a:pt x="572" y="184"/>
                      <a:pt x="573" y="184"/>
                      <a:pt x="574" y="185"/>
                    </a:cubicBezTo>
                    <a:cubicBezTo>
                      <a:pt x="575" y="187"/>
                      <a:pt x="578" y="189"/>
                      <a:pt x="578" y="188"/>
                    </a:cubicBezTo>
                    <a:cubicBezTo>
                      <a:pt x="579" y="187"/>
                      <a:pt x="576" y="186"/>
                      <a:pt x="578" y="185"/>
                    </a:cubicBezTo>
                    <a:cubicBezTo>
                      <a:pt x="579" y="184"/>
                      <a:pt x="583" y="186"/>
                      <a:pt x="584" y="186"/>
                    </a:cubicBezTo>
                    <a:cubicBezTo>
                      <a:pt x="586" y="186"/>
                      <a:pt x="587" y="187"/>
                      <a:pt x="588" y="187"/>
                    </a:cubicBezTo>
                    <a:cubicBezTo>
                      <a:pt x="589" y="188"/>
                      <a:pt x="591" y="190"/>
                      <a:pt x="588" y="190"/>
                    </a:cubicBezTo>
                    <a:cubicBezTo>
                      <a:pt x="585" y="190"/>
                      <a:pt x="582" y="191"/>
                      <a:pt x="579" y="191"/>
                    </a:cubicBezTo>
                    <a:cubicBezTo>
                      <a:pt x="577" y="191"/>
                      <a:pt x="571" y="191"/>
                      <a:pt x="570" y="191"/>
                    </a:cubicBezTo>
                    <a:cubicBezTo>
                      <a:pt x="568" y="191"/>
                      <a:pt x="564" y="189"/>
                      <a:pt x="564" y="191"/>
                    </a:cubicBezTo>
                    <a:cubicBezTo>
                      <a:pt x="564" y="192"/>
                      <a:pt x="562" y="193"/>
                      <a:pt x="565" y="193"/>
                    </a:cubicBezTo>
                    <a:cubicBezTo>
                      <a:pt x="567" y="193"/>
                      <a:pt x="570" y="193"/>
                      <a:pt x="572" y="193"/>
                    </a:cubicBezTo>
                    <a:cubicBezTo>
                      <a:pt x="575" y="193"/>
                      <a:pt x="575" y="192"/>
                      <a:pt x="578" y="192"/>
                    </a:cubicBezTo>
                    <a:cubicBezTo>
                      <a:pt x="582" y="192"/>
                      <a:pt x="583" y="192"/>
                      <a:pt x="585" y="192"/>
                    </a:cubicBezTo>
                    <a:cubicBezTo>
                      <a:pt x="586" y="193"/>
                      <a:pt x="586" y="193"/>
                      <a:pt x="588" y="194"/>
                    </a:cubicBezTo>
                    <a:cubicBezTo>
                      <a:pt x="590" y="196"/>
                      <a:pt x="592" y="196"/>
                      <a:pt x="591" y="197"/>
                    </a:cubicBezTo>
                    <a:cubicBezTo>
                      <a:pt x="591" y="198"/>
                      <a:pt x="589" y="197"/>
                      <a:pt x="590" y="199"/>
                    </a:cubicBezTo>
                    <a:cubicBezTo>
                      <a:pt x="591" y="201"/>
                      <a:pt x="594" y="203"/>
                      <a:pt x="593" y="205"/>
                    </a:cubicBezTo>
                    <a:cubicBezTo>
                      <a:pt x="592" y="206"/>
                      <a:pt x="592" y="207"/>
                      <a:pt x="591" y="208"/>
                    </a:cubicBezTo>
                    <a:cubicBezTo>
                      <a:pt x="590" y="209"/>
                      <a:pt x="585" y="209"/>
                      <a:pt x="585" y="209"/>
                    </a:cubicBezTo>
                    <a:cubicBezTo>
                      <a:pt x="585" y="209"/>
                      <a:pt x="586" y="206"/>
                      <a:pt x="584" y="206"/>
                    </a:cubicBezTo>
                    <a:cubicBezTo>
                      <a:pt x="581" y="206"/>
                      <a:pt x="579" y="206"/>
                      <a:pt x="578" y="206"/>
                    </a:cubicBezTo>
                    <a:cubicBezTo>
                      <a:pt x="577" y="206"/>
                      <a:pt x="573" y="203"/>
                      <a:pt x="572" y="202"/>
                    </a:cubicBezTo>
                    <a:cubicBezTo>
                      <a:pt x="571" y="201"/>
                      <a:pt x="561" y="198"/>
                      <a:pt x="561" y="198"/>
                    </a:cubicBezTo>
                    <a:cubicBezTo>
                      <a:pt x="561" y="199"/>
                      <a:pt x="565" y="200"/>
                      <a:pt x="563" y="201"/>
                    </a:cubicBezTo>
                    <a:cubicBezTo>
                      <a:pt x="562" y="201"/>
                      <a:pt x="557" y="200"/>
                      <a:pt x="557" y="201"/>
                    </a:cubicBezTo>
                    <a:cubicBezTo>
                      <a:pt x="558" y="202"/>
                      <a:pt x="561" y="203"/>
                      <a:pt x="565" y="203"/>
                    </a:cubicBezTo>
                    <a:cubicBezTo>
                      <a:pt x="569" y="204"/>
                      <a:pt x="575" y="206"/>
                      <a:pt x="575" y="207"/>
                    </a:cubicBezTo>
                    <a:cubicBezTo>
                      <a:pt x="576" y="207"/>
                      <a:pt x="579" y="209"/>
                      <a:pt x="579" y="209"/>
                    </a:cubicBezTo>
                    <a:cubicBezTo>
                      <a:pt x="578" y="210"/>
                      <a:pt x="576" y="211"/>
                      <a:pt x="574" y="211"/>
                    </a:cubicBezTo>
                    <a:cubicBezTo>
                      <a:pt x="572" y="210"/>
                      <a:pt x="568" y="213"/>
                      <a:pt x="567" y="212"/>
                    </a:cubicBezTo>
                    <a:cubicBezTo>
                      <a:pt x="565" y="212"/>
                      <a:pt x="564" y="210"/>
                      <a:pt x="563" y="210"/>
                    </a:cubicBezTo>
                    <a:cubicBezTo>
                      <a:pt x="561" y="210"/>
                      <a:pt x="558" y="209"/>
                      <a:pt x="558" y="209"/>
                    </a:cubicBezTo>
                    <a:cubicBezTo>
                      <a:pt x="558" y="210"/>
                      <a:pt x="560" y="212"/>
                      <a:pt x="562" y="213"/>
                    </a:cubicBezTo>
                    <a:cubicBezTo>
                      <a:pt x="564" y="214"/>
                      <a:pt x="564" y="215"/>
                      <a:pt x="566" y="215"/>
                    </a:cubicBezTo>
                    <a:cubicBezTo>
                      <a:pt x="568" y="214"/>
                      <a:pt x="569" y="214"/>
                      <a:pt x="572" y="213"/>
                    </a:cubicBezTo>
                    <a:cubicBezTo>
                      <a:pt x="574" y="213"/>
                      <a:pt x="576" y="213"/>
                      <a:pt x="576" y="213"/>
                    </a:cubicBezTo>
                    <a:cubicBezTo>
                      <a:pt x="577" y="213"/>
                      <a:pt x="577" y="214"/>
                      <a:pt x="577" y="216"/>
                    </a:cubicBezTo>
                    <a:cubicBezTo>
                      <a:pt x="576" y="217"/>
                      <a:pt x="578" y="218"/>
                      <a:pt x="578" y="219"/>
                    </a:cubicBezTo>
                    <a:cubicBezTo>
                      <a:pt x="577" y="219"/>
                      <a:pt x="571" y="219"/>
                      <a:pt x="572" y="220"/>
                    </a:cubicBezTo>
                    <a:cubicBezTo>
                      <a:pt x="573" y="221"/>
                      <a:pt x="575" y="221"/>
                      <a:pt x="578" y="221"/>
                    </a:cubicBezTo>
                    <a:cubicBezTo>
                      <a:pt x="580" y="221"/>
                      <a:pt x="581" y="221"/>
                      <a:pt x="583" y="221"/>
                    </a:cubicBezTo>
                    <a:cubicBezTo>
                      <a:pt x="585" y="221"/>
                      <a:pt x="586" y="223"/>
                      <a:pt x="588" y="222"/>
                    </a:cubicBezTo>
                    <a:cubicBezTo>
                      <a:pt x="590" y="222"/>
                      <a:pt x="592" y="220"/>
                      <a:pt x="593" y="221"/>
                    </a:cubicBezTo>
                    <a:cubicBezTo>
                      <a:pt x="593" y="221"/>
                      <a:pt x="594" y="222"/>
                      <a:pt x="594" y="223"/>
                    </a:cubicBezTo>
                    <a:cubicBezTo>
                      <a:pt x="593" y="223"/>
                      <a:pt x="597" y="224"/>
                      <a:pt x="597" y="225"/>
                    </a:cubicBezTo>
                    <a:cubicBezTo>
                      <a:pt x="597" y="226"/>
                      <a:pt x="596" y="227"/>
                      <a:pt x="595" y="228"/>
                    </a:cubicBezTo>
                    <a:cubicBezTo>
                      <a:pt x="593" y="229"/>
                      <a:pt x="592" y="230"/>
                      <a:pt x="589" y="230"/>
                    </a:cubicBezTo>
                    <a:cubicBezTo>
                      <a:pt x="587" y="230"/>
                      <a:pt x="585" y="230"/>
                      <a:pt x="584" y="229"/>
                    </a:cubicBezTo>
                    <a:cubicBezTo>
                      <a:pt x="583" y="228"/>
                      <a:pt x="583" y="225"/>
                      <a:pt x="581" y="225"/>
                    </a:cubicBezTo>
                    <a:cubicBezTo>
                      <a:pt x="579" y="225"/>
                      <a:pt x="575" y="225"/>
                      <a:pt x="573" y="225"/>
                    </a:cubicBezTo>
                    <a:cubicBezTo>
                      <a:pt x="571" y="225"/>
                      <a:pt x="569" y="226"/>
                      <a:pt x="567" y="225"/>
                    </a:cubicBezTo>
                    <a:cubicBezTo>
                      <a:pt x="565" y="223"/>
                      <a:pt x="565" y="222"/>
                      <a:pt x="563" y="222"/>
                    </a:cubicBezTo>
                    <a:cubicBezTo>
                      <a:pt x="561" y="222"/>
                      <a:pt x="562" y="223"/>
                      <a:pt x="563" y="224"/>
                    </a:cubicBezTo>
                    <a:cubicBezTo>
                      <a:pt x="564" y="225"/>
                      <a:pt x="565" y="227"/>
                      <a:pt x="564" y="227"/>
                    </a:cubicBezTo>
                    <a:cubicBezTo>
                      <a:pt x="564" y="228"/>
                      <a:pt x="559" y="228"/>
                      <a:pt x="558" y="228"/>
                    </a:cubicBezTo>
                    <a:cubicBezTo>
                      <a:pt x="558" y="228"/>
                      <a:pt x="562" y="228"/>
                      <a:pt x="562" y="229"/>
                    </a:cubicBezTo>
                    <a:cubicBezTo>
                      <a:pt x="562" y="230"/>
                      <a:pt x="562" y="233"/>
                      <a:pt x="561" y="233"/>
                    </a:cubicBezTo>
                    <a:cubicBezTo>
                      <a:pt x="560" y="233"/>
                      <a:pt x="556" y="232"/>
                      <a:pt x="558" y="234"/>
                    </a:cubicBezTo>
                    <a:cubicBezTo>
                      <a:pt x="561" y="235"/>
                      <a:pt x="563" y="236"/>
                      <a:pt x="564" y="237"/>
                    </a:cubicBezTo>
                    <a:cubicBezTo>
                      <a:pt x="565" y="239"/>
                      <a:pt x="564" y="244"/>
                      <a:pt x="565" y="243"/>
                    </a:cubicBezTo>
                    <a:cubicBezTo>
                      <a:pt x="566" y="243"/>
                      <a:pt x="568" y="242"/>
                      <a:pt x="568" y="242"/>
                    </a:cubicBezTo>
                    <a:cubicBezTo>
                      <a:pt x="568" y="241"/>
                      <a:pt x="566" y="238"/>
                      <a:pt x="566" y="237"/>
                    </a:cubicBezTo>
                    <a:cubicBezTo>
                      <a:pt x="566" y="236"/>
                      <a:pt x="565" y="235"/>
                      <a:pt x="566" y="235"/>
                    </a:cubicBezTo>
                    <a:cubicBezTo>
                      <a:pt x="566" y="234"/>
                      <a:pt x="566" y="234"/>
                      <a:pt x="568" y="234"/>
                    </a:cubicBezTo>
                    <a:cubicBezTo>
                      <a:pt x="569" y="234"/>
                      <a:pt x="571" y="235"/>
                      <a:pt x="573" y="236"/>
                    </a:cubicBezTo>
                    <a:cubicBezTo>
                      <a:pt x="576" y="236"/>
                      <a:pt x="584" y="236"/>
                      <a:pt x="584" y="238"/>
                    </a:cubicBezTo>
                    <a:cubicBezTo>
                      <a:pt x="583" y="239"/>
                      <a:pt x="583" y="239"/>
                      <a:pt x="582" y="240"/>
                    </a:cubicBezTo>
                    <a:cubicBezTo>
                      <a:pt x="581" y="240"/>
                      <a:pt x="579" y="241"/>
                      <a:pt x="579" y="242"/>
                    </a:cubicBezTo>
                    <a:cubicBezTo>
                      <a:pt x="579" y="243"/>
                      <a:pt x="581" y="244"/>
                      <a:pt x="581" y="245"/>
                    </a:cubicBezTo>
                    <a:cubicBezTo>
                      <a:pt x="581" y="246"/>
                      <a:pt x="581" y="247"/>
                      <a:pt x="579" y="247"/>
                    </a:cubicBezTo>
                    <a:cubicBezTo>
                      <a:pt x="578" y="247"/>
                      <a:pt x="569" y="246"/>
                      <a:pt x="569" y="246"/>
                    </a:cubicBezTo>
                    <a:cubicBezTo>
                      <a:pt x="569" y="246"/>
                      <a:pt x="569" y="247"/>
                      <a:pt x="569" y="248"/>
                    </a:cubicBezTo>
                    <a:cubicBezTo>
                      <a:pt x="568" y="248"/>
                      <a:pt x="561" y="252"/>
                      <a:pt x="559" y="251"/>
                    </a:cubicBezTo>
                    <a:cubicBezTo>
                      <a:pt x="557" y="250"/>
                      <a:pt x="548" y="248"/>
                      <a:pt x="547" y="247"/>
                    </a:cubicBezTo>
                    <a:cubicBezTo>
                      <a:pt x="546" y="246"/>
                      <a:pt x="543" y="244"/>
                      <a:pt x="542" y="244"/>
                    </a:cubicBezTo>
                    <a:cubicBezTo>
                      <a:pt x="542" y="243"/>
                      <a:pt x="542" y="242"/>
                      <a:pt x="542" y="242"/>
                    </a:cubicBezTo>
                    <a:cubicBezTo>
                      <a:pt x="542" y="241"/>
                      <a:pt x="545" y="241"/>
                      <a:pt x="546" y="242"/>
                    </a:cubicBezTo>
                    <a:cubicBezTo>
                      <a:pt x="548" y="242"/>
                      <a:pt x="549" y="243"/>
                      <a:pt x="551" y="244"/>
                    </a:cubicBezTo>
                    <a:cubicBezTo>
                      <a:pt x="554" y="245"/>
                      <a:pt x="560" y="244"/>
                      <a:pt x="560" y="244"/>
                    </a:cubicBezTo>
                    <a:cubicBezTo>
                      <a:pt x="561" y="243"/>
                      <a:pt x="557" y="243"/>
                      <a:pt x="555" y="243"/>
                    </a:cubicBezTo>
                    <a:cubicBezTo>
                      <a:pt x="554" y="243"/>
                      <a:pt x="552" y="242"/>
                      <a:pt x="550" y="241"/>
                    </a:cubicBezTo>
                    <a:cubicBezTo>
                      <a:pt x="548" y="240"/>
                      <a:pt x="544" y="239"/>
                      <a:pt x="542" y="239"/>
                    </a:cubicBezTo>
                    <a:cubicBezTo>
                      <a:pt x="540" y="239"/>
                      <a:pt x="538" y="240"/>
                      <a:pt x="537" y="241"/>
                    </a:cubicBezTo>
                    <a:cubicBezTo>
                      <a:pt x="537" y="242"/>
                      <a:pt x="538" y="245"/>
                      <a:pt x="537" y="245"/>
                    </a:cubicBezTo>
                    <a:cubicBezTo>
                      <a:pt x="535" y="245"/>
                      <a:pt x="533" y="244"/>
                      <a:pt x="532" y="243"/>
                    </a:cubicBezTo>
                    <a:cubicBezTo>
                      <a:pt x="531" y="242"/>
                      <a:pt x="532" y="242"/>
                      <a:pt x="530" y="240"/>
                    </a:cubicBezTo>
                    <a:cubicBezTo>
                      <a:pt x="529" y="239"/>
                      <a:pt x="525" y="239"/>
                      <a:pt x="524" y="238"/>
                    </a:cubicBezTo>
                    <a:cubicBezTo>
                      <a:pt x="523" y="236"/>
                      <a:pt x="522" y="235"/>
                      <a:pt x="522" y="236"/>
                    </a:cubicBezTo>
                    <a:cubicBezTo>
                      <a:pt x="522" y="237"/>
                      <a:pt x="522" y="238"/>
                      <a:pt x="523" y="239"/>
                    </a:cubicBezTo>
                    <a:cubicBezTo>
                      <a:pt x="524" y="240"/>
                      <a:pt x="525" y="240"/>
                      <a:pt x="527" y="241"/>
                    </a:cubicBezTo>
                    <a:cubicBezTo>
                      <a:pt x="529" y="242"/>
                      <a:pt x="529" y="242"/>
                      <a:pt x="529" y="243"/>
                    </a:cubicBezTo>
                    <a:cubicBezTo>
                      <a:pt x="529" y="243"/>
                      <a:pt x="527" y="244"/>
                      <a:pt x="526" y="246"/>
                    </a:cubicBezTo>
                    <a:cubicBezTo>
                      <a:pt x="525" y="247"/>
                      <a:pt x="523" y="250"/>
                      <a:pt x="522" y="250"/>
                    </a:cubicBezTo>
                    <a:cubicBezTo>
                      <a:pt x="521" y="250"/>
                      <a:pt x="519" y="250"/>
                      <a:pt x="519" y="250"/>
                    </a:cubicBezTo>
                    <a:cubicBezTo>
                      <a:pt x="518" y="250"/>
                      <a:pt x="516" y="249"/>
                      <a:pt x="515" y="249"/>
                    </a:cubicBezTo>
                    <a:cubicBezTo>
                      <a:pt x="513" y="248"/>
                      <a:pt x="510" y="249"/>
                      <a:pt x="509" y="248"/>
                    </a:cubicBezTo>
                    <a:cubicBezTo>
                      <a:pt x="508" y="247"/>
                      <a:pt x="504" y="245"/>
                      <a:pt x="503" y="245"/>
                    </a:cubicBezTo>
                    <a:cubicBezTo>
                      <a:pt x="502" y="246"/>
                      <a:pt x="501" y="247"/>
                      <a:pt x="502" y="248"/>
                    </a:cubicBezTo>
                    <a:cubicBezTo>
                      <a:pt x="503" y="248"/>
                      <a:pt x="505" y="248"/>
                      <a:pt x="506" y="249"/>
                    </a:cubicBezTo>
                    <a:cubicBezTo>
                      <a:pt x="508" y="249"/>
                      <a:pt x="508" y="250"/>
                      <a:pt x="510" y="250"/>
                    </a:cubicBezTo>
                    <a:cubicBezTo>
                      <a:pt x="512" y="251"/>
                      <a:pt x="513" y="251"/>
                      <a:pt x="512" y="251"/>
                    </a:cubicBezTo>
                    <a:cubicBezTo>
                      <a:pt x="512" y="252"/>
                      <a:pt x="509" y="252"/>
                      <a:pt x="508" y="252"/>
                    </a:cubicBezTo>
                    <a:cubicBezTo>
                      <a:pt x="506" y="252"/>
                      <a:pt x="502" y="252"/>
                      <a:pt x="501" y="253"/>
                    </a:cubicBezTo>
                    <a:cubicBezTo>
                      <a:pt x="501" y="254"/>
                      <a:pt x="499" y="254"/>
                      <a:pt x="502" y="254"/>
                    </a:cubicBezTo>
                    <a:cubicBezTo>
                      <a:pt x="504" y="255"/>
                      <a:pt x="503" y="255"/>
                      <a:pt x="503" y="257"/>
                    </a:cubicBezTo>
                    <a:cubicBezTo>
                      <a:pt x="504" y="258"/>
                      <a:pt x="505" y="258"/>
                      <a:pt x="505" y="257"/>
                    </a:cubicBezTo>
                    <a:cubicBezTo>
                      <a:pt x="506" y="256"/>
                      <a:pt x="504" y="255"/>
                      <a:pt x="506" y="255"/>
                    </a:cubicBezTo>
                    <a:cubicBezTo>
                      <a:pt x="508" y="254"/>
                      <a:pt x="509" y="254"/>
                      <a:pt x="510" y="255"/>
                    </a:cubicBezTo>
                    <a:cubicBezTo>
                      <a:pt x="512" y="255"/>
                      <a:pt x="513" y="255"/>
                      <a:pt x="514" y="254"/>
                    </a:cubicBezTo>
                    <a:cubicBezTo>
                      <a:pt x="514" y="253"/>
                      <a:pt x="512" y="252"/>
                      <a:pt x="515" y="252"/>
                    </a:cubicBezTo>
                    <a:cubicBezTo>
                      <a:pt x="518" y="252"/>
                      <a:pt x="518" y="252"/>
                      <a:pt x="521" y="252"/>
                    </a:cubicBezTo>
                    <a:cubicBezTo>
                      <a:pt x="523" y="253"/>
                      <a:pt x="525" y="254"/>
                      <a:pt x="527" y="254"/>
                    </a:cubicBezTo>
                    <a:cubicBezTo>
                      <a:pt x="528" y="254"/>
                      <a:pt x="530" y="255"/>
                      <a:pt x="529" y="256"/>
                    </a:cubicBezTo>
                    <a:cubicBezTo>
                      <a:pt x="529" y="256"/>
                      <a:pt x="530" y="257"/>
                      <a:pt x="528" y="258"/>
                    </a:cubicBezTo>
                    <a:cubicBezTo>
                      <a:pt x="527" y="258"/>
                      <a:pt x="524" y="257"/>
                      <a:pt x="523" y="258"/>
                    </a:cubicBezTo>
                    <a:cubicBezTo>
                      <a:pt x="521" y="259"/>
                      <a:pt x="520" y="260"/>
                      <a:pt x="518" y="260"/>
                    </a:cubicBezTo>
                    <a:cubicBezTo>
                      <a:pt x="517" y="261"/>
                      <a:pt x="515" y="259"/>
                      <a:pt x="513" y="259"/>
                    </a:cubicBezTo>
                    <a:cubicBezTo>
                      <a:pt x="511" y="259"/>
                      <a:pt x="504" y="260"/>
                      <a:pt x="505" y="260"/>
                    </a:cubicBezTo>
                    <a:cubicBezTo>
                      <a:pt x="506" y="261"/>
                      <a:pt x="510" y="260"/>
                      <a:pt x="510" y="260"/>
                    </a:cubicBezTo>
                    <a:cubicBezTo>
                      <a:pt x="511" y="261"/>
                      <a:pt x="509" y="263"/>
                      <a:pt x="511" y="263"/>
                    </a:cubicBezTo>
                    <a:cubicBezTo>
                      <a:pt x="512" y="263"/>
                      <a:pt x="516" y="260"/>
                      <a:pt x="516" y="262"/>
                    </a:cubicBezTo>
                    <a:cubicBezTo>
                      <a:pt x="516" y="264"/>
                      <a:pt x="515" y="265"/>
                      <a:pt x="516" y="265"/>
                    </a:cubicBezTo>
                    <a:cubicBezTo>
                      <a:pt x="517" y="264"/>
                      <a:pt x="518" y="263"/>
                      <a:pt x="519" y="262"/>
                    </a:cubicBezTo>
                    <a:cubicBezTo>
                      <a:pt x="520" y="261"/>
                      <a:pt x="522" y="261"/>
                      <a:pt x="523" y="261"/>
                    </a:cubicBezTo>
                    <a:cubicBezTo>
                      <a:pt x="525" y="261"/>
                      <a:pt x="526" y="260"/>
                      <a:pt x="528" y="261"/>
                    </a:cubicBezTo>
                    <a:cubicBezTo>
                      <a:pt x="530" y="262"/>
                      <a:pt x="533" y="261"/>
                      <a:pt x="533" y="263"/>
                    </a:cubicBezTo>
                    <a:cubicBezTo>
                      <a:pt x="534" y="265"/>
                      <a:pt x="535" y="265"/>
                      <a:pt x="535" y="266"/>
                    </a:cubicBezTo>
                    <a:cubicBezTo>
                      <a:pt x="534" y="267"/>
                      <a:pt x="532" y="267"/>
                      <a:pt x="530" y="267"/>
                    </a:cubicBezTo>
                    <a:cubicBezTo>
                      <a:pt x="528" y="268"/>
                      <a:pt x="521" y="267"/>
                      <a:pt x="521" y="268"/>
                    </a:cubicBezTo>
                    <a:cubicBezTo>
                      <a:pt x="521" y="270"/>
                      <a:pt x="523" y="270"/>
                      <a:pt x="525" y="270"/>
                    </a:cubicBezTo>
                    <a:cubicBezTo>
                      <a:pt x="527" y="270"/>
                      <a:pt x="523" y="275"/>
                      <a:pt x="525" y="275"/>
                    </a:cubicBezTo>
                    <a:cubicBezTo>
                      <a:pt x="527" y="275"/>
                      <a:pt x="528" y="271"/>
                      <a:pt x="529" y="270"/>
                    </a:cubicBezTo>
                    <a:cubicBezTo>
                      <a:pt x="529" y="269"/>
                      <a:pt x="531" y="269"/>
                      <a:pt x="532" y="269"/>
                    </a:cubicBezTo>
                    <a:cubicBezTo>
                      <a:pt x="534" y="269"/>
                      <a:pt x="536" y="269"/>
                      <a:pt x="537" y="270"/>
                    </a:cubicBezTo>
                    <a:cubicBezTo>
                      <a:pt x="539" y="271"/>
                      <a:pt x="542" y="271"/>
                      <a:pt x="542" y="272"/>
                    </a:cubicBezTo>
                    <a:cubicBezTo>
                      <a:pt x="542" y="273"/>
                      <a:pt x="543" y="275"/>
                      <a:pt x="544" y="275"/>
                    </a:cubicBezTo>
                    <a:cubicBezTo>
                      <a:pt x="545" y="275"/>
                      <a:pt x="545" y="274"/>
                      <a:pt x="547" y="275"/>
                    </a:cubicBezTo>
                    <a:cubicBezTo>
                      <a:pt x="549" y="275"/>
                      <a:pt x="549" y="274"/>
                      <a:pt x="550" y="276"/>
                    </a:cubicBezTo>
                    <a:cubicBezTo>
                      <a:pt x="551" y="278"/>
                      <a:pt x="551" y="278"/>
                      <a:pt x="554" y="279"/>
                    </a:cubicBezTo>
                    <a:cubicBezTo>
                      <a:pt x="557" y="279"/>
                      <a:pt x="559" y="278"/>
                      <a:pt x="558" y="279"/>
                    </a:cubicBezTo>
                    <a:cubicBezTo>
                      <a:pt x="558" y="280"/>
                      <a:pt x="554" y="281"/>
                      <a:pt x="553" y="282"/>
                    </a:cubicBezTo>
                    <a:cubicBezTo>
                      <a:pt x="552" y="283"/>
                      <a:pt x="551" y="284"/>
                      <a:pt x="552" y="284"/>
                    </a:cubicBezTo>
                    <a:cubicBezTo>
                      <a:pt x="553" y="284"/>
                      <a:pt x="555" y="283"/>
                      <a:pt x="557" y="283"/>
                    </a:cubicBezTo>
                    <a:cubicBezTo>
                      <a:pt x="558" y="282"/>
                      <a:pt x="559" y="282"/>
                      <a:pt x="558" y="283"/>
                    </a:cubicBezTo>
                    <a:cubicBezTo>
                      <a:pt x="557" y="284"/>
                      <a:pt x="556" y="285"/>
                      <a:pt x="557" y="285"/>
                    </a:cubicBezTo>
                    <a:cubicBezTo>
                      <a:pt x="558" y="286"/>
                      <a:pt x="560" y="284"/>
                      <a:pt x="560" y="283"/>
                    </a:cubicBezTo>
                    <a:cubicBezTo>
                      <a:pt x="561" y="282"/>
                      <a:pt x="562" y="283"/>
                      <a:pt x="562" y="283"/>
                    </a:cubicBezTo>
                    <a:cubicBezTo>
                      <a:pt x="563" y="283"/>
                      <a:pt x="566" y="281"/>
                      <a:pt x="565" y="283"/>
                    </a:cubicBezTo>
                    <a:cubicBezTo>
                      <a:pt x="564" y="284"/>
                      <a:pt x="563" y="284"/>
                      <a:pt x="563" y="285"/>
                    </a:cubicBezTo>
                    <a:cubicBezTo>
                      <a:pt x="562" y="286"/>
                      <a:pt x="562" y="286"/>
                      <a:pt x="560" y="286"/>
                    </a:cubicBezTo>
                    <a:cubicBezTo>
                      <a:pt x="558" y="287"/>
                      <a:pt x="558" y="286"/>
                      <a:pt x="558" y="288"/>
                    </a:cubicBezTo>
                    <a:cubicBezTo>
                      <a:pt x="558" y="289"/>
                      <a:pt x="558" y="292"/>
                      <a:pt x="559" y="293"/>
                    </a:cubicBezTo>
                    <a:cubicBezTo>
                      <a:pt x="559" y="293"/>
                      <a:pt x="561" y="289"/>
                      <a:pt x="562" y="288"/>
                    </a:cubicBezTo>
                    <a:cubicBezTo>
                      <a:pt x="563" y="288"/>
                      <a:pt x="564" y="287"/>
                      <a:pt x="565" y="288"/>
                    </a:cubicBezTo>
                    <a:cubicBezTo>
                      <a:pt x="566" y="289"/>
                      <a:pt x="564" y="289"/>
                      <a:pt x="565" y="290"/>
                    </a:cubicBezTo>
                    <a:cubicBezTo>
                      <a:pt x="566" y="290"/>
                      <a:pt x="567" y="290"/>
                      <a:pt x="566" y="291"/>
                    </a:cubicBezTo>
                    <a:cubicBezTo>
                      <a:pt x="565" y="292"/>
                      <a:pt x="565" y="292"/>
                      <a:pt x="565" y="293"/>
                    </a:cubicBezTo>
                    <a:cubicBezTo>
                      <a:pt x="566" y="293"/>
                      <a:pt x="566" y="294"/>
                      <a:pt x="565" y="294"/>
                    </a:cubicBezTo>
                    <a:cubicBezTo>
                      <a:pt x="565" y="295"/>
                      <a:pt x="564" y="295"/>
                      <a:pt x="563" y="296"/>
                    </a:cubicBezTo>
                    <a:cubicBezTo>
                      <a:pt x="561" y="296"/>
                      <a:pt x="560" y="297"/>
                      <a:pt x="561" y="297"/>
                    </a:cubicBezTo>
                    <a:cubicBezTo>
                      <a:pt x="561" y="297"/>
                      <a:pt x="566" y="296"/>
                      <a:pt x="566" y="297"/>
                    </a:cubicBezTo>
                    <a:cubicBezTo>
                      <a:pt x="566" y="298"/>
                      <a:pt x="563" y="298"/>
                      <a:pt x="564" y="299"/>
                    </a:cubicBezTo>
                    <a:cubicBezTo>
                      <a:pt x="565" y="299"/>
                      <a:pt x="568" y="298"/>
                      <a:pt x="567" y="300"/>
                    </a:cubicBezTo>
                    <a:cubicBezTo>
                      <a:pt x="567" y="301"/>
                      <a:pt x="568" y="302"/>
                      <a:pt x="567" y="302"/>
                    </a:cubicBezTo>
                    <a:cubicBezTo>
                      <a:pt x="565" y="302"/>
                      <a:pt x="564" y="302"/>
                      <a:pt x="565" y="302"/>
                    </a:cubicBezTo>
                    <a:cubicBezTo>
                      <a:pt x="565" y="303"/>
                      <a:pt x="567" y="304"/>
                      <a:pt x="567" y="304"/>
                    </a:cubicBezTo>
                    <a:cubicBezTo>
                      <a:pt x="567" y="305"/>
                      <a:pt x="566" y="306"/>
                      <a:pt x="567" y="306"/>
                    </a:cubicBezTo>
                    <a:cubicBezTo>
                      <a:pt x="567" y="307"/>
                      <a:pt x="568" y="307"/>
                      <a:pt x="568" y="308"/>
                    </a:cubicBezTo>
                    <a:cubicBezTo>
                      <a:pt x="568" y="308"/>
                      <a:pt x="568" y="309"/>
                      <a:pt x="566" y="308"/>
                    </a:cubicBezTo>
                    <a:cubicBezTo>
                      <a:pt x="564" y="308"/>
                      <a:pt x="562" y="308"/>
                      <a:pt x="561" y="309"/>
                    </a:cubicBezTo>
                    <a:cubicBezTo>
                      <a:pt x="560" y="309"/>
                      <a:pt x="560" y="310"/>
                      <a:pt x="560" y="309"/>
                    </a:cubicBezTo>
                    <a:cubicBezTo>
                      <a:pt x="559" y="307"/>
                      <a:pt x="559" y="302"/>
                      <a:pt x="558" y="302"/>
                    </a:cubicBezTo>
                    <a:cubicBezTo>
                      <a:pt x="558" y="303"/>
                      <a:pt x="557" y="308"/>
                      <a:pt x="556" y="308"/>
                    </a:cubicBezTo>
                    <a:cubicBezTo>
                      <a:pt x="555" y="308"/>
                      <a:pt x="550" y="309"/>
                      <a:pt x="549" y="308"/>
                    </a:cubicBezTo>
                    <a:cubicBezTo>
                      <a:pt x="547" y="308"/>
                      <a:pt x="542" y="306"/>
                      <a:pt x="542" y="305"/>
                    </a:cubicBezTo>
                    <a:cubicBezTo>
                      <a:pt x="541" y="304"/>
                      <a:pt x="540" y="302"/>
                      <a:pt x="540" y="301"/>
                    </a:cubicBezTo>
                    <a:cubicBezTo>
                      <a:pt x="540" y="300"/>
                      <a:pt x="541" y="297"/>
                      <a:pt x="539" y="297"/>
                    </a:cubicBezTo>
                    <a:cubicBezTo>
                      <a:pt x="538" y="296"/>
                      <a:pt x="535" y="294"/>
                      <a:pt x="535" y="292"/>
                    </a:cubicBezTo>
                    <a:cubicBezTo>
                      <a:pt x="535" y="291"/>
                      <a:pt x="536" y="290"/>
                      <a:pt x="534" y="290"/>
                    </a:cubicBezTo>
                    <a:cubicBezTo>
                      <a:pt x="533" y="290"/>
                      <a:pt x="531" y="291"/>
                      <a:pt x="530" y="291"/>
                    </a:cubicBezTo>
                    <a:cubicBezTo>
                      <a:pt x="529" y="291"/>
                      <a:pt x="527" y="287"/>
                      <a:pt x="523" y="286"/>
                    </a:cubicBezTo>
                    <a:cubicBezTo>
                      <a:pt x="519" y="286"/>
                      <a:pt x="519" y="285"/>
                      <a:pt x="516" y="286"/>
                    </a:cubicBezTo>
                    <a:cubicBezTo>
                      <a:pt x="512" y="286"/>
                      <a:pt x="512" y="287"/>
                      <a:pt x="511" y="286"/>
                    </a:cubicBezTo>
                    <a:cubicBezTo>
                      <a:pt x="510" y="285"/>
                      <a:pt x="504" y="279"/>
                      <a:pt x="501" y="278"/>
                    </a:cubicBezTo>
                    <a:cubicBezTo>
                      <a:pt x="499" y="277"/>
                      <a:pt x="497" y="277"/>
                      <a:pt x="495" y="276"/>
                    </a:cubicBezTo>
                    <a:cubicBezTo>
                      <a:pt x="493" y="276"/>
                      <a:pt x="489" y="274"/>
                      <a:pt x="489" y="275"/>
                    </a:cubicBezTo>
                    <a:cubicBezTo>
                      <a:pt x="489" y="276"/>
                      <a:pt x="489" y="276"/>
                      <a:pt x="491" y="277"/>
                    </a:cubicBezTo>
                    <a:cubicBezTo>
                      <a:pt x="492" y="278"/>
                      <a:pt x="491" y="278"/>
                      <a:pt x="492" y="279"/>
                    </a:cubicBezTo>
                    <a:cubicBezTo>
                      <a:pt x="494" y="280"/>
                      <a:pt x="495" y="280"/>
                      <a:pt x="497" y="280"/>
                    </a:cubicBezTo>
                    <a:cubicBezTo>
                      <a:pt x="499" y="280"/>
                      <a:pt x="498" y="281"/>
                      <a:pt x="499" y="281"/>
                    </a:cubicBezTo>
                    <a:cubicBezTo>
                      <a:pt x="500" y="282"/>
                      <a:pt x="502" y="282"/>
                      <a:pt x="503" y="283"/>
                    </a:cubicBezTo>
                    <a:cubicBezTo>
                      <a:pt x="503" y="284"/>
                      <a:pt x="503" y="285"/>
                      <a:pt x="501" y="285"/>
                    </a:cubicBezTo>
                    <a:cubicBezTo>
                      <a:pt x="499" y="285"/>
                      <a:pt x="491" y="286"/>
                      <a:pt x="492" y="286"/>
                    </a:cubicBezTo>
                    <a:cubicBezTo>
                      <a:pt x="493" y="287"/>
                      <a:pt x="495" y="287"/>
                      <a:pt x="496" y="287"/>
                    </a:cubicBezTo>
                    <a:cubicBezTo>
                      <a:pt x="498" y="287"/>
                      <a:pt x="501" y="286"/>
                      <a:pt x="502" y="286"/>
                    </a:cubicBezTo>
                    <a:cubicBezTo>
                      <a:pt x="503" y="286"/>
                      <a:pt x="504" y="285"/>
                      <a:pt x="505" y="286"/>
                    </a:cubicBezTo>
                    <a:cubicBezTo>
                      <a:pt x="505" y="287"/>
                      <a:pt x="504" y="289"/>
                      <a:pt x="506" y="288"/>
                    </a:cubicBezTo>
                    <a:cubicBezTo>
                      <a:pt x="507" y="288"/>
                      <a:pt x="507" y="287"/>
                      <a:pt x="508" y="287"/>
                    </a:cubicBezTo>
                    <a:cubicBezTo>
                      <a:pt x="509" y="287"/>
                      <a:pt x="510" y="288"/>
                      <a:pt x="512" y="288"/>
                    </a:cubicBezTo>
                    <a:cubicBezTo>
                      <a:pt x="514" y="289"/>
                      <a:pt x="515" y="288"/>
                      <a:pt x="517" y="288"/>
                    </a:cubicBezTo>
                    <a:cubicBezTo>
                      <a:pt x="518" y="288"/>
                      <a:pt x="519" y="287"/>
                      <a:pt x="521" y="288"/>
                    </a:cubicBezTo>
                    <a:cubicBezTo>
                      <a:pt x="522" y="289"/>
                      <a:pt x="524" y="289"/>
                      <a:pt x="524" y="291"/>
                    </a:cubicBezTo>
                    <a:cubicBezTo>
                      <a:pt x="524" y="292"/>
                      <a:pt x="526" y="293"/>
                      <a:pt x="524" y="293"/>
                    </a:cubicBezTo>
                    <a:cubicBezTo>
                      <a:pt x="522" y="293"/>
                      <a:pt x="522" y="291"/>
                      <a:pt x="522" y="293"/>
                    </a:cubicBezTo>
                    <a:cubicBezTo>
                      <a:pt x="522" y="294"/>
                      <a:pt x="523" y="294"/>
                      <a:pt x="522" y="295"/>
                    </a:cubicBezTo>
                    <a:cubicBezTo>
                      <a:pt x="521" y="295"/>
                      <a:pt x="516" y="298"/>
                      <a:pt x="513" y="298"/>
                    </a:cubicBezTo>
                    <a:cubicBezTo>
                      <a:pt x="510" y="298"/>
                      <a:pt x="506" y="299"/>
                      <a:pt x="504" y="298"/>
                    </a:cubicBezTo>
                    <a:cubicBezTo>
                      <a:pt x="503" y="297"/>
                      <a:pt x="501" y="294"/>
                      <a:pt x="501" y="294"/>
                    </a:cubicBezTo>
                    <a:cubicBezTo>
                      <a:pt x="500" y="295"/>
                      <a:pt x="503" y="298"/>
                      <a:pt x="501" y="298"/>
                    </a:cubicBezTo>
                    <a:cubicBezTo>
                      <a:pt x="499" y="299"/>
                      <a:pt x="494" y="296"/>
                      <a:pt x="493" y="297"/>
                    </a:cubicBezTo>
                    <a:cubicBezTo>
                      <a:pt x="493" y="298"/>
                      <a:pt x="494" y="298"/>
                      <a:pt x="495" y="299"/>
                    </a:cubicBezTo>
                    <a:cubicBezTo>
                      <a:pt x="496" y="300"/>
                      <a:pt x="495" y="302"/>
                      <a:pt x="495" y="302"/>
                    </a:cubicBezTo>
                    <a:cubicBezTo>
                      <a:pt x="495" y="303"/>
                      <a:pt x="494" y="305"/>
                      <a:pt x="492" y="305"/>
                    </a:cubicBezTo>
                    <a:cubicBezTo>
                      <a:pt x="491" y="306"/>
                      <a:pt x="482" y="308"/>
                      <a:pt x="482" y="309"/>
                    </a:cubicBezTo>
                    <a:cubicBezTo>
                      <a:pt x="483" y="310"/>
                      <a:pt x="485" y="310"/>
                      <a:pt x="487" y="309"/>
                    </a:cubicBezTo>
                    <a:cubicBezTo>
                      <a:pt x="489" y="309"/>
                      <a:pt x="493" y="307"/>
                      <a:pt x="493" y="308"/>
                    </a:cubicBezTo>
                    <a:cubicBezTo>
                      <a:pt x="494" y="310"/>
                      <a:pt x="493" y="311"/>
                      <a:pt x="494" y="310"/>
                    </a:cubicBezTo>
                    <a:cubicBezTo>
                      <a:pt x="496" y="310"/>
                      <a:pt x="497" y="310"/>
                      <a:pt x="500" y="310"/>
                    </a:cubicBezTo>
                    <a:cubicBezTo>
                      <a:pt x="502" y="309"/>
                      <a:pt x="505" y="309"/>
                      <a:pt x="507" y="309"/>
                    </a:cubicBezTo>
                    <a:cubicBezTo>
                      <a:pt x="509" y="309"/>
                      <a:pt x="511" y="308"/>
                      <a:pt x="513" y="308"/>
                    </a:cubicBezTo>
                    <a:cubicBezTo>
                      <a:pt x="514" y="309"/>
                      <a:pt x="517" y="310"/>
                      <a:pt x="516" y="310"/>
                    </a:cubicBezTo>
                    <a:cubicBezTo>
                      <a:pt x="515" y="311"/>
                      <a:pt x="512" y="312"/>
                      <a:pt x="511" y="312"/>
                    </a:cubicBezTo>
                    <a:cubicBezTo>
                      <a:pt x="510" y="312"/>
                      <a:pt x="509" y="310"/>
                      <a:pt x="507" y="311"/>
                    </a:cubicBezTo>
                    <a:cubicBezTo>
                      <a:pt x="505" y="312"/>
                      <a:pt x="502" y="314"/>
                      <a:pt x="501" y="314"/>
                    </a:cubicBezTo>
                    <a:cubicBezTo>
                      <a:pt x="500" y="315"/>
                      <a:pt x="498" y="314"/>
                      <a:pt x="495" y="314"/>
                    </a:cubicBezTo>
                    <a:cubicBezTo>
                      <a:pt x="492" y="314"/>
                      <a:pt x="488" y="315"/>
                      <a:pt x="490" y="316"/>
                    </a:cubicBezTo>
                    <a:cubicBezTo>
                      <a:pt x="492" y="317"/>
                      <a:pt x="495" y="317"/>
                      <a:pt x="497" y="317"/>
                    </a:cubicBezTo>
                    <a:cubicBezTo>
                      <a:pt x="499" y="317"/>
                      <a:pt x="503" y="319"/>
                      <a:pt x="504" y="318"/>
                    </a:cubicBezTo>
                    <a:cubicBezTo>
                      <a:pt x="506" y="317"/>
                      <a:pt x="505" y="316"/>
                      <a:pt x="507" y="315"/>
                    </a:cubicBezTo>
                    <a:cubicBezTo>
                      <a:pt x="509" y="315"/>
                      <a:pt x="512" y="314"/>
                      <a:pt x="514" y="314"/>
                    </a:cubicBezTo>
                    <a:cubicBezTo>
                      <a:pt x="517" y="314"/>
                      <a:pt x="517" y="314"/>
                      <a:pt x="521" y="312"/>
                    </a:cubicBezTo>
                    <a:cubicBezTo>
                      <a:pt x="524" y="310"/>
                      <a:pt x="527" y="307"/>
                      <a:pt x="528" y="309"/>
                    </a:cubicBezTo>
                    <a:cubicBezTo>
                      <a:pt x="528" y="310"/>
                      <a:pt x="526" y="311"/>
                      <a:pt x="528" y="311"/>
                    </a:cubicBezTo>
                    <a:cubicBezTo>
                      <a:pt x="531" y="311"/>
                      <a:pt x="535" y="312"/>
                      <a:pt x="537" y="313"/>
                    </a:cubicBezTo>
                    <a:cubicBezTo>
                      <a:pt x="539" y="314"/>
                      <a:pt x="537" y="314"/>
                      <a:pt x="541" y="314"/>
                    </a:cubicBezTo>
                    <a:cubicBezTo>
                      <a:pt x="546" y="314"/>
                      <a:pt x="544" y="314"/>
                      <a:pt x="550" y="314"/>
                    </a:cubicBezTo>
                    <a:cubicBezTo>
                      <a:pt x="557" y="314"/>
                      <a:pt x="563" y="313"/>
                      <a:pt x="563" y="314"/>
                    </a:cubicBezTo>
                    <a:cubicBezTo>
                      <a:pt x="562" y="315"/>
                      <a:pt x="560" y="317"/>
                      <a:pt x="559" y="317"/>
                    </a:cubicBezTo>
                    <a:cubicBezTo>
                      <a:pt x="557" y="318"/>
                      <a:pt x="554" y="318"/>
                      <a:pt x="552" y="319"/>
                    </a:cubicBezTo>
                    <a:cubicBezTo>
                      <a:pt x="550" y="319"/>
                      <a:pt x="554" y="320"/>
                      <a:pt x="553" y="321"/>
                    </a:cubicBezTo>
                    <a:cubicBezTo>
                      <a:pt x="551" y="322"/>
                      <a:pt x="549" y="320"/>
                      <a:pt x="548" y="321"/>
                    </a:cubicBezTo>
                    <a:cubicBezTo>
                      <a:pt x="548" y="322"/>
                      <a:pt x="550" y="322"/>
                      <a:pt x="549" y="323"/>
                    </a:cubicBezTo>
                    <a:cubicBezTo>
                      <a:pt x="548" y="323"/>
                      <a:pt x="543" y="321"/>
                      <a:pt x="542" y="322"/>
                    </a:cubicBezTo>
                    <a:cubicBezTo>
                      <a:pt x="541" y="323"/>
                      <a:pt x="546" y="323"/>
                      <a:pt x="545" y="325"/>
                    </a:cubicBezTo>
                    <a:cubicBezTo>
                      <a:pt x="545" y="326"/>
                      <a:pt x="545" y="327"/>
                      <a:pt x="543" y="327"/>
                    </a:cubicBezTo>
                    <a:cubicBezTo>
                      <a:pt x="542" y="327"/>
                      <a:pt x="538" y="325"/>
                      <a:pt x="537" y="325"/>
                    </a:cubicBezTo>
                    <a:cubicBezTo>
                      <a:pt x="537" y="326"/>
                      <a:pt x="537" y="327"/>
                      <a:pt x="537" y="327"/>
                    </a:cubicBezTo>
                    <a:cubicBezTo>
                      <a:pt x="537" y="327"/>
                      <a:pt x="540" y="328"/>
                      <a:pt x="540" y="329"/>
                    </a:cubicBezTo>
                    <a:cubicBezTo>
                      <a:pt x="539" y="329"/>
                      <a:pt x="537" y="330"/>
                      <a:pt x="537" y="330"/>
                    </a:cubicBezTo>
                    <a:cubicBezTo>
                      <a:pt x="536" y="330"/>
                      <a:pt x="533" y="329"/>
                      <a:pt x="533" y="329"/>
                    </a:cubicBezTo>
                    <a:cubicBezTo>
                      <a:pt x="533" y="329"/>
                      <a:pt x="533" y="330"/>
                      <a:pt x="533" y="330"/>
                    </a:cubicBezTo>
                    <a:cubicBezTo>
                      <a:pt x="533" y="330"/>
                      <a:pt x="534" y="332"/>
                      <a:pt x="533" y="332"/>
                    </a:cubicBezTo>
                    <a:cubicBezTo>
                      <a:pt x="533" y="333"/>
                      <a:pt x="528" y="331"/>
                      <a:pt x="528" y="332"/>
                    </a:cubicBezTo>
                    <a:cubicBezTo>
                      <a:pt x="528" y="333"/>
                      <a:pt x="528" y="334"/>
                      <a:pt x="528" y="334"/>
                    </a:cubicBezTo>
                    <a:cubicBezTo>
                      <a:pt x="527" y="334"/>
                      <a:pt x="528" y="337"/>
                      <a:pt x="527" y="337"/>
                    </a:cubicBezTo>
                    <a:cubicBezTo>
                      <a:pt x="527" y="337"/>
                      <a:pt x="523" y="335"/>
                      <a:pt x="523" y="336"/>
                    </a:cubicBezTo>
                    <a:cubicBezTo>
                      <a:pt x="523" y="336"/>
                      <a:pt x="523" y="338"/>
                      <a:pt x="522" y="338"/>
                    </a:cubicBezTo>
                    <a:cubicBezTo>
                      <a:pt x="521" y="339"/>
                      <a:pt x="520" y="340"/>
                      <a:pt x="520" y="341"/>
                    </a:cubicBezTo>
                    <a:cubicBezTo>
                      <a:pt x="519" y="342"/>
                      <a:pt x="503" y="347"/>
                      <a:pt x="502" y="347"/>
                    </a:cubicBezTo>
                    <a:cubicBezTo>
                      <a:pt x="502" y="347"/>
                      <a:pt x="499" y="345"/>
                      <a:pt x="498" y="346"/>
                    </a:cubicBezTo>
                    <a:cubicBezTo>
                      <a:pt x="496" y="346"/>
                      <a:pt x="496" y="347"/>
                      <a:pt x="493" y="348"/>
                    </a:cubicBezTo>
                    <a:cubicBezTo>
                      <a:pt x="491" y="349"/>
                      <a:pt x="489" y="350"/>
                      <a:pt x="488" y="350"/>
                    </a:cubicBezTo>
                    <a:cubicBezTo>
                      <a:pt x="487" y="350"/>
                      <a:pt x="484" y="349"/>
                      <a:pt x="483" y="349"/>
                    </a:cubicBezTo>
                    <a:cubicBezTo>
                      <a:pt x="483" y="349"/>
                      <a:pt x="483" y="352"/>
                      <a:pt x="482" y="352"/>
                    </a:cubicBezTo>
                    <a:cubicBezTo>
                      <a:pt x="481" y="352"/>
                      <a:pt x="478" y="351"/>
                      <a:pt x="478" y="350"/>
                    </a:cubicBezTo>
                    <a:cubicBezTo>
                      <a:pt x="478" y="349"/>
                      <a:pt x="478" y="347"/>
                      <a:pt x="476" y="348"/>
                    </a:cubicBezTo>
                    <a:cubicBezTo>
                      <a:pt x="475" y="348"/>
                      <a:pt x="474" y="350"/>
                      <a:pt x="473" y="351"/>
                    </a:cubicBezTo>
                    <a:cubicBezTo>
                      <a:pt x="471" y="351"/>
                      <a:pt x="474" y="351"/>
                      <a:pt x="474" y="352"/>
                    </a:cubicBezTo>
                    <a:cubicBezTo>
                      <a:pt x="474" y="353"/>
                      <a:pt x="475" y="354"/>
                      <a:pt x="474" y="354"/>
                    </a:cubicBezTo>
                    <a:cubicBezTo>
                      <a:pt x="473" y="355"/>
                      <a:pt x="472" y="355"/>
                      <a:pt x="471" y="354"/>
                    </a:cubicBezTo>
                    <a:cubicBezTo>
                      <a:pt x="470" y="353"/>
                      <a:pt x="472" y="353"/>
                      <a:pt x="470" y="352"/>
                    </a:cubicBezTo>
                    <a:cubicBezTo>
                      <a:pt x="468" y="351"/>
                      <a:pt x="465" y="350"/>
                      <a:pt x="465" y="351"/>
                    </a:cubicBezTo>
                    <a:cubicBezTo>
                      <a:pt x="465" y="352"/>
                      <a:pt x="467" y="352"/>
                      <a:pt x="467" y="353"/>
                    </a:cubicBezTo>
                    <a:cubicBezTo>
                      <a:pt x="467" y="353"/>
                      <a:pt x="466" y="355"/>
                      <a:pt x="465" y="355"/>
                    </a:cubicBezTo>
                    <a:cubicBezTo>
                      <a:pt x="463" y="356"/>
                      <a:pt x="456" y="355"/>
                      <a:pt x="456" y="354"/>
                    </a:cubicBezTo>
                    <a:cubicBezTo>
                      <a:pt x="456" y="354"/>
                      <a:pt x="456" y="353"/>
                      <a:pt x="457" y="353"/>
                    </a:cubicBezTo>
                    <a:cubicBezTo>
                      <a:pt x="458" y="352"/>
                      <a:pt x="459" y="352"/>
                      <a:pt x="459" y="352"/>
                    </a:cubicBezTo>
                    <a:cubicBezTo>
                      <a:pt x="459" y="351"/>
                      <a:pt x="455" y="351"/>
                      <a:pt x="454" y="351"/>
                    </a:cubicBezTo>
                    <a:cubicBezTo>
                      <a:pt x="453" y="351"/>
                      <a:pt x="453" y="351"/>
                      <a:pt x="452" y="350"/>
                    </a:cubicBezTo>
                    <a:cubicBezTo>
                      <a:pt x="452" y="348"/>
                      <a:pt x="447" y="342"/>
                      <a:pt x="447" y="343"/>
                    </a:cubicBezTo>
                    <a:cubicBezTo>
                      <a:pt x="447" y="344"/>
                      <a:pt x="447" y="348"/>
                      <a:pt x="447" y="348"/>
                    </a:cubicBezTo>
                    <a:cubicBezTo>
                      <a:pt x="448" y="348"/>
                      <a:pt x="449" y="349"/>
                      <a:pt x="450" y="349"/>
                    </a:cubicBezTo>
                    <a:cubicBezTo>
                      <a:pt x="450" y="350"/>
                      <a:pt x="448" y="352"/>
                      <a:pt x="448" y="352"/>
                    </a:cubicBezTo>
                    <a:cubicBezTo>
                      <a:pt x="449" y="352"/>
                      <a:pt x="449" y="353"/>
                      <a:pt x="451" y="353"/>
                    </a:cubicBezTo>
                    <a:cubicBezTo>
                      <a:pt x="453" y="354"/>
                      <a:pt x="451" y="355"/>
                      <a:pt x="451" y="356"/>
                    </a:cubicBezTo>
                    <a:cubicBezTo>
                      <a:pt x="452" y="356"/>
                      <a:pt x="453" y="357"/>
                      <a:pt x="452" y="357"/>
                    </a:cubicBezTo>
                    <a:cubicBezTo>
                      <a:pt x="452" y="358"/>
                      <a:pt x="450" y="358"/>
                      <a:pt x="448" y="358"/>
                    </a:cubicBezTo>
                    <a:cubicBezTo>
                      <a:pt x="446" y="359"/>
                      <a:pt x="443" y="361"/>
                      <a:pt x="441" y="361"/>
                    </a:cubicBezTo>
                    <a:cubicBezTo>
                      <a:pt x="439" y="362"/>
                      <a:pt x="442" y="363"/>
                      <a:pt x="441" y="363"/>
                    </a:cubicBezTo>
                    <a:cubicBezTo>
                      <a:pt x="441" y="364"/>
                      <a:pt x="440" y="364"/>
                      <a:pt x="439" y="364"/>
                    </a:cubicBezTo>
                    <a:cubicBezTo>
                      <a:pt x="439" y="364"/>
                      <a:pt x="438" y="365"/>
                      <a:pt x="439" y="366"/>
                    </a:cubicBezTo>
                    <a:cubicBezTo>
                      <a:pt x="440" y="367"/>
                      <a:pt x="437" y="368"/>
                      <a:pt x="437" y="368"/>
                    </a:cubicBezTo>
                    <a:cubicBezTo>
                      <a:pt x="436" y="369"/>
                      <a:pt x="437" y="369"/>
                      <a:pt x="437" y="369"/>
                    </a:cubicBezTo>
                    <a:cubicBezTo>
                      <a:pt x="437" y="370"/>
                      <a:pt x="436" y="370"/>
                      <a:pt x="436" y="370"/>
                    </a:cubicBezTo>
                    <a:cubicBezTo>
                      <a:pt x="435" y="371"/>
                      <a:pt x="436" y="371"/>
                      <a:pt x="436" y="372"/>
                    </a:cubicBezTo>
                    <a:cubicBezTo>
                      <a:pt x="436" y="373"/>
                      <a:pt x="434" y="374"/>
                      <a:pt x="433" y="375"/>
                    </a:cubicBezTo>
                    <a:cubicBezTo>
                      <a:pt x="431" y="376"/>
                      <a:pt x="431" y="375"/>
                      <a:pt x="431" y="377"/>
                    </a:cubicBezTo>
                    <a:cubicBezTo>
                      <a:pt x="430" y="379"/>
                      <a:pt x="429" y="382"/>
                      <a:pt x="428" y="383"/>
                    </a:cubicBezTo>
                    <a:cubicBezTo>
                      <a:pt x="428" y="383"/>
                      <a:pt x="427" y="378"/>
                      <a:pt x="426" y="379"/>
                    </a:cubicBezTo>
                    <a:cubicBezTo>
                      <a:pt x="425" y="380"/>
                      <a:pt x="425" y="381"/>
                      <a:pt x="425" y="382"/>
                    </a:cubicBezTo>
                    <a:cubicBezTo>
                      <a:pt x="425" y="382"/>
                      <a:pt x="426" y="382"/>
                      <a:pt x="426" y="383"/>
                    </a:cubicBezTo>
                    <a:cubicBezTo>
                      <a:pt x="426" y="384"/>
                      <a:pt x="425" y="385"/>
                      <a:pt x="424" y="386"/>
                    </a:cubicBezTo>
                    <a:cubicBezTo>
                      <a:pt x="422" y="387"/>
                      <a:pt x="422" y="388"/>
                      <a:pt x="421" y="388"/>
                    </a:cubicBezTo>
                    <a:cubicBezTo>
                      <a:pt x="420" y="387"/>
                      <a:pt x="419" y="385"/>
                      <a:pt x="419" y="386"/>
                    </a:cubicBezTo>
                    <a:cubicBezTo>
                      <a:pt x="418" y="386"/>
                      <a:pt x="417" y="387"/>
                      <a:pt x="418" y="387"/>
                    </a:cubicBezTo>
                    <a:cubicBezTo>
                      <a:pt x="418" y="388"/>
                      <a:pt x="419" y="389"/>
                      <a:pt x="419" y="389"/>
                    </a:cubicBezTo>
                    <a:cubicBezTo>
                      <a:pt x="419" y="389"/>
                      <a:pt x="415" y="389"/>
                      <a:pt x="414" y="388"/>
                    </a:cubicBezTo>
                    <a:cubicBezTo>
                      <a:pt x="413" y="387"/>
                      <a:pt x="411" y="384"/>
                      <a:pt x="411" y="385"/>
                    </a:cubicBezTo>
                    <a:cubicBezTo>
                      <a:pt x="411" y="385"/>
                      <a:pt x="411" y="387"/>
                      <a:pt x="411" y="388"/>
                    </a:cubicBezTo>
                    <a:cubicBezTo>
                      <a:pt x="411" y="389"/>
                      <a:pt x="413" y="391"/>
                      <a:pt x="412" y="391"/>
                    </a:cubicBezTo>
                    <a:cubicBezTo>
                      <a:pt x="412" y="392"/>
                      <a:pt x="410" y="391"/>
                      <a:pt x="409" y="392"/>
                    </a:cubicBezTo>
                    <a:cubicBezTo>
                      <a:pt x="409" y="393"/>
                      <a:pt x="409" y="394"/>
                      <a:pt x="408" y="394"/>
                    </a:cubicBezTo>
                    <a:cubicBezTo>
                      <a:pt x="407" y="395"/>
                      <a:pt x="406" y="396"/>
                      <a:pt x="405" y="395"/>
                    </a:cubicBezTo>
                    <a:cubicBezTo>
                      <a:pt x="404" y="394"/>
                      <a:pt x="405" y="392"/>
                      <a:pt x="404" y="392"/>
                    </a:cubicBezTo>
                    <a:cubicBezTo>
                      <a:pt x="402" y="392"/>
                      <a:pt x="402" y="393"/>
                      <a:pt x="400" y="394"/>
                    </a:cubicBezTo>
                    <a:cubicBezTo>
                      <a:pt x="398" y="396"/>
                      <a:pt x="398" y="397"/>
                      <a:pt x="398" y="396"/>
                    </a:cubicBezTo>
                    <a:cubicBezTo>
                      <a:pt x="397" y="395"/>
                      <a:pt x="398" y="391"/>
                      <a:pt x="397" y="392"/>
                    </a:cubicBezTo>
                    <a:cubicBezTo>
                      <a:pt x="396" y="393"/>
                      <a:pt x="394" y="395"/>
                      <a:pt x="395" y="396"/>
                    </a:cubicBezTo>
                    <a:cubicBezTo>
                      <a:pt x="395" y="397"/>
                      <a:pt x="396" y="399"/>
                      <a:pt x="395" y="398"/>
                    </a:cubicBezTo>
                    <a:cubicBezTo>
                      <a:pt x="394" y="398"/>
                      <a:pt x="394" y="397"/>
                      <a:pt x="392" y="396"/>
                    </a:cubicBezTo>
                    <a:cubicBezTo>
                      <a:pt x="391" y="395"/>
                      <a:pt x="389" y="396"/>
                      <a:pt x="389" y="395"/>
                    </a:cubicBezTo>
                    <a:cubicBezTo>
                      <a:pt x="390" y="394"/>
                      <a:pt x="389" y="393"/>
                      <a:pt x="391" y="392"/>
                    </a:cubicBezTo>
                    <a:cubicBezTo>
                      <a:pt x="392" y="391"/>
                      <a:pt x="393" y="390"/>
                      <a:pt x="395" y="389"/>
                    </a:cubicBezTo>
                    <a:cubicBezTo>
                      <a:pt x="396" y="389"/>
                      <a:pt x="397" y="388"/>
                      <a:pt x="397" y="387"/>
                    </a:cubicBezTo>
                    <a:cubicBezTo>
                      <a:pt x="396" y="386"/>
                      <a:pt x="394" y="387"/>
                      <a:pt x="393" y="387"/>
                    </a:cubicBezTo>
                    <a:cubicBezTo>
                      <a:pt x="392" y="387"/>
                      <a:pt x="391" y="388"/>
                      <a:pt x="391" y="387"/>
                    </a:cubicBezTo>
                    <a:cubicBezTo>
                      <a:pt x="390" y="386"/>
                      <a:pt x="388" y="384"/>
                      <a:pt x="388" y="385"/>
                    </a:cubicBezTo>
                    <a:cubicBezTo>
                      <a:pt x="388" y="385"/>
                      <a:pt x="389" y="386"/>
                      <a:pt x="388" y="386"/>
                    </a:cubicBezTo>
                    <a:cubicBezTo>
                      <a:pt x="387" y="386"/>
                      <a:pt x="384" y="386"/>
                      <a:pt x="384" y="387"/>
                    </a:cubicBezTo>
                    <a:cubicBezTo>
                      <a:pt x="384" y="388"/>
                      <a:pt x="386" y="389"/>
                      <a:pt x="387" y="389"/>
                    </a:cubicBezTo>
                    <a:cubicBezTo>
                      <a:pt x="388" y="389"/>
                      <a:pt x="388" y="389"/>
                      <a:pt x="388" y="390"/>
                    </a:cubicBezTo>
                    <a:cubicBezTo>
                      <a:pt x="387" y="390"/>
                      <a:pt x="386" y="391"/>
                      <a:pt x="386" y="391"/>
                    </a:cubicBezTo>
                    <a:cubicBezTo>
                      <a:pt x="386" y="392"/>
                      <a:pt x="385" y="393"/>
                      <a:pt x="384" y="392"/>
                    </a:cubicBezTo>
                    <a:cubicBezTo>
                      <a:pt x="383" y="392"/>
                      <a:pt x="381" y="393"/>
                      <a:pt x="381" y="393"/>
                    </a:cubicBezTo>
                    <a:cubicBezTo>
                      <a:pt x="381" y="394"/>
                      <a:pt x="381" y="395"/>
                      <a:pt x="382" y="396"/>
                    </a:cubicBezTo>
                    <a:cubicBezTo>
                      <a:pt x="383" y="396"/>
                      <a:pt x="385" y="396"/>
                      <a:pt x="385" y="397"/>
                    </a:cubicBezTo>
                    <a:cubicBezTo>
                      <a:pt x="384" y="398"/>
                      <a:pt x="383" y="400"/>
                      <a:pt x="381" y="400"/>
                    </a:cubicBezTo>
                    <a:cubicBezTo>
                      <a:pt x="380" y="399"/>
                      <a:pt x="379" y="398"/>
                      <a:pt x="378" y="399"/>
                    </a:cubicBezTo>
                    <a:cubicBezTo>
                      <a:pt x="378" y="399"/>
                      <a:pt x="379" y="400"/>
                      <a:pt x="378" y="400"/>
                    </a:cubicBezTo>
                    <a:cubicBezTo>
                      <a:pt x="377" y="401"/>
                      <a:pt x="375" y="401"/>
                      <a:pt x="375" y="401"/>
                    </a:cubicBezTo>
                    <a:cubicBezTo>
                      <a:pt x="375" y="401"/>
                      <a:pt x="373" y="397"/>
                      <a:pt x="372" y="398"/>
                    </a:cubicBezTo>
                    <a:cubicBezTo>
                      <a:pt x="372" y="399"/>
                      <a:pt x="373" y="402"/>
                      <a:pt x="371" y="401"/>
                    </a:cubicBezTo>
                    <a:cubicBezTo>
                      <a:pt x="369" y="400"/>
                      <a:pt x="370" y="399"/>
                      <a:pt x="369" y="399"/>
                    </a:cubicBezTo>
                    <a:cubicBezTo>
                      <a:pt x="367" y="399"/>
                      <a:pt x="368" y="401"/>
                      <a:pt x="367" y="402"/>
                    </a:cubicBezTo>
                    <a:cubicBezTo>
                      <a:pt x="366" y="402"/>
                      <a:pt x="364" y="401"/>
                      <a:pt x="363" y="401"/>
                    </a:cubicBezTo>
                    <a:cubicBezTo>
                      <a:pt x="362" y="402"/>
                      <a:pt x="361" y="402"/>
                      <a:pt x="361" y="403"/>
                    </a:cubicBezTo>
                    <a:cubicBezTo>
                      <a:pt x="362" y="404"/>
                      <a:pt x="365" y="403"/>
                      <a:pt x="365" y="404"/>
                    </a:cubicBezTo>
                    <a:cubicBezTo>
                      <a:pt x="365" y="404"/>
                      <a:pt x="364" y="404"/>
                      <a:pt x="365" y="405"/>
                    </a:cubicBezTo>
                    <a:cubicBezTo>
                      <a:pt x="365" y="406"/>
                      <a:pt x="367" y="406"/>
                      <a:pt x="366" y="407"/>
                    </a:cubicBezTo>
                    <a:cubicBezTo>
                      <a:pt x="365" y="407"/>
                      <a:pt x="363" y="408"/>
                      <a:pt x="363" y="409"/>
                    </a:cubicBezTo>
                    <a:cubicBezTo>
                      <a:pt x="362" y="410"/>
                      <a:pt x="362" y="411"/>
                      <a:pt x="362" y="411"/>
                    </a:cubicBezTo>
                    <a:cubicBezTo>
                      <a:pt x="361" y="411"/>
                      <a:pt x="353" y="409"/>
                      <a:pt x="352" y="409"/>
                    </a:cubicBezTo>
                    <a:cubicBezTo>
                      <a:pt x="351" y="409"/>
                      <a:pt x="351" y="412"/>
                      <a:pt x="352" y="412"/>
                    </a:cubicBezTo>
                    <a:cubicBezTo>
                      <a:pt x="352" y="413"/>
                      <a:pt x="352" y="413"/>
                      <a:pt x="354" y="414"/>
                    </a:cubicBezTo>
                    <a:cubicBezTo>
                      <a:pt x="356" y="416"/>
                      <a:pt x="357" y="417"/>
                      <a:pt x="357" y="418"/>
                    </a:cubicBezTo>
                    <a:cubicBezTo>
                      <a:pt x="357" y="419"/>
                      <a:pt x="357" y="420"/>
                      <a:pt x="357" y="420"/>
                    </a:cubicBezTo>
                    <a:cubicBezTo>
                      <a:pt x="358" y="421"/>
                      <a:pt x="360" y="423"/>
                      <a:pt x="359" y="423"/>
                    </a:cubicBezTo>
                    <a:cubicBezTo>
                      <a:pt x="359" y="423"/>
                      <a:pt x="356" y="422"/>
                      <a:pt x="355" y="422"/>
                    </a:cubicBezTo>
                    <a:cubicBezTo>
                      <a:pt x="354" y="423"/>
                      <a:pt x="354" y="424"/>
                      <a:pt x="352" y="424"/>
                    </a:cubicBezTo>
                    <a:cubicBezTo>
                      <a:pt x="350" y="423"/>
                      <a:pt x="348" y="423"/>
                      <a:pt x="347" y="423"/>
                    </a:cubicBezTo>
                    <a:cubicBezTo>
                      <a:pt x="347" y="424"/>
                      <a:pt x="346" y="425"/>
                      <a:pt x="347" y="425"/>
                    </a:cubicBezTo>
                    <a:cubicBezTo>
                      <a:pt x="347" y="426"/>
                      <a:pt x="351" y="428"/>
                      <a:pt x="352" y="428"/>
                    </a:cubicBezTo>
                    <a:cubicBezTo>
                      <a:pt x="354" y="428"/>
                      <a:pt x="354" y="427"/>
                      <a:pt x="355" y="427"/>
                    </a:cubicBezTo>
                    <a:cubicBezTo>
                      <a:pt x="355" y="427"/>
                      <a:pt x="357" y="427"/>
                      <a:pt x="357" y="427"/>
                    </a:cubicBezTo>
                    <a:cubicBezTo>
                      <a:pt x="357" y="428"/>
                      <a:pt x="355" y="430"/>
                      <a:pt x="355" y="430"/>
                    </a:cubicBezTo>
                    <a:cubicBezTo>
                      <a:pt x="356" y="431"/>
                      <a:pt x="357" y="430"/>
                      <a:pt x="357" y="431"/>
                    </a:cubicBezTo>
                    <a:cubicBezTo>
                      <a:pt x="358" y="432"/>
                      <a:pt x="358" y="434"/>
                      <a:pt x="358" y="434"/>
                    </a:cubicBezTo>
                    <a:cubicBezTo>
                      <a:pt x="358" y="434"/>
                      <a:pt x="355" y="434"/>
                      <a:pt x="353" y="434"/>
                    </a:cubicBezTo>
                    <a:cubicBezTo>
                      <a:pt x="350" y="433"/>
                      <a:pt x="346" y="432"/>
                      <a:pt x="346" y="433"/>
                    </a:cubicBezTo>
                    <a:cubicBezTo>
                      <a:pt x="346" y="434"/>
                      <a:pt x="348" y="434"/>
                      <a:pt x="349" y="435"/>
                    </a:cubicBezTo>
                    <a:cubicBezTo>
                      <a:pt x="351" y="435"/>
                      <a:pt x="354" y="436"/>
                      <a:pt x="354" y="436"/>
                    </a:cubicBezTo>
                    <a:cubicBezTo>
                      <a:pt x="354" y="437"/>
                      <a:pt x="355" y="437"/>
                      <a:pt x="355" y="437"/>
                    </a:cubicBezTo>
                    <a:cubicBezTo>
                      <a:pt x="354" y="438"/>
                      <a:pt x="352" y="438"/>
                      <a:pt x="352" y="437"/>
                    </a:cubicBezTo>
                    <a:cubicBezTo>
                      <a:pt x="351" y="437"/>
                      <a:pt x="349" y="436"/>
                      <a:pt x="349" y="437"/>
                    </a:cubicBezTo>
                    <a:cubicBezTo>
                      <a:pt x="348" y="437"/>
                      <a:pt x="349" y="438"/>
                      <a:pt x="349" y="438"/>
                    </a:cubicBezTo>
                    <a:cubicBezTo>
                      <a:pt x="348" y="438"/>
                      <a:pt x="347" y="438"/>
                      <a:pt x="346" y="438"/>
                    </a:cubicBezTo>
                    <a:cubicBezTo>
                      <a:pt x="344" y="438"/>
                      <a:pt x="342" y="438"/>
                      <a:pt x="343" y="439"/>
                    </a:cubicBezTo>
                    <a:cubicBezTo>
                      <a:pt x="343" y="440"/>
                      <a:pt x="346" y="440"/>
                      <a:pt x="347" y="442"/>
                    </a:cubicBezTo>
                    <a:cubicBezTo>
                      <a:pt x="347" y="444"/>
                      <a:pt x="348" y="444"/>
                      <a:pt x="347" y="444"/>
                    </a:cubicBezTo>
                    <a:cubicBezTo>
                      <a:pt x="347" y="445"/>
                      <a:pt x="343" y="442"/>
                      <a:pt x="343" y="442"/>
                    </a:cubicBezTo>
                    <a:cubicBezTo>
                      <a:pt x="342" y="443"/>
                      <a:pt x="343" y="444"/>
                      <a:pt x="344" y="444"/>
                    </a:cubicBezTo>
                    <a:cubicBezTo>
                      <a:pt x="344" y="445"/>
                      <a:pt x="343" y="445"/>
                      <a:pt x="342" y="445"/>
                    </a:cubicBezTo>
                    <a:cubicBezTo>
                      <a:pt x="341" y="444"/>
                      <a:pt x="340" y="443"/>
                      <a:pt x="340" y="444"/>
                    </a:cubicBezTo>
                    <a:cubicBezTo>
                      <a:pt x="339" y="445"/>
                      <a:pt x="340" y="445"/>
                      <a:pt x="341" y="446"/>
                    </a:cubicBezTo>
                    <a:cubicBezTo>
                      <a:pt x="342" y="447"/>
                      <a:pt x="345" y="447"/>
                      <a:pt x="345" y="448"/>
                    </a:cubicBezTo>
                    <a:cubicBezTo>
                      <a:pt x="345" y="448"/>
                      <a:pt x="345" y="449"/>
                      <a:pt x="344" y="449"/>
                    </a:cubicBezTo>
                    <a:cubicBezTo>
                      <a:pt x="343" y="449"/>
                      <a:pt x="340" y="450"/>
                      <a:pt x="339" y="449"/>
                    </a:cubicBezTo>
                    <a:cubicBezTo>
                      <a:pt x="339" y="449"/>
                      <a:pt x="339" y="447"/>
                      <a:pt x="338" y="448"/>
                    </a:cubicBezTo>
                    <a:cubicBezTo>
                      <a:pt x="338" y="448"/>
                      <a:pt x="336" y="448"/>
                      <a:pt x="336" y="449"/>
                    </a:cubicBezTo>
                    <a:cubicBezTo>
                      <a:pt x="336" y="450"/>
                      <a:pt x="336" y="451"/>
                      <a:pt x="336" y="451"/>
                    </a:cubicBezTo>
                    <a:cubicBezTo>
                      <a:pt x="335" y="451"/>
                      <a:pt x="333" y="451"/>
                      <a:pt x="332" y="451"/>
                    </a:cubicBezTo>
                    <a:cubicBezTo>
                      <a:pt x="330" y="451"/>
                      <a:pt x="329" y="451"/>
                      <a:pt x="329" y="451"/>
                    </a:cubicBezTo>
                    <a:cubicBezTo>
                      <a:pt x="329" y="452"/>
                      <a:pt x="329" y="453"/>
                      <a:pt x="330" y="453"/>
                    </a:cubicBezTo>
                    <a:cubicBezTo>
                      <a:pt x="331" y="453"/>
                      <a:pt x="336" y="453"/>
                      <a:pt x="336" y="454"/>
                    </a:cubicBezTo>
                    <a:cubicBezTo>
                      <a:pt x="336" y="455"/>
                      <a:pt x="337" y="456"/>
                      <a:pt x="336" y="456"/>
                    </a:cubicBezTo>
                    <a:cubicBezTo>
                      <a:pt x="335" y="456"/>
                      <a:pt x="331" y="455"/>
                      <a:pt x="331" y="455"/>
                    </a:cubicBezTo>
                    <a:cubicBezTo>
                      <a:pt x="331" y="455"/>
                      <a:pt x="332" y="457"/>
                      <a:pt x="334" y="458"/>
                    </a:cubicBezTo>
                    <a:cubicBezTo>
                      <a:pt x="336" y="459"/>
                      <a:pt x="338" y="458"/>
                      <a:pt x="338" y="459"/>
                    </a:cubicBezTo>
                    <a:cubicBezTo>
                      <a:pt x="339" y="459"/>
                      <a:pt x="337" y="463"/>
                      <a:pt x="337" y="464"/>
                    </a:cubicBezTo>
                    <a:cubicBezTo>
                      <a:pt x="337" y="464"/>
                      <a:pt x="336" y="465"/>
                      <a:pt x="337" y="465"/>
                    </a:cubicBezTo>
                    <a:cubicBezTo>
                      <a:pt x="337" y="466"/>
                      <a:pt x="338" y="465"/>
                      <a:pt x="338" y="466"/>
                    </a:cubicBezTo>
                    <a:cubicBezTo>
                      <a:pt x="339" y="467"/>
                      <a:pt x="340" y="467"/>
                      <a:pt x="339" y="468"/>
                    </a:cubicBezTo>
                    <a:cubicBezTo>
                      <a:pt x="338" y="468"/>
                      <a:pt x="338" y="468"/>
                      <a:pt x="336" y="468"/>
                    </a:cubicBezTo>
                    <a:cubicBezTo>
                      <a:pt x="334" y="467"/>
                      <a:pt x="332" y="467"/>
                      <a:pt x="332" y="468"/>
                    </a:cubicBezTo>
                    <a:cubicBezTo>
                      <a:pt x="332" y="468"/>
                      <a:pt x="333" y="469"/>
                      <a:pt x="334" y="469"/>
                    </a:cubicBezTo>
                    <a:cubicBezTo>
                      <a:pt x="335" y="469"/>
                      <a:pt x="337" y="469"/>
                      <a:pt x="337" y="469"/>
                    </a:cubicBezTo>
                    <a:cubicBezTo>
                      <a:pt x="338" y="470"/>
                      <a:pt x="338" y="471"/>
                      <a:pt x="337" y="471"/>
                    </a:cubicBezTo>
                    <a:cubicBezTo>
                      <a:pt x="336" y="471"/>
                      <a:pt x="332" y="470"/>
                      <a:pt x="331" y="471"/>
                    </a:cubicBezTo>
                    <a:cubicBezTo>
                      <a:pt x="331" y="471"/>
                      <a:pt x="330" y="471"/>
                      <a:pt x="331" y="472"/>
                    </a:cubicBezTo>
                    <a:cubicBezTo>
                      <a:pt x="331" y="472"/>
                      <a:pt x="334" y="473"/>
                      <a:pt x="335" y="473"/>
                    </a:cubicBezTo>
                    <a:cubicBezTo>
                      <a:pt x="336" y="473"/>
                      <a:pt x="337" y="473"/>
                      <a:pt x="337" y="474"/>
                    </a:cubicBezTo>
                    <a:cubicBezTo>
                      <a:pt x="337" y="474"/>
                      <a:pt x="336" y="475"/>
                      <a:pt x="336" y="475"/>
                    </a:cubicBezTo>
                    <a:cubicBezTo>
                      <a:pt x="336" y="475"/>
                      <a:pt x="335" y="475"/>
                      <a:pt x="333" y="475"/>
                    </a:cubicBezTo>
                    <a:cubicBezTo>
                      <a:pt x="331" y="475"/>
                      <a:pt x="329" y="474"/>
                      <a:pt x="329" y="475"/>
                    </a:cubicBezTo>
                    <a:cubicBezTo>
                      <a:pt x="328" y="476"/>
                      <a:pt x="329" y="476"/>
                      <a:pt x="330" y="476"/>
                    </a:cubicBezTo>
                    <a:cubicBezTo>
                      <a:pt x="331" y="477"/>
                      <a:pt x="332" y="477"/>
                      <a:pt x="332" y="477"/>
                    </a:cubicBezTo>
                    <a:cubicBezTo>
                      <a:pt x="332" y="477"/>
                      <a:pt x="329" y="477"/>
                      <a:pt x="329" y="477"/>
                    </a:cubicBezTo>
                    <a:cubicBezTo>
                      <a:pt x="329" y="478"/>
                      <a:pt x="330" y="478"/>
                      <a:pt x="330" y="479"/>
                    </a:cubicBezTo>
                    <a:cubicBezTo>
                      <a:pt x="329" y="479"/>
                      <a:pt x="325" y="478"/>
                      <a:pt x="325" y="479"/>
                    </a:cubicBezTo>
                    <a:cubicBezTo>
                      <a:pt x="325" y="479"/>
                      <a:pt x="325" y="480"/>
                      <a:pt x="326" y="480"/>
                    </a:cubicBezTo>
                    <a:cubicBezTo>
                      <a:pt x="327" y="480"/>
                      <a:pt x="331" y="480"/>
                      <a:pt x="332" y="480"/>
                    </a:cubicBezTo>
                    <a:cubicBezTo>
                      <a:pt x="332" y="480"/>
                      <a:pt x="333" y="481"/>
                      <a:pt x="332" y="481"/>
                    </a:cubicBezTo>
                    <a:cubicBezTo>
                      <a:pt x="332" y="482"/>
                      <a:pt x="330" y="482"/>
                      <a:pt x="328" y="482"/>
                    </a:cubicBezTo>
                    <a:cubicBezTo>
                      <a:pt x="327" y="482"/>
                      <a:pt x="326" y="482"/>
                      <a:pt x="326" y="482"/>
                    </a:cubicBezTo>
                    <a:cubicBezTo>
                      <a:pt x="325" y="482"/>
                      <a:pt x="326" y="483"/>
                      <a:pt x="327" y="483"/>
                    </a:cubicBezTo>
                    <a:cubicBezTo>
                      <a:pt x="328" y="484"/>
                      <a:pt x="326" y="484"/>
                      <a:pt x="326" y="484"/>
                    </a:cubicBezTo>
                    <a:cubicBezTo>
                      <a:pt x="326" y="485"/>
                      <a:pt x="328" y="485"/>
                      <a:pt x="330" y="485"/>
                    </a:cubicBezTo>
                    <a:cubicBezTo>
                      <a:pt x="331" y="485"/>
                      <a:pt x="332" y="486"/>
                      <a:pt x="332" y="486"/>
                    </a:cubicBezTo>
                    <a:cubicBezTo>
                      <a:pt x="332" y="486"/>
                      <a:pt x="329" y="486"/>
                      <a:pt x="329" y="487"/>
                    </a:cubicBezTo>
                    <a:cubicBezTo>
                      <a:pt x="329" y="487"/>
                      <a:pt x="331" y="487"/>
                      <a:pt x="331" y="488"/>
                    </a:cubicBezTo>
                    <a:cubicBezTo>
                      <a:pt x="331" y="489"/>
                      <a:pt x="329" y="488"/>
                      <a:pt x="328" y="488"/>
                    </a:cubicBezTo>
                    <a:cubicBezTo>
                      <a:pt x="327" y="488"/>
                      <a:pt x="326" y="489"/>
                      <a:pt x="325" y="488"/>
                    </a:cubicBezTo>
                    <a:cubicBezTo>
                      <a:pt x="325" y="487"/>
                      <a:pt x="324" y="485"/>
                      <a:pt x="323" y="486"/>
                    </a:cubicBezTo>
                    <a:cubicBezTo>
                      <a:pt x="323" y="487"/>
                      <a:pt x="324" y="488"/>
                      <a:pt x="323" y="488"/>
                    </a:cubicBezTo>
                    <a:cubicBezTo>
                      <a:pt x="322" y="488"/>
                      <a:pt x="320" y="487"/>
                      <a:pt x="319" y="487"/>
                    </a:cubicBezTo>
                    <a:cubicBezTo>
                      <a:pt x="319" y="487"/>
                      <a:pt x="318" y="487"/>
                      <a:pt x="318" y="488"/>
                    </a:cubicBezTo>
                    <a:cubicBezTo>
                      <a:pt x="319" y="489"/>
                      <a:pt x="319" y="488"/>
                      <a:pt x="321" y="489"/>
                    </a:cubicBezTo>
                    <a:cubicBezTo>
                      <a:pt x="323" y="489"/>
                      <a:pt x="325" y="490"/>
                      <a:pt x="325" y="490"/>
                    </a:cubicBezTo>
                    <a:cubicBezTo>
                      <a:pt x="326" y="491"/>
                      <a:pt x="326" y="491"/>
                      <a:pt x="325" y="492"/>
                    </a:cubicBezTo>
                    <a:cubicBezTo>
                      <a:pt x="324" y="492"/>
                      <a:pt x="324" y="493"/>
                      <a:pt x="325" y="493"/>
                    </a:cubicBezTo>
                    <a:cubicBezTo>
                      <a:pt x="326" y="493"/>
                      <a:pt x="327" y="492"/>
                      <a:pt x="328" y="492"/>
                    </a:cubicBezTo>
                    <a:cubicBezTo>
                      <a:pt x="329" y="492"/>
                      <a:pt x="330" y="491"/>
                      <a:pt x="330" y="493"/>
                    </a:cubicBezTo>
                    <a:cubicBezTo>
                      <a:pt x="330" y="494"/>
                      <a:pt x="331" y="495"/>
                      <a:pt x="330" y="495"/>
                    </a:cubicBezTo>
                    <a:cubicBezTo>
                      <a:pt x="328" y="495"/>
                      <a:pt x="325" y="495"/>
                      <a:pt x="324" y="495"/>
                    </a:cubicBezTo>
                    <a:cubicBezTo>
                      <a:pt x="322" y="495"/>
                      <a:pt x="319" y="495"/>
                      <a:pt x="319" y="494"/>
                    </a:cubicBezTo>
                    <a:cubicBezTo>
                      <a:pt x="320" y="493"/>
                      <a:pt x="321" y="491"/>
                      <a:pt x="320" y="491"/>
                    </a:cubicBezTo>
                    <a:cubicBezTo>
                      <a:pt x="319" y="491"/>
                      <a:pt x="317" y="492"/>
                      <a:pt x="317" y="492"/>
                    </a:cubicBezTo>
                    <a:cubicBezTo>
                      <a:pt x="317" y="493"/>
                      <a:pt x="318" y="494"/>
                      <a:pt x="317" y="494"/>
                    </a:cubicBezTo>
                    <a:cubicBezTo>
                      <a:pt x="316" y="495"/>
                      <a:pt x="316" y="494"/>
                      <a:pt x="315" y="495"/>
                    </a:cubicBezTo>
                    <a:cubicBezTo>
                      <a:pt x="315" y="496"/>
                      <a:pt x="315" y="497"/>
                      <a:pt x="314" y="497"/>
                    </a:cubicBezTo>
                    <a:cubicBezTo>
                      <a:pt x="313" y="497"/>
                      <a:pt x="312" y="498"/>
                      <a:pt x="312" y="497"/>
                    </a:cubicBezTo>
                    <a:cubicBezTo>
                      <a:pt x="312" y="497"/>
                      <a:pt x="311" y="496"/>
                      <a:pt x="312" y="495"/>
                    </a:cubicBezTo>
                    <a:cubicBezTo>
                      <a:pt x="312" y="494"/>
                      <a:pt x="317" y="488"/>
                      <a:pt x="316" y="489"/>
                    </a:cubicBezTo>
                    <a:cubicBezTo>
                      <a:pt x="315" y="489"/>
                      <a:pt x="311" y="492"/>
                      <a:pt x="311" y="491"/>
                    </a:cubicBezTo>
                    <a:cubicBezTo>
                      <a:pt x="311" y="491"/>
                      <a:pt x="314" y="486"/>
                      <a:pt x="314" y="486"/>
                    </a:cubicBezTo>
                    <a:cubicBezTo>
                      <a:pt x="314" y="485"/>
                      <a:pt x="309" y="490"/>
                      <a:pt x="309" y="489"/>
                    </a:cubicBezTo>
                    <a:cubicBezTo>
                      <a:pt x="309" y="488"/>
                      <a:pt x="309" y="487"/>
                      <a:pt x="309" y="486"/>
                    </a:cubicBezTo>
                    <a:cubicBezTo>
                      <a:pt x="309" y="485"/>
                      <a:pt x="307" y="485"/>
                      <a:pt x="306" y="485"/>
                    </a:cubicBezTo>
                    <a:cubicBezTo>
                      <a:pt x="306" y="485"/>
                      <a:pt x="305" y="486"/>
                      <a:pt x="305" y="487"/>
                    </a:cubicBezTo>
                    <a:cubicBezTo>
                      <a:pt x="304" y="487"/>
                      <a:pt x="303" y="487"/>
                      <a:pt x="303" y="486"/>
                    </a:cubicBezTo>
                    <a:cubicBezTo>
                      <a:pt x="304" y="485"/>
                      <a:pt x="303" y="485"/>
                      <a:pt x="303" y="485"/>
                    </a:cubicBezTo>
                    <a:cubicBezTo>
                      <a:pt x="304" y="484"/>
                      <a:pt x="304" y="484"/>
                      <a:pt x="305" y="484"/>
                    </a:cubicBezTo>
                    <a:cubicBezTo>
                      <a:pt x="305" y="483"/>
                      <a:pt x="305" y="482"/>
                      <a:pt x="306" y="481"/>
                    </a:cubicBezTo>
                    <a:cubicBezTo>
                      <a:pt x="307" y="480"/>
                      <a:pt x="308" y="479"/>
                      <a:pt x="307" y="478"/>
                    </a:cubicBezTo>
                    <a:cubicBezTo>
                      <a:pt x="307" y="476"/>
                      <a:pt x="307" y="478"/>
                      <a:pt x="306" y="478"/>
                    </a:cubicBezTo>
                    <a:cubicBezTo>
                      <a:pt x="304" y="477"/>
                      <a:pt x="304" y="476"/>
                      <a:pt x="304" y="477"/>
                    </a:cubicBezTo>
                    <a:cubicBezTo>
                      <a:pt x="304" y="477"/>
                      <a:pt x="304" y="478"/>
                      <a:pt x="304" y="479"/>
                    </a:cubicBezTo>
                    <a:cubicBezTo>
                      <a:pt x="304" y="479"/>
                      <a:pt x="302" y="481"/>
                      <a:pt x="302" y="480"/>
                    </a:cubicBezTo>
                    <a:cubicBezTo>
                      <a:pt x="301" y="480"/>
                      <a:pt x="303" y="479"/>
                      <a:pt x="302" y="478"/>
                    </a:cubicBezTo>
                    <a:cubicBezTo>
                      <a:pt x="301" y="477"/>
                      <a:pt x="300" y="477"/>
                      <a:pt x="301" y="476"/>
                    </a:cubicBezTo>
                    <a:cubicBezTo>
                      <a:pt x="302" y="475"/>
                      <a:pt x="302" y="475"/>
                      <a:pt x="301" y="475"/>
                    </a:cubicBezTo>
                    <a:cubicBezTo>
                      <a:pt x="300" y="475"/>
                      <a:pt x="296" y="476"/>
                      <a:pt x="296" y="477"/>
                    </a:cubicBezTo>
                    <a:cubicBezTo>
                      <a:pt x="297" y="478"/>
                      <a:pt x="299" y="478"/>
                      <a:pt x="299" y="478"/>
                    </a:cubicBezTo>
                    <a:cubicBezTo>
                      <a:pt x="298" y="479"/>
                      <a:pt x="295" y="478"/>
                      <a:pt x="294" y="479"/>
                    </a:cubicBezTo>
                    <a:cubicBezTo>
                      <a:pt x="293" y="480"/>
                      <a:pt x="295" y="480"/>
                      <a:pt x="293" y="481"/>
                    </a:cubicBezTo>
                    <a:cubicBezTo>
                      <a:pt x="292" y="481"/>
                      <a:pt x="291" y="480"/>
                      <a:pt x="291" y="481"/>
                    </a:cubicBezTo>
                    <a:cubicBezTo>
                      <a:pt x="290" y="482"/>
                      <a:pt x="291" y="482"/>
                      <a:pt x="290" y="482"/>
                    </a:cubicBezTo>
                    <a:cubicBezTo>
                      <a:pt x="289" y="482"/>
                      <a:pt x="289" y="482"/>
                      <a:pt x="289" y="483"/>
                    </a:cubicBezTo>
                    <a:cubicBezTo>
                      <a:pt x="289" y="483"/>
                      <a:pt x="287" y="484"/>
                      <a:pt x="287" y="483"/>
                    </a:cubicBezTo>
                    <a:cubicBezTo>
                      <a:pt x="287" y="482"/>
                      <a:pt x="287" y="481"/>
                      <a:pt x="286" y="481"/>
                    </a:cubicBezTo>
                    <a:cubicBezTo>
                      <a:pt x="284" y="481"/>
                      <a:pt x="282" y="482"/>
                      <a:pt x="281" y="482"/>
                    </a:cubicBezTo>
                    <a:cubicBezTo>
                      <a:pt x="280" y="483"/>
                      <a:pt x="278" y="483"/>
                      <a:pt x="278" y="482"/>
                    </a:cubicBezTo>
                    <a:cubicBezTo>
                      <a:pt x="279" y="481"/>
                      <a:pt x="281" y="481"/>
                      <a:pt x="279" y="480"/>
                    </a:cubicBezTo>
                    <a:cubicBezTo>
                      <a:pt x="278" y="480"/>
                      <a:pt x="277" y="481"/>
                      <a:pt x="278" y="480"/>
                    </a:cubicBezTo>
                    <a:cubicBezTo>
                      <a:pt x="278" y="479"/>
                      <a:pt x="279" y="478"/>
                      <a:pt x="279" y="477"/>
                    </a:cubicBezTo>
                    <a:cubicBezTo>
                      <a:pt x="278" y="477"/>
                      <a:pt x="276" y="479"/>
                      <a:pt x="275" y="479"/>
                    </a:cubicBezTo>
                    <a:cubicBezTo>
                      <a:pt x="275" y="479"/>
                      <a:pt x="274" y="478"/>
                      <a:pt x="274" y="478"/>
                    </a:cubicBezTo>
                    <a:cubicBezTo>
                      <a:pt x="275" y="477"/>
                      <a:pt x="278" y="476"/>
                      <a:pt x="277" y="476"/>
                    </a:cubicBezTo>
                    <a:cubicBezTo>
                      <a:pt x="277" y="475"/>
                      <a:pt x="275" y="475"/>
                      <a:pt x="275" y="475"/>
                    </a:cubicBezTo>
                    <a:cubicBezTo>
                      <a:pt x="274" y="475"/>
                      <a:pt x="272" y="477"/>
                      <a:pt x="272" y="477"/>
                    </a:cubicBezTo>
                    <a:cubicBezTo>
                      <a:pt x="272" y="476"/>
                      <a:pt x="274" y="475"/>
                      <a:pt x="273" y="474"/>
                    </a:cubicBezTo>
                    <a:cubicBezTo>
                      <a:pt x="271" y="474"/>
                      <a:pt x="270" y="473"/>
                      <a:pt x="271" y="473"/>
                    </a:cubicBezTo>
                    <a:cubicBezTo>
                      <a:pt x="272" y="473"/>
                      <a:pt x="274" y="473"/>
                      <a:pt x="274" y="472"/>
                    </a:cubicBezTo>
                    <a:cubicBezTo>
                      <a:pt x="273" y="471"/>
                      <a:pt x="274" y="470"/>
                      <a:pt x="272" y="471"/>
                    </a:cubicBezTo>
                    <a:cubicBezTo>
                      <a:pt x="271" y="471"/>
                      <a:pt x="268" y="472"/>
                      <a:pt x="267" y="472"/>
                    </a:cubicBezTo>
                    <a:cubicBezTo>
                      <a:pt x="267" y="472"/>
                      <a:pt x="266" y="471"/>
                      <a:pt x="267" y="471"/>
                    </a:cubicBezTo>
                    <a:cubicBezTo>
                      <a:pt x="268" y="470"/>
                      <a:pt x="270" y="471"/>
                      <a:pt x="270" y="470"/>
                    </a:cubicBezTo>
                    <a:cubicBezTo>
                      <a:pt x="270" y="470"/>
                      <a:pt x="270" y="469"/>
                      <a:pt x="269" y="469"/>
                    </a:cubicBezTo>
                    <a:cubicBezTo>
                      <a:pt x="269" y="469"/>
                      <a:pt x="267" y="470"/>
                      <a:pt x="267" y="469"/>
                    </a:cubicBezTo>
                    <a:cubicBezTo>
                      <a:pt x="267" y="468"/>
                      <a:pt x="268" y="468"/>
                      <a:pt x="267" y="468"/>
                    </a:cubicBezTo>
                    <a:cubicBezTo>
                      <a:pt x="267" y="467"/>
                      <a:pt x="266" y="468"/>
                      <a:pt x="266" y="467"/>
                    </a:cubicBezTo>
                    <a:cubicBezTo>
                      <a:pt x="266" y="466"/>
                      <a:pt x="267" y="466"/>
                      <a:pt x="268" y="465"/>
                    </a:cubicBezTo>
                    <a:cubicBezTo>
                      <a:pt x="269" y="465"/>
                      <a:pt x="269" y="464"/>
                      <a:pt x="268" y="464"/>
                    </a:cubicBezTo>
                    <a:cubicBezTo>
                      <a:pt x="268" y="463"/>
                      <a:pt x="265" y="466"/>
                      <a:pt x="264" y="466"/>
                    </a:cubicBezTo>
                    <a:cubicBezTo>
                      <a:pt x="263" y="466"/>
                      <a:pt x="262" y="466"/>
                      <a:pt x="262" y="465"/>
                    </a:cubicBezTo>
                    <a:cubicBezTo>
                      <a:pt x="263" y="465"/>
                      <a:pt x="264" y="464"/>
                      <a:pt x="265" y="464"/>
                    </a:cubicBezTo>
                    <a:cubicBezTo>
                      <a:pt x="266" y="463"/>
                      <a:pt x="268" y="463"/>
                      <a:pt x="267" y="462"/>
                    </a:cubicBezTo>
                    <a:cubicBezTo>
                      <a:pt x="267" y="462"/>
                      <a:pt x="265" y="463"/>
                      <a:pt x="265" y="462"/>
                    </a:cubicBezTo>
                    <a:cubicBezTo>
                      <a:pt x="265" y="461"/>
                      <a:pt x="266" y="460"/>
                      <a:pt x="265" y="460"/>
                    </a:cubicBezTo>
                    <a:cubicBezTo>
                      <a:pt x="265" y="460"/>
                      <a:pt x="264" y="461"/>
                      <a:pt x="264" y="462"/>
                    </a:cubicBezTo>
                    <a:cubicBezTo>
                      <a:pt x="263" y="463"/>
                      <a:pt x="262" y="463"/>
                      <a:pt x="262" y="462"/>
                    </a:cubicBezTo>
                    <a:cubicBezTo>
                      <a:pt x="262" y="462"/>
                      <a:pt x="264" y="460"/>
                      <a:pt x="263" y="459"/>
                    </a:cubicBezTo>
                    <a:cubicBezTo>
                      <a:pt x="261" y="459"/>
                      <a:pt x="258" y="459"/>
                      <a:pt x="258" y="459"/>
                    </a:cubicBezTo>
                    <a:cubicBezTo>
                      <a:pt x="257" y="458"/>
                      <a:pt x="252" y="456"/>
                      <a:pt x="252" y="455"/>
                    </a:cubicBezTo>
                    <a:cubicBezTo>
                      <a:pt x="252" y="455"/>
                      <a:pt x="252" y="454"/>
                      <a:pt x="253" y="453"/>
                    </a:cubicBezTo>
                    <a:cubicBezTo>
                      <a:pt x="253" y="452"/>
                      <a:pt x="254" y="451"/>
                      <a:pt x="255" y="451"/>
                    </a:cubicBezTo>
                    <a:cubicBezTo>
                      <a:pt x="255" y="450"/>
                      <a:pt x="256" y="449"/>
                      <a:pt x="256" y="449"/>
                    </a:cubicBezTo>
                    <a:cubicBezTo>
                      <a:pt x="255" y="448"/>
                      <a:pt x="254" y="450"/>
                      <a:pt x="253" y="450"/>
                    </a:cubicBezTo>
                    <a:cubicBezTo>
                      <a:pt x="253" y="449"/>
                      <a:pt x="252" y="449"/>
                      <a:pt x="253" y="449"/>
                    </a:cubicBezTo>
                    <a:cubicBezTo>
                      <a:pt x="253" y="448"/>
                      <a:pt x="255" y="448"/>
                      <a:pt x="256" y="447"/>
                    </a:cubicBezTo>
                    <a:cubicBezTo>
                      <a:pt x="257" y="447"/>
                      <a:pt x="258" y="446"/>
                      <a:pt x="257" y="446"/>
                    </a:cubicBezTo>
                    <a:cubicBezTo>
                      <a:pt x="257" y="445"/>
                      <a:pt x="254" y="447"/>
                      <a:pt x="253" y="447"/>
                    </a:cubicBezTo>
                    <a:cubicBezTo>
                      <a:pt x="252" y="446"/>
                      <a:pt x="252" y="446"/>
                      <a:pt x="252" y="446"/>
                    </a:cubicBezTo>
                    <a:cubicBezTo>
                      <a:pt x="251" y="446"/>
                      <a:pt x="251" y="447"/>
                      <a:pt x="250" y="447"/>
                    </a:cubicBezTo>
                    <a:cubicBezTo>
                      <a:pt x="249" y="447"/>
                      <a:pt x="248" y="447"/>
                      <a:pt x="248" y="446"/>
                    </a:cubicBezTo>
                    <a:cubicBezTo>
                      <a:pt x="249" y="446"/>
                      <a:pt x="248" y="445"/>
                      <a:pt x="250" y="445"/>
                    </a:cubicBezTo>
                    <a:cubicBezTo>
                      <a:pt x="252" y="444"/>
                      <a:pt x="253" y="444"/>
                      <a:pt x="254" y="443"/>
                    </a:cubicBezTo>
                    <a:cubicBezTo>
                      <a:pt x="254" y="442"/>
                      <a:pt x="253" y="443"/>
                      <a:pt x="251" y="443"/>
                    </a:cubicBezTo>
                    <a:cubicBezTo>
                      <a:pt x="249" y="443"/>
                      <a:pt x="246" y="444"/>
                      <a:pt x="246" y="443"/>
                    </a:cubicBezTo>
                    <a:cubicBezTo>
                      <a:pt x="246" y="443"/>
                      <a:pt x="246" y="442"/>
                      <a:pt x="246" y="442"/>
                    </a:cubicBezTo>
                    <a:cubicBezTo>
                      <a:pt x="245" y="442"/>
                      <a:pt x="243" y="443"/>
                      <a:pt x="243" y="443"/>
                    </a:cubicBezTo>
                    <a:cubicBezTo>
                      <a:pt x="243" y="442"/>
                      <a:pt x="243" y="442"/>
                      <a:pt x="243" y="441"/>
                    </a:cubicBezTo>
                    <a:cubicBezTo>
                      <a:pt x="243" y="441"/>
                      <a:pt x="245" y="441"/>
                      <a:pt x="247" y="441"/>
                    </a:cubicBezTo>
                    <a:cubicBezTo>
                      <a:pt x="248" y="441"/>
                      <a:pt x="251" y="441"/>
                      <a:pt x="251" y="440"/>
                    </a:cubicBezTo>
                    <a:cubicBezTo>
                      <a:pt x="251" y="440"/>
                      <a:pt x="252" y="439"/>
                      <a:pt x="250" y="439"/>
                    </a:cubicBezTo>
                    <a:cubicBezTo>
                      <a:pt x="249" y="439"/>
                      <a:pt x="243" y="440"/>
                      <a:pt x="244" y="440"/>
                    </a:cubicBezTo>
                    <a:cubicBezTo>
                      <a:pt x="244" y="439"/>
                      <a:pt x="246" y="438"/>
                      <a:pt x="247" y="438"/>
                    </a:cubicBezTo>
                    <a:cubicBezTo>
                      <a:pt x="247" y="437"/>
                      <a:pt x="244" y="437"/>
                      <a:pt x="244" y="437"/>
                    </a:cubicBezTo>
                    <a:cubicBezTo>
                      <a:pt x="244" y="436"/>
                      <a:pt x="249" y="436"/>
                      <a:pt x="249" y="436"/>
                    </a:cubicBezTo>
                    <a:cubicBezTo>
                      <a:pt x="249" y="435"/>
                      <a:pt x="249" y="435"/>
                      <a:pt x="248" y="435"/>
                    </a:cubicBezTo>
                    <a:cubicBezTo>
                      <a:pt x="247" y="435"/>
                      <a:pt x="243" y="435"/>
                      <a:pt x="242" y="435"/>
                    </a:cubicBezTo>
                    <a:cubicBezTo>
                      <a:pt x="241" y="435"/>
                      <a:pt x="241" y="436"/>
                      <a:pt x="240" y="437"/>
                    </a:cubicBezTo>
                    <a:cubicBezTo>
                      <a:pt x="240" y="437"/>
                      <a:pt x="238" y="437"/>
                      <a:pt x="238" y="436"/>
                    </a:cubicBezTo>
                    <a:cubicBezTo>
                      <a:pt x="239" y="435"/>
                      <a:pt x="239" y="435"/>
                      <a:pt x="240" y="435"/>
                    </a:cubicBezTo>
                    <a:cubicBezTo>
                      <a:pt x="240" y="434"/>
                      <a:pt x="239" y="434"/>
                      <a:pt x="240" y="433"/>
                    </a:cubicBezTo>
                    <a:cubicBezTo>
                      <a:pt x="240" y="433"/>
                      <a:pt x="242" y="432"/>
                      <a:pt x="243" y="432"/>
                    </a:cubicBezTo>
                    <a:cubicBezTo>
                      <a:pt x="244" y="431"/>
                      <a:pt x="246" y="430"/>
                      <a:pt x="244" y="430"/>
                    </a:cubicBezTo>
                    <a:cubicBezTo>
                      <a:pt x="243" y="430"/>
                      <a:pt x="239" y="432"/>
                      <a:pt x="239" y="431"/>
                    </a:cubicBezTo>
                    <a:cubicBezTo>
                      <a:pt x="239" y="430"/>
                      <a:pt x="240" y="430"/>
                      <a:pt x="240" y="429"/>
                    </a:cubicBezTo>
                    <a:cubicBezTo>
                      <a:pt x="240" y="429"/>
                      <a:pt x="240" y="428"/>
                      <a:pt x="240" y="428"/>
                    </a:cubicBezTo>
                    <a:cubicBezTo>
                      <a:pt x="241" y="428"/>
                      <a:pt x="242" y="428"/>
                      <a:pt x="244" y="428"/>
                    </a:cubicBezTo>
                    <a:cubicBezTo>
                      <a:pt x="245" y="428"/>
                      <a:pt x="246" y="427"/>
                      <a:pt x="248" y="427"/>
                    </a:cubicBezTo>
                    <a:cubicBezTo>
                      <a:pt x="250" y="427"/>
                      <a:pt x="250" y="426"/>
                      <a:pt x="251" y="427"/>
                    </a:cubicBezTo>
                    <a:cubicBezTo>
                      <a:pt x="252" y="427"/>
                      <a:pt x="253" y="429"/>
                      <a:pt x="254" y="428"/>
                    </a:cubicBezTo>
                    <a:cubicBezTo>
                      <a:pt x="254" y="427"/>
                      <a:pt x="254" y="425"/>
                      <a:pt x="253" y="425"/>
                    </a:cubicBezTo>
                    <a:cubicBezTo>
                      <a:pt x="252" y="425"/>
                      <a:pt x="252" y="425"/>
                      <a:pt x="251" y="425"/>
                    </a:cubicBezTo>
                    <a:cubicBezTo>
                      <a:pt x="251" y="424"/>
                      <a:pt x="250" y="424"/>
                      <a:pt x="251" y="423"/>
                    </a:cubicBezTo>
                    <a:cubicBezTo>
                      <a:pt x="252" y="422"/>
                      <a:pt x="252" y="422"/>
                      <a:pt x="253" y="422"/>
                    </a:cubicBezTo>
                    <a:cubicBezTo>
                      <a:pt x="254" y="422"/>
                      <a:pt x="255" y="423"/>
                      <a:pt x="256" y="423"/>
                    </a:cubicBezTo>
                    <a:cubicBezTo>
                      <a:pt x="258" y="424"/>
                      <a:pt x="260" y="424"/>
                      <a:pt x="259" y="423"/>
                    </a:cubicBezTo>
                    <a:cubicBezTo>
                      <a:pt x="259" y="422"/>
                      <a:pt x="255" y="421"/>
                      <a:pt x="254" y="420"/>
                    </a:cubicBezTo>
                    <a:cubicBezTo>
                      <a:pt x="254" y="419"/>
                      <a:pt x="254" y="419"/>
                      <a:pt x="254" y="417"/>
                    </a:cubicBezTo>
                    <a:cubicBezTo>
                      <a:pt x="255" y="415"/>
                      <a:pt x="256" y="413"/>
                      <a:pt x="255" y="413"/>
                    </a:cubicBezTo>
                    <a:cubicBezTo>
                      <a:pt x="253" y="414"/>
                      <a:pt x="253" y="415"/>
                      <a:pt x="251" y="415"/>
                    </a:cubicBezTo>
                    <a:cubicBezTo>
                      <a:pt x="249" y="416"/>
                      <a:pt x="248" y="416"/>
                      <a:pt x="248" y="415"/>
                    </a:cubicBezTo>
                    <a:cubicBezTo>
                      <a:pt x="248" y="413"/>
                      <a:pt x="249" y="413"/>
                      <a:pt x="248" y="412"/>
                    </a:cubicBezTo>
                    <a:cubicBezTo>
                      <a:pt x="247" y="412"/>
                      <a:pt x="246" y="413"/>
                      <a:pt x="247" y="411"/>
                    </a:cubicBezTo>
                    <a:cubicBezTo>
                      <a:pt x="247" y="409"/>
                      <a:pt x="248" y="407"/>
                      <a:pt x="247" y="407"/>
                    </a:cubicBezTo>
                    <a:cubicBezTo>
                      <a:pt x="245" y="407"/>
                      <a:pt x="246" y="409"/>
                      <a:pt x="245" y="408"/>
                    </a:cubicBezTo>
                    <a:cubicBezTo>
                      <a:pt x="243" y="408"/>
                      <a:pt x="243" y="407"/>
                      <a:pt x="243" y="408"/>
                    </a:cubicBezTo>
                    <a:cubicBezTo>
                      <a:pt x="243" y="408"/>
                      <a:pt x="243" y="409"/>
                      <a:pt x="244" y="410"/>
                    </a:cubicBezTo>
                    <a:cubicBezTo>
                      <a:pt x="244" y="411"/>
                      <a:pt x="244" y="412"/>
                      <a:pt x="245" y="412"/>
                    </a:cubicBezTo>
                    <a:cubicBezTo>
                      <a:pt x="245" y="412"/>
                      <a:pt x="245" y="412"/>
                      <a:pt x="245" y="413"/>
                    </a:cubicBezTo>
                    <a:cubicBezTo>
                      <a:pt x="245" y="414"/>
                      <a:pt x="245" y="414"/>
                      <a:pt x="246" y="415"/>
                    </a:cubicBezTo>
                    <a:cubicBezTo>
                      <a:pt x="246" y="416"/>
                      <a:pt x="246" y="416"/>
                      <a:pt x="245" y="416"/>
                    </a:cubicBezTo>
                    <a:cubicBezTo>
                      <a:pt x="245" y="417"/>
                      <a:pt x="242" y="419"/>
                      <a:pt x="242" y="417"/>
                    </a:cubicBezTo>
                    <a:cubicBezTo>
                      <a:pt x="242" y="416"/>
                      <a:pt x="244" y="415"/>
                      <a:pt x="242" y="415"/>
                    </a:cubicBezTo>
                    <a:cubicBezTo>
                      <a:pt x="240" y="415"/>
                      <a:pt x="240" y="416"/>
                      <a:pt x="240" y="416"/>
                    </a:cubicBezTo>
                    <a:cubicBezTo>
                      <a:pt x="239" y="417"/>
                      <a:pt x="238" y="420"/>
                      <a:pt x="236" y="422"/>
                    </a:cubicBezTo>
                    <a:cubicBezTo>
                      <a:pt x="234" y="424"/>
                      <a:pt x="234" y="426"/>
                      <a:pt x="233" y="425"/>
                    </a:cubicBezTo>
                    <a:cubicBezTo>
                      <a:pt x="231" y="424"/>
                      <a:pt x="230" y="418"/>
                      <a:pt x="231" y="417"/>
                    </a:cubicBezTo>
                    <a:cubicBezTo>
                      <a:pt x="233" y="416"/>
                      <a:pt x="234" y="416"/>
                      <a:pt x="235" y="415"/>
                    </a:cubicBezTo>
                    <a:cubicBezTo>
                      <a:pt x="237" y="414"/>
                      <a:pt x="238" y="414"/>
                      <a:pt x="239" y="413"/>
                    </a:cubicBezTo>
                    <a:cubicBezTo>
                      <a:pt x="240" y="411"/>
                      <a:pt x="239" y="412"/>
                      <a:pt x="238" y="412"/>
                    </a:cubicBezTo>
                    <a:cubicBezTo>
                      <a:pt x="236" y="412"/>
                      <a:pt x="236" y="410"/>
                      <a:pt x="235" y="411"/>
                    </a:cubicBezTo>
                    <a:cubicBezTo>
                      <a:pt x="235" y="412"/>
                      <a:pt x="234" y="415"/>
                      <a:pt x="233" y="414"/>
                    </a:cubicBezTo>
                    <a:cubicBezTo>
                      <a:pt x="232" y="413"/>
                      <a:pt x="233" y="414"/>
                      <a:pt x="232" y="412"/>
                    </a:cubicBezTo>
                    <a:cubicBezTo>
                      <a:pt x="230" y="410"/>
                      <a:pt x="230" y="411"/>
                      <a:pt x="230" y="410"/>
                    </a:cubicBezTo>
                    <a:cubicBezTo>
                      <a:pt x="230" y="409"/>
                      <a:pt x="233" y="407"/>
                      <a:pt x="232" y="406"/>
                    </a:cubicBezTo>
                    <a:cubicBezTo>
                      <a:pt x="231" y="406"/>
                      <a:pt x="230" y="407"/>
                      <a:pt x="229" y="406"/>
                    </a:cubicBezTo>
                    <a:cubicBezTo>
                      <a:pt x="229" y="405"/>
                      <a:pt x="227" y="407"/>
                      <a:pt x="227" y="406"/>
                    </a:cubicBezTo>
                    <a:cubicBezTo>
                      <a:pt x="228" y="404"/>
                      <a:pt x="230" y="404"/>
                      <a:pt x="231" y="403"/>
                    </a:cubicBezTo>
                    <a:cubicBezTo>
                      <a:pt x="233" y="402"/>
                      <a:pt x="234" y="402"/>
                      <a:pt x="234" y="401"/>
                    </a:cubicBezTo>
                    <a:cubicBezTo>
                      <a:pt x="234" y="401"/>
                      <a:pt x="233" y="401"/>
                      <a:pt x="235" y="400"/>
                    </a:cubicBezTo>
                    <a:cubicBezTo>
                      <a:pt x="237" y="399"/>
                      <a:pt x="238" y="398"/>
                      <a:pt x="240" y="399"/>
                    </a:cubicBezTo>
                    <a:cubicBezTo>
                      <a:pt x="241" y="399"/>
                      <a:pt x="249" y="400"/>
                      <a:pt x="248" y="399"/>
                    </a:cubicBezTo>
                    <a:cubicBezTo>
                      <a:pt x="248" y="398"/>
                      <a:pt x="248" y="399"/>
                      <a:pt x="245" y="398"/>
                    </a:cubicBezTo>
                    <a:cubicBezTo>
                      <a:pt x="242" y="397"/>
                      <a:pt x="239" y="397"/>
                      <a:pt x="237" y="397"/>
                    </a:cubicBezTo>
                    <a:cubicBezTo>
                      <a:pt x="235" y="397"/>
                      <a:pt x="233" y="398"/>
                      <a:pt x="232" y="398"/>
                    </a:cubicBezTo>
                    <a:cubicBezTo>
                      <a:pt x="232" y="399"/>
                      <a:pt x="232" y="400"/>
                      <a:pt x="232" y="400"/>
                    </a:cubicBezTo>
                    <a:cubicBezTo>
                      <a:pt x="231" y="401"/>
                      <a:pt x="229" y="402"/>
                      <a:pt x="228" y="402"/>
                    </a:cubicBezTo>
                    <a:cubicBezTo>
                      <a:pt x="228" y="402"/>
                      <a:pt x="227" y="402"/>
                      <a:pt x="227" y="401"/>
                    </a:cubicBezTo>
                    <a:cubicBezTo>
                      <a:pt x="227" y="401"/>
                      <a:pt x="229" y="400"/>
                      <a:pt x="227" y="399"/>
                    </a:cubicBezTo>
                    <a:cubicBezTo>
                      <a:pt x="226" y="399"/>
                      <a:pt x="224" y="400"/>
                      <a:pt x="225" y="398"/>
                    </a:cubicBezTo>
                    <a:cubicBezTo>
                      <a:pt x="225" y="397"/>
                      <a:pt x="225" y="396"/>
                      <a:pt x="225" y="397"/>
                    </a:cubicBezTo>
                    <a:cubicBezTo>
                      <a:pt x="224" y="397"/>
                      <a:pt x="223" y="398"/>
                      <a:pt x="223" y="397"/>
                    </a:cubicBezTo>
                    <a:cubicBezTo>
                      <a:pt x="222" y="397"/>
                      <a:pt x="223" y="395"/>
                      <a:pt x="223" y="395"/>
                    </a:cubicBezTo>
                    <a:cubicBezTo>
                      <a:pt x="224" y="395"/>
                      <a:pt x="225" y="396"/>
                      <a:pt x="227" y="396"/>
                    </a:cubicBezTo>
                    <a:cubicBezTo>
                      <a:pt x="228" y="396"/>
                      <a:pt x="229" y="397"/>
                      <a:pt x="230" y="396"/>
                    </a:cubicBezTo>
                    <a:cubicBezTo>
                      <a:pt x="231" y="395"/>
                      <a:pt x="232" y="395"/>
                      <a:pt x="232" y="394"/>
                    </a:cubicBezTo>
                    <a:cubicBezTo>
                      <a:pt x="233" y="394"/>
                      <a:pt x="234" y="395"/>
                      <a:pt x="235" y="394"/>
                    </a:cubicBezTo>
                    <a:cubicBezTo>
                      <a:pt x="236" y="393"/>
                      <a:pt x="236" y="391"/>
                      <a:pt x="235" y="391"/>
                    </a:cubicBezTo>
                    <a:cubicBezTo>
                      <a:pt x="234" y="392"/>
                      <a:pt x="232" y="393"/>
                      <a:pt x="232" y="393"/>
                    </a:cubicBezTo>
                    <a:cubicBezTo>
                      <a:pt x="231" y="393"/>
                      <a:pt x="230" y="393"/>
                      <a:pt x="229" y="394"/>
                    </a:cubicBezTo>
                    <a:cubicBezTo>
                      <a:pt x="229" y="394"/>
                      <a:pt x="227" y="392"/>
                      <a:pt x="226" y="393"/>
                    </a:cubicBezTo>
                    <a:cubicBezTo>
                      <a:pt x="224" y="393"/>
                      <a:pt x="223" y="395"/>
                      <a:pt x="222" y="394"/>
                    </a:cubicBezTo>
                    <a:cubicBezTo>
                      <a:pt x="221" y="394"/>
                      <a:pt x="224" y="393"/>
                      <a:pt x="223" y="392"/>
                    </a:cubicBezTo>
                    <a:cubicBezTo>
                      <a:pt x="222" y="392"/>
                      <a:pt x="219" y="393"/>
                      <a:pt x="219" y="392"/>
                    </a:cubicBezTo>
                    <a:cubicBezTo>
                      <a:pt x="219" y="392"/>
                      <a:pt x="220" y="391"/>
                      <a:pt x="221" y="391"/>
                    </a:cubicBezTo>
                    <a:cubicBezTo>
                      <a:pt x="223" y="390"/>
                      <a:pt x="223" y="389"/>
                      <a:pt x="226" y="389"/>
                    </a:cubicBezTo>
                    <a:cubicBezTo>
                      <a:pt x="228" y="388"/>
                      <a:pt x="230" y="387"/>
                      <a:pt x="231" y="386"/>
                    </a:cubicBezTo>
                    <a:cubicBezTo>
                      <a:pt x="233" y="384"/>
                      <a:pt x="233" y="383"/>
                      <a:pt x="234" y="382"/>
                    </a:cubicBezTo>
                    <a:cubicBezTo>
                      <a:pt x="236" y="381"/>
                      <a:pt x="239" y="379"/>
                      <a:pt x="240" y="379"/>
                    </a:cubicBezTo>
                    <a:cubicBezTo>
                      <a:pt x="241" y="379"/>
                      <a:pt x="249" y="379"/>
                      <a:pt x="250" y="379"/>
                    </a:cubicBezTo>
                    <a:cubicBezTo>
                      <a:pt x="250" y="378"/>
                      <a:pt x="246" y="378"/>
                      <a:pt x="246" y="377"/>
                    </a:cubicBezTo>
                    <a:cubicBezTo>
                      <a:pt x="246" y="376"/>
                      <a:pt x="246" y="376"/>
                      <a:pt x="248" y="376"/>
                    </a:cubicBezTo>
                    <a:cubicBezTo>
                      <a:pt x="250" y="376"/>
                      <a:pt x="254" y="377"/>
                      <a:pt x="254" y="376"/>
                    </a:cubicBezTo>
                    <a:cubicBezTo>
                      <a:pt x="254" y="375"/>
                      <a:pt x="253" y="375"/>
                      <a:pt x="251" y="374"/>
                    </a:cubicBezTo>
                    <a:cubicBezTo>
                      <a:pt x="250" y="373"/>
                      <a:pt x="251" y="373"/>
                      <a:pt x="250" y="373"/>
                    </a:cubicBezTo>
                    <a:cubicBezTo>
                      <a:pt x="248" y="374"/>
                      <a:pt x="244" y="374"/>
                      <a:pt x="242" y="375"/>
                    </a:cubicBezTo>
                    <a:cubicBezTo>
                      <a:pt x="241" y="377"/>
                      <a:pt x="241" y="377"/>
                      <a:pt x="239" y="378"/>
                    </a:cubicBezTo>
                    <a:cubicBezTo>
                      <a:pt x="236" y="379"/>
                      <a:pt x="233" y="380"/>
                      <a:pt x="232" y="381"/>
                    </a:cubicBezTo>
                    <a:cubicBezTo>
                      <a:pt x="231" y="382"/>
                      <a:pt x="232" y="382"/>
                      <a:pt x="230" y="383"/>
                    </a:cubicBezTo>
                    <a:cubicBezTo>
                      <a:pt x="229" y="384"/>
                      <a:pt x="227" y="385"/>
                      <a:pt x="226" y="386"/>
                    </a:cubicBezTo>
                    <a:cubicBezTo>
                      <a:pt x="224" y="387"/>
                      <a:pt x="223" y="387"/>
                      <a:pt x="222" y="388"/>
                    </a:cubicBezTo>
                    <a:cubicBezTo>
                      <a:pt x="220" y="389"/>
                      <a:pt x="218" y="391"/>
                      <a:pt x="216" y="390"/>
                    </a:cubicBezTo>
                    <a:cubicBezTo>
                      <a:pt x="215" y="390"/>
                      <a:pt x="215" y="389"/>
                      <a:pt x="217" y="389"/>
                    </a:cubicBezTo>
                    <a:cubicBezTo>
                      <a:pt x="218" y="388"/>
                      <a:pt x="220" y="389"/>
                      <a:pt x="218" y="388"/>
                    </a:cubicBezTo>
                    <a:cubicBezTo>
                      <a:pt x="217" y="386"/>
                      <a:pt x="214" y="387"/>
                      <a:pt x="215" y="386"/>
                    </a:cubicBezTo>
                    <a:cubicBezTo>
                      <a:pt x="215" y="385"/>
                      <a:pt x="216" y="385"/>
                      <a:pt x="217" y="384"/>
                    </a:cubicBezTo>
                    <a:cubicBezTo>
                      <a:pt x="218" y="384"/>
                      <a:pt x="218" y="385"/>
                      <a:pt x="221" y="384"/>
                    </a:cubicBezTo>
                    <a:cubicBezTo>
                      <a:pt x="223" y="384"/>
                      <a:pt x="225" y="384"/>
                      <a:pt x="225" y="383"/>
                    </a:cubicBezTo>
                    <a:cubicBezTo>
                      <a:pt x="226" y="383"/>
                      <a:pt x="220" y="383"/>
                      <a:pt x="219" y="382"/>
                    </a:cubicBezTo>
                    <a:cubicBezTo>
                      <a:pt x="218" y="382"/>
                      <a:pt x="220" y="381"/>
                      <a:pt x="222" y="381"/>
                    </a:cubicBezTo>
                    <a:cubicBezTo>
                      <a:pt x="225" y="380"/>
                      <a:pt x="226" y="381"/>
                      <a:pt x="226" y="380"/>
                    </a:cubicBezTo>
                    <a:cubicBezTo>
                      <a:pt x="225" y="379"/>
                      <a:pt x="224" y="379"/>
                      <a:pt x="225" y="378"/>
                    </a:cubicBezTo>
                    <a:cubicBezTo>
                      <a:pt x="226" y="378"/>
                      <a:pt x="226" y="378"/>
                      <a:pt x="228" y="378"/>
                    </a:cubicBezTo>
                    <a:cubicBezTo>
                      <a:pt x="229" y="378"/>
                      <a:pt x="230" y="377"/>
                      <a:pt x="229" y="376"/>
                    </a:cubicBezTo>
                    <a:cubicBezTo>
                      <a:pt x="228" y="376"/>
                      <a:pt x="227" y="374"/>
                      <a:pt x="226" y="375"/>
                    </a:cubicBezTo>
                    <a:cubicBezTo>
                      <a:pt x="225" y="376"/>
                      <a:pt x="225" y="377"/>
                      <a:pt x="223" y="377"/>
                    </a:cubicBezTo>
                    <a:cubicBezTo>
                      <a:pt x="221" y="377"/>
                      <a:pt x="219" y="377"/>
                      <a:pt x="218" y="377"/>
                    </a:cubicBezTo>
                    <a:cubicBezTo>
                      <a:pt x="217" y="376"/>
                      <a:pt x="214" y="376"/>
                      <a:pt x="215" y="376"/>
                    </a:cubicBezTo>
                    <a:cubicBezTo>
                      <a:pt x="216" y="375"/>
                      <a:pt x="219" y="376"/>
                      <a:pt x="219" y="375"/>
                    </a:cubicBezTo>
                    <a:cubicBezTo>
                      <a:pt x="219" y="374"/>
                      <a:pt x="213" y="375"/>
                      <a:pt x="214" y="374"/>
                    </a:cubicBezTo>
                    <a:cubicBezTo>
                      <a:pt x="215" y="373"/>
                      <a:pt x="217" y="374"/>
                      <a:pt x="217" y="373"/>
                    </a:cubicBezTo>
                    <a:cubicBezTo>
                      <a:pt x="216" y="372"/>
                      <a:pt x="212" y="372"/>
                      <a:pt x="215" y="372"/>
                    </a:cubicBezTo>
                    <a:cubicBezTo>
                      <a:pt x="217" y="371"/>
                      <a:pt x="218" y="372"/>
                      <a:pt x="220" y="371"/>
                    </a:cubicBezTo>
                    <a:cubicBezTo>
                      <a:pt x="223" y="370"/>
                      <a:pt x="225" y="370"/>
                      <a:pt x="226" y="369"/>
                    </a:cubicBezTo>
                    <a:cubicBezTo>
                      <a:pt x="228" y="369"/>
                      <a:pt x="230" y="369"/>
                      <a:pt x="231" y="369"/>
                    </a:cubicBezTo>
                    <a:cubicBezTo>
                      <a:pt x="232" y="369"/>
                      <a:pt x="233" y="369"/>
                      <a:pt x="235" y="369"/>
                    </a:cubicBezTo>
                    <a:cubicBezTo>
                      <a:pt x="236" y="370"/>
                      <a:pt x="237" y="368"/>
                      <a:pt x="238" y="370"/>
                    </a:cubicBezTo>
                    <a:cubicBezTo>
                      <a:pt x="239" y="372"/>
                      <a:pt x="239" y="373"/>
                      <a:pt x="240" y="373"/>
                    </a:cubicBezTo>
                    <a:cubicBezTo>
                      <a:pt x="241" y="373"/>
                      <a:pt x="242" y="373"/>
                      <a:pt x="243" y="373"/>
                    </a:cubicBezTo>
                    <a:cubicBezTo>
                      <a:pt x="245" y="372"/>
                      <a:pt x="250" y="372"/>
                      <a:pt x="249" y="371"/>
                    </a:cubicBezTo>
                    <a:cubicBezTo>
                      <a:pt x="249" y="370"/>
                      <a:pt x="248" y="370"/>
                      <a:pt x="247" y="370"/>
                    </a:cubicBezTo>
                    <a:cubicBezTo>
                      <a:pt x="246" y="370"/>
                      <a:pt x="241" y="372"/>
                      <a:pt x="241" y="371"/>
                    </a:cubicBezTo>
                    <a:cubicBezTo>
                      <a:pt x="241" y="370"/>
                      <a:pt x="239" y="369"/>
                      <a:pt x="241" y="368"/>
                    </a:cubicBezTo>
                    <a:cubicBezTo>
                      <a:pt x="242" y="368"/>
                      <a:pt x="242" y="366"/>
                      <a:pt x="241" y="366"/>
                    </a:cubicBezTo>
                    <a:cubicBezTo>
                      <a:pt x="240" y="366"/>
                      <a:pt x="239" y="368"/>
                      <a:pt x="237" y="367"/>
                    </a:cubicBezTo>
                    <a:cubicBezTo>
                      <a:pt x="235" y="367"/>
                      <a:pt x="234" y="367"/>
                      <a:pt x="232" y="367"/>
                    </a:cubicBezTo>
                    <a:cubicBezTo>
                      <a:pt x="230" y="367"/>
                      <a:pt x="225" y="367"/>
                      <a:pt x="224" y="368"/>
                    </a:cubicBezTo>
                    <a:cubicBezTo>
                      <a:pt x="223" y="368"/>
                      <a:pt x="221" y="369"/>
                      <a:pt x="220" y="369"/>
                    </a:cubicBezTo>
                    <a:cubicBezTo>
                      <a:pt x="219" y="368"/>
                      <a:pt x="217" y="369"/>
                      <a:pt x="215" y="369"/>
                    </a:cubicBezTo>
                    <a:cubicBezTo>
                      <a:pt x="214" y="370"/>
                      <a:pt x="212" y="371"/>
                      <a:pt x="212" y="370"/>
                    </a:cubicBezTo>
                    <a:cubicBezTo>
                      <a:pt x="212" y="369"/>
                      <a:pt x="212" y="368"/>
                      <a:pt x="214" y="367"/>
                    </a:cubicBezTo>
                    <a:cubicBezTo>
                      <a:pt x="215" y="367"/>
                      <a:pt x="219" y="366"/>
                      <a:pt x="220" y="365"/>
                    </a:cubicBezTo>
                    <a:cubicBezTo>
                      <a:pt x="221" y="363"/>
                      <a:pt x="224" y="361"/>
                      <a:pt x="226" y="361"/>
                    </a:cubicBezTo>
                    <a:cubicBezTo>
                      <a:pt x="229" y="361"/>
                      <a:pt x="231" y="362"/>
                      <a:pt x="233" y="362"/>
                    </a:cubicBezTo>
                    <a:cubicBezTo>
                      <a:pt x="235" y="363"/>
                      <a:pt x="237" y="363"/>
                      <a:pt x="238" y="363"/>
                    </a:cubicBezTo>
                    <a:cubicBezTo>
                      <a:pt x="240" y="363"/>
                      <a:pt x="242" y="364"/>
                      <a:pt x="244" y="364"/>
                    </a:cubicBezTo>
                    <a:cubicBezTo>
                      <a:pt x="245" y="364"/>
                      <a:pt x="245" y="366"/>
                      <a:pt x="248" y="366"/>
                    </a:cubicBezTo>
                    <a:cubicBezTo>
                      <a:pt x="252" y="366"/>
                      <a:pt x="254" y="367"/>
                      <a:pt x="254" y="366"/>
                    </a:cubicBezTo>
                    <a:cubicBezTo>
                      <a:pt x="254" y="365"/>
                      <a:pt x="251" y="366"/>
                      <a:pt x="252" y="365"/>
                    </a:cubicBezTo>
                    <a:cubicBezTo>
                      <a:pt x="253" y="363"/>
                      <a:pt x="257" y="362"/>
                      <a:pt x="255" y="362"/>
                    </a:cubicBezTo>
                    <a:cubicBezTo>
                      <a:pt x="252" y="361"/>
                      <a:pt x="250" y="364"/>
                      <a:pt x="249" y="362"/>
                    </a:cubicBezTo>
                    <a:cubicBezTo>
                      <a:pt x="248" y="361"/>
                      <a:pt x="251" y="360"/>
                      <a:pt x="251" y="359"/>
                    </a:cubicBezTo>
                    <a:cubicBezTo>
                      <a:pt x="251" y="358"/>
                      <a:pt x="246" y="360"/>
                      <a:pt x="245" y="360"/>
                    </a:cubicBezTo>
                    <a:cubicBezTo>
                      <a:pt x="244" y="360"/>
                      <a:pt x="243" y="359"/>
                      <a:pt x="243" y="358"/>
                    </a:cubicBezTo>
                    <a:cubicBezTo>
                      <a:pt x="244" y="358"/>
                      <a:pt x="245" y="357"/>
                      <a:pt x="245" y="357"/>
                    </a:cubicBezTo>
                    <a:cubicBezTo>
                      <a:pt x="246" y="357"/>
                      <a:pt x="250" y="358"/>
                      <a:pt x="251" y="358"/>
                    </a:cubicBezTo>
                    <a:cubicBezTo>
                      <a:pt x="253" y="358"/>
                      <a:pt x="254" y="357"/>
                      <a:pt x="252" y="357"/>
                    </a:cubicBezTo>
                    <a:cubicBezTo>
                      <a:pt x="251" y="357"/>
                      <a:pt x="246" y="356"/>
                      <a:pt x="245" y="355"/>
                    </a:cubicBezTo>
                    <a:cubicBezTo>
                      <a:pt x="245" y="354"/>
                      <a:pt x="245" y="354"/>
                      <a:pt x="244" y="354"/>
                    </a:cubicBezTo>
                    <a:cubicBezTo>
                      <a:pt x="243" y="354"/>
                      <a:pt x="242" y="354"/>
                      <a:pt x="241" y="353"/>
                    </a:cubicBezTo>
                    <a:cubicBezTo>
                      <a:pt x="241" y="353"/>
                      <a:pt x="240" y="352"/>
                      <a:pt x="242" y="352"/>
                    </a:cubicBezTo>
                    <a:cubicBezTo>
                      <a:pt x="243" y="352"/>
                      <a:pt x="243" y="350"/>
                      <a:pt x="244" y="349"/>
                    </a:cubicBezTo>
                    <a:cubicBezTo>
                      <a:pt x="244" y="348"/>
                      <a:pt x="246" y="347"/>
                      <a:pt x="245" y="347"/>
                    </a:cubicBezTo>
                    <a:cubicBezTo>
                      <a:pt x="244" y="347"/>
                      <a:pt x="239" y="348"/>
                      <a:pt x="238" y="348"/>
                    </a:cubicBezTo>
                    <a:cubicBezTo>
                      <a:pt x="237" y="348"/>
                      <a:pt x="235" y="347"/>
                      <a:pt x="236" y="348"/>
                    </a:cubicBezTo>
                    <a:cubicBezTo>
                      <a:pt x="236" y="349"/>
                      <a:pt x="239" y="350"/>
                      <a:pt x="238" y="351"/>
                    </a:cubicBezTo>
                    <a:cubicBezTo>
                      <a:pt x="237" y="351"/>
                      <a:pt x="232" y="352"/>
                      <a:pt x="231" y="352"/>
                    </a:cubicBezTo>
                    <a:cubicBezTo>
                      <a:pt x="229" y="352"/>
                      <a:pt x="229" y="353"/>
                      <a:pt x="228" y="352"/>
                    </a:cubicBezTo>
                    <a:cubicBezTo>
                      <a:pt x="227" y="351"/>
                      <a:pt x="226" y="349"/>
                      <a:pt x="225" y="350"/>
                    </a:cubicBezTo>
                    <a:cubicBezTo>
                      <a:pt x="224" y="350"/>
                      <a:pt x="222" y="351"/>
                      <a:pt x="222" y="350"/>
                    </a:cubicBezTo>
                    <a:cubicBezTo>
                      <a:pt x="223" y="349"/>
                      <a:pt x="227" y="348"/>
                      <a:pt x="227" y="347"/>
                    </a:cubicBezTo>
                    <a:cubicBezTo>
                      <a:pt x="227" y="347"/>
                      <a:pt x="224" y="347"/>
                      <a:pt x="226" y="346"/>
                    </a:cubicBezTo>
                    <a:cubicBezTo>
                      <a:pt x="227" y="345"/>
                      <a:pt x="229" y="345"/>
                      <a:pt x="231" y="345"/>
                    </a:cubicBezTo>
                    <a:cubicBezTo>
                      <a:pt x="233" y="345"/>
                      <a:pt x="233" y="346"/>
                      <a:pt x="234" y="346"/>
                    </a:cubicBezTo>
                    <a:cubicBezTo>
                      <a:pt x="235" y="346"/>
                      <a:pt x="236" y="346"/>
                      <a:pt x="237" y="346"/>
                    </a:cubicBezTo>
                    <a:cubicBezTo>
                      <a:pt x="238" y="346"/>
                      <a:pt x="243" y="346"/>
                      <a:pt x="243" y="345"/>
                    </a:cubicBezTo>
                    <a:cubicBezTo>
                      <a:pt x="243" y="344"/>
                      <a:pt x="242" y="343"/>
                      <a:pt x="243" y="343"/>
                    </a:cubicBezTo>
                    <a:cubicBezTo>
                      <a:pt x="244" y="344"/>
                      <a:pt x="245" y="345"/>
                      <a:pt x="245" y="344"/>
                    </a:cubicBezTo>
                    <a:cubicBezTo>
                      <a:pt x="246" y="344"/>
                      <a:pt x="247" y="340"/>
                      <a:pt x="247" y="340"/>
                    </a:cubicBezTo>
                    <a:cubicBezTo>
                      <a:pt x="246" y="340"/>
                      <a:pt x="245" y="341"/>
                      <a:pt x="244" y="341"/>
                    </a:cubicBezTo>
                    <a:cubicBezTo>
                      <a:pt x="243" y="341"/>
                      <a:pt x="242" y="341"/>
                      <a:pt x="243" y="340"/>
                    </a:cubicBezTo>
                    <a:cubicBezTo>
                      <a:pt x="244" y="339"/>
                      <a:pt x="245" y="338"/>
                      <a:pt x="244" y="338"/>
                    </a:cubicBezTo>
                    <a:cubicBezTo>
                      <a:pt x="243" y="338"/>
                      <a:pt x="242" y="340"/>
                      <a:pt x="242" y="338"/>
                    </a:cubicBezTo>
                    <a:cubicBezTo>
                      <a:pt x="243" y="336"/>
                      <a:pt x="243" y="334"/>
                      <a:pt x="244" y="335"/>
                    </a:cubicBezTo>
                    <a:cubicBezTo>
                      <a:pt x="245" y="336"/>
                      <a:pt x="245" y="337"/>
                      <a:pt x="246" y="337"/>
                    </a:cubicBezTo>
                    <a:cubicBezTo>
                      <a:pt x="247" y="336"/>
                      <a:pt x="248" y="336"/>
                      <a:pt x="248" y="337"/>
                    </a:cubicBezTo>
                    <a:cubicBezTo>
                      <a:pt x="249" y="338"/>
                      <a:pt x="250" y="339"/>
                      <a:pt x="251" y="339"/>
                    </a:cubicBezTo>
                    <a:cubicBezTo>
                      <a:pt x="251" y="339"/>
                      <a:pt x="249" y="337"/>
                      <a:pt x="250" y="337"/>
                    </a:cubicBezTo>
                    <a:cubicBezTo>
                      <a:pt x="251" y="337"/>
                      <a:pt x="252" y="339"/>
                      <a:pt x="253" y="338"/>
                    </a:cubicBezTo>
                    <a:cubicBezTo>
                      <a:pt x="253" y="336"/>
                      <a:pt x="252" y="336"/>
                      <a:pt x="252" y="335"/>
                    </a:cubicBezTo>
                    <a:cubicBezTo>
                      <a:pt x="251" y="335"/>
                      <a:pt x="251" y="334"/>
                      <a:pt x="251" y="334"/>
                    </a:cubicBezTo>
                    <a:cubicBezTo>
                      <a:pt x="252" y="334"/>
                      <a:pt x="253" y="332"/>
                      <a:pt x="253" y="332"/>
                    </a:cubicBezTo>
                    <a:cubicBezTo>
                      <a:pt x="252" y="332"/>
                      <a:pt x="251" y="333"/>
                      <a:pt x="251" y="332"/>
                    </a:cubicBezTo>
                    <a:cubicBezTo>
                      <a:pt x="251" y="331"/>
                      <a:pt x="251" y="329"/>
                      <a:pt x="250" y="330"/>
                    </a:cubicBezTo>
                    <a:cubicBezTo>
                      <a:pt x="249" y="331"/>
                      <a:pt x="248" y="333"/>
                      <a:pt x="247" y="333"/>
                    </a:cubicBezTo>
                    <a:cubicBezTo>
                      <a:pt x="245" y="333"/>
                      <a:pt x="244" y="334"/>
                      <a:pt x="244" y="332"/>
                    </a:cubicBezTo>
                    <a:cubicBezTo>
                      <a:pt x="245" y="331"/>
                      <a:pt x="245" y="329"/>
                      <a:pt x="245" y="329"/>
                    </a:cubicBezTo>
                    <a:cubicBezTo>
                      <a:pt x="246" y="328"/>
                      <a:pt x="248" y="328"/>
                      <a:pt x="249" y="328"/>
                    </a:cubicBezTo>
                    <a:cubicBezTo>
                      <a:pt x="251" y="328"/>
                      <a:pt x="253" y="328"/>
                      <a:pt x="252" y="327"/>
                    </a:cubicBezTo>
                    <a:cubicBezTo>
                      <a:pt x="251" y="326"/>
                      <a:pt x="246" y="327"/>
                      <a:pt x="246" y="327"/>
                    </a:cubicBezTo>
                    <a:cubicBezTo>
                      <a:pt x="246" y="326"/>
                      <a:pt x="245" y="326"/>
                      <a:pt x="246" y="325"/>
                    </a:cubicBezTo>
                    <a:cubicBezTo>
                      <a:pt x="247" y="325"/>
                      <a:pt x="247" y="325"/>
                      <a:pt x="248" y="325"/>
                    </a:cubicBezTo>
                    <a:cubicBezTo>
                      <a:pt x="249" y="325"/>
                      <a:pt x="249" y="325"/>
                      <a:pt x="249" y="324"/>
                    </a:cubicBezTo>
                    <a:cubicBezTo>
                      <a:pt x="249" y="323"/>
                      <a:pt x="249" y="323"/>
                      <a:pt x="250" y="323"/>
                    </a:cubicBezTo>
                    <a:cubicBezTo>
                      <a:pt x="251" y="323"/>
                      <a:pt x="252" y="323"/>
                      <a:pt x="252" y="322"/>
                    </a:cubicBezTo>
                    <a:cubicBezTo>
                      <a:pt x="251" y="321"/>
                      <a:pt x="249" y="320"/>
                      <a:pt x="249" y="319"/>
                    </a:cubicBezTo>
                    <a:cubicBezTo>
                      <a:pt x="250" y="318"/>
                      <a:pt x="252" y="317"/>
                      <a:pt x="251" y="317"/>
                    </a:cubicBezTo>
                    <a:cubicBezTo>
                      <a:pt x="250" y="316"/>
                      <a:pt x="248" y="318"/>
                      <a:pt x="246" y="318"/>
                    </a:cubicBezTo>
                    <a:cubicBezTo>
                      <a:pt x="245" y="318"/>
                      <a:pt x="244" y="317"/>
                      <a:pt x="243" y="317"/>
                    </a:cubicBezTo>
                    <a:cubicBezTo>
                      <a:pt x="241" y="316"/>
                      <a:pt x="242" y="317"/>
                      <a:pt x="240" y="317"/>
                    </a:cubicBezTo>
                    <a:cubicBezTo>
                      <a:pt x="238" y="317"/>
                      <a:pt x="237" y="317"/>
                      <a:pt x="234" y="316"/>
                    </a:cubicBezTo>
                    <a:cubicBezTo>
                      <a:pt x="232" y="315"/>
                      <a:pt x="230" y="315"/>
                      <a:pt x="226" y="314"/>
                    </a:cubicBezTo>
                    <a:cubicBezTo>
                      <a:pt x="223" y="312"/>
                      <a:pt x="216" y="310"/>
                      <a:pt x="213" y="308"/>
                    </a:cubicBezTo>
                    <a:cubicBezTo>
                      <a:pt x="210" y="307"/>
                      <a:pt x="207" y="305"/>
                      <a:pt x="206" y="305"/>
                    </a:cubicBezTo>
                    <a:cubicBezTo>
                      <a:pt x="205" y="305"/>
                      <a:pt x="203" y="306"/>
                      <a:pt x="204" y="305"/>
                    </a:cubicBezTo>
                    <a:cubicBezTo>
                      <a:pt x="204" y="303"/>
                      <a:pt x="204" y="304"/>
                      <a:pt x="206" y="302"/>
                    </a:cubicBezTo>
                    <a:cubicBezTo>
                      <a:pt x="208" y="301"/>
                      <a:pt x="209" y="301"/>
                      <a:pt x="211" y="301"/>
                    </a:cubicBezTo>
                    <a:cubicBezTo>
                      <a:pt x="212" y="302"/>
                      <a:pt x="212" y="303"/>
                      <a:pt x="215" y="303"/>
                    </a:cubicBezTo>
                    <a:cubicBezTo>
                      <a:pt x="218" y="303"/>
                      <a:pt x="219" y="302"/>
                      <a:pt x="221" y="302"/>
                    </a:cubicBezTo>
                    <a:cubicBezTo>
                      <a:pt x="223" y="302"/>
                      <a:pt x="224" y="302"/>
                      <a:pt x="227" y="304"/>
                    </a:cubicBezTo>
                    <a:cubicBezTo>
                      <a:pt x="229" y="305"/>
                      <a:pt x="229" y="304"/>
                      <a:pt x="231" y="306"/>
                    </a:cubicBezTo>
                    <a:cubicBezTo>
                      <a:pt x="233" y="307"/>
                      <a:pt x="236" y="308"/>
                      <a:pt x="237" y="309"/>
                    </a:cubicBezTo>
                    <a:cubicBezTo>
                      <a:pt x="239" y="309"/>
                      <a:pt x="236" y="309"/>
                      <a:pt x="240" y="310"/>
                    </a:cubicBezTo>
                    <a:cubicBezTo>
                      <a:pt x="243" y="311"/>
                      <a:pt x="247" y="312"/>
                      <a:pt x="247" y="311"/>
                    </a:cubicBezTo>
                    <a:cubicBezTo>
                      <a:pt x="248" y="310"/>
                      <a:pt x="247" y="310"/>
                      <a:pt x="248" y="309"/>
                    </a:cubicBezTo>
                    <a:cubicBezTo>
                      <a:pt x="249" y="308"/>
                      <a:pt x="250" y="307"/>
                      <a:pt x="249" y="307"/>
                    </a:cubicBezTo>
                    <a:cubicBezTo>
                      <a:pt x="249" y="307"/>
                      <a:pt x="248" y="308"/>
                      <a:pt x="247" y="308"/>
                    </a:cubicBezTo>
                    <a:cubicBezTo>
                      <a:pt x="246" y="309"/>
                      <a:pt x="244" y="309"/>
                      <a:pt x="244" y="308"/>
                    </a:cubicBezTo>
                    <a:cubicBezTo>
                      <a:pt x="245" y="307"/>
                      <a:pt x="246" y="308"/>
                      <a:pt x="246" y="307"/>
                    </a:cubicBezTo>
                    <a:cubicBezTo>
                      <a:pt x="246" y="306"/>
                      <a:pt x="245" y="306"/>
                      <a:pt x="246" y="305"/>
                    </a:cubicBezTo>
                    <a:cubicBezTo>
                      <a:pt x="247" y="305"/>
                      <a:pt x="249" y="306"/>
                      <a:pt x="248" y="305"/>
                    </a:cubicBezTo>
                    <a:cubicBezTo>
                      <a:pt x="247" y="304"/>
                      <a:pt x="243" y="306"/>
                      <a:pt x="244" y="304"/>
                    </a:cubicBezTo>
                    <a:cubicBezTo>
                      <a:pt x="244" y="302"/>
                      <a:pt x="245" y="303"/>
                      <a:pt x="246" y="303"/>
                    </a:cubicBezTo>
                    <a:cubicBezTo>
                      <a:pt x="247" y="303"/>
                      <a:pt x="248" y="303"/>
                      <a:pt x="248" y="302"/>
                    </a:cubicBezTo>
                    <a:cubicBezTo>
                      <a:pt x="247" y="301"/>
                      <a:pt x="246" y="300"/>
                      <a:pt x="245" y="300"/>
                    </a:cubicBezTo>
                    <a:cubicBezTo>
                      <a:pt x="243" y="300"/>
                      <a:pt x="243" y="301"/>
                      <a:pt x="241" y="300"/>
                    </a:cubicBezTo>
                    <a:cubicBezTo>
                      <a:pt x="239" y="300"/>
                      <a:pt x="233" y="298"/>
                      <a:pt x="234" y="297"/>
                    </a:cubicBezTo>
                    <a:cubicBezTo>
                      <a:pt x="234" y="296"/>
                      <a:pt x="235" y="296"/>
                      <a:pt x="237" y="297"/>
                    </a:cubicBezTo>
                    <a:cubicBezTo>
                      <a:pt x="239" y="298"/>
                      <a:pt x="240" y="299"/>
                      <a:pt x="242" y="298"/>
                    </a:cubicBezTo>
                    <a:cubicBezTo>
                      <a:pt x="243" y="298"/>
                      <a:pt x="245" y="298"/>
                      <a:pt x="244" y="297"/>
                    </a:cubicBezTo>
                    <a:cubicBezTo>
                      <a:pt x="243" y="296"/>
                      <a:pt x="239" y="297"/>
                      <a:pt x="240" y="296"/>
                    </a:cubicBezTo>
                    <a:cubicBezTo>
                      <a:pt x="240" y="295"/>
                      <a:pt x="243" y="294"/>
                      <a:pt x="241" y="294"/>
                    </a:cubicBezTo>
                    <a:cubicBezTo>
                      <a:pt x="239" y="294"/>
                      <a:pt x="237" y="294"/>
                      <a:pt x="235" y="294"/>
                    </a:cubicBezTo>
                    <a:cubicBezTo>
                      <a:pt x="233" y="294"/>
                      <a:pt x="231" y="295"/>
                      <a:pt x="232" y="294"/>
                    </a:cubicBezTo>
                    <a:cubicBezTo>
                      <a:pt x="233" y="293"/>
                      <a:pt x="234" y="292"/>
                      <a:pt x="235" y="292"/>
                    </a:cubicBezTo>
                    <a:cubicBezTo>
                      <a:pt x="237" y="292"/>
                      <a:pt x="238" y="292"/>
                      <a:pt x="237" y="291"/>
                    </a:cubicBezTo>
                    <a:cubicBezTo>
                      <a:pt x="236" y="290"/>
                      <a:pt x="235" y="290"/>
                      <a:pt x="234" y="291"/>
                    </a:cubicBezTo>
                    <a:cubicBezTo>
                      <a:pt x="233" y="291"/>
                      <a:pt x="230" y="293"/>
                      <a:pt x="230" y="292"/>
                    </a:cubicBezTo>
                    <a:cubicBezTo>
                      <a:pt x="230" y="292"/>
                      <a:pt x="230" y="289"/>
                      <a:pt x="231" y="289"/>
                    </a:cubicBezTo>
                    <a:cubicBezTo>
                      <a:pt x="233" y="289"/>
                      <a:pt x="236" y="289"/>
                      <a:pt x="237" y="289"/>
                    </a:cubicBezTo>
                    <a:cubicBezTo>
                      <a:pt x="238" y="288"/>
                      <a:pt x="239" y="288"/>
                      <a:pt x="238" y="287"/>
                    </a:cubicBezTo>
                    <a:cubicBezTo>
                      <a:pt x="237" y="287"/>
                      <a:pt x="235" y="287"/>
                      <a:pt x="234" y="287"/>
                    </a:cubicBezTo>
                    <a:cubicBezTo>
                      <a:pt x="234" y="288"/>
                      <a:pt x="232" y="288"/>
                      <a:pt x="230" y="289"/>
                    </a:cubicBezTo>
                    <a:cubicBezTo>
                      <a:pt x="229" y="289"/>
                      <a:pt x="221" y="291"/>
                      <a:pt x="223" y="289"/>
                    </a:cubicBezTo>
                    <a:cubicBezTo>
                      <a:pt x="225" y="287"/>
                      <a:pt x="226" y="286"/>
                      <a:pt x="227" y="286"/>
                    </a:cubicBezTo>
                    <a:cubicBezTo>
                      <a:pt x="229" y="286"/>
                      <a:pt x="230" y="286"/>
                      <a:pt x="232" y="286"/>
                    </a:cubicBezTo>
                    <a:cubicBezTo>
                      <a:pt x="233" y="286"/>
                      <a:pt x="235" y="284"/>
                      <a:pt x="235" y="283"/>
                    </a:cubicBezTo>
                    <a:cubicBezTo>
                      <a:pt x="235" y="282"/>
                      <a:pt x="232" y="284"/>
                      <a:pt x="231" y="284"/>
                    </a:cubicBezTo>
                    <a:cubicBezTo>
                      <a:pt x="229" y="284"/>
                      <a:pt x="228" y="284"/>
                      <a:pt x="227" y="283"/>
                    </a:cubicBezTo>
                    <a:cubicBezTo>
                      <a:pt x="225" y="283"/>
                      <a:pt x="221" y="284"/>
                      <a:pt x="221" y="283"/>
                    </a:cubicBezTo>
                    <a:cubicBezTo>
                      <a:pt x="221" y="282"/>
                      <a:pt x="222" y="282"/>
                      <a:pt x="223" y="281"/>
                    </a:cubicBezTo>
                    <a:cubicBezTo>
                      <a:pt x="223" y="279"/>
                      <a:pt x="224" y="279"/>
                      <a:pt x="224" y="278"/>
                    </a:cubicBezTo>
                    <a:cubicBezTo>
                      <a:pt x="224" y="278"/>
                      <a:pt x="227" y="277"/>
                      <a:pt x="225" y="277"/>
                    </a:cubicBezTo>
                    <a:cubicBezTo>
                      <a:pt x="223" y="276"/>
                      <a:pt x="221" y="278"/>
                      <a:pt x="221" y="278"/>
                    </a:cubicBezTo>
                    <a:cubicBezTo>
                      <a:pt x="221" y="279"/>
                      <a:pt x="222" y="280"/>
                      <a:pt x="220" y="280"/>
                    </a:cubicBezTo>
                    <a:cubicBezTo>
                      <a:pt x="218" y="281"/>
                      <a:pt x="217" y="284"/>
                      <a:pt x="217" y="281"/>
                    </a:cubicBezTo>
                    <a:cubicBezTo>
                      <a:pt x="218" y="278"/>
                      <a:pt x="219" y="276"/>
                      <a:pt x="217" y="276"/>
                    </a:cubicBezTo>
                    <a:cubicBezTo>
                      <a:pt x="216" y="275"/>
                      <a:pt x="213" y="274"/>
                      <a:pt x="213" y="273"/>
                    </a:cubicBezTo>
                    <a:cubicBezTo>
                      <a:pt x="213" y="272"/>
                      <a:pt x="214" y="272"/>
                      <a:pt x="214" y="271"/>
                    </a:cubicBezTo>
                    <a:cubicBezTo>
                      <a:pt x="215" y="270"/>
                      <a:pt x="217" y="269"/>
                      <a:pt x="214" y="269"/>
                    </a:cubicBezTo>
                    <a:cubicBezTo>
                      <a:pt x="211" y="270"/>
                      <a:pt x="210" y="269"/>
                      <a:pt x="210" y="271"/>
                    </a:cubicBezTo>
                    <a:cubicBezTo>
                      <a:pt x="210" y="273"/>
                      <a:pt x="210" y="275"/>
                      <a:pt x="212" y="275"/>
                    </a:cubicBezTo>
                    <a:cubicBezTo>
                      <a:pt x="213" y="276"/>
                      <a:pt x="213" y="275"/>
                      <a:pt x="214" y="277"/>
                    </a:cubicBezTo>
                    <a:cubicBezTo>
                      <a:pt x="215" y="278"/>
                      <a:pt x="216" y="278"/>
                      <a:pt x="215" y="280"/>
                    </a:cubicBezTo>
                    <a:cubicBezTo>
                      <a:pt x="215" y="281"/>
                      <a:pt x="213" y="282"/>
                      <a:pt x="213" y="282"/>
                    </a:cubicBezTo>
                    <a:cubicBezTo>
                      <a:pt x="212" y="282"/>
                      <a:pt x="213" y="284"/>
                      <a:pt x="212" y="284"/>
                    </a:cubicBezTo>
                    <a:cubicBezTo>
                      <a:pt x="211" y="284"/>
                      <a:pt x="209" y="282"/>
                      <a:pt x="209" y="283"/>
                    </a:cubicBezTo>
                    <a:cubicBezTo>
                      <a:pt x="208" y="283"/>
                      <a:pt x="210" y="286"/>
                      <a:pt x="211" y="286"/>
                    </a:cubicBezTo>
                    <a:cubicBezTo>
                      <a:pt x="211" y="287"/>
                      <a:pt x="211" y="288"/>
                      <a:pt x="210" y="288"/>
                    </a:cubicBezTo>
                    <a:cubicBezTo>
                      <a:pt x="209" y="289"/>
                      <a:pt x="206" y="289"/>
                      <a:pt x="205" y="289"/>
                    </a:cubicBezTo>
                    <a:cubicBezTo>
                      <a:pt x="204" y="290"/>
                      <a:pt x="204" y="292"/>
                      <a:pt x="201" y="290"/>
                    </a:cubicBezTo>
                    <a:cubicBezTo>
                      <a:pt x="199" y="289"/>
                      <a:pt x="193" y="285"/>
                      <a:pt x="192" y="284"/>
                    </a:cubicBezTo>
                    <a:cubicBezTo>
                      <a:pt x="191" y="284"/>
                      <a:pt x="191" y="283"/>
                      <a:pt x="192" y="283"/>
                    </a:cubicBezTo>
                    <a:cubicBezTo>
                      <a:pt x="193" y="282"/>
                      <a:pt x="194" y="282"/>
                      <a:pt x="195" y="282"/>
                    </a:cubicBezTo>
                    <a:cubicBezTo>
                      <a:pt x="196" y="282"/>
                      <a:pt x="195" y="280"/>
                      <a:pt x="196" y="280"/>
                    </a:cubicBezTo>
                    <a:cubicBezTo>
                      <a:pt x="197" y="279"/>
                      <a:pt x="199" y="279"/>
                      <a:pt x="200" y="279"/>
                    </a:cubicBezTo>
                    <a:cubicBezTo>
                      <a:pt x="201" y="279"/>
                      <a:pt x="204" y="278"/>
                      <a:pt x="204" y="277"/>
                    </a:cubicBezTo>
                    <a:cubicBezTo>
                      <a:pt x="205" y="275"/>
                      <a:pt x="206" y="273"/>
                      <a:pt x="206" y="273"/>
                    </a:cubicBezTo>
                    <a:cubicBezTo>
                      <a:pt x="205" y="273"/>
                      <a:pt x="203" y="275"/>
                      <a:pt x="202" y="276"/>
                    </a:cubicBezTo>
                    <a:cubicBezTo>
                      <a:pt x="201" y="277"/>
                      <a:pt x="201" y="278"/>
                      <a:pt x="199" y="277"/>
                    </a:cubicBezTo>
                    <a:cubicBezTo>
                      <a:pt x="198" y="277"/>
                      <a:pt x="191" y="278"/>
                      <a:pt x="193" y="277"/>
                    </a:cubicBezTo>
                    <a:cubicBezTo>
                      <a:pt x="195" y="275"/>
                      <a:pt x="198" y="274"/>
                      <a:pt x="199" y="273"/>
                    </a:cubicBezTo>
                    <a:cubicBezTo>
                      <a:pt x="200" y="272"/>
                      <a:pt x="200" y="270"/>
                      <a:pt x="201" y="270"/>
                    </a:cubicBezTo>
                    <a:cubicBezTo>
                      <a:pt x="201" y="269"/>
                      <a:pt x="203" y="270"/>
                      <a:pt x="202" y="269"/>
                    </a:cubicBezTo>
                    <a:cubicBezTo>
                      <a:pt x="202" y="269"/>
                      <a:pt x="203" y="268"/>
                      <a:pt x="204" y="268"/>
                    </a:cubicBezTo>
                    <a:cubicBezTo>
                      <a:pt x="206" y="268"/>
                      <a:pt x="208" y="268"/>
                      <a:pt x="206" y="267"/>
                    </a:cubicBezTo>
                    <a:cubicBezTo>
                      <a:pt x="205" y="266"/>
                      <a:pt x="202" y="267"/>
                      <a:pt x="201" y="266"/>
                    </a:cubicBezTo>
                    <a:cubicBezTo>
                      <a:pt x="200" y="266"/>
                      <a:pt x="199" y="265"/>
                      <a:pt x="201" y="265"/>
                    </a:cubicBezTo>
                    <a:cubicBezTo>
                      <a:pt x="202" y="265"/>
                      <a:pt x="203" y="265"/>
                      <a:pt x="203" y="264"/>
                    </a:cubicBezTo>
                    <a:cubicBezTo>
                      <a:pt x="203" y="264"/>
                      <a:pt x="201" y="264"/>
                      <a:pt x="202" y="263"/>
                    </a:cubicBezTo>
                    <a:cubicBezTo>
                      <a:pt x="203" y="262"/>
                      <a:pt x="206" y="261"/>
                      <a:pt x="204" y="260"/>
                    </a:cubicBezTo>
                    <a:cubicBezTo>
                      <a:pt x="203" y="260"/>
                      <a:pt x="202" y="262"/>
                      <a:pt x="202" y="260"/>
                    </a:cubicBezTo>
                    <a:cubicBezTo>
                      <a:pt x="202" y="259"/>
                      <a:pt x="203" y="258"/>
                      <a:pt x="202" y="257"/>
                    </a:cubicBezTo>
                    <a:cubicBezTo>
                      <a:pt x="201" y="256"/>
                      <a:pt x="200" y="255"/>
                      <a:pt x="199" y="255"/>
                    </a:cubicBezTo>
                    <a:cubicBezTo>
                      <a:pt x="198" y="256"/>
                      <a:pt x="199" y="256"/>
                      <a:pt x="197" y="256"/>
                    </a:cubicBezTo>
                    <a:cubicBezTo>
                      <a:pt x="195" y="256"/>
                      <a:pt x="191" y="255"/>
                      <a:pt x="192" y="255"/>
                    </a:cubicBezTo>
                    <a:cubicBezTo>
                      <a:pt x="194" y="254"/>
                      <a:pt x="195" y="255"/>
                      <a:pt x="195" y="254"/>
                    </a:cubicBezTo>
                    <a:cubicBezTo>
                      <a:pt x="196" y="253"/>
                      <a:pt x="196" y="252"/>
                      <a:pt x="197" y="252"/>
                    </a:cubicBezTo>
                    <a:cubicBezTo>
                      <a:pt x="198" y="252"/>
                      <a:pt x="195" y="251"/>
                      <a:pt x="195" y="250"/>
                    </a:cubicBezTo>
                    <a:cubicBezTo>
                      <a:pt x="195" y="249"/>
                      <a:pt x="196" y="249"/>
                      <a:pt x="196" y="249"/>
                    </a:cubicBezTo>
                    <a:cubicBezTo>
                      <a:pt x="197" y="248"/>
                      <a:pt x="199" y="249"/>
                      <a:pt x="198" y="248"/>
                    </a:cubicBezTo>
                    <a:cubicBezTo>
                      <a:pt x="197" y="247"/>
                      <a:pt x="195" y="247"/>
                      <a:pt x="194" y="246"/>
                    </a:cubicBezTo>
                    <a:cubicBezTo>
                      <a:pt x="193" y="245"/>
                      <a:pt x="190" y="243"/>
                      <a:pt x="189" y="243"/>
                    </a:cubicBezTo>
                    <a:cubicBezTo>
                      <a:pt x="189" y="243"/>
                      <a:pt x="188" y="241"/>
                      <a:pt x="189" y="241"/>
                    </a:cubicBezTo>
                    <a:cubicBezTo>
                      <a:pt x="189" y="241"/>
                      <a:pt x="191" y="242"/>
                      <a:pt x="191" y="241"/>
                    </a:cubicBezTo>
                    <a:cubicBezTo>
                      <a:pt x="192" y="240"/>
                      <a:pt x="189" y="239"/>
                      <a:pt x="190" y="239"/>
                    </a:cubicBezTo>
                    <a:cubicBezTo>
                      <a:pt x="191" y="238"/>
                      <a:pt x="192" y="238"/>
                      <a:pt x="192" y="238"/>
                    </a:cubicBezTo>
                    <a:cubicBezTo>
                      <a:pt x="192" y="237"/>
                      <a:pt x="188" y="236"/>
                      <a:pt x="188" y="236"/>
                    </a:cubicBezTo>
                    <a:cubicBezTo>
                      <a:pt x="188" y="235"/>
                      <a:pt x="189" y="235"/>
                      <a:pt x="188" y="234"/>
                    </a:cubicBezTo>
                    <a:cubicBezTo>
                      <a:pt x="188" y="233"/>
                      <a:pt x="185" y="235"/>
                      <a:pt x="185" y="233"/>
                    </a:cubicBezTo>
                    <a:cubicBezTo>
                      <a:pt x="186" y="231"/>
                      <a:pt x="187" y="230"/>
                      <a:pt x="187" y="229"/>
                    </a:cubicBezTo>
                    <a:cubicBezTo>
                      <a:pt x="186" y="229"/>
                      <a:pt x="182" y="232"/>
                      <a:pt x="181" y="232"/>
                    </a:cubicBezTo>
                    <a:cubicBezTo>
                      <a:pt x="180" y="232"/>
                      <a:pt x="175" y="233"/>
                      <a:pt x="177" y="232"/>
                    </a:cubicBezTo>
                    <a:cubicBezTo>
                      <a:pt x="178" y="231"/>
                      <a:pt x="181" y="230"/>
                      <a:pt x="182" y="229"/>
                    </a:cubicBezTo>
                    <a:cubicBezTo>
                      <a:pt x="184" y="228"/>
                      <a:pt x="184" y="229"/>
                      <a:pt x="184" y="228"/>
                    </a:cubicBezTo>
                    <a:cubicBezTo>
                      <a:pt x="184" y="227"/>
                      <a:pt x="182" y="227"/>
                      <a:pt x="183" y="227"/>
                    </a:cubicBezTo>
                    <a:cubicBezTo>
                      <a:pt x="185" y="226"/>
                      <a:pt x="187" y="227"/>
                      <a:pt x="186" y="226"/>
                    </a:cubicBezTo>
                    <a:cubicBezTo>
                      <a:pt x="186" y="225"/>
                      <a:pt x="184" y="226"/>
                      <a:pt x="185" y="225"/>
                    </a:cubicBezTo>
                    <a:cubicBezTo>
                      <a:pt x="185" y="224"/>
                      <a:pt x="186" y="223"/>
                      <a:pt x="185" y="222"/>
                    </a:cubicBezTo>
                    <a:cubicBezTo>
                      <a:pt x="184" y="222"/>
                      <a:pt x="182" y="222"/>
                      <a:pt x="182" y="221"/>
                    </a:cubicBezTo>
                    <a:cubicBezTo>
                      <a:pt x="182" y="221"/>
                      <a:pt x="183" y="220"/>
                      <a:pt x="182" y="220"/>
                    </a:cubicBezTo>
                    <a:cubicBezTo>
                      <a:pt x="182" y="220"/>
                      <a:pt x="177" y="220"/>
                      <a:pt x="177" y="219"/>
                    </a:cubicBezTo>
                    <a:cubicBezTo>
                      <a:pt x="178" y="218"/>
                      <a:pt x="179" y="218"/>
                      <a:pt x="178" y="217"/>
                    </a:cubicBezTo>
                    <a:cubicBezTo>
                      <a:pt x="178" y="216"/>
                      <a:pt x="177" y="215"/>
                      <a:pt x="176" y="215"/>
                    </a:cubicBezTo>
                    <a:cubicBezTo>
                      <a:pt x="175" y="215"/>
                      <a:pt x="174" y="215"/>
                      <a:pt x="173" y="215"/>
                    </a:cubicBezTo>
                    <a:cubicBezTo>
                      <a:pt x="172" y="214"/>
                      <a:pt x="171" y="214"/>
                      <a:pt x="170" y="213"/>
                    </a:cubicBezTo>
                    <a:cubicBezTo>
                      <a:pt x="169" y="211"/>
                      <a:pt x="168" y="209"/>
                      <a:pt x="167" y="209"/>
                    </a:cubicBezTo>
                    <a:cubicBezTo>
                      <a:pt x="165" y="208"/>
                      <a:pt x="161" y="207"/>
                      <a:pt x="162" y="206"/>
                    </a:cubicBezTo>
                    <a:cubicBezTo>
                      <a:pt x="163" y="205"/>
                      <a:pt x="161" y="205"/>
                      <a:pt x="161" y="204"/>
                    </a:cubicBezTo>
                    <a:cubicBezTo>
                      <a:pt x="162" y="204"/>
                      <a:pt x="164" y="203"/>
                      <a:pt x="164" y="202"/>
                    </a:cubicBezTo>
                    <a:cubicBezTo>
                      <a:pt x="164" y="202"/>
                      <a:pt x="162" y="201"/>
                      <a:pt x="162" y="200"/>
                    </a:cubicBezTo>
                    <a:cubicBezTo>
                      <a:pt x="162" y="199"/>
                      <a:pt x="164" y="199"/>
                      <a:pt x="163" y="199"/>
                    </a:cubicBezTo>
                    <a:cubicBezTo>
                      <a:pt x="162" y="198"/>
                      <a:pt x="161" y="198"/>
                      <a:pt x="161" y="198"/>
                    </a:cubicBezTo>
                    <a:cubicBezTo>
                      <a:pt x="161" y="197"/>
                      <a:pt x="162" y="197"/>
                      <a:pt x="160" y="196"/>
                    </a:cubicBezTo>
                    <a:cubicBezTo>
                      <a:pt x="159" y="196"/>
                      <a:pt x="154" y="195"/>
                      <a:pt x="150" y="194"/>
                    </a:cubicBezTo>
                    <a:cubicBezTo>
                      <a:pt x="147" y="192"/>
                      <a:pt x="136" y="188"/>
                      <a:pt x="136" y="187"/>
                    </a:cubicBezTo>
                    <a:cubicBezTo>
                      <a:pt x="135" y="187"/>
                      <a:pt x="133" y="187"/>
                      <a:pt x="127" y="187"/>
                    </a:cubicBezTo>
                    <a:cubicBezTo>
                      <a:pt x="120" y="187"/>
                      <a:pt x="119" y="187"/>
                      <a:pt x="114" y="187"/>
                    </a:cubicBezTo>
                    <a:cubicBezTo>
                      <a:pt x="109" y="186"/>
                      <a:pt x="103" y="186"/>
                      <a:pt x="103" y="186"/>
                    </a:cubicBezTo>
                    <a:cubicBezTo>
                      <a:pt x="102" y="186"/>
                      <a:pt x="100" y="188"/>
                      <a:pt x="99" y="188"/>
                    </a:cubicBezTo>
                    <a:cubicBezTo>
                      <a:pt x="98" y="187"/>
                      <a:pt x="97" y="183"/>
                      <a:pt x="96" y="183"/>
                    </a:cubicBezTo>
                    <a:cubicBezTo>
                      <a:pt x="95" y="183"/>
                      <a:pt x="96" y="185"/>
                      <a:pt x="95" y="186"/>
                    </a:cubicBezTo>
                    <a:cubicBezTo>
                      <a:pt x="94" y="186"/>
                      <a:pt x="93" y="186"/>
                      <a:pt x="93" y="187"/>
                    </a:cubicBezTo>
                    <a:cubicBezTo>
                      <a:pt x="93" y="187"/>
                      <a:pt x="94" y="188"/>
                      <a:pt x="93" y="188"/>
                    </a:cubicBezTo>
                    <a:cubicBezTo>
                      <a:pt x="92" y="188"/>
                      <a:pt x="90" y="188"/>
                      <a:pt x="89" y="189"/>
                    </a:cubicBezTo>
                    <a:cubicBezTo>
                      <a:pt x="88" y="189"/>
                      <a:pt x="86" y="191"/>
                      <a:pt x="85" y="190"/>
                    </a:cubicBezTo>
                    <a:cubicBezTo>
                      <a:pt x="84" y="190"/>
                      <a:pt x="80" y="188"/>
                      <a:pt x="80" y="188"/>
                    </a:cubicBezTo>
                    <a:cubicBezTo>
                      <a:pt x="80" y="187"/>
                      <a:pt x="81" y="187"/>
                      <a:pt x="81" y="186"/>
                    </a:cubicBezTo>
                    <a:cubicBezTo>
                      <a:pt x="82" y="186"/>
                      <a:pt x="83" y="185"/>
                      <a:pt x="82" y="185"/>
                    </a:cubicBezTo>
                    <a:cubicBezTo>
                      <a:pt x="80" y="185"/>
                      <a:pt x="78" y="184"/>
                      <a:pt x="77" y="185"/>
                    </a:cubicBezTo>
                    <a:cubicBezTo>
                      <a:pt x="76" y="185"/>
                      <a:pt x="74" y="187"/>
                      <a:pt x="74" y="188"/>
                    </a:cubicBezTo>
                    <a:cubicBezTo>
                      <a:pt x="74" y="188"/>
                      <a:pt x="74" y="189"/>
                      <a:pt x="73" y="189"/>
                    </a:cubicBezTo>
                    <a:cubicBezTo>
                      <a:pt x="72" y="189"/>
                      <a:pt x="70" y="187"/>
                      <a:pt x="70" y="187"/>
                    </a:cubicBezTo>
                    <a:cubicBezTo>
                      <a:pt x="70" y="186"/>
                      <a:pt x="71" y="186"/>
                      <a:pt x="69" y="185"/>
                    </a:cubicBezTo>
                    <a:cubicBezTo>
                      <a:pt x="68" y="184"/>
                      <a:pt x="65" y="184"/>
                      <a:pt x="65" y="185"/>
                    </a:cubicBezTo>
                    <a:cubicBezTo>
                      <a:pt x="65" y="186"/>
                      <a:pt x="65" y="188"/>
                      <a:pt x="66" y="188"/>
                    </a:cubicBezTo>
                    <a:cubicBezTo>
                      <a:pt x="67" y="189"/>
                      <a:pt x="69" y="191"/>
                      <a:pt x="70" y="191"/>
                    </a:cubicBezTo>
                    <a:cubicBezTo>
                      <a:pt x="72" y="192"/>
                      <a:pt x="72" y="192"/>
                      <a:pt x="72" y="193"/>
                    </a:cubicBezTo>
                    <a:cubicBezTo>
                      <a:pt x="73" y="193"/>
                      <a:pt x="69" y="193"/>
                      <a:pt x="66" y="192"/>
                    </a:cubicBezTo>
                    <a:cubicBezTo>
                      <a:pt x="62" y="190"/>
                      <a:pt x="60" y="190"/>
                      <a:pt x="59" y="190"/>
                    </a:cubicBezTo>
                    <a:cubicBezTo>
                      <a:pt x="58" y="190"/>
                      <a:pt x="55" y="190"/>
                      <a:pt x="53" y="189"/>
                    </a:cubicBezTo>
                    <a:cubicBezTo>
                      <a:pt x="50" y="189"/>
                      <a:pt x="49" y="189"/>
                      <a:pt x="48" y="188"/>
                    </a:cubicBezTo>
                    <a:cubicBezTo>
                      <a:pt x="46" y="187"/>
                      <a:pt x="37" y="183"/>
                      <a:pt x="38" y="182"/>
                    </a:cubicBezTo>
                    <a:cubicBezTo>
                      <a:pt x="39" y="181"/>
                      <a:pt x="42" y="181"/>
                      <a:pt x="44" y="180"/>
                    </a:cubicBezTo>
                    <a:cubicBezTo>
                      <a:pt x="46" y="178"/>
                      <a:pt x="47" y="178"/>
                      <a:pt x="47" y="178"/>
                    </a:cubicBezTo>
                    <a:cubicBezTo>
                      <a:pt x="48" y="178"/>
                      <a:pt x="51" y="178"/>
                      <a:pt x="53" y="178"/>
                    </a:cubicBezTo>
                    <a:cubicBezTo>
                      <a:pt x="55" y="177"/>
                      <a:pt x="55" y="178"/>
                      <a:pt x="55" y="177"/>
                    </a:cubicBezTo>
                    <a:cubicBezTo>
                      <a:pt x="56" y="177"/>
                      <a:pt x="56" y="176"/>
                      <a:pt x="55" y="175"/>
                    </a:cubicBezTo>
                    <a:cubicBezTo>
                      <a:pt x="54" y="175"/>
                      <a:pt x="52" y="176"/>
                      <a:pt x="50" y="176"/>
                    </a:cubicBezTo>
                    <a:cubicBezTo>
                      <a:pt x="48" y="176"/>
                      <a:pt x="43" y="175"/>
                      <a:pt x="42" y="175"/>
                    </a:cubicBezTo>
                    <a:cubicBezTo>
                      <a:pt x="41" y="175"/>
                      <a:pt x="34" y="174"/>
                      <a:pt x="34" y="173"/>
                    </a:cubicBezTo>
                    <a:cubicBezTo>
                      <a:pt x="34" y="172"/>
                      <a:pt x="33" y="171"/>
                      <a:pt x="34" y="171"/>
                    </a:cubicBezTo>
                    <a:cubicBezTo>
                      <a:pt x="35" y="170"/>
                      <a:pt x="39" y="167"/>
                      <a:pt x="39" y="167"/>
                    </a:cubicBezTo>
                    <a:cubicBezTo>
                      <a:pt x="39" y="167"/>
                      <a:pt x="36" y="167"/>
                      <a:pt x="35" y="168"/>
                    </a:cubicBezTo>
                    <a:cubicBezTo>
                      <a:pt x="34" y="169"/>
                      <a:pt x="33" y="170"/>
                      <a:pt x="32" y="171"/>
                    </a:cubicBezTo>
                    <a:cubicBezTo>
                      <a:pt x="30" y="171"/>
                      <a:pt x="28" y="173"/>
                      <a:pt x="27" y="173"/>
                    </a:cubicBezTo>
                    <a:cubicBezTo>
                      <a:pt x="26" y="172"/>
                      <a:pt x="25" y="172"/>
                      <a:pt x="25" y="172"/>
                    </a:cubicBezTo>
                    <a:cubicBezTo>
                      <a:pt x="26" y="171"/>
                      <a:pt x="27" y="170"/>
                      <a:pt x="26" y="169"/>
                    </a:cubicBezTo>
                    <a:cubicBezTo>
                      <a:pt x="24" y="169"/>
                      <a:pt x="23" y="168"/>
                      <a:pt x="22" y="169"/>
                    </a:cubicBezTo>
                    <a:cubicBezTo>
                      <a:pt x="22" y="169"/>
                      <a:pt x="22" y="170"/>
                      <a:pt x="21" y="169"/>
                    </a:cubicBezTo>
                    <a:cubicBezTo>
                      <a:pt x="20" y="168"/>
                      <a:pt x="19" y="168"/>
                      <a:pt x="19" y="167"/>
                    </a:cubicBezTo>
                    <a:cubicBezTo>
                      <a:pt x="19" y="167"/>
                      <a:pt x="19" y="165"/>
                      <a:pt x="21" y="165"/>
                    </a:cubicBezTo>
                    <a:cubicBezTo>
                      <a:pt x="22" y="165"/>
                      <a:pt x="24" y="165"/>
                      <a:pt x="25" y="165"/>
                    </a:cubicBezTo>
                    <a:cubicBezTo>
                      <a:pt x="26" y="164"/>
                      <a:pt x="25" y="164"/>
                      <a:pt x="26" y="164"/>
                    </a:cubicBezTo>
                    <a:cubicBezTo>
                      <a:pt x="26" y="163"/>
                      <a:pt x="31" y="163"/>
                      <a:pt x="32" y="162"/>
                    </a:cubicBezTo>
                    <a:cubicBezTo>
                      <a:pt x="33" y="162"/>
                      <a:pt x="36" y="162"/>
                      <a:pt x="38" y="163"/>
                    </a:cubicBezTo>
                    <a:cubicBezTo>
                      <a:pt x="40" y="163"/>
                      <a:pt x="43" y="163"/>
                      <a:pt x="45" y="164"/>
                    </a:cubicBezTo>
                    <a:cubicBezTo>
                      <a:pt x="47" y="164"/>
                      <a:pt x="49" y="165"/>
                      <a:pt x="51" y="164"/>
                    </a:cubicBezTo>
                    <a:cubicBezTo>
                      <a:pt x="53" y="164"/>
                      <a:pt x="55" y="164"/>
                      <a:pt x="57" y="164"/>
                    </a:cubicBezTo>
                    <a:cubicBezTo>
                      <a:pt x="59" y="164"/>
                      <a:pt x="63" y="165"/>
                      <a:pt x="64" y="165"/>
                    </a:cubicBezTo>
                    <a:cubicBezTo>
                      <a:pt x="66" y="166"/>
                      <a:pt x="69" y="166"/>
                      <a:pt x="70" y="166"/>
                    </a:cubicBezTo>
                    <a:cubicBezTo>
                      <a:pt x="72" y="166"/>
                      <a:pt x="74" y="166"/>
                      <a:pt x="74" y="166"/>
                    </a:cubicBezTo>
                    <a:cubicBezTo>
                      <a:pt x="75" y="165"/>
                      <a:pt x="75" y="164"/>
                      <a:pt x="75" y="164"/>
                    </a:cubicBezTo>
                    <a:cubicBezTo>
                      <a:pt x="75" y="163"/>
                      <a:pt x="73" y="164"/>
                      <a:pt x="70" y="164"/>
                    </a:cubicBezTo>
                    <a:cubicBezTo>
                      <a:pt x="67" y="164"/>
                      <a:pt x="67" y="165"/>
                      <a:pt x="64" y="164"/>
                    </a:cubicBezTo>
                    <a:cubicBezTo>
                      <a:pt x="62" y="163"/>
                      <a:pt x="61" y="163"/>
                      <a:pt x="59" y="163"/>
                    </a:cubicBezTo>
                    <a:cubicBezTo>
                      <a:pt x="57" y="162"/>
                      <a:pt x="55" y="162"/>
                      <a:pt x="53" y="162"/>
                    </a:cubicBezTo>
                    <a:cubicBezTo>
                      <a:pt x="51" y="162"/>
                      <a:pt x="44" y="162"/>
                      <a:pt x="46" y="162"/>
                    </a:cubicBezTo>
                    <a:cubicBezTo>
                      <a:pt x="47" y="161"/>
                      <a:pt x="49" y="160"/>
                      <a:pt x="51" y="160"/>
                    </a:cubicBezTo>
                    <a:cubicBezTo>
                      <a:pt x="53" y="159"/>
                      <a:pt x="53" y="159"/>
                      <a:pt x="56" y="159"/>
                    </a:cubicBezTo>
                    <a:cubicBezTo>
                      <a:pt x="59" y="159"/>
                      <a:pt x="61" y="159"/>
                      <a:pt x="64" y="159"/>
                    </a:cubicBezTo>
                    <a:cubicBezTo>
                      <a:pt x="67" y="160"/>
                      <a:pt x="68" y="160"/>
                      <a:pt x="69" y="160"/>
                    </a:cubicBezTo>
                    <a:cubicBezTo>
                      <a:pt x="70" y="160"/>
                      <a:pt x="71" y="161"/>
                      <a:pt x="73" y="161"/>
                    </a:cubicBezTo>
                    <a:cubicBezTo>
                      <a:pt x="74" y="161"/>
                      <a:pt x="74" y="161"/>
                      <a:pt x="74" y="160"/>
                    </a:cubicBezTo>
                    <a:cubicBezTo>
                      <a:pt x="73" y="159"/>
                      <a:pt x="71" y="158"/>
                      <a:pt x="72" y="158"/>
                    </a:cubicBezTo>
                    <a:cubicBezTo>
                      <a:pt x="74" y="157"/>
                      <a:pt x="76" y="158"/>
                      <a:pt x="77" y="157"/>
                    </a:cubicBezTo>
                    <a:cubicBezTo>
                      <a:pt x="78" y="156"/>
                      <a:pt x="77" y="154"/>
                      <a:pt x="75" y="154"/>
                    </a:cubicBezTo>
                    <a:cubicBezTo>
                      <a:pt x="73" y="154"/>
                      <a:pt x="73" y="155"/>
                      <a:pt x="69" y="155"/>
                    </a:cubicBezTo>
                    <a:cubicBezTo>
                      <a:pt x="65" y="155"/>
                      <a:pt x="65" y="155"/>
                      <a:pt x="63" y="155"/>
                    </a:cubicBezTo>
                    <a:cubicBezTo>
                      <a:pt x="60" y="155"/>
                      <a:pt x="59" y="155"/>
                      <a:pt x="58" y="155"/>
                    </a:cubicBezTo>
                    <a:cubicBezTo>
                      <a:pt x="56" y="156"/>
                      <a:pt x="53" y="157"/>
                      <a:pt x="52" y="156"/>
                    </a:cubicBezTo>
                    <a:cubicBezTo>
                      <a:pt x="52" y="155"/>
                      <a:pt x="49" y="150"/>
                      <a:pt x="49" y="152"/>
                    </a:cubicBezTo>
                    <a:cubicBezTo>
                      <a:pt x="48" y="155"/>
                      <a:pt x="50" y="156"/>
                      <a:pt x="48" y="156"/>
                    </a:cubicBezTo>
                    <a:cubicBezTo>
                      <a:pt x="46" y="157"/>
                      <a:pt x="44" y="157"/>
                      <a:pt x="43" y="157"/>
                    </a:cubicBezTo>
                    <a:cubicBezTo>
                      <a:pt x="42" y="156"/>
                      <a:pt x="43" y="156"/>
                      <a:pt x="41" y="155"/>
                    </a:cubicBezTo>
                    <a:cubicBezTo>
                      <a:pt x="39" y="154"/>
                      <a:pt x="36" y="153"/>
                      <a:pt x="37" y="153"/>
                    </a:cubicBezTo>
                    <a:cubicBezTo>
                      <a:pt x="38" y="152"/>
                      <a:pt x="40" y="151"/>
                      <a:pt x="39" y="151"/>
                    </a:cubicBezTo>
                    <a:cubicBezTo>
                      <a:pt x="39" y="150"/>
                      <a:pt x="40" y="149"/>
                      <a:pt x="37" y="150"/>
                    </a:cubicBezTo>
                    <a:cubicBezTo>
                      <a:pt x="35" y="151"/>
                      <a:pt x="36" y="151"/>
                      <a:pt x="33" y="152"/>
                    </a:cubicBezTo>
                    <a:cubicBezTo>
                      <a:pt x="30" y="152"/>
                      <a:pt x="25" y="153"/>
                      <a:pt x="27" y="152"/>
                    </a:cubicBezTo>
                    <a:cubicBezTo>
                      <a:pt x="29" y="150"/>
                      <a:pt x="30" y="149"/>
                      <a:pt x="32" y="149"/>
                    </a:cubicBezTo>
                    <a:cubicBezTo>
                      <a:pt x="33" y="149"/>
                      <a:pt x="35" y="149"/>
                      <a:pt x="34" y="148"/>
                    </a:cubicBezTo>
                    <a:cubicBezTo>
                      <a:pt x="33" y="148"/>
                      <a:pt x="28" y="148"/>
                      <a:pt x="27" y="148"/>
                    </a:cubicBezTo>
                    <a:cubicBezTo>
                      <a:pt x="26" y="149"/>
                      <a:pt x="23" y="149"/>
                      <a:pt x="22" y="149"/>
                    </a:cubicBezTo>
                    <a:cubicBezTo>
                      <a:pt x="21" y="150"/>
                      <a:pt x="19" y="150"/>
                      <a:pt x="20" y="149"/>
                    </a:cubicBezTo>
                    <a:cubicBezTo>
                      <a:pt x="21" y="148"/>
                      <a:pt x="20" y="147"/>
                      <a:pt x="19" y="146"/>
                    </a:cubicBezTo>
                    <a:cubicBezTo>
                      <a:pt x="17" y="146"/>
                      <a:pt x="14" y="146"/>
                      <a:pt x="12" y="144"/>
                    </a:cubicBezTo>
                    <a:cubicBezTo>
                      <a:pt x="11" y="143"/>
                      <a:pt x="2" y="142"/>
                      <a:pt x="1" y="141"/>
                    </a:cubicBezTo>
                    <a:cubicBezTo>
                      <a:pt x="1" y="141"/>
                      <a:pt x="0" y="141"/>
                      <a:pt x="0" y="140"/>
                    </a:cubicBezTo>
                    <a:cubicBezTo>
                      <a:pt x="1" y="139"/>
                      <a:pt x="1" y="138"/>
                      <a:pt x="2" y="137"/>
                    </a:cubicBezTo>
                    <a:cubicBezTo>
                      <a:pt x="3" y="135"/>
                      <a:pt x="4" y="135"/>
                      <a:pt x="4" y="135"/>
                    </a:cubicBezTo>
                    <a:cubicBezTo>
                      <a:pt x="5" y="134"/>
                      <a:pt x="4" y="134"/>
                      <a:pt x="5" y="133"/>
                    </a:cubicBezTo>
                    <a:cubicBezTo>
                      <a:pt x="5" y="132"/>
                      <a:pt x="5" y="132"/>
                      <a:pt x="6" y="132"/>
                    </a:cubicBezTo>
                    <a:cubicBezTo>
                      <a:pt x="7" y="132"/>
                      <a:pt x="8" y="132"/>
                      <a:pt x="12" y="132"/>
                    </a:cubicBezTo>
                    <a:cubicBezTo>
                      <a:pt x="16" y="131"/>
                      <a:pt x="18" y="131"/>
                      <a:pt x="21" y="131"/>
                    </a:cubicBezTo>
                    <a:cubicBezTo>
                      <a:pt x="24" y="130"/>
                      <a:pt x="24" y="131"/>
                      <a:pt x="28" y="129"/>
                    </a:cubicBezTo>
                    <a:cubicBezTo>
                      <a:pt x="33" y="128"/>
                      <a:pt x="37" y="127"/>
                      <a:pt x="40" y="126"/>
                    </a:cubicBezTo>
                    <a:cubicBezTo>
                      <a:pt x="43" y="125"/>
                      <a:pt x="47" y="125"/>
                      <a:pt x="46" y="124"/>
                    </a:cubicBezTo>
                    <a:cubicBezTo>
                      <a:pt x="45" y="123"/>
                      <a:pt x="45" y="122"/>
                      <a:pt x="44" y="122"/>
                    </a:cubicBezTo>
                    <a:cubicBezTo>
                      <a:pt x="43" y="122"/>
                      <a:pt x="42" y="123"/>
                      <a:pt x="43" y="122"/>
                    </a:cubicBezTo>
                    <a:cubicBezTo>
                      <a:pt x="43" y="121"/>
                      <a:pt x="45" y="120"/>
                      <a:pt x="48" y="119"/>
                    </a:cubicBezTo>
                    <a:cubicBezTo>
                      <a:pt x="51" y="119"/>
                      <a:pt x="54" y="119"/>
                      <a:pt x="56" y="118"/>
                    </a:cubicBezTo>
                    <a:cubicBezTo>
                      <a:pt x="59" y="117"/>
                      <a:pt x="60" y="117"/>
                      <a:pt x="62" y="117"/>
                    </a:cubicBezTo>
                    <a:cubicBezTo>
                      <a:pt x="63" y="117"/>
                      <a:pt x="66" y="116"/>
                      <a:pt x="67" y="117"/>
                    </a:cubicBezTo>
                    <a:cubicBezTo>
                      <a:pt x="68" y="117"/>
                      <a:pt x="66" y="120"/>
                      <a:pt x="68" y="119"/>
                    </a:cubicBezTo>
                    <a:cubicBezTo>
                      <a:pt x="70" y="118"/>
                      <a:pt x="69" y="117"/>
                      <a:pt x="71" y="117"/>
                    </a:cubicBezTo>
                    <a:cubicBezTo>
                      <a:pt x="72" y="117"/>
                      <a:pt x="73" y="118"/>
                      <a:pt x="76" y="117"/>
                    </a:cubicBezTo>
                    <a:cubicBezTo>
                      <a:pt x="78" y="117"/>
                      <a:pt x="79" y="118"/>
                      <a:pt x="79" y="117"/>
                    </a:cubicBezTo>
                    <a:cubicBezTo>
                      <a:pt x="80" y="116"/>
                      <a:pt x="82" y="114"/>
                      <a:pt x="83" y="112"/>
                    </a:cubicBezTo>
                    <a:cubicBezTo>
                      <a:pt x="84" y="110"/>
                      <a:pt x="85" y="108"/>
                      <a:pt x="86" y="107"/>
                    </a:cubicBezTo>
                    <a:cubicBezTo>
                      <a:pt x="88" y="106"/>
                      <a:pt x="89" y="104"/>
                      <a:pt x="89" y="103"/>
                    </a:cubicBezTo>
                    <a:cubicBezTo>
                      <a:pt x="89" y="102"/>
                      <a:pt x="87" y="101"/>
                      <a:pt x="88" y="99"/>
                    </a:cubicBezTo>
                    <a:cubicBezTo>
                      <a:pt x="88" y="98"/>
                      <a:pt x="89" y="97"/>
                      <a:pt x="89" y="96"/>
                    </a:cubicBezTo>
                    <a:cubicBezTo>
                      <a:pt x="89" y="96"/>
                      <a:pt x="87" y="96"/>
                      <a:pt x="88" y="95"/>
                    </a:cubicBezTo>
                    <a:cubicBezTo>
                      <a:pt x="89" y="95"/>
                      <a:pt x="90" y="95"/>
                      <a:pt x="92" y="95"/>
                    </a:cubicBezTo>
                    <a:cubicBezTo>
                      <a:pt x="94" y="95"/>
                      <a:pt x="94" y="94"/>
                      <a:pt x="96" y="94"/>
                    </a:cubicBezTo>
                    <a:cubicBezTo>
                      <a:pt x="99" y="93"/>
                      <a:pt x="102" y="93"/>
                      <a:pt x="103" y="92"/>
                    </a:cubicBezTo>
                    <a:cubicBezTo>
                      <a:pt x="103" y="92"/>
                      <a:pt x="101" y="93"/>
                      <a:pt x="99" y="91"/>
                    </a:cubicBezTo>
                    <a:cubicBezTo>
                      <a:pt x="97" y="90"/>
                      <a:pt x="98" y="86"/>
                      <a:pt x="97" y="87"/>
                    </a:cubicBezTo>
                    <a:cubicBezTo>
                      <a:pt x="96" y="89"/>
                      <a:pt x="95" y="91"/>
                      <a:pt x="94" y="91"/>
                    </a:cubicBezTo>
                    <a:cubicBezTo>
                      <a:pt x="93" y="92"/>
                      <a:pt x="92" y="93"/>
                      <a:pt x="90" y="93"/>
                    </a:cubicBezTo>
                    <a:cubicBezTo>
                      <a:pt x="88" y="93"/>
                      <a:pt x="88" y="92"/>
                      <a:pt x="86" y="92"/>
                    </a:cubicBezTo>
                    <a:cubicBezTo>
                      <a:pt x="83" y="93"/>
                      <a:pt x="84" y="93"/>
                      <a:pt x="81" y="94"/>
                    </a:cubicBezTo>
                    <a:cubicBezTo>
                      <a:pt x="79" y="95"/>
                      <a:pt x="79" y="96"/>
                      <a:pt x="77" y="95"/>
                    </a:cubicBezTo>
                    <a:cubicBezTo>
                      <a:pt x="75" y="93"/>
                      <a:pt x="75" y="92"/>
                      <a:pt x="73" y="92"/>
                    </a:cubicBezTo>
                    <a:cubicBezTo>
                      <a:pt x="70" y="93"/>
                      <a:pt x="68" y="94"/>
                      <a:pt x="67" y="94"/>
                    </a:cubicBezTo>
                    <a:cubicBezTo>
                      <a:pt x="67" y="94"/>
                      <a:pt x="66" y="92"/>
                      <a:pt x="65" y="91"/>
                    </a:cubicBezTo>
                    <a:cubicBezTo>
                      <a:pt x="63" y="91"/>
                      <a:pt x="61" y="92"/>
                      <a:pt x="60" y="91"/>
                    </a:cubicBezTo>
                    <a:cubicBezTo>
                      <a:pt x="59" y="90"/>
                      <a:pt x="59" y="88"/>
                      <a:pt x="59" y="88"/>
                    </a:cubicBezTo>
                    <a:cubicBezTo>
                      <a:pt x="60" y="87"/>
                      <a:pt x="61" y="87"/>
                      <a:pt x="64" y="86"/>
                    </a:cubicBezTo>
                    <a:cubicBezTo>
                      <a:pt x="67" y="85"/>
                      <a:pt x="71" y="82"/>
                      <a:pt x="75" y="81"/>
                    </a:cubicBezTo>
                    <a:cubicBezTo>
                      <a:pt x="78" y="80"/>
                      <a:pt x="86" y="78"/>
                      <a:pt x="89" y="76"/>
                    </a:cubicBezTo>
                    <a:cubicBezTo>
                      <a:pt x="93" y="74"/>
                      <a:pt x="95" y="71"/>
                      <a:pt x="99" y="71"/>
                    </a:cubicBezTo>
                    <a:cubicBezTo>
                      <a:pt x="102" y="70"/>
                      <a:pt x="105" y="68"/>
                      <a:pt x="105" y="68"/>
                    </a:cubicBezTo>
                    <a:cubicBezTo>
                      <a:pt x="106" y="68"/>
                      <a:pt x="106" y="71"/>
                      <a:pt x="106" y="71"/>
                    </a:cubicBezTo>
                    <a:cubicBezTo>
                      <a:pt x="107" y="72"/>
                      <a:pt x="109" y="73"/>
                      <a:pt x="110" y="74"/>
                    </a:cubicBezTo>
                    <a:cubicBezTo>
                      <a:pt x="110" y="75"/>
                      <a:pt x="113" y="77"/>
                      <a:pt x="113" y="76"/>
                    </a:cubicBezTo>
                    <a:cubicBezTo>
                      <a:pt x="114" y="75"/>
                      <a:pt x="111" y="73"/>
                      <a:pt x="111" y="72"/>
                    </a:cubicBezTo>
                    <a:cubicBezTo>
                      <a:pt x="110" y="71"/>
                      <a:pt x="108" y="69"/>
                      <a:pt x="108" y="68"/>
                    </a:cubicBezTo>
                    <a:cubicBezTo>
                      <a:pt x="108" y="67"/>
                      <a:pt x="107" y="66"/>
                      <a:pt x="108" y="66"/>
                    </a:cubicBezTo>
                    <a:cubicBezTo>
                      <a:pt x="108" y="65"/>
                      <a:pt x="113" y="65"/>
                      <a:pt x="115" y="65"/>
                    </a:cubicBezTo>
                    <a:cubicBezTo>
                      <a:pt x="117" y="65"/>
                      <a:pt x="117" y="65"/>
                      <a:pt x="119" y="65"/>
                    </a:cubicBezTo>
                    <a:cubicBezTo>
                      <a:pt x="120" y="66"/>
                      <a:pt x="126" y="68"/>
                      <a:pt x="126" y="68"/>
                    </a:cubicBezTo>
                    <a:cubicBezTo>
                      <a:pt x="127" y="68"/>
                      <a:pt x="130" y="68"/>
                      <a:pt x="131" y="67"/>
                    </a:cubicBezTo>
                    <a:cubicBezTo>
                      <a:pt x="132" y="67"/>
                      <a:pt x="133" y="65"/>
                      <a:pt x="131" y="64"/>
                    </a:cubicBezTo>
                    <a:cubicBezTo>
                      <a:pt x="130" y="62"/>
                      <a:pt x="129" y="62"/>
                      <a:pt x="129" y="60"/>
                    </a:cubicBezTo>
                    <a:cubicBezTo>
                      <a:pt x="130" y="59"/>
                      <a:pt x="133" y="56"/>
                      <a:pt x="132" y="55"/>
                    </a:cubicBezTo>
                    <a:cubicBezTo>
                      <a:pt x="132" y="53"/>
                      <a:pt x="127" y="51"/>
                      <a:pt x="128" y="50"/>
                    </a:cubicBezTo>
                    <a:cubicBezTo>
                      <a:pt x="129" y="49"/>
                      <a:pt x="135" y="49"/>
                      <a:pt x="138" y="48"/>
                    </a:cubicBezTo>
                    <a:cubicBezTo>
                      <a:pt x="142" y="48"/>
                      <a:pt x="147" y="47"/>
                      <a:pt x="148" y="47"/>
                    </a:cubicBezTo>
                    <a:cubicBezTo>
                      <a:pt x="150" y="46"/>
                      <a:pt x="152" y="46"/>
                      <a:pt x="153" y="47"/>
                    </a:cubicBezTo>
                    <a:cubicBezTo>
                      <a:pt x="154" y="47"/>
                      <a:pt x="156" y="48"/>
                      <a:pt x="157" y="49"/>
                    </a:cubicBezTo>
                    <a:cubicBezTo>
                      <a:pt x="157" y="50"/>
                      <a:pt x="156" y="50"/>
                      <a:pt x="157" y="52"/>
                    </a:cubicBezTo>
                    <a:cubicBezTo>
                      <a:pt x="158" y="53"/>
                      <a:pt x="160" y="53"/>
                      <a:pt x="161" y="53"/>
                    </a:cubicBezTo>
                    <a:cubicBezTo>
                      <a:pt x="162" y="54"/>
                      <a:pt x="166" y="54"/>
                      <a:pt x="167" y="54"/>
                    </a:cubicBezTo>
                    <a:cubicBezTo>
                      <a:pt x="168" y="55"/>
                      <a:pt x="173" y="57"/>
                      <a:pt x="174" y="58"/>
                    </a:cubicBezTo>
                    <a:cubicBezTo>
                      <a:pt x="175" y="60"/>
                      <a:pt x="172" y="60"/>
                      <a:pt x="176" y="61"/>
                    </a:cubicBezTo>
                    <a:cubicBezTo>
                      <a:pt x="179" y="61"/>
                      <a:pt x="184" y="62"/>
                      <a:pt x="184" y="61"/>
                    </a:cubicBezTo>
                    <a:cubicBezTo>
                      <a:pt x="185" y="60"/>
                      <a:pt x="179" y="59"/>
                      <a:pt x="178" y="57"/>
                    </a:cubicBezTo>
                    <a:cubicBezTo>
                      <a:pt x="176" y="56"/>
                      <a:pt x="173" y="54"/>
                      <a:pt x="171" y="53"/>
                    </a:cubicBezTo>
                    <a:cubicBezTo>
                      <a:pt x="169" y="52"/>
                      <a:pt x="165" y="52"/>
                      <a:pt x="162" y="49"/>
                    </a:cubicBezTo>
                    <a:cubicBezTo>
                      <a:pt x="160" y="47"/>
                      <a:pt x="150" y="44"/>
                      <a:pt x="152" y="43"/>
                    </a:cubicBezTo>
                    <a:cubicBezTo>
                      <a:pt x="153" y="42"/>
                      <a:pt x="157" y="41"/>
                      <a:pt x="160" y="41"/>
                    </a:cubicBezTo>
                    <a:cubicBezTo>
                      <a:pt x="163" y="40"/>
                      <a:pt x="165" y="39"/>
                      <a:pt x="167" y="39"/>
                    </a:cubicBezTo>
                    <a:cubicBezTo>
                      <a:pt x="169" y="39"/>
                      <a:pt x="175" y="38"/>
                      <a:pt x="175" y="38"/>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81"/>
              <p:cNvSpPr>
                <a:spLocks/>
              </p:cNvSpPr>
              <p:nvPr/>
            </p:nvSpPr>
            <p:spPr bwMode="auto">
              <a:xfrm>
                <a:off x="3046412" y="1241425"/>
                <a:ext cx="87313" cy="44450"/>
              </a:xfrm>
              <a:custGeom>
                <a:avLst/>
                <a:gdLst>
                  <a:gd name="T0" fmla="*/ 9 w 38"/>
                  <a:gd name="T1" fmla="*/ 1 h 19"/>
                  <a:gd name="T2" fmla="*/ 5 w 38"/>
                  <a:gd name="T3" fmla="*/ 3 h 19"/>
                  <a:gd name="T4" fmla="*/ 17 w 38"/>
                  <a:gd name="T5" fmla="*/ 7 h 19"/>
                  <a:gd name="T6" fmla="*/ 27 w 38"/>
                  <a:gd name="T7" fmla="*/ 14 h 19"/>
                  <a:gd name="T8" fmla="*/ 33 w 38"/>
                  <a:gd name="T9" fmla="*/ 17 h 19"/>
                  <a:gd name="T10" fmla="*/ 32 w 38"/>
                  <a:gd name="T11" fmla="*/ 11 h 19"/>
                  <a:gd name="T12" fmla="*/ 38 w 38"/>
                  <a:gd name="T13" fmla="*/ 8 h 19"/>
                  <a:gd name="T14" fmla="*/ 29 w 38"/>
                  <a:gd name="T15" fmla="*/ 2 h 19"/>
                  <a:gd name="T16" fmla="*/ 19 w 38"/>
                  <a:gd name="T17" fmla="*/ 0 h 19"/>
                  <a:gd name="T18" fmla="*/ 15 w 38"/>
                  <a:gd name="T19" fmla="*/ 1 h 19"/>
                  <a:gd name="T20" fmla="*/ 9 w 38"/>
                  <a:gd name="T21"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19">
                    <a:moveTo>
                      <a:pt x="9" y="1"/>
                    </a:moveTo>
                    <a:cubicBezTo>
                      <a:pt x="5" y="1"/>
                      <a:pt x="0" y="1"/>
                      <a:pt x="5" y="3"/>
                    </a:cubicBezTo>
                    <a:cubicBezTo>
                      <a:pt x="10" y="5"/>
                      <a:pt x="12" y="5"/>
                      <a:pt x="17" y="7"/>
                    </a:cubicBezTo>
                    <a:cubicBezTo>
                      <a:pt x="21" y="9"/>
                      <a:pt x="22" y="10"/>
                      <a:pt x="27" y="14"/>
                    </a:cubicBezTo>
                    <a:cubicBezTo>
                      <a:pt x="31" y="17"/>
                      <a:pt x="33" y="19"/>
                      <a:pt x="33" y="17"/>
                    </a:cubicBezTo>
                    <a:cubicBezTo>
                      <a:pt x="34" y="15"/>
                      <a:pt x="30" y="13"/>
                      <a:pt x="32" y="11"/>
                    </a:cubicBezTo>
                    <a:cubicBezTo>
                      <a:pt x="33" y="9"/>
                      <a:pt x="38" y="10"/>
                      <a:pt x="38" y="8"/>
                    </a:cubicBezTo>
                    <a:cubicBezTo>
                      <a:pt x="37" y="6"/>
                      <a:pt x="34" y="3"/>
                      <a:pt x="29" y="2"/>
                    </a:cubicBezTo>
                    <a:cubicBezTo>
                      <a:pt x="24" y="2"/>
                      <a:pt x="22" y="0"/>
                      <a:pt x="19" y="0"/>
                    </a:cubicBezTo>
                    <a:cubicBezTo>
                      <a:pt x="16" y="0"/>
                      <a:pt x="18" y="1"/>
                      <a:pt x="15" y="1"/>
                    </a:cubicBezTo>
                    <a:cubicBezTo>
                      <a:pt x="13" y="1"/>
                      <a:pt x="12" y="0"/>
                      <a:pt x="9"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87"/>
              <p:cNvSpPr>
                <a:spLocks/>
              </p:cNvSpPr>
              <p:nvPr/>
            </p:nvSpPr>
            <p:spPr bwMode="auto">
              <a:xfrm>
                <a:off x="2870200" y="1901825"/>
                <a:ext cx="80963" cy="52388"/>
              </a:xfrm>
              <a:custGeom>
                <a:avLst/>
                <a:gdLst>
                  <a:gd name="T0" fmla="*/ 10 w 35"/>
                  <a:gd name="T1" fmla="*/ 1 h 23"/>
                  <a:gd name="T2" fmla="*/ 18 w 35"/>
                  <a:gd name="T3" fmla="*/ 3 h 23"/>
                  <a:gd name="T4" fmla="*/ 24 w 35"/>
                  <a:gd name="T5" fmla="*/ 8 h 23"/>
                  <a:gd name="T6" fmla="*/ 29 w 35"/>
                  <a:gd name="T7" fmla="*/ 9 h 23"/>
                  <a:gd name="T8" fmla="*/ 33 w 35"/>
                  <a:gd name="T9" fmla="*/ 11 h 23"/>
                  <a:gd name="T10" fmla="*/ 34 w 35"/>
                  <a:gd name="T11" fmla="*/ 14 h 23"/>
                  <a:gd name="T12" fmla="*/ 32 w 35"/>
                  <a:gd name="T13" fmla="*/ 17 h 23"/>
                  <a:gd name="T14" fmla="*/ 27 w 35"/>
                  <a:gd name="T15" fmla="*/ 19 h 23"/>
                  <a:gd name="T16" fmla="*/ 15 w 35"/>
                  <a:gd name="T17" fmla="*/ 22 h 23"/>
                  <a:gd name="T18" fmla="*/ 11 w 35"/>
                  <a:gd name="T19" fmla="*/ 20 h 23"/>
                  <a:gd name="T20" fmla="*/ 17 w 35"/>
                  <a:gd name="T21" fmla="*/ 18 h 23"/>
                  <a:gd name="T22" fmla="*/ 14 w 35"/>
                  <a:gd name="T23" fmla="*/ 17 h 23"/>
                  <a:gd name="T24" fmla="*/ 11 w 35"/>
                  <a:gd name="T25" fmla="*/ 15 h 23"/>
                  <a:gd name="T26" fmla="*/ 4 w 35"/>
                  <a:gd name="T27" fmla="*/ 14 h 23"/>
                  <a:gd name="T28" fmla="*/ 1 w 35"/>
                  <a:gd name="T29" fmla="*/ 12 h 23"/>
                  <a:gd name="T30" fmla="*/ 7 w 35"/>
                  <a:gd name="T31" fmla="*/ 12 h 23"/>
                  <a:gd name="T32" fmla="*/ 3 w 35"/>
                  <a:gd name="T33" fmla="*/ 9 h 23"/>
                  <a:gd name="T34" fmla="*/ 6 w 35"/>
                  <a:gd name="T35" fmla="*/ 8 h 23"/>
                  <a:gd name="T36" fmla="*/ 8 w 35"/>
                  <a:gd name="T37" fmla="*/ 7 h 23"/>
                  <a:gd name="T38" fmla="*/ 4 w 35"/>
                  <a:gd name="T39" fmla="*/ 5 h 23"/>
                  <a:gd name="T40" fmla="*/ 3 w 35"/>
                  <a:gd name="T41" fmla="*/ 2 h 23"/>
                  <a:gd name="T42" fmla="*/ 7 w 35"/>
                  <a:gd name="T43" fmla="*/ 0 h 23"/>
                  <a:gd name="T44" fmla="*/ 10 w 35"/>
                  <a:gd name="T45"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 h="23">
                    <a:moveTo>
                      <a:pt x="10" y="1"/>
                    </a:moveTo>
                    <a:cubicBezTo>
                      <a:pt x="15" y="2"/>
                      <a:pt x="16" y="1"/>
                      <a:pt x="18" y="3"/>
                    </a:cubicBezTo>
                    <a:cubicBezTo>
                      <a:pt x="21" y="4"/>
                      <a:pt x="23" y="7"/>
                      <a:pt x="24" y="8"/>
                    </a:cubicBezTo>
                    <a:cubicBezTo>
                      <a:pt x="26" y="8"/>
                      <a:pt x="26" y="8"/>
                      <a:pt x="29" y="9"/>
                    </a:cubicBezTo>
                    <a:cubicBezTo>
                      <a:pt x="32" y="10"/>
                      <a:pt x="33" y="10"/>
                      <a:pt x="33" y="11"/>
                    </a:cubicBezTo>
                    <a:cubicBezTo>
                      <a:pt x="34" y="12"/>
                      <a:pt x="33" y="13"/>
                      <a:pt x="34" y="14"/>
                    </a:cubicBezTo>
                    <a:cubicBezTo>
                      <a:pt x="35" y="15"/>
                      <a:pt x="33" y="17"/>
                      <a:pt x="32" y="17"/>
                    </a:cubicBezTo>
                    <a:cubicBezTo>
                      <a:pt x="32" y="17"/>
                      <a:pt x="29" y="18"/>
                      <a:pt x="27" y="19"/>
                    </a:cubicBezTo>
                    <a:cubicBezTo>
                      <a:pt x="25" y="20"/>
                      <a:pt x="16" y="22"/>
                      <a:pt x="15" y="22"/>
                    </a:cubicBezTo>
                    <a:cubicBezTo>
                      <a:pt x="14" y="23"/>
                      <a:pt x="10" y="20"/>
                      <a:pt x="11" y="20"/>
                    </a:cubicBezTo>
                    <a:cubicBezTo>
                      <a:pt x="12" y="19"/>
                      <a:pt x="16" y="20"/>
                      <a:pt x="17" y="18"/>
                    </a:cubicBezTo>
                    <a:cubicBezTo>
                      <a:pt x="18" y="17"/>
                      <a:pt x="15" y="17"/>
                      <a:pt x="14" y="17"/>
                    </a:cubicBezTo>
                    <a:cubicBezTo>
                      <a:pt x="12" y="16"/>
                      <a:pt x="12" y="16"/>
                      <a:pt x="11" y="15"/>
                    </a:cubicBezTo>
                    <a:cubicBezTo>
                      <a:pt x="9" y="15"/>
                      <a:pt x="6" y="15"/>
                      <a:pt x="4" y="14"/>
                    </a:cubicBezTo>
                    <a:cubicBezTo>
                      <a:pt x="3" y="14"/>
                      <a:pt x="0" y="13"/>
                      <a:pt x="1" y="12"/>
                    </a:cubicBezTo>
                    <a:cubicBezTo>
                      <a:pt x="2" y="12"/>
                      <a:pt x="7" y="13"/>
                      <a:pt x="7" y="12"/>
                    </a:cubicBezTo>
                    <a:cubicBezTo>
                      <a:pt x="6" y="11"/>
                      <a:pt x="2" y="10"/>
                      <a:pt x="3" y="9"/>
                    </a:cubicBezTo>
                    <a:cubicBezTo>
                      <a:pt x="4" y="8"/>
                      <a:pt x="5" y="8"/>
                      <a:pt x="6" y="8"/>
                    </a:cubicBezTo>
                    <a:cubicBezTo>
                      <a:pt x="8" y="8"/>
                      <a:pt x="9" y="8"/>
                      <a:pt x="8" y="7"/>
                    </a:cubicBezTo>
                    <a:cubicBezTo>
                      <a:pt x="8" y="6"/>
                      <a:pt x="5" y="7"/>
                      <a:pt x="4" y="5"/>
                    </a:cubicBezTo>
                    <a:cubicBezTo>
                      <a:pt x="3" y="3"/>
                      <a:pt x="1" y="3"/>
                      <a:pt x="3" y="2"/>
                    </a:cubicBezTo>
                    <a:cubicBezTo>
                      <a:pt x="5" y="0"/>
                      <a:pt x="5" y="0"/>
                      <a:pt x="7" y="0"/>
                    </a:cubicBezTo>
                    <a:cubicBezTo>
                      <a:pt x="9" y="1"/>
                      <a:pt x="10" y="1"/>
                      <a:pt x="10"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96"/>
              <p:cNvSpPr>
                <a:spLocks/>
              </p:cNvSpPr>
              <p:nvPr/>
            </p:nvSpPr>
            <p:spPr bwMode="auto">
              <a:xfrm>
                <a:off x="300037" y="3554413"/>
                <a:ext cx="33338" cy="36513"/>
              </a:xfrm>
              <a:custGeom>
                <a:avLst/>
                <a:gdLst>
                  <a:gd name="T0" fmla="*/ 2 w 15"/>
                  <a:gd name="T1" fmla="*/ 2 h 16"/>
                  <a:gd name="T2" fmla="*/ 1 w 15"/>
                  <a:gd name="T3" fmla="*/ 6 h 16"/>
                  <a:gd name="T4" fmla="*/ 1 w 15"/>
                  <a:gd name="T5" fmla="*/ 10 h 16"/>
                  <a:gd name="T6" fmla="*/ 1 w 15"/>
                  <a:gd name="T7" fmla="*/ 13 h 16"/>
                  <a:gd name="T8" fmla="*/ 3 w 15"/>
                  <a:gd name="T9" fmla="*/ 16 h 16"/>
                  <a:gd name="T10" fmla="*/ 7 w 15"/>
                  <a:gd name="T11" fmla="*/ 12 h 16"/>
                  <a:gd name="T12" fmla="*/ 14 w 15"/>
                  <a:gd name="T13" fmla="*/ 9 h 16"/>
                  <a:gd name="T14" fmla="*/ 9 w 15"/>
                  <a:gd name="T15" fmla="*/ 5 h 16"/>
                  <a:gd name="T16" fmla="*/ 5 w 15"/>
                  <a:gd name="T17" fmla="*/ 2 h 16"/>
                  <a:gd name="T18" fmla="*/ 2 w 15"/>
                  <a:gd name="T19"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6">
                    <a:moveTo>
                      <a:pt x="2" y="2"/>
                    </a:moveTo>
                    <a:cubicBezTo>
                      <a:pt x="2" y="4"/>
                      <a:pt x="1" y="5"/>
                      <a:pt x="1" y="6"/>
                    </a:cubicBezTo>
                    <a:cubicBezTo>
                      <a:pt x="0" y="7"/>
                      <a:pt x="0" y="8"/>
                      <a:pt x="1" y="10"/>
                    </a:cubicBezTo>
                    <a:cubicBezTo>
                      <a:pt x="2" y="11"/>
                      <a:pt x="1" y="10"/>
                      <a:pt x="1" y="13"/>
                    </a:cubicBezTo>
                    <a:cubicBezTo>
                      <a:pt x="1" y="15"/>
                      <a:pt x="1" y="16"/>
                      <a:pt x="3" y="16"/>
                    </a:cubicBezTo>
                    <a:cubicBezTo>
                      <a:pt x="5" y="16"/>
                      <a:pt x="5" y="14"/>
                      <a:pt x="7" y="12"/>
                    </a:cubicBezTo>
                    <a:cubicBezTo>
                      <a:pt x="9" y="11"/>
                      <a:pt x="15" y="11"/>
                      <a:pt x="14" y="9"/>
                    </a:cubicBezTo>
                    <a:cubicBezTo>
                      <a:pt x="14" y="7"/>
                      <a:pt x="11" y="7"/>
                      <a:pt x="9" y="5"/>
                    </a:cubicBezTo>
                    <a:cubicBezTo>
                      <a:pt x="8" y="3"/>
                      <a:pt x="7" y="2"/>
                      <a:pt x="5" y="2"/>
                    </a:cubicBezTo>
                    <a:cubicBezTo>
                      <a:pt x="3" y="2"/>
                      <a:pt x="1" y="0"/>
                      <a:pt x="2"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97"/>
              <p:cNvSpPr>
                <a:spLocks/>
              </p:cNvSpPr>
              <p:nvPr/>
            </p:nvSpPr>
            <p:spPr bwMode="auto">
              <a:xfrm>
                <a:off x="271462" y="3538538"/>
                <a:ext cx="7938" cy="6350"/>
              </a:xfrm>
              <a:custGeom>
                <a:avLst/>
                <a:gdLst>
                  <a:gd name="T0" fmla="*/ 0 w 3"/>
                  <a:gd name="T1" fmla="*/ 1 h 3"/>
                  <a:gd name="T2" fmla="*/ 1 w 3"/>
                  <a:gd name="T3" fmla="*/ 2 h 3"/>
                  <a:gd name="T4" fmla="*/ 3 w 3"/>
                  <a:gd name="T5" fmla="*/ 2 h 3"/>
                  <a:gd name="T6" fmla="*/ 0 w 3"/>
                  <a:gd name="T7" fmla="*/ 1 h 3"/>
                </a:gdLst>
                <a:ahLst/>
                <a:cxnLst>
                  <a:cxn ang="0">
                    <a:pos x="T0" y="T1"/>
                  </a:cxn>
                  <a:cxn ang="0">
                    <a:pos x="T2" y="T3"/>
                  </a:cxn>
                  <a:cxn ang="0">
                    <a:pos x="T4" y="T5"/>
                  </a:cxn>
                  <a:cxn ang="0">
                    <a:pos x="T6" y="T7"/>
                  </a:cxn>
                </a:cxnLst>
                <a:rect l="0" t="0" r="r" b="b"/>
                <a:pathLst>
                  <a:path w="3" h="3">
                    <a:moveTo>
                      <a:pt x="0" y="1"/>
                    </a:moveTo>
                    <a:cubicBezTo>
                      <a:pt x="0" y="1"/>
                      <a:pt x="1" y="2"/>
                      <a:pt x="1" y="2"/>
                    </a:cubicBezTo>
                    <a:cubicBezTo>
                      <a:pt x="2" y="2"/>
                      <a:pt x="3" y="3"/>
                      <a:pt x="3" y="2"/>
                    </a:cubicBezTo>
                    <a:cubicBezTo>
                      <a:pt x="3" y="1"/>
                      <a:pt x="1" y="0"/>
                      <a:pt x="0"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98"/>
              <p:cNvSpPr>
                <a:spLocks/>
              </p:cNvSpPr>
              <p:nvPr/>
            </p:nvSpPr>
            <p:spPr bwMode="auto">
              <a:xfrm>
                <a:off x="203200" y="3502025"/>
                <a:ext cx="12700" cy="11113"/>
              </a:xfrm>
              <a:custGeom>
                <a:avLst/>
                <a:gdLst>
                  <a:gd name="T0" fmla="*/ 2 w 6"/>
                  <a:gd name="T1" fmla="*/ 1 h 5"/>
                  <a:gd name="T2" fmla="*/ 6 w 6"/>
                  <a:gd name="T3" fmla="*/ 1 h 5"/>
                  <a:gd name="T4" fmla="*/ 5 w 6"/>
                  <a:gd name="T5" fmla="*/ 3 h 5"/>
                  <a:gd name="T6" fmla="*/ 5 w 6"/>
                  <a:gd name="T7" fmla="*/ 5 h 5"/>
                  <a:gd name="T8" fmla="*/ 0 w 6"/>
                  <a:gd name="T9" fmla="*/ 3 h 5"/>
                  <a:gd name="T10" fmla="*/ 2 w 6"/>
                  <a:gd name="T11" fmla="*/ 1 h 5"/>
                </a:gdLst>
                <a:ahLst/>
                <a:cxnLst>
                  <a:cxn ang="0">
                    <a:pos x="T0" y="T1"/>
                  </a:cxn>
                  <a:cxn ang="0">
                    <a:pos x="T2" y="T3"/>
                  </a:cxn>
                  <a:cxn ang="0">
                    <a:pos x="T4" y="T5"/>
                  </a:cxn>
                  <a:cxn ang="0">
                    <a:pos x="T6" y="T7"/>
                  </a:cxn>
                  <a:cxn ang="0">
                    <a:pos x="T8" y="T9"/>
                  </a:cxn>
                  <a:cxn ang="0">
                    <a:pos x="T10" y="T11"/>
                  </a:cxn>
                </a:cxnLst>
                <a:rect l="0" t="0" r="r" b="b"/>
                <a:pathLst>
                  <a:path w="6" h="5">
                    <a:moveTo>
                      <a:pt x="2" y="1"/>
                    </a:moveTo>
                    <a:cubicBezTo>
                      <a:pt x="4" y="1"/>
                      <a:pt x="6" y="0"/>
                      <a:pt x="6" y="1"/>
                    </a:cubicBezTo>
                    <a:cubicBezTo>
                      <a:pt x="5" y="2"/>
                      <a:pt x="5" y="2"/>
                      <a:pt x="5" y="3"/>
                    </a:cubicBezTo>
                    <a:cubicBezTo>
                      <a:pt x="5" y="4"/>
                      <a:pt x="6" y="5"/>
                      <a:pt x="5" y="5"/>
                    </a:cubicBezTo>
                    <a:cubicBezTo>
                      <a:pt x="3" y="4"/>
                      <a:pt x="0" y="5"/>
                      <a:pt x="0" y="3"/>
                    </a:cubicBezTo>
                    <a:cubicBezTo>
                      <a:pt x="1" y="2"/>
                      <a:pt x="0" y="1"/>
                      <a:pt x="2"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99"/>
              <p:cNvSpPr>
                <a:spLocks/>
              </p:cNvSpPr>
              <p:nvPr/>
            </p:nvSpPr>
            <p:spPr bwMode="auto">
              <a:xfrm>
                <a:off x="239712" y="3514725"/>
                <a:ext cx="15875" cy="14288"/>
              </a:xfrm>
              <a:custGeom>
                <a:avLst/>
                <a:gdLst>
                  <a:gd name="T0" fmla="*/ 5 w 7"/>
                  <a:gd name="T1" fmla="*/ 2 h 6"/>
                  <a:gd name="T2" fmla="*/ 7 w 7"/>
                  <a:gd name="T3" fmla="*/ 5 h 6"/>
                  <a:gd name="T4" fmla="*/ 6 w 7"/>
                  <a:gd name="T5" fmla="*/ 6 h 6"/>
                  <a:gd name="T6" fmla="*/ 4 w 7"/>
                  <a:gd name="T7" fmla="*/ 5 h 6"/>
                  <a:gd name="T8" fmla="*/ 2 w 7"/>
                  <a:gd name="T9" fmla="*/ 5 h 6"/>
                  <a:gd name="T10" fmla="*/ 1 w 7"/>
                  <a:gd name="T11" fmla="*/ 3 h 6"/>
                  <a:gd name="T12" fmla="*/ 2 w 7"/>
                  <a:gd name="T13" fmla="*/ 1 h 6"/>
                  <a:gd name="T14" fmla="*/ 5 w 7"/>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6">
                    <a:moveTo>
                      <a:pt x="5" y="2"/>
                    </a:moveTo>
                    <a:cubicBezTo>
                      <a:pt x="6" y="3"/>
                      <a:pt x="7" y="4"/>
                      <a:pt x="7" y="5"/>
                    </a:cubicBezTo>
                    <a:cubicBezTo>
                      <a:pt x="7" y="5"/>
                      <a:pt x="7" y="6"/>
                      <a:pt x="6" y="6"/>
                    </a:cubicBezTo>
                    <a:cubicBezTo>
                      <a:pt x="5" y="6"/>
                      <a:pt x="5" y="5"/>
                      <a:pt x="4" y="5"/>
                    </a:cubicBezTo>
                    <a:cubicBezTo>
                      <a:pt x="3" y="5"/>
                      <a:pt x="3" y="6"/>
                      <a:pt x="2" y="5"/>
                    </a:cubicBezTo>
                    <a:cubicBezTo>
                      <a:pt x="1" y="4"/>
                      <a:pt x="0" y="4"/>
                      <a:pt x="1" y="3"/>
                    </a:cubicBezTo>
                    <a:cubicBezTo>
                      <a:pt x="2" y="2"/>
                      <a:pt x="1" y="2"/>
                      <a:pt x="2" y="1"/>
                    </a:cubicBezTo>
                    <a:cubicBezTo>
                      <a:pt x="3" y="0"/>
                      <a:pt x="4" y="1"/>
                      <a:pt x="5"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100"/>
              <p:cNvSpPr>
                <a:spLocks/>
              </p:cNvSpPr>
              <p:nvPr/>
            </p:nvSpPr>
            <p:spPr bwMode="auto">
              <a:xfrm>
                <a:off x="265112" y="3529013"/>
                <a:ext cx="15875" cy="7938"/>
              </a:xfrm>
              <a:custGeom>
                <a:avLst/>
                <a:gdLst>
                  <a:gd name="T0" fmla="*/ 1 w 7"/>
                  <a:gd name="T1" fmla="*/ 0 h 3"/>
                  <a:gd name="T2" fmla="*/ 5 w 7"/>
                  <a:gd name="T3" fmla="*/ 1 h 3"/>
                  <a:gd name="T4" fmla="*/ 7 w 7"/>
                  <a:gd name="T5" fmla="*/ 1 h 3"/>
                  <a:gd name="T6" fmla="*/ 5 w 7"/>
                  <a:gd name="T7" fmla="*/ 2 h 3"/>
                  <a:gd name="T8" fmla="*/ 1 w 7"/>
                  <a:gd name="T9" fmla="*/ 2 h 3"/>
                  <a:gd name="T10" fmla="*/ 1 w 7"/>
                  <a:gd name="T11" fmla="*/ 0 h 3"/>
                </a:gdLst>
                <a:ahLst/>
                <a:cxnLst>
                  <a:cxn ang="0">
                    <a:pos x="T0" y="T1"/>
                  </a:cxn>
                  <a:cxn ang="0">
                    <a:pos x="T2" y="T3"/>
                  </a:cxn>
                  <a:cxn ang="0">
                    <a:pos x="T4" y="T5"/>
                  </a:cxn>
                  <a:cxn ang="0">
                    <a:pos x="T6" y="T7"/>
                  </a:cxn>
                  <a:cxn ang="0">
                    <a:pos x="T8" y="T9"/>
                  </a:cxn>
                  <a:cxn ang="0">
                    <a:pos x="T10" y="T11"/>
                  </a:cxn>
                </a:cxnLst>
                <a:rect l="0" t="0" r="r" b="b"/>
                <a:pathLst>
                  <a:path w="7" h="3">
                    <a:moveTo>
                      <a:pt x="1" y="0"/>
                    </a:moveTo>
                    <a:cubicBezTo>
                      <a:pt x="3" y="1"/>
                      <a:pt x="4" y="1"/>
                      <a:pt x="5" y="1"/>
                    </a:cubicBezTo>
                    <a:cubicBezTo>
                      <a:pt x="6" y="1"/>
                      <a:pt x="7" y="1"/>
                      <a:pt x="7" y="1"/>
                    </a:cubicBezTo>
                    <a:cubicBezTo>
                      <a:pt x="6" y="1"/>
                      <a:pt x="6" y="2"/>
                      <a:pt x="5" y="2"/>
                    </a:cubicBezTo>
                    <a:cubicBezTo>
                      <a:pt x="3" y="2"/>
                      <a:pt x="1" y="3"/>
                      <a:pt x="1" y="2"/>
                    </a:cubicBezTo>
                    <a:cubicBezTo>
                      <a:pt x="0" y="1"/>
                      <a:pt x="0" y="0"/>
                      <a:pt x="1"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101"/>
              <p:cNvSpPr>
                <a:spLocks/>
              </p:cNvSpPr>
              <p:nvPr/>
            </p:nvSpPr>
            <p:spPr bwMode="auto">
              <a:xfrm>
                <a:off x="284162" y="3533775"/>
                <a:ext cx="15875" cy="14288"/>
              </a:xfrm>
              <a:custGeom>
                <a:avLst/>
                <a:gdLst>
                  <a:gd name="T0" fmla="*/ 3 w 7"/>
                  <a:gd name="T1" fmla="*/ 1 h 6"/>
                  <a:gd name="T2" fmla="*/ 0 w 7"/>
                  <a:gd name="T3" fmla="*/ 1 h 6"/>
                  <a:gd name="T4" fmla="*/ 1 w 7"/>
                  <a:gd name="T5" fmla="*/ 3 h 6"/>
                  <a:gd name="T6" fmla="*/ 3 w 7"/>
                  <a:gd name="T7" fmla="*/ 5 h 6"/>
                  <a:gd name="T8" fmla="*/ 5 w 7"/>
                  <a:gd name="T9" fmla="*/ 6 h 6"/>
                  <a:gd name="T10" fmla="*/ 7 w 7"/>
                  <a:gd name="T11" fmla="*/ 3 h 6"/>
                  <a:gd name="T12" fmla="*/ 3 w 7"/>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7" h="6">
                    <a:moveTo>
                      <a:pt x="3" y="1"/>
                    </a:moveTo>
                    <a:cubicBezTo>
                      <a:pt x="2" y="1"/>
                      <a:pt x="0" y="0"/>
                      <a:pt x="0" y="1"/>
                    </a:cubicBezTo>
                    <a:cubicBezTo>
                      <a:pt x="0" y="2"/>
                      <a:pt x="0" y="3"/>
                      <a:pt x="1" y="3"/>
                    </a:cubicBezTo>
                    <a:cubicBezTo>
                      <a:pt x="2" y="4"/>
                      <a:pt x="3" y="5"/>
                      <a:pt x="3" y="5"/>
                    </a:cubicBezTo>
                    <a:cubicBezTo>
                      <a:pt x="3" y="6"/>
                      <a:pt x="4" y="6"/>
                      <a:pt x="5" y="6"/>
                    </a:cubicBezTo>
                    <a:cubicBezTo>
                      <a:pt x="6" y="5"/>
                      <a:pt x="7" y="4"/>
                      <a:pt x="7" y="3"/>
                    </a:cubicBezTo>
                    <a:cubicBezTo>
                      <a:pt x="7" y="3"/>
                      <a:pt x="5" y="1"/>
                      <a:pt x="3"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120"/>
              <p:cNvSpPr>
                <a:spLocks/>
              </p:cNvSpPr>
              <p:nvPr/>
            </p:nvSpPr>
            <p:spPr bwMode="auto">
              <a:xfrm>
                <a:off x="-1588" y="1851025"/>
                <a:ext cx="962025" cy="673100"/>
              </a:xfrm>
              <a:custGeom>
                <a:avLst/>
                <a:gdLst>
                  <a:gd name="T0" fmla="*/ 86 w 418"/>
                  <a:gd name="T1" fmla="*/ 18 h 292"/>
                  <a:gd name="T2" fmla="*/ 91 w 418"/>
                  <a:gd name="T3" fmla="*/ 12 h 292"/>
                  <a:gd name="T4" fmla="*/ 134 w 418"/>
                  <a:gd name="T5" fmla="*/ 12 h 292"/>
                  <a:gd name="T6" fmla="*/ 174 w 418"/>
                  <a:gd name="T7" fmla="*/ 17 h 292"/>
                  <a:gd name="T8" fmla="*/ 281 w 418"/>
                  <a:gd name="T9" fmla="*/ 29 h 292"/>
                  <a:gd name="T10" fmla="*/ 317 w 418"/>
                  <a:gd name="T11" fmla="*/ 204 h 292"/>
                  <a:gd name="T12" fmla="*/ 343 w 418"/>
                  <a:gd name="T13" fmla="*/ 222 h 292"/>
                  <a:gd name="T14" fmla="*/ 363 w 418"/>
                  <a:gd name="T15" fmla="*/ 219 h 292"/>
                  <a:gd name="T16" fmla="*/ 393 w 418"/>
                  <a:gd name="T17" fmla="*/ 256 h 292"/>
                  <a:gd name="T18" fmla="*/ 418 w 418"/>
                  <a:gd name="T19" fmla="*/ 284 h 292"/>
                  <a:gd name="T20" fmla="*/ 409 w 418"/>
                  <a:gd name="T21" fmla="*/ 277 h 292"/>
                  <a:gd name="T22" fmla="*/ 397 w 418"/>
                  <a:gd name="T23" fmla="*/ 271 h 292"/>
                  <a:gd name="T24" fmla="*/ 382 w 418"/>
                  <a:gd name="T25" fmla="*/ 253 h 292"/>
                  <a:gd name="T26" fmla="*/ 377 w 418"/>
                  <a:gd name="T27" fmla="*/ 244 h 292"/>
                  <a:gd name="T28" fmla="*/ 372 w 418"/>
                  <a:gd name="T29" fmla="*/ 237 h 292"/>
                  <a:gd name="T30" fmla="*/ 356 w 418"/>
                  <a:gd name="T31" fmla="*/ 220 h 292"/>
                  <a:gd name="T32" fmla="*/ 357 w 418"/>
                  <a:gd name="T33" fmla="*/ 235 h 292"/>
                  <a:gd name="T34" fmla="*/ 342 w 418"/>
                  <a:gd name="T35" fmla="*/ 225 h 292"/>
                  <a:gd name="T36" fmla="*/ 346 w 418"/>
                  <a:gd name="T37" fmla="*/ 235 h 292"/>
                  <a:gd name="T38" fmla="*/ 313 w 418"/>
                  <a:gd name="T39" fmla="*/ 215 h 292"/>
                  <a:gd name="T40" fmla="*/ 304 w 418"/>
                  <a:gd name="T41" fmla="*/ 214 h 292"/>
                  <a:gd name="T42" fmla="*/ 262 w 418"/>
                  <a:gd name="T43" fmla="*/ 207 h 292"/>
                  <a:gd name="T44" fmla="*/ 239 w 418"/>
                  <a:gd name="T45" fmla="*/ 198 h 292"/>
                  <a:gd name="T46" fmla="*/ 229 w 418"/>
                  <a:gd name="T47" fmla="*/ 192 h 292"/>
                  <a:gd name="T48" fmla="*/ 214 w 418"/>
                  <a:gd name="T49" fmla="*/ 190 h 292"/>
                  <a:gd name="T50" fmla="*/ 219 w 418"/>
                  <a:gd name="T51" fmla="*/ 199 h 292"/>
                  <a:gd name="T52" fmla="*/ 202 w 418"/>
                  <a:gd name="T53" fmla="*/ 210 h 292"/>
                  <a:gd name="T54" fmla="*/ 191 w 418"/>
                  <a:gd name="T55" fmla="*/ 215 h 292"/>
                  <a:gd name="T56" fmla="*/ 185 w 418"/>
                  <a:gd name="T57" fmla="*/ 214 h 292"/>
                  <a:gd name="T58" fmla="*/ 189 w 418"/>
                  <a:gd name="T59" fmla="*/ 194 h 292"/>
                  <a:gd name="T60" fmla="*/ 199 w 418"/>
                  <a:gd name="T61" fmla="*/ 186 h 292"/>
                  <a:gd name="T62" fmla="*/ 165 w 418"/>
                  <a:gd name="T63" fmla="*/ 205 h 292"/>
                  <a:gd name="T64" fmla="*/ 155 w 418"/>
                  <a:gd name="T65" fmla="*/ 217 h 292"/>
                  <a:gd name="T66" fmla="*/ 149 w 418"/>
                  <a:gd name="T67" fmla="*/ 236 h 292"/>
                  <a:gd name="T68" fmla="*/ 125 w 418"/>
                  <a:gd name="T69" fmla="*/ 258 h 292"/>
                  <a:gd name="T70" fmla="*/ 104 w 418"/>
                  <a:gd name="T71" fmla="*/ 273 h 292"/>
                  <a:gd name="T72" fmla="*/ 80 w 418"/>
                  <a:gd name="T73" fmla="*/ 279 h 292"/>
                  <a:gd name="T74" fmla="*/ 63 w 418"/>
                  <a:gd name="T75" fmla="*/ 286 h 292"/>
                  <a:gd name="T76" fmla="*/ 53 w 418"/>
                  <a:gd name="T77" fmla="*/ 284 h 292"/>
                  <a:gd name="T78" fmla="*/ 84 w 418"/>
                  <a:gd name="T79" fmla="*/ 275 h 292"/>
                  <a:gd name="T80" fmla="*/ 113 w 418"/>
                  <a:gd name="T81" fmla="*/ 249 h 292"/>
                  <a:gd name="T82" fmla="*/ 120 w 418"/>
                  <a:gd name="T83" fmla="*/ 228 h 292"/>
                  <a:gd name="T84" fmla="*/ 101 w 418"/>
                  <a:gd name="T85" fmla="*/ 226 h 292"/>
                  <a:gd name="T86" fmla="*/ 77 w 418"/>
                  <a:gd name="T87" fmla="*/ 227 h 292"/>
                  <a:gd name="T88" fmla="*/ 65 w 418"/>
                  <a:gd name="T89" fmla="*/ 221 h 292"/>
                  <a:gd name="T90" fmla="*/ 56 w 418"/>
                  <a:gd name="T91" fmla="*/ 204 h 292"/>
                  <a:gd name="T92" fmla="*/ 32 w 418"/>
                  <a:gd name="T93" fmla="*/ 197 h 292"/>
                  <a:gd name="T94" fmla="*/ 45 w 418"/>
                  <a:gd name="T95" fmla="*/ 192 h 292"/>
                  <a:gd name="T96" fmla="*/ 35 w 418"/>
                  <a:gd name="T97" fmla="*/ 182 h 292"/>
                  <a:gd name="T98" fmla="*/ 19 w 418"/>
                  <a:gd name="T99" fmla="*/ 182 h 292"/>
                  <a:gd name="T100" fmla="*/ 34 w 418"/>
                  <a:gd name="T101" fmla="*/ 164 h 292"/>
                  <a:gd name="T102" fmla="*/ 75 w 418"/>
                  <a:gd name="T103" fmla="*/ 149 h 292"/>
                  <a:gd name="T104" fmla="*/ 66 w 418"/>
                  <a:gd name="T105" fmla="*/ 128 h 292"/>
                  <a:gd name="T106" fmla="*/ 31 w 418"/>
                  <a:gd name="T107" fmla="*/ 133 h 292"/>
                  <a:gd name="T108" fmla="*/ 15 w 418"/>
                  <a:gd name="T109" fmla="*/ 117 h 292"/>
                  <a:gd name="T110" fmla="*/ 28 w 418"/>
                  <a:gd name="T111" fmla="*/ 97 h 292"/>
                  <a:gd name="T112" fmla="*/ 54 w 418"/>
                  <a:gd name="T113" fmla="*/ 104 h 292"/>
                  <a:gd name="T114" fmla="*/ 72 w 418"/>
                  <a:gd name="T115" fmla="*/ 95 h 292"/>
                  <a:gd name="T116" fmla="*/ 70 w 418"/>
                  <a:gd name="T117" fmla="*/ 86 h 292"/>
                  <a:gd name="T118" fmla="*/ 27 w 418"/>
                  <a:gd name="T119" fmla="*/ 66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8" h="292">
                    <a:moveTo>
                      <a:pt x="19" y="51"/>
                    </a:moveTo>
                    <a:cubicBezTo>
                      <a:pt x="26" y="51"/>
                      <a:pt x="25" y="52"/>
                      <a:pt x="30" y="51"/>
                    </a:cubicBezTo>
                    <a:cubicBezTo>
                      <a:pt x="36" y="49"/>
                      <a:pt x="41" y="49"/>
                      <a:pt x="44" y="48"/>
                    </a:cubicBezTo>
                    <a:cubicBezTo>
                      <a:pt x="46" y="48"/>
                      <a:pt x="48" y="46"/>
                      <a:pt x="50" y="43"/>
                    </a:cubicBezTo>
                    <a:cubicBezTo>
                      <a:pt x="52" y="39"/>
                      <a:pt x="51" y="37"/>
                      <a:pt x="55" y="33"/>
                    </a:cubicBezTo>
                    <a:cubicBezTo>
                      <a:pt x="59" y="29"/>
                      <a:pt x="60" y="25"/>
                      <a:pt x="64" y="23"/>
                    </a:cubicBezTo>
                    <a:cubicBezTo>
                      <a:pt x="67" y="21"/>
                      <a:pt x="67" y="23"/>
                      <a:pt x="68" y="23"/>
                    </a:cubicBezTo>
                    <a:cubicBezTo>
                      <a:pt x="68" y="24"/>
                      <a:pt x="66" y="25"/>
                      <a:pt x="67" y="25"/>
                    </a:cubicBezTo>
                    <a:cubicBezTo>
                      <a:pt x="68" y="25"/>
                      <a:pt x="71" y="25"/>
                      <a:pt x="73" y="24"/>
                    </a:cubicBezTo>
                    <a:cubicBezTo>
                      <a:pt x="75" y="23"/>
                      <a:pt x="77" y="22"/>
                      <a:pt x="80" y="20"/>
                    </a:cubicBezTo>
                    <a:cubicBezTo>
                      <a:pt x="82" y="18"/>
                      <a:pt x="84" y="17"/>
                      <a:pt x="85" y="17"/>
                    </a:cubicBezTo>
                    <a:cubicBezTo>
                      <a:pt x="86" y="17"/>
                      <a:pt x="87" y="18"/>
                      <a:pt x="86" y="18"/>
                    </a:cubicBezTo>
                    <a:cubicBezTo>
                      <a:pt x="85" y="19"/>
                      <a:pt x="84" y="20"/>
                      <a:pt x="84" y="20"/>
                    </a:cubicBezTo>
                    <a:cubicBezTo>
                      <a:pt x="85" y="20"/>
                      <a:pt x="87" y="19"/>
                      <a:pt x="87" y="20"/>
                    </a:cubicBezTo>
                    <a:cubicBezTo>
                      <a:pt x="87" y="20"/>
                      <a:pt x="84" y="24"/>
                      <a:pt x="86" y="23"/>
                    </a:cubicBezTo>
                    <a:cubicBezTo>
                      <a:pt x="87" y="22"/>
                      <a:pt x="87" y="20"/>
                      <a:pt x="87" y="22"/>
                    </a:cubicBezTo>
                    <a:cubicBezTo>
                      <a:pt x="88" y="23"/>
                      <a:pt x="90" y="26"/>
                      <a:pt x="90" y="25"/>
                    </a:cubicBezTo>
                    <a:cubicBezTo>
                      <a:pt x="90" y="24"/>
                      <a:pt x="89" y="22"/>
                      <a:pt x="89" y="21"/>
                    </a:cubicBezTo>
                    <a:cubicBezTo>
                      <a:pt x="89" y="20"/>
                      <a:pt x="89" y="19"/>
                      <a:pt x="90" y="19"/>
                    </a:cubicBezTo>
                    <a:cubicBezTo>
                      <a:pt x="91" y="19"/>
                      <a:pt x="95" y="19"/>
                      <a:pt x="95" y="18"/>
                    </a:cubicBezTo>
                    <a:cubicBezTo>
                      <a:pt x="95" y="17"/>
                      <a:pt x="90" y="19"/>
                      <a:pt x="89" y="18"/>
                    </a:cubicBezTo>
                    <a:cubicBezTo>
                      <a:pt x="89" y="17"/>
                      <a:pt x="89" y="16"/>
                      <a:pt x="88" y="16"/>
                    </a:cubicBezTo>
                    <a:cubicBezTo>
                      <a:pt x="87" y="16"/>
                      <a:pt x="85" y="16"/>
                      <a:pt x="86" y="16"/>
                    </a:cubicBezTo>
                    <a:cubicBezTo>
                      <a:pt x="87" y="15"/>
                      <a:pt x="90" y="13"/>
                      <a:pt x="91" y="12"/>
                    </a:cubicBezTo>
                    <a:cubicBezTo>
                      <a:pt x="93" y="12"/>
                      <a:pt x="92" y="12"/>
                      <a:pt x="94" y="12"/>
                    </a:cubicBezTo>
                    <a:cubicBezTo>
                      <a:pt x="96" y="11"/>
                      <a:pt x="93" y="13"/>
                      <a:pt x="94" y="13"/>
                    </a:cubicBezTo>
                    <a:cubicBezTo>
                      <a:pt x="96" y="13"/>
                      <a:pt x="100" y="13"/>
                      <a:pt x="104" y="13"/>
                    </a:cubicBezTo>
                    <a:cubicBezTo>
                      <a:pt x="107" y="12"/>
                      <a:pt x="108" y="13"/>
                      <a:pt x="111" y="11"/>
                    </a:cubicBezTo>
                    <a:cubicBezTo>
                      <a:pt x="114" y="10"/>
                      <a:pt x="124" y="2"/>
                      <a:pt x="125" y="1"/>
                    </a:cubicBezTo>
                    <a:cubicBezTo>
                      <a:pt x="127" y="0"/>
                      <a:pt x="127" y="0"/>
                      <a:pt x="128" y="0"/>
                    </a:cubicBezTo>
                    <a:cubicBezTo>
                      <a:pt x="128" y="1"/>
                      <a:pt x="126" y="1"/>
                      <a:pt x="127" y="2"/>
                    </a:cubicBezTo>
                    <a:cubicBezTo>
                      <a:pt x="127" y="3"/>
                      <a:pt x="128" y="4"/>
                      <a:pt x="130" y="5"/>
                    </a:cubicBezTo>
                    <a:cubicBezTo>
                      <a:pt x="133" y="5"/>
                      <a:pt x="137" y="5"/>
                      <a:pt x="136" y="6"/>
                    </a:cubicBezTo>
                    <a:cubicBezTo>
                      <a:pt x="136" y="7"/>
                      <a:pt x="132" y="7"/>
                      <a:pt x="132" y="9"/>
                    </a:cubicBezTo>
                    <a:cubicBezTo>
                      <a:pt x="132" y="10"/>
                      <a:pt x="131" y="13"/>
                      <a:pt x="132" y="13"/>
                    </a:cubicBezTo>
                    <a:cubicBezTo>
                      <a:pt x="132" y="13"/>
                      <a:pt x="132" y="12"/>
                      <a:pt x="134" y="12"/>
                    </a:cubicBezTo>
                    <a:cubicBezTo>
                      <a:pt x="136" y="11"/>
                      <a:pt x="137" y="10"/>
                      <a:pt x="137" y="10"/>
                    </a:cubicBezTo>
                    <a:cubicBezTo>
                      <a:pt x="138" y="9"/>
                      <a:pt x="141" y="10"/>
                      <a:pt x="141" y="9"/>
                    </a:cubicBezTo>
                    <a:cubicBezTo>
                      <a:pt x="140" y="8"/>
                      <a:pt x="138" y="8"/>
                      <a:pt x="139" y="7"/>
                    </a:cubicBezTo>
                    <a:cubicBezTo>
                      <a:pt x="141" y="6"/>
                      <a:pt x="142" y="5"/>
                      <a:pt x="142" y="5"/>
                    </a:cubicBezTo>
                    <a:cubicBezTo>
                      <a:pt x="142" y="6"/>
                      <a:pt x="141" y="9"/>
                      <a:pt x="142" y="8"/>
                    </a:cubicBezTo>
                    <a:cubicBezTo>
                      <a:pt x="143" y="8"/>
                      <a:pt x="144" y="7"/>
                      <a:pt x="145" y="7"/>
                    </a:cubicBezTo>
                    <a:cubicBezTo>
                      <a:pt x="146" y="7"/>
                      <a:pt x="147" y="8"/>
                      <a:pt x="147" y="9"/>
                    </a:cubicBezTo>
                    <a:cubicBezTo>
                      <a:pt x="147" y="10"/>
                      <a:pt x="146" y="12"/>
                      <a:pt x="148" y="12"/>
                    </a:cubicBezTo>
                    <a:cubicBezTo>
                      <a:pt x="150" y="13"/>
                      <a:pt x="153" y="12"/>
                      <a:pt x="154" y="11"/>
                    </a:cubicBezTo>
                    <a:cubicBezTo>
                      <a:pt x="156" y="10"/>
                      <a:pt x="171" y="11"/>
                      <a:pt x="172" y="12"/>
                    </a:cubicBezTo>
                    <a:cubicBezTo>
                      <a:pt x="173" y="12"/>
                      <a:pt x="170" y="13"/>
                      <a:pt x="171" y="14"/>
                    </a:cubicBezTo>
                    <a:cubicBezTo>
                      <a:pt x="172" y="16"/>
                      <a:pt x="175" y="16"/>
                      <a:pt x="174" y="17"/>
                    </a:cubicBezTo>
                    <a:cubicBezTo>
                      <a:pt x="173" y="17"/>
                      <a:pt x="169" y="18"/>
                      <a:pt x="171" y="18"/>
                    </a:cubicBezTo>
                    <a:cubicBezTo>
                      <a:pt x="172" y="18"/>
                      <a:pt x="178" y="17"/>
                      <a:pt x="179" y="17"/>
                    </a:cubicBezTo>
                    <a:cubicBezTo>
                      <a:pt x="179" y="17"/>
                      <a:pt x="178" y="19"/>
                      <a:pt x="179" y="19"/>
                    </a:cubicBezTo>
                    <a:cubicBezTo>
                      <a:pt x="180" y="20"/>
                      <a:pt x="182" y="21"/>
                      <a:pt x="184" y="20"/>
                    </a:cubicBezTo>
                    <a:cubicBezTo>
                      <a:pt x="185" y="20"/>
                      <a:pt x="186" y="20"/>
                      <a:pt x="188" y="20"/>
                    </a:cubicBezTo>
                    <a:cubicBezTo>
                      <a:pt x="190" y="20"/>
                      <a:pt x="193" y="19"/>
                      <a:pt x="199" y="20"/>
                    </a:cubicBezTo>
                    <a:cubicBezTo>
                      <a:pt x="204" y="21"/>
                      <a:pt x="225" y="25"/>
                      <a:pt x="228" y="25"/>
                    </a:cubicBezTo>
                    <a:cubicBezTo>
                      <a:pt x="231" y="25"/>
                      <a:pt x="240" y="25"/>
                      <a:pt x="243" y="25"/>
                    </a:cubicBezTo>
                    <a:cubicBezTo>
                      <a:pt x="246" y="25"/>
                      <a:pt x="247" y="29"/>
                      <a:pt x="253" y="29"/>
                    </a:cubicBezTo>
                    <a:cubicBezTo>
                      <a:pt x="258" y="30"/>
                      <a:pt x="262" y="30"/>
                      <a:pt x="263" y="29"/>
                    </a:cubicBezTo>
                    <a:cubicBezTo>
                      <a:pt x="264" y="28"/>
                      <a:pt x="263" y="28"/>
                      <a:pt x="265" y="28"/>
                    </a:cubicBezTo>
                    <a:cubicBezTo>
                      <a:pt x="267" y="28"/>
                      <a:pt x="275" y="28"/>
                      <a:pt x="281" y="29"/>
                    </a:cubicBezTo>
                    <a:cubicBezTo>
                      <a:pt x="286" y="30"/>
                      <a:pt x="289" y="33"/>
                      <a:pt x="296" y="35"/>
                    </a:cubicBezTo>
                    <a:cubicBezTo>
                      <a:pt x="296" y="204"/>
                      <a:pt x="296" y="204"/>
                      <a:pt x="296" y="204"/>
                    </a:cubicBezTo>
                    <a:cubicBezTo>
                      <a:pt x="296" y="204"/>
                      <a:pt x="296" y="204"/>
                      <a:pt x="296" y="204"/>
                    </a:cubicBezTo>
                    <a:cubicBezTo>
                      <a:pt x="297" y="204"/>
                      <a:pt x="297" y="204"/>
                      <a:pt x="297" y="204"/>
                    </a:cubicBezTo>
                    <a:cubicBezTo>
                      <a:pt x="298" y="204"/>
                      <a:pt x="300" y="205"/>
                      <a:pt x="301" y="205"/>
                    </a:cubicBezTo>
                    <a:cubicBezTo>
                      <a:pt x="305" y="206"/>
                      <a:pt x="308" y="207"/>
                      <a:pt x="309" y="206"/>
                    </a:cubicBezTo>
                    <a:cubicBezTo>
                      <a:pt x="310" y="206"/>
                      <a:pt x="310" y="205"/>
                      <a:pt x="310" y="204"/>
                    </a:cubicBezTo>
                    <a:cubicBezTo>
                      <a:pt x="311" y="204"/>
                      <a:pt x="311" y="203"/>
                      <a:pt x="312" y="203"/>
                    </a:cubicBezTo>
                    <a:cubicBezTo>
                      <a:pt x="312" y="203"/>
                      <a:pt x="313" y="203"/>
                      <a:pt x="315" y="203"/>
                    </a:cubicBezTo>
                    <a:cubicBezTo>
                      <a:pt x="316" y="203"/>
                      <a:pt x="317" y="203"/>
                      <a:pt x="318" y="203"/>
                    </a:cubicBezTo>
                    <a:cubicBezTo>
                      <a:pt x="318" y="203"/>
                      <a:pt x="318" y="203"/>
                      <a:pt x="318" y="203"/>
                    </a:cubicBezTo>
                    <a:cubicBezTo>
                      <a:pt x="318" y="203"/>
                      <a:pt x="317" y="204"/>
                      <a:pt x="317" y="204"/>
                    </a:cubicBezTo>
                    <a:cubicBezTo>
                      <a:pt x="317" y="205"/>
                      <a:pt x="316" y="206"/>
                      <a:pt x="317" y="207"/>
                    </a:cubicBezTo>
                    <a:cubicBezTo>
                      <a:pt x="317" y="207"/>
                      <a:pt x="317" y="207"/>
                      <a:pt x="317" y="207"/>
                    </a:cubicBezTo>
                    <a:cubicBezTo>
                      <a:pt x="317" y="207"/>
                      <a:pt x="317" y="208"/>
                      <a:pt x="318" y="209"/>
                    </a:cubicBezTo>
                    <a:cubicBezTo>
                      <a:pt x="319" y="209"/>
                      <a:pt x="319" y="210"/>
                      <a:pt x="320" y="210"/>
                    </a:cubicBezTo>
                    <a:cubicBezTo>
                      <a:pt x="320" y="211"/>
                      <a:pt x="323" y="212"/>
                      <a:pt x="325" y="214"/>
                    </a:cubicBezTo>
                    <a:cubicBezTo>
                      <a:pt x="329" y="217"/>
                      <a:pt x="333" y="221"/>
                      <a:pt x="334" y="221"/>
                    </a:cubicBezTo>
                    <a:cubicBezTo>
                      <a:pt x="334" y="222"/>
                      <a:pt x="334" y="223"/>
                      <a:pt x="334" y="224"/>
                    </a:cubicBezTo>
                    <a:cubicBezTo>
                      <a:pt x="334" y="225"/>
                      <a:pt x="334" y="226"/>
                      <a:pt x="335" y="227"/>
                    </a:cubicBezTo>
                    <a:cubicBezTo>
                      <a:pt x="336" y="227"/>
                      <a:pt x="337" y="226"/>
                      <a:pt x="338" y="225"/>
                    </a:cubicBezTo>
                    <a:cubicBezTo>
                      <a:pt x="339" y="224"/>
                      <a:pt x="339" y="224"/>
                      <a:pt x="339" y="224"/>
                    </a:cubicBezTo>
                    <a:cubicBezTo>
                      <a:pt x="340" y="223"/>
                      <a:pt x="341" y="223"/>
                      <a:pt x="341" y="223"/>
                    </a:cubicBezTo>
                    <a:cubicBezTo>
                      <a:pt x="342" y="222"/>
                      <a:pt x="343" y="222"/>
                      <a:pt x="343" y="222"/>
                    </a:cubicBezTo>
                    <a:cubicBezTo>
                      <a:pt x="343" y="222"/>
                      <a:pt x="344" y="222"/>
                      <a:pt x="344" y="222"/>
                    </a:cubicBezTo>
                    <a:cubicBezTo>
                      <a:pt x="345" y="223"/>
                      <a:pt x="346" y="223"/>
                      <a:pt x="346" y="222"/>
                    </a:cubicBezTo>
                    <a:cubicBezTo>
                      <a:pt x="346" y="222"/>
                      <a:pt x="346" y="221"/>
                      <a:pt x="346" y="221"/>
                    </a:cubicBezTo>
                    <a:cubicBezTo>
                      <a:pt x="346" y="220"/>
                      <a:pt x="346" y="219"/>
                      <a:pt x="347" y="218"/>
                    </a:cubicBezTo>
                    <a:cubicBezTo>
                      <a:pt x="347" y="218"/>
                      <a:pt x="348" y="218"/>
                      <a:pt x="348" y="218"/>
                    </a:cubicBezTo>
                    <a:cubicBezTo>
                      <a:pt x="349" y="218"/>
                      <a:pt x="350" y="218"/>
                      <a:pt x="350" y="217"/>
                    </a:cubicBezTo>
                    <a:cubicBezTo>
                      <a:pt x="350" y="216"/>
                      <a:pt x="350" y="216"/>
                      <a:pt x="350" y="215"/>
                    </a:cubicBezTo>
                    <a:cubicBezTo>
                      <a:pt x="349" y="215"/>
                      <a:pt x="349" y="215"/>
                      <a:pt x="349" y="215"/>
                    </a:cubicBezTo>
                    <a:cubicBezTo>
                      <a:pt x="350" y="215"/>
                      <a:pt x="351" y="214"/>
                      <a:pt x="353" y="214"/>
                    </a:cubicBezTo>
                    <a:cubicBezTo>
                      <a:pt x="355" y="213"/>
                      <a:pt x="358" y="212"/>
                      <a:pt x="358" y="212"/>
                    </a:cubicBezTo>
                    <a:cubicBezTo>
                      <a:pt x="358" y="212"/>
                      <a:pt x="360" y="215"/>
                      <a:pt x="361" y="217"/>
                    </a:cubicBezTo>
                    <a:cubicBezTo>
                      <a:pt x="362" y="218"/>
                      <a:pt x="363" y="219"/>
                      <a:pt x="363" y="219"/>
                    </a:cubicBezTo>
                    <a:cubicBezTo>
                      <a:pt x="363" y="219"/>
                      <a:pt x="363" y="219"/>
                      <a:pt x="363" y="219"/>
                    </a:cubicBezTo>
                    <a:cubicBezTo>
                      <a:pt x="364" y="220"/>
                      <a:pt x="365" y="221"/>
                      <a:pt x="366" y="221"/>
                    </a:cubicBezTo>
                    <a:cubicBezTo>
                      <a:pt x="367" y="222"/>
                      <a:pt x="368" y="223"/>
                      <a:pt x="369" y="223"/>
                    </a:cubicBezTo>
                    <a:cubicBezTo>
                      <a:pt x="369" y="223"/>
                      <a:pt x="369" y="223"/>
                      <a:pt x="369" y="224"/>
                    </a:cubicBezTo>
                    <a:cubicBezTo>
                      <a:pt x="370" y="225"/>
                      <a:pt x="370" y="227"/>
                      <a:pt x="371" y="227"/>
                    </a:cubicBezTo>
                    <a:cubicBezTo>
                      <a:pt x="372" y="228"/>
                      <a:pt x="375" y="230"/>
                      <a:pt x="378" y="232"/>
                    </a:cubicBezTo>
                    <a:cubicBezTo>
                      <a:pt x="379" y="233"/>
                      <a:pt x="381" y="234"/>
                      <a:pt x="381" y="235"/>
                    </a:cubicBezTo>
                    <a:cubicBezTo>
                      <a:pt x="382" y="236"/>
                      <a:pt x="387" y="242"/>
                      <a:pt x="390" y="247"/>
                    </a:cubicBezTo>
                    <a:cubicBezTo>
                      <a:pt x="392" y="250"/>
                      <a:pt x="394" y="253"/>
                      <a:pt x="394" y="253"/>
                    </a:cubicBezTo>
                    <a:cubicBezTo>
                      <a:pt x="394" y="253"/>
                      <a:pt x="394" y="254"/>
                      <a:pt x="393" y="254"/>
                    </a:cubicBezTo>
                    <a:cubicBezTo>
                      <a:pt x="393" y="255"/>
                      <a:pt x="393" y="255"/>
                      <a:pt x="393" y="256"/>
                    </a:cubicBezTo>
                    <a:cubicBezTo>
                      <a:pt x="393" y="256"/>
                      <a:pt x="393" y="256"/>
                      <a:pt x="393" y="256"/>
                    </a:cubicBezTo>
                    <a:cubicBezTo>
                      <a:pt x="393" y="257"/>
                      <a:pt x="394" y="259"/>
                      <a:pt x="396" y="261"/>
                    </a:cubicBezTo>
                    <a:cubicBezTo>
                      <a:pt x="397" y="262"/>
                      <a:pt x="398" y="264"/>
                      <a:pt x="398" y="264"/>
                    </a:cubicBezTo>
                    <a:cubicBezTo>
                      <a:pt x="399" y="264"/>
                      <a:pt x="402" y="265"/>
                      <a:pt x="405" y="266"/>
                    </a:cubicBezTo>
                    <a:cubicBezTo>
                      <a:pt x="408" y="267"/>
                      <a:pt x="410" y="268"/>
                      <a:pt x="411" y="268"/>
                    </a:cubicBezTo>
                    <a:cubicBezTo>
                      <a:pt x="413" y="269"/>
                      <a:pt x="415" y="270"/>
                      <a:pt x="416" y="271"/>
                    </a:cubicBezTo>
                    <a:cubicBezTo>
                      <a:pt x="416" y="272"/>
                      <a:pt x="416" y="272"/>
                      <a:pt x="417" y="272"/>
                    </a:cubicBezTo>
                    <a:cubicBezTo>
                      <a:pt x="417" y="272"/>
                      <a:pt x="417" y="273"/>
                      <a:pt x="417" y="274"/>
                    </a:cubicBezTo>
                    <a:cubicBezTo>
                      <a:pt x="417" y="274"/>
                      <a:pt x="417" y="275"/>
                      <a:pt x="417" y="275"/>
                    </a:cubicBezTo>
                    <a:cubicBezTo>
                      <a:pt x="417" y="275"/>
                      <a:pt x="417" y="275"/>
                      <a:pt x="417" y="276"/>
                    </a:cubicBezTo>
                    <a:cubicBezTo>
                      <a:pt x="417" y="276"/>
                      <a:pt x="416" y="277"/>
                      <a:pt x="416" y="277"/>
                    </a:cubicBezTo>
                    <a:cubicBezTo>
                      <a:pt x="416" y="278"/>
                      <a:pt x="417" y="280"/>
                      <a:pt x="418" y="283"/>
                    </a:cubicBezTo>
                    <a:cubicBezTo>
                      <a:pt x="418" y="283"/>
                      <a:pt x="418" y="284"/>
                      <a:pt x="418" y="284"/>
                    </a:cubicBezTo>
                    <a:cubicBezTo>
                      <a:pt x="417" y="286"/>
                      <a:pt x="416" y="288"/>
                      <a:pt x="415" y="289"/>
                    </a:cubicBezTo>
                    <a:cubicBezTo>
                      <a:pt x="415" y="290"/>
                      <a:pt x="414" y="291"/>
                      <a:pt x="413" y="291"/>
                    </a:cubicBezTo>
                    <a:cubicBezTo>
                      <a:pt x="412" y="292"/>
                      <a:pt x="410" y="292"/>
                      <a:pt x="409" y="292"/>
                    </a:cubicBezTo>
                    <a:cubicBezTo>
                      <a:pt x="408" y="291"/>
                      <a:pt x="408" y="290"/>
                      <a:pt x="408" y="289"/>
                    </a:cubicBezTo>
                    <a:cubicBezTo>
                      <a:pt x="408" y="288"/>
                      <a:pt x="412" y="287"/>
                      <a:pt x="411" y="287"/>
                    </a:cubicBezTo>
                    <a:cubicBezTo>
                      <a:pt x="410" y="286"/>
                      <a:pt x="409" y="287"/>
                      <a:pt x="408" y="287"/>
                    </a:cubicBezTo>
                    <a:cubicBezTo>
                      <a:pt x="408" y="286"/>
                      <a:pt x="407" y="287"/>
                      <a:pt x="407" y="286"/>
                    </a:cubicBezTo>
                    <a:cubicBezTo>
                      <a:pt x="408" y="285"/>
                      <a:pt x="408" y="284"/>
                      <a:pt x="409" y="284"/>
                    </a:cubicBezTo>
                    <a:cubicBezTo>
                      <a:pt x="410" y="284"/>
                      <a:pt x="412" y="285"/>
                      <a:pt x="412" y="284"/>
                    </a:cubicBezTo>
                    <a:cubicBezTo>
                      <a:pt x="412" y="283"/>
                      <a:pt x="410" y="283"/>
                      <a:pt x="410" y="282"/>
                    </a:cubicBezTo>
                    <a:cubicBezTo>
                      <a:pt x="409" y="282"/>
                      <a:pt x="409" y="281"/>
                      <a:pt x="409" y="280"/>
                    </a:cubicBezTo>
                    <a:cubicBezTo>
                      <a:pt x="409" y="279"/>
                      <a:pt x="410" y="278"/>
                      <a:pt x="409" y="277"/>
                    </a:cubicBezTo>
                    <a:cubicBezTo>
                      <a:pt x="408" y="276"/>
                      <a:pt x="406" y="275"/>
                      <a:pt x="406" y="274"/>
                    </a:cubicBezTo>
                    <a:cubicBezTo>
                      <a:pt x="406" y="273"/>
                      <a:pt x="408" y="271"/>
                      <a:pt x="407" y="271"/>
                    </a:cubicBezTo>
                    <a:cubicBezTo>
                      <a:pt x="406" y="271"/>
                      <a:pt x="404" y="272"/>
                      <a:pt x="402" y="273"/>
                    </a:cubicBezTo>
                    <a:cubicBezTo>
                      <a:pt x="401" y="273"/>
                      <a:pt x="399" y="274"/>
                      <a:pt x="398" y="274"/>
                    </a:cubicBezTo>
                    <a:cubicBezTo>
                      <a:pt x="398" y="275"/>
                      <a:pt x="397" y="275"/>
                      <a:pt x="398" y="275"/>
                    </a:cubicBezTo>
                    <a:cubicBezTo>
                      <a:pt x="398" y="276"/>
                      <a:pt x="399" y="276"/>
                      <a:pt x="398" y="276"/>
                    </a:cubicBezTo>
                    <a:cubicBezTo>
                      <a:pt x="398" y="277"/>
                      <a:pt x="396" y="278"/>
                      <a:pt x="396" y="278"/>
                    </a:cubicBezTo>
                    <a:cubicBezTo>
                      <a:pt x="396" y="278"/>
                      <a:pt x="397" y="280"/>
                      <a:pt x="396" y="280"/>
                    </a:cubicBezTo>
                    <a:cubicBezTo>
                      <a:pt x="396" y="280"/>
                      <a:pt x="393" y="278"/>
                      <a:pt x="394" y="277"/>
                    </a:cubicBezTo>
                    <a:cubicBezTo>
                      <a:pt x="395" y="276"/>
                      <a:pt x="396" y="277"/>
                      <a:pt x="396" y="276"/>
                    </a:cubicBezTo>
                    <a:cubicBezTo>
                      <a:pt x="396" y="275"/>
                      <a:pt x="397" y="274"/>
                      <a:pt x="397" y="273"/>
                    </a:cubicBezTo>
                    <a:cubicBezTo>
                      <a:pt x="397" y="272"/>
                      <a:pt x="396" y="271"/>
                      <a:pt x="397" y="271"/>
                    </a:cubicBezTo>
                    <a:cubicBezTo>
                      <a:pt x="398" y="270"/>
                      <a:pt x="399" y="270"/>
                      <a:pt x="398" y="269"/>
                    </a:cubicBezTo>
                    <a:cubicBezTo>
                      <a:pt x="398" y="269"/>
                      <a:pt x="395" y="268"/>
                      <a:pt x="394" y="266"/>
                    </a:cubicBezTo>
                    <a:cubicBezTo>
                      <a:pt x="394" y="265"/>
                      <a:pt x="391" y="264"/>
                      <a:pt x="391" y="263"/>
                    </a:cubicBezTo>
                    <a:cubicBezTo>
                      <a:pt x="391" y="262"/>
                      <a:pt x="393" y="261"/>
                      <a:pt x="392" y="260"/>
                    </a:cubicBezTo>
                    <a:cubicBezTo>
                      <a:pt x="391" y="260"/>
                      <a:pt x="388" y="260"/>
                      <a:pt x="388" y="259"/>
                    </a:cubicBezTo>
                    <a:cubicBezTo>
                      <a:pt x="387" y="259"/>
                      <a:pt x="386" y="258"/>
                      <a:pt x="387" y="258"/>
                    </a:cubicBezTo>
                    <a:cubicBezTo>
                      <a:pt x="387" y="257"/>
                      <a:pt x="389" y="258"/>
                      <a:pt x="389" y="257"/>
                    </a:cubicBezTo>
                    <a:cubicBezTo>
                      <a:pt x="389" y="256"/>
                      <a:pt x="388" y="257"/>
                      <a:pt x="388" y="256"/>
                    </a:cubicBezTo>
                    <a:cubicBezTo>
                      <a:pt x="387" y="255"/>
                      <a:pt x="387" y="255"/>
                      <a:pt x="385" y="255"/>
                    </a:cubicBezTo>
                    <a:cubicBezTo>
                      <a:pt x="384" y="255"/>
                      <a:pt x="383" y="254"/>
                      <a:pt x="382" y="254"/>
                    </a:cubicBezTo>
                    <a:cubicBezTo>
                      <a:pt x="381" y="254"/>
                      <a:pt x="379" y="254"/>
                      <a:pt x="379" y="254"/>
                    </a:cubicBezTo>
                    <a:cubicBezTo>
                      <a:pt x="379" y="253"/>
                      <a:pt x="381" y="253"/>
                      <a:pt x="382" y="253"/>
                    </a:cubicBezTo>
                    <a:cubicBezTo>
                      <a:pt x="384" y="252"/>
                      <a:pt x="386" y="252"/>
                      <a:pt x="385" y="251"/>
                    </a:cubicBezTo>
                    <a:cubicBezTo>
                      <a:pt x="385" y="251"/>
                      <a:pt x="383" y="251"/>
                      <a:pt x="382" y="251"/>
                    </a:cubicBezTo>
                    <a:cubicBezTo>
                      <a:pt x="381" y="251"/>
                      <a:pt x="380" y="251"/>
                      <a:pt x="380" y="251"/>
                    </a:cubicBezTo>
                    <a:cubicBezTo>
                      <a:pt x="380" y="250"/>
                      <a:pt x="380" y="250"/>
                      <a:pt x="381" y="249"/>
                    </a:cubicBezTo>
                    <a:cubicBezTo>
                      <a:pt x="382" y="248"/>
                      <a:pt x="382" y="248"/>
                      <a:pt x="382" y="247"/>
                    </a:cubicBezTo>
                    <a:cubicBezTo>
                      <a:pt x="382" y="247"/>
                      <a:pt x="381" y="246"/>
                      <a:pt x="380" y="246"/>
                    </a:cubicBezTo>
                    <a:cubicBezTo>
                      <a:pt x="380" y="245"/>
                      <a:pt x="380" y="245"/>
                      <a:pt x="380" y="244"/>
                    </a:cubicBezTo>
                    <a:cubicBezTo>
                      <a:pt x="380" y="244"/>
                      <a:pt x="379" y="244"/>
                      <a:pt x="380" y="243"/>
                    </a:cubicBezTo>
                    <a:cubicBezTo>
                      <a:pt x="381" y="243"/>
                      <a:pt x="383" y="244"/>
                      <a:pt x="383" y="243"/>
                    </a:cubicBezTo>
                    <a:cubicBezTo>
                      <a:pt x="383" y="242"/>
                      <a:pt x="383" y="243"/>
                      <a:pt x="381" y="242"/>
                    </a:cubicBezTo>
                    <a:cubicBezTo>
                      <a:pt x="379" y="242"/>
                      <a:pt x="379" y="242"/>
                      <a:pt x="378" y="243"/>
                    </a:cubicBezTo>
                    <a:cubicBezTo>
                      <a:pt x="378" y="244"/>
                      <a:pt x="377" y="245"/>
                      <a:pt x="377" y="244"/>
                    </a:cubicBezTo>
                    <a:cubicBezTo>
                      <a:pt x="377" y="243"/>
                      <a:pt x="375" y="243"/>
                      <a:pt x="376" y="242"/>
                    </a:cubicBezTo>
                    <a:cubicBezTo>
                      <a:pt x="377" y="242"/>
                      <a:pt x="378" y="242"/>
                      <a:pt x="378" y="242"/>
                    </a:cubicBezTo>
                    <a:cubicBezTo>
                      <a:pt x="378" y="241"/>
                      <a:pt x="377" y="241"/>
                      <a:pt x="377" y="240"/>
                    </a:cubicBezTo>
                    <a:cubicBezTo>
                      <a:pt x="378" y="240"/>
                      <a:pt x="379" y="239"/>
                      <a:pt x="378" y="238"/>
                    </a:cubicBezTo>
                    <a:cubicBezTo>
                      <a:pt x="377" y="238"/>
                      <a:pt x="377" y="239"/>
                      <a:pt x="376" y="240"/>
                    </a:cubicBezTo>
                    <a:cubicBezTo>
                      <a:pt x="375" y="240"/>
                      <a:pt x="374" y="241"/>
                      <a:pt x="374" y="240"/>
                    </a:cubicBezTo>
                    <a:cubicBezTo>
                      <a:pt x="374" y="238"/>
                      <a:pt x="375" y="238"/>
                      <a:pt x="375" y="237"/>
                    </a:cubicBezTo>
                    <a:cubicBezTo>
                      <a:pt x="375" y="236"/>
                      <a:pt x="374" y="236"/>
                      <a:pt x="375" y="235"/>
                    </a:cubicBezTo>
                    <a:cubicBezTo>
                      <a:pt x="376" y="234"/>
                      <a:pt x="376" y="234"/>
                      <a:pt x="376" y="233"/>
                    </a:cubicBezTo>
                    <a:cubicBezTo>
                      <a:pt x="376" y="232"/>
                      <a:pt x="375" y="233"/>
                      <a:pt x="374" y="233"/>
                    </a:cubicBezTo>
                    <a:cubicBezTo>
                      <a:pt x="374" y="233"/>
                      <a:pt x="373" y="234"/>
                      <a:pt x="373" y="235"/>
                    </a:cubicBezTo>
                    <a:cubicBezTo>
                      <a:pt x="373" y="235"/>
                      <a:pt x="373" y="237"/>
                      <a:pt x="372" y="237"/>
                    </a:cubicBezTo>
                    <a:cubicBezTo>
                      <a:pt x="372" y="237"/>
                      <a:pt x="372" y="238"/>
                      <a:pt x="371" y="237"/>
                    </a:cubicBezTo>
                    <a:cubicBezTo>
                      <a:pt x="369" y="236"/>
                      <a:pt x="368" y="235"/>
                      <a:pt x="367" y="235"/>
                    </a:cubicBezTo>
                    <a:cubicBezTo>
                      <a:pt x="366" y="235"/>
                      <a:pt x="366" y="236"/>
                      <a:pt x="365" y="234"/>
                    </a:cubicBezTo>
                    <a:cubicBezTo>
                      <a:pt x="365" y="233"/>
                      <a:pt x="365" y="232"/>
                      <a:pt x="364" y="231"/>
                    </a:cubicBezTo>
                    <a:cubicBezTo>
                      <a:pt x="364" y="230"/>
                      <a:pt x="365" y="229"/>
                      <a:pt x="364" y="229"/>
                    </a:cubicBezTo>
                    <a:cubicBezTo>
                      <a:pt x="364" y="228"/>
                      <a:pt x="363" y="228"/>
                      <a:pt x="363" y="228"/>
                    </a:cubicBezTo>
                    <a:cubicBezTo>
                      <a:pt x="362" y="228"/>
                      <a:pt x="362" y="228"/>
                      <a:pt x="361" y="227"/>
                    </a:cubicBezTo>
                    <a:cubicBezTo>
                      <a:pt x="361" y="226"/>
                      <a:pt x="360" y="223"/>
                      <a:pt x="360" y="222"/>
                    </a:cubicBezTo>
                    <a:cubicBezTo>
                      <a:pt x="360" y="221"/>
                      <a:pt x="360" y="220"/>
                      <a:pt x="360" y="219"/>
                    </a:cubicBezTo>
                    <a:cubicBezTo>
                      <a:pt x="360" y="218"/>
                      <a:pt x="360" y="217"/>
                      <a:pt x="359" y="217"/>
                    </a:cubicBezTo>
                    <a:cubicBezTo>
                      <a:pt x="359" y="218"/>
                      <a:pt x="359" y="220"/>
                      <a:pt x="358" y="220"/>
                    </a:cubicBezTo>
                    <a:cubicBezTo>
                      <a:pt x="356" y="220"/>
                      <a:pt x="356" y="220"/>
                      <a:pt x="356" y="220"/>
                    </a:cubicBezTo>
                    <a:cubicBezTo>
                      <a:pt x="356" y="220"/>
                      <a:pt x="357" y="221"/>
                      <a:pt x="357" y="221"/>
                    </a:cubicBezTo>
                    <a:cubicBezTo>
                      <a:pt x="357" y="221"/>
                      <a:pt x="356" y="222"/>
                      <a:pt x="356" y="222"/>
                    </a:cubicBezTo>
                    <a:cubicBezTo>
                      <a:pt x="357" y="222"/>
                      <a:pt x="358" y="223"/>
                      <a:pt x="358" y="224"/>
                    </a:cubicBezTo>
                    <a:cubicBezTo>
                      <a:pt x="359" y="224"/>
                      <a:pt x="358" y="226"/>
                      <a:pt x="359" y="226"/>
                    </a:cubicBezTo>
                    <a:cubicBezTo>
                      <a:pt x="359" y="227"/>
                      <a:pt x="361" y="230"/>
                      <a:pt x="361" y="231"/>
                    </a:cubicBezTo>
                    <a:cubicBezTo>
                      <a:pt x="361" y="231"/>
                      <a:pt x="360" y="230"/>
                      <a:pt x="360" y="232"/>
                    </a:cubicBezTo>
                    <a:cubicBezTo>
                      <a:pt x="361" y="233"/>
                      <a:pt x="361" y="233"/>
                      <a:pt x="361" y="234"/>
                    </a:cubicBezTo>
                    <a:cubicBezTo>
                      <a:pt x="361" y="235"/>
                      <a:pt x="362" y="236"/>
                      <a:pt x="362" y="236"/>
                    </a:cubicBezTo>
                    <a:cubicBezTo>
                      <a:pt x="361" y="237"/>
                      <a:pt x="360" y="237"/>
                      <a:pt x="360" y="236"/>
                    </a:cubicBezTo>
                    <a:cubicBezTo>
                      <a:pt x="359" y="236"/>
                      <a:pt x="359" y="235"/>
                      <a:pt x="359" y="234"/>
                    </a:cubicBezTo>
                    <a:cubicBezTo>
                      <a:pt x="358" y="233"/>
                      <a:pt x="358" y="233"/>
                      <a:pt x="357" y="233"/>
                    </a:cubicBezTo>
                    <a:cubicBezTo>
                      <a:pt x="357" y="233"/>
                      <a:pt x="358" y="235"/>
                      <a:pt x="357" y="235"/>
                    </a:cubicBezTo>
                    <a:cubicBezTo>
                      <a:pt x="356" y="235"/>
                      <a:pt x="354" y="235"/>
                      <a:pt x="354" y="235"/>
                    </a:cubicBezTo>
                    <a:cubicBezTo>
                      <a:pt x="353" y="234"/>
                      <a:pt x="355" y="233"/>
                      <a:pt x="354" y="232"/>
                    </a:cubicBezTo>
                    <a:cubicBezTo>
                      <a:pt x="354" y="231"/>
                      <a:pt x="352" y="229"/>
                      <a:pt x="352" y="228"/>
                    </a:cubicBezTo>
                    <a:cubicBezTo>
                      <a:pt x="353" y="228"/>
                      <a:pt x="356" y="227"/>
                      <a:pt x="355" y="227"/>
                    </a:cubicBezTo>
                    <a:cubicBezTo>
                      <a:pt x="354" y="226"/>
                      <a:pt x="352" y="227"/>
                      <a:pt x="352" y="227"/>
                    </a:cubicBezTo>
                    <a:cubicBezTo>
                      <a:pt x="351" y="226"/>
                      <a:pt x="350" y="223"/>
                      <a:pt x="350" y="224"/>
                    </a:cubicBezTo>
                    <a:cubicBezTo>
                      <a:pt x="350" y="224"/>
                      <a:pt x="351" y="227"/>
                      <a:pt x="350" y="228"/>
                    </a:cubicBezTo>
                    <a:cubicBezTo>
                      <a:pt x="350" y="228"/>
                      <a:pt x="348" y="227"/>
                      <a:pt x="347" y="227"/>
                    </a:cubicBezTo>
                    <a:cubicBezTo>
                      <a:pt x="347" y="227"/>
                      <a:pt x="347" y="226"/>
                      <a:pt x="347" y="225"/>
                    </a:cubicBezTo>
                    <a:cubicBezTo>
                      <a:pt x="346" y="225"/>
                      <a:pt x="346" y="226"/>
                      <a:pt x="345" y="226"/>
                    </a:cubicBezTo>
                    <a:cubicBezTo>
                      <a:pt x="345" y="226"/>
                      <a:pt x="346" y="225"/>
                      <a:pt x="344" y="225"/>
                    </a:cubicBezTo>
                    <a:cubicBezTo>
                      <a:pt x="343" y="225"/>
                      <a:pt x="343" y="225"/>
                      <a:pt x="342" y="225"/>
                    </a:cubicBezTo>
                    <a:cubicBezTo>
                      <a:pt x="341" y="225"/>
                      <a:pt x="340" y="225"/>
                      <a:pt x="341" y="225"/>
                    </a:cubicBezTo>
                    <a:cubicBezTo>
                      <a:pt x="341" y="226"/>
                      <a:pt x="342" y="226"/>
                      <a:pt x="341" y="227"/>
                    </a:cubicBezTo>
                    <a:cubicBezTo>
                      <a:pt x="339" y="228"/>
                      <a:pt x="338" y="229"/>
                      <a:pt x="339" y="229"/>
                    </a:cubicBezTo>
                    <a:cubicBezTo>
                      <a:pt x="340" y="229"/>
                      <a:pt x="342" y="228"/>
                      <a:pt x="343" y="228"/>
                    </a:cubicBezTo>
                    <a:cubicBezTo>
                      <a:pt x="344" y="228"/>
                      <a:pt x="344" y="228"/>
                      <a:pt x="345" y="228"/>
                    </a:cubicBezTo>
                    <a:cubicBezTo>
                      <a:pt x="346" y="229"/>
                      <a:pt x="347" y="229"/>
                      <a:pt x="347" y="230"/>
                    </a:cubicBezTo>
                    <a:cubicBezTo>
                      <a:pt x="347" y="230"/>
                      <a:pt x="346" y="232"/>
                      <a:pt x="346" y="232"/>
                    </a:cubicBezTo>
                    <a:cubicBezTo>
                      <a:pt x="347" y="232"/>
                      <a:pt x="348" y="231"/>
                      <a:pt x="349" y="231"/>
                    </a:cubicBezTo>
                    <a:cubicBezTo>
                      <a:pt x="350" y="231"/>
                      <a:pt x="351" y="233"/>
                      <a:pt x="351" y="233"/>
                    </a:cubicBezTo>
                    <a:cubicBezTo>
                      <a:pt x="351" y="233"/>
                      <a:pt x="351" y="236"/>
                      <a:pt x="351" y="236"/>
                    </a:cubicBezTo>
                    <a:cubicBezTo>
                      <a:pt x="350" y="236"/>
                      <a:pt x="349" y="234"/>
                      <a:pt x="348" y="234"/>
                    </a:cubicBezTo>
                    <a:cubicBezTo>
                      <a:pt x="346" y="234"/>
                      <a:pt x="346" y="234"/>
                      <a:pt x="346" y="235"/>
                    </a:cubicBezTo>
                    <a:cubicBezTo>
                      <a:pt x="346" y="235"/>
                      <a:pt x="348" y="236"/>
                      <a:pt x="347" y="236"/>
                    </a:cubicBezTo>
                    <a:cubicBezTo>
                      <a:pt x="347" y="236"/>
                      <a:pt x="345" y="236"/>
                      <a:pt x="345" y="236"/>
                    </a:cubicBezTo>
                    <a:cubicBezTo>
                      <a:pt x="344" y="236"/>
                      <a:pt x="345" y="238"/>
                      <a:pt x="344" y="238"/>
                    </a:cubicBezTo>
                    <a:cubicBezTo>
                      <a:pt x="343" y="238"/>
                      <a:pt x="342" y="236"/>
                      <a:pt x="341" y="235"/>
                    </a:cubicBezTo>
                    <a:cubicBezTo>
                      <a:pt x="340" y="234"/>
                      <a:pt x="337" y="233"/>
                      <a:pt x="335" y="232"/>
                    </a:cubicBezTo>
                    <a:cubicBezTo>
                      <a:pt x="333" y="231"/>
                      <a:pt x="332" y="230"/>
                      <a:pt x="331" y="228"/>
                    </a:cubicBezTo>
                    <a:cubicBezTo>
                      <a:pt x="329" y="227"/>
                      <a:pt x="326" y="225"/>
                      <a:pt x="325" y="224"/>
                    </a:cubicBezTo>
                    <a:cubicBezTo>
                      <a:pt x="324" y="224"/>
                      <a:pt x="326" y="223"/>
                      <a:pt x="325" y="222"/>
                    </a:cubicBezTo>
                    <a:cubicBezTo>
                      <a:pt x="325" y="222"/>
                      <a:pt x="325" y="223"/>
                      <a:pt x="322" y="222"/>
                    </a:cubicBezTo>
                    <a:cubicBezTo>
                      <a:pt x="320" y="222"/>
                      <a:pt x="319" y="221"/>
                      <a:pt x="317" y="220"/>
                    </a:cubicBezTo>
                    <a:cubicBezTo>
                      <a:pt x="315" y="219"/>
                      <a:pt x="310" y="217"/>
                      <a:pt x="310" y="217"/>
                    </a:cubicBezTo>
                    <a:cubicBezTo>
                      <a:pt x="309" y="216"/>
                      <a:pt x="312" y="216"/>
                      <a:pt x="313" y="215"/>
                    </a:cubicBezTo>
                    <a:cubicBezTo>
                      <a:pt x="313" y="215"/>
                      <a:pt x="314" y="215"/>
                      <a:pt x="314" y="214"/>
                    </a:cubicBezTo>
                    <a:cubicBezTo>
                      <a:pt x="313" y="213"/>
                      <a:pt x="312" y="211"/>
                      <a:pt x="313" y="211"/>
                    </a:cubicBezTo>
                    <a:cubicBezTo>
                      <a:pt x="313" y="210"/>
                      <a:pt x="314" y="210"/>
                      <a:pt x="314" y="211"/>
                    </a:cubicBezTo>
                    <a:cubicBezTo>
                      <a:pt x="315" y="211"/>
                      <a:pt x="316" y="213"/>
                      <a:pt x="315" y="214"/>
                    </a:cubicBezTo>
                    <a:cubicBezTo>
                      <a:pt x="315" y="215"/>
                      <a:pt x="315" y="216"/>
                      <a:pt x="316" y="216"/>
                    </a:cubicBezTo>
                    <a:cubicBezTo>
                      <a:pt x="316" y="215"/>
                      <a:pt x="316" y="213"/>
                      <a:pt x="317" y="213"/>
                    </a:cubicBezTo>
                    <a:cubicBezTo>
                      <a:pt x="317" y="212"/>
                      <a:pt x="318" y="213"/>
                      <a:pt x="319" y="212"/>
                    </a:cubicBezTo>
                    <a:cubicBezTo>
                      <a:pt x="319" y="211"/>
                      <a:pt x="318" y="211"/>
                      <a:pt x="317" y="210"/>
                    </a:cubicBezTo>
                    <a:cubicBezTo>
                      <a:pt x="316" y="210"/>
                      <a:pt x="315" y="209"/>
                      <a:pt x="314" y="208"/>
                    </a:cubicBezTo>
                    <a:cubicBezTo>
                      <a:pt x="313" y="207"/>
                      <a:pt x="311" y="210"/>
                      <a:pt x="310" y="211"/>
                    </a:cubicBezTo>
                    <a:cubicBezTo>
                      <a:pt x="310" y="211"/>
                      <a:pt x="309" y="212"/>
                      <a:pt x="308" y="212"/>
                    </a:cubicBezTo>
                    <a:cubicBezTo>
                      <a:pt x="307" y="212"/>
                      <a:pt x="305" y="213"/>
                      <a:pt x="304" y="214"/>
                    </a:cubicBezTo>
                    <a:cubicBezTo>
                      <a:pt x="303" y="214"/>
                      <a:pt x="301" y="213"/>
                      <a:pt x="300" y="212"/>
                    </a:cubicBezTo>
                    <a:cubicBezTo>
                      <a:pt x="298" y="212"/>
                      <a:pt x="295" y="211"/>
                      <a:pt x="294" y="211"/>
                    </a:cubicBezTo>
                    <a:cubicBezTo>
                      <a:pt x="293" y="211"/>
                      <a:pt x="291" y="211"/>
                      <a:pt x="292" y="210"/>
                    </a:cubicBezTo>
                    <a:cubicBezTo>
                      <a:pt x="293" y="210"/>
                      <a:pt x="294" y="210"/>
                      <a:pt x="294" y="209"/>
                    </a:cubicBezTo>
                    <a:cubicBezTo>
                      <a:pt x="294" y="208"/>
                      <a:pt x="293" y="206"/>
                      <a:pt x="292" y="206"/>
                    </a:cubicBezTo>
                    <a:cubicBezTo>
                      <a:pt x="291" y="206"/>
                      <a:pt x="290" y="207"/>
                      <a:pt x="291" y="207"/>
                    </a:cubicBezTo>
                    <a:cubicBezTo>
                      <a:pt x="291" y="208"/>
                      <a:pt x="293" y="208"/>
                      <a:pt x="292" y="208"/>
                    </a:cubicBezTo>
                    <a:cubicBezTo>
                      <a:pt x="291" y="209"/>
                      <a:pt x="290" y="210"/>
                      <a:pt x="289" y="210"/>
                    </a:cubicBezTo>
                    <a:cubicBezTo>
                      <a:pt x="287" y="209"/>
                      <a:pt x="282" y="207"/>
                      <a:pt x="281" y="207"/>
                    </a:cubicBezTo>
                    <a:cubicBezTo>
                      <a:pt x="280" y="207"/>
                      <a:pt x="275" y="207"/>
                      <a:pt x="273" y="207"/>
                    </a:cubicBezTo>
                    <a:cubicBezTo>
                      <a:pt x="270" y="208"/>
                      <a:pt x="262" y="210"/>
                      <a:pt x="262" y="208"/>
                    </a:cubicBezTo>
                    <a:cubicBezTo>
                      <a:pt x="262" y="207"/>
                      <a:pt x="262" y="208"/>
                      <a:pt x="262" y="207"/>
                    </a:cubicBezTo>
                    <a:cubicBezTo>
                      <a:pt x="261" y="206"/>
                      <a:pt x="260" y="206"/>
                      <a:pt x="258" y="206"/>
                    </a:cubicBezTo>
                    <a:cubicBezTo>
                      <a:pt x="256" y="205"/>
                      <a:pt x="253" y="204"/>
                      <a:pt x="253" y="204"/>
                    </a:cubicBezTo>
                    <a:cubicBezTo>
                      <a:pt x="254" y="203"/>
                      <a:pt x="254" y="201"/>
                      <a:pt x="255" y="200"/>
                    </a:cubicBezTo>
                    <a:cubicBezTo>
                      <a:pt x="256" y="199"/>
                      <a:pt x="258" y="197"/>
                      <a:pt x="257" y="197"/>
                    </a:cubicBezTo>
                    <a:cubicBezTo>
                      <a:pt x="256" y="196"/>
                      <a:pt x="255" y="198"/>
                      <a:pt x="253" y="199"/>
                    </a:cubicBezTo>
                    <a:cubicBezTo>
                      <a:pt x="252" y="199"/>
                      <a:pt x="251" y="202"/>
                      <a:pt x="250" y="202"/>
                    </a:cubicBezTo>
                    <a:cubicBezTo>
                      <a:pt x="249" y="201"/>
                      <a:pt x="245" y="201"/>
                      <a:pt x="244" y="201"/>
                    </a:cubicBezTo>
                    <a:cubicBezTo>
                      <a:pt x="242" y="201"/>
                      <a:pt x="241" y="202"/>
                      <a:pt x="242" y="201"/>
                    </a:cubicBezTo>
                    <a:cubicBezTo>
                      <a:pt x="242" y="200"/>
                      <a:pt x="244" y="200"/>
                      <a:pt x="245" y="199"/>
                    </a:cubicBezTo>
                    <a:cubicBezTo>
                      <a:pt x="245" y="198"/>
                      <a:pt x="246" y="198"/>
                      <a:pt x="245" y="197"/>
                    </a:cubicBezTo>
                    <a:cubicBezTo>
                      <a:pt x="244" y="197"/>
                      <a:pt x="243" y="198"/>
                      <a:pt x="241" y="198"/>
                    </a:cubicBezTo>
                    <a:cubicBezTo>
                      <a:pt x="240" y="198"/>
                      <a:pt x="238" y="199"/>
                      <a:pt x="239" y="198"/>
                    </a:cubicBezTo>
                    <a:cubicBezTo>
                      <a:pt x="239" y="197"/>
                      <a:pt x="242" y="196"/>
                      <a:pt x="241" y="195"/>
                    </a:cubicBezTo>
                    <a:cubicBezTo>
                      <a:pt x="241" y="195"/>
                      <a:pt x="240" y="196"/>
                      <a:pt x="239" y="196"/>
                    </a:cubicBezTo>
                    <a:cubicBezTo>
                      <a:pt x="238" y="196"/>
                      <a:pt x="236" y="198"/>
                      <a:pt x="235" y="197"/>
                    </a:cubicBezTo>
                    <a:cubicBezTo>
                      <a:pt x="234" y="197"/>
                      <a:pt x="235" y="196"/>
                      <a:pt x="237" y="195"/>
                    </a:cubicBezTo>
                    <a:cubicBezTo>
                      <a:pt x="238" y="195"/>
                      <a:pt x="239" y="194"/>
                      <a:pt x="239" y="194"/>
                    </a:cubicBezTo>
                    <a:cubicBezTo>
                      <a:pt x="238" y="193"/>
                      <a:pt x="235" y="195"/>
                      <a:pt x="235" y="194"/>
                    </a:cubicBezTo>
                    <a:cubicBezTo>
                      <a:pt x="234" y="193"/>
                      <a:pt x="234" y="193"/>
                      <a:pt x="235" y="192"/>
                    </a:cubicBezTo>
                    <a:cubicBezTo>
                      <a:pt x="236" y="192"/>
                      <a:pt x="236" y="191"/>
                      <a:pt x="236" y="191"/>
                    </a:cubicBezTo>
                    <a:cubicBezTo>
                      <a:pt x="237" y="190"/>
                      <a:pt x="239" y="190"/>
                      <a:pt x="238" y="190"/>
                    </a:cubicBezTo>
                    <a:cubicBezTo>
                      <a:pt x="238" y="189"/>
                      <a:pt x="236" y="189"/>
                      <a:pt x="235" y="189"/>
                    </a:cubicBezTo>
                    <a:cubicBezTo>
                      <a:pt x="234" y="190"/>
                      <a:pt x="233" y="191"/>
                      <a:pt x="233" y="192"/>
                    </a:cubicBezTo>
                    <a:cubicBezTo>
                      <a:pt x="232" y="192"/>
                      <a:pt x="230" y="192"/>
                      <a:pt x="229" y="192"/>
                    </a:cubicBezTo>
                    <a:cubicBezTo>
                      <a:pt x="227" y="192"/>
                      <a:pt x="227" y="192"/>
                      <a:pt x="227" y="193"/>
                    </a:cubicBezTo>
                    <a:cubicBezTo>
                      <a:pt x="226" y="193"/>
                      <a:pt x="226" y="192"/>
                      <a:pt x="226" y="191"/>
                    </a:cubicBezTo>
                    <a:cubicBezTo>
                      <a:pt x="225" y="191"/>
                      <a:pt x="225" y="192"/>
                      <a:pt x="225" y="191"/>
                    </a:cubicBezTo>
                    <a:cubicBezTo>
                      <a:pt x="224" y="190"/>
                      <a:pt x="225" y="189"/>
                      <a:pt x="225" y="189"/>
                    </a:cubicBezTo>
                    <a:cubicBezTo>
                      <a:pt x="224" y="189"/>
                      <a:pt x="223" y="191"/>
                      <a:pt x="223" y="191"/>
                    </a:cubicBezTo>
                    <a:cubicBezTo>
                      <a:pt x="223" y="192"/>
                      <a:pt x="224" y="193"/>
                      <a:pt x="223" y="193"/>
                    </a:cubicBezTo>
                    <a:cubicBezTo>
                      <a:pt x="222" y="193"/>
                      <a:pt x="222" y="193"/>
                      <a:pt x="221" y="193"/>
                    </a:cubicBezTo>
                    <a:cubicBezTo>
                      <a:pt x="220" y="194"/>
                      <a:pt x="219" y="194"/>
                      <a:pt x="220" y="193"/>
                    </a:cubicBezTo>
                    <a:cubicBezTo>
                      <a:pt x="220" y="192"/>
                      <a:pt x="221" y="191"/>
                      <a:pt x="221" y="190"/>
                    </a:cubicBezTo>
                    <a:cubicBezTo>
                      <a:pt x="222" y="189"/>
                      <a:pt x="223" y="187"/>
                      <a:pt x="222" y="187"/>
                    </a:cubicBezTo>
                    <a:cubicBezTo>
                      <a:pt x="222" y="187"/>
                      <a:pt x="221" y="189"/>
                      <a:pt x="219" y="189"/>
                    </a:cubicBezTo>
                    <a:cubicBezTo>
                      <a:pt x="217" y="190"/>
                      <a:pt x="215" y="190"/>
                      <a:pt x="214" y="190"/>
                    </a:cubicBezTo>
                    <a:cubicBezTo>
                      <a:pt x="214" y="191"/>
                      <a:pt x="214" y="191"/>
                      <a:pt x="215" y="192"/>
                    </a:cubicBezTo>
                    <a:cubicBezTo>
                      <a:pt x="216" y="193"/>
                      <a:pt x="216" y="193"/>
                      <a:pt x="216" y="193"/>
                    </a:cubicBezTo>
                    <a:cubicBezTo>
                      <a:pt x="216" y="194"/>
                      <a:pt x="215" y="194"/>
                      <a:pt x="214" y="194"/>
                    </a:cubicBezTo>
                    <a:cubicBezTo>
                      <a:pt x="213" y="194"/>
                      <a:pt x="211" y="195"/>
                      <a:pt x="211" y="195"/>
                    </a:cubicBezTo>
                    <a:cubicBezTo>
                      <a:pt x="212" y="196"/>
                      <a:pt x="213" y="195"/>
                      <a:pt x="213" y="196"/>
                    </a:cubicBezTo>
                    <a:cubicBezTo>
                      <a:pt x="213" y="197"/>
                      <a:pt x="211" y="197"/>
                      <a:pt x="212" y="198"/>
                    </a:cubicBezTo>
                    <a:cubicBezTo>
                      <a:pt x="212" y="198"/>
                      <a:pt x="213" y="197"/>
                      <a:pt x="214" y="197"/>
                    </a:cubicBezTo>
                    <a:cubicBezTo>
                      <a:pt x="215" y="197"/>
                      <a:pt x="214" y="199"/>
                      <a:pt x="213" y="199"/>
                    </a:cubicBezTo>
                    <a:cubicBezTo>
                      <a:pt x="213" y="200"/>
                      <a:pt x="211" y="201"/>
                      <a:pt x="212" y="201"/>
                    </a:cubicBezTo>
                    <a:cubicBezTo>
                      <a:pt x="213" y="202"/>
                      <a:pt x="214" y="202"/>
                      <a:pt x="215" y="202"/>
                    </a:cubicBezTo>
                    <a:cubicBezTo>
                      <a:pt x="216" y="201"/>
                      <a:pt x="217" y="201"/>
                      <a:pt x="218" y="200"/>
                    </a:cubicBezTo>
                    <a:cubicBezTo>
                      <a:pt x="218" y="199"/>
                      <a:pt x="219" y="199"/>
                      <a:pt x="219" y="199"/>
                    </a:cubicBezTo>
                    <a:cubicBezTo>
                      <a:pt x="220" y="199"/>
                      <a:pt x="220" y="201"/>
                      <a:pt x="220" y="201"/>
                    </a:cubicBezTo>
                    <a:cubicBezTo>
                      <a:pt x="219" y="202"/>
                      <a:pt x="216" y="204"/>
                      <a:pt x="215" y="204"/>
                    </a:cubicBezTo>
                    <a:cubicBezTo>
                      <a:pt x="215" y="204"/>
                      <a:pt x="214" y="204"/>
                      <a:pt x="215" y="205"/>
                    </a:cubicBezTo>
                    <a:cubicBezTo>
                      <a:pt x="215" y="205"/>
                      <a:pt x="217" y="205"/>
                      <a:pt x="217" y="205"/>
                    </a:cubicBezTo>
                    <a:cubicBezTo>
                      <a:pt x="217" y="206"/>
                      <a:pt x="215" y="206"/>
                      <a:pt x="215" y="206"/>
                    </a:cubicBezTo>
                    <a:cubicBezTo>
                      <a:pt x="215" y="207"/>
                      <a:pt x="215" y="208"/>
                      <a:pt x="214" y="208"/>
                    </a:cubicBezTo>
                    <a:cubicBezTo>
                      <a:pt x="214" y="208"/>
                      <a:pt x="212" y="209"/>
                      <a:pt x="211" y="209"/>
                    </a:cubicBezTo>
                    <a:cubicBezTo>
                      <a:pt x="211" y="209"/>
                      <a:pt x="208" y="207"/>
                      <a:pt x="207" y="207"/>
                    </a:cubicBezTo>
                    <a:cubicBezTo>
                      <a:pt x="207" y="208"/>
                      <a:pt x="206" y="210"/>
                      <a:pt x="206" y="209"/>
                    </a:cubicBezTo>
                    <a:cubicBezTo>
                      <a:pt x="205" y="209"/>
                      <a:pt x="204" y="206"/>
                      <a:pt x="204" y="206"/>
                    </a:cubicBezTo>
                    <a:cubicBezTo>
                      <a:pt x="203" y="207"/>
                      <a:pt x="203" y="208"/>
                      <a:pt x="203" y="208"/>
                    </a:cubicBezTo>
                    <a:cubicBezTo>
                      <a:pt x="203" y="209"/>
                      <a:pt x="202" y="211"/>
                      <a:pt x="202" y="210"/>
                    </a:cubicBezTo>
                    <a:cubicBezTo>
                      <a:pt x="201" y="210"/>
                      <a:pt x="202" y="210"/>
                      <a:pt x="201" y="209"/>
                    </a:cubicBezTo>
                    <a:cubicBezTo>
                      <a:pt x="200" y="208"/>
                      <a:pt x="200" y="210"/>
                      <a:pt x="199" y="210"/>
                    </a:cubicBezTo>
                    <a:cubicBezTo>
                      <a:pt x="199" y="211"/>
                      <a:pt x="198" y="211"/>
                      <a:pt x="198" y="211"/>
                    </a:cubicBezTo>
                    <a:cubicBezTo>
                      <a:pt x="198" y="211"/>
                      <a:pt x="199" y="212"/>
                      <a:pt x="199" y="212"/>
                    </a:cubicBezTo>
                    <a:cubicBezTo>
                      <a:pt x="198" y="213"/>
                      <a:pt x="197" y="211"/>
                      <a:pt x="196" y="212"/>
                    </a:cubicBezTo>
                    <a:cubicBezTo>
                      <a:pt x="196" y="212"/>
                      <a:pt x="197" y="212"/>
                      <a:pt x="197" y="213"/>
                    </a:cubicBezTo>
                    <a:cubicBezTo>
                      <a:pt x="196" y="213"/>
                      <a:pt x="196" y="213"/>
                      <a:pt x="196" y="213"/>
                    </a:cubicBezTo>
                    <a:cubicBezTo>
                      <a:pt x="195" y="214"/>
                      <a:pt x="196" y="214"/>
                      <a:pt x="195" y="215"/>
                    </a:cubicBezTo>
                    <a:cubicBezTo>
                      <a:pt x="195" y="215"/>
                      <a:pt x="194" y="215"/>
                      <a:pt x="194" y="215"/>
                    </a:cubicBezTo>
                    <a:cubicBezTo>
                      <a:pt x="194" y="214"/>
                      <a:pt x="194" y="213"/>
                      <a:pt x="193" y="214"/>
                    </a:cubicBezTo>
                    <a:cubicBezTo>
                      <a:pt x="193" y="214"/>
                      <a:pt x="193" y="215"/>
                      <a:pt x="192" y="215"/>
                    </a:cubicBezTo>
                    <a:cubicBezTo>
                      <a:pt x="192" y="216"/>
                      <a:pt x="192" y="215"/>
                      <a:pt x="191" y="215"/>
                    </a:cubicBezTo>
                    <a:cubicBezTo>
                      <a:pt x="190" y="215"/>
                      <a:pt x="190" y="217"/>
                      <a:pt x="189" y="218"/>
                    </a:cubicBezTo>
                    <a:cubicBezTo>
                      <a:pt x="189" y="218"/>
                      <a:pt x="188" y="219"/>
                      <a:pt x="187" y="219"/>
                    </a:cubicBezTo>
                    <a:cubicBezTo>
                      <a:pt x="186" y="219"/>
                      <a:pt x="184" y="220"/>
                      <a:pt x="182" y="220"/>
                    </a:cubicBezTo>
                    <a:cubicBezTo>
                      <a:pt x="181" y="221"/>
                      <a:pt x="179" y="222"/>
                      <a:pt x="178" y="222"/>
                    </a:cubicBezTo>
                    <a:cubicBezTo>
                      <a:pt x="177" y="222"/>
                      <a:pt x="176" y="221"/>
                      <a:pt x="176" y="220"/>
                    </a:cubicBezTo>
                    <a:cubicBezTo>
                      <a:pt x="177" y="220"/>
                      <a:pt x="178" y="220"/>
                      <a:pt x="178" y="219"/>
                    </a:cubicBezTo>
                    <a:cubicBezTo>
                      <a:pt x="178" y="219"/>
                      <a:pt x="177" y="219"/>
                      <a:pt x="178" y="219"/>
                    </a:cubicBezTo>
                    <a:cubicBezTo>
                      <a:pt x="178" y="218"/>
                      <a:pt x="178" y="218"/>
                      <a:pt x="179" y="218"/>
                    </a:cubicBezTo>
                    <a:cubicBezTo>
                      <a:pt x="180" y="218"/>
                      <a:pt x="181" y="218"/>
                      <a:pt x="182" y="218"/>
                    </a:cubicBezTo>
                    <a:cubicBezTo>
                      <a:pt x="183" y="217"/>
                      <a:pt x="182" y="217"/>
                      <a:pt x="182" y="216"/>
                    </a:cubicBezTo>
                    <a:cubicBezTo>
                      <a:pt x="183" y="216"/>
                      <a:pt x="183" y="216"/>
                      <a:pt x="184" y="216"/>
                    </a:cubicBezTo>
                    <a:cubicBezTo>
                      <a:pt x="184" y="216"/>
                      <a:pt x="185" y="215"/>
                      <a:pt x="185" y="214"/>
                    </a:cubicBezTo>
                    <a:cubicBezTo>
                      <a:pt x="185" y="213"/>
                      <a:pt x="186" y="212"/>
                      <a:pt x="186" y="212"/>
                    </a:cubicBezTo>
                    <a:cubicBezTo>
                      <a:pt x="185" y="211"/>
                      <a:pt x="185" y="213"/>
                      <a:pt x="183" y="213"/>
                    </a:cubicBezTo>
                    <a:cubicBezTo>
                      <a:pt x="182" y="214"/>
                      <a:pt x="182" y="215"/>
                      <a:pt x="181" y="214"/>
                    </a:cubicBezTo>
                    <a:cubicBezTo>
                      <a:pt x="180" y="214"/>
                      <a:pt x="180" y="213"/>
                      <a:pt x="179" y="213"/>
                    </a:cubicBezTo>
                    <a:cubicBezTo>
                      <a:pt x="178" y="213"/>
                      <a:pt x="177" y="213"/>
                      <a:pt x="177" y="212"/>
                    </a:cubicBezTo>
                    <a:cubicBezTo>
                      <a:pt x="177" y="212"/>
                      <a:pt x="179" y="210"/>
                      <a:pt x="180" y="209"/>
                    </a:cubicBezTo>
                    <a:cubicBezTo>
                      <a:pt x="181" y="207"/>
                      <a:pt x="181" y="205"/>
                      <a:pt x="182" y="204"/>
                    </a:cubicBezTo>
                    <a:cubicBezTo>
                      <a:pt x="183" y="203"/>
                      <a:pt x="184" y="203"/>
                      <a:pt x="184" y="202"/>
                    </a:cubicBezTo>
                    <a:cubicBezTo>
                      <a:pt x="184" y="201"/>
                      <a:pt x="184" y="200"/>
                      <a:pt x="184" y="199"/>
                    </a:cubicBezTo>
                    <a:cubicBezTo>
                      <a:pt x="183" y="198"/>
                      <a:pt x="181" y="197"/>
                      <a:pt x="182" y="197"/>
                    </a:cubicBezTo>
                    <a:cubicBezTo>
                      <a:pt x="184" y="196"/>
                      <a:pt x="184" y="197"/>
                      <a:pt x="186" y="196"/>
                    </a:cubicBezTo>
                    <a:cubicBezTo>
                      <a:pt x="187" y="195"/>
                      <a:pt x="187" y="195"/>
                      <a:pt x="189" y="194"/>
                    </a:cubicBezTo>
                    <a:cubicBezTo>
                      <a:pt x="190" y="193"/>
                      <a:pt x="191" y="192"/>
                      <a:pt x="192" y="192"/>
                    </a:cubicBezTo>
                    <a:cubicBezTo>
                      <a:pt x="192" y="193"/>
                      <a:pt x="195" y="195"/>
                      <a:pt x="197" y="194"/>
                    </a:cubicBezTo>
                    <a:cubicBezTo>
                      <a:pt x="198" y="193"/>
                      <a:pt x="198" y="192"/>
                      <a:pt x="199" y="193"/>
                    </a:cubicBezTo>
                    <a:cubicBezTo>
                      <a:pt x="200" y="193"/>
                      <a:pt x="203" y="194"/>
                      <a:pt x="204" y="194"/>
                    </a:cubicBezTo>
                    <a:cubicBezTo>
                      <a:pt x="206" y="194"/>
                      <a:pt x="207" y="194"/>
                      <a:pt x="207" y="194"/>
                    </a:cubicBezTo>
                    <a:cubicBezTo>
                      <a:pt x="206" y="193"/>
                      <a:pt x="202" y="192"/>
                      <a:pt x="201" y="191"/>
                    </a:cubicBezTo>
                    <a:cubicBezTo>
                      <a:pt x="200" y="190"/>
                      <a:pt x="199" y="189"/>
                      <a:pt x="200" y="188"/>
                    </a:cubicBezTo>
                    <a:cubicBezTo>
                      <a:pt x="200" y="188"/>
                      <a:pt x="200" y="187"/>
                      <a:pt x="201" y="186"/>
                    </a:cubicBezTo>
                    <a:cubicBezTo>
                      <a:pt x="202" y="186"/>
                      <a:pt x="204" y="185"/>
                      <a:pt x="205" y="185"/>
                    </a:cubicBezTo>
                    <a:cubicBezTo>
                      <a:pt x="205" y="184"/>
                      <a:pt x="206" y="184"/>
                      <a:pt x="206" y="183"/>
                    </a:cubicBezTo>
                    <a:cubicBezTo>
                      <a:pt x="206" y="183"/>
                      <a:pt x="202" y="183"/>
                      <a:pt x="201" y="183"/>
                    </a:cubicBezTo>
                    <a:cubicBezTo>
                      <a:pt x="200" y="184"/>
                      <a:pt x="200" y="185"/>
                      <a:pt x="199" y="186"/>
                    </a:cubicBezTo>
                    <a:cubicBezTo>
                      <a:pt x="197" y="186"/>
                      <a:pt x="198" y="186"/>
                      <a:pt x="195" y="186"/>
                    </a:cubicBezTo>
                    <a:cubicBezTo>
                      <a:pt x="193" y="185"/>
                      <a:pt x="191" y="185"/>
                      <a:pt x="191" y="186"/>
                    </a:cubicBezTo>
                    <a:cubicBezTo>
                      <a:pt x="190" y="186"/>
                      <a:pt x="189" y="188"/>
                      <a:pt x="187" y="188"/>
                    </a:cubicBezTo>
                    <a:cubicBezTo>
                      <a:pt x="186" y="189"/>
                      <a:pt x="187" y="189"/>
                      <a:pt x="185" y="190"/>
                    </a:cubicBezTo>
                    <a:cubicBezTo>
                      <a:pt x="184" y="191"/>
                      <a:pt x="179" y="192"/>
                      <a:pt x="179" y="192"/>
                    </a:cubicBezTo>
                    <a:cubicBezTo>
                      <a:pt x="178" y="193"/>
                      <a:pt x="178" y="195"/>
                      <a:pt x="177" y="196"/>
                    </a:cubicBezTo>
                    <a:cubicBezTo>
                      <a:pt x="176" y="196"/>
                      <a:pt x="174" y="198"/>
                      <a:pt x="173" y="199"/>
                    </a:cubicBezTo>
                    <a:cubicBezTo>
                      <a:pt x="172" y="199"/>
                      <a:pt x="171" y="200"/>
                      <a:pt x="171" y="201"/>
                    </a:cubicBezTo>
                    <a:cubicBezTo>
                      <a:pt x="172" y="201"/>
                      <a:pt x="173" y="202"/>
                      <a:pt x="171" y="202"/>
                    </a:cubicBezTo>
                    <a:cubicBezTo>
                      <a:pt x="170" y="202"/>
                      <a:pt x="167" y="202"/>
                      <a:pt x="165" y="203"/>
                    </a:cubicBezTo>
                    <a:cubicBezTo>
                      <a:pt x="163" y="203"/>
                      <a:pt x="162" y="203"/>
                      <a:pt x="162" y="204"/>
                    </a:cubicBezTo>
                    <a:cubicBezTo>
                      <a:pt x="163" y="205"/>
                      <a:pt x="165" y="204"/>
                      <a:pt x="165" y="205"/>
                    </a:cubicBezTo>
                    <a:cubicBezTo>
                      <a:pt x="166" y="206"/>
                      <a:pt x="166" y="206"/>
                      <a:pt x="167" y="207"/>
                    </a:cubicBezTo>
                    <a:cubicBezTo>
                      <a:pt x="168" y="208"/>
                      <a:pt x="168" y="208"/>
                      <a:pt x="167" y="209"/>
                    </a:cubicBezTo>
                    <a:cubicBezTo>
                      <a:pt x="166" y="209"/>
                      <a:pt x="164" y="209"/>
                      <a:pt x="163" y="210"/>
                    </a:cubicBezTo>
                    <a:cubicBezTo>
                      <a:pt x="162" y="210"/>
                      <a:pt x="161" y="211"/>
                      <a:pt x="161" y="211"/>
                    </a:cubicBezTo>
                    <a:cubicBezTo>
                      <a:pt x="162" y="212"/>
                      <a:pt x="164" y="211"/>
                      <a:pt x="163" y="212"/>
                    </a:cubicBezTo>
                    <a:cubicBezTo>
                      <a:pt x="163" y="213"/>
                      <a:pt x="161" y="214"/>
                      <a:pt x="161" y="214"/>
                    </a:cubicBezTo>
                    <a:cubicBezTo>
                      <a:pt x="160" y="214"/>
                      <a:pt x="159" y="215"/>
                      <a:pt x="159" y="214"/>
                    </a:cubicBezTo>
                    <a:cubicBezTo>
                      <a:pt x="159" y="213"/>
                      <a:pt x="159" y="212"/>
                      <a:pt x="159" y="212"/>
                    </a:cubicBezTo>
                    <a:cubicBezTo>
                      <a:pt x="158" y="212"/>
                      <a:pt x="156" y="214"/>
                      <a:pt x="156" y="214"/>
                    </a:cubicBezTo>
                    <a:cubicBezTo>
                      <a:pt x="156" y="215"/>
                      <a:pt x="158" y="215"/>
                      <a:pt x="157" y="215"/>
                    </a:cubicBezTo>
                    <a:cubicBezTo>
                      <a:pt x="157" y="215"/>
                      <a:pt x="154" y="215"/>
                      <a:pt x="154" y="216"/>
                    </a:cubicBezTo>
                    <a:cubicBezTo>
                      <a:pt x="154" y="216"/>
                      <a:pt x="155" y="217"/>
                      <a:pt x="155" y="217"/>
                    </a:cubicBezTo>
                    <a:cubicBezTo>
                      <a:pt x="155" y="218"/>
                      <a:pt x="152" y="218"/>
                      <a:pt x="151" y="218"/>
                    </a:cubicBezTo>
                    <a:cubicBezTo>
                      <a:pt x="150" y="219"/>
                      <a:pt x="150" y="220"/>
                      <a:pt x="151" y="220"/>
                    </a:cubicBezTo>
                    <a:cubicBezTo>
                      <a:pt x="151" y="220"/>
                      <a:pt x="153" y="219"/>
                      <a:pt x="153" y="220"/>
                    </a:cubicBezTo>
                    <a:cubicBezTo>
                      <a:pt x="152" y="221"/>
                      <a:pt x="150" y="222"/>
                      <a:pt x="150" y="223"/>
                    </a:cubicBezTo>
                    <a:cubicBezTo>
                      <a:pt x="150" y="224"/>
                      <a:pt x="150" y="224"/>
                      <a:pt x="151" y="224"/>
                    </a:cubicBezTo>
                    <a:cubicBezTo>
                      <a:pt x="152" y="224"/>
                      <a:pt x="155" y="224"/>
                      <a:pt x="156" y="224"/>
                    </a:cubicBezTo>
                    <a:cubicBezTo>
                      <a:pt x="156" y="224"/>
                      <a:pt x="158" y="225"/>
                      <a:pt x="159" y="226"/>
                    </a:cubicBezTo>
                    <a:cubicBezTo>
                      <a:pt x="160" y="227"/>
                      <a:pt x="161" y="227"/>
                      <a:pt x="160" y="228"/>
                    </a:cubicBezTo>
                    <a:cubicBezTo>
                      <a:pt x="160" y="229"/>
                      <a:pt x="158" y="229"/>
                      <a:pt x="156" y="230"/>
                    </a:cubicBezTo>
                    <a:cubicBezTo>
                      <a:pt x="154" y="231"/>
                      <a:pt x="152" y="232"/>
                      <a:pt x="152" y="233"/>
                    </a:cubicBezTo>
                    <a:cubicBezTo>
                      <a:pt x="152" y="234"/>
                      <a:pt x="153" y="234"/>
                      <a:pt x="152" y="235"/>
                    </a:cubicBezTo>
                    <a:cubicBezTo>
                      <a:pt x="151" y="235"/>
                      <a:pt x="148" y="235"/>
                      <a:pt x="149" y="236"/>
                    </a:cubicBezTo>
                    <a:cubicBezTo>
                      <a:pt x="149" y="237"/>
                      <a:pt x="151" y="236"/>
                      <a:pt x="151" y="237"/>
                    </a:cubicBezTo>
                    <a:cubicBezTo>
                      <a:pt x="151" y="238"/>
                      <a:pt x="149" y="239"/>
                      <a:pt x="148" y="239"/>
                    </a:cubicBezTo>
                    <a:cubicBezTo>
                      <a:pt x="148" y="240"/>
                      <a:pt x="148" y="237"/>
                      <a:pt x="147" y="237"/>
                    </a:cubicBezTo>
                    <a:cubicBezTo>
                      <a:pt x="146" y="237"/>
                      <a:pt x="143" y="239"/>
                      <a:pt x="142" y="240"/>
                    </a:cubicBezTo>
                    <a:cubicBezTo>
                      <a:pt x="141" y="241"/>
                      <a:pt x="139" y="244"/>
                      <a:pt x="138" y="244"/>
                    </a:cubicBezTo>
                    <a:cubicBezTo>
                      <a:pt x="137" y="245"/>
                      <a:pt x="135" y="243"/>
                      <a:pt x="135" y="244"/>
                    </a:cubicBezTo>
                    <a:cubicBezTo>
                      <a:pt x="134" y="244"/>
                      <a:pt x="135" y="245"/>
                      <a:pt x="134" y="246"/>
                    </a:cubicBezTo>
                    <a:cubicBezTo>
                      <a:pt x="134" y="247"/>
                      <a:pt x="132" y="248"/>
                      <a:pt x="131" y="248"/>
                    </a:cubicBezTo>
                    <a:cubicBezTo>
                      <a:pt x="129" y="249"/>
                      <a:pt x="124" y="251"/>
                      <a:pt x="124" y="252"/>
                    </a:cubicBezTo>
                    <a:cubicBezTo>
                      <a:pt x="125" y="253"/>
                      <a:pt x="126" y="252"/>
                      <a:pt x="126" y="253"/>
                    </a:cubicBezTo>
                    <a:cubicBezTo>
                      <a:pt x="126" y="254"/>
                      <a:pt x="124" y="256"/>
                      <a:pt x="124" y="256"/>
                    </a:cubicBezTo>
                    <a:cubicBezTo>
                      <a:pt x="124" y="256"/>
                      <a:pt x="125" y="257"/>
                      <a:pt x="125" y="258"/>
                    </a:cubicBezTo>
                    <a:cubicBezTo>
                      <a:pt x="124" y="258"/>
                      <a:pt x="122" y="256"/>
                      <a:pt x="122" y="257"/>
                    </a:cubicBezTo>
                    <a:cubicBezTo>
                      <a:pt x="122" y="257"/>
                      <a:pt x="122" y="258"/>
                      <a:pt x="121" y="259"/>
                    </a:cubicBezTo>
                    <a:cubicBezTo>
                      <a:pt x="120" y="259"/>
                      <a:pt x="118" y="260"/>
                      <a:pt x="118" y="260"/>
                    </a:cubicBezTo>
                    <a:cubicBezTo>
                      <a:pt x="117" y="260"/>
                      <a:pt x="115" y="260"/>
                      <a:pt x="114" y="260"/>
                    </a:cubicBezTo>
                    <a:cubicBezTo>
                      <a:pt x="114" y="261"/>
                      <a:pt x="113" y="261"/>
                      <a:pt x="113" y="261"/>
                    </a:cubicBezTo>
                    <a:cubicBezTo>
                      <a:pt x="113" y="262"/>
                      <a:pt x="114" y="263"/>
                      <a:pt x="114" y="263"/>
                    </a:cubicBezTo>
                    <a:cubicBezTo>
                      <a:pt x="114" y="263"/>
                      <a:pt x="112" y="262"/>
                      <a:pt x="110" y="262"/>
                    </a:cubicBezTo>
                    <a:cubicBezTo>
                      <a:pt x="109" y="262"/>
                      <a:pt x="105" y="265"/>
                      <a:pt x="105" y="265"/>
                    </a:cubicBezTo>
                    <a:cubicBezTo>
                      <a:pt x="104" y="265"/>
                      <a:pt x="101" y="267"/>
                      <a:pt x="102" y="268"/>
                    </a:cubicBezTo>
                    <a:cubicBezTo>
                      <a:pt x="102" y="268"/>
                      <a:pt x="106" y="267"/>
                      <a:pt x="105" y="268"/>
                    </a:cubicBezTo>
                    <a:cubicBezTo>
                      <a:pt x="105" y="269"/>
                      <a:pt x="103" y="270"/>
                      <a:pt x="103" y="271"/>
                    </a:cubicBezTo>
                    <a:cubicBezTo>
                      <a:pt x="104" y="272"/>
                      <a:pt x="104" y="273"/>
                      <a:pt x="104" y="273"/>
                    </a:cubicBezTo>
                    <a:cubicBezTo>
                      <a:pt x="103" y="274"/>
                      <a:pt x="102" y="273"/>
                      <a:pt x="102" y="272"/>
                    </a:cubicBezTo>
                    <a:cubicBezTo>
                      <a:pt x="102" y="271"/>
                      <a:pt x="101" y="269"/>
                      <a:pt x="101" y="270"/>
                    </a:cubicBezTo>
                    <a:cubicBezTo>
                      <a:pt x="101" y="270"/>
                      <a:pt x="102" y="272"/>
                      <a:pt x="101" y="273"/>
                    </a:cubicBezTo>
                    <a:cubicBezTo>
                      <a:pt x="100" y="273"/>
                      <a:pt x="95" y="275"/>
                      <a:pt x="94" y="275"/>
                    </a:cubicBezTo>
                    <a:cubicBezTo>
                      <a:pt x="93" y="275"/>
                      <a:pt x="91" y="273"/>
                      <a:pt x="91" y="274"/>
                    </a:cubicBezTo>
                    <a:cubicBezTo>
                      <a:pt x="91" y="275"/>
                      <a:pt x="92" y="277"/>
                      <a:pt x="92" y="277"/>
                    </a:cubicBezTo>
                    <a:cubicBezTo>
                      <a:pt x="92" y="278"/>
                      <a:pt x="91" y="279"/>
                      <a:pt x="91" y="279"/>
                    </a:cubicBezTo>
                    <a:cubicBezTo>
                      <a:pt x="90" y="279"/>
                      <a:pt x="91" y="277"/>
                      <a:pt x="90" y="276"/>
                    </a:cubicBezTo>
                    <a:cubicBezTo>
                      <a:pt x="90" y="276"/>
                      <a:pt x="89" y="276"/>
                      <a:pt x="87" y="277"/>
                    </a:cubicBezTo>
                    <a:cubicBezTo>
                      <a:pt x="85" y="277"/>
                      <a:pt x="83" y="277"/>
                      <a:pt x="82" y="278"/>
                    </a:cubicBezTo>
                    <a:cubicBezTo>
                      <a:pt x="82" y="279"/>
                      <a:pt x="82" y="281"/>
                      <a:pt x="81" y="281"/>
                    </a:cubicBezTo>
                    <a:cubicBezTo>
                      <a:pt x="81" y="280"/>
                      <a:pt x="80" y="279"/>
                      <a:pt x="80" y="279"/>
                    </a:cubicBezTo>
                    <a:cubicBezTo>
                      <a:pt x="79" y="279"/>
                      <a:pt x="78" y="280"/>
                      <a:pt x="78" y="280"/>
                    </a:cubicBezTo>
                    <a:cubicBezTo>
                      <a:pt x="79" y="281"/>
                      <a:pt x="80" y="281"/>
                      <a:pt x="79" y="282"/>
                    </a:cubicBezTo>
                    <a:cubicBezTo>
                      <a:pt x="78" y="282"/>
                      <a:pt x="75" y="283"/>
                      <a:pt x="73" y="283"/>
                    </a:cubicBezTo>
                    <a:cubicBezTo>
                      <a:pt x="72" y="283"/>
                      <a:pt x="71" y="283"/>
                      <a:pt x="71" y="282"/>
                    </a:cubicBezTo>
                    <a:cubicBezTo>
                      <a:pt x="71" y="282"/>
                      <a:pt x="71" y="281"/>
                      <a:pt x="72" y="281"/>
                    </a:cubicBezTo>
                    <a:cubicBezTo>
                      <a:pt x="73" y="280"/>
                      <a:pt x="74" y="281"/>
                      <a:pt x="74" y="280"/>
                    </a:cubicBezTo>
                    <a:cubicBezTo>
                      <a:pt x="75" y="280"/>
                      <a:pt x="73" y="279"/>
                      <a:pt x="72" y="279"/>
                    </a:cubicBezTo>
                    <a:cubicBezTo>
                      <a:pt x="71" y="279"/>
                      <a:pt x="69" y="278"/>
                      <a:pt x="68" y="278"/>
                    </a:cubicBezTo>
                    <a:cubicBezTo>
                      <a:pt x="68" y="278"/>
                      <a:pt x="68" y="280"/>
                      <a:pt x="68" y="281"/>
                    </a:cubicBezTo>
                    <a:cubicBezTo>
                      <a:pt x="68" y="282"/>
                      <a:pt x="67" y="283"/>
                      <a:pt x="66" y="284"/>
                    </a:cubicBezTo>
                    <a:cubicBezTo>
                      <a:pt x="64" y="284"/>
                      <a:pt x="64" y="285"/>
                      <a:pt x="64" y="286"/>
                    </a:cubicBezTo>
                    <a:cubicBezTo>
                      <a:pt x="64" y="287"/>
                      <a:pt x="63" y="286"/>
                      <a:pt x="63" y="286"/>
                    </a:cubicBezTo>
                    <a:cubicBezTo>
                      <a:pt x="62" y="287"/>
                      <a:pt x="62" y="287"/>
                      <a:pt x="62" y="287"/>
                    </a:cubicBezTo>
                    <a:cubicBezTo>
                      <a:pt x="61" y="287"/>
                      <a:pt x="60" y="287"/>
                      <a:pt x="60" y="286"/>
                    </a:cubicBezTo>
                    <a:cubicBezTo>
                      <a:pt x="60" y="286"/>
                      <a:pt x="58" y="283"/>
                      <a:pt x="57" y="284"/>
                    </a:cubicBezTo>
                    <a:cubicBezTo>
                      <a:pt x="57" y="285"/>
                      <a:pt x="58" y="286"/>
                      <a:pt x="58" y="287"/>
                    </a:cubicBezTo>
                    <a:cubicBezTo>
                      <a:pt x="58" y="288"/>
                      <a:pt x="59" y="288"/>
                      <a:pt x="58" y="289"/>
                    </a:cubicBezTo>
                    <a:cubicBezTo>
                      <a:pt x="57" y="290"/>
                      <a:pt x="56" y="289"/>
                      <a:pt x="56" y="289"/>
                    </a:cubicBezTo>
                    <a:cubicBezTo>
                      <a:pt x="55" y="289"/>
                      <a:pt x="53" y="286"/>
                      <a:pt x="53" y="287"/>
                    </a:cubicBezTo>
                    <a:cubicBezTo>
                      <a:pt x="53" y="287"/>
                      <a:pt x="53" y="287"/>
                      <a:pt x="52" y="288"/>
                    </a:cubicBezTo>
                    <a:cubicBezTo>
                      <a:pt x="52" y="289"/>
                      <a:pt x="51" y="290"/>
                      <a:pt x="51" y="290"/>
                    </a:cubicBezTo>
                    <a:cubicBezTo>
                      <a:pt x="50" y="289"/>
                      <a:pt x="51" y="288"/>
                      <a:pt x="51" y="287"/>
                    </a:cubicBezTo>
                    <a:cubicBezTo>
                      <a:pt x="51" y="287"/>
                      <a:pt x="50" y="286"/>
                      <a:pt x="51" y="285"/>
                    </a:cubicBezTo>
                    <a:cubicBezTo>
                      <a:pt x="52" y="285"/>
                      <a:pt x="52" y="284"/>
                      <a:pt x="53" y="284"/>
                    </a:cubicBezTo>
                    <a:cubicBezTo>
                      <a:pt x="54" y="285"/>
                      <a:pt x="54" y="285"/>
                      <a:pt x="55" y="284"/>
                    </a:cubicBezTo>
                    <a:cubicBezTo>
                      <a:pt x="56" y="283"/>
                      <a:pt x="58" y="281"/>
                      <a:pt x="59" y="280"/>
                    </a:cubicBezTo>
                    <a:cubicBezTo>
                      <a:pt x="61" y="279"/>
                      <a:pt x="61" y="278"/>
                      <a:pt x="64" y="277"/>
                    </a:cubicBezTo>
                    <a:cubicBezTo>
                      <a:pt x="66" y="276"/>
                      <a:pt x="66" y="275"/>
                      <a:pt x="69" y="274"/>
                    </a:cubicBezTo>
                    <a:cubicBezTo>
                      <a:pt x="71" y="274"/>
                      <a:pt x="72" y="274"/>
                      <a:pt x="73" y="273"/>
                    </a:cubicBezTo>
                    <a:cubicBezTo>
                      <a:pt x="74" y="273"/>
                      <a:pt x="77" y="273"/>
                      <a:pt x="77" y="273"/>
                    </a:cubicBezTo>
                    <a:cubicBezTo>
                      <a:pt x="77" y="273"/>
                      <a:pt x="75" y="274"/>
                      <a:pt x="76" y="275"/>
                    </a:cubicBezTo>
                    <a:cubicBezTo>
                      <a:pt x="76" y="275"/>
                      <a:pt x="78" y="277"/>
                      <a:pt x="79" y="277"/>
                    </a:cubicBezTo>
                    <a:cubicBezTo>
                      <a:pt x="79" y="277"/>
                      <a:pt x="80" y="278"/>
                      <a:pt x="80" y="277"/>
                    </a:cubicBezTo>
                    <a:cubicBezTo>
                      <a:pt x="80" y="277"/>
                      <a:pt x="79" y="275"/>
                      <a:pt x="80" y="275"/>
                    </a:cubicBezTo>
                    <a:cubicBezTo>
                      <a:pt x="80" y="275"/>
                      <a:pt x="82" y="276"/>
                      <a:pt x="82" y="276"/>
                    </a:cubicBezTo>
                    <a:cubicBezTo>
                      <a:pt x="83" y="276"/>
                      <a:pt x="84" y="276"/>
                      <a:pt x="84" y="275"/>
                    </a:cubicBezTo>
                    <a:cubicBezTo>
                      <a:pt x="84" y="275"/>
                      <a:pt x="82" y="274"/>
                      <a:pt x="82" y="274"/>
                    </a:cubicBezTo>
                    <a:cubicBezTo>
                      <a:pt x="82" y="273"/>
                      <a:pt x="81" y="273"/>
                      <a:pt x="81" y="272"/>
                    </a:cubicBezTo>
                    <a:cubicBezTo>
                      <a:pt x="82" y="271"/>
                      <a:pt x="82" y="270"/>
                      <a:pt x="83" y="269"/>
                    </a:cubicBezTo>
                    <a:cubicBezTo>
                      <a:pt x="84" y="268"/>
                      <a:pt x="85" y="267"/>
                      <a:pt x="88" y="266"/>
                    </a:cubicBezTo>
                    <a:cubicBezTo>
                      <a:pt x="91" y="264"/>
                      <a:pt x="93" y="262"/>
                      <a:pt x="95" y="261"/>
                    </a:cubicBezTo>
                    <a:cubicBezTo>
                      <a:pt x="96" y="260"/>
                      <a:pt x="98" y="259"/>
                      <a:pt x="99" y="259"/>
                    </a:cubicBezTo>
                    <a:cubicBezTo>
                      <a:pt x="100" y="258"/>
                      <a:pt x="98" y="260"/>
                      <a:pt x="99" y="261"/>
                    </a:cubicBezTo>
                    <a:cubicBezTo>
                      <a:pt x="100" y="261"/>
                      <a:pt x="101" y="262"/>
                      <a:pt x="102" y="261"/>
                    </a:cubicBezTo>
                    <a:cubicBezTo>
                      <a:pt x="102" y="260"/>
                      <a:pt x="101" y="258"/>
                      <a:pt x="102" y="256"/>
                    </a:cubicBezTo>
                    <a:cubicBezTo>
                      <a:pt x="103" y="255"/>
                      <a:pt x="105" y="253"/>
                      <a:pt x="107" y="252"/>
                    </a:cubicBezTo>
                    <a:cubicBezTo>
                      <a:pt x="109" y="251"/>
                      <a:pt x="110" y="249"/>
                      <a:pt x="111" y="248"/>
                    </a:cubicBezTo>
                    <a:cubicBezTo>
                      <a:pt x="112" y="248"/>
                      <a:pt x="112" y="248"/>
                      <a:pt x="113" y="249"/>
                    </a:cubicBezTo>
                    <a:cubicBezTo>
                      <a:pt x="113" y="249"/>
                      <a:pt x="114" y="250"/>
                      <a:pt x="115" y="250"/>
                    </a:cubicBezTo>
                    <a:cubicBezTo>
                      <a:pt x="117" y="250"/>
                      <a:pt x="118" y="249"/>
                      <a:pt x="117" y="249"/>
                    </a:cubicBezTo>
                    <a:cubicBezTo>
                      <a:pt x="116" y="249"/>
                      <a:pt x="114" y="249"/>
                      <a:pt x="114" y="248"/>
                    </a:cubicBezTo>
                    <a:cubicBezTo>
                      <a:pt x="114" y="248"/>
                      <a:pt x="114" y="247"/>
                      <a:pt x="114" y="247"/>
                    </a:cubicBezTo>
                    <a:cubicBezTo>
                      <a:pt x="113" y="247"/>
                      <a:pt x="112" y="247"/>
                      <a:pt x="112" y="246"/>
                    </a:cubicBezTo>
                    <a:cubicBezTo>
                      <a:pt x="112" y="245"/>
                      <a:pt x="113" y="244"/>
                      <a:pt x="113" y="242"/>
                    </a:cubicBezTo>
                    <a:cubicBezTo>
                      <a:pt x="114" y="240"/>
                      <a:pt x="114" y="239"/>
                      <a:pt x="114" y="239"/>
                    </a:cubicBezTo>
                    <a:cubicBezTo>
                      <a:pt x="115" y="239"/>
                      <a:pt x="119" y="239"/>
                      <a:pt x="119" y="239"/>
                    </a:cubicBezTo>
                    <a:cubicBezTo>
                      <a:pt x="120" y="238"/>
                      <a:pt x="118" y="238"/>
                      <a:pt x="117" y="237"/>
                    </a:cubicBezTo>
                    <a:cubicBezTo>
                      <a:pt x="116" y="237"/>
                      <a:pt x="114" y="237"/>
                      <a:pt x="114" y="236"/>
                    </a:cubicBezTo>
                    <a:cubicBezTo>
                      <a:pt x="114" y="235"/>
                      <a:pt x="122" y="230"/>
                      <a:pt x="121" y="229"/>
                    </a:cubicBezTo>
                    <a:cubicBezTo>
                      <a:pt x="121" y="228"/>
                      <a:pt x="120" y="229"/>
                      <a:pt x="120" y="228"/>
                    </a:cubicBezTo>
                    <a:cubicBezTo>
                      <a:pt x="121" y="226"/>
                      <a:pt x="123" y="223"/>
                      <a:pt x="122" y="222"/>
                    </a:cubicBezTo>
                    <a:cubicBezTo>
                      <a:pt x="122" y="222"/>
                      <a:pt x="120" y="226"/>
                      <a:pt x="119" y="226"/>
                    </a:cubicBezTo>
                    <a:cubicBezTo>
                      <a:pt x="117" y="227"/>
                      <a:pt x="111" y="229"/>
                      <a:pt x="111" y="229"/>
                    </a:cubicBezTo>
                    <a:cubicBezTo>
                      <a:pt x="110" y="230"/>
                      <a:pt x="107" y="232"/>
                      <a:pt x="107" y="231"/>
                    </a:cubicBezTo>
                    <a:cubicBezTo>
                      <a:pt x="106" y="231"/>
                      <a:pt x="104" y="229"/>
                      <a:pt x="104" y="228"/>
                    </a:cubicBezTo>
                    <a:cubicBezTo>
                      <a:pt x="104" y="227"/>
                      <a:pt x="103" y="226"/>
                      <a:pt x="104" y="226"/>
                    </a:cubicBezTo>
                    <a:cubicBezTo>
                      <a:pt x="105" y="225"/>
                      <a:pt x="106" y="225"/>
                      <a:pt x="107" y="226"/>
                    </a:cubicBezTo>
                    <a:cubicBezTo>
                      <a:pt x="107" y="226"/>
                      <a:pt x="108" y="228"/>
                      <a:pt x="109" y="227"/>
                    </a:cubicBezTo>
                    <a:cubicBezTo>
                      <a:pt x="110" y="226"/>
                      <a:pt x="109" y="225"/>
                      <a:pt x="108" y="224"/>
                    </a:cubicBezTo>
                    <a:cubicBezTo>
                      <a:pt x="107" y="223"/>
                      <a:pt x="103" y="221"/>
                      <a:pt x="102" y="222"/>
                    </a:cubicBezTo>
                    <a:cubicBezTo>
                      <a:pt x="102" y="222"/>
                      <a:pt x="103" y="223"/>
                      <a:pt x="103" y="224"/>
                    </a:cubicBezTo>
                    <a:cubicBezTo>
                      <a:pt x="103" y="224"/>
                      <a:pt x="101" y="226"/>
                      <a:pt x="101" y="226"/>
                    </a:cubicBezTo>
                    <a:cubicBezTo>
                      <a:pt x="101" y="226"/>
                      <a:pt x="100" y="225"/>
                      <a:pt x="100" y="225"/>
                    </a:cubicBezTo>
                    <a:cubicBezTo>
                      <a:pt x="99" y="226"/>
                      <a:pt x="100" y="226"/>
                      <a:pt x="99" y="227"/>
                    </a:cubicBezTo>
                    <a:cubicBezTo>
                      <a:pt x="99" y="228"/>
                      <a:pt x="98" y="228"/>
                      <a:pt x="98" y="229"/>
                    </a:cubicBezTo>
                    <a:cubicBezTo>
                      <a:pt x="98" y="229"/>
                      <a:pt x="101" y="232"/>
                      <a:pt x="101" y="233"/>
                    </a:cubicBezTo>
                    <a:cubicBezTo>
                      <a:pt x="101" y="234"/>
                      <a:pt x="99" y="235"/>
                      <a:pt x="98" y="234"/>
                    </a:cubicBezTo>
                    <a:cubicBezTo>
                      <a:pt x="98" y="234"/>
                      <a:pt x="96" y="233"/>
                      <a:pt x="95" y="231"/>
                    </a:cubicBezTo>
                    <a:cubicBezTo>
                      <a:pt x="94" y="230"/>
                      <a:pt x="92" y="225"/>
                      <a:pt x="91" y="225"/>
                    </a:cubicBezTo>
                    <a:cubicBezTo>
                      <a:pt x="91" y="225"/>
                      <a:pt x="88" y="228"/>
                      <a:pt x="88" y="228"/>
                    </a:cubicBezTo>
                    <a:cubicBezTo>
                      <a:pt x="87" y="228"/>
                      <a:pt x="87" y="226"/>
                      <a:pt x="86" y="226"/>
                    </a:cubicBezTo>
                    <a:cubicBezTo>
                      <a:pt x="85" y="226"/>
                      <a:pt x="84" y="227"/>
                      <a:pt x="84" y="226"/>
                    </a:cubicBezTo>
                    <a:cubicBezTo>
                      <a:pt x="83" y="224"/>
                      <a:pt x="84" y="223"/>
                      <a:pt x="83" y="223"/>
                    </a:cubicBezTo>
                    <a:cubicBezTo>
                      <a:pt x="82" y="224"/>
                      <a:pt x="78" y="227"/>
                      <a:pt x="77" y="227"/>
                    </a:cubicBezTo>
                    <a:cubicBezTo>
                      <a:pt x="76" y="227"/>
                      <a:pt x="72" y="227"/>
                      <a:pt x="72" y="228"/>
                    </a:cubicBezTo>
                    <a:cubicBezTo>
                      <a:pt x="72" y="228"/>
                      <a:pt x="73" y="230"/>
                      <a:pt x="72" y="230"/>
                    </a:cubicBezTo>
                    <a:cubicBezTo>
                      <a:pt x="70" y="231"/>
                      <a:pt x="69" y="232"/>
                      <a:pt x="68" y="231"/>
                    </a:cubicBezTo>
                    <a:cubicBezTo>
                      <a:pt x="67" y="230"/>
                      <a:pt x="67" y="231"/>
                      <a:pt x="66" y="231"/>
                    </a:cubicBezTo>
                    <a:cubicBezTo>
                      <a:pt x="66" y="231"/>
                      <a:pt x="64" y="231"/>
                      <a:pt x="64" y="231"/>
                    </a:cubicBezTo>
                    <a:cubicBezTo>
                      <a:pt x="64" y="230"/>
                      <a:pt x="68" y="229"/>
                      <a:pt x="68" y="229"/>
                    </a:cubicBezTo>
                    <a:cubicBezTo>
                      <a:pt x="68" y="228"/>
                      <a:pt x="67" y="228"/>
                      <a:pt x="67" y="227"/>
                    </a:cubicBezTo>
                    <a:cubicBezTo>
                      <a:pt x="67" y="226"/>
                      <a:pt x="67" y="226"/>
                      <a:pt x="68" y="225"/>
                    </a:cubicBezTo>
                    <a:cubicBezTo>
                      <a:pt x="68" y="225"/>
                      <a:pt x="71" y="224"/>
                      <a:pt x="70" y="223"/>
                    </a:cubicBezTo>
                    <a:cubicBezTo>
                      <a:pt x="70" y="222"/>
                      <a:pt x="69" y="223"/>
                      <a:pt x="68" y="223"/>
                    </a:cubicBezTo>
                    <a:cubicBezTo>
                      <a:pt x="67" y="223"/>
                      <a:pt x="66" y="224"/>
                      <a:pt x="66" y="223"/>
                    </a:cubicBezTo>
                    <a:cubicBezTo>
                      <a:pt x="65" y="222"/>
                      <a:pt x="64" y="222"/>
                      <a:pt x="65" y="221"/>
                    </a:cubicBezTo>
                    <a:cubicBezTo>
                      <a:pt x="66" y="220"/>
                      <a:pt x="68" y="218"/>
                      <a:pt x="68" y="217"/>
                    </a:cubicBezTo>
                    <a:cubicBezTo>
                      <a:pt x="68" y="217"/>
                      <a:pt x="65" y="214"/>
                      <a:pt x="64" y="211"/>
                    </a:cubicBezTo>
                    <a:cubicBezTo>
                      <a:pt x="64" y="208"/>
                      <a:pt x="64" y="205"/>
                      <a:pt x="63" y="204"/>
                    </a:cubicBezTo>
                    <a:cubicBezTo>
                      <a:pt x="62" y="204"/>
                      <a:pt x="62" y="206"/>
                      <a:pt x="61" y="205"/>
                    </a:cubicBezTo>
                    <a:cubicBezTo>
                      <a:pt x="61" y="204"/>
                      <a:pt x="60" y="204"/>
                      <a:pt x="61" y="203"/>
                    </a:cubicBezTo>
                    <a:cubicBezTo>
                      <a:pt x="61" y="202"/>
                      <a:pt x="62" y="201"/>
                      <a:pt x="63" y="199"/>
                    </a:cubicBezTo>
                    <a:cubicBezTo>
                      <a:pt x="65" y="198"/>
                      <a:pt x="67" y="197"/>
                      <a:pt x="67" y="197"/>
                    </a:cubicBezTo>
                    <a:cubicBezTo>
                      <a:pt x="67" y="196"/>
                      <a:pt x="63" y="195"/>
                      <a:pt x="62" y="196"/>
                    </a:cubicBezTo>
                    <a:cubicBezTo>
                      <a:pt x="61" y="197"/>
                      <a:pt x="61" y="198"/>
                      <a:pt x="61" y="199"/>
                    </a:cubicBezTo>
                    <a:cubicBezTo>
                      <a:pt x="61" y="199"/>
                      <a:pt x="61" y="201"/>
                      <a:pt x="60" y="202"/>
                    </a:cubicBezTo>
                    <a:cubicBezTo>
                      <a:pt x="58" y="202"/>
                      <a:pt x="57" y="202"/>
                      <a:pt x="58" y="203"/>
                    </a:cubicBezTo>
                    <a:cubicBezTo>
                      <a:pt x="58" y="204"/>
                      <a:pt x="56" y="204"/>
                      <a:pt x="56" y="204"/>
                    </a:cubicBezTo>
                    <a:cubicBezTo>
                      <a:pt x="56" y="205"/>
                      <a:pt x="58" y="206"/>
                      <a:pt x="59" y="206"/>
                    </a:cubicBezTo>
                    <a:cubicBezTo>
                      <a:pt x="59" y="206"/>
                      <a:pt x="59" y="206"/>
                      <a:pt x="59" y="207"/>
                    </a:cubicBezTo>
                    <a:cubicBezTo>
                      <a:pt x="59" y="208"/>
                      <a:pt x="59" y="208"/>
                      <a:pt x="58" y="208"/>
                    </a:cubicBezTo>
                    <a:cubicBezTo>
                      <a:pt x="57" y="208"/>
                      <a:pt x="56" y="208"/>
                      <a:pt x="56" y="209"/>
                    </a:cubicBezTo>
                    <a:cubicBezTo>
                      <a:pt x="55" y="209"/>
                      <a:pt x="53" y="210"/>
                      <a:pt x="52" y="210"/>
                    </a:cubicBezTo>
                    <a:cubicBezTo>
                      <a:pt x="51" y="211"/>
                      <a:pt x="48" y="213"/>
                      <a:pt x="46" y="212"/>
                    </a:cubicBezTo>
                    <a:cubicBezTo>
                      <a:pt x="44" y="211"/>
                      <a:pt x="42" y="212"/>
                      <a:pt x="41" y="210"/>
                    </a:cubicBezTo>
                    <a:cubicBezTo>
                      <a:pt x="40" y="209"/>
                      <a:pt x="37" y="203"/>
                      <a:pt x="36" y="203"/>
                    </a:cubicBezTo>
                    <a:cubicBezTo>
                      <a:pt x="34" y="202"/>
                      <a:pt x="32" y="202"/>
                      <a:pt x="32" y="201"/>
                    </a:cubicBezTo>
                    <a:cubicBezTo>
                      <a:pt x="31" y="201"/>
                      <a:pt x="33" y="200"/>
                      <a:pt x="32" y="199"/>
                    </a:cubicBezTo>
                    <a:cubicBezTo>
                      <a:pt x="31" y="199"/>
                      <a:pt x="28" y="200"/>
                      <a:pt x="29" y="199"/>
                    </a:cubicBezTo>
                    <a:cubicBezTo>
                      <a:pt x="29" y="198"/>
                      <a:pt x="31" y="198"/>
                      <a:pt x="32" y="197"/>
                    </a:cubicBezTo>
                    <a:cubicBezTo>
                      <a:pt x="32" y="195"/>
                      <a:pt x="32" y="194"/>
                      <a:pt x="33" y="194"/>
                    </a:cubicBezTo>
                    <a:cubicBezTo>
                      <a:pt x="34" y="194"/>
                      <a:pt x="35" y="195"/>
                      <a:pt x="36" y="195"/>
                    </a:cubicBezTo>
                    <a:cubicBezTo>
                      <a:pt x="37" y="196"/>
                      <a:pt x="39" y="196"/>
                      <a:pt x="39" y="196"/>
                    </a:cubicBezTo>
                    <a:cubicBezTo>
                      <a:pt x="40" y="197"/>
                      <a:pt x="37" y="198"/>
                      <a:pt x="37" y="199"/>
                    </a:cubicBezTo>
                    <a:cubicBezTo>
                      <a:pt x="38" y="200"/>
                      <a:pt x="39" y="200"/>
                      <a:pt x="40" y="199"/>
                    </a:cubicBezTo>
                    <a:cubicBezTo>
                      <a:pt x="40" y="198"/>
                      <a:pt x="42" y="195"/>
                      <a:pt x="43" y="196"/>
                    </a:cubicBezTo>
                    <a:cubicBezTo>
                      <a:pt x="44" y="197"/>
                      <a:pt x="44" y="198"/>
                      <a:pt x="45" y="199"/>
                    </a:cubicBezTo>
                    <a:cubicBezTo>
                      <a:pt x="46" y="199"/>
                      <a:pt x="47" y="199"/>
                      <a:pt x="47" y="199"/>
                    </a:cubicBezTo>
                    <a:cubicBezTo>
                      <a:pt x="48" y="198"/>
                      <a:pt x="50" y="197"/>
                      <a:pt x="49" y="196"/>
                    </a:cubicBezTo>
                    <a:cubicBezTo>
                      <a:pt x="48" y="196"/>
                      <a:pt x="45" y="195"/>
                      <a:pt x="46" y="195"/>
                    </a:cubicBezTo>
                    <a:cubicBezTo>
                      <a:pt x="46" y="194"/>
                      <a:pt x="48" y="194"/>
                      <a:pt x="48" y="193"/>
                    </a:cubicBezTo>
                    <a:cubicBezTo>
                      <a:pt x="48" y="193"/>
                      <a:pt x="46" y="192"/>
                      <a:pt x="45" y="192"/>
                    </a:cubicBezTo>
                    <a:cubicBezTo>
                      <a:pt x="44" y="192"/>
                      <a:pt x="45" y="193"/>
                      <a:pt x="45" y="194"/>
                    </a:cubicBezTo>
                    <a:cubicBezTo>
                      <a:pt x="44" y="194"/>
                      <a:pt x="43" y="194"/>
                      <a:pt x="42" y="194"/>
                    </a:cubicBezTo>
                    <a:cubicBezTo>
                      <a:pt x="40" y="194"/>
                      <a:pt x="37" y="194"/>
                      <a:pt x="36" y="193"/>
                    </a:cubicBezTo>
                    <a:cubicBezTo>
                      <a:pt x="35" y="193"/>
                      <a:pt x="33" y="192"/>
                      <a:pt x="32" y="192"/>
                    </a:cubicBezTo>
                    <a:cubicBezTo>
                      <a:pt x="32" y="192"/>
                      <a:pt x="34" y="191"/>
                      <a:pt x="34" y="191"/>
                    </a:cubicBezTo>
                    <a:cubicBezTo>
                      <a:pt x="34" y="190"/>
                      <a:pt x="34" y="190"/>
                      <a:pt x="34" y="190"/>
                    </a:cubicBezTo>
                    <a:cubicBezTo>
                      <a:pt x="33" y="190"/>
                      <a:pt x="31" y="190"/>
                      <a:pt x="31" y="189"/>
                    </a:cubicBezTo>
                    <a:cubicBezTo>
                      <a:pt x="31" y="189"/>
                      <a:pt x="32" y="188"/>
                      <a:pt x="31" y="188"/>
                    </a:cubicBezTo>
                    <a:cubicBezTo>
                      <a:pt x="31" y="188"/>
                      <a:pt x="30" y="189"/>
                      <a:pt x="30" y="189"/>
                    </a:cubicBezTo>
                    <a:cubicBezTo>
                      <a:pt x="29" y="188"/>
                      <a:pt x="30" y="186"/>
                      <a:pt x="30" y="186"/>
                    </a:cubicBezTo>
                    <a:cubicBezTo>
                      <a:pt x="31" y="185"/>
                      <a:pt x="33" y="185"/>
                      <a:pt x="33" y="184"/>
                    </a:cubicBezTo>
                    <a:cubicBezTo>
                      <a:pt x="34" y="184"/>
                      <a:pt x="35" y="182"/>
                      <a:pt x="35" y="182"/>
                    </a:cubicBezTo>
                    <a:cubicBezTo>
                      <a:pt x="35" y="181"/>
                      <a:pt x="35" y="180"/>
                      <a:pt x="34" y="181"/>
                    </a:cubicBezTo>
                    <a:cubicBezTo>
                      <a:pt x="34" y="181"/>
                      <a:pt x="33" y="182"/>
                      <a:pt x="32" y="183"/>
                    </a:cubicBezTo>
                    <a:cubicBezTo>
                      <a:pt x="31" y="183"/>
                      <a:pt x="29" y="184"/>
                      <a:pt x="29" y="185"/>
                    </a:cubicBezTo>
                    <a:cubicBezTo>
                      <a:pt x="29" y="185"/>
                      <a:pt x="28" y="187"/>
                      <a:pt x="28" y="187"/>
                    </a:cubicBezTo>
                    <a:cubicBezTo>
                      <a:pt x="28" y="187"/>
                      <a:pt x="27" y="187"/>
                      <a:pt x="27" y="188"/>
                    </a:cubicBezTo>
                    <a:cubicBezTo>
                      <a:pt x="27" y="189"/>
                      <a:pt x="28" y="190"/>
                      <a:pt x="27" y="190"/>
                    </a:cubicBezTo>
                    <a:cubicBezTo>
                      <a:pt x="27" y="190"/>
                      <a:pt x="25" y="190"/>
                      <a:pt x="25" y="190"/>
                    </a:cubicBezTo>
                    <a:cubicBezTo>
                      <a:pt x="25" y="190"/>
                      <a:pt x="26" y="188"/>
                      <a:pt x="25" y="187"/>
                    </a:cubicBezTo>
                    <a:cubicBezTo>
                      <a:pt x="24" y="187"/>
                      <a:pt x="22" y="187"/>
                      <a:pt x="22" y="186"/>
                    </a:cubicBezTo>
                    <a:cubicBezTo>
                      <a:pt x="22" y="186"/>
                      <a:pt x="22" y="185"/>
                      <a:pt x="22" y="184"/>
                    </a:cubicBezTo>
                    <a:cubicBezTo>
                      <a:pt x="22" y="184"/>
                      <a:pt x="23" y="183"/>
                      <a:pt x="22" y="183"/>
                    </a:cubicBezTo>
                    <a:cubicBezTo>
                      <a:pt x="22" y="183"/>
                      <a:pt x="20" y="183"/>
                      <a:pt x="19" y="182"/>
                    </a:cubicBezTo>
                    <a:cubicBezTo>
                      <a:pt x="18" y="182"/>
                      <a:pt x="19" y="181"/>
                      <a:pt x="19" y="181"/>
                    </a:cubicBezTo>
                    <a:cubicBezTo>
                      <a:pt x="19" y="181"/>
                      <a:pt x="22" y="181"/>
                      <a:pt x="22" y="181"/>
                    </a:cubicBezTo>
                    <a:cubicBezTo>
                      <a:pt x="23" y="181"/>
                      <a:pt x="21" y="179"/>
                      <a:pt x="21" y="179"/>
                    </a:cubicBezTo>
                    <a:cubicBezTo>
                      <a:pt x="21" y="178"/>
                      <a:pt x="23" y="178"/>
                      <a:pt x="24" y="178"/>
                    </a:cubicBezTo>
                    <a:cubicBezTo>
                      <a:pt x="25" y="178"/>
                      <a:pt x="24" y="176"/>
                      <a:pt x="24" y="175"/>
                    </a:cubicBezTo>
                    <a:cubicBezTo>
                      <a:pt x="24" y="174"/>
                      <a:pt x="25" y="171"/>
                      <a:pt x="27" y="170"/>
                    </a:cubicBezTo>
                    <a:cubicBezTo>
                      <a:pt x="28" y="169"/>
                      <a:pt x="29" y="167"/>
                      <a:pt x="30" y="167"/>
                    </a:cubicBezTo>
                    <a:cubicBezTo>
                      <a:pt x="31" y="166"/>
                      <a:pt x="33" y="166"/>
                      <a:pt x="33" y="166"/>
                    </a:cubicBezTo>
                    <a:cubicBezTo>
                      <a:pt x="33" y="167"/>
                      <a:pt x="37" y="169"/>
                      <a:pt x="37" y="169"/>
                    </a:cubicBezTo>
                    <a:cubicBezTo>
                      <a:pt x="38" y="168"/>
                      <a:pt x="35" y="167"/>
                      <a:pt x="35" y="166"/>
                    </a:cubicBezTo>
                    <a:cubicBezTo>
                      <a:pt x="36" y="165"/>
                      <a:pt x="39" y="163"/>
                      <a:pt x="38" y="162"/>
                    </a:cubicBezTo>
                    <a:cubicBezTo>
                      <a:pt x="37" y="162"/>
                      <a:pt x="35" y="165"/>
                      <a:pt x="34" y="164"/>
                    </a:cubicBezTo>
                    <a:cubicBezTo>
                      <a:pt x="33" y="163"/>
                      <a:pt x="33" y="162"/>
                      <a:pt x="33" y="161"/>
                    </a:cubicBezTo>
                    <a:cubicBezTo>
                      <a:pt x="34" y="160"/>
                      <a:pt x="34" y="158"/>
                      <a:pt x="35" y="158"/>
                    </a:cubicBezTo>
                    <a:cubicBezTo>
                      <a:pt x="36" y="157"/>
                      <a:pt x="40" y="159"/>
                      <a:pt x="39" y="158"/>
                    </a:cubicBezTo>
                    <a:cubicBezTo>
                      <a:pt x="39" y="156"/>
                      <a:pt x="37" y="156"/>
                      <a:pt x="37" y="155"/>
                    </a:cubicBezTo>
                    <a:cubicBezTo>
                      <a:pt x="38" y="155"/>
                      <a:pt x="41" y="155"/>
                      <a:pt x="42" y="154"/>
                    </a:cubicBezTo>
                    <a:cubicBezTo>
                      <a:pt x="43" y="154"/>
                      <a:pt x="45" y="154"/>
                      <a:pt x="46" y="155"/>
                    </a:cubicBezTo>
                    <a:cubicBezTo>
                      <a:pt x="46" y="155"/>
                      <a:pt x="50" y="157"/>
                      <a:pt x="51" y="157"/>
                    </a:cubicBezTo>
                    <a:cubicBezTo>
                      <a:pt x="52" y="157"/>
                      <a:pt x="53" y="157"/>
                      <a:pt x="55" y="155"/>
                    </a:cubicBezTo>
                    <a:cubicBezTo>
                      <a:pt x="57" y="154"/>
                      <a:pt x="58" y="154"/>
                      <a:pt x="58" y="153"/>
                    </a:cubicBezTo>
                    <a:cubicBezTo>
                      <a:pt x="59" y="152"/>
                      <a:pt x="60" y="150"/>
                      <a:pt x="62" y="149"/>
                    </a:cubicBezTo>
                    <a:cubicBezTo>
                      <a:pt x="63" y="148"/>
                      <a:pt x="65" y="148"/>
                      <a:pt x="68" y="149"/>
                    </a:cubicBezTo>
                    <a:cubicBezTo>
                      <a:pt x="71" y="149"/>
                      <a:pt x="74" y="149"/>
                      <a:pt x="75" y="149"/>
                    </a:cubicBezTo>
                    <a:cubicBezTo>
                      <a:pt x="75" y="148"/>
                      <a:pt x="78" y="147"/>
                      <a:pt x="78" y="145"/>
                    </a:cubicBezTo>
                    <a:cubicBezTo>
                      <a:pt x="78" y="144"/>
                      <a:pt x="79" y="144"/>
                      <a:pt x="78" y="142"/>
                    </a:cubicBezTo>
                    <a:cubicBezTo>
                      <a:pt x="78" y="139"/>
                      <a:pt x="77" y="139"/>
                      <a:pt x="77" y="138"/>
                    </a:cubicBezTo>
                    <a:cubicBezTo>
                      <a:pt x="77" y="136"/>
                      <a:pt x="78" y="136"/>
                      <a:pt x="76" y="135"/>
                    </a:cubicBezTo>
                    <a:cubicBezTo>
                      <a:pt x="75" y="135"/>
                      <a:pt x="72" y="133"/>
                      <a:pt x="72" y="132"/>
                    </a:cubicBezTo>
                    <a:cubicBezTo>
                      <a:pt x="73" y="131"/>
                      <a:pt x="74" y="131"/>
                      <a:pt x="76" y="130"/>
                    </a:cubicBezTo>
                    <a:cubicBezTo>
                      <a:pt x="77" y="129"/>
                      <a:pt x="79" y="129"/>
                      <a:pt x="78" y="127"/>
                    </a:cubicBezTo>
                    <a:cubicBezTo>
                      <a:pt x="78" y="126"/>
                      <a:pt x="77" y="124"/>
                      <a:pt x="76" y="124"/>
                    </a:cubicBezTo>
                    <a:cubicBezTo>
                      <a:pt x="75" y="124"/>
                      <a:pt x="74" y="123"/>
                      <a:pt x="73" y="124"/>
                    </a:cubicBezTo>
                    <a:cubicBezTo>
                      <a:pt x="72" y="125"/>
                      <a:pt x="72" y="127"/>
                      <a:pt x="71" y="126"/>
                    </a:cubicBezTo>
                    <a:cubicBezTo>
                      <a:pt x="70" y="126"/>
                      <a:pt x="68" y="125"/>
                      <a:pt x="68" y="126"/>
                    </a:cubicBezTo>
                    <a:cubicBezTo>
                      <a:pt x="67" y="126"/>
                      <a:pt x="67" y="127"/>
                      <a:pt x="66" y="128"/>
                    </a:cubicBezTo>
                    <a:cubicBezTo>
                      <a:pt x="64" y="128"/>
                      <a:pt x="63" y="128"/>
                      <a:pt x="63" y="128"/>
                    </a:cubicBezTo>
                    <a:cubicBezTo>
                      <a:pt x="62" y="129"/>
                      <a:pt x="59" y="129"/>
                      <a:pt x="58" y="131"/>
                    </a:cubicBezTo>
                    <a:cubicBezTo>
                      <a:pt x="58" y="132"/>
                      <a:pt x="59" y="133"/>
                      <a:pt x="58" y="133"/>
                    </a:cubicBezTo>
                    <a:cubicBezTo>
                      <a:pt x="58" y="134"/>
                      <a:pt x="57" y="136"/>
                      <a:pt x="56" y="134"/>
                    </a:cubicBezTo>
                    <a:cubicBezTo>
                      <a:pt x="55" y="133"/>
                      <a:pt x="56" y="132"/>
                      <a:pt x="55" y="131"/>
                    </a:cubicBezTo>
                    <a:cubicBezTo>
                      <a:pt x="54" y="130"/>
                      <a:pt x="52" y="128"/>
                      <a:pt x="51" y="128"/>
                    </a:cubicBezTo>
                    <a:cubicBezTo>
                      <a:pt x="50" y="129"/>
                      <a:pt x="49" y="130"/>
                      <a:pt x="50" y="130"/>
                    </a:cubicBezTo>
                    <a:cubicBezTo>
                      <a:pt x="50" y="130"/>
                      <a:pt x="54" y="131"/>
                      <a:pt x="53" y="132"/>
                    </a:cubicBezTo>
                    <a:cubicBezTo>
                      <a:pt x="52" y="133"/>
                      <a:pt x="51" y="133"/>
                      <a:pt x="50" y="133"/>
                    </a:cubicBezTo>
                    <a:cubicBezTo>
                      <a:pt x="50" y="133"/>
                      <a:pt x="50" y="131"/>
                      <a:pt x="49" y="131"/>
                    </a:cubicBezTo>
                    <a:cubicBezTo>
                      <a:pt x="47" y="130"/>
                      <a:pt x="41" y="130"/>
                      <a:pt x="39" y="130"/>
                    </a:cubicBezTo>
                    <a:cubicBezTo>
                      <a:pt x="38" y="130"/>
                      <a:pt x="33" y="133"/>
                      <a:pt x="31" y="133"/>
                    </a:cubicBezTo>
                    <a:cubicBezTo>
                      <a:pt x="29" y="133"/>
                      <a:pt x="26" y="131"/>
                      <a:pt x="23" y="131"/>
                    </a:cubicBezTo>
                    <a:cubicBezTo>
                      <a:pt x="21" y="131"/>
                      <a:pt x="19" y="131"/>
                      <a:pt x="18" y="130"/>
                    </a:cubicBezTo>
                    <a:cubicBezTo>
                      <a:pt x="17" y="129"/>
                      <a:pt x="15" y="128"/>
                      <a:pt x="15" y="127"/>
                    </a:cubicBezTo>
                    <a:cubicBezTo>
                      <a:pt x="16" y="126"/>
                      <a:pt x="17" y="125"/>
                      <a:pt x="16" y="124"/>
                    </a:cubicBezTo>
                    <a:cubicBezTo>
                      <a:pt x="14" y="123"/>
                      <a:pt x="13" y="123"/>
                      <a:pt x="12" y="122"/>
                    </a:cubicBezTo>
                    <a:cubicBezTo>
                      <a:pt x="10" y="121"/>
                      <a:pt x="9" y="120"/>
                      <a:pt x="10" y="119"/>
                    </a:cubicBezTo>
                    <a:cubicBezTo>
                      <a:pt x="11" y="118"/>
                      <a:pt x="11" y="117"/>
                      <a:pt x="11" y="118"/>
                    </a:cubicBezTo>
                    <a:cubicBezTo>
                      <a:pt x="12" y="119"/>
                      <a:pt x="11" y="120"/>
                      <a:pt x="12" y="120"/>
                    </a:cubicBezTo>
                    <a:cubicBezTo>
                      <a:pt x="13" y="120"/>
                      <a:pt x="14" y="121"/>
                      <a:pt x="15" y="120"/>
                    </a:cubicBezTo>
                    <a:cubicBezTo>
                      <a:pt x="16" y="119"/>
                      <a:pt x="15" y="118"/>
                      <a:pt x="16" y="118"/>
                    </a:cubicBezTo>
                    <a:cubicBezTo>
                      <a:pt x="18" y="118"/>
                      <a:pt x="22" y="118"/>
                      <a:pt x="21" y="118"/>
                    </a:cubicBezTo>
                    <a:cubicBezTo>
                      <a:pt x="20" y="117"/>
                      <a:pt x="15" y="117"/>
                      <a:pt x="15" y="117"/>
                    </a:cubicBezTo>
                    <a:cubicBezTo>
                      <a:pt x="14" y="116"/>
                      <a:pt x="12" y="115"/>
                      <a:pt x="11" y="115"/>
                    </a:cubicBezTo>
                    <a:cubicBezTo>
                      <a:pt x="10" y="115"/>
                      <a:pt x="6" y="116"/>
                      <a:pt x="5" y="115"/>
                    </a:cubicBezTo>
                    <a:cubicBezTo>
                      <a:pt x="4" y="114"/>
                      <a:pt x="2" y="114"/>
                      <a:pt x="1" y="113"/>
                    </a:cubicBezTo>
                    <a:cubicBezTo>
                      <a:pt x="0" y="112"/>
                      <a:pt x="1" y="111"/>
                      <a:pt x="3" y="110"/>
                    </a:cubicBezTo>
                    <a:cubicBezTo>
                      <a:pt x="4" y="109"/>
                      <a:pt x="5" y="107"/>
                      <a:pt x="5" y="107"/>
                    </a:cubicBezTo>
                    <a:cubicBezTo>
                      <a:pt x="6" y="106"/>
                      <a:pt x="8" y="108"/>
                      <a:pt x="9" y="107"/>
                    </a:cubicBezTo>
                    <a:cubicBezTo>
                      <a:pt x="10" y="106"/>
                      <a:pt x="9" y="105"/>
                      <a:pt x="11" y="104"/>
                    </a:cubicBezTo>
                    <a:cubicBezTo>
                      <a:pt x="13" y="103"/>
                      <a:pt x="15" y="102"/>
                      <a:pt x="17" y="102"/>
                    </a:cubicBezTo>
                    <a:cubicBezTo>
                      <a:pt x="19" y="101"/>
                      <a:pt x="20" y="103"/>
                      <a:pt x="22" y="103"/>
                    </a:cubicBezTo>
                    <a:cubicBezTo>
                      <a:pt x="24" y="103"/>
                      <a:pt x="26" y="103"/>
                      <a:pt x="26" y="102"/>
                    </a:cubicBezTo>
                    <a:cubicBezTo>
                      <a:pt x="26" y="101"/>
                      <a:pt x="21" y="101"/>
                      <a:pt x="23" y="100"/>
                    </a:cubicBezTo>
                    <a:cubicBezTo>
                      <a:pt x="25" y="98"/>
                      <a:pt x="26" y="98"/>
                      <a:pt x="28" y="97"/>
                    </a:cubicBezTo>
                    <a:cubicBezTo>
                      <a:pt x="29" y="97"/>
                      <a:pt x="30" y="96"/>
                      <a:pt x="30" y="97"/>
                    </a:cubicBezTo>
                    <a:cubicBezTo>
                      <a:pt x="31" y="97"/>
                      <a:pt x="30" y="98"/>
                      <a:pt x="31" y="98"/>
                    </a:cubicBezTo>
                    <a:cubicBezTo>
                      <a:pt x="32" y="98"/>
                      <a:pt x="33" y="97"/>
                      <a:pt x="34" y="96"/>
                    </a:cubicBezTo>
                    <a:cubicBezTo>
                      <a:pt x="34" y="95"/>
                      <a:pt x="34" y="95"/>
                      <a:pt x="35" y="94"/>
                    </a:cubicBezTo>
                    <a:cubicBezTo>
                      <a:pt x="36" y="94"/>
                      <a:pt x="41" y="95"/>
                      <a:pt x="42" y="94"/>
                    </a:cubicBezTo>
                    <a:cubicBezTo>
                      <a:pt x="44" y="94"/>
                      <a:pt x="46" y="93"/>
                      <a:pt x="46" y="94"/>
                    </a:cubicBezTo>
                    <a:cubicBezTo>
                      <a:pt x="47" y="94"/>
                      <a:pt x="45" y="94"/>
                      <a:pt x="45" y="95"/>
                    </a:cubicBezTo>
                    <a:cubicBezTo>
                      <a:pt x="45" y="96"/>
                      <a:pt x="45" y="96"/>
                      <a:pt x="44" y="97"/>
                    </a:cubicBezTo>
                    <a:cubicBezTo>
                      <a:pt x="44" y="97"/>
                      <a:pt x="45" y="99"/>
                      <a:pt x="44" y="100"/>
                    </a:cubicBezTo>
                    <a:cubicBezTo>
                      <a:pt x="44" y="100"/>
                      <a:pt x="43" y="100"/>
                      <a:pt x="43" y="101"/>
                    </a:cubicBezTo>
                    <a:cubicBezTo>
                      <a:pt x="43" y="101"/>
                      <a:pt x="45" y="103"/>
                      <a:pt x="46" y="103"/>
                    </a:cubicBezTo>
                    <a:cubicBezTo>
                      <a:pt x="47" y="103"/>
                      <a:pt x="49" y="103"/>
                      <a:pt x="54" y="104"/>
                    </a:cubicBezTo>
                    <a:cubicBezTo>
                      <a:pt x="60" y="104"/>
                      <a:pt x="63" y="105"/>
                      <a:pt x="65" y="105"/>
                    </a:cubicBezTo>
                    <a:cubicBezTo>
                      <a:pt x="67" y="105"/>
                      <a:pt x="67" y="106"/>
                      <a:pt x="68" y="104"/>
                    </a:cubicBezTo>
                    <a:cubicBezTo>
                      <a:pt x="68" y="103"/>
                      <a:pt x="67" y="101"/>
                      <a:pt x="69" y="101"/>
                    </a:cubicBezTo>
                    <a:cubicBezTo>
                      <a:pt x="71" y="101"/>
                      <a:pt x="73" y="99"/>
                      <a:pt x="73" y="101"/>
                    </a:cubicBezTo>
                    <a:cubicBezTo>
                      <a:pt x="74" y="102"/>
                      <a:pt x="72" y="104"/>
                      <a:pt x="74" y="104"/>
                    </a:cubicBezTo>
                    <a:cubicBezTo>
                      <a:pt x="75" y="103"/>
                      <a:pt x="76" y="101"/>
                      <a:pt x="76" y="100"/>
                    </a:cubicBezTo>
                    <a:cubicBezTo>
                      <a:pt x="76" y="99"/>
                      <a:pt x="75" y="97"/>
                      <a:pt x="73" y="98"/>
                    </a:cubicBezTo>
                    <a:cubicBezTo>
                      <a:pt x="72" y="98"/>
                      <a:pt x="70" y="96"/>
                      <a:pt x="69" y="97"/>
                    </a:cubicBezTo>
                    <a:cubicBezTo>
                      <a:pt x="68" y="98"/>
                      <a:pt x="67" y="100"/>
                      <a:pt x="66" y="99"/>
                    </a:cubicBezTo>
                    <a:cubicBezTo>
                      <a:pt x="65" y="98"/>
                      <a:pt x="66" y="96"/>
                      <a:pt x="66" y="95"/>
                    </a:cubicBezTo>
                    <a:cubicBezTo>
                      <a:pt x="66" y="95"/>
                      <a:pt x="68" y="94"/>
                      <a:pt x="69" y="94"/>
                    </a:cubicBezTo>
                    <a:cubicBezTo>
                      <a:pt x="70" y="95"/>
                      <a:pt x="70" y="95"/>
                      <a:pt x="72" y="95"/>
                    </a:cubicBezTo>
                    <a:cubicBezTo>
                      <a:pt x="73" y="95"/>
                      <a:pt x="73" y="94"/>
                      <a:pt x="75" y="95"/>
                    </a:cubicBezTo>
                    <a:cubicBezTo>
                      <a:pt x="76" y="96"/>
                      <a:pt x="78" y="98"/>
                      <a:pt x="80" y="98"/>
                    </a:cubicBezTo>
                    <a:cubicBezTo>
                      <a:pt x="81" y="98"/>
                      <a:pt x="85" y="98"/>
                      <a:pt x="85" y="97"/>
                    </a:cubicBezTo>
                    <a:cubicBezTo>
                      <a:pt x="85" y="96"/>
                      <a:pt x="85" y="95"/>
                      <a:pt x="85" y="94"/>
                    </a:cubicBezTo>
                    <a:cubicBezTo>
                      <a:pt x="84" y="93"/>
                      <a:pt x="84" y="91"/>
                      <a:pt x="84" y="92"/>
                    </a:cubicBezTo>
                    <a:cubicBezTo>
                      <a:pt x="83" y="92"/>
                      <a:pt x="81" y="95"/>
                      <a:pt x="80" y="94"/>
                    </a:cubicBezTo>
                    <a:cubicBezTo>
                      <a:pt x="79" y="93"/>
                      <a:pt x="78" y="92"/>
                      <a:pt x="77" y="92"/>
                    </a:cubicBezTo>
                    <a:cubicBezTo>
                      <a:pt x="76" y="92"/>
                      <a:pt x="76" y="92"/>
                      <a:pt x="74" y="93"/>
                    </a:cubicBezTo>
                    <a:cubicBezTo>
                      <a:pt x="73" y="93"/>
                      <a:pt x="71" y="94"/>
                      <a:pt x="70" y="93"/>
                    </a:cubicBezTo>
                    <a:cubicBezTo>
                      <a:pt x="69" y="92"/>
                      <a:pt x="67" y="91"/>
                      <a:pt x="67" y="91"/>
                    </a:cubicBezTo>
                    <a:cubicBezTo>
                      <a:pt x="67" y="90"/>
                      <a:pt x="68" y="89"/>
                      <a:pt x="68" y="88"/>
                    </a:cubicBezTo>
                    <a:cubicBezTo>
                      <a:pt x="69" y="88"/>
                      <a:pt x="71" y="87"/>
                      <a:pt x="70" y="86"/>
                    </a:cubicBezTo>
                    <a:cubicBezTo>
                      <a:pt x="69" y="86"/>
                      <a:pt x="68" y="86"/>
                      <a:pt x="66" y="85"/>
                    </a:cubicBezTo>
                    <a:cubicBezTo>
                      <a:pt x="64" y="85"/>
                      <a:pt x="62" y="85"/>
                      <a:pt x="61" y="86"/>
                    </a:cubicBezTo>
                    <a:cubicBezTo>
                      <a:pt x="61" y="86"/>
                      <a:pt x="62" y="83"/>
                      <a:pt x="61" y="82"/>
                    </a:cubicBezTo>
                    <a:cubicBezTo>
                      <a:pt x="61" y="82"/>
                      <a:pt x="60" y="85"/>
                      <a:pt x="59" y="85"/>
                    </a:cubicBezTo>
                    <a:cubicBezTo>
                      <a:pt x="57" y="85"/>
                      <a:pt x="57" y="84"/>
                      <a:pt x="56" y="85"/>
                    </a:cubicBezTo>
                    <a:cubicBezTo>
                      <a:pt x="56" y="85"/>
                      <a:pt x="56" y="86"/>
                      <a:pt x="55" y="85"/>
                    </a:cubicBezTo>
                    <a:cubicBezTo>
                      <a:pt x="54" y="85"/>
                      <a:pt x="51" y="84"/>
                      <a:pt x="50" y="84"/>
                    </a:cubicBezTo>
                    <a:cubicBezTo>
                      <a:pt x="49" y="84"/>
                      <a:pt x="47" y="85"/>
                      <a:pt x="46" y="84"/>
                    </a:cubicBezTo>
                    <a:cubicBezTo>
                      <a:pt x="46" y="82"/>
                      <a:pt x="45" y="80"/>
                      <a:pt x="45" y="79"/>
                    </a:cubicBezTo>
                    <a:cubicBezTo>
                      <a:pt x="44" y="78"/>
                      <a:pt x="42" y="75"/>
                      <a:pt x="41" y="74"/>
                    </a:cubicBezTo>
                    <a:cubicBezTo>
                      <a:pt x="39" y="74"/>
                      <a:pt x="35" y="71"/>
                      <a:pt x="34" y="70"/>
                    </a:cubicBezTo>
                    <a:cubicBezTo>
                      <a:pt x="32" y="69"/>
                      <a:pt x="29" y="67"/>
                      <a:pt x="27" y="66"/>
                    </a:cubicBezTo>
                    <a:cubicBezTo>
                      <a:pt x="25" y="66"/>
                      <a:pt x="22" y="66"/>
                      <a:pt x="21" y="64"/>
                    </a:cubicBezTo>
                    <a:cubicBezTo>
                      <a:pt x="19" y="63"/>
                      <a:pt x="18" y="61"/>
                      <a:pt x="17" y="61"/>
                    </a:cubicBezTo>
                    <a:cubicBezTo>
                      <a:pt x="16" y="61"/>
                      <a:pt x="12" y="61"/>
                      <a:pt x="12" y="60"/>
                    </a:cubicBezTo>
                    <a:cubicBezTo>
                      <a:pt x="12" y="60"/>
                      <a:pt x="16" y="60"/>
                      <a:pt x="17" y="59"/>
                    </a:cubicBezTo>
                    <a:cubicBezTo>
                      <a:pt x="18" y="58"/>
                      <a:pt x="18" y="58"/>
                      <a:pt x="18" y="57"/>
                    </a:cubicBezTo>
                    <a:cubicBezTo>
                      <a:pt x="18" y="56"/>
                      <a:pt x="18" y="54"/>
                      <a:pt x="18" y="52"/>
                    </a:cubicBezTo>
                    <a:cubicBezTo>
                      <a:pt x="18" y="51"/>
                      <a:pt x="18" y="51"/>
                      <a:pt x="19" y="5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142"/>
              <p:cNvSpPr>
                <a:spLocks/>
              </p:cNvSpPr>
              <p:nvPr/>
            </p:nvSpPr>
            <p:spPr bwMode="auto">
              <a:xfrm>
                <a:off x="330200" y="2408238"/>
                <a:ext cx="66675" cy="34925"/>
              </a:xfrm>
              <a:custGeom>
                <a:avLst/>
                <a:gdLst>
                  <a:gd name="T0" fmla="*/ 7 w 29"/>
                  <a:gd name="T1" fmla="*/ 5 h 15"/>
                  <a:gd name="T2" fmla="*/ 5 w 29"/>
                  <a:gd name="T3" fmla="*/ 6 h 15"/>
                  <a:gd name="T4" fmla="*/ 2 w 29"/>
                  <a:gd name="T5" fmla="*/ 7 h 15"/>
                  <a:gd name="T6" fmla="*/ 0 w 29"/>
                  <a:gd name="T7" fmla="*/ 10 h 15"/>
                  <a:gd name="T8" fmla="*/ 2 w 29"/>
                  <a:gd name="T9" fmla="*/ 10 h 15"/>
                  <a:gd name="T10" fmla="*/ 3 w 29"/>
                  <a:gd name="T11" fmla="*/ 13 h 15"/>
                  <a:gd name="T12" fmla="*/ 9 w 29"/>
                  <a:gd name="T13" fmla="*/ 13 h 15"/>
                  <a:gd name="T14" fmla="*/ 8 w 29"/>
                  <a:gd name="T15" fmla="*/ 15 h 15"/>
                  <a:gd name="T16" fmla="*/ 11 w 29"/>
                  <a:gd name="T17" fmla="*/ 13 h 15"/>
                  <a:gd name="T18" fmla="*/ 13 w 29"/>
                  <a:gd name="T19" fmla="*/ 14 h 15"/>
                  <a:gd name="T20" fmla="*/ 15 w 29"/>
                  <a:gd name="T21" fmla="*/ 12 h 15"/>
                  <a:gd name="T22" fmla="*/ 18 w 29"/>
                  <a:gd name="T23" fmla="*/ 12 h 15"/>
                  <a:gd name="T24" fmla="*/ 20 w 29"/>
                  <a:gd name="T25" fmla="*/ 11 h 15"/>
                  <a:gd name="T26" fmla="*/ 17 w 29"/>
                  <a:gd name="T27" fmla="*/ 10 h 15"/>
                  <a:gd name="T28" fmla="*/ 23 w 29"/>
                  <a:gd name="T29" fmla="*/ 9 h 15"/>
                  <a:gd name="T30" fmla="*/ 21 w 29"/>
                  <a:gd name="T31" fmla="*/ 7 h 15"/>
                  <a:gd name="T32" fmla="*/ 28 w 29"/>
                  <a:gd name="T33" fmla="*/ 7 h 15"/>
                  <a:gd name="T34" fmla="*/ 29 w 29"/>
                  <a:gd name="T35" fmla="*/ 6 h 15"/>
                  <a:gd name="T36" fmla="*/ 26 w 29"/>
                  <a:gd name="T37" fmla="*/ 5 h 15"/>
                  <a:gd name="T38" fmla="*/ 27 w 29"/>
                  <a:gd name="T39" fmla="*/ 1 h 15"/>
                  <a:gd name="T40" fmla="*/ 24 w 29"/>
                  <a:gd name="T41" fmla="*/ 1 h 15"/>
                  <a:gd name="T42" fmla="*/ 23 w 29"/>
                  <a:gd name="T43" fmla="*/ 3 h 15"/>
                  <a:gd name="T44" fmla="*/ 19 w 29"/>
                  <a:gd name="T45" fmla="*/ 0 h 15"/>
                  <a:gd name="T46" fmla="*/ 20 w 29"/>
                  <a:gd name="T47" fmla="*/ 2 h 15"/>
                  <a:gd name="T48" fmla="*/ 17 w 29"/>
                  <a:gd name="T49" fmla="*/ 3 h 15"/>
                  <a:gd name="T50" fmla="*/ 17 w 29"/>
                  <a:gd name="T51" fmla="*/ 4 h 15"/>
                  <a:gd name="T52" fmla="*/ 15 w 29"/>
                  <a:gd name="T53" fmla="*/ 4 h 15"/>
                  <a:gd name="T54" fmla="*/ 12 w 29"/>
                  <a:gd name="T55" fmla="*/ 1 h 15"/>
                  <a:gd name="T56" fmla="*/ 10 w 29"/>
                  <a:gd name="T57" fmla="*/ 3 h 15"/>
                  <a:gd name="T58" fmla="*/ 13 w 29"/>
                  <a:gd name="T59" fmla="*/ 5 h 15"/>
                  <a:gd name="T60" fmla="*/ 11 w 29"/>
                  <a:gd name="T61" fmla="*/ 5 h 15"/>
                  <a:gd name="T62" fmla="*/ 11 w 29"/>
                  <a:gd name="T63" fmla="*/ 7 h 15"/>
                  <a:gd name="T64" fmla="*/ 8 w 29"/>
                  <a:gd name="T65" fmla="*/ 7 h 15"/>
                  <a:gd name="T66" fmla="*/ 7 w 29"/>
                  <a:gd name="T67"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9" h="15">
                    <a:moveTo>
                      <a:pt x="7" y="5"/>
                    </a:moveTo>
                    <a:cubicBezTo>
                      <a:pt x="6" y="5"/>
                      <a:pt x="6" y="5"/>
                      <a:pt x="5" y="6"/>
                    </a:cubicBezTo>
                    <a:cubicBezTo>
                      <a:pt x="4" y="7"/>
                      <a:pt x="3" y="6"/>
                      <a:pt x="2" y="7"/>
                    </a:cubicBezTo>
                    <a:cubicBezTo>
                      <a:pt x="2" y="7"/>
                      <a:pt x="0" y="10"/>
                      <a:pt x="0" y="10"/>
                    </a:cubicBezTo>
                    <a:cubicBezTo>
                      <a:pt x="1" y="10"/>
                      <a:pt x="2" y="10"/>
                      <a:pt x="2" y="10"/>
                    </a:cubicBezTo>
                    <a:cubicBezTo>
                      <a:pt x="3" y="11"/>
                      <a:pt x="2" y="13"/>
                      <a:pt x="3" y="13"/>
                    </a:cubicBezTo>
                    <a:cubicBezTo>
                      <a:pt x="4" y="13"/>
                      <a:pt x="9" y="12"/>
                      <a:pt x="9" y="13"/>
                    </a:cubicBezTo>
                    <a:cubicBezTo>
                      <a:pt x="8" y="13"/>
                      <a:pt x="7" y="14"/>
                      <a:pt x="8" y="15"/>
                    </a:cubicBezTo>
                    <a:cubicBezTo>
                      <a:pt x="9" y="15"/>
                      <a:pt x="11" y="13"/>
                      <a:pt x="11" y="13"/>
                    </a:cubicBezTo>
                    <a:cubicBezTo>
                      <a:pt x="12" y="13"/>
                      <a:pt x="13" y="14"/>
                      <a:pt x="13" y="14"/>
                    </a:cubicBezTo>
                    <a:cubicBezTo>
                      <a:pt x="14" y="14"/>
                      <a:pt x="14" y="13"/>
                      <a:pt x="15" y="12"/>
                    </a:cubicBezTo>
                    <a:cubicBezTo>
                      <a:pt x="15" y="12"/>
                      <a:pt x="17" y="12"/>
                      <a:pt x="18" y="12"/>
                    </a:cubicBezTo>
                    <a:cubicBezTo>
                      <a:pt x="20" y="12"/>
                      <a:pt x="21" y="11"/>
                      <a:pt x="20" y="11"/>
                    </a:cubicBezTo>
                    <a:cubicBezTo>
                      <a:pt x="19" y="11"/>
                      <a:pt x="17" y="10"/>
                      <a:pt x="17" y="10"/>
                    </a:cubicBezTo>
                    <a:cubicBezTo>
                      <a:pt x="18" y="9"/>
                      <a:pt x="22" y="9"/>
                      <a:pt x="23" y="9"/>
                    </a:cubicBezTo>
                    <a:cubicBezTo>
                      <a:pt x="24" y="9"/>
                      <a:pt x="19" y="8"/>
                      <a:pt x="21" y="7"/>
                    </a:cubicBezTo>
                    <a:cubicBezTo>
                      <a:pt x="23" y="6"/>
                      <a:pt x="27" y="7"/>
                      <a:pt x="28" y="7"/>
                    </a:cubicBezTo>
                    <a:cubicBezTo>
                      <a:pt x="28" y="7"/>
                      <a:pt x="29" y="6"/>
                      <a:pt x="29" y="6"/>
                    </a:cubicBezTo>
                    <a:cubicBezTo>
                      <a:pt x="29" y="5"/>
                      <a:pt x="25" y="6"/>
                      <a:pt x="26" y="5"/>
                    </a:cubicBezTo>
                    <a:cubicBezTo>
                      <a:pt x="26" y="3"/>
                      <a:pt x="28" y="2"/>
                      <a:pt x="27" y="1"/>
                    </a:cubicBezTo>
                    <a:cubicBezTo>
                      <a:pt x="26" y="0"/>
                      <a:pt x="24" y="0"/>
                      <a:pt x="24" y="1"/>
                    </a:cubicBezTo>
                    <a:cubicBezTo>
                      <a:pt x="23" y="2"/>
                      <a:pt x="24" y="4"/>
                      <a:pt x="23" y="3"/>
                    </a:cubicBezTo>
                    <a:cubicBezTo>
                      <a:pt x="21" y="2"/>
                      <a:pt x="20" y="0"/>
                      <a:pt x="19" y="0"/>
                    </a:cubicBezTo>
                    <a:cubicBezTo>
                      <a:pt x="18" y="0"/>
                      <a:pt x="21" y="2"/>
                      <a:pt x="20" y="2"/>
                    </a:cubicBezTo>
                    <a:cubicBezTo>
                      <a:pt x="19" y="3"/>
                      <a:pt x="18" y="2"/>
                      <a:pt x="17" y="3"/>
                    </a:cubicBezTo>
                    <a:cubicBezTo>
                      <a:pt x="17" y="3"/>
                      <a:pt x="18" y="4"/>
                      <a:pt x="17" y="4"/>
                    </a:cubicBezTo>
                    <a:cubicBezTo>
                      <a:pt x="16" y="4"/>
                      <a:pt x="15" y="4"/>
                      <a:pt x="15" y="4"/>
                    </a:cubicBezTo>
                    <a:cubicBezTo>
                      <a:pt x="14" y="4"/>
                      <a:pt x="13" y="1"/>
                      <a:pt x="12" y="1"/>
                    </a:cubicBezTo>
                    <a:cubicBezTo>
                      <a:pt x="11" y="2"/>
                      <a:pt x="9" y="2"/>
                      <a:pt x="10" y="3"/>
                    </a:cubicBezTo>
                    <a:cubicBezTo>
                      <a:pt x="12" y="4"/>
                      <a:pt x="14" y="5"/>
                      <a:pt x="13" y="5"/>
                    </a:cubicBezTo>
                    <a:cubicBezTo>
                      <a:pt x="13" y="6"/>
                      <a:pt x="11" y="4"/>
                      <a:pt x="11" y="5"/>
                    </a:cubicBezTo>
                    <a:cubicBezTo>
                      <a:pt x="11" y="6"/>
                      <a:pt x="12" y="7"/>
                      <a:pt x="11" y="7"/>
                    </a:cubicBezTo>
                    <a:cubicBezTo>
                      <a:pt x="11" y="7"/>
                      <a:pt x="7" y="8"/>
                      <a:pt x="8" y="7"/>
                    </a:cubicBezTo>
                    <a:cubicBezTo>
                      <a:pt x="8" y="6"/>
                      <a:pt x="9" y="5"/>
                      <a:pt x="7" y="5"/>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143"/>
              <p:cNvSpPr>
                <a:spLocks/>
              </p:cNvSpPr>
              <p:nvPr/>
            </p:nvSpPr>
            <p:spPr bwMode="auto">
              <a:xfrm>
                <a:off x="6350" y="2549525"/>
                <a:ext cx="33338" cy="25400"/>
              </a:xfrm>
              <a:custGeom>
                <a:avLst/>
                <a:gdLst>
                  <a:gd name="T0" fmla="*/ 8 w 14"/>
                  <a:gd name="T1" fmla="*/ 1 h 11"/>
                  <a:gd name="T2" fmla="*/ 10 w 14"/>
                  <a:gd name="T3" fmla="*/ 2 h 11"/>
                  <a:gd name="T4" fmla="*/ 12 w 14"/>
                  <a:gd name="T5" fmla="*/ 1 h 11"/>
                  <a:gd name="T6" fmla="*/ 14 w 14"/>
                  <a:gd name="T7" fmla="*/ 2 h 11"/>
                  <a:gd name="T8" fmla="*/ 11 w 14"/>
                  <a:gd name="T9" fmla="*/ 4 h 11"/>
                  <a:gd name="T10" fmla="*/ 13 w 14"/>
                  <a:gd name="T11" fmla="*/ 5 h 11"/>
                  <a:gd name="T12" fmla="*/ 9 w 14"/>
                  <a:gd name="T13" fmla="*/ 7 h 11"/>
                  <a:gd name="T14" fmla="*/ 8 w 14"/>
                  <a:gd name="T15" fmla="*/ 9 h 11"/>
                  <a:gd name="T16" fmla="*/ 5 w 14"/>
                  <a:gd name="T17" fmla="*/ 8 h 11"/>
                  <a:gd name="T18" fmla="*/ 0 w 14"/>
                  <a:gd name="T19" fmla="*/ 10 h 11"/>
                  <a:gd name="T20" fmla="*/ 2 w 14"/>
                  <a:gd name="T21" fmla="*/ 7 h 11"/>
                  <a:gd name="T22" fmla="*/ 5 w 14"/>
                  <a:gd name="T23" fmla="*/ 6 h 11"/>
                  <a:gd name="T24" fmla="*/ 8 w 14"/>
                  <a:gd name="T25" fmla="*/ 5 h 11"/>
                  <a:gd name="T26" fmla="*/ 5 w 14"/>
                  <a:gd name="T27" fmla="*/ 3 h 11"/>
                  <a:gd name="T28" fmla="*/ 5 w 14"/>
                  <a:gd name="T29" fmla="*/ 1 h 11"/>
                  <a:gd name="T30" fmla="*/ 8 w 14"/>
                  <a:gd name="T31"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11">
                    <a:moveTo>
                      <a:pt x="8" y="1"/>
                    </a:moveTo>
                    <a:cubicBezTo>
                      <a:pt x="10" y="1"/>
                      <a:pt x="9" y="2"/>
                      <a:pt x="10" y="2"/>
                    </a:cubicBezTo>
                    <a:cubicBezTo>
                      <a:pt x="11" y="2"/>
                      <a:pt x="11" y="1"/>
                      <a:pt x="12" y="1"/>
                    </a:cubicBezTo>
                    <a:cubicBezTo>
                      <a:pt x="13" y="1"/>
                      <a:pt x="14" y="2"/>
                      <a:pt x="14" y="2"/>
                    </a:cubicBezTo>
                    <a:cubicBezTo>
                      <a:pt x="14" y="2"/>
                      <a:pt x="11" y="4"/>
                      <a:pt x="11" y="4"/>
                    </a:cubicBezTo>
                    <a:cubicBezTo>
                      <a:pt x="12" y="5"/>
                      <a:pt x="13" y="4"/>
                      <a:pt x="13" y="5"/>
                    </a:cubicBezTo>
                    <a:cubicBezTo>
                      <a:pt x="13" y="6"/>
                      <a:pt x="10" y="6"/>
                      <a:pt x="9" y="7"/>
                    </a:cubicBezTo>
                    <a:cubicBezTo>
                      <a:pt x="9" y="8"/>
                      <a:pt x="10" y="9"/>
                      <a:pt x="8" y="9"/>
                    </a:cubicBezTo>
                    <a:cubicBezTo>
                      <a:pt x="7" y="8"/>
                      <a:pt x="7" y="7"/>
                      <a:pt x="5" y="8"/>
                    </a:cubicBezTo>
                    <a:cubicBezTo>
                      <a:pt x="4" y="9"/>
                      <a:pt x="0" y="11"/>
                      <a:pt x="0" y="10"/>
                    </a:cubicBezTo>
                    <a:cubicBezTo>
                      <a:pt x="0" y="10"/>
                      <a:pt x="0" y="8"/>
                      <a:pt x="2" y="7"/>
                    </a:cubicBezTo>
                    <a:cubicBezTo>
                      <a:pt x="4" y="7"/>
                      <a:pt x="5" y="7"/>
                      <a:pt x="5" y="6"/>
                    </a:cubicBezTo>
                    <a:cubicBezTo>
                      <a:pt x="5" y="5"/>
                      <a:pt x="8" y="5"/>
                      <a:pt x="8" y="5"/>
                    </a:cubicBezTo>
                    <a:cubicBezTo>
                      <a:pt x="8" y="4"/>
                      <a:pt x="6" y="4"/>
                      <a:pt x="5" y="3"/>
                    </a:cubicBezTo>
                    <a:cubicBezTo>
                      <a:pt x="5" y="2"/>
                      <a:pt x="4" y="2"/>
                      <a:pt x="5" y="1"/>
                    </a:cubicBezTo>
                    <a:cubicBezTo>
                      <a:pt x="6" y="0"/>
                      <a:pt x="7" y="1"/>
                      <a:pt x="8"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147"/>
              <p:cNvSpPr>
                <a:spLocks/>
              </p:cNvSpPr>
              <p:nvPr/>
            </p:nvSpPr>
            <p:spPr bwMode="auto">
              <a:xfrm>
                <a:off x="69850" y="2513013"/>
                <a:ext cx="41275" cy="22225"/>
              </a:xfrm>
              <a:custGeom>
                <a:avLst/>
                <a:gdLst>
                  <a:gd name="T0" fmla="*/ 9 w 18"/>
                  <a:gd name="T1" fmla="*/ 2 h 10"/>
                  <a:gd name="T2" fmla="*/ 5 w 18"/>
                  <a:gd name="T3" fmla="*/ 3 h 10"/>
                  <a:gd name="T4" fmla="*/ 2 w 18"/>
                  <a:gd name="T5" fmla="*/ 7 h 10"/>
                  <a:gd name="T6" fmla="*/ 2 w 18"/>
                  <a:gd name="T7" fmla="*/ 10 h 10"/>
                  <a:gd name="T8" fmla="*/ 6 w 18"/>
                  <a:gd name="T9" fmla="*/ 10 h 10"/>
                  <a:gd name="T10" fmla="*/ 8 w 18"/>
                  <a:gd name="T11" fmla="*/ 8 h 10"/>
                  <a:gd name="T12" fmla="*/ 13 w 18"/>
                  <a:gd name="T13" fmla="*/ 8 h 10"/>
                  <a:gd name="T14" fmla="*/ 16 w 18"/>
                  <a:gd name="T15" fmla="*/ 7 h 10"/>
                  <a:gd name="T16" fmla="*/ 18 w 18"/>
                  <a:gd name="T17" fmla="*/ 5 h 10"/>
                  <a:gd name="T18" fmla="*/ 17 w 18"/>
                  <a:gd name="T19" fmla="*/ 1 h 10"/>
                  <a:gd name="T20" fmla="*/ 12 w 18"/>
                  <a:gd name="T21" fmla="*/ 1 h 10"/>
                  <a:gd name="T22" fmla="*/ 9 w 18"/>
                  <a:gd name="T23"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0">
                    <a:moveTo>
                      <a:pt x="9" y="2"/>
                    </a:moveTo>
                    <a:cubicBezTo>
                      <a:pt x="7" y="2"/>
                      <a:pt x="6" y="2"/>
                      <a:pt x="5" y="3"/>
                    </a:cubicBezTo>
                    <a:cubicBezTo>
                      <a:pt x="4" y="4"/>
                      <a:pt x="2" y="7"/>
                      <a:pt x="2" y="7"/>
                    </a:cubicBezTo>
                    <a:cubicBezTo>
                      <a:pt x="2" y="8"/>
                      <a:pt x="0" y="10"/>
                      <a:pt x="2" y="10"/>
                    </a:cubicBezTo>
                    <a:cubicBezTo>
                      <a:pt x="4" y="10"/>
                      <a:pt x="5" y="10"/>
                      <a:pt x="6" y="10"/>
                    </a:cubicBezTo>
                    <a:cubicBezTo>
                      <a:pt x="7" y="10"/>
                      <a:pt x="7" y="8"/>
                      <a:pt x="8" y="8"/>
                    </a:cubicBezTo>
                    <a:cubicBezTo>
                      <a:pt x="9" y="8"/>
                      <a:pt x="11" y="8"/>
                      <a:pt x="13" y="8"/>
                    </a:cubicBezTo>
                    <a:cubicBezTo>
                      <a:pt x="14" y="8"/>
                      <a:pt x="15" y="8"/>
                      <a:pt x="16" y="7"/>
                    </a:cubicBezTo>
                    <a:cubicBezTo>
                      <a:pt x="17" y="7"/>
                      <a:pt x="18" y="6"/>
                      <a:pt x="18" y="5"/>
                    </a:cubicBezTo>
                    <a:cubicBezTo>
                      <a:pt x="18" y="4"/>
                      <a:pt x="17" y="2"/>
                      <a:pt x="17" y="1"/>
                    </a:cubicBezTo>
                    <a:cubicBezTo>
                      <a:pt x="16" y="0"/>
                      <a:pt x="14" y="1"/>
                      <a:pt x="12" y="1"/>
                    </a:cubicBezTo>
                    <a:cubicBezTo>
                      <a:pt x="11" y="1"/>
                      <a:pt x="10" y="2"/>
                      <a:pt x="9"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148"/>
              <p:cNvSpPr>
                <a:spLocks/>
              </p:cNvSpPr>
              <p:nvPr/>
            </p:nvSpPr>
            <p:spPr bwMode="auto">
              <a:xfrm>
                <a:off x="682625" y="1720850"/>
                <a:ext cx="2171700" cy="1227138"/>
              </a:xfrm>
              <a:custGeom>
                <a:avLst/>
                <a:gdLst>
                  <a:gd name="T0" fmla="*/ 112 w 943"/>
                  <a:gd name="T1" fmla="*/ 92 h 532"/>
                  <a:gd name="T2" fmla="*/ 119 w 943"/>
                  <a:gd name="T3" fmla="*/ 91 h 532"/>
                  <a:gd name="T4" fmla="*/ 177 w 943"/>
                  <a:gd name="T5" fmla="*/ 92 h 532"/>
                  <a:gd name="T6" fmla="*/ 289 w 943"/>
                  <a:gd name="T7" fmla="*/ 108 h 532"/>
                  <a:gd name="T8" fmla="*/ 365 w 943"/>
                  <a:gd name="T9" fmla="*/ 137 h 532"/>
                  <a:gd name="T10" fmla="*/ 366 w 943"/>
                  <a:gd name="T11" fmla="*/ 126 h 532"/>
                  <a:gd name="T12" fmla="*/ 467 w 943"/>
                  <a:gd name="T13" fmla="*/ 122 h 532"/>
                  <a:gd name="T14" fmla="*/ 495 w 943"/>
                  <a:gd name="T15" fmla="*/ 121 h 532"/>
                  <a:gd name="T16" fmla="*/ 498 w 943"/>
                  <a:gd name="T17" fmla="*/ 145 h 532"/>
                  <a:gd name="T18" fmla="*/ 526 w 943"/>
                  <a:gd name="T19" fmla="*/ 97 h 532"/>
                  <a:gd name="T20" fmla="*/ 504 w 943"/>
                  <a:gd name="T21" fmla="*/ 57 h 532"/>
                  <a:gd name="T22" fmla="*/ 505 w 943"/>
                  <a:gd name="T23" fmla="*/ 5 h 532"/>
                  <a:gd name="T24" fmla="*/ 519 w 943"/>
                  <a:gd name="T25" fmla="*/ 40 h 532"/>
                  <a:gd name="T26" fmla="*/ 535 w 943"/>
                  <a:gd name="T27" fmla="*/ 83 h 532"/>
                  <a:gd name="T28" fmla="*/ 557 w 943"/>
                  <a:gd name="T29" fmla="*/ 115 h 532"/>
                  <a:gd name="T30" fmla="*/ 599 w 943"/>
                  <a:gd name="T31" fmla="*/ 134 h 532"/>
                  <a:gd name="T32" fmla="*/ 613 w 943"/>
                  <a:gd name="T33" fmla="*/ 93 h 532"/>
                  <a:gd name="T34" fmla="*/ 646 w 943"/>
                  <a:gd name="T35" fmla="*/ 113 h 532"/>
                  <a:gd name="T36" fmla="*/ 617 w 943"/>
                  <a:gd name="T37" fmla="*/ 145 h 532"/>
                  <a:gd name="T38" fmla="*/ 568 w 943"/>
                  <a:gd name="T39" fmla="*/ 161 h 532"/>
                  <a:gd name="T40" fmla="*/ 542 w 943"/>
                  <a:gd name="T41" fmla="*/ 200 h 532"/>
                  <a:gd name="T42" fmla="*/ 535 w 943"/>
                  <a:gd name="T43" fmla="*/ 220 h 532"/>
                  <a:gd name="T44" fmla="*/ 511 w 943"/>
                  <a:gd name="T45" fmla="*/ 275 h 532"/>
                  <a:gd name="T46" fmla="*/ 581 w 943"/>
                  <a:gd name="T47" fmla="*/ 320 h 532"/>
                  <a:gd name="T48" fmla="*/ 653 w 943"/>
                  <a:gd name="T49" fmla="*/ 386 h 532"/>
                  <a:gd name="T50" fmla="*/ 690 w 943"/>
                  <a:gd name="T51" fmla="*/ 382 h 532"/>
                  <a:gd name="T52" fmla="*/ 692 w 943"/>
                  <a:gd name="T53" fmla="*/ 288 h 532"/>
                  <a:gd name="T54" fmla="*/ 691 w 943"/>
                  <a:gd name="T55" fmla="*/ 251 h 532"/>
                  <a:gd name="T56" fmla="*/ 760 w 943"/>
                  <a:gd name="T57" fmla="*/ 234 h 532"/>
                  <a:gd name="T58" fmla="*/ 786 w 943"/>
                  <a:gd name="T59" fmla="*/ 264 h 532"/>
                  <a:gd name="T60" fmla="*/ 795 w 943"/>
                  <a:gd name="T61" fmla="*/ 283 h 532"/>
                  <a:gd name="T62" fmla="*/ 824 w 943"/>
                  <a:gd name="T63" fmla="*/ 284 h 532"/>
                  <a:gd name="T64" fmla="*/ 837 w 943"/>
                  <a:gd name="T65" fmla="*/ 268 h 532"/>
                  <a:gd name="T66" fmla="*/ 853 w 943"/>
                  <a:gd name="T67" fmla="*/ 276 h 532"/>
                  <a:gd name="T68" fmla="*/ 860 w 943"/>
                  <a:gd name="T69" fmla="*/ 292 h 532"/>
                  <a:gd name="T70" fmla="*/ 874 w 943"/>
                  <a:gd name="T71" fmla="*/ 307 h 532"/>
                  <a:gd name="T72" fmla="*/ 878 w 943"/>
                  <a:gd name="T73" fmla="*/ 329 h 532"/>
                  <a:gd name="T74" fmla="*/ 893 w 943"/>
                  <a:gd name="T75" fmla="*/ 343 h 532"/>
                  <a:gd name="T76" fmla="*/ 914 w 943"/>
                  <a:gd name="T77" fmla="*/ 355 h 532"/>
                  <a:gd name="T78" fmla="*/ 906 w 943"/>
                  <a:gd name="T79" fmla="*/ 362 h 532"/>
                  <a:gd name="T80" fmla="*/ 941 w 943"/>
                  <a:gd name="T81" fmla="*/ 377 h 532"/>
                  <a:gd name="T82" fmla="*/ 893 w 943"/>
                  <a:gd name="T83" fmla="*/ 416 h 532"/>
                  <a:gd name="T84" fmla="*/ 781 w 943"/>
                  <a:gd name="T85" fmla="*/ 443 h 532"/>
                  <a:gd name="T86" fmla="*/ 843 w 943"/>
                  <a:gd name="T87" fmla="*/ 443 h 532"/>
                  <a:gd name="T88" fmla="*/ 850 w 943"/>
                  <a:gd name="T89" fmla="*/ 473 h 532"/>
                  <a:gd name="T90" fmla="*/ 852 w 943"/>
                  <a:gd name="T91" fmla="*/ 493 h 532"/>
                  <a:gd name="T92" fmla="*/ 849 w 943"/>
                  <a:gd name="T93" fmla="*/ 488 h 532"/>
                  <a:gd name="T94" fmla="*/ 817 w 943"/>
                  <a:gd name="T95" fmla="*/ 486 h 532"/>
                  <a:gd name="T96" fmla="*/ 793 w 943"/>
                  <a:gd name="T97" fmla="*/ 455 h 532"/>
                  <a:gd name="T98" fmla="*/ 726 w 943"/>
                  <a:gd name="T99" fmla="*/ 490 h 532"/>
                  <a:gd name="T100" fmla="*/ 640 w 943"/>
                  <a:gd name="T101" fmla="*/ 528 h 532"/>
                  <a:gd name="T102" fmla="*/ 623 w 943"/>
                  <a:gd name="T103" fmla="*/ 468 h 532"/>
                  <a:gd name="T104" fmla="*/ 532 w 943"/>
                  <a:gd name="T105" fmla="*/ 438 h 532"/>
                  <a:gd name="T106" fmla="*/ 193 w 943"/>
                  <a:gd name="T107" fmla="*/ 427 h 532"/>
                  <a:gd name="T108" fmla="*/ 173 w 943"/>
                  <a:gd name="T109" fmla="*/ 411 h 532"/>
                  <a:gd name="T110" fmla="*/ 147 w 943"/>
                  <a:gd name="T111" fmla="*/ 401 h 532"/>
                  <a:gd name="T112" fmla="*/ 157 w 943"/>
                  <a:gd name="T113" fmla="*/ 387 h 532"/>
                  <a:gd name="T114" fmla="*/ 134 w 943"/>
                  <a:gd name="T115" fmla="*/ 367 h 532"/>
                  <a:gd name="T116" fmla="*/ 121 w 943"/>
                  <a:gd name="T117" fmla="*/ 358 h 532"/>
                  <a:gd name="T118" fmla="*/ 124 w 943"/>
                  <a:gd name="T119" fmla="*/ 345 h 532"/>
                  <a:gd name="T120" fmla="*/ 97 w 943"/>
                  <a:gd name="T121" fmla="*/ 311 h 532"/>
                  <a:gd name="T122" fmla="*/ 44 w 943"/>
                  <a:gd name="T123" fmla="*/ 278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43" h="532">
                    <a:moveTo>
                      <a:pt x="0" y="91"/>
                    </a:moveTo>
                    <a:cubicBezTo>
                      <a:pt x="7" y="93"/>
                      <a:pt x="17" y="93"/>
                      <a:pt x="18" y="93"/>
                    </a:cubicBezTo>
                    <a:cubicBezTo>
                      <a:pt x="20" y="93"/>
                      <a:pt x="18" y="93"/>
                      <a:pt x="20" y="92"/>
                    </a:cubicBezTo>
                    <a:cubicBezTo>
                      <a:pt x="22" y="91"/>
                      <a:pt x="25" y="92"/>
                      <a:pt x="25" y="93"/>
                    </a:cubicBezTo>
                    <a:cubicBezTo>
                      <a:pt x="24" y="94"/>
                      <a:pt x="22" y="95"/>
                      <a:pt x="25" y="96"/>
                    </a:cubicBezTo>
                    <a:cubicBezTo>
                      <a:pt x="27" y="97"/>
                      <a:pt x="62" y="110"/>
                      <a:pt x="63" y="110"/>
                    </a:cubicBezTo>
                    <a:cubicBezTo>
                      <a:pt x="65" y="111"/>
                      <a:pt x="62" y="109"/>
                      <a:pt x="62" y="108"/>
                    </a:cubicBezTo>
                    <a:cubicBezTo>
                      <a:pt x="63" y="108"/>
                      <a:pt x="65" y="108"/>
                      <a:pt x="67" y="107"/>
                    </a:cubicBezTo>
                    <a:cubicBezTo>
                      <a:pt x="68" y="106"/>
                      <a:pt x="70" y="108"/>
                      <a:pt x="72" y="109"/>
                    </a:cubicBezTo>
                    <a:cubicBezTo>
                      <a:pt x="74" y="110"/>
                      <a:pt x="75" y="111"/>
                      <a:pt x="75" y="110"/>
                    </a:cubicBezTo>
                    <a:cubicBezTo>
                      <a:pt x="75" y="109"/>
                      <a:pt x="70" y="106"/>
                      <a:pt x="71" y="105"/>
                    </a:cubicBezTo>
                    <a:cubicBezTo>
                      <a:pt x="72" y="103"/>
                      <a:pt x="73" y="100"/>
                      <a:pt x="77" y="99"/>
                    </a:cubicBezTo>
                    <a:cubicBezTo>
                      <a:pt x="81" y="97"/>
                      <a:pt x="86" y="92"/>
                      <a:pt x="89" y="92"/>
                    </a:cubicBezTo>
                    <a:cubicBezTo>
                      <a:pt x="92" y="92"/>
                      <a:pt x="93" y="92"/>
                      <a:pt x="94" y="92"/>
                    </a:cubicBezTo>
                    <a:cubicBezTo>
                      <a:pt x="95" y="92"/>
                      <a:pt x="94" y="91"/>
                      <a:pt x="94" y="90"/>
                    </a:cubicBezTo>
                    <a:cubicBezTo>
                      <a:pt x="95" y="89"/>
                      <a:pt x="97" y="91"/>
                      <a:pt x="99" y="91"/>
                    </a:cubicBezTo>
                    <a:cubicBezTo>
                      <a:pt x="100" y="90"/>
                      <a:pt x="105" y="85"/>
                      <a:pt x="106" y="86"/>
                    </a:cubicBezTo>
                    <a:cubicBezTo>
                      <a:pt x="108" y="87"/>
                      <a:pt x="107" y="89"/>
                      <a:pt x="109" y="88"/>
                    </a:cubicBezTo>
                    <a:cubicBezTo>
                      <a:pt x="110" y="86"/>
                      <a:pt x="110" y="83"/>
                      <a:pt x="112" y="83"/>
                    </a:cubicBezTo>
                    <a:cubicBezTo>
                      <a:pt x="114" y="83"/>
                      <a:pt x="119" y="84"/>
                      <a:pt x="121" y="83"/>
                    </a:cubicBezTo>
                    <a:cubicBezTo>
                      <a:pt x="124" y="81"/>
                      <a:pt x="123" y="80"/>
                      <a:pt x="125" y="80"/>
                    </a:cubicBezTo>
                    <a:cubicBezTo>
                      <a:pt x="126" y="81"/>
                      <a:pt x="128" y="83"/>
                      <a:pt x="127" y="83"/>
                    </a:cubicBezTo>
                    <a:cubicBezTo>
                      <a:pt x="127" y="84"/>
                      <a:pt x="118" y="87"/>
                      <a:pt x="116" y="89"/>
                    </a:cubicBezTo>
                    <a:cubicBezTo>
                      <a:pt x="114" y="90"/>
                      <a:pt x="113" y="92"/>
                      <a:pt x="112" y="92"/>
                    </a:cubicBezTo>
                    <a:cubicBezTo>
                      <a:pt x="111" y="92"/>
                      <a:pt x="110" y="91"/>
                      <a:pt x="108" y="91"/>
                    </a:cubicBezTo>
                    <a:cubicBezTo>
                      <a:pt x="107" y="92"/>
                      <a:pt x="100" y="92"/>
                      <a:pt x="100" y="93"/>
                    </a:cubicBezTo>
                    <a:cubicBezTo>
                      <a:pt x="99" y="94"/>
                      <a:pt x="98" y="97"/>
                      <a:pt x="96" y="98"/>
                    </a:cubicBezTo>
                    <a:cubicBezTo>
                      <a:pt x="94" y="99"/>
                      <a:pt x="94" y="99"/>
                      <a:pt x="93" y="98"/>
                    </a:cubicBezTo>
                    <a:cubicBezTo>
                      <a:pt x="92" y="98"/>
                      <a:pt x="91" y="98"/>
                      <a:pt x="91" y="99"/>
                    </a:cubicBezTo>
                    <a:cubicBezTo>
                      <a:pt x="91" y="99"/>
                      <a:pt x="91" y="101"/>
                      <a:pt x="90" y="102"/>
                    </a:cubicBezTo>
                    <a:cubicBezTo>
                      <a:pt x="88" y="102"/>
                      <a:pt x="87" y="101"/>
                      <a:pt x="86" y="103"/>
                    </a:cubicBezTo>
                    <a:cubicBezTo>
                      <a:pt x="84" y="104"/>
                      <a:pt x="81" y="106"/>
                      <a:pt x="83" y="108"/>
                    </a:cubicBezTo>
                    <a:cubicBezTo>
                      <a:pt x="84" y="109"/>
                      <a:pt x="88" y="111"/>
                      <a:pt x="89" y="110"/>
                    </a:cubicBezTo>
                    <a:cubicBezTo>
                      <a:pt x="90" y="109"/>
                      <a:pt x="86" y="108"/>
                      <a:pt x="88" y="108"/>
                    </a:cubicBezTo>
                    <a:cubicBezTo>
                      <a:pt x="89" y="108"/>
                      <a:pt x="94" y="110"/>
                      <a:pt x="94" y="108"/>
                    </a:cubicBezTo>
                    <a:cubicBezTo>
                      <a:pt x="94" y="106"/>
                      <a:pt x="94" y="106"/>
                      <a:pt x="93" y="106"/>
                    </a:cubicBezTo>
                    <a:cubicBezTo>
                      <a:pt x="92" y="106"/>
                      <a:pt x="91" y="107"/>
                      <a:pt x="91" y="106"/>
                    </a:cubicBezTo>
                    <a:cubicBezTo>
                      <a:pt x="91" y="104"/>
                      <a:pt x="89" y="103"/>
                      <a:pt x="91" y="103"/>
                    </a:cubicBezTo>
                    <a:cubicBezTo>
                      <a:pt x="93" y="102"/>
                      <a:pt x="95" y="102"/>
                      <a:pt x="97" y="101"/>
                    </a:cubicBezTo>
                    <a:cubicBezTo>
                      <a:pt x="99" y="100"/>
                      <a:pt x="99" y="97"/>
                      <a:pt x="101" y="97"/>
                    </a:cubicBezTo>
                    <a:cubicBezTo>
                      <a:pt x="103" y="96"/>
                      <a:pt x="105" y="95"/>
                      <a:pt x="105" y="96"/>
                    </a:cubicBezTo>
                    <a:cubicBezTo>
                      <a:pt x="105" y="98"/>
                      <a:pt x="104" y="99"/>
                      <a:pt x="106" y="98"/>
                    </a:cubicBezTo>
                    <a:cubicBezTo>
                      <a:pt x="107" y="98"/>
                      <a:pt x="107" y="96"/>
                      <a:pt x="108" y="97"/>
                    </a:cubicBezTo>
                    <a:cubicBezTo>
                      <a:pt x="110" y="98"/>
                      <a:pt x="108" y="98"/>
                      <a:pt x="109" y="99"/>
                    </a:cubicBezTo>
                    <a:cubicBezTo>
                      <a:pt x="110" y="99"/>
                      <a:pt x="110" y="98"/>
                      <a:pt x="110" y="99"/>
                    </a:cubicBezTo>
                    <a:cubicBezTo>
                      <a:pt x="110" y="100"/>
                      <a:pt x="109" y="102"/>
                      <a:pt x="110" y="102"/>
                    </a:cubicBezTo>
                    <a:cubicBezTo>
                      <a:pt x="111" y="103"/>
                      <a:pt x="113" y="96"/>
                      <a:pt x="114" y="95"/>
                    </a:cubicBezTo>
                    <a:cubicBezTo>
                      <a:pt x="115" y="94"/>
                      <a:pt x="117" y="92"/>
                      <a:pt x="119" y="91"/>
                    </a:cubicBezTo>
                    <a:cubicBezTo>
                      <a:pt x="121" y="90"/>
                      <a:pt x="127" y="89"/>
                      <a:pt x="129" y="88"/>
                    </a:cubicBezTo>
                    <a:cubicBezTo>
                      <a:pt x="131" y="88"/>
                      <a:pt x="132" y="87"/>
                      <a:pt x="133" y="87"/>
                    </a:cubicBezTo>
                    <a:cubicBezTo>
                      <a:pt x="134" y="87"/>
                      <a:pt x="132" y="88"/>
                      <a:pt x="131" y="89"/>
                    </a:cubicBezTo>
                    <a:cubicBezTo>
                      <a:pt x="131" y="90"/>
                      <a:pt x="131" y="92"/>
                      <a:pt x="131" y="92"/>
                    </a:cubicBezTo>
                    <a:cubicBezTo>
                      <a:pt x="132" y="92"/>
                      <a:pt x="133" y="91"/>
                      <a:pt x="134" y="91"/>
                    </a:cubicBezTo>
                    <a:cubicBezTo>
                      <a:pt x="135" y="91"/>
                      <a:pt x="139" y="87"/>
                      <a:pt x="140" y="86"/>
                    </a:cubicBezTo>
                    <a:cubicBezTo>
                      <a:pt x="140" y="85"/>
                      <a:pt x="139" y="84"/>
                      <a:pt x="141" y="83"/>
                    </a:cubicBezTo>
                    <a:cubicBezTo>
                      <a:pt x="142" y="82"/>
                      <a:pt x="147" y="81"/>
                      <a:pt x="148" y="81"/>
                    </a:cubicBezTo>
                    <a:cubicBezTo>
                      <a:pt x="148" y="80"/>
                      <a:pt x="145" y="80"/>
                      <a:pt x="145" y="79"/>
                    </a:cubicBezTo>
                    <a:cubicBezTo>
                      <a:pt x="144" y="78"/>
                      <a:pt x="145" y="77"/>
                      <a:pt x="145" y="77"/>
                    </a:cubicBezTo>
                    <a:cubicBezTo>
                      <a:pt x="144" y="76"/>
                      <a:pt x="142" y="77"/>
                      <a:pt x="142" y="76"/>
                    </a:cubicBezTo>
                    <a:cubicBezTo>
                      <a:pt x="142" y="75"/>
                      <a:pt x="143" y="74"/>
                      <a:pt x="143" y="74"/>
                    </a:cubicBezTo>
                    <a:cubicBezTo>
                      <a:pt x="144" y="73"/>
                      <a:pt x="148" y="75"/>
                      <a:pt x="149" y="77"/>
                    </a:cubicBezTo>
                    <a:cubicBezTo>
                      <a:pt x="150" y="78"/>
                      <a:pt x="156" y="83"/>
                      <a:pt x="157" y="85"/>
                    </a:cubicBezTo>
                    <a:cubicBezTo>
                      <a:pt x="158" y="86"/>
                      <a:pt x="156" y="88"/>
                      <a:pt x="158" y="90"/>
                    </a:cubicBezTo>
                    <a:cubicBezTo>
                      <a:pt x="160" y="92"/>
                      <a:pt x="162" y="93"/>
                      <a:pt x="163" y="95"/>
                    </a:cubicBezTo>
                    <a:cubicBezTo>
                      <a:pt x="165" y="96"/>
                      <a:pt x="169" y="98"/>
                      <a:pt x="171" y="98"/>
                    </a:cubicBezTo>
                    <a:cubicBezTo>
                      <a:pt x="173" y="98"/>
                      <a:pt x="175" y="98"/>
                      <a:pt x="175" y="97"/>
                    </a:cubicBezTo>
                    <a:cubicBezTo>
                      <a:pt x="174" y="96"/>
                      <a:pt x="173" y="96"/>
                      <a:pt x="173" y="95"/>
                    </a:cubicBezTo>
                    <a:cubicBezTo>
                      <a:pt x="172" y="94"/>
                      <a:pt x="175" y="95"/>
                      <a:pt x="175" y="94"/>
                    </a:cubicBezTo>
                    <a:cubicBezTo>
                      <a:pt x="176" y="94"/>
                      <a:pt x="175" y="92"/>
                      <a:pt x="174" y="92"/>
                    </a:cubicBezTo>
                    <a:cubicBezTo>
                      <a:pt x="172" y="92"/>
                      <a:pt x="172" y="92"/>
                      <a:pt x="172" y="91"/>
                    </a:cubicBezTo>
                    <a:cubicBezTo>
                      <a:pt x="172" y="91"/>
                      <a:pt x="173" y="90"/>
                      <a:pt x="174" y="91"/>
                    </a:cubicBezTo>
                    <a:cubicBezTo>
                      <a:pt x="176" y="91"/>
                      <a:pt x="177" y="92"/>
                      <a:pt x="177" y="92"/>
                    </a:cubicBezTo>
                    <a:cubicBezTo>
                      <a:pt x="178" y="91"/>
                      <a:pt x="178" y="90"/>
                      <a:pt x="177" y="89"/>
                    </a:cubicBezTo>
                    <a:cubicBezTo>
                      <a:pt x="177" y="88"/>
                      <a:pt x="175" y="89"/>
                      <a:pt x="175" y="88"/>
                    </a:cubicBezTo>
                    <a:cubicBezTo>
                      <a:pt x="175" y="87"/>
                      <a:pt x="177" y="86"/>
                      <a:pt x="177" y="85"/>
                    </a:cubicBezTo>
                    <a:cubicBezTo>
                      <a:pt x="177" y="85"/>
                      <a:pt x="175" y="85"/>
                      <a:pt x="176" y="84"/>
                    </a:cubicBezTo>
                    <a:cubicBezTo>
                      <a:pt x="176" y="83"/>
                      <a:pt x="179" y="84"/>
                      <a:pt x="179" y="83"/>
                    </a:cubicBezTo>
                    <a:cubicBezTo>
                      <a:pt x="180" y="83"/>
                      <a:pt x="180" y="82"/>
                      <a:pt x="180" y="82"/>
                    </a:cubicBezTo>
                    <a:cubicBezTo>
                      <a:pt x="181" y="81"/>
                      <a:pt x="183" y="81"/>
                      <a:pt x="183" y="82"/>
                    </a:cubicBezTo>
                    <a:cubicBezTo>
                      <a:pt x="183" y="83"/>
                      <a:pt x="181" y="88"/>
                      <a:pt x="182" y="89"/>
                    </a:cubicBezTo>
                    <a:cubicBezTo>
                      <a:pt x="184" y="90"/>
                      <a:pt x="185" y="90"/>
                      <a:pt x="186" y="91"/>
                    </a:cubicBezTo>
                    <a:cubicBezTo>
                      <a:pt x="186" y="92"/>
                      <a:pt x="181" y="96"/>
                      <a:pt x="182" y="96"/>
                    </a:cubicBezTo>
                    <a:cubicBezTo>
                      <a:pt x="183" y="97"/>
                      <a:pt x="182" y="97"/>
                      <a:pt x="184" y="97"/>
                    </a:cubicBezTo>
                    <a:cubicBezTo>
                      <a:pt x="185" y="97"/>
                      <a:pt x="189" y="96"/>
                      <a:pt x="191" y="96"/>
                    </a:cubicBezTo>
                    <a:cubicBezTo>
                      <a:pt x="193" y="95"/>
                      <a:pt x="197" y="96"/>
                      <a:pt x="197" y="94"/>
                    </a:cubicBezTo>
                    <a:cubicBezTo>
                      <a:pt x="197" y="93"/>
                      <a:pt x="197" y="90"/>
                      <a:pt x="197" y="89"/>
                    </a:cubicBezTo>
                    <a:cubicBezTo>
                      <a:pt x="198" y="89"/>
                      <a:pt x="198" y="89"/>
                      <a:pt x="199" y="88"/>
                    </a:cubicBezTo>
                    <a:cubicBezTo>
                      <a:pt x="201" y="88"/>
                      <a:pt x="213" y="89"/>
                      <a:pt x="215" y="89"/>
                    </a:cubicBezTo>
                    <a:cubicBezTo>
                      <a:pt x="217" y="89"/>
                      <a:pt x="229" y="97"/>
                      <a:pt x="232" y="97"/>
                    </a:cubicBezTo>
                    <a:cubicBezTo>
                      <a:pt x="234" y="98"/>
                      <a:pt x="242" y="98"/>
                      <a:pt x="245" y="99"/>
                    </a:cubicBezTo>
                    <a:cubicBezTo>
                      <a:pt x="248" y="100"/>
                      <a:pt x="252" y="104"/>
                      <a:pt x="254" y="104"/>
                    </a:cubicBezTo>
                    <a:cubicBezTo>
                      <a:pt x="256" y="104"/>
                      <a:pt x="259" y="106"/>
                      <a:pt x="263" y="106"/>
                    </a:cubicBezTo>
                    <a:cubicBezTo>
                      <a:pt x="267" y="107"/>
                      <a:pt x="273" y="108"/>
                      <a:pt x="275" y="108"/>
                    </a:cubicBezTo>
                    <a:cubicBezTo>
                      <a:pt x="276" y="108"/>
                      <a:pt x="273" y="106"/>
                      <a:pt x="273" y="105"/>
                    </a:cubicBezTo>
                    <a:cubicBezTo>
                      <a:pt x="273" y="104"/>
                      <a:pt x="276" y="104"/>
                      <a:pt x="277" y="104"/>
                    </a:cubicBezTo>
                    <a:cubicBezTo>
                      <a:pt x="278" y="105"/>
                      <a:pt x="287" y="107"/>
                      <a:pt x="289" y="108"/>
                    </a:cubicBezTo>
                    <a:cubicBezTo>
                      <a:pt x="291" y="109"/>
                      <a:pt x="294" y="111"/>
                      <a:pt x="295" y="112"/>
                    </a:cubicBezTo>
                    <a:cubicBezTo>
                      <a:pt x="297" y="113"/>
                      <a:pt x="298" y="114"/>
                      <a:pt x="297" y="115"/>
                    </a:cubicBezTo>
                    <a:cubicBezTo>
                      <a:pt x="297" y="115"/>
                      <a:pt x="296" y="115"/>
                      <a:pt x="297" y="116"/>
                    </a:cubicBezTo>
                    <a:cubicBezTo>
                      <a:pt x="297" y="116"/>
                      <a:pt x="298" y="115"/>
                      <a:pt x="299" y="117"/>
                    </a:cubicBezTo>
                    <a:cubicBezTo>
                      <a:pt x="299" y="118"/>
                      <a:pt x="298" y="118"/>
                      <a:pt x="298" y="118"/>
                    </a:cubicBezTo>
                    <a:cubicBezTo>
                      <a:pt x="297" y="119"/>
                      <a:pt x="290" y="118"/>
                      <a:pt x="290" y="119"/>
                    </a:cubicBezTo>
                    <a:cubicBezTo>
                      <a:pt x="289" y="120"/>
                      <a:pt x="289" y="120"/>
                      <a:pt x="288" y="120"/>
                    </a:cubicBezTo>
                    <a:cubicBezTo>
                      <a:pt x="287" y="120"/>
                      <a:pt x="285" y="120"/>
                      <a:pt x="285" y="121"/>
                    </a:cubicBezTo>
                    <a:cubicBezTo>
                      <a:pt x="284" y="121"/>
                      <a:pt x="284" y="122"/>
                      <a:pt x="284" y="122"/>
                    </a:cubicBezTo>
                    <a:cubicBezTo>
                      <a:pt x="285" y="123"/>
                      <a:pt x="286" y="122"/>
                      <a:pt x="286" y="123"/>
                    </a:cubicBezTo>
                    <a:cubicBezTo>
                      <a:pt x="285" y="124"/>
                      <a:pt x="282" y="124"/>
                      <a:pt x="282" y="125"/>
                    </a:cubicBezTo>
                    <a:cubicBezTo>
                      <a:pt x="282" y="126"/>
                      <a:pt x="284" y="127"/>
                      <a:pt x="287" y="128"/>
                    </a:cubicBezTo>
                    <a:cubicBezTo>
                      <a:pt x="290" y="128"/>
                      <a:pt x="305" y="130"/>
                      <a:pt x="308" y="130"/>
                    </a:cubicBezTo>
                    <a:cubicBezTo>
                      <a:pt x="311" y="129"/>
                      <a:pt x="321" y="129"/>
                      <a:pt x="327" y="128"/>
                    </a:cubicBezTo>
                    <a:cubicBezTo>
                      <a:pt x="333" y="127"/>
                      <a:pt x="342" y="126"/>
                      <a:pt x="344" y="127"/>
                    </a:cubicBezTo>
                    <a:cubicBezTo>
                      <a:pt x="346" y="127"/>
                      <a:pt x="345" y="128"/>
                      <a:pt x="347" y="129"/>
                    </a:cubicBezTo>
                    <a:cubicBezTo>
                      <a:pt x="349" y="129"/>
                      <a:pt x="351" y="128"/>
                      <a:pt x="352" y="129"/>
                    </a:cubicBezTo>
                    <a:cubicBezTo>
                      <a:pt x="353" y="129"/>
                      <a:pt x="354" y="132"/>
                      <a:pt x="354" y="132"/>
                    </a:cubicBezTo>
                    <a:cubicBezTo>
                      <a:pt x="354" y="133"/>
                      <a:pt x="353" y="133"/>
                      <a:pt x="353" y="134"/>
                    </a:cubicBezTo>
                    <a:cubicBezTo>
                      <a:pt x="354" y="134"/>
                      <a:pt x="355" y="136"/>
                      <a:pt x="355" y="135"/>
                    </a:cubicBezTo>
                    <a:cubicBezTo>
                      <a:pt x="356" y="135"/>
                      <a:pt x="356" y="131"/>
                      <a:pt x="357" y="131"/>
                    </a:cubicBezTo>
                    <a:cubicBezTo>
                      <a:pt x="357" y="131"/>
                      <a:pt x="358" y="132"/>
                      <a:pt x="358" y="133"/>
                    </a:cubicBezTo>
                    <a:cubicBezTo>
                      <a:pt x="359" y="134"/>
                      <a:pt x="358" y="135"/>
                      <a:pt x="359" y="136"/>
                    </a:cubicBezTo>
                    <a:cubicBezTo>
                      <a:pt x="360" y="136"/>
                      <a:pt x="364" y="137"/>
                      <a:pt x="365" y="137"/>
                    </a:cubicBezTo>
                    <a:cubicBezTo>
                      <a:pt x="365" y="138"/>
                      <a:pt x="366" y="140"/>
                      <a:pt x="366" y="141"/>
                    </a:cubicBezTo>
                    <a:cubicBezTo>
                      <a:pt x="365" y="141"/>
                      <a:pt x="363" y="141"/>
                      <a:pt x="362" y="141"/>
                    </a:cubicBezTo>
                    <a:cubicBezTo>
                      <a:pt x="361" y="140"/>
                      <a:pt x="359" y="139"/>
                      <a:pt x="358" y="139"/>
                    </a:cubicBezTo>
                    <a:cubicBezTo>
                      <a:pt x="357" y="139"/>
                      <a:pt x="356" y="140"/>
                      <a:pt x="358" y="141"/>
                    </a:cubicBezTo>
                    <a:cubicBezTo>
                      <a:pt x="360" y="142"/>
                      <a:pt x="363" y="142"/>
                      <a:pt x="363" y="143"/>
                    </a:cubicBezTo>
                    <a:cubicBezTo>
                      <a:pt x="362" y="144"/>
                      <a:pt x="361" y="143"/>
                      <a:pt x="361" y="145"/>
                    </a:cubicBezTo>
                    <a:cubicBezTo>
                      <a:pt x="361" y="146"/>
                      <a:pt x="364" y="145"/>
                      <a:pt x="364" y="146"/>
                    </a:cubicBezTo>
                    <a:cubicBezTo>
                      <a:pt x="365" y="148"/>
                      <a:pt x="365" y="149"/>
                      <a:pt x="366" y="149"/>
                    </a:cubicBezTo>
                    <a:cubicBezTo>
                      <a:pt x="367" y="149"/>
                      <a:pt x="371" y="155"/>
                      <a:pt x="373" y="155"/>
                    </a:cubicBezTo>
                    <a:cubicBezTo>
                      <a:pt x="374" y="154"/>
                      <a:pt x="367" y="148"/>
                      <a:pt x="368" y="147"/>
                    </a:cubicBezTo>
                    <a:cubicBezTo>
                      <a:pt x="368" y="146"/>
                      <a:pt x="368" y="146"/>
                      <a:pt x="368" y="145"/>
                    </a:cubicBezTo>
                    <a:cubicBezTo>
                      <a:pt x="368" y="144"/>
                      <a:pt x="367" y="144"/>
                      <a:pt x="368" y="143"/>
                    </a:cubicBezTo>
                    <a:cubicBezTo>
                      <a:pt x="368" y="141"/>
                      <a:pt x="370" y="143"/>
                      <a:pt x="370" y="143"/>
                    </a:cubicBezTo>
                    <a:cubicBezTo>
                      <a:pt x="370" y="144"/>
                      <a:pt x="369" y="144"/>
                      <a:pt x="370" y="145"/>
                    </a:cubicBezTo>
                    <a:cubicBezTo>
                      <a:pt x="370" y="145"/>
                      <a:pt x="370" y="146"/>
                      <a:pt x="371" y="145"/>
                    </a:cubicBezTo>
                    <a:cubicBezTo>
                      <a:pt x="372" y="145"/>
                      <a:pt x="371" y="144"/>
                      <a:pt x="373" y="145"/>
                    </a:cubicBezTo>
                    <a:cubicBezTo>
                      <a:pt x="374" y="146"/>
                      <a:pt x="375" y="146"/>
                      <a:pt x="375" y="146"/>
                    </a:cubicBezTo>
                    <a:cubicBezTo>
                      <a:pt x="375" y="146"/>
                      <a:pt x="371" y="142"/>
                      <a:pt x="372" y="142"/>
                    </a:cubicBezTo>
                    <a:cubicBezTo>
                      <a:pt x="373" y="141"/>
                      <a:pt x="374" y="140"/>
                      <a:pt x="374" y="140"/>
                    </a:cubicBezTo>
                    <a:cubicBezTo>
                      <a:pt x="373" y="139"/>
                      <a:pt x="371" y="139"/>
                      <a:pt x="371" y="138"/>
                    </a:cubicBezTo>
                    <a:cubicBezTo>
                      <a:pt x="370" y="138"/>
                      <a:pt x="368" y="135"/>
                      <a:pt x="369" y="135"/>
                    </a:cubicBezTo>
                    <a:cubicBezTo>
                      <a:pt x="369" y="134"/>
                      <a:pt x="370" y="134"/>
                      <a:pt x="370" y="133"/>
                    </a:cubicBezTo>
                    <a:cubicBezTo>
                      <a:pt x="370" y="132"/>
                      <a:pt x="365" y="130"/>
                      <a:pt x="365" y="129"/>
                    </a:cubicBezTo>
                    <a:cubicBezTo>
                      <a:pt x="365" y="128"/>
                      <a:pt x="365" y="127"/>
                      <a:pt x="366" y="126"/>
                    </a:cubicBezTo>
                    <a:cubicBezTo>
                      <a:pt x="366" y="126"/>
                      <a:pt x="368" y="125"/>
                      <a:pt x="368" y="125"/>
                    </a:cubicBezTo>
                    <a:cubicBezTo>
                      <a:pt x="368" y="124"/>
                      <a:pt x="367" y="124"/>
                      <a:pt x="368" y="123"/>
                    </a:cubicBezTo>
                    <a:cubicBezTo>
                      <a:pt x="369" y="123"/>
                      <a:pt x="376" y="120"/>
                      <a:pt x="377" y="119"/>
                    </a:cubicBezTo>
                    <a:cubicBezTo>
                      <a:pt x="378" y="119"/>
                      <a:pt x="379" y="119"/>
                      <a:pt x="379" y="119"/>
                    </a:cubicBezTo>
                    <a:cubicBezTo>
                      <a:pt x="379" y="119"/>
                      <a:pt x="381" y="121"/>
                      <a:pt x="382" y="121"/>
                    </a:cubicBezTo>
                    <a:cubicBezTo>
                      <a:pt x="382" y="121"/>
                      <a:pt x="382" y="118"/>
                      <a:pt x="383" y="117"/>
                    </a:cubicBezTo>
                    <a:cubicBezTo>
                      <a:pt x="384" y="117"/>
                      <a:pt x="388" y="115"/>
                      <a:pt x="389" y="115"/>
                    </a:cubicBezTo>
                    <a:cubicBezTo>
                      <a:pt x="390" y="114"/>
                      <a:pt x="390" y="114"/>
                      <a:pt x="390" y="113"/>
                    </a:cubicBezTo>
                    <a:cubicBezTo>
                      <a:pt x="390" y="112"/>
                      <a:pt x="391" y="112"/>
                      <a:pt x="391" y="112"/>
                    </a:cubicBezTo>
                    <a:cubicBezTo>
                      <a:pt x="392" y="112"/>
                      <a:pt x="394" y="114"/>
                      <a:pt x="394" y="114"/>
                    </a:cubicBezTo>
                    <a:cubicBezTo>
                      <a:pt x="394" y="115"/>
                      <a:pt x="391" y="114"/>
                      <a:pt x="392" y="115"/>
                    </a:cubicBezTo>
                    <a:cubicBezTo>
                      <a:pt x="393" y="117"/>
                      <a:pt x="394" y="116"/>
                      <a:pt x="395" y="117"/>
                    </a:cubicBezTo>
                    <a:cubicBezTo>
                      <a:pt x="396" y="118"/>
                      <a:pt x="397" y="119"/>
                      <a:pt x="397" y="119"/>
                    </a:cubicBezTo>
                    <a:cubicBezTo>
                      <a:pt x="398" y="119"/>
                      <a:pt x="400" y="119"/>
                      <a:pt x="401" y="119"/>
                    </a:cubicBezTo>
                    <a:cubicBezTo>
                      <a:pt x="402" y="120"/>
                      <a:pt x="400" y="121"/>
                      <a:pt x="401" y="122"/>
                    </a:cubicBezTo>
                    <a:cubicBezTo>
                      <a:pt x="402" y="123"/>
                      <a:pt x="401" y="123"/>
                      <a:pt x="404" y="123"/>
                    </a:cubicBezTo>
                    <a:cubicBezTo>
                      <a:pt x="406" y="124"/>
                      <a:pt x="414" y="123"/>
                      <a:pt x="416" y="123"/>
                    </a:cubicBezTo>
                    <a:cubicBezTo>
                      <a:pt x="417" y="123"/>
                      <a:pt x="425" y="129"/>
                      <a:pt x="428" y="129"/>
                    </a:cubicBezTo>
                    <a:cubicBezTo>
                      <a:pt x="430" y="130"/>
                      <a:pt x="434" y="130"/>
                      <a:pt x="437" y="130"/>
                    </a:cubicBezTo>
                    <a:cubicBezTo>
                      <a:pt x="440" y="129"/>
                      <a:pt x="447" y="127"/>
                      <a:pt x="450" y="127"/>
                    </a:cubicBezTo>
                    <a:cubicBezTo>
                      <a:pt x="453" y="127"/>
                      <a:pt x="463" y="130"/>
                      <a:pt x="464" y="129"/>
                    </a:cubicBezTo>
                    <a:cubicBezTo>
                      <a:pt x="466" y="129"/>
                      <a:pt x="468" y="126"/>
                      <a:pt x="468" y="125"/>
                    </a:cubicBezTo>
                    <a:cubicBezTo>
                      <a:pt x="468" y="125"/>
                      <a:pt x="467" y="124"/>
                      <a:pt x="467" y="124"/>
                    </a:cubicBezTo>
                    <a:cubicBezTo>
                      <a:pt x="467" y="123"/>
                      <a:pt x="467" y="122"/>
                      <a:pt x="467" y="122"/>
                    </a:cubicBezTo>
                    <a:cubicBezTo>
                      <a:pt x="468" y="122"/>
                      <a:pt x="469" y="122"/>
                      <a:pt x="470" y="123"/>
                    </a:cubicBezTo>
                    <a:cubicBezTo>
                      <a:pt x="470" y="124"/>
                      <a:pt x="471" y="126"/>
                      <a:pt x="473" y="128"/>
                    </a:cubicBezTo>
                    <a:cubicBezTo>
                      <a:pt x="476" y="129"/>
                      <a:pt x="477" y="131"/>
                      <a:pt x="479" y="131"/>
                    </a:cubicBezTo>
                    <a:cubicBezTo>
                      <a:pt x="482" y="131"/>
                      <a:pt x="484" y="131"/>
                      <a:pt x="485" y="130"/>
                    </a:cubicBezTo>
                    <a:cubicBezTo>
                      <a:pt x="485" y="129"/>
                      <a:pt x="484" y="125"/>
                      <a:pt x="484" y="124"/>
                    </a:cubicBezTo>
                    <a:cubicBezTo>
                      <a:pt x="484" y="123"/>
                      <a:pt x="483" y="125"/>
                      <a:pt x="482" y="125"/>
                    </a:cubicBezTo>
                    <a:cubicBezTo>
                      <a:pt x="481" y="125"/>
                      <a:pt x="479" y="123"/>
                      <a:pt x="479" y="123"/>
                    </a:cubicBezTo>
                    <a:cubicBezTo>
                      <a:pt x="478" y="123"/>
                      <a:pt x="475" y="125"/>
                      <a:pt x="474" y="125"/>
                    </a:cubicBezTo>
                    <a:cubicBezTo>
                      <a:pt x="474" y="125"/>
                      <a:pt x="471" y="123"/>
                      <a:pt x="471" y="122"/>
                    </a:cubicBezTo>
                    <a:cubicBezTo>
                      <a:pt x="471" y="121"/>
                      <a:pt x="472" y="120"/>
                      <a:pt x="471" y="119"/>
                    </a:cubicBezTo>
                    <a:cubicBezTo>
                      <a:pt x="470" y="119"/>
                      <a:pt x="468" y="118"/>
                      <a:pt x="469" y="117"/>
                    </a:cubicBezTo>
                    <a:cubicBezTo>
                      <a:pt x="470" y="117"/>
                      <a:pt x="474" y="118"/>
                      <a:pt x="475" y="117"/>
                    </a:cubicBezTo>
                    <a:cubicBezTo>
                      <a:pt x="477" y="117"/>
                      <a:pt x="477" y="117"/>
                      <a:pt x="477" y="116"/>
                    </a:cubicBezTo>
                    <a:cubicBezTo>
                      <a:pt x="477" y="116"/>
                      <a:pt x="476" y="115"/>
                      <a:pt x="477" y="114"/>
                    </a:cubicBezTo>
                    <a:cubicBezTo>
                      <a:pt x="479" y="114"/>
                      <a:pt x="478" y="115"/>
                      <a:pt x="481" y="115"/>
                    </a:cubicBezTo>
                    <a:cubicBezTo>
                      <a:pt x="483" y="115"/>
                      <a:pt x="483" y="115"/>
                      <a:pt x="484" y="115"/>
                    </a:cubicBezTo>
                    <a:cubicBezTo>
                      <a:pt x="484" y="116"/>
                      <a:pt x="485" y="117"/>
                      <a:pt x="485" y="117"/>
                    </a:cubicBezTo>
                    <a:cubicBezTo>
                      <a:pt x="484" y="118"/>
                      <a:pt x="484" y="118"/>
                      <a:pt x="485" y="119"/>
                    </a:cubicBezTo>
                    <a:cubicBezTo>
                      <a:pt x="486" y="119"/>
                      <a:pt x="487" y="119"/>
                      <a:pt x="488" y="119"/>
                    </a:cubicBezTo>
                    <a:cubicBezTo>
                      <a:pt x="489" y="119"/>
                      <a:pt x="488" y="120"/>
                      <a:pt x="489" y="120"/>
                    </a:cubicBezTo>
                    <a:cubicBezTo>
                      <a:pt x="490" y="120"/>
                      <a:pt x="490" y="120"/>
                      <a:pt x="490" y="120"/>
                    </a:cubicBezTo>
                    <a:cubicBezTo>
                      <a:pt x="490" y="121"/>
                      <a:pt x="487" y="122"/>
                      <a:pt x="488" y="123"/>
                    </a:cubicBezTo>
                    <a:cubicBezTo>
                      <a:pt x="489" y="124"/>
                      <a:pt x="490" y="123"/>
                      <a:pt x="491" y="123"/>
                    </a:cubicBezTo>
                    <a:cubicBezTo>
                      <a:pt x="492" y="123"/>
                      <a:pt x="494" y="122"/>
                      <a:pt x="495" y="121"/>
                    </a:cubicBezTo>
                    <a:cubicBezTo>
                      <a:pt x="496" y="120"/>
                      <a:pt x="495" y="123"/>
                      <a:pt x="495" y="125"/>
                    </a:cubicBezTo>
                    <a:cubicBezTo>
                      <a:pt x="494" y="126"/>
                      <a:pt x="494" y="127"/>
                      <a:pt x="494" y="128"/>
                    </a:cubicBezTo>
                    <a:cubicBezTo>
                      <a:pt x="494" y="129"/>
                      <a:pt x="494" y="129"/>
                      <a:pt x="493" y="129"/>
                    </a:cubicBezTo>
                    <a:cubicBezTo>
                      <a:pt x="492" y="129"/>
                      <a:pt x="490" y="133"/>
                      <a:pt x="491" y="133"/>
                    </a:cubicBezTo>
                    <a:cubicBezTo>
                      <a:pt x="492" y="134"/>
                      <a:pt x="495" y="134"/>
                      <a:pt x="495" y="134"/>
                    </a:cubicBezTo>
                    <a:cubicBezTo>
                      <a:pt x="495" y="135"/>
                      <a:pt x="493" y="136"/>
                      <a:pt x="494" y="137"/>
                    </a:cubicBezTo>
                    <a:cubicBezTo>
                      <a:pt x="494" y="138"/>
                      <a:pt x="495" y="139"/>
                      <a:pt x="496" y="138"/>
                    </a:cubicBezTo>
                    <a:cubicBezTo>
                      <a:pt x="497" y="137"/>
                      <a:pt x="499" y="135"/>
                      <a:pt x="500" y="135"/>
                    </a:cubicBezTo>
                    <a:cubicBezTo>
                      <a:pt x="500" y="136"/>
                      <a:pt x="500" y="136"/>
                      <a:pt x="501" y="136"/>
                    </a:cubicBezTo>
                    <a:cubicBezTo>
                      <a:pt x="501" y="136"/>
                      <a:pt x="501" y="136"/>
                      <a:pt x="501" y="136"/>
                    </a:cubicBezTo>
                    <a:cubicBezTo>
                      <a:pt x="501" y="136"/>
                      <a:pt x="499" y="138"/>
                      <a:pt x="499" y="139"/>
                    </a:cubicBezTo>
                    <a:cubicBezTo>
                      <a:pt x="499" y="139"/>
                      <a:pt x="501" y="139"/>
                      <a:pt x="502" y="139"/>
                    </a:cubicBezTo>
                    <a:cubicBezTo>
                      <a:pt x="503" y="139"/>
                      <a:pt x="504" y="141"/>
                      <a:pt x="503" y="141"/>
                    </a:cubicBezTo>
                    <a:cubicBezTo>
                      <a:pt x="503" y="142"/>
                      <a:pt x="500" y="142"/>
                      <a:pt x="499" y="142"/>
                    </a:cubicBezTo>
                    <a:cubicBezTo>
                      <a:pt x="498" y="142"/>
                      <a:pt x="499" y="141"/>
                      <a:pt x="498" y="141"/>
                    </a:cubicBezTo>
                    <a:cubicBezTo>
                      <a:pt x="497" y="141"/>
                      <a:pt x="497" y="142"/>
                      <a:pt x="497" y="142"/>
                    </a:cubicBezTo>
                    <a:cubicBezTo>
                      <a:pt x="497" y="143"/>
                      <a:pt x="496" y="143"/>
                      <a:pt x="495" y="142"/>
                    </a:cubicBezTo>
                    <a:cubicBezTo>
                      <a:pt x="495" y="141"/>
                      <a:pt x="496" y="141"/>
                      <a:pt x="494" y="141"/>
                    </a:cubicBezTo>
                    <a:cubicBezTo>
                      <a:pt x="493" y="140"/>
                      <a:pt x="491" y="140"/>
                      <a:pt x="492" y="141"/>
                    </a:cubicBezTo>
                    <a:cubicBezTo>
                      <a:pt x="493" y="142"/>
                      <a:pt x="493" y="143"/>
                      <a:pt x="494" y="144"/>
                    </a:cubicBezTo>
                    <a:cubicBezTo>
                      <a:pt x="495" y="145"/>
                      <a:pt x="497" y="146"/>
                      <a:pt x="497" y="147"/>
                    </a:cubicBezTo>
                    <a:cubicBezTo>
                      <a:pt x="498" y="147"/>
                      <a:pt x="498" y="151"/>
                      <a:pt x="499" y="151"/>
                    </a:cubicBezTo>
                    <a:cubicBezTo>
                      <a:pt x="500" y="150"/>
                      <a:pt x="500" y="148"/>
                      <a:pt x="500" y="147"/>
                    </a:cubicBezTo>
                    <a:cubicBezTo>
                      <a:pt x="499" y="146"/>
                      <a:pt x="498" y="145"/>
                      <a:pt x="498" y="145"/>
                    </a:cubicBezTo>
                    <a:cubicBezTo>
                      <a:pt x="498" y="144"/>
                      <a:pt x="503" y="145"/>
                      <a:pt x="504" y="144"/>
                    </a:cubicBezTo>
                    <a:cubicBezTo>
                      <a:pt x="505" y="144"/>
                      <a:pt x="505" y="143"/>
                      <a:pt x="505" y="142"/>
                    </a:cubicBezTo>
                    <a:cubicBezTo>
                      <a:pt x="506" y="141"/>
                      <a:pt x="505" y="132"/>
                      <a:pt x="504" y="132"/>
                    </a:cubicBezTo>
                    <a:cubicBezTo>
                      <a:pt x="504" y="131"/>
                      <a:pt x="500" y="129"/>
                      <a:pt x="501" y="128"/>
                    </a:cubicBezTo>
                    <a:cubicBezTo>
                      <a:pt x="501" y="128"/>
                      <a:pt x="503" y="123"/>
                      <a:pt x="503" y="123"/>
                    </a:cubicBezTo>
                    <a:cubicBezTo>
                      <a:pt x="503" y="122"/>
                      <a:pt x="505" y="122"/>
                      <a:pt x="506" y="122"/>
                    </a:cubicBezTo>
                    <a:cubicBezTo>
                      <a:pt x="508" y="122"/>
                      <a:pt x="510" y="123"/>
                      <a:pt x="511" y="123"/>
                    </a:cubicBezTo>
                    <a:cubicBezTo>
                      <a:pt x="512" y="122"/>
                      <a:pt x="516" y="117"/>
                      <a:pt x="518" y="116"/>
                    </a:cubicBezTo>
                    <a:cubicBezTo>
                      <a:pt x="520" y="114"/>
                      <a:pt x="522" y="113"/>
                      <a:pt x="523" y="113"/>
                    </a:cubicBezTo>
                    <a:cubicBezTo>
                      <a:pt x="524" y="112"/>
                      <a:pt x="525" y="112"/>
                      <a:pt x="526" y="111"/>
                    </a:cubicBezTo>
                    <a:cubicBezTo>
                      <a:pt x="526" y="111"/>
                      <a:pt x="523" y="112"/>
                      <a:pt x="522" y="111"/>
                    </a:cubicBezTo>
                    <a:cubicBezTo>
                      <a:pt x="522" y="110"/>
                      <a:pt x="522" y="106"/>
                      <a:pt x="522" y="105"/>
                    </a:cubicBezTo>
                    <a:cubicBezTo>
                      <a:pt x="522" y="104"/>
                      <a:pt x="522" y="105"/>
                      <a:pt x="521" y="104"/>
                    </a:cubicBezTo>
                    <a:cubicBezTo>
                      <a:pt x="520" y="104"/>
                      <a:pt x="520" y="104"/>
                      <a:pt x="520" y="104"/>
                    </a:cubicBezTo>
                    <a:cubicBezTo>
                      <a:pt x="520" y="103"/>
                      <a:pt x="518" y="105"/>
                      <a:pt x="518" y="106"/>
                    </a:cubicBezTo>
                    <a:cubicBezTo>
                      <a:pt x="518" y="107"/>
                      <a:pt x="520" y="106"/>
                      <a:pt x="520" y="107"/>
                    </a:cubicBezTo>
                    <a:cubicBezTo>
                      <a:pt x="520" y="107"/>
                      <a:pt x="519" y="108"/>
                      <a:pt x="519" y="109"/>
                    </a:cubicBezTo>
                    <a:cubicBezTo>
                      <a:pt x="518" y="109"/>
                      <a:pt x="514" y="110"/>
                      <a:pt x="513" y="109"/>
                    </a:cubicBezTo>
                    <a:cubicBezTo>
                      <a:pt x="512" y="108"/>
                      <a:pt x="512" y="106"/>
                      <a:pt x="513" y="105"/>
                    </a:cubicBezTo>
                    <a:cubicBezTo>
                      <a:pt x="514" y="104"/>
                      <a:pt x="516" y="103"/>
                      <a:pt x="516" y="102"/>
                    </a:cubicBezTo>
                    <a:cubicBezTo>
                      <a:pt x="516" y="100"/>
                      <a:pt x="516" y="99"/>
                      <a:pt x="516" y="98"/>
                    </a:cubicBezTo>
                    <a:cubicBezTo>
                      <a:pt x="516" y="98"/>
                      <a:pt x="519" y="99"/>
                      <a:pt x="520" y="99"/>
                    </a:cubicBezTo>
                    <a:cubicBezTo>
                      <a:pt x="520" y="100"/>
                      <a:pt x="520" y="101"/>
                      <a:pt x="521" y="101"/>
                    </a:cubicBezTo>
                    <a:cubicBezTo>
                      <a:pt x="522" y="101"/>
                      <a:pt x="525" y="98"/>
                      <a:pt x="526" y="97"/>
                    </a:cubicBezTo>
                    <a:cubicBezTo>
                      <a:pt x="526" y="96"/>
                      <a:pt x="525" y="97"/>
                      <a:pt x="525" y="96"/>
                    </a:cubicBezTo>
                    <a:cubicBezTo>
                      <a:pt x="524" y="95"/>
                      <a:pt x="525" y="96"/>
                      <a:pt x="525" y="95"/>
                    </a:cubicBezTo>
                    <a:cubicBezTo>
                      <a:pt x="525" y="94"/>
                      <a:pt x="523" y="94"/>
                      <a:pt x="522" y="94"/>
                    </a:cubicBezTo>
                    <a:cubicBezTo>
                      <a:pt x="521" y="94"/>
                      <a:pt x="517" y="96"/>
                      <a:pt x="516" y="95"/>
                    </a:cubicBezTo>
                    <a:cubicBezTo>
                      <a:pt x="515" y="95"/>
                      <a:pt x="513" y="91"/>
                      <a:pt x="512" y="91"/>
                    </a:cubicBezTo>
                    <a:cubicBezTo>
                      <a:pt x="511" y="91"/>
                      <a:pt x="508" y="93"/>
                      <a:pt x="507" y="92"/>
                    </a:cubicBezTo>
                    <a:cubicBezTo>
                      <a:pt x="506" y="91"/>
                      <a:pt x="502" y="89"/>
                      <a:pt x="501" y="89"/>
                    </a:cubicBezTo>
                    <a:cubicBezTo>
                      <a:pt x="500" y="89"/>
                      <a:pt x="498" y="89"/>
                      <a:pt x="497" y="89"/>
                    </a:cubicBezTo>
                    <a:cubicBezTo>
                      <a:pt x="496" y="88"/>
                      <a:pt x="494" y="88"/>
                      <a:pt x="495" y="87"/>
                    </a:cubicBezTo>
                    <a:cubicBezTo>
                      <a:pt x="495" y="86"/>
                      <a:pt x="496" y="86"/>
                      <a:pt x="496" y="85"/>
                    </a:cubicBezTo>
                    <a:cubicBezTo>
                      <a:pt x="496" y="85"/>
                      <a:pt x="492" y="84"/>
                      <a:pt x="492" y="82"/>
                    </a:cubicBezTo>
                    <a:cubicBezTo>
                      <a:pt x="491" y="80"/>
                      <a:pt x="491" y="78"/>
                      <a:pt x="491" y="78"/>
                    </a:cubicBezTo>
                    <a:cubicBezTo>
                      <a:pt x="492" y="77"/>
                      <a:pt x="494" y="74"/>
                      <a:pt x="495" y="73"/>
                    </a:cubicBezTo>
                    <a:cubicBezTo>
                      <a:pt x="496" y="72"/>
                      <a:pt x="498" y="71"/>
                      <a:pt x="498" y="71"/>
                    </a:cubicBezTo>
                    <a:cubicBezTo>
                      <a:pt x="499" y="70"/>
                      <a:pt x="496" y="71"/>
                      <a:pt x="495" y="71"/>
                    </a:cubicBezTo>
                    <a:cubicBezTo>
                      <a:pt x="493" y="71"/>
                      <a:pt x="491" y="70"/>
                      <a:pt x="491" y="69"/>
                    </a:cubicBezTo>
                    <a:cubicBezTo>
                      <a:pt x="490" y="67"/>
                      <a:pt x="493" y="63"/>
                      <a:pt x="493" y="63"/>
                    </a:cubicBezTo>
                    <a:cubicBezTo>
                      <a:pt x="493" y="62"/>
                      <a:pt x="491" y="63"/>
                      <a:pt x="491" y="62"/>
                    </a:cubicBezTo>
                    <a:cubicBezTo>
                      <a:pt x="492" y="61"/>
                      <a:pt x="492" y="61"/>
                      <a:pt x="492" y="61"/>
                    </a:cubicBezTo>
                    <a:cubicBezTo>
                      <a:pt x="492" y="60"/>
                      <a:pt x="491" y="60"/>
                      <a:pt x="492" y="59"/>
                    </a:cubicBezTo>
                    <a:cubicBezTo>
                      <a:pt x="493" y="58"/>
                      <a:pt x="493" y="58"/>
                      <a:pt x="495" y="57"/>
                    </a:cubicBezTo>
                    <a:cubicBezTo>
                      <a:pt x="496" y="57"/>
                      <a:pt x="501" y="59"/>
                      <a:pt x="502" y="59"/>
                    </a:cubicBezTo>
                    <a:cubicBezTo>
                      <a:pt x="503" y="59"/>
                      <a:pt x="502" y="58"/>
                      <a:pt x="502" y="57"/>
                    </a:cubicBezTo>
                    <a:cubicBezTo>
                      <a:pt x="503" y="57"/>
                      <a:pt x="504" y="57"/>
                      <a:pt x="504" y="57"/>
                    </a:cubicBezTo>
                    <a:cubicBezTo>
                      <a:pt x="504" y="56"/>
                      <a:pt x="502" y="57"/>
                      <a:pt x="503" y="56"/>
                    </a:cubicBezTo>
                    <a:cubicBezTo>
                      <a:pt x="504" y="55"/>
                      <a:pt x="504" y="55"/>
                      <a:pt x="504" y="54"/>
                    </a:cubicBezTo>
                    <a:cubicBezTo>
                      <a:pt x="504" y="54"/>
                      <a:pt x="501" y="55"/>
                      <a:pt x="500" y="54"/>
                    </a:cubicBezTo>
                    <a:cubicBezTo>
                      <a:pt x="498" y="54"/>
                      <a:pt x="498" y="54"/>
                      <a:pt x="498" y="53"/>
                    </a:cubicBezTo>
                    <a:cubicBezTo>
                      <a:pt x="498" y="53"/>
                      <a:pt x="498" y="53"/>
                      <a:pt x="499" y="52"/>
                    </a:cubicBezTo>
                    <a:cubicBezTo>
                      <a:pt x="499" y="52"/>
                      <a:pt x="504" y="51"/>
                      <a:pt x="505" y="50"/>
                    </a:cubicBezTo>
                    <a:cubicBezTo>
                      <a:pt x="506" y="48"/>
                      <a:pt x="506" y="47"/>
                      <a:pt x="506" y="46"/>
                    </a:cubicBezTo>
                    <a:cubicBezTo>
                      <a:pt x="506" y="45"/>
                      <a:pt x="507" y="44"/>
                      <a:pt x="508" y="43"/>
                    </a:cubicBezTo>
                    <a:cubicBezTo>
                      <a:pt x="509" y="42"/>
                      <a:pt x="511" y="41"/>
                      <a:pt x="510" y="41"/>
                    </a:cubicBezTo>
                    <a:cubicBezTo>
                      <a:pt x="510" y="41"/>
                      <a:pt x="506" y="42"/>
                      <a:pt x="506" y="41"/>
                    </a:cubicBezTo>
                    <a:cubicBezTo>
                      <a:pt x="506" y="40"/>
                      <a:pt x="507" y="34"/>
                      <a:pt x="506" y="34"/>
                    </a:cubicBezTo>
                    <a:cubicBezTo>
                      <a:pt x="505" y="33"/>
                      <a:pt x="505" y="34"/>
                      <a:pt x="505" y="33"/>
                    </a:cubicBezTo>
                    <a:cubicBezTo>
                      <a:pt x="504" y="32"/>
                      <a:pt x="505" y="31"/>
                      <a:pt x="504" y="31"/>
                    </a:cubicBezTo>
                    <a:cubicBezTo>
                      <a:pt x="503" y="30"/>
                      <a:pt x="502" y="31"/>
                      <a:pt x="502" y="30"/>
                    </a:cubicBezTo>
                    <a:cubicBezTo>
                      <a:pt x="502" y="29"/>
                      <a:pt x="502" y="28"/>
                      <a:pt x="502" y="28"/>
                    </a:cubicBezTo>
                    <a:cubicBezTo>
                      <a:pt x="501" y="27"/>
                      <a:pt x="500" y="25"/>
                      <a:pt x="500" y="24"/>
                    </a:cubicBezTo>
                    <a:cubicBezTo>
                      <a:pt x="500" y="24"/>
                      <a:pt x="502" y="22"/>
                      <a:pt x="502" y="20"/>
                    </a:cubicBezTo>
                    <a:cubicBezTo>
                      <a:pt x="502" y="18"/>
                      <a:pt x="501" y="15"/>
                      <a:pt x="501" y="14"/>
                    </a:cubicBezTo>
                    <a:cubicBezTo>
                      <a:pt x="501" y="13"/>
                      <a:pt x="500" y="10"/>
                      <a:pt x="500" y="9"/>
                    </a:cubicBezTo>
                    <a:cubicBezTo>
                      <a:pt x="500" y="8"/>
                      <a:pt x="503" y="9"/>
                      <a:pt x="504" y="9"/>
                    </a:cubicBezTo>
                    <a:cubicBezTo>
                      <a:pt x="506" y="9"/>
                      <a:pt x="511" y="10"/>
                      <a:pt x="512" y="10"/>
                    </a:cubicBezTo>
                    <a:cubicBezTo>
                      <a:pt x="512" y="9"/>
                      <a:pt x="507" y="8"/>
                      <a:pt x="508" y="7"/>
                    </a:cubicBezTo>
                    <a:cubicBezTo>
                      <a:pt x="508" y="6"/>
                      <a:pt x="509" y="5"/>
                      <a:pt x="508" y="5"/>
                    </a:cubicBezTo>
                    <a:cubicBezTo>
                      <a:pt x="508" y="5"/>
                      <a:pt x="506" y="6"/>
                      <a:pt x="505" y="5"/>
                    </a:cubicBezTo>
                    <a:cubicBezTo>
                      <a:pt x="504" y="4"/>
                      <a:pt x="504" y="5"/>
                      <a:pt x="505" y="3"/>
                    </a:cubicBezTo>
                    <a:cubicBezTo>
                      <a:pt x="505" y="2"/>
                      <a:pt x="505" y="2"/>
                      <a:pt x="506" y="1"/>
                    </a:cubicBezTo>
                    <a:cubicBezTo>
                      <a:pt x="507" y="1"/>
                      <a:pt x="509" y="1"/>
                      <a:pt x="511" y="0"/>
                    </a:cubicBezTo>
                    <a:cubicBezTo>
                      <a:pt x="512" y="0"/>
                      <a:pt x="520" y="0"/>
                      <a:pt x="523" y="0"/>
                    </a:cubicBezTo>
                    <a:cubicBezTo>
                      <a:pt x="526" y="0"/>
                      <a:pt x="532" y="1"/>
                      <a:pt x="534" y="1"/>
                    </a:cubicBezTo>
                    <a:cubicBezTo>
                      <a:pt x="536" y="1"/>
                      <a:pt x="537" y="1"/>
                      <a:pt x="538" y="2"/>
                    </a:cubicBezTo>
                    <a:cubicBezTo>
                      <a:pt x="538" y="3"/>
                      <a:pt x="537" y="4"/>
                      <a:pt x="539" y="4"/>
                    </a:cubicBezTo>
                    <a:cubicBezTo>
                      <a:pt x="541" y="4"/>
                      <a:pt x="544" y="2"/>
                      <a:pt x="547" y="2"/>
                    </a:cubicBezTo>
                    <a:cubicBezTo>
                      <a:pt x="549" y="1"/>
                      <a:pt x="560" y="4"/>
                      <a:pt x="561" y="4"/>
                    </a:cubicBezTo>
                    <a:cubicBezTo>
                      <a:pt x="561" y="4"/>
                      <a:pt x="555" y="11"/>
                      <a:pt x="554" y="12"/>
                    </a:cubicBezTo>
                    <a:cubicBezTo>
                      <a:pt x="554" y="12"/>
                      <a:pt x="553" y="12"/>
                      <a:pt x="552" y="12"/>
                    </a:cubicBezTo>
                    <a:cubicBezTo>
                      <a:pt x="552" y="13"/>
                      <a:pt x="553" y="13"/>
                      <a:pt x="553" y="14"/>
                    </a:cubicBezTo>
                    <a:cubicBezTo>
                      <a:pt x="552" y="14"/>
                      <a:pt x="550" y="18"/>
                      <a:pt x="549" y="18"/>
                    </a:cubicBezTo>
                    <a:cubicBezTo>
                      <a:pt x="548" y="18"/>
                      <a:pt x="546" y="18"/>
                      <a:pt x="546" y="18"/>
                    </a:cubicBezTo>
                    <a:cubicBezTo>
                      <a:pt x="546" y="18"/>
                      <a:pt x="548" y="19"/>
                      <a:pt x="548" y="20"/>
                    </a:cubicBezTo>
                    <a:cubicBezTo>
                      <a:pt x="548" y="20"/>
                      <a:pt x="541" y="27"/>
                      <a:pt x="541" y="28"/>
                    </a:cubicBezTo>
                    <a:cubicBezTo>
                      <a:pt x="541" y="29"/>
                      <a:pt x="538" y="29"/>
                      <a:pt x="537" y="29"/>
                    </a:cubicBezTo>
                    <a:cubicBezTo>
                      <a:pt x="536" y="29"/>
                      <a:pt x="529" y="27"/>
                      <a:pt x="527" y="27"/>
                    </a:cubicBezTo>
                    <a:cubicBezTo>
                      <a:pt x="524" y="27"/>
                      <a:pt x="516" y="27"/>
                      <a:pt x="516" y="28"/>
                    </a:cubicBezTo>
                    <a:cubicBezTo>
                      <a:pt x="515" y="29"/>
                      <a:pt x="514" y="30"/>
                      <a:pt x="517" y="29"/>
                    </a:cubicBezTo>
                    <a:cubicBezTo>
                      <a:pt x="519" y="29"/>
                      <a:pt x="520" y="29"/>
                      <a:pt x="521" y="29"/>
                    </a:cubicBezTo>
                    <a:cubicBezTo>
                      <a:pt x="522" y="30"/>
                      <a:pt x="519" y="30"/>
                      <a:pt x="522" y="32"/>
                    </a:cubicBezTo>
                    <a:cubicBezTo>
                      <a:pt x="524" y="33"/>
                      <a:pt x="525" y="34"/>
                      <a:pt x="525" y="35"/>
                    </a:cubicBezTo>
                    <a:cubicBezTo>
                      <a:pt x="524" y="36"/>
                      <a:pt x="520" y="39"/>
                      <a:pt x="519" y="40"/>
                    </a:cubicBezTo>
                    <a:cubicBezTo>
                      <a:pt x="519" y="42"/>
                      <a:pt x="520" y="42"/>
                      <a:pt x="518" y="43"/>
                    </a:cubicBezTo>
                    <a:cubicBezTo>
                      <a:pt x="517" y="44"/>
                      <a:pt x="515" y="44"/>
                      <a:pt x="515" y="45"/>
                    </a:cubicBezTo>
                    <a:cubicBezTo>
                      <a:pt x="514" y="46"/>
                      <a:pt x="513" y="47"/>
                      <a:pt x="513" y="48"/>
                    </a:cubicBezTo>
                    <a:cubicBezTo>
                      <a:pt x="512" y="48"/>
                      <a:pt x="512" y="49"/>
                      <a:pt x="513" y="49"/>
                    </a:cubicBezTo>
                    <a:cubicBezTo>
                      <a:pt x="513" y="49"/>
                      <a:pt x="514" y="48"/>
                      <a:pt x="515" y="48"/>
                    </a:cubicBezTo>
                    <a:cubicBezTo>
                      <a:pt x="515" y="49"/>
                      <a:pt x="514" y="51"/>
                      <a:pt x="515" y="51"/>
                    </a:cubicBezTo>
                    <a:cubicBezTo>
                      <a:pt x="515" y="51"/>
                      <a:pt x="517" y="49"/>
                      <a:pt x="517" y="48"/>
                    </a:cubicBezTo>
                    <a:cubicBezTo>
                      <a:pt x="518" y="48"/>
                      <a:pt x="522" y="48"/>
                      <a:pt x="522" y="49"/>
                    </a:cubicBezTo>
                    <a:cubicBezTo>
                      <a:pt x="522" y="49"/>
                      <a:pt x="521" y="52"/>
                      <a:pt x="522" y="52"/>
                    </a:cubicBezTo>
                    <a:cubicBezTo>
                      <a:pt x="523" y="52"/>
                      <a:pt x="530" y="57"/>
                      <a:pt x="530" y="57"/>
                    </a:cubicBezTo>
                    <a:cubicBezTo>
                      <a:pt x="530" y="58"/>
                      <a:pt x="531" y="66"/>
                      <a:pt x="530" y="66"/>
                    </a:cubicBezTo>
                    <a:cubicBezTo>
                      <a:pt x="530" y="67"/>
                      <a:pt x="529" y="67"/>
                      <a:pt x="529" y="67"/>
                    </a:cubicBezTo>
                    <a:cubicBezTo>
                      <a:pt x="530" y="68"/>
                      <a:pt x="534" y="69"/>
                      <a:pt x="534" y="69"/>
                    </a:cubicBezTo>
                    <a:cubicBezTo>
                      <a:pt x="534" y="70"/>
                      <a:pt x="533" y="71"/>
                      <a:pt x="535" y="71"/>
                    </a:cubicBezTo>
                    <a:cubicBezTo>
                      <a:pt x="536" y="72"/>
                      <a:pt x="538" y="71"/>
                      <a:pt x="539" y="72"/>
                    </a:cubicBezTo>
                    <a:cubicBezTo>
                      <a:pt x="540" y="73"/>
                      <a:pt x="540" y="80"/>
                      <a:pt x="542" y="79"/>
                    </a:cubicBezTo>
                    <a:cubicBezTo>
                      <a:pt x="543" y="78"/>
                      <a:pt x="543" y="77"/>
                      <a:pt x="543" y="77"/>
                    </a:cubicBezTo>
                    <a:cubicBezTo>
                      <a:pt x="544" y="77"/>
                      <a:pt x="544" y="77"/>
                      <a:pt x="545" y="77"/>
                    </a:cubicBezTo>
                    <a:cubicBezTo>
                      <a:pt x="545" y="78"/>
                      <a:pt x="544" y="79"/>
                      <a:pt x="545" y="80"/>
                    </a:cubicBezTo>
                    <a:cubicBezTo>
                      <a:pt x="545" y="80"/>
                      <a:pt x="546" y="81"/>
                      <a:pt x="547" y="81"/>
                    </a:cubicBezTo>
                    <a:cubicBezTo>
                      <a:pt x="547" y="82"/>
                      <a:pt x="544" y="82"/>
                      <a:pt x="543" y="82"/>
                    </a:cubicBezTo>
                    <a:cubicBezTo>
                      <a:pt x="541" y="82"/>
                      <a:pt x="538" y="79"/>
                      <a:pt x="538" y="80"/>
                    </a:cubicBezTo>
                    <a:cubicBezTo>
                      <a:pt x="537" y="80"/>
                      <a:pt x="537" y="81"/>
                      <a:pt x="537" y="81"/>
                    </a:cubicBezTo>
                    <a:cubicBezTo>
                      <a:pt x="536" y="82"/>
                      <a:pt x="535" y="82"/>
                      <a:pt x="535" y="83"/>
                    </a:cubicBezTo>
                    <a:cubicBezTo>
                      <a:pt x="534" y="84"/>
                      <a:pt x="539" y="83"/>
                      <a:pt x="540" y="83"/>
                    </a:cubicBezTo>
                    <a:cubicBezTo>
                      <a:pt x="541" y="84"/>
                      <a:pt x="541" y="84"/>
                      <a:pt x="542" y="85"/>
                    </a:cubicBezTo>
                    <a:cubicBezTo>
                      <a:pt x="542" y="85"/>
                      <a:pt x="530" y="91"/>
                      <a:pt x="531" y="91"/>
                    </a:cubicBezTo>
                    <a:cubicBezTo>
                      <a:pt x="532" y="91"/>
                      <a:pt x="534" y="91"/>
                      <a:pt x="536" y="91"/>
                    </a:cubicBezTo>
                    <a:cubicBezTo>
                      <a:pt x="537" y="91"/>
                      <a:pt x="543" y="94"/>
                      <a:pt x="544" y="94"/>
                    </a:cubicBezTo>
                    <a:cubicBezTo>
                      <a:pt x="545" y="93"/>
                      <a:pt x="546" y="91"/>
                      <a:pt x="547" y="91"/>
                    </a:cubicBezTo>
                    <a:cubicBezTo>
                      <a:pt x="548" y="91"/>
                      <a:pt x="550" y="91"/>
                      <a:pt x="550" y="92"/>
                    </a:cubicBezTo>
                    <a:cubicBezTo>
                      <a:pt x="551" y="92"/>
                      <a:pt x="545" y="94"/>
                      <a:pt x="546" y="94"/>
                    </a:cubicBezTo>
                    <a:cubicBezTo>
                      <a:pt x="547" y="95"/>
                      <a:pt x="550" y="93"/>
                      <a:pt x="551" y="94"/>
                    </a:cubicBezTo>
                    <a:cubicBezTo>
                      <a:pt x="553" y="94"/>
                      <a:pt x="554" y="95"/>
                      <a:pt x="554" y="94"/>
                    </a:cubicBezTo>
                    <a:cubicBezTo>
                      <a:pt x="555" y="94"/>
                      <a:pt x="554" y="94"/>
                      <a:pt x="556" y="93"/>
                    </a:cubicBezTo>
                    <a:cubicBezTo>
                      <a:pt x="557" y="93"/>
                      <a:pt x="560" y="95"/>
                      <a:pt x="560" y="95"/>
                    </a:cubicBezTo>
                    <a:cubicBezTo>
                      <a:pt x="560" y="96"/>
                      <a:pt x="555" y="95"/>
                      <a:pt x="555" y="96"/>
                    </a:cubicBezTo>
                    <a:cubicBezTo>
                      <a:pt x="554" y="97"/>
                      <a:pt x="554" y="99"/>
                      <a:pt x="554" y="99"/>
                    </a:cubicBezTo>
                    <a:cubicBezTo>
                      <a:pt x="553" y="99"/>
                      <a:pt x="553" y="97"/>
                      <a:pt x="553" y="97"/>
                    </a:cubicBezTo>
                    <a:cubicBezTo>
                      <a:pt x="552" y="97"/>
                      <a:pt x="552" y="98"/>
                      <a:pt x="551" y="98"/>
                    </a:cubicBezTo>
                    <a:cubicBezTo>
                      <a:pt x="549" y="98"/>
                      <a:pt x="548" y="97"/>
                      <a:pt x="547" y="97"/>
                    </a:cubicBezTo>
                    <a:cubicBezTo>
                      <a:pt x="547" y="98"/>
                      <a:pt x="549" y="99"/>
                      <a:pt x="551" y="100"/>
                    </a:cubicBezTo>
                    <a:cubicBezTo>
                      <a:pt x="553" y="101"/>
                      <a:pt x="555" y="102"/>
                      <a:pt x="556" y="103"/>
                    </a:cubicBezTo>
                    <a:cubicBezTo>
                      <a:pt x="557" y="104"/>
                      <a:pt x="559" y="107"/>
                      <a:pt x="559" y="107"/>
                    </a:cubicBezTo>
                    <a:cubicBezTo>
                      <a:pt x="558" y="108"/>
                      <a:pt x="557" y="108"/>
                      <a:pt x="557" y="108"/>
                    </a:cubicBezTo>
                    <a:cubicBezTo>
                      <a:pt x="557" y="109"/>
                      <a:pt x="557" y="109"/>
                      <a:pt x="558" y="110"/>
                    </a:cubicBezTo>
                    <a:cubicBezTo>
                      <a:pt x="558" y="110"/>
                      <a:pt x="559" y="112"/>
                      <a:pt x="558" y="113"/>
                    </a:cubicBezTo>
                    <a:cubicBezTo>
                      <a:pt x="558" y="114"/>
                      <a:pt x="557" y="114"/>
                      <a:pt x="557" y="115"/>
                    </a:cubicBezTo>
                    <a:cubicBezTo>
                      <a:pt x="557" y="116"/>
                      <a:pt x="560" y="119"/>
                      <a:pt x="560" y="119"/>
                    </a:cubicBezTo>
                    <a:cubicBezTo>
                      <a:pt x="561" y="118"/>
                      <a:pt x="564" y="115"/>
                      <a:pt x="565" y="114"/>
                    </a:cubicBezTo>
                    <a:cubicBezTo>
                      <a:pt x="565" y="114"/>
                      <a:pt x="564" y="113"/>
                      <a:pt x="564" y="112"/>
                    </a:cubicBezTo>
                    <a:cubicBezTo>
                      <a:pt x="565" y="111"/>
                      <a:pt x="565" y="110"/>
                      <a:pt x="565" y="110"/>
                    </a:cubicBezTo>
                    <a:cubicBezTo>
                      <a:pt x="566" y="110"/>
                      <a:pt x="566" y="112"/>
                      <a:pt x="567" y="111"/>
                    </a:cubicBezTo>
                    <a:cubicBezTo>
                      <a:pt x="567" y="111"/>
                      <a:pt x="566" y="104"/>
                      <a:pt x="567" y="104"/>
                    </a:cubicBezTo>
                    <a:cubicBezTo>
                      <a:pt x="568" y="103"/>
                      <a:pt x="570" y="100"/>
                      <a:pt x="571" y="100"/>
                    </a:cubicBezTo>
                    <a:cubicBezTo>
                      <a:pt x="572" y="99"/>
                      <a:pt x="573" y="99"/>
                      <a:pt x="574" y="99"/>
                    </a:cubicBezTo>
                    <a:cubicBezTo>
                      <a:pt x="575" y="99"/>
                      <a:pt x="585" y="108"/>
                      <a:pt x="586" y="109"/>
                    </a:cubicBezTo>
                    <a:cubicBezTo>
                      <a:pt x="586" y="109"/>
                      <a:pt x="587" y="116"/>
                      <a:pt x="588" y="117"/>
                    </a:cubicBezTo>
                    <a:cubicBezTo>
                      <a:pt x="588" y="117"/>
                      <a:pt x="586" y="118"/>
                      <a:pt x="585" y="119"/>
                    </a:cubicBezTo>
                    <a:cubicBezTo>
                      <a:pt x="584" y="119"/>
                      <a:pt x="584" y="119"/>
                      <a:pt x="583" y="119"/>
                    </a:cubicBezTo>
                    <a:cubicBezTo>
                      <a:pt x="583" y="119"/>
                      <a:pt x="584" y="116"/>
                      <a:pt x="583" y="116"/>
                    </a:cubicBezTo>
                    <a:cubicBezTo>
                      <a:pt x="583" y="116"/>
                      <a:pt x="581" y="117"/>
                      <a:pt x="581" y="118"/>
                    </a:cubicBezTo>
                    <a:cubicBezTo>
                      <a:pt x="581" y="119"/>
                      <a:pt x="582" y="120"/>
                      <a:pt x="582" y="121"/>
                    </a:cubicBezTo>
                    <a:cubicBezTo>
                      <a:pt x="582" y="122"/>
                      <a:pt x="581" y="123"/>
                      <a:pt x="582" y="124"/>
                    </a:cubicBezTo>
                    <a:cubicBezTo>
                      <a:pt x="582" y="125"/>
                      <a:pt x="583" y="129"/>
                      <a:pt x="584" y="130"/>
                    </a:cubicBezTo>
                    <a:cubicBezTo>
                      <a:pt x="585" y="130"/>
                      <a:pt x="590" y="134"/>
                      <a:pt x="591" y="135"/>
                    </a:cubicBezTo>
                    <a:cubicBezTo>
                      <a:pt x="592" y="136"/>
                      <a:pt x="593" y="140"/>
                      <a:pt x="593" y="140"/>
                    </a:cubicBezTo>
                    <a:cubicBezTo>
                      <a:pt x="594" y="140"/>
                      <a:pt x="594" y="138"/>
                      <a:pt x="594" y="138"/>
                    </a:cubicBezTo>
                    <a:cubicBezTo>
                      <a:pt x="595" y="138"/>
                      <a:pt x="595" y="139"/>
                      <a:pt x="596" y="139"/>
                    </a:cubicBezTo>
                    <a:cubicBezTo>
                      <a:pt x="597" y="138"/>
                      <a:pt x="597" y="138"/>
                      <a:pt x="597" y="138"/>
                    </a:cubicBezTo>
                    <a:cubicBezTo>
                      <a:pt x="597" y="137"/>
                      <a:pt x="596" y="137"/>
                      <a:pt x="596" y="136"/>
                    </a:cubicBezTo>
                    <a:cubicBezTo>
                      <a:pt x="597" y="135"/>
                      <a:pt x="598" y="134"/>
                      <a:pt x="599" y="134"/>
                    </a:cubicBezTo>
                    <a:cubicBezTo>
                      <a:pt x="599" y="134"/>
                      <a:pt x="601" y="137"/>
                      <a:pt x="602" y="136"/>
                    </a:cubicBezTo>
                    <a:cubicBezTo>
                      <a:pt x="602" y="134"/>
                      <a:pt x="601" y="131"/>
                      <a:pt x="602" y="129"/>
                    </a:cubicBezTo>
                    <a:cubicBezTo>
                      <a:pt x="604" y="127"/>
                      <a:pt x="605" y="123"/>
                      <a:pt x="607" y="123"/>
                    </a:cubicBezTo>
                    <a:cubicBezTo>
                      <a:pt x="609" y="123"/>
                      <a:pt x="609" y="124"/>
                      <a:pt x="609" y="122"/>
                    </a:cubicBezTo>
                    <a:cubicBezTo>
                      <a:pt x="609" y="121"/>
                      <a:pt x="609" y="118"/>
                      <a:pt x="610" y="117"/>
                    </a:cubicBezTo>
                    <a:cubicBezTo>
                      <a:pt x="610" y="117"/>
                      <a:pt x="612" y="117"/>
                      <a:pt x="611" y="115"/>
                    </a:cubicBezTo>
                    <a:cubicBezTo>
                      <a:pt x="611" y="114"/>
                      <a:pt x="610" y="112"/>
                      <a:pt x="611" y="111"/>
                    </a:cubicBezTo>
                    <a:cubicBezTo>
                      <a:pt x="612" y="110"/>
                      <a:pt x="611" y="110"/>
                      <a:pt x="612" y="109"/>
                    </a:cubicBezTo>
                    <a:cubicBezTo>
                      <a:pt x="613" y="109"/>
                      <a:pt x="613" y="109"/>
                      <a:pt x="614" y="109"/>
                    </a:cubicBezTo>
                    <a:cubicBezTo>
                      <a:pt x="615" y="109"/>
                      <a:pt x="616" y="110"/>
                      <a:pt x="616" y="109"/>
                    </a:cubicBezTo>
                    <a:cubicBezTo>
                      <a:pt x="617" y="109"/>
                      <a:pt x="617" y="109"/>
                      <a:pt x="618" y="109"/>
                    </a:cubicBezTo>
                    <a:cubicBezTo>
                      <a:pt x="619" y="109"/>
                      <a:pt x="621" y="110"/>
                      <a:pt x="621" y="110"/>
                    </a:cubicBezTo>
                    <a:cubicBezTo>
                      <a:pt x="621" y="109"/>
                      <a:pt x="621" y="108"/>
                      <a:pt x="620" y="108"/>
                    </a:cubicBezTo>
                    <a:cubicBezTo>
                      <a:pt x="619" y="108"/>
                      <a:pt x="617" y="108"/>
                      <a:pt x="617" y="107"/>
                    </a:cubicBezTo>
                    <a:cubicBezTo>
                      <a:pt x="617" y="106"/>
                      <a:pt x="617" y="106"/>
                      <a:pt x="617" y="106"/>
                    </a:cubicBezTo>
                    <a:cubicBezTo>
                      <a:pt x="618" y="105"/>
                      <a:pt x="620" y="106"/>
                      <a:pt x="620" y="106"/>
                    </a:cubicBezTo>
                    <a:cubicBezTo>
                      <a:pt x="620" y="105"/>
                      <a:pt x="620" y="105"/>
                      <a:pt x="620" y="104"/>
                    </a:cubicBezTo>
                    <a:cubicBezTo>
                      <a:pt x="620" y="104"/>
                      <a:pt x="623" y="105"/>
                      <a:pt x="623" y="104"/>
                    </a:cubicBezTo>
                    <a:cubicBezTo>
                      <a:pt x="623" y="103"/>
                      <a:pt x="620" y="104"/>
                      <a:pt x="620" y="103"/>
                    </a:cubicBezTo>
                    <a:cubicBezTo>
                      <a:pt x="619" y="102"/>
                      <a:pt x="619" y="101"/>
                      <a:pt x="618" y="101"/>
                    </a:cubicBezTo>
                    <a:cubicBezTo>
                      <a:pt x="616" y="101"/>
                      <a:pt x="614" y="100"/>
                      <a:pt x="614" y="99"/>
                    </a:cubicBezTo>
                    <a:cubicBezTo>
                      <a:pt x="614" y="98"/>
                      <a:pt x="615" y="96"/>
                      <a:pt x="614" y="95"/>
                    </a:cubicBezTo>
                    <a:cubicBezTo>
                      <a:pt x="613" y="95"/>
                      <a:pt x="612" y="96"/>
                      <a:pt x="613" y="95"/>
                    </a:cubicBezTo>
                    <a:cubicBezTo>
                      <a:pt x="613" y="94"/>
                      <a:pt x="614" y="94"/>
                      <a:pt x="613" y="93"/>
                    </a:cubicBezTo>
                    <a:cubicBezTo>
                      <a:pt x="613" y="92"/>
                      <a:pt x="612" y="92"/>
                      <a:pt x="613" y="91"/>
                    </a:cubicBezTo>
                    <a:cubicBezTo>
                      <a:pt x="613" y="90"/>
                      <a:pt x="614" y="90"/>
                      <a:pt x="614" y="89"/>
                    </a:cubicBezTo>
                    <a:cubicBezTo>
                      <a:pt x="613" y="89"/>
                      <a:pt x="612" y="88"/>
                      <a:pt x="613" y="88"/>
                    </a:cubicBezTo>
                    <a:cubicBezTo>
                      <a:pt x="613" y="87"/>
                      <a:pt x="615" y="90"/>
                      <a:pt x="617" y="89"/>
                    </a:cubicBezTo>
                    <a:cubicBezTo>
                      <a:pt x="620" y="89"/>
                      <a:pt x="623" y="88"/>
                      <a:pt x="624" y="88"/>
                    </a:cubicBezTo>
                    <a:cubicBezTo>
                      <a:pt x="626" y="87"/>
                      <a:pt x="630" y="91"/>
                      <a:pt x="632" y="91"/>
                    </a:cubicBezTo>
                    <a:cubicBezTo>
                      <a:pt x="634" y="90"/>
                      <a:pt x="642" y="91"/>
                      <a:pt x="644" y="91"/>
                    </a:cubicBezTo>
                    <a:cubicBezTo>
                      <a:pt x="646" y="90"/>
                      <a:pt x="649" y="91"/>
                      <a:pt x="649" y="92"/>
                    </a:cubicBezTo>
                    <a:cubicBezTo>
                      <a:pt x="649" y="92"/>
                      <a:pt x="646" y="92"/>
                      <a:pt x="646" y="92"/>
                    </a:cubicBezTo>
                    <a:cubicBezTo>
                      <a:pt x="646" y="93"/>
                      <a:pt x="646" y="94"/>
                      <a:pt x="646" y="94"/>
                    </a:cubicBezTo>
                    <a:cubicBezTo>
                      <a:pt x="646" y="94"/>
                      <a:pt x="639" y="93"/>
                      <a:pt x="639" y="93"/>
                    </a:cubicBezTo>
                    <a:cubicBezTo>
                      <a:pt x="638" y="93"/>
                      <a:pt x="640" y="94"/>
                      <a:pt x="641" y="94"/>
                    </a:cubicBezTo>
                    <a:cubicBezTo>
                      <a:pt x="642" y="95"/>
                      <a:pt x="645" y="95"/>
                      <a:pt x="646" y="96"/>
                    </a:cubicBezTo>
                    <a:cubicBezTo>
                      <a:pt x="647" y="96"/>
                      <a:pt x="649" y="96"/>
                      <a:pt x="649" y="96"/>
                    </a:cubicBezTo>
                    <a:cubicBezTo>
                      <a:pt x="650" y="97"/>
                      <a:pt x="649" y="99"/>
                      <a:pt x="651" y="99"/>
                    </a:cubicBezTo>
                    <a:cubicBezTo>
                      <a:pt x="652" y="99"/>
                      <a:pt x="653" y="99"/>
                      <a:pt x="655" y="99"/>
                    </a:cubicBezTo>
                    <a:cubicBezTo>
                      <a:pt x="656" y="99"/>
                      <a:pt x="658" y="101"/>
                      <a:pt x="659" y="101"/>
                    </a:cubicBezTo>
                    <a:cubicBezTo>
                      <a:pt x="659" y="101"/>
                      <a:pt x="659" y="102"/>
                      <a:pt x="659" y="102"/>
                    </a:cubicBezTo>
                    <a:cubicBezTo>
                      <a:pt x="659" y="103"/>
                      <a:pt x="656" y="106"/>
                      <a:pt x="656" y="107"/>
                    </a:cubicBezTo>
                    <a:cubicBezTo>
                      <a:pt x="657" y="107"/>
                      <a:pt x="658" y="106"/>
                      <a:pt x="659" y="107"/>
                    </a:cubicBezTo>
                    <a:cubicBezTo>
                      <a:pt x="659" y="107"/>
                      <a:pt x="660" y="108"/>
                      <a:pt x="660" y="108"/>
                    </a:cubicBezTo>
                    <a:cubicBezTo>
                      <a:pt x="660" y="109"/>
                      <a:pt x="660" y="110"/>
                      <a:pt x="660" y="111"/>
                    </a:cubicBezTo>
                    <a:cubicBezTo>
                      <a:pt x="660" y="112"/>
                      <a:pt x="654" y="114"/>
                      <a:pt x="653" y="114"/>
                    </a:cubicBezTo>
                    <a:cubicBezTo>
                      <a:pt x="652" y="114"/>
                      <a:pt x="647" y="113"/>
                      <a:pt x="646" y="113"/>
                    </a:cubicBezTo>
                    <a:cubicBezTo>
                      <a:pt x="645" y="113"/>
                      <a:pt x="644" y="115"/>
                      <a:pt x="645" y="115"/>
                    </a:cubicBezTo>
                    <a:cubicBezTo>
                      <a:pt x="646" y="116"/>
                      <a:pt x="648" y="116"/>
                      <a:pt x="648" y="117"/>
                    </a:cubicBezTo>
                    <a:cubicBezTo>
                      <a:pt x="647" y="117"/>
                      <a:pt x="646" y="118"/>
                      <a:pt x="647" y="118"/>
                    </a:cubicBezTo>
                    <a:cubicBezTo>
                      <a:pt x="648" y="118"/>
                      <a:pt x="648" y="117"/>
                      <a:pt x="648" y="118"/>
                    </a:cubicBezTo>
                    <a:cubicBezTo>
                      <a:pt x="649" y="119"/>
                      <a:pt x="647" y="120"/>
                      <a:pt x="648" y="121"/>
                    </a:cubicBezTo>
                    <a:cubicBezTo>
                      <a:pt x="649" y="121"/>
                      <a:pt x="649" y="121"/>
                      <a:pt x="650" y="121"/>
                    </a:cubicBezTo>
                    <a:cubicBezTo>
                      <a:pt x="650" y="121"/>
                      <a:pt x="651" y="120"/>
                      <a:pt x="652" y="120"/>
                    </a:cubicBezTo>
                    <a:cubicBezTo>
                      <a:pt x="652" y="121"/>
                      <a:pt x="650" y="123"/>
                      <a:pt x="650" y="124"/>
                    </a:cubicBezTo>
                    <a:cubicBezTo>
                      <a:pt x="650" y="125"/>
                      <a:pt x="651" y="125"/>
                      <a:pt x="651" y="126"/>
                    </a:cubicBezTo>
                    <a:cubicBezTo>
                      <a:pt x="652" y="126"/>
                      <a:pt x="660" y="133"/>
                      <a:pt x="660" y="133"/>
                    </a:cubicBezTo>
                    <a:cubicBezTo>
                      <a:pt x="660" y="134"/>
                      <a:pt x="658" y="142"/>
                      <a:pt x="657" y="142"/>
                    </a:cubicBezTo>
                    <a:cubicBezTo>
                      <a:pt x="656" y="143"/>
                      <a:pt x="652" y="143"/>
                      <a:pt x="652" y="144"/>
                    </a:cubicBezTo>
                    <a:cubicBezTo>
                      <a:pt x="651" y="145"/>
                      <a:pt x="651" y="146"/>
                      <a:pt x="650" y="147"/>
                    </a:cubicBezTo>
                    <a:cubicBezTo>
                      <a:pt x="650" y="147"/>
                      <a:pt x="639" y="154"/>
                      <a:pt x="637" y="154"/>
                    </a:cubicBezTo>
                    <a:cubicBezTo>
                      <a:pt x="635" y="153"/>
                      <a:pt x="631" y="151"/>
                      <a:pt x="631" y="150"/>
                    </a:cubicBezTo>
                    <a:cubicBezTo>
                      <a:pt x="630" y="148"/>
                      <a:pt x="631" y="146"/>
                      <a:pt x="631" y="145"/>
                    </a:cubicBezTo>
                    <a:cubicBezTo>
                      <a:pt x="631" y="144"/>
                      <a:pt x="629" y="148"/>
                      <a:pt x="628" y="147"/>
                    </a:cubicBezTo>
                    <a:cubicBezTo>
                      <a:pt x="627" y="146"/>
                      <a:pt x="626" y="146"/>
                      <a:pt x="626" y="145"/>
                    </a:cubicBezTo>
                    <a:cubicBezTo>
                      <a:pt x="626" y="145"/>
                      <a:pt x="627" y="145"/>
                      <a:pt x="626" y="144"/>
                    </a:cubicBezTo>
                    <a:cubicBezTo>
                      <a:pt x="625" y="143"/>
                      <a:pt x="624" y="144"/>
                      <a:pt x="624" y="143"/>
                    </a:cubicBezTo>
                    <a:cubicBezTo>
                      <a:pt x="625" y="142"/>
                      <a:pt x="626" y="142"/>
                      <a:pt x="623" y="141"/>
                    </a:cubicBezTo>
                    <a:cubicBezTo>
                      <a:pt x="620" y="141"/>
                      <a:pt x="618" y="140"/>
                      <a:pt x="618" y="141"/>
                    </a:cubicBezTo>
                    <a:cubicBezTo>
                      <a:pt x="619" y="141"/>
                      <a:pt x="620" y="142"/>
                      <a:pt x="620" y="143"/>
                    </a:cubicBezTo>
                    <a:cubicBezTo>
                      <a:pt x="620" y="143"/>
                      <a:pt x="616" y="144"/>
                      <a:pt x="617" y="145"/>
                    </a:cubicBezTo>
                    <a:cubicBezTo>
                      <a:pt x="618" y="146"/>
                      <a:pt x="622" y="143"/>
                      <a:pt x="622" y="144"/>
                    </a:cubicBezTo>
                    <a:cubicBezTo>
                      <a:pt x="623" y="146"/>
                      <a:pt x="622" y="146"/>
                      <a:pt x="623" y="146"/>
                    </a:cubicBezTo>
                    <a:cubicBezTo>
                      <a:pt x="624" y="146"/>
                      <a:pt x="625" y="146"/>
                      <a:pt x="625" y="147"/>
                    </a:cubicBezTo>
                    <a:cubicBezTo>
                      <a:pt x="625" y="148"/>
                      <a:pt x="626" y="148"/>
                      <a:pt x="627" y="148"/>
                    </a:cubicBezTo>
                    <a:cubicBezTo>
                      <a:pt x="627" y="148"/>
                      <a:pt x="627" y="148"/>
                      <a:pt x="628" y="149"/>
                    </a:cubicBezTo>
                    <a:cubicBezTo>
                      <a:pt x="628" y="151"/>
                      <a:pt x="628" y="151"/>
                      <a:pt x="630" y="152"/>
                    </a:cubicBezTo>
                    <a:cubicBezTo>
                      <a:pt x="631" y="153"/>
                      <a:pt x="634" y="156"/>
                      <a:pt x="633" y="157"/>
                    </a:cubicBezTo>
                    <a:cubicBezTo>
                      <a:pt x="632" y="158"/>
                      <a:pt x="633" y="158"/>
                      <a:pt x="631" y="157"/>
                    </a:cubicBezTo>
                    <a:cubicBezTo>
                      <a:pt x="630" y="156"/>
                      <a:pt x="624" y="152"/>
                      <a:pt x="624" y="153"/>
                    </a:cubicBezTo>
                    <a:cubicBezTo>
                      <a:pt x="624" y="154"/>
                      <a:pt x="624" y="155"/>
                      <a:pt x="624" y="156"/>
                    </a:cubicBezTo>
                    <a:cubicBezTo>
                      <a:pt x="625" y="156"/>
                      <a:pt x="626" y="157"/>
                      <a:pt x="624" y="157"/>
                    </a:cubicBezTo>
                    <a:cubicBezTo>
                      <a:pt x="623" y="157"/>
                      <a:pt x="617" y="157"/>
                      <a:pt x="616" y="155"/>
                    </a:cubicBezTo>
                    <a:cubicBezTo>
                      <a:pt x="614" y="153"/>
                      <a:pt x="615" y="150"/>
                      <a:pt x="613" y="150"/>
                    </a:cubicBezTo>
                    <a:cubicBezTo>
                      <a:pt x="611" y="150"/>
                      <a:pt x="602" y="150"/>
                      <a:pt x="601" y="150"/>
                    </a:cubicBezTo>
                    <a:cubicBezTo>
                      <a:pt x="600" y="151"/>
                      <a:pt x="598" y="152"/>
                      <a:pt x="600" y="154"/>
                    </a:cubicBezTo>
                    <a:cubicBezTo>
                      <a:pt x="602" y="155"/>
                      <a:pt x="608" y="156"/>
                      <a:pt x="608" y="157"/>
                    </a:cubicBezTo>
                    <a:cubicBezTo>
                      <a:pt x="608" y="159"/>
                      <a:pt x="610" y="159"/>
                      <a:pt x="608" y="160"/>
                    </a:cubicBezTo>
                    <a:cubicBezTo>
                      <a:pt x="606" y="161"/>
                      <a:pt x="603" y="161"/>
                      <a:pt x="603" y="163"/>
                    </a:cubicBezTo>
                    <a:cubicBezTo>
                      <a:pt x="603" y="164"/>
                      <a:pt x="602" y="165"/>
                      <a:pt x="601" y="166"/>
                    </a:cubicBezTo>
                    <a:cubicBezTo>
                      <a:pt x="601" y="167"/>
                      <a:pt x="595" y="171"/>
                      <a:pt x="594" y="172"/>
                    </a:cubicBezTo>
                    <a:cubicBezTo>
                      <a:pt x="593" y="172"/>
                      <a:pt x="586" y="172"/>
                      <a:pt x="585" y="171"/>
                    </a:cubicBezTo>
                    <a:cubicBezTo>
                      <a:pt x="583" y="170"/>
                      <a:pt x="578" y="168"/>
                      <a:pt x="579" y="167"/>
                    </a:cubicBezTo>
                    <a:cubicBezTo>
                      <a:pt x="580" y="166"/>
                      <a:pt x="582" y="167"/>
                      <a:pt x="581" y="166"/>
                    </a:cubicBezTo>
                    <a:cubicBezTo>
                      <a:pt x="581" y="165"/>
                      <a:pt x="570" y="161"/>
                      <a:pt x="568" y="161"/>
                    </a:cubicBezTo>
                    <a:cubicBezTo>
                      <a:pt x="566" y="161"/>
                      <a:pt x="568" y="163"/>
                      <a:pt x="565" y="162"/>
                    </a:cubicBezTo>
                    <a:cubicBezTo>
                      <a:pt x="561" y="162"/>
                      <a:pt x="550" y="161"/>
                      <a:pt x="548" y="161"/>
                    </a:cubicBezTo>
                    <a:cubicBezTo>
                      <a:pt x="546" y="162"/>
                      <a:pt x="547" y="163"/>
                      <a:pt x="551" y="163"/>
                    </a:cubicBezTo>
                    <a:cubicBezTo>
                      <a:pt x="555" y="164"/>
                      <a:pt x="559" y="163"/>
                      <a:pt x="562" y="164"/>
                    </a:cubicBezTo>
                    <a:cubicBezTo>
                      <a:pt x="565" y="166"/>
                      <a:pt x="567" y="166"/>
                      <a:pt x="569" y="168"/>
                    </a:cubicBezTo>
                    <a:cubicBezTo>
                      <a:pt x="571" y="170"/>
                      <a:pt x="570" y="173"/>
                      <a:pt x="573" y="173"/>
                    </a:cubicBezTo>
                    <a:cubicBezTo>
                      <a:pt x="577" y="173"/>
                      <a:pt x="582" y="174"/>
                      <a:pt x="587" y="174"/>
                    </a:cubicBezTo>
                    <a:cubicBezTo>
                      <a:pt x="592" y="174"/>
                      <a:pt x="595" y="173"/>
                      <a:pt x="596" y="174"/>
                    </a:cubicBezTo>
                    <a:cubicBezTo>
                      <a:pt x="597" y="176"/>
                      <a:pt x="597" y="176"/>
                      <a:pt x="597" y="177"/>
                    </a:cubicBezTo>
                    <a:cubicBezTo>
                      <a:pt x="596" y="177"/>
                      <a:pt x="587" y="191"/>
                      <a:pt x="586" y="192"/>
                    </a:cubicBezTo>
                    <a:cubicBezTo>
                      <a:pt x="584" y="193"/>
                      <a:pt x="579" y="196"/>
                      <a:pt x="578" y="196"/>
                    </a:cubicBezTo>
                    <a:cubicBezTo>
                      <a:pt x="576" y="196"/>
                      <a:pt x="570" y="197"/>
                      <a:pt x="569" y="197"/>
                    </a:cubicBezTo>
                    <a:cubicBezTo>
                      <a:pt x="568" y="196"/>
                      <a:pt x="567" y="193"/>
                      <a:pt x="565" y="193"/>
                    </a:cubicBezTo>
                    <a:cubicBezTo>
                      <a:pt x="564" y="193"/>
                      <a:pt x="563" y="194"/>
                      <a:pt x="563" y="195"/>
                    </a:cubicBezTo>
                    <a:cubicBezTo>
                      <a:pt x="564" y="196"/>
                      <a:pt x="565" y="197"/>
                      <a:pt x="565" y="198"/>
                    </a:cubicBezTo>
                    <a:cubicBezTo>
                      <a:pt x="565" y="198"/>
                      <a:pt x="561" y="196"/>
                      <a:pt x="561" y="197"/>
                    </a:cubicBezTo>
                    <a:cubicBezTo>
                      <a:pt x="560" y="197"/>
                      <a:pt x="563" y="199"/>
                      <a:pt x="563" y="200"/>
                    </a:cubicBezTo>
                    <a:cubicBezTo>
                      <a:pt x="563" y="201"/>
                      <a:pt x="560" y="203"/>
                      <a:pt x="559" y="203"/>
                    </a:cubicBezTo>
                    <a:cubicBezTo>
                      <a:pt x="558" y="203"/>
                      <a:pt x="556" y="200"/>
                      <a:pt x="556" y="201"/>
                    </a:cubicBezTo>
                    <a:cubicBezTo>
                      <a:pt x="556" y="202"/>
                      <a:pt x="557" y="203"/>
                      <a:pt x="556" y="203"/>
                    </a:cubicBezTo>
                    <a:cubicBezTo>
                      <a:pt x="555" y="204"/>
                      <a:pt x="554" y="204"/>
                      <a:pt x="553" y="204"/>
                    </a:cubicBezTo>
                    <a:cubicBezTo>
                      <a:pt x="552" y="203"/>
                      <a:pt x="546" y="202"/>
                      <a:pt x="545" y="201"/>
                    </a:cubicBezTo>
                    <a:cubicBezTo>
                      <a:pt x="545" y="201"/>
                      <a:pt x="545" y="200"/>
                      <a:pt x="544" y="200"/>
                    </a:cubicBezTo>
                    <a:cubicBezTo>
                      <a:pt x="543" y="200"/>
                      <a:pt x="543" y="200"/>
                      <a:pt x="542" y="200"/>
                    </a:cubicBezTo>
                    <a:cubicBezTo>
                      <a:pt x="542" y="200"/>
                      <a:pt x="542" y="199"/>
                      <a:pt x="541" y="199"/>
                    </a:cubicBezTo>
                    <a:cubicBezTo>
                      <a:pt x="541" y="199"/>
                      <a:pt x="540" y="201"/>
                      <a:pt x="539" y="200"/>
                    </a:cubicBezTo>
                    <a:cubicBezTo>
                      <a:pt x="539" y="200"/>
                      <a:pt x="529" y="198"/>
                      <a:pt x="528" y="197"/>
                    </a:cubicBezTo>
                    <a:cubicBezTo>
                      <a:pt x="527" y="196"/>
                      <a:pt x="524" y="194"/>
                      <a:pt x="522" y="193"/>
                    </a:cubicBezTo>
                    <a:cubicBezTo>
                      <a:pt x="521" y="192"/>
                      <a:pt x="523" y="195"/>
                      <a:pt x="523" y="196"/>
                    </a:cubicBezTo>
                    <a:cubicBezTo>
                      <a:pt x="522" y="197"/>
                      <a:pt x="521" y="197"/>
                      <a:pt x="522" y="198"/>
                    </a:cubicBezTo>
                    <a:cubicBezTo>
                      <a:pt x="522" y="198"/>
                      <a:pt x="522" y="199"/>
                      <a:pt x="523" y="199"/>
                    </a:cubicBezTo>
                    <a:cubicBezTo>
                      <a:pt x="524" y="199"/>
                      <a:pt x="526" y="200"/>
                      <a:pt x="526" y="199"/>
                    </a:cubicBezTo>
                    <a:cubicBezTo>
                      <a:pt x="527" y="199"/>
                      <a:pt x="526" y="197"/>
                      <a:pt x="528" y="198"/>
                    </a:cubicBezTo>
                    <a:cubicBezTo>
                      <a:pt x="530" y="199"/>
                      <a:pt x="537" y="201"/>
                      <a:pt x="537" y="201"/>
                    </a:cubicBezTo>
                    <a:cubicBezTo>
                      <a:pt x="538" y="202"/>
                      <a:pt x="533" y="203"/>
                      <a:pt x="535" y="204"/>
                    </a:cubicBezTo>
                    <a:cubicBezTo>
                      <a:pt x="538" y="205"/>
                      <a:pt x="539" y="205"/>
                      <a:pt x="540" y="204"/>
                    </a:cubicBezTo>
                    <a:cubicBezTo>
                      <a:pt x="541" y="202"/>
                      <a:pt x="542" y="202"/>
                      <a:pt x="543" y="202"/>
                    </a:cubicBezTo>
                    <a:cubicBezTo>
                      <a:pt x="545" y="202"/>
                      <a:pt x="547" y="206"/>
                      <a:pt x="549" y="206"/>
                    </a:cubicBezTo>
                    <a:cubicBezTo>
                      <a:pt x="550" y="206"/>
                      <a:pt x="551" y="205"/>
                      <a:pt x="553" y="206"/>
                    </a:cubicBezTo>
                    <a:cubicBezTo>
                      <a:pt x="555" y="208"/>
                      <a:pt x="556" y="208"/>
                      <a:pt x="556" y="209"/>
                    </a:cubicBezTo>
                    <a:cubicBezTo>
                      <a:pt x="556" y="209"/>
                      <a:pt x="557" y="211"/>
                      <a:pt x="556" y="213"/>
                    </a:cubicBezTo>
                    <a:cubicBezTo>
                      <a:pt x="556" y="214"/>
                      <a:pt x="551" y="218"/>
                      <a:pt x="547" y="217"/>
                    </a:cubicBezTo>
                    <a:cubicBezTo>
                      <a:pt x="544" y="217"/>
                      <a:pt x="542" y="216"/>
                      <a:pt x="540" y="216"/>
                    </a:cubicBezTo>
                    <a:cubicBezTo>
                      <a:pt x="537" y="216"/>
                      <a:pt x="536" y="216"/>
                      <a:pt x="536" y="217"/>
                    </a:cubicBezTo>
                    <a:cubicBezTo>
                      <a:pt x="536" y="218"/>
                      <a:pt x="536" y="219"/>
                      <a:pt x="538" y="219"/>
                    </a:cubicBezTo>
                    <a:cubicBezTo>
                      <a:pt x="540" y="220"/>
                      <a:pt x="542" y="220"/>
                      <a:pt x="543" y="220"/>
                    </a:cubicBezTo>
                    <a:cubicBezTo>
                      <a:pt x="543" y="221"/>
                      <a:pt x="538" y="223"/>
                      <a:pt x="537" y="222"/>
                    </a:cubicBezTo>
                    <a:cubicBezTo>
                      <a:pt x="536" y="222"/>
                      <a:pt x="535" y="220"/>
                      <a:pt x="535" y="220"/>
                    </a:cubicBezTo>
                    <a:cubicBezTo>
                      <a:pt x="534" y="221"/>
                      <a:pt x="536" y="223"/>
                      <a:pt x="535" y="223"/>
                    </a:cubicBezTo>
                    <a:cubicBezTo>
                      <a:pt x="534" y="223"/>
                      <a:pt x="532" y="223"/>
                      <a:pt x="533" y="224"/>
                    </a:cubicBezTo>
                    <a:cubicBezTo>
                      <a:pt x="533" y="224"/>
                      <a:pt x="537" y="228"/>
                      <a:pt x="536" y="229"/>
                    </a:cubicBezTo>
                    <a:cubicBezTo>
                      <a:pt x="536" y="229"/>
                      <a:pt x="532" y="226"/>
                      <a:pt x="531" y="225"/>
                    </a:cubicBezTo>
                    <a:cubicBezTo>
                      <a:pt x="530" y="225"/>
                      <a:pt x="527" y="225"/>
                      <a:pt x="527" y="225"/>
                    </a:cubicBezTo>
                    <a:cubicBezTo>
                      <a:pt x="527" y="226"/>
                      <a:pt x="530" y="227"/>
                      <a:pt x="530" y="227"/>
                    </a:cubicBezTo>
                    <a:cubicBezTo>
                      <a:pt x="530" y="228"/>
                      <a:pt x="528" y="228"/>
                      <a:pt x="528" y="229"/>
                    </a:cubicBezTo>
                    <a:cubicBezTo>
                      <a:pt x="529" y="230"/>
                      <a:pt x="530" y="230"/>
                      <a:pt x="529" y="230"/>
                    </a:cubicBezTo>
                    <a:cubicBezTo>
                      <a:pt x="528" y="231"/>
                      <a:pt x="528" y="231"/>
                      <a:pt x="526" y="231"/>
                    </a:cubicBezTo>
                    <a:cubicBezTo>
                      <a:pt x="525" y="230"/>
                      <a:pt x="527" y="232"/>
                      <a:pt x="526" y="232"/>
                    </a:cubicBezTo>
                    <a:cubicBezTo>
                      <a:pt x="525" y="233"/>
                      <a:pt x="524" y="232"/>
                      <a:pt x="524" y="233"/>
                    </a:cubicBezTo>
                    <a:cubicBezTo>
                      <a:pt x="524" y="233"/>
                      <a:pt x="527" y="235"/>
                      <a:pt x="527" y="235"/>
                    </a:cubicBezTo>
                    <a:cubicBezTo>
                      <a:pt x="526" y="236"/>
                      <a:pt x="522" y="238"/>
                      <a:pt x="522" y="238"/>
                    </a:cubicBezTo>
                    <a:cubicBezTo>
                      <a:pt x="521" y="238"/>
                      <a:pt x="520" y="239"/>
                      <a:pt x="520" y="240"/>
                    </a:cubicBezTo>
                    <a:cubicBezTo>
                      <a:pt x="520" y="240"/>
                      <a:pt x="522" y="242"/>
                      <a:pt x="521" y="242"/>
                    </a:cubicBezTo>
                    <a:cubicBezTo>
                      <a:pt x="520" y="243"/>
                      <a:pt x="518" y="241"/>
                      <a:pt x="518" y="242"/>
                    </a:cubicBezTo>
                    <a:cubicBezTo>
                      <a:pt x="518" y="243"/>
                      <a:pt x="519" y="244"/>
                      <a:pt x="519" y="246"/>
                    </a:cubicBezTo>
                    <a:cubicBezTo>
                      <a:pt x="519" y="247"/>
                      <a:pt x="518" y="247"/>
                      <a:pt x="517" y="248"/>
                    </a:cubicBezTo>
                    <a:cubicBezTo>
                      <a:pt x="516" y="250"/>
                      <a:pt x="514" y="255"/>
                      <a:pt x="512" y="255"/>
                    </a:cubicBezTo>
                    <a:cubicBezTo>
                      <a:pt x="511" y="256"/>
                      <a:pt x="510" y="256"/>
                      <a:pt x="510" y="256"/>
                    </a:cubicBezTo>
                    <a:cubicBezTo>
                      <a:pt x="510" y="257"/>
                      <a:pt x="512" y="258"/>
                      <a:pt x="512" y="259"/>
                    </a:cubicBezTo>
                    <a:cubicBezTo>
                      <a:pt x="512" y="259"/>
                      <a:pt x="510" y="264"/>
                      <a:pt x="510" y="264"/>
                    </a:cubicBezTo>
                    <a:cubicBezTo>
                      <a:pt x="510" y="265"/>
                      <a:pt x="510" y="270"/>
                      <a:pt x="511" y="271"/>
                    </a:cubicBezTo>
                    <a:cubicBezTo>
                      <a:pt x="511" y="273"/>
                      <a:pt x="511" y="274"/>
                      <a:pt x="511" y="275"/>
                    </a:cubicBezTo>
                    <a:cubicBezTo>
                      <a:pt x="511" y="276"/>
                      <a:pt x="511" y="278"/>
                      <a:pt x="510" y="279"/>
                    </a:cubicBezTo>
                    <a:cubicBezTo>
                      <a:pt x="509" y="280"/>
                      <a:pt x="508" y="279"/>
                      <a:pt x="508" y="280"/>
                    </a:cubicBezTo>
                    <a:cubicBezTo>
                      <a:pt x="508" y="281"/>
                      <a:pt x="508" y="282"/>
                      <a:pt x="511" y="283"/>
                    </a:cubicBezTo>
                    <a:cubicBezTo>
                      <a:pt x="514" y="284"/>
                      <a:pt x="515" y="284"/>
                      <a:pt x="515" y="284"/>
                    </a:cubicBezTo>
                    <a:cubicBezTo>
                      <a:pt x="516" y="284"/>
                      <a:pt x="516" y="288"/>
                      <a:pt x="516" y="290"/>
                    </a:cubicBezTo>
                    <a:cubicBezTo>
                      <a:pt x="515" y="291"/>
                      <a:pt x="514" y="293"/>
                      <a:pt x="515" y="294"/>
                    </a:cubicBezTo>
                    <a:cubicBezTo>
                      <a:pt x="515" y="294"/>
                      <a:pt x="517" y="292"/>
                      <a:pt x="517" y="290"/>
                    </a:cubicBezTo>
                    <a:cubicBezTo>
                      <a:pt x="518" y="288"/>
                      <a:pt x="517" y="287"/>
                      <a:pt x="518" y="286"/>
                    </a:cubicBezTo>
                    <a:cubicBezTo>
                      <a:pt x="519" y="285"/>
                      <a:pt x="527" y="285"/>
                      <a:pt x="528" y="286"/>
                    </a:cubicBezTo>
                    <a:cubicBezTo>
                      <a:pt x="529" y="286"/>
                      <a:pt x="531" y="293"/>
                      <a:pt x="532" y="295"/>
                    </a:cubicBezTo>
                    <a:cubicBezTo>
                      <a:pt x="533" y="297"/>
                      <a:pt x="530" y="299"/>
                      <a:pt x="532" y="301"/>
                    </a:cubicBezTo>
                    <a:cubicBezTo>
                      <a:pt x="535" y="303"/>
                      <a:pt x="535" y="304"/>
                      <a:pt x="536" y="306"/>
                    </a:cubicBezTo>
                    <a:cubicBezTo>
                      <a:pt x="537" y="308"/>
                      <a:pt x="537" y="309"/>
                      <a:pt x="536" y="310"/>
                    </a:cubicBezTo>
                    <a:cubicBezTo>
                      <a:pt x="535" y="311"/>
                      <a:pt x="535" y="311"/>
                      <a:pt x="533" y="312"/>
                    </a:cubicBezTo>
                    <a:cubicBezTo>
                      <a:pt x="532" y="314"/>
                      <a:pt x="530" y="314"/>
                      <a:pt x="531" y="315"/>
                    </a:cubicBezTo>
                    <a:cubicBezTo>
                      <a:pt x="532" y="315"/>
                      <a:pt x="535" y="312"/>
                      <a:pt x="536" y="312"/>
                    </a:cubicBezTo>
                    <a:cubicBezTo>
                      <a:pt x="538" y="311"/>
                      <a:pt x="539" y="312"/>
                      <a:pt x="538" y="312"/>
                    </a:cubicBezTo>
                    <a:cubicBezTo>
                      <a:pt x="538" y="313"/>
                      <a:pt x="536" y="313"/>
                      <a:pt x="537" y="314"/>
                    </a:cubicBezTo>
                    <a:cubicBezTo>
                      <a:pt x="538" y="315"/>
                      <a:pt x="539" y="315"/>
                      <a:pt x="540" y="314"/>
                    </a:cubicBezTo>
                    <a:cubicBezTo>
                      <a:pt x="541" y="313"/>
                      <a:pt x="543" y="312"/>
                      <a:pt x="545" y="311"/>
                    </a:cubicBezTo>
                    <a:cubicBezTo>
                      <a:pt x="548" y="310"/>
                      <a:pt x="550" y="310"/>
                      <a:pt x="552" y="309"/>
                    </a:cubicBezTo>
                    <a:cubicBezTo>
                      <a:pt x="554" y="309"/>
                      <a:pt x="565" y="314"/>
                      <a:pt x="568" y="315"/>
                    </a:cubicBezTo>
                    <a:cubicBezTo>
                      <a:pt x="571" y="315"/>
                      <a:pt x="570" y="313"/>
                      <a:pt x="574" y="315"/>
                    </a:cubicBezTo>
                    <a:cubicBezTo>
                      <a:pt x="578" y="317"/>
                      <a:pt x="579" y="318"/>
                      <a:pt x="581" y="320"/>
                    </a:cubicBezTo>
                    <a:cubicBezTo>
                      <a:pt x="584" y="321"/>
                      <a:pt x="585" y="319"/>
                      <a:pt x="587" y="322"/>
                    </a:cubicBezTo>
                    <a:cubicBezTo>
                      <a:pt x="588" y="325"/>
                      <a:pt x="586" y="328"/>
                      <a:pt x="590" y="328"/>
                    </a:cubicBezTo>
                    <a:cubicBezTo>
                      <a:pt x="593" y="329"/>
                      <a:pt x="592" y="329"/>
                      <a:pt x="597" y="330"/>
                    </a:cubicBezTo>
                    <a:cubicBezTo>
                      <a:pt x="602" y="332"/>
                      <a:pt x="609" y="336"/>
                      <a:pt x="612" y="337"/>
                    </a:cubicBezTo>
                    <a:cubicBezTo>
                      <a:pt x="614" y="337"/>
                      <a:pt x="616" y="337"/>
                      <a:pt x="616" y="338"/>
                    </a:cubicBezTo>
                    <a:cubicBezTo>
                      <a:pt x="617" y="339"/>
                      <a:pt x="613" y="345"/>
                      <a:pt x="614" y="345"/>
                    </a:cubicBezTo>
                    <a:cubicBezTo>
                      <a:pt x="615" y="345"/>
                      <a:pt x="617" y="341"/>
                      <a:pt x="618" y="341"/>
                    </a:cubicBezTo>
                    <a:cubicBezTo>
                      <a:pt x="619" y="340"/>
                      <a:pt x="620" y="341"/>
                      <a:pt x="623" y="340"/>
                    </a:cubicBezTo>
                    <a:cubicBezTo>
                      <a:pt x="626" y="340"/>
                      <a:pt x="626" y="339"/>
                      <a:pt x="628" y="340"/>
                    </a:cubicBezTo>
                    <a:cubicBezTo>
                      <a:pt x="629" y="340"/>
                      <a:pt x="631" y="342"/>
                      <a:pt x="633" y="342"/>
                    </a:cubicBezTo>
                    <a:cubicBezTo>
                      <a:pt x="635" y="341"/>
                      <a:pt x="632" y="341"/>
                      <a:pt x="633" y="340"/>
                    </a:cubicBezTo>
                    <a:cubicBezTo>
                      <a:pt x="634" y="339"/>
                      <a:pt x="641" y="340"/>
                      <a:pt x="642" y="341"/>
                    </a:cubicBezTo>
                    <a:cubicBezTo>
                      <a:pt x="643" y="342"/>
                      <a:pt x="640" y="343"/>
                      <a:pt x="642" y="343"/>
                    </a:cubicBezTo>
                    <a:cubicBezTo>
                      <a:pt x="644" y="343"/>
                      <a:pt x="648" y="342"/>
                      <a:pt x="649" y="342"/>
                    </a:cubicBezTo>
                    <a:cubicBezTo>
                      <a:pt x="650" y="343"/>
                      <a:pt x="649" y="344"/>
                      <a:pt x="649" y="346"/>
                    </a:cubicBezTo>
                    <a:cubicBezTo>
                      <a:pt x="649" y="348"/>
                      <a:pt x="646" y="356"/>
                      <a:pt x="646" y="357"/>
                    </a:cubicBezTo>
                    <a:cubicBezTo>
                      <a:pt x="647" y="357"/>
                      <a:pt x="648" y="357"/>
                      <a:pt x="648" y="358"/>
                    </a:cubicBezTo>
                    <a:cubicBezTo>
                      <a:pt x="648" y="359"/>
                      <a:pt x="650" y="364"/>
                      <a:pt x="650" y="365"/>
                    </a:cubicBezTo>
                    <a:cubicBezTo>
                      <a:pt x="650" y="367"/>
                      <a:pt x="651" y="369"/>
                      <a:pt x="650" y="370"/>
                    </a:cubicBezTo>
                    <a:cubicBezTo>
                      <a:pt x="650" y="372"/>
                      <a:pt x="648" y="373"/>
                      <a:pt x="649" y="375"/>
                    </a:cubicBezTo>
                    <a:cubicBezTo>
                      <a:pt x="649" y="377"/>
                      <a:pt x="649" y="375"/>
                      <a:pt x="651" y="377"/>
                    </a:cubicBezTo>
                    <a:cubicBezTo>
                      <a:pt x="652" y="379"/>
                      <a:pt x="655" y="382"/>
                      <a:pt x="656" y="383"/>
                    </a:cubicBezTo>
                    <a:cubicBezTo>
                      <a:pt x="657" y="385"/>
                      <a:pt x="658" y="385"/>
                      <a:pt x="657" y="385"/>
                    </a:cubicBezTo>
                    <a:cubicBezTo>
                      <a:pt x="656" y="385"/>
                      <a:pt x="653" y="385"/>
                      <a:pt x="653" y="386"/>
                    </a:cubicBezTo>
                    <a:cubicBezTo>
                      <a:pt x="653" y="387"/>
                      <a:pt x="655" y="387"/>
                      <a:pt x="656" y="387"/>
                    </a:cubicBezTo>
                    <a:cubicBezTo>
                      <a:pt x="658" y="387"/>
                      <a:pt x="657" y="387"/>
                      <a:pt x="658" y="388"/>
                    </a:cubicBezTo>
                    <a:cubicBezTo>
                      <a:pt x="659" y="389"/>
                      <a:pt x="660" y="389"/>
                      <a:pt x="662" y="389"/>
                    </a:cubicBezTo>
                    <a:cubicBezTo>
                      <a:pt x="664" y="390"/>
                      <a:pt x="668" y="396"/>
                      <a:pt x="668" y="397"/>
                    </a:cubicBezTo>
                    <a:cubicBezTo>
                      <a:pt x="668" y="398"/>
                      <a:pt x="668" y="399"/>
                      <a:pt x="668" y="399"/>
                    </a:cubicBezTo>
                    <a:cubicBezTo>
                      <a:pt x="668" y="399"/>
                      <a:pt x="663" y="402"/>
                      <a:pt x="663" y="403"/>
                    </a:cubicBezTo>
                    <a:cubicBezTo>
                      <a:pt x="664" y="403"/>
                      <a:pt x="668" y="400"/>
                      <a:pt x="670" y="400"/>
                    </a:cubicBezTo>
                    <a:cubicBezTo>
                      <a:pt x="671" y="400"/>
                      <a:pt x="672" y="399"/>
                      <a:pt x="673" y="400"/>
                    </a:cubicBezTo>
                    <a:cubicBezTo>
                      <a:pt x="674" y="401"/>
                      <a:pt x="677" y="404"/>
                      <a:pt x="679" y="406"/>
                    </a:cubicBezTo>
                    <a:cubicBezTo>
                      <a:pt x="682" y="407"/>
                      <a:pt x="680" y="406"/>
                      <a:pt x="679" y="404"/>
                    </a:cubicBezTo>
                    <a:cubicBezTo>
                      <a:pt x="678" y="403"/>
                      <a:pt x="677" y="402"/>
                      <a:pt x="677" y="401"/>
                    </a:cubicBezTo>
                    <a:cubicBezTo>
                      <a:pt x="677" y="400"/>
                      <a:pt x="677" y="399"/>
                      <a:pt x="678" y="398"/>
                    </a:cubicBezTo>
                    <a:cubicBezTo>
                      <a:pt x="678" y="398"/>
                      <a:pt x="679" y="397"/>
                      <a:pt x="681" y="396"/>
                    </a:cubicBezTo>
                    <a:cubicBezTo>
                      <a:pt x="683" y="395"/>
                      <a:pt x="682" y="395"/>
                      <a:pt x="683" y="397"/>
                    </a:cubicBezTo>
                    <a:cubicBezTo>
                      <a:pt x="684" y="398"/>
                      <a:pt x="684" y="398"/>
                      <a:pt x="685" y="400"/>
                    </a:cubicBezTo>
                    <a:cubicBezTo>
                      <a:pt x="686" y="402"/>
                      <a:pt x="687" y="402"/>
                      <a:pt x="687" y="401"/>
                    </a:cubicBezTo>
                    <a:cubicBezTo>
                      <a:pt x="687" y="400"/>
                      <a:pt x="686" y="400"/>
                      <a:pt x="687" y="399"/>
                    </a:cubicBezTo>
                    <a:cubicBezTo>
                      <a:pt x="688" y="398"/>
                      <a:pt x="690" y="397"/>
                      <a:pt x="689" y="397"/>
                    </a:cubicBezTo>
                    <a:cubicBezTo>
                      <a:pt x="689" y="396"/>
                      <a:pt x="687" y="397"/>
                      <a:pt x="688" y="396"/>
                    </a:cubicBezTo>
                    <a:cubicBezTo>
                      <a:pt x="688" y="395"/>
                      <a:pt x="688" y="395"/>
                      <a:pt x="688" y="395"/>
                    </a:cubicBezTo>
                    <a:cubicBezTo>
                      <a:pt x="687" y="394"/>
                      <a:pt x="686" y="394"/>
                      <a:pt x="686" y="394"/>
                    </a:cubicBezTo>
                    <a:cubicBezTo>
                      <a:pt x="686" y="393"/>
                      <a:pt x="689" y="390"/>
                      <a:pt x="690" y="389"/>
                    </a:cubicBezTo>
                    <a:cubicBezTo>
                      <a:pt x="690" y="388"/>
                      <a:pt x="691" y="387"/>
                      <a:pt x="691" y="386"/>
                    </a:cubicBezTo>
                    <a:cubicBezTo>
                      <a:pt x="691" y="385"/>
                      <a:pt x="690" y="382"/>
                      <a:pt x="690" y="382"/>
                    </a:cubicBezTo>
                    <a:cubicBezTo>
                      <a:pt x="689" y="382"/>
                      <a:pt x="688" y="382"/>
                      <a:pt x="688" y="381"/>
                    </a:cubicBezTo>
                    <a:cubicBezTo>
                      <a:pt x="688" y="380"/>
                      <a:pt x="689" y="377"/>
                      <a:pt x="688" y="377"/>
                    </a:cubicBezTo>
                    <a:cubicBezTo>
                      <a:pt x="687" y="376"/>
                      <a:pt x="686" y="375"/>
                      <a:pt x="686" y="375"/>
                    </a:cubicBezTo>
                    <a:cubicBezTo>
                      <a:pt x="686" y="374"/>
                      <a:pt x="687" y="372"/>
                      <a:pt x="686" y="371"/>
                    </a:cubicBezTo>
                    <a:cubicBezTo>
                      <a:pt x="686" y="370"/>
                      <a:pt x="683" y="368"/>
                      <a:pt x="684" y="367"/>
                    </a:cubicBezTo>
                    <a:cubicBezTo>
                      <a:pt x="685" y="366"/>
                      <a:pt x="686" y="367"/>
                      <a:pt x="686" y="366"/>
                    </a:cubicBezTo>
                    <a:cubicBezTo>
                      <a:pt x="685" y="365"/>
                      <a:pt x="683" y="364"/>
                      <a:pt x="683" y="363"/>
                    </a:cubicBezTo>
                    <a:cubicBezTo>
                      <a:pt x="684" y="363"/>
                      <a:pt x="683" y="362"/>
                      <a:pt x="684" y="362"/>
                    </a:cubicBezTo>
                    <a:cubicBezTo>
                      <a:pt x="685" y="362"/>
                      <a:pt x="686" y="363"/>
                      <a:pt x="686" y="362"/>
                    </a:cubicBezTo>
                    <a:cubicBezTo>
                      <a:pt x="686" y="362"/>
                      <a:pt x="684" y="361"/>
                      <a:pt x="684" y="360"/>
                    </a:cubicBezTo>
                    <a:cubicBezTo>
                      <a:pt x="684" y="359"/>
                      <a:pt x="686" y="359"/>
                      <a:pt x="686" y="359"/>
                    </a:cubicBezTo>
                    <a:cubicBezTo>
                      <a:pt x="686" y="358"/>
                      <a:pt x="683" y="359"/>
                      <a:pt x="683" y="358"/>
                    </a:cubicBezTo>
                    <a:cubicBezTo>
                      <a:pt x="683" y="357"/>
                      <a:pt x="684" y="357"/>
                      <a:pt x="684" y="356"/>
                    </a:cubicBezTo>
                    <a:cubicBezTo>
                      <a:pt x="683" y="356"/>
                      <a:pt x="681" y="356"/>
                      <a:pt x="681" y="355"/>
                    </a:cubicBezTo>
                    <a:cubicBezTo>
                      <a:pt x="680" y="355"/>
                      <a:pt x="680" y="352"/>
                      <a:pt x="679" y="351"/>
                    </a:cubicBezTo>
                    <a:cubicBezTo>
                      <a:pt x="678" y="350"/>
                      <a:pt x="676" y="350"/>
                      <a:pt x="677" y="349"/>
                    </a:cubicBezTo>
                    <a:cubicBezTo>
                      <a:pt x="678" y="348"/>
                      <a:pt x="689" y="345"/>
                      <a:pt x="691" y="344"/>
                    </a:cubicBezTo>
                    <a:cubicBezTo>
                      <a:pt x="693" y="343"/>
                      <a:pt x="696" y="341"/>
                      <a:pt x="698" y="340"/>
                    </a:cubicBezTo>
                    <a:cubicBezTo>
                      <a:pt x="700" y="338"/>
                      <a:pt x="705" y="334"/>
                      <a:pt x="707" y="332"/>
                    </a:cubicBezTo>
                    <a:cubicBezTo>
                      <a:pt x="710" y="329"/>
                      <a:pt x="712" y="326"/>
                      <a:pt x="712" y="325"/>
                    </a:cubicBezTo>
                    <a:cubicBezTo>
                      <a:pt x="712" y="323"/>
                      <a:pt x="712" y="313"/>
                      <a:pt x="712" y="311"/>
                    </a:cubicBezTo>
                    <a:cubicBezTo>
                      <a:pt x="712" y="309"/>
                      <a:pt x="710" y="305"/>
                      <a:pt x="709" y="302"/>
                    </a:cubicBezTo>
                    <a:cubicBezTo>
                      <a:pt x="708" y="299"/>
                      <a:pt x="706" y="298"/>
                      <a:pt x="703" y="295"/>
                    </a:cubicBezTo>
                    <a:cubicBezTo>
                      <a:pt x="700" y="292"/>
                      <a:pt x="694" y="290"/>
                      <a:pt x="692" y="288"/>
                    </a:cubicBezTo>
                    <a:cubicBezTo>
                      <a:pt x="690" y="287"/>
                      <a:pt x="691" y="288"/>
                      <a:pt x="691" y="286"/>
                    </a:cubicBezTo>
                    <a:cubicBezTo>
                      <a:pt x="690" y="285"/>
                      <a:pt x="690" y="283"/>
                      <a:pt x="690" y="282"/>
                    </a:cubicBezTo>
                    <a:cubicBezTo>
                      <a:pt x="690" y="281"/>
                      <a:pt x="692" y="283"/>
                      <a:pt x="692" y="282"/>
                    </a:cubicBezTo>
                    <a:cubicBezTo>
                      <a:pt x="693" y="281"/>
                      <a:pt x="694" y="279"/>
                      <a:pt x="695" y="278"/>
                    </a:cubicBezTo>
                    <a:cubicBezTo>
                      <a:pt x="695" y="277"/>
                      <a:pt x="697" y="276"/>
                      <a:pt x="698" y="275"/>
                    </a:cubicBezTo>
                    <a:cubicBezTo>
                      <a:pt x="699" y="274"/>
                      <a:pt x="700" y="275"/>
                      <a:pt x="699" y="274"/>
                    </a:cubicBezTo>
                    <a:cubicBezTo>
                      <a:pt x="698" y="274"/>
                      <a:pt x="697" y="274"/>
                      <a:pt x="698" y="274"/>
                    </a:cubicBezTo>
                    <a:cubicBezTo>
                      <a:pt x="698" y="273"/>
                      <a:pt x="699" y="273"/>
                      <a:pt x="699" y="272"/>
                    </a:cubicBezTo>
                    <a:cubicBezTo>
                      <a:pt x="699" y="271"/>
                      <a:pt x="698" y="270"/>
                      <a:pt x="699" y="270"/>
                    </a:cubicBezTo>
                    <a:cubicBezTo>
                      <a:pt x="700" y="269"/>
                      <a:pt x="701" y="270"/>
                      <a:pt x="701" y="270"/>
                    </a:cubicBezTo>
                    <a:cubicBezTo>
                      <a:pt x="701" y="271"/>
                      <a:pt x="703" y="273"/>
                      <a:pt x="704" y="272"/>
                    </a:cubicBezTo>
                    <a:cubicBezTo>
                      <a:pt x="704" y="272"/>
                      <a:pt x="703" y="271"/>
                      <a:pt x="702" y="270"/>
                    </a:cubicBezTo>
                    <a:cubicBezTo>
                      <a:pt x="702" y="269"/>
                      <a:pt x="701" y="269"/>
                      <a:pt x="702" y="269"/>
                    </a:cubicBezTo>
                    <a:cubicBezTo>
                      <a:pt x="703" y="268"/>
                      <a:pt x="704" y="269"/>
                      <a:pt x="704" y="268"/>
                    </a:cubicBezTo>
                    <a:cubicBezTo>
                      <a:pt x="704" y="267"/>
                      <a:pt x="703" y="266"/>
                      <a:pt x="703" y="266"/>
                    </a:cubicBezTo>
                    <a:cubicBezTo>
                      <a:pt x="703" y="265"/>
                      <a:pt x="705" y="265"/>
                      <a:pt x="704" y="265"/>
                    </a:cubicBezTo>
                    <a:cubicBezTo>
                      <a:pt x="703" y="264"/>
                      <a:pt x="701" y="264"/>
                      <a:pt x="700" y="263"/>
                    </a:cubicBezTo>
                    <a:cubicBezTo>
                      <a:pt x="700" y="262"/>
                      <a:pt x="698" y="259"/>
                      <a:pt x="699" y="258"/>
                    </a:cubicBezTo>
                    <a:cubicBezTo>
                      <a:pt x="700" y="257"/>
                      <a:pt x="703" y="256"/>
                      <a:pt x="702" y="255"/>
                    </a:cubicBezTo>
                    <a:cubicBezTo>
                      <a:pt x="701" y="254"/>
                      <a:pt x="699" y="255"/>
                      <a:pt x="699" y="254"/>
                    </a:cubicBezTo>
                    <a:cubicBezTo>
                      <a:pt x="699" y="253"/>
                      <a:pt x="702" y="251"/>
                      <a:pt x="701" y="251"/>
                    </a:cubicBezTo>
                    <a:cubicBezTo>
                      <a:pt x="700" y="250"/>
                      <a:pt x="696" y="251"/>
                      <a:pt x="694" y="251"/>
                    </a:cubicBezTo>
                    <a:cubicBezTo>
                      <a:pt x="693" y="251"/>
                      <a:pt x="691" y="253"/>
                      <a:pt x="690" y="252"/>
                    </a:cubicBezTo>
                    <a:cubicBezTo>
                      <a:pt x="690" y="252"/>
                      <a:pt x="690" y="251"/>
                      <a:pt x="691" y="251"/>
                    </a:cubicBezTo>
                    <a:cubicBezTo>
                      <a:pt x="693" y="251"/>
                      <a:pt x="694" y="251"/>
                      <a:pt x="695" y="250"/>
                    </a:cubicBezTo>
                    <a:cubicBezTo>
                      <a:pt x="696" y="249"/>
                      <a:pt x="698" y="248"/>
                      <a:pt x="698" y="247"/>
                    </a:cubicBezTo>
                    <a:cubicBezTo>
                      <a:pt x="699" y="246"/>
                      <a:pt x="699" y="245"/>
                      <a:pt x="699" y="244"/>
                    </a:cubicBezTo>
                    <a:cubicBezTo>
                      <a:pt x="699" y="243"/>
                      <a:pt x="698" y="241"/>
                      <a:pt x="699" y="241"/>
                    </a:cubicBezTo>
                    <a:cubicBezTo>
                      <a:pt x="699" y="240"/>
                      <a:pt x="700" y="242"/>
                      <a:pt x="700" y="241"/>
                    </a:cubicBezTo>
                    <a:cubicBezTo>
                      <a:pt x="700" y="240"/>
                      <a:pt x="700" y="239"/>
                      <a:pt x="700" y="239"/>
                    </a:cubicBezTo>
                    <a:cubicBezTo>
                      <a:pt x="701" y="239"/>
                      <a:pt x="702" y="240"/>
                      <a:pt x="702" y="239"/>
                    </a:cubicBezTo>
                    <a:cubicBezTo>
                      <a:pt x="702" y="238"/>
                      <a:pt x="699" y="238"/>
                      <a:pt x="699" y="236"/>
                    </a:cubicBezTo>
                    <a:cubicBezTo>
                      <a:pt x="698" y="235"/>
                      <a:pt x="695" y="228"/>
                      <a:pt x="695" y="227"/>
                    </a:cubicBezTo>
                    <a:cubicBezTo>
                      <a:pt x="695" y="225"/>
                      <a:pt x="701" y="222"/>
                      <a:pt x="702" y="221"/>
                    </a:cubicBezTo>
                    <a:cubicBezTo>
                      <a:pt x="703" y="220"/>
                      <a:pt x="718" y="226"/>
                      <a:pt x="720" y="226"/>
                    </a:cubicBezTo>
                    <a:cubicBezTo>
                      <a:pt x="722" y="226"/>
                      <a:pt x="718" y="228"/>
                      <a:pt x="719" y="228"/>
                    </a:cubicBezTo>
                    <a:cubicBezTo>
                      <a:pt x="720" y="229"/>
                      <a:pt x="724" y="227"/>
                      <a:pt x="726" y="226"/>
                    </a:cubicBezTo>
                    <a:cubicBezTo>
                      <a:pt x="727" y="226"/>
                      <a:pt x="730" y="229"/>
                      <a:pt x="732" y="229"/>
                    </a:cubicBezTo>
                    <a:cubicBezTo>
                      <a:pt x="734" y="230"/>
                      <a:pt x="734" y="230"/>
                      <a:pt x="734" y="229"/>
                    </a:cubicBezTo>
                    <a:cubicBezTo>
                      <a:pt x="734" y="228"/>
                      <a:pt x="733" y="228"/>
                      <a:pt x="734" y="227"/>
                    </a:cubicBezTo>
                    <a:cubicBezTo>
                      <a:pt x="734" y="226"/>
                      <a:pt x="742" y="224"/>
                      <a:pt x="743" y="223"/>
                    </a:cubicBezTo>
                    <a:cubicBezTo>
                      <a:pt x="745" y="223"/>
                      <a:pt x="745" y="224"/>
                      <a:pt x="746" y="225"/>
                    </a:cubicBezTo>
                    <a:cubicBezTo>
                      <a:pt x="748" y="226"/>
                      <a:pt x="748" y="226"/>
                      <a:pt x="750" y="227"/>
                    </a:cubicBezTo>
                    <a:cubicBezTo>
                      <a:pt x="751" y="227"/>
                      <a:pt x="755" y="228"/>
                      <a:pt x="755" y="229"/>
                    </a:cubicBezTo>
                    <a:cubicBezTo>
                      <a:pt x="755" y="230"/>
                      <a:pt x="754" y="231"/>
                      <a:pt x="754" y="232"/>
                    </a:cubicBezTo>
                    <a:cubicBezTo>
                      <a:pt x="754" y="233"/>
                      <a:pt x="755" y="236"/>
                      <a:pt x="756" y="235"/>
                    </a:cubicBezTo>
                    <a:cubicBezTo>
                      <a:pt x="756" y="234"/>
                      <a:pt x="756" y="233"/>
                      <a:pt x="757" y="232"/>
                    </a:cubicBezTo>
                    <a:cubicBezTo>
                      <a:pt x="758" y="232"/>
                      <a:pt x="760" y="232"/>
                      <a:pt x="760" y="234"/>
                    </a:cubicBezTo>
                    <a:cubicBezTo>
                      <a:pt x="760" y="235"/>
                      <a:pt x="761" y="235"/>
                      <a:pt x="761" y="236"/>
                    </a:cubicBezTo>
                    <a:cubicBezTo>
                      <a:pt x="762" y="237"/>
                      <a:pt x="758" y="238"/>
                      <a:pt x="759" y="238"/>
                    </a:cubicBezTo>
                    <a:cubicBezTo>
                      <a:pt x="760" y="239"/>
                      <a:pt x="763" y="236"/>
                      <a:pt x="765" y="236"/>
                    </a:cubicBezTo>
                    <a:cubicBezTo>
                      <a:pt x="766" y="237"/>
                      <a:pt x="769" y="238"/>
                      <a:pt x="768" y="238"/>
                    </a:cubicBezTo>
                    <a:cubicBezTo>
                      <a:pt x="767" y="239"/>
                      <a:pt x="764" y="238"/>
                      <a:pt x="764" y="239"/>
                    </a:cubicBezTo>
                    <a:cubicBezTo>
                      <a:pt x="764" y="239"/>
                      <a:pt x="764" y="240"/>
                      <a:pt x="765" y="240"/>
                    </a:cubicBezTo>
                    <a:cubicBezTo>
                      <a:pt x="766" y="240"/>
                      <a:pt x="768" y="241"/>
                      <a:pt x="768" y="241"/>
                    </a:cubicBezTo>
                    <a:cubicBezTo>
                      <a:pt x="768" y="242"/>
                      <a:pt x="764" y="241"/>
                      <a:pt x="765" y="242"/>
                    </a:cubicBezTo>
                    <a:cubicBezTo>
                      <a:pt x="766" y="243"/>
                      <a:pt x="768" y="245"/>
                      <a:pt x="769" y="245"/>
                    </a:cubicBezTo>
                    <a:cubicBezTo>
                      <a:pt x="771" y="245"/>
                      <a:pt x="776" y="249"/>
                      <a:pt x="778" y="248"/>
                    </a:cubicBezTo>
                    <a:cubicBezTo>
                      <a:pt x="780" y="247"/>
                      <a:pt x="780" y="247"/>
                      <a:pt x="782" y="247"/>
                    </a:cubicBezTo>
                    <a:cubicBezTo>
                      <a:pt x="784" y="247"/>
                      <a:pt x="784" y="250"/>
                      <a:pt x="785" y="251"/>
                    </a:cubicBezTo>
                    <a:cubicBezTo>
                      <a:pt x="785" y="252"/>
                      <a:pt x="786" y="250"/>
                      <a:pt x="786" y="250"/>
                    </a:cubicBezTo>
                    <a:cubicBezTo>
                      <a:pt x="787" y="250"/>
                      <a:pt x="787" y="250"/>
                      <a:pt x="787" y="250"/>
                    </a:cubicBezTo>
                    <a:cubicBezTo>
                      <a:pt x="788" y="250"/>
                      <a:pt x="788" y="249"/>
                      <a:pt x="788" y="249"/>
                    </a:cubicBezTo>
                    <a:cubicBezTo>
                      <a:pt x="789" y="248"/>
                      <a:pt x="789" y="247"/>
                      <a:pt x="790" y="247"/>
                    </a:cubicBezTo>
                    <a:cubicBezTo>
                      <a:pt x="790" y="247"/>
                      <a:pt x="792" y="251"/>
                      <a:pt x="791" y="251"/>
                    </a:cubicBezTo>
                    <a:cubicBezTo>
                      <a:pt x="791" y="252"/>
                      <a:pt x="788" y="253"/>
                      <a:pt x="788" y="253"/>
                    </a:cubicBezTo>
                    <a:cubicBezTo>
                      <a:pt x="788" y="254"/>
                      <a:pt x="788" y="254"/>
                      <a:pt x="788" y="255"/>
                    </a:cubicBezTo>
                    <a:cubicBezTo>
                      <a:pt x="788" y="256"/>
                      <a:pt x="786" y="256"/>
                      <a:pt x="786" y="256"/>
                    </a:cubicBezTo>
                    <a:cubicBezTo>
                      <a:pt x="786" y="257"/>
                      <a:pt x="786" y="259"/>
                      <a:pt x="787" y="259"/>
                    </a:cubicBezTo>
                    <a:cubicBezTo>
                      <a:pt x="788" y="260"/>
                      <a:pt x="789" y="260"/>
                      <a:pt x="789" y="261"/>
                    </a:cubicBezTo>
                    <a:cubicBezTo>
                      <a:pt x="789" y="262"/>
                      <a:pt x="789" y="263"/>
                      <a:pt x="788" y="263"/>
                    </a:cubicBezTo>
                    <a:cubicBezTo>
                      <a:pt x="788" y="264"/>
                      <a:pt x="786" y="263"/>
                      <a:pt x="786" y="264"/>
                    </a:cubicBezTo>
                    <a:cubicBezTo>
                      <a:pt x="786" y="264"/>
                      <a:pt x="786" y="264"/>
                      <a:pt x="786" y="265"/>
                    </a:cubicBezTo>
                    <a:cubicBezTo>
                      <a:pt x="785" y="265"/>
                      <a:pt x="779" y="264"/>
                      <a:pt x="778" y="265"/>
                    </a:cubicBezTo>
                    <a:cubicBezTo>
                      <a:pt x="777" y="266"/>
                      <a:pt x="778" y="265"/>
                      <a:pt x="780" y="266"/>
                    </a:cubicBezTo>
                    <a:cubicBezTo>
                      <a:pt x="782" y="266"/>
                      <a:pt x="786" y="266"/>
                      <a:pt x="787" y="266"/>
                    </a:cubicBezTo>
                    <a:cubicBezTo>
                      <a:pt x="788" y="266"/>
                      <a:pt x="789" y="267"/>
                      <a:pt x="789" y="267"/>
                    </a:cubicBezTo>
                    <a:cubicBezTo>
                      <a:pt x="789" y="267"/>
                      <a:pt x="789" y="270"/>
                      <a:pt x="789" y="270"/>
                    </a:cubicBezTo>
                    <a:cubicBezTo>
                      <a:pt x="789" y="271"/>
                      <a:pt x="786" y="272"/>
                      <a:pt x="787" y="273"/>
                    </a:cubicBezTo>
                    <a:cubicBezTo>
                      <a:pt x="787" y="273"/>
                      <a:pt x="788" y="274"/>
                      <a:pt x="788" y="274"/>
                    </a:cubicBezTo>
                    <a:cubicBezTo>
                      <a:pt x="788" y="275"/>
                      <a:pt x="785" y="276"/>
                      <a:pt x="786" y="276"/>
                    </a:cubicBezTo>
                    <a:cubicBezTo>
                      <a:pt x="787" y="277"/>
                      <a:pt x="792" y="275"/>
                      <a:pt x="792" y="276"/>
                    </a:cubicBezTo>
                    <a:cubicBezTo>
                      <a:pt x="793" y="276"/>
                      <a:pt x="793" y="277"/>
                      <a:pt x="793" y="277"/>
                    </a:cubicBezTo>
                    <a:cubicBezTo>
                      <a:pt x="792" y="277"/>
                      <a:pt x="791" y="277"/>
                      <a:pt x="791" y="278"/>
                    </a:cubicBezTo>
                    <a:cubicBezTo>
                      <a:pt x="791" y="279"/>
                      <a:pt x="792" y="280"/>
                      <a:pt x="791" y="280"/>
                    </a:cubicBezTo>
                    <a:cubicBezTo>
                      <a:pt x="791" y="280"/>
                      <a:pt x="790" y="280"/>
                      <a:pt x="790" y="280"/>
                    </a:cubicBezTo>
                    <a:cubicBezTo>
                      <a:pt x="790" y="280"/>
                      <a:pt x="790" y="283"/>
                      <a:pt x="790" y="283"/>
                    </a:cubicBezTo>
                    <a:cubicBezTo>
                      <a:pt x="789" y="283"/>
                      <a:pt x="787" y="280"/>
                      <a:pt x="786" y="280"/>
                    </a:cubicBezTo>
                    <a:cubicBezTo>
                      <a:pt x="786" y="281"/>
                      <a:pt x="787" y="283"/>
                      <a:pt x="786" y="283"/>
                    </a:cubicBezTo>
                    <a:cubicBezTo>
                      <a:pt x="786" y="283"/>
                      <a:pt x="785" y="283"/>
                      <a:pt x="784" y="283"/>
                    </a:cubicBezTo>
                    <a:cubicBezTo>
                      <a:pt x="783" y="284"/>
                      <a:pt x="782" y="284"/>
                      <a:pt x="782" y="285"/>
                    </a:cubicBezTo>
                    <a:cubicBezTo>
                      <a:pt x="782" y="285"/>
                      <a:pt x="783" y="285"/>
                      <a:pt x="784" y="285"/>
                    </a:cubicBezTo>
                    <a:cubicBezTo>
                      <a:pt x="785" y="285"/>
                      <a:pt x="785" y="287"/>
                      <a:pt x="787" y="287"/>
                    </a:cubicBezTo>
                    <a:cubicBezTo>
                      <a:pt x="788" y="287"/>
                      <a:pt x="789" y="286"/>
                      <a:pt x="789" y="285"/>
                    </a:cubicBezTo>
                    <a:cubicBezTo>
                      <a:pt x="790" y="284"/>
                      <a:pt x="791" y="284"/>
                      <a:pt x="792" y="284"/>
                    </a:cubicBezTo>
                    <a:cubicBezTo>
                      <a:pt x="793" y="284"/>
                      <a:pt x="793" y="284"/>
                      <a:pt x="795" y="283"/>
                    </a:cubicBezTo>
                    <a:cubicBezTo>
                      <a:pt x="797" y="283"/>
                      <a:pt x="799" y="283"/>
                      <a:pt x="801" y="284"/>
                    </a:cubicBezTo>
                    <a:cubicBezTo>
                      <a:pt x="802" y="284"/>
                      <a:pt x="803" y="286"/>
                      <a:pt x="803" y="287"/>
                    </a:cubicBezTo>
                    <a:cubicBezTo>
                      <a:pt x="803" y="288"/>
                      <a:pt x="804" y="289"/>
                      <a:pt x="803" y="291"/>
                    </a:cubicBezTo>
                    <a:cubicBezTo>
                      <a:pt x="802" y="293"/>
                      <a:pt x="802" y="294"/>
                      <a:pt x="801" y="295"/>
                    </a:cubicBezTo>
                    <a:cubicBezTo>
                      <a:pt x="800" y="295"/>
                      <a:pt x="798" y="297"/>
                      <a:pt x="796" y="298"/>
                    </a:cubicBezTo>
                    <a:cubicBezTo>
                      <a:pt x="794" y="298"/>
                      <a:pt x="791" y="300"/>
                      <a:pt x="792" y="301"/>
                    </a:cubicBezTo>
                    <a:cubicBezTo>
                      <a:pt x="792" y="303"/>
                      <a:pt x="794" y="300"/>
                      <a:pt x="796" y="299"/>
                    </a:cubicBezTo>
                    <a:cubicBezTo>
                      <a:pt x="797" y="298"/>
                      <a:pt x="798" y="298"/>
                      <a:pt x="799" y="298"/>
                    </a:cubicBezTo>
                    <a:cubicBezTo>
                      <a:pt x="801" y="297"/>
                      <a:pt x="802" y="297"/>
                      <a:pt x="802" y="296"/>
                    </a:cubicBezTo>
                    <a:cubicBezTo>
                      <a:pt x="803" y="295"/>
                      <a:pt x="804" y="292"/>
                      <a:pt x="804" y="290"/>
                    </a:cubicBezTo>
                    <a:cubicBezTo>
                      <a:pt x="805" y="289"/>
                      <a:pt x="806" y="289"/>
                      <a:pt x="807" y="289"/>
                    </a:cubicBezTo>
                    <a:cubicBezTo>
                      <a:pt x="807" y="288"/>
                      <a:pt x="808" y="290"/>
                      <a:pt x="807" y="291"/>
                    </a:cubicBezTo>
                    <a:cubicBezTo>
                      <a:pt x="807" y="292"/>
                      <a:pt x="806" y="294"/>
                      <a:pt x="805" y="295"/>
                    </a:cubicBezTo>
                    <a:cubicBezTo>
                      <a:pt x="804" y="295"/>
                      <a:pt x="804" y="297"/>
                      <a:pt x="805" y="297"/>
                    </a:cubicBezTo>
                    <a:cubicBezTo>
                      <a:pt x="805" y="297"/>
                      <a:pt x="807" y="296"/>
                      <a:pt x="808" y="294"/>
                    </a:cubicBezTo>
                    <a:cubicBezTo>
                      <a:pt x="809" y="293"/>
                      <a:pt x="809" y="292"/>
                      <a:pt x="809" y="292"/>
                    </a:cubicBezTo>
                    <a:cubicBezTo>
                      <a:pt x="809" y="291"/>
                      <a:pt x="810" y="292"/>
                      <a:pt x="810" y="292"/>
                    </a:cubicBezTo>
                    <a:cubicBezTo>
                      <a:pt x="810" y="293"/>
                      <a:pt x="809" y="295"/>
                      <a:pt x="809" y="296"/>
                    </a:cubicBezTo>
                    <a:cubicBezTo>
                      <a:pt x="809" y="297"/>
                      <a:pt x="809" y="298"/>
                      <a:pt x="810" y="299"/>
                    </a:cubicBezTo>
                    <a:cubicBezTo>
                      <a:pt x="810" y="299"/>
                      <a:pt x="810" y="295"/>
                      <a:pt x="812" y="294"/>
                    </a:cubicBezTo>
                    <a:cubicBezTo>
                      <a:pt x="813" y="293"/>
                      <a:pt x="812" y="293"/>
                      <a:pt x="815" y="292"/>
                    </a:cubicBezTo>
                    <a:cubicBezTo>
                      <a:pt x="818" y="291"/>
                      <a:pt x="821" y="290"/>
                      <a:pt x="821" y="289"/>
                    </a:cubicBezTo>
                    <a:cubicBezTo>
                      <a:pt x="822" y="289"/>
                      <a:pt x="822" y="289"/>
                      <a:pt x="822" y="288"/>
                    </a:cubicBezTo>
                    <a:cubicBezTo>
                      <a:pt x="822" y="287"/>
                      <a:pt x="823" y="285"/>
                      <a:pt x="824" y="284"/>
                    </a:cubicBezTo>
                    <a:cubicBezTo>
                      <a:pt x="825" y="284"/>
                      <a:pt x="825" y="283"/>
                      <a:pt x="825" y="284"/>
                    </a:cubicBezTo>
                    <a:cubicBezTo>
                      <a:pt x="826" y="285"/>
                      <a:pt x="826" y="285"/>
                      <a:pt x="827" y="286"/>
                    </a:cubicBezTo>
                    <a:cubicBezTo>
                      <a:pt x="828" y="287"/>
                      <a:pt x="828" y="287"/>
                      <a:pt x="828" y="288"/>
                    </a:cubicBezTo>
                    <a:cubicBezTo>
                      <a:pt x="828" y="289"/>
                      <a:pt x="827" y="292"/>
                      <a:pt x="828" y="292"/>
                    </a:cubicBezTo>
                    <a:cubicBezTo>
                      <a:pt x="828" y="292"/>
                      <a:pt x="828" y="291"/>
                      <a:pt x="829" y="290"/>
                    </a:cubicBezTo>
                    <a:cubicBezTo>
                      <a:pt x="830" y="289"/>
                      <a:pt x="831" y="289"/>
                      <a:pt x="830" y="288"/>
                    </a:cubicBezTo>
                    <a:cubicBezTo>
                      <a:pt x="830" y="287"/>
                      <a:pt x="829" y="287"/>
                      <a:pt x="830" y="286"/>
                    </a:cubicBezTo>
                    <a:cubicBezTo>
                      <a:pt x="830" y="285"/>
                      <a:pt x="831" y="285"/>
                      <a:pt x="831" y="285"/>
                    </a:cubicBezTo>
                    <a:cubicBezTo>
                      <a:pt x="831" y="284"/>
                      <a:pt x="829" y="283"/>
                      <a:pt x="830" y="283"/>
                    </a:cubicBezTo>
                    <a:cubicBezTo>
                      <a:pt x="830" y="282"/>
                      <a:pt x="830" y="281"/>
                      <a:pt x="830" y="281"/>
                    </a:cubicBezTo>
                    <a:cubicBezTo>
                      <a:pt x="831" y="281"/>
                      <a:pt x="832" y="283"/>
                      <a:pt x="832" y="282"/>
                    </a:cubicBezTo>
                    <a:cubicBezTo>
                      <a:pt x="832" y="282"/>
                      <a:pt x="832" y="281"/>
                      <a:pt x="833" y="281"/>
                    </a:cubicBezTo>
                    <a:cubicBezTo>
                      <a:pt x="833" y="281"/>
                      <a:pt x="835" y="281"/>
                      <a:pt x="836" y="280"/>
                    </a:cubicBezTo>
                    <a:cubicBezTo>
                      <a:pt x="836" y="280"/>
                      <a:pt x="833" y="280"/>
                      <a:pt x="832" y="279"/>
                    </a:cubicBezTo>
                    <a:cubicBezTo>
                      <a:pt x="832" y="279"/>
                      <a:pt x="831" y="278"/>
                      <a:pt x="832" y="277"/>
                    </a:cubicBezTo>
                    <a:cubicBezTo>
                      <a:pt x="832" y="277"/>
                      <a:pt x="833" y="278"/>
                      <a:pt x="833" y="278"/>
                    </a:cubicBezTo>
                    <a:cubicBezTo>
                      <a:pt x="834" y="277"/>
                      <a:pt x="834" y="276"/>
                      <a:pt x="834" y="276"/>
                    </a:cubicBezTo>
                    <a:cubicBezTo>
                      <a:pt x="834" y="276"/>
                      <a:pt x="834" y="277"/>
                      <a:pt x="836" y="276"/>
                    </a:cubicBezTo>
                    <a:cubicBezTo>
                      <a:pt x="837" y="276"/>
                      <a:pt x="836" y="275"/>
                      <a:pt x="836" y="274"/>
                    </a:cubicBezTo>
                    <a:cubicBezTo>
                      <a:pt x="837" y="274"/>
                      <a:pt x="838" y="275"/>
                      <a:pt x="839" y="275"/>
                    </a:cubicBezTo>
                    <a:cubicBezTo>
                      <a:pt x="840" y="274"/>
                      <a:pt x="836" y="273"/>
                      <a:pt x="836" y="272"/>
                    </a:cubicBezTo>
                    <a:cubicBezTo>
                      <a:pt x="835" y="271"/>
                      <a:pt x="836" y="271"/>
                      <a:pt x="835" y="270"/>
                    </a:cubicBezTo>
                    <a:cubicBezTo>
                      <a:pt x="835" y="269"/>
                      <a:pt x="835" y="269"/>
                      <a:pt x="835" y="268"/>
                    </a:cubicBezTo>
                    <a:cubicBezTo>
                      <a:pt x="836" y="268"/>
                      <a:pt x="836" y="268"/>
                      <a:pt x="837" y="268"/>
                    </a:cubicBezTo>
                    <a:cubicBezTo>
                      <a:pt x="839" y="268"/>
                      <a:pt x="840" y="269"/>
                      <a:pt x="840" y="269"/>
                    </a:cubicBezTo>
                    <a:cubicBezTo>
                      <a:pt x="839" y="268"/>
                      <a:pt x="838" y="268"/>
                      <a:pt x="838" y="267"/>
                    </a:cubicBezTo>
                    <a:cubicBezTo>
                      <a:pt x="838" y="266"/>
                      <a:pt x="839" y="263"/>
                      <a:pt x="840" y="262"/>
                    </a:cubicBezTo>
                    <a:cubicBezTo>
                      <a:pt x="841" y="260"/>
                      <a:pt x="842" y="259"/>
                      <a:pt x="842" y="259"/>
                    </a:cubicBezTo>
                    <a:cubicBezTo>
                      <a:pt x="842" y="258"/>
                      <a:pt x="841" y="257"/>
                      <a:pt x="842" y="257"/>
                    </a:cubicBezTo>
                    <a:cubicBezTo>
                      <a:pt x="842" y="257"/>
                      <a:pt x="845" y="258"/>
                      <a:pt x="845" y="258"/>
                    </a:cubicBezTo>
                    <a:cubicBezTo>
                      <a:pt x="845" y="259"/>
                      <a:pt x="843" y="259"/>
                      <a:pt x="844" y="260"/>
                    </a:cubicBezTo>
                    <a:cubicBezTo>
                      <a:pt x="844" y="261"/>
                      <a:pt x="845" y="260"/>
                      <a:pt x="844" y="261"/>
                    </a:cubicBezTo>
                    <a:cubicBezTo>
                      <a:pt x="844" y="262"/>
                      <a:pt x="843" y="262"/>
                      <a:pt x="843" y="263"/>
                    </a:cubicBezTo>
                    <a:cubicBezTo>
                      <a:pt x="843" y="263"/>
                      <a:pt x="842" y="263"/>
                      <a:pt x="843" y="264"/>
                    </a:cubicBezTo>
                    <a:cubicBezTo>
                      <a:pt x="844" y="265"/>
                      <a:pt x="845" y="264"/>
                      <a:pt x="845" y="264"/>
                    </a:cubicBezTo>
                    <a:cubicBezTo>
                      <a:pt x="845" y="265"/>
                      <a:pt x="844" y="266"/>
                      <a:pt x="845" y="266"/>
                    </a:cubicBezTo>
                    <a:cubicBezTo>
                      <a:pt x="846" y="266"/>
                      <a:pt x="847" y="266"/>
                      <a:pt x="847" y="265"/>
                    </a:cubicBezTo>
                    <a:cubicBezTo>
                      <a:pt x="848" y="265"/>
                      <a:pt x="847" y="266"/>
                      <a:pt x="848" y="267"/>
                    </a:cubicBezTo>
                    <a:cubicBezTo>
                      <a:pt x="848" y="267"/>
                      <a:pt x="849" y="267"/>
                      <a:pt x="849" y="268"/>
                    </a:cubicBezTo>
                    <a:cubicBezTo>
                      <a:pt x="848" y="268"/>
                      <a:pt x="848" y="268"/>
                      <a:pt x="848" y="269"/>
                    </a:cubicBezTo>
                    <a:cubicBezTo>
                      <a:pt x="849" y="270"/>
                      <a:pt x="849" y="269"/>
                      <a:pt x="850" y="270"/>
                    </a:cubicBezTo>
                    <a:cubicBezTo>
                      <a:pt x="850" y="271"/>
                      <a:pt x="849" y="272"/>
                      <a:pt x="849" y="272"/>
                    </a:cubicBezTo>
                    <a:cubicBezTo>
                      <a:pt x="850" y="273"/>
                      <a:pt x="851" y="271"/>
                      <a:pt x="851" y="272"/>
                    </a:cubicBezTo>
                    <a:cubicBezTo>
                      <a:pt x="851" y="272"/>
                      <a:pt x="849" y="272"/>
                      <a:pt x="851" y="273"/>
                    </a:cubicBezTo>
                    <a:cubicBezTo>
                      <a:pt x="852" y="274"/>
                      <a:pt x="853" y="273"/>
                      <a:pt x="853" y="274"/>
                    </a:cubicBezTo>
                    <a:cubicBezTo>
                      <a:pt x="853" y="274"/>
                      <a:pt x="851" y="274"/>
                      <a:pt x="850" y="275"/>
                    </a:cubicBezTo>
                    <a:cubicBezTo>
                      <a:pt x="850" y="275"/>
                      <a:pt x="850" y="276"/>
                      <a:pt x="850" y="276"/>
                    </a:cubicBezTo>
                    <a:cubicBezTo>
                      <a:pt x="851" y="276"/>
                      <a:pt x="852" y="275"/>
                      <a:pt x="853" y="276"/>
                    </a:cubicBezTo>
                    <a:cubicBezTo>
                      <a:pt x="853" y="277"/>
                      <a:pt x="852" y="277"/>
                      <a:pt x="853" y="278"/>
                    </a:cubicBezTo>
                    <a:cubicBezTo>
                      <a:pt x="854" y="278"/>
                      <a:pt x="854" y="276"/>
                      <a:pt x="854" y="277"/>
                    </a:cubicBezTo>
                    <a:cubicBezTo>
                      <a:pt x="855" y="278"/>
                      <a:pt x="854" y="278"/>
                      <a:pt x="855" y="278"/>
                    </a:cubicBezTo>
                    <a:cubicBezTo>
                      <a:pt x="856" y="278"/>
                      <a:pt x="856" y="278"/>
                      <a:pt x="856" y="279"/>
                    </a:cubicBezTo>
                    <a:cubicBezTo>
                      <a:pt x="856" y="279"/>
                      <a:pt x="856" y="279"/>
                      <a:pt x="855" y="279"/>
                    </a:cubicBezTo>
                    <a:cubicBezTo>
                      <a:pt x="854" y="279"/>
                      <a:pt x="851" y="279"/>
                      <a:pt x="851" y="280"/>
                    </a:cubicBezTo>
                    <a:cubicBezTo>
                      <a:pt x="850" y="280"/>
                      <a:pt x="849" y="280"/>
                      <a:pt x="850" y="281"/>
                    </a:cubicBezTo>
                    <a:cubicBezTo>
                      <a:pt x="851" y="282"/>
                      <a:pt x="852" y="283"/>
                      <a:pt x="852" y="282"/>
                    </a:cubicBezTo>
                    <a:cubicBezTo>
                      <a:pt x="853" y="282"/>
                      <a:pt x="852" y="281"/>
                      <a:pt x="853" y="281"/>
                    </a:cubicBezTo>
                    <a:cubicBezTo>
                      <a:pt x="854" y="281"/>
                      <a:pt x="856" y="281"/>
                      <a:pt x="856" y="281"/>
                    </a:cubicBezTo>
                    <a:cubicBezTo>
                      <a:pt x="857" y="281"/>
                      <a:pt x="857" y="280"/>
                      <a:pt x="858" y="280"/>
                    </a:cubicBezTo>
                    <a:cubicBezTo>
                      <a:pt x="858" y="280"/>
                      <a:pt x="859" y="280"/>
                      <a:pt x="859" y="281"/>
                    </a:cubicBezTo>
                    <a:cubicBezTo>
                      <a:pt x="859" y="281"/>
                      <a:pt x="858" y="281"/>
                      <a:pt x="858" y="282"/>
                    </a:cubicBezTo>
                    <a:cubicBezTo>
                      <a:pt x="858" y="282"/>
                      <a:pt x="859" y="282"/>
                      <a:pt x="858" y="283"/>
                    </a:cubicBezTo>
                    <a:cubicBezTo>
                      <a:pt x="858" y="284"/>
                      <a:pt x="857" y="284"/>
                      <a:pt x="858" y="284"/>
                    </a:cubicBezTo>
                    <a:cubicBezTo>
                      <a:pt x="858" y="284"/>
                      <a:pt x="861" y="284"/>
                      <a:pt x="861" y="284"/>
                    </a:cubicBezTo>
                    <a:cubicBezTo>
                      <a:pt x="861" y="285"/>
                      <a:pt x="860" y="286"/>
                      <a:pt x="861" y="286"/>
                    </a:cubicBezTo>
                    <a:cubicBezTo>
                      <a:pt x="861" y="286"/>
                      <a:pt x="862" y="286"/>
                      <a:pt x="862" y="287"/>
                    </a:cubicBezTo>
                    <a:cubicBezTo>
                      <a:pt x="862" y="287"/>
                      <a:pt x="861" y="288"/>
                      <a:pt x="860" y="289"/>
                    </a:cubicBezTo>
                    <a:cubicBezTo>
                      <a:pt x="859" y="289"/>
                      <a:pt x="856" y="288"/>
                      <a:pt x="856" y="289"/>
                    </a:cubicBezTo>
                    <a:cubicBezTo>
                      <a:pt x="855" y="289"/>
                      <a:pt x="856" y="290"/>
                      <a:pt x="856" y="290"/>
                    </a:cubicBezTo>
                    <a:cubicBezTo>
                      <a:pt x="856" y="290"/>
                      <a:pt x="854" y="292"/>
                      <a:pt x="855" y="293"/>
                    </a:cubicBezTo>
                    <a:cubicBezTo>
                      <a:pt x="855" y="293"/>
                      <a:pt x="859" y="291"/>
                      <a:pt x="859" y="290"/>
                    </a:cubicBezTo>
                    <a:cubicBezTo>
                      <a:pt x="859" y="290"/>
                      <a:pt x="860" y="292"/>
                      <a:pt x="860" y="292"/>
                    </a:cubicBezTo>
                    <a:cubicBezTo>
                      <a:pt x="861" y="291"/>
                      <a:pt x="861" y="291"/>
                      <a:pt x="863" y="290"/>
                    </a:cubicBezTo>
                    <a:cubicBezTo>
                      <a:pt x="865" y="290"/>
                      <a:pt x="865" y="289"/>
                      <a:pt x="866" y="290"/>
                    </a:cubicBezTo>
                    <a:cubicBezTo>
                      <a:pt x="866" y="291"/>
                      <a:pt x="866" y="292"/>
                      <a:pt x="865" y="292"/>
                    </a:cubicBezTo>
                    <a:cubicBezTo>
                      <a:pt x="865" y="293"/>
                      <a:pt x="862" y="294"/>
                      <a:pt x="861" y="294"/>
                    </a:cubicBezTo>
                    <a:cubicBezTo>
                      <a:pt x="860" y="295"/>
                      <a:pt x="857" y="296"/>
                      <a:pt x="858" y="297"/>
                    </a:cubicBezTo>
                    <a:cubicBezTo>
                      <a:pt x="859" y="298"/>
                      <a:pt x="860" y="298"/>
                      <a:pt x="861" y="297"/>
                    </a:cubicBezTo>
                    <a:cubicBezTo>
                      <a:pt x="861" y="297"/>
                      <a:pt x="862" y="296"/>
                      <a:pt x="863" y="296"/>
                    </a:cubicBezTo>
                    <a:cubicBezTo>
                      <a:pt x="864" y="295"/>
                      <a:pt x="866" y="295"/>
                      <a:pt x="867" y="295"/>
                    </a:cubicBezTo>
                    <a:cubicBezTo>
                      <a:pt x="867" y="296"/>
                      <a:pt x="866" y="296"/>
                      <a:pt x="867" y="296"/>
                    </a:cubicBezTo>
                    <a:cubicBezTo>
                      <a:pt x="867" y="297"/>
                      <a:pt x="868" y="297"/>
                      <a:pt x="867" y="297"/>
                    </a:cubicBezTo>
                    <a:cubicBezTo>
                      <a:pt x="867" y="298"/>
                      <a:pt x="866" y="297"/>
                      <a:pt x="865" y="298"/>
                    </a:cubicBezTo>
                    <a:cubicBezTo>
                      <a:pt x="865" y="298"/>
                      <a:pt x="865" y="299"/>
                      <a:pt x="865" y="299"/>
                    </a:cubicBezTo>
                    <a:cubicBezTo>
                      <a:pt x="866" y="299"/>
                      <a:pt x="866" y="298"/>
                      <a:pt x="866" y="298"/>
                    </a:cubicBezTo>
                    <a:cubicBezTo>
                      <a:pt x="867" y="299"/>
                      <a:pt x="868" y="300"/>
                      <a:pt x="868" y="300"/>
                    </a:cubicBezTo>
                    <a:cubicBezTo>
                      <a:pt x="869" y="299"/>
                      <a:pt x="868" y="299"/>
                      <a:pt x="869" y="299"/>
                    </a:cubicBezTo>
                    <a:cubicBezTo>
                      <a:pt x="870" y="299"/>
                      <a:pt x="871" y="301"/>
                      <a:pt x="872" y="302"/>
                    </a:cubicBezTo>
                    <a:cubicBezTo>
                      <a:pt x="873" y="302"/>
                      <a:pt x="873" y="303"/>
                      <a:pt x="873" y="303"/>
                    </a:cubicBezTo>
                    <a:cubicBezTo>
                      <a:pt x="873" y="304"/>
                      <a:pt x="872" y="304"/>
                      <a:pt x="871" y="304"/>
                    </a:cubicBezTo>
                    <a:cubicBezTo>
                      <a:pt x="870" y="305"/>
                      <a:pt x="870" y="305"/>
                      <a:pt x="869" y="305"/>
                    </a:cubicBezTo>
                    <a:cubicBezTo>
                      <a:pt x="868" y="305"/>
                      <a:pt x="867" y="304"/>
                      <a:pt x="866" y="304"/>
                    </a:cubicBezTo>
                    <a:cubicBezTo>
                      <a:pt x="866" y="305"/>
                      <a:pt x="865" y="305"/>
                      <a:pt x="866" y="306"/>
                    </a:cubicBezTo>
                    <a:cubicBezTo>
                      <a:pt x="867" y="307"/>
                      <a:pt x="868" y="307"/>
                      <a:pt x="868" y="307"/>
                    </a:cubicBezTo>
                    <a:cubicBezTo>
                      <a:pt x="869" y="307"/>
                      <a:pt x="871" y="306"/>
                      <a:pt x="872" y="306"/>
                    </a:cubicBezTo>
                    <a:cubicBezTo>
                      <a:pt x="873" y="307"/>
                      <a:pt x="874" y="306"/>
                      <a:pt x="874" y="307"/>
                    </a:cubicBezTo>
                    <a:cubicBezTo>
                      <a:pt x="874" y="308"/>
                      <a:pt x="872" y="308"/>
                      <a:pt x="872" y="309"/>
                    </a:cubicBezTo>
                    <a:cubicBezTo>
                      <a:pt x="873" y="310"/>
                      <a:pt x="874" y="311"/>
                      <a:pt x="874" y="311"/>
                    </a:cubicBezTo>
                    <a:cubicBezTo>
                      <a:pt x="875" y="311"/>
                      <a:pt x="876" y="311"/>
                      <a:pt x="876" y="311"/>
                    </a:cubicBezTo>
                    <a:cubicBezTo>
                      <a:pt x="877" y="311"/>
                      <a:pt x="877" y="312"/>
                      <a:pt x="878" y="312"/>
                    </a:cubicBezTo>
                    <a:cubicBezTo>
                      <a:pt x="879" y="312"/>
                      <a:pt x="880" y="312"/>
                      <a:pt x="880" y="313"/>
                    </a:cubicBezTo>
                    <a:cubicBezTo>
                      <a:pt x="879" y="313"/>
                      <a:pt x="879" y="314"/>
                      <a:pt x="878" y="314"/>
                    </a:cubicBezTo>
                    <a:cubicBezTo>
                      <a:pt x="877" y="314"/>
                      <a:pt x="876" y="315"/>
                      <a:pt x="875" y="316"/>
                    </a:cubicBezTo>
                    <a:cubicBezTo>
                      <a:pt x="875" y="317"/>
                      <a:pt x="874" y="318"/>
                      <a:pt x="873" y="318"/>
                    </a:cubicBezTo>
                    <a:cubicBezTo>
                      <a:pt x="873" y="318"/>
                      <a:pt x="870" y="318"/>
                      <a:pt x="871" y="317"/>
                    </a:cubicBezTo>
                    <a:cubicBezTo>
                      <a:pt x="872" y="316"/>
                      <a:pt x="874" y="316"/>
                      <a:pt x="873" y="316"/>
                    </a:cubicBezTo>
                    <a:cubicBezTo>
                      <a:pt x="872" y="315"/>
                      <a:pt x="869" y="315"/>
                      <a:pt x="868" y="315"/>
                    </a:cubicBezTo>
                    <a:cubicBezTo>
                      <a:pt x="867" y="316"/>
                      <a:pt x="864" y="316"/>
                      <a:pt x="866" y="316"/>
                    </a:cubicBezTo>
                    <a:cubicBezTo>
                      <a:pt x="867" y="317"/>
                      <a:pt x="869" y="317"/>
                      <a:pt x="869" y="318"/>
                    </a:cubicBezTo>
                    <a:cubicBezTo>
                      <a:pt x="870" y="320"/>
                      <a:pt x="869" y="319"/>
                      <a:pt x="870" y="320"/>
                    </a:cubicBezTo>
                    <a:cubicBezTo>
                      <a:pt x="871" y="320"/>
                      <a:pt x="874" y="320"/>
                      <a:pt x="874" y="321"/>
                    </a:cubicBezTo>
                    <a:cubicBezTo>
                      <a:pt x="874" y="321"/>
                      <a:pt x="871" y="321"/>
                      <a:pt x="871" y="321"/>
                    </a:cubicBezTo>
                    <a:cubicBezTo>
                      <a:pt x="870" y="322"/>
                      <a:pt x="870" y="322"/>
                      <a:pt x="871" y="322"/>
                    </a:cubicBezTo>
                    <a:cubicBezTo>
                      <a:pt x="872" y="323"/>
                      <a:pt x="872" y="322"/>
                      <a:pt x="873" y="323"/>
                    </a:cubicBezTo>
                    <a:cubicBezTo>
                      <a:pt x="874" y="323"/>
                      <a:pt x="875" y="323"/>
                      <a:pt x="875" y="324"/>
                    </a:cubicBezTo>
                    <a:cubicBezTo>
                      <a:pt x="875" y="324"/>
                      <a:pt x="872" y="323"/>
                      <a:pt x="872" y="324"/>
                    </a:cubicBezTo>
                    <a:cubicBezTo>
                      <a:pt x="872" y="325"/>
                      <a:pt x="872" y="325"/>
                      <a:pt x="874" y="326"/>
                    </a:cubicBezTo>
                    <a:cubicBezTo>
                      <a:pt x="875" y="326"/>
                      <a:pt x="877" y="326"/>
                      <a:pt x="878" y="326"/>
                    </a:cubicBezTo>
                    <a:cubicBezTo>
                      <a:pt x="879" y="326"/>
                      <a:pt x="879" y="327"/>
                      <a:pt x="879" y="327"/>
                    </a:cubicBezTo>
                    <a:cubicBezTo>
                      <a:pt x="879" y="328"/>
                      <a:pt x="877" y="328"/>
                      <a:pt x="878" y="329"/>
                    </a:cubicBezTo>
                    <a:cubicBezTo>
                      <a:pt x="879" y="329"/>
                      <a:pt x="880" y="329"/>
                      <a:pt x="880" y="329"/>
                    </a:cubicBezTo>
                    <a:cubicBezTo>
                      <a:pt x="881" y="329"/>
                      <a:pt x="881" y="330"/>
                      <a:pt x="881" y="330"/>
                    </a:cubicBezTo>
                    <a:cubicBezTo>
                      <a:pt x="882" y="330"/>
                      <a:pt x="882" y="331"/>
                      <a:pt x="882" y="331"/>
                    </a:cubicBezTo>
                    <a:cubicBezTo>
                      <a:pt x="883" y="332"/>
                      <a:pt x="883" y="331"/>
                      <a:pt x="884" y="331"/>
                    </a:cubicBezTo>
                    <a:cubicBezTo>
                      <a:pt x="885" y="331"/>
                      <a:pt x="885" y="331"/>
                      <a:pt x="885" y="332"/>
                    </a:cubicBezTo>
                    <a:cubicBezTo>
                      <a:pt x="885" y="333"/>
                      <a:pt x="884" y="333"/>
                      <a:pt x="885" y="333"/>
                    </a:cubicBezTo>
                    <a:cubicBezTo>
                      <a:pt x="886" y="333"/>
                      <a:pt x="886" y="332"/>
                      <a:pt x="887" y="332"/>
                    </a:cubicBezTo>
                    <a:cubicBezTo>
                      <a:pt x="888" y="332"/>
                      <a:pt x="888" y="333"/>
                      <a:pt x="888" y="334"/>
                    </a:cubicBezTo>
                    <a:cubicBezTo>
                      <a:pt x="888" y="335"/>
                      <a:pt x="888" y="336"/>
                      <a:pt x="888" y="335"/>
                    </a:cubicBezTo>
                    <a:cubicBezTo>
                      <a:pt x="889" y="335"/>
                      <a:pt x="889" y="334"/>
                      <a:pt x="889" y="333"/>
                    </a:cubicBezTo>
                    <a:cubicBezTo>
                      <a:pt x="890" y="333"/>
                      <a:pt x="891" y="333"/>
                      <a:pt x="891" y="333"/>
                    </a:cubicBezTo>
                    <a:cubicBezTo>
                      <a:pt x="891" y="334"/>
                      <a:pt x="890" y="334"/>
                      <a:pt x="890" y="335"/>
                    </a:cubicBezTo>
                    <a:cubicBezTo>
                      <a:pt x="889" y="335"/>
                      <a:pt x="889" y="335"/>
                      <a:pt x="889" y="336"/>
                    </a:cubicBezTo>
                    <a:cubicBezTo>
                      <a:pt x="890" y="337"/>
                      <a:pt x="890" y="336"/>
                      <a:pt x="890" y="337"/>
                    </a:cubicBezTo>
                    <a:cubicBezTo>
                      <a:pt x="890" y="337"/>
                      <a:pt x="890" y="338"/>
                      <a:pt x="890" y="338"/>
                    </a:cubicBezTo>
                    <a:cubicBezTo>
                      <a:pt x="889" y="339"/>
                      <a:pt x="890" y="339"/>
                      <a:pt x="890" y="339"/>
                    </a:cubicBezTo>
                    <a:cubicBezTo>
                      <a:pt x="890" y="340"/>
                      <a:pt x="888" y="340"/>
                      <a:pt x="888" y="341"/>
                    </a:cubicBezTo>
                    <a:cubicBezTo>
                      <a:pt x="888" y="342"/>
                      <a:pt x="888" y="342"/>
                      <a:pt x="888" y="342"/>
                    </a:cubicBezTo>
                    <a:cubicBezTo>
                      <a:pt x="888" y="343"/>
                      <a:pt x="887" y="344"/>
                      <a:pt x="887" y="344"/>
                    </a:cubicBezTo>
                    <a:cubicBezTo>
                      <a:pt x="887" y="345"/>
                      <a:pt x="888" y="345"/>
                      <a:pt x="889" y="344"/>
                    </a:cubicBezTo>
                    <a:cubicBezTo>
                      <a:pt x="889" y="344"/>
                      <a:pt x="891" y="342"/>
                      <a:pt x="892" y="341"/>
                    </a:cubicBezTo>
                    <a:cubicBezTo>
                      <a:pt x="892" y="341"/>
                      <a:pt x="893" y="341"/>
                      <a:pt x="893" y="342"/>
                    </a:cubicBezTo>
                    <a:cubicBezTo>
                      <a:pt x="892" y="342"/>
                      <a:pt x="891" y="344"/>
                      <a:pt x="891" y="344"/>
                    </a:cubicBezTo>
                    <a:cubicBezTo>
                      <a:pt x="892" y="345"/>
                      <a:pt x="893" y="344"/>
                      <a:pt x="893" y="343"/>
                    </a:cubicBezTo>
                    <a:cubicBezTo>
                      <a:pt x="894" y="342"/>
                      <a:pt x="895" y="341"/>
                      <a:pt x="896" y="341"/>
                    </a:cubicBezTo>
                    <a:cubicBezTo>
                      <a:pt x="897" y="340"/>
                      <a:pt x="897" y="340"/>
                      <a:pt x="897" y="340"/>
                    </a:cubicBezTo>
                    <a:cubicBezTo>
                      <a:pt x="898" y="341"/>
                      <a:pt x="897" y="342"/>
                      <a:pt x="896" y="342"/>
                    </a:cubicBezTo>
                    <a:cubicBezTo>
                      <a:pt x="896" y="343"/>
                      <a:pt x="896" y="343"/>
                      <a:pt x="897" y="343"/>
                    </a:cubicBezTo>
                    <a:cubicBezTo>
                      <a:pt x="898" y="343"/>
                      <a:pt x="900" y="342"/>
                      <a:pt x="900" y="343"/>
                    </a:cubicBezTo>
                    <a:cubicBezTo>
                      <a:pt x="900" y="343"/>
                      <a:pt x="899" y="344"/>
                      <a:pt x="898" y="344"/>
                    </a:cubicBezTo>
                    <a:cubicBezTo>
                      <a:pt x="898" y="345"/>
                      <a:pt x="897" y="345"/>
                      <a:pt x="896" y="346"/>
                    </a:cubicBezTo>
                    <a:cubicBezTo>
                      <a:pt x="896" y="347"/>
                      <a:pt x="895" y="349"/>
                      <a:pt x="896" y="349"/>
                    </a:cubicBezTo>
                    <a:cubicBezTo>
                      <a:pt x="897" y="348"/>
                      <a:pt x="897" y="347"/>
                      <a:pt x="898" y="346"/>
                    </a:cubicBezTo>
                    <a:cubicBezTo>
                      <a:pt x="899" y="346"/>
                      <a:pt x="900" y="345"/>
                      <a:pt x="901" y="344"/>
                    </a:cubicBezTo>
                    <a:cubicBezTo>
                      <a:pt x="902" y="344"/>
                      <a:pt x="901" y="346"/>
                      <a:pt x="902" y="345"/>
                    </a:cubicBezTo>
                    <a:cubicBezTo>
                      <a:pt x="903" y="345"/>
                      <a:pt x="903" y="344"/>
                      <a:pt x="904" y="343"/>
                    </a:cubicBezTo>
                    <a:cubicBezTo>
                      <a:pt x="905" y="343"/>
                      <a:pt x="906" y="343"/>
                      <a:pt x="906" y="342"/>
                    </a:cubicBezTo>
                    <a:cubicBezTo>
                      <a:pt x="907" y="342"/>
                      <a:pt x="907" y="344"/>
                      <a:pt x="907" y="345"/>
                    </a:cubicBezTo>
                    <a:cubicBezTo>
                      <a:pt x="907" y="346"/>
                      <a:pt x="905" y="345"/>
                      <a:pt x="906" y="346"/>
                    </a:cubicBezTo>
                    <a:cubicBezTo>
                      <a:pt x="907" y="347"/>
                      <a:pt x="912" y="349"/>
                      <a:pt x="913" y="348"/>
                    </a:cubicBezTo>
                    <a:cubicBezTo>
                      <a:pt x="914" y="348"/>
                      <a:pt x="913" y="347"/>
                      <a:pt x="914" y="347"/>
                    </a:cubicBezTo>
                    <a:cubicBezTo>
                      <a:pt x="915" y="347"/>
                      <a:pt x="916" y="347"/>
                      <a:pt x="917" y="348"/>
                    </a:cubicBezTo>
                    <a:cubicBezTo>
                      <a:pt x="918" y="348"/>
                      <a:pt x="918" y="348"/>
                      <a:pt x="919" y="349"/>
                    </a:cubicBezTo>
                    <a:cubicBezTo>
                      <a:pt x="921" y="349"/>
                      <a:pt x="924" y="351"/>
                      <a:pt x="924" y="351"/>
                    </a:cubicBezTo>
                    <a:cubicBezTo>
                      <a:pt x="924" y="352"/>
                      <a:pt x="920" y="352"/>
                      <a:pt x="920" y="352"/>
                    </a:cubicBezTo>
                    <a:cubicBezTo>
                      <a:pt x="920" y="353"/>
                      <a:pt x="922" y="353"/>
                      <a:pt x="921" y="353"/>
                    </a:cubicBezTo>
                    <a:cubicBezTo>
                      <a:pt x="921" y="354"/>
                      <a:pt x="917" y="354"/>
                      <a:pt x="916" y="354"/>
                    </a:cubicBezTo>
                    <a:cubicBezTo>
                      <a:pt x="915" y="354"/>
                      <a:pt x="915" y="355"/>
                      <a:pt x="914" y="355"/>
                    </a:cubicBezTo>
                    <a:cubicBezTo>
                      <a:pt x="914" y="356"/>
                      <a:pt x="909" y="356"/>
                      <a:pt x="908" y="357"/>
                    </a:cubicBezTo>
                    <a:cubicBezTo>
                      <a:pt x="906" y="357"/>
                      <a:pt x="899" y="358"/>
                      <a:pt x="899" y="359"/>
                    </a:cubicBezTo>
                    <a:cubicBezTo>
                      <a:pt x="899" y="359"/>
                      <a:pt x="901" y="359"/>
                      <a:pt x="903" y="359"/>
                    </a:cubicBezTo>
                    <a:cubicBezTo>
                      <a:pt x="906" y="359"/>
                      <a:pt x="906" y="359"/>
                      <a:pt x="906" y="360"/>
                    </a:cubicBezTo>
                    <a:cubicBezTo>
                      <a:pt x="905" y="360"/>
                      <a:pt x="903" y="361"/>
                      <a:pt x="902" y="361"/>
                    </a:cubicBezTo>
                    <a:cubicBezTo>
                      <a:pt x="902" y="361"/>
                      <a:pt x="900" y="362"/>
                      <a:pt x="899" y="362"/>
                    </a:cubicBezTo>
                    <a:cubicBezTo>
                      <a:pt x="897" y="362"/>
                      <a:pt x="895" y="362"/>
                      <a:pt x="895" y="363"/>
                    </a:cubicBezTo>
                    <a:cubicBezTo>
                      <a:pt x="894" y="364"/>
                      <a:pt x="894" y="366"/>
                      <a:pt x="894" y="366"/>
                    </a:cubicBezTo>
                    <a:cubicBezTo>
                      <a:pt x="893" y="366"/>
                      <a:pt x="891" y="365"/>
                      <a:pt x="890" y="364"/>
                    </a:cubicBezTo>
                    <a:cubicBezTo>
                      <a:pt x="888" y="363"/>
                      <a:pt x="886" y="361"/>
                      <a:pt x="885" y="362"/>
                    </a:cubicBezTo>
                    <a:cubicBezTo>
                      <a:pt x="884" y="362"/>
                      <a:pt x="883" y="364"/>
                      <a:pt x="884" y="364"/>
                    </a:cubicBezTo>
                    <a:cubicBezTo>
                      <a:pt x="885" y="365"/>
                      <a:pt x="885" y="363"/>
                      <a:pt x="887" y="364"/>
                    </a:cubicBezTo>
                    <a:cubicBezTo>
                      <a:pt x="889" y="365"/>
                      <a:pt x="890" y="365"/>
                      <a:pt x="891" y="366"/>
                    </a:cubicBezTo>
                    <a:cubicBezTo>
                      <a:pt x="891" y="367"/>
                      <a:pt x="892" y="367"/>
                      <a:pt x="893" y="367"/>
                    </a:cubicBezTo>
                    <a:cubicBezTo>
                      <a:pt x="894" y="368"/>
                      <a:pt x="892" y="368"/>
                      <a:pt x="891" y="369"/>
                    </a:cubicBezTo>
                    <a:cubicBezTo>
                      <a:pt x="890" y="369"/>
                      <a:pt x="889" y="370"/>
                      <a:pt x="890" y="370"/>
                    </a:cubicBezTo>
                    <a:cubicBezTo>
                      <a:pt x="891" y="371"/>
                      <a:pt x="894" y="371"/>
                      <a:pt x="894" y="371"/>
                    </a:cubicBezTo>
                    <a:cubicBezTo>
                      <a:pt x="894" y="370"/>
                      <a:pt x="893" y="370"/>
                      <a:pt x="894" y="369"/>
                    </a:cubicBezTo>
                    <a:cubicBezTo>
                      <a:pt x="895" y="368"/>
                      <a:pt x="896" y="369"/>
                      <a:pt x="896" y="368"/>
                    </a:cubicBezTo>
                    <a:cubicBezTo>
                      <a:pt x="896" y="367"/>
                      <a:pt x="895" y="367"/>
                      <a:pt x="897" y="367"/>
                    </a:cubicBezTo>
                    <a:cubicBezTo>
                      <a:pt x="898" y="366"/>
                      <a:pt x="898" y="367"/>
                      <a:pt x="899" y="366"/>
                    </a:cubicBezTo>
                    <a:cubicBezTo>
                      <a:pt x="901" y="365"/>
                      <a:pt x="900" y="364"/>
                      <a:pt x="902" y="364"/>
                    </a:cubicBezTo>
                    <a:cubicBezTo>
                      <a:pt x="904" y="364"/>
                      <a:pt x="905" y="365"/>
                      <a:pt x="905" y="364"/>
                    </a:cubicBezTo>
                    <a:cubicBezTo>
                      <a:pt x="905" y="363"/>
                      <a:pt x="903" y="363"/>
                      <a:pt x="906" y="362"/>
                    </a:cubicBezTo>
                    <a:cubicBezTo>
                      <a:pt x="908" y="360"/>
                      <a:pt x="909" y="361"/>
                      <a:pt x="909" y="360"/>
                    </a:cubicBezTo>
                    <a:cubicBezTo>
                      <a:pt x="909" y="359"/>
                      <a:pt x="911" y="359"/>
                      <a:pt x="913" y="359"/>
                    </a:cubicBezTo>
                    <a:cubicBezTo>
                      <a:pt x="915" y="359"/>
                      <a:pt x="917" y="359"/>
                      <a:pt x="918" y="358"/>
                    </a:cubicBezTo>
                    <a:cubicBezTo>
                      <a:pt x="919" y="358"/>
                      <a:pt x="913" y="358"/>
                      <a:pt x="914" y="357"/>
                    </a:cubicBezTo>
                    <a:cubicBezTo>
                      <a:pt x="915" y="356"/>
                      <a:pt x="916" y="356"/>
                      <a:pt x="918" y="356"/>
                    </a:cubicBezTo>
                    <a:cubicBezTo>
                      <a:pt x="919" y="356"/>
                      <a:pt x="920" y="356"/>
                      <a:pt x="921" y="357"/>
                    </a:cubicBezTo>
                    <a:cubicBezTo>
                      <a:pt x="922" y="357"/>
                      <a:pt x="926" y="359"/>
                      <a:pt x="927" y="361"/>
                    </a:cubicBezTo>
                    <a:cubicBezTo>
                      <a:pt x="927" y="362"/>
                      <a:pt x="926" y="363"/>
                      <a:pt x="924" y="364"/>
                    </a:cubicBezTo>
                    <a:cubicBezTo>
                      <a:pt x="923" y="365"/>
                      <a:pt x="921" y="366"/>
                      <a:pt x="924" y="366"/>
                    </a:cubicBezTo>
                    <a:cubicBezTo>
                      <a:pt x="926" y="366"/>
                      <a:pt x="927" y="364"/>
                      <a:pt x="928" y="364"/>
                    </a:cubicBezTo>
                    <a:cubicBezTo>
                      <a:pt x="929" y="364"/>
                      <a:pt x="929" y="365"/>
                      <a:pt x="931" y="364"/>
                    </a:cubicBezTo>
                    <a:cubicBezTo>
                      <a:pt x="932" y="363"/>
                      <a:pt x="931" y="363"/>
                      <a:pt x="933" y="363"/>
                    </a:cubicBezTo>
                    <a:cubicBezTo>
                      <a:pt x="934" y="363"/>
                      <a:pt x="935" y="364"/>
                      <a:pt x="935" y="364"/>
                    </a:cubicBezTo>
                    <a:cubicBezTo>
                      <a:pt x="934" y="364"/>
                      <a:pt x="932" y="365"/>
                      <a:pt x="933" y="365"/>
                    </a:cubicBezTo>
                    <a:cubicBezTo>
                      <a:pt x="934" y="365"/>
                      <a:pt x="936" y="366"/>
                      <a:pt x="937" y="366"/>
                    </a:cubicBezTo>
                    <a:cubicBezTo>
                      <a:pt x="939" y="366"/>
                      <a:pt x="939" y="366"/>
                      <a:pt x="939" y="366"/>
                    </a:cubicBezTo>
                    <a:cubicBezTo>
                      <a:pt x="940" y="367"/>
                      <a:pt x="939" y="367"/>
                      <a:pt x="938" y="367"/>
                    </a:cubicBezTo>
                    <a:cubicBezTo>
                      <a:pt x="937" y="368"/>
                      <a:pt x="937" y="368"/>
                      <a:pt x="939" y="369"/>
                    </a:cubicBezTo>
                    <a:cubicBezTo>
                      <a:pt x="940" y="370"/>
                      <a:pt x="941" y="370"/>
                      <a:pt x="941" y="369"/>
                    </a:cubicBezTo>
                    <a:cubicBezTo>
                      <a:pt x="942" y="369"/>
                      <a:pt x="942" y="371"/>
                      <a:pt x="942" y="372"/>
                    </a:cubicBezTo>
                    <a:cubicBezTo>
                      <a:pt x="942" y="372"/>
                      <a:pt x="942" y="373"/>
                      <a:pt x="941" y="373"/>
                    </a:cubicBezTo>
                    <a:cubicBezTo>
                      <a:pt x="941" y="373"/>
                      <a:pt x="938" y="374"/>
                      <a:pt x="938" y="375"/>
                    </a:cubicBezTo>
                    <a:cubicBezTo>
                      <a:pt x="939" y="375"/>
                      <a:pt x="940" y="375"/>
                      <a:pt x="941" y="376"/>
                    </a:cubicBezTo>
                    <a:cubicBezTo>
                      <a:pt x="941" y="376"/>
                      <a:pt x="941" y="377"/>
                      <a:pt x="941" y="377"/>
                    </a:cubicBezTo>
                    <a:cubicBezTo>
                      <a:pt x="941" y="378"/>
                      <a:pt x="938" y="377"/>
                      <a:pt x="939" y="378"/>
                    </a:cubicBezTo>
                    <a:cubicBezTo>
                      <a:pt x="939" y="378"/>
                      <a:pt x="942" y="380"/>
                      <a:pt x="942" y="380"/>
                    </a:cubicBezTo>
                    <a:cubicBezTo>
                      <a:pt x="942" y="380"/>
                      <a:pt x="940" y="380"/>
                      <a:pt x="939" y="380"/>
                    </a:cubicBezTo>
                    <a:cubicBezTo>
                      <a:pt x="939" y="381"/>
                      <a:pt x="940" y="381"/>
                      <a:pt x="939" y="381"/>
                    </a:cubicBezTo>
                    <a:cubicBezTo>
                      <a:pt x="939" y="381"/>
                      <a:pt x="935" y="380"/>
                      <a:pt x="935" y="380"/>
                    </a:cubicBezTo>
                    <a:cubicBezTo>
                      <a:pt x="934" y="381"/>
                      <a:pt x="936" y="381"/>
                      <a:pt x="938" y="382"/>
                    </a:cubicBezTo>
                    <a:cubicBezTo>
                      <a:pt x="939" y="382"/>
                      <a:pt x="943" y="382"/>
                      <a:pt x="943" y="383"/>
                    </a:cubicBezTo>
                    <a:cubicBezTo>
                      <a:pt x="943" y="384"/>
                      <a:pt x="943" y="385"/>
                      <a:pt x="942" y="385"/>
                    </a:cubicBezTo>
                    <a:cubicBezTo>
                      <a:pt x="941" y="384"/>
                      <a:pt x="938" y="383"/>
                      <a:pt x="938" y="384"/>
                    </a:cubicBezTo>
                    <a:cubicBezTo>
                      <a:pt x="938" y="384"/>
                      <a:pt x="939" y="385"/>
                      <a:pt x="940" y="386"/>
                    </a:cubicBezTo>
                    <a:cubicBezTo>
                      <a:pt x="942" y="386"/>
                      <a:pt x="943" y="386"/>
                      <a:pt x="943" y="387"/>
                    </a:cubicBezTo>
                    <a:cubicBezTo>
                      <a:pt x="943" y="387"/>
                      <a:pt x="942" y="387"/>
                      <a:pt x="941" y="388"/>
                    </a:cubicBezTo>
                    <a:cubicBezTo>
                      <a:pt x="941" y="388"/>
                      <a:pt x="941" y="390"/>
                      <a:pt x="940" y="390"/>
                    </a:cubicBezTo>
                    <a:cubicBezTo>
                      <a:pt x="940" y="391"/>
                      <a:pt x="935" y="393"/>
                      <a:pt x="934" y="394"/>
                    </a:cubicBezTo>
                    <a:cubicBezTo>
                      <a:pt x="932" y="395"/>
                      <a:pt x="929" y="398"/>
                      <a:pt x="927" y="398"/>
                    </a:cubicBezTo>
                    <a:cubicBezTo>
                      <a:pt x="926" y="398"/>
                      <a:pt x="921" y="397"/>
                      <a:pt x="920" y="397"/>
                    </a:cubicBezTo>
                    <a:cubicBezTo>
                      <a:pt x="919" y="398"/>
                      <a:pt x="910" y="400"/>
                      <a:pt x="910" y="400"/>
                    </a:cubicBezTo>
                    <a:cubicBezTo>
                      <a:pt x="910" y="401"/>
                      <a:pt x="910" y="401"/>
                      <a:pt x="910" y="402"/>
                    </a:cubicBezTo>
                    <a:cubicBezTo>
                      <a:pt x="910" y="402"/>
                      <a:pt x="907" y="403"/>
                      <a:pt x="907" y="404"/>
                    </a:cubicBezTo>
                    <a:cubicBezTo>
                      <a:pt x="906" y="405"/>
                      <a:pt x="907" y="405"/>
                      <a:pt x="907" y="406"/>
                    </a:cubicBezTo>
                    <a:cubicBezTo>
                      <a:pt x="906" y="407"/>
                      <a:pt x="906" y="408"/>
                      <a:pt x="905" y="408"/>
                    </a:cubicBezTo>
                    <a:cubicBezTo>
                      <a:pt x="905" y="409"/>
                      <a:pt x="906" y="406"/>
                      <a:pt x="905" y="406"/>
                    </a:cubicBezTo>
                    <a:cubicBezTo>
                      <a:pt x="903" y="406"/>
                      <a:pt x="899" y="410"/>
                      <a:pt x="898" y="411"/>
                    </a:cubicBezTo>
                    <a:cubicBezTo>
                      <a:pt x="898" y="412"/>
                      <a:pt x="895" y="415"/>
                      <a:pt x="893" y="416"/>
                    </a:cubicBezTo>
                    <a:cubicBezTo>
                      <a:pt x="892" y="416"/>
                      <a:pt x="890" y="415"/>
                      <a:pt x="886" y="415"/>
                    </a:cubicBezTo>
                    <a:cubicBezTo>
                      <a:pt x="882" y="416"/>
                      <a:pt x="877" y="417"/>
                      <a:pt x="876" y="417"/>
                    </a:cubicBezTo>
                    <a:cubicBezTo>
                      <a:pt x="875" y="417"/>
                      <a:pt x="877" y="416"/>
                      <a:pt x="874" y="415"/>
                    </a:cubicBezTo>
                    <a:cubicBezTo>
                      <a:pt x="871" y="415"/>
                      <a:pt x="866" y="414"/>
                      <a:pt x="865" y="415"/>
                    </a:cubicBezTo>
                    <a:cubicBezTo>
                      <a:pt x="864" y="415"/>
                      <a:pt x="858" y="416"/>
                      <a:pt x="856" y="415"/>
                    </a:cubicBezTo>
                    <a:cubicBezTo>
                      <a:pt x="855" y="415"/>
                      <a:pt x="856" y="414"/>
                      <a:pt x="854" y="414"/>
                    </a:cubicBezTo>
                    <a:cubicBezTo>
                      <a:pt x="851" y="414"/>
                      <a:pt x="839" y="414"/>
                      <a:pt x="837" y="414"/>
                    </a:cubicBezTo>
                    <a:cubicBezTo>
                      <a:pt x="835" y="415"/>
                      <a:pt x="829" y="417"/>
                      <a:pt x="827" y="416"/>
                    </a:cubicBezTo>
                    <a:cubicBezTo>
                      <a:pt x="825" y="415"/>
                      <a:pt x="824" y="414"/>
                      <a:pt x="823" y="415"/>
                    </a:cubicBezTo>
                    <a:cubicBezTo>
                      <a:pt x="822" y="415"/>
                      <a:pt x="816" y="420"/>
                      <a:pt x="816" y="421"/>
                    </a:cubicBezTo>
                    <a:cubicBezTo>
                      <a:pt x="816" y="422"/>
                      <a:pt x="816" y="426"/>
                      <a:pt x="815" y="426"/>
                    </a:cubicBezTo>
                    <a:cubicBezTo>
                      <a:pt x="814" y="427"/>
                      <a:pt x="807" y="428"/>
                      <a:pt x="806" y="429"/>
                    </a:cubicBezTo>
                    <a:cubicBezTo>
                      <a:pt x="804" y="430"/>
                      <a:pt x="803" y="432"/>
                      <a:pt x="802" y="432"/>
                    </a:cubicBezTo>
                    <a:cubicBezTo>
                      <a:pt x="801" y="431"/>
                      <a:pt x="802" y="430"/>
                      <a:pt x="801" y="430"/>
                    </a:cubicBezTo>
                    <a:cubicBezTo>
                      <a:pt x="800" y="430"/>
                      <a:pt x="800" y="432"/>
                      <a:pt x="799" y="433"/>
                    </a:cubicBezTo>
                    <a:cubicBezTo>
                      <a:pt x="799" y="434"/>
                      <a:pt x="796" y="435"/>
                      <a:pt x="795" y="436"/>
                    </a:cubicBezTo>
                    <a:cubicBezTo>
                      <a:pt x="794" y="438"/>
                      <a:pt x="792" y="442"/>
                      <a:pt x="791" y="442"/>
                    </a:cubicBezTo>
                    <a:cubicBezTo>
                      <a:pt x="790" y="443"/>
                      <a:pt x="789" y="445"/>
                      <a:pt x="788" y="445"/>
                    </a:cubicBezTo>
                    <a:cubicBezTo>
                      <a:pt x="787" y="444"/>
                      <a:pt x="782" y="442"/>
                      <a:pt x="781" y="442"/>
                    </a:cubicBezTo>
                    <a:cubicBezTo>
                      <a:pt x="780" y="442"/>
                      <a:pt x="773" y="440"/>
                      <a:pt x="772" y="441"/>
                    </a:cubicBezTo>
                    <a:cubicBezTo>
                      <a:pt x="771" y="441"/>
                      <a:pt x="773" y="442"/>
                      <a:pt x="774" y="442"/>
                    </a:cubicBezTo>
                    <a:cubicBezTo>
                      <a:pt x="775" y="443"/>
                      <a:pt x="773" y="444"/>
                      <a:pt x="774" y="444"/>
                    </a:cubicBezTo>
                    <a:cubicBezTo>
                      <a:pt x="775" y="444"/>
                      <a:pt x="774" y="443"/>
                      <a:pt x="776" y="443"/>
                    </a:cubicBezTo>
                    <a:cubicBezTo>
                      <a:pt x="778" y="443"/>
                      <a:pt x="779" y="443"/>
                      <a:pt x="781" y="443"/>
                    </a:cubicBezTo>
                    <a:cubicBezTo>
                      <a:pt x="783" y="444"/>
                      <a:pt x="784" y="444"/>
                      <a:pt x="785" y="445"/>
                    </a:cubicBezTo>
                    <a:cubicBezTo>
                      <a:pt x="786" y="447"/>
                      <a:pt x="786" y="446"/>
                      <a:pt x="786" y="447"/>
                    </a:cubicBezTo>
                    <a:cubicBezTo>
                      <a:pt x="786" y="448"/>
                      <a:pt x="786" y="449"/>
                      <a:pt x="785" y="450"/>
                    </a:cubicBezTo>
                    <a:cubicBezTo>
                      <a:pt x="784" y="451"/>
                      <a:pt x="779" y="453"/>
                      <a:pt x="779" y="455"/>
                    </a:cubicBezTo>
                    <a:cubicBezTo>
                      <a:pt x="779" y="456"/>
                      <a:pt x="777" y="459"/>
                      <a:pt x="776" y="459"/>
                    </a:cubicBezTo>
                    <a:cubicBezTo>
                      <a:pt x="775" y="460"/>
                      <a:pt x="770" y="463"/>
                      <a:pt x="771" y="464"/>
                    </a:cubicBezTo>
                    <a:cubicBezTo>
                      <a:pt x="772" y="464"/>
                      <a:pt x="776" y="463"/>
                      <a:pt x="778" y="461"/>
                    </a:cubicBezTo>
                    <a:cubicBezTo>
                      <a:pt x="780" y="459"/>
                      <a:pt x="785" y="455"/>
                      <a:pt x="786" y="454"/>
                    </a:cubicBezTo>
                    <a:cubicBezTo>
                      <a:pt x="787" y="452"/>
                      <a:pt x="790" y="451"/>
                      <a:pt x="791" y="449"/>
                    </a:cubicBezTo>
                    <a:cubicBezTo>
                      <a:pt x="792" y="448"/>
                      <a:pt x="795" y="443"/>
                      <a:pt x="797" y="442"/>
                    </a:cubicBezTo>
                    <a:cubicBezTo>
                      <a:pt x="798" y="441"/>
                      <a:pt x="804" y="439"/>
                      <a:pt x="807" y="438"/>
                    </a:cubicBezTo>
                    <a:cubicBezTo>
                      <a:pt x="809" y="436"/>
                      <a:pt x="809" y="435"/>
                      <a:pt x="813" y="434"/>
                    </a:cubicBezTo>
                    <a:cubicBezTo>
                      <a:pt x="817" y="433"/>
                      <a:pt x="821" y="431"/>
                      <a:pt x="825" y="430"/>
                    </a:cubicBezTo>
                    <a:cubicBezTo>
                      <a:pt x="828" y="430"/>
                      <a:pt x="829" y="429"/>
                      <a:pt x="832" y="429"/>
                    </a:cubicBezTo>
                    <a:cubicBezTo>
                      <a:pt x="836" y="429"/>
                      <a:pt x="839" y="430"/>
                      <a:pt x="841" y="430"/>
                    </a:cubicBezTo>
                    <a:cubicBezTo>
                      <a:pt x="843" y="431"/>
                      <a:pt x="844" y="431"/>
                      <a:pt x="846" y="432"/>
                    </a:cubicBezTo>
                    <a:cubicBezTo>
                      <a:pt x="847" y="434"/>
                      <a:pt x="848" y="434"/>
                      <a:pt x="849" y="435"/>
                    </a:cubicBezTo>
                    <a:cubicBezTo>
                      <a:pt x="849" y="435"/>
                      <a:pt x="850" y="436"/>
                      <a:pt x="849" y="436"/>
                    </a:cubicBezTo>
                    <a:cubicBezTo>
                      <a:pt x="848" y="436"/>
                      <a:pt x="846" y="434"/>
                      <a:pt x="845" y="435"/>
                    </a:cubicBezTo>
                    <a:cubicBezTo>
                      <a:pt x="844" y="435"/>
                      <a:pt x="845" y="436"/>
                      <a:pt x="846" y="437"/>
                    </a:cubicBezTo>
                    <a:cubicBezTo>
                      <a:pt x="847" y="437"/>
                      <a:pt x="849" y="438"/>
                      <a:pt x="848" y="438"/>
                    </a:cubicBezTo>
                    <a:cubicBezTo>
                      <a:pt x="848" y="439"/>
                      <a:pt x="847" y="439"/>
                      <a:pt x="848" y="440"/>
                    </a:cubicBezTo>
                    <a:cubicBezTo>
                      <a:pt x="848" y="441"/>
                      <a:pt x="848" y="441"/>
                      <a:pt x="847" y="442"/>
                    </a:cubicBezTo>
                    <a:cubicBezTo>
                      <a:pt x="845" y="442"/>
                      <a:pt x="843" y="442"/>
                      <a:pt x="843" y="443"/>
                    </a:cubicBezTo>
                    <a:cubicBezTo>
                      <a:pt x="843" y="444"/>
                      <a:pt x="842" y="444"/>
                      <a:pt x="842" y="445"/>
                    </a:cubicBezTo>
                    <a:cubicBezTo>
                      <a:pt x="841" y="445"/>
                      <a:pt x="839" y="446"/>
                      <a:pt x="837" y="447"/>
                    </a:cubicBezTo>
                    <a:cubicBezTo>
                      <a:pt x="835" y="447"/>
                      <a:pt x="831" y="444"/>
                      <a:pt x="830" y="445"/>
                    </a:cubicBezTo>
                    <a:cubicBezTo>
                      <a:pt x="828" y="445"/>
                      <a:pt x="825" y="445"/>
                      <a:pt x="823" y="446"/>
                    </a:cubicBezTo>
                    <a:cubicBezTo>
                      <a:pt x="822" y="447"/>
                      <a:pt x="821" y="447"/>
                      <a:pt x="822" y="447"/>
                    </a:cubicBezTo>
                    <a:cubicBezTo>
                      <a:pt x="823" y="447"/>
                      <a:pt x="825" y="447"/>
                      <a:pt x="826" y="447"/>
                    </a:cubicBezTo>
                    <a:cubicBezTo>
                      <a:pt x="827" y="447"/>
                      <a:pt x="830" y="447"/>
                      <a:pt x="831" y="449"/>
                    </a:cubicBezTo>
                    <a:cubicBezTo>
                      <a:pt x="831" y="450"/>
                      <a:pt x="831" y="453"/>
                      <a:pt x="833" y="453"/>
                    </a:cubicBezTo>
                    <a:cubicBezTo>
                      <a:pt x="834" y="452"/>
                      <a:pt x="833" y="451"/>
                      <a:pt x="835" y="451"/>
                    </a:cubicBezTo>
                    <a:cubicBezTo>
                      <a:pt x="837" y="451"/>
                      <a:pt x="839" y="451"/>
                      <a:pt x="840" y="451"/>
                    </a:cubicBezTo>
                    <a:cubicBezTo>
                      <a:pt x="842" y="451"/>
                      <a:pt x="843" y="450"/>
                      <a:pt x="843" y="451"/>
                    </a:cubicBezTo>
                    <a:cubicBezTo>
                      <a:pt x="843" y="452"/>
                      <a:pt x="842" y="452"/>
                      <a:pt x="841" y="453"/>
                    </a:cubicBezTo>
                    <a:cubicBezTo>
                      <a:pt x="840" y="454"/>
                      <a:pt x="841" y="456"/>
                      <a:pt x="840" y="457"/>
                    </a:cubicBezTo>
                    <a:cubicBezTo>
                      <a:pt x="839" y="458"/>
                      <a:pt x="835" y="459"/>
                      <a:pt x="835" y="460"/>
                    </a:cubicBezTo>
                    <a:cubicBezTo>
                      <a:pt x="836" y="460"/>
                      <a:pt x="838" y="460"/>
                      <a:pt x="839" y="460"/>
                    </a:cubicBezTo>
                    <a:cubicBezTo>
                      <a:pt x="840" y="460"/>
                      <a:pt x="842" y="459"/>
                      <a:pt x="842" y="460"/>
                    </a:cubicBezTo>
                    <a:cubicBezTo>
                      <a:pt x="842" y="461"/>
                      <a:pt x="840" y="461"/>
                      <a:pt x="841" y="462"/>
                    </a:cubicBezTo>
                    <a:cubicBezTo>
                      <a:pt x="841" y="464"/>
                      <a:pt x="842" y="464"/>
                      <a:pt x="842" y="465"/>
                    </a:cubicBezTo>
                    <a:cubicBezTo>
                      <a:pt x="843" y="466"/>
                      <a:pt x="843" y="466"/>
                      <a:pt x="843" y="467"/>
                    </a:cubicBezTo>
                    <a:cubicBezTo>
                      <a:pt x="843" y="468"/>
                      <a:pt x="844" y="468"/>
                      <a:pt x="843" y="469"/>
                    </a:cubicBezTo>
                    <a:cubicBezTo>
                      <a:pt x="842" y="471"/>
                      <a:pt x="842" y="471"/>
                      <a:pt x="843" y="471"/>
                    </a:cubicBezTo>
                    <a:cubicBezTo>
                      <a:pt x="843" y="471"/>
                      <a:pt x="844" y="470"/>
                      <a:pt x="844" y="470"/>
                    </a:cubicBezTo>
                    <a:cubicBezTo>
                      <a:pt x="845" y="471"/>
                      <a:pt x="843" y="471"/>
                      <a:pt x="845" y="472"/>
                    </a:cubicBezTo>
                    <a:cubicBezTo>
                      <a:pt x="846" y="472"/>
                      <a:pt x="848" y="472"/>
                      <a:pt x="850" y="473"/>
                    </a:cubicBezTo>
                    <a:cubicBezTo>
                      <a:pt x="852" y="473"/>
                      <a:pt x="853" y="473"/>
                      <a:pt x="853" y="474"/>
                    </a:cubicBezTo>
                    <a:cubicBezTo>
                      <a:pt x="853" y="474"/>
                      <a:pt x="848" y="474"/>
                      <a:pt x="850" y="475"/>
                    </a:cubicBezTo>
                    <a:cubicBezTo>
                      <a:pt x="853" y="477"/>
                      <a:pt x="857" y="477"/>
                      <a:pt x="858" y="478"/>
                    </a:cubicBezTo>
                    <a:cubicBezTo>
                      <a:pt x="858" y="478"/>
                      <a:pt x="856" y="479"/>
                      <a:pt x="859" y="479"/>
                    </a:cubicBezTo>
                    <a:cubicBezTo>
                      <a:pt x="861" y="479"/>
                      <a:pt x="864" y="478"/>
                      <a:pt x="865" y="479"/>
                    </a:cubicBezTo>
                    <a:cubicBezTo>
                      <a:pt x="865" y="479"/>
                      <a:pt x="864" y="480"/>
                      <a:pt x="865" y="480"/>
                    </a:cubicBezTo>
                    <a:cubicBezTo>
                      <a:pt x="867" y="481"/>
                      <a:pt x="868" y="479"/>
                      <a:pt x="870" y="479"/>
                    </a:cubicBezTo>
                    <a:cubicBezTo>
                      <a:pt x="871" y="478"/>
                      <a:pt x="873" y="477"/>
                      <a:pt x="873" y="477"/>
                    </a:cubicBezTo>
                    <a:cubicBezTo>
                      <a:pt x="874" y="477"/>
                      <a:pt x="874" y="479"/>
                      <a:pt x="874" y="479"/>
                    </a:cubicBezTo>
                    <a:cubicBezTo>
                      <a:pt x="874" y="480"/>
                      <a:pt x="873" y="480"/>
                      <a:pt x="875" y="480"/>
                    </a:cubicBezTo>
                    <a:cubicBezTo>
                      <a:pt x="876" y="480"/>
                      <a:pt x="877" y="480"/>
                      <a:pt x="878" y="480"/>
                    </a:cubicBezTo>
                    <a:cubicBezTo>
                      <a:pt x="878" y="480"/>
                      <a:pt x="878" y="480"/>
                      <a:pt x="879" y="481"/>
                    </a:cubicBezTo>
                    <a:cubicBezTo>
                      <a:pt x="880" y="482"/>
                      <a:pt x="881" y="482"/>
                      <a:pt x="882" y="483"/>
                    </a:cubicBezTo>
                    <a:cubicBezTo>
                      <a:pt x="883" y="484"/>
                      <a:pt x="884" y="484"/>
                      <a:pt x="884" y="485"/>
                    </a:cubicBezTo>
                    <a:cubicBezTo>
                      <a:pt x="883" y="486"/>
                      <a:pt x="881" y="486"/>
                      <a:pt x="879" y="487"/>
                    </a:cubicBezTo>
                    <a:cubicBezTo>
                      <a:pt x="876" y="487"/>
                      <a:pt x="874" y="488"/>
                      <a:pt x="872" y="489"/>
                    </a:cubicBezTo>
                    <a:cubicBezTo>
                      <a:pt x="870" y="490"/>
                      <a:pt x="867" y="492"/>
                      <a:pt x="864" y="492"/>
                    </a:cubicBezTo>
                    <a:cubicBezTo>
                      <a:pt x="862" y="492"/>
                      <a:pt x="859" y="494"/>
                      <a:pt x="858" y="494"/>
                    </a:cubicBezTo>
                    <a:cubicBezTo>
                      <a:pt x="857" y="494"/>
                      <a:pt x="856" y="492"/>
                      <a:pt x="855" y="492"/>
                    </a:cubicBezTo>
                    <a:cubicBezTo>
                      <a:pt x="854" y="493"/>
                      <a:pt x="854" y="493"/>
                      <a:pt x="855" y="494"/>
                    </a:cubicBezTo>
                    <a:cubicBezTo>
                      <a:pt x="855" y="495"/>
                      <a:pt x="855" y="496"/>
                      <a:pt x="854" y="496"/>
                    </a:cubicBezTo>
                    <a:cubicBezTo>
                      <a:pt x="854" y="497"/>
                      <a:pt x="854" y="496"/>
                      <a:pt x="853" y="496"/>
                    </a:cubicBezTo>
                    <a:cubicBezTo>
                      <a:pt x="852" y="495"/>
                      <a:pt x="852" y="496"/>
                      <a:pt x="852" y="495"/>
                    </a:cubicBezTo>
                    <a:cubicBezTo>
                      <a:pt x="851" y="494"/>
                      <a:pt x="853" y="494"/>
                      <a:pt x="852" y="493"/>
                    </a:cubicBezTo>
                    <a:cubicBezTo>
                      <a:pt x="850" y="493"/>
                      <a:pt x="851" y="495"/>
                      <a:pt x="850" y="496"/>
                    </a:cubicBezTo>
                    <a:cubicBezTo>
                      <a:pt x="848" y="496"/>
                      <a:pt x="847" y="494"/>
                      <a:pt x="847" y="495"/>
                    </a:cubicBezTo>
                    <a:cubicBezTo>
                      <a:pt x="847" y="495"/>
                      <a:pt x="848" y="498"/>
                      <a:pt x="847" y="498"/>
                    </a:cubicBezTo>
                    <a:cubicBezTo>
                      <a:pt x="846" y="499"/>
                      <a:pt x="845" y="497"/>
                      <a:pt x="845" y="498"/>
                    </a:cubicBezTo>
                    <a:cubicBezTo>
                      <a:pt x="845" y="498"/>
                      <a:pt x="846" y="499"/>
                      <a:pt x="845" y="500"/>
                    </a:cubicBezTo>
                    <a:cubicBezTo>
                      <a:pt x="844" y="501"/>
                      <a:pt x="841" y="502"/>
                      <a:pt x="841" y="504"/>
                    </a:cubicBezTo>
                    <a:cubicBezTo>
                      <a:pt x="840" y="505"/>
                      <a:pt x="839" y="506"/>
                      <a:pt x="839" y="506"/>
                    </a:cubicBezTo>
                    <a:cubicBezTo>
                      <a:pt x="838" y="506"/>
                      <a:pt x="837" y="504"/>
                      <a:pt x="837" y="505"/>
                    </a:cubicBezTo>
                    <a:cubicBezTo>
                      <a:pt x="837" y="506"/>
                      <a:pt x="837" y="506"/>
                      <a:pt x="836" y="506"/>
                    </a:cubicBezTo>
                    <a:cubicBezTo>
                      <a:pt x="836" y="506"/>
                      <a:pt x="835" y="506"/>
                      <a:pt x="835" y="506"/>
                    </a:cubicBezTo>
                    <a:cubicBezTo>
                      <a:pt x="835" y="507"/>
                      <a:pt x="835" y="509"/>
                      <a:pt x="834" y="509"/>
                    </a:cubicBezTo>
                    <a:cubicBezTo>
                      <a:pt x="833" y="509"/>
                      <a:pt x="833" y="510"/>
                      <a:pt x="832" y="509"/>
                    </a:cubicBezTo>
                    <a:cubicBezTo>
                      <a:pt x="830" y="507"/>
                      <a:pt x="829" y="504"/>
                      <a:pt x="829" y="505"/>
                    </a:cubicBezTo>
                    <a:cubicBezTo>
                      <a:pt x="828" y="505"/>
                      <a:pt x="829" y="507"/>
                      <a:pt x="828" y="506"/>
                    </a:cubicBezTo>
                    <a:cubicBezTo>
                      <a:pt x="827" y="505"/>
                      <a:pt x="826" y="503"/>
                      <a:pt x="826" y="501"/>
                    </a:cubicBezTo>
                    <a:cubicBezTo>
                      <a:pt x="827" y="499"/>
                      <a:pt x="829" y="496"/>
                      <a:pt x="829" y="496"/>
                    </a:cubicBezTo>
                    <a:cubicBezTo>
                      <a:pt x="828" y="496"/>
                      <a:pt x="827" y="497"/>
                      <a:pt x="827" y="496"/>
                    </a:cubicBezTo>
                    <a:cubicBezTo>
                      <a:pt x="827" y="495"/>
                      <a:pt x="829" y="495"/>
                      <a:pt x="830" y="494"/>
                    </a:cubicBezTo>
                    <a:cubicBezTo>
                      <a:pt x="831" y="493"/>
                      <a:pt x="836" y="491"/>
                      <a:pt x="837" y="490"/>
                    </a:cubicBezTo>
                    <a:cubicBezTo>
                      <a:pt x="837" y="489"/>
                      <a:pt x="840" y="487"/>
                      <a:pt x="841" y="487"/>
                    </a:cubicBezTo>
                    <a:cubicBezTo>
                      <a:pt x="842" y="486"/>
                      <a:pt x="844" y="485"/>
                      <a:pt x="845" y="485"/>
                    </a:cubicBezTo>
                    <a:cubicBezTo>
                      <a:pt x="846" y="485"/>
                      <a:pt x="847" y="484"/>
                      <a:pt x="847" y="485"/>
                    </a:cubicBezTo>
                    <a:cubicBezTo>
                      <a:pt x="847" y="485"/>
                      <a:pt x="846" y="487"/>
                      <a:pt x="846" y="487"/>
                    </a:cubicBezTo>
                    <a:cubicBezTo>
                      <a:pt x="847" y="488"/>
                      <a:pt x="848" y="489"/>
                      <a:pt x="849" y="488"/>
                    </a:cubicBezTo>
                    <a:cubicBezTo>
                      <a:pt x="850" y="488"/>
                      <a:pt x="851" y="488"/>
                      <a:pt x="853" y="487"/>
                    </a:cubicBezTo>
                    <a:cubicBezTo>
                      <a:pt x="854" y="485"/>
                      <a:pt x="856" y="485"/>
                      <a:pt x="857" y="484"/>
                    </a:cubicBezTo>
                    <a:cubicBezTo>
                      <a:pt x="858" y="484"/>
                      <a:pt x="855" y="483"/>
                      <a:pt x="853" y="484"/>
                    </a:cubicBezTo>
                    <a:cubicBezTo>
                      <a:pt x="851" y="484"/>
                      <a:pt x="849" y="483"/>
                      <a:pt x="848" y="483"/>
                    </a:cubicBezTo>
                    <a:cubicBezTo>
                      <a:pt x="846" y="483"/>
                      <a:pt x="845" y="483"/>
                      <a:pt x="845" y="483"/>
                    </a:cubicBezTo>
                    <a:cubicBezTo>
                      <a:pt x="844" y="483"/>
                      <a:pt x="843" y="485"/>
                      <a:pt x="843" y="484"/>
                    </a:cubicBezTo>
                    <a:cubicBezTo>
                      <a:pt x="843" y="483"/>
                      <a:pt x="844" y="482"/>
                      <a:pt x="845" y="481"/>
                    </a:cubicBezTo>
                    <a:cubicBezTo>
                      <a:pt x="846" y="480"/>
                      <a:pt x="848" y="478"/>
                      <a:pt x="848" y="478"/>
                    </a:cubicBezTo>
                    <a:cubicBezTo>
                      <a:pt x="848" y="477"/>
                      <a:pt x="846" y="478"/>
                      <a:pt x="846" y="478"/>
                    </a:cubicBezTo>
                    <a:cubicBezTo>
                      <a:pt x="845" y="478"/>
                      <a:pt x="845" y="478"/>
                      <a:pt x="845" y="477"/>
                    </a:cubicBezTo>
                    <a:cubicBezTo>
                      <a:pt x="845" y="476"/>
                      <a:pt x="844" y="475"/>
                      <a:pt x="843" y="475"/>
                    </a:cubicBezTo>
                    <a:cubicBezTo>
                      <a:pt x="843" y="474"/>
                      <a:pt x="842" y="473"/>
                      <a:pt x="842" y="474"/>
                    </a:cubicBezTo>
                    <a:cubicBezTo>
                      <a:pt x="842" y="474"/>
                      <a:pt x="842" y="475"/>
                      <a:pt x="842" y="476"/>
                    </a:cubicBezTo>
                    <a:cubicBezTo>
                      <a:pt x="843" y="477"/>
                      <a:pt x="844" y="477"/>
                      <a:pt x="843" y="478"/>
                    </a:cubicBezTo>
                    <a:cubicBezTo>
                      <a:pt x="842" y="479"/>
                      <a:pt x="837" y="481"/>
                      <a:pt x="836" y="482"/>
                    </a:cubicBezTo>
                    <a:cubicBezTo>
                      <a:pt x="835" y="483"/>
                      <a:pt x="831" y="485"/>
                      <a:pt x="830" y="485"/>
                    </a:cubicBezTo>
                    <a:cubicBezTo>
                      <a:pt x="830" y="486"/>
                      <a:pt x="829" y="486"/>
                      <a:pt x="829" y="485"/>
                    </a:cubicBezTo>
                    <a:cubicBezTo>
                      <a:pt x="828" y="485"/>
                      <a:pt x="827" y="485"/>
                      <a:pt x="828" y="484"/>
                    </a:cubicBezTo>
                    <a:cubicBezTo>
                      <a:pt x="829" y="483"/>
                      <a:pt x="829" y="482"/>
                      <a:pt x="829" y="482"/>
                    </a:cubicBezTo>
                    <a:cubicBezTo>
                      <a:pt x="828" y="482"/>
                      <a:pt x="826" y="484"/>
                      <a:pt x="826" y="485"/>
                    </a:cubicBezTo>
                    <a:cubicBezTo>
                      <a:pt x="825" y="486"/>
                      <a:pt x="825" y="487"/>
                      <a:pt x="823" y="487"/>
                    </a:cubicBezTo>
                    <a:cubicBezTo>
                      <a:pt x="822" y="488"/>
                      <a:pt x="818" y="488"/>
                      <a:pt x="818" y="488"/>
                    </a:cubicBezTo>
                    <a:cubicBezTo>
                      <a:pt x="818" y="488"/>
                      <a:pt x="818" y="488"/>
                      <a:pt x="818" y="488"/>
                    </a:cubicBezTo>
                    <a:cubicBezTo>
                      <a:pt x="817" y="486"/>
                      <a:pt x="817" y="486"/>
                      <a:pt x="817" y="486"/>
                    </a:cubicBezTo>
                    <a:cubicBezTo>
                      <a:pt x="817" y="486"/>
                      <a:pt x="817" y="486"/>
                      <a:pt x="817" y="486"/>
                    </a:cubicBezTo>
                    <a:cubicBezTo>
                      <a:pt x="816" y="486"/>
                      <a:pt x="815" y="486"/>
                      <a:pt x="814" y="486"/>
                    </a:cubicBezTo>
                    <a:cubicBezTo>
                      <a:pt x="814" y="486"/>
                      <a:pt x="814" y="485"/>
                      <a:pt x="813" y="485"/>
                    </a:cubicBezTo>
                    <a:cubicBezTo>
                      <a:pt x="813" y="485"/>
                      <a:pt x="813" y="483"/>
                      <a:pt x="813" y="482"/>
                    </a:cubicBezTo>
                    <a:cubicBezTo>
                      <a:pt x="813" y="481"/>
                      <a:pt x="813" y="481"/>
                      <a:pt x="813" y="481"/>
                    </a:cubicBezTo>
                    <a:cubicBezTo>
                      <a:pt x="813" y="480"/>
                      <a:pt x="812" y="479"/>
                      <a:pt x="811" y="479"/>
                    </a:cubicBezTo>
                    <a:cubicBezTo>
                      <a:pt x="810" y="479"/>
                      <a:pt x="810" y="479"/>
                      <a:pt x="810" y="479"/>
                    </a:cubicBezTo>
                    <a:cubicBezTo>
                      <a:pt x="809" y="478"/>
                      <a:pt x="809" y="473"/>
                      <a:pt x="809" y="469"/>
                    </a:cubicBezTo>
                    <a:cubicBezTo>
                      <a:pt x="809" y="464"/>
                      <a:pt x="809" y="460"/>
                      <a:pt x="809" y="460"/>
                    </a:cubicBezTo>
                    <a:cubicBezTo>
                      <a:pt x="808" y="459"/>
                      <a:pt x="807" y="458"/>
                      <a:pt x="806" y="457"/>
                    </a:cubicBezTo>
                    <a:cubicBezTo>
                      <a:pt x="805" y="456"/>
                      <a:pt x="804" y="456"/>
                      <a:pt x="803" y="456"/>
                    </a:cubicBezTo>
                    <a:cubicBezTo>
                      <a:pt x="803" y="456"/>
                      <a:pt x="802" y="456"/>
                      <a:pt x="801" y="457"/>
                    </a:cubicBezTo>
                    <a:cubicBezTo>
                      <a:pt x="799" y="457"/>
                      <a:pt x="798" y="458"/>
                      <a:pt x="797" y="458"/>
                    </a:cubicBezTo>
                    <a:cubicBezTo>
                      <a:pt x="797" y="459"/>
                      <a:pt x="796" y="458"/>
                      <a:pt x="796" y="457"/>
                    </a:cubicBezTo>
                    <a:cubicBezTo>
                      <a:pt x="796" y="457"/>
                      <a:pt x="796" y="457"/>
                      <a:pt x="796" y="457"/>
                    </a:cubicBezTo>
                    <a:cubicBezTo>
                      <a:pt x="796" y="457"/>
                      <a:pt x="796" y="457"/>
                      <a:pt x="796" y="457"/>
                    </a:cubicBezTo>
                    <a:cubicBezTo>
                      <a:pt x="796" y="457"/>
                      <a:pt x="796" y="457"/>
                      <a:pt x="796" y="457"/>
                    </a:cubicBezTo>
                    <a:cubicBezTo>
                      <a:pt x="796" y="457"/>
                      <a:pt x="796" y="457"/>
                      <a:pt x="796" y="457"/>
                    </a:cubicBezTo>
                    <a:cubicBezTo>
                      <a:pt x="796" y="456"/>
                      <a:pt x="796" y="456"/>
                      <a:pt x="795" y="455"/>
                    </a:cubicBezTo>
                    <a:cubicBezTo>
                      <a:pt x="795" y="455"/>
                      <a:pt x="795" y="455"/>
                      <a:pt x="795" y="455"/>
                    </a:cubicBezTo>
                    <a:cubicBezTo>
                      <a:pt x="795" y="455"/>
                      <a:pt x="795" y="455"/>
                      <a:pt x="795" y="455"/>
                    </a:cubicBezTo>
                    <a:cubicBezTo>
                      <a:pt x="795" y="455"/>
                      <a:pt x="795" y="455"/>
                      <a:pt x="795" y="455"/>
                    </a:cubicBezTo>
                    <a:cubicBezTo>
                      <a:pt x="795" y="455"/>
                      <a:pt x="795" y="454"/>
                      <a:pt x="794" y="454"/>
                    </a:cubicBezTo>
                    <a:cubicBezTo>
                      <a:pt x="794" y="454"/>
                      <a:pt x="793" y="454"/>
                      <a:pt x="793" y="455"/>
                    </a:cubicBezTo>
                    <a:cubicBezTo>
                      <a:pt x="793" y="455"/>
                      <a:pt x="792" y="455"/>
                      <a:pt x="792" y="455"/>
                    </a:cubicBezTo>
                    <a:cubicBezTo>
                      <a:pt x="792" y="455"/>
                      <a:pt x="792" y="455"/>
                      <a:pt x="792" y="455"/>
                    </a:cubicBezTo>
                    <a:cubicBezTo>
                      <a:pt x="792" y="455"/>
                      <a:pt x="791" y="456"/>
                      <a:pt x="791" y="458"/>
                    </a:cubicBezTo>
                    <a:cubicBezTo>
                      <a:pt x="790" y="458"/>
                      <a:pt x="790" y="459"/>
                      <a:pt x="789" y="459"/>
                    </a:cubicBezTo>
                    <a:cubicBezTo>
                      <a:pt x="789" y="460"/>
                      <a:pt x="788" y="462"/>
                      <a:pt x="787" y="464"/>
                    </a:cubicBezTo>
                    <a:cubicBezTo>
                      <a:pt x="784" y="467"/>
                      <a:pt x="782" y="472"/>
                      <a:pt x="781" y="472"/>
                    </a:cubicBezTo>
                    <a:cubicBezTo>
                      <a:pt x="781" y="473"/>
                      <a:pt x="781" y="474"/>
                      <a:pt x="781" y="475"/>
                    </a:cubicBezTo>
                    <a:cubicBezTo>
                      <a:pt x="781" y="476"/>
                      <a:pt x="781" y="476"/>
                      <a:pt x="781" y="477"/>
                    </a:cubicBezTo>
                    <a:cubicBezTo>
                      <a:pt x="781" y="477"/>
                      <a:pt x="781" y="477"/>
                      <a:pt x="781" y="477"/>
                    </a:cubicBezTo>
                    <a:cubicBezTo>
                      <a:pt x="781" y="477"/>
                      <a:pt x="780" y="478"/>
                      <a:pt x="780" y="479"/>
                    </a:cubicBezTo>
                    <a:cubicBezTo>
                      <a:pt x="779" y="481"/>
                      <a:pt x="778" y="482"/>
                      <a:pt x="778" y="482"/>
                    </a:cubicBezTo>
                    <a:cubicBezTo>
                      <a:pt x="777" y="483"/>
                      <a:pt x="776" y="483"/>
                      <a:pt x="776" y="484"/>
                    </a:cubicBezTo>
                    <a:cubicBezTo>
                      <a:pt x="775" y="484"/>
                      <a:pt x="775" y="485"/>
                      <a:pt x="775" y="485"/>
                    </a:cubicBezTo>
                    <a:cubicBezTo>
                      <a:pt x="775" y="485"/>
                      <a:pt x="774" y="484"/>
                      <a:pt x="773" y="484"/>
                    </a:cubicBezTo>
                    <a:cubicBezTo>
                      <a:pt x="773" y="484"/>
                      <a:pt x="772" y="484"/>
                      <a:pt x="772" y="484"/>
                    </a:cubicBezTo>
                    <a:cubicBezTo>
                      <a:pt x="772" y="484"/>
                      <a:pt x="771" y="484"/>
                      <a:pt x="770" y="484"/>
                    </a:cubicBezTo>
                    <a:cubicBezTo>
                      <a:pt x="770" y="484"/>
                      <a:pt x="769" y="484"/>
                      <a:pt x="768" y="484"/>
                    </a:cubicBezTo>
                    <a:cubicBezTo>
                      <a:pt x="767" y="485"/>
                      <a:pt x="767" y="486"/>
                      <a:pt x="767" y="487"/>
                    </a:cubicBezTo>
                    <a:cubicBezTo>
                      <a:pt x="767" y="488"/>
                      <a:pt x="767" y="488"/>
                      <a:pt x="767" y="488"/>
                    </a:cubicBezTo>
                    <a:cubicBezTo>
                      <a:pt x="767" y="488"/>
                      <a:pt x="767" y="488"/>
                      <a:pt x="767" y="488"/>
                    </a:cubicBezTo>
                    <a:cubicBezTo>
                      <a:pt x="767" y="488"/>
                      <a:pt x="759" y="488"/>
                      <a:pt x="751" y="488"/>
                    </a:cubicBezTo>
                    <a:cubicBezTo>
                      <a:pt x="742" y="488"/>
                      <a:pt x="733" y="488"/>
                      <a:pt x="732" y="488"/>
                    </a:cubicBezTo>
                    <a:cubicBezTo>
                      <a:pt x="731" y="489"/>
                      <a:pt x="729" y="489"/>
                      <a:pt x="728" y="489"/>
                    </a:cubicBezTo>
                    <a:cubicBezTo>
                      <a:pt x="727" y="490"/>
                      <a:pt x="726" y="490"/>
                      <a:pt x="726" y="490"/>
                    </a:cubicBezTo>
                    <a:cubicBezTo>
                      <a:pt x="725" y="491"/>
                      <a:pt x="721" y="494"/>
                      <a:pt x="718" y="497"/>
                    </a:cubicBezTo>
                    <a:cubicBezTo>
                      <a:pt x="715" y="498"/>
                      <a:pt x="713" y="500"/>
                      <a:pt x="713" y="500"/>
                    </a:cubicBezTo>
                    <a:cubicBezTo>
                      <a:pt x="712" y="501"/>
                      <a:pt x="710" y="504"/>
                      <a:pt x="709" y="506"/>
                    </a:cubicBezTo>
                    <a:cubicBezTo>
                      <a:pt x="709" y="507"/>
                      <a:pt x="709" y="507"/>
                      <a:pt x="709" y="507"/>
                    </a:cubicBezTo>
                    <a:cubicBezTo>
                      <a:pt x="708" y="507"/>
                      <a:pt x="698" y="507"/>
                      <a:pt x="693" y="506"/>
                    </a:cubicBezTo>
                    <a:cubicBezTo>
                      <a:pt x="691" y="506"/>
                      <a:pt x="690" y="506"/>
                      <a:pt x="690" y="506"/>
                    </a:cubicBezTo>
                    <a:cubicBezTo>
                      <a:pt x="689" y="506"/>
                      <a:pt x="688" y="507"/>
                      <a:pt x="686" y="507"/>
                    </a:cubicBezTo>
                    <a:cubicBezTo>
                      <a:pt x="684" y="508"/>
                      <a:pt x="683" y="508"/>
                      <a:pt x="682" y="509"/>
                    </a:cubicBezTo>
                    <a:cubicBezTo>
                      <a:pt x="681" y="510"/>
                      <a:pt x="682" y="510"/>
                      <a:pt x="683" y="511"/>
                    </a:cubicBezTo>
                    <a:cubicBezTo>
                      <a:pt x="683" y="511"/>
                      <a:pt x="683" y="512"/>
                      <a:pt x="684" y="512"/>
                    </a:cubicBezTo>
                    <a:cubicBezTo>
                      <a:pt x="684" y="513"/>
                      <a:pt x="684" y="514"/>
                      <a:pt x="684" y="514"/>
                    </a:cubicBezTo>
                    <a:cubicBezTo>
                      <a:pt x="684" y="514"/>
                      <a:pt x="684" y="515"/>
                      <a:pt x="684" y="515"/>
                    </a:cubicBezTo>
                    <a:cubicBezTo>
                      <a:pt x="684" y="515"/>
                      <a:pt x="684" y="516"/>
                      <a:pt x="684" y="516"/>
                    </a:cubicBezTo>
                    <a:cubicBezTo>
                      <a:pt x="684" y="517"/>
                      <a:pt x="685" y="518"/>
                      <a:pt x="684" y="518"/>
                    </a:cubicBezTo>
                    <a:cubicBezTo>
                      <a:pt x="684" y="518"/>
                      <a:pt x="683" y="519"/>
                      <a:pt x="681" y="520"/>
                    </a:cubicBezTo>
                    <a:cubicBezTo>
                      <a:pt x="678" y="521"/>
                      <a:pt x="675" y="522"/>
                      <a:pt x="674" y="523"/>
                    </a:cubicBezTo>
                    <a:cubicBezTo>
                      <a:pt x="672" y="523"/>
                      <a:pt x="669" y="524"/>
                      <a:pt x="666" y="524"/>
                    </a:cubicBezTo>
                    <a:cubicBezTo>
                      <a:pt x="666" y="525"/>
                      <a:pt x="665" y="525"/>
                      <a:pt x="664" y="525"/>
                    </a:cubicBezTo>
                    <a:cubicBezTo>
                      <a:pt x="663" y="525"/>
                      <a:pt x="661" y="526"/>
                      <a:pt x="657" y="528"/>
                    </a:cubicBezTo>
                    <a:cubicBezTo>
                      <a:pt x="652" y="530"/>
                      <a:pt x="646" y="532"/>
                      <a:pt x="645" y="532"/>
                    </a:cubicBezTo>
                    <a:cubicBezTo>
                      <a:pt x="644" y="532"/>
                      <a:pt x="643" y="532"/>
                      <a:pt x="642" y="532"/>
                    </a:cubicBezTo>
                    <a:cubicBezTo>
                      <a:pt x="642" y="532"/>
                      <a:pt x="641" y="532"/>
                      <a:pt x="641" y="531"/>
                    </a:cubicBezTo>
                    <a:cubicBezTo>
                      <a:pt x="640" y="530"/>
                      <a:pt x="640" y="530"/>
                      <a:pt x="640" y="529"/>
                    </a:cubicBezTo>
                    <a:cubicBezTo>
                      <a:pt x="640" y="529"/>
                      <a:pt x="640" y="529"/>
                      <a:pt x="640" y="528"/>
                    </a:cubicBezTo>
                    <a:cubicBezTo>
                      <a:pt x="639" y="527"/>
                      <a:pt x="640" y="526"/>
                      <a:pt x="640" y="525"/>
                    </a:cubicBezTo>
                    <a:cubicBezTo>
                      <a:pt x="640" y="525"/>
                      <a:pt x="640" y="525"/>
                      <a:pt x="640" y="525"/>
                    </a:cubicBezTo>
                    <a:cubicBezTo>
                      <a:pt x="640" y="525"/>
                      <a:pt x="640" y="525"/>
                      <a:pt x="640" y="524"/>
                    </a:cubicBezTo>
                    <a:cubicBezTo>
                      <a:pt x="641" y="524"/>
                      <a:pt x="642" y="524"/>
                      <a:pt x="643" y="523"/>
                    </a:cubicBezTo>
                    <a:cubicBezTo>
                      <a:pt x="644" y="523"/>
                      <a:pt x="645" y="522"/>
                      <a:pt x="645" y="522"/>
                    </a:cubicBezTo>
                    <a:cubicBezTo>
                      <a:pt x="646" y="521"/>
                      <a:pt x="648" y="517"/>
                      <a:pt x="649" y="513"/>
                    </a:cubicBezTo>
                    <a:cubicBezTo>
                      <a:pt x="650" y="510"/>
                      <a:pt x="650" y="508"/>
                      <a:pt x="650" y="507"/>
                    </a:cubicBezTo>
                    <a:cubicBezTo>
                      <a:pt x="650" y="505"/>
                      <a:pt x="649" y="497"/>
                      <a:pt x="647" y="491"/>
                    </a:cubicBezTo>
                    <a:cubicBezTo>
                      <a:pt x="647" y="487"/>
                      <a:pt x="646" y="484"/>
                      <a:pt x="646" y="483"/>
                    </a:cubicBezTo>
                    <a:cubicBezTo>
                      <a:pt x="645" y="483"/>
                      <a:pt x="642" y="481"/>
                      <a:pt x="639" y="479"/>
                    </a:cubicBezTo>
                    <a:cubicBezTo>
                      <a:pt x="637" y="478"/>
                      <a:pt x="636" y="477"/>
                      <a:pt x="636" y="477"/>
                    </a:cubicBezTo>
                    <a:cubicBezTo>
                      <a:pt x="635" y="477"/>
                      <a:pt x="635" y="477"/>
                      <a:pt x="635" y="476"/>
                    </a:cubicBezTo>
                    <a:cubicBezTo>
                      <a:pt x="636" y="476"/>
                      <a:pt x="636" y="475"/>
                      <a:pt x="635" y="475"/>
                    </a:cubicBezTo>
                    <a:cubicBezTo>
                      <a:pt x="635" y="474"/>
                      <a:pt x="631" y="473"/>
                      <a:pt x="630" y="473"/>
                    </a:cubicBezTo>
                    <a:cubicBezTo>
                      <a:pt x="630" y="473"/>
                      <a:pt x="630" y="473"/>
                      <a:pt x="630" y="473"/>
                    </a:cubicBezTo>
                    <a:cubicBezTo>
                      <a:pt x="629" y="473"/>
                      <a:pt x="629" y="473"/>
                      <a:pt x="629" y="473"/>
                    </a:cubicBezTo>
                    <a:cubicBezTo>
                      <a:pt x="629" y="473"/>
                      <a:pt x="629" y="472"/>
                      <a:pt x="629" y="471"/>
                    </a:cubicBezTo>
                    <a:cubicBezTo>
                      <a:pt x="629" y="470"/>
                      <a:pt x="629" y="468"/>
                      <a:pt x="628" y="468"/>
                    </a:cubicBezTo>
                    <a:cubicBezTo>
                      <a:pt x="628" y="467"/>
                      <a:pt x="627" y="467"/>
                      <a:pt x="626" y="467"/>
                    </a:cubicBezTo>
                    <a:cubicBezTo>
                      <a:pt x="626" y="467"/>
                      <a:pt x="626" y="467"/>
                      <a:pt x="626" y="467"/>
                    </a:cubicBezTo>
                    <a:cubicBezTo>
                      <a:pt x="626" y="467"/>
                      <a:pt x="626" y="468"/>
                      <a:pt x="626" y="468"/>
                    </a:cubicBezTo>
                    <a:cubicBezTo>
                      <a:pt x="626" y="468"/>
                      <a:pt x="626" y="468"/>
                      <a:pt x="626" y="468"/>
                    </a:cubicBezTo>
                    <a:cubicBezTo>
                      <a:pt x="625" y="468"/>
                      <a:pt x="625" y="468"/>
                      <a:pt x="624" y="468"/>
                    </a:cubicBezTo>
                    <a:cubicBezTo>
                      <a:pt x="624" y="468"/>
                      <a:pt x="623" y="468"/>
                      <a:pt x="623" y="468"/>
                    </a:cubicBezTo>
                    <a:cubicBezTo>
                      <a:pt x="623" y="467"/>
                      <a:pt x="622" y="467"/>
                      <a:pt x="622" y="466"/>
                    </a:cubicBezTo>
                    <a:cubicBezTo>
                      <a:pt x="622" y="465"/>
                      <a:pt x="621" y="464"/>
                      <a:pt x="621" y="463"/>
                    </a:cubicBezTo>
                    <a:cubicBezTo>
                      <a:pt x="620" y="462"/>
                      <a:pt x="620" y="462"/>
                      <a:pt x="619" y="461"/>
                    </a:cubicBezTo>
                    <a:cubicBezTo>
                      <a:pt x="619" y="461"/>
                      <a:pt x="604" y="453"/>
                      <a:pt x="593" y="448"/>
                    </a:cubicBezTo>
                    <a:cubicBezTo>
                      <a:pt x="587" y="445"/>
                      <a:pt x="582" y="443"/>
                      <a:pt x="581" y="443"/>
                    </a:cubicBezTo>
                    <a:cubicBezTo>
                      <a:pt x="581" y="443"/>
                      <a:pt x="580" y="443"/>
                      <a:pt x="578" y="444"/>
                    </a:cubicBezTo>
                    <a:cubicBezTo>
                      <a:pt x="575" y="445"/>
                      <a:pt x="569" y="447"/>
                      <a:pt x="568" y="447"/>
                    </a:cubicBezTo>
                    <a:cubicBezTo>
                      <a:pt x="568" y="447"/>
                      <a:pt x="566" y="447"/>
                      <a:pt x="564" y="447"/>
                    </a:cubicBezTo>
                    <a:cubicBezTo>
                      <a:pt x="561" y="446"/>
                      <a:pt x="557" y="446"/>
                      <a:pt x="556" y="446"/>
                    </a:cubicBezTo>
                    <a:cubicBezTo>
                      <a:pt x="555" y="446"/>
                      <a:pt x="555" y="445"/>
                      <a:pt x="555" y="445"/>
                    </a:cubicBezTo>
                    <a:cubicBezTo>
                      <a:pt x="555" y="444"/>
                      <a:pt x="555" y="443"/>
                      <a:pt x="554" y="443"/>
                    </a:cubicBezTo>
                    <a:cubicBezTo>
                      <a:pt x="553" y="443"/>
                      <a:pt x="550" y="444"/>
                      <a:pt x="548" y="445"/>
                    </a:cubicBezTo>
                    <a:cubicBezTo>
                      <a:pt x="547" y="446"/>
                      <a:pt x="546" y="446"/>
                      <a:pt x="546" y="446"/>
                    </a:cubicBezTo>
                    <a:cubicBezTo>
                      <a:pt x="545" y="446"/>
                      <a:pt x="544" y="445"/>
                      <a:pt x="544" y="444"/>
                    </a:cubicBezTo>
                    <a:cubicBezTo>
                      <a:pt x="543" y="443"/>
                      <a:pt x="542" y="442"/>
                      <a:pt x="542" y="442"/>
                    </a:cubicBezTo>
                    <a:cubicBezTo>
                      <a:pt x="541" y="442"/>
                      <a:pt x="541" y="442"/>
                      <a:pt x="540" y="442"/>
                    </a:cubicBezTo>
                    <a:cubicBezTo>
                      <a:pt x="539" y="442"/>
                      <a:pt x="539" y="442"/>
                      <a:pt x="539" y="442"/>
                    </a:cubicBezTo>
                    <a:cubicBezTo>
                      <a:pt x="539" y="442"/>
                      <a:pt x="539" y="442"/>
                      <a:pt x="539" y="442"/>
                    </a:cubicBezTo>
                    <a:cubicBezTo>
                      <a:pt x="538" y="442"/>
                      <a:pt x="538" y="442"/>
                      <a:pt x="537" y="443"/>
                    </a:cubicBezTo>
                    <a:cubicBezTo>
                      <a:pt x="537" y="443"/>
                      <a:pt x="537" y="444"/>
                      <a:pt x="536" y="444"/>
                    </a:cubicBezTo>
                    <a:cubicBezTo>
                      <a:pt x="536" y="444"/>
                      <a:pt x="535" y="442"/>
                      <a:pt x="535" y="441"/>
                    </a:cubicBezTo>
                    <a:cubicBezTo>
                      <a:pt x="535" y="440"/>
                      <a:pt x="535" y="440"/>
                      <a:pt x="534" y="439"/>
                    </a:cubicBezTo>
                    <a:cubicBezTo>
                      <a:pt x="534" y="439"/>
                      <a:pt x="534" y="439"/>
                      <a:pt x="534" y="439"/>
                    </a:cubicBezTo>
                    <a:cubicBezTo>
                      <a:pt x="534" y="439"/>
                      <a:pt x="533" y="439"/>
                      <a:pt x="532" y="438"/>
                    </a:cubicBezTo>
                    <a:cubicBezTo>
                      <a:pt x="530" y="438"/>
                      <a:pt x="529" y="438"/>
                      <a:pt x="528" y="438"/>
                    </a:cubicBezTo>
                    <a:cubicBezTo>
                      <a:pt x="526" y="438"/>
                      <a:pt x="524" y="438"/>
                      <a:pt x="523" y="438"/>
                    </a:cubicBezTo>
                    <a:cubicBezTo>
                      <a:pt x="522" y="438"/>
                      <a:pt x="521" y="439"/>
                      <a:pt x="520" y="439"/>
                    </a:cubicBezTo>
                    <a:cubicBezTo>
                      <a:pt x="520" y="439"/>
                      <a:pt x="518" y="439"/>
                      <a:pt x="517" y="438"/>
                    </a:cubicBezTo>
                    <a:cubicBezTo>
                      <a:pt x="516" y="438"/>
                      <a:pt x="514" y="437"/>
                      <a:pt x="513" y="436"/>
                    </a:cubicBezTo>
                    <a:cubicBezTo>
                      <a:pt x="513" y="436"/>
                      <a:pt x="512" y="434"/>
                      <a:pt x="512" y="432"/>
                    </a:cubicBezTo>
                    <a:cubicBezTo>
                      <a:pt x="512" y="430"/>
                      <a:pt x="512" y="429"/>
                      <a:pt x="511" y="429"/>
                    </a:cubicBezTo>
                    <a:cubicBezTo>
                      <a:pt x="511" y="429"/>
                      <a:pt x="510" y="428"/>
                      <a:pt x="509" y="428"/>
                    </a:cubicBezTo>
                    <a:cubicBezTo>
                      <a:pt x="508" y="428"/>
                      <a:pt x="508" y="427"/>
                      <a:pt x="507" y="427"/>
                    </a:cubicBezTo>
                    <a:cubicBezTo>
                      <a:pt x="507" y="427"/>
                      <a:pt x="506" y="427"/>
                      <a:pt x="506" y="428"/>
                    </a:cubicBezTo>
                    <a:cubicBezTo>
                      <a:pt x="506" y="428"/>
                      <a:pt x="506" y="428"/>
                      <a:pt x="506" y="428"/>
                    </a:cubicBezTo>
                    <a:cubicBezTo>
                      <a:pt x="506" y="428"/>
                      <a:pt x="506" y="428"/>
                      <a:pt x="506" y="428"/>
                    </a:cubicBezTo>
                    <a:cubicBezTo>
                      <a:pt x="505" y="429"/>
                      <a:pt x="505" y="431"/>
                      <a:pt x="505" y="432"/>
                    </a:cubicBezTo>
                    <a:cubicBezTo>
                      <a:pt x="423" y="432"/>
                      <a:pt x="423" y="432"/>
                      <a:pt x="423" y="432"/>
                    </a:cubicBezTo>
                    <a:cubicBezTo>
                      <a:pt x="300" y="432"/>
                      <a:pt x="300" y="432"/>
                      <a:pt x="300" y="432"/>
                    </a:cubicBezTo>
                    <a:cubicBezTo>
                      <a:pt x="246" y="432"/>
                      <a:pt x="246" y="432"/>
                      <a:pt x="246" y="432"/>
                    </a:cubicBezTo>
                    <a:cubicBezTo>
                      <a:pt x="198" y="432"/>
                      <a:pt x="198" y="432"/>
                      <a:pt x="198" y="432"/>
                    </a:cubicBezTo>
                    <a:cubicBezTo>
                      <a:pt x="198" y="431"/>
                      <a:pt x="199" y="431"/>
                      <a:pt x="200" y="430"/>
                    </a:cubicBezTo>
                    <a:cubicBezTo>
                      <a:pt x="200" y="428"/>
                      <a:pt x="202" y="427"/>
                      <a:pt x="201" y="427"/>
                    </a:cubicBezTo>
                    <a:cubicBezTo>
                      <a:pt x="200" y="427"/>
                      <a:pt x="200" y="429"/>
                      <a:pt x="198" y="429"/>
                    </a:cubicBezTo>
                    <a:cubicBezTo>
                      <a:pt x="197" y="429"/>
                      <a:pt x="196" y="428"/>
                      <a:pt x="196" y="427"/>
                    </a:cubicBezTo>
                    <a:cubicBezTo>
                      <a:pt x="196" y="426"/>
                      <a:pt x="197" y="424"/>
                      <a:pt x="196" y="424"/>
                    </a:cubicBezTo>
                    <a:cubicBezTo>
                      <a:pt x="196" y="423"/>
                      <a:pt x="193" y="425"/>
                      <a:pt x="193" y="426"/>
                    </a:cubicBezTo>
                    <a:cubicBezTo>
                      <a:pt x="193" y="426"/>
                      <a:pt x="194" y="427"/>
                      <a:pt x="193" y="427"/>
                    </a:cubicBezTo>
                    <a:cubicBezTo>
                      <a:pt x="192" y="427"/>
                      <a:pt x="188" y="427"/>
                      <a:pt x="190" y="425"/>
                    </a:cubicBezTo>
                    <a:cubicBezTo>
                      <a:pt x="191" y="424"/>
                      <a:pt x="194" y="423"/>
                      <a:pt x="193" y="423"/>
                    </a:cubicBezTo>
                    <a:cubicBezTo>
                      <a:pt x="192" y="423"/>
                      <a:pt x="190" y="422"/>
                      <a:pt x="190" y="423"/>
                    </a:cubicBezTo>
                    <a:cubicBezTo>
                      <a:pt x="189" y="423"/>
                      <a:pt x="188" y="423"/>
                      <a:pt x="188" y="422"/>
                    </a:cubicBezTo>
                    <a:cubicBezTo>
                      <a:pt x="188" y="420"/>
                      <a:pt x="188" y="420"/>
                      <a:pt x="189" y="419"/>
                    </a:cubicBezTo>
                    <a:cubicBezTo>
                      <a:pt x="190" y="418"/>
                      <a:pt x="189" y="415"/>
                      <a:pt x="188" y="415"/>
                    </a:cubicBezTo>
                    <a:cubicBezTo>
                      <a:pt x="188" y="415"/>
                      <a:pt x="188" y="417"/>
                      <a:pt x="188" y="417"/>
                    </a:cubicBezTo>
                    <a:cubicBezTo>
                      <a:pt x="188" y="418"/>
                      <a:pt x="188" y="418"/>
                      <a:pt x="187" y="419"/>
                    </a:cubicBezTo>
                    <a:cubicBezTo>
                      <a:pt x="187" y="419"/>
                      <a:pt x="186" y="420"/>
                      <a:pt x="186" y="420"/>
                    </a:cubicBezTo>
                    <a:cubicBezTo>
                      <a:pt x="186" y="421"/>
                      <a:pt x="185" y="422"/>
                      <a:pt x="185" y="422"/>
                    </a:cubicBezTo>
                    <a:cubicBezTo>
                      <a:pt x="185" y="422"/>
                      <a:pt x="181" y="419"/>
                      <a:pt x="181" y="419"/>
                    </a:cubicBezTo>
                    <a:cubicBezTo>
                      <a:pt x="180" y="418"/>
                      <a:pt x="181" y="418"/>
                      <a:pt x="181" y="417"/>
                    </a:cubicBezTo>
                    <a:cubicBezTo>
                      <a:pt x="181" y="415"/>
                      <a:pt x="180" y="414"/>
                      <a:pt x="180" y="414"/>
                    </a:cubicBezTo>
                    <a:cubicBezTo>
                      <a:pt x="181" y="414"/>
                      <a:pt x="183" y="413"/>
                      <a:pt x="184" y="412"/>
                    </a:cubicBezTo>
                    <a:cubicBezTo>
                      <a:pt x="184" y="411"/>
                      <a:pt x="183" y="412"/>
                      <a:pt x="182" y="412"/>
                    </a:cubicBezTo>
                    <a:cubicBezTo>
                      <a:pt x="181" y="412"/>
                      <a:pt x="179" y="414"/>
                      <a:pt x="178" y="413"/>
                    </a:cubicBezTo>
                    <a:cubicBezTo>
                      <a:pt x="178" y="413"/>
                      <a:pt x="177" y="413"/>
                      <a:pt x="177" y="412"/>
                    </a:cubicBezTo>
                    <a:cubicBezTo>
                      <a:pt x="178" y="411"/>
                      <a:pt x="179" y="411"/>
                      <a:pt x="179" y="410"/>
                    </a:cubicBezTo>
                    <a:cubicBezTo>
                      <a:pt x="179" y="409"/>
                      <a:pt x="178" y="408"/>
                      <a:pt x="178" y="407"/>
                    </a:cubicBezTo>
                    <a:cubicBezTo>
                      <a:pt x="179" y="406"/>
                      <a:pt x="180" y="405"/>
                      <a:pt x="179" y="405"/>
                    </a:cubicBezTo>
                    <a:cubicBezTo>
                      <a:pt x="179" y="404"/>
                      <a:pt x="177" y="406"/>
                      <a:pt x="176" y="406"/>
                    </a:cubicBezTo>
                    <a:cubicBezTo>
                      <a:pt x="176" y="407"/>
                      <a:pt x="177" y="408"/>
                      <a:pt x="176" y="409"/>
                    </a:cubicBezTo>
                    <a:cubicBezTo>
                      <a:pt x="176" y="410"/>
                      <a:pt x="176" y="412"/>
                      <a:pt x="175" y="412"/>
                    </a:cubicBezTo>
                    <a:cubicBezTo>
                      <a:pt x="174" y="411"/>
                      <a:pt x="173" y="411"/>
                      <a:pt x="173" y="411"/>
                    </a:cubicBezTo>
                    <a:cubicBezTo>
                      <a:pt x="172" y="411"/>
                      <a:pt x="171" y="412"/>
                      <a:pt x="171" y="411"/>
                    </a:cubicBezTo>
                    <a:cubicBezTo>
                      <a:pt x="171" y="410"/>
                      <a:pt x="173" y="408"/>
                      <a:pt x="172" y="408"/>
                    </a:cubicBezTo>
                    <a:cubicBezTo>
                      <a:pt x="171" y="408"/>
                      <a:pt x="170" y="410"/>
                      <a:pt x="170" y="411"/>
                    </a:cubicBezTo>
                    <a:cubicBezTo>
                      <a:pt x="169" y="411"/>
                      <a:pt x="168" y="410"/>
                      <a:pt x="167" y="411"/>
                    </a:cubicBezTo>
                    <a:cubicBezTo>
                      <a:pt x="167" y="411"/>
                      <a:pt x="166" y="412"/>
                      <a:pt x="165" y="411"/>
                    </a:cubicBezTo>
                    <a:cubicBezTo>
                      <a:pt x="164" y="411"/>
                      <a:pt x="164" y="410"/>
                      <a:pt x="165" y="410"/>
                    </a:cubicBezTo>
                    <a:cubicBezTo>
                      <a:pt x="166" y="409"/>
                      <a:pt x="168" y="409"/>
                      <a:pt x="168" y="409"/>
                    </a:cubicBezTo>
                    <a:cubicBezTo>
                      <a:pt x="169" y="408"/>
                      <a:pt x="169" y="408"/>
                      <a:pt x="170" y="407"/>
                    </a:cubicBezTo>
                    <a:cubicBezTo>
                      <a:pt x="170" y="406"/>
                      <a:pt x="171" y="405"/>
                      <a:pt x="171" y="404"/>
                    </a:cubicBezTo>
                    <a:cubicBezTo>
                      <a:pt x="170" y="403"/>
                      <a:pt x="169" y="401"/>
                      <a:pt x="169" y="402"/>
                    </a:cubicBezTo>
                    <a:cubicBezTo>
                      <a:pt x="169" y="403"/>
                      <a:pt x="169" y="404"/>
                      <a:pt x="169" y="405"/>
                    </a:cubicBezTo>
                    <a:cubicBezTo>
                      <a:pt x="168" y="406"/>
                      <a:pt x="167" y="407"/>
                      <a:pt x="166" y="407"/>
                    </a:cubicBezTo>
                    <a:cubicBezTo>
                      <a:pt x="165" y="408"/>
                      <a:pt x="165" y="406"/>
                      <a:pt x="164" y="406"/>
                    </a:cubicBezTo>
                    <a:cubicBezTo>
                      <a:pt x="164" y="406"/>
                      <a:pt x="162" y="406"/>
                      <a:pt x="163" y="405"/>
                    </a:cubicBezTo>
                    <a:cubicBezTo>
                      <a:pt x="164" y="405"/>
                      <a:pt x="165" y="405"/>
                      <a:pt x="164" y="404"/>
                    </a:cubicBezTo>
                    <a:cubicBezTo>
                      <a:pt x="163" y="404"/>
                      <a:pt x="161" y="404"/>
                      <a:pt x="160" y="403"/>
                    </a:cubicBezTo>
                    <a:cubicBezTo>
                      <a:pt x="160" y="403"/>
                      <a:pt x="160" y="404"/>
                      <a:pt x="160" y="404"/>
                    </a:cubicBezTo>
                    <a:cubicBezTo>
                      <a:pt x="159" y="405"/>
                      <a:pt x="159" y="406"/>
                      <a:pt x="158" y="405"/>
                    </a:cubicBezTo>
                    <a:cubicBezTo>
                      <a:pt x="157" y="405"/>
                      <a:pt x="156" y="405"/>
                      <a:pt x="157" y="404"/>
                    </a:cubicBezTo>
                    <a:cubicBezTo>
                      <a:pt x="158" y="403"/>
                      <a:pt x="159" y="402"/>
                      <a:pt x="159" y="401"/>
                    </a:cubicBezTo>
                    <a:cubicBezTo>
                      <a:pt x="159" y="401"/>
                      <a:pt x="158" y="400"/>
                      <a:pt x="158" y="401"/>
                    </a:cubicBezTo>
                    <a:cubicBezTo>
                      <a:pt x="157" y="401"/>
                      <a:pt x="157" y="402"/>
                      <a:pt x="156" y="402"/>
                    </a:cubicBezTo>
                    <a:cubicBezTo>
                      <a:pt x="155" y="402"/>
                      <a:pt x="152" y="403"/>
                      <a:pt x="151" y="402"/>
                    </a:cubicBezTo>
                    <a:cubicBezTo>
                      <a:pt x="150" y="402"/>
                      <a:pt x="146" y="402"/>
                      <a:pt x="147" y="401"/>
                    </a:cubicBezTo>
                    <a:cubicBezTo>
                      <a:pt x="147" y="401"/>
                      <a:pt x="150" y="401"/>
                      <a:pt x="151" y="401"/>
                    </a:cubicBezTo>
                    <a:cubicBezTo>
                      <a:pt x="153" y="400"/>
                      <a:pt x="154" y="399"/>
                      <a:pt x="154" y="399"/>
                    </a:cubicBezTo>
                    <a:cubicBezTo>
                      <a:pt x="154" y="398"/>
                      <a:pt x="151" y="399"/>
                      <a:pt x="150" y="399"/>
                    </a:cubicBezTo>
                    <a:cubicBezTo>
                      <a:pt x="150" y="399"/>
                      <a:pt x="146" y="400"/>
                      <a:pt x="147" y="399"/>
                    </a:cubicBezTo>
                    <a:cubicBezTo>
                      <a:pt x="148" y="398"/>
                      <a:pt x="150" y="397"/>
                      <a:pt x="150" y="397"/>
                    </a:cubicBezTo>
                    <a:cubicBezTo>
                      <a:pt x="150" y="396"/>
                      <a:pt x="150" y="395"/>
                      <a:pt x="151" y="395"/>
                    </a:cubicBezTo>
                    <a:cubicBezTo>
                      <a:pt x="153" y="395"/>
                      <a:pt x="154" y="395"/>
                      <a:pt x="156" y="395"/>
                    </a:cubicBezTo>
                    <a:cubicBezTo>
                      <a:pt x="157" y="395"/>
                      <a:pt x="158" y="396"/>
                      <a:pt x="159" y="395"/>
                    </a:cubicBezTo>
                    <a:cubicBezTo>
                      <a:pt x="159" y="394"/>
                      <a:pt x="159" y="391"/>
                      <a:pt x="158" y="392"/>
                    </a:cubicBezTo>
                    <a:cubicBezTo>
                      <a:pt x="158" y="392"/>
                      <a:pt x="158" y="393"/>
                      <a:pt x="157" y="394"/>
                    </a:cubicBezTo>
                    <a:cubicBezTo>
                      <a:pt x="156" y="394"/>
                      <a:pt x="154" y="394"/>
                      <a:pt x="153" y="394"/>
                    </a:cubicBezTo>
                    <a:cubicBezTo>
                      <a:pt x="152" y="394"/>
                      <a:pt x="151" y="395"/>
                      <a:pt x="151" y="394"/>
                    </a:cubicBezTo>
                    <a:cubicBezTo>
                      <a:pt x="151" y="393"/>
                      <a:pt x="152" y="391"/>
                      <a:pt x="151" y="391"/>
                    </a:cubicBezTo>
                    <a:cubicBezTo>
                      <a:pt x="150" y="391"/>
                      <a:pt x="149" y="393"/>
                      <a:pt x="149" y="394"/>
                    </a:cubicBezTo>
                    <a:cubicBezTo>
                      <a:pt x="149" y="395"/>
                      <a:pt x="148" y="396"/>
                      <a:pt x="148" y="396"/>
                    </a:cubicBezTo>
                    <a:cubicBezTo>
                      <a:pt x="147" y="396"/>
                      <a:pt x="146" y="396"/>
                      <a:pt x="146" y="395"/>
                    </a:cubicBezTo>
                    <a:cubicBezTo>
                      <a:pt x="146" y="394"/>
                      <a:pt x="144" y="392"/>
                      <a:pt x="146" y="392"/>
                    </a:cubicBezTo>
                    <a:cubicBezTo>
                      <a:pt x="147" y="391"/>
                      <a:pt x="148" y="391"/>
                      <a:pt x="148" y="390"/>
                    </a:cubicBezTo>
                    <a:cubicBezTo>
                      <a:pt x="148" y="390"/>
                      <a:pt x="149" y="389"/>
                      <a:pt x="150" y="389"/>
                    </a:cubicBezTo>
                    <a:cubicBezTo>
                      <a:pt x="151" y="389"/>
                      <a:pt x="150" y="387"/>
                      <a:pt x="151" y="387"/>
                    </a:cubicBezTo>
                    <a:cubicBezTo>
                      <a:pt x="152" y="386"/>
                      <a:pt x="151" y="385"/>
                      <a:pt x="152" y="386"/>
                    </a:cubicBezTo>
                    <a:cubicBezTo>
                      <a:pt x="153" y="386"/>
                      <a:pt x="155" y="387"/>
                      <a:pt x="155" y="388"/>
                    </a:cubicBezTo>
                    <a:cubicBezTo>
                      <a:pt x="156" y="389"/>
                      <a:pt x="158" y="391"/>
                      <a:pt x="158" y="390"/>
                    </a:cubicBezTo>
                    <a:cubicBezTo>
                      <a:pt x="158" y="389"/>
                      <a:pt x="158" y="388"/>
                      <a:pt x="157" y="387"/>
                    </a:cubicBezTo>
                    <a:cubicBezTo>
                      <a:pt x="156" y="386"/>
                      <a:pt x="156" y="385"/>
                      <a:pt x="156" y="385"/>
                    </a:cubicBezTo>
                    <a:cubicBezTo>
                      <a:pt x="157" y="385"/>
                      <a:pt x="158" y="384"/>
                      <a:pt x="158" y="384"/>
                    </a:cubicBezTo>
                    <a:cubicBezTo>
                      <a:pt x="158" y="383"/>
                      <a:pt x="157" y="384"/>
                      <a:pt x="155" y="383"/>
                    </a:cubicBezTo>
                    <a:cubicBezTo>
                      <a:pt x="154" y="383"/>
                      <a:pt x="153" y="383"/>
                      <a:pt x="153" y="383"/>
                    </a:cubicBezTo>
                    <a:cubicBezTo>
                      <a:pt x="153" y="382"/>
                      <a:pt x="154" y="382"/>
                      <a:pt x="155" y="381"/>
                    </a:cubicBezTo>
                    <a:cubicBezTo>
                      <a:pt x="156" y="380"/>
                      <a:pt x="155" y="379"/>
                      <a:pt x="155" y="378"/>
                    </a:cubicBezTo>
                    <a:cubicBezTo>
                      <a:pt x="155" y="378"/>
                      <a:pt x="155" y="376"/>
                      <a:pt x="154" y="376"/>
                    </a:cubicBezTo>
                    <a:cubicBezTo>
                      <a:pt x="153" y="376"/>
                      <a:pt x="153" y="376"/>
                      <a:pt x="153" y="377"/>
                    </a:cubicBezTo>
                    <a:cubicBezTo>
                      <a:pt x="153" y="377"/>
                      <a:pt x="154" y="378"/>
                      <a:pt x="154" y="379"/>
                    </a:cubicBezTo>
                    <a:cubicBezTo>
                      <a:pt x="153" y="379"/>
                      <a:pt x="152" y="381"/>
                      <a:pt x="151" y="381"/>
                    </a:cubicBezTo>
                    <a:cubicBezTo>
                      <a:pt x="151" y="381"/>
                      <a:pt x="149" y="384"/>
                      <a:pt x="148" y="384"/>
                    </a:cubicBezTo>
                    <a:cubicBezTo>
                      <a:pt x="147" y="384"/>
                      <a:pt x="148" y="383"/>
                      <a:pt x="147" y="384"/>
                    </a:cubicBezTo>
                    <a:cubicBezTo>
                      <a:pt x="146" y="384"/>
                      <a:pt x="146" y="384"/>
                      <a:pt x="145" y="384"/>
                    </a:cubicBezTo>
                    <a:cubicBezTo>
                      <a:pt x="145" y="384"/>
                      <a:pt x="146" y="381"/>
                      <a:pt x="145" y="381"/>
                    </a:cubicBezTo>
                    <a:cubicBezTo>
                      <a:pt x="144" y="380"/>
                      <a:pt x="143" y="382"/>
                      <a:pt x="142" y="382"/>
                    </a:cubicBezTo>
                    <a:cubicBezTo>
                      <a:pt x="141" y="383"/>
                      <a:pt x="140" y="384"/>
                      <a:pt x="140" y="383"/>
                    </a:cubicBezTo>
                    <a:cubicBezTo>
                      <a:pt x="140" y="382"/>
                      <a:pt x="142" y="381"/>
                      <a:pt x="142" y="380"/>
                    </a:cubicBezTo>
                    <a:cubicBezTo>
                      <a:pt x="143" y="379"/>
                      <a:pt x="145" y="375"/>
                      <a:pt x="143" y="375"/>
                    </a:cubicBezTo>
                    <a:cubicBezTo>
                      <a:pt x="142" y="375"/>
                      <a:pt x="142" y="377"/>
                      <a:pt x="141" y="377"/>
                    </a:cubicBezTo>
                    <a:cubicBezTo>
                      <a:pt x="140" y="377"/>
                      <a:pt x="139" y="377"/>
                      <a:pt x="139" y="376"/>
                    </a:cubicBezTo>
                    <a:cubicBezTo>
                      <a:pt x="139" y="376"/>
                      <a:pt x="139" y="375"/>
                      <a:pt x="139" y="374"/>
                    </a:cubicBezTo>
                    <a:cubicBezTo>
                      <a:pt x="139" y="373"/>
                      <a:pt x="139" y="372"/>
                      <a:pt x="138" y="372"/>
                    </a:cubicBezTo>
                    <a:cubicBezTo>
                      <a:pt x="137" y="371"/>
                      <a:pt x="135" y="371"/>
                      <a:pt x="135" y="370"/>
                    </a:cubicBezTo>
                    <a:cubicBezTo>
                      <a:pt x="134" y="369"/>
                      <a:pt x="134" y="368"/>
                      <a:pt x="134" y="367"/>
                    </a:cubicBezTo>
                    <a:cubicBezTo>
                      <a:pt x="135" y="367"/>
                      <a:pt x="136" y="368"/>
                      <a:pt x="137" y="369"/>
                    </a:cubicBezTo>
                    <a:cubicBezTo>
                      <a:pt x="137" y="370"/>
                      <a:pt x="137" y="370"/>
                      <a:pt x="138" y="370"/>
                    </a:cubicBezTo>
                    <a:cubicBezTo>
                      <a:pt x="139" y="370"/>
                      <a:pt x="139" y="369"/>
                      <a:pt x="140" y="369"/>
                    </a:cubicBezTo>
                    <a:cubicBezTo>
                      <a:pt x="141" y="369"/>
                      <a:pt x="142" y="370"/>
                      <a:pt x="143" y="369"/>
                    </a:cubicBezTo>
                    <a:cubicBezTo>
                      <a:pt x="143" y="368"/>
                      <a:pt x="144" y="367"/>
                      <a:pt x="142" y="367"/>
                    </a:cubicBezTo>
                    <a:cubicBezTo>
                      <a:pt x="141" y="367"/>
                      <a:pt x="140" y="368"/>
                      <a:pt x="139" y="367"/>
                    </a:cubicBezTo>
                    <a:cubicBezTo>
                      <a:pt x="137" y="366"/>
                      <a:pt x="137" y="366"/>
                      <a:pt x="136" y="366"/>
                    </a:cubicBezTo>
                    <a:cubicBezTo>
                      <a:pt x="135" y="365"/>
                      <a:pt x="135" y="365"/>
                      <a:pt x="135" y="365"/>
                    </a:cubicBezTo>
                    <a:cubicBezTo>
                      <a:pt x="135" y="364"/>
                      <a:pt x="135" y="364"/>
                      <a:pt x="135" y="363"/>
                    </a:cubicBezTo>
                    <a:cubicBezTo>
                      <a:pt x="135" y="363"/>
                      <a:pt x="136" y="363"/>
                      <a:pt x="137" y="363"/>
                    </a:cubicBezTo>
                    <a:cubicBezTo>
                      <a:pt x="137" y="362"/>
                      <a:pt x="138" y="362"/>
                      <a:pt x="138" y="362"/>
                    </a:cubicBezTo>
                    <a:cubicBezTo>
                      <a:pt x="138" y="361"/>
                      <a:pt x="137" y="361"/>
                      <a:pt x="137" y="361"/>
                    </a:cubicBezTo>
                    <a:cubicBezTo>
                      <a:pt x="137" y="360"/>
                      <a:pt x="138" y="359"/>
                      <a:pt x="137" y="359"/>
                    </a:cubicBezTo>
                    <a:cubicBezTo>
                      <a:pt x="136" y="359"/>
                      <a:pt x="135" y="361"/>
                      <a:pt x="134" y="361"/>
                    </a:cubicBezTo>
                    <a:cubicBezTo>
                      <a:pt x="133" y="361"/>
                      <a:pt x="133" y="360"/>
                      <a:pt x="132" y="361"/>
                    </a:cubicBezTo>
                    <a:cubicBezTo>
                      <a:pt x="132" y="361"/>
                      <a:pt x="132" y="362"/>
                      <a:pt x="132" y="362"/>
                    </a:cubicBezTo>
                    <a:cubicBezTo>
                      <a:pt x="131" y="362"/>
                      <a:pt x="131" y="363"/>
                      <a:pt x="131" y="363"/>
                    </a:cubicBezTo>
                    <a:cubicBezTo>
                      <a:pt x="131" y="363"/>
                      <a:pt x="131" y="364"/>
                      <a:pt x="131" y="364"/>
                    </a:cubicBezTo>
                    <a:cubicBezTo>
                      <a:pt x="130" y="364"/>
                      <a:pt x="129" y="365"/>
                      <a:pt x="129" y="366"/>
                    </a:cubicBezTo>
                    <a:cubicBezTo>
                      <a:pt x="129" y="366"/>
                      <a:pt x="130" y="366"/>
                      <a:pt x="129" y="366"/>
                    </a:cubicBezTo>
                    <a:cubicBezTo>
                      <a:pt x="129" y="367"/>
                      <a:pt x="127" y="365"/>
                      <a:pt x="126" y="364"/>
                    </a:cubicBezTo>
                    <a:cubicBezTo>
                      <a:pt x="125" y="363"/>
                      <a:pt x="123" y="362"/>
                      <a:pt x="122" y="362"/>
                    </a:cubicBezTo>
                    <a:cubicBezTo>
                      <a:pt x="122" y="361"/>
                      <a:pt x="121" y="361"/>
                      <a:pt x="121" y="360"/>
                    </a:cubicBezTo>
                    <a:cubicBezTo>
                      <a:pt x="121" y="359"/>
                      <a:pt x="121" y="359"/>
                      <a:pt x="121" y="358"/>
                    </a:cubicBezTo>
                    <a:cubicBezTo>
                      <a:pt x="122" y="358"/>
                      <a:pt x="122" y="359"/>
                      <a:pt x="123" y="359"/>
                    </a:cubicBezTo>
                    <a:cubicBezTo>
                      <a:pt x="123" y="360"/>
                      <a:pt x="124" y="361"/>
                      <a:pt x="124" y="361"/>
                    </a:cubicBezTo>
                    <a:cubicBezTo>
                      <a:pt x="125" y="360"/>
                      <a:pt x="125" y="360"/>
                      <a:pt x="125" y="359"/>
                    </a:cubicBezTo>
                    <a:cubicBezTo>
                      <a:pt x="124" y="359"/>
                      <a:pt x="123" y="358"/>
                      <a:pt x="123" y="357"/>
                    </a:cubicBezTo>
                    <a:cubicBezTo>
                      <a:pt x="123" y="357"/>
                      <a:pt x="124" y="357"/>
                      <a:pt x="126" y="357"/>
                    </a:cubicBezTo>
                    <a:cubicBezTo>
                      <a:pt x="127" y="357"/>
                      <a:pt x="128" y="356"/>
                      <a:pt x="128" y="356"/>
                    </a:cubicBezTo>
                    <a:cubicBezTo>
                      <a:pt x="128" y="355"/>
                      <a:pt x="127" y="355"/>
                      <a:pt x="126" y="355"/>
                    </a:cubicBezTo>
                    <a:cubicBezTo>
                      <a:pt x="126" y="355"/>
                      <a:pt x="124" y="356"/>
                      <a:pt x="124" y="356"/>
                    </a:cubicBezTo>
                    <a:cubicBezTo>
                      <a:pt x="123" y="356"/>
                      <a:pt x="122" y="356"/>
                      <a:pt x="121" y="356"/>
                    </a:cubicBezTo>
                    <a:cubicBezTo>
                      <a:pt x="120" y="356"/>
                      <a:pt x="119" y="356"/>
                      <a:pt x="119" y="356"/>
                    </a:cubicBezTo>
                    <a:cubicBezTo>
                      <a:pt x="119" y="355"/>
                      <a:pt x="119" y="354"/>
                      <a:pt x="119" y="354"/>
                    </a:cubicBezTo>
                    <a:cubicBezTo>
                      <a:pt x="120" y="353"/>
                      <a:pt x="121" y="355"/>
                      <a:pt x="121" y="355"/>
                    </a:cubicBezTo>
                    <a:cubicBezTo>
                      <a:pt x="121" y="354"/>
                      <a:pt x="121" y="353"/>
                      <a:pt x="121" y="353"/>
                    </a:cubicBezTo>
                    <a:cubicBezTo>
                      <a:pt x="121" y="353"/>
                      <a:pt x="122" y="353"/>
                      <a:pt x="122" y="352"/>
                    </a:cubicBezTo>
                    <a:cubicBezTo>
                      <a:pt x="122" y="351"/>
                      <a:pt x="122" y="351"/>
                      <a:pt x="120" y="351"/>
                    </a:cubicBezTo>
                    <a:cubicBezTo>
                      <a:pt x="119" y="350"/>
                      <a:pt x="118" y="350"/>
                      <a:pt x="118" y="350"/>
                    </a:cubicBezTo>
                    <a:cubicBezTo>
                      <a:pt x="119" y="349"/>
                      <a:pt x="120" y="349"/>
                      <a:pt x="120" y="349"/>
                    </a:cubicBezTo>
                    <a:cubicBezTo>
                      <a:pt x="121" y="350"/>
                      <a:pt x="122" y="350"/>
                      <a:pt x="122" y="350"/>
                    </a:cubicBezTo>
                    <a:cubicBezTo>
                      <a:pt x="123" y="350"/>
                      <a:pt x="123" y="349"/>
                      <a:pt x="123" y="349"/>
                    </a:cubicBezTo>
                    <a:cubicBezTo>
                      <a:pt x="123" y="349"/>
                      <a:pt x="122" y="349"/>
                      <a:pt x="121" y="348"/>
                    </a:cubicBezTo>
                    <a:cubicBezTo>
                      <a:pt x="121" y="348"/>
                      <a:pt x="120" y="348"/>
                      <a:pt x="120" y="348"/>
                    </a:cubicBezTo>
                    <a:cubicBezTo>
                      <a:pt x="120" y="347"/>
                      <a:pt x="121" y="347"/>
                      <a:pt x="121" y="346"/>
                    </a:cubicBezTo>
                    <a:cubicBezTo>
                      <a:pt x="121" y="346"/>
                      <a:pt x="121" y="346"/>
                      <a:pt x="121" y="345"/>
                    </a:cubicBezTo>
                    <a:cubicBezTo>
                      <a:pt x="122" y="345"/>
                      <a:pt x="123" y="345"/>
                      <a:pt x="124" y="345"/>
                    </a:cubicBezTo>
                    <a:cubicBezTo>
                      <a:pt x="125" y="345"/>
                      <a:pt x="126" y="345"/>
                      <a:pt x="126" y="344"/>
                    </a:cubicBezTo>
                    <a:cubicBezTo>
                      <a:pt x="126" y="344"/>
                      <a:pt x="125" y="344"/>
                      <a:pt x="124" y="344"/>
                    </a:cubicBezTo>
                    <a:cubicBezTo>
                      <a:pt x="123" y="344"/>
                      <a:pt x="122" y="344"/>
                      <a:pt x="122" y="343"/>
                    </a:cubicBezTo>
                    <a:cubicBezTo>
                      <a:pt x="123" y="343"/>
                      <a:pt x="124" y="341"/>
                      <a:pt x="124" y="340"/>
                    </a:cubicBezTo>
                    <a:cubicBezTo>
                      <a:pt x="125" y="339"/>
                      <a:pt x="125" y="338"/>
                      <a:pt x="126" y="338"/>
                    </a:cubicBezTo>
                    <a:cubicBezTo>
                      <a:pt x="126" y="337"/>
                      <a:pt x="127" y="338"/>
                      <a:pt x="127" y="337"/>
                    </a:cubicBezTo>
                    <a:cubicBezTo>
                      <a:pt x="127" y="336"/>
                      <a:pt x="126" y="337"/>
                      <a:pt x="126" y="336"/>
                    </a:cubicBezTo>
                    <a:cubicBezTo>
                      <a:pt x="125" y="335"/>
                      <a:pt x="124" y="334"/>
                      <a:pt x="123" y="334"/>
                    </a:cubicBezTo>
                    <a:cubicBezTo>
                      <a:pt x="123" y="335"/>
                      <a:pt x="123" y="337"/>
                      <a:pt x="123" y="338"/>
                    </a:cubicBezTo>
                    <a:cubicBezTo>
                      <a:pt x="123" y="339"/>
                      <a:pt x="122" y="339"/>
                      <a:pt x="122" y="339"/>
                    </a:cubicBezTo>
                    <a:cubicBezTo>
                      <a:pt x="122" y="338"/>
                      <a:pt x="122" y="338"/>
                      <a:pt x="122" y="338"/>
                    </a:cubicBezTo>
                    <a:cubicBezTo>
                      <a:pt x="121" y="336"/>
                      <a:pt x="120" y="334"/>
                      <a:pt x="120" y="334"/>
                    </a:cubicBezTo>
                    <a:cubicBezTo>
                      <a:pt x="120" y="333"/>
                      <a:pt x="121" y="333"/>
                      <a:pt x="121" y="332"/>
                    </a:cubicBezTo>
                    <a:cubicBezTo>
                      <a:pt x="121" y="331"/>
                      <a:pt x="122" y="331"/>
                      <a:pt x="121" y="330"/>
                    </a:cubicBezTo>
                    <a:cubicBezTo>
                      <a:pt x="121" y="330"/>
                      <a:pt x="121" y="330"/>
                      <a:pt x="121" y="330"/>
                    </a:cubicBezTo>
                    <a:cubicBezTo>
                      <a:pt x="121" y="329"/>
                      <a:pt x="121" y="327"/>
                      <a:pt x="120" y="327"/>
                    </a:cubicBezTo>
                    <a:cubicBezTo>
                      <a:pt x="120" y="327"/>
                      <a:pt x="120" y="327"/>
                      <a:pt x="119" y="326"/>
                    </a:cubicBezTo>
                    <a:cubicBezTo>
                      <a:pt x="118" y="326"/>
                      <a:pt x="117" y="324"/>
                      <a:pt x="115" y="323"/>
                    </a:cubicBezTo>
                    <a:cubicBezTo>
                      <a:pt x="114" y="323"/>
                      <a:pt x="111" y="322"/>
                      <a:pt x="109" y="321"/>
                    </a:cubicBezTo>
                    <a:cubicBezTo>
                      <a:pt x="106" y="320"/>
                      <a:pt x="103" y="319"/>
                      <a:pt x="102" y="319"/>
                    </a:cubicBezTo>
                    <a:cubicBezTo>
                      <a:pt x="101" y="319"/>
                      <a:pt x="100" y="318"/>
                      <a:pt x="99" y="316"/>
                    </a:cubicBezTo>
                    <a:cubicBezTo>
                      <a:pt x="98" y="314"/>
                      <a:pt x="97" y="312"/>
                      <a:pt x="97" y="312"/>
                    </a:cubicBezTo>
                    <a:cubicBezTo>
                      <a:pt x="97" y="312"/>
                      <a:pt x="97" y="312"/>
                      <a:pt x="97" y="312"/>
                    </a:cubicBezTo>
                    <a:cubicBezTo>
                      <a:pt x="97" y="312"/>
                      <a:pt x="97" y="311"/>
                      <a:pt x="97" y="311"/>
                    </a:cubicBezTo>
                    <a:cubicBezTo>
                      <a:pt x="98" y="310"/>
                      <a:pt x="98" y="310"/>
                      <a:pt x="98" y="309"/>
                    </a:cubicBezTo>
                    <a:cubicBezTo>
                      <a:pt x="98" y="309"/>
                      <a:pt x="96" y="306"/>
                      <a:pt x="94" y="303"/>
                    </a:cubicBezTo>
                    <a:cubicBezTo>
                      <a:pt x="90" y="297"/>
                      <a:pt x="86" y="291"/>
                      <a:pt x="85" y="290"/>
                    </a:cubicBezTo>
                    <a:cubicBezTo>
                      <a:pt x="85" y="289"/>
                      <a:pt x="83" y="288"/>
                      <a:pt x="82" y="287"/>
                    </a:cubicBezTo>
                    <a:cubicBezTo>
                      <a:pt x="79" y="285"/>
                      <a:pt x="76" y="283"/>
                      <a:pt x="75" y="282"/>
                    </a:cubicBezTo>
                    <a:cubicBezTo>
                      <a:pt x="74" y="282"/>
                      <a:pt x="73" y="281"/>
                      <a:pt x="73" y="280"/>
                    </a:cubicBezTo>
                    <a:cubicBezTo>
                      <a:pt x="73" y="279"/>
                      <a:pt x="73" y="278"/>
                      <a:pt x="72" y="278"/>
                    </a:cubicBezTo>
                    <a:cubicBezTo>
                      <a:pt x="72" y="278"/>
                      <a:pt x="71" y="277"/>
                      <a:pt x="70" y="276"/>
                    </a:cubicBezTo>
                    <a:cubicBezTo>
                      <a:pt x="69" y="276"/>
                      <a:pt x="67" y="275"/>
                      <a:pt x="67" y="275"/>
                    </a:cubicBezTo>
                    <a:cubicBezTo>
                      <a:pt x="67" y="275"/>
                      <a:pt x="67" y="275"/>
                      <a:pt x="67" y="275"/>
                    </a:cubicBezTo>
                    <a:cubicBezTo>
                      <a:pt x="67" y="274"/>
                      <a:pt x="66" y="273"/>
                      <a:pt x="65" y="272"/>
                    </a:cubicBezTo>
                    <a:cubicBezTo>
                      <a:pt x="63" y="270"/>
                      <a:pt x="61" y="267"/>
                      <a:pt x="61" y="267"/>
                    </a:cubicBezTo>
                    <a:cubicBezTo>
                      <a:pt x="60" y="267"/>
                      <a:pt x="58" y="268"/>
                      <a:pt x="55" y="269"/>
                    </a:cubicBezTo>
                    <a:cubicBezTo>
                      <a:pt x="53" y="270"/>
                      <a:pt x="52" y="270"/>
                      <a:pt x="52" y="270"/>
                    </a:cubicBezTo>
                    <a:cubicBezTo>
                      <a:pt x="51" y="271"/>
                      <a:pt x="51" y="271"/>
                      <a:pt x="51" y="272"/>
                    </a:cubicBezTo>
                    <a:cubicBezTo>
                      <a:pt x="51" y="272"/>
                      <a:pt x="52" y="272"/>
                      <a:pt x="52" y="272"/>
                    </a:cubicBezTo>
                    <a:cubicBezTo>
                      <a:pt x="52" y="272"/>
                      <a:pt x="52" y="273"/>
                      <a:pt x="52" y="273"/>
                    </a:cubicBezTo>
                    <a:cubicBezTo>
                      <a:pt x="52" y="273"/>
                      <a:pt x="52" y="273"/>
                      <a:pt x="51" y="273"/>
                    </a:cubicBezTo>
                    <a:cubicBezTo>
                      <a:pt x="51" y="273"/>
                      <a:pt x="50" y="273"/>
                      <a:pt x="49" y="273"/>
                    </a:cubicBezTo>
                    <a:cubicBezTo>
                      <a:pt x="48" y="274"/>
                      <a:pt x="48" y="276"/>
                      <a:pt x="48" y="277"/>
                    </a:cubicBezTo>
                    <a:cubicBezTo>
                      <a:pt x="48" y="277"/>
                      <a:pt x="48" y="278"/>
                      <a:pt x="48" y="278"/>
                    </a:cubicBezTo>
                    <a:cubicBezTo>
                      <a:pt x="48" y="278"/>
                      <a:pt x="48" y="278"/>
                      <a:pt x="47" y="277"/>
                    </a:cubicBezTo>
                    <a:cubicBezTo>
                      <a:pt x="47" y="277"/>
                      <a:pt x="46" y="277"/>
                      <a:pt x="46" y="277"/>
                    </a:cubicBezTo>
                    <a:cubicBezTo>
                      <a:pt x="45" y="277"/>
                      <a:pt x="45" y="277"/>
                      <a:pt x="44" y="278"/>
                    </a:cubicBezTo>
                    <a:cubicBezTo>
                      <a:pt x="43" y="278"/>
                      <a:pt x="42" y="278"/>
                      <a:pt x="42" y="279"/>
                    </a:cubicBezTo>
                    <a:cubicBezTo>
                      <a:pt x="41" y="279"/>
                      <a:pt x="41" y="279"/>
                      <a:pt x="40" y="280"/>
                    </a:cubicBezTo>
                    <a:cubicBezTo>
                      <a:pt x="40" y="281"/>
                      <a:pt x="39" y="282"/>
                      <a:pt x="39" y="282"/>
                    </a:cubicBezTo>
                    <a:cubicBezTo>
                      <a:pt x="38" y="280"/>
                      <a:pt x="38" y="280"/>
                      <a:pt x="38" y="280"/>
                    </a:cubicBezTo>
                    <a:cubicBezTo>
                      <a:pt x="38" y="279"/>
                      <a:pt x="38" y="277"/>
                      <a:pt x="37" y="276"/>
                    </a:cubicBezTo>
                    <a:cubicBezTo>
                      <a:pt x="37" y="276"/>
                      <a:pt x="32" y="272"/>
                      <a:pt x="29" y="270"/>
                    </a:cubicBezTo>
                    <a:cubicBezTo>
                      <a:pt x="26" y="268"/>
                      <a:pt x="24" y="266"/>
                      <a:pt x="24" y="266"/>
                    </a:cubicBezTo>
                    <a:cubicBezTo>
                      <a:pt x="23" y="265"/>
                      <a:pt x="22" y="265"/>
                      <a:pt x="22" y="264"/>
                    </a:cubicBezTo>
                    <a:cubicBezTo>
                      <a:pt x="21" y="263"/>
                      <a:pt x="21" y="263"/>
                      <a:pt x="21" y="262"/>
                    </a:cubicBezTo>
                    <a:cubicBezTo>
                      <a:pt x="21" y="262"/>
                      <a:pt x="21" y="262"/>
                      <a:pt x="21" y="262"/>
                    </a:cubicBezTo>
                    <a:cubicBezTo>
                      <a:pt x="20" y="262"/>
                      <a:pt x="21" y="261"/>
                      <a:pt x="21" y="261"/>
                    </a:cubicBezTo>
                    <a:cubicBezTo>
                      <a:pt x="21" y="260"/>
                      <a:pt x="22" y="259"/>
                      <a:pt x="21" y="258"/>
                    </a:cubicBezTo>
                    <a:cubicBezTo>
                      <a:pt x="21" y="258"/>
                      <a:pt x="21" y="258"/>
                      <a:pt x="21" y="258"/>
                    </a:cubicBezTo>
                    <a:cubicBezTo>
                      <a:pt x="21" y="258"/>
                      <a:pt x="19" y="258"/>
                      <a:pt x="18" y="258"/>
                    </a:cubicBezTo>
                    <a:cubicBezTo>
                      <a:pt x="16" y="258"/>
                      <a:pt x="15" y="258"/>
                      <a:pt x="14" y="258"/>
                    </a:cubicBezTo>
                    <a:cubicBezTo>
                      <a:pt x="14" y="258"/>
                      <a:pt x="13" y="259"/>
                      <a:pt x="13" y="260"/>
                    </a:cubicBezTo>
                    <a:cubicBezTo>
                      <a:pt x="12" y="260"/>
                      <a:pt x="12" y="261"/>
                      <a:pt x="11" y="261"/>
                    </a:cubicBezTo>
                    <a:cubicBezTo>
                      <a:pt x="11" y="261"/>
                      <a:pt x="8" y="261"/>
                      <a:pt x="4" y="260"/>
                    </a:cubicBezTo>
                    <a:cubicBezTo>
                      <a:pt x="3" y="260"/>
                      <a:pt x="1" y="259"/>
                      <a:pt x="0" y="259"/>
                    </a:cubicBezTo>
                    <a:cubicBezTo>
                      <a:pt x="0" y="91"/>
                      <a:pt x="0" y="91"/>
                      <a:pt x="0" y="9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152"/>
              <p:cNvSpPr>
                <a:spLocks/>
              </p:cNvSpPr>
              <p:nvPr/>
            </p:nvSpPr>
            <p:spPr bwMode="auto">
              <a:xfrm>
                <a:off x="1022350" y="2652713"/>
                <a:ext cx="17463" cy="7938"/>
              </a:xfrm>
              <a:custGeom>
                <a:avLst/>
                <a:gdLst>
                  <a:gd name="T0" fmla="*/ 4 w 7"/>
                  <a:gd name="T1" fmla="*/ 0 h 3"/>
                  <a:gd name="T2" fmla="*/ 6 w 7"/>
                  <a:gd name="T3" fmla="*/ 1 h 3"/>
                  <a:gd name="T4" fmla="*/ 6 w 7"/>
                  <a:gd name="T5" fmla="*/ 3 h 3"/>
                  <a:gd name="T6" fmla="*/ 0 w 7"/>
                  <a:gd name="T7" fmla="*/ 0 h 3"/>
                  <a:gd name="T8" fmla="*/ 4 w 7"/>
                  <a:gd name="T9" fmla="*/ 0 h 3"/>
                </a:gdLst>
                <a:ahLst/>
                <a:cxnLst>
                  <a:cxn ang="0">
                    <a:pos x="T0" y="T1"/>
                  </a:cxn>
                  <a:cxn ang="0">
                    <a:pos x="T2" y="T3"/>
                  </a:cxn>
                  <a:cxn ang="0">
                    <a:pos x="T4" y="T5"/>
                  </a:cxn>
                  <a:cxn ang="0">
                    <a:pos x="T6" y="T7"/>
                  </a:cxn>
                  <a:cxn ang="0">
                    <a:pos x="T8" y="T9"/>
                  </a:cxn>
                </a:cxnLst>
                <a:rect l="0" t="0" r="r" b="b"/>
                <a:pathLst>
                  <a:path w="7" h="3">
                    <a:moveTo>
                      <a:pt x="4" y="0"/>
                    </a:moveTo>
                    <a:cubicBezTo>
                      <a:pt x="5" y="0"/>
                      <a:pt x="6" y="0"/>
                      <a:pt x="6" y="1"/>
                    </a:cubicBezTo>
                    <a:cubicBezTo>
                      <a:pt x="7" y="2"/>
                      <a:pt x="7" y="3"/>
                      <a:pt x="6" y="3"/>
                    </a:cubicBezTo>
                    <a:cubicBezTo>
                      <a:pt x="6" y="3"/>
                      <a:pt x="0" y="1"/>
                      <a:pt x="0" y="0"/>
                    </a:cubicBezTo>
                    <a:cubicBezTo>
                      <a:pt x="1" y="0"/>
                      <a:pt x="3" y="0"/>
                      <a:pt x="4"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153"/>
              <p:cNvSpPr>
                <a:spLocks/>
              </p:cNvSpPr>
              <p:nvPr/>
            </p:nvSpPr>
            <p:spPr bwMode="auto">
              <a:xfrm>
                <a:off x="1004887" y="2627313"/>
                <a:ext cx="9525" cy="12700"/>
              </a:xfrm>
              <a:custGeom>
                <a:avLst/>
                <a:gdLst>
                  <a:gd name="T0" fmla="*/ 3 w 4"/>
                  <a:gd name="T1" fmla="*/ 2 h 5"/>
                  <a:gd name="T2" fmla="*/ 4 w 4"/>
                  <a:gd name="T3" fmla="*/ 5 h 5"/>
                  <a:gd name="T4" fmla="*/ 0 w 4"/>
                  <a:gd name="T5" fmla="*/ 3 h 5"/>
                  <a:gd name="T6" fmla="*/ 3 w 4"/>
                  <a:gd name="T7" fmla="*/ 2 h 5"/>
                </a:gdLst>
                <a:ahLst/>
                <a:cxnLst>
                  <a:cxn ang="0">
                    <a:pos x="T0" y="T1"/>
                  </a:cxn>
                  <a:cxn ang="0">
                    <a:pos x="T2" y="T3"/>
                  </a:cxn>
                  <a:cxn ang="0">
                    <a:pos x="T4" y="T5"/>
                  </a:cxn>
                  <a:cxn ang="0">
                    <a:pos x="T6" y="T7"/>
                  </a:cxn>
                </a:cxnLst>
                <a:rect l="0" t="0" r="r" b="b"/>
                <a:pathLst>
                  <a:path w="4" h="5">
                    <a:moveTo>
                      <a:pt x="3" y="2"/>
                    </a:moveTo>
                    <a:cubicBezTo>
                      <a:pt x="3" y="4"/>
                      <a:pt x="4" y="5"/>
                      <a:pt x="4" y="5"/>
                    </a:cubicBezTo>
                    <a:cubicBezTo>
                      <a:pt x="4" y="5"/>
                      <a:pt x="0" y="4"/>
                      <a:pt x="0" y="3"/>
                    </a:cubicBezTo>
                    <a:cubicBezTo>
                      <a:pt x="0" y="1"/>
                      <a:pt x="2" y="0"/>
                      <a:pt x="3"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154"/>
              <p:cNvSpPr>
                <a:spLocks/>
              </p:cNvSpPr>
              <p:nvPr/>
            </p:nvSpPr>
            <p:spPr bwMode="auto">
              <a:xfrm>
                <a:off x="1011237" y="2611438"/>
                <a:ext cx="11113" cy="9525"/>
              </a:xfrm>
              <a:custGeom>
                <a:avLst/>
                <a:gdLst>
                  <a:gd name="T0" fmla="*/ 2 w 5"/>
                  <a:gd name="T1" fmla="*/ 0 h 4"/>
                  <a:gd name="T2" fmla="*/ 4 w 5"/>
                  <a:gd name="T3" fmla="*/ 0 h 4"/>
                  <a:gd name="T4" fmla="*/ 4 w 5"/>
                  <a:gd name="T5" fmla="*/ 2 h 4"/>
                  <a:gd name="T6" fmla="*/ 1 w 5"/>
                  <a:gd name="T7" fmla="*/ 4 h 4"/>
                  <a:gd name="T8" fmla="*/ 2 w 5"/>
                  <a:gd name="T9" fmla="*/ 0 h 4"/>
                </a:gdLst>
                <a:ahLst/>
                <a:cxnLst>
                  <a:cxn ang="0">
                    <a:pos x="T0" y="T1"/>
                  </a:cxn>
                  <a:cxn ang="0">
                    <a:pos x="T2" y="T3"/>
                  </a:cxn>
                  <a:cxn ang="0">
                    <a:pos x="T4" y="T5"/>
                  </a:cxn>
                  <a:cxn ang="0">
                    <a:pos x="T6" y="T7"/>
                  </a:cxn>
                  <a:cxn ang="0">
                    <a:pos x="T8" y="T9"/>
                  </a:cxn>
                </a:cxnLst>
                <a:rect l="0" t="0" r="r" b="b"/>
                <a:pathLst>
                  <a:path w="5" h="4">
                    <a:moveTo>
                      <a:pt x="2" y="0"/>
                    </a:moveTo>
                    <a:cubicBezTo>
                      <a:pt x="2" y="0"/>
                      <a:pt x="4" y="0"/>
                      <a:pt x="4" y="0"/>
                    </a:cubicBezTo>
                    <a:cubicBezTo>
                      <a:pt x="5" y="0"/>
                      <a:pt x="5" y="1"/>
                      <a:pt x="4" y="2"/>
                    </a:cubicBezTo>
                    <a:cubicBezTo>
                      <a:pt x="3" y="2"/>
                      <a:pt x="2" y="3"/>
                      <a:pt x="1" y="4"/>
                    </a:cubicBezTo>
                    <a:cubicBezTo>
                      <a:pt x="0" y="4"/>
                      <a:pt x="1" y="1"/>
                      <a:pt x="2"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155"/>
              <p:cNvSpPr>
                <a:spLocks/>
              </p:cNvSpPr>
              <p:nvPr/>
            </p:nvSpPr>
            <p:spPr bwMode="auto">
              <a:xfrm>
                <a:off x="1031875" y="2692400"/>
                <a:ext cx="14288" cy="9525"/>
              </a:xfrm>
              <a:custGeom>
                <a:avLst/>
                <a:gdLst>
                  <a:gd name="T0" fmla="*/ 1 w 6"/>
                  <a:gd name="T1" fmla="*/ 2 h 4"/>
                  <a:gd name="T2" fmla="*/ 4 w 6"/>
                  <a:gd name="T3" fmla="*/ 0 h 4"/>
                  <a:gd name="T4" fmla="*/ 6 w 6"/>
                  <a:gd name="T5" fmla="*/ 3 h 4"/>
                  <a:gd name="T6" fmla="*/ 1 w 6"/>
                  <a:gd name="T7" fmla="*/ 2 h 4"/>
                </a:gdLst>
                <a:ahLst/>
                <a:cxnLst>
                  <a:cxn ang="0">
                    <a:pos x="T0" y="T1"/>
                  </a:cxn>
                  <a:cxn ang="0">
                    <a:pos x="T2" y="T3"/>
                  </a:cxn>
                  <a:cxn ang="0">
                    <a:pos x="T4" y="T5"/>
                  </a:cxn>
                  <a:cxn ang="0">
                    <a:pos x="T6" y="T7"/>
                  </a:cxn>
                </a:cxnLst>
                <a:rect l="0" t="0" r="r" b="b"/>
                <a:pathLst>
                  <a:path w="6" h="4">
                    <a:moveTo>
                      <a:pt x="1" y="2"/>
                    </a:moveTo>
                    <a:cubicBezTo>
                      <a:pt x="2" y="1"/>
                      <a:pt x="2" y="0"/>
                      <a:pt x="4" y="0"/>
                    </a:cubicBezTo>
                    <a:cubicBezTo>
                      <a:pt x="5" y="1"/>
                      <a:pt x="6" y="2"/>
                      <a:pt x="6" y="3"/>
                    </a:cubicBezTo>
                    <a:cubicBezTo>
                      <a:pt x="5" y="4"/>
                      <a:pt x="0" y="3"/>
                      <a:pt x="1"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156"/>
              <p:cNvSpPr>
                <a:spLocks/>
              </p:cNvSpPr>
              <p:nvPr/>
            </p:nvSpPr>
            <p:spPr bwMode="auto">
              <a:xfrm>
                <a:off x="1000125" y="2657475"/>
                <a:ext cx="133350" cy="85725"/>
              </a:xfrm>
              <a:custGeom>
                <a:avLst/>
                <a:gdLst>
                  <a:gd name="T0" fmla="*/ 8 w 58"/>
                  <a:gd name="T1" fmla="*/ 1 h 37"/>
                  <a:gd name="T2" fmla="*/ 17 w 58"/>
                  <a:gd name="T3" fmla="*/ 4 h 37"/>
                  <a:gd name="T4" fmla="*/ 29 w 58"/>
                  <a:gd name="T5" fmla="*/ 7 h 37"/>
                  <a:gd name="T6" fmla="*/ 33 w 58"/>
                  <a:gd name="T7" fmla="*/ 8 h 37"/>
                  <a:gd name="T8" fmla="*/ 37 w 58"/>
                  <a:gd name="T9" fmla="*/ 15 h 37"/>
                  <a:gd name="T10" fmla="*/ 41 w 58"/>
                  <a:gd name="T11" fmla="*/ 20 h 37"/>
                  <a:gd name="T12" fmla="*/ 51 w 58"/>
                  <a:gd name="T13" fmla="*/ 24 h 37"/>
                  <a:gd name="T14" fmla="*/ 52 w 58"/>
                  <a:gd name="T15" fmla="*/ 27 h 37"/>
                  <a:gd name="T16" fmla="*/ 54 w 58"/>
                  <a:gd name="T17" fmla="*/ 29 h 37"/>
                  <a:gd name="T18" fmla="*/ 55 w 58"/>
                  <a:gd name="T19" fmla="*/ 32 h 37"/>
                  <a:gd name="T20" fmla="*/ 58 w 58"/>
                  <a:gd name="T21" fmla="*/ 34 h 37"/>
                  <a:gd name="T22" fmla="*/ 54 w 58"/>
                  <a:gd name="T23" fmla="*/ 36 h 37"/>
                  <a:gd name="T24" fmla="*/ 42 w 58"/>
                  <a:gd name="T25" fmla="*/ 33 h 37"/>
                  <a:gd name="T26" fmla="*/ 37 w 58"/>
                  <a:gd name="T27" fmla="*/ 30 h 37"/>
                  <a:gd name="T28" fmla="*/ 40 w 58"/>
                  <a:gd name="T29" fmla="*/ 28 h 37"/>
                  <a:gd name="T30" fmla="*/ 41 w 58"/>
                  <a:gd name="T31" fmla="*/ 24 h 37"/>
                  <a:gd name="T32" fmla="*/ 38 w 58"/>
                  <a:gd name="T33" fmla="*/ 26 h 37"/>
                  <a:gd name="T34" fmla="*/ 33 w 58"/>
                  <a:gd name="T35" fmla="*/ 27 h 37"/>
                  <a:gd name="T36" fmla="*/ 32 w 58"/>
                  <a:gd name="T37" fmla="*/ 24 h 37"/>
                  <a:gd name="T38" fmla="*/ 29 w 58"/>
                  <a:gd name="T39" fmla="*/ 23 h 37"/>
                  <a:gd name="T40" fmla="*/ 28 w 58"/>
                  <a:gd name="T41" fmla="*/ 20 h 37"/>
                  <a:gd name="T42" fmla="*/ 22 w 58"/>
                  <a:gd name="T43" fmla="*/ 20 h 37"/>
                  <a:gd name="T44" fmla="*/ 25 w 58"/>
                  <a:gd name="T45" fmla="*/ 18 h 37"/>
                  <a:gd name="T46" fmla="*/ 26 w 58"/>
                  <a:gd name="T47" fmla="*/ 17 h 37"/>
                  <a:gd name="T48" fmla="*/ 22 w 58"/>
                  <a:gd name="T49" fmla="*/ 16 h 37"/>
                  <a:gd name="T50" fmla="*/ 22 w 58"/>
                  <a:gd name="T51" fmla="*/ 15 h 37"/>
                  <a:gd name="T52" fmla="*/ 19 w 58"/>
                  <a:gd name="T53" fmla="*/ 13 h 37"/>
                  <a:gd name="T54" fmla="*/ 17 w 58"/>
                  <a:gd name="T55" fmla="*/ 13 h 37"/>
                  <a:gd name="T56" fmla="*/ 15 w 58"/>
                  <a:gd name="T57" fmla="*/ 14 h 37"/>
                  <a:gd name="T58" fmla="*/ 15 w 58"/>
                  <a:gd name="T59" fmla="*/ 10 h 37"/>
                  <a:gd name="T60" fmla="*/ 12 w 58"/>
                  <a:gd name="T61" fmla="*/ 11 h 37"/>
                  <a:gd name="T62" fmla="*/ 11 w 58"/>
                  <a:gd name="T63" fmla="*/ 10 h 37"/>
                  <a:gd name="T64" fmla="*/ 7 w 58"/>
                  <a:gd name="T65" fmla="*/ 10 h 37"/>
                  <a:gd name="T66" fmla="*/ 7 w 58"/>
                  <a:gd name="T67" fmla="*/ 8 h 37"/>
                  <a:gd name="T68" fmla="*/ 8 w 58"/>
                  <a:gd name="T69" fmla="*/ 6 h 37"/>
                  <a:gd name="T70" fmla="*/ 11 w 58"/>
                  <a:gd name="T71" fmla="*/ 7 h 37"/>
                  <a:gd name="T72" fmla="*/ 11 w 58"/>
                  <a:gd name="T73" fmla="*/ 6 h 37"/>
                  <a:gd name="T74" fmla="*/ 12 w 58"/>
                  <a:gd name="T75" fmla="*/ 4 h 37"/>
                  <a:gd name="T76" fmla="*/ 8 w 58"/>
                  <a:gd name="T77" fmla="*/ 5 h 37"/>
                  <a:gd name="T78" fmla="*/ 4 w 58"/>
                  <a:gd name="T79" fmla="*/ 5 h 37"/>
                  <a:gd name="T80" fmla="*/ 2 w 58"/>
                  <a:gd name="T81" fmla="*/ 2 h 37"/>
                  <a:gd name="T82" fmla="*/ 6 w 58"/>
                  <a:gd name="T83" fmla="*/ 0 h 37"/>
                  <a:gd name="T84" fmla="*/ 8 w 58"/>
                  <a:gd name="T85"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8" h="37">
                    <a:moveTo>
                      <a:pt x="8" y="1"/>
                    </a:moveTo>
                    <a:cubicBezTo>
                      <a:pt x="10" y="2"/>
                      <a:pt x="13" y="3"/>
                      <a:pt x="17" y="4"/>
                    </a:cubicBezTo>
                    <a:cubicBezTo>
                      <a:pt x="22" y="5"/>
                      <a:pt x="27" y="7"/>
                      <a:pt x="29" y="7"/>
                    </a:cubicBezTo>
                    <a:cubicBezTo>
                      <a:pt x="31" y="7"/>
                      <a:pt x="31" y="6"/>
                      <a:pt x="33" y="8"/>
                    </a:cubicBezTo>
                    <a:cubicBezTo>
                      <a:pt x="35" y="10"/>
                      <a:pt x="36" y="13"/>
                      <a:pt x="37" y="15"/>
                    </a:cubicBezTo>
                    <a:cubicBezTo>
                      <a:pt x="38" y="17"/>
                      <a:pt x="38" y="18"/>
                      <a:pt x="41" y="20"/>
                    </a:cubicBezTo>
                    <a:cubicBezTo>
                      <a:pt x="44" y="22"/>
                      <a:pt x="50" y="23"/>
                      <a:pt x="51" y="24"/>
                    </a:cubicBezTo>
                    <a:cubicBezTo>
                      <a:pt x="52" y="25"/>
                      <a:pt x="51" y="26"/>
                      <a:pt x="52" y="27"/>
                    </a:cubicBezTo>
                    <a:cubicBezTo>
                      <a:pt x="53" y="29"/>
                      <a:pt x="54" y="28"/>
                      <a:pt x="54" y="29"/>
                    </a:cubicBezTo>
                    <a:cubicBezTo>
                      <a:pt x="55" y="30"/>
                      <a:pt x="54" y="30"/>
                      <a:pt x="55" y="32"/>
                    </a:cubicBezTo>
                    <a:cubicBezTo>
                      <a:pt x="57" y="33"/>
                      <a:pt x="58" y="33"/>
                      <a:pt x="58" y="34"/>
                    </a:cubicBezTo>
                    <a:cubicBezTo>
                      <a:pt x="57" y="35"/>
                      <a:pt x="55" y="36"/>
                      <a:pt x="54" y="36"/>
                    </a:cubicBezTo>
                    <a:cubicBezTo>
                      <a:pt x="54" y="37"/>
                      <a:pt x="45" y="34"/>
                      <a:pt x="42" y="33"/>
                    </a:cubicBezTo>
                    <a:cubicBezTo>
                      <a:pt x="40" y="32"/>
                      <a:pt x="37" y="31"/>
                      <a:pt x="37" y="30"/>
                    </a:cubicBezTo>
                    <a:cubicBezTo>
                      <a:pt x="37" y="30"/>
                      <a:pt x="40" y="29"/>
                      <a:pt x="40" y="28"/>
                    </a:cubicBezTo>
                    <a:cubicBezTo>
                      <a:pt x="41" y="27"/>
                      <a:pt x="42" y="25"/>
                      <a:pt x="41" y="24"/>
                    </a:cubicBezTo>
                    <a:cubicBezTo>
                      <a:pt x="40" y="23"/>
                      <a:pt x="40" y="25"/>
                      <a:pt x="38" y="26"/>
                    </a:cubicBezTo>
                    <a:cubicBezTo>
                      <a:pt x="37" y="27"/>
                      <a:pt x="36" y="27"/>
                      <a:pt x="33" y="27"/>
                    </a:cubicBezTo>
                    <a:cubicBezTo>
                      <a:pt x="30" y="26"/>
                      <a:pt x="32" y="25"/>
                      <a:pt x="32" y="24"/>
                    </a:cubicBezTo>
                    <a:cubicBezTo>
                      <a:pt x="32" y="23"/>
                      <a:pt x="29" y="24"/>
                      <a:pt x="29" y="23"/>
                    </a:cubicBezTo>
                    <a:cubicBezTo>
                      <a:pt x="30" y="22"/>
                      <a:pt x="29" y="20"/>
                      <a:pt x="28" y="20"/>
                    </a:cubicBezTo>
                    <a:cubicBezTo>
                      <a:pt x="26" y="20"/>
                      <a:pt x="22" y="21"/>
                      <a:pt x="22" y="20"/>
                    </a:cubicBezTo>
                    <a:cubicBezTo>
                      <a:pt x="22" y="19"/>
                      <a:pt x="24" y="18"/>
                      <a:pt x="25" y="18"/>
                    </a:cubicBezTo>
                    <a:cubicBezTo>
                      <a:pt x="26" y="18"/>
                      <a:pt x="27" y="17"/>
                      <a:pt x="26" y="17"/>
                    </a:cubicBezTo>
                    <a:cubicBezTo>
                      <a:pt x="25" y="17"/>
                      <a:pt x="22" y="17"/>
                      <a:pt x="22" y="16"/>
                    </a:cubicBezTo>
                    <a:cubicBezTo>
                      <a:pt x="22" y="16"/>
                      <a:pt x="23" y="14"/>
                      <a:pt x="22" y="15"/>
                    </a:cubicBezTo>
                    <a:cubicBezTo>
                      <a:pt x="21" y="15"/>
                      <a:pt x="20" y="14"/>
                      <a:pt x="19" y="13"/>
                    </a:cubicBezTo>
                    <a:cubicBezTo>
                      <a:pt x="19" y="13"/>
                      <a:pt x="19" y="12"/>
                      <a:pt x="17" y="13"/>
                    </a:cubicBezTo>
                    <a:cubicBezTo>
                      <a:pt x="16" y="13"/>
                      <a:pt x="15" y="15"/>
                      <a:pt x="15" y="14"/>
                    </a:cubicBezTo>
                    <a:cubicBezTo>
                      <a:pt x="14" y="12"/>
                      <a:pt x="17" y="10"/>
                      <a:pt x="15" y="10"/>
                    </a:cubicBezTo>
                    <a:cubicBezTo>
                      <a:pt x="14" y="10"/>
                      <a:pt x="13" y="10"/>
                      <a:pt x="12" y="11"/>
                    </a:cubicBezTo>
                    <a:cubicBezTo>
                      <a:pt x="12" y="11"/>
                      <a:pt x="12" y="10"/>
                      <a:pt x="11" y="10"/>
                    </a:cubicBezTo>
                    <a:cubicBezTo>
                      <a:pt x="9" y="10"/>
                      <a:pt x="8" y="11"/>
                      <a:pt x="7" y="10"/>
                    </a:cubicBezTo>
                    <a:cubicBezTo>
                      <a:pt x="7" y="9"/>
                      <a:pt x="7" y="8"/>
                      <a:pt x="7" y="8"/>
                    </a:cubicBezTo>
                    <a:cubicBezTo>
                      <a:pt x="7" y="7"/>
                      <a:pt x="7" y="6"/>
                      <a:pt x="8" y="6"/>
                    </a:cubicBezTo>
                    <a:cubicBezTo>
                      <a:pt x="9" y="6"/>
                      <a:pt x="10" y="8"/>
                      <a:pt x="11" y="7"/>
                    </a:cubicBezTo>
                    <a:cubicBezTo>
                      <a:pt x="11" y="7"/>
                      <a:pt x="10" y="7"/>
                      <a:pt x="11" y="6"/>
                    </a:cubicBezTo>
                    <a:cubicBezTo>
                      <a:pt x="12" y="4"/>
                      <a:pt x="13" y="4"/>
                      <a:pt x="12" y="4"/>
                    </a:cubicBezTo>
                    <a:cubicBezTo>
                      <a:pt x="10" y="4"/>
                      <a:pt x="10" y="4"/>
                      <a:pt x="8" y="5"/>
                    </a:cubicBezTo>
                    <a:cubicBezTo>
                      <a:pt x="6" y="5"/>
                      <a:pt x="5" y="7"/>
                      <a:pt x="4" y="5"/>
                    </a:cubicBezTo>
                    <a:cubicBezTo>
                      <a:pt x="3" y="3"/>
                      <a:pt x="0" y="3"/>
                      <a:pt x="2" y="2"/>
                    </a:cubicBezTo>
                    <a:cubicBezTo>
                      <a:pt x="4" y="1"/>
                      <a:pt x="5" y="0"/>
                      <a:pt x="6" y="0"/>
                    </a:cubicBezTo>
                    <a:cubicBezTo>
                      <a:pt x="7" y="0"/>
                      <a:pt x="8" y="0"/>
                      <a:pt x="8"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168"/>
              <p:cNvSpPr>
                <a:spLocks/>
              </p:cNvSpPr>
              <p:nvPr/>
            </p:nvSpPr>
            <p:spPr bwMode="auto">
              <a:xfrm>
                <a:off x="2757487" y="2632075"/>
                <a:ext cx="174625" cy="166688"/>
              </a:xfrm>
              <a:custGeom>
                <a:avLst/>
                <a:gdLst>
                  <a:gd name="T0" fmla="*/ 30 w 76"/>
                  <a:gd name="T1" fmla="*/ 5 h 72"/>
                  <a:gd name="T2" fmla="*/ 27 w 76"/>
                  <a:gd name="T3" fmla="*/ 11 h 72"/>
                  <a:gd name="T4" fmla="*/ 22 w 76"/>
                  <a:gd name="T5" fmla="*/ 17 h 72"/>
                  <a:gd name="T6" fmla="*/ 14 w 76"/>
                  <a:gd name="T7" fmla="*/ 33 h 72"/>
                  <a:gd name="T8" fmla="*/ 15 w 76"/>
                  <a:gd name="T9" fmla="*/ 36 h 72"/>
                  <a:gd name="T10" fmla="*/ 11 w 76"/>
                  <a:gd name="T11" fmla="*/ 36 h 72"/>
                  <a:gd name="T12" fmla="*/ 7 w 76"/>
                  <a:gd name="T13" fmla="*/ 41 h 72"/>
                  <a:gd name="T14" fmla="*/ 11 w 76"/>
                  <a:gd name="T15" fmla="*/ 46 h 72"/>
                  <a:gd name="T16" fmla="*/ 3 w 76"/>
                  <a:gd name="T17" fmla="*/ 58 h 72"/>
                  <a:gd name="T18" fmla="*/ 14 w 76"/>
                  <a:gd name="T19" fmla="*/ 57 h 72"/>
                  <a:gd name="T20" fmla="*/ 28 w 76"/>
                  <a:gd name="T21" fmla="*/ 59 h 72"/>
                  <a:gd name="T22" fmla="*/ 34 w 76"/>
                  <a:gd name="T23" fmla="*/ 55 h 72"/>
                  <a:gd name="T24" fmla="*/ 40 w 76"/>
                  <a:gd name="T25" fmla="*/ 53 h 72"/>
                  <a:gd name="T26" fmla="*/ 39 w 76"/>
                  <a:gd name="T27" fmla="*/ 59 h 72"/>
                  <a:gd name="T28" fmla="*/ 45 w 76"/>
                  <a:gd name="T29" fmla="*/ 56 h 72"/>
                  <a:gd name="T30" fmla="*/ 50 w 76"/>
                  <a:gd name="T31" fmla="*/ 57 h 72"/>
                  <a:gd name="T32" fmla="*/ 43 w 76"/>
                  <a:gd name="T33" fmla="*/ 63 h 72"/>
                  <a:gd name="T34" fmla="*/ 38 w 76"/>
                  <a:gd name="T35" fmla="*/ 69 h 72"/>
                  <a:gd name="T36" fmla="*/ 49 w 76"/>
                  <a:gd name="T37" fmla="*/ 63 h 72"/>
                  <a:gd name="T38" fmla="*/ 56 w 76"/>
                  <a:gd name="T39" fmla="*/ 59 h 72"/>
                  <a:gd name="T40" fmla="*/ 61 w 76"/>
                  <a:gd name="T41" fmla="*/ 57 h 72"/>
                  <a:gd name="T42" fmla="*/ 59 w 76"/>
                  <a:gd name="T43" fmla="*/ 67 h 72"/>
                  <a:gd name="T44" fmla="*/ 64 w 76"/>
                  <a:gd name="T45" fmla="*/ 64 h 72"/>
                  <a:gd name="T46" fmla="*/ 65 w 76"/>
                  <a:gd name="T47" fmla="*/ 70 h 72"/>
                  <a:gd name="T48" fmla="*/ 69 w 76"/>
                  <a:gd name="T49" fmla="*/ 71 h 72"/>
                  <a:gd name="T50" fmla="*/ 75 w 76"/>
                  <a:gd name="T51" fmla="*/ 60 h 72"/>
                  <a:gd name="T52" fmla="*/ 69 w 76"/>
                  <a:gd name="T53" fmla="*/ 56 h 72"/>
                  <a:gd name="T54" fmla="*/ 65 w 76"/>
                  <a:gd name="T55" fmla="*/ 59 h 72"/>
                  <a:gd name="T56" fmla="*/ 61 w 76"/>
                  <a:gd name="T57" fmla="*/ 52 h 72"/>
                  <a:gd name="T58" fmla="*/ 67 w 76"/>
                  <a:gd name="T59" fmla="*/ 48 h 72"/>
                  <a:gd name="T60" fmla="*/ 71 w 76"/>
                  <a:gd name="T61" fmla="*/ 44 h 72"/>
                  <a:gd name="T62" fmla="*/ 66 w 76"/>
                  <a:gd name="T63" fmla="*/ 44 h 72"/>
                  <a:gd name="T64" fmla="*/ 61 w 76"/>
                  <a:gd name="T65" fmla="*/ 47 h 72"/>
                  <a:gd name="T66" fmla="*/ 61 w 76"/>
                  <a:gd name="T67" fmla="*/ 44 h 72"/>
                  <a:gd name="T68" fmla="*/ 57 w 76"/>
                  <a:gd name="T69" fmla="*/ 41 h 72"/>
                  <a:gd name="T70" fmla="*/ 66 w 76"/>
                  <a:gd name="T71" fmla="*/ 35 h 72"/>
                  <a:gd name="T72" fmla="*/ 57 w 76"/>
                  <a:gd name="T73" fmla="*/ 33 h 72"/>
                  <a:gd name="T74" fmla="*/ 54 w 76"/>
                  <a:gd name="T75" fmla="*/ 31 h 72"/>
                  <a:gd name="T76" fmla="*/ 46 w 76"/>
                  <a:gd name="T77" fmla="*/ 38 h 72"/>
                  <a:gd name="T78" fmla="*/ 44 w 76"/>
                  <a:gd name="T79" fmla="*/ 32 h 72"/>
                  <a:gd name="T80" fmla="*/ 37 w 76"/>
                  <a:gd name="T81" fmla="*/ 32 h 72"/>
                  <a:gd name="T82" fmla="*/ 38 w 76"/>
                  <a:gd name="T83" fmla="*/ 28 h 72"/>
                  <a:gd name="T84" fmla="*/ 38 w 76"/>
                  <a:gd name="T85" fmla="*/ 23 h 72"/>
                  <a:gd name="T86" fmla="*/ 31 w 76"/>
                  <a:gd name="T87" fmla="*/ 28 h 72"/>
                  <a:gd name="T88" fmla="*/ 31 w 76"/>
                  <a:gd name="T89" fmla="*/ 22 h 72"/>
                  <a:gd name="T90" fmla="*/ 38 w 76"/>
                  <a:gd name="T91" fmla="*/ 12 h 72"/>
                  <a:gd name="T92" fmla="*/ 38 w 76"/>
                  <a:gd name="T93" fmla="*/ 6 h 72"/>
                  <a:gd name="T94" fmla="*/ 43 w 76"/>
                  <a:gd name="T95" fmla="*/ 4 h 72"/>
                  <a:gd name="T96" fmla="*/ 42 w 76"/>
                  <a:gd name="T97" fmla="*/ 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6" h="72">
                    <a:moveTo>
                      <a:pt x="38" y="0"/>
                    </a:moveTo>
                    <a:cubicBezTo>
                      <a:pt x="37" y="1"/>
                      <a:pt x="34" y="2"/>
                      <a:pt x="33" y="3"/>
                    </a:cubicBezTo>
                    <a:cubicBezTo>
                      <a:pt x="31" y="4"/>
                      <a:pt x="30" y="4"/>
                      <a:pt x="30" y="5"/>
                    </a:cubicBezTo>
                    <a:cubicBezTo>
                      <a:pt x="30" y="7"/>
                      <a:pt x="30" y="8"/>
                      <a:pt x="29" y="8"/>
                    </a:cubicBezTo>
                    <a:cubicBezTo>
                      <a:pt x="28" y="8"/>
                      <a:pt x="26" y="8"/>
                      <a:pt x="27" y="9"/>
                    </a:cubicBezTo>
                    <a:cubicBezTo>
                      <a:pt x="27" y="10"/>
                      <a:pt x="28" y="10"/>
                      <a:pt x="27" y="11"/>
                    </a:cubicBezTo>
                    <a:cubicBezTo>
                      <a:pt x="27" y="12"/>
                      <a:pt x="23" y="12"/>
                      <a:pt x="24" y="13"/>
                    </a:cubicBezTo>
                    <a:cubicBezTo>
                      <a:pt x="24" y="14"/>
                      <a:pt x="25" y="14"/>
                      <a:pt x="25" y="15"/>
                    </a:cubicBezTo>
                    <a:cubicBezTo>
                      <a:pt x="25" y="16"/>
                      <a:pt x="23" y="16"/>
                      <a:pt x="22" y="17"/>
                    </a:cubicBezTo>
                    <a:cubicBezTo>
                      <a:pt x="21" y="18"/>
                      <a:pt x="19" y="24"/>
                      <a:pt x="18" y="26"/>
                    </a:cubicBezTo>
                    <a:cubicBezTo>
                      <a:pt x="18" y="27"/>
                      <a:pt x="17" y="29"/>
                      <a:pt x="16" y="30"/>
                    </a:cubicBezTo>
                    <a:cubicBezTo>
                      <a:pt x="15" y="30"/>
                      <a:pt x="13" y="32"/>
                      <a:pt x="14" y="33"/>
                    </a:cubicBezTo>
                    <a:cubicBezTo>
                      <a:pt x="14" y="33"/>
                      <a:pt x="14" y="34"/>
                      <a:pt x="16" y="34"/>
                    </a:cubicBezTo>
                    <a:cubicBezTo>
                      <a:pt x="17" y="35"/>
                      <a:pt x="18" y="35"/>
                      <a:pt x="18" y="36"/>
                    </a:cubicBezTo>
                    <a:cubicBezTo>
                      <a:pt x="17" y="36"/>
                      <a:pt x="15" y="35"/>
                      <a:pt x="15" y="36"/>
                    </a:cubicBezTo>
                    <a:cubicBezTo>
                      <a:pt x="16" y="37"/>
                      <a:pt x="17" y="38"/>
                      <a:pt x="16" y="38"/>
                    </a:cubicBezTo>
                    <a:cubicBezTo>
                      <a:pt x="16" y="39"/>
                      <a:pt x="13" y="38"/>
                      <a:pt x="13" y="38"/>
                    </a:cubicBezTo>
                    <a:cubicBezTo>
                      <a:pt x="12" y="38"/>
                      <a:pt x="12" y="35"/>
                      <a:pt x="11" y="36"/>
                    </a:cubicBezTo>
                    <a:cubicBezTo>
                      <a:pt x="10" y="37"/>
                      <a:pt x="9" y="43"/>
                      <a:pt x="9" y="44"/>
                    </a:cubicBezTo>
                    <a:cubicBezTo>
                      <a:pt x="9" y="44"/>
                      <a:pt x="7" y="45"/>
                      <a:pt x="6" y="44"/>
                    </a:cubicBezTo>
                    <a:cubicBezTo>
                      <a:pt x="6" y="43"/>
                      <a:pt x="8" y="40"/>
                      <a:pt x="7" y="41"/>
                    </a:cubicBezTo>
                    <a:cubicBezTo>
                      <a:pt x="5" y="41"/>
                      <a:pt x="0" y="45"/>
                      <a:pt x="2" y="45"/>
                    </a:cubicBezTo>
                    <a:cubicBezTo>
                      <a:pt x="3" y="46"/>
                      <a:pt x="4" y="46"/>
                      <a:pt x="5" y="46"/>
                    </a:cubicBezTo>
                    <a:cubicBezTo>
                      <a:pt x="6" y="46"/>
                      <a:pt x="12" y="45"/>
                      <a:pt x="11" y="46"/>
                    </a:cubicBezTo>
                    <a:cubicBezTo>
                      <a:pt x="11" y="47"/>
                      <a:pt x="8" y="48"/>
                      <a:pt x="6" y="49"/>
                    </a:cubicBezTo>
                    <a:cubicBezTo>
                      <a:pt x="4" y="50"/>
                      <a:pt x="0" y="52"/>
                      <a:pt x="1" y="53"/>
                    </a:cubicBezTo>
                    <a:cubicBezTo>
                      <a:pt x="1" y="55"/>
                      <a:pt x="1" y="58"/>
                      <a:pt x="3" y="58"/>
                    </a:cubicBezTo>
                    <a:cubicBezTo>
                      <a:pt x="4" y="58"/>
                      <a:pt x="10" y="58"/>
                      <a:pt x="11" y="57"/>
                    </a:cubicBezTo>
                    <a:cubicBezTo>
                      <a:pt x="12" y="56"/>
                      <a:pt x="13" y="53"/>
                      <a:pt x="13" y="54"/>
                    </a:cubicBezTo>
                    <a:cubicBezTo>
                      <a:pt x="14" y="55"/>
                      <a:pt x="12" y="57"/>
                      <a:pt x="14" y="57"/>
                    </a:cubicBezTo>
                    <a:cubicBezTo>
                      <a:pt x="16" y="57"/>
                      <a:pt x="15" y="56"/>
                      <a:pt x="17" y="56"/>
                    </a:cubicBezTo>
                    <a:cubicBezTo>
                      <a:pt x="19" y="57"/>
                      <a:pt x="20" y="57"/>
                      <a:pt x="22" y="57"/>
                    </a:cubicBezTo>
                    <a:cubicBezTo>
                      <a:pt x="24" y="58"/>
                      <a:pt x="27" y="59"/>
                      <a:pt x="28" y="59"/>
                    </a:cubicBezTo>
                    <a:cubicBezTo>
                      <a:pt x="29" y="58"/>
                      <a:pt x="27" y="57"/>
                      <a:pt x="30" y="57"/>
                    </a:cubicBezTo>
                    <a:cubicBezTo>
                      <a:pt x="32" y="57"/>
                      <a:pt x="33" y="59"/>
                      <a:pt x="34" y="57"/>
                    </a:cubicBezTo>
                    <a:cubicBezTo>
                      <a:pt x="34" y="56"/>
                      <a:pt x="33" y="54"/>
                      <a:pt x="34" y="55"/>
                    </a:cubicBezTo>
                    <a:cubicBezTo>
                      <a:pt x="35" y="56"/>
                      <a:pt x="36" y="57"/>
                      <a:pt x="37" y="56"/>
                    </a:cubicBezTo>
                    <a:cubicBezTo>
                      <a:pt x="37" y="55"/>
                      <a:pt x="37" y="54"/>
                      <a:pt x="38" y="55"/>
                    </a:cubicBezTo>
                    <a:cubicBezTo>
                      <a:pt x="39" y="55"/>
                      <a:pt x="39" y="54"/>
                      <a:pt x="40" y="53"/>
                    </a:cubicBezTo>
                    <a:cubicBezTo>
                      <a:pt x="41" y="51"/>
                      <a:pt x="40" y="56"/>
                      <a:pt x="41" y="56"/>
                    </a:cubicBezTo>
                    <a:cubicBezTo>
                      <a:pt x="41" y="57"/>
                      <a:pt x="43" y="56"/>
                      <a:pt x="42" y="57"/>
                    </a:cubicBezTo>
                    <a:cubicBezTo>
                      <a:pt x="41" y="58"/>
                      <a:pt x="38" y="58"/>
                      <a:pt x="39" y="59"/>
                    </a:cubicBezTo>
                    <a:cubicBezTo>
                      <a:pt x="40" y="60"/>
                      <a:pt x="41" y="58"/>
                      <a:pt x="42" y="59"/>
                    </a:cubicBezTo>
                    <a:cubicBezTo>
                      <a:pt x="43" y="59"/>
                      <a:pt x="43" y="60"/>
                      <a:pt x="44" y="59"/>
                    </a:cubicBezTo>
                    <a:cubicBezTo>
                      <a:pt x="45" y="59"/>
                      <a:pt x="43" y="55"/>
                      <a:pt x="45" y="56"/>
                    </a:cubicBezTo>
                    <a:cubicBezTo>
                      <a:pt x="47" y="57"/>
                      <a:pt x="47" y="58"/>
                      <a:pt x="48" y="58"/>
                    </a:cubicBezTo>
                    <a:cubicBezTo>
                      <a:pt x="49" y="57"/>
                      <a:pt x="49" y="55"/>
                      <a:pt x="49" y="55"/>
                    </a:cubicBezTo>
                    <a:cubicBezTo>
                      <a:pt x="50" y="56"/>
                      <a:pt x="49" y="56"/>
                      <a:pt x="50" y="57"/>
                    </a:cubicBezTo>
                    <a:cubicBezTo>
                      <a:pt x="51" y="57"/>
                      <a:pt x="53" y="56"/>
                      <a:pt x="53" y="57"/>
                    </a:cubicBezTo>
                    <a:cubicBezTo>
                      <a:pt x="53" y="58"/>
                      <a:pt x="51" y="58"/>
                      <a:pt x="49" y="59"/>
                    </a:cubicBezTo>
                    <a:cubicBezTo>
                      <a:pt x="47" y="61"/>
                      <a:pt x="44" y="62"/>
                      <a:pt x="43" y="63"/>
                    </a:cubicBezTo>
                    <a:cubicBezTo>
                      <a:pt x="42" y="64"/>
                      <a:pt x="40" y="64"/>
                      <a:pt x="40" y="65"/>
                    </a:cubicBezTo>
                    <a:cubicBezTo>
                      <a:pt x="40" y="66"/>
                      <a:pt x="40" y="66"/>
                      <a:pt x="39" y="67"/>
                    </a:cubicBezTo>
                    <a:cubicBezTo>
                      <a:pt x="38" y="68"/>
                      <a:pt x="37" y="69"/>
                      <a:pt x="38" y="69"/>
                    </a:cubicBezTo>
                    <a:cubicBezTo>
                      <a:pt x="40" y="69"/>
                      <a:pt x="41" y="68"/>
                      <a:pt x="42" y="68"/>
                    </a:cubicBezTo>
                    <a:cubicBezTo>
                      <a:pt x="44" y="68"/>
                      <a:pt x="46" y="68"/>
                      <a:pt x="46" y="68"/>
                    </a:cubicBezTo>
                    <a:cubicBezTo>
                      <a:pt x="47" y="67"/>
                      <a:pt x="48" y="64"/>
                      <a:pt x="49" y="63"/>
                    </a:cubicBezTo>
                    <a:cubicBezTo>
                      <a:pt x="50" y="62"/>
                      <a:pt x="50" y="61"/>
                      <a:pt x="51" y="61"/>
                    </a:cubicBezTo>
                    <a:cubicBezTo>
                      <a:pt x="52" y="60"/>
                      <a:pt x="52" y="60"/>
                      <a:pt x="53" y="60"/>
                    </a:cubicBezTo>
                    <a:cubicBezTo>
                      <a:pt x="55" y="60"/>
                      <a:pt x="56" y="61"/>
                      <a:pt x="56" y="59"/>
                    </a:cubicBezTo>
                    <a:cubicBezTo>
                      <a:pt x="56" y="57"/>
                      <a:pt x="57" y="54"/>
                      <a:pt x="58" y="54"/>
                    </a:cubicBezTo>
                    <a:cubicBezTo>
                      <a:pt x="59" y="54"/>
                      <a:pt x="59" y="53"/>
                      <a:pt x="59" y="54"/>
                    </a:cubicBezTo>
                    <a:cubicBezTo>
                      <a:pt x="60" y="55"/>
                      <a:pt x="60" y="56"/>
                      <a:pt x="61" y="57"/>
                    </a:cubicBezTo>
                    <a:cubicBezTo>
                      <a:pt x="61" y="58"/>
                      <a:pt x="62" y="59"/>
                      <a:pt x="62" y="60"/>
                    </a:cubicBezTo>
                    <a:cubicBezTo>
                      <a:pt x="61" y="61"/>
                      <a:pt x="61" y="61"/>
                      <a:pt x="60" y="62"/>
                    </a:cubicBezTo>
                    <a:cubicBezTo>
                      <a:pt x="60" y="62"/>
                      <a:pt x="59" y="66"/>
                      <a:pt x="59" y="67"/>
                    </a:cubicBezTo>
                    <a:cubicBezTo>
                      <a:pt x="58" y="68"/>
                      <a:pt x="57" y="68"/>
                      <a:pt x="58" y="69"/>
                    </a:cubicBezTo>
                    <a:cubicBezTo>
                      <a:pt x="59" y="69"/>
                      <a:pt x="59" y="69"/>
                      <a:pt x="60" y="68"/>
                    </a:cubicBezTo>
                    <a:cubicBezTo>
                      <a:pt x="61" y="67"/>
                      <a:pt x="63" y="65"/>
                      <a:pt x="64" y="64"/>
                    </a:cubicBezTo>
                    <a:cubicBezTo>
                      <a:pt x="65" y="63"/>
                      <a:pt x="64" y="67"/>
                      <a:pt x="64" y="68"/>
                    </a:cubicBezTo>
                    <a:cubicBezTo>
                      <a:pt x="64" y="68"/>
                      <a:pt x="66" y="67"/>
                      <a:pt x="66" y="68"/>
                    </a:cubicBezTo>
                    <a:cubicBezTo>
                      <a:pt x="66" y="68"/>
                      <a:pt x="65" y="70"/>
                      <a:pt x="65" y="70"/>
                    </a:cubicBezTo>
                    <a:cubicBezTo>
                      <a:pt x="65" y="71"/>
                      <a:pt x="65" y="72"/>
                      <a:pt x="66" y="71"/>
                    </a:cubicBezTo>
                    <a:cubicBezTo>
                      <a:pt x="67" y="70"/>
                      <a:pt x="68" y="69"/>
                      <a:pt x="68" y="70"/>
                    </a:cubicBezTo>
                    <a:cubicBezTo>
                      <a:pt x="69" y="70"/>
                      <a:pt x="68" y="72"/>
                      <a:pt x="69" y="71"/>
                    </a:cubicBezTo>
                    <a:cubicBezTo>
                      <a:pt x="71" y="70"/>
                      <a:pt x="72" y="71"/>
                      <a:pt x="72" y="69"/>
                    </a:cubicBezTo>
                    <a:cubicBezTo>
                      <a:pt x="72" y="67"/>
                      <a:pt x="72" y="66"/>
                      <a:pt x="73" y="64"/>
                    </a:cubicBezTo>
                    <a:cubicBezTo>
                      <a:pt x="73" y="62"/>
                      <a:pt x="76" y="61"/>
                      <a:pt x="75" y="60"/>
                    </a:cubicBezTo>
                    <a:cubicBezTo>
                      <a:pt x="75" y="59"/>
                      <a:pt x="75" y="57"/>
                      <a:pt x="73" y="57"/>
                    </a:cubicBezTo>
                    <a:cubicBezTo>
                      <a:pt x="72" y="58"/>
                      <a:pt x="69" y="62"/>
                      <a:pt x="69" y="60"/>
                    </a:cubicBezTo>
                    <a:cubicBezTo>
                      <a:pt x="69" y="59"/>
                      <a:pt x="68" y="58"/>
                      <a:pt x="69" y="56"/>
                    </a:cubicBezTo>
                    <a:cubicBezTo>
                      <a:pt x="70" y="55"/>
                      <a:pt x="74" y="51"/>
                      <a:pt x="73" y="50"/>
                    </a:cubicBezTo>
                    <a:cubicBezTo>
                      <a:pt x="72" y="50"/>
                      <a:pt x="69" y="51"/>
                      <a:pt x="68" y="52"/>
                    </a:cubicBezTo>
                    <a:cubicBezTo>
                      <a:pt x="68" y="54"/>
                      <a:pt x="66" y="59"/>
                      <a:pt x="65" y="59"/>
                    </a:cubicBezTo>
                    <a:cubicBezTo>
                      <a:pt x="65" y="58"/>
                      <a:pt x="62" y="58"/>
                      <a:pt x="63" y="56"/>
                    </a:cubicBezTo>
                    <a:cubicBezTo>
                      <a:pt x="63" y="55"/>
                      <a:pt x="65" y="52"/>
                      <a:pt x="64" y="52"/>
                    </a:cubicBezTo>
                    <a:cubicBezTo>
                      <a:pt x="63" y="52"/>
                      <a:pt x="61" y="52"/>
                      <a:pt x="61" y="52"/>
                    </a:cubicBezTo>
                    <a:cubicBezTo>
                      <a:pt x="62" y="51"/>
                      <a:pt x="62" y="51"/>
                      <a:pt x="61" y="50"/>
                    </a:cubicBezTo>
                    <a:cubicBezTo>
                      <a:pt x="61" y="49"/>
                      <a:pt x="63" y="51"/>
                      <a:pt x="64" y="50"/>
                    </a:cubicBezTo>
                    <a:cubicBezTo>
                      <a:pt x="65" y="50"/>
                      <a:pt x="67" y="49"/>
                      <a:pt x="67" y="48"/>
                    </a:cubicBezTo>
                    <a:cubicBezTo>
                      <a:pt x="67" y="47"/>
                      <a:pt x="67" y="47"/>
                      <a:pt x="67" y="47"/>
                    </a:cubicBezTo>
                    <a:cubicBezTo>
                      <a:pt x="68" y="47"/>
                      <a:pt x="69" y="48"/>
                      <a:pt x="69" y="47"/>
                    </a:cubicBezTo>
                    <a:cubicBezTo>
                      <a:pt x="70" y="46"/>
                      <a:pt x="71" y="45"/>
                      <a:pt x="71" y="44"/>
                    </a:cubicBezTo>
                    <a:cubicBezTo>
                      <a:pt x="71" y="43"/>
                      <a:pt x="70" y="43"/>
                      <a:pt x="69" y="43"/>
                    </a:cubicBezTo>
                    <a:cubicBezTo>
                      <a:pt x="69" y="44"/>
                      <a:pt x="69" y="45"/>
                      <a:pt x="68" y="45"/>
                    </a:cubicBezTo>
                    <a:cubicBezTo>
                      <a:pt x="67" y="44"/>
                      <a:pt x="66" y="43"/>
                      <a:pt x="66" y="44"/>
                    </a:cubicBezTo>
                    <a:cubicBezTo>
                      <a:pt x="66" y="44"/>
                      <a:pt x="66" y="46"/>
                      <a:pt x="65" y="46"/>
                    </a:cubicBezTo>
                    <a:cubicBezTo>
                      <a:pt x="64" y="46"/>
                      <a:pt x="64" y="46"/>
                      <a:pt x="63" y="46"/>
                    </a:cubicBezTo>
                    <a:cubicBezTo>
                      <a:pt x="63" y="46"/>
                      <a:pt x="62" y="48"/>
                      <a:pt x="61" y="47"/>
                    </a:cubicBezTo>
                    <a:cubicBezTo>
                      <a:pt x="61" y="47"/>
                      <a:pt x="61" y="46"/>
                      <a:pt x="60" y="47"/>
                    </a:cubicBezTo>
                    <a:cubicBezTo>
                      <a:pt x="59" y="47"/>
                      <a:pt x="58" y="49"/>
                      <a:pt x="58" y="47"/>
                    </a:cubicBezTo>
                    <a:cubicBezTo>
                      <a:pt x="59" y="45"/>
                      <a:pt x="61" y="45"/>
                      <a:pt x="61" y="44"/>
                    </a:cubicBezTo>
                    <a:cubicBezTo>
                      <a:pt x="61" y="43"/>
                      <a:pt x="62" y="44"/>
                      <a:pt x="63" y="43"/>
                    </a:cubicBezTo>
                    <a:cubicBezTo>
                      <a:pt x="63" y="42"/>
                      <a:pt x="61" y="42"/>
                      <a:pt x="60" y="42"/>
                    </a:cubicBezTo>
                    <a:cubicBezTo>
                      <a:pt x="59" y="42"/>
                      <a:pt x="57" y="42"/>
                      <a:pt x="57" y="41"/>
                    </a:cubicBezTo>
                    <a:cubicBezTo>
                      <a:pt x="58" y="40"/>
                      <a:pt x="60" y="40"/>
                      <a:pt x="62" y="39"/>
                    </a:cubicBezTo>
                    <a:cubicBezTo>
                      <a:pt x="63" y="38"/>
                      <a:pt x="64" y="38"/>
                      <a:pt x="65" y="37"/>
                    </a:cubicBezTo>
                    <a:cubicBezTo>
                      <a:pt x="65" y="36"/>
                      <a:pt x="66" y="36"/>
                      <a:pt x="66" y="35"/>
                    </a:cubicBezTo>
                    <a:cubicBezTo>
                      <a:pt x="65" y="33"/>
                      <a:pt x="64" y="33"/>
                      <a:pt x="62" y="32"/>
                    </a:cubicBezTo>
                    <a:cubicBezTo>
                      <a:pt x="61" y="32"/>
                      <a:pt x="59" y="31"/>
                      <a:pt x="59" y="31"/>
                    </a:cubicBezTo>
                    <a:cubicBezTo>
                      <a:pt x="58" y="32"/>
                      <a:pt x="58" y="33"/>
                      <a:pt x="57" y="33"/>
                    </a:cubicBezTo>
                    <a:cubicBezTo>
                      <a:pt x="57" y="32"/>
                      <a:pt x="56" y="32"/>
                      <a:pt x="56" y="32"/>
                    </a:cubicBezTo>
                    <a:cubicBezTo>
                      <a:pt x="55" y="33"/>
                      <a:pt x="55" y="35"/>
                      <a:pt x="54" y="34"/>
                    </a:cubicBezTo>
                    <a:cubicBezTo>
                      <a:pt x="54" y="34"/>
                      <a:pt x="55" y="31"/>
                      <a:pt x="54" y="31"/>
                    </a:cubicBezTo>
                    <a:cubicBezTo>
                      <a:pt x="53" y="31"/>
                      <a:pt x="52" y="33"/>
                      <a:pt x="51" y="34"/>
                    </a:cubicBezTo>
                    <a:cubicBezTo>
                      <a:pt x="50" y="35"/>
                      <a:pt x="50" y="34"/>
                      <a:pt x="48" y="35"/>
                    </a:cubicBezTo>
                    <a:cubicBezTo>
                      <a:pt x="47" y="35"/>
                      <a:pt x="47" y="37"/>
                      <a:pt x="46" y="38"/>
                    </a:cubicBezTo>
                    <a:cubicBezTo>
                      <a:pt x="46" y="38"/>
                      <a:pt x="43" y="40"/>
                      <a:pt x="44" y="38"/>
                    </a:cubicBezTo>
                    <a:cubicBezTo>
                      <a:pt x="45" y="36"/>
                      <a:pt x="46" y="34"/>
                      <a:pt x="46" y="34"/>
                    </a:cubicBezTo>
                    <a:cubicBezTo>
                      <a:pt x="45" y="33"/>
                      <a:pt x="45" y="33"/>
                      <a:pt x="44" y="32"/>
                    </a:cubicBezTo>
                    <a:cubicBezTo>
                      <a:pt x="44" y="31"/>
                      <a:pt x="44" y="32"/>
                      <a:pt x="43" y="32"/>
                    </a:cubicBezTo>
                    <a:cubicBezTo>
                      <a:pt x="41" y="32"/>
                      <a:pt x="41" y="32"/>
                      <a:pt x="40" y="31"/>
                    </a:cubicBezTo>
                    <a:cubicBezTo>
                      <a:pt x="39" y="31"/>
                      <a:pt x="36" y="34"/>
                      <a:pt x="37" y="32"/>
                    </a:cubicBezTo>
                    <a:cubicBezTo>
                      <a:pt x="38" y="30"/>
                      <a:pt x="40" y="30"/>
                      <a:pt x="38" y="30"/>
                    </a:cubicBezTo>
                    <a:cubicBezTo>
                      <a:pt x="37" y="30"/>
                      <a:pt x="36" y="31"/>
                      <a:pt x="36" y="30"/>
                    </a:cubicBezTo>
                    <a:cubicBezTo>
                      <a:pt x="35" y="30"/>
                      <a:pt x="36" y="29"/>
                      <a:pt x="38" y="28"/>
                    </a:cubicBezTo>
                    <a:cubicBezTo>
                      <a:pt x="39" y="27"/>
                      <a:pt x="45" y="25"/>
                      <a:pt x="44" y="24"/>
                    </a:cubicBezTo>
                    <a:cubicBezTo>
                      <a:pt x="42" y="24"/>
                      <a:pt x="41" y="25"/>
                      <a:pt x="40" y="25"/>
                    </a:cubicBezTo>
                    <a:cubicBezTo>
                      <a:pt x="39" y="24"/>
                      <a:pt x="39" y="23"/>
                      <a:pt x="38" y="23"/>
                    </a:cubicBezTo>
                    <a:cubicBezTo>
                      <a:pt x="37" y="24"/>
                      <a:pt x="36" y="25"/>
                      <a:pt x="36" y="24"/>
                    </a:cubicBezTo>
                    <a:cubicBezTo>
                      <a:pt x="36" y="23"/>
                      <a:pt x="37" y="21"/>
                      <a:pt x="36" y="22"/>
                    </a:cubicBezTo>
                    <a:cubicBezTo>
                      <a:pt x="34" y="23"/>
                      <a:pt x="33" y="27"/>
                      <a:pt x="31" y="28"/>
                    </a:cubicBezTo>
                    <a:cubicBezTo>
                      <a:pt x="30" y="29"/>
                      <a:pt x="29" y="30"/>
                      <a:pt x="29" y="29"/>
                    </a:cubicBezTo>
                    <a:cubicBezTo>
                      <a:pt x="28" y="29"/>
                      <a:pt x="27" y="28"/>
                      <a:pt x="28" y="27"/>
                    </a:cubicBezTo>
                    <a:cubicBezTo>
                      <a:pt x="29" y="25"/>
                      <a:pt x="28" y="25"/>
                      <a:pt x="31" y="22"/>
                    </a:cubicBezTo>
                    <a:cubicBezTo>
                      <a:pt x="33" y="19"/>
                      <a:pt x="37" y="16"/>
                      <a:pt x="37" y="15"/>
                    </a:cubicBezTo>
                    <a:cubicBezTo>
                      <a:pt x="36" y="13"/>
                      <a:pt x="35" y="11"/>
                      <a:pt x="36" y="11"/>
                    </a:cubicBezTo>
                    <a:cubicBezTo>
                      <a:pt x="37" y="11"/>
                      <a:pt x="37" y="13"/>
                      <a:pt x="38" y="12"/>
                    </a:cubicBezTo>
                    <a:cubicBezTo>
                      <a:pt x="39" y="12"/>
                      <a:pt x="39" y="11"/>
                      <a:pt x="40" y="11"/>
                    </a:cubicBezTo>
                    <a:cubicBezTo>
                      <a:pt x="40" y="10"/>
                      <a:pt x="40" y="8"/>
                      <a:pt x="40" y="7"/>
                    </a:cubicBezTo>
                    <a:cubicBezTo>
                      <a:pt x="40" y="6"/>
                      <a:pt x="39" y="7"/>
                      <a:pt x="38" y="6"/>
                    </a:cubicBezTo>
                    <a:cubicBezTo>
                      <a:pt x="37" y="5"/>
                      <a:pt x="36" y="5"/>
                      <a:pt x="37" y="4"/>
                    </a:cubicBezTo>
                    <a:cubicBezTo>
                      <a:pt x="38" y="3"/>
                      <a:pt x="39" y="5"/>
                      <a:pt x="40" y="5"/>
                    </a:cubicBezTo>
                    <a:cubicBezTo>
                      <a:pt x="42" y="5"/>
                      <a:pt x="42" y="5"/>
                      <a:pt x="43" y="4"/>
                    </a:cubicBezTo>
                    <a:cubicBezTo>
                      <a:pt x="43" y="3"/>
                      <a:pt x="44" y="2"/>
                      <a:pt x="44" y="1"/>
                    </a:cubicBezTo>
                    <a:cubicBezTo>
                      <a:pt x="44" y="0"/>
                      <a:pt x="41" y="0"/>
                      <a:pt x="41" y="0"/>
                    </a:cubicBezTo>
                    <a:cubicBezTo>
                      <a:pt x="41" y="1"/>
                      <a:pt x="42" y="1"/>
                      <a:pt x="42" y="2"/>
                    </a:cubicBezTo>
                    <a:cubicBezTo>
                      <a:pt x="41" y="2"/>
                      <a:pt x="40" y="3"/>
                      <a:pt x="40" y="2"/>
                    </a:cubicBezTo>
                    <a:cubicBezTo>
                      <a:pt x="39" y="1"/>
                      <a:pt x="39" y="0"/>
                      <a:pt x="38"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169"/>
              <p:cNvSpPr>
                <a:spLocks/>
              </p:cNvSpPr>
              <p:nvPr/>
            </p:nvSpPr>
            <p:spPr bwMode="auto">
              <a:xfrm>
                <a:off x="2725737" y="2808288"/>
                <a:ext cx="22225" cy="22225"/>
              </a:xfrm>
              <a:custGeom>
                <a:avLst/>
                <a:gdLst>
                  <a:gd name="T0" fmla="*/ 6 w 10"/>
                  <a:gd name="T1" fmla="*/ 0 h 10"/>
                  <a:gd name="T2" fmla="*/ 4 w 10"/>
                  <a:gd name="T3" fmla="*/ 2 h 10"/>
                  <a:gd name="T4" fmla="*/ 3 w 10"/>
                  <a:gd name="T5" fmla="*/ 4 h 10"/>
                  <a:gd name="T6" fmla="*/ 0 w 10"/>
                  <a:gd name="T7" fmla="*/ 5 h 10"/>
                  <a:gd name="T8" fmla="*/ 2 w 10"/>
                  <a:gd name="T9" fmla="*/ 6 h 10"/>
                  <a:gd name="T10" fmla="*/ 0 w 10"/>
                  <a:gd name="T11" fmla="*/ 9 h 10"/>
                  <a:gd name="T12" fmla="*/ 1 w 10"/>
                  <a:gd name="T13" fmla="*/ 10 h 10"/>
                  <a:gd name="T14" fmla="*/ 6 w 10"/>
                  <a:gd name="T15" fmla="*/ 6 h 10"/>
                  <a:gd name="T16" fmla="*/ 9 w 10"/>
                  <a:gd name="T17" fmla="*/ 4 h 10"/>
                  <a:gd name="T18" fmla="*/ 9 w 10"/>
                  <a:gd name="T19" fmla="*/ 2 h 10"/>
                  <a:gd name="T20" fmla="*/ 6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6" y="0"/>
                    </a:moveTo>
                    <a:cubicBezTo>
                      <a:pt x="5" y="0"/>
                      <a:pt x="5" y="1"/>
                      <a:pt x="4" y="2"/>
                    </a:cubicBezTo>
                    <a:cubicBezTo>
                      <a:pt x="4" y="3"/>
                      <a:pt x="4" y="3"/>
                      <a:pt x="3" y="4"/>
                    </a:cubicBezTo>
                    <a:cubicBezTo>
                      <a:pt x="1" y="4"/>
                      <a:pt x="0" y="4"/>
                      <a:pt x="0" y="5"/>
                    </a:cubicBezTo>
                    <a:cubicBezTo>
                      <a:pt x="1" y="5"/>
                      <a:pt x="2" y="5"/>
                      <a:pt x="2" y="6"/>
                    </a:cubicBezTo>
                    <a:cubicBezTo>
                      <a:pt x="2" y="7"/>
                      <a:pt x="0" y="8"/>
                      <a:pt x="0" y="9"/>
                    </a:cubicBezTo>
                    <a:cubicBezTo>
                      <a:pt x="0" y="9"/>
                      <a:pt x="0" y="10"/>
                      <a:pt x="1" y="10"/>
                    </a:cubicBezTo>
                    <a:cubicBezTo>
                      <a:pt x="2" y="9"/>
                      <a:pt x="4" y="8"/>
                      <a:pt x="6" y="6"/>
                    </a:cubicBezTo>
                    <a:cubicBezTo>
                      <a:pt x="7" y="5"/>
                      <a:pt x="8" y="5"/>
                      <a:pt x="9" y="4"/>
                    </a:cubicBezTo>
                    <a:cubicBezTo>
                      <a:pt x="10" y="3"/>
                      <a:pt x="10" y="2"/>
                      <a:pt x="9" y="2"/>
                    </a:cubicBezTo>
                    <a:cubicBezTo>
                      <a:pt x="8" y="1"/>
                      <a:pt x="7" y="0"/>
                      <a:pt x="6"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170"/>
              <p:cNvSpPr>
                <a:spLocks/>
              </p:cNvSpPr>
              <p:nvPr/>
            </p:nvSpPr>
            <p:spPr bwMode="auto">
              <a:xfrm>
                <a:off x="2705100" y="2779713"/>
                <a:ext cx="30163" cy="49213"/>
              </a:xfrm>
              <a:custGeom>
                <a:avLst/>
                <a:gdLst>
                  <a:gd name="T0" fmla="*/ 10 w 13"/>
                  <a:gd name="T1" fmla="*/ 2 h 21"/>
                  <a:gd name="T2" fmla="*/ 7 w 13"/>
                  <a:gd name="T3" fmla="*/ 6 h 21"/>
                  <a:gd name="T4" fmla="*/ 4 w 13"/>
                  <a:gd name="T5" fmla="*/ 10 h 21"/>
                  <a:gd name="T6" fmla="*/ 2 w 13"/>
                  <a:gd name="T7" fmla="*/ 13 h 21"/>
                  <a:gd name="T8" fmla="*/ 1 w 13"/>
                  <a:gd name="T9" fmla="*/ 16 h 21"/>
                  <a:gd name="T10" fmla="*/ 2 w 13"/>
                  <a:gd name="T11" fmla="*/ 19 h 21"/>
                  <a:gd name="T12" fmla="*/ 5 w 13"/>
                  <a:gd name="T13" fmla="*/ 20 h 21"/>
                  <a:gd name="T14" fmla="*/ 5 w 13"/>
                  <a:gd name="T15" fmla="*/ 19 h 21"/>
                  <a:gd name="T16" fmla="*/ 4 w 13"/>
                  <a:gd name="T17" fmla="*/ 16 h 21"/>
                  <a:gd name="T18" fmla="*/ 8 w 13"/>
                  <a:gd name="T19" fmla="*/ 14 h 21"/>
                  <a:gd name="T20" fmla="*/ 9 w 13"/>
                  <a:gd name="T21" fmla="*/ 12 h 21"/>
                  <a:gd name="T22" fmla="*/ 11 w 13"/>
                  <a:gd name="T23" fmla="*/ 8 h 21"/>
                  <a:gd name="T24" fmla="*/ 13 w 13"/>
                  <a:gd name="T25" fmla="*/ 5 h 21"/>
                  <a:gd name="T26" fmla="*/ 11 w 13"/>
                  <a:gd name="T27" fmla="*/ 4 h 21"/>
                  <a:gd name="T28" fmla="*/ 12 w 13"/>
                  <a:gd name="T29" fmla="*/ 1 h 21"/>
                  <a:gd name="T30" fmla="*/ 10 w 13"/>
                  <a:gd name="T31"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21">
                    <a:moveTo>
                      <a:pt x="10" y="2"/>
                    </a:moveTo>
                    <a:cubicBezTo>
                      <a:pt x="9" y="3"/>
                      <a:pt x="8" y="5"/>
                      <a:pt x="7" y="6"/>
                    </a:cubicBezTo>
                    <a:cubicBezTo>
                      <a:pt x="6" y="7"/>
                      <a:pt x="5" y="9"/>
                      <a:pt x="4" y="10"/>
                    </a:cubicBezTo>
                    <a:cubicBezTo>
                      <a:pt x="3" y="11"/>
                      <a:pt x="3" y="12"/>
                      <a:pt x="2" y="13"/>
                    </a:cubicBezTo>
                    <a:cubicBezTo>
                      <a:pt x="2" y="14"/>
                      <a:pt x="0" y="16"/>
                      <a:pt x="1" y="16"/>
                    </a:cubicBezTo>
                    <a:cubicBezTo>
                      <a:pt x="1" y="17"/>
                      <a:pt x="1" y="18"/>
                      <a:pt x="2" y="19"/>
                    </a:cubicBezTo>
                    <a:cubicBezTo>
                      <a:pt x="3" y="20"/>
                      <a:pt x="4" y="21"/>
                      <a:pt x="5" y="20"/>
                    </a:cubicBezTo>
                    <a:cubicBezTo>
                      <a:pt x="6" y="20"/>
                      <a:pt x="5" y="20"/>
                      <a:pt x="5" y="19"/>
                    </a:cubicBezTo>
                    <a:cubicBezTo>
                      <a:pt x="5" y="18"/>
                      <a:pt x="5" y="17"/>
                      <a:pt x="4" y="16"/>
                    </a:cubicBezTo>
                    <a:cubicBezTo>
                      <a:pt x="4" y="15"/>
                      <a:pt x="8" y="15"/>
                      <a:pt x="8" y="14"/>
                    </a:cubicBezTo>
                    <a:cubicBezTo>
                      <a:pt x="9" y="14"/>
                      <a:pt x="9" y="14"/>
                      <a:pt x="9" y="12"/>
                    </a:cubicBezTo>
                    <a:cubicBezTo>
                      <a:pt x="10" y="10"/>
                      <a:pt x="11" y="9"/>
                      <a:pt x="11" y="8"/>
                    </a:cubicBezTo>
                    <a:cubicBezTo>
                      <a:pt x="12" y="7"/>
                      <a:pt x="13" y="5"/>
                      <a:pt x="13" y="5"/>
                    </a:cubicBezTo>
                    <a:cubicBezTo>
                      <a:pt x="12" y="4"/>
                      <a:pt x="11" y="5"/>
                      <a:pt x="11" y="4"/>
                    </a:cubicBezTo>
                    <a:cubicBezTo>
                      <a:pt x="11" y="2"/>
                      <a:pt x="12" y="2"/>
                      <a:pt x="12" y="1"/>
                    </a:cubicBezTo>
                    <a:cubicBezTo>
                      <a:pt x="12" y="0"/>
                      <a:pt x="11" y="1"/>
                      <a:pt x="10"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171"/>
              <p:cNvSpPr>
                <a:spLocks/>
              </p:cNvSpPr>
              <p:nvPr/>
            </p:nvSpPr>
            <p:spPr bwMode="auto">
              <a:xfrm>
                <a:off x="2625725" y="2782888"/>
                <a:ext cx="17463" cy="17463"/>
              </a:xfrm>
              <a:custGeom>
                <a:avLst/>
                <a:gdLst>
                  <a:gd name="T0" fmla="*/ 5 w 7"/>
                  <a:gd name="T1" fmla="*/ 0 h 8"/>
                  <a:gd name="T2" fmla="*/ 6 w 7"/>
                  <a:gd name="T3" fmla="*/ 1 h 8"/>
                  <a:gd name="T4" fmla="*/ 6 w 7"/>
                  <a:gd name="T5" fmla="*/ 4 h 8"/>
                  <a:gd name="T6" fmla="*/ 7 w 7"/>
                  <a:gd name="T7" fmla="*/ 6 h 8"/>
                  <a:gd name="T8" fmla="*/ 5 w 7"/>
                  <a:gd name="T9" fmla="*/ 8 h 8"/>
                  <a:gd name="T10" fmla="*/ 4 w 7"/>
                  <a:gd name="T11" fmla="*/ 5 h 8"/>
                  <a:gd name="T12" fmla="*/ 2 w 7"/>
                  <a:gd name="T13" fmla="*/ 4 h 8"/>
                  <a:gd name="T14" fmla="*/ 1 w 7"/>
                  <a:gd name="T15" fmla="*/ 3 h 8"/>
                  <a:gd name="T16" fmla="*/ 4 w 7"/>
                  <a:gd name="T17" fmla="*/ 2 h 8"/>
                  <a:gd name="T18" fmla="*/ 5 w 7"/>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8">
                    <a:moveTo>
                      <a:pt x="5" y="0"/>
                    </a:moveTo>
                    <a:cubicBezTo>
                      <a:pt x="6" y="0"/>
                      <a:pt x="7" y="0"/>
                      <a:pt x="6" y="1"/>
                    </a:cubicBezTo>
                    <a:cubicBezTo>
                      <a:pt x="6" y="2"/>
                      <a:pt x="5" y="3"/>
                      <a:pt x="6" y="4"/>
                    </a:cubicBezTo>
                    <a:cubicBezTo>
                      <a:pt x="6" y="4"/>
                      <a:pt x="7" y="5"/>
                      <a:pt x="7" y="6"/>
                    </a:cubicBezTo>
                    <a:cubicBezTo>
                      <a:pt x="7" y="6"/>
                      <a:pt x="6" y="8"/>
                      <a:pt x="5" y="8"/>
                    </a:cubicBezTo>
                    <a:cubicBezTo>
                      <a:pt x="4" y="8"/>
                      <a:pt x="4" y="6"/>
                      <a:pt x="4" y="5"/>
                    </a:cubicBezTo>
                    <a:cubicBezTo>
                      <a:pt x="4" y="5"/>
                      <a:pt x="4" y="5"/>
                      <a:pt x="2" y="4"/>
                    </a:cubicBezTo>
                    <a:cubicBezTo>
                      <a:pt x="1" y="4"/>
                      <a:pt x="0" y="4"/>
                      <a:pt x="1" y="3"/>
                    </a:cubicBezTo>
                    <a:cubicBezTo>
                      <a:pt x="2" y="3"/>
                      <a:pt x="3" y="3"/>
                      <a:pt x="4" y="2"/>
                    </a:cubicBezTo>
                    <a:cubicBezTo>
                      <a:pt x="5" y="1"/>
                      <a:pt x="3" y="0"/>
                      <a:pt x="5"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172"/>
              <p:cNvSpPr>
                <a:spLocks/>
              </p:cNvSpPr>
              <p:nvPr/>
            </p:nvSpPr>
            <p:spPr bwMode="auto">
              <a:xfrm>
                <a:off x="2644775" y="2800350"/>
                <a:ext cx="46038" cy="19050"/>
              </a:xfrm>
              <a:custGeom>
                <a:avLst/>
                <a:gdLst>
                  <a:gd name="T0" fmla="*/ 9 w 20"/>
                  <a:gd name="T1" fmla="*/ 1 h 8"/>
                  <a:gd name="T2" fmla="*/ 16 w 20"/>
                  <a:gd name="T3" fmla="*/ 0 h 8"/>
                  <a:gd name="T4" fmla="*/ 20 w 20"/>
                  <a:gd name="T5" fmla="*/ 0 h 8"/>
                  <a:gd name="T6" fmla="*/ 16 w 20"/>
                  <a:gd name="T7" fmla="*/ 3 h 8"/>
                  <a:gd name="T8" fmla="*/ 15 w 20"/>
                  <a:gd name="T9" fmla="*/ 5 h 8"/>
                  <a:gd name="T10" fmla="*/ 15 w 20"/>
                  <a:gd name="T11" fmla="*/ 7 h 8"/>
                  <a:gd name="T12" fmla="*/ 13 w 20"/>
                  <a:gd name="T13" fmla="*/ 8 h 8"/>
                  <a:gd name="T14" fmla="*/ 9 w 20"/>
                  <a:gd name="T15" fmla="*/ 6 h 8"/>
                  <a:gd name="T16" fmla="*/ 8 w 20"/>
                  <a:gd name="T17" fmla="*/ 4 h 8"/>
                  <a:gd name="T18" fmla="*/ 6 w 20"/>
                  <a:gd name="T19" fmla="*/ 5 h 8"/>
                  <a:gd name="T20" fmla="*/ 2 w 20"/>
                  <a:gd name="T21" fmla="*/ 3 h 8"/>
                  <a:gd name="T22" fmla="*/ 1 w 20"/>
                  <a:gd name="T23" fmla="*/ 1 h 8"/>
                  <a:gd name="T24" fmla="*/ 5 w 20"/>
                  <a:gd name="T25" fmla="*/ 1 h 8"/>
                  <a:gd name="T26" fmla="*/ 9 w 20"/>
                  <a:gd name="T2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8">
                    <a:moveTo>
                      <a:pt x="9" y="1"/>
                    </a:moveTo>
                    <a:cubicBezTo>
                      <a:pt x="12" y="1"/>
                      <a:pt x="14" y="1"/>
                      <a:pt x="16" y="0"/>
                    </a:cubicBezTo>
                    <a:cubicBezTo>
                      <a:pt x="18" y="0"/>
                      <a:pt x="20" y="0"/>
                      <a:pt x="20" y="0"/>
                    </a:cubicBezTo>
                    <a:cubicBezTo>
                      <a:pt x="19" y="1"/>
                      <a:pt x="16" y="2"/>
                      <a:pt x="16" y="3"/>
                    </a:cubicBezTo>
                    <a:cubicBezTo>
                      <a:pt x="16" y="4"/>
                      <a:pt x="16" y="5"/>
                      <a:pt x="15" y="5"/>
                    </a:cubicBezTo>
                    <a:cubicBezTo>
                      <a:pt x="14" y="5"/>
                      <a:pt x="15" y="6"/>
                      <a:pt x="15" y="7"/>
                    </a:cubicBezTo>
                    <a:cubicBezTo>
                      <a:pt x="15" y="7"/>
                      <a:pt x="14" y="8"/>
                      <a:pt x="13" y="8"/>
                    </a:cubicBezTo>
                    <a:cubicBezTo>
                      <a:pt x="11" y="8"/>
                      <a:pt x="9" y="7"/>
                      <a:pt x="9" y="6"/>
                    </a:cubicBezTo>
                    <a:cubicBezTo>
                      <a:pt x="9" y="5"/>
                      <a:pt x="8" y="3"/>
                      <a:pt x="8" y="4"/>
                    </a:cubicBezTo>
                    <a:cubicBezTo>
                      <a:pt x="7" y="4"/>
                      <a:pt x="8" y="5"/>
                      <a:pt x="6" y="5"/>
                    </a:cubicBezTo>
                    <a:cubicBezTo>
                      <a:pt x="5" y="4"/>
                      <a:pt x="3" y="4"/>
                      <a:pt x="2" y="3"/>
                    </a:cubicBezTo>
                    <a:cubicBezTo>
                      <a:pt x="2" y="2"/>
                      <a:pt x="0" y="1"/>
                      <a:pt x="1" y="1"/>
                    </a:cubicBezTo>
                    <a:cubicBezTo>
                      <a:pt x="2" y="0"/>
                      <a:pt x="4" y="0"/>
                      <a:pt x="5" y="1"/>
                    </a:cubicBezTo>
                    <a:cubicBezTo>
                      <a:pt x="7" y="1"/>
                      <a:pt x="8" y="1"/>
                      <a:pt x="9"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173"/>
              <p:cNvSpPr>
                <a:spLocks/>
              </p:cNvSpPr>
              <p:nvPr/>
            </p:nvSpPr>
            <p:spPr bwMode="auto">
              <a:xfrm>
                <a:off x="2630487" y="2690813"/>
                <a:ext cx="69850" cy="26988"/>
              </a:xfrm>
              <a:custGeom>
                <a:avLst/>
                <a:gdLst>
                  <a:gd name="T0" fmla="*/ 7 w 30"/>
                  <a:gd name="T1" fmla="*/ 1 h 12"/>
                  <a:gd name="T2" fmla="*/ 0 w 30"/>
                  <a:gd name="T3" fmla="*/ 1 h 12"/>
                  <a:gd name="T4" fmla="*/ 3 w 30"/>
                  <a:gd name="T5" fmla="*/ 3 h 12"/>
                  <a:gd name="T6" fmla="*/ 8 w 30"/>
                  <a:gd name="T7" fmla="*/ 6 h 12"/>
                  <a:gd name="T8" fmla="*/ 12 w 30"/>
                  <a:gd name="T9" fmla="*/ 9 h 12"/>
                  <a:gd name="T10" fmla="*/ 17 w 30"/>
                  <a:gd name="T11" fmla="*/ 10 h 12"/>
                  <a:gd name="T12" fmla="*/ 23 w 30"/>
                  <a:gd name="T13" fmla="*/ 12 h 12"/>
                  <a:gd name="T14" fmla="*/ 28 w 30"/>
                  <a:gd name="T15" fmla="*/ 12 h 12"/>
                  <a:gd name="T16" fmla="*/ 30 w 30"/>
                  <a:gd name="T17" fmla="*/ 11 h 12"/>
                  <a:gd name="T18" fmla="*/ 28 w 30"/>
                  <a:gd name="T19" fmla="*/ 8 h 12"/>
                  <a:gd name="T20" fmla="*/ 24 w 30"/>
                  <a:gd name="T21" fmla="*/ 7 h 12"/>
                  <a:gd name="T22" fmla="*/ 19 w 30"/>
                  <a:gd name="T23" fmla="*/ 4 h 12"/>
                  <a:gd name="T24" fmla="*/ 11 w 30"/>
                  <a:gd name="T25" fmla="*/ 1 h 12"/>
                  <a:gd name="T26" fmla="*/ 7 w 30"/>
                  <a:gd name="T2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12">
                    <a:moveTo>
                      <a:pt x="7" y="1"/>
                    </a:moveTo>
                    <a:cubicBezTo>
                      <a:pt x="2" y="1"/>
                      <a:pt x="0" y="0"/>
                      <a:pt x="0" y="1"/>
                    </a:cubicBezTo>
                    <a:cubicBezTo>
                      <a:pt x="0" y="2"/>
                      <a:pt x="0" y="2"/>
                      <a:pt x="3" y="3"/>
                    </a:cubicBezTo>
                    <a:cubicBezTo>
                      <a:pt x="6" y="4"/>
                      <a:pt x="7" y="4"/>
                      <a:pt x="8" y="6"/>
                    </a:cubicBezTo>
                    <a:cubicBezTo>
                      <a:pt x="9" y="8"/>
                      <a:pt x="10" y="8"/>
                      <a:pt x="12" y="9"/>
                    </a:cubicBezTo>
                    <a:cubicBezTo>
                      <a:pt x="14" y="10"/>
                      <a:pt x="15" y="10"/>
                      <a:pt x="17" y="10"/>
                    </a:cubicBezTo>
                    <a:cubicBezTo>
                      <a:pt x="20" y="11"/>
                      <a:pt x="21" y="12"/>
                      <a:pt x="23" y="12"/>
                    </a:cubicBezTo>
                    <a:cubicBezTo>
                      <a:pt x="25" y="12"/>
                      <a:pt x="26" y="12"/>
                      <a:pt x="28" y="12"/>
                    </a:cubicBezTo>
                    <a:cubicBezTo>
                      <a:pt x="29" y="12"/>
                      <a:pt x="30" y="12"/>
                      <a:pt x="30" y="11"/>
                    </a:cubicBezTo>
                    <a:cubicBezTo>
                      <a:pt x="30" y="10"/>
                      <a:pt x="29" y="9"/>
                      <a:pt x="28" y="8"/>
                    </a:cubicBezTo>
                    <a:cubicBezTo>
                      <a:pt x="26" y="7"/>
                      <a:pt x="26" y="9"/>
                      <a:pt x="24" y="7"/>
                    </a:cubicBezTo>
                    <a:cubicBezTo>
                      <a:pt x="22" y="6"/>
                      <a:pt x="22" y="5"/>
                      <a:pt x="19" y="4"/>
                    </a:cubicBezTo>
                    <a:cubicBezTo>
                      <a:pt x="17" y="4"/>
                      <a:pt x="13" y="1"/>
                      <a:pt x="11" y="1"/>
                    </a:cubicBezTo>
                    <a:cubicBezTo>
                      <a:pt x="10" y="0"/>
                      <a:pt x="9" y="1"/>
                      <a:pt x="7"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175"/>
              <p:cNvSpPr>
                <a:spLocks/>
              </p:cNvSpPr>
              <p:nvPr/>
            </p:nvSpPr>
            <p:spPr bwMode="auto">
              <a:xfrm>
                <a:off x="806450" y="1922463"/>
                <a:ext cx="57150" cy="41275"/>
              </a:xfrm>
              <a:custGeom>
                <a:avLst/>
                <a:gdLst>
                  <a:gd name="T0" fmla="*/ 17 w 25"/>
                  <a:gd name="T1" fmla="*/ 3 h 18"/>
                  <a:gd name="T2" fmla="*/ 15 w 25"/>
                  <a:gd name="T3" fmla="*/ 6 h 18"/>
                  <a:gd name="T4" fmla="*/ 11 w 25"/>
                  <a:gd name="T5" fmla="*/ 7 h 18"/>
                  <a:gd name="T6" fmla="*/ 9 w 25"/>
                  <a:gd name="T7" fmla="*/ 10 h 18"/>
                  <a:gd name="T8" fmla="*/ 7 w 25"/>
                  <a:gd name="T9" fmla="*/ 11 h 18"/>
                  <a:gd name="T10" fmla="*/ 5 w 25"/>
                  <a:gd name="T11" fmla="*/ 12 h 18"/>
                  <a:gd name="T12" fmla="*/ 6 w 25"/>
                  <a:gd name="T13" fmla="*/ 15 h 18"/>
                  <a:gd name="T14" fmla="*/ 2 w 25"/>
                  <a:gd name="T15" fmla="*/ 14 h 18"/>
                  <a:gd name="T16" fmla="*/ 2 w 25"/>
                  <a:gd name="T17" fmla="*/ 18 h 18"/>
                  <a:gd name="T18" fmla="*/ 8 w 25"/>
                  <a:gd name="T19" fmla="*/ 17 h 18"/>
                  <a:gd name="T20" fmla="*/ 13 w 25"/>
                  <a:gd name="T21" fmla="*/ 17 h 18"/>
                  <a:gd name="T22" fmla="*/ 14 w 25"/>
                  <a:gd name="T23" fmla="*/ 15 h 18"/>
                  <a:gd name="T24" fmla="*/ 16 w 25"/>
                  <a:gd name="T25" fmla="*/ 10 h 18"/>
                  <a:gd name="T26" fmla="*/ 23 w 25"/>
                  <a:gd name="T27" fmla="*/ 8 h 18"/>
                  <a:gd name="T28" fmla="*/ 25 w 25"/>
                  <a:gd name="T29" fmla="*/ 4 h 18"/>
                  <a:gd name="T30" fmla="*/ 20 w 25"/>
                  <a:gd name="T31" fmla="*/ 5 h 18"/>
                  <a:gd name="T32" fmla="*/ 19 w 25"/>
                  <a:gd name="T33" fmla="*/ 0 h 18"/>
                  <a:gd name="T34" fmla="*/ 17 w 25"/>
                  <a:gd name="T35"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 h="18">
                    <a:moveTo>
                      <a:pt x="17" y="3"/>
                    </a:moveTo>
                    <a:cubicBezTo>
                      <a:pt x="17" y="5"/>
                      <a:pt x="17" y="6"/>
                      <a:pt x="15" y="6"/>
                    </a:cubicBezTo>
                    <a:cubicBezTo>
                      <a:pt x="14" y="7"/>
                      <a:pt x="12" y="7"/>
                      <a:pt x="11" y="7"/>
                    </a:cubicBezTo>
                    <a:cubicBezTo>
                      <a:pt x="10" y="8"/>
                      <a:pt x="8" y="9"/>
                      <a:pt x="9" y="10"/>
                    </a:cubicBezTo>
                    <a:cubicBezTo>
                      <a:pt x="9" y="10"/>
                      <a:pt x="8" y="11"/>
                      <a:pt x="7" y="11"/>
                    </a:cubicBezTo>
                    <a:cubicBezTo>
                      <a:pt x="6" y="11"/>
                      <a:pt x="5" y="11"/>
                      <a:pt x="5" y="12"/>
                    </a:cubicBezTo>
                    <a:cubicBezTo>
                      <a:pt x="5" y="14"/>
                      <a:pt x="8" y="16"/>
                      <a:pt x="6" y="15"/>
                    </a:cubicBezTo>
                    <a:cubicBezTo>
                      <a:pt x="4" y="15"/>
                      <a:pt x="2" y="13"/>
                      <a:pt x="2" y="14"/>
                    </a:cubicBezTo>
                    <a:cubicBezTo>
                      <a:pt x="1" y="15"/>
                      <a:pt x="0" y="18"/>
                      <a:pt x="2" y="18"/>
                    </a:cubicBezTo>
                    <a:cubicBezTo>
                      <a:pt x="4" y="18"/>
                      <a:pt x="6" y="17"/>
                      <a:pt x="8" y="17"/>
                    </a:cubicBezTo>
                    <a:cubicBezTo>
                      <a:pt x="9" y="17"/>
                      <a:pt x="13" y="17"/>
                      <a:pt x="13" y="17"/>
                    </a:cubicBezTo>
                    <a:cubicBezTo>
                      <a:pt x="13" y="17"/>
                      <a:pt x="15" y="18"/>
                      <a:pt x="14" y="15"/>
                    </a:cubicBezTo>
                    <a:cubicBezTo>
                      <a:pt x="14" y="13"/>
                      <a:pt x="15" y="11"/>
                      <a:pt x="16" y="10"/>
                    </a:cubicBezTo>
                    <a:cubicBezTo>
                      <a:pt x="18" y="10"/>
                      <a:pt x="23" y="8"/>
                      <a:pt x="23" y="8"/>
                    </a:cubicBezTo>
                    <a:cubicBezTo>
                      <a:pt x="24" y="7"/>
                      <a:pt x="25" y="4"/>
                      <a:pt x="25" y="4"/>
                    </a:cubicBezTo>
                    <a:cubicBezTo>
                      <a:pt x="24" y="5"/>
                      <a:pt x="20" y="6"/>
                      <a:pt x="20" y="5"/>
                    </a:cubicBezTo>
                    <a:cubicBezTo>
                      <a:pt x="19" y="4"/>
                      <a:pt x="19" y="0"/>
                      <a:pt x="19" y="0"/>
                    </a:cubicBezTo>
                    <a:cubicBezTo>
                      <a:pt x="18" y="0"/>
                      <a:pt x="18" y="2"/>
                      <a:pt x="17" y="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177"/>
              <p:cNvSpPr>
                <a:spLocks/>
              </p:cNvSpPr>
              <p:nvPr/>
            </p:nvSpPr>
            <p:spPr bwMode="auto">
              <a:xfrm>
                <a:off x="1501775" y="1963738"/>
                <a:ext cx="80963" cy="34925"/>
              </a:xfrm>
              <a:custGeom>
                <a:avLst/>
                <a:gdLst>
                  <a:gd name="T0" fmla="*/ 18 w 35"/>
                  <a:gd name="T1" fmla="*/ 3 h 15"/>
                  <a:gd name="T2" fmla="*/ 24 w 35"/>
                  <a:gd name="T3" fmla="*/ 1 h 15"/>
                  <a:gd name="T4" fmla="*/ 28 w 35"/>
                  <a:gd name="T5" fmla="*/ 0 h 15"/>
                  <a:gd name="T6" fmla="*/ 32 w 35"/>
                  <a:gd name="T7" fmla="*/ 2 h 15"/>
                  <a:gd name="T8" fmla="*/ 35 w 35"/>
                  <a:gd name="T9" fmla="*/ 4 h 15"/>
                  <a:gd name="T10" fmla="*/ 32 w 35"/>
                  <a:gd name="T11" fmla="*/ 6 h 15"/>
                  <a:gd name="T12" fmla="*/ 25 w 35"/>
                  <a:gd name="T13" fmla="*/ 8 h 15"/>
                  <a:gd name="T14" fmla="*/ 24 w 35"/>
                  <a:gd name="T15" fmla="*/ 11 h 15"/>
                  <a:gd name="T16" fmla="*/ 21 w 35"/>
                  <a:gd name="T17" fmla="*/ 10 h 15"/>
                  <a:gd name="T18" fmla="*/ 17 w 35"/>
                  <a:gd name="T19" fmla="*/ 12 h 15"/>
                  <a:gd name="T20" fmla="*/ 11 w 35"/>
                  <a:gd name="T21" fmla="*/ 12 h 15"/>
                  <a:gd name="T22" fmla="*/ 12 w 35"/>
                  <a:gd name="T23" fmla="*/ 15 h 15"/>
                  <a:gd name="T24" fmla="*/ 4 w 35"/>
                  <a:gd name="T25" fmla="*/ 14 h 15"/>
                  <a:gd name="T26" fmla="*/ 3 w 35"/>
                  <a:gd name="T27" fmla="*/ 12 h 15"/>
                  <a:gd name="T28" fmla="*/ 0 w 35"/>
                  <a:gd name="T29" fmla="*/ 13 h 15"/>
                  <a:gd name="T30" fmla="*/ 4 w 35"/>
                  <a:gd name="T31" fmla="*/ 7 h 15"/>
                  <a:gd name="T32" fmla="*/ 10 w 35"/>
                  <a:gd name="T33" fmla="*/ 5 h 15"/>
                  <a:gd name="T34" fmla="*/ 18 w 35"/>
                  <a:gd name="T35"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15">
                    <a:moveTo>
                      <a:pt x="18" y="3"/>
                    </a:moveTo>
                    <a:cubicBezTo>
                      <a:pt x="20" y="2"/>
                      <a:pt x="22" y="1"/>
                      <a:pt x="24" y="1"/>
                    </a:cubicBezTo>
                    <a:cubicBezTo>
                      <a:pt x="26" y="0"/>
                      <a:pt x="26" y="0"/>
                      <a:pt x="28" y="0"/>
                    </a:cubicBezTo>
                    <a:cubicBezTo>
                      <a:pt x="30" y="1"/>
                      <a:pt x="31" y="1"/>
                      <a:pt x="32" y="2"/>
                    </a:cubicBezTo>
                    <a:cubicBezTo>
                      <a:pt x="34" y="3"/>
                      <a:pt x="35" y="2"/>
                      <a:pt x="35" y="4"/>
                    </a:cubicBezTo>
                    <a:cubicBezTo>
                      <a:pt x="34" y="5"/>
                      <a:pt x="34" y="5"/>
                      <a:pt x="32" y="6"/>
                    </a:cubicBezTo>
                    <a:cubicBezTo>
                      <a:pt x="30" y="7"/>
                      <a:pt x="25" y="8"/>
                      <a:pt x="25" y="8"/>
                    </a:cubicBezTo>
                    <a:cubicBezTo>
                      <a:pt x="24" y="9"/>
                      <a:pt x="25" y="10"/>
                      <a:pt x="24" y="11"/>
                    </a:cubicBezTo>
                    <a:cubicBezTo>
                      <a:pt x="23" y="11"/>
                      <a:pt x="22" y="10"/>
                      <a:pt x="21" y="10"/>
                    </a:cubicBezTo>
                    <a:cubicBezTo>
                      <a:pt x="20" y="11"/>
                      <a:pt x="18" y="13"/>
                      <a:pt x="17" y="12"/>
                    </a:cubicBezTo>
                    <a:cubicBezTo>
                      <a:pt x="16" y="12"/>
                      <a:pt x="12" y="11"/>
                      <a:pt x="11" y="12"/>
                    </a:cubicBezTo>
                    <a:cubicBezTo>
                      <a:pt x="10" y="13"/>
                      <a:pt x="12" y="15"/>
                      <a:pt x="12" y="15"/>
                    </a:cubicBezTo>
                    <a:cubicBezTo>
                      <a:pt x="11" y="15"/>
                      <a:pt x="4" y="15"/>
                      <a:pt x="4" y="14"/>
                    </a:cubicBezTo>
                    <a:cubicBezTo>
                      <a:pt x="4" y="13"/>
                      <a:pt x="4" y="12"/>
                      <a:pt x="3" y="12"/>
                    </a:cubicBezTo>
                    <a:cubicBezTo>
                      <a:pt x="2" y="12"/>
                      <a:pt x="0" y="15"/>
                      <a:pt x="0" y="13"/>
                    </a:cubicBezTo>
                    <a:cubicBezTo>
                      <a:pt x="0" y="11"/>
                      <a:pt x="3" y="8"/>
                      <a:pt x="4" y="7"/>
                    </a:cubicBezTo>
                    <a:cubicBezTo>
                      <a:pt x="4" y="6"/>
                      <a:pt x="7" y="5"/>
                      <a:pt x="10" y="5"/>
                    </a:cubicBezTo>
                    <a:cubicBezTo>
                      <a:pt x="12" y="5"/>
                      <a:pt x="15" y="4"/>
                      <a:pt x="18" y="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183"/>
              <p:cNvSpPr>
                <a:spLocks/>
              </p:cNvSpPr>
              <p:nvPr/>
            </p:nvSpPr>
            <p:spPr bwMode="auto">
              <a:xfrm>
                <a:off x="1735137" y="1917700"/>
                <a:ext cx="112713" cy="66675"/>
              </a:xfrm>
              <a:custGeom>
                <a:avLst/>
                <a:gdLst>
                  <a:gd name="T0" fmla="*/ 16 w 49"/>
                  <a:gd name="T1" fmla="*/ 1 h 29"/>
                  <a:gd name="T2" fmla="*/ 13 w 49"/>
                  <a:gd name="T3" fmla="*/ 7 h 29"/>
                  <a:gd name="T4" fmla="*/ 11 w 49"/>
                  <a:gd name="T5" fmla="*/ 12 h 29"/>
                  <a:gd name="T6" fmla="*/ 10 w 49"/>
                  <a:gd name="T7" fmla="*/ 15 h 29"/>
                  <a:gd name="T8" fmla="*/ 3 w 49"/>
                  <a:gd name="T9" fmla="*/ 16 h 29"/>
                  <a:gd name="T10" fmla="*/ 3 w 49"/>
                  <a:gd name="T11" fmla="*/ 23 h 29"/>
                  <a:gd name="T12" fmla="*/ 8 w 49"/>
                  <a:gd name="T13" fmla="*/ 21 h 29"/>
                  <a:gd name="T14" fmla="*/ 11 w 49"/>
                  <a:gd name="T15" fmla="*/ 24 h 29"/>
                  <a:gd name="T16" fmla="*/ 15 w 49"/>
                  <a:gd name="T17" fmla="*/ 22 h 29"/>
                  <a:gd name="T18" fmla="*/ 19 w 49"/>
                  <a:gd name="T19" fmla="*/ 26 h 29"/>
                  <a:gd name="T20" fmla="*/ 23 w 49"/>
                  <a:gd name="T21" fmla="*/ 26 h 29"/>
                  <a:gd name="T22" fmla="*/ 27 w 49"/>
                  <a:gd name="T23" fmla="*/ 28 h 29"/>
                  <a:gd name="T24" fmla="*/ 32 w 49"/>
                  <a:gd name="T25" fmla="*/ 28 h 29"/>
                  <a:gd name="T26" fmla="*/ 37 w 49"/>
                  <a:gd name="T27" fmla="*/ 29 h 29"/>
                  <a:gd name="T28" fmla="*/ 41 w 49"/>
                  <a:gd name="T29" fmla="*/ 26 h 29"/>
                  <a:gd name="T30" fmla="*/ 49 w 49"/>
                  <a:gd name="T31" fmla="*/ 22 h 29"/>
                  <a:gd name="T32" fmla="*/ 44 w 49"/>
                  <a:gd name="T33" fmla="*/ 22 h 29"/>
                  <a:gd name="T34" fmla="*/ 41 w 49"/>
                  <a:gd name="T35" fmla="*/ 15 h 29"/>
                  <a:gd name="T36" fmla="*/ 37 w 49"/>
                  <a:gd name="T37" fmla="*/ 18 h 29"/>
                  <a:gd name="T38" fmla="*/ 34 w 49"/>
                  <a:gd name="T39" fmla="*/ 11 h 29"/>
                  <a:gd name="T40" fmla="*/ 25 w 49"/>
                  <a:gd name="T41" fmla="*/ 7 h 29"/>
                  <a:gd name="T42" fmla="*/ 21 w 49"/>
                  <a:gd name="T43" fmla="*/ 2 h 29"/>
                  <a:gd name="T44" fmla="*/ 16 w 49"/>
                  <a:gd name="T45"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 h="29">
                    <a:moveTo>
                      <a:pt x="16" y="1"/>
                    </a:moveTo>
                    <a:cubicBezTo>
                      <a:pt x="13" y="4"/>
                      <a:pt x="15" y="5"/>
                      <a:pt x="13" y="7"/>
                    </a:cubicBezTo>
                    <a:cubicBezTo>
                      <a:pt x="10" y="8"/>
                      <a:pt x="10" y="11"/>
                      <a:pt x="11" y="12"/>
                    </a:cubicBezTo>
                    <a:cubicBezTo>
                      <a:pt x="13" y="13"/>
                      <a:pt x="12" y="14"/>
                      <a:pt x="10" y="15"/>
                    </a:cubicBezTo>
                    <a:cubicBezTo>
                      <a:pt x="7" y="16"/>
                      <a:pt x="5" y="14"/>
                      <a:pt x="3" y="16"/>
                    </a:cubicBezTo>
                    <a:cubicBezTo>
                      <a:pt x="0" y="18"/>
                      <a:pt x="2" y="23"/>
                      <a:pt x="3" y="23"/>
                    </a:cubicBezTo>
                    <a:cubicBezTo>
                      <a:pt x="5" y="23"/>
                      <a:pt x="6" y="21"/>
                      <a:pt x="8" y="21"/>
                    </a:cubicBezTo>
                    <a:cubicBezTo>
                      <a:pt x="9" y="21"/>
                      <a:pt x="10" y="24"/>
                      <a:pt x="11" y="24"/>
                    </a:cubicBezTo>
                    <a:cubicBezTo>
                      <a:pt x="13" y="23"/>
                      <a:pt x="13" y="21"/>
                      <a:pt x="15" y="22"/>
                    </a:cubicBezTo>
                    <a:cubicBezTo>
                      <a:pt x="16" y="23"/>
                      <a:pt x="17" y="26"/>
                      <a:pt x="19" y="26"/>
                    </a:cubicBezTo>
                    <a:cubicBezTo>
                      <a:pt x="21" y="26"/>
                      <a:pt x="20" y="25"/>
                      <a:pt x="23" y="26"/>
                    </a:cubicBezTo>
                    <a:cubicBezTo>
                      <a:pt x="26" y="28"/>
                      <a:pt x="26" y="29"/>
                      <a:pt x="27" y="28"/>
                    </a:cubicBezTo>
                    <a:cubicBezTo>
                      <a:pt x="28" y="27"/>
                      <a:pt x="30" y="27"/>
                      <a:pt x="32" y="28"/>
                    </a:cubicBezTo>
                    <a:cubicBezTo>
                      <a:pt x="34" y="29"/>
                      <a:pt x="36" y="29"/>
                      <a:pt x="37" y="29"/>
                    </a:cubicBezTo>
                    <a:cubicBezTo>
                      <a:pt x="38" y="28"/>
                      <a:pt x="39" y="27"/>
                      <a:pt x="41" y="26"/>
                    </a:cubicBezTo>
                    <a:cubicBezTo>
                      <a:pt x="44" y="25"/>
                      <a:pt x="49" y="24"/>
                      <a:pt x="49" y="22"/>
                    </a:cubicBezTo>
                    <a:cubicBezTo>
                      <a:pt x="49" y="21"/>
                      <a:pt x="46" y="23"/>
                      <a:pt x="44" y="22"/>
                    </a:cubicBezTo>
                    <a:cubicBezTo>
                      <a:pt x="42" y="20"/>
                      <a:pt x="44" y="13"/>
                      <a:pt x="41" y="15"/>
                    </a:cubicBezTo>
                    <a:cubicBezTo>
                      <a:pt x="38" y="18"/>
                      <a:pt x="38" y="22"/>
                      <a:pt x="37" y="18"/>
                    </a:cubicBezTo>
                    <a:cubicBezTo>
                      <a:pt x="35" y="13"/>
                      <a:pt x="38" y="12"/>
                      <a:pt x="34" y="11"/>
                    </a:cubicBezTo>
                    <a:cubicBezTo>
                      <a:pt x="30" y="9"/>
                      <a:pt x="28" y="11"/>
                      <a:pt x="25" y="7"/>
                    </a:cubicBezTo>
                    <a:cubicBezTo>
                      <a:pt x="21" y="3"/>
                      <a:pt x="22" y="2"/>
                      <a:pt x="21" y="2"/>
                    </a:cubicBezTo>
                    <a:cubicBezTo>
                      <a:pt x="20" y="2"/>
                      <a:pt x="19" y="0"/>
                      <a:pt x="16"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186"/>
              <p:cNvSpPr>
                <a:spLocks/>
              </p:cNvSpPr>
              <p:nvPr/>
            </p:nvSpPr>
            <p:spPr bwMode="auto">
              <a:xfrm>
                <a:off x="1546225" y="1738313"/>
                <a:ext cx="66675" cy="38100"/>
              </a:xfrm>
              <a:custGeom>
                <a:avLst/>
                <a:gdLst>
                  <a:gd name="T0" fmla="*/ 5 w 29"/>
                  <a:gd name="T1" fmla="*/ 0 h 17"/>
                  <a:gd name="T2" fmla="*/ 0 w 29"/>
                  <a:gd name="T3" fmla="*/ 5 h 17"/>
                  <a:gd name="T4" fmla="*/ 2 w 29"/>
                  <a:gd name="T5" fmla="*/ 6 h 17"/>
                  <a:gd name="T6" fmla="*/ 8 w 29"/>
                  <a:gd name="T7" fmla="*/ 8 h 17"/>
                  <a:gd name="T8" fmla="*/ 11 w 29"/>
                  <a:gd name="T9" fmla="*/ 10 h 17"/>
                  <a:gd name="T10" fmla="*/ 12 w 29"/>
                  <a:gd name="T11" fmla="*/ 13 h 17"/>
                  <a:gd name="T12" fmla="*/ 20 w 29"/>
                  <a:gd name="T13" fmla="*/ 17 h 17"/>
                  <a:gd name="T14" fmla="*/ 24 w 29"/>
                  <a:gd name="T15" fmla="*/ 15 h 17"/>
                  <a:gd name="T16" fmla="*/ 27 w 29"/>
                  <a:gd name="T17" fmla="*/ 10 h 17"/>
                  <a:gd name="T18" fmla="*/ 27 w 29"/>
                  <a:gd name="T19" fmla="*/ 4 h 17"/>
                  <a:gd name="T20" fmla="*/ 20 w 29"/>
                  <a:gd name="T21" fmla="*/ 0 h 17"/>
                  <a:gd name="T22" fmla="*/ 11 w 29"/>
                  <a:gd name="T23" fmla="*/ 1 h 17"/>
                  <a:gd name="T24" fmla="*/ 5 w 29"/>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17">
                    <a:moveTo>
                      <a:pt x="5" y="0"/>
                    </a:moveTo>
                    <a:cubicBezTo>
                      <a:pt x="4" y="1"/>
                      <a:pt x="1" y="4"/>
                      <a:pt x="0" y="5"/>
                    </a:cubicBezTo>
                    <a:cubicBezTo>
                      <a:pt x="0" y="6"/>
                      <a:pt x="1" y="6"/>
                      <a:pt x="2" y="6"/>
                    </a:cubicBezTo>
                    <a:cubicBezTo>
                      <a:pt x="4" y="6"/>
                      <a:pt x="7" y="7"/>
                      <a:pt x="8" y="8"/>
                    </a:cubicBezTo>
                    <a:cubicBezTo>
                      <a:pt x="9" y="8"/>
                      <a:pt x="11" y="10"/>
                      <a:pt x="11" y="10"/>
                    </a:cubicBezTo>
                    <a:cubicBezTo>
                      <a:pt x="11" y="11"/>
                      <a:pt x="10" y="11"/>
                      <a:pt x="12" y="13"/>
                    </a:cubicBezTo>
                    <a:cubicBezTo>
                      <a:pt x="15" y="15"/>
                      <a:pt x="18" y="17"/>
                      <a:pt x="20" y="17"/>
                    </a:cubicBezTo>
                    <a:cubicBezTo>
                      <a:pt x="21" y="17"/>
                      <a:pt x="23" y="16"/>
                      <a:pt x="24" y="15"/>
                    </a:cubicBezTo>
                    <a:cubicBezTo>
                      <a:pt x="25" y="14"/>
                      <a:pt x="27" y="11"/>
                      <a:pt x="27" y="10"/>
                    </a:cubicBezTo>
                    <a:cubicBezTo>
                      <a:pt x="28" y="8"/>
                      <a:pt x="29" y="6"/>
                      <a:pt x="27" y="4"/>
                    </a:cubicBezTo>
                    <a:cubicBezTo>
                      <a:pt x="26" y="2"/>
                      <a:pt x="22" y="0"/>
                      <a:pt x="20" y="0"/>
                    </a:cubicBezTo>
                    <a:cubicBezTo>
                      <a:pt x="17" y="0"/>
                      <a:pt x="15" y="1"/>
                      <a:pt x="11" y="1"/>
                    </a:cubicBezTo>
                    <a:cubicBezTo>
                      <a:pt x="6" y="0"/>
                      <a:pt x="6" y="0"/>
                      <a:pt x="5"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187"/>
              <p:cNvSpPr>
                <a:spLocks/>
              </p:cNvSpPr>
              <p:nvPr/>
            </p:nvSpPr>
            <p:spPr bwMode="auto">
              <a:xfrm>
                <a:off x="1231900" y="1755775"/>
                <a:ext cx="471488" cy="228600"/>
              </a:xfrm>
              <a:custGeom>
                <a:avLst/>
                <a:gdLst>
                  <a:gd name="T0" fmla="*/ 9 w 204"/>
                  <a:gd name="T1" fmla="*/ 19 h 99"/>
                  <a:gd name="T2" fmla="*/ 3 w 204"/>
                  <a:gd name="T3" fmla="*/ 31 h 99"/>
                  <a:gd name="T4" fmla="*/ 12 w 204"/>
                  <a:gd name="T5" fmla="*/ 40 h 99"/>
                  <a:gd name="T6" fmla="*/ 23 w 204"/>
                  <a:gd name="T7" fmla="*/ 42 h 99"/>
                  <a:gd name="T8" fmla="*/ 13 w 204"/>
                  <a:gd name="T9" fmla="*/ 53 h 99"/>
                  <a:gd name="T10" fmla="*/ 37 w 204"/>
                  <a:gd name="T11" fmla="*/ 58 h 99"/>
                  <a:gd name="T12" fmla="*/ 66 w 204"/>
                  <a:gd name="T13" fmla="*/ 56 h 99"/>
                  <a:gd name="T14" fmla="*/ 86 w 204"/>
                  <a:gd name="T15" fmla="*/ 62 h 99"/>
                  <a:gd name="T16" fmla="*/ 63 w 204"/>
                  <a:gd name="T17" fmla="*/ 64 h 99"/>
                  <a:gd name="T18" fmla="*/ 21 w 204"/>
                  <a:gd name="T19" fmla="*/ 70 h 99"/>
                  <a:gd name="T20" fmla="*/ 37 w 204"/>
                  <a:gd name="T21" fmla="*/ 83 h 99"/>
                  <a:gd name="T22" fmla="*/ 63 w 204"/>
                  <a:gd name="T23" fmla="*/ 87 h 99"/>
                  <a:gd name="T24" fmla="*/ 68 w 204"/>
                  <a:gd name="T25" fmla="*/ 99 h 99"/>
                  <a:gd name="T26" fmla="*/ 109 w 204"/>
                  <a:gd name="T27" fmla="*/ 95 h 99"/>
                  <a:gd name="T28" fmla="*/ 130 w 204"/>
                  <a:gd name="T29" fmla="*/ 89 h 99"/>
                  <a:gd name="T30" fmla="*/ 144 w 204"/>
                  <a:gd name="T31" fmla="*/ 81 h 99"/>
                  <a:gd name="T32" fmla="*/ 159 w 204"/>
                  <a:gd name="T33" fmla="*/ 88 h 99"/>
                  <a:gd name="T34" fmla="*/ 178 w 204"/>
                  <a:gd name="T35" fmla="*/ 93 h 99"/>
                  <a:gd name="T36" fmla="*/ 194 w 204"/>
                  <a:gd name="T37" fmla="*/ 86 h 99"/>
                  <a:gd name="T38" fmla="*/ 192 w 204"/>
                  <a:gd name="T39" fmla="*/ 81 h 99"/>
                  <a:gd name="T40" fmla="*/ 180 w 204"/>
                  <a:gd name="T41" fmla="*/ 81 h 99"/>
                  <a:gd name="T42" fmla="*/ 183 w 204"/>
                  <a:gd name="T43" fmla="*/ 78 h 99"/>
                  <a:gd name="T44" fmla="*/ 188 w 204"/>
                  <a:gd name="T45" fmla="*/ 74 h 99"/>
                  <a:gd name="T46" fmla="*/ 198 w 204"/>
                  <a:gd name="T47" fmla="*/ 72 h 99"/>
                  <a:gd name="T48" fmla="*/ 202 w 204"/>
                  <a:gd name="T49" fmla="*/ 67 h 99"/>
                  <a:gd name="T50" fmla="*/ 196 w 204"/>
                  <a:gd name="T51" fmla="*/ 64 h 99"/>
                  <a:gd name="T52" fmla="*/ 183 w 204"/>
                  <a:gd name="T53" fmla="*/ 58 h 99"/>
                  <a:gd name="T54" fmla="*/ 170 w 204"/>
                  <a:gd name="T55" fmla="*/ 55 h 99"/>
                  <a:gd name="T56" fmla="*/ 166 w 204"/>
                  <a:gd name="T57" fmla="*/ 38 h 99"/>
                  <a:gd name="T58" fmla="*/ 153 w 204"/>
                  <a:gd name="T59" fmla="*/ 12 h 99"/>
                  <a:gd name="T60" fmla="*/ 138 w 204"/>
                  <a:gd name="T61" fmla="*/ 2 h 99"/>
                  <a:gd name="T62" fmla="*/ 126 w 204"/>
                  <a:gd name="T63" fmla="*/ 1 h 99"/>
                  <a:gd name="T64" fmla="*/ 122 w 204"/>
                  <a:gd name="T65" fmla="*/ 7 h 99"/>
                  <a:gd name="T66" fmla="*/ 127 w 204"/>
                  <a:gd name="T67" fmla="*/ 24 h 99"/>
                  <a:gd name="T68" fmla="*/ 133 w 204"/>
                  <a:gd name="T69" fmla="*/ 34 h 99"/>
                  <a:gd name="T70" fmla="*/ 123 w 204"/>
                  <a:gd name="T71" fmla="*/ 30 h 99"/>
                  <a:gd name="T72" fmla="*/ 118 w 204"/>
                  <a:gd name="T73" fmla="*/ 18 h 99"/>
                  <a:gd name="T74" fmla="*/ 109 w 204"/>
                  <a:gd name="T75" fmla="*/ 14 h 99"/>
                  <a:gd name="T76" fmla="*/ 95 w 204"/>
                  <a:gd name="T77" fmla="*/ 9 h 99"/>
                  <a:gd name="T78" fmla="*/ 105 w 204"/>
                  <a:gd name="T79" fmla="*/ 14 h 99"/>
                  <a:gd name="T80" fmla="*/ 102 w 204"/>
                  <a:gd name="T81" fmla="*/ 19 h 99"/>
                  <a:gd name="T82" fmla="*/ 92 w 204"/>
                  <a:gd name="T83" fmla="*/ 23 h 99"/>
                  <a:gd name="T84" fmla="*/ 86 w 204"/>
                  <a:gd name="T85" fmla="*/ 24 h 99"/>
                  <a:gd name="T86" fmla="*/ 85 w 204"/>
                  <a:gd name="T87" fmla="*/ 20 h 99"/>
                  <a:gd name="T88" fmla="*/ 67 w 204"/>
                  <a:gd name="T89" fmla="*/ 10 h 99"/>
                  <a:gd name="T90" fmla="*/ 61 w 204"/>
                  <a:gd name="T91" fmla="*/ 16 h 99"/>
                  <a:gd name="T92" fmla="*/ 55 w 204"/>
                  <a:gd name="T93" fmla="*/ 13 h 99"/>
                  <a:gd name="T94" fmla="*/ 54 w 204"/>
                  <a:gd name="T95" fmla="*/ 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4" h="99">
                    <a:moveTo>
                      <a:pt x="52" y="0"/>
                    </a:moveTo>
                    <a:cubicBezTo>
                      <a:pt x="49" y="2"/>
                      <a:pt x="37" y="6"/>
                      <a:pt x="34" y="7"/>
                    </a:cubicBezTo>
                    <a:cubicBezTo>
                      <a:pt x="30" y="7"/>
                      <a:pt x="23" y="9"/>
                      <a:pt x="21" y="10"/>
                    </a:cubicBezTo>
                    <a:cubicBezTo>
                      <a:pt x="20" y="11"/>
                      <a:pt x="9" y="19"/>
                      <a:pt x="9" y="19"/>
                    </a:cubicBezTo>
                    <a:cubicBezTo>
                      <a:pt x="9" y="19"/>
                      <a:pt x="8" y="21"/>
                      <a:pt x="9" y="22"/>
                    </a:cubicBezTo>
                    <a:cubicBezTo>
                      <a:pt x="11" y="22"/>
                      <a:pt x="14" y="22"/>
                      <a:pt x="14" y="23"/>
                    </a:cubicBezTo>
                    <a:cubicBezTo>
                      <a:pt x="13" y="24"/>
                      <a:pt x="9" y="25"/>
                      <a:pt x="8" y="26"/>
                    </a:cubicBezTo>
                    <a:cubicBezTo>
                      <a:pt x="8" y="27"/>
                      <a:pt x="3" y="30"/>
                      <a:pt x="3" y="31"/>
                    </a:cubicBezTo>
                    <a:cubicBezTo>
                      <a:pt x="3" y="32"/>
                      <a:pt x="0" y="35"/>
                      <a:pt x="4" y="36"/>
                    </a:cubicBezTo>
                    <a:cubicBezTo>
                      <a:pt x="7" y="37"/>
                      <a:pt x="8" y="35"/>
                      <a:pt x="9" y="37"/>
                    </a:cubicBezTo>
                    <a:cubicBezTo>
                      <a:pt x="10" y="38"/>
                      <a:pt x="15" y="36"/>
                      <a:pt x="15" y="36"/>
                    </a:cubicBezTo>
                    <a:cubicBezTo>
                      <a:pt x="16" y="36"/>
                      <a:pt x="11" y="40"/>
                      <a:pt x="12" y="40"/>
                    </a:cubicBezTo>
                    <a:cubicBezTo>
                      <a:pt x="12" y="41"/>
                      <a:pt x="13" y="42"/>
                      <a:pt x="14" y="42"/>
                    </a:cubicBezTo>
                    <a:cubicBezTo>
                      <a:pt x="15" y="42"/>
                      <a:pt x="19" y="42"/>
                      <a:pt x="20" y="42"/>
                    </a:cubicBezTo>
                    <a:cubicBezTo>
                      <a:pt x="20" y="41"/>
                      <a:pt x="20" y="39"/>
                      <a:pt x="20" y="39"/>
                    </a:cubicBezTo>
                    <a:cubicBezTo>
                      <a:pt x="21" y="39"/>
                      <a:pt x="22" y="42"/>
                      <a:pt x="23" y="42"/>
                    </a:cubicBezTo>
                    <a:cubicBezTo>
                      <a:pt x="24" y="41"/>
                      <a:pt x="32" y="40"/>
                      <a:pt x="35" y="40"/>
                    </a:cubicBezTo>
                    <a:cubicBezTo>
                      <a:pt x="37" y="39"/>
                      <a:pt x="26" y="45"/>
                      <a:pt x="23" y="46"/>
                    </a:cubicBezTo>
                    <a:cubicBezTo>
                      <a:pt x="21" y="47"/>
                      <a:pt x="11" y="49"/>
                      <a:pt x="11" y="50"/>
                    </a:cubicBezTo>
                    <a:cubicBezTo>
                      <a:pt x="10" y="51"/>
                      <a:pt x="12" y="52"/>
                      <a:pt x="13" y="53"/>
                    </a:cubicBezTo>
                    <a:cubicBezTo>
                      <a:pt x="14" y="54"/>
                      <a:pt x="18" y="56"/>
                      <a:pt x="19" y="57"/>
                    </a:cubicBezTo>
                    <a:cubicBezTo>
                      <a:pt x="20" y="58"/>
                      <a:pt x="22" y="57"/>
                      <a:pt x="23" y="57"/>
                    </a:cubicBezTo>
                    <a:cubicBezTo>
                      <a:pt x="24" y="57"/>
                      <a:pt x="31" y="57"/>
                      <a:pt x="34" y="57"/>
                    </a:cubicBezTo>
                    <a:cubicBezTo>
                      <a:pt x="36" y="58"/>
                      <a:pt x="35" y="58"/>
                      <a:pt x="37" y="58"/>
                    </a:cubicBezTo>
                    <a:cubicBezTo>
                      <a:pt x="39" y="59"/>
                      <a:pt x="40" y="59"/>
                      <a:pt x="43" y="58"/>
                    </a:cubicBezTo>
                    <a:cubicBezTo>
                      <a:pt x="45" y="58"/>
                      <a:pt x="52" y="57"/>
                      <a:pt x="54" y="56"/>
                    </a:cubicBezTo>
                    <a:cubicBezTo>
                      <a:pt x="57" y="56"/>
                      <a:pt x="57" y="56"/>
                      <a:pt x="60" y="56"/>
                    </a:cubicBezTo>
                    <a:cubicBezTo>
                      <a:pt x="62" y="56"/>
                      <a:pt x="64" y="56"/>
                      <a:pt x="66" y="56"/>
                    </a:cubicBezTo>
                    <a:cubicBezTo>
                      <a:pt x="68" y="57"/>
                      <a:pt x="68" y="58"/>
                      <a:pt x="71" y="58"/>
                    </a:cubicBezTo>
                    <a:cubicBezTo>
                      <a:pt x="73" y="59"/>
                      <a:pt x="78" y="59"/>
                      <a:pt x="79" y="60"/>
                    </a:cubicBezTo>
                    <a:cubicBezTo>
                      <a:pt x="80" y="60"/>
                      <a:pt x="79" y="61"/>
                      <a:pt x="81" y="61"/>
                    </a:cubicBezTo>
                    <a:cubicBezTo>
                      <a:pt x="82" y="62"/>
                      <a:pt x="86" y="62"/>
                      <a:pt x="86" y="62"/>
                    </a:cubicBezTo>
                    <a:cubicBezTo>
                      <a:pt x="86" y="63"/>
                      <a:pt x="88" y="64"/>
                      <a:pt x="87" y="64"/>
                    </a:cubicBezTo>
                    <a:cubicBezTo>
                      <a:pt x="87" y="65"/>
                      <a:pt x="80" y="64"/>
                      <a:pt x="79" y="64"/>
                    </a:cubicBezTo>
                    <a:cubicBezTo>
                      <a:pt x="78" y="65"/>
                      <a:pt x="76" y="67"/>
                      <a:pt x="75" y="67"/>
                    </a:cubicBezTo>
                    <a:cubicBezTo>
                      <a:pt x="73" y="66"/>
                      <a:pt x="66" y="65"/>
                      <a:pt x="63" y="64"/>
                    </a:cubicBezTo>
                    <a:cubicBezTo>
                      <a:pt x="60" y="64"/>
                      <a:pt x="54" y="63"/>
                      <a:pt x="53" y="64"/>
                    </a:cubicBezTo>
                    <a:cubicBezTo>
                      <a:pt x="51" y="64"/>
                      <a:pt x="38" y="65"/>
                      <a:pt x="36" y="65"/>
                    </a:cubicBezTo>
                    <a:cubicBezTo>
                      <a:pt x="35" y="66"/>
                      <a:pt x="28" y="68"/>
                      <a:pt x="27" y="68"/>
                    </a:cubicBezTo>
                    <a:cubicBezTo>
                      <a:pt x="25" y="69"/>
                      <a:pt x="22" y="69"/>
                      <a:pt x="21" y="70"/>
                    </a:cubicBezTo>
                    <a:cubicBezTo>
                      <a:pt x="21" y="71"/>
                      <a:pt x="21" y="74"/>
                      <a:pt x="23" y="74"/>
                    </a:cubicBezTo>
                    <a:cubicBezTo>
                      <a:pt x="25" y="75"/>
                      <a:pt x="28" y="76"/>
                      <a:pt x="27" y="76"/>
                    </a:cubicBezTo>
                    <a:cubicBezTo>
                      <a:pt x="27" y="77"/>
                      <a:pt x="26" y="78"/>
                      <a:pt x="28" y="78"/>
                    </a:cubicBezTo>
                    <a:cubicBezTo>
                      <a:pt x="29" y="79"/>
                      <a:pt x="35" y="83"/>
                      <a:pt x="37" y="83"/>
                    </a:cubicBezTo>
                    <a:cubicBezTo>
                      <a:pt x="39" y="83"/>
                      <a:pt x="47" y="84"/>
                      <a:pt x="51" y="84"/>
                    </a:cubicBezTo>
                    <a:cubicBezTo>
                      <a:pt x="55" y="84"/>
                      <a:pt x="57" y="85"/>
                      <a:pt x="59" y="85"/>
                    </a:cubicBezTo>
                    <a:cubicBezTo>
                      <a:pt x="61" y="85"/>
                      <a:pt x="64" y="85"/>
                      <a:pt x="64" y="85"/>
                    </a:cubicBezTo>
                    <a:cubicBezTo>
                      <a:pt x="64" y="86"/>
                      <a:pt x="63" y="87"/>
                      <a:pt x="63" y="87"/>
                    </a:cubicBezTo>
                    <a:cubicBezTo>
                      <a:pt x="64" y="88"/>
                      <a:pt x="64" y="88"/>
                      <a:pt x="64" y="89"/>
                    </a:cubicBezTo>
                    <a:cubicBezTo>
                      <a:pt x="64" y="89"/>
                      <a:pt x="62" y="91"/>
                      <a:pt x="63" y="92"/>
                    </a:cubicBezTo>
                    <a:cubicBezTo>
                      <a:pt x="64" y="93"/>
                      <a:pt x="66" y="95"/>
                      <a:pt x="67" y="96"/>
                    </a:cubicBezTo>
                    <a:cubicBezTo>
                      <a:pt x="67" y="97"/>
                      <a:pt x="67" y="99"/>
                      <a:pt x="68" y="99"/>
                    </a:cubicBezTo>
                    <a:cubicBezTo>
                      <a:pt x="69" y="99"/>
                      <a:pt x="74" y="98"/>
                      <a:pt x="77" y="98"/>
                    </a:cubicBezTo>
                    <a:cubicBezTo>
                      <a:pt x="79" y="98"/>
                      <a:pt x="83" y="97"/>
                      <a:pt x="89" y="97"/>
                    </a:cubicBezTo>
                    <a:cubicBezTo>
                      <a:pt x="95" y="97"/>
                      <a:pt x="97" y="97"/>
                      <a:pt x="100" y="97"/>
                    </a:cubicBezTo>
                    <a:cubicBezTo>
                      <a:pt x="103" y="97"/>
                      <a:pt x="106" y="96"/>
                      <a:pt x="109" y="95"/>
                    </a:cubicBezTo>
                    <a:cubicBezTo>
                      <a:pt x="111" y="95"/>
                      <a:pt x="112" y="96"/>
                      <a:pt x="114" y="95"/>
                    </a:cubicBezTo>
                    <a:cubicBezTo>
                      <a:pt x="116" y="93"/>
                      <a:pt x="117" y="91"/>
                      <a:pt x="120" y="91"/>
                    </a:cubicBezTo>
                    <a:cubicBezTo>
                      <a:pt x="122" y="90"/>
                      <a:pt x="126" y="90"/>
                      <a:pt x="127" y="90"/>
                    </a:cubicBezTo>
                    <a:cubicBezTo>
                      <a:pt x="129" y="89"/>
                      <a:pt x="130" y="89"/>
                      <a:pt x="130" y="89"/>
                    </a:cubicBezTo>
                    <a:cubicBezTo>
                      <a:pt x="131" y="89"/>
                      <a:pt x="136" y="86"/>
                      <a:pt x="137" y="85"/>
                    </a:cubicBezTo>
                    <a:cubicBezTo>
                      <a:pt x="137" y="84"/>
                      <a:pt x="137" y="84"/>
                      <a:pt x="137" y="84"/>
                    </a:cubicBezTo>
                    <a:cubicBezTo>
                      <a:pt x="137" y="83"/>
                      <a:pt x="141" y="80"/>
                      <a:pt x="141" y="80"/>
                    </a:cubicBezTo>
                    <a:cubicBezTo>
                      <a:pt x="142" y="79"/>
                      <a:pt x="143" y="80"/>
                      <a:pt x="144" y="81"/>
                    </a:cubicBezTo>
                    <a:cubicBezTo>
                      <a:pt x="145" y="82"/>
                      <a:pt x="145" y="83"/>
                      <a:pt x="145" y="84"/>
                    </a:cubicBezTo>
                    <a:cubicBezTo>
                      <a:pt x="144" y="85"/>
                      <a:pt x="142" y="86"/>
                      <a:pt x="144" y="86"/>
                    </a:cubicBezTo>
                    <a:cubicBezTo>
                      <a:pt x="147" y="86"/>
                      <a:pt x="151" y="87"/>
                      <a:pt x="153" y="87"/>
                    </a:cubicBezTo>
                    <a:cubicBezTo>
                      <a:pt x="155" y="87"/>
                      <a:pt x="159" y="87"/>
                      <a:pt x="159" y="88"/>
                    </a:cubicBezTo>
                    <a:cubicBezTo>
                      <a:pt x="159" y="88"/>
                      <a:pt x="156" y="90"/>
                      <a:pt x="156" y="90"/>
                    </a:cubicBezTo>
                    <a:cubicBezTo>
                      <a:pt x="157" y="91"/>
                      <a:pt x="163" y="90"/>
                      <a:pt x="165" y="90"/>
                    </a:cubicBezTo>
                    <a:cubicBezTo>
                      <a:pt x="167" y="90"/>
                      <a:pt x="167" y="91"/>
                      <a:pt x="168" y="92"/>
                    </a:cubicBezTo>
                    <a:cubicBezTo>
                      <a:pt x="170" y="92"/>
                      <a:pt x="177" y="93"/>
                      <a:pt x="178" y="93"/>
                    </a:cubicBezTo>
                    <a:cubicBezTo>
                      <a:pt x="180" y="93"/>
                      <a:pt x="182" y="93"/>
                      <a:pt x="183" y="93"/>
                    </a:cubicBezTo>
                    <a:cubicBezTo>
                      <a:pt x="184" y="93"/>
                      <a:pt x="188" y="91"/>
                      <a:pt x="190" y="90"/>
                    </a:cubicBezTo>
                    <a:cubicBezTo>
                      <a:pt x="191" y="90"/>
                      <a:pt x="193" y="90"/>
                      <a:pt x="194" y="89"/>
                    </a:cubicBezTo>
                    <a:cubicBezTo>
                      <a:pt x="194" y="89"/>
                      <a:pt x="194" y="87"/>
                      <a:pt x="194" y="86"/>
                    </a:cubicBezTo>
                    <a:cubicBezTo>
                      <a:pt x="194" y="86"/>
                      <a:pt x="190" y="86"/>
                      <a:pt x="190" y="86"/>
                    </a:cubicBezTo>
                    <a:cubicBezTo>
                      <a:pt x="190" y="85"/>
                      <a:pt x="191" y="85"/>
                      <a:pt x="191" y="84"/>
                    </a:cubicBezTo>
                    <a:cubicBezTo>
                      <a:pt x="191" y="84"/>
                      <a:pt x="190" y="83"/>
                      <a:pt x="190" y="83"/>
                    </a:cubicBezTo>
                    <a:cubicBezTo>
                      <a:pt x="190" y="83"/>
                      <a:pt x="192" y="81"/>
                      <a:pt x="192" y="81"/>
                    </a:cubicBezTo>
                    <a:cubicBezTo>
                      <a:pt x="192" y="81"/>
                      <a:pt x="188" y="80"/>
                      <a:pt x="187" y="80"/>
                    </a:cubicBezTo>
                    <a:cubicBezTo>
                      <a:pt x="187" y="80"/>
                      <a:pt x="183" y="81"/>
                      <a:pt x="182" y="82"/>
                    </a:cubicBezTo>
                    <a:cubicBezTo>
                      <a:pt x="182" y="82"/>
                      <a:pt x="179" y="88"/>
                      <a:pt x="179" y="87"/>
                    </a:cubicBezTo>
                    <a:cubicBezTo>
                      <a:pt x="178" y="87"/>
                      <a:pt x="181" y="81"/>
                      <a:pt x="180" y="81"/>
                    </a:cubicBezTo>
                    <a:cubicBezTo>
                      <a:pt x="180" y="80"/>
                      <a:pt x="176" y="78"/>
                      <a:pt x="176" y="78"/>
                    </a:cubicBezTo>
                    <a:cubicBezTo>
                      <a:pt x="176" y="77"/>
                      <a:pt x="176" y="76"/>
                      <a:pt x="176" y="76"/>
                    </a:cubicBezTo>
                    <a:cubicBezTo>
                      <a:pt x="177" y="75"/>
                      <a:pt x="178" y="77"/>
                      <a:pt x="179" y="77"/>
                    </a:cubicBezTo>
                    <a:cubicBezTo>
                      <a:pt x="181" y="78"/>
                      <a:pt x="182" y="78"/>
                      <a:pt x="183" y="78"/>
                    </a:cubicBezTo>
                    <a:cubicBezTo>
                      <a:pt x="185" y="78"/>
                      <a:pt x="185" y="78"/>
                      <a:pt x="186" y="78"/>
                    </a:cubicBezTo>
                    <a:cubicBezTo>
                      <a:pt x="186" y="77"/>
                      <a:pt x="186" y="76"/>
                      <a:pt x="186" y="76"/>
                    </a:cubicBezTo>
                    <a:cubicBezTo>
                      <a:pt x="186" y="76"/>
                      <a:pt x="184" y="76"/>
                      <a:pt x="184" y="75"/>
                    </a:cubicBezTo>
                    <a:cubicBezTo>
                      <a:pt x="185" y="75"/>
                      <a:pt x="187" y="74"/>
                      <a:pt x="188" y="74"/>
                    </a:cubicBezTo>
                    <a:cubicBezTo>
                      <a:pt x="188" y="73"/>
                      <a:pt x="189" y="71"/>
                      <a:pt x="189" y="71"/>
                    </a:cubicBezTo>
                    <a:cubicBezTo>
                      <a:pt x="190" y="71"/>
                      <a:pt x="193" y="74"/>
                      <a:pt x="194" y="75"/>
                    </a:cubicBezTo>
                    <a:cubicBezTo>
                      <a:pt x="195" y="76"/>
                      <a:pt x="195" y="76"/>
                      <a:pt x="196" y="76"/>
                    </a:cubicBezTo>
                    <a:cubicBezTo>
                      <a:pt x="196" y="75"/>
                      <a:pt x="197" y="72"/>
                      <a:pt x="198" y="72"/>
                    </a:cubicBezTo>
                    <a:cubicBezTo>
                      <a:pt x="199" y="71"/>
                      <a:pt x="198" y="74"/>
                      <a:pt x="199" y="75"/>
                    </a:cubicBezTo>
                    <a:cubicBezTo>
                      <a:pt x="199" y="75"/>
                      <a:pt x="202" y="76"/>
                      <a:pt x="203" y="76"/>
                    </a:cubicBezTo>
                    <a:cubicBezTo>
                      <a:pt x="203" y="76"/>
                      <a:pt x="204" y="74"/>
                      <a:pt x="204" y="73"/>
                    </a:cubicBezTo>
                    <a:cubicBezTo>
                      <a:pt x="204" y="72"/>
                      <a:pt x="204" y="67"/>
                      <a:pt x="202" y="67"/>
                    </a:cubicBezTo>
                    <a:cubicBezTo>
                      <a:pt x="201" y="67"/>
                      <a:pt x="201" y="68"/>
                      <a:pt x="200" y="67"/>
                    </a:cubicBezTo>
                    <a:cubicBezTo>
                      <a:pt x="200" y="67"/>
                      <a:pt x="200" y="66"/>
                      <a:pt x="199" y="66"/>
                    </a:cubicBezTo>
                    <a:cubicBezTo>
                      <a:pt x="198" y="67"/>
                      <a:pt x="197" y="68"/>
                      <a:pt x="197" y="67"/>
                    </a:cubicBezTo>
                    <a:cubicBezTo>
                      <a:pt x="196" y="67"/>
                      <a:pt x="197" y="65"/>
                      <a:pt x="196" y="64"/>
                    </a:cubicBezTo>
                    <a:cubicBezTo>
                      <a:pt x="196" y="64"/>
                      <a:pt x="195" y="63"/>
                      <a:pt x="195" y="64"/>
                    </a:cubicBezTo>
                    <a:cubicBezTo>
                      <a:pt x="194" y="64"/>
                      <a:pt x="194" y="65"/>
                      <a:pt x="193" y="65"/>
                    </a:cubicBezTo>
                    <a:cubicBezTo>
                      <a:pt x="192" y="64"/>
                      <a:pt x="184" y="61"/>
                      <a:pt x="184" y="60"/>
                    </a:cubicBezTo>
                    <a:cubicBezTo>
                      <a:pt x="184" y="60"/>
                      <a:pt x="183" y="58"/>
                      <a:pt x="183" y="58"/>
                    </a:cubicBezTo>
                    <a:cubicBezTo>
                      <a:pt x="182" y="58"/>
                      <a:pt x="179" y="57"/>
                      <a:pt x="179" y="57"/>
                    </a:cubicBezTo>
                    <a:cubicBezTo>
                      <a:pt x="179" y="57"/>
                      <a:pt x="181" y="59"/>
                      <a:pt x="180" y="60"/>
                    </a:cubicBezTo>
                    <a:cubicBezTo>
                      <a:pt x="180" y="60"/>
                      <a:pt x="176" y="59"/>
                      <a:pt x="175" y="58"/>
                    </a:cubicBezTo>
                    <a:cubicBezTo>
                      <a:pt x="173" y="56"/>
                      <a:pt x="170" y="57"/>
                      <a:pt x="170" y="55"/>
                    </a:cubicBezTo>
                    <a:cubicBezTo>
                      <a:pt x="169" y="53"/>
                      <a:pt x="168" y="51"/>
                      <a:pt x="167" y="50"/>
                    </a:cubicBezTo>
                    <a:cubicBezTo>
                      <a:pt x="166" y="50"/>
                      <a:pt x="163" y="50"/>
                      <a:pt x="163" y="48"/>
                    </a:cubicBezTo>
                    <a:cubicBezTo>
                      <a:pt x="164" y="47"/>
                      <a:pt x="167" y="44"/>
                      <a:pt x="167" y="42"/>
                    </a:cubicBezTo>
                    <a:cubicBezTo>
                      <a:pt x="167" y="41"/>
                      <a:pt x="166" y="39"/>
                      <a:pt x="166" y="38"/>
                    </a:cubicBezTo>
                    <a:cubicBezTo>
                      <a:pt x="165" y="36"/>
                      <a:pt x="161" y="34"/>
                      <a:pt x="161" y="32"/>
                    </a:cubicBezTo>
                    <a:cubicBezTo>
                      <a:pt x="160" y="30"/>
                      <a:pt x="157" y="20"/>
                      <a:pt x="156" y="18"/>
                    </a:cubicBezTo>
                    <a:cubicBezTo>
                      <a:pt x="155" y="16"/>
                      <a:pt x="154" y="16"/>
                      <a:pt x="153" y="14"/>
                    </a:cubicBezTo>
                    <a:cubicBezTo>
                      <a:pt x="153" y="13"/>
                      <a:pt x="154" y="13"/>
                      <a:pt x="153" y="12"/>
                    </a:cubicBezTo>
                    <a:cubicBezTo>
                      <a:pt x="152" y="11"/>
                      <a:pt x="149" y="8"/>
                      <a:pt x="148" y="8"/>
                    </a:cubicBezTo>
                    <a:cubicBezTo>
                      <a:pt x="147" y="8"/>
                      <a:pt x="145" y="8"/>
                      <a:pt x="144" y="7"/>
                    </a:cubicBezTo>
                    <a:cubicBezTo>
                      <a:pt x="144" y="6"/>
                      <a:pt x="143" y="5"/>
                      <a:pt x="142" y="4"/>
                    </a:cubicBezTo>
                    <a:cubicBezTo>
                      <a:pt x="141" y="4"/>
                      <a:pt x="139" y="2"/>
                      <a:pt x="138" y="2"/>
                    </a:cubicBezTo>
                    <a:cubicBezTo>
                      <a:pt x="137" y="2"/>
                      <a:pt x="135" y="3"/>
                      <a:pt x="135" y="3"/>
                    </a:cubicBezTo>
                    <a:cubicBezTo>
                      <a:pt x="135" y="4"/>
                      <a:pt x="137" y="5"/>
                      <a:pt x="136" y="5"/>
                    </a:cubicBezTo>
                    <a:cubicBezTo>
                      <a:pt x="134" y="5"/>
                      <a:pt x="133" y="3"/>
                      <a:pt x="131" y="2"/>
                    </a:cubicBezTo>
                    <a:cubicBezTo>
                      <a:pt x="130" y="2"/>
                      <a:pt x="127" y="1"/>
                      <a:pt x="126" y="1"/>
                    </a:cubicBezTo>
                    <a:cubicBezTo>
                      <a:pt x="125" y="2"/>
                      <a:pt x="124" y="3"/>
                      <a:pt x="125" y="3"/>
                    </a:cubicBezTo>
                    <a:cubicBezTo>
                      <a:pt x="125" y="3"/>
                      <a:pt x="127" y="4"/>
                      <a:pt x="127" y="4"/>
                    </a:cubicBezTo>
                    <a:cubicBezTo>
                      <a:pt x="126" y="5"/>
                      <a:pt x="124" y="5"/>
                      <a:pt x="123" y="5"/>
                    </a:cubicBezTo>
                    <a:cubicBezTo>
                      <a:pt x="123" y="5"/>
                      <a:pt x="122" y="6"/>
                      <a:pt x="122" y="7"/>
                    </a:cubicBezTo>
                    <a:cubicBezTo>
                      <a:pt x="122" y="8"/>
                      <a:pt x="126" y="15"/>
                      <a:pt x="126" y="16"/>
                    </a:cubicBezTo>
                    <a:cubicBezTo>
                      <a:pt x="126" y="17"/>
                      <a:pt x="125" y="18"/>
                      <a:pt x="126" y="19"/>
                    </a:cubicBezTo>
                    <a:cubicBezTo>
                      <a:pt x="126" y="19"/>
                      <a:pt x="129" y="23"/>
                      <a:pt x="128" y="23"/>
                    </a:cubicBezTo>
                    <a:cubicBezTo>
                      <a:pt x="128" y="23"/>
                      <a:pt x="127" y="24"/>
                      <a:pt x="127" y="24"/>
                    </a:cubicBezTo>
                    <a:cubicBezTo>
                      <a:pt x="127" y="25"/>
                      <a:pt x="128" y="26"/>
                      <a:pt x="128" y="27"/>
                    </a:cubicBezTo>
                    <a:cubicBezTo>
                      <a:pt x="129" y="27"/>
                      <a:pt x="134" y="31"/>
                      <a:pt x="134" y="31"/>
                    </a:cubicBezTo>
                    <a:cubicBezTo>
                      <a:pt x="134" y="32"/>
                      <a:pt x="131" y="32"/>
                      <a:pt x="132" y="32"/>
                    </a:cubicBezTo>
                    <a:cubicBezTo>
                      <a:pt x="132" y="33"/>
                      <a:pt x="133" y="34"/>
                      <a:pt x="133" y="34"/>
                    </a:cubicBezTo>
                    <a:cubicBezTo>
                      <a:pt x="133" y="34"/>
                      <a:pt x="128" y="35"/>
                      <a:pt x="128" y="35"/>
                    </a:cubicBezTo>
                    <a:cubicBezTo>
                      <a:pt x="128" y="36"/>
                      <a:pt x="129" y="37"/>
                      <a:pt x="128" y="38"/>
                    </a:cubicBezTo>
                    <a:cubicBezTo>
                      <a:pt x="128" y="38"/>
                      <a:pt x="124" y="36"/>
                      <a:pt x="124" y="35"/>
                    </a:cubicBezTo>
                    <a:cubicBezTo>
                      <a:pt x="123" y="34"/>
                      <a:pt x="124" y="31"/>
                      <a:pt x="123" y="30"/>
                    </a:cubicBezTo>
                    <a:cubicBezTo>
                      <a:pt x="122" y="30"/>
                      <a:pt x="121" y="31"/>
                      <a:pt x="121" y="29"/>
                    </a:cubicBezTo>
                    <a:cubicBezTo>
                      <a:pt x="121" y="28"/>
                      <a:pt x="122" y="27"/>
                      <a:pt x="120" y="26"/>
                    </a:cubicBezTo>
                    <a:cubicBezTo>
                      <a:pt x="119" y="26"/>
                      <a:pt x="119" y="25"/>
                      <a:pt x="119" y="24"/>
                    </a:cubicBezTo>
                    <a:cubicBezTo>
                      <a:pt x="119" y="23"/>
                      <a:pt x="119" y="19"/>
                      <a:pt x="118" y="18"/>
                    </a:cubicBezTo>
                    <a:cubicBezTo>
                      <a:pt x="118" y="18"/>
                      <a:pt x="115" y="17"/>
                      <a:pt x="115" y="17"/>
                    </a:cubicBezTo>
                    <a:cubicBezTo>
                      <a:pt x="115" y="16"/>
                      <a:pt x="115" y="15"/>
                      <a:pt x="114" y="15"/>
                    </a:cubicBezTo>
                    <a:cubicBezTo>
                      <a:pt x="113" y="14"/>
                      <a:pt x="113" y="14"/>
                      <a:pt x="112" y="14"/>
                    </a:cubicBezTo>
                    <a:cubicBezTo>
                      <a:pt x="111" y="14"/>
                      <a:pt x="110" y="14"/>
                      <a:pt x="109" y="14"/>
                    </a:cubicBezTo>
                    <a:cubicBezTo>
                      <a:pt x="108" y="13"/>
                      <a:pt x="107" y="12"/>
                      <a:pt x="107" y="12"/>
                    </a:cubicBezTo>
                    <a:cubicBezTo>
                      <a:pt x="107" y="11"/>
                      <a:pt x="107" y="10"/>
                      <a:pt x="106" y="10"/>
                    </a:cubicBezTo>
                    <a:cubicBezTo>
                      <a:pt x="105" y="9"/>
                      <a:pt x="104" y="9"/>
                      <a:pt x="103" y="9"/>
                    </a:cubicBezTo>
                    <a:cubicBezTo>
                      <a:pt x="101" y="9"/>
                      <a:pt x="94" y="8"/>
                      <a:pt x="95" y="9"/>
                    </a:cubicBezTo>
                    <a:cubicBezTo>
                      <a:pt x="96" y="10"/>
                      <a:pt x="96" y="11"/>
                      <a:pt x="97" y="11"/>
                    </a:cubicBezTo>
                    <a:cubicBezTo>
                      <a:pt x="98" y="12"/>
                      <a:pt x="100" y="11"/>
                      <a:pt x="100" y="12"/>
                    </a:cubicBezTo>
                    <a:cubicBezTo>
                      <a:pt x="101" y="13"/>
                      <a:pt x="101" y="14"/>
                      <a:pt x="101" y="14"/>
                    </a:cubicBezTo>
                    <a:cubicBezTo>
                      <a:pt x="102" y="14"/>
                      <a:pt x="105" y="14"/>
                      <a:pt x="105" y="14"/>
                    </a:cubicBezTo>
                    <a:cubicBezTo>
                      <a:pt x="105" y="15"/>
                      <a:pt x="102" y="15"/>
                      <a:pt x="102" y="15"/>
                    </a:cubicBezTo>
                    <a:cubicBezTo>
                      <a:pt x="102" y="16"/>
                      <a:pt x="103" y="16"/>
                      <a:pt x="104" y="17"/>
                    </a:cubicBezTo>
                    <a:cubicBezTo>
                      <a:pt x="105" y="18"/>
                      <a:pt x="106" y="18"/>
                      <a:pt x="105" y="19"/>
                    </a:cubicBezTo>
                    <a:cubicBezTo>
                      <a:pt x="104" y="19"/>
                      <a:pt x="102" y="18"/>
                      <a:pt x="102" y="19"/>
                    </a:cubicBezTo>
                    <a:cubicBezTo>
                      <a:pt x="102" y="19"/>
                      <a:pt x="100" y="19"/>
                      <a:pt x="99" y="19"/>
                    </a:cubicBezTo>
                    <a:cubicBezTo>
                      <a:pt x="99" y="19"/>
                      <a:pt x="96" y="18"/>
                      <a:pt x="96" y="18"/>
                    </a:cubicBezTo>
                    <a:cubicBezTo>
                      <a:pt x="95" y="18"/>
                      <a:pt x="92" y="20"/>
                      <a:pt x="91" y="21"/>
                    </a:cubicBezTo>
                    <a:cubicBezTo>
                      <a:pt x="91" y="21"/>
                      <a:pt x="92" y="23"/>
                      <a:pt x="92" y="23"/>
                    </a:cubicBezTo>
                    <a:cubicBezTo>
                      <a:pt x="91" y="23"/>
                      <a:pt x="89" y="23"/>
                      <a:pt x="89" y="22"/>
                    </a:cubicBezTo>
                    <a:cubicBezTo>
                      <a:pt x="89" y="22"/>
                      <a:pt x="89" y="21"/>
                      <a:pt x="88" y="21"/>
                    </a:cubicBezTo>
                    <a:cubicBezTo>
                      <a:pt x="88" y="21"/>
                      <a:pt x="86" y="21"/>
                      <a:pt x="86" y="22"/>
                    </a:cubicBezTo>
                    <a:cubicBezTo>
                      <a:pt x="86" y="22"/>
                      <a:pt x="87" y="23"/>
                      <a:pt x="86" y="24"/>
                    </a:cubicBezTo>
                    <a:cubicBezTo>
                      <a:pt x="85" y="24"/>
                      <a:pt x="83" y="26"/>
                      <a:pt x="83" y="26"/>
                    </a:cubicBezTo>
                    <a:cubicBezTo>
                      <a:pt x="83" y="25"/>
                      <a:pt x="85" y="24"/>
                      <a:pt x="83" y="23"/>
                    </a:cubicBezTo>
                    <a:cubicBezTo>
                      <a:pt x="82" y="22"/>
                      <a:pt x="81" y="22"/>
                      <a:pt x="81" y="22"/>
                    </a:cubicBezTo>
                    <a:cubicBezTo>
                      <a:pt x="82" y="21"/>
                      <a:pt x="85" y="20"/>
                      <a:pt x="85" y="20"/>
                    </a:cubicBezTo>
                    <a:cubicBezTo>
                      <a:pt x="86" y="20"/>
                      <a:pt x="90" y="18"/>
                      <a:pt x="89" y="17"/>
                    </a:cubicBezTo>
                    <a:cubicBezTo>
                      <a:pt x="88" y="17"/>
                      <a:pt x="84" y="15"/>
                      <a:pt x="81" y="14"/>
                    </a:cubicBezTo>
                    <a:cubicBezTo>
                      <a:pt x="78" y="13"/>
                      <a:pt x="72" y="9"/>
                      <a:pt x="70" y="9"/>
                    </a:cubicBezTo>
                    <a:cubicBezTo>
                      <a:pt x="69" y="9"/>
                      <a:pt x="68" y="9"/>
                      <a:pt x="67" y="10"/>
                    </a:cubicBezTo>
                    <a:cubicBezTo>
                      <a:pt x="66" y="11"/>
                      <a:pt x="64" y="12"/>
                      <a:pt x="65" y="13"/>
                    </a:cubicBezTo>
                    <a:cubicBezTo>
                      <a:pt x="65" y="13"/>
                      <a:pt x="66" y="13"/>
                      <a:pt x="66" y="14"/>
                    </a:cubicBezTo>
                    <a:cubicBezTo>
                      <a:pt x="66" y="14"/>
                      <a:pt x="64" y="16"/>
                      <a:pt x="63" y="16"/>
                    </a:cubicBezTo>
                    <a:cubicBezTo>
                      <a:pt x="62" y="16"/>
                      <a:pt x="63" y="16"/>
                      <a:pt x="61" y="16"/>
                    </a:cubicBezTo>
                    <a:cubicBezTo>
                      <a:pt x="59" y="16"/>
                      <a:pt x="54" y="18"/>
                      <a:pt x="53" y="18"/>
                    </a:cubicBezTo>
                    <a:cubicBezTo>
                      <a:pt x="53" y="18"/>
                      <a:pt x="51" y="17"/>
                      <a:pt x="52" y="16"/>
                    </a:cubicBezTo>
                    <a:cubicBezTo>
                      <a:pt x="53" y="16"/>
                      <a:pt x="55" y="15"/>
                      <a:pt x="55" y="15"/>
                    </a:cubicBezTo>
                    <a:cubicBezTo>
                      <a:pt x="55" y="14"/>
                      <a:pt x="54" y="14"/>
                      <a:pt x="55" y="13"/>
                    </a:cubicBezTo>
                    <a:cubicBezTo>
                      <a:pt x="56" y="12"/>
                      <a:pt x="58" y="12"/>
                      <a:pt x="58" y="12"/>
                    </a:cubicBezTo>
                    <a:cubicBezTo>
                      <a:pt x="59" y="11"/>
                      <a:pt x="58" y="11"/>
                      <a:pt x="58" y="10"/>
                    </a:cubicBezTo>
                    <a:cubicBezTo>
                      <a:pt x="58" y="9"/>
                      <a:pt x="59" y="6"/>
                      <a:pt x="59" y="5"/>
                    </a:cubicBezTo>
                    <a:cubicBezTo>
                      <a:pt x="58" y="5"/>
                      <a:pt x="55" y="3"/>
                      <a:pt x="54" y="2"/>
                    </a:cubicBezTo>
                    <a:cubicBezTo>
                      <a:pt x="53" y="1"/>
                      <a:pt x="52" y="0"/>
                      <a:pt x="52"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188"/>
              <p:cNvSpPr>
                <a:spLocks/>
              </p:cNvSpPr>
              <p:nvPr/>
            </p:nvSpPr>
            <p:spPr bwMode="auto">
              <a:xfrm>
                <a:off x="1062037" y="1698625"/>
                <a:ext cx="274638" cy="168275"/>
              </a:xfrm>
              <a:custGeom>
                <a:avLst/>
                <a:gdLst>
                  <a:gd name="T0" fmla="*/ 20 w 119"/>
                  <a:gd name="T1" fmla="*/ 4 h 73"/>
                  <a:gd name="T2" fmla="*/ 14 w 119"/>
                  <a:gd name="T3" fmla="*/ 5 h 73"/>
                  <a:gd name="T4" fmla="*/ 17 w 119"/>
                  <a:gd name="T5" fmla="*/ 7 h 73"/>
                  <a:gd name="T6" fmla="*/ 20 w 119"/>
                  <a:gd name="T7" fmla="*/ 14 h 73"/>
                  <a:gd name="T8" fmla="*/ 25 w 119"/>
                  <a:gd name="T9" fmla="*/ 16 h 73"/>
                  <a:gd name="T10" fmla="*/ 23 w 119"/>
                  <a:gd name="T11" fmla="*/ 18 h 73"/>
                  <a:gd name="T12" fmla="*/ 22 w 119"/>
                  <a:gd name="T13" fmla="*/ 22 h 73"/>
                  <a:gd name="T14" fmla="*/ 18 w 119"/>
                  <a:gd name="T15" fmla="*/ 25 h 73"/>
                  <a:gd name="T16" fmla="*/ 15 w 119"/>
                  <a:gd name="T17" fmla="*/ 30 h 73"/>
                  <a:gd name="T18" fmla="*/ 13 w 119"/>
                  <a:gd name="T19" fmla="*/ 32 h 73"/>
                  <a:gd name="T20" fmla="*/ 17 w 119"/>
                  <a:gd name="T21" fmla="*/ 35 h 73"/>
                  <a:gd name="T22" fmla="*/ 11 w 119"/>
                  <a:gd name="T23" fmla="*/ 36 h 73"/>
                  <a:gd name="T24" fmla="*/ 11 w 119"/>
                  <a:gd name="T25" fmla="*/ 41 h 73"/>
                  <a:gd name="T26" fmla="*/ 8 w 119"/>
                  <a:gd name="T27" fmla="*/ 45 h 73"/>
                  <a:gd name="T28" fmla="*/ 6 w 119"/>
                  <a:gd name="T29" fmla="*/ 49 h 73"/>
                  <a:gd name="T30" fmla="*/ 4 w 119"/>
                  <a:gd name="T31" fmla="*/ 49 h 73"/>
                  <a:gd name="T32" fmla="*/ 3 w 119"/>
                  <a:gd name="T33" fmla="*/ 54 h 73"/>
                  <a:gd name="T34" fmla="*/ 0 w 119"/>
                  <a:gd name="T35" fmla="*/ 55 h 73"/>
                  <a:gd name="T36" fmla="*/ 6 w 119"/>
                  <a:gd name="T37" fmla="*/ 55 h 73"/>
                  <a:gd name="T38" fmla="*/ 11 w 119"/>
                  <a:gd name="T39" fmla="*/ 55 h 73"/>
                  <a:gd name="T40" fmla="*/ 12 w 119"/>
                  <a:gd name="T41" fmla="*/ 57 h 73"/>
                  <a:gd name="T42" fmla="*/ 21 w 119"/>
                  <a:gd name="T43" fmla="*/ 60 h 73"/>
                  <a:gd name="T44" fmla="*/ 28 w 119"/>
                  <a:gd name="T45" fmla="*/ 67 h 73"/>
                  <a:gd name="T46" fmla="*/ 32 w 119"/>
                  <a:gd name="T47" fmla="*/ 72 h 73"/>
                  <a:gd name="T48" fmla="*/ 37 w 119"/>
                  <a:gd name="T49" fmla="*/ 72 h 73"/>
                  <a:gd name="T50" fmla="*/ 44 w 119"/>
                  <a:gd name="T51" fmla="*/ 69 h 73"/>
                  <a:gd name="T52" fmla="*/ 48 w 119"/>
                  <a:gd name="T53" fmla="*/ 65 h 73"/>
                  <a:gd name="T54" fmla="*/ 52 w 119"/>
                  <a:gd name="T55" fmla="*/ 67 h 73"/>
                  <a:gd name="T56" fmla="*/ 59 w 119"/>
                  <a:gd name="T57" fmla="*/ 65 h 73"/>
                  <a:gd name="T58" fmla="*/ 62 w 119"/>
                  <a:gd name="T59" fmla="*/ 61 h 73"/>
                  <a:gd name="T60" fmla="*/ 62 w 119"/>
                  <a:gd name="T61" fmla="*/ 54 h 73"/>
                  <a:gd name="T62" fmla="*/ 65 w 119"/>
                  <a:gd name="T63" fmla="*/ 52 h 73"/>
                  <a:gd name="T64" fmla="*/ 64 w 119"/>
                  <a:gd name="T65" fmla="*/ 48 h 73"/>
                  <a:gd name="T66" fmla="*/ 69 w 119"/>
                  <a:gd name="T67" fmla="*/ 49 h 73"/>
                  <a:gd name="T68" fmla="*/ 74 w 119"/>
                  <a:gd name="T69" fmla="*/ 47 h 73"/>
                  <a:gd name="T70" fmla="*/ 77 w 119"/>
                  <a:gd name="T71" fmla="*/ 41 h 73"/>
                  <a:gd name="T72" fmla="*/ 87 w 119"/>
                  <a:gd name="T73" fmla="*/ 37 h 73"/>
                  <a:gd name="T74" fmla="*/ 99 w 119"/>
                  <a:gd name="T75" fmla="*/ 31 h 73"/>
                  <a:gd name="T76" fmla="*/ 108 w 119"/>
                  <a:gd name="T77" fmla="*/ 27 h 73"/>
                  <a:gd name="T78" fmla="*/ 118 w 119"/>
                  <a:gd name="T79" fmla="*/ 23 h 73"/>
                  <a:gd name="T80" fmla="*/ 117 w 119"/>
                  <a:gd name="T81" fmla="*/ 20 h 73"/>
                  <a:gd name="T82" fmla="*/ 108 w 119"/>
                  <a:gd name="T83" fmla="*/ 15 h 73"/>
                  <a:gd name="T84" fmla="*/ 102 w 119"/>
                  <a:gd name="T85" fmla="*/ 11 h 73"/>
                  <a:gd name="T86" fmla="*/ 95 w 119"/>
                  <a:gd name="T87" fmla="*/ 6 h 73"/>
                  <a:gd name="T88" fmla="*/ 87 w 119"/>
                  <a:gd name="T89" fmla="*/ 6 h 73"/>
                  <a:gd name="T90" fmla="*/ 80 w 119"/>
                  <a:gd name="T91" fmla="*/ 8 h 73"/>
                  <a:gd name="T92" fmla="*/ 80 w 119"/>
                  <a:gd name="T93" fmla="*/ 11 h 73"/>
                  <a:gd name="T94" fmla="*/ 76 w 119"/>
                  <a:gd name="T95" fmla="*/ 12 h 73"/>
                  <a:gd name="T96" fmla="*/ 76 w 119"/>
                  <a:gd name="T97" fmla="*/ 8 h 73"/>
                  <a:gd name="T98" fmla="*/ 72 w 119"/>
                  <a:gd name="T99" fmla="*/ 7 h 73"/>
                  <a:gd name="T100" fmla="*/ 69 w 119"/>
                  <a:gd name="T101" fmla="*/ 10 h 73"/>
                  <a:gd name="T102" fmla="*/ 69 w 119"/>
                  <a:gd name="T103" fmla="*/ 6 h 73"/>
                  <a:gd name="T104" fmla="*/ 63 w 119"/>
                  <a:gd name="T105" fmla="*/ 5 h 73"/>
                  <a:gd name="T106" fmla="*/ 56 w 119"/>
                  <a:gd name="T107" fmla="*/ 2 h 73"/>
                  <a:gd name="T108" fmla="*/ 53 w 119"/>
                  <a:gd name="T109" fmla="*/ 0 h 73"/>
                  <a:gd name="T110" fmla="*/ 48 w 119"/>
                  <a:gd name="T111" fmla="*/ 0 h 73"/>
                  <a:gd name="T112" fmla="*/ 29 w 119"/>
                  <a:gd name="T113" fmla="*/ 2 h 73"/>
                  <a:gd name="T114" fmla="*/ 20 w 119"/>
                  <a:gd name="T115" fmla="*/ 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9" h="73">
                    <a:moveTo>
                      <a:pt x="20" y="4"/>
                    </a:moveTo>
                    <a:cubicBezTo>
                      <a:pt x="15" y="4"/>
                      <a:pt x="14" y="4"/>
                      <a:pt x="14" y="5"/>
                    </a:cubicBezTo>
                    <a:cubicBezTo>
                      <a:pt x="15" y="6"/>
                      <a:pt x="17" y="6"/>
                      <a:pt x="17" y="7"/>
                    </a:cubicBezTo>
                    <a:cubicBezTo>
                      <a:pt x="18" y="9"/>
                      <a:pt x="19" y="13"/>
                      <a:pt x="20" y="14"/>
                    </a:cubicBezTo>
                    <a:cubicBezTo>
                      <a:pt x="22" y="15"/>
                      <a:pt x="26" y="15"/>
                      <a:pt x="25" y="16"/>
                    </a:cubicBezTo>
                    <a:cubicBezTo>
                      <a:pt x="25" y="17"/>
                      <a:pt x="24" y="17"/>
                      <a:pt x="23" y="18"/>
                    </a:cubicBezTo>
                    <a:cubicBezTo>
                      <a:pt x="22" y="19"/>
                      <a:pt x="22" y="21"/>
                      <a:pt x="22" y="22"/>
                    </a:cubicBezTo>
                    <a:cubicBezTo>
                      <a:pt x="21" y="23"/>
                      <a:pt x="18" y="24"/>
                      <a:pt x="18" y="25"/>
                    </a:cubicBezTo>
                    <a:cubicBezTo>
                      <a:pt x="17" y="26"/>
                      <a:pt x="16" y="29"/>
                      <a:pt x="15" y="30"/>
                    </a:cubicBezTo>
                    <a:cubicBezTo>
                      <a:pt x="14" y="31"/>
                      <a:pt x="11" y="31"/>
                      <a:pt x="13" y="32"/>
                    </a:cubicBezTo>
                    <a:cubicBezTo>
                      <a:pt x="14" y="33"/>
                      <a:pt x="17" y="34"/>
                      <a:pt x="17" y="35"/>
                    </a:cubicBezTo>
                    <a:cubicBezTo>
                      <a:pt x="17" y="36"/>
                      <a:pt x="11" y="35"/>
                      <a:pt x="11" y="36"/>
                    </a:cubicBezTo>
                    <a:cubicBezTo>
                      <a:pt x="10" y="38"/>
                      <a:pt x="11" y="40"/>
                      <a:pt x="11" y="41"/>
                    </a:cubicBezTo>
                    <a:cubicBezTo>
                      <a:pt x="11" y="43"/>
                      <a:pt x="8" y="44"/>
                      <a:pt x="8" y="45"/>
                    </a:cubicBezTo>
                    <a:cubicBezTo>
                      <a:pt x="7" y="46"/>
                      <a:pt x="6" y="48"/>
                      <a:pt x="6" y="49"/>
                    </a:cubicBezTo>
                    <a:cubicBezTo>
                      <a:pt x="6" y="49"/>
                      <a:pt x="5" y="49"/>
                      <a:pt x="4" y="49"/>
                    </a:cubicBezTo>
                    <a:cubicBezTo>
                      <a:pt x="4" y="50"/>
                      <a:pt x="4" y="53"/>
                      <a:pt x="3" y="54"/>
                    </a:cubicBezTo>
                    <a:cubicBezTo>
                      <a:pt x="2" y="54"/>
                      <a:pt x="0" y="55"/>
                      <a:pt x="0" y="55"/>
                    </a:cubicBezTo>
                    <a:cubicBezTo>
                      <a:pt x="1" y="55"/>
                      <a:pt x="5" y="56"/>
                      <a:pt x="6" y="55"/>
                    </a:cubicBezTo>
                    <a:cubicBezTo>
                      <a:pt x="8" y="55"/>
                      <a:pt x="12" y="54"/>
                      <a:pt x="11" y="55"/>
                    </a:cubicBezTo>
                    <a:cubicBezTo>
                      <a:pt x="11" y="56"/>
                      <a:pt x="10" y="56"/>
                      <a:pt x="12" y="57"/>
                    </a:cubicBezTo>
                    <a:cubicBezTo>
                      <a:pt x="14" y="57"/>
                      <a:pt x="20" y="59"/>
                      <a:pt x="21" y="60"/>
                    </a:cubicBezTo>
                    <a:cubicBezTo>
                      <a:pt x="22" y="61"/>
                      <a:pt x="26" y="65"/>
                      <a:pt x="28" y="67"/>
                    </a:cubicBezTo>
                    <a:cubicBezTo>
                      <a:pt x="30" y="70"/>
                      <a:pt x="30" y="71"/>
                      <a:pt x="32" y="72"/>
                    </a:cubicBezTo>
                    <a:cubicBezTo>
                      <a:pt x="34" y="73"/>
                      <a:pt x="36" y="73"/>
                      <a:pt x="37" y="72"/>
                    </a:cubicBezTo>
                    <a:cubicBezTo>
                      <a:pt x="39" y="71"/>
                      <a:pt x="43" y="70"/>
                      <a:pt x="44" y="69"/>
                    </a:cubicBezTo>
                    <a:cubicBezTo>
                      <a:pt x="46" y="68"/>
                      <a:pt x="47" y="65"/>
                      <a:pt x="48" y="65"/>
                    </a:cubicBezTo>
                    <a:cubicBezTo>
                      <a:pt x="49" y="65"/>
                      <a:pt x="51" y="67"/>
                      <a:pt x="52" y="67"/>
                    </a:cubicBezTo>
                    <a:cubicBezTo>
                      <a:pt x="54" y="67"/>
                      <a:pt x="58" y="66"/>
                      <a:pt x="59" y="65"/>
                    </a:cubicBezTo>
                    <a:cubicBezTo>
                      <a:pt x="60" y="64"/>
                      <a:pt x="61" y="62"/>
                      <a:pt x="62" y="61"/>
                    </a:cubicBezTo>
                    <a:cubicBezTo>
                      <a:pt x="63" y="60"/>
                      <a:pt x="62" y="56"/>
                      <a:pt x="62" y="54"/>
                    </a:cubicBezTo>
                    <a:cubicBezTo>
                      <a:pt x="63" y="53"/>
                      <a:pt x="65" y="53"/>
                      <a:pt x="65" y="52"/>
                    </a:cubicBezTo>
                    <a:cubicBezTo>
                      <a:pt x="65" y="51"/>
                      <a:pt x="63" y="49"/>
                      <a:pt x="64" y="48"/>
                    </a:cubicBezTo>
                    <a:cubicBezTo>
                      <a:pt x="64" y="48"/>
                      <a:pt x="68" y="50"/>
                      <a:pt x="69" y="49"/>
                    </a:cubicBezTo>
                    <a:cubicBezTo>
                      <a:pt x="70" y="49"/>
                      <a:pt x="73" y="48"/>
                      <a:pt x="74" y="47"/>
                    </a:cubicBezTo>
                    <a:cubicBezTo>
                      <a:pt x="74" y="46"/>
                      <a:pt x="75" y="43"/>
                      <a:pt x="77" y="41"/>
                    </a:cubicBezTo>
                    <a:cubicBezTo>
                      <a:pt x="79" y="39"/>
                      <a:pt x="85" y="38"/>
                      <a:pt x="87" y="37"/>
                    </a:cubicBezTo>
                    <a:cubicBezTo>
                      <a:pt x="89" y="36"/>
                      <a:pt x="97" y="33"/>
                      <a:pt x="99" y="31"/>
                    </a:cubicBezTo>
                    <a:cubicBezTo>
                      <a:pt x="102" y="29"/>
                      <a:pt x="104" y="28"/>
                      <a:pt x="108" y="27"/>
                    </a:cubicBezTo>
                    <a:cubicBezTo>
                      <a:pt x="113" y="25"/>
                      <a:pt x="118" y="24"/>
                      <a:pt x="118" y="23"/>
                    </a:cubicBezTo>
                    <a:cubicBezTo>
                      <a:pt x="118" y="23"/>
                      <a:pt x="119" y="22"/>
                      <a:pt x="117" y="20"/>
                    </a:cubicBezTo>
                    <a:cubicBezTo>
                      <a:pt x="114" y="19"/>
                      <a:pt x="109" y="17"/>
                      <a:pt x="108" y="15"/>
                    </a:cubicBezTo>
                    <a:cubicBezTo>
                      <a:pt x="106" y="13"/>
                      <a:pt x="103" y="11"/>
                      <a:pt x="102" y="11"/>
                    </a:cubicBezTo>
                    <a:cubicBezTo>
                      <a:pt x="100" y="10"/>
                      <a:pt x="98" y="7"/>
                      <a:pt x="95" y="6"/>
                    </a:cubicBezTo>
                    <a:cubicBezTo>
                      <a:pt x="91" y="6"/>
                      <a:pt x="88" y="6"/>
                      <a:pt x="87" y="6"/>
                    </a:cubicBezTo>
                    <a:cubicBezTo>
                      <a:pt x="86" y="6"/>
                      <a:pt x="80" y="6"/>
                      <a:pt x="80" y="8"/>
                    </a:cubicBezTo>
                    <a:cubicBezTo>
                      <a:pt x="80" y="9"/>
                      <a:pt x="81" y="10"/>
                      <a:pt x="80" y="11"/>
                    </a:cubicBezTo>
                    <a:cubicBezTo>
                      <a:pt x="79" y="11"/>
                      <a:pt x="77" y="13"/>
                      <a:pt x="76" y="12"/>
                    </a:cubicBezTo>
                    <a:cubicBezTo>
                      <a:pt x="75" y="11"/>
                      <a:pt x="77" y="8"/>
                      <a:pt x="76" y="8"/>
                    </a:cubicBezTo>
                    <a:cubicBezTo>
                      <a:pt x="74" y="7"/>
                      <a:pt x="73" y="6"/>
                      <a:pt x="72" y="7"/>
                    </a:cubicBezTo>
                    <a:cubicBezTo>
                      <a:pt x="72" y="8"/>
                      <a:pt x="69" y="11"/>
                      <a:pt x="69" y="10"/>
                    </a:cubicBezTo>
                    <a:cubicBezTo>
                      <a:pt x="68" y="9"/>
                      <a:pt x="70" y="7"/>
                      <a:pt x="69" y="6"/>
                    </a:cubicBezTo>
                    <a:cubicBezTo>
                      <a:pt x="68" y="6"/>
                      <a:pt x="65" y="6"/>
                      <a:pt x="63" y="5"/>
                    </a:cubicBezTo>
                    <a:cubicBezTo>
                      <a:pt x="60" y="4"/>
                      <a:pt x="56" y="3"/>
                      <a:pt x="56" y="2"/>
                    </a:cubicBezTo>
                    <a:cubicBezTo>
                      <a:pt x="55" y="1"/>
                      <a:pt x="56" y="1"/>
                      <a:pt x="53" y="0"/>
                    </a:cubicBezTo>
                    <a:cubicBezTo>
                      <a:pt x="51" y="0"/>
                      <a:pt x="51" y="0"/>
                      <a:pt x="48" y="0"/>
                    </a:cubicBezTo>
                    <a:cubicBezTo>
                      <a:pt x="45" y="0"/>
                      <a:pt x="32" y="2"/>
                      <a:pt x="29" y="2"/>
                    </a:cubicBezTo>
                    <a:cubicBezTo>
                      <a:pt x="25" y="2"/>
                      <a:pt x="23" y="4"/>
                      <a:pt x="20" y="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191"/>
              <p:cNvSpPr>
                <a:spLocks/>
              </p:cNvSpPr>
              <p:nvPr/>
            </p:nvSpPr>
            <p:spPr bwMode="auto">
              <a:xfrm>
                <a:off x="1655762" y="1730375"/>
                <a:ext cx="161925" cy="127000"/>
              </a:xfrm>
              <a:custGeom>
                <a:avLst/>
                <a:gdLst>
                  <a:gd name="T0" fmla="*/ 30 w 70"/>
                  <a:gd name="T1" fmla="*/ 4 h 55"/>
                  <a:gd name="T2" fmla="*/ 22 w 70"/>
                  <a:gd name="T3" fmla="*/ 2 h 55"/>
                  <a:gd name="T4" fmla="*/ 19 w 70"/>
                  <a:gd name="T5" fmla="*/ 5 h 55"/>
                  <a:gd name="T6" fmla="*/ 25 w 70"/>
                  <a:gd name="T7" fmla="*/ 10 h 55"/>
                  <a:gd name="T8" fmla="*/ 30 w 70"/>
                  <a:gd name="T9" fmla="*/ 14 h 55"/>
                  <a:gd name="T10" fmla="*/ 29 w 70"/>
                  <a:gd name="T11" fmla="*/ 15 h 55"/>
                  <a:gd name="T12" fmla="*/ 24 w 70"/>
                  <a:gd name="T13" fmla="*/ 16 h 55"/>
                  <a:gd name="T14" fmla="*/ 28 w 70"/>
                  <a:gd name="T15" fmla="*/ 17 h 55"/>
                  <a:gd name="T16" fmla="*/ 27 w 70"/>
                  <a:gd name="T17" fmla="*/ 22 h 55"/>
                  <a:gd name="T18" fmla="*/ 26 w 70"/>
                  <a:gd name="T19" fmla="*/ 24 h 55"/>
                  <a:gd name="T20" fmla="*/ 19 w 70"/>
                  <a:gd name="T21" fmla="*/ 26 h 55"/>
                  <a:gd name="T22" fmla="*/ 8 w 70"/>
                  <a:gd name="T23" fmla="*/ 18 h 55"/>
                  <a:gd name="T24" fmla="*/ 2 w 70"/>
                  <a:gd name="T25" fmla="*/ 20 h 55"/>
                  <a:gd name="T26" fmla="*/ 3 w 70"/>
                  <a:gd name="T27" fmla="*/ 28 h 55"/>
                  <a:gd name="T28" fmla="*/ 10 w 70"/>
                  <a:gd name="T29" fmla="*/ 34 h 55"/>
                  <a:gd name="T30" fmla="*/ 16 w 70"/>
                  <a:gd name="T31" fmla="*/ 33 h 55"/>
                  <a:gd name="T32" fmla="*/ 23 w 70"/>
                  <a:gd name="T33" fmla="*/ 37 h 55"/>
                  <a:gd name="T34" fmla="*/ 34 w 70"/>
                  <a:gd name="T35" fmla="*/ 45 h 55"/>
                  <a:gd name="T36" fmla="*/ 41 w 70"/>
                  <a:gd name="T37" fmla="*/ 52 h 55"/>
                  <a:gd name="T38" fmla="*/ 51 w 70"/>
                  <a:gd name="T39" fmla="*/ 50 h 55"/>
                  <a:gd name="T40" fmla="*/ 48 w 70"/>
                  <a:gd name="T41" fmla="*/ 46 h 55"/>
                  <a:gd name="T42" fmla="*/ 50 w 70"/>
                  <a:gd name="T43" fmla="*/ 46 h 55"/>
                  <a:gd name="T44" fmla="*/ 57 w 70"/>
                  <a:gd name="T45" fmla="*/ 46 h 55"/>
                  <a:gd name="T46" fmla="*/ 68 w 70"/>
                  <a:gd name="T47" fmla="*/ 40 h 55"/>
                  <a:gd name="T48" fmla="*/ 68 w 70"/>
                  <a:gd name="T49" fmla="*/ 37 h 55"/>
                  <a:gd name="T50" fmla="*/ 65 w 70"/>
                  <a:gd name="T51" fmla="*/ 34 h 55"/>
                  <a:gd name="T52" fmla="*/ 70 w 70"/>
                  <a:gd name="T53" fmla="*/ 31 h 55"/>
                  <a:gd name="T54" fmla="*/ 62 w 70"/>
                  <a:gd name="T55" fmla="*/ 28 h 55"/>
                  <a:gd name="T56" fmla="*/ 61 w 70"/>
                  <a:gd name="T57" fmla="*/ 24 h 55"/>
                  <a:gd name="T58" fmla="*/ 53 w 70"/>
                  <a:gd name="T59" fmla="*/ 19 h 55"/>
                  <a:gd name="T60" fmla="*/ 48 w 70"/>
                  <a:gd name="T61" fmla="*/ 22 h 55"/>
                  <a:gd name="T62" fmla="*/ 53 w 70"/>
                  <a:gd name="T63" fmla="*/ 13 h 55"/>
                  <a:gd name="T64" fmla="*/ 60 w 70"/>
                  <a:gd name="T65" fmla="*/ 9 h 55"/>
                  <a:gd name="T66" fmla="*/ 56 w 70"/>
                  <a:gd name="T67" fmla="*/ 8 h 55"/>
                  <a:gd name="T68" fmla="*/ 63 w 70"/>
                  <a:gd name="T69" fmla="*/ 4 h 55"/>
                  <a:gd name="T70" fmla="*/ 55 w 70"/>
                  <a:gd name="T71" fmla="*/ 0 h 55"/>
                  <a:gd name="T72" fmla="*/ 40 w 70"/>
                  <a:gd name="T73" fmla="*/ 4 h 55"/>
                  <a:gd name="T74" fmla="*/ 32 w 70"/>
                  <a:gd name="T75" fmla="*/ 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55">
                    <a:moveTo>
                      <a:pt x="32" y="1"/>
                    </a:moveTo>
                    <a:cubicBezTo>
                      <a:pt x="31" y="3"/>
                      <a:pt x="30" y="4"/>
                      <a:pt x="30" y="4"/>
                    </a:cubicBezTo>
                    <a:cubicBezTo>
                      <a:pt x="29" y="4"/>
                      <a:pt x="26" y="2"/>
                      <a:pt x="25" y="2"/>
                    </a:cubicBezTo>
                    <a:cubicBezTo>
                      <a:pt x="24" y="2"/>
                      <a:pt x="22" y="1"/>
                      <a:pt x="22" y="2"/>
                    </a:cubicBezTo>
                    <a:cubicBezTo>
                      <a:pt x="21" y="2"/>
                      <a:pt x="19" y="2"/>
                      <a:pt x="19" y="3"/>
                    </a:cubicBezTo>
                    <a:cubicBezTo>
                      <a:pt x="19" y="4"/>
                      <a:pt x="18" y="4"/>
                      <a:pt x="19" y="5"/>
                    </a:cubicBezTo>
                    <a:cubicBezTo>
                      <a:pt x="20" y="5"/>
                      <a:pt x="23" y="6"/>
                      <a:pt x="24" y="6"/>
                    </a:cubicBezTo>
                    <a:cubicBezTo>
                      <a:pt x="24" y="7"/>
                      <a:pt x="25" y="9"/>
                      <a:pt x="25" y="10"/>
                    </a:cubicBezTo>
                    <a:cubicBezTo>
                      <a:pt x="25" y="10"/>
                      <a:pt x="26" y="11"/>
                      <a:pt x="27" y="11"/>
                    </a:cubicBezTo>
                    <a:cubicBezTo>
                      <a:pt x="28" y="12"/>
                      <a:pt x="28" y="13"/>
                      <a:pt x="30" y="14"/>
                    </a:cubicBezTo>
                    <a:cubicBezTo>
                      <a:pt x="33" y="14"/>
                      <a:pt x="33" y="15"/>
                      <a:pt x="33" y="15"/>
                    </a:cubicBezTo>
                    <a:cubicBezTo>
                      <a:pt x="33" y="15"/>
                      <a:pt x="31" y="16"/>
                      <a:pt x="29" y="15"/>
                    </a:cubicBezTo>
                    <a:cubicBezTo>
                      <a:pt x="28" y="15"/>
                      <a:pt x="26" y="14"/>
                      <a:pt x="26" y="14"/>
                    </a:cubicBezTo>
                    <a:cubicBezTo>
                      <a:pt x="25" y="14"/>
                      <a:pt x="24" y="15"/>
                      <a:pt x="24" y="16"/>
                    </a:cubicBezTo>
                    <a:cubicBezTo>
                      <a:pt x="24" y="17"/>
                      <a:pt x="24" y="17"/>
                      <a:pt x="25" y="18"/>
                    </a:cubicBezTo>
                    <a:cubicBezTo>
                      <a:pt x="25" y="18"/>
                      <a:pt x="28" y="17"/>
                      <a:pt x="28" y="17"/>
                    </a:cubicBezTo>
                    <a:cubicBezTo>
                      <a:pt x="28" y="18"/>
                      <a:pt x="29" y="21"/>
                      <a:pt x="29" y="21"/>
                    </a:cubicBezTo>
                    <a:cubicBezTo>
                      <a:pt x="29" y="21"/>
                      <a:pt x="28" y="22"/>
                      <a:pt x="27" y="22"/>
                    </a:cubicBezTo>
                    <a:cubicBezTo>
                      <a:pt x="26" y="21"/>
                      <a:pt x="26" y="21"/>
                      <a:pt x="25" y="21"/>
                    </a:cubicBezTo>
                    <a:cubicBezTo>
                      <a:pt x="25" y="21"/>
                      <a:pt x="27" y="24"/>
                      <a:pt x="26" y="24"/>
                    </a:cubicBezTo>
                    <a:cubicBezTo>
                      <a:pt x="24" y="25"/>
                      <a:pt x="21" y="24"/>
                      <a:pt x="21" y="25"/>
                    </a:cubicBezTo>
                    <a:cubicBezTo>
                      <a:pt x="21" y="26"/>
                      <a:pt x="20" y="26"/>
                      <a:pt x="19" y="26"/>
                    </a:cubicBezTo>
                    <a:cubicBezTo>
                      <a:pt x="18" y="26"/>
                      <a:pt x="17" y="23"/>
                      <a:pt x="15" y="22"/>
                    </a:cubicBezTo>
                    <a:cubicBezTo>
                      <a:pt x="13" y="21"/>
                      <a:pt x="10" y="18"/>
                      <a:pt x="8" y="18"/>
                    </a:cubicBezTo>
                    <a:cubicBezTo>
                      <a:pt x="7" y="18"/>
                      <a:pt x="5" y="18"/>
                      <a:pt x="4" y="18"/>
                    </a:cubicBezTo>
                    <a:cubicBezTo>
                      <a:pt x="4" y="18"/>
                      <a:pt x="2" y="19"/>
                      <a:pt x="2" y="20"/>
                    </a:cubicBezTo>
                    <a:cubicBezTo>
                      <a:pt x="1" y="20"/>
                      <a:pt x="0" y="24"/>
                      <a:pt x="0" y="25"/>
                    </a:cubicBezTo>
                    <a:cubicBezTo>
                      <a:pt x="0" y="25"/>
                      <a:pt x="3" y="28"/>
                      <a:pt x="3" y="28"/>
                    </a:cubicBezTo>
                    <a:cubicBezTo>
                      <a:pt x="4" y="28"/>
                      <a:pt x="7" y="28"/>
                      <a:pt x="8" y="29"/>
                    </a:cubicBezTo>
                    <a:cubicBezTo>
                      <a:pt x="8" y="30"/>
                      <a:pt x="9" y="33"/>
                      <a:pt x="10" y="34"/>
                    </a:cubicBezTo>
                    <a:cubicBezTo>
                      <a:pt x="11" y="34"/>
                      <a:pt x="13" y="34"/>
                      <a:pt x="13" y="35"/>
                    </a:cubicBezTo>
                    <a:cubicBezTo>
                      <a:pt x="14" y="35"/>
                      <a:pt x="15" y="34"/>
                      <a:pt x="16" y="33"/>
                    </a:cubicBezTo>
                    <a:cubicBezTo>
                      <a:pt x="17" y="33"/>
                      <a:pt x="17" y="36"/>
                      <a:pt x="19" y="36"/>
                    </a:cubicBezTo>
                    <a:cubicBezTo>
                      <a:pt x="21" y="37"/>
                      <a:pt x="22" y="36"/>
                      <a:pt x="23" y="37"/>
                    </a:cubicBezTo>
                    <a:cubicBezTo>
                      <a:pt x="24" y="37"/>
                      <a:pt x="27" y="41"/>
                      <a:pt x="28" y="42"/>
                    </a:cubicBezTo>
                    <a:cubicBezTo>
                      <a:pt x="30" y="43"/>
                      <a:pt x="33" y="43"/>
                      <a:pt x="34" y="45"/>
                    </a:cubicBezTo>
                    <a:cubicBezTo>
                      <a:pt x="35" y="47"/>
                      <a:pt x="38" y="53"/>
                      <a:pt x="38" y="53"/>
                    </a:cubicBezTo>
                    <a:cubicBezTo>
                      <a:pt x="39" y="53"/>
                      <a:pt x="41" y="52"/>
                      <a:pt x="41" y="52"/>
                    </a:cubicBezTo>
                    <a:cubicBezTo>
                      <a:pt x="42" y="53"/>
                      <a:pt x="43" y="55"/>
                      <a:pt x="44" y="55"/>
                    </a:cubicBezTo>
                    <a:cubicBezTo>
                      <a:pt x="45" y="54"/>
                      <a:pt x="51" y="51"/>
                      <a:pt x="51" y="50"/>
                    </a:cubicBezTo>
                    <a:cubicBezTo>
                      <a:pt x="50" y="49"/>
                      <a:pt x="48" y="49"/>
                      <a:pt x="48" y="48"/>
                    </a:cubicBezTo>
                    <a:cubicBezTo>
                      <a:pt x="48" y="47"/>
                      <a:pt x="48" y="47"/>
                      <a:pt x="48" y="46"/>
                    </a:cubicBezTo>
                    <a:cubicBezTo>
                      <a:pt x="48" y="44"/>
                      <a:pt x="49" y="43"/>
                      <a:pt x="49" y="42"/>
                    </a:cubicBezTo>
                    <a:cubicBezTo>
                      <a:pt x="50" y="42"/>
                      <a:pt x="49" y="45"/>
                      <a:pt x="50" y="46"/>
                    </a:cubicBezTo>
                    <a:cubicBezTo>
                      <a:pt x="51" y="47"/>
                      <a:pt x="51" y="48"/>
                      <a:pt x="52" y="47"/>
                    </a:cubicBezTo>
                    <a:cubicBezTo>
                      <a:pt x="54" y="47"/>
                      <a:pt x="55" y="47"/>
                      <a:pt x="57" y="46"/>
                    </a:cubicBezTo>
                    <a:cubicBezTo>
                      <a:pt x="58" y="46"/>
                      <a:pt x="69" y="42"/>
                      <a:pt x="69" y="42"/>
                    </a:cubicBezTo>
                    <a:cubicBezTo>
                      <a:pt x="69" y="42"/>
                      <a:pt x="69" y="40"/>
                      <a:pt x="68" y="40"/>
                    </a:cubicBezTo>
                    <a:cubicBezTo>
                      <a:pt x="68" y="40"/>
                      <a:pt x="67" y="40"/>
                      <a:pt x="67" y="40"/>
                    </a:cubicBezTo>
                    <a:cubicBezTo>
                      <a:pt x="67" y="39"/>
                      <a:pt x="68" y="38"/>
                      <a:pt x="68" y="37"/>
                    </a:cubicBezTo>
                    <a:cubicBezTo>
                      <a:pt x="68" y="37"/>
                      <a:pt x="68" y="35"/>
                      <a:pt x="68" y="35"/>
                    </a:cubicBezTo>
                    <a:cubicBezTo>
                      <a:pt x="67" y="35"/>
                      <a:pt x="64" y="34"/>
                      <a:pt x="65" y="34"/>
                    </a:cubicBezTo>
                    <a:cubicBezTo>
                      <a:pt x="65" y="33"/>
                      <a:pt x="68" y="32"/>
                      <a:pt x="69" y="31"/>
                    </a:cubicBezTo>
                    <a:cubicBezTo>
                      <a:pt x="69" y="31"/>
                      <a:pt x="70" y="31"/>
                      <a:pt x="70" y="31"/>
                    </a:cubicBezTo>
                    <a:cubicBezTo>
                      <a:pt x="70" y="30"/>
                      <a:pt x="68" y="24"/>
                      <a:pt x="68" y="25"/>
                    </a:cubicBezTo>
                    <a:cubicBezTo>
                      <a:pt x="67" y="25"/>
                      <a:pt x="62" y="28"/>
                      <a:pt x="62" y="28"/>
                    </a:cubicBezTo>
                    <a:cubicBezTo>
                      <a:pt x="62" y="27"/>
                      <a:pt x="63" y="25"/>
                      <a:pt x="63" y="25"/>
                    </a:cubicBezTo>
                    <a:cubicBezTo>
                      <a:pt x="62" y="24"/>
                      <a:pt x="60" y="25"/>
                      <a:pt x="61" y="24"/>
                    </a:cubicBezTo>
                    <a:cubicBezTo>
                      <a:pt x="61" y="23"/>
                      <a:pt x="60" y="21"/>
                      <a:pt x="59" y="20"/>
                    </a:cubicBezTo>
                    <a:cubicBezTo>
                      <a:pt x="59" y="20"/>
                      <a:pt x="54" y="19"/>
                      <a:pt x="53" y="19"/>
                    </a:cubicBezTo>
                    <a:cubicBezTo>
                      <a:pt x="52" y="19"/>
                      <a:pt x="49" y="20"/>
                      <a:pt x="49" y="20"/>
                    </a:cubicBezTo>
                    <a:cubicBezTo>
                      <a:pt x="49" y="21"/>
                      <a:pt x="48" y="22"/>
                      <a:pt x="48" y="22"/>
                    </a:cubicBezTo>
                    <a:cubicBezTo>
                      <a:pt x="47" y="23"/>
                      <a:pt x="46" y="20"/>
                      <a:pt x="46" y="19"/>
                    </a:cubicBezTo>
                    <a:cubicBezTo>
                      <a:pt x="47" y="19"/>
                      <a:pt x="52" y="14"/>
                      <a:pt x="53" y="13"/>
                    </a:cubicBezTo>
                    <a:cubicBezTo>
                      <a:pt x="55" y="13"/>
                      <a:pt x="60" y="12"/>
                      <a:pt x="60" y="11"/>
                    </a:cubicBezTo>
                    <a:cubicBezTo>
                      <a:pt x="61" y="10"/>
                      <a:pt x="60" y="9"/>
                      <a:pt x="60" y="9"/>
                    </a:cubicBezTo>
                    <a:cubicBezTo>
                      <a:pt x="59" y="9"/>
                      <a:pt x="57" y="10"/>
                      <a:pt x="57" y="9"/>
                    </a:cubicBezTo>
                    <a:cubicBezTo>
                      <a:pt x="57" y="9"/>
                      <a:pt x="56" y="9"/>
                      <a:pt x="56" y="8"/>
                    </a:cubicBezTo>
                    <a:cubicBezTo>
                      <a:pt x="57" y="7"/>
                      <a:pt x="59" y="8"/>
                      <a:pt x="60" y="7"/>
                    </a:cubicBezTo>
                    <a:cubicBezTo>
                      <a:pt x="61" y="7"/>
                      <a:pt x="62" y="5"/>
                      <a:pt x="63" y="4"/>
                    </a:cubicBezTo>
                    <a:cubicBezTo>
                      <a:pt x="63" y="3"/>
                      <a:pt x="62" y="2"/>
                      <a:pt x="60" y="2"/>
                    </a:cubicBezTo>
                    <a:cubicBezTo>
                      <a:pt x="59" y="1"/>
                      <a:pt x="56" y="0"/>
                      <a:pt x="55" y="0"/>
                    </a:cubicBezTo>
                    <a:cubicBezTo>
                      <a:pt x="53" y="1"/>
                      <a:pt x="51" y="2"/>
                      <a:pt x="50" y="3"/>
                    </a:cubicBezTo>
                    <a:cubicBezTo>
                      <a:pt x="49" y="3"/>
                      <a:pt x="41" y="5"/>
                      <a:pt x="40" y="4"/>
                    </a:cubicBezTo>
                    <a:cubicBezTo>
                      <a:pt x="38" y="4"/>
                      <a:pt x="35" y="2"/>
                      <a:pt x="34" y="1"/>
                    </a:cubicBezTo>
                    <a:cubicBezTo>
                      <a:pt x="33" y="1"/>
                      <a:pt x="32" y="1"/>
                      <a:pt x="32"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194"/>
              <p:cNvSpPr>
                <a:spLocks/>
              </p:cNvSpPr>
              <p:nvPr/>
            </p:nvSpPr>
            <p:spPr bwMode="auto">
              <a:xfrm>
                <a:off x="1274762" y="1577975"/>
                <a:ext cx="312738" cy="127000"/>
              </a:xfrm>
              <a:custGeom>
                <a:avLst/>
                <a:gdLst>
                  <a:gd name="T0" fmla="*/ 0 w 136"/>
                  <a:gd name="T1" fmla="*/ 37 h 55"/>
                  <a:gd name="T2" fmla="*/ 10 w 136"/>
                  <a:gd name="T3" fmla="*/ 39 h 55"/>
                  <a:gd name="T4" fmla="*/ 16 w 136"/>
                  <a:gd name="T5" fmla="*/ 39 h 55"/>
                  <a:gd name="T6" fmla="*/ 18 w 136"/>
                  <a:gd name="T7" fmla="*/ 41 h 55"/>
                  <a:gd name="T8" fmla="*/ 23 w 136"/>
                  <a:gd name="T9" fmla="*/ 43 h 55"/>
                  <a:gd name="T10" fmla="*/ 23 w 136"/>
                  <a:gd name="T11" fmla="*/ 39 h 55"/>
                  <a:gd name="T12" fmla="*/ 27 w 136"/>
                  <a:gd name="T13" fmla="*/ 38 h 55"/>
                  <a:gd name="T14" fmla="*/ 30 w 136"/>
                  <a:gd name="T15" fmla="*/ 42 h 55"/>
                  <a:gd name="T16" fmla="*/ 37 w 136"/>
                  <a:gd name="T17" fmla="*/ 39 h 55"/>
                  <a:gd name="T18" fmla="*/ 39 w 136"/>
                  <a:gd name="T19" fmla="*/ 36 h 55"/>
                  <a:gd name="T20" fmla="*/ 43 w 136"/>
                  <a:gd name="T21" fmla="*/ 33 h 55"/>
                  <a:gd name="T22" fmla="*/ 43 w 136"/>
                  <a:gd name="T23" fmla="*/ 38 h 55"/>
                  <a:gd name="T24" fmla="*/ 54 w 136"/>
                  <a:gd name="T25" fmla="*/ 39 h 55"/>
                  <a:gd name="T26" fmla="*/ 57 w 136"/>
                  <a:gd name="T27" fmla="*/ 37 h 55"/>
                  <a:gd name="T28" fmla="*/ 59 w 136"/>
                  <a:gd name="T29" fmla="*/ 39 h 55"/>
                  <a:gd name="T30" fmla="*/ 66 w 136"/>
                  <a:gd name="T31" fmla="*/ 38 h 55"/>
                  <a:gd name="T32" fmla="*/ 71 w 136"/>
                  <a:gd name="T33" fmla="*/ 39 h 55"/>
                  <a:gd name="T34" fmla="*/ 59 w 136"/>
                  <a:gd name="T35" fmla="*/ 43 h 55"/>
                  <a:gd name="T36" fmla="*/ 38 w 136"/>
                  <a:gd name="T37" fmla="*/ 50 h 55"/>
                  <a:gd name="T38" fmla="*/ 54 w 136"/>
                  <a:gd name="T39" fmla="*/ 55 h 55"/>
                  <a:gd name="T40" fmla="*/ 79 w 136"/>
                  <a:gd name="T41" fmla="*/ 47 h 55"/>
                  <a:gd name="T42" fmla="*/ 98 w 136"/>
                  <a:gd name="T43" fmla="*/ 40 h 55"/>
                  <a:gd name="T44" fmla="*/ 110 w 136"/>
                  <a:gd name="T45" fmla="*/ 40 h 55"/>
                  <a:gd name="T46" fmla="*/ 128 w 136"/>
                  <a:gd name="T47" fmla="*/ 40 h 55"/>
                  <a:gd name="T48" fmla="*/ 130 w 136"/>
                  <a:gd name="T49" fmla="*/ 38 h 55"/>
                  <a:gd name="T50" fmla="*/ 133 w 136"/>
                  <a:gd name="T51" fmla="*/ 34 h 55"/>
                  <a:gd name="T52" fmla="*/ 132 w 136"/>
                  <a:gd name="T53" fmla="*/ 31 h 55"/>
                  <a:gd name="T54" fmla="*/ 135 w 136"/>
                  <a:gd name="T55" fmla="*/ 24 h 55"/>
                  <a:gd name="T56" fmla="*/ 123 w 136"/>
                  <a:gd name="T57" fmla="*/ 20 h 55"/>
                  <a:gd name="T58" fmla="*/ 120 w 136"/>
                  <a:gd name="T59" fmla="*/ 23 h 55"/>
                  <a:gd name="T60" fmla="*/ 121 w 136"/>
                  <a:gd name="T61" fmla="*/ 25 h 55"/>
                  <a:gd name="T62" fmla="*/ 118 w 136"/>
                  <a:gd name="T63" fmla="*/ 23 h 55"/>
                  <a:gd name="T64" fmla="*/ 110 w 136"/>
                  <a:gd name="T65" fmla="*/ 20 h 55"/>
                  <a:gd name="T66" fmla="*/ 106 w 136"/>
                  <a:gd name="T67" fmla="*/ 14 h 55"/>
                  <a:gd name="T68" fmla="*/ 101 w 136"/>
                  <a:gd name="T69" fmla="*/ 7 h 55"/>
                  <a:gd name="T70" fmla="*/ 101 w 136"/>
                  <a:gd name="T71" fmla="*/ 3 h 55"/>
                  <a:gd name="T72" fmla="*/ 93 w 136"/>
                  <a:gd name="T73" fmla="*/ 2 h 55"/>
                  <a:gd name="T74" fmla="*/ 89 w 136"/>
                  <a:gd name="T75" fmla="*/ 8 h 55"/>
                  <a:gd name="T76" fmla="*/ 82 w 136"/>
                  <a:gd name="T77" fmla="*/ 11 h 55"/>
                  <a:gd name="T78" fmla="*/ 87 w 136"/>
                  <a:gd name="T79" fmla="*/ 15 h 55"/>
                  <a:gd name="T80" fmla="*/ 86 w 136"/>
                  <a:gd name="T81" fmla="*/ 22 h 55"/>
                  <a:gd name="T82" fmla="*/ 98 w 136"/>
                  <a:gd name="T83" fmla="*/ 27 h 55"/>
                  <a:gd name="T84" fmla="*/ 85 w 136"/>
                  <a:gd name="T85" fmla="*/ 30 h 55"/>
                  <a:gd name="T86" fmla="*/ 70 w 136"/>
                  <a:gd name="T87" fmla="*/ 28 h 55"/>
                  <a:gd name="T88" fmla="*/ 61 w 136"/>
                  <a:gd name="T89" fmla="*/ 24 h 55"/>
                  <a:gd name="T90" fmla="*/ 53 w 136"/>
                  <a:gd name="T91" fmla="*/ 14 h 55"/>
                  <a:gd name="T92" fmla="*/ 41 w 136"/>
                  <a:gd name="T93" fmla="*/ 15 h 55"/>
                  <a:gd name="T94" fmla="*/ 36 w 136"/>
                  <a:gd name="T95" fmla="*/ 9 h 55"/>
                  <a:gd name="T96" fmla="*/ 25 w 136"/>
                  <a:gd name="T97" fmla="*/ 10 h 55"/>
                  <a:gd name="T98" fmla="*/ 21 w 136"/>
                  <a:gd name="T99" fmla="*/ 13 h 55"/>
                  <a:gd name="T100" fmla="*/ 34 w 136"/>
                  <a:gd name="T101" fmla="*/ 16 h 55"/>
                  <a:gd name="T102" fmla="*/ 20 w 136"/>
                  <a:gd name="T103" fmla="*/ 16 h 55"/>
                  <a:gd name="T104" fmla="*/ 12 w 136"/>
                  <a:gd name="T105" fmla="*/ 18 h 55"/>
                  <a:gd name="T106" fmla="*/ 12 w 136"/>
                  <a:gd name="T107" fmla="*/ 21 h 55"/>
                  <a:gd name="T108" fmla="*/ 23 w 136"/>
                  <a:gd name="T109" fmla="*/ 23 h 55"/>
                  <a:gd name="T110" fmla="*/ 28 w 136"/>
                  <a:gd name="T111" fmla="*/ 24 h 55"/>
                  <a:gd name="T112" fmla="*/ 9 w 136"/>
                  <a:gd name="T113" fmla="*/ 25 h 55"/>
                  <a:gd name="T114" fmla="*/ 16 w 136"/>
                  <a:gd name="T115" fmla="*/ 29 h 55"/>
                  <a:gd name="T116" fmla="*/ 30 w 136"/>
                  <a:gd name="T117" fmla="*/ 27 h 55"/>
                  <a:gd name="T118" fmla="*/ 18 w 136"/>
                  <a:gd name="T119" fmla="*/ 31 h 55"/>
                  <a:gd name="T120" fmla="*/ 2 w 136"/>
                  <a:gd name="T121" fmla="*/ 35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6" h="55">
                    <a:moveTo>
                      <a:pt x="2" y="35"/>
                    </a:moveTo>
                    <a:cubicBezTo>
                      <a:pt x="1" y="35"/>
                      <a:pt x="0" y="37"/>
                      <a:pt x="0" y="37"/>
                    </a:cubicBezTo>
                    <a:cubicBezTo>
                      <a:pt x="1" y="38"/>
                      <a:pt x="3" y="38"/>
                      <a:pt x="5" y="39"/>
                    </a:cubicBezTo>
                    <a:cubicBezTo>
                      <a:pt x="6" y="39"/>
                      <a:pt x="8" y="40"/>
                      <a:pt x="10" y="39"/>
                    </a:cubicBezTo>
                    <a:cubicBezTo>
                      <a:pt x="12" y="39"/>
                      <a:pt x="15" y="38"/>
                      <a:pt x="16" y="38"/>
                    </a:cubicBezTo>
                    <a:cubicBezTo>
                      <a:pt x="17" y="37"/>
                      <a:pt x="16" y="39"/>
                      <a:pt x="16" y="39"/>
                    </a:cubicBezTo>
                    <a:cubicBezTo>
                      <a:pt x="16" y="40"/>
                      <a:pt x="16" y="40"/>
                      <a:pt x="17" y="40"/>
                    </a:cubicBezTo>
                    <a:cubicBezTo>
                      <a:pt x="17" y="40"/>
                      <a:pt x="17" y="41"/>
                      <a:pt x="18" y="41"/>
                    </a:cubicBezTo>
                    <a:cubicBezTo>
                      <a:pt x="18" y="42"/>
                      <a:pt x="20" y="42"/>
                      <a:pt x="21" y="42"/>
                    </a:cubicBezTo>
                    <a:cubicBezTo>
                      <a:pt x="22" y="43"/>
                      <a:pt x="22" y="43"/>
                      <a:pt x="23" y="43"/>
                    </a:cubicBezTo>
                    <a:cubicBezTo>
                      <a:pt x="23" y="42"/>
                      <a:pt x="24" y="42"/>
                      <a:pt x="24" y="41"/>
                    </a:cubicBezTo>
                    <a:cubicBezTo>
                      <a:pt x="24" y="41"/>
                      <a:pt x="23" y="39"/>
                      <a:pt x="23" y="39"/>
                    </a:cubicBezTo>
                    <a:cubicBezTo>
                      <a:pt x="23" y="38"/>
                      <a:pt x="24" y="40"/>
                      <a:pt x="25" y="39"/>
                    </a:cubicBezTo>
                    <a:cubicBezTo>
                      <a:pt x="26" y="39"/>
                      <a:pt x="27" y="38"/>
                      <a:pt x="27" y="38"/>
                    </a:cubicBezTo>
                    <a:cubicBezTo>
                      <a:pt x="28" y="38"/>
                      <a:pt x="28" y="41"/>
                      <a:pt x="28" y="41"/>
                    </a:cubicBezTo>
                    <a:cubicBezTo>
                      <a:pt x="28" y="41"/>
                      <a:pt x="29" y="43"/>
                      <a:pt x="30" y="42"/>
                    </a:cubicBezTo>
                    <a:cubicBezTo>
                      <a:pt x="31" y="42"/>
                      <a:pt x="33" y="41"/>
                      <a:pt x="34" y="41"/>
                    </a:cubicBezTo>
                    <a:cubicBezTo>
                      <a:pt x="35" y="41"/>
                      <a:pt x="37" y="40"/>
                      <a:pt x="37" y="39"/>
                    </a:cubicBezTo>
                    <a:cubicBezTo>
                      <a:pt x="37" y="38"/>
                      <a:pt x="34" y="35"/>
                      <a:pt x="35" y="35"/>
                    </a:cubicBezTo>
                    <a:cubicBezTo>
                      <a:pt x="36" y="35"/>
                      <a:pt x="37" y="36"/>
                      <a:pt x="39" y="36"/>
                    </a:cubicBezTo>
                    <a:cubicBezTo>
                      <a:pt x="40" y="36"/>
                      <a:pt x="40" y="32"/>
                      <a:pt x="40" y="32"/>
                    </a:cubicBezTo>
                    <a:cubicBezTo>
                      <a:pt x="41" y="31"/>
                      <a:pt x="42" y="33"/>
                      <a:pt x="43" y="33"/>
                    </a:cubicBezTo>
                    <a:cubicBezTo>
                      <a:pt x="43" y="33"/>
                      <a:pt x="45" y="33"/>
                      <a:pt x="46" y="33"/>
                    </a:cubicBezTo>
                    <a:cubicBezTo>
                      <a:pt x="46" y="33"/>
                      <a:pt x="43" y="37"/>
                      <a:pt x="43" y="38"/>
                    </a:cubicBezTo>
                    <a:cubicBezTo>
                      <a:pt x="43" y="38"/>
                      <a:pt x="42" y="40"/>
                      <a:pt x="43" y="40"/>
                    </a:cubicBezTo>
                    <a:cubicBezTo>
                      <a:pt x="45" y="40"/>
                      <a:pt x="54" y="39"/>
                      <a:pt x="54" y="39"/>
                    </a:cubicBezTo>
                    <a:cubicBezTo>
                      <a:pt x="55" y="38"/>
                      <a:pt x="55" y="37"/>
                      <a:pt x="56" y="36"/>
                    </a:cubicBezTo>
                    <a:cubicBezTo>
                      <a:pt x="56" y="35"/>
                      <a:pt x="56" y="37"/>
                      <a:pt x="57" y="37"/>
                    </a:cubicBezTo>
                    <a:cubicBezTo>
                      <a:pt x="58" y="37"/>
                      <a:pt x="59" y="36"/>
                      <a:pt x="59" y="37"/>
                    </a:cubicBezTo>
                    <a:cubicBezTo>
                      <a:pt x="60" y="37"/>
                      <a:pt x="59" y="39"/>
                      <a:pt x="59" y="39"/>
                    </a:cubicBezTo>
                    <a:cubicBezTo>
                      <a:pt x="60" y="39"/>
                      <a:pt x="63" y="39"/>
                      <a:pt x="64" y="38"/>
                    </a:cubicBezTo>
                    <a:cubicBezTo>
                      <a:pt x="65" y="37"/>
                      <a:pt x="65" y="38"/>
                      <a:pt x="66" y="38"/>
                    </a:cubicBezTo>
                    <a:cubicBezTo>
                      <a:pt x="68" y="38"/>
                      <a:pt x="72" y="36"/>
                      <a:pt x="72" y="36"/>
                    </a:cubicBezTo>
                    <a:cubicBezTo>
                      <a:pt x="73" y="36"/>
                      <a:pt x="73" y="38"/>
                      <a:pt x="71" y="39"/>
                    </a:cubicBezTo>
                    <a:cubicBezTo>
                      <a:pt x="70" y="41"/>
                      <a:pt x="70" y="42"/>
                      <a:pt x="69" y="42"/>
                    </a:cubicBezTo>
                    <a:cubicBezTo>
                      <a:pt x="67" y="43"/>
                      <a:pt x="60" y="43"/>
                      <a:pt x="59" y="43"/>
                    </a:cubicBezTo>
                    <a:cubicBezTo>
                      <a:pt x="59" y="44"/>
                      <a:pt x="54" y="44"/>
                      <a:pt x="52" y="45"/>
                    </a:cubicBezTo>
                    <a:cubicBezTo>
                      <a:pt x="50" y="46"/>
                      <a:pt x="39" y="49"/>
                      <a:pt x="38" y="50"/>
                    </a:cubicBezTo>
                    <a:cubicBezTo>
                      <a:pt x="38" y="50"/>
                      <a:pt x="43" y="53"/>
                      <a:pt x="44" y="53"/>
                    </a:cubicBezTo>
                    <a:cubicBezTo>
                      <a:pt x="46" y="54"/>
                      <a:pt x="52" y="55"/>
                      <a:pt x="54" y="55"/>
                    </a:cubicBezTo>
                    <a:cubicBezTo>
                      <a:pt x="55" y="54"/>
                      <a:pt x="60" y="53"/>
                      <a:pt x="64" y="51"/>
                    </a:cubicBezTo>
                    <a:cubicBezTo>
                      <a:pt x="68" y="50"/>
                      <a:pt x="77" y="47"/>
                      <a:pt x="79" y="47"/>
                    </a:cubicBezTo>
                    <a:cubicBezTo>
                      <a:pt x="82" y="46"/>
                      <a:pt x="90" y="44"/>
                      <a:pt x="92" y="42"/>
                    </a:cubicBezTo>
                    <a:cubicBezTo>
                      <a:pt x="94" y="41"/>
                      <a:pt x="96" y="40"/>
                      <a:pt x="98" y="40"/>
                    </a:cubicBezTo>
                    <a:cubicBezTo>
                      <a:pt x="100" y="40"/>
                      <a:pt x="107" y="43"/>
                      <a:pt x="108" y="43"/>
                    </a:cubicBezTo>
                    <a:cubicBezTo>
                      <a:pt x="109" y="42"/>
                      <a:pt x="108" y="40"/>
                      <a:pt x="110" y="40"/>
                    </a:cubicBezTo>
                    <a:cubicBezTo>
                      <a:pt x="112" y="39"/>
                      <a:pt x="114" y="40"/>
                      <a:pt x="117" y="40"/>
                    </a:cubicBezTo>
                    <a:cubicBezTo>
                      <a:pt x="120" y="40"/>
                      <a:pt x="128" y="41"/>
                      <a:pt x="128" y="40"/>
                    </a:cubicBezTo>
                    <a:cubicBezTo>
                      <a:pt x="128" y="40"/>
                      <a:pt x="128" y="39"/>
                      <a:pt x="128" y="39"/>
                    </a:cubicBezTo>
                    <a:cubicBezTo>
                      <a:pt x="129" y="39"/>
                      <a:pt x="130" y="39"/>
                      <a:pt x="130" y="38"/>
                    </a:cubicBezTo>
                    <a:cubicBezTo>
                      <a:pt x="130" y="38"/>
                      <a:pt x="129" y="38"/>
                      <a:pt x="130" y="37"/>
                    </a:cubicBezTo>
                    <a:cubicBezTo>
                      <a:pt x="130" y="36"/>
                      <a:pt x="133" y="35"/>
                      <a:pt x="133" y="34"/>
                    </a:cubicBezTo>
                    <a:cubicBezTo>
                      <a:pt x="132" y="34"/>
                      <a:pt x="132" y="33"/>
                      <a:pt x="132" y="33"/>
                    </a:cubicBezTo>
                    <a:cubicBezTo>
                      <a:pt x="133" y="32"/>
                      <a:pt x="132" y="32"/>
                      <a:pt x="132" y="31"/>
                    </a:cubicBezTo>
                    <a:cubicBezTo>
                      <a:pt x="132" y="31"/>
                      <a:pt x="135" y="28"/>
                      <a:pt x="135" y="27"/>
                    </a:cubicBezTo>
                    <a:cubicBezTo>
                      <a:pt x="136" y="26"/>
                      <a:pt x="135" y="25"/>
                      <a:pt x="135" y="24"/>
                    </a:cubicBezTo>
                    <a:cubicBezTo>
                      <a:pt x="134" y="23"/>
                      <a:pt x="132" y="20"/>
                      <a:pt x="130" y="20"/>
                    </a:cubicBezTo>
                    <a:cubicBezTo>
                      <a:pt x="129" y="20"/>
                      <a:pt x="123" y="19"/>
                      <a:pt x="123" y="20"/>
                    </a:cubicBezTo>
                    <a:cubicBezTo>
                      <a:pt x="122" y="20"/>
                      <a:pt x="121" y="21"/>
                      <a:pt x="121" y="21"/>
                    </a:cubicBezTo>
                    <a:cubicBezTo>
                      <a:pt x="120" y="22"/>
                      <a:pt x="120" y="22"/>
                      <a:pt x="120" y="23"/>
                    </a:cubicBezTo>
                    <a:cubicBezTo>
                      <a:pt x="121" y="23"/>
                      <a:pt x="123" y="24"/>
                      <a:pt x="123" y="24"/>
                    </a:cubicBezTo>
                    <a:cubicBezTo>
                      <a:pt x="123" y="25"/>
                      <a:pt x="122" y="24"/>
                      <a:pt x="121" y="25"/>
                    </a:cubicBezTo>
                    <a:cubicBezTo>
                      <a:pt x="120" y="26"/>
                      <a:pt x="120" y="29"/>
                      <a:pt x="120" y="29"/>
                    </a:cubicBezTo>
                    <a:cubicBezTo>
                      <a:pt x="119" y="29"/>
                      <a:pt x="119" y="23"/>
                      <a:pt x="118" y="23"/>
                    </a:cubicBezTo>
                    <a:cubicBezTo>
                      <a:pt x="116" y="23"/>
                      <a:pt x="113" y="23"/>
                      <a:pt x="112" y="23"/>
                    </a:cubicBezTo>
                    <a:cubicBezTo>
                      <a:pt x="111" y="22"/>
                      <a:pt x="112" y="20"/>
                      <a:pt x="110" y="20"/>
                    </a:cubicBezTo>
                    <a:cubicBezTo>
                      <a:pt x="107" y="20"/>
                      <a:pt x="105" y="20"/>
                      <a:pt x="105" y="19"/>
                    </a:cubicBezTo>
                    <a:cubicBezTo>
                      <a:pt x="104" y="19"/>
                      <a:pt x="107" y="15"/>
                      <a:pt x="106" y="14"/>
                    </a:cubicBezTo>
                    <a:cubicBezTo>
                      <a:pt x="104" y="13"/>
                      <a:pt x="102" y="12"/>
                      <a:pt x="102" y="11"/>
                    </a:cubicBezTo>
                    <a:cubicBezTo>
                      <a:pt x="102" y="10"/>
                      <a:pt x="101" y="8"/>
                      <a:pt x="101" y="7"/>
                    </a:cubicBezTo>
                    <a:cubicBezTo>
                      <a:pt x="100" y="7"/>
                      <a:pt x="99" y="6"/>
                      <a:pt x="99" y="5"/>
                    </a:cubicBezTo>
                    <a:cubicBezTo>
                      <a:pt x="99" y="5"/>
                      <a:pt x="102" y="4"/>
                      <a:pt x="101" y="3"/>
                    </a:cubicBezTo>
                    <a:cubicBezTo>
                      <a:pt x="101" y="2"/>
                      <a:pt x="100" y="0"/>
                      <a:pt x="98" y="1"/>
                    </a:cubicBezTo>
                    <a:cubicBezTo>
                      <a:pt x="97" y="1"/>
                      <a:pt x="94" y="1"/>
                      <a:pt x="93" y="2"/>
                    </a:cubicBezTo>
                    <a:cubicBezTo>
                      <a:pt x="92" y="3"/>
                      <a:pt x="88" y="7"/>
                      <a:pt x="88" y="7"/>
                    </a:cubicBezTo>
                    <a:cubicBezTo>
                      <a:pt x="89" y="7"/>
                      <a:pt x="90" y="8"/>
                      <a:pt x="89" y="8"/>
                    </a:cubicBezTo>
                    <a:cubicBezTo>
                      <a:pt x="88" y="9"/>
                      <a:pt x="87" y="9"/>
                      <a:pt x="85" y="9"/>
                    </a:cubicBezTo>
                    <a:cubicBezTo>
                      <a:pt x="84" y="10"/>
                      <a:pt x="82" y="11"/>
                      <a:pt x="82" y="11"/>
                    </a:cubicBezTo>
                    <a:cubicBezTo>
                      <a:pt x="82" y="12"/>
                      <a:pt x="81" y="12"/>
                      <a:pt x="82" y="13"/>
                    </a:cubicBezTo>
                    <a:cubicBezTo>
                      <a:pt x="82" y="13"/>
                      <a:pt x="86" y="14"/>
                      <a:pt x="87" y="15"/>
                    </a:cubicBezTo>
                    <a:cubicBezTo>
                      <a:pt x="88" y="16"/>
                      <a:pt x="95" y="18"/>
                      <a:pt x="94" y="19"/>
                    </a:cubicBezTo>
                    <a:cubicBezTo>
                      <a:pt x="92" y="20"/>
                      <a:pt x="86" y="22"/>
                      <a:pt x="86" y="22"/>
                    </a:cubicBezTo>
                    <a:cubicBezTo>
                      <a:pt x="87" y="23"/>
                      <a:pt x="90" y="24"/>
                      <a:pt x="92" y="25"/>
                    </a:cubicBezTo>
                    <a:cubicBezTo>
                      <a:pt x="94" y="25"/>
                      <a:pt x="98" y="26"/>
                      <a:pt x="98" y="27"/>
                    </a:cubicBezTo>
                    <a:cubicBezTo>
                      <a:pt x="98" y="27"/>
                      <a:pt x="98" y="31"/>
                      <a:pt x="97" y="31"/>
                    </a:cubicBezTo>
                    <a:cubicBezTo>
                      <a:pt x="97" y="32"/>
                      <a:pt x="87" y="30"/>
                      <a:pt x="85" y="30"/>
                    </a:cubicBezTo>
                    <a:cubicBezTo>
                      <a:pt x="84" y="30"/>
                      <a:pt x="73" y="31"/>
                      <a:pt x="72" y="30"/>
                    </a:cubicBezTo>
                    <a:cubicBezTo>
                      <a:pt x="71" y="30"/>
                      <a:pt x="70" y="29"/>
                      <a:pt x="70" y="28"/>
                    </a:cubicBezTo>
                    <a:cubicBezTo>
                      <a:pt x="70" y="27"/>
                      <a:pt x="70" y="24"/>
                      <a:pt x="69" y="24"/>
                    </a:cubicBezTo>
                    <a:cubicBezTo>
                      <a:pt x="68" y="24"/>
                      <a:pt x="61" y="25"/>
                      <a:pt x="61" y="24"/>
                    </a:cubicBezTo>
                    <a:cubicBezTo>
                      <a:pt x="62" y="23"/>
                      <a:pt x="65" y="23"/>
                      <a:pt x="64" y="22"/>
                    </a:cubicBezTo>
                    <a:cubicBezTo>
                      <a:pt x="63" y="21"/>
                      <a:pt x="55" y="15"/>
                      <a:pt x="53" y="14"/>
                    </a:cubicBezTo>
                    <a:cubicBezTo>
                      <a:pt x="51" y="14"/>
                      <a:pt x="51" y="15"/>
                      <a:pt x="49" y="15"/>
                    </a:cubicBezTo>
                    <a:cubicBezTo>
                      <a:pt x="46" y="15"/>
                      <a:pt x="42" y="15"/>
                      <a:pt x="41" y="15"/>
                    </a:cubicBezTo>
                    <a:cubicBezTo>
                      <a:pt x="40" y="14"/>
                      <a:pt x="41" y="14"/>
                      <a:pt x="40" y="13"/>
                    </a:cubicBezTo>
                    <a:cubicBezTo>
                      <a:pt x="39" y="12"/>
                      <a:pt x="38" y="10"/>
                      <a:pt x="36" y="9"/>
                    </a:cubicBezTo>
                    <a:cubicBezTo>
                      <a:pt x="35" y="9"/>
                      <a:pt x="31" y="8"/>
                      <a:pt x="30" y="8"/>
                    </a:cubicBezTo>
                    <a:cubicBezTo>
                      <a:pt x="29" y="9"/>
                      <a:pt x="26" y="9"/>
                      <a:pt x="25" y="10"/>
                    </a:cubicBezTo>
                    <a:cubicBezTo>
                      <a:pt x="23" y="10"/>
                      <a:pt x="20" y="12"/>
                      <a:pt x="20" y="12"/>
                    </a:cubicBezTo>
                    <a:cubicBezTo>
                      <a:pt x="20" y="12"/>
                      <a:pt x="21" y="13"/>
                      <a:pt x="21" y="13"/>
                    </a:cubicBezTo>
                    <a:cubicBezTo>
                      <a:pt x="21" y="13"/>
                      <a:pt x="25" y="13"/>
                      <a:pt x="26" y="14"/>
                    </a:cubicBezTo>
                    <a:cubicBezTo>
                      <a:pt x="28" y="15"/>
                      <a:pt x="34" y="16"/>
                      <a:pt x="34" y="16"/>
                    </a:cubicBezTo>
                    <a:cubicBezTo>
                      <a:pt x="34" y="16"/>
                      <a:pt x="33" y="17"/>
                      <a:pt x="32" y="17"/>
                    </a:cubicBezTo>
                    <a:cubicBezTo>
                      <a:pt x="31" y="17"/>
                      <a:pt x="23" y="16"/>
                      <a:pt x="20" y="16"/>
                    </a:cubicBezTo>
                    <a:cubicBezTo>
                      <a:pt x="18" y="16"/>
                      <a:pt x="15" y="16"/>
                      <a:pt x="14" y="16"/>
                    </a:cubicBezTo>
                    <a:cubicBezTo>
                      <a:pt x="13" y="16"/>
                      <a:pt x="12" y="18"/>
                      <a:pt x="12" y="18"/>
                    </a:cubicBezTo>
                    <a:cubicBezTo>
                      <a:pt x="12" y="18"/>
                      <a:pt x="13" y="19"/>
                      <a:pt x="13" y="19"/>
                    </a:cubicBezTo>
                    <a:cubicBezTo>
                      <a:pt x="13" y="20"/>
                      <a:pt x="12" y="21"/>
                      <a:pt x="12" y="21"/>
                    </a:cubicBezTo>
                    <a:cubicBezTo>
                      <a:pt x="13" y="22"/>
                      <a:pt x="15" y="22"/>
                      <a:pt x="17" y="22"/>
                    </a:cubicBezTo>
                    <a:cubicBezTo>
                      <a:pt x="18" y="23"/>
                      <a:pt x="20" y="23"/>
                      <a:pt x="23" y="23"/>
                    </a:cubicBezTo>
                    <a:cubicBezTo>
                      <a:pt x="25" y="22"/>
                      <a:pt x="30" y="22"/>
                      <a:pt x="30" y="22"/>
                    </a:cubicBezTo>
                    <a:cubicBezTo>
                      <a:pt x="30" y="23"/>
                      <a:pt x="29" y="24"/>
                      <a:pt x="28" y="24"/>
                    </a:cubicBezTo>
                    <a:cubicBezTo>
                      <a:pt x="27" y="24"/>
                      <a:pt x="14" y="24"/>
                      <a:pt x="14" y="25"/>
                    </a:cubicBezTo>
                    <a:cubicBezTo>
                      <a:pt x="14" y="25"/>
                      <a:pt x="10" y="24"/>
                      <a:pt x="9" y="25"/>
                    </a:cubicBezTo>
                    <a:cubicBezTo>
                      <a:pt x="8" y="26"/>
                      <a:pt x="6" y="28"/>
                      <a:pt x="6" y="29"/>
                    </a:cubicBezTo>
                    <a:cubicBezTo>
                      <a:pt x="7" y="29"/>
                      <a:pt x="14" y="30"/>
                      <a:pt x="16" y="29"/>
                    </a:cubicBezTo>
                    <a:cubicBezTo>
                      <a:pt x="18" y="29"/>
                      <a:pt x="22" y="28"/>
                      <a:pt x="23" y="27"/>
                    </a:cubicBezTo>
                    <a:cubicBezTo>
                      <a:pt x="24" y="27"/>
                      <a:pt x="30" y="26"/>
                      <a:pt x="30" y="27"/>
                    </a:cubicBezTo>
                    <a:cubicBezTo>
                      <a:pt x="30" y="27"/>
                      <a:pt x="25" y="29"/>
                      <a:pt x="24" y="29"/>
                    </a:cubicBezTo>
                    <a:cubicBezTo>
                      <a:pt x="23" y="30"/>
                      <a:pt x="21" y="31"/>
                      <a:pt x="18" y="31"/>
                    </a:cubicBezTo>
                    <a:cubicBezTo>
                      <a:pt x="16" y="31"/>
                      <a:pt x="9" y="32"/>
                      <a:pt x="7" y="33"/>
                    </a:cubicBezTo>
                    <a:cubicBezTo>
                      <a:pt x="4" y="33"/>
                      <a:pt x="4" y="33"/>
                      <a:pt x="2" y="35"/>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195"/>
              <p:cNvSpPr>
                <a:spLocks/>
              </p:cNvSpPr>
              <p:nvPr/>
            </p:nvSpPr>
            <p:spPr bwMode="auto">
              <a:xfrm>
                <a:off x="1230312" y="1617663"/>
                <a:ext cx="50800" cy="31750"/>
              </a:xfrm>
              <a:custGeom>
                <a:avLst/>
                <a:gdLst>
                  <a:gd name="T0" fmla="*/ 8 w 22"/>
                  <a:gd name="T1" fmla="*/ 5 h 14"/>
                  <a:gd name="T2" fmla="*/ 4 w 22"/>
                  <a:gd name="T3" fmla="*/ 9 h 14"/>
                  <a:gd name="T4" fmla="*/ 1 w 22"/>
                  <a:gd name="T5" fmla="*/ 11 h 14"/>
                  <a:gd name="T6" fmla="*/ 4 w 22"/>
                  <a:gd name="T7" fmla="*/ 12 h 14"/>
                  <a:gd name="T8" fmla="*/ 8 w 22"/>
                  <a:gd name="T9" fmla="*/ 14 h 14"/>
                  <a:gd name="T10" fmla="*/ 12 w 22"/>
                  <a:gd name="T11" fmla="*/ 13 h 14"/>
                  <a:gd name="T12" fmla="*/ 14 w 22"/>
                  <a:gd name="T13" fmla="*/ 10 h 14"/>
                  <a:gd name="T14" fmla="*/ 19 w 22"/>
                  <a:gd name="T15" fmla="*/ 5 h 14"/>
                  <a:gd name="T16" fmla="*/ 21 w 22"/>
                  <a:gd name="T17" fmla="*/ 2 h 14"/>
                  <a:gd name="T18" fmla="*/ 20 w 22"/>
                  <a:gd name="T19" fmla="*/ 0 h 14"/>
                  <a:gd name="T20" fmla="*/ 15 w 22"/>
                  <a:gd name="T21" fmla="*/ 2 h 14"/>
                  <a:gd name="T22" fmla="*/ 15 w 22"/>
                  <a:gd name="T23" fmla="*/ 4 h 14"/>
                  <a:gd name="T24" fmla="*/ 8 w 22"/>
                  <a:gd name="T25"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14">
                    <a:moveTo>
                      <a:pt x="8" y="5"/>
                    </a:moveTo>
                    <a:cubicBezTo>
                      <a:pt x="7" y="6"/>
                      <a:pt x="6" y="8"/>
                      <a:pt x="4" y="9"/>
                    </a:cubicBezTo>
                    <a:cubicBezTo>
                      <a:pt x="2" y="10"/>
                      <a:pt x="0" y="11"/>
                      <a:pt x="1" y="11"/>
                    </a:cubicBezTo>
                    <a:cubicBezTo>
                      <a:pt x="1" y="12"/>
                      <a:pt x="2" y="12"/>
                      <a:pt x="4" y="12"/>
                    </a:cubicBezTo>
                    <a:cubicBezTo>
                      <a:pt x="6" y="13"/>
                      <a:pt x="7" y="14"/>
                      <a:pt x="8" y="14"/>
                    </a:cubicBezTo>
                    <a:cubicBezTo>
                      <a:pt x="10" y="14"/>
                      <a:pt x="11" y="13"/>
                      <a:pt x="12" y="13"/>
                    </a:cubicBezTo>
                    <a:cubicBezTo>
                      <a:pt x="13" y="12"/>
                      <a:pt x="13" y="12"/>
                      <a:pt x="14" y="10"/>
                    </a:cubicBezTo>
                    <a:cubicBezTo>
                      <a:pt x="15" y="9"/>
                      <a:pt x="18" y="7"/>
                      <a:pt x="19" y="5"/>
                    </a:cubicBezTo>
                    <a:cubicBezTo>
                      <a:pt x="20" y="4"/>
                      <a:pt x="22" y="3"/>
                      <a:pt x="21" y="2"/>
                    </a:cubicBezTo>
                    <a:cubicBezTo>
                      <a:pt x="21" y="2"/>
                      <a:pt x="21" y="0"/>
                      <a:pt x="20" y="0"/>
                    </a:cubicBezTo>
                    <a:cubicBezTo>
                      <a:pt x="19" y="0"/>
                      <a:pt x="16" y="1"/>
                      <a:pt x="15" y="2"/>
                    </a:cubicBezTo>
                    <a:cubicBezTo>
                      <a:pt x="15" y="3"/>
                      <a:pt x="16" y="3"/>
                      <a:pt x="15" y="4"/>
                    </a:cubicBezTo>
                    <a:cubicBezTo>
                      <a:pt x="13" y="4"/>
                      <a:pt x="11" y="4"/>
                      <a:pt x="8" y="5"/>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196"/>
              <p:cNvSpPr>
                <a:spLocks/>
              </p:cNvSpPr>
              <p:nvPr/>
            </p:nvSpPr>
            <p:spPr bwMode="auto">
              <a:xfrm>
                <a:off x="1138237" y="1541463"/>
                <a:ext cx="195263" cy="92075"/>
              </a:xfrm>
              <a:custGeom>
                <a:avLst/>
                <a:gdLst>
                  <a:gd name="T0" fmla="*/ 85 w 85"/>
                  <a:gd name="T1" fmla="*/ 5 h 40"/>
                  <a:gd name="T2" fmla="*/ 76 w 85"/>
                  <a:gd name="T3" fmla="*/ 9 h 40"/>
                  <a:gd name="T4" fmla="*/ 82 w 85"/>
                  <a:gd name="T5" fmla="*/ 14 h 40"/>
                  <a:gd name="T6" fmla="*/ 77 w 85"/>
                  <a:gd name="T7" fmla="*/ 17 h 40"/>
                  <a:gd name="T8" fmla="*/ 71 w 85"/>
                  <a:gd name="T9" fmla="*/ 25 h 40"/>
                  <a:gd name="T10" fmla="*/ 61 w 85"/>
                  <a:gd name="T11" fmla="*/ 29 h 40"/>
                  <a:gd name="T12" fmla="*/ 56 w 85"/>
                  <a:gd name="T13" fmla="*/ 26 h 40"/>
                  <a:gd name="T14" fmla="*/ 57 w 85"/>
                  <a:gd name="T15" fmla="*/ 20 h 40"/>
                  <a:gd name="T16" fmla="*/ 58 w 85"/>
                  <a:gd name="T17" fmla="*/ 17 h 40"/>
                  <a:gd name="T18" fmla="*/ 53 w 85"/>
                  <a:gd name="T19" fmla="*/ 21 h 40"/>
                  <a:gd name="T20" fmla="*/ 47 w 85"/>
                  <a:gd name="T21" fmla="*/ 24 h 40"/>
                  <a:gd name="T22" fmla="*/ 48 w 85"/>
                  <a:gd name="T23" fmla="*/ 30 h 40"/>
                  <a:gd name="T24" fmla="*/ 42 w 85"/>
                  <a:gd name="T25" fmla="*/ 32 h 40"/>
                  <a:gd name="T26" fmla="*/ 39 w 85"/>
                  <a:gd name="T27" fmla="*/ 27 h 40"/>
                  <a:gd name="T28" fmla="*/ 38 w 85"/>
                  <a:gd name="T29" fmla="*/ 31 h 40"/>
                  <a:gd name="T30" fmla="*/ 30 w 85"/>
                  <a:gd name="T31" fmla="*/ 40 h 40"/>
                  <a:gd name="T32" fmla="*/ 29 w 85"/>
                  <a:gd name="T33" fmla="*/ 35 h 40"/>
                  <a:gd name="T34" fmla="*/ 27 w 85"/>
                  <a:gd name="T35" fmla="*/ 32 h 40"/>
                  <a:gd name="T36" fmla="*/ 23 w 85"/>
                  <a:gd name="T37" fmla="*/ 34 h 40"/>
                  <a:gd name="T38" fmla="*/ 19 w 85"/>
                  <a:gd name="T39" fmla="*/ 38 h 40"/>
                  <a:gd name="T40" fmla="*/ 7 w 85"/>
                  <a:gd name="T41" fmla="*/ 33 h 40"/>
                  <a:gd name="T42" fmla="*/ 1 w 85"/>
                  <a:gd name="T43" fmla="*/ 34 h 40"/>
                  <a:gd name="T44" fmla="*/ 5 w 85"/>
                  <a:gd name="T45" fmla="*/ 30 h 40"/>
                  <a:gd name="T46" fmla="*/ 12 w 85"/>
                  <a:gd name="T47" fmla="*/ 26 h 40"/>
                  <a:gd name="T48" fmla="*/ 21 w 85"/>
                  <a:gd name="T49" fmla="*/ 21 h 40"/>
                  <a:gd name="T50" fmla="*/ 30 w 85"/>
                  <a:gd name="T51" fmla="*/ 16 h 40"/>
                  <a:gd name="T52" fmla="*/ 41 w 85"/>
                  <a:gd name="T53" fmla="*/ 8 h 40"/>
                  <a:gd name="T54" fmla="*/ 50 w 85"/>
                  <a:gd name="T55" fmla="*/ 4 h 40"/>
                  <a:gd name="T56" fmla="*/ 63 w 85"/>
                  <a:gd name="T57" fmla="*/ 5 h 40"/>
                  <a:gd name="T58" fmla="*/ 66 w 85"/>
                  <a:gd name="T59" fmla="*/ 5 h 40"/>
                  <a:gd name="T60" fmla="*/ 70 w 85"/>
                  <a:gd name="T61" fmla="*/ 4 h 40"/>
                  <a:gd name="T62" fmla="*/ 66 w 85"/>
                  <a:gd name="T63" fmla="*/ 2 h 40"/>
                  <a:gd name="T64" fmla="*/ 72 w 85"/>
                  <a:gd name="T6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5" h="40">
                    <a:moveTo>
                      <a:pt x="76" y="1"/>
                    </a:moveTo>
                    <a:cubicBezTo>
                      <a:pt x="80" y="4"/>
                      <a:pt x="85" y="4"/>
                      <a:pt x="85" y="5"/>
                    </a:cubicBezTo>
                    <a:cubicBezTo>
                      <a:pt x="84" y="7"/>
                      <a:pt x="79" y="7"/>
                      <a:pt x="78" y="7"/>
                    </a:cubicBezTo>
                    <a:cubicBezTo>
                      <a:pt x="77" y="8"/>
                      <a:pt x="76" y="9"/>
                      <a:pt x="76" y="9"/>
                    </a:cubicBezTo>
                    <a:cubicBezTo>
                      <a:pt x="75" y="9"/>
                      <a:pt x="75" y="11"/>
                      <a:pt x="75" y="11"/>
                    </a:cubicBezTo>
                    <a:cubicBezTo>
                      <a:pt x="76" y="12"/>
                      <a:pt x="82" y="14"/>
                      <a:pt x="82" y="14"/>
                    </a:cubicBezTo>
                    <a:cubicBezTo>
                      <a:pt x="81" y="15"/>
                      <a:pt x="74" y="14"/>
                      <a:pt x="74" y="15"/>
                    </a:cubicBezTo>
                    <a:cubicBezTo>
                      <a:pt x="74" y="16"/>
                      <a:pt x="77" y="16"/>
                      <a:pt x="77" y="17"/>
                    </a:cubicBezTo>
                    <a:cubicBezTo>
                      <a:pt x="78" y="17"/>
                      <a:pt x="79" y="19"/>
                      <a:pt x="79" y="20"/>
                    </a:cubicBezTo>
                    <a:cubicBezTo>
                      <a:pt x="79" y="20"/>
                      <a:pt x="74" y="23"/>
                      <a:pt x="71" y="25"/>
                    </a:cubicBezTo>
                    <a:cubicBezTo>
                      <a:pt x="69" y="27"/>
                      <a:pt x="68" y="28"/>
                      <a:pt x="67" y="29"/>
                    </a:cubicBezTo>
                    <a:cubicBezTo>
                      <a:pt x="66" y="29"/>
                      <a:pt x="63" y="29"/>
                      <a:pt x="61" y="29"/>
                    </a:cubicBezTo>
                    <a:cubicBezTo>
                      <a:pt x="60" y="29"/>
                      <a:pt x="57" y="29"/>
                      <a:pt x="57" y="28"/>
                    </a:cubicBezTo>
                    <a:cubicBezTo>
                      <a:pt x="56" y="28"/>
                      <a:pt x="55" y="27"/>
                      <a:pt x="56" y="26"/>
                    </a:cubicBezTo>
                    <a:cubicBezTo>
                      <a:pt x="56" y="25"/>
                      <a:pt x="57" y="25"/>
                      <a:pt x="57" y="24"/>
                    </a:cubicBezTo>
                    <a:cubicBezTo>
                      <a:pt x="57" y="22"/>
                      <a:pt x="56" y="21"/>
                      <a:pt x="57" y="20"/>
                    </a:cubicBezTo>
                    <a:cubicBezTo>
                      <a:pt x="58" y="19"/>
                      <a:pt x="59" y="18"/>
                      <a:pt x="59" y="18"/>
                    </a:cubicBezTo>
                    <a:cubicBezTo>
                      <a:pt x="59" y="18"/>
                      <a:pt x="58" y="17"/>
                      <a:pt x="58" y="17"/>
                    </a:cubicBezTo>
                    <a:cubicBezTo>
                      <a:pt x="57" y="17"/>
                      <a:pt x="53" y="17"/>
                      <a:pt x="53" y="18"/>
                    </a:cubicBezTo>
                    <a:cubicBezTo>
                      <a:pt x="53" y="19"/>
                      <a:pt x="53" y="20"/>
                      <a:pt x="53" y="21"/>
                    </a:cubicBezTo>
                    <a:cubicBezTo>
                      <a:pt x="53" y="22"/>
                      <a:pt x="53" y="23"/>
                      <a:pt x="52" y="23"/>
                    </a:cubicBezTo>
                    <a:cubicBezTo>
                      <a:pt x="52" y="23"/>
                      <a:pt x="47" y="23"/>
                      <a:pt x="47" y="24"/>
                    </a:cubicBezTo>
                    <a:cubicBezTo>
                      <a:pt x="47" y="25"/>
                      <a:pt x="50" y="28"/>
                      <a:pt x="50" y="28"/>
                    </a:cubicBezTo>
                    <a:cubicBezTo>
                      <a:pt x="50" y="29"/>
                      <a:pt x="49" y="30"/>
                      <a:pt x="48" y="30"/>
                    </a:cubicBezTo>
                    <a:cubicBezTo>
                      <a:pt x="47" y="31"/>
                      <a:pt x="45" y="32"/>
                      <a:pt x="44" y="32"/>
                    </a:cubicBezTo>
                    <a:cubicBezTo>
                      <a:pt x="44" y="32"/>
                      <a:pt x="43" y="33"/>
                      <a:pt x="42" y="32"/>
                    </a:cubicBezTo>
                    <a:cubicBezTo>
                      <a:pt x="41" y="32"/>
                      <a:pt x="40" y="31"/>
                      <a:pt x="40" y="30"/>
                    </a:cubicBezTo>
                    <a:cubicBezTo>
                      <a:pt x="40" y="30"/>
                      <a:pt x="40" y="27"/>
                      <a:pt x="39" y="27"/>
                    </a:cubicBezTo>
                    <a:cubicBezTo>
                      <a:pt x="38" y="27"/>
                      <a:pt x="37" y="28"/>
                      <a:pt x="37" y="29"/>
                    </a:cubicBezTo>
                    <a:cubicBezTo>
                      <a:pt x="37" y="29"/>
                      <a:pt x="37" y="30"/>
                      <a:pt x="38" y="31"/>
                    </a:cubicBezTo>
                    <a:cubicBezTo>
                      <a:pt x="38" y="32"/>
                      <a:pt x="40" y="35"/>
                      <a:pt x="39" y="36"/>
                    </a:cubicBezTo>
                    <a:cubicBezTo>
                      <a:pt x="39" y="36"/>
                      <a:pt x="31" y="40"/>
                      <a:pt x="30" y="40"/>
                    </a:cubicBezTo>
                    <a:cubicBezTo>
                      <a:pt x="30" y="40"/>
                      <a:pt x="30" y="37"/>
                      <a:pt x="30" y="37"/>
                    </a:cubicBezTo>
                    <a:cubicBezTo>
                      <a:pt x="30" y="36"/>
                      <a:pt x="30" y="35"/>
                      <a:pt x="29" y="35"/>
                    </a:cubicBezTo>
                    <a:cubicBezTo>
                      <a:pt x="28" y="35"/>
                      <a:pt x="27" y="35"/>
                      <a:pt x="27" y="34"/>
                    </a:cubicBezTo>
                    <a:cubicBezTo>
                      <a:pt x="27" y="34"/>
                      <a:pt x="28" y="33"/>
                      <a:pt x="27" y="32"/>
                    </a:cubicBezTo>
                    <a:cubicBezTo>
                      <a:pt x="25" y="32"/>
                      <a:pt x="25" y="31"/>
                      <a:pt x="24" y="31"/>
                    </a:cubicBezTo>
                    <a:cubicBezTo>
                      <a:pt x="24" y="32"/>
                      <a:pt x="23" y="33"/>
                      <a:pt x="23" y="34"/>
                    </a:cubicBezTo>
                    <a:cubicBezTo>
                      <a:pt x="23" y="34"/>
                      <a:pt x="24" y="36"/>
                      <a:pt x="23" y="37"/>
                    </a:cubicBezTo>
                    <a:cubicBezTo>
                      <a:pt x="23" y="37"/>
                      <a:pt x="21" y="38"/>
                      <a:pt x="19" y="38"/>
                    </a:cubicBezTo>
                    <a:cubicBezTo>
                      <a:pt x="17" y="38"/>
                      <a:pt x="6" y="38"/>
                      <a:pt x="6" y="37"/>
                    </a:cubicBezTo>
                    <a:cubicBezTo>
                      <a:pt x="6" y="36"/>
                      <a:pt x="8" y="34"/>
                      <a:pt x="7" y="33"/>
                    </a:cubicBezTo>
                    <a:cubicBezTo>
                      <a:pt x="6" y="33"/>
                      <a:pt x="6" y="32"/>
                      <a:pt x="5" y="32"/>
                    </a:cubicBezTo>
                    <a:cubicBezTo>
                      <a:pt x="4" y="33"/>
                      <a:pt x="0" y="35"/>
                      <a:pt x="1" y="34"/>
                    </a:cubicBezTo>
                    <a:cubicBezTo>
                      <a:pt x="1" y="33"/>
                      <a:pt x="2" y="31"/>
                      <a:pt x="3" y="31"/>
                    </a:cubicBezTo>
                    <a:cubicBezTo>
                      <a:pt x="3" y="30"/>
                      <a:pt x="4" y="31"/>
                      <a:pt x="5" y="30"/>
                    </a:cubicBezTo>
                    <a:cubicBezTo>
                      <a:pt x="6" y="29"/>
                      <a:pt x="5" y="28"/>
                      <a:pt x="6" y="28"/>
                    </a:cubicBezTo>
                    <a:cubicBezTo>
                      <a:pt x="7" y="27"/>
                      <a:pt x="11" y="27"/>
                      <a:pt x="12" y="26"/>
                    </a:cubicBezTo>
                    <a:cubicBezTo>
                      <a:pt x="13" y="26"/>
                      <a:pt x="15" y="26"/>
                      <a:pt x="17" y="26"/>
                    </a:cubicBezTo>
                    <a:cubicBezTo>
                      <a:pt x="19" y="25"/>
                      <a:pt x="19" y="22"/>
                      <a:pt x="21" y="21"/>
                    </a:cubicBezTo>
                    <a:cubicBezTo>
                      <a:pt x="23" y="20"/>
                      <a:pt x="29" y="19"/>
                      <a:pt x="30" y="18"/>
                    </a:cubicBezTo>
                    <a:cubicBezTo>
                      <a:pt x="30" y="17"/>
                      <a:pt x="30" y="17"/>
                      <a:pt x="30" y="16"/>
                    </a:cubicBezTo>
                    <a:cubicBezTo>
                      <a:pt x="31" y="15"/>
                      <a:pt x="35" y="11"/>
                      <a:pt x="36" y="10"/>
                    </a:cubicBezTo>
                    <a:cubicBezTo>
                      <a:pt x="37" y="10"/>
                      <a:pt x="40" y="9"/>
                      <a:pt x="41" y="8"/>
                    </a:cubicBezTo>
                    <a:cubicBezTo>
                      <a:pt x="42" y="7"/>
                      <a:pt x="41" y="6"/>
                      <a:pt x="43" y="6"/>
                    </a:cubicBezTo>
                    <a:cubicBezTo>
                      <a:pt x="45" y="5"/>
                      <a:pt x="47" y="5"/>
                      <a:pt x="50" y="4"/>
                    </a:cubicBezTo>
                    <a:cubicBezTo>
                      <a:pt x="52" y="4"/>
                      <a:pt x="56" y="4"/>
                      <a:pt x="57" y="4"/>
                    </a:cubicBezTo>
                    <a:cubicBezTo>
                      <a:pt x="58" y="4"/>
                      <a:pt x="62" y="5"/>
                      <a:pt x="63" y="5"/>
                    </a:cubicBezTo>
                    <a:cubicBezTo>
                      <a:pt x="65" y="6"/>
                      <a:pt x="66" y="7"/>
                      <a:pt x="66" y="6"/>
                    </a:cubicBezTo>
                    <a:cubicBezTo>
                      <a:pt x="66" y="6"/>
                      <a:pt x="65" y="5"/>
                      <a:pt x="66" y="5"/>
                    </a:cubicBezTo>
                    <a:cubicBezTo>
                      <a:pt x="67" y="5"/>
                      <a:pt x="68" y="5"/>
                      <a:pt x="69" y="5"/>
                    </a:cubicBezTo>
                    <a:cubicBezTo>
                      <a:pt x="69" y="5"/>
                      <a:pt x="70" y="4"/>
                      <a:pt x="70" y="4"/>
                    </a:cubicBezTo>
                    <a:cubicBezTo>
                      <a:pt x="70" y="4"/>
                      <a:pt x="69" y="4"/>
                      <a:pt x="68" y="4"/>
                    </a:cubicBezTo>
                    <a:cubicBezTo>
                      <a:pt x="67" y="3"/>
                      <a:pt x="66" y="2"/>
                      <a:pt x="66" y="2"/>
                    </a:cubicBezTo>
                    <a:cubicBezTo>
                      <a:pt x="67" y="2"/>
                      <a:pt x="69" y="2"/>
                      <a:pt x="69" y="1"/>
                    </a:cubicBezTo>
                    <a:cubicBezTo>
                      <a:pt x="70" y="1"/>
                      <a:pt x="70" y="0"/>
                      <a:pt x="72" y="0"/>
                    </a:cubicBezTo>
                    <a:cubicBezTo>
                      <a:pt x="73" y="0"/>
                      <a:pt x="74" y="0"/>
                      <a:pt x="76"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198"/>
              <p:cNvSpPr>
                <a:spLocks/>
              </p:cNvSpPr>
              <p:nvPr/>
            </p:nvSpPr>
            <p:spPr bwMode="auto">
              <a:xfrm>
                <a:off x="1384300" y="1511300"/>
                <a:ext cx="96838" cy="41275"/>
              </a:xfrm>
              <a:custGeom>
                <a:avLst/>
                <a:gdLst>
                  <a:gd name="T0" fmla="*/ 19 w 42"/>
                  <a:gd name="T1" fmla="*/ 2 h 18"/>
                  <a:gd name="T2" fmla="*/ 36 w 42"/>
                  <a:gd name="T3" fmla="*/ 0 h 18"/>
                  <a:gd name="T4" fmla="*/ 41 w 42"/>
                  <a:gd name="T5" fmla="*/ 1 h 18"/>
                  <a:gd name="T6" fmla="*/ 37 w 42"/>
                  <a:gd name="T7" fmla="*/ 4 h 18"/>
                  <a:gd name="T8" fmla="*/ 28 w 42"/>
                  <a:gd name="T9" fmla="*/ 5 h 18"/>
                  <a:gd name="T10" fmla="*/ 30 w 42"/>
                  <a:gd name="T11" fmla="*/ 8 h 18"/>
                  <a:gd name="T12" fmla="*/ 36 w 42"/>
                  <a:gd name="T13" fmla="*/ 8 h 18"/>
                  <a:gd name="T14" fmla="*/ 37 w 42"/>
                  <a:gd name="T15" fmla="*/ 11 h 18"/>
                  <a:gd name="T16" fmla="*/ 35 w 42"/>
                  <a:gd name="T17" fmla="*/ 14 h 18"/>
                  <a:gd name="T18" fmla="*/ 26 w 42"/>
                  <a:gd name="T19" fmla="*/ 16 h 18"/>
                  <a:gd name="T20" fmla="*/ 15 w 42"/>
                  <a:gd name="T21" fmla="*/ 18 h 18"/>
                  <a:gd name="T22" fmla="*/ 10 w 42"/>
                  <a:gd name="T23" fmla="*/ 17 h 18"/>
                  <a:gd name="T24" fmla="*/ 8 w 42"/>
                  <a:gd name="T25" fmla="*/ 15 h 18"/>
                  <a:gd name="T26" fmla="*/ 6 w 42"/>
                  <a:gd name="T27" fmla="*/ 15 h 18"/>
                  <a:gd name="T28" fmla="*/ 2 w 42"/>
                  <a:gd name="T29" fmla="*/ 13 h 18"/>
                  <a:gd name="T30" fmla="*/ 3 w 42"/>
                  <a:gd name="T31" fmla="*/ 10 h 18"/>
                  <a:gd name="T32" fmla="*/ 1 w 42"/>
                  <a:gd name="T33" fmla="*/ 7 h 18"/>
                  <a:gd name="T34" fmla="*/ 2 w 42"/>
                  <a:gd name="T35" fmla="*/ 5 h 18"/>
                  <a:gd name="T36" fmla="*/ 19 w 42"/>
                  <a:gd name="T3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18">
                    <a:moveTo>
                      <a:pt x="19" y="2"/>
                    </a:moveTo>
                    <a:cubicBezTo>
                      <a:pt x="21" y="2"/>
                      <a:pt x="34" y="0"/>
                      <a:pt x="36" y="0"/>
                    </a:cubicBezTo>
                    <a:cubicBezTo>
                      <a:pt x="38" y="0"/>
                      <a:pt x="42" y="0"/>
                      <a:pt x="41" y="1"/>
                    </a:cubicBezTo>
                    <a:cubicBezTo>
                      <a:pt x="41" y="2"/>
                      <a:pt x="39" y="4"/>
                      <a:pt x="37" y="4"/>
                    </a:cubicBezTo>
                    <a:cubicBezTo>
                      <a:pt x="36" y="4"/>
                      <a:pt x="28" y="5"/>
                      <a:pt x="28" y="5"/>
                    </a:cubicBezTo>
                    <a:cubicBezTo>
                      <a:pt x="28" y="6"/>
                      <a:pt x="29" y="8"/>
                      <a:pt x="30" y="8"/>
                    </a:cubicBezTo>
                    <a:cubicBezTo>
                      <a:pt x="31" y="8"/>
                      <a:pt x="36" y="8"/>
                      <a:pt x="36" y="8"/>
                    </a:cubicBezTo>
                    <a:cubicBezTo>
                      <a:pt x="36" y="8"/>
                      <a:pt x="37" y="10"/>
                      <a:pt x="37" y="11"/>
                    </a:cubicBezTo>
                    <a:cubicBezTo>
                      <a:pt x="37" y="11"/>
                      <a:pt x="36" y="13"/>
                      <a:pt x="35" y="14"/>
                    </a:cubicBezTo>
                    <a:cubicBezTo>
                      <a:pt x="34" y="14"/>
                      <a:pt x="29" y="15"/>
                      <a:pt x="26" y="16"/>
                    </a:cubicBezTo>
                    <a:cubicBezTo>
                      <a:pt x="22" y="17"/>
                      <a:pt x="17" y="18"/>
                      <a:pt x="15" y="18"/>
                    </a:cubicBezTo>
                    <a:cubicBezTo>
                      <a:pt x="14" y="18"/>
                      <a:pt x="11" y="18"/>
                      <a:pt x="10" y="17"/>
                    </a:cubicBezTo>
                    <a:cubicBezTo>
                      <a:pt x="10" y="17"/>
                      <a:pt x="8" y="15"/>
                      <a:pt x="8" y="15"/>
                    </a:cubicBezTo>
                    <a:cubicBezTo>
                      <a:pt x="7" y="15"/>
                      <a:pt x="7" y="16"/>
                      <a:pt x="6" y="15"/>
                    </a:cubicBezTo>
                    <a:cubicBezTo>
                      <a:pt x="5" y="15"/>
                      <a:pt x="3" y="14"/>
                      <a:pt x="2" y="13"/>
                    </a:cubicBezTo>
                    <a:cubicBezTo>
                      <a:pt x="2" y="12"/>
                      <a:pt x="3" y="11"/>
                      <a:pt x="3" y="10"/>
                    </a:cubicBezTo>
                    <a:cubicBezTo>
                      <a:pt x="2" y="9"/>
                      <a:pt x="0" y="8"/>
                      <a:pt x="1" y="7"/>
                    </a:cubicBezTo>
                    <a:cubicBezTo>
                      <a:pt x="1" y="6"/>
                      <a:pt x="1" y="5"/>
                      <a:pt x="2" y="5"/>
                    </a:cubicBezTo>
                    <a:cubicBezTo>
                      <a:pt x="4" y="4"/>
                      <a:pt x="17" y="3"/>
                      <a:pt x="19"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199"/>
              <p:cNvSpPr>
                <a:spLocks/>
              </p:cNvSpPr>
              <p:nvPr/>
            </p:nvSpPr>
            <p:spPr bwMode="auto">
              <a:xfrm>
                <a:off x="1384300" y="1474788"/>
                <a:ext cx="106363" cy="30163"/>
              </a:xfrm>
              <a:custGeom>
                <a:avLst/>
                <a:gdLst>
                  <a:gd name="T0" fmla="*/ 20 w 46"/>
                  <a:gd name="T1" fmla="*/ 3 h 13"/>
                  <a:gd name="T2" fmla="*/ 8 w 46"/>
                  <a:gd name="T3" fmla="*/ 7 h 13"/>
                  <a:gd name="T4" fmla="*/ 1 w 46"/>
                  <a:gd name="T5" fmla="*/ 9 h 13"/>
                  <a:gd name="T6" fmla="*/ 1 w 46"/>
                  <a:gd name="T7" fmla="*/ 11 h 13"/>
                  <a:gd name="T8" fmla="*/ 3 w 46"/>
                  <a:gd name="T9" fmla="*/ 12 h 13"/>
                  <a:gd name="T10" fmla="*/ 14 w 46"/>
                  <a:gd name="T11" fmla="*/ 10 h 13"/>
                  <a:gd name="T12" fmla="*/ 21 w 46"/>
                  <a:gd name="T13" fmla="*/ 12 h 13"/>
                  <a:gd name="T14" fmla="*/ 25 w 46"/>
                  <a:gd name="T15" fmla="*/ 9 h 13"/>
                  <a:gd name="T16" fmla="*/ 38 w 46"/>
                  <a:gd name="T17" fmla="*/ 11 h 13"/>
                  <a:gd name="T18" fmla="*/ 43 w 46"/>
                  <a:gd name="T19" fmla="*/ 11 h 13"/>
                  <a:gd name="T20" fmla="*/ 45 w 46"/>
                  <a:gd name="T21" fmla="*/ 7 h 13"/>
                  <a:gd name="T22" fmla="*/ 43 w 46"/>
                  <a:gd name="T23" fmla="*/ 5 h 13"/>
                  <a:gd name="T24" fmla="*/ 37 w 46"/>
                  <a:gd name="T25" fmla="*/ 2 h 13"/>
                  <a:gd name="T26" fmla="*/ 29 w 46"/>
                  <a:gd name="T27" fmla="*/ 1 h 13"/>
                  <a:gd name="T28" fmla="*/ 20 w 46"/>
                  <a:gd name="T29" fmla="*/ 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13">
                    <a:moveTo>
                      <a:pt x="20" y="3"/>
                    </a:moveTo>
                    <a:cubicBezTo>
                      <a:pt x="16" y="4"/>
                      <a:pt x="11" y="6"/>
                      <a:pt x="8" y="7"/>
                    </a:cubicBezTo>
                    <a:cubicBezTo>
                      <a:pt x="5" y="8"/>
                      <a:pt x="1" y="9"/>
                      <a:pt x="1" y="9"/>
                    </a:cubicBezTo>
                    <a:cubicBezTo>
                      <a:pt x="1" y="10"/>
                      <a:pt x="0" y="11"/>
                      <a:pt x="1" y="11"/>
                    </a:cubicBezTo>
                    <a:cubicBezTo>
                      <a:pt x="1" y="12"/>
                      <a:pt x="2" y="12"/>
                      <a:pt x="3" y="12"/>
                    </a:cubicBezTo>
                    <a:cubicBezTo>
                      <a:pt x="5" y="12"/>
                      <a:pt x="12" y="9"/>
                      <a:pt x="14" y="10"/>
                    </a:cubicBezTo>
                    <a:cubicBezTo>
                      <a:pt x="16" y="10"/>
                      <a:pt x="19" y="13"/>
                      <a:pt x="21" y="12"/>
                    </a:cubicBezTo>
                    <a:cubicBezTo>
                      <a:pt x="23" y="10"/>
                      <a:pt x="23" y="9"/>
                      <a:pt x="25" y="9"/>
                    </a:cubicBezTo>
                    <a:cubicBezTo>
                      <a:pt x="28" y="9"/>
                      <a:pt x="35" y="11"/>
                      <a:pt x="38" y="11"/>
                    </a:cubicBezTo>
                    <a:cubicBezTo>
                      <a:pt x="40" y="11"/>
                      <a:pt x="42" y="11"/>
                      <a:pt x="43" y="11"/>
                    </a:cubicBezTo>
                    <a:cubicBezTo>
                      <a:pt x="44" y="10"/>
                      <a:pt x="46" y="8"/>
                      <a:pt x="45" y="7"/>
                    </a:cubicBezTo>
                    <a:cubicBezTo>
                      <a:pt x="45" y="6"/>
                      <a:pt x="46" y="6"/>
                      <a:pt x="43" y="5"/>
                    </a:cubicBezTo>
                    <a:cubicBezTo>
                      <a:pt x="41" y="4"/>
                      <a:pt x="39" y="2"/>
                      <a:pt x="37" y="2"/>
                    </a:cubicBezTo>
                    <a:cubicBezTo>
                      <a:pt x="34" y="2"/>
                      <a:pt x="31" y="0"/>
                      <a:pt x="29" y="1"/>
                    </a:cubicBezTo>
                    <a:cubicBezTo>
                      <a:pt x="26" y="1"/>
                      <a:pt x="22" y="2"/>
                      <a:pt x="20" y="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200"/>
              <p:cNvSpPr>
                <a:spLocks/>
              </p:cNvSpPr>
              <p:nvPr/>
            </p:nvSpPr>
            <p:spPr bwMode="auto">
              <a:xfrm>
                <a:off x="1571625" y="1531938"/>
                <a:ext cx="42863" cy="33338"/>
              </a:xfrm>
              <a:custGeom>
                <a:avLst/>
                <a:gdLst>
                  <a:gd name="T0" fmla="*/ 3 w 19"/>
                  <a:gd name="T1" fmla="*/ 5 h 14"/>
                  <a:gd name="T2" fmla="*/ 6 w 19"/>
                  <a:gd name="T3" fmla="*/ 11 h 14"/>
                  <a:gd name="T4" fmla="*/ 13 w 19"/>
                  <a:gd name="T5" fmla="*/ 14 h 14"/>
                  <a:gd name="T6" fmla="*/ 17 w 19"/>
                  <a:gd name="T7" fmla="*/ 13 h 14"/>
                  <a:gd name="T8" fmla="*/ 19 w 19"/>
                  <a:gd name="T9" fmla="*/ 11 h 14"/>
                  <a:gd name="T10" fmla="*/ 15 w 19"/>
                  <a:gd name="T11" fmla="*/ 8 h 14"/>
                  <a:gd name="T12" fmla="*/ 12 w 19"/>
                  <a:gd name="T13" fmla="*/ 8 h 14"/>
                  <a:gd name="T14" fmla="*/ 11 w 19"/>
                  <a:gd name="T15" fmla="*/ 4 h 14"/>
                  <a:gd name="T16" fmla="*/ 5 w 19"/>
                  <a:gd name="T17" fmla="*/ 0 h 14"/>
                  <a:gd name="T18" fmla="*/ 0 w 19"/>
                  <a:gd name="T19" fmla="*/ 0 h 14"/>
                  <a:gd name="T20" fmla="*/ 3 w 19"/>
                  <a:gd name="T21"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4">
                    <a:moveTo>
                      <a:pt x="3" y="5"/>
                    </a:moveTo>
                    <a:cubicBezTo>
                      <a:pt x="5" y="8"/>
                      <a:pt x="5" y="9"/>
                      <a:pt x="6" y="11"/>
                    </a:cubicBezTo>
                    <a:cubicBezTo>
                      <a:pt x="8" y="12"/>
                      <a:pt x="11" y="14"/>
                      <a:pt x="13" y="14"/>
                    </a:cubicBezTo>
                    <a:cubicBezTo>
                      <a:pt x="15" y="14"/>
                      <a:pt x="17" y="14"/>
                      <a:pt x="17" y="13"/>
                    </a:cubicBezTo>
                    <a:cubicBezTo>
                      <a:pt x="18" y="13"/>
                      <a:pt x="19" y="12"/>
                      <a:pt x="19" y="11"/>
                    </a:cubicBezTo>
                    <a:cubicBezTo>
                      <a:pt x="18" y="10"/>
                      <a:pt x="17" y="8"/>
                      <a:pt x="15" y="8"/>
                    </a:cubicBezTo>
                    <a:cubicBezTo>
                      <a:pt x="13" y="8"/>
                      <a:pt x="13" y="9"/>
                      <a:pt x="12" y="8"/>
                    </a:cubicBezTo>
                    <a:cubicBezTo>
                      <a:pt x="12" y="6"/>
                      <a:pt x="13" y="5"/>
                      <a:pt x="11" y="4"/>
                    </a:cubicBezTo>
                    <a:cubicBezTo>
                      <a:pt x="9" y="3"/>
                      <a:pt x="6" y="0"/>
                      <a:pt x="5" y="0"/>
                    </a:cubicBezTo>
                    <a:cubicBezTo>
                      <a:pt x="4" y="0"/>
                      <a:pt x="1" y="0"/>
                      <a:pt x="0" y="0"/>
                    </a:cubicBezTo>
                    <a:cubicBezTo>
                      <a:pt x="0" y="1"/>
                      <a:pt x="2" y="3"/>
                      <a:pt x="3" y="5"/>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202"/>
              <p:cNvSpPr>
                <a:spLocks/>
              </p:cNvSpPr>
              <p:nvPr/>
            </p:nvSpPr>
            <p:spPr bwMode="auto">
              <a:xfrm>
                <a:off x="1577975" y="1439863"/>
                <a:ext cx="173038" cy="87313"/>
              </a:xfrm>
              <a:custGeom>
                <a:avLst/>
                <a:gdLst>
                  <a:gd name="T0" fmla="*/ 9 w 75"/>
                  <a:gd name="T1" fmla="*/ 1 h 38"/>
                  <a:gd name="T2" fmla="*/ 3 w 75"/>
                  <a:gd name="T3" fmla="*/ 1 h 38"/>
                  <a:gd name="T4" fmla="*/ 4 w 75"/>
                  <a:gd name="T5" fmla="*/ 4 h 38"/>
                  <a:gd name="T6" fmla="*/ 2 w 75"/>
                  <a:gd name="T7" fmla="*/ 6 h 38"/>
                  <a:gd name="T8" fmla="*/ 3 w 75"/>
                  <a:gd name="T9" fmla="*/ 9 h 38"/>
                  <a:gd name="T10" fmla="*/ 8 w 75"/>
                  <a:gd name="T11" fmla="*/ 9 h 38"/>
                  <a:gd name="T12" fmla="*/ 12 w 75"/>
                  <a:gd name="T13" fmla="*/ 9 h 38"/>
                  <a:gd name="T14" fmla="*/ 9 w 75"/>
                  <a:gd name="T15" fmla="*/ 13 h 38"/>
                  <a:gd name="T16" fmla="*/ 14 w 75"/>
                  <a:gd name="T17" fmla="*/ 12 h 38"/>
                  <a:gd name="T18" fmla="*/ 16 w 75"/>
                  <a:gd name="T19" fmla="*/ 10 h 38"/>
                  <a:gd name="T20" fmla="*/ 18 w 75"/>
                  <a:gd name="T21" fmla="*/ 10 h 38"/>
                  <a:gd name="T22" fmla="*/ 22 w 75"/>
                  <a:gd name="T23" fmla="*/ 12 h 38"/>
                  <a:gd name="T24" fmla="*/ 19 w 75"/>
                  <a:gd name="T25" fmla="*/ 15 h 38"/>
                  <a:gd name="T26" fmla="*/ 23 w 75"/>
                  <a:gd name="T27" fmla="*/ 15 h 38"/>
                  <a:gd name="T28" fmla="*/ 26 w 75"/>
                  <a:gd name="T29" fmla="*/ 14 h 38"/>
                  <a:gd name="T30" fmla="*/ 27 w 75"/>
                  <a:gd name="T31" fmla="*/ 15 h 38"/>
                  <a:gd name="T32" fmla="*/ 25 w 75"/>
                  <a:gd name="T33" fmla="*/ 17 h 38"/>
                  <a:gd name="T34" fmla="*/ 22 w 75"/>
                  <a:gd name="T35" fmla="*/ 18 h 38"/>
                  <a:gd name="T36" fmla="*/ 26 w 75"/>
                  <a:gd name="T37" fmla="*/ 19 h 38"/>
                  <a:gd name="T38" fmla="*/ 25 w 75"/>
                  <a:gd name="T39" fmla="*/ 21 h 38"/>
                  <a:gd name="T40" fmla="*/ 14 w 75"/>
                  <a:gd name="T41" fmla="*/ 20 h 38"/>
                  <a:gd name="T42" fmla="*/ 10 w 75"/>
                  <a:gd name="T43" fmla="*/ 20 h 38"/>
                  <a:gd name="T44" fmla="*/ 8 w 75"/>
                  <a:gd name="T45" fmla="*/ 22 h 38"/>
                  <a:gd name="T46" fmla="*/ 11 w 75"/>
                  <a:gd name="T47" fmla="*/ 25 h 38"/>
                  <a:gd name="T48" fmla="*/ 15 w 75"/>
                  <a:gd name="T49" fmla="*/ 27 h 38"/>
                  <a:gd name="T50" fmla="*/ 19 w 75"/>
                  <a:gd name="T51" fmla="*/ 27 h 38"/>
                  <a:gd name="T52" fmla="*/ 23 w 75"/>
                  <a:gd name="T53" fmla="*/ 26 h 38"/>
                  <a:gd name="T54" fmla="*/ 32 w 75"/>
                  <a:gd name="T55" fmla="*/ 25 h 38"/>
                  <a:gd name="T56" fmla="*/ 33 w 75"/>
                  <a:gd name="T57" fmla="*/ 26 h 38"/>
                  <a:gd name="T58" fmla="*/ 35 w 75"/>
                  <a:gd name="T59" fmla="*/ 27 h 38"/>
                  <a:gd name="T60" fmla="*/ 39 w 75"/>
                  <a:gd name="T61" fmla="*/ 27 h 38"/>
                  <a:gd name="T62" fmla="*/ 44 w 75"/>
                  <a:gd name="T63" fmla="*/ 27 h 38"/>
                  <a:gd name="T64" fmla="*/ 52 w 75"/>
                  <a:gd name="T65" fmla="*/ 28 h 38"/>
                  <a:gd name="T66" fmla="*/ 57 w 75"/>
                  <a:gd name="T67" fmla="*/ 36 h 38"/>
                  <a:gd name="T68" fmla="*/ 63 w 75"/>
                  <a:gd name="T69" fmla="*/ 38 h 38"/>
                  <a:gd name="T70" fmla="*/ 74 w 75"/>
                  <a:gd name="T71" fmla="*/ 36 h 38"/>
                  <a:gd name="T72" fmla="*/ 74 w 75"/>
                  <a:gd name="T73" fmla="*/ 32 h 38"/>
                  <a:gd name="T74" fmla="*/ 69 w 75"/>
                  <a:gd name="T75" fmla="*/ 27 h 38"/>
                  <a:gd name="T76" fmla="*/ 67 w 75"/>
                  <a:gd name="T77" fmla="*/ 27 h 38"/>
                  <a:gd name="T78" fmla="*/ 66 w 75"/>
                  <a:gd name="T79" fmla="*/ 23 h 38"/>
                  <a:gd name="T80" fmla="*/ 68 w 75"/>
                  <a:gd name="T81" fmla="*/ 19 h 38"/>
                  <a:gd name="T82" fmla="*/ 63 w 75"/>
                  <a:gd name="T83" fmla="*/ 18 h 38"/>
                  <a:gd name="T84" fmla="*/ 64 w 75"/>
                  <a:gd name="T85" fmla="*/ 16 h 38"/>
                  <a:gd name="T86" fmla="*/ 59 w 75"/>
                  <a:gd name="T87" fmla="*/ 13 h 38"/>
                  <a:gd name="T88" fmla="*/ 54 w 75"/>
                  <a:gd name="T89" fmla="*/ 15 h 38"/>
                  <a:gd name="T90" fmla="*/ 51 w 75"/>
                  <a:gd name="T91" fmla="*/ 14 h 38"/>
                  <a:gd name="T92" fmla="*/ 51 w 75"/>
                  <a:gd name="T93" fmla="*/ 10 h 38"/>
                  <a:gd name="T94" fmla="*/ 46 w 75"/>
                  <a:gd name="T95" fmla="*/ 7 h 38"/>
                  <a:gd name="T96" fmla="*/ 41 w 75"/>
                  <a:gd name="T97" fmla="*/ 7 h 38"/>
                  <a:gd name="T98" fmla="*/ 37 w 75"/>
                  <a:gd name="T99" fmla="*/ 9 h 38"/>
                  <a:gd name="T100" fmla="*/ 37 w 75"/>
                  <a:gd name="T101" fmla="*/ 11 h 38"/>
                  <a:gd name="T102" fmla="*/ 33 w 75"/>
                  <a:gd name="T103" fmla="*/ 11 h 38"/>
                  <a:gd name="T104" fmla="*/ 33 w 75"/>
                  <a:gd name="T105" fmla="*/ 8 h 38"/>
                  <a:gd name="T106" fmla="*/ 30 w 75"/>
                  <a:gd name="T107" fmla="*/ 3 h 38"/>
                  <a:gd name="T108" fmla="*/ 22 w 75"/>
                  <a:gd name="T109" fmla="*/ 0 h 38"/>
                  <a:gd name="T110" fmla="*/ 9 w 75"/>
                  <a:gd name="T111"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5" h="38">
                    <a:moveTo>
                      <a:pt x="9" y="1"/>
                    </a:moveTo>
                    <a:cubicBezTo>
                      <a:pt x="5" y="1"/>
                      <a:pt x="3" y="0"/>
                      <a:pt x="3" y="1"/>
                    </a:cubicBezTo>
                    <a:cubicBezTo>
                      <a:pt x="3" y="2"/>
                      <a:pt x="5" y="3"/>
                      <a:pt x="4" y="4"/>
                    </a:cubicBezTo>
                    <a:cubicBezTo>
                      <a:pt x="2" y="5"/>
                      <a:pt x="1" y="5"/>
                      <a:pt x="2" y="6"/>
                    </a:cubicBezTo>
                    <a:cubicBezTo>
                      <a:pt x="2" y="7"/>
                      <a:pt x="0" y="8"/>
                      <a:pt x="3" y="9"/>
                    </a:cubicBezTo>
                    <a:cubicBezTo>
                      <a:pt x="5" y="9"/>
                      <a:pt x="5" y="9"/>
                      <a:pt x="8" y="9"/>
                    </a:cubicBezTo>
                    <a:cubicBezTo>
                      <a:pt x="10" y="9"/>
                      <a:pt x="13" y="8"/>
                      <a:pt x="12" y="9"/>
                    </a:cubicBezTo>
                    <a:cubicBezTo>
                      <a:pt x="12" y="10"/>
                      <a:pt x="7" y="13"/>
                      <a:pt x="9" y="13"/>
                    </a:cubicBezTo>
                    <a:cubicBezTo>
                      <a:pt x="11" y="13"/>
                      <a:pt x="13" y="13"/>
                      <a:pt x="14" y="12"/>
                    </a:cubicBezTo>
                    <a:cubicBezTo>
                      <a:pt x="15" y="12"/>
                      <a:pt x="15" y="10"/>
                      <a:pt x="16" y="10"/>
                    </a:cubicBezTo>
                    <a:cubicBezTo>
                      <a:pt x="17" y="10"/>
                      <a:pt x="17" y="10"/>
                      <a:pt x="18" y="10"/>
                    </a:cubicBezTo>
                    <a:cubicBezTo>
                      <a:pt x="19" y="10"/>
                      <a:pt x="23" y="11"/>
                      <a:pt x="22" y="12"/>
                    </a:cubicBezTo>
                    <a:cubicBezTo>
                      <a:pt x="21" y="12"/>
                      <a:pt x="18" y="14"/>
                      <a:pt x="19" y="15"/>
                    </a:cubicBezTo>
                    <a:cubicBezTo>
                      <a:pt x="19" y="15"/>
                      <a:pt x="23" y="16"/>
                      <a:pt x="23" y="15"/>
                    </a:cubicBezTo>
                    <a:cubicBezTo>
                      <a:pt x="24" y="15"/>
                      <a:pt x="26" y="14"/>
                      <a:pt x="26" y="14"/>
                    </a:cubicBezTo>
                    <a:cubicBezTo>
                      <a:pt x="27" y="15"/>
                      <a:pt x="28" y="15"/>
                      <a:pt x="27" y="15"/>
                    </a:cubicBezTo>
                    <a:cubicBezTo>
                      <a:pt x="26" y="16"/>
                      <a:pt x="25" y="16"/>
                      <a:pt x="25" y="17"/>
                    </a:cubicBezTo>
                    <a:cubicBezTo>
                      <a:pt x="25" y="17"/>
                      <a:pt x="21" y="18"/>
                      <a:pt x="22" y="18"/>
                    </a:cubicBezTo>
                    <a:cubicBezTo>
                      <a:pt x="23" y="19"/>
                      <a:pt x="26" y="18"/>
                      <a:pt x="26" y="19"/>
                    </a:cubicBezTo>
                    <a:cubicBezTo>
                      <a:pt x="26" y="19"/>
                      <a:pt x="25" y="21"/>
                      <a:pt x="25" y="21"/>
                    </a:cubicBezTo>
                    <a:cubicBezTo>
                      <a:pt x="24" y="21"/>
                      <a:pt x="16" y="20"/>
                      <a:pt x="14" y="20"/>
                    </a:cubicBezTo>
                    <a:cubicBezTo>
                      <a:pt x="13" y="20"/>
                      <a:pt x="10" y="20"/>
                      <a:pt x="10" y="20"/>
                    </a:cubicBezTo>
                    <a:cubicBezTo>
                      <a:pt x="10" y="20"/>
                      <a:pt x="8" y="21"/>
                      <a:pt x="8" y="22"/>
                    </a:cubicBezTo>
                    <a:cubicBezTo>
                      <a:pt x="9" y="22"/>
                      <a:pt x="10" y="24"/>
                      <a:pt x="11" y="25"/>
                    </a:cubicBezTo>
                    <a:cubicBezTo>
                      <a:pt x="13" y="26"/>
                      <a:pt x="14" y="27"/>
                      <a:pt x="15" y="27"/>
                    </a:cubicBezTo>
                    <a:cubicBezTo>
                      <a:pt x="16" y="27"/>
                      <a:pt x="17" y="28"/>
                      <a:pt x="19" y="27"/>
                    </a:cubicBezTo>
                    <a:cubicBezTo>
                      <a:pt x="21" y="27"/>
                      <a:pt x="22" y="26"/>
                      <a:pt x="23" y="26"/>
                    </a:cubicBezTo>
                    <a:cubicBezTo>
                      <a:pt x="24" y="25"/>
                      <a:pt x="32" y="24"/>
                      <a:pt x="32" y="25"/>
                    </a:cubicBezTo>
                    <a:cubicBezTo>
                      <a:pt x="32" y="25"/>
                      <a:pt x="32" y="26"/>
                      <a:pt x="33" y="26"/>
                    </a:cubicBezTo>
                    <a:cubicBezTo>
                      <a:pt x="33" y="27"/>
                      <a:pt x="33" y="27"/>
                      <a:pt x="35" y="27"/>
                    </a:cubicBezTo>
                    <a:cubicBezTo>
                      <a:pt x="36" y="27"/>
                      <a:pt x="37" y="27"/>
                      <a:pt x="39" y="27"/>
                    </a:cubicBezTo>
                    <a:cubicBezTo>
                      <a:pt x="40" y="26"/>
                      <a:pt x="42" y="27"/>
                      <a:pt x="44" y="27"/>
                    </a:cubicBezTo>
                    <a:cubicBezTo>
                      <a:pt x="47" y="28"/>
                      <a:pt x="51" y="26"/>
                      <a:pt x="52" y="28"/>
                    </a:cubicBezTo>
                    <a:cubicBezTo>
                      <a:pt x="53" y="30"/>
                      <a:pt x="56" y="35"/>
                      <a:pt x="57" y="36"/>
                    </a:cubicBezTo>
                    <a:cubicBezTo>
                      <a:pt x="58" y="37"/>
                      <a:pt x="61" y="37"/>
                      <a:pt x="63" y="38"/>
                    </a:cubicBezTo>
                    <a:cubicBezTo>
                      <a:pt x="65" y="38"/>
                      <a:pt x="73" y="36"/>
                      <a:pt x="74" y="36"/>
                    </a:cubicBezTo>
                    <a:cubicBezTo>
                      <a:pt x="74" y="35"/>
                      <a:pt x="75" y="33"/>
                      <a:pt x="74" y="32"/>
                    </a:cubicBezTo>
                    <a:cubicBezTo>
                      <a:pt x="74" y="31"/>
                      <a:pt x="70" y="27"/>
                      <a:pt x="69" y="27"/>
                    </a:cubicBezTo>
                    <a:cubicBezTo>
                      <a:pt x="69" y="27"/>
                      <a:pt x="67" y="27"/>
                      <a:pt x="67" y="27"/>
                    </a:cubicBezTo>
                    <a:cubicBezTo>
                      <a:pt x="66" y="26"/>
                      <a:pt x="65" y="24"/>
                      <a:pt x="66" y="23"/>
                    </a:cubicBezTo>
                    <a:cubicBezTo>
                      <a:pt x="66" y="22"/>
                      <a:pt x="68" y="20"/>
                      <a:pt x="68" y="19"/>
                    </a:cubicBezTo>
                    <a:cubicBezTo>
                      <a:pt x="68" y="19"/>
                      <a:pt x="63" y="19"/>
                      <a:pt x="63" y="18"/>
                    </a:cubicBezTo>
                    <a:cubicBezTo>
                      <a:pt x="64" y="17"/>
                      <a:pt x="66" y="17"/>
                      <a:pt x="64" y="16"/>
                    </a:cubicBezTo>
                    <a:cubicBezTo>
                      <a:pt x="63" y="15"/>
                      <a:pt x="59" y="13"/>
                      <a:pt x="59" y="13"/>
                    </a:cubicBezTo>
                    <a:cubicBezTo>
                      <a:pt x="58" y="14"/>
                      <a:pt x="55" y="16"/>
                      <a:pt x="54" y="15"/>
                    </a:cubicBezTo>
                    <a:cubicBezTo>
                      <a:pt x="52" y="14"/>
                      <a:pt x="51" y="14"/>
                      <a:pt x="51" y="14"/>
                    </a:cubicBezTo>
                    <a:cubicBezTo>
                      <a:pt x="51" y="13"/>
                      <a:pt x="53" y="11"/>
                      <a:pt x="51" y="10"/>
                    </a:cubicBezTo>
                    <a:cubicBezTo>
                      <a:pt x="50" y="9"/>
                      <a:pt x="46" y="7"/>
                      <a:pt x="46" y="7"/>
                    </a:cubicBezTo>
                    <a:cubicBezTo>
                      <a:pt x="45" y="7"/>
                      <a:pt x="42" y="7"/>
                      <a:pt x="41" y="7"/>
                    </a:cubicBezTo>
                    <a:cubicBezTo>
                      <a:pt x="40" y="7"/>
                      <a:pt x="37" y="8"/>
                      <a:pt x="37" y="9"/>
                    </a:cubicBezTo>
                    <a:cubicBezTo>
                      <a:pt x="37" y="9"/>
                      <a:pt x="37" y="11"/>
                      <a:pt x="37" y="11"/>
                    </a:cubicBezTo>
                    <a:cubicBezTo>
                      <a:pt x="37" y="11"/>
                      <a:pt x="34" y="11"/>
                      <a:pt x="33" y="11"/>
                    </a:cubicBezTo>
                    <a:cubicBezTo>
                      <a:pt x="33" y="10"/>
                      <a:pt x="33" y="8"/>
                      <a:pt x="33" y="8"/>
                    </a:cubicBezTo>
                    <a:cubicBezTo>
                      <a:pt x="33" y="7"/>
                      <a:pt x="31" y="3"/>
                      <a:pt x="30" y="3"/>
                    </a:cubicBezTo>
                    <a:cubicBezTo>
                      <a:pt x="29" y="2"/>
                      <a:pt x="22" y="0"/>
                      <a:pt x="22" y="0"/>
                    </a:cubicBezTo>
                    <a:cubicBezTo>
                      <a:pt x="21" y="0"/>
                      <a:pt x="11" y="1"/>
                      <a:pt x="9"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206"/>
              <p:cNvSpPr>
                <a:spLocks/>
              </p:cNvSpPr>
              <p:nvPr/>
            </p:nvSpPr>
            <p:spPr bwMode="auto">
              <a:xfrm>
                <a:off x="1606550" y="1585913"/>
                <a:ext cx="41275" cy="22225"/>
              </a:xfrm>
              <a:custGeom>
                <a:avLst/>
                <a:gdLst>
                  <a:gd name="T0" fmla="*/ 6 w 18"/>
                  <a:gd name="T1" fmla="*/ 1 h 10"/>
                  <a:gd name="T2" fmla="*/ 12 w 18"/>
                  <a:gd name="T3" fmla="*/ 4 h 10"/>
                  <a:gd name="T4" fmla="*/ 16 w 18"/>
                  <a:gd name="T5" fmla="*/ 6 h 10"/>
                  <a:gd name="T6" fmla="*/ 11 w 18"/>
                  <a:gd name="T7" fmla="*/ 9 h 10"/>
                  <a:gd name="T8" fmla="*/ 4 w 18"/>
                  <a:gd name="T9" fmla="*/ 9 h 10"/>
                  <a:gd name="T10" fmla="*/ 3 w 18"/>
                  <a:gd name="T11" fmla="*/ 6 h 10"/>
                  <a:gd name="T12" fmla="*/ 0 w 18"/>
                  <a:gd name="T13" fmla="*/ 4 h 10"/>
                  <a:gd name="T14" fmla="*/ 6 w 18"/>
                  <a:gd name="T15" fmla="*/ 1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0">
                    <a:moveTo>
                      <a:pt x="6" y="1"/>
                    </a:moveTo>
                    <a:cubicBezTo>
                      <a:pt x="8" y="2"/>
                      <a:pt x="9" y="3"/>
                      <a:pt x="12" y="4"/>
                    </a:cubicBezTo>
                    <a:cubicBezTo>
                      <a:pt x="14" y="5"/>
                      <a:pt x="15" y="5"/>
                      <a:pt x="16" y="6"/>
                    </a:cubicBezTo>
                    <a:cubicBezTo>
                      <a:pt x="18" y="7"/>
                      <a:pt x="12" y="9"/>
                      <a:pt x="11" y="9"/>
                    </a:cubicBezTo>
                    <a:cubicBezTo>
                      <a:pt x="11" y="9"/>
                      <a:pt x="4" y="10"/>
                      <a:pt x="4" y="9"/>
                    </a:cubicBezTo>
                    <a:cubicBezTo>
                      <a:pt x="4" y="7"/>
                      <a:pt x="4" y="6"/>
                      <a:pt x="3" y="6"/>
                    </a:cubicBezTo>
                    <a:cubicBezTo>
                      <a:pt x="2" y="6"/>
                      <a:pt x="0" y="5"/>
                      <a:pt x="0" y="4"/>
                    </a:cubicBezTo>
                    <a:cubicBezTo>
                      <a:pt x="0" y="2"/>
                      <a:pt x="5" y="0"/>
                      <a:pt x="6"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209"/>
              <p:cNvSpPr>
                <a:spLocks/>
              </p:cNvSpPr>
              <p:nvPr/>
            </p:nvSpPr>
            <p:spPr bwMode="auto">
              <a:xfrm>
                <a:off x="1649412" y="1585913"/>
                <a:ext cx="146050" cy="88900"/>
              </a:xfrm>
              <a:custGeom>
                <a:avLst/>
                <a:gdLst>
                  <a:gd name="T0" fmla="*/ 50 w 63"/>
                  <a:gd name="T1" fmla="*/ 1 h 39"/>
                  <a:gd name="T2" fmla="*/ 52 w 63"/>
                  <a:gd name="T3" fmla="*/ 5 h 39"/>
                  <a:gd name="T4" fmla="*/ 58 w 63"/>
                  <a:gd name="T5" fmla="*/ 6 h 39"/>
                  <a:gd name="T6" fmla="*/ 61 w 63"/>
                  <a:gd name="T7" fmla="*/ 13 h 39"/>
                  <a:gd name="T8" fmla="*/ 59 w 63"/>
                  <a:gd name="T9" fmla="*/ 23 h 39"/>
                  <a:gd name="T10" fmla="*/ 61 w 63"/>
                  <a:gd name="T11" fmla="*/ 27 h 39"/>
                  <a:gd name="T12" fmla="*/ 58 w 63"/>
                  <a:gd name="T13" fmla="*/ 27 h 39"/>
                  <a:gd name="T14" fmla="*/ 55 w 63"/>
                  <a:gd name="T15" fmla="*/ 32 h 39"/>
                  <a:gd name="T16" fmla="*/ 54 w 63"/>
                  <a:gd name="T17" fmla="*/ 34 h 39"/>
                  <a:gd name="T18" fmla="*/ 47 w 63"/>
                  <a:gd name="T19" fmla="*/ 37 h 39"/>
                  <a:gd name="T20" fmla="*/ 41 w 63"/>
                  <a:gd name="T21" fmla="*/ 35 h 39"/>
                  <a:gd name="T22" fmla="*/ 32 w 63"/>
                  <a:gd name="T23" fmla="*/ 39 h 39"/>
                  <a:gd name="T24" fmla="*/ 28 w 63"/>
                  <a:gd name="T25" fmla="*/ 35 h 39"/>
                  <a:gd name="T26" fmla="*/ 33 w 63"/>
                  <a:gd name="T27" fmla="*/ 34 h 39"/>
                  <a:gd name="T28" fmla="*/ 28 w 63"/>
                  <a:gd name="T29" fmla="*/ 30 h 39"/>
                  <a:gd name="T30" fmla="*/ 31 w 63"/>
                  <a:gd name="T31" fmla="*/ 29 h 39"/>
                  <a:gd name="T32" fmla="*/ 35 w 63"/>
                  <a:gd name="T33" fmla="*/ 26 h 39"/>
                  <a:gd name="T34" fmla="*/ 43 w 63"/>
                  <a:gd name="T35" fmla="*/ 24 h 39"/>
                  <a:gd name="T36" fmla="*/ 32 w 63"/>
                  <a:gd name="T37" fmla="*/ 24 h 39"/>
                  <a:gd name="T38" fmla="*/ 13 w 63"/>
                  <a:gd name="T39" fmla="*/ 26 h 39"/>
                  <a:gd name="T40" fmla="*/ 1 w 63"/>
                  <a:gd name="T41" fmla="*/ 25 h 39"/>
                  <a:gd name="T42" fmla="*/ 10 w 63"/>
                  <a:gd name="T43" fmla="*/ 24 h 39"/>
                  <a:gd name="T44" fmla="*/ 11 w 63"/>
                  <a:gd name="T45" fmla="*/ 19 h 39"/>
                  <a:gd name="T46" fmla="*/ 17 w 63"/>
                  <a:gd name="T47" fmla="*/ 22 h 39"/>
                  <a:gd name="T48" fmla="*/ 23 w 63"/>
                  <a:gd name="T49" fmla="*/ 21 h 39"/>
                  <a:gd name="T50" fmla="*/ 17 w 63"/>
                  <a:gd name="T51" fmla="*/ 19 h 39"/>
                  <a:gd name="T52" fmla="*/ 15 w 63"/>
                  <a:gd name="T53" fmla="*/ 16 h 39"/>
                  <a:gd name="T54" fmla="*/ 14 w 63"/>
                  <a:gd name="T55" fmla="*/ 13 h 39"/>
                  <a:gd name="T56" fmla="*/ 13 w 63"/>
                  <a:gd name="T57" fmla="*/ 11 h 39"/>
                  <a:gd name="T58" fmla="*/ 13 w 63"/>
                  <a:gd name="T59" fmla="*/ 8 h 39"/>
                  <a:gd name="T60" fmla="*/ 19 w 63"/>
                  <a:gd name="T61" fmla="*/ 9 h 39"/>
                  <a:gd name="T62" fmla="*/ 25 w 63"/>
                  <a:gd name="T63" fmla="*/ 14 h 39"/>
                  <a:gd name="T64" fmla="*/ 28 w 63"/>
                  <a:gd name="T65" fmla="*/ 16 h 39"/>
                  <a:gd name="T66" fmla="*/ 34 w 63"/>
                  <a:gd name="T67" fmla="*/ 20 h 39"/>
                  <a:gd name="T68" fmla="*/ 36 w 63"/>
                  <a:gd name="T69" fmla="*/ 17 h 39"/>
                  <a:gd name="T70" fmla="*/ 32 w 63"/>
                  <a:gd name="T71" fmla="*/ 14 h 39"/>
                  <a:gd name="T72" fmla="*/ 40 w 63"/>
                  <a:gd name="T73" fmla="*/ 13 h 39"/>
                  <a:gd name="T74" fmla="*/ 30 w 63"/>
                  <a:gd name="T75" fmla="*/ 11 h 39"/>
                  <a:gd name="T76" fmla="*/ 31 w 63"/>
                  <a:gd name="T77" fmla="*/ 8 h 39"/>
                  <a:gd name="T78" fmla="*/ 24 w 63"/>
                  <a:gd name="T79" fmla="*/ 5 h 39"/>
                  <a:gd name="T80" fmla="*/ 36 w 63"/>
                  <a:gd name="T81" fmla="*/ 3 h 39"/>
                  <a:gd name="T82" fmla="*/ 41 w 63"/>
                  <a:gd name="T83" fmla="*/ 7 h 39"/>
                  <a:gd name="T84" fmla="*/ 44 w 63"/>
                  <a:gd name="T85" fmla="*/ 7 h 39"/>
                  <a:gd name="T86" fmla="*/ 45 w 63"/>
                  <a:gd name="T87" fmla="*/ 4 h 39"/>
                  <a:gd name="T88" fmla="*/ 48 w 63"/>
                  <a:gd name="T89" fmla="*/ 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3" h="39">
                    <a:moveTo>
                      <a:pt x="48" y="2"/>
                    </a:moveTo>
                    <a:cubicBezTo>
                      <a:pt x="49" y="2"/>
                      <a:pt x="49" y="0"/>
                      <a:pt x="50" y="1"/>
                    </a:cubicBezTo>
                    <a:cubicBezTo>
                      <a:pt x="51" y="2"/>
                      <a:pt x="53" y="3"/>
                      <a:pt x="53" y="3"/>
                    </a:cubicBezTo>
                    <a:cubicBezTo>
                      <a:pt x="52" y="4"/>
                      <a:pt x="50" y="4"/>
                      <a:pt x="52" y="5"/>
                    </a:cubicBezTo>
                    <a:cubicBezTo>
                      <a:pt x="53" y="5"/>
                      <a:pt x="55" y="5"/>
                      <a:pt x="56" y="5"/>
                    </a:cubicBezTo>
                    <a:cubicBezTo>
                      <a:pt x="57" y="5"/>
                      <a:pt x="58" y="5"/>
                      <a:pt x="58" y="6"/>
                    </a:cubicBezTo>
                    <a:cubicBezTo>
                      <a:pt x="58" y="7"/>
                      <a:pt x="58" y="10"/>
                      <a:pt x="58" y="11"/>
                    </a:cubicBezTo>
                    <a:cubicBezTo>
                      <a:pt x="59" y="12"/>
                      <a:pt x="61" y="12"/>
                      <a:pt x="61" y="13"/>
                    </a:cubicBezTo>
                    <a:cubicBezTo>
                      <a:pt x="60" y="15"/>
                      <a:pt x="60" y="16"/>
                      <a:pt x="59" y="18"/>
                    </a:cubicBezTo>
                    <a:cubicBezTo>
                      <a:pt x="59" y="20"/>
                      <a:pt x="57" y="22"/>
                      <a:pt x="59" y="23"/>
                    </a:cubicBezTo>
                    <a:cubicBezTo>
                      <a:pt x="60" y="24"/>
                      <a:pt x="63" y="23"/>
                      <a:pt x="62" y="24"/>
                    </a:cubicBezTo>
                    <a:cubicBezTo>
                      <a:pt x="62" y="26"/>
                      <a:pt x="61" y="26"/>
                      <a:pt x="61" y="27"/>
                    </a:cubicBezTo>
                    <a:cubicBezTo>
                      <a:pt x="62" y="28"/>
                      <a:pt x="63" y="30"/>
                      <a:pt x="63" y="30"/>
                    </a:cubicBezTo>
                    <a:cubicBezTo>
                      <a:pt x="62" y="31"/>
                      <a:pt x="59" y="26"/>
                      <a:pt x="58" y="27"/>
                    </a:cubicBezTo>
                    <a:cubicBezTo>
                      <a:pt x="57" y="28"/>
                      <a:pt x="59" y="29"/>
                      <a:pt x="57" y="30"/>
                    </a:cubicBezTo>
                    <a:cubicBezTo>
                      <a:pt x="56" y="31"/>
                      <a:pt x="54" y="31"/>
                      <a:pt x="55" y="32"/>
                    </a:cubicBezTo>
                    <a:cubicBezTo>
                      <a:pt x="56" y="33"/>
                      <a:pt x="61" y="35"/>
                      <a:pt x="60" y="36"/>
                    </a:cubicBezTo>
                    <a:cubicBezTo>
                      <a:pt x="59" y="36"/>
                      <a:pt x="55" y="33"/>
                      <a:pt x="54" y="34"/>
                    </a:cubicBezTo>
                    <a:cubicBezTo>
                      <a:pt x="54" y="36"/>
                      <a:pt x="58" y="38"/>
                      <a:pt x="55" y="38"/>
                    </a:cubicBezTo>
                    <a:cubicBezTo>
                      <a:pt x="53" y="39"/>
                      <a:pt x="49" y="38"/>
                      <a:pt x="47" y="37"/>
                    </a:cubicBezTo>
                    <a:cubicBezTo>
                      <a:pt x="45" y="37"/>
                      <a:pt x="43" y="38"/>
                      <a:pt x="42" y="37"/>
                    </a:cubicBezTo>
                    <a:cubicBezTo>
                      <a:pt x="41" y="37"/>
                      <a:pt x="41" y="35"/>
                      <a:pt x="41" y="35"/>
                    </a:cubicBezTo>
                    <a:cubicBezTo>
                      <a:pt x="40" y="36"/>
                      <a:pt x="38" y="39"/>
                      <a:pt x="37" y="39"/>
                    </a:cubicBezTo>
                    <a:cubicBezTo>
                      <a:pt x="36" y="39"/>
                      <a:pt x="34" y="39"/>
                      <a:pt x="32" y="39"/>
                    </a:cubicBezTo>
                    <a:cubicBezTo>
                      <a:pt x="31" y="38"/>
                      <a:pt x="30" y="39"/>
                      <a:pt x="29" y="38"/>
                    </a:cubicBezTo>
                    <a:cubicBezTo>
                      <a:pt x="28" y="38"/>
                      <a:pt x="27" y="35"/>
                      <a:pt x="28" y="35"/>
                    </a:cubicBezTo>
                    <a:cubicBezTo>
                      <a:pt x="28" y="35"/>
                      <a:pt x="30" y="34"/>
                      <a:pt x="30" y="34"/>
                    </a:cubicBezTo>
                    <a:cubicBezTo>
                      <a:pt x="31" y="34"/>
                      <a:pt x="33" y="35"/>
                      <a:pt x="33" y="34"/>
                    </a:cubicBezTo>
                    <a:cubicBezTo>
                      <a:pt x="33" y="33"/>
                      <a:pt x="27" y="32"/>
                      <a:pt x="27" y="32"/>
                    </a:cubicBezTo>
                    <a:cubicBezTo>
                      <a:pt x="26" y="31"/>
                      <a:pt x="28" y="31"/>
                      <a:pt x="28" y="30"/>
                    </a:cubicBezTo>
                    <a:cubicBezTo>
                      <a:pt x="28" y="30"/>
                      <a:pt x="28" y="30"/>
                      <a:pt x="28" y="29"/>
                    </a:cubicBezTo>
                    <a:cubicBezTo>
                      <a:pt x="29" y="29"/>
                      <a:pt x="30" y="29"/>
                      <a:pt x="31" y="29"/>
                    </a:cubicBezTo>
                    <a:cubicBezTo>
                      <a:pt x="32" y="28"/>
                      <a:pt x="32" y="28"/>
                      <a:pt x="33" y="27"/>
                    </a:cubicBezTo>
                    <a:cubicBezTo>
                      <a:pt x="33" y="27"/>
                      <a:pt x="34" y="27"/>
                      <a:pt x="35" y="26"/>
                    </a:cubicBezTo>
                    <a:cubicBezTo>
                      <a:pt x="35" y="26"/>
                      <a:pt x="35" y="26"/>
                      <a:pt x="36" y="25"/>
                    </a:cubicBezTo>
                    <a:cubicBezTo>
                      <a:pt x="36" y="25"/>
                      <a:pt x="43" y="25"/>
                      <a:pt x="43" y="24"/>
                    </a:cubicBezTo>
                    <a:cubicBezTo>
                      <a:pt x="43" y="23"/>
                      <a:pt x="42" y="23"/>
                      <a:pt x="40" y="24"/>
                    </a:cubicBezTo>
                    <a:cubicBezTo>
                      <a:pt x="37" y="24"/>
                      <a:pt x="36" y="24"/>
                      <a:pt x="32" y="24"/>
                    </a:cubicBezTo>
                    <a:cubicBezTo>
                      <a:pt x="27" y="24"/>
                      <a:pt x="24" y="25"/>
                      <a:pt x="21" y="25"/>
                    </a:cubicBezTo>
                    <a:cubicBezTo>
                      <a:pt x="18" y="26"/>
                      <a:pt x="16" y="25"/>
                      <a:pt x="13" y="26"/>
                    </a:cubicBezTo>
                    <a:cubicBezTo>
                      <a:pt x="11" y="27"/>
                      <a:pt x="6" y="28"/>
                      <a:pt x="5" y="28"/>
                    </a:cubicBezTo>
                    <a:cubicBezTo>
                      <a:pt x="4" y="28"/>
                      <a:pt x="0" y="27"/>
                      <a:pt x="1" y="25"/>
                    </a:cubicBezTo>
                    <a:cubicBezTo>
                      <a:pt x="2" y="24"/>
                      <a:pt x="4" y="23"/>
                      <a:pt x="5" y="23"/>
                    </a:cubicBezTo>
                    <a:cubicBezTo>
                      <a:pt x="6" y="23"/>
                      <a:pt x="10" y="24"/>
                      <a:pt x="10" y="24"/>
                    </a:cubicBezTo>
                    <a:cubicBezTo>
                      <a:pt x="10" y="23"/>
                      <a:pt x="7" y="22"/>
                      <a:pt x="8" y="21"/>
                    </a:cubicBezTo>
                    <a:cubicBezTo>
                      <a:pt x="9" y="20"/>
                      <a:pt x="10" y="19"/>
                      <a:pt x="11" y="19"/>
                    </a:cubicBezTo>
                    <a:cubicBezTo>
                      <a:pt x="12" y="19"/>
                      <a:pt x="13" y="19"/>
                      <a:pt x="14" y="20"/>
                    </a:cubicBezTo>
                    <a:cubicBezTo>
                      <a:pt x="15" y="21"/>
                      <a:pt x="15" y="21"/>
                      <a:pt x="17" y="22"/>
                    </a:cubicBezTo>
                    <a:cubicBezTo>
                      <a:pt x="18" y="22"/>
                      <a:pt x="19" y="23"/>
                      <a:pt x="21" y="22"/>
                    </a:cubicBezTo>
                    <a:cubicBezTo>
                      <a:pt x="22" y="22"/>
                      <a:pt x="23" y="21"/>
                      <a:pt x="23" y="21"/>
                    </a:cubicBezTo>
                    <a:cubicBezTo>
                      <a:pt x="22" y="21"/>
                      <a:pt x="22" y="21"/>
                      <a:pt x="20" y="21"/>
                    </a:cubicBezTo>
                    <a:cubicBezTo>
                      <a:pt x="18" y="21"/>
                      <a:pt x="17" y="20"/>
                      <a:pt x="17" y="19"/>
                    </a:cubicBezTo>
                    <a:cubicBezTo>
                      <a:pt x="17" y="18"/>
                      <a:pt x="19" y="17"/>
                      <a:pt x="19" y="17"/>
                    </a:cubicBezTo>
                    <a:cubicBezTo>
                      <a:pt x="18" y="16"/>
                      <a:pt x="17" y="16"/>
                      <a:pt x="15" y="16"/>
                    </a:cubicBezTo>
                    <a:cubicBezTo>
                      <a:pt x="14" y="16"/>
                      <a:pt x="13" y="16"/>
                      <a:pt x="13" y="15"/>
                    </a:cubicBezTo>
                    <a:cubicBezTo>
                      <a:pt x="14" y="14"/>
                      <a:pt x="13" y="14"/>
                      <a:pt x="14" y="13"/>
                    </a:cubicBezTo>
                    <a:cubicBezTo>
                      <a:pt x="15" y="13"/>
                      <a:pt x="18" y="11"/>
                      <a:pt x="18" y="11"/>
                    </a:cubicBezTo>
                    <a:cubicBezTo>
                      <a:pt x="17" y="11"/>
                      <a:pt x="15" y="11"/>
                      <a:pt x="13" y="11"/>
                    </a:cubicBezTo>
                    <a:cubicBezTo>
                      <a:pt x="11" y="11"/>
                      <a:pt x="11" y="11"/>
                      <a:pt x="11" y="10"/>
                    </a:cubicBezTo>
                    <a:cubicBezTo>
                      <a:pt x="11" y="9"/>
                      <a:pt x="11" y="8"/>
                      <a:pt x="13" y="8"/>
                    </a:cubicBezTo>
                    <a:cubicBezTo>
                      <a:pt x="14" y="7"/>
                      <a:pt x="15" y="7"/>
                      <a:pt x="16" y="7"/>
                    </a:cubicBezTo>
                    <a:cubicBezTo>
                      <a:pt x="17" y="7"/>
                      <a:pt x="17" y="7"/>
                      <a:pt x="19" y="9"/>
                    </a:cubicBezTo>
                    <a:cubicBezTo>
                      <a:pt x="20" y="10"/>
                      <a:pt x="20" y="10"/>
                      <a:pt x="22" y="12"/>
                    </a:cubicBezTo>
                    <a:cubicBezTo>
                      <a:pt x="24" y="13"/>
                      <a:pt x="24" y="14"/>
                      <a:pt x="25" y="14"/>
                    </a:cubicBezTo>
                    <a:cubicBezTo>
                      <a:pt x="26" y="14"/>
                      <a:pt x="27" y="14"/>
                      <a:pt x="27" y="15"/>
                    </a:cubicBezTo>
                    <a:cubicBezTo>
                      <a:pt x="27" y="15"/>
                      <a:pt x="27" y="15"/>
                      <a:pt x="28" y="16"/>
                    </a:cubicBezTo>
                    <a:cubicBezTo>
                      <a:pt x="29" y="16"/>
                      <a:pt x="31" y="17"/>
                      <a:pt x="31" y="17"/>
                    </a:cubicBezTo>
                    <a:cubicBezTo>
                      <a:pt x="32" y="18"/>
                      <a:pt x="32" y="20"/>
                      <a:pt x="34" y="20"/>
                    </a:cubicBezTo>
                    <a:cubicBezTo>
                      <a:pt x="35" y="20"/>
                      <a:pt x="39" y="19"/>
                      <a:pt x="39" y="18"/>
                    </a:cubicBezTo>
                    <a:cubicBezTo>
                      <a:pt x="39" y="17"/>
                      <a:pt x="38" y="17"/>
                      <a:pt x="36" y="17"/>
                    </a:cubicBezTo>
                    <a:cubicBezTo>
                      <a:pt x="35" y="17"/>
                      <a:pt x="35" y="18"/>
                      <a:pt x="34" y="17"/>
                    </a:cubicBezTo>
                    <a:cubicBezTo>
                      <a:pt x="34" y="16"/>
                      <a:pt x="32" y="15"/>
                      <a:pt x="32" y="14"/>
                    </a:cubicBezTo>
                    <a:cubicBezTo>
                      <a:pt x="33" y="14"/>
                      <a:pt x="37" y="14"/>
                      <a:pt x="38" y="14"/>
                    </a:cubicBezTo>
                    <a:cubicBezTo>
                      <a:pt x="39" y="14"/>
                      <a:pt x="40" y="14"/>
                      <a:pt x="40" y="13"/>
                    </a:cubicBezTo>
                    <a:cubicBezTo>
                      <a:pt x="39" y="12"/>
                      <a:pt x="36" y="12"/>
                      <a:pt x="35" y="12"/>
                    </a:cubicBezTo>
                    <a:cubicBezTo>
                      <a:pt x="33" y="12"/>
                      <a:pt x="30" y="12"/>
                      <a:pt x="30" y="11"/>
                    </a:cubicBezTo>
                    <a:cubicBezTo>
                      <a:pt x="31" y="11"/>
                      <a:pt x="34" y="11"/>
                      <a:pt x="34" y="10"/>
                    </a:cubicBezTo>
                    <a:cubicBezTo>
                      <a:pt x="34" y="10"/>
                      <a:pt x="33" y="8"/>
                      <a:pt x="31" y="8"/>
                    </a:cubicBezTo>
                    <a:cubicBezTo>
                      <a:pt x="29" y="8"/>
                      <a:pt x="26" y="8"/>
                      <a:pt x="25" y="8"/>
                    </a:cubicBezTo>
                    <a:cubicBezTo>
                      <a:pt x="25" y="7"/>
                      <a:pt x="22" y="7"/>
                      <a:pt x="24" y="5"/>
                    </a:cubicBezTo>
                    <a:cubicBezTo>
                      <a:pt x="25" y="4"/>
                      <a:pt x="26" y="3"/>
                      <a:pt x="28" y="3"/>
                    </a:cubicBezTo>
                    <a:cubicBezTo>
                      <a:pt x="30" y="2"/>
                      <a:pt x="35" y="3"/>
                      <a:pt x="36" y="3"/>
                    </a:cubicBezTo>
                    <a:cubicBezTo>
                      <a:pt x="36" y="3"/>
                      <a:pt x="41" y="5"/>
                      <a:pt x="41" y="5"/>
                    </a:cubicBezTo>
                    <a:cubicBezTo>
                      <a:pt x="40" y="6"/>
                      <a:pt x="40" y="6"/>
                      <a:pt x="41" y="7"/>
                    </a:cubicBezTo>
                    <a:cubicBezTo>
                      <a:pt x="41" y="7"/>
                      <a:pt x="42" y="9"/>
                      <a:pt x="43" y="8"/>
                    </a:cubicBezTo>
                    <a:cubicBezTo>
                      <a:pt x="43" y="8"/>
                      <a:pt x="43" y="6"/>
                      <a:pt x="44" y="7"/>
                    </a:cubicBezTo>
                    <a:cubicBezTo>
                      <a:pt x="45" y="7"/>
                      <a:pt x="45" y="8"/>
                      <a:pt x="45" y="7"/>
                    </a:cubicBezTo>
                    <a:cubicBezTo>
                      <a:pt x="46" y="7"/>
                      <a:pt x="45" y="5"/>
                      <a:pt x="45" y="4"/>
                    </a:cubicBezTo>
                    <a:cubicBezTo>
                      <a:pt x="45" y="3"/>
                      <a:pt x="44" y="3"/>
                      <a:pt x="45" y="3"/>
                    </a:cubicBezTo>
                    <a:cubicBezTo>
                      <a:pt x="47" y="3"/>
                      <a:pt x="48" y="3"/>
                      <a:pt x="48"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210"/>
              <p:cNvSpPr>
                <a:spLocks/>
              </p:cNvSpPr>
              <p:nvPr/>
            </p:nvSpPr>
            <p:spPr bwMode="auto">
              <a:xfrm>
                <a:off x="1811337" y="1643063"/>
                <a:ext cx="82550" cy="53975"/>
              </a:xfrm>
              <a:custGeom>
                <a:avLst/>
                <a:gdLst>
                  <a:gd name="T0" fmla="*/ 20 w 36"/>
                  <a:gd name="T1" fmla="*/ 0 h 23"/>
                  <a:gd name="T2" fmla="*/ 25 w 36"/>
                  <a:gd name="T3" fmla="*/ 1 h 23"/>
                  <a:gd name="T4" fmla="*/ 30 w 36"/>
                  <a:gd name="T5" fmla="*/ 5 h 23"/>
                  <a:gd name="T6" fmla="*/ 35 w 36"/>
                  <a:gd name="T7" fmla="*/ 8 h 23"/>
                  <a:gd name="T8" fmla="*/ 35 w 36"/>
                  <a:gd name="T9" fmla="*/ 12 h 23"/>
                  <a:gd name="T10" fmla="*/ 33 w 36"/>
                  <a:gd name="T11" fmla="*/ 14 h 23"/>
                  <a:gd name="T12" fmla="*/ 36 w 36"/>
                  <a:gd name="T13" fmla="*/ 15 h 23"/>
                  <a:gd name="T14" fmla="*/ 35 w 36"/>
                  <a:gd name="T15" fmla="*/ 18 h 23"/>
                  <a:gd name="T16" fmla="*/ 33 w 36"/>
                  <a:gd name="T17" fmla="*/ 21 h 23"/>
                  <a:gd name="T18" fmla="*/ 26 w 36"/>
                  <a:gd name="T19" fmla="*/ 22 h 23"/>
                  <a:gd name="T20" fmla="*/ 22 w 36"/>
                  <a:gd name="T21" fmla="*/ 22 h 23"/>
                  <a:gd name="T22" fmla="*/ 18 w 36"/>
                  <a:gd name="T23" fmla="*/ 21 h 23"/>
                  <a:gd name="T24" fmla="*/ 15 w 36"/>
                  <a:gd name="T25" fmla="*/ 19 h 23"/>
                  <a:gd name="T26" fmla="*/ 12 w 36"/>
                  <a:gd name="T27" fmla="*/ 20 h 23"/>
                  <a:gd name="T28" fmla="*/ 10 w 36"/>
                  <a:gd name="T29" fmla="*/ 18 h 23"/>
                  <a:gd name="T30" fmla="*/ 8 w 36"/>
                  <a:gd name="T31" fmla="*/ 18 h 23"/>
                  <a:gd name="T32" fmla="*/ 5 w 36"/>
                  <a:gd name="T33" fmla="*/ 15 h 23"/>
                  <a:gd name="T34" fmla="*/ 4 w 36"/>
                  <a:gd name="T35" fmla="*/ 16 h 23"/>
                  <a:gd name="T36" fmla="*/ 2 w 36"/>
                  <a:gd name="T37" fmla="*/ 15 h 23"/>
                  <a:gd name="T38" fmla="*/ 0 w 36"/>
                  <a:gd name="T39" fmla="*/ 14 h 23"/>
                  <a:gd name="T40" fmla="*/ 2 w 36"/>
                  <a:gd name="T41" fmla="*/ 10 h 23"/>
                  <a:gd name="T42" fmla="*/ 7 w 36"/>
                  <a:gd name="T43" fmla="*/ 6 h 23"/>
                  <a:gd name="T44" fmla="*/ 6 w 36"/>
                  <a:gd name="T45" fmla="*/ 5 h 23"/>
                  <a:gd name="T46" fmla="*/ 20 w 36"/>
                  <a:gd name="T4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6" h="23">
                    <a:moveTo>
                      <a:pt x="20" y="0"/>
                    </a:moveTo>
                    <a:cubicBezTo>
                      <a:pt x="23" y="0"/>
                      <a:pt x="24" y="0"/>
                      <a:pt x="25" y="1"/>
                    </a:cubicBezTo>
                    <a:cubicBezTo>
                      <a:pt x="26" y="2"/>
                      <a:pt x="28" y="4"/>
                      <a:pt x="30" y="5"/>
                    </a:cubicBezTo>
                    <a:cubicBezTo>
                      <a:pt x="32" y="7"/>
                      <a:pt x="35" y="7"/>
                      <a:pt x="35" y="8"/>
                    </a:cubicBezTo>
                    <a:cubicBezTo>
                      <a:pt x="35" y="9"/>
                      <a:pt x="35" y="11"/>
                      <a:pt x="35" y="12"/>
                    </a:cubicBezTo>
                    <a:cubicBezTo>
                      <a:pt x="34" y="12"/>
                      <a:pt x="32" y="13"/>
                      <a:pt x="33" y="14"/>
                    </a:cubicBezTo>
                    <a:cubicBezTo>
                      <a:pt x="34" y="14"/>
                      <a:pt x="35" y="14"/>
                      <a:pt x="36" y="15"/>
                    </a:cubicBezTo>
                    <a:cubicBezTo>
                      <a:pt x="36" y="17"/>
                      <a:pt x="36" y="17"/>
                      <a:pt x="35" y="18"/>
                    </a:cubicBezTo>
                    <a:cubicBezTo>
                      <a:pt x="34" y="19"/>
                      <a:pt x="34" y="21"/>
                      <a:pt x="33" y="21"/>
                    </a:cubicBezTo>
                    <a:cubicBezTo>
                      <a:pt x="32" y="22"/>
                      <a:pt x="28" y="22"/>
                      <a:pt x="26" y="22"/>
                    </a:cubicBezTo>
                    <a:cubicBezTo>
                      <a:pt x="24" y="22"/>
                      <a:pt x="23" y="23"/>
                      <a:pt x="22" y="22"/>
                    </a:cubicBezTo>
                    <a:cubicBezTo>
                      <a:pt x="20" y="22"/>
                      <a:pt x="19" y="22"/>
                      <a:pt x="18" y="21"/>
                    </a:cubicBezTo>
                    <a:cubicBezTo>
                      <a:pt x="17" y="20"/>
                      <a:pt x="15" y="18"/>
                      <a:pt x="15" y="19"/>
                    </a:cubicBezTo>
                    <a:cubicBezTo>
                      <a:pt x="14" y="19"/>
                      <a:pt x="13" y="21"/>
                      <a:pt x="12" y="20"/>
                    </a:cubicBezTo>
                    <a:cubicBezTo>
                      <a:pt x="11" y="19"/>
                      <a:pt x="11" y="18"/>
                      <a:pt x="10" y="18"/>
                    </a:cubicBezTo>
                    <a:cubicBezTo>
                      <a:pt x="9" y="18"/>
                      <a:pt x="9" y="19"/>
                      <a:pt x="8" y="18"/>
                    </a:cubicBezTo>
                    <a:cubicBezTo>
                      <a:pt x="7" y="17"/>
                      <a:pt x="6" y="15"/>
                      <a:pt x="5" y="15"/>
                    </a:cubicBezTo>
                    <a:cubicBezTo>
                      <a:pt x="5" y="15"/>
                      <a:pt x="5" y="16"/>
                      <a:pt x="4" y="16"/>
                    </a:cubicBezTo>
                    <a:cubicBezTo>
                      <a:pt x="3" y="16"/>
                      <a:pt x="3" y="15"/>
                      <a:pt x="2" y="15"/>
                    </a:cubicBezTo>
                    <a:cubicBezTo>
                      <a:pt x="1" y="15"/>
                      <a:pt x="0" y="15"/>
                      <a:pt x="0" y="14"/>
                    </a:cubicBezTo>
                    <a:cubicBezTo>
                      <a:pt x="0" y="13"/>
                      <a:pt x="1" y="12"/>
                      <a:pt x="2" y="10"/>
                    </a:cubicBezTo>
                    <a:cubicBezTo>
                      <a:pt x="4" y="8"/>
                      <a:pt x="7" y="7"/>
                      <a:pt x="7" y="6"/>
                    </a:cubicBezTo>
                    <a:cubicBezTo>
                      <a:pt x="7" y="6"/>
                      <a:pt x="5" y="6"/>
                      <a:pt x="6" y="5"/>
                    </a:cubicBezTo>
                    <a:cubicBezTo>
                      <a:pt x="7" y="4"/>
                      <a:pt x="15" y="0"/>
                      <a:pt x="20"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213"/>
              <p:cNvSpPr>
                <a:spLocks/>
              </p:cNvSpPr>
              <p:nvPr/>
            </p:nvSpPr>
            <p:spPr bwMode="auto">
              <a:xfrm>
                <a:off x="1817687" y="1527176"/>
                <a:ext cx="85725" cy="23813"/>
              </a:xfrm>
              <a:custGeom>
                <a:avLst/>
                <a:gdLst>
                  <a:gd name="T0" fmla="*/ 5 w 37"/>
                  <a:gd name="T1" fmla="*/ 1 h 10"/>
                  <a:gd name="T2" fmla="*/ 2 w 37"/>
                  <a:gd name="T3" fmla="*/ 2 h 10"/>
                  <a:gd name="T4" fmla="*/ 1 w 37"/>
                  <a:gd name="T5" fmla="*/ 4 h 10"/>
                  <a:gd name="T6" fmla="*/ 4 w 37"/>
                  <a:gd name="T7" fmla="*/ 7 h 10"/>
                  <a:gd name="T8" fmla="*/ 8 w 37"/>
                  <a:gd name="T9" fmla="*/ 8 h 10"/>
                  <a:gd name="T10" fmla="*/ 17 w 37"/>
                  <a:gd name="T11" fmla="*/ 8 h 10"/>
                  <a:gd name="T12" fmla="*/ 27 w 37"/>
                  <a:gd name="T13" fmla="*/ 8 h 10"/>
                  <a:gd name="T14" fmla="*/ 30 w 37"/>
                  <a:gd name="T15" fmla="*/ 8 h 10"/>
                  <a:gd name="T16" fmla="*/ 35 w 37"/>
                  <a:gd name="T17" fmla="*/ 3 h 10"/>
                  <a:gd name="T18" fmla="*/ 30 w 37"/>
                  <a:gd name="T19" fmla="*/ 1 h 10"/>
                  <a:gd name="T20" fmla="*/ 26 w 37"/>
                  <a:gd name="T21" fmla="*/ 2 h 10"/>
                  <a:gd name="T22" fmla="*/ 17 w 37"/>
                  <a:gd name="T23" fmla="*/ 0 h 10"/>
                  <a:gd name="T24" fmla="*/ 11 w 37"/>
                  <a:gd name="T25" fmla="*/ 2 h 10"/>
                  <a:gd name="T26" fmla="*/ 10 w 37"/>
                  <a:gd name="T27" fmla="*/ 0 h 10"/>
                  <a:gd name="T28" fmla="*/ 5 w 37"/>
                  <a:gd name="T2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7" h="10">
                    <a:moveTo>
                      <a:pt x="5" y="1"/>
                    </a:moveTo>
                    <a:cubicBezTo>
                      <a:pt x="3" y="2"/>
                      <a:pt x="2" y="2"/>
                      <a:pt x="2" y="2"/>
                    </a:cubicBezTo>
                    <a:cubicBezTo>
                      <a:pt x="1" y="3"/>
                      <a:pt x="0" y="4"/>
                      <a:pt x="1" y="4"/>
                    </a:cubicBezTo>
                    <a:cubicBezTo>
                      <a:pt x="1" y="5"/>
                      <a:pt x="2" y="7"/>
                      <a:pt x="4" y="7"/>
                    </a:cubicBezTo>
                    <a:cubicBezTo>
                      <a:pt x="5" y="8"/>
                      <a:pt x="6" y="8"/>
                      <a:pt x="8" y="8"/>
                    </a:cubicBezTo>
                    <a:cubicBezTo>
                      <a:pt x="11" y="8"/>
                      <a:pt x="14" y="8"/>
                      <a:pt x="17" y="8"/>
                    </a:cubicBezTo>
                    <a:cubicBezTo>
                      <a:pt x="20" y="8"/>
                      <a:pt x="27" y="8"/>
                      <a:pt x="27" y="8"/>
                    </a:cubicBezTo>
                    <a:cubicBezTo>
                      <a:pt x="28" y="8"/>
                      <a:pt x="28" y="10"/>
                      <a:pt x="30" y="8"/>
                    </a:cubicBezTo>
                    <a:cubicBezTo>
                      <a:pt x="31" y="7"/>
                      <a:pt x="37" y="3"/>
                      <a:pt x="35" y="3"/>
                    </a:cubicBezTo>
                    <a:cubicBezTo>
                      <a:pt x="33" y="2"/>
                      <a:pt x="31" y="0"/>
                      <a:pt x="30" y="1"/>
                    </a:cubicBezTo>
                    <a:cubicBezTo>
                      <a:pt x="28" y="1"/>
                      <a:pt x="28" y="3"/>
                      <a:pt x="26" y="2"/>
                    </a:cubicBezTo>
                    <a:cubicBezTo>
                      <a:pt x="25" y="1"/>
                      <a:pt x="19" y="0"/>
                      <a:pt x="17" y="0"/>
                    </a:cubicBezTo>
                    <a:cubicBezTo>
                      <a:pt x="14" y="1"/>
                      <a:pt x="11" y="3"/>
                      <a:pt x="11" y="2"/>
                    </a:cubicBezTo>
                    <a:cubicBezTo>
                      <a:pt x="10" y="0"/>
                      <a:pt x="11" y="0"/>
                      <a:pt x="10" y="0"/>
                    </a:cubicBezTo>
                    <a:cubicBezTo>
                      <a:pt x="8" y="0"/>
                      <a:pt x="6" y="1"/>
                      <a:pt x="5"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214"/>
              <p:cNvSpPr>
                <a:spLocks/>
              </p:cNvSpPr>
              <p:nvPr/>
            </p:nvSpPr>
            <p:spPr bwMode="auto">
              <a:xfrm>
                <a:off x="1765300" y="1470026"/>
                <a:ext cx="93663" cy="60325"/>
              </a:xfrm>
              <a:custGeom>
                <a:avLst/>
                <a:gdLst>
                  <a:gd name="T0" fmla="*/ 7 w 41"/>
                  <a:gd name="T1" fmla="*/ 1 h 26"/>
                  <a:gd name="T2" fmla="*/ 1 w 41"/>
                  <a:gd name="T3" fmla="*/ 2 h 26"/>
                  <a:gd name="T4" fmla="*/ 2 w 41"/>
                  <a:gd name="T5" fmla="*/ 5 h 26"/>
                  <a:gd name="T6" fmla="*/ 5 w 41"/>
                  <a:gd name="T7" fmla="*/ 7 h 26"/>
                  <a:gd name="T8" fmla="*/ 1 w 41"/>
                  <a:gd name="T9" fmla="*/ 9 h 26"/>
                  <a:gd name="T10" fmla="*/ 4 w 41"/>
                  <a:gd name="T11" fmla="*/ 11 h 26"/>
                  <a:gd name="T12" fmla="*/ 6 w 41"/>
                  <a:gd name="T13" fmla="*/ 15 h 26"/>
                  <a:gd name="T14" fmla="*/ 11 w 41"/>
                  <a:gd name="T15" fmla="*/ 15 h 26"/>
                  <a:gd name="T16" fmla="*/ 17 w 41"/>
                  <a:gd name="T17" fmla="*/ 18 h 26"/>
                  <a:gd name="T18" fmla="*/ 10 w 41"/>
                  <a:gd name="T19" fmla="*/ 19 h 26"/>
                  <a:gd name="T20" fmla="*/ 7 w 41"/>
                  <a:gd name="T21" fmla="*/ 20 h 26"/>
                  <a:gd name="T22" fmla="*/ 14 w 41"/>
                  <a:gd name="T23" fmla="*/ 23 h 26"/>
                  <a:gd name="T24" fmla="*/ 15 w 41"/>
                  <a:gd name="T25" fmla="*/ 25 h 26"/>
                  <a:gd name="T26" fmla="*/ 19 w 41"/>
                  <a:gd name="T27" fmla="*/ 25 h 26"/>
                  <a:gd name="T28" fmla="*/ 29 w 41"/>
                  <a:gd name="T29" fmla="*/ 23 h 26"/>
                  <a:gd name="T30" fmla="*/ 37 w 41"/>
                  <a:gd name="T31" fmla="*/ 22 h 26"/>
                  <a:gd name="T32" fmla="*/ 39 w 41"/>
                  <a:gd name="T33" fmla="*/ 19 h 26"/>
                  <a:gd name="T34" fmla="*/ 37 w 41"/>
                  <a:gd name="T35" fmla="*/ 17 h 26"/>
                  <a:gd name="T36" fmla="*/ 39 w 41"/>
                  <a:gd name="T37" fmla="*/ 12 h 26"/>
                  <a:gd name="T38" fmla="*/ 32 w 41"/>
                  <a:gd name="T39" fmla="*/ 8 h 26"/>
                  <a:gd name="T40" fmla="*/ 26 w 41"/>
                  <a:gd name="T41" fmla="*/ 9 h 26"/>
                  <a:gd name="T42" fmla="*/ 23 w 41"/>
                  <a:gd name="T43" fmla="*/ 5 h 26"/>
                  <a:gd name="T44" fmla="*/ 13 w 41"/>
                  <a:gd name="T45" fmla="*/ 2 h 26"/>
                  <a:gd name="T46" fmla="*/ 7 w 41"/>
                  <a:gd name="T47" fmla="*/ 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 h="26">
                    <a:moveTo>
                      <a:pt x="7" y="1"/>
                    </a:moveTo>
                    <a:cubicBezTo>
                      <a:pt x="5" y="1"/>
                      <a:pt x="2" y="0"/>
                      <a:pt x="1" y="2"/>
                    </a:cubicBezTo>
                    <a:cubicBezTo>
                      <a:pt x="1" y="4"/>
                      <a:pt x="0" y="4"/>
                      <a:pt x="2" y="5"/>
                    </a:cubicBezTo>
                    <a:cubicBezTo>
                      <a:pt x="3" y="5"/>
                      <a:pt x="5" y="6"/>
                      <a:pt x="5" y="7"/>
                    </a:cubicBezTo>
                    <a:cubicBezTo>
                      <a:pt x="4" y="8"/>
                      <a:pt x="0" y="7"/>
                      <a:pt x="1" y="9"/>
                    </a:cubicBezTo>
                    <a:cubicBezTo>
                      <a:pt x="2" y="10"/>
                      <a:pt x="4" y="10"/>
                      <a:pt x="4" y="11"/>
                    </a:cubicBezTo>
                    <a:cubicBezTo>
                      <a:pt x="4" y="12"/>
                      <a:pt x="4" y="14"/>
                      <a:pt x="6" y="15"/>
                    </a:cubicBezTo>
                    <a:cubicBezTo>
                      <a:pt x="7" y="15"/>
                      <a:pt x="9" y="15"/>
                      <a:pt x="11" y="15"/>
                    </a:cubicBezTo>
                    <a:cubicBezTo>
                      <a:pt x="13" y="15"/>
                      <a:pt x="19" y="17"/>
                      <a:pt x="17" y="18"/>
                    </a:cubicBezTo>
                    <a:cubicBezTo>
                      <a:pt x="16" y="19"/>
                      <a:pt x="11" y="18"/>
                      <a:pt x="10" y="19"/>
                    </a:cubicBezTo>
                    <a:cubicBezTo>
                      <a:pt x="8" y="19"/>
                      <a:pt x="7" y="20"/>
                      <a:pt x="7" y="20"/>
                    </a:cubicBezTo>
                    <a:cubicBezTo>
                      <a:pt x="8" y="21"/>
                      <a:pt x="14" y="20"/>
                      <a:pt x="14" y="23"/>
                    </a:cubicBezTo>
                    <a:cubicBezTo>
                      <a:pt x="15" y="25"/>
                      <a:pt x="14" y="25"/>
                      <a:pt x="15" y="25"/>
                    </a:cubicBezTo>
                    <a:cubicBezTo>
                      <a:pt x="17" y="25"/>
                      <a:pt x="17" y="26"/>
                      <a:pt x="19" y="25"/>
                    </a:cubicBezTo>
                    <a:cubicBezTo>
                      <a:pt x="21" y="25"/>
                      <a:pt x="26" y="24"/>
                      <a:pt x="29" y="23"/>
                    </a:cubicBezTo>
                    <a:cubicBezTo>
                      <a:pt x="32" y="22"/>
                      <a:pt x="36" y="23"/>
                      <a:pt x="37" y="22"/>
                    </a:cubicBezTo>
                    <a:cubicBezTo>
                      <a:pt x="38" y="21"/>
                      <a:pt x="39" y="20"/>
                      <a:pt x="39" y="19"/>
                    </a:cubicBezTo>
                    <a:cubicBezTo>
                      <a:pt x="39" y="18"/>
                      <a:pt x="36" y="19"/>
                      <a:pt x="37" y="17"/>
                    </a:cubicBezTo>
                    <a:cubicBezTo>
                      <a:pt x="37" y="15"/>
                      <a:pt x="41" y="13"/>
                      <a:pt x="39" y="12"/>
                    </a:cubicBezTo>
                    <a:cubicBezTo>
                      <a:pt x="38" y="11"/>
                      <a:pt x="34" y="8"/>
                      <a:pt x="32" y="8"/>
                    </a:cubicBezTo>
                    <a:cubicBezTo>
                      <a:pt x="30" y="9"/>
                      <a:pt x="27" y="10"/>
                      <a:pt x="26" y="9"/>
                    </a:cubicBezTo>
                    <a:cubicBezTo>
                      <a:pt x="26" y="8"/>
                      <a:pt x="24" y="5"/>
                      <a:pt x="23" y="5"/>
                    </a:cubicBezTo>
                    <a:cubicBezTo>
                      <a:pt x="22" y="4"/>
                      <a:pt x="16" y="3"/>
                      <a:pt x="13" y="2"/>
                    </a:cubicBezTo>
                    <a:cubicBezTo>
                      <a:pt x="11" y="1"/>
                      <a:pt x="10" y="1"/>
                      <a:pt x="7"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215"/>
              <p:cNvSpPr>
                <a:spLocks/>
              </p:cNvSpPr>
              <p:nvPr/>
            </p:nvSpPr>
            <p:spPr bwMode="auto">
              <a:xfrm>
                <a:off x="1719262" y="1393826"/>
                <a:ext cx="42863" cy="30163"/>
              </a:xfrm>
              <a:custGeom>
                <a:avLst/>
                <a:gdLst>
                  <a:gd name="T0" fmla="*/ 5 w 19"/>
                  <a:gd name="T1" fmla="*/ 1 h 13"/>
                  <a:gd name="T2" fmla="*/ 0 w 19"/>
                  <a:gd name="T3" fmla="*/ 4 h 13"/>
                  <a:gd name="T4" fmla="*/ 1 w 19"/>
                  <a:gd name="T5" fmla="*/ 6 h 13"/>
                  <a:gd name="T6" fmla="*/ 5 w 19"/>
                  <a:gd name="T7" fmla="*/ 8 h 13"/>
                  <a:gd name="T8" fmla="*/ 11 w 19"/>
                  <a:gd name="T9" fmla="*/ 11 h 13"/>
                  <a:gd name="T10" fmla="*/ 15 w 19"/>
                  <a:gd name="T11" fmla="*/ 13 h 13"/>
                  <a:gd name="T12" fmla="*/ 18 w 19"/>
                  <a:gd name="T13" fmla="*/ 10 h 13"/>
                  <a:gd name="T14" fmla="*/ 15 w 19"/>
                  <a:gd name="T15" fmla="*/ 4 h 13"/>
                  <a:gd name="T16" fmla="*/ 12 w 19"/>
                  <a:gd name="T17" fmla="*/ 1 h 13"/>
                  <a:gd name="T18" fmla="*/ 8 w 19"/>
                  <a:gd name="T19" fmla="*/ 2 h 13"/>
                  <a:gd name="T20" fmla="*/ 5 w 19"/>
                  <a:gd name="T21"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3">
                    <a:moveTo>
                      <a:pt x="5" y="1"/>
                    </a:moveTo>
                    <a:cubicBezTo>
                      <a:pt x="3" y="2"/>
                      <a:pt x="0" y="3"/>
                      <a:pt x="0" y="4"/>
                    </a:cubicBezTo>
                    <a:cubicBezTo>
                      <a:pt x="0" y="4"/>
                      <a:pt x="0" y="5"/>
                      <a:pt x="1" y="6"/>
                    </a:cubicBezTo>
                    <a:cubicBezTo>
                      <a:pt x="2" y="8"/>
                      <a:pt x="3" y="8"/>
                      <a:pt x="5" y="8"/>
                    </a:cubicBezTo>
                    <a:cubicBezTo>
                      <a:pt x="7" y="9"/>
                      <a:pt x="10" y="10"/>
                      <a:pt x="11" y="11"/>
                    </a:cubicBezTo>
                    <a:cubicBezTo>
                      <a:pt x="13" y="12"/>
                      <a:pt x="14" y="13"/>
                      <a:pt x="15" y="13"/>
                    </a:cubicBezTo>
                    <a:cubicBezTo>
                      <a:pt x="16" y="12"/>
                      <a:pt x="19" y="12"/>
                      <a:pt x="18" y="10"/>
                    </a:cubicBezTo>
                    <a:cubicBezTo>
                      <a:pt x="17" y="7"/>
                      <a:pt x="16" y="5"/>
                      <a:pt x="15" y="4"/>
                    </a:cubicBezTo>
                    <a:cubicBezTo>
                      <a:pt x="15" y="2"/>
                      <a:pt x="14" y="1"/>
                      <a:pt x="12" y="1"/>
                    </a:cubicBezTo>
                    <a:cubicBezTo>
                      <a:pt x="10" y="1"/>
                      <a:pt x="9" y="2"/>
                      <a:pt x="8" y="2"/>
                    </a:cubicBezTo>
                    <a:cubicBezTo>
                      <a:pt x="7" y="1"/>
                      <a:pt x="6" y="0"/>
                      <a:pt x="5"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225"/>
              <p:cNvSpPr>
                <a:spLocks/>
              </p:cNvSpPr>
              <p:nvPr/>
            </p:nvSpPr>
            <p:spPr bwMode="auto">
              <a:xfrm>
                <a:off x="2133600" y="2214563"/>
                <a:ext cx="52388" cy="34925"/>
              </a:xfrm>
              <a:custGeom>
                <a:avLst/>
                <a:gdLst>
                  <a:gd name="T0" fmla="*/ 7 w 23"/>
                  <a:gd name="T1" fmla="*/ 1 h 15"/>
                  <a:gd name="T2" fmla="*/ 0 w 23"/>
                  <a:gd name="T3" fmla="*/ 9 h 15"/>
                  <a:gd name="T4" fmla="*/ 3 w 23"/>
                  <a:gd name="T5" fmla="*/ 14 h 15"/>
                  <a:gd name="T6" fmla="*/ 6 w 23"/>
                  <a:gd name="T7" fmla="*/ 14 h 15"/>
                  <a:gd name="T8" fmla="*/ 10 w 23"/>
                  <a:gd name="T9" fmla="*/ 14 h 15"/>
                  <a:gd name="T10" fmla="*/ 15 w 23"/>
                  <a:gd name="T11" fmla="*/ 9 h 15"/>
                  <a:gd name="T12" fmla="*/ 22 w 23"/>
                  <a:gd name="T13" fmla="*/ 5 h 15"/>
                  <a:gd name="T14" fmla="*/ 22 w 23"/>
                  <a:gd name="T15" fmla="*/ 2 h 15"/>
                  <a:gd name="T16" fmla="*/ 19 w 23"/>
                  <a:gd name="T17" fmla="*/ 1 h 15"/>
                  <a:gd name="T18" fmla="*/ 11 w 23"/>
                  <a:gd name="T19" fmla="*/ 3 h 15"/>
                  <a:gd name="T20" fmla="*/ 7 w 23"/>
                  <a:gd name="T2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15">
                    <a:moveTo>
                      <a:pt x="7" y="1"/>
                    </a:moveTo>
                    <a:cubicBezTo>
                      <a:pt x="6" y="3"/>
                      <a:pt x="0" y="8"/>
                      <a:pt x="0" y="9"/>
                    </a:cubicBezTo>
                    <a:cubicBezTo>
                      <a:pt x="0" y="10"/>
                      <a:pt x="2" y="15"/>
                      <a:pt x="3" y="14"/>
                    </a:cubicBezTo>
                    <a:cubicBezTo>
                      <a:pt x="4" y="14"/>
                      <a:pt x="4" y="14"/>
                      <a:pt x="6" y="14"/>
                    </a:cubicBezTo>
                    <a:cubicBezTo>
                      <a:pt x="7" y="14"/>
                      <a:pt x="9" y="15"/>
                      <a:pt x="10" y="14"/>
                    </a:cubicBezTo>
                    <a:cubicBezTo>
                      <a:pt x="10" y="13"/>
                      <a:pt x="13" y="10"/>
                      <a:pt x="15" y="9"/>
                    </a:cubicBezTo>
                    <a:cubicBezTo>
                      <a:pt x="17" y="9"/>
                      <a:pt x="22" y="6"/>
                      <a:pt x="22" y="5"/>
                    </a:cubicBezTo>
                    <a:cubicBezTo>
                      <a:pt x="22" y="5"/>
                      <a:pt x="23" y="3"/>
                      <a:pt x="22" y="2"/>
                    </a:cubicBezTo>
                    <a:cubicBezTo>
                      <a:pt x="22" y="1"/>
                      <a:pt x="22" y="1"/>
                      <a:pt x="19" y="1"/>
                    </a:cubicBezTo>
                    <a:cubicBezTo>
                      <a:pt x="16" y="0"/>
                      <a:pt x="12" y="3"/>
                      <a:pt x="11" y="3"/>
                    </a:cubicBezTo>
                    <a:cubicBezTo>
                      <a:pt x="9" y="2"/>
                      <a:pt x="8" y="1"/>
                      <a:pt x="7"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228"/>
              <p:cNvSpPr>
                <a:spLocks/>
              </p:cNvSpPr>
              <p:nvPr/>
            </p:nvSpPr>
            <p:spPr bwMode="auto">
              <a:xfrm>
                <a:off x="2051050" y="2095501"/>
                <a:ext cx="180975" cy="114300"/>
              </a:xfrm>
              <a:custGeom>
                <a:avLst/>
                <a:gdLst>
                  <a:gd name="T0" fmla="*/ 17 w 79"/>
                  <a:gd name="T1" fmla="*/ 1 h 50"/>
                  <a:gd name="T2" fmla="*/ 19 w 79"/>
                  <a:gd name="T3" fmla="*/ 2 h 50"/>
                  <a:gd name="T4" fmla="*/ 21 w 79"/>
                  <a:gd name="T5" fmla="*/ 3 h 50"/>
                  <a:gd name="T6" fmla="*/ 23 w 79"/>
                  <a:gd name="T7" fmla="*/ 6 h 50"/>
                  <a:gd name="T8" fmla="*/ 21 w 79"/>
                  <a:gd name="T9" fmla="*/ 8 h 50"/>
                  <a:gd name="T10" fmla="*/ 24 w 79"/>
                  <a:gd name="T11" fmla="*/ 10 h 50"/>
                  <a:gd name="T12" fmla="*/ 25 w 79"/>
                  <a:gd name="T13" fmla="*/ 13 h 50"/>
                  <a:gd name="T14" fmla="*/ 29 w 79"/>
                  <a:gd name="T15" fmla="*/ 9 h 50"/>
                  <a:gd name="T16" fmla="*/ 34 w 79"/>
                  <a:gd name="T17" fmla="*/ 13 h 50"/>
                  <a:gd name="T18" fmla="*/ 41 w 79"/>
                  <a:gd name="T19" fmla="*/ 14 h 50"/>
                  <a:gd name="T20" fmla="*/ 49 w 79"/>
                  <a:gd name="T21" fmla="*/ 18 h 50"/>
                  <a:gd name="T22" fmla="*/ 55 w 79"/>
                  <a:gd name="T23" fmla="*/ 21 h 50"/>
                  <a:gd name="T24" fmla="*/ 60 w 79"/>
                  <a:gd name="T25" fmla="*/ 27 h 50"/>
                  <a:gd name="T26" fmla="*/ 62 w 79"/>
                  <a:gd name="T27" fmla="*/ 31 h 50"/>
                  <a:gd name="T28" fmla="*/ 59 w 79"/>
                  <a:gd name="T29" fmla="*/ 34 h 50"/>
                  <a:gd name="T30" fmla="*/ 64 w 79"/>
                  <a:gd name="T31" fmla="*/ 34 h 50"/>
                  <a:gd name="T32" fmla="*/ 65 w 79"/>
                  <a:gd name="T33" fmla="*/ 33 h 50"/>
                  <a:gd name="T34" fmla="*/ 69 w 79"/>
                  <a:gd name="T35" fmla="*/ 33 h 50"/>
                  <a:gd name="T36" fmla="*/ 70 w 79"/>
                  <a:gd name="T37" fmla="*/ 32 h 50"/>
                  <a:gd name="T38" fmla="*/ 73 w 79"/>
                  <a:gd name="T39" fmla="*/ 36 h 50"/>
                  <a:gd name="T40" fmla="*/ 78 w 79"/>
                  <a:gd name="T41" fmla="*/ 39 h 50"/>
                  <a:gd name="T42" fmla="*/ 71 w 79"/>
                  <a:gd name="T43" fmla="*/ 43 h 50"/>
                  <a:gd name="T44" fmla="*/ 63 w 79"/>
                  <a:gd name="T45" fmla="*/ 42 h 50"/>
                  <a:gd name="T46" fmla="*/ 52 w 79"/>
                  <a:gd name="T47" fmla="*/ 40 h 50"/>
                  <a:gd name="T48" fmla="*/ 53 w 79"/>
                  <a:gd name="T49" fmla="*/ 36 h 50"/>
                  <a:gd name="T50" fmla="*/ 46 w 79"/>
                  <a:gd name="T51" fmla="*/ 35 h 50"/>
                  <a:gd name="T52" fmla="*/ 47 w 79"/>
                  <a:gd name="T53" fmla="*/ 32 h 50"/>
                  <a:gd name="T54" fmla="*/ 44 w 79"/>
                  <a:gd name="T55" fmla="*/ 32 h 50"/>
                  <a:gd name="T56" fmla="*/ 39 w 79"/>
                  <a:gd name="T57" fmla="*/ 35 h 50"/>
                  <a:gd name="T58" fmla="*/ 39 w 79"/>
                  <a:gd name="T59" fmla="*/ 39 h 50"/>
                  <a:gd name="T60" fmla="*/ 32 w 79"/>
                  <a:gd name="T61" fmla="*/ 42 h 50"/>
                  <a:gd name="T62" fmla="*/ 29 w 79"/>
                  <a:gd name="T63" fmla="*/ 47 h 50"/>
                  <a:gd name="T64" fmla="*/ 22 w 79"/>
                  <a:gd name="T65" fmla="*/ 49 h 50"/>
                  <a:gd name="T66" fmla="*/ 18 w 79"/>
                  <a:gd name="T67" fmla="*/ 46 h 50"/>
                  <a:gd name="T68" fmla="*/ 18 w 79"/>
                  <a:gd name="T69" fmla="*/ 41 h 50"/>
                  <a:gd name="T70" fmla="*/ 16 w 79"/>
                  <a:gd name="T71" fmla="*/ 38 h 50"/>
                  <a:gd name="T72" fmla="*/ 0 w 79"/>
                  <a:gd name="T73" fmla="*/ 41 h 50"/>
                  <a:gd name="T74" fmla="*/ 3 w 79"/>
                  <a:gd name="T75" fmla="*/ 36 h 50"/>
                  <a:gd name="T76" fmla="*/ 11 w 79"/>
                  <a:gd name="T77" fmla="*/ 33 h 50"/>
                  <a:gd name="T78" fmla="*/ 10 w 79"/>
                  <a:gd name="T79" fmla="*/ 29 h 50"/>
                  <a:gd name="T80" fmla="*/ 9 w 79"/>
                  <a:gd name="T81" fmla="*/ 24 h 50"/>
                  <a:gd name="T82" fmla="*/ 12 w 79"/>
                  <a:gd name="T83" fmla="*/ 18 h 50"/>
                  <a:gd name="T84" fmla="*/ 12 w 79"/>
                  <a:gd name="T85" fmla="*/ 8 h 50"/>
                  <a:gd name="T86" fmla="*/ 14 w 79"/>
                  <a:gd name="T87" fmla="*/ 3 h 50"/>
                  <a:gd name="T88" fmla="*/ 17 w 79"/>
                  <a:gd name="T89" fmla="*/ 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9" h="50">
                    <a:moveTo>
                      <a:pt x="17" y="1"/>
                    </a:moveTo>
                    <a:cubicBezTo>
                      <a:pt x="18" y="0"/>
                      <a:pt x="18" y="2"/>
                      <a:pt x="19" y="2"/>
                    </a:cubicBezTo>
                    <a:cubicBezTo>
                      <a:pt x="20" y="3"/>
                      <a:pt x="20" y="2"/>
                      <a:pt x="21" y="3"/>
                    </a:cubicBezTo>
                    <a:cubicBezTo>
                      <a:pt x="23" y="4"/>
                      <a:pt x="24" y="5"/>
                      <a:pt x="23" y="6"/>
                    </a:cubicBezTo>
                    <a:cubicBezTo>
                      <a:pt x="22" y="7"/>
                      <a:pt x="19" y="7"/>
                      <a:pt x="21" y="8"/>
                    </a:cubicBezTo>
                    <a:cubicBezTo>
                      <a:pt x="23" y="9"/>
                      <a:pt x="24" y="8"/>
                      <a:pt x="24" y="10"/>
                    </a:cubicBezTo>
                    <a:cubicBezTo>
                      <a:pt x="24" y="12"/>
                      <a:pt x="24" y="15"/>
                      <a:pt x="25" y="13"/>
                    </a:cubicBezTo>
                    <a:cubicBezTo>
                      <a:pt x="27" y="11"/>
                      <a:pt x="28" y="8"/>
                      <a:pt x="29" y="9"/>
                    </a:cubicBezTo>
                    <a:cubicBezTo>
                      <a:pt x="31" y="9"/>
                      <a:pt x="30" y="12"/>
                      <a:pt x="34" y="13"/>
                    </a:cubicBezTo>
                    <a:cubicBezTo>
                      <a:pt x="38" y="14"/>
                      <a:pt x="38" y="13"/>
                      <a:pt x="41" y="14"/>
                    </a:cubicBezTo>
                    <a:cubicBezTo>
                      <a:pt x="44" y="15"/>
                      <a:pt x="47" y="16"/>
                      <a:pt x="49" y="18"/>
                    </a:cubicBezTo>
                    <a:cubicBezTo>
                      <a:pt x="51" y="20"/>
                      <a:pt x="53" y="20"/>
                      <a:pt x="55" y="21"/>
                    </a:cubicBezTo>
                    <a:cubicBezTo>
                      <a:pt x="57" y="23"/>
                      <a:pt x="58" y="25"/>
                      <a:pt x="60" y="27"/>
                    </a:cubicBezTo>
                    <a:cubicBezTo>
                      <a:pt x="61" y="29"/>
                      <a:pt x="63" y="29"/>
                      <a:pt x="62" y="31"/>
                    </a:cubicBezTo>
                    <a:cubicBezTo>
                      <a:pt x="61" y="32"/>
                      <a:pt x="57" y="34"/>
                      <a:pt x="59" y="34"/>
                    </a:cubicBezTo>
                    <a:cubicBezTo>
                      <a:pt x="60" y="35"/>
                      <a:pt x="63" y="35"/>
                      <a:pt x="64" y="34"/>
                    </a:cubicBezTo>
                    <a:cubicBezTo>
                      <a:pt x="64" y="33"/>
                      <a:pt x="64" y="32"/>
                      <a:pt x="65" y="33"/>
                    </a:cubicBezTo>
                    <a:cubicBezTo>
                      <a:pt x="66" y="33"/>
                      <a:pt x="68" y="34"/>
                      <a:pt x="69" y="33"/>
                    </a:cubicBezTo>
                    <a:cubicBezTo>
                      <a:pt x="69" y="33"/>
                      <a:pt x="69" y="31"/>
                      <a:pt x="70" y="32"/>
                    </a:cubicBezTo>
                    <a:cubicBezTo>
                      <a:pt x="71" y="34"/>
                      <a:pt x="71" y="35"/>
                      <a:pt x="73" y="36"/>
                    </a:cubicBezTo>
                    <a:cubicBezTo>
                      <a:pt x="74" y="37"/>
                      <a:pt x="79" y="37"/>
                      <a:pt x="78" y="39"/>
                    </a:cubicBezTo>
                    <a:cubicBezTo>
                      <a:pt x="77" y="40"/>
                      <a:pt x="73" y="42"/>
                      <a:pt x="71" y="43"/>
                    </a:cubicBezTo>
                    <a:cubicBezTo>
                      <a:pt x="69" y="44"/>
                      <a:pt x="68" y="43"/>
                      <a:pt x="63" y="42"/>
                    </a:cubicBezTo>
                    <a:cubicBezTo>
                      <a:pt x="59" y="41"/>
                      <a:pt x="53" y="40"/>
                      <a:pt x="52" y="40"/>
                    </a:cubicBezTo>
                    <a:cubicBezTo>
                      <a:pt x="51" y="39"/>
                      <a:pt x="54" y="36"/>
                      <a:pt x="53" y="36"/>
                    </a:cubicBezTo>
                    <a:cubicBezTo>
                      <a:pt x="53" y="36"/>
                      <a:pt x="46" y="36"/>
                      <a:pt x="46" y="35"/>
                    </a:cubicBezTo>
                    <a:cubicBezTo>
                      <a:pt x="46" y="33"/>
                      <a:pt x="47" y="33"/>
                      <a:pt x="47" y="32"/>
                    </a:cubicBezTo>
                    <a:cubicBezTo>
                      <a:pt x="46" y="31"/>
                      <a:pt x="45" y="32"/>
                      <a:pt x="44" y="32"/>
                    </a:cubicBezTo>
                    <a:cubicBezTo>
                      <a:pt x="42" y="33"/>
                      <a:pt x="39" y="34"/>
                      <a:pt x="39" y="35"/>
                    </a:cubicBezTo>
                    <a:cubicBezTo>
                      <a:pt x="39" y="36"/>
                      <a:pt x="39" y="38"/>
                      <a:pt x="39" y="39"/>
                    </a:cubicBezTo>
                    <a:cubicBezTo>
                      <a:pt x="39" y="39"/>
                      <a:pt x="33" y="41"/>
                      <a:pt x="32" y="42"/>
                    </a:cubicBezTo>
                    <a:cubicBezTo>
                      <a:pt x="31" y="44"/>
                      <a:pt x="30" y="46"/>
                      <a:pt x="29" y="47"/>
                    </a:cubicBezTo>
                    <a:cubicBezTo>
                      <a:pt x="28" y="47"/>
                      <a:pt x="23" y="50"/>
                      <a:pt x="22" y="49"/>
                    </a:cubicBezTo>
                    <a:cubicBezTo>
                      <a:pt x="20" y="49"/>
                      <a:pt x="18" y="48"/>
                      <a:pt x="18" y="46"/>
                    </a:cubicBezTo>
                    <a:cubicBezTo>
                      <a:pt x="18" y="44"/>
                      <a:pt x="18" y="41"/>
                      <a:pt x="18" y="41"/>
                    </a:cubicBezTo>
                    <a:cubicBezTo>
                      <a:pt x="18" y="40"/>
                      <a:pt x="18" y="38"/>
                      <a:pt x="16" y="38"/>
                    </a:cubicBezTo>
                    <a:cubicBezTo>
                      <a:pt x="14" y="39"/>
                      <a:pt x="0" y="43"/>
                      <a:pt x="0" y="41"/>
                    </a:cubicBezTo>
                    <a:cubicBezTo>
                      <a:pt x="0" y="39"/>
                      <a:pt x="2" y="37"/>
                      <a:pt x="3" y="36"/>
                    </a:cubicBezTo>
                    <a:cubicBezTo>
                      <a:pt x="5" y="35"/>
                      <a:pt x="11" y="33"/>
                      <a:pt x="11" y="33"/>
                    </a:cubicBezTo>
                    <a:cubicBezTo>
                      <a:pt x="11" y="32"/>
                      <a:pt x="10" y="31"/>
                      <a:pt x="10" y="29"/>
                    </a:cubicBezTo>
                    <a:cubicBezTo>
                      <a:pt x="9" y="28"/>
                      <a:pt x="9" y="24"/>
                      <a:pt x="9" y="24"/>
                    </a:cubicBezTo>
                    <a:cubicBezTo>
                      <a:pt x="10" y="23"/>
                      <a:pt x="12" y="21"/>
                      <a:pt x="12" y="18"/>
                    </a:cubicBezTo>
                    <a:cubicBezTo>
                      <a:pt x="12" y="15"/>
                      <a:pt x="12" y="9"/>
                      <a:pt x="12" y="8"/>
                    </a:cubicBezTo>
                    <a:cubicBezTo>
                      <a:pt x="13" y="6"/>
                      <a:pt x="13" y="5"/>
                      <a:pt x="14" y="3"/>
                    </a:cubicBezTo>
                    <a:cubicBezTo>
                      <a:pt x="15" y="2"/>
                      <a:pt x="14" y="1"/>
                      <a:pt x="17"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236"/>
              <p:cNvSpPr>
                <a:spLocks/>
              </p:cNvSpPr>
              <p:nvPr/>
            </p:nvSpPr>
            <p:spPr bwMode="auto">
              <a:xfrm>
                <a:off x="2301875" y="1990726"/>
                <a:ext cx="60325" cy="49213"/>
              </a:xfrm>
              <a:custGeom>
                <a:avLst/>
                <a:gdLst>
                  <a:gd name="T0" fmla="*/ 9 w 26"/>
                  <a:gd name="T1" fmla="*/ 1 h 21"/>
                  <a:gd name="T2" fmla="*/ 15 w 26"/>
                  <a:gd name="T3" fmla="*/ 0 h 21"/>
                  <a:gd name="T4" fmla="*/ 21 w 26"/>
                  <a:gd name="T5" fmla="*/ 1 h 21"/>
                  <a:gd name="T6" fmla="*/ 24 w 26"/>
                  <a:gd name="T7" fmla="*/ 2 h 21"/>
                  <a:gd name="T8" fmla="*/ 25 w 26"/>
                  <a:gd name="T9" fmla="*/ 4 h 21"/>
                  <a:gd name="T10" fmla="*/ 24 w 26"/>
                  <a:gd name="T11" fmla="*/ 8 h 21"/>
                  <a:gd name="T12" fmla="*/ 25 w 26"/>
                  <a:gd name="T13" fmla="*/ 12 h 21"/>
                  <a:gd name="T14" fmla="*/ 22 w 26"/>
                  <a:gd name="T15" fmla="*/ 17 h 21"/>
                  <a:gd name="T16" fmla="*/ 17 w 26"/>
                  <a:gd name="T17" fmla="*/ 19 h 21"/>
                  <a:gd name="T18" fmla="*/ 8 w 26"/>
                  <a:gd name="T19" fmla="*/ 20 h 21"/>
                  <a:gd name="T20" fmla="*/ 2 w 26"/>
                  <a:gd name="T21" fmla="*/ 17 h 21"/>
                  <a:gd name="T22" fmla="*/ 1 w 26"/>
                  <a:gd name="T23" fmla="*/ 12 h 21"/>
                  <a:gd name="T24" fmla="*/ 5 w 26"/>
                  <a:gd name="T25" fmla="*/ 6 h 21"/>
                  <a:gd name="T26" fmla="*/ 9 w 26"/>
                  <a:gd name="T27"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21">
                    <a:moveTo>
                      <a:pt x="9" y="1"/>
                    </a:moveTo>
                    <a:cubicBezTo>
                      <a:pt x="11" y="0"/>
                      <a:pt x="13" y="0"/>
                      <a:pt x="15" y="0"/>
                    </a:cubicBezTo>
                    <a:cubicBezTo>
                      <a:pt x="17" y="0"/>
                      <a:pt x="19" y="0"/>
                      <a:pt x="21" y="1"/>
                    </a:cubicBezTo>
                    <a:cubicBezTo>
                      <a:pt x="23" y="2"/>
                      <a:pt x="24" y="2"/>
                      <a:pt x="24" y="2"/>
                    </a:cubicBezTo>
                    <a:cubicBezTo>
                      <a:pt x="25" y="3"/>
                      <a:pt x="25" y="4"/>
                      <a:pt x="25" y="4"/>
                    </a:cubicBezTo>
                    <a:cubicBezTo>
                      <a:pt x="25" y="5"/>
                      <a:pt x="24" y="7"/>
                      <a:pt x="24" y="8"/>
                    </a:cubicBezTo>
                    <a:cubicBezTo>
                      <a:pt x="24" y="8"/>
                      <a:pt x="25" y="11"/>
                      <a:pt x="25" y="12"/>
                    </a:cubicBezTo>
                    <a:cubicBezTo>
                      <a:pt x="26" y="14"/>
                      <a:pt x="23" y="17"/>
                      <a:pt x="22" y="17"/>
                    </a:cubicBezTo>
                    <a:cubicBezTo>
                      <a:pt x="21" y="18"/>
                      <a:pt x="19" y="19"/>
                      <a:pt x="17" y="19"/>
                    </a:cubicBezTo>
                    <a:cubicBezTo>
                      <a:pt x="15" y="20"/>
                      <a:pt x="9" y="20"/>
                      <a:pt x="8" y="20"/>
                    </a:cubicBezTo>
                    <a:cubicBezTo>
                      <a:pt x="7" y="21"/>
                      <a:pt x="3" y="17"/>
                      <a:pt x="2" y="17"/>
                    </a:cubicBezTo>
                    <a:cubicBezTo>
                      <a:pt x="1" y="16"/>
                      <a:pt x="0" y="14"/>
                      <a:pt x="1" y="12"/>
                    </a:cubicBezTo>
                    <a:cubicBezTo>
                      <a:pt x="1" y="9"/>
                      <a:pt x="3" y="9"/>
                      <a:pt x="5" y="6"/>
                    </a:cubicBezTo>
                    <a:cubicBezTo>
                      <a:pt x="6" y="3"/>
                      <a:pt x="7" y="1"/>
                      <a:pt x="9"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238"/>
              <p:cNvSpPr>
                <a:spLocks/>
              </p:cNvSpPr>
              <p:nvPr/>
            </p:nvSpPr>
            <p:spPr bwMode="auto">
              <a:xfrm>
                <a:off x="2211387" y="1738313"/>
                <a:ext cx="127000" cy="50800"/>
              </a:xfrm>
              <a:custGeom>
                <a:avLst/>
                <a:gdLst>
                  <a:gd name="T0" fmla="*/ 17 w 55"/>
                  <a:gd name="T1" fmla="*/ 3 h 22"/>
                  <a:gd name="T2" fmla="*/ 28 w 55"/>
                  <a:gd name="T3" fmla="*/ 3 h 22"/>
                  <a:gd name="T4" fmla="*/ 33 w 55"/>
                  <a:gd name="T5" fmla="*/ 3 h 22"/>
                  <a:gd name="T6" fmla="*/ 40 w 55"/>
                  <a:gd name="T7" fmla="*/ 6 h 22"/>
                  <a:gd name="T8" fmla="*/ 42 w 55"/>
                  <a:gd name="T9" fmla="*/ 8 h 22"/>
                  <a:gd name="T10" fmla="*/ 46 w 55"/>
                  <a:gd name="T11" fmla="*/ 10 h 22"/>
                  <a:gd name="T12" fmla="*/ 48 w 55"/>
                  <a:gd name="T13" fmla="*/ 13 h 22"/>
                  <a:gd name="T14" fmla="*/ 51 w 55"/>
                  <a:gd name="T15" fmla="*/ 14 h 22"/>
                  <a:gd name="T16" fmla="*/ 51 w 55"/>
                  <a:gd name="T17" fmla="*/ 17 h 22"/>
                  <a:gd name="T18" fmla="*/ 55 w 55"/>
                  <a:gd name="T19" fmla="*/ 19 h 22"/>
                  <a:gd name="T20" fmla="*/ 48 w 55"/>
                  <a:gd name="T21" fmla="*/ 19 h 22"/>
                  <a:gd name="T22" fmla="*/ 41 w 55"/>
                  <a:gd name="T23" fmla="*/ 18 h 22"/>
                  <a:gd name="T24" fmla="*/ 29 w 55"/>
                  <a:gd name="T25" fmla="*/ 18 h 22"/>
                  <a:gd name="T26" fmla="*/ 18 w 55"/>
                  <a:gd name="T27" fmla="*/ 22 h 22"/>
                  <a:gd name="T28" fmla="*/ 10 w 55"/>
                  <a:gd name="T29" fmla="*/ 19 h 22"/>
                  <a:gd name="T30" fmla="*/ 8 w 55"/>
                  <a:gd name="T31" fmla="*/ 16 h 22"/>
                  <a:gd name="T32" fmla="*/ 8 w 55"/>
                  <a:gd name="T33" fmla="*/ 12 h 22"/>
                  <a:gd name="T34" fmla="*/ 0 w 55"/>
                  <a:gd name="T35" fmla="*/ 9 h 22"/>
                  <a:gd name="T36" fmla="*/ 1 w 55"/>
                  <a:gd name="T37" fmla="*/ 7 h 22"/>
                  <a:gd name="T38" fmla="*/ 2 w 55"/>
                  <a:gd name="T39" fmla="*/ 6 h 22"/>
                  <a:gd name="T40" fmla="*/ 1 w 55"/>
                  <a:gd name="T41" fmla="*/ 3 h 22"/>
                  <a:gd name="T42" fmla="*/ 1 w 55"/>
                  <a:gd name="T43" fmla="*/ 1 h 22"/>
                  <a:gd name="T44" fmla="*/ 5 w 55"/>
                  <a:gd name="T45" fmla="*/ 0 h 22"/>
                  <a:gd name="T46" fmla="*/ 10 w 55"/>
                  <a:gd name="T47" fmla="*/ 1 h 22"/>
                  <a:gd name="T48" fmla="*/ 17 w 55"/>
                  <a:gd name="T49"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5" h="22">
                    <a:moveTo>
                      <a:pt x="17" y="3"/>
                    </a:moveTo>
                    <a:cubicBezTo>
                      <a:pt x="20" y="3"/>
                      <a:pt x="25" y="4"/>
                      <a:pt x="28" y="3"/>
                    </a:cubicBezTo>
                    <a:cubicBezTo>
                      <a:pt x="30" y="3"/>
                      <a:pt x="31" y="2"/>
                      <a:pt x="33" y="3"/>
                    </a:cubicBezTo>
                    <a:cubicBezTo>
                      <a:pt x="35" y="4"/>
                      <a:pt x="38" y="4"/>
                      <a:pt x="40" y="6"/>
                    </a:cubicBezTo>
                    <a:cubicBezTo>
                      <a:pt x="41" y="7"/>
                      <a:pt x="40" y="7"/>
                      <a:pt x="42" y="8"/>
                    </a:cubicBezTo>
                    <a:cubicBezTo>
                      <a:pt x="43" y="9"/>
                      <a:pt x="45" y="9"/>
                      <a:pt x="46" y="10"/>
                    </a:cubicBezTo>
                    <a:cubicBezTo>
                      <a:pt x="46" y="11"/>
                      <a:pt x="46" y="13"/>
                      <a:pt x="48" y="13"/>
                    </a:cubicBezTo>
                    <a:cubicBezTo>
                      <a:pt x="49" y="14"/>
                      <a:pt x="51" y="13"/>
                      <a:pt x="51" y="14"/>
                    </a:cubicBezTo>
                    <a:cubicBezTo>
                      <a:pt x="51" y="15"/>
                      <a:pt x="50" y="16"/>
                      <a:pt x="51" y="17"/>
                    </a:cubicBezTo>
                    <a:cubicBezTo>
                      <a:pt x="53" y="18"/>
                      <a:pt x="55" y="18"/>
                      <a:pt x="55" y="19"/>
                    </a:cubicBezTo>
                    <a:cubicBezTo>
                      <a:pt x="54" y="20"/>
                      <a:pt x="53" y="20"/>
                      <a:pt x="48" y="19"/>
                    </a:cubicBezTo>
                    <a:cubicBezTo>
                      <a:pt x="44" y="18"/>
                      <a:pt x="44" y="18"/>
                      <a:pt x="41" y="18"/>
                    </a:cubicBezTo>
                    <a:cubicBezTo>
                      <a:pt x="37" y="18"/>
                      <a:pt x="30" y="17"/>
                      <a:pt x="29" y="18"/>
                    </a:cubicBezTo>
                    <a:cubicBezTo>
                      <a:pt x="28" y="19"/>
                      <a:pt x="21" y="21"/>
                      <a:pt x="18" y="22"/>
                    </a:cubicBezTo>
                    <a:cubicBezTo>
                      <a:pt x="16" y="22"/>
                      <a:pt x="12" y="20"/>
                      <a:pt x="10" y="19"/>
                    </a:cubicBezTo>
                    <a:cubicBezTo>
                      <a:pt x="9" y="18"/>
                      <a:pt x="8" y="18"/>
                      <a:pt x="8" y="16"/>
                    </a:cubicBezTo>
                    <a:cubicBezTo>
                      <a:pt x="7" y="14"/>
                      <a:pt x="9" y="13"/>
                      <a:pt x="8" y="12"/>
                    </a:cubicBezTo>
                    <a:cubicBezTo>
                      <a:pt x="6" y="10"/>
                      <a:pt x="1" y="10"/>
                      <a:pt x="0" y="9"/>
                    </a:cubicBezTo>
                    <a:cubicBezTo>
                      <a:pt x="0" y="8"/>
                      <a:pt x="0" y="8"/>
                      <a:pt x="1" y="7"/>
                    </a:cubicBezTo>
                    <a:cubicBezTo>
                      <a:pt x="2" y="6"/>
                      <a:pt x="3" y="7"/>
                      <a:pt x="2" y="6"/>
                    </a:cubicBezTo>
                    <a:cubicBezTo>
                      <a:pt x="2" y="5"/>
                      <a:pt x="1" y="4"/>
                      <a:pt x="1" y="3"/>
                    </a:cubicBezTo>
                    <a:cubicBezTo>
                      <a:pt x="1" y="2"/>
                      <a:pt x="0" y="1"/>
                      <a:pt x="1" y="1"/>
                    </a:cubicBezTo>
                    <a:cubicBezTo>
                      <a:pt x="2" y="0"/>
                      <a:pt x="2" y="0"/>
                      <a:pt x="5" y="0"/>
                    </a:cubicBezTo>
                    <a:cubicBezTo>
                      <a:pt x="8" y="0"/>
                      <a:pt x="7" y="0"/>
                      <a:pt x="10" y="1"/>
                    </a:cubicBezTo>
                    <a:cubicBezTo>
                      <a:pt x="13" y="3"/>
                      <a:pt x="14" y="2"/>
                      <a:pt x="17" y="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240"/>
              <p:cNvSpPr>
                <a:spLocks/>
              </p:cNvSpPr>
              <p:nvPr/>
            </p:nvSpPr>
            <p:spPr bwMode="auto">
              <a:xfrm>
                <a:off x="1976437" y="1733551"/>
                <a:ext cx="735013" cy="525463"/>
              </a:xfrm>
              <a:custGeom>
                <a:avLst/>
                <a:gdLst>
                  <a:gd name="T0" fmla="*/ 6 w 319"/>
                  <a:gd name="T1" fmla="*/ 36 h 228"/>
                  <a:gd name="T2" fmla="*/ 11 w 319"/>
                  <a:gd name="T3" fmla="*/ 59 h 228"/>
                  <a:gd name="T4" fmla="*/ 37 w 319"/>
                  <a:gd name="T5" fmla="*/ 73 h 228"/>
                  <a:gd name="T6" fmla="*/ 88 w 319"/>
                  <a:gd name="T7" fmla="*/ 83 h 228"/>
                  <a:gd name="T8" fmla="*/ 111 w 319"/>
                  <a:gd name="T9" fmla="*/ 79 h 228"/>
                  <a:gd name="T10" fmla="*/ 126 w 319"/>
                  <a:gd name="T11" fmla="*/ 71 h 228"/>
                  <a:gd name="T12" fmla="*/ 147 w 319"/>
                  <a:gd name="T13" fmla="*/ 85 h 228"/>
                  <a:gd name="T14" fmla="*/ 149 w 319"/>
                  <a:gd name="T15" fmla="*/ 99 h 228"/>
                  <a:gd name="T16" fmla="*/ 172 w 319"/>
                  <a:gd name="T17" fmla="*/ 102 h 228"/>
                  <a:gd name="T18" fmla="*/ 194 w 319"/>
                  <a:gd name="T19" fmla="*/ 125 h 228"/>
                  <a:gd name="T20" fmla="*/ 230 w 319"/>
                  <a:gd name="T21" fmla="*/ 148 h 228"/>
                  <a:gd name="T22" fmla="*/ 190 w 319"/>
                  <a:gd name="T23" fmla="*/ 144 h 228"/>
                  <a:gd name="T24" fmla="*/ 157 w 319"/>
                  <a:gd name="T25" fmla="*/ 168 h 228"/>
                  <a:gd name="T26" fmla="*/ 131 w 319"/>
                  <a:gd name="T27" fmla="*/ 179 h 228"/>
                  <a:gd name="T28" fmla="*/ 171 w 319"/>
                  <a:gd name="T29" fmla="*/ 182 h 228"/>
                  <a:gd name="T30" fmla="*/ 187 w 319"/>
                  <a:gd name="T31" fmla="*/ 183 h 228"/>
                  <a:gd name="T32" fmla="*/ 205 w 319"/>
                  <a:gd name="T33" fmla="*/ 202 h 228"/>
                  <a:gd name="T34" fmla="*/ 235 w 319"/>
                  <a:gd name="T35" fmla="*/ 220 h 228"/>
                  <a:gd name="T36" fmla="*/ 248 w 319"/>
                  <a:gd name="T37" fmla="*/ 209 h 228"/>
                  <a:gd name="T38" fmla="*/ 259 w 319"/>
                  <a:gd name="T39" fmla="*/ 204 h 228"/>
                  <a:gd name="T40" fmla="*/ 279 w 319"/>
                  <a:gd name="T41" fmla="*/ 210 h 228"/>
                  <a:gd name="T42" fmla="*/ 278 w 319"/>
                  <a:gd name="T43" fmla="*/ 194 h 228"/>
                  <a:gd name="T44" fmla="*/ 268 w 319"/>
                  <a:gd name="T45" fmla="*/ 177 h 228"/>
                  <a:gd name="T46" fmla="*/ 253 w 319"/>
                  <a:gd name="T47" fmla="*/ 170 h 228"/>
                  <a:gd name="T48" fmla="*/ 240 w 319"/>
                  <a:gd name="T49" fmla="*/ 155 h 228"/>
                  <a:gd name="T50" fmla="*/ 247 w 319"/>
                  <a:gd name="T51" fmla="*/ 147 h 228"/>
                  <a:gd name="T52" fmla="*/ 263 w 319"/>
                  <a:gd name="T53" fmla="*/ 150 h 228"/>
                  <a:gd name="T54" fmla="*/ 274 w 319"/>
                  <a:gd name="T55" fmla="*/ 157 h 228"/>
                  <a:gd name="T56" fmla="*/ 288 w 319"/>
                  <a:gd name="T57" fmla="*/ 170 h 228"/>
                  <a:gd name="T58" fmla="*/ 299 w 319"/>
                  <a:gd name="T59" fmla="*/ 163 h 228"/>
                  <a:gd name="T60" fmla="*/ 306 w 319"/>
                  <a:gd name="T61" fmla="*/ 155 h 228"/>
                  <a:gd name="T62" fmla="*/ 310 w 319"/>
                  <a:gd name="T63" fmla="*/ 148 h 228"/>
                  <a:gd name="T64" fmla="*/ 300 w 319"/>
                  <a:gd name="T65" fmla="*/ 139 h 228"/>
                  <a:gd name="T66" fmla="*/ 284 w 319"/>
                  <a:gd name="T67" fmla="*/ 135 h 228"/>
                  <a:gd name="T68" fmla="*/ 276 w 319"/>
                  <a:gd name="T69" fmla="*/ 125 h 228"/>
                  <a:gd name="T70" fmla="*/ 266 w 319"/>
                  <a:gd name="T71" fmla="*/ 121 h 228"/>
                  <a:gd name="T72" fmla="*/ 251 w 319"/>
                  <a:gd name="T73" fmla="*/ 116 h 228"/>
                  <a:gd name="T74" fmla="*/ 234 w 319"/>
                  <a:gd name="T75" fmla="*/ 107 h 228"/>
                  <a:gd name="T76" fmla="*/ 238 w 319"/>
                  <a:gd name="T77" fmla="*/ 100 h 228"/>
                  <a:gd name="T78" fmla="*/ 239 w 319"/>
                  <a:gd name="T79" fmla="*/ 92 h 228"/>
                  <a:gd name="T80" fmla="*/ 237 w 319"/>
                  <a:gd name="T81" fmla="*/ 86 h 228"/>
                  <a:gd name="T82" fmla="*/ 226 w 319"/>
                  <a:gd name="T83" fmla="*/ 82 h 228"/>
                  <a:gd name="T84" fmla="*/ 232 w 319"/>
                  <a:gd name="T85" fmla="*/ 66 h 228"/>
                  <a:gd name="T86" fmla="*/ 204 w 319"/>
                  <a:gd name="T87" fmla="*/ 70 h 228"/>
                  <a:gd name="T88" fmla="*/ 197 w 319"/>
                  <a:gd name="T89" fmla="*/ 66 h 228"/>
                  <a:gd name="T90" fmla="*/ 194 w 319"/>
                  <a:gd name="T91" fmla="*/ 47 h 228"/>
                  <a:gd name="T92" fmla="*/ 182 w 319"/>
                  <a:gd name="T93" fmla="*/ 51 h 228"/>
                  <a:gd name="T94" fmla="*/ 173 w 319"/>
                  <a:gd name="T95" fmla="*/ 47 h 228"/>
                  <a:gd name="T96" fmla="*/ 171 w 319"/>
                  <a:gd name="T97" fmla="*/ 44 h 228"/>
                  <a:gd name="T98" fmla="*/ 159 w 319"/>
                  <a:gd name="T99" fmla="*/ 37 h 228"/>
                  <a:gd name="T100" fmla="*/ 147 w 319"/>
                  <a:gd name="T101" fmla="*/ 23 h 228"/>
                  <a:gd name="T102" fmla="*/ 125 w 319"/>
                  <a:gd name="T103" fmla="*/ 33 h 228"/>
                  <a:gd name="T104" fmla="*/ 122 w 319"/>
                  <a:gd name="T105" fmla="*/ 40 h 228"/>
                  <a:gd name="T106" fmla="*/ 99 w 319"/>
                  <a:gd name="T107" fmla="*/ 38 h 228"/>
                  <a:gd name="T108" fmla="*/ 94 w 319"/>
                  <a:gd name="T109" fmla="*/ 4 h 228"/>
                  <a:gd name="T110" fmla="*/ 59 w 319"/>
                  <a:gd name="T111" fmla="*/ 17 h 228"/>
                  <a:gd name="T112" fmla="*/ 58 w 319"/>
                  <a:gd name="T113" fmla="*/ 31 h 228"/>
                  <a:gd name="T114" fmla="*/ 60 w 319"/>
                  <a:gd name="T115" fmla="*/ 46 h 228"/>
                  <a:gd name="T116" fmla="*/ 42 w 319"/>
                  <a:gd name="T117" fmla="*/ 60 h 228"/>
                  <a:gd name="T118" fmla="*/ 39 w 319"/>
                  <a:gd name="T119" fmla="*/ 27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9" h="228">
                    <a:moveTo>
                      <a:pt x="37" y="0"/>
                    </a:moveTo>
                    <a:cubicBezTo>
                      <a:pt x="32" y="1"/>
                      <a:pt x="29" y="2"/>
                      <a:pt x="27" y="3"/>
                    </a:cubicBezTo>
                    <a:cubicBezTo>
                      <a:pt x="25" y="4"/>
                      <a:pt x="19" y="6"/>
                      <a:pt x="18" y="7"/>
                    </a:cubicBezTo>
                    <a:cubicBezTo>
                      <a:pt x="18" y="8"/>
                      <a:pt x="15" y="10"/>
                      <a:pt x="15" y="11"/>
                    </a:cubicBezTo>
                    <a:cubicBezTo>
                      <a:pt x="15" y="11"/>
                      <a:pt x="16" y="11"/>
                      <a:pt x="16" y="12"/>
                    </a:cubicBezTo>
                    <a:cubicBezTo>
                      <a:pt x="16" y="13"/>
                      <a:pt x="13" y="12"/>
                      <a:pt x="12" y="12"/>
                    </a:cubicBezTo>
                    <a:cubicBezTo>
                      <a:pt x="11" y="13"/>
                      <a:pt x="9" y="17"/>
                      <a:pt x="9" y="18"/>
                    </a:cubicBezTo>
                    <a:cubicBezTo>
                      <a:pt x="9" y="19"/>
                      <a:pt x="9" y="23"/>
                      <a:pt x="8" y="23"/>
                    </a:cubicBezTo>
                    <a:cubicBezTo>
                      <a:pt x="8" y="24"/>
                      <a:pt x="6" y="22"/>
                      <a:pt x="6" y="23"/>
                    </a:cubicBezTo>
                    <a:cubicBezTo>
                      <a:pt x="5" y="24"/>
                      <a:pt x="6" y="25"/>
                      <a:pt x="6" y="26"/>
                    </a:cubicBezTo>
                    <a:cubicBezTo>
                      <a:pt x="6" y="27"/>
                      <a:pt x="4" y="26"/>
                      <a:pt x="4" y="27"/>
                    </a:cubicBezTo>
                    <a:cubicBezTo>
                      <a:pt x="3" y="28"/>
                      <a:pt x="2" y="31"/>
                      <a:pt x="2" y="32"/>
                    </a:cubicBezTo>
                    <a:cubicBezTo>
                      <a:pt x="2" y="33"/>
                      <a:pt x="1" y="34"/>
                      <a:pt x="2" y="35"/>
                    </a:cubicBezTo>
                    <a:cubicBezTo>
                      <a:pt x="4" y="35"/>
                      <a:pt x="6" y="35"/>
                      <a:pt x="6" y="36"/>
                    </a:cubicBezTo>
                    <a:cubicBezTo>
                      <a:pt x="5" y="36"/>
                      <a:pt x="2" y="37"/>
                      <a:pt x="1" y="38"/>
                    </a:cubicBezTo>
                    <a:cubicBezTo>
                      <a:pt x="1" y="39"/>
                      <a:pt x="0" y="40"/>
                      <a:pt x="0" y="41"/>
                    </a:cubicBezTo>
                    <a:cubicBezTo>
                      <a:pt x="1" y="42"/>
                      <a:pt x="4" y="44"/>
                      <a:pt x="3" y="46"/>
                    </a:cubicBezTo>
                    <a:cubicBezTo>
                      <a:pt x="2" y="48"/>
                      <a:pt x="1" y="47"/>
                      <a:pt x="1" y="49"/>
                    </a:cubicBezTo>
                    <a:cubicBezTo>
                      <a:pt x="1" y="50"/>
                      <a:pt x="1" y="51"/>
                      <a:pt x="2" y="51"/>
                    </a:cubicBezTo>
                    <a:cubicBezTo>
                      <a:pt x="2" y="52"/>
                      <a:pt x="2" y="52"/>
                      <a:pt x="3" y="52"/>
                    </a:cubicBezTo>
                    <a:cubicBezTo>
                      <a:pt x="5" y="53"/>
                      <a:pt x="12" y="54"/>
                      <a:pt x="14" y="54"/>
                    </a:cubicBezTo>
                    <a:cubicBezTo>
                      <a:pt x="17" y="54"/>
                      <a:pt x="20" y="55"/>
                      <a:pt x="22" y="55"/>
                    </a:cubicBezTo>
                    <a:cubicBezTo>
                      <a:pt x="23" y="55"/>
                      <a:pt x="23" y="55"/>
                      <a:pt x="25" y="54"/>
                    </a:cubicBezTo>
                    <a:cubicBezTo>
                      <a:pt x="26" y="54"/>
                      <a:pt x="27" y="57"/>
                      <a:pt x="29" y="57"/>
                    </a:cubicBezTo>
                    <a:cubicBezTo>
                      <a:pt x="31" y="58"/>
                      <a:pt x="35" y="59"/>
                      <a:pt x="35" y="59"/>
                    </a:cubicBezTo>
                    <a:cubicBezTo>
                      <a:pt x="35" y="60"/>
                      <a:pt x="28" y="60"/>
                      <a:pt x="26" y="60"/>
                    </a:cubicBezTo>
                    <a:cubicBezTo>
                      <a:pt x="24" y="60"/>
                      <a:pt x="19" y="58"/>
                      <a:pt x="17" y="58"/>
                    </a:cubicBezTo>
                    <a:cubicBezTo>
                      <a:pt x="15" y="58"/>
                      <a:pt x="14" y="59"/>
                      <a:pt x="11" y="59"/>
                    </a:cubicBezTo>
                    <a:cubicBezTo>
                      <a:pt x="9" y="58"/>
                      <a:pt x="6" y="56"/>
                      <a:pt x="6" y="57"/>
                    </a:cubicBezTo>
                    <a:cubicBezTo>
                      <a:pt x="6" y="59"/>
                      <a:pt x="8" y="59"/>
                      <a:pt x="8" y="60"/>
                    </a:cubicBezTo>
                    <a:cubicBezTo>
                      <a:pt x="8" y="62"/>
                      <a:pt x="7" y="63"/>
                      <a:pt x="8" y="64"/>
                    </a:cubicBezTo>
                    <a:cubicBezTo>
                      <a:pt x="10" y="65"/>
                      <a:pt x="12" y="66"/>
                      <a:pt x="14" y="67"/>
                    </a:cubicBezTo>
                    <a:cubicBezTo>
                      <a:pt x="16" y="69"/>
                      <a:pt x="18" y="70"/>
                      <a:pt x="19" y="71"/>
                    </a:cubicBezTo>
                    <a:cubicBezTo>
                      <a:pt x="21" y="72"/>
                      <a:pt x="24" y="72"/>
                      <a:pt x="23" y="72"/>
                    </a:cubicBezTo>
                    <a:cubicBezTo>
                      <a:pt x="23" y="73"/>
                      <a:pt x="20" y="72"/>
                      <a:pt x="21" y="73"/>
                    </a:cubicBezTo>
                    <a:cubicBezTo>
                      <a:pt x="21" y="74"/>
                      <a:pt x="24" y="75"/>
                      <a:pt x="25" y="75"/>
                    </a:cubicBezTo>
                    <a:cubicBezTo>
                      <a:pt x="26" y="74"/>
                      <a:pt x="25" y="73"/>
                      <a:pt x="28" y="73"/>
                    </a:cubicBezTo>
                    <a:cubicBezTo>
                      <a:pt x="30" y="73"/>
                      <a:pt x="34" y="75"/>
                      <a:pt x="34" y="74"/>
                    </a:cubicBezTo>
                    <a:cubicBezTo>
                      <a:pt x="34" y="73"/>
                      <a:pt x="31" y="73"/>
                      <a:pt x="32" y="72"/>
                    </a:cubicBezTo>
                    <a:cubicBezTo>
                      <a:pt x="32" y="71"/>
                      <a:pt x="34" y="70"/>
                      <a:pt x="35" y="70"/>
                    </a:cubicBezTo>
                    <a:cubicBezTo>
                      <a:pt x="36" y="70"/>
                      <a:pt x="36" y="70"/>
                      <a:pt x="36" y="71"/>
                    </a:cubicBezTo>
                    <a:cubicBezTo>
                      <a:pt x="36" y="73"/>
                      <a:pt x="36" y="73"/>
                      <a:pt x="37" y="73"/>
                    </a:cubicBezTo>
                    <a:cubicBezTo>
                      <a:pt x="38" y="72"/>
                      <a:pt x="41" y="69"/>
                      <a:pt x="42" y="69"/>
                    </a:cubicBezTo>
                    <a:cubicBezTo>
                      <a:pt x="42" y="69"/>
                      <a:pt x="40" y="72"/>
                      <a:pt x="40" y="73"/>
                    </a:cubicBezTo>
                    <a:cubicBezTo>
                      <a:pt x="41" y="75"/>
                      <a:pt x="41" y="75"/>
                      <a:pt x="43" y="76"/>
                    </a:cubicBezTo>
                    <a:cubicBezTo>
                      <a:pt x="45" y="77"/>
                      <a:pt x="46" y="79"/>
                      <a:pt x="47" y="79"/>
                    </a:cubicBezTo>
                    <a:cubicBezTo>
                      <a:pt x="49" y="80"/>
                      <a:pt x="52" y="81"/>
                      <a:pt x="52" y="80"/>
                    </a:cubicBezTo>
                    <a:cubicBezTo>
                      <a:pt x="52" y="79"/>
                      <a:pt x="51" y="79"/>
                      <a:pt x="50" y="78"/>
                    </a:cubicBezTo>
                    <a:cubicBezTo>
                      <a:pt x="50" y="77"/>
                      <a:pt x="51" y="77"/>
                      <a:pt x="52" y="77"/>
                    </a:cubicBezTo>
                    <a:cubicBezTo>
                      <a:pt x="54" y="77"/>
                      <a:pt x="55" y="78"/>
                      <a:pt x="56" y="78"/>
                    </a:cubicBezTo>
                    <a:cubicBezTo>
                      <a:pt x="58" y="77"/>
                      <a:pt x="57" y="76"/>
                      <a:pt x="59" y="77"/>
                    </a:cubicBezTo>
                    <a:cubicBezTo>
                      <a:pt x="61" y="79"/>
                      <a:pt x="60" y="80"/>
                      <a:pt x="63" y="80"/>
                    </a:cubicBezTo>
                    <a:cubicBezTo>
                      <a:pt x="66" y="80"/>
                      <a:pt x="69" y="81"/>
                      <a:pt x="70" y="81"/>
                    </a:cubicBezTo>
                    <a:cubicBezTo>
                      <a:pt x="72" y="81"/>
                      <a:pt x="75" y="79"/>
                      <a:pt x="77" y="79"/>
                    </a:cubicBezTo>
                    <a:cubicBezTo>
                      <a:pt x="79" y="79"/>
                      <a:pt x="84" y="82"/>
                      <a:pt x="86" y="83"/>
                    </a:cubicBezTo>
                    <a:cubicBezTo>
                      <a:pt x="87" y="84"/>
                      <a:pt x="87" y="84"/>
                      <a:pt x="88" y="83"/>
                    </a:cubicBezTo>
                    <a:cubicBezTo>
                      <a:pt x="88" y="83"/>
                      <a:pt x="88" y="82"/>
                      <a:pt x="89" y="82"/>
                    </a:cubicBezTo>
                    <a:cubicBezTo>
                      <a:pt x="91" y="82"/>
                      <a:pt x="92" y="82"/>
                      <a:pt x="92" y="82"/>
                    </a:cubicBezTo>
                    <a:cubicBezTo>
                      <a:pt x="92" y="81"/>
                      <a:pt x="89" y="78"/>
                      <a:pt x="88" y="78"/>
                    </a:cubicBezTo>
                    <a:cubicBezTo>
                      <a:pt x="87" y="78"/>
                      <a:pt x="77" y="74"/>
                      <a:pt x="78" y="74"/>
                    </a:cubicBezTo>
                    <a:cubicBezTo>
                      <a:pt x="79" y="73"/>
                      <a:pt x="81" y="73"/>
                      <a:pt x="83" y="74"/>
                    </a:cubicBezTo>
                    <a:cubicBezTo>
                      <a:pt x="85" y="75"/>
                      <a:pt x="88" y="76"/>
                      <a:pt x="90" y="78"/>
                    </a:cubicBezTo>
                    <a:cubicBezTo>
                      <a:pt x="92" y="79"/>
                      <a:pt x="95" y="81"/>
                      <a:pt x="96" y="82"/>
                    </a:cubicBezTo>
                    <a:cubicBezTo>
                      <a:pt x="97" y="83"/>
                      <a:pt x="101" y="85"/>
                      <a:pt x="102" y="85"/>
                    </a:cubicBezTo>
                    <a:cubicBezTo>
                      <a:pt x="103" y="84"/>
                      <a:pt x="103" y="84"/>
                      <a:pt x="103" y="84"/>
                    </a:cubicBezTo>
                    <a:cubicBezTo>
                      <a:pt x="103" y="83"/>
                      <a:pt x="100" y="79"/>
                      <a:pt x="99" y="79"/>
                    </a:cubicBezTo>
                    <a:cubicBezTo>
                      <a:pt x="98" y="79"/>
                      <a:pt x="97" y="81"/>
                      <a:pt x="96" y="80"/>
                    </a:cubicBezTo>
                    <a:cubicBezTo>
                      <a:pt x="95" y="79"/>
                      <a:pt x="93" y="78"/>
                      <a:pt x="93" y="77"/>
                    </a:cubicBezTo>
                    <a:cubicBezTo>
                      <a:pt x="94" y="77"/>
                      <a:pt x="99" y="78"/>
                      <a:pt x="101" y="78"/>
                    </a:cubicBezTo>
                    <a:cubicBezTo>
                      <a:pt x="103" y="78"/>
                      <a:pt x="111" y="78"/>
                      <a:pt x="111" y="79"/>
                    </a:cubicBezTo>
                    <a:cubicBezTo>
                      <a:pt x="111" y="80"/>
                      <a:pt x="114" y="82"/>
                      <a:pt x="116" y="82"/>
                    </a:cubicBezTo>
                    <a:cubicBezTo>
                      <a:pt x="117" y="82"/>
                      <a:pt x="124" y="82"/>
                      <a:pt x="125" y="82"/>
                    </a:cubicBezTo>
                    <a:cubicBezTo>
                      <a:pt x="125" y="82"/>
                      <a:pt x="127" y="80"/>
                      <a:pt x="126" y="79"/>
                    </a:cubicBezTo>
                    <a:cubicBezTo>
                      <a:pt x="126" y="78"/>
                      <a:pt x="125" y="75"/>
                      <a:pt x="124" y="74"/>
                    </a:cubicBezTo>
                    <a:cubicBezTo>
                      <a:pt x="123" y="74"/>
                      <a:pt x="116" y="73"/>
                      <a:pt x="117" y="72"/>
                    </a:cubicBezTo>
                    <a:cubicBezTo>
                      <a:pt x="117" y="71"/>
                      <a:pt x="118" y="70"/>
                      <a:pt x="119" y="70"/>
                    </a:cubicBezTo>
                    <a:cubicBezTo>
                      <a:pt x="120" y="70"/>
                      <a:pt x="120" y="71"/>
                      <a:pt x="121" y="70"/>
                    </a:cubicBezTo>
                    <a:cubicBezTo>
                      <a:pt x="121" y="70"/>
                      <a:pt x="123" y="69"/>
                      <a:pt x="122" y="68"/>
                    </a:cubicBezTo>
                    <a:cubicBezTo>
                      <a:pt x="121" y="68"/>
                      <a:pt x="120" y="67"/>
                      <a:pt x="121" y="66"/>
                    </a:cubicBezTo>
                    <a:cubicBezTo>
                      <a:pt x="122" y="66"/>
                      <a:pt x="123" y="64"/>
                      <a:pt x="124" y="65"/>
                    </a:cubicBezTo>
                    <a:cubicBezTo>
                      <a:pt x="124" y="66"/>
                      <a:pt x="126" y="68"/>
                      <a:pt x="126" y="68"/>
                    </a:cubicBezTo>
                    <a:cubicBezTo>
                      <a:pt x="126" y="69"/>
                      <a:pt x="125" y="68"/>
                      <a:pt x="125" y="69"/>
                    </a:cubicBezTo>
                    <a:cubicBezTo>
                      <a:pt x="124" y="69"/>
                      <a:pt x="123" y="70"/>
                      <a:pt x="124" y="71"/>
                    </a:cubicBezTo>
                    <a:cubicBezTo>
                      <a:pt x="125" y="71"/>
                      <a:pt x="126" y="70"/>
                      <a:pt x="126" y="71"/>
                    </a:cubicBezTo>
                    <a:cubicBezTo>
                      <a:pt x="127" y="72"/>
                      <a:pt x="127" y="73"/>
                      <a:pt x="128" y="73"/>
                    </a:cubicBezTo>
                    <a:cubicBezTo>
                      <a:pt x="129" y="73"/>
                      <a:pt x="130" y="72"/>
                      <a:pt x="130" y="73"/>
                    </a:cubicBezTo>
                    <a:cubicBezTo>
                      <a:pt x="130" y="73"/>
                      <a:pt x="129" y="74"/>
                      <a:pt x="129" y="75"/>
                    </a:cubicBezTo>
                    <a:cubicBezTo>
                      <a:pt x="130" y="75"/>
                      <a:pt x="130" y="76"/>
                      <a:pt x="130" y="76"/>
                    </a:cubicBezTo>
                    <a:cubicBezTo>
                      <a:pt x="131" y="76"/>
                      <a:pt x="135" y="74"/>
                      <a:pt x="135" y="75"/>
                    </a:cubicBezTo>
                    <a:cubicBezTo>
                      <a:pt x="136" y="75"/>
                      <a:pt x="137" y="75"/>
                      <a:pt x="137" y="76"/>
                    </a:cubicBezTo>
                    <a:cubicBezTo>
                      <a:pt x="137" y="77"/>
                      <a:pt x="138" y="85"/>
                      <a:pt x="138" y="85"/>
                    </a:cubicBezTo>
                    <a:cubicBezTo>
                      <a:pt x="139" y="85"/>
                      <a:pt x="140" y="85"/>
                      <a:pt x="140" y="84"/>
                    </a:cubicBezTo>
                    <a:cubicBezTo>
                      <a:pt x="140" y="83"/>
                      <a:pt x="139" y="83"/>
                      <a:pt x="139" y="82"/>
                    </a:cubicBezTo>
                    <a:cubicBezTo>
                      <a:pt x="140" y="82"/>
                      <a:pt x="145" y="80"/>
                      <a:pt x="145" y="80"/>
                    </a:cubicBezTo>
                    <a:cubicBezTo>
                      <a:pt x="145" y="81"/>
                      <a:pt x="143" y="83"/>
                      <a:pt x="143" y="83"/>
                    </a:cubicBezTo>
                    <a:cubicBezTo>
                      <a:pt x="144" y="83"/>
                      <a:pt x="148" y="82"/>
                      <a:pt x="147" y="83"/>
                    </a:cubicBezTo>
                    <a:cubicBezTo>
                      <a:pt x="147" y="83"/>
                      <a:pt x="146" y="83"/>
                      <a:pt x="147" y="84"/>
                    </a:cubicBezTo>
                    <a:cubicBezTo>
                      <a:pt x="147" y="84"/>
                      <a:pt x="148" y="84"/>
                      <a:pt x="147" y="85"/>
                    </a:cubicBezTo>
                    <a:cubicBezTo>
                      <a:pt x="147" y="85"/>
                      <a:pt x="143" y="86"/>
                      <a:pt x="144" y="87"/>
                    </a:cubicBezTo>
                    <a:cubicBezTo>
                      <a:pt x="144" y="87"/>
                      <a:pt x="145" y="88"/>
                      <a:pt x="146" y="87"/>
                    </a:cubicBezTo>
                    <a:cubicBezTo>
                      <a:pt x="147" y="87"/>
                      <a:pt x="147" y="86"/>
                      <a:pt x="147" y="87"/>
                    </a:cubicBezTo>
                    <a:cubicBezTo>
                      <a:pt x="148" y="88"/>
                      <a:pt x="148" y="88"/>
                      <a:pt x="148" y="88"/>
                    </a:cubicBezTo>
                    <a:cubicBezTo>
                      <a:pt x="149" y="87"/>
                      <a:pt x="148" y="86"/>
                      <a:pt x="149" y="86"/>
                    </a:cubicBezTo>
                    <a:cubicBezTo>
                      <a:pt x="150" y="86"/>
                      <a:pt x="154" y="86"/>
                      <a:pt x="154" y="86"/>
                    </a:cubicBezTo>
                    <a:cubicBezTo>
                      <a:pt x="154" y="86"/>
                      <a:pt x="152" y="87"/>
                      <a:pt x="151" y="87"/>
                    </a:cubicBezTo>
                    <a:cubicBezTo>
                      <a:pt x="151" y="88"/>
                      <a:pt x="150" y="88"/>
                      <a:pt x="150" y="89"/>
                    </a:cubicBezTo>
                    <a:cubicBezTo>
                      <a:pt x="150" y="90"/>
                      <a:pt x="151" y="91"/>
                      <a:pt x="152" y="91"/>
                    </a:cubicBezTo>
                    <a:cubicBezTo>
                      <a:pt x="153" y="91"/>
                      <a:pt x="154" y="91"/>
                      <a:pt x="155" y="91"/>
                    </a:cubicBezTo>
                    <a:cubicBezTo>
                      <a:pt x="157" y="92"/>
                      <a:pt x="160" y="93"/>
                      <a:pt x="160" y="94"/>
                    </a:cubicBezTo>
                    <a:cubicBezTo>
                      <a:pt x="160" y="95"/>
                      <a:pt x="157" y="99"/>
                      <a:pt x="156" y="99"/>
                    </a:cubicBezTo>
                    <a:cubicBezTo>
                      <a:pt x="155" y="99"/>
                      <a:pt x="153" y="98"/>
                      <a:pt x="152" y="98"/>
                    </a:cubicBezTo>
                    <a:cubicBezTo>
                      <a:pt x="151" y="98"/>
                      <a:pt x="149" y="98"/>
                      <a:pt x="149" y="99"/>
                    </a:cubicBezTo>
                    <a:cubicBezTo>
                      <a:pt x="150" y="100"/>
                      <a:pt x="151" y="100"/>
                      <a:pt x="150" y="101"/>
                    </a:cubicBezTo>
                    <a:cubicBezTo>
                      <a:pt x="150" y="102"/>
                      <a:pt x="149" y="103"/>
                      <a:pt x="149" y="104"/>
                    </a:cubicBezTo>
                    <a:cubicBezTo>
                      <a:pt x="149" y="105"/>
                      <a:pt x="149" y="105"/>
                      <a:pt x="149" y="105"/>
                    </a:cubicBezTo>
                    <a:cubicBezTo>
                      <a:pt x="150" y="106"/>
                      <a:pt x="160" y="102"/>
                      <a:pt x="160" y="101"/>
                    </a:cubicBezTo>
                    <a:cubicBezTo>
                      <a:pt x="161" y="101"/>
                      <a:pt x="161" y="99"/>
                      <a:pt x="162" y="99"/>
                    </a:cubicBezTo>
                    <a:cubicBezTo>
                      <a:pt x="163" y="99"/>
                      <a:pt x="165" y="102"/>
                      <a:pt x="166" y="101"/>
                    </a:cubicBezTo>
                    <a:cubicBezTo>
                      <a:pt x="166" y="100"/>
                      <a:pt x="166" y="99"/>
                      <a:pt x="166" y="99"/>
                    </a:cubicBezTo>
                    <a:cubicBezTo>
                      <a:pt x="167" y="99"/>
                      <a:pt x="168" y="97"/>
                      <a:pt x="169" y="97"/>
                    </a:cubicBezTo>
                    <a:cubicBezTo>
                      <a:pt x="171" y="98"/>
                      <a:pt x="171" y="98"/>
                      <a:pt x="171" y="99"/>
                    </a:cubicBezTo>
                    <a:cubicBezTo>
                      <a:pt x="171" y="99"/>
                      <a:pt x="168" y="99"/>
                      <a:pt x="168" y="100"/>
                    </a:cubicBezTo>
                    <a:cubicBezTo>
                      <a:pt x="168" y="101"/>
                      <a:pt x="170" y="101"/>
                      <a:pt x="170" y="101"/>
                    </a:cubicBezTo>
                    <a:cubicBezTo>
                      <a:pt x="170" y="102"/>
                      <a:pt x="168" y="102"/>
                      <a:pt x="168" y="103"/>
                    </a:cubicBezTo>
                    <a:cubicBezTo>
                      <a:pt x="169" y="103"/>
                      <a:pt x="169" y="104"/>
                      <a:pt x="170" y="104"/>
                    </a:cubicBezTo>
                    <a:cubicBezTo>
                      <a:pt x="170" y="104"/>
                      <a:pt x="171" y="102"/>
                      <a:pt x="172" y="102"/>
                    </a:cubicBezTo>
                    <a:cubicBezTo>
                      <a:pt x="172" y="103"/>
                      <a:pt x="171" y="104"/>
                      <a:pt x="172" y="106"/>
                    </a:cubicBezTo>
                    <a:cubicBezTo>
                      <a:pt x="172" y="107"/>
                      <a:pt x="172" y="107"/>
                      <a:pt x="173" y="107"/>
                    </a:cubicBezTo>
                    <a:cubicBezTo>
                      <a:pt x="173" y="107"/>
                      <a:pt x="178" y="108"/>
                      <a:pt x="179" y="108"/>
                    </a:cubicBezTo>
                    <a:cubicBezTo>
                      <a:pt x="179" y="108"/>
                      <a:pt x="175" y="105"/>
                      <a:pt x="177" y="105"/>
                    </a:cubicBezTo>
                    <a:cubicBezTo>
                      <a:pt x="178" y="104"/>
                      <a:pt x="182" y="103"/>
                      <a:pt x="181" y="105"/>
                    </a:cubicBezTo>
                    <a:cubicBezTo>
                      <a:pt x="181" y="106"/>
                      <a:pt x="179" y="111"/>
                      <a:pt x="180" y="112"/>
                    </a:cubicBezTo>
                    <a:cubicBezTo>
                      <a:pt x="181" y="112"/>
                      <a:pt x="183" y="112"/>
                      <a:pt x="183" y="113"/>
                    </a:cubicBezTo>
                    <a:cubicBezTo>
                      <a:pt x="182" y="113"/>
                      <a:pt x="182" y="115"/>
                      <a:pt x="183" y="114"/>
                    </a:cubicBezTo>
                    <a:cubicBezTo>
                      <a:pt x="184" y="114"/>
                      <a:pt x="185" y="111"/>
                      <a:pt x="186" y="111"/>
                    </a:cubicBezTo>
                    <a:cubicBezTo>
                      <a:pt x="186" y="111"/>
                      <a:pt x="186" y="113"/>
                      <a:pt x="187" y="114"/>
                    </a:cubicBezTo>
                    <a:cubicBezTo>
                      <a:pt x="188" y="114"/>
                      <a:pt x="190" y="113"/>
                      <a:pt x="190" y="114"/>
                    </a:cubicBezTo>
                    <a:cubicBezTo>
                      <a:pt x="190" y="116"/>
                      <a:pt x="188" y="117"/>
                      <a:pt x="190" y="120"/>
                    </a:cubicBezTo>
                    <a:cubicBezTo>
                      <a:pt x="192" y="122"/>
                      <a:pt x="193" y="121"/>
                      <a:pt x="193" y="122"/>
                    </a:cubicBezTo>
                    <a:cubicBezTo>
                      <a:pt x="193" y="124"/>
                      <a:pt x="193" y="125"/>
                      <a:pt x="194" y="125"/>
                    </a:cubicBezTo>
                    <a:cubicBezTo>
                      <a:pt x="195" y="126"/>
                      <a:pt x="195" y="127"/>
                      <a:pt x="195" y="128"/>
                    </a:cubicBezTo>
                    <a:cubicBezTo>
                      <a:pt x="196" y="130"/>
                      <a:pt x="196" y="130"/>
                      <a:pt x="197" y="131"/>
                    </a:cubicBezTo>
                    <a:cubicBezTo>
                      <a:pt x="198" y="132"/>
                      <a:pt x="197" y="133"/>
                      <a:pt x="195" y="135"/>
                    </a:cubicBezTo>
                    <a:cubicBezTo>
                      <a:pt x="193" y="137"/>
                      <a:pt x="191" y="139"/>
                      <a:pt x="191" y="140"/>
                    </a:cubicBezTo>
                    <a:cubicBezTo>
                      <a:pt x="191" y="141"/>
                      <a:pt x="190" y="141"/>
                      <a:pt x="196" y="141"/>
                    </a:cubicBezTo>
                    <a:cubicBezTo>
                      <a:pt x="201" y="141"/>
                      <a:pt x="207" y="144"/>
                      <a:pt x="208" y="143"/>
                    </a:cubicBezTo>
                    <a:cubicBezTo>
                      <a:pt x="208" y="142"/>
                      <a:pt x="209" y="140"/>
                      <a:pt x="209" y="139"/>
                    </a:cubicBezTo>
                    <a:cubicBezTo>
                      <a:pt x="209" y="137"/>
                      <a:pt x="211" y="136"/>
                      <a:pt x="212" y="136"/>
                    </a:cubicBezTo>
                    <a:cubicBezTo>
                      <a:pt x="213" y="136"/>
                      <a:pt x="216" y="137"/>
                      <a:pt x="216" y="139"/>
                    </a:cubicBezTo>
                    <a:cubicBezTo>
                      <a:pt x="216" y="141"/>
                      <a:pt x="215" y="142"/>
                      <a:pt x="218" y="142"/>
                    </a:cubicBezTo>
                    <a:cubicBezTo>
                      <a:pt x="221" y="142"/>
                      <a:pt x="221" y="141"/>
                      <a:pt x="223" y="143"/>
                    </a:cubicBezTo>
                    <a:cubicBezTo>
                      <a:pt x="224" y="144"/>
                      <a:pt x="225" y="144"/>
                      <a:pt x="227" y="145"/>
                    </a:cubicBezTo>
                    <a:cubicBezTo>
                      <a:pt x="229" y="145"/>
                      <a:pt x="232" y="143"/>
                      <a:pt x="231" y="145"/>
                    </a:cubicBezTo>
                    <a:cubicBezTo>
                      <a:pt x="230" y="147"/>
                      <a:pt x="228" y="147"/>
                      <a:pt x="230" y="148"/>
                    </a:cubicBezTo>
                    <a:cubicBezTo>
                      <a:pt x="232" y="148"/>
                      <a:pt x="232" y="149"/>
                      <a:pt x="232" y="149"/>
                    </a:cubicBezTo>
                    <a:cubicBezTo>
                      <a:pt x="232" y="149"/>
                      <a:pt x="228" y="150"/>
                      <a:pt x="228" y="151"/>
                    </a:cubicBezTo>
                    <a:cubicBezTo>
                      <a:pt x="228" y="152"/>
                      <a:pt x="228" y="153"/>
                      <a:pt x="228" y="153"/>
                    </a:cubicBezTo>
                    <a:cubicBezTo>
                      <a:pt x="227" y="153"/>
                      <a:pt x="224" y="150"/>
                      <a:pt x="223" y="151"/>
                    </a:cubicBezTo>
                    <a:cubicBezTo>
                      <a:pt x="223" y="151"/>
                      <a:pt x="219" y="152"/>
                      <a:pt x="218" y="152"/>
                    </a:cubicBezTo>
                    <a:cubicBezTo>
                      <a:pt x="217" y="152"/>
                      <a:pt x="215" y="149"/>
                      <a:pt x="215" y="150"/>
                    </a:cubicBezTo>
                    <a:cubicBezTo>
                      <a:pt x="215" y="150"/>
                      <a:pt x="216" y="151"/>
                      <a:pt x="215" y="152"/>
                    </a:cubicBezTo>
                    <a:cubicBezTo>
                      <a:pt x="214" y="153"/>
                      <a:pt x="210" y="157"/>
                      <a:pt x="210" y="156"/>
                    </a:cubicBezTo>
                    <a:cubicBezTo>
                      <a:pt x="210" y="156"/>
                      <a:pt x="211" y="154"/>
                      <a:pt x="210" y="154"/>
                    </a:cubicBezTo>
                    <a:cubicBezTo>
                      <a:pt x="209" y="154"/>
                      <a:pt x="207" y="155"/>
                      <a:pt x="207" y="154"/>
                    </a:cubicBezTo>
                    <a:cubicBezTo>
                      <a:pt x="208" y="153"/>
                      <a:pt x="210" y="151"/>
                      <a:pt x="210" y="150"/>
                    </a:cubicBezTo>
                    <a:cubicBezTo>
                      <a:pt x="209" y="149"/>
                      <a:pt x="207" y="146"/>
                      <a:pt x="206" y="146"/>
                    </a:cubicBezTo>
                    <a:cubicBezTo>
                      <a:pt x="205" y="146"/>
                      <a:pt x="200" y="144"/>
                      <a:pt x="198" y="144"/>
                    </a:cubicBezTo>
                    <a:cubicBezTo>
                      <a:pt x="197" y="144"/>
                      <a:pt x="191" y="143"/>
                      <a:pt x="190" y="144"/>
                    </a:cubicBezTo>
                    <a:cubicBezTo>
                      <a:pt x="189" y="144"/>
                      <a:pt x="187" y="143"/>
                      <a:pt x="186" y="144"/>
                    </a:cubicBezTo>
                    <a:cubicBezTo>
                      <a:pt x="185" y="145"/>
                      <a:pt x="183" y="147"/>
                      <a:pt x="181" y="148"/>
                    </a:cubicBezTo>
                    <a:cubicBezTo>
                      <a:pt x="179" y="149"/>
                      <a:pt x="173" y="153"/>
                      <a:pt x="173" y="153"/>
                    </a:cubicBezTo>
                    <a:cubicBezTo>
                      <a:pt x="173" y="154"/>
                      <a:pt x="176" y="155"/>
                      <a:pt x="178" y="157"/>
                    </a:cubicBezTo>
                    <a:cubicBezTo>
                      <a:pt x="180" y="158"/>
                      <a:pt x="180" y="157"/>
                      <a:pt x="181" y="159"/>
                    </a:cubicBezTo>
                    <a:cubicBezTo>
                      <a:pt x="183" y="161"/>
                      <a:pt x="184" y="164"/>
                      <a:pt x="184" y="165"/>
                    </a:cubicBezTo>
                    <a:cubicBezTo>
                      <a:pt x="183" y="165"/>
                      <a:pt x="179" y="163"/>
                      <a:pt x="178" y="164"/>
                    </a:cubicBezTo>
                    <a:cubicBezTo>
                      <a:pt x="176" y="165"/>
                      <a:pt x="172" y="168"/>
                      <a:pt x="172" y="168"/>
                    </a:cubicBezTo>
                    <a:cubicBezTo>
                      <a:pt x="171" y="168"/>
                      <a:pt x="171" y="166"/>
                      <a:pt x="170" y="166"/>
                    </a:cubicBezTo>
                    <a:cubicBezTo>
                      <a:pt x="168" y="166"/>
                      <a:pt x="167" y="167"/>
                      <a:pt x="167" y="167"/>
                    </a:cubicBezTo>
                    <a:cubicBezTo>
                      <a:pt x="166" y="167"/>
                      <a:pt x="166" y="169"/>
                      <a:pt x="165" y="169"/>
                    </a:cubicBezTo>
                    <a:cubicBezTo>
                      <a:pt x="164" y="169"/>
                      <a:pt x="161" y="169"/>
                      <a:pt x="161" y="169"/>
                    </a:cubicBezTo>
                    <a:cubicBezTo>
                      <a:pt x="160" y="168"/>
                      <a:pt x="161" y="167"/>
                      <a:pt x="159" y="167"/>
                    </a:cubicBezTo>
                    <a:cubicBezTo>
                      <a:pt x="158" y="167"/>
                      <a:pt x="156" y="167"/>
                      <a:pt x="157" y="168"/>
                    </a:cubicBezTo>
                    <a:cubicBezTo>
                      <a:pt x="158" y="169"/>
                      <a:pt x="160" y="170"/>
                      <a:pt x="161" y="171"/>
                    </a:cubicBezTo>
                    <a:cubicBezTo>
                      <a:pt x="162" y="172"/>
                      <a:pt x="163" y="173"/>
                      <a:pt x="164" y="173"/>
                    </a:cubicBezTo>
                    <a:cubicBezTo>
                      <a:pt x="165" y="173"/>
                      <a:pt x="163" y="175"/>
                      <a:pt x="163" y="176"/>
                    </a:cubicBezTo>
                    <a:cubicBezTo>
                      <a:pt x="164" y="177"/>
                      <a:pt x="164" y="178"/>
                      <a:pt x="164" y="179"/>
                    </a:cubicBezTo>
                    <a:cubicBezTo>
                      <a:pt x="163" y="179"/>
                      <a:pt x="159" y="176"/>
                      <a:pt x="160" y="175"/>
                    </a:cubicBezTo>
                    <a:cubicBezTo>
                      <a:pt x="160" y="174"/>
                      <a:pt x="162" y="174"/>
                      <a:pt x="161" y="173"/>
                    </a:cubicBezTo>
                    <a:cubicBezTo>
                      <a:pt x="161" y="173"/>
                      <a:pt x="159" y="170"/>
                      <a:pt x="157" y="170"/>
                    </a:cubicBezTo>
                    <a:cubicBezTo>
                      <a:pt x="155" y="169"/>
                      <a:pt x="151" y="168"/>
                      <a:pt x="149" y="168"/>
                    </a:cubicBezTo>
                    <a:cubicBezTo>
                      <a:pt x="148" y="167"/>
                      <a:pt x="142" y="165"/>
                      <a:pt x="142" y="165"/>
                    </a:cubicBezTo>
                    <a:cubicBezTo>
                      <a:pt x="141" y="166"/>
                      <a:pt x="141" y="168"/>
                      <a:pt x="141" y="169"/>
                    </a:cubicBezTo>
                    <a:cubicBezTo>
                      <a:pt x="141" y="169"/>
                      <a:pt x="143" y="169"/>
                      <a:pt x="142" y="170"/>
                    </a:cubicBezTo>
                    <a:cubicBezTo>
                      <a:pt x="141" y="171"/>
                      <a:pt x="135" y="172"/>
                      <a:pt x="134" y="173"/>
                    </a:cubicBezTo>
                    <a:cubicBezTo>
                      <a:pt x="134" y="173"/>
                      <a:pt x="133" y="176"/>
                      <a:pt x="132" y="177"/>
                    </a:cubicBezTo>
                    <a:cubicBezTo>
                      <a:pt x="131" y="178"/>
                      <a:pt x="130" y="178"/>
                      <a:pt x="131" y="179"/>
                    </a:cubicBezTo>
                    <a:cubicBezTo>
                      <a:pt x="132" y="180"/>
                      <a:pt x="134" y="182"/>
                      <a:pt x="134" y="183"/>
                    </a:cubicBezTo>
                    <a:cubicBezTo>
                      <a:pt x="135" y="184"/>
                      <a:pt x="135" y="185"/>
                      <a:pt x="137" y="185"/>
                    </a:cubicBezTo>
                    <a:cubicBezTo>
                      <a:pt x="139" y="186"/>
                      <a:pt x="140" y="186"/>
                      <a:pt x="143" y="187"/>
                    </a:cubicBezTo>
                    <a:cubicBezTo>
                      <a:pt x="145" y="187"/>
                      <a:pt x="148" y="188"/>
                      <a:pt x="148" y="188"/>
                    </a:cubicBezTo>
                    <a:cubicBezTo>
                      <a:pt x="148" y="187"/>
                      <a:pt x="146" y="186"/>
                      <a:pt x="148" y="186"/>
                    </a:cubicBezTo>
                    <a:cubicBezTo>
                      <a:pt x="150" y="186"/>
                      <a:pt x="153" y="187"/>
                      <a:pt x="153" y="186"/>
                    </a:cubicBezTo>
                    <a:cubicBezTo>
                      <a:pt x="153" y="185"/>
                      <a:pt x="152" y="185"/>
                      <a:pt x="153" y="184"/>
                    </a:cubicBezTo>
                    <a:cubicBezTo>
                      <a:pt x="154" y="184"/>
                      <a:pt x="158" y="185"/>
                      <a:pt x="158" y="185"/>
                    </a:cubicBezTo>
                    <a:cubicBezTo>
                      <a:pt x="159" y="184"/>
                      <a:pt x="156" y="184"/>
                      <a:pt x="157" y="183"/>
                    </a:cubicBezTo>
                    <a:cubicBezTo>
                      <a:pt x="157" y="182"/>
                      <a:pt x="159" y="183"/>
                      <a:pt x="159" y="182"/>
                    </a:cubicBezTo>
                    <a:cubicBezTo>
                      <a:pt x="159" y="181"/>
                      <a:pt x="158" y="181"/>
                      <a:pt x="158" y="181"/>
                    </a:cubicBezTo>
                    <a:cubicBezTo>
                      <a:pt x="159" y="181"/>
                      <a:pt x="163" y="183"/>
                      <a:pt x="165" y="183"/>
                    </a:cubicBezTo>
                    <a:cubicBezTo>
                      <a:pt x="167" y="184"/>
                      <a:pt x="171" y="185"/>
                      <a:pt x="171" y="184"/>
                    </a:cubicBezTo>
                    <a:cubicBezTo>
                      <a:pt x="171" y="183"/>
                      <a:pt x="170" y="183"/>
                      <a:pt x="171" y="182"/>
                    </a:cubicBezTo>
                    <a:cubicBezTo>
                      <a:pt x="172" y="181"/>
                      <a:pt x="172" y="181"/>
                      <a:pt x="171" y="181"/>
                    </a:cubicBezTo>
                    <a:cubicBezTo>
                      <a:pt x="171" y="180"/>
                      <a:pt x="166" y="178"/>
                      <a:pt x="167" y="178"/>
                    </a:cubicBezTo>
                    <a:cubicBezTo>
                      <a:pt x="168" y="177"/>
                      <a:pt x="168" y="177"/>
                      <a:pt x="169" y="177"/>
                    </a:cubicBezTo>
                    <a:cubicBezTo>
                      <a:pt x="171" y="176"/>
                      <a:pt x="171" y="175"/>
                      <a:pt x="172" y="175"/>
                    </a:cubicBezTo>
                    <a:cubicBezTo>
                      <a:pt x="173" y="175"/>
                      <a:pt x="171" y="177"/>
                      <a:pt x="171" y="177"/>
                    </a:cubicBezTo>
                    <a:cubicBezTo>
                      <a:pt x="171" y="178"/>
                      <a:pt x="172" y="179"/>
                      <a:pt x="172" y="179"/>
                    </a:cubicBezTo>
                    <a:cubicBezTo>
                      <a:pt x="173" y="179"/>
                      <a:pt x="175" y="180"/>
                      <a:pt x="176" y="179"/>
                    </a:cubicBezTo>
                    <a:cubicBezTo>
                      <a:pt x="176" y="178"/>
                      <a:pt x="176" y="176"/>
                      <a:pt x="177" y="178"/>
                    </a:cubicBezTo>
                    <a:cubicBezTo>
                      <a:pt x="178" y="179"/>
                      <a:pt x="177" y="181"/>
                      <a:pt x="179" y="181"/>
                    </a:cubicBezTo>
                    <a:cubicBezTo>
                      <a:pt x="180" y="180"/>
                      <a:pt x="181" y="180"/>
                      <a:pt x="181" y="181"/>
                    </a:cubicBezTo>
                    <a:cubicBezTo>
                      <a:pt x="182" y="181"/>
                      <a:pt x="182" y="179"/>
                      <a:pt x="183" y="179"/>
                    </a:cubicBezTo>
                    <a:cubicBezTo>
                      <a:pt x="183" y="179"/>
                      <a:pt x="184" y="180"/>
                      <a:pt x="184" y="180"/>
                    </a:cubicBezTo>
                    <a:cubicBezTo>
                      <a:pt x="185" y="181"/>
                      <a:pt x="185" y="179"/>
                      <a:pt x="186" y="179"/>
                    </a:cubicBezTo>
                    <a:cubicBezTo>
                      <a:pt x="187" y="179"/>
                      <a:pt x="187" y="182"/>
                      <a:pt x="187" y="183"/>
                    </a:cubicBezTo>
                    <a:cubicBezTo>
                      <a:pt x="186" y="183"/>
                      <a:pt x="185" y="184"/>
                      <a:pt x="185" y="185"/>
                    </a:cubicBezTo>
                    <a:cubicBezTo>
                      <a:pt x="185" y="186"/>
                      <a:pt x="186" y="187"/>
                      <a:pt x="187" y="186"/>
                    </a:cubicBezTo>
                    <a:cubicBezTo>
                      <a:pt x="188" y="186"/>
                      <a:pt x="191" y="191"/>
                      <a:pt x="191" y="191"/>
                    </a:cubicBezTo>
                    <a:cubicBezTo>
                      <a:pt x="192" y="190"/>
                      <a:pt x="193" y="188"/>
                      <a:pt x="193" y="189"/>
                    </a:cubicBezTo>
                    <a:cubicBezTo>
                      <a:pt x="194" y="190"/>
                      <a:pt x="193" y="194"/>
                      <a:pt x="194" y="194"/>
                    </a:cubicBezTo>
                    <a:cubicBezTo>
                      <a:pt x="194" y="194"/>
                      <a:pt x="195" y="195"/>
                      <a:pt x="195" y="194"/>
                    </a:cubicBezTo>
                    <a:cubicBezTo>
                      <a:pt x="196" y="193"/>
                      <a:pt x="197" y="191"/>
                      <a:pt x="198" y="192"/>
                    </a:cubicBezTo>
                    <a:cubicBezTo>
                      <a:pt x="198" y="193"/>
                      <a:pt x="197" y="194"/>
                      <a:pt x="198" y="195"/>
                    </a:cubicBezTo>
                    <a:cubicBezTo>
                      <a:pt x="199" y="196"/>
                      <a:pt x="201" y="197"/>
                      <a:pt x="201" y="196"/>
                    </a:cubicBezTo>
                    <a:cubicBezTo>
                      <a:pt x="201" y="195"/>
                      <a:pt x="200" y="193"/>
                      <a:pt x="202" y="194"/>
                    </a:cubicBezTo>
                    <a:cubicBezTo>
                      <a:pt x="203" y="195"/>
                      <a:pt x="205" y="195"/>
                      <a:pt x="205" y="196"/>
                    </a:cubicBezTo>
                    <a:cubicBezTo>
                      <a:pt x="205" y="197"/>
                      <a:pt x="205" y="198"/>
                      <a:pt x="205" y="198"/>
                    </a:cubicBezTo>
                    <a:cubicBezTo>
                      <a:pt x="206" y="198"/>
                      <a:pt x="209" y="197"/>
                      <a:pt x="209" y="198"/>
                    </a:cubicBezTo>
                    <a:cubicBezTo>
                      <a:pt x="209" y="198"/>
                      <a:pt x="207" y="202"/>
                      <a:pt x="205" y="202"/>
                    </a:cubicBezTo>
                    <a:cubicBezTo>
                      <a:pt x="203" y="202"/>
                      <a:pt x="200" y="202"/>
                      <a:pt x="200" y="202"/>
                    </a:cubicBezTo>
                    <a:cubicBezTo>
                      <a:pt x="201" y="203"/>
                      <a:pt x="203" y="206"/>
                      <a:pt x="204" y="206"/>
                    </a:cubicBezTo>
                    <a:cubicBezTo>
                      <a:pt x="206" y="206"/>
                      <a:pt x="210" y="207"/>
                      <a:pt x="211" y="206"/>
                    </a:cubicBezTo>
                    <a:cubicBezTo>
                      <a:pt x="211" y="206"/>
                      <a:pt x="213" y="204"/>
                      <a:pt x="213" y="205"/>
                    </a:cubicBezTo>
                    <a:cubicBezTo>
                      <a:pt x="213" y="206"/>
                      <a:pt x="213" y="208"/>
                      <a:pt x="212" y="208"/>
                    </a:cubicBezTo>
                    <a:cubicBezTo>
                      <a:pt x="212" y="209"/>
                      <a:pt x="210" y="209"/>
                      <a:pt x="211" y="210"/>
                    </a:cubicBezTo>
                    <a:cubicBezTo>
                      <a:pt x="212" y="210"/>
                      <a:pt x="224" y="213"/>
                      <a:pt x="224" y="213"/>
                    </a:cubicBezTo>
                    <a:cubicBezTo>
                      <a:pt x="224" y="212"/>
                      <a:pt x="225" y="211"/>
                      <a:pt x="227" y="211"/>
                    </a:cubicBezTo>
                    <a:cubicBezTo>
                      <a:pt x="228" y="212"/>
                      <a:pt x="230" y="212"/>
                      <a:pt x="230" y="212"/>
                    </a:cubicBezTo>
                    <a:cubicBezTo>
                      <a:pt x="230" y="213"/>
                      <a:pt x="228" y="214"/>
                      <a:pt x="228" y="215"/>
                    </a:cubicBezTo>
                    <a:cubicBezTo>
                      <a:pt x="229" y="215"/>
                      <a:pt x="229" y="216"/>
                      <a:pt x="229" y="216"/>
                    </a:cubicBezTo>
                    <a:cubicBezTo>
                      <a:pt x="230" y="215"/>
                      <a:pt x="231" y="215"/>
                      <a:pt x="231" y="215"/>
                    </a:cubicBezTo>
                    <a:cubicBezTo>
                      <a:pt x="231" y="216"/>
                      <a:pt x="231" y="218"/>
                      <a:pt x="231" y="218"/>
                    </a:cubicBezTo>
                    <a:cubicBezTo>
                      <a:pt x="232" y="219"/>
                      <a:pt x="232" y="219"/>
                      <a:pt x="235" y="220"/>
                    </a:cubicBezTo>
                    <a:cubicBezTo>
                      <a:pt x="238" y="220"/>
                      <a:pt x="247" y="223"/>
                      <a:pt x="252" y="225"/>
                    </a:cubicBezTo>
                    <a:cubicBezTo>
                      <a:pt x="258" y="226"/>
                      <a:pt x="263" y="228"/>
                      <a:pt x="264" y="228"/>
                    </a:cubicBezTo>
                    <a:cubicBezTo>
                      <a:pt x="265" y="228"/>
                      <a:pt x="266" y="228"/>
                      <a:pt x="266" y="227"/>
                    </a:cubicBezTo>
                    <a:cubicBezTo>
                      <a:pt x="266" y="227"/>
                      <a:pt x="263" y="225"/>
                      <a:pt x="264" y="224"/>
                    </a:cubicBezTo>
                    <a:cubicBezTo>
                      <a:pt x="264" y="224"/>
                      <a:pt x="267" y="225"/>
                      <a:pt x="267" y="224"/>
                    </a:cubicBezTo>
                    <a:cubicBezTo>
                      <a:pt x="266" y="223"/>
                      <a:pt x="266" y="223"/>
                      <a:pt x="266" y="223"/>
                    </a:cubicBezTo>
                    <a:cubicBezTo>
                      <a:pt x="265" y="223"/>
                      <a:pt x="264" y="222"/>
                      <a:pt x="263" y="222"/>
                    </a:cubicBezTo>
                    <a:cubicBezTo>
                      <a:pt x="262" y="221"/>
                      <a:pt x="262" y="222"/>
                      <a:pt x="261" y="221"/>
                    </a:cubicBezTo>
                    <a:cubicBezTo>
                      <a:pt x="260" y="221"/>
                      <a:pt x="261" y="221"/>
                      <a:pt x="260" y="220"/>
                    </a:cubicBezTo>
                    <a:cubicBezTo>
                      <a:pt x="260" y="219"/>
                      <a:pt x="259" y="217"/>
                      <a:pt x="259" y="216"/>
                    </a:cubicBezTo>
                    <a:cubicBezTo>
                      <a:pt x="258" y="216"/>
                      <a:pt x="255" y="216"/>
                      <a:pt x="255" y="216"/>
                    </a:cubicBezTo>
                    <a:cubicBezTo>
                      <a:pt x="255" y="216"/>
                      <a:pt x="251" y="210"/>
                      <a:pt x="250" y="210"/>
                    </a:cubicBezTo>
                    <a:cubicBezTo>
                      <a:pt x="250" y="211"/>
                      <a:pt x="249" y="212"/>
                      <a:pt x="248" y="211"/>
                    </a:cubicBezTo>
                    <a:cubicBezTo>
                      <a:pt x="247" y="211"/>
                      <a:pt x="248" y="210"/>
                      <a:pt x="248" y="209"/>
                    </a:cubicBezTo>
                    <a:cubicBezTo>
                      <a:pt x="247" y="209"/>
                      <a:pt x="246" y="208"/>
                      <a:pt x="246" y="208"/>
                    </a:cubicBezTo>
                    <a:cubicBezTo>
                      <a:pt x="245" y="208"/>
                      <a:pt x="246" y="209"/>
                      <a:pt x="245" y="208"/>
                    </a:cubicBezTo>
                    <a:cubicBezTo>
                      <a:pt x="244" y="208"/>
                      <a:pt x="244" y="207"/>
                      <a:pt x="243" y="207"/>
                    </a:cubicBezTo>
                    <a:cubicBezTo>
                      <a:pt x="242" y="207"/>
                      <a:pt x="242" y="207"/>
                      <a:pt x="240" y="206"/>
                    </a:cubicBezTo>
                    <a:cubicBezTo>
                      <a:pt x="239" y="204"/>
                      <a:pt x="233" y="197"/>
                      <a:pt x="233" y="196"/>
                    </a:cubicBezTo>
                    <a:cubicBezTo>
                      <a:pt x="233" y="196"/>
                      <a:pt x="235" y="196"/>
                      <a:pt x="236" y="196"/>
                    </a:cubicBezTo>
                    <a:cubicBezTo>
                      <a:pt x="237" y="196"/>
                      <a:pt x="240" y="196"/>
                      <a:pt x="241" y="197"/>
                    </a:cubicBezTo>
                    <a:cubicBezTo>
                      <a:pt x="242" y="198"/>
                      <a:pt x="247" y="202"/>
                      <a:pt x="247" y="202"/>
                    </a:cubicBezTo>
                    <a:cubicBezTo>
                      <a:pt x="247" y="202"/>
                      <a:pt x="244" y="196"/>
                      <a:pt x="245" y="196"/>
                    </a:cubicBezTo>
                    <a:cubicBezTo>
                      <a:pt x="245" y="195"/>
                      <a:pt x="252" y="203"/>
                      <a:pt x="253" y="203"/>
                    </a:cubicBezTo>
                    <a:cubicBezTo>
                      <a:pt x="254" y="204"/>
                      <a:pt x="256" y="203"/>
                      <a:pt x="256" y="204"/>
                    </a:cubicBezTo>
                    <a:cubicBezTo>
                      <a:pt x="256" y="205"/>
                      <a:pt x="257" y="206"/>
                      <a:pt x="258" y="206"/>
                    </a:cubicBezTo>
                    <a:cubicBezTo>
                      <a:pt x="258" y="206"/>
                      <a:pt x="259" y="208"/>
                      <a:pt x="260" y="208"/>
                    </a:cubicBezTo>
                    <a:cubicBezTo>
                      <a:pt x="260" y="208"/>
                      <a:pt x="259" y="204"/>
                      <a:pt x="259" y="204"/>
                    </a:cubicBezTo>
                    <a:cubicBezTo>
                      <a:pt x="260" y="204"/>
                      <a:pt x="261" y="204"/>
                      <a:pt x="261" y="205"/>
                    </a:cubicBezTo>
                    <a:cubicBezTo>
                      <a:pt x="261" y="206"/>
                      <a:pt x="262" y="208"/>
                      <a:pt x="263" y="208"/>
                    </a:cubicBezTo>
                    <a:cubicBezTo>
                      <a:pt x="263" y="209"/>
                      <a:pt x="264" y="209"/>
                      <a:pt x="264" y="209"/>
                    </a:cubicBezTo>
                    <a:cubicBezTo>
                      <a:pt x="265" y="209"/>
                      <a:pt x="263" y="208"/>
                      <a:pt x="264" y="207"/>
                    </a:cubicBezTo>
                    <a:cubicBezTo>
                      <a:pt x="265" y="207"/>
                      <a:pt x="265" y="208"/>
                      <a:pt x="266" y="208"/>
                    </a:cubicBezTo>
                    <a:cubicBezTo>
                      <a:pt x="267" y="208"/>
                      <a:pt x="268" y="208"/>
                      <a:pt x="268" y="208"/>
                    </a:cubicBezTo>
                    <a:cubicBezTo>
                      <a:pt x="269" y="209"/>
                      <a:pt x="268" y="210"/>
                      <a:pt x="268" y="210"/>
                    </a:cubicBezTo>
                    <a:cubicBezTo>
                      <a:pt x="269" y="211"/>
                      <a:pt x="270" y="211"/>
                      <a:pt x="270" y="210"/>
                    </a:cubicBezTo>
                    <a:cubicBezTo>
                      <a:pt x="270" y="210"/>
                      <a:pt x="270" y="209"/>
                      <a:pt x="271" y="209"/>
                    </a:cubicBezTo>
                    <a:cubicBezTo>
                      <a:pt x="271" y="210"/>
                      <a:pt x="271" y="211"/>
                      <a:pt x="272" y="211"/>
                    </a:cubicBezTo>
                    <a:cubicBezTo>
                      <a:pt x="272" y="211"/>
                      <a:pt x="274" y="211"/>
                      <a:pt x="274" y="211"/>
                    </a:cubicBezTo>
                    <a:cubicBezTo>
                      <a:pt x="275" y="210"/>
                      <a:pt x="274" y="209"/>
                      <a:pt x="275" y="209"/>
                    </a:cubicBezTo>
                    <a:cubicBezTo>
                      <a:pt x="276" y="209"/>
                      <a:pt x="276" y="209"/>
                      <a:pt x="277" y="209"/>
                    </a:cubicBezTo>
                    <a:cubicBezTo>
                      <a:pt x="277" y="209"/>
                      <a:pt x="278" y="210"/>
                      <a:pt x="279" y="210"/>
                    </a:cubicBezTo>
                    <a:cubicBezTo>
                      <a:pt x="280" y="211"/>
                      <a:pt x="281" y="211"/>
                      <a:pt x="281" y="211"/>
                    </a:cubicBezTo>
                    <a:cubicBezTo>
                      <a:pt x="281" y="210"/>
                      <a:pt x="279" y="210"/>
                      <a:pt x="279" y="209"/>
                    </a:cubicBezTo>
                    <a:cubicBezTo>
                      <a:pt x="280" y="208"/>
                      <a:pt x="280" y="207"/>
                      <a:pt x="279" y="207"/>
                    </a:cubicBezTo>
                    <a:cubicBezTo>
                      <a:pt x="278" y="207"/>
                      <a:pt x="277" y="207"/>
                      <a:pt x="277" y="206"/>
                    </a:cubicBezTo>
                    <a:cubicBezTo>
                      <a:pt x="277" y="205"/>
                      <a:pt x="275" y="204"/>
                      <a:pt x="275" y="204"/>
                    </a:cubicBezTo>
                    <a:cubicBezTo>
                      <a:pt x="276" y="204"/>
                      <a:pt x="277" y="204"/>
                      <a:pt x="277" y="204"/>
                    </a:cubicBezTo>
                    <a:cubicBezTo>
                      <a:pt x="277" y="203"/>
                      <a:pt x="276" y="202"/>
                      <a:pt x="276" y="201"/>
                    </a:cubicBezTo>
                    <a:cubicBezTo>
                      <a:pt x="276" y="201"/>
                      <a:pt x="277" y="200"/>
                      <a:pt x="277" y="199"/>
                    </a:cubicBezTo>
                    <a:cubicBezTo>
                      <a:pt x="276" y="198"/>
                      <a:pt x="273" y="196"/>
                      <a:pt x="274" y="195"/>
                    </a:cubicBezTo>
                    <a:cubicBezTo>
                      <a:pt x="275" y="194"/>
                      <a:pt x="277" y="196"/>
                      <a:pt x="277" y="196"/>
                    </a:cubicBezTo>
                    <a:cubicBezTo>
                      <a:pt x="278" y="197"/>
                      <a:pt x="279" y="197"/>
                      <a:pt x="280" y="199"/>
                    </a:cubicBezTo>
                    <a:cubicBezTo>
                      <a:pt x="280" y="201"/>
                      <a:pt x="281" y="204"/>
                      <a:pt x="282" y="204"/>
                    </a:cubicBezTo>
                    <a:cubicBezTo>
                      <a:pt x="283" y="204"/>
                      <a:pt x="283" y="198"/>
                      <a:pt x="282" y="197"/>
                    </a:cubicBezTo>
                    <a:cubicBezTo>
                      <a:pt x="282" y="197"/>
                      <a:pt x="278" y="195"/>
                      <a:pt x="278" y="194"/>
                    </a:cubicBezTo>
                    <a:cubicBezTo>
                      <a:pt x="279" y="194"/>
                      <a:pt x="282" y="192"/>
                      <a:pt x="280" y="192"/>
                    </a:cubicBezTo>
                    <a:cubicBezTo>
                      <a:pt x="278" y="192"/>
                      <a:pt x="274" y="192"/>
                      <a:pt x="275" y="191"/>
                    </a:cubicBezTo>
                    <a:cubicBezTo>
                      <a:pt x="275" y="190"/>
                      <a:pt x="277" y="190"/>
                      <a:pt x="276" y="189"/>
                    </a:cubicBezTo>
                    <a:cubicBezTo>
                      <a:pt x="275" y="189"/>
                      <a:pt x="274" y="189"/>
                      <a:pt x="273" y="189"/>
                    </a:cubicBezTo>
                    <a:cubicBezTo>
                      <a:pt x="272" y="189"/>
                      <a:pt x="272" y="189"/>
                      <a:pt x="272" y="188"/>
                    </a:cubicBezTo>
                    <a:cubicBezTo>
                      <a:pt x="271" y="187"/>
                      <a:pt x="270" y="188"/>
                      <a:pt x="270" y="187"/>
                    </a:cubicBezTo>
                    <a:cubicBezTo>
                      <a:pt x="270" y="186"/>
                      <a:pt x="270" y="186"/>
                      <a:pt x="271" y="186"/>
                    </a:cubicBezTo>
                    <a:cubicBezTo>
                      <a:pt x="272" y="186"/>
                      <a:pt x="274" y="186"/>
                      <a:pt x="275" y="186"/>
                    </a:cubicBezTo>
                    <a:cubicBezTo>
                      <a:pt x="275" y="185"/>
                      <a:pt x="277" y="184"/>
                      <a:pt x="276" y="183"/>
                    </a:cubicBezTo>
                    <a:cubicBezTo>
                      <a:pt x="276" y="183"/>
                      <a:pt x="273" y="184"/>
                      <a:pt x="272" y="184"/>
                    </a:cubicBezTo>
                    <a:cubicBezTo>
                      <a:pt x="270" y="183"/>
                      <a:pt x="269" y="184"/>
                      <a:pt x="270" y="183"/>
                    </a:cubicBezTo>
                    <a:cubicBezTo>
                      <a:pt x="270" y="182"/>
                      <a:pt x="271" y="179"/>
                      <a:pt x="271" y="179"/>
                    </a:cubicBezTo>
                    <a:cubicBezTo>
                      <a:pt x="271" y="179"/>
                      <a:pt x="270" y="179"/>
                      <a:pt x="270" y="179"/>
                    </a:cubicBezTo>
                    <a:cubicBezTo>
                      <a:pt x="269" y="178"/>
                      <a:pt x="268" y="177"/>
                      <a:pt x="268" y="177"/>
                    </a:cubicBezTo>
                    <a:cubicBezTo>
                      <a:pt x="268" y="177"/>
                      <a:pt x="269" y="180"/>
                      <a:pt x="268" y="180"/>
                    </a:cubicBezTo>
                    <a:cubicBezTo>
                      <a:pt x="268" y="180"/>
                      <a:pt x="266" y="178"/>
                      <a:pt x="266" y="179"/>
                    </a:cubicBezTo>
                    <a:cubicBezTo>
                      <a:pt x="265" y="179"/>
                      <a:pt x="265" y="180"/>
                      <a:pt x="264" y="180"/>
                    </a:cubicBezTo>
                    <a:cubicBezTo>
                      <a:pt x="263" y="179"/>
                      <a:pt x="262" y="179"/>
                      <a:pt x="263" y="178"/>
                    </a:cubicBezTo>
                    <a:cubicBezTo>
                      <a:pt x="263" y="178"/>
                      <a:pt x="265" y="177"/>
                      <a:pt x="264" y="177"/>
                    </a:cubicBezTo>
                    <a:cubicBezTo>
                      <a:pt x="263" y="177"/>
                      <a:pt x="263" y="176"/>
                      <a:pt x="262" y="176"/>
                    </a:cubicBezTo>
                    <a:cubicBezTo>
                      <a:pt x="262" y="176"/>
                      <a:pt x="263" y="175"/>
                      <a:pt x="262" y="175"/>
                    </a:cubicBezTo>
                    <a:cubicBezTo>
                      <a:pt x="261" y="175"/>
                      <a:pt x="260" y="175"/>
                      <a:pt x="260" y="175"/>
                    </a:cubicBezTo>
                    <a:cubicBezTo>
                      <a:pt x="259" y="174"/>
                      <a:pt x="259" y="176"/>
                      <a:pt x="259" y="177"/>
                    </a:cubicBezTo>
                    <a:cubicBezTo>
                      <a:pt x="259" y="178"/>
                      <a:pt x="259" y="179"/>
                      <a:pt x="259" y="179"/>
                    </a:cubicBezTo>
                    <a:cubicBezTo>
                      <a:pt x="258" y="178"/>
                      <a:pt x="257" y="173"/>
                      <a:pt x="256" y="173"/>
                    </a:cubicBezTo>
                    <a:cubicBezTo>
                      <a:pt x="255" y="173"/>
                      <a:pt x="254" y="174"/>
                      <a:pt x="254" y="173"/>
                    </a:cubicBezTo>
                    <a:cubicBezTo>
                      <a:pt x="254" y="172"/>
                      <a:pt x="255" y="171"/>
                      <a:pt x="255" y="171"/>
                    </a:cubicBezTo>
                    <a:cubicBezTo>
                      <a:pt x="255" y="171"/>
                      <a:pt x="253" y="170"/>
                      <a:pt x="253" y="170"/>
                    </a:cubicBezTo>
                    <a:cubicBezTo>
                      <a:pt x="253" y="169"/>
                      <a:pt x="253" y="168"/>
                      <a:pt x="253" y="168"/>
                    </a:cubicBezTo>
                    <a:cubicBezTo>
                      <a:pt x="252" y="168"/>
                      <a:pt x="251" y="169"/>
                      <a:pt x="251" y="168"/>
                    </a:cubicBezTo>
                    <a:cubicBezTo>
                      <a:pt x="251" y="167"/>
                      <a:pt x="254" y="166"/>
                      <a:pt x="253" y="166"/>
                    </a:cubicBezTo>
                    <a:cubicBezTo>
                      <a:pt x="252" y="165"/>
                      <a:pt x="250" y="166"/>
                      <a:pt x="250" y="165"/>
                    </a:cubicBezTo>
                    <a:cubicBezTo>
                      <a:pt x="250" y="164"/>
                      <a:pt x="251" y="163"/>
                      <a:pt x="250" y="162"/>
                    </a:cubicBezTo>
                    <a:cubicBezTo>
                      <a:pt x="250" y="162"/>
                      <a:pt x="248" y="162"/>
                      <a:pt x="247" y="162"/>
                    </a:cubicBezTo>
                    <a:cubicBezTo>
                      <a:pt x="247" y="163"/>
                      <a:pt x="244" y="166"/>
                      <a:pt x="244" y="165"/>
                    </a:cubicBezTo>
                    <a:cubicBezTo>
                      <a:pt x="244" y="164"/>
                      <a:pt x="245" y="163"/>
                      <a:pt x="245" y="162"/>
                    </a:cubicBezTo>
                    <a:cubicBezTo>
                      <a:pt x="244" y="161"/>
                      <a:pt x="244" y="161"/>
                      <a:pt x="244" y="161"/>
                    </a:cubicBezTo>
                    <a:cubicBezTo>
                      <a:pt x="244" y="160"/>
                      <a:pt x="247" y="160"/>
                      <a:pt x="245" y="159"/>
                    </a:cubicBezTo>
                    <a:cubicBezTo>
                      <a:pt x="243" y="159"/>
                      <a:pt x="242" y="160"/>
                      <a:pt x="241" y="159"/>
                    </a:cubicBezTo>
                    <a:cubicBezTo>
                      <a:pt x="241" y="159"/>
                      <a:pt x="243" y="158"/>
                      <a:pt x="242" y="158"/>
                    </a:cubicBezTo>
                    <a:cubicBezTo>
                      <a:pt x="240" y="158"/>
                      <a:pt x="240" y="157"/>
                      <a:pt x="240" y="157"/>
                    </a:cubicBezTo>
                    <a:cubicBezTo>
                      <a:pt x="240" y="156"/>
                      <a:pt x="239" y="155"/>
                      <a:pt x="240" y="155"/>
                    </a:cubicBezTo>
                    <a:cubicBezTo>
                      <a:pt x="241" y="154"/>
                      <a:pt x="242" y="155"/>
                      <a:pt x="242" y="155"/>
                    </a:cubicBezTo>
                    <a:cubicBezTo>
                      <a:pt x="242" y="154"/>
                      <a:pt x="241" y="153"/>
                      <a:pt x="240" y="153"/>
                    </a:cubicBezTo>
                    <a:cubicBezTo>
                      <a:pt x="240" y="153"/>
                      <a:pt x="234" y="153"/>
                      <a:pt x="234" y="152"/>
                    </a:cubicBezTo>
                    <a:cubicBezTo>
                      <a:pt x="235" y="152"/>
                      <a:pt x="237" y="151"/>
                      <a:pt x="239" y="151"/>
                    </a:cubicBezTo>
                    <a:cubicBezTo>
                      <a:pt x="241" y="151"/>
                      <a:pt x="241" y="152"/>
                      <a:pt x="243" y="152"/>
                    </a:cubicBezTo>
                    <a:cubicBezTo>
                      <a:pt x="244" y="153"/>
                      <a:pt x="245" y="152"/>
                      <a:pt x="245" y="153"/>
                    </a:cubicBezTo>
                    <a:cubicBezTo>
                      <a:pt x="245" y="154"/>
                      <a:pt x="245" y="155"/>
                      <a:pt x="245" y="156"/>
                    </a:cubicBezTo>
                    <a:cubicBezTo>
                      <a:pt x="246" y="156"/>
                      <a:pt x="246" y="157"/>
                      <a:pt x="247" y="157"/>
                    </a:cubicBezTo>
                    <a:cubicBezTo>
                      <a:pt x="248" y="157"/>
                      <a:pt x="252" y="158"/>
                      <a:pt x="253" y="157"/>
                    </a:cubicBezTo>
                    <a:cubicBezTo>
                      <a:pt x="253" y="156"/>
                      <a:pt x="253" y="155"/>
                      <a:pt x="251" y="154"/>
                    </a:cubicBezTo>
                    <a:cubicBezTo>
                      <a:pt x="250" y="153"/>
                      <a:pt x="247" y="152"/>
                      <a:pt x="247" y="151"/>
                    </a:cubicBezTo>
                    <a:cubicBezTo>
                      <a:pt x="247" y="151"/>
                      <a:pt x="248" y="150"/>
                      <a:pt x="246" y="149"/>
                    </a:cubicBezTo>
                    <a:cubicBezTo>
                      <a:pt x="245" y="148"/>
                      <a:pt x="243" y="146"/>
                      <a:pt x="244" y="146"/>
                    </a:cubicBezTo>
                    <a:cubicBezTo>
                      <a:pt x="244" y="145"/>
                      <a:pt x="247" y="147"/>
                      <a:pt x="247" y="147"/>
                    </a:cubicBezTo>
                    <a:cubicBezTo>
                      <a:pt x="248" y="148"/>
                      <a:pt x="251" y="150"/>
                      <a:pt x="251" y="149"/>
                    </a:cubicBezTo>
                    <a:cubicBezTo>
                      <a:pt x="251" y="148"/>
                      <a:pt x="250" y="147"/>
                      <a:pt x="251" y="147"/>
                    </a:cubicBezTo>
                    <a:cubicBezTo>
                      <a:pt x="252" y="147"/>
                      <a:pt x="252" y="148"/>
                      <a:pt x="252" y="147"/>
                    </a:cubicBezTo>
                    <a:cubicBezTo>
                      <a:pt x="252" y="146"/>
                      <a:pt x="252" y="146"/>
                      <a:pt x="250" y="145"/>
                    </a:cubicBezTo>
                    <a:cubicBezTo>
                      <a:pt x="249" y="145"/>
                      <a:pt x="246" y="146"/>
                      <a:pt x="247" y="145"/>
                    </a:cubicBezTo>
                    <a:cubicBezTo>
                      <a:pt x="248" y="144"/>
                      <a:pt x="247" y="144"/>
                      <a:pt x="249" y="144"/>
                    </a:cubicBezTo>
                    <a:cubicBezTo>
                      <a:pt x="251" y="144"/>
                      <a:pt x="252" y="144"/>
                      <a:pt x="253" y="144"/>
                    </a:cubicBezTo>
                    <a:cubicBezTo>
                      <a:pt x="255" y="144"/>
                      <a:pt x="254" y="144"/>
                      <a:pt x="255" y="143"/>
                    </a:cubicBezTo>
                    <a:cubicBezTo>
                      <a:pt x="256" y="143"/>
                      <a:pt x="260" y="144"/>
                      <a:pt x="259" y="145"/>
                    </a:cubicBezTo>
                    <a:cubicBezTo>
                      <a:pt x="259" y="145"/>
                      <a:pt x="258" y="145"/>
                      <a:pt x="258" y="146"/>
                    </a:cubicBezTo>
                    <a:cubicBezTo>
                      <a:pt x="258" y="146"/>
                      <a:pt x="257" y="148"/>
                      <a:pt x="258" y="148"/>
                    </a:cubicBezTo>
                    <a:cubicBezTo>
                      <a:pt x="260" y="148"/>
                      <a:pt x="262" y="147"/>
                      <a:pt x="262" y="147"/>
                    </a:cubicBezTo>
                    <a:cubicBezTo>
                      <a:pt x="262" y="148"/>
                      <a:pt x="261" y="148"/>
                      <a:pt x="261" y="149"/>
                    </a:cubicBezTo>
                    <a:cubicBezTo>
                      <a:pt x="262" y="150"/>
                      <a:pt x="263" y="150"/>
                      <a:pt x="263" y="150"/>
                    </a:cubicBezTo>
                    <a:cubicBezTo>
                      <a:pt x="264" y="150"/>
                      <a:pt x="266" y="149"/>
                      <a:pt x="265" y="150"/>
                    </a:cubicBezTo>
                    <a:cubicBezTo>
                      <a:pt x="265" y="150"/>
                      <a:pt x="264" y="151"/>
                      <a:pt x="265" y="152"/>
                    </a:cubicBezTo>
                    <a:cubicBezTo>
                      <a:pt x="267" y="152"/>
                      <a:pt x="267" y="153"/>
                      <a:pt x="267" y="152"/>
                    </a:cubicBezTo>
                    <a:cubicBezTo>
                      <a:pt x="268" y="151"/>
                      <a:pt x="268" y="153"/>
                      <a:pt x="269" y="151"/>
                    </a:cubicBezTo>
                    <a:cubicBezTo>
                      <a:pt x="270" y="150"/>
                      <a:pt x="272" y="148"/>
                      <a:pt x="272" y="148"/>
                    </a:cubicBezTo>
                    <a:cubicBezTo>
                      <a:pt x="272" y="148"/>
                      <a:pt x="269" y="154"/>
                      <a:pt x="268" y="154"/>
                    </a:cubicBezTo>
                    <a:cubicBezTo>
                      <a:pt x="268" y="155"/>
                      <a:pt x="267" y="156"/>
                      <a:pt x="268" y="156"/>
                    </a:cubicBezTo>
                    <a:cubicBezTo>
                      <a:pt x="269" y="156"/>
                      <a:pt x="272" y="155"/>
                      <a:pt x="273" y="154"/>
                    </a:cubicBezTo>
                    <a:cubicBezTo>
                      <a:pt x="274" y="153"/>
                      <a:pt x="276" y="153"/>
                      <a:pt x="277" y="152"/>
                    </a:cubicBezTo>
                    <a:cubicBezTo>
                      <a:pt x="279" y="152"/>
                      <a:pt x="283" y="149"/>
                      <a:pt x="283" y="149"/>
                    </a:cubicBezTo>
                    <a:cubicBezTo>
                      <a:pt x="284" y="149"/>
                      <a:pt x="281" y="152"/>
                      <a:pt x="281" y="153"/>
                    </a:cubicBezTo>
                    <a:cubicBezTo>
                      <a:pt x="281" y="154"/>
                      <a:pt x="280" y="155"/>
                      <a:pt x="280" y="155"/>
                    </a:cubicBezTo>
                    <a:cubicBezTo>
                      <a:pt x="280" y="155"/>
                      <a:pt x="281" y="156"/>
                      <a:pt x="281" y="157"/>
                    </a:cubicBezTo>
                    <a:cubicBezTo>
                      <a:pt x="281" y="157"/>
                      <a:pt x="274" y="157"/>
                      <a:pt x="274" y="157"/>
                    </a:cubicBezTo>
                    <a:cubicBezTo>
                      <a:pt x="274" y="158"/>
                      <a:pt x="272" y="159"/>
                      <a:pt x="273" y="160"/>
                    </a:cubicBezTo>
                    <a:cubicBezTo>
                      <a:pt x="274" y="160"/>
                      <a:pt x="274" y="160"/>
                      <a:pt x="274" y="161"/>
                    </a:cubicBezTo>
                    <a:cubicBezTo>
                      <a:pt x="274" y="161"/>
                      <a:pt x="275" y="162"/>
                      <a:pt x="275" y="162"/>
                    </a:cubicBezTo>
                    <a:cubicBezTo>
                      <a:pt x="276" y="162"/>
                      <a:pt x="276" y="163"/>
                      <a:pt x="276" y="163"/>
                    </a:cubicBezTo>
                    <a:cubicBezTo>
                      <a:pt x="276" y="163"/>
                      <a:pt x="280" y="163"/>
                      <a:pt x="280" y="164"/>
                    </a:cubicBezTo>
                    <a:cubicBezTo>
                      <a:pt x="279" y="164"/>
                      <a:pt x="277" y="165"/>
                      <a:pt x="277" y="165"/>
                    </a:cubicBezTo>
                    <a:cubicBezTo>
                      <a:pt x="277" y="165"/>
                      <a:pt x="276" y="166"/>
                      <a:pt x="277" y="166"/>
                    </a:cubicBezTo>
                    <a:cubicBezTo>
                      <a:pt x="278" y="166"/>
                      <a:pt x="283" y="165"/>
                      <a:pt x="283" y="165"/>
                    </a:cubicBezTo>
                    <a:cubicBezTo>
                      <a:pt x="283" y="166"/>
                      <a:pt x="280" y="167"/>
                      <a:pt x="280" y="168"/>
                    </a:cubicBezTo>
                    <a:cubicBezTo>
                      <a:pt x="281" y="168"/>
                      <a:pt x="281" y="168"/>
                      <a:pt x="281" y="169"/>
                    </a:cubicBezTo>
                    <a:cubicBezTo>
                      <a:pt x="281" y="170"/>
                      <a:pt x="281" y="170"/>
                      <a:pt x="282" y="171"/>
                    </a:cubicBezTo>
                    <a:cubicBezTo>
                      <a:pt x="282" y="171"/>
                      <a:pt x="285" y="167"/>
                      <a:pt x="285" y="166"/>
                    </a:cubicBezTo>
                    <a:cubicBezTo>
                      <a:pt x="285" y="166"/>
                      <a:pt x="284" y="169"/>
                      <a:pt x="285" y="170"/>
                    </a:cubicBezTo>
                    <a:cubicBezTo>
                      <a:pt x="286" y="170"/>
                      <a:pt x="288" y="169"/>
                      <a:pt x="288" y="170"/>
                    </a:cubicBezTo>
                    <a:cubicBezTo>
                      <a:pt x="287" y="171"/>
                      <a:pt x="286" y="172"/>
                      <a:pt x="287" y="172"/>
                    </a:cubicBezTo>
                    <a:cubicBezTo>
                      <a:pt x="288" y="172"/>
                      <a:pt x="292" y="172"/>
                      <a:pt x="292" y="172"/>
                    </a:cubicBezTo>
                    <a:cubicBezTo>
                      <a:pt x="292" y="173"/>
                      <a:pt x="292" y="173"/>
                      <a:pt x="293" y="174"/>
                    </a:cubicBezTo>
                    <a:cubicBezTo>
                      <a:pt x="293" y="174"/>
                      <a:pt x="293" y="171"/>
                      <a:pt x="294" y="170"/>
                    </a:cubicBezTo>
                    <a:cubicBezTo>
                      <a:pt x="295" y="170"/>
                      <a:pt x="296" y="171"/>
                      <a:pt x="296" y="170"/>
                    </a:cubicBezTo>
                    <a:cubicBezTo>
                      <a:pt x="295" y="169"/>
                      <a:pt x="292" y="166"/>
                      <a:pt x="292" y="165"/>
                    </a:cubicBezTo>
                    <a:cubicBezTo>
                      <a:pt x="293" y="165"/>
                      <a:pt x="296" y="166"/>
                      <a:pt x="295" y="166"/>
                    </a:cubicBezTo>
                    <a:cubicBezTo>
                      <a:pt x="295" y="165"/>
                      <a:pt x="292" y="163"/>
                      <a:pt x="293" y="163"/>
                    </a:cubicBezTo>
                    <a:cubicBezTo>
                      <a:pt x="293" y="163"/>
                      <a:pt x="295" y="163"/>
                      <a:pt x="295" y="163"/>
                    </a:cubicBezTo>
                    <a:cubicBezTo>
                      <a:pt x="295" y="162"/>
                      <a:pt x="291" y="162"/>
                      <a:pt x="292" y="161"/>
                    </a:cubicBezTo>
                    <a:cubicBezTo>
                      <a:pt x="292" y="161"/>
                      <a:pt x="293" y="161"/>
                      <a:pt x="294" y="161"/>
                    </a:cubicBezTo>
                    <a:cubicBezTo>
                      <a:pt x="295" y="160"/>
                      <a:pt x="293" y="157"/>
                      <a:pt x="293" y="157"/>
                    </a:cubicBezTo>
                    <a:cubicBezTo>
                      <a:pt x="294" y="156"/>
                      <a:pt x="297" y="161"/>
                      <a:pt x="297" y="161"/>
                    </a:cubicBezTo>
                    <a:cubicBezTo>
                      <a:pt x="298" y="162"/>
                      <a:pt x="299" y="164"/>
                      <a:pt x="299" y="163"/>
                    </a:cubicBezTo>
                    <a:cubicBezTo>
                      <a:pt x="300" y="162"/>
                      <a:pt x="299" y="160"/>
                      <a:pt x="300" y="160"/>
                    </a:cubicBezTo>
                    <a:cubicBezTo>
                      <a:pt x="301" y="160"/>
                      <a:pt x="302" y="163"/>
                      <a:pt x="302" y="162"/>
                    </a:cubicBezTo>
                    <a:cubicBezTo>
                      <a:pt x="303" y="161"/>
                      <a:pt x="302" y="160"/>
                      <a:pt x="302" y="160"/>
                    </a:cubicBezTo>
                    <a:cubicBezTo>
                      <a:pt x="303" y="159"/>
                      <a:pt x="303" y="159"/>
                      <a:pt x="303" y="158"/>
                    </a:cubicBezTo>
                    <a:cubicBezTo>
                      <a:pt x="302" y="158"/>
                      <a:pt x="300" y="157"/>
                      <a:pt x="301" y="157"/>
                    </a:cubicBezTo>
                    <a:cubicBezTo>
                      <a:pt x="301" y="157"/>
                      <a:pt x="304" y="158"/>
                      <a:pt x="305" y="158"/>
                    </a:cubicBezTo>
                    <a:cubicBezTo>
                      <a:pt x="306" y="158"/>
                      <a:pt x="306" y="158"/>
                      <a:pt x="306" y="158"/>
                    </a:cubicBezTo>
                    <a:cubicBezTo>
                      <a:pt x="306" y="157"/>
                      <a:pt x="306" y="157"/>
                      <a:pt x="305" y="156"/>
                    </a:cubicBezTo>
                    <a:cubicBezTo>
                      <a:pt x="304" y="156"/>
                      <a:pt x="303" y="156"/>
                      <a:pt x="302" y="156"/>
                    </a:cubicBezTo>
                    <a:cubicBezTo>
                      <a:pt x="301" y="155"/>
                      <a:pt x="301" y="155"/>
                      <a:pt x="301" y="154"/>
                    </a:cubicBezTo>
                    <a:cubicBezTo>
                      <a:pt x="300" y="154"/>
                      <a:pt x="298" y="154"/>
                      <a:pt x="298" y="154"/>
                    </a:cubicBezTo>
                    <a:cubicBezTo>
                      <a:pt x="299" y="153"/>
                      <a:pt x="300" y="153"/>
                      <a:pt x="300" y="153"/>
                    </a:cubicBezTo>
                    <a:cubicBezTo>
                      <a:pt x="301" y="153"/>
                      <a:pt x="303" y="154"/>
                      <a:pt x="303" y="154"/>
                    </a:cubicBezTo>
                    <a:cubicBezTo>
                      <a:pt x="304" y="155"/>
                      <a:pt x="306" y="155"/>
                      <a:pt x="306" y="155"/>
                    </a:cubicBezTo>
                    <a:cubicBezTo>
                      <a:pt x="307" y="155"/>
                      <a:pt x="310" y="156"/>
                      <a:pt x="310" y="155"/>
                    </a:cubicBezTo>
                    <a:cubicBezTo>
                      <a:pt x="310" y="154"/>
                      <a:pt x="309" y="153"/>
                      <a:pt x="308" y="153"/>
                    </a:cubicBezTo>
                    <a:cubicBezTo>
                      <a:pt x="306" y="153"/>
                      <a:pt x="306" y="153"/>
                      <a:pt x="304" y="153"/>
                    </a:cubicBezTo>
                    <a:cubicBezTo>
                      <a:pt x="303" y="152"/>
                      <a:pt x="302" y="152"/>
                      <a:pt x="302" y="151"/>
                    </a:cubicBezTo>
                    <a:cubicBezTo>
                      <a:pt x="301" y="151"/>
                      <a:pt x="300" y="150"/>
                      <a:pt x="301" y="149"/>
                    </a:cubicBezTo>
                    <a:cubicBezTo>
                      <a:pt x="301" y="149"/>
                      <a:pt x="302" y="150"/>
                      <a:pt x="303" y="150"/>
                    </a:cubicBezTo>
                    <a:cubicBezTo>
                      <a:pt x="303" y="150"/>
                      <a:pt x="304" y="150"/>
                      <a:pt x="304" y="149"/>
                    </a:cubicBezTo>
                    <a:cubicBezTo>
                      <a:pt x="304" y="149"/>
                      <a:pt x="302" y="148"/>
                      <a:pt x="302" y="148"/>
                    </a:cubicBezTo>
                    <a:cubicBezTo>
                      <a:pt x="303" y="147"/>
                      <a:pt x="304" y="148"/>
                      <a:pt x="305" y="148"/>
                    </a:cubicBezTo>
                    <a:cubicBezTo>
                      <a:pt x="306" y="148"/>
                      <a:pt x="308" y="149"/>
                      <a:pt x="309" y="149"/>
                    </a:cubicBezTo>
                    <a:cubicBezTo>
                      <a:pt x="310" y="150"/>
                      <a:pt x="312" y="150"/>
                      <a:pt x="312" y="150"/>
                    </a:cubicBezTo>
                    <a:cubicBezTo>
                      <a:pt x="313" y="150"/>
                      <a:pt x="314" y="149"/>
                      <a:pt x="314" y="149"/>
                    </a:cubicBezTo>
                    <a:cubicBezTo>
                      <a:pt x="314" y="148"/>
                      <a:pt x="313" y="148"/>
                      <a:pt x="312" y="148"/>
                    </a:cubicBezTo>
                    <a:cubicBezTo>
                      <a:pt x="310" y="148"/>
                      <a:pt x="310" y="148"/>
                      <a:pt x="310" y="148"/>
                    </a:cubicBezTo>
                    <a:cubicBezTo>
                      <a:pt x="310" y="147"/>
                      <a:pt x="313" y="147"/>
                      <a:pt x="313" y="146"/>
                    </a:cubicBezTo>
                    <a:cubicBezTo>
                      <a:pt x="313" y="146"/>
                      <a:pt x="312" y="144"/>
                      <a:pt x="311" y="144"/>
                    </a:cubicBezTo>
                    <a:cubicBezTo>
                      <a:pt x="310" y="144"/>
                      <a:pt x="309" y="145"/>
                      <a:pt x="308" y="145"/>
                    </a:cubicBezTo>
                    <a:cubicBezTo>
                      <a:pt x="308" y="144"/>
                      <a:pt x="310" y="142"/>
                      <a:pt x="311" y="142"/>
                    </a:cubicBezTo>
                    <a:cubicBezTo>
                      <a:pt x="311" y="142"/>
                      <a:pt x="314" y="145"/>
                      <a:pt x="315" y="145"/>
                    </a:cubicBezTo>
                    <a:cubicBezTo>
                      <a:pt x="316" y="145"/>
                      <a:pt x="319" y="145"/>
                      <a:pt x="318" y="144"/>
                    </a:cubicBezTo>
                    <a:cubicBezTo>
                      <a:pt x="317" y="143"/>
                      <a:pt x="315" y="139"/>
                      <a:pt x="314" y="139"/>
                    </a:cubicBezTo>
                    <a:cubicBezTo>
                      <a:pt x="312" y="139"/>
                      <a:pt x="309" y="140"/>
                      <a:pt x="309" y="139"/>
                    </a:cubicBezTo>
                    <a:cubicBezTo>
                      <a:pt x="309" y="138"/>
                      <a:pt x="310" y="137"/>
                      <a:pt x="309" y="137"/>
                    </a:cubicBezTo>
                    <a:cubicBezTo>
                      <a:pt x="309" y="137"/>
                      <a:pt x="307" y="138"/>
                      <a:pt x="307" y="139"/>
                    </a:cubicBezTo>
                    <a:cubicBezTo>
                      <a:pt x="307" y="140"/>
                      <a:pt x="308" y="142"/>
                      <a:pt x="307" y="142"/>
                    </a:cubicBezTo>
                    <a:cubicBezTo>
                      <a:pt x="306" y="142"/>
                      <a:pt x="305" y="138"/>
                      <a:pt x="304" y="138"/>
                    </a:cubicBezTo>
                    <a:cubicBezTo>
                      <a:pt x="303" y="139"/>
                      <a:pt x="302" y="144"/>
                      <a:pt x="301" y="144"/>
                    </a:cubicBezTo>
                    <a:cubicBezTo>
                      <a:pt x="300" y="143"/>
                      <a:pt x="301" y="138"/>
                      <a:pt x="300" y="139"/>
                    </a:cubicBezTo>
                    <a:cubicBezTo>
                      <a:pt x="300" y="139"/>
                      <a:pt x="297" y="139"/>
                      <a:pt x="296" y="139"/>
                    </a:cubicBezTo>
                    <a:cubicBezTo>
                      <a:pt x="296" y="140"/>
                      <a:pt x="296" y="143"/>
                      <a:pt x="295" y="143"/>
                    </a:cubicBezTo>
                    <a:cubicBezTo>
                      <a:pt x="295" y="143"/>
                      <a:pt x="295" y="141"/>
                      <a:pt x="294" y="141"/>
                    </a:cubicBezTo>
                    <a:cubicBezTo>
                      <a:pt x="293" y="140"/>
                      <a:pt x="291" y="141"/>
                      <a:pt x="290" y="140"/>
                    </a:cubicBezTo>
                    <a:cubicBezTo>
                      <a:pt x="290" y="140"/>
                      <a:pt x="296" y="138"/>
                      <a:pt x="296" y="137"/>
                    </a:cubicBezTo>
                    <a:cubicBezTo>
                      <a:pt x="296" y="137"/>
                      <a:pt x="296" y="137"/>
                      <a:pt x="296" y="136"/>
                    </a:cubicBezTo>
                    <a:cubicBezTo>
                      <a:pt x="297" y="135"/>
                      <a:pt x="298" y="134"/>
                      <a:pt x="299" y="133"/>
                    </a:cubicBezTo>
                    <a:cubicBezTo>
                      <a:pt x="299" y="133"/>
                      <a:pt x="299" y="132"/>
                      <a:pt x="299" y="132"/>
                    </a:cubicBezTo>
                    <a:cubicBezTo>
                      <a:pt x="298" y="132"/>
                      <a:pt x="296" y="132"/>
                      <a:pt x="296" y="133"/>
                    </a:cubicBezTo>
                    <a:cubicBezTo>
                      <a:pt x="296" y="133"/>
                      <a:pt x="296" y="134"/>
                      <a:pt x="295" y="135"/>
                    </a:cubicBezTo>
                    <a:cubicBezTo>
                      <a:pt x="295" y="135"/>
                      <a:pt x="291" y="138"/>
                      <a:pt x="291" y="138"/>
                    </a:cubicBezTo>
                    <a:cubicBezTo>
                      <a:pt x="291" y="137"/>
                      <a:pt x="293" y="134"/>
                      <a:pt x="293" y="134"/>
                    </a:cubicBezTo>
                    <a:cubicBezTo>
                      <a:pt x="293" y="134"/>
                      <a:pt x="291" y="133"/>
                      <a:pt x="290" y="133"/>
                    </a:cubicBezTo>
                    <a:cubicBezTo>
                      <a:pt x="289" y="134"/>
                      <a:pt x="285" y="135"/>
                      <a:pt x="284" y="135"/>
                    </a:cubicBezTo>
                    <a:cubicBezTo>
                      <a:pt x="283" y="135"/>
                      <a:pt x="281" y="137"/>
                      <a:pt x="281" y="137"/>
                    </a:cubicBezTo>
                    <a:cubicBezTo>
                      <a:pt x="281" y="137"/>
                      <a:pt x="281" y="136"/>
                      <a:pt x="281" y="135"/>
                    </a:cubicBezTo>
                    <a:cubicBezTo>
                      <a:pt x="281" y="135"/>
                      <a:pt x="283" y="134"/>
                      <a:pt x="283" y="134"/>
                    </a:cubicBezTo>
                    <a:cubicBezTo>
                      <a:pt x="283" y="133"/>
                      <a:pt x="280" y="134"/>
                      <a:pt x="279" y="134"/>
                    </a:cubicBezTo>
                    <a:cubicBezTo>
                      <a:pt x="279" y="134"/>
                      <a:pt x="283" y="133"/>
                      <a:pt x="283" y="132"/>
                    </a:cubicBezTo>
                    <a:cubicBezTo>
                      <a:pt x="283" y="132"/>
                      <a:pt x="280" y="131"/>
                      <a:pt x="280" y="131"/>
                    </a:cubicBezTo>
                    <a:cubicBezTo>
                      <a:pt x="280" y="130"/>
                      <a:pt x="282" y="130"/>
                      <a:pt x="283" y="131"/>
                    </a:cubicBezTo>
                    <a:cubicBezTo>
                      <a:pt x="285" y="131"/>
                      <a:pt x="289" y="131"/>
                      <a:pt x="289" y="131"/>
                    </a:cubicBezTo>
                    <a:cubicBezTo>
                      <a:pt x="289" y="130"/>
                      <a:pt x="289" y="127"/>
                      <a:pt x="288" y="126"/>
                    </a:cubicBezTo>
                    <a:cubicBezTo>
                      <a:pt x="287" y="125"/>
                      <a:pt x="284" y="122"/>
                      <a:pt x="283" y="122"/>
                    </a:cubicBezTo>
                    <a:cubicBezTo>
                      <a:pt x="282" y="123"/>
                      <a:pt x="280" y="125"/>
                      <a:pt x="280" y="124"/>
                    </a:cubicBezTo>
                    <a:cubicBezTo>
                      <a:pt x="279" y="124"/>
                      <a:pt x="278" y="123"/>
                      <a:pt x="278" y="123"/>
                    </a:cubicBezTo>
                    <a:cubicBezTo>
                      <a:pt x="277" y="124"/>
                      <a:pt x="277" y="124"/>
                      <a:pt x="277" y="124"/>
                    </a:cubicBezTo>
                    <a:cubicBezTo>
                      <a:pt x="277" y="125"/>
                      <a:pt x="276" y="126"/>
                      <a:pt x="276" y="125"/>
                    </a:cubicBezTo>
                    <a:cubicBezTo>
                      <a:pt x="275" y="125"/>
                      <a:pt x="275" y="124"/>
                      <a:pt x="276" y="124"/>
                    </a:cubicBezTo>
                    <a:cubicBezTo>
                      <a:pt x="276" y="123"/>
                      <a:pt x="277" y="122"/>
                      <a:pt x="276" y="122"/>
                    </a:cubicBezTo>
                    <a:cubicBezTo>
                      <a:pt x="276" y="121"/>
                      <a:pt x="276" y="121"/>
                      <a:pt x="276" y="121"/>
                    </a:cubicBezTo>
                    <a:cubicBezTo>
                      <a:pt x="276" y="120"/>
                      <a:pt x="275" y="119"/>
                      <a:pt x="274" y="120"/>
                    </a:cubicBezTo>
                    <a:cubicBezTo>
                      <a:pt x="273" y="120"/>
                      <a:pt x="273" y="120"/>
                      <a:pt x="272" y="121"/>
                    </a:cubicBezTo>
                    <a:cubicBezTo>
                      <a:pt x="272" y="122"/>
                      <a:pt x="272" y="122"/>
                      <a:pt x="273" y="123"/>
                    </a:cubicBezTo>
                    <a:cubicBezTo>
                      <a:pt x="273" y="124"/>
                      <a:pt x="274" y="124"/>
                      <a:pt x="274" y="125"/>
                    </a:cubicBezTo>
                    <a:cubicBezTo>
                      <a:pt x="274" y="126"/>
                      <a:pt x="270" y="124"/>
                      <a:pt x="271" y="122"/>
                    </a:cubicBezTo>
                    <a:cubicBezTo>
                      <a:pt x="271" y="121"/>
                      <a:pt x="271" y="120"/>
                      <a:pt x="271" y="120"/>
                    </a:cubicBezTo>
                    <a:cubicBezTo>
                      <a:pt x="271" y="119"/>
                      <a:pt x="271" y="119"/>
                      <a:pt x="270" y="120"/>
                    </a:cubicBezTo>
                    <a:cubicBezTo>
                      <a:pt x="269" y="120"/>
                      <a:pt x="267" y="121"/>
                      <a:pt x="267" y="122"/>
                    </a:cubicBezTo>
                    <a:cubicBezTo>
                      <a:pt x="267" y="123"/>
                      <a:pt x="268" y="125"/>
                      <a:pt x="267" y="125"/>
                    </a:cubicBezTo>
                    <a:cubicBezTo>
                      <a:pt x="266" y="125"/>
                      <a:pt x="266" y="125"/>
                      <a:pt x="266" y="124"/>
                    </a:cubicBezTo>
                    <a:cubicBezTo>
                      <a:pt x="266" y="123"/>
                      <a:pt x="267" y="122"/>
                      <a:pt x="266" y="121"/>
                    </a:cubicBezTo>
                    <a:cubicBezTo>
                      <a:pt x="266" y="120"/>
                      <a:pt x="266" y="119"/>
                      <a:pt x="266" y="119"/>
                    </a:cubicBezTo>
                    <a:cubicBezTo>
                      <a:pt x="265" y="120"/>
                      <a:pt x="264" y="119"/>
                      <a:pt x="264" y="120"/>
                    </a:cubicBezTo>
                    <a:cubicBezTo>
                      <a:pt x="264" y="121"/>
                      <a:pt x="264" y="123"/>
                      <a:pt x="263" y="123"/>
                    </a:cubicBezTo>
                    <a:cubicBezTo>
                      <a:pt x="261" y="123"/>
                      <a:pt x="258" y="122"/>
                      <a:pt x="258" y="121"/>
                    </a:cubicBezTo>
                    <a:cubicBezTo>
                      <a:pt x="258" y="120"/>
                      <a:pt x="259" y="120"/>
                      <a:pt x="260" y="120"/>
                    </a:cubicBezTo>
                    <a:cubicBezTo>
                      <a:pt x="261" y="120"/>
                      <a:pt x="261" y="120"/>
                      <a:pt x="261" y="120"/>
                    </a:cubicBezTo>
                    <a:cubicBezTo>
                      <a:pt x="262" y="120"/>
                      <a:pt x="263" y="119"/>
                      <a:pt x="263" y="118"/>
                    </a:cubicBezTo>
                    <a:cubicBezTo>
                      <a:pt x="263" y="117"/>
                      <a:pt x="261" y="118"/>
                      <a:pt x="260" y="118"/>
                    </a:cubicBezTo>
                    <a:cubicBezTo>
                      <a:pt x="259" y="119"/>
                      <a:pt x="258" y="120"/>
                      <a:pt x="258" y="119"/>
                    </a:cubicBezTo>
                    <a:cubicBezTo>
                      <a:pt x="258" y="118"/>
                      <a:pt x="259" y="116"/>
                      <a:pt x="258" y="117"/>
                    </a:cubicBezTo>
                    <a:cubicBezTo>
                      <a:pt x="257" y="118"/>
                      <a:pt x="256" y="119"/>
                      <a:pt x="256" y="118"/>
                    </a:cubicBezTo>
                    <a:cubicBezTo>
                      <a:pt x="256" y="117"/>
                      <a:pt x="258" y="115"/>
                      <a:pt x="257" y="114"/>
                    </a:cubicBezTo>
                    <a:cubicBezTo>
                      <a:pt x="257" y="114"/>
                      <a:pt x="253" y="114"/>
                      <a:pt x="253" y="114"/>
                    </a:cubicBezTo>
                    <a:cubicBezTo>
                      <a:pt x="252" y="115"/>
                      <a:pt x="252" y="116"/>
                      <a:pt x="251" y="116"/>
                    </a:cubicBezTo>
                    <a:cubicBezTo>
                      <a:pt x="250" y="116"/>
                      <a:pt x="248" y="116"/>
                      <a:pt x="248" y="115"/>
                    </a:cubicBezTo>
                    <a:cubicBezTo>
                      <a:pt x="249" y="115"/>
                      <a:pt x="250" y="115"/>
                      <a:pt x="250" y="115"/>
                    </a:cubicBezTo>
                    <a:cubicBezTo>
                      <a:pt x="251" y="114"/>
                      <a:pt x="252" y="114"/>
                      <a:pt x="252" y="113"/>
                    </a:cubicBezTo>
                    <a:cubicBezTo>
                      <a:pt x="252" y="112"/>
                      <a:pt x="250" y="112"/>
                      <a:pt x="249" y="113"/>
                    </a:cubicBezTo>
                    <a:cubicBezTo>
                      <a:pt x="248" y="113"/>
                      <a:pt x="248" y="114"/>
                      <a:pt x="248" y="114"/>
                    </a:cubicBezTo>
                    <a:cubicBezTo>
                      <a:pt x="247" y="114"/>
                      <a:pt x="248" y="113"/>
                      <a:pt x="247" y="113"/>
                    </a:cubicBezTo>
                    <a:cubicBezTo>
                      <a:pt x="246" y="113"/>
                      <a:pt x="245" y="114"/>
                      <a:pt x="246" y="113"/>
                    </a:cubicBezTo>
                    <a:cubicBezTo>
                      <a:pt x="246" y="112"/>
                      <a:pt x="248" y="111"/>
                      <a:pt x="248" y="111"/>
                    </a:cubicBezTo>
                    <a:cubicBezTo>
                      <a:pt x="248" y="110"/>
                      <a:pt x="249" y="109"/>
                      <a:pt x="248" y="109"/>
                    </a:cubicBezTo>
                    <a:cubicBezTo>
                      <a:pt x="247" y="109"/>
                      <a:pt x="246" y="112"/>
                      <a:pt x="245" y="111"/>
                    </a:cubicBezTo>
                    <a:cubicBezTo>
                      <a:pt x="244" y="110"/>
                      <a:pt x="245" y="109"/>
                      <a:pt x="244" y="109"/>
                    </a:cubicBezTo>
                    <a:cubicBezTo>
                      <a:pt x="244" y="108"/>
                      <a:pt x="243" y="108"/>
                      <a:pt x="241" y="108"/>
                    </a:cubicBezTo>
                    <a:cubicBezTo>
                      <a:pt x="240" y="108"/>
                      <a:pt x="238" y="108"/>
                      <a:pt x="237" y="108"/>
                    </a:cubicBezTo>
                    <a:cubicBezTo>
                      <a:pt x="235" y="108"/>
                      <a:pt x="234" y="108"/>
                      <a:pt x="234" y="107"/>
                    </a:cubicBezTo>
                    <a:cubicBezTo>
                      <a:pt x="235" y="107"/>
                      <a:pt x="235" y="106"/>
                      <a:pt x="236" y="106"/>
                    </a:cubicBezTo>
                    <a:cubicBezTo>
                      <a:pt x="237" y="106"/>
                      <a:pt x="238" y="106"/>
                      <a:pt x="239" y="106"/>
                    </a:cubicBezTo>
                    <a:cubicBezTo>
                      <a:pt x="240" y="106"/>
                      <a:pt x="242" y="106"/>
                      <a:pt x="242" y="106"/>
                    </a:cubicBezTo>
                    <a:cubicBezTo>
                      <a:pt x="242" y="105"/>
                      <a:pt x="241" y="105"/>
                      <a:pt x="241" y="104"/>
                    </a:cubicBezTo>
                    <a:cubicBezTo>
                      <a:pt x="240" y="104"/>
                      <a:pt x="237" y="105"/>
                      <a:pt x="236" y="105"/>
                    </a:cubicBezTo>
                    <a:cubicBezTo>
                      <a:pt x="235" y="104"/>
                      <a:pt x="235" y="105"/>
                      <a:pt x="234" y="104"/>
                    </a:cubicBezTo>
                    <a:cubicBezTo>
                      <a:pt x="233" y="104"/>
                      <a:pt x="233" y="104"/>
                      <a:pt x="232" y="103"/>
                    </a:cubicBezTo>
                    <a:cubicBezTo>
                      <a:pt x="231" y="103"/>
                      <a:pt x="228" y="103"/>
                      <a:pt x="229" y="102"/>
                    </a:cubicBezTo>
                    <a:cubicBezTo>
                      <a:pt x="230" y="102"/>
                      <a:pt x="232" y="102"/>
                      <a:pt x="234" y="102"/>
                    </a:cubicBezTo>
                    <a:cubicBezTo>
                      <a:pt x="236" y="102"/>
                      <a:pt x="239" y="102"/>
                      <a:pt x="239" y="102"/>
                    </a:cubicBezTo>
                    <a:cubicBezTo>
                      <a:pt x="240" y="102"/>
                      <a:pt x="239" y="102"/>
                      <a:pt x="240" y="101"/>
                    </a:cubicBezTo>
                    <a:cubicBezTo>
                      <a:pt x="240" y="101"/>
                      <a:pt x="243" y="102"/>
                      <a:pt x="243" y="101"/>
                    </a:cubicBezTo>
                    <a:cubicBezTo>
                      <a:pt x="243" y="101"/>
                      <a:pt x="242" y="100"/>
                      <a:pt x="241" y="100"/>
                    </a:cubicBezTo>
                    <a:cubicBezTo>
                      <a:pt x="240" y="100"/>
                      <a:pt x="238" y="100"/>
                      <a:pt x="238" y="100"/>
                    </a:cubicBezTo>
                    <a:cubicBezTo>
                      <a:pt x="238" y="99"/>
                      <a:pt x="241" y="99"/>
                      <a:pt x="242" y="99"/>
                    </a:cubicBezTo>
                    <a:cubicBezTo>
                      <a:pt x="244" y="99"/>
                      <a:pt x="244" y="99"/>
                      <a:pt x="244" y="99"/>
                    </a:cubicBezTo>
                    <a:cubicBezTo>
                      <a:pt x="245" y="99"/>
                      <a:pt x="241" y="96"/>
                      <a:pt x="240" y="96"/>
                    </a:cubicBezTo>
                    <a:cubicBezTo>
                      <a:pt x="238" y="96"/>
                      <a:pt x="236" y="97"/>
                      <a:pt x="235" y="97"/>
                    </a:cubicBezTo>
                    <a:cubicBezTo>
                      <a:pt x="234" y="98"/>
                      <a:pt x="232" y="98"/>
                      <a:pt x="232" y="97"/>
                    </a:cubicBezTo>
                    <a:cubicBezTo>
                      <a:pt x="233" y="97"/>
                      <a:pt x="237" y="96"/>
                      <a:pt x="236" y="96"/>
                    </a:cubicBezTo>
                    <a:cubicBezTo>
                      <a:pt x="234" y="95"/>
                      <a:pt x="233" y="95"/>
                      <a:pt x="234" y="95"/>
                    </a:cubicBezTo>
                    <a:cubicBezTo>
                      <a:pt x="234" y="94"/>
                      <a:pt x="236" y="94"/>
                      <a:pt x="237" y="94"/>
                    </a:cubicBezTo>
                    <a:cubicBezTo>
                      <a:pt x="239" y="94"/>
                      <a:pt x="240" y="95"/>
                      <a:pt x="240" y="94"/>
                    </a:cubicBezTo>
                    <a:cubicBezTo>
                      <a:pt x="240" y="94"/>
                      <a:pt x="237" y="93"/>
                      <a:pt x="236" y="93"/>
                    </a:cubicBezTo>
                    <a:cubicBezTo>
                      <a:pt x="235" y="93"/>
                      <a:pt x="232" y="94"/>
                      <a:pt x="232" y="94"/>
                    </a:cubicBezTo>
                    <a:cubicBezTo>
                      <a:pt x="231" y="94"/>
                      <a:pt x="230" y="94"/>
                      <a:pt x="230" y="93"/>
                    </a:cubicBezTo>
                    <a:cubicBezTo>
                      <a:pt x="231" y="93"/>
                      <a:pt x="232" y="92"/>
                      <a:pt x="233" y="92"/>
                    </a:cubicBezTo>
                    <a:cubicBezTo>
                      <a:pt x="235" y="92"/>
                      <a:pt x="238" y="92"/>
                      <a:pt x="239" y="92"/>
                    </a:cubicBezTo>
                    <a:cubicBezTo>
                      <a:pt x="240" y="92"/>
                      <a:pt x="241" y="92"/>
                      <a:pt x="243" y="93"/>
                    </a:cubicBezTo>
                    <a:cubicBezTo>
                      <a:pt x="244" y="94"/>
                      <a:pt x="246" y="96"/>
                      <a:pt x="249" y="96"/>
                    </a:cubicBezTo>
                    <a:cubicBezTo>
                      <a:pt x="252" y="96"/>
                      <a:pt x="255" y="96"/>
                      <a:pt x="256" y="96"/>
                    </a:cubicBezTo>
                    <a:cubicBezTo>
                      <a:pt x="257" y="96"/>
                      <a:pt x="257" y="97"/>
                      <a:pt x="258" y="96"/>
                    </a:cubicBezTo>
                    <a:cubicBezTo>
                      <a:pt x="258" y="95"/>
                      <a:pt x="259" y="94"/>
                      <a:pt x="258" y="93"/>
                    </a:cubicBezTo>
                    <a:cubicBezTo>
                      <a:pt x="257" y="93"/>
                      <a:pt x="255" y="91"/>
                      <a:pt x="253" y="91"/>
                    </a:cubicBezTo>
                    <a:cubicBezTo>
                      <a:pt x="251" y="91"/>
                      <a:pt x="244" y="92"/>
                      <a:pt x="244" y="91"/>
                    </a:cubicBezTo>
                    <a:cubicBezTo>
                      <a:pt x="243" y="90"/>
                      <a:pt x="240" y="88"/>
                      <a:pt x="237" y="88"/>
                    </a:cubicBezTo>
                    <a:cubicBezTo>
                      <a:pt x="235" y="88"/>
                      <a:pt x="230" y="90"/>
                      <a:pt x="229" y="90"/>
                    </a:cubicBezTo>
                    <a:cubicBezTo>
                      <a:pt x="228" y="90"/>
                      <a:pt x="222" y="89"/>
                      <a:pt x="222" y="89"/>
                    </a:cubicBezTo>
                    <a:cubicBezTo>
                      <a:pt x="222" y="88"/>
                      <a:pt x="222" y="88"/>
                      <a:pt x="224" y="88"/>
                    </a:cubicBezTo>
                    <a:cubicBezTo>
                      <a:pt x="225" y="88"/>
                      <a:pt x="227" y="89"/>
                      <a:pt x="230" y="88"/>
                    </a:cubicBezTo>
                    <a:cubicBezTo>
                      <a:pt x="232" y="88"/>
                      <a:pt x="233" y="87"/>
                      <a:pt x="234" y="87"/>
                    </a:cubicBezTo>
                    <a:cubicBezTo>
                      <a:pt x="236" y="86"/>
                      <a:pt x="235" y="86"/>
                      <a:pt x="237" y="86"/>
                    </a:cubicBezTo>
                    <a:cubicBezTo>
                      <a:pt x="239" y="86"/>
                      <a:pt x="239" y="87"/>
                      <a:pt x="240" y="86"/>
                    </a:cubicBezTo>
                    <a:cubicBezTo>
                      <a:pt x="241" y="86"/>
                      <a:pt x="243" y="84"/>
                      <a:pt x="244" y="84"/>
                    </a:cubicBezTo>
                    <a:cubicBezTo>
                      <a:pt x="245" y="84"/>
                      <a:pt x="248" y="84"/>
                      <a:pt x="250" y="84"/>
                    </a:cubicBezTo>
                    <a:cubicBezTo>
                      <a:pt x="251" y="84"/>
                      <a:pt x="253" y="85"/>
                      <a:pt x="253" y="84"/>
                    </a:cubicBezTo>
                    <a:cubicBezTo>
                      <a:pt x="253" y="84"/>
                      <a:pt x="253" y="83"/>
                      <a:pt x="253" y="82"/>
                    </a:cubicBezTo>
                    <a:cubicBezTo>
                      <a:pt x="252" y="81"/>
                      <a:pt x="252" y="80"/>
                      <a:pt x="251" y="80"/>
                    </a:cubicBezTo>
                    <a:cubicBezTo>
                      <a:pt x="251" y="79"/>
                      <a:pt x="249" y="77"/>
                      <a:pt x="248" y="76"/>
                    </a:cubicBezTo>
                    <a:cubicBezTo>
                      <a:pt x="247" y="76"/>
                      <a:pt x="244" y="74"/>
                      <a:pt x="244" y="74"/>
                    </a:cubicBezTo>
                    <a:cubicBezTo>
                      <a:pt x="243" y="75"/>
                      <a:pt x="243" y="77"/>
                      <a:pt x="243" y="77"/>
                    </a:cubicBezTo>
                    <a:cubicBezTo>
                      <a:pt x="242" y="78"/>
                      <a:pt x="238" y="79"/>
                      <a:pt x="237" y="79"/>
                    </a:cubicBezTo>
                    <a:cubicBezTo>
                      <a:pt x="236" y="79"/>
                      <a:pt x="230" y="83"/>
                      <a:pt x="230" y="84"/>
                    </a:cubicBezTo>
                    <a:cubicBezTo>
                      <a:pt x="229" y="85"/>
                      <a:pt x="229" y="85"/>
                      <a:pt x="227" y="85"/>
                    </a:cubicBezTo>
                    <a:cubicBezTo>
                      <a:pt x="226" y="85"/>
                      <a:pt x="222" y="86"/>
                      <a:pt x="223" y="84"/>
                    </a:cubicBezTo>
                    <a:cubicBezTo>
                      <a:pt x="224" y="83"/>
                      <a:pt x="224" y="82"/>
                      <a:pt x="226" y="82"/>
                    </a:cubicBezTo>
                    <a:cubicBezTo>
                      <a:pt x="227" y="82"/>
                      <a:pt x="228" y="83"/>
                      <a:pt x="229" y="82"/>
                    </a:cubicBezTo>
                    <a:cubicBezTo>
                      <a:pt x="229" y="82"/>
                      <a:pt x="234" y="79"/>
                      <a:pt x="234" y="79"/>
                    </a:cubicBezTo>
                    <a:cubicBezTo>
                      <a:pt x="235" y="78"/>
                      <a:pt x="236" y="76"/>
                      <a:pt x="235" y="76"/>
                    </a:cubicBezTo>
                    <a:cubicBezTo>
                      <a:pt x="235" y="76"/>
                      <a:pt x="227" y="76"/>
                      <a:pt x="227" y="77"/>
                    </a:cubicBezTo>
                    <a:cubicBezTo>
                      <a:pt x="226" y="78"/>
                      <a:pt x="227" y="80"/>
                      <a:pt x="225" y="80"/>
                    </a:cubicBezTo>
                    <a:cubicBezTo>
                      <a:pt x="224" y="81"/>
                      <a:pt x="221" y="82"/>
                      <a:pt x="220" y="82"/>
                    </a:cubicBezTo>
                    <a:cubicBezTo>
                      <a:pt x="219" y="83"/>
                      <a:pt x="217" y="84"/>
                      <a:pt x="217" y="83"/>
                    </a:cubicBezTo>
                    <a:cubicBezTo>
                      <a:pt x="217" y="82"/>
                      <a:pt x="222" y="80"/>
                      <a:pt x="222" y="80"/>
                    </a:cubicBezTo>
                    <a:cubicBezTo>
                      <a:pt x="221" y="79"/>
                      <a:pt x="219" y="80"/>
                      <a:pt x="220" y="79"/>
                    </a:cubicBezTo>
                    <a:cubicBezTo>
                      <a:pt x="221" y="78"/>
                      <a:pt x="223" y="76"/>
                      <a:pt x="225" y="76"/>
                    </a:cubicBezTo>
                    <a:cubicBezTo>
                      <a:pt x="226" y="75"/>
                      <a:pt x="228" y="75"/>
                      <a:pt x="230" y="74"/>
                    </a:cubicBezTo>
                    <a:cubicBezTo>
                      <a:pt x="233" y="73"/>
                      <a:pt x="238" y="72"/>
                      <a:pt x="238" y="72"/>
                    </a:cubicBezTo>
                    <a:cubicBezTo>
                      <a:pt x="239" y="71"/>
                      <a:pt x="240" y="69"/>
                      <a:pt x="240" y="68"/>
                    </a:cubicBezTo>
                    <a:cubicBezTo>
                      <a:pt x="239" y="68"/>
                      <a:pt x="234" y="67"/>
                      <a:pt x="232" y="66"/>
                    </a:cubicBezTo>
                    <a:cubicBezTo>
                      <a:pt x="230" y="65"/>
                      <a:pt x="229" y="64"/>
                      <a:pt x="228" y="65"/>
                    </a:cubicBezTo>
                    <a:cubicBezTo>
                      <a:pt x="227" y="65"/>
                      <a:pt x="224" y="68"/>
                      <a:pt x="223" y="68"/>
                    </a:cubicBezTo>
                    <a:cubicBezTo>
                      <a:pt x="221" y="68"/>
                      <a:pt x="219" y="67"/>
                      <a:pt x="219" y="68"/>
                    </a:cubicBezTo>
                    <a:cubicBezTo>
                      <a:pt x="219" y="68"/>
                      <a:pt x="220" y="69"/>
                      <a:pt x="220" y="70"/>
                    </a:cubicBezTo>
                    <a:cubicBezTo>
                      <a:pt x="219" y="70"/>
                      <a:pt x="216" y="69"/>
                      <a:pt x="216" y="68"/>
                    </a:cubicBezTo>
                    <a:cubicBezTo>
                      <a:pt x="217" y="66"/>
                      <a:pt x="221" y="65"/>
                      <a:pt x="222" y="64"/>
                    </a:cubicBezTo>
                    <a:cubicBezTo>
                      <a:pt x="223" y="64"/>
                      <a:pt x="224" y="64"/>
                      <a:pt x="224" y="63"/>
                    </a:cubicBezTo>
                    <a:cubicBezTo>
                      <a:pt x="224" y="62"/>
                      <a:pt x="223" y="62"/>
                      <a:pt x="222" y="63"/>
                    </a:cubicBezTo>
                    <a:cubicBezTo>
                      <a:pt x="222" y="63"/>
                      <a:pt x="213" y="67"/>
                      <a:pt x="212" y="68"/>
                    </a:cubicBezTo>
                    <a:cubicBezTo>
                      <a:pt x="212" y="69"/>
                      <a:pt x="208" y="78"/>
                      <a:pt x="208" y="77"/>
                    </a:cubicBezTo>
                    <a:cubicBezTo>
                      <a:pt x="207" y="77"/>
                      <a:pt x="208" y="75"/>
                      <a:pt x="208" y="73"/>
                    </a:cubicBezTo>
                    <a:cubicBezTo>
                      <a:pt x="208" y="72"/>
                      <a:pt x="209" y="70"/>
                      <a:pt x="209" y="70"/>
                    </a:cubicBezTo>
                    <a:cubicBezTo>
                      <a:pt x="208" y="69"/>
                      <a:pt x="206" y="69"/>
                      <a:pt x="206" y="69"/>
                    </a:cubicBezTo>
                    <a:cubicBezTo>
                      <a:pt x="205" y="69"/>
                      <a:pt x="204" y="69"/>
                      <a:pt x="204" y="70"/>
                    </a:cubicBezTo>
                    <a:cubicBezTo>
                      <a:pt x="204" y="71"/>
                      <a:pt x="200" y="73"/>
                      <a:pt x="200" y="72"/>
                    </a:cubicBezTo>
                    <a:cubicBezTo>
                      <a:pt x="200" y="71"/>
                      <a:pt x="200" y="71"/>
                      <a:pt x="201" y="70"/>
                    </a:cubicBezTo>
                    <a:cubicBezTo>
                      <a:pt x="202" y="69"/>
                      <a:pt x="203" y="69"/>
                      <a:pt x="203" y="68"/>
                    </a:cubicBezTo>
                    <a:cubicBezTo>
                      <a:pt x="203" y="67"/>
                      <a:pt x="206" y="67"/>
                      <a:pt x="207" y="67"/>
                    </a:cubicBezTo>
                    <a:cubicBezTo>
                      <a:pt x="208" y="67"/>
                      <a:pt x="209" y="67"/>
                      <a:pt x="211" y="66"/>
                    </a:cubicBezTo>
                    <a:cubicBezTo>
                      <a:pt x="212" y="65"/>
                      <a:pt x="214" y="65"/>
                      <a:pt x="214" y="63"/>
                    </a:cubicBezTo>
                    <a:cubicBezTo>
                      <a:pt x="215" y="62"/>
                      <a:pt x="216" y="62"/>
                      <a:pt x="216" y="61"/>
                    </a:cubicBezTo>
                    <a:cubicBezTo>
                      <a:pt x="216" y="60"/>
                      <a:pt x="215" y="59"/>
                      <a:pt x="215" y="59"/>
                    </a:cubicBezTo>
                    <a:cubicBezTo>
                      <a:pt x="214" y="59"/>
                      <a:pt x="213" y="58"/>
                      <a:pt x="212" y="58"/>
                    </a:cubicBezTo>
                    <a:cubicBezTo>
                      <a:pt x="212" y="58"/>
                      <a:pt x="210" y="59"/>
                      <a:pt x="210" y="60"/>
                    </a:cubicBezTo>
                    <a:cubicBezTo>
                      <a:pt x="210" y="61"/>
                      <a:pt x="210" y="62"/>
                      <a:pt x="210" y="62"/>
                    </a:cubicBezTo>
                    <a:cubicBezTo>
                      <a:pt x="209" y="63"/>
                      <a:pt x="206" y="62"/>
                      <a:pt x="205" y="63"/>
                    </a:cubicBezTo>
                    <a:cubicBezTo>
                      <a:pt x="204" y="63"/>
                      <a:pt x="200" y="64"/>
                      <a:pt x="200" y="64"/>
                    </a:cubicBezTo>
                    <a:cubicBezTo>
                      <a:pt x="199" y="64"/>
                      <a:pt x="198" y="66"/>
                      <a:pt x="197" y="66"/>
                    </a:cubicBezTo>
                    <a:cubicBezTo>
                      <a:pt x="197" y="67"/>
                      <a:pt x="194" y="68"/>
                      <a:pt x="194" y="68"/>
                    </a:cubicBezTo>
                    <a:cubicBezTo>
                      <a:pt x="193" y="68"/>
                      <a:pt x="192" y="68"/>
                      <a:pt x="192" y="67"/>
                    </a:cubicBezTo>
                    <a:cubicBezTo>
                      <a:pt x="193" y="67"/>
                      <a:pt x="194" y="67"/>
                      <a:pt x="195" y="66"/>
                    </a:cubicBezTo>
                    <a:cubicBezTo>
                      <a:pt x="196" y="65"/>
                      <a:pt x="199" y="64"/>
                      <a:pt x="197" y="64"/>
                    </a:cubicBezTo>
                    <a:cubicBezTo>
                      <a:pt x="195" y="64"/>
                      <a:pt x="193" y="64"/>
                      <a:pt x="193" y="64"/>
                    </a:cubicBezTo>
                    <a:cubicBezTo>
                      <a:pt x="192" y="64"/>
                      <a:pt x="191" y="64"/>
                      <a:pt x="191" y="64"/>
                    </a:cubicBezTo>
                    <a:cubicBezTo>
                      <a:pt x="191" y="63"/>
                      <a:pt x="191" y="62"/>
                      <a:pt x="193" y="62"/>
                    </a:cubicBezTo>
                    <a:cubicBezTo>
                      <a:pt x="195" y="62"/>
                      <a:pt x="196" y="62"/>
                      <a:pt x="197" y="61"/>
                    </a:cubicBezTo>
                    <a:cubicBezTo>
                      <a:pt x="198" y="60"/>
                      <a:pt x="199" y="58"/>
                      <a:pt x="201" y="57"/>
                    </a:cubicBezTo>
                    <a:cubicBezTo>
                      <a:pt x="202" y="57"/>
                      <a:pt x="204" y="58"/>
                      <a:pt x="206" y="57"/>
                    </a:cubicBezTo>
                    <a:cubicBezTo>
                      <a:pt x="207" y="57"/>
                      <a:pt x="208" y="56"/>
                      <a:pt x="209" y="55"/>
                    </a:cubicBezTo>
                    <a:cubicBezTo>
                      <a:pt x="209" y="54"/>
                      <a:pt x="208" y="51"/>
                      <a:pt x="206" y="50"/>
                    </a:cubicBezTo>
                    <a:cubicBezTo>
                      <a:pt x="204" y="50"/>
                      <a:pt x="204" y="49"/>
                      <a:pt x="201" y="49"/>
                    </a:cubicBezTo>
                    <a:cubicBezTo>
                      <a:pt x="198" y="48"/>
                      <a:pt x="196" y="47"/>
                      <a:pt x="194" y="47"/>
                    </a:cubicBezTo>
                    <a:cubicBezTo>
                      <a:pt x="192" y="47"/>
                      <a:pt x="192" y="48"/>
                      <a:pt x="192" y="49"/>
                    </a:cubicBezTo>
                    <a:cubicBezTo>
                      <a:pt x="192" y="50"/>
                      <a:pt x="193" y="50"/>
                      <a:pt x="192" y="51"/>
                    </a:cubicBezTo>
                    <a:cubicBezTo>
                      <a:pt x="191" y="52"/>
                      <a:pt x="189" y="52"/>
                      <a:pt x="189" y="52"/>
                    </a:cubicBezTo>
                    <a:cubicBezTo>
                      <a:pt x="189" y="53"/>
                      <a:pt x="188" y="53"/>
                      <a:pt x="188" y="54"/>
                    </a:cubicBezTo>
                    <a:cubicBezTo>
                      <a:pt x="188" y="54"/>
                      <a:pt x="189" y="55"/>
                      <a:pt x="189" y="55"/>
                    </a:cubicBezTo>
                    <a:cubicBezTo>
                      <a:pt x="188" y="56"/>
                      <a:pt x="187" y="56"/>
                      <a:pt x="187" y="57"/>
                    </a:cubicBezTo>
                    <a:cubicBezTo>
                      <a:pt x="187" y="58"/>
                      <a:pt x="185" y="60"/>
                      <a:pt x="185" y="60"/>
                    </a:cubicBezTo>
                    <a:cubicBezTo>
                      <a:pt x="184" y="60"/>
                      <a:pt x="183" y="59"/>
                      <a:pt x="184" y="58"/>
                    </a:cubicBezTo>
                    <a:cubicBezTo>
                      <a:pt x="185" y="57"/>
                      <a:pt x="187" y="55"/>
                      <a:pt x="187" y="55"/>
                    </a:cubicBezTo>
                    <a:cubicBezTo>
                      <a:pt x="187" y="54"/>
                      <a:pt x="185" y="54"/>
                      <a:pt x="185" y="54"/>
                    </a:cubicBezTo>
                    <a:cubicBezTo>
                      <a:pt x="185" y="54"/>
                      <a:pt x="181" y="59"/>
                      <a:pt x="180" y="59"/>
                    </a:cubicBezTo>
                    <a:cubicBezTo>
                      <a:pt x="179" y="59"/>
                      <a:pt x="178" y="59"/>
                      <a:pt x="179" y="58"/>
                    </a:cubicBezTo>
                    <a:cubicBezTo>
                      <a:pt x="180" y="57"/>
                      <a:pt x="183" y="52"/>
                      <a:pt x="183" y="52"/>
                    </a:cubicBezTo>
                    <a:cubicBezTo>
                      <a:pt x="183" y="51"/>
                      <a:pt x="182" y="52"/>
                      <a:pt x="182" y="51"/>
                    </a:cubicBezTo>
                    <a:cubicBezTo>
                      <a:pt x="181" y="51"/>
                      <a:pt x="182" y="49"/>
                      <a:pt x="181" y="49"/>
                    </a:cubicBezTo>
                    <a:cubicBezTo>
                      <a:pt x="181" y="49"/>
                      <a:pt x="181" y="49"/>
                      <a:pt x="180" y="51"/>
                    </a:cubicBezTo>
                    <a:cubicBezTo>
                      <a:pt x="179" y="52"/>
                      <a:pt x="177" y="57"/>
                      <a:pt x="176" y="56"/>
                    </a:cubicBezTo>
                    <a:cubicBezTo>
                      <a:pt x="175" y="55"/>
                      <a:pt x="177" y="52"/>
                      <a:pt x="176" y="52"/>
                    </a:cubicBezTo>
                    <a:cubicBezTo>
                      <a:pt x="175" y="51"/>
                      <a:pt x="173" y="52"/>
                      <a:pt x="174" y="51"/>
                    </a:cubicBezTo>
                    <a:cubicBezTo>
                      <a:pt x="174" y="50"/>
                      <a:pt x="174" y="50"/>
                      <a:pt x="176" y="50"/>
                    </a:cubicBezTo>
                    <a:cubicBezTo>
                      <a:pt x="177" y="50"/>
                      <a:pt x="177" y="50"/>
                      <a:pt x="178" y="49"/>
                    </a:cubicBezTo>
                    <a:cubicBezTo>
                      <a:pt x="178" y="49"/>
                      <a:pt x="178" y="48"/>
                      <a:pt x="178" y="47"/>
                    </a:cubicBezTo>
                    <a:cubicBezTo>
                      <a:pt x="179" y="47"/>
                      <a:pt x="181" y="45"/>
                      <a:pt x="181" y="45"/>
                    </a:cubicBezTo>
                    <a:cubicBezTo>
                      <a:pt x="181" y="44"/>
                      <a:pt x="179" y="45"/>
                      <a:pt x="179" y="45"/>
                    </a:cubicBezTo>
                    <a:cubicBezTo>
                      <a:pt x="178" y="45"/>
                      <a:pt x="177" y="48"/>
                      <a:pt x="176" y="48"/>
                    </a:cubicBezTo>
                    <a:cubicBezTo>
                      <a:pt x="175" y="48"/>
                      <a:pt x="175" y="48"/>
                      <a:pt x="175" y="47"/>
                    </a:cubicBezTo>
                    <a:cubicBezTo>
                      <a:pt x="175" y="47"/>
                      <a:pt x="176" y="45"/>
                      <a:pt x="175" y="46"/>
                    </a:cubicBezTo>
                    <a:cubicBezTo>
                      <a:pt x="175" y="46"/>
                      <a:pt x="174" y="47"/>
                      <a:pt x="173" y="47"/>
                    </a:cubicBezTo>
                    <a:cubicBezTo>
                      <a:pt x="172" y="47"/>
                      <a:pt x="171" y="48"/>
                      <a:pt x="171" y="48"/>
                    </a:cubicBezTo>
                    <a:cubicBezTo>
                      <a:pt x="171" y="49"/>
                      <a:pt x="172" y="51"/>
                      <a:pt x="172" y="51"/>
                    </a:cubicBezTo>
                    <a:cubicBezTo>
                      <a:pt x="172" y="52"/>
                      <a:pt x="168" y="55"/>
                      <a:pt x="167" y="56"/>
                    </a:cubicBezTo>
                    <a:cubicBezTo>
                      <a:pt x="166" y="56"/>
                      <a:pt x="165" y="56"/>
                      <a:pt x="165" y="56"/>
                    </a:cubicBezTo>
                    <a:cubicBezTo>
                      <a:pt x="166" y="55"/>
                      <a:pt x="169" y="53"/>
                      <a:pt x="169" y="52"/>
                    </a:cubicBezTo>
                    <a:cubicBezTo>
                      <a:pt x="169" y="51"/>
                      <a:pt x="168" y="50"/>
                      <a:pt x="167" y="50"/>
                    </a:cubicBezTo>
                    <a:cubicBezTo>
                      <a:pt x="167" y="50"/>
                      <a:pt x="165" y="50"/>
                      <a:pt x="165" y="50"/>
                    </a:cubicBezTo>
                    <a:cubicBezTo>
                      <a:pt x="165" y="50"/>
                      <a:pt x="166" y="49"/>
                      <a:pt x="167" y="48"/>
                    </a:cubicBezTo>
                    <a:cubicBezTo>
                      <a:pt x="168" y="48"/>
                      <a:pt x="170" y="47"/>
                      <a:pt x="169" y="47"/>
                    </a:cubicBezTo>
                    <a:cubicBezTo>
                      <a:pt x="169" y="46"/>
                      <a:pt x="167" y="46"/>
                      <a:pt x="166" y="47"/>
                    </a:cubicBezTo>
                    <a:cubicBezTo>
                      <a:pt x="165" y="47"/>
                      <a:pt x="164" y="48"/>
                      <a:pt x="163" y="48"/>
                    </a:cubicBezTo>
                    <a:cubicBezTo>
                      <a:pt x="162" y="48"/>
                      <a:pt x="161" y="47"/>
                      <a:pt x="162" y="47"/>
                    </a:cubicBezTo>
                    <a:cubicBezTo>
                      <a:pt x="162" y="46"/>
                      <a:pt x="162" y="46"/>
                      <a:pt x="164" y="45"/>
                    </a:cubicBezTo>
                    <a:cubicBezTo>
                      <a:pt x="165" y="45"/>
                      <a:pt x="170" y="44"/>
                      <a:pt x="171" y="44"/>
                    </a:cubicBezTo>
                    <a:cubicBezTo>
                      <a:pt x="171" y="44"/>
                      <a:pt x="175" y="43"/>
                      <a:pt x="175" y="43"/>
                    </a:cubicBezTo>
                    <a:cubicBezTo>
                      <a:pt x="175" y="43"/>
                      <a:pt x="177" y="41"/>
                      <a:pt x="177" y="40"/>
                    </a:cubicBezTo>
                    <a:cubicBezTo>
                      <a:pt x="177" y="40"/>
                      <a:pt x="176" y="38"/>
                      <a:pt x="175" y="38"/>
                    </a:cubicBezTo>
                    <a:cubicBezTo>
                      <a:pt x="175" y="38"/>
                      <a:pt x="167" y="37"/>
                      <a:pt x="167" y="37"/>
                    </a:cubicBezTo>
                    <a:cubicBezTo>
                      <a:pt x="167" y="37"/>
                      <a:pt x="165" y="39"/>
                      <a:pt x="164" y="39"/>
                    </a:cubicBezTo>
                    <a:cubicBezTo>
                      <a:pt x="163" y="39"/>
                      <a:pt x="162" y="39"/>
                      <a:pt x="162" y="40"/>
                    </a:cubicBezTo>
                    <a:cubicBezTo>
                      <a:pt x="161" y="40"/>
                      <a:pt x="159" y="44"/>
                      <a:pt x="159" y="45"/>
                    </a:cubicBezTo>
                    <a:cubicBezTo>
                      <a:pt x="159" y="45"/>
                      <a:pt x="155" y="46"/>
                      <a:pt x="155" y="46"/>
                    </a:cubicBezTo>
                    <a:cubicBezTo>
                      <a:pt x="154" y="45"/>
                      <a:pt x="155" y="45"/>
                      <a:pt x="155" y="45"/>
                    </a:cubicBezTo>
                    <a:cubicBezTo>
                      <a:pt x="156" y="44"/>
                      <a:pt x="157" y="44"/>
                      <a:pt x="157" y="44"/>
                    </a:cubicBezTo>
                    <a:cubicBezTo>
                      <a:pt x="158" y="43"/>
                      <a:pt x="158" y="43"/>
                      <a:pt x="159" y="42"/>
                    </a:cubicBezTo>
                    <a:cubicBezTo>
                      <a:pt x="159" y="41"/>
                      <a:pt x="159" y="40"/>
                      <a:pt x="160" y="39"/>
                    </a:cubicBezTo>
                    <a:cubicBezTo>
                      <a:pt x="161" y="38"/>
                      <a:pt x="162" y="38"/>
                      <a:pt x="162" y="38"/>
                    </a:cubicBezTo>
                    <a:cubicBezTo>
                      <a:pt x="162" y="37"/>
                      <a:pt x="160" y="37"/>
                      <a:pt x="159" y="37"/>
                    </a:cubicBezTo>
                    <a:cubicBezTo>
                      <a:pt x="158" y="38"/>
                      <a:pt x="156" y="40"/>
                      <a:pt x="155" y="40"/>
                    </a:cubicBezTo>
                    <a:cubicBezTo>
                      <a:pt x="154" y="41"/>
                      <a:pt x="152" y="43"/>
                      <a:pt x="151" y="43"/>
                    </a:cubicBezTo>
                    <a:cubicBezTo>
                      <a:pt x="151" y="42"/>
                      <a:pt x="153" y="40"/>
                      <a:pt x="153" y="39"/>
                    </a:cubicBezTo>
                    <a:cubicBezTo>
                      <a:pt x="154" y="38"/>
                      <a:pt x="154" y="38"/>
                      <a:pt x="155" y="37"/>
                    </a:cubicBezTo>
                    <a:cubicBezTo>
                      <a:pt x="156" y="36"/>
                      <a:pt x="157" y="36"/>
                      <a:pt x="158" y="36"/>
                    </a:cubicBezTo>
                    <a:cubicBezTo>
                      <a:pt x="159" y="36"/>
                      <a:pt x="161" y="36"/>
                      <a:pt x="162" y="36"/>
                    </a:cubicBezTo>
                    <a:cubicBezTo>
                      <a:pt x="164" y="36"/>
                      <a:pt x="165" y="36"/>
                      <a:pt x="165" y="35"/>
                    </a:cubicBezTo>
                    <a:cubicBezTo>
                      <a:pt x="165" y="35"/>
                      <a:pt x="167" y="34"/>
                      <a:pt x="167" y="33"/>
                    </a:cubicBezTo>
                    <a:cubicBezTo>
                      <a:pt x="167" y="32"/>
                      <a:pt x="166" y="30"/>
                      <a:pt x="165" y="29"/>
                    </a:cubicBezTo>
                    <a:cubicBezTo>
                      <a:pt x="164" y="29"/>
                      <a:pt x="159" y="27"/>
                      <a:pt x="158" y="27"/>
                    </a:cubicBezTo>
                    <a:cubicBezTo>
                      <a:pt x="157" y="28"/>
                      <a:pt x="155" y="29"/>
                      <a:pt x="154" y="29"/>
                    </a:cubicBezTo>
                    <a:cubicBezTo>
                      <a:pt x="153" y="28"/>
                      <a:pt x="155" y="27"/>
                      <a:pt x="153" y="27"/>
                    </a:cubicBezTo>
                    <a:cubicBezTo>
                      <a:pt x="151" y="26"/>
                      <a:pt x="149" y="28"/>
                      <a:pt x="149" y="26"/>
                    </a:cubicBezTo>
                    <a:cubicBezTo>
                      <a:pt x="148" y="25"/>
                      <a:pt x="148" y="23"/>
                      <a:pt x="147" y="23"/>
                    </a:cubicBezTo>
                    <a:cubicBezTo>
                      <a:pt x="146" y="23"/>
                      <a:pt x="140" y="23"/>
                      <a:pt x="139" y="24"/>
                    </a:cubicBezTo>
                    <a:cubicBezTo>
                      <a:pt x="137" y="24"/>
                      <a:pt x="132" y="26"/>
                      <a:pt x="131" y="27"/>
                    </a:cubicBezTo>
                    <a:cubicBezTo>
                      <a:pt x="130" y="27"/>
                      <a:pt x="128" y="28"/>
                      <a:pt x="129" y="29"/>
                    </a:cubicBezTo>
                    <a:cubicBezTo>
                      <a:pt x="129" y="30"/>
                      <a:pt x="129" y="31"/>
                      <a:pt x="130" y="31"/>
                    </a:cubicBezTo>
                    <a:cubicBezTo>
                      <a:pt x="131" y="31"/>
                      <a:pt x="136" y="32"/>
                      <a:pt x="136" y="33"/>
                    </a:cubicBezTo>
                    <a:cubicBezTo>
                      <a:pt x="137" y="33"/>
                      <a:pt x="139" y="34"/>
                      <a:pt x="141" y="34"/>
                    </a:cubicBezTo>
                    <a:cubicBezTo>
                      <a:pt x="143" y="35"/>
                      <a:pt x="145" y="36"/>
                      <a:pt x="145" y="36"/>
                    </a:cubicBezTo>
                    <a:cubicBezTo>
                      <a:pt x="145" y="36"/>
                      <a:pt x="140" y="36"/>
                      <a:pt x="139" y="36"/>
                    </a:cubicBezTo>
                    <a:cubicBezTo>
                      <a:pt x="139" y="36"/>
                      <a:pt x="139" y="38"/>
                      <a:pt x="138" y="38"/>
                    </a:cubicBezTo>
                    <a:cubicBezTo>
                      <a:pt x="137" y="37"/>
                      <a:pt x="138" y="35"/>
                      <a:pt x="136" y="35"/>
                    </a:cubicBezTo>
                    <a:cubicBezTo>
                      <a:pt x="135" y="34"/>
                      <a:pt x="130" y="32"/>
                      <a:pt x="130" y="33"/>
                    </a:cubicBezTo>
                    <a:cubicBezTo>
                      <a:pt x="129" y="34"/>
                      <a:pt x="129" y="36"/>
                      <a:pt x="129" y="35"/>
                    </a:cubicBezTo>
                    <a:cubicBezTo>
                      <a:pt x="128" y="34"/>
                      <a:pt x="128" y="32"/>
                      <a:pt x="127" y="32"/>
                    </a:cubicBezTo>
                    <a:cubicBezTo>
                      <a:pt x="127" y="32"/>
                      <a:pt x="125" y="32"/>
                      <a:pt x="125" y="33"/>
                    </a:cubicBezTo>
                    <a:cubicBezTo>
                      <a:pt x="125" y="33"/>
                      <a:pt x="125" y="35"/>
                      <a:pt x="126" y="35"/>
                    </a:cubicBezTo>
                    <a:cubicBezTo>
                      <a:pt x="126" y="35"/>
                      <a:pt x="127" y="36"/>
                      <a:pt x="128" y="36"/>
                    </a:cubicBezTo>
                    <a:cubicBezTo>
                      <a:pt x="129" y="37"/>
                      <a:pt x="131" y="38"/>
                      <a:pt x="131" y="39"/>
                    </a:cubicBezTo>
                    <a:cubicBezTo>
                      <a:pt x="131" y="40"/>
                      <a:pt x="132" y="39"/>
                      <a:pt x="133" y="40"/>
                    </a:cubicBezTo>
                    <a:cubicBezTo>
                      <a:pt x="135" y="41"/>
                      <a:pt x="137" y="43"/>
                      <a:pt x="137" y="43"/>
                    </a:cubicBezTo>
                    <a:cubicBezTo>
                      <a:pt x="137" y="44"/>
                      <a:pt x="133" y="41"/>
                      <a:pt x="133" y="42"/>
                    </a:cubicBezTo>
                    <a:cubicBezTo>
                      <a:pt x="133" y="43"/>
                      <a:pt x="134" y="45"/>
                      <a:pt x="134" y="45"/>
                    </a:cubicBezTo>
                    <a:cubicBezTo>
                      <a:pt x="133" y="44"/>
                      <a:pt x="132" y="43"/>
                      <a:pt x="131" y="42"/>
                    </a:cubicBezTo>
                    <a:cubicBezTo>
                      <a:pt x="131" y="41"/>
                      <a:pt x="131" y="41"/>
                      <a:pt x="130" y="40"/>
                    </a:cubicBezTo>
                    <a:cubicBezTo>
                      <a:pt x="129" y="39"/>
                      <a:pt x="128" y="38"/>
                      <a:pt x="127" y="37"/>
                    </a:cubicBezTo>
                    <a:cubicBezTo>
                      <a:pt x="126" y="37"/>
                      <a:pt x="125" y="36"/>
                      <a:pt x="125" y="37"/>
                    </a:cubicBezTo>
                    <a:cubicBezTo>
                      <a:pt x="125" y="39"/>
                      <a:pt x="125" y="39"/>
                      <a:pt x="126" y="40"/>
                    </a:cubicBezTo>
                    <a:cubicBezTo>
                      <a:pt x="127" y="41"/>
                      <a:pt x="129" y="42"/>
                      <a:pt x="128" y="42"/>
                    </a:cubicBezTo>
                    <a:cubicBezTo>
                      <a:pt x="127" y="42"/>
                      <a:pt x="123" y="41"/>
                      <a:pt x="122" y="40"/>
                    </a:cubicBezTo>
                    <a:cubicBezTo>
                      <a:pt x="121" y="40"/>
                      <a:pt x="120" y="41"/>
                      <a:pt x="120" y="40"/>
                    </a:cubicBezTo>
                    <a:cubicBezTo>
                      <a:pt x="121" y="39"/>
                      <a:pt x="122" y="38"/>
                      <a:pt x="122" y="36"/>
                    </a:cubicBezTo>
                    <a:cubicBezTo>
                      <a:pt x="123" y="35"/>
                      <a:pt x="123" y="34"/>
                      <a:pt x="122" y="33"/>
                    </a:cubicBezTo>
                    <a:cubicBezTo>
                      <a:pt x="121" y="33"/>
                      <a:pt x="119" y="31"/>
                      <a:pt x="119" y="32"/>
                    </a:cubicBezTo>
                    <a:cubicBezTo>
                      <a:pt x="118" y="32"/>
                      <a:pt x="115" y="34"/>
                      <a:pt x="115" y="35"/>
                    </a:cubicBezTo>
                    <a:cubicBezTo>
                      <a:pt x="116" y="36"/>
                      <a:pt x="117" y="37"/>
                      <a:pt x="117" y="37"/>
                    </a:cubicBezTo>
                    <a:cubicBezTo>
                      <a:pt x="116" y="38"/>
                      <a:pt x="112" y="38"/>
                      <a:pt x="112" y="36"/>
                    </a:cubicBezTo>
                    <a:cubicBezTo>
                      <a:pt x="111" y="35"/>
                      <a:pt x="109" y="33"/>
                      <a:pt x="109" y="34"/>
                    </a:cubicBezTo>
                    <a:cubicBezTo>
                      <a:pt x="108" y="35"/>
                      <a:pt x="109" y="36"/>
                      <a:pt x="109" y="36"/>
                    </a:cubicBezTo>
                    <a:cubicBezTo>
                      <a:pt x="108" y="36"/>
                      <a:pt x="107" y="35"/>
                      <a:pt x="107" y="36"/>
                    </a:cubicBezTo>
                    <a:cubicBezTo>
                      <a:pt x="107" y="36"/>
                      <a:pt x="108" y="37"/>
                      <a:pt x="107" y="38"/>
                    </a:cubicBezTo>
                    <a:cubicBezTo>
                      <a:pt x="106" y="39"/>
                      <a:pt x="101" y="43"/>
                      <a:pt x="102" y="42"/>
                    </a:cubicBezTo>
                    <a:cubicBezTo>
                      <a:pt x="102" y="41"/>
                      <a:pt x="104" y="39"/>
                      <a:pt x="102" y="39"/>
                    </a:cubicBezTo>
                    <a:cubicBezTo>
                      <a:pt x="100" y="39"/>
                      <a:pt x="98" y="39"/>
                      <a:pt x="99" y="38"/>
                    </a:cubicBezTo>
                    <a:cubicBezTo>
                      <a:pt x="100" y="38"/>
                      <a:pt x="105" y="37"/>
                      <a:pt x="104" y="37"/>
                    </a:cubicBezTo>
                    <a:cubicBezTo>
                      <a:pt x="104" y="36"/>
                      <a:pt x="101" y="36"/>
                      <a:pt x="102" y="35"/>
                    </a:cubicBezTo>
                    <a:cubicBezTo>
                      <a:pt x="102" y="34"/>
                      <a:pt x="106" y="33"/>
                      <a:pt x="106" y="32"/>
                    </a:cubicBezTo>
                    <a:cubicBezTo>
                      <a:pt x="106" y="31"/>
                      <a:pt x="107" y="30"/>
                      <a:pt x="106" y="29"/>
                    </a:cubicBezTo>
                    <a:cubicBezTo>
                      <a:pt x="105" y="29"/>
                      <a:pt x="103" y="30"/>
                      <a:pt x="103" y="31"/>
                    </a:cubicBezTo>
                    <a:cubicBezTo>
                      <a:pt x="102" y="31"/>
                      <a:pt x="97" y="35"/>
                      <a:pt x="97" y="34"/>
                    </a:cubicBezTo>
                    <a:cubicBezTo>
                      <a:pt x="97" y="33"/>
                      <a:pt x="96" y="33"/>
                      <a:pt x="97" y="32"/>
                    </a:cubicBezTo>
                    <a:cubicBezTo>
                      <a:pt x="98" y="31"/>
                      <a:pt x="101" y="30"/>
                      <a:pt x="102" y="29"/>
                    </a:cubicBezTo>
                    <a:cubicBezTo>
                      <a:pt x="103" y="28"/>
                      <a:pt x="108" y="25"/>
                      <a:pt x="108" y="24"/>
                    </a:cubicBezTo>
                    <a:cubicBezTo>
                      <a:pt x="109" y="24"/>
                      <a:pt x="105" y="22"/>
                      <a:pt x="104" y="20"/>
                    </a:cubicBezTo>
                    <a:cubicBezTo>
                      <a:pt x="104" y="19"/>
                      <a:pt x="106" y="16"/>
                      <a:pt x="105" y="16"/>
                    </a:cubicBezTo>
                    <a:cubicBezTo>
                      <a:pt x="103" y="15"/>
                      <a:pt x="99" y="15"/>
                      <a:pt x="99" y="13"/>
                    </a:cubicBezTo>
                    <a:cubicBezTo>
                      <a:pt x="98" y="11"/>
                      <a:pt x="99" y="8"/>
                      <a:pt x="98" y="7"/>
                    </a:cubicBezTo>
                    <a:cubicBezTo>
                      <a:pt x="97" y="7"/>
                      <a:pt x="95" y="4"/>
                      <a:pt x="94" y="4"/>
                    </a:cubicBezTo>
                    <a:cubicBezTo>
                      <a:pt x="93" y="3"/>
                      <a:pt x="82" y="2"/>
                      <a:pt x="80" y="3"/>
                    </a:cubicBezTo>
                    <a:cubicBezTo>
                      <a:pt x="78" y="4"/>
                      <a:pt x="79" y="5"/>
                      <a:pt x="77" y="5"/>
                    </a:cubicBezTo>
                    <a:cubicBezTo>
                      <a:pt x="75" y="5"/>
                      <a:pt x="69" y="7"/>
                      <a:pt x="69" y="7"/>
                    </a:cubicBezTo>
                    <a:cubicBezTo>
                      <a:pt x="68" y="7"/>
                      <a:pt x="72" y="8"/>
                      <a:pt x="72" y="9"/>
                    </a:cubicBezTo>
                    <a:cubicBezTo>
                      <a:pt x="72" y="10"/>
                      <a:pt x="72" y="11"/>
                      <a:pt x="71" y="11"/>
                    </a:cubicBezTo>
                    <a:cubicBezTo>
                      <a:pt x="70" y="11"/>
                      <a:pt x="70" y="9"/>
                      <a:pt x="69" y="9"/>
                    </a:cubicBezTo>
                    <a:cubicBezTo>
                      <a:pt x="68" y="9"/>
                      <a:pt x="65" y="8"/>
                      <a:pt x="64" y="9"/>
                    </a:cubicBezTo>
                    <a:cubicBezTo>
                      <a:pt x="63" y="9"/>
                      <a:pt x="61" y="9"/>
                      <a:pt x="62" y="10"/>
                    </a:cubicBezTo>
                    <a:cubicBezTo>
                      <a:pt x="62" y="11"/>
                      <a:pt x="64" y="13"/>
                      <a:pt x="64" y="14"/>
                    </a:cubicBezTo>
                    <a:cubicBezTo>
                      <a:pt x="64" y="14"/>
                      <a:pt x="60" y="10"/>
                      <a:pt x="59" y="10"/>
                    </a:cubicBezTo>
                    <a:cubicBezTo>
                      <a:pt x="58" y="11"/>
                      <a:pt x="56" y="11"/>
                      <a:pt x="56" y="11"/>
                    </a:cubicBezTo>
                    <a:cubicBezTo>
                      <a:pt x="56" y="11"/>
                      <a:pt x="55" y="13"/>
                      <a:pt x="56" y="13"/>
                    </a:cubicBezTo>
                    <a:cubicBezTo>
                      <a:pt x="57" y="14"/>
                      <a:pt x="72" y="18"/>
                      <a:pt x="71" y="18"/>
                    </a:cubicBezTo>
                    <a:cubicBezTo>
                      <a:pt x="71" y="19"/>
                      <a:pt x="61" y="17"/>
                      <a:pt x="59" y="17"/>
                    </a:cubicBezTo>
                    <a:cubicBezTo>
                      <a:pt x="58" y="17"/>
                      <a:pt x="55" y="16"/>
                      <a:pt x="55" y="16"/>
                    </a:cubicBezTo>
                    <a:cubicBezTo>
                      <a:pt x="55" y="17"/>
                      <a:pt x="55" y="18"/>
                      <a:pt x="56" y="18"/>
                    </a:cubicBezTo>
                    <a:cubicBezTo>
                      <a:pt x="57" y="18"/>
                      <a:pt x="61" y="20"/>
                      <a:pt x="62" y="20"/>
                    </a:cubicBezTo>
                    <a:cubicBezTo>
                      <a:pt x="64" y="21"/>
                      <a:pt x="67" y="22"/>
                      <a:pt x="67" y="23"/>
                    </a:cubicBezTo>
                    <a:cubicBezTo>
                      <a:pt x="67" y="23"/>
                      <a:pt x="63" y="22"/>
                      <a:pt x="61" y="22"/>
                    </a:cubicBezTo>
                    <a:cubicBezTo>
                      <a:pt x="59" y="21"/>
                      <a:pt x="54" y="19"/>
                      <a:pt x="54" y="19"/>
                    </a:cubicBezTo>
                    <a:cubicBezTo>
                      <a:pt x="53" y="19"/>
                      <a:pt x="51" y="19"/>
                      <a:pt x="50" y="19"/>
                    </a:cubicBezTo>
                    <a:cubicBezTo>
                      <a:pt x="50" y="20"/>
                      <a:pt x="49" y="21"/>
                      <a:pt x="49" y="21"/>
                    </a:cubicBezTo>
                    <a:cubicBezTo>
                      <a:pt x="49" y="22"/>
                      <a:pt x="48" y="26"/>
                      <a:pt x="49" y="26"/>
                    </a:cubicBezTo>
                    <a:cubicBezTo>
                      <a:pt x="50" y="27"/>
                      <a:pt x="52" y="27"/>
                      <a:pt x="52" y="27"/>
                    </a:cubicBezTo>
                    <a:cubicBezTo>
                      <a:pt x="51" y="28"/>
                      <a:pt x="51" y="28"/>
                      <a:pt x="51" y="29"/>
                    </a:cubicBezTo>
                    <a:cubicBezTo>
                      <a:pt x="51" y="29"/>
                      <a:pt x="53" y="30"/>
                      <a:pt x="54" y="31"/>
                    </a:cubicBezTo>
                    <a:cubicBezTo>
                      <a:pt x="56" y="31"/>
                      <a:pt x="58" y="30"/>
                      <a:pt x="58" y="30"/>
                    </a:cubicBezTo>
                    <a:cubicBezTo>
                      <a:pt x="58" y="30"/>
                      <a:pt x="57" y="31"/>
                      <a:pt x="58" y="31"/>
                    </a:cubicBezTo>
                    <a:cubicBezTo>
                      <a:pt x="59" y="31"/>
                      <a:pt x="61" y="31"/>
                      <a:pt x="62" y="31"/>
                    </a:cubicBezTo>
                    <a:cubicBezTo>
                      <a:pt x="62" y="32"/>
                      <a:pt x="59" y="33"/>
                      <a:pt x="59" y="33"/>
                    </a:cubicBezTo>
                    <a:cubicBezTo>
                      <a:pt x="59" y="34"/>
                      <a:pt x="66" y="38"/>
                      <a:pt x="66" y="38"/>
                    </a:cubicBezTo>
                    <a:cubicBezTo>
                      <a:pt x="66" y="39"/>
                      <a:pt x="63" y="38"/>
                      <a:pt x="62" y="38"/>
                    </a:cubicBezTo>
                    <a:cubicBezTo>
                      <a:pt x="61" y="37"/>
                      <a:pt x="57" y="35"/>
                      <a:pt x="56" y="35"/>
                    </a:cubicBezTo>
                    <a:cubicBezTo>
                      <a:pt x="55" y="34"/>
                      <a:pt x="52" y="34"/>
                      <a:pt x="51" y="34"/>
                    </a:cubicBezTo>
                    <a:cubicBezTo>
                      <a:pt x="51" y="34"/>
                      <a:pt x="51" y="37"/>
                      <a:pt x="51" y="37"/>
                    </a:cubicBezTo>
                    <a:cubicBezTo>
                      <a:pt x="51" y="38"/>
                      <a:pt x="48" y="38"/>
                      <a:pt x="47" y="39"/>
                    </a:cubicBezTo>
                    <a:cubicBezTo>
                      <a:pt x="46" y="39"/>
                      <a:pt x="45" y="39"/>
                      <a:pt x="46" y="39"/>
                    </a:cubicBezTo>
                    <a:cubicBezTo>
                      <a:pt x="46" y="40"/>
                      <a:pt x="49" y="40"/>
                      <a:pt x="50" y="41"/>
                    </a:cubicBezTo>
                    <a:cubicBezTo>
                      <a:pt x="51" y="41"/>
                      <a:pt x="52" y="42"/>
                      <a:pt x="52" y="43"/>
                    </a:cubicBezTo>
                    <a:cubicBezTo>
                      <a:pt x="52" y="43"/>
                      <a:pt x="50" y="44"/>
                      <a:pt x="51" y="44"/>
                    </a:cubicBezTo>
                    <a:cubicBezTo>
                      <a:pt x="51" y="44"/>
                      <a:pt x="54" y="46"/>
                      <a:pt x="54" y="46"/>
                    </a:cubicBezTo>
                    <a:cubicBezTo>
                      <a:pt x="55" y="46"/>
                      <a:pt x="59" y="46"/>
                      <a:pt x="60" y="46"/>
                    </a:cubicBezTo>
                    <a:cubicBezTo>
                      <a:pt x="61" y="47"/>
                      <a:pt x="61" y="47"/>
                      <a:pt x="61" y="48"/>
                    </a:cubicBezTo>
                    <a:cubicBezTo>
                      <a:pt x="61" y="49"/>
                      <a:pt x="62" y="50"/>
                      <a:pt x="61" y="50"/>
                    </a:cubicBezTo>
                    <a:cubicBezTo>
                      <a:pt x="61" y="51"/>
                      <a:pt x="60" y="50"/>
                      <a:pt x="59" y="51"/>
                    </a:cubicBezTo>
                    <a:cubicBezTo>
                      <a:pt x="59" y="52"/>
                      <a:pt x="59" y="54"/>
                      <a:pt x="59" y="54"/>
                    </a:cubicBezTo>
                    <a:cubicBezTo>
                      <a:pt x="60" y="55"/>
                      <a:pt x="60" y="56"/>
                      <a:pt x="60" y="57"/>
                    </a:cubicBezTo>
                    <a:cubicBezTo>
                      <a:pt x="60" y="58"/>
                      <a:pt x="59" y="60"/>
                      <a:pt x="59" y="60"/>
                    </a:cubicBezTo>
                    <a:cubicBezTo>
                      <a:pt x="59" y="61"/>
                      <a:pt x="58" y="62"/>
                      <a:pt x="57" y="61"/>
                    </a:cubicBezTo>
                    <a:cubicBezTo>
                      <a:pt x="56" y="61"/>
                      <a:pt x="57" y="59"/>
                      <a:pt x="56" y="58"/>
                    </a:cubicBezTo>
                    <a:cubicBezTo>
                      <a:pt x="55" y="58"/>
                      <a:pt x="55" y="58"/>
                      <a:pt x="55" y="57"/>
                    </a:cubicBezTo>
                    <a:cubicBezTo>
                      <a:pt x="56" y="57"/>
                      <a:pt x="57" y="58"/>
                      <a:pt x="57" y="57"/>
                    </a:cubicBezTo>
                    <a:cubicBezTo>
                      <a:pt x="57" y="57"/>
                      <a:pt x="56" y="56"/>
                      <a:pt x="55" y="56"/>
                    </a:cubicBezTo>
                    <a:cubicBezTo>
                      <a:pt x="55" y="56"/>
                      <a:pt x="52" y="56"/>
                      <a:pt x="51" y="57"/>
                    </a:cubicBezTo>
                    <a:cubicBezTo>
                      <a:pt x="50" y="57"/>
                      <a:pt x="48" y="57"/>
                      <a:pt x="46" y="57"/>
                    </a:cubicBezTo>
                    <a:cubicBezTo>
                      <a:pt x="45" y="58"/>
                      <a:pt x="43" y="60"/>
                      <a:pt x="42" y="60"/>
                    </a:cubicBezTo>
                    <a:cubicBezTo>
                      <a:pt x="40" y="60"/>
                      <a:pt x="36" y="61"/>
                      <a:pt x="37" y="60"/>
                    </a:cubicBezTo>
                    <a:cubicBezTo>
                      <a:pt x="38" y="59"/>
                      <a:pt x="41" y="58"/>
                      <a:pt x="43" y="57"/>
                    </a:cubicBezTo>
                    <a:cubicBezTo>
                      <a:pt x="45" y="56"/>
                      <a:pt x="46" y="56"/>
                      <a:pt x="47" y="56"/>
                    </a:cubicBezTo>
                    <a:cubicBezTo>
                      <a:pt x="48" y="55"/>
                      <a:pt x="49" y="55"/>
                      <a:pt x="50" y="55"/>
                    </a:cubicBezTo>
                    <a:cubicBezTo>
                      <a:pt x="52" y="55"/>
                      <a:pt x="54" y="54"/>
                      <a:pt x="55" y="53"/>
                    </a:cubicBezTo>
                    <a:cubicBezTo>
                      <a:pt x="55" y="53"/>
                      <a:pt x="57" y="53"/>
                      <a:pt x="57" y="53"/>
                    </a:cubicBezTo>
                    <a:cubicBezTo>
                      <a:pt x="57" y="53"/>
                      <a:pt x="57" y="51"/>
                      <a:pt x="56" y="51"/>
                    </a:cubicBezTo>
                    <a:cubicBezTo>
                      <a:pt x="54" y="50"/>
                      <a:pt x="51" y="51"/>
                      <a:pt x="49" y="49"/>
                    </a:cubicBezTo>
                    <a:cubicBezTo>
                      <a:pt x="47" y="47"/>
                      <a:pt x="46" y="45"/>
                      <a:pt x="45" y="44"/>
                    </a:cubicBezTo>
                    <a:cubicBezTo>
                      <a:pt x="44" y="43"/>
                      <a:pt x="43" y="42"/>
                      <a:pt x="42" y="41"/>
                    </a:cubicBezTo>
                    <a:cubicBezTo>
                      <a:pt x="42" y="40"/>
                      <a:pt x="41" y="39"/>
                      <a:pt x="41" y="38"/>
                    </a:cubicBezTo>
                    <a:cubicBezTo>
                      <a:pt x="41" y="37"/>
                      <a:pt x="40" y="35"/>
                      <a:pt x="41" y="33"/>
                    </a:cubicBezTo>
                    <a:cubicBezTo>
                      <a:pt x="42" y="31"/>
                      <a:pt x="43" y="32"/>
                      <a:pt x="43" y="30"/>
                    </a:cubicBezTo>
                    <a:cubicBezTo>
                      <a:pt x="42" y="29"/>
                      <a:pt x="41" y="28"/>
                      <a:pt x="39" y="27"/>
                    </a:cubicBezTo>
                    <a:cubicBezTo>
                      <a:pt x="38" y="26"/>
                      <a:pt x="36" y="25"/>
                      <a:pt x="37" y="23"/>
                    </a:cubicBezTo>
                    <a:cubicBezTo>
                      <a:pt x="38" y="21"/>
                      <a:pt x="39" y="20"/>
                      <a:pt x="41" y="18"/>
                    </a:cubicBezTo>
                    <a:cubicBezTo>
                      <a:pt x="42" y="16"/>
                      <a:pt x="45" y="12"/>
                      <a:pt x="46" y="11"/>
                    </a:cubicBezTo>
                    <a:cubicBezTo>
                      <a:pt x="47" y="10"/>
                      <a:pt x="49" y="8"/>
                      <a:pt x="51" y="7"/>
                    </a:cubicBezTo>
                    <a:cubicBezTo>
                      <a:pt x="53" y="6"/>
                      <a:pt x="58" y="3"/>
                      <a:pt x="58" y="2"/>
                    </a:cubicBezTo>
                    <a:cubicBezTo>
                      <a:pt x="58" y="2"/>
                      <a:pt x="56" y="2"/>
                      <a:pt x="54" y="1"/>
                    </a:cubicBezTo>
                    <a:cubicBezTo>
                      <a:pt x="52" y="1"/>
                      <a:pt x="50" y="0"/>
                      <a:pt x="47" y="0"/>
                    </a:cubicBezTo>
                    <a:cubicBezTo>
                      <a:pt x="43" y="0"/>
                      <a:pt x="41" y="0"/>
                      <a:pt x="41" y="0"/>
                    </a:cubicBezTo>
                    <a:cubicBezTo>
                      <a:pt x="40" y="0"/>
                      <a:pt x="38" y="0"/>
                      <a:pt x="37"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241"/>
              <p:cNvSpPr>
                <a:spLocks/>
              </p:cNvSpPr>
              <p:nvPr/>
            </p:nvSpPr>
            <p:spPr bwMode="auto">
              <a:xfrm>
                <a:off x="1798637" y="1566863"/>
                <a:ext cx="447675" cy="136525"/>
              </a:xfrm>
              <a:custGeom>
                <a:avLst/>
                <a:gdLst>
                  <a:gd name="T0" fmla="*/ 9 w 194"/>
                  <a:gd name="T1" fmla="*/ 2 h 59"/>
                  <a:gd name="T2" fmla="*/ 3 w 194"/>
                  <a:gd name="T3" fmla="*/ 4 h 59"/>
                  <a:gd name="T4" fmla="*/ 6 w 194"/>
                  <a:gd name="T5" fmla="*/ 7 h 59"/>
                  <a:gd name="T6" fmla="*/ 10 w 194"/>
                  <a:gd name="T7" fmla="*/ 11 h 59"/>
                  <a:gd name="T8" fmla="*/ 13 w 194"/>
                  <a:gd name="T9" fmla="*/ 13 h 59"/>
                  <a:gd name="T10" fmla="*/ 26 w 194"/>
                  <a:gd name="T11" fmla="*/ 18 h 59"/>
                  <a:gd name="T12" fmla="*/ 43 w 194"/>
                  <a:gd name="T13" fmla="*/ 17 h 59"/>
                  <a:gd name="T14" fmla="*/ 55 w 194"/>
                  <a:gd name="T15" fmla="*/ 28 h 59"/>
                  <a:gd name="T16" fmla="*/ 52 w 194"/>
                  <a:gd name="T17" fmla="*/ 37 h 59"/>
                  <a:gd name="T18" fmla="*/ 54 w 194"/>
                  <a:gd name="T19" fmla="*/ 45 h 59"/>
                  <a:gd name="T20" fmla="*/ 60 w 194"/>
                  <a:gd name="T21" fmla="*/ 54 h 59"/>
                  <a:gd name="T22" fmla="*/ 65 w 194"/>
                  <a:gd name="T23" fmla="*/ 55 h 59"/>
                  <a:gd name="T24" fmla="*/ 68 w 194"/>
                  <a:gd name="T25" fmla="*/ 54 h 59"/>
                  <a:gd name="T26" fmla="*/ 76 w 194"/>
                  <a:gd name="T27" fmla="*/ 57 h 59"/>
                  <a:gd name="T28" fmla="*/ 84 w 194"/>
                  <a:gd name="T29" fmla="*/ 57 h 59"/>
                  <a:gd name="T30" fmla="*/ 88 w 194"/>
                  <a:gd name="T31" fmla="*/ 53 h 59"/>
                  <a:gd name="T32" fmla="*/ 94 w 194"/>
                  <a:gd name="T33" fmla="*/ 49 h 59"/>
                  <a:gd name="T34" fmla="*/ 96 w 194"/>
                  <a:gd name="T35" fmla="*/ 54 h 59"/>
                  <a:gd name="T36" fmla="*/ 105 w 194"/>
                  <a:gd name="T37" fmla="*/ 58 h 59"/>
                  <a:gd name="T38" fmla="*/ 111 w 194"/>
                  <a:gd name="T39" fmla="*/ 58 h 59"/>
                  <a:gd name="T40" fmla="*/ 114 w 194"/>
                  <a:gd name="T41" fmla="*/ 56 h 59"/>
                  <a:gd name="T42" fmla="*/ 122 w 194"/>
                  <a:gd name="T43" fmla="*/ 58 h 59"/>
                  <a:gd name="T44" fmla="*/ 131 w 194"/>
                  <a:gd name="T45" fmla="*/ 57 h 59"/>
                  <a:gd name="T46" fmla="*/ 136 w 194"/>
                  <a:gd name="T47" fmla="*/ 57 h 59"/>
                  <a:gd name="T48" fmla="*/ 151 w 194"/>
                  <a:gd name="T49" fmla="*/ 53 h 59"/>
                  <a:gd name="T50" fmla="*/ 155 w 194"/>
                  <a:gd name="T51" fmla="*/ 54 h 59"/>
                  <a:gd name="T52" fmla="*/ 163 w 194"/>
                  <a:gd name="T53" fmla="*/ 58 h 59"/>
                  <a:gd name="T54" fmla="*/ 183 w 194"/>
                  <a:gd name="T55" fmla="*/ 56 h 59"/>
                  <a:gd name="T56" fmla="*/ 185 w 194"/>
                  <a:gd name="T57" fmla="*/ 49 h 59"/>
                  <a:gd name="T58" fmla="*/ 186 w 194"/>
                  <a:gd name="T59" fmla="*/ 45 h 59"/>
                  <a:gd name="T60" fmla="*/ 192 w 194"/>
                  <a:gd name="T61" fmla="*/ 38 h 59"/>
                  <a:gd name="T62" fmla="*/ 183 w 194"/>
                  <a:gd name="T63" fmla="*/ 33 h 59"/>
                  <a:gd name="T64" fmla="*/ 163 w 194"/>
                  <a:gd name="T65" fmla="*/ 29 h 59"/>
                  <a:gd name="T66" fmla="*/ 141 w 194"/>
                  <a:gd name="T67" fmla="*/ 32 h 59"/>
                  <a:gd name="T68" fmla="*/ 133 w 194"/>
                  <a:gd name="T69" fmla="*/ 33 h 59"/>
                  <a:gd name="T70" fmla="*/ 123 w 194"/>
                  <a:gd name="T71" fmla="*/ 36 h 59"/>
                  <a:gd name="T72" fmla="*/ 120 w 194"/>
                  <a:gd name="T73" fmla="*/ 39 h 59"/>
                  <a:gd name="T74" fmla="*/ 108 w 194"/>
                  <a:gd name="T75" fmla="*/ 35 h 59"/>
                  <a:gd name="T76" fmla="*/ 103 w 194"/>
                  <a:gd name="T77" fmla="*/ 35 h 59"/>
                  <a:gd name="T78" fmla="*/ 91 w 194"/>
                  <a:gd name="T79" fmla="*/ 34 h 59"/>
                  <a:gd name="T80" fmla="*/ 82 w 194"/>
                  <a:gd name="T81" fmla="*/ 33 h 59"/>
                  <a:gd name="T82" fmla="*/ 80 w 194"/>
                  <a:gd name="T83" fmla="*/ 30 h 59"/>
                  <a:gd name="T84" fmla="*/ 76 w 194"/>
                  <a:gd name="T85" fmla="*/ 27 h 59"/>
                  <a:gd name="T86" fmla="*/ 65 w 194"/>
                  <a:gd name="T87" fmla="*/ 29 h 59"/>
                  <a:gd name="T88" fmla="*/ 65 w 194"/>
                  <a:gd name="T89" fmla="*/ 24 h 59"/>
                  <a:gd name="T90" fmla="*/ 62 w 194"/>
                  <a:gd name="T91" fmla="*/ 22 h 59"/>
                  <a:gd name="T92" fmla="*/ 60 w 194"/>
                  <a:gd name="T93" fmla="*/ 18 h 59"/>
                  <a:gd name="T94" fmla="*/ 76 w 194"/>
                  <a:gd name="T95" fmla="*/ 20 h 59"/>
                  <a:gd name="T96" fmla="*/ 83 w 194"/>
                  <a:gd name="T97" fmla="*/ 18 h 59"/>
                  <a:gd name="T98" fmla="*/ 61 w 194"/>
                  <a:gd name="T99" fmla="*/ 14 h 59"/>
                  <a:gd name="T100" fmla="*/ 70 w 194"/>
                  <a:gd name="T101" fmla="*/ 14 h 59"/>
                  <a:gd name="T102" fmla="*/ 57 w 194"/>
                  <a:gd name="T103" fmla="*/ 11 h 59"/>
                  <a:gd name="T104" fmla="*/ 44 w 194"/>
                  <a:gd name="T105" fmla="*/ 12 h 59"/>
                  <a:gd name="T106" fmla="*/ 37 w 194"/>
                  <a:gd name="T107" fmla="*/ 14 h 59"/>
                  <a:gd name="T108" fmla="*/ 39 w 194"/>
                  <a:gd name="T109" fmla="*/ 7 h 59"/>
                  <a:gd name="T110" fmla="*/ 21 w 194"/>
                  <a:gd name="T111" fmla="*/ 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94" h="59">
                    <a:moveTo>
                      <a:pt x="15" y="0"/>
                    </a:moveTo>
                    <a:cubicBezTo>
                      <a:pt x="11" y="0"/>
                      <a:pt x="10" y="1"/>
                      <a:pt x="9" y="1"/>
                    </a:cubicBezTo>
                    <a:cubicBezTo>
                      <a:pt x="9" y="1"/>
                      <a:pt x="11" y="2"/>
                      <a:pt x="9" y="2"/>
                    </a:cubicBezTo>
                    <a:cubicBezTo>
                      <a:pt x="7" y="3"/>
                      <a:pt x="6" y="3"/>
                      <a:pt x="5" y="2"/>
                    </a:cubicBezTo>
                    <a:cubicBezTo>
                      <a:pt x="4" y="2"/>
                      <a:pt x="4" y="3"/>
                      <a:pt x="4" y="4"/>
                    </a:cubicBezTo>
                    <a:cubicBezTo>
                      <a:pt x="3" y="4"/>
                      <a:pt x="3" y="3"/>
                      <a:pt x="3" y="4"/>
                    </a:cubicBezTo>
                    <a:cubicBezTo>
                      <a:pt x="3" y="5"/>
                      <a:pt x="4" y="5"/>
                      <a:pt x="6" y="5"/>
                    </a:cubicBezTo>
                    <a:cubicBezTo>
                      <a:pt x="7" y="6"/>
                      <a:pt x="9" y="6"/>
                      <a:pt x="8" y="6"/>
                    </a:cubicBezTo>
                    <a:cubicBezTo>
                      <a:pt x="8" y="7"/>
                      <a:pt x="8" y="7"/>
                      <a:pt x="6" y="7"/>
                    </a:cubicBezTo>
                    <a:cubicBezTo>
                      <a:pt x="5" y="8"/>
                      <a:pt x="0" y="8"/>
                      <a:pt x="1" y="9"/>
                    </a:cubicBezTo>
                    <a:cubicBezTo>
                      <a:pt x="3" y="9"/>
                      <a:pt x="5" y="10"/>
                      <a:pt x="7" y="10"/>
                    </a:cubicBezTo>
                    <a:cubicBezTo>
                      <a:pt x="8" y="10"/>
                      <a:pt x="9" y="10"/>
                      <a:pt x="10" y="11"/>
                    </a:cubicBezTo>
                    <a:cubicBezTo>
                      <a:pt x="11" y="12"/>
                      <a:pt x="12" y="13"/>
                      <a:pt x="12" y="12"/>
                    </a:cubicBezTo>
                    <a:cubicBezTo>
                      <a:pt x="13" y="12"/>
                      <a:pt x="16" y="11"/>
                      <a:pt x="16" y="11"/>
                    </a:cubicBezTo>
                    <a:cubicBezTo>
                      <a:pt x="16" y="12"/>
                      <a:pt x="13" y="13"/>
                      <a:pt x="13" y="13"/>
                    </a:cubicBezTo>
                    <a:cubicBezTo>
                      <a:pt x="12" y="14"/>
                      <a:pt x="12" y="15"/>
                      <a:pt x="12" y="15"/>
                    </a:cubicBezTo>
                    <a:cubicBezTo>
                      <a:pt x="13" y="15"/>
                      <a:pt x="20" y="16"/>
                      <a:pt x="21" y="16"/>
                    </a:cubicBezTo>
                    <a:cubicBezTo>
                      <a:pt x="22" y="17"/>
                      <a:pt x="23" y="18"/>
                      <a:pt x="26" y="18"/>
                    </a:cubicBezTo>
                    <a:cubicBezTo>
                      <a:pt x="29" y="19"/>
                      <a:pt x="33" y="19"/>
                      <a:pt x="34" y="19"/>
                    </a:cubicBezTo>
                    <a:cubicBezTo>
                      <a:pt x="36" y="19"/>
                      <a:pt x="37" y="18"/>
                      <a:pt x="38" y="18"/>
                    </a:cubicBezTo>
                    <a:cubicBezTo>
                      <a:pt x="40" y="17"/>
                      <a:pt x="43" y="17"/>
                      <a:pt x="43" y="17"/>
                    </a:cubicBezTo>
                    <a:cubicBezTo>
                      <a:pt x="44" y="17"/>
                      <a:pt x="47" y="19"/>
                      <a:pt x="48" y="21"/>
                    </a:cubicBezTo>
                    <a:cubicBezTo>
                      <a:pt x="49" y="23"/>
                      <a:pt x="47" y="24"/>
                      <a:pt x="49" y="25"/>
                    </a:cubicBezTo>
                    <a:cubicBezTo>
                      <a:pt x="51" y="26"/>
                      <a:pt x="55" y="27"/>
                      <a:pt x="55" y="28"/>
                    </a:cubicBezTo>
                    <a:cubicBezTo>
                      <a:pt x="55" y="29"/>
                      <a:pt x="54" y="31"/>
                      <a:pt x="55" y="31"/>
                    </a:cubicBezTo>
                    <a:cubicBezTo>
                      <a:pt x="55" y="32"/>
                      <a:pt x="57" y="34"/>
                      <a:pt x="56" y="34"/>
                    </a:cubicBezTo>
                    <a:cubicBezTo>
                      <a:pt x="55" y="35"/>
                      <a:pt x="52" y="37"/>
                      <a:pt x="52" y="37"/>
                    </a:cubicBezTo>
                    <a:cubicBezTo>
                      <a:pt x="52" y="38"/>
                      <a:pt x="53" y="38"/>
                      <a:pt x="52" y="40"/>
                    </a:cubicBezTo>
                    <a:cubicBezTo>
                      <a:pt x="51" y="42"/>
                      <a:pt x="50" y="42"/>
                      <a:pt x="51" y="43"/>
                    </a:cubicBezTo>
                    <a:cubicBezTo>
                      <a:pt x="52" y="44"/>
                      <a:pt x="53" y="43"/>
                      <a:pt x="54" y="45"/>
                    </a:cubicBezTo>
                    <a:cubicBezTo>
                      <a:pt x="55" y="47"/>
                      <a:pt x="56" y="48"/>
                      <a:pt x="56" y="49"/>
                    </a:cubicBezTo>
                    <a:cubicBezTo>
                      <a:pt x="55" y="51"/>
                      <a:pt x="54" y="51"/>
                      <a:pt x="55" y="52"/>
                    </a:cubicBezTo>
                    <a:cubicBezTo>
                      <a:pt x="57" y="53"/>
                      <a:pt x="59" y="53"/>
                      <a:pt x="60" y="54"/>
                    </a:cubicBezTo>
                    <a:cubicBezTo>
                      <a:pt x="61" y="55"/>
                      <a:pt x="61" y="55"/>
                      <a:pt x="62" y="55"/>
                    </a:cubicBezTo>
                    <a:cubicBezTo>
                      <a:pt x="62" y="55"/>
                      <a:pt x="63" y="54"/>
                      <a:pt x="63" y="53"/>
                    </a:cubicBezTo>
                    <a:cubicBezTo>
                      <a:pt x="64" y="53"/>
                      <a:pt x="64" y="55"/>
                      <a:pt x="65" y="55"/>
                    </a:cubicBezTo>
                    <a:cubicBezTo>
                      <a:pt x="65" y="54"/>
                      <a:pt x="65" y="53"/>
                      <a:pt x="66" y="52"/>
                    </a:cubicBezTo>
                    <a:cubicBezTo>
                      <a:pt x="67" y="51"/>
                      <a:pt x="70" y="47"/>
                      <a:pt x="70" y="50"/>
                    </a:cubicBezTo>
                    <a:cubicBezTo>
                      <a:pt x="69" y="52"/>
                      <a:pt x="66" y="54"/>
                      <a:pt x="68" y="54"/>
                    </a:cubicBezTo>
                    <a:cubicBezTo>
                      <a:pt x="69" y="54"/>
                      <a:pt x="70" y="53"/>
                      <a:pt x="70" y="54"/>
                    </a:cubicBezTo>
                    <a:cubicBezTo>
                      <a:pt x="71" y="54"/>
                      <a:pt x="70" y="55"/>
                      <a:pt x="72" y="56"/>
                    </a:cubicBezTo>
                    <a:cubicBezTo>
                      <a:pt x="74" y="56"/>
                      <a:pt x="75" y="57"/>
                      <a:pt x="76" y="57"/>
                    </a:cubicBezTo>
                    <a:cubicBezTo>
                      <a:pt x="77" y="57"/>
                      <a:pt x="77" y="55"/>
                      <a:pt x="78" y="56"/>
                    </a:cubicBezTo>
                    <a:cubicBezTo>
                      <a:pt x="80" y="57"/>
                      <a:pt x="78" y="58"/>
                      <a:pt x="80" y="58"/>
                    </a:cubicBezTo>
                    <a:cubicBezTo>
                      <a:pt x="82" y="57"/>
                      <a:pt x="83" y="57"/>
                      <a:pt x="84" y="57"/>
                    </a:cubicBezTo>
                    <a:cubicBezTo>
                      <a:pt x="86" y="56"/>
                      <a:pt x="87" y="57"/>
                      <a:pt x="87" y="56"/>
                    </a:cubicBezTo>
                    <a:cubicBezTo>
                      <a:pt x="87" y="55"/>
                      <a:pt x="86" y="53"/>
                      <a:pt x="86" y="52"/>
                    </a:cubicBezTo>
                    <a:cubicBezTo>
                      <a:pt x="87" y="52"/>
                      <a:pt x="88" y="53"/>
                      <a:pt x="88" y="53"/>
                    </a:cubicBezTo>
                    <a:cubicBezTo>
                      <a:pt x="89" y="52"/>
                      <a:pt x="88" y="50"/>
                      <a:pt x="89" y="51"/>
                    </a:cubicBezTo>
                    <a:cubicBezTo>
                      <a:pt x="90" y="51"/>
                      <a:pt x="91" y="54"/>
                      <a:pt x="91" y="53"/>
                    </a:cubicBezTo>
                    <a:cubicBezTo>
                      <a:pt x="92" y="53"/>
                      <a:pt x="93" y="49"/>
                      <a:pt x="94" y="49"/>
                    </a:cubicBezTo>
                    <a:cubicBezTo>
                      <a:pt x="95" y="49"/>
                      <a:pt x="95" y="51"/>
                      <a:pt x="96" y="51"/>
                    </a:cubicBezTo>
                    <a:cubicBezTo>
                      <a:pt x="97" y="52"/>
                      <a:pt x="98" y="51"/>
                      <a:pt x="97" y="52"/>
                    </a:cubicBezTo>
                    <a:cubicBezTo>
                      <a:pt x="97" y="53"/>
                      <a:pt x="96" y="53"/>
                      <a:pt x="96" y="54"/>
                    </a:cubicBezTo>
                    <a:cubicBezTo>
                      <a:pt x="96" y="56"/>
                      <a:pt x="94" y="57"/>
                      <a:pt x="96" y="58"/>
                    </a:cubicBezTo>
                    <a:cubicBezTo>
                      <a:pt x="97" y="58"/>
                      <a:pt x="101" y="57"/>
                      <a:pt x="103" y="57"/>
                    </a:cubicBezTo>
                    <a:cubicBezTo>
                      <a:pt x="104" y="58"/>
                      <a:pt x="105" y="59"/>
                      <a:pt x="105" y="58"/>
                    </a:cubicBezTo>
                    <a:cubicBezTo>
                      <a:pt x="106" y="58"/>
                      <a:pt x="106" y="57"/>
                      <a:pt x="107" y="57"/>
                    </a:cubicBezTo>
                    <a:cubicBezTo>
                      <a:pt x="108" y="57"/>
                      <a:pt x="108" y="58"/>
                      <a:pt x="109" y="58"/>
                    </a:cubicBezTo>
                    <a:cubicBezTo>
                      <a:pt x="110" y="58"/>
                      <a:pt x="111" y="57"/>
                      <a:pt x="111" y="58"/>
                    </a:cubicBezTo>
                    <a:cubicBezTo>
                      <a:pt x="112" y="58"/>
                      <a:pt x="113" y="59"/>
                      <a:pt x="113" y="59"/>
                    </a:cubicBezTo>
                    <a:cubicBezTo>
                      <a:pt x="114" y="59"/>
                      <a:pt x="115" y="59"/>
                      <a:pt x="115" y="58"/>
                    </a:cubicBezTo>
                    <a:cubicBezTo>
                      <a:pt x="115" y="58"/>
                      <a:pt x="113" y="56"/>
                      <a:pt x="114" y="56"/>
                    </a:cubicBezTo>
                    <a:cubicBezTo>
                      <a:pt x="114" y="55"/>
                      <a:pt x="118" y="59"/>
                      <a:pt x="118" y="58"/>
                    </a:cubicBezTo>
                    <a:cubicBezTo>
                      <a:pt x="119" y="58"/>
                      <a:pt x="119" y="55"/>
                      <a:pt x="120" y="55"/>
                    </a:cubicBezTo>
                    <a:cubicBezTo>
                      <a:pt x="121" y="56"/>
                      <a:pt x="121" y="58"/>
                      <a:pt x="122" y="58"/>
                    </a:cubicBezTo>
                    <a:cubicBezTo>
                      <a:pt x="124" y="58"/>
                      <a:pt x="126" y="58"/>
                      <a:pt x="127" y="58"/>
                    </a:cubicBezTo>
                    <a:cubicBezTo>
                      <a:pt x="127" y="57"/>
                      <a:pt x="126" y="53"/>
                      <a:pt x="127" y="53"/>
                    </a:cubicBezTo>
                    <a:cubicBezTo>
                      <a:pt x="129" y="53"/>
                      <a:pt x="130" y="57"/>
                      <a:pt x="131" y="57"/>
                    </a:cubicBezTo>
                    <a:cubicBezTo>
                      <a:pt x="132" y="58"/>
                      <a:pt x="133" y="58"/>
                      <a:pt x="133" y="57"/>
                    </a:cubicBezTo>
                    <a:cubicBezTo>
                      <a:pt x="133" y="56"/>
                      <a:pt x="133" y="55"/>
                      <a:pt x="134" y="55"/>
                    </a:cubicBezTo>
                    <a:cubicBezTo>
                      <a:pt x="135" y="55"/>
                      <a:pt x="134" y="57"/>
                      <a:pt x="136" y="57"/>
                    </a:cubicBezTo>
                    <a:cubicBezTo>
                      <a:pt x="138" y="58"/>
                      <a:pt x="139" y="57"/>
                      <a:pt x="142" y="57"/>
                    </a:cubicBezTo>
                    <a:cubicBezTo>
                      <a:pt x="146" y="57"/>
                      <a:pt x="149" y="57"/>
                      <a:pt x="150" y="56"/>
                    </a:cubicBezTo>
                    <a:cubicBezTo>
                      <a:pt x="151" y="55"/>
                      <a:pt x="152" y="55"/>
                      <a:pt x="151" y="53"/>
                    </a:cubicBezTo>
                    <a:cubicBezTo>
                      <a:pt x="150" y="52"/>
                      <a:pt x="148" y="50"/>
                      <a:pt x="150" y="49"/>
                    </a:cubicBezTo>
                    <a:cubicBezTo>
                      <a:pt x="151" y="48"/>
                      <a:pt x="155" y="50"/>
                      <a:pt x="155" y="51"/>
                    </a:cubicBezTo>
                    <a:cubicBezTo>
                      <a:pt x="155" y="53"/>
                      <a:pt x="154" y="53"/>
                      <a:pt x="155" y="54"/>
                    </a:cubicBezTo>
                    <a:cubicBezTo>
                      <a:pt x="157" y="56"/>
                      <a:pt x="156" y="56"/>
                      <a:pt x="158" y="57"/>
                    </a:cubicBezTo>
                    <a:cubicBezTo>
                      <a:pt x="160" y="57"/>
                      <a:pt x="160" y="57"/>
                      <a:pt x="161" y="57"/>
                    </a:cubicBezTo>
                    <a:cubicBezTo>
                      <a:pt x="162" y="56"/>
                      <a:pt x="161" y="57"/>
                      <a:pt x="163" y="58"/>
                    </a:cubicBezTo>
                    <a:cubicBezTo>
                      <a:pt x="166" y="58"/>
                      <a:pt x="166" y="58"/>
                      <a:pt x="169" y="59"/>
                    </a:cubicBezTo>
                    <a:cubicBezTo>
                      <a:pt x="172" y="59"/>
                      <a:pt x="174" y="58"/>
                      <a:pt x="176" y="58"/>
                    </a:cubicBezTo>
                    <a:cubicBezTo>
                      <a:pt x="178" y="57"/>
                      <a:pt x="182" y="57"/>
                      <a:pt x="183" y="56"/>
                    </a:cubicBezTo>
                    <a:cubicBezTo>
                      <a:pt x="185" y="56"/>
                      <a:pt x="185" y="56"/>
                      <a:pt x="186" y="56"/>
                    </a:cubicBezTo>
                    <a:cubicBezTo>
                      <a:pt x="186" y="55"/>
                      <a:pt x="188" y="52"/>
                      <a:pt x="187" y="51"/>
                    </a:cubicBezTo>
                    <a:cubicBezTo>
                      <a:pt x="186" y="50"/>
                      <a:pt x="184" y="50"/>
                      <a:pt x="185" y="49"/>
                    </a:cubicBezTo>
                    <a:cubicBezTo>
                      <a:pt x="185" y="48"/>
                      <a:pt x="187" y="48"/>
                      <a:pt x="186" y="48"/>
                    </a:cubicBezTo>
                    <a:cubicBezTo>
                      <a:pt x="185" y="47"/>
                      <a:pt x="183" y="47"/>
                      <a:pt x="184" y="46"/>
                    </a:cubicBezTo>
                    <a:cubicBezTo>
                      <a:pt x="184" y="46"/>
                      <a:pt x="184" y="45"/>
                      <a:pt x="186" y="45"/>
                    </a:cubicBezTo>
                    <a:cubicBezTo>
                      <a:pt x="187" y="44"/>
                      <a:pt x="189" y="43"/>
                      <a:pt x="191" y="42"/>
                    </a:cubicBezTo>
                    <a:cubicBezTo>
                      <a:pt x="193" y="42"/>
                      <a:pt x="194" y="41"/>
                      <a:pt x="194" y="41"/>
                    </a:cubicBezTo>
                    <a:cubicBezTo>
                      <a:pt x="194" y="40"/>
                      <a:pt x="194" y="38"/>
                      <a:pt x="192" y="38"/>
                    </a:cubicBezTo>
                    <a:cubicBezTo>
                      <a:pt x="191" y="38"/>
                      <a:pt x="184" y="38"/>
                      <a:pt x="184" y="37"/>
                    </a:cubicBezTo>
                    <a:cubicBezTo>
                      <a:pt x="184" y="36"/>
                      <a:pt x="187" y="36"/>
                      <a:pt x="187" y="35"/>
                    </a:cubicBezTo>
                    <a:cubicBezTo>
                      <a:pt x="187" y="35"/>
                      <a:pt x="185" y="33"/>
                      <a:pt x="183" y="33"/>
                    </a:cubicBezTo>
                    <a:cubicBezTo>
                      <a:pt x="182" y="33"/>
                      <a:pt x="178" y="34"/>
                      <a:pt x="177" y="33"/>
                    </a:cubicBezTo>
                    <a:cubicBezTo>
                      <a:pt x="177" y="33"/>
                      <a:pt x="176" y="31"/>
                      <a:pt x="175" y="30"/>
                    </a:cubicBezTo>
                    <a:cubicBezTo>
                      <a:pt x="174" y="30"/>
                      <a:pt x="165" y="29"/>
                      <a:pt x="163" y="29"/>
                    </a:cubicBezTo>
                    <a:cubicBezTo>
                      <a:pt x="160" y="30"/>
                      <a:pt x="154" y="31"/>
                      <a:pt x="153" y="31"/>
                    </a:cubicBezTo>
                    <a:cubicBezTo>
                      <a:pt x="151" y="31"/>
                      <a:pt x="146" y="29"/>
                      <a:pt x="145" y="29"/>
                    </a:cubicBezTo>
                    <a:cubicBezTo>
                      <a:pt x="144" y="30"/>
                      <a:pt x="141" y="32"/>
                      <a:pt x="141" y="32"/>
                    </a:cubicBezTo>
                    <a:cubicBezTo>
                      <a:pt x="141" y="32"/>
                      <a:pt x="139" y="32"/>
                      <a:pt x="139" y="32"/>
                    </a:cubicBezTo>
                    <a:cubicBezTo>
                      <a:pt x="138" y="33"/>
                      <a:pt x="139" y="33"/>
                      <a:pt x="139" y="34"/>
                    </a:cubicBezTo>
                    <a:cubicBezTo>
                      <a:pt x="139" y="34"/>
                      <a:pt x="134" y="33"/>
                      <a:pt x="133" y="33"/>
                    </a:cubicBezTo>
                    <a:cubicBezTo>
                      <a:pt x="132" y="34"/>
                      <a:pt x="133" y="35"/>
                      <a:pt x="131" y="35"/>
                    </a:cubicBezTo>
                    <a:cubicBezTo>
                      <a:pt x="130" y="35"/>
                      <a:pt x="129" y="34"/>
                      <a:pt x="127" y="34"/>
                    </a:cubicBezTo>
                    <a:cubicBezTo>
                      <a:pt x="126" y="34"/>
                      <a:pt x="123" y="36"/>
                      <a:pt x="123" y="36"/>
                    </a:cubicBezTo>
                    <a:cubicBezTo>
                      <a:pt x="123" y="37"/>
                      <a:pt x="128" y="37"/>
                      <a:pt x="128" y="38"/>
                    </a:cubicBezTo>
                    <a:cubicBezTo>
                      <a:pt x="128" y="38"/>
                      <a:pt x="128" y="39"/>
                      <a:pt x="126" y="39"/>
                    </a:cubicBezTo>
                    <a:cubicBezTo>
                      <a:pt x="124" y="39"/>
                      <a:pt x="122" y="38"/>
                      <a:pt x="120" y="39"/>
                    </a:cubicBezTo>
                    <a:cubicBezTo>
                      <a:pt x="119" y="39"/>
                      <a:pt x="117" y="40"/>
                      <a:pt x="116" y="40"/>
                    </a:cubicBezTo>
                    <a:cubicBezTo>
                      <a:pt x="115" y="39"/>
                      <a:pt x="112" y="36"/>
                      <a:pt x="111" y="35"/>
                    </a:cubicBezTo>
                    <a:cubicBezTo>
                      <a:pt x="109" y="35"/>
                      <a:pt x="108" y="34"/>
                      <a:pt x="108" y="35"/>
                    </a:cubicBezTo>
                    <a:cubicBezTo>
                      <a:pt x="107" y="35"/>
                      <a:pt x="106" y="35"/>
                      <a:pt x="106" y="36"/>
                    </a:cubicBezTo>
                    <a:cubicBezTo>
                      <a:pt x="106" y="37"/>
                      <a:pt x="106" y="37"/>
                      <a:pt x="105" y="37"/>
                    </a:cubicBezTo>
                    <a:cubicBezTo>
                      <a:pt x="105" y="37"/>
                      <a:pt x="104" y="35"/>
                      <a:pt x="103" y="35"/>
                    </a:cubicBezTo>
                    <a:cubicBezTo>
                      <a:pt x="101" y="35"/>
                      <a:pt x="99" y="37"/>
                      <a:pt x="97" y="37"/>
                    </a:cubicBezTo>
                    <a:cubicBezTo>
                      <a:pt x="96" y="37"/>
                      <a:pt x="93" y="33"/>
                      <a:pt x="92" y="33"/>
                    </a:cubicBezTo>
                    <a:cubicBezTo>
                      <a:pt x="92" y="33"/>
                      <a:pt x="91" y="34"/>
                      <a:pt x="91" y="34"/>
                    </a:cubicBezTo>
                    <a:cubicBezTo>
                      <a:pt x="91" y="35"/>
                      <a:pt x="92" y="35"/>
                      <a:pt x="92" y="35"/>
                    </a:cubicBezTo>
                    <a:cubicBezTo>
                      <a:pt x="91" y="36"/>
                      <a:pt x="80" y="35"/>
                      <a:pt x="81" y="35"/>
                    </a:cubicBezTo>
                    <a:cubicBezTo>
                      <a:pt x="81" y="35"/>
                      <a:pt x="81" y="34"/>
                      <a:pt x="82" y="33"/>
                    </a:cubicBezTo>
                    <a:cubicBezTo>
                      <a:pt x="83" y="33"/>
                      <a:pt x="85" y="33"/>
                      <a:pt x="86" y="32"/>
                    </a:cubicBezTo>
                    <a:cubicBezTo>
                      <a:pt x="86" y="32"/>
                      <a:pt x="85" y="30"/>
                      <a:pt x="83" y="30"/>
                    </a:cubicBezTo>
                    <a:cubicBezTo>
                      <a:pt x="82" y="29"/>
                      <a:pt x="80" y="31"/>
                      <a:pt x="80" y="30"/>
                    </a:cubicBezTo>
                    <a:cubicBezTo>
                      <a:pt x="79" y="30"/>
                      <a:pt x="80" y="28"/>
                      <a:pt x="80" y="28"/>
                    </a:cubicBezTo>
                    <a:cubicBezTo>
                      <a:pt x="80" y="27"/>
                      <a:pt x="79" y="25"/>
                      <a:pt x="78" y="26"/>
                    </a:cubicBezTo>
                    <a:cubicBezTo>
                      <a:pt x="77" y="27"/>
                      <a:pt x="77" y="27"/>
                      <a:pt x="76" y="27"/>
                    </a:cubicBezTo>
                    <a:cubicBezTo>
                      <a:pt x="75" y="26"/>
                      <a:pt x="72" y="26"/>
                      <a:pt x="71" y="26"/>
                    </a:cubicBezTo>
                    <a:cubicBezTo>
                      <a:pt x="71" y="26"/>
                      <a:pt x="70" y="25"/>
                      <a:pt x="69" y="26"/>
                    </a:cubicBezTo>
                    <a:cubicBezTo>
                      <a:pt x="69" y="26"/>
                      <a:pt x="66" y="29"/>
                      <a:pt x="65" y="29"/>
                    </a:cubicBezTo>
                    <a:cubicBezTo>
                      <a:pt x="65" y="28"/>
                      <a:pt x="65" y="27"/>
                      <a:pt x="65" y="26"/>
                    </a:cubicBezTo>
                    <a:cubicBezTo>
                      <a:pt x="66" y="26"/>
                      <a:pt x="66" y="26"/>
                      <a:pt x="66" y="25"/>
                    </a:cubicBezTo>
                    <a:cubicBezTo>
                      <a:pt x="65" y="25"/>
                      <a:pt x="65" y="25"/>
                      <a:pt x="65" y="24"/>
                    </a:cubicBezTo>
                    <a:cubicBezTo>
                      <a:pt x="66" y="24"/>
                      <a:pt x="68" y="24"/>
                      <a:pt x="69" y="23"/>
                    </a:cubicBezTo>
                    <a:cubicBezTo>
                      <a:pt x="69" y="23"/>
                      <a:pt x="65" y="22"/>
                      <a:pt x="64" y="22"/>
                    </a:cubicBezTo>
                    <a:cubicBezTo>
                      <a:pt x="63" y="22"/>
                      <a:pt x="62" y="22"/>
                      <a:pt x="62" y="22"/>
                    </a:cubicBezTo>
                    <a:cubicBezTo>
                      <a:pt x="62" y="21"/>
                      <a:pt x="62" y="21"/>
                      <a:pt x="61" y="20"/>
                    </a:cubicBezTo>
                    <a:cubicBezTo>
                      <a:pt x="61" y="20"/>
                      <a:pt x="59" y="20"/>
                      <a:pt x="59" y="19"/>
                    </a:cubicBezTo>
                    <a:cubicBezTo>
                      <a:pt x="59" y="19"/>
                      <a:pt x="59" y="18"/>
                      <a:pt x="60" y="18"/>
                    </a:cubicBezTo>
                    <a:cubicBezTo>
                      <a:pt x="61" y="18"/>
                      <a:pt x="64" y="19"/>
                      <a:pt x="66" y="19"/>
                    </a:cubicBezTo>
                    <a:cubicBezTo>
                      <a:pt x="68" y="20"/>
                      <a:pt x="71" y="21"/>
                      <a:pt x="73" y="21"/>
                    </a:cubicBezTo>
                    <a:cubicBezTo>
                      <a:pt x="74" y="20"/>
                      <a:pt x="75" y="20"/>
                      <a:pt x="76" y="20"/>
                    </a:cubicBezTo>
                    <a:cubicBezTo>
                      <a:pt x="77" y="20"/>
                      <a:pt x="80" y="20"/>
                      <a:pt x="82" y="20"/>
                    </a:cubicBezTo>
                    <a:cubicBezTo>
                      <a:pt x="83" y="20"/>
                      <a:pt x="85" y="20"/>
                      <a:pt x="85" y="19"/>
                    </a:cubicBezTo>
                    <a:cubicBezTo>
                      <a:pt x="85" y="19"/>
                      <a:pt x="84" y="18"/>
                      <a:pt x="83" y="18"/>
                    </a:cubicBezTo>
                    <a:cubicBezTo>
                      <a:pt x="81" y="18"/>
                      <a:pt x="78" y="17"/>
                      <a:pt x="74" y="17"/>
                    </a:cubicBezTo>
                    <a:cubicBezTo>
                      <a:pt x="71" y="17"/>
                      <a:pt x="67" y="15"/>
                      <a:pt x="66" y="15"/>
                    </a:cubicBezTo>
                    <a:cubicBezTo>
                      <a:pt x="64" y="15"/>
                      <a:pt x="61" y="15"/>
                      <a:pt x="61" y="14"/>
                    </a:cubicBezTo>
                    <a:cubicBezTo>
                      <a:pt x="61" y="13"/>
                      <a:pt x="60" y="13"/>
                      <a:pt x="62" y="13"/>
                    </a:cubicBezTo>
                    <a:cubicBezTo>
                      <a:pt x="63" y="13"/>
                      <a:pt x="65" y="13"/>
                      <a:pt x="66" y="13"/>
                    </a:cubicBezTo>
                    <a:cubicBezTo>
                      <a:pt x="68" y="13"/>
                      <a:pt x="69" y="14"/>
                      <a:pt x="70" y="14"/>
                    </a:cubicBezTo>
                    <a:cubicBezTo>
                      <a:pt x="70" y="13"/>
                      <a:pt x="68" y="11"/>
                      <a:pt x="67" y="10"/>
                    </a:cubicBezTo>
                    <a:cubicBezTo>
                      <a:pt x="65" y="10"/>
                      <a:pt x="62" y="10"/>
                      <a:pt x="61" y="10"/>
                    </a:cubicBezTo>
                    <a:cubicBezTo>
                      <a:pt x="59" y="10"/>
                      <a:pt x="59" y="10"/>
                      <a:pt x="57" y="11"/>
                    </a:cubicBezTo>
                    <a:cubicBezTo>
                      <a:pt x="55" y="11"/>
                      <a:pt x="54" y="12"/>
                      <a:pt x="52" y="12"/>
                    </a:cubicBezTo>
                    <a:cubicBezTo>
                      <a:pt x="50" y="12"/>
                      <a:pt x="46" y="12"/>
                      <a:pt x="46" y="12"/>
                    </a:cubicBezTo>
                    <a:cubicBezTo>
                      <a:pt x="45" y="12"/>
                      <a:pt x="45" y="11"/>
                      <a:pt x="44" y="12"/>
                    </a:cubicBezTo>
                    <a:cubicBezTo>
                      <a:pt x="43" y="12"/>
                      <a:pt x="41" y="14"/>
                      <a:pt x="41" y="15"/>
                    </a:cubicBezTo>
                    <a:cubicBezTo>
                      <a:pt x="40" y="15"/>
                      <a:pt x="40" y="16"/>
                      <a:pt x="39" y="16"/>
                    </a:cubicBezTo>
                    <a:cubicBezTo>
                      <a:pt x="38" y="15"/>
                      <a:pt x="37" y="15"/>
                      <a:pt x="37" y="14"/>
                    </a:cubicBezTo>
                    <a:cubicBezTo>
                      <a:pt x="38" y="14"/>
                      <a:pt x="40" y="13"/>
                      <a:pt x="40" y="13"/>
                    </a:cubicBezTo>
                    <a:cubicBezTo>
                      <a:pt x="41" y="12"/>
                      <a:pt x="43" y="11"/>
                      <a:pt x="43" y="10"/>
                    </a:cubicBezTo>
                    <a:cubicBezTo>
                      <a:pt x="43" y="9"/>
                      <a:pt x="40" y="8"/>
                      <a:pt x="39" y="7"/>
                    </a:cubicBezTo>
                    <a:cubicBezTo>
                      <a:pt x="38" y="6"/>
                      <a:pt x="38" y="5"/>
                      <a:pt x="37" y="4"/>
                    </a:cubicBezTo>
                    <a:cubicBezTo>
                      <a:pt x="35" y="4"/>
                      <a:pt x="33" y="4"/>
                      <a:pt x="30" y="4"/>
                    </a:cubicBezTo>
                    <a:cubicBezTo>
                      <a:pt x="27" y="3"/>
                      <a:pt x="23" y="3"/>
                      <a:pt x="21" y="2"/>
                    </a:cubicBezTo>
                    <a:cubicBezTo>
                      <a:pt x="18" y="1"/>
                      <a:pt x="17" y="0"/>
                      <a:pt x="15"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242"/>
              <p:cNvSpPr>
                <a:spLocks/>
              </p:cNvSpPr>
              <p:nvPr/>
            </p:nvSpPr>
            <p:spPr bwMode="auto">
              <a:xfrm>
                <a:off x="1803400" y="1320801"/>
                <a:ext cx="306388" cy="188913"/>
              </a:xfrm>
              <a:custGeom>
                <a:avLst/>
                <a:gdLst>
                  <a:gd name="T0" fmla="*/ 54 w 133"/>
                  <a:gd name="T1" fmla="*/ 6 h 82"/>
                  <a:gd name="T2" fmla="*/ 68 w 133"/>
                  <a:gd name="T3" fmla="*/ 20 h 82"/>
                  <a:gd name="T4" fmla="*/ 79 w 133"/>
                  <a:gd name="T5" fmla="*/ 24 h 82"/>
                  <a:gd name="T6" fmla="*/ 87 w 133"/>
                  <a:gd name="T7" fmla="*/ 26 h 82"/>
                  <a:gd name="T8" fmla="*/ 90 w 133"/>
                  <a:gd name="T9" fmla="*/ 33 h 82"/>
                  <a:gd name="T10" fmla="*/ 93 w 133"/>
                  <a:gd name="T11" fmla="*/ 31 h 82"/>
                  <a:gd name="T12" fmla="*/ 96 w 133"/>
                  <a:gd name="T13" fmla="*/ 25 h 82"/>
                  <a:gd name="T14" fmla="*/ 100 w 133"/>
                  <a:gd name="T15" fmla="*/ 33 h 82"/>
                  <a:gd name="T16" fmla="*/ 107 w 133"/>
                  <a:gd name="T17" fmla="*/ 35 h 82"/>
                  <a:gd name="T18" fmla="*/ 106 w 133"/>
                  <a:gd name="T19" fmla="*/ 40 h 82"/>
                  <a:gd name="T20" fmla="*/ 104 w 133"/>
                  <a:gd name="T21" fmla="*/ 47 h 82"/>
                  <a:gd name="T22" fmla="*/ 111 w 133"/>
                  <a:gd name="T23" fmla="*/ 48 h 82"/>
                  <a:gd name="T24" fmla="*/ 120 w 133"/>
                  <a:gd name="T25" fmla="*/ 47 h 82"/>
                  <a:gd name="T26" fmla="*/ 124 w 133"/>
                  <a:gd name="T27" fmla="*/ 46 h 82"/>
                  <a:gd name="T28" fmla="*/ 129 w 133"/>
                  <a:gd name="T29" fmla="*/ 56 h 82"/>
                  <a:gd name="T30" fmla="*/ 110 w 133"/>
                  <a:gd name="T31" fmla="*/ 61 h 82"/>
                  <a:gd name="T32" fmla="*/ 103 w 133"/>
                  <a:gd name="T33" fmla="*/ 70 h 82"/>
                  <a:gd name="T34" fmla="*/ 96 w 133"/>
                  <a:gd name="T35" fmla="*/ 61 h 82"/>
                  <a:gd name="T36" fmla="*/ 94 w 133"/>
                  <a:gd name="T37" fmla="*/ 69 h 82"/>
                  <a:gd name="T38" fmla="*/ 96 w 133"/>
                  <a:gd name="T39" fmla="*/ 74 h 82"/>
                  <a:gd name="T40" fmla="*/ 92 w 133"/>
                  <a:gd name="T41" fmla="*/ 75 h 82"/>
                  <a:gd name="T42" fmla="*/ 85 w 133"/>
                  <a:gd name="T43" fmla="*/ 79 h 82"/>
                  <a:gd name="T44" fmla="*/ 76 w 133"/>
                  <a:gd name="T45" fmla="*/ 73 h 82"/>
                  <a:gd name="T46" fmla="*/ 77 w 133"/>
                  <a:gd name="T47" fmla="*/ 80 h 82"/>
                  <a:gd name="T48" fmla="*/ 69 w 133"/>
                  <a:gd name="T49" fmla="*/ 78 h 82"/>
                  <a:gd name="T50" fmla="*/ 66 w 133"/>
                  <a:gd name="T51" fmla="*/ 81 h 82"/>
                  <a:gd name="T52" fmla="*/ 53 w 133"/>
                  <a:gd name="T53" fmla="*/ 80 h 82"/>
                  <a:gd name="T54" fmla="*/ 49 w 133"/>
                  <a:gd name="T55" fmla="*/ 74 h 82"/>
                  <a:gd name="T56" fmla="*/ 53 w 133"/>
                  <a:gd name="T57" fmla="*/ 71 h 82"/>
                  <a:gd name="T58" fmla="*/ 35 w 133"/>
                  <a:gd name="T59" fmla="*/ 68 h 82"/>
                  <a:gd name="T60" fmla="*/ 33 w 133"/>
                  <a:gd name="T61" fmla="*/ 65 h 82"/>
                  <a:gd name="T62" fmla="*/ 40 w 133"/>
                  <a:gd name="T63" fmla="*/ 58 h 82"/>
                  <a:gd name="T64" fmla="*/ 69 w 133"/>
                  <a:gd name="T65" fmla="*/ 56 h 82"/>
                  <a:gd name="T66" fmla="*/ 53 w 133"/>
                  <a:gd name="T67" fmla="*/ 55 h 82"/>
                  <a:gd name="T68" fmla="*/ 62 w 133"/>
                  <a:gd name="T69" fmla="*/ 52 h 82"/>
                  <a:gd name="T70" fmla="*/ 48 w 133"/>
                  <a:gd name="T71" fmla="*/ 52 h 82"/>
                  <a:gd name="T72" fmla="*/ 42 w 133"/>
                  <a:gd name="T73" fmla="*/ 50 h 82"/>
                  <a:gd name="T74" fmla="*/ 39 w 133"/>
                  <a:gd name="T75" fmla="*/ 51 h 82"/>
                  <a:gd name="T76" fmla="*/ 30 w 133"/>
                  <a:gd name="T77" fmla="*/ 54 h 82"/>
                  <a:gd name="T78" fmla="*/ 24 w 133"/>
                  <a:gd name="T79" fmla="*/ 54 h 82"/>
                  <a:gd name="T80" fmla="*/ 12 w 133"/>
                  <a:gd name="T81" fmla="*/ 51 h 82"/>
                  <a:gd name="T82" fmla="*/ 25 w 133"/>
                  <a:gd name="T83" fmla="*/ 46 h 82"/>
                  <a:gd name="T84" fmla="*/ 18 w 133"/>
                  <a:gd name="T85" fmla="*/ 45 h 82"/>
                  <a:gd name="T86" fmla="*/ 2 w 133"/>
                  <a:gd name="T87" fmla="*/ 36 h 82"/>
                  <a:gd name="T88" fmla="*/ 12 w 133"/>
                  <a:gd name="T89" fmla="*/ 35 h 82"/>
                  <a:gd name="T90" fmla="*/ 28 w 133"/>
                  <a:gd name="T91" fmla="*/ 37 h 82"/>
                  <a:gd name="T92" fmla="*/ 25 w 133"/>
                  <a:gd name="T93" fmla="*/ 31 h 82"/>
                  <a:gd name="T94" fmla="*/ 17 w 133"/>
                  <a:gd name="T95" fmla="*/ 30 h 82"/>
                  <a:gd name="T96" fmla="*/ 6 w 133"/>
                  <a:gd name="T97" fmla="*/ 30 h 82"/>
                  <a:gd name="T98" fmla="*/ 9 w 133"/>
                  <a:gd name="T99" fmla="*/ 26 h 82"/>
                  <a:gd name="T100" fmla="*/ 11 w 133"/>
                  <a:gd name="T101" fmla="*/ 22 h 82"/>
                  <a:gd name="T102" fmla="*/ 23 w 133"/>
                  <a:gd name="T103" fmla="*/ 16 h 82"/>
                  <a:gd name="T104" fmla="*/ 20 w 133"/>
                  <a:gd name="T105" fmla="*/ 13 h 82"/>
                  <a:gd name="T106" fmla="*/ 28 w 133"/>
                  <a:gd name="T107" fmla="*/ 8 h 82"/>
                  <a:gd name="T108" fmla="*/ 42 w 133"/>
                  <a:gd name="T109" fmla="*/ 6 h 82"/>
                  <a:gd name="T110" fmla="*/ 30 w 133"/>
                  <a:gd name="T111" fmla="*/ 4 h 82"/>
                  <a:gd name="T112" fmla="*/ 37 w 133"/>
                  <a:gd name="T113" fmla="*/ 2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3" h="82">
                    <a:moveTo>
                      <a:pt x="39" y="1"/>
                    </a:moveTo>
                    <a:cubicBezTo>
                      <a:pt x="43" y="2"/>
                      <a:pt x="45" y="3"/>
                      <a:pt x="49" y="4"/>
                    </a:cubicBezTo>
                    <a:cubicBezTo>
                      <a:pt x="53" y="4"/>
                      <a:pt x="51" y="3"/>
                      <a:pt x="54" y="6"/>
                    </a:cubicBezTo>
                    <a:cubicBezTo>
                      <a:pt x="56" y="8"/>
                      <a:pt x="58" y="10"/>
                      <a:pt x="60" y="12"/>
                    </a:cubicBezTo>
                    <a:cubicBezTo>
                      <a:pt x="61" y="14"/>
                      <a:pt x="63" y="15"/>
                      <a:pt x="65" y="17"/>
                    </a:cubicBezTo>
                    <a:cubicBezTo>
                      <a:pt x="66" y="19"/>
                      <a:pt x="68" y="19"/>
                      <a:pt x="68" y="20"/>
                    </a:cubicBezTo>
                    <a:cubicBezTo>
                      <a:pt x="68" y="21"/>
                      <a:pt x="66" y="22"/>
                      <a:pt x="68" y="22"/>
                    </a:cubicBezTo>
                    <a:cubicBezTo>
                      <a:pt x="70" y="23"/>
                      <a:pt x="72" y="23"/>
                      <a:pt x="74" y="23"/>
                    </a:cubicBezTo>
                    <a:cubicBezTo>
                      <a:pt x="75" y="23"/>
                      <a:pt x="78" y="23"/>
                      <a:pt x="79" y="24"/>
                    </a:cubicBezTo>
                    <a:cubicBezTo>
                      <a:pt x="79" y="25"/>
                      <a:pt x="81" y="25"/>
                      <a:pt x="81" y="24"/>
                    </a:cubicBezTo>
                    <a:cubicBezTo>
                      <a:pt x="82" y="23"/>
                      <a:pt x="83" y="23"/>
                      <a:pt x="84" y="23"/>
                    </a:cubicBezTo>
                    <a:cubicBezTo>
                      <a:pt x="85" y="24"/>
                      <a:pt x="87" y="25"/>
                      <a:pt x="87" y="26"/>
                    </a:cubicBezTo>
                    <a:cubicBezTo>
                      <a:pt x="88" y="27"/>
                      <a:pt x="87" y="28"/>
                      <a:pt x="87" y="29"/>
                    </a:cubicBezTo>
                    <a:cubicBezTo>
                      <a:pt x="87" y="29"/>
                      <a:pt x="85" y="30"/>
                      <a:pt x="86" y="30"/>
                    </a:cubicBezTo>
                    <a:cubicBezTo>
                      <a:pt x="86" y="31"/>
                      <a:pt x="89" y="33"/>
                      <a:pt x="90" y="33"/>
                    </a:cubicBezTo>
                    <a:cubicBezTo>
                      <a:pt x="91" y="33"/>
                      <a:pt x="92" y="35"/>
                      <a:pt x="93" y="34"/>
                    </a:cubicBezTo>
                    <a:cubicBezTo>
                      <a:pt x="93" y="32"/>
                      <a:pt x="95" y="35"/>
                      <a:pt x="96" y="34"/>
                    </a:cubicBezTo>
                    <a:cubicBezTo>
                      <a:pt x="96" y="33"/>
                      <a:pt x="94" y="32"/>
                      <a:pt x="93" y="31"/>
                    </a:cubicBezTo>
                    <a:cubicBezTo>
                      <a:pt x="93" y="30"/>
                      <a:pt x="91" y="28"/>
                      <a:pt x="91" y="27"/>
                    </a:cubicBezTo>
                    <a:cubicBezTo>
                      <a:pt x="91" y="27"/>
                      <a:pt x="92" y="26"/>
                      <a:pt x="93" y="26"/>
                    </a:cubicBezTo>
                    <a:cubicBezTo>
                      <a:pt x="94" y="25"/>
                      <a:pt x="94" y="25"/>
                      <a:pt x="96" y="25"/>
                    </a:cubicBezTo>
                    <a:cubicBezTo>
                      <a:pt x="98" y="25"/>
                      <a:pt x="101" y="25"/>
                      <a:pt x="102" y="26"/>
                    </a:cubicBezTo>
                    <a:cubicBezTo>
                      <a:pt x="102" y="26"/>
                      <a:pt x="103" y="29"/>
                      <a:pt x="103" y="30"/>
                    </a:cubicBezTo>
                    <a:cubicBezTo>
                      <a:pt x="103" y="31"/>
                      <a:pt x="100" y="32"/>
                      <a:pt x="100" y="33"/>
                    </a:cubicBezTo>
                    <a:cubicBezTo>
                      <a:pt x="99" y="33"/>
                      <a:pt x="98" y="34"/>
                      <a:pt x="99" y="35"/>
                    </a:cubicBezTo>
                    <a:cubicBezTo>
                      <a:pt x="101" y="35"/>
                      <a:pt x="103" y="35"/>
                      <a:pt x="104" y="35"/>
                    </a:cubicBezTo>
                    <a:cubicBezTo>
                      <a:pt x="106" y="35"/>
                      <a:pt x="106" y="34"/>
                      <a:pt x="107" y="35"/>
                    </a:cubicBezTo>
                    <a:cubicBezTo>
                      <a:pt x="107" y="35"/>
                      <a:pt x="108" y="37"/>
                      <a:pt x="108" y="37"/>
                    </a:cubicBezTo>
                    <a:cubicBezTo>
                      <a:pt x="107" y="37"/>
                      <a:pt x="104" y="39"/>
                      <a:pt x="104" y="40"/>
                    </a:cubicBezTo>
                    <a:cubicBezTo>
                      <a:pt x="104" y="41"/>
                      <a:pt x="105" y="41"/>
                      <a:pt x="106" y="40"/>
                    </a:cubicBezTo>
                    <a:cubicBezTo>
                      <a:pt x="107" y="40"/>
                      <a:pt x="109" y="39"/>
                      <a:pt x="109" y="40"/>
                    </a:cubicBezTo>
                    <a:cubicBezTo>
                      <a:pt x="109" y="40"/>
                      <a:pt x="109" y="44"/>
                      <a:pt x="108" y="45"/>
                    </a:cubicBezTo>
                    <a:cubicBezTo>
                      <a:pt x="108" y="45"/>
                      <a:pt x="104" y="46"/>
                      <a:pt x="104" y="47"/>
                    </a:cubicBezTo>
                    <a:cubicBezTo>
                      <a:pt x="104" y="48"/>
                      <a:pt x="104" y="49"/>
                      <a:pt x="104" y="49"/>
                    </a:cubicBezTo>
                    <a:cubicBezTo>
                      <a:pt x="105" y="49"/>
                      <a:pt x="109" y="46"/>
                      <a:pt x="109" y="46"/>
                    </a:cubicBezTo>
                    <a:cubicBezTo>
                      <a:pt x="110" y="47"/>
                      <a:pt x="111" y="48"/>
                      <a:pt x="111" y="48"/>
                    </a:cubicBezTo>
                    <a:cubicBezTo>
                      <a:pt x="112" y="48"/>
                      <a:pt x="112" y="46"/>
                      <a:pt x="113" y="46"/>
                    </a:cubicBezTo>
                    <a:cubicBezTo>
                      <a:pt x="114" y="45"/>
                      <a:pt x="116" y="45"/>
                      <a:pt x="117" y="45"/>
                    </a:cubicBezTo>
                    <a:cubicBezTo>
                      <a:pt x="117" y="46"/>
                      <a:pt x="119" y="46"/>
                      <a:pt x="120" y="47"/>
                    </a:cubicBezTo>
                    <a:cubicBezTo>
                      <a:pt x="120" y="48"/>
                      <a:pt x="120" y="51"/>
                      <a:pt x="121" y="51"/>
                    </a:cubicBezTo>
                    <a:cubicBezTo>
                      <a:pt x="121" y="50"/>
                      <a:pt x="122" y="47"/>
                      <a:pt x="122" y="47"/>
                    </a:cubicBezTo>
                    <a:cubicBezTo>
                      <a:pt x="123" y="46"/>
                      <a:pt x="124" y="45"/>
                      <a:pt x="124" y="46"/>
                    </a:cubicBezTo>
                    <a:cubicBezTo>
                      <a:pt x="125" y="47"/>
                      <a:pt x="126" y="49"/>
                      <a:pt x="128" y="51"/>
                    </a:cubicBezTo>
                    <a:cubicBezTo>
                      <a:pt x="131" y="53"/>
                      <a:pt x="133" y="53"/>
                      <a:pt x="132" y="54"/>
                    </a:cubicBezTo>
                    <a:cubicBezTo>
                      <a:pt x="132" y="55"/>
                      <a:pt x="130" y="56"/>
                      <a:pt x="129" y="56"/>
                    </a:cubicBezTo>
                    <a:cubicBezTo>
                      <a:pt x="127" y="57"/>
                      <a:pt x="118" y="58"/>
                      <a:pt x="117" y="59"/>
                    </a:cubicBezTo>
                    <a:cubicBezTo>
                      <a:pt x="116" y="59"/>
                      <a:pt x="114" y="62"/>
                      <a:pt x="114" y="62"/>
                    </a:cubicBezTo>
                    <a:cubicBezTo>
                      <a:pt x="113" y="62"/>
                      <a:pt x="110" y="60"/>
                      <a:pt x="110" y="61"/>
                    </a:cubicBezTo>
                    <a:cubicBezTo>
                      <a:pt x="110" y="63"/>
                      <a:pt x="111" y="64"/>
                      <a:pt x="110" y="64"/>
                    </a:cubicBezTo>
                    <a:cubicBezTo>
                      <a:pt x="109" y="65"/>
                      <a:pt x="107" y="66"/>
                      <a:pt x="106" y="67"/>
                    </a:cubicBezTo>
                    <a:cubicBezTo>
                      <a:pt x="105" y="68"/>
                      <a:pt x="104" y="70"/>
                      <a:pt x="103" y="70"/>
                    </a:cubicBezTo>
                    <a:cubicBezTo>
                      <a:pt x="102" y="69"/>
                      <a:pt x="100" y="64"/>
                      <a:pt x="100" y="62"/>
                    </a:cubicBezTo>
                    <a:cubicBezTo>
                      <a:pt x="100" y="61"/>
                      <a:pt x="102" y="59"/>
                      <a:pt x="101" y="59"/>
                    </a:cubicBezTo>
                    <a:cubicBezTo>
                      <a:pt x="100" y="59"/>
                      <a:pt x="97" y="60"/>
                      <a:pt x="96" y="61"/>
                    </a:cubicBezTo>
                    <a:cubicBezTo>
                      <a:pt x="96" y="63"/>
                      <a:pt x="96" y="65"/>
                      <a:pt x="96" y="65"/>
                    </a:cubicBezTo>
                    <a:cubicBezTo>
                      <a:pt x="96" y="66"/>
                      <a:pt x="97" y="67"/>
                      <a:pt x="96" y="68"/>
                    </a:cubicBezTo>
                    <a:cubicBezTo>
                      <a:pt x="96" y="69"/>
                      <a:pt x="94" y="68"/>
                      <a:pt x="94" y="69"/>
                    </a:cubicBezTo>
                    <a:cubicBezTo>
                      <a:pt x="95" y="70"/>
                      <a:pt x="98" y="69"/>
                      <a:pt x="98" y="70"/>
                    </a:cubicBezTo>
                    <a:cubicBezTo>
                      <a:pt x="99" y="71"/>
                      <a:pt x="100" y="73"/>
                      <a:pt x="99" y="73"/>
                    </a:cubicBezTo>
                    <a:cubicBezTo>
                      <a:pt x="98" y="74"/>
                      <a:pt x="96" y="74"/>
                      <a:pt x="96" y="74"/>
                    </a:cubicBezTo>
                    <a:cubicBezTo>
                      <a:pt x="95" y="74"/>
                      <a:pt x="94" y="71"/>
                      <a:pt x="92" y="71"/>
                    </a:cubicBezTo>
                    <a:cubicBezTo>
                      <a:pt x="91" y="70"/>
                      <a:pt x="89" y="69"/>
                      <a:pt x="89" y="71"/>
                    </a:cubicBezTo>
                    <a:cubicBezTo>
                      <a:pt x="90" y="72"/>
                      <a:pt x="92" y="75"/>
                      <a:pt x="92" y="75"/>
                    </a:cubicBezTo>
                    <a:cubicBezTo>
                      <a:pt x="92" y="76"/>
                      <a:pt x="91" y="78"/>
                      <a:pt x="90" y="79"/>
                    </a:cubicBezTo>
                    <a:cubicBezTo>
                      <a:pt x="90" y="80"/>
                      <a:pt x="90" y="81"/>
                      <a:pt x="89" y="82"/>
                    </a:cubicBezTo>
                    <a:cubicBezTo>
                      <a:pt x="88" y="82"/>
                      <a:pt x="86" y="80"/>
                      <a:pt x="85" y="79"/>
                    </a:cubicBezTo>
                    <a:cubicBezTo>
                      <a:pt x="84" y="79"/>
                      <a:pt x="82" y="76"/>
                      <a:pt x="80" y="74"/>
                    </a:cubicBezTo>
                    <a:cubicBezTo>
                      <a:pt x="79" y="73"/>
                      <a:pt x="77" y="70"/>
                      <a:pt x="76" y="71"/>
                    </a:cubicBezTo>
                    <a:cubicBezTo>
                      <a:pt x="76" y="71"/>
                      <a:pt x="75" y="72"/>
                      <a:pt x="76" y="73"/>
                    </a:cubicBezTo>
                    <a:cubicBezTo>
                      <a:pt x="76" y="74"/>
                      <a:pt x="78" y="75"/>
                      <a:pt x="79" y="76"/>
                    </a:cubicBezTo>
                    <a:cubicBezTo>
                      <a:pt x="80" y="78"/>
                      <a:pt x="82" y="81"/>
                      <a:pt x="82" y="81"/>
                    </a:cubicBezTo>
                    <a:cubicBezTo>
                      <a:pt x="81" y="82"/>
                      <a:pt x="79" y="81"/>
                      <a:pt x="77" y="80"/>
                    </a:cubicBezTo>
                    <a:cubicBezTo>
                      <a:pt x="76" y="79"/>
                      <a:pt x="76" y="78"/>
                      <a:pt x="74" y="77"/>
                    </a:cubicBezTo>
                    <a:cubicBezTo>
                      <a:pt x="71" y="77"/>
                      <a:pt x="66" y="76"/>
                      <a:pt x="66" y="77"/>
                    </a:cubicBezTo>
                    <a:cubicBezTo>
                      <a:pt x="67" y="78"/>
                      <a:pt x="67" y="78"/>
                      <a:pt x="69" y="78"/>
                    </a:cubicBezTo>
                    <a:cubicBezTo>
                      <a:pt x="71" y="79"/>
                      <a:pt x="73" y="80"/>
                      <a:pt x="73" y="81"/>
                    </a:cubicBezTo>
                    <a:cubicBezTo>
                      <a:pt x="73" y="81"/>
                      <a:pt x="72" y="82"/>
                      <a:pt x="71" y="82"/>
                    </a:cubicBezTo>
                    <a:cubicBezTo>
                      <a:pt x="70" y="82"/>
                      <a:pt x="69" y="81"/>
                      <a:pt x="66" y="81"/>
                    </a:cubicBezTo>
                    <a:cubicBezTo>
                      <a:pt x="63" y="82"/>
                      <a:pt x="61" y="82"/>
                      <a:pt x="60" y="81"/>
                    </a:cubicBezTo>
                    <a:cubicBezTo>
                      <a:pt x="58" y="81"/>
                      <a:pt x="57" y="80"/>
                      <a:pt x="56" y="80"/>
                    </a:cubicBezTo>
                    <a:cubicBezTo>
                      <a:pt x="55" y="80"/>
                      <a:pt x="56" y="81"/>
                      <a:pt x="53" y="80"/>
                    </a:cubicBezTo>
                    <a:cubicBezTo>
                      <a:pt x="49" y="79"/>
                      <a:pt x="49" y="77"/>
                      <a:pt x="47" y="76"/>
                    </a:cubicBezTo>
                    <a:cubicBezTo>
                      <a:pt x="45" y="75"/>
                      <a:pt x="43" y="75"/>
                      <a:pt x="44" y="74"/>
                    </a:cubicBezTo>
                    <a:cubicBezTo>
                      <a:pt x="45" y="74"/>
                      <a:pt x="47" y="74"/>
                      <a:pt x="49" y="74"/>
                    </a:cubicBezTo>
                    <a:cubicBezTo>
                      <a:pt x="50" y="74"/>
                      <a:pt x="54" y="73"/>
                      <a:pt x="56" y="73"/>
                    </a:cubicBezTo>
                    <a:cubicBezTo>
                      <a:pt x="57" y="73"/>
                      <a:pt x="58" y="73"/>
                      <a:pt x="58" y="72"/>
                    </a:cubicBezTo>
                    <a:cubicBezTo>
                      <a:pt x="57" y="71"/>
                      <a:pt x="55" y="71"/>
                      <a:pt x="53" y="71"/>
                    </a:cubicBezTo>
                    <a:cubicBezTo>
                      <a:pt x="51" y="71"/>
                      <a:pt x="48" y="70"/>
                      <a:pt x="46" y="70"/>
                    </a:cubicBezTo>
                    <a:cubicBezTo>
                      <a:pt x="44" y="70"/>
                      <a:pt x="41" y="72"/>
                      <a:pt x="40" y="71"/>
                    </a:cubicBezTo>
                    <a:cubicBezTo>
                      <a:pt x="39" y="71"/>
                      <a:pt x="36" y="69"/>
                      <a:pt x="35" y="68"/>
                    </a:cubicBezTo>
                    <a:cubicBezTo>
                      <a:pt x="35" y="67"/>
                      <a:pt x="42" y="67"/>
                      <a:pt x="42" y="67"/>
                    </a:cubicBezTo>
                    <a:cubicBezTo>
                      <a:pt x="42" y="67"/>
                      <a:pt x="39" y="65"/>
                      <a:pt x="38" y="65"/>
                    </a:cubicBezTo>
                    <a:cubicBezTo>
                      <a:pt x="36" y="65"/>
                      <a:pt x="34" y="66"/>
                      <a:pt x="33" y="65"/>
                    </a:cubicBezTo>
                    <a:cubicBezTo>
                      <a:pt x="32" y="64"/>
                      <a:pt x="29" y="63"/>
                      <a:pt x="29" y="62"/>
                    </a:cubicBezTo>
                    <a:cubicBezTo>
                      <a:pt x="30" y="61"/>
                      <a:pt x="33" y="61"/>
                      <a:pt x="35" y="60"/>
                    </a:cubicBezTo>
                    <a:cubicBezTo>
                      <a:pt x="37" y="59"/>
                      <a:pt x="39" y="58"/>
                      <a:pt x="40" y="58"/>
                    </a:cubicBezTo>
                    <a:cubicBezTo>
                      <a:pt x="42" y="57"/>
                      <a:pt x="45" y="58"/>
                      <a:pt x="47" y="58"/>
                    </a:cubicBezTo>
                    <a:cubicBezTo>
                      <a:pt x="50" y="58"/>
                      <a:pt x="54" y="58"/>
                      <a:pt x="56" y="57"/>
                    </a:cubicBezTo>
                    <a:cubicBezTo>
                      <a:pt x="57" y="57"/>
                      <a:pt x="67" y="57"/>
                      <a:pt x="69" y="56"/>
                    </a:cubicBezTo>
                    <a:cubicBezTo>
                      <a:pt x="70" y="55"/>
                      <a:pt x="70" y="55"/>
                      <a:pt x="68" y="55"/>
                    </a:cubicBezTo>
                    <a:cubicBezTo>
                      <a:pt x="67" y="55"/>
                      <a:pt x="65" y="55"/>
                      <a:pt x="62" y="55"/>
                    </a:cubicBezTo>
                    <a:cubicBezTo>
                      <a:pt x="60" y="55"/>
                      <a:pt x="56" y="55"/>
                      <a:pt x="53" y="55"/>
                    </a:cubicBezTo>
                    <a:cubicBezTo>
                      <a:pt x="50" y="55"/>
                      <a:pt x="48" y="55"/>
                      <a:pt x="49" y="55"/>
                    </a:cubicBezTo>
                    <a:cubicBezTo>
                      <a:pt x="50" y="54"/>
                      <a:pt x="50" y="53"/>
                      <a:pt x="52" y="53"/>
                    </a:cubicBezTo>
                    <a:cubicBezTo>
                      <a:pt x="54" y="53"/>
                      <a:pt x="63" y="53"/>
                      <a:pt x="62" y="52"/>
                    </a:cubicBezTo>
                    <a:cubicBezTo>
                      <a:pt x="62" y="51"/>
                      <a:pt x="61" y="52"/>
                      <a:pt x="58" y="52"/>
                    </a:cubicBezTo>
                    <a:cubicBezTo>
                      <a:pt x="56" y="52"/>
                      <a:pt x="55" y="52"/>
                      <a:pt x="52" y="52"/>
                    </a:cubicBezTo>
                    <a:cubicBezTo>
                      <a:pt x="50" y="52"/>
                      <a:pt x="49" y="53"/>
                      <a:pt x="48" y="52"/>
                    </a:cubicBezTo>
                    <a:cubicBezTo>
                      <a:pt x="48" y="51"/>
                      <a:pt x="50" y="50"/>
                      <a:pt x="48" y="50"/>
                    </a:cubicBezTo>
                    <a:cubicBezTo>
                      <a:pt x="46" y="50"/>
                      <a:pt x="46" y="51"/>
                      <a:pt x="44" y="51"/>
                    </a:cubicBezTo>
                    <a:cubicBezTo>
                      <a:pt x="43" y="50"/>
                      <a:pt x="42" y="49"/>
                      <a:pt x="42" y="50"/>
                    </a:cubicBezTo>
                    <a:cubicBezTo>
                      <a:pt x="42" y="51"/>
                      <a:pt x="42" y="51"/>
                      <a:pt x="42" y="52"/>
                    </a:cubicBezTo>
                    <a:cubicBezTo>
                      <a:pt x="41" y="52"/>
                      <a:pt x="40" y="53"/>
                      <a:pt x="39" y="52"/>
                    </a:cubicBezTo>
                    <a:cubicBezTo>
                      <a:pt x="39" y="51"/>
                      <a:pt x="39" y="50"/>
                      <a:pt x="39" y="51"/>
                    </a:cubicBezTo>
                    <a:cubicBezTo>
                      <a:pt x="38" y="51"/>
                      <a:pt x="36" y="52"/>
                      <a:pt x="35" y="53"/>
                    </a:cubicBezTo>
                    <a:cubicBezTo>
                      <a:pt x="34" y="54"/>
                      <a:pt x="34" y="55"/>
                      <a:pt x="33" y="55"/>
                    </a:cubicBezTo>
                    <a:cubicBezTo>
                      <a:pt x="32" y="55"/>
                      <a:pt x="29" y="56"/>
                      <a:pt x="30" y="54"/>
                    </a:cubicBezTo>
                    <a:cubicBezTo>
                      <a:pt x="30" y="53"/>
                      <a:pt x="31" y="51"/>
                      <a:pt x="30" y="51"/>
                    </a:cubicBezTo>
                    <a:cubicBezTo>
                      <a:pt x="29" y="51"/>
                      <a:pt x="28" y="50"/>
                      <a:pt x="28" y="51"/>
                    </a:cubicBezTo>
                    <a:cubicBezTo>
                      <a:pt x="27" y="51"/>
                      <a:pt x="25" y="53"/>
                      <a:pt x="24" y="54"/>
                    </a:cubicBezTo>
                    <a:cubicBezTo>
                      <a:pt x="22" y="54"/>
                      <a:pt x="19" y="54"/>
                      <a:pt x="19" y="54"/>
                    </a:cubicBezTo>
                    <a:cubicBezTo>
                      <a:pt x="18" y="54"/>
                      <a:pt x="18" y="52"/>
                      <a:pt x="16" y="51"/>
                    </a:cubicBezTo>
                    <a:cubicBezTo>
                      <a:pt x="14" y="51"/>
                      <a:pt x="12" y="52"/>
                      <a:pt x="12" y="51"/>
                    </a:cubicBezTo>
                    <a:cubicBezTo>
                      <a:pt x="12" y="50"/>
                      <a:pt x="13" y="49"/>
                      <a:pt x="13" y="48"/>
                    </a:cubicBezTo>
                    <a:cubicBezTo>
                      <a:pt x="14" y="47"/>
                      <a:pt x="16" y="47"/>
                      <a:pt x="19" y="47"/>
                    </a:cubicBezTo>
                    <a:cubicBezTo>
                      <a:pt x="22" y="47"/>
                      <a:pt x="24" y="46"/>
                      <a:pt x="25" y="46"/>
                    </a:cubicBezTo>
                    <a:cubicBezTo>
                      <a:pt x="25" y="45"/>
                      <a:pt x="27" y="44"/>
                      <a:pt x="27" y="43"/>
                    </a:cubicBezTo>
                    <a:cubicBezTo>
                      <a:pt x="27" y="42"/>
                      <a:pt x="23" y="44"/>
                      <a:pt x="22" y="44"/>
                    </a:cubicBezTo>
                    <a:cubicBezTo>
                      <a:pt x="20" y="45"/>
                      <a:pt x="20" y="45"/>
                      <a:pt x="18" y="45"/>
                    </a:cubicBezTo>
                    <a:cubicBezTo>
                      <a:pt x="16" y="45"/>
                      <a:pt x="12" y="45"/>
                      <a:pt x="11" y="45"/>
                    </a:cubicBezTo>
                    <a:cubicBezTo>
                      <a:pt x="10" y="44"/>
                      <a:pt x="4" y="41"/>
                      <a:pt x="4" y="40"/>
                    </a:cubicBezTo>
                    <a:cubicBezTo>
                      <a:pt x="4" y="39"/>
                      <a:pt x="4" y="36"/>
                      <a:pt x="2" y="36"/>
                    </a:cubicBezTo>
                    <a:cubicBezTo>
                      <a:pt x="1" y="35"/>
                      <a:pt x="0" y="34"/>
                      <a:pt x="1" y="34"/>
                    </a:cubicBezTo>
                    <a:cubicBezTo>
                      <a:pt x="1" y="34"/>
                      <a:pt x="3" y="34"/>
                      <a:pt x="6" y="34"/>
                    </a:cubicBezTo>
                    <a:cubicBezTo>
                      <a:pt x="8" y="34"/>
                      <a:pt x="11" y="35"/>
                      <a:pt x="12" y="35"/>
                    </a:cubicBezTo>
                    <a:cubicBezTo>
                      <a:pt x="14" y="35"/>
                      <a:pt x="17" y="35"/>
                      <a:pt x="19" y="35"/>
                    </a:cubicBezTo>
                    <a:cubicBezTo>
                      <a:pt x="21" y="35"/>
                      <a:pt x="21" y="35"/>
                      <a:pt x="23" y="36"/>
                    </a:cubicBezTo>
                    <a:cubicBezTo>
                      <a:pt x="25" y="37"/>
                      <a:pt x="27" y="38"/>
                      <a:pt x="28" y="37"/>
                    </a:cubicBezTo>
                    <a:cubicBezTo>
                      <a:pt x="28" y="37"/>
                      <a:pt x="25" y="35"/>
                      <a:pt x="26" y="34"/>
                    </a:cubicBezTo>
                    <a:cubicBezTo>
                      <a:pt x="26" y="33"/>
                      <a:pt x="29" y="32"/>
                      <a:pt x="29" y="31"/>
                    </a:cubicBezTo>
                    <a:cubicBezTo>
                      <a:pt x="29" y="31"/>
                      <a:pt x="27" y="30"/>
                      <a:pt x="25" y="31"/>
                    </a:cubicBezTo>
                    <a:cubicBezTo>
                      <a:pt x="23" y="31"/>
                      <a:pt x="18" y="33"/>
                      <a:pt x="17" y="33"/>
                    </a:cubicBezTo>
                    <a:cubicBezTo>
                      <a:pt x="16" y="33"/>
                      <a:pt x="14" y="33"/>
                      <a:pt x="15" y="32"/>
                    </a:cubicBezTo>
                    <a:cubicBezTo>
                      <a:pt x="16" y="31"/>
                      <a:pt x="18" y="30"/>
                      <a:pt x="17" y="30"/>
                    </a:cubicBezTo>
                    <a:cubicBezTo>
                      <a:pt x="17" y="30"/>
                      <a:pt x="15" y="29"/>
                      <a:pt x="15" y="29"/>
                    </a:cubicBezTo>
                    <a:cubicBezTo>
                      <a:pt x="14" y="30"/>
                      <a:pt x="12" y="31"/>
                      <a:pt x="11" y="31"/>
                    </a:cubicBezTo>
                    <a:cubicBezTo>
                      <a:pt x="9" y="31"/>
                      <a:pt x="7" y="30"/>
                      <a:pt x="6" y="30"/>
                    </a:cubicBezTo>
                    <a:cubicBezTo>
                      <a:pt x="6" y="30"/>
                      <a:pt x="4" y="29"/>
                      <a:pt x="5" y="29"/>
                    </a:cubicBezTo>
                    <a:cubicBezTo>
                      <a:pt x="5" y="28"/>
                      <a:pt x="5" y="28"/>
                      <a:pt x="5" y="27"/>
                    </a:cubicBezTo>
                    <a:cubicBezTo>
                      <a:pt x="5" y="27"/>
                      <a:pt x="8" y="26"/>
                      <a:pt x="9" y="26"/>
                    </a:cubicBezTo>
                    <a:cubicBezTo>
                      <a:pt x="10" y="26"/>
                      <a:pt x="14" y="25"/>
                      <a:pt x="13" y="25"/>
                    </a:cubicBezTo>
                    <a:cubicBezTo>
                      <a:pt x="12" y="25"/>
                      <a:pt x="10" y="25"/>
                      <a:pt x="11" y="24"/>
                    </a:cubicBezTo>
                    <a:cubicBezTo>
                      <a:pt x="11" y="23"/>
                      <a:pt x="11" y="23"/>
                      <a:pt x="11" y="22"/>
                    </a:cubicBezTo>
                    <a:cubicBezTo>
                      <a:pt x="12" y="21"/>
                      <a:pt x="18" y="20"/>
                      <a:pt x="20" y="20"/>
                    </a:cubicBezTo>
                    <a:cubicBezTo>
                      <a:pt x="22" y="19"/>
                      <a:pt x="30" y="19"/>
                      <a:pt x="29" y="18"/>
                    </a:cubicBezTo>
                    <a:cubicBezTo>
                      <a:pt x="28" y="17"/>
                      <a:pt x="23" y="17"/>
                      <a:pt x="23" y="16"/>
                    </a:cubicBezTo>
                    <a:cubicBezTo>
                      <a:pt x="23" y="15"/>
                      <a:pt x="23" y="15"/>
                      <a:pt x="22" y="15"/>
                    </a:cubicBezTo>
                    <a:cubicBezTo>
                      <a:pt x="21" y="15"/>
                      <a:pt x="18" y="15"/>
                      <a:pt x="18" y="15"/>
                    </a:cubicBezTo>
                    <a:cubicBezTo>
                      <a:pt x="19" y="14"/>
                      <a:pt x="21" y="14"/>
                      <a:pt x="20" y="13"/>
                    </a:cubicBezTo>
                    <a:cubicBezTo>
                      <a:pt x="18" y="13"/>
                      <a:pt x="17" y="14"/>
                      <a:pt x="17" y="13"/>
                    </a:cubicBezTo>
                    <a:cubicBezTo>
                      <a:pt x="18" y="12"/>
                      <a:pt x="19" y="11"/>
                      <a:pt x="20" y="11"/>
                    </a:cubicBezTo>
                    <a:cubicBezTo>
                      <a:pt x="21" y="10"/>
                      <a:pt x="25" y="9"/>
                      <a:pt x="28" y="8"/>
                    </a:cubicBezTo>
                    <a:cubicBezTo>
                      <a:pt x="31" y="8"/>
                      <a:pt x="35" y="9"/>
                      <a:pt x="37" y="9"/>
                    </a:cubicBezTo>
                    <a:cubicBezTo>
                      <a:pt x="39" y="9"/>
                      <a:pt x="40" y="9"/>
                      <a:pt x="41" y="9"/>
                    </a:cubicBezTo>
                    <a:cubicBezTo>
                      <a:pt x="42" y="8"/>
                      <a:pt x="42" y="6"/>
                      <a:pt x="42" y="6"/>
                    </a:cubicBezTo>
                    <a:cubicBezTo>
                      <a:pt x="42" y="6"/>
                      <a:pt x="43" y="5"/>
                      <a:pt x="41" y="5"/>
                    </a:cubicBezTo>
                    <a:cubicBezTo>
                      <a:pt x="39" y="5"/>
                      <a:pt x="38" y="5"/>
                      <a:pt x="35" y="5"/>
                    </a:cubicBezTo>
                    <a:cubicBezTo>
                      <a:pt x="33" y="4"/>
                      <a:pt x="30" y="5"/>
                      <a:pt x="30" y="4"/>
                    </a:cubicBezTo>
                    <a:cubicBezTo>
                      <a:pt x="30" y="3"/>
                      <a:pt x="29" y="2"/>
                      <a:pt x="30" y="2"/>
                    </a:cubicBezTo>
                    <a:cubicBezTo>
                      <a:pt x="32" y="2"/>
                      <a:pt x="33" y="2"/>
                      <a:pt x="35" y="2"/>
                    </a:cubicBezTo>
                    <a:cubicBezTo>
                      <a:pt x="36" y="2"/>
                      <a:pt x="37" y="3"/>
                      <a:pt x="37" y="2"/>
                    </a:cubicBezTo>
                    <a:cubicBezTo>
                      <a:pt x="38" y="1"/>
                      <a:pt x="37" y="0"/>
                      <a:pt x="39"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243"/>
              <p:cNvSpPr>
                <a:spLocks/>
              </p:cNvSpPr>
              <p:nvPr/>
            </p:nvSpPr>
            <p:spPr bwMode="auto">
              <a:xfrm>
                <a:off x="1930400" y="1214438"/>
                <a:ext cx="785813" cy="406400"/>
              </a:xfrm>
              <a:custGeom>
                <a:avLst/>
                <a:gdLst>
                  <a:gd name="T0" fmla="*/ 209 w 341"/>
                  <a:gd name="T1" fmla="*/ 5 h 176"/>
                  <a:gd name="T2" fmla="*/ 246 w 341"/>
                  <a:gd name="T3" fmla="*/ 3 h 176"/>
                  <a:gd name="T4" fmla="*/ 279 w 341"/>
                  <a:gd name="T5" fmla="*/ 11 h 176"/>
                  <a:gd name="T6" fmla="*/ 316 w 341"/>
                  <a:gd name="T7" fmla="*/ 19 h 176"/>
                  <a:gd name="T8" fmla="*/ 283 w 341"/>
                  <a:gd name="T9" fmla="*/ 41 h 176"/>
                  <a:gd name="T10" fmla="*/ 264 w 341"/>
                  <a:gd name="T11" fmla="*/ 46 h 176"/>
                  <a:gd name="T12" fmla="*/ 291 w 341"/>
                  <a:gd name="T13" fmla="*/ 45 h 176"/>
                  <a:gd name="T14" fmla="*/ 232 w 341"/>
                  <a:gd name="T15" fmla="*/ 68 h 176"/>
                  <a:gd name="T16" fmla="*/ 215 w 341"/>
                  <a:gd name="T17" fmla="*/ 81 h 176"/>
                  <a:gd name="T18" fmla="*/ 211 w 341"/>
                  <a:gd name="T19" fmla="*/ 89 h 176"/>
                  <a:gd name="T20" fmla="*/ 205 w 341"/>
                  <a:gd name="T21" fmla="*/ 89 h 176"/>
                  <a:gd name="T22" fmla="*/ 164 w 341"/>
                  <a:gd name="T23" fmla="*/ 95 h 176"/>
                  <a:gd name="T24" fmla="*/ 162 w 341"/>
                  <a:gd name="T25" fmla="*/ 101 h 176"/>
                  <a:gd name="T26" fmla="*/ 163 w 341"/>
                  <a:gd name="T27" fmla="*/ 102 h 176"/>
                  <a:gd name="T28" fmla="*/ 145 w 341"/>
                  <a:gd name="T29" fmla="*/ 106 h 176"/>
                  <a:gd name="T30" fmla="*/ 172 w 341"/>
                  <a:gd name="T31" fmla="*/ 111 h 176"/>
                  <a:gd name="T32" fmla="*/ 175 w 341"/>
                  <a:gd name="T33" fmla="*/ 121 h 176"/>
                  <a:gd name="T34" fmla="*/ 166 w 341"/>
                  <a:gd name="T35" fmla="*/ 134 h 176"/>
                  <a:gd name="T36" fmla="*/ 122 w 341"/>
                  <a:gd name="T37" fmla="*/ 146 h 176"/>
                  <a:gd name="T38" fmla="*/ 118 w 341"/>
                  <a:gd name="T39" fmla="*/ 149 h 176"/>
                  <a:gd name="T40" fmla="*/ 144 w 341"/>
                  <a:gd name="T41" fmla="*/ 159 h 176"/>
                  <a:gd name="T42" fmla="*/ 126 w 341"/>
                  <a:gd name="T43" fmla="*/ 173 h 176"/>
                  <a:gd name="T44" fmla="*/ 102 w 341"/>
                  <a:gd name="T45" fmla="*/ 159 h 176"/>
                  <a:gd name="T46" fmla="*/ 91 w 341"/>
                  <a:gd name="T47" fmla="*/ 168 h 176"/>
                  <a:gd name="T48" fmla="*/ 61 w 341"/>
                  <a:gd name="T49" fmla="*/ 168 h 176"/>
                  <a:gd name="T50" fmla="*/ 40 w 341"/>
                  <a:gd name="T51" fmla="*/ 168 h 176"/>
                  <a:gd name="T52" fmla="*/ 38 w 341"/>
                  <a:gd name="T53" fmla="*/ 153 h 176"/>
                  <a:gd name="T54" fmla="*/ 42 w 341"/>
                  <a:gd name="T55" fmla="*/ 135 h 176"/>
                  <a:gd name="T56" fmla="*/ 82 w 341"/>
                  <a:gd name="T57" fmla="*/ 146 h 176"/>
                  <a:gd name="T58" fmla="*/ 100 w 341"/>
                  <a:gd name="T59" fmla="*/ 133 h 176"/>
                  <a:gd name="T60" fmla="*/ 76 w 341"/>
                  <a:gd name="T61" fmla="*/ 136 h 176"/>
                  <a:gd name="T62" fmla="*/ 81 w 341"/>
                  <a:gd name="T63" fmla="*/ 129 h 176"/>
                  <a:gd name="T64" fmla="*/ 81 w 341"/>
                  <a:gd name="T65" fmla="*/ 117 h 176"/>
                  <a:gd name="T66" fmla="*/ 57 w 341"/>
                  <a:gd name="T67" fmla="*/ 128 h 176"/>
                  <a:gd name="T68" fmla="*/ 89 w 341"/>
                  <a:gd name="T69" fmla="*/ 111 h 176"/>
                  <a:gd name="T70" fmla="*/ 106 w 341"/>
                  <a:gd name="T71" fmla="*/ 112 h 176"/>
                  <a:gd name="T72" fmla="*/ 83 w 341"/>
                  <a:gd name="T73" fmla="*/ 108 h 176"/>
                  <a:gd name="T74" fmla="*/ 79 w 341"/>
                  <a:gd name="T75" fmla="*/ 95 h 176"/>
                  <a:gd name="T76" fmla="*/ 58 w 341"/>
                  <a:gd name="T77" fmla="*/ 79 h 176"/>
                  <a:gd name="T78" fmla="*/ 108 w 341"/>
                  <a:gd name="T79" fmla="*/ 86 h 176"/>
                  <a:gd name="T80" fmla="*/ 125 w 341"/>
                  <a:gd name="T81" fmla="*/ 91 h 176"/>
                  <a:gd name="T82" fmla="*/ 122 w 341"/>
                  <a:gd name="T83" fmla="*/ 71 h 176"/>
                  <a:gd name="T84" fmla="*/ 152 w 341"/>
                  <a:gd name="T85" fmla="*/ 62 h 176"/>
                  <a:gd name="T86" fmla="*/ 166 w 341"/>
                  <a:gd name="T87" fmla="*/ 45 h 176"/>
                  <a:gd name="T88" fmla="*/ 135 w 341"/>
                  <a:gd name="T89" fmla="*/ 61 h 176"/>
                  <a:gd name="T90" fmla="*/ 94 w 341"/>
                  <a:gd name="T91" fmla="*/ 64 h 176"/>
                  <a:gd name="T92" fmla="*/ 58 w 341"/>
                  <a:gd name="T93" fmla="*/ 67 h 176"/>
                  <a:gd name="T94" fmla="*/ 62 w 341"/>
                  <a:gd name="T95" fmla="*/ 58 h 176"/>
                  <a:gd name="T96" fmla="*/ 79 w 341"/>
                  <a:gd name="T97" fmla="*/ 48 h 176"/>
                  <a:gd name="T98" fmla="*/ 32 w 341"/>
                  <a:gd name="T99" fmla="*/ 50 h 176"/>
                  <a:gd name="T100" fmla="*/ 13 w 341"/>
                  <a:gd name="T101" fmla="*/ 45 h 176"/>
                  <a:gd name="T102" fmla="*/ 5 w 341"/>
                  <a:gd name="T103" fmla="*/ 37 h 176"/>
                  <a:gd name="T104" fmla="*/ 38 w 341"/>
                  <a:gd name="T105" fmla="*/ 29 h 176"/>
                  <a:gd name="T106" fmla="*/ 71 w 341"/>
                  <a:gd name="T107" fmla="*/ 34 h 176"/>
                  <a:gd name="T108" fmla="*/ 57 w 341"/>
                  <a:gd name="T109" fmla="*/ 25 h 176"/>
                  <a:gd name="T110" fmla="*/ 97 w 341"/>
                  <a:gd name="T111" fmla="*/ 25 h 176"/>
                  <a:gd name="T112" fmla="*/ 133 w 341"/>
                  <a:gd name="T113" fmla="*/ 29 h 176"/>
                  <a:gd name="T114" fmla="*/ 109 w 341"/>
                  <a:gd name="T115" fmla="*/ 17 h 176"/>
                  <a:gd name="T116" fmla="*/ 128 w 341"/>
                  <a:gd name="T117" fmla="*/ 9 h 176"/>
                  <a:gd name="T118" fmla="*/ 162 w 341"/>
                  <a:gd name="T119" fmla="*/ 8 h 176"/>
                  <a:gd name="T120" fmla="*/ 162 w 341"/>
                  <a:gd name="T121" fmla="*/ 4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1" h="176">
                    <a:moveTo>
                      <a:pt x="174" y="2"/>
                    </a:moveTo>
                    <a:cubicBezTo>
                      <a:pt x="180" y="3"/>
                      <a:pt x="183" y="3"/>
                      <a:pt x="187" y="3"/>
                    </a:cubicBezTo>
                    <a:cubicBezTo>
                      <a:pt x="190" y="2"/>
                      <a:pt x="190" y="2"/>
                      <a:pt x="192" y="3"/>
                    </a:cubicBezTo>
                    <a:cubicBezTo>
                      <a:pt x="195" y="3"/>
                      <a:pt x="196" y="4"/>
                      <a:pt x="197" y="5"/>
                    </a:cubicBezTo>
                    <a:cubicBezTo>
                      <a:pt x="199" y="6"/>
                      <a:pt x="197" y="7"/>
                      <a:pt x="200" y="8"/>
                    </a:cubicBezTo>
                    <a:cubicBezTo>
                      <a:pt x="202" y="9"/>
                      <a:pt x="204" y="9"/>
                      <a:pt x="207" y="10"/>
                    </a:cubicBezTo>
                    <a:cubicBezTo>
                      <a:pt x="210" y="12"/>
                      <a:pt x="214" y="13"/>
                      <a:pt x="214" y="12"/>
                    </a:cubicBezTo>
                    <a:cubicBezTo>
                      <a:pt x="214" y="11"/>
                      <a:pt x="213" y="10"/>
                      <a:pt x="211" y="9"/>
                    </a:cubicBezTo>
                    <a:cubicBezTo>
                      <a:pt x="209" y="9"/>
                      <a:pt x="205" y="8"/>
                      <a:pt x="205" y="7"/>
                    </a:cubicBezTo>
                    <a:cubicBezTo>
                      <a:pt x="205" y="6"/>
                      <a:pt x="206" y="5"/>
                      <a:pt x="209" y="5"/>
                    </a:cubicBezTo>
                    <a:cubicBezTo>
                      <a:pt x="211" y="5"/>
                      <a:pt x="212" y="5"/>
                      <a:pt x="215" y="4"/>
                    </a:cubicBezTo>
                    <a:cubicBezTo>
                      <a:pt x="218" y="3"/>
                      <a:pt x="222" y="0"/>
                      <a:pt x="223" y="1"/>
                    </a:cubicBezTo>
                    <a:cubicBezTo>
                      <a:pt x="224" y="1"/>
                      <a:pt x="220" y="2"/>
                      <a:pt x="223" y="4"/>
                    </a:cubicBezTo>
                    <a:cubicBezTo>
                      <a:pt x="226" y="6"/>
                      <a:pt x="225" y="5"/>
                      <a:pt x="228" y="6"/>
                    </a:cubicBezTo>
                    <a:cubicBezTo>
                      <a:pt x="230" y="6"/>
                      <a:pt x="233" y="7"/>
                      <a:pt x="232" y="6"/>
                    </a:cubicBezTo>
                    <a:cubicBezTo>
                      <a:pt x="231" y="5"/>
                      <a:pt x="227" y="4"/>
                      <a:pt x="228" y="3"/>
                    </a:cubicBezTo>
                    <a:cubicBezTo>
                      <a:pt x="229" y="2"/>
                      <a:pt x="235" y="3"/>
                      <a:pt x="238" y="2"/>
                    </a:cubicBezTo>
                    <a:cubicBezTo>
                      <a:pt x="241" y="1"/>
                      <a:pt x="244" y="0"/>
                      <a:pt x="245" y="0"/>
                    </a:cubicBezTo>
                    <a:cubicBezTo>
                      <a:pt x="246" y="0"/>
                      <a:pt x="247" y="1"/>
                      <a:pt x="247" y="2"/>
                    </a:cubicBezTo>
                    <a:cubicBezTo>
                      <a:pt x="247" y="3"/>
                      <a:pt x="245" y="3"/>
                      <a:pt x="246" y="3"/>
                    </a:cubicBezTo>
                    <a:cubicBezTo>
                      <a:pt x="248" y="3"/>
                      <a:pt x="249" y="4"/>
                      <a:pt x="251" y="4"/>
                    </a:cubicBezTo>
                    <a:cubicBezTo>
                      <a:pt x="253" y="3"/>
                      <a:pt x="254" y="4"/>
                      <a:pt x="262" y="4"/>
                    </a:cubicBezTo>
                    <a:cubicBezTo>
                      <a:pt x="269" y="4"/>
                      <a:pt x="269" y="4"/>
                      <a:pt x="274" y="5"/>
                    </a:cubicBezTo>
                    <a:cubicBezTo>
                      <a:pt x="279" y="6"/>
                      <a:pt x="282" y="5"/>
                      <a:pt x="281" y="6"/>
                    </a:cubicBezTo>
                    <a:cubicBezTo>
                      <a:pt x="281" y="7"/>
                      <a:pt x="276" y="8"/>
                      <a:pt x="274" y="8"/>
                    </a:cubicBezTo>
                    <a:cubicBezTo>
                      <a:pt x="271" y="9"/>
                      <a:pt x="271" y="10"/>
                      <a:pt x="266" y="11"/>
                    </a:cubicBezTo>
                    <a:cubicBezTo>
                      <a:pt x="261" y="11"/>
                      <a:pt x="255" y="13"/>
                      <a:pt x="257" y="14"/>
                    </a:cubicBezTo>
                    <a:cubicBezTo>
                      <a:pt x="258" y="14"/>
                      <a:pt x="262" y="14"/>
                      <a:pt x="265" y="14"/>
                    </a:cubicBezTo>
                    <a:cubicBezTo>
                      <a:pt x="267" y="14"/>
                      <a:pt x="270" y="13"/>
                      <a:pt x="272" y="13"/>
                    </a:cubicBezTo>
                    <a:cubicBezTo>
                      <a:pt x="275" y="12"/>
                      <a:pt x="278" y="12"/>
                      <a:pt x="279" y="11"/>
                    </a:cubicBezTo>
                    <a:cubicBezTo>
                      <a:pt x="279" y="10"/>
                      <a:pt x="279" y="9"/>
                      <a:pt x="280" y="9"/>
                    </a:cubicBezTo>
                    <a:cubicBezTo>
                      <a:pt x="282" y="9"/>
                      <a:pt x="283" y="9"/>
                      <a:pt x="287" y="9"/>
                    </a:cubicBezTo>
                    <a:cubicBezTo>
                      <a:pt x="291" y="10"/>
                      <a:pt x="295" y="11"/>
                      <a:pt x="296" y="10"/>
                    </a:cubicBezTo>
                    <a:cubicBezTo>
                      <a:pt x="296" y="9"/>
                      <a:pt x="299" y="9"/>
                      <a:pt x="300" y="9"/>
                    </a:cubicBezTo>
                    <a:cubicBezTo>
                      <a:pt x="301" y="9"/>
                      <a:pt x="306" y="9"/>
                      <a:pt x="309" y="9"/>
                    </a:cubicBezTo>
                    <a:cubicBezTo>
                      <a:pt x="311" y="8"/>
                      <a:pt x="313" y="7"/>
                      <a:pt x="314" y="8"/>
                    </a:cubicBezTo>
                    <a:cubicBezTo>
                      <a:pt x="315" y="8"/>
                      <a:pt x="315" y="9"/>
                      <a:pt x="315" y="10"/>
                    </a:cubicBezTo>
                    <a:cubicBezTo>
                      <a:pt x="315" y="10"/>
                      <a:pt x="311" y="11"/>
                      <a:pt x="312" y="11"/>
                    </a:cubicBezTo>
                    <a:cubicBezTo>
                      <a:pt x="313" y="12"/>
                      <a:pt x="320" y="14"/>
                      <a:pt x="320" y="15"/>
                    </a:cubicBezTo>
                    <a:cubicBezTo>
                      <a:pt x="320" y="16"/>
                      <a:pt x="315" y="18"/>
                      <a:pt x="316" y="19"/>
                    </a:cubicBezTo>
                    <a:cubicBezTo>
                      <a:pt x="317" y="19"/>
                      <a:pt x="319" y="18"/>
                      <a:pt x="321" y="18"/>
                    </a:cubicBezTo>
                    <a:cubicBezTo>
                      <a:pt x="324" y="17"/>
                      <a:pt x="327" y="17"/>
                      <a:pt x="330" y="17"/>
                    </a:cubicBezTo>
                    <a:cubicBezTo>
                      <a:pt x="332" y="18"/>
                      <a:pt x="334" y="17"/>
                      <a:pt x="335" y="18"/>
                    </a:cubicBezTo>
                    <a:cubicBezTo>
                      <a:pt x="337" y="18"/>
                      <a:pt x="341" y="21"/>
                      <a:pt x="341" y="22"/>
                    </a:cubicBezTo>
                    <a:cubicBezTo>
                      <a:pt x="340" y="22"/>
                      <a:pt x="337" y="23"/>
                      <a:pt x="335" y="24"/>
                    </a:cubicBezTo>
                    <a:cubicBezTo>
                      <a:pt x="333" y="26"/>
                      <a:pt x="324" y="29"/>
                      <a:pt x="321" y="31"/>
                    </a:cubicBezTo>
                    <a:cubicBezTo>
                      <a:pt x="319" y="32"/>
                      <a:pt x="313" y="34"/>
                      <a:pt x="312" y="34"/>
                    </a:cubicBezTo>
                    <a:cubicBezTo>
                      <a:pt x="310" y="35"/>
                      <a:pt x="306" y="37"/>
                      <a:pt x="304" y="37"/>
                    </a:cubicBezTo>
                    <a:cubicBezTo>
                      <a:pt x="303" y="38"/>
                      <a:pt x="299" y="38"/>
                      <a:pt x="297" y="38"/>
                    </a:cubicBezTo>
                    <a:cubicBezTo>
                      <a:pt x="295" y="38"/>
                      <a:pt x="285" y="41"/>
                      <a:pt x="283" y="41"/>
                    </a:cubicBezTo>
                    <a:cubicBezTo>
                      <a:pt x="280" y="41"/>
                      <a:pt x="279" y="40"/>
                      <a:pt x="276" y="40"/>
                    </a:cubicBezTo>
                    <a:cubicBezTo>
                      <a:pt x="274" y="40"/>
                      <a:pt x="266" y="42"/>
                      <a:pt x="263" y="41"/>
                    </a:cubicBezTo>
                    <a:cubicBezTo>
                      <a:pt x="260" y="41"/>
                      <a:pt x="253" y="37"/>
                      <a:pt x="251" y="37"/>
                    </a:cubicBezTo>
                    <a:cubicBezTo>
                      <a:pt x="249" y="37"/>
                      <a:pt x="248" y="39"/>
                      <a:pt x="250" y="39"/>
                    </a:cubicBezTo>
                    <a:cubicBezTo>
                      <a:pt x="252" y="40"/>
                      <a:pt x="256" y="41"/>
                      <a:pt x="256" y="42"/>
                    </a:cubicBezTo>
                    <a:cubicBezTo>
                      <a:pt x="256" y="43"/>
                      <a:pt x="254" y="44"/>
                      <a:pt x="255" y="44"/>
                    </a:cubicBezTo>
                    <a:cubicBezTo>
                      <a:pt x="257" y="44"/>
                      <a:pt x="261" y="44"/>
                      <a:pt x="264" y="43"/>
                    </a:cubicBezTo>
                    <a:cubicBezTo>
                      <a:pt x="267" y="43"/>
                      <a:pt x="272" y="42"/>
                      <a:pt x="274" y="42"/>
                    </a:cubicBezTo>
                    <a:cubicBezTo>
                      <a:pt x="275" y="43"/>
                      <a:pt x="278" y="44"/>
                      <a:pt x="277" y="44"/>
                    </a:cubicBezTo>
                    <a:cubicBezTo>
                      <a:pt x="277" y="44"/>
                      <a:pt x="267" y="46"/>
                      <a:pt x="264" y="46"/>
                    </a:cubicBezTo>
                    <a:cubicBezTo>
                      <a:pt x="262" y="46"/>
                      <a:pt x="255" y="47"/>
                      <a:pt x="253" y="48"/>
                    </a:cubicBezTo>
                    <a:cubicBezTo>
                      <a:pt x="252" y="49"/>
                      <a:pt x="246" y="50"/>
                      <a:pt x="244" y="51"/>
                    </a:cubicBezTo>
                    <a:cubicBezTo>
                      <a:pt x="242" y="51"/>
                      <a:pt x="238" y="51"/>
                      <a:pt x="238" y="52"/>
                    </a:cubicBezTo>
                    <a:cubicBezTo>
                      <a:pt x="239" y="52"/>
                      <a:pt x="243" y="52"/>
                      <a:pt x="243" y="53"/>
                    </a:cubicBezTo>
                    <a:cubicBezTo>
                      <a:pt x="243" y="53"/>
                      <a:pt x="242" y="56"/>
                      <a:pt x="243" y="56"/>
                    </a:cubicBezTo>
                    <a:cubicBezTo>
                      <a:pt x="243" y="56"/>
                      <a:pt x="246" y="53"/>
                      <a:pt x="247" y="53"/>
                    </a:cubicBezTo>
                    <a:cubicBezTo>
                      <a:pt x="248" y="52"/>
                      <a:pt x="251" y="51"/>
                      <a:pt x="253" y="51"/>
                    </a:cubicBezTo>
                    <a:cubicBezTo>
                      <a:pt x="255" y="51"/>
                      <a:pt x="261" y="50"/>
                      <a:pt x="264" y="49"/>
                    </a:cubicBezTo>
                    <a:cubicBezTo>
                      <a:pt x="267" y="48"/>
                      <a:pt x="273" y="47"/>
                      <a:pt x="275" y="47"/>
                    </a:cubicBezTo>
                    <a:cubicBezTo>
                      <a:pt x="276" y="46"/>
                      <a:pt x="289" y="45"/>
                      <a:pt x="291" y="45"/>
                    </a:cubicBezTo>
                    <a:cubicBezTo>
                      <a:pt x="292" y="45"/>
                      <a:pt x="303" y="43"/>
                      <a:pt x="303" y="43"/>
                    </a:cubicBezTo>
                    <a:cubicBezTo>
                      <a:pt x="303" y="43"/>
                      <a:pt x="300" y="47"/>
                      <a:pt x="300" y="47"/>
                    </a:cubicBezTo>
                    <a:cubicBezTo>
                      <a:pt x="300" y="47"/>
                      <a:pt x="295" y="49"/>
                      <a:pt x="292" y="50"/>
                    </a:cubicBezTo>
                    <a:cubicBezTo>
                      <a:pt x="289" y="51"/>
                      <a:pt x="280" y="55"/>
                      <a:pt x="276" y="56"/>
                    </a:cubicBezTo>
                    <a:cubicBezTo>
                      <a:pt x="273" y="56"/>
                      <a:pt x="270" y="59"/>
                      <a:pt x="266" y="61"/>
                    </a:cubicBezTo>
                    <a:cubicBezTo>
                      <a:pt x="262" y="62"/>
                      <a:pt x="255" y="67"/>
                      <a:pt x="252" y="69"/>
                    </a:cubicBezTo>
                    <a:cubicBezTo>
                      <a:pt x="249" y="71"/>
                      <a:pt x="250" y="72"/>
                      <a:pt x="247" y="72"/>
                    </a:cubicBezTo>
                    <a:cubicBezTo>
                      <a:pt x="244" y="73"/>
                      <a:pt x="240" y="74"/>
                      <a:pt x="240" y="73"/>
                    </a:cubicBezTo>
                    <a:cubicBezTo>
                      <a:pt x="240" y="72"/>
                      <a:pt x="241" y="71"/>
                      <a:pt x="240" y="70"/>
                    </a:cubicBezTo>
                    <a:cubicBezTo>
                      <a:pt x="239" y="69"/>
                      <a:pt x="233" y="67"/>
                      <a:pt x="232" y="68"/>
                    </a:cubicBezTo>
                    <a:cubicBezTo>
                      <a:pt x="231" y="68"/>
                      <a:pt x="234" y="70"/>
                      <a:pt x="236" y="71"/>
                    </a:cubicBezTo>
                    <a:cubicBezTo>
                      <a:pt x="237" y="72"/>
                      <a:pt x="237" y="72"/>
                      <a:pt x="237" y="73"/>
                    </a:cubicBezTo>
                    <a:cubicBezTo>
                      <a:pt x="237" y="75"/>
                      <a:pt x="239" y="74"/>
                      <a:pt x="239" y="75"/>
                    </a:cubicBezTo>
                    <a:cubicBezTo>
                      <a:pt x="240" y="76"/>
                      <a:pt x="240" y="77"/>
                      <a:pt x="239" y="78"/>
                    </a:cubicBezTo>
                    <a:cubicBezTo>
                      <a:pt x="239" y="78"/>
                      <a:pt x="235" y="76"/>
                      <a:pt x="233" y="77"/>
                    </a:cubicBezTo>
                    <a:cubicBezTo>
                      <a:pt x="230" y="77"/>
                      <a:pt x="227" y="78"/>
                      <a:pt x="225" y="79"/>
                    </a:cubicBezTo>
                    <a:cubicBezTo>
                      <a:pt x="223" y="79"/>
                      <a:pt x="221" y="78"/>
                      <a:pt x="220" y="78"/>
                    </a:cubicBezTo>
                    <a:cubicBezTo>
                      <a:pt x="218" y="77"/>
                      <a:pt x="214" y="75"/>
                      <a:pt x="214" y="76"/>
                    </a:cubicBezTo>
                    <a:cubicBezTo>
                      <a:pt x="214" y="77"/>
                      <a:pt x="216" y="77"/>
                      <a:pt x="216" y="78"/>
                    </a:cubicBezTo>
                    <a:cubicBezTo>
                      <a:pt x="216" y="80"/>
                      <a:pt x="214" y="80"/>
                      <a:pt x="215" y="81"/>
                    </a:cubicBezTo>
                    <a:cubicBezTo>
                      <a:pt x="216" y="82"/>
                      <a:pt x="219" y="82"/>
                      <a:pt x="220" y="81"/>
                    </a:cubicBezTo>
                    <a:cubicBezTo>
                      <a:pt x="221" y="81"/>
                      <a:pt x="223" y="80"/>
                      <a:pt x="225" y="80"/>
                    </a:cubicBezTo>
                    <a:cubicBezTo>
                      <a:pt x="227" y="80"/>
                      <a:pt x="230" y="81"/>
                      <a:pt x="232" y="81"/>
                    </a:cubicBezTo>
                    <a:cubicBezTo>
                      <a:pt x="234" y="80"/>
                      <a:pt x="235" y="81"/>
                      <a:pt x="235" y="82"/>
                    </a:cubicBezTo>
                    <a:cubicBezTo>
                      <a:pt x="235" y="83"/>
                      <a:pt x="233" y="84"/>
                      <a:pt x="231" y="84"/>
                    </a:cubicBezTo>
                    <a:cubicBezTo>
                      <a:pt x="229" y="84"/>
                      <a:pt x="225" y="84"/>
                      <a:pt x="226" y="85"/>
                    </a:cubicBezTo>
                    <a:cubicBezTo>
                      <a:pt x="226" y="85"/>
                      <a:pt x="229" y="85"/>
                      <a:pt x="229" y="86"/>
                    </a:cubicBezTo>
                    <a:cubicBezTo>
                      <a:pt x="229" y="88"/>
                      <a:pt x="227" y="89"/>
                      <a:pt x="226" y="89"/>
                    </a:cubicBezTo>
                    <a:cubicBezTo>
                      <a:pt x="224" y="90"/>
                      <a:pt x="220" y="91"/>
                      <a:pt x="218" y="91"/>
                    </a:cubicBezTo>
                    <a:cubicBezTo>
                      <a:pt x="216" y="91"/>
                      <a:pt x="211" y="90"/>
                      <a:pt x="211" y="89"/>
                    </a:cubicBezTo>
                    <a:cubicBezTo>
                      <a:pt x="210" y="89"/>
                      <a:pt x="209" y="89"/>
                      <a:pt x="210" y="88"/>
                    </a:cubicBezTo>
                    <a:cubicBezTo>
                      <a:pt x="210" y="87"/>
                      <a:pt x="211" y="87"/>
                      <a:pt x="211" y="86"/>
                    </a:cubicBezTo>
                    <a:cubicBezTo>
                      <a:pt x="210" y="86"/>
                      <a:pt x="203" y="87"/>
                      <a:pt x="202" y="86"/>
                    </a:cubicBezTo>
                    <a:cubicBezTo>
                      <a:pt x="202" y="85"/>
                      <a:pt x="202" y="85"/>
                      <a:pt x="200" y="85"/>
                    </a:cubicBezTo>
                    <a:cubicBezTo>
                      <a:pt x="198" y="85"/>
                      <a:pt x="196" y="86"/>
                      <a:pt x="193" y="86"/>
                    </a:cubicBezTo>
                    <a:cubicBezTo>
                      <a:pt x="191" y="86"/>
                      <a:pt x="188" y="85"/>
                      <a:pt x="189" y="86"/>
                    </a:cubicBezTo>
                    <a:cubicBezTo>
                      <a:pt x="189" y="87"/>
                      <a:pt x="189" y="88"/>
                      <a:pt x="191" y="89"/>
                    </a:cubicBezTo>
                    <a:cubicBezTo>
                      <a:pt x="192" y="89"/>
                      <a:pt x="193" y="89"/>
                      <a:pt x="196" y="88"/>
                    </a:cubicBezTo>
                    <a:cubicBezTo>
                      <a:pt x="198" y="88"/>
                      <a:pt x="198" y="88"/>
                      <a:pt x="200" y="88"/>
                    </a:cubicBezTo>
                    <a:cubicBezTo>
                      <a:pt x="203" y="89"/>
                      <a:pt x="204" y="88"/>
                      <a:pt x="205" y="89"/>
                    </a:cubicBezTo>
                    <a:cubicBezTo>
                      <a:pt x="205" y="90"/>
                      <a:pt x="207" y="91"/>
                      <a:pt x="206" y="92"/>
                    </a:cubicBezTo>
                    <a:cubicBezTo>
                      <a:pt x="206" y="93"/>
                      <a:pt x="207" y="94"/>
                      <a:pt x="204" y="94"/>
                    </a:cubicBezTo>
                    <a:cubicBezTo>
                      <a:pt x="201" y="95"/>
                      <a:pt x="197" y="96"/>
                      <a:pt x="195" y="96"/>
                    </a:cubicBezTo>
                    <a:cubicBezTo>
                      <a:pt x="193" y="96"/>
                      <a:pt x="192" y="96"/>
                      <a:pt x="191" y="96"/>
                    </a:cubicBezTo>
                    <a:cubicBezTo>
                      <a:pt x="189" y="95"/>
                      <a:pt x="187" y="93"/>
                      <a:pt x="186" y="94"/>
                    </a:cubicBezTo>
                    <a:cubicBezTo>
                      <a:pt x="186" y="96"/>
                      <a:pt x="188" y="97"/>
                      <a:pt x="186" y="97"/>
                    </a:cubicBezTo>
                    <a:cubicBezTo>
                      <a:pt x="185" y="97"/>
                      <a:pt x="182" y="97"/>
                      <a:pt x="180" y="96"/>
                    </a:cubicBezTo>
                    <a:cubicBezTo>
                      <a:pt x="177" y="95"/>
                      <a:pt x="176" y="95"/>
                      <a:pt x="173" y="95"/>
                    </a:cubicBezTo>
                    <a:cubicBezTo>
                      <a:pt x="171" y="94"/>
                      <a:pt x="163" y="92"/>
                      <a:pt x="162" y="93"/>
                    </a:cubicBezTo>
                    <a:cubicBezTo>
                      <a:pt x="162" y="94"/>
                      <a:pt x="162" y="95"/>
                      <a:pt x="164" y="95"/>
                    </a:cubicBezTo>
                    <a:cubicBezTo>
                      <a:pt x="167" y="96"/>
                      <a:pt x="170" y="95"/>
                      <a:pt x="171" y="96"/>
                    </a:cubicBezTo>
                    <a:cubicBezTo>
                      <a:pt x="173" y="96"/>
                      <a:pt x="173" y="96"/>
                      <a:pt x="173" y="97"/>
                    </a:cubicBezTo>
                    <a:cubicBezTo>
                      <a:pt x="174" y="98"/>
                      <a:pt x="175" y="99"/>
                      <a:pt x="173" y="98"/>
                    </a:cubicBezTo>
                    <a:cubicBezTo>
                      <a:pt x="170" y="98"/>
                      <a:pt x="168" y="99"/>
                      <a:pt x="166" y="98"/>
                    </a:cubicBezTo>
                    <a:cubicBezTo>
                      <a:pt x="164" y="97"/>
                      <a:pt x="161" y="95"/>
                      <a:pt x="161" y="96"/>
                    </a:cubicBezTo>
                    <a:cubicBezTo>
                      <a:pt x="161" y="97"/>
                      <a:pt x="164" y="99"/>
                      <a:pt x="161" y="99"/>
                    </a:cubicBezTo>
                    <a:cubicBezTo>
                      <a:pt x="158" y="98"/>
                      <a:pt x="153" y="97"/>
                      <a:pt x="153" y="98"/>
                    </a:cubicBezTo>
                    <a:cubicBezTo>
                      <a:pt x="153" y="99"/>
                      <a:pt x="155" y="100"/>
                      <a:pt x="156" y="100"/>
                    </a:cubicBezTo>
                    <a:cubicBezTo>
                      <a:pt x="157" y="100"/>
                      <a:pt x="158" y="100"/>
                      <a:pt x="159" y="101"/>
                    </a:cubicBezTo>
                    <a:cubicBezTo>
                      <a:pt x="159" y="101"/>
                      <a:pt x="160" y="102"/>
                      <a:pt x="162" y="101"/>
                    </a:cubicBezTo>
                    <a:cubicBezTo>
                      <a:pt x="164" y="101"/>
                      <a:pt x="164" y="100"/>
                      <a:pt x="166" y="100"/>
                    </a:cubicBezTo>
                    <a:cubicBezTo>
                      <a:pt x="168" y="101"/>
                      <a:pt x="171" y="101"/>
                      <a:pt x="173" y="101"/>
                    </a:cubicBezTo>
                    <a:cubicBezTo>
                      <a:pt x="174" y="102"/>
                      <a:pt x="176" y="102"/>
                      <a:pt x="179" y="102"/>
                    </a:cubicBezTo>
                    <a:cubicBezTo>
                      <a:pt x="182" y="101"/>
                      <a:pt x="190" y="100"/>
                      <a:pt x="189" y="101"/>
                    </a:cubicBezTo>
                    <a:cubicBezTo>
                      <a:pt x="189" y="102"/>
                      <a:pt x="188" y="103"/>
                      <a:pt x="190" y="104"/>
                    </a:cubicBezTo>
                    <a:cubicBezTo>
                      <a:pt x="191" y="104"/>
                      <a:pt x="192" y="106"/>
                      <a:pt x="192" y="106"/>
                    </a:cubicBezTo>
                    <a:cubicBezTo>
                      <a:pt x="192" y="107"/>
                      <a:pt x="187" y="106"/>
                      <a:pt x="184" y="106"/>
                    </a:cubicBezTo>
                    <a:cubicBezTo>
                      <a:pt x="181" y="106"/>
                      <a:pt x="179" y="106"/>
                      <a:pt x="177" y="104"/>
                    </a:cubicBezTo>
                    <a:cubicBezTo>
                      <a:pt x="176" y="103"/>
                      <a:pt x="172" y="103"/>
                      <a:pt x="171" y="103"/>
                    </a:cubicBezTo>
                    <a:cubicBezTo>
                      <a:pt x="169" y="103"/>
                      <a:pt x="165" y="102"/>
                      <a:pt x="163" y="102"/>
                    </a:cubicBezTo>
                    <a:cubicBezTo>
                      <a:pt x="162" y="103"/>
                      <a:pt x="160" y="104"/>
                      <a:pt x="159" y="103"/>
                    </a:cubicBezTo>
                    <a:cubicBezTo>
                      <a:pt x="157" y="103"/>
                      <a:pt x="153" y="102"/>
                      <a:pt x="152" y="102"/>
                    </a:cubicBezTo>
                    <a:cubicBezTo>
                      <a:pt x="151" y="103"/>
                      <a:pt x="151" y="103"/>
                      <a:pt x="153" y="104"/>
                    </a:cubicBezTo>
                    <a:cubicBezTo>
                      <a:pt x="155" y="104"/>
                      <a:pt x="155" y="104"/>
                      <a:pt x="157" y="104"/>
                    </a:cubicBezTo>
                    <a:cubicBezTo>
                      <a:pt x="159" y="105"/>
                      <a:pt x="160" y="105"/>
                      <a:pt x="162" y="105"/>
                    </a:cubicBezTo>
                    <a:cubicBezTo>
                      <a:pt x="164" y="105"/>
                      <a:pt x="166" y="103"/>
                      <a:pt x="168" y="104"/>
                    </a:cubicBezTo>
                    <a:cubicBezTo>
                      <a:pt x="170" y="105"/>
                      <a:pt x="171" y="106"/>
                      <a:pt x="168" y="106"/>
                    </a:cubicBezTo>
                    <a:cubicBezTo>
                      <a:pt x="166" y="106"/>
                      <a:pt x="162" y="106"/>
                      <a:pt x="160" y="106"/>
                    </a:cubicBezTo>
                    <a:cubicBezTo>
                      <a:pt x="158" y="107"/>
                      <a:pt x="156" y="106"/>
                      <a:pt x="154" y="106"/>
                    </a:cubicBezTo>
                    <a:cubicBezTo>
                      <a:pt x="153" y="105"/>
                      <a:pt x="145" y="105"/>
                      <a:pt x="145" y="106"/>
                    </a:cubicBezTo>
                    <a:cubicBezTo>
                      <a:pt x="145" y="106"/>
                      <a:pt x="146" y="107"/>
                      <a:pt x="147" y="107"/>
                    </a:cubicBezTo>
                    <a:cubicBezTo>
                      <a:pt x="148" y="107"/>
                      <a:pt x="152" y="107"/>
                      <a:pt x="153" y="107"/>
                    </a:cubicBezTo>
                    <a:cubicBezTo>
                      <a:pt x="154" y="107"/>
                      <a:pt x="151" y="110"/>
                      <a:pt x="151" y="111"/>
                    </a:cubicBezTo>
                    <a:cubicBezTo>
                      <a:pt x="150" y="112"/>
                      <a:pt x="150" y="114"/>
                      <a:pt x="151" y="113"/>
                    </a:cubicBezTo>
                    <a:cubicBezTo>
                      <a:pt x="152" y="113"/>
                      <a:pt x="153" y="111"/>
                      <a:pt x="155" y="110"/>
                    </a:cubicBezTo>
                    <a:cubicBezTo>
                      <a:pt x="157" y="109"/>
                      <a:pt x="158" y="108"/>
                      <a:pt x="160" y="108"/>
                    </a:cubicBezTo>
                    <a:cubicBezTo>
                      <a:pt x="161" y="108"/>
                      <a:pt x="162" y="108"/>
                      <a:pt x="164" y="108"/>
                    </a:cubicBezTo>
                    <a:cubicBezTo>
                      <a:pt x="166" y="108"/>
                      <a:pt x="168" y="108"/>
                      <a:pt x="170" y="108"/>
                    </a:cubicBezTo>
                    <a:cubicBezTo>
                      <a:pt x="172" y="108"/>
                      <a:pt x="175" y="106"/>
                      <a:pt x="175" y="107"/>
                    </a:cubicBezTo>
                    <a:cubicBezTo>
                      <a:pt x="174" y="108"/>
                      <a:pt x="171" y="111"/>
                      <a:pt x="172" y="111"/>
                    </a:cubicBezTo>
                    <a:cubicBezTo>
                      <a:pt x="173" y="111"/>
                      <a:pt x="176" y="110"/>
                      <a:pt x="178" y="110"/>
                    </a:cubicBezTo>
                    <a:cubicBezTo>
                      <a:pt x="181" y="110"/>
                      <a:pt x="185" y="110"/>
                      <a:pt x="186" y="111"/>
                    </a:cubicBezTo>
                    <a:cubicBezTo>
                      <a:pt x="187" y="111"/>
                      <a:pt x="188" y="111"/>
                      <a:pt x="188" y="111"/>
                    </a:cubicBezTo>
                    <a:cubicBezTo>
                      <a:pt x="189" y="112"/>
                      <a:pt x="189" y="113"/>
                      <a:pt x="189" y="114"/>
                    </a:cubicBezTo>
                    <a:cubicBezTo>
                      <a:pt x="189" y="115"/>
                      <a:pt x="189" y="116"/>
                      <a:pt x="189" y="116"/>
                    </a:cubicBezTo>
                    <a:cubicBezTo>
                      <a:pt x="190" y="117"/>
                      <a:pt x="192" y="118"/>
                      <a:pt x="191" y="118"/>
                    </a:cubicBezTo>
                    <a:cubicBezTo>
                      <a:pt x="190" y="119"/>
                      <a:pt x="188" y="118"/>
                      <a:pt x="184" y="118"/>
                    </a:cubicBezTo>
                    <a:cubicBezTo>
                      <a:pt x="181" y="118"/>
                      <a:pt x="176" y="118"/>
                      <a:pt x="174" y="118"/>
                    </a:cubicBezTo>
                    <a:cubicBezTo>
                      <a:pt x="172" y="119"/>
                      <a:pt x="168" y="119"/>
                      <a:pt x="169" y="119"/>
                    </a:cubicBezTo>
                    <a:cubicBezTo>
                      <a:pt x="170" y="120"/>
                      <a:pt x="173" y="121"/>
                      <a:pt x="175" y="121"/>
                    </a:cubicBezTo>
                    <a:cubicBezTo>
                      <a:pt x="178" y="121"/>
                      <a:pt x="182" y="120"/>
                      <a:pt x="182" y="121"/>
                    </a:cubicBezTo>
                    <a:cubicBezTo>
                      <a:pt x="182" y="123"/>
                      <a:pt x="181" y="125"/>
                      <a:pt x="180" y="126"/>
                    </a:cubicBezTo>
                    <a:cubicBezTo>
                      <a:pt x="178" y="126"/>
                      <a:pt x="177" y="125"/>
                      <a:pt x="175" y="126"/>
                    </a:cubicBezTo>
                    <a:cubicBezTo>
                      <a:pt x="173" y="126"/>
                      <a:pt x="166" y="125"/>
                      <a:pt x="166" y="126"/>
                    </a:cubicBezTo>
                    <a:cubicBezTo>
                      <a:pt x="166" y="127"/>
                      <a:pt x="168" y="127"/>
                      <a:pt x="170" y="127"/>
                    </a:cubicBezTo>
                    <a:cubicBezTo>
                      <a:pt x="171" y="128"/>
                      <a:pt x="174" y="128"/>
                      <a:pt x="175" y="128"/>
                    </a:cubicBezTo>
                    <a:cubicBezTo>
                      <a:pt x="176" y="128"/>
                      <a:pt x="177" y="128"/>
                      <a:pt x="177" y="129"/>
                    </a:cubicBezTo>
                    <a:cubicBezTo>
                      <a:pt x="177" y="130"/>
                      <a:pt x="177" y="133"/>
                      <a:pt x="176" y="133"/>
                    </a:cubicBezTo>
                    <a:cubicBezTo>
                      <a:pt x="175" y="133"/>
                      <a:pt x="174" y="131"/>
                      <a:pt x="173" y="132"/>
                    </a:cubicBezTo>
                    <a:cubicBezTo>
                      <a:pt x="171" y="133"/>
                      <a:pt x="167" y="134"/>
                      <a:pt x="166" y="134"/>
                    </a:cubicBezTo>
                    <a:cubicBezTo>
                      <a:pt x="165" y="134"/>
                      <a:pt x="163" y="134"/>
                      <a:pt x="159" y="133"/>
                    </a:cubicBezTo>
                    <a:cubicBezTo>
                      <a:pt x="155" y="132"/>
                      <a:pt x="152" y="131"/>
                      <a:pt x="151" y="132"/>
                    </a:cubicBezTo>
                    <a:cubicBezTo>
                      <a:pt x="150" y="132"/>
                      <a:pt x="149" y="134"/>
                      <a:pt x="150" y="135"/>
                    </a:cubicBezTo>
                    <a:cubicBezTo>
                      <a:pt x="150" y="135"/>
                      <a:pt x="156" y="135"/>
                      <a:pt x="155" y="136"/>
                    </a:cubicBezTo>
                    <a:cubicBezTo>
                      <a:pt x="154" y="138"/>
                      <a:pt x="152" y="138"/>
                      <a:pt x="153" y="139"/>
                    </a:cubicBezTo>
                    <a:cubicBezTo>
                      <a:pt x="154" y="140"/>
                      <a:pt x="157" y="139"/>
                      <a:pt x="155" y="141"/>
                    </a:cubicBezTo>
                    <a:cubicBezTo>
                      <a:pt x="153" y="142"/>
                      <a:pt x="149" y="147"/>
                      <a:pt x="145" y="147"/>
                    </a:cubicBezTo>
                    <a:cubicBezTo>
                      <a:pt x="141" y="148"/>
                      <a:pt x="140" y="148"/>
                      <a:pt x="137" y="148"/>
                    </a:cubicBezTo>
                    <a:cubicBezTo>
                      <a:pt x="135" y="148"/>
                      <a:pt x="131" y="148"/>
                      <a:pt x="130" y="148"/>
                    </a:cubicBezTo>
                    <a:cubicBezTo>
                      <a:pt x="128" y="148"/>
                      <a:pt x="125" y="148"/>
                      <a:pt x="122" y="146"/>
                    </a:cubicBezTo>
                    <a:cubicBezTo>
                      <a:pt x="119" y="144"/>
                      <a:pt x="118" y="145"/>
                      <a:pt x="117" y="144"/>
                    </a:cubicBezTo>
                    <a:cubicBezTo>
                      <a:pt x="116" y="143"/>
                      <a:pt x="110" y="137"/>
                      <a:pt x="110" y="138"/>
                    </a:cubicBezTo>
                    <a:cubicBezTo>
                      <a:pt x="109" y="138"/>
                      <a:pt x="109" y="141"/>
                      <a:pt x="109" y="141"/>
                    </a:cubicBezTo>
                    <a:cubicBezTo>
                      <a:pt x="110" y="142"/>
                      <a:pt x="113" y="142"/>
                      <a:pt x="113" y="143"/>
                    </a:cubicBezTo>
                    <a:cubicBezTo>
                      <a:pt x="112" y="144"/>
                      <a:pt x="110" y="144"/>
                      <a:pt x="112" y="145"/>
                    </a:cubicBezTo>
                    <a:cubicBezTo>
                      <a:pt x="115" y="146"/>
                      <a:pt x="118" y="146"/>
                      <a:pt x="117" y="147"/>
                    </a:cubicBezTo>
                    <a:cubicBezTo>
                      <a:pt x="116" y="148"/>
                      <a:pt x="107" y="147"/>
                      <a:pt x="107" y="148"/>
                    </a:cubicBezTo>
                    <a:cubicBezTo>
                      <a:pt x="107" y="149"/>
                      <a:pt x="109" y="149"/>
                      <a:pt x="110" y="150"/>
                    </a:cubicBezTo>
                    <a:cubicBezTo>
                      <a:pt x="112" y="151"/>
                      <a:pt x="110" y="153"/>
                      <a:pt x="112" y="153"/>
                    </a:cubicBezTo>
                    <a:cubicBezTo>
                      <a:pt x="113" y="152"/>
                      <a:pt x="116" y="150"/>
                      <a:pt x="118" y="149"/>
                    </a:cubicBezTo>
                    <a:cubicBezTo>
                      <a:pt x="120" y="149"/>
                      <a:pt x="119" y="148"/>
                      <a:pt x="121" y="148"/>
                    </a:cubicBezTo>
                    <a:cubicBezTo>
                      <a:pt x="123" y="149"/>
                      <a:pt x="125" y="150"/>
                      <a:pt x="127" y="150"/>
                    </a:cubicBezTo>
                    <a:cubicBezTo>
                      <a:pt x="129" y="150"/>
                      <a:pt x="127" y="153"/>
                      <a:pt x="128" y="153"/>
                    </a:cubicBezTo>
                    <a:cubicBezTo>
                      <a:pt x="129" y="154"/>
                      <a:pt x="130" y="153"/>
                      <a:pt x="132" y="152"/>
                    </a:cubicBezTo>
                    <a:cubicBezTo>
                      <a:pt x="134" y="150"/>
                      <a:pt x="133" y="149"/>
                      <a:pt x="135" y="150"/>
                    </a:cubicBezTo>
                    <a:cubicBezTo>
                      <a:pt x="136" y="150"/>
                      <a:pt x="138" y="151"/>
                      <a:pt x="139" y="151"/>
                    </a:cubicBezTo>
                    <a:cubicBezTo>
                      <a:pt x="141" y="151"/>
                      <a:pt x="142" y="151"/>
                      <a:pt x="142" y="152"/>
                    </a:cubicBezTo>
                    <a:cubicBezTo>
                      <a:pt x="141" y="152"/>
                      <a:pt x="137" y="157"/>
                      <a:pt x="139" y="157"/>
                    </a:cubicBezTo>
                    <a:cubicBezTo>
                      <a:pt x="141" y="157"/>
                      <a:pt x="144" y="156"/>
                      <a:pt x="144" y="157"/>
                    </a:cubicBezTo>
                    <a:cubicBezTo>
                      <a:pt x="143" y="158"/>
                      <a:pt x="143" y="159"/>
                      <a:pt x="144" y="159"/>
                    </a:cubicBezTo>
                    <a:cubicBezTo>
                      <a:pt x="145" y="159"/>
                      <a:pt x="148" y="156"/>
                      <a:pt x="149" y="156"/>
                    </a:cubicBezTo>
                    <a:cubicBezTo>
                      <a:pt x="151" y="155"/>
                      <a:pt x="152" y="154"/>
                      <a:pt x="153" y="155"/>
                    </a:cubicBezTo>
                    <a:cubicBezTo>
                      <a:pt x="154" y="156"/>
                      <a:pt x="156" y="157"/>
                      <a:pt x="156" y="158"/>
                    </a:cubicBezTo>
                    <a:cubicBezTo>
                      <a:pt x="156" y="160"/>
                      <a:pt x="156" y="162"/>
                      <a:pt x="156" y="162"/>
                    </a:cubicBezTo>
                    <a:cubicBezTo>
                      <a:pt x="156" y="163"/>
                      <a:pt x="156" y="163"/>
                      <a:pt x="154" y="164"/>
                    </a:cubicBezTo>
                    <a:cubicBezTo>
                      <a:pt x="152" y="165"/>
                      <a:pt x="151" y="166"/>
                      <a:pt x="150" y="167"/>
                    </a:cubicBezTo>
                    <a:cubicBezTo>
                      <a:pt x="148" y="168"/>
                      <a:pt x="147" y="164"/>
                      <a:pt x="145" y="165"/>
                    </a:cubicBezTo>
                    <a:cubicBezTo>
                      <a:pt x="143" y="166"/>
                      <a:pt x="141" y="169"/>
                      <a:pt x="140" y="170"/>
                    </a:cubicBezTo>
                    <a:cubicBezTo>
                      <a:pt x="139" y="171"/>
                      <a:pt x="138" y="171"/>
                      <a:pt x="135" y="172"/>
                    </a:cubicBezTo>
                    <a:cubicBezTo>
                      <a:pt x="132" y="172"/>
                      <a:pt x="128" y="173"/>
                      <a:pt x="126" y="173"/>
                    </a:cubicBezTo>
                    <a:cubicBezTo>
                      <a:pt x="124" y="174"/>
                      <a:pt x="121" y="176"/>
                      <a:pt x="121" y="175"/>
                    </a:cubicBezTo>
                    <a:cubicBezTo>
                      <a:pt x="121" y="173"/>
                      <a:pt x="125" y="169"/>
                      <a:pt x="123" y="168"/>
                    </a:cubicBezTo>
                    <a:cubicBezTo>
                      <a:pt x="122" y="167"/>
                      <a:pt x="120" y="166"/>
                      <a:pt x="119" y="165"/>
                    </a:cubicBezTo>
                    <a:cubicBezTo>
                      <a:pt x="118" y="165"/>
                      <a:pt x="117" y="166"/>
                      <a:pt x="116" y="166"/>
                    </a:cubicBezTo>
                    <a:cubicBezTo>
                      <a:pt x="114" y="167"/>
                      <a:pt x="113" y="166"/>
                      <a:pt x="112" y="166"/>
                    </a:cubicBezTo>
                    <a:cubicBezTo>
                      <a:pt x="111" y="166"/>
                      <a:pt x="110" y="167"/>
                      <a:pt x="110" y="166"/>
                    </a:cubicBezTo>
                    <a:cubicBezTo>
                      <a:pt x="110" y="165"/>
                      <a:pt x="109" y="165"/>
                      <a:pt x="110" y="164"/>
                    </a:cubicBezTo>
                    <a:cubicBezTo>
                      <a:pt x="111" y="163"/>
                      <a:pt x="113" y="162"/>
                      <a:pt x="112" y="162"/>
                    </a:cubicBezTo>
                    <a:cubicBezTo>
                      <a:pt x="111" y="161"/>
                      <a:pt x="111" y="162"/>
                      <a:pt x="109" y="162"/>
                    </a:cubicBezTo>
                    <a:cubicBezTo>
                      <a:pt x="108" y="162"/>
                      <a:pt x="102" y="158"/>
                      <a:pt x="102" y="159"/>
                    </a:cubicBezTo>
                    <a:cubicBezTo>
                      <a:pt x="102" y="160"/>
                      <a:pt x="102" y="161"/>
                      <a:pt x="104" y="162"/>
                    </a:cubicBezTo>
                    <a:cubicBezTo>
                      <a:pt x="105" y="162"/>
                      <a:pt x="106" y="163"/>
                      <a:pt x="107" y="164"/>
                    </a:cubicBezTo>
                    <a:cubicBezTo>
                      <a:pt x="107" y="165"/>
                      <a:pt x="108" y="167"/>
                      <a:pt x="107" y="167"/>
                    </a:cubicBezTo>
                    <a:cubicBezTo>
                      <a:pt x="106" y="168"/>
                      <a:pt x="102" y="169"/>
                      <a:pt x="101" y="169"/>
                    </a:cubicBezTo>
                    <a:cubicBezTo>
                      <a:pt x="100" y="168"/>
                      <a:pt x="100" y="169"/>
                      <a:pt x="99" y="168"/>
                    </a:cubicBezTo>
                    <a:cubicBezTo>
                      <a:pt x="98" y="166"/>
                      <a:pt x="99" y="164"/>
                      <a:pt x="97" y="163"/>
                    </a:cubicBezTo>
                    <a:cubicBezTo>
                      <a:pt x="94" y="162"/>
                      <a:pt x="92" y="161"/>
                      <a:pt x="92" y="162"/>
                    </a:cubicBezTo>
                    <a:cubicBezTo>
                      <a:pt x="92" y="162"/>
                      <a:pt x="94" y="163"/>
                      <a:pt x="94" y="164"/>
                    </a:cubicBezTo>
                    <a:cubicBezTo>
                      <a:pt x="94" y="164"/>
                      <a:pt x="96" y="168"/>
                      <a:pt x="94" y="168"/>
                    </a:cubicBezTo>
                    <a:cubicBezTo>
                      <a:pt x="93" y="168"/>
                      <a:pt x="93" y="169"/>
                      <a:pt x="91" y="168"/>
                    </a:cubicBezTo>
                    <a:cubicBezTo>
                      <a:pt x="89" y="167"/>
                      <a:pt x="88" y="165"/>
                      <a:pt x="87" y="164"/>
                    </a:cubicBezTo>
                    <a:cubicBezTo>
                      <a:pt x="86" y="163"/>
                      <a:pt x="84" y="162"/>
                      <a:pt x="84" y="162"/>
                    </a:cubicBezTo>
                    <a:cubicBezTo>
                      <a:pt x="83" y="162"/>
                      <a:pt x="85" y="164"/>
                      <a:pt x="84" y="165"/>
                    </a:cubicBezTo>
                    <a:cubicBezTo>
                      <a:pt x="84" y="165"/>
                      <a:pt x="82" y="167"/>
                      <a:pt x="81" y="167"/>
                    </a:cubicBezTo>
                    <a:cubicBezTo>
                      <a:pt x="81" y="167"/>
                      <a:pt x="77" y="163"/>
                      <a:pt x="76" y="164"/>
                    </a:cubicBezTo>
                    <a:cubicBezTo>
                      <a:pt x="75" y="165"/>
                      <a:pt x="75" y="167"/>
                      <a:pt x="76" y="167"/>
                    </a:cubicBezTo>
                    <a:cubicBezTo>
                      <a:pt x="77" y="168"/>
                      <a:pt x="81" y="170"/>
                      <a:pt x="81" y="170"/>
                    </a:cubicBezTo>
                    <a:cubicBezTo>
                      <a:pt x="81" y="171"/>
                      <a:pt x="79" y="171"/>
                      <a:pt x="76" y="171"/>
                    </a:cubicBezTo>
                    <a:cubicBezTo>
                      <a:pt x="74" y="171"/>
                      <a:pt x="67" y="170"/>
                      <a:pt x="65" y="170"/>
                    </a:cubicBezTo>
                    <a:cubicBezTo>
                      <a:pt x="62" y="169"/>
                      <a:pt x="61" y="169"/>
                      <a:pt x="61" y="168"/>
                    </a:cubicBezTo>
                    <a:cubicBezTo>
                      <a:pt x="62" y="168"/>
                      <a:pt x="65" y="168"/>
                      <a:pt x="64" y="166"/>
                    </a:cubicBezTo>
                    <a:cubicBezTo>
                      <a:pt x="63" y="165"/>
                      <a:pt x="58" y="162"/>
                      <a:pt x="58" y="163"/>
                    </a:cubicBezTo>
                    <a:cubicBezTo>
                      <a:pt x="58" y="164"/>
                      <a:pt x="60" y="165"/>
                      <a:pt x="59" y="166"/>
                    </a:cubicBezTo>
                    <a:cubicBezTo>
                      <a:pt x="59" y="166"/>
                      <a:pt x="57" y="166"/>
                      <a:pt x="57" y="167"/>
                    </a:cubicBezTo>
                    <a:cubicBezTo>
                      <a:pt x="57" y="168"/>
                      <a:pt x="59" y="169"/>
                      <a:pt x="57" y="169"/>
                    </a:cubicBezTo>
                    <a:cubicBezTo>
                      <a:pt x="55" y="169"/>
                      <a:pt x="52" y="169"/>
                      <a:pt x="51" y="167"/>
                    </a:cubicBezTo>
                    <a:cubicBezTo>
                      <a:pt x="50" y="165"/>
                      <a:pt x="48" y="162"/>
                      <a:pt x="47" y="163"/>
                    </a:cubicBezTo>
                    <a:cubicBezTo>
                      <a:pt x="47" y="164"/>
                      <a:pt x="49" y="166"/>
                      <a:pt x="48" y="167"/>
                    </a:cubicBezTo>
                    <a:cubicBezTo>
                      <a:pt x="46" y="168"/>
                      <a:pt x="47" y="169"/>
                      <a:pt x="44" y="169"/>
                    </a:cubicBezTo>
                    <a:cubicBezTo>
                      <a:pt x="41" y="169"/>
                      <a:pt x="40" y="170"/>
                      <a:pt x="40" y="168"/>
                    </a:cubicBezTo>
                    <a:cubicBezTo>
                      <a:pt x="40" y="167"/>
                      <a:pt x="40" y="165"/>
                      <a:pt x="39" y="165"/>
                    </a:cubicBezTo>
                    <a:cubicBezTo>
                      <a:pt x="38" y="164"/>
                      <a:pt x="39" y="160"/>
                      <a:pt x="38" y="159"/>
                    </a:cubicBezTo>
                    <a:cubicBezTo>
                      <a:pt x="36" y="159"/>
                      <a:pt x="34" y="160"/>
                      <a:pt x="35" y="162"/>
                    </a:cubicBezTo>
                    <a:cubicBezTo>
                      <a:pt x="36" y="163"/>
                      <a:pt x="38" y="163"/>
                      <a:pt x="36" y="164"/>
                    </a:cubicBezTo>
                    <a:cubicBezTo>
                      <a:pt x="34" y="164"/>
                      <a:pt x="34" y="168"/>
                      <a:pt x="32" y="168"/>
                    </a:cubicBezTo>
                    <a:cubicBezTo>
                      <a:pt x="31" y="168"/>
                      <a:pt x="26" y="167"/>
                      <a:pt x="26" y="165"/>
                    </a:cubicBezTo>
                    <a:cubicBezTo>
                      <a:pt x="27" y="163"/>
                      <a:pt x="28" y="164"/>
                      <a:pt x="28" y="162"/>
                    </a:cubicBezTo>
                    <a:cubicBezTo>
                      <a:pt x="28" y="161"/>
                      <a:pt x="26" y="159"/>
                      <a:pt x="27" y="158"/>
                    </a:cubicBezTo>
                    <a:cubicBezTo>
                      <a:pt x="29" y="157"/>
                      <a:pt x="34" y="156"/>
                      <a:pt x="35" y="155"/>
                    </a:cubicBezTo>
                    <a:cubicBezTo>
                      <a:pt x="37" y="154"/>
                      <a:pt x="36" y="153"/>
                      <a:pt x="38" y="153"/>
                    </a:cubicBezTo>
                    <a:cubicBezTo>
                      <a:pt x="40" y="152"/>
                      <a:pt x="48" y="154"/>
                      <a:pt x="50" y="153"/>
                    </a:cubicBezTo>
                    <a:cubicBezTo>
                      <a:pt x="51" y="152"/>
                      <a:pt x="51" y="151"/>
                      <a:pt x="52" y="151"/>
                    </a:cubicBezTo>
                    <a:cubicBezTo>
                      <a:pt x="52" y="151"/>
                      <a:pt x="57" y="154"/>
                      <a:pt x="56" y="152"/>
                    </a:cubicBezTo>
                    <a:cubicBezTo>
                      <a:pt x="56" y="150"/>
                      <a:pt x="54" y="151"/>
                      <a:pt x="54" y="150"/>
                    </a:cubicBezTo>
                    <a:cubicBezTo>
                      <a:pt x="54" y="148"/>
                      <a:pt x="52" y="149"/>
                      <a:pt x="54" y="148"/>
                    </a:cubicBezTo>
                    <a:cubicBezTo>
                      <a:pt x="55" y="147"/>
                      <a:pt x="57" y="147"/>
                      <a:pt x="56" y="146"/>
                    </a:cubicBezTo>
                    <a:cubicBezTo>
                      <a:pt x="56" y="146"/>
                      <a:pt x="52" y="145"/>
                      <a:pt x="50" y="146"/>
                    </a:cubicBezTo>
                    <a:cubicBezTo>
                      <a:pt x="48" y="146"/>
                      <a:pt x="46" y="147"/>
                      <a:pt x="46" y="145"/>
                    </a:cubicBezTo>
                    <a:cubicBezTo>
                      <a:pt x="46" y="144"/>
                      <a:pt x="42" y="142"/>
                      <a:pt x="42" y="140"/>
                    </a:cubicBezTo>
                    <a:cubicBezTo>
                      <a:pt x="42" y="137"/>
                      <a:pt x="41" y="136"/>
                      <a:pt x="42" y="135"/>
                    </a:cubicBezTo>
                    <a:cubicBezTo>
                      <a:pt x="43" y="135"/>
                      <a:pt x="42" y="136"/>
                      <a:pt x="44" y="136"/>
                    </a:cubicBezTo>
                    <a:cubicBezTo>
                      <a:pt x="47" y="136"/>
                      <a:pt x="50" y="134"/>
                      <a:pt x="52" y="134"/>
                    </a:cubicBezTo>
                    <a:cubicBezTo>
                      <a:pt x="53" y="134"/>
                      <a:pt x="57" y="135"/>
                      <a:pt x="58" y="135"/>
                    </a:cubicBezTo>
                    <a:cubicBezTo>
                      <a:pt x="60" y="135"/>
                      <a:pt x="63" y="137"/>
                      <a:pt x="64" y="138"/>
                    </a:cubicBezTo>
                    <a:cubicBezTo>
                      <a:pt x="65" y="139"/>
                      <a:pt x="67" y="146"/>
                      <a:pt x="68" y="146"/>
                    </a:cubicBezTo>
                    <a:cubicBezTo>
                      <a:pt x="69" y="145"/>
                      <a:pt x="69" y="144"/>
                      <a:pt x="70" y="145"/>
                    </a:cubicBezTo>
                    <a:cubicBezTo>
                      <a:pt x="72" y="146"/>
                      <a:pt x="71" y="146"/>
                      <a:pt x="72" y="146"/>
                    </a:cubicBezTo>
                    <a:cubicBezTo>
                      <a:pt x="74" y="147"/>
                      <a:pt x="75" y="147"/>
                      <a:pt x="76" y="147"/>
                    </a:cubicBezTo>
                    <a:cubicBezTo>
                      <a:pt x="78" y="148"/>
                      <a:pt x="78" y="149"/>
                      <a:pt x="79" y="148"/>
                    </a:cubicBezTo>
                    <a:cubicBezTo>
                      <a:pt x="81" y="147"/>
                      <a:pt x="80" y="146"/>
                      <a:pt x="82" y="146"/>
                    </a:cubicBezTo>
                    <a:cubicBezTo>
                      <a:pt x="84" y="146"/>
                      <a:pt x="86" y="147"/>
                      <a:pt x="88" y="147"/>
                    </a:cubicBezTo>
                    <a:cubicBezTo>
                      <a:pt x="91" y="147"/>
                      <a:pt x="93" y="147"/>
                      <a:pt x="93" y="147"/>
                    </a:cubicBezTo>
                    <a:cubicBezTo>
                      <a:pt x="94" y="146"/>
                      <a:pt x="91" y="146"/>
                      <a:pt x="92" y="145"/>
                    </a:cubicBezTo>
                    <a:cubicBezTo>
                      <a:pt x="93" y="143"/>
                      <a:pt x="93" y="144"/>
                      <a:pt x="95" y="143"/>
                    </a:cubicBezTo>
                    <a:cubicBezTo>
                      <a:pt x="96" y="143"/>
                      <a:pt x="100" y="140"/>
                      <a:pt x="101" y="138"/>
                    </a:cubicBezTo>
                    <a:cubicBezTo>
                      <a:pt x="101" y="137"/>
                      <a:pt x="103" y="132"/>
                      <a:pt x="104" y="131"/>
                    </a:cubicBezTo>
                    <a:cubicBezTo>
                      <a:pt x="105" y="131"/>
                      <a:pt x="107" y="130"/>
                      <a:pt x="107" y="129"/>
                    </a:cubicBezTo>
                    <a:cubicBezTo>
                      <a:pt x="107" y="129"/>
                      <a:pt x="102" y="130"/>
                      <a:pt x="102" y="130"/>
                    </a:cubicBezTo>
                    <a:cubicBezTo>
                      <a:pt x="101" y="130"/>
                      <a:pt x="100" y="131"/>
                      <a:pt x="100" y="132"/>
                    </a:cubicBezTo>
                    <a:cubicBezTo>
                      <a:pt x="101" y="132"/>
                      <a:pt x="101" y="133"/>
                      <a:pt x="100" y="133"/>
                    </a:cubicBezTo>
                    <a:cubicBezTo>
                      <a:pt x="100" y="134"/>
                      <a:pt x="97" y="135"/>
                      <a:pt x="96" y="137"/>
                    </a:cubicBezTo>
                    <a:cubicBezTo>
                      <a:pt x="95" y="138"/>
                      <a:pt x="92" y="141"/>
                      <a:pt x="91" y="141"/>
                    </a:cubicBezTo>
                    <a:cubicBezTo>
                      <a:pt x="90" y="142"/>
                      <a:pt x="86" y="142"/>
                      <a:pt x="84" y="142"/>
                    </a:cubicBezTo>
                    <a:cubicBezTo>
                      <a:pt x="82" y="142"/>
                      <a:pt x="78" y="142"/>
                      <a:pt x="79" y="141"/>
                    </a:cubicBezTo>
                    <a:cubicBezTo>
                      <a:pt x="80" y="141"/>
                      <a:pt x="82" y="140"/>
                      <a:pt x="83" y="139"/>
                    </a:cubicBezTo>
                    <a:cubicBezTo>
                      <a:pt x="83" y="137"/>
                      <a:pt x="84" y="137"/>
                      <a:pt x="83" y="137"/>
                    </a:cubicBezTo>
                    <a:cubicBezTo>
                      <a:pt x="82" y="137"/>
                      <a:pt x="81" y="138"/>
                      <a:pt x="80" y="139"/>
                    </a:cubicBezTo>
                    <a:cubicBezTo>
                      <a:pt x="79" y="139"/>
                      <a:pt x="77" y="140"/>
                      <a:pt x="76" y="140"/>
                    </a:cubicBezTo>
                    <a:cubicBezTo>
                      <a:pt x="75" y="139"/>
                      <a:pt x="73" y="139"/>
                      <a:pt x="74" y="138"/>
                    </a:cubicBezTo>
                    <a:cubicBezTo>
                      <a:pt x="75" y="137"/>
                      <a:pt x="75" y="136"/>
                      <a:pt x="76" y="136"/>
                    </a:cubicBezTo>
                    <a:cubicBezTo>
                      <a:pt x="78" y="136"/>
                      <a:pt x="78" y="136"/>
                      <a:pt x="79" y="135"/>
                    </a:cubicBezTo>
                    <a:cubicBezTo>
                      <a:pt x="80" y="135"/>
                      <a:pt x="78" y="134"/>
                      <a:pt x="80" y="134"/>
                    </a:cubicBezTo>
                    <a:cubicBezTo>
                      <a:pt x="82" y="134"/>
                      <a:pt x="84" y="134"/>
                      <a:pt x="84" y="134"/>
                    </a:cubicBezTo>
                    <a:cubicBezTo>
                      <a:pt x="84" y="133"/>
                      <a:pt x="82" y="133"/>
                      <a:pt x="81" y="133"/>
                    </a:cubicBezTo>
                    <a:cubicBezTo>
                      <a:pt x="79" y="133"/>
                      <a:pt x="78" y="133"/>
                      <a:pt x="76" y="133"/>
                    </a:cubicBezTo>
                    <a:cubicBezTo>
                      <a:pt x="75" y="133"/>
                      <a:pt x="72" y="133"/>
                      <a:pt x="73" y="132"/>
                    </a:cubicBezTo>
                    <a:cubicBezTo>
                      <a:pt x="74" y="132"/>
                      <a:pt x="75" y="131"/>
                      <a:pt x="76" y="131"/>
                    </a:cubicBezTo>
                    <a:cubicBezTo>
                      <a:pt x="78" y="131"/>
                      <a:pt x="77" y="131"/>
                      <a:pt x="79" y="131"/>
                    </a:cubicBezTo>
                    <a:cubicBezTo>
                      <a:pt x="82" y="131"/>
                      <a:pt x="85" y="130"/>
                      <a:pt x="85" y="130"/>
                    </a:cubicBezTo>
                    <a:cubicBezTo>
                      <a:pt x="84" y="129"/>
                      <a:pt x="82" y="129"/>
                      <a:pt x="81" y="129"/>
                    </a:cubicBezTo>
                    <a:cubicBezTo>
                      <a:pt x="80" y="129"/>
                      <a:pt x="78" y="130"/>
                      <a:pt x="77" y="129"/>
                    </a:cubicBezTo>
                    <a:cubicBezTo>
                      <a:pt x="77" y="128"/>
                      <a:pt x="76" y="128"/>
                      <a:pt x="77" y="128"/>
                    </a:cubicBezTo>
                    <a:cubicBezTo>
                      <a:pt x="78" y="127"/>
                      <a:pt x="78" y="128"/>
                      <a:pt x="81" y="128"/>
                    </a:cubicBezTo>
                    <a:cubicBezTo>
                      <a:pt x="83" y="128"/>
                      <a:pt x="85" y="128"/>
                      <a:pt x="86" y="128"/>
                    </a:cubicBezTo>
                    <a:cubicBezTo>
                      <a:pt x="87" y="127"/>
                      <a:pt x="87" y="126"/>
                      <a:pt x="87" y="126"/>
                    </a:cubicBezTo>
                    <a:cubicBezTo>
                      <a:pt x="86" y="126"/>
                      <a:pt x="82" y="126"/>
                      <a:pt x="80" y="126"/>
                    </a:cubicBezTo>
                    <a:cubicBezTo>
                      <a:pt x="78" y="126"/>
                      <a:pt x="77" y="126"/>
                      <a:pt x="78" y="125"/>
                    </a:cubicBezTo>
                    <a:cubicBezTo>
                      <a:pt x="79" y="124"/>
                      <a:pt x="82" y="123"/>
                      <a:pt x="81" y="122"/>
                    </a:cubicBezTo>
                    <a:cubicBezTo>
                      <a:pt x="81" y="122"/>
                      <a:pt x="78" y="123"/>
                      <a:pt x="79" y="122"/>
                    </a:cubicBezTo>
                    <a:cubicBezTo>
                      <a:pt x="79" y="120"/>
                      <a:pt x="82" y="117"/>
                      <a:pt x="81" y="117"/>
                    </a:cubicBezTo>
                    <a:cubicBezTo>
                      <a:pt x="80" y="116"/>
                      <a:pt x="77" y="120"/>
                      <a:pt x="76" y="121"/>
                    </a:cubicBezTo>
                    <a:cubicBezTo>
                      <a:pt x="76" y="122"/>
                      <a:pt x="78" y="123"/>
                      <a:pt x="76" y="124"/>
                    </a:cubicBezTo>
                    <a:cubicBezTo>
                      <a:pt x="75" y="125"/>
                      <a:pt x="73" y="127"/>
                      <a:pt x="72" y="128"/>
                    </a:cubicBezTo>
                    <a:cubicBezTo>
                      <a:pt x="70" y="128"/>
                      <a:pt x="65" y="128"/>
                      <a:pt x="65" y="129"/>
                    </a:cubicBezTo>
                    <a:cubicBezTo>
                      <a:pt x="64" y="129"/>
                      <a:pt x="63" y="130"/>
                      <a:pt x="63" y="129"/>
                    </a:cubicBezTo>
                    <a:cubicBezTo>
                      <a:pt x="63" y="128"/>
                      <a:pt x="66" y="127"/>
                      <a:pt x="67" y="125"/>
                    </a:cubicBezTo>
                    <a:cubicBezTo>
                      <a:pt x="67" y="124"/>
                      <a:pt x="68" y="121"/>
                      <a:pt x="67" y="121"/>
                    </a:cubicBezTo>
                    <a:cubicBezTo>
                      <a:pt x="66" y="122"/>
                      <a:pt x="64" y="126"/>
                      <a:pt x="63" y="126"/>
                    </a:cubicBezTo>
                    <a:cubicBezTo>
                      <a:pt x="61" y="126"/>
                      <a:pt x="60" y="125"/>
                      <a:pt x="59" y="126"/>
                    </a:cubicBezTo>
                    <a:cubicBezTo>
                      <a:pt x="58" y="127"/>
                      <a:pt x="58" y="128"/>
                      <a:pt x="57" y="128"/>
                    </a:cubicBezTo>
                    <a:cubicBezTo>
                      <a:pt x="55" y="128"/>
                      <a:pt x="51" y="128"/>
                      <a:pt x="52" y="128"/>
                    </a:cubicBezTo>
                    <a:cubicBezTo>
                      <a:pt x="52" y="127"/>
                      <a:pt x="55" y="126"/>
                      <a:pt x="53" y="126"/>
                    </a:cubicBezTo>
                    <a:cubicBezTo>
                      <a:pt x="52" y="125"/>
                      <a:pt x="50" y="126"/>
                      <a:pt x="49" y="125"/>
                    </a:cubicBezTo>
                    <a:cubicBezTo>
                      <a:pt x="49" y="123"/>
                      <a:pt x="48" y="122"/>
                      <a:pt x="49" y="121"/>
                    </a:cubicBezTo>
                    <a:cubicBezTo>
                      <a:pt x="51" y="119"/>
                      <a:pt x="52" y="118"/>
                      <a:pt x="54" y="117"/>
                    </a:cubicBezTo>
                    <a:cubicBezTo>
                      <a:pt x="56" y="115"/>
                      <a:pt x="56" y="113"/>
                      <a:pt x="58" y="113"/>
                    </a:cubicBezTo>
                    <a:cubicBezTo>
                      <a:pt x="60" y="112"/>
                      <a:pt x="64" y="112"/>
                      <a:pt x="68" y="111"/>
                    </a:cubicBezTo>
                    <a:cubicBezTo>
                      <a:pt x="72" y="110"/>
                      <a:pt x="73" y="109"/>
                      <a:pt x="76" y="109"/>
                    </a:cubicBezTo>
                    <a:cubicBezTo>
                      <a:pt x="78" y="109"/>
                      <a:pt x="76" y="110"/>
                      <a:pt x="81" y="110"/>
                    </a:cubicBezTo>
                    <a:cubicBezTo>
                      <a:pt x="86" y="111"/>
                      <a:pt x="87" y="111"/>
                      <a:pt x="89" y="111"/>
                    </a:cubicBezTo>
                    <a:cubicBezTo>
                      <a:pt x="90" y="112"/>
                      <a:pt x="91" y="112"/>
                      <a:pt x="93" y="113"/>
                    </a:cubicBezTo>
                    <a:cubicBezTo>
                      <a:pt x="95" y="114"/>
                      <a:pt x="102" y="117"/>
                      <a:pt x="104" y="117"/>
                    </a:cubicBezTo>
                    <a:cubicBezTo>
                      <a:pt x="105" y="118"/>
                      <a:pt x="106" y="119"/>
                      <a:pt x="107" y="118"/>
                    </a:cubicBezTo>
                    <a:cubicBezTo>
                      <a:pt x="107" y="117"/>
                      <a:pt x="108" y="117"/>
                      <a:pt x="107" y="116"/>
                    </a:cubicBezTo>
                    <a:cubicBezTo>
                      <a:pt x="107" y="116"/>
                      <a:pt x="104" y="115"/>
                      <a:pt x="105" y="115"/>
                    </a:cubicBezTo>
                    <a:cubicBezTo>
                      <a:pt x="106" y="115"/>
                      <a:pt x="108" y="114"/>
                      <a:pt x="108" y="114"/>
                    </a:cubicBezTo>
                    <a:cubicBezTo>
                      <a:pt x="108" y="113"/>
                      <a:pt x="106" y="113"/>
                      <a:pt x="104" y="113"/>
                    </a:cubicBezTo>
                    <a:cubicBezTo>
                      <a:pt x="102" y="113"/>
                      <a:pt x="101" y="114"/>
                      <a:pt x="100" y="113"/>
                    </a:cubicBezTo>
                    <a:cubicBezTo>
                      <a:pt x="100" y="112"/>
                      <a:pt x="97" y="112"/>
                      <a:pt x="99" y="112"/>
                    </a:cubicBezTo>
                    <a:cubicBezTo>
                      <a:pt x="101" y="111"/>
                      <a:pt x="104" y="112"/>
                      <a:pt x="106" y="112"/>
                    </a:cubicBezTo>
                    <a:cubicBezTo>
                      <a:pt x="109" y="111"/>
                      <a:pt x="113" y="112"/>
                      <a:pt x="113" y="111"/>
                    </a:cubicBezTo>
                    <a:cubicBezTo>
                      <a:pt x="113" y="110"/>
                      <a:pt x="116" y="106"/>
                      <a:pt x="116" y="106"/>
                    </a:cubicBezTo>
                    <a:cubicBezTo>
                      <a:pt x="115" y="105"/>
                      <a:pt x="114" y="106"/>
                      <a:pt x="112" y="106"/>
                    </a:cubicBezTo>
                    <a:cubicBezTo>
                      <a:pt x="111" y="106"/>
                      <a:pt x="110" y="107"/>
                      <a:pt x="109" y="107"/>
                    </a:cubicBezTo>
                    <a:cubicBezTo>
                      <a:pt x="109" y="108"/>
                      <a:pt x="108" y="109"/>
                      <a:pt x="107" y="109"/>
                    </a:cubicBezTo>
                    <a:cubicBezTo>
                      <a:pt x="106" y="109"/>
                      <a:pt x="105" y="110"/>
                      <a:pt x="103" y="109"/>
                    </a:cubicBezTo>
                    <a:cubicBezTo>
                      <a:pt x="102" y="109"/>
                      <a:pt x="102" y="109"/>
                      <a:pt x="100" y="109"/>
                    </a:cubicBezTo>
                    <a:cubicBezTo>
                      <a:pt x="98" y="108"/>
                      <a:pt x="96" y="108"/>
                      <a:pt x="95" y="108"/>
                    </a:cubicBezTo>
                    <a:cubicBezTo>
                      <a:pt x="94" y="108"/>
                      <a:pt x="88" y="108"/>
                      <a:pt x="87" y="108"/>
                    </a:cubicBezTo>
                    <a:cubicBezTo>
                      <a:pt x="85" y="108"/>
                      <a:pt x="84" y="108"/>
                      <a:pt x="83" y="108"/>
                    </a:cubicBezTo>
                    <a:cubicBezTo>
                      <a:pt x="82" y="107"/>
                      <a:pt x="79" y="106"/>
                      <a:pt x="80" y="105"/>
                    </a:cubicBezTo>
                    <a:cubicBezTo>
                      <a:pt x="81" y="104"/>
                      <a:pt x="81" y="104"/>
                      <a:pt x="82" y="104"/>
                    </a:cubicBezTo>
                    <a:cubicBezTo>
                      <a:pt x="83" y="104"/>
                      <a:pt x="85" y="104"/>
                      <a:pt x="86" y="104"/>
                    </a:cubicBezTo>
                    <a:cubicBezTo>
                      <a:pt x="86" y="105"/>
                      <a:pt x="86" y="106"/>
                      <a:pt x="88" y="106"/>
                    </a:cubicBezTo>
                    <a:cubicBezTo>
                      <a:pt x="89" y="106"/>
                      <a:pt x="96" y="106"/>
                      <a:pt x="95" y="106"/>
                    </a:cubicBezTo>
                    <a:cubicBezTo>
                      <a:pt x="95" y="106"/>
                      <a:pt x="90" y="105"/>
                      <a:pt x="89" y="104"/>
                    </a:cubicBezTo>
                    <a:cubicBezTo>
                      <a:pt x="88" y="103"/>
                      <a:pt x="90" y="102"/>
                      <a:pt x="88" y="101"/>
                    </a:cubicBezTo>
                    <a:cubicBezTo>
                      <a:pt x="87" y="101"/>
                      <a:pt x="86" y="102"/>
                      <a:pt x="85" y="102"/>
                    </a:cubicBezTo>
                    <a:cubicBezTo>
                      <a:pt x="85" y="102"/>
                      <a:pt x="84" y="97"/>
                      <a:pt x="82" y="96"/>
                    </a:cubicBezTo>
                    <a:cubicBezTo>
                      <a:pt x="81" y="95"/>
                      <a:pt x="80" y="96"/>
                      <a:pt x="79" y="95"/>
                    </a:cubicBezTo>
                    <a:cubicBezTo>
                      <a:pt x="77" y="93"/>
                      <a:pt x="77" y="92"/>
                      <a:pt x="76" y="92"/>
                    </a:cubicBezTo>
                    <a:cubicBezTo>
                      <a:pt x="75" y="91"/>
                      <a:pt x="72" y="90"/>
                      <a:pt x="70" y="90"/>
                    </a:cubicBezTo>
                    <a:cubicBezTo>
                      <a:pt x="68" y="90"/>
                      <a:pt x="63" y="89"/>
                      <a:pt x="62" y="88"/>
                    </a:cubicBezTo>
                    <a:cubicBezTo>
                      <a:pt x="61" y="87"/>
                      <a:pt x="60" y="88"/>
                      <a:pt x="61" y="87"/>
                    </a:cubicBezTo>
                    <a:cubicBezTo>
                      <a:pt x="61" y="85"/>
                      <a:pt x="60" y="83"/>
                      <a:pt x="62" y="84"/>
                    </a:cubicBezTo>
                    <a:cubicBezTo>
                      <a:pt x="64" y="84"/>
                      <a:pt x="67" y="85"/>
                      <a:pt x="70" y="84"/>
                    </a:cubicBezTo>
                    <a:cubicBezTo>
                      <a:pt x="72" y="84"/>
                      <a:pt x="73" y="85"/>
                      <a:pt x="73" y="84"/>
                    </a:cubicBezTo>
                    <a:cubicBezTo>
                      <a:pt x="73" y="83"/>
                      <a:pt x="70" y="82"/>
                      <a:pt x="67" y="82"/>
                    </a:cubicBezTo>
                    <a:cubicBezTo>
                      <a:pt x="64" y="82"/>
                      <a:pt x="62" y="82"/>
                      <a:pt x="61" y="81"/>
                    </a:cubicBezTo>
                    <a:cubicBezTo>
                      <a:pt x="59" y="80"/>
                      <a:pt x="58" y="80"/>
                      <a:pt x="58" y="79"/>
                    </a:cubicBezTo>
                    <a:cubicBezTo>
                      <a:pt x="59" y="78"/>
                      <a:pt x="60" y="76"/>
                      <a:pt x="61" y="75"/>
                    </a:cubicBezTo>
                    <a:cubicBezTo>
                      <a:pt x="62" y="75"/>
                      <a:pt x="65" y="74"/>
                      <a:pt x="66" y="74"/>
                    </a:cubicBezTo>
                    <a:cubicBezTo>
                      <a:pt x="68" y="74"/>
                      <a:pt x="69" y="75"/>
                      <a:pt x="71" y="76"/>
                    </a:cubicBezTo>
                    <a:cubicBezTo>
                      <a:pt x="74" y="76"/>
                      <a:pt x="73" y="76"/>
                      <a:pt x="78" y="76"/>
                    </a:cubicBezTo>
                    <a:cubicBezTo>
                      <a:pt x="82" y="76"/>
                      <a:pt x="84" y="76"/>
                      <a:pt x="85" y="76"/>
                    </a:cubicBezTo>
                    <a:cubicBezTo>
                      <a:pt x="86" y="76"/>
                      <a:pt x="89" y="76"/>
                      <a:pt x="90" y="76"/>
                    </a:cubicBezTo>
                    <a:cubicBezTo>
                      <a:pt x="90" y="76"/>
                      <a:pt x="92" y="77"/>
                      <a:pt x="94" y="79"/>
                    </a:cubicBezTo>
                    <a:cubicBezTo>
                      <a:pt x="96" y="80"/>
                      <a:pt x="98" y="81"/>
                      <a:pt x="100" y="82"/>
                    </a:cubicBezTo>
                    <a:cubicBezTo>
                      <a:pt x="101" y="82"/>
                      <a:pt x="106" y="85"/>
                      <a:pt x="107" y="85"/>
                    </a:cubicBezTo>
                    <a:cubicBezTo>
                      <a:pt x="107" y="86"/>
                      <a:pt x="108" y="86"/>
                      <a:pt x="108" y="86"/>
                    </a:cubicBezTo>
                    <a:cubicBezTo>
                      <a:pt x="109" y="87"/>
                      <a:pt x="108" y="89"/>
                      <a:pt x="110" y="90"/>
                    </a:cubicBezTo>
                    <a:cubicBezTo>
                      <a:pt x="111" y="90"/>
                      <a:pt x="114" y="91"/>
                      <a:pt x="114" y="91"/>
                    </a:cubicBezTo>
                    <a:cubicBezTo>
                      <a:pt x="113" y="92"/>
                      <a:pt x="112" y="93"/>
                      <a:pt x="113" y="93"/>
                    </a:cubicBezTo>
                    <a:cubicBezTo>
                      <a:pt x="113" y="93"/>
                      <a:pt x="114" y="92"/>
                      <a:pt x="116" y="92"/>
                    </a:cubicBezTo>
                    <a:cubicBezTo>
                      <a:pt x="117" y="92"/>
                      <a:pt x="121" y="92"/>
                      <a:pt x="122" y="93"/>
                    </a:cubicBezTo>
                    <a:cubicBezTo>
                      <a:pt x="123" y="93"/>
                      <a:pt x="123" y="93"/>
                      <a:pt x="125" y="93"/>
                    </a:cubicBezTo>
                    <a:cubicBezTo>
                      <a:pt x="126" y="93"/>
                      <a:pt x="128" y="92"/>
                      <a:pt x="130" y="91"/>
                    </a:cubicBezTo>
                    <a:cubicBezTo>
                      <a:pt x="132" y="91"/>
                      <a:pt x="134" y="91"/>
                      <a:pt x="134" y="90"/>
                    </a:cubicBezTo>
                    <a:cubicBezTo>
                      <a:pt x="134" y="89"/>
                      <a:pt x="132" y="89"/>
                      <a:pt x="130" y="89"/>
                    </a:cubicBezTo>
                    <a:cubicBezTo>
                      <a:pt x="129" y="90"/>
                      <a:pt x="128" y="91"/>
                      <a:pt x="125" y="91"/>
                    </a:cubicBezTo>
                    <a:cubicBezTo>
                      <a:pt x="123" y="91"/>
                      <a:pt x="123" y="91"/>
                      <a:pt x="121" y="90"/>
                    </a:cubicBezTo>
                    <a:cubicBezTo>
                      <a:pt x="119" y="89"/>
                      <a:pt x="116" y="90"/>
                      <a:pt x="116" y="89"/>
                    </a:cubicBezTo>
                    <a:cubicBezTo>
                      <a:pt x="115" y="87"/>
                      <a:pt x="114" y="85"/>
                      <a:pt x="114" y="85"/>
                    </a:cubicBezTo>
                    <a:cubicBezTo>
                      <a:pt x="115" y="84"/>
                      <a:pt x="117" y="85"/>
                      <a:pt x="116" y="84"/>
                    </a:cubicBezTo>
                    <a:cubicBezTo>
                      <a:pt x="116" y="82"/>
                      <a:pt x="108" y="82"/>
                      <a:pt x="108" y="81"/>
                    </a:cubicBezTo>
                    <a:cubicBezTo>
                      <a:pt x="107" y="81"/>
                      <a:pt x="104" y="78"/>
                      <a:pt x="101" y="77"/>
                    </a:cubicBezTo>
                    <a:cubicBezTo>
                      <a:pt x="99" y="75"/>
                      <a:pt x="96" y="75"/>
                      <a:pt x="98" y="74"/>
                    </a:cubicBezTo>
                    <a:cubicBezTo>
                      <a:pt x="99" y="74"/>
                      <a:pt x="101" y="73"/>
                      <a:pt x="104" y="74"/>
                    </a:cubicBezTo>
                    <a:cubicBezTo>
                      <a:pt x="106" y="74"/>
                      <a:pt x="111" y="73"/>
                      <a:pt x="114" y="72"/>
                    </a:cubicBezTo>
                    <a:cubicBezTo>
                      <a:pt x="117" y="72"/>
                      <a:pt x="119" y="72"/>
                      <a:pt x="122" y="71"/>
                    </a:cubicBezTo>
                    <a:cubicBezTo>
                      <a:pt x="125" y="71"/>
                      <a:pt x="126" y="72"/>
                      <a:pt x="127" y="71"/>
                    </a:cubicBezTo>
                    <a:cubicBezTo>
                      <a:pt x="129" y="70"/>
                      <a:pt x="128" y="69"/>
                      <a:pt x="130" y="69"/>
                    </a:cubicBezTo>
                    <a:cubicBezTo>
                      <a:pt x="133" y="69"/>
                      <a:pt x="138" y="68"/>
                      <a:pt x="141" y="68"/>
                    </a:cubicBezTo>
                    <a:cubicBezTo>
                      <a:pt x="144" y="69"/>
                      <a:pt x="147" y="69"/>
                      <a:pt x="149" y="68"/>
                    </a:cubicBezTo>
                    <a:cubicBezTo>
                      <a:pt x="151" y="68"/>
                      <a:pt x="154" y="68"/>
                      <a:pt x="154" y="67"/>
                    </a:cubicBezTo>
                    <a:cubicBezTo>
                      <a:pt x="154" y="66"/>
                      <a:pt x="151" y="67"/>
                      <a:pt x="148" y="67"/>
                    </a:cubicBezTo>
                    <a:cubicBezTo>
                      <a:pt x="144" y="67"/>
                      <a:pt x="142" y="66"/>
                      <a:pt x="139" y="66"/>
                    </a:cubicBezTo>
                    <a:cubicBezTo>
                      <a:pt x="136" y="66"/>
                      <a:pt x="132" y="68"/>
                      <a:pt x="134" y="66"/>
                    </a:cubicBezTo>
                    <a:cubicBezTo>
                      <a:pt x="136" y="65"/>
                      <a:pt x="142" y="64"/>
                      <a:pt x="144" y="63"/>
                    </a:cubicBezTo>
                    <a:cubicBezTo>
                      <a:pt x="147" y="63"/>
                      <a:pt x="149" y="62"/>
                      <a:pt x="152" y="62"/>
                    </a:cubicBezTo>
                    <a:cubicBezTo>
                      <a:pt x="155" y="62"/>
                      <a:pt x="160" y="61"/>
                      <a:pt x="163" y="61"/>
                    </a:cubicBezTo>
                    <a:cubicBezTo>
                      <a:pt x="167" y="60"/>
                      <a:pt x="172" y="60"/>
                      <a:pt x="171" y="60"/>
                    </a:cubicBezTo>
                    <a:cubicBezTo>
                      <a:pt x="169" y="59"/>
                      <a:pt x="166" y="59"/>
                      <a:pt x="161" y="59"/>
                    </a:cubicBezTo>
                    <a:cubicBezTo>
                      <a:pt x="157" y="59"/>
                      <a:pt x="155" y="59"/>
                      <a:pt x="152" y="59"/>
                    </a:cubicBezTo>
                    <a:cubicBezTo>
                      <a:pt x="149" y="59"/>
                      <a:pt x="145" y="61"/>
                      <a:pt x="145" y="60"/>
                    </a:cubicBezTo>
                    <a:cubicBezTo>
                      <a:pt x="144" y="59"/>
                      <a:pt x="143" y="58"/>
                      <a:pt x="144" y="57"/>
                    </a:cubicBezTo>
                    <a:cubicBezTo>
                      <a:pt x="145" y="56"/>
                      <a:pt x="147" y="53"/>
                      <a:pt x="149" y="53"/>
                    </a:cubicBezTo>
                    <a:cubicBezTo>
                      <a:pt x="151" y="53"/>
                      <a:pt x="153" y="52"/>
                      <a:pt x="154" y="51"/>
                    </a:cubicBezTo>
                    <a:cubicBezTo>
                      <a:pt x="154" y="49"/>
                      <a:pt x="155" y="49"/>
                      <a:pt x="158" y="48"/>
                    </a:cubicBezTo>
                    <a:cubicBezTo>
                      <a:pt x="161" y="48"/>
                      <a:pt x="168" y="46"/>
                      <a:pt x="166" y="45"/>
                    </a:cubicBezTo>
                    <a:cubicBezTo>
                      <a:pt x="163" y="45"/>
                      <a:pt x="158" y="47"/>
                      <a:pt x="156" y="48"/>
                    </a:cubicBezTo>
                    <a:cubicBezTo>
                      <a:pt x="154" y="48"/>
                      <a:pt x="153" y="47"/>
                      <a:pt x="152" y="48"/>
                    </a:cubicBezTo>
                    <a:cubicBezTo>
                      <a:pt x="150" y="49"/>
                      <a:pt x="148" y="51"/>
                      <a:pt x="147" y="51"/>
                    </a:cubicBezTo>
                    <a:cubicBezTo>
                      <a:pt x="146" y="51"/>
                      <a:pt x="145" y="53"/>
                      <a:pt x="145" y="53"/>
                    </a:cubicBezTo>
                    <a:cubicBezTo>
                      <a:pt x="144" y="53"/>
                      <a:pt x="143" y="54"/>
                      <a:pt x="141" y="53"/>
                    </a:cubicBezTo>
                    <a:cubicBezTo>
                      <a:pt x="140" y="52"/>
                      <a:pt x="137" y="50"/>
                      <a:pt x="137" y="51"/>
                    </a:cubicBezTo>
                    <a:cubicBezTo>
                      <a:pt x="137" y="52"/>
                      <a:pt x="137" y="52"/>
                      <a:pt x="139" y="54"/>
                    </a:cubicBezTo>
                    <a:cubicBezTo>
                      <a:pt x="140" y="55"/>
                      <a:pt x="139" y="56"/>
                      <a:pt x="139" y="56"/>
                    </a:cubicBezTo>
                    <a:cubicBezTo>
                      <a:pt x="139" y="57"/>
                      <a:pt x="140" y="57"/>
                      <a:pt x="140" y="58"/>
                    </a:cubicBezTo>
                    <a:cubicBezTo>
                      <a:pt x="140" y="58"/>
                      <a:pt x="137" y="60"/>
                      <a:pt x="135" y="61"/>
                    </a:cubicBezTo>
                    <a:cubicBezTo>
                      <a:pt x="134" y="62"/>
                      <a:pt x="125" y="64"/>
                      <a:pt x="122" y="65"/>
                    </a:cubicBezTo>
                    <a:cubicBezTo>
                      <a:pt x="120" y="65"/>
                      <a:pt x="116" y="66"/>
                      <a:pt x="112" y="66"/>
                    </a:cubicBezTo>
                    <a:cubicBezTo>
                      <a:pt x="107" y="67"/>
                      <a:pt x="100" y="69"/>
                      <a:pt x="99" y="68"/>
                    </a:cubicBezTo>
                    <a:cubicBezTo>
                      <a:pt x="98" y="68"/>
                      <a:pt x="97" y="67"/>
                      <a:pt x="98" y="67"/>
                    </a:cubicBezTo>
                    <a:cubicBezTo>
                      <a:pt x="98" y="66"/>
                      <a:pt x="98" y="66"/>
                      <a:pt x="100" y="66"/>
                    </a:cubicBezTo>
                    <a:cubicBezTo>
                      <a:pt x="102" y="65"/>
                      <a:pt x="109" y="65"/>
                      <a:pt x="110" y="64"/>
                    </a:cubicBezTo>
                    <a:cubicBezTo>
                      <a:pt x="111" y="62"/>
                      <a:pt x="113" y="61"/>
                      <a:pt x="113" y="60"/>
                    </a:cubicBezTo>
                    <a:cubicBezTo>
                      <a:pt x="113" y="60"/>
                      <a:pt x="107" y="63"/>
                      <a:pt x="105" y="63"/>
                    </a:cubicBezTo>
                    <a:cubicBezTo>
                      <a:pt x="103" y="63"/>
                      <a:pt x="96" y="65"/>
                      <a:pt x="95" y="65"/>
                    </a:cubicBezTo>
                    <a:cubicBezTo>
                      <a:pt x="94" y="64"/>
                      <a:pt x="93" y="65"/>
                      <a:pt x="94" y="64"/>
                    </a:cubicBezTo>
                    <a:cubicBezTo>
                      <a:pt x="95" y="63"/>
                      <a:pt x="98" y="62"/>
                      <a:pt x="97" y="61"/>
                    </a:cubicBezTo>
                    <a:cubicBezTo>
                      <a:pt x="96" y="60"/>
                      <a:pt x="90" y="62"/>
                      <a:pt x="90" y="63"/>
                    </a:cubicBezTo>
                    <a:cubicBezTo>
                      <a:pt x="90" y="65"/>
                      <a:pt x="91" y="66"/>
                      <a:pt x="90" y="67"/>
                    </a:cubicBezTo>
                    <a:cubicBezTo>
                      <a:pt x="90" y="67"/>
                      <a:pt x="90" y="68"/>
                      <a:pt x="89" y="69"/>
                    </a:cubicBezTo>
                    <a:cubicBezTo>
                      <a:pt x="87" y="69"/>
                      <a:pt x="83" y="69"/>
                      <a:pt x="80" y="69"/>
                    </a:cubicBezTo>
                    <a:cubicBezTo>
                      <a:pt x="77" y="69"/>
                      <a:pt x="74" y="70"/>
                      <a:pt x="72" y="69"/>
                    </a:cubicBezTo>
                    <a:cubicBezTo>
                      <a:pt x="70" y="69"/>
                      <a:pt x="69" y="69"/>
                      <a:pt x="68" y="68"/>
                    </a:cubicBezTo>
                    <a:cubicBezTo>
                      <a:pt x="68" y="68"/>
                      <a:pt x="71" y="66"/>
                      <a:pt x="70" y="66"/>
                    </a:cubicBezTo>
                    <a:cubicBezTo>
                      <a:pt x="68" y="66"/>
                      <a:pt x="65" y="69"/>
                      <a:pt x="64" y="69"/>
                    </a:cubicBezTo>
                    <a:cubicBezTo>
                      <a:pt x="63" y="69"/>
                      <a:pt x="58" y="68"/>
                      <a:pt x="58" y="67"/>
                    </a:cubicBezTo>
                    <a:cubicBezTo>
                      <a:pt x="59" y="65"/>
                      <a:pt x="59" y="64"/>
                      <a:pt x="61" y="63"/>
                    </a:cubicBezTo>
                    <a:cubicBezTo>
                      <a:pt x="63" y="62"/>
                      <a:pt x="67" y="58"/>
                      <a:pt x="69" y="57"/>
                    </a:cubicBezTo>
                    <a:cubicBezTo>
                      <a:pt x="70" y="57"/>
                      <a:pt x="75" y="56"/>
                      <a:pt x="77" y="56"/>
                    </a:cubicBezTo>
                    <a:cubicBezTo>
                      <a:pt x="78" y="56"/>
                      <a:pt x="84" y="55"/>
                      <a:pt x="88" y="55"/>
                    </a:cubicBezTo>
                    <a:cubicBezTo>
                      <a:pt x="91" y="55"/>
                      <a:pt x="97" y="54"/>
                      <a:pt x="100" y="53"/>
                    </a:cubicBezTo>
                    <a:cubicBezTo>
                      <a:pt x="103" y="53"/>
                      <a:pt x="104" y="53"/>
                      <a:pt x="104" y="52"/>
                    </a:cubicBezTo>
                    <a:cubicBezTo>
                      <a:pt x="105" y="51"/>
                      <a:pt x="103" y="52"/>
                      <a:pt x="100" y="52"/>
                    </a:cubicBezTo>
                    <a:cubicBezTo>
                      <a:pt x="96" y="52"/>
                      <a:pt x="87" y="53"/>
                      <a:pt x="83" y="53"/>
                    </a:cubicBezTo>
                    <a:cubicBezTo>
                      <a:pt x="78" y="53"/>
                      <a:pt x="74" y="54"/>
                      <a:pt x="72" y="54"/>
                    </a:cubicBezTo>
                    <a:cubicBezTo>
                      <a:pt x="70" y="54"/>
                      <a:pt x="66" y="56"/>
                      <a:pt x="62" y="58"/>
                    </a:cubicBezTo>
                    <a:cubicBezTo>
                      <a:pt x="59" y="60"/>
                      <a:pt x="55" y="65"/>
                      <a:pt x="53" y="66"/>
                    </a:cubicBezTo>
                    <a:cubicBezTo>
                      <a:pt x="50" y="66"/>
                      <a:pt x="49" y="66"/>
                      <a:pt x="47" y="66"/>
                    </a:cubicBezTo>
                    <a:cubicBezTo>
                      <a:pt x="45" y="66"/>
                      <a:pt x="37" y="61"/>
                      <a:pt x="35" y="61"/>
                    </a:cubicBezTo>
                    <a:cubicBezTo>
                      <a:pt x="33" y="61"/>
                      <a:pt x="29" y="60"/>
                      <a:pt x="29" y="59"/>
                    </a:cubicBezTo>
                    <a:cubicBezTo>
                      <a:pt x="29" y="59"/>
                      <a:pt x="34" y="58"/>
                      <a:pt x="37" y="57"/>
                    </a:cubicBezTo>
                    <a:cubicBezTo>
                      <a:pt x="40" y="57"/>
                      <a:pt x="43" y="57"/>
                      <a:pt x="46" y="58"/>
                    </a:cubicBezTo>
                    <a:cubicBezTo>
                      <a:pt x="49" y="58"/>
                      <a:pt x="53" y="58"/>
                      <a:pt x="56" y="57"/>
                    </a:cubicBezTo>
                    <a:cubicBezTo>
                      <a:pt x="58" y="57"/>
                      <a:pt x="62" y="56"/>
                      <a:pt x="64" y="55"/>
                    </a:cubicBezTo>
                    <a:cubicBezTo>
                      <a:pt x="66" y="54"/>
                      <a:pt x="76" y="51"/>
                      <a:pt x="77" y="50"/>
                    </a:cubicBezTo>
                    <a:cubicBezTo>
                      <a:pt x="79" y="49"/>
                      <a:pt x="79" y="49"/>
                      <a:pt x="79" y="48"/>
                    </a:cubicBezTo>
                    <a:cubicBezTo>
                      <a:pt x="80" y="48"/>
                      <a:pt x="75" y="49"/>
                      <a:pt x="72" y="49"/>
                    </a:cubicBezTo>
                    <a:cubicBezTo>
                      <a:pt x="70" y="49"/>
                      <a:pt x="65" y="51"/>
                      <a:pt x="63" y="52"/>
                    </a:cubicBezTo>
                    <a:cubicBezTo>
                      <a:pt x="62" y="53"/>
                      <a:pt x="60" y="54"/>
                      <a:pt x="58" y="54"/>
                    </a:cubicBezTo>
                    <a:cubicBezTo>
                      <a:pt x="57" y="54"/>
                      <a:pt x="47" y="56"/>
                      <a:pt x="44" y="55"/>
                    </a:cubicBezTo>
                    <a:cubicBezTo>
                      <a:pt x="40" y="55"/>
                      <a:pt x="35" y="55"/>
                      <a:pt x="33" y="55"/>
                    </a:cubicBezTo>
                    <a:cubicBezTo>
                      <a:pt x="30" y="56"/>
                      <a:pt x="25" y="56"/>
                      <a:pt x="24" y="56"/>
                    </a:cubicBezTo>
                    <a:cubicBezTo>
                      <a:pt x="23" y="56"/>
                      <a:pt x="17" y="53"/>
                      <a:pt x="18" y="52"/>
                    </a:cubicBezTo>
                    <a:cubicBezTo>
                      <a:pt x="20" y="52"/>
                      <a:pt x="20" y="52"/>
                      <a:pt x="21" y="51"/>
                    </a:cubicBezTo>
                    <a:cubicBezTo>
                      <a:pt x="22" y="50"/>
                      <a:pt x="25" y="51"/>
                      <a:pt x="26" y="51"/>
                    </a:cubicBezTo>
                    <a:cubicBezTo>
                      <a:pt x="27" y="51"/>
                      <a:pt x="32" y="51"/>
                      <a:pt x="32" y="50"/>
                    </a:cubicBezTo>
                    <a:cubicBezTo>
                      <a:pt x="33" y="50"/>
                      <a:pt x="29" y="50"/>
                      <a:pt x="27" y="50"/>
                    </a:cubicBezTo>
                    <a:cubicBezTo>
                      <a:pt x="26" y="49"/>
                      <a:pt x="22" y="49"/>
                      <a:pt x="24" y="48"/>
                    </a:cubicBezTo>
                    <a:cubicBezTo>
                      <a:pt x="26" y="47"/>
                      <a:pt x="27" y="47"/>
                      <a:pt x="32" y="46"/>
                    </a:cubicBezTo>
                    <a:cubicBezTo>
                      <a:pt x="36" y="44"/>
                      <a:pt x="37" y="44"/>
                      <a:pt x="38" y="44"/>
                    </a:cubicBezTo>
                    <a:cubicBezTo>
                      <a:pt x="40" y="44"/>
                      <a:pt x="51" y="45"/>
                      <a:pt x="52" y="44"/>
                    </a:cubicBezTo>
                    <a:cubicBezTo>
                      <a:pt x="52" y="43"/>
                      <a:pt x="48" y="42"/>
                      <a:pt x="46" y="42"/>
                    </a:cubicBezTo>
                    <a:cubicBezTo>
                      <a:pt x="43" y="42"/>
                      <a:pt x="39" y="41"/>
                      <a:pt x="38" y="41"/>
                    </a:cubicBezTo>
                    <a:cubicBezTo>
                      <a:pt x="36" y="42"/>
                      <a:pt x="28" y="45"/>
                      <a:pt x="26" y="45"/>
                    </a:cubicBezTo>
                    <a:cubicBezTo>
                      <a:pt x="23" y="45"/>
                      <a:pt x="19" y="47"/>
                      <a:pt x="17" y="47"/>
                    </a:cubicBezTo>
                    <a:cubicBezTo>
                      <a:pt x="15" y="46"/>
                      <a:pt x="10" y="47"/>
                      <a:pt x="13" y="45"/>
                    </a:cubicBezTo>
                    <a:cubicBezTo>
                      <a:pt x="16" y="43"/>
                      <a:pt x="18" y="43"/>
                      <a:pt x="20" y="42"/>
                    </a:cubicBezTo>
                    <a:cubicBezTo>
                      <a:pt x="22" y="41"/>
                      <a:pt x="26" y="41"/>
                      <a:pt x="25" y="40"/>
                    </a:cubicBezTo>
                    <a:cubicBezTo>
                      <a:pt x="25" y="40"/>
                      <a:pt x="18" y="37"/>
                      <a:pt x="18" y="38"/>
                    </a:cubicBezTo>
                    <a:cubicBezTo>
                      <a:pt x="17" y="39"/>
                      <a:pt x="19" y="40"/>
                      <a:pt x="17" y="40"/>
                    </a:cubicBezTo>
                    <a:cubicBezTo>
                      <a:pt x="15" y="40"/>
                      <a:pt x="14" y="39"/>
                      <a:pt x="13" y="39"/>
                    </a:cubicBezTo>
                    <a:cubicBezTo>
                      <a:pt x="12" y="40"/>
                      <a:pt x="10" y="40"/>
                      <a:pt x="10" y="40"/>
                    </a:cubicBezTo>
                    <a:cubicBezTo>
                      <a:pt x="10" y="41"/>
                      <a:pt x="10" y="42"/>
                      <a:pt x="10" y="42"/>
                    </a:cubicBezTo>
                    <a:cubicBezTo>
                      <a:pt x="10" y="43"/>
                      <a:pt x="8" y="43"/>
                      <a:pt x="8" y="43"/>
                    </a:cubicBezTo>
                    <a:cubicBezTo>
                      <a:pt x="7" y="43"/>
                      <a:pt x="0" y="41"/>
                      <a:pt x="0" y="40"/>
                    </a:cubicBezTo>
                    <a:cubicBezTo>
                      <a:pt x="0" y="38"/>
                      <a:pt x="3" y="37"/>
                      <a:pt x="5" y="37"/>
                    </a:cubicBezTo>
                    <a:cubicBezTo>
                      <a:pt x="6" y="36"/>
                      <a:pt x="7" y="37"/>
                      <a:pt x="8" y="36"/>
                    </a:cubicBezTo>
                    <a:cubicBezTo>
                      <a:pt x="9" y="36"/>
                      <a:pt x="9" y="35"/>
                      <a:pt x="11" y="35"/>
                    </a:cubicBezTo>
                    <a:cubicBezTo>
                      <a:pt x="12" y="34"/>
                      <a:pt x="14" y="34"/>
                      <a:pt x="16" y="34"/>
                    </a:cubicBezTo>
                    <a:cubicBezTo>
                      <a:pt x="18" y="33"/>
                      <a:pt x="21" y="32"/>
                      <a:pt x="23" y="33"/>
                    </a:cubicBezTo>
                    <a:cubicBezTo>
                      <a:pt x="25" y="34"/>
                      <a:pt x="27" y="36"/>
                      <a:pt x="28" y="35"/>
                    </a:cubicBezTo>
                    <a:cubicBezTo>
                      <a:pt x="29" y="34"/>
                      <a:pt x="30" y="34"/>
                      <a:pt x="30" y="34"/>
                    </a:cubicBezTo>
                    <a:cubicBezTo>
                      <a:pt x="29" y="33"/>
                      <a:pt x="27" y="33"/>
                      <a:pt x="29" y="32"/>
                    </a:cubicBezTo>
                    <a:cubicBezTo>
                      <a:pt x="30" y="31"/>
                      <a:pt x="31" y="33"/>
                      <a:pt x="32" y="32"/>
                    </a:cubicBezTo>
                    <a:cubicBezTo>
                      <a:pt x="33" y="30"/>
                      <a:pt x="31" y="30"/>
                      <a:pt x="34" y="30"/>
                    </a:cubicBezTo>
                    <a:cubicBezTo>
                      <a:pt x="36" y="29"/>
                      <a:pt x="36" y="30"/>
                      <a:pt x="38" y="29"/>
                    </a:cubicBezTo>
                    <a:cubicBezTo>
                      <a:pt x="40" y="29"/>
                      <a:pt x="41" y="27"/>
                      <a:pt x="43" y="28"/>
                    </a:cubicBezTo>
                    <a:cubicBezTo>
                      <a:pt x="46" y="28"/>
                      <a:pt x="47" y="28"/>
                      <a:pt x="48" y="28"/>
                    </a:cubicBezTo>
                    <a:cubicBezTo>
                      <a:pt x="50" y="28"/>
                      <a:pt x="52" y="29"/>
                      <a:pt x="52" y="30"/>
                    </a:cubicBezTo>
                    <a:cubicBezTo>
                      <a:pt x="51" y="31"/>
                      <a:pt x="51" y="31"/>
                      <a:pt x="52" y="32"/>
                    </a:cubicBezTo>
                    <a:cubicBezTo>
                      <a:pt x="52" y="33"/>
                      <a:pt x="56" y="34"/>
                      <a:pt x="57" y="33"/>
                    </a:cubicBezTo>
                    <a:cubicBezTo>
                      <a:pt x="57" y="33"/>
                      <a:pt x="55" y="32"/>
                      <a:pt x="56" y="31"/>
                    </a:cubicBezTo>
                    <a:cubicBezTo>
                      <a:pt x="56" y="30"/>
                      <a:pt x="56" y="30"/>
                      <a:pt x="56" y="30"/>
                    </a:cubicBezTo>
                    <a:cubicBezTo>
                      <a:pt x="57" y="29"/>
                      <a:pt x="60" y="29"/>
                      <a:pt x="62" y="29"/>
                    </a:cubicBezTo>
                    <a:cubicBezTo>
                      <a:pt x="63" y="29"/>
                      <a:pt x="65" y="30"/>
                      <a:pt x="66" y="31"/>
                    </a:cubicBezTo>
                    <a:cubicBezTo>
                      <a:pt x="67" y="32"/>
                      <a:pt x="71" y="35"/>
                      <a:pt x="71" y="34"/>
                    </a:cubicBezTo>
                    <a:cubicBezTo>
                      <a:pt x="71" y="33"/>
                      <a:pt x="69" y="32"/>
                      <a:pt x="70" y="31"/>
                    </a:cubicBezTo>
                    <a:cubicBezTo>
                      <a:pt x="71" y="31"/>
                      <a:pt x="72" y="30"/>
                      <a:pt x="73" y="31"/>
                    </a:cubicBezTo>
                    <a:cubicBezTo>
                      <a:pt x="75" y="31"/>
                      <a:pt x="77" y="34"/>
                      <a:pt x="78" y="33"/>
                    </a:cubicBezTo>
                    <a:cubicBezTo>
                      <a:pt x="78" y="32"/>
                      <a:pt x="77" y="32"/>
                      <a:pt x="77" y="31"/>
                    </a:cubicBezTo>
                    <a:cubicBezTo>
                      <a:pt x="77" y="31"/>
                      <a:pt x="79" y="32"/>
                      <a:pt x="80" y="32"/>
                    </a:cubicBezTo>
                    <a:cubicBezTo>
                      <a:pt x="81" y="32"/>
                      <a:pt x="78" y="29"/>
                      <a:pt x="77" y="29"/>
                    </a:cubicBezTo>
                    <a:cubicBezTo>
                      <a:pt x="75" y="29"/>
                      <a:pt x="75" y="30"/>
                      <a:pt x="73" y="29"/>
                    </a:cubicBezTo>
                    <a:cubicBezTo>
                      <a:pt x="70" y="28"/>
                      <a:pt x="70" y="28"/>
                      <a:pt x="68" y="28"/>
                    </a:cubicBezTo>
                    <a:cubicBezTo>
                      <a:pt x="66" y="28"/>
                      <a:pt x="60" y="28"/>
                      <a:pt x="59" y="27"/>
                    </a:cubicBezTo>
                    <a:cubicBezTo>
                      <a:pt x="58" y="26"/>
                      <a:pt x="56" y="26"/>
                      <a:pt x="57" y="25"/>
                    </a:cubicBezTo>
                    <a:cubicBezTo>
                      <a:pt x="58" y="24"/>
                      <a:pt x="58" y="25"/>
                      <a:pt x="61" y="25"/>
                    </a:cubicBezTo>
                    <a:cubicBezTo>
                      <a:pt x="64" y="25"/>
                      <a:pt x="65" y="25"/>
                      <a:pt x="67" y="25"/>
                    </a:cubicBezTo>
                    <a:cubicBezTo>
                      <a:pt x="70" y="24"/>
                      <a:pt x="73" y="24"/>
                      <a:pt x="73" y="23"/>
                    </a:cubicBezTo>
                    <a:cubicBezTo>
                      <a:pt x="72" y="22"/>
                      <a:pt x="73" y="20"/>
                      <a:pt x="71" y="20"/>
                    </a:cubicBezTo>
                    <a:cubicBezTo>
                      <a:pt x="69" y="19"/>
                      <a:pt x="66" y="20"/>
                      <a:pt x="68" y="18"/>
                    </a:cubicBezTo>
                    <a:cubicBezTo>
                      <a:pt x="69" y="17"/>
                      <a:pt x="71" y="18"/>
                      <a:pt x="74" y="18"/>
                    </a:cubicBezTo>
                    <a:cubicBezTo>
                      <a:pt x="77" y="18"/>
                      <a:pt x="78" y="17"/>
                      <a:pt x="80" y="18"/>
                    </a:cubicBezTo>
                    <a:cubicBezTo>
                      <a:pt x="82" y="20"/>
                      <a:pt x="84" y="19"/>
                      <a:pt x="87" y="20"/>
                    </a:cubicBezTo>
                    <a:cubicBezTo>
                      <a:pt x="91" y="21"/>
                      <a:pt x="91" y="21"/>
                      <a:pt x="93" y="22"/>
                    </a:cubicBezTo>
                    <a:cubicBezTo>
                      <a:pt x="95" y="23"/>
                      <a:pt x="96" y="24"/>
                      <a:pt x="97" y="25"/>
                    </a:cubicBezTo>
                    <a:cubicBezTo>
                      <a:pt x="98" y="26"/>
                      <a:pt x="99" y="26"/>
                      <a:pt x="98" y="27"/>
                    </a:cubicBezTo>
                    <a:cubicBezTo>
                      <a:pt x="98" y="28"/>
                      <a:pt x="96" y="28"/>
                      <a:pt x="98" y="29"/>
                    </a:cubicBezTo>
                    <a:cubicBezTo>
                      <a:pt x="101" y="29"/>
                      <a:pt x="102" y="31"/>
                      <a:pt x="103" y="29"/>
                    </a:cubicBezTo>
                    <a:cubicBezTo>
                      <a:pt x="103" y="27"/>
                      <a:pt x="105" y="28"/>
                      <a:pt x="107" y="28"/>
                    </a:cubicBezTo>
                    <a:cubicBezTo>
                      <a:pt x="108" y="29"/>
                      <a:pt x="111" y="30"/>
                      <a:pt x="116" y="31"/>
                    </a:cubicBezTo>
                    <a:cubicBezTo>
                      <a:pt x="121" y="32"/>
                      <a:pt x="121" y="32"/>
                      <a:pt x="125" y="32"/>
                    </a:cubicBezTo>
                    <a:cubicBezTo>
                      <a:pt x="129" y="33"/>
                      <a:pt x="130" y="33"/>
                      <a:pt x="134" y="34"/>
                    </a:cubicBezTo>
                    <a:cubicBezTo>
                      <a:pt x="138" y="35"/>
                      <a:pt x="141" y="37"/>
                      <a:pt x="140" y="36"/>
                    </a:cubicBezTo>
                    <a:cubicBezTo>
                      <a:pt x="140" y="35"/>
                      <a:pt x="133" y="33"/>
                      <a:pt x="133" y="31"/>
                    </a:cubicBezTo>
                    <a:cubicBezTo>
                      <a:pt x="133" y="30"/>
                      <a:pt x="135" y="29"/>
                      <a:pt x="133" y="29"/>
                    </a:cubicBezTo>
                    <a:cubicBezTo>
                      <a:pt x="132" y="29"/>
                      <a:pt x="132" y="29"/>
                      <a:pt x="129" y="29"/>
                    </a:cubicBezTo>
                    <a:cubicBezTo>
                      <a:pt x="127" y="29"/>
                      <a:pt x="125" y="29"/>
                      <a:pt x="124" y="29"/>
                    </a:cubicBezTo>
                    <a:cubicBezTo>
                      <a:pt x="123" y="28"/>
                      <a:pt x="121" y="28"/>
                      <a:pt x="121" y="27"/>
                    </a:cubicBezTo>
                    <a:cubicBezTo>
                      <a:pt x="122" y="27"/>
                      <a:pt x="123" y="27"/>
                      <a:pt x="122" y="26"/>
                    </a:cubicBezTo>
                    <a:cubicBezTo>
                      <a:pt x="121" y="25"/>
                      <a:pt x="119" y="26"/>
                      <a:pt x="117" y="25"/>
                    </a:cubicBezTo>
                    <a:cubicBezTo>
                      <a:pt x="114" y="25"/>
                      <a:pt x="113" y="25"/>
                      <a:pt x="112" y="24"/>
                    </a:cubicBezTo>
                    <a:cubicBezTo>
                      <a:pt x="111" y="24"/>
                      <a:pt x="110" y="23"/>
                      <a:pt x="107" y="22"/>
                    </a:cubicBezTo>
                    <a:cubicBezTo>
                      <a:pt x="105" y="22"/>
                      <a:pt x="101" y="22"/>
                      <a:pt x="102" y="20"/>
                    </a:cubicBezTo>
                    <a:cubicBezTo>
                      <a:pt x="103" y="19"/>
                      <a:pt x="103" y="18"/>
                      <a:pt x="104" y="18"/>
                    </a:cubicBezTo>
                    <a:cubicBezTo>
                      <a:pt x="105" y="17"/>
                      <a:pt x="106" y="17"/>
                      <a:pt x="109" y="17"/>
                    </a:cubicBezTo>
                    <a:cubicBezTo>
                      <a:pt x="111" y="17"/>
                      <a:pt x="115" y="18"/>
                      <a:pt x="115" y="18"/>
                    </a:cubicBezTo>
                    <a:cubicBezTo>
                      <a:pt x="115" y="17"/>
                      <a:pt x="110" y="15"/>
                      <a:pt x="110" y="15"/>
                    </a:cubicBezTo>
                    <a:cubicBezTo>
                      <a:pt x="110" y="15"/>
                      <a:pt x="109" y="14"/>
                      <a:pt x="109" y="13"/>
                    </a:cubicBezTo>
                    <a:cubicBezTo>
                      <a:pt x="109" y="13"/>
                      <a:pt x="108" y="12"/>
                      <a:pt x="110" y="12"/>
                    </a:cubicBezTo>
                    <a:cubicBezTo>
                      <a:pt x="112" y="13"/>
                      <a:pt x="116" y="14"/>
                      <a:pt x="118" y="14"/>
                    </a:cubicBezTo>
                    <a:cubicBezTo>
                      <a:pt x="120" y="15"/>
                      <a:pt x="125" y="17"/>
                      <a:pt x="125" y="15"/>
                    </a:cubicBezTo>
                    <a:cubicBezTo>
                      <a:pt x="124" y="14"/>
                      <a:pt x="120" y="12"/>
                      <a:pt x="119" y="11"/>
                    </a:cubicBezTo>
                    <a:cubicBezTo>
                      <a:pt x="119" y="10"/>
                      <a:pt x="117" y="9"/>
                      <a:pt x="118" y="8"/>
                    </a:cubicBezTo>
                    <a:cubicBezTo>
                      <a:pt x="118" y="8"/>
                      <a:pt x="120" y="8"/>
                      <a:pt x="122" y="8"/>
                    </a:cubicBezTo>
                    <a:cubicBezTo>
                      <a:pt x="123" y="9"/>
                      <a:pt x="127" y="9"/>
                      <a:pt x="128" y="9"/>
                    </a:cubicBezTo>
                    <a:cubicBezTo>
                      <a:pt x="128" y="9"/>
                      <a:pt x="128" y="11"/>
                      <a:pt x="130" y="11"/>
                    </a:cubicBezTo>
                    <a:cubicBezTo>
                      <a:pt x="131" y="12"/>
                      <a:pt x="136" y="12"/>
                      <a:pt x="138" y="12"/>
                    </a:cubicBezTo>
                    <a:cubicBezTo>
                      <a:pt x="140" y="12"/>
                      <a:pt x="147" y="13"/>
                      <a:pt x="147" y="13"/>
                    </a:cubicBezTo>
                    <a:cubicBezTo>
                      <a:pt x="148" y="13"/>
                      <a:pt x="147" y="12"/>
                      <a:pt x="145" y="12"/>
                    </a:cubicBezTo>
                    <a:cubicBezTo>
                      <a:pt x="143" y="11"/>
                      <a:pt x="139" y="10"/>
                      <a:pt x="138" y="10"/>
                    </a:cubicBezTo>
                    <a:cubicBezTo>
                      <a:pt x="136" y="10"/>
                      <a:pt x="135" y="9"/>
                      <a:pt x="135" y="8"/>
                    </a:cubicBezTo>
                    <a:cubicBezTo>
                      <a:pt x="135" y="8"/>
                      <a:pt x="137" y="4"/>
                      <a:pt x="140" y="4"/>
                    </a:cubicBezTo>
                    <a:cubicBezTo>
                      <a:pt x="142" y="4"/>
                      <a:pt x="145" y="6"/>
                      <a:pt x="149" y="6"/>
                    </a:cubicBezTo>
                    <a:cubicBezTo>
                      <a:pt x="153" y="6"/>
                      <a:pt x="155" y="6"/>
                      <a:pt x="157" y="6"/>
                    </a:cubicBezTo>
                    <a:cubicBezTo>
                      <a:pt x="159" y="7"/>
                      <a:pt x="161" y="6"/>
                      <a:pt x="162" y="8"/>
                    </a:cubicBezTo>
                    <a:cubicBezTo>
                      <a:pt x="163" y="10"/>
                      <a:pt x="164" y="11"/>
                      <a:pt x="166" y="12"/>
                    </a:cubicBezTo>
                    <a:cubicBezTo>
                      <a:pt x="168" y="13"/>
                      <a:pt x="169" y="13"/>
                      <a:pt x="171" y="13"/>
                    </a:cubicBezTo>
                    <a:cubicBezTo>
                      <a:pt x="173" y="14"/>
                      <a:pt x="175" y="14"/>
                      <a:pt x="175" y="15"/>
                    </a:cubicBezTo>
                    <a:cubicBezTo>
                      <a:pt x="174" y="15"/>
                      <a:pt x="171" y="19"/>
                      <a:pt x="172" y="19"/>
                    </a:cubicBezTo>
                    <a:cubicBezTo>
                      <a:pt x="173" y="18"/>
                      <a:pt x="183" y="15"/>
                      <a:pt x="181" y="14"/>
                    </a:cubicBezTo>
                    <a:cubicBezTo>
                      <a:pt x="179" y="13"/>
                      <a:pt x="177" y="12"/>
                      <a:pt x="175" y="12"/>
                    </a:cubicBezTo>
                    <a:cubicBezTo>
                      <a:pt x="173" y="11"/>
                      <a:pt x="171" y="11"/>
                      <a:pt x="172" y="10"/>
                    </a:cubicBezTo>
                    <a:cubicBezTo>
                      <a:pt x="173" y="10"/>
                      <a:pt x="175" y="10"/>
                      <a:pt x="173" y="9"/>
                    </a:cubicBezTo>
                    <a:cubicBezTo>
                      <a:pt x="171" y="8"/>
                      <a:pt x="170" y="9"/>
                      <a:pt x="168" y="8"/>
                    </a:cubicBezTo>
                    <a:cubicBezTo>
                      <a:pt x="165" y="7"/>
                      <a:pt x="163" y="5"/>
                      <a:pt x="162" y="4"/>
                    </a:cubicBezTo>
                    <a:cubicBezTo>
                      <a:pt x="162" y="3"/>
                      <a:pt x="160" y="2"/>
                      <a:pt x="161" y="2"/>
                    </a:cubicBezTo>
                    <a:cubicBezTo>
                      <a:pt x="162" y="2"/>
                      <a:pt x="165" y="2"/>
                      <a:pt x="168" y="2"/>
                    </a:cubicBezTo>
                    <a:cubicBezTo>
                      <a:pt x="170" y="3"/>
                      <a:pt x="170" y="2"/>
                      <a:pt x="174"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244"/>
              <p:cNvSpPr>
                <a:spLocks/>
              </p:cNvSpPr>
              <p:nvPr/>
            </p:nvSpPr>
            <p:spPr bwMode="auto">
              <a:xfrm>
                <a:off x="1096962" y="2708276"/>
                <a:ext cx="1466850" cy="723900"/>
              </a:xfrm>
              <a:custGeom>
                <a:avLst/>
                <a:gdLst>
                  <a:gd name="T0" fmla="*/ 621 w 637"/>
                  <a:gd name="T1" fmla="*/ 71 h 314"/>
                  <a:gd name="T2" fmla="*/ 607 w 637"/>
                  <a:gd name="T3" fmla="*/ 74 h 314"/>
                  <a:gd name="T4" fmla="*/ 593 w 637"/>
                  <a:gd name="T5" fmla="*/ 96 h 314"/>
                  <a:gd name="T6" fmla="*/ 592 w 637"/>
                  <a:gd name="T7" fmla="*/ 107 h 314"/>
                  <a:gd name="T8" fmla="*/ 560 w 637"/>
                  <a:gd name="T9" fmla="*/ 110 h 314"/>
                  <a:gd name="T10" fmla="*/ 550 w 637"/>
                  <a:gd name="T11" fmla="*/ 141 h 314"/>
                  <a:gd name="T12" fmla="*/ 545 w 637"/>
                  <a:gd name="T13" fmla="*/ 140 h 314"/>
                  <a:gd name="T14" fmla="*/ 541 w 637"/>
                  <a:gd name="T15" fmla="*/ 152 h 314"/>
                  <a:gd name="T16" fmla="*/ 535 w 637"/>
                  <a:gd name="T17" fmla="*/ 144 h 314"/>
                  <a:gd name="T18" fmla="*/ 540 w 637"/>
                  <a:gd name="T19" fmla="*/ 133 h 314"/>
                  <a:gd name="T20" fmla="*/ 530 w 637"/>
                  <a:gd name="T21" fmla="*/ 147 h 314"/>
                  <a:gd name="T22" fmla="*/ 522 w 637"/>
                  <a:gd name="T23" fmla="*/ 149 h 314"/>
                  <a:gd name="T24" fmla="*/ 534 w 637"/>
                  <a:gd name="T25" fmla="*/ 162 h 314"/>
                  <a:gd name="T26" fmla="*/ 527 w 637"/>
                  <a:gd name="T27" fmla="*/ 164 h 314"/>
                  <a:gd name="T28" fmla="*/ 535 w 637"/>
                  <a:gd name="T29" fmla="*/ 176 h 314"/>
                  <a:gd name="T30" fmla="*/ 537 w 637"/>
                  <a:gd name="T31" fmla="*/ 181 h 314"/>
                  <a:gd name="T32" fmla="*/ 527 w 637"/>
                  <a:gd name="T33" fmla="*/ 184 h 314"/>
                  <a:gd name="T34" fmla="*/ 535 w 637"/>
                  <a:gd name="T35" fmla="*/ 192 h 314"/>
                  <a:gd name="T36" fmla="*/ 519 w 637"/>
                  <a:gd name="T37" fmla="*/ 200 h 314"/>
                  <a:gd name="T38" fmla="*/ 499 w 637"/>
                  <a:gd name="T39" fmla="*/ 216 h 314"/>
                  <a:gd name="T40" fmla="*/ 482 w 637"/>
                  <a:gd name="T41" fmla="*/ 231 h 314"/>
                  <a:gd name="T42" fmla="*/ 484 w 637"/>
                  <a:gd name="T43" fmla="*/ 264 h 314"/>
                  <a:gd name="T44" fmla="*/ 493 w 637"/>
                  <a:gd name="T45" fmla="*/ 296 h 314"/>
                  <a:gd name="T46" fmla="*/ 480 w 637"/>
                  <a:gd name="T47" fmla="*/ 306 h 314"/>
                  <a:gd name="T48" fmla="*/ 465 w 637"/>
                  <a:gd name="T49" fmla="*/ 282 h 314"/>
                  <a:gd name="T50" fmla="*/ 456 w 637"/>
                  <a:gd name="T51" fmla="*/ 256 h 314"/>
                  <a:gd name="T52" fmla="*/ 422 w 637"/>
                  <a:gd name="T53" fmla="*/ 248 h 314"/>
                  <a:gd name="T54" fmla="*/ 405 w 637"/>
                  <a:gd name="T55" fmla="*/ 244 h 314"/>
                  <a:gd name="T56" fmla="*/ 382 w 637"/>
                  <a:gd name="T57" fmla="*/ 252 h 314"/>
                  <a:gd name="T58" fmla="*/ 394 w 637"/>
                  <a:gd name="T59" fmla="*/ 262 h 314"/>
                  <a:gd name="T60" fmla="*/ 378 w 637"/>
                  <a:gd name="T61" fmla="*/ 261 h 314"/>
                  <a:gd name="T62" fmla="*/ 357 w 637"/>
                  <a:gd name="T63" fmla="*/ 258 h 314"/>
                  <a:gd name="T64" fmla="*/ 331 w 637"/>
                  <a:gd name="T65" fmla="*/ 258 h 314"/>
                  <a:gd name="T66" fmla="*/ 318 w 637"/>
                  <a:gd name="T67" fmla="*/ 269 h 314"/>
                  <a:gd name="T68" fmla="*/ 308 w 637"/>
                  <a:gd name="T69" fmla="*/ 271 h 314"/>
                  <a:gd name="T70" fmla="*/ 297 w 637"/>
                  <a:gd name="T71" fmla="*/ 287 h 314"/>
                  <a:gd name="T72" fmla="*/ 291 w 637"/>
                  <a:gd name="T73" fmla="*/ 298 h 314"/>
                  <a:gd name="T74" fmla="*/ 270 w 637"/>
                  <a:gd name="T75" fmla="*/ 271 h 314"/>
                  <a:gd name="T76" fmla="*/ 240 w 637"/>
                  <a:gd name="T77" fmla="*/ 260 h 314"/>
                  <a:gd name="T78" fmla="*/ 207 w 637"/>
                  <a:gd name="T79" fmla="*/ 236 h 314"/>
                  <a:gd name="T80" fmla="*/ 151 w 637"/>
                  <a:gd name="T81" fmla="*/ 236 h 314"/>
                  <a:gd name="T82" fmla="*/ 69 w 637"/>
                  <a:gd name="T83" fmla="*/ 207 h 314"/>
                  <a:gd name="T84" fmla="*/ 31 w 637"/>
                  <a:gd name="T85" fmla="*/ 173 h 314"/>
                  <a:gd name="T86" fmla="*/ 31 w 637"/>
                  <a:gd name="T87" fmla="*/ 154 h 314"/>
                  <a:gd name="T88" fmla="*/ 18 w 637"/>
                  <a:gd name="T89" fmla="*/ 150 h 314"/>
                  <a:gd name="T90" fmla="*/ 6 w 637"/>
                  <a:gd name="T91" fmla="*/ 101 h 314"/>
                  <a:gd name="T92" fmla="*/ 16 w 637"/>
                  <a:gd name="T93" fmla="*/ 45 h 314"/>
                  <a:gd name="T94" fmla="*/ 6 w 637"/>
                  <a:gd name="T95" fmla="*/ 34 h 314"/>
                  <a:gd name="T96" fmla="*/ 21 w 637"/>
                  <a:gd name="T97" fmla="*/ 22 h 314"/>
                  <a:gd name="T98" fmla="*/ 25 w 637"/>
                  <a:gd name="T99" fmla="*/ 15 h 314"/>
                  <a:gd name="T100" fmla="*/ 326 w 637"/>
                  <a:gd name="T101" fmla="*/ 5 h 314"/>
                  <a:gd name="T102" fmla="*/ 351 w 637"/>
                  <a:gd name="T103" fmla="*/ 11 h 314"/>
                  <a:gd name="T104" fmla="*/ 366 w 637"/>
                  <a:gd name="T105" fmla="*/ 19 h 314"/>
                  <a:gd name="T106" fmla="*/ 440 w 637"/>
                  <a:gd name="T107" fmla="*/ 36 h 314"/>
                  <a:gd name="T108" fmla="*/ 450 w 637"/>
                  <a:gd name="T109" fmla="*/ 46 h 314"/>
                  <a:gd name="T110" fmla="*/ 462 w 637"/>
                  <a:gd name="T111" fmla="*/ 94 h 314"/>
                  <a:gd name="T112" fmla="*/ 487 w 637"/>
                  <a:gd name="T113" fmla="*/ 97 h 314"/>
                  <a:gd name="T114" fmla="*/ 507 w 637"/>
                  <a:gd name="T115" fmla="*/ 80 h 314"/>
                  <a:gd name="T116" fmla="*/ 588 w 637"/>
                  <a:gd name="T117" fmla="*/ 60 h 314"/>
                  <a:gd name="T118" fmla="*/ 602 w 637"/>
                  <a:gd name="T119" fmla="*/ 49 h 314"/>
                  <a:gd name="T120" fmla="*/ 615 w 637"/>
                  <a:gd name="T121" fmla="*/ 28 h 314"/>
                  <a:gd name="T122" fmla="*/ 623 w 637"/>
                  <a:gd name="T123" fmla="*/ 29 h 314"/>
                  <a:gd name="T124" fmla="*/ 636 w 637"/>
                  <a:gd name="T125" fmla="*/ 59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37" h="314">
                    <a:moveTo>
                      <a:pt x="637" y="60"/>
                    </a:moveTo>
                    <a:cubicBezTo>
                      <a:pt x="637" y="60"/>
                      <a:pt x="637" y="61"/>
                      <a:pt x="637" y="61"/>
                    </a:cubicBezTo>
                    <a:cubicBezTo>
                      <a:pt x="637" y="62"/>
                      <a:pt x="637" y="62"/>
                      <a:pt x="637" y="63"/>
                    </a:cubicBezTo>
                    <a:cubicBezTo>
                      <a:pt x="637" y="64"/>
                      <a:pt x="637" y="64"/>
                      <a:pt x="636" y="65"/>
                    </a:cubicBezTo>
                    <a:cubicBezTo>
                      <a:pt x="636" y="65"/>
                      <a:pt x="635" y="66"/>
                      <a:pt x="634" y="65"/>
                    </a:cubicBezTo>
                    <a:cubicBezTo>
                      <a:pt x="633" y="65"/>
                      <a:pt x="633" y="65"/>
                      <a:pt x="632" y="65"/>
                    </a:cubicBezTo>
                    <a:cubicBezTo>
                      <a:pt x="632" y="65"/>
                      <a:pt x="630" y="65"/>
                      <a:pt x="629" y="66"/>
                    </a:cubicBezTo>
                    <a:cubicBezTo>
                      <a:pt x="627" y="67"/>
                      <a:pt x="626" y="69"/>
                      <a:pt x="626" y="69"/>
                    </a:cubicBezTo>
                    <a:cubicBezTo>
                      <a:pt x="626" y="70"/>
                      <a:pt x="625" y="67"/>
                      <a:pt x="624" y="67"/>
                    </a:cubicBezTo>
                    <a:cubicBezTo>
                      <a:pt x="623" y="67"/>
                      <a:pt x="621" y="67"/>
                      <a:pt x="621" y="68"/>
                    </a:cubicBezTo>
                    <a:cubicBezTo>
                      <a:pt x="621" y="68"/>
                      <a:pt x="622" y="71"/>
                      <a:pt x="621" y="71"/>
                    </a:cubicBezTo>
                    <a:cubicBezTo>
                      <a:pt x="619" y="71"/>
                      <a:pt x="618" y="70"/>
                      <a:pt x="618" y="70"/>
                    </a:cubicBezTo>
                    <a:cubicBezTo>
                      <a:pt x="618" y="69"/>
                      <a:pt x="619" y="69"/>
                      <a:pt x="619" y="68"/>
                    </a:cubicBezTo>
                    <a:cubicBezTo>
                      <a:pt x="618" y="68"/>
                      <a:pt x="618" y="67"/>
                      <a:pt x="618" y="67"/>
                    </a:cubicBezTo>
                    <a:cubicBezTo>
                      <a:pt x="617" y="67"/>
                      <a:pt x="616" y="73"/>
                      <a:pt x="614" y="73"/>
                    </a:cubicBezTo>
                    <a:cubicBezTo>
                      <a:pt x="612" y="74"/>
                      <a:pt x="612" y="74"/>
                      <a:pt x="612" y="74"/>
                    </a:cubicBezTo>
                    <a:cubicBezTo>
                      <a:pt x="612" y="74"/>
                      <a:pt x="612" y="73"/>
                      <a:pt x="612" y="73"/>
                    </a:cubicBezTo>
                    <a:cubicBezTo>
                      <a:pt x="611" y="73"/>
                      <a:pt x="611" y="75"/>
                      <a:pt x="610" y="75"/>
                    </a:cubicBezTo>
                    <a:cubicBezTo>
                      <a:pt x="610" y="75"/>
                      <a:pt x="610" y="74"/>
                      <a:pt x="609" y="74"/>
                    </a:cubicBezTo>
                    <a:cubicBezTo>
                      <a:pt x="609" y="74"/>
                      <a:pt x="609" y="76"/>
                      <a:pt x="609" y="76"/>
                    </a:cubicBezTo>
                    <a:cubicBezTo>
                      <a:pt x="608" y="76"/>
                      <a:pt x="608" y="75"/>
                      <a:pt x="607" y="74"/>
                    </a:cubicBezTo>
                    <a:cubicBezTo>
                      <a:pt x="607" y="74"/>
                      <a:pt x="607" y="73"/>
                      <a:pt x="607" y="74"/>
                    </a:cubicBezTo>
                    <a:cubicBezTo>
                      <a:pt x="606" y="74"/>
                      <a:pt x="608" y="77"/>
                      <a:pt x="607" y="77"/>
                    </a:cubicBezTo>
                    <a:cubicBezTo>
                      <a:pt x="606" y="77"/>
                      <a:pt x="605" y="76"/>
                      <a:pt x="605" y="76"/>
                    </a:cubicBezTo>
                    <a:cubicBezTo>
                      <a:pt x="604" y="77"/>
                      <a:pt x="602" y="77"/>
                      <a:pt x="602" y="78"/>
                    </a:cubicBezTo>
                    <a:cubicBezTo>
                      <a:pt x="602" y="79"/>
                      <a:pt x="603" y="79"/>
                      <a:pt x="602" y="80"/>
                    </a:cubicBezTo>
                    <a:cubicBezTo>
                      <a:pt x="601" y="81"/>
                      <a:pt x="601" y="82"/>
                      <a:pt x="599" y="83"/>
                    </a:cubicBezTo>
                    <a:cubicBezTo>
                      <a:pt x="598" y="85"/>
                      <a:pt x="596" y="86"/>
                      <a:pt x="596" y="87"/>
                    </a:cubicBezTo>
                    <a:cubicBezTo>
                      <a:pt x="596" y="88"/>
                      <a:pt x="595" y="90"/>
                      <a:pt x="596" y="90"/>
                    </a:cubicBezTo>
                    <a:cubicBezTo>
                      <a:pt x="596" y="91"/>
                      <a:pt x="596" y="92"/>
                      <a:pt x="596" y="92"/>
                    </a:cubicBezTo>
                    <a:cubicBezTo>
                      <a:pt x="597" y="92"/>
                      <a:pt x="598" y="92"/>
                      <a:pt x="598" y="92"/>
                    </a:cubicBezTo>
                    <a:cubicBezTo>
                      <a:pt x="598" y="93"/>
                      <a:pt x="595" y="93"/>
                      <a:pt x="595" y="94"/>
                    </a:cubicBezTo>
                    <a:cubicBezTo>
                      <a:pt x="595" y="94"/>
                      <a:pt x="593" y="96"/>
                      <a:pt x="593" y="96"/>
                    </a:cubicBezTo>
                    <a:cubicBezTo>
                      <a:pt x="593" y="97"/>
                      <a:pt x="595" y="98"/>
                      <a:pt x="596" y="99"/>
                    </a:cubicBezTo>
                    <a:cubicBezTo>
                      <a:pt x="597" y="99"/>
                      <a:pt x="597" y="100"/>
                      <a:pt x="598" y="101"/>
                    </a:cubicBezTo>
                    <a:cubicBezTo>
                      <a:pt x="598" y="102"/>
                      <a:pt x="598" y="103"/>
                      <a:pt x="599" y="104"/>
                    </a:cubicBezTo>
                    <a:cubicBezTo>
                      <a:pt x="600" y="104"/>
                      <a:pt x="601" y="105"/>
                      <a:pt x="602" y="104"/>
                    </a:cubicBezTo>
                    <a:cubicBezTo>
                      <a:pt x="603" y="104"/>
                      <a:pt x="603" y="104"/>
                      <a:pt x="603" y="103"/>
                    </a:cubicBezTo>
                    <a:cubicBezTo>
                      <a:pt x="603" y="102"/>
                      <a:pt x="602" y="101"/>
                      <a:pt x="602" y="101"/>
                    </a:cubicBezTo>
                    <a:cubicBezTo>
                      <a:pt x="602" y="100"/>
                      <a:pt x="603" y="100"/>
                      <a:pt x="604" y="101"/>
                    </a:cubicBezTo>
                    <a:cubicBezTo>
                      <a:pt x="605" y="102"/>
                      <a:pt x="606" y="105"/>
                      <a:pt x="605" y="105"/>
                    </a:cubicBezTo>
                    <a:cubicBezTo>
                      <a:pt x="604" y="106"/>
                      <a:pt x="602" y="106"/>
                      <a:pt x="601" y="105"/>
                    </a:cubicBezTo>
                    <a:cubicBezTo>
                      <a:pt x="599" y="105"/>
                      <a:pt x="597" y="104"/>
                      <a:pt x="596" y="105"/>
                    </a:cubicBezTo>
                    <a:cubicBezTo>
                      <a:pt x="596" y="105"/>
                      <a:pt x="593" y="107"/>
                      <a:pt x="592" y="107"/>
                    </a:cubicBezTo>
                    <a:cubicBezTo>
                      <a:pt x="592" y="107"/>
                      <a:pt x="591" y="106"/>
                      <a:pt x="591" y="105"/>
                    </a:cubicBezTo>
                    <a:cubicBezTo>
                      <a:pt x="592" y="105"/>
                      <a:pt x="593" y="104"/>
                      <a:pt x="593" y="104"/>
                    </a:cubicBezTo>
                    <a:cubicBezTo>
                      <a:pt x="592" y="103"/>
                      <a:pt x="591" y="105"/>
                      <a:pt x="590" y="104"/>
                    </a:cubicBezTo>
                    <a:cubicBezTo>
                      <a:pt x="590" y="104"/>
                      <a:pt x="589" y="103"/>
                      <a:pt x="589" y="103"/>
                    </a:cubicBezTo>
                    <a:cubicBezTo>
                      <a:pt x="588" y="103"/>
                      <a:pt x="588" y="109"/>
                      <a:pt x="588" y="109"/>
                    </a:cubicBezTo>
                    <a:cubicBezTo>
                      <a:pt x="587" y="110"/>
                      <a:pt x="586" y="110"/>
                      <a:pt x="584" y="110"/>
                    </a:cubicBezTo>
                    <a:cubicBezTo>
                      <a:pt x="583" y="110"/>
                      <a:pt x="575" y="110"/>
                      <a:pt x="573" y="110"/>
                    </a:cubicBezTo>
                    <a:cubicBezTo>
                      <a:pt x="571" y="110"/>
                      <a:pt x="567" y="112"/>
                      <a:pt x="566" y="113"/>
                    </a:cubicBezTo>
                    <a:cubicBezTo>
                      <a:pt x="565" y="113"/>
                      <a:pt x="563" y="115"/>
                      <a:pt x="562" y="116"/>
                    </a:cubicBezTo>
                    <a:cubicBezTo>
                      <a:pt x="561" y="116"/>
                      <a:pt x="561" y="114"/>
                      <a:pt x="561" y="113"/>
                    </a:cubicBezTo>
                    <a:cubicBezTo>
                      <a:pt x="561" y="112"/>
                      <a:pt x="561" y="110"/>
                      <a:pt x="560" y="110"/>
                    </a:cubicBezTo>
                    <a:cubicBezTo>
                      <a:pt x="560" y="109"/>
                      <a:pt x="560" y="113"/>
                      <a:pt x="560" y="114"/>
                    </a:cubicBezTo>
                    <a:cubicBezTo>
                      <a:pt x="560" y="115"/>
                      <a:pt x="560" y="116"/>
                      <a:pt x="559" y="117"/>
                    </a:cubicBezTo>
                    <a:cubicBezTo>
                      <a:pt x="559" y="118"/>
                      <a:pt x="558" y="120"/>
                      <a:pt x="557" y="120"/>
                    </a:cubicBezTo>
                    <a:cubicBezTo>
                      <a:pt x="557" y="121"/>
                      <a:pt x="558" y="121"/>
                      <a:pt x="559" y="122"/>
                    </a:cubicBezTo>
                    <a:cubicBezTo>
                      <a:pt x="560" y="122"/>
                      <a:pt x="561" y="123"/>
                      <a:pt x="561" y="123"/>
                    </a:cubicBezTo>
                    <a:cubicBezTo>
                      <a:pt x="561" y="123"/>
                      <a:pt x="560" y="128"/>
                      <a:pt x="559" y="130"/>
                    </a:cubicBezTo>
                    <a:cubicBezTo>
                      <a:pt x="558" y="132"/>
                      <a:pt x="558" y="133"/>
                      <a:pt x="556" y="134"/>
                    </a:cubicBezTo>
                    <a:cubicBezTo>
                      <a:pt x="555" y="134"/>
                      <a:pt x="555" y="135"/>
                      <a:pt x="555" y="136"/>
                    </a:cubicBezTo>
                    <a:cubicBezTo>
                      <a:pt x="555" y="136"/>
                      <a:pt x="553" y="136"/>
                      <a:pt x="553" y="137"/>
                    </a:cubicBezTo>
                    <a:cubicBezTo>
                      <a:pt x="552" y="137"/>
                      <a:pt x="552" y="139"/>
                      <a:pt x="552" y="140"/>
                    </a:cubicBezTo>
                    <a:cubicBezTo>
                      <a:pt x="551" y="140"/>
                      <a:pt x="551" y="141"/>
                      <a:pt x="550" y="141"/>
                    </a:cubicBezTo>
                    <a:cubicBezTo>
                      <a:pt x="549" y="140"/>
                      <a:pt x="551" y="139"/>
                      <a:pt x="550" y="138"/>
                    </a:cubicBezTo>
                    <a:cubicBezTo>
                      <a:pt x="549" y="137"/>
                      <a:pt x="547" y="137"/>
                      <a:pt x="546" y="136"/>
                    </a:cubicBezTo>
                    <a:cubicBezTo>
                      <a:pt x="545" y="136"/>
                      <a:pt x="546" y="135"/>
                      <a:pt x="545" y="134"/>
                    </a:cubicBezTo>
                    <a:cubicBezTo>
                      <a:pt x="544" y="134"/>
                      <a:pt x="544" y="133"/>
                      <a:pt x="544" y="132"/>
                    </a:cubicBezTo>
                    <a:cubicBezTo>
                      <a:pt x="545" y="131"/>
                      <a:pt x="545" y="131"/>
                      <a:pt x="546" y="130"/>
                    </a:cubicBezTo>
                    <a:cubicBezTo>
                      <a:pt x="547" y="129"/>
                      <a:pt x="549" y="129"/>
                      <a:pt x="548" y="127"/>
                    </a:cubicBezTo>
                    <a:cubicBezTo>
                      <a:pt x="548" y="126"/>
                      <a:pt x="548" y="128"/>
                      <a:pt x="547" y="128"/>
                    </a:cubicBezTo>
                    <a:cubicBezTo>
                      <a:pt x="545" y="129"/>
                      <a:pt x="544" y="130"/>
                      <a:pt x="543" y="131"/>
                    </a:cubicBezTo>
                    <a:cubicBezTo>
                      <a:pt x="543" y="131"/>
                      <a:pt x="542" y="133"/>
                      <a:pt x="542" y="133"/>
                    </a:cubicBezTo>
                    <a:cubicBezTo>
                      <a:pt x="543" y="134"/>
                      <a:pt x="543" y="135"/>
                      <a:pt x="544" y="137"/>
                    </a:cubicBezTo>
                    <a:cubicBezTo>
                      <a:pt x="544" y="138"/>
                      <a:pt x="544" y="139"/>
                      <a:pt x="545" y="140"/>
                    </a:cubicBezTo>
                    <a:cubicBezTo>
                      <a:pt x="545" y="141"/>
                      <a:pt x="548" y="142"/>
                      <a:pt x="548" y="143"/>
                    </a:cubicBezTo>
                    <a:cubicBezTo>
                      <a:pt x="548" y="143"/>
                      <a:pt x="547" y="145"/>
                      <a:pt x="547" y="145"/>
                    </a:cubicBezTo>
                    <a:cubicBezTo>
                      <a:pt x="547" y="146"/>
                      <a:pt x="548" y="145"/>
                      <a:pt x="548" y="146"/>
                    </a:cubicBezTo>
                    <a:cubicBezTo>
                      <a:pt x="549" y="147"/>
                      <a:pt x="547" y="151"/>
                      <a:pt x="545" y="152"/>
                    </a:cubicBezTo>
                    <a:cubicBezTo>
                      <a:pt x="544" y="153"/>
                      <a:pt x="544" y="155"/>
                      <a:pt x="544" y="156"/>
                    </a:cubicBezTo>
                    <a:cubicBezTo>
                      <a:pt x="543" y="157"/>
                      <a:pt x="542" y="160"/>
                      <a:pt x="541" y="160"/>
                    </a:cubicBezTo>
                    <a:cubicBezTo>
                      <a:pt x="541" y="161"/>
                      <a:pt x="539" y="164"/>
                      <a:pt x="538" y="164"/>
                    </a:cubicBezTo>
                    <a:cubicBezTo>
                      <a:pt x="538" y="163"/>
                      <a:pt x="538" y="161"/>
                      <a:pt x="539" y="159"/>
                    </a:cubicBezTo>
                    <a:cubicBezTo>
                      <a:pt x="540" y="158"/>
                      <a:pt x="543" y="154"/>
                      <a:pt x="542" y="154"/>
                    </a:cubicBezTo>
                    <a:cubicBezTo>
                      <a:pt x="542" y="153"/>
                      <a:pt x="540" y="154"/>
                      <a:pt x="540" y="154"/>
                    </a:cubicBezTo>
                    <a:cubicBezTo>
                      <a:pt x="540" y="153"/>
                      <a:pt x="541" y="152"/>
                      <a:pt x="541" y="152"/>
                    </a:cubicBezTo>
                    <a:cubicBezTo>
                      <a:pt x="540" y="152"/>
                      <a:pt x="539" y="153"/>
                      <a:pt x="539" y="152"/>
                    </a:cubicBezTo>
                    <a:cubicBezTo>
                      <a:pt x="540" y="151"/>
                      <a:pt x="540" y="150"/>
                      <a:pt x="540" y="150"/>
                    </a:cubicBezTo>
                    <a:cubicBezTo>
                      <a:pt x="540" y="149"/>
                      <a:pt x="540" y="148"/>
                      <a:pt x="539" y="148"/>
                    </a:cubicBezTo>
                    <a:cubicBezTo>
                      <a:pt x="539" y="148"/>
                      <a:pt x="539" y="150"/>
                      <a:pt x="539" y="150"/>
                    </a:cubicBezTo>
                    <a:cubicBezTo>
                      <a:pt x="538" y="149"/>
                      <a:pt x="538" y="149"/>
                      <a:pt x="538" y="149"/>
                    </a:cubicBezTo>
                    <a:cubicBezTo>
                      <a:pt x="537" y="149"/>
                      <a:pt x="537" y="150"/>
                      <a:pt x="536" y="149"/>
                    </a:cubicBezTo>
                    <a:cubicBezTo>
                      <a:pt x="536" y="149"/>
                      <a:pt x="535" y="148"/>
                      <a:pt x="535" y="147"/>
                    </a:cubicBezTo>
                    <a:cubicBezTo>
                      <a:pt x="535" y="147"/>
                      <a:pt x="535" y="146"/>
                      <a:pt x="536" y="146"/>
                    </a:cubicBezTo>
                    <a:cubicBezTo>
                      <a:pt x="537" y="145"/>
                      <a:pt x="539" y="146"/>
                      <a:pt x="539" y="146"/>
                    </a:cubicBezTo>
                    <a:cubicBezTo>
                      <a:pt x="539" y="145"/>
                      <a:pt x="537" y="144"/>
                      <a:pt x="536" y="144"/>
                    </a:cubicBezTo>
                    <a:cubicBezTo>
                      <a:pt x="536" y="144"/>
                      <a:pt x="535" y="145"/>
                      <a:pt x="535" y="144"/>
                    </a:cubicBezTo>
                    <a:cubicBezTo>
                      <a:pt x="534" y="144"/>
                      <a:pt x="534" y="144"/>
                      <a:pt x="535" y="143"/>
                    </a:cubicBezTo>
                    <a:cubicBezTo>
                      <a:pt x="536" y="143"/>
                      <a:pt x="537" y="144"/>
                      <a:pt x="536" y="143"/>
                    </a:cubicBezTo>
                    <a:cubicBezTo>
                      <a:pt x="536" y="142"/>
                      <a:pt x="537" y="142"/>
                      <a:pt x="536" y="141"/>
                    </a:cubicBezTo>
                    <a:cubicBezTo>
                      <a:pt x="535" y="141"/>
                      <a:pt x="534" y="141"/>
                      <a:pt x="534" y="140"/>
                    </a:cubicBezTo>
                    <a:cubicBezTo>
                      <a:pt x="535" y="140"/>
                      <a:pt x="537" y="141"/>
                      <a:pt x="537" y="140"/>
                    </a:cubicBezTo>
                    <a:cubicBezTo>
                      <a:pt x="537" y="139"/>
                      <a:pt x="538" y="139"/>
                      <a:pt x="537" y="139"/>
                    </a:cubicBezTo>
                    <a:cubicBezTo>
                      <a:pt x="537" y="138"/>
                      <a:pt x="535" y="138"/>
                      <a:pt x="536" y="138"/>
                    </a:cubicBezTo>
                    <a:cubicBezTo>
                      <a:pt x="536" y="137"/>
                      <a:pt x="535" y="136"/>
                      <a:pt x="537" y="136"/>
                    </a:cubicBezTo>
                    <a:cubicBezTo>
                      <a:pt x="538" y="136"/>
                      <a:pt x="540" y="136"/>
                      <a:pt x="540" y="136"/>
                    </a:cubicBezTo>
                    <a:cubicBezTo>
                      <a:pt x="540" y="135"/>
                      <a:pt x="538" y="135"/>
                      <a:pt x="538" y="135"/>
                    </a:cubicBezTo>
                    <a:cubicBezTo>
                      <a:pt x="539" y="134"/>
                      <a:pt x="540" y="134"/>
                      <a:pt x="540" y="133"/>
                    </a:cubicBezTo>
                    <a:cubicBezTo>
                      <a:pt x="540" y="133"/>
                      <a:pt x="537" y="133"/>
                      <a:pt x="537" y="133"/>
                    </a:cubicBezTo>
                    <a:cubicBezTo>
                      <a:pt x="536" y="134"/>
                      <a:pt x="535" y="135"/>
                      <a:pt x="534" y="135"/>
                    </a:cubicBezTo>
                    <a:cubicBezTo>
                      <a:pt x="533" y="136"/>
                      <a:pt x="532" y="137"/>
                      <a:pt x="531" y="137"/>
                    </a:cubicBezTo>
                    <a:cubicBezTo>
                      <a:pt x="531" y="137"/>
                      <a:pt x="533" y="139"/>
                      <a:pt x="533" y="139"/>
                    </a:cubicBezTo>
                    <a:cubicBezTo>
                      <a:pt x="533" y="140"/>
                      <a:pt x="532" y="139"/>
                      <a:pt x="532" y="140"/>
                    </a:cubicBezTo>
                    <a:cubicBezTo>
                      <a:pt x="532" y="140"/>
                      <a:pt x="533" y="141"/>
                      <a:pt x="533" y="142"/>
                    </a:cubicBezTo>
                    <a:cubicBezTo>
                      <a:pt x="533" y="142"/>
                      <a:pt x="533" y="144"/>
                      <a:pt x="533" y="144"/>
                    </a:cubicBezTo>
                    <a:cubicBezTo>
                      <a:pt x="532" y="145"/>
                      <a:pt x="532" y="146"/>
                      <a:pt x="532" y="146"/>
                    </a:cubicBezTo>
                    <a:cubicBezTo>
                      <a:pt x="532" y="147"/>
                      <a:pt x="532" y="147"/>
                      <a:pt x="531" y="146"/>
                    </a:cubicBezTo>
                    <a:cubicBezTo>
                      <a:pt x="531" y="145"/>
                      <a:pt x="531" y="144"/>
                      <a:pt x="531" y="144"/>
                    </a:cubicBezTo>
                    <a:cubicBezTo>
                      <a:pt x="530" y="144"/>
                      <a:pt x="529" y="147"/>
                      <a:pt x="530" y="147"/>
                    </a:cubicBezTo>
                    <a:cubicBezTo>
                      <a:pt x="531" y="148"/>
                      <a:pt x="532" y="148"/>
                      <a:pt x="533" y="148"/>
                    </a:cubicBezTo>
                    <a:cubicBezTo>
                      <a:pt x="534" y="149"/>
                      <a:pt x="534" y="151"/>
                      <a:pt x="534" y="151"/>
                    </a:cubicBezTo>
                    <a:cubicBezTo>
                      <a:pt x="534" y="151"/>
                      <a:pt x="535" y="152"/>
                      <a:pt x="534" y="152"/>
                    </a:cubicBezTo>
                    <a:cubicBezTo>
                      <a:pt x="534" y="152"/>
                      <a:pt x="532" y="151"/>
                      <a:pt x="531" y="150"/>
                    </a:cubicBezTo>
                    <a:cubicBezTo>
                      <a:pt x="530" y="149"/>
                      <a:pt x="529" y="148"/>
                      <a:pt x="529" y="149"/>
                    </a:cubicBezTo>
                    <a:cubicBezTo>
                      <a:pt x="528" y="149"/>
                      <a:pt x="528" y="149"/>
                      <a:pt x="527" y="148"/>
                    </a:cubicBezTo>
                    <a:cubicBezTo>
                      <a:pt x="527" y="148"/>
                      <a:pt x="526" y="147"/>
                      <a:pt x="526" y="147"/>
                    </a:cubicBezTo>
                    <a:cubicBezTo>
                      <a:pt x="526" y="147"/>
                      <a:pt x="527" y="146"/>
                      <a:pt x="526" y="145"/>
                    </a:cubicBezTo>
                    <a:cubicBezTo>
                      <a:pt x="526" y="144"/>
                      <a:pt x="525" y="145"/>
                      <a:pt x="525" y="145"/>
                    </a:cubicBezTo>
                    <a:cubicBezTo>
                      <a:pt x="524" y="146"/>
                      <a:pt x="524" y="148"/>
                      <a:pt x="523" y="148"/>
                    </a:cubicBezTo>
                    <a:cubicBezTo>
                      <a:pt x="522" y="148"/>
                      <a:pt x="521" y="149"/>
                      <a:pt x="522" y="149"/>
                    </a:cubicBezTo>
                    <a:cubicBezTo>
                      <a:pt x="523" y="150"/>
                      <a:pt x="525" y="148"/>
                      <a:pt x="526" y="149"/>
                    </a:cubicBezTo>
                    <a:cubicBezTo>
                      <a:pt x="527" y="150"/>
                      <a:pt x="526" y="150"/>
                      <a:pt x="528" y="151"/>
                    </a:cubicBezTo>
                    <a:cubicBezTo>
                      <a:pt x="529" y="151"/>
                      <a:pt x="531" y="153"/>
                      <a:pt x="532" y="153"/>
                    </a:cubicBezTo>
                    <a:cubicBezTo>
                      <a:pt x="533" y="153"/>
                      <a:pt x="536" y="154"/>
                      <a:pt x="536" y="155"/>
                    </a:cubicBezTo>
                    <a:cubicBezTo>
                      <a:pt x="535" y="156"/>
                      <a:pt x="535" y="157"/>
                      <a:pt x="534" y="157"/>
                    </a:cubicBezTo>
                    <a:cubicBezTo>
                      <a:pt x="533" y="157"/>
                      <a:pt x="532" y="156"/>
                      <a:pt x="531" y="155"/>
                    </a:cubicBezTo>
                    <a:cubicBezTo>
                      <a:pt x="529" y="154"/>
                      <a:pt x="527" y="153"/>
                      <a:pt x="527" y="153"/>
                    </a:cubicBezTo>
                    <a:cubicBezTo>
                      <a:pt x="527" y="153"/>
                      <a:pt x="527" y="154"/>
                      <a:pt x="529" y="155"/>
                    </a:cubicBezTo>
                    <a:cubicBezTo>
                      <a:pt x="530" y="156"/>
                      <a:pt x="531" y="157"/>
                      <a:pt x="533" y="158"/>
                    </a:cubicBezTo>
                    <a:cubicBezTo>
                      <a:pt x="535" y="160"/>
                      <a:pt x="535" y="160"/>
                      <a:pt x="535" y="161"/>
                    </a:cubicBezTo>
                    <a:cubicBezTo>
                      <a:pt x="535" y="161"/>
                      <a:pt x="535" y="162"/>
                      <a:pt x="534" y="162"/>
                    </a:cubicBezTo>
                    <a:cubicBezTo>
                      <a:pt x="534" y="162"/>
                      <a:pt x="534" y="163"/>
                      <a:pt x="533" y="161"/>
                    </a:cubicBezTo>
                    <a:cubicBezTo>
                      <a:pt x="531" y="160"/>
                      <a:pt x="531" y="159"/>
                      <a:pt x="530" y="159"/>
                    </a:cubicBezTo>
                    <a:cubicBezTo>
                      <a:pt x="529" y="159"/>
                      <a:pt x="527" y="159"/>
                      <a:pt x="528" y="160"/>
                    </a:cubicBezTo>
                    <a:cubicBezTo>
                      <a:pt x="528" y="160"/>
                      <a:pt x="528" y="160"/>
                      <a:pt x="529" y="161"/>
                    </a:cubicBezTo>
                    <a:cubicBezTo>
                      <a:pt x="531" y="161"/>
                      <a:pt x="531" y="162"/>
                      <a:pt x="532" y="163"/>
                    </a:cubicBezTo>
                    <a:cubicBezTo>
                      <a:pt x="533" y="163"/>
                      <a:pt x="534" y="164"/>
                      <a:pt x="534" y="164"/>
                    </a:cubicBezTo>
                    <a:cubicBezTo>
                      <a:pt x="534" y="165"/>
                      <a:pt x="533" y="165"/>
                      <a:pt x="533" y="165"/>
                    </a:cubicBezTo>
                    <a:cubicBezTo>
                      <a:pt x="533" y="166"/>
                      <a:pt x="532" y="164"/>
                      <a:pt x="530" y="163"/>
                    </a:cubicBezTo>
                    <a:cubicBezTo>
                      <a:pt x="529" y="162"/>
                      <a:pt x="527" y="162"/>
                      <a:pt x="526" y="162"/>
                    </a:cubicBezTo>
                    <a:cubicBezTo>
                      <a:pt x="526" y="162"/>
                      <a:pt x="523" y="162"/>
                      <a:pt x="524" y="162"/>
                    </a:cubicBezTo>
                    <a:cubicBezTo>
                      <a:pt x="524" y="163"/>
                      <a:pt x="526" y="163"/>
                      <a:pt x="527" y="164"/>
                    </a:cubicBezTo>
                    <a:cubicBezTo>
                      <a:pt x="528" y="164"/>
                      <a:pt x="530" y="164"/>
                      <a:pt x="530" y="165"/>
                    </a:cubicBezTo>
                    <a:cubicBezTo>
                      <a:pt x="531" y="165"/>
                      <a:pt x="530" y="168"/>
                      <a:pt x="532" y="168"/>
                    </a:cubicBezTo>
                    <a:cubicBezTo>
                      <a:pt x="533" y="168"/>
                      <a:pt x="534" y="167"/>
                      <a:pt x="535" y="167"/>
                    </a:cubicBezTo>
                    <a:cubicBezTo>
                      <a:pt x="536" y="167"/>
                      <a:pt x="538" y="167"/>
                      <a:pt x="538" y="167"/>
                    </a:cubicBezTo>
                    <a:cubicBezTo>
                      <a:pt x="539" y="167"/>
                      <a:pt x="539" y="169"/>
                      <a:pt x="540" y="171"/>
                    </a:cubicBezTo>
                    <a:cubicBezTo>
                      <a:pt x="540" y="172"/>
                      <a:pt x="538" y="171"/>
                      <a:pt x="538" y="172"/>
                    </a:cubicBezTo>
                    <a:cubicBezTo>
                      <a:pt x="538" y="172"/>
                      <a:pt x="538" y="173"/>
                      <a:pt x="539" y="174"/>
                    </a:cubicBezTo>
                    <a:cubicBezTo>
                      <a:pt x="540" y="175"/>
                      <a:pt x="539" y="175"/>
                      <a:pt x="539" y="176"/>
                    </a:cubicBezTo>
                    <a:cubicBezTo>
                      <a:pt x="538" y="176"/>
                      <a:pt x="538" y="176"/>
                      <a:pt x="537" y="176"/>
                    </a:cubicBezTo>
                    <a:cubicBezTo>
                      <a:pt x="536" y="175"/>
                      <a:pt x="536" y="174"/>
                      <a:pt x="535" y="174"/>
                    </a:cubicBezTo>
                    <a:cubicBezTo>
                      <a:pt x="535" y="175"/>
                      <a:pt x="536" y="176"/>
                      <a:pt x="535" y="176"/>
                    </a:cubicBezTo>
                    <a:cubicBezTo>
                      <a:pt x="535" y="177"/>
                      <a:pt x="535" y="177"/>
                      <a:pt x="534" y="177"/>
                    </a:cubicBezTo>
                    <a:cubicBezTo>
                      <a:pt x="534" y="176"/>
                      <a:pt x="534" y="176"/>
                      <a:pt x="533" y="176"/>
                    </a:cubicBezTo>
                    <a:cubicBezTo>
                      <a:pt x="533" y="176"/>
                      <a:pt x="533" y="177"/>
                      <a:pt x="533" y="177"/>
                    </a:cubicBezTo>
                    <a:cubicBezTo>
                      <a:pt x="533" y="177"/>
                      <a:pt x="533" y="178"/>
                      <a:pt x="533" y="178"/>
                    </a:cubicBezTo>
                    <a:cubicBezTo>
                      <a:pt x="532" y="178"/>
                      <a:pt x="531" y="178"/>
                      <a:pt x="531" y="178"/>
                    </a:cubicBezTo>
                    <a:cubicBezTo>
                      <a:pt x="531" y="177"/>
                      <a:pt x="531" y="175"/>
                      <a:pt x="530" y="175"/>
                    </a:cubicBezTo>
                    <a:cubicBezTo>
                      <a:pt x="530" y="175"/>
                      <a:pt x="529" y="176"/>
                      <a:pt x="529" y="177"/>
                    </a:cubicBezTo>
                    <a:cubicBezTo>
                      <a:pt x="530" y="178"/>
                      <a:pt x="528" y="179"/>
                      <a:pt x="530" y="180"/>
                    </a:cubicBezTo>
                    <a:cubicBezTo>
                      <a:pt x="532" y="180"/>
                      <a:pt x="534" y="179"/>
                      <a:pt x="535" y="179"/>
                    </a:cubicBezTo>
                    <a:cubicBezTo>
                      <a:pt x="535" y="179"/>
                      <a:pt x="537" y="179"/>
                      <a:pt x="537" y="179"/>
                    </a:cubicBezTo>
                    <a:cubicBezTo>
                      <a:pt x="537" y="179"/>
                      <a:pt x="537" y="181"/>
                      <a:pt x="537" y="181"/>
                    </a:cubicBezTo>
                    <a:cubicBezTo>
                      <a:pt x="537" y="182"/>
                      <a:pt x="537" y="183"/>
                      <a:pt x="537" y="183"/>
                    </a:cubicBezTo>
                    <a:cubicBezTo>
                      <a:pt x="538" y="182"/>
                      <a:pt x="538" y="181"/>
                      <a:pt x="539" y="180"/>
                    </a:cubicBezTo>
                    <a:cubicBezTo>
                      <a:pt x="540" y="180"/>
                      <a:pt x="541" y="180"/>
                      <a:pt x="541" y="181"/>
                    </a:cubicBezTo>
                    <a:cubicBezTo>
                      <a:pt x="541" y="182"/>
                      <a:pt x="541" y="183"/>
                      <a:pt x="540" y="183"/>
                    </a:cubicBezTo>
                    <a:cubicBezTo>
                      <a:pt x="540" y="184"/>
                      <a:pt x="538" y="185"/>
                      <a:pt x="537" y="185"/>
                    </a:cubicBezTo>
                    <a:cubicBezTo>
                      <a:pt x="535" y="186"/>
                      <a:pt x="535" y="187"/>
                      <a:pt x="535" y="186"/>
                    </a:cubicBezTo>
                    <a:cubicBezTo>
                      <a:pt x="534" y="186"/>
                      <a:pt x="534" y="185"/>
                      <a:pt x="534" y="185"/>
                    </a:cubicBezTo>
                    <a:cubicBezTo>
                      <a:pt x="533" y="185"/>
                      <a:pt x="532" y="186"/>
                      <a:pt x="532" y="185"/>
                    </a:cubicBezTo>
                    <a:cubicBezTo>
                      <a:pt x="532" y="185"/>
                      <a:pt x="532" y="183"/>
                      <a:pt x="532" y="184"/>
                    </a:cubicBezTo>
                    <a:cubicBezTo>
                      <a:pt x="531" y="184"/>
                      <a:pt x="531" y="185"/>
                      <a:pt x="530" y="185"/>
                    </a:cubicBezTo>
                    <a:cubicBezTo>
                      <a:pt x="530" y="185"/>
                      <a:pt x="529" y="185"/>
                      <a:pt x="527" y="184"/>
                    </a:cubicBezTo>
                    <a:cubicBezTo>
                      <a:pt x="526" y="184"/>
                      <a:pt x="526" y="185"/>
                      <a:pt x="526" y="185"/>
                    </a:cubicBezTo>
                    <a:cubicBezTo>
                      <a:pt x="526" y="185"/>
                      <a:pt x="528" y="186"/>
                      <a:pt x="529" y="186"/>
                    </a:cubicBezTo>
                    <a:cubicBezTo>
                      <a:pt x="531" y="187"/>
                      <a:pt x="532" y="187"/>
                      <a:pt x="532" y="188"/>
                    </a:cubicBezTo>
                    <a:cubicBezTo>
                      <a:pt x="532" y="189"/>
                      <a:pt x="532" y="189"/>
                      <a:pt x="531" y="190"/>
                    </a:cubicBezTo>
                    <a:cubicBezTo>
                      <a:pt x="530" y="190"/>
                      <a:pt x="530" y="191"/>
                      <a:pt x="529" y="190"/>
                    </a:cubicBezTo>
                    <a:cubicBezTo>
                      <a:pt x="527" y="189"/>
                      <a:pt x="526" y="188"/>
                      <a:pt x="526" y="189"/>
                    </a:cubicBezTo>
                    <a:cubicBezTo>
                      <a:pt x="526" y="189"/>
                      <a:pt x="527" y="191"/>
                      <a:pt x="527" y="192"/>
                    </a:cubicBezTo>
                    <a:cubicBezTo>
                      <a:pt x="528" y="192"/>
                      <a:pt x="530" y="193"/>
                      <a:pt x="531" y="192"/>
                    </a:cubicBezTo>
                    <a:cubicBezTo>
                      <a:pt x="531" y="192"/>
                      <a:pt x="532" y="191"/>
                      <a:pt x="533" y="191"/>
                    </a:cubicBezTo>
                    <a:cubicBezTo>
                      <a:pt x="534" y="192"/>
                      <a:pt x="533" y="192"/>
                      <a:pt x="534" y="192"/>
                    </a:cubicBezTo>
                    <a:cubicBezTo>
                      <a:pt x="534" y="192"/>
                      <a:pt x="535" y="191"/>
                      <a:pt x="535" y="192"/>
                    </a:cubicBezTo>
                    <a:cubicBezTo>
                      <a:pt x="535" y="193"/>
                      <a:pt x="533" y="196"/>
                      <a:pt x="533" y="195"/>
                    </a:cubicBezTo>
                    <a:cubicBezTo>
                      <a:pt x="533" y="195"/>
                      <a:pt x="534" y="194"/>
                      <a:pt x="533" y="193"/>
                    </a:cubicBezTo>
                    <a:cubicBezTo>
                      <a:pt x="532" y="193"/>
                      <a:pt x="531" y="193"/>
                      <a:pt x="530" y="194"/>
                    </a:cubicBezTo>
                    <a:cubicBezTo>
                      <a:pt x="529" y="194"/>
                      <a:pt x="527" y="195"/>
                      <a:pt x="527" y="195"/>
                    </a:cubicBezTo>
                    <a:cubicBezTo>
                      <a:pt x="526" y="194"/>
                      <a:pt x="527" y="194"/>
                      <a:pt x="526" y="194"/>
                    </a:cubicBezTo>
                    <a:cubicBezTo>
                      <a:pt x="525" y="194"/>
                      <a:pt x="524" y="195"/>
                      <a:pt x="524" y="195"/>
                    </a:cubicBezTo>
                    <a:cubicBezTo>
                      <a:pt x="523" y="195"/>
                      <a:pt x="523" y="194"/>
                      <a:pt x="522" y="194"/>
                    </a:cubicBezTo>
                    <a:cubicBezTo>
                      <a:pt x="522" y="194"/>
                      <a:pt x="522" y="195"/>
                      <a:pt x="522" y="196"/>
                    </a:cubicBezTo>
                    <a:cubicBezTo>
                      <a:pt x="522" y="196"/>
                      <a:pt x="523" y="197"/>
                      <a:pt x="522" y="198"/>
                    </a:cubicBezTo>
                    <a:cubicBezTo>
                      <a:pt x="521" y="198"/>
                      <a:pt x="521" y="199"/>
                      <a:pt x="520" y="199"/>
                    </a:cubicBezTo>
                    <a:cubicBezTo>
                      <a:pt x="520" y="199"/>
                      <a:pt x="520" y="200"/>
                      <a:pt x="519" y="200"/>
                    </a:cubicBezTo>
                    <a:cubicBezTo>
                      <a:pt x="519" y="201"/>
                      <a:pt x="518" y="201"/>
                      <a:pt x="518" y="202"/>
                    </a:cubicBezTo>
                    <a:cubicBezTo>
                      <a:pt x="517" y="202"/>
                      <a:pt x="516" y="200"/>
                      <a:pt x="516" y="201"/>
                    </a:cubicBezTo>
                    <a:cubicBezTo>
                      <a:pt x="516" y="202"/>
                      <a:pt x="515" y="203"/>
                      <a:pt x="516" y="204"/>
                    </a:cubicBezTo>
                    <a:cubicBezTo>
                      <a:pt x="516" y="205"/>
                      <a:pt x="517" y="205"/>
                      <a:pt x="516" y="205"/>
                    </a:cubicBezTo>
                    <a:cubicBezTo>
                      <a:pt x="515" y="205"/>
                      <a:pt x="512" y="205"/>
                      <a:pt x="511" y="205"/>
                    </a:cubicBezTo>
                    <a:cubicBezTo>
                      <a:pt x="510" y="205"/>
                      <a:pt x="510" y="205"/>
                      <a:pt x="509" y="206"/>
                    </a:cubicBezTo>
                    <a:cubicBezTo>
                      <a:pt x="508" y="207"/>
                      <a:pt x="506" y="209"/>
                      <a:pt x="505" y="209"/>
                    </a:cubicBezTo>
                    <a:cubicBezTo>
                      <a:pt x="504" y="209"/>
                      <a:pt x="504" y="213"/>
                      <a:pt x="503" y="213"/>
                    </a:cubicBezTo>
                    <a:cubicBezTo>
                      <a:pt x="503" y="213"/>
                      <a:pt x="503" y="211"/>
                      <a:pt x="502" y="212"/>
                    </a:cubicBezTo>
                    <a:cubicBezTo>
                      <a:pt x="501" y="212"/>
                      <a:pt x="502" y="214"/>
                      <a:pt x="502" y="214"/>
                    </a:cubicBezTo>
                    <a:cubicBezTo>
                      <a:pt x="502" y="215"/>
                      <a:pt x="500" y="215"/>
                      <a:pt x="499" y="216"/>
                    </a:cubicBezTo>
                    <a:cubicBezTo>
                      <a:pt x="498" y="217"/>
                      <a:pt x="498" y="219"/>
                      <a:pt x="496" y="219"/>
                    </a:cubicBezTo>
                    <a:cubicBezTo>
                      <a:pt x="495" y="219"/>
                      <a:pt x="495" y="217"/>
                      <a:pt x="494" y="218"/>
                    </a:cubicBezTo>
                    <a:cubicBezTo>
                      <a:pt x="494" y="219"/>
                      <a:pt x="494" y="220"/>
                      <a:pt x="493" y="220"/>
                    </a:cubicBezTo>
                    <a:cubicBezTo>
                      <a:pt x="493" y="221"/>
                      <a:pt x="490" y="221"/>
                      <a:pt x="489" y="221"/>
                    </a:cubicBezTo>
                    <a:cubicBezTo>
                      <a:pt x="489" y="221"/>
                      <a:pt x="487" y="222"/>
                      <a:pt x="487" y="222"/>
                    </a:cubicBezTo>
                    <a:cubicBezTo>
                      <a:pt x="486" y="222"/>
                      <a:pt x="487" y="224"/>
                      <a:pt x="486" y="223"/>
                    </a:cubicBezTo>
                    <a:cubicBezTo>
                      <a:pt x="485" y="222"/>
                      <a:pt x="485" y="221"/>
                      <a:pt x="484" y="221"/>
                    </a:cubicBezTo>
                    <a:cubicBezTo>
                      <a:pt x="484" y="222"/>
                      <a:pt x="484" y="223"/>
                      <a:pt x="485" y="224"/>
                    </a:cubicBezTo>
                    <a:cubicBezTo>
                      <a:pt x="486" y="225"/>
                      <a:pt x="487" y="225"/>
                      <a:pt x="486" y="226"/>
                    </a:cubicBezTo>
                    <a:cubicBezTo>
                      <a:pt x="486" y="226"/>
                      <a:pt x="483" y="228"/>
                      <a:pt x="483" y="229"/>
                    </a:cubicBezTo>
                    <a:cubicBezTo>
                      <a:pt x="483" y="230"/>
                      <a:pt x="483" y="231"/>
                      <a:pt x="482" y="231"/>
                    </a:cubicBezTo>
                    <a:cubicBezTo>
                      <a:pt x="481" y="232"/>
                      <a:pt x="480" y="230"/>
                      <a:pt x="479" y="231"/>
                    </a:cubicBezTo>
                    <a:cubicBezTo>
                      <a:pt x="479" y="232"/>
                      <a:pt x="479" y="234"/>
                      <a:pt x="479" y="234"/>
                    </a:cubicBezTo>
                    <a:cubicBezTo>
                      <a:pt x="480" y="234"/>
                      <a:pt x="481" y="233"/>
                      <a:pt x="481" y="234"/>
                    </a:cubicBezTo>
                    <a:cubicBezTo>
                      <a:pt x="481" y="235"/>
                      <a:pt x="480" y="236"/>
                      <a:pt x="479" y="236"/>
                    </a:cubicBezTo>
                    <a:cubicBezTo>
                      <a:pt x="479" y="236"/>
                      <a:pt x="477" y="235"/>
                      <a:pt x="477" y="236"/>
                    </a:cubicBezTo>
                    <a:cubicBezTo>
                      <a:pt x="477" y="237"/>
                      <a:pt x="478" y="237"/>
                      <a:pt x="479" y="237"/>
                    </a:cubicBezTo>
                    <a:cubicBezTo>
                      <a:pt x="480" y="238"/>
                      <a:pt x="477" y="238"/>
                      <a:pt x="477" y="239"/>
                    </a:cubicBezTo>
                    <a:cubicBezTo>
                      <a:pt x="477" y="240"/>
                      <a:pt x="478" y="241"/>
                      <a:pt x="477" y="243"/>
                    </a:cubicBezTo>
                    <a:cubicBezTo>
                      <a:pt x="477" y="246"/>
                      <a:pt x="478" y="247"/>
                      <a:pt x="479" y="250"/>
                    </a:cubicBezTo>
                    <a:cubicBezTo>
                      <a:pt x="480" y="253"/>
                      <a:pt x="480" y="257"/>
                      <a:pt x="481" y="257"/>
                    </a:cubicBezTo>
                    <a:cubicBezTo>
                      <a:pt x="482" y="258"/>
                      <a:pt x="483" y="262"/>
                      <a:pt x="484" y="264"/>
                    </a:cubicBezTo>
                    <a:cubicBezTo>
                      <a:pt x="486" y="266"/>
                      <a:pt x="488" y="268"/>
                      <a:pt x="488" y="270"/>
                    </a:cubicBezTo>
                    <a:cubicBezTo>
                      <a:pt x="488" y="272"/>
                      <a:pt x="488" y="272"/>
                      <a:pt x="488" y="272"/>
                    </a:cubicBezTo>
                    <a:cubicBezTo>
                      <a:pt x="487" y="272"/>
                      <a:pt x="487" y="270"/>
                      <a:pt x="486" y="269"/>
                    </a:cubicBezTo>
                    <a:cubicBezTo>
                      <a:pt x="485" y="268"/>
                      <a:pt x="484" y="268"/>
                      <a:pt x="484" y="269"/>
                    </a:cubicBezTo>
                    <a:cubicBezTo>
                      <a:pt x="484" y="269"/>
                      <a:pt x="485" y="271"/>
                      <a:pt x="486" y="273"/>
                    </a:cubicBezTo>
                    <a:cubicBezTo>
                      <a:pt x="487" y="274"/>
                      <a:pt x="489" y="279"/>
                      <a:pt x="490" y="281"/>
                    </a:cubicBezTo>
                    <a:cubicBezTo>
                      <a:pt x="491" y="283"/>
                      <a:pt x="492" y="284"/>
                      <a:pt x="491" y="285"/>
                    </a:cubicBezTo>
                    <a:cubicBezTo>
                      <a:pt x="491" y="285"/>
                      <a:pt x="489" y="285"/>
                      <a:pt x="489" y="286"/>
                    </a:cubicBezTo>
                    <a:cubicBezTo>
                      <a:pt x="490" y="287"/>
                      <a:pt x="491" y="286"/>
                      <a:pt x="492" y="287"/>
                    </a:cubicBezTo>
                    <a:cubicBezTo>
                      <a:pt x="493" y="288"/>
                      <a:pt x="493" y="289"/>
                      <a:pt x="493" y="291"/>
                    </a:cubicBezTo>
                    <a:cubicBezTo>
                      <a:pt x="493" y="292"/>
                      <a:pt x="493" y="294"/>
                      <a:pt x="493" y="296"/>
                    </a:cubicBezTo>
                    <a:cubicBezTo>
                      <a:pt x="493" y="299"/>
                      <a:pt x="493" y="300"/>
                      <a:pt x="493" y="302"/>
                    </a:cubicBezTo>
                    <a:cubicBezTo>
                      <a:pt x="493" y="304"/>
                      <a:pt x="492" y="305"/>
                      <a:pt x="491" y="306"/>
                    </a:cubicBezTo>
                    <a:cubicBezTo>
                      <a:pt x="490" y="307"/>
                      <a:pt x="490" y="307"/>
                      <a:pt x="491" y="308"/>
                    </a:cubicBezTo>
                    <a:cubicBezTo>
                      <a:pt x="491" y="309"/>
                      <a:pt x="491" y="309"/>
                      <a:pt x="490" y="310"/>
                    </a:cubicBezTo>
                    <a:cubicBezTo>
                      <a:pt x="489" y="311"/>
                      <a:pt x="488" y="314"/>
                      <a:pt x="488" y="313"/>
                    </a:cubicBezTo>
                    <a:cubicBezTo>
                      <a:pt x="487" y="313"/>
                      <a:pt x="489" y="310"/>
                      <a:pt x="489" y="309"/>
                    </a:cubicBezTo>
                    <a:cubicBezTo>
                      <a:pt x="488" y="309"/>
                      <a:pt x="488" y="309"/>
                      <a:pt x="487" y="310"/>
                    </a:cubicBezTo>
                    <a:cubicBezTo>
                      <a:pt x="486" y="310"/>
                      <a:pt x="486" y="311"/>
                      <a:pt x="485" y="311"/>
                    </a:cubicBezTo>
                    <a:cubicBezTo>
                      <a:pt x="484" y="311"/>
                      <a:pt x="481" y="312"/>
                      <a:pt x="482" y="310"/>
                    </a:cubicBezTo>
                    <a:cubicBezTo>
                      <a:pt x="482" y="309"/>
                      <a:pt x="484" y="310"/>
                      <a:pt x="484" y="309"/>
                    </a:cubicBezTo>
                    <a:cubicBezTo>
                      <a:pt x="484" y="308"/>
                      <a:pt x="481" y="307"/>
                      <a:pt x="480" y="306"/>
                    </a:cubicBezTo>
                    <a:cubicBezTo>
                      <a:pt x="478" y="305"/>
                      <a:pt x="478" y="302"/>
                      <a:pt x="476" y="302"/>
                    </a:cubicBezTo>
                    <a:cubicBezTo>
                      <a:pt x="475" y="302"/>
                      <a:pt x="475" y="303"/>
                      <a:pt x="475" y="301"/>
                    </a:cubicBezTo>
                    <a:cubicBezTo>
                      <a:pt x="474" y="300"/>
                      <a:pt x="474" y="296"/>
                      <a:pt x="473" y="295"/>
                    </a:cubicBezTo>
                    <a:cubicBezTo>
                      <a:pt x="473" y="295"/>
                      <a:pt x="472" y="296"/>
                      <a:pt x="473" y="295"/>
                    </a:cubicBezTo>
                    <a:cubicBezTo>
                      <a:pt x="473" y="294"/>
                      <a:pt x="475" y="292"/>
                      <a:pt x="475" y="292"/>
                    </a:cubicBezTo>
                    <a:cubicBezTo>
                      <a:pt x="474" y="292"/>
                      <a:pt x="473" y="294"/>
                      <a:pt x="472" y="294"/>
                    </a:cubicBezTo>
                    <a:cubicBezTo>
                      <a:pt x="471" y="293"/>
                      <a:pt x="471" y="291"/>
                      <a:pt x="471" y="290"/>
                    </a:cubicBezTo>
                    <a:cubicBezTo>
                      <a:pt x="472" y="289"/>
                      <a:pt x="473" y="289"/>
                      <a:pt x="472" y="288"/>
                    </a:cubicBezTo>
                    <a:cubicBezTo>
                      <a:pt x="471" y="288"/>
                      <a:pt x="470" y="290"/>
                      <a:pt x="469" y="289"/>
                    </a:cubicBezTo>
                    <a:cubicBezTo>
                      <a:pt x="467" y="289"/>
                      <a:pt x="467" y="287"/>
                      <a:pt x="466" y="285"/>
                    </a:cubicBezTo>
                    <a:cubicBezTo>
                      <a:pt x="465" y="284"/>
                      <a:pt x="463" y="283"/>
                      <a:pt x="465" y="282"/>
                    </a:cubicBezTo>
                    <a:cubicBezTo>
                      <a:pt x="466" y="281"/>
                      <a:pt x="468" y="280"/>
                      <a:pt x="467" y="279"/>
                    </a:cubicBezTo>
                    <a:cubicBezTo>
                      <a:pt x="467" y="278"/>
                      <a:pt x="468" y="277"/>
                      <a:pt x="467" y="277"/>
                    </a:cubicBezTo>
                    <a:cubicBezTo>
                      <a:pt x="466" y="277"/>
                      <a:pt x="466" y="278"/>
                      <a:pt x="466" y="278"/>
                    </a:cubicBezTo>
                    <a:cubicBezTo>
                      <a:pt x="466" y="278"/>
                      <a:pt x="465" y="277"/>
                      <a:pt x="464" y="277"/>
                    </a:cubicBezTo>
                    <a:cubicBezTo>
                      <a:pt x="464" y="278"/>
                      <a:pt x="465" y="279"/>
                      <a:pt x="465" y="279"/>
                    </a:cubicBezTo>
                    <a:cubicBezTo>
                      <a:pt x="465" y="280"/>
                      <a:pt x="463" y="281"/>
                      <a:pt x="463" y="281"/>
                    </a:cubicBezTo>
                    <a:cubicBezTo>
                      <a:pt x="463" y="281"/>
                      <a:pt x="462" y="278"/>
                      <a:pt x="462" y="277"/>
                    </a:cubicBezTo>
                    <a:cubicBezTo>
                      <a:pt x="462" y="276"/>
                      <a:pt x="465" y="270"/>
                      <a:pt x="465" y="269"/>
                    </a:cubicBezTo>
                    <a:cubicBezTo>
                      <a:pt x="464" y="267"/>
                      <a:pt x="463" y="263"/>
                      <a:pt x="463" y="263"/>
                    </a:cubicBezTo>
                    <a:cubicBezTo>
                      <a:pt x="462" y="263"/>
                      <a:pt x="457" y="259"/>
                      <a:pt x="456" y="258"/>
                    </a:cubicBezTo>
                    <a:cubicBezTo>
                      <a:pt x="456" y="257"/>
                      <a:pt x="458" y="258"/>
                      <a:pt x="456" y="256"/>
                    </a:cubicBezTo>
                    <a:cubicBezTo>
                      <a:pt x="454" y="255"/>
                      <a:pt x="451" y="251"/>
                      <a:pt x="450" y="251"/>
                    </a:cubicBezTo>
                    <a:cubicBezTo>
                      <a:pt x="449" y="252"/>
                      <a:pt x="440" y="255"/>
                      <a:pt x="439" y="255"/>
                    </a:cubicBezTo>
                    <a:cubicBezTo>
                      <a:pt x="438" y="256"/>
                      <a:pt x="437" y="257"/>
                      <a:pt x="436" y="256"/>
                    </a:cubicBezTo>
                    <a:cubicBezTo>
                      <a:pt x="434" y="255"/>
                      <a:pt x="431" y="253"/>
                      <a:pt x="433" y="253"/>
                    </a:cubicBezTo>
                    <a:cubicBezTo>
                      <a:pt x="434" y="252"/>
                      <a:pt x="435" y="253"/>
                      <a:pt x="435" y="252"/>
                    </a:cubicBezTo>
                    <a:cubicBezTo>
                      <a:pt x="435" y="252"/>
                      <a:pt x="432" y="252"/>
                      <a:pt x="432" y="251"/>
                    </a:cubicBezTo>
                    <a:cubicBezTo>
                      <a:pt x="432" y="249"/>
                      <a:pt x="433" y="248"/>
                      <a:pt x="432" y="248"/>
                    </a:cubicBezTo>
                    <a:cubicBezTo>
                      <a:pt x="431" y="248"/>
                      <a:pt x="429" y="250"/>
                      <a:pt x="429" y="250"/>
                    </a:cubicBezTo>
                    <a:cubicBezTo>
                      <a:pt x="428" y="250"/>
                      <a:pt x="426" y="250"/>
                      <a:pt x="426" y="248"/>
                    </a:cubicBezTo>
                    <a:cubicBezTo>
                      <a:pt x="426" y="247"/>
                      <a:pt x="428" y="246"/>
                      <a:pt x="427" y="246"/>
                    </a:cubicBezTo>
                    <a:cubicBezTo>
                      <a:pt x="425" y="246"/>
                      <a:pt x="424" y="248"/>
                      <a:pt x="422" y="248"/>
                    </a:cubicBezTo>
                    <a:cubicBezTo>
                      <a:pt x="420" y="248"/>
                      <a:pt x="418" y="248"/>
                      <a:pt x="418" y="248"/>
                    </a:cubicBezTo>
                    <a:cubicBezTo>
                      <a:pt x="418" y="247"/>
                      <a:pt x="417" y="244"/>
                      <a:pt x="417" y="245"/>
                    </a:cubicBezTo>
                    <a:cubicBezTo>
                      <a:pt x="416" y="246"/>
                      <a:pt x="416" y="247"/>
                      <a:pt x="415" y="246"/>
                    </a:cubicBezTo>
                    <a:cubicBezTo>
                      <a:pt x="415" y="246"/>
                      <a:pt x="415" y="245"/>
                      <a:pt x="414" y="246"/>
                    </a:cubicBezTo>
                    <a:cubicBezTo>
                      <a:pt x="414" y="246"/>
                      <a:pt x="414" y="247"/>
                      <a:pt x="414" y="248"/>
                    </a:cubicBezTo>
                    <a:cubicBezTo>
                      <a:pt x="413" y="248"/>
                      <a:pt x="412" y="249"/>
                      <a:pt x="412" y="249"/>
                    </a:cubicBezTo>
                    <a:cubicBezTo>
                      <a:pt x="412" y="248"/>
                      <a:pt x="413" y="247"/>
                      <a:pt x="412" y="247"/>
                    </a:cubicBezTo>
                    <a:cubicBezTo>
                      <a:pt x="412" y="246"/>
                      <a:pt x="411" y="247"/>
                      <a:pt x="411" y="248"/>
                    </a:cubicBezTo>
                    <a:cubicBezTo>
                      <a:pt x="410" y="248"/>
                      <a:pt x="409" y="250"/>
                      <a:pt x="409" y="249"/>
                    </a:cubicBezTo>
                    <a:cubicBezTo>
                      <a:pt x="408" y="249"/>
                      <a:pt x="408" y="249"/>
                      <a:pt x="407" y="247"/>
                    </a:cubicBezTo>
                    <a:cubicBezTo>
                      <a:pt x="406" y="245"/>
                      <a:pt x="406" y="243"/>
                      <a:pt x="405" y="244"/>
                    </a:cubicBezTo>
                    <a:cubicBezTo>
                      <a:pt x="405" y="244"/>
                      <a:pt x="405" y="247"/>
                      <a:pt x="404" y="247"/>
                    </a:cubicBezTo>
                    <a:cubicBezTo>
                      <a:pt x="404" y="248"/>
                      <a:pt x="404" y="249"/>
                      <a:pt x="404" y="250"/>
                    </a:cubicBezTo>
                    <a:cubicBezTo>
                      <a:pt x="403" y="250"/>
                      <a:pt x="401" y="251"/>
                      <a:pt x="401" y="250"/>
                    </a:cubicBezTo>
                    <a:cubicBezTo>
                      <a:pt x="402" y="249"/>
                      <a:pt x="403" y="249"/>
                      <a:pt x="402" y="248"/>
                    </a:cubicBezTo>
                    <a:cubicBezTo>
                      <a:pt x="401" y="248"/>
                      <a:pt x="398" y="248"/>
                      <a:pt x="397" y="248"/>
                    </a:cubicBezTo>
                    <a:cubicBezTo>
                      <a:pt x="395" y="248"/>
                      <a:pt x="394" y="248"/>
                      <a:pt x="393" y="248"/>
                    </a:cubicBezTo>
                    <a:cubicBezTo>
                      <a:pt x="392" y="248"/>
                      <a:pt x="391" y="248"/>
                      <a:pt x="390" y="249"/>
                    </a:cubicBezTo>
                    <a:cubicBezTo>
                      <a:pt x="390" y="249"/>
                      <a:pt x="390" y="250"/>
                      <a:pt x="389" y="250"/>
                    </a:cubicBezTo>
                    <a:cubicBezTo>
                      <a:pt x="388" y="250"/>
                      <a:pt x="384" y="249"/>
                      <a:pt x="383" y="249"/>
                    </a:cubicBezTo>
                    <a:cubicBezTo>
                      <a:pt x="382" y="249"/>
                      <a:pt x="378" y="250"/>
                      <a:pt x="378" y="251"/>
                    </a:cubicBezTo>
                    <a:cubicBezTo>
                      <a:pt x="379" y="252"/>
                      <a:pt x="380" y="252"/>
                      <a:pt x="382" y="252"/>
                    </a:cubicBezTo>
                    <a:cubicBezTo>
                      <a:pt x="384" y="252"/>
                      <a:pt x="386" y="251"/>
                      <a:pt x="386" y="252"/>
                    </a:cubicBezTo>
                    <a:cubicBezTo>
                      <a:pt x="386" y="253"/>
                      <a:pt x="385" y="253"/>
                      <a:pt x="386" y="254"/>
                    </a:cubicBezTo>
                    <a:cubicBezTo>
                      <a:pt x="387" y="254"/>
                      <a:pt x="387" y="255"/>
                      <a:pt x="388" y="254"/>
                    </a:cubicBezTo>
                    <a:cubicBezTo>
                      <a:pt x="388" y="253"/>
                      <a:pt x="389" y="252"/>
                      <a:pt x="389" y="252"/>
                    </a:cubicBezTo>
                    <a:cubicBezTo>
                      <a:pt x="389" y="252"/>
                      <a:pt x="391" y="255"/>
                      <a:pt x="391" y="255"/>
                    </a:cubicBezTo>
                    <a:cubicBezTo>
                      <a:pt x="390" y="256"/>
                      <a:pt x="388" y="255"/>
                      <a:pt x="388" y="256"/>
                    </a:cubicBezTo>
                    <a:cubicBezTo>
                      <a:pt x="388" y="257"/>
                      <a:pt x="390" y="257"/>
                      <a:pt x="389" y="258"/>
                    </a:cubicBezTo>
                    <a:cubicBezTo>
                      <a:pt x="389" y="258"/>
                      <a:pt x="386" y="257"/>
                      <a:pt x="386" y="258"/>
                    </a:cubicBezTo>
                    <a:cubicBezTo>
                      <a:pt x="387" y="258"/>
                      <a:pt x="388" y="261"/>
                      <a:pt x="389" y="260"/>
                    </a:cubicBezTo>
                    <a:cubicBezTo>
                      <a:pt x="390" y="260"/>
                      <a:pt x="390" y="260"/>
                      <a:pt x="391" y="261"/>
                    </a:cubicBezTo>
                    <a:cubicBezTo>
                      <a:pt x="392" y="261"/>
                      <a:pt x="394" y="261"/>
                      <a:pt x="394" y="262"/>
                    </a:cubicBezTo>
                    <a:cubicBezTo>
                      <a:pt x="394" y="263"/>
                      <a:pt x="393" y="265"/>
                      <a:pt x="393" y="265"/>
                    </a:cubicBezTo>
                    <a:cubicBezTo>
                      <a:pt x="392" y="265"/>
                      <a:pt x="390" y="267"/>
                      <a:pt x="390" y="266"/>
                    </a:cubicBezTo>
                    <a:cubicBezTo>
                      <a:pt x="390" y="265"/>
                      <a:pt x="393" y="264"/>
                      <a:pt x="392" y="263"/>
                    </a:cubicBezTo>
                    <a:cubicBezTo>
                      <a:pt x="390" y="263"/>
                      <a:pt x="389" y="263"/>
                      <a:pt x="388" y="262"/>
                    </a:cubicBezTo>
                    <a:cubicBezTo>
                      <a:pt x="387" y="261"/>
                      <a:pt x="387" y="260"/>
                      <a:pt x="386" y="259"/>
                    </a:cubicBezTo>
                    <a:cubicBezTo>
                      <a:pt x="385" y="259"/>
                      <a:pt x="382" y="258"/>
                      <a:pt x="382" y="258"/>
                    </a:cubicBezTo>
                    <a:cubicBezTo>
                      <a:pt x="381" y="258"/>
                      <a:pt x="382" y="259"/>
                      <a:pt x="383" y="260"/>
                    </a:cubicBezTo>
                    <a:cubicBezTo>
                      <a:pt x="383" y="260"/>
                      <a:pt x="383" y="262"/>
                      <a:pt x="382" y="262"/>
                    </a:cubicBezTo>
                    <a:cubicBezTo>
                      <a:pt x="382" y="263"/>
                      <a:pt x="381" y="264"/>
                      <a:pt x="381" y="264"/>
                    </a:cubicBezTo>
                    <a:cubicBezTo>
                      <a:pt x="380" y="264"/>
                      <a:pt x="382" y="262"/>
                      <a:pt x="381" y="261"/>
                    </a:cubicBezTo>
                    <a:cubicBezTo>
                      <a:pt x="379" y="261"/>
                      <a:pt x="378" y="260"/>
                      <a:pt x="378" y="261"/>
                    </a:cubicBezTo>
                    <a:cubicBezTo>
                      <a:pt x="377" y="262"/>
                      <a:pt x="376" y="263"/>
                      <a:pt x="375" y="263"/>
                    </a:cubicBezTo>
                    <a:cubicBezTo>
                      <a:pt x="374" y="263"/>
                      <a:pt x="371" y="261"/>
                      <a:pt x="370" y="260"/>
                    </a:cubicBezTo>
                    <a:cubicBezTo>
                      <a:pt x="370" y="259"/>
                      <a:pt x="371" y="257"/>
                      <a:pt x="370" y="257"/>
                    </a:cubicBezTo>
                    <a:cubicBezTo>
                      <a:pt x="369" y="257"/>
                      <a:pt x="369" y="259"/>
                      <a:pt x="368" y="258"/>
                    </a:cubicBezTo>
                    <a:cubicBezTo>
                      <a:pt x="367" y="258"/>
                      <a:pt x="365" y="255"/>
                      <a:pt x="364" y="255"/>
                    </a:cubicBezTo>
                    <a:cubicBezTo>
                      <a:pt x="362" y="255"/>
                      <a:pt x="359" y="255"/>
                      <a:pt x="359" y="256"/>
                    </a:cubicBezTo>
                    <a:cubicBezTo>
                      <a:pt x="359" y="256"/>
                      <a:pt x="359" y="257"/>
                      <a:pt x="360" y="257"/>
                    </a:cubicBezTo>
                    <a:cubicBezTo>
                      <a:pt x="362" y="257"/>
                      <a:pt x="362" y="256"/>
                      <a:pt x="363" y="257"/>
                    </a:cubicBezTo>
                    <a:cubicBezTo>
                      <a:pt x="363" y="257"/>
                      <a:pt x="365" y="258"/>
                      <a:pt x="364" y="259"/>
                    </a:cubicBezTo>
                    <a:cubicBezTo>
                      <a:pt x="364" y="259"/>
                      <a:pt x="360" y="258"/>
                      <a:pt x="359" y="258"/>
                    </a:cubicBezTo>
                    <a:cubicBezTo>
                      <a:pt x="358" y="259"/>
                      <a:pt x="357" y="259"/>
                      <a:pt x="357" y="258"/>
                    </a:cubicBezTo>
                    <a:cubicBezTo>
                      <a:pt x="356" y="257"/>
                      <a:pt x="349" y="255"/>
                      <a:pt x="348" y="254"/>
                    </a:cubicBezTo>
                    <a:cubicBezTo>
                      <a:pt x="347" y="253"/>
                      <a:pt x="348" y="251"/>
                      <a:pt x="347" y="251"/>
                    </a:cubicBezTo>
                    <a:cubicBezTo>
                      <a:pt x="345" y="251"/>
                      <a:pt x="345" y="254"/>
                      <a:pt x="345" y="254"/>
                    </a:cubicBezTo>
                    <a:cubicBezTo>
                      <a:pt x="345" y="255"/>
                      <a:pt x="346" y="255"/>
                      <a:pt x="346" y="256"/>
                    </a:cubicBezTo>
                    <a:cubicBezTo>
                      <a:pt x="346" y="256"/>
                      <a:pt x="342" y="257"/>
                      <a:pt x="342" y="256"/>
                    </a:cubicBezTo>
                    <a:cubicBezTo>
                      <a:pt x="342" y="255"/>
                      <a:pt x="342" y="255"/>
                      <a:pt x="342" y="253"/>
                    </a:cubicBezTo>
                    <a:cubicBezTo>
                      <a:pt x="341" y="252"/>
                      <a:pt x="340" y="253"/>
                      <a:pt x="340" y="254"/>
                    </a:cubicBezTo>
                    <a:cubicBezTo>
                      <a:pt x="341" y="255"/>
                      <a:pt x="341" y="256"/>
                      <a:pt x="340" y="256"/>
                    </a:cubicBezTo>
                    <a:cubicBezTo>
                      <a:pt x="340" y="257"/>
                      <a:pt x="336" y="258"/>
                      <a:pt x="335" y="258"/>
                    </a:cubicBezTo>
                    <a:cubicBezTo>
                      <a:pt x="334" y="258"/>
                      <a:pt x="334" y="258"/>
                      <a:pt x="333" y="258"/>
                    </a:cubicBezTo>
                    <a:cubicBezTo>
                      <a:pt x="332" y="258"/>
                      <a:pt x="331" y="259"/>
                      <a:pt x="331" y="258"/>
                    </a:cubicBezTo>
                    <a:cubicBezTo>
                      <a:pt x="330" y="257"/>
                      <a:pt x="332" y="255"/>
                      <a:pt x="331" y="255"/>
                    </a:cubicBezTo>
                    <a:cubicBezTo>
                      <a:pt x="330" y="255"/>
                      <a:pt x="329" y="257"/>
                      <a:pt x="329" y="257"/>
                    </a:cubicBezTo>
                    <a:cubicBezTo>
                      <a:pt x="328" y="257"/>
                      <a:pt x="327" y="256"/>
                      <a:pt x="327" y="257"/>
                    </a:cubicBezTo>
                    <a:cubicBezTo>
                      <a:pt x="326" y="258"/>
                      <a:pt x="328" y="259"/>
                      <a:pt x="329" y="259"/>
                    </a:cubicBezTo>
                    <a:cubicBezTo>
                      <a:pt x="329" y="260"/>
                      <a:pt x="331" y="259"/>
                      <a:pt x="331" y="260"/>
                    </a:cubicBezTo>
                    <a:cubicBezTo>
                      <a:pt x="331" y="261"/>
                      <a:pt x="329" y="263"/>
                      <a:pt x="328" y="263"/>
                    </a:cubicBezTo>
                    <a:cubicBezTo>
                      <a:pt x="327" y="263"/>
                      <a:pt x="329" y="261"/>
                      <a:pt x="328" y="261"/>
                    </a:cubicBezTo>
                    <a:cubicBezTo>
                      <a:pt x="327" y="261"/>
                      <a:pt x="326" y="262"/>
                      <a:pt x="326" y="262"/>
                    </a:cubicBezTo>
                    <a:cubicBezTo>
                      <a:pt x="325" y="263"/>
                      <a:pt x="325" y="265"/>
                      <a:pt x="324" y="266"/>
                    </a:cubicBezTo>
                    <a:cubicBezTo>
                      <a:pt x="323" y="266"/>
                      <a:pt x="321" y="268"/>
                      <a:pt x="320" y="268"/>
                    </a:cubicBezTo>
                    <a:cubicBezTo>
                      <a:pt x="318" y="268"/>
                      <a:pt x="317" y="269"/>
                      <a:pt x="318" y="269"/>
                    </a:cubicBezTo>
                    <a:cubicBezTo>
                      <a:pt x="318" y="269"/>
                      <a:pt x="319" y="269"/>
                      <a:pt x="319" y="269"/>
                    </a:cubicBezTo>
                    <a:cubicBezTo>
                      <a:pt x="319" y="270"/>
                      <a:pt x="318" y="270"/>
                      <a:pt x="317" y="270"/>
                    </a:cubicBezTo>
                    <a:cubicBezTo>
                      <a:pt x="316" y="270"/>
                      <a:pt x="315" y="270"/>
                      <a:pt x="315" y="270"/>
                    </a:cubicBezTo>
                    <a:cubicBezTo>
                      <a:pt x="315" y="269"/>
                      <a:pt x="316" y="268"/>
                      <a:pt x="315" y="268"/>
                    </a:cubicBezTo>
                    <a:cubicBezTo>
                      <a:pt x="314" y="268"/>
                      <a:pt x="313" y="269"/>
                      <a:pt x="313" y="269"/>
                    </a:cubicBezTo>
                    <a:cubicBezTo>
                      <a:pt x="313" y="268"/>
                      <a:pt x="313" y="268"/>
                      <a:pt x="312" y="268"/>
                    </a:cubicBezTo>
                    <a:cubicBezTo>
                      <a:pt x="311" y="268"/>
                      <a:pt x="312" y="269"/>
                      <a:pt x="312" y="269"/>
                    </a:cubicBezTo>
                    <a:cubicBezTo>
                      <a:pt x="311" y="269"/>
                      <a:pt x="310" y="268"/>
                      <a:pt x="310" y="268"/>
                    </a:cubicBezTo>
                    <a:cubicBezTo>
                      <a:pt x="309" y="269"/>
                      <a:pt x="310" y="270"/>
                      <a:pt x="312" y="271"/>
                    </a:cubicBezTo>
                    <a:cubicBezTo>
                      <a:pt x="313" y="272"/>
                      <a:pt x="311" y="273"/>
                      <a:pt x="310" y="273"/>
                    </a:cubicBezTo>
                    <a:cubicBezTo>
                      <a:pt x="310" y="273"/>
                      <a:pt x="309" y="271"/>
                      <a:pt x="308" y="271"/>
                    </a:cubicBezTo>
                    <a:cubicBezTo>
                      <a:pt x="307" y="271"/>
                      <a:pt x="308" y="272"/>
                      <a:pt x="308" y="273"/>
                    </a:cubicBezTo>
                    <a:cubicBezTo>
                      <a:pt x="307" y="273"/>
                      <a:pt x="307" y="274"/>
                      <a:pt x="306" y="274"/>
                    </a:cubicBezTo>
                    <a:cubicBezTo>
                      <a:pt x="305" y="275"/>
                      <a:pt x="305" y="274"/>
                      <a:pt x="304" y="274"/>
                    </a:cubicBezTo>
                    <a:cubicBezTo>
                      <a:pt x="304" y="275"/>
                      <a:pt x="304" y="275"/>
                      <a:pt x="305" y="276"/>
                    </a:cubicBezTo>
                    <a:cubicBezTo>
                      <a:pt x="305" y="277"/>
                      <a:pt x="304" y="278"/>
                      <a:pt x="304" y="279"/>
                    </a:cubicBezTo>
                    <a:cubicBezTo>
                      <a:pt x="303" y="279"/>
                      <a:pt x="300" y="278"/>
                      <a:pt x="300" y="279"/>
                    </a:cubicBezTo>
                    <a:cubicBezTo>
                      <a:pt x="300" y="280"/>
                      <a:pt x="302" y="280"/>
                      <a:pt x="303" y="281"/>
                    </a:cubicBezTo>
                    <a:cubicBezTo>
                      <a:pt x="303" y="281"/>
                      <a:pt x="302" y="284"/>
                      <a:pt x="302" y="284"/>
                    </a:cubicBezTo>
                    <a:cubicBezTo>
                      <a:pt x="301" y="285"/>
                      <a:pt x="300" y="285"/>
                      <a:pt x="300" y="285"/>
                    </a:cubicBezTo>
                    <a:cubicBezTo>
                      <a:pt x="299" y="284"/>
                      <a:pt x="298" y="282"/>
                      <a:pt x="297" y="282"/>
                    </a:cubicBezTo>
                    <a:cubicBezTo>
                      <a:pt x="297" y="282"/>
                      <a:pt x="296" y="287"/>
                      <a:pt x="297" y="287"/>
                    </a:cubicBezTo>
                    <a:cubicBezTo>
                      <a:pt x="299" y="287"/>
                      <a:pt x="300" y="286"/>
                      <a:pt x="301" y="287"/>
                    </a:cubicBezTo>
                    <a:cubicBezTo>
                      <a:pt x="301" y="287"/>
                      <a:pt x="300" y="290"/>
                      <a:pt x="300" y="290"/>
                    </a:cubicBezTo>
                    <a:cubicBezTo>
                      <a:pt x="300" y="291"/>
                      <a:pt x="300" y="294"/>
                      <a:pt x="301" y="296"/>
                    </a:cubicBezTo>
                    <a:cubicBezTo>
                      <a:pt x="302" y="298"/>
                      <a:pt x="302" y="299"/>
                      <a:pt x="303" y="300"/>
                    </a:cubicBezTo>
                    <a:cubicBezTo>
                      <a:pt x="303" y="300"/>
                      <a:pt x="303" y="300"/>
                      <a:pt x="303" y="301"/>
                    </a:cubicBezTo>
                    <a:cubicBezTo>
                      <a:pt x="303" y="302"/>
                      <a:pt x="302" y="302"/>
                      <a:pt x="302" y="302"/>
                    </a:cubicBezTo>
                    <a:cubicBezTo>
                      <a:pt x="300" y="303"/>
                      <a:pt x="300" y="301"/>
                      <a:pt x="299" y="300"/>
                    </a:cubicBezTo>
                    <a:cubicBezTo>
                      <a:pt x="298" y="300"/>
                      <a:pt x="298" y="299"/>
                      <a:pt x="297" y="299"/>
                    </a:cubicBezTo>
                    <a:cubicBezTo>
                      <a:pt x="296" y="299"/>
                      <a:pt x="296" y="299"/>
                      <a:pt x="295" y="299"/>
                    </a:cubicBezTo>
                    <a:cubicBezTo>
                      <a:pt x="295" y="299"/>
                      <a:pt x="294" y="299"/>
                      <a:pt x="293" y="299"/>
                    </a:cubicBezTo>
                    <a:cubicBezTo>
                      <a:pt x="293" y="299"/>
                      <a:pt x="292" y="299"/>
                      <a:pt x="291" y="298"/>
                    </a:cubicBezTo>
                    <a:cubicBezTo>
                      <a:pt x="290" y="298"/>
                      <a:pt x="289" y="297"/>
                      <a:pt x="288" y="296"/>
                    </a:cubicBezTo>
                    <a:cubicBezTo>
                      <a:pt x="285" y="295"/>
                      <a:pt x="284" y="295"/>
                      <a:pt x="283" y="295"/>
                    </a:cubicBezTo>
                    <a:cubicBezTo>
                      <a:pt x="283" y="295"/>
                      <a:pt x="283" y="295"/>
                      <a:pt x="283" y="295"/>
                    </a:cubicBezTo>
                    <a:cubicBezTo>
                      <a:pt x="283" y="295"/>
                      <a:pt x="282" y="293"/>
                      <a:pt x="281" y="291"/>
                    </a:cubicBezTo>
                    <a:cubicBezTo>
                      <a:pt x="280" y="288"/>
                      <a:pt x="279" y="286"/>
                      <a:pt x="279" y="286"/>
                    </a:cubicBezTo>
                    <a:cubicBezTo>
                      <a:pt x="279" y="286"/>
                      <a:pt x="279" y="285"/>
                      <a:pt x="279" y="285"/>
                    </a:cubicBezTo>
                    <a:cubicBezTo>
                      <a:pt x="279" y="284"/>
                      <a:pt x="279" y="283"/>
                      <a:pt x="279" y="282"/>
                    </a:cubicBezTo>
                    <a:cubicBezTo>
                      <a:pt x="279" y="281"/>
                      <a:pt x="278" y="280"/>
                      <a:pt x="277" y="280"/>
                    </a:cubicBezTo>
                    <a:cubicBezTo>
                      <a:pt x="277" y="280"/>
                      <a:pt x="276" y="280"/>
                      <a:pt x="276" y="279"/>
                    </a:cubicBezTo>
                    <a:cubicBezTo>
                      <a:pt x="276" y="279"/>
                      <a:pt x="274" y="277"/>
                      <a:pt x="273" y="275"/>
                    </a:cubicBezTo>
                    <a:cubicBezTo>
                      <a:pt x="272" y="273"/>
                      <a:pt x="271" y="271"/>
                      <a:pt x="270" y="271"/>
                    </a:cubicBezTo>
                    <a:cubicBezTo>
                      <a:pt x="270" y="270"/>
                      <a:pt x="269" y="269"/>
                      <a:pt x="268" y="267"/>
                    </a:cubicBezTo>
                    <a:cubicBezTo>
                      <a:pt x="267" y="265"/>
                      <a:pt x="265" y="262"/>
                      <a:pt x="264" y="261"/>
                    </a:cubicBezTo>
                    <a:cubicBezTo>
                      <a:pt x="263" y="261"/>
                      <a:pt x="261" y="259"/>
                      <a:pt x="259" y="257"/>
                    </a:cubicBezTo>
                    <a:cubicBezTo>
                      <a:pt x="258" y="256"/>
                      <a:pt x="257" y="255"/>
                      <a:pt x="256" y="255"/>
                    </a:cubicBezTo>
                    <a:cubicBezTo>
                      <a:pt x="256" y="255"/>
                      <a:pt x="255" y="255"/>
                      <a:pt x="255" y="255"/>
                    </a:cubicBezTo>
                    <a:cubicBezTo>
                      <a:pt x="252" y="254"/>
                      <a:pt x="248" y="253"/>
                      <a:pt x="247" y="254"/>
                    </a:cubicBezTo>
                    <a:cubicBezTo>
                      <a:pt x="247" y="254"/>
                      <a:pt x="247" y="254"/>
                      <a:pt x="247" y="254"/>
                    </a:cubicBezTo>
                    <a:cubicBezTo>
                      <a:pt x="246" y="254"/>
                      <a:pt x="245" y="254"/>
                      <a:pt x="245" y="255"/>
                    </a:cubicBezTo>
                    <a:cubicBezTo>
                      <a:pt x="244" y="255"/>
                      <a:pt x="243" y="255"/>
                      <a:pt x="243" y="256"/>
                    </a:cubicBezTo>
                    <a:cubicBezTo>
                      <a:pt x="242" y="256"/>
                      <a:pt x="242" y="257"/>
                      <a:pt x="241" y="258"/>
                    </a:cubicBezTo>
                    <a:cubicBezTo>
                      <a:pt x="241" y="259"/>
                      <a:pt x="240" y="260"/>
                      <a:pt x="240" y="260"/>
                    </a:cubicBezTo>
                    <a:cubicBezTo>
                      <a:pt x="240" y="260"/>
                      <a:pt x="239" y="262"/>
                      <a:pt x="239" y="263"/>
                    </a:cubicBezTo>
                    <a:cubicBezTo>
                      <a:pt x="238" y="263"/>
                      <a:pt x="238" y="264"/>
                      <a:pt x="238" y="264"/>
                    </a:cubicBezTo>
                    <a:cubicBezTo>
                      <a:pt x="238" y="264"/>
                      <a:pt x="233" y="261"/>
                      <a:pt x="228" y="259"/>
                    </a:cubicBezTo>
                    <a:cubicBezTo>
                      <a:pt x="226" y="258"/>
                      <a:pt x="224" y="256"/>
                      <a:pt x="223" y="256"/>
                    </a:cubicBezTo>
                    <a:cubicBezTo>
                      <a:pt x="222" y="255"/>
                      <a:pt x="221" y="253"/>
                      <a:pt x="221" y="252"/>
                    </a:cubicBezTo>
                    <a:cubicBezTo>
                      <a:pt x="221" y="251"/>
                      <a:pt x="221" y="251"/>
                      <a:pt x="221" y="250"/>
                    </a:cubicBezTo>
                    <a:cubicBezTo>
                      <a:pt x="220" y="249"/>
                      <a:pt x="220" y="248"/>
                      <a:pt x="220" y="247"/>
                    </a:cubicBezTo>
                    <a:cubicBezTo>
                      <a:pt x="219" y="246"/>
                      <a:pt x="219" y="245"/>
                      <a:pt x="218" y="244"/>
                    </a:cubicBezTo>
                    <a:cubicBezTo>
                      <a:pt x="218" y="244"/>
                      <a:pt x="216" y="242"/>
                      <a:pt x="213" y="240"/>
                    </a:cubicBezTo>
                    <a:cubicBezTo>
                      <a:pt x="211" y="238"/>
                      <a:pt x="208" y="237"/>
                      <a:pt x="208" y="236"/>
                    </a:cubicBezTo>
                    <a:cubicBezTo>
                      <a:pt x="208" y="236"/>
                      <a:pt x="207" y="236"/>
                      <a:pt x="207" y="236"/>
                    </a:cubicBezTo>
                    <a:cubicBezTo>
                      <a:pt x="207" y="236"/>
                      <a:pt x="207" y="236"/>
                      <a:pt x="207" y="236"/>
                    </a:cubicBezTo>
                    <a:cubicBezTo>
                      <a:pt x="206" y="236"/>
                      <a:pt x="206" y="235"/>
                      <a:pt x="204" y="234"/>
                    </a:cubicBezTo>
                    <a:cubicBezTo>
                      <a:pt x="204" y="234"/>
                      <a:pt x="203" y="233"/>
                      <a:pt x="202" y="232"/>
                    </a:cubicBezTo>
                    <a:cubicBezTo>
                      <a:pt x="202" y="231"/>
                      <a:pt x="201" y="231"/>
                      <a:pt x="201" y="231"/>
                    </a:cubicBezTo>
                    <a:cubicBezTo>
                      <a:pt x="200" y="230"/>
                      <a:pt x="196" y="230"/>
                      <a:pt x="192" y="230"/>
                    </a:cubicBezTo>
                    <a:cubicBezTo>
                      <a:pt x="187" y="230"/>
                      <a:pt x="182" y="231"/>
                      <a:pt x="182" y="231"/>
                    </a:cubicBezTo>
                    <a:cubicBezTo>
                      <a:pt x="181" y="231"/>
                      <a:pt x="181" y="233"/>
                      <a:pt x="181" y="235"/>
                    </a:cubicBezTo>
                    <a:cubicBezTo>
                      <a:pt x="181" y="235"/>
                      <a:pt x="180" y="236"/>
                      <a:pt x="180" y="236"/>
                    </a:cubicBezTo>
                    <a:cubicBezTo>
                      <a:pt x="180" y="236"/>
                      <a:pt x="161" y="236"/>
                      <a:pt x="155" y="236"/>
                    </a:cubicBezTo>
                    <a:cubicBezTo>
                      <a:pt x="153" y="236"/>
                      <a:pt x="153" y="236"/>
                      <a:pt x="153" y="236"/>
                    </a:cubicBezTo>
                    <a:cubicBezTo>
                      <a:pt x="153" y="236"/>
                      <a:pt x="152" y="236"/>
                      <a:pt x="151" y="236"/>
                    </a:cubicBezTo>
                    <a:cubicBezTo>
                      <a:pt x="150" y="236"/>
                      <a:pt x="150" y="236"/>
                      <a:pt x="149" y="236"/>
                    </a:cubicBezTo>
                    <a:cubicBezTo>
                      <a:pt x="148" y="236"/>
                      <a:pt x="143" y="234"/>
                      <a:pt x="137" y="232"/>
                    </a:cubicBezTo>
                    <a:cubicBezTo>
                      <a:pt x="126" y="228"/>
                      <a:pt x="112" y="223"/>
                      <a:pt x="111" y="223"/>
                    </a:cubicBezTo>
                    <a:cubicBezTo>
                      <a:pt x="111" y="222"/>
                      <a:pt x="111" y="222"/>
                      <a:pt x="111" y="221"/>
                    </a:cubicBezTo>
                    <a:cubicBezTo>
                      <a:pt x="111" y="220"/>
                      <a:pt x="111" y="220"/>
                      <a:pt x="110" y="220"/>
                    </a:cubicBezTo>
                    <a:cubicBezTo>
                      <a:pt x="110" y="220"/>
                      <a:pt x="102" y="220"/>
                      <a:pt x="94" y="221"/>
                    </a:cubicBezTo>
                    <a:cubicBezTo>
                      <a:pt x="90" y="221"/>
                      <a:pt x="85" y="221"/>
                      <a:pt x="83" y="221"/>
                    </a:cubicBezTo>
                    <a:cubicBezTo>
                      <a:pt x="82" y="217"/>
                      <a:pt x="82" y="216"/>
                      <a:pt x="81" y="214"/>
                    </a:cubicBezTo>
                    <a:cubicBezTo>
                      <a:pt x="80" y="212"/>
                      <a:pt x="80" y="212"/>
                      <a:pt x="78" y="211"/>
                    </a:cubicBezTo>
                    <a:cubicBezTo>
                      <a:pt x="76" y="209"/>
                      <a:pt x="75" y="208"/>
                      <a:pt x="73" y="207"/>
                    </a:cubicBezTo>
                    <a:cubicBezTo>
                      <a:pt x="72" y="207"/>
                      <a:pt x="70" y="208"/>
                      <a:pt x="69" y="207"/>
                    </a:cubicBezTo>
                    <a:cubicBezTo>
                      <a:pt x="69" y="205"/>
                      <a:pt x="69" y="203"/>
                      <a:pt x="68" y="203"/>
                    </a:cubicBezTo>
                    <a:cubicBezTo>
                      <a:pt x="66" y="203"/>
                      <a:pt x="65" y="204"/>
                      <a:pt x="64" y="203"/>
                    </a:cubicBezTo>
                    <a:cubicBezTo>
                      <a:pt x="63" y="202"/>
                      <a:pt x="62" y="200"/>
                      <a:pt x="60" y="200"/>
                    </a:cubicBezTo>
                    <a:cubicBezTo>
                      <a:pt x="59" y="200"/>
                      <a:pt x="59" y="199"/>
                      <a:pt x="57" y="198"/>
                    </a:cubicBezTo>
                    <a:cubicBezTo>
                      <a:pt x="55" y="198"/>
                      <a:pt x="52" y="198"/>
                      <a:pt x="50" y="198"/>
                    </a:cubicBezTo>
                    <a:cubicBezTo>
                      <a:pt x="48" y="197"/>
                      <a:pt x="46" y="198"/>
                      <a:pt x="45" y="196"/>
                    </a:cubicBezTo>
                    <a:cubicBezTo>
                      <a:pt x="45" y="195"/>
                      <a:pt x="46" y="193"/>
                      <a:pt x="45" y="192"/>
                    </a:cubicBezTo>
                    <a:cubicBezTo>
                      <a:pt x="45" y="191"/>
                      <a:pt x="46" y="191"/>
                      <a:pt x="44" y="190"/>
                    </a:cubicBezTo>
                    <a:cubicBezTo>
                      <a:pt x="43" y="188"/>
                      <a:pt x="40" y="185"/>
                      <a:pt x="38" y="182"/>
                    </a:cubicBezTo>
                    <a:cubicBezTo>
                      <a:pt x="36" y="180"/>
                      <a:pt x="34" y="177"/>
                      <a:pt x="33" y="176"/>
                    </a:cubicBezTo>
                    <a:cubicBezTo>
                      <a:pt x="32" y="175"/>
                      <a:pt x="31" y="175"/>
                      <a:pt x="31" y="173"/>
                    </a:cubicBezTo>
                    <a:cubicBezTo>
                      <a:pt x="31" y="172"/>
                      <a:pt x="30" y="172"/>
                      <a:pt x="31" y="171"/>
                    </a:cubicBezTo>
                    <a:cubicBezTo>
                      <a:pt x="32" y="170"/>
                      <a:pt x="33" y="170"/>
                      <a:pt x="32" y="169"/>
                    </a:cubicBezTo>
                    <a:cubicBezTo>
                      <a:pt x="32" y="168"/>
                      <a:pt x="32" y="167"/>
                      <a:pt x="31" y="166"/>
                    </a:cubicBezTo>
                    <a:cubicBezTo>
                      <a:pt x="30" y="165"/>
                      <a:pt x="26" y="165"/>
                      <a:pt x="26" y="164"/>
                    </a:cubicBezTo>
                    <a:cubicBezTo>
                      <a:pt x="25" y="163"/>
                      <a:pt x="24" y="162"/>
                      <a:pt x="24" y="160"/>
                    </a:cubicBezTo>
                    <a:cubicBezTo>
                      <a:pt x="24" y="159"/>
                      <a:pt x="24" y="157"/>
                      <a:pt x="25" y="157"/>
                    </a:cubicBezTo>
                    <a:cubicBezTo>
                      <a:pt x="25" y="156"/>
                      <a:pt x="25" y="157"/>
                      <a:pt x="26" y="158"/>
                    </a:cubicBezTo>
                    <a:cubicBezTo>
                      <a:pt x="27" y="159"/>
                      <a:pt x="30" y="161"/>
                      <a:pt x="30" y="160"/>
                    </a:cubicBezTo>
                    <a:cubicBezTo>
                      <a:pt x="30" y="160"/>
                      <a:pt x="28" y="157"/>
                      <a:pt x="27" y="156"/>
                    </a:cubicBezTo>
                    <a:cubicBezTo>
                      <a:pt x="27" y="155"/>
                      <a:pt x="26" y="155"/>
                      <a:pt x="27" y="154"/>
                    </a:cubicBezTo>
                    <a:cubicBezTo>
                      <a:pt x="27" y="153"/>
                      <a:pt x="29" y="153"/>
                      <a:pt x="31" y="154"/>
                    </a:cubicBezTo>
                    <a:cubicBezTo>
                      <a:pt x="33" y="154"/>
                      <a:pt x="33" y="153"/>
                      <a:pt x="34" y="153"/>
                    </a:cubicBezTo>
                    <a:cubicBezTo>
                      <a:pt x="36" y="153"/>
                      <a:pt x="37" y="155"/>
                      <a:pt x="37" y="154"/>
                    </a:cubicBezTo>
                    <a:cubicBezTo>
                      <a:pt x="37" y="153"/>
                      <a:pt x="34" y="149"/>
                      <a:pt x="33" y="150"/>
                    </a:cubicBezTo>
                    <a:cubicBezTo>
                      <a:pt x="32" y="151"/>
                      <a:pt x="33" y="152"/>
                      <a:pt x="31" y="151"/>
                    </a:cubicBezTo>
                    <a:cubicBezTo>
                      <a:pt x="29" y="151"/>
                      <a:pt x="29" y="150"/>
                      <a:pt x="29" y="150"/>
                    </a:cubicBezTo>
                    <a:cubicBezTo>
                      <a:pt x="28" y="151"/>
                      <a:pt x="28" y="152"/>
                      <a:pt x="27" y="151"/>
                    </a:cubicBezTo>
                    <a:cubicBezTo>
                      <a:pt x="26" y="151"/>
                      <a:pt x="26" y="150"/>
                      <a:pt x="24" y="150"/>
                    </a:cubicBezTo>
                    <a:cubicBezTo>
                      <a:pt x="23" y="151"/>
                      <a:pt x="24" y="153"/>
                      <a:pt x="24" y="154"/>
                    </a:cubicBezTo>
                    <a:cubicBezTo>
                      <a:pt x="23" y="154"/>
                      <a:pt x="22" y="154"/>
                      <a:pt x="21" y="153"/>
                    </a:cubicBezTo>
                    <a:cubicBezTo>
                      <a:pt x="21" y="152"/>
                      <a:pt x="20" y="154"/>
                      <a:pt x="19" y="154"/>
                    </a:cubicBezTo>
                    <a:cubicBezTo>
                      <a:pt x="18" y="153"/>
                      <a:pt x="19" y="152"/>
                      <a:pt x="18" y="150"/>
                    </a:cubicBezTo>
                    <a:cubicBezTo>
                      <a:pt x="17" y="149"/>
                      <a:pt x="12" y="143"/>
                      <a:pt x="11" y="142"/>
                    </a:cubicBezTo>
                    <a:cubicBezTo>
                      <a:pt x="10" y="140"/>
                      <a:pt x="11" y="139"/>
                      <a:pt x="10" y="138"/>
                    </a:cubicBezTo>
                    <a:cubicBezTo>
                      <a:pt x="10" y="136"/>
                      <a:pt x="10" y="135"/>
                      <a:pt x="10" y="133"/>
                    </a:cubicBezTo>
                    <a:cubicBezTo>
                      <a:pt x="10" y="132"/>
                      <a:pt x="10" y="132"/>
                      <a:pt x="8" y="128"/>
                    </a:cubicBezTo>
                    <a:cubicBezTo>
                      <a:pt x="6" y="125"/>
                      <a:pt x="3" y="122"/>
                      <a:pt x="4" y="121"/>
                    </a:cubicBezTo>
                    <a:cubicBezTo>
                      <a:pt x="4" y="120"/>
                      <a:pt x="6" y="118"/>
                      <a:pt x="7" y="117"/>
                    </a:cubicBezTo>
                    <a:cubicBezTo>
                      <a:pt x="8" y="116"/>
                      <a:pt x="8" y="115"/>
                      <a:pt x="7" y="115"/>
                    </a:cubicBezTo>
                    <a:cubicBezTo>
                      <a:pt x="6" y="115"/>
                      <a:pt x="5" y="117"/>
                      <a:pt x="5" y="116"/>
                    </a:cubicBezTo>
                    <a:cubicBezTo>
                      <a:pt x="4" y="114"/>
                      <a:pt x="6" y="113"/>
                      <a:pt x="6" y="110"/>
                    </a:cubicBezTo>
                    <a:cubicBezTo>
                      <a:pt x="6" y="108"/>
                      <a:pt x="5" y="105"/>
                      <a:pt x="5" y="104"/>
                    </a:cubicBezTo>
                    <a:cubicBezTo>
                      <a:pt x="6" y="102"/>
                      <a:pt x="7" y="102"/>
                      <a:pt x="6" y="101"/>
                    </a:cubicBezTo>
                    <a:cubicBezTo>
                      <a:pt x="4" y="99"/>
                      <a:pt x="2" y="99"/>
                      <a:pt x="3" y="97"/>
                    </a:cubicBezTo>
                    <a:cubicBezTo>
                      <a:pt x="4" y="95"/>
                      <a:pt x="5" y="95"/>
                      <a:pt x="4" y="92"/>
                    </a:cubicBezTo>
                    <a:cubicBezTo>
                      <a:pt x="2" y="90"/>
                      <a:pt x="0" y="90"/>
                      <a:pt x="2" y="89"/>
                    </a:cubicBezTo>
                    <a:cubicBezTo>
                      <a:pt x="3" y="88"/>
                      <a:pt x="7" y="84"/>
                      <a:pt x="6" y="83"/>
                    </a:cubicBezTo>
                    <a:cubicBezTo>
                      <a:pt x="5" y="82"/>
                      <a:pt x="5" y="84"/>
                      <a:pt x="4" y="83"/>
                    </a:cubicBezTo>
                    <a:cubicBezTo>
                      <a:pt x="3" y="82"/>
                      <a:pt x="5" y="82"/>
                      <a:pt x="6" y="80"/>
                    </a:cubicBezTo>
                    <a:cubicBezTo>
                      <a:pt x="6" y="77"/>
                      <a:pt x="7" y="71"/>
                      <a:pt x="7" y="67"/>
                    </a:cubicBezTo>
                    <a:cubicBezTo>
                      <a:pt x="7" y="62"/>
                      <a:pt x="8" y="60"/>
                      <a:pt x="8" y="56"/>
                    </a:cubicBezTo>
                    <a:cubicBezTo>
                      <a:pt x="8" y="51"/>
                      <a:pt x="7" y="48"/>
                      <a:pt x="8" y="46"/>
                    </a:cubicBezTo>
                    <a:cubicBezTo>
                      <a:pt x="8" y="43"/>
                      <a:pt x="8" y="46"/>
                      <a:pt x="10" y="46"/>
                    </a:cubicBezTo>
                    <a:cubicBezTo>
                      <a:pt x="12" y="46"/>
                      <a:pt x="14" y="46"/>
                      <a:pt x="16" y="45"/>
                    </a:cubicBezTo>
                    <a:cubicBezTo>
                      <a:pt x="17" y="44"/>
                      <a:pt x="17" y="44"/>
                      <a:pt x="15" y="44"/>
                    </a:cubicBezTo>
                    <a:cubicBezTo>
                      <a:pt x="14" y="44"/>
                      <a:pt x="11" y="44"/>
                      <a:pt x="10" y="43"/>
                    </a:cubicBezTo>
                    <a:cubicBezTo>
                      <a:pt x="10" y="43"/>
                      <a:pt x="7" y="43"/>
                      <a:pt x="7" y="42"/>
                    </a:cubicBezTo>
                    <a:cubicBezTo>
                      <a:pt x="8" y="41"/>
                      <a:pt x="9" y="41"/>
                      <a:pt x="9" y="40"/>
                    </a:cubicBezTo>
                    <a:cubicBezTo>
                      <a:pt x="9" y="39"/>
                      <a:pt x="8" y="39"/>
                      <a:pt x="9" y="38"/>
                    </a:cubicBezTo>
                    <a:cubicBezTo>
                      <a:pt x="10" y="38"/>
                      <a:pt x="10" y="38"/>
                      <a:pt x="10" y="37"/>
                    </a:cubicBezTo>
                    <a:cubicBezTo>
                      <a:pt x="10" y="37"/>
                      <a:pt x="7" y="37"/>
                      <a:pt x="7" y="36"/>
                    </a:cubicBezTo>
                    <a:cubicBezTo>
                      <a:pt x="7" y="35"/>
                      <a:pt x="8" y="35"/>
                      <a:pt x="9" y="34"/>
                    </a:cubicBezTo>
                    <a:cubicBezTo>
                      <a:pt x="10" y="34"/>
                      <a:pt x="11" y="34"/>
                      <a:pt x="10" y="33"/>
                    </a:cubicBezTo>
                    <a:cubicBezTo>
                      <a:pt x="10" y="33"/>
                      <a:pt x="7" y="32"/>
                      <a:pt x="7" y="32"/>
                    </a:cubicBezTo>
                    <a:cubicBezTo>
                      <a:pt x="7" y="33"/>
                      <a:pt x="6" y="35"/>
                      <a:pt x="6" y="34"/>
                    </a:cubicBezTo>
                    <a:cubicBezTo>
                      <a:pt x="6" y="32"/>
                      <a:pt x="6" y="31"/>
                      <a:pt x="6" y="30"/>
                    </a:cubicBezTo>
                    <a:cubicBezTo>
                      <a:pt x="5" y="29"/>
                      <a:pt x="5" y="29"/>
                      <a:pt x="4" y="25"/>
                    </a:cubicBezTo>
                    <a:cubicBezTo>
                      <a:pt x="2" y="22"/>
                      <a:pt x="1" y="21"/>
                      <a:pt x="0" y="18"/>
                    </a:cubicBezTo>
                    <a:cubicBezTo>
                      <a:pt x="0" y="16"/>
                      <a:pt x="0" y="15"/>
                      <a:pt x="0" y="14"/>
                    </a:cubicBezTo>
                    <a:cubicBezTo>
                      <a:pt x="1" y="13"/>
                      <a:pt x="3" y="15"/>
                      <a:pt x="6" y="16"/>
                    </a:cubicBezTo>
                    <a:cubicBezTo>
                      <a:pt x="9" y="17"/>
                      <a:pt x="9" y="18"/>
                      <a:pt x="11" y="17"/>
                    </a:cubicBezTo>
                    <a:cubicBezTo>
                      <a:pt x="14" y="17"/>
                      <a:pt x="15" y="16"/>
                      <a:pt x="17" y="17"/>
                    </a:cubicBezTo>
                    <a:cubicBezTo>
                      <a:pt x="18" y="17"/>
                      <a:pt x="18" y="18"/>
                      <a:pt x="20" y="18"/>
                    </a:cubicBezTo>
                    <a:cubicBezTo>
                      <a:pt x="21" y="19"/>
                      <a:pt x="21" y="18"/>
                      <a:pt x="21" y="18"/>
                    </a:cubicBezTo>
                    <a:cubicBezTo>
                      <a:pt x="22" y="18"/>
                      <a:pt x="22" y="19"/>
                      <a:pt x="22" y="20"/>
                    </a:cubicBezTo>
                    <a:cubicBezTo>
                      <a:pt x="22" y="21"/>
                      <a:pt x="21" y="22"/>
                      <a:pt x="21" y="22"/>
                    </a:cubicBezTo>
                    <a:cubicBezTo>
                      <a:pt x="20" y="22"/>
                      <a:pt x="19" y="21"/>
                      <a:pt x="19" y="22"/>
                    </a:cubicBezTo>
                    <a:cubicBezTo>
                      <a:pt x="19" y="22"/>
                      <a:pt x="15" y="28"/>
                      <a:pt x="17" y="28"/>
                    </a:cubicBezTo>
                    <a:cubicBezTo>
                      <a:pt x="18" y="28"/>
                      <a:pt x="20" y="26"/>
                      <a:pt x="20" y="28"/>
                    </a:cubicBezTo>
                    <a:cubicBezTo>
                      <a:pt x="20" y="29"/>
                      <a:pt x="18" y="30"/>
                      <a:pt x="18" y="31"/>
                    </a:cubicBezTo>
                    <a:cubicBezTo>
                      <a:pt x="18" y="32"/>
                      <a:pt x="19" y="32"/>
                      <a:pt x="20" y="32"/>
                    </a:cubicBezTo>
                    <a:cubicBezTo>
                      <a:pt x="20" y="32"/>
                      <a:pt x="22" y="32"/>
                      <a:pt x="23" y="32"/>
                    </a:cubicBezTo>
                    <a:cubicBezTo>
                      <a:pt x="24" y="31"/>
                      <a:pt x="26" y="30"/>
                      <a:pt x="26" y="28"/>
                    </a:cubicBezTo>
                    <a:cubicBezTo>
                      <a:pt x="26" y="27"/>
                      <a:pt x="25" y="25"/>
                      <a:pt x="25" y="23"/>
                    </a:cubicBezTo>
                    <a:cubicBezTo>
                      <a:pt x="26" y="22"/>
                      <a:pt x="28" y="20"/>
                      <a:pt x="28" y="19"/>
                    </a:cubicBezTo>
                    <a:cubicBezTo>
                      <a:pt x="27" y="18"/>
                      <a:pt x="26" y="19"/>
                      <a:pt x="26" y="18"/>
                    </a:cubicBezTo>
                    <a:cubicBezTo>
                      <a:pt x="25" y="16"/>
                      <a:pt x="26" y="15"/>
                      <a:pt x="25" y="15"/>
                    </a:cubicBezTo>
                    <a:cubicBezTo>
                      <a:pt x="24" y="15"/>
                      <a:pt x="24" y="17"/>
                      <a:pt x="23" y="16"/>
                    </a:cubicBezTo>
                    <a:cubicBezTo>
                      <a:pt x="22" y="15"/>
                      <a:pt x="22" y="14"/>
                      <a:pt x="23" y="13"/>
                    </a:cubicBezTo>
                    <a:cubicBezTo>
                      <a:pt x="24" y="12"/>
                      <a:pt x="25" y="12"/>
                      <a:pt x="25" y="10"/>
                    </a:cubicBezTo>
                    <a:cubicBezTo>
                      <a:pt x="25" y="9"/>
                      <a:pt x="24" y="10"/>
                      <a:pt x="23" y="9"/>
                    </a:cubicBezTo>
                    <a:cubicBezTo>
                      <a:pt x="22" y="8"/>
                      <a:pt x="23" y="6"/>
                      <a:pt x="22" y="5"/>
                    </a:cubicBezTo>
                    <a:cubicBezTo>
                      <a:pt x="66" y="5"/>
                      <a:pt x="66" y="5"/>
                      <a:pt x="66" y="5"/>
                    </a:cubicBezTo>
                    <a:cubicBezTo>
                      <a:pt x="120" y="5"/>
                      <a:pt x="120" y="5"/>
                      <a:pt x="120" y="5"/>
                    </a:cubicBezTo>
                    <a:cubicBezTo>
                      <a:pt x="243" y="5"/>
                      <a:pt x="243" y="5"/>
                      <a:pt x="243" y="5"/>
                    </a:cubicBezTo>
                    <a:cubicBezTo>
                      <a:pt x="326" y="5"/>
                      <a:pt x="326" y="5"/>
                      <a:pt x="326" y="5"/>
                    </a:cubicBezTo>
                    <a:cubicBezTo>
                      <a:pt x="326" y="5"/>
                      <a:pt x="326" y="5"/>
                      <a:pt x="326" y="5"/>
                    </a:cubicBezTo>
                    <a:cubicBezTo>
                      <a:pt x="326" y="5"/>
                      <a:pt x="326" y="5"/>
                      <a:pt x="326" y="5"/>
                    </a:cubicBezTo>
                    <a:cubicBezTo>
                      <a:pt x="326" y="5"/>
                      <a:pt x="326" y="1"/>
                      <a:pt x="327" y="0"/>
                    </a:cubicBezTo>
                    <a:cubicBezTo>
                      <a:pt x="327" y="0"/>
                      <a:pt x="327" y="0"/>
                      <a:pt x="327" y="0"/>
                    </a:cubicBezTo>
                    <a:cubicBezTo>
                      <a:pt x="327" y="1"/>
                      <a:pt x="328" y="1"/>
                      <a:pt x="328" y="1"/>
                    </a:cubicBezTo>
                    <a:cubicBezTo>
                      <a:pt x="329" y="1"/>
                      <a:pt x="330" y="2"/>
                      <a:pt x="331" y="2"/>
                    </a:cubicBezTo>
                    <a:cubicBezTo>
                      <a:pt x="331" y="2"/>
                      <a:pt x="331" y="3"/>
                      <a:pt x="331" y="4"/>
                    </a:cubicBezTo>
                    <a:cubicBezTo>
                      <a:pt x="331" y="6"/>
                      <a:pt x="332" y="9"/>
                      <a:pt x="333" y="9"/>
                    </a:cubicBezTo>
                    <a:cubicBezTo>
                      <a:pt x="334" y="10"/>
                      <a:pt x="335" y="11"/>
                      <a:pt x="337" y="11"/>
                    </a:cubicBezTo>
                    <a:cubicBezTo>
                      <a:pt x="338" y="12"/>
                      <a:pt x="340" y="12"/>
                      <a:pt x="340" y="12"/>
                    </a:cubicBezTo>
                    <a:cubicBezTo>
                      <a:pt x="341" y="12"/>
                      <a:pt x="342" y="12"/>
                      <a:pt x="343" y="11"/>
                    </a:cubicBezTo>
                    <a:cubicBezTo>
                      <a:pt x="344" y="11"/>
                      <a:pt x="346" y="11"/>
                      <a:pt x="348" y="11"/>
                    </a:cubicBezTo>
                    <a:cubicBezTo>
                      <a:pt x="349" y="11"/>
                      <a:pt x="350" y="11"/>
                      <a:pt x="351" y="11"/>
                    </a:cubicBezTo>
                    <a:cubicBezTo>
                      <a:pt x="352" y="12"/>
                      <a:pt x="353" y="12"/>
                      <a:pt x="354" y="12"/>
                    </a:cubicBezTo>
                    <a:cubicBezTo>
                      <a:pt x="354" y="12"/>
                      <a:pt x="354" y="12"/>
                      <a:pt x="354" y="12"/>
                    </a:cubicBezTo>
                    <a:cubicBezTo>
                      <a:pt x="354" y="12"/>
                      <a:pt x="354" y="13"/>
                      <a:pt x="354" y="14"/>
                    </a:cubicBezTo>
                    <a:cubicBezTo>
                      <a:pt x="355" y="15"/>
                      <a:pt x="355" y="17"/>
                      <a:pt x="356" y="17"/>
                    </a:cubicBezTo>
                    <a:cubicBezTo>
                      <a:pt x="357" y="17"/>
                      <a:pt x="358" y="16"/>
                      <a:pt x="358" y="15"/>
                    </a:cubicBezTo>
                    <a:cubicBezTo>
                      <a:pt x="358" y="15"/>
                      <a:pt x="359" y="15"/>
                      <a:pt x="359" y="15"/>
                    </a:cubicBezTo>
                    <a:cubicBezTo>
                      <a:pt x="359" y="15"/>
                      <a:pt x="359" y="15"/>
                      <a:pt x="359" y="15"/>
                    </a:cubicBezTo>
                    <a:cubicBezTo>
                      <a:pt x="359" y="15"/>
                      <a:pt x="360" y="15"/>
                      <a:pt x="360" y="15"/>
                    </a:cubicBezTo>
                    <a:cubicBezTo>
                      <a:pt x="361" y="15"/>
                      <a:pt x="361" y="15"/>
                      <a:pt x="362" y="15"/>
                    </a:cubicBezTo>
                    <a:cubicBezTo>
                      <a:pt x="362" y="15"/>
                      <a:pt x="362" y="16"/>
                      <a:pt x="363" y="16"/>
                    </a:cubicBezTo>
                    <a:cubicBezTo>
                      <a:pt x="364" y="18"/>
                      <a:pt x="365" y="20"/>
                      <a:pt x="366" y="19"/>
                    </a:cubicBezTo>
                    <a:cubicBezTo>
                      <a:pt x="366" y="19"/>
                      <a:pt x="367" y="19"/>
                      <a:pt x="368" y="18"/>
                    </a:cubicBezTo>
                    <a:cubicBezTo>
                      <a:pt x="370" y="17"/>
                      <a:pt x="373" y="16"/>
                      <a:pt x="374" y="16"/>
                    </a:cubicBezTo>
                    <a:cubicBezTo>
                      <a:pt x="374" y="16"/>
                      <a:pt x="374" y="17"/>
                      <a:pt x="374" y="17"/>
                    </a:cubicBezTo>
                    <a:cubicBezTo>
                      <a:pt x="374" y="18"/>
                      <a:pt x="374" y="19"/>
                      <a:pt x="376" y="19"/>
                    </a:cubicBezTo>
                    <a:cubicBezTo>
                      <a:pt x="377" y="19"/>
                      <a:pt x="381" y="19"/>
                      <a:pt x="384" y="20"/>
                    </a:cubicBezTo>
                    <a:cubicBezTo>
                      <a:pt x="386" y="20"/>
                      <a:pt x="388" y="20"/>
                      <a:pt x="389" y="20"/>
                    </a:cubicBezTo>
                    <a:cubicBezTo>
                      <a:pt x="390" y="20"/>
                      <a:pt x="395" y="18"/>
                      <a:pt x="399" y="17"/>
                    </a:cubicBezTo>
                    <a:cubicBezTo>
                      <a:pt x="400" y="16"/>
                      <a:pt x="401" y="16"/>
                      <a:pt x="402" y="16"/>
                    </a:cubicBezTo>
                    <a:cubicBezTo>
                      <a:pt x="402" y="16"/>
                      <a:pt x="406" y="18"/>
                      <a:pt x="412" y="21"/>
                    </a:cubicBezTo>
                    <a:cubicBezTo>
                      <a:pt x="423" y="26"/>
                      <a:pt x="438" y="34"/>
                      <a:pt x="439" y="34"/>
                    </a:cubicBezTo>
                    <a:cubicBezTo>
                      <a:pt x="439" y="35"/>
                      <a:pt x="439" y="35"/>
                      <a:pt x="440" y="36"/>
                    </a:cubicBezTo>
                    <a:cubicBezTo>
                      <a:pt x="440" y="36"/>
                      <a:pt x="441" y="38"/>
                      <a:pt x="441" y="38"/>
                    </a:cubicBezTo>
                    <a:cubicBezTo>
                      <a:pt x="441" y="39"/>
                      <a:pt x="442" y="40"/>
                      <a:pt x="442" y="40"/>
                    </a:cubicBezTo>
                    <a:cubicBezTo>
                      <a:pt x="443" y="41"/>
                      <a:pt x="443" y="41"/>
                      <a:pt x="444" y="41"/>
                    </a:cubicBezTo>
                    <a:cubicBezTo>
                      <a:pt x="445" y="41"/>
                      <a:pt x="446" y="41"/>
                      <a:pt x="446" y="41"/>
                    </a:cubicBezTo>
                    <a:cubicBezTo>
                      <a:pt x="446" y="41"/>
                      <a:pt x="446" y="41"/>
                      <a:pt x="446" y="41"/>
                    </a:cubicBezTo>
                    <a:cubicBezTo>
                      <a:pt x="446" y="41"/>
                      <a:pt x="447" y="40"/>
                      <a:pt x="447" y="40"/>
                    </a:cubicBezTo>
                    <a:cubicBezTo>
                      <a:pt x="447" y="40"/>
                      <a:pt x="447" y="40"/>
                      <a:pt x="447" y="40"/>
                    </a:cubicBezTo>
                    <a:cubicBezTo>
                      <a:pt x="447" y="40"/>
                      <a:pt x="447" y="40"/>
                      <a:pt x="447" y="40"/>
                    </a:cubicBezTo>
                    <a:cubicBezTo>
                      <a:pt x="448" y="41"/>
                      <a:pt x="448" y="42"/>
                      <a:pt x="448" y="43"/>
                    </a:cubicBezTo>
                    <a:cubicBezTo>
                      <a:pt x="448" y="44"/>
                      <a:pt x="448" y="46"/>
                      <a:pt x="449" y="46"/>
                    </a:cubicBezTo>
                    <a:cubicBezTo>
                      <a:pt x="449" y="46"/>
                      <a:pt x="449" y="46"/>
                      <a:pt x="450" y="46"/>
                    </a:cubicBezTo>
                    <a:cubicBezTo>
                      <a:pt x="450" y="46"/>
                      <a:pt x="450" y="46"/>
                      <a:pt x="450" y="46"/>
                    </a:cubicBezTo>
                    <a:cubicBezTo>
                      <a:pt x="451" y="46"/>
                      <a:pt x="454" y="47"/>
                      <a:pt x="455" y="47"/>
                    </a:cubicBezTo>
                    <a:cubicBezTo>
                      <a:pt x="455" y="47"/>
                      <a:pt x="455" y="48"/>
                      <a:pt x="454" y="48"/>
                    </a:cubicBezTo>
                    <a:cubicBezTo>
                      <a:pt x="454" y="49"/>
                      <a:pt x="454" y="49"/>
                      <a:pt x="455" y="50"/>
                    </a:cubicBezTo>
                    <a:cubicBezTo>
                      <a:pt x="455" y="50"/>
                      <a:pt x="457" y="51"/>
                      <a:pt x="458" y="52"/>
                    </a:cubicBezTo>
                    <a:cubicBezTo>
                      <a:pt x="461" y="54"/>
                      <a:pt x="465" y="56"/>
                      <a:pt x="465" y="56"/>
                    </a:cubicBezTo>
                    <a:cubicBezTo>
                      <a:pt x="465" y="56"/>
                      <a:pt x="466" y="59"/>
                      <a:pt x="466" y="63"/>
                    </a:cubicBezTo>
                    <a:cubicBezTo>
                      <a:pt x="468" y="69"/>
                      <a:pt x="469" y="78"/>
                      <a:pt x="469" y="79"/>
                    </a:cubicBezTo>
                    <a:cubicBezTo>
                      <a:pt x="469" y="80"/>
                      <a:pt x="469" y="82"/>
                      <a:pt x="468" y="84"/>
                    </a:cubicBezTo>
                    <a:cubicBezTo>
                      <a:pt x="467" y="88"/>
                      <a:pt x="465" y="93"/>
                      <a:pt x="464" y="93"/>
                    </a:cubicBezTo>
                    <a:cubicBezTo>
                      <a:pt x="464" y="93"/>
                      <a:pt x="463" y="94"/>
                      <a:pt x="462" y="94"/>
                    </a:cubicBezTo>
                    <a:cubicBezTo>
                      <a:pt x="461" y="95"/>
                      <a:pt x="460" y="95"/>
                      <a:pt x="459" y="96"/>
                    </a:cubicBezTo>
                    <a:cubicBezTo>
                      <a:pt x="459" y="96"/>
                      <a:pt x="459" y="96"/>
                      <a:pt x="459" y="97"/>
                    </a:cubicBezTo>
                    <a:cubicBezTo>
                      <a:pt x="459" y="97"/>
                      <a:pt x="459" y="97"/>
                      <a:pt x="459" y="97"/>
                    </a:cubicBezTo>
                    <a:cubicBezTo>
                      <a:pt x="459" y="98"/>
                      <a:pt x="458" y="99"/>
                      <a:pt x="459" y="100"/>
                    </a:cubicBezTo>
                    <a:cubicBezTo>
                      <a:pt x="459" y="101"/>
                      <a:pt x="459" y="101"/>
                      <a:pt x="459" y="101"/>
                    </a:cubicBezTo>
                    <a:cubicBezTo>
                      <a:pt x="459" y="102"/>
                      <a:pt x="459" y="102"/>
                      <a:pt x="460" y="104"/>
                    </a:cubicBezTo>
                    <a:cubicBezTo>
                      <a:pt x="461" y="104"/>
                      <a:pt x="461" y="105"/>
                      <a:pt x="462" y="105"/>
                    </a:cubicBezTo>
                    <a:cubicBezTo>
                      <a:pt x="463" y="105"/>
                      <a:pt x="464" y="105"/>
                      <a:pt x="465" y="105"/>
                    </a:cubicBezTo>
                    <a:cubicBezTo>
                      <a:pt x="466" y="105"/>
                      <a:pt x="472" y="103"/>
                      <a:pt x="478" y="101"/>
                    </a:cubicBezTo>
                    <a:cubicBezTo>
                      <a:pt x="481" y="99"/>
                      <a:pt x="484" y="98"/>
                      <a:pt x="484" y="98"/>
                    </a:cubicBezTo>
                    <a:cubicBezTo>
                      <a:pt x="485" y="98"/>
                      <a:pt x="486" y="98"/>
                      <a:pt x="487" y="97"/>
                    </a:cubicBezTo>
                    <a:cubicBezTo>
                      <a:pt x="489" y="97"/>
                      <a:pt x="492" y="96"/>
                      <a:pt x="494" y="96"/>
                    </a:cubicBezTo>
                    <a:cubicBezTo>
                      <a:pt x="495" y="95"/>
                      <a:pt x="498" y="94"/>
                      <a:pt x="501" y="93"/>
                    </a:cubicBezTo>
                    <a:cubicBezTo>
                      <a:pt x="503" y="92"/>
                      <a:pt x="505" y="91"/>
                      <a:pt x="505" y="91"/>
                    </a:cubicBezTo>
                    <a:cubicBezTo>
                      <a:pt x="506" y="90"/>
                      <a:pt x="505" y="89"/>
                      <a:pt x="505" y="88"/>
                    </a:cubicBezTo>
                    <a:cubicBezTo>
                      <a:pt x="505" y="88"/>
                      <a:pt x="505" y="87"/>
                      <a:pt x="505" y="87"/>
                    </a:cubicBezTo>
                    <a:cubicBezTo>
                      <a:pt x="505" y="87"/>
                      <a:pt x="505" y="87"/>
                      <a:pt x="505" y="86"/>
                    </a:cubicBezTo>
                    <a:cubicBezTo>
                      <a:pt x="505" y="86"/>
                      <a:pt x="505" y="86"/>
                      <a:pt x="505" y="86"/>
                    </a:cubicBezTo>
                    <a:cubicBezTo>
                      <a:pt x="505" y="86"/>
                      <a:pt x="505" y="85"/>
                      <a:pt x="505" y="84"/>
                    </a:cubicBezTo>
                    <a:cubicBezTo>
                      <a:pt x="504" y="83"/>
                      <a:pt x="504" y="83"/>
                      <a:pt x="503" y="82"/>
                    </a:cubicBezTo>
                    <a:cubicBezTo>
                      <a:pt x="503" y="82"/>
                      <a:pt x="503" y="82"/>
                      <a:pt x="503" y="82"/>
                    </a:cubicBezTo>
                    <a:cubicBezTo>
                      <a:pt x="503" y="81"/>
                      <a:pt x="505" y="81"/>
                      <a:pt x="507" y="80"/>
                    </a:cubicBezTo>
                    <a:cubicBezTo>
                      <a:pt x="508" y="80"/>
                      <a:pt x="509" y="79"/>
                      <a:pt x="510" y="79"/>
                    </a:cubicBezTo>
                    <a:cubicBezTo>
                      <a:pt x="510" y="79"/>
                      <a:pt x="511" y="79"/>
                      <a:pt x="513" y="79"/>
                    </a:cubicBezTo>
                    <a:cubicBezTo>
                      <a:pt x="518" y="80"/>
                      <a:pt x="529" y="81"/>
                      <a:pt x="529" y="80"/>
                    </a:cubicBezTo>
                    <a:cubicBezTo>
                      <a:pt x="530" y="80"/>
                      <a:pt x="530" y="79"/>
                      <a:pt x="530" y="78"/>
                    </a:cubicBezTo>
                    <a:cubicBezTo>
                      <a:pt x="531" y="77"/>
                      <a:pt x="533" y="74"/>
                      <a:pt x="533" y="73"/>
                    </a:cubicBezTo>
                    <a:cubicBezTo>
                      <a:pt x="534" y="73"/>
                      <a:pt x="536" y="71"/>
                      <a:pt x="538" y="69"/>
                    </a:cubicBezTo>
                    <a:cubicBezTo>
                      <a:pt x="542" y="67"/>
                      <a:pt x="546" y="64"/>
                      <a:pt x="546" y="63"/>
                    </a:cubicBezTo>
                    <a:cubicBezTo>
                      <a:pt x="547" y="63"/>
                      <a:pt x="548" y="62"/>
                      <a:pt x="549" y="62"/>
                    </a:cubicBezTo>
                    <a:cubicBezTo>
                      <a:pt x="550" y="62"/>
                      <a:pt x="551" y="62"/>
                      <a:pt x="552" y="61"/>
                    </a:cubicBezTo>
                    <a:cubicBezTo>
                      <a:pt x="553" y="61"/>
                      <a:pt x="562" y="61"/>
                      <a:pt x="571" y="61"/>
                    </a:cubicBezTo>
                    <a:cubicBezTo>
                      <a:pt x="579" y="61"/>
                      <a:pt x="588" y="61"/>
                      <a:pt x="588" y="60"/>
                    </a:cubicBezTo>
                    <a:cubicBezTo>
                      <a:pt x="588" y="60"/>
                      <a:pt x="588" y="60"/>
                      <a:pt x="588" y="60"/>
                    </a:cubicBezTo>
                    <a:cubicBezTo>
                      <a:pt x="588" y="60"/>
                      <a:pt x="588" y="60"/>
                      <a:pt x="588" y="59"/>
                    </a:cubicBezTo>
                    <a:cubicBezTo>
                      <a:pt x="588" y="58"/>
                      <a:pt x="588" y="58"/>
                      <a:pt x="589" y="57"/>
                    </a:cubicBezTo>
                    <a:cubicBezTo>
                      <a:pt x="589" y="57"/>
                      <a:pt x="590" y="57"/>
                      <a:pt x="591" y="57"/>
                    </a:cubicBezTo>
                    <a:cubicBezTo>
                      <a:pt x="591" y="57"/>
                      <a:pt x="592" y="57"/>
                      <a:pt x="592" y="57"/>
                    </a:cubicBezTo>
                    <a:cubicBezTo>
                      <a:pt x="592" y="57"/>
                      <a:pt x="593" y="57"/>
                      <a:pt x="593" y="57"/>
                    </a:cubicBezTo>
                    <a:cubicBezTo>
                      <a:pt x="594" y="58"/>
                      <a:pt x="594" y="58"/>
                      <a:pt x="595" y="58"/>
                    </a:cubicBezTo>
                    <a:cubicBezTo>
                      <a:pt x="595" y="58"/>
                      <a:pt x="596" y="57"/>
                      <a:pt x="596" y="57"/>
                    </a:cubicBezTo>
                    <a:cubicBezTo>
                      <a:pt x="597" y="56"/>
                      <a:pt x="598" y="55"/>
                      <a:pt x="598" y="55"/>
                    </a:cubicBezTo>
                    <a:cubicBezTo>
                      <a:pt x="599" y="54"/>
                      <a:pt x="600" y="53"/>
                      <a:pt x="600" y="52"/>
                    </a:cubicBezTo>
                    <a:cubicBezTo>
                      <a:pt x="601" y="51"/>
                      <a:pt x="602" y="49"/>
                      <a:pt x="602" y="49"/>
                    </a:cubicBezTo>
                    <a:cubicBezTo>
                      <a:pt x="602" y="49"/>
                      <a:pt x="602" y="49"/>
                      <a:pt x="602" y="49"/>
                    </a:cubicBezTo>
                    <a:cubicBezTo>
                      <a:pt x="602" y="48"/>
                      <a:pt x="602" y="48"/>
                      <a:pt x="602" y="47"/>
                    </a:cubicBezTo>
                    <a:cubicBezTo>
                      <a:pt x="602" y="46"/>
                      <a:pt x="602" y="45"/>
                      <a:pt x="602" y="45"/>
                    </a:cubicBezTo>
                    <a:cubicBezTo>
                      <a:pt x="603" y="44"/>
                      <a:pt x="605" y="40"/>
                      <a:pt x="607" y="36"/>
                    </a:cubicBezTo>
                    <a:cubicBezTo>
                      <a:pt x="609" y="34"/>
                      <a:pt x="610" y="33"/>
                      <a:pt x="610" y="32"/>
                    </a:cubicBezTo>
                    <a:cubicBezTo>
                      <a:pt x="611" y="31"/>
                      <a:pt x="611" y="31"/>
                      <a:pt x="611" y="30"/>
                    </a:cubicBezTo>
                    <a:cubicBezTo>
                      <a:pt x="612" y="29"/>
                      <a:pt x="612" y="28"/>
                      <a:pt x="613" y="28"/>
                    </a:cubicBezTo>
                    <a:cubicBezTo>
                      <a:pt x="613" y="28"/>
                      <a:pt x="613" y="28"/>
                      <a:pt x="613" y="28"/>
                    </a:cubicBezTo>
                    <a:cubicBezTo>
                      <a:pt x="613" y="28"/>
                      <a:pt x="613" y="28"/>
                      <a:pt x="613" y="28"/>
                    </a:cubicBezTo>
                    <a:cubicBezTo>
                      <a:pt x="613" y="28"/>
                      <a:pt x="614" y="27"/>
                      <a:pt x="614" y="27"/>
                    </a:cubicBezTo>
                    <a:cubicBezTo>
                      <a:pt x="614" y="27"/>
                      <a:pt x="614" y="28"/>
                      <a:pt x="615" y="28"/>
                    </a:cubicBezTo>
                    <a:cubicBezTo>
                      <a:pt x="615" y="28"/>
                      <a:pt x="615" y="28"/>
                      <a:pt x="615" y="28"/>
                    </a:cubicBezTo>
                    <a:cubicBezTo>
                      <a:pt x="615" y="28"/>
                      <a:pt x="615" y="28"/>
                      <a:pt x="615" y="28"/>
                    </a:cubicBezTo>
                    <a:cubicBezTo>
                      <a:pt x="615" y="28"/>
                      <a:pt x="615" y="28"/>
                      <a:pt x="615" y="29"/>
                    </a:cubicBezTo>
                    <a:cubicBezTo>
                      <a:pt x="615" y="29"/>
                      <a:pt x="615" y="29"/>
                      <a:pt x="615" y="29"/>
                    </a:cubicBezTo>
                    <a:cubicBezTo>
                      <a:pt x="615" y="29"/>
                      <a:pt x="615" y="30"/>
                      <a:pt x="615" y="30"/>
                    </a:cubicBezTo>
                    <a:cubicBezTo>
                      <a:pt x="615" y="30"/>
                      <a:pt x="615" y="30"/>
                      <a:pt x="615" y="30"/>
                    </a:cubicBezTo>
                    <a:cubicBezTo>
                      <a:pt x="615" y="30"/>
                      <a:pt x="615" y="30"/>
                      <a:pt x="615" y="30"/>
                    </a:cubicBezTo>
                    <a:cubicBezTo>
                      <a:pt x="615" y="30"/>
                      <a:pt x="615" y="30"/>
                      <a:pt x="615" y="30"/>
                    </a:cubicBezTo>
                    <a:cubicBezTo>
                      <a:pt x="616" y="31"/>
                      <a:pt x="617" y="32"/>
                      <a:pt x="618" y="31"/>
                    </a:cubicBezTo>
                    <a:cubicBezTo>
                      <a:pt x="618" y="31"/>
                      <a:pt x="620" y="30"/>
                      <a:pt x="621" y="30"/>
                    </a:cubicBezTo>
                    <a:cubicBezTo>
                      <a:pt x="622" y="29"/>
                      <a:pt x="623" y="29"/>
                      <a:pt x="623" y="29"/>
                    </a:cubicBezTo>
                    <a:cubicBezTo>
                      <a:pt x="624" y="29"/>
                      <a:pt x="624" y="29"/>
                      <a:pt x="625" y="30"/>
                    </a:cubicBezTo>
                    <a:cubicBezTo>
                      <a:pt x="626" y="31"/>
                      <a:pt x="628" y="32"/>
                      <a:pt x="628" y="32"/>
                    </a:cubicBezTo>
                    <a:cubicBezTo>
                      <a:pt x="628" y="33"/>
                      <a:pt x="628" y="37"/>
                      <a:pt x="628" y="41"/>
                    </a:cubicBezTo>
                    <a:cubicBezTo>
                      <a:pt x="628" y="46"/>
                      <a:pt x="628" y="51"/>
                      <a:pt x="629" y="52"/>
                    </a:cubicBezTo>
                    <a:cubicBezTo>
                      <a:pt x="629" y="52"/>
                      <a:pt x="630" y="52"/>
                      <a:pt x="631" y="52"/>
                    </a:cubicBezTo>
                    <a:cubicBezTo>
                      <a:pt x="631" y="52"/>
                      <a:pt x="632" y="52"/>
                      <a:pt x="632" y="53"/>
                    </a:cubicBezTo>
                    <a:cubicBezTo>
                      <a:pt x="632" y="53"/>
                      <a:pt x="632" y="53"/>
                      <a:pt x="632" y="54"/>
                    </a:cubicBezTo>
                    <a:cubicBezTo>
                      <a:pt x="632" y="55"/>
                      <a:pt x="632" y="58"/>
                      <a:pt x="633" y="58"/>
                    </a:cubicBezTo>
                    <a:cubicBezTo>
                      <a:pt x="633" y="58"/>
                      <a:pt x="633" y="59"/>
                      <a:pt x="634" y="59"/>
                    </a:cubicBezTo>
                    <a:cubicBezTo>
                      <a:pt x="634" y="59"/>
                      <a:pt x="636" y="59"/>
                      <a:pt x="636" y="59"/>
                    </a:cubicBezTo>
                    <a:cubicBezTo>
                      <a:pt x="636" y="59"/>
                      <a:pt x="636" y="59"/>
                      <a:pt x="636" y="59"/>
                    </a:cubicBezTo>
                    <a:cubicBezTo>
                      <a:pt x="636" y="59"/>
                      <a:pt x="637" y="60"/>
                      <a:pt x="637" y="6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247"/>
              <p:cNvSpPr>
                <a:spLocks/>
              </p:cNvSpPr>
              <p:nvPr/>
            </p:nvSpPr>
            <p:spPr bwMode="auto">
              <a:xfrm>
                <a:off x="2389187" y="2967038"/>
                <a:ext cx="50800" cy="17463"/>
              </a:xfrm>
              <a:custGeom>
                <a:avLst/>
                <a:gdLst>
                  <a:gd name="T0" fmla="*/ 4 w 22"/>
                  <a:gd name="T1" fmla="*/ 4 h 8"/>
                  <a:gd name="T2" fmla="*/ 1 w 22"/>
                  <a:gd name="T3" fmla="*/ 6 h 8"/>
                  <a:gd name="T4" fmla="*/ 2 w 22"/>
                  <a:gd name="T5" fmla="*/ 8 h 8"/>
                  <a:gd name="T6" fmla="*/ 6 w 22"/>
                  <a:gd name="T7" fmla="*/ 7 h 8"/>
                  <a:gd name="T8" fmla="*/ 11 w 22"/>
                  <a:gd name="T9" fmla="*/ 6 h 8"/>
                  <a:gd name="T10" fmla="*/ 16 w 22"/>
                  <a:gd name="T11" fmla="*/ 4 h 8"/>
                  <a:gd name="T12" fmla="*/ 22 w 22"/>
                  <a:gd name="T13" fmla="*/ 2 h 8"/>
                  <a:gd name="T14" fmla="*/ 17 w 22"/>
                  <a:gd name="T15" fmla="*/ 2 h 8"/>
                  <a:gd name="T16" fmla="*/ 17 w 22"/>
                  <a:gd name="T17" fmla="*/ 0 h 8"/>
                  <a:gd name="T18" fmla="*/ 14 w 22"/>
                  <a:gd name="T19" fmla="*/ 2 h 8"/>
                  <a:gd name="T20" fmla="*/ 9 w 22"/>
                  <a:gd name="T21" fmla="*/ 3 h 8"/>
                  <a:gd name="T22" fmla="*/ 4 w 22"/>
                  <a:gd name="T23"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8">
                    <a:moveTo>
                      <a:pt x="4" y="4"/>
                    </a:moveTo>
                    <a:cubicBezTo>
                      <a:pt x="3" y="5"/>
                      <a:pt x="2" y="5"/>
                      <a:pt x="1" y="6"/>
                    </a:cubicBezTo>
                    <a:cubicBezTo>
                      <a:pt x="1" y="7"/>
                      <a:pt x="0" y="7"/>
                      <a:pt x="2" y="8"/>
                    </a:cubicBezTo>
                    <a:cubicBezTo>
                      <a:pt x="4" y="8"/>
                      <a:pt x="5" y="7"/>
                      <a:pt x="6" y="7"/>
                    </a:cubicBezTo>
                    <a:cubicBezTo>
                      <a:pt x="7" y="6"/>
                      <a:pt x="9" y="6"/>
                      <a:pt x="11" y="6"/>
                    </a:cubicBezTo>
                    <a:cubicBezTo>
                      <a:pt x="13" y="5"/>
                      <a:pt x="14" y="5"/>
                      <a:pt x="16" y="4"/>
                    </a:cubicBezTo>
                    <a:cubicBezTo>
                      <a:pt x="18" y="3"/>
                      <a:pt x="21" y="3"/>
                      <a:pt x="22" y="2"/>
                    </a:cubicBezTo>
                    <a:cubicBezTo>
                      <a:pt x="22" y="2"/>
                      <a:pt x="17" y="3"/>
                      <a:pt x="17" y="2"/>
                    </a:cubicBezTo>
                    <a:cubicBezTo>
                      <a:pt x="17" y="2"/>
                      <a:pt x="18" y="0"/>
                      <a:pt x="17" y="0"/>
                    </a:cubicBezTo>
                    <a:cubicBezTo>
                      <a:pt x="16" y="0"/>
                      <a:pt x="16" y="1"/>
                      <a:pt x="14" y="2"/>
                    </a:cubicBezTo>
                    <a:cubicBezTo>
                      <a:pt x="12" y="3"/>
                      <a:pt x="10" y="4"/>
                      <a:pt x="9" y="3"/>
                    </a:cubicBezTo>
                    <a:cubicBezTo>
                      <a:pt x="7" y="3"/>
                      <a:pt x="6" y="2"/>
                      <a:pt x="4" y="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411"/>
              <p:cNvSpPr>
                <a:spLocks/>
              </p:cNvSpPr>
              <p:nvPr/>
            </p:nvSpPr>
            <p:spPr bwMode="auto">
              <a:xfrm>
                <a:off x="3646487" y="2070100"/>
                <a:ext cx="279400" cy="128588"/>
              </a:xfrm>
              <a:custGeom>
                <a:avLst/>
                <a:gdLst>
                  <a:gd name="T0" fmla="*/ 88 w 121"/>
                  <a:gd name="T1" fmla="*/ 4 h 56"/>
                  <a:gd name="T2" fmla="*/ 95 w 121"/>
                  <a:gd name="T3" fmla="*/ 2 h 56"/>
                  <a:gd name="T4" fmla="*/ 101 w 121"/>
                  <a:gd name="T5" fmla="*/ 7 h 56"/>
                  <a:gd name="T6" fmla="*/ 110 w 121"/>
                  <a:gd name="T7" fmla="*/ 3 h 56"/>
                  <a:gd name="T8" fmla="*/ 104 w 121"/>
                  <a:gd name="T9" fmla="*/ 8 h 56"/>
                  <a:gd name="T10" fmla="*/ 108 w 121"/>
                  <a:gd name="T11" fmla="*/ 12 h 56"/>
                  <a:gd name="T12" fmla="*/ 112 w 121"/>
                  <a:gd name="T13" fmla="*/ 14 h 56"/>
                  <a:gd name="T14" fmla="*/ 113 w 121"/>
                  <a:gd name="T15" fmla="*/ 17 h 56"/>
                  <a:gd name="T16" fmla="*/ 120 w 121"/>
                  <a:gd name="T17" fmla="*/ 19 h 56"/>
                  <a:gd name="T18" fmla="*/ 119 w 121"/>
                  <a:gd name="T19" fmla="*/ 23 h 56"/>
                  <a:gd name="T20" fmla="*/ 120 w 121"/>
                  <a:gd name="T21" fmla="*/ 27 h 56"/>
                  <a:gd name="T22" fmla="*/ 117 w 121"/>
                  <a:gd name="T23" fmla="*/ 29 h 56"/>
                  <a:gd name="T24" fmla="*/ 114 w 121"/>
                  <a:gd name="T25" fmla="*/ 33 h 56"/>
                  <a:gd name="T26" fmla="*/ 109 w 121"/>
                  <a:gd name="T27" fmla="*/ 35 h 56"/>
                  <a:gd name="T28" fmla="*/ 103 w 121"/>
                  <a:gd name="T29" fmla="*/ 40 h 56"/>
                  <a:gd name="T30" fmla="*/ 94 w 121"/>
                  <a:gd name="T31" fmla="*/ 45 h 56"/>
                  <a:gd name="T32" fmla="*/ 74 w 121"/>
                  <a:gd name="T33" fmla="*/ 50 h 56"/>
                  <a:gd name="T34" fmla="*/ 68 w 121"/>
                  <a:gd name="T35" fmla="*/ 56 h 56"/>
                  <a:gd name="T36" fmla="*/ 49 w 121"/>
                  <a:gd name="T37" fmla="*/ 54 h 56"/>
                  <a:gd name="T38" fmla="*/ 42 w 121"/>
                  <a:gd name="T39" fmla="*/ 49 h 56"/>
                  <a:gd name="T40" fmla="*/ 26 w 121"/>
                  <a:gd name="T41" fmla="*/ 49 h 56"/>
                  <a:gd name="T42" fmla="*/ 20 w 121"/>
                  <a:gd name="T43" fmla="*/ 44 h 56"/>
                  <a:gd name="T44" fmla="*/ 30 w 121"/>
                  <a:gd name="T45" fmla="*/ 43 h 56"/>
                  <a:gd name="T46" fmla="*/ 35 w 121"/>
                  <a:gd name="T47" fmla="*/ 39 h 56"/>
                  <a:gd name="T48" fmla="*/ 29 w 121"/>
                  <a:gd name="T49" fmla="*/ 37 h 56"/>
                  <a:gd name="T50" fmla="*/ 29 w 121"/>
                  <a:gd name="T51" fmla="*/ 35 h 56"/>
                  <a:gd name="T52" fmla="*/ 27 w 121"/>
                  <a:gd name="T53" fmla="*/ 32 h 56"/>
                  <a:gd name="T54" fmla="*/ 6 w 121"/>
                  <a:gd name="T55" fmla="*/ 30 h 56"/>
                  <a:gd name="T56" fmla="*/ 15 w 121"/>
                  <a:gd name="T57" fmla="*/ 27 h 56"/>
                  <a:gd name="T58" fmla="*/ 21 w 121"/>
                  <a:gd name="T59" fmla="*/ 28 h 56"/>
                  <a:gd name="T60" fmla="*/ 30 w 121"/>
                  <a:gd name="T61" fmla="*/ 27 h 56"/>
                  <a:gd name="T62" fmla="*/ 24 w 121"/>
                  <a:gd name="T63" fmla="*/ 24 h 56"/>
                  <a:gd name="T64" fmla="*/ 30 w 121"/>
                  <a:gd name="T65" fmla="*/ 20 h 56"/>
                  <a:gd name="T66" fmla="*/ 17 w 121"/>
                  <a:gd name="T67" fmla="*/ 17 h 56"/>
                  <a:gd name="T68" fmla="*/ 0 w 121"/>
                  <a:gd name="T69" fmla="*/ 18 h 56"/>
                  <a:gd name="T70" fmla="*/ 7 w 121"/>
                  <a:gd name="T71" fmla="*/ 18 h 56"/>
                  <a:gd name="T72" fmla="*/ 6 w 121"/>
                  <a:gd name="T73" fmla="*/ 15 h 56"/>
                  <a:gd name="T74" fmla="*/ 10 w 121"/>
                  <a:gd name="T75" fmla="*/ 16 h 56"/>
                  <a:gd name="T76" fmla="*/ 14 w 121"/>
                  <a:gd name="T77" fmla="*/ 14 h 56"/>
                  <a:gd name="T78" fmla="*/ 12 w 121"/>
                  <a:gd name="T79" fmla="*/ 12 h 56"/>
                  <a:gd name="T80" fmla="*/ 9 w 121"/>
                  <a:gd name="T81" fmla="*/ 8 h 56"/>
                  <a:gd name="T82" fmla="*/ 13 w 121"/>
                  <a:gd name="T83" fmla="*/ 10 h 56"/>
                  <a:gd name="T84" fmla="*/ 15 w 121"/>
                  <a:gd name="T85" fmla="*/ 8 h 56"/>
                  <a:gd name="T86" fmla="*/ 18 w 121"/>
                  <a:gd name="T87" fmla="*/ 12 h 56"/>
                  <a:gd name="T88" fmla="*/ 20 w 121"/>
                  <a:gd name="T89" fmla="*/ 13 h 56"/>
                  <a:gd name="T90" fmla="*/ 23 w 121"/>
                  <a:gd name="T91" fmla="*/ 10 h 56"/>
                  <a:gd name="T92" fmla="*/ 24 w 121"/>
                  <a:gd name="T93" fmla="*/ 5 h 56"/>
                  <a:gd name="T94" fmla="*/ 17 w 121"/>
                  <a:gd name="T95" fmla="*/ 3 h 56"/>
                  <a:gd name="T96" fmla="*/ 21 w 121"/>
                  <a:gd name="T97" fmla="*/ 1 h 56"/>
                  <a:gd name="T98" fmla="*/ 30 w 121"/>
                  <a:gd name="T99" fmla="*/ 7 h 56"/>
                  <a:gd name="T100" fmla="*/ 33 w 121"/>
                  <a:gd name="T101" fmla="*/ 11 h 56"/>
                  <a:gd name="T102" fmla="*/ 33 w 121"/>
                  <a:gd name="T103" fmla="*/ 14 h 56"/>
                  <a:gd name="T104" fmla="*/ 33 w 121"/>
                  <a:gd name="T105" fmla="*/ 17 h 56"/>
                  <a:gd name="T106" fmla="*/ 34 w 121"/>
                  <a:gd name="T107" fmla="*/ 20 h 56"/>
                  <a:gd name="T108" fmla="*/ 37 w 121"/>
                  <a:gd name="T109" fmla="*/ 21 h 56"/>
                  <a:gd name="T110" fmla="*/ 42 w 121"/>
                  <a:gd name="T111" fmla="*/ 16 h 56"/>
                  <a:gd name="T112" fmla="*/ 47 w 121"/>
                  <a:gd name="T113" fmla="*/ 16 h 56"/>
                  <a:gd name="T114" fmla="*/ 49 w 121"/>
                  <a:gd name="T115" fmla="*/ 8 h 56"/>
                  <a:gd name="T116" fmla="*/ 57 w 121"/>
                  <a:gd name="T117" fmla="*/ 12 h 56"/>
                  <a:gd name="T118" fmla="*/ 65 w 121"/>
                  <a:gd name="T119" fmla="*/ 7 h 56"/>
                  <a:gd name="T120" fmla="*/ 70 w 121"/>
                  <a:gd name="T121" fmla="*/ 11 h 56"/>
                  <a:gd name="T122" fmla="*/ 76 w 121"/>
                  <a:gd name="T123" fmla="*/ 1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1" h="56">
                    <a:moveTo>
                      <a:pt x="84" y="6"/>
                    </a:moveTo>
                    <a:cubicBezTo>
                      <a:pt x="87" y="7"/>
                      <a:pt x="89" y="8"/>
                      <a:pt x="90" y="7"/>
                    </a:cubicBezTo>
                    <a:cubicBezTo>
                      <a:pt x="90" y="6"/>
                      <a:pt x="88" y="5"/>
                      <a:pt x="88" y="4"/>
                    </a:cubicBezTo>
                    <a:cubicBezTo>
                      <a:pt x="88" y="2"/>
                      <a:pt x="87" y="1"/>
                      <a:pt x="88" y="0"/>
                    </a:cubicBezTo>
                    <a:cubicBezTo>
                      <a:pt x="89" y="0"/>
                      <a:pt x="90" y="0"/>
                      <a:pt x="93" y="0"/>
                    </a:cubicBezTo>
                    <a:cubicBezTo>
                      <a:pt x="95" y="0"/>
                      <a:pt x="94" y="1"/>
                      <a:pt x="95" y="2"/>
                    </a:cubicBezTo>
                    <a:cubicBezTo>
                      <a:pt x="97" y="3"/>
                      <a:pt x="98" y="1"/>
                      <a:pt x="98" y="3"/>
                    </a:cubicBezTo>
                    <a:cubicBezTo>
                      <a:pt x="98" y="4"/>
                      <a:pt x="96" y="4"/>
                      <a:pt x="97" y="5"/>
                    </a:cubicBezTo>
                    <a:cubicBezTo>
                      <a:pt x="98" y="6"/>
                      <a:pt x="101" y="8"/>
                      <a:pt x="101" y="7"/>
                    </a:cubicBezTo>
                    <a:cubicBezTo>
                      <a:pt x="102" y="5"/>
                      <a:pt x="101" y="6"/>
                      <a:pt x="102" y="5"/>
                    </a:cubicBezTo>
                    <a:cubicBezTo>
                      <a:pt x="103" y="4"/>
                      <a:pt x="104" y="3"/>
                      <a:pt x="105" y="3"/>
                    </a:cubicBezTo>
                    <a:cubicBezTo>
                      <a:pt x="106" y="3"/>
                      <a:pt x="111" y="1"/>
                      <a:pt x="110" y="3"/>
                    </a:cubicBezTo>
                    <a:cubicBezTo>
                      <a:pt x="110" y="4"/>
                      <a:pt x="106" y="4"/>
                      <a:pt x="105" y="5"/>
                    </a:cubicBezTo>
                    <a:cubicBezTo>
                      <a:pt x="105" y="6"/>
                      <a:pt x="106" y="6"/>
                      <a:pt x="105" y="7"/>
                    </a:cubicBezTo>
                    <a:cubicBezTo>
                      <a:pt x="104" y="8"/>
                      <a:pt x="103" y="8"/>
                      <a:pt x="104" y="8"/>
                    </a:cubicBezTo>
                    <a:cubicBezTo>
                      <a:pt x="104" y="9"/>
                      <a:pt x="105" y="10"/>
                      <a:pt x="107" y="10"/>
                    </a:cubicBezTo>
                    <a:cubicBezTo>
                      <a:pt x="108" y="10"/>
                      <a:pt x="109" y="9"/>
                      <a:pt x="109" y="10"/>
                    </a:cubicBezTo>
                    <a:cubicBezTo>
                      <a:pt x="109" y="11"/>
                      <a:pt x="108" y="12"/>
                      <a:pt x="108" y="12"/>
                    </a:cubicBezTo>
                    <a:cubicBezTo>
                      <a:pt x="108" y="13"/>
                      <a:pt x="106" y="14"/>
                      <a:pt x="107" y="14"/>
                    </a:cubicBezTo>
                    <a:cubicBezTo>
                      <a:pt x="108" y="15"/>
                      <a:pt x="110" y="14"/>
                      <a:pt x="111" y="14"/>
                    </a:cubicBezTo>
                    <a:cubicBezTo>
                      <a:pt x="112" y="14"/>
                      <a:pt x="113" y="14"/>
                      <a:pt x="112" y="14"/>
                    </a:cubicBezTo>
                    <a:cubicBezTo>
                      <a:pt x="112" y="15"/>
                      <a:pt x="112" y="15"/>
                      <a:pt x="111" y="16"/>
                    </a:cubicBezTo>
                    <a:cubicBezTo>
                      <a:pt x="110" y="17"/>
                      <a:pt x="109" y="19"/>
                      <a:pt x="110" y="19"/>
                    </a:cubicBezTo>
                    <a:cubicBezTo>
                      <a:pt x="111" y="19"/>
                      <a:pt x="112" y="17"/>
                      <a:pt x="113" y="17"/>
                    </a:cubicBezTo>
                    <a:cubicBezTo>
                      <a:pt x="114" y="16"/>
                      <a:pt x="114" y="16"/>
                      <a:pt x="115" y="16"/>
                    </a:cubicBezTo>
                    <a:cubicBezTo>
                      <a:pt x="116" y="17"/>
                      <a:pt x="116" y="17"/>
                      <a:pt x="118" y="18"/>
                    </a:cubicBezTo>
                    <a:cubicBezTo>
                      <a:pt x="119" y="18"/>
                      <a:pt x="121" y="18"/>
                      <a:pt x="120" y="19"/>
                    </a:cubicBezTo>
                    <a:cubicBezTo>
                      <a:pt x="120" y="20"/>
                      <a:pt x="120" y="21"/>
                      <a:pt x="119" y="21"/>
                    </a:cubicBezTo>
                    <a:cubicBezTo>
                      <a:pt x="118" y="22"/>
                      <a:pt x="116" y="22"/>
                      <a:pt x="116" y="23"/>
                    </a:cubicBezTo>
                    <a:cubicBezTo>
                      <a:pt x="116" y="23"/>
                      <a:pt x="119" y="22"/>
                      <a:pt x="119" y="23"/>
                    </a:cubicBezTo>
                    <a:cubicBezTo>
                      <a:pt x="119" y="23"/>
                      <a:pt x="117" y="24"/>
                      <a:pt x="117" y="24"/>
                    </a:cubicBezTo>
                    <a:cubicBezTo>
                      <a:pt x="117" y="25"/>
                      <a:pt x="120" y="25"/>
                      <a:pt x="120" y="26"/>
                    </a:cubicBezTo>
                    <a:cubicBezTo>
                      <a:pt x="121" y="26"/>
                      <a:pt x="121" y="27"/>
                      <a:pt x="120" y="27"/>
                    </a:cubicBezTo>
                    <a:cubicBezTo>
                      <a:pt x="119" y="27"/>
                      <a:pt x="117" y="27"/>
                      <a:pt x="115" y="27"/>
                    </a:cubicBezTo>
                    <a:cubicBezTo>
                      <a:pt x="114" y="28"/>
                      <a:pt x="113" y="28"/>
                      <a:pt x="114" y="28"/>
                    </a:cubicBezTo>
                    <a:cubicBezTo>
                      <a:pt x="114" y="29"/>
                      <a:pt x="117" y="29"/>
                      <a:pt x="117" y="29"/>
                    </a:cubicBezTo>
                    <a:cubicBezTo>
                      <a:pt x="116" y="30"/>
                      <a:pt x="115" y="30"/>
                      <a:pt x="115" y="30"/>
                    </a:cubicBezTo>
                    <a:cubicBezTo>
                      <a:pt x="115" y="31"/>
                      <a:pt x="115" y="31"/>
                      <a:pt x="115" y="32"/>
                    </a:cubicBezTo>
                    <a:cubicBezTo>
                      <a:pt x="115" y="33"/>
                      <a:pt x="114" y="33"/>
                      <a:pt x="114" y="33"/>
                    </a:cubicBezTo>
                    <a:cubicBezTo>
                      <a:pt x="113" y="33"/>
                      <a:pt x="111" y="31"/>
                      <a:pt x="110" y="31"/>
                    </a:cubicBezTo>
                    <a:cubicBezTo>
                      <a:pt x="110" y="31"/>
                      <a:pt x="111" y="32"/>
                      <a:pt x="111" y="33"/>
                    </a:cubicBezTo>
                    <a:cubicBezTo>
                      <a:pt x="111" y="34"/>
                      <a:pt x="108" y="33"/>
                      <a:pt x="109" y="35"/>
                    </a:cubicBezTo>
                    <a:cubicBezTo>
                      <a:pt x="110" y="37"/>
                      <a:pt x="111" y="37"/>
                      <a:pt x="110" y="38"/>
                    </a:cubicBezTo>
                    <a:cubicBezTo>
                      <a:pt x="109" y="39"/>
                      <a:pt x="107" y="39"/>
                      <a:pt x="106" y="40"/>
                    </a:cubicBezTo>
                    <a:cubicBezTo>
                      <a:pt x="106" y="41"/>
                      <a:pt x="104" y="40"/>
                      <a:pt x="103" y="40"/>
                    </a:cubicBezTo>
                    <a:cubicBezTo>
                      <a:pt x="102" y="39"/>
                      <a:pt x="101" y="38"/>
                      <a:pt x="100" y="38"/>
                    </a:cubicBezTo>
                    <a:cubicBezTo>
                      <a:pt x="99" y="38"/>
                      <a:pt x="100" y="39"/>
                      <a:pt x="99" y="40"/>
                    </a:cubicBezTo>
                    <a:cubicBezTo>
                      <a:pt x="99" y="41"/>
                      <a:pt x="96" y="43"/>
                      <a:pt x="94" y="45"/>
                    </a:cubicBezTo>
                    <a:cubicBezTo>
                      <a:pt x="92" y="46"/>
                      <a:pt x="88" y="48"/>
                      <a:pt x="86" y="48"/>
                    </a:cubicBezTo>
                    <a:cubicBezTo>
                      <a:pt x="83" y="48"/>
                      <a:pt x="80" y="47"/>
                      <a:pt x="79" y="48"/>
                    </a:cubicBezTo>
                    <a:cubicBezTo>
                      <a:pt x="78" y="49"/>
                      <a:pt x="76" y="49"/>
                      <a:pt x="74" y="50"/>
                    </a:cubicBezTo>
                    <a:cubicBezTo>
                      <a:pt x="73" y="50"/>
                      <a:pt x="73" y="52"/>
                      <a:pt x="71" y="53"/>
                    </a:cubicBezTo>
                    <a:cubicBezTo>
                      <a:pt x="70" y="54"/>
                      <a:pt x="68" y="53"/>
                      <a:pt x="68" y="53"/>
                    </a:cubicBezTo>
                    <a:cubicBezTo>
                      <a:pt x="68" y="54"/>
                      <a:pt x="69" y="55"/>
                      <a:pt x="68" y="56"/>
                    </a:cubicBezTo>
                    <a:cubicBezTo>
                      <a:pt x="67" y="56"/>
                      <a:pt x="66" y="56"/>
                      <a:pt x="64" y="56"/>
                    </a:cubicBezTo>
                    <a:cubicBezTo>
                      <a:pt x="63" y="56"/>
                      <a:pt x="60" y="55"/>
                      <a:pt x="58" y="55"/>
                    </a:cubicBezTo>
                    <a:cubicBezTo>
                      <a:pt x="56" y="54"/>
                      <a:pt x="51" y="54"/>
                      <a:pt x="49" y="54"/>
                    </a:cubicBezTo>
                    <a:cubicBezTo>
                      <a:pt x="47" y="53"/>
                      <a:pt x="44" y="51"/>
                      <a:pt x="44" y="51"/>
                    </a:cubicBezTo>
                    <a:cubicBezTo>
                      <a:pt x="44" y="50"/>
                      <a:pt x="46" y="49"/>
                      <a:pt x="46" y="48"/>
                    </a:cubicBezTo>
                    <a:cubicBezTo>
                      <a:pt x="45" y="48"/>
                      <a:pt x="43" y="50"/>
                      <a:pt x="42" y="49"/>
                    </a:cubicBezTo>
                    <a:cubicBezTo>
                      <a:pt x="42" y="49"/>
                      <a:pt x="42" y="49"/>
                      <a:pt x="42" y="48"/>
                    </a:cubicBezTo>
                    <a:cubicBezTo>
                      <a:pt x="41" y="47"/>
                      <a:pt x="39" y="47"/>
                      <a:pt x="38" y="47"/>
                    </a:cubicBezTo>
                    <a:cubicBezTo>
                      <a:pt x="37" y="47"/>
                      <a:pt x="27" y="48"/>
                      <a:pt x="26" y="49"/>
                    </a:cubicBezTo>
                    <a:cubicBezTo>
                      <a:pt x="25" y="49"/>
                      <a:pt x="22" y="48"/>
                      <a:pt x="21" y="48"/>
                    </a:cubicBezTo>
                    <a:cubicBezTo>
                      <a:pt x="21" y="48"/>
                      <a:pt x="19" y="48"/>
                      <a:pt x="19" y="47"/>
                    </a:cubicBezTo>
                    <a:cubicBezTo>
                      <a:pt x="19" y="46"/>
                      <a:pt x="19" y="45"/>
                      <a:pt x="20" y="44"/>
                    </a:cubicBezTo>
                    <a:cubicBezTo>
                      <a:pt x="21" y="43"/>
                      <a:pt x="20" y="46"/>
                      <a:pt x="22" y="46"/>
                    </a:cubicBezTo>
                    <a:cubicBezTo>
                      <a:pt x="24" y="46"/>
                      <a:pt x="23" y="45"/>
                      <a:pt x="25" y="44"/>
                    </a:cubicBezTo>
                    <a:cubicBezTo>
                      <a:pt x="27" y="43"/>
                      <a:pt x="30" y="44"/>
                      <a:pt x="30" y="43"/>
                    </a:cubicBezTo>
                    <a:cubicBezTo>
                      <a:pt x="30" y="42"/>
                      <a:pt x="29" y="42"/>
                      <a:pt x="29" y="41"/>
                    </a:cubicBezTo>
                    <a:cubicBezTo>
                      <a:pt x="30" y="40"/>
                      <a:pt x="30" y="40"/>
                      <a:pt x="31" y="40"/>
                    </a:cubicBezTo>
                    <a:cubicBezTo>
                      <a:pt x="33" y="40"/>
                      <a:pt x="35" y="39"/>
                      <a:pt x="35" y="39"/>
                    </a:cubicBezTo>
                    <a:cubicBezTo>
                      <a:pt x="35" y="39"/>
                      <a:pt x="33" y="39"/>
                      <a:pt x="32" y="39"/>
                    </a:cubicBezTo>
                    <a:cubicBezTo>
                      <a:pt x="31" y="39"/>
                      <a:pt x="29" y="39"/>
                      <a:pt x="29" y="39"/>
                    </a:cubicBezTo>
                    <a:cubicBezTo>
                      <a:pt x="28" y="39"/>
                      <a:pt x="28" y="37"/>
                      <a:pt x="29" y="37"/>
                    </a:cubicBezTo>
                    <a:cubicBezTo>
                      <a:pt x="31" y="36"/>
                      <a:pt x="32" y="36"/>
                      <a:pt x="33" y="35"/>
                    </a:cubicBezTo>
                    <a:cubicBezTo>
                      <a:pt x="33" y="34"/>
                      <a:pt x="34" y="33"/>
                      <a:pt x="33" y="33"/>
                    </a:cubicBezTo>
                    <a:cubicBezTo>
                      <a:pt x="32" y="33"/>
                      <a:pt x="30" y="34"/>
                      <a:pt x="29" y="35"/>
                    </a:cubicBezTo>
                    <a:cubicBezTo>
                      <a:pt x="28" y="36"/>
                      <a:pt x="27" y="37"/>
                      <a:pt x="26" y="36"/>
                    </a:cubicBezTo>
                    <a:cubicBezTo>
                      <a:pt x="25" y="36"/>
                      <a:pt x="24" y="35"/>
                      <a:pt x="24" y="34"/>
                    </a:cubicBezTo>
                    <a:cubicBezTo>
                      <a:pt x="25" y="34"/>
                      <a:pt x="27" y="33"/>
                      <a:pt x="27" y="32"/>
                    </a:cubicBezTo>
                    <a:cubicBezTo>
                      <a:pt x="26" y="32"/>
                      <a:pt x="18" y="32"/>
                      <a:pt x="16" y="32"/>
                    </a:cubicBezTo>
                    <a:cubicBezTo>
                      <a:pt x="14" y="32"/>
                      <a:pt x="9" y="32"/>
                      <a:pt x="8" y="32"/>
                    </a:cubicBezTo>
                    <a:cubicBezTo>
                      <a:pt x="7" y="32"/>
                      <a:pt x="5" y="30"/>
                      <a:pt x="6" y="30"/>
                    </a:cubicBezTo>
                    <a:cubicBezTo>
                      <a:pt x="7" y="29"/>
                      <a:pt x="8" y="30"/>
                      <a:pt x="10" y="30"/>
                    </a:cubicBezTo>
                    <a:cubicBezTo>
                      <a:pt x="12" y="29"/>
                      <a:pt x="12" y="29"/>
                      <a:pt x="13" y="29"/>
                    </a:cubicBezTo>
                    <a:cubicBezTo>
                      <a:pt x="14" y="28"/>
                      <a:pt x="14" y="28"/>
                      <a:pt x="15" y="27"/>
                    </a:cubicBezTo>
                    <a:cubicBezTo>
                      <a:pt x="15" y="27"/>
                      <a:pt x="15" y="29"/>
                      <a:pt x="16" y="29"/>
                    </a:cubicBezTo>
                    <a:cubicBezTo>
                      <a:pt x="17" y="28"/>
                      <a:pt x="19" y="27"/>
                      <a:pt x="19" y="27"/>
                    </a:cubicBezTo>
                    <a:cubicBezTo>
                      <a:pt x="20" y="27"/>
                      <a:pt x="20" y="29"/>
                      <a:pt x="21" y="28"/>
                    </a:cubicBezTo>
                    <a:cubicBezTo>
                      <a:pt x="22" y="28"/>
                      <a:pt x="23" y="27"/>
                      <a:pt x="24" y="27"/>
                    </a:cubicBezTo>
                    <a:cubicBezTo>
                      <a:pt x="25" y="27"/>
                      <a:pt x="25" y="27"/>
                      <a:pt x="27" y="27"/>
                    </a:cubicBezTo>
                    <a:cubicBezTo>
                      <a:pt x="28" y="27"/>
                      <a:pt x="29" y="28"/>
                      <a:pt x="30" y="27"/>
                    </a:cubicBezTo>
                    <a:cubicBezTo>
                      <a:pt x="31" y="25"/>
                      <a:pt x="31" y="24"/>
                      <a:pt x="31" y="23"/>
                    </a:cubicBezTo>
                    <a:cubicBezTo>
                      <a:pt x="31" y="23"/>
                      <a:pt x="30" y="24"/>
                      <a:pt x="28" y="25"/>
                    </a:cubicBezTo>
                    <a:cubicBezTo>
                      <a:pt x="27" y="25"/>
                      <a:pt x="26" y="24"/>
                      <a:pt x="24" y="24"/>
                    </a:cubicBezTo>
                    <a:cubicBezTo>
                      <a:pt x="23" y="24"/>
                      <a:pt x="22" y="24"/>
                      <a:pt x="23" y="24"/>
                    </a:cubicBezTo>
                    <a:cubicBezTo>
                      <a:pt x="23" y="23"/>
                      <a:pt x="26" y="23"/>
                      <a:pt x="28" y="22"/>
                    </a:cubicBezTo>
                    <a:cubicBezTo>
                      <a:pt x="29" y="21"/>
                      <a:pt x="30" y="20"/>
                      <a:pt x="30" y="20"/>
                    </a:cubicBezTo>
                    <a:cubicBezTo>
                      <a:pt x="30" y="19"/>
                      <a:pt x="29" y="19"/>
                      <a:pt x="27" y="19"/>
                    </a:cubicBezTo>
                    <a:cubicBezTo>
                      <a:pt x="25" y="18"/>
                      <a:pt x="24" y="18"/>
                      <a:pt x="22" y="18"/>
                    </a:cubicBezTo>
                    <a:cubicBezTo>
                      <a:pt x="20" y="17"/>
                      <a:pt x="19" y="16"/>
                      <a:pt x="17" y="17"/>
                    </a:cubicBezTo>
                    <a:cubicBezTo>
                      <a:pt x="16" y="17"/>
                      <a:pt x="11" y="18"/>
                      <a:pt x="10" y="19"/>
                    </a:cubicBezTo>
                    <a:cubicBezTo>
                      <a:pt x="9" y="19"/>
                      <a:pt x="8" y="20"/>
                      <a:pt x="7" y="20"/>
                    </a:cubicBezTo>
                    <a:cubicBezTo>
                      <a:pt x="5" y="20"/>
                      <a:pt x="0" y="19"/>
                      <a:pt x="0" y="18"/>
                    </a:cubicBezTo>
                    <a:cubicBezTo>
                      <a:pt x="1" y="17"/>
                      <a:pt x="2" y="16"/>
                      <a:pt x="3" y="16"/>
                    </a:cubicBezTo>
                    <a:cubicBezTo>
                      <a:pt x="3" y="16"/>
                      <a:pt x="4" y="17"/>
                      <a:pt x="5" y="18"/>
                    </a:cubicBezTo>
                    <a:cubicBezTo>
                      <a:pt x="6" y="18"/>
                      <a:pt x="6" y="19"/>
                      <a:pt x="7" y="18"/>
                    </a:cubicBezTo>
                    <a:cubicBezTo>
                      <a:pt x="7" y="17"/>
                      <a:pt x="6" y="17"/>
                      <a:pt x="7" y="17"/>
                    </a:cubicBezTo>
                    <a:cubicBezTo>
                      <a:pt x="8" y="17"/>
                      <a:pt x="8" y="17"/>
                      <a:pt x="8" y="16"/>
                    </a:cubicBezTo>
                    <a:cubicBezTo>
                      <a:pt x="8" y="16"/>
                      <a:pt x="6" y="15"/>
                      <a:pt x="6" y="15"/>
                    </a:cubicBezTo>
                    <a:cubicBezTo>
                      <a:pt x="5" y="15"/>
                      <a:pt x="5" y="14"/>
                      <a:pt x="5" y="14"/>
                    </a:cubicBezTo>
                    <a:cubicBezTo>
                      <a:pt x="6" y="13"/>
                      <a:pt x="6" y="13"/>
                      <a:pt x="7" y="14"/>
                    </a:cubicBezTo>
                    <a:cubicBezTo>
                      <a:pt x="8" y="15"/>
                      <a:pt x="9" y="15"/>
                      <a:pt x="10" y="16"/>
                    </a:cubicBezTo>
                    <a:cubicBezTo>
                      <a:pt x="10" y="16"/>
                      <a:pt x="11" y="17"/>
                      <a:pt x="11" y="17"/>
                    </a:cubicBezTo>
                    <a:cubicBezTo>
                      <a:pt x="11" y="16"/>
                      <a:pt x="10" y="15"/>
                      <a:pt x="11" y="15"/>
                    </a:cubicBezTo>
                    <a:cubicBezTo>
                      <a:pt x="13" y="14"/>
                      <a:pt x="13" y="14"/>
                      <a:pt x="14" y="14"/>
                    </a:cubicBezTo>
                    <a:cubicBezTo>
                      <a:pt x="15" y="14"/>
                      <a:pt x="14" y="13"/>
                      <a:pt x="12" y="13"/>
                    </a:cubicBezTo>
                    <a:cubicBezTo>
                      <a:pt x="11" y="13"/>
                      <a:pt x="8" y="12"/>
                      <a:pt x="9" y="12"/>
                    </a:cubicBezTo>
                    <a:cubicBezTo>
                      <a:pt x="9" y="12"/>
                      <a:pt x="11" y="12"/>
                      <a:pt x="12" y="12"/>
                    </a:cubicBezTo>
                    <a:cubicBezTo>
                      <a:pt x="13" y="12"/>
                      <a:pt x="14" y="12"/>
                      <a:pt x="14" y="11"/>
                    </a:cubicBezTo>
                    <a:cubicBezTo>
                      <a:pt x="14" y="11"/>
                      <a:pt x="12" y="11"/>
                      <a:pt x="11" y="10"/>
                    </a:cubicBezTo>
                    <a:cubicBezTo>
                      <a:pt x="10" y="9"/>
                      <a:pt x="9" y="9"/>
                      <a:pt x="9" y="8"/>
                    </a:cubicBezTo>
                    <a:cubicBezTo>
                      <a:pt x="9" y="8"/>
                      <a:pt x="10" y="7"/>
                      <a:pt x="10" y="8"/>
                    </a:cubicBezTo>
                    <a:cubicBezTo>
                      <a:pt x="11" y="8"/>
                      <a:pt x="11" y="9"/>
                      <a:pt x="12" y="9"/>
                    </a:cubicBezTo>
                    <a:cubicBezTo>
                      <a:pt x="13" y="10"/>
                      <a:pt x="13" y="10"/>
                      <a:pt x="13" y="10"/>
                    </a:cubicBezTo>
                    <a:cubicBezTo>
                      <a:pt x="14" y="9"/>
                      <a:pt x="13" y="8"/>
                      <a:pt x="13" y="8"/>
                    </a:cubicBezTo>
                    <a:cubicBezTo>
                      <a:pt x="13" y="8"/>
                      <a:pt x="14" y="7"/>
                      <a:pt x="14" y="7"/>
                    </a:cubicBezTo>
                    <a:cubicBezTo>
                      <a:pt x="14" y="7"/>
                      <a:pt x="14" y="8"/>
                      <a:pt x="15" y="8"/>
                    </a:cubicBezTo>
                    <a:cubicBezTo>
                      <a:pt x="16" y="8"/>
                      <a:pt x="16" y="7"/>
                      <a:pt x="16" y="8"/>
                    </a:cubicBezTo>
                    <a:cubicBezTo>
                      <a:pt x="17" y="8"/>
                      <a:pt x="17" y="9"/>
                      <a:pt x="17" y="10"/>
                    </a:cubicBezTo>
                    <a:cubicBezTo>
                      <a:pt x="17" y="11"/>
                      <a:pt x="17" y="12"/>
                      <a:pt x="18" y="12"/>
                    </a:cubicBezTo>
                    <a:cubicBezTo>
                      <a:pt x="19" y="11"/>
                      <a:pt x="19" y="10"/>
                      <a:pt x="20" y="10"/>
                    </a:cubicBezTo>
                    <a:cubicBezTo>
                      <a:pt x="20" y="10"/>
                      <a:pt x="21" y="11"/>
                      <a:pt x="21" y="12"/>
                    </a:cubicBezTo>
                    <a:cubicBezTo>
                      <a:pt x="20" y="13"/>
                      <a:pt x="20" y="13"/>
                      <a:pt x="20" y="13"/>
                    </a:cubicBezTo>
                    <a:cubicBezTo>
                      <a:pt x="21" y="13"/>
                      <a:pt x="21" y="13"/>
                      <a:pt x="22" y="12"/>
                    </a:cubicBezTo>
                    <a:cubicBezTo>
                      <a:pt x="23" y="12"/>
                      <a:pt x="23" y="13"/>
                      <a:pt x="23" y="13"/>
                    </a:cubicBezTo>
                    <a:cubicBezTo>
                      <a:pt x="24" y="12"/>
                      <a:pt x="23" y="11"/>
                      <a:pt x="23" y="10"/>
                    </a:cubicBezTo>
                    <a:cubicBezTo>
                      <a:pt x="24" y="9"/>
                      <a:pt x="24" y="8"/>
                      <a:pt x="24" y="8"/>
                    </a:cubicBezTo>
                    <a:cubicBezTo>
                      <a:pt x="23" y="7"/>
                      <a:pt x="20" y="8"/>
                      <a:pt x="21" y="7"/>
                    </a:cubicBezTo>
                    <a:cubicBezTo>
                      <a:pt x="21" y="6"/>
                      <a:pt x="25" y="5"/>
                      <a:pt x="24" y="5"/>
                    </a:cubicBezTo>
                    <a:cubicBezTo>
                      <a:pt x="23" y="4"/>
                      <a:pt x="21" y="5"/>
                      <a:pt x="21" y="4"/>
                    </a:cubicBezTo>
                    <a:cubicBezTo>
                      <a:pt x="21" y="3"/>
                      <a:pt x="22" y="2"/>
                      <a:pt x="21" y="2"/>
                    </a:cubicBezTo>
                    <a:cubicBezTo>
                      <a:pt x="20" y="3"/>
                      <a:pt x="18" y="3"/>
                      <a:pt x="17" y="3"/>
                    </a:cubicBezTo>
                    <a:cubicBezTo>
                      <a:pt x="16" y="3"/>
                      <a:pt x="15" y="3"/>
                      <a:pt x="15" y="2"/>
                    </a:cubicBezTo>
                    <a:cubicBezTo>
                      <a:pt x="15" y="1"/>
                      <a:pt x="16" y="1"/>
                      <a:pt x="17" y="1"/>
                    </a:cubicBezTo>
                    <a:cubicBezTo>
                      <a:pt x="19" y="1"/>
                      <a:pt x="20" y="2"/>
                      <a:pt x="21" y="1"/>
                    </a:cubicBezTo>
                    <a:cubicBezTo>
                      <a:pt x="23" y="1"/>
                      <a:pt x="23" y="1"/>
                      <a:pt x="25" y="2"/>
                    </a:cubicBezTo>
                    <a:cubicBezTo>
                      <a:pt x="26" y="4"/>
                      <a:pt x="27" y="4"/>
                      <a:pt x="28" y="5"/>
                    </a:cubicBezTo>
                    <a:cubicBezTo>
                      <a:pt x="29" y="5"/>
                      <a:pt x="29" y="6"/>
                      <a:pt x="30" y="7"/>
                    </a:cubicBezTo>
                    <a:cubicBezTo>
                      <a:pt x="31" y="9"/>
                      <a:pt x="30" y="8"/>
                      <a:pt x="31" y="9"/>
                    </a:cubicBezTo>
                    <a:cubicBezTo>
                      <a:pt x="32" y="9"/>
                      <a:pt x="33" y="9"/>
                      <a:pt x="33" y="9"/>
                    </a:cubicBezTo>
                    <a:cubicBezTo>
                      <a:pt x="33" y="10"/>
                      <a:pt x="32" y="11"/>
                      <a:pt x="33" y="11"/>
                    </a:cubicBezTo>
                    <a:cubicBezTo>
                      <a:pt x="33" y="11"/>
                      <a:pt x="35" y="11"/>
                      <a:pt x="35" y="11"/>
                    </a:cubicBezTo>
                    <a:cubicBezTo>
                      <a:pt x="35" y="11"/>
                      <a:pt x="36" y="12"/>
                      <a:pt x="35" y="13"/>
                    </a:cubicBezTo>
                    <a:cubicBezTo>
                      <a:pt x="35" y="14"/>
                      <a:pt x="34" y="15"/>
                      <a:pt x="33" y="14"/>
                    </a:cubicBezTo>
                    <a:cubicBezTo>
                      <a:pt x="32" y="14"/>
                      <a:pt x="30" y="13"/>
                      <a:pt x="30" y="13"/>
                    </a:cubicBezTo>
                    <a:cubicBezTo>
                      <a:pt x="30" y="14"/>
                      <a:pt x="30" y="14"/>
                      <a:pt x="31" y="16"/>
                    </a:cubicBezTo>
                    <a:cubicBezTo>
                      <a:pt x="32" y="17"/>
                      <a:pt x="33" y="16"/>
                      <a:pt x="33" y="17"/>
                    </a:cubicBezTo>
                    <a:cubicBezTo>
                      <a:pt x="34" y="17"/>
                      <a:pt x="33" y="18"/>
                      <a:pt x="34" y="18"/>
                    </a:cubicBezTo>
                    <a:cubicBezTo>
                      <a:pt x="34" y="18"/>
                      <a:pt x="35" y="17"/>
                      <a:pt x="35" y="18"/>
                    </a:cubicBezTo>
                    <a:cubicBezTo>
                      <a:pt x="35" y="19"/>
                      <a:pt x="33" y="19"/>
                      <a:pt x="34" y="20"/>
                    </a:cubicBezTo>
                    <a:cubicBezTo>
                      <a:pt x="35" y="21"/>
                      <a:pt x="35" y="22"/>
                      <a:pt x="36" y="23"/>
                    </a:cubicBezTo>
                    <a:cubicBezTo>
                      <a:pt x="37" y="24"/>
                      <a:pt x="37" y="26"/>
                      <a:pt x="38" y="25"/>
                    </a:cubicBezTo>
                    <a:cubicBezTo>
                      <a:pt x="38" y="24"/>
                      <a:pt x="37" y="21"/>
                      <a:pt x="37" y="21"/>
                    </a:cubicBezTo>
                    <a:cubicBezTo>
                      <a:pt x="38" y="20"/>
                      <a:pt x="39" y="21"/>
                      <a:pt x="40" y="20"/>
                    </a:cubicBezTo>
                    <a:cubicBezTo>
                      <a:pt x="40" y="20"/>
                      <a:pt x="40" y="18"/>
                      <a:pt x="40" y="18"/>
                    </a:cubicBezTo>
                    <a:cubicBezTo>
                      <a:pt x="41" y="17"/>
                      <a:pt x="42" y="14"/>
                      <a:pt x="42" y="16"/>
                    </a:cubicBezTo>
                    <a:cubicBezTo>
                      <a:pt x="42" y="18"/>
                      <a:pt x="42" y="18"/>
                      <a:pt x="43" y="18"/>
                    </a:cubicBezTo>
                    <a:cubicBezTo>
                      <a:pt x="44" y="19"/>
                      <a:pt x="44" y="20"/>
                      <a:pt x="45" y="19"/>
                    </a:cubicBezTo>
                    <a:cubicBezTo>
                      <a:pt x="45" y="18"/>
                      <a:pt x="46" y="17"/>
                      <a:pt x="47" y="16"/>
                    </a:cubicBezTo>
                    <a:cubicBezTo>
                      <a:pt x="47" y="14"/>
                      <a:pt x="48" y="15"/>
                      <a:pt x="47" y="13"/>
                    </a:cubicBezTo>
                    <a:cubicBezTo>
                      <a:pt x="46" y="11"/>
                      <a:pt x="44" y="9"/>
                      <a:pt x="45" y="8"/>
                    </a:cubicBezTo>
                    <a:cubicBezTo>
                      <a:pt x="47" y="7"/>
                      <a:pt x="47" y="7"/>
                      <a:pt x="49" y="8"/>
                    </a:cubicBezTo>
                    <a:cubicBezTo>
                      <a:pt x="51" y="9"/>
                      <a:pt x="53" y="12"/>
                      <a:pt x="54" y="13"/>
                    </a:cubicBezTo>
                    <a:cubicBezTo>
                      <a:pt x="55" y="14"/>
                      <a:pt x="56" y="15"/>
                      <a:pt x="56" y="14"/>
                    </a:cubicBezTo>
                    <a:cubicBezTo>
                      <a:pt x="57" y="14"/>
                      <a:pt x="58" y="14"/>
                      <a:pt x="57" y="12"/>
                    </a:cubicBezTo>
                    <a:cubicBezTo>
                      <a:pt x="56" y="11"/>
                      <a:pt x="54" y="11"/>
                      <a:pt x="55" y="10"/>
                    </a:cubicBezTo>
                    <a:cubicBezTo>
                      <a:pt x="57" y="9"/>
                      <a:pt x="58" y="8"/>
                      <a:pt x="60" y="7"/>
                    </a:cubicBezTo>
                    <a:cubicBezTo>
                      <a:pt x="62" y="7"/>
                      <a:pt x="64" y="5"/>
                      <a:pt x="65" y="7"/>
                    </a:cubicBezTo>
                    <a:cubicBezTo>
                      <a:pt x="66" y="9"/>
                      <a:pt x="67" y="10"/>
                      <a:pt x="68" y="11"/>
                    </a:cubicBezTo>
                    <a:cubicBezTo>
                      <a:pt x="69" y="13"/>
                      <a:pt x="71" y="17"/>
                      <a:pt x="71" y="16"/>
                    </a:cubicBezTo>
                    <a:cubicBezTo>
                      <a:pt x="72" y="14"/>
                      <a:pt x="70" y="12"/>
                      <a:pt x="70" y="11"/>
                    </a:cubicBezTo>
                    <a:cubicBezTo>
                      <a:pt x="70" y="10"/>
                      <a:pt x="69" y="7"/>
                      <a:pt x="69" y="7"/>
                    </a:cubicBezTo>
                    <a:cubicBezTo>
                      <a:pt x="69" y="6"/>
                      <a:pt x="73" y="7"/>
                      <a:pt x="74" y="7"/>
                    </a:cubicBezTo>
                    <a:cubicBezTo>
                      <a:pt x="75" y="8"/>
                      <a:pt x="74" y="10"/>
                      <a:pt x="76" y="10"/>
                    </a:cubicBezTo>
                    <a:cubicBezTo>
                      <a:pt x="78" y="9"/>
                      <a:pt x="81" y="7"/>
                      <a:pt x="81" y="7"/>
                    </a:cubicBezTo>
                    <a:cubicBezTo>
                      <a:pt x="82" y="6"/>
                      <a:pt x="83" y="6"/>
                      <a:pt x="84" y="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 name="Water"/>
            <p:cNvGrpSpPr/>
            <p:nvPr/>
          </p:nvGrpSpPr>
          <p:grpSpPr>
            <a:xfrm>
              <a:off x="1101725" y="2063750"/>
              <a:ext cx="5984876" cy="2401888"/>
              <a:chOff x="1096962" y="1793875"/>
              <a:chExt cx="5984876" cy="2401888"/>
            </a:xfrm>
            <a:grpFill/>
          </p:grpSpPr>
          <p:sp>
            <p:nvSpPr>
              <p:cNvPr id="13" name="Freeform 753"/>
              <p:cNvSpPr>
                <a:spLocks/>
              </p:cNvSpPr>
              <p:nvPr/>
            </p:nvSpPr>
            <p:spPr bwMode="auto">
              <a:xfrm>
                <a:off x="5467350" y="2525713"/>
                <a:ext cx="209550" cy="323850"/>
              </a:xfrm>
              <a:custGeom>
                <a:avLst/>
                <a:gdLst>
                  <a:gd name="T0" fmla="*/ 37 w 91"/>
                  <a:gd name="T1" fmla="*/ 8 h 140"/>
                  <a:gd name="T2" fmla="*/ 26 w 91"/>
                  <a:gd name="T3" fmla="*/ 14 h 140"/>
                  <a:gd name="T4" fmla="*/ 21 w 91"/>
                  <a:gd name="T5" fmla="*/ 18 h 140"/>
                  <a:gd name="T6" fmla="*/ 14 w 91"/>
                  <a:gd name="T7" fmla="*/ 22 h 140"/>
                  <a:gd name="T8" fmla="*/ 8 w 91"/>
                  <a:gd name="T9" fmla="*/ 20 h 140"/>
                  <a:gd name="T10" fmla="*/ 2 w 91"/>
                  <a:gd name="T11" fmla="*/ 34 h 140"/>
                  <a:gd name="T12" fmla="*/ 7 w 91"/>
                  <a:gd name="T13" fmla="*/ 40 h 140"/>
                  <a:gd name="T14" fmla="*/ 9 w 91"/>
                  <a:gd name="T15" fmla="*/ 50 h 140"/>
                  <a:gd name="T16" fmla="*/ 10 w 91"/>
                  <a:gd name="T17" fmla="*/ 58 h 140"/>
                  <a:gd name="T18" fmla="*/ 19 w 91"/>
                  <a:gd name="T19" fmla="*/ 70 h 140"/>
                  <a:gd name="T20" fmla="*/ 29 w 91"/>
                  <a:gd name="T21" fmla="*/ 84 h 140"/>
                  <a:gd name="T22" fmla="*/ 42 w 91"/>
                  <a:gd name="T23" fmla="*/ 93 h 140"/>
                  <a:gd name="T24" fmla="*/ 31 w 91"/>
                  <a:gd name="T25" fmla="*/ 99 h 140"/>
                  <a:gd name="T26" fmla="*/ 28 w 91"/>
                  <a:gd name="T27" fmla="*/ 105 h 140"/>
                  <a:gd name="T28" fmla="*/ 25 w 91"/>
                  <a:gd name="T29" fmla="*/ 112 h 140"/>
                  <a:gd name="T30" fmla="*/ 33 w 91"/>
                  <a:gd name="T31" fmla="*/ 128 h 140"/>
                  <a:gd name="T32" fmla="*/ 52 w 91"/>
                  <a:gd name="T33" fmla="*/ 139 h 140"/>
                  <a:gd name="T34" fmla="*/ 76 w 91"/>
                  <a:gd name="T35" fmla="*/ 137 h 140"/>
                  <a:gd name="T36" fmla="*/ 80 w 91"/>
                  <a:gd name="T37" fmla="*/ 125 h 140"/>
                  <a:gd name="T38" fmla="*/ 75 w 91"/>
                  <a:gd name="T39" fmla="*/ 105 h 140"/>
                  <a:gd name="T40" fmla="*/ 75 w 91"/>
                  <a:gd name="T41" fmla="*/ 102 h 140"/>
                  <a:gd name="T42" fmla="*/ 76 w 91"/>
                  <a:gd name="T43" fmla="*/ 96 h 140"/>
                  <a:gd name="T44" fmla="*/ 70 w 91"/>
                  <a:gd name="T45" fmla="*/ 84 h 140"/>
                  <a:gd name="T46" fmla="*/ 78 w 91"/>
                  <a:gd name="T47" fmla="*/ 85 h 140"/>
                  <a:gd name="T48" fmla="*/ 85 w 91"/>
                  <a:gd name="T49" fmla="*/ 86 h 140"/>
                  <a:gd name="T50" fmla="*/ 89 w 91"/>
                  <a:gd name="T51" fmla="*/ 81 h 140"/>
                  <a:gd name="T52" fmla="*/ 74 w 91"/>
                  <a:gd name="T53" fmla="*/ 68 h 140"/>
                  <a:gd name="T54" fmla="*/ 69 w 91"/>
                  <a:gd name="T55" fmla="*/ 77 h 140"/>
                  <a:gd name="T56" fmla="*/ 64 w 91"/>
                  <a:gd name="T57" fmla="*/ 69 h 140"/>
                  <a:gd name="T58" fmla="*/ 69 w 91"/>
                  <a:gd name="T59" fmla="*/ 60 h 140"/>
                  <a:gd name="T60" fmla="*/ 56 w 91"/>
                  <a:gd name="T61" fmla="*/ 55 h 140"/>
                  <a:gd name="T62" fmla="*/ 50 w 91"/>
                  <a:gd name="T63" fmla="*/ 46 h 140"/>
                  <a:gd name="T64" fmla="*/ 40 w 91"/>
                  <a:gd name="T65" fmla="*/ 36 h 140"/>
                  <a:gd name="T66" fmla="*/ 50 w 91"/>
                  <a:gd name="T67" fmla="*/ 37 h 140"/>
                  <a:gd name="T68" fmla="*/ 48 w 91"/>
                  <a:gd name="T69" fmla="*/ 30 h 140"/>
                  <a:gd name="T70" fmla="*/ 56 w 91"/>
                  <a:gd name="T71" fmla="*/ 26 h 140"/>
                  <a:gd name="T72" fmla="*/ 76 w 91"/>
                  <a:gd name="T73" fmla="*/ 27 h 140"/>
                  <a:gd name="T74" fmla="*/ 76 w 91"/>
                  <a:gd name="T75" fmla="*/ 30 h 140"/>
                  <a:gd name="T76" fmla="*/ 79 w 91"/>
                  <a:gd name="T77" fmla="*/ 31 h 140"/>
                  <a:gd name="T78" fmla="*/ 83 w 91"/>
                  <a:gd name="T79" fmla="*/ 22 h 140"/>
                  <a:gd name="T80" fmla="*/ 72 w 91"/>
                  <a:gd name="T81" fmla="*/ 21 h 140"/>
                  <a:gd name="T82" fmla="*/ 70 w 91"/>
                  <a:gd name="T83" fmla="*/ 4 h 140"/>
                  <a:gd name="T84" fmla="*/ 56 w 91"/>
                  <a:gd name="T85" fmla="*/ 1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1" h="140">
                    <a:moveTo>
                      <a:pt x="51" y="1"/>
                    </a:moveTo>
                    <a:cubicBezTo>
                      <a:pt x="46" y="3"/>
                      <a:pt x="44" y="2"/>
                      <a:pt x="42" y="4"/>
                    </a:cubicBezTo>
                    <a:cubicBezTo>
                      <a:pt x="41" y="6"/>
                      <a:pt x="41" y="8"/>
                      <a:pt x="37" y="8"/>
                    </a:cubicBezTo>
                    <a:cubicBezTo>
                      <a:pt x="33" y="8"/>
                      <a:pt x="31" y="7"/>
                      <a:pt x="30" y="8"/>
                    </a:cubicBezTo>
                    <a:cubicBezTo>
                      <a:pt x="30" y="9"/>
                      <a:pt x="28" y="12"/>
                      <a:pt x="28" y="13"/>
                    </a:cubicBezTo>
                    <a:cubicBezTo>
                      <a:pt x="28" y="14"/>
                      <a:pt x="28" y="14"/>
                      <a:pt x="26" y="14"/>
                    </a:cubicBezTo>
                    <a:cubicBezTo>
                      <a:pt x="23" y="14"/>
                      <a:pt x="22" y="14"/>
                      <a:pt x="23" y="15"/>
                    </a:cubicBezTo>
                    <a:cubicBezTo>
                      <a:pt x="23" y="16"/>
                      <a:pt x="25" y="18"/>
                      <a:pt x="24" y="18"/>
                    </a:cubicBezTo>
                    <a:cubicBezTo>
                      <a:pt x="23" y="19"/>
                      <a:pt x="23" y="18"/>
                      <a:pt x="21" y="18"/>
                    </a:cubicBezTo>
                    <a:cubicBezTo>
                      <a:pt x="18" y="18"/>
                      <a:pt x="19" y="20"/>
                      <a:pt x="17" y="20"/>
                    </a:cubicBezTo>
                    <a:cubicBezTo>
                      <a:pt x="16" y="20"/>
                      <a:pt x="15" y="20"/>
                      <a:pt x="14" y="20"/>
                    </a:cubicBezTo>
                    <a:cubicBezTo>
                      <a:pt x="14" y="20"/>
                      <a:pt x="15" y="22"/>
                      <a:pt x="14" y="22"/>
                    </a:cubicBezTo>
                    <a:cubicBezTo>
                      <a:pt x="12" y="22"/>
                      <a:pt x="12" y="19"/>
                      <a:pt x="11" y="20"/>
                    </a:cubicBezTo>
                    <a:cubicBezTo>
                      <a:pt x="11" y="20"/>
                      <a:pt x="12" y="21"/>
                      <a:pt x="11" y="22"/>
                    </a:cubicBezTo>
                    <a:cubicBezTo>
                      <a:pt x="10" y="22"/>
                      <a:pt x="9" y="20"/>
                      <a:pt x="8" y="20"/>
                    </a:cubicBezTo>
                    <a:cubicBezTo>
                      <a:pt x="7" y="20"/>
                      <a:pt x="9" y="22"/>
                      <a:pt x="9" y="23"/>
                    </a:cubicBezTo>
                    <a:cubicBezTo>
                      <a:pt x="9" y="25"/>
                      <a:pt x="7" y="29"/>
                      <a:pt x="6" y="30"/>
                    </a:cubicBezTo>
                    <a:cubicBezTo>
                      <a:pt x="5" y="31"/>
                      <a:pt x="2" y="33"/>
                      <a:pt x="2" y="34"/>
                    </a:cubicBezTo>
                    <a:cubicBezTo>
                      <a:pt x="1" y="35"/>
                      <a:pt x="0" y="36"/>
                      <a:pt x="1" y="37"/>
                    </a:cubicBezTo>
                    <a:cubicBezTo>
                      <a:pt x="1" y="38"/>
                      <a:pt x="1" y="38"/>
                      <a:pt x="2" y="39"/>
                    </a:cubicBezTo>
                    <a:cubicBezTo>
                      <a:pt x="4" y="39"/>
                      <a:pt x="6" y="39"/>
                      <a:pt x="7" y="40"/>
                    </a:cubicBezTo>
                    <a:cubicBezTo>
                      <a:pt x="8" y="41"/>
                      <a:pt x="9" y="44"/>
                      <a:pt x="9" y="45"/>
                    </a:cubicBezTo>
                    <a:cubicBezTo>
                      <a:pt x="8" y="46"/>
                      <a:pt x="7" y="48"/>
                      <a:pt x="8" y="49"/>
                    </a:cubicBezTo>
                    <a:cubicBezTo>
                      <a:pt x="8" y="50"/>
                      <a:pt x="9" y="51"/>
                      <a:pt x="9" y="50"/>
                    </a:cubicBezTo>
                    <a:cubicBezTo>
                      <a:pt x="10" y="49"/>
                      <a:pt x="11" y="47"/>
                      <a:pt x="11" y="46"/>
                    </a:cubicBezTo>
                    <a:cubicBezTo>
                      <a:pt x="12" y="46"/>
                      <a:pt x="12" y="48"/>
                      <a:pt x="12" y="50"/>
                    </a:cubicBezTo>
                    <a:cubicBezTo>
                      <a:pt x="11" y="52"/>
                      <a:pt x="9" y="57"/>
                      <a:pt x="10" y="58"/>
                    </a:cubicBezTo>
                    <a:cubicBezTo>
                      <a:pt x="10" y="59"/>
                      <a:pt x="12" y="59"/>
                      <a:pt x="12" y="60"/>
                    </a:cubicBezTo>
                    <a:cubicBezTo>
                      <a:pt x="13" y="61"/>
                      <a:pt x="12" y="62"/>
                      <a:pt x="14" y="63"/>
                    </a:cubicBezTo>
                    <a:cubicBezTo>
                      <a:pt x="16" y="65"/>
                      <a:pt x="17" y="68"/>
                      <a:pt x="19" y="70"/>
                    </a:cubicBezTo>
                    <a:cubicBezTo>
                      <a:pt x="20" y="72"/>
                      <a:pt x="23" y="73"/>
                      <a:pt x="24" y="75"/>
                    </a:cubicBezTo>
                    <a:cubicBezTo>
                      <a:pt x="26" y="77"/>
                      <a:pt x="27" y="76"/>
                      <a:pt x="28" y="79"/>
                    </a:cubicBezTo>
                    <a:cubicBezTo>
                      <a:pt x="29" y="81"/>
                      <a:pt x="28" y="82"/>
                      <a:pt x="29" y="84"/>
                    </a:cubicBezTo>
                    <a:cubicBezTo>
                      <a:pt x="31" y="86"/>
                      <a:pt x="33" y="88"/>
                      <a:pt x="35" y="89"/>
                    </a:cubicBezTo>
                    <a:cubicBezTo>
                      <a:pt x="36" y="89"/>
                      <a:pt x="37" y="88"/>
                      <a:pt x="38" y="89"/>
                    </a:cubicBezTo>
                    <a:cubicBezTo>
                      <a:pt x="39" y="89"/>
                      <a:pt x="41" y="91"/>
                      <a:pt x="42" y="93"/>
                    </a:cubicBezTo>
                    <a:cubicBezTo>
                      <a:pt x="42" y="94"/>
                      <a:pt x="37" y="92"/>
                      <a:pt x="36" y="92"/>
                    </a:cubicBezTo>
                    <a:cubicBezTo>
                      <a:pt x="35" y="92"/>
                      <a:pt x="34" y="93"/>
                      <a:pt x="33" y="95"/>
                    </a:cubicBezTo>
                    <a:cubicBezTo>
                      <a:pt x="32" y="96"/>
                      <a:pt x="32" y="98"/>
                      <a:pt x="31" y="99"/>
                    </a:cubicBezTo>
                    <a:cubicBezTo>
                      <a:pt x="30" y="101"/>
                      <a:pt x="30" y="101"/>
                      <a:pt x="30" y="102"/>
                    </a:cubicBezTo>
                    <a:cubicBezTo>
                      <a:pt x="30" y="103"/>
                      <a:pt x="32" y="104"/>
                      <a:pt x="31" y="105"/>
                    </a:cubicBezTo>
                    <a:cubicBezTo>
                      <a:pt x="31" y="105"/>
                      <a:pt x="28" y="105"/>
                      <a:pt x="28" y="105"/>
                    </a:cubicBezTo>
                    <a:cubicBezTo>
                      <a:pt x="28" y="106"/>
                      <a:pt x="29" y="109"/>
                      <a:pt x="28" y="109"/>
                    </a:cubicBezTo>
                    <a:cubicBezTo>
                      <a:pt x="28" y="110"/>
                      <a:pt x="27" y="107"/>
                      <a:pt x="26" y="107"/>
                    </a:cubicBezTo>
                    <a:cubicBezTo>
                      <a:pt x="25" y="108"/>
                      <a:pt x="25" y="110"/>
                      <a:pt x="25" y="112"/>
                    </a:cubicBezTo>
                    <a:cubicBezTo>
                      <a:pt x="25" y="114"/>
                      <a:pt x="25" y="118"/>
                      <a:pt x="25" y="119"/>
                    </a:cubicBezTo>
                    <a:cubicBezTo>
                      <a:pt x="26" y="121"/>
                      <a:pt x="27" y="126"/>
                      <a:pt x="28" y="126"/>
                    </a:cubicBezTo>
                    <a:cubicBezTo>
                      <a:pt x="29" y="127"/>
                      <a:pt x="29" y="128"/>
                      <a:pt x="33" y="128"/>
                    </a:cubicBezTo>
                    <a:cubicBezTo>
                      <a:pt x="36" y="129"/>
                      <a:pt x="40" y="131"/>
                      <a:pt x="41" y="131"/>
                    </a:cubicBezTo>
                    <a:cubicBezTo>
                      <a:pt x="41" y="132"/>
                      <a:pt x="40" y="133"/>
                      <a:pt x="43" y="135"/>
                    </a:cubicBezTo>
                    <a:cubicBezTo>
                      <a:pt x="47" y="137"/>
                      <a:pt x="49" y="138"/>
                      <a:pt x="52" y="139"/>
                    </a:cubicBezTo>
                    <a:cubicBezTo>
                      <a:pt x="55" y="139"/>
                      <a:pt x="56" y="140"/>
                      <a:pt x="59" y="140"/>
                    </a:cubicBezTo>
                    <a:cubicBezTo>
                      <a:pt x="61" y="140"/>
                      <a:pt x="64" y="139"/>
                      <a:pt x="67" y="138"/>
                    </a:cubicBezTo>
                    <a:cubicBezTo>
                      <a:pt x="71" y="138"/>
                      <a:pt x="73" y="137"/>
                      <a:pt x="76" y="137"/>
                    </a:cubicBezTo>
                    <a:cubicBezTo>
                      <a:pt x="79" y="137"/>
                      <a:pt x="79" y="138"/>
                      <a:pt x="80" y="137"/>
                    </a:cubicBezTo>
                    <a:cubicBezTo>
                      <a:pt x="82" y="137"/>
                      <a:pt x="82" y="138"/>
                      <a:pt x="82" y="135"/>
                    </a:cubicBezTo>
                    <a:cubicBezTo>
                      <a:pt x="82" y="132"/>
                      <a:pt x="80" y="129"/>
                      <a:pt x="80" y="125"/>
                    </a:cubicBezTo>
                    <a:cubicBezTo>
                      <a:pt x="80" y="121"/>
                      <a:pt x="80" y="117"/>
                      <a:pt x="80" y="115"/>
                    </a:cubicBezTo>
                    <a:cubicBezTo>
                      <a:pt x="80" y="113"/>
                      <a:pt x="83" y="112"/>
                      <a:pt x="82" y="110"/>
                    </a:cubicBezTo>
                    <a:cubicBezTo>
                      <a:pt x="81" y="108"/>
                      <a:pt x="77" y="105"/>
                      <a:pt x="75" y="105"/>
                    </a:cubicBezTo>
                    <a:cubicBezTo>
                      <a:pt x="73" y="105"/>
                      <a:pt x="73" y="107"/>
                      <a:pt x="73" y="105"/>
                    </a:cubicBezTo>
                    <a:cubicBezTo>
                      <a:pt x="72" y="104"/>
                      <a:pt x="73" y="102"/>
                      <a:pt x="73" y="102"/>
                    </a:cubicBezTo>
                    <a:cubicBezTo>
                      <a:pt x="74" y="101"/>
                      <a:pt x="75" y="102"/>
                      <a:pt x="75" y="102"/>
                    </a:cubicBezTo>
                    <a:cubicBezTo>
                      <a:pt x="76" y="103"/>
                      <a:pt x="77" y="104"/>
                      <a:pt x="78" y="103"/>
                    </a:cubicBezTo>
                    <a:cubicBezTo>
                      <a:pt x="79" y="102"/>
                      <a:pt x="77" y="102"/>
                      <a:pt x="76" y="100"/>
                    </a:cubicBezTo>
                    <a:cubicBezTo>
                      <a:pt x="75" y="99"/>
                      <a:pt x="77" y="97"/>
                      <a:pt x="76" y="96"/>
                    </a:cubicBezTo>
                    <a:cubicBezTo>
                      <a:pt x="74" y="96"/>
                      <a:pt x="70" y="97"/>
                      <a:pt x="69" y="96"/>
                    </a:cubicBezTo>
                    <a:cubicBezTo>
                      <a:pt x="68" y="95"/>
                      <a:pt x="68" y="88"/>
                      <a:pt x="69" y="87"/>
                    </a:cubicBezTo>
                    <a:cubicBezTo>
                      <a:pt x="69" y="86"/>
                      <a:pt x="69" y="84"/>
                      <a:pt x="70" y="84"/>
                    </a:cubicBezTo>
                    <a:cubicBezTo>
                      <a:pt x="71" y="84"/>
                      <a:pt x="71" y="86"/>
                      <a:pt x="73" y="86"/>
                    </a:cubicBezTo>
                    <a:cubicBezTo>
                      <a:pt x="74" y="87"/>
                      <a:pt x="75" y="87"/>
                      <a:pt x="76" y="87"/>
                    </a:cubicBezTo>
                    <a:cubicBezTo>
                      <a:pt x="77" y="86"/>
                      <a:pt x="77" y="84"/>
                      <a:pt x="78" y="85"/>
                    </a:cubicBezTo>
                    <a:cubicBezTo>
                      <a:pt x="79" y="86"/>
                      <a:pt x="78" y="88"/>
                      <a:pt x="80" y="88"/>
                    </a:cubicBezTo>
                    <a:cubicBezTo>
                      <a:pt x="81" y="88"/>
                      <a:pt x="87" y="89"/>
                      <a:pt x="86" y="88"/>
                    </a:cubicBezTo>
                    <a:cubicBezTo>
                      <a:pt x="86" y="86"/>
                      <a:pt x="85" y="86"/>
                      <a:pt x="85" y="86"/>
                    </a:cubicBezTo>
                    <a:cubicBezTo>
                      <a:pt x="85" y="85"/>
                      <a:pt x="84" y="84"/>
                      <a:pt x="87" y="84"/>
                    </a:cubicBezTo>
                    <a:cubicBezTo>
                      <a:pt x="89" y="85"/>
                      <a:pt x="91" y="85"/>
                      <a:pt x="91" y="84"/>
                    </a:cubicBezTo>
                    <a:cubicBezTo>
                      <a:pt x="91" y="83"/>
                      <a:pt x="91" y="82"/>
                      <a:pt x="89" y="81"/>
                    </a:cubicBezTo>
                    <a:cubicBezTo>
                      <a:pt x="88" y="80"/>
                      <a:pt x="84" y="80"/>
                      <a:pt x="82" y="77"/>
                    </a:cubicBezTo>
                    <a:cubicBezTo>
                      <a:pt x="81" y="74"/>
                      <a:pt x="81" y="69"/>
                      <a:pt x="80" y="69"/>
                    </a:cubicBezTo>
                    <a:cubicBezTo>
                      <a:pt x="79" y="69"/>
                      <a:pt x="75" y="68"/>
                      <a:pt x="74" y="68"/>
                    </a:cubicBezTo>
                    <a:cubicBezTo>
                      <a:pt x="72" y="69"/>
                      <a:pt x="68" y="72"/>
                      <a:pt x="68" y="73"/>
                    </a:cubicBezTo>
                    <a:cubicBezTo>
                      <a:pt x="69" y="74"/>
                      <a:pt x="71" y="73"/>
                      <a:pt x="71" y="74"/>
                    </a:cubicBezTo>
                    <a:cubicBezTo>
                      <a:pt x="71" y="75"/>
                      <a:pt x="70" y="76"/>
                      <a:pt x="69" y="77"/>
                    </a:cubicBezTo>
                    <a:cubicBezTo>
                      <a:pt x="69" y="79"/>
                      <a:pt x="69" y="80"/>
                      <a:pt x="69" y="81"/>
                    </a:cubicBezTo>
                    <a:cubicBezTo>
                      <a:pt x="69" y="81"/>
                      <a:pt x="68" y="80"/>
                      <a:pt x="66" y="77"/>
                    </a:cubicBezTo>
                    <a:cubicBezTo>
                      <a:pt x="64" y="73"/>
                      <a:pt x="63" y="72"/>
                      <a:pt x="64" y="69"/>
                    </a:cubicBezTo>
                    <a:cubicBezTo>
                      <a:pt x="65" y="66"/>
                      <a:pt x="66" y="66"/>
                      <a:pt x="66" y="65"/>
                    </a:cubicBezTo>
                    <a:cubicBezTo>
                      <a:pt x="67" y="63"/>
                      <a:pt x="67" y="63"/>
                      <a:pt x="67" y="62"/>
                    </a:cubicBezTo>
                    <a:cubicBezTo>
                      <a:pt x="67" y="61"/>
                      <a:pt x="69" y="61"/>
                      <a:pt x="69" y="60"/>
                    </a:cubicBezTo>
                    <a:cubicBezTo>
                      <a:pt x="69" y="60"/>
                      <a:pt x="63" y="58"/>
                      <a:pt x="62" y="58"/>
                    </a:cubicBezTo>
                    <a:cubicBezTo>
                      <a:pt x="60" y="58"/>
                      <a:pt x="60" y="59"/>
                      <a:pt x="59" y="58"/>
                    </a:cubicBezTo>
                    <a:cubicBezTo>
                      <a:pt x="58" y="58"/>
                      <a:pt x="58" y="55"/>
                      <a:pt x="56" y="55"/>
                    </a:cubicBezTo>
                    <a:cubicBezTo>
                      <a:pt x="54" y="55"/>
                      <a:pt x="51" y="56"/>
                      <a:pt x="51" y="54"/>
                    </a:cubicBezTo>
                    <a:cubicBezTo>
                      <a:pt x="51" y="53"/>
                      <a:pt x="52" y="52"/>
                      <a:pt x="52" y="51"/>
                    </a:cubicBezTo>
                    <a:cubicBezTo>
                      <a:pt x="51" y="49"/>
                      <a:pt x="50" y="48"/>
                      <a:pt x="50" y="46"/>
                    </a:cubicBezTo>
                    <a:cubicBezTo>
                      <a:pt x="49" y="44"/>
                      <a:pt x="48" y="41"/>
                      <a:pt x="47" y="41"/>
                    </a:cubicBezTo>
                    <a:cubicBezTo>
                      <a:pt x="46" y="40"/>
                      <a:pt x="42" y="40"/>
                      <a:pt x="41" y="39"/>
                    </a:cubicBezTo>
                    <a:cubicBezTo>
                      <a:pt x="40" y="38"/>
                      <a:pt x="40" y="37"/>
                      <a:pt x="40" y="36"/>
                    </a:cubicBezTo>
                    <a:cubicBezTo>
                      <a:pt x="40" y="35"/>
                      <a:pt x="40" y="34"/>
                      <a:pt x="42" y="34"/>
                    </a:cubicBezTo>
                    <a:cubicBezTo>
                      <a:pt x="43" y="34"/>
                      <a:pt x="46" y="34"/>
                      <a:pt x="47" y="35"/>
                    </a:cubicBezTo>
                    <a:cubicBezTo>
                      <a:pt x="49" y="36"/>
                      <a:pt x="48" y="37"/>
                      <a:pt x="50" y="37"/>
                    </a:cubicBezTo>
                    <a:cubicBezTo>
                      <a:pt x="52" y="37"/>
                      <a:pt x="56" y="37"/>
                      <a:pt x="56" y="36"/>
                    </a:cubicBezTo>
                    <a:cubicBezTo>
                      <a:pt x="56" y="36"/>
                      <a:pt x="52" y="36"/>
                      <a:pt x="52" y="35"/>
                    </a:cubicBezTo>
                    <a:cubicBezTo>
                      <a:pt x="51" y="34"/>
                      <a:pt x="47" y="31"/>
                      <a:pt x="48" y="30"/>
                    </a:cubicBezTo>
                    <a:cubicBezTo>
                      <a:pt x="49" y="30"/>
                      <a:pt x="51" y="30"/>
                      <a:pt x="52" y="29"/>
                    </a:cubicBezTo>
                    <a:cubicBezTo>
                      <a:pt x="52" y="28"/>
                      <a:pt x="53" y="25"/>
                      <a:pt x="54" y="25"/>
                    </a:cubicBezTo>
                    <a:cubicBezTo>
                      <a:pt x="55" y="25"/>
                      <a:pt x="55" y="27"/>
                      <a:pt x="56" y="26"/>
                    </a:cubicBezTo>
                    <a:cubicBezTo>
                      <a:pt x="57" y="25"/>
                      <a:pt x="57" y="24"/>
                      <a:pt x="58" y="24"/>
                    </a:cubicBezTo>
                    <a:cubicBezTo>
                      <a:pt x="60" y="25"/>
                      <a:pt x="60" y="25"/>
                      <a:pt x="64" y="26"/>
                    </a:cubicBezTo>
                    <a:cubicBezTo>
                      <a:pt x="68" y="27"/>
                      <a:pt x="74" y="27"/>
                      <a:pt x="76" y="27"/>
                    </a:cubicBezTo>
                    <a:cubicBezTo>
                      <a:pt x="77" y="27"/>
                      <a:pt x="80" y="26"/>
                      <a:pt x="81" y="27"/>
                    </a:cubicBezTo>
                    <a:cubicBezTo>
                      <a:pt x="81" y="27"/>
                      <a:pt x="82" y="28"/>
                      <a:pt x="81" y="28"/>
                    </a:cubicBezTo>
                    <a:cubicBezTo>
                      <a:pt x="80" y="29"/>
                      <a:pt x="77" y="29"/>
                      <a:pt x="76" y="30"/>
                    </a:cubicBezTo>
                    <a:cubicBezTo>
                      <a:pt x="75" y="31"/>
                      <a:pt x="72" y="37"/>
                      <a:pt x="73" y="37"/>
                    </a:cubicBezTo>
                    <a:cubicBezTo>
                      <a:pt x="74" y="38"/>
                      <a:pt x="74" y="38"/>
                      <a:pt x="75" y="36"/>
                    </a:cubicBezTo>
                    <a:cubicBezTo>
                      <a:pt x="76" y="35"/>
                      <a:pt x="77" y="32"/>
                      <a:pt x="79" y="31"/>
                    </a:cubicBezTo>
                    <a:cubicBezTo>
                      <a:pt x="81" y="30"/>
                      <a:pt x="86" y="30"/>
                      <a:pt x="86" y="30"/>
                    </a:cubicBezTo>
                    <a:cubicBezTo>
                      <a:pt x="86" y="29"/>
                      <a:pt x="85" y="26"/>
                      <a:pt x="85" y="25"/>
                    </a:cubicBezTo>
                    <a:cubicBezTo>
                      <a:pt x="85" y="24"/>
                      <a:pt x="86" y="22"/>
                      <a:pt x="83" y="22"/>
                    </a:cubicBezTo>
                    <a:cubicBezTo>
                      <a:pt x="81" y="23"/>
                      <a:pt x="79" y="25"/>
                      <a:pt x="78" y="25"/>
                    </a:cubicBezTo>
                    <a:cubicBezTo>
                      <a:pt x="77" y="25"/>
                      <a:pt x="73" y="24"/>
                      <a:pt x="73" y="24"/>
                    </a:cubicBezTo>
                    <a:cubicBezTo>
                      <a:pt x="73" y="23"/>
                      <a:pt x="71" y="22"/>
                      <a:pt x="72" y="21"/>
                    </a:cubicBezTo>
                    <a:cubicBezTo>
                      <a:pt x="72" y="19"/>
                      <a:pt x="74" y="18"/>
                      <a:pt x="74" y="16"/>
                    </a:cubicBezTo>
                    <a:cubicBezTo>
                      <a:pt x="74" y="15"/>
                      <a:pt x="73" y="11"/>
                      <a:pt x="73" y="9"/>
                    </a:cubicBezTo>
                    <a:cubicBezTo>
                      <a:pt x="72" y="8"/>
                      <a:pt x="71" y="4"/>
                      <a:pt x="70" y="4"/>
                    </a:cubicBezTo>
                    <a:cubicBezTo>
                      <a:pt x="69" y="3"/>
                      <a:pt x="66" y="2"/>
                      <a:pt x="65" y="2"/>
                    </a:cubicBezTo>
                    <a:cubicBezTo>
                      <a:pt x="65" y="2"/>
                      <a:pt x="64" y="5"/>
                      <a:pt x="63" y="5"/>
                    </a:cubicBezTo>
                    <a:cubicBezTo>
                      <a:pt x="61" y="5"/>
                      <a:pt x="57" y="2"/>
                      <a:pt x="56" y="1"/>
                    </a:cubicBezTo>
                    <a:cubicBezTo>
                      <a:pt x="55" y="1"/>
                      <a:pt x="53" y="0"/>
                      <a:pt x="51"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754"/>
              <p:cNvSpPr>
                <a:spLocks/>
              </p:cNvSpPr>
              <p:nvPr/>
            </p:nvSpPr>
            <p:spPr bwMode="auto">
              <a:xfrm>
                <a:off x="6921500" y="2233613"/>
                <a:ext cx="160338" cy="149225"/>
              </a:xfrm>
              <a:custGeom>
                <a:avLst/>
                <a:gdLst>
                  <a:gd name="T0" fmla="*/ 67 w 70"/>
                  <a:gd name="T1" fmla="*/ 0 h 65"/>
                  <a:gd name="T2" fmla="*/ 61 w 70"/>
                  <a:gd name="T3" fmla="*/ 3 h 65"/>
                  <a:gd name="T4" fmla="*/ 58 w 70"/>
                  <a:gd name="T5" fmla="*/ 13 h 65"/>
                  <a:gd name="T6" fmla="*/ 49 w 70"/>
                  <a:gd name="T7" fmla="*/ 29 h 65"/>
                  <a:gd name="T8" fmla="*/ 43 w 70"/>
                  <a:gd name="T9" fmla="*/ 35 h 65"/>
                  <a:gd name="T10" fmla="*/ 34 w 70"/>
                  <a:gd name="T11" fmla="*/ 41 h 65"/>
                  <a:gd name="T12" fmla="*/ 34 w 70"/>
                  <a:gd name="T13" fmla="*/ 44 h 65"/>
                  <a:gd name="T14" fmla="*/ 30 w 70"/>
                  <a:gd name="T15" fmla="*/ 48 h 65"/>
                  <a:gd name="T16" fmla="*/ 25 w 70"/>
                  <a:gd name="T17" fmla="*/ 50 h 65"/>
                  <a:gd name="T18" fmla="*/ 21 w 70"/>
                  <a:gd name="T19" fmla="*/ 55 h 65"/>
                  <a:gd name="T20" fmla="*/ 15 w 70"/>
                  <a:gd name="T21" fmla="*/ 58 h 65"/>
                  <a:gd name="T22" fmla="*/ 7 w 70"/>
                  <a:gd name="T23" fmla="*/ 60 h 65"/>
                  <a:gd name="T24" fmla="*/ 0 w 70"/>
                  <a:gd name="T25" fmla="*/ 62 h 65"/>
                  <a:gd name="T26" fmla="*/ 5 w 70"/>
                  <a:gd name="T27" fmla="*/ 64 h 65"/>
                  <a:gd name="T28" fmla="*/ 11 w 70"/>
                  <a:gd name="T29" fmla="*/ 65 h 65"/>
                  <a:gd name="T30" fmla="*/ 24 w 70"/>
                  <a:gd name="T31" fmla="*/ 62 h 65"/>
                  <a:gd name="T32" fmla="*/ 28 w 70"/>
                  <a:gd name="T33" fmla="*/ 57 h 65"/>
                  <a:gd name="T34" fmla="*/ 29 w 70"/>
                  <a:gd name="T35" fmla="*/ 52 h 65"/>
                  <a:gd name="T36" fmla="*/ 34 w 70"/>
                  <a:gd name="T37" fmla="*/ 52 h 65"/>
                  <a:gd name="T38" fmla="*/ 43 w 70"/>
                  <a:gd name="T39" fmla="*/ 47 h 65"/>
                  <a:gd name="T40" fmla="*/ 47 w 70"/>
                  <a:gd name="T41" fmla="*/ 46 h 65"/>
                  <a:gd name="T42" fmla="*/ 52 w 70"/>
                  <a:gd name="T43" fmla="*/ 41 h 65"/>
                  <a:gd name="T44" fmla="*/ 58 w 70"/>
                  <a:gd name="T45" fmla="*/ 37 h 65"/>
                  <a:gd name="T46" fmla="*/ 57 w 70"/>
                  <a:gd name="T47" fmla="*/ 34 h 65"/>
                  <a:gd name="T48" fmla="*/ 53 w 70"/>
                  <a:gd name="T49" fmla="*/ 35 h 65"/>
                  <a:gd name="T50" fmla="*/ 56 w 70"/>
                  <a:gd name="T51" fmla="*/ 31 h 65"/>
                  <a:gd name="T52" fmla="*/ 59 w 70"/>
                  <a:gd name="T53" fmla="*/ 32 h 65"/>
                  <a:gd name="T54" fmla="*/ 64 w 70"/>
                  <a:gd name="T55" fmla="*/ 26 h 65"/>
                  <a:gd name="T56" fmla="*/ 65 w 70"/>
                  <a:gd name="T57" fmla="*/ 18 h 65"/>
                  <a:gd name="T58" fmla="*/ 69 w 70"/>
                  <a:gd name="T59" fmla="*/ 4 h 65"/>
                  <a:gd name="T60" fmla="*/ 67 w 70"/>
                  <a:gd name="T61"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0" h="65">
                    <a:moveTo>
                      <a:pt x="67" y="0"/>
                    </a:moveTo>
                    <a:cubicBezTo>
                      <a:pt x="63" y="0"/>
                      <a:pt x="62" y="0"/>
                      <a:pt x="61" y="3"/>
                    </a:cubicBezTo>
                    <a:cubicBezTo>
                      <a:pt x="60" y="6"/>
                      <a:pt x="60" y="11"/>
                      <a:pt x="58" y="13"/>
                    </a:cubicBezTo>
                    <a:cubicBezTo>
                      <a:pt x="57" y="15"/>
                      <a:pt x="51" y="27"/>
                      <a:pt x="49" y="29"/>
                    </a:cubicBezTo>
                    <a:cubicBezTo>
                      <a:pt x="47" y="30"/>
                      <a:pt x="44" y="32"/>
                      <a:pt x="43" y="35"/>
                    </a:cubicBezTo>
                    <a:cubicBezTo>
                      <a:pt x="43" y="37"/>
                      <a:pt x="34" y="40"/>
                      <a:pt x="34" y="41"/>
                    </a:cubicBezTo>
                    <a:cubicBezTo>
                      <a:pt x="34" y="43"/>
                      <a:pt x="35" y="44"/>
                      <a:pt x="34" y="44"/>
                    </a:cubicBezTo>
                    <a:cubicBezTo>
                      <a:pt x="33" y="45"/>
                      <a:pt x="31" y="47"/>
                      <a:pt x="30" y="48"/>
                    </a:cubicBezTo>
                    <a:cubicBezTo>
                      <a:pt x="29" y="48"/>
                      <a:pt x="26" y="48"/>
                      <a:pt x="25" y="50"/>
                    </a:cubicBezTo>
                    <a:cubicBezTo>
                      <a:pt x="24" y="51"/>
                      <a:pt x="23" y="54"/>
                      <a:pt x="21" y="55"/>
                    </a:cubicBezTo>
                    <a:cubicBezTo>
                      <a:pt x="20" y="56"/>
                      <a:pt x="17" y="57"/>
                      <a:pt x="15" y="58"/>
                    </a:cubicBezTo>
                    <a:cubicBezTo>
                      <a:pt x="13" y="59"/>
                      <a:pt x="10" y="60"/>
                      <a:pt x="7" y="60"/>
                    </a:cubicBezTo>
                    <a:cubicBezTo>
                      <a:pt x="4" y="60"/>
                      <a:pt x="0" y="61"/>
                      <a:pt x="0" y="62"/>
                    </a:cubicBezTo>
                    <a:cubicBezTo>
                      <a:pt x="1" y="63"/>
                      <a:pt x="1" y="63"/>
                      <a:pt x="5" y="64"/>
                    </a:cubicBezTo>
                    <a:cubicBezTo>
                      <a:pt x="8" y="65"/>
                      <a:pt x="6" y="65"/>
                      <a:pt x="11" y="65"/>
                    </a:cubicBezTo>
                    <a:cubicBezTo>
                      <a:pt x="15" y="64"/>
                      <a:pt x="22" y="64"/>
                      <a:pt x="24" y="62"/>
                    </a:cubicBezTo>
                    <a:cubicBezTo>
                      <a:pt x="26" y="60"/>
                      <a:pt x="28" y="59"/>
                      <a:pt x="28" y="57"/>
                    </a:cubicBezTo>
                    <a:cubicBezTo>
                      <a:pt x="29" y="55"/>
                      <a:pt x="26" y="51"/>
                      <a:pt x="29" y="52"/>
                    </a:cubicBezTo>
                    <a:cubicBezTo>
                      <a:pt x="33" y="52"/>
                      <a:pt x="32" y="54"/>
                      <a:pt x="34" y="52"/>
                    </a:cubicBezTo>
                    <a:cubicBezTo>
                      <a:pt x="37" y="51"/>
                      <a:pt x="39" y="48"/>
                      <a:pt x="43" y="47"/>
                    </a:cubicBezTo>
                    <a:cubicBezTo>
                      <a:pt x="46" y="46"/>
                      <a:pt x="46" y="48"/>
                      <a:pt x="47" y="46"/>
                    </a:cubicBezTo>
                    <a:cubicBezTo>
                      <a:pt x="49" y="44"/>
                      <a:pt x="50" y="42"/>
                      <a:pt x="52" y="41"/>
                    </a:cubicBezTo>
                    <a:cubicBezTo>
                      <a:pt x="54" y="39"/>
                      <a:pt x="58" y="39"/>
                      <a:pt x="58" y="37"/>
                    </a:cubicBezTo>
                    <a:cubicBezTo>
                      <a:pt x="58" y="36"/>
                      <a:pt x="59" y="34"/>
                      <a:pt x="57" y="34"/>
                    </a:cubicBezTo>
                    <a:cubicBezTo>
                      <a:pt x="56" y="35"/>
                      <a:pt x="52" y="37"/>
                      <a:pt x="53" y="35"/>
                    </a:cubicBezTo>
                    <a:cubicBezTo>
                      <a:pt x="54" y="33"/>
                      <a:pt x="55" y="31"/>
                      <a:pt x="56" y="31"/>
                    </a:cubicBezTo>
                    <a:cubicBezTo>
                      <a:pt x="57" y="31"/>
                      <a:pt x="58" y="33"/>
                      <a:pt x="59" y="32"/>
                    </a:cubicBezTo>
                    <a:cubicBezTo>
                      <a:pt x="61" y="32"/>
                      <a:pt x="63" y="29"/>
                      <a:pt x="64" y="26"/>
                    </a:cubicBezTo>
                    <a:cubicBezTo>
                      <a:pt x="65" y="24"/>
                      <a:pt x="64" y="20"/>
                      <a:pt x="65" y="18"/>
                    </a:cubicBezTo>
                    <a:cubicBezTo>
                      <a:pt x="66" y="16"/>
                      <a:pt x="68" y="6"/>
                      <a:pt x="69" y="4"/>
                    </a:cubicBezTo>
                    <a:cubicBezTo>
                      <a:pt x="69" y="2"/>
                      <a:pt x="70" y="0"/>
                      <a:pt x="67" y="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755"/>
              <p:cNvSpPr>
                <a:spLocks/>
              </p:cNvSpPr>
              <p:nvPr/>
            </p:nvSpPr>
            <p:spPr bwMode="auto">
              <a:xfrm>
                <a:off x="6146800" y="2535238"/>
                <a:ext cx="152400" cy="61913"/>
              </a:xfrm>
              <a:custGeom>
                <a:avLst/>
                <a:gdLst>
                  <a:gd name="T0" fmla="*/ 13 w 66"/>
                  <a:gd name="T1" fmla="*/ 2 h 27"/>
                  <a:gd name="T2" fmla="*/ 7 w 66"/>
                  <a:gd name="T3" fmla="*/ 7 h 27"/>
                  <a:gd name="T4" fmla="*/ 6 w 66"/>
                  <a:gd name="T5" fmla="*/ 10 h 27"/>
                  <a:gd name="T6" fmla="*/ 2 w 66"/>
                  <a:gd name="T7" fmla="*/ 11 h 27"/>
                  <a:gd name="T8" fmla="*/ 2 w 66"/>
                  <a:gd name="T9" fmla="*/ 15 h 27"/>
                  <a:gd name="T10" fmla="*/ 2 w 66"/>
                  <a:gd name="T11" fmla="*/ 18 h 27"/>
                  <a:gd name="T12" fmla="*/ 5 w 66"/>
                  <a:gd name="T13" fmla="*/ 21 h 27"/>
                  <a:gd name="T14" fmla="*/ 8 w 66"/>
                  <a:gd name="T15" fmla="*/ 26 h 27"/>
                  <a:gd name="T16" fmla="*/ 10 w 66"/>
                  <a:gd name="T17" fmla="*/ 20 h 27"/>
                  <a:gd name="T18" fmla="*/ 8 w 66"/>
                  <a:gd name="T19" fmla="*/ 18 h 27"/>
                  <a:gd name="T20" fmla="*/ 11 w 66"/>
                  <a:gd name="T21" fmla="*/ 14 h 27"/>
                  <a:gd name="T22" fmla="*/ 12 w 66"/>
                  <a:gd name="T23" fmla="*/ 11 h 27"/>
                  <a:gd name="T24" fmla="*/ 16 w 66"/>
                  <a:gd name="T25" fmla="*/ 10 h 27"/>
                  <a:gd name="T26" fmla="*/ 19 w 66"/>
                  <a:gd name="T27" fmla="*/ 7 h 27"/>
                  <a:gd name="T28" fmla="*/ 25 w 66"/>
                  <a:gd name="T29" fmla="*/ 4 h 27"/>
                  <a:gd name="T30" fmla="*/ 30 w 66"/>
                  <a:gd name="T31" fmla="*/ 4 h 27"/>
                  <a:gd name="T32" fmla="*/ 37 w 66"/>
                  <a:gd name="T33" fmla="*/ 5 h 27"/>
                  <a:gd name="T34" fmla="*/ 47 w 66"/>
                  <a:gd name="T35" fmla="*/ 6 h 27"/>
                  <a:gd name="T36" fmla="*/ 56 w 66"/>
                  <a:gd name="T37" fmla="*/ 9 h 27"/>
                  <a:gd name="T38" fmla="*/ 62 w 66"/>
                  <a:gd name="T39" fmla="*/ 7 h 27"/>
                  <a:gd name="T40" fmla="*/ 66 w 66"/>
                  <a:gd name="T41" fmla="*/ 3 h 27"/>
                  <a:gd name="T42" fmla="*/ 63 w 66"/>
                  <a:gd name="T43" fmla="*/ 1 h 27"/>
                  <a:gd name="T44" fmla="*/ 61 w 66"/>
                  <a:gd name="T45" fmla="*/ 3 h 27"/>
                  <a:gd name="T46" fmla="*/ 57 w 66"/>
                  <a:gd name="T47" fmla="*/ 2 h 27"/>
                  <a:gd name="T48" fmla="*/ 55 w 66"/>
                  <a:gd name="T49" fmla="*/ 6 h 27"/>
                  <a:gd name="T50" fmla="*/ 50 w 66"/>
                  <a:gd name="T51" fmla="*/ 3 h 27"/>
                  <a:gd name="T52" fmla="*/ 40 w 66"/>
                  <a:gd name="T53" fmla="*/ 3 h 27"/>
                  <a:gd name="T54" fmla="*/ 33 w 66"/>
                  <a:gd name="T55" fmla="*/ 2 h 27"/>
                  <a:gd name="T56" fmla="*/ 28 w 66"/>
                  <a:gd name="T57" fmla="*/ 0 h 27"/>
                  <a:gd name="T58" fmla="*/ 19 w 66"/>
                  <a:gd name="T59" fmla="*/ 1 h 27"/>
                  <a:gd name="T60" fmla="*/ 13 w 66"/>
                  <a:gd name="T61"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6" h="27">
                    <a:moveTo>
                      <a:pt x="13" y="2"/>
                    </a:moveTo>
                    <a:cubicBezTo>
                      <a:pt x="10" y="4"/>
                      <a:pt x="7" y="5"/>
                      <a:pt x="7" y="7"/>
                    </a:cubicBezTo>
                    <a:cubicBezTo>
                      <a:pt x="7" y="9"/>
                      <a:pt x="8" y="10"/>
                      <a:pt x="6" y="10"/>
                    </a:cubicBezTo>
                    <a:cubicBezTo>
                      <a:pt x="5" y="10"/>
                      <a:pt x="2" y="9"/>
                      <a:pt x="2" y="11"/>
                    </a:cubicBezTo>
                    <a:cubicBezTo>
                      <a:pt x="3" y="13"/>
                      <a:pt x="2" y="14"/>
                      <a:pt x="2" y="15"/>
                    </a:cubicBezTo>
                    <a:cubicBezTo>
                      <a:pt x="1" y="16"/>
                      <a:pt x="0" y="17"/>
                      <a:pt x="2" y="18"/>
                    </a:cubicBezTo>
                    <a:cubicBezTo>
                      <a:pt x="3" y="19"/>
                      <a:pt x="5" y="18"/>
                      <a:pt x="5" y="21"/>
                    </a:cubicBezTo>
                    <a:cubicBezTo>
                      <a:pt x="6" y="23"/>
                      <a:pt x="7" y="27"/>
                      <a:pt x="8" y="26"/>
                    </a:cubicBezTo>
                    <a:cubicBezTo>
                      <a:pt x="9" y="25"/>
                      <a:pt x="11" y="21"/>
                      <a:pt x="10" y="20"/>
                    </a:cubicBezTo>
                    <a:cubicBezTo>
                      <a:pt x="9" y="19"/>
                      <a:pt x="7" y="19"/>
                      <a:pt x="8" y="18"/>
                    </a:cubicBezTo>
                    <a:cubicBezTo>
                      <a:pt x="10" y="16"/>
                      <a:pt x="12" y="15"/>
                      <a:pt x="11" y="14"/>
                    </a:cubicBezTo>
                    <a:cubicBezTo>
                      <a:pt x="11" y="13"/>
                      <a:pt x="10" y="12"/>
                      <a:pt x="12" y="11"/>
                    </a:cubicBezTo>
                    <a:cubicBezTo>
                      <a:pt x="15" y="11"/>
                      <a:pt x="15" y="11"/>
                      <a:pt x="16" y="10"/>
                    </a:cubicBezTo>
                    <a:cubicBezTo>
                      <a:pt x="18" y="9"/>
                      <a:pt x="15" y="8"/>
                      <a:pt x="19" y="7"/>
                    </a:cubicBezTo>
                    <a:cubicBezTo>
                      <a:pt x="23" y="5"/>
                      <a:pt x="24" y="6"/>
                      <a:pt x="25" y="4"/>
                    </a:cubicBezTo>
                    <a:cubicBezTo>
                      <a:pt x="27" y="3"/>
                      <a:pt x="28" y="4"/>
                      <a:pt x="30" y="4"/>
                    </a:cubicBezTo>
                    <a:cubicBezTo>
                      <a:pt x="32" y="5"/>
                      <a:pt x="31" y="5"/>
                      <a:pt x="37" y="5"/>
                    </a:cubicBezTo>
                    <a:cubicBezTo>
                      <a:pt x="44" y="5"/>
                      <a:pt x="44" y="4"/>
                      <a:pt x="47" y="6"/>
                    </a:cubicBezTo>
                    <a:cubicBezTo>
                      <a:pt x="51" y="7"/>
                      <a:pt x="54" y="9"/>
                      <a:pt x="56" y="9"/>
                    </a:cubicBezTo>
                    <a:cubicBezTo>
                      <a:pt x="58" y="8"/>
                      <a:pt x="61" y="8"/>
                      <a:pt x="62" y="7"/>
                    </a:cubicBezTo>
                    <a:cubicBezTo>
                      <a:pt x="63" y="6"/>
                      <a:pt x="66" y="4"/>
                      <a:pt x="66" y="3"/>
                    </a:cubicBezTo>
                    <a:cubicBezTo>
                      <a:pt x="66" y="1"/>
                      <a:pt x="65" y="0"/>
                      <a:pt x="63" y="1"/>
                    </a:cubicBezTo>
                    <a:cubicBezTo>
                      <a:pt x="61" y="1"/>
                      <a:pt x="61" y="2"/>
                      <a:pt x="61" y="3"/>
                    </a:cubicBezTo>
                    <a:cubicBezTo>
                      <a:pt x="61" y="4"/>
                      <a:pt x="59" y="2"/>
                      <a:pt x="57" y="2"/>
                    </a:cubicBezTo>
                    <a:cubicBezTo>
                      <a:pt x="56" y="3"/>
                      <a:pt x="56" y="5"/>
                      <a:pt x="55" y="6"/>
                    </a:cubicBezTo>
                    <a:cubicBezTo>
                      <a:pt x="55" y="6"/>
                      <a:pt x="55" y="4"/>
                      <a:pt x="50" y="3"/>
                    </a:cubicBezTo>
                    <a:cubicBezTo>
                      <a:pt x="46" y="3"/>
                      <a:pt x="43" y="3"/>
                      <a:pt x="40" y="3"/>
                    </a:cubicBezTo>
                    <a:cubicBezTo>
                      <a:pt x="37" y="3"/>
                      <a:pt x="35" y="3"/>
                      <a:pt x="33" y="2"/>
                    </a:cubicBezTo>
                    <a:cubicBezTo>
                      <a:pt x="31" y="1"/>
                      <a:pt x="32" y="0"/>
                      <a:pt x="28" y="0"/>
                    </a:cubicBezTo>
                    <a:cubicBezTo>
                      <a:pt x="24" y="0"/>
                      <a:pt x="22" y="1"/>
                      <a:pt x="19" y="1"/>
                    </a:cubicBezTo>
                    <a:cubicBezTo>
                      <a:pt x="15" y="1"/>
                      <a:pt x="18" y="0"/>
                      <a:pt x="13" y="2"/>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756"/>
              <p:cNvSpPr>
                <a:spLocks/>
              </p:cNvSpPr>
              <p:nvPr/>
            </p:nvSpPr>
            <p:spPr bwMode="auto">
              <a:xfrm>
                <a:off x="1752600" y="2279650"/>
                <a:ext cx="79375" cy="141288"/>
              </a:xfrm>
              <a:custGeom>
                <a:avLst/>
                <a:gdLst>
                  <a:gd name="T0" fmla="*/ 4 w 34"/>
                  <a:gd name="T1" fmla="*/ 10 h 61"/>
                  <a:gd name="T2" fmla="*/ 1 w 34"/>
                  <a:gd name="T3" fmla="*/ 19 h 61"/>
                  <a:gd name="T4" fmla="*/ 3 w 34"/>
                  <a:gd name="T5" fmla="*/ 21 h 61"/>
                  <a:gd name="T6" fmla="*/ 9 w 34"/>
                  <a:gd name="T7" fmla="*/ 22 h 61"/>
                  <a:gd name="T8" fmla="*/ 6 w 34"/>
                  <a:gd name="T9" fmla="*/ 23 h 61"/>
                  <a:gd name="T10" fmla="*/ 6 w 34"/>
                  <a:gd name="T11" fmla="*/ 27 h 61"/>
                  <a:gd name="T12" fmla="*/ 11 w 34"/>
                  <a:gd name="T13" fmla="*/ 34 h 61"/>
                  <a:gd name="T14" fmla="*/ 14 w 34"/>
                  <a:gd name="T15" fmla="*/ 38 h 61"/>
                  <a:gd name="T16" fmla="*/ 17 w 34"/>
                  <a:gd name="T17" fmla="*/ 40 h 61"/>
                  <a:gd name="T18" fmla="*/ 17 w 34"/>
                  <a:gd name="T19" fmla="*/ 35 h 61"/>
                  <a:gd name="T20" fmla="*/ 19 w 34"/>
                  <a:gd name="T21" fmla="*/ 38 h 61"/>
                  <a:gd name="T22" fmla="*/ 19 w 34"/>
                  <a:gd name="T23" fmla="*/ 39 h 61"/>
                  <a:gd name="T24" fmla="*/ 22 w 34"/>
                  <a:gd name="T25" fmla="*/ 39 h 61"/>
                  <a:gd name="T26" fmla="*/ 23 w 34"/>
                  <a:gd name="T27" fmla="*/ 41 h 61"/>
                  <a:gd name="T28" fmla="*/ 22 w 34"/>
                  <a:gd name="T29" fmla="*/ 45 h 61"/>
                  <a:gd name="T30" fmla="*/ 24 w 34"/>
                  <a:gd name="T31" fmla="*/ 43 h 61"/>
                  <a:gd name="T32" fmla="*/ 27 w 34"/>
                  <a:gd name="T33" fmla="*/ 44 h 61"/>
                  <a:gd name="T34" fmla="*/ 25 w 34"/>
                  <a:gd name="T35" fmla="*/ 48 h 61"/>
                  <a:gd name="T36" fmla="*/ 29 w 34"/>
                  <a:gd name="T37" fmla="*/ 47 h 61"/>
                  <a:gd name="T38" fmla="*/ 27 w 34"/>
                  <a:gd name="T39" fmla="*/ 52 h 61"/>
                  <a:gd name="T40" fmla="*/ 26 w 34"/>
                  <a:gd name="T41" fmla="*/ 58 h 61"/>
                  <a:gd name="T42" fmla="*/ 27 w 34"/>
                  <a:gd name="T43" fmla="*/ 61 h 61"/>
                  <a:gd name="T44" fmla="*/ 30 w 34"/>
                  <a:gd name="T45" fmla="*/ 57 h 61"/>
                  <a:gd name="T46" fmla="*/ 33 w 34"/>
                  <a:gd name="T47" fmla="*/ 57 h 61"/>
                  <a:gd name="T48" fmla="*/ 32 w 34"/>
                  <a:gd name="T49" fmla="*/ 52 h 61"/>
                  <a:gd name="T50" fmla="*/ 34 w 34"/>
                  <a:gd name="T51" fmla="*/ 48 h 61"/>
                  <a:gd name="T52" fmla="*/ 29 w 34"/>
                  <a:gd name="T53" fmla="*/ 43 h 61"/>
                  <a:gd name="T54" fmla="*/ 30 w 34"/>
                  <a:gd name="T55" fmla="*/ 39 h 61"/>
                  <a:gd name="T56" fmla="*/ 27 w 34"/>
                  <a:gd name="T57" fmla="*/ 39 h 61"/>
                  <a:gd name="T58" fmla="*/ 27 w 34"/>
                  <a:gd name="T59" fmla="*/ 37 h 61"/>
                  <a:gd name="T60" fmla="*/ 25 w 34"/>
                  <a:gd name="T61" fmla="*/ 35 h 61"/>
                  <a:gd name="T62" fmla="*/ 25 w 34"/>
                  <a:gd name="T63" fmla="*/ 30 h 61"/>
                  <a:gd name="T64" fmla="*/ 21 w 34"/>
                  <a:gd name="T65" fmla="*/ 24 h 61"/>
                  <a:gd name="T66" fmla="*/ 21 w 34"/>
                  <a:gd name="T67" fmla="*/ 20 h 61"/>
                  <a:gd name="T68" fmla="*/ 17 w 34"/>
                  <a:gd name="T69" fmla="*/ 12 h 61"/>
                  <a:gd name="T70" fmla="*/ 17 w 34"/>
                  <a:gd name="T71" fmla="*/ 7 h 61"/>
                  <a:gd name="T72" fmla="*/ 15 w 34"/>
                  <a:gd name="T73" fmla="*/ 7 h 61"/>
                  <a:gd name="T74" fmla="*/ 14 w 34"/>
                  <a:gd name="T75" fmla="*/ 5 h 61"/>
                  <a:gd name="T76" fmla="*/ 15 w 34"/>
                  <a:gd name="T77" fmla="*/ 1 h 61"/>
                  <a:gd name="T78" fmla="*/ 10 w 34"/>
                  <a:gd name="T79" fmla="*/ 2 h 61"/>
                  <a:gd name="T80" fmla="*/ 10 w 34"/>
                  <a:gd name="T81" fmla="*/ 7 h 61"/>
                  <a:gd name="T82" fmla="*/ 13 w 34"/>
                  <a:gd name="T83" fmla="*/ 10 h 61"/>
                  <a:gd name="T84" fmla="*/ 8 w 34"/>
                  <a:gd name="T85" fmla="*/ 10 h 61"/>
                  <a:gd name="T86" fmla="*/ 5 w 34"/>
                  <a:gd name="T87" fmla="*/ 7 h 61"/>
                  <a:gd name="T88" fmla="*/ 4 w 34"/>
                  <a:gd name="T8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 h="61">
                    <a:moveTo>
                      <a:pt x="4" y="10"/>
                    </a:moveTo>
                    <a:cubicBezTo>
                      <a:pt x="3" y="13"/>
                      <a:pt x="0" y="18"/>
                      <a:pt x="1" y="19"/>
                    </a:cubicBezTo>
                    <a:cubicBezTo>
                      <a:pt x="1" y="20"/>
                      <a:pt x="0" y="21"/>
                      <a:pt x="3" y="21"/>
                    </a:cubicBezTo>
                    <a:cubicBezTo>
                      <a:pt x="5" y="21"/>
                      <a:pt x="9" y="21"/>
                      <a:pt x="9" y="22"/>
                    </a:cubicBezTo>
                    <a:cubicBezTo>
                      <a:pt x="9" y="23"/>
                      <a:pt x="7" y="22"/>
                      <a:pt x="6" y="23"/>
                    </a:cubicBezTo>
                    <a:cubicBezTo>
                      <a:pt x="6" y="25"/>
                      <a:pt x="5" y="26"/>
                      <a:pt x="6" y="27"/>
                    </a:cubicBezTo>
                    <a:cubicBezTo>
                      <a:pt x="6" y="28"/>
                      <a:pt x="11" y="33"/>
                      <a:pt x="11" y="34"/>
                    </a:cubicBezTo>
                    <a:cubicBezTo>
                      <a:pt x="12" y="36"/>
                      <a:pt x="12" y="37"/>
                      <a:pt x="14" y="38"/>
                    </a:cubicBezTo>
                    <a:cubicBezTo>
                      <a:pt x="16" y="39"/>
                      <a:pt x="16" y="41"/>
                      <a:pt x="17" y="40"/>
                    </a:cubicBezTo>
                    <a:cubicBezTo>
                      <a:pt x="17" y="38"/>
                      <a:pt x="15" y="36"/>
                      <a:pt x="17" y="35"/>
                    </a:cubicBezTo>
                    <a:cubicBezTo>
                      <a:pt x="19" y="34"/>
                      <a:pt x="20" y="37"/>
                      <a:pt x="19" y="38"/>
                    </a:cubicBezTo>
                    <a:cubicBezTo>
                      <a:pt x="19" y="38"/>
                      <a:pt x="19" y="39"/>
                      <a:pt x="19" y="39"/>
                    </a:cubicBezTo>
                    <a:cubicBezTo>
                      <a:pt x="19" y="39"/>
                      <a:pt x="21" y="38"/>
                      <a:pt x="22" y="39"/>
                    </a:cubicBezTo>
                    <a:cubicBezTo>
                      <a:pt x="22" y="39"/>
                      <a:pt x="23" y="40"/>
                      <a:pt x="23" y="41"/>
                    </a:cubicBezTo>
                    <a:cubicBezTo>
                      <a:pt x="23" y="42"/>
                      <a:pt x="22" y="45"/>
                      <a:pt x="22" y="45"/>
                    </a:cubicBezTo>
                    <a:cubicBezTo>
                      <a:pt x="23" y="45"/>
                      <a:pt x="24" y="43"/>
                      <a:pt x="24" y="43"/>
                    </a:cubicBezTo>
                    <a:cubicBezTo>
                      <a:pt x="25" y="43"/>
                      <a:pt x="28" y="43"/>
                      <a:pt x="27" y="44"/>
                    </a:cubicBezTo>
                    <a:cubicBezTo>
                      <a:pt x="27" y="45"/>
                      <a:pt x="24" y="49"/>
                      <a:pt x="25" y="48"/>
                    </a:cubicBezTo>
                    <a:cubicBezTo>
                      <a:pt x="26" y="48"/>
                      <a:pt x="29" y="46"/>
                      <a:pt x="29" y="47"/>
                    </a:cubicBezTo>
                    <a:cubicBezTo>
                      <a:pt x="30" y="48"/>
                      <a:pt x="27" y="51"/>
                      <a:pt x="27" y="52"/>
                    </a:cubicBezTo>
                    <a:cubicBezTo>
                      <a:pt x="26" y="53"/>
                      <a:pt x="26" y="56"/>
                      <a:pt x="26" y="58"/>
                    </a:cubicBezTo>
                    <a:cubicBezTo>
                      <a:pt x="27" y="59"/>
                      <a:pt x="25" y="60"/>
                      <a:pt x="27" y="61"/>
                    </a:cubicBezTo>
                    <a:cubicBezTo>
                      <a:pt x="29" y="61"/>
                      <a:pt x="29" y="57"/>
                      <a:pt x="30" y="57"/>
                    </a:cubicBezTo>
                    <a:cubicBezTo>
                      <a:pt x="31" y="56"/>
                      <a:pt x="33" y="59"/>
                      <a:pt x="33" y="57"/>
                    </a:cubicBezTo>
                    <a:cubicBezTo>
                      <a:pt x="34" y="56"/>
                      <a:pt x="32" y="53"/>
                      <a:pt x="32" y="52"/>
                    </a:cubicBezTo>
                    <a:cubicBezTo>
                      <a:pt x="33" y="50"/>
                      <a:pt x="34" y="49"/>
                      <a:pt x="34" y="48"/>
                    </a:cubicBezTo>
                    <a:cubicBezTo>
                      <a:pt x="34" y="47"/>
                      <a:pt x="29" y="44"/>
                      <a:pt x="29" y="43"/>
                    </a:cubicBezTo>
                    <a:cubicBezTo>
                      <a:pt x="29" y="41"/>
                      <a:pt x="30" y="39"/>
                      <a:pt x="30" y="39"/>
                    </a:cubicBezTo>
                    <a:cubicBezTo>
                      <a:pt x="29" y="39"/>
                      <a:pt x="27" y="40"/>
                      <a:pt x="27" y="39"/>
                    </a:cubicBezTo>
                    <a:cubicBezTo>
                      <a:pt x="27" y="38"/>
                      <a:pt x="28" y="37"/>
                      <a:pt x="27" y="37"/>
                    </a:cubicBezTo>
                    <a:cubicBezTo>
                      <a:pt x="27" y="36"/>
                      <a:pt x="25" y="36"/>
                      <a:pt x="25" y="35"/>
                    </a:cubicBezTo>
                    <a:cubicBezTo>
                      <a:pt x="25" y="33"/>
                      <a:pt x="26" y="34"/>
                      <a:pt x="25" y="30"/>
                    </a:cubicBezTo>
                    <a:cubicBezTo>
                      <a:pt x="23" y="27"/>
                      <a:pt x="20" y="25"/>
                      <a:pt x="21" y="24"/>
                    </a:cubicBezTo>
                    <a:cubicBezTo>
                      <a:pt x="21" y="22"/>
                      <a:pt x="21" y="22"/>
                      <a:pt x="21" y="20"/>
                    </a:cubicBezTo>
                    <a:cubicBezTo>
                      <a:pt x="21" y="18"/>
                      <a:pt x="17" y="13"/>
                      <a:pt x="17" y="12"/>
                    </a:cubicBezTo>
                    <a:cubicBezTo>
                      <a:pt x="17" y="10"/>
                      <a:pt x="16" y="9"/>
                      <a:pt x="17" y="7"/>
                    </a:cubicBezTo>
                    <a:cubicBezTo>
                      <a:pt x="18" y="6"/>
                      <a:pt x="16" y="7"/>
                      <a:pt x="15" y="7"/>
                    </a:cubicBezTo>
                    <a:cubicBezTo>
                      <a:pt x="13" y="7"/>
                      <a:pt x="13" y="6"/>
                      <a:pt x="14" y="5"/>
                    </a:cubicBezTo>
                    <a:cubicBezTo>
                      <a:pt x="15" y="4"/>
                      <a:pt x="17" y="2"/>
                      <a:pt x="15" y="1"/>
                    </a:cubicBezTo>
                    <a:cubicBezTo>
                      <a:pt x="14" y="0"/>
                      <a:pt x="10" y="0"/>
                      <a:pt x="10" y="2"/>
                    </a:cubicBezTo>
                    <a:cubicBezTo>
                      <a:pt x="9" y="3"/>
                      <a:pt x="8" y="5"/>
                      <a:pt x="10" y="7"/>
                    </a:cubicBezTo>
                    <a:cubicBezTo>
                      <a:pt x="13" y="9"/>
                      <a:pt x="15" y="9"/>
                      <a:pt x="13" y="10"/>
                    </a:cubicBezTo>
                    <a:cubicBezTo>
                      <a:pt x="12" y="11"/>
                      <a:pt x="9" y="12"/>
                      <a:pt x="8" y="10"/>
                    </a:cubicBezTo>
                    <a:cubicBezTo>
                      <a:pt x="8" y="8"/>
                      <a:pt x="7" y="6"/>
                      <a:pt x="5" y="7"/>
                    </a:cubicBezTo>
                    <a:cubicBezTo>
                      <a:pt x="4" y="8"/>
                      <a:pt x="4" y="8"/>
                      <a:pt x="4" y="10"/>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757"/>
              <p:cNvSpPr>
                <a:spLocks/>
              </p:cNvSpPr>
              <p:nvPr/>
            </p:nvSpPr>
            <p:spPr bwMode="auto">
              <a:xfrm>
                <a:off x="1277937" y="1962150"/>
                <a:ext cx="233363" cy="84138"/>
              </a:xfrm>
              <a:custGeom>
                <a:avLst/>
                <a:gdLst>
                  <a:gd name="T0" fmla="*/ 23 w 101"/>
                  <a:gd name="T1" fmla="*/ 4 h 37"/>
                  <a:gd name="T2" fmla="*/ 22 w 101"/>
                  <a:gd name="T3" fmla="*/ 7 h 37"/>
                  <a:gd name="T4" fmla="*/ 26 w 101"/>
                  <a:gd name="T5" fmla="*/ 9 h 37"/>
                  <a:gd name="T6" fmla="*/ 29 w 101"/>
                  <a:gd name="T7" fmla="*/ 9 h 37"/>
                  <a:gd name="T8" fmla="*/ 30 w 101"/>
                  <a:gd name="T9" fmla="*/ 12 h 37"/>
                  <a:gd name="T10" fmla="*/ 31 w 101"/>
                  <a:gd name="T11" fmla="*/ 14 h 37"/>
                  <a:gd name="T12" fmla="*/ 33 w 101"/>
                  <a:gd name="T13" fmla="*/ 16 h 37"/>
                  <a:gd name="T14" fmla="*/ 37 w 101"/>
                  <a:gd name="T15" fmla="*/ 19 h 37"/>
                  <a:gd name="T16" fmla="*/ 32 w 101"/>
                  <a:gd name="T17" fmla="*/ 21 h 37"/>
                  <a:gd name="T18" fmla="*/ 25 w 101"/>
                  <a:gd name="T19" fmla="*/ 21 h 37"/>
                  <a:gd name="T20" fmla="*/ 25 w 101"/>
                  <a:gd name="T21" fmla="*/ 26 h 37"/>
                  <a:gd name="T22" fmla="*/ 21 w 101"/>
                  <a:gd name="T23" fmla="*/ 27 h 37"/>
                  <a:gd name="T24" fmla="*/ 22 w 101"/>
                  <a:gd name="T25" fmla="*/ 30 h 37"/>
                  <a:gd name="T26" fmla="*/ 18 w 101"/>
                  <a:gd name="T27" fmla="*/ 30 h 37"/>
                  <a:gd name="T28" fmla="*/ 13 w 101"/>
                  <a:gd name="T29" fmla="*/ 29 h 37"/>
                  <a:gd name="T30" fmla="*/ 13 w 101"/>
                  <a:gd name="T31" fmla="*/ 31 h 37"/>
                  <a:gd name="T32" fmla="*/ 7 w 101"/>
                  <a:gd name="T33" fmla="*/ 29 h 37"/>
                  <a:gd name="T34" fmla="*/ 3 w 101"/>
                  <a:gd name="T35" fmla="*/ 29 h 37"/>
                  <a:gd name="T36" fmla="*/ 7 w 101"/>
                  <a:gd name="T37" fmla="*/ 33 h 37"/>
                  <a:gd name="T38" fmla="*/ 16 w 101"/>
                  <a:gd name="T39" fmla="*/ 34 h 37"/>
                  <a:gd name="T40" fmla="*/ 24 w 101"/>
                  <a:gd name="T41" fmla="*/ 37 h 37"/>
                  <a:gd name="T42" fmla="*/ 46 w 101"/>
                  <a:gd name="T43" fmla="*/ 34 h 37"/>
                  <a:gd name="T44" fmla="*/ 48 w 101"/>
                  <a:gd name="T45" fmla="*/ 32 h 37"/>
                  <a:gd name="T46" fmla="*/ 46 w 101"/>
                  <a:gd name="T47" fmla="*/ 30 h 37"/>
                  <a:gd name="T48" fmla="*/ 50 w 101"/>
                  <a:gd name="T49" fmla="*/ 27 h 37"/>
                  <a:gd name="T50" fmla="*/ 59 w 101"/>
                  <a:gd name="T51" fmla="*/ 26 h 37"/>
                  <a:gd name="T52" fmla="*/ 67 w 101"/>
                  <a:gd name="T53" fmla="*/ 21 h 37"/>
                  <a:gd name="T54" fmla="*/ 71 w 101"/>
                  <a:gd name="T55" fmla="*/ 16 h 37"/>
                  <a:gd name="T56" fmla="*/ 69 w 101"/>
                  <a:gd name="T57" fmla="*/ 16 h 37"/>
                  <a:gd name="T58" fmla="*/ 77 w 101"/>
                  <a:gd name="T59" fmla="*/ 10 h 37"/>
                  <a:gd name="T60" fmla="*/ 84 w 101"/>
                  <a:gd name="T61" fmla="*/ 11 h 37"/>
                  <a:gd name="T62" fmla="*/ 88 w 101"/>
                  <a:gd name="T63" fmla="*/ 9 h 37"/>
                  <a:gd name="T64" fmla="*/ 85 w 101"/>
                  <a:gd name="T65" fmla="*/ 8 h 37"/>
                  <a:gd name="T66" fmla="*/ 81 w 101"/>
                  <a:gd name="T67" fmla="*/ 8 h 37"/>
                  <a:gd name="T68" fmla="*/ 89 w 101"/>
                  <a:gd name="T69" fmla="*/ 6 h 37"/>
                  <a:gd name="T70" fmla="*/ 89 w 101"/>
                  <a:gd name="T71" fmla="*/ 4 h 37"/>
                  <a:gd name="T72" fmla="*/ 95 w 101"/>
                  <a:gd name="T73" fmla="*/ 5 h 37"/>
                  <a:gd name="T74" fmla="*/ 96 w 101"/>
                  <a:gd name="T75" fmla="*/ 7 h 37"/>
                  <a:gd name="T76" fmla="*/ 100 w 101"/>
                  <a:gd name="T77" fmla="*/ 3 h 37"/>
                  <a:gd name="T78" fmla="*/ 91 w 101"/>
                  <a:gd name="T79" fmla="*/ 1 h 37"/>
                  <a:gd name="T80" fmla="*/ 82 w 101"/>
                  <a:gd name="T81" fmla="*/ 1 h 37"/>
                  <a:gd name="T82" fmla="*/ 72 w 101"/>
                  <a:gd name="T83" fmla="*/ 4 h 37"/>
                  <a:gd name="T84" fmla="*/ 72 w 101"/>
                  <a:gd name="T85" fmla="*/ 6 h 37"/>
                  <a:gd name="T86" fmla="*/ 77 w 101"/>
                  <a:gd name="T87" fmla="*/ 5 h 37"/>
                  <a:gd name="T88" fmla="*/ 74 w 101"/>
                  <a:gd name="T89" fmla="*/ 8 h 37"/>
                  <a:gd name="T90" fmla="*/ 68 w 101"/>
                  <a:gd name="T91" fmla="*/ 10 h 37"/>
                  <a:gd name="T92" fmla="*/ 62 w 101"/>
                  <a:gd name="T93" fmla="*/ 15 h 37"/>
                  <a:gd name="T94" fmla="*/ 51 w 101"/>
                  <a:gd name="T95" fmla="*/ 17 h 37"/>
                  <a:gd name="T96" fmla="*/ 46 w 101"/>
                  <a:gd name="T97" fmla="*/ 15 h 37"/>
                  <a:gd name="T98" fmla="*/ 41 w 101"/>
                  <a:gd name="T99" fmla="*/ 10 h 37"/>
                  <a:gd name="T100" fmla="*/ 35 w 101"/>
                  <a:gd name="T101" fmla="*/ 10 h 37"/>
                  <a:gd name="T102" fmla="*/ 29 w 101"/>
                  <a:gd name="T103" fmla="*/ 6 h 37"/>
                  <a:gd name="T104" fmla="*/ 23 w 101"/>
                  <a:gd name="T105"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1" h="37">
                    <a:moveTo>
                      <a:pt x="23" y="4"/>
                    </a:moveTo>
                    <a:cubicBezTo>
                      <a:pt x="21" y="4"/>
                      <a:pt x="20" y="6"/>
                      <a:pt x="22" y="7"/>
                    </a:cubicBezTo>
                    <a:cubicBezTo>
                      <a:pt x="24" y="8"/>
                      <a:pt x="24" y="9"/>
                      <a:pt x="26" y="9"/>
                    </a:cubicBezTo>
                    <a:cubicBezTo>
                      <a:pt x="28" y="8"/>
                      <a:pt x="29" y="8"/>
                      <a:pt x="29" y="9"/>
                    </a:cubicBezTo>
                    <a:cubicBezTo>
                      <a:pt x="30" y="10"/>
                      <a:pt x="30" y="11"/>
                      <a:pt x="30" y="12"/>
                    </a:cubicBezTo>
                    <a:cubicBezTo>
                      <a:pt x="29" y="12"/>
                      <a:pt x="29" y="14"/>
                      <a:pt x="31" y="14"/>
                    </a:cubicBezTo>
                    <a:cubicBezTo>
                      <a:pt x="32" y="14"/>
                      <a:pt x="31" y="14"/>
                      <a:pt x="33" y="16"/>
                    </a:cubicBezTo>
                    <a:cubicBezTo>
                      <a:pt x="34" y="17"/>
                      <a:pt x="38" y="18"/>
                      <a:pt x="37" y="19"/>
                    </a:cubicBezTo>
                    <a:cubicBezTo>
                      <a:pt x="36" y="20"/>
                      <a:pt x="35" y="21"/>
                      <a:pt x="32" y="21"/>
                    </a:cubicBezTo>
                    <a:cubicBezTo>
                      <a:pt x="29" y="21"/>
                      <a:pt x="26" y="19"/>
                      <a:pt x="25" y="21"/>
                    </a:cubicBezTo>
                    <a:cubicBezTo>
                      <a:pt x="24" y="23"/>
                      <a:pt x="25" y="24"/>
                      <a:pt x="25" y="26"/>
                    </a:cubicBezTo>
                    <a:cubicBezTo>
                      <a:pt x="24" y="27"/>
                      <a:pt x="21" y="26"/>
                      <a:pt x="21" y="27"/>
                    </a:cubicBezTo>
                    <a:cubicBezTo>
                      <a:pt x="21" y="29"/>
                      <a:pt x="23" y="29"/>
                      <a:pt x="22" y="30"/>
                    </a:cubicBezTo>
                    <a:cubicBezTo>
                      <a:pt x="21" y="31"/>
                      <a:pt x="21" y="31"/>
                      <a:pt x="18" y="30"/>
                    </a:cubicBezTo>
                    <a:cubicBezTo>
                      <a:pt x="15" y="29"/>
                      <a:pt x="13" y="28"/>
                      <a:pt x="13" y="29"/>
                    </a:cubicBezTo>
                    <a:cubicBezTo>
                      <a:pt x="13" y="30"/>
                      <a:pt x="14" y="31"/>
                      <a:pt x="13" y="31"/>
                    </a:cubicBezTo>
                    <a:cubicBezTo>
                      <a:pt x="11" y="31"/>
                      <a:pt x="10" y="31"/>
                      <a:pt x="7" y="29"/>
                    </a:cubicBezTo>
                    <a:cubicBezTo>
                      <a:pt x="3" y="28"/>
                      <a:pt x="2" y="28"/>
                      <a:pt x="3" y="29"/>
                    </a:cubicBezTo>
                    <a:cubicBezTo>
                      <a:pt x="3" y="30"/>
                      <a:pt x="0" y="32"/>
                      <a:pt x="7" y="33"/>
                    </a:cubicBezTo>
                    <a:cubicBezTo>
                      <a:pt x="13" y="34"/>
                      <a:pt x="14" y="32"/>
                      <a:pt x="16" y="34"/>
                    </a:cubicBezTo>
                    <a:cubicBezTo>
                      <a:pt x="19" y="36"/>
                      <a:pt x="18" y="37"/>
                      <a:pt x="24" y="37"/>
                    </a:cubicBezTo>
                    <a:cubicBezTo>
                      <a:pt x="29" y="37"/>
                      <a:pt x="46" y="35"/>
                      <a:pt x="46" y="34"/>
                    </a:cubicBezTo>
                    <a:cubicBezTo>
                      <a:pt x="47" y="33"/>
                      <a:pt x="48" y="33"/>
                      <a:pt x="48" y="32"/>
                    </a:cubicBezTo>
                    <a:cubicBezTo>
                      <a:pt x="48" y="31"/>
                      <a:pt x="45" y="31"/>
                      <a:pt x="46" y="30"/>
                    </a:cubicBezTo>
                    <a:cubicBezTo>
                      <a:pt x="47" y="29"/>
                      <a:pt x="49" y="27"/>
                      <a:pt x="50" y="27"/>
                    </a:cubicBezTo>
                    <a:cubicBezTo>
                      <a:pt x="52" y="27"/>
                      <a:pt x="56" y="27"/>
                      <a:pt x="59" y="26"/>
                    </a:cubicBezTo>
                    <a:cubicBezTo>
                      <a:pt x="62" y="25"/>
                      <a:pt x="64" y="23"/>
                      <a:pt x="67" y="21"/>
                    </a:cubicBezTo>
                    <a:cubicBezTo>
                      <a:pt x="69" y="19"/>
                      <a:pt x="72" y="17"/>
                      <a:pt x="71" y="16"/>
                    </a:cubicBezTo>
                    <a:cubicBezTo>
                      <a:pt x="70" y="16"/>
                      <a:pt x="68" y="17"/>
                      <a:pt x="69" y="16"/>
                    </a:cubicBezTo>
                    <a:cubicBezTo>
                      <a:pt x="69" y="15"/>
                      <a:pt x="75" y="10"/>
                      <a:pt x="77" y="10"/>
                    </a:cubicBezTo>
                    <a:cubicBezTo>
                      <a:pt x="79" y="10"/>
                      <a:pt x="82" y="11"/>
                      <a:pt x="84" y="11"/>
                    </a:cubicBezTo>
                    <a:cubicBezTo>
                      <a:pt x="85" y="11"/>
                      <a:pt x="88" y="10"/>
                      <a:pt x="88" y="9"/>
                    </a:cubicBezTo>
                    <a:cubicBezTo>
                      <a:pt x="89" y="7"/>
                      <a:pt x="88" y="8"/>
                      <a:pt x="85" y="8"/>
                    </a:cubicBezTo>
                    <a:cubicBezTo>
                      <a:pt x="83" y="9"/>
                      <a:pt x="80" y="8"/>
                      <a:pt x="81" y="8"/>
                    </a:cubicBezTo>
                    <a:cubicBezTo>
                      <a:pt x="82" y="7"/>
                      <a:pt x="89" y="8"/>
                      <a:pt x="89" y="6"/>
                    </a:cubicBezTo>
                    <a:cubicBezTo>
                      <a:pt x="88" y="5"/>
                      <a:pt x="87" y="4"/>
                      <a:pt x="89" y="4"/>
                    </a:cubicBezTo>
                    <a:cubicBezTo>
                      <a:pt x="92" y="5"/>
                      <a:pt x="94" y="4"/>
                      <a:pt x="95" y="5"/>
                    </a:cubicBezTo>
                    <a:cubicBezTo>
                      <a:pt x="96" y="6"/>
                      <a:pt x="94" y="9"/>
                      <a:pt x="96" y="7"/>
                    </a:cubicBezTo>
                    <a:cubicBezTo>
                      <a:pt x="98" y="6"/>
                      <a:pt x="101" y="4"/>
                      <a:pt x="100" y="3"/>
                    </a:cubicBezTo>
                    <a:cubicBezTo>
                      <a:pt x="99" y="2"/>
                      <a:pt x="94" y="2"/>
                      <a:pt x="91" y="1"/>
                    </a:cubicBezTo>
                    <a:cubicBezTo>
                      <a:pt x="88" y="1"/>
                      <a:pt x="84" y="0"/>
                      <a:pt x="82" y="1"/>
                    </a:cubicBezTo>
                    <a:cubicBezTo>
                      <a:pt x="80" y="1"/>
                      <a:pt x="72" y="4"/>
                      <a:pt x="72" y="4"/>
                    </a:cubicBezTo>
                    <a:cubicBezTo>
                      <a:pt x="72" y="5"/>
                      <a:pt x="70" y="7"/>
                      <a:pt x="72" y="6"/>
                    </a:cubicBezTo>
                    <a:cubicBezTo>
                      <a:pt x="74" y="6"/>
                      <a:pt x="77" y="4"/>
                      <a:pt x="77" y="5"/>
                    </a:cubicBezTo>
                    <a:cubicBezTo>
                      <a:pt x="77" y="6"/>
                      <a:pt x="76" y="7"/>
                      <a:pt x="74" y="8"/>
                    </a:cubicBezTo>
                    <a:cubicBezTo>
                      <a:pt x="73" y="8"/>
                      <a:pt x="70" y="9"/>
                      <a:pt x="68" y="10"/>
                    </a:cubicBezTo>
                    <a:cubicBezTo>
                      <a:pt x="66" y="11"/>
                      <a:pt x="63" y="14"/>
                      <a:pt x="62" y="15"/>
                    </a:cubicBezTo>
                    <a:cubicBezTo>
                      <a:pt x="60" y="16"/>
                      <a:pt x="53" y="17"/>
                      <a:pt x="51" y="17"/>
                    </a:cubicBezTo>
                    <a:cubicBezTo>
                      <a:pt x="50" y="17"/>
                      <a:pt x="48" y="16"/>
                      <a:pt x="46" y="15"/>
                    </a:cubicBezTo>
                    <a:cubicBezTo>
                      <a:pt x="45" y="14"/>
                      <a:pt x="42" y="11"/>
                      <a:pt x="41" y="10"/>
                    </a:cubicBezTo>
                    <a:cubicBezTo>
                      <a:pt x="39" y="10"/>
                      <a:pt x="36" y="11"/>
                      <a:pt x="35" y="10"/>
                    </a:cubicBezTo>
                    <a:cubicBezTo>
                      <a:pt x="34" y="9"/>
                      <a:pt x="30" y="7"/>
                      <a:pt x="29" y="6"/>
                    </a:cubicBezTo>
                    <a:cubicBezTo>
                      <a:pt x="28" y="6"/>
                      <a:pt x="27" y="4"/>
                      <a:pt x="23" y="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758"/>
              <p:cNvSpPr>
                <a:spLocks/>
              </p:cNvSpPr>
              <p:nvPr/>
            </p:nvSpPr>
            <p:spPr bwMode="auto">
              <a:xfrm>
                <a:off x="1096962" y="1793875"/>
                <a:ext cx="193675" cy="93663"/>
              </a:xfrm>
              <a:custGeom>
                <a:avLst/>
                <a:gdLst>
                  <a:gd name="T0" fmla="*/ 37 w 84"/>
                  <a:gd name="T1" fmla="*/ 7 h 41"/>
                  <a:gd name="T2" fmla="*/ 26 w 84"/>
                  <a:gd name="T3" fmla="*/ 8 h 41"/>
                  <a:gd name="T4" fmla="*/ 20 w 84"/>
                  <a:gd name="T5" fmla="*/ 10 h 41"/>
                  <a:gd name="T6" fmla="*/ 8 w 84"/>
                  <a:gd name="T7" fmla="*/ 13 h 41"/>
                  <a:gd name="T8" fmla="*/ 1 w 84"/>
                  <a:gd name="T9" fmla="*/ 14 h 41"/>
                  <a:gd name="T10" fmla="*/ 3 w 84"/>
                  <a:gd name="T11" fmla="*/ 21 h 41"/>
                  <a:gd name="T12" fmla="*/ 6 w 84"/>
                  <a:gd name="T13" fmla="*/ 19 h 41"/>
                  <a:gd name="T14" fmla="*/ 16 w 84"/>
                  <a:gd name="T15" fmla="*/ 17 h 41"/>
                  <a:gd name="T16" fmla="*/ 24 w 84"/>
                  <a:gd name="T17" fmla="*/ 15 h 41"/>
                  <a:gd name="T18" fmla="*/ 39 w 84"/>
                  <a:gd name="T19" fmla="*/ 16 h 41"/>
                  <a:gd name="T20" fmla="*/ 40 w 84"/>
                  <a:gd name="T21" fmla="*/ 20 h 41"/>
                  <a:gd name="T22" fmla="*/ 25 w 84"/>
                  <a:gd name="T23" fmla="*/ 20 h 41"/>
                  <a:gd name="T24" fmla="*/ 31 w 84"/>
                  <a:gd name="T25" fmla="*/ 25 h 41"/>
                  <a:gd name="T26" fmla="*/ 26 w 84"/>
                  <a:gd name="T27" fmla="*/ 31 h 41"/>
                  <a:gd name="T28" fmla="*/ 18 w 84"/>
                  <a:gd name="T29" fmla="*/ 34 h 41"/>
                  <a:gd name="T30" fmla="*/ 25 w 84"/>
                  <a:gd name="T31" fmla="*/ 37 h 41"/>
                  <a:gd name="T32" fmla="*/ 37 w 84"/>
                  <a:gd name="T33" fmla="*/ 36 h 41"/>
                  <a:gd name="T34" fmla="*/ 40 w 84"/>
                  <a:gd name="T35" fmla="*/ 30 h 41"/>
                  <a:gd name="T36" fmla="*/ 52 w 84"/>
                  <a:gd name="T37" fmla="*/ 27 h 41"/>
                  <a:gd name="T38" fmla="*/ 47 w 84"/>
                  <a:gd name="T39" fmla="*/ 34 h 41"/>
                  <a:gd name="T40" fmla="*/ 45 w 84"/>
                  <a:gd name="T41" fmla="*/ 37 h 41"/>
                  <a:gd name="T42" fmla="*/ 40 w 84"/>
                  <a:gd name="T43" fmla="*/ 39 h 41"/>
                  <a:gd name="T44" fmla="*/ 43 w 84"/>
                  <a:gd name="T45" fmla="*/ 41 h 41"/>
                  <a:gd name="T46" fmla="*/ 56 w 84"/>
                  <a:gd name="T47" fmla="*/ 33 h 41"/>
                  <a:gd name="T48" fmla="*/ 62 w 84"/>
                  <a:gd name="T49" fmla="*/ 32 h 41"/>
                  <a:gd name="T50" fmla="*/ 55 w 84"/>
                  <a:gd name="T51" fmla="*/ 27 h 41"/>
                  <a:gd name="T52" fmla="*/ 59 w 84"/>
                  <a:gd name="T53" fmla="*/ 24 h 41"/>
                  <a:gd name="T54" fmla="*/ 68 w 84"/>
                  <a:gd name="T55" fmla="*/ 23 h 41"/>
                  <a:gd name="T56" fmla="*/ 74 w 84"/>
                  <a:gd name="T57" fmla="*/ 25 h 41"/>
                  <a:gd name="T58" fmla="*/ 80 w 84"/>
                  <a:gd name="T59" fmla="*/ 22 h 41"/>
                  <a:gd name="T60" fmla="*/ 76 w 84"/>
                  <a:gd name="T61" fmla="*/ 22 h 41"/>
                  <a:gd name="T62" fmla="*/ 81 w 84"/>
                  <a:gd name="T63" fmla="*/ 19 h 41"/>
                  <a:gd name="T64" fmla="*/ 84 w 84"/>
                  <a:gd name="T65" fmla="*/ 11 h 41"/>
                  <a:gd name="T66" fmla="*/ 82 w 84"/>
                  <a:gd name="T67" fmla="*/ 7 h 41"/>
                  <a:gd name="T68" fmla="*/ 75 w 84"/>
                  <a:gd name="T69" fmla="*/ 12 h 41"/>
                  <a:gd name="T70" fmla="*/ 61 w 84"/>
                  <a:gd name="T71" fmla="*/ 14 h 41"/>
                  <a:gd name="T72" fmla="*/ 56 w 84"/>
                  <a:gd name="T73" fmla="*/ 13 h 41"/>
                  <a:gd name="T74" fmla="*/ 52 w 84"/>
                  <a:gd name="T75" fmla="*/ 12 h 41"/>
                  <a:gd name="T76" fmla="*/ 55 w 84"/>
                  <a:gd name="T77" fmla="*/ 8 h 41"/>
                  <a:gd name="T78" fmla="*/ 69 w 84"/>
                  <a:gd name="T79" fmla="*/ 3 h 41"/>
                  <a:gd name="T80" fmla="*/ 49 w 84"/>
                  <a:gd name="T81" fmla="*/ 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4" h="41">
                    <a:moveTo>
                      <a:pt x="42" y="4"/>
                    </a:moveTo>
                    <a:cubicBezTo>
                      <a:pt x="40" y="6"/>
                      <a:pt x="40" y="6"/>
                      <a:pt x="37" y="7"/>
                    </a:cubicBezTo>
                    <a:cubicBezTo>
                      <a:pt x="34" y="8"/>
                      <a:pt x="32" y="9"/>
                      <a:pt x="30" y="9"/>
                    </a:cubicBezTo>
                    <a:cubicBezTo>
                      <a:pt x="28" y="8"/>
                      <a:pt x="27" y="8"/>
                      <a:pt x="26" y="8"/>
                    </a:cubicBezTo>
                    <a:cubicBezTo>
                      <a:pt x="25" y="9"/>
                      <a:pt x="23" y="11"/>
                      <a:pt x="22" y="10"/>
                    </a:cubicBezTo>
                    <a:cubicBezTo>
                      <a:pt x="21" y="10"/>
                      <a:pt x="21" y="9"/>
                      <a:pt x="20" y="10"/>
                    </a:cubicBezTo>
                    <a:cubicBezTo>
                      <a:pt x="19" y="10"/>
                      <a:pt x="15" y="13"/>
                      <a:pt x="13" y="13"/>
                    </a:cubicBezTo>
                    <a:cubicBezTo>
                      <a:pt x="11" y="13"/>
                      <a:pt x="9" y="12"/>
                      <a:pt x="8" y="13"/>
                    </a:cubicBezTo>
                    <a:cubicBezTo>
                      <a:pt x="7" y="13"/>
                      <a:pt x="8" y="15"/>
                      <a:pt x="6" y="15"/>
                    </a:cubicBezTo>
                    <a:cubicBezTo>
                      <a:pt x="4" y="14"/>
                      <a:pt x="2" y="13"/>
                      <a:pt x="1" y="14"/>
                    </a:cubicBezTo>
                    <a:cubicBezTo>
                      <a:pt x="0" y="14"/>
                      <a:pt x="0" y="15"/>
                      <a:pt x="0" y="16"/>
                    </a:cubicBezTo>
                    <a:cubicBezTo>
                      <a:pt x="0" y="17"/>
                      <a:pt x="2" y="21"/>
                      <a:pt x="3" y="21"/>
                    </a:cubicBezTo>
                    <a:cubicBezTo>
                      <a:pt x="3" y="20"/>
                      <a:pt x="4" y="19"/>
                      <a:pt x="4" y="19"/>
                    </a:cubicBezTo>
                    <a:cubicBezTo>
                      <a:pt x="5" y="19"/>
                      <a:pt x="6" y="20"/>
                      <a:pt x="6" y="19"/>
                    </a:cubicBezTo>
                    <a:cubicBezTo>
                      <a:pt x="7" y="17"/>
                      <a:pt x="5" y="17"/>
                      <a:pt x="7" y="17"/>
                    </a:cubicBezTo>
                    <a:cubicBezTo>
                      <a:pt x="8" y="17"/>
                      <a:pt x="14" y="16"/>
                      <a:pt x="16" y="17"/>
                    </a:cubicBezTo>
                    <a:cubicBezTo>
                      <a:pt x="18" y="17"/>
                      <a:pt x="22" y="17"/>
                      <a:pt x="23" y="17"/>
                    </a:cubicBezTo>
                    <a:cubicBezTo>
                      <a:pt x="23" y="16"/>
                      <a:pt x="22" y="16"/>
                      <a:pt x="24" y="15"/>
                    </a:cubicBezTo>
                    <a:cubicBezTo>
                      <a:pt x="26" y="15"/>
                      <a:pt x="32" y="15"/>
                      <a:pt x="34" y="15"/>
                    </a:cubicBezTo>
                    <a:cubicBezTo>
                      <a:pt x="35" y="15"/>
                      <a:pt x="37" y="15"/>
                      <a:pt x="39" y="16"/>
                    </a:cubicBezTo>
                    <a:cubicBezTo>
                      <a:pt x="41" y="17"/>
                      <a:pt x="42" y="17"/>
                      <a:pt x="42" y="18"/>
                    </a:cubicBezTo>
                    <a:cubicBezTo>
                      <a:pt x="43" y="19"/>
                      <a:pt x="41" y="20"/>
                      <a:pt x="40" y="20"/>
                    </a:cubicBezTo>
                    <a:cubicBezTo>
                      <a:pt x="39" y="21"/>
                      <a:pt x="36" y="20"/>
                      <a:pt x="34" y="19"/>
                    </a:cubicBezTo>
                    <a:cubicBezTo>
                      <a:pt x="31" y="19"/>
                      <a:pt x="25" y="19"/>
                      <a:pt x="25" y="20"/>
                    </a:cubicBezTo>
                    <a:cubicBezTo>
                      <a:pt x="25" y="20"/>
                      <a:pt x="29" y="22"/>
                      <a:pt x="30" y="22"/>
                    </a:cubicBezTo>
                    <a:cubicBezTo>
                      <a:pt x="31" y="23"/>
                      <a:pt x="32" y="24"/>
                      <a:pt x="31" y="25"/>
                    </a:cubicBezTo>
                    <a:cubicBezTo>
                      <a:pt x="31" y="25"/>
                      <a:pt x="24" y="28"/>
                      <a:pt x="24" y="29"/>
                    </a:cubicBezTo>
                    <a:cubicBezTo>
                      <a:pt x="24" y="29"/>
                      <a:pt x="26" y="31"/>
                      <a:pt x="26" y="31"/>
                    </a:cubicBezTo>
                    <a:cubicBezTo>
                      <a:pt x="26" y="32"/>
                      <a:pt x="25" y="33"/>
                      <a:pt x="24" y="33"/>
                    </a:cubicBezTo>
                    <a:cubicBezTo>
                      <a:pt x="23" y="33"/>
                      <a:pt x="19" y="34"/>
                      <a:pt x="18" y="34"/>
                    </a:cubicBezTo>
                    <a:cubicBezTo>
                      <a:pt x="18" y="35"/>
                      <a:pt x="19" y="36"/>
                      <a:pt x="20" y="36"/>
                    </a:cubicBezTo>
                    <a:cubicBezTo>
                      <a:pt x="21" y="36"/>
                      <a:pt x="22" y="36"/>
                      <a:pt x="25" y="37"/>
                    </a:cubicBezTo>
                    <a:cubicBezTo>
                      <a:pt x="27" y="37"/>
                      <a:pt x="31" y="39"/>
                      <a:pt x="33" y="39"/>
                    </a:cubicBezTo>
                    <a:cubicBezTo>
                      <a:pt x="34" y="38"/>
                      <a:pt x="36" y="37"/>
                      <a:pt x="37" y="36"/>
                    </a:cubicBezTo>
                    <a:cubicBezTo>
                      <a:pt x="38" y="35"/>
                      <a:pt x="39" y="36"/>
                      <a:pt x="39" y="35"/>
                    </a:cubicBezTo>
                    <a:cubicBezTo>
                      <a:pt x="39" y="34"/>
                      <a:pt x="38" y="31"/>
                      <a:pt x="40" y="30"/>
                    </a:cubicBezTo>
                    <a:cubicBezTo>
                      <a:pt x="41" y="29"/>
                      <a:pt x="46" y="27"/>
                      <a:pt x="48" y="26"/>
                    </a:cubicBezTo>
                    <a:cubicBezTo>
                      <a:pt x="49" y="26"/>
                      <a:pt x="51" y="27"/>
                      <a:pt x="52" y="27"/>
                    </a:cubicBezTo>
                    <a:cubicBezTo>
                      <a:pt x="52" y="27"/>
                      <a:pt x="52" y="30"/>
                      <a:pt x="52" y="31"/>
                    </a:cubicBezTo>
                    <a:cubicBezTo>
                      <a:pt x="51" y="31"/>
                      <a:pt x="49" y="33"/>
                      <a:pt x="47" y="34"/>
                    </a:cubicBezTo>
                    <a:cubicBezTo>
                      <a:pt x="46" y="35"/>
                      <a:pt x="45" y="35"/>
                      <a:pt x="45" y="35"/>
                    </a:cubicBezTo>
                    <a:cubicBezTo>
                      <a:pt x="45" y="36"/>
                      <a:pt x="45" y="37"/>
                      <a:pt x="45" y="37"/>
                    </a:cubicBezTo>
                    <a:cubicBezTo>
                      <a:pt x="44" y="38"/>
                      <a:pt x="43" y="38"/>
                      <a:pt x="42" y="38"/>
                    </a:cubicBezTo>
                    <a:cubicBezTo>
                      <a:pt x="41" y="38"/>
                      <a:pt x="40" y="38"/>
                      <a:pt x="40" y="39"/>
                    </a:cubicBezTo>
                    <a:cubicBezTo>
                      <a:pt x="40" y="39"/>
                      <a:pt x="38" y="39"/>
                      <a:pt x="40" y="40"/>
                    </a:cubicBezTo>
                    <a:cubicBezTo>
                      <a:pt x="42" y="41"/>
                      <a:pt x="42" y="41"/>
                      <a:pt x="43" y="41"/>
                    </a:cubicBezTo>
                    <a:cubicBezTo>
                      <a:pt x="44" y="41"/>
                      <a:pt x="48" y="38"/>
                      <a:pt x="49" y="37"/>
                    </a:cubicBezTo>
                    <a:cubicBezTo>
                      <a:pt x="51" y="36"/>
                      <a:pt x="55" y="34"/>
                      <a:pt x="56" y="33"/>
                    </a:cubicBezTo>
                    <a:cubicBezTo>
                      <a:pt x="57" y="33"/>
                      <a:pt x="57" y="32"/>
                      <a:pt x="58" y="32"/>
                    </a:cubicBezTo>
                    <a:cubicBezTo>
                      <a:pt x="59" y="31"/>
                      <a:pt x="62" y="32"/>
                      <a:pt x="62" y="32"/>
                    </a:cubicBezTo>
                    <a:cubicBezTo>
                      <a:pt x="62" y="31"/>
                      <a:pt x="62" y="29"/>
                      <a:pt x="60" y="29"/>
                    </a:cubicBezTo>
                    <a:cubicBezTo>
                      <a:pt x="58" y="28"/>
                      <a:pt x="55" y="27"/>
                      <a:pt x="55" y="27"/>
                    </a:cubicBezTo>
                    <a:cubicBezTo>
                      <a:pt x="56" y="26"/>
                      <a:pt x="60" y="26"/>
                      <a:pt x="60" y="25"/>
                    </a:cubicBezTo>
                    <a:cubicBezTo>
                      <a:pt x="60" y="25"/>
                      <a:pt x="59" y="24"/>
                      <a:pt x="59" y="24"/>
                    </a:cubicBezTo>
                    <a:cubicBezTo>
                      <a:pt x="60" y="23"/>
                      <a:pt x="61" y="23"/>
                      <a:pt x="63" y="23"/>
                    </a:cubicBezTo>
                    <a:cubicBezTo>
                      <a:pt x="64" y="23"/>
                      <a:pt x="68" y="23"/>
                      <a:pt x="68" y="23"/>
                    </a:cubicBezTo>
                    <a:cubicBezTo>
                      <a:pt x="69" y="24"/>
                      <a:pt x="72" y="27"/>
                      <a:pt x="72" y="27"/>
                    </a:cubicBezTo>
                    <a:cubicBezTo>
                      <a:pt x="73" y="26"/>
                      <a:pt x="72" y="25"/>
                      <a:pt x="74" y="25"/>
                    </a:cubicBezTo>
                    <a:cubicBezTo>
                      <a:pt x="75" y="25"/>
                      <a:pt x="80" y="25"/>
                      <a:pt x="80" y="25"/>
                    </a:cubicBezTo>
                    <a:cubicBezTo>
                      <a:pt x="81" y="25"/>
                      <a:pt x="81" y="23"/>
                      <a:pt x="80" y="22"/>
                    </a:cubicBezTo>
                    <a:cubicBezTo>
                      <a:pt x="80" y="22"/>
                      <a:pt x="79" y="23"/>
                      <a:pt x="78" y="23"/>
                    </a:cubicBezTo>
                    <a:cubicBezTo>
                      <a:pt x="77" y="23"/>
                      <a:pt x="76" y="23"/>
                      <a:pt x="76" y="22"/>
                    </a:cubicBezTo>
                    <a:cubicBezTo>
                      <a:pt x="76" y="21"/>
                      <a:pt x="76" y="20"/>
                      <a:pt x="77" y="19"/>
                    </a:cubicBezTo>
                    <a:cubicBezTo>
                      <a:pt x="78" y="19"/>
                      <a:pt x="81" y="20"/>
                      <a:pt x="81" y="19"/>
                    </a:cubicBezTo>
                    <a:cubicBezTo>
                      <a:pt x="82" y="18"/>
                      <a:pt x="82" y="15"/>
                      <a:pt x="83" y="14"/>
                    </a:cubicBezTo>
                    <a:cubicBezTo>
                      <a:pt x="83" y="13"/>
                      <a:pt x="83" y="12"/>
                      <a:pt x="84" y="11"/>
                    </a:cubicBezTo>
                    <a:cubicBezTo>
                      <a:pt x="84" y="11"/>
                      <a:pt x="80" y="12"/>
                      <a:pt x="80" y="12"/>
                    </a:cubicBezTo>
                    <a:cubicBezTo>
                      <a:pt x="80" y="11"/>
                      <a:pt x="83" y="7"/>
                      <a:pt x="82" y="7"/>
                    </a:cubicBezTo>
                    <a:cubicBezTo>
                      <a:pt x="82" y="7"/>
                      <a:pt x="78" y="7"/>
                      <a:pt x="77" y="8"/>
                    </a:cubicBezTo>
                    <a:cubicBezTo>
                      <a:pt x="77" y="10"/>
                      <a:pt x="76" y="11"/>
                      <a:pt x="75" y="12"/>
                    </a:cubicBezTo>
                    <a:cubicBezTo>
                      <a:pt x="74" y="12"/>
                      <a:pt x="73" y="13"/>
                      <a:pt x="72" y="13"/>
                    </a:cubicBezTo>
                    <a:cubicBezTo>
                      <a:pt x="70" y="13"/>
                      <a:pt x="62" y="14"/>
                      <a:pt x="61" y="14"/>
                    </a:cubicBezTo>
                    <a:cubicBezTo>
                      <a:pt x="60" y="14"/>
                      <a:pt x="60" y="13"/>
                      <a:pt x="59" y="13"/>
                    </a:cubicBezTo>
                    <a:cubicBezTo>
                      <a:pt x="58" y="13"/>
                      <a:pt x="57" y="14"/>
                      <a:pt x="56" y="13"/>
                    </a:cubicBezTo>
                    <a:cubicBezTo>
                      <a:pt x="55" y="12"/>
                      <a:pt x="55" y="12"/>
                      <a:pt x="54" y="12"/>
                    </a:cubicBezTo>
                    <a:cubicBezTo>
                      <a:pt x="53" y="12"/>
                      <a:pt x="52" y="13"/>
                      <a:pt x="52" y="12"/>
                    </a:cubicBezTo>
                    <a:cubicBezTo>
                      <a:pt x="52" y="11"/>
                      <a:pt x="53" y="11"/>
                      <a:pt x="53" y="10"/>
                    </a:cubicBezTo>
                    <a:cubicBezTo>
                      <a:pt x="53" y="9"/>
                      <a:pt x="54" y="8"/>
                      <a:pt x="55" y="8"/>
                    </a:cubicBezTo>
                    <a:cubicBezTo>
                      <a:pt x="57" y="7"/>
                      <a:pt x="62" y="5"/>
                      <a:pt x="64" y="5"/>
                    </a:cubicBezTo>
                    <a:cubicBezTo>
                      <a:pt x="66" y="5"/>
                      <a:pt x="70" y="3"/>
                      <a:pt x="69" y="3"/>
                    </a:cubicBezTo>
                    <a:cubicBezTo>
                      <a:pt x="68" y="3"/>
                      <a:pt x="60" y="0"/>
                      <a:pt x="57" y="1"/>
                    </a:cubicBezTo>
                    <a:cubicBezTo>
                      <a:pt x="54" y="1"/>
                      <a:pt x="53" y="2"/>
                      <a:pt x="49" y="2"/>
                    </a:cubicBezTo>
                    <a:cubicBezTo>
                      <a:pt x="46" y="3"/>
                      <a:pt x="45" y="2"/>
                      <a:pt x="42" y="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759"/>
              <p:cNvSpPr>
                <a:spLocks/>
              </p:cNvSpPr>
              <p:nvPr/>
            </p:nvSpPr>
            <p:spPr bwMode="auto">
              <a:xfrm>
                <a:off x="1938337" y="2463800"/>
                <a:ext cx="317500" cy="234950"/>
              </a:xfrm>
              <a:custGeom>
                <a:avLst/>
                <a:gdLst>
                  <a:gd name="T0" fmla="*/ 42 w 138"/>
                  <a:gd name="T1" fmla="*/ 0 h 102"/>
                  <a:gd name="T2" fmla="*/ 43 w 138"/>
                  <a:gd name="T3" fmla="*/ 6 h 102"/>
                  <a:gd name="T4" fmla="*/ 37 w 138"/>
                  <a:gd name="T5" fmla="*/ 8 h 102"/>
                  <a:gd name="T6" fmla="*/ 34 w 138"/>
                  <a:gd name="T7" fmla="*/ 7 h 102"/>
                  <a:gd name="T8" fmla="*/ 25 w 138"/>
                  <a:gd name="T9" fmla="*/ 15 h 102"/>
                  <a:gd name="T10" fmla="*/ 3 w 138"/>
                  <a:gd name="T11" fmla="*/ 29 h 102"/>
                  <a:gd name="T12" fmla="*/ 8 w 138"/>
                  <a:gd name="T13" fmla="*/ 31 h 102"/>
                  <a:gd name="T14" fmla="*/ 13 w 138"/>
                  <a:gd name="T15" fmla="*/ 33 h 102"/>
                  <a:gd name="T16" fmla="*/ 31 w 138"/>
                  <a:gd name="T17" fmla="*/ 29 h 102"/>
                  <a:gd name="T18" fmla="*/ 39 w 138"/>
                  <a:gd name="T19" fmla="*/ 32 h 102"/>
                  <a:gd name="T20" fmla="*/ 50 w 138"/>
                  <a:gd name="T21" fmla="*/ 34 h 102"/>
                  <a:gd name="T22" fmla="*/ 63 w 138"/>
                  <a:gd name="T23" fmla="*/ 35 h 102"/>
                  <a:gd name="T24" fmla="*/ 78 w 138"/>
                  <a:gd name="T25" fmla="*/ 33 h 102"/>
                  <a:gd name="T26" fmla="*/ 83 w 138"/>
                  <a:gd name="T27" fmla="*/ 37 h 102"/>
                  <a:gd name="T28" fmla="*/ 83 w 138"/>
                  <a:gd name="T29" fmla="*/ 43 h 102"/>
                  <a:gd name="T30" fmla="*/ 72 w 138"/>
                  <a:gd name="T31" fmla="*/ 42 h 102"/>
                  <a:gd name="T32" fmla="*/ 61 w 138"/>
                  <a:gd name="T33" fmla="*/ 47 h 102"/>
                  <a:gd name="T34" fmla="*/ 57 w 138"/>
                  <a:gd name="T35" fmla="*/ 46 h 102"/>
                  <a:gd name="T36" fmla="*/ 50 w 138"/>
                  <a:gd name="T37" fmla="*/ 54 h 102"/>
                  <a:gd name="T38" fmla="*/ 46 w 138"/>
                  <a:gd name="T39" fmla="*/ 63 h 102"/>
                  <a:gd name="T40" fmla="*/ 50 w 138"/>
                  <a:gd name="T41" fmla="*/ 68 h 102"/>
                  <a:gd name="T42" fmla="*/ 47 w 138"/>
                  <a:gd name="T43" fmla="*/ 91 h 102"/>
                  <a:gd name="T44" fmla="*/ 58 w 138"/>
                  <a:gd name="T45" fmla="*/ 100 h 102"/>
                  <a:gd name="T46" fmla="*/ 62 w 138"/>
                  <a:gd name="T47" fmla="*/ 79 h 102"/>
                  <a:gd name="T48" fmla="*/ 65 w 138"/>
                  <a:gd name="T49" fmla="*/ 60 h 102"/>
                  <a:gd name="T50" fmla="*/ 71 w 138"/>
                  <a:gd name="T51" fmla="*/ 55 h 102"/>
                  <a:gd name="T52" fmla="*/ 74 w 138"/>
                  <a:gd name="T53" fmla="*/ 56 h 102"/>
                  <a:gd name="T54" fmla="*/ 78 w 138"/>
                  <a:gd name="T55" fmla="*/ 49 h 102"/>
                  <a:gd name="T56" fmla="*/ 88 w 138"/>
                  <a:gd name="T57" fmla="*/ 51 h 102"/>
                  <a:gd name="T58" fmla="*/ 95 w 138"/>
                  <a:gd name="T59" fmla="*/ 58 h 102"/>
                  <a:gd name="T60" fmla="*/ 94 w 138"/>
                  <a:gd name="T61" fmla="*/ 67 h 102"/>
                  <a:gd name="T62" fmla="*/ 93 w 138"/>
                  <a:gd name="T63" fmla="*/ 74 h 102"/>
                  <a:gd name="T64" fmla="*/ 105 w 138"/>
                  <a:gd name="T65" fmla="*/ 77 h 102"/>
                  <a:gd name="T66" fmla="*/ 114 w 138"/>
                  <a:gd name="T67" fmla="*/ 69 h 102"/>
                  <a:gd name="T68" fmla="*/ 114 w 138"/>
                  <a:gd name="T69" fmla="*/ 54 h 102"/>
                  <a:gd name="T70" fmla="*/ 123 w 138"/>
                  <a:gd name="T71" fmla="*/ 57 h 102"/>
                  <a:gd name="T72" fmla="*/ 126 w 138"/>
                  <a:gd name="T73" fmla="*/ 60 h 102"/>
                  <a:gd name="T74" fmla="*/ 132 w 138"/>
                  <a:gd name="T75" fmla="*/ 60 h 102"/>
                  <a:gd name="T76" fmla="*/ 134 w 138"/>
                  <a:gd name="T77" fmla="*/ 56 h 102"/>
                  <a:gd name="T78" fmla="*/ 132 w 138"/>
                  <a:gd name="T79" fmla="*/ 51 h 102"/>
                  <a:gd name="T80" fmla="*/ 120 w 138"/>
                  <a:gd name="T81" fmla="*/ 42 h 102"/>
                  <a:gd name="T82" fmla="*/ 104 w 138"/>
                  <a:gd name="T83" fmla="*/ 41 h 102"/>
                  <a:gd name="T84" fmla="*/ 88 w 138"/>
                  <a:gd name="T85" fmla="*/ 36 h 102"/>
                  <a:gd name="T86" fmla="*/ 80 w 138"/>
                  <a:gd name="T87" fmla="*/ 29 h 102"/>
                  <a:gd name="T88" fmla="*/ 78 w 138"/>
                  <a:gd name="T89" fmla="*/ 16 h 102"/>
                  <a:gd name="T90" fmla="*/ 61 w 138"/>
                  <a:gd name="T91" fmla="*/ 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8" h="102">
                    <a:moveTo>
                      <a:pt x="54" y="4"/>
                    </a:moveTo>
                    <a:cubicBezTo>
                      <a:pt x="51" y="3"/>
                      <a:pt x="50" y="2"/>
                      <a:pt x="48" y="1"/>
                    </a:cubicBezTo>
                    <a:cubicBezTo>
                      <a:pt x="45" y="1"/>
                      <a:pt x="43" y="0"/>
                      <a:pt x="42" y="0"/>
                    </a:cubicBezTo>
                    <a:cubicBezTo>
                      <a:pt x="41" y="1"/>
                      <a:pt x="41" y="3"/>
                      <a:pt x="42" y="3"/>
                    </a:cubicBezTo>
                    <a:cubicBezTo>
                      <a:pt x="44" y="4"/>
                      <a:pt x="44" y="4"/>
                      <a:pt x="44" y="5"/>
                    </a:cubicBezTo>
                    <a:cubicBezTo>
                      <a:pt x="44" y="6"/>
                      <a:pt x="44" y="7"/>
                      <a:pt x="43" y="6"/>
                    </a:cubicBezTo>
                    <a:cubicBezTo>
                      <a:pt x="41" y="6"/>
                      <a:pt x="40" y="7"/>
                      <a:pt x="40" y="5"/>
                    </a:cubicBezTo>
                    <a:cubicBezTo>
                      <a:pt x="39" y="4"/>
                      <a:pt x="39" y="3"/>
                      <a:pt x="39" y="4"/>
                    </a:cubicBezTo>
                    <a:cubicBezTo>
                      <a:pt x="38" y="4"/>
                      <a:pt x="37" y="7"/>
                      <a:pt x="37" y="8"/>
                    </a:cubicBezTo>
                    <a:cubicBezTo>
                      <a:pt x="37" y="9"/>
                      <a:pt x="36" y="10"/>
                      <a:pt x="35" y="10"/>
                    </a:cubicBezTo>
                    <a:cubicBezTo>
                      <a:pt x="35" y="11"/>
                      <a:pt x="34" y="11"/>
                      <a:pt x="34" y="10"/>
                    </a:cubicBezTo>
                    <a:cubicBezTo>
                      <a:pt x="34" y="9"/>
                      <a:pt x="35" y="7"/>
                      <a:pt x="34" y="7"/>
                    </a:cubicBezTo>
                    <a:cubicBezTo>
                      <a:pt x="32" y="8"/>
                      <a:pt x="31" y="9"/>
                      <a:pt x="31" y="10"/>
                    </a:cubicBezTo>
                    <a:cubicBezTo>
                      <a:pt x="30" y="11"/>
                      <a:pt x="31" y="12"/>
                      <a:pt x="30" y="13"/>
                    </a:cubicBezTo>
                    <a:cubicBezTo>
                      <a:pt x="28" y="15"/>
                      <a:pt x="27" y="15"/>
                      <a:pt x="25" y="15"/>
                    </a:cubicBezTo>
                    <a:cubicBezTo>
                      <a:pt x="24" y="16"/>
                      <a:pt x="14" y="21"/>
                      <a:pt x="13" y="21"/>
                    </a:cubicBezTo>
                    <a:cubicBezTo>
                      <a:pt x="12" y="22"/>
                      <a:pt x="11" y="23"/>
                      <a:pt x="9" y="25"/>
                    </a:cubicBezTo>
                    <a:cubicBezTo>
                      <a:pt x="7" y="26"/>
                      <a:pt x="4" y="28"/>
                      <a:pt x="3" y="29"/>
                    </a:cubicBezTo>
                    <a:cubicBezTo>
                      <a:pt x="2" y="30"/>
                      <a:pt x="0" y="32"/>
                      <a:pt x="0" y="32"/>
                    </a:cubicBezTo>
                    <a:cubicBezTo>
                      <a:pt x="0" y="33"/>
                      <a:pt x="2" y="33"/>
                      <a:pt x="4" y="33"/>
                    </a:cubicBezTo>
                    <a:cubicBezTo>
                      <a:pt x="5" y="33"/>
                      <a:pt x="7" y="32"/>
                      <a:pt x="8" y="31"/>
                    </a:cubicBezTo>
                    <a:cubicBezTo>
                      <a:pt x="10" y="31"/>
                      <a:pt x="12" y="30"/>
                      <a:pt x="13" y="30"/>
                    </a:cubicBezTo>
                    <a:cubicBezTo>
                      <a:pt x="14" y="30"/>
                      <a:pt x="14" y="30"/>
                      <a:pt x="14" y="31"/>
                    </a:cubicBezTo>
                    <a:cubicBezTo>
                      <a:pt x="14" y="32"/>
                      <a:pt x="13" y="32"/>
                      <a:pt x="13" y="33"/>
                    </a:cubicBezTo>
                    <a:cubicBezTo>
                      <a:pt x="14" y="33"/>
                      <a:pt x="17" y="34"/>
                      <a:pt x="18" y="34"/>
                    </a:cubicBezTo>
                    <a:cubicBezTo>
                      <a:pt x="19" y="35"/>
                      <a:pt x="23" y="32"/>
                      <a:pt x="25" y="32"/>
                    </a:cubicBezTo>
                    <a:cubicBezTo>
                      <a:pt x="27" y="31"/>
                      <a:pt x="29" y="31"/>
                      <a:pt x="31" y="29"/>
                    </a:cubicBezTo>
                    <a:cubicBezTo>
                      <a:pt x="33" y="28"/>
                      <a:pt x="37" y="26"/>
                      <a:pt x="37" y="26"/>
                    </a:cubicBezTo>
                    <a:cubicBezTo>
                      <a:pt x="38" y="26"/>
                      <a:pt x="39" y="28"/>
                      <a:pt x="39" y="29"/>
                    </a:cubicBezTo>
                    <a:cubicBezTo>
                      <a:pt x="39" y="29"/>
                      <a:pt x="38" y="32"/>
                      <a:pt x="39" y="32"/>
                    </a:cubicBezTo>
                    <a:cubicBezTo>
                      <a:pt x="40" y="33"/>
                      <a:pt x="42" y="30"/>
                      <a:pt x="43" y="30"/>
                    </a:cubicBezTo>
                    <a:cubicBezTo>
                      <a:pt x="45" y="30"/>
                      <a:pt x="46" y="30"/>
                      <a:pt x="48" y="31"/>
                    </a:cubicBezTo>
                    <a:cubicBezTo>
                      <a:pt x="49" y="33"/>
                      <a:pt x="47" y="33"/>
                      <a:pt x="50" y="34"/>
                    </a:cubicBezTo>
                    <a:cubicBezTo>
                      <a:pt x="54" y="36"/>
                      <a:pt x="54" y="36"/>
                      <a:pt x="55" y="36"/>
                    </a:cubicBezTo>
                    <a:cubicBezTo>
                      <a:pt x="57" y="37"/>
                      <a:pt x="58" y="38"/>
                      <a:pt x="60" y="37"/>
                    </a:cubicBezTo>
                    <a:cubicBezTo>
                      <a:pt x="61" y="37"/>
                      <a:pt x="62" y="36"/>
                      <a:pt x="63" y="35"/>
                    </a:cubicBezTo>
                    <a:cubicBezTo>
                      <a:pt x="65" y="34"/>
                      <a:pt x="67" y="34"/>
                      <a:pt x="70" y="34"/>
                    </a:cubicBezTo>
                    <a:cubicBezTo>
                      <a:pt x="72" y="33"/>
                      <a:pt x="75" y="32"/>
                      <a:pt x="77" y="32"/>
                    </a:cubicBezTo>
                    <a:cubicBezTo>
                      <a:pt x="78" y="32"/>
                      <a:pt x="78" y="32"/>
                      <a:pt x="78" y="33"/>
                    </a:cubicBezTo>
                    <a:cubicBezTo>
                      <a:pt x="78" y="34"/>
                      <a:pt x="77" y="35"/>
                      <a:pt x="79" y="35"/>
                    </a:cubicBezTo>
                    <a:cubicBezTo>
                      <a:pt x="81" y="35"/>
                      <a:pt x="82" y="34"/>
                      <a:pt x="83" y="36"/>
                    </a:cubicBezTo>
                    <a:cubicBezTo>
                      <a:pt x="83" y="37"/>
                      <a:pt x="80" y="37"/>
                      <a:pt x="83" y="37"/>
                    </a:cubicBezTo>
                    <a:cubicBezTo>
                      <a:pt x="86" y="38"/>
                      <a:pt x="85" y="38"/>
                      <a:pt x="86" y="39"/>
                    </a:cubicBezTo>
                    <a:cubicBezTo>
                      <a:pt x="88" y="41"/>
                      <a:pt x="92" y="42"/>
                      <a:pt x="91" y="43"/>
                    </a:cubicBezTo>
                    <a:cubicBezTo>
                      <a:pt x="90" y="44"/>
                      <a:pt x="83" y="42"/>
                      <a:pt x="83" y="43"/>
                    </a:cubicBezTo>
                    <a:cubicBezTo>
                      <a:pt x="82" y="43"/>
                      <a:pt x="82" y="45"/>
                      <a:pt x="81" y="44"/>
                    </a:cubicBezTo>
                    <a:cubicBezTo>
                      <a:pt x="80" y="44"/>
                      <a:pt x="79" y="44"/>
                      <a:pt x="78" y="43"/>
                    </a:cubicBezTo>
                    <a:cubicBezTo>
                      <a:pt x="76" y="43"/>
                      <a:pt x="74" y="41"/>
                      <a:pt x="72" y="42"/>
                    </a:cubicBezTo>
                    <a:cubicBezTo>
                      <a:pt x="71" y="42"/>
                      <a:pt x="72" y="44"/>
                      <a:pt x="70" y="44"/>
                    </a:cubicBezTo>
                    <a:cubicBezTo>
                      <a:pt x="68" y="43"/>
                      <a:pt x="65" y="43"/>
                      <a:pt x="64" y="44"/>
                    </a:cubicBezTo>
                    <a:cubicBezTo>
                      <a:pt x="63" y="45"/>
                      <a:pt x="61" y="47"/>
                      <a:pt x="61" y="47"/>
                    </a:cubicBezTo>
                    <a:cubicBezTo>
                      <a:pt x="60" y="47"/>
                      <a:pt x="59" y="47"/>
                      <a:pt x="59" y="47"/>
                    </a:cubicBezTo>
                    <a:cubicBezTo>
                      <a:pt x="59" y="46"/>
                      <a:pt x="61" y="44"/>
                      <a:pt x="60" y="44"/>
                    </a:cubicBezTo>
                    <a:cubicBezTo>
                      <a:pt x="59" y="44"/>
                      <a:pt x="58" y="46"/>
                      <a:pt x="57" y="46"/>
                    </a:cubicBezTo>
                    <a:cubicBezTo>
                      <a:pt x="56" y="46"/>
                      <a:pt x="57" y="44"/>
                      <a:pt x="56" y="44"/>
                    </a:cubicBezTo>
                    <a:cubicBezTo>
                      <a:pt x="55" y="45"/>
                      <a:pt x="53" y="49"/>
                      <a:pt x="52" y="50"/>
                    </a:cubicBezTo>
                    <a:cubicBezTo>
                      <a:pt x="51" y="51"/>
                      <a:pt x="50" y="53"/>
                      <a:pt x="50" y="54"/>
                    </a:cubicBezTo>
                    <a:cubicBezTo>
                      <a:pt x="49" y="56"/>
                      <a:pt x="48" y="56"/>
                      <a:pt x="47" y="57"/>
                    </a:cubicBezTo>
                    <a:cubicBezTo>
                      <a:pt x="46" y="58"/>
                      <a:pt x="45" y="61"/>
                      <a:pt x="45" y="62"/>
                    </a:cubicBezTo>
                    <a:cubicBezTo>
                      <a:pt x="45" y="63"/>
                      <a:pt x="45" y="64"/>
                      <a:pt x="46" y="63"/>
                    </a:cubicBezTo>
                    <a:cubicBezTo>
                      <a:pt x="46" y="63"/>
                      <a:pt x="48" y="60"/>
                      <a:pt x="49" y="59"/>
                    </a:cubicBezTo>
                    <a:cubicBezTo>
                      <a:pt x="50" y="58"/>
                      <a:pt x="51" y="58"/>
                      <a:pt x="52" y="59"/>
                    </a:cubicBezTo>
                    <a:cubicBezTo>
                      <a:pt x="52" y="60"/>
                      <a:pt x="51" y="65"/>
                      <a:pt x="50" y="68"/>
                    </a:cubicBezTo>
                    <a:cubicBezTo>
                      <a:pt x="49" y="70"/>
                      <a:pt x="48" y="75"/>
                      <a:pt x="47" y="76"/>
                    </a:cubicBezTo>
                    <a:cubicBezTo>
                      <a:pt x="46" y="78"/>
                      <a:pt x="46" y="82"/>
                      <a:pt x="46" y="84"/>
                    </a:cubicBezTo>
                    <a:cubicBezTo>
                      <a:pt x="46" y="87"/>
                      <a:pt x="47" y="89"/>
                      <a:pt x="47" y="91"/>
                    </a:cubicBezTo>
                    <a:cubicBezTo>
                      <a:pt x="47" y="92"/>
                      <a:pt x="46" y="92"/>
                      <a:pt x="48" y="95"/>
                    </a:cubicBezTo>
                    <a:cubicBezTo>
                      <a:pt x="49" y="98"/>
                      <a:pt x="51" y="101"/>
                      <a:pt x="52" y="102"/>
                    </a:cubicBezTo>
                    <a:cubicBezTo>
                      <a:pt x="53" y="102"/>
                      <a:pt x="57" y="101"/>
                      <a:pt x="58" y="100"/>
                    </a:cubicBezTo>
                    <a:cubicBezTo>
                      <a:pt x="59" y="99"/>
                      <a:pt x="64" y="91"/>
                      <a:pt x="64" y="90"/>
                    </a:cubicBezTo>
                    <a:cubicBezTo>
                      <a:pt x="64" y="89"/>
                      <a:pt x="65" y="81"/>
                      <a:pt x="64" y="80"/>
                    </a:cubicBezTo>
                    <a:cubicBezTo>
                      <a:pt x="64" y="80"/>
                      <a:pt x="62" y="80"/>
                      <a:pt x="62" y="79"/>
                    </a:cubicBezTo>
                    <a:cubicBezTo>
                      <a:pt x="62" y="78"/>
                      <a:pt x="61" y="71"/>
                      <a:pt x="61" y="70"/>
                    </a:cubicBezTo>
                    <a:cubicBezTo>
                      <a:pt x="62" y="69"/>
                      <a:pt x="62" y="66"/>
                      <a:pt x="63" y="64"/>
                    </a:cubicBezTo>
                    <a:cubicBezTo>
                      <a:pt x="64" y="62"/>
                      <a:pt x="64" y="61"/>
                      <a:pt x="65" y="60"/>
                    </a:cubicBezTo>
                    <a:cubicBezTo>
                      <a:pt x="65" y="59"/>
                      <a:pt x="65" y="58"/>
                      <a:pt x="66" y="58"/>
                    </a:cubicBezTo>
                    <a:cubicBezTo>
                      <a:pt x="67" y="58"/>
                      <a:pt x="68" y="58"/>
                      <a:pt x="69" y="57"/>
                    </a:cubicBezTo>
                    <a:cubicBezTo>
                      <a:pt x="69" y="57"/>
                      <a:pt x="70" y="55"/>
                      <a:pt x="71" y="55"/>
                    </a:cubicBezTo>
                    <a:cubicBezTo>
                      <a:pt x="72" y="54"/>
                      <a:pt x="70" y="60"/>
                      <a:pt x="71" y="59"/>
                    </a:cubicBezTo>
                    <a:cubicBezTo>
                      <a:pt x="72" y="59"/>
                      <a:pt x="72" y="57"/>
                      <a:pt x="73" y="57"/>
                    </a:cubicBezTo>
                    <a:cubicBezTo>
                      <a:pt x="74" y="56"/>
                      <a:pt x="74" y="57"/>
                      <a:pt x="74" y="56"/>
                    </a:cubicBezTo>
                    <a:cubicBezTo>
                      <a:pt x="74" y="55"/>
                      <a:pt x="73" y="54"/>
                      <a:pt x="74" y="53"/>
                    </a:cubicBezTo>
                    <a:cubicBezTo>
                      <a:pt x="76" y="52"/>
                      <a:pt x="80" y="52"/>
                      <a:pt x="80" y="51"/>
                    </a:cubicBezTo>
                    <a:cubicBezTo>
                      <a:pt x="79" y="50"/>
                      <a:pt x="78" y="50"/>
                      <a:pt x="78" y="49"/>
                    </a:cubicBezTo>
                    <a:cubicBezTo>
                      <a:pt x="78" y="48"/>
                      <a:pt x="78" y="46"/>
                      <a:pt x="79" y="46"/>
                    </a:cubicBezTo>
                    <a:cubicBezTo>
                      <a:pt x="81" y="46"/>
                      <a:pt x="85" y="47"/>
                      <a:pt x="85" y="48"/>
                    </a:cubicBezTo>
                    <a:cubicBezTo>
                      <a:pt x="86" y="49"/>
                      <a:pt x="85" y="50"/>
                      <a:pt x="88" y="51"/>
                    </a:cubicBezTo>
                    <a:cubicBezTo>
                      <a:pt x="91" y="51"/>
                      <a:pt x="95" y="52"/>
                      <a:pt x="96" y="53"/>
                    </a:cubicBezTo>
                    <a:cubicBezTo>
                      <a:pt x="96" y="54"/>
                      <a:pt x="97" y="56"/>
                      <a:pt x="96" y="56"/>
                    </a:cubicBezTo>
                    <a:cubicBezTo>
                      <a:pt x="95" y="56"/>
                      <a:pt x="94" y="56"/>
                      <a:pt x="95" y="58"/>
                    </a:cubicBezTo>
                    <a:cubicBezTo>
                      <a:pt x="96" y="59"/>
                      <a:pt x="96" y="59"/>
                      <a:pt x="96" y="61"/>
                    </a:cubicBezTo>
                    <a:cubicBezTo>
                      <a:pt x="96" y="64"/>
                      <a:pt x="96" y="65"/>
                      <a:pt x="96" y="66"/>
                    </a:cubicBezTo>
                    <a:cubicBezTo>
                      <a:pt x="95" y="66"/>
                      <a:pt x="94" y="65"/>
                      <a:pt x="94" y="67"/>
                    </a:cubicBezTo>
                    <a:cubicBezTo>
                      <a:pt x="94" y="69"/>
                      <a:pt x="91" y="69"/>
                      <a:pt x="90" y="71"/>
                    </a:cubicBezTo>
                    <a:cubicBezTo>
                      <a:pt x="90" y="72"/>
                      <a:pt x="89" y="74"/>
                      <a:pt x="90" y="74"/>
                    </a:cubicBezTo>
                    <a:cubicBezTo>
                      <a:pt x="91" y="75"/>
                      <a:pt x="91" y="76"/>
                      <a:pt x="93" y="74"/>
                    </a:cubicBezTo>
                    <a:cubicBezTo>
                      <a:pt x="95" y="72"/>
                      <a:pt x="98" y="70"/>
                      <a:pt x="100" y="70"/>
                    </a:cubicBezTo>
                    <a:cubicBezTo>
                      <a:pt x="103" y="70"/>
                      <a:pt x="103" y="71"/>
                      <a:pt x="104" y="72"/>
                    </a:cubicBezTo>
                    <a:cubicBezTo>
                      <a:pt x="104" y="73"/>
                      <a:pt x="103" y="75"/>
                      <a:pt x="105" y="77"/>
                    </a:cubicBezTo>
                    <a:cubicBezTo>
                      <a:pt x="106" y="80"/>
                      <a:pt x="105" y="83"/>
                      <a:pt x="107" y="82"/>
                    </a:cubicBezTo>
                    <a:cubicBezTo>
                      <a:pt x="110" y="80"/>
                      <a:pt x="113" y="78"/>
                      <a:pt x="114" y="76"/>
                    </a:cubicBezTo>
                    <a:cubicBezTo>
                      <a:pt x="115" y="73"/>
                      <a:pt x="112" y="71"/>
                      <a:pt x="114" y="69"/>
                    </a:cubicBezTo>
                    <a:cubicBezTo>
                      <a:pt x="116" y="67"/>
                      <a:pt x="119" y="64"/>
                      <a:pt x="119" y="62"/>
                    </a:cubicBezTo>
                    <a:cubicBezTo>
                      <a:pt x="119" y="61"/>
                      <a:pt x="119" y="58"/>
                      <a:pt x="118" y="58"/>
                    </a:cubicBezTo>
                    <a:cubicBezTo>
                      <a:pt x="117" y="57"/>
                      <a:pt x="112" y="55"/>
                      <a:pt x="114" y="54"/>
                    </a:cubicBezTo>
                    <a:cubicBezTo>
                      <a:pt x="117" y="53"/>
                      <a:pt x="117" y="53"/>
                      <a:pt x="118" y="53"/>
                    </a:cubicBezTo>
                    <a:cubicBezTo>
                      <a:pt x="120" y="54"/>
                      <a:pt x="120" y="58"/>
                      <a:pt x="121" y="58"/>
                    </a:cubicBezTo>
                    <a:cubicBezTo>
                      <a:pt x="122" y="58"/>
                      <a:pt x="123" y="57"/>
                      <a:pt x="123" y="57"/>
                    </a:cubicBezTo>
                    <a:cubicBezTo>
                      <a:pt x="123" y="58"/>
                      <a:pt x="122" y="59"/>
                      <a:pt x="122" y="60"/>
                    </a:cubicBezTo>
                    <a:cubicBezTo>
                      <a:pt x="122" y="61"/>
                      <a:pt x="121" y="61"/>
                      <a:pt x="123" y="62"/>
                    </a:cubicBezTo>
                    <a:cubicBezTo>
                      <a:pt x="124" y="62"/>
                      <a:pt x="124" y="60"/>
                      <a:pt x="126" y="60"/>
                    </a:cubicBezTo>
                    <a:cubicBezTo>
                      <a:pt x="128" y="60"/>
                      <a:pt x="130" y="64"/>
                      <a:pt x="131" y="64"/>
                    </a:cubicBezTo>
                    <a:cubicBezTo>
                      <a:pt x="133" y="63"/>
                      <a:pt x="133" y="63"/>
                      <a:pt x="133" y="62"/>
                    </a:cubicBezTo>
                    <a:cubicBezTo>
                      <a:pt x="133" y="61"/>
                      <a:pt x="132" y="61"/>
                      <a:pt x="132" y="60"/>
                    </a:cubicBezTo>
                    <a:cubicBezTo>
                      <a:pt x="133" y="59"/>
                      <a:pt x="133" y="58"/>
                      <a:pt x="134" y="58"/>
                    </a:cubicBezTo>
                    <a:cubicBezTo>
                      <a:pt x="135" y="59"/>
                      <a:pt x="137" y="61"/>
                      <a:pt x="137" y="60"/>
                    </a:cubicBezTo>
                    <a:cubicBezTo>
                      <a:pt x="138" y="59"/>
                      <a:pt x="134" y="57"/>
                      <a:pt x="134" y="56"/>
                    </a:cubicBezTo>
                    <a:cubicBezTo>
                      <a:pt x="134" y="55"/>
                      <a:pt x="134" y="54"/>
                      <a:pt x="134" y="54"/>
                    </a:cubicBezTo>
                    <a:cubicBezTo>
                      <a:pt x="134" y="54"/>
                      <a:pt x="132" y="53"/>
                      <a:pt x="132" y="53"/>
                    </a:cubicBezTo>
                    <a:cubicBezTo>
                      <a:pt x="132" y="52"/>
                      <a:pt x="134" y="52"/>
                      <a:pt x="132" y="51"/>
                    </a:cubicBezTo>
                    <a:cubicBezTo>
                      <a:pt x="131" y="50"/>
                      <a:pt x="129" y="50"/>
                      <a:pt x="128" y="48"/>
                    </a:cubicBezTo>
                    <a:cubicBezTo>
                      <a:pt x="128" y="45"/>
                      <a:pt x="126" y="45"/>
                      <a:pt x="125" y="44"/>
                    </a:cubicBezTo>
                    <a:cubicBezTo>
                      <a:pt x="124" y="43"/>
                      <a:pt x="121" y="42"/>
                      <a:pt x="120" y="42"/>
                    </a:cubicBezTo>
                    <a:cubicBezTo>
                      <a:pt x="119" y="43"/>
                      <a:pt x="117" y="44"/>
                      <a:pt x="116" y="43"/>
                    </a:cubicBezTo>
                    <a:cubicBezTo>
                      <a:pt x="116" y="42"/>
                      <a:pt x="116" y="41"/>
                      <a:pt x="115" y="41"/>
                    </a:cubicBezTo>
                    <a:cubicBezTo>
                      <a:pt x="115" y="40"/>
                      <a:pt x="107" y="41"/>
                      <a:pt x="104" y="41"/>
                    </a:cubicBezTo>
                    <a:cubicBezTo>
                      <a:pt x="101" y="40"/>
                      <a:pt x="97" y="41"/>
                      <a:pt x="96" y="40"/>
                    </a:cubicBezTo>
                    <a:cubicBezTo>
                      <a:pt x="94" y="39"/>
                      <a:pt x="90" y="39"/>
                      <a:pt x="90" y="38"/>
                    </a:cubicBezTo>
                    <a:cubicBezTo>
                      <a:pt x="89" y="37"/>
                      <a:pt x="90" y="36"/>
                      <a:pt x="88" y="36"/>
                    </a:cubicBezTo>
                    <a:cubicBezTo>
                      <a:pt x="86" y="35"/>
                      <a:pt x="84" y="36"/>
                      <a:pt x="84" y="35"/>
                    </a:cubicBezTo>
                    <a:cubicBezTo>
                      <a:pt x="84" y="34"/>
                      <a:pt x="84" y="32"/>
                      <a:pt x="83" y="30"/>
                    </a:cubicBezTo>
                    <a:cubicBezTo>
                      <a:pt x="81" y="29"/>
                      <a:pt x="80" y="30"/>
                      <a:pt x="80" y="29"/>
                    </a:cubicBezTo>
                    <a:cubicBezTo>
                      <a:pt x="81" y="28"/>
                      <a:pt x="83" y="25"/>
                      <a:pt x="82" y="24"/>
                    </a:cubicBezTo>
                    <a:cubicBezTo>
                      <a:pt x="81" y="23"/>
                      <a:pt x="76" y="22"/>
                      <a:pt x="77" y="20"/>
                    </a:cubicBezTo>
                    <a:cubicBezTo>
                      <a:pt x="77" y="18"/>
                      <a:pt x="80" y="16"/>
                      <a:pt x="78" y="16"/>
                    </a:cubicBezTo>
                    <a:cubicBezTo>
                      <a:pt x="77" y="16"/>
                      <a:pt x="72" y="16"/>
                      <a:pt x="71" y="16"/>
                    </a:cubicBezTo>
                    <a:cubicBezTo>
                      <a:pt x="70" y="16"/>
                      <a:pt x="68" y="16"/>
                      <a:pt x="68" y="14"/>
                    </a:cubicBezTo>
                    <a:cubicBezTo>
                      <a:pt x="67" y="12"/>
                      <a:pt x="63" y="4"/>
                      <a:pt x="61" y="4"/>
                    </a:cubicBezTo>
                    <a:cubicBezTo>
                      <a:pt x="59" y="4"/>
                      <a:pt x="55" y="5"/>
                      <a:pt x="54" y="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760"/>
              <p:cNvSpPr>
                <a:spLocks/>
              </p:cNvSpPr>
              <p:nvPr/>
            </p:nvSpPr>
            <p:spPr bwMode="auto">
              <a:xfrm>
                <a:off x="2168525" y="2665413"/>
                <a:ext cx="15875" cy="12700"/>
              </a:xfrm>
              <a:custGeom>
                <a:avLst/>
                <a:gdLst>
                  <a:gd name="T0" fmla="*/ 2 w 7"/>
                  <a:gd name="T1" fmla="*/ 1 h 6"/>
                  <a:gd name="T2" fmla="*/ 0 w 7"/>
                  <a:gd name="T3" fmla="*/ 4 h 6"/>
                  <a:gd name="T4" fmla="*/ 3 w 7"/>
                  <a:gd name="T5" fmla="*/ 5 h 6"/>
                  <a:gd name="T6" fmla="*/ 7 w 7"/>
                  <a:gd name="T7" fmla="*/ 4 h 6"/>
                  <a:gd name="T8" fmla="*/ 2 w 7"/>
                  <a:gd name="T9" fmla="*/ 1 h 6"/>
                </a:gdLst>
                <a:ahLst/>
                <a:cxnLst>
                  <a:cxn ang="0">
                    <a:pos x="T0" y="T1"/>
                  </a:cxn>
                  <a:cxn ang="0">
                    <a:pos x="T2" y="T3"/>
                  </a:cxn>
                  <a:cxn ang="0">
                    <a:pos x="T4" y="T5"/>
                  </a:cxn>
                  <a:cxn ang="0">
                    <a:pos x="T6" y="T7"/>
                  </a:cxn>
                  <a:cxn ang="0">
                    <a:pos x="T8" y="T9"/>
                  </a:cxn>
                </a:cxnLst>
                <a:rect l="0" t="0" r="r" b="b"/>
                <a:pathLst>
                  <a:path w="7" h="6">
                    <a:moveTo>
                      <a:pt x="2" y="1"/>
                    </a:moveTo>
                    <a:cubicBezTo>
                      <a:pt x="1" y="1"/>
                      <a:pt x="0" y="3"/>
                      <a:pt x="0" y="4"/>
                    </a:cubicBezTo>
                    <a:cubicBezTo>
                      <a:pt x="0" y="5"/>
                      <a:pt x="1" y="6"/>
                      <a:pt x="3" y="5"/>
                    </a:cubicBezTo>
                    <a:cubicBezTo>
                      <a:pt x="5" y="5"/>
                      <a:pt x="7" y="5"/>
                      <a:pt x="7" y="4"/>
                    </a:cubicBezTo>
                    <a:cubicBezTo>
                      <a:pt x="7" y="2"/>
                      <a:pt x="4" y="0"/>
                      <a:pt x="2" y="1"/>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761"/>
              <p:cNvSpPr>
                <a:spLocks/>
              </p:cNvSpPr>
              <p:nvPr/>
            </p:nvSpPr>
            <p:spPr bwMode="auto">
              <a:xfrm>
                <a:off x="2152650" y="2655888"/>
                <a:ext cx="120650" cy="55563"/>
              </a:xfrm>
              <a:custGeom>
                <a:avLst/>
                <a:gdLst>
                  <a:gd name="T0" fmla="*/ 4 w 53"/>
                  <a:gd name="T1" fmla="*/ 15 h 24"/>
                  <a:gd name="T2" fmla="*/ 2 w 53"/>
                  <a:gd name="T3" fmla="*/ 18 h 24"/>
                  <a:gd name="T4" fmla="*/ 9 w 53"/>
                  <a:gd name="T5" fmla="*/ 21 h 24"/>
                  <a:gd name="T6" fmla="*/ 7 w 53"/>
                  <a:gd name="T7" fmla="*/ 23 h 24"/>
                  <a:gd name="T8" fmla="*/ 14 w 53"/>
                  <a:gd name="T9" fmla="*/ 23 h 24"/>
                  <a:gd name="T10" fmla="*/ 19 w 53"/>
                  <a:gd name="T11" fmla="*/ 22 h 24"/>
                  <a:gd name="T12" fmla="*/ 25 w 53"/>
                  <a:gd name="T13" fmla="*/ 19 h 24"/>
                  <a:gd name="T14" fmla="*/ 34 w 53"/>
                  <a:gd name="T15" fmla="*/ 15 h 24"/>
                  <a:gd name="T16" fmla="*/ 43 w 53"/>
                  <a:gd name="T17" fmla="*/ 11 h 24"/>
                  <a:gd name="T18" fmla="*/ 49 w 53"/>
                  <a:gd name="T19" fmla="*/ 7 h 24"/>
                  <a:gd name="T20" fmla="*/ 52 w 53"/>
                  <a:gd name="T21" fmla="*/ 4 h 24"/>
                  <a:gd name="T22" fmla="*/ 52 w 53"/>
                  <a:gd name="T23" fmla="*/ 1 h 24"/>
                  <a:gd name="T24" fmla="*/ 49 w 53"/>
                  <a:gd name="T25" fmla="*/ 3 h 24"/>
                  <a:gd name="T26" fmla="*/ 41 w 53"/>
                  <a:gd name="T27" fmla="*/ 4 h 24"/>
                  <a:gd name="T28" fmla="*/ 36 w 53"/>
                  <a:gd name="T29" fmla="*/ 6 h 24"/>
                  <a:gd name="T30" fmla="*/ 37 w 53"/>
                  <a:gd name="T31" fmla="*/ 8 h 24"/>
                  <a:gd name="T32" fmla="*/ 31 w 53"/>
                  <a:gd name="T33" fmla="*/ 7 h 24"/>
                  <a:gd name="T34" fmla="*/ 24 w 53"/>
                  <a:gd name="T35" fmla="*/ 7 h 24"/>
                  <a:gd name="T36" fmla="*/ 14 w 53"/>
                  <a:gd name="T37" fmla="*/ 13 h 24"/>
                  <a:gd name="T38" fmla="*/ 12 w 53"/>
                  <a:gd name="T39" fmla="*/ 16 h 24"/>
                  <a:gd name="T40" fmla="*/ 9 w 53"/>
                  <a:gd name="T41" fmla="*/ 14 h 24"/>
                  <a:gd name="T42" fmla="*/ 4 w 53"/>
                  <a:gd name="T43"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24">
                    <a:moveTo>
                      <a:pt x="4" y="15"/>
                    </a:moveTo>
                    <a:cubicBezTo>
                      <a:pt x="3" y="16"/>
                      <a:pt x="0" y="17"/>
                      <a:pt x="2" y="18"/>
                    </a:cubicBezTo>
                    <a:cubicBezTo>
                      <a:pt x="4" y="19"/>
                      <a:pt x="10" y="20"/>
                      <a:pt x="9" y="21"/>
                    </a:cubicBezTo>
                    <a:cubicBezTo>
                      <a:pt x="9" y="21"/>
                      <a:pt x="6" y="22"/>
                      <a:pt x="7" y="23"/>
                    </a:cubicBezTo>
                    <a:cubicBezTo>
                      <a:pt x="8" y="23"/>
                      <a:pt x="11" y="24"/>
                      <a:pt x="14" y="23"/>
                    </a:cubicBezTo>
                    <a:cubicBezTo>
                      <a:pt x="16" y="23"/>
                      <a:pt x="17" y="23"/>
                      <a:pt x="19" y="22"/>
                    </a:cubicBezTo>
                    <a:cubicBezTo>
                      <a:pt x="21" y="21"/>
                      <a:pt x="23" y="20"/>
                      <a:pt x="25" y="19"/>
                    </a:cubicBezTo>
                    <a:cubicBezTo>
                      <a:pt x="26" y="18"/>
                      <a:pt x="31" y="17"/>
                      <a:pt x="34" y="15"/>
                    </a:cubicBezTo>
                    <a:cubicBezTo>
                      <a:pt x="38" y="14"/>
                      <a:pt x="41" y="12"/>
                      <a:pt x="43" y="11"/>
                    </a:cubicBezTo>
                    <a:cubicBezTo>
                      <a:pt x="44" y="10"/>
                      <a:pt x="47" y="8"/>
                      <a:pt x="49" y="7"/>
                    </a:cubicBezTo>
                    <a:cubicBezTo>
                      <a:pt x="50" y="6"/>
                      <a:pt x="52" y="6"/>
                      <a:pt x="52" y="4"/>
                    </a:cubicBezTo>
                    <a:cubicBezTo>
                      <a:pt x="53" y="2"/>
                      <a:pt x="53" y="1"/>
                      <a:pt x="52" y="1"/>
                    </a:cubicBezTo>
                    <a:cubicBezTo>
                      <a:pt x="52" y="0"/>
                      <a:pt x="51" y="2"/>
                      <a:pt x="49" y="3"/>
                    </a:cubicBezTo>
                    <a:cubicBezTo>
                      <a:pt x="48" y="3"/>
                      <a:pt x="42" y="3"/>
                      <a:pt x="41" y="4"/>
                    </a:cubicBezTo>
                    <a:cubicBezTo>
                      <a:pt x="40" y="4"/>
                      <a:pt x="35" y="5"/>
                      <a:pt x="36" y="6"/>
                    </a:cubicBezTo>
                    <a:cubicBezTo>
                      <a:pt x="36" y="7"/>
                      <a:pt x="38" y="8"/>
                      <a:pt x="37" y="8"/>
                    </a:cubicBezTo>
                    <a:cubicBezTo>
                      <a:pt x="37" y="9"/>
                      <a:pt x="33" y="7"/>
                      <a:pt x="31" y="7"/>
                    </a:cubicBezTo>
                    <a:cubicBezTo>
                      <a:pt x="28" y="7"/>
                      <a:pt x="25" y="6"/>
                      <a:pt x="24" y="7"/>
                    </a:cubicBezTo>
                    <a:cubicBezTo>
                      <a:pt x="23" y="8"/>
                      <a:pt x="15" y="12"/>
                      <a:pt x="14" y="13"/>
                    </a:cubicBezTo>
                    <a:cubicBezTo>
                      <a:pt x="14" y="14"/>
                      <a:pt x="13" y="16"/>
                      <a:pt x="12" y="16"/>
                    </a:cubicBezTo>
                    <a:cubicBezTo>
                      <a:pt x="11" y="15"/>
                      <a:pt x="10" y="14"/>
                      <a:pt x="9" y="14"/>
                    </a:cubicBezTo>
                    <a:cubicBezTo>
                      <a:pt x="7" y="14"/>
                      <a:pt x="5" y="14"/>
                      <a:pt x="4" y="15"/>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762"/>
              <p:cNvSpPr>
                <a:spLocks/>
              </p:cNvSpPr>
              <p:nvPr/>
            </p:nvSpPr>
            <p:spPr bwMode="auto">
              <a:xfrm>
                <a:off x="2247900" y="2614613"/>
                <a:ext cx="96838" cy="38100"/>
              </a:xfrm>
              <a:custGeom>
                <a:avLst/>
                <a:gdLst>
                  <a:gd name="T0" fmla="*/ 16 w 42"/>
                  <a:gd name="T1" fmla="*/ 6 h 17"/>
                  <a:gd name="T2" fmla="*/ 8 w 42"/>
                  <a:gd name="T3" fmla="*/ 8 h 17"/>
                  <a:gd name="T4" fmla="*/ 2 w 42"/>
                  <a:gd name="T5" fmla="*/ 12 h 17"/>
                  <a:gd name="T6" fmla="*/ 1 w 42"/>
                  <a:gd name="T7" fmla="*/ 15 h 17"/>
                  <a:gd name="T8" fmla="*/ 4 w 42"/>
                  <a:gd name="T9" fmla="*/ 17 h 17"/>
                  <a:gd name="T10" fmla="*/ 10 w 42"/>
                  <a:gd name="T11" fmla="*/ 16 h 17"/>
                  <a:gd name="T12" fmla="*/ 15 w 42"/>
                  <a:gd name="T13" fmla="*/ 14 h 17"/>
                  <a:gd name="T14" fmla="*/ 22 w 42"/>
                  <a:gd name="T15" fmla="*/ 14 h 17"/>
                  <a:gd name="T16" fmla="*/ 26 w 42"/>
                  <a:gd name="T17" fmla="*/ 16 h 17"/>
                  <a:gd name="T18" fmla="*/ 33 w 42"/>
                  <a:gd name="T19" fmla="*/ 16 h 17"/>
                  <a:gd name="T20" fmla="*/ 40 w 42"/>
                  <a:gd name="T21" fmla="*/ 12 h 17"/>
                  <a:gd name="T22" fmla="*/ 40 w 42"/>
                  <a:gd name="T23" fmla="*/ 8 h 17"/>
                  <a:gd name="T24" fmla="*/ 41 w 42"/>
                  <a:gd name="T25" fmla="*/ 6 h 17"/>
                  <a:gd name="T26" fmla="*/ 40 w 42"/>
                  <a:gd name="T27" fmla="*/ 4 h 17"/>
                  <a:gd name="T28" fmla="*/ 41 w 42"/>
                  <a:gd name="T29" fmla="*/ 0 h 17"/>
                  <a:gd name="T30" fmla="*/ 32 w 42"/>
                  <a:gd name="T31" fmla="*/ 4 h 17"/>
                  <a:gd name="T32" fmla="*/ 28 w 42"/>
                  <a:gd name="T33" fmla="*/ 3 h 17"/>
                  <a:gd name="T34" fmla="*/ 24 w 42"/>
                  <a:gd name="T35" fmla="*/ 4 h 17"/>
                  <a:gd name="T36" fmla="*/ 23 w 42"/>
                  <a:gd name="T37" fmla="*/ 6 h 17"/>
                  <a:gd name="T38" fmla="*/ 16 w 42"/>
                  <a:gd name="T39" fmla="*/ 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17">
                    <a:moveTo>
                      <a:pt x="16" y="6"/>
                    </a:moveTo>
                    <a:cubicBezTo>
                      <a:pt x="13" y="7"/>
                      <a:pt x="9" y="7"/>
                      <a:pt x="8" y="8"/>
                    </a:cubicBezTo>
                    <a:cubicBezTo>
                      <a:pt x="6" y="9"/>
                      <a:pt x="3" y="11"/>
                      <a:pt x="2" y="12"/>
                    </a:cubicBezTo>
                    <a:cubicBezTo>
                      <a:pt x="2" y="13"/>
                      <a:pt x="0" y="14"/>
                      <a:pt x="1" y="15"/>
                    </a:cubicBezTo>
                    <a:cubicBezTo>
                      <a:pt x="2" y="16"/>
                      <a:pt x="2" y="17"/>
                      <a:pt x="4" y="17"/>
                    </a:cubicBezTo>
                    <a:cubicBezTo>
                      <a:pt x="6" y="16"/>
                      <a:pt x="7" y="16"/>
                      <a:pt x="10" y="16"/>
                    </a:cubicBezTo>
                    <a:cubicBezTo>
                      <a:pt x="12" y="15"/>
                      <a:pt x="13" y="15"/>
                      <a:pt x="15" y="14"/>
                    </a:cubicBezTo>
                    <a:cubicBezTo>
                      <a:pt x="16" y="13"/>
                      <a:pt x="19" y="13"/>
                      <a:pt x="22" y="14"/>
                    </a:cubicBezTo>
                    <a:cubicBezTo>
                      <a:pt x="25" y="15"/>
                      <a:pt x="23" y="16"/>
                      <a:pt x="26" y="16"/>
                    </a:cubicBezTo>
                    <a:cubicBezTo>
                      <a:pt x="29" y="16"/>
                      <a:pt x="31" y="17"/>
                      <a:pt x="33" y="16"/>
                    </a:cubicBezTo>
                    <a:cubicBezTo>
                      <a:pt x="35" y="15"/>
                      <a:pt x="39" y="14"/>
                      <a:pt x="40" y="12"/>
                    </a:cubicBezTo>
                    <a:cubicBezTo>
                      <a:pt x="41" y="10"/>
                      <a:pt x="39" y="9"/>
                      <a:pt x="40" y="8"/>
                    </a:cubicBezTo>
                    <a:cubicBezTo>
                      <a:pt x="41" y="7"/>
                      <a:pt x="42" y="7"/>
                      <a:pt x="41" y="6"/>
                    </a:cubicBezTo>
                    <a:cubicBezTo>
                      <a:pt x="41" y="5"/>
                      <a:pt x="39" y="6"/>
                      <a:pt x="40" y="4"/>
                    </a:cubicBezTo>
                    <a:cubicBezTo>
                      <a:pt x="41" y="2"/>
                      <a:pt x="42" y="1"/>
                      <a:pt x="41" y="0"/>
                    </a:cubicBezTo>
                    <a:cubicBezTo>
                      <a:pt x="40" y="0"/>
                      <a:pt x="33" y="4"/>
                      <a:pt x="32" y="4"/>
                    </a:cubicBezTo>
                    <a:cubicBezTo>
                      <a:pt x="31" y="4"/>
                      <a:pt x="30" y="2"/>
                      <a:pt x="28" y="3"/>
                    </a:cubicBezTo>
                    <a:cubicBezTo>
                      <a:pt x="27" y="3"/>
                      <a:pt x="24" y="3"/>
                      <a:pt x="24" y="4"/>
                    </a:cubicBezTo>
                    <a:cubicBezTo>
                      <a:pt x="24" y="5"/>
                      <a:pt x="25" y="6"/>
                      <a:pt x="23" y="6"/>
                    </a:cubicBezTo>
                    <a:cubicBezTo>
                      <a:pt x="22" y="6"/>
                      <a:pt x="19" y="5"/>
                      <a:pt x="16" y="6"/>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763"/>
              <p:cNvSpPr>
                <a:spLocks/>
              </p:cNvSpPr>
              <p:nvPr/>
            </p:nvSpPr>
            <p:spPr bwMode="auto">
              <a:xfrm>
                <a:off x="5081587" y="3810000"/>
                <a:ext cx="88900" cy="90488"/>
              </a:xfrm>
              <a:custGeom>
                <a:avLst/>
                <a:gdLst>
                  <a:gd name="T0" fmla="*/ 12 w 38"/>
                  <a:gd name="T1" fmla="*/ 3 h 39"/>
                  <a:gd name="T2" fmla="*/ 8 w 38"/>
                  <a:gd name="T3" fmla="*/ 6 h 39"/>
                  <a:gd name="T4" fmla="*/ 5 w 38"/>
                  <a:gd name="T5" fmla="*/ 8 h 39"/>
                  <a:gd name="T6" fmla="*/ 6 w 38"/>
                  <a:gd name="T7" fmla="*/ 10 h 39"/>
                  <a:gd name="T8" fmla="*/ 3 w 38"/>
                  <a:gd name="T9" fmla="*/ 14 h 39"/>
                  <a:gd name="T10" fmla="*/ 4 w 38"/>
                  <a:gd name="T11" fmla="*/ 18 h 39"/>
                  <a:gd name="T12" fmla="*/ 2 w 38"/>
                  <a:gd name="T13" fmla="*/ 25 h 39"/>
                  <a:gd name="T14" fmla="*/ 1 w 38"/>
                  <a:gd name="T15" fmla="*/ 30 h 39"/>
                  <a:gd name="T16" fmla="*/ 3 w 38"/>
                  <a:gd name="T17" fmla="*/ 37 h 39"/>
                  <a:gd name="T18" fmla="*/ 5 w 38"/>
                  <a:gd name="T19" fmla="*/ 35 h 39"/>
                  <a:gd name="T20" fmla="*/ 7 w 38"/>
                  <a:gd name="T21" fmla="*/ 34 h 39"/>
                  <a:gd name="T22" fmla="*/ 7 w 38"/>
                  <a:gd name="T23" fmla="*/ 32 h 39"/>
                  <a:gd name="T24" fmla="*/ 11 w 38"/>
                  <a:gd name="T25" fmla="*/ 33 h 39"/>
                  <a:gd name="T26" fmla="*/ 11 w 38"/>
                  <a:gd name="T27" fmla="*/ 35 h 39"/>
                  <a:gd name="T28" fmla="*/ 14 w 38"/>
                  <a:gd name="T29" fmla="*/ 34 h 39"/>
                  <a:gd name="T30" fmla="*/ 15 w 38"/>
                  <a:gd name="T31" fmla="*/ 36 h 39"/>
                  <a:gd name="T32" fmla="*/ 13 w 38"/>
                  <a:gd name="T33" fmla="*/ 39 h 39"/>
                  <a:gd name="T34" fmla="*/ 16 w 38"/>
                  <a:gd name="T35" fmla="*/ 38 h 39"/>
                  <a:gd name="T36" fmla="*/ 18 w 38"/>
                  <a:gd name="T37" fmla="*/ 34 h 39"/>
                  <a:gd name="T38" fmla="*/ 20 w 38"/>
                  <a:gd name="T39" fmla="*/ 34 h 39"/>
                  <a:gd name="T40" fmla="*/ 23 w 38"/>
                  <a:gd name="T41" fmla="*/ 33 h 39"/>
                  <a:gd name="T42" fmla="*/ 25 w 38"/>
                  <a:gd name="T43" fmla="*/ 30 h 39"/>
                  <a:gd name="T44" fmla="*/ 20 w 38"/>
                  <a:gd name="T45" fmla="*/ 30 h 39"/>
                  <a:gd name="T46" fmla="*/ 21 w 38"/>
                  <a:gd name="T47" fmla="*/ 28 h 39"/>
                  <a:gd name="T48" fmla="*/ 24 w 38"/>
                  <a:gd name="T49" fmla="*/ 25 h 39"/>
                  <a:gd name="T50" fmla="*/ 25 w 38"/>
                  <a:gd name="T51" fmla="*/ 23 h 39"/>
                  <a:gd name="T52" fmla="*/ 27 w 38"/>
                  <a:gd name="T53" fmla="*/ 22 h 39"/>
                  <a:gd name="T54" fmla="*/ 28 w 38"/>
                  <a:gd name="T55" fmla="*/ 20 h 39"/>
                  <a:gd name="T56" fmla="*/ 29 w 38"/>
                  <a:gd name="T57" fmla="*/ 18 h 39"/>
                  <a:gd name="T58" fmla="*/ 28 w 38"/>
                  <a:gd name="T59" fmla="*/ 15 h 39"/>
                  <a:gd name="T60" fmla="*/ 30 w 38"/>
                  <a:gd name="T61" fmla="*/ 12 h 39"/>
                  <a:gd name="T62" fmla="*/ 32 w 38"/>
                  <a:gd name="T63" fmla="*/ 12 h 39"/>
                  <a:gd name="T64" fmla="*/ 34 w 38"/>
                  <a:gd name="T65" fmla="*/ 10 h 39"/>
                  <a:gd name="T66" fmla="*/ 37 w 38"/>
                  <a:gd name="T67" fmla="*/ 9 h 39"/>
                  <a:gd name="T68" fmla="*/ 35 w 38"/>
                  <a:gd name="T69" fmla="*/ 7 h 39"/>
                  <a:gd name="T70" fmla="*/ 31 w 38"/>
                  <a:gd name="T71" fmla="*/ 9 h 39"/>
                  <a:gd name="T72" fmla="*/ 28 w 38"/>
                  <a:gd name="T73" fmla="*/ 6 h 39"/>
                  <a:gd name="T74" fmla="*/ 25 w 38"/>
                  <a:gd name="T75" fmla="*/ 4 h 39"/>
                  <a:gd name="T76" fmla="*/ 24 w 38"/>
                  <a:gd name="T77" fmla="*/ 2 h 39"/>
                  <a:gd name="T78" fmla="*/ 22 w 38"/>
                  <a:gd name="T79" fmla="*/ 4 h 39"/>
                  <a:gd name="T80" fmla="*/ 21 w 38"/>
                  <a:gd name="T81" fmla="*/ 1 h 39"/>
                  <a:gd name="T82" fmla="*/ 19 w 38"/>
                  <a:gd name="T83" fmla="*/ 2 h 39"/>
                  <a:gd name="T84" fmla="*/ 18 w 38"/>
                  <a:gd name="T85" fmla="*/ 4 h 39"/>
                  <a:gd name="T86" fmla="*/ 15 w 38"/>
                  <a:gd name="T87" fmla="*/ 5 h 39"/>
                  <a:gd name="T88" fmla="*/ 12 w 38"/>
                  <a:gd name="T89"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 h="39">
                    <a:moveTo>
                      <a:pt x="12" y="3"/>
                    </a:moveTo>
                    <a:cubicBezTo>
                      <a:pt x="12" y="6"/>
                      <a:pt x="9" y="6"/>
                      <a:pt x="8" y="6"/>
                    </a:cubicBezTo>
                    <a:cubicBezTo>
                      <a:pt x="8" y="6"/>
                      <a:pt x="5" y="7"/>
                      <a:pt x="5" y="8"/>
                    </a:cubicBezTo>
                    <a:cubicBezTo>
                      <a:pt x="6" y="9"/>
                      <a:pt x="7" y="9"/>
                      <a:pt x="6" y="10"/>
                    </a:cubicBezTo>
                    <a:cubicBezTo>
                      <a:pt x="5" y="12"/>
                      <a:pt x="3" y="13"/>
                      <a:pt x="3" y="14"/>
                    </a:cubicBezTo>
                    <a:cubicBezTo>
                      <a:pt x="3" y="15"/>
                      <a:pt x="4" y="17"/>
                      <a:pt x="4" y="18"/>
                    </a:cubicBezTo>
                    <a:cubicBezTo>
                      <a:pt x="4" y="20"/>
                      <a:pt x="2" y="24"/>
                      <a:pt x="2" y="25"/>
                    </a:cubicBezTo>
                    <a:cubicBezTo>
                      <a:pt x="2" y="26"/>
                      <a:pt x="0" y="27"/>
                      <a:pt x="1" y="30"/>
                    </a:cubicBezTo>
                    <a:cubicBezTo>
                      <a:pt x="2" y="33"/>
                      <a:pt x="2" y="37"/>
                      <a:pt x="3" y="37"/>
                    </a:cubicBezTo>
                    <a:cubicBezTo>
                      <a:pt x="4" y="37"/>
                      <a:pt x="4" y="35"/>
                      <a:pt x="5" y="35"/>
                    </a:cubicBezTo>
                    <a:cubicBezTo>
                      <a:pt x="6" y="34"/>
                      <a:pt x="8" y="36"/>
                      <a:pt x="7" y="34"/>
                    </a:cubicBezTo>
                    <a:cubicBezTo>
                      <a:pt x="7" y="33"/>
                      <a:pt x="6" y="32"/>
                      <a:pt x="7" y="32"/>
                    </a:cubicBezTo>
                    <a:cubicBezTo>
                      <a:pt x="9" y="31"/>
                      <a:pt x="11" y="32"/>
                      <a:pt x="11" y="33"/>
                    </a:cubicBezTo>
                    <a:cubicBezTo>
                      <a:pt x="11" y="34"/>
                      <a:pt x="10" y="35"/>
                      <a:pt x="11" y="35"/>
                    </a:cubicBezTo>
                    <a:cubicBezTo>
                      <a:pt x="12" y="35"/>
                      <a:pt x="14" y="33"/>
                      <a:pt x="14" y="34"/>
                    </a:cubicBezTo>
                    <a:cubicBezTo>
                      <a:pt x="15" y="35"/>
                      <a:pt x="15" y="36"/>
                      <a:pt x="15" y="36"/>
                    </a:cubicBezTo>
                    <a:cubicBezTo>
                      <a:pt x="14" y="37"/>
                      <a:pt x="13" y="39"/>
                      <a:pt x="13" y="39"/>
                    </a:cubicBezTo>
                    <a:cubicBezTo>
                      <a:pt x="14" y="39"/>
                      <a:pt x="15" y="39"/>
                      <a:pt x="16" y="38"/>
                    </a:cubicBezTo>
                    <a:cubicBezTo>
                      <a:pt x="17" y="36"/>
                      <a:pt x="17" y="35"/>
                      <a:pt x="18" y="34"/>
                    </a:cubicBezTo>
                    <a:cubicBezTo>
                      <a:pt x="18" y="34"/>
                      <a:pt x="19" y="34"/>
                      <a:pt x="20" y="34"/>
                    </a:cubicBezTo>
                    <a:cubicBezTo>
                      <a:pt x="22" y="35"/>
                      <a:pt x="22" y="34"/>
                      <a:pt x="23" y="33"/>
                    </a:cubicBezTo>
                    <a:cubicBezTo>
                      <a:pt x="24" y="32"/>
                      <a:pt x="25" y="31"/>
                      <a:pt x="25" y="30"/>
                    </a:cubicBezTo>
                    <a:cubicBezTo>
                      <a:pt x="25" y="29"/>
                      <a:pt x="20" y="31"/>
                      <a:pt x="20" y="30"/>
                    </a:cubicBezTo>
                    <a:cubicBezTo>
                      <a:pt x="19" y="29"/>
                      <a:pt x="21" y="29"/>
                      <a:pt x="21" y="28"/>
                    </a:cubicBezTo>
                    <a:cubicBezTo>
                      <a:pt x="22" y="27"/>
                      <a:pt x="24" y="26"/>
                      <a:pt x="24" y="25"/>
                    </a:cubicBezTo>
                    <a:cubicBezTo>
                      <a:pt x="24" y="24"/>
                      <a:pt x="24" y="23"/>
                      <a:pt x="25" y="23"/>
                    </a:cubicBezTo>
                    <a:cubicBezTo>
                      <a:pt x="26" y="23"/>
                      <a:pt x="27" y="23"/>
                      <a:pt x="27" y="22"/>
                    </a:cubicBezTo>
                    <a:cubicBezTo>
                      <a:pt x="28" y="22"/>
                      <a:pt x="27" y="21"/>
                      <a:pt x="28" y="20"/>
                    </a:cubicBezTo>
                    <a:cubicBezTo>
                      <a:pt x="28" y="19"/>
                      <a:pt x="29" y="19"/>
                      <a:pt x="29" y="18"/>
                    </a:cubicBezTo>
                    <a:cubicBezTo>
                      <a:pt x="29" y="16"/>
                      <a:pt x="28" y="16"/>
                      <a:pt x="28" y="15"/>
                    </a:cubicBezTo>
                    <a:cubicBezTo>
                      <a:pt x="29" y="14"/>
                      <a:pt x="29" y="12"/>
                      <a:pt x="30" y="12"/>
                    </a:cubicBezTo>
                    <a:cubicBezTo>
                      <a:pt x="31" y="12"/>
                      <a:pt x="32" y="13"/>
                      <a:pt x="32" y="12"/>
                    </a:cubicBezTo>
                    <a:cubicBezTo>
                      <a:pt x="33" y="12"/>
                      <a:pt x="33" y="10"/>
                      <a:pt x="34" y="10"/>
                    </a:cubicBezTo>
                    <a:cubicBezTo>
                      <a:pt x="35" y="10"/>
                      <a:pt x="37" y="10"/>
                      <a:pt x="37" y="9"/>
                    </a:cubicBezTo>
                    <a:cubicBezTo>
                      <a:pt x="38" y="9"/>
                      <a:pt x="37" y="7"/>
                      <a:pt x="35" y="7"/>
                    </a:cubicBezTo>
                    <a:cubicBezTo>
                      <a:pt x="34" y="7"/>
                      <a:pt x="31" y="9"/>
                      <a:pt x="31" y="9"/>
                    </a:cubicBezTo>
                    <a:cubicBezTo>
                      <a:pt x="30" y="9"/>
                      <a:pt x="27" y="7"/>
                      <a:pt x="28" y="6"/>
                    </a:cubicBezTo>
                    <a:cubicBezTo>
                      <a:pt x="28" y="6"/>
                      <a:pt x="25" y="4"/>
                      <a:pt x="25" y="4"/>
                    </a:cubicBezTo>
                    <a:cubicBezTo>
                      <a:pt x="25" y="4"/>
                      <a:pt x="25" y="2"/>
                      <a:pt x="24" y="2"/>
                    </a:cubicBezTo>
                    <a:cubicBezTo>
                      <a:pt x="23" y="2"/>
                      <a:pt x="22" y="4"/>
                      <a:pt x="22" y="4"/>
                    </a:cubicBezTo>
                    <a:cubicBezTo>
                      <a:pt x="22" y="3"/>
                      <a:pt x="21" y="1"/>
                      <a:pt x="21" y="1"/>
                    </a:cubicBezTo>
                    <a:cubicBezTo>
                      <a:pt x="20" y="1"/>
                      <a:pt x="19" y="1"/>
                      <a:pt x="19" y="2"/>
                    </a:cubicBezTo>
                    <a:cubicBezTo>
                      <a:pt x="19" y="3"/>
                      <a:pt x="18" y="3"/>
                      <a:pt x="18" y="4"/>
                    </a:cubicBezTo>
                    <a:cubicBezTo>
                      <a:pt x="18" y="5"/>
                      <a:pt x="17" y="6"/>
                      <a:pt x="15" y="5"/>
                    </a:cubicBezTo>
                    <a:cubicBezTo>
                      <a:pt x="13" y="5"/>
                      <a:pt x="14" y="0"/>
                      <a:pt x="12" y="3"/>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764"/>
              <p:cNvSpPr>
                <a:spLocks/>
              </p:cNvSpPr>
              <p:nvPr/>
            </p:nvSpPr>
            <p:spPr bwMode="auto">
              <a:xfrm>
                <a:off x="5018087" y="3911600"/>
                <a:ext cx="60325" cy="138113"/>
              </a:xfrm>
              <a:custGeom>
                <a:avLst/>
                <a:gdLst>
                  <a:gd name="T0" fmla="*/ 2 w 26"/>
                  <a:gd name="T1" fmla="*/ 4 h 60"/>
                  <a:gd name="T2" fmla="*/ 1 w 26"/>
                  <a:gd name="T3" fmla="*/ 10 h 60"/>
                  <a:gd name="T4" fmla="*/ 2 w 26"/>
                  <a:gd name="T5" fmla="*/ 13 h 60"/>
                  <a:gd name="T6" fmla="*/ 2 w 26"/>
                  <a:gd name="T7" fmla="*/ 18 h 60"/>
                  <a:gd name="T8" fmla="*/ 4 w 26"/>
                  <a:gd name="T9" fmla="*/ 24 h 60"/>
                  <a:gd name="T10" fmla="*/ 4 w 26"/>
                  <a:gd name="T11" fmla="*/ 28 h 60"/>
                  <a:gd name="T12" fmla="*/ 3 w 26"/>
                  <a:gd name="T13" fmla="*/ 30 h 60"/>
                  <a:gd name="T14" fmla="*/ 6 w 26"/>
                  <a:gd name="T15" fmla="*/ 33 h 60"/>
                  <a:gd name="T16" fmla="*/ 8 w 26"/>
                  <a:gd name="T17" fmla="*/ 38 h 60"/>
                  <a:gd name="T18" fmla="*/ 12 w 26"/>
                  <a:gd name="T19" fmla="*/ 41 h 60"/>
                  <a:gd name="T20" fmla="*/ 13 w 26"/>
                  <a:gd name="T21" fmla="*/ 46 h 60"/>
                  <a:gd name="T22" fmla="*/ 15 w 26"/>
                  <a:gd name="T23" fmla="*/ 49 h 60"/>
                  <a:gd name="T24" fmla="*/ 17 w 26"/>
                  <a:gd name="T25" fmla="*/ 53 h 60"/>
                  <a:gd name="T26" fmla="*/ 17 w 26"/>
                  <a:gd name="T27" fmla="*/ 56 h 60"/>
                  <a:gd name="T28" fmla="*/ 18 w 26"/>
                  <a:gd name="T29" fmla="*/ 57 h 60"/>
                  <a:gd name="T30" fmla="*/ 20 w 26"/>
                  <a:gd name="T31" fmla="*/ 58 h 60"/>
                  <a:gd name="T32" fmla="*/ 23 w 26"/>
                  <a:gd name="T33" fmla="*/ 60 h 60"/>
                  <a:gd name="T34" fmla="*/ 26 w 26"/>
                  <a:gd name="T35" fmla="*/ 59 h 60"/>
                  <a:gd name="T36" fmla="*/ 23 w 26"/>
                  <a:gd name="T37" fmla="*/ 53 h 60"/>
                  <a:gd name="T38" fmla="*/ 19 w 26"/>
                  <a:gd name="T39" fmla="*/ 39 h 60"/>
                  <a:gd name="T40" fmla="*/ 13 w 26"/>
                  <a:gd name="T41" fmla="*/ 34 h 60"/>
                  <a:gd name="T42" fmla="*/ 11 w 26"/>
                  <a:gd name="T43" fmla="*/ 34 h 60"/>
                  <a:gd name="T44" fmla="*/ 10 w 26"/>
                  <a:gd name="T45" fmla="*/ 31 h 60"/>
                  <a:gd name="T46" fmla="*/ 11 w 26"/>
                  <a:gd name="T47" fmla="*/ 27 h 60"/>
                  <a:gd name="T48" fmla="*/ 9 w 26"/>
                  <a:gd name="T49" fmla="*/ 23 h 60"/>
                  <a:gd name="T50" fmla="*/ 10 w 26"/>
                  <a:gd name="T51" fmla="*/ 19 h 60"/>
                  <a:gd name="T52" fmla="*/ 7 w 26"/>
                  <a:gd name="T53" fmla="*/ 16 h 60"/>
                  <a:gd name="T54" fmla="*/ 8 w 26"/>
                  <a:gd name="T55" fmla="*/ 11 h 60"/>
                  <a:gd name="T56" fmla="*/ 6 w 26"/>
                  <a:gd name="T57" fmla="*/ 5 h 60"/>
                  <a:gd name="T58" fmla="*/ 5 w 26"/>
                  <a:gd name="T59" fmla="*/ 2 h 60"/>
                  <a:gd name="T60" fmla="*/ 2 w 26"/>
                  <a:gd name="T61"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 h="60">
                    <a:moveTo>
                      <a:pt x="2" y="4"/>
                    </a:moveTo>
                    <a:cubicBezTo>
                      <a:pt x="2" y="6"/>
                      <a:pt x="0" y="9"/>
                      <a:pt x="1" y="10"/>
                    </a:cubicBezTo>
                    <a:cubicBezTo>
                      <a:pt x="2" y="11"/>
                      <a:pt x="2" y="11"/>
                      <a:pt x="2" y="13"/>
                    </a:cubicBezTo>
                    <a:cubicBezTo>
                      <a:pt x="3" y="15"/>
                      <a:pt x="2" y="17"/>
                      <a:pt x="2" y="18"/>
                    </a:cubicBezTo>
                    <a:cubicBezTo>
                      <a:pt x="2" y="20"/>
                      <a:pt x="3" y="23"/>
                      <a:pt x="4" y="24"/>
                    </a:cubicBezTo>
                    <a:cubicBezTo>
                      <a:pt x="4" y="26"/>
                      <a:pt x="4" y="27"/>
                      <a:pt x="4" y="28"/>
                    </a:cubicBezTo>
                    <a:cubicBezTo>
                      <a:pt x="3" y="29"/>
                      <a:pt x="2" y="29"/>
                      <a:pt x="3" y="30"/>
                    </a:cubicBezTo>
                    <a:cubicBezTo>
                      <a:pt x="3" y="31"/>
                      <a:pt x="5" y="32"/>
                      <a:pt x="6" y="33"/>
                    </a:cubicBezTo>
                    <a:cubicBezTo>
                      <a:pt x="7" y="34"/>
                      <a:pt x="7" y="36"/>
                      <a:pt x="8" y="38"/>
                    </a:cubicBezTo>
                    <a:cubicBezTo>
                      <a:pt x="9" y="39"/>
                      <a:pt x="12" y="40"/>
                      <a:pt x="12" y="41"/>
                    </a:cubicBezTo>
                    <a:cubicBezTo>
                      <a:pt x="12" y="42"/>
                      <a:pt x="13" y="44"/>
                      <a:pt x="13" y="46"/>
                    </a:cubicBezTo>
                    <a:cubicBezTo>
                      <a:pt x="13" y="47"/>
                      <a:pt x="14" y="48"/>
                      <a:pt x="15" y="49"/>
                    </a:cubicBezTo>
                    <a:cubicBezTo>
                      <a:pt x="16" y="51"/>
                      <a:pt x="17" y="52"/>
                      <a:pt x="17" y="53"/>
                    </a:cubicBezTo>
                    <a:cubicBezTo>
                      <a:pt x="17" y="54"/>
                      <a:pt x="16" y="55"/>
                      <a:pt x="17" y="56"/>
                    </a:cubicBezTo>
                    <a:cubicBezTo>
                      <a:pt x="17" y="57"/>
                      <a:pt x="17" y="57"/>
                      <a:pt x="18" y="57"/>
                    </a:cubicBezTo>
                    <a:cubicBezTo>
                      <a:pt x="19" y="58"/>
                      <a:pt x="19" y="56"/>
                      <a:pt x="20" y="58"/>
                    </a:cubicBezTo>
                    <a:cubicBezTo>
                      <a:pt x="21" y="59"/>
                      <a:pt x="22" y="60"/>
                      <a:pt x="23" y="60"/>
                    </a:cubicBezTo>
                    <a:cubicBezTo>
                      <a:pt x="24" y="60"/>
                      <a:pt x="26" y="60"/>
                      <a:pt x="26" y="59"/>
                    </a:cubicBezTo>
                    <a:cubicBezTo>
                      <a:pt x="26" y="58"/>
                      <a:pt x="24" y="55"/>
                      <a:pt x="23" y="53"/>
                    </a:cubicBezTo>
                    <a:cubicBezTo>
                      <a:pt x="23" y="51"/>
                      <a:pt x="20" y="40"/>
                      <a:pt x="19" y="39"/>
                    </a:cubicBezTo>
                    <a:cubicBezTo>
                      <a:pt x="18" y="38"/>
                      <a:pt x="15" y="34"/>
                      <a:pt x="13" y="34"/>
                    </a:cubicBezTo>
                    <a:cubicBezTo>
                      <a:pt x="12" y="34"/>
                      <a:pt x="11" y="34"/>
                      <a:pt x="11" y="34"/>
                    </a:cubicBezTo>
                    <a:cubicBezTo>
                      <a:pt x="11" y="33"/>
                      <a:pt x="10" y="33"/>
                      <a:pt x="10" y="31"/>
                    </a:cubicBezTo>
                    <a:cubicBezTo>
                      <a:pt x="10" y="30"/>
                      <a:pt x="11" y="29"/>
                      <a:pt x="11" y="27"/>
                    </a:cubicBezTo>
                    <a:cubicBezTo>
                      <a:pt x="11" y="26"/>
                      <a:pt x="9" y="25"/>
                      <a:pt x="9" y="23"/>
                    </a:cubicBezTo>
                    <a:cubicBezTo>
                      <a:pt x="10" y="21"/>
                      <a:pt x="10" y="20"/>
                      <a:pt x="10" y="19"/>
                    </a:cubicBezTo>
                    <a:cubicBezTo>
                      <a:pt x="10" y="18"/>
                      <a:pt x="7" y="17"/>
                      <a:pt x="7" y="16"/>
                    </a:cubicBezTo>
                    <a:cubicBezTo>
                      <a:pt x="7" y="15"/>
                      <a:pt x="7" y="13"/>
                      <a:pt x="8" y="11"/>
                    </a:cubicBezTo>
                    <a:cubicBezTo>
                      <a:pt x="8" y="9"/>
                      <a:pt x="6" y="6"/>
                      <a:pt x="6" y="5"/>
                    </a:cubicBezTo>
                    <a:cubicBezTo>
                      <a:pt x="5" y="5"/>
                      <a:pt x="5" y="3"/>
                      <a:pt x="5" y="2"/>
                    </a:cubicBezTo>
                    <a:cubicBezTo>
                      <a:pt x="4" y="2"/>
                      <a:pt x="3" y="0"/>
                      <a:pt x="2" y="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765"/>
              <p:cNvSpPr>
                <a:spLocks/>
              </p:cNvSpPr>
              <p:nvPr/>
            </p:nvSpPr>
            <p:spPr bwMode="auto">
              <a:xfrm>
                <a:off x="5141912" y="4059238"/>
                <a:ext cx="41275" cy="136525"/>
              </a:xfrm>
              <a:custGeom>
                <a:avLst/>
                <a:gdLst>
                  <a:gd name="T0" fmla="*/ 1 w 18"/>
                  <a:gd name="T1" fmla="*/ 4 h 59"/>
                  <a:gd name="T2" fmla="*/ 2 w 18"/>
                  <a:gd name="T3" fmla="*/ 9 h 59"/>
                  <a:gd name="T4" fmla="*/ 4 w 18"/>
                  <a:gd name="T5" fmla="*/ 14 h 59"/>
                  <a:gd name="T6" fmla="*/ 3 w 18"/>
                  <a:gd name="T7" fmla="*/ 17 h 59"/>
                  <a:gd name="T8" fmla="*/ 4 w 18"/>
                  <a:gd name="T9" fmla="*/ 23 h 59"/>
                  <a:gd name="T10" fmla="*/ 4 w 18"/>
                  <a:gd name="T11" fmla="*/ 30 h 59"/>
                  <a:gd name="T12" fmla="*/ 2 w 18"/>
                  <a:gd name="T13" fmla="*/ 35 h 59"/>
                  <a:gd name="T14" fmla="*/ 5 w 18"/>
                  <a:gd name="T15" fmla="*/ 42 h 59"/>
                  <a:gd name="T16" fmla="*/ 5 w 18"/>
                  <a:gd name="T17" fmla="*/ 46 h 59"/>
                  <a:gd name="T18" fmla="*/ 8 w 18"/>
                  <a:gd name="T19" fmla="*/ 51 h 59"/>
                  <a:gd name="T20" fmla="*/ 8 w 18"/>
                  <a:gd name="T21" fmla="*/ 55 h 59"/>
                  <a:gd name="T22" fmla="*/ 11 w 18"/>
                  <a:gd name="T23" fmla="*/ 57 h 59"/>
                  <a:gd name="T24" fmla="*/ 12 w 18"/>
                  <a:gd name="T25" fmla="*/ 55 h 59"/>
                  <a:gd name="T26" fmla="*/ 16 w 18"/>
                  <a:gd name="T27" fmla="*/ 58 h 59"/>
                  <a:gd name="T28" fmla="*/ 16 w 18"/>
                  <a:gd name="T29" fmla="*/ 53 h 59"/>
                  <a:gd name="T30" fmla="*/ 12 w 18"/>
                  <a:gd name="T31" fmla="*/ 47 h 59"/>
                  <a:gd name="T32" fmla="*/ 10 w 18"/>
                  <a:gd name="T33" fmla="*/ 35 h 59"/>
                  <a:gd name="T34" fmla="*/ 12 w 18"/>
                  <a:gd name="T35" fmla="*/ 29 h 59"/>
                  <a:gd name="T36" fmla="*/ 12 w 18"/>
                  <a:gd name="T37" fmla="*/ 21 h 59"/>
                  <a:gd name="T38" fmla="*/ 9 w 18"/>
                  <a:gd name="T39" fmla="*/ 15 h 59"/>
                  <a:gd name="T40" fmla="*/ 9 w 18"/>
                  <a:gd name="T41" fmla="*/ 9 h 59"/>
                  <a:gd name="T42" fmla="*/ 5 w 18"/>
                  <a:gd name="T43" fmla="*/ 4 h 59"/>
                  <a:gd name="T44" fmla="*/ 1 w 18"/>
                  <a:gd name="T45" fmla="*/ 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 h="59">
                    <a:moveTo>
                      <a:pt x="1" y="4"/>
                    </a:moveTo>
                    <a:cubicBezTo>
                      <a:pt x="0" y="4"/>
                      <a:pt x="1" y="8"/>
                      <a:pt x="2" y="9"/>
                    </a:cubicBezTo>
                    <a:cubicBezTo>
                      <a:pt x="3" y="11"/>
                      <a:pt x="5" y="12"/>
                      <a:pt x="4" y="14"/>
                    </a:cubicBezTo>
                    <a:cubicBezTo>
                      <a:pt x="4" y="15"/>
                      <a:pt x="3" y="15"/>
                      <a:pt x="3" y="17"/>
                    </a:cubicBezTo>
                    <a:cubicBezTo>
                      <a:pt x="3" y="19"/>
                      <a:pt x="4" y="21"/>
                      <a:pt x="4" y="23"/>
                    </a:cubicBezTo>
                    <a:cubicBezTo>
                      <a:pt x="5" y="26"/>
                      <a:pt x="5" y="28"/>
                      <a:pt x="4" y="30"/>
                    </a:cubicBezTo>
                    <a:cubicBezTo>
                      <a:pt x="2" y="32"/>
                      <a:pt x="1" y="33"/>
                      <a:pt x="2" y="35"/>
                    </a:cubicBezTo>
                    <a:cubicBezTo>
                      <a:pt x="3" y="37"/>
                      <a:pt x="5" y="40"/>
                      <a:pt x="5" y="42"/>
                    </a:cubicBezTo>
                    <a:cubicBezTo>
                      <a:pt x="5" y="43"/>
                      <a:pt x="6" y="45"/>
                      <a:pt x="5" y="46"/>
                    </a:cubicBezTo>
                    <a:cubicBezTo>
                      <a:pt x="5" y="48"/>
                      <a:pt x="9" y="50"/>
                      <a:pt x="8" y="51"/>
                    </a:cubicBezTo>
                    <a:cubicBezTo>
                      <a:pt x="8" y="52"/>
                      <a:pt x="7" y="53"/>
                      <a:pt x="8" y="55"/>
                    </a:cubicBezTo>
                    <a:cubicBezTo>
                      <a:pt x="9" y="57"/>
                      <a:pt x="10" y="58"/>
                      <a:pt x="11" y="57"/>
                    </a:cubicBezTo>
                    <a:cubicBezTo>
                      <a:pt x="11" y="56"/>
                      <a:pt x="11" y="54"/>
                      <a:pt x="12" y="55"/>
                    </a:cubicBezTo>
                    <a:cubicBezTo>
                      <a:pt x="14" y="56"/>
                      <a:pt x="15" y="59"/>
                      <a:pt x="16" y="58"/>
                    </a:cubicBezTo>
                    <a:cubicBezTo>
                      <a:pt x="16" y="57"/>
                      <a:pt x="18" y="55"/>
                      <a:pt x="16" y="53"/>
                    </a:cubicBezTo>
                    <a:cubicBezTo>
                      <a:pt x="15" y="50"/>
                      <a:pt x="13" y="49"/>
                      <a:pt x="12" y="47"/>
                    </a:cubicBezTo>
                    <a:cubicBezTo>
                      <a:pt x="12" y="44"/>
                      <a:pt x="9" y="37"/>
                      <a:pt x="10" y="35"/>
                    </a:cubicBezTo>
                    <a:cubicBezTo>
                      <a:pt x="10" y="33"/>
                      <a:pt x="12" y="31"/>
                      <a:pt x="12" y="29"/>
                    </a:cubicBezTo>
                    <a:cubicBezTo>
                      <a:pt x="13" y="26"/>
                      <a:pt x="13" y="24"/>
                      <a:pt x="12" y="21"/>
                    </a:cubicBezTo>
                    <a:cubicBezTo>
                      <a:pt x="10" y="18"/>
                      <a:pt x="9" y="18"/>
                      <a:pt x="9" y="15"/>
                    </a:cubicBezTo>
                    <a:cubicBezTo>
                      <a:pt x="9" y="12"/>
                      <a:pt x="10" y="11"/>
                      <a:pt x="9" y="9"/>
                    </a:cubicBezTo>
                    <a:cubicBezTo>
                      <a:pt x="8" y="7"/>
                      <a:pt x="7" y="4"/>
                      <a:pt x="5" y="4"/>
                    </a:cubicBezTo>
                    <a:cubicBezTo>
                      <a:pt x="3" y="3"/>
                      <a:pt x="3" y="0"/>
                      <a:pt x="1" y="4"/>
                    </a:cubicBezTo>
                    <a:close/>
                  </a:path>
                </a:pathLst>
              </a:custGeom>
              <a:grpFill/>
              <a:ln w="6350" cap="flat">
                <a:solidFill>
                  <a:srgbClr val="E8E8E8"/>
                </a:solidFill>
                <a:prstDash val="solid"/>
                <a:bevel/>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377" name="Title Placeholder 5"/>
          <p:cNvSpPr>
            <a:spLocks noGrp="1"/>
          </p:cNvSpPr>
          <p:nvPr>
            <p:ph type="title"/>
          </p:nvPr>
        </p:nvSpPr>
        <p:spPr>
          <a:xfrm>
            <a:off x="301625" y="381000"/>
            <a:ext cx="11585575" cy="533401"/>
          </a:xfrm>
          <a:prstGeom prst="rect">
            <a:avLst/>
          </a:prstGeom>
        </p:spPr>
        <p:txBody>
          <a:bodyPr vert="horz" lIns="0" tIns="45720" rIns="91440" bIns="45720" rtlCol="0" anchor="ctr">
            <a:normAutofit/>
          </a:bodyPr>
          <a:lstStyle/>
          <a:p>
            <a:r>
              <a:rPr lang="en-US"/>
              <a:t>Click to edit Master title style</a:t>
            </a:r>
            <a:endParaRPr lang="en-US" dirty="0"/>
          </a:p>
        </p:txBody>
      </p:sp>
    </p:spTree>
    <p:extLst>
      <p:ext uri="{BB962C8B-B14F-4D97-AF65-F5344CB8AC3E}">
        <p14:creationId xmlns:p14="http://schemas.microsoft.com/office/powerpoint/2010/main" val="2652179603"/>
      </p:ext>
    </p:extLst>
  </p:cSld>
  <p:clrMapOvr>
    <a:masterClrMapping/>
  </p:clrMapOvr>
  <p:transition/>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Content and sidebar left">
    <p:spTree>
      <p:nvGrpSpPr>
        <p:cNvPr id="1" name=""/>
        <p:cNvGrpSpPr/>
        <p:nvPr/>
      </p:nvGrpSpPr>
      <p:grpSpPr>
        <a:xfrm>
          <a:off x="0" y="0"/>
          <a:ext cx="0" cy="0"/>
          <a:chOff x="0" y="0"/>
          <a:chExt cx="0" cy="0"/>
        </a:xfrm>
      </p:grpSpPr>
      <p:sp>
        <p:nvSpPr>
          <p:cNvPr id="2" name="Title Placeholder 5"/>
          <p:cNvSpPr>
            <a:spLocks noGrp="1"/>
          </p:cNvSpPr>
          <p:nvPr>
            <p:ph type="title"/>
          </p:nvPr>
        </p:nvSpPr>
        <p:spPr>
          <a:xfrm>
            <a:off x="301625" y="381000"/>
            <a:ext cx="11585575" cy="533401"/>
          </a:xfrm>
          <a:prstGeom prst="rect">
            <a:avLst/>
          </a:prstGeom>
        </p:spPr>
        <p:txBody>
          <a:bodyPr vert="horz" lIns="0" tIns="45720" rIns="91440" bIns="45720" rtlCol="0" anchor="ctr">
            <a:normAutofit/>
          </a:bodyPr>
          <a:lstStyle/>
          <a:p>
            <a:r>
              <a:rPr lang="en-US"/>
              <a:t>Click to edit Master title style</a:t>
            </a:r>
            <a:endParaRPr lang="en-US" dirty="0"/>
          </a:p>
        </p:txBody>
      </p:sp>
      <p:sp>
        <p:nvSpPr>
          <p:cNvPr id="5" name="Text Placeholder 4"/>
          <p:cNvSpPr>
            <a:spLocks noGrp="1"/>
          </p:cNvSpPr>
          <p:nvPr>
            <p:ph type="body" sz="quarter" idx="10" hasCustomPrompt="1"/>
          </p:nvPr>
        </p:nvSpPr>
        <p:spPr>
          <a:xfrm>
            <a:off x="301625" y="1195158"/>
            <a:ext cx="3220803" cy="549275"/>
          </a:xfrm>
        </p:spPr>
        <p:txBody>
          <a:bodyPr lIns="91440" anchor="b">
            <a:noAutofit/>
          </a:bodyPr>
          <a:lstStyle>
            <a:lvl1pPr marL="4572" indent="0" algn="ctr">
              <a:buNone/>
              <a:defRPr sz="2000">
                <a:solidFill>
                  <a:schemeClr val="accent1"/>
                </a:solidFill>
              </a:defRPr>
            </a:lvl1pPr>
          </a:lstStyle>
          <a:p>
            <a:pPr lvl="0"/>
            <a:r>
              <a:rPr lang="en-US" dirty="0"/>
              <a:t>Click to edit subtitle</a:t>
            </a:r>
          </a:p>
        </p:txBody>
      </p:sp>
      <p:cxnSp>
        <p:nvCxnSpPr>
          <p:cNvPr id="7" name="Straight Connector 6"/>
          <p:cNvCxnSpPr/>
          <p:nvPr userDrawn="1"/>
        </p:nvCxnSpPr>
        <p:spPr bwMode="auto">
          <a:xfrm>
            <a:off x="304800" y="1750918"/>
            <a:ext cx="3217628" cy="0"/>
          </a:xfrm>
          <a:prstGeom prst="line">
            <a:avLst/>
          </a:prstGeom>
          <a:solidFill>
            <a:srgbClr val="00529B"/>
          </a:solidFill>
          <a:ln w="12700" cap="flat" cmpd="sng" algn="ctr">
            <a:solidFill>
              <a:schemeClr val="bg1">
                <a:lumMod val="75000"/>
              </a:schemeClr>
            </a:solidFill>
            <a:prstDash val="solid"/>
            <a:round/>
            <a:headEnd type="none" w="med" len="med"/>
            <a:tailEnd type="none" w="lg" len="lg"/>
          </a:ln>
          <a:effectLst/>
        </p:spPr>
      </p:cxnSp>
      <p:sp>
        <p:nvSpPr>
          <p:cNvPr id="12" name="Text Placeholder 11"/>
          <p:cNvSpPr>
            <a:spLocks noGrp="1"/>
          </p:cNvSpPr>
          <p:nvPr>
            <p:ph type="body" sz="quarter" idx="11" hasCustomPrompt="1"/>
          </p:nvPr>
        </p:nvSpPr>
        <p:spPr>
          <a:xfrm>
            <a:off x="301625" y="1759124"/>
            <a:ext cx="3220803" cy="4389437"/>
          </a:xfrm>
        </p:spPr>
        <p:txBody>
          <a:bodyPr tIns="182880"/>
          <a:lstStyle>
            <a:lvl1pPr>
              <a:defRPr sz="1800" baseline="0"/>
            </a:lvl1pPr>
          </a:lstStyle>
          <a:p>
            <a:pPr lvl="0"/>
            <a:r>
              <a:rPr lang="en-US" dirty="0"/>
              <a:t>Click to edit side bar</a:t>
            </a:r>
          </a:p>
          <a:p>
            <a:pPr lvl="0"/>
            <a:endParaRPr lang="en-US" dirty="0"/>
          </a:p>
        </p:txBody>
      </p:sp>
      <p:sp>
        <p:nvSpPr>
          <p:cNvPr id="14" name="Content Placeholder 13"/>
          <p:cNvSpPr>
            <a:spLocks noGrp="1"/>
          </p:cNvSpPr>
          <p:nvPr>
            <p:ph sz="quarter" idx="12" hasCustomPrompt="1"/>
          </p:nvPr>
        </p:nvSpPr>
        <p:spPr>
          <a:xfrm>
            <a:off x="3882682" y="1195158"/>
            <a:ext cx="8004517" cy="4953403"/>
          </a:xfrm>
        </p:spPr>
        <p:txBody>
          <a:bodyPr/>
          <a:lstStyle/>
          <a:p>
            <a:pPr lvl="0"/>
            <a:r>
              <a:rPr lang="en-US" dirty="0"/>
              <a:t>Click to edit text </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567704862"/>
      </p:ext>
    </p:extLst>
  </p:cSld>
  <p:clrMapOvr>
    <a:masterClrMapping/>
  </p:clrMapOvr>
  <p:transition/>
  <p:extLst>
    <p:ext uri="{DCECCB84-F9BA-43D5-87BE-67443E8EF086}">
      <p15:sldGuideLst xmlns:p15="http://schemas.microsoft.com/office/powerpoint/2012/main"/>
    </p:ext>
  </p:extLst>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Content and sidebar righ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01625" y="381000"/>
            <a:ext cx="11585575" cy="533401"/>
          </a:xfrm>
        </p:spPr>
        <p:txBody>
          <a:bodyPr/>
          <a:lstStyle/>
          <a:p>
            <a:r>
              <a:rPr lang="en-US" dirty="0"/>
              <a:t>Click to edit title</a:t>
            </a:r>
          </a:p>
        </p:txBody>
      </p:sp>
      <p:sp>
        <p:nvSpPr>
          <p:cNvPr id="7" name="Content Placeholder 6"/>
          <p:cNvSpPr>
            <a:spLocks noGrp="1"/>
          </p:cNvSpPr>
          <p:nvPr>
            <p:ph sz="quarter" idx="12" hasCustomPrompt="1"/>
          </p:nvPr>
        </p:nvSpPr>
        <p:spPr>
          <a:xfrm>
            <a:off x="301625" y="1186087"/>
            <a:ext cx="8001000" cy="4967288"/>
          </a:xfrm>
        </p:spPr>
        <p:txBody>
          <a:bodyPr/>
          <a:lstStyle/>
          <a:p>
            <a:pPr lvl="0"/>
            <a:r>
              <a:rPr lang="en-US" dirty="0"/>
              <a:t>Click to edit text </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ext Placeholder 4"/>
          <p:cNvSpPr>
            <a:spLocks noGrp="1"/>
          </p:cNvSpPr>
          <p:nvPr>
            <p:ph type="body" sz="quarter" idx="10" hasCustomPrompt="1"/>
          </p:nvPr>
        </p:nvSpPr>
        <p:spPr>
          <a:xfrm>
            <a:off x="8666397" y="1186087"/>
            <a:ext cx="3220803" cy="549275"/>
          </a:xfrm>
        </p:spPr>
        <p:txBody>
          <a:bodyPr lIns="91440" anchor="b">
            <a:noAutofit/>
          </a:bodyPr>
          <a:lstStyle>
            <a:lvl1pPr marL="4572" indent="0" algn="ctr">
              <a:buNone/>
              <a:defRPr sz="2000">
                <a:solidFill>
                  <a:schemeClr val="accent1"/>
                </a:solidFill>
              </a:defRPr>
            </a:lvl1pPr>
          </a:lstStyle>
          <a:p>
            <a:pPr lvl="0"/>
            <a:r>
              <a:rPr lang="en-US" dirty="0"/>
              <a:t>Click to edit subtitle</a:t>
            </a:r>
          </a:p>
        </p:txBody>
      </p:sp>
      <p:cxnSp>
        <p:nvCxnSpPr>
          <p:cNvPr id="9" name="Straight Connector 8"/>
          <p:cNvCxnSpPr/>
          <p:nvPr userDrawn="1"/>
        </p:nvCxnSpPr>
        <p:spPr bwMode="auto">
          <a:xfrm>
            <a:off x="8669572" y="1741847"/>
            <a:ext cx="3217628" cy="0"/>
          </a:xfrm>
          <a:prstGeom prst="line">
            <a:avLst/>
          </a:prstGeom>
          <a:solidFill>
            <a:srgbClr val="00529B"/>
          </a:solidFill>
          <a:ln w="12700" cap="flat" cmpd="sng" algn="ctr">
            <a:solidFill>
              <a:schemeClr val="bg1">
                <a:lumMod val="75000"/>
              </a:schemeClr>
            </a:solidFill>
            <a:prstDash val="solid"/>
            <a:round/>
            <a:headEnd type="none" w="med" len="med"/>
            <a:tailEnd type="none" w="lg" len="lg"/>
          </a:ln>
          <a:effectLst/>
        </p:spPr>
      </p:cxnSp>
      <p:sp>
        <p:nvSpPr>
          <p:cNvPr id="10" name="Text Placeholder 11"/>
          <p:cNvSpPr>
            <a:spLocks noGrp="1"/>
          </p:cNvSpPr>
          <p:nvPr>
            <p:ph type="body" sz="quarter" idx="11" hasCustomPrompt="1"/>
          </p:nvPr>
        </p:nvSpPr>
        <p:spPr>
          <a:xfrm>
            <a:off x="8666397" y="1750053"/>
            <a:ext cx="3220803" cy="4389437"/>
          </a:xfrm>
        </p:spPr>
        <p:txBody>
          <a:bodyPr tIns="182880"/>
          <a:lstStyle>
            <a:lvl1pPr>
              <a:defRPr sz="1800" baseline="0"/>
            </a:lvl1pPr>
          </a:lstStyle>
          <a:p>
            <a:pPr lvl="0"/>
            <a:r>
              <a:rPr lang="en-US" dirty="0"/>
              <a:t>Click to edit side bar</a:t>
            </a:r>
          </a:p>
          <a:p>
            <a:pPr lvl="0"/>
            <a:endParaRPr lang="en-US" dirty="0"/>
          </a:p>
        </p:txBody>
      </p:sp>
    </p:spTree>
    <p:extLst>
      <p:ext uri="{BB962C8B-B14F-4D97-AF65-F5344CB8AC3E}">
        <p14:creationId xmlns:p14="http://schemas.microsoft.com/office/powerpoint/2010/main" val="2206543953"/>
      </p:ext>
    </p:extLst>
  </p:cSld>
  <p:clrMapOvr>
    <a:masterClrMapping/>
  </p:clrMapOvr>
  <p:transition/>
  <p:extLst>
    <p:ext uri="{DCECCB84-F9BA-43D5-87BE-67443E8EF086}">
      <p15:sldGuideLst xmlns:p15="http://schemas.microsoft.com/office/powerpoint/2012/main"/>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00E7EF4-538F-4E92-8BC2-E50F50AB1108}"/>
              </a:ext>
            </a:extLst>
          </p:cNvPr>
          <p:cNvSpPr>
            <a:spLocks noGrp="1"/>
          </p:cNvSpPr>
          <p:nvPr>
            <p:ph type="title"/>
          </p:nvPr>
        </p:nvSpPr>
        <p:spPr>
          <a:xfrm>
            <a:off x="839788" y="457200"/>
            <a:ext cx="3932237" cy="1600200"/>
          </a:xfrm>
          <a:prstGeom prst="rect">
            <a:avLst/>
          </a:prstGeo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83C27493-36B9-4E90-9F23-C23BE9D3626A}"/>
              </a:ext>
            </a:extLst>
          </p:cNvPr>
          <p:cNvSpPr>
            <a:spLocks noGrp="1"/>
          </p:cNvSpPr>
          <p:nvPr>
            <p:ph type="pic" idx="1"/>
          </p:nvPr>
        </p:nvSpPr>
        <p:spPr>
          <a:xfrm>
            <a:off x="5183188" y="987425"/>
            <a:ext cx="6172200" cy="4873625"/>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p>
        </p:txBody>
      </p:sp>
      <p:sp>
        <p:nvSpPr>
          <p:cNvPr id="4" name="Text Placeholder 3">
            <a:extLst>
              <a:ext uri="{FF2B5EF4-FFF2-40B4-BE49-F238E27FC236}">
                <a16:creationId xmlns:a16="http://schemas.microsoft.com/office/drawing/2014/main" id="{B0C74D21-BEAA-46AD-AE57-ADAD4E62A8C7}"/>
              </a:ext>
            </a:extLst>
          </p:cNvPr>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Footer Placeholder 4">
            <a:extLst>
              <a:ext uri="{FF2B5EF4-FFF2-40B4-BE49-F238E27FC236}">
                <a16:creationId xmlns:a16="http://schemas.microsoft.com/office/drawing/2014/main" id="{EA0761E7-AD38-4303-85AC-98AA57CE7185}"/>
              </a:ext>
            </a:extLst>
          </p:cNvPr>
          <p:cNvSpPr>
            <a:spLocks noGrp="1"/>
          </p:cNvSpPr>
          <p:nvPr>
            <p:ph type="ftr" sz="quarter" idx="10"/>
          </p:nvPr>
        </p:nvSpPr>
        <p:spPr/>
        <p:txBody>
          <a:bodyPr/>
          <a:lstStyle/>
          <a:p>
            <a:endParaRPr lang="en-US"/>
          </a:p>
        </p:txBody>
      </p:sp>
      <p:sp>
        <p:nvSpPr>
          <p:cNvPr id="6" name="Slide Number Placeholder 5">
            <a:extLst>
              <a:ext uri="{FF2B5EF4-FFF2-40B4-BE49-F238E27FC236}">
                <a16:creationId xmlns:a16="http://schemas.microsoft.com/office/drawing/2014/main" id="{4FFDD719-7397-4AF1-BBBD-6BE2045AC49F}"/>
              </a:ext>
            </a:extLst>
          </p:cNvPr>
          <p:cNvSpPr>
            <a:spLocks noGrp="1"/>
          </p:cNvSpPr>
          <p:nvPr>
            <p:ph type="sldNum" sz="quarter" idx="11"/>
          </p:nvPr>
        </p:nvSpPr>
        <p:spPr/>
        <p:txBody>
          <a:bodyPr/>
          <a:lstStyle/>
          <a:p>
            <a:fld id="{4C0777BA-8EDC-4661-96BD-7EAA8D605F77}" type="slidenum">
              <a:rPr lang="en-US" smtClean="0"/>
              <a:pPr/>
              <a:t>‹#›</a:t>
            </a:fld>
            <a:endParaRPr lang="en-US"/>
          </a:p>
        </p:txBody>
      </p:sp>
    </p:spTree>
    <p:extLst>
      <p:ext uri="{BB962C8B-B14F-4D97-AF65-F5344CB8AC3E}">
        <p14:creationId xmlns:p14="http://schemas.microsoft.com/office/powerpoint/2010/main" val="1243438227"/>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Three content lists">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Click to edit title</a:t>
            </a:r>
          </a:p>
        </p:txBody>
      </p:sp>
      <p:sp>
        <p:nvSpPr>
          <p:cNvPr id="3" name="Text Placeholder 4"/>
          <p:cNvSpPr>
            <a:spLocks noGrp="1"/>
          </p:cNvSpPr>
          <p:nvPr>
            <p:ph type="body" sz="quarter" idx="10" hasCustomPrompt="1"/>
          </p:nvPr>
        </p:nvSpPr>
        <p:spPr>
          <a:xfrm>
            <a:off x="8489168" y="1207684"/>
            <a:ext cx="3392424" cy="549275"/>
          </a:xfrm>
        </p:spPr>
        <p:txBody>
          <a:bodyPr lIns="91440" anchor="b">
            <a:noAutofit/>
          </a:bodyPr>
          <a:lstStyle>
            <a:lvl1pPr marL="4572" indent="0" algn="ctr">
              <a:buNone/>
              <a:defRPr sz="2000">
                <a:solidFill>
                  <a:schemeClr val="accent1"/>
                </a:solidFill>
              </a:defRPr>
            </a:lvl1pPr>
          </a:lstStyle>
          <a:p>
            <a:pPr lvl="0"/>
            <a:r>
              <a:rPr lang="en-US" dirty="0"/>
              <a:t>Click to edit subtitle</a:t>
            </a:r>
          </a:p>
        </p:txBody>
      </p:sp>
      <p:cxnSp>
        <p:nvCxnSpPr>
          <p:cNvPr id="4" name="Straight Connector 3"/>
          <p:cNvCxnSpPr/>
          <p:nvPr userDrawn="1"/>
        </p:nvCxnSpPr>
        <p:spPr bwMode="auto">
          <a:xfrm>
            <a:off x="8492343" y="1756213"/>
            <a:ext cx="3389249" cy="0"/>
          </a:xfrm>
          <a:prstGeom prst="line">
            <a:avLst/>
          </a:prstGeom>
          <a:solidFill>
            <a:srgbClr val="00529B"/>
          </a:solidFill>
          <a:ln w="12700" cap="flat" cmpd="sng" algn="ctr">
            <a:solidFill>
              <a:schemeClr val="bg1">
                <a:lumMod val="75000"/>
              </a:schemeClr>
            </a:solidFill>
            <a:prstDash val="solid"/>
            <a:round/>
            <a:headEnd type="none" w="med" len="med"/>
            <a:tailEnd type="none" w="lg" len="lg"/>
          </a:ln>
          <a:effectLst/>
        </p:spPr>
      </p:cxnSp>
      <p:sp>
        <p:nvSpPr>
          <p:cNvPr id="5" name="Text Placeholder 11"/>
          <p:cNvSpPr>
            <a:spLocks noGrp="1"/>
          </p:cNvSpPr>
          <p:nvPr>
            <p:ph type="body" sz="quarter" idx="11" hasCustomPrompt="1"/>
          </p:nvPr>
        </p:nvSpPr>
        <p:spPr>
          <a:xfrm>
            <a:off x="8489168" y="1771650"/>
            <a:ext cx="3392424" cy="4389437"/>
          </a:xfrm>
        </p:spPr>
        <p:txBody>
          <a:bodyPr tIns="182880"/>
          <a:lstStyle>
            <a:lvl1pPr>
              <a:defRPr sz="1800"/>
            </a:lvl1pPr>
          </a:lstStyle>
          <a:p>
            <a:pPr lvl="0"/>
            <a:r>
              <a:rPr lang="en-US" dirty="0"/>
              <a:t>Click to edit text</a:t>
            </a:r>
          </a:p>
          <a:p>
            <a:pPr lvl="0"/>
            <a:endParaRPr lang="en-US" dirty="0"/>
          </a:p>
        </p:txBody>
      </p:sp>
      <p:sp>
        <p:nvSpPr>
          <p:cNvPr id="6" name="Text Placeholder 4"/>
          <p:cNvSpPr>
            <a:spLocks noGrp="1"/>
          </p:cNvSpPr>
          <p:nvPr>
            <p:ph type="body" sz="quarter" idx="12" hasCustomPrompt="1"/>
          </p:nvPr>
        </p:nvSpPr>
        <p:spPr>
          <a:xfrm>
            <a:off x="301625" y="1207684"/>
            <a:ext cx="3392424" cy="549275"/>
          </a:xfrm>
        </p:spPr>
        <p:txBody>
          <a:bodyPr lIns="91440" anchor="b">
            <a:noAutofit/>
          </a:bodyPr>
          <a:lstStyle>
            <a:lvl1pPr marL="4572" indent="0" algn="ctr">
              <a:buNone/>
              <a:defRPr sz="2000">
                <a:solidFill>
                  <a:schemeClr val="accent1"/>
                </a:solidFill>
              </a:defRPr>
            </a:lvl1pPr>
          </a:lstStyle>
          <a:p>
            <a:pPr lvl="0"/>
            <a:r>
              <a:rPr lang="en-US" dirty="0"/>
              <a:t>Click to edit subtitle</a:t>
            </a:r>
          </a:p>
        </p:txBody>
      </p:sp>
      <p:cxnSp>
        <p:nvCxnSpPr>
          <p:cNvPr id="7" name="Straight Connector 6"/>
          <p:cNvCxnSpPr/>
          <p:nvPr userDrawn="1"/>
        </p:nvCxnSpPr>
        <p:spPr bwMode="auto">
          <a:xfrm>
            <a:off x="304800" y="1756213"/>
            <a:ext cx="3389249" cy="0"/>
          </a:xfrm>
          <a:prstGeom prst="line">
            <a:avLst/>
          </a:prstGeom>
          <a:solidFill>
            <a:srgbClr val="00529B"/>
          </a:solidFill>
          <a:ln w="12700" cap="flat" cmpd="sng" algn="ctr">
            <a:solidFill>
              <a:schemeClr val="bg1">
                <a:lumMod val="75000"/>
              </a:schemeClr>
            </a:solidFill>
            <a:prstDash val="solid"/>
            <a:round/>
            <a:headEnd type="none" w="med" len="med"/>
            <a:tailEnd type="none" w="lg" len="lg"/>
          </a:ln>
          <a:effectLst/>
        </p:spPr>
      </p:cxnSp>
      <p:sp>
        <p:nvSpPr>
          <p:cNvPr id="8" name="Text Placeholder 11"/>
          <p:cNvSpPr>
            <a:spLocks noGrp="1"/>
          </p:cNvSpPr>
          <p:nvPr>
            <p:ph type="body" sz="quarter" idx="13" hasCustomPrompt="1"/>
          </p:nvPr>
        </p:nvSpPr>
        <p:spPr>
          <a:xfrm>
            <a:off x="301625" y="1771650"/>
            <a:ext cx="3392424" cy="4389437"/>
          </a:xfrm>
        </p:spPr>
        <p:txBody>
          <a:bodyPr tIns="182880"/>
          <a:lstStyle>
            <a:lvl1pPr>
              <a:defRPr sz="1800"/>
            </a:lvl1pPr>
          </a:lstStyle>
          <a:p>
            <a:pPr lvl="0"/>
            <a:r>
              <a:rPr lang="en-US" dirty="0"/>
              <a:t>Click to edit text</a:t>
            </a:r>
          </a:p>
          <a:p>
            <a:pPr lvl="0"/>
            <a:endParaRPr lang="en-US" dirty="0"/>
          </a:p>
        </p:txBody>
      </p:sp>
      <p:sp>
        <p:nvSpPr>
          <p:cNvPr id="9" name="Text Placeholder 4"/>
          <p:cNvSpPr>
            <a:spLocks noGrp="1"/>
          </p:cNvSpPr>
          <p:nvPr>
            <p:ph type="body" sz="quarter" idx="14" hasCustomPrompt="1"/>
          </p:nvPr>
        </p:nvSpPr>
        <p:spPr>
          <a:xfrm>
            <a:off x="4393809" y="1207684"/>
            <a:ext cx="3392424" cy="549275"/>
          </a:xfrm>
        </p:spPr>
        <p:txBody>
          <a:bodyPr lIns="91440" anchor="b">
            <a:noAutofit/>
          </a:bodyPr>
          <a:lstStyle>
            <a:lvl1pPr marL="4572" indent="0" algn="ctr">
              <a:buNone/>
              <a:defRPr sz="2000">
                <a:solidFill>
                  <a:schemeClr val="accent1"/>
                </a:solidFill>
              </a:defRPr>
            </a:lvl1pPr>
          </a:lstStyle>
          <a:p>
            <a:pPr lvl="0"/>
            <a:r>
              <a:rPr lang="en-US" dirty="0"/>
              <a:t>Click to edit subtitle</a:t>
            </a:r>
          </a:p>
        </p:txBody>
      </p:sp>
      <p:cxnSp>
        <p:nvCxnSpPr>
          <p:cNvPr id="10" name="Straight Connector 9"/>
          <p:cNvCxnSpPr/>
          <p:nvPr userDrawn="1"/>
        </p:nvCxnSpPr>
        <p:spPr bwMode="auto">
          <a:xfrm>
            <a:off x="4396984" y="1756213"/>
            <a:ext cx="3389249" cy="0"/>
          </a:xfrm>
          <a:prstGeom prst="line">
            <a:avLst/>
          </a:prstGeom>
          <a:solidFill>
            <a:srgbClr val="00529B"/>
          </a:solidFill>
          <a:ln w="12700" cap="flat" cmpd="sng" algn="ctr">
            <a:solidFill>
              <a:schemeClr val="bg1">
                <a:lumMod val="75000"/>
              </a:schemeClr>
            </a:solidFill>
            <a:prstDash val="solid"/>
            <a:round/>
            <a:headEnd type="none" w="med" len="med"/>
            <a:tailEnd type="none" w="lg" len="lg"/>
          </a:ln>
          <a:effectLst/>
        </p:spPr>
      </p:cxnSp>
      <p:sp>
        <p:nvSpPr>
          <p:cNvPr id="11" name="Text Placeholder 11"/>
          <p:cNvSpPr>
            <a:spLocks noGrp="1"/>
          </p:cNvSpPr>
          <p:nvPr>
            <p:ph type="body" sz="quarter" idx="15" hasCustomPrompt="1"/>
          </p:nvPr>
        </p:nvSpPr>
        <p:spPr>
          <a:xfrm>
            <a:off x="4393809" y="1771650"/>
            <a:ext cx="3392424" cy="4389437"/>
          </a:xfrm>
        </p:spPr>
        <p:txBody>
          <a:bodyPr tIns="182880"/>
          <a:lstStyle>
            <a:lvl1pPr>
              <a:defRPr sz="1800"/>
            </a:lvl1pPr>
          </a:lstStyle>
          <a:p>
            <a:pPr lvl="0"/>
            <a:r>
              <a:rPr lang="en-US" dirty="0"/>
              <a:t>Click to edit text</a:t>
            </a:r>
          </a:p>
          <a:p>
            <a:pPr lvl="0"/>
            <a:endParaRPr lang="en-US" dirty="0"/>
          </a:p>
        </p:txBody>
      </p:sp>
    </p:spTree>
    <p:extLst>
      <p:ext uri="{BB962C8B-B14F-4D97-AF65-F5344CB8AC3E}">
        <p14:creationId xmlns:p14="http://schemas.microsoft.com/office/powerpoint/2010/main" val="3413978218"/>
      </p:ext>
    </p:extLst>
  </p:cSld>
  <p:clrMapOvr>
    <a:masterClrMapping/>
  </p:clrMapOvr>
  <p:transition/>
  <p:extLst>
    <p:ext uri="{DCECCB84-F9BA-43D5-87BE-67443E8EF086}">
      <p15:sldGuideLst xmlns:p15="http://schemas.microsoft.com/office/powerpoint/2012/main"/>
    </p:ext>
  </p:extLst>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Click to edit title</a:t>
            </a:r>
          </a:p>
        </p:txBody>
      </p:sp>
      <p:sp>
        <p:nvSpPr>
          <p:cNvPr id="3" name="Content Placeholder 2"/>
          <p:cNvSpPr>
            <a:spLocks noGrp="1"/>
          </p:cNvSpPr>
          <p:nvPr>
            <p:ph sz="quarter" idx="10" hasCustomPrompt="1"/>
          </p:nvPr>
        </p:nvSpPr>
        <p:spPr>
          <a:xfrm>
            <a:off x="301625" y="1181100"/>
            <a:ext cx="5669280" cy="4953000"/>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Content Placeholder 2"/>
          <p:cNvSpPr>
            <a:spLocks noGrp="1"/>
          </p:cNvSpPr>
          <p:nvPr>
            <p:ph sz="quarter" idx="11" hasCustomPrompt="1"/>
          </p:nvPr>
        </p:nvSpPr>
        <p:spPr>
          <a:xfrm>
            <a:off x="6211538" y="1181100"/>
            <a:ext cx="5669280" cy="4953000"/>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935644050"/>
      </p:ext>
    </p:extLst>
  </p:cSld>
  <p:clrMapOvr>
    <a:masterClrMapping/>
  </p:clrMapOvr>
  <p:transition/>
  <p:extLst>
    <p:ext uri="{DCECCB84-F9BA-43D5-87BE-67443E8EF086}">
      <p15:sldGuideLst xmlns:p15="http://schemas.microsoft.com/office/powerpoint/2012/main"/>
    </p:ext>
  </p:extLst>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Click to edit title</a:t>
            </a:r>
          </a:p>
        </p:txBody>
      </p:sp>
      <p:sp>
        <p:nvSpPr>
          <p:cNvPr id="5" name="Content Placeholder 2"/>
          <p:cNvSpPr>
            <a:spLocks noGrp="1"/>
          </p:cNvSpPr>
          <p:nvPr>
            <p:ph sz="quarter" idx="10" hasCustomPrompt="1"/>
          </p:nvPr>
        </p:nvSpPr>
        <p:spPr>
          <a:xfrm>
            <a:off x="301625" y="1651379"/>
            <a:ext cx="5669280" cy="4482721"/>
          </a:xfrm>
        </p:spPr>
        <p:txBody>
          <a:bodyPr tIns="182880"/>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Content Placeholder 2"/>
          <p:cNvSpPr>
            <a:spLocks noGrp="1"/>
          </p:cNvSpPr>
          <p:nvPr>
            <p:ph sz="quarter" idx="11" hasCustomPrompt="1"/>
          </p:nvPr>
        </p:nvSpPr>
        <p:spPr>
          <a:xfrm>
            <a:off x="6211538" y="1651379"/>
            <a:ext cx="5669280" cy="4482721"/>
          </a:xfrm>
        </p:spPr>
        <p:txBody>
          <a:bodyPr tIns="182880"/>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ext Placeholder 7"/>
          <p:cNvSpPr>
            <a:spLocks noGrp="1"/>
          </p:cNvSpPr>
          <p:nvPr>
            <p:ph type="body" sz="quarter" idx="12" hasCustomPrompt="1"/>
          </p:nvPr>
        </p:nvSpPr>
        <p:spPr>
          <a:xfrm>
            <a:off x="301625" y="1181100"/>
            <a:ext cx="5669280" cy="470279"/>
          </a:xfrm>
        </p:spPr>
        <p:txBody>
          <a:bodyPr lIns="0" anchor="ctr">
            <a:normAutofit/>
          </a:bodyPr>
          <a:lstStyle>
            <a:lvl1pPr marL="4572" indent="0" algn="ctr">
              <a:buFontTx/>
              <a:buNone/>
              <a:defRPr sz="2400" baseline="0">
                <a:solidFill>
                  <a:schemeClr val="accent1"/>
                </a:solidFill>
              </a:defRPr>
            </a:lvl1pPr>
          </a:lstStyle>
          <a:p>
            <a:pPr lvl="0"/>
            <a:r>
              <a:rPr lang="en-US"/>
              <a:t>Click to edit text</a:t>
            </a:r>
            <a:endParaRPr lang="en-US" dirty="0"/>
          </a:p>
        </p:txBody>
      </p:sp>
      <p:sp>
        <p:nvSpPr>
          <p:cNvPr id="9" name="Text Placeholder 7"/>
          <p:cNvSpPr>
            <a:spLocks noGrp="1"/>
          </p:cNvSpPr>
          <p:nvPr>
            <p:ph type="body" sz="quarter" idx="13" hasCustomPrompt="1"/>
          </p:nvPr>
        </p:nvSpPr>
        <p:spPr>
          <a:xfrm>
            <a:off x="6211538" y="1181100"/>
            <a:ext cx="5669280" cy="470279"/>
          </a:xfrm>
        </p:spPr>
        <p:txBody>
          <a:bodyPr lIns="0" anchor="ctr">
            <a:normAutofit/>
          </a:bodyPr>
          <a:lstStyle>
            <a:lvl1pPr marL="4572" indent="0" algn="ctr">
              <a:buFontTx/>
              <a:buNone/>
              <a:defRPr sz="2400" baseline="0">
                <a:solidFill>
                  <a:schemeClr val="accent1"/>
                </a:solidFill>
              </a:defRPr>
            </a:lvl1pPr>
          </a:lstStyle>
          <a:p>
            <a:pPr lvl="0"/>
            <a:r>
              <a:rPr lang="en-US"/>
              <a:t>Click to edit text</a:t>
            </a:r>
            <a:endParaRPr lang="en-US" dirty="0"/>
          </a:p>
        </p:txBody>
      </p:sp>
    </p:spTree>
    <p:extLst>
      <p:ext uri="{BB962C8B-B14F-4D97-AF65-F5344CB8AC3E}">
        <p14:creationId xmlns:p14="http://schemas.microsoft.com/office/powerpoint/2010/main" val="3874320702"/>
      </p:ext>
    </p:extLst>
  </p:cSld>
  <p:clrMapOvr>
    <a:masterClrMapping/>
  </p:clrMapOvr>
  <p:transition/>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Click to edit title</a:t>
            </a:r>
          </a:p>
        </p:txBody>
      </p:sp>
      <p:sp>
        <p:nvSpPr>
          <p:cNvPr id="3" name="Freeform 2"/>
          <p:cNvSpPr/>
          <p:nvPr userDrawn="1"/>
        </p:nvSpPr>
        <p:spPr bwMode="auto">
          <a:xfrm>
            <a:off x="1084008" y="1746737"/>
            <a:ext cx="447359" cy="310307"/>
          </a:xfrm>
          <a:custGeom>
            <a:avLst/>
            <a:gdLst/>
            <a:ahLst/>
            <a:cxnLst/>
            <a:rect l="l" t="t" r="r" b="b"/>
            <a:pathLst>
              <a:path w="335519" h="310307">
                <a:moveTo>
                  <a:pt x="307074" y="0"/>
                </a:moveTo>
                <a:lnTo>
                  <a:pt x="335519" y="45253"/>
                </a:lnTo>
                <a:cubicBezTo>
                  <a:pt x="311815" y="55166"/>
                  <a:pt x="294360" y="69927"/>
                  <a:pt x="283155" y="89536"/>
                </a:cubicBezTo>
                <a:cubicBezTo>
                  <a:pt x="271949" y="109146"/>
                  <a:pt x="265700" y="137699"/>
                  <a:pt x="264407" y="175194"/>
                </a:cubicBezTo>
                <a:lnTo>
                  <a:pt x="325175" y="175194"/>
                </a:lnTo>
                <a:lnTo>
                  <a:pt x="325175" y="310307"/>
                </a:lnTo>
                <a:lnTo>
                  <a:pt x="200406" y="310307"/>
                </a:lnTo>
                <a:lnTo>
                  <a:pt x="200406" y="203639"/>
                </a:lnTo>
                <a:cubicBezTo>
                  <a:pt x="200406" y="145887"/>
                  <a:pt x="207302" y="104082"/>
                  <a:pt x="221093" y="78223"/>
                </a:cubicBezTo>
                <a:cubicBezTo>
                  <a:pt x="239194" y="43745"/>
                  <a:pt x="267855" y="17670"/>
                  <a:pt x="307074" y="0"/>
                </a:cubicBezTo>
                <a:close/>
                <a:moveTo>
                  <a:pt x="106668" y="0"/>
                </a:moveTo>
                <a:lnTo>
                  <a:pt x="135112" y="45253"/>
                </a:lnTo>
                <a:cubicBezTo>
                  <a:pt x="111408" y="55166"/>
                  <a:pt x="93954" y="69927"/>
                  <a:pt x="82748" y="89536"/>
                </a:cubicBezTo>
                <a:cubicBezTo>
                  <a:pt x="71543" y="109146"/>
                  <a:pt x="65293" y="137699"/>
                  <a:pt x="64001" y="175194"/>
                </a:cubicBezTo>
                <a:lnTo>
                  <a:pt x="124769" y="175194"/>
                </a:lnTo>
                <a:lnTo>
                  <a:pt x="124769" y="310307"/>
                </a:lnTo>
                <a:lnTo>
                  <a:pt x="0" y="310307"/>
                </a:lnTo>
                <a:lnTo>
                  <a:pt x="0" y="203639"/>
                </a:lnTo>
                <a:cubicBezTo>
                  <a:pt x="0" y="145887"/>
                  <a:pt x="6895" y="104082"/>
                  <a:pt x="20687" y="78223"/>
                </a:cubicBezTo>
                <a:cubicBezTo>
                  <a:pt x="38788" y="43745"/>
                  <a:pt x="67448" y="17670"/>
                  <a:pt x="106668" y="0"/>
                </a:cubicBezTo>
                <a:close/>
              </a:path>
            </a:pathLst>
          </a:custGeom>
          <a:solidFill>
            <a:schemeClr val="accent1"/>
          </a:solidFill>
          <a:ln w="0" cap="flat" cmpd="sng" algn="ctr">
            <a:noFill/>
            <a:prstDash val="solid"/>
            <a:miter/>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US" sz="1600" b="0" i="0" u="none" strike="noStrike" cap="none" normalizeH="0" baseline="0" dirty="0">
              <a:ln>
                <a:noFill/>
              </a:ln>
              <a:solidFill>
                <a:schemeClr val="accent1"/>
              </a:solidFill>
              <a:effectLst/>
              <a:latin typeface="Arial" charset="0"/>
            </a:endParaRPr>
          </a:p>
        </p:txBody>
      </p:sp>
      <p:sp>
        <p:nvSpPr>
          <p:cNvPr id="5" name="Content Placeholder 4"/>
          <p:cNvSpPr>
            <a:spLocks noGrp="1"/>
          </p:cNvSpPr>
          <p:nvPr>
            <p:ph sz="quarter" idx="10"/>
          </p:nvPr>
        </p:nvSpPr>
        <p:spPr>
          <a:xfrm>
            <a:off x="1524595" y="1739660"/>
            <a:ext cx="9387458" cy="3109792"/>
          </a:xfrm>
        </p:spPr>
        <p:txBody>
          <a:bodyPr>
            <a:normAutofit/>
          </a:bodyPr>
          <a:lstStyle>
            <a:lvl1pPr marL="4572" indent="0">
              <a:buFontTx/>
              <a:buNone/>
              <a:defRPr sz="2200"/>
            </a:lvl1pPr>
          </a:lstStyle>
          <a:p>
            <a:pPr lvl="0"/>
            <a:r>
              <a:rPr lang="en-US"/>
              <a:t>Edit Master text styles</a:t>
            </a:r>
          </a:p>
        </p:txBody>
      </p:sp>
      <p:sp>
        <p:nvSpPr>
          <p:cNvPr id="7" name="Text Placeholder 6"/>
          <p:cNvSpPr>
            <a:spLocks noGrp="1"/>
          </p:cNvSpPr>
          <p:nvPr>
            <p:ph type="body" sz="quarter" idx="11" hasCustomPrompt="1"/>
          </p:nvPr>
        </p:nvSpPr>
        <p:spPr>
          <a:xfrm>
            <a:off x="1524596" y="4849452"/>
            <a:ext cx="9387458" cy="745065"/>
          </a:xfrm>
        </p:spPr>
        <p:txBody>
          <a:bodyPr>
            <a:normAutofit/>
          </a:bodyPr>
          <a:lstStyle>
            <a:lvl1pPr marL="4572" indent="0" algn="r">
              <a:buFontTx/>
              <a:buNone/>
              <a:defRPr sz="1800" baseline="0">
                <a:solidFill>
                  <a:schemeClr val="accent1"/>
                </a:solidFill>
              </a:defRPr>
            </a:lvl1pPr>
          </a:lstStyle>
          <a:p>
            <a:pPr lvl="0"/>
            <a:r>
              <a:rPr lang="en-US" dirty="0"/>
              <a:t>Click to edit author of quote</a:t>
            </a:r>
          </a:p>
        </p:txBody>
      </p:sp>
    </p:spTree>
    <p:extLst>
      <p:ext uri="{BB962C8B-B14F-4D97-AF65-F5344CB8AC3E}">
        <p14:creationId xmlns:p14="http://schemas.microsoft.com/office/powerpoint/2010/main" val="3925264897"/>
      </p:ext>
    </p:extLst>
  </p:cSld>
  <p:clrMapOvr>
    <a:masterClrMapping/>
  </p:clrMapOvr>
  <p:transition/>
  <p:extLst>
    <p:ext uri="{DCECCB84-F9BA-43D5-87BE-67443E8EF086}">
      <p15:sldGuideLst xmlns:p15="http://schemas.microsoft.com/office/powerpoint/2012/main"/>
    </p:ext>
  </p:extLst>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Title and content w picture">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Click to edit title</a:t>
            </a:r>
          </a:p>
        </p:txBody>
      </p:sp>
      <p:sp>
        <p:nvSpPr>
          <p:cNvPr id="3" name="Text Placeholder 2"/>
          <p:cNvSpPr>
            <a:spLocks noGrp="1"/>
          </p:cNvSpPr>
          <p:nvPr>
            <p:ph idx="1"/>
          </p:nvPr>
        </p:nvSpPr>
        <p:spPr>
          <a:xfrm>
            <a:off x="301625" y="1181100"/>
            <a:ext cx="6442075" cy="4953000"/>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Picture Placeholder 4"/>
          <p:cNvSpPr>
            <a:spLocks noGrp="1"/>
          </p:cNvSpPr>
          <p:nvPr>
            <p:ph type="pic" sz="quarter" idx="10" hasCustomPrompt="1"/>
          </p:nvPr>
        </p:nvSpPr>
        <p:spPr>
          <a:xfrm>
            <a:off x="6977063" y="1181100"/>
            <a:ext cx="4910137" cy="4953000"/>
          </a:xfrm>
        </p:spPr>
        <p:txBody>
          <a:bodyPr>
            <a:normAutofit/>
          </a:bodyPr>
          <a:lstStyle>
            <a:lvl1pPr marL="4572" indent="0">
              <a:buNone/>
              <a:defRPr sz="2000" baseline="0"/>
            </a:lvl1pPr>
          </a:lstStyle>
          <a:p>
            <a:r>
              <a:rPr lang="en-US" dirty="0"/>
              <a:t>Click icon to add picture</a:t>
            </a:r>
          </a:p>
        </p:txBody>
      </p:sp>
    </p:spTree>
    <p:extLst>
      <p:ext uri="{BB962C8B-B14F-4D97-AF65-F5344CB8AC3E}">
        <p14:creationId xmlns:p14="http://schemas.microsoft.com/office/powerpoint/2010/main" val="506949840"/>
      </p:ext>
    </p:extLst>
  </p:cSld>
  <p:clrMapOvr>
    <a:masterClrMapping/>
  </p:clrMapOvr>
  <p:transition/>
  <p:extLst>
    <p:ext uri="{DCECCB84-F9BA-43D5-87BE-67443E8EF086}">
      <p15:sldGuideLst xmlns:p15="http://schemas.microsoft.com/office/powerpoint/2012/main"/>
    </p:ext>
  </p:extLst>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Content with Caption">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Click to edit title</a:t>
            </a:r>
          </a:p>
        </p:txBody>
      </p:sp>
      <p:sp>
        <p:nvSpPr>
          <p:cNvPr id="3" name="Text Placeholder 7"/>
          <p:cNvSpPr>
            <a:spLocks noGrp="1"/>
          </p:cNvSpPr>
          <p:nvPr>
            <p:ph type="body" sz="quarter" idx="12" hasCustomPrompt="1"/>
          </p:nvPr>
        </p:nvSpPr>
        <p:spPr>
          <a:xfrm>
            <a:off x="301624" y="1181100"/>
            <a:ext cx="11585575" cy="470279"/>
          </a:xfrm>
        </p:spPr>
        <p:txBody>
          <a:bodyPr lIns="0" anchor="ctr">
            <a:normAutofit/>
          </a:bodyPr>
          <a:lstStyle>
            <a:lvl1pPr marL="4572" indent="0" algn="ctr">
              <a:buFontTx/>
              <a:buNone/>
              <a:defRPr sz="2400" baseline="0">
                <a:solidFill>
                  <a:schemeClr val="accent1"/>
                </a:solidFill>
              </a:defRPr>
            </a:lvl1pPr>
          </a:lstStyle>
          <a:p>
            <a:pPr lvl="0"/>
            <a:r>
              <a:rPr lang="en-US" dirty="0"/>
              <a:t>Click to edit subtitle</a:t>
            </a:r>
          </a:p>
        </p:txBody>
      </p:sp>
      <p:sp>
        <p:nvSpPr>
          <p:cNvPr id="4" name="Content Placeholder 2"/>
          <p:cNvSpPr>
            <a:spLocks noGrp="1"/>
          </p:cNvSpPr>
          <p:nvPr>
            <p:ph sz="quarter" idx="10" hasCustomPrompt="1"/>
          </p:nvPr>
        </p:nvSpPr>
        <p:spPr>
          <a:xfrm>
            <a:off x="301625" y="1651379"/>
            <a:ext cx="3502731" cy="4482720"/>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Content Placeholder 2"/>
          <p:cNvSpPr>
            <a:spLocks noGrp="1"/>
          </p:cNvSpPr>
          <p:nvPr>
            <p:ph sz="quarter" idx="13" hasCustomPrompt="1"/>
          </p:nvPr>
        </p:nvSpPr>
        <p:spPr>
          <a:xfrm>
            <a:off x="4038600" y="1651380"/>
            <a:ext cx="7848600" cy="4482720"/>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545730365"/>
      </p:ext>
    </p:extLst>
  </p:cSld>
  <p:clrMapOvr>
    <a:masterClrMapping/>
  </p:clrMapOvr>
  <p:transition/>
  <p:extLst>
    <p:ext uri="{DCECCB84-F9BA-43D5-87BE-67443E8EF086}">
      <p15:sldGuideLst xmlns:p15="http://schemas.microsoft.com/office/powerpoint/2012/main"/>
    </p:ext>
  </p:extLst>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Content with full picture rt side">
    <p:spTree>
      <p:nvGrpSpPr>
        <p:cNvPr id="1" name=""/>
        <p:cNvGrpSpPr/>
        <p:nvPr/>
      </p:nvGrpSpPr>
      <p:grpSpPr>
        <a:xfrm>
          <a:off x="0" y="0"/>
          <a:ext cx="0" cy="0"/>
          <a:chOff x="0" y="0"/>
          <a:chExt cx="0" cy="0"/>
        </a:xfrm>
      </p:grpSpPr>
      <p:sp>
        <p:nvSpPr>
          <p:cNvPr id="2" name="Title 1"/>
          <p:cNvSpPr>
            <a:spLocks noGrp="1"/>
          </p:cNvSpPr>
          <p:nvPr>
            <p:ph type="title"/>
          </p:nvPr>
        </p:nvSpPr>
        <p:spPr>
          <a:xfrm>
            <a:off x="301625" y="381000"/>
            <a:ext cx="5451475" cy="533401"/>
          </a:xfrm>
        </p:spPr>
        <p:txBody>
          <a:bodyPr/>
          <a:lstStyle/>
          <a:p>
            <a:r>
              <a:rPr lang="en-US"/>
              <a:t>Click to edit Master title style</a:t>
            </a:r>
          </a:p>
        </p:txBody>
      </p:sp>
      <p:sp>
        <p:nvSpPr>
          <p:cNvPr id="4" name="Picture Placeholder 3"/>
          <p:cNvSpPr>
            <a:spLocks noGrp="1"/>
          </p:cNvSpPr>
          <p:nvPr>
            <p:ph type="pic" sz="quarter" idx="10" hasCustomPrompt="1"/>
          </p:nvPr>
        </p:nvSpPr>
        <p:spPr>
          <a:xfrm>
            <a:off x="5981700" y="0"/>
            <a:ext cx="6210300" cy="6858000"/>
          </a:xfrm>
        </p:spPr>
        <p:txBody>
          <a:bodyPr/>
          <a:lstStyle>
            <a:lvl1pPr marL="4572" indent="0">
              <a:buFontTx/>
              <a:buNone/>
              <a:defRPr baseline="0"/>
            </a:lvl1pPr>
          </a:lstStyle>
          <a:p>
            <a:r>
              <a:rPr lang="en-US" dirty="0"/>
              <a:t>Click icon to add picture</a:t>
            </a:r>
          </a:p>
        </p:txBody>
      </p:sp>
      <p:sp>
        <p:nvSpPr>
          <p:cNvPr id="6" name="Text Placeholder 2"/>
          <p:cNvSpPr>
            <a:spLocks noGrp="1"/>
          </p:cNvSpPr>
          <p:nvPr>
            <p:ph idx="1" hasCustomPrompt="1"/>
          </p:nvPr>
        </p:nvSpPr>
        <p:spPr>
          <a:xfrm>
            <a:off x="301625" y="1181100"/>
            <a:ext cx="5451475" cy="2110740"/>
          </a:xfrm>
          <a:prstGeom prst="rect">
            <a:avLst/>
          </a:prstGeom>
        </p:spPr>
        <p:txBody>
          <a:bodyPr vert="horz" lIns="0" tIns="45720" rIns="91440" bIns="45720" rtlCol="0" anchor="b">
            <a:normAutofit/>
          </a:bodyPr>
          <a:lstStyle>
            <a:lvl1pPr marL="4572" indent="0">
              <a:buNone/>
              <a:defRPr sz="2400" baseline="0">
                <a:solidFill>
                  <a:schemeClr val="accent1"/>
                </a:solidFill>
              </a:defRPr>
            </a:lvl1pPr>
          </a:lstStyle>
          <a:p>
            <a:pPr lvl="0"/>
            <a:r>
              <a:rPr lang="en-US" dirty="0"/>
              <a:t>Click to edit subtitle</a:t>
            </a:r>
          </a:p>
        </p:txBody>
      </p:sp>
      <p:cxnSp>
        <p:nvCxnSpPr>
          <p:cNvPr id="8" name="Straight Connector 7"/>
          <p:cNvCxnSpPr/>
          <p:nvPr userDrawn="1"/>
        </p:nvCxnSpPr>
        <p:spPr bwMode="auto">
          <a:xfrm>
            <a:off x="301625" y="3429000"/>
            <a:ext cx="5451475" cy="0"/>
          </a:xfrm>
          <a:prstGeom prst="line">
            <a:avLst/>
          </a:prstGeom>
          <a:solidFill>
            <a:srgbClr val="00529B"/>
          </a:solidFill>
          <a:ln w="12700" cap="flat" cmpd="sng" algn="ctr">
            <a:solidFill>
              <a:schemeClr val="bg1">
                <a:lumMod val="75000"/>
              </a:schemeClr>
            </a:solidFill>
            <a:prstDash val="solid"/>
            <a:round/>
            <a:headEnd type="none" w="med" len="med"/>
            <a:tailEnd type="none" w="lg" len="lg"/>
          </a:ln>
          <a:effectLst/>
        </p:spPr>
      </p:cxnSp>
      <p:sp>
        <p:nvSpPr>
          <p:cNvPr id="5" name="Text Placeholder 4"/>
          <p:cNvSpPr>
            <a:spLocks noGrp="1"/>
          </p:cNvSpPr>
          <p:nvPr>
            <p:ph type="body" sz="quarter" idx="11"/>
          </p:nvPr>
        </p:nvSpPr>
        <p:spPr>
          <a:xfrm>
            <a:off x="301625" y="3566161"/>
            <a:ext cx="5451475" cy="2526664"/>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53561188"/>
      </p:ext>
    </p:extLst>
  </p:cSld>
  <p:clrMapOvr>
    <a:masterClrMapping/>
  </p:clrMapOvr>
  <p:transition/>
  <p:extLst>
    <p:ext uri="{DCECCB84-F9BA-43D5-87BE-67443E8EF086}">
      <p15:sldGuideLst xmlns:p15="http://schemas.microsoft.com/office/powerpoint/2012/main"/>
    </p:ext>
  </p:extLst>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1 - 2 - 3  process side bar w/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Click to edit title</a:t>
            </a:r>
          </a:p>
        </p:txBody>
      </p:sp>
      <p:sp>
        <p:nvSpPr>
          <p:cNvPr id="3" name="Content Placeholder 4"/>
          <p:cNvSpPr>
            <a:spLocks noGrp="1"/>
          </p:cNvSpPr>
          <p:nvPr>
            <p:ph sz="quarter" idx="11" hasCustomPrompt="1"/>
          </p:nvPr>
        </p:nvSpPr>
        <p:spPr>
          <a:xfrm>
            <a:off x="8229600" y="1181101"/>
            <a:ext cx="3657600" cy="4952999"/>
          </a:xfrm>
        </p:spPr>
        <p:txBody>
          <a:bodyPr>
            <a:normAutofit/>
          </a:bodyPr>
          <a:lstStyle>
            <a:lvl1pPr marL="344488" indent="-344488">
              <a:lnSpc>
                <a:spcPct val="100000"/>
              </a:lnSpc>
              <a:spcBef>
                <a:spcPts val="0"/>
              </a:spcBef>
              <a:spcAft>
                <a:spcPts val="1200"/>
              </a:spcAft>
              <a:buClr>
                <a:schemeClr val="accent1"/>
              </a:buClr>
              <a:buFont typeface="+mj-lt"/>
              <a:buAutoNum type="arabicPeriod"/>
              <a:defRPr sz="1800">
                <a:latin typeface="+mn-lt"/>
              </a:defRPr>
            </a:lvl1pPr>
            <a:lvl2pPr marL="800100" indent="-342900">
              <a:buFont typeface="+mj-lt"/>
              <a:buAutoNum type="arabicPeriod"/>
              <a:defRPr/>
            </a:lvl2pPr>
            <a:lvl3pPr marL="1257300" indent="-342900">
              <a:buFont typeface="+mj-lt"/>
              <a:buAutoNum type="arabicPeriod"/>
              <a:defRPr/>
            </a:lvl3pPr>
            <a:lvl4pPr marL="1714500" indent="-342900">
              <a:buFont typeface="+mj-lt"/>
              <a:buAutoNum type="arabicPeriod"/>
              <a:defRPr/>
            </a:lvl4pPr>
            <a:lvl5pPr marL="2171700" indent="-342900">
              <a:buFont typeface="+mj-lt"/>
              <a:buAutoNum type="arabicPeriod"/>
              <a:defRPr/>
            </a:lvl5pPr>
          </a:lstStyle>
          <a:p>
            <a:pPr lvl="0"/>
            <a:r>
              <a:rPr lang="en-US" dirty="0"/>
              <a:t>Click to edit step by step process</a:t>
            </a:r>
          </a:p>
        </p:txBody>
      </p:sp>
      <p:sp>
        <p:nvSpPr>
          <p:cNvPr id="6" name="Content Placeholder 2"/>
          <p:cNvSpPr>
            <a:spLocks noGrp="1"/>
          </p:cNvSpPr>
          <p:nvPr>
            <p:ph sz="quarter" idx="10" hasCustomPrompt="1"/>
          </p:nvPr>
        </p:nvSpPr>
        <p:spPr>
          <a:xfrm>
            <a:off x="301624" y="1181100"/>
            <a:ext cx="7699375" cy="4953000"/>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679349998"/>
      </p:ext>
    </p:extLst>
  </p:cSld>
  <p:clrMapOvr>
    <a:masterClrMapping/>
  </p:clrMapOvr>
  <p:transition/>
  <p:extLst>
    <p:ext uri="{DCECCB84-F9BA-43D5-87BE-67443E8EF086}">
      <p15:sldGuideLst xmlns:p15="http://schemas.microsoft.com/office/powerpoint/2012/main"/>
    </p:ext>
  </p:extLst>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Title and Content w Illustration">
    <p:spTree>
      <p:nvGrpSpPr>
        <p:cNvPr id="1" name=""/>
        <p:cNvGrpSpPr/>
        <p:nvPr/>
      </p:nvGrpSpPr>
      <p:grpSpPr>
        <a:xfrm>
          <a:off x="0" y="0"/>
          <a:ext cx="0" cy="0"/>
          <a:chOff x="0" y="0"/>
          <a:chExt cx="0" cy="0"/>
        </a:xfrm>
      </p:grpSpPr>
      <p:sp>
        <p:nvSpPr>
          <p:cNvPr id="17" name="Picture Placeholder 16"/>
          <p:cNvSpPr>
            <a:spLocks noGrp="1"/>
          </p:cNvSpPr>
          <p:nvPr>
            <p:ph type="pic" sz="quarter" idx="10" hasCustomPrompt="1"/>
          </p:nvPr>
        </p:nvSpPr>
        <p:spPr>
          <a:xfrm>
            <a:off x="6934200" y="1181100"/>
            <a:ext cx="5257801" cy="4953000"/>
          </a:xfrm>
        </p:spPr>
        <p:txBody>
          <a:bodyPr>
            <a:normAutofit/>
          </a:bodyPr>
          <a:lstStyle>
            <a:lvl1pPr marL="4572" indent="0">
              <a:buFontTx/>
              <a:buNone/>
              <a:defRPr sz="2400" baseline="0"/>
            </a:lvl1pPr>
          </a:lstStyle>
          <a:p>
            <a:r>
              <a:rPr lang="en-US" dirty="0"/>
              <a:t>Click icon to add picture</a:t>
            </a:r>
          </a:p>
        </p:txBody>
      </p:sp>
      <p:sp>
        <p:nvSpPr>
          <p:cNvPr id="5" name="Title Placeholder 5"/>
          <p:cNvSpPr>
            <a:spLocks noGrp="1"/>
          </p:cNvSpPr>
          <p:nvPr>
            <p:ph type="title"/>
          </p:nvPr>
        </p:nvSpPr>
        <p:spPr>
          <a:xfrm>
            <a:off x="301626" y="381000"/>
            <a:ext cx="11585574" cy="533401"/>
          </a:xfrm>
          <a:prstGeom prst="rect">
            <a:avLst/>
          </a:prstGeom>
        </p:spPr>
        <p:txBody>
          <a:bodyPr vert="horz" lIns="0" tIns="45720" rIns="91440" bIns="45720" rtlCol="0" anchor="ctr">
            <a:normAutofit/>
          </a:bodyPr>
          <a:lstStyle/>
          <a:p>
            <a:r>
              <a:rPr lang="en-US"/>
              <a:t>Click to edit Master title style</a:t>
            </a:r>
            <a:endParaRPr lang="en-US" dirty="0"/>
          </a:p>
        </p:txBody>
      </p:sp>
      <p:sp>
        <p:nvSpPr>
          <p:cNvPr id="6" name="Content Placeholder 2"/>
          <p:cNvSpPr>
            <a:spLocks noGrp="1"/>
          </p:cNvSpPr>
          <p:nvPr>
            <p:ph sz="quarter" idx="11" hasCustomPrompt="1"/>
          </p:nvPr>
        </p:nvSpPr>
        <p:spPr>
          <a:xfrm>
            <a:off x="301625" y="1181100"/>
            <a:ext cx="6358482" cy="4953000"/>
          </a:xfrm>
        </p:spPr>
        <p:txBody>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268828581"/>
      </p:ext>
    </p:extLst>
  </p:cSld>
  <p:clrMapOvr>
    <a:masterClrMapping/>
  </p:clrMapOvr>
  <p:transition/>
  <p:extLst>
    <p:ext uri="{DCECCB84-F9BA-43D5-87BE-67443E8EF086}">
      <p15:sldGuideLst xmlns:p15="http://schemas.microsoft.com/office/powerpoint/2012/main"/>
    </p:ext>
  </p:extLst>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Picture with Caption">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Click to edit title</a:t>
            </a:r>
          </a:p>
        </p:txBody>
      </p:sp>
      <p:sp>
        <p:nvSpPr>
          <p:cNvPr id="4" name="Picture Placeholder 3"/>
          <p:cNvSpPr>
            <a:spLocks noGrp="1"/>
          </p:cNvSpPr>
          <p:nvPr>
            <p:ph type="pic" sz="quarter" idx="10" hasCustomPrompt="1"/>
          </p:nvPr>
        </p:nvSpPr>
        <p:spPr>
          <a:xfrm>
            <a:off x="1217676" y="1198686"/>
            <a:ext cx="9756648" cy="4059114"/>
          </a:xfrm>
        </p:spPr>
        <p:txBody>
          <a:bodyPr/>
          <a:lstStyle>
            <a:lvl1pPr marL="4572" indent="0">
              <a:buFontTx/>
              <a:buNone/>
              <a:defRPr/>
            </a:lvl1pPr>
          </a:lstStyle>
          <a:p>
            <a:r>
              <a:rPr lang="en-US" dirty="0"/>
              <a:t>Click the icon to add picture</a:t>
            </a:r>
          </a:p>
        </p:txBody>
      </p:sp>
      <p:sp>
        <p:nvSpPr>
          <p:cNvPr id="6" name="Text Placeholder 5"/>
          <p:cNvSpPr>
            <a:spLocks noGrp="1"/>
          </p:cNvSpPr>
          <p:nvPr>
            <p:ph type="body" sz="quarter" idx="11" hasCustomPrompt="1"/>
          </p:nvPr>
        </p:nvSpPr>
        <p:spPr>
          <a:xfrm>
            <a:off x="1217677" y="5497158"/>
            <a:ext cx="9756648" cy="273757"/>
          </a:xfrm>
        </p:spPr>
        <p:txBody>
          <a:bodyPr lIns="0" anchor="ctr">
            <a:normAutofit/>
          </a:bodyPr>
          <a:lstStyle>
            <a:lvl1pPr marL="4572" indent="0">
              <a:buNone/>
              <a:defRPr sz="1800" baseline="0">
                <a:solidFill>
                  <a:schemeClr val="accent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Click to edit subtitle</a:t>
            </a:r>
          </a:p>
        </p:txBody>
      </p:sp>
      <p:sp>
        <p:nvSpPr>
          <p:cNvPr id="9" name="Text Placeholder 8"/>
          <p:cNvSpPr>
            <a:spLocks noGrp="1"/>
          </p:cNvSpPr>
          <p:nvPr>
            <p:ph type="body" sz="quarter" idx="12" hasCustomPrompt="1"/>
          </p:nvPr>
        </p:nvSpPr>
        <p:spPr>
          <a:xfrm>
            <a:off x="1217676" y="5776874"/>
            <a:ext cx="9756648" cy="612775"/>
          </a:xfrm>
        </p:spPr>
        <p:txBody>
          <a:bodyPr lIns="0">
            <a:normAutofit/>
          </a:bodyPr>
          <a:lstStyle>
            <a:lvl1pPr marL="4572" indent="0">
              <a:buNone/>
              <a:defRPr sz="1400" baseline="0"/>
            </a:lvl1pPr>
            <a:lvl2pPr marL="457200" indent="0">
              <a:buNone/>
              <a:defRPr/>
            </a:lvl2pPr>
            <a:lvl3pPr marL="914400" indent="0">
              <a:buNone/>
              <a:defRPr/>
            </a:lvl3pPr>
            <a:lvl4pPr marL="1371600" indent="0">
              <a:buNone/>
              <a:defRPr/>
            </a:lvl4pPr>
            <a:lvl5pPr marL="1828800" indent="0">
              <a:buNone/>
              <a:defRPr/>
            </a:lvl5pPr>
          </a:lstStyle>
          <a:p>
            <a:pPr lvl="0"/>
            <a:r>
              <a:rPr lang="en-US" dirty="0"/>
              <a:t>Click to edit text</a:t>
            </a:r>
          </a:p>
        </p:txBody>
      </p:sp>
    </p:spTree>
    <p:extLst>
      <p:ext uri="{BB962C8B-B14F-4D97-AF65-F5344CB8AC3E}">
        <p14:creationId xmlns:p14="http://schemas.microsoft.com/office/powerpoint/2010/main" val="2500834939"/>
      </p:ext>
    </p:extLst>
  </p:cSld>
  <p:clrMapOvr>
    <a:masterClrMapping/>
  </p:clrMapOvr>
  <p:transition/>
  <p:extLst>
    <p:ext uri="{DCECCB84-F9BA-43D5-87BE-67443E8EF086}">
      <p15:sldGuideLst xmlns:p15="http://schemas.microsoft.com/office/powerpoint/2012/main"/>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8CE54A2-6425-4C4B-BA1F-7ABFC05BEED7}"/>
              </a:ext>
            </a:extLst>
          </p:cNvPr>
          <p:cNvSpPr>
            <a:spLocks noGrp="1"/>
          </p:cNvSpPr>
          <p:nvPr>
            <p:ph type="title"/>
          </p:nvPr>
        </p:nvSpPr>
        <p:spPr>
          <a:xfrm>
            <a:off x="2139388" y="1839408"/>
            <a:ext cx="7900525" cy="2593397"/>
          </a:xfrm>
          <a:prstGeom prst="rect">
            <a:avLst/>
          </a:prstGeom>
        </p:spPr>
        <p:txBody>
          <a:bodyPr anchor="ctr"/>
          <a:lstStyle>
            <a:lvl1pPr algn="ctr">
              <a:defRPr sz="6000"/>
            </a:lvl1pPr>
          </a:lstStyle>
          <a:p>
            <a:r>
              <a:rPr lang="en-US"/>
              <a:t>Click to edit Master title style</a:t>
            </a:r>
          </a:p>
        </p:txBody>
      </p:sp>
      <p:sp>
        <p:nvSpPr>
          <p:cNvPr id="3" name="Text Placeholder 2">
            <a:extLst>
              <a:ext uri="{FF2B5EF4-FFF2-40B4-BE49-F238E27FC236}">
                <a16:creationId xmlns:a16="http://schemas.microsoft.com/office/drawing/2014/main" id="{B954352C-F45F-455B-BE32-322CB5E49A4A}"/>
              </a:ext>
            </a:extLst>
          </p:cNvPr>
          <p:cNvSpPr>
            <a:spLocks noGrp="1"/>
          </p:cNvSpPr>
          <p:nvPr>
            <p:ph type="body" idx="1"/>
          </p:nvPr>
        </p:nvSpPr>
        <p:spPr>
          <a:xfrm>
            <a:off x="2139388" y="4589463"/>
            <a:ext cx="7900525" cy="1500187"/>
          </a:xfrm>
          <a:prstGeom prst="rect">
            <a:avLst/>
          </a:prstGeom>
        </p:spPr>
        <p:txBody>
          <a:bodyPr/>
          <a:lstStyle>
            <a:lvl1pPr marL="0" indent="0" algn="ctr">
              <a:buNone/>
              <a:defRPr sz="2400" baseline="0">
                <a:solidFill>
                  <a:schemeClr val="tx1">
                    <a:lumMod val="75000"/>
                    <a:lumOff val="2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Footer Placeholder 3">
            <a:extLst>
              <a:ext uri="{FF2B5EF4-FFF2-40B4-BE49-F238E27FC236}">
                <a16:creationId xmlns:a16="http://schemas.microsoft.com/office/drawing/2014/main" id="{BC4A8097-D98C-4D4A-A6C7-5B1D6D9A3722}"/>
              </a:ext>
            </a:extLst>
          </p:cNvPr>
          <p:cNvSpPr>
            <a:spLocks noGrp="1"/>
          </p:cNvSpPr>
          <p:nvPr>
            <p:ph type="ftr" sz="quarter" idx="10"/>
          </p:nvPr>
        </p:nvSpPr>
        <p:spPr/>
        <p:txBody>
          <a:bodyPr/>
          <a:lstStyle/>
          <a:p>
            <a:endParaRPr lang="en-US"/>
          </a:p>
        </p:txBody>
      </p:sp>
      <p:sp>
        <p:nvSpPr>
          <p:cNvPr id="5" name="Slide Number Placeholder 4">
            <a:extLst>
              <a:ext uri="{FF2B5EF4-FFF2-40B4-BE49-F238E27FC236}">
                <a16:creationId xmlns:a16="http://schemas.microsoft.com/office/drawing/2014/main" id="{65E26BA5-93EA-4DDA-8349-E2ED05470929}"/>
              </a:ext>
            </a:extLst>
          </p:cNvPr>
          <p:cNvSpPr>
            <a:spLocks noGrp="1"/>
          </p:cNvSpPr>
          <p:nvPr>
            <p:ph type="sldNum" sz="quarter" idx="11"/>
          </p:nvPr>
        </p:nvSpPr>
        <p:spPr/>
        <p:txBody>
          <a:bodyPr/>
          <a:lstStyle/>
          <a:p>
            <a:fld id="{4C0777BA-8EDC-4661-96BD-7EAA8D605F77}" type="slidenum">
              <a:rPr lang="en-US" smtClean="0"/>
              <a:pPr/>
              <a:t>‹#›</a:t>
            </a:fld>
            <a:endParaRPr lang="en-US"/>
          </a:p>
        </p:txBody>
      </p:sp>
    </p:spTree>
    <p:extLst>
      <p:ext uri="{BB962C8B-B14F-4D97-AF65-F5344CB8AC3E}">
        <p14:creationId xmlns:p14="http://schemas.microsoft.com/office/powerpoint/2010/main" val="4164717806"/>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Chart with caption">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Click to edit title</a:t>
            </a:r>
          </a:p>
        </p:txBody>
      </p:sp>
      <p:sp>
        <p:nvSpPr>
          <p:cNvPr id="4" name="Chart Placeholder 3"/>
          <p:cNvSpPr>
            <a:spLocks noGrp="1"/>
          </p:cNvSpPr>
          <p:nvPr>
            <p:ph type="chart" sz="quarter" idx="10"/>
          </p:nvPr>
        </p:nvSpPr>
        <p:spPr>
          <a:xfrm>
            <a:off x="1219200" y="1199126"/>
            <a:ext cx="9756648" cy="4058674"/>
          </a:xfrm>
        </p:spPr>
        <p:txBody>
          <a:bodyPr/>
          <a:lstStyle>
            <a:lvl1pPr marL="4572" indent="0">
              <a:buNone/>
              <a:defRPr/>
            </a:lvl1pPr>
          </a:lstStyle>
          <a:p>
            <a:r>
              <a:rPr lang="en-US"/>
              <a:t>Click icon to add chart</a:t>
            </a:r>
            <a:endParaRPr lang="en-US" dirty="0"/>
          </a:p>
        </p:txBody>
      </p:sp>
      <p:sp>
        <p:nvSpPr>
          <p:cNvPr id="5" name="Text Placeholder 5"/>
          <p:cNvSpPr>
            <a:spLocks noGrp="1"/>
          </p:cNvSpPr>
          <p:nvPr>
            <p:ph type="body" sz="quarter" idx="11" hasCustomPrompt="1"/>
          </p:nvPr>
        </p:nvSpPr>
        <p:spPr>
          <a:xfrm>
            <a:off x="1217677" y="5497158"/>
            <a:ext cx="9756648" cy="273757"/>
          </a:xfrm>
        </p:spPr>
        <p:txBody>
          <a:bodyPr lIns="0" anchor="ctr">
            <a:normAutofit/>
          </a:bodyPr>
          <a:lstStyle>
            <a:lvl1pPr marL="4572" indent="0">
              <a:buNone/>
              <a:defRPr sz="1800" baseline="0">
                <a:solidFill>
                  <a:schemeClr val="accent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Click to edit subtitle</a:t>
            </a:r>
          </a:p>
        </p:txBody>
      </p:sp>
    </p:spTree>
    <p:extLst>
      <p:ext uri="{BB962C8B-B14F-4D97-AF65-F5344CB8AC3E}">
        <p14:creationId xmlns:p14="http://schemas.microsoft.com/office/powerpoint/2010/main" val="334779973"/>
      </p:ext>
    </p:extLst>
  </p:cSld>
  <p:clrMapOvr>
    <a:masterClrMapping/>
  </p:clrMapOvr>
  <p:transition/>
  <p:extLst>
    <p:ext uri="{DCECCB84-F9BA-43D5-87BE-67443E8EF086}">
      <p15:sldGuideLst xmlns:p15="http://schemas.microsoft.com/office/powerpoint/2012/main"/>
    </p:ext>
  </p:extLst>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Title and Tab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301625" y="381000"/>
            <a:ext cx="11585575" cy="533401"/>
          </a:xfrm>
        </p:spPr>
        <p:txBody>
          <a:bodyPr/>
          <a:lstStyle/>
          <a:p>
            <a:r>
              <a:rPr lang="en-US" dirty="0"/>
              <a:t>Click to edit title</a:t>
            </a:r>
          </a:p>
        </p:txBody>
      </p:sp>
      <p:sp>
        <p:nvSpPr>
          <p:cNvPr id="9" name="Table Placeholder 8"/>
          <p:cNvSpPr>
            <a:spLocks noGrp="1"/>
          </p:cNvSpPr>
          <p:nvPr>
            <p:ph type="tbl" sz="quarter" idx="14"/>
          </p:nvPr>
        </p:nvSpPr>
        <p:spPr>
          <a:xfrm>
            <a:off x="301625" y="1181100"/>
            <a:ext cx="11582400" cy="4953000"/>
          </a:xfrm>
        </p:spPr>
        <p:txBody>
          <a:bodyPr/>
          <a:lstStyle>
            <a:lvl1pPr marL="4572" indent="0">
              <a:buNone/>
              <a:defRPr baseline="0"/>
            </a:lvl1pPr>
          </a:lstStyle>
          <a:p>
            <a:r>
              <a:rPr lang="en-US"/>
              <a:t>Click icon to add table</a:t>
            </a:r>
            <a:endParaRPr lang="en-US" dirty="0"/>
          </a:p>
        </p:txBody>
      </p:sp>
    </p:spTree>
    <p:extLst>
      <p:ext uri="{BB962C8B-B14F-4D97-AF65-F5344CB8AC3E}">
        <p14:creationId xmlns:p14="http://schemas.microsoft.com/office/powerpoint/2010/main" val="3526394436"/>
      </p:ext>
    </p:extLst>
  </p:cSld>
  <p:clrMapOvr>
    <a:masterClrMapping/>
  </p:clrMapOvr>
  <p:transition/>
  <p:extLst>
    <p:ext uri="{DCECCB84-F9BA-43D5-87BE-67443E8EF086}">
      <p15:sldGuideLst xmlns:p15="http://schemas.microsoft.com/office/powerpoint/2012/main"/>
    </p:ext>
  </p:extLst>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Title and four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Click to edit title</a:t>
            </a:r>
          </a:p>
        </p:txBody>
      </p:sp>
      <p:sp>
        <p:nvSpPr>
          <p:cNvPr id="5" name="Text Placeholder 2"/>
          <p:cNvSpPr>
            <a:spLocks noGrp="1"/>
          </p:cNvSpPr>
          <p:nvPr>
            <p:ph idx="1"/>
          </p:nvPr>
        </p:nvSpPr>
        <p:spPr>
          <a:xfrm>
            <a:off x="301625" y="1181100"/>
            <a:ext cx="5632704" cy="2368296"/>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quarter" idx="13"/>
          </p:nvPr>
        </p:nvSpPr>
        <p:spPr>
          <a:xfrm>
            <a:off x="301625" y="3740150"/>
            <a:ext cx="5632450" cy="236855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Content Placeholder 6"/>
          <p:cNvSpPr>
            <a:spLocks noGrp="1"/>
          </p:cNvSpPr>
          <p:nvPr>
            <p:ph sz="quarter" idx="14"/>
          </p:nvPr>
        </p:nvSpPr>
        <p:spPr>
          <a:xfrm>
            <a:off x="6254496" y="1181100"/>
            <a:ext cx="5632450" cy="236855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Content Placeholder 8"/>
          <p:cNvSpPr>
            <a:spLocks noGrp="1"/>
          </p:cNvSpPr>
          <p:nvPr>
            <p:ph sz="quarter" idx="15"/>
          </p:nvPr>
        </p:nvSpPr>
        <p:spPr>
          <a:xfrm>
            <a:off x="6254496" y="3740150"/>
            <a:ext cx="5632450" cy="236855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84019074"/>
      </p:ext>
    </p:extLst>
  </p:cSld>
  <p:clrMapOvr>
    <a:masterClrMapping/>
  </p:clrMapOvr>
  <p:transition/>
</p:sldLayout>
</file>

<file path=ppt/slideLayouts/slideLayout153.xml><?xml version="1.0" encoding="utf-8"?>
<p:sldLayout xmlns:a="http://schemas.openxmlformats.org/drawingml/2006/main" xmlns:r="http://schemas.openxmlformats.org/officeDocument/2006/relationships" xmlns:p="http://schemas.openxmlformats.org/presentationml/2006/main" showMasterSp="0" preserve="1" userDrawn="1">
  <p:cSld name="Finale slide and contact info">
    <p:spTree>
      <p:nvGrpSpPr>
        <p:cNvPr id="1" name=""/>
        <p:cNvGrpSpPr/>
        <p:nvPr/>
      </p:nvGrpSpPr>
      <p:grpSpPr>
        <a:xfrm>
          <a:off x="0" y="0"/>
          <a:ext cx="0" cy="0"/>
          <a:chOff x="0" y="0"/>
          <a:chExt cx="0" cy="0"/>
        </a:xfrm>
      </p:grpSpPr>
      <p:graphicFrame>
        <p:nvGraphicFramePr>
          <p:cNvPr id="10" name="Object 8"/>
          <p:cNvGraphicFramePr>
            <a:graphicFrameLocks noChangeAspect="1"/>
          </p:cNvGraphicFramePr>
          <p:nvPr userDrawn="1">
            <p:custDataLst>
              <p:tags r:id="rId2"/>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9239" name="think-cell Slide" r:id="rId4" imgW="38100" imgH="38100" progId="TCLayout.ActiveDocument.1">
                  <p:embed/>
                </p:oleObj>
              </mc:Choice>
              <mc:Fallback>
                <p:oleObj name="think-cell Slide" r:id="rId4" imgW="38100" imgH="38100" progId="TCLayout.ActiveDocument.1">
                  <p:embed/>
                  <p:pic>
                    <p:nvPicPr>
                      <p:cNvPr id="10" name="Object 8"/>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88" y="1588"/>
                        <a:ext cx="1587" cy="15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oleObj>
              </mc:Fallback>
            </mc:AlternateContent>
          </a:graphicData>
        </a:graphic>
      </p:graphicFrame>
      <p:pic>
        <p:nvPicPr>
          <p:cNvPr id="11" name="Picture 10"/>
          <p:cNvPicPr>
            <a:picLocks noChangeAspect="1"/>
          </p:cNvPicPr>
          <p:nvPr userDrawn="1"/>
        </p:nvPicPr>
        <p:blipFill>
          <a:blip r:embed="rId6" cstate="email">
            <a:extLst>
              <a:ext uri="{28A0092B-C50C-407E-A947-70E740481C1C}">
                <a14:useLocalDpi xmlns:a14="http://schemas.microsoft.com/office/drawing/2010/main" val="0"/>
              </a:ext>
            </a:extLst>
          </a:blip>
          <a:srcRect/>
          <a:stretch>
            <a:fillRect/>
          </a:stretch>
        </p:blipFill>
        <p:spPr bwMode="auto">
          <a:xfrm>
            <a:off x="9227242" y="5372402"/>
            <a:ext cx="2336800" cy="7616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cxnSp>
        <p:nvCxnSpPr>
          <p:cNvPr id="13" name="Straight Connector 12"/>
          <p:cNvCxnSpPr/>
          <p:nvPr userDrawn="1"/>
        </p:nvCxnSpPr>
        <p:spPr bwMode="auto">
          <a:xfrm>
            <a:off x="616580" y="3002846"/>
            <a:ext cx="10954442" cy="0"/>
          </a:xfrm>
          <a:prstGeom prst="line">
            <a:avLst/>
          </a:prstGeom>
          <a:solidFill>
            <a:srgbClr val="00529B"/>
          </a:solidFill>
          <a:ln w="12700" cap="flat" cmpd="sng" algn="ctr">
            <a:solidFill>
              <a:schemeClr val="bg1">
                <a:lumMod val="85000"/>
              </a:schemeClr>
            </a:solidFill>
            <a:prstDash val="solid"/>
            <a:round/>
            <a:headEnd type="none" w="med" len="med"/>
            <a:tailEnd type="none" w="lg" len="lg"/>
          </a:ln>
          <a:effectLst/>
        </p:spPr>
      </p:cxnSp>
      <p:sp>
        <p:nvSpPr>
          <p:cNvPr id="14" name="Title"/>
          <p:cNvSpPr>
            <a:spLocks noGrp="1"/>
          </p:cNvSpPr>
          <p:nvPr>
            <p:ph type="body" sz="quarter" idx="12" hasCustomPrompt="1"/>
          </p:nvPr>
        </p:nvSpPr>
        <p:spPr>
          <a:xfrm>
            <a:off x="616580" y="211364"/>
            <a:ext cx="10953750" cy="2536047"/>
          </a:xfrm>
        </p:spPr>
        <p:txBody>
          <a:bodyPr lIns="0" anchor="b">
            <a:normAutofit/>
          </a:bodyPr>
          <a:lstStyle>
            <a:lvl1pPr marL="4572" indent="0">
              <a:buFontTx/>
              <a:buNone/>
              <a:defRPr sz="3200" b="1" baseline="0">
                <a:solidFill>
                  <a:schemeClr val="accent2"/>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dirty="0"/>
              <a:t>Click to add closing title</a:t>
            </a:r>
          </a:p>
        </p:txBody>
      </p:sp>
      <p:sp>
        <p:nvSpPr>
          <p:cNvPr id="15" name="Subtitle"/>
          <p:cNvSpPr>
            <a:spLocks noGrp="1"/>
          </p:cNvSpPr>
          <p:nvPr>
            <p:ph type="body" sz="quarter" idx="13" hasCustomPrompt="1"/>
          </p:nvPr>
        </p:nvSpPr>
        <p:spPr>
          <a:xfrm>
            <a:off x="616580" y="3663238"/>
            <a:ext cx="7620000" cy="1878579"/>
          </a:xfrm>
        </p:spPr>
        <p:txBody>
          <a:bodyPr lIns="0" anchor="b">
            <a:normAutofit/>
          </a:bodyPr>
          <a:lstStyle>
            <a:lvl1pPr marL="4572" indent="0">
              <a:spcAft>
                <a:spcPts val="400"/>
              </a:spcAft>
              <a:buFontTx/>
              <a:buNone/>
              <a:defRPr sz="2000" baseline="0"/>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dirty="0"/>
              <a:t>Name</a:t>
            </a:r>
            <a:br>
              <a:rPr lang="en-US" dirty="0"/>
            </a:br>
            <a:r>
              <a:rPr lang="en-US" dirty="0"/>
              <a:t>Title</a:t>
            </a:r>
            <a:br>
              <a:rPr lang="en-US" dirty="0"/>
            </a:br>
            <a:r>
              <a:rPr lang="en-US" dirty="0"/>
              <a:t>Email</a:t>
            </a:r>
            <a:br>
              <a:rPr lang="en-US" dirty="0"/>
            </a:br>
            <a:r>
              <a:rPr lang="en-US" dirty="0"/>
              <a:t>Phone Number</a:t>
            </a:r>
          </a:p>
        </p:txBody>
      </p:sp>
      <p:sp>
        <p:nvSpPr>
          <p:cNvPr id="16" name="TextBox 15"/>
          <p:cNvSpPr txBox="1"/>
          <p:nvPr userDrawn="1"/>
        </p:nvSpPr>
        <p:spPr>
          <a:xfrm>
            <a:off x="616580" y="3271345"/>
            <a:ext cx="7604760" cy="400110"/>
          </a:xfrm>
          <a:prstGeom prst="rect">
            <a:avLst/>
          </a:prstGeom>
          <a:noFill/>
        </p:spPr>
        <p:txBody>
          <a:bodyPr wrap="square" lIns="0" rtlCol="0">
            <a:spAutoFit/>
          </a:bodyPr>
          <a:lstStyle/>
          <a:p>
            <a:r>
              <a:rPr lang="en-US" sz="2000" dirty="0">
                <a:solidFill>
                  <a:schemeClr val="accent1"/>
                </a:solidFill>
              </a:rPr>
              <a:t>For further information,</a:t>
            </a:r>
            <a:r>
              <a:rPr lang="en-US" sz="2000" baseline="0" dirty="0">
                <a:solidFill>
                  <a:schemeClr val="accent1"/>
                </a:solidFill>
              </a:rPr>
              <a:t> please contact</a:t>
            </a:r>
            <a:endParaRPr lang="en-US" sz="2000" dirty="0">
              <a:solidFill>
                <a:schemeClr val="accent1"/>
              </a:solidFill>
            </a:endParaRPr>
          </a:p>
        </p:txBody>
      </p:sp>
      <p:sp>
        <p:nvSpPr>
          <p:cNvPr id="17" name="TextBox 16"/>
          <p:cNvSpPr txBox="1"/>
          <p:nvPr userDrawn="1"/>
        </p:nvSpPr>
        <p:spPr>
          <a:xfrm>
            <a:off x="619125" y="5929411"/>
            <a:ext cx="5078506" cy="292388"/>
          </a:xfrm>
          <a:prstGeom prst="rect">
            <a:avLst/>
          </a:prstGeom>
          <a:noFill/>
        </p:spPr>
        <p:txBody>
          <a:bodyPr wrap="square" lIns="0" rtlCol="0">
            <a:spAutoFit/>
          </a:bodyPr>
          <a:lstStyle/>
          <a:p>
            <a:r>
              <a:rPr lang="en-US" sz="1300" dirty="0">
                <a:solidFill>
                  <a:schemeClr val="accent5"/>
                </a:solidFill>
              </a:rPr>
              <a:t>www.dsiglobal.com</a:t>
            </a:r>
          </a:p>
        </p:txBody>
      </p:sp>
    </p:spTree>
    <p:extLst>
      <p:ext uri="{BB962C8B-B14F-4D97-AF65-F5344CB8AC3E}">
        <p14:creationId xmlns:p14="http://schemas.microsoft.com/office/powerpoint/2010/main" val="2083961592"/>
      </p:ext>
    </p:extLst>
  </p:cSld>
  <p:clrMapOvr>
    <a:masterClrMapping/>
  </p:clrMapOvr>
  <p:transition/>
  <p:extLst>
    <p:ext uri="{DCECCB84-F9BA-43D5-87BE-67443E8EF086}">
      <p15:sldGuideLst xmlns:p15="http://schemas.microsoft.com/office/powerpoint/2012/main"/>
    </p:ext>
  </p:extLst>
</p:sldLayout>
</file>

<file path=ppt/slideLayouts/slideLayout154.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Tree>
    <p:extLst>
      <p:ext uri="{BB962C8B-B14F-4D97-AF65-F5344CB8AC3E}">
        <p14:creationId xmlns:p14="http://schemas.microsoft.com/office/powerpoint/2010/main" val="3318368262"/>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showMasterSp="0" preserve="1" userDrawn="1">
  <p:cSld name="Light - Title with Abstract Border">
    <p:bg>
      <p:bgPr>
        <a:solidFill>
          <a:schemeClr val="bg2"/>
        </a:solidFill>
        <a:effectLst/>
      </p:bgPr>
    </p:bg>
    <p:spTree>
      <p:nvGrpSpPr>
        <p:cNvPr id="1" name=""/>
        <p:cNvGrpSpPr/>
        <p:nvPr/>
      </p:nvGrpSpPr>
      <p:grpSpPr>
        <a:xfrm>
          <a:off x="0" y="0"/>
          <a:ext cx="0" cy="0"/>
          <a:chOff x="0" y="0"/>
          <a:chExt cx="0" cy="0"/>
        </a:xfrm>
      </p:grpSpPr>
      <p:pic>
        <p:nvPicPr>
          <p:cNvPr id="11" name="Abstract Illustration">
            <a:extLst>
              <a:ext uri="{FF2B5EF4-FFF2-40B4-BE49-F238E27FC236}">
                <a16:creationId xmlns:a16="http://schemas.microsoft.com/office/drawing/2014/main" id="{E5246624-F21C-C74D-A490-03903A0F5104}"/>
              </a:ext>
            </a:extLst>
          </p:cNvPr>
          <p:cNvPicPr>
            <a:picLocks noChangeAspect="1"/>
          </p:cNvPicPr>
          <p:nvPr userDrawn="1"/>
        </p:nvPicPr>
        <p:blipFill>
          <a:blip r:embed="rId2">
            <a:extLst>
              <a:ext uri="{28A0092B-C50C-407E-A947-70E740481C1C}">
                <a14:useLocalDpi xmlns:a14="http://schemas.microsoft.com/office/drawing/2010/main"/>
              </a:ext>
            </a:extLst>
          </a:blip>
          <a:srcRect/>
          <a:stretch>
            <a:fillRect/>
          </a:stretch>
        </p:blipFill>
        <p:spPr>
          <a:xfrm>
            <a:off x="0" y="0"/>
            <a:ext cx="12192000" cy="6858000"/>
          </a:xfrm>
          <a:custGeom>
            <a:avLst/>
            <a:gdLst>
              <a:gd name="connsiteX0" fmla="*/ 761999 w 12192000"/>
              <a:gd name="connsiteY0" fmla="*/ 587874 h 6858000"/>
              <a:gd name="connsiteX1" fmla="*/ 761999 w 12192000"/>
              <a:gd name="connsiteY1" fmla="*/ 6270127 h 6858000"/>
              <a:gd name="connsiteX2" fmla="*/ 11430000 w 12192000"/>
              <a:gd name="connsiteY2" fmla="*/ 6270127 h 6858000"/>
              <a:gd name="connsiteX3" fmla="*/ 11430000 w 12192000"/>
              <a:gd name="connsiteY3" fmla="*/ 587874 h 6858000"/>
              <a:gd name="connsiteX4" fmla="*/ 0 w 12192000"/>
              <a:gd name="connsiteY4" fmla="*/ 0 h 6858000"/>
              <a:gd name="connsiteX5" fmla="*/ 12192000 w 12192000"/>
              <a:gd name="connsiteY5" fmla="*/ 0 h 6858000"/>
              <a:gd name="connsiteX6" fmla="*/ 12192000 w 12192000"/>
              <a:gd name="connsiteY6" fmla="*/ 6858000 h 6858000"/>
              <a:gd name="connsiteX7" fmla="*/ 0 w 12192000"/>
              <a:gd name="connsiteY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6858000">
                <a:moveTo>
                  <a:pt x="761999" y="587874"/>
                </a:moveTo>
                <a:lnTo>
                  <a:pt x="761999" y="6270127"/>
                </a:lnTo>
                <a:lnTo>
                  <a:pt x="11430000" y="6270127"/>
                </a:lnTo>
                <a:lnTo>
                  <a:pt x="11430000" y="587874"/>
                </a:lnTo>
                <a:close/>
                <a:moveTo>
                  <a:pt x="0" y="0"/>
                </a:moveTo>
                <a:lnTo>
                  <a:pt x="12192000" y="0"/>
                </a:lnTo>
                <a:lnTo>
                  <a:pt x="12192000" y="6858000"/>
                </a:lnTo>
                <a:lnTo>
                  <a:pt x="0" y="6858000"/>
                </a:lnTo>
                <a:close/>
              </a:path>
            </a:pathLst>
          </a:custGeom>
        </p:spPr>
      </p:pic>
      <p:sp>
        <p:nvSpPr>
          <p:cNvPr id="4" name="Text Field">
            <a:extLst>
              <a:ext uri="{FF2B5EF4-FFF2-40B4-BE49-F238E27FC236}">
                <a16:creationId xmlns:a16="http://schemas.microsoft.com/office/drawing/2014/main" id="{7F29C372-9BB3-B540-BC47-46BD6E59417E}"/>
              </a:ext>
            </a:extLst>
          </p:cNvPr>
          <p:cNvSpPr>
            <a:spLocks noGrp="1"/>
          </p:cNvSpPr>
          <p:nvPr>
            <p:ph type="body" sz="quarter" idx="34" hasCustomPrompt="1"/>
          </p:nvPr>
        </p:nvSpPr>
        <p:spPr>
          <a:xfrm>
            <a:off x="1018030" y="4706392"/>
            <a:ext cx="5077970" cy="895181"/>
          </a:xfrm>
        </p:spPr>
        <p:txBody>
          <a:bodyPr>
            <a:noAutofit/>
          </a:bodyPr>
          <a:lstStyle>
            <a:lvl1pPr>
              <a:defRPr sz="1400"/>
            </a:lvl1pPr>
          </a:lstStyle>
          <a:p>
            <a:pPr lvl="0"/>
            <a:r>
              <a:rPr lang="en-US" dirty="0"/>
              <a:t>Presenter’s Title</a:t>
            </a:r>
          </a:p>
          <a:p>
            <a:pPr lvl="0"/>
            <a:r>
              <a:rPr lang="en-US" dirty="0"/>
              <a:t>Organization, Division or Business Unit</a:t>
            </a:r>
          </a:p>
          <a:p>
            <a:pPr lvl="0"/>
            <a:r>
              <a:rPr lang="en-US" dirty="0"/>
              <a:t>Month 00, 2019</a:t>
            </a:r>
          </a:p>
        </p:txBody>
      </p:sp>
      <p:sp>
        <p:nvSpPr>
          <p:cNvPr id="15" name="Text Field">
            <a:extLst>
              <a:ext uri="{FF2B5EF4-FFF2-40B4-BE49-F238E27FC236}">
                <a16:creationId xmlns:a16="http://schemas.microsoft.com/office/drawing/2014/main" id="{5EDA7B8D-9195-5945-993F-1344630DF996}"/>
              </a:ext>
            </a:extLst>
          </p:cNvPr>
          <p:cNvSpPr>
            <a:spLocks noGrp="1"/>
          </p:cNvSpPr>
          <p:nvPr>
            <p:ph type="body" sz="quarter" idx="35" hasCustomPrompt="1"/>
          </p:nvPr>
        </p:nvSpPr>
        <p:spPr>
          <a:xfrm>
            <a:off x="1018030" y="4368799"/>
            <a:ext cx="5077970" cy="266291"/>
          </a:xfrm>
        </p:spPr>
        <p:txBody>
          <a:bodyPr>
            <a:noAutofit/>
          </a:bodyPr>
          <a:lstStyle>
            <a:lvl1pPr>
              <a:defRPr b="1"/>
            </a:lvl1pPr>
          </a:lstStyle>
          <a:p>
            <a:pPr lvl="0"/>
            <a:r>
              <a:rPr lang="en-US" dirty="0"/>
              <a:t>Name</a:t>
            </a:r>
          </a:p>
        </p:txBody>
      </p:sp>
      <p:cxnSp>
        <p:nvCxnSpPr>
          <p:cNvPr id="18" name="Accent Mark">
            <a:extLst>
              <a:ext uri="{FF2B5EF4-FFF2-40B4-BE49-F238E27FC236}">
                <a16:creationId xmlns:a16="http://schemas.microsoft.com/office/drawing/2014/main" id="{AA45C8D8-A5D7-DC46-8327-6FCBF03151F6}"/>
              </a:ext>
            </a:extLst>
          </p:cNvPr>
          <p:cNvCxnSpPr>
            <a:cxnSpLocks/>
          </p:cNvCxnSpPr>
          <p:nvPr userDrawn="1"/>
        </p:nvCxnSpPr>
        <p:spPr>
          <a:xfrm flipH="1">
            <a:off x="1018030" y="4114800"/>
            <a:ext cx="320040" cy="0"/>
          </a:xfrm>
          <a:prstGeom prst="line">
            <a:avLst/>
          </a:prstGeom>
          <a:ln w="38100" cap="flat">
            <a:solidFill>
              <a:schemeClr val="accent2"/>
            </a:solidFill>
            <a:prstDash val="solid"/>
          </a:ln>
        </p:spPr>
        <p:style>
          <a:lnRef idx="1">
            <a:schemeClr val="accent1"/>
          </a:lnRef>
          <a:fillRef idx="0">
            <a:schemeClr val="accent1"/>
          </a:fillRef>
          <a:effectRef idx="0">
            <a:schemeClr val="accent1"/>
          </a:effectRef>
          <a:fontRef idx="minor">
            <a:schemeClr val="tx1"/>
          </a:fontRef>
        </p:style>
      </p:cxnSp>
      <p:sp>
        <p:nvSpPr>
          <p:cNvPr id="27" name="Subhead">
            <a:extLst>
              <a:ext uri="{FF2B5EF4-FFF2-40B4-BE49-F238E27FC236}">
                <a16:creationId xmlns:a16="http://schemas.microsoft.com/office/drawing/2014/main" id="{12EB3548-39AB-5846-A4F6-A7D8515AEE59}"/>
              </a:ext>
            </a:extLst>
          </p:cNvPr>
          <p:cNvSpPr>
            <a:spLocks noGrp="1"/>
          </p:cNvSpPr>
          <p:nvPr>
            <p:ph type="body" sz="quarter" idx="33" hasCustomPrompt="1"/>
          </p:nvPr>
        </p:nvSpPr>
        <p:spPr>
          <a:xfrm>
            <a:off x="1018030" y="3519553"/>
            <a:ext cx="10158984" cy="341247"/>
          </a:xfrm>
          <a:prstGeom prst="rect">
            <a:avLst/>
          </a:prstGeom>
        </p:spPr>
        <p:txBody>
          <a:bodyPr>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400" b="0">
                <a:solidFill>
                  <a:schemeClr val="accent5"/>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Subhead goes here on one line</a:t>
            </a:r>
          </a:p>
        </p:txBody>
      </p:sp>
      <p:sp>
        <p:nvSpPr>
          <p:cNvPr id="26" name="Title">
            <a:extLst>
              <a:ext uri="{FF2B5EF4-FFF2-40B4-BE49-F238E27FC236}">
                <a16:creationId xmlns:a16="http://schemas.microsoft.com/office/drawing/2014/main" id="{2E021ED4-814D-9648-831F-EDE24ED2D4F8}"/>
              </a:ext>
            </a:extLst>
          </p:cNvPr>
          <p:cNvSpPr>
            <a:spLocks noGrp="1"/>
          </p:cNvSpPr>
          <p:nvPr>
            <p:ph type="ctrTitle" hasCustomPrompt="1"/>
          </p:nvPr>
        </p:nvSpPr>
        <p:spPr>
          <a:xfrm>
            <a:off x="1018030" y="2459230"/>
            <a:ext cx="10158984" cy="1025922"/>
          </a:xfrm>
        </p:spPr>
        <p:txBody>
          <a:bodyPr wrap="square" anchor="b">
            <a:noAutofit/>
          </a:bodyPr>
          <a:lstStyle>
            <a:lvl1pPr algn="l">
              <a:lnSpc>
                <a:spcPts val="4000"/>
              </a:lnSpc>
              <a:defRPr sz="4000" b="0">
                <a:latin typeface="Georgia" panose="02040502050405020303" pitchFamily="18" charset="0"/>
              </a:defRPr>
            </a:lvl1pPr>
          </a:lstStyle>
          <a:p>
            <a:r>
              <a:rPr lang="en-US" dirty="0"/>
              <a:t>Title goes here (up to two lines) </a:t>
            </a:r>
            <a:br>
              <a:rPr lang="en-US" dirty="0"/>
            </a:br>
            <a:r>
              <a:rPr lang="en-US" dirty="0"/>
              <a:t>Georgia Regular 40pt</a:t>
            </a:r>
          </a:p>
        </p:txBody>
      </p:sp>
      <p:pic>
        <p:nvPicPr>
          <p:cNvPr id="10" name="Picture 9">
            <a:extLst>
              <a:ext uri="{FF2B5EF4-FFF2-40B4-BE49-F238E27FC236}">
                <a16:creationId xmlns:a16="http://schemas.microsoft.com/office/drawing/2014/main" id="{0247EE78-89E6-F949-898D-4790C90B9A40}"/>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018029" y="887686"/>
            <a:ext cx="2765307" cy="191813"/>
          </a:xfrm>
          <a:prstGeom prst="rect">
            <a:avLst/>
          </a:prstGeom>
        </p:spPr>
      </p:pic>
    </p:spTree>
    <p:extLst>
      <p:ext uri="{BB962C8B-B14F-4D97-AF65-F5344CB8AC3E}">
        <p14:creationId xmlns:p14="http://schemas.microsoft.com/office/powerpoint/2010/main" val="26014961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6.xml><?xml version="1.0" encoding="utf-8"?>
<p:sldLayout xmlns:a="http://schemas.openxmlformats.org/drawingml/2006/main" xmlns:r="http://schemas.openxmlformats.org/officeDocument/2006/relationships" xmlns:p="http://schemas.openxmlformats.org/presentationml/2006/main" showMasterSp="0" preserve="1" userDrawn="1">
  <p:cSld name="Dark - Title with Abstract Border">
    <p:bg>
      <p:bgPr>
        <a:solidFill>
          <a:schemeClr val="tx1"/>
        </a:solidFill>
        <a:effectLst/>
      </p:bgPr>
    </p:bg>
    <p:spTree>
      <p:nvGrpSpPr>
        <p:cNvPr id="1" name=""/>
        <p:cNvGrpSpPr/>
        <p:nvPr/>
      </p:nvGrpSpPr>
      <p:grpSpPr>
        <a:xfrm>
          <a:off x="0" y="0"/>
          <a:ext cx="0" cy="0"/>
          <a:chOff x="0" y="0"/>
          <a:chExt cx="0" cy="0"/>
        </a:xfrm>
      </p:grpSpPr>
      <p:sp>
        <p:nvSpPr>
          <p:cNvPr id="10" name="Text Field">
            <a:extLst>
              <a:ext uri="{FF2B5EF4-FFF2-40B4-BE49-F238E27FC236}">
                <a16:creationId xmlns:a16="http://schemas.microsoft.com/office/drawing/2014/main" id="{2F4884B3-43B9-8948-A2FF-2AF993C7B39B}"/>
              </a:ext>
            </a:extLst>
          </p:cNvPr>
          <p:cNvSpPr>
            <a:spLocks noGrp="1"/>
          </p:cNvSpPr>
          <p:nvPr>
            <p:ph type="body" sz="quarter" idx="36" hasCustomPrompt="1"/>
          </p:nvPr>
        </p:nvSpPr>
        <p:spPr>
          <a:xfrm>
            <a:off x="1018030" y="4706392"/>
            <a:ext cx="5077970" cy="895181"/>
          </a:xfrm>
        </p:spPr>
        <p:txBody>
          <a:bodyPr>
            <a:noAutofit/>
          </a:bodyPr>
          <a:lstStyle>
            <a:lvl1pPr>
              <a:defRPr>
                <a:solidFill>
                  <a:schemeClr val="bg1"/>
                </a:solidFill>
              </a:defRPr>
            </a:lvl1pPr>
          </a:lstStyle>
          <a:p>
            <a:pPr lvl="0"/>
            <a:r>
              <a:rPr lang="en-US" dirty="0"/>
              <a:t>Presenter’s Title</a:t>
            </a:r>
          </a:p>
          <a:p>
            <a:pPr lvl="0"/>
            <a:r>
              <a:rPr lang="en-US" dirty="0"/>
              <a:t>Organization, Division or Business Unit</a:t>
            </a:r>
          </a:p>
          <a:p>
            <a:pPr lvl="0"/>
            <a:r>
              <a:rPr lang="en-US" dirty="0"/>
              <a:t>Month 00, 2020</a:t>
            </a:r>
          </a:p>
        </p:txBody>
      </p:sp>
      <p:sp>
        <p:nvSpPr>
          <p:cNvPr id="12" name="Text Field">
            <a:extLst>
              <a:ext uri="{FF2B5EF4-FFF2-40B4-BE49-F238E27FC236}">
                <a16:creationId xmlns:a16="http://schemas.microsoft.com/office/drawing/2014/main" id="{7644EA95-76DF-454F-88E7-28C26C8FF2CD}"/>
              </a:ext>
            </a:extLst>
          </p:cNvPr>
          <p:cNvSpPr>
            <a:spLocks noGrp="1"/>
          </p:cNvSpPr>
          <p:nvPr>
            <p:ph type="body" sz="quarter" idx="37" hasCustomPrompt="1"/>
          </p:nvPr>
        </p:nvSpPr>
        <p:spPr>
          <a:xfrm>
            <a:off x="1018030" y="4368799"/>
            <a:ext cx="5077970" cy="266291"/>
          </a:xfrm>
        </p:spPr>
        <p:txBody>
          <a:bodyPr>
            <a:noAutofit/>
          </a:bodyPr>
          <a:lstStyle>
            <a:lvl1pPr>
              <a:defRPr b="1">
                <a:solidFill>
                  <a:schemeClr val="bg1"/>
                </a:solidFill>
              </a:defRPr>
            </a:lvl1pPr>
          </a:lstStyle>
          <a:p>
            <a:pPr lvl="0"/>
            <a:r>
              <a:rPr lang="en-US" dirty="0"/>
              <a:t>Name</a:t>
            </a:r>
          </a:p>
        </p:txBody>
      </p:sp>
      <p:cxnSp>
        <p:nvCxnSpPr>
          <p:cNvPr id="18" name="Accent Mark">
            <a:extLst>
              <a:ext uri="{FF2B5EF4-FFF2-40B4-BE49-F238E27FC236}">
                <a16:creationId xmlns:a16="http://schemas.microsoft.com/office/drawing/2014/main" id="{AA45C8D8-A5D7-DC46-8327-6FCBF03151F6}"/>
              </a:ext>
            </a:extLst>
          </p:cNvPr>
          <p:cNvCxnSpPr>
            <a:cxnSpLocks/>
          </p:cNvCxnSpPr>
          <p:nvPr userDrawn="1"/>
        </p:nvCxnSpPr>
        <p:spPr>
          <a:xfrm flipH="1">
            <a:off x="1018030" y="4114800"/>
            <a:ext cx="320040" cy="0"/>
          </a:xfrm>
          <a:prstGeom prst="line">
            <a:avLst/>
          </a:prstGeom>
          <a:ln w="38100" cap="flat">
            <a:solidFill>
              <a:schemeClr val="accent2"/>
            </a:solidFill>
            <a:prstDash val="solid"/>
          </a:ln>
        </p:spPr>
        <p:style>
          <a:lnRef idx="1">
            <a:schemeClr val="accent1"/>
          </a:lnRef>
          <a:fillRef idx="0">
            <a:schemeClr val="accent1"/>
          </a:fillRef>
          <a:effectRef idx="0">
            <a:schemeClr val="accent1"/>
          </a:effectRef>
          <a:fontRef idx="minor">
            <a:schemeClr val="tx1"/>
          </a:fontRef>
        </p:style>
      </p:cxnSp>
      <p:sp>
        <p:nvSpPr>
          <p:cNvPr id="27" name="Subhead">
            <a:extLst>
              <a:ext uri="{FF2B5EF4-FFF2-40B4-BE49-F238E27FC236}">
                <a16:creationId xmlns:a16="http://schemas.microsoft.com/office/drawing/2014/main" id="{12EB3548-39AB-5846-A4F6-A7D8515AEE59}"/>
              </a:ext>
            </a:extLst>
          </p:cNvPr>
          <p:cNvSpPr>
            <a:spLocks noGrp="1"/>
          </p:cNvSpPr>
          <p:nvPr>
            <p:ph type="body" sz="quarter" idx="33" hasCustomPrompt="1"/>
          </p:nvPr>
        </p:nvSpPr>
        <p:spPr>
          <a:xfrm>
            <a:off x="1018030" y="3519553"/>
            <a:ext cx="10158984" cy="341247"/>
          </a:xfrm>
          <a:prstGeom prst="rect">
            <a:avLst/>
          </a:prstGeom>
        </p:spPr>
        <p:txBody>
          <a:bodyPr>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400" b="0">
                <a:solidFill>
                  <a:schemeClr val="accent6"/>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Subhead goes here on one line</a:t>
            </a:r>
          </a:p>
        </p:txBody>
      </p:sp>
      <p:sp>
        <p:nvSpPr>
          <p:cNvPr id="26" name="Title">
            <a:extLst>
              <a:ext uri="{FF2B5EF4-FFF2-40B4-BE49-F238E27FC236}">
                <a16:creationId xmlns:a16="http://schemas.microsoft.com/office/drawing/2014/main" id="{2E021ED4-814D-9648-831F-EDE24ED2D4F8}"/>
              </a:ext>
            </a:extLst>
          </p:cNvPr>
          <p:cNvSpPr>
            <a:spLocks noGrp="1"/>
          </p:cNvSpPr>
          <p:nvPr>
            <p:ph type="ctrTitle" hasCustomPrompt="1"/>
          </p:nvPr>
        </p:nvSpPr>
        <p:spPr>
          <a:xfrm>
            <a:off x="1018030" y="2459230"/>
            <a:ext cx="10158984" cy="1025922"/>
          </a:xfrm>
        </p:spPr>
        <p:txBody>
          <a:bodyPr wrap="square" anchor="b">
            <a:noAutofit/>
          </a:bodyPr>
          <a:lstStyle>
            <a:lvl1pPr algn="l">
              <a:lnSpc>
                <a:spcPts val="4000"/>
              </a:lnSpc>
              <a:defRPr sz="4000" b="0">
                <a:solidFill>
                  <a:schemeClr val="bg1"/>
                </a:solidFill>
                <a:latin typeface="Georgia" panose="02040502050405020303" pitchFamily="18" charset="0"/>
              </a:defRPr>
            </a:lvl1pPr>
          </a:lstStyle>
          <a:p>
            <a:r>
              <a:rPr lang="en-US" dirty="0"/>
              <a:t>Title goes here (up to two lines) </a:t>
            </a:r>
            <a:br>
              <a:rPr lang="en-US" dirty="0"/>
            </a:br>
            <a:r>
              <a:rPr lang="en-US" dirty="0"/>
              <a:t>Georgia Regular 40pt</a:t>
            </a:r>
          </a:p>
        </p:txBody>
      </p:sp>
      <p:pic>
        <p:nvPicPr>
          <p:cNvPr id="13" name="Picture 12">
            <a:extLst>
              <a:ext uri="{FF2B5EF4-FFF2-40B4-BE49-F238E27FC236}">
                <a16:creationId xmlns:a16="http://schemas.microsoft.com/office/drawing/2014/main" id="{BE331797-E06D-7842-B1C3-D56AD6B4C180}"/>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a:off x="1018029" y="889007"/>
            <a:ext cx="2765307" cy="191814"/>
          </a:xfrm>
          <a:prstGeom prst="rect">
            <a:avLst/>
          </a:prstGeom>
        </p:spPr>
      </p:pic>
      <p:pic>
        <p:nvPicPr>
          <p:cNvPr id="11" name="Abstract Illustration">
            <a:extLst>
              <a:ext uri="{FF2B5EF4-FFF2-40B4-BE49-F238E27FC236}">
                <a16:creationId xmlns:a16="http://schemas.microsoft.com/office/drawing/2014/main" id="{E5246624-F21C-C74D-A490-03903A0F5104}"/>
              </a:ext>
            </a:extLst>
          </p:cNvPr>
          <p:cNvPicPr>
            <a:picLocks noChangeAspect="1"/>
          </p:cNvPicPr>
          <p:nvPr userDrawn="1"/>
        </p:nvPicPr>
        <p:blipFill>
          <a:blip r:embed="rId3">
            <a:extLst>
              <a:ext uri="{28A0092B-C50C-407E-A947-70E740481C1C}">
                <a14:useLocalDpi xmlns:a14="http://schemas.microsoft.com/office/drawing/2010/main"/>
              </a:ext>
            </a:extLst>
          </a:blip>
          <a:srcRect/>
          <a:stretch>
            <a:fillRect/>
          </a:stretch>
        </p:blipFill>
        <p:spPr>
          <a:xfrm>
            <a:off x="0" y="0"/>
            <a:ext cx="12192000" cy="6858000"/>
          </a:xfrm>
          <a:custGeom>
            <a:avLst/>
            <a:gdLst>
              <a:gd name="connsiteX0" fmla="*/ 761999 w 12192000"/>
              <a:gd name="connsiteY0" fmla="*/ 587874 h 6858000"/>
              <a:gd name="connsiteX1" fmla="*/ 761999 w 12192000"/>
              <a:gd name="connsiteY1" fmla="*/ 6270127 h 6858000"/>
              <a:gd name="connsiteX2" fmla="*/ 11430000 w 12192000"/>
              <a:gd name="connsiteY2" fmla="*/ 6270127 h 6858000"/>
              <a:gd name="connsiteX3" fmla="*/ 11430000 w 12192000"/>
              <a:gd name="connsiteY3" fmla="*/ 587874 h 6858000"/>
              <a:gd name="connsiteX4" fmla="*/ 0 w 12192000"/>
              <a:gd name="connsiteY4" fmla="*/ 0 h 6858000"/>
              <a:gd name="connsiteX5" fmla="*/ 12192000 w 12192000"/>
              <a:gd name="connsiteY5" fmla="*/ 0 h 6858000"/>
              <a:gd name="connsiteX6" fmla="*/ 12192000 w 12192000"/>
              <a:gd name="connsiteY6" fmla="*/ 6858000 h 6858000"/>
              <a:gd name="connsiteX7" fmla="*/ 0 w 12192000"/>
              <a:gd name="connsiteY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6858000">
                <a:moveTo>
                  <a:pt x="761999" y="587874"/>
                </a:moveTo>
                <a:lnTo>
                  <a:pt x="761999" y="6270127"/>
                </a:lnTo>
                <a:lnTo>
                  <a:pt x="11430000" y="6270127"/>
                </a:lnTo>
                <a:lnTo>
                  <a:pt x="11430000" y="587874"/>
                </a:lnTo>
                <a:close/>
                <a:moveTo>
                  <a:pt x="0" y="0"/>
                </a:moveTo>
                <a:lnTo>
                  <a:pt x="12192000" y="0"/>
                </a:lnTo>
                <a:lnTo>
                  <a:pt x="12192000" y="6858000"/>
                </a:lnTo>
                <a:lnTo>
                  <a:pt x="0" y="6858000"/>
                </a:lnTo>
                <a:close/>
              </a:path>
            </a:pathLst>
          </a:custGeom>
        </p:spPr>
      </p:pic>
    </p:spTree>
    <p:extLst>
      <p:ext uri="{BB962C8B-B14F-4D97-AF65-F5344CB8AC3E}">
        <p14:creationId xmlns:p14="http://schemas.microsoft.com/office/powerpoint/2010/main" val="33055923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preserve="1" userDrawn="1">
  <p:cSld name="Light - Title">
    <p:bg>
      <p:bgPr>
        <a:solidFill>
          <a:schemeClr val="bg2"/>
        </a:solidFill>
        <a:effectLst/>
      </p:bgPr>
    </p:bg>
    <p:spTree>
      <p:nvGrpSpPr>
        <p:cNvPr id="1" name=""/>
        <p:cNvGrpSpPr/>
        <p:nvPr/>
      </p:nvGrpSpPr>
      <p:grpSpPr>
        <a:xfrm>
          <a:off x="0" y="0"/>
          <a:ext cx="0" cy="0"/>
          <a:chOff x="0" y="0"/>
          <a:chExt cx="0" cy="0"/>
        </a:xfrm>
      </p:grpSpPr>
      <p:pic>
        <p:nvPicPr>
          <p:cNvPr id="13" name="Data Texture Cloud">
            <a:extLst>
              <a:ext uri="{FF2B5EF4-FFF2-40B4-BE49-F238E27FC236}">
                <a16:creationId xmlns:a16="http://schemas.microsoft.com/office/drawing/2014/main" id="{A96A34BF-1E0A-1545-9385-60E322784BA0}"/>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r="34835"/>
          <a:stretch/>
        </p:blipFill>
        <p:spPr>
          <a:xfrm flipH="1">
            <a:off x="-1" y="1179012"/>
            <a:ext cx="2890514" cy="1677919"/>
          </a:xfrm>
          <a:prstGeom prst="rect">
            <a:avLst/>
          </a:prstGeom>
        </p:spPr>
      </p:pic>
      <p:sp>
        <p:nvSpPr>
          <p:cNvPr id="10" name="Text Field">
            <a:extLst>
              <a:ext uri="{FF2B5EF4-FFF2-40B4-BE49-F238E27FC236}">
                <a16:creationId xmlns:a16="http://schemas.microsoft.com/office/drawing/2014/main" id="{A57492F9-1AD2-9346-9BB6-C0CF36DEF5ED}"/>
              </a:ext>
            </a:extLst>
          </p:cNvPr>
          <p:cNvSpPr>
            <a:spLocks noGrp="1"/>
          </p:cNvSpPr>
          <p:nvPr>
            <p:ph type="body" sz="quarter" idx="34" hasCustomPrompt="1"/>
          </p:nvPr>
        </p:nvSpPr>
        <p:spPr>
          <a:xfrm>
            <a:off x="1018030" y="4706392"/>
            <a:ext cx="5077970" cy="895181"/>
          </a:xfrm>
        </p:spPr>
        <p:txBody>
          <a:bodyPr>
            <a:noAutofit/>
          </a:bodyPr>
          <a:lstStyle>
            <a:lvl1pPr>
              <a:defRPr sz="1400"/>
            </a:lvl1pPr>
          </a:lstStyle>
          <a:p>
            <a:pPr lvl="0"/>
            <a:r>
              <a:rPr lang="en-US" dirty="0"/>
              <a:t>Presenter’s Title</a:t>
            </a:r>
          </a:p>
          <a:p>
            <a:pPr lvl="0"/>
            <a:r>
              <a:rPr lang="en-US" dirty="0"/>
              <a:t>Organization, Division or Business Unit</a:t>
            </a:r>
          </a:p>
          <a:p>
            <a:pPr lvl="0"/>
            <a:r>
              <a:rPr lang="en-US" dirty="0"/>
              <a:t>Month 00, 2020</a:t>
            </a:r>
          </a:p>
        </p:txBody>
      </p:sp>
      <p:sp>
        <p:nvSpPr>
          <p:cNvPr id="11" name="Text Field">
            <a:extLst>
              <a:ext uri="{FF2B5EF4-FFF2-40B4-BE49-F238E27FC236}">
                <a16:creationId xmlns:a16="http://schemas.microsoft.com/office/drawing/2014/main" id="{5096A149-B6C9-A04E-A2B0-54CCFAA42526}"/>
              </a:ext>
            </a:extLst>
          </p:cNvPr>
          <p:cNvSpPr>
            <a:spLocks noGrp="1"/>
          </p:cNvSpPr>
          <p:nvPr>
            <p:ph type="body" sz="quarter" idx="35" hasCustomPrompt="1"/>
          </p:nvPr>
        </p:nvSpPr>
        <p:spPr>
          <a:xfrm>
            <a:off x="1018030" y="4368799"/>
            <a:ext cx="5077970" cy="266291"/>
          </a:xfrm>
        </p:spPr>
        <p:txBody>
          <a:bodyPr>
            <a:noAutofit/>
          </a:bodyPr>
          <a:lstStyle>
            <a:lvl1pPr>
              <a:defRPr b="1"/>
            </a:lvl1pPr>
          </a:lstStyle>
          <a:p>
            <a:pPr lvl="0"/>
            <a:r>
              <a:rPr lang="en-US" dirty="0"/>
              <a:t>Name</a:t>
            </a:r>
          </a:p>
        </p:txBody>
      </p:sp>
      <p:cxnSp>
        <p:nvCxnSpPr>
          <p:cNvPr id="26" name="Accent Mark">
            <a:extLst>
              <a:ext uri="{FF2B5EF4-FFF2-40B4-BE49-F238E27FC236}">
                <a16:creationId xmlns:a16="http://schemas.microsoft.com/office/drawing/2014/main" id="{0128FA38-C7A0-1C40-B6A7-8B991B8BE254}"/>
              </a:ext>
            </a:extLst>
          </p:cNvPr>
          <p:cNvCxnSpPr>
            <a:cxnSpLocks/>
          </p:cNvCxnSpPr>
          <p:nvPr userDrawn="1"/>
        </p:nvCxnSpPr>
        <p:spPr>
          <a:xfrm flipH="1">
            <a:off x="1018030" y="4114800"/>
            <a:ext cx="320040" cy="0"/>
          </a:xfrm>
          <a:prstGeom prst="line">
            <a:avLst/>
          </a:prstGeom>
          <a:ln w="38100" cap="flat">
            <a:solidFill>
              <a:schemeClr val="accent2"/>
            </a:solidFill>
            <a:prstDash val="solid"/>
          </a:ln>
        </p:spPr>
        <p:style>
          <a:lnRef idx="1">
            <a:schemeClr val="accent1"/>
          </a:lnRef>
          <a:fillRef idx="0">
            <a:schemeClr val="accent1"/>
          </a:fillRef>
          <a:effectRef idx="0">
            <a:schemeClr val="accent1"/>
          </a:effectRef>
          <a:fontRef idx="minor">
            <a:schemeClr val="tx1"/>
          </a:fontRef>
        </p:style>
      </p:cxnSp>
      <p:sp>
        <p:nvSpPr>
          <p:cNvPr id="25" name="Subhead">
            <a:extLst>
              <a:ext uri="{FF2B5EF4-FFF2-40B4-BE49-F238E27FC236}">
                <a16:creationId xmlns:a16="http://schemas.microsoft.com/office/drawing/2014/main" id="{DE85AE1C-733D-7244-A6DA-C3ADBC76ED0C}"/>
              </a:ext>
            </a:extLst>
          </p:cNvPr>
          <p:cNvSpPr>
            <a:spLocks noGrp="1"/>
          </p:cNvSpPr>
          <p:nvPr>
            <p:ph type="body" sz="quarter" idx="33" hasCustomPrompt="1"/>
          </p:nvPr>
        </p:nvSpPr>
        <p:spPr>
          <a:xfrm>
            <a:off x="1018030" y="3519553"/>
            <a:ext cx="10158984" cy="341247"/>
          </a:xfrm>
          <a:prstGeom prst="rect">
            <a:avLst/>
          </a:prstGeom>
        </p:spPr>
        <p:txBody>
          <a:bodyPr>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400" b="0">
                <a:solidFill>
                  <a:schemeClr val="accent5"/>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Subhead goes here on one line</a:t>
            </a:r>
          </a:p>
        </p:txBody>
      </p:sp>
      <p:sp>
        <p:nvSpPr>
          <p:cNvPr id="24" name="Title">
            <a:extLst>
              <a:ext uri="{FF2B5EF4-FFF2-40B4-BE49-F238E27FC236}">
                <a16:creationId xmlns:a16="http://schemas.microsoft.com/office/drawing/2014/main" id="{461BB5F1-8825-7944-96EB-8445317513F5}"/>
              </a:ext>
            </a:extLst>
          </p:cNvPr>
          <p:cNvSpPr>
            <a:spLocks noGrp="1"/>
          </p:cNvSpPr>
          <p:nvPr>
            <p:ph type="ctrTitle" hasCustomPrompt="1"/>
          </p:nvPr>
        </p:nvSpPr>
        <p:spPr>
          <a:xfrm>
            <a:off x="1018030" y="2459230"/>
            <a:ext cx="10158984" cy="1025922"/>
          </a:xfrm>
        </p:spPr>
        <p:txBody>
          <a:bodyPr wrap="square" anchor="b">
            <a:noAutofit/>
          </a:bodyPr>
          <a:lstStyle>
            <a:lvl1pPr algn="l">
              <a:lnSpc>
                <a:spcPts val="4000"/>
              </a:lnSpc>
              <a:defRPr sz="4000" b="0">
                <a:latin typeface="Georgia" panose="02040502050405020303" pitchFamily="18" charset="0"/>
              </a:defRPr>
            </a:lvl1pPr>
          </a:lstStyle>
          <a:p>
            <a:r>
              <a:rPr lang="en-US" dirty="0"/>
              <a:t>Title goes here (up to two lines) </a:t>
            </a:r>
            <a:br>
              <a:rPr lang="en-US" dirty="0"/>
            </a:br>
            <a:r>
              <a:rPr lang="en-US" dirty="0"/>
              <a:t>Georgia Regular 40pt</a:t>
            </a:r>
          </a:p>
        </p:txBody>
      </p:sp>
      <p:pic>
        <p:nvPicPr>
          <p:cNvPr id="17" name="Picture 16">
            <a:extLst>
              <a:ext uri="{FF2B5EF4-FFF2-40B4-BE49-F238E27FC236}">
                <a16:creationId xmlns:a16="http://schemas.microsoft.com/office/drawing/2014/main" id="{E60947D3-5584-8944-849D-BFEC22100268}"/>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018029" y="887686"/>
            <a:ext cx="2765307" cy="191813"/>
          </a:xfrm>
          <a:prstGeom prst="rect">
            <a:avLst/>
          </a:prstGeom>
        </p:spPr>
      </p:pic>
    </p:spTree>
    <p:extLst>
      <p:ext uri="{BB962C8B-B14F-4D97-AF65-F5344CB8AC3E}">
        <p14:creationId xmlns:p14="http://schemas.microsoft.com/office/powerpoint/2010/main" val="35481882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preserve="1" userDrawn="1">
  <p:cSld name="Dark - Title">
    <p:bg>
      <p:bgPr>
        <a:solidFill>
          <a:schemeClr val="tx1"/>
        </a:solidFill>
        <a:effectLst/>
      </p:bgPr>
    </p:bg>
    <p:spTree>
      <p:nvGrpSpPr>
        <p:cNvPr id="1" name=""/>
        <p:cNvGrpSpPr/>
        <p:nvPr/>
      </p:nvGrpSpPr>
      <p:grpSpPr>
        <a:xfrm>
          <a:off x="0" y="0"/>
          <a:ext cx="0" cy="0"/>
          <a:chOff x="0" y="0"/>
          <a:chExt cx="0" cy="0"/>
        </a:xfrm>
      </p:grpSpPr>
      <p:pic>
        <p:nvPicPr>
          <p:cNvPr id="5" name="Data Texture Cloud">
            <a:extLst>
              <a:ext uri="{FF2B5EF4-FFF2-40B4-BE49-F238E27FC236}">
                <a16:creationId xmlns:a16="http://schemas.microsoft.com/office/drawing/2014/main" id="{69E8962B-1EEF-2B4C-BB20-FCE8104EC66D}"/>
              </a:ext>
            </a:extLst>
          </p:cNvPr>
          <p:cNvPicPr>
            <a:picLocks noChangeAspect="1"/>
          </p:cNvPicPr>
          <p:nvPr userDrawn="1"/>
        </p:nvPicPr>
        <p:blipFill rotWithShape="1">
          <a:blip r:embed="rId2" cstate="screen">
            <a:alphaModFix amt="50000"/>
            <a:extLst>
              <a:ext uri="{28A0092B-C50C-407E-A947-70E740481C1C}">
                <a14:useLocalDpi xmlns:a14="http://schemas.microsoft.com/office/drawing/2010/main"/>
              </a:ext>
            </a:extLst>
          </a:blip>
          <a:srcRect r="34723"/>
          <a:stretch/>
        </p:blipFill>
        <p:spPr>
          <a:xfrm flipH="1">
            <a:off x="-1" y="1179011"/>
            <a:ext cx="2900875" cy="1681057"/>
          </a:xfrm>
          <a:prstGeom prst="rect">
            <a:avLst/>
          </a:prstGeom>
        </p:spPr>
      </p:pic>
      <p:cxnSp>
        <p:nvCxnSpPr>
          <p:cNvPr id="26" name="Accent Mark">
            <a:extLst>
              <a:ext uri="{FF2B5EF4-FFF2-40B4-BE49-F238E27FC236}">
                <a16:creationId xmlns:a16="http://schemas.microsoft.com/office/drawing/2014/main" id="{0128FA38-C7A0-1C40-B6A7-8B991B8BE254}"/>
              </a:ext>
            </a:extLst>
          </p:cNvPr>
          <p:cNvCxnSpPr>
            <a:cxnSpLocks/>
          </p:cNvCxnSpPr>
          <p:nvPr userDrawn="1"/>
        </p:nvCxnSpPr>
        <p:spPr>
          <a:xfrm flipH="1">
            <a:off x="1018030" y="4114800"/>
            <a:ext cx="320040" cy="0"/>
          </a:xfrm>
          <a:prstGeom prst="line">
            <a:avLst/>
          </a:prstGeom>
          <a:ln w="38100" cap="flat">
            <a:solidFill>
              <a:schemeClr val="accent2"/>
            </a:solidFill>
            <a:prstDash val="solid"/>
          </a:ln>
        </p:spPr>
        <p:style>
          <a:lnRef idx="1">
            <a:schemeClr val="accent1"/>
          </a:lnRef>
          <a:fillRef idx="0">
            <a:schemeClr val="accent1"/>
          </a:fillRef>
          <a:effectRef idx="0">
            <a:schemeClr val="accent1"/>
          </a:effectRef>
          <a:fontRef idx="minor">
            <a:schemeClr val="tx1"/>
          </a:fontRef>
        </p:style>
      </p:cxnSp>
      <p:sp>
        <p:nvSpPr>
          <p:cNvPr id="25" name="Subhead">
            <a:extLst>
              <a:ext uri="{FF2B5EF4-FFF2-40B4-BE49-F238E27FC236}">
                <a16:creationId xmlns:a16="http://schemas.microsoft.com/office/drawing/2014/main" id="{DE85AE1C-733D-7244-A6DA-C3ADBC76ED0C}"/>
              </a:ext>
            </a:extLst>
          </p:cNvPr>
          <p:cNvSpPr>
            <a:spLocks noGrp="1"/>
          </p:cNvSpPr>
          <p:nvPr>
            <p:ph type="body" sz="quarter" idx="33" hasCustomPrompt="1"/>
          </p:nvPr>
        </p:nvSpPr>
        <p:spPr>
          <a:xfrm>
            <a:off x="1018030" y="3519553"/>
            <a:ext cx="10158984" cy="341247"/>
          </a:xfrm>
          <a:prstGeom prst="rect">
            <a:avLst/>
          </a:prstGeom>
        </p:spPr>
        <p:txBody>
          <a:bodyPr>
            <a:noAutofit/>
          </a:bodyPr>
          <a:lstStyle>
            <a:lvl1pPr marL="0" marR="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sz="2400" b="0">
                <a:solidFill>
                  <a:schemeClr val="accent6"/>
                </a:solidFill>
              </a:defRPr>
            </a:lvl1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US" dirty="0"/>
              <a:t>Subhead goes here on one line</a:t>
            </a:r>
          </a:p>
        </p:txBody>
      </p:sp>
      <p:sp>
        <p:nvSpPr>
          <p:cNvPr id="24" name="Title">
            <a:extLst>
              <a:ext uri="{FF2B5EF4-FFF2-40B4-BE49-F238E27FC236}">
                <a16:creationId xmlns:a16="http://schemas.microsoft.com/office/drawing/2014/main" id="{461BB5F1-8825-7944-96EB-8445317513F5}"/>
              </a:ext>
            </a:extLst>
          </p:cNvPr>
          <p:cNvSpPr>
            <a:spLocks noGrp="1"/>
          </p:cNvSpPr>
          <p:nvPr>
            <p:ph type="ctrTitle" hasCustomPrompt="1"/>
          </p:nvPr>
        </p:nvSpPr>
        <p:spPr>
          <a:xfrm>
            <a:off x="1018030" y="2459230"/>
            <a:ext cx="10158984" cy="1025922"/>
          </a:xfrm>
        </p:spPr>
        <p:txBody>
          <a:bodyPr wrap="square" anchor="b">
            <a:noAutofit/>
          </a:bodyPr>
          <a:lstStyle>
            <a:lvl1pPr algn="l">
              <a:lnSpc>
                <a:spcPts val="4000"/>
              </a:lnSpc>
              <a:defRPr sz="4000" b="0">
                <a:solidFill>
                  <a:schemeClr val="bg1"/>
                </a:solidFill>
                <a:latin typeface="Georgia" panose="02040502050405020303" pitchFamily="18" charset="0"/>
              </a:defRPr>
            </a:lvl1pPr>
          </a:lstStyle>
          <a:p>
            <a:r>
              <a:rPr lang="en-US" dirty="0"/>
              <a:t>Title goes here (up to two lines) </a:t>
            </a:r>
            <a:br>
              <a:rPr lang="en-US" dirty="0"/>
            </a:br>
            <a:r>
              <a:rPr lang="en-US" dirty="0"/>
              <a:t>Georgia Regular 40pt</a:t>
            </a:r>
          </a:p>
        </p:txBody>
      </p:sp>
      <p:sp>
        <p:nvSpPr>
          <p:cNvPr id="10" name="Text Field">
            <a:extLst>
              <a:ext uri="{FF2B5EF4-FFF2-40B4-BE49-F238E27FC236}">
                <a16:creationId xmlns:a16="http://schemas.microsoft.com/office/drawing/2014/main" id="{3B955B49-F36B-EB4F-AB69-FBF0ADA0BF96}"/>
              </a:ext>
            </a:extLst>
          </p:cNvPr>
          <p:cNvSpPr>
            <a:spLocks noGrp="1"/>
          </p:cNvSpPr>
          <p:nvPr>
            <p:ph type="body" sz="quarter" idx="36" hasCustomPrompt="1"/>
          </p:nvPr>
        </p:nvSpPr>
        <p:spPr>
          <a:xfrm>
            <a:off x="1018030" y="4706392"/>
            <a:ext cx="5077970" cy="895181"/>
          </a:xfrm>
        </p:spPr>
        <p:txBody>
          <a:bodyPr>
            <a:noAutofit/>
          </a:bodyPr>
          <a:lstStyle>
            <a:lvl1pPr>
              <a:defRPr sz="1400">
                <a:solidFill>
                  <a:schemeClr val="bg1"/>
                </a:solidFill>
              </a:defRPr>
            </a:lvl1pPr>
          </a:lstStyle>
          <a:p>
            <a:pPr lvl="0"/>
            <a:r>
              <a:rPr lang="en-US" dirty="0"/>
              <a:t>Presenter’s Title</a:t>
            </a:r>
          </a:p>
          <a:p>
            <a:pPr lvl="0"/>
            <a:r>
              <a:rPr lang="en-US" dirty="0"/>
              <a:t>Organization, Division or Business Unit</a:t>
            </a:r>
          </a:p>
          <a:p>
            <a:pPr lvl="0"/>
            <a:r>
              <a:rPr lang="en-US" dirty="0"/>
              <a:t>Month 00, 2020</a:t>
            </a:r>
          </a:p>
        </p:txBody>
      </p:sp>
      <p:sp>
        <p:nvSpPr>
          <p:cNvPr id="11" name="Text Field">
            <a:extLst>
              <a:ext uri="{FF2B5EF4-FFF2-40B4-BE49-F238E27FC236}">
                <a16:creationId xmlns:a16="http://schemas.microsoft.com/office/drawing/2014/main" id="{F5080E03-4D40-2D4C-B9AE-5A941EDB1135}"/>
              </a:ext>
            </a:extLst>
          </p:cNvPr>
          <p:cNvSpPr>
            <a:spLocks noGrp="1"/>
          </p:cNvSpPr>
          <p:nvPr>
            <p:ph type="body" sz="quarter" idx="37" hasCustomPrompt="1"/>
          </p:nvPr>
        </p:nvSpPr>
        <p:spPr>
          <a:xfrm>
            <a:off x="1018030" y="4368799"/>
            <a:ext cx="5077970" cy="266291"/>
          </a:xfrm>
        </p:spPr>
        <p:txBody>
          <a:bodyPr>
            <a:noAutofit/>
          </a:bodyPr>
          <a:lstStyle>
            <a:lvl1pPr>
              <a:defRPr b="1">
                <a:solidFill>
                  <a:schemeClr val="bg1"/>
                </a:solidFill>
              </a:defRPr>
            </a:lvl1pPr>
          </a:lstStyle>
          <a:p>
            <a:pPr lvl="0"/>
            <a:r>
              <a:rPr lang="en-US" dirty="0"/>
              <a:t>Name</a:t>
            </a:r>
          </a:p>
        </p:txBody>
      </p:sp>
      <p:pic>
        <p:nvPicPr>
          <p:cNvPr id="12" name="Picture 11">
            <a:extLst>
              <a:ext uri="{FF2B5EF4-FFF2-40B4-BE49-F238E27FC236}">
                <a16:creationId xmlns:a16="http://schemas.microsoft.com/office/drawing/2014/main" id="{0C7EA2DD-45AC-D441-AA2C-D5FD959A2A43}"/>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018029" y="889007"/>
            <a:ext cx="2765307" cy="191814"/>
          </a:xfrm>
          <a:prstGeom prst="rect">
            <a:avLst/>
          </a:prstGeom>
        </p:spPr>
      </p:pic>
    </p:spTree>
    <p:extLst>
      <p:ext uri="{BB962C8B-B14F-4D97-AF65-F5344CB8AC3E}">
        <p14:creationId xmlns:p14="http://schemas.microsoft.com/office/powerpoint/2010/main" val="42194192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preserve="1" userDrawn="1">
  <p:cSld name="Light - Remote Speaker">
    <p:bg>
      <p:bgPr>
        <a:solidFill>
          <a:schemeClr val="bg2"/>
        </a:solidFill>
        <a:effectLst/>
      </p:bgPr>
    </p:bg>
    <p:spTree>
      <p:nvGrpSpPr>
        <p:cNvPr id="1" name=""/>
        <p:cNvGrpSpPr/>
        <p:nvPr/>
      </p:nvGrpSpPr>
      <p:grpSpPr>
        <a:xfrm>
          <a:off x="0" y="0"/>
          <a:ext cx="0" cy="0"/>
          <a:chOff x="0" y="0"/>
          <a:chExt cx="0" cy="0"/>
        </a:xfrm>
      </p:grpSpPr>
      <p:pic>
        <p:nvPicPr>
          <p:cNvPr id="10" name="Data Texture Image">
            <a:extLst>
              <a:ext uri="{FF2B5EF4-FFF2-40B4-BE49-F238E27FC236}">
                <a16:creationId xmlns:a16="http://schemas.microsoft.com/office/drawing/2014/main" id="{41490DED-0D92-5448-8D3F-982CD92DA1BC}"/>
              </a:ext>
            </a:extLst>
          </p:cNvPr>
          <p:cNvPicPr>
            <a:picLocks noChangeAspect="1"/>
          </p:cNvPicPr>
          <p:nvPr userDrawn="1"/>
        </p:nvPicPr>
        <p:blipFill rotWithShape="1">
          <a:blip r:embed="rId2" cstate="screen">
            <a:alphaModFix amt="50000"/>
            <a:extLst>
              <a:ext uri="{28A0092B-C50C-407E-A947-70E740481C1C}">
                <a14:useLocalDpi xmlns:a14="http://schemas.microsoft.com/office/drawing/2010/main"/>
              </a:ext>
            </a:extLst>
          </a:blip>
          <a:srcRect/>
          <a:stretch/>
        </p:blipFill>
        <p:spPr>
          <a:xfrm>
            <a:off x="0" y="0"/>
            <a:ext cx="4876800" cy="6858000"/>
          </a:xfrm>
          <a:prstGeom prst="rect">
            <a:avLst/>
          </a:prstGeom>
        </p:spPr>
      </p:pic>
      <p:sp>
        <p:nvSpPr>
          <p:cNvPr id="13" name="Slide Number">
            <a:extLst>
              <a:ext uri="{FF2B5EF4-FFF2-40B4-BE49-F238E27FC236}">
                <a16:creationId xmlns:a16="http://schemas.microsoft.com/office/drawing/2014/main" id="{92A4D63A-A370-2A4C-A33C-8C21ECFC1017}"/>
              </a:ext>
            </a:extLst>
          </p:cNvPr>
          <p:cNvSpPr>
            <a:spLocks noGrp="1"/>
          </p:cNvSpPr>
          <p:nvPr>
            <p:ph type="sldNum" sz="quarter" idx="4"/>
          </p:nvPr>
        </p:nvSpPr>
        <p:spPr>
          <a:xfrm>
            <a:off x="762000" y="6423660"/>
            <a:ext cx="365760" cy="365760"/>
          </a:xfrm>
          <a:prstGeom prst="rect">
            <a:avLst/>
          </a:prstGeom>
        </p:spPr>
        <p:txBody>
          <a:bodyPr vert="horz" lIns="0" tIns="0" rIns="0" bIns="0" rtlCol="0" anchor="ctr"/>
          <a:lstStyle>
            <a:lvl1pPr algn="l">
              <a:defRPr sz="1000">
                <a:solidFill>
                  <a:srgbClr val="8B8580"/>
                </a:solidFill>
              </a:defRPr>
            </a:lvl1pPr>
          </a:lstStyle>
          <a:p>
            <a:fld id="{345D60D9-5372-5F40-9443-0F9AE5BDC3C8}" type="slidenum">
              <a:rPr lang="en-US" smtClean="0"/>
              <a:pPr/>
              <a:t>‹#›</a:t>
            </a:fld>
            <a:endParaRPr lang="en-US" dirty="0"/>
          </a:p>
        </p:txBody>
      </p:sp>
      <p:sp>
        <p:nvSpPr>
          <p:cNvPr id="14" name="Footer">
            <a:extLst>
              <a:ext uri="{FF2B5EF4-FFF2-40B4-BE49-F238E27FC236}">
                <a16:creationId xmlns:a16="http://schemas.microsoft.com/office/drawing/2014/main" id="{5D4E711C-2B74-4D47-977C-7079F47DFE13}"/>
              </a:ext>
            </a:extLst>
          </p:cNvPr>
          <p:cNvSpPr>
            <a:spLocks noGrp="1"/>
          </p:cNvSpPr>
          <p:nvPr>
            <p:ph type="ftr" sz="quarter" idx="3"/>
          </p:nvPr>
        </p:nvSpPr>
        <p:spPr>
          <a:xfrm>
            <a:off x="1127760" y="6423978"/>
            <a:ext cx="4021122" cy="365125"/>
          </a:xfrm>
          <a:prstGeom prst="rect">
            <a:avLst/>
          </a:prstGeom>
        </p:spPr>
        <p:txBody>
          <a:bodyPr vert="horz" lIns="0" tIns="0" rIns="0" bIns="0" rtlCol="0" anchor="ctr"/>
          <a:lstStyle>
            <a:lvl1pPr algn="l">
              <a:defRPr sz="1000">
                <a:solidFill>
                  <a:srgbClr val="8B8580"/>
                </a:solidFill>
              </a:defRPr>
            </a:lvl1pPr>
          </a:lstStyle>
          <a:p>
            <a:r>
              <a:rPr lang="en-US" dirty="0"/>
              <a:t>Confidential – © 2020 Oracle Internal/Restricted/Highly Restricted </a:t>
            </a:r>
          </a:p>
        </p:txBody>
      </p:sp>
      <p:sp>
        <p:nvSpPr>
          <p:cNvPr id="21" name="Text Field">
            <a:extLst>
              <a:ext uri="{FF2B5EF4-FFF2-40B4-BE49-F238E27FC236}">
                <a16:creationId xmlns:a16="http://schemas.microsoft.com/office/drawing/2014/main" id="{517ED098-6976-5549-9CFB-EE89734AF8D4}"/>
              </a:ext>
            </a:extLst>
          </p:cNvPr>
          <p:cNvSpPr>
            <a:spLocks noGrp="1"/>
          </p:cNvSpPr>
          <p:nvPr>
            <p:ph type="body" sz="quarter" idx="16" hasCustomPrompt="1"/>
          </p:nvPr>
        </p:nvSpPr>
        <p:spPr>
          <a:xfrm>
            <a:off x="5126737" y="3682683"/>
            <a:ext cx="6297168" cy="1132486"/>
          </a:xfrm>
          <a:prstGeom prst="rect">
            <a:avLst/>
          </a:prstGeom>
        </p:spPr>
        <p:txBody>
          <a:bodyPr lIns="0" tIns="0" rIns="0" bIns="0">
            <a:normAutofit/>
          </a:bodyPr>
          <a:lstStyle>
            <a:lvl1pPr>
              <a:defRPr sz="2000"/>
            </a:lvl1pPr>
          </a:lstStyle>
          <a:p>
            <a:pPr lvl="0"/>
            <a:r>
              <a:rPr lang="en-US" dirty="0"/>
              <a:t>Title</a:t>
            </a:r>
          </a:p>
          <a:p>
            <a:pPr lvl="0"/>
            <a:r>
              <a:rPr lang="en-US" dirty="0"/>
              <a:t>Company</a:t>
            </a:r>
          </a:p>
          <a:p>
            <a:pPr lvl="0"/>
            <a:r>
              <a:rPr lang="en-US" dirty="0"/>
              <a:t>Date</a:t>
            </a:r>
          </a:p>
        </p:txBody>
      </p:sp>
      <p:cxnSp>
        <p:nvCxnSpPr>
          <p:cNvPr id="22" name="Accent Mark">
            <a:extLst>
              <a:ext uri="{FF2B5EF4-FFF2-40B4-BE49-F238E27FC236}">
                <a16:creationId xmlns:a16="http://schemas.microsoft.com/office/drawing/2014/main" id="{7A6B761E-671F-4A43-9B1D-C5C5AC5BF314}"/>
              </a:ext>
            </a:extLst>
          </p:cNvPr>
          <p:cNvCxnSpPr>
            <a:cxnSpLocks/>
          </p:cNvCxnSpPr>
          <p:nvPr userDrawn="1"/>
        </p:nvCxnSpPr>
        <p:spPr>
          <a:xfrm flipH="1">
            <a:off x="5132832" y="3428683"/>
            <a:ext cx="320040" cy="0"/>
          </a:xfrm>
          <a:prstGeom prst="line">
            <a:avLst/>
          </a:prstGeom>
          <a:ln w="38100" cap="flat">
            <a:solidFill>
              <a:schemeClr val="accent2"/>
            </a:solidFill>
            <a:prstDash val="solid"/>
          </a:ln>
        </p:spPr>
        <p:style>
          <a:lnRef idx="1">
            <a:schemeClr val="accent1"/>
          </a:lnRef>
          <a:fillRef idx="0">
            <a:schemeClr val="accent1"/>
          </a:fillRef>
          <a:effectRef idx="0">
            <a:schemeClr val="accent1"/>
          </a:effectRef>
          <a:fontRef idx="minor">
            <a:schemeClr val="tx1"/>
          </a:fontRef>
        </p:style>
      </p:cxnSp>
      <p:sp>
        <p:nvSpPr>
          <p:cNvPr id="20" name="Title">
            <a:extLst>
              <a:ext uri="{FF2B5EF4-FFF2-40B4-BE49-F238E27FC236}">
                <a16:creationId xmlns:a16="http://schemas.microsoft.com/office/drawing/2014/main" id="{D94542D5-A1D6-E542-963D-B72B60EDE019}"/>
              </a:ext>
            </a:extLst>
          </p:cNvPr>
          <p:cNvSpPr>
            <a:spLocks noGrp="1"/>
          </p:cNvSpPr>
          <p:nvPr>
            <p:ph type="title" hasCustomPrompt="1"/>
          </p:nvPr>
        </p:nvSpPr>
        <p:spPr>
          <a:xfrm>
            <a:off x="5126736" y="2351724"/>
            <a:ext cx="6297167" cy="822960"/>
          </a:xfrm>
        </p:spPr>
        <p:txBody>
          <a:bodyPr vert="horz" lIns="0" tIns="0" rIns="0" bIns="0" rtlCol="0" anchor="b">
            <a:noAutofit/>
          </a:bodyPr>
          <a:lstStyle>
            <a:lvl1pPr>
              <a:defRPr lang="en-US" sz="2400" b="1" i="0" baseline="0">
                <a:latin typeface="Oracle Sans" panose="020B0503020204020204" pitchFamily="34" charset="0"/>
                <a:ea typeface="+mn-ea"/>
                <a:cs typeface="Oracle Sans" panose="020B0503020204020204" pitchFamily="34" charset="0"/>
              </a:defRPr>
            </a:lvl1pPr>
          </a:lstStyle>
          <a:p>
            <a:pPr marL="0" lvl="0" indent="0">
              <a:spcBef>
                <a:spcPts val="1000"/>
              </a:spcBef>
              <a:buFont typeface="Arial" panose="020B0604020202020204" pitchFamily="34" charset="0"/>
            </a:pPr>
            <a:r>
              <a:rPr lang="en-US" dirty="0"/>
              <a:t>Add title here. Also remove/replace placeholder image as needed.</a:t>
            </a:r>
          </a:p>
        </p:txBody>
      </p:sp>
      <p:pic>
        <p:nvPicPr>
          <p:cNvPr id="11" name="Abstract Pattern Strip">
            <a:extLst>
              <a:ext uri="{FF2B5EF4-FFF2-40B4-BE49-F238E27FC236}">
                <a16:creationId xmlns:a16="http://schemas.microsoft.com/office/drawing/2014/main" id="{F250772B-6865-E140-9F39-D8998E91A728}"/>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0" y="0"/>
            <a:ext cx="12192000" cy="254000"/>
          </a:xfrm>
          <a:prstGeom prst="rect">
            <a:avLst/>
          </a:prstGeom>
        </p:spPr>
      </p:pic>
      <p:pic>
        <p:nvPicPr>
          <p:cNvPr id="12" name="Picture 11">
            <a:extLst>
              <a:ext uri="{FF2B5EF4-FFF2-40B4-BE49-F238E27FC236}">
                <a16:creationId xmlns:a16="http://schemas.microsoft.com/office/drawing/2014/main" id="{3921DE9C-55FA-1C48-9EAA-82B8754D1951}"/>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10045814" y="6543279"/>
            <a:ext cx="1640218" cy="113773"/>
          </a:xfrm>
          <a:prstGeom prst="rect">
            <a:avLst/>
          </a:prstGeom>
        </p:spPr>
      </p:pic>
    </p:spTree>
    <p:extLst>
      <p:ext uri="{BB962C8B-B14F-4D97-AF65-F5344CB8AC3E}">
        <p14:creationId xmlns:p14="http://schemas.microsoft.com/office/powerpoint/2010/main" val="40816611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239ED30-29F7-48FC-8E58-5208775A99A0}"/>
              </a:ext>
            </a:extLst>
          </p:cNvPr>
          <p:cNvSpPr>
            <a:spLocks noGrp="1"/>
          </p:cNvSpPr>
          <p:nvPr>
            <p:ph type="title"/>
          </p:nvPr>
        </p:nvSpPr>
        <p:spPr/>
        <p:txBody>
          <a:bodyPr/>
          <a:lstStyle/>
          <a:p>
            <a:r>
              <a:rPr lang="en-US"/>
              <a:t>Click to edit Master title style</a:t>
            </a:r>
          </a:p>
        </p:txBody>
      </p:sp>
      <p:sp>
        <p:nvSpPr>
          <p:cNvPr id="3" name="Slide Number Placeholder 2">
            <a:extLst>
              <a:ext uri="{FF2B5EF4-FFF2-40B4-BE49-F238E27FC236}">
                <a16:creationId xmlns:a16="http://schemas.microsoft.com/office/drawing/2014/main" id="{CC6BEC25-1789-4842-8EBC-FF188CD942A8}"/>
              </a:ext>
            </a:extLst>
          </p:cNvPr>
          <p:cNvSpPr>
            <a:spLocks noGrp="1"/>
          </p:cNvSpPr>
          <p:nvPr>
            <p:ph type="sldNum" sz="quarter" idx="10"/>
          </p:nvPr>
        </p:nvSpPr>
        <p:spPr/>
        <p:txBody>
          <a:bodyPr/>
          <a:lstStyle/>
          <a:p>
            <a:fld id="{4C0777BA-8EDC-4661-96BD-7EAA8D605F77}" type="slidenum">
              <a:rPr lang="en-US" smtClean="0"/>
              <a:pPr/>
              <a:t>‹#›</a:t>
            </a:fld>
            <a:endParaRPr lang="en-US"/>
          </a:p>
        </p:txBody>
      </p:sp>
      <p:sp>
        <p:nvSpPr>
          <p:cNvPr id="4" name="Footer Placeholder 3">
            <a:extLst>
              <a:ext uri="{FF2B5EF4-FFF2-40B4-BE49-F238E27FC236}">
                <a16:creationId xmlns:a16="http://schemas.microsoft.com/office/drawing/2014/main" id="{BA304AF6-128F-4B20-B118-825BB453F814}"/>
              </a:ext>
            </a:extLst>
          </p:cNvPr>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1974941671"/>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preserve="1" userDrawn="1">
  <p:cSld name="Dark - Remote Speaker">
    <p:bg>
      <p:bgPr>
        <a:solidFill>
          <a:schemeClr val="tx1"/>
        </a:solidFill>
        <a:effectLst/>
      </p:bgPr>
    </p:bg>
    <p:spTree>
      <p:nvGrpSpPr>
        <p:cNvPr id="1" name=""/>
        <p:cNvGrpSpPr/>
        <p:nvPr/>
      </p:nvGrpSpPr>
      <p:grpSpPr>
        <a:xfrm>
          <a:off x="0" y="0"/>
          <a:ext cx="0" cy="0"/>
          <a:chOff x="0" y="0"/>
          <a:chExt cx="0" cy="0"/>
        </a:xfrm>
      </p:grpSpPr>
      <p:pic>
        <p:nvPicPr>
          <p:cNvPr id="10" name="Data Texture Image">
            <a:extLst>
              <a:ext uri="{FF2B5EF4-FFF2-40B4-BE49-F238E27FC236}">
                <a16:creationId xmlns:a16="http://schemas.microsoft.com/office/drawing/2014/main" id="{73F4589A-9C99-164D-9D84-960DB4041243}"/>
              </a:ext>
            </a:extLst>
          </p:cNvPr>
          <p:cNvPicPr>
            <a:picLocks noChangeAspect="1"/>
          </p:cNvPicPr>
          <p:nvPr userDrawn="1"/>
        </p:nvPicPr>
        <p:blipFill rotWithShape="1">
          <a:blip r:embed="rId2" cstate="screen">
            <a:alphaModFix amt="50000"/>
            <a:extLst>
              <a:ext uri="{28A0092B-C50C-407E-A947-70E740481C1C}">
                <a14:useLocalDpi xmlns:a14="http://schemas.microsoft.com/office/drawing/2010/main"/>
              </a:ext>
            </a:extLst>
          </a:blip>
          <a:srcRect/>
          <a:stretch/>
        </p:blipFill>
        <p:spPr>
          <a:xfrm>
            <a:off x="0" y="0"/>
            <a:ext cx="4876800" cy="6858000"/>
          </a:xfrm>
          <a:prstGeom prst="rect">
            <a:avLst/>
          </a:prstGeom>
        </p:spPr>
      </p:pic>
      <p:sp>
        <p:nvSpPr>
          <p:cNvPr id="13" name="Slide Number">
            <a:extLst>
              <a:ext uri="{FF2B5EF4-FFF2-40B4-BE49-F238E27FC236}">
                <a16:creationId xmlns:a16="http://schemas.microsoft.com/office/drawing/2014/main" id="{92A4D63A-A370-2A4C-A33C-8C21ECFC1017}"/>
              </a:ext>
            </a:extLst>
          </p:cNvPr>
          <p:cNvSpPr>
            <a:spLocks noGrp="1"/>
          </p:cNvSpPr>
          <p:nvPr>
            <p:ph type="sldNum" sz="quarter" idx="4"/>
          </p:nvPr>
        </p:nvSpPr>
        <p:spPr>
          <a:xfrm>
            <a:off x="762000" y="6423660"/>
            <a:ext cx="365760" cy="365760"/>
          </a:xfrm>
          <a:prstGeom prst="rect">
            <a:avLst/>
          </a:prstGeom>
        </p:spPr>
        <p:txBody>
          <a:bodyPr vert="horz" lIns="0" tIns="0" rIns="0" bIns="0" rtlCol="0" anchor="ctr"/>
          <a:lstStyle>
            <a:lvl1pPr algn="l">
              <a:defRPr sz="1000">
                <a:solidFill>
                  <a:srgbClr val="8B8580"/>
                </a:solidFill>
              </a:defRPr>
            </a:lvl1pPr>
          </a:lstStyle>
          <a:p>
            <a:fld id="{345D60D9-5372-5F40-9443-0F9AE5BDC3C8}" type="slidenum">
              <a:rPr lang="en-US" smtClean="0"/>
              <a:pPr/>
              <a:t>‹#›</a:t>
            </a:fld>
            <a:endParaRPr lang="en-US" dirty="0"/>
          </a:p>
        </p:txBody>
      </p:sp>
      <p:sp>
        <p:nvSpPr>
          <p:cNvPr id="14" name="Footer">
            <a:extLst>
              <a:ext uri="{FF2B5EF4-FFF2-40B4-BE49-F238E27FC236}">
                <a16:creationId xmlns:a16="http://schemas.microsoft.com/office/drawing/2014/main" id="{5D4E711C-2B74-4D47-977C-7079F47DFE13}"/>
              </a:ext>
            </a:extLst>
          </p:cNvPr>
          <p:cNvSpPr>
            <a:spLocks noGrp="1"/>
          </p:cNvSpPr>
          <p:nvPr>
            <p:ph type="ftr" sz="quarter" idx="3"/>
          </p:nvPr>
        </p:nvSpPr>
        <p:spPr>
          <a:xfrm>
            <a:off x="1127760" y="6423978"/>
            <a:ext cx="4021122" cy="365125"/>
          </a:xfrm>
          <a:prstGeom prst="rect">
            <a:avLst/>
          </a:prstGeom>
        </p:spPr>
        <p:txBody>
          <a:bodyPr vert="horz" lIns="0" tIns="0" rIns="0" bIns="0" rtlCol="0" anchor="ctr"/>
          <a:lstStyle>
            <a:lvl1pPr algn="l">
              <a:defRPr sz="1000">
                <a:solidFill>
                  <a:srgbClr val="8B8580"/>
                </a:solidFill>
              </a:defRPr>
            </a:lvl1pPr>
          </a:lstStyle>
          <a:p>
            <a:r>
              <a:rPr lang="en-US" dirty="0"/>
              <a:t>Confidential – © 2020 Oracle Internal/Restricted/Highly Restricted </a:t>
            </a:r>
          </a:p>
        </p:txBody>
      </p:sp>
      <p:sp>
        <p:nvSpPr>
          <p:cNvPr id="21" name="Text Field">
            <a:extLst>
              <a:ext uri="{FF2B5EF4-FFF2-40B4-BE49-F238E27FC236}">
                <a16:creationId xmlns:a16="http://schemas.microsoft.com/office/drawing/2014/main" id="{517ED098-6976-5549-9CFB-EE89734AF8D4}"/>
              </a:ext>
            </a:extLst>
          </p:cNvPr>
          <p:cNvSpPr>
            <a:spLocks noGrp="1"/>
          </p:cNvSpPr>
          <p:nvPr>
            <p:ph type="body" sz="quarter" idx="16" hasCustomPrompt="1"/>
          </p:nvPr>
        </p:nvSpPr>
        <p:spPr>
          <a:xfrm>
            <a:off x="5126737" y="3682683"/>
            <a:ext cx="6297168" cy="1132486"/>
          </a:xfrm>
          <a:prstGeom prst="rect">
            <a:avLst/>
          </a:prstGeom>
        </p:spPr>
        <p:txBody>
          <a:bodyPr lIns="0" tIns="0" rIns="0" bIns="0">
            <a:normAutofit/>
          </a:bodyPr>
          <a:lstStyle>
            <a:lvl1pPr>
              <a:defRPr sz="2000">
                <a:solidFill>
                  <a:schemeClr val="bg1"/>
                </a:solidFill>
              </a:defRPr>
            </a:lvl1pPr>
          </a:lstStyle>
          <a:p>
            <a:pPr lvl="0"/>
            <a:r>
              <a:rPr lang="en-US" dirty="0"/>
              <a:t>Title</a:t>
            </a:r>
          </a:p>
          <a:p>
            <a:pPr lvl="0"/>
            <a:r>
              <a:rPr lang="en-US" dirty="0"/>
              <a:t>Company</a:t>
            </a:r>
          </a:p>
          <a:p>
            <a:pPr lvl="0"/>
            <a:r>
              <a:rPr lang="en-US" dirty="0"/>
              <a:t>Date</a:t>
            </a:r>
          </a:p>
        </p:txBody>
      </p:sp>
      <p:cxnSp>
        <p:nvCxnSpPr>
          <p:cNvPr id="22" name="Accent Mark">
            <a:extLst>
              <a:ext uri="{FF2B5EF4-FFF2-40B4-BE49-F238E27FC236}">
                <a16:creationId xmlns:a16="http://schemas.microsoft.com/office/drawing/2014/main" id="{7A6B761E-671F-4A43-9B1D-C5C5AC5BF314}"/>
              </a:ext>
            </a:extLst>
          </p:cNvPr>
          <p:cNvCxnSpPr>
            <a:cxnSpLocks/>
          </p:cNvCxnSpPr>
          <p:nvPr userDrawn="1"/>
        </p:nvCxnSpPr>
        <p:spPr>
          <a:xfrm flipH="1">
            <a:off x="5132832" y="3428683"/>
            <a:ext cx="320040" cy="0"/>
          </a:xfrm>
          <a:prstGeom prst="line">
            <a:avLst/>
          </a:prstGeom>
          <a:ln w="38100" cap="flat">
            <a:solidFill>
              <a:schemeClr val="accent2"/>
            </a:solidFill>
            <a:prstDash val="solid"/>
          </a:ln>
        </p:spPr>
        <p:style>
          <a:lnRef idx="1">
            <a:schemeClr val="accent1"/>
          </a:lnRef>
          <a:fillRef idx="0">
            <a:schemeClr val="accent1"/>
          </a:fillRef>
          <a:effectRef idx="0">
            <a:schemeClr val="accent1"/>
          </a:effectRef>
          <a:fontRef idx="minor">
            <a:schemeClr val="tx1"/>
          </a:fontRef>
        </p:style>
      </p:cxnSp>
      <p:sp>
        <p:nvSpPr>
          <p:cNvPr id="20" name="Title">
            <a:extLst>
              <a:ext uri="{FF2B5EF4-FFF2-40B4-BE49-F238E27FC236}">
                <a16:creationId xmlns:a16="http://schemas.microsoft.com/office/drawing/2014/main" id="{D94542D5-A1D6-E542-963D-B72B60EDE019}"/>
              </a:ext>
            </a:extLst>
          </p:cNvPr>
          <p:cNvSpPr>
            <a:spLocks noGrp="1"/>
          </p:cNvSpPr>
          <p:nvPr>
            <p:ph type="title" hasCustomPrompt="1"/>
          </p:nvPr>
        </p:nvSpPr>
        <p:spPr>
          <a:xfrm>
            <a:off x="5126736" y="2351724"/>
            <a:ext cx="6297167" cy="822960"/>
          </a:xfrm>
        </p:spPr>
        <p:txBody>
          <a:bodyPr vert="horz" lIns="0" tIns="0" rIns="0" bIns="0" rtlCol="0" anchor="b">
            <a:noAutofit/>
          </a:bodyPr>
          <a:lstStyle>
            <a:lvl1pPr>
              <a:defRPr lang="en-US" sz="2400" b="1" i="0" baseline="0">
                <a:solidFill>
                  <a:schemeClr val="bg1"/>
                </a:solidFill>
                <a:latin typeface="Oracle Sans" panose="020B0503020204020204" pitchFamily="34" charset="0"/>
                <a:ea typeface="+mn-ea"/>
                <a:cs typeface="Oracle Sans" panose="020B0503020204020204" pitchFamily="34" charset="0"/>
              </a:defRPr>
            </a:lvl1pPr>
          </a:lstStyle>
          <a:p>
            <a:pPr marL="0" lvl="0" indent="0">
              <a:spcBef>
                <a:spcPts val="1000"/>
              </a:spcBef>
              <a:buFont typeface="Arial" panose="020B0604020202020204" pitchFamily="34" charset="0"/>
            </a:pPr>
            <a:r>
              <a:rPr lang="en-US" dirty="0"/>
              <a:t>Add title here. Also remove/replace placeholder image as needed.</a:t>
            </a:r>
          </a:p>
        </p:txBody>
      </p:sp>
      <p:pic>
        <p:nvPicPr>
          <p:cNvPr id="11" name="Abstract Pattern Strip">
            <a:extLst>
              <a:ext uri="{FF2B5EF4-FFF2-40B4-BE49-F238E27FC236}">
                <a16:creationId xmlns:a16="http://schemas.microsoft.com/office/drawing/2014/main" id="{F250772B-6865-E140-9F39-D8998E91A728}"/>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0" y="0"/>
            <a:ext cx="12192000" cy="254000"/>
          </a:xfrm>
          <a:prstGeom prst="rect">
            <a:avLst/>
          </a:prstGeom>
        </p:spPr>
      </p:pic>
      <p:pic>
        <p:nvPicPr>
          <p:cNvPr id="12" name="Picture 11">
            <a:extLst>
              <a:ext uri="{FF2B5EF4-FFF2-40B4-BE49-F238E27FC236}">
                <a16:creationId xmlns:a16="http://schemas.microsoft.com/office/drawing/2014/main" id="{BC9596BF-7A1C-D248-8490-392CB1DCDA8C}"/>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10044425" y="6543278"/>
            <a:ext cx="1640218" cy="113773"/>
          </a:xfrm>
          <a:prstGeom prst="rect">
            <a:avLst/>
          </a:prstGeom>
        </p:spPr>
      </p:pic>
    </p:spTree>
    <p:extLst>
      <p:ext uri="{BB962C8B-B14F-4D97-AF65-F5344CB8AC3E}">
        <p14:creationId xmlns:p14="http://schemas.microsoft.com/office/powerpoint/2010/main" val="38266178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1.xml><?xml version="1.0" encoding="utf-8"?>
<p:sldLayout xmlns:a="http://schemas.openxmlformats.org/drawingml/2006/main" xmlns:r="http://schemas.openxmlformats.org/officeDocument/2006/relationships" xmlns:p="http://schemas.openxmlformats.org/presentationml/2006/main" showMasterSp="0" preserve="1" userDrawn="1">
  <p:cSld name="Light - Numbered Outline">
    <p:bg>
      <p:bgPr>
        <a:solidFill>
          <a:schemeClr val="bg2"/>
        </a:solidFill>
        <a:effectLst/>
      </p:bgPr>
    </p:bg>
    <p:spTree>
      <p:nvGrpSpPr>
        <p:cNvPr id="1" name=""/>
        <p:cNvGrpSpPr/>
        <p:nvPr/>
      </p:nvGrpSpPr>
      <p:grpSpPr>
        <a:xfrm>
          <a:off x="0" y="0"/>
          <a:ext cx="0" cy="0"/>
          <a:chOff x="0" y="0"/>
          <a:chExt cx="0" cy="0"/>
        </a:xfrm>
      </p:grpSpPr>
      <p:pic>
        <p:nvPicPr>
          <p:cNvPr id="32" name="Data Texture Cloud">
            <a:extLst>
              <a:ext uri="{FF2B5EF4-FFF2-40B4-BE49-F238E27FC236}">
                <a16:creationId xmlns:a16="http://schemas.microsoft.com/office/drawing/2014/main" id="{4F1E65AD-22C9-374C-97B0-B5C16E332CB8}"/>
              </a:ext>
            </a:extLst>
          </p:cNvPr>
          <p:cNvPicPr>
            <a:picLocks noChangeAspect="1"/>
          </p:cNvPicPr>
          <p:nvPr userDrawn="1"/>
        </p:nvPicPr>
        <p:blipFill rotWithShape="1">
          <a:blip r:embed="rId2" cstate="screen">
            <a:alphaModFix amt="80000"/>
            <a:extLst>
              <a:ext uri="{28A0092B-C50C-407E-A947-70E740481C1C}">
                <a14:useLocalDpi xmlns:a14="http://schemas.microsoft.com/office/drawing/2010/main"/>
              </a:ext>
            </a:extLst>
          </a:blip>
          <a:srcRect/>
          <a:stretch/>
        </p:blipFill>
        <p:spPr>
          <a:xfrm>
            <a:off x="9881411" y="521208"/>
            <a:ext cx="2310589" cy="1700784"/>
          </a:xfrm>
          <a:prstGeom prst="rect">
            <a:avLst/>
          </a:prstGeom>
        </p:spPr>
      </p:pic>
      <p:sp>
        <p:nvSpPr>
          <p:cNvPr id="27" name="Slide Number">
            <a:extLst>
              <a:ext uri="{FF2B5EF4-FFF2-40B4-BE49-F238E27FC236}">
                <a16:creationId xmlns:a16="http://schemas.microsoft.com/office/drawing/2014/main" id="{ADC3B97F-4317-2244-A893-1F690DBA4FE4}"/>
              </a:ext>
            </a:extLst>
          </p:cNvPr>
          <p:cNvSpPr>
            <a:spLocks noGrp="1"/>
          </p:cNvSpPr>
          <p:nvPr>
            <p:ph type="sldNum" sz="quarter" idx="4"/>
          </p:nvPr>
        </p:nvSpPr>
        <p:spPr>
          <a:xfrm>
            <a:off x="762000" y="6423660"/>
            <a:ext cx="365760" cy="365760"/>
          </a:xfrm>
          <a:prstGeom prst="rect">
            <a:avLst/>
          </a:prstGeom>
        </p:spPr>
        <p:txBody>
          <a:bodyPr vert="horz" lIns="0" tIns="0" rIns="0" bIns="0" rtlCol="0" anchor="ctr"/>
          <a:lstStyle>
            <a:lvl1pPr algn="l">
              <a:defRPr sz="1000">
                <a:solidFill>
                  <a:srgbClr val="8B8580"/>
                </a:solidFill>
              </a:defRPr>
            </a:lvl1pPr>
          </a:lstStyle>
          <a:p>
            <a:fld id="{345D60D9-5372-5F40-9443-0F9AE5BDC3C8}" type="slidenum">
              <a:rPr lang="en-US" smtClean="0"/>
              <a:pPr/>
              <a:t>‹#›</a:t>
            </a:fld>
            <a:endParaRPr lang="en-US" dirty="0"/>
          </a:p>
        </p:txBody>
      </p:sp>
      <p:sp>
        <p:nvSpPr>
          <p:cNvPr id="28" name="Footer">
            <a:extLst>
              <a:ext uri="{FF2B5EF4-FFF2-40B4-BE49-F238E27FC236}">
                <a16:creationId xmlns:a16="http://schemas.microsoft.com/office/drawing/2014/main" id="{85B46AA8-D09D-BE40-ACE3-50825069F9C0}"/>
              </a:ext>
            </a:extLst>
          </p:cNvPr>
          <p:cNvSpPr>
            <a:spLocks noGrp="1"/>
          </p:cNvSpPr>
          <p:nvPr>
            <p:ph type="ftr" sz="quarter" idx="3"/>
          </p:nvPr>
        </p:nvSpPr>
        <p:spPr>
          <a:xfrm>
            <a:off x="1127760" y="6423978"/>
            <a:ext cx="4021122" cy="365125"/>
          </a:xfrm>
          <a:prstGeom prst="rect">
            <a:avLst/>
          </a:prstGeom>
        </p:spPr>
        <p:txBody>
          <a:bodyPr vert="horz" lIns="0" tIns="0" rIns="0" bIns="0" rtlCol="0" anchor="ctr"/>
          <a:lstStyle>
            <a:lvl1pPr algn="l">
              <a:defRPr sz="1000">
                <a:solidFill>
                  <a:srgbClr val="8B8580"/>
                </a:solidFill>
              </a:defRPr>
            </a:lvl1pPr>
          </a:lstStyle>
          <a:p>
            <a:r>
              <a:rPr lang="en-US" dirty="0"/>
              <a:t>Confidential – © 2020 Oracle Internal/Restricted/Highly Restricted </a:t>
            </a:r>
          </a:p>
        </p:txBody>
      </p:sp>
      <p:sp>
        <p:nvSpPr>
          <p:cNvPr id="18" name="Number">
            <a:extLst>
              <a:ext uri="{FF2B5EF4-FFF2-40B4-BE49-F238E27FC236}">
                <a16:creationId xmlns:a16="http://schemas.microsoft.com/office/drawing/2014/main" id="{0EC907BF-0F79-AE40-A0E1-10EDEEBBAE51}"/>
              </a:ext>
            </a:extLst>
          </p:cNvPr>
          <p:cNvSpPr>
            <a:spLocks noGrp="1"/>
          </p:cNvSpPr>
          <p:nvPr>
            <p:ph type="body" sz="quarter" idx="14" hasCustomPrompt="1"/>
          </p:nvPr>
        </p:nvSpPr>
        <p:spPr>
          <a:xfrm>
            <a:off x="768095" y="3916426"/>
            <a:ext cx="439953" cy="395562"/>
          </a:xfrm>
          <a:prstGeom prst="rect">
            <a:avLst/>
          </a:prstGeom>
        </p:spPr>
        <p:txBody>
          <a:bodyPr wrap="none" lIns="0" rIns="0">
            <a:noAutofit/>
          </a:bodyPr>
          <a:lstStyle>
            <a:lvl1pPr marL="0" indent="0" algn="ctr">
              <a:buNone/>
              <a:defRPr sz="2000">
                <a:solidFill>
                  <a:schemeClr val="accent5"/>
                </a:solidFill>
                <a:latin typeface="Georgia" panose="02040502050405020303" pitchFamily="18" charset="0"/>
              </a:defRPr>
            </a:lvl1pPr>
          </a:lstStyle>
          <a:p>
            <a:pPr lvl="0"/>
            <a:r>
              <a:rPr lang="en-US" dirty="0"/>
              <a:t>X</a:t>
            </a:r>
          </a:p>
        </p:txBody>
      </p:sp>
      <p:sp>
        <p:nvSpPr>
          <p:cNvPr id="17" name="Number">
            <a:extLst>
              <a:ext uri="{FF2B5EF4-FFF2-40B4-BE49-F238E27FC236}">
                <a16:creationId xmlns:a16="http://schemas.microsoft.com/office/drawing/2014/main" id="{D25DA43B-4E3A-394F-B8B3-16A0A25D880E}"/>
              </a:ext>
            </a:extLst>
          </p:cNvPr>
          <p:cNvSpPr>
            <a:spLocks noGrp="1"/>
          </p:cNvSpPr>
          <p:nvPr>
            <p:ph type="body" sz="quarter" idx="13" hasCustomPrompt="1"/>
          </p:nvPr>
        </p:nvSpPr>
        <p:spPr>
          <a:xfrm>
            <a:off x="768095" y="3397254"/>
            <a:ext cx="439953" cy="395562"/>
          </a:xfrm>
          <a:prstGeom prst="rect">
            <a:avLst/>
          </a:prstGeom>
        </p:spPr>
        <p:txBody>
          <a:bodyPr wrap="none" lIns="0" rIns="0">
            <a:noAutofit/>
          </a:bodyPr>
          <a:lstStyle>
            <a:lvl1pPr marL="0" indent="0" algn="ctr">
              <a:buNone/>
              <a:defRPr sz="2000">
                <a:solidFill>
                  <a:schemeClr val="accent5"/>
                </a:solidFill>
                <a:latin typeface="Georgia" panose="02040502050405020303" pitchFamily="18" charset="0"/>
              </a:defRPr>
            </a:lvl1pPr>
          </a:lstStyle>
          <a:p>
            <a:pPr lvl="0"/>
            <a:r>
              <a:rPr lang="en-US" dirty="0"/>
              <a:t>X</a:t>
            </a:r>
          </a:p>
        </p:txBody>
      </p:sp>
      <p:sp>
        <p:nvSpPr>
          <p:cNvPr id="16" name="Number">
            <a:extLst>
              <a:ext uri="{FF2B5EF4-FFF2-40B4-BE49-F238E27FC236}">
                <a16:creationId xmlns:a16="http://schemas.microsoft.com/office/drawing/2014/main" id="{DD2FB6D0-D95C-6242-A795-CCD93D8A20FE}"/>
              </a:ext>
            </a:extLst>
          </p:cNvPr>
          <p:cNvSpPr>
            <a:spLocks noGrp="1"/>
          </p:cNvSpPr>
          <p:nvPr>
            <p:ph type="body" sz="quarter" idx="12" hasCustomPrompt="1"/>
          </p:nvPr>
        </p:nvSpPr>
        <p:spPr>
          <a:xfrm>
            <a:off x="768095" y="2878080"/>
            <a:ext cx="439953" cy="395562"/>
          </a:xfrm>
          <a:prstGeom prst="rect">
            <a:avLst/>
          </a:prstGeom>
        </p:spPr>
        <p:txBody>
          <a:bodyPr wrap="none" lIns="0" rIns="0">
            <a:noAutofit/>
          </a:bodyPr>
          <a:lstStyle>
            <a:lvl1pPr marL="0" indent="0" algn="ctr">
              <a:buNone/>
              <a:defRPr sz="2000">
                <a:solidFill>
                  <a:schemeClr val="accent5"/>
                </a:solidFill>
                <a:latin typeface="Georgia" panose="02040502050405020303" pitchFamily="18" charset="0"/>
              </a:defRPr>
            </a:lvl1pPr>
          </a:lstStyle>
          <a:p>
            <a:pPr lvl="0"/>
            <a:r>
              <a:rPr lang="en-US" dirty="0"/>
              <a:t>X</a:t>
            </a:r>
          </a:p>
        </p:txBody>
      </p:sp>
      <p:sp>
        <p:nvSpPr>
          <p:cNvPr id="15" name="Number">
            <a:extLst>
              <a:ext uri="{FF2B5EF4-FFF2-40B4-BE49-F238E27FC236}">
                <a16:creationId xmlns:a16="http://schemas.microsoft.com/office/drawing/2014/main" id="{06493D53-065B-674D-B762-76404273F0D9}"/>
              </a:ext>
            </a:extLst>
          </p:cNvPr>
          <p:cNvSpPr>
            <a:spLocks noGrp="1"/>
          </p:cNvSpPr>
          <p:nvPr>
            <p:ph type="body" sz="quarter" idx="11" hasCustomPrompt="1"/>
          </p:nvPr>
        </p:nvSpPr>
        <p:spPr>
          <a:xfrm>
            <a:off x="768095" y="2358906"/>
            <a:ext cx="439953" cy="395562"/>
          </a:xfrm>
          <a:prstGeom prst="rect">
            <a:avLst/>
          </a:prstGeom>
        </p:spPr>
        <p:txBody>
          <a:bodyPr wrap="none" lIns="0" rIns="0">
            <a:noAutofit/>
          </a:bodyPr>
          <a:lstStyle>
            <a:lvl1pPr marL="0" indent="0" algn="ctr">
              <a:buNone/>
              <a:defRPr sz="2000">
                <a:solidFill>
                  <a:schemeClr val="accent5"/>
                </a:solidFill>
                <a:latin typeface="Georgia" panose="02040502050405020303" pitchFamily="18" charset="0"/>
              </a:defRPr>
            </a:lvl1pPr>
          </a:lstStyle>
          <a:p>
            <a:pPr lvl="0"/>
            <a:r>
              <a:rPr lang="en-US" dirty="0"/>
              <a:t>X</a:t>
            </a:r>
          </a:p>
        </p:txBody>
      </p:sp>
      <p:sp>
        <p:nvSpPr>
          <p:cNvPr id="13" name="Number">
            <a:extLst>
              <a:ext uri="{FF2B5EF4-FFF2-40B4-BE49-F238E27FC236}">
                <a16:creationId xmlns:a16="http://schemas.microsoft.com/office/drawing/2014/main" id="{85B432C7-6194-C04D-8607-A1DFBA3219E4}"/>
              </a:ext>
            </a:extLst>
          </p:cNvPr>
          <p:cNvSpPr>
            <a:spLocks noGrp="1"/>
          </p:cNvSpPr>
          <p:nvPr>
            <p:ph type="body" sz="quarter" idx="10" hasCustomPrompt="1"/>
          </p:nvPr>
        </p:nvSpPr>
        <p:spPr>
          <a:xfrm>
            <a:off x="768095" y="1839732"/>
            <a:ext cx="439953" cy="395562"/>
          </a:xfrm>
          <a:prstGeom prst="rect">
            <a:avLst/>
          </a:prstGeom>
        </p:spPr>
        <p:txBody>
          <a:bodyPr wrap="none" lIns="0" rIns="0">
            <a:noAutofit/>
          </a:bodyPr>
          <a:lstStyle>
            <a:lvl1pPr marL="0" indent="0" algn="ctr">
              <a:buNone/>
              <a:defRPr sz="2000">
                <a:solidFill>
                  <a:schemeClr val="accent5"/>
                </a:solidFill>
                <a:latin typeface="Georgia" panose="02040502050405020303" pitchFamily="18" charset="0"/>
              </a:defRPr>
            </a:lvl1pPr>
          </a:lstStyle>
          <a:p>
            <a:pPr lvl="0"/>
            <a:r>
              <a:rPr lang="en-US" dirty="0"/>
              <a:t>X</a:t>
            </a:r>
          </a:p>
        </p:txBody>
      </p:sp>
      <p:sp>
        <p:nvSpPr>
          <p:cNvPr id="23" name="Text Field">
            <a:extLst>
              <a:ext uri="{FF2B5EF4-FFF2-40B4-BE49-F238E27FC236}">
                <a16:creationId xmlns:a16="http://schemas.microsoft.com/office/drawing/2014/main" id="{6D1BD307-5E4B-9647-A402-54CF30BEC3C6}"/>
              </a:ext>
            </a:extLst>
          </p:cNvPr>
          <p:cNvSpPr>
            <a:spLocks noGrp="1"/>
          </p:cNvSpPr>
          <p:nvPr>
            <p:ph type="body" idx="19"/>
          </p:nvPr>
        </p:nvSpPr>
        <p:spPr>
          <a:xfrm>
            <a:off x="1371411" y="3916426"/>
            <a:ext cx="10052493" cy="395562"/>
          </a:xfrm>
          <a:prstGeom prst="rect">
            <a:avLst/>
          </a:prstGeom>
        </p:spPr>
        <p:txBody>
          <a:bodyPr wrap="none" lIns="0" rIns="0">
            <a:noAutofit/>
          </a:bodyPr>
          <a:lstStyle>
            <a:lvl1pPr marL="0" indent="0">
              <a:lnSpc>
                <a:spcPct val="100000"/>
              </a:lnSpc>
              <a:spcBef>
                <a:spcPts val="0"/>
              </a:spcBef>
              <a:spcAft>
                <a:spcPts val="1200"/>
              </a:spcAft>
              <a:buSzPct val="70000"/>
              <a:buFont typeface="Arial" panose="020B0604020202020204" pitchFamily="34" charset="0"/>
              <a:buNone/>
              <a:tabLst/>
              <a:defRPr sz="2400" b="0" i="0">
                <a:solidFill>
                  <a:schemeClr val="tx1"/>
                </a:solidFill>
                <a:latin typeface="Oracle Sans" panose="020B0503020204020204" pitchFamily="34" charset="0"/>
                <a:ea typeface="Oracle Sans" panose="020B0503020204020204" pitchFamily="34" charset="0"/>
                <a:cs typeface="Oracle Sans" panose="020B0503020204020204" pitchFamily="34" charset="0"/>
              </a:defRPr>
            </a:lvl1pPr>
            <a:lvl2pPr marL="457200" indent="0">
              <a:buNone/>
              <a:defRPr sz="2000" b="0" i="0">
                <a:solidFill>
                  <a:schemeClr val="tx1">
                    <a:tint val="75000"/>
                  </a:schemeClr>
                </a:solidFill>
              </a:defRPr>
            </a:lvl2pPr>
            <a:lvl3pPr marL="914400" indent="0">
              <a:buNone/>
              <a:defRPr sz="2000" b="0" i="0">
                <a:solidFill>
                  <a:schemeClr val="tx1">
                    <a:tint val="75000"/>
                  </a:schemeClr>
                </a:solidFill>
              </a:defRPr>
            </a:lvl3pPr>
            <a:lvl4pPr marL="1371600" indent="0">
              <a:buNone/>
              <a:defRPr sz="2000" b="0" i="0">
                <a:solidFill>
                  <a:schemeClr val="tx1">
                    <a:tint val="75000"/>
                  </a:schemeClr>
                </a:solidFill>
              </a:defRPr>
            </a:lvl4pPr>
            <a:lvl5pPr marL="1828800" indent="0">
              <a:buNone/>
              <a:defRPr sz="2000" b="0" i="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22" name="Text Field">
            <a:extLst>
              <a:ext uri="{FF2B5EF4-FFF2-40B4-BE49-F238E27FC236}">
                <a16:creationId xmlns:a16="http://schemas.microsoft.com/office/drawing/2014/main" id="{A5DE72B7-8353-7C47-A8C2-69DED713D179}"/>
              </a:ext>
            </a:extLst>
          </p:cNvPr>
          <p:cNvSpPr>
            <a:spLocks noGrp="1"/>
          </p:cNvSpPr>
          <p:nvPr>
            <p:ph type="body" idx="18"/>
          </p:nvPr>
        </p:nvSpPr>
        <p:spPr>
          <a:xfrm>
            <a:off x="1371411" y="3397229"/>
            <a:ext cx="10052493" cy="395562"/>
          </a:xfrm>
          <a:prstGeom prst="rect">
            <a:avLst/>
          </a:prstGeom>
        </p:spPr>
        <p:txBody>
          <a:bodyPr wrap="none" lIns="0" rIns="0">
            <a:noAutofit/>
          </a:bodyPr>
          <a:lstStyle>
            <a:lvl1pPr marL="0" indent="0">
              <a:lnSpc>
                <a:spcPct val="100000"/>
              </a:lnSpc>
              <a:spcBef>
                <a:spcPts val="0"/>
              </a:spcBef>
              <a:spcAft>
                <a:spcPts val="1200"/>
              </a:spcAft>
              <a:buSzPct val="70000"/>
              <a:buFont typeface="Arial" panose="020B0604020202020204" pitchFamily="34" charset="0"/>
              <a:buNone/>
              <a:tabLst/>
              <a:defRPr sz="2400" b="0" i="0">
                <a:solidFill>
                  <a:schemeClr val="tx1"/>
                </a:solidFill>
                <a:latin typeface="Oracle Sans" panose="020B0503020204020204" pitchFamily="34" charset="0"/>
                <a:ea typeface="Oracle Sans" panose="020B0503020204020204" pitchFamily="34" charset="0"/>
                <a:cs typeface="Oracle Sans" panose="020B0503020204020204" pitchFamily="34" charset="0"/>
              </a:defRPr>
            </a:lvl1pPr>
            <a:lvl2pPr marL="457200" indent="0">
              <a:buNone/>
              <a:defRPr sz="2000" b="0" i="0">
                <a:solidFill>
                  <a:schemeClr val="tx1">
                    <a:tint val="75000"/>
                  </a:schemeClr>
                </a:solidFill>
              </a:defRPr>
            </a:lvl2pPr>
            <a:lvl3pPr marL="914400" indent="0">
              <a:buNone/>
              <a:defRPr sz="2000" b="0" i="0">
                <a:solidFill>
                  <a:schemeClr val="tx1">
                    <a:tint val="75000"/>
                  </a:schemeClr>
                </a:solidFill>
              </a:defRPr>
            </a:lvl3pPr>
            <a:lvl4pPr marL="1371600" indent="0">
              <a:buNone/>
              <a:defRPr sz="2000" b="0" i="0">
                <a:solidFill>
                  <a:schemeClr val="tx1">
                    <a:tint val="75000"/>
                  </a:schemeClr>
                </a:solidFill>
              </a:defRPr>
            </a:lvl4pPr>
            <a:lvl5pPr marL="1828800" indent="0">
              <a:buNone/>
              <a:defRPr sz="2000" b="0" i="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20" name="Text Field">
            <a:extLst>
              <a:ext uri="{FF2B5EF4-FFF2-40B4-BE49-F238E27FC236}">
                <a16:creationId xmlns:a16="http://schemas.microsoft.com/office/drawing/2014/main" id="{35FDD008-E0E6-4746-AB5B-78D012E92B2E}"/>
              </a:ext>
            </a:extLst>
          </p:cNvPr>
          <p:cNvSpPr>
            <a:spLocks noGrp="1"/>
          </p:cNvSpPr>
          <p:nvPr>
            <p:ph type="body" idx="17"/>
          </p:nvPr>
        </p:nvSpPr>
        <p:spPr>
          <a:xfrm>
            <a:off x="1371411" y="2878032"/>
            <a:ext cx="10052493" cy="395562"/>
          </a:xfrm>
          <a:prstGeom prst="rect">
            <a:avLst/>
          </a:prstGeom>
        </p:spPr>
        <p:txBody>
          <a:bodyPr wrap="none" lIns="0" rIns="0">
            <a:noAutofit/>
          </a:bodyPr>
          <a:lstStyle>
            <a:lvl1pPr marL="0" indent="0">
              <a:lnSpc>
                <a:spcPct val="100000"/>
              </a:lnSpc>
              <a:spcBef>
                <a:spcPts val="0"/>
              </a:spcBef>
              <a:spcAft>
                <a:spcPts val="1200"/>
              </a:spcAft>
              <a:buSzPct val="70000"/>
              <a:buFont typeface="Arial" panose="020B0604020202020204" pitchFamily="34" charset="0"/>
              <a:buNone/>
              <a:tabLst/>
              <a:defRPr sz="2400" b="0" i="0">
                <a:solidFill>
                  <a:schemeClr val="tx1"/>
                </a:solidFill>
                <a:latin typeface="Oracle Sans" panose="020B0503020204020204" pitchFamily="34" charset="0"/>
                <a:ea typeface="Oracle Sans" panose="020B0503020204020204" pitchFamily="34" charset="0"/>
                <a:cs typeface="Oracle Sans" panose="020B0503020204020204" pitchFamily="34" charset="0"/>
              </a:defRPr>
            </a:lvl1pPr>
            <a:lvl2pPr marL="457200" indent="0">
              <a:buNone/>
              <a:defRPr sz="2000" b="0" i="0">
                <a:solidFill>
                  <a:schemeClr val="tx1">
                    <a:tint val="75000"/>
                  </a:schemeClr>
                </a:solidFill>
              </a:defRPr>
            </a:lvl2pPr>
            <a:lvl3pPr marL="914400" indent="0">
              <a:buNone/>
              <a:defRPr sz="2000" b="0" i="0">
                <a:solidFill>
                  <a:schemeClr val="tx1">
                    <a:tint val="75000"/>
                  </a:schemeClr>
                </a:solidFill>
              </a:defRPr>
            </a:lvl3pPr>
            <a:lvl4pPr marL="1371600" indent="0">
              <a:buNone/>
              <a:defRPr sz="2000" b="0" i="0">
                <a:solidFill>
                  <a:schemeClr val="tx1">
                    <a:tint val="75000"/>
                  </a:schemeClr>
                </a:solidFill>
              </a:defRPr>
            </a:lvl4pPr>
            <a:lvl5pPr marL="1828800" indent="0">
              <a:buNone/>
              <a:defRPr sz="2000" b="0" i="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19" name="Text Field">
            <a:extLst>
              <a:ext uri="{FF2B5EF4-FFF2-40B4-BE49-F238E27FC236}">
                <a16:creationId xmlns:a16="http://schemas.microsoft.com/office/drawing/2014/main" id="{53E966DA-E5B9-074E-B0AA-F5451AF51BAE}"/>
              </a:ext>
            </a:extLst>
          </p:cNvPr>
          <p:cNvSpPr>
            <a:spLocks noGrp="1"/>
          </p:cNvSpPr>
          <p:nvPr>
            <p:ph type="body" idx="16"/>
          </p:nvPr>
        </p:nvSpPr>
        <p:spPr>
          <a:xfrm>
            <a:off x="1371411" y="2358835"/>
            <a:ext cx="10052493" cy="395562"/>
          </a:xfrm>
          <a:prstGeom prst="rect">
            <a:avLst/>
          </a:prstGeom>
        </p:spPr>
        <p:txBody>
          <a:bodyPr wrap="none" lIns="0" rIns="0">
            <a:noAutofit/>
          </a:bodyPr>
          <a:lstStyle>
            <a:lvl1pPr marL="0" indent="0">
              <a:lnSpc>
                <a:spcPct val="100000"/>
              </a:lnSpc>
              <a:spcBef>
                <a:spcPts val="0"/>
              </a:spcBef>
              <a:spcAft>
                <a:spcPts val="1200"/>
              </a:spcAft>
              <a:buSzPct val="70000"/>
              <a:buFont typeface="Arial" panose="020B0604020202020204" pitchFamily="34" charset="0"/>
              <a:buNone/>
              <a:tabLst/>
              <a:defRPr sz="2400" b="0" i="0">
                <a:solidFill>
                  <a:schemeClr val="tx1"/>
                </a:solidFill>
                <a:latin typeface="Oracle Sans" panose="020B0503020204020204" pitchFamily="34" charset="0"/>
                <a:ea typeface="Oracle Sans" panose="020B0503020204020204" pitchFamily="34" charset="0"/>
                <a:cs typeface="Oracle Sans" panose="020B0503020204020204" pitchFamily="34" charset="0"/>
              </a:defRPr>
            </a:lvl1pPr>
            <a:lvl2pPr marL="457200" indent="0">
              <a:buNone/>
              <a:defRPr sz="2000" b="0" i="0">
                <a:solidFill>
                  <a:schemeClr val="tx1">
                    <a:tint val="75000"/>
                  </a:schemeClr>
                </a:solidFill>
              </a:defRPr>
            </a:lvl2pPr>
            <a:lvl3pPr marL="914400" indent="0">
              <a:buNone/>
              <a:defRPr sz="2000" b="0" i="0">
                <a:solidFill>
                  <a:schemeClr val="tx1">
                    <a:tint val="75000"/>
                  </a:schemeClr>
                </a:solidFill>
              </a:defRPr>
            </a:lvl3pPr>
            <a:lvl4pPr marL="1371600" indent="0">
              <a:buNone/>
              <a:defRPr sz="2000" b="0" i="0">
                <a:solidFill>
                  <a:schemeClr val="tx1">
                    <a:tint val="75000"/>
                  </a:schemeClr>
                </a:solidFill>
              </a:defRPr>
            </a:lvl4pPr>
            <a:lvl5pPr marL="1828800" indent="0">
              <a:buNone/>
              <a:defRPr sz="2000" b="0" i="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3" name="Text Field">
            <a:extLst>
              <a:ext uri="{FF2B5EF4-FFF2-40B4-BE49-F238E27FC236}">
                <a16:creationId xmlns:a16="http://schemas.microsoft.com/office/drawing/2014/main" id="{FD86EFD9-8225-47A7-9DFF-A350F67E94AA}"/>
              </a:ext>
            </a:extLst>
          </p:cNvPr>
          <p:cNvSpPr>
            <a:spLocks noGrp="1"/>
          </p:cNvSpPr>
          <p:nvPr>
            <p:ph type="body" idx="1"/>
          </p:nvPr>
        </p:nvSpPr>
        <p:spPr>
          <a:xfrm>
            <a:off x="1371411" y="1839638"/>
            <a:ext cx="10052493" cy="395562"/>
          </a:xfrm>
          <a:prstGeom prst="rect">
            <a:avLst/>
          </a:prstGeom>
        </p:spPr>
        <p:txBody>
          <a:bodyPr wrap="none" lIns="0" rIns="0">
            <a:noAutofit/>
          </a:bodyPr>
          <a:lstStyle>
            <a:lvl1pPr marL="0" indent="0">
              <a:lnSpc>
                <a:spcPct val="100000"/>
              </a:lnSpc>
              <a:spcBef>
                <a:spcPts val="0"/>
              </a:spcBef>
              <a:spcAft>
                <a:spcPts val="1200"/>
              </a:spcAft>
              <a:buSzPct val="70000"/>
              <a:buFont typeface="Arial" panose="020B0604020202020204" pitchFamily="34" charset="0"/>
              <a:buNone/>
              <a:tabLst/>
              <a:defRPr sz="2400" b="0" i="0">
                <a:solidFill>
                  <a:schemeClr val="tx1"/>
                </a:solidFill>
                <a:latin typeface="Oracle Sans" panose="020B0503020204020204" pitchFamily="34" charset="0"/>
                <a:ea typeface="Oracle Sans" panose="020B0503020204020204" pitchFamily="34" charset="0"/>
                <a:cs typeface="Oracle Sans" panose="020B0503020204020204" pitchFamily="34" charset="0"/>
              </a:defRPr>
            </a:lvl1pPr>
            <a:lvl2pPr marL="457200" indent="0">
              <a:buNone/>
              <a:defRPr sz="2000" b="0" i="0">
                <a:solidFill>
                  <a:schemeClr val="tx1">
                    <a:tint val="75000"/>
                  </a:schemeClr>
                </a:solidFill>
              </a:defRPr>
            </a:lvl2pPr>
            <a:lvl3pPr marL="914400" indent="0">
              <a:buNone/>
              <a:defRPr sz="2000" b="0" i="0">
                <a:solidFill>
                  <a:schemeClr val="tx1">
                    <a:tint val="75000"/>
                  </a:schemeClr>
                </a:solidFill>
              </a:defRPr>
            </a:lvl3pPr>
            <a:lvl4pPr marL="1371600" indent="0">
              <a:buNone/>
              <a:defRPr sz="2000" b="0" i="0">
                <a:solidFill>
                  <a:schemeClr val="tx1">
                    <a:tint val="75000"/>
                  </a:schemeClr>
                </a:solidFill>
              </a:defRPr>
            </a:lvl4pPr>
            <a:lvl5pPr marL="1828800" indent="0">
              <a:buNone/>
              <a:defRPr sz="2000" b="0" i="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cxnSp>
        <p:nvCxnSpPr>
          <p:cNvPr id="30" name="Accent Mark">
            <a:extLst>
              <a:ext uri="{FF2B5EF4-FFF2-40B4-BE49-F238E27FC236}">
                <a16:creationId xmlns:a16="http://schemas.microsoft.com/office/drawing/2014/main" id="{27BF9EF6-C607-E74B-BE4E-C1CEE539A463}"/>
              </a:ext>
            </a:extLst>
          </p:cNvPr>
          <p:cNvCxnSpPr>
            <a:cxnSpLocks/>
          </p:cNvCxnSpPr>
          <p:nvPr userDrawn="1"/>
        </p:nvCxnSpPr>
        <p:spPr>
          <a:xfrm flipH="1">
            <a:off x="768095" y="1584959"/>
            <a:ext cx="320040" cy="0"/>
          </a:xfrm>
          <a:prstGeom prst="line">
            <a:avLst/>
          </a:prstGeom>
          <a:ln w="38100" cap="flat">
            <a:solidFill>
              <a:schemeClr val="accent2"/>
            </a:solidFill>
            <a:prstDash val="solid"/>
          </a:ln>
        </p:spPr>
        <p:style>
          <a:lnRef idx="1">
            <a:schemeClr val="accent1"/>
          </a:lnRef>
          <a:fillRef idx="0">
            <a:schemeClr val="accent1"/>
          </a:fillRef>
          <a:effectRef idx="0">
            <a:schemeClr val="accent1"/>
          </a:effectRef>
          <a:fontRef idx="minor">
            <a:schemeClr val="tx1"/>
          </a:fontRef>
        </p:style>
      </p:cxnSp>
      <p:sp>
        <p:nvSpPr>
          <p:cNvPr id="21" name="Title">
            <a:extLst>
              <a:ext uri="{FF2B5EF4-FFF2-40B4-BE49-F238E27FC236}">
                <a16:creationId xmlns:a16="http://schemas.microsoft.com/office/drawing/2014/main" id="{1F2D107A-3A71-E74E-9042-888785621363}"/>
              </a:ext>
            </a:extLst>
          </p:cNvPr>
          <p:cNvSpPr>
            <a:spLocks noGrp="1"/>
          </p:cNvSpPr>
          <p:nvPr>
            <p:ph type="body" sz="quarter" idx="20" hasCustomPrompt="1"/>
          </p:nvPr>
        </p:nvSpPr>
        <p:spPr>
          <a:xfrm>
            <a:off x="762000" y="508000"/>
            <a:ext cx="10671048" cy="822960"/>
          </a:xfrm>
        </p:spPr>
        <p:txBody>
          <a:bodyPr anchor="b" anchorCtr="0"/>
          <a:lstStyle>
            <a:lvl1pPr>
              <a:defRPr sz="2400" b="1"/>
            </a:lvl1pPr>
          </a:lstStyle>
          <a:p>
            <a:pPr lvl="0"/>
            <a:r>
              <a:rPr lang="en-US" dirty="0"/>
              <a:t>Title</a:t>
            </a:r>
          </a:p>
        </p:txBody>
      </p:sp>
      <p:pic>
        <p:nvPicPr>
          <p:cNvPr id="24" name="Abstract Pattern Strip">
            <a:extLst>
              <a:ext uri="{FF2B5EF4-FFF2-40B4-BE49-F238E27FC236}">
                <a16:creationId xmlns:a16="http://schemas.microsoft.com/office/drawing/2014/main" id="{6389BC6F-934C-3E4C-8EFF-C5723C482C64}"/>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0" y="0"/>
            <a:ext cx="12192000" cy="254000"/>
          </a:xfrm>
          <a:prstGeom prst="rect">
            <a:avLst/>
          </a:prstGeom>
        </p:spPr>
      </p:pic>
      <p:pic>
        <p:nvPicPr>
          <p:cNvPr id="25" name="Picture 24">
            <a:extLst>
              <a:ext uri="{FF2B5EF4-FFF2-40B4-BE49-F238E27FC236}">
                <a16:creationId xmlns:a16="http://schemas.microsoft.com/office/drawing/2014/main" id="{3B9DC3CC-E591-EC4F-BEE3-7FB636B3004B}"/>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10045814" y="6543279"/>
            <a:ext cx="1640218" cy="113773"/>
          </a:xfrm>
          <a:prstGeom prst="rect">
            <a:avLst/>
          </a:prstGeom>
        </p:spPr>
      </p:pic>
    </p:spTree>
    <p:extLst>
      <p:ext uri="{BB962C8B-B14F-4D97-AF65-F5344CB8AC3E}">
        <p14:creationId xmlns:p14="http://schemas.microsoft.com/office/powerpoint/2010/main" val="20139382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2.xml><?xml version="1.0" encoding="utf-8"?>
<p:sldLayout xmlns:a="http://schemas.openxmlformats.org/drawingml/2006/main" xmlns:r="http://schemas.openxmlformats.org/officeDocument/2006/relationships" xmlns:p="http://schemas.openxmlformats.org/presentationml/2006/main" showMasterSp="0" preserve="1" userDrawn="1">
  <p:cSld name="Dark - Numbered Outline">
    <p:bg>
      <p:bgPr>
        <a:solidFill>
          <a:schemeClr val="tx1"/>
        </a:solidFill>
        <a:effectLst/>
      </p:bgPr>
    </p:bg>
    <p:spTree>
      <p:nvGrpSpPr>
        <p:cNvPr id="1" name=""/>
        <p:cNvGrpSpPr/>
        <p:nvPr/>
      </p:nvGrpSpPr>
      <p:grpSpPr>
        <a:xfrm>
          <a:off x="0" y="0"/>
          <a:ext cx="0" cy="0"/>
          <a:chOff x="0" y="0"/>
          <a:chExt cx="0" cy="0"/>
        </a:xfrm>
      </p:grpSpPr>
      <p:pic>
        <p:nvPicPr>
          <p:cNvPr id="4" name="Data Texture Cloud">
            <a:extLst>
              <a:ext uri="{FF2B5EF4-FFF2-40B4-BE49-F238E27FC236}">
                <a16:creationId xmlns:a16="http://schemas.microsoft.com/office/drawing/2014/main" id="{69E13B9F-678E-A049-88C5-7C61A70A280E}"/>
              </a:ext>
            </a:extLst>
          </p:cNvPr>
          <p:cNvPicPr>
            <a:picLocks noChangeAspect="1"/>
          </p:cNvPicPr>
          <p:nvPr userDrawn="1"/>
        </p:nvPicPr>
        <p:blipFill rotWithShape="1">
          <a:blip r:embed="rId2" cstate="screen">
            <a:alphaModFix amt="50000"/>
            <a:extLst>
              <a:ext uri="{28A0092B-C50C-407E-A947-70E740481C1C}">
                <a14:useLocalDpi xmlns:a14="http://schemas.microsoft.com/office/drawing/2010/main"/>
              </a:ext>
            </a:extLst>
          </a:blip>
          <a:srcRect/>
          <a:stretch/>
        </p:blipFill>
        <p:spPr>
          <a:xfrm>
            <a:off x="9881411" y="521208"/>
            <a:ext cx="2310589" cy="1701811"/>
          </a:xfrm>
          <a:prstGeom prst="rect">
            <a:avLst/>
          </a:prstGeom>
        </p:spPr>
      </p:pic>
      <p:sp>
        <p:nvSpPr>
          <p:cNvPr id="27" name="Slide Number">
            <a:extLst>
              <a:ext uri="{FF2B5EF4-FFF2-40B4-BE49-F238E27FC236}">
                <a16:creationId xmlns:a16="http://schemas.microsoft.com/office/drawing/2014/main" id="{ADC3B97F-4317-2244-A893-1F690DBA4FE4}"/>
              </a:ext>
            </a:extLst>
          </p:cNvPr>
          <p:cNvSpPr>
            <a:spLocks noGrp="1"/>
          </p:cNvSpPr>
          <p:nvPr>
            <p:ph type="sldNum" sz="quarter" idx="4"/>
          </p:nvPr>
        </p:nvSpPr>
        <p:spPr>
          <a:xfrm>
            <a:off x="762000" y="6423660"/>
            <a:ext cx="365760" cy="365760"/>
          </a:xfrm>
          <a:prstGeom prst="rect">
            <a:avLst/>
          </a:prstGeom>
        </p:spPr>
        <p:txBody>
          <a:bodyPr vert="horz" lIns="0" tIns="0" rIns="0" bIns="0" rtlCol="0" anchor="ctr"/>
          <a:lstStyle>
            <a:lvl1pPr algn="l">
              <a:defRPr sz="1000">
                <a:solidFill>
                  <a:srgbClr val="8B8580"/>
                </a:solidFill>
              </a:defRPr>
            </a:lvl1pPr>
          </a:lstStyle>
          <a:p>
            <a:fld id="{345D60D9-5372-5F40-9443-0F9AE5BDC3C8}" type="slidenum">
              <a:rPr lang="en-US" smtClean="0"/>
              <a:pPr/>
              <a:t>‹#›</a:t>
            </a:fld>
            <a:endParaRPr lang="en-US" dirty="0"/>
          </a:p>
        </p:txBody>
      </p:sp>
      <p:sp>
        <p:nvSpPr>
          <p:cNvPr id="28" name="Footer">
            <a:extLst>
              <a:ext uri="{FF2B5EF4-FFF2-40B4-BE49-F238E27FC236}">
                <a16:creationId xmlns:a16="http://schemas.microsoft.com/office/drawing/2014/main" id="{85B46AA8-D09D-BE40-ACE3-50825069F9C0}"/>
              </a:ext>
            </a:extLst>
          </p:cNvPr>
          <p:cNvSpPr>
            <a:spLocks noGrp="1"/>
          </p:cNvSpPr>
          <p:nvPr>
            <p:ph type="ftr" sz="quarter" idx="3"/>
          </p:nvPr>
        </p:nvSpPr>
        <p:spPr>
          <a:xfrm>
            <a:off x="1127760" y="6423978"/>
            <a:ext cx="4021122" cy="365125"/>
          </a:xfrm>
          <a:prstGeom prst="rect">
            <a:avLst/>
          </a:prstGeom>
        </p:spPr>
        <p:txBody>
          <a:bodyPr vert="horz" lIns="0" tIns="0" rIns="0" bIns="0" rtlCol="0" anchor="ctr"/>
          <a:lstStyle>
            <a:lvl1pPr algn="l">
              <a:defRPr sz="1000">
                <a:solidFill>
                  <a:srgbClr val="8B8580"/>
                </a:solidFill>
              </a:defRPr>
            </a:lvl1pPr>
          </a:lstStyle>
          <a:p>
            <a:r>
              <a:rPr lang="en-US" dirty="0"/>
              <a:t>Confidential – © 2020 Oracle Internal/Restricted/Highly Restricted </a:t>
            </a:r>
          </a:p>
        </p:txBody>
      </p:sp>
      <p:sp>
        <p:nvSpPr>
          <p:cNvPr id="18" name="Number">
            <a:extLst>
              <a:ext uri="{FF2B5EF4-FFF2-40B4-BE49-F238E27FC236}">
                <a16:creationId xmlns:a16="http://schemas.microsoft.com/office/drawing/2014/main" id="{0EC907BF-0F79-AE40-A0E1-10EDEEBBAE51}"/>
              </a:ext>
            </a:extLst>
          </p:cNvPr>
          <p:cNvSpPr>
            <a:spLocks noGrp="1"/>
          </p:cNvSpPr>
          <p:nvPr>
            <p:ph type="body" sz="quarter" idx="14" hasCustomPrompt="1"/>
          </p:nvPr>
        </p:nvSpPr>
        <p:spPr>
          <a:xfrm>
            <a:off x="768095" y="3916426"/>
            <a:ext cx="439953" cy="395562"/>
          </a:xfrm>
          <a:prstGeom prst="rect">
            <a:avLst/>
          </a:prstGeom>
        </p:spPr>
        <p:txBody>
          <a:bodyPr wrap="none" lIns="0" rIns="0">
            <a:noAutofit/>
          </a:bodyPr>
          <a:lstStyle>
            <a:lvl1pPr marL="0" indent="0" algn="ctr">
              <a:buNone/>
              <a:defRPr sz="2000">
                <a:solidFill>
                  <a:schemeClr val="accent6"/>
                </a:solidFill>
                <a:latin typeface="Georgia" panose="02040502050405020303" pitchFamily="18" charset="0"/>
              </a:defRPr>
            </a:lvl1pPr>
          </a:lstStyle>
          <a:p>
            <a:pPr lvl="0"/>
            <a:r>
              <a:rPr lang="en-US" dirty="0"/>
              <a:t>X</a:t>
            </a:r>
          </a:p>
        </p:txBody>
      </p:sp>
      <p:sp>
        <p:nvSpPr>
          <p:cNvPr id="17" name="Number">
            <a:extLst>
              <a:ext uri="{FF2B5EF4-FFF2-40B4-BE49-F238E27FC236}">
                <a16:creationId xmlns:a16="http://schemas.microsoft.com/office/drawing/2014/main" id="{D25DA43B-4E3A-394F-B8B3-16A0A25D880E}"/>
              </a:ext>
            </a:extLst>
          </p:cNvPr>
          <p:cNvSpPr>
            <a:spLocks noGrp="1"/>
          </p:cNvSpPr>
          <p:nvPr>
            <p:ph type="body" sz="quarter" idx="13" hasCustomPrompt="1"/>
          </p:nvPr>
        </p:nvSpPr>
        <p:spPr>
          <a:xfrm>
            <a:off x="768095" y="3397254"/>
            <a:ext cx="439953" cy="395562"/>
          </a:xfrm>
          <a:prstGeom prst="rect">
            <a:avLst/>
          </a:prstGeom>
        </p:spPr>
        <p:txBody>
          <a:bodyPr wrap="none" lIns="0" rIns="0">
            <a:noAutofit/>
          </a:bodyPr>
          <a:lstStyle>
            <a:lvl1pPr marL="0" indent="0" algn="ctr">
              <a:buNone/>
              <a:defRPr sz="2000">
                <a:solidFill>
                  <a:schemeClr val="accent6"/>
                </a:solidFill>
                <a:latin typeface="Georgia" panose="02040502050405020303" pitchFamily="18" charset="0"/>
              </a:defRPr>
            </a:lvl1pPr>
          </a:lstStyle>
          <a:p>
            <a:pPr lvl="0"/>
            <a:r>
              <a:rPr lang="en-US" dirty="0"/>
              <a:t>X</a:t>
            </a:r>
          </a:p>
        </p:txBody>
      </p:sp>
      <p:sp>
        <p:nvSpPr>
          <p:cNvPr id="16" name="Number">
            <a:extLst>
              <a:ext uri="{FF2B5EF4-FFF2-40B4-BE49-F238E27FC236}">
                <a16:creationId xmlns:a16="http://schemas.microsoft.com/office/drawing/2014/main" id="{DD2FB6D0-D95C-6242-A795-CCD93D8A20FE}"/>
              </a:ext>
            </a:extLst>
          </p:cNvPr>
          <p:cNvSpPr>
            <a:spLocks noGrp="1"/>
          </p:cNvSpPr>
          <p:nvPr>
            <p:ph type="body" sz="quarter" idx="12" hasCustomPrompt="1"/>
          </p:nvPr>
        </p:nvSpPr>
        <p:spPr>
          <a:xfrm>
            <a:off x="768095" y="2878080"/>
            <a:ext cx="439953" cy="395562"/>
          </a:xfrm>
          <a:prstGeom prst="rect">
            <a:avLst/>
          </a:prstGeom>
        </p:spPr>
        <p:txBody>
          <a:bodyPr wrap="none" lIns="0" rIns="0">
            <a:noAutofit/>
          </a:bodyPr>
          <a:lstStyle>
            <a:lvl1pPr marL="0" indent="0" algn="ctr">
              <a:buNone/>
              <a:defRPr sz="2000">
                <a:solidFill>
                  <a:schemeClr val="accent6"/>
                </a:solidFill>
                <a:latin typeface="Georgia" panose="02040502050405020303" pitchFamily="18" charset="0"/>
              </a:defRPr>
            </a:lvl1pPr>
          </a:lstStyle>
          <a:p>
            <a:pPr lvl="0"/>
            <a:r>
              <a:rPr lang="en-US" dirty="0"/>
              <a:t>X</a:t>
            </a:r>
          </a:p>
        </p:txBody>
      </p:sp>
      <p:sp>
        <p:nvSpPr>
          <p:cNvPr id="15" name="Number">
            <a:extLst>
              <a:ext uri="{FF2B5EF4-FFF2-40B4-BE49-F238E27FC236}">
                <a16:creationId xmlns:a16="http://schemas.microsoft.com/office/drawing/2014/main" id="{06493D53-065B-674D-B762-76404273F0D9}"/>
              </a:ext>
            </a:extLst>
          </p:cNvPr>
          <p:cNvSpPr>
            <a:spLocks noGrp="1"/>
          </p:cNvSpPr>
          <p:nvPr>
            <p:ph type="body" sz="quarter" idx="11" hasCustomPrompt="1"/>
          </p:nvPr>
        </p:nvSpPr>
        <p:spPr>
          <a:xfrm>
            <a:off x="768095" y="2358906"/>
            <a:ext cx="439953" cy="395562"/>
          </a:xfrm>
          <a:prstGeom prst="rect">
            <a:avLst/>
          </a:prstGeom>
        </p:spPr>
        <p:txBody>
          <a:bodyPr wrap="none" lIns="0" rIns="0">
            <a:noAutofit/>
          </a:bodyPr>
          <a:lstStyle>
            <a:lvl1pPr marL="0" indent="0" algn="ctr">
              <a:buNone/>
              <a:defRPr sz="2000">
                <a:solidFill>
                  <a:schemeClr val="accent6"/>
                </a:solidFill>
                <a:latin typeface="Georgia" panose="02040502050405020303" pitchFamily="18" charset="0"/>
              </a:defRPr>
            </a:lvl1pPr>
          </a:lstStyle>
          <a:p>
            <a:pPr lvl="0"/>
            <a:r>
              <a:rPr lang="en-US" dirty="0"/>
              <a:t>X</a:t>
            </a:r>
          </a:p>
        </p:txBody>
      </p:sp>
      <p:sp>
        <p:nvSpPr>
          <p:cNvPr id="13" name="Number">
            <a:extLst>
              <a:ext uri="{FF2B5EF4-FFF2-40B4-BE49-F238E27FC236}">
                <a16:creationId xmlns:a16="http://schemas.microsoft.com/office/drawing/2014/main" id="{85B432C7-6194-C04D-8607-A1DFBA3219E4}"/>
              </a:ext>
            </a:extLst>
          </p:cNvPr>
          <p:cNvSpPr>
            <a:spLocks noGrp="1"/>
          </p:cNvSpPr>
          <p:nvPr>
            <p:ph type="body" sz="quarter" idx="10" hasCustomPrompt="1"/>
          </p:nvPr>
        </p:nvSpPr>
        <p:spPr>
          <a:xfrm>
            <a:off x="768095" y="1839732"/>
            <a:ext cx="439953" cy="395562"/>
          </a:xfrm>
          <a:prstGeom prst="rect">
            <a:avLst/>
          </a:prstGeom>
        </p:spPr>
        <p:txBody>
          <a:bodyPr wrap="none" lIns="0" rIns="0">
            <a:noAutofit/>
          </a:bodyPr>
          <a:lstStyle>
            <a:lvl1pPr marL="0" indent="0" algn="ctr">
              <a:buNone/>
              <a:defRPr sz="2000">
                <a:solidFill>
                  <a:schemeClr val="accent6"/>
                </a:solidFill>
                <a:latin typeface="Georgia" panose="02040502050405020303" pitchFamily="18" charset="0"/>
              </a:defRPr>
            </a:lvl1pPr>
          </a:lstStyle>
          <a:p>
            <a:pPr lvl="0"/>
            <a:r>
              <a:rPr lang="en-US" dirty="0"/>
              <a:t>X</a:t>
            </a:r>
          </a:p>
        </p:txBody>
      </p:sp>
      <p:sp>
        <p:nvSpPr>
          <p:cNvPr id="23" name="Text Field">
            <a:extLst>
              <a:ext uri="{FF2B5EF4-FFF2-40B4-BE49-F238E27FC236}">
                <a16:creationId xmlns:a16="http://schemas.microsoft.com/office/drawing/2014/main" id="{6D1BD307-5E4B-9647-A402-54CF30BEC3C6}"/>
              </a:ext>
            </a:extLst>
          </p:cNvPr>
          <p:cNvSpPr>
            <a:spLocks noGrp="1"/>
          </p:cNvSpPr>
          <p:nvPr>
            <p:ph type="body" idx="19"/>
          </p:nvPr>
        </p:nvSpPr>
        <p:spPr>
          <a:xfrm>
            <a:off x="1371411" y="3916426"/>
            <a:ext cx="10052493" cy="395562"/>
          </a:xfrm>
          <a:prstGeom prst="rect">
            <a:avLst/>
          </a:prstGeom>
        </p:spPr>
        <p:txBody>
          <a:bodyPr wrap="none" lIns="0" rIns="0">
            <a:noAutofit/>
          </a:bodyPr>
          <a:lstStyle>
            <a:lvl1pPr marL="0" indent="0">
              <a:lnSpc>
                <a:spcPct val="100000"/>
              </a:lnSpc>
              <a:spcBef>
                <a:spcPts val="0"/>
              </a:spcBef>
              <a:spcAft>
                <a:spcPts val="1200"/>
              </a:spcAft>
              <a:buSzPct val="70000"/>
              <a:buFont typeface="Arial" panose="020B0604020202020204" pitchFamily="34" charset="0"/>
              <a:buNone/>
              <a:tabLst/>
              <a:defRPr sz="2400" b="0" i="0">
                <a:solidFill>
                  <a:schemeClr val="bg1"/>
                </a:solidFill>
                <a:latin typeface="Oracle Sans" panose="020B0503020204020204" pitchFamily="34" charset="0"/>
                <a:ea typeface="Oracle Sans" panose="020B0503020204020204" pitchFamily="34" charset="0"/>
                <a:cs typeface="Oracle Sans" panose="020B0503020204020204" pitchFamily="34" charset="0"/>
              </a:defRPr>
            </a:lvl1pPr>
            <a:lvl2pPr marL="457200" indent="0">
              <a:buNone/>
              <a:defRPr sz="2000" b="0" i="0">
                <a:solidFill>
                  <a:schemeClr val="tx1">
                    <a:tint val="75000"/>
                  </a:schemeClr>
                </a:solidFill>
              </a:defRPr>
            </a:lvl2pPr>
            <a:lvl3pPr marL="914400" indent="0">
              <a:buNone/>
              <a:defRPr sz="2000" b="0" i="0">
                <a:solidFill>
                  <a:schemeClr val="tx1">
                    <a:tint val="75000"/>
                  </a:schemeClr>
                </a:solidFill>
              </a:defRPr>
            </a:lvl3pPr>
            <a:lvl4pPr marL="1371600" indent="0">
              <a:buNone/>
              <a:defRPr sz="2000" b="0" i="0">
                <a:solidFill>
                  <a:schemeClr val="tx1">
                    <a:tint val="75000"/>
                  </a:schemeClr>
                </a:solidFill>
              </a:defRPr>
            </a:lvl4pPr>
            <a:lvl5pPr marL="1828800" indent="0">
              <a:buNone/>
              <a:defRPr sz="2000" b="0" i="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22" name="Text Field">
            <a:extLst>
              <a:ext uri="{FF2B5EF4-FFF2-40B4-BE49-F238E27FC236}">
                <a16:creationId xmlns:a16="http://schemas.microsoft.com/office/drawing/2014/main" id="{A5DE72B7-8353-7C47-A8C2-69DED713D179}"/>
              </a:ext>
            </a:extLst>
          </p:cNvPr>
          <p:cNvSpPr>
            <a:spLocks noGrp="1"/>
          </p:cNvSpPr>
          <p:nvPr>
            <p:ph type="body" idx="18"/>
          </p:nvPr>
        </p:nvSpPr>
        <p:spPr>
          <a:xfrm>
            <a:off x="1371411" y="3397229"/>
            <a:ext cx="10052493" cy="395562"/>
          </a:xfrm>
          <a:prstGeom prst="rect">
            <a:avLst/>
          </a:prstGeom>
        </p:spPr>
        <p:txBody>
          <a:bodyPr wrap="none" lIns="0" rIns="0">
            <a:noAutofit/>
          </a:bodyPr>
          <a:lstStyle>
            <a:lvl1pPr marL="0" indent="0">
              <a:lnSpc>
                <a:spcPct val="100000"/>
              </a:lnSpc>
              <a:spcBef>
                <a:spcPts val="0"/>
              </a:spcBef>
              <a:spcAft>
                <a:spcPts val="1200"/>
              </a:spcAft>
              <a:buSzPct val="70000"/>
              <a:buFont typeface="Arial" panose="020B0604020202020204" pitchFamily="34" charset="0"/>
              <a:buNone/>
              <a:tabLst/>
              <a:defRPr sz="2400" b="0" i="0">
                <a:solidFill>
                  <a:schemeClr val="bg1"/>
                </a:solidFill>
                <a:latin typeface="Oracle Sans" panose="020B0503020204020204" pitchFamily="34" charset="0"/>
                <a:ea typeface="Oracle Sans" panose="020B0503020204020204" pitchFamily="34" charset="0"/>
                <a:cs typeface="Oracle Sans" panose="020B0503020204020204" pitchFamily="34" charset="0"/>
              </a:defRPr>
            </a:lvl1pPr>
            <a:lvl2pPr marL="457200" indent="0">
              <a:buNone/>
              <a:defRPr sz="2000" b="0" i="0">
                <a:solidFill>
                  <a:schemeClr val="tx1">
                    <a:tint val="75000"/>
                  </a:schemeClr>
                </a:solidFill>
              </a:defRPr>
            </a:lvl2pPr>
            <a:lvl3pPr marL="914400" indent="0">
              <a:buNone/>
              <a:defRPr sz="2000" b="0" i="0">
                <a:solidFill>
                  <a:schemeClr val="tx1">
                    <a:tint val="75000"/>
                  </a:schemeClr>
                </a:solidFill>
              </a:defRPr>
            </a:lvl3pPr>
            <a:lvl4pPr marL="1371600" indent="0">
              <a:buNone/>
              <a:defRPr sz="2000" b="0" i="0">
                <a:solidFill>
                  <a:schemeClr val="tx1">
                    <a:tint val="75000"/>
                  </a:schemeClr>
                </a:solidFill>
              </a:defRPr>
            </a:lvl4pPr>
            <a:lvl5pPr marL="1828800" indent="0">
              <a:buNone/>
              <a:defRPr sz="2000" b="0" i="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20" name="Text Field">
            <a:extLst>
              <a:ext uri="{FF2B5EF4-FFF2-40B4-BE49-F238E27FC236}">
                <a16:creationId xmlns:a16="http://schemas.microsoft.com/office/drawing/2014/main" id="{35FDD008-E0E6-4746-AB5B-78D012E92B2E}"/>
              </a:ext>
            </a:extLst>
          </p:cNvPr>
          <p:cNvSpPr>
            <a:spLocks noGrp="1"/>
          </p:cNvSpPr>
          <p:nvPr>
            <p:ph type="body" idx="17"/>
          </p:nvPr>
        </p:nvSpPr>
        <p:spPr>
          <a:xfrm>
            <a:off x="1371411" y="2878032"/>
            <a:ext cx="10052493" cy="395562"/>
          </a:xfrm>
          <a:prstGeom prst="rect">
            <a:avLst/>
          </a:prstGeom>
        </p:spPr>
        <p:txBody>
          <a:bodyPr wrap="none" lIns="0" rIns="0">
            <a:noAutofit/>
          </a:bodyPr>
          <a:lstStyle>
            <a:lvl1pPr marL="0" indent="0">
              <a:lnSpc>
                <a:spcPct val="100000"/>
              </a:lnSpc>
              <a:spcBef>
                <a:spcPts val="0"/>
              </a:spcBef>
              <a:spcAft>
                <a:spcPts val="1200"/>
              </a:spcAft>
              <a:buSzPct val="70000"/>
              <a:buFont typeface="Arial" panose="020B0604020202020204" pitchFamily="34" charset="0"/>
              <a:buNone/>
              <a:tabLst/>
              <a:defRPr sz="2400" b="0" i="0">
                <a:solidFill>
                  <a:schemeClr val="bg1"/>
                </a:solidFill>
                <a:latin typeface="Oracle Sans" panose="020B0503020204020204" pitchFamily="34" charset="0"/>
                <a:ea typeface="Oracle Sans" panose="020B0503020204020204" pitchFamily="34" charset="0"/>
                <a:cs typeface="Oracle Sans" panose="020B0503020204020204" pitchFamily="34" charset="0"/>
              </a:defRPr>
            </a:lvl1pPr>
            <a:lvl2pPr marL="457200" indent="0">
              <a:buNone/>
              <a:defRPr sz="2000" b="0" i="0">
                <a:solidFill>
                  <a:schemeClr val="tx1">
                    <a:tint val="75000"/>
                  </a:schemeClr>
                </a:solidFill>
              </a:defRPr>
            </a:lvl2pPr>
            <a:lvl3pPr marL="914400" indent="0">
              <a:buNone/>
              <a:defRPr sz="2000" b="0" i="0">
                <a:solidFill>
                  <a:schemeClr val="tx1">
                    <a:tint val="75000"/>
                  </a:schemeClr>
                </a:solidFill>
              </a:defRPr>
            </a:lvl3pPr>
            <a:lvl4pPr marL="1371600" indent="0">
              <a:buNone/>
              <a:defRPr sz="2000" b="0" i="0">
                <a:solidFill>
                  <a:schemeClr val="tx1">
                    <a:tint val="75000"/>
                  </a:schemeClr>
                </a:solidFill>
              </a:defRPr>
            </a:lvl4pPr>
            <a:lvl5pPr marL="1828800" indent="0">
              <a:buNone/>
              <a:defRPr sz="2000" b="0" i="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19" name="Text Field">
            <a:extLst>
              <a:ext uri="{FF2B5EF4-FFF2-40B4-BE49-F238E27FC236}">
                <a16:creationId xmlns:a16="http://schemas.microsoft.com/office/drawing/2014/main" id="{53E966DA-E5B9-074E-B0AA-F5451AF51BAE}"/>
              </a:ext>
            </a:extLst>
          </p:cNvPr>
          <p:cNvSpPr>
            <a:spLocks noGrp="1"/>
          </p:cNvSpPr>
          <p:nvPr>
            <p:ph type="body" idx="16"/>
          </p:nvPr>
        </p:nvSpPr>
        <p:spPr>
          <a:xfrm>
            <a:off x="1371411" y="2358835"/>
            <a:ext cx="10052493" cy="395562"/>
          </a:xfrm>
          <a:prstGeom prst="rect">
            <a:avLst/>
          </a:prstGeom>
        </p:spPr>
        <p:txBody>
          <a:bodyPr wrap="none" lIns="0" rIns="0">
            <a:noAutofit/>
          </a:bodyPr>
          <a:lstStyle>
            <a:lvl1pPr marL="0" indent="0">
              <a:lnSpc>
                <a:spcPct val="100000"/>
              </a:lnSpc>
              <a:spcBef>
                <a:spcPts val="0"/>
              </a:spcBef>
              <a:spcAft>
                <a:spcPts val="1200"/>
              </a:spcAft>
              <a:buSzPct val="70000"/>
              <a:buFont typeface="Arial" panose="020B0604020202020204" pitchFamily="34" charset="0"/>
              <a:buNone/>
              <a:tabLst/>
              <a:defRPr sz="2400" b="0" i="0">
                <a:solidFill>
                  <a:schemeClr val="bg1"/>
                </a:solidFill>
                <a:latin typeface="Oracle Sans" panose="020B0503020204020204" pitchFamily="34" charset="0"/>
                <a:ea typeface="Oracle Sans" panose="020B0503020204020204" pitchFamily="34" charset="0"/>
                <a:cs typeface="Oracle Sans" panose="020B0503020204020204" pitchFamily="34" charset="0"/>
              </a:defRPr>
            </a:lvl1pPr>
            <a:lvl2pPr marL="457200" indent="0">
              <a:buNone/>
              <a:defRPr sz="2000" b="0" i="0">
                <a:solidFill>
                  <a:schemeClr val="tx1">
                    <a:tint val="75000"/>
                  </a:schemeClr>
                </a:solidFill>
              </a:defRPr>
            </a:lvl2pPr>
            <a:lvl3pPr marL="914400" indent="0">
              <a:buNone/>
              <a:defRPr sz="2000" b="0" i="0">
                <a:solidFill>
                  <a:schemeClr val="tx1">
                    <a:tint val="75000"/>
                  </a:schemeClr>
                </a:solidFill>
              </a:defRPr>
            </a:lvl3pPr>
            <a:lvl4pPr marL="1371600" indent="0">
              <a:buNone/>
              <a:defRPr sz="2000" b="0" i="0">
                <a:solidFill>
                  <a:schemeClr val="tx1">
                    <a:tint val="75000"/>
                  </a:schemeClr>
                </a:solidFill>
              </a:defRPr>
            </a:lvl4pPr>
            <a:lvl5pPr marL="1828800" indent="0">
              <a:buNone/>
              <a:defRPr sz="2000" b="0" i="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3" name="Text Field">
            <a:extLst>
              <a:ext uri="{FF2B5EF4-FFF2-40B4-BE49-F238E27FC236}">
                <a16:creationId xmlns:a16="http://schemas.microsoft.com/office/drawing/2014/main" id="{FD86EFD9-8225-47A7-9DFF-A350F67E94AA}"/>
              </a:ext>
            </a:extLst>
          </p:cNvPr>
          <p:cNvSpPr>
            <a:spLocks noGrp="1"/>
          </p:cNvSpPr>
          <p:nvPr>
            <p:ph type="body" idx="1"/>
          </p:nvPr>
        </p:nvSpPr>
        <p:spPr>
          <a:xfrm>
            <a:off x="1371411" y="1839638"/>
            <a:ext cx="10052493" cy="395562"/>
          </a:xfrm>
          <a:prstGeom prst="rect">
            <a:avLst/>
          </a:prstGeom>
        </p:spPr>
        <p:txBody>
          <a:bodyPr wrap="none" lIns="0" rIns="0">
            <a:noAutofit/>
          </a:bodyPr>
          <a:lstStyle>
            <a:lvl1pPr marL="0" indent="0">
              <a:lnSpc>
                <a:spcPct val="100000"/>
              </a:lnSpc>
              <a:spcBef>
                <a:spcPts val="0"/>
              </a:spcBef>
              <a:spcAft>
                <a:spcPts val="1200"/>
              </a:spcAft>
              <a:buSzPct val="70000"/>
              <a:buFont typeface="Arial" panose="020B0604020202020204" pitchFamily="34" charset="0"/>
              <a:buNone/>
              <a:tabLst/>
              <a:defRPr sz="2400" b="0" i="0">
                <a:solidFill>
                  <a:schemeClr val="bg1"/>
                </a:solidFill>
                <a:latin typeface="Oracle Sans" panose="020B0503020204020204" pitchFamily="34" charset="0"/>
                <a:ea typeface="Oracle Sans" panose="020B0503020204020204" pitchFamily="34" charset="0"/>
                <a:cs typeface="Oracle Sans" panose="020B0503020204020204" pitchFamily="34" charset="0"/>
              </a:defRPr>
            </a:lvl1pPr>
            <a:lvl2pPr marL="457200" indent="0">
              <a:buNone/>
              <a:defRPr sz="2000" b="0" i="0">
                <a:solidFill>
                  <a:schemeClr val="tx1">
                    <a:tint val="75000"/>
                  </a:schemeClr>
                </a:solidFill>
              </a:defRPr>
            </a:lvl2pPr>
            <a:lvl3pPr marL="914400" indent="0">
              <a:buNone/>
              <a:defRPr sz="2000" b="0" i="0">
                <a:solidFill>
                  <a:schemeClr val="tx1">
                    <a:tint val="75000"/>
                  </a:schemeClr>
                </a:solidFill>
              </a:defRPr>
            </a:lvl3pPr>
            <a:lvl4pPr marL="1371600" indent="0">
              <a:buNone/>
              <a:defRPr sz="2000" b="0" i="0">
                <a:solidFill>
                  <a:schemeClr val="tx1">
                    <a:tint val="75000"/>
                  </a:schemeClr>
                </a:solidFill>
              </a:defRPr>
            </a:lvl4pPr>
            <a:lvl5pPr marL="1828800" indent="0">
              <a:buNone/>
              <a:defRPr sz="2000" b="0" i="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cxnSp>
        <p:nvCxnSpPr>
          <p:cNvPr id="30" name="Accent Mark">
            <a:extLst>
              <a:ext uri="{FF2B5EF4-FFF2-40B4-BE49-F238E27FC236}">
                <a16:creationId xmlns:a16="http://schemas.microsoft.com/office/drawing/2014/main" id="{27BF9EF6-C607-E74B-BE4E-C1CEE539A463}"/>
              </a:ext>
            </a:extLst>
          </p:cNvPr>
          <p:cNvCxnSpPr>
            <a:cxnSpLocks/>
          </p:cNvCxnSpPr>
          <p:nvPr userDrawn="1"/>
        </p:nvCxnSpPr>
        <p:spPr>
          <a:xfrm flipH="1">
            <a:off x="768095" y="1584959"/>
            <a:ext cx="320040" cy="0"/>
          </a:xfrm>
          <a:prstGeom prst="line">
            <a:avLst/>
          </a:prstGeom>
          <a:ln w="38100" cap="flat">
            <a:solidFill>
              <a:schemeClr val="accent2"/>
            </a:solidFill>
            <a:prstDash val="solid"/>
          </a:ln>
        </p:spPr>
        <p:style>
          <a:lnRef idx="1">
            <a:schemeClr val="accent1"/>
          </a:lnRef>
          <a:fillRef idx="0">
            <a:schemeClr val="accent1"/>
          </a:fillRef>
          <a:effectRef idx="0">
            <a:schemeClr val="accent1"/>
          </a:effectRef>
          <a:fontRef idx="minor">
            <a:schemeClr val="tx1"/>
          </a:fontRef>
        </p:style>
      </p:cxnSp>
      <p:sp>
        <p:nvSpPr>
          <p:cNvPr id="21" name="Title">
            <a:extLst>
              <a:ext uri="{FF2B5EF4-FFF2-40B4-BE49-F238E27FC236}">
                <a16:creationId xmlns:a16="http://schemas.microsoft.com/office/drawing/2014/main" id="{023B1513-D7D1-ED45-9AE9-75BA91464BF8}"/>
              </a:ext>
            </a:extLst>
          </p:cNvPr>
          <p:cNvSpPr>
            <a:spLocks noGrp="1"/>
          </p:cNvSpPr>
          <p:nvPr>
            <p:ph type="body" sz="quarter" idx="20" hasCustomPrompt="1"/>
          </p:nvPr>
        </p:nvSpPr>
        <p:spPr>
          <a:xfrm>
            <a:off x="762000" y="508000"/>
            <a:ext cx="10671048" cy="822960"/>
          </a:xfrm>
        </p:spPr>
        <p:txBody>
          <a:bodyPr anchor="b" anchorCtr="0"/>
          <a:lstStyle>
            <a:lvl1pPr>
              <a:defRPr sz="2400" b="1">
                <a:solidFill>
                  <a:schemeClr val="bg1"/>
                </a:solidFill>
              </a:defRPr>
            </a:lvl1pPr>
          </a:lstStyle>
          <a:p>
            <a:pPr lvl="0"/>
            <a:r>
              <a:rPr lang="en-US" dirty="0"/>
              <a:t>Title</a:t>
            </a:r>
          </a:p>
        </p:txBody>
      </p:sp>
      <p:pic>
        <p:nvPicPr>
          <p:cNvPr id="24" name="Abstract Pattern Strip">
            <a:extLst>
              <a:ext uri="{FF2B5EF4-FFF2-40B4-BE49-F238E27FC236}">
                <a16:creationId xmlns:a16="http://schemas.microsoft.com/office/drawing/2014/main" id="{6389BC6F-934C-3E4C-8EFF-C5723C482C64}"/>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0" y="0"/>
            <a:ext cx="12192000" cy="254000"/>
          </a:xfrm>
          <a:prstGeom prst="rect">
            <a:avLst/>
          </a:prstGeom>
        </p:spPr>
      </p:pic>
      <p:pic>
        <p:nvPicPr>
          <p:cNvPr id="29" name="Picture 28">
            <a:extLst>
              <a:ext uri="{FF2B5EF4-FFF2-40B4-BE49-F238E27FC236}">
                <a16:creationId xmlns:a16="http://schemas.microsoft.com/office/drawing/2014/main" id="{DC6D3265-AE8D-8549-872D-914BCD4702D0}"/>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10044425" y="6543278"/>
            <a:ext cx="1640218" cy="113773"/>
          </a:xfrm>
          <a:prstGeom prst="rect">
            <a:avLst/>
          </a:prstGeom>
        </p:spPr>
      </p:pic>
    </p:spTree>
    <p:extLst>
      <p:ext uri="{BB962C8B-B14F-4D97-AF65-F5344CB8AC3E}">
        <p14:creationId xmlns:p14="http://schemas.microsoft.com/office/powerpoint/2010/main" val="27407274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3.xml><?xml version="1.0" encoding="utf-8"?>
<p:sldLayout xmlns:a="http://schemas.openxmlformats.org/drawingml/2006/main" xmlns:r="http://schemas.openxmlformats.org/officeDocument/2006/relationships" xmlns:p="http://schemas.openxmlformats.org/presentationml/2006/main" showMasterSp="0" preserve="1" userDrawn="1">
  <p:cSld name="Light - Numbered Outline 2 Column">
    <p:bg>
      <p:bgPr>
        <a:solidFill>
          <a:schemeClr val="bg2"/>
        </a:solidFill>
        <a:effectLst/>
      </p:bgPr>
    </p:bg>
    <p:spTree>
      <p:nvGrpSpPr>
        <p:cNvPr id="1" name=""/>
        <p:cNvGrpSpPr/>
        <p:nvPr/>
      </p:nvGrpSpPr>
      <p:grpSpPr>
        <a:xfrm>
          <a:off x="0" y="0"/>
          <a:ext cx="0" cy="0"/>
          <a:chOff x="0" y="0"/>
          <a:chExt cx="0" cy="0"/>
        </a:xfrm>
      </p:grpSpPr>
      <p:pic>
        <p:nvPicPr>
          <p:cNvPr id="33" name="Data Texture Cloud">
            <a:extLst>
              <a:ext uri="{FF2B5EF4-FFF2-40B4-BE49-F238E27FC236}">
                <a16:creationId xmlns:a16="http://schemas.microsoft.com/office/drawing/2014/main" id="{6BADE36C-1CA5-5845-B02A-AEABA73DB1CD}"/>
              </a:ext>
            </a:extLst>
          </p:cNvPr>
          <p:cNvPicPr>
            <a:picLocks noChangeAspect="1"/>
          </p:cNvPicPr>
          <p:nvPr userDrawn="1"/>
        </p:nvPicPr>
        <p:blipFill rotWithShape="1">
          <a:blip r:embed="rId2" cstate="screen">
            <a:alphaModFix amt="80000"/>
            <a:extLst>
              <a:ext uri="{28A0092B-C50C-407E-A947-70E740481C1C}">
                <a14:useLocalDpi xmlns:a14="http://schemas.microsoft.com/office/drawing/2010/main"/>
              </a:ext>
            </a:extLst>
          </a:blip>
          <a:srcRect/>
          <a:stretch/>
        </p:blipFill>
        <p:spPr>
          <a:xfrm>
            <a:off x="9881411" y="521208"/>
            <a:ext cx="2310589" cy="1700784"/>
          </a:xfrm>
          <a:prstGeom prst="rect">
            <a:avLst/>
          </a:prstGeom>
        </p:spPr>
      </p:pic>
      <p:sp>
        <p:nvSpPr>
          <p:cNvPr id="31" name="Slide Number">
            <a:extLst>
              <a:ext uri="{FF2B5EF4-FFF2-40B4-BE49-F238E27FC236}">
                <a16:creationId xmlns:a16="http://schemas.microsoft.com/office/drawing/2014/main" id="{CC5C0CA0-2B8A-9F4E-A261-9C8E089C7C65}"/>
              </a:ext>
            </a:extLst>
          </p:cNvPr>
          <p:cNvSpPr>
            <a:spLocks noGrp="1"/>
          </p:cNvSpPr>
          <p:nvPr>
            <p:ph type="sldNum" sz="quarter" idx="4"/>
          </p:nvPr>
        </p:nvSpPr>
        <p:spPr>
          <a:xfrm>
            <a:off x="762000" y="6423660"/>
            <a:ext cx="365760" cy="365760"/>
          </a:xfrm>
          <a:prstGeom prst="rect">
            <a:avLst/>
          </a:prstGeom>
        </p:spPr>
        <p:txBody>
          <a:bodyPr vert="horz" lIns="0" tIns="0" rIns="0" bIns="0" rtlCol="0" anchor="ctr"/>
          <a:lstStyle>
            <a:lvl1pPr algn="l">
              <a:defRPr sz="1000">
                <a:solidFill>
                  <a:srgbClr val="8B8580"/>
                </a:solidFill>
              </a:defRPr>
            </a:lvl1pPr>
          </a:lstStyle>
          <a:p>
            <a:fld id="{345D60D9-5372-5F40-9443-0F9AE5BDC3C8}" type="slidenum">
              <a:rPr lang="en-US" smtClean="0"/>
              <a:pPr/>
              <a:t>‹#›</a:t>
            </a:fld>
            <a:endParaRPr lang="en-US" dirty="0"/>
          </a:p>
        </p:txBody>
      </p:sp>
      <p:sp>
        <p:nvSpPr>
          <p:cNvPr id="32" name="Footer">
            <a:extLst>
              <a:ext uri="{FF2B5EF4-FFF2-40B4-BE49-F238E27FC236}">
                <a16:creationId xmlns:a16="http://schemas.microsoft.com/office/drawing/2014/main" id="{0F89BA71-120A-294B-9F4B-975AFA693220}"/>
              </a:ext>
            </a:extLst>
          </p:cNvPr>
          <p:cNvSpPr>
            <a:spLocks noGrp="1"/>
          </p:cNvSpPr>
          <p:nvPr>
            <p:ph type="ftr" sz="quarter" idx="3"/>
          </p:nvPr>
        </p:nvSpPr>
        <p:spPr>
          <a:xfrm>
            <a:off x="1127760" y="6423978"/>
            <a:ext cx="4021122" cy="365125"/>
          </a:xfrm>
          <a:prstGeom prst="rect">
            <a:avLst/>
          </a:prstGeom>
        </p:spPr>
        <p:txBody>
          <a:bodyPr vert="horz" lIns="0" tIns="0" rIns="0" bIns="0" rtlCol="0" anchor="ctr"/>
          <a:lstStyle>
            <a:lvl1pPr algn="l">
              <a:defRPr sz="1000">
                <a:solidFill>
                  <a:srgbClr val="8B8580"/>
                </a:solidFill>
              </a:defRPr>
            </a:lvl1pPr>
          </a:lstStyle>
          <a:p>
            <a:r>
              <a:rPr lang="en-US" dirty="0"/>
              <a:t>Confidential – © 2020 Oracle Internal/Restricted/Highly Restricted </a:t>
            </a:r>
          </a:p>
        </p:txBody>
      </p:sp>
      <p:sp>
        <p:nvSpPr>
          <p:cNvPr id="38" name="Number">
            <a:extLst>
              <a:ext uri="{FF2B5EF4-FFF2-40B4-BE49-F238E27FC236}">
                <a16:creationId xmlns:a16="http://schemas.microsoft.com/office/drawing/2014/main" id="{2F38CE05-2128-F946-832B-CF7806F2B597}"/>
              </a:ext>
            </a:extLst>
          </p:cNvPr>
          <p:cNvSpPr>
            <a:spLocks noGrp="1"/>
          </p:cNvSpPr>
          <p:nvPr>
            <p:ph type="body" sz="quarter" idx="26" hasCustomPrompt="1"/>
          </p:nvPr>
        </p:nvSpPr>
        <p:spPr>
          <a:xfrm>
            <a:off x="6342892" y="3916426"/>
            <a:ext cx="439953" cy="395562"/>
          </a:xfrm>
          <a:prstGeom prst="rect">
            <a:avLst/>
          </a:prstGeom>
        </p:spPr>
        <p:txBody>
          <a:bodyPr lIns="0" rIns="0">
            <a:noAutofit/>
          </a:bodyPr>
          <a:lstStyle>
            <a:lvl1pPr marL="0" indent="0" algn="ctr">
              <a:buNone/>
              <a:defRPr sz="2000">
                <a:solidFill>
                  <a:schemeClr val="accent5"/>
                </a:solidFill>
                <a:latin typeface="Georgia" panose="02040502050405020303" pitchFamily="18" charset="0"/>
              </a:defRPr>
            </a:lvl1pPr>
          </a:lstStyle>
          <a:p>
            <a:pPr lvl="0"/>
            <a:r>
              <a:rPr lang="en-US" dirty="0"/>
              <a:t>X</a:t>
            </a:r>
          </a:p>
        </p:txBody>
      </p:sp>
      <p:sp>
        <p:nvSpPr>
          <p:cNvPr id="37" name="Number">
            <a:extLst>
              <a:ext uri="{FF2B5EF4-FFF2-40B4-BE49-F238E27FC236}">
                <a16:creationId xmlns:a16="http://schemas.microsoft.com/office/drawing/2014/main" id="{57B2FD3E-93EE-0A45-9E7C-CB3E5765653D}"/>
              </a:ext>
            </a:extLst>
          </p:cNvPr>
          <p:cNvSpPr>
            <a:spLocks noGrp="1"/>
          </p:cNvSpPr>
          <p:nvPr>
            <p:ph type="body" sz="quarter" idx="25" hasCustomPrompt="1"/>
          </p:nvPr>
        </p:nvSpPr>
        <p:spPr>
          <a:xfrm>
            <a:off x="6342892" y="3397254"/>
            <a:ext cx="439953" cy="395562"/>
          </a:xfrm>
          <a:prstGeom prst="rect">
            <a:avLst/>
          </a:prstGeom>
        </p:spPr>
        <p:txBody>
          <a:bodyPr lIns="0" rIns="0">
            <a:noAutofit/>
          </a:bodyPr>
          <a:lstStyle>
            <a:lvl1pPr marL="0" indent="0" algn="ctr">
              <a:buNone/>
              <a:defRPr sz="2000">
                <a:solidFill>
                  <a:schemeClr val="accent5"/>
                </a:solidFill>
                <a:latin typeface="Georgia" panose="02040502050405020303" pitchFamily="18" charset="0"/>
              </a:defRPr>
            </a:lvl1pPr>
          </a:lstStyle>
          <a:p>
            <a:pPr lvl="0"/>
            <a:r>
              <a:rPr lang="en-US" dirty="0"/>
              <a:t>X</a:t>
            </a:r>
          </a:p>
        </p:txBody>
      </p:sp>
      <p:sp>
        <p:nvSpPr>
          <p:cNvPr id="36" name="Number">
            <a:extLst>
              <a:ext uri="{FF2B5EF4-FFF2-40B4-BE49-F238E27FC236}">
                <a16:creationId xmlns:a16="http://schemas.microsoft.com/office/drawing/2014/main" id="{4C37858A-AC21-CB41-8C96-65D9002230E4}"/>
              </a:ext>
            </a:extLst>
          </p:cNvPr>
          <p:cNvSpPr>
            <a:spLocks noGrp="1"/>
          </p:cNvSpPr>
          <p:nvPr>
            <p:ph type="body" sz="quarter" idx="24" hasCustomPrompt="1"/>
          </p:nvPr>
        </p:nvSpPr>
        <p:spPr>
          <a:xfrm>
            <a:off x="6342892" y="2878080"/>
            <a:ext cx="439953" cy="395562"/>
          </a:xfrm>
          <a:prstGeom prst="rect">
            <a:avLst/>
          </a:prstGeom>
        </p:spPr>
        <p:txBody>
          <a:bodyPr lIns="0" rIns="0">
            <a:noAutofit/>
          </a:bodyPr>
          <a:lstStyle>
            <a:lvl1pPr marL="0" indent="0" algn="ctr">
              <a:buNone/>
              <a:defRPr sz="2000">
                <a:solidFill>
                  <a:schemeClr val="accent5"/>
                </a:solidFill>
                <a:latin typeface="Georgia" panose="02040502050405020303" pitchFamily="18" charset="0"/>
              </a:defRPr>
            </a:lvl1pPr>
          </a:lstStyle>
          <a:p>
            <a:pPr lvl="0"/>
            <a:r>
              <a:rPr lang="en-US" dirty="0"/>
              <a:t>X</a:t>
            </a:r>
          </a:p>
        </p:txBody>
      </p:sp>
      <p:sp>
        <p:nvSpPr>
          <p:cNvPr id="35" name="Number">
            <a:extLst>
              <a:ext uri="{FF2B5EF4-FFF2-40B4-BE49-F238E27FC236}">
                <a16:creationId xmlns:a16="http://schemas.microsoft.com/office/drawing/2014/main" id="{97B05350-6C68-E84A-81F0-64BB53EE5EE5}"/>
              </a:ext>
            </a:extLst>
          </p:cNvPr>
          <p:cNvSpPr>
            <a:spLocks noGrp="1"/>
          </p:cNvSpPr>
          <p:nvPr>
            <p:ph type="body" sz="quarter" idx="23" hasCustomPrompt="1"/>
          </p:nvPr>
        </p:nvSpPr>
        <p:spPr>
          <a:xfrm>
            <a:off x="6342892" y="2358906"/>
            <a:ext cx="439953" cy="395562"/>
          </a:xfrm>
          <a:prstGeom prst="rect">
            <a:avLst/>
          </a:prstGeom>
        </p:spPr>
        <p:txBody>
          <a:bodyPr lIns="0" rIns="0">
            <a:noAutofit/>
          </a:bodyPr>
          <a:lstStyle>
            <a:lvl1pPr marL="0" indent="0" algn="ctr">
              <a:buNone/>
              <a:defRPr sz="2000">
                <a:solidFill>
                  <a:schemeClr val="accent5"/>
                </a:solidFill>
                <a:latin typeface="Georgia" panose="02040502050405020303" pitchFamily="18" charset="0"/>
              </a:defRPr>
            </a:lvl1pPr>
          </a:lstStyle>
          <a:p>
            <a:pPr lvl="0"/>
            <a:r>
              <a:rPr lang="en-US" dirty="0"/>
              <a:t>X</a:t>
            </a:r>
          </a:p>
        </p:txBody>
      </p:sp>
      <p:sp>
        <p:nvSpPr>
          <p:cNvPr id="34" name="Number">
            <a:extLst>
              <a:ext uri="{FF2B5EF4-FFF2-40B4-BE49-F238E27FC236}">
                <a16:creationId xmlns:a16="http://schemas.microsoft.com/office/drawing/2014/main" id="{50B157E0-DFD4-4442-837D-FEFEE0ED83D0}"/>
              </a:ext>
            </a:extLst>
          </p:cNvPr>
          <p:cNvSpPr>
            <a:spLocks noGrp="1"/>
          </p:cNvSpPr>
          <p:nvPr>
            <p:ph type="body" sz="quarter" idx="22" hasCustomPrompt="1"/>
          </p:nvPr>
        </p:nvSpPr>
        <p:spPr>
          <a:xfrm>
            <a:off x="6342892" y="1839732"/>
            <a:ext cx="439953" cy="395562"/>
          </a:xfrm>
          <a:prstGeom prst="rect">
            <a:avLst/>
          </a:prstGeom>
        </p:spPr>
        <p:txBody>
          <a:bodyPr lIns="0" rIns="0">
            <a:noAutofit/>
          </a:bodyPr>
          <a:lstStyle>
            <a:lvl1pPr marL="0" indent="0" algn="ctr">
              <a:buNone/>
              <a:defRPr sz="2000">
                <a:solidFill>
                  <a:schemeClr val="accent5"/>
                </a:solidFill>
                <a:latin typeface="Georgia" panose="02040502050405020303" pitchFamily="18" charset="0"/>
              </a:defRPr>
            </a:lvl1pPr>
          </a:lstStyle>
          <a:p>
            <a:pPr lvl="0"/>
            <a:r>
              <a:rPr lang="en-US" dirty="0"/>
              <a:t>X</a:t>
            </a:r>
          </a:p>
        </p:txBody>
      </p:sp>
      <p:sp>
        <p:nvSpPr>
          <p:cNvPr id="42" name="Text Field">
            <a:extLst>
              <a:ext uri="{FF2B5EF4-FFF2-40B4-BE49-F238E27FC236}">
                <a16:creationId xmlns:a16="http://schemas.microsoft.com/office/drawing/2014/main" id="{513F9047-4D4F-4944-A54F-6838E69D529C}"/>
              </a:ext>
            </a:extLst>
          </p:cNvPr>
          <p:cNvSpPr>
            <a:spLocks noGrp="1"/>
          </p:cNvSpPr>
          <p:nvPr>
            <p:ph type="body" idx="30"/>
          </p:nvPr>
        </p:nvSpPr>
        <p:spPr>
          <a:xfrm>
            <a:off x="6946209" y="3916426"/>
            <a:ext cx="4471604" cy="395562"/>
          </a:xfrm>
          <a:prstGeom prst="rect">
            <a:avLst/>
          </a:prstGeom>
        </p:spPr>
        <p:txBody>
          <a:bodyPr lIns="0" rIns="0">
            <a:noAutofit/>
          </a:bodyPr>
          <a:lstStyle>
            <a:lvl1pPr marL="0" indent="0">
              <a:lnSpc>
                <a:spcPct val="100000"/>
              </a:lnSpc>
              <a:spcBef>
                <a:spcPts val="0"/>
              </a:spcBef>
              <a:spcAft>
                <a:spcPts val="1200"/>
              </a:spcAft>
              <a:buSzPct val="70000"/>
              <a:buFont typeface="Arial" panose="020B0604020202020204" pitchFamily="34" charset="0"/>
              <a:buNone/>
              <a:tabLst/>
              <a:defRPr sz="2400" b="0" i="0">
                <a:solidFill>
                  <a:schemeClr val="tx1"/>
                </a:solidFill>
                <a:latin typeface="Oracle Sans" panose="020B0503020204020204" pitchFamily="34" charset="0"/>
                <a:ea typeface="Oracle Sans" panose="020B0503020204020204" pitchFamily="34" charset="0"/>
                <a:cs typeface="Oracle Sans" panose="020B0503020204020204" pitchFamily="34" charset="0"/>
              </a:defRPr>
            </a:lvl1pPr>
            <a:lvl2pPr marL="457200" indent="0">
              <a:buNone/>
              <a:defRPr sz="2000" b="0" i="0">
                <a:solidFill>
                  <a:schemeClr val="tx1">
                    <a:tint val="75000"/>
                  </a:schemeClr>
                </a:solidFill>
              </a:defRPr>
            </a:lvl2pPr>
            <a:lvl3pPr marL="914400" indent="0">
              <a:buNone/>
              <a:defRPr sz="2000" b="0" i="0">
                <a:solidFill>
                  <a:schemeClr val="tx1">
                    <a:tint val="75000"/>
                  </a:schemeClr>
                </a:solidFill>
              </a:defRPr>
            </a:lvl3pPr>
            <a:lvl4pPr marL="1371600" indent="0">
              <a:buNone/>
              <a:defRPr sz="2000" b="0" i="0">
                <a:solidFill>
                  <a:schemeClr val="tx1">
                    <a:tint val="75000"/>
                  </a:schemeClr>
                </a:solidFill>
              </a:defRPr>
            </a:lvl4pPr>
            <a:lvl5pPr marL="1828800" indent="0">
              <a:buNone/>
              <a:defRPr sz="2000" b="0" i="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1" name="Text Field">
            <a:extLst>
              <a:ext uri="{FF2B5EF4-FFF2-40B4-BE49-F238E27FC236}">
                <a16:creationId xmlns:a16="http://schemas.microsoft.com/office/drawing/2014/main" id="{AB0EA59E-C5BD-2449-B9B1-56DEAED420FF}"/>
              </a:ext>
            </a:extLst>
          </p:cNvPr>
          <p:cNvSpPr>
            <a:spLocks noGrp="1"/>
          </p:cNvSpPr>
          <p:nvPr>
            <p:ph type="body" idx="29"/>
          </p:nvPr>
        </p:nvSpPr>
        <p:spPr>
          <a:xfrm>
            <a:off x="6946209" y="3397229"/>
            <a:ext cx="4471604" cy="395562"/>
          </a:xfrm>
          <a:prstGeom prst="rect">
            <a:avLst/>
          </a:prstGeom>
        </p:spPr>
        <p:txBody>
          <a:bodyPr lIns="0" rIns="0">
            <a:noAutofit/>
          </a:bodyPr>
          <a:lstStyle>
            <a:lvl1pPr marL="0" indent="0">
              <a:lnSpc>
                <a:spcPct val="100000"/>
              </a:lnSpc>
              <a:spcBef>
                <a:spcPts val="0"/>
              </a:spcBef>
              <a:spcAft>
                <a:spcPts val="1200"/>
              </a:spcAft>
              <a:buSzPct val="70000"/>
              <a:buFont typeface="Arial" panose="020B0604020202020204" pitchFamily="34" charset="0"/>
              <a:buNone/>
              <a:tabLst/>
              <a:defRPr sz="2400" b="0" i="0">
                <a:solidFill>
                  <a:schemeClr val="tx1"/>
                </a:solidFill>
                <a:latin typeface="Oracle Sans" panose="020B0503020204020204" pitchFamily="34" charset="0"/>
                <a:ea typeface="Oracle Sans" panose="020B0503020204020204" pitchFamily="34" charset="0"/>
                <a:cs typeface="Oracle Sans" panose="020B0503020204020204" pitchFamily="34" charset="0"/>
              </a:defRPr>
            </a:lvl1pPr>
            <a:lvl2pPr marL="457200" indent="0">
              <a:buNone/>
              <a:defRPr sz="2000" b="0" i="0">
                <a:solidFill>
                  <a:schemeClr val="tx1">
                    <a:tint val="75000"/>
                  </a:schemeClr>
                </a:solidFill>
              </a:defRPr>
            </a:lvl2pPr>
            <a:lvl3pPr marL="914400" indent="0">
              <a:buNone/>
              <a:defRPr sz="2000" b="0" i="0">
                <a:solidFill>
                  <a:schemeClr val="tx1">
                    <a:tint val="75000"/>
                  </a:schemeClr>
                </a:solidFill>
              </a:defRPr>
            </a:lvl3pPr>
            <a:lvl4pPr marL="1371600" indent="0">
              <a:buNone/>
              <a:defRPr sz="2000" b="0" i="0">
                <a:solidFill>
                  <a:schemeClr val="tx1">
                    <a:tint val="75000"/>
                  </a:schemeClr>
                </a:solidFill>
              </a:defRPr>
            </a:lvl4pPr>
            <a:lvl5pPr marL="1828800" indent="0">
              <a:buNone/>
              <a:defRPr sz="2000" b="0" i="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0" name="Text Field">
            <a:extLst>
              <a:ext uri="{FF2B5EF4-FFF2-40B4-BE49-F238E27FC236}">
                <a16:creationId xmlns:a16="http://schemas.microsoft.com/office/drawing/2014/main" id="{22511F22-E591-F74E-BFD2-CDD45D3AD3EB}"/>
              </a:ext>
            </a:extLst>
          </p:cNvPr>
          <p:cNvSpPr>
            <a:spLocks noGrp="1"/>
          </p:cNvSpPr>
          <p:nvPr>
            <p:ph type="body" idx="28"/>
          </p:nvPr>
        </p:nvSpPr>
        <p:spPr>
          <a:xfrm>
            <a:off x="6946209" y="2878032"/>
            <a:ext cx="4471604" cy="395562"/>
          </a:xfrm>
          <a:prstGeom prst="rect">
            <a:avLst/>
          </a:prstGeom>
        </p:spPr>
        <p:txBody>
          <a:bodyPr lIns="0" rIns="0">
            <a:noAutofit/>
          </a:bodyPr>
          <a:lstStyle>
            <a:lvl1pPr marL="0" indent="0">
              <a:lnSpc>
                <a:spcPct val="100000"/>
              </a:lnSpc>
              <a:spcBef>
                <a:spcPts val="0"/>
              </a:spcBef>
              <a:spcAft>
                <a:spcPts val="1200"/>
              </a:spcAft>
              <a:buSzPct val="70000"/>
              <a:buFont typeface="Arial" panose="020B0604020202020204" pitchFamily="34" charset="0"/>
              <a:buNone/>
              <a:tabLst/>
              <a:defRPr sz="2400" b="0" i="0">
                <a:solidFill>
                  <a:schemeClr val="tx1"/>
                </a:solidFill>
                <a:latin typeface="Oracle Sans" panose="020B0503020204020204" pitchFamily="34" charset="0"/>
                <a:ea typeface="Oracle Sans" panose="020B0503020204020204" pitchFamily="34" charset="0"/>
                <a:cs typeface="Oracle Sans" panose="020B0503020204020204" pitchFamily="34" charset="0"/>
              </a:defRPr>
            </a:lvl1pPr>
            <a:lvl2pPr marL="457200" indent="0">
              <a:buNone/>
              <a:defRPr sz="2000" b="0" i="0">
                <a:solidFill>
                  <a:schemeClr val="tx1">
                    <a:tint val="75000"/>
                  </a:schemeClr>
                </a:solidFill>
              </a:defRPr>
            </a:lvl2pPr>
            <a:lvl3pPr marL="914400" indent="0">
              <a:buNone/>
              <a:defRPr sz="2000" b="0" i="0">
                <a:solidFill>
                  <a:schemeClr val="tx1">
                    <a:tint val="75000"/>
                  </a:schemeClr>
                </a:solidFill>
              </a:defRPr>
            </a:lvl3pPr>
            <a:lvl4pPr marL="1371600" indent="0">
              <a:buNone/>
              <a:defRPr sz="2000" b="0" i="0">
                <a:solidFill>
                  <a:schemeClr val="tx1">
                    <a:tint val="75000"/>
                  </a:schemeClr>
                </a:solidFill>
              </a:defRPr>
            </a:lvl4pPr>
            <a:lvl5pPr marL="1828800" indent="0">
              <a:buNone/>
              <a:defRPr sz="2000" b="0" i="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39" name="Text Field">
            <a:extLst>
              <a:ext uri="{FF2B5EF4-FFF2-40B4-BE49-F238E27FC236}">
                <a16:creationId xmlns:a16="http://schemas.microsoft.com/office/drawing/2014/main" id="{22D41171-F1BC-0242-9A58-63B4D72A490C}"/>
              </a:ext>
            </a:extLst>
          </p:cNvPr>
          <p:cNvSpPr>
            <a:spLocks noGrp="1"/>
          </p:cNvSpPr>
          <p:nvPr>
            <p:ph type="body" idx="27"/>
          </p:nvPr>
        </p:nvSpPr>
        <p:spPr>
          <a:xfrm>
            <a:off x="6946209" y="2358835"/>
            <a:ext cx="4471604" cy="395562"/>
          </a:xfrm>
          <a:prstGeom prst="rect">
            <a:avLst/>
          </a:prstGeom>
        </p:spPr>
        <p:txBody>
          <a:bodyPr lIns="0" rIns="0">
            <a:noAutofit/>
          </a:bodyPr>
          <a:lstStyle>
            <a:lvl1pPr marL="0" indent="0">
              <a:lnSpc>
                <a:spcPct val="100000"/>
              </a:lnSpc>
              <a:spcBef>
                <a:spcPts val="0"/>
              </a:spcBef>
              <a:spcAft>
                <a:spcPts val="1200"/>
              </a:spcAft>
              <a:buSzPct val="70000"/>
              <a:buFont typeface="Arial" panose="020B0604020202020204" pitchFamily="34" charset="0"/>
              <a:buNone/>
              <a:tabLst/>
              <a:defRPr sz="2400" b="0" i="0">
                <a:solidFill>
                  <a:schemeClr val="tx1"/>
                </a:solidFill>
                <a:latin typeface="Oracle Sans" panose="020B0503020204020204" pitchFamily="34" charset="0"/>
                <a:ea typeface="Oracle Sans" panose="020B0503020204020204" pitchFamily="34" charset="0"/>
                <a:cs typeface="Oracle Sans" panose="020B0503020204020204" pitchFamily="34" charset="0"/>
              </a:defRPr>
            </a:lvl1pPr>
            <a:lvl2pPr marL="457200" indent="0">
              <a:buNone/>
              <a:defRPr sz="2000" b="0" i="0">
                <a:solidFill>
                  <a:schemeClr val="tx1">
                    <a:tint val="75000"/>
                  </a:schemeClr>
                </a:solidFill>
              </a:defRPr>
            </a:lvl2pPr>
            <a:lvl3pPr marL="914400" indent="0">
              <a:buNone/>
              <a:defRPr sz="2000" b="0" i="0">
                <a:solidFill>
                  <a:schemeClr val="tx1">
                    <a:tint val="75000"/>
                  </a:schemeClr>
                </a:solidFill>
              </a:defRPr>
            </a:lvl3pPr>
            <a:lvl4pPr marL="1371600" indent="0">
              <a:buNone/>
              <a:defRPr sz="2000" b="0" i="0">
                <a:solidFill>
                  <a:schemeClr val="tx1">
                    <a:tint val="75000"/>
                  </a:schemeClr>
                </a:solidFill>
              </a:defRPr>
            </a:lvl4pPr>
            <a:lvl5pPr marL="1828800" indent="0">
              <a:buNone/>
              <a:defRPr sz="2000" b="0" i="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3" name="Text Field">
            <a:extLst>
              <a:ext uri="{FF2B5EF4-FFF2-40B4-BE49-F238E27FC236}">
                <a16:creationId xmlns:a16="http://schemas.microsoft.com/office/drawing/2014/main" id="{3D9253FE-8D61-AC4A-B664-3F8478D670B8}"/>
              </a:ext>
            </a:extLst>
          </p:cNvPr>
          <p:cNvSpPr>
            <a:spLocks noGrp="1"/>
          </p:cNvSpPr>
          <p:nvPr>
            <p:ph type="body" idx="31"/>
          </p:nvPr>
        </p:nvSpPr>
        <p:spPr>
          <a:xfrm>
            <a:off x="6946209" y="1839638"/>
            <a:ext cx="4471604" cy="395562"/>
          </a:xfrm>
          <a:prstGeom prst="rect">
            <a:avLst/>
          </a:prstGeom>
        </p:spPr>
        <p:txBody>
          <a:bodyPr lIns="0" rIns="0">
            <a:noAutofit/>
          </a:bodyPr>
          <a:lstStyle>
            <a:lvl1pPr marL="0" indent="0">
              <a:lnSpc>
                <a:spcPct val="100000"/>
              </a:lnSpc>
              <a:spcBef>
                <a:spcPts val="0"/>
              </a:spcBef>
              <a:spcAft>
                <a:spcPts val="1200"/>
              </a:spcAft>
              <a:buSzPct val="70000"/>
              <a:buFont typeface="Arial" panose="020B0604020202020204" pitchFamily="34" charset="0"/>
              <a:buNone/>
              <a:tabLst/>
              <a:defRPr sz="2400" b="0" i="0">
                <a:solidFill>
                  <a:schemeClr val="tx1"/>
                </a:solidFill>
                <a:latin typeface="Oracle Sans" panose="020B0503020204020204" pitchFamily="34" charset="0"/>
                <a:ea typeface="Oracle Sans" panose="020B0503020204020204" pitchFamily="34" charset="0"/>
                <a:cs typeface="Oracle Sans" panose="020B0503020204020204" pitchFamily="34" charset="0"/>
              </a:defRPr>
            </a:lvl1pPr>
            <a:lvl2pPr marL="457200" indent="0">
              <a:buNone/>
              <a:defRPr sz="2000" b="0" i="0">
                <a:solidFill>
                  <a:schemeClr val="tx1">
                    <a:tint val="75000"/>
                  </a:schemeClr>
                </a:solidFill>
              </a:defRPr>
            </a:lvl2pPr>
            <a:lvl3pPr marL="914400" indent="0">
              <a:buNone/>
              <a:defRPr sz="2000" b="0" i="0">
                <a:solidFill>
                  <a:schemeClr val="tx1">
                    <a:tint val="75000"/>
                  </a:schemeClr>
                </a:solidFill>
              </a:defRPr>
            </a:lvl3pPr>
            <a:lvl4pPr marL="1371600" indent="0">
              <a:buNone/>
              <a:defRPr sz="2000" b="0" i="0">
                <a:solidFill>
                  <a:schemeClr val="tx1">
                    <a:tint val="75000"/>
                  </a:schemeClr>
                </a:solidFill>
              </a:defRPr>
            </a:lvl4pPr>
            <a:lvl5pPr marL="1828800" indent="0">
              <a:buNone/>
              <a:defRPr sz="2000" b="0" i="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cxnSp>
        <p:nvCxnSpPr>
          <p:cNvPr id="27" name="Column Divider">
            <a:extLst>
              <a:ext uri="{FF2B5EF4-FFF2-40B4-BE49-F238E27FC236}">
                <a16:creationId xmlns:a16="http://schemas.microsoft.com/office/drawing/2014/main" id="{90C130B8-DB30-A047-8311-FCD7EEDF456C}"/>
              </a:ext>
            </a:extLst>
          </p:cNvPr>
          <p:cNvCxnSpPr/>
          <p:nvPr userDrawn="1"/>
        </p:nvCxnSpPr>
        <p:spPr>
          <a:xfrm>
            <a:off x="6096002" y="1838958"/>
            <a:ext cx="0" cy="4261104"/>
          </a:xfrm>
          <a:prstGeom prst="line">
            <a:avLst/>
          </a:prstGeom>
          <a:ln w="19050" cap="flat">
            <a:solidFill>
              <a:srgbClr val="8B8580">
                <a:alpha val="25000"/>
              </a:srgbClr>
            </a:solidFill>
            <a:prstDash val="solid"/>
          </a:ln>
        </p:spPr>
        <p:style>
          <a:lnRef idx="1">
            <a:schemeClr val="accent1"/>
          </a:lnRef>
          <a:fillRef idx="0">
            <a:schemeClr val="accent1"/>
          </a:fillRef>
          <a:effectRef idx="0">
            <a:schemeClr val="accent1"/>
          </a:effectRef>
          <a:fontRef idx="minor">
            <a:schemeClr val="tx1"/>
          </a:fontRef>
        </p:style>
      </p:cxnSp>
      <p:sp>
        <p:nvSpPr>
          <p:cNvPr id="18" name="Number">
            <a:extLst>
              <a:ext uri="{FF2B5EF4-FFF2-40B4-BE49-F238E27FC236}">
                <a16:creationId xmlns:a16="http://schemas.microsoft.com/office/drawing/2014/main" id="{0EC907BF-0F79-AE40-A0E1-10EDEEBBAE51}"/>
              </a:ext>
            </a:extLst>
          </p:cNvPr>
          <p:cNvSpPr>
            <a:spLocks noGrp="1"/>
          </p:cNvSpPr>
          <p:nvPr>
            <p:ph type="body" sz="quarter" idx="14" hasCustomPrompt="1"/>
          </p:nvPr>
        </p:nvSpPr>
        <p:spPr>
          <a:xfrm>
            <a:off x="768095" y="3916426"/>
            <a:ext cx="439953" cy="395562"/>
          </a:xfrm>
          <a:prstGeom prst="rect">
            <a:avLst/>
          </a:prstGeom>
        </p:spPr>
        <p:txBody>
          <a:bodyPr lIns="0" rIns="0">
            <a:noAutofit/>
          </a:bodyPr>
          <a:lstStyle>
            <a:lvl1pPr marL="0" indent="0" algn="ctr">
              <a:buNone/>
              <a:defRPr sz="2000">
                <a:solidFill>
                  <a:schemeClr val="accent5"/>
                </a:solidFill>
                <a:latin typeface="Georgia" panose="02040502050405020303" pitchFamily="18" charset="0"/>
              </a:defRPr>
            </a:lvl1pPr>
          </a:lstStyle>
          <a:p>
            <a:pPr lvl="0"/>
            <a:r>
              <a:rPr lang="en-US" dirty="0"/>
              <a:t>X</a:t>
            </a:r>
          </a:p>
        </p:txBody>
      </p:sp>
      <p:sp>
        <p:nvSpPr>
          <p:cNvPr id="17" name="Number">
            <a:extLst>
              <a:ext uri="{FF2B5EF4-FFF2-40B4-BE49-F238E27FC236}">
                <a16:creationId xmlns:a16="http://schemas.microsoft.com/office/drawing/2014/main" id="{D25DA43B-4E3A-394F-B8B3-16A0A25D880E}"/>
              </a:ext>
            </a:extLst>
          </p:cNvPr>
          <p:cNvSpPr>
            <a:spLocks noGrp="1"/>
          </p:cNvSpPr>
          <p:nvPr>
            <p:ph type="body" sz="quarter" idx="13" hasCustomPrompt="1"/>
          </p:nvPr>
        </p:nvSpPr>
        <p:spPr>
          <a:xfrm>
            <a:off x="768095" y="3397254"/>
            <a:ext cx="439953" cy="395562"/>
          </a:xfrm>
          <a:prstGeom prst="rect">
            <a:avLst/>
          </a:prstGeom>
        </p:spPr>
        <p:txBody>
          <a:bodyPr lIns="0" rIns="0">
            <a:noAutofit/>
          </a:bodyPr>
          <a:lstStyle>
            <a:lvl1pPr marL="0" marR="0" indent="0" algn="ctr" defTabSz="914400" rtl="0" eaLnBrk="1" fontAlgn="auto" latinLnBrk="0" hangingPunct="1">
              <a:lnSpc>
                <a:spcPct val="95000"/>
              </a:lnSpc>
              <a:spcBef>
                <a:spcPts val="0"/>
              </a:spcBef>
              <a:spcAft>
                <a:spcPts val="600"/>
              </a:spcAft>
              <a:buClrTx/>
              <a:buSzTx/>
              <a:buFont typeface="System Font Regular"/>
              <a:buNone/>
              <a:tabLst/>
              <a:defRPr sz="2000">
                <a:solidFill>
                  <a:schemeClr val="accent5"/>
                </a:solidFill>
                <a:latin typeface="Georgia" panose="02040502050405020303" pitchFamily="18" charset="0"/>
              </a:defRPr>
            </a:lvl1pPr>
          </a:lstStyle>
          <a:p>
            <a:pPr marL="0" marR="0" lvl="0" indent="0" algn="ctr" defTabSz="914400" rtl="0" eaLnBrk="1" fontAlgn="auto" latinLnBrk="0" hangingPunct="1">
              <a:lnSpc>
                <a:spcPct val="95000"/>
              </a:lnSpc>
              <a:spcBef>
                <a:spcPts val="0"/>
              </a:spcBef>
              <a:spcAft>
                <a:spcPts val="600"/>
              </a:spcAft>
              <a:buClrTx/>
              <a:buSzTx/>
              <a:buFont typeface="System Font Regular"/>
              <a:buNone/>
              <a:tabLst/>
              <a:defRPr/>
            </a:pPr>
            <a:r>
              <a:rPr lang="en-US" dirty="0"/>
              <a:t>X</a:t>
            </a:r>
          </a:p>
        </p:txBody>
      </p:sp>
      <p:sp>
        <p:nvSpPr>
          <p:cNvPr id="16" name="Number">
            <a:extLst>
              <a:ext uri="{FF2B5EF4-FFF2-40B4-BE49-F238E27FC236}">
                <a16:creationId xmlns:a16="http://schemas.microsoft.com/office/drawing/2014/main" id="{DD2FB6D0-D95C-6242-A795-CCD93D8A20FE}"/>
              </a:ext>
            </a:extLst>
          </p:cNvPr>
          <p:cNvSpPr>
            <a:spLocks noGrp="1"/>
          </p:cNvSpPr>
          <p:nvPr>
            <p:ph type="body" sz="quarter" idx="12" hasCustomPrompt="1"/>
          </p:nvPr>
        </p:nvSpPr>
        <p:spPr>
          <a:xfrm>
            <a:off x="768095" y="2878080"/>
            <a:ext cx="439953" cy="395562"/>
          </a:xfrm>
          <a:prstGeom prst="rect">
            <a:avLst/>
          </a:prstGeom>
        </p:spPr>
        <p:txBody>
          <a:bodyPr lIns="0" rIns="0">
            <a:noAutofit/>
          </a:bodyPr>
          <a:lstStyle>
            <a:lvl1pPr marL="0" marR="0" indent="0" algn="ctr" defTabSz="914400" rtl="0" eaLnBrk="1" fontAlgn="auto" latinLnBrk="0" hangingPunct="1">
              <a:lnSpc>
                <a:spcPct val="95000"/>
              </a:lnSpc>
              <a:spcBef>
                <a:spcPts val="0"/>
              </a:spcBef>
              <a:spcAft>
                <a:spcPts val="600"/>
              </a:spcAft>
              <a:buClrTx/>
              <a:buSzTx/>
              <a:buFont typeface="System Font Regular"/>
              <a:buNone/>
              <a:tabLst/>
              <a:defRPr sz="2000">
                <a:solidFill>
                  <a:schemeClr val="accent5"/>
                </a:solidFill>
                <a:latin typeface="Georgia" panose="02040502050405020303" pitchFamily="18" charset="0"/>
              </a:defRPr>
            </a:lvl1pPr>
          </a:lstStyle>
          <a:p>
            <a:pPr marL="0" marR="0" lvl="0" indent="0" algn="ctr" defTabSz="914400" rtl="0" eaLnBrk="1" fontAlgn="auto" latinLnBrk="0" hangingPunct="1">
              <a:lnSpc>
                <a:spcPct val="95000"/>
              </a:lnSpc>
              <a:spcBef>
                <a:spcPts val="0"/>
              </a:spcBef>
              <a:spcAft>
                <a:spcPts val="600"/>
              </a:spcAft>
              <a:buClrTx/>
              <a:buSzTx/>
              <a:buFont typeface="System Font Regular"/>
              <a:buNone/>
              <a:tabLst/>
              <a:defRPr/>
            </a:pPr>
            <a:r>
              <a:rPr lang="en-US" dirty="0"/>
              <a:t>X</a:t>
            </a:r>
          </a:p>
          <a:p>
            <a:pPr lvl="0"/>
            <a:endParaRPr lang="en-US" dirty="0"/>
          </a:p>
        </p:txBody>
      </p:sp>
      <p:sp>
        <p:nvSpPr>
          <p:cNvPr id="15" name="Number">
            <a:extLst>
              <a:ext uri="{FF2B5EF4-FFF2-40B4-BE49-F238E27FC236}">
                <a16:creationId xmlns:a16="http://schemas.microsoft.com/office/drawing/2014/main" id="{06493D53-065B-674D-B762-76404273F0D9}"/>
              </a:ext>
            </a:extLst>
          </p:cNvPr>
          <p:cNvSpPr>
            <a:spLocks noGrp="1"/>
          </p:cNvSpPr>
          <p:nvPr>
            <p:ph type="body" sz="quarter" idx="11" hasCustomPrompt="1"/>
          </p:nvPr>
        </p:nvSpPr>
        <p:spPr>
          <a:xfrm>
            <a:off x="768095" y="2358906"/>
            <a:ext cx="439953" cy="395562"/>
          </a:xfrm>
          <a:prstGeom prst="rect">
            <a:avLst/>
          </a:prstGeom>
        </p:spPr>
        <p:txBody>
          <a:bodyPr lIns="0" rIns="0">
            <a:noAutofit/>
          </a:bodyPr>
          <a:lstStyle>
            <a:lvl1pPr marL="0" marR="0" indent="0" algn="ctr" defTabSz="914400" rtl="0" eaLnBrk="1" fontAlgn="auto" latinLnBrk="0" hangingPunct="1">
              <a:lnSpc>
                <a:spcPct val="95000"/>
              </a:lnSpc>
              <a:spcBef>
                <a:spcPts val="0"/>
              </a:spcBef>
              <a:spcAft>
                <a:spcPts val="600"/>
              </a:spcAft>
              <a:buClrTx/>
              <a:buSzTx/>
              <a:buFont typeface="System Font Regular"/>
              <a:buNone/>
              <a:tabLst/>
              <a:defRPr sz="2000">
                <a:solidFill>
                  <a:schemeClr val="accent5"/>
                </a:solidFill>
                <a:latin typeface="Georgia" panose="02040502050405020303" pitchFamily="18" charset="0"/>
              </a:defRPr>
            </a:lvl1pPr>
          </a:lstStyle>
          <a:p>
            <a:pPr marL="0" marR="0" lvl="0" indent="0" algn="ctr" defTabSz="914400" rtl="0" eaLnBrk="1" fontAlgn="auto" latinLnBrk="0" hangingPunct="1">
              <a:lnSpc>
                <a:spcPct val="95000"/>
              </a:lnSpc>
              <a:spcBef>
                <a:spcPts val="0"/>
              </a:spcBef>
              <a:spcAft>
                <a:spcPts val="600"/>
              </a:spcAft>
              <a:buClrTx/>
              <a:buSzTx/>
              <a:buFont typeface="System Font Regular"/>
              <a:buNone/>
              <a:tabLst/>
              <a:defRPr/>
            </a:pPr>
            <a:r>
              <a:rPr lang="en-US" dirty="0"/>
              <a:t>X</a:t>
            </a:r>
          </a:p>
          <a:p>
            <a:pPr lvl="0"/>
            <a:endParaRPr lang="en-US" dirty="0"/>
          </a:p>
        </p:txBody>
      </p:sp>
      <p:sp>
        <p:nvSpPr>
          <p:cNvPr id="13" name="Number">
            <a:extLst>
              <a:ext uri="{FF2B5EF4-FFF2-40B4-BE49-F238E27FC236}">
                <a16:creationId xmlns:a16="http://schemas.microsoft.com/office/drawing/2014/main" id="{85B432C7-6194-C04D-8607-A1DFBA3219E4}"/>
              </a:ext>
            </a:extLst>
          </p:cNvPr>
          <p:cNvSpPr>
            <a:spLocks noGrp="1"/>
          </p:cNvSpPr>
          <p:nvPr>
            <p:ph type="body" sz="quarter" idx="10" hasCustomPrompt="1"/>
          </p:nvPr>
        </p:nvSpPr>
        <p:spPr>
          <a:xfrm>
            <a:off x="768095" y="1839732"/>
            <a:ext cx="439953" cy="395562"/>
          </a:xfrm>
          <a:prstGeom prst="rect">
            <a:avLst/>
          </a:prstGeom>
        </p:spPr>
        <p:txBody>
          <a:bodyPr lIns="0" rIns="0">
            <a:noAutofit/>
          </a:bodyPr>
          <a:lstStyle>
            <a:lvl1pPr marL="0" indent="0" algn="ctr">
              <a:buNone/>
              <a:defRPr sz="2000">
                <a:solidFill>
                  <a:schemeClr val="accent5"/>
                </a:solidFill>
                <a:latin typeface="Georgia" panose="02040502050405020303" pitchFamily="18" charset="0"/>
              </a:defRPr>
            </a:lvl1pPr>
          </a:lstStyle>
          <a:p>
            <a:pPr lvl="0"/>
            <a:r>
              <a:rPr lang="en-US" dirty="0"/>
              <a:t>X</a:t>
            </a:r>
          </a:p>
        </p:txBody>
      </p:sp>
      <p:sp>
        <p:nvSpPr>
          <p:cNvPr id="23" name="Text Field">
            <a:extLst>
              <a:ext uri="{FF2B5EF4-FFF2-40B4-BE49-F238E27FC236}">
                <a16:creationId xmlns:a16="http://schemas.microsoft.com/office/drawing/2014/main" id="{6D1BD307-5E4B-9647-A402-54CF30BEC3C6}"/>
              </a:ext>
            </a:extLst>
          </p:cNvPr>
          <p:cNvSpPr>
            <a:spLocks noGrp="1"/>
          </p:cNvSpPr>
          <p:nvPr>
            <p:ph type="body" idx="19"/>
          </p:nvPr>
        </p:nvSpPr>
        <p:spPr>
          <a:xfrm>
            <a:off x="1371412" y="3916426"/>
            <a:ext cx="4471604" cy="395562"/>
          </a:xfrm>
          <a:prstGeom prst="rect">
            <a:avLst/>
          </a:prstGeom>
        </p:spPr>
        <p:txBody>
          <a:bodyPr lIns="0" rIns="0">
            <a:noAutofit/>
          </a:bodyPr>
          <a:lstStyle>
            <a:lvl1pPr marL="0" indent="0">
              <a:lnSpc>
                <a:spcPct val="100000"/>
              </a:lnSpc>
              <a:spcBef>
                <a:spcPts val="0"/>
              </a:spcBef>
              <a:spcAft>
                <a:spcPts val="1200"/>
              </a:spcAft>
              <a:buSzPct val="70000"/>
              <a:buFont typeface="Arial" panose="020B0604020202020204" pitchFamily="34" charset="0"/>
              <a:buNone/>
              <a:tabLst/>
              <a:defRPr sz="2400" b="0" i="0">
                <a:solidFill>
                  <a:schemeClr val="tx1"/>
                </a:solidFill>
                <a:latin typeface="Oracle Sans" panose="020B0503020204020204" pitchFamily="34" charset="0"/>
                <a:ea typeface="Oracle Sans" panose="020B0503020204020204" pitchFamily="34" charset="0"/>
                <a:cs typeface="Oracle Sans" panose="020B0503020204020204" pitchFamily="34" charset="0"/>
              </a:defRPr>
            </a:lvl1pPr>
            <a:lvl2pPr marL="457200" indent="0">
              <a:buNone/>
              <a:defRPr sz="2000" b="0" i="0">
                <a:solidFill>
                  <a:schemeClr val="tx1">
                    <a:tint val="75000"/>
                  </a:schemeClr>
                </a:solidFill>
              </a:defRPr>
            </a:lvl2pPr>
            <a:lvl3pPr marL="914400" indent="0">
              <a:buNone/>
              <a:defRPr sz="2000" b="0" i="0">
                <a:solidFill>
                  <a:schemeClr val="tx1">
                    <a:tint val="75000"/>
                  </a:schemeClr>
                </a:solidFill>
              </a:defRPr>
            </a:lvl3pPr>
            <a:lvl4pPr marL="1371600" indent="0">
              <a:buNone/>
              <a:defRPr sz="2000" b="0" i="0">
                <a:solidFill>
                  <a:schemeClr val="tx1">
                    <a:tint val="75000"/>
                  </a:schemeClr>
                </a:solidFill>
              </a:defRPr>
            </a:lvl4pPr>
            <a:lvl5pPr marL="1828800" indent="0">
              <a:buNone/>
              <a:defRPr sz="2000" b="0" i="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22" name="Text Field">
            <a:extLst>
              <a:ext uri="{FF2B5EF4-FFF2-40B4-BE49-F238E27FC236}">
                <a16:creationId xmlns:a16="http://schemas.microsoft.com/office/drawing/2014/main" id="{A5DE72B7-8353-7C47-A8C2-69DED713D179}"/>
              </a:ext>
            </a:extLst>
          </p:cNvPr>
          <p:cNvSpPr>
            <a:spLocks noGrp="1"/>
          </p:cNvSpPr>
          <p:nvPr>
            <p:ph type="body" idx="18"/>
          </p:nvPr>
        </p:nvSpPr>
        <p:spPr>
          <a:xfrm>
            <a:off x="1371412" y="3397229"/>
            <a:ext cx="4471604" cy="395562"/>
          </a:xfrm>
          <a:prstGeom prst="rect">
            <a:avLst/>
          </a:prstGeom>
        </p:spPr>
        <p:txBody>
          <a:bodyPr lIns="0" rIns="0">
            <a:noAutofit/>
          </a:bodyPr>
          <a:lstStyle>
            <a:lvl1pPr marL="0" indent="0">
              <a:lnSpc>
                <a:spcPct val="100000"/>
              </a:lnSpc>
              <a:spcBef>
                <a:spcPts val="0"/>
              </a:spcBef>
              <a:spcAft>
                <a:spcPts val="1200"/>
              </a:spcAft>
              <a:buSzPct val="70000"/>
              <a:buFont typeface="Arial" panose="020B0604020202020204" pitchFamily="34" charset="0"/>
              <a:buNone/>
              <a:tabLst/>
              <a:defRPr sz="2400" b="0" i="0">
                <a:solidFill>
                  <a:schemeClr val="tx1"/>
                </a:solidFill>
                <a:latin typeface="Oracle Sans" panose="020B0503020204020204" pitchFamily="34" charset="0"/>
                <a:ea typeface="Oracle Sans" panose="020B0503020204020204" pitchFamily="34" charset="0"/>
                <a:cs typeface="Oracle Sans" panose="020B0503020204020204" pitchFamily="34" charset="0"/>
              </a:defRPr>
            </a:lvl1pPr>
            <a:lvl2pPr marL="457200" indent="0">
              <a:buNone/>
              <a:defRPr sz="2000" b="0" i="0">
                <a:solidFill>
                  <a:schemeClr val="tx1">
                    <a:tint val="75000"/>
                  </a:schemeClr>
                </a:solidFill>
              </a:defRPr>
            </a:lvl2pPr>
            <a:lvl3pPr marL="914400" indent="0">
              <a:buNone/>
              <a:defRPr sz="2000" b="0" i="0">
                <a:solidFill>
                  <a:schemeClr val="tx1">
                    <a:tint val="75000"/>
                  </a:schemeClr>
                </a:solidFill>
              </a:defRPr>
            </a:lvl3pPr>
            <a:lvl4pPr marL="1371600" indent="0">
              <a:buNone/>
              <a:defRPr sz="2000" b="0" i="0">
                <a:solidFill>
                  <a:schemeClr val="tx1">
                    <a:tint val="75000"/>
                  </a:schemeClr>
                </a:solidFill>
              </a:defRPr>
            </a:lvl4pPr>
            <a:lvl5pPr marL="1828800" indent="0">
              <a:buNone/>
              <a:defRPr sz="2000" b="0" i="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20" name="Text Field">
            <a:extLst>
              <a:ext uri="{FF2B5EF4-FFF2-40B4-BE49-F238E27FC236}">
                <a16:creationId xmlns:a16="http://schemas.microsoft.com/office/drawing/2014/main" id="{35FDD008-E0E6-4746-AB5B-78D012E92B2E}"/>
              </a:ext>
            </a:extLst>
          </p:cNvPr>
          <p:cNvSpPr>
            <a:spLocks noGrp="1"/>
          </p:cNvSpPr>
          <p:nvPr>
            <p:ph type="body" idx="17"/>
          </p:nvPr>
        </p:nvSpPr>
        <p:spPr>
          <a:xfrm>
            <a:off x="1371412" y="2878032"/>
            <a:ext cx="4471604" cy="395562"/>
          </a:xfrm>
          <a:prstGeom prst="rect">
            <a:avLst/>
          </a:prstGeom>
        </p:spPr>
        <p:txBody>
          <a:bodyPr lIns="0" rIns="0">
            <a:noAutofit/>
          </a:bodyPr>
          <a:lstStyle>
            <a:lvl1pPr marL="0" indent="0">
              <a:lnSpc>
                <a:spcPct val="100000"/>
              </a:lnSpc>
              <a:spcBef>
                <a:spcPts val="0"/>
              </a:spcBef>
              <a:spcAft>
                <a:spcPts val="1200"/>
              </a:spcAft>
              <a:buSzPct val="70000"/>
              <a:buFont typeface="Arial" panose="020B0604020202020204" pitchFamily="34" charset="0"/>
              <a:buNone/>
              <a:tabLst/>
              <a:defRPr sz="2400" b="0" i="0">
                <a:solidFill>
                  <a:schemeClr val="tx1"/>
                </a:solidFill>
                <a:latin typeface="Oracle Sans" panose="020B0503020204020204" pitchFamily="34" charset="0"/>
                <a:ea typeface="Oracle Sans" panose="020B0503020204020204" pitchFamily="34" charset="0"/>
                <a:cs typeface="Oracle Sans" panose="020B0503020204020204" pitchFamily="34" charset="0"/>
              </a:defRPr>
            </a:lvl1pPr>
            <a:lvl2pPr marL="457200" indent="0">
              <a:buNone/>
              <a:defRPr sz="2000" b="0" i="0">
                <a:solidFill>
                  <a:schemeClr val="tx1">
                    <a:tint val="75000"/>
                  </a:schemeClr>
                </a:solidFill>
              </a:defRPr>
            </a:lvl2pPr>
            <a:lvl3pPr marL="914400" indent="0">
              <a:buNone/>
              <a:defRPr sz="2000" b="0" i="0">
                <a:solidFill>
                  <a:schemeClr val="tx1">
                    <a:tint val="75000"/>
                  </a:schemeClr>
                </a:solidFill>
              </a:defRPr>
            </a:lvl3pPr>
            <a:lvl4pPr marL="1371600" indent="0">
              <a:buNone/>
              <a:defRPr sz="2000" b="0" i="0">
                <a:solidFill>
                  <a:schemeClr val="tx1">
                    <a:tint val="75000"/>
                  </a:schemeClr>
                </a:solidFill>
              </a:defRPr>
            </a:lvl4pPr>
            <a:lvl5pPr marL="1828800" indent="0">
              <a:buNone/>
              <a:defRPr sz="2000" b="0" i="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19" name="Text Field">
            <a:extLst>
              <a:ext uri="{FF2B5EF4-FFF2-40B4-BE49-F238E27FC236}">
                <a16:creationId xmlns:a16="http://schemas.microsoft.com/office/drawing/2014/main" id="{53E966DA-E5B9-074E-B0AA-F5451AF51BAE}"/>
              </a:ext>
            </a:extLst>
          </p:cNvPr>
          <p:cNvSpPr>
            <a:spLocks noGrp="1"/>
          </p:cNvSpPr>
          <p:nvPr>
            <p:ph type="body" idx="16"/>
          </p:nvPr>
        </p:nvSpPr>
        <p:spPr>
          <a:xfrm>
            <a:off x="1371412" y="2358835"/>
            <a:ext cx="4471604" cy="395562"/>
          </a:xfrm>
          <a:prstGeom prst="rect">
            <a:avLst/>
          </a:prstGeom>
        </p:spPr>
        <p:txBody>
          <a:bodyPr lIns="0" rIns="0">
            <a:noAutofit/>
          </a:bodyPr>
          <a:lstStyle>
            <a:lvl1pPr marL="0" indent="0">
              <a:lnSpc>
                <a:spcPct val="100000"/>
              </a:lnSpc>
              <a:spcBef>
                <a:spcPts val="0"/>
              </a:spcBef>
              <a:spcAft>
                <a:spcPts val="1200"/>
              </a:spcAft>
              <a:buSzPct val="70000"/>
              <a:buFont typeface="Arial" panose="020B0604020202020204" pitchFamily="34" charset="0"/>
              <a:buNone/>
              <a:tabLst/>
              <a:defRPr sz="2400" b="0" i="0">
                <a:solidFill>
                  <a:schemeClr val="tx1"/>
                </a:solidFill>
                <a:latin typeface="Oracle Sans" panose="020B0503020204020204" pitchFamily="34" charset="0"/>
                <a:ea typeface="Oracle Sans" panose="020B0503020204020204" pitchFamily="34" charset="0"/>
                <a:cs typeface="Oracle Sans" panose="020B0503020204020204" pitchFamily="34" charset="0"/>
              </a:defRPr>
            </a:lvl1pPr>
            <a:lvl2pPr marL="457200" indent="0">
              <a:buNone/>
              <a:defRPr sz="2000" b="0" i="0">
                <a:solidFill>
                  <a:schemeClr val="tx1">
                    <a:tint val="75000"/>
                  </a:schemeClr>
                </a:solidFill>
              </a:defRPr>
            </a:lvl2pPr>
            <a:lvl3pPr marL="914400" indent="0">
              <a:buNone/>
              <a:defRPr sz="2000" b="0" i="0">
                <a:solidFill>
                  <a:schemeClr val="tx1">
                    <a:tint val="75000"/>
                  </a:schemeClr>
                </a:solidFill>
              </a:defRPr>
            </a:lvl3pPr>
            <a:lvl4pPr marL="1371600" indent="0">
              <a:buNone/>
              <a:defRPr sz="2000" b="0" i="0">
                <a:solidFill>
                  <a:schemeClr val="tx1">
                    <a:tint val="75000"/>
                  </a:schemeClr>
                </a:solidFill>
              </a:defRPr>
            </a:lvl4pPr>
            <a:lvl5pPr marL="1828800" indent="0">
              <a:buNone/>
              <a:defRPr sz="2000" b="0" i="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3" name="Text Field">
            <a:extLst>
              <a:ext uri="{FF2B5EF4-FFF2-40B4-BE49-F238E27FC236}">
                <a16:creationId xmlns:a16="http://schemas.microsoft.com/office/drawing/2014/main" id="{FD86EFD9-8225-47A7-9DFF-A350F67E94AA}"/>
              </a:ext>
            </a:extLst>
          </p:cNvPr>
          <p:cNvSpPr>
            <a:spLocks noGrp="1"/>
          </p:cNvSpPr>
          <p:nvPr>
            <p:ph type="body" idx="1"/>
          </p:nvPr>
        </p:nvSpPr>
        <p:spPr>
          <a:xfrm>
            <a:off x="1371412" y="1839638"/>
            <a:ext cx="4471604" cy="395562"/>
          </a:xfrm>
          <a:prstGeom prst="rect">
            <a:avLst/>
          </a:prstGeom>
        </p:spPr>
        <p:txBody>
          <a:bodyPr lIns="0" rIns="0">
            <a:noAutofit/>
          </a:bodyPr>
          <a:lstStyle>
            <a:lvl1pPr marL="0" indent="0">
              <a:lnSpc>
                <a:spcPct val="100000"/>
              </a:lnSpc>
              <a:spcBef>
                <a:spcPts val="0"/>
              </a:spcBef>
              <a:spcAft>
                <a:spcPts val="1200"/>
              </a:spcAft>
              <a:buSzPct val="70000"/>
              <a:buFont typeface="Arial" panose="020B0604020202020204" pitchFamily="34" charset="0"/>
              <a:buNone/>
              <a:tabLst/>
              <a:defRPr sz="2400" b="0" i="0">
                <a:solidFill>
                  <a:schemeClr val="tx1"/>
                </a:solidFill>
                <a:latin typeface="Oracle Sans" panose="020B0503020204020204" pitchFamily="34" charset="0"/>
                <a:ea typeface="Oracle Sans" panose="020B0503020204020204" pitchFamily="34" charset="0"/>
                <a:cs typeface="Oracle Sans" panose="020B0503020204020204" pitchFamily="34" charset="0"/>
              </a:defRPr>
            </a:lvl1pPr>
            <a:lvl2pPr marL="457200" indent="0">
              <a:buNone/>
              <a:defRPr sz="2000" b="0" i="0">
                <a:solidFill>
                  <a:schemeClr val="tx1">
                    <a:tint val="75000"/>
                  </a:schemeClr>
                </a:solidFill>
              </a:defRPr>
            </a:lvl2pPr>
            <a:lvl3pPr marL="914400" indent="0">
              <a:buNone/>
              <a:defRPr sz="2000" b="0" i="0">
                <a:solidFill>
                  <a:schemeClr val="tx1">
                    <a:tint val="75000"/>
                  </a:schemeClr>
                </a:solidFill>
              </a:defRPr>
            </a:lvl3pPr>
            <a:lvl4pPr marL="1371600" indent="0">
              <a:buNone/>
              <a:defRPr sz="2000" b="0" i="0">
                <a:solidFill>
                  <a:schemeClr val="tx1">
                    <a:tint val="75000"/>
                  </a:schemeClr>
                </a:solidFill>
              </a:defRPr>
            </a:lvl4pPr>
            <a:lvl5pPr marL="1828800" indent="0">
              <a:buNone/>
              <a:defRPr sz="2000" b="0" i="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cxnSp>
        <p:nvCxnSpPr>
          <p:cNvPr id="30" name="Accent Mark">
            <a:extLst>
              <a:ext uri="{FF2B5EF4-FFF2-40B4-BE49-F238E27FC236}">
                <a16:creationId xmlns:a16="http://schemas.microsoft.com/office/drawing/2014/main" id="{27BF9EF6-C607-E74B-BE4E-C1CEE539A463}"/>
              </a:ext>
            </a:extLst>
          </p:cNvPr>
          <p:cNvCxnSpPr>
            <a:cxnSpLocks/>
          </p:cNvCxnSpPr>
          <p:nvPr userDrawn="1"/>
        </p:nvCxnSpPr>
        <p:spPr>
          <a:xfrm flipH="1">
            <a:off x="768095" y="1584959"/>
            <a:ext cx="320040" cy="0"/>
          </a:xfrm>
          <a:prstGeom prst="line">
            <a:avLst/>
          </a:prstGeom>
          <a:ln w="38100" cap="flat">
            <a:solidFill>
              <a:schemeClr val="accent2"/>
            </a:solidFill>
            <a:prstDash val="solid"/>
          </a:ln>
        </p:spPr>
        <p:style>
          <a:lnRef idx="1">
            <a:schemeClr val="accent1"/>
          </a:lnRef>
          <a:fillRef idx="0">
            <a:schemeClr val="accent1"/>
          </a:fillRef>
          <a:effectRef idx="0">
            <a:schemeClr val="accent1"/>
          </a:effectRef>
          <a:fontRef idx="minor">
            <a:schemeClr val="tx1"/>
          </a:fontRef>
        </p:style>
      </p:cxnSp>
      <p:sp>
        <p:nvSpPr>
          <p:cNvPr id="44" name="Title">
            <a:extLst>
              <a:ext uri="{FF2B5EF4-FFF2-40B4-BE49-F238E27FC236}">
                <a16:creationId xmlns:a16="http://schemas.microsoft.com/office/drawing/2014/main" id="{985C1EE6-5D28-F64E-BD6D-93704583EE44}"/>
              </a:ext>
            </a:extLst>
          </p:cNvPr>
          <p:cNvSpPr>
            <a:spLocks noGrp="1"/>
          </p:cNvSpPr>
          <p:nvPr>
            <p:ph type="body" sz="quarter" idx="32" hasCustomPrompt="1"/>
          </p:nvPr>
        </p:nvSpPr>
        <p:spPr>
          <a:xfrm>
            <a:off x="762000" y="508000"/>
            <a:ext cx="10671048" cy="822960"/>
          </a:xfrm>
        </p:spPr>
        <p:txBody>
          <a:bodyPr anchor="b" anchorCtr="0"/>
          <a:lstStyle>
            <a:lvl1pPr>
              <a:defRPr sz="2400" b="1"/>
            </a:lvl1pPr>
          </a:lstStyle>
          <a:p>
            <a:pPr lvl="0"/>
            <a:r>
              <a:rPr lang="en-US" dirty="0"/>
              <a:t>Title</a:t>
            </a:r>
          </a:p>
        </p:txBody>
      </p:sp>
      <p:pic>
        <p:nvPicPr>
          <p:cNvPr id="24" name="Abstract Pattern Strip">
            <a:extLst>
              <a:ext uri="{FF2B5EF4-FFF2-40B4-BE49-F238E27FC236}">
                <a16:creationId xmlns:a16="http://schemas.microsoft.com/office/drawing/2014/main" id="{6389BC6F-934C-3E4C-8EFF-C5723C482C64}"/>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0" y="0"/>
            <a:ext cx="12192000" cy="254000"/>
          </a:xfrm>
          <a:prstGeom prst="rect">
            <a:avLst/>
          </a:prstGeom>
        </p:spPr>
      </p:pic>
      <p:pic>
        <p:nvPicPr>
          <p:cNvPr id="45" name="Picture 44">
            <a:extLst>
              <a:ext uri="{FF2B5EF4-FFF2-40B4-BE49-F238E27FC236}">
                <a16:creationId xmlns:a16="http://schemas.microsoft.com/office/drawing/2014/main" id="{94DFA48D-5BD9-BD44-B342-DBE2C6DDA525}"/>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10045814" y="6543279"/>
            <a:ext cx="1640218" cy="113773"/>
          </a:xfrm>
          <a:prstGeom prst="rect">
            <a:avLst/>
          </a:prstGeom>
        </p:spPr>
      </p:pic>
    </p:spTree>
    <p:extLst>
      <p:ext uri="{BB962C8B-B14F-4D97-AF65-F5344CB8AC3E}">
        <p14:creationId xmlns:p14="http://schemas.microsoft.com/office/powerpoint/2010/main" val="21995151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4.xml><?xml version="1.0" encoding="utf-8"?>
<p:sldLayout xmlns:a="http://schemas.openxmlformats.org/drawingml/2006/main" xmlns:r="http://schemas.openxmlformats.org/officeDocument/2006/relationships" xmlns:p="http://schemas.openxmlformats.org/presentationml/2006/main" showMasterSp="0" preserve="1" userDrawn="1">
  <p:cSld name="Dark - Numbered Outline 2 Column">
    <p:bg>
      <p:bgPr>
        <a:solidFill>
          <a:schemeClr val="tx1"/>
        </a:solidFill>
        <a:effectLst/>
      </p:bgPr>
    </p:bg>
    <p:spTree>
      <p:nvGrpSpPr>
        <p:cNvPr id="1" name=""/>
        <p:cNvGrpSpPr/>
        <p:nvPr/>
      </p:nvGrpSpPr>
      <p:grpSpPr>
        <a:xfrm>
          <a:off x="0" y="0"/>
          <a:ext cx="0" cy="0"/>
          <a:chOff x="0" y="0"/>
          <a:chExt cx="0" cy="0"/>
        </a:xfrm>
      </p:grpSpPr>
      <p:pic>
        <p:nvPicPr>
          <p:cNvPr id="44" name="Data Texture Cloud">
            <a:extLst>
              <a:ext uri="{FF2B5EF4-FFF2-40B4-BE49-F238E27FC236}">
                <a16:creationId xmlns:a16="http://schemas.microsoft.com/office/drawing/2014/main" id="{8704FFD7-23EE-EC4D-ABF6-35D3AD95107F}"/>
              </a:ext>
            </a:extLst>
          </p:cNvPr>
          <p:cNvPicPr>
            <a:picLocks noChangeAspect="1"/>
          </p:cNvPicPr>
          <p:nvPr userDrawn="1"/>
        </p:nvPicPr>
        <p:blipFill rotWithShape="1">
          <a:blip r:embed="rId2" cstate="screen">
            <a:alphaModFix amt="50000"/>
            <a:extLst>
              <a:ext uri="{28A0092B-C50C-407E-A947-70E740481C1C}">
                <a14:useLocalDpi xmlns:a14="http://schemas.microsoft.com/office/drawing/2010/main"/>
              </a:ext>
            </a:extLst>
          </a:blip>
          <a:srcRect/>
          <a:stretch/>
        </p:blipFill>
        <p:spPr>
          <a:xfrm>
            <a:off x="9881411" y="521208"/>
            <a:ext cx="2310589" cy="1701811"/>
          </a:xfrm>
          <a:prstGeom prst="rect">
            <a:avLst/>
          </a:prstGeom>
        </p:spPr>
      </p:pic>
      <p:sp>
        <p:nvSpPr>
          <p:cNvPr id="31" name="Slide Number">
            <a:extLst>
              <a:ext uri="{FF2B5EF4-FFF2-40B4-BE49-F238E27FC236}">
                <a16:creationId xmlns:a16="http://schemas.microsoft.com/office/drawing/2014/main" id="{CC5C0CA0-2B8A-9F4E-A261-9C8E089C7C65}"/>
              </a:ext>
            </a:extLst>
          </p:cNvPr>
          <p:cNvSpPr>
            <a:spLocks noGrp="1"/>
          </p:cNvSpPr>
          <p:nvPr>
            <p:ph type="sldNum" sz="quarter" idx="4"/>
          </p:nvPr>
        </p:nvSpPr>
        <p:spPr>
          <a:xfrm>
            <a:off x="762000" y="6423660"/>
            <a:ext cx="365760" cy="365760"/>
          </a:xfrm>
          <a:prstGeom prst="rect">
            <a:avLst/>
          </a:prstGeom>
        </p:spPr>
        <p:txBody>
          <a:bodyPr vert="horz" lIns="0" tIns="0" rIns="0" bIns="0" rtlCol="0" anchor="ctr"/>
          <a:lstStyle>
            <a:lvl1pPr algn="l">
              <a:defRPr sz="1000">
                <a:solidFill>
                  <a:srgbClr val="8B8580"/>
                </a:solidFill>
              </a:defRPr>
            </a:lvl1pPr>
          </a:lstStyle>
          <a:p>
            <a:fld id="{345D60D9-5372-5F40-9443-0F9AE5BDC3C8}" type="slidenum">
              <a:rPr lang="en-US" smtClean="0"/>
              <a:pPr/>
              <a:t>‹#›</a:t>
            </a:fld>
            <a:endParaRPr lang="en-US" dirty="0"/>
          </a:p>
        </p:txBody>
      </p:sp>
      <p:sp>
        <p:nvSpPr>
          <p:cNvPr id="32" name="Footer">
            <a:extLst>
              <a:ext uri="{FF2B5EF4-FFF2-40B4-BE49-F238E27FC236}">
                <a16:creationId xmlns:a16="http://schemas.microsoft.com/office/drawing/2014/main" id="{0F89BA71-120A-294B-9F4B-975AFA693220}"/>
              </a:ext>
            </a:extLst>
          </p:cNvPr>
          <p:cNvSpPr>
            <a:spLocks noGrp="1"/>
          </p:cNvSpPr>
          <p:nvPr>
            <p:ph type="ftr" sz="quarter" idx="3"/>
          </p:nvPr>
        </p:nvSpPr>
        <p:spPr>
          <a:xfrm>
            <a:off x="1127760" y="6423978"/>
            <a:ext cx="4021122" cy="365125"/>
          </a:xfrm>
          <a:prstGeom prst="rect">
            <a:avLst/>
          </a:prstGeom>
        </p:spPr>
        <p:txBody>
          <a:bodyPr vert="horz" lIns="0" tIns="0" rIns="0" bIns="0" rtlCol="0" anchor="ctr"/>
          <a:lstStyle>
            <a:lvl1pPr algn="l">
              <a:defRPr sz="1000">
                <a:solidFill>
                  <a:srgbClr val="8B8580"/>
                </a:solidFill>
              </a:defRPr>
            </a:lvl1pPr>
          </a:lstStyle>
          <a:p>
            <a:r>
              <a:rPr lang="en-US" dirty="0"/>
              <a:t>Confidential – © 2020 Oracle Internal/Restricted/Highly Restricted </a:t>
            </a:r>
          </a:p>
        </p:txBody>
      </p:sp>
      <p:sp>
        <p:nvSpPr>
          <p:cNvPr id="38" name="Number">
            <a:extLst>
              <a:ext uri="{FF2B5EF4-FFF2-40B4-BE49-F238E27FC236}">
                <a16:creationId xmlns:a16="http://schemas.microsoft.com/office/drawing/2014/main" id="{2F38CE05-2128-F946-832B-CF7806F2B597}"/>
              </a:ext>
            </a:extLst>
          </p:cNvPr>
          <p:cNvSpPr>
            <a:spLocks noGrp="1"/>
          </p:cNvSpPr>
          <p:nvPr>
            <p:ph type="body" sz="quarter" idx="26" hasCustomPrompt="1"/>
          </p:nvPr>
        </p:nvSpPr>
        <p:spPr>
          <a:xfrm>
            <a:off x="6342892" y="3916426"/>
            <a:ext cx="439953" cy="395562"/>
          </a:xfrm>
          <a:prstGeom prst="rect">
            <a:avLst/>
          </a:prstGeom>
        </p:spPr>
        <p:txBody>
          <a:bodyPr lIns="0" rIns="0">
            <a:noAutofit/>
          </a:bodyPr>
          <a:lstStyle>
            <a:lvl1pPr marL="0" indent="0" algn="ctr">
              <a:buNone/>
              <a:defRPr sz="2000">
                <a:solidFill>
                  <a:schemeClr val="accent6"/>
                </a:solidFill>
                <a:latin typeface="Georgia" panose="02040502050405020303" pitchFamily="18" charset="0"/>
              </a:defRPr>
            </a:lvl1pPr>
          </a:lstStyle>
          <a:p>
            <a:pPr lvl="0"/>
            <a:r>
              <a:rPr lang="en-US" dirty="0"/>
              <a:t>X</a:t>
            </a:r>
          </a:p>
        </p:txBody>
      </p:sp>
      <p:sp>
        <p:nvSpPr>
          <p:cNvPr id="37" name="Number">
            <a:extLst>
              <a:ext uri="{FF2B5EF4-FFF2-40B4-BE49-F238E27FC236}">
                <a16:creationId xmlns:a16="http://schemas.microsoft.com/office/drawing/2014/main" id="{57B2FD3E-93EE-0A45-9E7C-CB3E5765653D}"/>
              </a:ext>
            </a:extLst>
          </p:cNvPr>
          <p:cNvSpPr>
            <a:spLocks noGrp="1"/>
          </p:cNvSpPr>
          <p:nvPr>
            <p:ph type="body" sz="quarter" idx="25" hasCustomPrompt="1"/>
          </p:nvPr>
        </p:nvSpPr>
        <p:spPr>
          <a:xfrm>
            <a:off x="6342892" y="3397254"/>
            <a:ext cx="439953" cy="395562"/>
          </a:xfrm>
          <a:prstGeom prst="rect">
            <a:avLst/>
          </a:prstGeom>
        </p:spPr>
        <p:txBody>
          <a:bodyPr lIns="0" rIns="0">
            <a:noAutofit/>
          </a:bodyPr>
          <a:lstStyle>
            <a:lvl1pPr marL="0" indent="0" algn="ctr">
              <a:buNone/>
              <a:defRPr sz="2000">
                <a:solidFill>
                  <a:schemeClr val="accent6"/>
                </a:solidFill>
                <a:latin typeface="Georgia" panose="02040502050405020303" pitchFamily="18" charset="0"/>
              </a:defRPr>
            </a:lvl1pPr>
          </a:lstStyle>
          <a:p>
            <a:pPr lvl="0"/>
            <a:r>
              <a:rPr lang="en-US" dirty="0"/>
              <a:t>X</a:t>
            </a:r>
          </a:p>
        </p:txBody>
      </p:sp>
      <p:sp>
        <p:nvSpPr>
          <p:cNvPr id="36" name="Number">
            <a:extLst>
              <a:ext uri="{FF2B5EF4-FFF2-40B4-BE49-F238E27FC236}">
                <a16:creationId xmlns:a16="http://schemas.microsoft.com/office/drawing/2014/main" id="{4C37858A-AC21-CB41-8C96-65D9002230E4}"/>
              </a:ext>
            </a:extLst>
          </p:cNvPr>
          <p:cNvSpPr>
            <a:spLocks noGrp="1"/>
          </p:cNvSpPr>
          <p:nvPr>
            <p:ph type="body" sz="quarter" idx="24" hasCustomPrompt="1"/>
          </p:nvPr>
        </p:nvSpPr>
        <p:spPr>
          <a:xfrm>
            <a:off x="6342892" y="2878080"/>
            <a:ext cx="439953" cy="395562"/>
          </a:xfrm>
          <a:prstGeom prst="rect">
            <a:avLst/>
          </a:prstGeom>
        </p:spPr>
        <p:txBody>
          <a:bodyPr lIns="0" rIns="0">
            <a:noAutofit/>
          </a:bodyPr>
          <a:lstStyle>
            <a:lvl1pPr marL="0" indent="0" algn="ctr">
              <a:buNone/>
              <a:defRPr sz="2000">
                <a:solidFill>
                  <a:schemeClr val="accent6"/>
                </a:solidFill>
                <a:latin typeface="Georgia" panose="02040502050405020303" pitchFamily="18" charset="0"/>
              </a:defRPr>
            </a:lvl1pPr>
          </a:lstStyle>
          <a:p>
            <a:pPr lvl="0"/>
            <a:r>
              <a:rPr lang="en-US" dirty="0"/>
              <a:t>X</a:t>
            </a:r>
          </a:p>
        </p:txBody>
      </p:sp>
      <p:sp>
        <p:nvSpPr>
          <p:cNvPr id="35" name="Number">
            <a:extLst>
              <a:ext uri="{FF2B5EF4-FFF2-40B4-BE49-F238E27FC236}">
                <a16:creationId xmlns:a16="http://schemas.microsoft.com/office/drawing/2014/main" id="{97B05350-6C68-E84A-81F0-64BB53EE5EE5}"/>
              </a:ext>
            </a:extLst>
          </p:cNvPr>
          <p:cNvSpPr>
            <a:spLocks noGrp="1"/>
          </p:cNvSpPr>
          <p:nvPr>
            <p:ph type="body" sz="quarter" idx="23" hasCustomPrompt="1"/>
          </p:nvPr>
        </p:nvSpPr>
        <p:spPr>
          <a:xfrm>
            <a:off x="6342892" y="2358906"/>
            <a:ext cx="439953" cy="395562"/>
          </a:xfrm>
          <a:prstGeom prst="rect">
            <a:avLst/>
          </a:prstGeom>
        </p:spPr>
        <p:txBody>
          <a:bodyPr lIns="0" rIns="0">
            <a:noAutofit/>
          </a:bodyPr>
          <a:lstStyle>
            <a:lvl1pPr marL="0" indent="0" algn="ctr">
              <a:buNone/>
              <a:defRPr sz="2000">
                <a:solidFill>
                  <a:schemeClr val="accent6"/>
                </a:solidFill>
                <a:latin typeface="Georgia" panose="02040502050405020303" pitchFamily="18" charset="0"/>
              </a:defRPr>
            </a:lvl1pPr>
          </a:lstStyle>
          <a:p>
            <a:pPr lvl="0"/>
            <a:r>
              <a:rPr lang="en-US" dirty="0"/>
              <a:t>X</a:t>
            </a:r>
          </a:p>
        </p:txBody>
      </p:sp>
      <p:sp>
        <p:nvSpPr>
          <p:cNvPr id="34" name="Number">
            <a:extLst>
              <a:ext uri="{FF2B5EF4-FFF2-40B4-BE49-F238E27FC236}">
                <a16:creationId xmlns:a16="http://schemas.microsoft.com/office/drawing/2014/main" id="{50B157E0-DFD4-4442-837D-FEFEE0ED83D0}"/>
              </a:ext>
            </a:extLst>
          </p:cNvPr>
          <p:cNvSpPr>
            <a:spLocks noGrp="1"/>
          </p:cNvSpPr>
          <p:nvPr>
            <p:ph type="body" sz="quarter" idx="22" hasCustomPrompt="1"/>
          </p:nvPr>
        </p:nvSpPr>
        <p:spPr>
          <a:xfrm>
            <a:off x="6342892" y="1839732"/>
            <a:ext cx="439953" cy="395562"/>
          </a:xfrm>
          <a:prstGeom prst="rect">
            <a:avLst/>
          </a:prstGeom>
        </p:spPr>
        <p:txBody>
          <a:bodyPr lIns="0" rIns="0">
            <a:noAutofit/>
          </a:bodyPr>
          <a:lstStyle>
            <a:lvl1pPr marL="0" indent="0" algn="ctr">
              <a:buNone/>
              <a:defRPr sz="2000">
                <a:solidFill>
                  <a:schemeClr val="accent6"/>
                </a:solidFill>
                <a:latin typeface="Georgia" panose="02040502050405020303" pitchFamily="18" charset="0"/>
              </a:defRPr>
            </a:lvl1pPr>
          </a:lstStyle>
          <a:p>
            <a:pPr lvl="0"/>
            <a:r>
              <a:rPr lang="en-US" dirty="0"/>
              <a:t>X</a:t>
            </a:r>
          </a:p>
        </p:txBody>
      </p:sp>
      <p:sp>
        <p:nvSpPr>
          <p:cNvPr id="42" name="Text Field">
            <a:extLst>
              <a:ext uri="{FF2B5EF4-FFF2-40B4-BE49-F238E27FC236}">
                <a16:creationId xmlns:a16="http://schemas.microsoft.com/office/drawing/2014/main" id="{513F9047-4D4F-4944-A54F-6838E69D529C}"/>
              </a:ext>
            </a:extLst>
          </p:cNvPr>
          <p:cNvSpPr>
            <a:spLocks noGrp="1"/>
          </p:cNvSpPr>
          <p:nvPr>
            <p:ph type="body" idx="30"/>
          </p:nvPr>
        </p:nvSpPr>
        <p:spPr>
          <a:xfrm>
            <a:off x="6946209" y="3916426"/>
            <a:ext cx="4471604" cy="395562"/>
          </a:xfrm>
          <a:prstGeom prst="rect">
            <a:avLst/>
          </a:prstGeom>
        </p:spPr>
        <p:txBody>
          <a:bodyPr lIns="0" rIns="0">
            <a:noAutofit/>
          </a:bodyPr>
          <a:lstStyle>
            <a:lvl1pPr marL="0" indent="0">
              <a:lnSpc>
                <a:spcPct val="100000"/>
              </a:lnSpc>
              <a:spcBef>
                <a:spcPts val="0"/>
              </a:spcBef>
              <a:spcAft>
                <a:spcPts val="1200"/>
              </a:spcAft>
              <a:buSzPct val="70000"/>
              <a:buFont typeface="Arial" panose="020B0604020202020204" pitchFamily="34" charset="0"/>
              <a:buNone/>
              <a:tabLst/>
              <a:defRPr sz="2400" b="0" i="0">
                <a:solidFill>
                  <a:schemeClr val="bg1"/>
                </a:solidFill>
                <a:latin typeface="Oracle Sans" panose="020B0503020204020204" pitchFamily="34" charset="0"/>
                <a:ea typeface="Oracle Sans" panose="020B0503020204020204" pitchFamily="34" charset="0"/>
                <a:cs typeface="Oracle Sans" panose="020B0503020204020204" pitchFamily="34" charset="0"/>
              </a:defRPr>
            </a:lvl1pPr>
            <a:lvl2pPr marL="457200" indent="0">
              <a:buNone/>
              <a:defRPr sz="2000" b="0" i="0">
                <a:solidFill>
                  <a:schemeClr val="tx1">
                    <a:tint val="75000"/>
                  </a:schemeClr>
                </a:solidFill>
              </a:defRPr>
            </a:lvl2pPr>
            <a:lvl3pPr marL="914400" indent="0">
              <a:buNone/>
              <a:defRPr sz="2000" b="0" i="0">
                <a:solidFill>
                  <a:schemeClr val="tx1">
                    <a:tint val="75000"/>
                  </a:schemeClr>
                </a:solidFill>
              </a:defRPr>
            </a:lvl3pPr>
            <a:lvl4pPr marL="1371600" indent="0">
              <a:buNone/>
              <a:defRPr sz="2000" b="0" i="0">
                <a:solidFill>
                  <a:schemeClr val="tx1">
                    <a:tint val="75000"/>
                  </a:schemeClr>
                </a:solidFill>
              </a:defRPr>
            </a:lvl4pPr>
            <a:lvl5pPr marL="1828800" indent="0">
              <a:buNone/>
              <a:defRPr sz="2000" b="0" i="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1" name="Text Field">
            <a:extLst>
              <a:ext uri="{FF2B5EF4-FFF2-40B4-BE49-F238E27FC236}">
                <a16:creationId xmlns:a16="http://schemas.microsoft.com/office/drawing/2014/main" id="{AB0EA59E-C5BD-2449-B9B1-56DEAED420FF}"/>
              </a:ext>
            </a:extLst>
          </p:cNvPr>
          <p:cNvSpPr>
            <a:spLocks noGrp="1"/>
          </p:cNvSpPr>
          <p:nvPr>
            <p:ph type="body" idx="29"/>
          </p:nvPr>
        </p:nvSpPr>
        <p:spPr>
          <a:xfrm>
            <a:off x="6946209" y="3397229"/>
            <a:ext cx="4471604" cy="395562"/>
          </a:xfrm>
          <a:prstGeom prst="rect">
            <a:avLst/>
          </a:prstGeom>
        </p:spPr>
        <p:txBody>
          <a:bodyPr lIns="0" rIns="0">
            <a:noAutofit/>
          </a:bodyPr>
          <a:lstStyle>
            <a:lvl1pPr marL="0" indent="0">
              <a:lnSpc>
                <a:spcPct val="100000"/>
              </a:lnSpc>
              <a:spcBef>
                <a:spcPts val="0"/>
              </a:spcBef>
              <a:spcAft>
                <a:spcPts val="1200"/>
              </a:spcAft>
              <a:buSzPct val="70000"/>
              <a:buFont typeface="Arial" panose="020B0604020202020204" pitchFamily="34" charset="0"/>
              <a:buNone/>
              <a:tabLst/>
              <a:defRPr sz="2400" b="0" i="0">
                <a:solidFill>
                  <a:schemeClr val="bg1"/>
                </a:solidFill>
                <a:latin typeface="Oracle Sans" panose="020B0503020204020204" pitchFamily="34" charset="0"/>
                <a:ea typeface="Oracle Sans" panose="020B0503020204020204" pitchFamily="34" charset="0"/>
                <a:cs typeface="Oracle Sans" panose="020B0503020204020204" pitchFamily="34" charset="0"/>
              </a:defRPr>
            </a:lvl1pPr>
            <a:lvl2pPr marL="457200" indent="0">
              <a:buNone/>
              <a:defRPr sz="2000" b="0" i="0">
                <a:solidFill>
                  <a:schemeClr val="tx1">
                    <a:tint val="75000"/>
                  </a:schemeClr>
                </a:solidFill>
              </a:defRPr>
            </a:lvl2pPr>
            <a:lvl3pPr marL="914400" indent="0">
              <a:buNone/>
              <a:defRPr sz="2000" b="0" i="0">
                <a:solidFill>
                  <a:schemeClr val="tx1">
                    <a:tint val="75000"/>
                  </a:schemeClr>
                </a:solidFill>
              </a:defRPr>
            </a:lvl3pPr>
            <a:lvl4pPr marL="1371600" indent="0">
              <a:buNone/>
              <a:defRPr sz="2000" b="0" i="0">
                <a:solidFill>
                  <a:schemeClr val="tx1">
                    <a:tint val="75000"/>
                  </a:schemeClr>
                </a:solidFill>
              </a:defRPr>
            </a:lvl4pPr>
            <a:lvl5pPr marL="1828800" indent="0">
              <a:buNone/>
              <a:defRPr sz="2000" b="0" i="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0" name="Text Field">
            <a:extLst>
              <a:ext uri="{FF2B5EF4-FFF2-40B4-BE49-F238E27FC236}">
                <a16:creationId xmlns:a16="http://schemas.microsoft.com/office/drawing/2014/main" id="{22511F22-E591-F74E-BFD2-CDD45D3AD3EB}"/>
              </a:ext>
            </a:extLst>
          </p:cNvPr>
          <p:cNvSpPr>
            <a:spLocks noGrp="1"/>
          </p:cNvSpPr>
          <p:nvPr>
            <p:ph type="body" idx="28"/>
          </p:nvPr>
        </p:nvSpPr>
        <p:spPr>
          <a:xfrm>
            <a:off x="6946209" y="2878032"/>
            <a:ext cx="4471604" cy="395562"/>
          </a:xfrm>
          <a:prstGeom prst="rect">
            <a:avLst/>
          </a:prstGeom>
        </p:spPr>
        <p:txBody>
          <a:bodyPr lIns="0" rIns="0">
            <a:noAutofit/>
          </a:bodyPr>
          <a:lstStyle>
            <a:lvl1pPr marL="0" indent="0">
              <a:lnSpc>
                <a:spcPct val="100000"/>
              </a:lnSpc>
              <a:spcBef>
                <a:spcPts val="0"/>
              </a:spcBef>
              <a:spcAft>
                <a:spcPts val="1200"/>
              </a:spcAft>
              <a:buSzPct val="70000"/>
              <a:buFont typeface="Arial" panose="020B0604020202020204" pitchFamily="34" charset="0"/>
              <a:buNone/>
              <a:tabLst/>
              <a:defRPr sz="2400" b="0" i="0">
                <a:solidFill>
                  <a:schemeClr val="bg1"/>
                </a:solidFill>
                <a:latin typeface="Oracle Sans" panose="020B0503020204020204" pitchFamily="34" charset="0"/>
                <a:ea typeface="Oracle Sans" panose="020B0503020204020204" pitchFamily="34" charset="0"/>
                <a:cs typeface="Oracle Sans" panose="020B0503020204020204" pitchFamily="34" charset="0"/>
              </a:defRPr>
            </a:lvl1pPr>
            <a:lvl2pPr marL="457200" indent="0">
              <a:buNone/>
              <a:defRPr sz="2000" b="0" i="0">
                <a:solidFill>
                  <a:schemeClr val="tx1">
                    <a:tint val="75000"/>
                  </a:schemeClr>
                </a:solidFill>
              </a:defRPr>
            </a:lvl2pPr>
            <a:lvl3pPr marL="914400" indent="0">
              <a:buNone/>
              <a:defRPr sz="2000" b="0" i="0">
                <a:solidFill>
                  <a:schemeClr val="tx1">
                    <a:tint val="75000"/>
                  </a:schemeClr>
                </a:solidFill>
              </a:defRPr>
            </a:lvl3pPr>
            <a:lvl4pPr marL="1371600" indent="0">
              <a:buNone/>
              <a:defRPr sz="2000" b="0" i="0">
                <a:solidFill>
                  <a:schemeClr val="tx1">
                    <a:tint val="75000"/>
                  </a:schemeClr>
                </a:solidFill>
              </a:defRPr>
            </a:lvl4pPr>
            <a:lvl5pPr marL="1828800" indent="0">
              <a:buNone/>
              <a:defRPr sz="2000" b="0" i="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39" name="Text Field">
            <a:extLst>
              <a:ext uri="{FF2B5EF4-FFF2-40B4-BE49-F238E27FC236}">
                <a16:creationId xmlns:a16="http://schemas.microsoft.com/office/drawing/2014/main" id="{22D41171-F1BC-0242-9A58-63B4D72A490C}"/>
              </a:ext>
            </a:extLst>
          </p:cNvPr>
          <p:cNvSpPr>
            <a:spLocks noGrp="1"/>
          </p:cNvSpPr>
          <p:nvPr>
            <p:ph type="body" idx="27"/>
          </p:nvPr>
        </p:nvSpPr>
        <p:spPr>
          <a:xfrm>
            <a:off x="6946209" y="2358835"/>
            <a:ext cx="4471604" cy="395562"/>
          </a:xfrm>
          <a:prstGeom prst="rect">
            <a:avLst/>
          </a:prstGeom>
        </p:spPr>
        <p:txBody>
          <a:bodyPr lIns="0" rIns="0">
            <a:noAutofit/>
          </a:bodyPr>
          <a:lstStyle>
            <a:lvl1pPr marL="0" indent="0">
              <a:lnSpc>
                <a:spcPct val="100000"/>
              </a:lnSpc>
              <a:spcBef>
                <a:spcPts val="0"/>
              </a:spcBef>
              <a:spcAft>
                <a:spcPts val="1200"/>
              </a:spcAft>
              <a:buSzPct val="70000"/>
              <a:buFont typeface="Arial" panose="020B0604020202020204" pitchFamily="34" charset="0"/>
              <a:buNone/>
              <a:tabLst/>
              <a:defRPr sz="2400" b="0" i="0">
                <a:solidFill>
                  <a:schemeClr val="bg1"/>
                </a:solidFill>
                <a:latin typeface="Oracle Sans" panose="020B0503020204020204" pitchFamily="34" charset="0"/>
                <a:ea typeface="Oracle Sans" panose="020B0503020204020204" pitchFamily="34" charset="0"/>
                <a:cs typeface="Oracle Sans" panose="020B0503020204020204" pitchFamily="34" charset="0"/>
              </a:defRPr>
            </a:lvl1pPr>
            <a:lvl2pPr marL="457200" indent="0">
              <a:buNone/>
              <a:defRPr sz="2000" b="0" i="0">
                <a:solidFill>
                  <a:schemeClr val="tx1">
                    <a:tint val="75000"/>
                  </a:schemeClr>
                </a:solidFill>
              </a:defRPr>
            </a:lvl2pPr>
            <a:lvl3pPr marL="914400" indent="0">
              <a:buNone/>
              <a:defRPr sz="2000" b="0" i="0">
                <a:solidFill>
                  <a:schemeClr val="tx1">
                    <a:tint val="75000"/>
                  </a:schemeClr>
                </a:solidFill>
              </a:defRPr>
            </a:lvl3pPr>
            <a:lvl4pPr marL="1371600" indent="0">
              <a:buNone/>
              <a:defRPr sz="2000" b="0" i="0">
                <a:solidFill>
                  <a:schemeClr val="tx1">
                    <a:tint val="75000"/>
                  </a:schemeClr>
                </a:solidFill>
              </a:defRPr>
            </a:lvl4pPr>
            <a:lvl5pPr marL="1828800" indent="0">
              <a:buNone/>
              <a:defRPr sz="2000" b="0" i="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3" name="Text Field">
            <a:extLst>
              <a:ext uri="{FF2B5EF4-FFF2-40B4-BE49-F238E27FC236}">
                <a16:creationId xmlns:a16="http://schemas.microsoft.com/office/drawing/2014/main" id="{3D9253FE-8D61-AC4A-B664-3F8478D670B8}"/>
              </a:ext>
            </a:extLst>
          </p:cNvPr>
          <p:cNvSpPr>
            <a:spLocks noGrp="1"/>
          </p:cNvSpPr>
          <p:nvPr>
            <p:ph type="body" idx="31"/>
          </p:nvPr>
        </p:nvSpPr>
        <p:spPr>
          <a:xfrm>
            <a:off x="6946209" y="1839638"/>
            <a:ext cx="4471604" cy="395562"/>
          </a:xfrm>
          <a:prstGeom prst="rect">
            <a:avLst/>
          </a:prstGeom>
        </p:spPr>
        <p:txBody>
          <a:bodyPr lIns="0" rIns="0">
            <a:noAutofit/>
          </a:bodyPr>
          <a:lstStyle>
            <a:lvl1pPr marL="0" indent="0">
              <a:lnSpc>
                <a:spcPct val="100000"/>
              </a:lnSpc>
              <a:spcBef>
                <a:spcPts val="0"/>
              </a:spcBef>
              <a:spcAft>
                <a:spcPts val="1200"/>
              </a:spcAft>
              <a:buSzPct val="70000"/>
              <a:buFont typeface="Arial" panose="020B0604020202020204" pitchFamily="34" charset="0"/>
              <a:buNone/>
              <a:tabLst/>
              <a:defRPr sz="2400" b="0" i="0">
                <a:solidFill>
                  <a:schemeClr val="bg1"/>
                </a:solidFill>
                <a:latin typeface="Oracle Sans" panose="020B0503020204020204" pitchFamily="34" charset="0"/>
                <a:ea typeface="Oracle Sans" panose="020B0503020204020204" pitchFamily="34" charset="0"/>
                <a:cs typeface="Oracle Sans" panose="020B0503020204020204" pitchFamily="34" charset="0"/>
              </a:defRPr>
            </a:lvl1pPr>
            <a:lvl2pPr marL="457200" indent="0">
              <a:buNone/>
              <a:defRPr sz="2000" b="0" i="0">
                <a:solidFill>
                  <a:schemeClr val="tx1">
                    <a:tint val="75000"/>
                  </a:schemeClr>
                </a:solidFill>
              </a:defRPr>
            </a:lvl2pPr>
            <a:lvl3pPr marL="914400" indent="0">
              <a:buNone/>
              <a:defRPr sz="2000" b="0" i="0">
                <a:solidFill>
                  <a:schemeClr val="tx1">
                    <a:tint val="75000"/>
                  </a:schemeClr>
                </a:solidFill>
              </a:defRPr>
            </a:lvl3pPr>
            <a:lvl4pPr marL="1371600" indent="0">
              <a:buNone/>
              <a:defRPr sz="2000" b="0" i="0">
                <a:solidFill>
                  <a:schemeClr val="tx1">
                    <a:tint val="75000"/>
                  </a:schemeClr>
                </a:solidFill>
              </a:defRPr>
            </a:lvl4pPr>
            <a:lvl5pPr marL="1828800" indent="0">
              <a:buNone/>
              <a:defRPr sz="2000" b="0" i="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cxnSp>
        <p:nvCxnSpPr>
          <p:cNvPr id="27" name="Column Divider">
            <a:extLst>
              <a:ext uri="{FF2B5EF4-FFF2-40B4-BE49-F238E27FC236}">
                <a16:creationId xmlns:a16="http://schemas.microsoft.com/office/drawing/2014/main" id="{90C130B8-DB30-A047-8311-FCD7EEDF456C}"/>
              </a:ext>
            </a:extLst>
          </p:cNvPr>
          <p:cNvCxnSpPr/>
          <p:nvPr userDrawn="1"/>
        </p:nvCxnSpPr>
        <p:spPr>
          <a:xfrm>
            <a:off x="6096002" y="1838958"/>
            <a:ext cx="0" cy="4261104"/>
          </a:xfrm>
          <a:prstGeom prst="line">
            <a:avLst/>
          </a:prstGeom>
          <a:ln w="19050" cap="flat">
            <a:solidFill>
              <a:srgbClr val="8B8580">
                <a:alpha val="25000"/>
              </a:srgbClr>
            </a:solidFill>
            <a:prstDash val="solid"/>
          </a:ln>
        </p:spPr>
        <p:style>
          <a:lnRef idx="1">
            <a:schemeClr val="accent1"/>
          </a:lnRef>
          <a:fillRef idx="0">
            <a:schemeClr val="accent1"/>
          </a:fillRef>
          <a:effectRef idx="0">
            <a:schemeClr val="accent1"/>
          </a:effectRef>
          <a:fontRef idx="minor">
            <a:schemeClr val="tx1"/>
          </a:fontRef>
        </p:style>
      </p:cxnSp>
      <p:sp>
        <p:nvSpPr>
          <p:cNvPr id="18" name="Number">
            <a:extLst>
              <a:ext uri="{FF2B5EF4-FFF2-40B4-BE49-F238E27FC236}">
                <a16:creationId xmlns:a16="http://schemas.microsoft.com/office/drawing/2014/main" id="{0EC907BF-0F79-AE40-A0E1-10EDEEBBAE51}"/>
              </a:ext>
            </a:extLst>
          </p:cNvPr>
          <p:cNvSpPr>
            <a:spLocks noGrp="1"/>
          </p:cNvSpPr>
          <p:nvPr>
            <p:ph type="body" sz="quarter" idx="14" hasCustomPrompt="1"/>
          </p:nvPr>
        </p:nvSpPr>
        <p:spPr>
          <a:xfrm>
            <a:off x="768095" y="3916426"/>
            <a:ext cx="439953" cy="395562"/>
          </a:xfrm>
          <a:prstGeom prst="rect">
            <a:avLst/>
          </a:prstGeom>
        </p:spPr>
        <p:txBody>
          <a:bodyPr lIns="0" rIns="0">
            <a:noAutofit/>
          </a:bodyPr>
          <a:lstStyle>
            <a:lvl1pPr marL="0" indent="0" algn="ctr">
              <a:buNone/>
              <a:defRPr sz="2000">
                <a:solidFill>
                  <a:schemeClr val="accent6"/>
                </a:solidFill>
                <a:latin typeface="Georgia" panose="02040502050405020303" pitchFamily="18" charset="0"/>
              </a:defRPr>
            </a:lvl1pPr>
          </a:lstStyle>
          <a:p>
            <a:pPr lvl="0"/>
            <a:r>
              <a:rPr lang="en-US" dirty="0"/>
              <a:t>X</a:t>
            </a:r>
          </a:p>
        </p:txBody>
      </p:sp>
      <p:sp>
        <p:nvSpPr>
          <p:cNvPr id="17" name="Number">
            <a:extLst>
              <a:ext uri="{FF2B5EF4-FFF2-40B4-BE49-F238E27FC236}">
                <a16:creationId xmlns:a16="http://schemas.microsoft.com/office/drawing/2014/main" id="{D25DA43B-4E3A-394F-B8B3-16A0A25D880E}"/>
              </a:ext>
            </a:extLst>
          </p:cNvPr>
          <p:cNvSpPr>
            <a:spLocks noGrp="1"/>
          </p:cNvSpPr>
          <p:nvPr>
            <p:ph type="body" sz="quarter" idx="13" hasCustomPrompt="1"/>
          </p:nvPr>
        </p:nvSpPr>
        <p:spPr>
          <a:xfrm>
            <a:off x="768095" y="3397254"/>
            <a:ext cx="439953" cy="395562"/>
          </a:xfrm>
          <a:prstGeom prst="rect">
            <a:avLst/>
          </a:prstGeom>
        </p:spPr>
        <p:txBody>
          <a:bodyPr lIns="0" rIns="0">
            <a:noAutofit/>
          </a:bodyPr>
          <a:lstStyle>
            <a:lvl1pPr marL="0" indent="0" algn="ctr">
              <a:buNone/>
              <a:defRPr sz="2000">
                <a:solidFill>
                  <a:schemeClr val="accent6"/>
                </a:solidFill>
                <a:latin typeface="Georgia" panose="02040502050405020303" pitchFamily="18" charset="0"/>
              </a:defRPr>
            </a:lvl1pPr>
          </a:lstStyle>
          <a:p>
            <a:pPr lvl="0"/>
            <a:r>
              <a:rPr lang="en-US" dirty="0"/>
              <a:t>X</a:t>
            </a:r>
          </a:p>
        </p:txBody>
      </p:sp>
      <p:sp>
        <p:nvSpPr>
          <p:cNvPr id="16" name="Number">
            <a:extLst>
              <a:ext uri="{FF2B5EF4-FFF2-40B4-BE49-F238E27FC236}">
                <a16:creationId xmlns:a16="http://schemas.microsoft.com/office/drawing/2014/main" id="{DD2FB6D0-D95C-6242-A795-CCD93D8A20FE}"/>
              </a:ext>
            </a:extLst>
          </p:cNvPr>
          <p:cNvSpPr>
            <a:spLocks noGrp="1"/>
          </p:cNvSpPr>
          <p:nvPr>
            <p:ph type="body" sz="quarter" idx="12" hasCustomPrompt="1"/>
          </p:nvPr>
        </p:nvSpPr>
        <p:spPr>
          <a:xfrm>
            <a:off x="768095" y="2878080"/>
            <a:ext cx="439953" cy="395562"/>
          </a:xfrm>
          <a:prstGeom prst="rect">
            <a:avLst/>
          </a:prstGeom>
        </p:spPr>
        <p:txBody>
          <a:bodyPr lIns="0" rIns="0">
            <a:noAutofit/>
          </a:bodyPr>
          <a:lstStyle>
            <a:lvl1pPr marL="0" indent="0" algn="ctr">
              <a:buNone/>
              <a:defRPr sz="2000">
                <a:solidFill>
                  <a:schemeClr val="accent6"/>
                </a:solidFill>
                <a:latin typeface="Georgia" panose="02040502050405020303" pitchFamily="18" charset="0"/>
              </a:defRPr>
            </a:lvl1pPr>
          </a:lstStyle>
          <a:p>
            <a:pPr lvl="0"/>
            <a:r>
              <a:rPr lang="en-US" dirty="0"/>
              <a:t>X</a:t>
            </a:r>
          </a:p>
        </p:txBody>
      </p:sp>
      <p:sp>
        <p:nvSpPr>
          <p:cNvPr id="15" name="Number">
            <a:extLst>
              <a:ext uri="{FF2B5EF4-FFF2-40B4-BE49-F238E27FC236}">
                <a16:creationId xmlns:a16="http://schemas.microsoft.com/office/drawing/2014/main" id="{06493D53-065B-674D-B762-76404273F0D9}"/>
              </a:ext>
            </a:extLst>
          </p:cNvPr>
          <p:cNvSpPr>
            <a:spLocks noGrp="1"/>
          </p:cNvSpPr>
          <p:nvPr>
            <p:ph type="body" sz="quarter" idx="11" hasCustomPrompt="1"/>
          </p:nvPr>
        </p:nvSpPr>
        <p:spPr>
          <a:xfrm>
            <a:off x="768095" y="2358906"/>
            <a:ext cx="439953" cy="395562"/>
          </a:xfrm>
          <a:prstGeom prst="rect">
            <a:avLst/>
          </a:prstGeom>
        </p:spPr>
        <p:txBody>
          <a:bodyPr lIns="0" rIns="0">
            <a:noAutofit/>
          </a:bodyPr>
          <a:lstStyle>
            <a:lvl1pPr marL="0" indent="0" algn="ctr">
              <a:buNone/>
              <a:defRPr sz="2000">
                <a:solidFill>
                  <a:schemeClr val="accent6"/>
                </a:solidFill>
                <a:latin typeface="Georgia" panose="02040502050405020303" pitchFamily="18" charset="0"/>
              </a:defRPr>
            </a:lvl1pPr>
          </a:lstStyle>
          <a:p>
            <a:pPr lvl="0"/>
            <a:r>
              <a:rPr lang="en-US" dirty="0"/>
              <a:t>X</a:t>
            </a:r>
          </a:p>
        </p:txBody>
      </p:sp>
      <p:sp>
        <p:nvSpPr>
          <p:cNvPr id="13" name="Number">
            <a:extLst>
              <a:ext uri="{FF2B5EF4-FFF2-40B4-BE49-F238E27FC236}">
                <a16:creationId xmlns:a16="http://schemas.microsoft.com/office/drawing/2014/main" id="{85B432C7-6194-C04D-8607-A1DFBA3219E4}"/>
              </a:ext>
            </a:extLst>
          </p:cNvPr>
          <p:cNvSpPr>
            <a:spLocks noGrp="1"/>
          </p:cNvSpPr>
          <p:nvPr>
            <p:ph type="body" sz="quarter" idx="10" hasCustomPrompt="1"/>
          </p:nvPr>
        </p:nvSpPr>
        <p:spPr>
          <a:xfrm>
            <a:off x="768095" y="1839732"/>
            <a:ext cx="439953" cy="395562"/>
          </a:xfrm>
          <a:prstGeom prst="rect">
            <a:avLst/>
          </a:prstGeom>
        </p:spPr>
        <p:txBody>
          <a:bodyPr lIns="0" rIns="0">
            <a:noAutofit/>
          </a:bodyPr>
          <a:lstStyle>
            <a:lvl1pPr marL="0" indent="0" algn="ctr">
              <a:buNone/>
              <a:defRPr sz="2000">
                <a:solidFill>
                  <a:schemeClr val="accent6"/>
                </a:solidFill>
                <a:latin typeface="Georgia" panose="02040502050405020303" pitchFamily="18" charset="0"/>
              </a:defRPr>
            </a:lvl1pPr>
          </a:lstStyle>
          <a:p>
            <a:pPr lvl="0"/>
            <a:r>
              <a:rPr lang="en-US" dirty="0"/>
              <a:t>X</a:t>
            </a:r>
          </a:p>
        </p:txBody>
      </p:sp>
      <p:sp>
        <p:nvSpPr>
          <p:cNvPr id="23" name="Text Field">
            <a:extLst>
              <a:ext uri="{FF2B5EF4-FFF2-40B4-BE49-F238E27FC236}">
                <a16:creationId xmlns:a16="http://schemas.microsoft.com/office/drawing/2014/main" id="{6D1BD307-5E4B-9647-A402-54CF30BEC3C6}"/>
              </a:ext>
            </a:extLst>
          </p:cNvPr>
          <p:cNvSpPr>
            <a:spLocks noGrp="1"/>
          </p:cNvSpPr>
          <p:nvPr>
            <p:ph type="body" idx="19"/>
          </p:nvPr>
        </p:nvSpPr>
        <p:spPr>
          <a:xfrm>
            <a:off x="1371412" y="3916426"/>
            <a:ext cx="4471604" cy="395562"/>
          </a:xfrm>
          <a:prstGeom prst="rect">
            <a:avLst/>
          </a:prstGeom>
        </p:spPr>
        <p:txBody>
          <a:bodyPr lIns="0" rIns="0">
            <a:noAutofit/>
          </a:bodyPr>
          <a:lstStyle>
            <a:lvl1pPr marL="0" indent="0">
              <a:lnSpc>
                <a:spcPct val="100000"/>
              </a:lnSpc>
              <a:spcBef>
                <a:spcPts val="0"/>
              </a:spcBef>
              <a:spcAft>
                <a:spcPts val="1200"/>
              </a:spcAft>
              <a:buSzPct val="70000"/>
              <a:buFont typeface="Arial" panose="020B0604020202020204" pitchFamily="34" charset="0"/>
              <a:buNone/>
              <a:tabLst/>
              <a:defRPr sz="2400" b="0" i="0">
                <a:solidFill>
                  <a:schemeClr val="bg1"/>
                </a:solidFill>
                <a:latin typeface="Oracle Sans" panose="020B0503020204020204" pitchFamily="34" charset="0"/>
                <a:ea typeface="Oracle Sans" panose="020B0503020204020204" pitchFamily="34" charset="0"/>
                <a:cs typeface="Oracle Sans" panose="020B0503020204020204" pitchFamily="34" charset="0"/>
              </a:defRPr>
            </a:lvl1pPr>
            <a:lvl2pPr marL="457200" indent="0">
              <a:buNone/>
              <a:defRPr sz="2000" b="0" i="0">
                <a:solidFill>
                  <a:schemeClr val="tx1">
                    <a:tint val="75000"/>
                  </a:schemeClr>
                </a:solidFill>
              </a:defRPr>
            </a:lvl2pPr>
            <a:lvl3pPr marL="914400" indent="0">
              <a:buNone/>
              <a:defRPr sz="2000" b="0" i="0">
                <a:solidFill>
                  <a:schemeClr val="tx1">
                    <a:tint val="75000"/>
                  </a:schemeClr>
                </a:solidFill>
              </a:defRPr>
            </a:lvl3pPr>
            <a:lvl4pPr marL="1371600" indent="0">
              <a:buNone/>
              <a:defRPr sz="2000" b="0" i="0">
                <a:solidFill>
                  <a:schemeClr val="tx1">
                    <a:tint val="75000"/>
                  </a:schemeClr>
                </a:solidFill>
              </a:defRPr>
            </a:lvl4pPr>
            <a:lvl5pPr marL="1828800" indent="0">
              <a:buNone/>
              <a:defRPr sz="2000" b="0" i="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22" name="Text Field">
            <a:extLst>
              <a:ext uri="{FF2B5EF4-FFF2-40B4-BE49-F238E27FC236}">
                <a16:creationId xmlns:a16="http://schemas.microsoft.com/office/drawing/2014/main" id="{A5DE72B7-8353-7C47-A8C2-69DED713D179}"/>
              </a:ext>
            </a:extLst>
          </p:cNvPr>
          <p:cNvSpPr>
            <a:spLocks noGrp="1"/>
          </p:cNvSpPr>
          <p:nvPr>
            <p:ph type="body" idx="18"/>
          </p:nvPr>
        </p:nvSpPr>
        <p:spPr>
          <a:xfrm>
            <a:off x="1371412" y="3397229"/>
            <a:ext cx="4471604" cy="395562"/>
          </a:xfrm>
          <a:prstGeom prst="rect">
            <a:avLst/>
          </a:prstGeom>
        </p:spPr>
        <p:txBody>
          <a:bodyPr lIns="0" rIns="0">
            <a:noAutofit/>
          </a:bodyPr>
          <a:lstStyle>
            <a:lvl1pPr marL="0" indent="0">
              <a:lnSpc>
                <a:spcPct val="100000"/>
              </a:lnSpc>
              <a:spcBef>
                <a:spcPts val="0"/>
              </a:spcBef>
              <a:spcAft>
                <a:spcPts val="1200"/>
              </a:spcAft>
              <a:buSzPct val="70000"/>
              <a:buFont typeface="Arial" panose="020B0604020202020204" pitchFamily="34" charset="0"/>
              <a:buNone/>
              <a:tabLst/>
              <a:defRPr sz="2400" b="0" i="0">
                <a:solidFill>
                  <a:schemeClr val="bg1"/>
                </a:solidFill>
                <a:latin typeface="Oracle Sans" panose="020B0503020204020204" pitchFamily="34" charset="0"/>
                <a:ea typeface="Oracle Sans" panose="020B0503020204020204" pitchFamily="34" charset="0"/>
                <a:cs typeface="Oracle Sans" panose="020B0503020204020204" pitchFamily="34" charset="0"/>
              </a:defRPr>
            </a:lvl1pPr>
            <a:lvl2pPr marL="457200" indent="0">
              <a:buNone/>
              <a:defRPr sz="2000" b="0" i="0">
                <a:solidFill>
                  <a:schemeClr val="tx1">
                    <a:tint val="75000"/>
                  </a:schemeClr>
                </a:solidFill>
              </a:defRPr>
            </a:lvl2pPr>
            <a:lvl3pPr marL="914400" indent="0">
              <a:buNone/>
              <a:defRPr sz="2000" b="0" i="0">
                <a:solidFill>
                  <a:schemeClr val="tx1">
                    <a:tint val="75000"/>
                  </a:schemeClr>
                </a:solidFill>
              </a:defRPr>
            </a:lvl3pPr>
            <a:lvl4pPr marL="1371600" indent="0">
              <a:buNone/>
              <a:defRPr sz="2000" b="0" i="0">
                <a:solidFill>
                  <a:schemeClr val="tx1">
                    <a:tint val="75000"/>
                  </a:schemeClr>
                </a:solidFill>
              </a:defRPr>
            </a:lvl4pPr>
            <a:lvl5pPr marL="1828800" indent="0">
              <a:buNone/>
              <a:defRPr sz="2000" b="0" i="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20" name="Text Field">
            <a:extLst>
              <a:ext uri="{FF2B5EF4-FFF2-40B4-BE49-F238E27FC236}">
                <a16:creationId xmlns:a16="http://schemas.microsoft.com/office/drawing/2014/main" id="{35FDD008-E0E6-4746-AB5B-78D012E92B2E}"/>
              </a:ext>
            </a:extLst>
          </p:cNvPr>
          <p:cNvSpPr>
            <a:spLocks noGrp="1"/>
          </p:cNvSpPr>
          <p:nvPr>
            <p:ph type="body" idx="17"/>
          </p:nvPr>
        </p:nvSpPr>
        <p:spPr>
          <a:xfrm>
            <a:off x="1371412" y="2878032"/>
            <a:ext cx="4471604" cy="395562"/>
          </a:xfrm>
          <a:prstGeom prst="rect">
            <a:avLst/>
          </a:prstGeom>
        </p:spPr>
        <p:txBody>
          <a:bodyPr lIns="0" rIns="0">
            <a:noAutofit/>
          </a:bodyPr>
          <a:lstStyle>
            <a:lvl1pPr marL="0" indent="0">
              <a:lnSpc>
                <a:spcPct val="100000"/>
              </a:lnSpc>
              <a:spcBef>
                <a:spcPts val="0"/>
              </a:spcBef>
              <a:spcAft>
                <a:spcPts val="1200"/>
              </a:spcAft>
              <a:buSzPct val="70000"/>
              <a:buFont typeface="Arial" panose="020B0604020202020204" pitchFamily="34" charset="0"/>
              <a:buNone/>
              <a:tabLst/>
              <a:defRPr sz="2400" b="0" i="0">
                <a:solidFill>
                  <a:schemeClr val="bg1"/>
                </a:solidFill>
                <a:latin typeface="Oracle Sans" panose="020B0503020204020204" pitchFamily="34" charset="0"/>
                <a:ea typeface="Oracle Sans" panose="020B0503020204020204" pitchFamily="34" charset="0"/>
                <a:cs typeface="Oracle Sans" panose="020B0503020204020204" pitchFamily="34" charset="0"/>
              </a:defRPr>
            </a:lvl1pPr>
            <a:lvl2pPr marL="457200" indent="0">
              <a:buNone/>
              <a:defRPr sz="2000" b="0" i="0">
                <a:solidFill>
                  <a:schemeClr val="tx1">
                    <a:tint val="75000"/>
                  </a:schemeClr>
                </a:solidFill>
              </a:defRPr>
            </a:lvl2pPr>
            <a:lvl3pPr marL="914400" indent="0">
              <a:buNone/>
              <a:defRPr sz="2000" b="0" i="0">
                <a:solidFill>
                  <a:schemeClr val="tx1">
                    <a:tint val="75000"/>
                  </a:schemeClr>
                </a:solidFill>
              </a:defRPr>
            </a:lvl3pPr>
            <a:lvl4pPr marL="1371600" indent="0">
              <a:buNone/>
              <a:defRPr sz="2000" b="0" i="0">
                <a:solidFill>
                  <a:schemeClr val="tx1">
                    <a:tint val="75000"/>
                  </a:schemeClr>
                </a:solidFill>
              </a:defRPr>
            </a:lvl4pPr>
            <a:lvl5pPr marL="1828800" indent="0">
              <a:buNone/>
              <a:defRPr sz="2000" b="0" i="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19" name="Text Field">
            <a:extLst>
              <a:ext uri="{FF2B5EF4-FFF2-40B4-BE49-F238E27FC236}">
                <a16:creationId xmlns:a16="http://schemas.microsoft.com/office/drawing/2014/main" id="{53E966DA-E5B9-074E-B0AA-F5451AF51BAE}"/>
              </a:ext>
            </a:extLst>
          </p:cNvPr>
          <p:cNvSpPr>
            <a:spLocks noGrp="1"/>
          </p:cNvSpPr>
          <p:nvPr>
            <p:ph type="body" idx="16"/>
          </p:nvPr>
        </p:nvSpPr>
        <p:spPr>
          <a:xfrm>
            <a:off x="1371412" y="2358835"/>
            <a:ext cx="4471604" cy="395562"/>
          </a:xfrm>
          <a:prstGeom prst="rect">
            <a:avLst/>
          </a:prstGeom>
        </p:spPr>
        <p:txBody>
          <a:bodyPr lIns="0" rIns="0">
            <a:noAutofit/>
          </a:bodyPr>
          <a:lstStyle>
            <a:lvl1pPr marL="0" indent="0">
              <a:lnSpc>
                <a:spcPct val="100000"/>
              </a:lnSpc>
              <a:spcBef>
                <a:spcPts val="0"/>
              </a:spcBef>
              <a:spcAft>
                <a:spcPts val="1200"/>
              </a:spcAft>
              <a:buSzPct val="70000"/>
              <a:buFont typeface="Arial" panose="020B0604020202020204" pitchFamily="34" charset="0"/>
              <a:buNone/>
              <a:tabLst/>
              <a:defRPr sz="2400" b="0" i="0">
                <a:solidFill>
                  <a:schemeClr val="bg1"/>
                </a:solidFill>
                <a:latin typeface="Oracle Sans" panose="020B0503020204020204" pitchFamily="34" charset="0"/>
                <a:ea typeface="Oracle Sans" panose="020B0503020204020204" pitchFamily="34" charset="0"/>
                <a:cs typeface="Oracle Sans" panose="020B0503020204020204" pitchFamily="34" charset="0"/>
              </a:defRPr>
            </a:lvl1pPr>
            <a:lvl2pPr marL="457200" indent="0">
              <a:buNone/>
              <a:defRPr sz="2000" b="0" i="0">
                <a:solidFill>
                  <a:schemeClr val="tx1">
                    <a:tint val="75000"/>
                  </a:schemeClr>
                </a:solidFill>
              </a:defRPr>
            </a:lvl2pPr>
            <a:lvl3pPr marL="914400" indent="0">
              <a:buNone/>
              <a:defRPr sz="2000" b="0" i="0">
                <a:solidFill>
                  <a:schemeClr val="tx1">
                    <a:tint val="75000"/>
                  </a:schemeClr>
                </a:solidFill>
              </a:defRPr>
            </a:lvl3pPr>
            <a:lvl4pPr marL="1371600" indent="0">
              <a:buNone/>
              <a:defRPr sz="2000" b="0" i="0">
                <a:solidFill>
                  <a:schemeClr val="tx1">
                    <a:tint val="75000"/>
                  </a:schemeClr>
                </a:solidFill>
              </a:defRPr>
            </a:lvl4pPr>
            <a:lvl5pPr marL="1828800" indent="0">
              <a:buNone/>
              <a:defRPr sz="2000" b="0" i="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3" name="Text Field">
            <a:extLst>
              <a:ext uri="{FF2B5EF4-FFF2-40B4-BE49-F238E27FC236}">
                <a16:creationId xmlns:a16="http://schemas.microsoft.com/office/drawing/2014/main" id="{FD86EFD9-8225-47A7-9DFF-A350F67E94AA}"/>
              </a:ext>
            </a:extLst>
          </p:cNvPr>
          <p:cNvSpPr>
            <a:spLocks noGrp="1"/>
          </p:cNvSpPr>
          <p:nvPr>
            <p:ph type="body" idx="1"/>
          </p:nvPr>
        </p:nvSpPr>
        <p:spPr>
          <a:xfrm>
            <a:off x="1371412" y="1839638"/>
            <a:ext cx="4471604" cy="395562"/>
          </a:xfrm>
          <a:prstGeom prst="rect">
            <a:avLst/>
          </a:prstGeom>
        </p:spPr>
        <p:txBody>
          <a:bodyPr lIns="0" rIns="0">
            <a:noAutofit/>
          </a:bodyPr>
          <a:lstStyle>
            <a:lvl1pPr marL="0" indent="0">
              <a:lnSpc>
                <a:spcPct val="100000"/>
              </a:lnSpc>
              <a:spcBef>
                <a:spcPts val="0"/>
              </a:spcBef>
              <a:spcAft>
                <a:spcPts val="1200"/>
              </a:spcAft>
              <a:buSzPct val="70000"/>
              <a:buFont typeface="Arial" panose="020B0604020202020204" pitchFamily="34" charset="0"/>
              <a:buNone/>
              <a:tabLst/>
              <a:defRPr sz="2400" b="0" i="0">
                <a:solidFill>
                  <a:schemeClr val="bg1"/>
                </a:solidFill>
                <a:latin typeface="Oracle Sans" panose="020B0503020204020204" pitchFamily="34" charset="0"/>
                <a:ea typeface="Oracle Sans" panose="020B0503020204020204" pitchFamily="34" charset="0"/>
                <a:cs typeface="Oracle Sans" panose="020B0503020204020204" pitchFamily="34" charset="0"/>
              </a:defRPr>
            </a:lvl1pPr>
            <a:lvl2pPr marL="457200" indent="0">
              <a:buNone/>
              <a:defRPr sz="2000" b="0" i="0">
                <a:solidFill>
                  <a:schemeClr val="tx1">
                    <a:tint val="75000"/>
                  </a:schemeClr>
                </a:solidFill>
              </a:defRPr>
            </a:lvl2pPr>
            <a:lvl3pPr marL="914400" indent="0">
              <a:buNone/>
              <a:defRPr sz="2000" b="0" i="0">
                <a:solidFill>
                  <a:schemeClr val="tx1">
                    <a:tint val="75000"/>
                  </a:schemeClr>
                </a:solidFill>
              </a:defRPr>
            </a:lvl3pPr>
            <a:lvl4pPr marL="1371600" indent="0">
              <a:buNone/>
              <a:defRPr sz="2000" b="0" i="0">
                <a:solidFill>
                  <a:schemeClr val="tx1">
                    <a:tint val="75000"/>
                  </a:schemeClr>
                </a:solidFill>
              </a:defRPr>
            </a:lvl4pPr>
            <a:lvl5pPr marL="1828800" indent="0">
              <a:buNone/>
              <a:defRPr sz="2000" b="0" i="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cxnSp>
        <p:nvCxnSpPr>
          <p:cNvPr id="30" name="Accent Mark">
            <a:extLst>
              <a:ext uri="{FF2B5EF4-FFF2-40B4-BE49-F238E27FC236}">
                <a16:creationId xmlns:a16="http://schemas.microsoft.com/office/drawing/2014/main" id="{27BF9EF6-C607-E74B-BE4E-C1CEE539A463}"/>
              </a:ext>
            </a:extLst>
          </p:cNvPr>
          <p:cNvCxnSpPr>
            <a:cxnSpLocks/>
          </p:cNvCxnSpPr>
          <p:nvPr userDrawn="1"/>
        </p:nvCxnSpPr>
        <p:spPr>
          <a:xfrm flipH="1">
            <a:off x="768095" y="1584959"/>
            <a:ext cx="320040" cy="0"/>
          </a:xfrm>
          <a:prstGeom prst="line">
            <a:avLst/>
          </a:prstGeom>
          <a:ln w="38100" cap="flat">
            <a:solidFill>
              <a:schemeClr val="accent2"/>
            </a:solidFill>
            <a:prstDash val="solid"/>
          </a:ln>
        </p:spPr>
        <p:style>
          <a:lnRef idx="1">
            <a:schemeClr val="accent1"/>
          </a:lnRef>
          <a:fillRef idx="0">
            <a:schemeClr val="accent1"/>
          </a:fillRef>
          <a:effectRef idx="0">
            <a:schemeClr val="accent1"/>
          </a:effectRef>
          <a:fontRef idx="minor">
            <a:schemeClr val="tx1"/>
          </a:fontRef>
        </p:style>
      </p:cxnSp>
      <p:sp>
        <p:nvSpPr>
          <p:cNvPr id="33" name="Title">
            <a:extLst>
              <a:ext uri="{FF2B5EF4-FFF2-40B4-BE49-F238E27FC236}">
                <a16:creationId xmlns:a16="http://schemas.microsoft.com/office/drawing/2014/main" id="{D9AA50B9-ED2D-9E4E-B345-DABFD93D5FB7}"/>
              </a:ext>
            </a:extLst>
          </p:cNvPr>
          <p:cNvSpPr>
            <a:spLocks noGrp="1"/>
          </p:cNvSpPr>
          <p:nvPr>
            <p:ph type="body" sz="quarter" idx="20" hasCustomPrompt="1"/>
          </p:nvPr>
        </p:nvSpPr>
        <p:spPr>
          <a:xfrm>
            <a:off x="762000" y="508000"/>
            <a:ext cx="10671048" cy="822960"/>
          </a:xfrm>
        </p:spPr>
        <p:txBody>
          <a:bodyPr anchor="b" anchorCtr="0"/>
          <a:lstStyle>
            <a:lvl1pPr>
              <a:defRPr sz="2400" b="1">
                <a:solidFill>
                  <a:schemeClr val="bg1"/>
                </a:solidFill>
              </a:defRPr>
            </a:lvl1pPr>
          </a:lstStyle>
          <a:p>
            <a:pPr lvl="0"/>
            <a:r>
              <a:rPr lang="en-US" dirty="0"/>
              <a:t>Title</a:t>
            </a:r>
          </a:p>
        </p:txBody>
      </p:sp>
      <p:pic>
        <p:nvPicPr>
          <p:cNvPr id="24" name="Abstract Pattern Strip">
            <a:extLst>
              <a:ext uri="{FF2B5EF4-FFF2-40B4-BE49-F238E27FC236}">
                <a16:creationId xmlns:a16="http://schemas.microsoft.com/office/drawing/2014/main" id="{6389BC6F-934C-3E4C-8EFF-C5723C482C64}"/>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0" y="0"/>
            <a:ext cx="12192000" cy="254000"/>
          </a:xfrm>
          <a:prstGeom prst="rect">
            <a:avLst/>
          </a:prstGeom>
        </p:spPr>
      </p:pic>
      <p:pic>
        <p:nvPicPr>
          <p:cNvPr id="45" name="Picture 44">
            <a:extLst>
              <a:ext uri="{FF2B5EF4-FFF2-40B4-BE49-F238E27FC236}">
                <a16:creationId xmlns:a16="http://schemas.microsoft.com/office/drawing/2014/main" id="{EA97C997-7724-8F42-9D45-B943B828C2DB}"/>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10044425" y="6543278"/>
            <a:ext cx="1640218" cy="113773"/>
          </a:xfrm>
          <a:prstGeom prst="rect">
            <a:avLst/>
          </a:prstGeom>
        </p:spPr>
      </p:pic>
    </p:spTree>
    <p:extLst>
      <p:ext uri="{BB962C8B-B14F-4D97-AF65-F5344CB8AC3E}">
        <p14:creationId xmlns:p14="http://schemas.microsoft.com/office/powerpoint/2010/main" val="24240021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5.xml><?xml version="1.0" encoding="utf-8"?>
<p:sldLayout xmlns:a="http://schemas.openxmlformats.org/drawingml/2006/main" xmlns:r="http://schemas.openxmlformats.org/officeDocument/2006/relationships" xmlns:p="http://schemas.openxmlformats.org/presentationml/2006/main" showMasterSp="0" preserve="1" userDrawn="1">
  <p:cSld name="Light - Quote with Data Texture Background">
    <p:bg>
      <p:bgPr>
        <a:solidFill>
          <a:schemeClr val="bg1"/>
        </a:solidFill>
        <a:effectLst/>
      </p:bgPr>
    </p:bg>
    <p:spTree>
      <p:nvGrpSpPr>
        <p:cNvPr id="1" name=""/>
        <p:cNvGrpSpPr/>
        <p:nvPr/>
      </p:nvGrpSpPr>
      <p:grpSpPr>
        <a:xfrm>
          <a:off x="0" y="0"/>
          <a:ext cx="0" cy="0"/>
          <a:chOff x="0" y="0"/>
          <a:chExt cx="0" cy="0"/>
        </a:xfrm>
      </p:grpSpPr>
      <p:pic>
        <p:nvPicPr>
          <p:cNvPr id="9" name="Data Texture Background">
            <a:extLst>
              <a:ext uri="{FF2B5EF4-FFF2-40B4-BE49-F238E27FC236}">
                <a16:creationId xmlns:a16="http://schemas.microsoft.com/office/drawing/2014/main" id="{87FACA50-4DB8-C746-876B-1256A069AC3E}"/>
              </a:ext>
            </a:extLst>
          </p:cNvPr>
          <p:cNvPicPr>
            <a:picLocks noChangeAspect="1"/>
          </p:cNvPicPr>
          <p:nvPr userDrawn="1"/>
        </p:nvPicPr>
        <p:blipFill>
          <a:blip r:embed="rId2">
            <a:alphaModFix amt="50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25" name="Slide Number">
            <a:extLst>
              <a:ext uri="{FF2B5EF4-FFF2-40B4-BE49-F238E27FC236}">
                <a16:creationId xmlns:a16="http://schemas.microsoft.com/office/drawing/2014/main" id="{CF4AC442-1E4B-8E49-A1D2-97D0EDB48C48}"/>
              </a:ext>
            </a:extLst>
          </p:cNvPr>
          <p:cNvSpPr>
            <a:spLocks noGrp="1"/>
          </p:cNvSpPr>
          <p:nvPr>
            <p:ph type="sldNum" sz="quarter" idx="4"/>
          </p:nvPr>
        </p:nvSpPr>
        <p:spPr>
          <a:xfrm>
            <a:off x="762000" y="6423660"/>
            <a:ext cx="365760" cy="365760"/>
          </a:xfrm>
          <a:prstGeom prst="rect">
            <a:avLst/>
          </a:prstGeom>
        </p:spPr>
        <p:txBody>
          <a:bodyPr vert="horz" lIns="0" tIns="0" rIns="0" bIns="0" rtlCol="0" anchor="ctr"/>
          <a:lstStyle>
            <a:lvl1pPr algn="l">
              <a:defRPr sz="1000">
                <a:solidFill>
                  <a:srgbClr val="8B8580"/>
                </a:solidFill>
              </a:defRPr>
            </a:lvl1pPr>
          </a:lstStyle>
          <a:p>
            <a:fld id="{345D60D9-5372-5F40-9443-0F9AE5BDC3C8}" type="slidenum">
              <a:rPr lang="en-US" smtClean="0"/>
              <a:pPr/>
              <a:t>‹#›</a:t>
            </a:fld>
            <a:endParaRPr lang="en-US" dirty="0"/>
          </a:p>
        </p:txBody>
      </p:sp>
      <p:sp>
        <p:nvSpPr>
          <p:cNvPr id="26" name="Footer">
            <a:extLst>
              <a:ext uri="{FF2B5EF4-FFF2-40B4-BE49-F238E27FC236}">
                <a16:creationId xmlns:a16="http://schemas.microsoft.com/office/drawing/2014/main" id="{952E11FE-A900-C44C-81DB-CDBB8BED0A29}"/>
              </a:ext>
            </a:extLst>
          </p:cNvPr>
          <p:cNvSpPr>
            <a:spLocks noGrp="1"/>
          </p:cNvSpPr>
          <p:nvPr>
            <p:ph type="ftr" sz="quarter" idx="3"/>
          </p:nvPr>
        </p:nvSpPr>
        <p:spPr>
          <a:xfrm>
            <a:off x="1127760" y="6423978"/>
            <a:ext cx="4021122" cy="365125"/>
          </a:xfrm>
          <a:prstGeom prst="rect">
            <a:avLst/>
          </a:prstGeom>
        </p:spPr>
        <p:txBody>
          <a:bodyPr vert="horz" lIns="0" tIns="0" rIns="0" bIns="0" rtlCol="0" anchor="ctr"/>
          <a:lstStyle>
            <a:lvl1pPr algn="l">
              <a:defRPr sz="1000">
                <a:solidFill>
                  <a:srgbClr val="8B8580"/>
                </a:solidFill>
              </a:defRPr>
            </a:lvl1pPr>
          </a:lstStyle>
          <a:p>
            <a:r>
              <a:rPr lang="en-US" dirty="0"/>
              <a:t>Confidential – © 2020 Oracle Internal/Restricted/Highly Restricted </a:t>
            </a:r>
          </a:p>
        </p:txBody>
      </p:sp>
      <p:sp>
        <p:nvSpPr>
          <p:cNvPr id="12" name="Text Field">
            <a:extLst>
              <a:ext uri="{FF2B5EF4-FFF2-40B4-BE49-F238E27FC236}">
                <a16:creationId xmlns:a16="http://schemas.microsoft.com/office/drawing/2014/main" id="{36C31D35-A48A-6B46-A3DB-FDB99CCA72F4}"/>
              </a:ext>
            </a:extLst>
          </p:cNvPr>
          <p:cNvSpPr>
            <a:spLocks noGrp="1"/>
          </p:cNvSpPr>
          <p:nvPr>
            <p:ph type="body" sz="quarter" idx="36" hasCustomPrompt="1"/>
          </p:nvPr>
        </p:nvSpPr>
        <p:spPr>
          <a:xfrm>
            <a:off x="761999" y="4706392"/>
            <a:ext cx="5333999" cy="895181"/>
          </a:xfrm>
        </p:spPr>
        <p:txBody>
          <a:bodyPr>
            <a:noAutofit/>
          </a:bodyPr>
          <a:lstStyle>
            <a:lvl1pPr>
              <a:defRPr/>
            </a:lvl1pPr>
          </a:lstStyle>
          <a:p>
            <a:pPr lvl="0"/>
            <a:r>
              <a:rPr lang="en-US" dirty="0"/>
              <a:t>Additional information if needed</a:t>
            </a:r>
          </a:p>
        </p:txBody>
      </p:sp>
      <p:sp>
        <p:nvSpPr>
          <p:cNvPr id="13" name="Text Field">
            <a:extLst>
              <a:ext uri="{FF2B5EF4-FFF2-40B4-BE49-F238E27FC236}">
                <a16:creationId xmlns:a16="http://schemas.microsoft.com/office/drawing/2014/main" id="{B09058E5-A74E-C340-89D0-4D15C2F3B8D0}"/>
              </a:ext>
            </a:extLst>
          </p:cNvPr>
          <p:cNvSpPr>
            <a:spLocks noGrp="1"/>
          </p:cNvSpPr>
          <p:nvPr>
            <p:ph type="body" sz="quarter" idx="37" hasCustomPrompt="1"/>
          </p:nvPr>
        </p:nvSpPr>
        <p:spPr>
          <a:xfrm>
            <a:off x="761999" y="4368799"/>
            <a:ext cx="5333999" cy="266291"/>
          </a:xfrm>
        </p:spPr>
        <p:txBody>
          <a:bodyPr>
            <a:noAutofit/>
          </a:bodyPr>
          <a:lstStyle>
            <a:lvl1pPr>
              <a:defRPr b="1"/>
            </a:lvl1pPr>
          </a:lstStyle>
          <a:p>
            <a:pPr lvl="0"/>
            <a:r>
              <a:rPr lang="en-US" dirty="0"/>
              <a:t>Name of person quoted</a:t>
            </a:r>
          </a:p>
        </p:txBody>
      </p:sp>
      <p:cxnSp>
        <p:nvCxnSpPr>
          <p:cNvPr id="22" name="Accent Mark">
            <a:extLst>
              <a:ext uri="{FF2B5EF4-FFF2-40B4-BE49-F238E27FC236}">
                <a16:creationId xmlns:a16="http://schemas.microsoft.com/office/drawing/2014/main" id="{F363974D-C85A-FE42-A520-65FD80C0574A}"/>
              </a:ext>
            </a:extLst>
          </p:cNvPr>
          <p:cNvCxnSpPr>
            <a:cxnSpLocks/>
          </p:cNvCxnSpPr>
          <p:nvPr userDrawn="1"/>
        </p:nvCxnSpPr>
        <p:spPr>
          <a:xfrm flipH="1">
            <a:off x="762000" y="4115028"/>
            <a:ext cx="320040" cy="0"/>
          </a:xfrm>
          <a:prstGeom prst="line">
            <a:avLst/>
          </a:prstGeom>
          <a:ln w="38100" cap="flat">
            <a:solidFill>
              <a:schemeClr val="accent2"/>
            </a:solidFill>
            <a:prstDash val="solid"/>
          </a:ln>
        </p:spPr>
        <p:style>
          <a:lnRef idx="1">
            <a:schemeClr val="accent1"/>
          </a:lnRef>
          <a:fillRef idx="0">
            <a:schemeClr val="accent1"/>
          </a:fillRef>
          <a:effectRef idx="0">
            <a:schemeClr val="accent1"/>
          </a:effectRef>
          <a:fontRef idx="minor">
            <a:schemeClr val="tx1"/>
          </a:fontRef>
        </p:style>
      </p:cxnSp>
      <p:sp>
        <p:nvSpPr>
          <p:cNvPr id="21" name="Quote">
            <a:extLst>
              <a:ext uri="{FF2B5EF4-FFF2-40B4-BE49-F238E27FC236}">
                <a16:creationId xmlns:a16="http://schemas.microsoft.com/office/drawing/2014/main" id="{2986242B-B8ED-0E49-8935-3E4635F59B04}"/>
              </a:ext>
            </a:extLst>
          </p:cNvPr>
          <p:cNvSpPr>
            <a:spLocks noGrp="1"/>
          </p:cNvSpPr>
          <p:nvPr>
            <p:ph type="body" sz="quarter" idx="13" hasCustomPrompt="1"/>
          </p:nvPr>
        </p:nvSpPr>
        <p:spPr>
          <a:xfrm>
            <a:off x="762000" y="2383542"/>
            <a:ext cx="10671048" cy="1477328"/>
          </a:xfrm>
          <a:prstGeom prst="rect">
            <a:avLst/>
          </a:prstGeom>
        </p:spPr>
        <p:txBody>
          <a:bodyPr wrap="square" lIns="0" anchor="b" anchorCtr="0">
            <a:noAutofit/>
          </a:bodyPr>
          <a:lstStyle>
            <a:lvl1pPr marL="0" indent="0" algn="l" fontAlgn="t">
              <a:lnSpc>
                <a:spcPct val="100000"/>
              </a:lnSpc>
              <a:spcBef>
                <a:spcPts val="0"/>
              </a:spcBef>
              <a:buNone/>
              <a:defRPr sz="3200" b="1" i="0">
                <a:latin typeface="Oracle Sans Semi" panose="020B0503020204020204" pitchFamily="34" charset="0"/>
                <a:cs typeface="Oracle Sans Semi" panose="020B0503020204020204" pitchFamily="34" charset="0"/>
              </a:defRPr>
            </a:lvl1pPr>
          </a:lstStyle>
          <a:p>
            <a:pPr lvl="0"/>
            <a:r>
              <a:rPr lang="en-US" dirty="0"/>
              <a:t>“Click to type customer or partner quote surrounded by quotation marks.” Remove/replace placeholder logo as needed.</a:t>
            </a:r>
          </a:p>
        </p:txBody>
      </p:sp>
      <p:pic>
        <p:nvPicPr>
          <p:cNvPr id="14" name="Abstract Pattern Strip">
            <a:extLst>
              <a:ext uri="{FF2B5EF4-FFF2-40B4-BE49-F238E27FC236}">
                <a16:creationId xmlns:a16="http://schemas.microsoft.com/office/drawing/2014/main" id="{5806996B-D092-2840-A020-2C61A285CB61}"/>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0" y="0"/>
            <a:ext cx="12192000" cy="254000"/>
          </a:xfrm>
          <a:prstGeom prst="rect">
            <a:avLst/>
          </a:prstGeom>
        </p:spPr>
      </p:pic>
      <p:pic>
        <p:nvPicPr>
          <p:cNvPr id="11" name="Picture 10">
            <a:extLst>
              <a:ext uri="{FF2B5EF4-FFF2-40B4-BE49-F238E27FC236}">
                <a16:creationId xmlns:a16="http://schemas.microsoft.com/office/drawing/2014/main" id="{A1A78152-C51F-E846-8944-D220E6C52A27}"/>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10045814" y="6543279"/>
            <a:ext cx="1640218" cy="113773"/>
          </a:xfrm>
          <a:prstGeom prst="rect">
            <a:avLst/>
          </a:prstGeom>
        </p:spPr>
      </p:pic>
    </p:spTree>
    <p:extLst>
      <p:ext uri="{BB962C8B-B14F-4D97-AF65-F5344CB8AC3E}">
        <p14:creationId xmlns:p14="http://schemas.microsoft.com/office/powerpoint/2010/main" val="23672840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6.xml><?xml version="1.0" encoding="utf-8"?>
<p:sldLayout xmlns:a="http://schemas.openxmlformats.org/drawingml/2006/main" xmlns:r="http://schemas.openxmlformats.org/officeDocument/2006/relationships" xmlns:p="http://schemas.openxmlformats.org/presentationml/2006/main" showMasterSp="0" preserve="1" userDrawn="1">
  <p:cSld name="Dark - Quote with Data Texture Background">
    <p:bg>
      <p:bgPr>
        <a:solidFill>
          <a:schemeClr val="tx1"/>
        </a:solidFill>
        <a:effectLst/>
      </p:bgPr>
    </p:bg>
    <p:spTree>
      <p:nvGrpSpPr>
        <p:cNvPr id="1" name=""/>
        <p:cNvGrpSpPr/>
        <p:nvPr/>
      </p:nvGrpSpPr>
      <p:grpSpPr>
        <a:xfrm>
          <a:off x="0" y="0"/>
          <a:ext cx="0" cy="0"/>
          <a:chOff x="0" y="0"/>
          <a:chExt cx="0" cy="0"/>
        </a:xfrm>
      </p:grpSpPr>
      <p:pic>
        <p:nvPicPr>
          <p:cNvPr id="9" name="Data Texture Background">
            <a:extLst>
              <a:ext uri="{FF2B5EF4-FFF2-40B4-BE49-F238E27FC236}">
                <a16:creationId xmlns:a16="http://schemas.microsoft.com/office/drawing/2014/main" id="{87FACA50-4DB8-C746-876B-1256A069AC3E}"/>
              </a:ext>
            </a:extLst>
          </p:cNvPr>
          <p:cNvPicPr>
            <a:picLocks noChangeAspect="1"/>
          </p:cNvPicPr>
          <p:nvPr userDrawn="1"/>
        </p:nvPicPr>
        <p:blipFill>
          <a:blip r:embed="rId2">
            <a:alphaModFix amt="50000"/>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25" name="Slide Number">
            <a:extLst>
              <a:ext uri="{FF2B5EF4-FFF2-40B4-BE49-F238E27FC236}">
                <a16:creationId xmlns:a16="http://schemas.microsoft.com/office/drawing/2014/main" id="{CF4AC442-1E4B-8E49-A1D2-97D0EDB48C48}"/>
              </a:ext>
            </a:extLst>
          </p:cNvPr>
          <p:cNvSpPr>
            <a:spLocks noGrp="1"/>
          </p:cNvSpPr>
          <p:nvPr>
            <p:ph type="sldNum" sz="quarter" idx="4"/>
          </p:nvPr>
        </p:nvSpPr>
        <p:spPr>
          <a:xfrm>
            <a:off x="762000" y="6423660"/>
            <a:ext cx="365760" cy="365760"/>
          </a:xfrm>
          <a:prstGeom prst="rect">
            <a:avLst/>
          </a:prstGeom>
        </p:spPr>
        <p:txBody>
          <a:bodyPr vert="horz" lIns="0" tIns="0" rIns="0" bIns="0" rtlCol="0" anchor="ctr"/>
          <a:lstStyle>
            <a:lvl1pPr algn="l">
              <a:defRPr sz="1000">
                <a:solidFill>
                  <a:srgbClr val="8B8580"/>
                </a:solidFill>
              </a:defRPr>
            </a:lvl1pPr>
          </a:lstStyle>
          <a:p>
            <a:fld id="{345D60D9-5372-5F40-9443-0F9AE5BDC3C8}" type="slidenum">
              <a:rPr lang="en-US" smtClean="0"/>
              <a:pPr/>
              <a:t>‹#›</a:t>
            </a:fld>
            <a:endParaRPr lang="en-US" dirty="0"/>
          </a:p>
        </p:txBody>
      </p:sp>
      <p:sp>
        <p:nvSpPr>
          <p:cNvPr id="26" name="Footer">
            <a:extLst>
              <a:ext uri="{FF2B5EF4-FFF2-40B4-BE49-F238E27FC236}">
                <a16:creationId xmlns:a16="http://schemas.microsoft.com/office/drawing/2014/main" id="{952E11FE-A900-C44C-81DB-CDBB8BED0A29}"/>
              </a:ext>
            </a:extLst>
          </p:cNvPr>
          <p:cNvSpPr>
            <a:spLocks noGrp="1"/>
          </p:cNvSpPr>
          <p:nvPr>
            <p:ph type="ftr" sz="quarter" idx="3"/>
          </p:nvPr>
        </p:nvSpPr>
        <p:spPr>
          <a:xfrm>
            <a:off x="1127760" y="6423978"/>
            <a:ext cx="4021122" cy="365125"/>
          </a:xfrm>
          <a:prstGeom prst="rect">
            <a:avLst/>
          </a:prstGeom>
        </p:spPr>
        <p:txBody>
          <a:bodyPr vert="horz" lIns="0" tIns="0" rIns="0" bIns="0" rtlCol="0" anchor="ctr"/>
          <a:lstStyle>
            <a:lvl1pPr algn="l">
              <a:defRPr sz="1000">
                <a:solidFill>
                  <a:srgbClr val="8B8580"/>
                </a:solidFill>
              </a:defRPr>
            </a:lvl1pPr>
          </a:lstStyle>
          <a:p>
            <a:r>
              <a:rPr lang="en-US" dirty="0"/>
              <a:t>Confidential – © 2020 Oracle Internal/Restricted/Highly Restricted </a:t>
            </a:r>
          </a:p>
        </p:txBody>
      </p:sp>
      <p:sp>
        <p:nvSpPr>
          <p:cNvPr id="12" name="Text Field">
            <a:extLst>
              <a:ext uri="{FF2B5EF4-FFF2-40B4-BE49-F238E27FC236}">
                <a16:creationId xmlns:a16="http://schemas.microsoft.com/office/drawing/2014/main" id="{D30B703F-7C44-2E41-89E2-5AA0A8394333}"/>
              </a:ext>
            </a:extLst>
          </p:cNvPr>
          <p:cNvSpPr>
            <a:spLocks noGrp="1"/>
          </p:cNvSpPr>
          <p:nvPr>
            <p:ph type="body" sz="quarter" idx="36" hasCustomPrompt="1"/>
          </p:nvPr>
        </p:nvSpPr>
        <p:spPr>
          <a:xfrm>
            <a:off x="761999" y="4706392"/>
            <a:ext cx="5333999" cy="895181"/>
          </a:xfrm>
        </p:spPr>
        <p:txBody>
          <a:bodyPr>
            <a:noAutofit/>
          </a:bodyPr>
          <a:lstStyle>
            <a:lvl1pPr>
              <a:defRPr>
                <a:solidFill>
                  <a:schemeClr val="bg1"/>
                </a:solidFill>
              </a:defRPr>
            </a:lvl1pPr>
          </a:lstStyle>
          <a:p>
            <a:pPr lvl="0"/>
            <a:r>
              <a:rPr lang="en-US" dirty="0"/>
              <a:t>Additional information if needed</a:t>
            </a:r>
          </a:p>
        </p:txBody>
      </p:sp>
      <p:sp>
        <p:nvSpPr>
          <p:cNvPr id="13" name="Text Field">
            <a:extLst>
              <a:ext uri="{FF2B5EF4-FFF2-40B4-BE49-F238E27FC236}">
                <a16:creationId xmlns:a16="http://schemas.microsoft.com/office/drawing/2014/main" id="{5808C5F6-8931-0747-B5A3-19EC1C4A4095}"/>
              </a:ext>
            </a:extLst>
          </p:cNvPr>
          <p:cNvSpPr>
            <a:spLocks noGrp="1"/>
          </p:cNvSpPr>
          <p:nvPr>
            <p:ph type="body" sz="quarter" idx="37" hasCustomPrompt="1"/>
          </p:nvPr>
        </p:nvSpPr>
        <p:spPr>
          <a:xfrm>
            <a:off x="761999" y="4368799"/>
            <a:ext cx="5333999" cy="266291"/>
          </a:xfrm>
        </p:spPr>
        <p:txBody>
          <a:bodyPr>
            <a:noAutofit/>
          </a:bodyPr>
          <a:lstStyle>
            <a:lvl1pPr>
              <a:defRPr b="1">
                <a:solidFill>
                  <a:schemeClr val="bg1"/>
                </a:solidFill>
              </a:defRPr>
            </a:lvl1pPr>
          </a:lstStyle>
          <a:p>
            <a:pPr lvl="0"/>
            <a:r>
              <a:rPr lang="en-US" dirty="0"/>
              <a:t>Name of person quoted</a:t>
            </a:r>
          </a:p>
        </p:txBody>
      </p:sp>
      <p:cxnSp>
        <p:nvCxnSpPr>
          <p:cNvPr id="22" name="Accent Mark">
            <a:extLst>
              <a:ext uri="{FF2B5EF4-FFF2-40B4-BE49-F238E27FC236}">
                <a16:creationId xmlns:a16="http://schemas.microsoft.com/office/drawing/2014/main" id="{F363974D-C85A-FE42-A520-65FD80C0574A}"/>
              </a:ext>
            </a:extLst>
          </p:cNvPr>
          <p:cNvCxnSpPr>
            <a:cxnSpLocks/>
          </p:cNvCxnSpPr>
          <p:nvPr userDrawn="1"/>
        </p:nvCxnSpPr>
        <p:spPr>
          <a:xfrm flipH="1">
            <a:off x="762000" y="4115028"/>
            <a:ext cx="320040" cy="0"/>
          </a:xfrm>
          <a:prstGeom prst="line">
            <a:avLst/>
          </a:prstGeom>
          <a:ln w="38100" cap="flat">
            <a:solidFill>
              <a:schemeClr val="accent2"/>
            </a:solidFill>
            <a:prstDash val="solid"/>
          </a:ln>
        </p:spPr>
        <p:style>
          <a:lnRef idx="1">
            <a:schemeClr val="accent1"/>
          </a:lnRef>
          <a:fillRef idx="0">
            <a:schemeClr val="accent1"/>
          </a:fillRef>
          <a:effectRef idx="0">
            <a:schemeClr val="accent1"/>
          </a:effectRef>
          <a:fontRef idx="minor">
            <a:schemeClr val="tx1"/>
          </a:fontRef>
        </p:style>
      </p:cxnSp>
      <p:sp>
        <p:nvSpPr>
          <p:cNvPr id="21" name="Quote">
            <a:extLst>
              <a:ext uri="{FF2B5EF4-FFF2-40B4-BE49-F238E27FC236}">
                <a16:creationId xmlns:a16="http://schemas.microsoft.com/office/drawing/2014/main" id="{2986242B-B8ED-0E49-8935-3E4635F59B04}"/>
              </a:ext>
            </a:extLst>
          </p:cNvPr>
          <p:cNvSpPr>
            <a:spLocks noGrp="1"/>
          </p:cNvSpPr>
          <p:nvPr>
            <p:ph type="body" sz="quarter" idx="13" hasCustomPrompt="1"/>
          </p:nvPr>
        </p:nvSpPr>
        <p:spPr>
          <a:xfrm>
            <a:off x="762000" y="2383542"/>
            <a:ext cx="10671048" cy="1477328"/>
          </a:xfrm>
          <a:prstGeom prst="rect">
            <a:avLst/>
          </a:prstGeom>
        </p:spPr>
        <p:txBody>
          <a:bodyPr wrap="square" lIns="0" anchor="b" anchorCtr="0">
            <a:noAutofit/>
          </a:bodyPr>
          <a:lstStyle>
            <a:lvl1pPr marL="0" indent="0" algn="l" fontAlgn="t">
              <a:lnSpc>
                <a:spcPct val="100000"/>
              </a:lnSpc>
              <a:spcBef>
                <a:spcPts val="0"/>
              </a:spcBef>
              <a:buNone/>
              <a:defRPr sz="3200" b="1" i="0">
                <a:solidFill>
                  <a:schemeClr val="bg1"/>
                </a:solidFill>
                <a:latin typeface="Oracle Sans Semi" panose="020B0503020204020204" pitchFamily="34" charset="0"/>
                <a:cs typeface="Oracle Sans Semi" panose="020B0503020204020204" pitchFamily="34" charset="0"/>
              </a:defRPr>
            </a:lvl1pPr>
          </a:lstStyle>
          <a:p>
            <a:pPr lvl="0"/>
            <a:r>
              <a:rPr lang="en-US" dirty="0"/>
              <a:t>“Click to type customer or partner quote surrounded by quotation marks.” Remove/replace placeholder logo as needed.</a:t>
            </a:r>
          </a:p>
        </p:txBody>
      </p:sp>
      <p:pic>
        <p:nvPicPr>
          <p:cNvPr id="14" name="Abstract Pattern Strip">
            <a:extLst>
              <a:ext uri="{FF2B5EF4-FFF2-40B4-BE49-F238E27FC236}">
                <a16:creationId xmlns:a16="http://schemas.microsoft.com/office/drawing/2014/main" id="{5806996B-D092-2840-A020-2C61A285CB61}"/>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0" y="0"/>
            <a:ext cx="12192000" cy="254000"/>
          </a:xfrm>
          <a:prstGeom prst="rect">
            <a:avLst/>
          </a:prstGeom>
        </p:spPr>
      </p:pic>
      <p:pic>
        <p:nvPicPr>
          <p:cNvPr id="11" name="Picture 10">
            <a:extLst>
              <a:ext uri="{FF2B5EF4-FFF2-40B4-BE49-F238E27FC236}">
                <a16:creationId xmlns:a16="http://schemas.microsoft.com/office/drawing/2014/main" id="{4D3BC236-56F8-3D47-889A-4BEBFECD0C91}"/>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10044425" y="6543278"/>
            <a:ext cx="1640218" cy="113773"/>
          </a:xfrm>
          <a:prstGeom prst="rect">
            <a:avLst/>
          </a:prstGeom>
        </p:spPr>
      </p:pic>
    </p:spTree>
    <p:extLst>
      <p:ext uri="{BB962C8B-B14F-4D97-AF65-F5344CB8AC3E}">
        <p14:creationId xmlns:p14="http://schemas.microsoft.com/office/powerpoint/2010/main" val="21607361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7.xml><?xml version="1.0" encoding="utf-8"?>
<p:sldLayout xmlns:a="http://schemas.openxmlformats.org/drawingml/2006/main" xmlns:r="http://schemas.openxmlformats.org/officeDocument/2006/relationships" xmlns:p="http://schemas.openxmlformats.org/presentationml/2006/main" showMasterSp="0" preserve="1" userDrawn="1">
  <p:cSld name="Light - Quote with Picture">
    <p:bg>
      <p:bgPr>
        <a:solidFill>
          <a:schemeClr val="bg2"/>
        </a:solidFill>
        <a:effectLst/>
      </p:bgPr>
    </p:bg>
    <p:spTree>
      <p:nvGrpSpPr>
        <p:cNvPr id="1" name=""/>
        <p:cNvGrpSpPr/>
        <p:nvPr/>
      </p:nvGrpSpPr>
      <p:grpSpPr>
        <a:xfrm>
          <a:off x="0" y="0"/>
          <a:ext cx="0" cy="0"/>
          <a:chOff x="0" y="0"/>
          <a:chExt cx="0" cy="0"/>
        </a:xfrm>
      </p:grpSpPr>
      <p:pic>
        <p:nvPicPr>
          <p:cNvPr id="16" name="Data Texture Image">
            <a:extLst>
              <a:ext uri="{FF2B5EF4-FFF2-40B4-BE49-F238E27FC236}">
                <a16:creationId xmlns:a16="http://schemas.microsoft.com/office/drawing/2014/main" id="{954BE7EC-FE8E-8E45-8C91-D9AE7CF0468A}"/>
              </a:ext>
            </a:extLst>
          </p:cNvPr>
          <p:cNvPicPr>
            <a:picLocks noChangeAspect="1"/>
          </p:cNvPicPr>
          <p:nvPr userDrawn="1"/>
        </p:nvPicPr>
        <p:blipFill rotWithShape="1">
          <a:blip r:embed="rId2" cstate="screen">
            <a:alphaModFix amt="50000"/>
            <a:extLst>
              <a:ext uri="{28A0092B-C50C-407E-A947-70E740481C1C}">
                <a14:useLocalDpi xmlns:a14="http://schemas.microsoft.com/office/drawing/2010/main"/>
              </a:ext>
            </a:extLst>
          </a:blip>
          <a:srcRect/>
          <a:stretch/>
        </p:blipFill>
        <p:spPr>
          <a:xfrm>
            <a:off x="0" y="0"/>
            <a:ext cx="4876800" cy="6858000"/>
          </a:xfrm>
          <a:prstGeom prst="rect">
            <a:avLst/>
          </a:prstGeom>
        </p:spPr>
      </p:pic>
      <p:sp>
        <p:nvSpPr>
          <p:cNvPr id="20" name="Slide Number">
            <a:extLst>
              <a:ext uri="{FF2B5EF4-FFF2-40B4-BE49-F238E27FC236}">
                <a16:creationId xmlns:a16="http://schemas.microsoft.com/office/drawing/2014/main" id="{EE72B65C-E243-794C-857A-A0D39057C3AE}"/>
              </a:ext>
            </a:extLst>
          </p:cNvPr>
          <p:cNvSpPr>
            <a:spLocks noGrp="1"/>
          </p:cNvSpPr>
          <p:nvPr>
            <p:ph type="sldNum" sz="quarter" idx="4"/>
          </p:nvPr>
        </p:nvSpPr>
        <p:spPr>
          <a:xfrm>
            <a:off x="762000" y="6423660"/>
            <a:ext cx="365760" cy="365760"/>
          </a:xfrm>
          <a:prstGeom prst="rect">
            <a:avLst/>
          </a:prstGeom>
        </p:spPr>
        <p:txBody>
          <a:bodyPr vert="horz" lIns="0" tIns="0" rIns="0" bIns="0" rtlCol="0" anchor="ctr"/>
          <a:lstStyle>
            <a:lvl1pPr algn="l">
              <a:defRPr sz="1000">
                <a:solidFill>
                  <a:srgbClr val="8B8580"/>
                </a:solidFill>
              </a:defRPr>
            </a:lvl1pPr>
          </a:lstStyle>
          <a:p>
            <a:fld id="{345D60D9-5372-5F40-9443-0F9AE5BDC3C8}" type="slidenum">
              <a:rPr lang="en-US" smtClean="0"/>
              <a:pPr/>
              <a:t>‹#›</a:t>
            </a:fld>
            <a:endParaRPr lang="en-US" dirty="0"/>
          </a:p>
        </p:txBody>
      </p:sp>
      <p:sp>
        <p:nvSpPr>
          <p:cNvPr id="21" name="Footer">
            <a:extLst>
              <a:ext uri="{FF2B5EF4-FFF2-40B4-BE49-F238E27FC236}">
                <a16:creationId xmlns:a16="http://schemas.microsoft.com/office/drawing/2014/main" id="{98A2B55F-AD4D-F841-AC73-934CF5F664FB}"/>
              </a:ext>
            </a:extLst>
          </p:cNvPr>
          <p:cNvSpPr>
            <a:spLocks noGrp="1"/>
          </p:cNvSpPr>
          <p:nvPr>
            <p:ph type="ftr" sz="quarter" idx="3"/>
          </p:nvPr>
        </p:nvSpPr>
        <p:spPr>
          <a:xfrm>
            <a:off x="1127760" y="6423978"/>
            <a:ext cx="4021122" cy="365125"/>
          </a:xfrm>
          <a:prstGeom prst="rect">
            <a:avLst/>
          </a:prstGeom>
        </p:spPr>
        <p:txBody>
          <a:bodyPr vert="horz" lIns="0" tIns="0" rIns="0" bIns="0" rtlCol="0" anchor="ctr"/>
          <a:lstStyle>
            <a:lvl1pPr algn="l">
              <a:defRPr sz="1000">
                <a:solidFill>
                  <a:srgbClr val="8B8580"/>
                </a:solidFill>
              </a:defRPr>
            </a:lvl1pPr>
          </a:lstStyle>
          <a:p>
            <a:r>
              <a:rPr lang="en-US" dirty="0"/>
              <a:t>Confidential – © 2020 Oracle Internal/Restricted/Highly Restricted </a:t>
            </a:r>
          </a:p>
        </p:txBody>
      </p:sp>
      <p:sp>
        <p:nvSpPr>
          <p:cNvPr id="11" name="Text Field">
            <a:extLst>
              <a:ext uri="{FF2B5EF4-FFF2-40B4-BE49-F238E27FC236}">
                <a16:creationId xmlns:a16="http://schemas.microsoft.com/office/drawing/2014/main" id="{CBFB97F9-F988-C34C-8B6D-BB4A4D881736}"/>
              </a:ext>
            </a:extLst>
          </p:cNvPr>
          <p:cNvSpPr>
            <a:spLocks noGrp="1"/>
          </p:cNvSpPr>
          <p:nvPr>
            <p:ph type="body" sz="quarter" idx="36" hasCustomPrompt="1"/>
          </p:nvPr>
        </p:nvSpPr>
        <p:spPr>
          <a:xfrm>
            <a:off x="5126734" y="5152453"/>
            <a:ext cx="6300216" cy="895181"/>
          </a:xfrm>
        </p:spPr>
        <p:txBody>
          <a:bodyPr>
            <a:noAutofit/>
          </a:bodyPr>
          <a:lstStyle>
            <a:lvl1pPr>
              <a:defRPr/>
            </a:lvl1pPr>
          </a:lstStyle>
          <a:p>
            <a:pPr lvl="0"/>
            <a:r>
              <a:rPr lang="en-US" dirty="0"/>
              <a:t>Additional information if needed</a:t>
            </a:r>
          </a:p>
        </p:txBody>
      </p:sp>
      <p:sp>
        <p:nvSpPr>
          <p:cNvPr id="13" name="Text Field">
            <a:extLst>
              <a:ext uri="{FF2B5EF4-FFF2-40B4-BE49-F238E27FC236}">
                <a16:creationId xmlns:a16="http://schemas.microsoft.com/office/drawing/2014/main" id="{04A571F4-71E4-264A-BBD5-0475995E681B}"/>
              </a:ext>
            </a:extLst>
          </p:cNvPr>
          <p:cNvSpPr>
            <a:spLocks noGrp="1"/>
          </p:cNvSpPr>
          <p:nvPr>
            <p:ph type="body" sz="quarter" idx="37" hasCustomPrompt="1"/>
          </p:nvPr>
        </p:nvSpPr>
        <p:spPr>
          <a:xfrm>
            <a:off x="5126734" y="4814860"/>
            <a:ext cx="6300216" cy="266291"/>
          </a:xfrm>
        </p:spPr>
        <p:txBody>
          <a:bodyPr>
            <a:noAutofit/>
          </a:bodyPr>
          <a:lstStyle>
            <a:lvl1pPr>
              <a:defRPr b="1"/>
            </a:lvl1pPr>
          </a:lstStyle>
          <a:p>
            <a:pPr lvl="0"/>
            <a:r>
              <a:rPr lang="en-US" dirty="0"/>
              <a:t>Name of person quoted</a:t>
            </a:r>
          </a:p>
        </p:txBody>
      </p:sp>
      <p:cxnSp>
        <p:nvCxnSpPr>
          <p:cNvPr id="26" name="Accent Mark">
            <a:extLst>
              <a:ext uri="{FF2B5EF4-FFF2-40B4-BE49-F238E27FC236}">
                <a16:creationId xmlns:a16="http://schemas.microsoft.com/office/drawing/2014/main" id="{6DB377B9-92D3-3147-8E15-DDEA78616B10}"/>
              </a:ext>
            </a:extLst>
          </p:cNvPr>
          <p:cNvCxnSpPr>
            <a:cxnSpLocks/>
          </p:cNvCxnSpPr>
          <p:nvPr userDrawn="1"/>
        </p:nvCxnSpPr>
        <p:spPr>
          <a:xfrm flipH="1">
            <a:off x="5132832" y="4561089"/>
            <a:ext cx="320040" cy="0"/>
          </a:xfrm>
          <a:prstGeom prst="line">
            <a:avLst/>
          </a:prstGeom>
          <a:ln w="38100" cap="flat">
            <a:solidFill>
              <a:schemeClr val="accent2"/>
            </a:solidFill>
            <a:prstDash val="solid"/>
          </a:ln>
        </p:spPr>
        <p:style>
          <a:lnRef idx="1">
            <a:schemeClr val="accent1"/>
          </a:lnRef>
          <a:fillRef idx="0">
            <a:schemeClr val="accent1"/>
          </a:fillRef>
          <a:effectRef idx="0">
            <a:schemeClr val="accent1"/>
          </a:effectRef>
          <a:fontRef idx="minor">
            <a:schemeClr val="tx1"/>
          </a:fontRef>
        </p:style>
      </p:cxnSp>
      <p:sp>
        <p:nvSpPr>
          <p:cNvPr id="25" name="Quote">
            <a:extLst>
              <a:ext uri="{FF2B5EF4-FFF2-40B4-BE49-F238E27FC236}">
                <a16:creationId xmlns:a16="http://schemas.microsoft.com/office/drawing/2014/main" id="{38A1ED2B-730F-DB4F-8E69-07241B0A4987}"/>
              </a:ext>
            </a:extLst>
          </p:cNvPr>
          <p:cNvSpPr>
            <a:spLocks noGrp="1"/>
          </p:cNvSpPr>
          <p:nvPr>
            <p:ph type="body" sz="quarter" idx="13" hasCustomPrompt="1"/>
          </p:nvPr>
        </p:nvSpPr>
        <p:spPr>
          <a:xfrm>
            <a:off x="5126735" y="1844718"/>
            <a:ext cx="6300216" cy="2462213"/>
          </a:xfrm>
          <a:prstGeom prst="rect">
            <a:avLst/>
          </a:prstGeom>
        </p:spPr>
        <p:txBody>
          <a:bodyPr lIns="0" anchor="b" anchorCtr="0">
            <a:spAutoFit/>
          </a:bodyPr>
          <a:lstStyle>
            <a:lvl1pPr marL="0" indent="0" algn="l" fontAlgn="t">
              <a:lnSpc>
                <a:spcPct val="100000"/>
              </a:lnSpc>
              <a:spcBef>
                <a:spcPts val="0"/>
              </a:spcBef>
              <a:buNone/>
              <a:defRPr sz="3200" b="1" i="0">
                <a:latin typeface="Oracle Sans Semi" panose="020B0503020204020204" pitchFamily="34" charset="0"/>
                <a:cs typeface="Oracle Sans Semi" panose="020B0503020204020204" pitchFamily="34" charset="0"/>
              </a:defRPr>
            </a:lvl1pPr>
          </a:lstStyle>
          <a:p>
            <a:pPr lvl="0"/>
            <a:r>
              <a:rPr lang="en-US" dirty="0"/>
              <a:t>“Click to type customer or partner quote surrounded by quotation marks.” Remove/replace placeholder image as needed.</a:t>
            </a:r>
          </a:p>
        </p:txBody>
      </p:sp>
      <p:pic>
        <p:nvPicPr>
          <p:cNvPr id="12" name="Abstract Pattern Strip">
            <a:extLst>
              <a:ext uri="{FF2B5EF4-FFF2-40B4-BE49-F238E27FC236}">
                <a16:creationId xmlns:a16="http://schemas.microsoft.com/office/drawing/2014/main" id="{D185B491-D394-0B46-9060-DA769BEF8790}"/>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0" y="0"/>
            <a:ext cx="12192000" cy="254000"/>
          </a:xfrm>
          <a:prstGeom prst="rect">
            <a:avLst/>
          </a:prstGeom>
        </p:spPr>
      </p:pic>
      <p:pic>
        <p:nvPicPr>
          <p:cNvPr id="14" name="Picture 13">
            <a:extLst>
              <a:ext uri="{FF2B5EF4-FFF2-40B4-BE49-F238E27FC236}">
                <a16:creationId xmlns:a16="http://schemas.microsoft.com/office/drawing/2014/main" id="{D2A91C9C-DDF2-2B47-AC2C-503B1397209A}"/>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10045814" y="6543279"/>
            <a:ext cx="1640218" cy="113773"/>
          </a:xfrm>
          <a:prstGeom prst="rect">
            <a:avLst/>
          </a:prstGeom>
        </p:spPr>
      </p:pic>
    </p:spTree>
    <p:extLst>
      <p:ext uri="{BB962C8B-B14F-4D97-AF65-F5344CB8AC3E}">
        <p14:creationId xmlns:p14="http://schemas.microsoft.com/office/powerpoint/2010/main" val="10581116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8.xml><?xml version="1.0" encoding="utf-8"?>
<p:sldLayout xmlns:a="http://schemas.openxmlformats.org/drawingml/2006/main" xmlns:r="http://schemas.openxmlformats.org/officeDocument/2006/relationships" xmlns:p="http://schemas.openxmlformats.org/presentationml/2006/main" showMasterSp="0" preserve="1" userDrawn="1">
  <p:cSld name="Dark - Quote with Picture">
    <p:bg>
      <p:bgPr>
        <a:solidFill>
          <a:schemeClr val="tx1"/>
        </a:solidFill>
        <a:effectLst/>
      </p:bgPr>
    </p:bg>
    <p:spTree>
      <p:nvGrpSpPr>
        <p:cNvPr id="1" name=""/>
        <p:cNvGrpSpPr/>
        <p:nvPr/>
      </p:nvGrpSpPr>
      <p:grpSpPr>
        <a:xfrm>
          <a:off x="0" y="0"/>
          <a:ext cx="0" cy="0"/>
          <a:chOff x="0" y="0"/>
          <a:chExt cx="0" cy="0"/>
        </a:xfrm>
      </p:grpSpPr>
      <p:pic>
        <p:nvPicPr>
          <p:cNvPr id="17" name="Data Texture Image">
            <a:extLst>
              <a:ext uri="{FF2B5EF4-FFF2-40B4-BE49-F238E27FC236}">
                <a16:creationId xmlns:a16="http://schemas.microsoft.com/office/drawing/2014/main" id="{6385D612-FBC8-EE47-8C02-56F7B2F4FF30}"/>
              </a:ext>
            </a:extLst>
          </p:cNvPr>
          <p:cNvPicPr>
            <a:picLocks noChangeAspect="1"/>
          </p:cNvPicPr>
          <p:nvPr userDrawn="1"/>
        </p:nvPicPr>
        <p:blipFill rotWithShape="1">
          <a:blip r:embed="rId2" cstate="screen">
            <a:alphaModFix amt="50000"/>
            <a:extLst>
              <a:ext uri="{28A0092B-C50C-407E-A947-70E740481C1C}">
                <a14:useLocalDpi xmlns:a14="http://schemas.microsoft.com/office/drawing/2010/main"/>
              </a:ext>
            </a:extLst>
          </a:blip>
          <a:srcRect/>
          <a:stretch/>
        </p:blipFill>
        <p:spPr>
          <a:xfrm>
            <a:off x="0" y="0"/>
            <a:ext cx="4876800" cy="6858000"/>
          </a:xfrm>
          <a:prstGeom prst="rect">
            <a:avLst/>
          </a:prstGeom>
        </p:spPr>
      </p:pic>
      <p:sp>
        <p:nvSpPr>
          <p:cNvPr id="20" name="Slide Number">
            <a:extLst>
              <a:ext uri="{FF2B5EF4-FFF2-40B4-BE49-F238E27FC236}">
                <a16:creationId xmlns:a16="http://schemas.microsoft.com/office/drawing/2014/main" id="{EE72B65C-E243-794C-857A-A0D39057C3AE}"/>
              </a:ext>
            </a:extLst>
          </p:cNvPr>
          <p:cNvSpPr>
            <a:spLocks noGrp="1"/>
          </p:cNvSpPr>
          <p:nvPr>
            <p:ph type="sldNum" sz="quarter" idx="4"/>
          </p:nvPr>
        </p:nvSpPr>
        <p:spPr>
          <a:xfrm>
            <a:off x="762000" y="6423660"/>
            <a:ext cx="365760" cy="365760"/>
          </a:xfrm>
          <a:prstGeom prst="rect">
            <a:avLst/>
          </a:prstGeom>
        </p:spPr>
        <p:txBody>
          <a:bodyPr vert="horz" lIns="0" tIns="0" rIns="0" bIns="0" rtlCol="0" anchor="ctr"/>
          <a:lstStyle>
            <a:lvl1pPr algn="l">
              <a:defRPr sz="1000">
                <a:solidFill>
                  <a:srgbClr val="8B8580"/>
                </a:solidFill>
              </a:defRPr>
            </a:lvl1pPr>
          </a:lstStyle>
          <a:p>
            <a:fld id="{345D60D9-5372-5F40-9443-0F9AE5BDC3C8}" type="slidenum">
              <a:rPr lang="en-US" smtClean="0"/>
              <a:pPr/>
              <a:t>‹#›</a:t>
            </a:fld>
            <a:endParaRPr lang="en-US" dirty="0"/>
          </a:p>
        </p:txBody>
      </p:sp>
      <p:sp>
        <p:nvSpPr>
          <p:cNvPr id="21" name="Footer">
            <a:extLst>
              <a:ext uri="{FF2B5EF4-FFF2-40B4-BE49-F238E27FC236}">
                <a16:creationId xmlns:a16="http://schemas.microsoft.com/office/drawing/2014/main" id="{98A2B55F-AD4D-F841-AC73-934CF5F664FB}"/>
              </a:ext>
            </a:extLst>
          </p:cNvPr>
          <p:cNvSpPr>
            <a:spLocks noGrp="1"/>
          </p:cNvSpPr>
          <p:nvPr>
            <p:ph type="ftr" sz="quarter" idx="3"/>
          </p:nvPr>
        </p:nvSpPr>
        <p:spPr>
          <a:xfrm>
            <a:off x="1127760" y="6423978"/>
            <a:ext cx="4021122" cy="365125"/>
          </a:xfrm>
          <a:prstGeom prst="rect">
            <a:avLst/>
          </a:prstGeom>
        </p:spPr>
        <p:txBody>
          <a:bodyPr vert="horz" lIns="0" tIns="0" rIns="0" bIns="0" rtlCol="0" anchor="ctr"/>
          <a:lstStyle>
            <a:lvl1pPr algn="l">
              <a:defRPr sz="1000">
                <a:solidFill>
                  <a:srgbClr val="8B8580"/>
                </a:solidFill>
              </a:defRPr>
            </a:lvl1pPr>
          </a:lstStyle>
          <a:p>
            <a:r>
              <a:rPr lang="en-US" dirty="0"/>
              <a:t>Confidential – © 2020 Oracle Internal/Restricted/Highly Restricted </a:t>
            </a:r>
          </a:p>
        </p:txBody>
      </p:sp>
      <p:cxnSp>
        <p:nvCxnSpPr>
          <p:cNvPr id="26" name="Accent Mark">
            <a:extLst>
              <a:ext uri="{FF2B5EF4-FFF2-40B4-BE49-F238E27FC236}">
                <a16:creationId xmlns:a16="http://schemas.microsoft.com/office/drawing/2014/main" id="{6DB377B9-92D3-3147-8E15-DDEA78616B10}"/>
              </a:ext>
            </a:extLst>
          </p:cNvPr>
          <p:cNvCxnSpPr>
            <a:cxnSpLocks/>
          </p:cNvCxnSpPr>
          <p:nvPr userDrawn="1"/>
        </p:nvCxnSpPr>
        <p:spPr>
          <a:xfrm flipH="1">
            <a:off x="5132832" y="4561089"/>
            <a:ext cx="320040" cy="0"/>
          </a:xfrm>
          <a:prstGeom prst="line">
            <a:avLst/>
          </a:prstGeom>
          <a:ln w="38100" cap="flat">
            <a:solidFill>
              <a:schemeClr val="accent2"/>
            </a:solidFill>
            <a:prstDash val="solid"/>
          </a:ln>
        </p:spPr>
        <p:style>
          <a:lnRef idx="1">
            <a:schemeClr val="accent1"/>
          </a:lnRef>
          <a:fillRef idx="0">
            <a:schemeClr val="accent1"/>
          </a:fillRef>
          <a:effectRef idx="0">
            <a:schemeClr val="accent1"/>
          </a:effectRef>
          <a:fontRef idx="minor">
            <a:schemeClr val="tx1"/>
          </a:fontRef>
        </p:style>
      </p:cxnSp>
      <p:sp>
        <p:nvSpPr>
          <p:cNvPr id="25" name="Quote">
            <a:extLst>
              <a:ext uri="{FF2B5EF4-FFF2-40B4-BE49-F238E27FC236}">
                <a16:creationId xmlns:a16="http://schemas.microsoft.com/office/drawing/2014/main" id="{38A1ED2B-730F-DB4F-8E69-07241B0A4987}"/>
              </a:ext>
            </a:extLst>
          </p:cNvPr>
          <p:cNvSpPr>
            <a:spLocks noGrp="1"/>
          </p:cNvSpPr>
          <p:nvPr>
            <p:ph type="body" sz="quarter" idx="13" hasCustomPrompt="1"/>
          </p:nvPr>
        </p:nvSpPr>
        <p:spPr>
          <a:xfrm>
            <a:off x="5126735" y="2337161"/>
            <a:ext cx="6300216" cy="1969770"/>
          </a:xfrm>
          <a:prstGeom prst="rect">
            <a:avLst/>
          </a:prstGeom>
        </p:spPr>
        <p:txBody>
          <a:bodyPr lIns="0" anchor="b" anchorCtr="0">
            <a:spAutoFit/>
          </a:bodyPr>
          <a:lstStyle>
            <a:lvl1pPr marL="0" indent="0" algn="l" fontAlgn="t">
              <a:lnSpc>
                <a:spcPct val="100000"/>
              </a:lnSpc>
              <a:spcBef>
                <a:spcPts val="0"/>
              </a:spcBef>
              <a:buNone/>
              <a:defRPr sz="3200" b="0" i="0">
                <a:solidFill>
                  <a:schemeClr val="bg1"/>
                </a:solidFill>
                <a:latin typeface="+mj-lt"/>
                <a:cs typeface="Oracle Sans" panose="020B0503020204020204" pitchFamily="34" charset="0"/>
              </a:defRPr>
            </a:lvl1pPr>
          </a:lstStyle>
          <a:p>
            <a:pPr lvl="0"/>
            <a:r>
              <a:rPr lang="en-US" dirty="0"/>
              <a:t>“Click to type customer or partner quote surrounded by quotation marks.” Remove/replace placeholder image as needed.</a:t>
            </a:r>
          </a:p>
        </p:txBody>
      </p:sp>
      <p:pic>
        <p:nvPicPr>
          <p:cNvPr id="12" name="Abstract Pattern Strip">
            <a:extLst>
              <a:ext uri="{FF2B5EF4-FFF2-40B4-BE49-F238E27FC236}">
                <a16:creationId xmlns:a16="http://schemas.microsoft.com/office/drawing/2014/main" id="{D185B491-D394-0B46-9060-DA769BEF8790}"/>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0" y="0"/>
            <a:ext cx="12192000" cy="254000"/>
          </a:xfrm>
          <a:prstGeom prst="rect">
            <a:avLst/>
          </a:prstGeom>
        </p:spPr>
      </p:pic>
      <p:sp>
        <p:nvSpPr>
          <p:cNvPr id="11" name="Text Field">
            <a:extLst>
              <a:ext uri="{FF2B5EF4-FFF2-40B4-BE49-F238E27FC236}">
                <a16:creationId xmlns:a16="http://schemas.microsoft.com/office/drawing/2014/main" id="{9EB85C99-047B-894D-AECB-C07A531DC4B1}"/>
              </a:ext>
            </a:extLst>
          </p:cNvPr>
          <p:cNvSpPr>
            <a:spLocks noGrp="1"/>
          </p:cNvSpPr>
          <p:nvPr>
            <p:ph type="body" sz="quarter" idx="36" hasCustomPrompt="1"/>
          </p:nvPr>
        </p:nvSpPr>
        <p:spPr>
          <a:xfrm>
            <a:off x="5126734" y="5152453"/>
            <a:ext cx="6300216" cy="895181"/>
          </a:xfrm>
        </p:spPr>
        <p:txBody>
          <a:bodyPr>
            <a:noAutofit/>
          </a:bodyPr>
          <a:lstStyle>
            <a:lvl1pPr>
              <a:defRPr>
                <a:solidFill>
                  <a:schemeClr val="bg1"/>
                </a:solidFill>
              </a:defRPr>
            </a:lvl1pPr>
          </a:lstStyle>
          <a:p>
            <a:pPr lvl="0"/>
            <a:r>
              <a:rPr lang="en-US" dirty="0"/>
              <a:t>Additional information if needed</a:t>
            </a:r>
          </a:p>
        </p:txBody>
      </p:sp>
      <p:sp>
        <p:nvSpPr>
          <p:cNvPr id="13" name="Text Field">
            <a:extLst>
              <a:ext uri="{FF2B5EF4-FFF2-40B4-BE49-F238E27FC236}">
                <a16:creationId xmlns:a16="http://schemas.microsoft.com/office/drawing/2014/main" id="{9B702811-6927-C64B-8A43-AF047A905AC3}"/>
              </a:ext>
            </a:extLst>
          </p:cNvPr>
          <p:cNvSpPr>
            <a:spLocks noGrp="1"/>
          </p:cNvSpPr>
          <p:nvPr>
            <p:ph type="body" sz="quarter" idx="37" hasCustomPrompt="1"/>
          </p:nvPr>
        </p:nvSpPr>
        <p:spPr>
          <a:xfrm>
            <a:off x="5126734" y="4814860"/>
            <a:ext cx="6300216" cy="266291"/>
          </a:xfrm>
        </p:spPr>
        <p:txBody>
          <a:bodyPr>
            <a:noAutofit/>
          </a:bodyPr>
          <a:lstStyle>
            <a:lvl1pPr>
              <a:defRPr b="1">
                <a:solidFill>
                  <a:schemeClr val="bg1"/>
                </a:solidFill>
              </a:defRPr>
            </a:lvl1pPr>
          </a:lstStyle>
          <a:p>
            <a:pPr lvl="0"/>
            <a:r>
              <a:rPr lang="en-US" dirty="0"/>
              <a:t>Name of person quoted</a:t>
            </a:r>
          </a:p>
        </p:txBody>
      </p:sp>
      <p:pic>
        <p:nvPicPr>
          <p:cNvPr id="14" name="Picture 13">
            <a:extLst>
              <a:ext uri="{FF2B5EF4-FFF2-40B4-BE49-F238E27FC236}">
                <a16:creationId xmlns:a16="http://schemas.microsoft.com/office/drawing/2014/main" id="{15ECAF13-AB68-1E40-A175-9C5E1C380AC3}"/>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10044425" y="6543278"/>
            <a:ext cx="1640218" cy="113773"/>
          </a:xfrm>
          <a:prstGeom prst="rect">
            <a:avLst/>
          </a:prstGeom>
        </p:spPr>
      </p:pic>
    </p:spTree>
    <p:extLst>
      <p:ext uri="{BB962C8B-B14F-4D97-AF65-F5344CB8AC3E}">
        <p14:creationId xmlns:p14="http://schemas.microsoft.com/office/powerpoint/2010/main" val="17685322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9.xml><?xml version="1.0" encoding="utf-8"?>
<p:sldLayout xmlns:a="http://schemas.openxmlformats.org/drawingml/2006/main" xmlns:r="http://schemas.openxmlformats.org/officeDocument/2006/relationships" xmlns:p="http://schemas.openxmlformats.org/presentationml/2006/main" showMasterSp="0" preserve="1" userDrawn="1">
  <p:cSld name="Light - Quote with Abstract Border">
    <p:bg>
      <p:bgPr>
        <a:solidFill>
          <a:schemeClr val="bg2"/>
        </a:solidFill>
        <a:effectLst/>
      </p:bgPr>
    </p:bg>
    <p:spTree>
      <p:nvGrpSpPr>
        <p:cNvPr id="1" name=""/>
        <p:cNvGrpSpPr/>
        <p:nvPr/>
      </p:nvGrpSpPr>
      <p:grpSpPr>
        <a:xfrm>
          <a:off x="0" y="0"/>
          <a:ext cx="0" cy="0"/>
          <a:chOff x="0" y="0"/>
          <a:chExt cx="0" cy="0"/>
        </a:xfrm>
      </p:grpSpPr>
      <p:sp>
        <p:nvSpPr>
          <p:cNvPr id="12" name="Slide Number">
            <a:extLst>
              <a:ext uri="{FF2B5EF4-FFF2-40B4-BE49-F238E27FC236}">
                <a16:creationId xmlns:a16="http://schemas.microsoft.com/office/drawing/2014/main" id="{95A033EA-7970-B64A-B936-A4621582ECE2}"/>
              </a:ext>
            </a:extLst>
          </p:cNvPr>
          <p:cNvSpPr>
            <a:spLocks noGrp="1"/>
          </p:cNvSpPr>
          <p:nvPr>
            <p:ph type="sldNum" sz="quarter" idx="4"/>
          </p:nvPr>
        </p:nvSpPr>
        <p:spPr>
          <a:xfrm>
            <a:off x="762000" y="6423660"/>
            <a:ext cx="365760" cy="365760"/>
          </a:xfrm>
          <a:prstGeom prst="rect">
            <a:avLst/>
          </a:prstGeom>
        </p:spPr>
        <p:txBody>
          <a:bodyPr vert="horz" lIns="0" tIns="0" rIns="0" bIns="0" rtlCol="0" anchor="ctr"/>
          <a:lstStyle>
            <a:lvl1pPr algn="l">
              <a:defRPr sz="1000">
                <a:solidFill>
                  <a:schemeClr val="bg1"/>
                </a:solidFill>
              </a:defRPr>
            </a:lvl1pPr>
          </a:lstStyle>
          <a:p>
            <a:fld id="{345D60D9-5372-5F40-9443-0F9AE5BDC3C8}" type="slidenum">
              <a:rPr lang="en-US" smtClean="0"/>
              <a:pPr/>
              <a:t>‹#›</a:t>
            </a:fld>
            <a:endParaRPr lang="en-US" dirty="0"/>
          </a:p>
        </p:txBody>
      </p:sp>
      <p:pic>
        <p:nvPicPr>
          <p:cNvPr id="15" name="Abstract Illustration">
            <a:extLst>
              <a:ext uri="{FF2B5EF4-FFF2-40B4-BE49-F238E27FC236}">
                <a16:creationId xmlns:a16="http://schemas.microsoft.com/office/drawing/2014/main" id="{4BA47984-3BFF-A548-8C6E-B57F84FA9732}"/>
              </a:ext>
            </a:extLst>
          </p:cNvPr>
          <p:cNvPicPr>
            <a:picLocks noChangeAspect="1"/>
          </p:cNvPicPr>
          <p:nvPr userDrawn="1"/>
        </p:nvPicPr>
        <p:blipFill>
          <a:blip r:embed="rId2">
            <a:extLst>
              <a:ext uri="{28A0092B-C50C-407E-A947-70E740481C1C}">
                <a14:useLocalDpi xmlns:a14="http://schemas.microsoft.com/office/drawing/2010/main"/>
              </a:ext>
            </a:extLst>
          </a:blip>
          <a:srcRect/>
          <a:stretch>
            <a:fillRect/>
          </a:stretch>
        </p:blipFill>
        <p:spPr>
          <a:xfrm>
            <a:off x="0" y="0"/>
            <a:ext cx="12192000" cy="6858000"/>
          </a:xfrm>
          <a:custGeom>
            <a:avLst/>
            <a:gdLst>
              <a:gd name="connsiteX0" fmla="*/ 761999 w 12192000"/>
              <a:gd name="connsiteY0" fmla="*/ 587874 h 6858000"/>
              <a:gd name="connsiteX1" fmla="*/ 761999 w 12192000"/>
              <a:gd name="connsiteY1" fmla="*/ 6270127 h 6858000"/>
              <a:gd name="connsiteX2" fmla="*/ 11430000 w 12192000"/>
              <a:gd name="connsiteY2" fmla="*/ 6270127 h 6858000"/>
              <a:gd name="connsiteX3" fmla="*/ 11430000 w 12192000"/>
              <a:gd name="connsiteY3" fmla="*/ 587874 h 6858000"/>
              <a:gd name="connsiteX4" fmla="*/ 0 w 12192000"/>
              <a:gd name="connsiteY4" fmla="*/ 0 h 6858000"/>
              <a:gd name="connsiteX5" fmla="*/ 12192000 w 12192000"/>
              <a:gd name="connsiteY5" fmla="*/ 0 h 6858000"/>
              <a:gd name="connsiteX6" fmla="*/ 12192000 w 12192000"/>
              <a:gd name="connsiteY6" fmla="*/ 6858000 h 6858000"/>
              <a:gd name="connsiteX7" fmla="*/ 0 w 12192000"/>
              <a:gd name="connsiteY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6858000">
                <a:moveTo>
                  <a:pt x="761999" y="587874"/>
                </a:moveTo>
                <a:lnTo>
                  <a:pt x="761999" y="6270127"/>
                </a:lnTo>
                <a:lnTo>
                  <a:pt x="11430000" y="6270127"/>
                </a:lnTo>
                <a:lnTo>
                  <a:pt x="11430000" y="587874"/>
                </a:lnTo>
                <a:close/>
                <a:moveTo>
                  <a:pt x="0" y="0"/>
                </a:moveTo>
                <a:lnTo>
                  <a:pt x="12192000" y="0"/>
                </a:lnTo>
                <a:lnTo>
                  <a:pt x="12192000" y="6858000"/>
                </a:lnTo>
                <a:lnTo>
                  <a:pt x="0" y="6858000"/>
                </a:lnTo>
                <a:close/>
              </a:path>
            </a:pathLst>
          </a:custGeom>
        </p:spPr>
      </p:pic>
      <p:sp>
        <p:nvSpPr>
          <p:cNvPr id="14" name="Footer">
            <a:extLst>
              <a:ext uri="{FF2B5EF4-FFF2-40B4-BE49-F238E27FC236}">
                <a16:creationId xmlns:a16="http://schemas.microsoft.com/office/drawing/2014/main" id="{F5A1D35E-0648-8146-B3F4-DF957F5A69B5}"/>
              </a:ext>
            </a:extLst>
          </p:cNvPr>
          <p:cNvSpPr>
            <a:spLocks noGrp="1"/>
          </p:cNvSpPr>
          <p:nvPr>
            <p:ph type="ftr" sz="quarter" idx="3"/>
          </p:nvPr>
        </p:nvSpPr>
        <p:spPr>
          <a:xfrm>
            <a:off x="1127760" y="6423978"/>
            <a:ext cx="4021122" cy="365125"/>
          </a:xfrm>
          <a:prstGeom prst="rect">
            <a:avLst/>
          </a:prstGeom>
        </p:spPr>
        <p:txBody>
          <a:bodyPr vert="horz" lIns="0" tIns="0" rIns="0" bIns="0" rtlCol="0" anchor="ctr"/>
          <a:lstStyle>
            <a:lvl1pPr algn="l">
              <a:defRPr sz="1000">
                <a:solidFill>
                  <a:schemeClr val="bg1"/>
                </a:solidFill>
              </a:defRPr>
            </a:lvl1pPr>
          </a:lstStyle>
          <a:p>
            <a:r>
              <a:rPr lang="en-US" dirty="0"/>
              <a:t>Confidential – © 2020 Oracle Internal/Restricted/Highly Restricted </a:t>
            </a:r>
          </a:p>
        </p:txBody>
      </p:sp>
      <p:cxnSp>
        <p:nvCxnSpPr>
          <p:cNvPr id="21" name="Accent Mark">
            <a:extLst>
              <a:ext uri="{FF2B5EF4-FFF2-40B4-BE49-F238E27FC236}">
                <a16:creationId xmlns:a16="http://schemas.microsoft.com/office/drawing/2014/main" id="{07C84D47-A05F-1B4C-B629-729C7FD3826E}"/>
              </a:ext>
            </a:extLst>
          </p:cNvPr>
          <p:cNvCxnSpPr>
            <a:cxnSpLocks/>
          </p:cNvCxnSpPr>
          <p:nvPr userDrawn="1"/>
        </p:nvCxnSpPr>
        <p:spPr>
          <a:xfrm flipH="1">
            <a:off x="1021084" y="4115028"/>
            <a:ext cx="320040" cy="0"/>
          </a:xfrm>
          <a:prstGeom prst="line">
            <a:avLst/>
          </a:prstGeom>
          <a:ln w="38100" cap="flat">
            <a:solidFill>
              <a:schemeClr val="accent2"/>
            </a:solidFill>
            <a:prstDash val="solid"/>
          </a:ln>
        </p:spPr>
        <p:style>
          <a:lnRef idx="1">
            <a:schemeClr val="accent1"/>
          </a:lnRef>
          <a:fillRef idx="0">
            <a:schemeClr val="accent1"/>
          </a:fillRef>
          <a:effectRef idx="0">
            <a:schemeClr val="accent1"/>
          </a:effectRef>
          <a:fontRef idx="minor">
            <a:schemeClr val="tx1"/>
          </a:fontRef>
        </p:style>
      </p:cxnSp>
      <p:sp>
        <p:nvSpPr>
          <p:cNvPr id="20" name="Quote">
            <a:extLst>
              <a:ext uri="{FF2B5EF4-FFF2-40B4-BE49-F238E27FC236}">
                <a16:creationId xmlns:a16="http://schemas.microsoft.com/office/drawing/2014/main" id="{A623B5CC-1D01-324D-977F-DBEB5E2F1940}"/>
              </a:ext>
            </a:extLst>
          </p:cNvPr>
          <p:cNvSpPr>
            <a:spLocks noGrp="1"/>
          </p:cNvSpPr>
          <p:nvPr>
            <p:ph type="body" sz="quarter" idx="13" hasCustomPrompt="1"/>
          </p:nvPr>
        </p:nvSpPr>
        <p:spPr>
          <a:xfrm>
            <a:off x="1014987" y="2383542"/>
            <a:ext cx="10149840" cy="1477328"/>
          </a:xfrm>
          <a:prstGeom prst="rect">
            <a:avLst/>
          </a:prstGeom>
        </p:spPr>
        <p:txBody>
          <a:bodyPr wrap="square" lIns="0" anchor="b" anchorCtr="0">
            <a:noAutofit/>
          </a:bodyPr>
          <a:lstStyle>
            <a:lvl1pPr marL="0" indent="0" algn="l" fontAlgn="t">
              <a:lnSpc>
                <a:spcPct val="100000"/>
              </a:lnSpc>
              <a:spcBef>
                <a:spcPts val="0"/>
              </a:spcBef>
              <a:buNone/>
              <a:defRPr sz="3200" b="0" i="0">
                <a:latin typeface="+mj-lt"/>
                <a:cs typeface="Oracle Sans" panose="020B0503020204020204" pitchFamily="34" charset="0"/>
              </a:defRPr>
            </a:lvl1pPr>
          </a:lstStyle>
          <a:p>
            <a:pPr lvl="0"/>
            <a:r>
              <a:rPr lang="en-US" dirty="0"/>
              <a:t>“Click to type customer or partner quote surrounded by quotation marks.” Remove/replace placeholder logo as needed.</a:t>
            </a:r>
          </a:p>
        </p:txBody>
      </p:sp>
      <p:sp>
        <p:nvSpPr>
          <p:cNvPr id="10" name="Text Field">
            <a:extLst>
              <a:ext uri="{FF2B5EF4-FFF2-40B4-BE49-F238E27FC236}">
                <a16:creationId xmlns:a16="http://schemas.microsoft.com/office/drawing/2014/main" id="{18FFF1FB-05AB-0B41-BAE5-8E8BC51700AF}"/>
              </a:ext>
            </a:extLst>
          </p:cNvPr>
          <p:cNvSpPr>
            <a:spLocks noGrp="1"/>
          </p:cNvSpPr>
          <p:nvPr>
            <p:ph type="body" sz="quarter" idx="34" hasCustomPrompt="1"/>
          </p:nvPr>
        </p:nvSpPr>
        <p:spPr>
          <a:xfrm>
            <a:off x="1018030" y="4706392"/>
            <a:ext cx="5077970" cy="895181"/>
          </a:xfrm>
        </p:spPr>
        <p:txBody>
          <a:bodyPr>
            <a:noAutofit/>
          </a:bodyPr>
          <a:lstStyle>
            <a:lvl1pPr>
              <a:defRPr/>
            </a:lvl1pPr>
          </a:lstStyle>
          <a:p>
            <a:pPr lvl="0"/>
            <a:r>
              <a:rPr lang="en-US" dirty="0"/>
              <a:t>Presenter’s Title</a:t>
            </a:r>
          </a:p>
          <a:p>
            <a:pPr lvl="0"/>
            <a:r>
              <a:rPr lang="en-US" dirty="0"/>
              <a:t>Organization, Division or Business Unit</a:t>
            </a:r>
          </a:p>
          <a:p>
            <a:pPr lvl="0"/>
            <a:r>
              <a:rPr lang="en-US" dirty="0"/>
              <a:t>Month 00, 2019</a:t>
            </a:r>
          </a:p>
        </p:txBody>
      </p:sp>
      <p:sp>
        <p:nvSpPr>
          <p:cNvPr id="11" name="Text Field">
            <a:extLst>
              <a:ext uri="{FF2B5EF4-FFF2-40B4-BE49-F238E27FC236}">
                <a16:creationId xmlns:a16="http://schemas.microsoft.com/office/drawing/2014/main" id="{64B2DE50-0500-D341-B88E-362BEEF5810C}"/>
              </a:ext>
            </a:extLst>
          </p:cNvPr>
          <p:cNvSpPr>
            <a:spLocks noGrp="1"/>
          </p:cNvSpPr>
          <p:nvPr>
            <p:ph type="body" sz="quarter" idx="35" hasCustomPrompt="1"/>
          </p:nvPr>
        </p:nvSpPr>
        <p:spPr>
          <a:xfrm>
            <a:off x="1018030" y="4368799"/>
            <a:ext cx="5077970" cy="266291"/>
          </a:xfrm>
        </p:spPr>
        <p:txBody>
          <a:bodyPr>
            <a:noAutofit/>
          </a:bodyPr>
          <a:lstStyle>
            <a:lvl1pPr>
              <a:defRPr b="1"/>
            </a:lvl1pPr>
          </a:lstStyle>
          <a:p>
            <a:pPr lvl="0"/>
            <a:r>
              <a:rPr lang="en-US" dirty="0"/>
              <a:t>Name</a:t>
            </a:r>
          </a:p>
        </p:txBody>
      </p:sp>
    </p:spTree>
    <p:extLst>
      <p:ext uri="{BB962C8B-B14F-4D97-AF65-F5344CB8AC3E}">
        <p14:creationId xmlns:p14="http://schemas.microsoft.com/office/powerpoint/2010/main" val="22315236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Blank Slide">
    <p:spTree>
      <p:nvGrpSpPr>
        <p:cNvPr id="1" name=""/>
        <p:cNvGrpSpPr/>
        <p:nvPr/>
      </p:nvGrpSpPr>
      <p:grpSpPr>
        <a:xfrm>
          <a:off x="0" y="0"/>
          <a:ext cx="0" cy="0"/>
          <a:chOff x="0" y="0"/>
          <a:chExt cx="0" cy="0"/>
        </a:xfrm>
      </p:grpSpPr>
      <p:sp>
        <p:nvSpPr>
          <p:cNvPr id="5" name="Footer Placeholder 4">
            <a:extLst>
              <a:ext uri="{FF2B5EF4-FFF2-40B4-BE49-F238E27FC236}">
                <a16:creationId xmlns:a16="http://schemas.microsoft.com/office/drawing/2014/main" id="{995DE154-7B87-42D9-900A-B003126DB1E1}"/>
              </a:ext>
            </a:extLst>
          </p:cNvPr>
          <p:cNvSpPr>
            <a:spLocks noGrp="1"/>
          </p:cNvSpPr>
          <p:nvPr>
            <p:ph type="ftr" sz="quarter" idx="10"/>
          </p:nvPr>
        </p:nvSpPr>
        <p:spPr/>
        <p:txBody>
          <a:bodyPr/>
          <a:lstStyle/>
          <a:p>
            <a:endParaRPr lang="en-US"/>
          </a:p>
        </p:txBody>
      </p:sp>
      <p:sp>
        <p:nvSpPr>
          <p:cNvPr id="6" name="Slide Number Placeholder 5">
            <a:extLst>
              <a:ext uri="{FF2B5EF4-FFF2-40B4-BE49-F238E27FC236}">
                <a16:creationId xmlns:a16="http://schemas.microsoft.com/office/drawing/2014/main" id="{D7F6AE92-E4F9-41C5-91F3-C5C189441825}"/>
              </a:ext>
            </a:extLst>
          </p:cNvPr>
          <p:cNvSpPr>
            <a:spLocks noGrp="1"/>
          </p:cNvSpPr>
          <p:nvPr>
            <p:ph type="sldNum" sz="quarter" idx="11"/>
          </p:nvPr>
        </p:nvSpPr>
        <p:spPr/>
        <p:txBody>
          <a:bodyPr/>
          <a:lstStyle/>
          <a:p>
            <a:fld id="{4C0777BA-8EDC-4661-96BD-7EAA8D605F77}" type="slidenum">
              <a:rPr lang="en-US" smtClean="0"/>
              <a:pPr/>
              <a:t>‹#›</a:t>
            </a:fld>
            <a:endParaRPr lang="en-US"/>
          </a:p>
        </p:txBody>
      </p:sp>
    </p:spTree>
    <p:extLst>
      <p:ext uri="{BB962C8B-B14F-4D97-AF65-F5344CB8AC3E}">
        <p14:creationId xmlns:p14="http://schemas.microsoft.com/office/powerpoint/2010/main" val="2626336"/>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showMasterSp="0" preserve="1" userDrawn="1">
  <p:cSld name="Dark - Quote with Abstract Border">
    <p:bg>
      <p:bgPr>
        <a:solidFill>
          <a:schemeClr val="tx1"/>
        </a:solidFill>
        <a:effectLst/>
      </p:bgPr>
    </p:bg>
    <p:spTree>
      <p:nvGrpSpPr>
        <p:cNvPr id="1" name=""/>
        <p:cNvGrpSpPr/>
        <p:nvPr/>
      </p:nvGrpSpPr>
      <p:grpSpPr>
        <a:xfrm>
          <a:off x="0" y="0"/>
          <a:ext cx="0" cy="0"/>
          <a:chOff x="0" y="0"/>
          <a:chExt cx="0" cy="0"/>
        </a:xfrm>
      </p:grpSpPr>
      <p:sp>
        <p:nvSpPr>
          <p:cNvPr id="12" name="Slide Number">
            <a:extLst>
              <a:ext uri="{FF2B5EF4-FFF2-40B4-BE49-F238E27FC236}">
                <a16:creationId xmlns:a16="http://schemas.microsoft.com/office/drawing/2014/main" id="{95A033EA-7970-B64A-B936-A4621582ECE2}"/>
              </a:ext>
            </a:extLst>
          </p:cNvPr>
          <p:cNvSpPr>
            <a:spLocks noGrp="1"/>
          </p:cNvSpPr>
          <p:nvPr>
            <p:ph type="sldNum" sz="quarter" idx="4"/>
          </p:nvPr>
        </p:nvSpPr>
        <p:spPr>
          <a:xfrm>
            <a:off x="762000" y="6423660"/>
            <a:ext cx="365760" cy="365760"/>
          </a:xfrm>
          <a:prstGeom prst="rect">
            <a:avLst/>
          </a:prstGeom>
        </p:spPr>
        <p:txBody>
          <a:bodyPr vert="horz" lIns="0" tIns="0" rIns="0" bIns="0" rtlCol="0" anchor="ctr"/>
          <a:lstStyle>
            <a:lvl1pPr algn="l">
              <a:defRPr sz="1000">
                <a:solidFill>
                  <a:schemeClr val="bg1"/>
                </a:solidFill>
              </a:defRPr>
            </a:lvl1pPr>
          </a:lstStyle>
          <a:p>
            <a:fld id="{345D60D9-5372-5F40-9443-0F9AE5BDC3C8}" type="slidenum">
              <a:rPr lang="en-US" smtClean="0"/>
              <a:pPr/>
              <a:t>‹#›</a:t>
            </a:fld>
            <a:endParaRPr lang="en-US" dirty="0"/>
          </a:p>
        </p:txBody>
      </p:sp>
      <p:pic>
        <p:nvPicPr>
          <p:cNvPr id="15" name="Abstract Illustration">
            <a:extLst>
              <a:ext uri="{FF2B5EF4-FFF2-40B4-BE49-F238E27FC236}">
                <a16:creationId xmlns:a16="http://schemas.microsoft.com/office/drawing/2014/main" id="{4BA47984-3BFF-A548-8C6E-B57F84FA9732}"/>
              </a:ext>
            </a:extLst>
          </p:cNvPr>
          <p:cNvPicPr>
            <a:picLocks noChangeAspect="1"/>
          </p:cNvPicPr>
          <p:nvPr userDrawn="1"/>
        </p:nvPicPr>
        <p:blipFill>
          <a:blip r:embed="rId2">
            <a:extLst>
              <a:ext uri="{28A0092B-C50C-407E-A947-70E740481C1C}">
                <a14:useLocalDpi xmlns:a14="http://schemas.microsoft.com/office/drawing/2010/main"/>
              </a:ext>
            </a:extLst>
          </a:blip>
          <a:srcRect/>
          <a:stretch>
            <a:fillRect/>
          </a:stretch>
        </p:blipFill>
        <p:spPr>
          <a:xfrm>
            <a:off x="0" y="0"/>
            <a:ext cx="12192000" cy="6858000"/>
          </a:xfrm>
          <a:custGeom>
            <a:avLst/>
            <a:gdLst>
              <a:gd name="connsiteX0" fmla="*/ 761999 w 12192000"/>
              <a:gd name="connsiteY0" fmla="*/ 587874 h 6858000"/>
              <a:gd name="connsiteX1" fmla="*/ 761999 w 12192000"/>
              <a:gd name="connsiteY1" fmla="*/ 6270127 h 6858000"/>
              <a:gd name="connsiteX2" fmla="*/ 11430000 w 12192000"/>
              <a:gd name="connsiteY2" fmla="*/ 6270127 h 6858000"/>
              <a:gd name="connsiteX3" fmla="*/ 11430000 w 12192000"/>
              <a:gd name="connsiteY3" fmla="*/ 587874 h 6858000"/>
              <a:gd name="connsiteX4" fmla="*/ 0 w 12192000"/>
              <a:gd name="connsiteY4" fmla="*/ 0 h 6858000"/>
              <a:gd name="connsiteX5" fmla="*/ 12192000 w 12192000"/>
              <a:gd name="connsiteY5" fmla="*/ 0 h 6858000"/>
              <a:gd name="connsiteX6" fmla="*/ 12192000 w 12192000"/>
              <a:gd name="connsiteY6" fmla="*/ 6858000 h 6858000"/>
              <a:gd name="connsiteX7" fmla="*/ 0 w 12192000"/>
              <a:gd name="connsiteY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6858000">
                <a:moveTo>
                  <a:pt x="761999" y="587874"/>
                </a:moveTo>
                <a:lnTo>
                  <a:pt x="761999" y="6270127"/>
                </a:lnTo>
                <a:lnTo>
                  <a:pt x="11430000" y="6270127"/>
                </a:lnTo>
                <a:lnTo>
                  <a:pt x="11430000" y="587874"/>
                </a:lnTo>
                <a:close/>
                <a:moveTo>
                  <a:pt x="0" y="0"/>
                </a:moveTo>
                <a:lnTo>
                  <a:pt x="12192000" y="0"/>
                </a:lnTo>
                <a:lnTo>
                  <a:pt x="12192000" y="6858000"/>
                </a:lnTo>
                <a:lnTo>
                  <a:pt x="0" y="6858000"/>
                </a:lnTo>
                <a:close/>
              </a:path>
            </a:pathLst>
          </a:custGeom>
        </p:spPr>
      </p:pic>
      <p:sp>
        <p:nvSpPr>
          <p:cNvPr id="14" name="Footer">
            <a:extLst>
              <a:ext uri="{FF2B5EF4-FFF2-40B4-BE49-F238E27FC236}">
                <a16:creationId xmlns:a16="http://schemas.microsoft.com/office/drawing/2014/main" id="{F5A1D35E-0648-8146-B3F4-DF957F5A69B5}"/>
              </a:ext>
            </a:extLst>
          </p:cNvPr>
          <p:cNvSpPr>
            <a:spLocks noGrp="1"/>
          </p:cNvSpPr>
          <p:nvPr>
            <p:ph type="ftr" sz="quarter" idx="3"/>
          </p:nvPr>
        </p:nvSpPr>
        <p:spPr>
          <a:xfrm>
            <a:off x="1127760" y="6423978"/>
            <a:ext cx="4021122" cy="365125"/>
          </a:xfrm>
          <a:prstGeom prst="rect">
            <a:avLst/>
          </a:prstGeom>
        </p:spPr>
        <p:txBody>
          <a:bodyPr vert="horz" lIns="0" tIns="0" rIns="0" bIns="0" rtlCol="0" anchor="ctr"/>
          <a:lstStyle>
            <a:lvl1pPr algn="l">
              <a:defRPr sz="1000">
                <a:solidFill>
                  <a:schemeClr val="bg1"/>
                </a:solidFill>
              </a:defRPr>
            </a:lvl1pPr>
          </a:lstStyle>
          <a:p>
            <a:r>
              <a:rPr lang="en-US" dirty="0"/>
              <a:t>Confidential – © 2020 Oracle Internal/Restricted/Highly Restricted </a:t>
            </a:r>
          </a:p>
        </p:txBody>
      </p:sp>
      <p:cxnSp>
        <p:nvCxnSpPr>
          <p:cNvPr id="21" name="Accent Mark">
            <a:extLst>
              <a:ext uri="{FF2B5EF4-FFF2-40B4-BE49-F238E27FC236}">
                <a16:creationId xmlns:a16="http://schemas.microsoft.com/office/drawing/2014/main" id="{07C84D47-A05F-1B4C-B629-729C7FD3826E}"/>
              </a:ext>
            </a:extLst>
          </p:cNvPr>
          <p:cNvCxnSpPr>
            <a:cxnSpLocks/>
          </p:cNvCxnSpPr>
          <p:nvPr userDrawn="1"/>
        </p:nvCxnSpPr>
        <p:spPr>
          <a:xfrm flipH="1">
            <a:off x="1021084" y="4115028"/>
            <a:ext cx="320040" cy="0"/>
          </a:xfrm>
          <a:prstGeom prst="line">
            <a:avLst/>
          </a:prstGeom>
          <a:ln w="38100" cap="flat">
            <a:solidFill>
              <a:schemeClr val="accent2"/>
            </a:solidFill>
            <a:prstDash val="solid"/>
          </a:ln>
        </p:spPr>
        <p:style>
          <a:lnRef idx="1">
            <a:schemeClr val="accent1"/>
          </a:lnRef>
          <a:fillRef idx="0">
            <a:schemeClr val="accent1"/>
          </a:fillRef>
          <a:effectRef idx="0">
            <a:schemeClr val="accent1"/>
          </a:effectRef>
          <a:fontRef idx="minor">
            <a:schemeClr val="tx1"/>
          </a:fontRef>
        </p:style>
      </p:cxnSp>
      <p:sp>
        <p:nvSpPr>
          <p:cNvPr id="20" name="Quote">
            <a:extLst>
              <a:ext uri="{FF2B5EF4-FFF2-40B4-BE49-F238E27FC236}">
                <a16:creationId xmlns:a16="http://schemas.microsoft.com/office/drawing/2014/main" id="{A623B5CC-1D01-324D-977F-DBEB5E2F1940}"/>
              </a:ext>
            </a:extLst>
          </p:cNvPr>
          <p:cNvSpPr>
            <a:spLocks noGrp="1"/>
          </p:cNvSpPr>
          <p:nvPr>
            <p:ph type="body" sz="quarter" idx="13" hasCustomPrompt="1"/>
          </p:nvPr>
        </p:nvSpPr>
        <p:spPr>
          <a:xfrm>
            <a:off x="1014987" y="2383542"/>
            <a:ext cx="10149840" cy="1477328"/>
          </a:xfrm>
          <a:prstGeom prst="rect">
            <a:avLst/>
          </a:prstGeom>
        </p:spPr>
        <p:txBody>
          <a:bodyPr wrap="square" lIns="0" anchor="b" anchorCtr="0">
            <a:noAutofit/>
          </a:bodyPr>
          <a:lstStyle>
            <a:lvl1pPr marL="0" indent="0" algn="l" fontAlgn="t">
              <a:lnSpc>
                <a:spcPct val="100000"/>
              </a:lnSpc>
              <a:spcBef>
                <a:spcPts val="0"/>
              </a:spcBef>
              <a:buNone/>
              <a:defRPr sz="3200" b="0" i="0">
                <a:solidFill>
                  <a:schemeClr val="bg1"/>
                </a:solidFill>
                <a:latin typeface="+mj-lt"/>
                <a:cs typeface="Oracle Sans" panose="020B0503020204020204" pitchFamily="34" charset="0"/>
              </a:defRPr>
            </a:lvl1pPr>
          </a:lstStyle>
          <a:p>
            <a:pPr lvl="0"/>
            <a:r>
              <a:rPr lang="en-US" dirty="0"/>
              <a:t>“Click to type customer or partner quote surrounded by quotation marks.” Remove/replace placeholder logo as needed.</a:t>
            </a:r>
          </a:p>
        </p:txBody>
      </p:sp>
      <p:sp>
        <p:nvSpPr>
          <p:cNvPr id="10" name="Text Field">
            <a:extLst>
              <a:ext uri="{FF2B5EF4-FFF2-40B4-BE49-F238E27FC236}">
                <a16:creationId xmlns:a16="http://schemas.microsoft.com/office/drawing/2014/main" id="{805BEE86-35FD-004A-A348-8BC2F7BCD410}"/>
              </a:ext>
            </a:extLst>
          </p:cNvPr>
          <p:cNvSpPr>
            <a:spLocks noGrp="1"/>
          </p:cNvSpPr>
          <p:nvPr>
            <p:ph type="body" sz="quarter" idx="36" hasCustomPrompt="1"/>
          </p:nvPr>
        </p:nvSpPr>
        <p:spPr>
          <a:xfrm>
            <a:off x="1018030" y="4706392"/>
            <a:ext cx="5077970" cy="895181"/>
          </a:xfrm>
        </p:spPr>
        <p:txBody>
          <a:bodyPr>
            <a:noAutofit/>
          </a:bodyPr>
          <a:lstStyle>
            <a:lvl1pPr>
              <a:defRPr>
                <a:solidFill>
                  <a:schemeClr val="bg1"/>
                </a:solidFill>
              </a:defRPr>
            </a:lvl1pPr>
          </a:lstStyle>
          <a:p>
            <a:pPr lvl="0"/>
            <a:r>
              <a:rPr lang="en-US" dirty="0"/>
              <a:t>Presenter’s Title</a:t>
            </a:r>
          </a:p>
          <a:p>
            <a:pPr lvl="0"/>
            <a:r>
              <a:rPr lang="en-US" dirty="0"/>
              <a:t>Organization, Division or Business Unit</a:t>
            </a:r>
          </a:p>
          <a:p>
            <a:pPr lvl="0"/>
            <a:r>
              <a:rPr lang="en-US" dirty="0"/>
              <a:t>Month 00, 2019</a:t>
            </a:r>
          </a:p>
        </p:txBody>
      </p:sp>
      <p:sp>
        <p:nvSpPr>
          <p:cNvPr id="11" name="Text Field">
            <a:extLst>
              <a:ext uri="{FF2B5EF4-FFF2-40B4-BE49-F238E27FC236}">
                <a16:creationId xmlns:a16="http://schemas.microsoft.com/office/drawing/2014/main" id="{B9E3D702-4533-A342-B4A3-7F2D598D004D}"/>
              </a:ext>
            </a:extLst>
          </p:cNvPr>
          <p:cNvSpPr>
            <a:spLocks noGrp="1"/>
          </p:cNvSpPr>
          <p:nvPr>
            <p:ph type="body" sz="quarter" idx="37" hasCustomPrompt="1"/>
          </p:nvPr>
        </p:nvSpPr>
        <p:spPr>
          <a:xfrm>
            <a:off x="1018030" y="4368799"/>
            <a:ext cx="5077970" cy="266291"/>
          </a:xfrm>
        </p:spPr>
        <p:txBody>
          <a:bodyPr>
            <a:noAutofit/>
          </a:bodyPr>
          <a:lstStyle>
            <a:lvl1pPr>
              <a:defRPr b="1">
                <a:solidFill>
                  <a:schemeClr val="bg1"/>
                </a:solidFill>
              </a:defRPr>
            </a:lvl1pPr>
          </a:lstStyle>
          <a:p>
            <a:pPr lvl="0"/>
            <a:r>
              <a:rPr lang="en-US" dirty="0"/>
              <a:t>Name</a:t>
            </a:r>
          </a:p>
        </p:txBody>
      </p:sp>
      <p:pic>
        <p:nvPicPr>
          <p:cNvPr id="13" name="Picture 12">
            <a:extLst>
              <a:ext uri="{FF2B5EF4-FFF2-40B4-BE49-F238E27FC236}">
                <a16:creationId xmlns:a16="http://schemas.microsoft.com/office/drawing/2014/main" id="{909BDCA7-8E0B-7C4F-8881-1FF363002BD4}"/>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0044425" y="6543278"/>
            <a:ext cx="1640218" cy="113773"/>
          </a:xfrm>
          <a:prstGeom prst="rect">
            <a:avLst/>
          </a:prstGeom>
        </p:spPr>
      </p:pic>
    </p:spTree>
    <p:extLst>
      <p:ext uri="{BB962C8B-B14F-4D97-AF65-F5344CB8AC3E}">
        <p14:creationId xmlns:p14="http://schemas.microsoft.com/office/powerpoint/2010/main" val="20491871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1.xml><?xml version="1.0" encoding="utf-8"?>
<p:sldLayout xmlns:a="http://schemas.openxmlformats.org/drawingml/2006/main" xmlns:r="http://schemas.openxmlformats.org/officeDocument/2006/relationships" xmlns:p="http://schemas.openxmlformats.org/presentationml/2006/main" showMasterSp="0" preserve="1">
  <p:cSld name="Light - Blank">
    <p:bg>
      <p:bgPr>
        <a:solidFill>
          <a:schemeClr val="bg2"/>
        </a:solidFill>
        <a:effectLst/>
      </p:bgPr>
    </p:bg>
    <p:spTree>
      <p:nvGrpSpPr>
        <p:cNvPr id="1" name=""/>
        <p:cNvGrpSpPr/>
        <p:nvPr/>
      </p:nvGrpSpPr>
      <p:grpSpPr>
        <a:xfrm>
          <a:off x="0" y="0"/>
          <a:ext cx="0" cy="0"/>
          <a:chOff x="0" y="0"/>
          <a:chExt cx="0" cy="0"/>
        </a:xfrm>
      </p:grpSpPr>
      <p:sp>
        <p:nvSpPr>
          <p:cNvPr id="8" name="Slide Number">
            <a:extLst>
              <a:ext uri="{FF2B5EF4-FFF2-40B4-BE49-F238E27FC236}">
                <a16:creationId xmlns:a16="http://schemas.microsoft.com/office/drawing/2014/main" id="{0462D45F-6FA9-224B-ABF3-CE2CA4B78F68}"/>
              </a:ext>
            </a:extLst>
          </p:cNvPr>
          <p:cNvSpPr>
            <a:spLocks noGrp="1"/>
          </p:cNvSpPr>
          <p:nvPr>
            <p:ph type="sldNum" sz="quarter" idx="4"/>
          </p:nvPr>
        </p:nvSpPr>
        <p:spPr>
          <a:xfrm>
            <a:off x="762000" y="6423660"/>
            <a:ext cx="365760" cy="365760"/>
          </a:xfrm>
          <a:prstGeom prst="rect">
            <a:avLst/>
          </a:prstGeom>
        </p:spPr>
        <p:txBody>
          <a:bodyPr vert="horz" lIns="0" tIns="0" rIns="0" bIns="0" rtlCol="0" anchor="ctr"/>
          <a:lstStyle>
            <a:lvl1pPr algn="l">
              <a:defRPr sz="1000">
                <a:solidFill>
                  <a:srgbClr val="8B8580"/>
                </a:solidFill>
              </a:defRPr>
            </a:lvl1pPr>
          </a:lstStyle>
          <a:p>
            <a:fld id="{345D60D9-5372-5F40-9443-0F9AE5BDC3C8}" type="slidenum">
              <a:rPr lang="en-US" smtClean="0"/>
              <a:pPr/>
              <a:t>‹#›</a:t>
            </a:fld>
            <a:endParaRPr lang="en-US" dirty="0"/>
          </a:p>
        </p:txBody>
      </p:sp>
      <p:sp>
        <p:nvSpPr>
          <p:cNvPr id="13" name="Footer">
            <a:extLst>
              <a:ext uri="{FF2B5EF4-FFF2-40B4-BE49-F238E27FC236}">
                <a16:creationId xmlns:a16="http://schemas.microsoft.com/office/drawing/2014/main" id="{9B1E2070-87F3-D742-BF48-F11F24FAEC4C}"/>
              </a:ext>
            </a:extLst>
          </p:cNvPr>
          <p:cNvSpPr>
            <a:spLocks noGrp="1"/>
          </p:cNvSpPr>
          <p:nvPr>
            <p:ph type="ftr" sz="quarter" idx="3"/>
          </p:nvPr>
        </p:nvSpPr>
        <p:spPr>
          <a:xfrm>
            <a:off x="1127760" y="6423978"/>
            <a:ext cx="4021122" cy="365125"/>
          </a:xfrm>
          <a:prstGeom prst="rect">
            <a:avLst/>
          </a:prstGeom>
        </p:spPr>
        <p:txBody>
          <a:bodyPr vert="horz" lIns="0" tIns="0" rIns="0" bIns="0" rtlCol="0" anchor="ctr"/>
          <a:lstStyle>
            <a:lvl1pPr algn="l">
              <a:defRPr sz="1000">
                <a:solidFill>
                  <a:srgbClr val="8B8580"/>
                </a:solidFill>
              </a:defRPr>
            </a:lvl1pPr>
          </a:lstStyle>
          <a:p>
            <a:r>
              <a:rPr lang="en-US" dirty="0"/>
              <a:t>Confidential – © 2020 Oracle Internal/Restricted/Highly Restricted </a:t>
            </a:r>
          </a:p>
        </p:txBody>
      </p:sp>
      <p:pic>
        <p:nvPicPr>
          <p:cNvPr id="7" name="Abstract Pattern Strip">
            <a:extLst>
              <a:ext uri="{FF2B5EF4-FFF2-40B4-BE49-F238E27FC236}">
                <a16:creationId xmlns:a16="http://schemas.microsoft.com/office/drawing/2014/main" id="{1C6BA009-6898-4544-B36F-423AA2D6FE5D}"/>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0" y="0"/>
            <a:ext cx="12192000" cy="254000"/>
          </a:xfrm>
          <a:prstGeom prst="rect">
            <a:avLst/>
          </a:prstGeom>
        </p:spPr>
      </p:pic>
      <p:pic>
        <p:nvPicPr>
          <p:cNvPr id="9" name="Picture 8">
            <a:extLst>
              <a:ext uri="{FF2B5EF4-FFF2-40B4-BE49-F238E27FC236}">
                <a16:creationId xmlns:a16="http://schemas.microsoft.com/office/drawing/2014/main" id="{1C1F14AC-7F6A-D842-85DF-ACB511C4BCCF}"/>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0045814" y="6543279"/>
            <a:ext cx="1640218" cy="113773"/>
          </a:xfrm>
          <a:prstGeom prst="rect">
            <a:avLst/>
          </a:prstGeom>
        </p:spPr>
      </p:pic>
    </p:spTree>
    <p:extLst>
      <p:ext uri="{BB962C8B-B14F-4D97-AF65-F5344CB8AC3E}">
        <p14:creationId xmlns:p14="http://schemas.microsoft.com/office/powerpoint/2010/main" val="17123573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2.xml><?xml version="1.0" encoding="utf-8"?>
<p:sldLayout xmlns:a="http://schemas.openxmlformats.org/drawingml/2006/main" xmlns:r="http://schemas.openxmlformats.org/officeDocument/2006/relationships" xmlns:p="http://schemas.openxmlformats.org/presentationml/2006/main" showMasterSp="0" preserve="1">
  <p:cSld name="Dark - Blank">
    <p:bg>
      <p:bgPr>
        <a:solidFill>
          <a:schemeClr val="tx1"/>
        </a:solidFill>
        <a:effectLst/>
      </p:bgPr>
    </p:bg>
    <p:spTree>
      <p:nvGrpSpPr>
        <p:cNvPr id="1" name=""/>
        <p:cNvGrpSpPr/>
        <p:nvPr/>
      </p:nvGrpSpPr>
      <p:grpSpPr>
        <a:xfrm>
          <a:off x="0" y="0"/>
          <a:ext cx="0" cy="0"/>
          <a:chOff x="0" y="0"/>
          <a:chExt cx="0" cy="0"/>
        </a:xfrm>
      </p:grpSpPr>
      <p:sp>
        <p:nvSpPr>
          <p:cNvPr id="8" name="Slide Number">
            <a:extLst>
              <a:ext uri="{FF2B5EF4-FFF2-40B4-BE49-F238E27FC236}">
                <a16:creationId xmlns:a16="http://schemas.microsoft.com/office/drawing/2014/main" id="{0462D45F-6FA9-224B-ABF3-CE2CA4B78F68}"/>
              </a:ext>
            </a:extLst>
          </p:cNvPr>
          <p:cNvSpPr>
            <a:spLocks noGrp="1"/>
          </p:cNvSpPr>
          <p:nvPr>
            <p:ph type="sldNum" sz="quarter" idx="4"/>
          </p:nvPr>
        </p:nvSpPr>
        <p:spPr>
          <a:xfrm>
            <a:off x="762000" y="6423660"/>
            <a:ext cx="365760" cy="365760"/>
          </a:xfrm>
          <a:prstGeom prst="rect">
            <a:avLst/>
          </a:prstGeom>
        </p:spPr>
        <p:txBody>
          <a:bodyPr vert="horz" lIns="0" tIns="0" rIns="0" bIns="0" rtlCol="0" anchor="ctr"/>
          <a:lstStyle>
            <a:lvl1pPr algn="l">
              <a:defRPr sz="1000">
                <a:solidFill>
                  <a:srgbClr val="8B8580"/>
                </a:solidFill>
              </a:defRPr>
            </a:lvl1pPr>
          </a:lstStyle>
          <a:p>
            <a:fld id="{345D60D9-5372-5F40-9443-0F9AE5BDC3C8}" type="slidenum">
              <a:rPr lang="en-US" smtClean="0"/>
              <a:pPr/>
              <a:t>‹#›</a:t>
            </a:fld>
            <a:endParaRPr lang="en-US" dirty="0"/>
          </a:p>
        </p:txBody>
      </p:sp>
      <p:sp>
        <p:nvSpPr>
          <p:cNvPr id="13" name="Footer">
            <a:extLst>
              <a:ext uri="{FF2B5EF4-FFF2-40B4-BE49-F238E27FC236}">
                <a16:creationId xmlns:a16="http://schemas.microsoft.com/office/drawing/2014/main" id="{9B1E2070-87F3-D742-BF48-F11F24FAEC4C}"/>
              </a:ext>
            </a:extLst>
          </p:cNvPr>
          <p:cNvSpPr>
            <a:spLocks noGrp="1"/>
          </p:cNvSpPr>
          <p:nvPr>
            <p:ph type="ftr" sz="quarter" idx="3"/>
          </p:nvPr>
        </p:nvSpPr>
        <p:spPr>
          <a:xfrm>
            <a:off x="1127760" y="6423978"/>
            <a:ext cx="4021122" cy="365125"/>
          </a:xfrm>
          <a:prstGeom prst="rect">
            <a:avLst/>
          </a:prstGeom>
        </p:spPr>
        <p:txBody>
          <a:bodyPr vert="horz" lIns="0" tIns="0" rIns="0" bIns="0" rtlCol="0" anchor="ctr"/>
          <a:lstStyle>
            <a:lvl1pPr algn="l">
              <a:defRPr sz="1000">
                <a:solidFill>
                  <a:srgbClr val="8B8580"/>
                </a:solidFill>
              </a:defRPr>
            </a:lvl1pPr>
          </a:lstStyle>
          <a:p>
            <a:r>
              <a:rPr lang="en-US" dirty="0"/>
              <a:t>Confidential – © 2020 Oracle Internal/Restricted/Highly Restricted </a:t>
            </a:r>
          </a:p>
        </p:txBody>
      </p:sp>
      <p:pic>
        <p:nvPicPr>
          <p:cNvPr id="7" name="Abstract Pattern Strip">
            <a:extLst>
              <a:ext uri="{FF2B5EF4-FFF2-40B4-BE49-F238E27FC236}">
                <a16:creationId xmlns:a16="http://schemas.microsoft.com/office/drawing/2014/main" id="{1C6BA009-6898-4544-B36F-423AA2D6FE5D}"/>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0" y="0"/>
            <a:ext cx="12192000" cy="254000"/>
          </a:xfrm>
          <a:prstGeom prst="rect">
            <a:avLst/>
          </a:prstGeom>
        </p:spPr>
      </p:pic>
      <p:pic>
        <p:nvPicPr>
          <p:cNvPr id="11" name="Picture 10">
            <a:extLst>
              <a:ext uri="{FF2B5EF4-FFF2-40B4-BE49-F238E27FC236}">
                <a16:creationId xmlns:a16="http://schemas.microsoft.com/office/drawing/2014/main" id="{57341976-5925-2249-82B2-67B1CFB7824A}"/>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0044425" y="6543278"/>
            <a:ext cx="1640218" cy="113773"/>
          </a:xfrm>
          <a:prstGeom prst="rect">
            <a:avLst/>
          </a:prstGeom>
        </p:spPr>
      </p:pic>
    </p:spTree>
    <p:extLst>
      <p:ext uri="{BB962C8B-B14F-4D97-AF65-F5344CB8AC3E}">
        <p14:creationId xmlns:p14="http://schemas.microsoft.com/office/powerpoint/2010/main" val="12382636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3.xml><?xml version="1.0" encoding="utf-8"?>
<p:sldLayout xmlns:a="http://schemas.openxmlformats.org/drawingml/2006/main" xmlns:r="http://schemas.openxmlformats.org/officeDocument/2006/relationships" xmlns:p="http://schemas.openxmlformats.org/presentationml/2006/main" showMasterSp="0" preserve="1" userDrawn="1">
  <p:cSld name="Light - Title Only">
    <p:bg>
      <p:bgPr>
        <a:solidFill>
          <a:srgbClr val="FCFBFA"/>
        </a:solidFill>
        <a:effectLst/>
      </p:bgPr>
    </p:bg>
    <p:spTree>
      <p:nvGrpSpPr>
        <p:cNvPr id="1" name=""/>
        <p:cNvGrpSpPr/>
        <p:nvPr/>
      </p:nvGrpSpPr>
      <p:grpSpPr>
        <a:xfrm>
          <a:off x="0" y="0"/>
          <a:ext cx="0" cy="0"/>
          <a:chOff x="0" y="0"/>
          <a:chExt cx="0" cy="0"/>
        </a:xfrm>
      </p:grpSpPr>
      <p:pic>
        <p:nvPicPr>
          <p:cNvPr id="20" name="Data Texture Cloud">
            <a:extLst>
              <a:ext uri="{FF2B5EF4-FFF2-40B4-BE49-F238E27FC236}">
                <a16:creationId xmlns:a16="http://schemas.microsoft.com/office/drawing/2014/main" id="{9450FB77-997D-6A45-B0F4-D18F7B9C7A4E}"/>
              </a:ext>
            </a:extLst>
          </p:cNvPr>
          <p:cNvPicPr>
            <a:picLocks noChangeAspect="1"/>
          </p:cNvPicPr>
          <p:nvPr userDrawn="1"/>
        </p:nvPicPr>
        <p:blipFill rotWithShape="1">
          <a:blip r:embed="rId2" cstate="screen">
            <a:alphaModFix amt="80000"/>
            <a:extLst>
              <a:ext uri="{28A0092B-C50C-407E-A947-70E740481C1C}">
                <a14:useLocalDpi xmlns:a14="http://schemas.microsoft.com/office/drawing/2010/main"/>
              </a:ext>
            </a:extLst>
          </a:blip>
          <a:srcRect/>
          <a:stretch/>
        </p:blipFill>
        <p:spPr>
          <a:xfrm>
            <a:off x="9881411" y="521208"/>
            <a:ext cx="2310589" cy="1700784"/>
          </a:xfrm>
          <a:prstGeom prst="rect">
            <a:avLst/>
          </a:prstGeom>
        </p:spPr>
      </p:pic>
      <p:sp>
        <p:nvSpPr>
          <p:cNvPr id="13" name="Slide Number">
            <a:extLst>
              <a:ext uri="{FF2B5EF4-FFF2-40B4-BE49-F238E27FC236}">
                <a16:creationId xmlns:a16="http://schemas.microsoft.com/office/drawing/2014/main" id="{AA183BAF-A3AC-2441-881F-3E02660F877B}"/>
              </a:ext>
            </a:extLst>
          </p:cNvPr>
          <p:cNvSpPr>
            <a:spLocks noGrp="1"/>
          </p:cNvSpPr>
          <p:nvPr>
            <p:ph type="sldNum" sz="quarter" idx="4"/>
          </p:nvPr>
        </p:nvSpPr>
        <p:spPr>
          <a:xfrm>
            <a:off x="762000" y="6423660"/>
            <a:ext cx="365760" cy="365760"/>
          </a:xfrm>
          <a:prstGeom prst="rect">
            <a:avLst/>
          </a:prstGeom>
        </p:spPr>
        <p:txBody>
          <a:bodyPr vert="horz" lIns="0" tIns="0" rIns="0" bIns="0" rtlCol="0" anchor="ctr"/>
          <a:lstStyle>
            <a:lvl1pPr algn="l">
              <a:defRPr sz="1000">
                <a:solidFill>
                  <a:srgbClr val="8B8580"/>
                </a:solidFill>
              </a:defRPr>
            </a:lvl1pPr>
          </a:lstStyle>
          <a:p>
            <a:fld id="{345D60D9-5372-5F40-9443-0F9AE5BDC3C8}" type="slidenum">
              <a:rPr lang="en-US" smtClean="0"/>
              <a:pPr/>
              <a:t>‹#›</a:t>
            </a:fld>
            <a:endParaRPr lang="en-US" dirty="0"/>
          </a:p>
        </p:txBody>
      </p:sp>
      <p:sp>
        <p:nvSpPr>
          <p:cNvPr id="15" name="Footer">
            <a:extLst>
              <a:ext uri="{FF2B5EF4-FFF2-40B4-BE49-F238E27FC236}">
                <a16:creationId xmlns:a16="http://schemas.microsoft.com/office/drawing/2014/main" id="{9AA066DC-C80B-A045-8CD9-A2C7DE3F17AC}"/>
              </a:ext>
            </a:extLst>
          </p:cNvPr>
          <p:cNvSpPr>
            <a:spLocks noGrp="1"/>
          </p:cNvSpPr>
          <p:nvPr>
            <p:ph type="ftr" sz="quarter" idx="3"/>
          </p:nvPr>
        </p:nvSpPr>
        <p:spPr>
          <a:xfrm>
            <a:off x="1127760" y="6423978"/>
            <a:ext cx="4021122" cy="365125"/>
          </a:xfrm>
          <a:prstGeom prst="rect">
            <a:avLst/>
          </a:prstGeom>
        </p:spPr>
        <p:txBody>
          <a:bodyPr vert="horz" lIns="0" tIns="0" rIns="0" bIns="0" rtlCol="0" anchor="ctr"/>
          <a:lstStyle>
            <a:lvl1pPr algn="l">
              <a:defRPr sz="1000">
                <a:solidFill>
                  <a:srgbClr val="8B8580"/>
                </a:solidFill>
              </a:defRPr>
            </a:lvl1pPr>
          </a:lstStyle>
          <a:p>
            <a:r>
              <a:rPr lang="en-US" dirty="0"/>
              <a:t>Confidential – © 2020 Oracle Internal/Restricted/Highly Restricted </a:t>
            </a:r>
          </a:p>
        </p:txBody>
      </p:sp>
      <p:cxnSp>
        <p:nvCxnSpPr>
          <p:cNvPr id="14" name="Accent Mark">
            <a:extLst>
              <a:ext uri="{FF2B5EF4-FFF2-40B4-BE49-F238E27FC236}">
                <a16:creationId xmlns:a16="http://schemas.microsoft.com/office/drawing/2014/main" id="{034E11FD-0B1E-6B44-8BDF-4C70FAA7BAAB}"/>
              </a:ext>
            </a:extLst>
          </p:cNvPr>
          <p:cNvCxnSpPr>
            <a:cxnSpLocks/>
          </p:cNvCxnSpPr>
          <p:nvPr userDrawn="1"/>
        </p:nvCxnSpPr>
        <p:spPr>
          <a:xfrm flipH="1">
            <a:off x="768095" y="1584959"/>
            <a:ext cx="320040" cy="0"/>
          </a:xfrm>
          <a:prstGeom prst="line">
            <a:avLst/>
          </a:prstGeom>
          <a:ln w="38100" cap="flat">
            <a:solidFill>
              <a:schemeClr val="accent2"/>
            </a:solidFill>
            <a:prstDash val="solid"/>
          </a:ln>
        </p:spPr>
        <p:style>
          <a:lnRef idx="1">
            <a:schemeClr val="accent1"/>
          </a:lnRef>
          <a:fillRef idx="0">
            <a:schemeClr val="accent1"/>
          </a:fillRef>
          <a:effectRef idx="0">
            <a:schemeClr val="accent1"/>
          </a:effectRef>
          <a:fontRef idx="minor">
            <a:schemeClr val="tx1"/>
          </a:fontRef>
        </p:style>
      </p:cxnSp>
      <p:sp>
        <p:nvSpPr>
          <p:cNvPr id="4" name="Title">
            <a:extLst>
              <a:ext uri="{FF2B5EF4-FFF2-40B4-BE49-F238E27FC236}">
                <a16:creationId xmlns:a16="http://schemas.microsoft.com/office/drawing/2014/main" id="{8CF093CC-9165-2740-A9A1-C2DF5C8D69CB}"/>
              </a:ext>
            </a:extLst>
          </p:cNvPr>
          <p:cNvSpPr>
            <a:spLocks noGrp="1"/>
          </p:cNvSpPr>
          <p:nvPr>
            <p:ph type="body" sz="quarter" idx="10" hasCustomPrompt="1"/>
          </p:nvPr>
        </p:nvSpPr>
        <p:spPr>
          <a:xfrm>
            <a:off x="762000" y="508000"/>
            <a:ext cx="10671048" cy="822960"/>
          </a:xfrm>
        </p:spPr>
        <p:txBody>
          <a:bodyPr anchor="b" anchorCtr="0"/>
          <a:lstStyle>
            <a:lvl1pPr>
              <a:defRPr sz="2400" b="1"/>
            </a:lvl1pPr>
          </a:lstStyle>
          <a:p>
            <a:pPr lvl="0"/>
            <a:r>
              <a:rPr lang="en-US" dirty="0"/>
              <a:t>Title</a:t>
            </a:r>
          </a:p>
        </p:txBody>
      </p:sp>
      <p:pic>
        <p:nvPicPr>
          <p:cNvPr id="10" name="Abstract Pattern Strip">
            <a:extLst>
              <a:ext uri="{FF2B5EF4-FFF2-40B4-BE49-F238E27FC236}">
                <a16:creationId xmlns:a16="http://schemas.microsoft.com/office/drawing/2014/main" id="{F8EAAC4E-E42A-FD43-B6C4-901DD6D04973}"/>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0" y="0"/>
            <a:ext cx="12192000" cy="254000"/>
          </a:xfrm>
          <a:prstGeom prst="rect">
            <a:avLst/>
          </a:prstGeom>
        </p:spPr>
      </p:pic>
      <p:pic>
        <p:nvPicPr>
          <p:cNvPr id="9" name="Picture 8">
            <a:extLst>
              <a:ext uri="{FF2B5EF4-FFF2-40B4-BE49-F238E27FC236}">
                <a16:creationId xmlns:a16="http://schemas.microsoft.com/office/drawing/2014/main" id="{1F49396D-C95E-B445-9649-C60308A530D5}"/>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10045814" y="6543279"/>
            <a:ext cx="1640218" cy="113773"/>
          </a:xfrm>
          <a:prstGeom prst="rect">
            <a:avLst/>
          </a:prstGeom>
        </p:spPr>
      </p:pic>
    </p:spTree>
    <p:extLst>
      <p:ext uri="{BB962C8B-B14F-4D97-AF65-F5344CB8AC3E}">
        <p14:creationId xmlns:p14="http://schemas.microsoft.com/office/powerpoint/2010/main" val="26966260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4.xml><?xml version="1.0" encoding="utf-8"?>
<p:sldLayout xmlns:a="http://schemas.openxmlformats.org/drawingml/2006/main" xmlns:r="http://schemas.openxmlformats.org/officeDocument/2006/relationships" xmlns:p="http://schemas.openxmlformats.org/presentationml/2006/main" showMasterSp="0" preserve="1" userDrawn="1">
  <p:cSld name="Dark - Title Only">
    <p:bg>
      <p:bgPr>
        <a:solidFill>
          <a:schemeClr val="tx1"/>
        </a:solidFill>
        <a:effectLst/>
      </p:bgPr>
    </p:bg>
    <p:spTree>
      <p:nvGrpSpPr>
        <p:cNvPr id="1" name=""/>
        <p:cNvGrpSpPr/>
        <p:nvPr/>
      </p:nvGrpSpPr>
      <p:grpSpPr>
        <a:xfrm>
          <a:off x="0" y="0"/>
          <a:ext cx="0" cy="0"/>
          <a:chOff x="0" y="0"/>
          <a:chExt cx="0" cy="0"/>
        </a:xfrm>
      </p:grpSpPr>
      <p:pic>
        <p:nvPicPr>
          <p:cNvPr id="9" name="Data Texture Cloud">
            <a:extLst>
              <a:ext uri="{FF2B5EF4-FFF2-40B4-BE49-F238E27FC236}">
                <a16:creationId xmlns:a16="http://schemas.microsoft.com/office/drawing/2014/main" id="{BE3051D7-79D0-AB46-B536-B10AE0FBA314}"/>
              </a:ext>
            </a:extLst>
          </p:cNvPr>
          <p:cNvPicPr>
            <a:picLocks noChangeAspect="1"/>
          </p:cNvPicPr>
          <p:nvPr userDrawn="1"/>
        </p:nvPicPr>
        <p:blipFill rotWithShape="1">
          <a:blip r:embed="rId2" cstate="screen">
            <a:alphaModFix amt="50000"/>
            <a:extLst>
              <a:ext uri="{28A0092B-C50C-407E-A947-70E740481C1C}">
                <a14:useLocalDpi xmlns:a14="http://schemas.microsoft.com/office/drawing/2010/main"/>
              </a:ext>
            </a:extLst>
          </a:blip>
          <a:srcRect/>
          <a:stretch/>
        </p:blipFill>
        <p:spPr>
          <a:xfrm>
            <a:off x="9881411" y="521208"/>
            <a:ext cx="2310589" cy="1701811"/>
          </a:xfrm>
          <a:prstGeom prst="rect">
            <a:avLst/>
          </a:prstGeom>
        </p:spPr>
      </p:pic>
      <p:sp>
        <p:nvSpPr>
          <p:cNvPr id="13" name="Slide Number">
            <a:extLst>
              <a:ext uri="{FF2B5EF4-FFF2-40B4-BE49-F238E27FC236}">
                <a16:creationId xmlns:a16="http://schemas.microsoft.com/office/drawing/2014/main" id="{AA183BAF-A3AC-2441-881F-3E02660F877B}"/>
              </a:ext>
            </a:extLst>
          </p:cNvPr>
          <p:cNvSpPr>
            <a:spLocks noGrp="1"/>
          </p:cNvSpPr>
          <p:nvPr>
            <p:ph type="sldNum" sz="quarter" idx="4"/>
          </p:nvPr>
        </p:nvSpPr>
        <p:spPr>
          <a:xfrm>
            <a:off x="762000" y="6423660"/>
            <a:ext cx="365760" cy="365760"/>
          </a:xfrm>
          <a:prstGeom prst="rect">
            <a:avLst/>
          </a:prstGeom>
        </p:spPr>
        <p:txBody>
          <a:bodyPr vert="horz" lIns="0" tIns="0" rIns="0" bIns="0" rtlCol="0" anchor="ctr"/>
          <a:lstStyle>
            <a:lvl1pPr algn="l">
              <a:defRPr sz="1000">
                <a:solidFill>
                  <a:srgbClr val="8B8580"/>
                </a:solidFill>
              </a:defRPr>
            </a:lvl1pPr>
          </a:lstStyle>
          <a:p>
            <a:fld id="{345D60D9-5372-5F40-9443-0F9AE5BDC3C8}" type="slidenum">
              <a:rPr lang="en-US" smtClean="0"/>
              <a:pPr/>
              <a:t>‹#›</a:t>
            </a:fld>
            <a:endParaRPr lang="en-US" dirty="0"/>
          </a:p>
        </p:txBody>
      </p:sp>
      <p:sp>
        <p:nvSpPr>
          <p:cNvPr id="15" name="Footer">
            <a:extLst>
              <a:ext uri="{FF2B5EF4-FFF2-40B4-BE49-F238E27FC236}">
                <a16:creationId xmlns:a16="http://schemas.microsoft.com/office/drawing/2014/main" id="{9AA066DC-C80B-A045-8CD9-A2C7DE3F17AC}"/>
              </a:ext>
            </a:extLst>
          </p:cNvPr>
          <p:cNvSpPr>
            <a:spLocks noGrp="1"/>
          </p:cNvSpPr>
          <p:nvPr>
            <p:ph type="ftr" sz="quarter" idx="3"/>
          </p:nvPr>
        </p:nvSpPr>
        <p:spPr>
          <a:xfrm>
            <a:off x="1127760" y="6423978"/>
            <a:ext cx="4021122" cy="365125"/>
          </a:xfrm>
          <a:prstGeom prst="rect">
            <a:avLst/>
          </a:prstGeom>
        </p:spPr>
        <p:txBody>
          <a:bodyPr vert="horz" lIns="0" tIns="0" rIns="0" bIns="0" rtlCol="0" anchor="ctr"/>
          <a:lstStyle>
            <a:lvl1pPr algn="l">
              <a:defRPr sz="1000">
                <a:solidFill>
                  <a:srgbClr val="8B8580"/>
                </a:solidFill>
              </a:defRPr>
            </a:lvl1pPr>
          </a:lstStyle>
          <a:p>
            <a:r>
              <a:rPr lang="en-US" dirty="0"/>
              <a:t>Confidential – © 2020 Oracle Internal/Restricted/Highly Restricted </a:t>
            </a:r>
          </a:p>
        </p:txBody>
      </p:sp>
      <p:cxnSp>
        <p:nvCxnSpPr>
          <p:cNvPr id="14" name="Accent Mark">
            <a:extLst>
              <a:ext uri="{FF2B5EF4-FFF2-40B4-BE49-F238E27FC236}">
                <a16:creationId xmlns:a16="http://schemas.microsoft.com/office/drawing/2014/main" id="{034E11FD-0B1E-6B44-8BDF-4C70FAA7BAAB}"/>
              </a:ext>
            </a:extLst>
          </p:cNvPr>
          <p:cNvCxnSpPr>
            <a:cxnSpLocks/>
          </p:cNvCxnSpPr>
          <p:nvPr userDrawn="1"/>
        </p:nvCxnSpPr>
        <p:spPr>
          <a:xfrm flipH="1">
            <a:off x="768095" y="1584959"/>
            <a:ext cx="320040" cy="0"/>
          </a:xfrm>
          <a:prstGeom prst="line">
            <a:avLst/>
          </a:prstGeom>
          <a:ln w="38100" cap="flat">
            <a:solidFill>
              <a:schemeClr val="accent2"/>
            </a:solidFill>
            <a:prstDash val="solid"/>
          </a:ln>
        </p:spPr>
        <p:style>
          <a:lnRef idx="1">
            <a:schemeClr val="accent1"/>
          </a:lnRef>
          <a:fillRef idx="0">
            <a:schemeClr val="accent1"/>
          </a:fillRef>
          <a:effectRef idx="0">
            <a:schemeClr val="accent1"/>
          </a:effectRef>
          <a:fontRef idx="minor">
            <a:schemeClr val="tx1"/>
          </a:fontRef>
        </p:style>
      </p:cxnSp>
      <p:pic>
        <p:nvPicPr>
          <p:cNvPr id="10" name="Abstract Pattern Strip">
            <a:extLst>
              <a:ext uri="{FF2B5EF4-FFF2-40B4-BE49-F238E27FC236}">
                <a16:creationId xmlns:a16="http://schemas.microsoft.com/office/drawing/2014/main" id="{F8EAAC4E-E42A-FD43-B6C4-901DD6D04973}"/>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0" y="0"/>
            <a:ext cx="12192000" cy="254000"/>
          </a:xfrm>
          <a:prstGeom prst="rect">
            <a:avLst/>
          </a:prstGeom>
        </p:spPr>
      </p:pic>
      <p:sp>
        <p:nvSpPr>
          <p:cNvPr id="16" name="Title">
            <a:extLst>
              <a:ext uri="{FF2B5EF4-FFF2-40B4-BE49-F238E27FC236}">
                <a16:creationId xmlns:a16="http://schemas.microsoft.com/office/drawing/2014/main" id="{FCA55692-CE36-1D4F-96A0-F74E95F76A38}"/>
              </a:ext>
            </a:extLst>
          </p:cNvPr>
          <p:cNvSpPr>
            <a:spLocks noGrp="1"/>
          </p:cNvSpPr>
          <p:nvPr>
            <p:ph type="body" sz="quarter" idx="10" hasCustomPrompt="1"/>
          </p:nvPr>
        </p:nvSpPr>
        <p:spPr>
          <a:xfrm>
            <a:off x="762000" y="508000"/>
            <a:ext cx="10671048" cy="822960"/>
          </a:xfrm>
        </p:spPr>
        <p:txBody>
          <a:bodyPr anchor="b" anchorCtr="0"/>
          <a:lstStyle>
            <a:lvl1pPr>
              <a:defRPr sz="2400" b="1">
                <a:solidFill>
                  <a:schemeClr val="bg1"/>
                </a:solidFill>
              </a:defRPr>
            </a:lvl1pPr>
          </a:lstStyle>
          <a:p>
            <a:pPr lvl="0"/>
            <a:r>
              <a:rPr lang="en-US" dirty="0"/>
              <a:t>Title</a:t>
            </a:r>
          </a:p>
        </p:txBody>
      </p:sp>
      <p:pic>
        <p:nvPicPr>
          <p:cNvPr id="11" name="Picture 10">
            <a:extLst>
              <a:ext uri="{FF2B5EF4-FFF2-40B4-BE49-F238E27FC236}">
                <a16:creationId xmlns:a16="http://schemas.microsoft.com/office/drawing/2014/main" id="{64D17B70-63B4-7041-B3E8-666B168292BC}"/>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10044425" y="6543278"/>
            <a:ext cx="1640218" cy="113773"/>
          </a:xfrm>
          <a:prstGeom prst="rect">
            <a:avLst/>
          </a:prstGeom>
        </p:spPr>
      </p:pic>
    </p:spTree>
    <p:extLst>
      <p:ext uri="{BB962C8B-B14F-4D97-AF65-F5344CB8AC3E}">
        <p14:creationId xmlns:p14="http://schemas.microsoft.com/office/powerpoint/2010/main" val="26014851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5.xml><?xml version="1.0" encoding="utf-8"?>
<p:sldLayout xmlns:a="http://schemas.openxmlformats.org/drawingml/2006/main" xmlns:r="http://schemas.openxmlformats.org/officeDocument/2006/relationships" xmlns:p="http://schemas.openxmlformats.org/presentationml/2006/main" showMasterSp="0" preserve="1" userDrawn="1">
  <p:cSld name="Light - Title/Subtitle">
    <p:bg>
      <p:bgPr>
        <a:solidFill>
          <a:srgbClr val="FCFBFA"/>
        </a:solidFill>
        <a:effectLst/>
      </p:bgPr>
    </p:bg>
    <p:spTree>
      <p:nvGrpSpPr>
        <p:cNvPr id="1" name=""/>
        <p:cNvGrpSpPr/>
        <p:nvPr/>
      </p:nvGrpSpPr>
      <p:grpSpPr>
        <a:xfrm>
          <a:off x="0" y="0"/>
          <a:ext cx="0" cy="0"/>
          <a:chOff x="0" y="0"/>
          <a:chExt cx="0" cy="0"/>
        </a:xfrm>
      </p:grpSpPr>
      <p:pic>
        <p:nvPicPr>
          <p:cNvPr id="19" name="Data Texture Cloud">
            <a:extLst>
              <a:ext uri="{FF2B5EF4-FFF2-40B4-BE49-F238E27FC236}">
                <a16:creationId xmlns:a16="http://schemas.microsoft.com/office/drawing/2014/main" id="{2079C2AD-37AA-0044-A804-55FDAE95F69D}"/>
              </a:ext>
            </a:extLst>
          </p:cNvPr>
          <p:cNvPicPr>
            <a:picLocks noChangeAspect="1"/>
          </p:cNvPicPr>
          <p:nvPr userDrawn="1"/>
        </p:nvPicPr>
        <p:blipFill rotWithShape="1">
          <a:blip r:embed="rId2" cstate="screen">
            <a:alphaModFix amt="80000"/>
            <a:extLst>
              <a:ext uri="{28A0092B-C50C-407E-A947-70E740481C1C}">
                <a14:useLocalDpi xmlns:a14="http://schemas.microsoft.com/office/drawing/2010/main"/>
              </a:ext>
            </a:extLst>
          </a:blip>
          <a:srcRect/>
          <a:stretch/>
        </p:blipFill>
        <p:spPr>
          <a:xfrm>
            <a:off x="9881411" y="521208"/>
            <a:ext cx="2310589" cy="1700784"/>
          </a:xfrm>
          <a:prstGeom prst="rect">
            <a:avLst/>
          </a:prstGeom>
        </p:spPr>
      </p:pic>
      <p:sp>
        <p:nvSpPr>
          <p:cNvPr id="12" name="Slide Number">
            <a:extLst>
              <a:ext uri="{FF2B5EF4-FFF2-40B4-BE49-F238E27FC236}">
                <a16:creationId xmlns:a16="http://schemas.microsoft.com/office/drawing/2014/main" id="{D7A7E286-6F34-C745-B594-99BF177EC18C}"/>
              </a:ext>
            </a:extLst>
          </p:cNvPr>
          <p:cNvSpPr>
            <a:spLocks noGrp="1"/>
          </p:cNvSpPr>
          <p:nvPr>
            <p:ph type="sldNum" sz="quarter" idx="4"/>
          </p:nvPr>
        </p:nvSpPr>
        <p:spPr>
          <a:xfrm>
            <a:off x="762000" y="6423660"/>
            <a:ext cx="365760" cy="365760"/>
          </a:xfrm>
          <a:prstGeom prst="rect">
            <a:avLst/>
          </a:prstGeom>
        </p:spPr>
        <p:txBody>
          <a:bodyPr vert="horz" lIns="0" tIns="0" rIns="0" bIns="0" rtlCol="0" anchor="ctr"/>
          <a:lstStyle>
            <a:lvl1pPr algn="l">
              <a:defRPr sz="1000">
                <a:solidFill>
                  <a:srgbClr val="8B8580"/>
                </a:solidFill>
              </a:defRPr>
            </a:lvl1pPr>
          </a:lstStyle>
          <a:p>
            <a:fld id="{345D60D9-5372-5F40-9443-0F9AE5BDC3C8}" type="slidenum">
              <a:rPr lang="en-US" smtClean="0"/>
              <a:pPr/>
              <a:t>‹#›</a:t>
            </a:fld>
            <a:endParaRPr lang="en-US" dirty="0"/>
          </a:p>
        </p:txBody>
      </p:sp>
      <p:sp>
        <p:nvSpPr>
          <p:cNvPr id="13" name="Footer">
            <a:extLst>
              <a:ext uri="{FF2B5EF4-FFF2-40B4-BE49-F238E27FC236}">
                <a16:creationId xmlns:a16="http://schemas.microsoft.com/office/drawing/2014/main" id="{2591B64D-4466-F94F-95F5-28E8031A5D0E}"/>
              </a:ext>
            </a:extLst>
          </p:cNvPr>
          <p:cNvSpPr>
            <a:spLocks noGrp="1"/>
          </p:cNvSpPr>
          <p:nvPr>
            <p:ph type="ftr" sz="quarter" idx="3"/>
          </p:nvPr>
        </p:nvSpPr>
        <p:spPr>
          <a:xfrm>
            <a:off x="1127760" y="6423978"/>
            <a:ext cx="4021122" cy="365125"/>
          </a:xfrm>
          <a:prstGeom prst="rect">
            <a:avLst/>
          </a:prstGeom>
        </p:spPr>
        <p:txBody>
          <a:bodyPr vert="horz" lIns="0" tIns="0" rIns="0" bIns="0" rtlCol="0" anchor="ctr"/>
          <a:lstStyle>
            <a:lvl1pPr algn="l">
              <a:defRPr sz="1000">
                <a:solidFill>
                  <a:srgbClr val="8B8580"/>
                </a:solidFill>
              </a:defRPr>
            </a:lvl1pPr>
          </a:lstStyle>
          <a:p>
            <a:r>
              <a:rPr lang="en-US" dirty="0"/>
              <a:t>Confidential – © 2020 Oracle Internal/Restricted/Highly Restricted </a:t>
            </a:r>
          </a:p>
        </p:txBody>
      </p:sp>
      <p:cxnSp>
        <p:nvCxnSpPr>
          <p:cNvPr id="16" name="Accent Mark">
            <a:extLst>
              <a:ext uri="{FF2B5EF4-FFF2-40B4-BE49-F238E27FC236}">
                <a16:creationId xmlns:a16="http://schemas.microsoft.com/office/drawing/2014/main" id="{A3FCA7A5-C5A6-7E43-9B07-6B262509CB94}"/>
              </a:ext>
            </a:extLst>
          </p:cNvPr>
          <p:cNvCxnSpPr>
            <a:cxnSpLocks/>
          </p:cNvCxnSpPr>
          <p:nvPr userDrawn="1"/>
        </p:nvCxnSpPr>
        <p:spPr>
          <a:xfrm flipH="1">
            <a:off x="768095" y="1584959"/>
            <a:ext cx="320040" cy="0"/>
          </a:xfrm>
          <a:prstGeom prst="line">
            <a:avLst/>
          </a:prstGeom>
          <a:ln w="38100" cap="flat">
            <a:solidFill>
              <a:schemeClr val="accent2"/>
            </a:solidFill>
            <a:prstDash val="solid"/>
          </a:ln>
        </p:spPr>
        <p:style>
          <a:lnRef idx="1">
            <a:schemeClr val="accent1"/>
          </a:lnRef>
          <a:fillRef idx="0">
            <a:schemeClr val="accent1"/>
          </a:fillRef>
          <a:effectRef idx="0">
            <a:schemeClr val="accent1"/>
          </a:effectRef>
          <a:fontRef idx="minor">
            <a:schemeClr val="tx1"/>
          </a:fontRef>
        </p:style>
      </p:cxnSp>
      <p:sp>
        <p:nvSpPr>
          <p:cNvPr id="15" name="Subtitle">
            <a:extLst>
              <a:ext uri="{FF2B5EF4-FFF2-40B4-BE49-F238E27FC236}">
                <a16:creationId xmlns:a16="http://schemas.microsoft.com/office/drawing/2014/main" id="{FC0004EB-159B-A345-859C-0E83416ED930}"/>
              </a:ext>
            </a:extLst>
          </p:cNvPr>
          <p:cNvSpPr>
            <a:spLocks noGrp="1"/>
          </p:cNvSpPr>
          <p:nvPr>
            <p:ph type="body" sz="quarter" idx="11" hasCustomPrompt="1"/>
          </p:nvPr>
        </p:nvSpPr>
        <p:spPr>
          <a:xfrm>
            <a:off x="762000" y="1000420"/>
            <a:ext cx="10671048" cy="330540"/>
          </a:xfrm>
          <a:prstGeom prst="rect">
            <a:avLst/>
          </a:prstGeom>
        </p:spPr>
        <p:txBody>
          <a:bodyPr lIns="0">
            <a:noAutofit/>
          </a:bodyPr>
          <a:lstStyle>
            <a:lvl1pPr marL="0" indent="0">
              <a:spcAft>
                <a:spcPts val="0"/>
              </a:spcAft>
              <a:buNone/>
              <a:defRPr sz="2000" b="0" i="0">
                <a:latin typeface="Oracle Sans" panose="020B0503020204020204" pitchFamily="34" charset="0"/>
                <a:cs typeface="Oracle Sans" panose="020B0503020204020204" pitchFamily="34" charset="0"/>
              </a:defRPr>
            </a:lvl1pPr>
          </a:lstStyle>
          <a:p>
            <a:pPr lvl="0"/>
            <a:r>
              <a:rPr lang="en-US" dirty="0"/>
              <a:t>Subtitle</a:t>
            </a:r>
          </a:p>
        </p:txBody>
      </p:sp>
      <p:sp>
        <p:nvSpPr>
          <p:cNvPr id="14" name="Title">
            <a:extLst>
              <a:ext uri="{FF2B5EF4-FFF2-40B4-BE49-F238E27FC236}">
                <a16:creationId xmlns:a16="http://schemas.microsoft.com/office/drawing/2014/main" id="{C5B988DC-BF6C-334D-85AD-4F0BEE2F334E}"/>
              </a:ext>
            </a:extLst>
          </p:cNvPr>
          <p:cNvSpPr>
            <a:spLocks noGrp="1"/>
          </p:cNvSpPr>
          <p:nvPr>
            <p:ph type="title" hasCustomPrompt="1"/>
          </p:nvPr>
        </p:nvSpPr>
        <p:spPr>
          <a:xfrm>
            <a:off x="762000" y="508000"/>
            <a:ext cx="10671048" cy="492103"/>
          </a:xfrm>
        </p:spPr>
        <p:txBody>
          <a:bodyPr vert="horz" lIns="0" tIns="0" rIns="0" bIns="0" rtlCol="0" anchor="b">
            <a:noAutofit/>
          </a:bodyPr>
          <a:lstStyle>
            <a:lvl1pPr>
              <a:defRPr lang="en-US" sz="2400" b="1" i="0" baseline="0">
                <a:latin typeface="Oracle Sans" panose="020B0503020204020204" pitchFamily="34" charset="0"/>
                <a:ea typeface="+mn-ea"/>
                <a:cs typeface="Oracle Sans" panose="020B0503020204020204" pitchFamily="34" charset="0"/>
              </a:defRPr>
            </a:lvl1pPr>
          </a:lstStyle>
          <a:p>
            <a:pPr marL="0" lvl="0" indent="0">
              <a:spcBef>
                <a:spcPts val="1000"/>
              </a:spcBef>
              <a:buFont typeface="Arial" panose="020B0604020202020204" pitchFamily="34" charset="0"/>
            </a:pPr>
            <a:r>
              <a:rPr lang="en-US" dirty="0"/>
              <a:t>Title</a:t>
            </a:r>
          </a:p>
        </p:txBody>
      </p:sp>
      <p:pic>
        <p:nvPicPr>
          <p:cNvPr id="10" name="Abstract Pattern Strip">
            <a:extLst>
              <a:ext uri="{FF2B5EF4-FFF2-40B4-BE49-F238E27FC236}">
                <a16:creationId xmlns:a16="http://schemas.microsoft.com/office/drawing/2014/main" id="{F8EAAC4E-E42A-FD43-B6C4-901DD6D04973}"/>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0" y="0"/>
            <a:ext cx="12192000" cy="254000"/>
          </a:xfrm>
          <a:prstGeom prst="rect">
            <a:avLst/>
          </a:prstGeom>
        </p:spPr>
      </p:pic>
      <p:pic>
        <p:nvPicPr>
          <p:cNvPr id="11" name="Picture 10">
            <a:extLst>
              <a:ext uri="{FF2B5EF4-FFF2-40B4-BE49-F238E27FC236}">
                <a16:creationId xmlns:a16="http://schemas.microsoft.com/office/drawing/2014/main" id="{82E971CF-F13F-BF4A-99A0-A02CC9928E60}"/>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10045814" y="6543279"/>
            <a:ext cx="1640218" cy="113773"/>
          </a:xfrm>
          <a:prstGeom prst="rect">
            <a:avLst/>
          </a:prstGeom>
        </p:spPr>
      </p:pic>
    </p:spTree>
    <p:extLst>
      <p:ext uri="{BB962C8B-B14F-4D97-AF65-F5344CB8AC3E}">
        <p14:creationId xmlns:p14="http://schemas.microsoft.com/office/powerpoint/2010/main" val="39414111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6.xml><?xml version="1.0" encoding="utf-8"?>
<p:sldLayout xmlns:a="http://schemas.openxmlformats.org/drawingml/2006/main" xmlns:r="http://schemas.openxmlformats.org/officeDocument/2006/relationships" xmlns:p="http://schemas.openxmlformats.org/presentationml/2006/main" showMasterSp="0" preserve="1" userDrawn="1">
  <p:cSld name="Dark - Title/Subtitle">
    <p:bg>
      <p:bgPr>
        <a:solidFill>
          <a:schemeClr val="tx1"/>
        </a:solidFill>
        <a:effectLst/>
      </p:bgPr>
    </p:bg>
    <p:spTree>
      <p:nvGrpSpPr>
        <p:cNvPr id="1" name=""/>
        <p:cNvGrpSpPr/>
        <p:nvPr/>
      </p:nvGrpSpPr>
      <p:grpSpPr>
        <a:xfrm>
          <a:off x="0" y="0"/>
          <a:ext cx="0" cy="0"/>
          <a:chOff x="0" y="0"/>
          <a:chExt cx="0" cy="0"/>
        </a:xfrm>
      </p:grpSpPr>
      <p:pic>
        <p:nvPicPr>
          <p:cNvPr id="11" name="Data Texture Cloud">
            <a:extLst>
              <a:ext uri="{FF2B5EF4-FFF2-40B4-BE49-F238E27FC236}">
                <a16:creationId xmlns:a16="http://schemas.microsoft.com/office/drawing/2014/main" id="{B32BC054-60FB-064F-A282-C18437F0420B}"/>
              </a:ext>
            </a:extLst>
          </p:cNvPr>
          <p:cNvPicPr>
            <a:picLocks noChangeAspect="1"/>
          </p:cNvPicPr>
          <p:nvPr userDrawn="1"/>
        </p:nvPicPr>
        <p:blipFill rotWithShape="1">
          <a:blip r:embed="rId2" cstate="screen">
            <a:alphaModFix amt="50000"/>
            <a:extLst>
              <a:ext uri="{28A0092B-C50C-407E-A947-70E740481C1C}">
                <a14:useLocalDpi xmlns:a14="http://schemas.microsoft.com/office/drawing/2010/main"/>
              </a:ext>
            </a:extLst>
          </a:blip>
          <a:srcRect/>
          <a:stretch/>
        </p:blipFill>
        <p:spPr>
          <a:xfrm>
            <a:off x="9881411" y="521208"/>
            <a:ext cx="2310589" cy="1701811"/>
          </a:xfrm>
          <a:prstGeom prst="rect">
            <a:avLst/>
          </a:prstGeom>
        </p:spPr>
      </p:pic>
      <p:sp>
        <p:nvSpPr>
          <p:cNvPr id="12" name="Slide Number">
            <a:extLst>
              <a:ext uri="{FF2B5EF4-FFF2-40B4-BE49-F238E27FC236}">
                <a16:creationId xmlns:a16="http://schemas.microsoft.com/office/drawing/2014/main" id="{D7A7E286-6F34-C745-B594-99BF177EC18C}"/>
              </a:ext>
            </a:extLst>
          </p:cNvPr>
          <p:cNvSpPr>
            <a:spLocks noGrp="1"/>
          </p:cNvSpPr>
          <p:nvPr>
            <p:ph type="sldNum" sz="quarter" idx="4"/>
          </p:nvPr>
        </p:nvSpPr>
        <p:spPr>
          <a:xfrm>
            <a:off x="762000" y="6423660"/>
            <a:ext cx="365760" cy="365760"/>
          </a:xfrm>
          <a:prstGeom prst="rect">
            <a:avLst/>
          </a:prstGeom>
        </p:spPr>
        <p:txBody>
          <a:bodyPr vert="horz" lIns="0" tIns="0" rIns="0" bIns="0" rtlCol="0" anchor="ctr"/>
          <a:lstStyle>
            <a:lvl1pPr algn="l">
              <a:defRPr sz="1000">
                <a:solidFill>
                  <a:srgbClr val="8B8580"/>
                </a:solidFill>
              </a:defRPr>
            </a:lvl1pPr>
          </a:lstStyle>
          <a:p>
            <a:fld id="{345D60D9-5372-5F40-9443-0F9AE5BDC3C8}" type="slidenum">
              <a:rPr lang="en-US" smtClean="0"/>
              <a:pPr/>
              <a:t>‹#›</a:t>
            </a:fld>
            <a:endParaRPr lang="en-US" dirty="0"/>
          </a:p>
        </p:txBody>
      </p:sp>
      <p:sp>
        <p:nvSpPr>
          <p:cNvPr id="13" name="Footer">
            <a:extLst>
              <a:ext uri="{FF2B5EF4-FFF2-40B4-BE49-F238E27FC236}">
                <a16:creationId xmlns:a16="http://schemas.microsoft.com/office/drawing/2014/main" id="{2591B64D-4466-F94F-95F5-28E8031A5D0E}"/>
              </a:ext>
            </a:extLst>
          </p:cNvPr>
          <p:cNvSpPr>
            <a:spLocks noGrp="1"/>
          </p:cNvSpPr>
          <p:nvPr>
            <p:ph type="ftr" sz="quarter" idx="3"/>
          </p:nvPr>
        </p:nvSpPr>
        <p:spPr>
          <a:xfrm>
            <a:off x="1127760" y="6423978"/>
            <a:ext cx="4021122" cy="365125"/>
          </a:xfrm>
          <a:prstGeom prst="rect">
            <a:avLst/>
          </a:prstGeom>
        </p:spPr>
        <p:txBody>
          <a:bodyPr vert="horz" lIns="0" tIns="0" rIns="0" bIns="0" rtlCol="0" anchor="ctr"/>
          <a:lstStyle>
            <a:lvl1pPr algn="l">
              <a:defRPr sz="1000">
                <a:solidFill>
                  <a:srgbClr val="8B8580"/>
                </a:solidFill>
              </a:defRPr>
            </a:lvl1pPr>
          </a:lstStyle>
          <a:p>
            <a:r>
              <a:rPr lang="en-US" dirty="0"/>
              <a:t>Confidential – © 2020 Oracle Internal/Restricted/Highly Restricted </a:t>
            </a:r>
          </a:p>
        </p:txBody>
      </p:sp>
      <p:cxnSp>
        <p:nvCxnSpPr>
          <p:cNvPr id="16" name="Accent Mark">
            <a:extLst>
              <a:ext uri="{FF2B5EF4-FFF2-40B4-BE49-F238E27FC236}">
                <a16:creationId xmlns:a16="http://schemas.microsoft.com/office/drawing/2014/main" id="{A3FCA7A5-C5A6-7E43-9B07-6B262509CB94}"/>
              </a:ext>
            </a:extLst>
          </p:cNvPr>
          <p:cNvCxnSpPr>
            <a:cxnSpLocks/>
          </p:cNvCxnSpPr>
          <p:nvPr userDrawn="1"/>
        </p:nvCxnSpPr>
        <p:spPr>
          <a:xfrm flipH="1">
            <a:off x="768095" y="1584959"/>
            <a:ext cx="320040" cy="0"/>
          </a:xfrm>
          <a:prstGeom prst="line">
            <a:avLst/>
          </a:prstGeom>
          <a:ln w="38100" cap="flat">
            <a:solidFill>
              <a:schemeClr val="accent2"/>
            </a:solidFill>
            <a:prstDash val="solid"/>
          </a:ln>
        </p:spPr>
        <p:style>
          <a:lnRef idx="1">
            <a:schemeClr val="accent1"/>
          </a:lnRef>
          <a:fillRef idx="0">
            <a:schemeClr val="accent1"/>
          </a:fillRef>
          <a:effectRef idx="0">
            <a:schemeClr val="accent1"/>
          </a:effectRef>
          <a:fontRef idx="minor">
            <a:schemeClr val="tx1"/>
          </a:fontRef>
        </p:style>
      </p:cxnSp>
      <p:sp>
        <p:nvSpPr>
          <p:cNvPr id="15" name="Subtitle">
            <a:extLst>
              <a:ext uri="{FF2B5EF4-FFF2-40B4-BE49-F238E27FC236}">
                <a16:creationId xmlns:a16="http://schemas.microsoft.com/office/drawing/2014/main" id="{FC0004EB-159B-A345-859C-0E83416ED930}"/>
              </a:ext>
            </a:extLst>
          </p:cNvPr>
          <p:cNvSpPr>
            <a:spLocks noGrp="1"/>
          </p:cNvSpPr>
          <p:nvPr>
            <p:ph type="body" sz="quarter" idx="11" hasCustomPrompt="1"/>
          </p:nvPr>
        </p:nvSpPr>
        <p:spPr>
          <a:xfrm>
            <a:off x="762000" y="1000420"/>
            <a:ext cx="10671048" cy="330540"/>
          </a:xfrm>
          <a:prstGeom prst="rect">
            <a:avLst/>
          </a:prstGeom>
        </p:spPr>
        <p:txBody>
          <a:bodyPr lIns="0">
            <a:noAutofit/>
          </a:bodyPr>
          <a:lstStyle>
            <a:lvl1pPr marL="0" indent="0">
              <a:spcAft>
                <a:spcPts val="0"/>
              </a:spcAft>
              <a:buNone/>
              <a:defRPr sz="2000" b="0" i="0">
                <a:solidFill>
                  <a:schemeClr val="bg1"/>
                </a:solidFill>
                <a:latin typeface="Oracle Sans" panose="020B0503020204020204" pitchFamily="34" charset="0"/>
                <a:cs typeface="Oracle Sans" panose="020B0503020204020204" pitchFamily="34" charset="0"/>
              </a:defRPr>
            </a:lvl1pPr>
          </a:lstStyle>
          <a:p>
            <a:pPr lvl="0"/>
            <a:r>
              <a:rPr lang="en-US" dirty="0"/>
              <a:t>Subtitle</a:t>
            </a:r>
          </a:p>
        </p:txBody>
      </p:sp>
      <p:sp>
        <p:nvSpPr>
          <p:cNvPr id="14" name="Title">
            <a:extLst>
              <a:ext uri="{FF2B5EF4-FFF2-40B4-BE49-F238E27FC236}">
                <a16:creationId xmlns:a16="http://schemas.microsoft.com/office/drawing/2014/main" id="{C5B988DC-BF6C-334D-85AD-4F0BEE2F334E}"/>
              </a:ext>
            </a:extLst>
          </p:cNvPr>
          <p:cNvSpPr>
            <a:spLocks noGrp="1"/>
          </p:cNvSpPr>
          <p:nvPr>
            <p:ph type="title" hasCustomPrompt="1"/>
          </p:nvPr>
        </p:nvSpPr>
        <p:spPr>
          <a:xfrm>
            <a:off x="762000" y="508000"/>
            <a:ext cx="10671048" cy="492103"/>
          </a:xfrm>
        </p:spPr>
        <p:txBody>
          <a:bodyPr vert="horz" lIns="0" tIns="0" rIns="0" bIns="0" rtlCol="0" anchor="b">
            <a:noAutofit/>
          </a:bodyPr>
          <a:lstStyle>
            <a:lvl1pPr>
              <a:defRPr lang="en-US" sz="2400" b="1" i="0" baseline="0">
                <a:solidFill>
                  <a:schemeClr val="bg1"/>
                </a:solidFill>
                <a:latin typeface="Oracle Sans" panose="020B0503020204020204" pitchFamily="34" charset="0"/>
                <a:ea typeface="+mn-ea"/>
                <a:cs typeface="Oracle Sans" panose="020B0503020204020204" pitchFamily="34" charset="0"/>
              </a:defRPr>
            </a:lvl1pPr>
          </a:lstStyle>
          <a:p>
            <a:pPr marL="0" lvl="0" indent="0">
              <a:spcBef>
                <a:spcPts val="1000"/>
              </a:spcBef>
              <a:buFont typeface="Arial" panose="020B0604020202020204" pitchFamily="34" charset="0"/>
            </a:pPr>
            <a:r>
              <a:rPr lang="en-US" dirty="0"/>
              <a:t>Title</a:t>
            </a:r>
          </a:p>
        </p:txBody>
      </p:sp>
      <p:pic>
        <p:nvPicPr>
          <p:cNvPr id="10" name="Abstract Pattern Strip">
            <a:extLst>
              <a:ext uri="{FF2B5EF4-FFF2-40B4-BE49-F238E27FC236}">
                <a16:creationId xmlns:a16="http://schemas.microsoft.com/office/drawing/2014/main" id="{F8EAAC4E-E42A-FD43-B6C4-901DD6D04973}"/>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0" y="0"/>
            <a:ext cx="12192000" cy="254000"/>
          </a:xfrm>
          <a:prstGeom prst="rect">
            <a:avLst/>
          </a:prstGeom>
        </p:spPr>
      </p:pic>
      <p:pic>
        <p:nvPicPr>
          <p:cNvPr id="18" name="Picture 17">
            <a:extLst>
              <a:ext uri="{FF2B5EF4-FFF2-40B4-BE49-F238E27FC236}">
                <a16:creationId xmlns:a16="http://schemas.microsoft.com/office/drawing/2014/main" id="{053A66A2-5140-3941-A2AC-82A6A5F08A2B}"/>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10044425" y="6543278"/>
            <a:ext cx="1640218" cy="113773"/>
          </a:xfrm>
          <a:prstGeom prst="rect">
            <a:avLst/>
          </a:prstGeom>
        </p:spPr>
      </p:pic>
    </p:spTree>
    <p:extLst>
      <p:ext uri="{BB962C8B-B14F-4D97-AF65-F5344CB8AC3E}">
        <p14:creationId xmlns:p14="http://schemas.microsoft.com/office/powerpoint/2010/main" val="22923697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7.xml><?xml version="1.0" encoding="utf-8"?>
<p:sldLayout xmlns:a="http://schemas.openxmlformats.org/drawingml/2006/main" xmlns:r="http://schemas.openxmlformats.org/officeDocument/2006/relationships" xmlns:p="http://schemas.openxmlformats.org/presentationml/2006/main" showMasterSp="0" preserve="1" userDrawn="1">
  <p:cSld name="Light - Title 1 Column">
    <p:bg>
      <p:bgPr>
        <a:solidFill>
          <a:schemeClr val="bg2"/>
        </a:solidFill>
        <a:effectLst/>
      </p:bgPr>
    </p:bg>
    <p:spTree>
      <p:nvGrpSpPr>
        <p:cNvPr id="1" name=""/>
        <p:cNvGrpSpPr/>
        <p:nvPr/>
      </p:nvGrpSpPr>
      <p:grpSpPr>
        <a:xfrm>
          <a:off x="0" y="0"/>
          <a:ext cx="0" cy="0"/>
          <a:chOff x="0" y="0"/>
          <a:chExt cx="0" cy="0"/>
        </a:xfrm>
      </p:grpSpPr>
      <p:pic>
        <p:nvPicPr>
          <p:cNvPr id="12" name="Data Texture Cloud">
            <a:extLst>
              <a:ext uri="{FF2B5EF4-FFF2-40B4-BE49-F238E27FC236}">
                <a16:creationId xmlns:a16="http://schemas.microsoft.com/office/drawing/2014/main" id="{1232875C-001D-FE46-B15E-BCC2DA970349}"/>
              </a:ext>
            </a:extLst>
          </p:cNvPr>
          <p:cNvPicPr>
            <a:picLocks noChangeAspect="1"/>
          </p:cNvPicPr>
          <p:nvPr userDrawn="1"/>
        </p:nvPicPr>
        <p:blipFill rotWithShape="1">
          <a:blip r:embed="rId2" cstate="screen">
            <a:alphaModFix amt="80000"/>
            <a:extLst>
              <a:ext uri="{28A0092B-C50C-407E-A947-70E740481C1C}">
                <a14:useLocalDpi xmlns:a14="http://schemas.microsoft.com/office/drawing/2010/main"/>
              </a:ext>
            </a:extLst>
          </a:blip>
          <a:srcRect/>
          <a:stretch/>
        </p:blipFill>
        <p:spPr>
          <a:xfrm>
            <a:off x="9881411" y="521208"/>
            <a:ext cx="2310589" cy="1700784"/>
          </a:xfrm>
          <a:prstGeom prst="rect">
            <a:avLst/>
          </a:prstGeom>
        </p:spPr>
      </p:pic>
      <p:sp>
        <p:nvSpPr>
          <p:cNvPr id="10" name="Slide Number">
            <a:extLst>
              <a:ext uri="{FF2B5EF4-FFF2-40B4-BE49-F238E27FC236}">
                <a16:creationId xmlns:a16="http://schemas.microsoft.com/office/drawing/2014/main" id="{1E5257D9-94BC-EA48-90D5-9C33C6B01320}"/>
              </a:ext>
            </a:extLst>
          </p:cNvPr>
          <p:cNvSpPr>
            <a:spLocks noGrp="1"/>
          </p:cNvSpPr>
          <p:nvPr>
            <p:ph type="sldNum" sz="quarter" idx="4"/>
          </p:nvPr>
        </p:nvSpPr>
        <p:spPr>
          <a:xfrm>
            <a:off x="762000" y="6423660"/>
            <a:ext cx="365760" cy="365760"/>
          </a:xfrm>
          <a:prstGeom prst="rect">
            <a:avLst/>
          </a:prstGeom>
        </p:spPr>
        <p:txBody>
          <a:bodyPr vert="horz" lIns="0" tIns="0" rIns="0" bIns="0" rtlCol="0" anchor="ctr"/>
          <a:lstStyle>
            <a:lvl1pPr algn="l">
              <a:defRPr sz="1000">
                <a:solidFill>
                  <a:srgbClr val="8B8580"/>
                </a:solidFill>
              </a:defRPr>
            </a:lvl1pPr>
          </a:lstStyle>
          <a:p>
            <a:fld id="{345D60D9-5372-5F40-9443-0F9AE5BDC3C8}" type="slidenum">
              <a:rPr lang="en-US" smtClean="0"/>
              <a:pPr/>
              <a:t>‹#›</a:t>
            </a:fld>
            <a:endParaRPr lang="en-US" dirty="0"/>
          </a:p>
        </p:txBody>
      </p:sp>
      <p:sp>
        <p:nvSpPr>
          <p:cNvPr id="11" name="Footer">
            <a:extLst>
              <a:ext uri="{FF2B5EF4-FFF2-40B4-BE49-F238E27FC236}">
                <a16:creationId xmlns:a16="http://schemas.microsoft.com/office/drawing/2014/main" id="{3D318B72-DCC5-F249-91BD-81C274E45FE9}"/>
              </a:ext>
            </a:extLst>
          </p:cNvPr>
          <p:cNvSpPr>
            <a:spLocks noGrp="1"/>
          </p:cNvSpPr>
          <p:nvPr>
            <p:ph type="ftr" sz="quarter" idx="3"/>
          </p:nvPr>
        </p:nvSpPr>
        <p:spPr>
          <a:xfrm>
            <a:off x="1127760" y="6423978"/>
            <a:ext cx="4021122" cy="365125"/>
          </a:xfrm>
          <a:prstGeom prst="rect">
            <a:avLst/>
          </a:prstGeom>
        </p:spPr>
        <p:txBody>
          <a:bodyPr vert="horz" lIns="0" tIns="0" rIns="0" bIns="0" rtlCol="0" anchor="ctr"/>
          <a:lstStyle>
            <a:lvl1pPr algn="l">
              <a:defRPr sz="1000">
                <a:solidFill>
                  <a:srgbClr val="8B8580"/>
                </a:solidFill>
              </a:defRPr>
            </a:lvl1pPr>
          </a:lstStyle>
          <a:p>
            <a:r>
              <a:rPr lang="en-US" dirty="0"/>
              <a:t>Confidential – © 2020 Oracle Internal/Restricted/Highly Restricted </a:t>
            </a:r>
          </a:p>
        </p:txBody>
      </p:sp>
      <p:sp>
        <p:nvSpPr>
          <p:cNvPr id="13" name="Text Field">
            <a:extLst>
              <a:ext uri="{FF2B5EF4-FFF2-40B4-BE49-F238E27FC236}">
                <a16:creationId xmlns:a16="http://schemas.microsoft.com/office/drawing/2014/main" id="{045207A1-9D66-724A-930C-C571DE4ABBA3}"/>
              </a:ext>
            </a:extLst>
          </p:cNvPr>
          <p:cNvSpPr>
            <a:spLocks noGrp="1"/>
          </p:cNvSpPr>
          <p:nvPr>
            <p:ph type="body" sz="quarter" idx="12"/>
          </p:nvPr>
        </p:nvSpPr>
        <p:spPr>
          <a:xfrm>
            <a:off x="758952" y="1837944"/>
            <a:ext cx="10671048" cy="42611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33" name="Accent Mark">
            <a:extLst>
              <a:ext uri="{FF2B5EF4-FFF2-40B4-BE49-F238E27FC236}">
                <a16:creationId xmlns:a16="http://schemas.microsoft.com/office/drawing/2014/main" id="{F8F561A6-16DC-7848-8FAE-BF35C0DBFABA}"/>
              </a:ext>
            </a:extLst>
          </p:cNvPr>
          <p:cNvCxnSpPr>
            <a:cxnSpLocks/>
          </p:cNvCxnSpPr>
          <p:nvPr userDrawn="1"/>
        </p:nvCxnSpPr>
        <p:spPr>
          <a:xfrm flipH="1">
            <a:off x="768095" y="1584959"/>
            <a:ext cx="320040" cy="0"/>
          </a:xfrm>
          <a:prstGeom prst="line">
            <a:avLst/>
          </a:prstGeom>
          <a:ln w="38100" cap="flat">
            <a:solidFill>
              <a:schemeClr val="accent2"/>
            </a:solidFill>
            <a:prstDash val="solid"/>
          </a:ln>
        </p:spPr>
        <p:style>
          <a:lnRef idx="1">
            <a:schemeClr val="accent1"/>
          </a:lnRef>
          <a:fillRef idx="0">
            <a:schemeClr val="accent1"/>
          </a:fillRef>
          <a:effectRef idx="0">
            <a:schemeClr val="accent1"/>
          </a:effectRef>
          <a:fontRef idx="minor">
            <a:schemeClr val="tx1"/>
          </a:fontRef>
        </p:style>
      </p:cxnSp>
      <p:sp>
        <p:nvSpPr>
          <p:cNvPr id="30" name="Title">
            <a:extLst>
              <a:ext uri="{FF2B5EF4-FFF2-40B4-BE49-F238E27FC236}">
                <a16:creationId xmlns:a16="http://schemas.microsoft.com/office/drawing/2014/main" id="{B798445E-3B2E-534C-BFFA-8DEA65B69CA1}"/>
              </a:ext>
            </a:extLst>
          </p:cNvPr>
          <p:cNvSpPr>
            <a:spLocks noGrp="1"/>
          </p:cNvSpPr>
          <p:nvPr>
            <p:ph type="title" hasCustomPrompt="1"/>
          </p:nvPr>
        </p:nvSpPr>
        <p:spPr>
          <a:xfrm>
            <a:off x="762000" y="508000"/>
            <a:ext cx="10671048" cy="822960"/>
          </a:xfrm>
        </p:spPr>
        <p:txBody>
          <a:bodyPr vert="horz" lIns="0" tIns="0" rIns="0" bIns="0" rtlCol="0" anchor="b">
            <a:noAutofit/>
          </a:bodyPr>
          <a:lstStyle>
            <a:lvl1pPr>
              <a:defRPr lang="en-US" sz="2400" b="1" i="0" baseline="0">
                <a:latin typeface="Oracle Sans" panose="020B0503020204020204" pitchFamily="34" charset="0"/>
                <a:ea typeface="+mn-ea"/>
                <a:cs typeface="Oracle Sans" panose="020B0503020204020204" pitchFamily="34" charset="0"/>
              </a:defRPr>
            </a:lvl1pPr>
          </a:lstStyle>
          <a:p>
            <a:pPr marL="0" lvl="0" indent="0">
              <a:spcBef>
                <a:spcPts val="1000"/>
              </a:spcBef>
              <a:buFont typeface="Arial" panose="020B0604020202020204" pitchFamily="34" charset="0"/>
            </a:pPr>
            <a:r>
              <a:rPr lang="en-US" dirty="0"/>
              <a:t>Title</a:t>
            </a:r>
          </a:p>
        </p:txBody>
      </p:sp>
      <p:pic>
        <p:nvPicPr>
          <p:cNvPr id="29" name="Abstract Pattern Strip">
            <a:extLst>
              <a:ext uri="{FF2B5EF4-FFF2-40B4-BE49-F238E27FC236}">
                <a16:creationId xmlns:a16="http://schemas.microsoft.com/office/drawing/2014/main" id="{97C41585-3E8F-3F44-8E67-F9A5553AB99D}"/>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0" y="0"/>
            <a:ext cx="12192000" cy="254000"/>
          </a:xfrm>
          <a:prstGeom prst="rect">
            <a:avLst/>
          </a:prstGeom>
        </p:spPr>
      </p:pic>
      <p:pic>
        <p:nvPicPr>
          <p:cNvPr id="14" name="Picture 13">
            <a:extLst>
              <a:ext uri="{FF2B5EF4-FFF2-40B4-BE49-F238E27FC236}">
                <a16:creationId xmlns:a16="http://schemas.microsoft.com/office/drawing/2014/main" id="{70175623-9384-CD44-BFE1-50E736457CE2}"/>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10045814" y="6543279"/>
            <a:ext cx="1640218" cy="113773"/>
          </a:xfrm>
          <a:prstGeom prst="rect">
            <a:avLst/>
          </a:prstGeom>
        </p:spPr>
      </p:pic>
    </p:spTree>
    <p:extLst>
      <p:ext uri="{BB962C8B-B14F-4D97-AF65-F5344CB8AC3E}">
        <p14:creationId xmlns:p14="http://schemas.microsoft.com/office/powerpoint/2010/main" val="37493215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8.xml><?xml version="1.0" encoding="utf-8"?>
<p:sldLayout xmlns:a="http://schemas.openxmlformats.org/drawingml/2006/main" xmlns:r="http://schemas.openxmlformats.org/officeDocument/2006/relationships" xmlns:p="http://schemas.openxmlformats.org/presentationml/2006/main" showMasterSp="0" preserve="1" userDrawn="1">
  <p:cSld name="Dark - Title 1 Column">
    <p:bg>
      <p:bgPr>
        <a:solidFill>
          <a:schemeClr val="tx1"/>
        </a:solidFill>
        <a:effectLst/>
      </p:bgPr>
    </p:bg>
    <p:spTree>
      <p:nvGrpSpPr>
        <p:cNvPr id="1" name=""/>
        <p:cNvGrpSpPr/>
        <p:nvPr/>
      </p:nvGrpSpPr>
      <p:grpSpPr>
        <a:xfrm>
          <a:off x="0" y="0"/>
          <a:ext cx="0" cy="0"/>
          <a:chOff x="0" y="0"/>
          <a:chExt cx="0" cy="0"/>
        </a:xfrm>
      </p:grpSpPr>
      <p:pic>
        <p:nvPicPr>
          <p:cNvPr id="14" name="Data Texture Cloud">
            <a:extLst>
              <a:ext uri="{FF2B5EF4-FFF2-40B4-BE49-F238E27FC236}">
                <a16:creationId xmlns:a16="http://schemas.microsoft.com/office/drawing/2014/main" id="{30973D80-F90C-2B41-AAF3-064791F626A1}"/>
              </a:ext>
            </a:extLst>
          </p:cNvPr>
          <p:cNvPicPr>
            <a:picLocks noChangeAspect="1"/>
          </p:cNvPicPr>
          <p:nvPr userDrawn="1"/>
        </p:nvPicPr>
        <p:blipFill rotWithShape="1">
          <a:blip r:embed="rId2" cstate="screen">
            <a:alphaModFix amt="50000"/>
            <a:extLst>
              <a:ext uri="{28A0092B-C50C-407E-A947-70E740481C1C}">
                <a14:useLocalDpi xmlns:a14="http://schemas.microsoft.com/office/drawing/2010/main"/>
              </a:ext>
            </a:extLst>
          </a:blip>
          <a:srcRect/>
          <a:stretch/>
        </p:blipFill>
        <p:spPr>
          <a:xfrm>
            <a:off x="9881411" y="521208"/>
            <a:ext cx="2310589" cy="1701811"/>
          </a:xfrm>
          <a:prstGeom prst="rect">
            <a:avLst/>
          </a:prstGeom>
        </p:spPr>
      </p:pic>
      <p:sp>
        <p:nvSpPr>
          <p:cNvPr id="10" name="Slide Number">
            <a:extLst>
              <a:ext uri="{FF2B5EF4-FFF2-40B4-BE49-F238E27FC236}">
                <a16:creationId xmlns:a16="http://schemas.microsoft.com/office/drawing/2014/main" id="{1E5257D9-94BC-EA48-90D5-9C33C6B01320}"/>
              </a:ext>
            </a:extLst>
          </p:cNvPr>
          <p:cNvSpPr>
            <a:spLocks noGrp="1"/>
          </p:cNvSpPr>
          <p:nvPr>
            <p:ph type="sldNum" sz="quarter" idx="4"/>
          </p:nvPr>
        </p:nvSpPr>
        <p:spPr>
          <a:xfrm>
            <a:off x="762000" y="6423660"/>
            <a:ext cx="365760" cy="365760"/>
          </a:xfrm>
          <a:prstGeom prst="rect">
            <a:avLst/>
          </a:prstGeom>
        </p:spPr>
        <p:txBody>
          <a:bodyPr vert="horz" lIns="0" tIns="0" rIns="0" bIns="0" rtlCol="0" anchor="ctr"/>
          <a:lstStyle>
            <a:lvl1pPr algn="l">
              <a:defRPr sz="1000">
                <a:solidFill>
                  <a:srgbClr val="8B8580"/>
                </a:solidFill>
              </a:defRPr>
            </a:lvl1pPr>
          </a:lstStyle>
          <a:p>
            <a:fld id="{345D60D9-5372-5F40-9443-0F9AE5BDC3C8}" type="slidenum">
              <a:rPr lang="en-US" smtClean="0"/>
              <a:pPr/>
              <a:t>‹#›</a:t>
            </a:fld>
            <a:endParaRPr lang="en-US" dirty="0"/>
          </a:p>
        </p:txBody>
      </p:sp>
      <p:sp>
        <p:nvSpPr>
          <p:cNvPr id="11" name="Footer">
            <a:extLst>
              <a:ext uri="{FF2B5EF4-FFF2-40B4-BE49-F238E27FC236}">
                <a16:creationId xmlns:a16="http://schemas.microsoft.com/office/drawing/2014/main" id="{3D318B72-DCC5-F249-91BD-81C274E45FE9}"/>
              </a:ext>
            </a:extLst>
          </p:cNvPr>
          <p:cNvSpPr>
            <a:spLocks noGrp="1"/>
          </p:cNvSpPr>
          <p:nvPr>
            <p:ph type="ftr" sz="quarter" idx="3"/>
          </p:nvPr>
        </p:nvSpPr>
        <p:spPr>
          <a:xfrm>
            <a:off x="1127760" y="6423978"/>
            <a:ext cx="4021122" cy="365125"/>
          </a:xfrm>
          <a:prstGeom prst="rect">
            <a:avLst/>
          </a:prstGeom>
        </p:spPr>
        <p:txBody>
          <a:bodyPr vert="horz" lIns="0" tIns="0" rIns="0" bIns="0" rtlCol="0" anchor="ctr"/>
          <a:lstStyle>
            <a:lvl1pPr algn="l">
              <a:defRPr sz="1000">
                <a:solidFill>
                  <a:srgbClr val="8B8580"/>
                </a:solidFill>
              </a:defRPr>
            </a:lvl1pPr>
          </a:lstStyle>
          <a:p>
            <a:r>
              <a:rPr lang="en-US" dirty="0"/>
              <a:t>Confidential – © 2020 Oracle Internal/Restricted/Highly Restricted </a:t>
            </a:r>
          </a:p>
        </p:txBody>
      </p:sp>
      <p:sp>
        <p:nvSpPr>
          <p:cNvPr id="13" name="Text Field">
            <a:extLst>
              <a:ext uri="{FF2B5EF4-FFF2-40B4-BE49-F238E27FC236}">
                <a16:creationId xmlns:a16="http://schemas.microsoft.com/office/drawing/2014/main" id="{045207A1-9D66-724A-930C-C571DE4ABBA3}"/>
              </a:ext>
            </a:extLst>
          </p:cNvPr>
          <p:cNvSpPr>
            <a:spLocks noGrp="1"/>
          </p:cNvSpPr>
          <p:nvPr>
            <p:ph type="body" sz="quarter" idx="12"/>
          </p:nvPr>
        </p:nvSpPr>
        <p:spPr>
          <a:xfrm>
            <a:off x="758952" y="1837944"/>
            <a:ext cx="10671048" cy="426110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33" name="Accent Mark">
            <a:extLst>
              <a:ext uri="{FF2B5EF4-FFF2-40B4-BE49-F238E27FC236}">
                <a16:creationId xmlns:a16="http://schemas.microsoft.com/office/drawing/2014/main" id="{F8F561A6-16DC-7848-8FAE-BF35C0DBFABA}"/>
              </a:ext>
            </a:extLst>
          </p:cNvPr>
          <p:cNvCxnSpPr>
            <a:cxnSpLocks/>
          </p:cNvCxnSpPr>
          <p:nvPr userDrawn="1"/>
        </p:nvCxnSpPr>
        <p:spPr>
          <a:xfrm flipH="1">
            <a:off x="768095" y="1584959"/>
            <a:ext cx="320040" cy="0"/>
          </a:xfrm>
          <a:prstGeom prst="line">
            <a:avLst/>
          </a:prstGeom>
          <a:ln w="38100" cap="flat">
            <a:solidFill>
              <a:schemeClr val="accent2"/>
            </a:solidFill>
            <a:prstDash val="solid"/>
          </a:ln>
        </p:spPr>
        <p:style>
          <a:lnRef idx="1">
            <a:schemeClr val="accent1"/>
          </a:lnRef>
          <a:fillRef idx="0">
            <a:schemeClr val="accent1"/>
          </a:fillRef>
          <a:effectRef idx="0">
            <a:schemeClr val="accent1"/>
          </a:effectRef>
          <a:fontRef idx="minor">
            <a:schemeClr val="tx1"/>
          </a:fontRef>
        </p:style>
      </p:cxnSp>
      <p:sp>
        <p:nvSpPr>
          <p:cNvPr id="30" name="Title">
            <a:extLst>
              <a:ext uri="{FF2B5EF4-FFF2-40B4-BE49-F238E27FC236}">
                <a16:creationId xmlns:a16="http://schemas.microsoft.com/office/drawing/2014/main" id="{B798445E-3B2E-534C-BFFA-8DEA65B69CA1}"/>
              </a:ext>
            </a:extLst>
          </p:cNvPr>
          <p:cNvSpPr>
            <a:spLocks noGrp="1"/>
          </p:cNvSpPr>
          <p:nvPr>
            <p:ph type="title" hasCustomPrompt="1"/>
          </p:nvPr>
        </p:nvSpPr>
        <p:spPr>
          <a:xfrm>
            <a:off x="762000" y="508000"/>
            <a:ext cx="10671048" cy="822960"/>
          </a:xfrm>
        </p:spPr>
        <p:txBody>
          <a:bodyPr vert="horz" lIns="0" tIns="0" rIns="0" bIns="0" rtlCol="0" anchor="b">
            <a:noAutofit/>
          </a:bodyPr>
          <a:lstStyle>
            <a:lvl1pPr>
              <a:defRPr lang="en-US" sz="2400" b="1" i="0" baseline="0">
                <a:solidFill>
                  <a:schemeClr val="bg1"/>
                </a:solidFill>
                <a:latin typeface="Oracle Sans" panose="020B0503020204020204" pitchFamily="34" charset="0"/>
                <a:ea typeface="+mn-ea"/>
                <a:cs typeface="Oracle Sans" panose="020B0503020204020204" pitchFamily="34" charset="0"/>
              </a:defRPr>
            </a:lvl1pPr>
          </a:lstStyle>
          <a:p>
            <a:pPr marL="0" lvl="0" indent="0">
              <a:spcBef>
                <a:spcPts val="1000"/>
              </a:spcBef>
              <a:buFont typeface="Arial" panose="020B0604020202020204" pitchFamily="34" charset="0"/>
            </a:pPr>
            <a:r>
              <a:rPr lang="en-US" dirty="0"/>
              <a:t>Title</a:t>
            </a:r>
          </a:p>
        </p:txBody>
      </p:sp>
      <p:pic>
        <p:nvPicPr>
          <p:cNvPr id="29" name="Abstract Pattern Strip">
            <a:extLst>
              <a:ext uri="{FF2B5EF4-FFF2-40B4-BE49-F238E27FC236}">
                <a16:creationId xmlns:a16="http://schemas.microsoft.com/office/drawing/2014/main" id="{97C41585-3E8F-3F44-8E67-F9A5553AB99D}"/>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0" y="0"/>
            <a:ext cx="12192000" cy="254000"/>
          </a:xfrm>
          <a:prstGeom prst="rect">
            <a:avLst/>
          </a:prstGeom>
        </p:spPr>
      </p:pic>
      <p:pic>
        <p:nvPicPr>
          <p:cNvPr id="12" name="Picture 11">
            <a:extLst>
              <a:ext uri="{FF2B5EF4-FFF2-40B4-BE49-F238E27FC236}">
                <a16:creationId xmlns:a16="http://schemas.microsoft.com/office/drawing/2014/main" id="{04307374-6C3A-A14D-9618-93388FD928EF}"/>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10044425" y="6543278"/>
            <a:ext cx="1640218" cy="113773"/>
          </a:xfrm>
          <a:prstGeom prst="rect">
            <a:avLst/>
          </a:prstGeom>
        </p:spPr>
      </p:pic>
    </p:spTree>
    <p:extLst>
      <p:ext uri="{BB962C8B-B14F-4D97-AF65-F5344CB8AC3E}">
        <p14:creationId xmlns:p14="http://schemas.microsoft.com/office/powerpoint/2010/main" val="41750576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9.xml><?xml version="1.0" encoding="utf-8"?>
<p:sldLayout xmlns:a="http://schemas.openxmlformats.org/drawingml/2006/main" xmlns:r="http://schemas.openxmlformats.org/officeDocument/2006/relationships" xmlns:p="http://schemas.openxmlformats.org/presentationml/2006/main" showMasterSp="0" preserve="1" userDrawn="1">
  <p:cSld name="Light - Title/Subtitle 1 Column">
    <p:bg>
      <p:bgPr>
        <a:solidFill>
          <a:schemeClr val="bg2"/>
        </a:solidFill>
        <a:effectLst/>
      </p:bgPr>
    </p:bg>
    <p:spTree>
      <p:nvGrpSpPr>
        <p:cNvPr id="1" name=""/>
        <p:cNvGrpSpPr/>
        <p:nvPr/>
      </p:nvGrpSpPr>
      <p:grpSpPr>
        <a:xfrm>
          <a:off x="0" y="0"/>
          <a:ext cx="0" cy="0"/>
          <a:chOff x="0" y="0"/>
          <a:chExt cx="0" cy="0"/>
        </a:xfrm>
      </p:grpSpPr>
      <p:pic>
        <p:nvPicPr>
          <p:cNvPr id="19" name="Data Texture Cloud">
            <a:extLst>
              <a:ext uri="{FF2B5EF4-FFF2-40B4-BE49-F238E27FC236}">
                <a16:creationId xmlns:a16="http://schemas.microsoft.com/office/drawing/2014/main" id="{BAF6345E-D104-C540-A797-9C0E53A4C8D6}"/>
              </a:ext>
            </a:extLst>
          </p:cNvPr>
          <p:cNvPicPr>
            <a:picLocks noChangeAspect="1"/>
          </p:cNvPicPr>
          <p:nvPr userDrawn="1"/>
        </p:nvPicPr>
        <p:blipFill rotWithShape="1">
          <a:blip r:embed="rId2" cstate="screen">
            <a:alphaModFix amt="80000"/>
            <a:extLst>
              <a:ext uri="{28A0092B-C50C-407E-A947-70E740481C1C}">
                <a14:useLocalDpi xmlns:a14="http://schemas.microsoft.com/office/drawing/2010/main"/>
              </a:ext>
            </a:extLst>
          </a:blip>
          <a:srcRect/>
          <a:stretch/>
        </p:blipFill>
        <p:spPr>
          <a:xfrm>
            <a:off x="9881411" y="521208"/>
            <a:ext cx="2310589" cy="1700784"/>
          </a:xfrm>
          <a:prstGeom prst="rect">
            <a:avLst/>
          </a:prstGeom>
        </p:spPr>
      </p:pic>
      <p:sp>
        <p:nvSpPr>
          <p:cNvPr id="11" name="Slide Number">
            <a:extLst>
              <a:ext uri="{FF2B5EF4-FFF2-40B4-BE49-F238E27FC236}">
                <a16:creationId xmlns:a16="http://schemas.microsoft.com/office/drawing/2014/main" id="{283AD0B3-8B9E-384F-BE6B-7400CAFC9F2F}"/>
              </a:ext>
            </a:extLst>
          </p:cNvPr>
          <p:cNvSpPr>
            <a:spLocks noGrp="1"/>
          </p:cNvSpPr>
          <p:nvPr>
            <p:ph type="sldNum" sz="quarter" idx="4"/>
          </p:nvPr>
        </p:nvSpPr>
        <p:spPr>
          <a:xfrm>
            <a:off x="762000" y="6423660"/>
            <a:ext cx="365760" cy="365760"/>
          </a:xfrm>
          <a:prstGeom prst="rect">
            <a:avLst/>
          </a:prstGeom>
        </p:spPr>
        <p:txBody>
          <a:bodyPr vert="horz" lIns="0" tIns="0" rIns="0" bIns="0" rtlCol="0" anchor="ctr"/>
          <a:lstStyle>
            <a:lvl1pPr algn="l">
              <a:defRPr sz="1000">
                <a:solidFill>
                  <a:srgbClr val="8B8580"/>
                </a:solidFill>
              </a:defRPr>
            </a:lvl1pPr>
          </a:lstStyle>
          <a:p>
            <a:fld id="{345D60D9-5372-5F40-9443-0F9AE5BDC3C8}" type="slidenum">
              <a:rPr lang="en-US" smtClean="0"/>
              <a:pPr/>
              <a:t>‹#›</a:t>
            </a:fld>
            <a:endParaRPr lang="en-US" dirty="0"/>
          </a:p>
        </p:txBody>
      </p:sp>
      <p:sp>
        <p:nvSpPr>
          <p:cNvPr id="14" name="Footer">
            <a:extLst>
              <a:ext uri="{FF2B5EF4-FFF2-40B4-BE49-F238E27FC236}">
                <a16:creationId xmlns:a16="http://schemas.microsoft.com/office/drawing/2014/main" id="{44D493A7-DE15-5D4E-B41A-9F4946FCD860}"/>
              </a:ext>
            </a:extLst>
          </p:cNvPr>
          <p:cNvSpPr>
            <a:spLocks noGrp="1"/>
          </p:cNvSpPr>
          <p:nvPr>
            <p:ph type="ftr" sz="quarter" idx="3"/>
          </p:nvPr>
        </p:nvSpPr>
        <p:spPr>
          <a:xfrm>
            <a:off x="1127760" y="6423978"/>
            <a:ext cx="4021122" cy="365125"/>
          </a:xfrm>
          <a:prstGeom prst="rect">
            <a:avLst/>
          </a:prstGeom>
        </p:spPr>
        <p:txBody>
          <a:bodyPr vert="horz" lIns="0" tIns="0" rIns="0" bIns="0" rtlCol="0" anchor="ctr"/>
          <a:lstStyle>
            <a:lvl1pPr algn="l">
              <a:defRPr sz="1000">
                <a:solidFill>
                  <a:srgbClr val="8B8580"/>
                </a:solidFill>
              </a:defRPr>
            </a:lvl1pPr>
          </a:lstStyle>
          <a:p>
            <a:r>
              <a:rPr lang="en-US" dirty="0"/>
              <a:t>Confidential – © 2020 Oracle Internal/Restricted/Highly Restricted </a:t>
            </a:r>
          </a:p>
        </p:txBody>
      </p:sp>
      <p:sp>
        <p:nvSpPr>
          <p:cNvPr id="12" name="Text Field">
            <a:extLst>
              <a:ext uri="{FF2B5EF4-FFF2-40B4-BE49-F238E27FC236}">
                <a16:creationId xmlns:a16="http://schemas.microsoft.com/office/drawing/2014/main" id="{2A24E767-3408-FF44-93E3-22135CDCE5AB}"/>
              </a:ext>
            </a:extLst>
          </p:cNvPr>
          <p:cNvSpPr>
            <a:spLocks noGrp="1"/>
          </p:cNvSpPr>
          <p:nvPr>
            <p:ph type="body" sz="quarter" idx="12"/>
          </p:nvPr>
        </p:nvSpPr>
        <p:spPr>
          <a:xfrm>
            <a:off x="758952" y="1837944"/>
            <a:ext cx="10671048" cy="42611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3" name="Accent Mark">
            <a:extLst>
              <a:ext uri="{FF2B5EF4-FFF2-40B4-BE49-F238E27FC236}">
                <a16:creationId xmlns:a16="http://schemas.microsoft.com/office/drawing/2014/main" id="{95ED051A-D2F4-A940-B08A-5DD1A2024E84}"/>
              </a:ext>
            </a:extLst>
          </p:cNvPr>
          <p:cNvCxnSpPr>
            <a:cxnSpLocks/>
          </p:cNvCxnSpPr>
          <p:nvPr userDrawn="1"/>
        </p:nvCxnSpPr>
        <p:spPr>
          <a:xfrm flipH="1">
            <a:off x="768095" y="1584959"/>
            <a:ext cx="320040" cy="0"/>
          </a:xfrm>
          <a:prstGeom prst="line">
            <a:avLst/>
          </a:prstGeom>
          <a:ln w="38100" cap="flat">
            <a:solidFill>
              <a:schemeClr val="accent2"/>
            </a:solidFill>
            <a:prstDash val="solid"/>
          </a:ln>
        </p:spPr>
        <p:style>
          <a:lnRef idx="1">
            <a:schemeClr val="accent1"/>
          </a:lnRef>
          <a:fillRef idx="0">
            <a:schemeClr val="accent1"/>
          </a:fillRef>
          <a:effectRef idx="0">
            <a:schemeClr val="accent1"/>
          </a:effectRef>
          <a:fontRef idx="minor">
            <a:schemeClr val="tx1"/>
          </a:fontRef>
        </p:style>
      </p:cxnSp>
      <p:sp>
        <p:nvSpPr>
          <p:cNvPr id="3" name="Subtitle">
            <a:extLst>
              <a:ext uri="{FF2B5EF4-FFF2-40B4-BE49-F238E27FC236}">
                <a16:creationId xmlns:a16="http://schemas.microsoft.com/office/drawing/2014/main" id="{46A3BF75-E03A-3149-A8B6-C22593F32B62}"/>
              </a:ext>
            </a:extLst>
          </p:cNvPr>
          <p:cNvSpPr>
            <a:spLocks noGrp="1"/>
          </p:cNvSpPr>
          <p:nvPr>
            <p:ph type="body" sz="quarter" idx="11" hasCustomPrompt="1"/>
          </p:nvPr>
        </p:nvSpPr>
        <p:spPr>
          <a:xfrm>
            <a:off x="762000" y="1000420"/>
            <a:ext cx="10671048" cy="330540"/>
          </a:xfrm>
          <a:prstGeom prst="rect">
            <a:avLst/>
          </a:prstGeom>
        </p:spPr>
        <p:txBody>
          <a:bodyPr lIns="0">
            <a:noAutofit/>
          </a:bodyPr>
          <a:lstStyle>
            <a:lvl1pPr marL="0" indent="0">
              <a:spcAft>
                <a:spcPts val="0"/>
              </a:spcAft>
              <a:buNone/>
              <a:defRPr sz="2000" b="0" i="0">
                <a:latin typeface="Oracle Sans" panose="020B0503020204020204" pitchFamily="34" charset="0"/>
                <a:cs typeface="Oracle Sans" panose="020B0503020204020204" pitchFamily="34" charset="0"/>
              </a:defRPr>
            </a:lvl1pPr>
          </a:lstStyle>
          <a:p>
            <a:pPr lvl="0"/>
            <a:r>
              <a:rPr lang="en-US" dirty="0"/>
              <a:t>Subtitle</a:t>
            </a:r>
          </a:p>
        </p:txBody>
      </p:sp>
      <p:sp>
        <p:nvSpPr>
          <p:cNvPr id="30" name="Title">
            <a:extLst>
              <a:ext uri="{FF2B5EF4-FFF2-40B4-BE49-F238E27FC236}">
                <a16:creationId xmlns:a16="http://schemas.microsoft.com/office/drawing/2014/main" id="{B798445E-3B2E-534C-BFFA-8DEA65B69CA1}"/>
              </a:ext>
            </a:extLst>
          </p:cNvPr>
          <p:cNvSpPr>
            <a:spLocks noGrp="1"/>
          </p:cNvSpPr>
          <p:nvPr>
            <p:ph type="title" hasCustomPrompt="1"/>
          </p:nvPr>
        </p:nvSpPr>
        <p:spPr>
          <a:xfrm>
            <a:off x="762000" y="508000"/>
            <a:ext cx="10671048" cy="492103"/>
          </a:xfrm>
        </p:spPr>
        <p:txBody>
          <a:bodyPr vert="horz" lIns="0" tIns="0" rIns="0" bIns="0" rtlCol="0" anchor="b">
            <a:noAutofit/>
          </a:bodyPr>
          <a:lstStyle>
            <a:lvl1pPr>
              <a:defRPr lang="en-US" sz="2400" b="1" i="0" baseline="0">
                <a:latin typeface="Oracle Sans" panose="020B0503020204020204" pitchFamily="34" charset="0"/>
                <a:ea typeface="+mn-ea"/>
                <a:cs typeface="Oracle Sans" panose="020B0503020204020204" pitchFamily="34" charset="0"/>
              </a:defRPr>
            </a:lvl1pPr>
          </a:lstStyle>
          <a:p>
            <a:pPr marL="0" lvl="0" indent="0">
              <a:spcBef>
                <a:spcPts val="1000"/>
              </a:spcBef>
              <a:buFont typeface="Arial" panose="020B0604020202020204" pitchFamily="34" charset="0"/>
            </a:pPr>
            <a:r>
              <a:rPr lang="en-US" dirty="0"/>
              <a:t>Title</a:t>
            </a:r>
          </a:p>
        </p:txBody>
      </p:sp>
      <p:pic>
        <p:nvPicPr>
          <p:cNvPr id="29" name="Abstract Pattern Strip">
            <a:extLst>
              <a:ext uri="{FF2B5EF4-FFF2-40B4-BE49-F238E27FC236}">
                <a16:creationId xmlns:a16="http://schemas.microsoft.com/office/drawing/2014/main" id="{97C41585-3E8F-3F44-8E67-F9A5553AB99D}"/>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0" y="0"/>
            <a:ext cx="12192000" cy="254000"/>
          </a:xfrm>
          <a:prstGeom prst="rect">
            <a:avLst/>
          </a:prstGeom>
        </p:spPr>
      </p:pic>
      <p:pic>
        <p:nvPicPr>
          <p:cNvPr id="15" name="Picture 14">
            <a:extLst>
              <a:ext uri="{FF2B5EF4-FFF2-40B4-BE49-F238E27FC236}">
                <a16:creationId xmlns:a16="http://schemas.microsoft.com/office/drawing/2014/main" id="{6A3C3370-BA71-CA40-961A-ACAC5013260C}"/>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10045814" y="6543279"/>
            <a:ext cx="1640218" cy="113773"/>
          </a:xfrm>
          <a:prstGeom prst="rect">
            <a:avLst/>
          </a:prstGeom>
        </p:spPr>
      </p:pic>
    </p:spTree>
    <p:extLst>
      <p:ext uri="{BB962C8B-B14F-4D97-AF65-F5344CB8AC3E}">
        <p14:creationId xmlns:p14="http://schemas.microsoft.com/office/powerpoint/2010/main" val="34335830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Tree>
    <p:extLst>
      <p:ext uri="{BB962C8B-B14F-4D97-AF65-F5344CB8AC3E}">
        <p14:creationId xmlns:p14="http://schemas.microsoft.com/office/powerpoint/2010/main" val="652289421"/>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showMasterSp="0" preserve="1" userDrawn="1">
  <p:cSld name="Dark - Title/Subtitle 1 Column">
    <p:bg>
      <p:bgPr>
        <a:solidFill>
          <a:schemeClr val="tx1"/>
        </a:solidFill>
        <a:effectLst/>
      </p:bgPr>
    </p:bg>
    <p:spTree>
      <p:nvGrpSpPr>
        <p:cNvPr id="1" name=""/>
        <p:cNvGrpSpPr/>
        <p:nvPr/>
      </p:nvGrpSpPr>
      <p:grpSpPr>
        <a:xfrm>
          <a:off x="0" y="0"/>
          <a:ext cx="0" cy="0"/>
          <a:chOff x="0" y="0"/>
          <a:chExt cx="0" cy="0"/>
        </a:xfrm>
      </p:grpSpPr>
      <p:pic>
        <p:nvPicPr>
          <p:cNvPr id="15" name="Data Texture Cloud">
            <a:extLst>
              <a:ext uri="{FF2B5EF4-FFF2-40B4-BE49-F238E27FC236}">
                <a16:creationId xmlns:a16="http://schemas.microsoft.com/office/drawing/2014/main" id="{57E73E0B-D3D9-9D49-AA25-ABB738EFB4DC}"/>
              </a:ext>
            </a:extLst>
          </p:cNvPr>
          <p:cNvPicPr>
            <a:picLocks noChangeAspect="1"/>
          </p:cNvPicPr>
          <p:nvPr userDrawn="1"/>
        </p:nvPicPr>
        <p:blipFill rotWithShape="1">
          <a:blip r:embed="rId2" cstate="screen">
            <a:alphaModFix amt="50000"/>
            <a:extLst>
              <a:ext uri="{28A0092B-C50C-407E-A947-70E740481C1C}">
                <a14:useLocalDpi xmlns:a14="http://schemas.microsoft.com/office/drawing/2010/main"/>
              </a:ext>
            </a:extLst>
          </a:blip>
          <a:srcRect/>
          <a:stretch/>
        </p:blipFill>
        <p:spPr>
          <a:xfrm>
            <a:off x="9881411" y="521208"/>
            <a:ext cx="2310589" cy="1701811"/>
          </a:xfrm>
          <a:prstGeom prst="rect">
            <a:avLst/>
          </a:prstGeom>
        </p:spPr>
      </p:pic>
      <p:sp>
        <p:nvSpPr>
          <p:cNvPr id="11" name="Slide Number">
            <a:extLst>
              <a:ext uri="{FF2B5EF4-FFF2-40B4-BE49-F238E27FC236}">
                <a16:creationId xmlns:a16="http://schemas.microsoft.com/office/drawing/2014/main" id="{283AD0B3-8B9E-384F-BE6B-7400CAFC9F2F}"/>
              </a:ext>
            </a:extLst>
          </p:cNvPr>
          <p:cNvSpPr>
            <a:spLocks noGrp="1"/>
          </p:cNvSpPr>
          <p:nvPr>
            <p:ph type="sldNum" sz="quarter" idx="4"/>
          </p:nvPr>
        </p:nvSpPr>
        <p:spPr>
          <a:xfrm>
            <a:off x="762000" y="6423660"/>
            <a:ext cx="365760" cy="365760"/>
          </a:xfrm>
          <a:prstGeom prst="rect">
            <a:avLst/>
          </a:prstGeom>
        </p:spPr>
        <p:txBody>
          <a:bodyPr vert="horz" lIns="0" tIns="0" rIns="0" bIns="0" rtlCol="0" anchor="ctr"/>
          <a:lstStyle>
            <a:lvl1pPr algn="l">
              <a:defRPr sz="1000">
                <a:solidFill>
                  <a:srgbClr val="8B8580"/>
                </a:solidFill>
              </a:defRPr>
            </a:lvl1pPr>
          </a:lstStyle>
          <a:p>
            <a:fld id="{345D60D9-5372-5F40-9443-0F9AE5BDC3C8}" type="slidenum">
              <a:rPr lang="en-US" smtClean="0"/>
              <a:pPr/>
              <a:t>‹#›</a:t>
            </a:fld>
            <a:endParaRPr lang="en-US" dirty="0"/>
          </a:p>
        </p:txBody>
      </p:sp>
      <p:sp>
        <p:nvSpPr>
          <p:cNvPr id="14" name="Footer">
            <a:extLst>
              <a:ext uri="{FF2B5EF4-FFF2-40B4-BE49-F238E27FC236}">
                <a16:creationId xmlns:a16="http://schemas.microsoft.com/office/drawing/2014/main" id="{44D493A7-DE15-5D4E-B41A-9F4946FCD860}"/>
              </a:ext>
            </a:extLst>
          </p:cNvPr>
          <p:cNvSpPr>
            <a:spLocks noGrp="1"/>
          </p:cNvSpPr>
          <p:nvPr>
            <p:ph type="ftr" sz="quarter" idx="3"/>
          </p:nvPr>
        </p:nvSpPr>
        <p:spPr>
          <a:xfrm>
            <a:off x="1127760" y="6423978"/>
            <a:ext cx="4021122" cy="365125"/>
          </a:xfrm>
          <a:prstGeom prst="rect">
            <a:avLst/>
          </a:prstGeom>
        </p:spPr>
        <p:txBody>
          <a:bodyPr vert="horz" lIns="0" tIns="0" rIns="0" bIns="0" rtlCol="0" anchor="ctr"/>
          <a:lstStyle>
            <a:lvl1pPr algn="l">
              <a:defRPr sz="1000">
                <a:solidFill>
                  <a:srgbClr val="8B8580"/>
                </a:solidFill>
              </a:defRPr>
            </a:lvl1pPr>
          </a:lstStyle>
          <a:p>
            <a:r>
              <a:rPr lang="en-US" dirty="0"/>
              <a:t>Confidential – © 2020 Oracle Internal/Restricted/Highly Restricted </a:t>
            </a:r>
          </a:p>
        </p:txBody>
      </p:sp>
      <p:sp>
        <p:nvSpPr>
          <p:cNvPr id="12" name="Text Field">
            <a:extLst>
              <a:ext uri="{FF2B5EF4-FFF2-40B4-BE49-F238E27FC236}">
                <a16:creationId xmlns:a16="http://schemas.microsoft.com/office/drawing/2014/main" id="{2A24E767-3408-FF44-93E3-22135CDCE5AB}"/>
              </a:ext>
            </a:extLst>
          </p:cNvPr>
          <p:cNvSpPr>
            <a:spLocks noGrp="1"/>
          </p:cNvSpPr>
          <p:nvPr>
            <p:ph type="body" sz="quarter" idx="12"/>
          </p:nvPr>
        </p:nvSpPr>
        <p:spPr>
          <a:xfrm>
            <a:off x="758952" y="1837944"/>
            <a:ext cx="10671048" cy="426110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3" name="Accent Mark">
            <a:extLst>
              <a:ext uri="{FF2B5EF4-FFF2-40B4-BE49-F238E27FC236}">
                <a16:creationId xmlns:a16="http://schemas.microsoft.com/office/drawing/2014/main" id="{95ED051A-D2F4-A940-B08A-5DD1A2024E84}"/>
              </a:ext>
            </a:extLst>
          </p:cNvPr>
          <p:cNvCxnSpPr>
            <a:cxnSpLocks/>
          </p:cNvCxnSpPr>
          <p:nvPr userDrawn="1"/>
        </p:nvCxnSpPr>
        <p:spPr>
          <a:xfrm flipH="1">
            <a:off x="768095" y="1584959"/>
            <a:ext cx="320040" cy="0"/>
          </a:xfrm>
          <a:prstGeom prst="line">
            <a:avLst/>
          </a:prstGeom>
          <a:ln w="38100" cap="flat">
            <a:solidFill>
              <a:schemeClr val="accent2"/>
            </a:solidFill>
            <a:prstDash val="solid"/>
          </a:ln>
        </p:spPr>
        <p:style>
          <a:lnRef idx="1">
            <a:schemeClr val="accent1"/>
          </a:lnRef>
          <a:fillRef idx="0">
            <a:schemeClr val="accent1"/>
          </a:fillRef>
          <a:effectRef idx="0">
            <a:schemeClr val="accent1"/>
          </a:effectRef>
          <a:fontRef idx="minor">
            <a:schemeClr val="tx1"/>
          </a:fontRef>
        </p:style>
      </p:cxnSp>
      <p:sp>
        <p:nvSpPr>
          <p:cNvPr id="16" name="Subtitle">
            <a:extLst>
              <a:ext uri="{FF2B5EF4-FFF2-40B4-BE49-F238E27FC236}">
                <a16:creationId xmlns:a16="http://schemas.microsoft.com/office/drawing/2014/main" id="{23E1B665-00A8-8343-AE5D-D91C2C56BB7A}"/>
              </a:ext>
            </a:extLst>
          </p:cNvPr>
          <p:cNvSpPr>
            <a:spLocks noGrp="1"/>
          </p:cNvSpPr>
          <p:nvPr>
            <p:ph type="body" sz="quarter" idx="11" hasCustomPrompt="1"/>
          </p:nvPr>
        </p:nvSpPr>
        <p:spPr>
          <a:xfrm>
            <a:off x="762000" y="1000420"/>
            <a:ext cx="10671048" cy="330540"/>
          </a:xfrm>
          <a:prstGeom prst="rect">
            <a:avLst/>
          </a:prstGeom>
        </p:spPr>
        <p:txBody>
          <a:bodyPr lIns="0">
            <a:noAutofit/>
          </a:bodyPr>
          <a:lstStyle>
            <a:lvl1pPr marL="0" indent="0">
              <a:spcAft>
                <a:spcPts val="0"/>
              </a:spcAft>
              <a:buNone/>
              <a:defRPr sz="2000" b="0" i="0">
                <a:solidFill>
                  <a:schemeClr val="bg1"/>
                </a:solidFill>
                <a:latin typeface="Oracle Sans" panose="020B0503020204020204" pitchFamily="34" charset="0"/>
                <a:cs typeface="Oracle Sans" panose="020B0503020204020204" pitchFamily="34" charset="0"/>
              </a:defRPr>
            </a:lvl1pPr>
          </a:lstStyle>
          <a:p>
            <a:pPr lvl="0"/>
            <a:r>
              <a:rPr lang="en-US" dirty="0"/>
              <a:t>Subtitle</a:t>
            </a:r>
          </a:p>
        </p:txBody>
      </p:sp>
      <p:sp>
        <p:nvSpPr>
          <p:cNvPr id="17" name="Title">
            <a:extLst>
              <a:ext uri="{FF2B5EF4-FFF2-40B4-BE49-F238E27FC236}">
                <a16:creationId xmlns:a16="http://schemas.microsoft.com/office/drawing/2014/main" id="{33A530BD-4FD9-9B46-86C2-8FCE03913CBD}"/>
              </a:ext>
            </a:extLst>
          </p:cNvPr>
          <p:cNvSpPr>
            <a:spLocks noGrp="1"/>
          </p:cNvSpPr>
          <p:nvPr>
            <p:ph type="title" hasCustomPrompt="1"/>
          </p:nvPr>
        </p:nvSpPr>
        <p:spPr>
          <a:xfrm>
            <a:off x="762000" y="508000"/>
            <a:ext cx="10671048" cy="492103"/>
          </a:xfrm>
        </p:spPr>
        <p:txBody>
          <a:bodyPr vert="horz" lIns="0" tIns="0" rIns="0" bIns="0" rtlCol="0" anchor="b">
            <a:noAutofit/>
          </a:bodyPr>
          <a:lstStyle>
            <a:lvl1pPr>
              <a:defRPr lang="en-US" sz="2400" b="1" i="0" baseline="0">
                <a:solidFill>
                  <a:schemeClr val="bg1"/>
                </a:solidFill>
                <a:latin typeface="Oracle Sans" panose="020B0503020204020204" pitchFamily="34" charset="0"/>
                <a:ea typeface="+mn-ea"/>
                <a:cs typeface="Oracle Sans" panose="020B0503020204020204" pitchFamily="34" charset="0"/>
              </a:defRPr>
            </a:lvl1pPr>
          </a:lstStyle>
          <a:p>
            <a:pPr marL="0" lvl="0" indent="0">
              <a:spcBef>
                <a:spcPts val="1000"/>
              </a:spcBef>
              <a:buFont typeface="Arial" panose="020B0604020202020204" pitchFamily="34" charset="0"/>
            </a:pPr>
            <a:r>
              <a:rPr lang="en-US" dirty="0"/>
              <a:t>Title</a:t>
            </a:r>
          </a:p>
        </p:txBody>
      </p:sp>
      <p:pic>
        <p:nvPicPr>
          <p:cNvPr id="29" name="Abstract Pattern Strip">
            <a:extLst>
              <a:ext uri="{FF2B5EF4-FFF2-40B4-BE49-F238E27FC236}">
                <a16:creationId xmlns:a16="http://schemas.microsoft.com/office/drawing/2014/main" id="{97C41585-3E8F-3F44-8E67-F9A5553AB99D}"/>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0" y="0"/>
            <a:ext cx="12192000" cy="254000"/>
          </a:xfrm>
          <a:prstGeom prst="rect">
            <a:avLst/>
          </a:prstGeom>
        </p:spPr>
      </p:pic>
      <p:pic>
        <p:nvPicPr>
          <p:cNvPr id="19" name="Picture 18">
            <a:extLst>
              <a:ext uri="{FF2B5EF4-FFF2-40B4-BE49-F238E27FC236}">
                <a16:creationId xmlns:a16="http://schemas.microsoft.com/office/drawing/2014/main" id="{540C24AC-4DE3-8845-9023-CE376132A10C}"/>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10044425" y="6543278"/>
            <a:ext cx="1640218" cy="113773"/>
          </a:xfrm>
          <a:prstGeom prst="rect">
            <a:avLst/>
          </a:prstGeom>
        </p:spPr>
      </p:pic>
    </p:spTree>
    <p:extLst>
      <p:ext uri="{BB962C8B-B14F-4D97-AF65-F5344CB8AC3E}">
        <p14:creationId xmlns:p14="http://schemas.microsoft.com/office/powerpoint/2010/main" val="13785731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1.xml><?xml version="1.0" encoding="utf-8"?>
<p:sldLayout xmlns:a="http://schemas.openxmlformats.org/drawingml/2006/main" xmlns:r="http://schemas.openxmlformats.org/officeDocument/2006/relationships" xmlns:p="http://schemas.openxmlformats.org/presentationml/2006/main" showMasterSp="0" preserve="1" userDrawn="1">
  <p:cSld name="Light - Title 2 Column">
    <p:bg>
      <p:bgPr>
        <a:solidFill>
          <a:schemeClr val="bg2"/>
        </a:solidFill>
        <a:effectLst/>
      </p:bgPr>
    </p:bg>
    <p:spTree>
      <p:nvGrpSpPr>
        <p:cNvPr id="1" name=""/>
        <p:cNvGrpSpPr/>
        <p:nvPr/>
      </p:nvGrpSpPr>
      <p:grpSpPr>
        <a:xfrm>
          <a:off x="0" y="0"/>
          <a:ext cx="0" cy="0"/>
          <a:chOff x="0" y="0"/>
          <a:chExt cx="0" cy="0"/>
        </a:xfrm>
      </p:grpSpPr>
      <p:pic>
        <p:nvPicPr>
          <p:cNvPr id="19" name="Data Texture Cloud">
            <a:extLst>
              <a:ext uri="{FF2B5EF4-FFF2-40B4-BE49-F238E27FC236}">
                <a16:creationId xmlns:a16="http://schemas.microsoft.com/office/drawing/2014/main" id="{CE6E5ABD-A4A2-D340-B066-B5DA98D2FDE8}"/>
              </a:ext>
            </a:extLst>
          </p:cNvPr>
          <p:cNvPicPr>
            <a:picLocks noChangeAspect="1"/>
          </p:cNvPicPr>
          <p:nvPr userDrawn="1"/>
        </p:nvPicPr>
        <p:blipFill rotWithShape="1">
          <a:blip r:embed="rId2" cstate="screen">
            <a:alphaModFix amt="80000"/>
            <a:extLst>
              <a:ext uri="{28A0092B-C50C-407E-A947-70E740481C1C}">
                <a14:useLocalDpi xmlns:a14="http://schemas.microsoft.com/office/drawing/2010/main"/>
              </a:ext>
            </a:extLst>
          </a:blip>
          <a:srcRect/>
          <a:stretch/>
        </p:blipFill>
        <p:spPr>
          <a:xfrm>
            <a:off x="9881411" y="521208"/>
            <a:ext cx="2310589" cy="1700784"/>
          </a:xfrm>
          <a:prstGeom prst="rect">
            <a:avLst/>
          </a:prstGeom>
        </p:spPr>
      </p:pic>
      <p:sp>
        <p:nvSpPr>
          <p:cNvPr id="14" name="Slide Number">
            <a:extLst>
              <a:ext uri="{FF2B5EF4-FFF2-40B4-BE49-F238E27FC236}">
                <a16:creationId xmlns:a16="http://schemas.microsoft.com/office/drawing/2014/main" id="{B1F84A78-226C-CA42-8F2B-D960C013FF3B}"/>
              </a:ext>
            </a:extLst>
          </p:cNvPr>
          <p:cNvSpPr>
            <a:spLocks noGrp="1"/>
          </p:cNvSpPr>
          <p:nvPr>
            <p:ph type="sldNum" sz="quarter" idx="4"/>
          </p:nvPr>
        </p:nvSpPr>
        <p:spPr>
          <a:xfrm>
            <a:off x="762000" y="6423660"/>
            <a:ext cx="365760" cy="365760"/>
          </a:xfrm>
          <a:prstGeom prst="rect">
            <a:avLst/>
          </a:prstGeom>
        </p:spPr>
        <p:txBody>
          <a:bodyPr vert="horz" lIns="0" tIns="0" rIns="0" bIns="0" rtlCol="0" anchor="ctr"/>
          <a:lstStyle>
            <a:lvl1pPr algn="l">
              <a:defRPr sz="1000">
                <a:solidFill>
                  <a:srgbClr val="8B8580"/>
                </a:solidFill>
              </a:defRPr>
            </a:lvl1pPr>
          </a:lstStyle>
          <a:p>
            <a:fld id="{345D60D9-5372-5F40-9443-0F9AE5BDC3C8}" type="slidenum">
              <a:rPr lang="en-US" smtClean="0"/>
              <a:pPr/>
              <a:t>‹#›</a:t>
            </a:fld>
            <a:endParaRPr lang="en-US" dirty="0"/>
          </a:p>
        </p:txBody>
      </p:sp>
      <p:sp>
        <p:nvSpPr>
          <p:cNvPr id="18" name="Footer">
            <a:extLst>
              <a:ext uri="{FF2B5EF4-FFF2-40B4-BE49-F238E27FC236}">
                <a16:creationId xmlns:a16="http://schemas.microsoft.com/office/drawing/2014/main" id="{D4C034A3-034A-E041-85B3-5C60872EB891}"/>
              </a:ext>
            </a:extLst>
          </p:cNvPr>
          <p:cNvSpPr>
            <a:spLocks noGrp="1"/>
          </p:cNvSpPr>
          <p:nvPr>
            <p:ph type="ftr" sz="quarter" idx="3"/>
          </p:nvPr>
        </p:nvSpPr>
        <p:spPr>
          <a:xfrm>
            <a:off x="1127760" y="6423978"/>
            <a:ext cx="4021122" cy="365125"/>
          </a:xfrm>
          <a:prstGeom prst="rect">
            <a:avLst/>
          </a:prstGeom>
        </p:spPr>
        <p:txBody>
          <a:bodyPr vert="horz" lIns="0" tIns="0" rIns="0" bIns="0" rtlCol="0" anchor="ctr"/>
          <a:lstStyle>
            <a:lvl1pPr algn="l">
              <a:defRPr sz="1000">
                <a:solidFill>
                  <a:srgbClr val="8B8580"/>
                </a:solidFill>
              </a:defRPr>
            </a:lvl1pPr>
          </a:lstStyle>
          <a:p>
            <a:r>
              <a:rPr lang="en-US" dirty="0"/>
              <a:t>Confidential – © 2020 Oracle Internal/Restricted/Highly Restricted </a:t>
            </a:r>
          </a:p>
        </p:txBody>
      </p:sp>
      <p:sp>
        <p:nvSpPr>
          <p:cNvPr id="17" name="Text Field">
            <a:extLst>
              <a:ext uri="{FF2B5EF4-FFF2-40B4-BE49-F238E27FC236}">
                <a16:creationId xmlns:a16="http://schemas.microsoft.com/office/drawing/2014/main" id="{127206D3-5FC9-5940-86CA-B490BFF33849}"/>
              </a:ext>
            </a:extLst>
          </p:cNvPr>
          <p:cNvSpPr>
            <a:spLocks noGrp="1"/>
          </p:cNvSpPr>
          <p:nvPr>
            <p:ph type="body" sz="quarter" idx="13"/>
          </p:nvPr>
        </p:nvSpPr>
        <p:spPr>
          <a:xfrm>
            <a:off x="6345940" y="1837944"/>
            <a:ext cx="5084064" cy="42611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25" name="Column Divider">
            <a:extLst>
              <a:ext uri="{FF2B5EF4-FFF2-40B4-BE49-F238E27FC236}">
                <a16:creationId xmlns:a16="http://schemas.microsoft.com/office/drawing/2014/main" id="{28A42096-606C-8147-93BA-A37267AD56C9}"/>
              </a:ext>
            </a:extLst>
          </p:cNvPr>
          <p:cNvCxnSpPr/>
          <p:nvPr userDrawn="1"/>
        </p:nvCxnSpPr>
        <p:spPr>
          <a:xfrm>
            <a:off x="6096002" y="1838958"/>
            <a:ext cx="0" cy="4261104"/>
          </a:xfrm>
          <a:prstGeom prst="line">
            <a:avLst/>
          </a:prstGeom>
          <a:ln w="19050" cap="flat">
            <a:solidFill>
              <a:srgbClr val="8B8580">
                <a:alpha val="25000"/>
              </a:srgbClr>
            </a:solidFill>
            <a:prstDash val="solid"/>
          </a:ln>
        </p:spPr>
        <p:style>
          <a:lnRef idx="1">
            <a:schemeClr val="accent1"/>
          </a:lnRef>
          <a:fillRef idx="0">
            <a:schemeClr val="accent1"/>
          </a:fillRef>
          <a:effectRef idx="0">
            <a:schemeClr val="accent1"/>
          </a:effectRef>
          <a:fontRef idx="minor">
            <a:schemeClr val="tx1"/>
          </a:fontRef>
        </p:style>
      </p:cxnSp>
      <p:sp>
        <p:nvSpPr>
          <p:cNvPr id="16" name="Text Field">
            <a:extLst>
              <a:ext uri="{FF2B5EF4-FFF2-40B4-BE49-F238E27FC236}">
                <a16:creationId xmlns:a16="http://schemas.microsoft.com/office/drawing/2014/main" id="{1A2A31D1-C418-294D-BD2C-301BE963D206}"/>
              </a:ext>
            </a:extLst>
          </p:cNvPr>
          <p:cNvSpPr>
            <a:spLocks noGrp="1"/>
          </p:cNvSpPr>
          <p:nvPr>
            <p:ph type="body" sz="quarter" idx="12"/>
          </p:nvPr>
        </p:nvSpPr>
        <p:spPr>
          <a:xfrm>
            <a:off x="758951" y="1837944"/>
            <a:ext cx="5084064" cy="42611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24" name="Accent Mark">
            <a:extLst>
              <a:ext uri="{FF2B5EF4-FFF2-40B4-BE49-F238E27FC236}">
                <a16:creationId xmlns:a16="http://schemas.microsoft.com/office/drawing/2014/main" id="{4F8F28C5-BA11-D440-84B1-6070C377A958}"/>
              </a:ext>
            </a:extLst>
          </p:cNvPr>
          <p:cNvCxnSpPr>
            <a:cxnSpLocks/>
          </p:cNvCxnSpPr>
          <p:nvPr userDrawn="1"/>
        </p:nvCxnSpPr>
        <p:spPr>
          <a:xfrm flipH="1">
            <a:off x="768095" y="1584959"/>
            <a:ext cx="320040" cy="0"/>
          </a:xfrm>
          <a:prstGeom prst="line">
            <a:avLst/>
          </a:prstGeom>
          <a:ln w="38100" cap="flat">
            <a:solidFill>
              <a:schemeClr val="accent2"/>
            </a:solidFill>
            <a:prstDash val="solid"/>
          </a:ln>
        </p:spPr>
        <p:style>
          <a:lnRef idx="1">
            <a:schemeClr val="accent1"/>
          </a:lnRef>
          <a:fillRef idx="0">
            <a:schemeClr val="accent1"/>
          </a:fillRef>
          <a:effectRef idx="0">
            <a:schemeClr val="accent1"/>
          </a:effectRef>
          <a:fontRef idx="minor">
            <a:schemeClr val="tx1"/>
          </a:fontRef>
        </p:style>
      </p:cxnSp>
      <p:sp>
        <p:nvSpPr>
          <p:cNvPr id="15" name="Title">
            <a:extLst>
              <a:ext uri="{FF2B5EF4-FFF2-40B4-BE49-F238E27FC236}">
                <a16:creationId xmlns:a16="http://schemas.microsoft.com/office/drawing/2014/main" id="{0D3E541A-8971-9E40-A861-AC82931F7911}"/>
              </a:ext>
            </a:extLst>
          </p:cNvPr>
          <p:cNvSpPr>
            <a:spLocks noGrp="1"/>
          </p:cNvSpPr>
          <p:nvPr>
            <p:ph type="title" hasCustomPrompt="1"/>
          </p:nvPr>
        </p:nvSpPr>
        <p:spPr>
          <a:xfrm>
            <a:off x="762000" y="508000"/>
            <a:ext cx="10671048" cy="822960"/>
          </a:xfrm>
        </p:spPr>
        <p:txBody>
          <a:bodyPr vert="horz" lIns="0" tIns="0" rIns="0" bIns="0" rtlCol="0" anchor="b">
            <a:noAutofit/>
          </a:bodyPr>
          <a:lstStyle>
            <a:lvl1pPr>
              <a:defRPr lang="en-US" sz="2400" b="1" i="0" baseline="0">
                <a:latin typeface="Oracle Sans" panose="020B0503020204020204" pitchFamily="34" charset="0"/>
                <a:ea typeface="+mn-ea"/>
                <a:cs typeface="Oracle Sans" panose="020B0503020204020204" pitchFamily="34" charset="0"/>
              </a:defRPr>
            </a:lvl1pPr>
          </a:lstStyle>
          <a:p>
            <a:pPr marL="0" lvl="0" indent="0">
              <a:spcBef>
                <a:spcPts val="1000"/>
              </a:spcBef>
              <a:buFont typeface="Arial" panose="020B0604020202020204" pitchFamily="34" charset="0"/>
            </a:pPr>
            <a:r>
              <a:rPr lang="en-US" dirty="0"/>
              <a:t>Title</a:t>
            </a:r>
          </a:p>
        </p:txBody>
      </p:sp>
      <p:pic>
        <p:nvPicPr>
          <p:cNvPr id="12" name="Abstract Pattern Strip">
            <a:extLst>
              <a:ext uri="{FF2B5EF4-FFF2-40B4-BE49-F238E27FC236}">
                <a16:creationId xmlns:a16="http://schemas.microsoft.com/office/drawing/2014/main" id="{687B8698-4A21-5E41-B9EE-1BBBD0BD5BD3}"/>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0" y="0"/>
            <a:ext cx="12192000" cy="254000"/>
          </a:xfrm>
          <a:prstGeom prst="rect">
            <a:avLst/>
          </a:prstGeom>
        </p:spPr>
      </p:pic>
      <p:pic>
        <p:nvPicPr>
          <p:cNvPr id="13" name="Picture 12">
            <a:extLst>
              <a:ext uri="{FF2B5EF4-FFF2-40B4-BE49-F238E27FC236}">
                <a16:creationId xmlns:a16="http://schemas.microsoft.com/office/drawing/2014/main" id="{8B0E944D-6C26-9143-9B38-B7093CCD8B47}"/>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10045814" y="6543279"/>
            <a:ext cx="1640218" cy="113773"/>
          </a:xfrm>
          <a:prstGeom prst="rect">
            <a:avLst/>
          </a:prstGeom>
        </p:spPr>
      </p:pic>
    </p:spTree>
    <p:extLst>
      <p:ext uri="{BB962C8B-B14F-4D97-AF65-F5344CB8AC3E}">
        <p14:creationId xmlns:p14="http://schemas.microsoft.com/office/powerpoint/2010/main" val="20118282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6912">
          <p15:clr>
            <a:srgbClr val="FBAE40"/>
          </p15:clr>
        </p15:guide>
      </p15:sldGuideLst>
    </p:ext>
  </p:extLst>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preserve="1" userDrawn="1">
  <p:cSld name="Dark - Title 2 Column">
    <p:bg>
      <p:bgPr>
        <a:solidFill>
          <a:schemeClr val="tx1"/>
        </a:solidFill>
        <a:effectLst/>
      </p:bgPr>
    </p:bg>
    <p:spTree>
      <p:nvGrpSpPr>
        <p:cNvPr id="1" name=""/>
        <p:cNvGrpSpPr/>
        <p:nvPr/>
      </p:nvGrpSpPr>
      <p:grpSpPr>
        <a:xfrm>
          <a:off x="0" y="0"/>
          <a:ext cx="0" cy="0"/>
          <a:chOff x="0" y="0"/>
          <a:chExt cx="0" cy="0"/>
        </a:xfrm>
      </p:grpSpPr>
      <p:pic>
        <p:nvPicPr>
          <p:cNvPr id="13" name="Data Texture Cloud">
            <a:extLst>
              <a:ext uri="{FF2B5EF4-FFF2-40B4-BE49-F238E27FC236}">
                <a16:creationId xmlns:a16="http://schemas.microsoft.com/office/drawing/2014/main" id="{45600894-19FA-B44D-93AD-7FDD489F09A1}"/>
              </a:ext>
            </a:extLst>
          </p:cNvPr>
          <p:cNvPicPr>
            <a:picLocks noChangeAspect="1"/>
          </p:cNvPicPr>
          <p:nvPr userDrawn="1"/>
        </p:nvPicPr>
        <p:blipFill rotWithShape="1">
          <a:blip r:embed="rId2" cstate="screen">
            <a:alphaModFix amt="50000"/>
            <a:extLst>
              <a:ext uri="{28A0092B-C50C-407E-A947-70E740481C1C}">
                <a14:useLocalDpi xmlns:a14="http://schemas.microsoft.com/office/drawing/2010/main"/>
              </a:ext>
            </a:extLst>
          </a:blip>
          <a:srcRect/>
          <a:stretch/>
        </p:blipFill>
        <p:spPr>
          <a:xfrm>
            <a:off x="9881411" y="521208"/>
            <a:ext cx="2310589" cy="1701811"/>
          </a:xfrm>
          <a:prstGeom prst="rect">
            <a:avLst/>
          </a:prstGeom>
        </p:spPr>
      </p:pic>
      <p:sp>
        <p:nvSpPr>
          <p:cNvPr id="14" name="Slide Number">
            <a:extLst>
              <a:ext uri="{FF2B5EF4-FFF2-40B4-BE49-F238E27FC236}">
                <a16:creationId xmlns:a16="http://schemas.microsoft.com/office/drawing/2014/main" id="{B1F84A78-226C-CA42-8F2B-D960C013FF3B}"/>
              </a:ext>
            </a:extLst>
          </p:cNvPr>
          <p:cNvSpPr>
            <a:spLocks noGrp="1"/>
          </p:cNvSpPr>
          <p:nvPr>
            <p:ph type="sldNum" sz="quarter" idx="4"/>
          </p:nvPr>
        </p:nvSpPr>
        <p:spPr>
          <a:xfrm>
            <a:off x="762000" y="6423660"/>
            <a:ext cx="365760" cy="365760"/>
          </a:xfrm>
          <a:prstGeom prst="rect">
            <a:avLst/>
          </a:prstGeom>
        </p:spPr>
        <p:txBody>
          <a:bodyPr vert="horz" lIns="0" tIns="0" rIns="0" bIns="0" rtlCol="0" anchor="ctr"/>
          <a:lstStyle>
            <a:lvl1pPr algn="l">
              <a:defRPr sz="1000">
                <a:solidFill>
                  <a:srgbClr val="8B8580"/>
                </a:solidFill>
              </a:defRPr>
            </a:lvl1pPr>
          </a:lstStyle>
          <a:p>
            <a:fld id="{345D60D9-5372-5F40-9443-0F9AE5BDC3C8}" type="slidenum">
              <a:rPr lang="en-US" smtClean="0"/>
              <a:pPr/>
              <a:t>‹#›</a:t>
            </a:fld>
            <a:endParaRPr lang="en-US" dirty="0"/>
          </a:p>
        </p:txBody>
      </p:sp>
      <p:sp>
        <p:nvSpPr>
          <p:cNvPr id="18" name="Footer">
            <a:extLst>
              <a:ext uri="{FF2B5EF4-FFF2-40B4-BE49-F238E27FC236}">
                <a16:creationId xmlns:a16="http://schemas.microsoft.com/office/drawing/2014/main" id="{D4C034A3-034A-E041-85B3-5C60872EB891}"/>
              </a:ext>
            </a:extLst>
          </p:cNvPr>
          <p:cNvSpPr>
            <a:spLocks noGrp="1"/>
          </p:cNvSpPr>
          <p:nvPr>
            <p:ph type="ftr" sz="quarter" idx="3"/>
          </p:nvPr>
        </p:nvSpPr>
        <p:spPr>
          <a:xfrm>
            <a:off x="1127760" y="6423978"/>
            <a:ext cx="4021122" cy="365125"/>
          </a:xfrm>
          <a:prstGeom prst="rect">
            <a:avLst/>
          </a:prstGeom>
        </p:spPr>
        <p:txBody>
          <a:bodyPr vert="horz" lIns="0" tIns="0" rIns="0" bIns="0" rtlCol="0" anchor="ctr"/>
          <a:lstStyle>
            <a:lvl1pPr algn="l">
              <a:defRPr sz="1000">
                <a:solidFill>
                  <a:srgbClr val="8B8580"/>
                </a:solidFill>
              </a:defRPr>
            </a:lvl1pPr>
          </a:lstStyle>
          <a:p>
            <a:r>
              <a:rPr lang="en-US" dirty="0"/>
              <a:t>Confidential – © 2020 Oracle Internal/Restricted/Highly Restricted </a:t>
            </a:r>
          </a:p>
        </p:txBody>
      </p:sp>
      <p:sp>
        <p:nvSpPr>
          <p:cNvPr id="17" name="Text Field">
            <a:extLst>
              <a:ext uri="{FF2B5EF4-FFF2-40B4-BE49-F238E27FC236}">
                <a16:creationId xmlns:a16="http://schemas.microsoft.com/office/drawing/2014/main" id="{127206D3-5FC9-5940-86CA-B490BFF33849}"/>
              </a:ext>
            </a:extLst>
          </p:cNvPr>
          <p:cNvSpPr>
            <a:spLocks noGrp="1"/>
          </p:cNvSpPr>
          <p:nvPr>
            <p:ph type="body" sz="quarter" idx="13"/>
          </p:nvPr>
        </p:nvSpPr>
        <p:spPr>
          <a:xfrm>
            <a:off x="6345940" y="1837944"/>
            <a:ext cx="5084064" cy="426110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25" name="Column Divider">
            <a:extLst>
              <a:ext uri="{FF2B5EF4-FFF2-40B4-BE49-F238E27FC236}">
                <a16:creationId xmlns:a16="http://schemas.microsoft.com/office/drawing/2014/main" id="{28A42096-606C-8147-93BA-A37267AD56C9}"/>
              </a:ext>
            </a:extLst>
          </p:cNvPr>
          <p:cNvCxnSpPr/>
          <p:nvPr userDrawn="1"/>
        </p:nvCxnSpPr>
        <p:spPr>
          <a:xfrm>
            <a:off x="6096002" y="1838958"/>
            <a:ext cx="0" cy="4261104"/>
          </a:xfrm>
          <a:prstGeom prst="line">
            <a:avLst/>
          </a:prstGeom>
          <a:ln w="19050" cap="flat">
            <a:solidFill>
              <a:srgbClr val="8B8580">
                <a:alpha val="25000"/>
              </a:srgbClr>
            </a:solidFill>
            <a:prstDash val="solid"/>
          </a:ln>
        </p:spPr>
        <p:style>
          <a:lnRef idx="1">
            <a:schemeClr val="accent1"/>
          </a:lnRef>
          <a:fillRef idx="0">
            <a:schemeClr val="accent1"/>
          </a:fillRef>
          <a:effectRef idx="0">
            <a:schemeClr val="accent1"/>
          </a:effectRef>
          <a:fontRef idx="minor">
            <a:schemeClr val="tx1"/>
          </a:fontRef>
        </p:style>
      </p:cxnSp>
      <p:sp>
        <p:nvSpPr>
          <p:cNvPr id="16" name="Text Field">
            <a:extLst>
              <a:ext uri="{FF2B5EF4-FFF2-40B4-BE49-F238E27FC236}">
                <a16:creationId xmlns:a16="http://schemas.microsoft.com/office/drawing/2014/main" id="{1A2A31D1-C418-294D-BD2C-301BE963D206}"/>
              </a:ext>
            </a:extLst>
          </p:cNvPr>
          <p:cNvSpPr>
            <a:spLocks noGrp="1"/>
          </p:cNvSpPr>
          <p:nvPr>
            <p:ph type="body" sz="quarter" idx="12"/>
          </p:nvPr>
        </p:nvSpPr>
        <p:spPr>
          <a:xfrm>
            <a:off x="758951" y="1837944"/>
            <a:ext cx="5084064" cy="426110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24" name="Accent Mark">
            <a:extLst>
              <a:ext uri="{FF2B5EF4-FFF2-40B4-BE49-F238E27FC236}">
                <a16:creationId xmlns:a16="http://schemas.microsoft.com/office/drawing/2014/main" id="{4F8F28C5-BA11-D440-84B1-6070C377A958}"/>
              </a:ext>
            </a:extLst>
          </p:cNvPr>
          <p:cNvCxnSpPr>
            <a:cxnSpLocks/>
          </p:cNvCxnSpPr>
          <p:nvPr userDrawn="1"/>
        </p:nvCxnSpPr>
        <p:spPr>
          <a:xfrm flipH="1">
            <a:off x="768095" y="1584959"/>
            <a:ext cx="320040" cy="0"/>
          </a:xfrm>
          <a:prstGeom prst="line">
            <a:avLst/>
          </a:prstGeom>
          <a:ln w="38100" cap="flat">
            <a:solidFill>
              <a:schemeClr val="accent2"/>
            </a:solidFill>
            <a:prstDash val="solid"/>
          </a:ln>
        </p:spPr>
        <p:style>
          <a:lnRef idx="1">
            <a:schemeClr val="accent1"/>
          </a:lnRef>
          <a:fillRef idx="0">
            <a:schemeClr val="accent1"/>
          </a:fillRef>
          <a:effectRef idx="0">
            <a:schemeClr val="accent1"/>
          </a:effectRef>
          <a:fontRef idx="minor">
            <a:schemeClr val="tx1"/>
          </a:fontRef>
        </p:style>
      </p:cxnSp>
      <p:sp>
        <p:nvSpPr>
          <p:cNvPr id="15" name="Title">
            <a:extLst>
              <a:ext uri="{FF2B5EF4-FFF2-40B4-BE49-F238E27FC236}">
                <a16:creationId xmlns:a16="http://schemas.microsoft.com/office/drawing/2014/main" id="{0D3E541A-8971-9E40-A861-AC82931F7911}"/>
              </a:ext>
            </a:extLst>
          </p:cNvPr>
          <p:cNvSpPr>
            <a:spLocks noGrp="1"/>
          </p:cNvSpPr>
          <p:nvPr>
            <p:ph type="title" hasCustomPrompt="1"/>
          </p:nvPr>
        </p:nvSpPr>
        <p:spPr>
          <a:xfrm>
            <a:off x="762000" y="508000"/>
            <a:ext cx="10671048" cy="822960"/>
          </a:xfrm>
        </p:spPr>
        <p:txBody>
          <a:bodyPr vert="horz" lIns="0" tIns="0" rIns="0" bIns="0" rtlCol="0" anchor="b">
            <a:noAutofit/>
          </a:bodyPr>
          <a:lstStyle>
            <a:lvl1pPr>
              <a:defRPr lang="en-US" sz="2400" b="1" i="0" baseline="0">
                <a:solidFill>
                  <a:schemeClr val="bg1"/>
                </a:solidFill>
                <a:latin typeface="Oracle Sans" panose="020B0503020204020204" pitchFamily="34" charset="0"/>
                <a:ea typeface="+mn-ea"/>
                <a:cs typeface="Oracle Sans" panose="020B0503020204020204" pitchFamily="34" charset="0"/>
              </a:defRPr>
            </a:lvl1pPr>
          </a:lstStyle>
          <a:p>
            <a:pPr marL="0" lvl="0" indent="0">
              <a:spcBef>
                <a:spcPts val="1000"/>
              </a:spcBef>
              <a:buFont typeface="Arial" panose="020B0604020202020204" pitchFamily="34" charset="0"/>
            </a:pPr>
            <a:r>
              <a:rPr lang="en-US" dirty="0"/>
              <a:t>Title</a:t>
            </a:r>
          </a:p>
        </p:txBody>
      </p:sp>
      <p:pic>
        <p:nvPicPr>
          <p:cNvPr id="12" name="Abstract Pattern Strip">
            <a:extLst>
              <a:ext uri="{FF2B5EF4-FFF2-40B4-BE49-F238E27FC236}">
                <a16:creationId xmlns:a16="http://schemas.microsoft.com/office/drawing/2014/main" id="{687B8698-4A21-5E41-B9EE-1BBBD0BD5BD3}"/>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0" y="0"/>
            <a:ext cx="12192000" cy="254000"/>
          </a:xfrm>
          <a:prstGeom prst="rect">
            <a:avLst/>
          </a:prstGeom>
        </p:spPr>
      </p:pic>
      <p:pic>
        <p:nvPicPr>
          <p:cNvPr id="19" name="Picture 18">
            <a:extLst>
              <a:ext uri="{FF2B5EF4-FFF2-40B4-BE49-F238E27FC236}">
                <a16:creationId xmlns:a16="http://schemas.microsoft.com/office/drawing/2014/main" id="{C27EEAB9-AE22-E54E-9E0A-009FFF8C4F77}"/>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10044425" y="6543278"/>
            <a:ext cx="1640218" cy="113773"/>
          </a:xfrm>
          <a:prstGeom prst="rect">
            <a:avLst/>
          </a:prstGeom>
        </p:spPr>
      </p:pic>
    </p:spTree>
    <p:extLst>
      <p:ext uri="{BB962C8B-B14F-4D97-AF65-F5344CB8AC3E}">
        <p14:creationId xmlns:p14="http://schemas.microsoft.com/office/powerpoint/2010/main" val="11316055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6912">
          <p15:clr>
            <a:srgbClr val="FBAE40"/>
          </p15:clr>
        </p15:guide>
      </p15:sldGuideLst>
    </p:ext>
  </p:extLst>
</p:sldLayout>
</file>

<file path=ppt/slideLayouts/slideLayout183.xml><?xml version="1.0" encoding="utf-8"?>
<p:sldLayout xmlns:a="http://schemas.openxmlformats.org/drawingml/2006/main" xmlns:r="http://schemas.openxmlformats.org/officeDocument/2006/relationships" xmlns:p="http://schemas.openxmlformats.org/presentationml/2006/main" showMasterSp="0" preserve="1" userDrawn="1">
  <p:cSld name="Light - Title/Subtitle 2 Column">
    <p:bg>
      <p:bgPr>
        <a:solidFill>
          <a:schemeClr val="bg2"/>
        </a:solidFill>
        <a:effectLst/>
      </p:bgPr>
    </p:bg>
    <p:spTree>
      <p:nvGrpSpPr>
        <p:cNvPr id="1" name=""/>
        <p:cNvGrpSpPr/>
        <p:nvPr/>
      </p:nvGrpSpPr>
      <p:grpSpPr>
        <a:xfrm>
          <a:off x="0" y="0"/>
          <a:ext cx="0" cy="0"/>
          <a:chOff x="0" y="0"/>
          <a:chExt cx="0" cy="0"/>
        </a:xfrm>
      </p:grpSpPr>
      <p:pic>
        <p:nvPicPr>
          <p:cNvPr id="22" name="Data Texture Cloud">
            <a:extLst>
              <a:ext uri="{FF2B5EF4-FFF2-40B4-BE49-F238E27FC236}">
                <a16:creationId xmlns:a16="http://schemas.microsoft.com/office/drawing/2014/main" id="{C2F2253F-E2CD-F84C-B073-F9A6ABBAA333}"/>
              </a:ext>
            </a:extLst>
          </p:cNvPr>
          <p:cNvPicPr>
            <a:picLocks noChangeAspect="1"/>
          </p:cNvPicPr>
          <p:nvPr userDrawn="1"/>
        </p:nvPicPr>
        <p:blipFill rotWithShape="1">
          <a:blip r:embed="rId2" cstate="screen">
            <a:alphaModFix amt="80000"/>
            <a:extLst>
              <a:ext uri="{28A0092B-C50C-407E-A947-70E740481C1C}">
                <a14:useLocalDpi xmlns:a14="http://schemas.microsoft.com/office/drawing/2010/main"/>
              </a:ext>
            </a:extLst>
          </a:blip>
          <a:srcRect/>
          <a:stretch/>
        </p:blipFill>
        <p:spPr>
          <a:xfrm>
            <a:off x="9881411" y="521208"/>
            <a:ext cx="2310589" cy="1700784"/>
          </a:xfrm>
          <a:prstGeom prst="rect">
            <a:avLst/>
          </a:prstGeom>
        </p:spPr>
      </p:pic>
      <p:sp>
        <p:nvSpPr>
          <p:cNvPr id="16" name="Slide Number">
            <a:extLst>
              <a:ext uri="{FF2B5EF4-FFF2-40B4-BE49-F238E27FC236}">
                <a16:creationId xmlns:a16="http://schemas.microsoft.com/office/drawing/2014/main" id="{03830144-8015-0B47-8564-18124FA6BA25}"/>
              </a:ext>
            </a:extLst>
          </p:cNvPr>
          <p:cNvSpPr>
            <a:spLocks noGrp="1"/>
          </p:cNvSpPr>
          <p:nvPr>
            <p:ph type="sldNum" sz="quarter" idx="4"/>
          </p:nvPr>
        </p:nvSpPr>
        <p:spPr>
          <a:xfrm>
            <a:off x="762000" y="6423660"/>
            <a:ext cx="365760" cy="365760"/>
          </a:xfrm>
          <a:prstGeom prst="rect">
            <a:avLst/>
          </a:prstGeom>
        </p:spPr>
        <p:txBody>
          <a:bodyPr vert="horz" lIns="0" tIns="0" rIns="0" bIns="0" rtlCol="0" anchor="ctr"/>
          <a:lstStyle>
            <a:lvl1pPr algn="l">
              <a:defRPr sz="1000">
                <a:solidFill>
                  <a:srgbClr val="8B8580"/>
                </a:solidFill>
              </a:defRPr>
            </a:lvl1pPr>
          </a:lstStyle>
          <a:p>
            <a:fld id="{345D60D9-5372-5F40-9443-0F9AE5BDC3C8}" type="slidenum">
              <a:rPr lang="en-US" smtClean="0"/>
              <a:pPr/>
              <a:t>‹#›</a:t>
            </a:fld>
            <a:endParaRPr lang="en-US" dirty="0"/>
          </a:p>
        </p:txBody>
      </p:sp>
      <p:sp>
        <p:nvSpPr>
          <p:cNvPr id="18" name="Footer">
            <a:extLst>
              <a:ext uri="{FF2B5EF4-FFF2-40B4-BE49-F238E27FC236}">
                <a16:creationId xmlns:a16="http://schemas.microsoft.com/office/drawing/2014/main" id="{FB0664B7-AC2A-2146-8E19-B38024F76F44}"/>
              </a:ext>
            </a:extLst>
          </p:cNvPr>
          <p:cNvSpPr>
            <a:spLocks noGrp="1"/>
          </p:cNvSpPr>
          <p:nvPr>
            <p:ph type="ftr" sz="quarter" idx="3"/>
          </p:nvPr>
        </p:nvSpPr>
        <p:spPr>
          <a:xfrm>
            <a:off x="1127760" y="6423978"/>
            <a:ext cx="4021122" cy="365125"/>
          </a:xfrm>
          <a:prstGeom prst="rect">
            <a:avLst/>
          </a:prstGeom>
        </p:spPr>
        <p:txBody>
          <a:bodyPr vert="horz" lIns="0" tIns="0" rIns="0" bIns="0" rtlCol="0" anchor="ctr"/>
          <a:lstStyle>
            <a:lvl1pPr algn="l">
              <a:defRPr sz="1000">
                <a:solidFill>
                  <a:srgbClr val="8B8580"/>
                </a:solidFill>
              </a:defRPr>
            </a:lvl1pPr>
          </a:lstStyle>
          <a:p>
            <a:r>
              <a:rPr lang="en-US" dirty="0"/>
              <a:t>Confidential – © 2020 Oracle Internal/Restricted/Highly Restricted </a:t>
            </a:r>
          </a:p>
        </p:txBody>
      </p:sp>
      <p:sp>
        <p:nvSpPr>
          <p:cNvPr id="19" name="Text Field">
            <a:extLst>
              <a:ext uri="{FF2B5EF4-FFF2-40B4-BE49-F238E27FC236}">
                <a16:creationId xmlns:a16="http://schemas.microsoft.com/office/drawing/2014/main" id="{2A8FF7D0-24DE-7247-896A-E6C4E80C5A3C}"/>
              </a:ext>
            </a:extLst>
          </p:cNvPr>
          <p:cNvSpPr>
            <a:spLocks noGrp="1"/>
          </p:cNvSpPr>
          <p:nvPr>
            <p:ph type="body" sz="quarter" idx="14"/>
          </p:nvPr>
        </p:nvSpPr>
        <p:spPr>
          <a:xfrm>
            <a:off x="6345940" y="1837944"/>
            <a:ext cx="5084064" cy="42611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20" name="Column Divider">
            <a:extLst>
              <a:ext uri="{FF2B5EF4-FFF2-40B4-BE49-F238E27FC236}">
                <a16:creationId xmlns:a16="http://schemas.microsoft.com/office/drawing/2014/main" id="{EA926242-7D27-8F4E-A826-549D9E4C23B9}"/>
              </a:ext>
            </a:extLst>
          </p:cNvPr>
          <p:cNvCxnSpPr/>
          <p:nvPr userDrawn="1"/>
        </p:nvCxnSpPr>
        <p:spPr>
          <a:xfrm>
            <a:off x="6096002" y="1838958"/>
            <a:ext cx="0" cy="4261104"/>
          </a:xfrm>
          <a:prstGeom prst="line">
            <a:avLst/>
          </a:prstGeom>
          <a:ln w="19050" cap="flat">
            <a:solidFill>
              <a:srgbClr val="8B8580">
                <a:alpha val="25000"/>
              </a:srgbClr>
            </a:solidFill>
            <a:prstDash val="solid"/>
          </a:ln>
        </p:spPr>
        <p:style>
          <a:lnRef idx="1">
            <a:schemeClr val="accent1"/>
          </a:lnRef>
          <a:fillRef idx="0">
            <a:schemeClr val="accent1"/>
          </a:fillRef>
          <a:effectRef idx="0">
            <a:schemeClr val="accent1"/>
          </a:effectRef>
          <a:fontRef idx="minor">
            <a:schemeClr val="tx1"/>
          </a:fontRef>
        </p:style>
      </p:cxnSp>
      <p:sp>
        <p:nvSpPr>
          <p:cNvPr id="15" name="Text Field">
            <a:extLst>
              <a:ext uri="{FF2B5EF4-FFF2-40B4-BE49-F238E27FC236}">
                <a16:creationId xmlns:a16="http://schemas.microsoft.com/office/drawing/2014/main" id="{B4879B6D-DA18-6D4D-8E7D-338DA1C8FEEF}"/>
              </a:ext>
            </a:extLst>
          </p:cNvPr>
          <p:cNvSpPr>
            <a:spLocks noGrp="1"/>
          </p:cNvSpPr>
          <p:nvPr>
            <p:ph type="body" sz="quarter" idx="13"/>
          </p:nvPr>
        </p:nvSpPr>
        <p:spPr>
          <a:xfrm>
            <a:off x="758951" y="1837944"/>
            <a:ext cx="5084064" cy="42611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23" name="Accent Mark">
            <a:extLst>
              <a:ext uri="{FF2B5EF4-FFF2-40B4-BE49-F238E27FC236}">
                <a16:creationId xmlns:a16="http://schemas.microsoft.com/office/drawing/2014/main" id="{41922730-243C-E841-A960-EDBFD169F158}"/>
              </a:ext>
            </a:extLst>
          </p:cNvPr>
          <p:cNvCxnSpPr>
            <a:cxnSpLocks/>
          </p:cNvCxnSpPr>
          <p:nvPr userDrawn="1"/>
        </p:nvCxnSpPr>
        <p:spPr>
          <a:xfrm flipH="1">
            <a:off x="768095" y="1584959"/>
            <a:ext cx="320040" cy="0"/>
          </a:xfrm>
          <a:prstGeom prst="line">
            <a:avLst/>
          </a:prstGeom>
          <a:ln w="38100" cap="flat">
            <a:solidFill>
              <a:schemeClr val="accent2"/>
            </a:solidFill>
            <a:prstDash val="solid"/>
          </a:ln>
        </p:spPr>
        <p:style>
          <a:lnRef idx="1">
            <a:schemeClr val="accent1"/>
          </a:lnRef>
          <a:fillRef idx="0">
            <a:schemeClr val="accent1"/>
          </a:fillRef>
          <a:effectRef idx="0">
            <a:schemeClr val="accent1"/>
          </a:effectRef>
          <a:fontRef idx="minor">
            <a:schemeClr val="tx1"/>
          </a:fontRef>
        </p:style>
      </p:cxnSp>
      <p:sp>
        <p:nvSpPr>
          <p:cNvPr id="17" name="Subtitle">
            <a:extLst>
              <a:ext uri="{FF2B5EF4-FFF2-40B4-BE49-F238E27FC236}">
                <a16:creationId xmlns:a16="http://schemas.microsoft.com/office/drawing/2014/main" id="{BD40C05F-32CC-E442-B2BC-903A0529B0B8}"/>
              </a:ext>
            </a:extLst>
          </p:cNvPr>
          <p:cNvSpPr>
            <a:spLocks noGrp="1"/>
          </p:cNvSpPr>
          <p:nvPr>
            <p:ph type="body" sz="quarter" idx="12" hasCustomPrompt="1"/>
          </p:nvPr>
        </p:nvSpPr>
        <p:spPr>
          <a:xfrm>
            <a:off x="762000" y="1000420"/>
            <a:ext cx="10671048" cy="330540"/>
          </a:xfrm>
          <a:prstGeom prst="rect">
            <a:avLst/>
          </a:prstGeom>
        </p:spPr>
        <p:txBody>
          <a:bodyPr lIns="0">
            <a:noAutofit/>
          </a:bodyPr>
          <a:lstStyle>
            <a:lvl1pPr marL="0" indent="0">
              <a:spcAft>
                <a:spcPts val="0"/>
              </a:spcAft>
              <a:buNone/>
              <a:defRPr sz="2000" b="0" i="0">
                <a:latin typeface="Oracle Sans" panose="020B0503020204020204" pitchFamily="34" charset="0"/>
                <a:cs typeface="Oracle Sans" panose="020B0503020204020204" pitchFamily="34" charset="0"/>
              </a:defRPr>
            </a:lvl1pPr>
          </a:lstStyle>
          <a:p>
            <a:pPr lvl="0"/>
            <a:r>
              <a:rPr lang="en-US" dirty="0"/>
              <a:t>Subtitle</a:t>
            </a:r>
          </a:p>
        </p:txBody>
      </p:sp>
      <p:sp>
        <p:nvSpPr>
          <p:cNvPr id="14" name="Title">
            <a:extLst>
              <a:ext uri="{FF2B5EF4-FFF2-40B4-BE49-F238E27FC236}">
                <a16:creationId xmlns:a16="http://schemas.microsoft.com/office/drawing/2014/main" id="{50F45247-EDFA-CF4B-A197-C393721426EC}"/>
              </a:ext>
            </a:extLst>
          </p:cNvPr>
          <p:cNvSpPr>
            <a:spLocks noGrp="1"/>
          </p:cNvSpPr>
          <p:nvPr>
            <p:ph type="title" hasCustomPrompt="1"/>
          </p:nvPr>
        </p:nvSpPr>
        <p:spPr>
          <a:xfrm>
            <a:off x="762000" y="508000"/>
            <a:ext cx="10671048" cy="492103"/>
          </a:xfrm>
        </p:spPr>
        <p:txBody>
          <a:bodyPr vert="horz" lIns="0" tIns="0" rIns="0" bIns="0" rtlCol="0" anchor="b">
            <a:noAutofit/>
          </a:bodyPr>
          <a:lstStyle>
            <a:lvl1pPr>
              <a:defRPr lang="en-US" sz="2400" b="1" i="0" baseline="0">
                <a:latin typeface="Oracle Sans" panose="020B0503020204020204" pitchFamily="34" charset="0"/>
                <a:ea typeface="+mn-ea"/>
                <a:cs typeface="Oracle Sans" panose="020B0503020204020204" pitchFamily="34" charset="0"/>
              </a:defRPr>
            </a:lvl1pPr>
          </a:lstStyle>
          <a:p>
            <a:pPr marL="0" lvl="0" indent="0">
              <a:spcBef>
                <a:spcPts val="1000"/>
              </a:spcBef>
              <a:buFont typeface="Arial" panose="020B0604020202020204" pitchFamily="34" charset="0"/>
            </a:pPr>
            <a:r>
              <a:rPr lang="en-US" dirty="0"/>
              <a:t>Title</a:t>
            </a:r>
          </a:p>
        </p:txBody>
      </p:sp>
      <p:pic>
        <p:nvPicPr>
          <p:cNvPr id="12" name="Abstract Pattern Strip">
            <a:extLst>
              <a:ext uri="{FF2B5EF4-FFF2-40B4-BE49-F238E27FC236}">
                <a16:creationId xmlns:a16="http://schemas.microsoft.com/office/drawing/2014/main" id="{687B8698-4A21-5E41-B9EE-1BBBD0BD5BD3}"/>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0" y="0"/>
            <a:ext cx="12192000" cy="254000"/>
          </a:xfrm>
          <a:prstGeom prst="rect">
            <a:avLst/>
          </a:prstGeom>
        </p:spPr>
      </p:pic>
      <p:pic>
        <p:nvPicPr>
          <p:cNvPr id="13" name="Picture 12">
            <a:extLst>
              <a:ext uri="{FF2B5EF4-FFF2-40B4-BE49-F238E27FC236}">
                <a16:creationId xmlns:a16="http://schemas.microsoft.com/office/drawing/2014/main" id="{6D9FE5F7-B70B-E049-B1AD-ED4358853044}"/>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10045814" y="6543279"/>
            <a:ext cx="1640218" cy="113773"/>
          </a:xfrm>
          <a:prstGeom prst="rect">
            <a:avLst/>
          </a:prstGeom>
        </p:spPr>
      </p:pic>
    </p:spTree>
    <p:extLst>
      <p:ext uri="{BB962C8B-B14F-4D97-AF65-F5344CB8AC3E}">
        <p14:creationId xmlns:p14="http://schemas.microsoft.com/office/powerpoint/2010/main" val="27656097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6912">
          <p15:clr>
            <a:srgbClr val="FBAE40"/>
          </p15:clr>
        </p15:guide>
      </p15:sldGuideLst>
    </p:ext>
  </p:extLst>
</p:sldLayout>
</file>

<file path=ppt/slideLayouts/slideLayout184.xml><?xml version="1.0" encoding="utf-8"?>
<p:sldLayout xmlns:a="http://schemas.openxmlformats.org/drawingml/2006/main" xmlns:r="http://schemas.openxmlformats.org/officeDocument/2006/relationships" xmlns:p="http://schemas.openxmlformats.org/presentationml/2006/main" showMasterSp="0" preserve="1" userDrawn="1">
  <p:cSld name="Dark - Title/Subtitle 2 Column">
    <p:bg>
      <p:bgPr>
        <a:solidFill>
          <a:schemeClr val="tx1"/>
        </a:solidFill>
        <a:effectLst/>
      </p:bgPr>
    </p:bg>
    <p:spTree>
      <p:nvGrpSpPr>
        <p:cNvPr id="1" name=""/>
        <p:cNvGrpSpPr/>
        <p:nvPr/>
      </p:nvGrpSpPr>
      <p:grpSpPr>
        <a:xfrm>
          <a:off x="0" y="0"/>
          <a:ext cx="0" cy="0"/>
          <a:chOff x="0" y="0"/>
          <a:chExt cx="0" cy="0"/>
        </a:xfrm>
      </p:grpSpPr>
      <p:pic>
        <p:nvPicPr>
          <p:cNvPr id="13" name="Data Texture Cloud">
            <a:extLst>
              <a:ext uri="{FF2B5EF4-FFF2-40B4-BE49-F238E27FC236}">
                <a16:creationId xmlns:a16="http://schemas.microsoft.com/office/drawing/2014/main" id="{088EE63F-D017-8F4C-825E-76E07B952F9F}"/>
              </a:ext>
            </a:extLst>
          </p:cNvPr>
          <p:cNvPicPr>
            <a:picLocks noChangeAspect="1"/>
          </p:cNvPicPr>
          <p:nvPr userDrawn="1"/>
        </p:nvPicPr>
        <p:blipFill rotWithShape="1">
          <a:blip r:embed="rId2" cstate="screen">
            <a:alphaModFix amt="50000"/>
            <a:extLst>
              <a:ext uri="{28A0092B-C50C-407E-A947-70E740481C1C}">
                <a14:useLocalDpi xmlns:a14="http://schemas.microsoft.com/office/drawing/2010/main"/>
              </a:ext>
            </a:extLst>
          </a:blip>
          <a:srcRect/>
          <a:stretch/>
        </p:blipFill>
        <p:spPr>
          <a:xfrm>
            <a:off x="9881411" y="521208"/>
            <a:ext cx="2310589" cy="1701811"/>
          </a:xfrm>
          <a:prstGeom prst="rect">
            <a:avLst/>
          </a:prstGeom>
        </p:spPr>
      </p:pic>
      <p:sp>
        <p:nvSpPr>
          <p:cNvPr id="16" name="Slide Number">
            <a:extLst>
              <a:ext uri="{FF2B5EF4-FFF2-40B4-BE49-F238E27FC236}">
                <a16:creationId xmlns:a16="http://schemas.microsoft.com/office/drawing/2014/main" id="{03830144-8015-0B47-8564-18124FA6BA25}"/>
              </a:ext>
            </a:extLst>
          </p:cNvPr>
          <p:cNvSpPr>
            <a:spLocks noGrp="1"/>
          </p:cNvSpPr>
          <p:nvPr>
            <p:ph type="sldNum" sz="quarter" idx="4"/>
          </p:nvPr>
        </p:nvSpPr>
        <p:spPr>
          <a:xfrm>
            <a:off x="762000" y="6423660"/>
            <a:ext cx="365760" cy="365760"/>
          </a:xfrm>
          <a:prstGeom prst="rect">
            <a:avLst/>
          </a:prstGeom>
        </p:spPr>
        <p:txBody>
          <a:bodyPr vert="horz" lIns="0" tIns="0" rIns="0" bIns="0" rtlCol="0" anchor="ctr"/>
          <a:lstStyle>
            <a:lvl1pPr algn="l">
              <a:defRPr sz="1000">
                <a:solidFill>
                  <a:srgbClr val="8B8580"/>
                </a:solidFill>
              </a:defRPr>
            </a:lvl1pPr>
          </a:lstStyle>
          <a:p>
            <a:fld id="{345D60D9-5372-5F40-9443-0F9AE5BDC3C8}" type="slidenum">
              <a:rPr lang="en-US" smtClean="0"/>
              <a:pPr/>
              <a:t>‹#›</a:t>
            </a:fld>
            <a:endParaRPr lang="en-US" dirty="0"/>
          </a:p>
        </p:txBody>
      </p:sp>
      <p:sp>
        <p:nvSpPr>
          <p:cNvPr id="18" name="Footer">
            <a:extLst>
              <a:ext uri="{FF2B5EF4-FFF2-40B4-BE49-F238E27FC236}">
                <a16:creationId xmlns:a16="http://schemas.microsoft.com/office/drawing/2014/main" id="{FB0664B7-AC2A-2146-8E19-B38024F76F44}"/>
              </a:ext>
            </a:extLst>
          </p:cNvPr>
          <p:cNvSpPr>
            <a:spLocks noGrp="1"/>
          </p:cNvSpPr>
          <p:nvPr>
            <p:ph type="ftr" sz="quarter" idx="3"/>
          </p:nvPr>
        </p:nvSpPr>
        <p:spPr>
          <a:xfrm>
            <a:off x="1127760" y="6423978"/>
            <a:ext cx="4021122" cy="365125"/>
          </a:xfrm>
          <a:prstGeom prst="rect">
            <a:avLst/>
          </a:prstGeom>
        </p:spPr>
        <p:txBody>
          <a:bodyPr vert="horz" lIns="0" tIns="0" rIns="0" bIns="0" rtlCol="0" anchor="ctr"/>
          <a:lstStyle>
            <a:lvl1pPr algn="l">
              <a:defRPr sz="1000">
                <a:solidFill>
                  <a:srgbClr val="8B8580"/>
                </a:solidFill>
              </a:defRPr>
            </a:lvl1pPr>
          </a:lstStyle>
          <a:p>
            <a:r>
              <a:rPr lang="en-US" dirty="0"/>
              <a:t>Confidential – © 2020 Oracle Internal/Restricted/Highly Restricted </a:t>
            </a:r>
          </a:p>
        </p:txBody>
      </p:sp>
      <p:sp>
        <p:nvSpPr>
          <p:cNvPr id="19" name="Text Field">
            <a:extLst>
              <a:ext uri="{FF2B5EF4-FFF2-40B4-BE49-F238E27FC236}">
                <a16:creationId xmlns:a16="http://schemas.microsoft.com/office/drawing/2014/main" id="{2A8FF7D0-24DE-7247-896A-E6C4E80C5A3C}"/>
              </a:ext>
            </a:extLst>
          </p:cNvPr>
          <p:cNvSpPr>
            <a:spLocks noGrp="1"/>
          </p:cNvSpPr>
          <p:nvPr>
            <p:ph type="body" sz="quarter" idx="14"/>
          </p:nvPr>
        </p:nvSpPr>
        <p:spPr>
          <a:xfrm>
            <a:off x="6345940" y="1837944"/>
            <a:ext cx="5084064" cy="426110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20" name="Column Divider">
            <a:extLst>
              <a:ext uri="{FF2B5EF4-FFF2-40B4-BE49-F238E27FC236}">
                <a16:creationId xmlns:a16="http://schemas.microsoft.com/office/drawing/2014/main" id="{EA926242-7D27-8F4E-A826-549D9E4C23B9}"/>
              </a:ext>
            </a:extLst>
          </p:cNvPr>
          <p:cNvCxnSpPr/>
          <p:nvPr userDrawn="1"/>
        </p:nvCxnSpPr>
        <p:spPr>
          <a:xfrm>
            <a:off x="6096002" y="1838958"/>
            <a:ext cx="0" cy="4261104"/>
          </a:xfrm>
          <a:prstGeom prst="line">
            <a:avLst/>
          </a:prstGeom>
          <a:ln w="19050" cap="flat">
            <a:solidFill>
              <a:srgbClr val="8B8580">
                <a:alpha val="25000"/>
              </a:srgbClr>
            </a:solidFill>
            <a:prstDash val="solid"/>
          </a:ln>
        </p:spPr>
        <p:style>
          <a:lnRef idx="1">
            <a:schemeClr val="accent1"/>
          </a:lnRef>
          <a:fillRef idx="0">
            <a:schemeClr val="accent1"/>
          </a:fillRef>
          <a:effectRef idx="0">
            <a:schemeClr val="accent1"/>
          </a:effectRef>
          <a:fontRef idx="minor">
            <a:schemeClr val="tx1"/>
          </a:fontRef>
        </p:style>
      </p:cxnSp>
      <p:sp>
        <p:nvSpPr>
          <p:cNvPr id="15" name="Text Field">
            <a:extLst>
              <a:ext uri="{FF2B5EF4-FFF2-40B4-BE49-F238E27FC236}">
                <a16:creationId xmlns:a16="http://schemas.microsoft.com/office/drawing/2014/main" id="{B4879B6D-DA18-6D4D-8E7D-338DA1C8FEEF}"/>
              </a:ext>
            </a:extLst>
          </p:cNvPr>
          <p:cNvSpPr>
            <a:spLocks noGrp="1"/>
          </p:cNvSpPr>
          <p:nvPr>
            <p:ph type="body" sz="quarter" idx="13"/>
          </p:nvPr>
        </p:nvSpPr>
        <p:spPr>
          <a:xfrm>
            <a:off x="758951" y="1837944"/>
            <a:ext cx="5084064" cy="426110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23" name="Accent Mark">
            <a:extLst>
              <a:ext uri="{FF2B5EF4-FFF2-40B4-BE49-F238E27FC236}">
                <a16:creationId xmlns:a16="http://schemas.microsoft.com/office/drawing/2014/main" id="{41922730-243C-E841-A960-EDBFD169F158}"/>
              </a:ext>
            </a:extLst>
          </p:cNvPr>
          <p:cNvCxnSpPr>
            <a:cxnSpLocks/>
          </p:cNvCxnSpPr>
          <p:nvPr userDrawn="1"/>
        </p:nvCxnSpPr>
        <p:spPr>
          <a:xfrm flipH="1">
            <a:off x="768095" y="1584959"/>
            <a:ext cx="320040" cy="0"/>
          </a:xfrm>
          <a:prstGeom prst="line">
            <a:avLst/>
          </a:prstGeom>
          <a:ln w="38100" cap="flat">
            <a:solidFill>
              <a:schemeClr val="accent2"/>
            </a:solidFill>
            <a:prstDash val="solid"/>
          </a:ln>
        </p:spPr>
        <p:style>
          <a:lnRef idx="1">
            <a:schemeClr val="accent1"/>
          </a:lnRef>
          <a:fillRef idx="0">
            <a:schemeClr val="accent1"/>
          </a:fillRef>
          <a:effectRef idx="0">
            <a:schemeClr val="accent1"/>
          </a:effectRef>
          <a:fontRef idx="minor">
            <a:schemeClr val="tx1"/>
          </a:fontRef>
        </p:style>
      </p:cxnSp>
      <p:sp>
        <p:nvSpPr>
          <p:cNvPr id="17" name="Subtitle">
            <a:extLst>
              <a:ext uri="{FF2B5EF4-FFF2-40B4-BE49-F238E27FC236}">
                <a16:creationId xmlns:a16="http://schemas.microsoft.com/office/drawing/2014/main" id="{BD40C05F-32CC-E442-B2BC-903A0529B0B8}"/>
              </a:ext>
            </a:extLst>
          </p:cNvPr>
          <p:cNvSpPr>
            <a:spLocks noGrp="1"/>
          </p:cNvSpPr>
          <p:nvPr>
            <p:ph type="body" sz="quarter" idx="12" hasCustomPrompt="1"/>
          </p:nvPr>
        </p:nvSpPr>
        <p:spPr>
          <a:xfrm>
            <a:off x="762000" y="1000420"/>
            <a:ext cx="10671048" cy="330540"/>
          </a:xfrm>
          <a:prstGeom prst="rect">
            <a:avLst/>
          </a:prstGeom>
        </p:spPr>
        <p:txBody>
          <a:bodyPr lIns="0">
            <a:noAutofit/>
          </a:bodyPr>
          <a:lstStyle>
            <a:lvl1pPr marL="0" indent="0">
              <a:spcAft>
                <a:spcPts val="0"/>
              </a:spcAft>
              <a:buNone/>
              <a:defRPr sz="2000" b="0" i="0">
                <a:solidFill>
                  <a:schemeClr val="bg1"/>
                </a:solidFill>
                <a:latin typeface="Oracle Sans" panose="020B0503020204020204" pitchFamily="34" charset="0"/>
                <a:cs typeface="Oracle Sans" panose="020B0503020204020204" pitchFamily="34" charset="0"/>
              </a:defRPr>
            </a:lvl1pPr>
          </a:lstStyle>
          <a:p>
            <a:pPr lvl="0"/>
            <a:r>
              <a:rPr lang="en-US" dirty="0"/>
              <a:t>Subtitle</a:t>
            </a:r>
          </a:p>
        </p:txBody>
      </p:sp>
      <p:sp>
        <p:nvSpPr>
          <p:cNvPr id="14" name="Title">
            <a:extLst>
              <a:ext uri="{FF2B5EF4-FFF2-40B4-BE49-F238E27FC236}">
                <a16:creationId xmlns:a16="http://schemas.microsoft.com/office/drawing/2014/main" id="{50F45247-EDFA-CF4B-A197-C393721426EC}"/>
              </a:ext>
            </a:extLst>
          </p:cNvPr>
          <p:cNvSpPr>
            <a:spLocks noGrp="1"/>
          </p:cNvSpPr>
          <p:nvPr>
            <p:ph type="title" hasCustomPrompt="1"/>
          </p:nvPr>
        </p:nvSpPr>
        <p:spPr>
          <a:xfrm>
            <a:off x="762000" y="508000"/>
            <a:ext cx="10671048" cy="492103"/>
          </a:xfrm>
        </p:spPr>
        <p:txBody>
          <a:bodyPr vert="horz" lIns="0" tIns="0" rIns="0" bIns="0" rtlCol="0" anchor="b">
            <a:noAutofit/>
          </a:bodyPr>
          <a:lstStyle>
            <a:lvl1pPr>
              <a:defRPr lang="en-US" sz="2400" b="1" i="0" baseline="0">
                <a:solidFill>
                  <a:schemeClr val="bg1"/>
                </a:solidFill>
                <a:latin typeface="Oracle Sans" panose="020B0503020204020204" pitchFamily="34" charset="0"/>
                <a:ea typeface="+mn-ea"/>
                <a:cs typeface="Oracle Sans" panose="020B0503020204020204" pitchFamily="34" charset="0"/>
              </a:defRPr>
            </a:lvl1pPr>
          </a:lstStyle>
          <a:p>
            <a:pPr marL="0" lvl="0" indent="0">
              <a:spcBef>
                <a:spcPts val="1000"/>
              </a:spcBef>
              <a:buFont typeface="Arial" panose="020B0604020202020204" pitchFamily="34" charset="0"/>
            </a:pPr>
            <a:r>
              <a:rPr lang="en-US" dirty="0"/>
              <a:t>Title</a:t>
            </a:r>
          </a:p>
        </p:txBody>
      </p:sp>
      <p:pic>
        <p:nvPicPr>
          <p:cNvPr id="12" name="Abstract Pattern Strip">
            <a:extLst>
              <a:ext uri="{FF2B5EF4-FFF2-40B4-BE49-F238E27FC236}">
                <a16:creationId xmlns:a16="http://schemas.microsoft.com/office/drawing/2014/main" id="{687B8698-4A21-5E41-B9EE-1BBBD0BD5BD3}"/>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0" y="0"/>
            <a:ext cx="12192000" cy="254000"/>
          </a:xfrm>
          <a:prstGeom prst="rect">
            <a:avLst/>
          </a:prstGeom>
        </p:spPr>
      </p:pic>
      <p:pic>
        <p:nvPicPr>
          <p:cNvPr id="22" name="Picture 21">
            <a:extLst>
              <a:ext uri="{FF2B5EF4-FFF2-40B4-BE49-F238E27FC236}">
                <a16:creationId xmlns:a16="http://schemas.microsoft.com/office/drawing/2014/main" id="{70CC8551-89EC-5848-8FF4-27BFD831B22F}"/>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10044425" y="6543278"/>
            <a:ext cx="1640218" cy="113773"/>
          </a:xfrm>
          <a:prstGeom prst="rect">
            <a:avLst/>
          </a:prstGeom>
        </p:spPr>
      </p:pic>
    </p:spTree>
    <p:extLst>
      <p:ext uri="{BB962C8B-B14F-4D97-AF65-F5344CB8AC3E}">
        <p14:creationId xmlns:p14="http://schemas.microsoft.com/office/powerpoint/2010/main" val="11396755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 pos="6912">
          <p15:clr>
            <a:srgbClr val="FBAE40"/>
          </p15:clr>
        </p15:guide>
      </p15:sldGuideLst>
    </p:ext>
  </p:extLst>
</p:sldLayout>
</file>

<file path=ppt/slideLayouts/slideLayout185.xml><?xml version="1.0" encoding="utf-8"?>
<p:sldLayout xmlns:a="http://schemas.openxmlformats.org/drawingml/2006/main" xmlns:r="http://schemas.openxmlformats.org/officeDocument/2006/relationships" xmlns:p="http://schemas.openxmlformats.org/presentationml/2006/main" showMasterSp="0" preserve="1" userDrawn="1">
  <p:cSld name="Light - Title 3 Column">
    <p:bg>
      <p:bgPr>
        <a:solidFill>
          <a:schemeClr val="bg2"/>
        </a:solidFill>
        <a:effectLst/>
      </p:bgPr>
    </p:bg>
    <p:spTree>
      <p:nvGrpSpPr>
        <p:cNvPr id="1" name=""/>
        <p:cNvGrpSpPr/>
        <p:nvPr/>
      </p:nvGrpSpPr>
      <p:grpSpPr>
        <a:xfrm>
          <a:off x="0" y="0"/>
          <a:ext cx="0" cy="0"/>
          <a:chOff x="0" y="0"/>
          <a:chExt cx="0" cy="0"/>
        </a:xfrm>
      </p:grpSpPr>
      <p:pic>
        <p:nvPicPr>
          <p:cNvPr id="21" name="Data Texture Cloud">
            <a:extLst>
              <a:ext uri="{FF2B5EF4-FFF2-40B4-BE49-F238E27FC236}">
                <a16:creationId xmlns:a16="http://schemas.microsoft.com/office/drawing/2014/main" id="{6B9192B5-0A20-764D-9C90-A22272603329}"/>
              </a:ext>
            </a:extLst>
          </p:cNvPr>
          <p:cNvPicPr>
            <a:picLocks noChangeAspect="1"/>
          </p:cNvPicPr>
          <p:nvPr userDrawn="1"/>
        </p:nvPicPr>
        <p:blipFill rotWithShape="1">
          <a:blip r:embed="rId2" cstate="screen">
            <a:alphaModFix amt="80000"/>
            <a:extLst>
              <a:ext uri="{28A0092B-C50C-407E-A947-70E740481C1C}">
                <a14:useLocalDpi xmlns:a14="http://schemas.microsoft.com/office/drawing/2010/main"/>
              </a:ext>
            </a:extLst>
          </a:blip>
          <a:srcRect/>
          <a:stretch/>
        </p:blipFill>
        <p:spPr>
          <a:xfrm>
            <a:off x="9881411" y="521208"/>
            <a:ext cx="2310589" cy="1700784"/>
          </a:xfrm>
          <a:prstGeom prst="rect">
            <a:avLst/>
          </a:prstGeom>
        </p:spPr>
      </p:pic>
      <p:sp>
        <p:nvSpPr>
          <p:cNvPr id="16" name="Slide Number">
            <a:extLst>
              <a:ext uri="{FF2B5EF4-FFF2-40B4-BE49-F238E27FC236}">
                <a16:creationId xmlns:a16="http://schemas.microsoft.com/office/drawing/2014/main" id="{3415ABCF-F4E1-8F45-97C7-BB3BBB93D523}"/>
              </a:ext>
            </a:extLst>
          </p:cNvPr>
          <p:cNvSpPr>
            <a:spLocks noGrp="1"/>
          </p:cNvSpPr>
          <p:nvPr>
            <p:ph type="sldNum" sz="quarter" idx="4"/>
          </p:nvPr>
        </p:nvSpPr>
        <p:spPr>
          <a:xfrm>
            <a:off x="762000" y="6423660"/>
            <a:ext cx="365760" cy="365760"/>
          </a:xfrm>
          <a:prstGeom prst="rect">
            <a:avLst/>
          </a:prstGeom>
        </p:spPr>
        <p:txBody>
          <a:bodyPr vert="horz" lIns="0" tIns="0" rIns="0" bIns="0" rtlCol="0" anchor="ctr"/>
          <a:lstStyle>
            <a:lvl1pPr algn="l">
              <a:defRPr sz="1000">
                <a:solidFill>
                  <a:srgbClr val="8B8580"/>
                </a:solidFill>
              </a:defRPr>
            </a:lvl1pPr>
          </a:lstStyle>
          <a:p>
            <a:fld id="{345D60D9-5372-5F40-9443-0F9AE5BDC3C8}" type="slidenum">
              <a:rPr lang="en-US" smtClean="0"/>
              <a:pPr/>
              <a:t>‹#›</a:t>
            </a:fld>
            <a:endParaRPr lang="en-US" dirty="0"/>
          </a:p>
        </p:txBody>
      </p:sp>
      <p:sp>
        <p:nvSpPr>
          <p:cNvPr id="20" name="Footer">
            <a:extLst>
              <a:ext uri="{FF2B5EF4-FFF2-40B4-BE49-F238E27FC236}">
                <a16:creationId xmlns:a16="http://schemas.microsoft.com/office/drawing/2014/main" id="{5AB5D6B8-9C36-7640-AEBB-31B1DF05F539}"/>
              </a:ext>
            </a:extLst>
          </p:cNvPr>
          <p:cNvSpPr>
            <a:spLocks noGrp="1"/>
          </p:cNvSpPr>
          <p:nvPr>
            <p:ph type="ftr" sz="quarter" idx="3"/>
          </p:nvPr>
        </p:nvSpPr>
        <p:spPr>
          <a:xfrm>
            <a:off x="1127760" y="6423978"/>
            <a:ext cx="4021122" cy="365125"/>
          </a:xfrm>
          <a:prstGeom prst="rect">
            <a:avLst/>
          </a:prstGeom>
        </p:spPr>
        <p:txBody>
          <a:bodyPr vert="horz" lIns="0" tIns="0" rIns="0" bIns="0" rtlCol="0" anchor="ctr"/>
          <a:lstStyle>
            <a:lvl1pPr algn="l">
              <a:defRPr sz="1000">
                <a:solidFill>
                  <a:srgbClr val="8B8580"/>
                </a:solidFill>
              </a:defRPr>
            </a:lvl1pPr>
          </a:lstStyle>
          <a:p>
            <a:r>
              <a:rPr lang="en-US" dirty="0"/>
              <a:t>Confidential – © 2020 Oracle Internal/Restricted/Highly Restricted </a:t>
            </a:r>
          </a:p>
        </p:txBody>
      </p:sp>
      <p:sp>
        <p:nvSpPr>
          <p:cNvPr id="18" name="Text Field">
            <a:extLst>
              <a:ext uri="{FF2B5EF4-FFF2-40B4-BE49-F238E27FC236}">
                <a16:creationId xmlns:a16="http://schemas.microsoft.com/office/drawing/2014/main" id="{F99B7BFF-D980-2D4A-B1AC-7510DE0D9D1C}"/>
              </a:ext>
            </a:extLst>
          </p:cNvPr>
          <p:cNvSpPr>
            <a:spLocks noGrp="1"/>
          </p:cNvSpPr>
          <p:nvPr>
            <p:ph type="body" sz="quarter" idx="14"/>
          </p:nvPr>
        </p:nvSpPr>
        <p:spPr>
          <a:xfrm>
            <a:off x="8128000" y="1837944"/>
            <a:ext cx="3300984" cy="42611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44" name="Column Divider">
            <a:extLst>
              <a:ext uri="{FF2B5EF4-FFF2-40B4-BE49-F238E27FC236}">
                <a16:creationId xmlns:a16="http://schemas.microsoft.com/office/drawing/2014/main" id="{AFE66E1B-CB9E-AD43-8F62-B5F7E5962235}"/>
              </a:ext>
            </a:extLst>
          </p:cNvPr>
          <p:cNvCxnSpPr/>
          <p:nvPr userDrawn="1"/>
        </p:nvCxnSpPr>
        <p:spPr>
          <a:xfrm>
            <a:off x="7937500" y="1838958"/>
            <a:ext cx="0" cy="4261104"/>
          </a:xfrm>
          <a:prstGeom prst="line">
            <a:avLst/>
          </a:prstGeom>
          <a:ln w="19050" cap="flat">
            <a:solidFill>
              <a:srgbClr val="8B8580">
                <a:alpha val="25000"/>
              </a:srgbClr>
            </a:solidFill>
            <a:prstDash val="solid"/>
          </a:ln>
        </p:spPr>
        <p:style>
          <a:lnRef idx="1">
            <a:schemeClr val="accent1"/>
          </a:lnRef>
          <a:fillRef idx="0">
            <a:schemeClr val="accent1"/>
          </a:fillRef>
          <a:effectRef idx="0">
            <a:schemeClr val="accent1"/>
          </a:effectRef>
          <a:fontRef idx="minor">
            <a:schemeClr val="tx1"/>
          </a:fontRef>
        </p:style>
      </p:cxnSp>
      <p:sp>
        <p:nvSpPr>
          <p:cNvPr id="19" name="Text Field">
            <a:extLst>
              <a:ext uri="{FF2B5EF4-FFF2-40B4-BE49-F238E27FC236}">
                <a16:creationId xmlns:a16="http://schemas.microsoft.com/office/drawing/2014/main" id="{A701984C-34A6-1346-A2AA-2794191C0405}"/>
              </a:ext>
            </a:extLst>
          </p:cNvPr>
          <p:cNvSpPr>
            <a:spLocks noGrp="1"/>
          </p:cNvSpPr>
          <p:nvPr>
            <p:ph type="body" sz="quarter" idx="15"/>
          </p:nvPr>
        </p:nvSpPr>
        <p:spPr>
          <a:xfrm>
            <a:off x="4445000" y="1837944"/>
            <a:ext cx="3300984" cy="42611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43" name="Column Divider">
            <a:extLst>
              <a:ext uri="{FF2B5EF4-FFF2-40B4-BE49-F238E27FC236}">
                <a16:creationId xmlns:a16="http://schemas.microsoft.com/office/drawing/2014/main" id="{96487311-07DE-BA4A-B675-135E5473D5A5}"/>
              </a:ext>
            </a:extLst>
          </p:cNvPr>
          <p:cNvCxnSpPr/>
          <p:nvPr userDrawn="1"/>
        </p:nvCxnSpPr>
        <p:spPr>
          <a:xfrm>
            <a:off x="4254500" y="1838958"/>
            <a:ext cx="0" cy="4261104"/>
          </a:xfrm>
          <a:prstGeom prst="line">
            <a:avLst/>
          </a:prstGeom>
          <a:ln w="19050" cap="flat">
            <a:solidFill>
              <a:srgbClr val="8B8580">
                <a:alpha val="25000"/>
              </a:srgbClr>
            </a:solidFill>
            <a:prstDash val="solid"/>
          </a:ln>
        </p:spPr>
        <p:style>
          <a:lnRef idx="1">
            <a:schemeClr val="accent1"/>
          </a:lnRef>
          <a:fillRef idx="0">
            <a:schemeClr val="accent1"/>
          </a:fillRef>
          <a:effectRef idx="0">
            <a:schemeClr val="accent1"/>
          </a:effectRef>
          <a:fontRef idx="minor">
            <a:schemeClr val="tx1"/>
          </a:fontRef>
        </p:style>
      </p:cxnSp>
      <p:sp>
        <p:nvSpPr>
          <p:cNvPr id="17" name="Text Field">
            <a:extLst>
              <a:ext uri="{FF2B5EF4-FFF2-40B4-BE49-F238E27FC236}">
                <a16:creationId xmlns:a16="http://schemas.microsoft.com/office/drawing/2014/main" id="{31E9FA52-D320-6043-8DA5-2A295E356128}"/>
              </a:ext>
            </a:extLst>
          </p:cNvPr>
          <p:cNvSpPr>
            <a:spLocks noGrp="1"/>
          </p:cNvSpPr>
          <p:nvPr>
            <p:ph type="body" sz="quarter" idx="13"/>
          </p:nvPr>
        </p:nvSpPr>
        <p:spPr>
          <a:xfrm>
            <a:off x="758951" y="1837944"/>
            <a:ext cx="3300984" cy="42611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42" name="Accent Mark">
            <a:extLst>
              <a:ext uri="{FF2B5EF4-FFF2-40B4-BE49-F238E27FC236}">
                <a16:creationId xmlns:a16="http://schemas.microsoft.com/office/drawing/2014/main" id="{4E732D89-C34A-F248-94A1-01F258A23E11}"/>
              </a:ext>
            </a:extLst>
          </p:cNvPr>
          <p:cNvCxnSpPr>
            <a:cxnSpLocks/>
          </p:cNvCxnSpPr>
          <p:nvPr userDrawn="1"/>
        </p:nvCxnSpPr>
        <p:spPr>
          <a:xfrm flipH="1">
            <a:off x="768095" y="1584959"/>
            <a:ext cx="320040" cy="0"/>
          </a:xfrm>
          <a:prstGeom prst="line">
            <a:avLst/>
          </a:prstGeom>
          <a:ln w="38100" cap="flat">
            <a:solidFill>
              <a:schemeClr val="accent2"/>
            </a:solidFill>
            <a:prstDash val="solid"/>
          </a:ln>
        </p:spPr>
        <p:style>
          <a:lnRef idx="1">
            <a:schemeClr val="accent1"/>
          </a:lnRef>
          <a:fillRef idx="0">
            <a:schemeClr val="accent1"/>
          </a:fillRef>
          <a:effectRef idx="0">
            <a:schemeClr val="accent1"/>
          </a:effectRef>
          <a:fontRef idx="minor">
            <a:schemeClr val="tx1"/>
          </a:fontRef>
        </p:style>
      </p:cxnSp>
      <p:sp>
        <p:nvSpPr>
          <p:cNvPr id="15" name="Title">
            <a:extLst>
              <a:ext uri="{FF2B5EF4-FFF2-40B4-BE49-F238E27FC236}">
                <a16:creationId xmlns:a16="http://schemas.microsoft.com/office/drawing/2014/main" id="{F4A9A468-00C1-2342-A578-C97FF9884A1A}"/>
              </a:ext>
            </a:extLst>
          </p:cNvPr>
          <p:cNvSpPr>
            <a:spLocks noGrp="1"/>
          </p:cNvSpPr>
          <p:nvPr userDrawn="1">
            <p:ph type="title" hasCustomPrompt="1"/>
          </p:nvPr>
        </p:nvSpPr>
        <p:spPr>
          <a:xfrm>
            <a:off x="762000" y="508000"/>
            <a:ext cx="10671048" cy="822960"/>
          </a:xfrm>
        </p:spPr>
        <p:txBody>
          <a:bodyPr vert="horz" lIns="0" tIns="0" rIns="0" bIns="0" rtlCol="0" anchor="b">
            <a:noAutofit/>
          </a:bodyPr>
          <a:lstStyle>
            <a:lvl1pPr>
              <a:defRPr lang="en-US" sz="2400" b="1" i="0" baseline="0">
                <a:latin typeface="Oracle Sans" panose="020B0503020204020204" pitchFamily="34" charset="0"/>
                <a:ea typeface="+mn-ea"/>
                <a:cs typeface="Oracle Sans" panose="020B0503020204020204" pitchFamily="34" charset="0"/>
              </a:defRPr>
            </a:lvl1pPr>
          </a:lstStyle>
          <a:p>
            <a:pPr marL="0" lvl="0" indent="0">
              <a:spcBef>
                <a:spcPts val="1000"/>
              </a:spcBef>
              <a:buFont typeface="Arial" panose="020B0604020202020204" pitchFamily="34" charset="0"/>
            </a:pPr>
            <a:r>
              <a:rPr lang="en-US" dirty="0"/>
              <a:t>Title</a:t>
            </a:r>
          </a:p>
        </p:txBody>
      </p:sp>
      <p:pic>
        <p:nvPicPr>
          <p:cNvPr id="13" name="Abstract Pattern Strip">
            <a:extLst>
              <a:ext uri="{FF2B5EF4-FFF2-40B4-BE49-F238E27FC236}">
                <a16:creationId xmlns:a16="http://schemas.microsoft.com/office/drawing/2014/main" id="{86CFE0F6-D0AB-E843-A2CE-635D3678C9D7}"/>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0" y="0"/>
            <a:ext cx="12192000" cy="254000"/>
          </a:xfrm>
          <a:prstGeom prst="rect">
            <a:avLst/>
          </a:prstGeom>
        </p:spPr>
      </p:pic>
      <p:pic>
        <p:nvPicPr>
          <p:cNvPr id="14" name="Picture 13">
            <a:extLst>
              <a:ext uri="{FF2B5EF4-FFF2-40B4-BE49-F238E27FC236}">
                <a16:creationId xmlns:a16="http://schemas.microsoft.com/office/drawing/2014/main" id="{5E840AE9-40D1-EC4B-9E52-CF14F5B3D3ED}"/>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10045814" y="6543279"/>
            <a:ext cx="1640218" cy="113773"/>
          </a:xfrm>
          <a:prstGeom prst="rect">
            <a:avLst/>
          </a:prstGeom>
        </p:spPr>
      </p:pic>
    </p:spTree>
    <p:extLst>
      <p:ext uri="{BB962C8B-B14F-4D97-AF65-F5344CB8AC3E}">
        <p14:creationId xmlns:p14="http://schemas.microsoft.com/office/powerpoint/2010/main" val="14659177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1" pos="2664">
          <p15:clr>
            <a:srgbClr val="FBAE40"/>
          </p15:clr>
        </p15:guide>
        <p15:guide id="12" pos="4848">
          <p15:clr>
            <a:srgbClr val="FBAE40"/>
          </p15:clr>
        </p15:guide>
        <p15:guide id="13" pos="2544">
          <p15:clr>
            <a:srgbClr val="FBAE40"/>
          </p15:clr>
        </p15:guide>
        <p15:guide id="14" pos="4728">
          <p15:clr>
            <a:srgbClr val="FBAE40"/>
          </p15:clr>
        </p15:guide>
        <p15:guide id="15" pos="6912">
          <p15:clr>
            <a:srgbClr val="FBAE40"/>
          </p15:clr>
        </p15:guide>
      </p15:sldGuideLst>
    </p:ext>
  </p:extLst>
</p:sldLayout>
</file>

<file path=ppt/slideLayouts/slideLayout186.xml><?xml version="1.0" encoding="utf-8"?>
<p:sldLayout xmlns:a="http://schemas.openxmlformats.org/drawingml/2006/main" xmlns:r="http://schemas.openxmlformats.org/officeDocument/2006/relationships" xmlns:p="http://schemas.openxmlformats.org/presentationml/2006/main" showMasterSp="0" preserve="1" userDrawn="1">
  <p:cSld name="Dark - Title 3 Column">
    <p:bg>
      <p:bgPr>
        <a:solidFill>
          <a:schemeClr val="tx1"/>
        </a:solidFill>
        <a:effectLst/>
      </p:bgPr>
    </p:bg>
    <p:spTree>
      <p:nvGrpSpPr>
        <p:cNvPr id="1" name=""/>
        <p:cNvGrpSpPr/>
        <p:nvPr/>
      </p:nvGrpSpPr>
      <p:grpSpPr>
        <a:xfrm>
          <a:off x="0" y="0"/>
          <a:ext cx="0" cy="0"/>
          <a:chOff x="0" y="0"/>
          <a:chExt cx="0" cy="0"/>
        </a:xfrm>
      </p:grpSpPr>
      <p:pic>
        <p:nvPicPr>
          <p:cNvPr id="14" name="Data Texture Cloud">
            <a:extLst>
              <a:ext uri="{FF2B5EF4-FFF2-40B4-BE49-F238E27FC236}">
                <a16:creationId xmlns:a16="http://schemas.microsoft.com/office/drawing/2014/main" id="{6B6AE226-6298-A74E-881D-C391B7DBFC74}"/>
              </a:ext>
            </a:extLst>
          </p:cNvPr>
          <p:cNvPicPr>
            <a:picLocks noChangeAspect="1"/>
          </p:cNvPicPr>
          <p:nvPr userDrawn="1"/>
        </p:nvPicPr>
        <p:blipFill rotWithShape="1">
          <a:blip r:embed="rId2" cstate="screen">
            <a:alphaModFix amt="50000"/>
            <a:extLst>
              <a:ext uri="{28A0092B-C50C-407E-A947-70E740481C1C}">
                <a14:useLocalDpi xmlns:a14="http://schemas.microsoft.com/office/drawing/2010/main"/>
              </a:ext>
            </a:extLst>
          </a:blip>
          <a:srcRect/>
          <a:stretch/>
        </p:blipFill>
        <p:spPr>
          <a:xfrm>
            <a:off x="9881411" y="521208"/>
            <a:ext cx="2310589" cy="1701811"/>
          </a:xfrm>
          <a:prstGeom prst="rect">
            <a:avLst/>
          </a:prstGeom>
        </p:spPr>
      </p:pic>
      <p:sp>
        <p:nvSpPr>
          <p:cNvPr id="16" name="Slide Number">
            <a:extLst>
              <a:ext uri="{FF2B5EF4-FFF2-40B4-BE49-F238E27FC236}">
                <a16:creationId xmlns:a16="http://schemas.microsoft.com/office/drawing/2014/main" id="{3415ABCF-F4E1-8F45-97C7-BB3BBB93D523}"/>
              </a:ext>
            </a:extLst>
          </p:cNvPr>
          <p:cNvSpPr>
            <a:spLocks noGrp="1"/>
          </p:cNvSpPr>
          <p:nvPr>
            <p:ph type="sldNum" sz="quarter" idx="4"/>
          </p:nvPr>
        </p:nvSpPr>
        <p:spPr>
          <a:xfrm>
            <a:off x="762000" y="6423660"/>
            <a:ext cx="365760" cy="365760"/>
          </a:xfrm>
          <a:prstGeom prst="rect">
            <a:avLst/>
          </a:prstGeom>
        </p:spPr>
        <p:txBody>
          <a:bodyPr vert="horz" lIns="0" tIns="0" rIns="0" bIns="0" rtlCol="0" anchor="ctr"/>
          <a:lstStyle>
            <a:lvl1pPr algn="l">
              <a:defRPr sz="1000">
                <a:solidFill>
                  <a:srgbClr val="8B8580"/>
                </a:solidFill>
              </a:defRPr>
            </a:lvl1pPr>
          </a:lstStyle>
          <a:p>
            <a:fld id="{345D60D9-5372-5F40-9443-0F9AE5BDC3C8}" type="slidenum">
              <a:rPr lang="en-US" smtClean="0"/>
              <a:pPr/>
              <a:t>‹#›</a:t>
            </a:fld>
            <a:endParaRPr lang="en-US" dirty="0"/>
          </a:p>
        </p:txBody>
      </p:sp>
      <p:sp>
        <p:nvSpPr>
          <p:cNvPr id="20" name="Footer">
            <a:extLst>
              <a:ext uri="{FF2B5EF4-FFF2-40B4-BE49-F238E27FC236}">
                <a16:creationId xmlns:a16="http://schemas.microsoft.com/office/drawing/2014/main" id="{5AB5D6B8-9C36-7640-AEBB-31B1DF05F539}"/>
              </a:ext>
            </a:extLst>
          </p:cNvPr>
          <p:cNvSpPr>
            <a:spLocks noGrp="1"/>
          </p:cNvSpPr>
          <p:nvPr>
            <p:ph type="ftr" sz="quarter" idx="3"/>
          </p:nvPr>
        </p:nvSpPr>
        <p:spPr>
          <a:xfrm>
            <a:off x="1127760" y="6423978"/>
            <a:ext cx="4021122" cy="365125"/>
          </a:xfrm>
          <a:prstGeom prst="rect">
            <a:avLst/>
          </a:prstGeom>
        </p:spPr>
        <p:txBody>
          <a:bodyPr vert="horz" lIns="0" tIns="0" rIns="0" bIns="0" rtlCol="0" anchor="ctr"/>
          <a:lstStyle>
            <a:lvl1pPr algn="l">
              <a:defRPr sz="1000">
                <a:solidFill>
                  <a:srgbClr val="8B8580"/>
                </a:solidFill>
              </a:defRPr>
            </a:lvl1pPr>
          </a:lstStyle>
          <a:p>
            <a:r>
              <a:rPr lang="en-US" dirty="0"/>
              <a:t>Confidential – © 2020 Oracle Internal/Restricted/Highly Restricted </a:t>
            </a:r>
          </a:p>
        </p:txBody>
      </p:sp>
      <p:sp>
        <p:nvSpPr>
          <p:cNvPr id="18" name="Text Field">
            <a:extLst>
              <a:ext uri="{FF2B5EF4-FFF2-40B4-BE49-F238E27FC236}">
                <a16:creationId xmlns:a16="http://schemas.microsoft.com/office/drawing/2014/main" id="{F99B7BFF-D980-2D4A-B1AC-7510DE0D9D1C}"/>
              </a:ext>
            </a:extLst>
          </p:cNvPr>
          <p:cNvSpPr>
            <a:spLocks noGrp="1"/>
          </p:cNvSpPr>
          <p:nvPr>
            <p:ph type="body" sz="quarter" idx="14"/>
          </p:nvPr>
        </p:nvSpPr>
        <p:spPr>
          <a:xfrm>
            <a:off x="8128000" y="1837944"/>
            <a:ext cx="3300984" cy="426110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44" name="Column Divider">
            <a:extLst>
              <a:ext uri="{FF2B5EF4-FFF2-40B4-BE49-F238E27FC236}">
                <a16:creationId xmlns:a16="http://schemas.microsoft.com/office/drawing/2014/main" id="{AFE66E1B-CB9E-AD43-8F62-B5F7E5962235}"/>
              </a:ext>
            </a:extLst>
          </p:cNvPr>
          <p:cNvCxnSpPr/>
          <p:nvPr userDrawn="1"/>
        </p:nvCxnSpPr>
        <p:spPr>
          <a:xfrm>
            <a:off x="7937500" y="1838958"/>
            <a:ext cx="0" cy="4261104"/>
          </a:xfrm>
          <a:prstGeom prst="line">
            <a:avLst/>
          </a:prstGeom>
          <a:ln w="19050" cap="flat">
            <a:solidFill>
              <a:srgbClr val="8B8580">
                <a:alpha val="25000"/>
              </a:srgbClr>
            </a:solidFill>
            <a:prstDash val="solid"/>
          </a:ln>
        </p:spPr>
        <p:style>
          <a:lnRef idx="1">
            <a:schemeClr val="accent1"/>
          </a:lnRef>
          <a:fillRef idx="0">
            <a:schemeClr val="accent1"/>
          </a:fillRef>
          <a:effectRef idx="0">
            <a:schemeClr val="accent1"/>
          </a:effectRef>
          <a:fontRef idx="minor">
            <a:schemeClr val="tx1"/>
          </a:fontRef>
        </p:style>
      </p:cxnSp>
      <p:sp>
        <p:nvSpPr>
          <p:cNvPr id="19" name="Text Field">
            <a:extLst>
              <a:ext uri="{FF2B5EF4-FFF2-40B4-BE49-F238E27FC236}">
                <a16:creationId xmlns:a16="http://schemas.microsoft.com/office/drawing/2014/main" id="{A701984C-34A6-1346-A2AA-2794191C0405}"/>
              </a:ext>
            </a:extLst>
          </p:cNvPr>
          <p:cNvSpPr>
            <a:spLocks noGrp="1"/>
          </p:cNvSpPr>
          <p:nvPr>
            <p:ph type="body" sz="quarter" idx="15"/>
          </p:nvPr>
        </p:nvSpPr>
        <p:spPr>
          <a:xfrm>
            <a:off x="4445000" y="1837944"/>
            <a:ext cx="3300984" cy="426110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43" name="Column Divider">
            <a:extLst>
              <a:ext uri="{FF2B5EF4-FFF2-40B4-BE49-F238E27FC236}">
                <a16:creationId xmlns:a16="http://schemas.microsoft.com/office/drawing/2014/main" id="{96487311-07DE-BA4A-B675-135E5473D5A5}"/>
              </a:ext>
            </a:extLst>
          </p:cNvPr>
          <p:cNvCxnSpPr/>
          <p:nvPr userDrawn="1"/>
        </p:nvCxnSpPr>
        <p:spPr>
          <a:xfrm>
            <a:off x="4254500" y="1838958"/>
            <a:ext cx="0" cy="4261104"/>
          </a:xfrm>
          <a:prstGeom prst="line">
            <a:avLst/>
          </a:prstGeom>
          <a:ln w="19050" cap="flat">
            <a:solidFill>
              <a:srgbClr val="8B8580">
                <a:alpha val="25000"/>
              </a:srgbClr>
            </a:solidFill>
            <a:prstDash val="solid"/>
          </a:ln>
        </p:spPr>
        <p:style>
          <a:lnRef idx="1">
            <a:schemeClr val="accent1"/>
          </a:lnRef>
          <a:fillRef idx="0">
            <a:schemeClr val="accent1"/>
          </a:fillRef>
          <a:effectRef idx="0">
            <a:schemeClr val="accent1"/>
          </a:effectRef>
          <a:fontRef idx="minor">
            <a:schemeClr val="tx1"/>
          </a:fontRef>
        </p:style>
      </p:cxnSp>
      <p:sp>
        <p:nvSpPr>
          <p:cNvPr id="17" name="Text Field">
            <a:extLst>
              <a:ext uri="{FF2B5EF4-FFF2-40B4-BE49-F238E27FC236}">
                <a16:creationId xmlns:a16="http://schemas.microsoft.com/office/drawing/2014/main" id="{31E9FA52-D320-6043-8DA5-2A295E356128}"/>
              </a:ext>
            </a:extLst>
          </p:cNvPr>
          <p:cNvSpPr>
            <a:spLocks noGrp="1"/>
          </p:cNvSpPr>
          <p:nvPr>
            <p:ph type="body" sz="quarter" idx="13"/>
          </p:nvPr>
        </p:nvSpPr>
        <p:spPr>
          <a:xfrm>
            <a:off x="758951" y="1837944"/>
            <a:ext cx="3300984" cy="426110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42" name="Accent Mark">
            <a:extLst>
              <a:ext uri="{FF2B5EF4-FFF2-40B4-BE49-F238E27FC236}">
                <a16:creationId xmlns:a16="http://schemas.microsoft.com/office/drawing/2014/main" id="{4E732D89-C34A-F248-94A1-01F258A23E11}"/>
              </a:ext>
            </a:extLst>
          </p:cNvPr>
          <p:cNvCxnSpPr>
            <a:cxnSpLocks/>
          </p:cNvCxnSpPr>
          <p:nvPr userDrawn="1"/>
        </p:nvCxnSpPr>
        <p:spPr>
          <a:xfrm flipH="1">
            <a:off x="768095" y="1584959"/>
            <a:ext cx="320040" cy="0"/>
          </a:xfrm>
          <a:prstGeom prst="line">
            <a:avLst/>
          </a:prstGeom>
          <a:ln w="38100" cap="flat">
            <a:solidFill>
              <a:schemeClr val="accent2"/>
            </a:solidFill>
            <a:prstDash val="solid"/>
          </a:ln>
        </p:spPr>
        <p:style>
          <a:lnRef idx="1">
            <a:schemeClr val="accent1"/>
          </a:lnRef>
          <a:fillRef idx="0">
            <a:schemeClr val="accent1"/>
          </a:fillRef>
          <a:effectRef idx="0">
            <a:schemeClr val="accent1"/>
          </a:effectRef>
          <a:fontRef idx="minor">
            <a:schemeClr val="tx1"/>
          </a:fontRef>
        </p:style>
      </p:cxnSp>
      <p:sp>
        <p:nvSpPr>
          <p:cNvPr id="15" name="Title">
            <a:extLst>
              <a:ext uri="{FF2B5EF4-FFF2-40B4-BE49-F238E27FC236}">
                <a16:creationId xmlns:a16="http://schemas.microsoft.com/office/drawing/2014/main" id="{F4A9A468-00C1-2342-A578-C97FF9884A1A}"/>
              </a:ext>
            </a:extLst>
          </p:cNvPr>
          <p:cNvSpPr>
            <a:spLocks noGrp="1"/>
          </p:cNvSpPr>
          <p:nvPr userDrawn="1">
            <p:ph type="title" hasCustomPrompt="1"/>
          </p:nvPr>
        </p:nvSpPr>
        <p:spPr>
          <a:xfrm>
            <a:off x="762000" y="508000"/>
            <a:ext cx="10671048" cy="822960"/>
          </a:xfrm>
        </p:spPr>
        <p:txBody>
          <a:bodyPr vert="horz" lIns="0" tIns="0" rIns="0" bIns="0" rtlCol="0" anchor="b">
            <a:noAutofit/>
          </a:bodyPr>
          <a:lstStyle>
            <a:lvl1pPr>
              <a:defRPr lang="en-US" sz="2400" b="1" i="0" baseline="0">
                <a:solidFill>
                  <a:schemeClr val="bg1"/>
                </a:solidFill>
                <a:latin typeface="Oracle Sans" panose="020B0503020204020204" pitchFamily="34" charset="0"/>
                <a:ea typeface="+mn-ea"/>
                <a:cs typeface="Oracle Sans" panose="020B0503020204020204" pitchFamily="34" charset="0"/>
              </a:defRPr>
            </a:lvl1pPr>
          </a:lstStyle>
          <a:p>
            <a:pPr marL="0" lvl="0" indent="0">
              <a:spcBef>
                <a:spcPts val="1000"/>
              </a:spcBef>
              <a:buFont typeface="Arial" panose="020B0604020202020204" pitchFamily="34" charset="0"/>
            </a:pPr>
            <a:r>
              <a:rPr lang="en-US" dirty="0"/>
              <a:t>Title</a:t>
            </a:r>
          </a:p>
        </p:txBody>
      </p:sp>
      <p:pic>
        <p:nvPicPr>
          <p:cNvPr id="13" name="Abstract Pattern Strip">
            <a:extLst>
              <a:ext uri="{FF2B5EF4-FFF2-40B4-BE49-F238E27FC236}">
                <a16:creationId xmlns:a16="http://schemas.microsoft.com/office/drawing/2014/main" id="{86CFE0F6-D0AB-E843-A2CE-635D3678C9D7}"/>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0" y="0"/>
            <a:ext cx="12192000" cy="254000"/>
          </a:xfrm>
          <a:prstGeom prst="rect">
            <a:avLst/>
          </a:prstGeom>
        </p:spPr>
      </p:pic>
      <p:pic>
        <p:nvPicPr>
          <p:cNvPr id="21" name="Picture 20">
            <a:extLst>
              <a:ext uri="{FF2B5EF4-FFF2-40B4-BE49-F238E27FC236}">
                <a16:creationId xmlns:a16="http://schemas.microsoft.com/office/drawing/2014/main" id="{8C357EF9-D2E4-2149-AC70-5CA8D009CB45}"/>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10044425" y="6543278"/>
            <a:ext cx="1640218" cy="113773"/>
          </a:xfrm>
          <a:prstGeom prst="rect">
            <a:avLst/>
          </a:prstGeom>
        </p:spPr>
      </p:pic>
    </p:spTree>
    <p:extLst>
      <p:ext uri="{BB962C8B-B14F-4D97-AF65-F5344CB8AC3E}">
        <p14:creationId xmlns:p14="http://schemas.microsoft.com/office/powerpoint/2010/main" val="18993169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1" pos="2664">
          <p15:clr>
            <a:srgbClr val="FBAE40"/>
          </p15:clr>
        </p15:guide>
        <p15:guide id="12" pos="4848">
          <p15:clr>
            <a:srgbClr val="FBAE40"/>
          </p15:clr>
        </p15:guide>
        <p15:guide id="13" pos="2544">
          <p15:clr>
            <a:srgbClr val="FBAE40"/>
          </p15:clr>
        </p15:guide>
        <p15:guide id="14" pos="4728">
          <p15:clr>
            <a:srgbClr val="FBAE40"/>
          </p15:clr>
        </p15:guide>
        <p15:guide id="15" pos="6912">
          <p15:clr>
            <a:srgbClr val="FBAE40"/>
          </p15:clr>
        </p15:guide>
      </p15:sldGuideLst>
    </p:ext>
  </p:extLst>
</p:sldLayout>
</file>

<file path=ppt/slideLayouts/slideLayout187.xml><?xml version="1.0" encoding="utf-8"?>
<p:sldLayout xmlns:a="http://schemas.openxmlformats.org/drawingml/2006/main" xmlns:r="http://schemas.openxmlformats.org/officeDocument/2006/relationships" xmlns:p="http://schemas.openxmlformats.org/presentationml/2006/main" showMasterSp="0" preserve="1" userDrawn="1">
  <p:cSld name="Light - Title/Subtitle 3 Column">
    <p:bg>
      <p:bgPr>
        <a:solidFill>
          <a:schemeClr val="bg2"/>
        </a:solidFill>
        <a:effectLst/>
      </p:bgPr>
    </p:bg>
    <p:spTree>
      <p:nvGrpSpPr>
        <p:cNvPr id="1" name=""/>
        <p:cNvGrpSpPr/>
        <p:nvPr/>
      </p:nvGrpSpPr>
      <p:grpSpPr>
        <a:xfrm>
          <a:off x="0" y="0"/>
          <a:ext cx="0" cy="0"/>
          <a:chOff x="0" y="0"/>
          <a:chExt cx="0" cy="0"/>
        </a:xfrm>
      </p:grpSpPr>
      <p:pic>
        <p:nvPicPr>
          <p:cNvPr id="22" name="Data Texture Cloud">
            <a:extLst>
              <a:ext uri="{FF2B5EF4-FFF2-40B4-BE49-F238E27FC236}">
                <a16:creationId xmlns:a16="http://schemas.microsoft.com/office/drawing/2014/main" id="{C70EC8FB-8F52-1849-8B54-6C3C260AEC4E}"/>
              </a:ext>
            </a:extLst>
          </p:cNvPr>
          <p:cNvPicPr>
            <a:picLocks noChangeAspect="1"/>
          </p:cNvPicPr>
          <p:nvPr userDrawn="1"/>
        </p:nvPicPr>
        <p:blipFill rotWithShape="1">
          <a:blip r:embed="rId2" cstate="screen">
            <a:alphaModFix amt="80000"/>
            <a:extLst>
              <a:ext uri="{28A0092B-C50C-407E-A947-70E740481C1C}">
                <a14:useLocalDpi xmlns:a14="http://schemas.microsoft.com/office/drawing/2010/main"/>
              </a:ext>
            </a:extLst>
          </a:blip>
          <a:srcRect/>
          <a:stretch/>
        </p:blipFill>
        <p:spPr>
          <a:xfrm>
            <a:off x="9881411" y="521208"/>
            <a:ext cx="2310589" cy="1700784"/>
          </a:xfrm>
          <a:prstGeom prst="rect">
            <a:avLst/>
          </a:prstGeom>
        </p:spPr>
      </p:pic>
      <p:sp>
        <p:nvSpPr>
          <p:cNvPr id="15" name="Slide Number">
            <a:extLst>
              <a:ext uri="{FF2B5EF4-FFF2-40B4-BE49-F238E27FC236}">
                <a16:creationId xmlns:a16="http://schemas.microsoft.com/office/drawing/2014/main" id="{5DB444FB-0B40-4E4B-905E-8C07DFBDC500}"/>
              </a:ext>
            </a:extLst>
          </p:cNvPr>
          <p:cNvSpPr>
            <a:spLocks noGrp="1"/>
          </p:cNvSpPr>
          <p:nvPr>
            <p:ph type="sldNum" sz="quarter" idx="4"/>
          </p:nvPr>
        </p:nvSpPr>
        <p:spPr>
          <a:xfrm>
            <a:off x="762000" y="6423660"/>
            <a:ext cx="365760" cy="365760"/>
          </a:xfrm>
          <a:prstGeom prst="rect">
            <a:avLst/>
          </a:prstGeom>
        </p:spPr>
        <p:txBody>
          <a:bodyPr vert="horz" lIns="0" tIns="0" rIns="0" bIns="0" rtlCol="0" anchor="ctr"/>
          <a:lstStyle>
            <a:lvl1pPr algn="l">
              <a:defRPr sz="1000">
                <a:solidFill>
                  <a:srgbClr val="8B8580"/>
                </a:solidFill>
              </a:defRPr>
            </a:lvl1pPr>
          </a:lstStyle>
          <a:p>
            <a:fld id="{345D60D9-5372-5F40-9443-0F9AE5BDC3C8}" type="slidenum">
              <a:rPr lang="en-US" smtClean="0"/>
              <a:pPr/>
              <a:t>‹#›</a:t>
            </a:fld>
            <a:endParaRPr lang="en-US" dirty="0"/>
          </a:p>
        </p:txBody>
      </p:sp>
      <p:sp>
        <p:nvSpPr>
          <p:cNvPr id="21" name="Footer">
            <a:extLst>
              <a:ext uri="{FF2B5EF4-FFF2-40B4-BE49-F238E27FC236}">
                <a16:creationId xmlns:a16="http://schemas.microsoft.com/office/drawing/2014/main" id="{6287F873-60BF-5949-9236-8CE888A56A36}"/>
              </a:ext>
            </a:extLst>
          </p:cNvPr>
          <p:cNvSpPr>
            <a:spLocks noGrp="1"/>
          </p:cNvSpPr>
          <p:nvPr>
            <p:ph type="ftr" sz="quarter" idx="3"/>
          </p:nvPr>
        </p:nvSpPr>
        <p:spPr>
          <a:xfrm>
            <a:off x="1127760" y="6423978"/>
            <a:ext cx="4021122" cy="365125"/>
          </a:xfrm>
          <a:prstGeom prst="rect">
            <a:avLst/>
          </a:prstGeom>
        </p:spPr>
        <p:txBody>
          <a:bodyPr vert="horz" lIns="0" tIns="0" rIns="0" bIns="0" rtlCol="0" anchor="ctr"/>
          <a:lstStyle>
            <a:lvl1pPr algn="l">
              <a:defRPr sz="1000">
                <a:solidFill>
                  <a:srgbClr val="8B8580"/>
                </a:solidFill>
              </a:defRPr>
            </a:lvl1pPr>
          </a:lstStyle>
          <a:p>
            <a:r>
              <a:rPr lang="en-US" dirty="0"/>
              <a:t>Confidential – © 2020 Oracle Internal/Restricted/Highly Restricted </a:t>
            </a:r>
          </a:p>
        </p:txBody>
      </p:sp>
      <p:sp>
        <p:nvSpPr>
          <p:cNvPr id="19" name="Text Field">
            <a:extLst>
              <a:ext uri="{FF2B5EF4-FFF2-40B4-BE49-F238E27FC236}">
                <a16:creationId xmlns:a16="http://schemas.microsoft.com/office/drawing/2014/main" id="{AFFA3B66-F839-0A43-B947-288947FAE76A}"/>
              </a:ext>
            </a:extLst>
          </p:cNvPr>
          <p:cNvSpPr>
            <a:spLocks noGrp="1"/>
          </p:cNvSpPr>
          <p:nvPr>
            <p:ph type="body" sz="quarter" idx="15"/>
          </p:nvPr>
        </p:nvSpPr>
        <p:spPr>
          <a:xfrm>
            <a:off x="8128000" y="1837944"/>
            <a:ext cx="3300984" cy="42611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26" name="Column Divider">
            <a:extLst>
              <a:ext uri="{FF2B5EF4-FFF2-40B4-BE49-F238E27FC236}">
                <a16:creationId xmlns:a16="http://schemas.microsoft.com/office/drawing/2014/main" id="{FEBC52D1-D61C-E242-953A-FE75F4230057}"/>
              </a:ext>
            </a:extLst>
          </p:cNvPr>
          <p:cNvCxnSpPr/>
          <p:nvPr userDrawn="1"/>
        </p:nvCxnSpPr>
        <p:spPr>
          <a:xfrm>
            <a:off x="7937500" y="1838958"/>
            <a:ext cx="0" cy="4261104"/>
          </a:xfrm>
          <a:prstGeom prst="line">
            <a:avLst/>
          </a:prstGeom>
          <a:ln w="19050" cap="flat">
            <a:solidFill>
              <a:srgbClr val="8B8580">
                <a:alpha val="25000"/>
              </a:srgbClr>
            </a:solidFill>
            <a:prstDash val="solid"/>
          </a:ln>
        </p:spPr>
        <p:style>
          <a:lnRef idx="1">
            <a:schemeClr val="accent1"/>
          </a:lnRef>
          <a:fillRef idx="0">
            <a:schemeClr val="accent1"/>
          </a:fillRef>
          <a:effectRef idx="0">
            <a:schemeClr val="accent1"/>
          </a:effectRef>
          <a:fontRef idx="minor">
            <a:schemeClr val="tx1"/>
          </a:fontRef>
        </p:style>
      </p:cxnSp>
      <p:sp>
        <p:nvSpPr>
          <p:cNvPr id="20" name="Text Field">
            <a:extLst>
              <a:ext uri="{FF2B5EF4-FFF2-40B4-BE49-F238E27FC236}">
                <a16:creationId xmlns:a16="http://schemas.microsoft.com/office/drawing/2014/main" id="{A3F2668A-2594-E744-9A86-00F03A65B3D0}"/>
              </a:ext>
            </a:extLst>
          </p:cNvPr>
          <p:cNvSpPr>
            <a:spLocks noGrp="1"/>
          </p:cNvSpPr>
          <p:nvPr>
            <p:ph type="body" sz="quarter" idx="16"/>
          </p:nvPr>
        </p:nvSpPr>
        <p:spPr>
          <a:xfrm>
            <a:off x="4445000" y="1837944"/>
            <a:ext cx="3300984" cy="42611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25" name="Column Divider">
            <a:extLst>
              <a:ext uri="{FF2B5EF4-FFF2-40B4-BE49-F238E27FC236}">
                <a16:creationId xmlns:a16="http://schemas.microsoft.com/office/drawing/2014/main" id="{FFFD347B-C0A8-2C4A-806D-EDC1B041B75F}"/>
              </a:ext>
            </a:extLst>
          </p:cNvPr>
          <p:cNvCxnSpPr/>
          <p:nvPr userDrawn="1"/>
        </p:nvCxnSpPr>
        <p:spPr>
          <a:xfrm>
            <a:off x="4254500" y="1838958"/>
            <a:ext cx="0" cy="4261104"/>
          </a:xfrm>
          <a:prstGeom prst="line">
            <a:avLst/>
          </a:prstGeom>
          <a:ln w="19050" cap="flat">
            <a:solidFill>
              <a:srgbClr val="8B8580">
                <a:alpha val="25000"/>
              </a:srgbClr>
            </a:solidFill>
            <a:prstDash val="solid"/>
          </a:ln>
        </p:spPr>
        <p:style>
          <a:lnRef idx="1">
            <a:schemeClr val="accent1"/>
          </a:lnRef>
          <a:fillRef idx="0">
            <a:schemeClr val="accent1"/>
          </a:fillRef>
          <a:effectRef idx="0">
            <a:schemeClr val="accent1"/>
          </a:effectRef>
          <a:fontRef idx="minor">
            <a:schemeClr val="tx1"/>
          </a:fontRef>
        </p:style>
      </p:cxnSp>
      <p:sp>
        <p:nvSpPr>
          <p:cNvPr id="16" name="Text Field">
            <a:extLst>
              <a:ext uri="{FF2B5EF4-FFF2-40B4-BE49-F238E27FC236}">
                <a16:creationId xmlns:a16="http://schemas.microsoft.com/office/drawing/2014/main" id="{1DBDDCF0-B3BA-F84E-B95B-56F0DD652B4E}"/>
              </a:ext>
            </a:extLst>
          </p:cNvPr>
          <p:cNvSpPr>
            <a:spLocks noGrp="1"/>
          </p:cNvSpPr>
          <p:nvPr>
            <p:ph type="body" sz="quarter" idx="14"/>
          </p:nvPr>
        </p:nvSpPr>
        <p:spPr>
          <a:xfrm>
            <a:off x="758951" y="1837944"/>
            <a:ext cx="3300984" cy="42611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27" name="Accent Mark">
            <a:extLst>
              <a:ext uri="{FF2B5EF4-FFF2-40B4-BE49-F238E27FC236}">
                <a16:creationId xmlns:a16="http://schemas.microsoft.com/office/drawing/2014/main" id="{A42B5292-498A-834B-8514-61985A013869}"/>
              </a:ext>
            </a:extLst>
          </p:cNvPr>
          <p:cNvCxnSpPr>
            <a:cxnSpLocks/>
          </p:cNvCxnSpPr>
          <p:nvPr userDrawn="1"/>
        </p:nvCxnSpPr>
        <p:spPr>
          <a:xfrm flipH="1">
            <a:off x="768095" y="1584959"/>
            <a:ext cx="320040" cy="0"/>
          </a:xfrm>
          <a:prstGeom prst="line">
            <a:avLst/>
          </a:prstGeom>
          <a:ln w="38100" cap="flat">
            <a:solidFill>
              <a:schemeClr val="accent2"/>
            </a:solidFill>
            <a:prstDash val="solid"/>
          </a:ln>
        </p:spPr>
        <p:style>
          <a:lnRef idx="1">
            <a:schemeClr val="accent1"/>
          </a:lnRef>
          <a:fillRef idx="0">
            <a:schemeClr val="accent1"/>
          </a:fillRef>
          <a:effectRef idx="0">
            <a:schemeClr val="accent1"/>
          </a:effectRef>
          <a:fontRef idx="minor">
            <a:schemeClr val="tx1"/>
          </a:fontRef>
        </p:style>
      </p:cxnSp>
      <p:sp>
        <p:nvSpPr>
          <p:cNvPr id="18" name="Subtitle">
            <a:extLst>
              <a:ext uri="{FF2B5EF4-FFF2-40B4-BE49-F238E27FC236}">
                <a16:creationId xmlns:a16="http://schemas.microsoft.com/office/drawing/2014/main" id="{C2DB86C1-D122-1844-AC1A-B24593E8DB7A}"/>
              </a:ext>
            </a:extLst>
          </p:cNvPr>
          <p:cNvSpPr>
            <a:spLocks noGrp="1"/>
          </p:cNvSpPr>
          <p:nvPr>
            <p:ph type="body" sz="quarter" idx="13" hasCustomPrompt="1"/>
          </p:nvPr>
        </p:nvSpPr>
        <p:spPr>
          <a:xfrm>
            <a:off x="762000" y="1000420"/>
            <a:ext cx="10671048" cy="330540"/>
          </a:xfrm>
          <a:prstGeom prst="rect">
            <a:avLst/>
          </a:prstGeom>
        </p:spPr>
        <p:txBody>
          <a:bodyPr lIns="0">
            <a:noAutofit/>
          </a:bodyPr>
          <a:lstStyle>
            <a:lvl1pPr marL="0" indent="0">
              <a:spcAft>
                <a:spcPts val="0"/>
              </a:spcAft>
              <a:buNone/>
              <a:defRPr sz="2000" b="0" i="0">
                <a:latin typeface="Oracle Sans" panose="020B0503020204020204" pitchFamily="34" charset="0"/>
                <a:cs typeface="Oracle Sans" panose="020B0503020204020204" pitchFamily="34" charset="0"/>
              </a:defRPr>
            </a:lvl1pPr>
          </a:lstStyle>
          <a:p>
            <a:pPr lvl="0"/>
            <a:r>
              <a:rPr lang="en-US" dirty="0"/>
              <a:t>Subtitle</a:t>
            </a:r>
          </a:p>
        </p:txBody>
      </p:sp>
      <p:sp>
        <p:nvSpPr>
          <p:cNvPr id="17" name="Title">
            <a:extLst>
              <a:ext uri="{FF2B5EF4-FFF2-40B4-BE49-F238E27FC236}">
                <a16:creationId xmlns:a16="http://schemas.microsoft.com/office/drawing/2014/main" id="{1AD6C625-E91C-C740-B6CB-B38FD66B396D}"/>
              </a:ext>
            </a:extLst>
          </p:cNvPr>
          <p:cNvSpPr>
            <a:spLocks noGrp="1"/>
          </p:cNvSpPr>
          <p:nvPr>
            <p:ph type="title" hasCustomPrompt="1"/>
          </p:nvPr>
        </p:nvSpPr>
        <p:spPr>
          <a:xfrm>
            <a:off x="762000" y="508000"/>
            <a:ext cx="10671048" cy="492103"/>
          </a:xfrm>
        </p:spPr>
        <p:txBody>
          <a:bodyPr vert="horz" lIns="0" tIns="0" rIns="0" bIns="0" rtlCol="0" anchor="b">
            <a:noAutofit/>
          </a:bodyPr>
          <a:lstStyle>
            <a:lvl1pPr>
              <a:defRPr lang="en-US" sz="2400" b="1" i="0" baseline="0">
                <a:latin typeface="Oracle Sans" panose="020B0503020204020204" pitchFamily="34" charset="0"/>
                <a:ea typeface="+mn-ea"/>
                <a:cs typeface="Oracle Sans" panose="020B0503020204020204" pitchFamily="34" charset="0"/>
              </a:defRPr>
            </a:lvl1pPr>
          </a:lstStyle>
          <a:p>
            <a:pPr marL="0" lvl="0" indent="0">
              <a:spcBef>
                <a:spcPts val="1000"/>
              </a:spcBef>
              <a:buFont typeface="Arial" panose="020B0604020202020204" pitchFamily="34" charset="0"/>
            </a:pPr>
            <a:r>
              <a:rPr lang="en-US" dirty="0"/>
              <a:t>Title</a:t>
            </a:r>
          </a:p>
        </p:txBody>
      </p:sp>
      <p:pic>
        <p:nvPicPr>
          <p:cNvPr id="13" name="Abstract Pattern Strip">
            <a:extLst>
              <a:ext uri="{FF2B5EF4-FFF2-40B4-BE49-F238E27FC236}">
                <a16:creationId xmlns:a16="http://schemas.microsoft.com/office/drawing/2014/main" id="{86CFE0F6-D0AB-E843-A2CE-635D3678C9D7}"/>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0" y="0"/>
            <a:ext cx="12192000" cy="254000"/>
          </a:xfrm>
          <a:prstGeom prst="rect">
            <a:avLst/>
          </a:prstGeom>
        </p:spPr>
      </p:pic>
      <p:pic>
        <p:nvPicPr>
          <p:cNvPr id="24" name="Picture 23">
            <a:extLst>
              <a:ext uri="{FF2B5EF4-FFF2-40B4-BE49-F238E27FC236}">
                <a16:creationId xmlns:a16="http://schemas.microsoft.com/office/drawing/2014/main" id="{65E7C982-7CE8-1442-B6E8-550A023744C0}"/>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10045814" y="6543279"/>
            <a:ext cx="1640218" cy="113773"/>
          </a:xfrm>
          <a:prstGeom prst="rect">
            <a:avLst/>
          </a:prstGeom>
        </p:spPr>
      </p:pic>
    </p:spTree>
    <p:extLst>
      <p:ext uri="{BB962C8B-B14F-4D97-AF65-F5344CB8AC3E}">
        <p14:creationId xmlns:p14="http://schemas.microsoft.com/office/powerpoint/2010/main" val="40831575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1" pos="2664">
          <p15:clr>
            <a:srgbClr val="FBAE40"/>
          </p15:clr>
        </p15:guide>
        <p15:guide id="12" pos="4848">
          <p15:clr>
            <a:srgbClr val="FBAE40"/>
          </p15:clr>
        </p15:guide>
        <p15:guide id="13" pos="2544">
          <p15:clr>
            <a:srgbClr val="FBAE40"/>
          </p15:clr>
        </p15:guide>
        <p15:guide id="14" pos="4728">
          <p15:clr>
            <a:srgbClr val="FBAE40"/>
          </p15:clr>
        </p15:guide>
        <p15:guide id="15" pos="6912">
          <p15:clr>
            <a:srgbClr val="FBAE40"/>
          </p15:clr>
        </p15:guide>
      </p15:sldGuideLst>
    </p:ext>
  </p:extLst>
</p:sldLayout>
</file>

<file path=ppt/slideLayouts/slideLayout188.xml><?xml version="1.0" encoding="utf-8"?>
<p:sldLayout xmlns:a="http://schemas.openxmlformats.org/drawingml/2006/main" xmlns:r="http://schemas.openxmlformats.org/officeDocument/2006/relationships" xmlns:p="http://schemas.openxmlformats.org/presentationml/2006/main" showMasterSp="0" preserve="1" userDrawn="1">
  <p:cSld name="Dark - Title/Subtitle 3 Column">
    <p:bg>
      <p:bgPr>
        <a:solidFill>
          <a:schemeClr val="tx1"/>
        </a:solidFill>
        <a:effectLst/>
      </p:bgPr>
    </p:bg>
    <p:spTree>
      <p:nvGrpSpPr>
        <p:cNvPr id="1" name=""/>
        <p:cNvGrpSpPr/>
        <p:nvPr/>
      </p:nvGrpSpPr>
      <p:grpSpPr>
        <a:xfrm>
          <a:off x="0" y="0"/>
          <a:ext cx="0" cy="0"/>
          <a:chOff x="0" y="0"/>
          <a:chExt cx="0" cy="0"/>
        </a:xfrm>
      </p:grpSpPr>
      <p:pic>
        <p:nvPicPr>
          <p:cNvPr id="24" name="Data Texture Cloud">
            <a:extLst>
              <a:ext uri="{FF2B5EF4-FFF2-40B4-BE49-F238E27FC236}">
                <a16:creationId xmlns:a16="http://schemas.microsoft.com/office/drawing/2014/main" id="{0FC7E372-ADF2-0D42-B73B-DDFEABF951C1}"/>
              </a:ext>
            </a:extLst>
          </p:cNvPr>
          <p:cNvPicPr>
            <a:picLocks noChangeAspect="1"/>
          </p:cNvPicPr>
          <p:nvPr userDrawn="1"/>
        </p:nvPicPr>
        <p:blipFill rotWithShape="1">
          <a:blip r:embed="rId2" cstate="screen">
            <a:alphaModFix amt="50000"/>
            <a:extLst>
              <a:ext uri="{28A0092B-C50C-407E-A947-70E740481C1C}">
                <a14:useLocalDpi xmlns:a14="http://schemas.microsoft.com/office/drawing/2010/main"/>
              </a:ext>
            </a:extLst>
          </a:blip>
          <a:srcRect/>
          <a:stretch/>
        </p:blipFill>
        <p:spPr>
          <a:xfrm>
            <a:off x="9881411" y="521208"/>
            <a:ext cx="2310589" cy="1701811"/>
          </a:xfrm>
          <a:prstGeom prst="rect">
            <a:avLst/>
          </a:prstGeom>
        </p:spPr>
      </p:pic>
      <p:sp>
        <p:nvSpPr>
          <p:cNvPr id="15" name="Slide Number">
            <a:extLst>
              <a:ext uri="{FF2B5EF4-FFF2-40B4-BE49-F238E27FC236}">
                <a16:creationId xmlns:a16="http://schemas.microsoft.com/office/drawing/2014/main" id="{5DB444FB-0B40-4E4B-905E-8C07DFBDC500}"/>
              </a:ext>
            </a:extLst>
          </p:cNvPr>
          <p:cNvSpPr>
            <a:spLocks noGrp="1"/>
          </p:cNvSpPr>
          <p:nvPr>
            <p:ph type="sldNum" sz="quarter" idx="4"/>
          </p:nvPr>
        </p:nvSpPr>
        <p:spPr>
          <a:xfrm>
            <a:off x="762000" y="6423660"/>
            <a:ext cx="365760" cy="365760"/>
          </a:xfrm>
          <a:prstGeom prst="rect">
            <a:avLst/>
          </a:prstGeom>
        </p:spPr>
        <p:txBody>
          <a:bodyPr vert="horz" lIns="0" tIns="0" rIns="0" bIns="0" rtlCol="0" anchor="ctr"/>
          <a:lstStyle>
            <a:lvl1pPr algn="l">
              <a:defRPr sz="1000">
                <a:solidFill>
                  <a:srgbClr val="8B8580"/>
                </a:solidFill>
              </a:defRPr>
            </a:lvl1pPr>
          </a:lstStyle>
          <a:p>
            <a:fld id="{345D60D9-5372-5F40-9443-0F9AE5BDC3C8}" type="slidenum">
              <a:rPr lang="en-US" smtClean="0"/>
              <a:pPr/>
              <a:t>‹#›</a:t>
            </a:fld>
            <a:endParaRPr lang="en-US" dirty="0"/>
          </a:p>
        </p:txBody>
      </p:sp>
      <p:sp>
        <p:nvSpPr>
          <p:cNvPr id="21" name="Footer">
            <a:extLst>
              <a:ext uri="{FF2B5EF4-FFF2-40B4-BE49-F238E27FC236}">
                <a16:creationId xmlns:a16="http://schemas.microsoft.com/office/drawing/2014/main" id="{6287F873-60BF-5949-9236-8CE888A56A36}"/>
              </a:ext>
            </a:extLst>
          </p:cNvPr>
          <p:cNvSpPr>
            <a:spLocks noGrp="1"/>
          </p:cNvSpPr>
          <p:nvPr>
            <p:ph type="ftr" sz="quarter" idx="3"/>
          </p:nvPr>
        </p:nvSpPr>
        <p:spPr>
          <a:xfrm>
            <a:off x="1127760" y="6423978"/>
            <a:ext cx="4021122" cy="365125"/>
          </a:xfrm>
          <a:prstGeom prst="rect">
            <a:avLst/>
          </a:prstGeom>
        </p:spPr>
        <p:txBody>
          <a:bodyPr vert="horz" lIns="0" tIns="0" rIns="0" bIns="0" rtlCol="0" anchor="ctr"/>
          <a:lstStyle>
            <a:lvl1pPr algn="l">
              <a:defRPr sz="1000">
                <a:solidFill>
                  <a:srgbClr val="8B8580"/>
                </a:solidFill>
              </a:defRPr>
            </a:lvl1pPr>
          </a:lstStyle>
          <a:p>
            <a:r>
              <a:rPr lang="en-US" dirty="0"/>
              <a:t>Confidential – © 2020 Oracle Internal/Restricted/Highly Restricted </a:t>
            </a:r>
          </a:p>
        </p:txBody>
      </p:sp>
      <p:sp>
        <p:nvSpPr>
          <p:cNvPr id="19" name="Text Field">
            <a:extLst>
              <a:ext uri="{FF2B5EF4-FFF2-40B4-BE49-F238E27FC236}">
                <a16:creationId xmlns:a16="http://schemas.microsoft.com/office/drawing/2014/main" id="{AFFA3B66-F839-0A43-B947-288947FAE76A}"/>
              </a:ext>
            </a:extLst>
          </p:cNvPr>
          <p:cNvSpPr>
            <a:spLocks noGrp="1"/>
          </p:cNvSpPr>
          <p:nvPr>
            <p:ph type="body" sz="quarter" idx="15"/>
          </p:nvPr>
        </p:nvSpPr>
        <p:spPr>
          <a:xfrm>
            <a:off x="8128000" y="1837944"/>
            <a:ext cx="3300984" cy="426110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26" name="Column Divider">
            <a:extLst>
              <a:ext uri="{FF2B5EF4-FFF2-40B4-BE49-F238E27FC236}">
                <a16:creationId xmlns:a16="http://schemas.microsoft.com/office/drawing/2014/main" id="{FEBC52D1-D61C-E242-953A-FE75F4230057}"/>
              </a:ext>
            </a:extLst>
          </p:cNvPr>
          <p:cNvCxnSpPr/>
          <p:nvPr userDrawn="1"/>
        </p:nvCxnSpPr>
        <p:spPr>
          <a:xfrm>
            <a:off x="7937500" y="1838958"/>
            <a:ext cx="0" cy="4261104"/>
          </a:xfrm>
          <a:prstGeom prst="line">
            <a:avLst/>
          </a:prstGeom>
          <a:ln w="19050" cap="flat">
            <a:solidFill>
              <a:srgbClr val="8B8580">
                <a:alpha val="25000"/>
              </a:srgbClr>
            </a:solidFill>
            <a:prstDash val="solid"/>
          </a:ln>
        </p:spPr>
        <p:style>
          <a:lnRef idx="1">
            <a:schemeClr val="accent1"/>
          </a:lnRef>
          <a:fillRef idx="0">
            <a:schemeClr val="accent1"/>
          </a:fillRef>
          <a:effectRef idx="0">
            <a:schemeClr val="accent1"/>
          </a:effectRef>
          <a:fontRef idx="minor">
            <a:schemeClr val="tx1"/>
          </a:fontRef>
        </p:style>
      </p:cxnSp>
      <p:sp>
        <p:nvSpPr>
          <p:cNvPr id="20" name="Text Field">
            <a:extLst>
              <a:ext uri="{FF2B5EF4-FFF2-40B4-BE49-F238E27FC236}">
                <a16:creationId xmlns:a16="http://schemas.microsoft.com/office/drawing/2014/main" id="{A3F2668A-2594-E744-9A86-00F03A65B3D0}"/>
              </a:ext>
            </a:extLst>
          </p:cNvPr>
          <p:cNvSpPr>
            <a:spLocks noGrp="1"/>
          </p:cNvSpPr>
          <p:nvPr>
            <p:ph type="body" sz="quarter" idx="16"/>
          </p:nvPr>
        </p:nvSpPr>
        <p:spPr>
          <a:xfrm>
            <a:off x="4445000" y="1837944"/>
            <a:ext cx="3300984" cy="426110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25" name="Column Divider">
            <a:extLst>
              <a:ext uri="{FF2B5EF4-FFF2-40B4-BE49-F238E27FC236}">
                <a16:creationId xmlns:a16="http://schemas.microsoft.com/office/drawing/2014/main" id="{FFFD347B-C0A8-2C4A-806D-EDC1B041B75F}"/>
              </a:ext>
            </a:extLst>
          </p:cNvPr>
          <p:cNvCxnSpPr/>
          <p:nvPr userDrawn="1"/>
        </p:nvCxnSpPr>
        <p:spPr>
          <a:xfrm>
            <a:off x="4254500" y="1838958"/>
            <a:ext cx="0" cy="4261104"/>
          </a:xfrm>
          <a:prstGeom prst="line">
            <a:avLst/>
          </a:prstGeom>
          <a:ln w="19050" cap="flat">
            <a:solidFill>
              <a:srgbClr val="8B8580">
                <a:alpha val="25000"/>
              </a:srgbClr>
            </a:solidFill>
            <a:prstDash val="solid"/>
          </a:ln>
        </p:spPr>
        <p:style>
          <a:lnRef idx="1">
            <a:schemeClr val="accent1"/>
          </a:lnRef>
          <a:fillRef idx="0">
            <a:schemeClr val="accent1"/>
          </a:fillRef>
          <a:effectRef idx="0">
            <a:schemeClr val="accent1"/>
          </a:effectRef>
          <a:fontRef idx="minor">
            <a:schemeClr val="tx1"/>
          </a:fontRef>
        </p:style>
      </p:cxnSp>
      <p:sp>
        <p:nvSpPr>
          <p:cNvPr id="16" name="Text Field">
            <a:extLst>
              <a:ext uri="{FF2B5EF4-FFF2-40B4-BE49-F238E27FC236}">
                <a16:creationId xmlns:a16="http://schemas.microsoft.com/office/drawing/2014/main" id="{1DBDDCF0-B3BA-F84E-B95B-56F0DD652B4E}"/>
              </a:ext>
            </a:extLst>
          </p:cNvPr>
          <p:cNvSpPr>
            <a:spLocks noGrp="1"/>
          </p:cNvSpPr>
          <p:nvPr>
            <p:ph type="body" sz="quarter" idx="14"/>
          </p:nvPr>
        </p:nvSpPr>
        <p:spPr>
          <a:xfrm>
            <a:off x="758951" y="1837944"/>
            <a:ext cx="3300984" cy="426110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27" name="Accent Mark">
            <a:extLst>
              <a:ext uri="{FF2B5EF4-FFF2-40B4-BE49-F238E27FC236}">
                <a16:creationId xmlns:a16="http://schemas.microsoft.com/office/drawing/2014/main" id="{A42B5292-498A-834B-8514-61985A013869}"/>
              </a:ext>
            </a:extLst>
          </p:cNvPr>
          <p:cNvCxnSpPr>
            <a:cxnSpLocks/>
          </p:cNvCxnSpPr>
          <p:nvPr userDrawn="1"/>
        </p:nvCxnSpPr>
        <p:spPr>
          <a:xfrm flipH="1">
            <a:off x="768095" y="1584959"/>
            <a:ext cx="320040" cy="0"/>
          </a:xfrm>
          <a:prstGeom prst="line">
            <a:avLst/>
          </a:prstGeom>
          <a:ln w="38100" cap="flat">
            <a:solidFill>
              <a:schemeClr val="accent2"/>
            </a:solidFill>
            <a:prstDash val="solid"/>
          </a:ln>
        </p:spPr>
        <p:style>
          <a:lnRef idx="1">
            <a:schemeClr val="accent1"/>
          </a:lnRef>
          <a:fillRef idx="0">
            <a:schemeClr val="accent1"/>
          </a:fillRef>
          <a:effectRef idx="0">
            <a:schemeClr val="accent1"/>
          </a:effectRef>
          <a:fontRef idx="minor">
            <a:schemeClr val="tx1"/>
          </a:fontRef>
        </p:style>
      </p:cxnSp>
      <p:sp>
        <p:nvSpPr>
          <p:cNvPr id="18" name="Subtitle">
            <a:extLst>
              <a:ext uri="{FF2B5EF4-FFF2-40B4-BE49-F238E27FC236}">
                <a16:creationId xmlns:a16="http://schemas.microsoft.com/office/drawing/2014/main" id="{C2DB86C1-D122-1844-AC1A-B24593E8DB7A}"/>
              </a:ext>
            </a:extLst>
          </p:cNvPr>
          <p:cNvSpPr>
            <a:spLocks noGrp="1"/>
          </p:cNvSpPr>
          <p:nvPr>
            <p:ph type="body" sz="quarter" idx="13" hasCustomPrompt="1"/>
          </p:nvPr>
        </p:nvSpPr>
        <p:spPr>
          <a:xfrm>
            <a:off x="762000" y="1000420"/>
            <a:ext cx="10671048" cy="330540"/>
          </a:xfrm>
          <a:prstGeom prst="rect">
            <a:avLst/>
          </a:prstGeom>
        </p:spPr>
        <p:txBody>
          <a:bodyPr lIns="0">
            <a:noAutofit/>
          </a:bodyPr>
          <a:lstStyle>
            <a:lvl1pPr marL="0" indent="0">
              <a:spcAft>
                <a:spcPts val="0"/>
              </a:spcAft>
              <a:buNone/>
              <a:defRPr sz="2000" b="0" i="0">
                <a:solidFill>
                  <a:schemeClr val="bg1"/>
                </a:solidFill>
                <a:latin typeface="Oracle Sans" panose="020B0503020204020204" pitchFamily="34" charset="0"/>
                <a:cs typeface="Oracle Sans" panose="020B0503020204020204" pitchFamily="34" charset="0"/>
              </a:defRPr>
            </a:lvl1pPr>
          </a:lstStyle>
          <a:p>
            <a:pPr lvl="0"/>
            <a:r>
              <a:rPr lang="en-US" dirty="0"/>
              <a:t>Subtitle</a:t>
            </a:r>
          </a:p>
        </p:txBody>
      </p:sp>
      <p:sp>
        <p:nvSpPr>
          <p:cNvPr id="17" name="Title">
            <a:extLst>
              <a:ext uri="{FF2B5EF4-FFF2-40B4-BE49-F238E27FC236}">
                <a16:creationId xmlns:a16="http://schemas.microsoft.com/office/drawing/2014/main" id="{1AD6C625-E91C-C740-B6CB-B38FD66B396D}"/>
              </a:ext>
            </a:extLst>
          </p:cNvPr>
          <p:cNvSpPr>
            <a:spLocks noGrp="1"/>
          </p:cNvSpPr>
          <p:nvPr>
            <p:ph type="title" hasCustomPrompt="1"/>
          </p:nvPr>
        </p:nvSpPr>
        <p:spPr>
          <a:xfrm>
            <a:off x="762000" y="508000"/>
            <a:ext cx="10671048" cy="492103"/>
          </a:xfrm>
        </p:spPr>
        <p:txBody>
          <a:bodyPr vert="horz" lIns="0" tIns="0" rIns="0" bIns="0" rtlCol="0" anchor="b">
            <a:noAutofit/>
          </a:bodyPr>
          <a:lstStyle>
            <a:lvl1pPr>
              <a:defRPr lang="en-US" sz="2400" b="1" i="0" baseline="0">
                <a:solidFill>
                  <a:schemeClr val="bg1"/>
                </a:solidFill>
                <a:latin typeface="Oracle Sans" panose="020B0503020204020204" pitchFamily="34" charset="0"/>
                <a:ea typeface="+mn-ea"/>
                <a:cs typeface="Oracle Sans" panose="020B0503020204020204" pitchFamily="34" charset="0"/>
              </a:defRPr>
            </a:lvl1pPr>
          </a:lstStyle>
          <a:p>
            <a:pPr marL="0" lvl="0" indent="0">
              <a:spcBef>
                <a:spcPts val="1000"/>
              </a:spcBef>
              <a:buFont typeface="Arial" panose="020B0604020202020204" pitchFamily="34" charset="0"/>
            </a:pPr>
            <a:r>
              <a:rPr lang="en-US" dirty="0"/>
              <a:t>Title</a:t>
            </a:r>
          </a:p>
        </p:txBody>
      </p:sp>
      <p:pic>
        <p:nvPicPr>
          <p:cNvPr id="13" name="Abstract Pattern Strip">
            <a:extLst>
              <a:ext uri="{FF2B5EF4-FFF2-40B4-BE49-F238E27FC236}">
                <a16:creationId xmlns:a16="http://schemas.microsoft.com/office/drawing/2014/main" id="{86CFE0F6-D0AB-E843-A2CE-635D3678C9D7}"/>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0" y="0"/>
            <a:ext cx="12192000" cy="254000"/>
          </a:xfrm>
          <a:prstGeom prst="rect">
            <a:avLst/>
          </a:prstGeom>
        </p:spPr>
      </p:pic>
      <p:pic>
        <p:nvPicPr>
          <p:cNvPr id="22" name="Picture 21">
            <a:extLst>
              <a:ext uri="{FF2B5EF4-FFF2-40B4-BE49-F238E27FC236}">
                <a16:creationId xmlns:a16="http://schemas.microsoft.com/office/drawing/2014/main" id="{634D0C19-A8B0-554B-86E0-E17F8D370092}"/>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10044425" y="6543278"/>
            <a:ext cx="1640218" cy="113773"/>
          </a:xfrm>
          <a:prstGeom prst="rect">
            <a:avLst/>
          </a:prstGeom>
        </p:spPr>
      </p:pic>
    </p:spTree>
    <p:extLst>
      <p:ext uri="{BB962C8B-B14F-4D97-AF65-F5344CB8AC3E}">
        <p14:creationId xmlns:p14="http://schemas.microsoft.com/office/powerpoint/2010/main" val="17514297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1" pos="2664">
          <p15:clr>
            <a:srgbClr val="FBAE40"/>
          </p15:clr>
        </p15:guide>
        <p15:guide id="12" pos="4848">
          <p15:clr>
            <a:srgbClr val="FBAE40"/>
          </p15:clr>
        </p15:guide>
        <p15:guide id="13" pos="2544">
          <p15:clr>
            <a:srgbClr val="FBAE40"/>
          </p15:clr>
        </p15:guide>
        <p15:guide id="14" pos="4728">
          <p15:clr>
            <a:srgbClr val="FBAE40"/>
          </p15:clr>
        </p15:guide>
        <p15:guide id="15" pos="6912">
          <p15:clr>
            <a:srgbClr val="FBAE40"/>
          </p15:clr>
        </p15:guide>
      </p15:sldGuideLst>
    </p:ext>
  </p:extLst>
</p:sldLayout>
</file>

<file path=ppt/slideLayouts/slideLayout189.xml><?xml version="1.0" encoding="utf-8"?>
<p:sldLayout xmlns:a="http://schemas.openxmlformats.org/drawingml/2006/main" xmlns:r="http://schemas.openxmlformats.org/officeDocument/2006/relationships" xmlns:p="http://schemas.openxmlformats.org/presentationml/2006/main" showMasterSp="0" preserve="1" userDrawn="1">
  <p:cSld name="Light - Title 4 Column">
    <p:bg>
      <p:bgPr>
        <a:solidFill>
          <a:schemeClr val="bg2"/>
        </a:solidFill>
        <a:effectLst/>
      </p:bgPr>
    </p:bg>
    <p:spTree>
      <p:nvGrpSpPr>
        <p:cNvPr id="1" name=""/>
        <p:cNvGrpSpPr/>
        <p:nvPr/>
      </p:nvGrpSpPr>
      <p:grpSpPr>
        <a:xfrm>
          <a:off x="0" y="0"/>
          <a:ext cx="0" cy="0"/>
          <a:chOff x="0" y="0"/>
          <a:chExt cx="0" cy="0"/>
        </a:xfrm>
      </p:grpSpPr>
      <p:pic>
        <p:nvPicPr>
          <p:cNvPr id="22" name="Data Texture Cloud">
            <a:extLst>
              <a:ext uri="{FF2B5EF4-FFF2-40B4-BE49-F238E27FC236}">
                <a16:creationId xmlns:a16="http://schemas.microsoft.com/office/drawing/2014/main" id="{E384CA2D-A4F2-454B-8E32-D2A8DB39E29E}"/>
              </a:ext>
            </a:extLst>
          </p:cNvPr>
          <p:cNvPicPr>
            <a:picLocks noChangeAspect="1"/>
          </p:cNvPicPr>
          <p:nvPr userDrawn="1"/>
        </p:nvPicPr>
        <p:blipFill rotWithShape="1">
          <a:blip r:embed="rId2" cstate="screen">
            <a:alphaModFix amt="80000"/>
            <a:extLst>
              <a:ext uri="{28A0092B-C50C-407E-A947-70E740481C1C}">
                <a14:useLocalDpi xmlns:a14="http://schemas.microsoft.com/office/drawing/2010/main"/>
              </a:ext>
            </a:extLst>
          </a:blip>
          <a:srcRect/>
          <a:stretch/>
        </p:blipFill>
        <p:spPr>
          <a:xfrm>
            <a:off x="9881411" y="521208"/>
            <a:ext cx="2310589" cy="1700784"/>
          </a:xfrm>
          <a:prstGeom prst="rect">
            <a:avLst/>
          </a:prstGeom>
        </p:spPr>
      </p:pic>
      <p:sp>
        <p:nvSpPr>
          <p:cNvPr id="16" name="Slide Number">
            <a:extLst>
              <a:ext uri="{FF2B5EF4-FFF2-40B4-BE49-F238E27FC236}">
                <a16:creationId xmlns:a16="http://schemas.microsoft.com/office/drawing/2014/main" id="{03D4BE4B-47A2-B746-908D-9F2520506447}"/>
              </a:ext>
            </a:extLst>
          </p:cNvPr>
          <p:cNvSpPr>
            <a:spLocks noGrp="1"/>
          </p:cNvSpPr>
          <p:nvPr>
            <p:ph type="sldNum" sz="quarter" idx="4"/>
          </p:nvPr>
        </p:nvSpPr>
        <p:spPr>
          <a:xfrm>
            <a:off x="762000" y="6423660"/>
            <a:ext cx="365760" cy="365760"/>
          </a:xfrm>
          <a:prstGeom prst="rect">
            <a:avLst/>
          </a:prstGeom>
        </p:spPr>
        <p:txBody>
          <a:bodyPr vert="horz" lIns="0" tIns="0" rIns="0" bIns="0" rtlCol="0" anchor="ctr"/>
          <a:lstStyle>
            <a:lvl1pPr algn="l">
              <a:defRPr sz="1000">
                <a:solidFill>
                  <a:srgbClr val="8B8580"/>
                </a:solidFill>
              </a:defRPr>
            </a:lvl1pPr>
          </a:lstStyle>
          <a:p>
            <a:fld id="{345D60D9-5372-5F40-9443-0F9AE5BDC3C8}" type="slidenum">
              <a:rPr lang="en-US" smtClean="0"/>
              <a:pPr/>
              <a:t>‹#›</a:t>
            </a:fld>
            <a:endParaRPr lang="en-US" dirty="0"/>
          </a:p>
        </p:txBody>
      </p:sp>
      <p:sp>
        <p:nvSpPr>
          <p:cNvPr id="21" name="Footer">
            <a:extLst>
              <a:ext uri="{FF2B5EF4-FFF2-40B4-BE49-F238E27FC236}">
                <a16:creationId xmlns:a16="http://schemas.microsoft.com/office/drawing/2014/main" id="{A11C977B-551F-D741-BBF5-29FBF128D91D}"/>
              </a:ext>
            </a:extLst>
          </p:cNvPr>
          <p:cNvSpPr>
            <a:spLocks noGrp="1"/>
          </p:cNvSpPr>
          <p:nvPr>
            <p:ph type="ftr" sz="quarter" idx="3"/>
          </p:nvPr>
        </p:nvSpPr>
        <p:spPr>
          <a:xfrm>
            <a:off x="1127760" y="6423978"/>
            <a:ext cx="4021122" cy="365125"/>
          </a:xfrm>
          <a:prstGeom prst="rect">
            <a:avLst/>
          </a:prstGeom>
        </p:spPr>
        <p:txBody>
          <a:bodyPr vert="horz" lIns="0" tIns="0" rIns="0" bIns="0" rtlCol="0" anchor="ctr"/>
          <a:lstStyle>
            <a:lvl1pPr algn="l">
              <a:defRPr sz="1000">
                <a:solidFill>
                  <a:srgbClr val="8B8580"/>
                </a:solidFill>
              </a:defRPr>
            </a:lvl1pPr>
          </a:lstStyle>
          <a:p>
            <a:r>
              <a:rPr lang="en-US" dirty="0"/>
              <a:t>Confidential – © 2020 Oracle Internal/Restricted/Highly Restricted </a:t>
            </a:r>
          </a:p>
        </p:txBody>
      </p:sp>
      <p:sp>
        <p:nvSpPr>
          <p:cNvPr id="20" name="Text Field">
            <a:extLst>
              <a:ext uri="{FF2B5EF4-FFF2-40B4-BE49-F238E27FC236}">
                <a16:creationId xmlns:a16="http://schemas.microsoft.com/office/drawing/2014/main" id="{02F4F3B9-1A25-4E45-9B9E-E6DE163F5149}"/>
              </a:ext>
            </a:extLst>
          </p:cNvPr>
          <p:cNvSpPr>
            <a:spLocks noGrp="1"/>
          </p:cNvSpPr>
          <p:nvPr>
            <p:ph type="body" sz="quarter" idx="17"/>
          </p:nvPr>
        </p:nvSpPr>
        <p:spPr>
          <a:xfrm>
            <a:off x="8953500" y="1837944"/>
            <a:ext cx="2478024" cy="42611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53" name="Column Divider">
            <a:extLst>
              <a:ext uri="{FF2B5EF4-FFF2-40B4-BE49-F238E27FC236}">
                <a16:creationId xmlns:a16="http://schemas.microsoft.com/office/drawing/2014/main" id="{C1EA1156-1AC8-084F-859D-8B19F16BA32D}"/>
              </a:ext>
            </a:extLst>
          </p:cNvPr>
          <p:cNvCxnSpPr/>
          <p:nvPr userDrawn="1"/>
        </p:nvCxnSpPr>
        <p:spPr>
          <a:xfrm>
            <a:off x="8826500" y="1838958"/>
            <a:ext cx="0" cy="4261104"/>
          </a:xfrm>
          <a:prstGeom prst="line">
            <a:avLst/>
          </a:prstGeom>
          <a:ln w="19050" cap="flat">
            <a:solidFill>
              <a:srgbClr val="8B8580">
                <a:alpha val="25000"/>
              </a:srgbClr>
            </a:solidFill>
            <a:prstDash val="solid"/>
          </a:ln>
        </p:spPr>
        <p:style>
          <a:lnRef idx="1">
            <a:schemeClr val="accent1"/>
          </a:lnRef>
          <a:fillRef idx="0">
            <a:schemeClr val="accent1"/>
          </a:fillRef>
          <a:effectRef idx="0">
            <a:schemeClr val="accent1"/>
          </a:effectRef>
          <a:fontRef idx="minor">
            <a:schemeClr val="tx1"/>
          </a:fontRef>
        </p:style>
      </p:cxnSp>
      <p:sp>
        <p:nvSpPr>
          <p:cNvPr id="18" name="Text Field">
            <a:extLst>
              <a:ext uri="{FF2B5EF4-FFF2-40B4-BE49-F238E27FC236}">
                <a16:creationId xmlns:a16="http://schemas.microsoft.com/office/drawing/2014/main" id="{D92D1E76-E845-ED49-B199-B642E9394D9A}"/>
              </a:ext>
            </a:extLst>
          </p:cNvPr>
          <p:cNvSpPr>
            <a:spLocks noGrp="1"/>
          </p:cNvSpPr>
          <p:nvPr>
            <p:ph type="body" sz="quarter" idx="15"/>
          </p:nvPr>
        </p:nvSpPr>
        <p:spPr>
          <a:xfrm>
            <a:off x="6221476" y="1837944"/>
            <a:ext cx="2478024" cy="42611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52" name="Column Divider">
            <a:extLst>
              <a:ext uri="{FF2B5EF4-FFF2-40B4-BE49-F238E27FC236}">
                <a16:creationId xmlns:a16="http://schemas.microsoft.com/office/drawing/2014/main" id="{9AE92E81-C82E-E149-A4CF-9306BBF686F1}"/>
              </a:ext>
            </a:extLst>
          </p:cNvPr>
          <p:cNvCxnSpPr/>
          <p:nvPr userDrawn="1"/>
        </p:nvCxnSpPr>
        <p:spPr>
          <a:xfrm>
            <a:off x="6096000" y="1838958"/>
            <a:ext cx="0" cy="4261104"/>
          </a:xfrm>
          <a:prstGeom prst="line">
            <a:avLst/>
          </a:prstGeom>
          <a:ln w="19050" cap="flat">
            <a:solidFill>
              <a:srgbClr val="8B8580">
                <a:alpha val="25000"/>
              </a:srgbClr>
            </a:solidFill>
            <a:prstDash val="solid"/>
          </a:ln>
        </p:spPr>
        <p:style>
          <a:lnRef idx="1">
            <a:schemeClr val="accent1"/>
          </a:lnRef>
          <a:fillRef idx="0">
            <a:schemeClr val="accent1"/>
          </a:fillRef>
          <a:effectRef idx="0">
            <a:schemeClr val="accent1"/>
          </a:effectRef>
          <a:fontRef idx="minor">
            <a:schemeClr val="tx1"/>
          </a:fontRef>
        </p:style>
      </p:cxnSp>
      <p:sp>
        <p:nvSpPr>
          <p:cNvPr id="19" name="Text Field">
            <a:extLst>
              <a:ext uri="{FF2B5EF4-FFF2-40B4-BE49-F238E27FC236}">
                <a16:creationId xmlns:a16="http://schemas.microsoft.com/office/drawing/2014/main" id="{FAD02FEA-1BCB-BB40-B9E3-D33BD182F3A3}"/>
              </a:ext>
            </a:extLst>
          </p:cNvPr>
          <p:cNvSpPr>
            <a:spLocks noGrp="1"/>
          </p:cNvSpPr>
          <p:nvPr>
            <p:ph type="body" sz="quarter" idx="16"/>
          </p:nvPr>
        </p:nvSpPr>
        <p:spPr>
          <a:xfrm>
            <a:off x="3492500" y="1837944"/>
            <a:ext cx="2478024" cy="42611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51" name="Column Divider">
            <a:extLst>
              <a:ext uri="{FF2B5EF4-FFF2-40B4-BE49-F238E27FC236}">
                <a16:creationId xmlns:a16="http://schemas.microsoft.com/office/drawing/2014/main" id="{D8752716-0CB6-6540-9B2F-91540EE5400A}"/>
              </a:ext>
            </a:extLst>
          </p:cNvPr>
          <p:cNvCxnSpPr/>
          <p:nvPr userDrawn="1"/>
        </p:nvCxnSpPr>
        <p:spPr>
          <a:xfrm>
            <a:off x="3365500" y="1838958"/>
            <a:ext cx="0" cy="4261104"/>
          </a:xfrm>
          <a:prstGeom prst="line">
            <a:avLst/>
          </a:prstGeom>
          <a:ln w="19050" cap="flat">
            <a:solidFill>
              <a:srgbClr val="8B8580">
                <a:alpha val="25000"/>
              </a:srgbClr>
            </a:solidFill>
            <a:prstDash val="solid"/>
          </a:ln>
        </p:spPr>
        <p:style>
          <a:lnRef idx="1">
            <a:schemeClr val="accent1"/>
          </a:lnRef>
          <a:fillRef idx="0">
            <a:schemeClr val="accent1"/>
          </a:fillRef>
          <a:effectRef idx="0">
            <a:schemeClr val="accent1"/>
          </a:effectRef>
          <a:fontRef idx="minor">
            <a:schemeClr val="tx1"/>
          </a:fontRef>
        </p:style>
      </p:cxnSp>
      <p:sp>
        <p:nvSpPr>
          <p:cNvPr id="17" name="Text Field">
            <a:extLst>
              <a:ext uri="{FF2B5EF4-FFF2-40B4-BE49-F238E27FC236}">
                <a16:creationId xmlns:a16="http://schemas.microsoft.com/office/drawing/2014/main" id="{CBAC9E2A-9AED-D148-B16F-3A131864B9B9}"/>
              </a:ext>
            </a:extLst>
          </p:cNvPr>
          <p:cNvSpPr>
            <a:spLocks noGrp="1"/>
          </p:cNvSpPr>
          <p:nvPr>
            <p:ph type="body" sz="quarter" idx="14"/>
          </p:nvPr>
        </p:nvSpPr>
        <p:spPr>
          <a:xfrm>
            <a:off x="758951" y="1837944"/>
            <a:ext cx="2478024" cy="42611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49" name="Accent Mark">
            <a:extLst>
              <a:ext uri="{FF2B5EF4-FFF2-40B4-BE49-F238E27FC236}">
                <a16:creationId xmlns:a16="http://schemas.microsoft.com/office/drawing/2014/main" id="{B2F74B94-3BCD-EA4C-BFF9-D9AB5ED375AC}"/>
              </a:ext>
            </a:extLst>
          </p:cNvPr>
          <p:cNvCxnSpPr>
            <a:cxnSpLocks/>
          </p:cNvCxnSpPr>
          <p:nvPr userDrawn="1"/>
        </p:nvCxnSpPr>
        <p:spPr>
          <a:xfrm flipH="1">
            <a:off x="768095" y="1584959"/>
            <a:ext cx="320040" cy="0"/>
          </a:xfrm>
          <a:prstGeom prst="line">
            <a:avLst/>
          </a:prstGeom>
          <a:ln w="38100" cap="flat">
            <a:solidFill>
              <a:schemeClr val="accent2"/>
            </a:solidFill>
            <a:prstDash val="solid"/>
          </a:ln>
        </p:spPr>
        <p:style>
          <a:lnRef idx="1">
            <a:schemeClr val="accent1"/>
          </a:lnRef>
          <a:fillRef idx="0">
            <a:schemeClr val="accent1"/>
          </a:fillRef>
          <a:effectRef idx="0">
            <a:schemeClr val="accent1"/>
          </a:effectRef>
          <a:fontRef idx="minor">
            <a:schemeClr val="tx1"/>
          </a:fontRef>
        </p:style>
      </p:cxnSp>
      <p:sp>
        <p:nvSpPr>
          <p:cNvPr id="15" name="Title">
            <a:extLst>
              <a:ext uri="{FF2B5EF4-FFF2-40B4-BE49-F238E27FC236}">
                <a16:creationId xmlns:a16="http://schemas.microsoft.com/office/drawing/2014/main" id="{F4A9A468-00C1-2342-A578-C97FF9884A1A}"/>
              </a:ext>
            </a:extLst>
          </p:cNvPr>
          <p:cNvSpPr>
            <a:spLocks noGrp="1"/>
          </p:cNvSpPr>
          <p:nvPr userDrawn="1">
            <p:ph type="title" hasCustomPrompt="1"/>
          </p:nvPr>
        </p:nvSpPr>
        <p:spPr>
          <a:xfrm>
            <a:off x="762000" y="508000"/>
            <a:ext cx="10671048" cy="822960"/>
          </a:xfrm>
        </p:spPr>
        <p:txBody>
          <a:bodyPr vert="horz" lIns="0" tIns="0" rIns="0" bIns="0" rtlCol="0" anchor="b">
            <a:noAutofit/>
          </a:bodyPr>
          <a:lstStyle>
            <a:lvl1pPr>
              <a:defRPr lang="en-US" sz="2400" b="1" i="0" baseline="0">
                <a:latin typeface="Oracle Sans" panose="020B0503020204020204" pitchFamily="34" charset="0"/>
                <a:ea typeface="+mn-ea"/>
                <a:cs typeface="Oracle Sans" panose="020B0503020204020204" pitchFamily="34" charset="0"/>
              </a:defRPr>
            </a:lvl1pPr>
          </a:lstStyle>
          <a:p>
            <a:pPr marL="0" lvl="0" indent="0">
              <a:spcBef>
                <a:spcPts val="1000"/>
              </a:spcBef>
              <a:buFont typeface="Arial" panose="020B0604020202020204" pitchFamily="34" charset="0"/>
            </a:pPr>
            <a:r>
              <a:rPr lang="en-US" dirty="0"/>
              <a:t>Title</a:t>
            </a:r>
          </a:p>
        </p:txBody>
      </p:sp>
      <p:pic>
        <p:nvPicPr>
          <p:cNvPr id="13" name="Abstract Pattern Strip">
            <a:extLst>
              <a:ext uri="{FF2B5EF4-FFF2-40B4-BE49-F238E27FC236}">
                <a16:creationId xmlns:a16="http://schemas.microsoft.com/office/drawing/2014/main" id="{86CFE0F6-D0AB-E843-A2CE-635D3678C9D7}"/>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0" y="0"/>
            <a:ext cx="12192000" cy="254000"/>
          </a:xfrm>
          <a:prstGeom prst="rect">
            <a:avLst/>
          </a:prstGeom>
        </p:spPr>
      </p:pic>
      <p:pic>
        <p:nvPicPr>
          <p:cNvPr id="24" name="Picture 23">
            <a:extLst>
              <a:ext uri="{FF2B5EF4-FFF2-40B4-BE49-F238E27FC236}">
                <a16:creationId xmlns:a16="http://schemas.microsoft.com/office/drawing/2014/main" id="{2B074FBB-3CF5-844C-9121-7B4461E6A65E}"/>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10045814" y="6543279"/>
            <a:ext cx="1640218" cy="113773"/>
          </a:xfrm>
          <a:prstGeom prst="rect">
            <a:avLst/>
          </a:prstGeom>
        </p:spPr>
      </p:pic>
    </p:spTree>
    <p:extLst>
      <p:ext uri="{BB962C8B-B14F-4D97-AF65-F5344CB8AC3E}">
        <p14:creationId xmlns:p14="http://schemas.microsoft.com/office/powerpoint/2010/main" val="5825614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1" pos="2664">
          <p15:clr>
            <a:srgbClr val="FBAE40"/>
          </p15:clr>
        </p15:guide>
        <p15:guide id="12" pos="4848">
          <p15:clr>
            <a:srgbClr val="FBAE40"/>
          </p15:clr>
        </p15:guide>
        <p15:guide id="13" pos="2544">
          <p15:clr>
            <a:srgbClr val="FBAE40"/>
          </p15:clr>
        </p15:guide>
        <p15:guide id="14" pos="4728">
          <p15:clr>
            <a:srgbClr val="FBAE40"/>
          </p15:clr>
        </p15:guide>
        <p15:guide id="15" pos="6912">
          <p15:clr>
            <a:srgbClr val="FBAE40"/>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sz="2400"/>
            </a:lvl1pPr>
          </a:lstStyle>
          <a:p>
            <a:r>
              <a:rPr lang="en-US"/>
              <a:t>Click to edit Master title style</a:t>
            </a:r>
          </a:p>
        </p:txBody>
      </p:sp>
      <p:sp>
        <p:nvSpPr>
          <p:cNvPr id="3" name="Content Placeholder 2"/>
          <p:cNvSpPr>
            <a:spLocks noGrp="1"/>
          </p:cNvSpPr>
          <p:nvPr>
            <p:ph idx="1"/>
          </p:nvPr>
        </p:nvSpPr>
        <p:spPr>
          <a:xfrm>
            <a:off x="609600" y="1417639"/>
            <a:ext cx="10972800" cy="4525963"/>
          </a:xfrm>
        </p:spPr>
        <p:txBody>
          <a:bodyPr/>
          <a:lstStyle>
            <a:lvl1pPr>
              <a:defRPr sz="2000"/>
            </a:lvl1pPr>
            <a:lvl2pPr>
              <a:defRPr sz="1800"/>
            </a:lvl2pPr>
            <a:lvl3pPr>
              <a:defRPr sz="1600"/>
            </a:lvl3pPr>
            <a:lvl4pPr>
              <a:defRPr sz="1400"/>
            </a:lvl4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Tree>
    <p:extLst>
      <p:ext uri="{BB962C8B-B14F-4D97-AF65-F5344CB8AC3E}">
        <p14:creationId xmlns:p14="http://schemas.microsoft.com/office/powerpoint/2010/main" val="396494128"/>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showMasterSp="0" preserve="1" userDrawn="1">
  <p:cSld name="Dark - Title 4 Column">
    <p:bg>
      <p:bgPr>
        <a:solidFill>
          <a:schemeClr val="tx1"/>
        </a:solidFill>
        <a:effectLst/>
      </p:bgPr>
    </p:bg>
    <p:spTree>
      <p:nvGrpSpPr>
        <p:cNvPr id="1" name=""/>
        <p:cNvGrpSpPr/>
        <p:nvPr/>
      </p:nvGrpSpPr>
      <p:grpSpPr>
        <a:xfrm>
          <a:off x="0" y="0"/>
          <a:ext cx="0" cy="0"/>
          <a:chOff x="0" y="0"/>
          <a:chExt cx="0" cy="0"/>
        </a:xfrm>
      </p:grpSpPr>
      <p:pic>
        <p:nvPicPr>
          <p:cNvPr id="24" name="Data Texture Cloud">
            <a:extLst>
              <a:ext uri="{FF2B5EF4-FFF2-40B4-BE49-F238E27FC236}">
                <a16:creationId xmlns:a16="http://schemas.microsoft.com/office/drawing/2014/main" id="{030D5F68-2B7D-5945-9127-3A54A7FB2BFE}"/>
              </a:ext>
            </a:extLst>
          </p:cNvPr>
          <p:cNvPicPr>
            <a:picLocks noChangeAspect="1"/>
          </p:cNvPicPr>
          <p:nvPr userDrawn="1"/>
        </p:nvPicPr>
        <p:blipFill rotWithShape="1">
          <a:blip r:embed="rId2" cstate="screen">
            <a:alphaModFix amt="50000"/>
            <a:extLst>
              <a:ext uri="{28A0092B-C50C-407E-A947-70E740481C1C}">
                <a14:useLocalDpi xmlns:a14="http://schemas.microsoft.com/office/drawing/2010/main"/>
              </a:ext>
            </a:extLst>
          </a:blip>
          <a:srcRect/>
          <a:stretch/>
        </p:blipFill>
        <p:spPr>
          <a:xfrm>
            <a:off x="9881411" y="521208"/>
            <a:ext cx="2310589" cy="1701811"/>
          </a:xfrm>
          <a:prstGeom prst="rect">
            <a:avLst/>
          </a:prstGeom>
        </p:spPr>
      </p:pic>
      <p:sp>
        <p:nvSpPr>
          <p:cNvPr id="16" name="Slide Number">
            <a:extLst>
              <a:ext uri="{FF2B5EF4-FFF2-40B4-BE49-F238E27FC236}">
                <a16:creationId xmlns:a16="http://schemas.microsoft.com/office/drawing/2014/main" id="{03D4BE4B-47A2-B746-908D-9F2520506447}"/>
              </a:ext>
            </a:extLst>
          </p:cNvPr>
          <p:cNvSpPr>
            <a:spLocks noGrp="1"/>
          </p:cNvSpPr>
          <p:nvPr>
            <p:ph type="sldNum" sz="quarter" idx="4"/>
          </p:nvPr>
        </p:nvSpPr>
        <p:spPr>
          <a:xfrm>
            <a:off x="762000" y="6423660"/>
            <a:ext cx="365760" cy="365760"/>
          </a:xfrm>
          <a:prstGeom prst="rect">
            <a:avLst/>
          </a:prstGeom>
        </p:spPr>
        <p:txBody>
          <a:bodyPr vert="horz" lIns="0" tIns="0" rIns="0" bIns="0" rtlCol="0" anchor="ctr"/>
          <a:lstStyle>
            <a:lvl1pPr algn="l">
              <a:defRPr sz="1000">
                <a:solidFill>
                  <a:srgbClr val="8B8580"/>
                </a:solidFill>
              </a:defRPr>
            </a:lvl1pPr>
          </a:lstStyle>
          <a:p>
            <a:fld id="{345D60D9-5372-5F40-9443-0F9AE5BDC3C8}" type="slidenum">
              <a:rPr lang="en-US" smtClean="0"/>
              <a:pPr/>
              <a:t>‹#›</a:t>
            </a:fld>
            <a:endParaRPr lang="en-US" dirty="0"/>
          </a:p>
        </p:txBody>
      </p:sp>
      <p:sp>
        <p:nvSpPr>
          <p:cNvPr id="21" name="Footer">
            <a:extLst>
              <a:ext uri="{FF2B5EF4-FFF2-40B4-BE49-F238E27FC236}">
                <a16:creationId xmlns:a16="http://schemas.microsoft.com/office/drawing/2014/main" id="{A11C977B-551F-D741-BBF5-29FBF128D91D}"/>
              </a:ext>
            </a:extLst>
          </p:cNvPr>
          <p:cNvSpPr>
            <a:spLocks noGrp="1"/>
          </p:cNvSpPr>
          <p:nvPr>
            <p:ph type="ftr" sz="quarter" idx="3"/>
          </p:nvPr>
        </p:nvSpPr>
        <p:spPr>
          <a:xfrm>
            <a:off x="1127760" y="6423978"/>
            <a:ext cx="4021122" cy="365125"/>
          </a:xfrm>
          <a:prstGeom prst="rect">
            <a:avLst/>
          </a:prstGeom>
        </p:spPr>
        <p:txBody>
          <a:bodyPr vert="horz" lIns="0" tIns="0" rIns="0" bIns="0" rtlCol="0" anchor="ctr"/>
          <a:lstStyle>
            <a:lvl1pPr algn="l">
              <a:defRPr sz="1000">
                <a:solidFill>
                  <a:srgbClr val="8B8580"/>
                </a:solidFill>
              </a:defRPr>
            </a:lvl1pPr>
          </a:lstStyle>
          <a:p>
            <a:r>
              <a:rPr lang="en-US" dirty="0"/>
              <a:t>Confidential – © 2020 Oracle Internal/Restricted/Highly Restricted </a:t>
            </a:r>
          </a:p>
        </p:txBody>
      </p:sp>
      <p:sp>
        <p:nvSpPr>
          <p:cNvPr id="20" name="Text Field">
            <a:extLst>
              <a:ext uri="{FF2B5EF4-FFF2-40B4-BE49-F238E27FC236}">
                <a16:creationId xmlns:a16="http://schemas.microsoft.com/office/drawing/2014/main" id="{02F4F3B9-1A25-4E45-9B9E-E6DE163F5149}"/>
              </a:ext>
            </a:extLst>
          </p:cNvPr>
          <p:cNvSpPr>
            <a:spLocks noGrp="1"/>
          </p:cNvSpPr>
          <p:nvPr>
            <p:ph type="body" sz="quarter" idx="17"/>
          </p:nvPr>
        </p:nvSpPr>
        <p:spPr>
          <a:xfrm>
            <a:off x="8953500" y="1837944"/>
            <a:ext cx="2478024" cy="426110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53" name="Column Divider">
            <a:extLst>
              <a:ext uri="{FF2B5EF4-FFF2-40B4-BE49-F238E27FC236}">
                <a16:creationId xmlns:a16="http://schemas.microsoft.com/office/drawing/2014/main" id="{C1EA1156-1AC8-084F-859D-8B19F16BA32D}"/>
              </a:ext>
            </a:extLst>
          </p:cNvPr>
          <p:cNvCxnSpPr/>
          <p:nvPr userDrawn="1"/>
        </p:nvCxnSpPr>
        <p:spPr>
          <a:xfrm>
            <a:off x="8826500" y="1838958"/>
            <a:ext cx="0" cy="4261104"/>
          </a:xfrm>
          <a:prstGeom prst="line">
            <a:avLst/>
          </a:prstGeom>
          <a:ln w="19050" cap="flat">
            <a:solidFill>
              <a:srgbClr val="8B8580">
                <a:alpha val="25000"/>
              </a:srgbClr>
            </a:solidFill>
            <a:prstDash val="solid"/>
          </a:ln>
        </p:spPr>
        <p:style>
          <a:lnRef idx="1">
            <a:schemeClr val="accent1"/>
          </a:lnRef>
          <a:fillRef idx="0">
            <a:schemeClr val="accent1"/>
          </a:fillRef>
          <a:effectRef idx="0">
            <a:schemeClr val="accent1"/>
          </a:effectRef>
          <a:fontRef idx="minor">
            <a:schemeClr val="tx1"/>
          </a:fontRef>
        </p:style>
      </p:cxnSp>
      <p:sp>
        <p:nvSpPr>
          <p:cNvPr id="18" name="Text Field">
            <a:extLst>
              <a:ext uri="{FF2B5EF4-FFF2-40B4-BE49-F238E27FC236}">
                <a16:creationId xmlns:a16="http://schemas.microsoft.com/office/drawing/2014/main" id="{D92D1E76-E845-ED49-B199-B642E9394D9A}"/>
              </a:ext>
            </a:extLst>
          </p:cNvPr>
          <p:cNvSpPr>
            <a:spLocks noGrp="1"/>
          </p:cNvSpPr>
          <p:nvPr>
            <p:ph type="body" sz="quarter" idx="15"/>
          </p:nvPr>
        </p:nvSpPr>
        <p:spPr>
          <a:xfrm>
            <a:off x="6221476" y="1837944"/>
            <a:ext cx="2478024" cy="426110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52" name="Column Divider">
            <a:extLst>
              <a:ext uri="{FF2B5EF4-FFF2-40B4-BE49-F238E27FC236}">
                <a16:creationId xmlns:a16="http://schemas.microsoft.com/office/drawing/2014/main" id="{9AE92E81-C82E-E149-A4CF-9306BBF686F1}"/>
              </a:ext>
            </a:extLst>
          </p:cNvPr>
          <p:cNvCxnSpPr/>
          <p:nvPr userDrawn="1"/>
        </p:nvCxnSpPr>
        <p:spPr>
          <a:xfrm>
            <a:off x="6096000" y="1838958"/>
            <a:ext cx="0" cy="4261104"/>
          </a:xfrm>
          <a:prstGeom prst="line">
            <a:avLst/>
          </a:prstGeom>
          <a:ln w="19050" cap="flat">
            <a:solidFill>
              <a:srgbClr val="8B8580">
                <a:alpha val="25000"/>
              </a:srgbClr>
            </a:solidFill>
            <a:prstDash val="solid"/>
          </a:ln>
        </p:spPr>
        <p:style>
          <a:lnRef idx="1">
            <a:schemeClr val="accent1"/>
          </a:lnRef>
          <a:fillRef idx="0">
            <a:schemeClr val="accent1"/>
          </a:fillRef>
          <a:effectRef idx="0">
            <a:schemeClr val="accent1"/>
          </a:effectRef>
          <a:fontRef idx="minor">
            <a:schemeClr val="tx1"/>
          </a:fontRef>
        </p:style>
      </p:cxnSp>
      <p:sp>
        <p:nvSpPr>
          <p:cNvPr id="19" name="Text Field">
            <a:extLst>
              <a:ext uri="{FF2B5EF4-FFF2-40B4-BE49-F238E27FC236}">
                <a16:creationId xmlns:a16="http://schemas.microsoft.com/office/drawing/2014/main" id="{FAD02FEA-1BCB-BB40-B9E3-D33BD182F3A3}"/>
              </a:ext>
            </a:extLst>
          </p:cNvPr>
          <p:cNvSpPr>
            <a:spLocks noGrp="1"/>
          </p:cNvSpPr>
          <p:nvPr>
            <p:ph type="body" sz="quarter" idx="16"/>
          </p:nvPr>
        </p:nvSpPr>
        <p:spPr>
          <a:xfrm>
            <a:off x="3492500" y="1837944"/>
            <a:ext cx="2478024" cy="426110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51" name="Column Divider">
            <a:extLst>
              <a:ext uri="{FF2B5EF4-FFF2-40B4-BE49-F238E27FC236}">
                <a16:creationId xmlns:a16="http://schemas.microsoft.com/office/drawing/2014/main" id="{D8752716-0CB6-6540-9B2F-91540EE5400A}"/>
              </a:ext>
            </a:extLst>
          </p:cNvPr>
          <p:cNvCxnSpPr/>
          <p:nvPr userDrawn="1"/>
        </p:nvCxnSpPr>
        <p:spPr>
          <a:xfrm>
            <a:off x="3365500" y="1838958"/>
            <a:ext cx="0" cy="4261104"/>
          </a:xfrm>
          <a:prstGeom prst="line">
            <a:avLst/>
          </a:prstGeom>
          <a:ln w="19050" cap="flat">
            <a:solidFill>
              <a:srgbClr val="8B8580">
                <a:alpha val="25000"/>
              </a:srgbClr>
            </a:solidFill>
            <a:prstDash val="solid"/>
          </a:ln>
        </p:spPr>
        <p:style>
          <a:lnRef idx="1">
            <a:schemeClr val="accent1"/>
          </a:lnRef>
          <a:fillRef idx="0">
            <a:schemeClr val="accent1"/>
          </a:fillRef>
          <a:effectRef idx="0">
            <a:schemeClr val="accent1"/>
          </a:effectRef>
          <a:fontRef idx="minor">
            <a:schemeClr val="tx1"/>
          </a:fontRef>
        </p:style>
      </p:cxnSp>
      <p:sp>
        <p:nvSpPr>
          <p:cNvPr id="17" name="Text Field">
            <a:extLst>
              <a:ext uri="{FF2B5EF4-FFF2-40B4-BE49-F238E27FC236}">
                <a16:creationId xmlns:a16="http://schemas.microsoft.com/office/drawing/2014/main" id="{CBAC9E2A-9AED-D148-B16F-3A131864B9B9}"/>
              </a:ext>
            </a:extLst>
          </p:cNvPr>
          <p:cNvSpPr>
            <a:spLocks noGrp="1"/>
          </p:cNvSpPr>
          <p:nvPr>
            <p:ph type="body" sz="quarter" idx="14"/>
          </p:nvPr>
        </p:nvSpPr>
        <p:spPr>
          <a:xfrm>
            <a:off x="758951" y="1837944"/>
            <a:ext cx="2478024" cy="426110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49" name="Accent Mark">
            <a:extLst>
              <a:ext uri="{FF2B5EF4-FFF2-40B4-BE49-F238E27FC236}">
                <a16:creationId xmlns:a16="http://schemas.microsoft.com/office/drawing/2014/main" id="{B2F74B94-3BCD-EA4C-BFF9-D9AB5ED375AC}"/>
              </a:ext>
            </a:extLst>
          </p:cNvPr>
          <p:cNvCxnSpPr>
            <a:cxnSpLocks/>
          </p:cNvCxnSpPr>
          <p:nvPr userDrawn="1"/>
        </p:nvCxnSpPr>
        <p:spPr>
          <a:xfrm flipH="1">
            <a:off x="768095" y="1584959"/>
            <a:ext cx="320040" cy="0"/>
          </a:xfrm>
          <a:prstGeom prst="line">
            <a:avLst/>
          </a:prstGeom>
          <a:ln w="38100" cap="flat">
            <a:solidFill>
              <a:schemeClr val="accent2"/>
            </a:solidFill>
            <a:prstDash val="solid"/>
          </a:ln>
        </p:spPr>
        <p:style>
          <a:lnRef idx="1">
            <a:schemeClr val="accent1"/>
          </a:lnRef>
          <a:fillRef idx="0">
            <a:schemeClr val="accent1"/>
          </a:fillRef>
          <a:effectRef idx="0">
            <a:schemeClr val="accent1"/>
          </a:effectRef>
          <a:fontRef idx="minor">
            <a:schemeClr val="tx1"/>
          </a:fontRef>
        </p:style>
      </p:cxnSp>
      <p:sp>
        <p:nvSpPr>
          <p:cNvPr id="15" name="Title">
            <a:extLst>
              <a:ext uri="{FF2B5EF4-FFF2-40B4-BE49-F238E27FC236}">
                <a16:creationId xmlns:a16="http://schemas.microsoft.com/office/drawing/2014/main" id="{F4A9A468-00C1-2342-A578-C97FF9884A1A}"/>
              </a:ext>
            </a:extLst>
          </p:cNvPr>
          <p:cNvSpPr>
            <a:spLocks noGrp="1"/>
          </p:cNvSpPr>
          <p:nvPr userDrawn="1">
            <p:ph type="title" hasCustomPrompt="1"/>
          </p:nvPr>
        </p:nvSpPr>
        <p:spPr>
          <a:xfrm>
            <a:off x="762000" y="508000"/>
            <a:ext cx="10671048" cy="822960"/>
          </a:xfrm>
        </p:spPr>
        <p:txBody>
          <a:bodyPr vert="horz" lIns="0" tIns="0" rIns="0" bIns="0" rtlCol="0" anchor="b">
            <a:noAutofit/>
          </a:bodyPr>
          <a:lstStyle>
            <a:lvl1pPr>
              <a:defRPr lang="en-US" sz="2400" b="1" i="0" baseline="0">
                <a:solidFill>
                  <a:schemeClr val="bg1"/>
                </a:solidFill>
                <a:latin typeface="Oracle Sans" panose="020B0503020204020204" pitchFamily="34" charset="0"/>
                <a:ea typeface="+mn-ea"/>
                <a:cs typeface="Oracle Sans" panose="020B0503020204020204" pitchFamily="34" charset="0"/>
              </a:defRPr>
            </a:lvl1pPr>
          </a:lstStyle>
          <a:p>
            <a:pPr marL="0" lvl="0" indent="0">
              <a:spcBef>
                <a:spcPts val="1000"/>
              </a:spcBef>
              <a:buFont typeface="Arial" panose="020B0604020202020204" pitchFamily="34" charset="0"/>
            </a:pPr>
            <a:r>
              <a:rPr lang="en-US" dirty="0"/>
              <a:t>Title</a:t>
            </a:r>
          </a:p>
        </p:txBody>
      </p:sp>
      <p:pic>
        <p:nvPicPr>
          <p:cNvPr id="13" name="Abstract Pattern Strip">
            <a:extLst>
              <a:ext uri="{FF2B5EF4-FFF2-40B4-BE49-F238E27FC236}">
                <a16:creationId xmlns:a16="http://schemas.microsoft.com/office/drawing/2014/main" id="{86CFE0F6-D0AB-E843-A2CE-635D3678C9D7}"/>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0" y="0"/>
            <a:ext cx="12192000" cy="254000"/>
          </a:xfrm>
          <a:prstGeom prst="rect">
            <a:avLst/>
          </a:prstGeom>
        </p:spPr>
      </p:pic>
      <p:pic>
        <p:nvPicPr>
          <p:cNvPr id="22" name="Picture 21">
            <a:extLst>
              <a:ext uri="{FF2B5EF4-FFF2-40B4-BE49-F238E27FC236}">
                <a16:creationId xmlns:a16="http://schemas.microsoft.com/office/drawing/2014/main" id="{0B042A21-036C-034F-BADC-916D9CCCC1D8}"/>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10044425" y="6543278"/>
            <a:ext cx="1640218" cy="113773"/>
          </a:xfrm>
          <a:prstGeom prst="rect">
            <a:avLst/>
          </a:prstGeom>
        </p:spPr>
      </p:pic>
    </p:spTree>
    <p:extLst>
      <p:ext uri="{BB962C8B-B14F-4D97-AF65-F5344CB8AC3E}">
        <p14:creationId xmlns:p14="http://schemas.microsoft.com/office/powerpoint/2010/main" val="34323295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1" pos="2664">
          <p15:clr>
            <a:srgbClr val="FBAE40"/>
          </p15:clr>
        </p15:guide>
        <p15:guide id="12" pos="4848">
          <p15:clr>
            <a:srgbClr val="FBAE40"/>
          </p15:clr>
        </p15:guide>
        <p15:guide id="13" pos="2544">
          <p15:clr>
            <a:srgbClr val="FBAE40"/>
          </p15:clr>
        </p15:guide>
        <p15:guide id="14" pos="4728">
          <p15:clr>
            <a:srgbClr val="FBAE40"/>
          </p15:clr>
        </p15:guide>
        <p15:guide id="15" pos="6912">
          <p15:clr>
            <a:srgbClr val="FBAE40"/>
          </p15:clr>
        </p15:guide>
      </p15:sldGuideLst>
    </p:ext>
  </p:extLst>
</p:sldLayout>
</file>

<file path=ppt/slideLayouts/slideLayout191.xml><?xml version="1.0" encoding="utf-8"?>
<p:sldLayout xmlns:a="http://schemas.openxmlformats.org/drawingml/2006/main" xmlns:r="http://schemas.openxmlformats.org/officeDocument/2006/relationships" xmlns:p="http://schemas.openxmlformats.org/presentationml/2006/main" showMasterSp="0" preserve="1" userDrawn="1">
  <p:cSld name="Light - Title/Subtitle 4 Column">
    <p:bg>
      <p:bgPr>
        <a:solidFill>
          <a:schemeClr val="bg2"/>
        </a:solidFill>
        <a:effectLst/>
      </p:bgPr>
    </p:bg>
    <p:spTree>
      <p:nvGrpSpPr>
        <p:cNvPr id="1" name=""/>
        <p:cNvGrpSpPr/>
        <p:nvPr/>
      </p:nvGrpSpPr>
      <p:grpSpPr>
        <a:xfrm>
          <a:off x="0" y="0"/>
          <a:ext cx="0" cy="0"/>
          <a:chOff x="0" y="0"/>
          <a:chExt cx="0" cy="0"/>
        </a:xfrm>
      </p:grpSpPr>
      <p:pic>
        <p:nvPicPr>
          <p:cNvPr id="21" name="Data Texture Cloud">
            <a:extLst>
              <a:ext uri="{FF2B5EF4-FFF2-40B4-BE49-F238E27FC236}">
                <a16:creationId xmlns:a16="http://schemas.microsoft.com/office/drawing/2014/main" id="{BD09BE5E-B760-8549-A8BC-E223A297FC8C}"/>
              </a:ext>
            </a:extLst>
          </p:cNvPr>
          <p:cNvPicPr>
            <a:picLocks noChangeAspect="1"/>
          </p:cNvPicPr>
          <p:nvPr userDrawn="1"/>
        </p:nvPicPr>
        <p:blipFill rotWithShape="1">
          <a:blip r:embed="rId2" cstate="screen">
            <a:alphaModFix amt="80000"/>
            <a:extLst>
              <a:ext uri="{28A0092B-C50C-407E-A947-70E740481C1C}">
                <a14:useLocalDpi xmlns:a14="http://schemas.microsoft.com/office/drawing/2010/main"/>
              </a:ext>
            </a:extLst>
          </a:blip>
          <a:srcRect/>
          <a:stretch/>
        </p:blipFill>
        <p:spPr>
          <a:xfrm>
            <a:off x="9881411" y="521208"/>
            <a:ext cx="2310589" cy="1700784"/>
          </a:xfrm>
          <a:prstGeom prst="rect">
            <a:avLst/>
          </a:prstGeom>
        </p:spPr>
      </p:pic>
      <p:sp>
        <p:nvSpPr>
          <p:cNvPr id="19" name="Slide Number">
            <a:extLst>
              <a:ext uri="{FF2B5EF4-FFF2-40B4-BE49-F238E27FC236}">
                <a16:creationId xmlns:a16="http://schemas.microsoft.com/office/drawing/2014/main" id="{33487866-D41F-8C4E-BEA1-BDF786DFA5A6}"/>
              </a:ext>
            </a:extLst>
          </p:cNvPr>
          <p:cNvSpPr>
            <a:spLocks noGrp="1"/>
          </p:cNvSpPr>
          <p:nvPr>
            <p:ph type="sldNum" sz="quarter" idx="4"/>
          </p:nvPr>
        </p:nvSpPr>
        <p:spPr>
          <a:xfrm>
            <a:off x="762000" y="6423660"/>
            <a:ext cx="365760" cy="365760"/>
          </a:xfrm>
          <a:prstGeom prst="rect">
            <a:avLst/>
          </a:prstGeom>
        </p:spPr>
        <p:txBody>
          <a:bodyPr vert="horz" lIns="0" tIns="0" rIns="0" bIns="0" rtlCol="0" anchor="ctr"/>
          <a:lstStyle>
            <a:lvl1pPr algn="l">
              <a:defRPr sz="1000">
                <a:solidFill>
                  <a:srgbClr val="8B8580"/>
                </a:solidFill>
              </a:defRPr>
            </a:lvl1pPr>
          </a:lstStyle>
          <a:p>
            <a:fld id="{345D60D9-5372-5F40-9443-0F9AE5BDC3C8}" type="slidenum">
              <a:rPr lang="en-US" smtClean="0"/>
              <a:pPr/>
              <a:t>‹#›</a:t>
            </a:fld>
            <a:endParaRPr lang="en-US" dirty="0"/>
          </a:p>
        </p:txBody>
      </p:sp>
      <p:sp>
        <p:nvSpPr>
          <p:cNvPr id="20" name="Footer">
            <a:extLst>
              <a:ext uri="{FF2B5EF4-FFF2-40B4-BE49-F238E27FC236}">
                <a16:creationId xmlns:a16="http://schemas.microsoft.com/office/drawing/2014/main" id="{DC488B96-3C2B-1441-B4FE-C07C0D2ADFF7}"/>
              </a:ext>
            </a:extLst>
          </p:cNvPr>
          <p:cNvSpPr>
            <a:spLocks noGrp="1"/>
          </p:cNvSpPr>
          <p:nvPr>
            <p:ph type="ftr" sz="quarter" idx="3"/>
          </p:nvPr>
        </p:nvSpPr>
        <p:spPr>
          <a:xfrm>
            <a:off x="1127760" y="6423978"/>
            <a:ext cx="4021122" cy="365125"/>
          </a:xfrm>
          <a:prstGeom prst="rect">
            <a:avLst/>
          </a:prstGeom>
        </p:spPr>
        <p:txBody>
          <a:bodyPr vert="horz" lIns="0" tIns="0" rIns="0" bIns="0" rtlCol="0" anchor="ctr"/>
          <a:lstStyle>
            <a:lvl1pPr algn="l">
              <a:defRPr sz="1000">
                <a:solidFill>
                  <a:srgbClr val="8B8580"/>
                </a:solidFill>
              </a:defRPr>
            </a:lvl1pPr>
          </a:lstStyle>
          <a:p>
            <a:r>
              <a:rPr lang="en-US" dirty="0"/>
              <a:t>Confidential – © 2020 Oracle Internal/Restricted/Highly Restricted </a:t>
            </a:r>
          </a:p>
        </p:txBody>
      </p:sp>
      <p:sp>
        <p:nvSpPr>
          <p:cNvPr id="35" name="Text Field">
            <a:extLst>
              <a:ext uri="{FF2B5EF4-FFF2-40B4-BE49-F238E27FC236}">
                <a16:creationId xmlns:a16="http://schemas.microsoft.com/office/drawing/2014/main" id="{339804BB-2EA6-8C4F-866E-E719BA537F8D}"/>
              </a:ext>
            </a:extLst>
          </p:cNvPr>
          <p:cNvSpPr>
            <a:spLocks noGrp="1"/>
          </p:cNvSpPr>
          <p:nvPr>
            <p:ph type="body" sz="quarter" idx="18"/>
          </p:nvPr>
        </p:nvSpPr>
        <p:spPr>
          <a:xfrm>
            <a:off x="8953500" y="1837944"/>
            <a:ext cx="2478024" cy="42611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30" name="Column Divider">
            <a:extLst>
              <a:ext uri="{FF2B5EF4-FFF2-40B4-BE49-F238E27FC236}">
                <a16:creationId xmlns:a16="http://schemas.microsoft.com/office/drawing/2014/main" id="{69DCFAC0-F500-FF4B-9DC2-971161B458E5}"/>
              </a:ext>
            </a:extLst>
          </p:cNvPr>
          <p:cNvCxnSpPr/>
          <p:nvPr userDrawn="1"/>
        </p:nvCxnSpPr>
        <p:spPr>
          <a:xfrm>
            <a:off x="8826500" y="1838958"/>
            <a:ext cx="0" cy="4261104"/>
          </a:xfrm>
          <a:prstGeom prst="line">
            <a:avLst/>
          </a:prstGeom>
          <a:ln w="19050" cap="flat">
            <a:solidFill>
              <a:srgbClr val="8B8580">
                <a:alpha val="25000"/>
              </a:srgbClr>
            </a:solidFill>
            <a:prstDash val="solid"/>
          </a:ln>
        </p:spPr>
        <p:style>
          <a:lnRef idx="1">
            <a:schemeClr val="accent1"/>
          </a:lnRef>
          <a:fillRef idx="0">
            <a:schemeClr val="accent1"/>
          </a:fillRef>
          <a:effectRef idx="0">
            <a:schemeClr val="accent1"/>
          </a:effectRef>
          <a:fontRef idx="minor">
            <a:schemeClr val="tx1"/>
          </a:fontRef>
        </p:style>
      </p:cxnSp>
      <p:sp>
        <p:nvSpPr>
          <p:cNvPr id="32" name="Text Field">
            <a:extLst>
              <a:ext uri="{FF2B5EF4-FFF2-40B4-BE49-F238E27FC236}">
                <a16:creationId xmlns:a16="http://schemas.microsoft.com/office/drawing/2014/main" id="{32015544-9835-C645-A5B4-B9C3710188C1}"/>
              </a:ext>
            </a:extLst>
          </p:cNvPr>
          <p:cNvSpPr>
            <a:spLocks noGrp="1"/>
          </p:cNvSpPr>
          <p:nvPr>
            <p:ph type="body" sz="quarter" idx="16"/>
          </p:nvPr>
        </p:nvSpPr>
        <p:spPr>
          <a:xfrm>
            <a:off x="6221476" y="1837944"/>
            <a:ext cx="2478024" cy="42611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29" name="Column Divider">
            <a:extLst>
              <a:ext uri="{FF2B5EF4-FFF2-40B4-BE49-F238E27FC236}">
                <a16:creationId xmlns:a16="http://schemas.microsoft.com/office/drawing/2014/main" id="{6D056399-51EB-AC43-94D0-5FE8C7D62D3A}"/>
              </a:ext>
            </a:extLst>
          </p:cNvPr>
          <p:cNvCxnSpPr/>
          <p:nvPr userDrawn="1"/>
        </p:nvCxnSpPr>
        <p:spPr>
          <a:xfrm>
            <a:off x="6096000" y="1838958"/>
            <a:ext cx="0" cy="4261104"/>
          </a:xfrm>
          <a:prstGeom prst="line">
            <a:avLst/>
          </a:prstGeom>
          <a:ln w="19050" cap="flat">
            <a:solidFill>
              <a:srgbClr val="8B8580">
                <a:alpha val="25000"/>
              </a:srgbClr>
            </a:solidFill>
            <a:prstDash val="solid"/>
          </a:ln>
        </p:spPr>
        <p:style>
          <a:lnRef idx="1">
            <a:schemeClr val="accent1"/>
          </a:lnRef>
          <a:fillRef idx="0">
            <a:schemeClr val="accent1"/>
          </a:fillRef>
          <a:effectRef idx="0">
            <a:schemeClr val="accent1"/>
          </a:effectRef>
          <a:fontRef idx="minor">
            <a:schemeClr val="tx1"/>
          </a:fontRef>
        </p:style>
      </p:cxnSp>
      <p:sp>
        <p:nvSpPr>
          <p:cNvPr id="34" name="Text Field">
            <a:extLst>
              <a:ext uri="{FF2B5EF4-FFF2-40B4-BE49-F238E27FC236}">
                <a16:creationId xmlns:a16="http://schemas.microsoft.com/office/drawing/2014/main" id="{8936CF8B-824C-6D43-87AC-7D28E5F4AFF6}"/>
              </a:ext>
            </a:extLst>
          </p:cNvPr>
          <p:cNvSpPr>
            <a:spLocks noGrp="1"/>
          </p:cNvSpPr>
          <p:nvPr>
            <p:ph type="body" sz="quarter" idx="17"/>
          </p:nvPr>
        </p:nvSpPr>
        <p:spPr>
          <a:xfrm>
            <a:off x="3492500" y="1837944"/>
            <a:ext cx="2478024" cy="42611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28" name="Column Divider">
            <a:extLst>
              <a:ext uri="{FF2B5EF4-FFF2-40B4-BE49-F238E27FC236}">
                <a16:creationId xmlns:a16="http://schemas.microsoft.com/office/drawing/2014/main" id="{EAAA606E-CE35-0449-B08C-449A1A629AD6}"/>
              </a:ext>
            </a:extLst>
          </p:cNvPr>
          <p:cNvCxnSpPr/>
          <p:nvPr userDrawn="1"/>
        </p:nvCxnSpPr>
        <p:spPr>
          <a:xfrm>
            <a:off x="3365500" y="1838958"/>
            <a:ext cx="0" cy="4261104"/>
          </a:xfrm>
          <a:prstGeom prst="line">
            <a:avLst/>
          </a:prstGeom>
          <a:ln w="19050" cap="flat">
            <a:solidFill>
              <a:srgbClr val="8B8580">
                <a:alpha val="25000"/>
              </a:srgbClr>
            </a:solidFill>
            <a:prstDash val="solid"/>
          </a:ln>
        </p:spPr>
        <p:style>
          <a:lnRef idx="1">
            <a:schemeClr val="accent1"/>
          </a:lnRef>
          <a:fillRef idx="0">
            <a:schemeClr val="accent1"/>
          </a:fillRef>
          <a:effectRef idx="0">
            <a:schemeClr val="accent1"/>
          </a:effectRef>
          <a:fontRef idx="minor">
            <a:schemeClr val="tx1"/>
          </a:fontRef>
        </p:style>
      </p:cxnSp>
      <p:sp>
        <p:nvSpPr>
          <p:cNvPr id="31" name="Text Field">
            <a:extLst>
              <a:ext uri="{FF2B5EF4-FFF2-40B4-BE49-F238E27FC236}">
                <a16:creationId xmlns:a16="http://schemas.microsoft.com/office/drawing/2014/main" id="{BBD3C9DD-1023-264E-8B2E-C3737E9E5BB3}"/>
              </a:ext>
            </a:extLst>
          </p:cNvPr>
          <p:cNvSpPr>
            <a:spLocks noGrp="1"/>
          </p:cNvSpPr>
          <p:nvPr>
            <p:ph type="body" sz="quarter" idx="15"/>
          </p:nvPr>
        </p:nvSpPr>
        <p:spPr>
          <a:xfrm>
            <a:off x="758951" y="1837944"/>
            <a:ext cx="2478024" cy="42611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27" name="Accent Mark">
            <a:extLst>
              <a:ext uri="{FF2B5EF4-FFF2-40B4-BE49-F238E27FC236}">
                <a16:creationId xmlns:a16="http://schemas.microsoft.com/office/drawing/2014/main" id="{3AC36BFD-AA0C-534A-ACB9-5B4A91277AB9}"/>
              </a:ext>
            </a:extLst>
          </p:cNvPr>
          <p:cNvCxnSpPr>
            <a:cxnSpLocks/>
          </p:cNvCxnSpPr>
          <p:nvPr userDrawn="1"/>
        </p:nvCxnSpPr>
        <p:spPr>
          <a:xfrm flipH="1">
            <a:off x="768095" y="1584959"/>
            <a:ext cx="320040" cy="0"/>
          </a:xfrm>
          <a:prstGeom prst="line">
            <a:avLst/>
          </a:prstGeom>
          <a:ln w="38100" cap="flat">
            <a:solidFill>
              <a:schemeClr val="accent2"/>
            </a:solidFill>
            <a:prstDash val="solid"/>
          </a:ln>
        </p:spPr>
        <p:style>
          <a:lnRef idx="1">
            <a:schemeClr val="accent1"/>
          </a:lnRef>
          <a:fillRef idx="0">
            <a:schemeClr val="accent1"/>
          </a:fillRef>
          <a:effectRef idx="0">
            <a:schemeClr val="accent1"/>
          </a:effectRef>
          <a:fontRef idx="minor">
            <a:schemeClr val="tx1"/>
          </a:fontRef>
        </p:style>
      </p:cxnSp>
      <p:sp>
        <p:nvSpPr>
          <p:cNvPr id="18" name="Subtitle">
            <a:extLst>
              <a:ext uri="{FF2B5EF4-FFF2-40B4-BE49-F238E27FC236}">
                <a16:creationId xmlns:a16="http://schemas.microsoft.com/office/drawing/2014/main" id="{0F29B488-9E06-2A4D-AE0A-AEDAC8C00C46}"/>
              </a:ext>
            </a:extLst>
          </p:cNvPr>
          <p:cNvSpPr>
            <a:spLocks noGrp="1"/>
          </p:cNvSpPr>
          <p:nvPr>
            <p:ph type="body" sz="quarter" idx="14" hasCustomPrompt="1"/>
          </p:nvPr>
        </p:nvSpPr>
        <p:spPr>
          <a:xfrm>
            <a:off x="762000" y="1000420"/>
            <a:ext cx="10671048" cy="330540"/>
          </a:xfrm>
          <a:prstGeom prst="rect">
            <a:avLst/>
          </a:prstGeom>
        </p:spPr>
        <p:txBody>
          <a:bodyPr lIns="0">
            <a:noAutofit/>
          </a:bodyPr>
          <a:lstStyle>
            <a:lvl1pPr marL="0" indent="0">
              <a:spcAft>
                <a:spcPts val="0"/>
              </a:spcAft>
              <a:buNone/>
              <a:defRPr sz="2000" b="0" i="0">
                <a:latin typeface="Oracle Sans" panose="020B0503020204020204" pitchFamily="34" charset="0"/>
                <a:cs typeface="Oracle Sans" panose="020B0503020204020204" pitchFamily="34" charset="0"/>
              </a:defRPr>
            </a:lvl1pPr>
          </a:lstStyle>
          <a:p>
            <a:pPr lvl="0"/>
            <a:r>
              <a:rPr lang="en-US" dirty="0"/>
              <a:t>Subtitle</a:t>
            </a:r>
          </a:p>
        </p:txBody>
      </p:sp>
      <p:sp>
        <p:nvSpPr>
          <p:cNvPr id="17" name="Title">
            <a:extLst>
              <a:ext uri="{FF2B5EF4-FFF2-40B4-BE49-F238E27FC236}">
                <a16:creationId xmlns:a16="http://schemas.microsoft.com/office/drawing/2014/main" id="{0F194A7A-6F4C-2E4D-9455-39C5AB9DA04B}"/>
              </a:ext>
            </a:extLst>
          </p:cNvPr>
          <p:cNvSpPr>
            <a:spLocks noGrp="1"/>
          </p:cNvSpPr>
          <p:nvPr>
            <p:ph type="title" hasCustomPrompt="1"/>
          </p:nvPr>
        </p:nvSpPr>
        <p:spPr>
          <a:xfrm>
            <a:off x="762000" y="508000"/>
            <a:ext cx="10671048" cy="492103"/>
          </a:xfrm>
        </p:spPr>
        <p:txBody>
          <a:bodyPr vert="horz" lIns="0" tIns="0" rIns="0" bIns="0" rtlCol="0" anchor="b">
            <a:noAutofit/>
          </a:bodyPr>
          <a:lstStyle>
            <a:lvl1pPr>
              <a:defRPr lang="en-US" sz="2400" b="1" i="0" baseline="0">
                <a:latin typeface="Oracle Sans" panose="020B0503020204020204" pitchFamily="34" charset="0"/>
                <a:ea typeface="+mn-ea"/>
                <a:cs typeface="Oracle Sans" panose="020B0503020204020204" pitchFamily="34" charset="0"/>
              </a:defRPr>
            </a:lvl1pPr>
          </a:lstStyle>
          <a:p>
            <a:pPr marL="0" lvl="0" indent="0">
              <a:spcBef>
                <a:spcPts val="1000"/>
              </a:spcBef>
              <a:buFont typeface="Arial" panose="020B0604020202020204" pitchFamily="34" charset="0"/>
            </a:pPr>
            <a:r>
              <a:rPr lang="en-US" dirty="0"/>
              <a:t>Title</a:t>
            </a:r>
          </a:p>
        </p:txBody>
      </p:sp>
      <p:pic>
        <p:nvPicPr>
          <p:cNvPr id="13" name="Abstract Pattern Strip">
            <a:extLst>
              <a:ext uri="{FF2B5EF4-FFF2-40B4-BE49-F238E27FC236}">
                <a16:creationId xmlns:a16="http://schemas.microsoft.com/office/drawing/2014/main" id="{86CFE0F6-D0AB-E843-A2CE-635D3678C9D7}"/>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0" y="0"/>
            <a:ext cx="12192000" cy="254000"/>
          </a:xfrm>
          <a:prstGeom prst="rect">
            <a:avLst/>
          </a:prstGeom>
        </p:spPr>
      </p:pic>
      <p:pic>
        <p:nvPicPr>
          <p:cNvPr id="22" name="Picture 21">
            <a:extLst>
              <a:ext uri="{FF2B5EF4-FFF2-40B4-BE49-F238E27FC236}">
                <a16:creationId xmlns:a16="http://schemas.microsoft.com/office/drawing/2014/main" id="{9BC04539-91F9-AE4A-91B8-2DA73AED1B98}"/>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10045814" y="6543279"/>
            <a:ext cx="1640218" cy="113773"/>
          </a:xfrm>
          <a:prstGeom prst="rect">
            <a:avLst/>
          </a:prstGeom>
        </p:spPr>
      </p:pic>
    </p:spTree>
    <p:extLst>
      <p:ext uri="{BB962C8B-B14F-4D97-AF65-F5344CB8AC3E}">
        <p14:creationId xmlns:p14="http://schemas.microsoft.com/office/powerpoint/2010/main" val="4081117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1" pos="2664">
          <p15:clr>
            <a:srgbClr val="FBAE40"/>
          </p15:clr>
        </p15:guide>
        <p15:guide id="12" pos="4848">
          <p15:clr>
            <a:srgbClr val="FBAE40"/>
          </p15:clr>
        </p15:guide>
        <p15:guide id="13" pos="2544">
          <p15:clr>
            <a:srgbClr val="FBAE40"/>
          </p15:clr>
        </p15:guide>
        <p15:guide id="14" pos="4728">
          <p15:clr>
            <a:srgbClr val="FBAE40"/>
          </p15:clr>
        </p15:guide>
        <p15:guide id="15" pos="6912">
          <p15:clr>
            <a:srgbClr val="FBAE40"/>
          </p15:clr>
        </p15:guide>
      </p15:sldGuideLst>
    </p:ext>
  </p:extLst>
</p:sldLayout>
</file>

<file path=ppt/slideLayouts/slideLayout192.xml><?xml version="1.0" encoding="utf-8"?>
<p:sldLayout xmlns:a="http://schemas.openxmlformats.org/drawingml/2006/main" xmlns:r="http://schemas.openxmlformats.org/officeDocument/2006/relationships" xmlns:p="http://schemas.openxmlformats.org/presentationml/2006/main" showMasterSp="0" preserve="1" userDrawn="1">
  <p:cSld name="Dark - Title/Subtitle 4 Column">
    <p:bg>
      <p:bgPr>
        <a:solidFill>
          <a:schemeClr val="tx1"/>
        </a:solidFill>
        <a:effectLst/>
      </p:bgPr>
    </p:bg>
    <p:spTree>
      <p:nvGrpSpPr>
        <p:cNvPr id="1" name=""/>
        <p:cNvGrpSpPr/>
        <p:nvPr/>
      </p:nvGrpSpPr>
      <p:grpSpPr>
        <a:xfrm>
          <a:off x="0" y="0"/>
          <a:ext cx="0" cy="0"/>
          <a:chOff x="0" y="0"/>
          <a:chExt cx="0" cy="0"/>
        </a:xfrm>
      </p:grpSpPr>
      <p:pic>
        <p:nvPicPr>
          <p:cNvPr id="22" name="Data Texture Cloud">
            <a:extLst>
              <a:ext uri="{FF2B5EF4-FFF2-40B4-BE49-F238E27FC236}">
                <a16:creationId xmlns:a16="http://schemas.microsoft.com/office/drawing/2014/main" id="{8695F751-C528-3B42-8EEE-1DA309C07516}"/>
              </a:ext>
            </a:extLst>
          </p:cNvPr>
          <p:cNvPicPr>
            <a:picLocks noChangeAspect="1"/>
          </p:cNvPicPr>
          <p:nvPr userDrawn="1"/>
        </p:nvPicPr>
        <p:blipFill rotWithShape="1">
          <a:blip r:embed="rId2" cstate="screen">
            <a:alphaModFix amt="50000"/>
            <a:extLst>
              <a:ext uri="{28A0092B-C50C-407E-A947-70E740481C1C}">
                <a14:useLocalDpi xmlns:a14="http://schemas.microsoft.com/office/drawing/2010/main"/>
              </a:ext>
            </a:extLst>
          </a:blip>
          <a:srcRect/>
          <a:stretch/>
        </p:blipFill>
        <p:spPr>
          <a:xfrm>
            <a:off x="9881411" y="521208"/>
            <a:ext cx="2310589" cy="1701811"/>
          </a:xfrm>
          <a:prstGeom prst="rect">
            <a:avLst/>
          </a:prstGeom>
        </p:spPr>
      </p:pic>
      <p:sp>
        <p:nvSpPr>
          <p:cNvPr id="19" name="Slide Number">
            <a:extLst>
              <a:ext uri="{FF2B5EF4-FFF2-40B4-BE49-F238E27FC236}">
                <a16:creationId xmlns:a16="http://schemas.microsoft.com/office/drawing/2014/main" id="{33487866-D41F-8C4E-BEA1-BDF786DFA5A6}"/>
              </a:ext>
            </a:extLst>
          </p:cNvPr>
          <p:cNvSpPr>
            <a:spLocks noGrp="1"/>
          </p:cNvSpPr>
          <p:nvPr>
            <p:ph type="sldNum" sz="quarter" idx="4"/>
          </p:nvPr>
        </p:nvSpPr>
        <p:spPr>
          <a:xfrm>
            <a:off x="762000" y="6423660"/>
            <a:ext cx="365760" cy="365760"/>
          </a:xfrm>
          <a:prstGeom prst="rect">
            <a:avLst/>
          </a:prstGeom>
        </p:spPr>
        <p:txBody>
          <a:bodyPr vert="horz" lIns="0" tIns="0" rIns="0" bIns="0" rtlCol="0" anchor="ctr"/>
          <a:lstStyle>
            <a:lvl1pPr algn="l">
              <a:defRPr sz="1000">
                <a:solidFill>
                  <a:srgbClr val="8B8580"/>
                </a:solidFill>
              </a:defRPr>
            </a:lvl1pPr>
          </a:lstStyle>
          <a:p>
            <a:fld id="{345D60D9-5372-5F40-9443-0F9AE5BDC3C8}" type="slidenum">
              <a:rPr lang="en-US" smtClean="0"/>
              <a:pPr/>
              <a:t>‹#›</a:t>
            </a:fld>
            <a:endParaRPr lang="en-US" dirty="0"/>
          </a:p>
        </p:txBody>
      </p:sp>
      <p:sp>
        <p:nvSpPr>
          <p:cNvPr id="20" name="Footer">
            <a:extLst>
              <a:ext uri="{FF2B5EF4-FFF2-40B4-BE49-F238E27FC236}">
                <a16:creationId xmlns:a16="http://schemas.microsoft.com/office/drawing/2014/main" id="{DC488B96-3C2B-1441-B4FE-C07C0D2ADFF7}"/>
              </a:ext>
            </a:extLst>
          </p:cNvPr>
          <p:cNvSpPr>
            <a:spLocks noGrp="1"/>
          </p:cNvSpPr>
          <p:nvPr>
            <p:ph type="ftr" sz="quarter" idx="3"/>
          </p:nvPr>
        </p:nvSpPr>
        <p:spPr>
          <a:xfrm>
            <a:off x="1127760" y="6423978"/>
            <a:ext cx="4021122" cy="365125"/>
          </a:xfrm>
          <a:prstGeom prst="rect">
            <a:avLst/>
          </a:prstGeom>
        </p:spPr>
        <p:txBody>
          <a:bodyPr vert="horz" lIns="0" tIns="0" rIns="0" bIns="0" rtlCol="0" anchor="ctr"/>
          <a:lstStyle>
            <a:lvl1pPr algn="l">
              <a:defRPr sz="1000">
                <a:solidFill>
                  <a:srgbClr val="8B8580"/>
                </a:solidFill>
              </a:defRPr>
            </a:lvl1pPr>
          </a:lstStyle>
          <a:p>
            <a:r>
              <a:rPr lang="en-US" dirty="0"/>
              <a:t>Confidential – © 2020 Oracle Internal/Restricted/Highly Restricted </a:t>
            </a:r>
          </a:p>
        </p:txBody>
      </p:sp>
      <p:sp>
        <p:nvSpPr>
          <p:cNvPr id="35" name="Text Field">
            <a:extLst>
              <a:ext uri="{FF2B5EF4-FFF2-40B4-BE49-F238E27FC236}">
                <a16:creationId xmlns:a16="http://schemas.microsoft.com/office/drawing/2014/main" id="{339804BB-2EA6-8C4F-866E-E719BA537F8D}"/>
              </a:ext>
            </a:extLst>
          </p:cNvPr>
          <p:cNvSpPr>
            <a:spLocks noGrp="1"/>
          </p:cNvSpPr>
          <p:nvPr>
            <p:ph type="body" sz="quarter" idx="18"/>
          </p:nvPr>
        </p:nvSpPr>
        <p:spPr>
          <a:xfrm>
            <a:off x="8953500" y="1837944"/>
            <a:ext cx="2478024" cy="426110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30" name="Column Divider">
            <a:extLst>
              <a:ext uri="{FF2B5EF4-FFF2-40B4-BE49-F238E27FC236}">
                <a16:creationId xmlns:a16="http://schemas.microsoft.com/office/drawing/2014/main" id="{69DCFAC0-F500-FF4B-9DC2-971161B458E5}"/>
              </a:ext>
            </a:extLst>
          </p:cNvPr>
          <p:cNvCxnSpPr/>
          <p:nvPr userDrawn="1"/>
        </p:nvCxnSpPr>
        <p:spPr>
          <a:xfrm>
            <a:off x="8826500" y="1838958"/>
            <a:ext cx="0" cy="4261104"/>
          </a:xfrm>
          <a:prstGeom prst="line">
            <a:avLst/>
          </a:prstGeom>
          <a:ln w="19050" cap="flat">
            <a:solidFill>
              <a:srgbClr val="8B8580">
                <a:alpha val="25000"/>
              </a:srgbClr>
            </a:solidFill>
            <a:prstDash val="solid"/>
          </a:ln>
        </p:spPr>
        <p:style>
          <a:lnRef idx="1">
            <a:schemeClr val="accent1"/>
          </a:lnRef>
          <a:fillRef idx="0">
            <a:schemeClr val="accent1"/>
          </a:fillRef>
          <a:effectRef idx="0">
            <a:schemeClr val="accent1"/>
          </a:effectRef>
          <a:fontRef idx="minor">
            <a:schemeClr val="tx1"/>
          </a:fontRef>
        </p:style>
      </p:cxnSp>
      <p:sp>
        <p:nvSpPr>
          <p:cNvPr id="32" name="Text Field">
            <a:extLst>
              <a:ext uri="{FF2B5EF4-FFF2-40B4-BE49-F238E27FC236}">
                <a16:creationId xmlns:a16="http://schemas.microsoft.com/office/drawing/2014/main" id="{32015544-9835-C645-A5B4-B9C3710188C1}"/>
              </a:ext>
            </a:extLst>
          </p:cNvPr>
          <p:cNvSpPr>
            <a:spLocks noGrp="1"/>
          </p:cNvSpPr>
          <p:nvPr>
            <p:ph type="body" sz="quarter" idx="16"/>
          </p:nvPr>
        </p:nvSpPr>
        <p:spPr>
          <a:xfrm>
            <a:off x="6221476" y="1837944"/>
            <a:ext cx="2478024" cy="426110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29" name="Column Divider">
            <a:extLst>
              <a:ext uri="{FF2B5EF4-FFF2-40B4-BE49-F238E27FC236}">
                <a16:creationId xmlns:a16="http://schemas.microsoft.com/office/drawing/2014/main" id="{6D056399-51EB-AC43-94D0-5FE8C7D62D3A}"/>
              </a:ext>
            </a:extLst>
          </p:cNvPr>
          <p:cNvCxnSpPr/>
          <p:nvPr userDrawn="1"/>
        </p:nvCxnSpPr>
        <p:spPr>
          <a:xfrm>
            <a:off x="6096000" y="1838958"/>
            <a:ext cx="0" cy="4261104"/>
          </a:xfrm>
          <a:prstGeom prst="line">
            <a:avLst/>
          </a:prstGeom>
          <a:ln w="19050" cap="flat">
            <a:solidFill>
              <a:srgbClr val="8B8580">
                <a:alpha val="25000"/>
              </a:srgbClr>
            </a:solidFill>
            <a:prstDash val="solid"/>
          </a:ln>
        </p:spPr>
        <p:style>
          <a:lnRef idx="1">
            <a:schemeClr val="accent1"/>
          </a:lnRef>
          <a:fillRef idx="0">
            <a:schemeClr val="accent1"/>
          </a:fillRef>
          <a:effectRef idx="0">
            <a:schemeClr val="accent1"/>
          </a:effectRef>
          <a:fontRef idx="minor">
            <a:schemeClr val="tx1"/>
          </a:fontRef>
        </p:style>
      </p:cxnSp>
      <p:sp>
        <p:nvSpPr>
          <p:cNvPr id="34" name="Text Field">
            <a:extLst>
              <a:ext uri="{FF2B5EF4-FFF2-40B4-BE49-F238E27FC236}">
                <a16:creationId xmlns:a16="http://schemas.microsoft.com/office/drawing/2014/main" id="{8936CF8B-824C-6D43-87AC-7D28E5F4AFF6}"/>
              </a:ext>
            </a:extLst>
          </p:cNvPr>
          <p:cNvSpPr>
            <a:spLocks noGrp="1"/>
          </p:cNvSpPr>
          <p:nvPr>
            <p:ph type="body" sz="quarter" idx="17"/>
          </p:nvPr>
        </p:nvSpPr>
        <p:spPr>
          <a:xfrm>
            <a:off x="3492500" y="1837944"/>
            <a:ext cx="2478024" cy="426110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28" name="Column Divider">
            <a:extLst>
              <a:ext uri="{FF2B5EF4-FFF2-40B4-BE49-F238E27FC236}">
                <a16:creationId xmlns:a16="http://schemas.microsoft.com/office/drawing/2014/main" id="{EAAA606E-CE35-0449-B08C-449A1A629AD6}"/>
              </a:ext>
            </a:extLst>
          </p:cNvPr>
          <p:cNvCxnSpPr/>
          <p:nvPr userDrawn="1"/>
        </p:nvCxnSpPr>
        <p:spPr>
          <a:xfrm>
            <a:off x="3365500" y="1838958"/>
            <a:ext cx="0" cy="4261104"/>
          </a:xfrm>
          <a:prstGeom prst="line">
            <a:avLst/>
          </a:prstGeom>
          <a:ln w="19050" cap="flat">
            <a:solidFill>
              <a:srgbClr val="8B8580">
                <a:alpha val="25000"/>
              </a:srgbClr>
            </a:solidFill>
            <a:prstDash val="solid"/>
          </a:ln>
        </p:spPr>
        <p:style>
          <a:lnRef idx="1">
            <a:schemeClr val="accent1"/>
          </a:lnRef>
          <a:fillRef idx="0">
            <a:schemeClr val="accent1"/>
          </a:fillRef>
          <a:effectRef idx="0">
            <a:schemeClr val="accent1"/>
          </a:effectRef>
          <a:fontRef idx="minor">
            <a:schemeClr val="tx1"/>
          </a:fontRef>
        </p:style>
      </p:cxnSp>
      <p:sp>
        <p:nvSpPr>
          <p:cNvPr id="31" name="Text Field">
            <a:extLst>
              <a:ext uri="{FF2B5EF4-FFF2-40B4-BE49-F238E27FC236}">
                <a16:creationId xmlns:a16="http://schemas.microsoft.com/office/drawing/2014/main" id="{BBD3C9DD-1023-264E-8B2E-C3737E9E5BB3}"/>
              </a:ext>
            </a:extLst>
          </p:cNvPr>
          <p:cNvSpPr>
            <a:spLocks noGrp="1"/>
          </p:cNvSpPr>
          <p:nvPr>
            <p:ph type="body" sz="quarter" idx="15"/>
          </p:nvPr>
        </p:nvSpPr>
        <p:spPr>
          <a:xfrm>
            <a:off x="758951" y="1837944"/>
            <a:ext cx="2478024" cy="4261104"/>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27" name="Accent Mark">
            <a:extLst>
              <a:ext uri="{FF2B5EF4-FFF2-40B4-BE49-F238E27FC236}">
                <a16:creationId xmlns:a16="http://schemas.microsoft.com/office/drawing/2014/main" id="{3AC36BFD-AA0C-534A-ACB9-5B4A91277AB9}"/>
              </a:ext>
            </a:extLst>
          </p:cNvPr>
          <p:cNvCxnSpPr>
            <a:cxnSpLocks/>
          </p:cNvCxnSpPr>
          <p:nvPr userDrawn="1"/>
        </p:nvCxnSpPr>
        <p:spPr>
          <a:xfrm flipH="1">
            <a:off x="768095" y="1584959"/>
            <a:ext cx="320040" cy="0"/>
          </a:xfrm>
          <a:prstGeom prst="line">
            <a:avLst/>
          </a:prstGeom>
          <a:ln w="38100" cap="flat">
            <a:solidFill>
              <a:schemeClr val="accent2"/>
            </a:solidFill>
            <a:prstDash val="solid"/>
          </a:ln>
        </p:spPr>
        <p:style>
          <a:lnRef idx="1">
            <a:schemeClr val="accent1"/>
          </a:lnRef>
          <a:fillRef idx="0">
            <a:schemeClr val="accent1"/>
          </a:fillRef>
          <a:effectRef idx="0">
            <a:schemeClr val="accent1"/>
          </a:effectRef>
          <a:fontRef idx="minor">
            <a:schemeClr val="tx1"/>
          </a:fontRef>
        </p:style>
      </p:cxnSp>
      <p:sp>
        <p:nvSpPr>
          <p:cNvPr id="18" name="Subtitle">
            <a:extLst>
              <a:ext uri="{FF2B5EF4-FFF2-40B4-BE49-F238E27FC236}">
                <a16:creationId xmlns:a16="http://schemas.microsoft.com/office/drawing/2014/main" id="{0F29B488-9E06-2A4D-AE0A-AEDAC8C00C46}"/>
              </a:ext>
            </a:extLst>
          </p:cNvPr>
          <p:cNvSpPr>
            <a:spLocks noGrp="1"/>
          </p:cNvSpPr>
          <p:nvPr>
            <p:ph type="body" sz="quarter" idx="14" hasCustomPrompt="1"/>
          </p:nvPr>
        </p:nvSpPr>
        <p:spPr>
          <a:xfrm>
            <a:off x="762000" y="1000420"/>
            <a:ext cx="10671048" cy="330540"/>
          </a:xfrm>
          <a:prstGeom prst="rect">
            <a:avLst/>
          </a:prstGeom>
        </p:spPr>
        <p:txBody>
          <a:bodyPr lIns="0">
            <a:noAutofit/>
          </a:bodyPr>
          <a:lstStyle>
            <a:lvl1pPr marL="0" indent="0">
              <a:spcAft>
                <a:spcPts val="0"/>
              </a:spcAft>
              <a:buNone/>
              <a:defRPr sz="2000" b="0" i="0">
                <a:solidFill>
                  <a:schemeClr val="bg1"/>
                </a:solidFill>
                <a:latin typeface="Oracle Sans" panose="020B0503020204020204" pitchFamily="34" charset="0"/>
                <a:cs typeface="Oracle Sans" panose="020B0503020204020204" pitchFamily="34" charset="0"/>
              </a:defRPr>
            </a:lvl1pPr>
          </a:lstStyle>
          <a:p>
            <a:pPr lvl="0"/>
            <a:r>
              <a:rPr lang="en-US" dirty="0"/>
              <a:t>Subtitle</a:t>
            </a:r>
          </a:p>
        </p:txBody>
      </p:sp>
      <p:sp>
        <p:nvSpPr>
          <p:cNvPr id="17" name="Title">
            <a:extLst>
              <a:ext uri="{FF2B5EF4-FFF2-40B4-BE49-F238E27FC236}">
                <a16:creationId xmlns:a16="http://schemas.microsoft.com/office/drawing/2014/main" id="{0F194A7A-6F4C-2E4D-9455-39C5AB9DA04B}"/>
              </a:ext>
            </a:extLst>
          </p:cNvPr>
          <p:cNvSpPr>
            <a:spLocks noGrp="1"/>
          </p:cNvSpPr>
          <p:nvPr>
            <p:ph type="title" hasCustomPrompt="1"/>
          </p:nvPr>
        </p:nvSpPr>
        <p:spPr>
          <a:xfrm>
            <a:off x="762000" y="508000"/>
            <a:ext cx="10671048" cy="492103"/>
          </a:xfrm>
        </p:spPr>
        <p:txBody>
          <a:bodyPr vert="horz" lIns="0" tIns="0" rIns="0" bIns="0" rtlCol="0" anchor="b">
            <a:noAutofit/>
          </a:bodyPr>
          <a:lstStyle>
            <a:lvl1pPr>
              <a:defRPr lang="en-US" sz="2400" b="1" i="0" baseline="0">
                <a:solidFill>
                  <a:schemeClr val="bg1"/>
                </a:solidFill>
                <a:latin typeface="Oracle Sans" panose="020B0503020204020204" pitchFamily="34" charset="0"/>
                <a:ea typeface="+mn-ea"/>
                <a:cs typeface="Oracle Sans" panose="020B0503020204020204" pitchFamily="34" charset="0"/>
              </a:defRPr>
            </a:lvl1pPr>
          </a:lstStyle>
          <a:p>
            <a:pPr marL="0" lvl="0" indent="0">
              <a:spcBef>
                <a:spcPts val="1000"/>
              </a:spcBef>
              <a:buFont typeface="Arial" panose="020B0604020202020204" pitchFamily="34" charset="0"/>
            </a:pPr>
            <a:r>
              <a:rPr lang="en-US" dirty="0"/>
              <a:t>Title</a:t>
            </a:r>
          </a:p>
        </p:txBody>
      </p:sp>
      <p:pic>
        <p:nvPicPr>
          <p:cNvPr id="13" name="Abstract Pattern Strip">
            <a:extLst>
              <a:ext uri="{FF2B5EF4-FFF2-40B4-BE49-F238E27FC236}">
                <a16:creationId xmlns:a16="http://schemas.microsoft.com/office/drawing/2014/main" id="{86CFE0F6-D0AB-E843-A2CE-635D3678C9D7}"/>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0" y="0"/>
            <a:ext cx="12192000" cy="254000"/>
          </a:xfrm>
          <a:prstGeom prst="rect">
            <a:avLst/>
          </a:prstGeom>
        </p:spPr>
      </p:pic>
      <p:pic>
        <p:nvPicPr>
          <p:cNvPr id="21" name="Picture 20">
            <a:extLst>
              <a:ext uri="{FF2B5EF4-FFF2-40B4-BE49-F238E27FC236}">
                <a16:creationId xmlns:a16="http://schemas.microsoft.com/office/drawing/2014/main" id="{E2385E4E-5346-274B-9BDB-29AAE891D420}"/>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10044425" y="6543278"/>
            <a:ext cx="1640218" cy="113773"/>
          </a:xfrm>
          <a:prstGeom prst="rect">
            <a:avLst/>
          </a:prstGeom>
        </p:spPr>
      </p:pic>
    </p:spTree>
    <p:extLst>
      <p:ext uri="{BB962C8B-B14F-4D97-AF65-F5344CB8AC3E}">
        <p14:creationId xmlns:p14="http://schemas.microsoft.com/office/powerpoint/2010/main" val="11714589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extLst>
    <p:ext uri="{DCECCB84-F9BA-43D5-87BE-67443E8EF086}">
      <p15:sldGuideLst xmlns:p15="http://schemas.microsoft.com/office/powerpoint/2012/main">
        <p15:guide id="11" pos="2664">
          <p15:clr>
            <a:srgbClr val="FBAE40"/>
          </p15:clr>
        </p15:guide>
        <p15:guide id="12" pos="4848">
          <p15:clr>
            <a:srgbClr val="FBAE40"/>
          </p15:clr>
        </p15:guide>
        <p15:guide id="13" pos="2544">
          <p15:clr>
            <a:srgbClr val="FBAE40"/>
          </p15:clr>
        </p15:guide>
        <p15:guide id="14" pos="4728">
          <p15:clr>
            <a:srgbClr val="FBAE40"/>
          </p15:clr>
        </p15:guide>
        <p15:guide id="15" pos="6912">
          <p15:clr>
            <a:srgbClr val="FBAE40"/>
          </p15:clr>
        </p15:guide>
      </p15:sldGuideLst>
    </p:ext>
  </p:extLst>
</p:sldLayout>
</file>

<file path=ppt/slideLayouts/slideLayout193.xml><?xml version="1.0" encoding="utf-8"?>
<p:sldLayout xmlns:a="http://schemas.openxmlformats.org/drawingml/2006/main" xmlns:r="http://schemas.openxmlformats.org/officeDocument/2006/relationships" xmlns:p="http://schemas.openxmlformats.org/presentationml/2006/main" showMasterSp="0" preserve="1" userDrawn="1">
  <p:cSld name="Light - Title Quad Infographic">
    <p:bg>
      <p:bgPr>
        <a:solidFill>
          <a:schemeClr val="bg2"/>
        </a:solidFill>
        <a:effectLst/>
      </p:bgPr>
    </p:bg>
    <p:spTree>
      <p:nvGrpSpPr>
        <p:cNvPr id="1" name=""/>
        <p:cNvGrpSpPr/>
        <p:nvPr/>
      </p:nvGrpSpPr>
      <p:grpSpPr>
        <a:xfrm>
          <a:off x="0" y="0"/>
          <a:ext cx="0" cy="0"/>
          <a:chOff x="0" y="0"/>
          <a:chExt cx="0" cy="0"/>
        </a:xfrm>
      </p:grpSpPr>
      <p:pic>
        <p:nvPicPr>
          <p:cNvPr id="20" name="Data Texture Cloud">
            <a:extLst>
              <a:ext uri="{FF2B5EF4-FFF2-40B4-BE49-F238E27FC236}">
                <a16:creationId xmlns:a16="http://schemas.microsoft.com/office/drawing/2014/main" id="{8BD3F0B2-DFCC-714A-8B07-137F7BAF0333}"/>
              </a:ext>
            </a:extLst>
          </p:cNvPr>
          <p:cNvPicPr>
            <a:picLocks noChangeAspect="1"/>
          </p:cNvPicPr>
          <p:nvPr userDrawn="1"/>
        </p:nvPicPr>
        <p:blipFill rotWithShape="1">
          <a:blip r:embed="rId2" cstate="screen">
            <a:alphaModFix amt="80000"/>
            <a:extLst>
              <a:ext uri="{28A0092B-C50C-407E-A947-70E740481C1C}">
                <a14:useLocalDpi xmlns:a14="http://schemas.microsoft.com/office/drawing/2010/main"/>
              </a:ext>
            </a:extLst>
          </a:blip>
          <a:srcRect/>
          <a:stretch/>
        </p:blipFill>
        <p:spPr>
          <a:xfrm>
            <a:off x="9881411" y="521208"/>
            <a:ext cx="2310589" cy="1700784"/>
          </a:xfrm>
          <a:prstGeom prst="rect">
            <a:avLst/>
          </a:prstGeom>
        </p:spPr>
      </p:pic>
      <p:sp>
        <p:nvSpPr>
          <p:cNvPr id="17" name="Slide Number">
            <a:extLst>
              <a:ext uri="{FF2B5EF4-FFF2-40B4-BE49-F238E27FC236}">
                <a16:creationId xmlns:a16="http://schemas.microsoft.com/office/drawing/2014/main" id="{237B0D71-84FB-B345-90D3-3D24EEBD0C2E}"/>
              </a:ext>
            </a:extLst>
          </p:cNvPr>
          <p:cNvSpPr>
            <a:spLocks noGrp="1"/>
          </p:cNvSpPr>
          <p:nvPr>
            <p:ph type="sldNum" sz="quarter" idx="4"/>
          </p:nvPr>
        </p:nvSpPr>
        <p:spPr>
          <a:xfrm>
            <a:off x="762000" y="6423660"/>
            <a:ext cx="365760" cy="365760"/>
          </a:xfrm>
          <a:prstGeom prst="rect">
            <a:avLst/>
          </a:prstGeom>
        </p:spPr>
        <p:txBody>
          <a:bodyPr vert="horz" lIns="0" tIns="0" rIns="0" bIns="0" rtlCol="0" anchor="ctr"/>
          <a:lstStyle>
            <a:lvl1pPr algn="l">
              <a:defRPr sz="1000">
                <a:solidFill>
                  <a:srgbClr val="8B8580"/>
                </a:solidFill>
              </a:defRPr>
            </a:lvl1pPr>
          </a:lstStyle>
          <a:p>
            <a:fld id="{345D60D9-5372-5F40-9443-0F9AE5BDC3C8}" type="slidenum">
              <a:rPr lang="en-US" smtClean="0"/>
              <a:pPr/>
              <a:t>‹#›</a:t>
            </a:fld>
            <a:endParaRPr lang="en-US" dirty="0"/>
          </a:p>
        </p:txBody>
      </p:sp>
      <p:sp>
        <p:nvSpPr>
          <p:cNvPr id="19" name="Footer">
            <a:extLst>
              <a:ext uri="{FF2B5EF4-FFF2-40B4-BE49-F238E27FC236}">
                <a16:creationId xmlns:a16="http://schemas.microsoft.com/office/drawing/2014/main" id="{E8C41388-5BBD-104D-B01B-C28BA7989688}"/>
              </a:ext>
            </a:extLst>
          </p:cNvPr>
          <p:cNvSpPr>
            <a:spLocks noGrp="1"/>
          </p:cNvSpPr>
          <p:nvPr>
            <p:ph type="ftr" sz="quarter" idx="3"/>
          </p:nvPr>
        </p:nvSpPr>
        <p:spPr>
          <a:xfrm>
            <a:off x="1127760" y="6423978"/>
            <a:ext cx="4021122" cy="365125"/>
          </a:xfrm>
          <a:prstGeom prst="rect">
            <a:avLst/>
          </a:prstGeom>
        </p:spPr>
        <p:txBody>
          <a:bodyPr vert="horz" lIns="0" tIns="0" rIns="0" bIns="0" rtlCol="0" anchor="ctr"/>
          <a:lstStyle>
            <a:lvl1pPr algn="l">
              <a:defRPr sz="1000">
                <a:solidFill>
                  <a:srgbClr val="8B8580"/>
                </a:solidFill>
              </a:defRPr>
            </a:lvl1pPr>
          </a:lstStyle>
          <a:p>
            <a:r>
              <a:rPr lang="en-US" dirty="0"/>
              <a:t>Confidential – © 2020 Oracle Internal/Restricted/Highly Restricted </a:t>
            </a:r>
          </a:p>
        </p:txBody>
      </p:sp>
      <p:sp>
        <p:nvSpPr>
          <p:cNvPr id="32" name="Text Field">
            <a:extLst>
              <a:ext uri="{FF2B5EF4-FFF2-40B4-BE49-F238E27FC236}">
                <a16:creationId xmlns:a16="http://schemas.microsoft.com/office/drawing/2014/main" id="{41923FF5-9A13-1F4B-89D9-62FE2B438352}"/>
              </a:ext>
            </a:extLst>
          </p:cNvPr>
          <p:cNvSpPr>
            <a:spLocks noGrp="1"/>
          </p:cNvSpPr>
          <p:nvPr>
            <p:ph type="body" sz="quarter" idx="22"/>
          </p:nvPr>
        </p:nvSpPr>
        <p:spPr>
          <a:xfrm>
            <a:off x="8224823" y="4222750"/>
            <a:ext cx="3203704" cy="187324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6" name="Picture Placeholder">
            <a:extLst>
              <a:ext uri="{FF2B5EF4-FFF2-40B4-BE49-F238E27FC236}">
                <a16:creationId xmlns:a16="http://schemas.microsoft.com/office/drawing/2014/main" id="{E401E47D-2565-384E-8A5E-2C02D2EAAAAB}"/>
              </a:ext>
            </a:extLst>
          </p:cNvPr>
          <p:cNvSpPr>
            <a:spLocks noGrp="1" noChangeAspect="1"/>
          </p:cNvSpPr>
          <p:nvPr>
            <p:ph type="pic" sz="quarter" idx="26"/>
          </p:nvPr>
        </p:nvSpPr>
        <p:spPr>
          <a:xfrm>
            <a:off x="6350303" y="4222112"/>
            <a:ext cx="1618488" cy="1618488"/>
          </a:xfrm>
        </p:spPr>
        <p:txBody>
          <a:bodyPr/>
          <a:lstStyle/>
          <a:p>
            <a:r>
              <a:rPr lang="en-US"/>
              <a:t>Click icon to add picture</a:t>
            </a:r>
          </a:p>
        </p:txBody>
      </p:sp>
      <p:sp>
        <p:nvSpPr>
          <p:cNvPr id="31" name="Text Field">
            <a:extLst>
              <a:ext uri="{FF2B5EF4-FFF2-40B4-BE49-F238E27FC236}">
                <a16:creationId xmlns:a16="http://schemas.microsoft.com/office/drawing/2014/main" id="{0EDDA99D-1B70-A347-9716-4968C6A671A3}"/>
              </a:ext>
            </a:extLst>
          </p:cNvPr>
          <p:cNvSpPr>
            <a:spLocks noGrp="1"/>
          </p:cNvSpPr>
          <p:nvPr>
            <p:ph type="body" sz="quarter" idx="21"/>
          </p:nvPr>
        </p:nvSpPr>
        <p:spPr>
          <a:xfrm>
            <a:off x="8224823" y="1837944"/>
            <a:ext cx="3203704" cy="187324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5" name="Picture Placeholder">
            <a:extLst>
              <a:ext uri="{FF2B5EF4-FFF2-40B4-BE49-F238E27FC236}">
                <a16:creationId xmlns:a16="http://schemas.microsoft.com/office/drawing/2014/main" id="{422BC426-FCDB-1347-93C5-E0102AEBC39C}"/>
              </a:ext>
            </a:extLst>
          </p:cNvPr>
          <p:cNvSpPr>
            <a:spLocks noGrp="1" noChangeAspect="1"/>
          </p:cNvSpPr>
          <p:nvPr>
            <p:ph type="pic" sz="quarter" idx="25"/>
          </p:nvPr>
        </p:nvSpPr>
        <p:spPr>
          <a:xfrm>
            <a:off x="6350303" y="1838324"/>
            <a:ext cx="1618488" cy="1618488"/>
          </a:xfrm>
        </p:spPr>
        <p:txBody>
          <a:bodyPr/>
          <a:lstStyle/>
          <a:p>
            <a:r>
              <a:rPr lang="en-US"/>
              <a:t>Click icon to add picture</a:t>
            </a:r>
          </a:p>
        </p:txBody>
      </p:sp>
      <p:sp>
        <p:nvSpPr>
          <p:cNvPr id="29" name="Text Field">
            <a:extLst>
              <a:ext uri="{FF2B5EF4-FFF2-40B4-BE49-F238E27FC236}">
                <a16:creationId xmlns:a16="http://schemas.microsoft.com/office/drawing/2014/main" id="{031D2CD6-C0D8-8147-83B7-2E2A8E87228F}"/>
              </a:ext>
            </a:extLst>
          </p:cNvPr>
          <p:cNvSpPr>
            <a:spLocks noGrp="1"/>
          </p:cNvSpPr>
          <p:nvPr>
            <p:ph type="body" sz="quarter" idx="20"/>
          </p:nvPr>
        </p:nvSpPr>
        <p:spPr>
          <a:xfrm>
            <a:off x="2635245" y="4222750"/>
            <a:ext cx="3203704" cy="187324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4" name="Picture Placeholder">
            <a:extLst>
              <a:ext uri="{FF2B5EF4-FFF2-40B4-BE49-F238E27FC236}">
                <a16:creationId xmlns:a16="http://schemas.microsoft.com/office/drawing/2014/main" id="{B5E51CE6-D9C1-DD40-936F-2F700452F826}"/>
              </a:ext>
            </a:extLst>
          </p:cNvPr>
          <p:cNvSpPr>
            <a:spLocks noGrp="1" noChangeAspect="1"/>
          </p:cNvSpPr>
          <p:nvPr>
            <p:ph type="pic" sz="quarter" idx="24"/>
          </p:nvPr>
        </p:nvSpPr>
        <p:spPr>
          <a:xfrm>
            <a:off x="760725" y="4222112"/>
            <a:ext cx="1618488" cy="1618488"/>
          </a:xfrm>
        </p:spPr>
        <p:txBody>
          <a:bodyPr/>
          <a:lstStyle/>
          <a:p>
            <a:r>
              <a:rPr lang="en-US"/>
              <a:t>Click icon to add picture</a:t>
            </a:r>
          </a:p>
        </p:txBody>
      </p:sp>
      <p:sp>
        <p:nvSpPr>
          <p:cNvPr id="25" name="Text Field">
            <a:extLst>
              <a:ext uri="{FF2B5EF4-FFF2-40B4-BE49-F238E27FC236}">
                <a16:creationId xmlns:a16="http://schemas.microsoft.com/office/drawing/2014/main" id="{C023883C-5CAF-9849-B009-1426F3585365}"/>
              </a:ext>
            </a:extLst>
          </p:cNvPr>
          <p:cNvSpPr>
            <a:spLocks noGrp="1"/>
          </p:cNvSpPr>
          <p:nvPr>
            <p:ph type="body" sz="quarter" idx="14"/>
          </p:nvPr>
        </p:nvSpPr>
        <p:spPr>
          <a:xfrm>
            <a:off x="2635245" y="1837944"/>
            <a:ext cx="3203704" cy="187324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3" name="Picture Placeholder">
            <a:extLst>
              <a:ext uri="{FF2B5EF4-FFF2-40B4-BE49-F238E27FC236}">
                <a16:creationId xmlns:a16="http://schemas.microsoft.com/office/drawing/2014/main" id="{DC7ED535-9B24-2444-9E27-765F743C79F0}"/>
              </a:ext>
            </a:extLst>
          </p:cNvPr>
          <p:cNvSpPr>
            <a:spLocks noGrp="1"/>
          </p:cNvSpPr>
          <p:nvPr>
            <p:ph type="pic" sz="quarter" idx="23"/>
          </p:nvPr>
        </p:nvSpPr>
        <p:spPr>
          <a:xfrm>
            <a:off x="760725" y="1838324"/>
            <a:ext cx="1618488" cy="1618488"/>
          </a:xfrm>
        </p:spPr>
        <p:txBody>
          <a:bodyPr/>
          <a:lstStyle/>
          <a:p>
            <a:r>
              <a:rPr lang="en-US"/>
              <a:t>Click icon to add picture</a:t>
            </a:r>
          </a:p>
        </p:txBody>
      </p:sp>
      <p:cxnSp>
        <p:nvCxnSpPr>
          <p:cNvPr id="21" name="Accent Mark">
            <a:extLst>
              <a:ext uri="{FF2B5EF4-FFF2-40B4-BE49-F238E27FC236}">
                <a16:creationId xmlns:a16="http://schemas.microsoft.com/office/drawing/2014/main" id="{D571D6B8-92AB-DB4F-A5F4-631397E0C079}"/>
              </a:ext>
            </a:extLst>
          </p:cNvPr>
          <p:cNvCxnSpPr>
            <a:cxnSpLocks/>
          </p:cNvCxnSpPr>
          <p:nvPr userDrawn="1"/>
        </p:nvCxnSpPr>
        <p:spPr>
          <a:xfrm flipH="1">
            <a:off x="768095" y="1584959"/>
            <a:ext cx="320040" cy="0"/>
          </a:xfrm>
          <a:prstGeom prst="line">
            <a:avLst/>
          </a:prstGeom>
          <a:ln w="38100" cap="flat">
            <a:solidFill>
              <a:schemeClr val="accent2"/>
            </a:solidFill>
            <a:prstDash val="solid"/>
          </a:ln>
        </p:spPr>
        <p:style>
          <a:lnRef idx="1">
            <a:schemeClr val="accent1"/>
          </a:lnRef>
          <a:fillRef idx="0">
            <a:schemeClr val="accent1"/>
          </a:fillRef>
          <a:effectRef idx="0">
            <a:schemeClr val="accent1"/>
          </a:effectRef>
          <a:fontRef idx="minor">
            <a:schemeClr val="tx1"/>
          </a:fontRef>
        </p:style>
      </p:cxnSp>
      <p:sp>
        <p:nvSpPr>
          <p:cNvPr id="18" name="Title">
            <a:extLst>
              <a:ext uri="{FF2B5EF4-FFF2-40B4-BE49-F238E27FC236}">
                <a16:creationId xmlns:a16="http://schemas.microsoft.com/office/drawing/2014/main" id="{7DD3CC2C-3EE3-F040-84F6-EA7D7954451C}"/>
              </a:ext>
            </a:extLst>
          </p:cNvPr>
          <p:cNvSpPr txBox="1">
            <a:spLocks/>
          </p:cNvSpPr>
          <p:nvPr userDrawn="1"/>
        </p:nvSpPr>
        <p:spPr>
          <a:xfrm>
            <a:off x="762000" y="508000"/>
            <a:ext cx="10671048" cy="822960"/>
          </a:xfrm>
          <a:prstGeom prst="rect">
            <a:avLst/>
          </a:prstGeom>
        </p:spPr>
        <p:txBody>
          <a:bodyPr vert="horz" lIns="0" tIns="0" rIns="0" bIns="0" rtlCol="0" anchor="b">
            <a:noAutofit/>
          </a:bodyPr>
          <a:lstStyle>
            <a:lvl1pPr algn="l" defTabSz="914400" rtl="0" eaLnBrk="1" latinLnBrk="0" hangingPunct="1">
              <a:lnSpc>
                <a:spcPct val="95000"/>
              </a:lnSpc>
              <a:spcBef>
                <a:spcPct val="0"/>
              </a:spcBef>
              <a:buNone/>
              <a:defRPr lang="en-US" sz="2400" b="1" i="0" kern="1200" baseline="0">
                <a:solidFill>
                  <a:schemeClr val="tx1"/>
                </a:solidFill>
                <a:latin typeface="Oracle Sans" panose="020B0503020204020204" pitchFamily="34" charset="0"/>
                <a:ea typeface="+mn-ea"/>
                <a:cs typeface="Oracle Sans" panose="020B0503020204020204" pitchFamily="34" charset="0"/>
              </a:defRPr>
            </a:lvl1pPr>
          </a:lstStyle>
          <a:p>
            <a:pPr>
              <a:spcBef>
                <a:spcPts val="1000"/>
              </a:spcBef>
              <a:buFont typeface="Arial" panose="020B0604020202020204" pitchFamily="34" charset="0"/>
              <a:buNone/>
            </a:pPr>
            <a:r>
              <a:rPr lang="en-US" dirty="0"/>
              <a:t>Title</a:t>
            </a:r>
          </a:p>
        </p:txBody>
      </p:sp>
      <p:pic>
        <p:nvPicPr>
          <p:cNvPr id="14" name="Abstract Pattern Strip">
            <a:extLst>
              <a:ext uri="{FF2B5EF4-FFF2-40B4-BE49-F238E27FC236}">
                <a16:creationId xmlns:a16="http://schemas.microsoft.com/office/drawing/2014/main" id="{B4434DF1-0EE2-E34C-87FA-1D0A13D66B8B}"/>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0" y="0"/>
            <a:ext cx="12192000" cy="254000"/>
          </a:xfrm>
          <a:prstGeom prst="rect">
            <a:avLst/>
          </a:prstGeom>
        </p:spPr>
      </p:pic>
      <p:pic>
        <p:nvPicPr>
          <p:cNvPr id="22" name="Picture 21">
            <a:extLst>
              <a:ext uri="{FF2B5EF4-FFF2-40B4-BE49-F238E27FC236}">
                <a16:creationId xmlns:a16="http://schemas.microsoft.com/office/drawing/2014/main" id="{DB90FAFA-10C6-3543-B865-58D3BB937863}"/>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10045814" y="6543279"/>
            <a:ext cx="1640218" cy="113773"/>
          </a:xfrm>
          <a:prstGeom prst="rect">
            <a:avLst/>
          </a:prstGeom>
        </p:spPr>
      </p:pic>
    </p:spTree>
    <p:extLst>
      <p:ext uri="{BB962C8B-B14F-4D97-AF65-F5344CB8AC3E}">
        <p14:creationId xmlns:p14="http://schemas.microsoft.com/office/powerpoint/2010/main" val="11537298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4.xml><?xml version="1.0" encoding="utf-8"?>
<p:sldLayout xmlns:a="http://schemas.openxmlformats.org/drawingml/2006/main" xmlns:r="http://schemas.openxmlformats.org/officeDocument/2006/relationships" xmlns:p="http://schemas.openxmlformats.org/presentationml/2006/main" showMasterSp="0" preserve="1" userDrawn="1">
  <p:cSld name="Dark - Title Quad Infographic">
    <p:bg>
      <p:bgPr>
        <a:solidFill>
          <a:schemeClr val="tx1"/>
        </a:solidFill>
        <a:effectLst/>
      </p:bgPr>
    </p:bg>
    <p:spTree>
      <p:nvGrpSpPr>
        <p:cNvPr id="1" name=""/>
        <p:cNvGrpSpPr/>
        <p:nvPr/>
      </p:nvGrpSpPr>
      <p:grpSpPr>
        <a:xfrm>
          <a:off x="0" y="0"/>
          <a:ext cx="0" cy="0"/>
          <a:chOff x="0" y="0"/>
          <a:chExt cx="0" cy="0"/>
        </a:xfrm>
      </p:grpSpPr>
      <p:pic>
        <p:nvPicPr>
          <p:cNvPr id="22" name="Data Texture Cloud">
            <a:extLst>
              <a:ext uri="{FF2B5EF4-FFF2-40B4-BE49-F238E27FC236}">
                <a16:creationId xmlns:a16="http://schemas.microsoft.com/office/drawing/2014/main" id="{C006553D-D7BA-DA42-89BB-D18B94E42239}"/>
              </a:ext>
            </a:extLst>
          </p:cNvPr>
          <p:cNvPicPr>
            <a:picLocks noChangeAspect="1"/>
          </p:cNvPicPr>
          <p:nvPr userDrawn="1"/>
        </p:nvPicPr>
        <p:blipFill rotWithShape="1">
          <a:blip r:embed="rId2" cstate="screen">
            <a:alphaModFix amt="50000"/>
            <a:extLst>
              <a:ext uri="{28A0092B-C50C-407E-A947-70E740481C1C}">
                <a14:useLocalDpi xmlns:a14="http://schemas.microsoft.com/office/drawing/2010/main"/>
              </a:ext>
            </a:extLst>
          </a:blip>
          <a:srcRect/>
          <a:stretch/>
        </p:blipFill>
        <p:spPr>
          <a:xfrm>
            <a:off x="9881411" y="521208"/>
            <a:ext cx="2310589" cy="1701811"/>
          </a:xfrm>
          <a:prstGeom prst="rect">
            <a:avLst/>
          </a:prstGeom>
        </p:spPr>
      </p:pic>
      <p:sp>
        <p:nvSpPr>
          <p:cNvPr id="17" name="Slide Number">
            <a:extLst>
              <a:ext uri="{FF2B5EF4-FFF2-40B4-BE49-F238E27FC236}">
                <a16:creationId xmlns:a16="http://schemas.microsoft.com/office/drawing/2014/main" id="{237B0D71-84FB-B345-90D3-3D24EEBD0C2E}"/>
              </a:ext>
            </a:extLst>
          </p:cNvPr>
          <p:cNvSpPr>
            <a:spLocks noGrp="1"/>
          </p:cNvSpPr>
          <p:nvPr>
            <p:ph type="sldNum" sz="quarter" idx="4"/>
          </p:nvPr>
        </p:nvSpPr>
        <p:spPr>
          <a:xfrm>
            <a:off x="762000" y="6423660"/>
            <a:ext cx="365760" cy="365760"/>
          </a:xfrm>
          <a:prstGeom prst="rect">
            <a:avLst/>
          </a:prstGeom>
        </p:spPr>
        <p:txBody>
          <a:bodyPr vert="horz" lIns="0" tIns="0" rIns="0" bIns="0" rtlCol="0" anchor="ctr"/>
          <a:lstStyle>
            <a:lvl1pPr algn="l">
              <a:defRPr sz="1000">
                <a:solidFill>
                  <a:srgbClr val="8B8580"/>
                </a:solidFill>
              </a:defRPr>
            </a:lvl1pPr>
          </a:lstStyle>
          <a:p>
            <a:fld id="{345D60D9-5372-5F40-9443-0F9AE5BDC3C8}" type="slidenum">
              <a:rPr lang="en-US" smtClean="0"/>
              <a:pPr/>
              <a:t>‹#›</a:t>
            </a:fld>
            <a:endParaRPr lang="en-US" dirty="0"/>
          </a:p>
        </p:txBody>
      </p:sp>
      <p:sp>
        <p:nvSpPr>
          <p:cNvPr id="19" name="Footer">
            <a:extLst>
              <a:ext uri="{FF2B5EF4-FFF2-40B4-BE49-F238E27FC236}">
                <a16:creationId xmlns:a16="http://schemas.microsoft.com/office/drawing/2014/main" id="{E8C41388-5BBD-104D-B01B-C28BA7989688}"/>
              </a:ext>
            </a:extLst>
          </p:cNvPr>
          <p:cNvSpPr>
            <a:spLocks noGrp="1"/>
          </p:cNvSpPr>
          <p:nvPr>
            <p:ph type="ftr" sz="quarter" idx="3"/>
          </p:nvPr>
        </p:nvSpPr>
        <p:spPr>
          <a:xfrm>
            <a:off x="1127760" y="6423978"/>
            <a:ext cx="4021122" cy="365125"/>
          </a:xfrm>
          <a:prstGeom prst="rect">
            <a:avLst/>
          </a:prstGeom>
        </p:spPr>
        <p:txBody>
          <a:bodyPr vert="horz" lIns="0" tIns="0" rIns="0" bIns="0" rtlCol="0" anchor="ctr"/>
          <a:lstStyle>
            <a:lvl1pPr algn="l">
              <a:defRPr sz="1000">
                <a:solidFill>
                  <a:srgbClr val="8B8580"/>
                </a:solidFill>
              </a:defRPr>
            </a:lvl1pPr>
          </a:lstStyle>
          <a:p>
            <a:r>
              <a:rPr lang="en-US" dirty="0"/>
              <a:t>Confidential – © 2020 Oracle Internal/Restricted/Highly Restricted </a:t>
            </a:r>
          </a:p>
        </p:txBody>
      </p:sp>
      <p:sp>
        <p:nvSpPr>
          <p:cNvPr id="32" name="Text Field">
            <a:extLst>
              <a:ext uri="{FF2B5EF4-FFF2-40B4-BE49-F238E27FC236}">
                <a16:creationId xmlns:a16="http://schemas.microsoft.com/office/drawing/2014/main" id="{41923FF5-9A13-1F4B-89D9-62FE2B438352}"/>
              </a:ext>
            </a:extLst>
          </p:cNvPr>
          <p:cNvSpPr>
            <a:spLocks noGrp="1"/>
          </p:cNvSpPr>
          <p:nvPr>
            <p:ph type="body" sz="quarter" idx="22"/>
          </p:nvPr>
        </p:nvSpPr>
        <p:spPr>
          <a:xfrm>
            <a:off x="8224823" y="4222750"/>
            <a:ext cx="3203704" cy="1873245"/>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6" name="Picture Placeholder">
            <a:extLst>
              <a:ext uri="{FF2B5EF4-FFF2-40B4-BE49-F238E27FC236}">
                <a16:creationId xmlns:a16="http://schemas.microsoft.com/office/drawing/2014/main" id="{E401E47D-2565-384E-8A5E-2C02D2EAAAAB}"/>
              </a:ext>
            </a:extLst>
          </p:cNvPr>
          <p:cNvSpPr>
            <a:spLocks noGrp="1" noChangeAspect="1"/>
          </p:cNvSpPr>
          <p:nvPr>
            <p:ph type="pic" sz="quarter" idx="26"/>
          </p:nvPr>
        </p:nvSpPr>
        <p:spPr>
          <a:xfrm>
            <a:off x="6350303" y="4222112"/>
            <a:ext cx="1618488" cy="1618488"/>
          </a:xfrm>
        </p:spPr>
        <p:txBody>
          <a:bodyPr/>
          <a:lstStyle>
            <a:lvl1pPr>
              <a:defRPr>
                <a:solidFill>
                  <a:schemeClr val="bg1"/>
                </a:solidFill>
              </a:defRPr>
            </a:lvl1pPr>
          </a:lstStyle>
          <a:p>
            <a:r>
              <a:rPr lang="en-US"/>
              <a:t>Click icon to add picture</a:t>
            </a:r>
          </a:p>
        </p:txBody>
      </p:sp>
      <p:sp>
        <p:nvSpPr>
          <p:cNvPr id="31" name="Text Field">
            <a:extLst>
              <a:ext uri="{FF2B5EF4-FFF2-40B4-BE49-F238E27FC236}">
                <a16:creationId xmlns:a16="http://schemas.microsoft.com/office/drawing/2014/main" id="{0EDDA99D-1B70-A347-9716-4968C6A671A3}"/>
              </a:ext>
            </a:extLst>
          </p:cNvPr>
          <p:cNvSpPr>
            <a:spLocks noGrp="1"/>
          </p:cNvSpPr>
          <p:nvPr>
            <p:ph type="body" sz="quarter" idx="21"/>
          </p:nvPr>
        </p:nvSpPr>
        <p:spPr>
          <a:xfrm>
            <a:off x="8224823" y="1837944"/>
            <a:ext cx="3203704" cy="1873245"/>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5" name="Picture Placeholder">
            <a:extLst>
              <a:ext uri="{FF2B5EF4-FFF2-40B4-BE49-F238E27FC236}">
                <a16:creationId xmlns:a16="http://schemas.microsoft.com/office/drawing/2014/main" id="{422BC426-FCDB-1347-93C5-E0102AEBC39C}"/>
              </a:ext>
            </a:extLst>
          </p:cNvPr>
          <p:cNvSpPr>
            <a:spLocks noGrp="1" noChangeAspect="1"/>
          </p:cNvSpPr>
          <p:nvPr>
            <p:ph type="pic" sz="quarter" idx="25"/>
          </p:nvPr>
        </p:nvSpPr>
        <p:spPr>
          <a:xfrm>
            <a:off x="6350303" y="1838324"/>
            <a:ext cx="1618488" cy="1618488"/>
          </a:xfrm>
        </p:spPr>
        <p:txBody>
          <a:bodyPr/>
          <a:lstStyle>
            <a:lvl1pPr>
              <a:defRPr>
                <a:solidFill>
                  <a:schemeClr val="bg1"/>
                </a:solidFill>
              </a:defRPr>
            </a:lvl1pPr>
          </a:lstStyle>
          <a:p>
            <a:r>
              <a:rPr lang="en-US"/>
              <a:t>Click icon to add picture</a:t>
            </a:r>
          </a:p>
        </p:txBody>
      </p:sp>
      <p:sp>
        <p:nvSpPr>
          <p:cNvPr id="29" name="Text Field">
            <a:extLst>
              <a:ext uri="{FF2B5EF4-FFF2-40B4-BE49-F238E27FC236}">
                <a16:creationId xmlns:a16="http://schemas.microsoft.com/office/drawing/2014/main" id="{031D2CD6-C0D8-8147-83B7-2E2A8E87228F}"/>
              </a:ext>
            </a:extLst>
          </p:cNvPr>
          <p:cNvSpPr>
            <a:spLocks noGrp="1"/>
          </p:cNvSpPr>
          <p:nvPr>
            <p:ph type="body" sz="quarter" idx="20"/>
          </p:nvPr>
        </p:nvSpPr>
        <p:spPr>
          <a:xfrm>
            <a:off x="2635245" y="4222750"/>
            <a:ext cx="3203704" cy="1873245"/>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4" name="Picture Placeholder">
            <a:extLst>
              <a:ext uri="{FF2B5EF4-FFF2-40B4-BE49-F238E27FC236}">
                <a16:creationId xmlns:a16="http://schemas.microsoft.com/office/drawing/2014/main" id="{B5E51CE6-D9C1-DD40-936F-2F700452F826}"/>
              </a:ext>
            </a:extLst>
          </p:cNvPr>
          <p:cNvSpPr>
            <a:spLocks noGrp="1" noChangeAspect="1"/>
          </p:cNvSpPr>
          <p:nvPr>
            <p:ph type="pic" sz="quarter" idx="24"/>
          </p:nvPr>
        </p:nvSpPr>
        <p:spPr>
          <a:xfrm>
            <a:off x="760725" y="4222112"/>
            <a:ext cx="1618488" cy="1618488"/>
          </a:xfrm>
        </p:spPr>
        <p:txBody>
          <a:bodyPr/>
          <a:lstStyle>
            <a:lvl1pPr>
              <a:defRPr>
                <a:solidFill>
                  <a:schemeClr val="bg1"/>
                </a:solidFill>
              </a:defRPr>
            </a:lvl1pPr>
          </a:lstStyle>
          <a:p>
            <a:r>
              <a:rPr lang="en-US"/>
              <a:t>Click icon to add picture</a:t>
            </a:r>
          </a:p>
        </p:txBody>
      </p:sp>
      <p:sp>
        <p:nvSpPr>
          <p:cNvPr id="25" name="Text Field">
            <a:extLst>
              <a:ext uri="{FF2B5EF4-FFF2-40B4-BE49-F238E27FC236}">
                <a16:creationId xmlns:a16="http://schemas.microsoft.com/office/drawing/2014/main" id="{C023883C-5CAF-9849-B009-1426F3585365}"/>
              </a:ext>
            </a:extLst>
          </p:cNvPr>
          <p:cNvSpPr>
            <a:spLocks noGrp="1"/>
          </p:cNvSpPr>
          <p:nvPr>
            <p:ph type="body" sz="quarter" idx="14"/>
          </p:nvPr>
        </p:nvSpPr>
        <p:spPr>
          <a:xfrm>
            <a:off x="2635245" y="1837944"/>
            <a:ext cx="3203704" cy="1873245"/>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3" name="Picture Placeholder">
            <a:extLst>
              <a:ext uri="{FF2B5EF4-FFF2-40B4-BE49-F238E27FC236}">
                <a16:creationId xmlns:a16="http://schemas.microsoft.com/office/drawing/2014/main" id="{DC7ED535-9B24-2444-9E27-765F743C79F0}"/>
              </a:ext>
            </a:extLst>
          </p:cNvPr>
          <p:cNvSpPr>
            <a:spLocks noGrp="1"/>
          </p:cNvSpPr>
          <p:nvPr>
            <p:ph type="pic" sz="quarter" idx="23"/>
          </p:nvPr>
        </p:nvSpPr>
        <p:spPr>
          <a:xfrm>
            <a:off x="760725" y="1838324"/>
            <a:ext cx="1618488" cy="1618488"/>
          </a:xfrm>
        </p:spPr>
        <p:txBody>
          <a:bodyPr/>
          <a:lstStyle>
            <a:lvl1pPr>
              <a:defRPr>
                <a:solidFill>
                  <a:schemeClr val="bg1"/>
                </a:solidFill>
              </a:defRPr>
            </a:lvl1pPr>
          </a:lstStyle>
          <a:p>
            <a:r>
              <a:rPr lang="en-US"/>
              <a:t>Click icon to add picture</a:t>
            </a:r>
          </a:p>
        </p:txBody>
      </p:sp>
      <p:cxnSp>
        <p:nvCxnSpPr>
          <p:cNvPr id="21" name="Accent Mark">
            <a:extLst>
              <a:ext uri="{FF2B5EF4-FFF2-40B4-BE49-F238E27FC236}">
                <a16:creationId xmlns:a16="http://schemas.microsoft.com/office/drawing/2014/main" id="{D571D6B8-92AB-DB4F-A5F4-631397E0C079}"/>
              </a:ext>
            </a:extLst>
          </p:cNvPr>
          <p:cNvCxnSpPr>
            <a:cxnSpLocks/>
          </p:cNvCxnSpPr>
          <p:nvPr userDrawn="1"/>
        </p:nvCxnSpPr>
        <p:spPr>
          <a:xfrm flipH="1">
            <a:off x="768095" y="1584959"/>
            <a:ext cx="320040" cy="0"/>
          </a:xfrm>
          <a:prstGeom prst="line">
            <a:avLst/>
          </a:prstGeom>
          <a:ln w="38100" cap="flat">
            <a:solidFill>
              <a:schemeClr val="accent2"/>
            </a:solidFill>
            <a:prstDash val="solid"/>
          </a:ln>
        </p:spPr>
        <p:style>
          <a:lnRef idx="1">
            <a:schemeClr val="accent1"/>
          </a:lnRef>
          <a:fillRef idx="0">
            <a:schemeClr val="accent1"/>
          </a:fillRef>
          <a:effectRef idx="0">
            <a:schemeClr val="accent1"/>
          </a:effectRef>
          <a:fontRef idx="minor">
            <a:schemeClr val="tx1"/>
          </a:fontRef>
        </p:style>
      </p:cxnSp>
      <p:sp>
        <p:nvSpPr>
          <p:cNvPr id="18" name="Title">
            <a:extLst>
              <a:ext uri="{FF2B5EF4-FFF2-40B4-BE49-F238E27FC236}">
                <a16:creationId xmlns:a16="http://schemas.microsoft.com/office/drawing/2014/main" id="{7DD3CC2C-3EE3-F040-84F6-EA7D7954451C}"/>
              </a:ext>
            </a:extLst>
          </p:cNvPr>
          <p:cNvSpPr txBox="1">
            <a:spLocks/>
          </p:cNvSpPr>
          <p:nvPr userDrawn="1"/>
        </p:nvSpPr>
        <p:spPr>
          <a:xfrm>
            <a:off x="762000" y="508000"/>
            <a:ext cx="10671048" cy="822960"/>
          </a:xfrm>
          <a:prstGeom prst="rect">
            <a:avLst/>
          </a:prstGeom>
        </p:spPr>
        <p:txBody>
          <a:bodyPr vert="horz" lIns="0" tIns="0" rIns="0" bIns="0" rtlCol="0" anchor="b">
            <a:noAutofit/>
          </a:bodyPr>
          <a:lstStyle>
            <a:lvl1pPr algn="l" defTabSz="914400" rtl="0" eaLnBrk="1" latinLnBrk="0" hangingPunct="1">
              <a:lnSpc>
                <a:spcPct val="95000"/>
              </a:lnSpc>
              <a:spcBef>
                <a:spcPct val="0"/>
              </a:spcBef>
              <a:buNone/>
              <a:defRPr lang="en-US" sz="2400" b="1" i="0" kern="1200" baseline="0">
                <a:solidFill>
                  <a:schemeClr val="tx1"/>
                </a:solidFill>
                <a:latin typeface="Oracle Sans" panose="020B0503020204020204" pitchFamily="34" charset="0"/>
                <a:ea typeface="+mn-ea"/>
                <a:cs typeface="Oracle Sans" panose="020B0503020204020204" pitchFamily="34" charset="0"/>
              </a:defRPr>
            </a:lvl1pPr>
          </a:lstStyle>
          <a:p>
            <a:pPr>
              <a:spcBef>
                <a:spcPts val="1000"/>
              </a:spcBef>
              <a:buFont typeface="Arial" panose="020B0604020202020204" pitchFamily="34" charset="0"/>
              <a:buNone/>
            </a:pPr>
            <a:r>
              <a:rPr lang="en-US" dirty="0">
                <a:solidFill>
                  <a:schemeClr val="bg1"/>
                </a:solidFill>
              </a:rPr>
              <a:t>Title</a:t>
            </a:r>
          </a:p>
        </p:txBody>
      </p:sp>
      <p:pic>
        <p:nvPicPr>
          <p:cNvPr id="14" name="Abstract Pattern Strip">
            <a:extLst>
              <a:ext uri="{FF2B5EF4-FFF2-40B4-BE49-F238E27FC236}">
                <a16:creationId xmlns:a16="http://schemas.microsoft.com/office/drawing/2014/main" id="{B4434DF1-0EE2-E34C-87FA-1D0A13D66B8B}"/>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0" y="0"/>
            <a:ext cx="12192000" cy="254000"/>
          </a:xfrm>
          <a:prstGeom prst="rect">
            <a:avLst/>
          </a:prstGeom>
        </p:spPr>
      </p:pic>
      <p:pic>
        <p:nvPicPr>
          <p:cNvPr id="20" name="Picture 19">
            <a:extLst>
              <a:ext uri="{FF2B5EF4-FFF2-40B4-BE49-F238E27FC236}">
                <a16:creationId xmlns:a16="http://schemas.microsoft.com/office/drawing/2014/main" id="{BE4D4AD1-E72E-AA43-A358-C510B70DA484}"/>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10044425" y="6543278"/>
            <a:ext cx="1640218" cy="113773"/>
          </a:xfrm>
          <a:prstGeom prst="rect">
            <a:avLst/>
          </a:prstGeom>
        </p:spPr>
      </p:pic>
    </p:spTree>
    <p:extLst>
      <p:ext uri="{BB962C8B-B14F-4D97-AF65-F5344CB8AC3E}">
        <p14:creationId xmlns:p14="http://schemas.microsoft.com/office/powerpoint/2010/main" val="16993173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5.xml><?xml version="1.0" encoding="utf-8"?>
<p:sldLayout xmlns:a="http://schemas.openxmlformats.org/drawingml/2006/main" xmlns:r="http://schemas.openxmlformats.org/officeDocument/2006/relationships" xmlns:p="http://schemas.openxmlformats.org/presentationml/2006/main" showMasterSp="0" preserve="1" userDrawn="1">
  <p:cSld name="Light - Title/Subtitle Quad Infographic">
    <p:bg>
      <p:bgPr>
        <a:solidFill>
          <a:schemeClr val="bg2"/>
        </a:solidFill>
        <a:effectLst/>
      </p:bgPr>
    </p:bg>
    <p:spTree>
      <p:nvGrpSpPr>
        <p:cNvPr id="1" name=""/>
        <p:cNvGrpSpPr/>
        <p:nvPr/>
      </p:nvGrpSpPr>
      <p:grpSpPr>
        <a:xfrm>
          <a:off x="0" y="0"/>
          <a:ext cx="0" cy="0"/>
          <a:chOff x="0" y="0"/>
          <a:chExt cx="0" cy="0"/>
        </a:xfrm>
      </p:grpSpPr>
      <p:pic>
        <p:nvPicPr>
          <p:cNvPr id="20" name="Data Texture Cloud">
            <a:extLst>
              <a:ext uri="{FF2B5EF4-FFF2-40B4-BE49-F238E27FC236}">
                <a16:creationId xmlns:a16="http://schemas.microsoft.com/office/drawing/2014/main" id="{8BD3F0B2-DFCC-714A-8B07-137F7BAF0333}"/>
              </a:ext>
            </a:extLst>
          </p:cNvPr>
          <p:cNvPicPr>
            <a:picLocks noChangeAspect="1"/>
          </p:cNvPicPr>
          <p:nvPr userDrawn="1"/>
        </p:nvPicPr>
        <p:blipFill rotWithShape="1">
          <a:blip r:embed="rId2" cstate="screen">
            <a:alphaModFix amt="80000"/>
            <a:extLst>
              <a:ext uri="{28A0092B-C50C-407E-A947-70E740481C1C}">
                <a14:useLocalDpi xmlns:a14="http://schemas.microsoft.com/office/drawing/2010/main"/>
              </a:ext>
            </a:extLst>
          </a:blip>
          <a:srcRect/>
          <a:stretch/>
        </p:blipFill>
        <p:spPr>
          <a:xfrm>
            <a:off x="9881411" y="521208"/>
            <a:ext cx="2310589" cy="1700784"/>
          </a:xfrm>
          <a:prstGeom prst="rect">
            <a:avLst/>
          </a:prstGeom>
        </p:spPr>
      </p:pic>
      <p:sp>
        <p:nvSpPr>
          <p:cNvPr id="17" name="Slide Number">
            <a:extLst>
              <a:ext uri="{FF2B5EF4-FFF2-40B4-BE49-F238E27FC236}">
                <a16:creationId xmlns:a16="http://schemas.microsoft.com/office/drawing/2014/main" id="{237B0D71-84FB-B345-90D3-3D24EEBD0C2E}"/>
              </a:ext>
            </a:extLst>
          </p:cNvPr>
          <p:cNvSpPr>
            <a:spLocks noGrp="1"/>
          </p:cNvSpPr>
          <p:nvPr>
            <p:ph type="sldNum" sz="quarter" idx="4"/>
          </p:nvPr>
        </p:nvSpPr>
        <p:spPr>
          <a:xfrm>
            <a:off x="762000" y="6423660"/>
            <a:ext cx="365760" cy="365760"/>
          </a:xfrm>
          <a:prstGeom prst="rect">
            <a:avLst/>
          </a:prstGeom>
        </p:spPr>
        <p:txBody>
          <a:bodyPr vert="horz" lIns="0" tIns="0" rIns="0" bIns="0" rtlCol="0" anchor="ctr"/>
          <a:lstStyle>
            <a:lvl1pPr algn="l">
              <a:defRPr sz="1000">
                <a:solidFill>
                  <a:srgbClr val="8B8580"/>
                </a:solidFill>
              </a:defRPr>
            </a:lvl1pPr>
          </a:lstStyle>
          <a:p>
            <a:fld id="{345D60D9-5372-5F40-9443-0F9AE5BDC3C8}" type="slidenum">
              <a:rPr lang="en-US" smtClean="0"/>
              <a:pPr/>
              <a:t>‹#›</a:t>
            </a:fld>
            <a:endParaRPr lang="en-US" dirty="0"/>
          </a:p>
        </p:txBody>
      </p:sp>
      <p:sp>
        <p:nvSpPr>
          <p:cNvPr id="19" name="Footer">
            <a:extLst>
              <a:ext uri="{FF2B5EF4-FFF2-40B4-BE49-F238E27FC236}">
                <a16:creationId xmlns:a16="http://schemas.microsoft.com/office/drawing/2014/main" id="{E8C41388-5BBD-104D-B01B-C28BA7989688}"/>
              </a:ext>
            </a:extLst>
          </p:cNvPr>
          <p:cNvSpPr>
            <a:spLocks noGrp="1"/>
          </p:cNvSpPr>
          <p:nvPr>
            <p:ph type="ftr" sz="quarter" idx="3"/>
          </p:nvPr>
        </p:nvSpPr>
        <p:spPr>
          <a:xfrm>
            <a:off x="1127760" y="6423978"/>
            <a:ext cx="4021122" cy="365125"/>
          </a:xfrm>
          <a:prstGeom prst="rect">
            <a:avLst/>
          </a:prstGeom>
        </p:spPr>
        <p:txBody>
          <a:bodyPr vert="horz" lIns="0" tIns="0" rIns="0" bIns="0" rtlCol="0" anchor="ctr"/>
          <a:lstStyle>
            <a:lvl1pPr algn="l">
              <a:defRPr sz="1000">
                <a:solidFill>
                  <a:srgbClr val="8B8580"/>
                </a:solidFill>
              </a:defRPr>
            </a:lvl1pPr>
          </a:lstStyle>
          <a:p>
            <a:r>
              <a:rPr lang="en-US" dirty="0"/>
              <a:t>Confidential – © 2020 Oracle Internal/Restricted/Highly Restricted </a:t>
            </a:r>
          </a:p>
        </p:txBody>
      </p:sp>
      <p:sp>
        <p:nvSpPr>
          <p:cNvPr id="32" name="Text Field">
            <a:extLst>
              <a:ext uri="{FF2B5EF4-FFF2-40B4-BE49-F238E27FC236}">
                <a16:creationId xmlns:a16="http://schemas.microsoft.com/office/drawing/2014/main" id="{41923FF5-9A13-1F4B-89D9-62FE2B438352}"/>
              </a:ext>
            </a:extLst>
          </p:cNvPr>
          <p:cNvSpPr>
            <a:spLocks noGrp="1"/>
          </p:cNvSpPr>
          <p:nvPr>
            <p:ph type="body" sz="quarter" idx="22"/>
          </p:nvPr>
        </p:nvSpPr>
        <p:spPr>
          <a:xfrm>
            <a:off x="8224823" y="4222750"/>
            <a:ext cx="3203704" cy="187324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6" name="Picture Placeholder">
            <a:extLst>
              <a:ext uri="{FF2B5EF4-FFF2-40B4-BE49-F238E27FC236}">
                <a16:creationId xmlns:a16="http://schemas.microsoft.com/office/drawing/2014/main" id="{E401E47D-2565-384E-8A5E-2C02D2EAAAAB}"/>
              </a:ext>
            </a:extLst>
          </p:cNvPr>
          <p:cNvSpPr>
            <a:spLocks noGrp="1" noChangeAspect="1"/>
          </p:cNvSpPr>
          <p:nvPr>
            <p:ph type="pic" sz="quarter" idx="26"/>
          </p:nvPr>
        </p:nvSpPr>
        <p:spPr>
          <a:xfrm>
            <a:off x="6350303" y="4222112"/>
            <a:ext cx="1618488" cy="1618488"/>
          </a:xfrm>
        </p:spPr>
        <p:txBody>
          <a:bodyPr/>
          <a:lstStyle/>
          <a:p>
            <a:r>
              <a:rPr lang="en-US"/>
              <a:t>Click icon to add picture</a:t>
            </a:r>
          </a:p>
        </p:txBody>
      </p:sp>
      <p:sp>
        <p:nvSpPr>
          <p:cNvPr id="31" name="Text Field">
            <a:extLst>
              <a:ext uri="{FF2B5EF4-FFF2-40B4-BE49-F238E27FC236}">
                <a16:creationId xmlns:a16="http://schemas.microsoft.com/office/drawing/2014/main" id="{0EDDA99D-1B70-A347-9716-4968C6A671A3}"/>
              </a:ext>
            </a:extLst>
          </p:cNvPr>
          <p:cNvSpPr>
            <a:spLocks noGrp="1"/>
          </p:cNvSpPr>
          <p:nvPr>
            <p:ph type="body" sz="quarter" idx="21"/>
          </p:nvPr>
        </p:nvSpPr>
        <p:spPr>
          <a:xfrm>
            <a:off x="8224823" y="1837944"/>
            <a:ext cx="3203704" cy="187324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5" name="Picture Placeholder">
            <a:extLst>
              <a:ext uri="{FF2B5EF4-FFF2-40B4-BE49-F238E27FC236}">
                <a16:creationId xmlns:a16="http://schemas.microsoft.com/office/drawing/2014/main" id="{422BC426-FCDB-1347-93C5-E0102AEBC39C}"/>
              </a:ext>
            </a:extLst>
          </p:cNvPr>
          <p:cNvSpPr>
            <a:spLocks noGrp="1" noChangeAspect="1"/>
          </p:cNvSpPr>
          <p:nvPr>
            <p:ph type="pic" sz="quarter" idx="25"/>
          </p:nvPr>
        </p:nvSpPr>
        <p:spPr>
          <a:xfrm>
            <a:off x="6350303" y="1838324"/>
            <a:ext cx="1618488" cy="1618488"/>
          </a:xfrm>
        </p:spPr>
        <p:txBody>
          <a:bodyPr/>
          <a:lstStyle/>
          <a:p>
            <a:r>
              <a:rPr lang="en-US"/>
              <a:t>Click icon to add picture</a:t>
            </a:r>
          </a:p>
        </p:txBody>
      </p:sp>
      <p:sp>
        <p:nvSpPr>
          <p:cNvPr id="29" name="Text Field">
            <a:extLst>
              <a:ext uri="{FF2B5EF4-FFF2-40B4-BE49-F238E27FC236}">
                <a16:creationId xmlns:a16="http://schemas.microsoft.com/office/drawing/2014/main" id="{031D2CD6-C0D8-8147-83B7-2E2A8E87228F}"/>
              </a:ext>
            </a:extLst>
          </p:cNvPr>
          <p:cNvSpPr>
            <a:spLocks noGrp="1"/>
          </p:cNvSpPr>
          <p:nvPr>
            <p:ph type="body" sz="quarter" idx="20"/>
          </p:nvPr>
        </p:nvSpPr>
        <p:spPr>
          <a:xfrm>
            <a:off x="2635245" y="4222750"/>
            <a:ext cx="3203704" cy="187324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4" name="Picture Placeholder">
            <a:extLst>
              <a:ext uri="{FF2B5EF4-FFF2-40B4-BE49-F238E27FC236}">
                <a16:creationId xmlns:a16="http://schemas.microsoft.com/office/drawing/2014/main" id="{B5E51CE6-D9C1-DD40-936F-2F700452F826}"/>
              </a:ext>
            </a:extLst>
          </p:cNvPr>
          <p:cNvSpPr>
            <a:spLocks noGrp="1" noChangeAspect="1"/>
          </p:cNvSpPr>
          <p:nvPr>
            <p:ph type="pic" sz="quarter" idx="24"/>
          </p:nvPr>
        </p:nvSpPr>
        <p:spPr>
          <a:xfrm>
            <a:off x="760725" y="4222112"/>
            <a:ext cx="1618488" cy="1618488"/>
          </a:xfrm>
        </p:spPr>
        <p:txBody>
          <a:bodyPr/>
          <a:lstStyle/>
          <a:p>
            <a:r>
              <a:rPr lang="en-US"/>
              <a:t>Click icon to add picture</a:t>
            </a:r>
          </a:p>
        </p:txBody>
      </p:sp>
      <p:sp>
        <p:nvSpPr>
          <p:cNvPr id="25" name="Text Field">
            <a:extLst>
              <a:ext uri="{FF2B5EF4-FFF2-40B4-BE49-F238E27FC236}">
                <a16:creationId xmlns:a16="http://schemas.microsoft.com/office/drawing/2014/main" id="{C023883C-5CAF-9849-B009-1426F3585365}"/>
              </a:ext>
            </a:extLst>
          </p:cNvPr>
          <p:cNvSpPr>
            <a:spLocks noGrp="1"/>
          </p:cNvSpPr>
          <p:nvPr>
            <p:ph type="body" sz="quarter" idx="14"/>
          </p:nvPr>
        </p:nvSpPr>
        <p:spPr>
          <a:xfrm>
            <a:off x="2635245" y="1837944"/>
            <a:ext cx="3203704" cy="187324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3" name="Picture Placeholder">
            <a:extLst>
              <a:ext uri="{FF2B5EF4-FFF2-40B4-BE49-F238E27FC236}">
                <a16:creationId xmlns:a16="http://schemas.microsoft.com/office/drawing/2014/main" id="{DC7ED535-9B24-2444-9E27-765F743C79F0}"/>
              </a:ext>
            </a:extLst>
          </p:cNvPr>
          <p:cNvSpPr>
            <a:spLocks noGrp="1"/>
          </p:cNvSpPr>
          <p:nvPr>
            <p:ph type="pic" sz="quarter" idx="23"/>
          </p:nvPr>
        </p:nvSpPr>
        <p:spPr>
          <a:xfrm>
            <a:off x="760725" y="1838324"/>
            <a:ext cx="1618488" cy="1618488"/>
          </a:xfrm>
        </p:spPr>
        <p:txBody>
          <a:bodyPr/>
          <a:lstStyle/>
          <a:p>
            <a:r>
              <a:rPr lang="en-US"/>
              <a:t>Click icon to add picture</a:t>
            </a:r>
          </a:p>
        </p:txBody>
      </p:sp>
      <p:cxnSp>
        <p:nvCxnSpPr>
          <p:cNvPr id="21" name="Accent Mark">
            <a:extLst>
              <a:ext uri="{FF2B5EF4-FFF2-40B4-BE49-F238E27FC236}">
                <a16:creationId xmlns:a16="http://schemas.microsoft.com/office/drawing/2014/main" id="{D571D6B8-92AB-DB4F-A5F4-631397E0C079}"/>
              </a:ext>
            </a:extLst>
          </p:cNvPr>
          <p:cNvCxnSpPr>
            <a:cxnSpLocks/>
          </p:cNvCxnSpPr>
          <p:nvPr userDrawn="1"/>
        </p:nvCxnSpPr>
        <p:spPr>
          <a:xfrm flipH="1">
            <a:off x="768095" y="1584959"/>
            <a:ext cx="320040" cy="0"/>
          </a:xfrm>
          <a:prstGeom prst="line">
            <a:avLst/>
          </a:prstGeom>
          <a:ln w="38100" cap="flat">
            <a:solidFill>
              <a:schemeClr val="accent2"/>
            </a:solidFill>
            <a:prstDash val="solid"/>
          </a:ln>
        </p:spPr>
        <p:style>
          <a:lnRef idx="1">
            <a:schemeClr val="accent1"/>
          </a:lnRef>
          <a:fillRef idx="0">
            <a:schemeClr val="accent1"/>
          </a:fillRef>
          <a:effectRef idx="0">
            <a:schemeClr val="accent1"/>
          </a:effectRef>
          <a:fontRef idx="minor">
            <a:schemeClr val="tx1"/>
          </a:fontRef>
        </p:style>
      </p:cxnSp>
      <p:sp>
        <p:nvSpPr>
          <p:cNvPr id="22" name="Subtitle">
            <a:extLst>
              <a:ext uri="{FF2B5EF4-FFF2-40B4-BE49-F238E27FC236}">
                <a16:creationId xmlns:a16="http://schemas.microsoft.com/office/drawing/2014/main" id="{F8627394-C302-DF4A-A2CC-76DC053BE227}"/>
              </a:ext>
            </a:extLst>
          </p:cNvPr>
          <p:cNvSpPr>
            <a:spLocks noGrp="1"/>
          </p:cNvSpPr>
          <p:nvPr>
            <p:ph type="body" sz="quarter" idx="27" hasCustomPrompt="1"/>
          </p:nvPr>
        </p:nvSpPr>
        <p:spPr>
          <a:xfrm>
            <a:off x="762000" y="1000420"/>
            <a:ext cx="10671048" cy="330540"/>
          </a:xfrm>
          <a:prstGeom prst="rect">
            <a:avLst/>
          </a:prstGeom>
        </p:spPr>
        <p:txBody>
          <a:bodyPr lIns="0">
            <a:noAutofit/>
          </a:bodyPr>
          <a:lstStyle>
            <a:lvl1pPr marL="0" indent="0">
              <a:spcAft>
                <a:spcPts val="0"/>
              </a:spcAft>
              <a:buNone/>
              <a:defRPr sz="2000" b="0" i="0">
                <a:latin typeface="Oracle Sans" panose="020B0503020204020204" pitchFamily="34" charset="0"/>
                <a:cs typeface="Oracle Sans" panose="020B0503020204020204" pitchFamily="34" charset="0"/>
              </a:defRPr>
            </a:lvl1pPr>
          </a:lstStyle>
          <a:p>
            <a:pPr lvl="0"/>
            <a:r>
              <a:rPr lang="en-US" dirty="0"/>
              <a:t>Subtitle</a:t>
            </a:r>
          </a:p>
        </p:txBody>
      </p:sp>
      <p:sp>
        <p:nvSpPr>
          <p:cNvPr id="24" name="Title">
            <a:extLst>
              <a:ext uri="{FF2B5EF4-FFF2-40B4-BE49-F238E27FC236}">
                <a16:creationId xmlns:a16="http://schemas.microsoft.com/office/drawing/2014/main" id="{8C9BB090-903F-7141-8040-376390E8FE3B}"/>
              </a:ext>
            </a:extLst>
          </p:cNvPr>
          <p:cNvSpPr>
            <a:spLocks noGrp="1"/>
          </p:cNvSpPr>
          <p:nvPr>
            <p:ph type="title" hasCustomPrompt="1"/>
          </p:nvPr>
        </p:nvSpPr>
        <p:spPr>
          <a:xfrm>
            <a:off x="762000" y="508000"/>
            <a:ext cx="10671048" cy="492103"/>
          </a:xfrm>
        </p:spPr>
        <p:txBody>
          <a:bodyPr vert="horz" lIns="0" tIns="0" rIns="0" bIns="0" rtlCol="0" anchor="b">
            <a:noAutofit/>
          </a:bodyPr>
          <a:lstStyle>
            <a:lvl1pPr>
              <a:defRPr lang="en-US" sz="2400" b="1" i="0" baseline="0">
                <a:latin typeface="Oracle Sans" panose="020B0503020204020204" pitchFamily="34" charset="0"/>
                <a:ea typeface="+mn-ea"/>
                <a:cs typeface="Oracle Sans" panose="020B0503020204020204" pitchFamily="34" charset="0"/>
              </a:defRPr>
            </a:lvl1pPr>
          </a:lstStyle>
          <a:p>
            <a:pPr marL="0" lvl="0" indent="0">
              <a:spcBef>
                <a:spcPts val="1000"/>
              </a:spcBef>
              <a:buFont typeface="Arial" panose="020B0604020202020204" pitchFamily="34" charset="0"/>
            </a:pPr>
            <a:r>
              <a:rPr lang="en-US" dirty="0"/>
              <a:t>Title</a:t>
            </a:r>
          </a:p>
        </p:txBody>
      </p:sp>
      <p:pic>
        <p:nvPicPr>
          <p:cNvPr id="14" name="Abstract Pattern Strip">
            <a:extLst>
              <a:ext uri="{FF2B5EF4-FFF2-40B4-BE49-F238E27FC236}">
                <a16:creationId xmlns:a16="http://schemas.microsoft.com/office/drawing/2014/main" id="{B4434DF1-0EE2-E34C-87FA-1D0A13D66B8B}"/>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0" y="0"/>
            <a:ext cx="12192000" cy="254000"/>
          </a:xfrm>
          <a:prstGeom prst="rect">
            <a:avLst/>
          </a:prstGeom>
        </p:spPr>
      </p:pic>
      <p:pic>
        <p:nvPicPr>
          <p:cNvPr id="18" name="Picture 17">
            <a:extLst>
              <a:ext uri="{FF2B5EF4-FFF2-40B4-BE49-F238E27FC236}">
                <a16:creationId xmlns:a16="http://schemas.microsoft.com/office/drawing/2014/main" id="{6C4A0A06-BC52-7A42-A1C8-3657BAAE6657}"/>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10045814" y="6543279"/>
            <a:ext cx="1640218" cy="113773"/>
          </a:xfrm>
          <a:prstGeom prst="rect">
            <a:avLst/>
          </a:prstGeom>
        </p:spPr>
      </p:pic>
    </p:spTree>
    <p:extLst>
      <p:ext uri="{BB962C8B-B14F-4D97-AF65-F5344CB8AC3E}">
        <p14:creationId xmlns:p14="http://schemas.microsoft.com/office/powerpoint/2010/main" val="19543233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6.xml><?xml version="1.0" encoding="utf-8"?>
<p:sldLayout xmlns:a="http://schemas.openxmlformats.org/drawingml/2006/main" xmlns:r="http://schemas.openxmlformats.org/officeDocument/2006/relationships" xmlns:p="http://schemas.openxmlformats.org/presentationml/2006/main" showMasterSp="0" preserve="1" userDrawn="1">
  <p:cSld name="Dark - Title/Subtitle Quad Infographic">
    <p:bg>
      <p:bgPr>
        <a:solidFill>
          <a:schemeClr val="tx1"/>
        </a:solidFill>
        <a:effectLst/>
      </p:bgPr>
    </p:bg>
    <p:spTree>
      <p:nvGrpSpPr>
        <p:cNvPr id="1" name=""/>
        <p:cNvGrpSpPr/>
        <p:nvPr/>
      </p:nvGrpSpPr>
      <p:grpSpPr>
        <a:xfrm>
          <a:off x="0" y="0"/>
          <a:ext cx="0" cy="0"/>
          <a:chOff x="0" y="0"/>
          <a:chExt cx="0" cy="0"/>
        </a:xfrm>
      </p:grpSpPr>
      <p:pic>
        <p:nvPicPr>
          <p:cNvPr id="18" name="Data Texture Cloud">
            <a:extLst>
              <a:ext uri="{FF2B5EF4-FFF2-40B4-BE49-F238E27FC236}">
                <a16:creationId xmlns:a16="http://schemas.microsoft.com/office/drawing/2014/main" id="{6C2FDC6D-E2FF-5847-B9AA-DD9B91EC4B3C}"/>
              </a:ext>
            </a:extLst>
          </p:cNvPr>
          <p:cNvPicPr>
            <a:picLocks noChangeAspect="1"/>
          </p:cNvPicPr>
          <p:nvPr userDrawn="1"/>
        </p:nvPicPr>
        <p:blipFill rotWithShape="1">
          <a:blip r:embed="rId2" cstate="screen">
            <a:alphaModFix amt="50000"/>
            <a:extLst>
              <a:ext uri="{28A0092B-C50C-407E-A947-70E740481C1C}">
                <a14:useLocalDpi xmlns:a14="http://schemas.microsoft.com/office/drawing/2010/main"/>
              </a:ext>
            </a:extLst>
          </a:blip>
          <a:srcRect/>
          <a:stretch/>
        </p:blipFill>
        <p:spPr>
          <a:xfrm>
            <a:off x="9881411" y="521208"/>
            <a:ext cx="2310589" cy="1701811"/>
          </a:xfrm>
          <a:prstGeom prst="rect">
            <a:avLst/>
          </a:prstGeom>
        </p:spPr>
      </p:pic>
      <p:sp>
        <p:nvSpPr>
          <p:cNvPr id="17" name="Slide Number">
            <a:extLst>
              <a:ext uri="{FF2B5EF4-FFF2-40B4-BE49-F238E27FC236}">
                <a16:creationId xmlns:a16="http://schemas.microsoft.com/office/drawing/2014/main" id="{237B0D71-84FB-B345-90D3-3D24EEBD0C2E}"/>
              </a:ext>
            </a:extLst>
          </p:cNvPr>
          <p:cNvSpPr>
            <a:spLocks noGrp="1"/>
          </p:cNvSpPr>
          <p:nvPr>
            <p:ph type="sldNum" sz="quarter" idx="4"/>
          </p:nvPr>
        </p:nvSpPr>
        <p:spPr>
          <a:xfrm>
            <a:off x="762000" y="6423660"/>
            <a:ext cx="365760" cy="365760"/>
          </a:xfrm>
          <a:prstGeom prst="rect">
            <a:avLst/>
          </a:prstGeom>
        </p:spPr>
        <p:txBody>
          <a:bodyPr vert="horz" lIns="0" tIns="0" rIns="0" bIns="0" rtlCol="0" anchor="ctr"/>
          <a:lstStyle>
            <a:lvl1pPr algn="l">
              <a:defRPr sz="1000">
                <a:solidFill>
                  <a:srgbClr val="8B8580"/>
                </a:solidFill>
              </a:defRPr>
            </a:lvl1pPr>
          </a:lstStyle>
          <a:p>
            <a:fld id="{345D60D9-5372-5F40-9443-0F9AE5BDC3C8}" type="slidenum">
              <a:rPr lang="en-US" smtClean="0"/>
              <a:pPr/>
              <a:t>‹#›</a:t>
            </a:fld>
            <a:endParaRPr lang="en-US" dirty="0"/>
          </a:p>
        </p:txBody>
      </p:sp>
      <p:sp>
        <p:nvSpPr>
          <p:cNvPr id="19" name="Footer">
            <a:extLst>
              <a:ext uri="{FF2B5EF4-FFF2-40B4-BE49-F238E27FC236}">
                <a16:creationId xmlns:a16="http://schemas.microsoft.com/office/drawing/2014/main" id="{E8C41388-5BBD-104D-B01B-C28BA7989688}"/>
              </a:ext>
            </a:extLst>
          </p:cNvPr>
          <p:cNvSpPr>
            <a:spLocks noGrp="1"/>
          </p:cNvSpPr>
          <p:nvPr>
            <p:ph type="ftr" sz="quarter" idx="3"/>
          </p:nvPr>
        </p:nvSpPr>
        <p:spPr>
          <a:xfrm>
            <a:off x="1127760" y="6423978"/>
            <a:ext cx="4021122" cy="365125"/>
          </a:xfrm>
          <a:prstGeom prst="rect">
            <a:avLst/>
          </a:prstGeom>
        </p:spPr>
        <p:txBody>
          <a:bodyPr vert="horz" lIns="0" tIns="0" rIns="0" bIns="0" rtlCol="0" anchor="ctr"/>
          <a:lstStyle>
            <a:lvl1pPr algn="l">
              <a:defRPr sz="1000">
                <a:solidFill>
                  <a:srgbClr val="8B8580"/>
                </a:solidFill>
              </a:defRPr>
            </a:lvl1pPr>
          </a:lstStyle>
          <a:p>
            <a:r>
              <a:rPr lang="en-US" dirty="0"/>
              <a:t>Confidential – © 2020 Oracle Internal/Restricted/Highly Restricted </a:t>
            </a:r>
          </a:p>
        </p:txBody>
      </p:sp>
      <p:sp>
        <p:nvSpPr>
          <p:cNvPr id="32" name="Text Field">
            <a:extLst>
              <a:ext uri="{FF2B5EF4-FFF2-40B4-BE49-F238E27FC236}">
                <a16:creationId xmlns:a16="http://schemas.microsoft.com/office/drawing/2014/main" id="{41923FF5-9A13-1F4B-89D9-62FE2B438352}"/>
              </a:ext>
            </a:extLst>
          </p:cNvPr>
          <p:cNvSpPr>
            <a:spLocks noGrp="1"/>
          </p:cNvSpPr>
          <p:nvPr>
            <p:ph type="body" sz="quarter" idx="22"/>
          </p:nvPr>
        </p:nvSpPr>
        <p:spPr>
          <a:xfrm>
            <a:off x="8224823" y="4222750"/>
            <a:ext cx="3203704" cy="1873245"/>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6" name="Picture Placeholder">
            <a:extLst>
              <a:ext uri="{FF2B5EF4-FFF2-40B4-BE49-F238E27FC236}">
                <a16:creationId xmlns:a16="http://schemas.microsoft.com/office/drawing/2014/main" id="{E401E47D-2565-384E-8A5E-2C02D2EAAAAB}"/>
              </a:ext>
            </a:extLst>
          </p:cNvPr>
          <p:cNvSpPr>
            <a:spLocks noGrp="1" noChangeAspect="1"/>
          </p:cNvSpPr>
          <p:nvPr>
            <p:ph type="pic" sz="quarter" idx="26"/>
          </p:nvPr>
        </p:nvSpPr>
        <p:spPr>
          <a:xfrm>
            <a:off x="6350303" y="4222112"/>
            <a:ext cx="1618488" cy="1618488"/>
          </a:xfrm>
        </p:spPr>
        <p:txBody>
          <a:bodyPr/>
          <a:lstStyle>
            <a:lvl1pPr>
              <a:defRPr>
                <a:solidFill>
                  <a:schemeClr val="bg1"/>
                </a:solidFill>
              </a:defRPr>
            </a:lvl1pPr>
          </a:lstStyle>
          <a:p>
            <a:r>
              <a:rPr lang="en-US"/>
              <a:t>Click icon to add picture</a:t>
            </a:r>
          </a:p>
        </p:txBody>
      </p:sp>
      <p:sp>
        <p:nvSpPr>
          <p:cNvPr id="31" name="Text Field">
            <a:extLst>
              <a:ext uri="{FF2B5EF4-FFF2-40B4-BE49-F238E27FC236}">
                <a16:creationId xmlns:a16="http://schemas.microsoft.com/office/drawing/2014/main" id="{0EDDA99D-1B70-A347-9716-4968C6A671A3}"/>
              </a:ext>
            </a:extLst>
          </p:cNvPr>
          <p:cNvSpPr>
            <a:spLocks noGrp="1"/>
          </p:cNvSpPr>
          <p:nvPr>
            <p:ph type="body" sz="quarter" idx="21"/>
          </p:nvPr>
        </p:nvSpPr>
        <p:spPr>
          <a:xfrm>
            <a:off x="8224823" y="1837944"/>
            <a:ext cx="3203704" cy="1873245"/>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5" name="Picture Placeholder">
            <a:extLst>
              <a:ext uri="{FF2B5EF4-FFF2-40B4-BE49-F238E27FC236}">
                <a16:creationId xmlns:a16="http://schemas.microsoft.com/office/drawing/2014/main" id="{422BC426-FCDB-1347-93C5-E0102AEBC39C}"/>
              </a:ext>
            </a:extLst>
          </p:cNvPr>
          <p:cNvSpPr>
            <a:spLocks noGrp="1" noChangeAspect="1"/>
          </p:cNvSpPr>
          <p:nvPr>
            <p:ph type="pic" sz="quarter" idx="25"/>
          </p:nvPr>
        </p:nvSpPr>
        <p:spPr>
          <a:xfrm>
            <a:off x="6350303" y="1838324"/>
            <a:ext cx="1618488" cy="1618488"/>
          </a:xfrm>
        </p:spPr>
        <p:txBody>
          <a:bodyPr/>
          <a:lstStyle>
            <a:lvl1pPr>
              <a:defRPr>
                <a:solidFill>
                  <a:schemeClr val="bg1"/>
                </a:solidFill>
              </a:defRPr>
            </a:lvl1pPr>
          </a:lstStyle>
          <a:p>
            <a:r>
              <a:rPr lang="en-US"/>
              <a:t>Click icon to add picture</a:t>
            </a:r>
          </a:p>
        </p:txBody>
      </p:sp>
      <p:sp>
        <p:nvSpPr>
          <p:cNvPr id="29" name="Text Field">
            <a:extLst>
              <a:ext uri="{FF2B5EF4-FFF2-40B4-BE49-F238E27FC236}">
                <a16:creationId xmlns:a16="http://schemas.microsoft.com/office/drawing/2014/main" id="{031D2CD6-C0D8-8147-83B7-2E2A8E87228F}"/>
              </a:ext>
            </a:extLst>
          </p:cNvPr>
          <p:cNvSpPr>
            <a:spLocks noGrp="1"/>
          </p:cNvSpPr>
          <p:nvPr>
            <p:ph type="body" sz="quarter" idx="20"/>
          </p:nvPr>
        </p:nvSpPr>
        <p:spPr>
          <a:xfrm>
            <a:off x="2635245" y="4222750"/>
            <a:ext cx="3203704" cy="1873245"/>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4" name="Picture Placeholder">
            <a:extLst>
              <a:ext uri="{FF2B5EF4-FFF2-40B4-BE49-F238E27FC236}">
                <a16:creationId xmlns:a16="http://schemas.microsoft.com/office/drawing/2014/main" id="{B5E51CE6-D9C1-DD40-936F-2F700452F826}"/>
              </a:ext>
            </a:extLst>
          </p:cNvPr>
          <p:cNvSpPr>
            <a:spLocks noGrp="1" noChangeAspect="1"/>
          </p:cNvSpPr>
          <p:nvPr>
            <p:ph type="pic" sz="quarter" idx="24"/>
          </p:nvPr>
        </p:nvSpPr>
        <p:spPr>
          <a:xfrm>
            <a:off x="760725" y="4222112"/>
            <a:ext cx="1618488" cy="1618488"/>
          </a:xfrm>
        </p:spPr>
        <p:txBody>
          <a:bodyPr/>
          <a:lstStyle>
            <a:lvl1pPr>
              <a:defRPr>
                <a:solidFill>
                  <a:schemeClr val="bg1"/>
                </a:solidFill>
              </a:defRPr>
            </a:lvl1pPr>
          </a:lstStyle>
          <a:p>
            <a:r>
              <a:rPr lang="en-US"/>
              <a:t>Click icon to add picture</a:t>
            </a:r>
          </a:p>
        </p:txBody>
      </p:sp>
      <p:sp>
        <p:nvSpPr>
          <p:cNvPr id="25" name="Text Field">
            <a:extLst>
              <a:ext uri="{FF2B5EF4-FFF2-40B4-BE49-F238E27FC236}">
                <a16:creationId xmlns:a16="http://schemas.microsoft.com/office/drawing/2014/main" id="{C023883C-5CAF-9849-B009-1426F3585365}"/>
              </a:ext>
            </a:extLst>
          </p:cNvPr>
          <p:cNvSpPr>
            <a:spLocks noGrp="1"/>
          </p:cNvSpPr>
          <p:nvPr>
            <p:ph type="body" sz="quarter" idx="14"/>
          </p:nvPr>
        </p:nvSpPr>
        <p:spPr>
          <a:xfrm>
            <a:off x="2635245" y="1837944"/>
            <a:ext cx="3203704" cy="1873245"/>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3" name="Picture Placeholder">
            <a:extLst>
              <a:ext uri="{FF2B5EF4-FFF2-40B4-BE49-F238E27FC236}">
                <a16:creationId xmlns:a16="http://schemas.microsoft.com/office/drawing/2014/main" id="{DC7ED535-9B24-2444-9E27-765F743C79F0}"/>
              </a:ext>
            </a:extLst>
          </p:cNvPr>
          <p:cNvSpPr>
            <a:spLocks noGrp="1"/>
          </p:cNvSpPr>
          <p:nvPr>
            <p:ph type="pic" sz="quarter" idx="23"/>
          </p:nvPr>
        </p:nvSpPr>
        <p:spPr>
          <a:xfrm>
            <a:off x="760725" y="1838324"/>
            <a:ext cx="1618488" cy="1618488"/>
          </a:xfrm>
        </p:spPr>
        <p:txBody>
          <a:bodyPr/>
          <a:lstStyle>
            <a:lvl1pPr>
              <a:defRPr>
                <a:solidFill>
                  <a:schemeClr val="bg1"/>
                </a:solidFill>
              </a:defRPr>
            </a:lvl1pPr>
          </a:lstStyle>
          <a:p>
            <a:r>
              <a:rPr lang="en-US"/>
              <a:t>Click icon to add picture</a:t>
            </a:r>
          </a:p>
        </p:txBody>
      </p:sp>
      <p:cxnSp>
        <p:nvCxnSpPr>
          <p:cNvPr id="21" name="Accent Mark">
            <a:extLst>
              <a:ext uri="{FF2B5EF4-FFF2-40B4-BE49-F238E27FC236}">
                <a16:creationId xmlns:a16="http://schemas.microsoft.com/office/drawing/2014/main" id="{D571D6B8-92AB-DB4F-A5F4-631397E0C079}"/>
              </a:ext>
            </a:extLst>
          </p:cNvPr>
          <p:cNvCxnSpPr>
            <a:cxnSpLocks/>
          </p:cNvCxnSpPr>
          <p:nvPr userDrawn="1"/>
        </p:nvCxnSpPr>
        <p:spPr>
          <a:xfrm flipH="1">
            <a:off x="768095" y="1584959"/>
            <a:ext cx="320040" cy="0"/>
          </a:xfrm>
          <a:prstGeom prst="line">
            <a:avLst/>
          </a:prstGeom>
          <a:ln w="38100" cap="flat">
            <a:solidFill>
              <a:schemeClr val="accent2"/>
            </a:solidFill>
            <a:prstDash val="solid"/>
          </a:ln>
        </p:spPr>
        <p:style>
          <a:lnRef idx="1">
            <a:schemeClr val="accent1"/>
          </a:lnRef>
          <a:fillRef idx="0">
            <a:schemeClr val="accent1"/>
          </a:fillRef>
          <a:effectRef idx="0">
            <a:schemeClr val="accent1"/>
          </a:effectRef>
          <a:fontRef idx="minor">
            <a:schemeClr val="tx1"/>
          </a:fontRef>
        </p:style>
      </p:cxnSp>
      <p:sp>
        <p:nvSpPr>
          <p:cNvPr id="22" name="Subtitle">
            <a:extLst>
              <a:ext uri="{FF2B5EF4-FFF2-40B4-BE49-F238E27FC236}">
                <a16:creationId xmlns:a16="http://schemas.microsoft.com/office/drawing/2014/main" id="{F8627394-C302-DF4A-A2CC-76DC053BE227}"/>
              </a:ext>
            </a:extLst>
          </p:cNvPr>
          <p:cNvSpPr>
            <a:spLocks noGrp="1"/>
          </p:cNvSpPr>
          <p:nvPr>
            <p:ph type="body" sz="quarter" idx="27" hasCustomPrompt="1"/>
          </p:nvPr>
        </p:nvSpPr>
        <p:spPr>
          <a:xfrm>
            <a:off x="762000" y="1000420"/>
            <a:ext cx="10671048" cy="330540"/>
          </a:xfrm>
          <a:prstGeom prst="rect">
            <a:avLst/>
          </a:prstGeom>
        </p:spPr>
        <p:txBody>
          <a:bodyPr lIns="0">
            <a:noAutofit/>
          </a:bodyPr>
          <a:lstStyle>
            <a:lvl1pPr marL="0" indent="0">
              <a:spcAft>
                <a:spcPts val="0"/>
              </a:spcAft>
              <a:buNone/>
              <a:defRPr sz="2000" b="0" i="0">
                <a:solidFill>
                  <a:schemeClr val="bg1"/>
                </a:solidFill>
                <a:latin typeface="Oracle Sans" panose="020B0503020204020204" pitchFamily="34" charset="0"/>
                <a:cs typeface="Oracle Sans" panose="020B0503020204020204" pitchFamily="34" charset="0"/>
              </a:defRPr>
            </a:lvl1pPr>
          </a:lstStyle>
          <a:p>
            <a:pPr lvl="0"/>
            <a:r>
              <a:rPr lang="en-US" dirty="0"/>
              <a:t>Subtitle</a:t>
            </a:r>
          </a:p>
        </p:txBody>
      </p:sp>
      <p:sp>
        <p:nvSpPr>
          <p:cNvPr id="24" name="Title">
            <a:extLst>
              <a:ext uri="{FF2B5EF4-FFF2-40B4-BE49-F238E27FC236}">
                <a16:creationId xmlns:a16="http://schemas.microsoft.com/office/drawing/2014/main" id="{8C9BB090-903F-7141-8040-376390E8FE3B}"/>
              </a:ext>
            </a:extLst>
          </p:cNvPr>
          <p:cNvSpPr>
            <a:spLocks noGrp="1"/>
          </p:cNvSpPr>
          <p:nvPr>
            <p:ph type="title" hasCustomPrompt="1"/>
          </p:nvPr>
        </p:nvSpPr>
        <p:spPr>
          <a:xfrm>
            <a:off x="762000" y="508000"/>
            <a:ext cx="10671048" cy="492103"/>
          </a:xfrm>
        </p:spPr>
        <p:txBody>
          <a:bodyPr vert="horz" lIns="0" tIns="0" rIns="0" bIns="0" rtlCol="0" anchor="b">
            <a:noAutofit/>
          </a:bodyPr>
          <a:lstStyle>
            <a:lvl1pPr>
              <a:defRPr lang="en-US" sz="2400" b="1" i="0" baseline="0">
                <a:solidFill>
                  <a:schemeClr val="bg1"/>
                </a:solidFill>
                <a:latin typeface="Oracle Sans" panose="020B0503020204020204" pitchFamily="34" charset="0"/>
                <a:ea typeface="+mn-ea"/>
                <a:cs typeface="Oracle Sans" panose="020B0503020204020204" pitchFamily="34" charset="0"/>
              </a:defRPr>
            </a:lvl1pPr>
          </a:lstStyle>
          <a:p>
            <a:pPr marL="0" lvl="0" indent="0">
              <a:spcBef>
                <a:spcPts val="1000"/>
              </a:spcBef>
              <a:buFont typeface="Arial" panose="020B0604020202020204" pitchFamily="34" charset="0"/>
            </a:pPr>
            <a:r>
              <a:rPr lang="en-US" dirty="0"/>
              <a:t>Title</a:t>
            </a:r>
          </a:p>
        </p:txBody>
      </p:sp>
      <p:pic>
        <p:nvPicPr>
          <p:cNvPr id="14" name="Abstract Pattern Strip">
            <a:extLst>
              <a:ext uri="{FF2B5EF4-FFF2-40B4-BE49-F238E27FC236}">
                <a16:creationId xmlns:a16="http://schemas.microsoft.com/office/drawing/2014/main" id="{B4434DF1-0EE2-E34C-87FA-1D0A13D66B8B}"/>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0" y="0"/>
            <a:ext cx="12192000" cy="254000"/>
          </a:xfrm>
          <a:prstGeom prst="rect">
            <a:avLst/>
          </a:prstGeom>
        </p:spPr>
      </p:pic>
      <p:pic>
        <p:nvPicPr>
          <p:cNvPr id="20" name="Picture 19">
            <a:extLst>
              <a:ext uri="{FF2B5EF4-FFF2-40B4-BE49-F238E27FC236}">
                <a16:creationId xmlns:a16="http://schemas.microsoft.com/office/drawing/2014/main" id="{11BDC887-F268-454C-8B33-FADD1510DEB2}"/>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10044425" y="6543278"/>
            <a:ext cx="1640218" cy="113773"/>
          </a:xfrm>
          <a:prstGeom prst="rect">
            <a:avLst/>
          </a:prstGeom>
        </p:spPr>
      </p:pic>
    </p:spTree>
    <p:extLst>
      <p:ext uri="{BB962C8B-B14F-4D97-AF65-F5344CB8AC3E}">
        <p14:creationId xmlns:p14="http://schemas.microsoft.com/office/powerpoint/2010/main" val="5641047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7.xml><?xml version="1.0" encoding="utf-8"?>
<p:sldLayout xmlns:a="http://schemas.openxmlformats.org/drawingml/2006/main" xmlns:r="http://schemas.openxmlformats.org/officeDocument/2006/relationships" xmlns:p="http://schemas.openxmlformats.org/presentationml/2006/main" showMasterSp="0" preserve="1" userDrawn="1">
  <p:cSld name="Light - Metric">
    <p:bg>
      <p:bgPr>
        <a:solidFill>
          <a:schemeClr val="bg2"/>
        </a:solidFill>
        <a:effectLst/>
      </p:bgPr>
    </p:bg>
    <p:spTree>
      <p:nvGrpSpPr>
        <p:cNvPr id="1" name=""/>
        <p:cNvGrpSpPr/>
        <p:nvPr/>
      </p:nvGrpSpPr>
      <p:grpSpPr>
        <a:xfrm>
          <a:off x="0" y="0"/>
          <a:ext cx="0" cy="0"/>
          <a:chOff x="0" y="0"/>
          <a:chExt cx="0" cy="0"/>
        </a:xfrm>
      </p:grpSpPr>
      <p:pic>
        <p:nvPicPr>
          <p:cNvPr id="11" name="Data Texture Image">
            <a:extLst>
              <a:ext uri="{FF2B5EF4-FFF2-40B4-BE49-F238E27FC236}">
                <a16:creationId xmlns:a16="http://schemas.microsoft.com/office/drawing/2014/main" id="{11247512-6872-DF4F-967A-492ACDB3F984}"/>
              </a:ext>
            </a:extLst>
          </p:cNvPr>
          <p:cNvPicPr>
            <a:picLocks noChangeAspect="1"/>
          </p:cNvPicPr>
          <p:nvPr userDrawn="1"/>
        </p:nvPicPr>
        <p:blipFill rotWithShape="1">
          <a:blip r:embed="rId2" cstate="screen">
            <a:alphaModFix amt="50000"/>
            <a:extLst>
              <a:ext uri="{28A0092B-C50C-407E-A947-70E740481C1C}">
                <a14:useLocalDpi xmlns:a14="http://schemas.microsoft.com/office/drawing/2010/main"/>
              </a:ext>
            </a:extLst>
          </a:blip>
          <a:srcRect/>
          <a:stretch/>
        </p:blipFill>
        <p:spPr>
          <a:xfrm>
            <a:off x="6095998" y="0"/>
            <a:ext cx="6096001" cy="6858000"/>
          </a:xfrm>
          <a:prstGeom prst="rect">
            <a:avLst/>
          </a:prstGeom>
        </p:spPr>
      </p:pic>
      <p:sp>
        <p:nvSpPr>
          <p:cNvPr id="13" name="Slide Number">
            <a:extLst>
              <a:ext uri="{FF2B5EF4-FFF2-40B4-BE49-F238E27FC236}">
                <a16:creationId xmlns:a16="http://schemas.microsoft.com/office/drawing/2014/main" id="{FCAAB249-B453-7C45-A6AF-DF393B62BD8C}"/>
              </a:ext>
            </a:extLst>
          </p:cNvPr>
          <p:cNvSpPr>
            <a:spLocks noGrp="1"/>
          </p:cNvSpPr>
          <p:nvPr>
            <p:ph type="sldNum" sz="quarter" idx="4"/>
          </p:nvPr>
        </p:nvSpPr>
        <p:spPr>
          <a:xfrm>
            <a:off x="762000" y="6423660"/>
            <a:ext cx="365760" cy="365760"/>
          </a:xfrm>
          <a:prstGeom prst="rect">
            <a:avLst/>
          </a:prstGeom>
        </p:spPr>
        <p:txBody>
          <a:bodyPr vert="horz" lIns="0" tIns="0" rIns="0" bIns="0" rtlCol="0" anchor="ctr"/>
          <a:lstStyle>
            <a:lvl1pPr algn="l">
              <a:defRPr sz="1000">
                <a:solidFill>
                  <a:srgbClr val="8B8580"/>
                </a:solidFill>
              </a:defRPr>
            </a:lvl1pPr>
          </a:lstStyle>
          <a:p>
            <a:fld id="{345D60D9-5372-5F40-9443-0F9AE5BDC3C8}" type="slidenum">
              <a:rPr lang="en-US" smtClean="0"/>
              <a:pPr/>
              <a:t>‹#›</a:t>
            </a:fld>
            <a:endParaRPr lang="en-US" dirty="0"/>
          </a:p>
        </p:txBody>
      </p:sp>
      <p:sp>
        <p:nvSpPr>
          <p:cNvPr id="14" name="Footer">
            <a:extLst>
              <a:ext uri="{FF2B5EF4-FFF2-40B4-BE49-F238E27FC236}">
                <a16:creationId xmlns:a16="http://schemas.microsoft.com/office/drawing/2014/main" id="{CADFF530-7EC4-0543-AEE1-6BF2FB6410A0}"/>
              </a:ext>
            </a:extLst>
          </p:cNvPr>
          <p:cNvSpPr>
            <a:spLocks noGrp="1"/>
          </p:cNvSpPr>
          <p:nvPr>
            <p:ph type="ftr" sz="quarter" idx="3"/>
          </p:nvPr>
        </p:nvSpPr>
        <p:spPr>
          <a:xfrm>
            <a:off x="1127760" y="6423978"/>
            <a:ext cx="4021122" cy="365125"/>
          </a:xfrm>
          <a:prstGeom prst="rect">
            <a:avLst/>
          </a:prstGeom>
        </p:spPr>
        <p:txBody>
          <a:bodyPr vert="horz" lIns="0" tIns="0" rIns="0" bIns="0" rtlCol="0" anchor="ctr"/>
          <a:lstStyle>
            <a:lvl1pPr algn="l">
              <a:defRPr sz="1000">
                <a:solidFill>
                  <a:srgbClr val="8B8580"/>
                </a:solidFill>
              </a:defRPr>
            </a:lvl1pPr>
          </a:lstStyle>
          <a:p>
            <a:r>
              <a:rPr lang="en-US" dirty="0"/>
              <a:t>Confidential – © 2020 Oracle Internal/Restricted/Highly Restricted </a:t>
            </a:r>
          </a:p>
        </p:txBody>
      </p:sp>
      <p:sp>
        <p:nvSpPr>
          <p:cNvPr id="16" name="Text Field">
            <a:extLst>
              <a:ext uri="{FF2B5EF4-FFF2-40B4-BE49-F238E27FC236}">
                <a16:creationId xmlns:a16="http://schemas.microsoft.com/office/drawing/2014/main" id="{7409CAB6-76E7-5A4A-82F7-8D2B98C6DD05}"/>
              </a:ext>
            </a:extLst>
          </p:cNvPr>
          <p:cNvSpPr>
            <a:spLocks noGrp="1"/>
          </p:cNvSpPr>
          <p:nvPr>
            <p:ph type="body" sz="quarter" idx="12"/>
          </p:nvPr>
        </p:nvSpPr>
        <p:spPr>
          <a:xfrm>
            <a:off x="758952" y="3682999"/>
            <a:ext cx="5081014" cy="241604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7" name="Accent Mark">
            <a:extLst>
              <a:ext uri="{FF2B5EF4-FFF2-40B4-BE49-F238E27FC236}">
                <a16:creationId xmlns:a16="http://schemas.microsoft.com/office/drawing/2014/main" id="{3F1F789C-055A-B94A-B592-6BAC45CA4CA5}"/>
              </a:ext>
            </a:extLst>
          </p:cNvPr>
          <p:cNvCxnSpPr>
            <a:cxnSpLocks/>
          </p:cNvCxnSpPr>
          <p:nvPr userDrawn="1"/>
        </p:nvCxnSpPr>
        <p:spPr>
          <a:xfrm flipH="1">
            <a:off x="768095" y="3428999"/>
            <a:ext cx="320040" cy="0"/>
          </a:xfrm>
          <a:prstGeom prst="line">
            <a:avLst/>
          </a:prstGeom>
          <a:ln w="38100" cap="flat">
            <a:solidFill>
              <a:schemeClr val="accent2"/>
            </a:solidFill>
            <a:prstDash val="solid"/>
          </a:ln>
        </p:spPr>
        <p:style>
          <a:lnRef idx="1">
            <a:schemeClr val="accent1"/>
          </a:lnRef>
          <a:fillRef idx="0">
            <a:schemeClr val="accent1"/>
          </a:fillRef>
          <a:effectRef idx="0">
            <a:schemeClr val="accent1"/>
          </a:effectRef>
          <a:fontRef idx="minor">
            <a:schemeClr val="tx1"/>
          </a:fontRef>
        </p:style>
      </p:cxnSp>
      <p:sp>
        <p:nvSpPr>
          <p:cNvPr id="9" name="Metric">
            <a:extLst>
              <a:ext uri="{FF2B5EF4-FFF2-40B4-BE49-F238E27FC236}">
                <a16:creationId xmlns:a16="http://schemas.microsoft.com/office/drawing/2014/main" id="{6D46810D-06AF-8048-A8FC-EB9C64BA9823}"/>
              </a:ext>
            </a:extLst>
          </p:cNvPr>
          <p:cNvSpPr>
            <a:spLocks noGrp="1"/>
          </p:cNvSpPr>
          <p:nvPr>
            <p:ph type="body" sz="quarter" idx="11" hasCustomPrompt="1"/>
          </p:nvPr>
        </p:nvSpPr>
        <p:spPr>
          <a:xfrm>
            <a:off x="761285" y="2297520"/>
            <a:ext cx="5078335" cy="877163"/>
          </a:xfrm>
          <a:prstGeom prst="rect">
            <a:avLst/>
          </a:prstGeom>
        </p:spPr>
        <p:txBody>
          <a:bodyPr wrap="square" lIns="0" rIns="0" anchor="b" anchorCtr="0">
            <a:spAutoFit/>
          </a:bodyPr>
          <a:lstStyle>
            <a:lvl1pPr marL="0" indent="0">
              <a:buNone/>
              <a:defRPr sz="6000" b="0">
                <a:solidFill>
                  <a:schemeClr val="accent5"/>
                </a:solidFill>
                <a:latin typeface="Georgia" panose="02040502050405020303" pitchFamily="18" charset="0"/>
              </a:defRPr>
            </a:lvl1pPr>
          </a:lstStyle>
          <a:p>
            <a:pPr lvl="0"/>
            <a:r>
              <a:rPr lang="en-US" dirty="0"/>
              <a:t>XX%</a:t>
            </a:r>
          </a:p>
        </p:txBody>
      </p:sp>
      <p:pic>
        <p:nvPicPr>
          <p:cNvPr id="10" name="Picture 9">
            <a:extLst>
              <a:ext uri="{FF2B5EF4-FFF2-40B4-BE49-F238E27FC236}">
                <a16:creationId xmlns:a16="http://schemas.microsoft.com/office/drawing/2014/main" id="{C9AC771A-E03B-AB4B-B704-8196FC62F32D}"/>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0045814" y="6543279"/>
            <a:ext cx="1640218" cy="113773"/>
          </a:xfrm>
          <a:prstGeom prst="rect">
            <a:avLst/>
          </a:prstGeom>
        </p:spPr>
      </p:pic>
    </p:spTree>
    <p:extLst>
      <p:ext uri="{BB962C8B-B14F-4D97-AF65-F5344CB8AC3E}">
        <p14:creationId xmlns:p14="http://schemas.microsoft.com/office/powerpoint/2010/main" val="15718034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8.xml><?xml version="1.0" encoding="utf-8"?>
<p:sldLayout xmlns:a="http://schemas.openxmlformats.org/drawingml/2006/main" xmlns:r="http://schemas.openxmlformats.org/officeDocument/2006/relationships" xmlns:p="http://schemas.openxmlformats.org/presentationml/2006/main" showMasterSp="0" preserve="1" userDrawn="1">
  <p:cSld name="Dark - Metric">
    <p:bg>
      <p:bgPr>
        <a:solidFill>
          <a:schemeClr val="tx1"/>
        </a:solidFill>
        <a:effectLst/>
      </p:bgPr>
    </p:bg>
    <p:spTree>
      <p:nvGrpSpPr>
        <p:cNvPr id="1" name=""/>
        <p:cNvGrpSpPr/>
        <p:nvPr/>
      </p:nvGrpSpPr>
      <p:grpSpPr>
        <a:xfrm>
          <a:off x="0" y="0"/>
          <a:ext cx="0" cy="0"/>
          <a:chOff x="0" y="0"/>
          <a:chExt cx="0" cy="0"/>
        </a:xfrm>
      </p:grpSpPr>
      <p:pic>
        <p:nvPicPr>
          <p:cNvPr id="15" name="Data Texture Image">
            <a:extLst>
              <a:ext uri="{FF2B5EF4-FFF2-40B4-BE49-F238E27FC236}">
                <a16:creationId xmlns:a16="http://schemas.microsoft.com/office/drawing/2014/main" id="{4D9E0825-2EB6-4942-8A02-54702E15897D}"/>
              </a:ext>
            </a:extLst>
          </p:cNvPr>
          <p:cNvPicPr>
            <a:picLocks noChangeAspect="1"/>
          </p:cNvPicPr>
          <p:nvPr userDrawn="1"/>
        </p:nvPicPr>
        <p:blipFill rotWithShape="1">
          <a:blip r:embed="rId2" cstate="screen">
            <a:alphaModFix amt="50000"/>
            <a:extLst>
              <a:ext uri="{28A0092B-C50C-407E-A947-70E740481C1C}">
                <a14:useLocalDpi xmlns:a14="http://schemas.microsoft.com/office/drawing/2010/main"/>
              </a:ext>
            </a:extLst>
          </a:blip>
          <a:srcRect/>
          <a:stretch/>
        </p:blipFill>
        <p:spPr>
          <a:xfrm>
            <a:off x="6095998" y="0"/>
            <a:ext cx="6096002" cy="6858000"/>
          </a:xfrm>
          <a:prstGeom prst="rect">
            <a:avLst/>
          </a:prstGeom>
        </p:spPr>
      </p:pic>
      <p:sp>
        <p:nvSpPr>
          <p:cNvPr id="13" name="Slide Number">
            <a:extLst>
              <a:ext uri="{FF2B5EF4-FFF2-40B4-BE49-F238E27FC236}">
                <a16:creationId xmlns:a16="http://schemas.microsoft.com/office/drawing/2014/main" id="{FCAAB249-B453-7C45-A6AF-DF393B62BD8C}"/>
              </a:ext>
            </a:extLst>
          </p:cNvPr>
          <p:cNvSpPr>
            <a:spLocks noGrp="1"/>
          </p:cNvSpPr>
          <p:nvPr>
            <p:ph type="sldNum" sz="quarter" idx="4"/>
          </p:nvPr>
        </p:nvSpPr>
        <p:spPr>
          <a:xfrm>
            <a:off x="762000" y="6423660"/>
            <a:ext cx="365760" cy="365760"/>
          </a:xfrm>
          <a:prstGeom prst="rect">
            <a:avLst/>
          </a:prstGeom>
        </p:spPr>
        <p:txBody>
          <a:bodyPr vert="horz" lIns="0" tIns="0" rIns="0" bIns="0" rtlCol="0" anchor="ctr"/>
          <a:lstStyle>
            <a:lvl1pPr algn="l">
              <a:defRPr sz="1000">
                <a:solidFill>
                  <a:srgbClr val="8B8580"/>
                </a:solidFill>
              </a:defRPr>
            </a:lvl1pPr>
          </a:lstStyle>
          <a:p>
            <a:fld id="{345D60D9-5372-5F40-9443-0F9AE5BDC3C8}" type="slidenum">
              <a:rPr lang="en-US" smtClean="0"/>
              <a:pPr/>
              <a:t>‹#›</a:t>
            </a:fld>
            <a:endParaRPr lang="en-US" dirty="0"/>
          </a:p>
        </p:txBody>
      </p:sp>
      <p:sp>
        <p:nvSpPr>
          <p:cNvPr id="14" name="Footer">
            <a:extLst>
              <a:ext uri="{FF2B5EF4-FFF2-40B4-BE49-F238E27FC236}">
                <a16:creationId xmlns:a16="http://schemas.microsoft.com/office/drawing/2014/main" id="{CADFF530-7EC4-0543-AEE1-6BF2FB6410A0}"/>
              </a:ext>
            </a:extLst>
          </p:cNvPr>
          <p:cNvSpPr>
            <a:spLocks noGrp="1"/>
          </p:cNvSpPr>
          <p:nvPr>
            <p:ph type="ftr" sz="quarter" idx="3"/>
          </p:nvPr>
        </p:nvSpPr>
        <p:spPr>
          <a:xfrm>
            <a:off x="1127760" y="6423978"/>
            <a:ext cx="4021122" cy="365125"/>
          </a:xfrm>
          <a:prstGeom prst="rect">
            <a:avLst/>
          </a:prstGeom>
        </p:spPr>
        <p:txBody>
          <a:bodyPr vert="horz" lIns="0" tIns="0" rIns="0" bIns="0" rtlCol="0" anchor="ctr"/>
          <a:lstStyle>
            <a:lvl1pPr algn="l">
              <a:defRPr sz="1000">
                <a:solidFill>
                  <a:srgbClr val="8B8580"/>
                </a:solidFill>
              </a:defRPr>
            </a:lvl1pPr>
          </a:lstStyle>
          <a:p>
            <a:r>
              <a:rPr lang="en-US" dirty="0"/>
              <a:t>Confidential – © 2020 Oracle Internal/Restricted/Highly Restricted </a:t>
            </a:r>
          </a:p>
        </p:txBody>
      </p:sp>
      <p:sp>
        <p:nvSpPr>
          <p:cNvPr id="16" name="Text Field">
            <a:extLst>
              <a:ext uri="{FF2B5EF4-FFF2-40B4-BE49-F238E27FC236}">
                <a16:creationId xmlns:a16="http://schemas.microsoft.com/office/drawing/2014/main" id="{7409CAB6-76E7-5A4A-82F7-8D2B98C6DD05}"/>
              </a:ext>
            </a:extLst>
          </p:cNvPr>
          <p:cNvSpPr>
            <a:spLocks noGrp="1"/>
          </p:cNvSpPr>
          <p:nvPr>
            <p:ph type="body" sz="quarter" idx="12"/>
          </p:nvPr>
        </p:nvSpPr>
        <p:spPr>
          <a:xfrm>
            <a:off x="758952" y="3682999"/>
            <a:ext cx="5081014" cy="2416048"/>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7" name="Accent Mark">
            <a:extLst>
              <a:ext uri="{FF2B5EF4-FFF2-40B4-BE49-F238E27FC236}">
                <a16:creationId xmlns:a16="http://schemas.microsoft.com/office/drawing/2014/main" id="{3F1F789C-055A-B94A-B592-6BAC45CA4CA5}"/>
              </a:ext>
            </a:extLst>
          </p:cNvPr>
          <p:cNvCxnSpPr>
            <a:cxnSpLocks/>
          </p:cNvCxnSpPr>
          <p:nvPr userDrawn="1"/>
        </p:nvCxnSpPr>
        <p:spPr>
          <a:xfrm flipH="1">
            <a:off x="768095" y="3428999"/>
            <a:ext cx="320040" cy="0"/>
          </a:xfrm>
          <a:prstGeom prst="line">
            <a:avLst/>
          </a:prstGeom>
          <a:ln w="38100" cap="flat">
            <a:solidFill>
              <a:schemeClr val="accent2"/>
            </a:solidFill>
            <a:prstDash val="solid"/>
          </a:ln>
        </p:spPr>
        <p:style>
          <a:lnRef idx="1">
            <a:schemeClr val="accent1"/>
          </a:lnRef>
          <a:fillRef idx="0">
            <a:schemeClr val="accent1"/>
          </a:fillRef>
          <a:effectRef idx="0">
            <a:schemeClr val="accent1"/>
          </a:effectRef>
          <a:fontRef idx="minor">
            <a:schemeClr val="tx1"/>
          </a:fontRef>
        </p:style>
      </p:cxnSp>
      <p:sp>
        <p:nvSpPr>
          <p:cNvPr id="9" name="Metric">
            <a:extLst>
              <a:ext uri="{FF2B5EF4-FFF2-40B4-BE49-F238E27FC236}">
                <a16:creationId xmlns:a16="http://schemas.microsoft.com/office/drawing/2014/main" id="{6D46810D-06AF-8048-A8FC-EB9C64BA9823}"/>
              </a:ext>
            </a:extLst>
          </p:cNvPr>
          <p:cNvSpPr>
            <a:spLocks noGrp="1"/>
          </p:cNvSpPr>
          <p:nvPr>
            <p:ph type="body" sz="quarter" idx="11" hasCustomPrompt="1"/>
          </p:nvPr>
        </p:nvSpPr>
        <p:spPr>
          <a:xfrm>
            <a:off x="761285" y="2297520"/>
            <a:ext cx="5078335" cy="877163"/>
          </a:xfrm>
          <a:prstGeom prst="rect">
            <a:avLst/>
          </a:prstGeom>
        </p:spPr>
        <p:txBody>
          <a:bodyPr wrap="square" lIns="0" rIns="0" anchor="b" anchorCtr="0">
            <a:spAutoFit/>
          </a:bodyPr>
          <a:lstStyle>
            <a:lvl1pPr marL="0" indent="0">
              <a:buNone/>
              <a:defRPr sz="6000" b="0">
                <a:solidFill>
                  <a:schemeClr val="accent6"/>
                </a:solidFill>
                <a:latin typeface="Georgia" panose="02040502050405020303" pitchFamily="18" charset="0"/>
              </a:defRPr>
            </a:lvl1pPr>
          </a:lstStyle>
          <a:p>
            <a:pPr lvl="0"/>
            <a:r>
              <a:rPr lang="en-US" dirty="0"/>
              <a:t>XX%</a:t>
            </a:r>
          </a:p>
        </p:txBody>
      </p:sp>
      <p:pic>
        <p:nvPicPr>
          <p:cNvPr id="10" name="Picture 9">
            <a:extLst>
              <a:ext uri="{FF2B5EF4-FFF2-40B4-BE49-F238E27FC236}">
                <a16:creationId xmlns:a16="http://schemas.microsoft.com/office/drawing/2014/main" id="{ACA58A4D-AD63-2441-979B-A4241C9A9BC2}"/>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0044425" y="6543278"/>
            <a:ext cx="1640218" cy="113773"/>
          </a:xfrm>
          <a:prstGeom prst="rect">
            <a:avLst/>
          </a:prstGeom>
        </p:spPr>
      </p:pic>
    </p:spTree>
    <p:extLst>
      <p:ext uri="{BB962C8B-B14F-4D97-AF65-F5344CB8AC3E}">
        <p14:creationId xmlns:p14="http://schemas.microsoft.com/office/powerpoint/2010/main" val="42885278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9.xml><?xml version="1.0" encoding="utf-8"?>
<p:sldLayout xmlns:a="http://schemas.openxmlformats.org/drawingml/2006/main" xmlns:r="http://schemas.openxmlformats.org/officeDocument/2006/relationships" xmlns:p="http://schemas.openxmlformats.org/presentationml/2006/main" showMasterSp="0" preserve="1">
  <p:cSld name="Light - Data Texture Blank 02">
    <p:bg>
      <p:bgPr>
        <a:solidFill>
          <a:schemeClr val="bg2"/>
        </a:solidFill>
        <a:effectLst/>
      </p:bgPr>
    </p:bg>
    <p:spTree>
      <p:nvGrpSpPr>
        <p:cNvPr id="1" name=""/>
        <p:cNvGrpSpPr/>
        <p:nvPr/>
      </p:nvGrpSpPr>
      <p:grpSpPr>
        <a:xfrm>
          <a:off x="0" y="0"/>
          <a:ext cx="0" cy="0"/>
          <a:chOff x="0" y="0"/>
          <a:chExt cx="0" cy="0"/>
        </a:xfrm>
      </p:grpSpPr>
      <p:pic>
        <p:nvPicPr>
          <p:cNvPr id="3" name="Data Texture Image">
            <a:extLst>
              <a:ext uri="{FF2B5EF4-FFF2-40B4-BE49-F238E27FC236}">
                <a16:creationId xmlns:a16="http://schemas.microsoft.com/office/drawing/2014/main" id="{182B5BDA-DBD1-EF44-918C-34611A4B96F9}"/>
              </a:ext>
            </a:extLst>
          </p:cNvPr>
          <p:cNvPicPr>
            <a:picLocks noChangeAspect="1"/>
          </p:cNvPicPr>
          <p:nvPr userDrawn="1"/>
        </p:nvPicPr>
        <p:blipFill>
          <a:blip r:embed="rId2">
            <a:alphaModFix amt="50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6" name="Slide Number">
            <a:extLst>
              <a:ext uri="{FF2B5EF4-FFF2-40B4-BE49-F238E27FC236}">
                <a16:creationId xmlns:a16="http://schemas.microsoft.com/office/drawing/2014/main" id="{E1B88021-C779-204C-A0C9-6EB6A65EAFED}"/>
              </a:ext>
            </a:extLst>
          </p:cNvPr>
          <p:cNvSpPr>
            <a:spLocks noGrp="1"/>
          </p:cNvSpPr>
          <p:nvPr>
            <p:ph type="sldNum" sz="quarter" idx="4"/>
          </p:nvPr>
        </p:nvSpPr>
        <p:spPr>
          <a:xfrm>
            <a:off x="762000" y="6423660"/>
            <a:ext cx="365760" cy="365760"/>
          </a:xfrm>
          <a:prstGeom prst="rect">
            <a:avLst/>
          </a:prstGeom>
        </p:spPr>
        <p:txBody>
          <a:bodyPr vert="horz" lIns="0" tIns="0" rIns="0" bIns="0" rtlCol="0" anchor="ctr"/>
          <a:lstStyle>
            <a:lvl1pPr algn="l">
              <a:defRPr sz="1000">
                <a:solidFill>
                  <a:srgbClr val="8B8580"/>
                </a:solidFill>
              </a:defRPr>
            </a:lvl1pPr>
          </a:lstStyle>
          <a:p>
            <a:fld id="{345D60D9-5372-5F40-9443-0F9AE5BDC3C8}" type="slidenum">
              <a:rPr lang="en-US" smtClean="0"/>
              <a:pPr/>
              <a:t>‹#›</a:t>
            </a:fld>
            <a:endParaRPr lang="en-US" dirty="0"/>
          </a:p>
        </p:txBody>
      </p:sp>
      <p:sp>
        <p:nvSpPr>
          <p:cNvPr id="9" name="Footer">
            <a:extLst>
              <a:ext uri="{FF2B5EF4-FFF2-40B4-BE49-F238E27FC236}">
                <a16:creationId xmlns:a16="http://schemas.microsoft.com/office/drawing/2014/main" id="{5CF3E4C3-6A32-4A47-AF05-240A1BFF46A9}"/>
              </a:ext>
            </a:extLst>
          </p:cNvPr>
          <p:cNvSpPr>
            <a:spLocks noGrp="1"/>
          </p:cNvSpPr>
          <p:nvPr>
            <p:ph type="ftr" sz="quarter" idx="3"/>
          </p:nvPr>
        </p:nvSpPr>
        <p:spPr>
          <a:xfrm>
            <a:off x="1127760" y="6423978"/>
            <a:ext cx="4021122" cy="365125"/>
          </a:xfrm>
          <a:prstGeom prst="rect">
            <a:avLst/>
          </a:prstGeom>
        </p:spPr>
        <p:txBody>
          <a:bodyPr vert="horz" lIns="0" tIns="0" rIns="0" bIns="0" rtlCol="0" anchor="ctr"/>
          <a:lstStyle>
            <a:lvl1pPr algn="l">
              <a:defRPr sz="1000">
                <a:solidFill>
                  <a:srgbClr val="8B8580"/>
                </a:solidFill>
              </a:defRPr>
            </a:lvl1pPr>
          </a:lstStyle>
          <a:p>
            <a:r>
              <a:rPr lang="en-US" dirty="0"/>
              <a:t>Confidential – © 2020 Oracle Internal/Restricted/Highly Restricted </a:t>
            </a:r>
          </a:p>
        </p:txBody>
      </p:sp>
      <p:pic>
        <p:nvPicPr>
          <p:cNvPr id="7" name="Picture 6">
            <a:extLst>
              <a:ext uri="{FF2B5EF4-FFF2-40B4-BE49-F238E27FC236}">
                <a16:creationId xmlns:a16="http://schemas.microsoft.com/office/drawing/2014/main" id="{7D25C9F9-11F2-0842-B79E-BADDBEB3F4EF}"/>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0045814" y="6543279"/>
            <a:ext cx="1640218" cy="113773"/>
          </a:xfrm>
          <a:prstGeom prst="rect">
            <a:avLst/>
          </a:prstGeom>
        </p:spPr>
      </p:pic>
    </p:spTree>
    <p:extLst>
      <p:ext uri="{BB962C8B-B14F-4D97-AF65-F5344CB8AC3E}">
        <p14:creationId xmlns:p14="http://schemas.microsoft.com/office/powerpoint/2010/main" val="22038661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2_Cover Slide">
    <p:spTree>
      <p:nvGrpSpPr>
        <p:cNvPr id="1" name=""/>
        <p:cNvGrpSpPr/>
        <p:nvPr/>
      </p:nvGrpSpPr>
      <p:grpSpPr>
        <a:xfrm>
          <a:off x="0" y="0"/>
          <a:ext cx="0" cy="0"/>
          <a:chOff x="0" y="0"/>
          <a:chExt cx="0" cy="0"/>
        </a:xfrm>
      </p:grpSpPr>
      <p:sp>
        <p:nvSpPr>
          <p:cNvPr id="9" name="Rectangle 8"/>
          <p:cNvSpPr/>
          <p:nvPr userDrawn="1"/>
        </p:nvSpPr>
        <p:spPr>
          <a:xfrm>
            <a:off x="-15671" y="-17968"/>
            <a:ext cx="12220370" cy="3827967"/>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86" name="Text Placeholder 5585"/>
          <p:cNvSpPr>
            <a:spLocks noGrp="1"/>
          </p:cNvSpPr>
          <p:nvPr>
            <p:ph type="body" sz="quarter" idx="10" hasCustomPrompt="1"/>
          </p:nvPr>
        </p:nvSpPr>
        <p:spPr>
          <a:xfrm>
            <a:off x="304800" y="1905000"/>
            <a:ext cx="11277600" cy="508443"/>
          </a:xfrm>
          <a:prstGeom prst="rect">
            <a:avLst/>
          </a:prstGeom>
        </p:spPr>
        <p:txBody>
          <a:bodyPr/>
          <a:lstStyle>
            <a:lvl1pPr algn="ctr">
              <a:buFontTx/>
              <a:buNone/>
              <a:defRPr sz="2800" baseline="0">
                <a:solidFill>
                  <a:srgbClr val="336699"/>
                </a:solidFill>
                <a:latin typeface="+mj-lt"/>
              </a:defRPr>
            </a:lvl1pPr>
            <a:lvl2pPr>
              <a:defRPr>
                <a:latin typeface="+mj-lt"/>
              </a:defRPr>
            </a:lvl2pPr>
            <a:lvl3pPr>
              <a:defRPr>
                <a:latin typeface="+mj-lt"/>
              </a:defRPr>
            </a:lvl3pPr>
            <a:lvl4pPr>
              <a:defRPr>
                <a:latin typeface="+mj-lt"/>
              </a:defRPr>
            </a:lvl4pPr>
            <a:lvl5pPr>
              <a:defRPr>
                <a:latin typeface="+mj-lt"/>
              </a:defRPr>
            </a:lvl5pPr>
          </a:lstStyle>
          <a:p>
            <a:pPr lvl="0"/>
            <a:r>
              <a:rPr lang="en-US" dirty="0"/>
              <a:t>Technical Session Title</a:t>
            </a:r>
          </a:p>
        </p:txBody>
      </p:sp>
      <p:sp>
        <p:nvSpPr>
          <p:cNvPr id="30" name="Text Placeholder 5585"/>
          <p:cNvSpPr>
            <a:spLocks noGrp="1"/>
          </p:cNvSpPr>
          <p:nvPr>
            <p:ph type="body" sz="quarter" idx="11" hasCustomPrompt="1"/>
          </p:nvPr>
        </p:nvSpPr>
        <p:spPr>
          <a:xfrm>
            <a:off x="304800" y="2402465"/>
            <a:ext cx="11277600" cy="519959"/>
          </a:xfrm>
          <a:prstGeom prst="rect">
            <a:avLst/>
          </a:prstGeom>
        </p:spPr>
        <p:txBody>
          <a:bodyPr/>
          <a:lstStyle>
            <a:lvl1pPr algn="ctr">
              <a:buFontTx/>
              <a:buNone/>
              <a:defRPr sz="1800" baseline="0">
                <a:solidFill>
                  <a:schemeClr val="bg1"/>
                </a:solidFill>
                <a:latin typeface="+mj-lt"/>
              </a:defRPr>
            </a:lvl1pPr>
            <a:lvl2pPr>
              <a:defRPr>
                <a:latin typeface="+mj-lt"/>
              </a:defRPr>
            </a:lvl2pPr>
            <a:lvl3pPr>
              <a:defRPr>
                <a:latin typeface="+mj-lt"/>
              </a:defRPr>
            </a:lvl3pPr>
            <a:lvl4pPr>
              <a:defRPr>
                <a:latin typeface="+mj-lt"/>
              </a:defRPr>
            </a:lvl4pPr>
            <a:lvl5pPr>
              <a:defRPr>
                <a:latin typeface="+mj-lt"/>
              </a:defRPr>
            </a:lvl5pPr>
          </a:lstStyle>
          <a:p>
            <a:pPr lvl="0"/>
            <a:r>
              <a:rPr lang="en-US" dirty="0"/>
              <a:t>Subtitle</a:t>
            </a:r>
          </a:p>
        </p:txBody>
      </p:sp>
      <p:sp>
        <p:nvSpPr>
          <p:cNvPr id="32" name="Freeform 25"/>
          <p:cNvSpPr>
            <a:spLocks noEditPoints="1"/>
          </p:cNvSpPr>
          <p:nvPr userDrawn="1"/>
        </p:nvSpPr>
        <p:spPr bwMode="auto">
          <a:xfrm>
            <a:off x="0" y="3657600"/>
            <a:ext cx="12207671" cy="2667000"/>
          </a:xfrm>
          <a:custGeom>
            <a:avLst/>
            <a:gdLst/>
            <a:ahLst/>
            <a:cxnLst>
              <a:cxn ang="0">
                <a:pos x="555" y="276"/>
              </a:cxn>
              <a:cxn ang="0">
                <a:pos x="544" y="262"/>
              </a:cxn>
              <a:cxn ang="0">
                <a:pos x="538" y="263"/>
              </a:cxn>
              <a:cxn ang="0">
                <a:pos x="520" y="204"/>
              </a:cxn>
              <a:cxn ang="0">
                <a:pos x="438" y="296"/>
              </a:cxn>
              <a:cxn ang="0">
                <a:pos x="418" y="219"/>
              </a:cxn>
              <a:cxn ang="0">
                <a:pos x="355" y="226"/>
              </a:cxn>
              <a:cxn ang="0">
                <a:pos x="326" y="309"/>
              </a:cxn>
              <a:cxn ang="0">
                <a:pos x="301" y="319"/>
              </a:cxn>
              <a:cxn ang="0">
                <a:pos x="246" y="387"/>
              </a:cxn>
              <a:cxn ang="0">
                <a:pos x="239" y="384"/>
              </a:cxn>
              <a:cxn ang="0">
                <a:pos x="223" y="382"/>
              </a:cxn>
              <a:cxn ang="0">
                <a:pos x="191" y="384"/>
              </a:cxn>
              <a:cxn ang="0">
                <a:pos x="186" y="400"/>
              </a:cxn>
              <a:cxn ang="0">
                <a:pos x="165" y="401"/>
              </a:cxn>
              <a:cxn ang="0">
                <a:pos x="151" y="383"/>
              </a:cxn>
              <a:cxn ang="0">
                <a:pos x="94" y="380"/>
              </a:cxn>
              <a:cxn ang="0">
                <a:pos x="57" y="400"/>
              </a:cxn>
              <a:cxn ang="0">
                <a:pos x="47" y="389"/>
              </a:cxn>
              <a:cxn ang="0">
                <a:pos x="41" y="391"/>
              </a:cxn>
              <a:cxn ang="0">
                <a:pos x="32" y="403"/>
              </a:cxn>
              <a:cxn ang="0">
                <a:pos x="24" y="407"/>
              </a:cxn>
              <a:cxn ang="0">
                <a:pos x="19" y="415"/>
              </a:cxn>
              <a:cxn ang="0">
                <a:pos x="0" y="683"/>
              </a:cxn>
              <a:cxn ang="0">
                <a:pos x="1541" y="426"/>
              </a:cxn>
              <a:cxn ang="0">
                <a:pos x="1545" y="413"/>
              </a:cxn>
              <a:cxn ang="0">
                <a:pos x="1532" y="415"/>
              </a:cxn>
              <a:cxn ang="0">
                <a:pos x="1527" y="407"/>
              </a:cxn>
              <a:cxn ang="0">
                <a:pos x="1519" y="419"/>
              </a:cxn>
              <a:cxn ang="0">
                <a:pos x="1503" y="411"/>
              </a:cxn>
              <a:cxn ang="0">
                <a:pos x="1417" y="392"/>
              </a:cxn>
              <a:cxn ang="0">
                <a:pos x="1397" y="226"/>
              </a:cxn>
              <a:cxn ang="0">
                <a:pos x="1236" y="226"/>
              </a:cxn>
              <a:cxn ang="0">
                <a:pos x="1154" y="161"/>
              </a:cxn>
              <a:cxn ang="0">
                <a:pos x="1097" y="400"/>
              </a:cxn>
              <a:cxn ang="0">
                <a:pos x="1004" y="208"/>
              </a:cxn>
              <a:cxn ang="0">
                <a:pos x="960" y="227"/>
              </a:cxn>
              <a:cxn ang="0">
                <a:pos x="849" y="67"/>
              </a:cxn>
              <a:cxn ang="0">
                <a:pos x="814" y="341"/>
              </a:cxn>
              <a:cxn ang="0">
                <a:pos x="756" y="63"/>
              </a:cxn>
              <a:cxn ang="0">
                <a:pos x="714" y="100"/>
              </a:cxn>
              <a:cxn ang="0">
                <a:pos x="684" y="265"/>
              </a:cxn>
              <a:cxn ang="0">
                <a:pos x="671" y="243"/>
              </a:cxn>
              <a:cxn ang="0">
                <a:pos x="561" y="285"/>
              </a:cxn>
              <a:cxn ang="0">
                <a:pos x="739" y="90"/>
              </a:cxn>
              <a:cxn ang="0">
                <a:pos x="754" y="80"/>
              </a:cxn>
              <a:cxn ang="0">
                <a:pos x="552" y="281"/>
              </a:cxn>
              <a:cxn ang="0">
                <a:pos x="552" y="291"/>
              </a:cxn>
              <a:cxn ang="0">
                <a:pos x="569" y="295"/>
              </a:cxn>
              <a:cxn ang="0">
                <a:pos x="561" y="300"/>
              </a:cxn>
              <a:cxn ang="0">
                <a:pos x="620" y="302"/>
              </a:cxn>
              <a:cxn ang="0">
                <a:pos x="570" y="307"/>
              </a:cxn>
              <a:cxn ang="0">
                <a:pos x="1215" y="324"/>
              </a:cxn>
              <a:cxn ang="0">
                <a:pos x="1399" y="359"/>
              </a:cxn>
              <a:cxn ang="0">
                <a:pos x="1230" y="403"/>
              </a:cxn>
              <a:cxn ang="0">
                <a:pos x="1234" y="374"/>
              </a:cxn>
            </a:cxnLst>
            <a:rect l="0" t="0" r="r" b="b"/>
            <a:pathLst>
              <a:path w="1624" h="803">
                <a:moveTo>
                  <a:pt x="561" y="285"/>
                </a:moveTo>
                <a:cubicBezTo>
                  <a:pt x="561" y="286"/>
                  <a:pt x="561" y="286"/>
                  <a:pt x="561" y="287"/>
                </a:cubicBezTo>
                <a:cubicBezTo>
                  <a:pt x="558" y="287"/>
                  <a:pt x="559" y="284"/>
                  <a:pt x="555" y="287"/>
                </a:cubicBezTo>
                <a:cubicBezTo>
                  <a:pt x="555" y="283"/>
                  <a:pt x="553" y="284"/>
                  <a:pt x="553" y="286"/>
                </a:cubicBezTo>
                <a:cubicBezTo>
                  <a:pt x="551" y="282"/>
                  <a:pt x="558" y="279"/>
                  <a:pt x="555" y="276"/>
                </a:cubicBezTo>
                <a:cubicBezTo>
                  <a:pt x="554" y="274"/>
                  <a:pt x="551" y="272"/>
                  <a:pt x="552" y="269"/>
                </a:cubicBezTo>
                <a:cubicBezTo>
                  <a:pt x="549" y="268"/>
                  <a:pt x="552" y="272"/>
                  <a:pt x="550" y="272"/>
                </a:cubicBezTo>
                <a:cubicBezTo>
                  <a:pt x="549" y="268"/>
                  <a:pt x="546" y="267"/>
                  <a:pt x="546" y="263"/>
                </a:cubicBezTo>
                <a:cubicBezTo>
                  <a:pt x="545" y="264"/>
                  <a:pt x="544" y="268"/>
                  <a:pt x="543" y="267"/>
                </a:cubicBezTo>
                <a:cubicBezTo>
                  <a:pt x="542" y="264"/>
                  <a:pt x="548" y="263"/>
                  <a:pt x="544" y="262"/>
                </a:cubicBezTo>
                <a:cubicBezTo>
                  <a:pt x="544" y="262"/>
                  <a:pt x="543" y="265"/>
                  <a:pt x="543" y="263"/>
                </a:cubicBezTo>
                <a:cubicBezTo>
                  <a:pt x="542" y="261"/>
                  <a:pt x="545" y="259"/>
                  <a:pt x="543" y="258"/>
                </a:cubicBezTo>
                <a:cubicBezTo>
                  <a:pt x="543" y="262"/>
                  <a:pt x="541" y="264"/>
                  <a:pt x="541" y="266"/>
                </a:cubicBezTo>
                <a:cubicBezTo>
                  <a:pt x="539" y="265"/>
                  <a:pt x="543" y="261"/>
                  <a:pt x="539" y="261"/>
                </a:cubicBezTo>
                <a:cubicBezTo>
                  <a:pt x="540" y="263"/>
                  <a:pt x="538" y="265"/>
                  <a:pt x="538" y="263"/>
                </a:cubicBezTo>
                <a:cubicBezTo>
                  <a:pt x="540" y="259"/>
                  <a:pt x="538" y="262"/>
                  <a:pt x="537" y="259"/>
                </a:cubicBezTo>
                <a:cubicBezTo>
                  <a:pt x="539" y="248"/>
                  <a:pt x="534" y="241"/>
                  <a:pt x="533" y="236"/>
                </a:cubicBezTo>
                <a:cubicBezTo>
                  <a:pt x="532" y="229"/>
                  <a:pt x="534" y="221"/>
                  <a:pt x="533" y="212"/>
                </a:cubicBezTo>
                <a:cubicBezTo>
                  <a:pt x="529" y="212"/>
                  <a:pt x="525" y="212"/>
                  <a:pt x="520" y="212"/>
                </a:cubicBezTo>
                <a:cubicBezTo>
                  <a:pt x="520" y="209"/>
                  <a:pt x="520" y="207"/>
                  <a:pt x="520" y="204"/>
                </a:cubicBezTo>
                <a:cubicBezTo>
                  <a:pt x="500" y="204"/>
                  <a:pt x="480" y="204"/>
                  <a:pt x="460" y="204"/>
                </a:cubicBezTo>
                <a:cubicBezTo>
                  <a:pt x="460" y="207"/>
                  <a:pt x="461" y="211"/>
                  <a:pt x="459" y="212"/>
                </a:cubicBezTo>
                <a:cubicBezTo>
                  <a:pt x="454" y="212"/>
                  <a:pt x="449" y="212"/>
                  <a:pt x="444" y="212"/>
                </a:cubicBezTo>
                <a:cubicBezTo>
                  <a:pt x="442" y="238"/>
                  <a:pt x="445" y="269"/>
                  <a:pt x="443" y="296"/>
                </a:cubicBezTo>
                <a:cubicBezTo>
                  <a:pt x="442" y="296"/>
                  <a:pt x="440" y="296"/>
                  <a:pt x="438" y="296"/>
                </a:cubicBezTo>
                <a:cubicBezTo>
                  <a:pt x="438" y="272"/>
                  <a:pt x="438" y="249"/>
                  <a:pt x="438" y="226"/>
                </a:cubicBezTo>
                <a:cubicBezTo>
                  <a:pt x="437" y="223"/>
                  <a:pt x="429" y="227"/>
                  <a:pt x="429" y="223"/>
                </a:cubicBezTo>
                <a:cubicBezTo>
                  <a:pt x="429" y="220"/>
                  <a:pt x="435" y="223"/>
                  <a:pt x="437" y="221"/>
                </a:cubicBezTo>
                <a:cubicBezTo>
                  <a:pt x="437" y="219"/>
                  <a:pt x="437" y="217"/>
                  <a:pt x="437" y="215"/>
                </a:cubicBezTo>
                <a:cubicBezTo>
                  <a:pt x="429" y="213"/>
                  <a:pt x="424" y="217"/>
                  <a:pt x="418" y="219"/>
                </a:cubicBezTo>
                <a:cubicBezTo>
                  <a:pt x="417" y="220"/>
                  <a:pt x="419" y="224"/>
                  <a:pt x="417" y="225"/>
                </a:cubicBezTo>
                <a:cubicBezTo>
                  <a:pt x="399" y="225"/>
                  <a:pt x="379" y="226"/>
                  <a:pt x="361" y="224"/>
                </a:cubicBezTo>
                <a:cubicBezTo>
                  <a:pt x="361" y="218"/>
                  <a:pt x="361" y="212"/>
                  <a:pt x="361" y="206"/>
                </a:cubicBezTo>
                <a:cubicBezTo>
                  <a:pt x="357" y="209"/>
                  <a:pt x="360" y="219"/>
                  <a:pt x="359" y="225"/>
                </a:cubicBezTo>
                <a:cubicBezTo>
                  <a:pt x="358" y="225"/>
                  <a:pt x="354" y="224"/>
                  <a:pt x="355" y="226"/>
                </a:cubicBezTo>
                <a:cubicBezTo>
                  <a:pt x="355" y="254"/>
                  <a:pt x="355" y="282"/>
                  <a:pt x="355" y="309"/>
                </a:cubicBezTo>
                <a:cubicBezTo>
                  <a:pt x="350" y="309"/>
                  <a:pt x="344" y="310"/>
                  <a:pt x="341" y="309"/>
                </a:cubicBezTo>
                <a:cubicBezTo>
                  <a:pt x="342" y="307"/>
                  <a:pt x="341" y="302"/>
                  <a:pt x="342" y="299"/>
                </a:cubicBezTo>
                <a:cubicBezTo>
                  <a:pt x="337" y="299"/>
                  <a:pt x="332" y="299"/>
                  <a:pt x="327" y="299"/>
                </a:cubicBezTo>
                <a:cubicBezTo>
                  <a:pt x="327" y="302"/>
                  <a:pt x="329" y="308"/>
                  <a:pt x="326" y="309"/>
                </a:cubicBezTo>
                <a:cubicBezTo>
                  <a:pt x="325" y="307"/>
                  <a:pt x="326" y="302"/>
                  <a:pt x="325" y="299"/>
                </a:cubicBezTo>
                <a:cubicBezTo>
                  <a:pt x="321" y="299"/>
                  <a:pt x="316" y="299"/>
                  <a:pt x="311" y="299"/>
                </a:cubicBezTo>
                <a:cubicBezTo>
                  <a:pt x="311" y="302"/>
                  <a:pt x="311" y="306"/>
                  <a:pt x="311" y="309"/>
                </a:cubicBezTo>
                <a:cubicBezTo>
                  <a:pt x="308" y="309"/>
                  <a:pt x="305" y="309"/>
                  <a:pt x="302" y="309"/>
                </a:cubicBezTo>
                <a:cubicBezTo>
                  <a:pt x="302" y="312"/>
                  <a:pt x="303" y="317"/>
                  <a:pt x="301" y="319"/>
                </a:cubicBezTo>
                <a:cubicBezTo>
                  <a:pt x="282" y="318"/>
                  <a:pt x="270" y="328"/>
                  <a:pt x="258" y="334"/>
                </a:cubicBezTo>
                <a:cubicBezTo>
                  <a:pt x="255" y="336"/>
                  <a:pt x="249" y="336"/>
                  <a:pt x="248" y="340"/>
                </a:cubicBezTo>
                <a:cubicBezTo>
                  <a:pt x="249" y="342"/>
                  <a:pt x="254" y="339"/>
                  <a:pt x="255" y="341"/>
                </a:cubicBezTo>
                <a:cubicBezTo>
                  <a:pt x="255" y="355"/>
                  <a:pt x="255" y="368"/>
                  <a:pt x="255" y="382"/>
                </a:cubicBezTo>
                <a:cubicBezTo>
                  <a:pt x="253" y="388"/>
                  <a:pt x="247" y="383"/>
                  <a:pt x="246" y="387"/>
                </a:cubicBezTo>
                <a:cubicBezTo>
                  <a:pt x="246" y="384"/>
                  <a:pt x="247" y="383"/>
                  <a:pt x="245" y="383"/>
                </a:cubicBezTo>
                <a:cubicBezTo>
                  <a:pt x="244" y="380"/>
                  <a:pt x="245" y="385"/>
                  <a:pt x="243" y="384"/>
                </a:cubicBezTo>
                <a:cubicBezTo>
                  <a:pt x="242" y="378"/>
                  <a:pt x="242" y="380"/>
                  <a:pt x="241" y="376"/>
                </a:cubicBezTo>
                <a:cubicBezTo>
                  <a:pt x="241" y="379"/>
                  <a:pt x="240" y="379"/>
                  <a:pt x="238" y="378"/>
                </a:cubicBezTo>
                <a:cubicBezTo>
                  <a:pt x="238" y="380"/>
                  <a:pt x="239" y="381"/>
                  <a:pt x="239" y="384"/>
                </a:cubicBezTo>
                <a:cubicBezTo>
                  <a:pt x="238" y="383"/>
                  <a:pt x="238" y="381"/>
                  <a:pt x="236" y="381"/>
                </a:cubicBezTo>
                <a:cubicBezTo>
                  <a:pt x="237" y="386"/>
                  <a:pt x="235" y="382"/>
                  <a:pt x="235" y="383"/>
                </a:cubicBezTo>
                <a:cubicBezTo>
                  <a:pt x="232" y="382"/>
                  <a:pt x="238" y="388"/>
                  <a:pt x="235" y="388"/>
                </a:cubicBezTo>
                <a:cubicBezTo>
                  <a:pt x="232" y="388"/>
                  <a:pt x="228" y="382"/>
                  <a:pt x="227" y="386"/>
                </a:cubicBezTo>
                <a:cubicBezTo>
                  <a:pt x="226" y="385"/>
                  <a:pt x="224" y="384"/>
                  <a:pt x="223" y="382"/>
                </a:cubicBezTo>
                <a:cubicBezTo>
                  <a:pt x="223" y="384"/>
                  <a:pt x="226" y="384"/>
                  <a:pt x="226" y="386"/>
                </a:cubicBezTo>
                <a:cubicBezTo>
                  <a:pt x="219" y="387"/>
                  <a:pt x="210" y="387"/>
                  <a:pt x="203" y="388"/>
                </a:cubicBezTo>
                <a:cubicBezTo>
                  <a:pt x="202" y="394"/>
                  <a:pt x="202" y="402"/>
                  <a:pt x="200" y="407"/>
                </a:cubicBezTo>
                <a:cubicBezTo>
                  <a:pt x="197" y="407"/>
                  <a:pt x="193" y="408"/>
                  <a:pt x="191" y="407"/>
                </a:cubicBezTo>
                <a:cubicBezTo>
                  <a:pt x="191" y="399"/>
                  <a:pt x="191" y="392"/>
                  <a:pt x="191" y="384"/>
                </a:cubicBezTo>
                <a:cubicBezTo>
                  <a:pt x="194" y="384"/>
                  <a:pt x="199" y="387"/>
                  <a:pt x="199" y="384"/>
                </a:cubicBezTo>
                <a:cubicBezTo>
                  <a:pt x="199" y="378"/>
                  <a:pt x="191" y="382"/>
                  <a:pt x="190" y="378"/>
                </a:cubicBezTo>
                <a:cubicBezTo>
                  <a:pt x="189" y="382"/>
                  <a:pt x="190" y="387"/>
                  <a:pt x="190" y="393"/>
                </a:cubicBezTo>
                <a:cubicBezTo>
                  <a:pt x="190" y="398"/>
                  <a:pt x="192" y="407"/>
                  <a:pt x="187" y="407"/>
                </a:cubicBezTo>
                <a:cubicBezTo>
                  <a:pt x="184" y="407"/>
                  <a:pt x="186" y="403"/>
                  <a:pt x="186" y="400"/>
                </a:cubicBezTo>
                <a:cubicBezTo>
                  <a:pt x="183" y="400"/>
                  <a:pt x="180" y="400"/>
                  <a:pt x="177" y="400"/>
                </a:cubicBezTo>
                <a:cubicBezTo>
                  <a:pt x="177" y="403"/>
                  <a:pt x="177" y="405"/>
                  <a:pt x="177" y="407"/>
                </a:cubicBezTo>
                <a:cubicBezTo>
                  <a:pt x="172" y="406"/>
                  <a:pt x="171" y="411"/>
                  <a:pt x="170" y="410"/>
                </a:cubicBezTo>
                <a:cubicBezTo>
                  <a:pt x="168" y="406"/>
                  <a:pt x="172" y="397"/>
                  <a:pt x="168" y="396"/>
                </a:cubicBezTo>
                <a:cubicBezTo>
                  <a:pt x="164" y="395"/>
                  <a:pt x="167" y="400"/>
                  <a:pt x="165" y="401"/>
                </a:cubicBezTo>
                <a:cubicBezTo>
                  <a:pt x="161" y="401"/>
                  <a:pt x="157" y="401"/>
                  <a:pt x="153" y="401"/>
                </a:cubicBezTo>
                <a:cubicBezTo>
                  <a:pt x="153" y="405"/>
                  <a:pt x="154" y="410"/>
                  <a:pt x="153" y="411"/>
                </a:cubicBezTo>
                <a:cubicBezTo>
                  <a:pt x="136" y="411"/>
                  <a:pt x="117" y="412"/>
                  <a:pt x="101" y="411"/>
                </a:cubicBezTo>
                <a:cubicBezTo>
                  <a:pt x="101" y="406"/>
                  <a:pt x="101" y="402"/>
                  <a:pt x="101" y="397"/>
                </a:cubicBezTo>
                <a:cubicBezTo>
                  <a:pt x="118" y="393"/>
                  <a:pt x="136" y="387"/>
                  <a:pt x="151" y="383"/>
                </a:cubicBezTo>
                <a:cubicBezTo>
                  <a:pt x="157" y="381"/>
                  <a:pt x="164" y="381"/>
                  <a:pt x="167" y="377"/>
                </a:cubicBezTo>
                <a:cubicBezTo>
                  <a:pt x="162" y="376"/>
                  <a:pt x="156" y="379"/>
                  <a:pt x="151" y="380"/>
                </a:cubicBezTo>
                <a:cubicBezTo>
                  <a:pt x="133" y="385"/>
                  <a:pt x="115" y="391"/>
                  <a:pt x="97" y="394"/>
                </a:cubicBezTo>
                <a:cubicBezTo>
                  <a:pt x="95" y="397"/>
                  <a:pt x="100" y="406"/>
                  <a:pt x="95" y="407"/>
                </a:cubicBezTo>
                <a:cubicBezTo>
                  <a:pt x="93" y="400"/>
                  <a:pt x="95" y="389"/>
                  <a:pt x="94" y="380"/>
                </a:cubicBezTo>
                <a:cubicBezTo>
                  <a:pt x="93" y="378"/>
                  <a:pt x="95" y="378"/>
                  <a:pt x="96" y="377"/>
                </a:cubicBezTo>
                <a:cubicBezTo>
                  <a:pt x="90" y="369"/>
                  <a:pt x="69" y="369"/>
                  <a:pt x="64" y="378"/>
                </a:cubicBezTo>
                <a:cubicBezTo>
                  <a:pt x="68" y="380"/>
                  <a:pt x="64" y="391"/>
                  <a:pt x="66" y="396"/>
                </a:cubicBezTo>
                <a:cubicBezTo>
                  <a:pt x="63" y="393"/>
                  <a:pt x="60" y="399"/>
                  <a:pt x="58" y="395"/>
                </a:cubicBezTo>
                <a:cubicBezTo>
                  <a:pt x="57" y="397"/>
                  <a:pt x="59" y="401"/>
                  <a:pt x="57" y="400"/>
                </a:cubicBezTo>
                <a:cubicBezTo>
                  <a:pt x="57" y="397"/>
                  <a:pt x="55" y="396"/>
                  <a:pt x="53" y="393"/>
                </a:cubicBezTo>
                <a:cubicBezTo>
                  <a:pt x="54" y="395"/>
                  <a:pt x="53" y="397"/>
                  <a:pt x="51" y="398"/>
                </a:cubicBezTo>
                <a:cubicBezTo>
                  <a:pt x="50" y="395"/>
                  <a:pt x="54" y="392"/>
                  <a:pt x="51" y="392"/>
                </a:cubicBezTo>
                <a:cubicBezTo>
                  <a:pt x="50" y="392"/>
                  <a:pt x="50" y="396"/>
                  <a:pt x="47" y="394"/>
                </a:cubicBezTo>
                <a:cubicBezTo>
                  <a:pt x="47" y="392"/>
                  <a:pt x="50" y="389"/>
                  <a:pt x="47" y="389"/>
                </a:cubicBezTo>
                <a:cubicBezTo>
                  <a:pt x="47" y="387"/>
                  <a:pt x="47" y="392"/>
                  <a:pt x="45" y="392"/>
                </a:cubicBezTo>
                <a:cubicBezTo>
                  <a:pt x="45" y="390"/>
                  <a:pt x="46" y="390"/>
                  <a:pt x="46" y="389"/>
                </a:cubicBezTo>
                <a:cubicBezTo>
                  <a:pt x="44" y="386"/>
                  <a:pt x="44" y="392"/>
                  <a:pt x="43" y="390"/>
                </a:cubicBezTo>
                <a:cubicBezTo>
                  <a:pt x="43" y="389"/>
                  <a:pt x="44" y="386"/>
                  <a:pt x="42" y="387"/>
                </a:cubicBezTo>
                <a:cubicBezTo>
                  <a:pt x="41" y="388"/>
                  <a:pt x="42" y="391"/>
                  <a:pt x="41" y="391"/>
                </a:cubicBezTo>
                <a:cubicBezTo>
                  <a:pt x="40" y="388"/>
                  <a:pt x="41" y="394"/>
                  <a:pt x="38" y="391"/>
                </a:cubicBezTo>
                <a:cubicBezTo>
                  <a:pt x="37" y="396"/>
                  <a:pt x="36" y="399"/>
                  <a:pt x="38" y="402"/>
                </a:cubicBezTo>
                <a:cubicBezTo>
                  <a:pt x="35" y="399"/>
                  <a:pt x="38" y="405"/>
                  <a:pt x="37" y="406"/>
                </a:cubicBezTo>
                <a:cubicBezTo>
                  <a:pt x="35" y="403"/>
                  <a:pt x="35" y="402"/>
                  <a:pt x="32" y="400"/>
                </a:cubicBezTo>
                <a:cubicBezTo>
                  <a:pt x="32" y="402"/>
                  <a:pt x="34" y="402"/>
                  <a:pt x="32" y="403"/>
                </a:cubicBezTo>
                <a:cubicBezTo>
                  <a:pt x="32" y="398"/>
                  <a:pt x="30" y="404"/>
                  <a:pt x="30" y="399"/>
                </a:cubicBezTo>
                <a:cubicBezTo>
                  <a:pt x="28" y="401"/>
                  <a:pt x="30" y="404"/>
                  <a:pt x="27" y="407"/>
                </a:cubicBezTo>
                <a:cubicBezTo>
                  <a:pt x="26" y="404"/>
                  <a:pt x="26" y="401"/>
                  <a:pt x="25" y="400"/>
                </a:cubicBezTo>
                <a:cubicBezTo>
                  <a:pt x="25" y="403"/>
                  <a:pt x="24" y="407"/>
                  <a:pt x="23" y="403"/>
                </a:cubicBezTo>
                <a:cubicBezTo>
                  <a:pt x="20" y="403"/>
                  <a:pt x="27" y="406"/>
                  <a:pt x="24" y="407"/>
                </a:cubicBezTo>
                <a:cubicBezTo>
                  <a:pt x="22" y="407"/>
                  <a:pt x="23" y="405"/>
                  <a:pt x="21" y="405"/>
                </a:cubicBezTo>
                <a:cubicBezTo>
                  <a:pt x="20" y="410"/>
                  <a:pt x="25" y="410"/>
                  <a:pt x="25" y="413"/>
                </a:cubicBezTo>
                <a:cubicBezTo>
                  <a:pt x="24" y="412"/>
                  <a:pt x="24" y="411"/>
                  <a:pt x="22" y="411"/>
                </a:cubicBezTo>
                <a:cubicBezTo>
                  <a:pt x="22" y="411"/>
                  <a:pt x="23" y="413"/>
                  <a:pt x="22" y="413"/>
                </a:cubicBezTo>
                <a:cubicBezTo>
                  <a:pt x="19" y="411"/>
                  <a:pt x="23" y="418"/>
                  <a:pt x="19" y="415"/>
                </a:cubicBezTo>
                <a:cubicBezTo>
                  <a:pt x="19" y="418"/>
                  <a:pt x="21" y="417"/>
                  <a:pt x="21" y="419"/>
                </a:cubicBezTo>
                <a:cubicBezTo>
                  <a:pt x="20" y="419"/>
                  <a:pt x="19" y="418"/>
                  <a:pt x="19" y="417"/>
                </a:cubicBezTo>
                <a:cubicBezTo>
                  <a:pt x="17" y="417"/>
                  <a:pt x="20" y="421"/>
                  <a:pt x="19" y="421"/>
                </a:cubicBezTo>
                <a:cubicBezTo>
                  <a:pt x="13" y="421"/>
                  <a:pt x="7" y="421"/>
                  <a:pt x="0" y="421"/>
                </a:cubicBezTo>
                <a:cubicBezTo>
                  <a:pt x="0" y="800"/>
                  <a:pt x="0" y="303"/>
                  <a:pt x="0" y="683"/>
                </a:cubicBezTo>
                <a:cubicBezTo>
                  <a:pt x="541" y="683"/>
                  <a:pt x="1083" y="683"/>
                  <a:pt x="1624" y="683"/>
                </a:cubicBezTo>
                <a:cubicBezTo>
                  <a:pt x="1624" y="305"/>
                  <a:pt x="1624" y="803"/>
                  <a:pt x="1624" y="426"/>
                </a:cubicBezTo>
                <a:cubicBezTo>
                  <a:pt x="1599" y="427"/>
                  <a:pt x="1570" y="427"/>
                  <a:pt x="1545" y="426"/>
                </a:cubicBezTo>
                <a:cubicBezTo>
                  <a:pt x="1545" y="425"/>
                  <a:pt x="1547" y="423"/>
                  <a:pt x="1545" y="422"/>
                </a:cubicBezTo>
                <a:cubicBezTo>
                  <a:pt x="1545" y="425"/>
                  <a:pt x="1544" y="427"/>
                  <a:pt x="1541" y="426"/>
                </a:cubicBezTo>
                <a:cubicBezTo>
                  <a:pt x="1542" y="425"/>
                  <a:pt x="1546" y="423"/>
                  <a:pt x="1544" y="422"/>
                </a:cubicBezTo>
                <a:cubicBezTo>
                  <a:pt x="1543" y="426"/>
                  <a:pt x="1540" y="423"/>
                  <a:pt x="1539" y="424"/>
                </a:cubicBezTo>
                <a:cubicBezTo>
                  <a:pt x="1540" y="421"/>
                  <a:pt x="1545" y="419"/>
                  <a:pt x="1544" y="417"/>
                </a:cubicBezTo>
                <a:cubicBezTo>
                  <a:pt x="1543" y="418"/>
                  <a:pt x="1541" y="422"/>
                  <a:pt x="1540" y="420"/>
                </a:cubicBezTo>
                <a:cubicBezTo>
                  <a:pt x="1540" y="417"/>
                  <a:pt x="1547" y="416"/>
                  <a:pt x="1545" y="413"/>
                </a:cubicBezTo>
                <a:cubicBezTo>
                  <a:pt x="1544" y="416"/>
                  <a:pt x="1542" y="418"/>
                  <a:pt x="1542" y="415"/>
                </a:cubicBezTo>
                <a:cubicBezTo>
                  <a:pt x="1542" y="416"/>
                  <a:pt x="1539" y="415"/>
                  <a:pt x="1538" y="419"/>
                </a:cubicBezTo>
                <a:cubicBezTo>
                  <a:pt x="1539" y="414"/>
                  <a:pt x="1536" y="421"/>
                  <a:pt x="1533" y="419"/>
                </a:cubicBezTo>
                <a:cubicBezTo>
                  <a:pt x="1534" y="417"/>
                  <a:pt x="1537" y="413"/>
                  <a:pt x="1535" y="410"/>
                </a:cubicBezTo>
                <a:cubicBezTo>
                  <a:pt x="1536" y="413"/>
                  <a:pt x="1533" y="416"/>
                  <a:pt x="1532" y="415"/>
                </a:cubicBezTo>
                <a:cubicBezTo>
                  <a:pt x="1532" y="414"/>
                  <a:pt x="1533" y="411"/>
                  <a:pt x="1532" y="411"/>
                </a:cubicBezTo>
                <a:cubicBezTo>
                  <a:pt x="1532" y="413"/>
                  <a:pt x="1531" y="414"/>
                  <a:pt x="1530" y="415"/>
                </a:cubicBezTo>
                <a:cubicBezTo>
                  <a:pt x="1531" y="411"/>
                  <a:pt x="1532" y="410"/>
                  <a:pt x="1530" y="408"/>
                </a:cubicBezTo>
                <a:cubicBezTo>
                  <a:pt x="1530" y="409"/>
                  <a:pt x="1528" y="410"/>
                  <a:pt x="1528" y="411"/>
                </a:cubicBezTo>
                <a:cubicBezTo>
                  <a:pt x="1527" y="410"/>
                  <a:pt x="1529" y="407"/>
                  <a:pt x="1527" y="407"/>
                </a:cubicBezTo>
                <a:cubicBezTo>
                  <a:pt x="1527" y="411"/>
                  <a:pt x="1526" y="417"/>
                  <a:pt x="1523" y="414"/>
                </a:cubicBezTo>
                <a:cubicBezTo>
                  <a:pt x="1524" y="417"/>
                  <a:pt x="1524" y="418"/>
                  <a:pt x="1521" y="419"/>
                </a:cubicBezTo>
                <a:cubicBezTo>
                  <a:pt x="1522" y="417"/>
                  <a:pt x="1523" y="415"/>
                  <a:pt x="1521" y="413"/>
                </a:cubicBezTo>
                <a:cubicBezTo>
                  <a:pt x="1521" y="415"/>
                  <a:pt x="1522" y="418"/>
                  <a:pt x="1520" y="418"/>
                </a:cubicBezTo>
                <a:cubicBezTo>
                  <a:pt x="1521" y="413"/>
                  <a:pt x="1518" y="417"/>
                  <a:pt x="1519" y="419"/>
                </a:cubicBezTo>
                <a:cubicBezTo>
                  <a:pt x="1517" y="419"/>
                  <a:pt x="1519" y="409"/>
                  <a:pt x="1517" y="409"/>
                </a:cubicBezTo>
                <a:cubicBezTo>
                  <a:pt x="1518" y="413"/>
                  <a:pt x="1516" y="415"/>
                  <a:pt x="1516" y="417"/>
                </a:cubicBezTo>
                <a:cubicBezTo>
                  <a:pt x="1514" y="413"/>
                  <a:pt x="1513" y="417"/>
                  <a:pt x="1511" y="417"/>
                </a:cubicBezTo>
                <a:cubicBezTo>
                  <a:pt x="1510" y="415"/>
                  <a:pt x="1512" y="411"/>
                  <a:pt x="1510" y="411"/>
                </a:cubicBezTo>
                <a:cubicBezTo>
                  <a:pt x="1505" y="409"/>
                  <a:pt x="1508" y="410"/>
                  <a:pt x="1503" y="411"/>
                </a:cubicBezTo>
                <a:cubicBezTo>
                  <a:pt x="1502" y="409"/>
                  <a:pt x="1503" y="406"/>
                  <a:pt x="1503" y="403"/>
                </a:cubicBezTo>
                <a:cubicBezTo>
                  <a:pt x="1500" y="403"/>
                  <a:pt x="1496" y="404"/>
                  <a:pt x="1495" y="402"/>
                </a:cubicBezTo>
                <a:cubicBezTo>
                  <a:pt x="1495" y="400"/>
                  <a:pt x="1495" y="398"/>
                  <a:pt x="1495" y="395"/>
                </a:cubicBezTo>
                <a:cubicBezTo>
                  <a:pt x="1489" y="396"/>
                  <a:pt x="1485" y="395"/>
                  <a:pt x="1484" y="392"/>
                </a:cubicBezTo>
                <a:cubicBezTo>
                  <a:pt x="1461" y="392"/>
                  <a:pt x="1439" y="389"/>
                  <a:pt x="1417" y="392"/>
                </a:cubicBezTo>
                <a:cubicBezTo>
                  <a:pt x="1417" y="394"/>
                  <a:pt x="1418" y="397"/>
                  <a:pt x="1417" y="398"/>
                </a:cubicBezTo>
                <a:cubicBezTo>
                  <a:pt x="1412" y="398"/>
                  <a:pt x="1406" y="399"/>
                  <a:pt x="1403" y="398"/>
                </a:cubicBezTo>
                <a:cubicBezTo>
                  <a:pt x="1403" y="375"/>
                  <a:pt x="1403" y="352"/>
                  <a:pt x="1403" y="330"/>
                </a:cubicBezTo>
                <a:cubicBezTo>
                  <a:pt x="1403" y="328"/>
                  <a:pt x="1399" y="330"/>
                  <a:pt x="1399" y="328"/>
                </a:cubicBezTo>
                <a:cubicBezTo>
                  <a:pt x="1398" y="294"/>
                  <a:pt x="1399" y="259"/>
                  <a:pt x="1397" y="226"/>
                </a:cubicBezTo>
                <a:cubicBezTo>
                  <a:pt x="1356" y="226"/>
                  <a:pt x="1314" y="226"/>
                  <a:pt x="1273" y="226"/>
                </a:cubicBezTo>
                <a:cubicBezTo>
                  <a:pt x="1273" y="223"/>
                  <a:pt x="1273" y="219"/>
                  <a:pt x="1273" y="216"/>
                </a:cubicBezTo>
                <a:cubicBezTo>
                  <a:pt x="1267" y="216"/>
                  <a:pt x="1261" y="216"/>
                  <a:pt x="1256" y="216"/>
                </a:cubicBezTo>
                <a:cubicBezTo>
                  <a:pt x="1255" y="219"/>
                  <a:pt x="1257" y="224"/>
                  <a:pt x="1255" y="226"/>
                </a:cubicBezTo>
                <a:cubicBezTo>
                  <a:pt x="1249" y="226"/>
                  <a:pt x="1242" y="226"/>
                  <a:pt x="1236" y="226"/>
                </a:cubicBezTo>
                <a:cubicBezTo>
                  <a:pt x="1236" y="254"/>
                  <a:pt x="1236" y="282"/>
                  <a:pt x="1236" y="309"/>
                </a:cubicBezTo>
                <a:cubicBezTo>
                  <a:pt x="1226" y="315"/>
                  <a:pt x="1214" y="319"/>
                  <a:pt x="1199" y="318"/>
                </a:cubicBezTo>
                <a:cubicBezTo>
                  <a:pt x="1199" y="276"/>
                  <a:pt x="1199" y="234"/>
                  <a:pt x="1199" y="192"/>
                </a:cubicBezTo>
                <a:cubicBezTo>
                  <a:pt x="1195" y="192"/>
                  <a:pt x="1196" y="190"/>
                  <a:pt x="1192" y="189"/>
                </a:cubicBezTo>
                <a:cubicBezTo>
                  <a:pt x="1185" y="174"/>
                  <a:pt x="1172" y="165"/>
                  <a:pt x="1154" y="161"/>
                </a:cubicBezTo>
                <a:cubicBezTo>
                  <a:pt x="1152" y="151"/>
                  <a:pt x="1151" y="139"/>
                  <a:pt x="1149" y="129"/>
                </a:cubicBezTo>
                <a:cubicBezTo>
                  <a:pt x="1148" y="140"/>
                  <a:pt x="1147" y="151"/>
                  <a:pt x="1146" y="162"/>
                </a:cubicBezTo>
                <a:cubicBezTo>
                  <a:pt x="1124" y="163"/>
                  <a:pt x="1113" y="175"/>
                  <a:pt x="1104" y="190"/>
                </a:cubicBezTo>
                <a:cubicBezTo>
                  <a:pt x="1102" y="190"/>
                  <a:pt x="1101" y="192"/>
                  <a:pt x="1097" y="191"/>
                </a:cubicBezTo>
                <a:cubicBezTo>
                  <a:pt x="1097" y="260"/>
                  <a:pt x="1098" y="331"/>
                  <a:pt x="1097" y="400"/>
                </a:cubicBezTo>
                <a:cubicBezTo>
                  <a:pt x="1095" y="400"/>
                  <a:pt x="1093" y="400"/>
                  <a:pt x="1091" y="400"/>
                </a:cubicBezTo>
                <a:cubicBezTo>
                  <a:pt x="1091" y="342"/>
                  <a:pt x="1091" y="284"/>
                  <a:pt x="1091" y="227"/>
                </a:cubicBezTo>
                <a:cubicBezTo>
                  <a:pt x="1075" y="227"/>
                  <a:pt x="1060" y="227"/>
                  <a:pt x="1044" y="227"/>
                </a:cubicBezTo>
                <a:cubicBezTo>
                  <a:pt x="1040" y="221"/>
                  <a:pt x="1031" y="220"/>
                  <a:pt x="1032" y="208"/>
                </a:cubicBezTo>
                <a:cubicBezTo>
                  <a:pt x="1023" y="208"/>
                  <a:pt x="1013" y="208"/>
                  <a:pt x="1004" y="208"/>
                </a:cubicBezTo>
                <a:cubicBezTo>
                  <a:pt x="1002" y="213"/>
                  <a:pt x="1007" y="226"/>
                  <a:pt x="1001" y="227"/>
                </a:cubicBezTo>
                <a:cubicBezTo>
                  <a:pt x="998" y="227"/>
                  <a:pt x="1000" y="221"/>
                  <a:pt x="1000" y="219"/>
                </a:cubicBezTo>
                <a:cubicBezTo>
                  <a:pt x="991" y="219"/>
                  <a:pt x="982" y="219"/>
                  <a:pt x="973" y="219"/>
                </a:cubicBezTo>
                <a:cubicBezTo>
                  <a:pt x="973" y="222"/>
                  <a:pt x="974" y="226"/>
                  <a:pt x="972" y="227"/>
                </a:cubicBezTo>
                <a:cubicBezTo>
                  <a:pt x="968" y="227"/>
                  <a:pt x="964" y="227"/>
                  <a:pt x="960" y="227"/>
                </a:cubicBezTo>
                <a:cubicBezTo>
                  <a:pt x="959" y="244"/>
                  <a:pt x="960" y="263"/>
                  <a:pt x="959" y="281"/>
                </a:cubicBezTo>
                <a:cubicBezTo>
                  <a:pt x="956" y="280"/>
                  <a:pt x="950" y="282"/>
                  <a:pt x="948" y="280"/>
                </a:cubicBezTo>
                <a:cubicBezTo>
                  <a:pt x="948" y="211"/>
                  <a:pt x="948" y="142"/>
                  <a:pt x="948" y="74"/>
                </a:cubicBezTo>
                <a:cubicBezTo>
                  <a:pt x="915" y="74"/>
                  <a:pt x="882" y="74"/>
                  <a:pt x="850" y="74"/>
                </a:cubicBezTo>
                <a:cubicBezTo>
                  <a:pt x="850" y="71"/>
                  <a:pt x="850" y="68"/>
                  <a:pt x="849" y="67"/>
                </a:cubicBezTo>
                <a:cubicBezTo>
                  <a:pt x="841" y="67"/>
                  <a:pt x="834" y="67"/>
                  <a:pt x="826" y="67"/>
                </a:cubicBezTo>
                <a:cubicBezTo>
                  <a:pt x="825" y="68"/>
                  <a:pt x="827" y="73"/>
                  <a:pt x="825" y="74"/>
                </a:cubicBezTo>
                <a:cubicBezTo>
                  <a:pt x="822" y="74"/>
                  <a:pt x="819" y="74"/>
                  <a:pt x="816" y="74"/>
                </a:cubicBezTo>
                <a:cubicBezTo>
                  <a:pt x="816" y="157"/>
                  <a:pt x="816" y="244"/>
                  <a:pt x="816" y="326"/>
                </a:cubicBezTo>
                <a:cubicBezTo>
                  <a:pt x="816" y="332"/>
                  <a:pt x="818" y="339"/>
                  <a:pt x="814" y="341"/>
                </a:cubicBezTo>
                <a:cubicBezTo>
                  <a:pt x="811" y="264"/>
                  <a:pt x="814" y="181"/>
                  <a:pt x="813" y="102"/>
                </a:cubicBezTo>
                <a:cubicBezTo>
                  <a:pt x="801" y="103"/>
                  <a:pt x="791" y="102"/>
                  <a:pt x="781" y="100"/>
                </a:cubicBezTo>
                <a:cubicBezTo>
                  <a:pt x="777" y="96"/>
                  <a:pt x="772" y="93"/>
                  <a:pt x="768" y="88"/>
                </a:cubicBezTo>
                <a:cubicBezTo>
                  <a:pt x="765" y="85"/>
                  <a:pt x="757" y="79"/>
                  <a:pt x="755" y="75"/>
                </a:cubicBezTo>
                <a:cubicBezTo>
                  <a:pt x="754" y="71"/>
                  <a:pt x="756" y="67"/>
                  <a:pt x="756" y="63"/>
                </a:cubicBezTo>
                <a:cubicBezTo>
                  <a:pt x="756" y="41"/>
                  <a:pt x="752" y="21"/>
                  <a:pt x="754" y="0"/>
                </a:cubicBezTo>
                <a:cubicBezTo>
                  <a:pt x="751" y="23"/>
                  <a:pt x="752" y="47"/>
                  <a:pt x="752" y="72"/>
                </a:cubicBezTo>
                <a:cubicBezTo>
                  <a:pt x="749" y="73"/>
                  <a:pt x="748" y="74"/>
                  <a:pt x="749" y="77"/>
                </a:cubicBezTo>
                <a:cubicBezTo>
                  <a:pt x="741" y="81"/>
                  <a:pt x="734" y="98"/>
                  <a:pt x="725" y="100"/>
                </a:cubicBezTo>
                <a:cubicBezTo>
                  <a:pt x="721" y="101"/>
                  <a:pt x="717" y="100"/>
                  <a:pt x="714" y="100"/>
                </a:cubicBezTo>
                <a:cubicBezTo>
                  <a:pt x="714" y="100"/>
                  <a:pt x="712" y="102"/>
                  <a:pt x="712" y="102"/>
                </a:cubicBezTo>
                <a:cubicBezTo>
                  <a:pt x="706" y="104"/>
                  <a:pt x="699" y="101"/>
                  <a:pt x="691" y="102"/>
                </a:cubicBezTo>
                <a:cubicBezTo>
                  <a:pt x="690" y="158"/>
                  <a:pt x="691" y="215"/>
                  <a:pt x="690" y="270"/>
                </a:cubicBezTo>
                <a:cubicBezTo>
                  <a:pt x="689" y="270"/>
                  <a:pt x="687" y="270"/>
                  <a:pt x="686" y="270"/>
                </a:cubicBezTo>
                <a:cubicBezTo>
                  <a:pt x="684" y="270"/>
                  <a:pt x="687" y="264"/>
                  <a:pt x="684" y="265"/>
                </a:cubicBezTo>
                <a:cubicBezTo>
                  <a:pt x="680" y="265"/>
                  <a:pt x="677" y="265"/>
                  <a:pt x="673" y="265"/>
                </a:cubicBezTo>
                <a:cubicBezTo>
                  <a:pt x="673" y="254"/>
                  <a:pt x="673" y="242"/>
                  <a:pt x="673" y="230"/>
                </a:cubicBezTo>
                <a:cubicBezTo>
                  <a:pt x="666" y="230"/>
                  <a:pt x="658" y="233"/>
                  <a:pt x="652" y="231"/>
                </a:cubicBezTo>
                <a:cubicBezTo>
                  <a:pt x="652" y="236"/>
                  <a:pt x="652" y="240"/>
                  <a:pt x="652" y="244"/>
                </a:cubicBezTo>
                <a:cubicBezTo>
                  <a:pt x="658" y="245"/>
                  <a:pt x="663" y="242"/>
                  <a:pt x="671" y="243"/>
                </a:cubicBezTo>
                <a:cubicBezTo>
                  <a:pt x="671" y="251"/>
                  <a:pt x="671" y="258"/>
                  <a:pt x="671" y="265"/>
                </a:cubicBezTo>
                <a:cubicBezTo>
                  <a:pt x="654" y="265"/>
                  <a:pt x="637" y="265"/>
                  <a:pt x="620" y="265"/>
                </a:cubicBezTo>
                <a:cubicBezTo>
                  <a:pt x="620" y="274"/>
                  <a:pt x="620" y="283"/>
                  <a:pt x="620" y="293"/>
                </a:cubicBezTo>
                <a:cubicBezTo>
                  <a:pt x="601" y="297"/>
                  <a:pt x="578" y="294"/>
                  <a:pt x="562" y="289"/>
                </a:cubicBezTo>
                <a:cubicBezTo>
                  <a:pt x="563" y="288"/>
                  <a:pt x="562" y="283"/>
                  <a:pt x="561" y="285"/>
                </a:cubicBezTo>
                <a:cubicBezTo>
                  <a:pt x="561" y="285"/>
                  <a:pt x="561" y="285"/>
                  <a:pt x="561" y="285"/>
                </a:cubicBezTo>
                <a:close/>
                <a:moveTo>
                  <a:pt x="749" y="80"/>
                </a:moveTo>
                <a:cubicBezTo>
                  <a:pt x="751" y="86"/>
                  <a:pt x="749" y="94"/>
                  <a:pt x="750" y="100"/>
                </a:cubicBezTo>
                <a:cubicBezTo>
                  <a:pt x="743" y="100"/>
                  <a:pt x="737" y="100"/>
                  <a:pt x="731" y="100"/>
                </a:cubicBezTo>
                <a:cubicBezTo>
                  <a:pt x="730" y="98"/>
                  <a:pt x="736" y="94"/>
                  <a:pt x="739" y="90"/>
                </a:cubicBezTo>
                <a:cubicBezTo>
                  <a:pt x="743" y="87"/>
                  <a:pt x="746" y="83"/>
                  <a:pt x="749" y="80"/>
                </a:cubicBezTo>
                <a:close/>
                <a:moveTo>
                  <a:pt x="754" y="80"/>
                </a:moveTo>
                <a:cubicBezTo>
                  <a:pt x="762" y="85"/>
                  <a:pt x="771" y="94"/>
                  <a:pt x="776" y="100"/>
                </a:cubicBezTo>
                <a:cubicBezTo>
                  <a:pt x="769" y="100"/>
                  <a:pt x="761" y="100"/>
                  <a:pt x="754" y="100"/>
                </a:cubicBezTo>
                <a:cubicBezTo>
                  <a:pt x="754" y="94"/>
                  <a:pt x="754" y="87"/>
                  <a:pt x="754" y="80"/>
                </a:cubicBezTo>
                <a:close/>
                <a:moveTo>
                  <a:pt x="1032" y="220"/>
                </a:moveTo>
                <a:cubicBezTo>
                  <a:pt x="1035" y="222"/>
                  <a:pt x="1037" y="225"/>
                  <a:pt x="1039" y="227"/>
                </a:cubicBezTo>
                <a:cubicBezTo>
                  <a:pt x="1038" y="228"/>
                  <a:pt x="1034" y="227"/>
                  <a:pt x="1032" y="228"/>
                </a:cubicBezTo>
                <a:cubicBezTo>
                  <a:pt x="1032" y="225"/>
                  <a:pt x="1032" y="223"/>
                  <a:pt x="1032" y="220"/>
                </a:cubicBezTo>
                <a:close/>
                <a:moveTo>
                  <a:pt x="552" y="281"/>
                </a:moveTo>
                <a:cubicBezTo>
                  <a:pt x="554" y="280"/>
                  <a:pt x="551" y="284"/>
                  <a:pt x="550" y="285"/>
                </a:cubicBezTo>
                <a:cubicBezTo>
                  <a:pt x="548" y="283"/>
                  <a:pt x="551" y="282"/>
                  <a:pt x="552" y="281"/>
                </a:cubicBezTo>
                <a:close/>
                <a:moveTo>
                  <a:pt x="553" y="289"/>
                </a:moveTo>
                <a:cubicBezTo>
                  <a:pt x="553" y="289"/>
                  <a:pt x="552" y="289"/>
                  <a:pt x="552" y="289"/>
                </a:cubicBezTo>
                <a:cubicBezTo>
                  <a:pt x="551" y="289"/>
                  <a:pt x="552" y="290"/>
                  <a:pt x="552" y="291"/>
                </a:cubicBezTo>
                <a:cubicBezTo>
                  <a:pt x="549" y="291"/>
                  <a:pt x="549" y="289"/>
                  <a:pt x="550" y="287"/>
                </a:cubicBezTo>
                <a:cubicBezTo>
                  <a:pt x="551" y="286"/>
                  <a:pt x="554" y="285"/>
                  <a:pt x="553" y="289"/>
                </a:cubicBezTo>
                <a:close/>
                <a:moveTo>
                  <a:pt x="572" y="301"/>
                </a:moveTo>
                <a:cubicBezTo>
                  <a:pt x="571" y="299"/>
                  <a:pt x="570" y="303"/>
                  <a:pt x="570" y="303"/>
                </a:cubicBezTo>
                <a:cubicBezTo>
                  <a:pt x="567" y="301"/>
                  <a:pt x="570" y="299"/>
                  <a:pt x="569" y="295"/>
                </a:cubicBezTo>
                <a:cubicBezTo>
                  <a:pt x="567" y="295"/>
                  <a:pt x="568" y="299"/>
                  <a:pt x="566" y="299"/>
                </a:cubicBezTo>
                <a:cubicBezTo>
                  <a:pt x="565" y="296"/>
                  <a:pt x="568" y="296"/>
                  <a:pt x="567" y="294"/>
                </a:cubicBezTo>
                <a:cubicBezTo>
                  <a:pt x="565" y="295"/>
                  <a:pt x="566" y="299"/>
                  <a:pt x="563" y="299"/>
                </a:cubicBezTo>
                <a:cubicBezTo>
                  <a:pt x="564" y="297"/>
                  <a:pt x="564" y="295"/>
                  <a:pt x="565" y="293"/>
                </a:cubicBezTo>
                <a:cubicBezTo>
                  <a:pt x="562" y="294"/>
                  <a:pt x="562" y="296"/>
                  <a:pt x="561" y="300"/>
                </a:cubicBezTo>
                <a:cubicBezTo>
                  <a:pt x="561" y="295"/>
                  <a:pt x="559" y="295"/>
                  <a:pt x="563" y="292"/>
                </a:cubicBezTo>
                <a:cubicBezTo>
                  <a:pt x="563" y="291"/>
                  <a:pt x="560" y="292"/>
                  <a:pt x="561" y="293"/>
                </a:cubicBezTo>
                <a:cubicBezTo>
                  <a:pt x="559" y="292"/>
                  <a:pt x="561" y="291"/>
                  <a:pt x="562" y="290"/>
                </a:cubicBezTo>
                <a:cubicBezTo>
                  <a:pt x="577" y="294"/>
                  <a:pt x="601" y="298"/>
                  <a:pt x="619" y="293"/>
                </a:cubicBezTo>
                <a:cubicBezTo>
                  <a:pt x="621" y="295"/>
                  <a:pt x="619" y="299"/>
                  <a:pt x="620" y="302"/>
                </a:cubicBezTo>
                <a:cubicBezTo>
                  <a:pt x="606" y="302"/>
                  <a:pt x="593" y="302"/>
                  <a:pt x="579" y="302"/>
                </a:cubicBezTo>
                <a:cubicBezTo>
                  <a:pt x="579" y="304"/>
                  <a:pt x="579" y="307"/>
                  <a:pt x="579" y="310"/>
                </a:cubicBezTo>
                <a:cubicBezTo>
                  <a:pt x="576" y="310"/>
                  <a:pt x="572" y="309"/>
                  <a:pt x="570" y="310"/>
                </a:cubicBezTo>
                <a:cubicBezTo>
                  <a:pt x="571" y="309"/>
                  <a:pt x="572" y="309"/>
                  <a:pt x="572" y="307"/>
                </a:cubicBezTo>
                <a:cubicBezTo>
                  <a:pt x="571" y="308"/>
                  <a:pt x="569" y="310"/>
                  <a:pt x="570" y="307"/>
                </a:cubicBezTo>
                <a:cubicBezTo>
                  <a:pt x="567" y="309"/>
                  <a:pt x="568" y="312"/>
                  <a:pt x="565" y="313"/>
                </a:cubicBezTo>
                <a:cubicBezTo>
                  <a:pt x="567" y="308"/>
                  <a:pt x="567" y="307"/>
                  <a:pt x="572" y="301"/>
                </a:cubicBezTo>
                <a:close/>
                <a:moveTo>
                  <a:pt x="1236" y="329"/>
                </a:moveTo>
                <a:cubicBezTo>
                  <a:pt x="1229" y="329"/>
                  <a:pt x="1222" y="329"/>
                  <a:pt x="1215" y="329"/>
                </a:cubicBezTo>
                <a:cubicBezTo>
                  <a:pt x="1215" y="327"/>
                  <a:pt x="1215" y="325"/>
                  <a:pt x="1215" y="324"/>
                </a:cubicBezTo>
                <a:cubicBezTo>
                  <a:pt x="1210" y="323"/>
                  <a:pt x="1203" y="325"/>
                  <a:pt x="1199" y="323"/>
                </a:cubicBezTo>
                <a:cubicBezTo>
                  <a:pt x="1198" y="317"/>
                  <a:pt x="1205" y="319"/>
                  <a:pt x="1208" y="319"/>
                </a:cubicBezTo>
                <a:cubicBezTo>
                  <a:pt x="1218" y="318"/>
                  <a:pt x="1229" y="315"/>
                  <a:pt x="1235" y="311"/>
                </a:cubicBezTo>
                <a:cubicBezTo>
                  <a:pt x="1238" y="314"/>
                  <a:pt x="1235" y="323"/>
                  <a:pt x="1236" y="329"/>
                </a:cubicBezTo>
                <a:close/>
                <a:moveTo>
                  <a:pt x="1399" y="359"/>
                </a:moveTo>
                <a:cubicBezTo>
                  <a:pt x="1400" y="368"/>
                  <a:pt x="1399" y="385"/>
                  <a:pt x="1399" y="398"/>
                </a:cubicBezTo>
                <a:cubicBezTo>
                  <a:pt x="1398" y="389"/>
                  <a:pt x="1399" y="371"/>
                  <a:pt x="1399" y="359"/>
                </a:cubicBezTo>
                <a:close/>
                <a:moveTo>
                  <a:pt x="1228" y="374"/>
                </a:moveTo>
                <a:cubicBezTo>
                  <a:pt x="1229" y="374"/>
                  <a:pt x="1229" y="374"/>
                  <a:pt x="1230" y="374"/>
                </a:cubicBezTo>
                <a:cubicBezTo>
                  <a:pt x="1232" y="380"/>
                  <a:pt x="1232" y="396"/>
                  <a:pt x="1230" y="403"/>
                </a:cubicBezTo>
                <a:cubicBezTo>
                  <a:pt x="1227" y="396"/>
                  <a:pt x="1229" y="383"/>
                  <a:pt x="1228" y="374"/>
                </a:cubicBezTo>
                <a:close/>
                <a:moveTo>
                  <a:pt x="1234" y="374"/>
                </a:moveTo>
                <a:cubicBezTo>
                  <a:pt x="1234" y="374"/>
                  <a:pt x="1234" y="374"/>
                  <a:pt x="1235" y="374"/>
                </a:cubicBezTo>
                <a:cubicBezTo>
                  <a:pt x="1237" y="380"/>
                  <a:pt x="1237" y="396"/>
                  <a:pt x="1235" y="403"/>
                </a:cubicBezTo>
                <a:cubicBezTo>
                  <a:pt x="1232" y="396"/>
                  <a:pt x="1234" y="383"/>
                  <a:pt x="1234" y="374"/>
                </a:cubicBezTo>
                <a:close/>
              </a:path>
            </a:pathLst>
          </a:custGeom>
          <a:solidFill>
            <a:schemeClr val="bg2">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119733886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Tree>
    <p:extLst>
      <p:ext uri="{BB962C8B-B14F-4D97-AF65-F5344CB8AC3E}">
        <p14:creationId xmlns:p14="http://schemas.microsoft.com/office/powerpoint/2010/main" val="2753173968"/>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showMasterSp="0" preserve="1">
  <p:cSld name="Dark - Data Texture Blank 02">
    <p:bg>
      <p:bgPr>
        <a:solidFill>
          <a:schemeClr val="tx1"/>
        </a:solidFill>
        <a:effectLst/>
      </p:bgPr>
    </p:bg>
    <p:spTree>
      <p:nvGrpSpPr>
        <p:cNvPr id="1" name=""/>
        <p:cNvGrpSpPr/>
        <p:nvPr/>
      </p:nvGrpSpPr>
      <p:grpSpPr>
        <a:xfrm>
          <a:off x="0" y="0"/>
          <a:ext cx="0" cy="0"/>
          <a:chOff x="0" y="0"/>
          <a:chExt cx="0" cy="0"/>
        </a:xfrm>
      </p:grpSpPr>
      <p:pic>
        <p:nvPicPr>
          <p:cNvPr id="3" name="Data Texture Image">
            <a:extLst>
              <a:ext uri="{FF2B5EF4-FFF2-40B4-BE49-F238E27FC236}">
                <a16:creationId xmlns:a16="http://schemas.microsoft.com/office/drawing/2014/main" id="{182B5BDA-DBD1-EF44-918C-34611A4B96F9}"/>
              </a:ext>
            </a:extLst>
          </p:cNvPr>
          <p:cNvPicPr>
            <a:picLocks noChangeAspect="1"/>
          </p:cNvPicPr>
          <p:nvPr userDrawn="1"/>
        </p:nvPicPr>
        <p:blipFill>
          <a:blip r:embed="rId2">
            <a:alphaModFix amt="50000"/>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6" name="Slide Number">
            <a:extLst>
              <a:ext uri="{FF2B5EF4-FFF2-40B4-BE49-F238E27FC236}">
                <a16:creationId xmlns:a16="http://schemas.microsoft.com/office/drawing/2014/main" id="{E1B88021-C779-204C-A0C9-6EB6A65EAFED}"/>
              </a:ext>
            </a:extLst>
          </p:cNvPr>
          <p:cNvSpPr>
            <a:spLocks noGrp="1"/>
          </p:cNvSpPr>
          <p:nvPr>
            <p:ph type="sldNum" sz="quarter" idx="4"/>
          </p:nvPr>
        </p:nvSpPr>
        <p:spPr>
          <a:xfrm>
            <a:off x="762000" y="6423660"/>
            <a:ext cx="365760" cy="365760"/>
          </a:xfrm>
          <a:prstGeom prst="rect">
            <a:avLst/>
          </a:prstGeom>
        </p:spPr>
        <p:txBody>
          <a:bodyPr vert="horz" lIns="0" tIns="0" rIns="0" bIns="0" rtlCol="0" anchor="ctr"/>
          <a:lstStyle>
            <a:lvl1pPr algn="l">
              <a:defRPr sz="1000">
                <a:solidFill>
                  <a:srgbClr val="8B8580"/>
                </a:solidFill>
              </a:defRPr>
            </a:lvl1pPr>
          </a:lstStyle>
          <a:p>
            <a:fld id="{345D60D9-5372-5F40-9443-0F9AE5BDC3C8}" type="slidenum">
              <a:rPr lang="en-US" smtClean="0"/>
              <a:pPr/>
              <a:t>‹#›</a:t>
            </a:fld>
            <a:endParaRPr lang="en-US" dirty="0"/>
          </a:p>
        </p:txBody>
      </p:sp>
      <p:sp>
        <p:nvSpPr>
          <p:cNvPr id="9" name="Footer">
            <a:extLst>
              <a:ext uri="{FF2B5EF4-FFF2-40B4-BE49-F238E27FC236}">
                <a16:creationId xmlns:a16="http://schemas.microsoft.com/office/drawing/2014/main" id="{5CF3E4C3-6A32-4A47-AF05-240A1BFF46A9}"/>
              </a:ext>
            </a:extLst>
          </p:cNvPr>
          <p:cNvSpPr>
            <a:spLocks noGrp="1"/>
          </p:cNvSpPr>
          <p:nvPr>
            <p:ph type="ftr" sz="quarter" idx="3"/>
          </p:nvPr>
        </p:nvSpPr>
        <p:spPr>
          <a:xfrm>
            <a:off x="1127760" y="6423978"/>
            <a:ext cx="4021122" cy="365125"/>
          </a:xfrm>
          <a:prstGeom prst="rect">
            <a:avLst/>
          </a:prstGeom>
        </p:spPr>
        <p:txBody>
          <a:bodyPr vert="horz" lIns="0" tIns="0" rIns="0" bIns="0" rtlCol="0" anchor="ctr"/>
          <a:lstStyle>
            <a:lvl1pPr algn="l">
              <a:defRPr sz="1000">
                <a:solidFill>
                  <a:srgbClr val="8B8580"/>
                </a:solidFill>
              </a:defRPr>
            </a:lvl1pPr>
          </a:lstStyle>
          <a:p>
            <a:r>
              <a:rPr lang="en-US" dirty="0"/>
              <a:t>Confidential – © 2020 Oracle Internal/Restricted/Highly Restricted </a:t>
            </a:r>
          </a:p>
        </p:txBody>
      </p:sp>
      <p:pic>
        <p:nvPicPr>
          <p:cNvPr id="7" name="Picture 6">
            <a:extLst>
              <a:ext uri="{FF2B5EF4-FFF2-40B4-BE49-F238E27FC236}">
                <a16:creationId xmlns:a16="http://schemas.microsoft.com/office/drawing/2014/main" id="{98D26B26-835C-B84C-824B-7764531D52B5}"/>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0044425" y="6543278"/>
            <a:ext cx="1640218" cy="113773"/>
          </a:xfrm>
          <a:prstGeom prst="rect">
            <a:avLst/>
          </a:prstGeom>
        </p:spPr>
      </p:pic>
    </p:spTree>
    <p:extLst>
      <p:ext uri="{BB962C8B-B14F-4D97-AF65-F5344CB8AC3E}">
        <p14:creationId xmlns:p14="http://schemas.microsoft.com/office/powerpoint/2010/main" val="16719542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1.xml><?xml version="1.0" encoding="utf-8"?>
<p:sldLayout xmlns:a="http://schemas.openxmlformats.org/drawingml/2006/main" xmlns:r="http://schemas.openxmlformats.org/officeDocument/2006/relationships" xmlns:p="http://schemas.openxmlformats.org/presentationml/2006/main" showMasterSp="0" preserve="1">
  <p:cSld name="Light - Data Texture Blank 04">
    <p:bg>
      <p:bgPr>
        <a:solidFill>
          <a:schemeClr val="bg2"/>
        </a:solidFill>
        <a:effectLst/>
      </p:bgPr>
    </p:bg>
    <p:spTree>
      <p:nvGrpSpPr>
        <p:cNvPr id="1" name=""/>
        <p:cNvGrpSpPr/>
        <p:nvPr/>
      </p:nvGrpSpPr>
      <p:grpSpPr>
        <a:xfrm>
          <a:off x="0" y="0"/>
          <a:ext cx="0" cy="0"/>
          <a:chOff x="0" y="0"/>
          <a:chExt cx="0" cy="0"/>
        </a:xfrm>
      </p:grpSpPr>
      <p:pic>
        <p:nvPicPr>
          <p:cNvPr id="3" name="Data Texture Image">
            <a:extLst>
              <a:ext uri="{FF2B5EF4-FFF2-40B4-BE49-F238E27FC236}">
                <a16:creationId xmlns:a16="http://schemas.microsoft.com/office/drawing/2014/main" id="{C860FE5B-36CD-6846-BD82-3DA0AA2807D0}"/>
              </a:ext>
            </a:extLst>
          </p:cNvPr>
          <p:cNvPicPr>
            <a:picLocks noChangeAspect="1"/>
          </p:cNvPicPr>
          <p:nvPr userDrawn="1"/>
        </p:nvPicPr>
        <p:blipFill>
          <a:blip r:embed="rId2">
            <a:alphaModFix amt="50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6" name="Slide Number">
            <a:extLst>
              <a:ext uri="{FF2B5EF4-FFF2-40B4-BE49-F238E27FC236}">
                <a16:creationId xmlns:a16="http://schemas.microsoft.com/office/drawing/2014/main" id="{B0CB1F74-598A-E441-8A53-D04345B0E98E}"/>
              </a:ext>
            </a:extLst>
          </p:cNvPr>
          <p:cNvSpPr>
            <a:spLocks noGrp="1"/>
          </p:cNvSpPr>
          <p:nvPr>
            <p:ph type="sldNum" sz="quarter" idx="4"/>
          </p:nvPr>
        </p:nvSpPr>
        <p:spPr>
          <a:xfrm>
            <a:off x="762000" y="6423660"/>
            <a:ext cx="365760" cy="365760"/>
          </a:xfrm>
          <a:prstGeom prst="rect">
            <a:avLst/>
          </a:prstGeom>
        </p:spPr>
        <p:txBody>
          <a:bodyPr vert="horz" lIns="0" tIns="0" rIns="0" bIns="0" rtlCol="0" anchor="ctr"/>
          <a:lstStyle>
            <a:lvl1pPr algn="l">
              <a:defRPr sz="1000">
                <a:solidFill>
                  <a:srgbClr val="8B8580"/>
                </a:solidFill>
              </a:defRPr>
            </a:lvl1pPr>
          </a:lstStyle>
          <a:p>
            <a:fld id="{345D60D9-5372-5F40-9443-0F9AE5BDC3C8}" type="slidenum">
              <a:rPr lang="en-US" smtClean="0"/>
              <a:pPr/>
              <a:t>‹#›</a:t>
            </a:fld>
            <a:endParaRPr lang="en-US" dirty="0"/>
          </a:p>
        </p:txBody>
      </p:sp>
      <p:sp>
        <p:nvSpPr>
          <p:cNvPr id="9" name="Footer">
            <a:extLst>
              <a:ext uri="{FF2B5EF4-FFF2-40B4-BE49-F238E27FC236}">
                <a16:creationId xmlns:a16="http://schemas.microsoft.com/office/drawing/2014/main" id="{F08356A1-DAD4-AB4C-B949-D348ACDD6141}"/>
              </a:ext>
            </a:extLst>
          </p:cNvPr>
          <p:cNvSpPr>
            <a:spLocks noGrp="1"/>
          </p:cNvSpPr>
          <p:nvPr>
            <p:ph type="ftr" sz="quarter" idx="3"/>
          </p:nvPr>
        </p:nvSpPr>
        <p:spPr>
          <a:xfrm>
            <a:off x="1127760" y="6423978"/>
            <a:ext cx="4021122" cy="365125"/>
          </a:xfrm>
          <a:prstGeom prst="rect">
            <a:avLst/>
          </a:prstGeom>
        </p:spPr>
        <p:txBody>
          <a:bodyPr vert="horz" lIns="0" tIns="0" rIns="0" bIns="0" rtlCol="0" anchor="ctr"/>
          <a:lstStyle>
            <a:lvl1pPr algn="l">
              <a:defRPr sz="1000">
                <a:solidFill>
                  <a:srgbClr val="8B8580"/>
                </a:solidFill>
              </a:defRPr>
            </a:lvl1pPr>
          </a:lstStyle>
          <a:p>
            <a:r>
              <a:rPr lang="en-US" dirty="0"/>
              <a:t>Confidential – © 2020 Oracle Internal/Restricted/Highly Restricted </a:t>
            </a:r>
          </a:p>
        </p:txBody>
      </p:sp>
      <p:pic>
        <p:nvPicPr>
          <p:cNvPr id="7" name="Picture 6">
            <a:extLst>
              <a:ext uri="{FF2B5EF4-FFF2-40B4-BE49-F238E27FC236}">
                <a16:creationId xmlns:a16="http://schemas.microsoft.com/office/drawing/2014/main" id="{6BC81FC6-B340-7A42-A5F8-94584C40269E}"/>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0045814" y="6543279"/>
            <a:ext cx="1640218" cy="113773"/>
          </a:xfrm>
          <a:prstGeom prst="rect">
            <a:avLst/>
          </a:prstGeom>
        </p:spPr>
      </p:pic>
    </p:spTree>
    <p:extLst>
      <p:ext uri="{BB962C8B-B14F-4D97-AF65-F5344CB8AC3E}">
        <p14:creationId xmlns:p14="http://schemas.microsoft.com/office/powerpoint/2010/main" val="5551099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2.xml><?xml version="1.0" encoding="utf-8"?>
<p:sldLayout xmlns:a="http://schemas.openxmlformats.org/drawingml/2006/main" xmlns:r="http://schemas.openxmlformats.org/officeDocument/2006/relationships" xmlns:p="http://schemas.openxmlformats.org/presentationml/2006/main" showMasterSp="0" preserve="1">
  <p:cSld name="Dark - Data Texture Blank 04">
    <p:bg>
      <p:bgPr>
        <a:solidFill>
          <a:schemeClr val="tx1"/>
        </a:solidFill>
        <a:effectLst/>
      </p:bgPr>
    </p:bg>
    <p:spTree>
      <p:nvGrpSpPr>
        <p:cNvPr id="1" name=""/>
        <p:cNvGrpSpPr/>
        <p:nvPr/>
      </p:nvGrpSpPr>
      <p:grpSpPr>
        <a:xfrm>
          <a:off x="0" y="0"/>
          <a:ext cx="0" cy="0"/>
          <a:chOff x="0" y="0"/>
          <a:chExt cx="0" cy="0"/>
        </a:xfrm>
      </p:grpSpPr>
      <p:pic>
        <p:nvPicPr>
          <p:cNvPr id="3" name="Data Texture Image">
            <a:extLst>
              <a:ext uri="{FF2B5EF4-FFF2-40B4-BE49-F238E27FC236}">
                <a16:creationId xmlns:a16="http://schemas.microsoft.com/office/drawing/2014/main" id="{C860FE5B-36CD-6846-BD82-3DA0AA2807D0}"/>
              </a:ext>
            </a:extLst>
          </p:cNvPr>
          <p:cNvPicPr>
            <a:picLocks noChangeAspect="1"/>
          </p:cNvPicPr>
          <p:nvPr userDrawn="1"/>
        </p:nvPicPr>
        <p:blipFill>
          <a:blip r:embed="rId2">
            <a:alphaModFix amt="50000"/>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6" name="Slide Number">
            <a:extLst>
              <a:ext uri="{FF2B5EF4-FFF2-40B4-BE49-F238E27FC236}">
                <a16:creationId xmlns:a16="http://schemas.microsoft.com/office/drawing/2014/main" id="{B0CB1F74-598A-E441-8A53-D04345B0E98E}"/>
              </a:ext>
            </a:extLst>
          </p:cNvPr>
          <p:cNvSpPr>
            <a:spLocks noGrp="1"/>
          </p:cNvSpPr>
          <p:nvPr>
            <p:ph type="sldNum" sz="quarter" idx="4"/>
          </p:nvPr>
        </p:nvSpPr>
        <p:spPr>
          <a:xfrm>
            <a:off x="762000" y="6423660"/>
            <a:ext cx="365760" cy="365760"/>
          </a:xfrm>
          <a:prstGeom prst="rect">
            <a:avLst/>
          </a:prstGeom>
        </p:spPr>
        <p:txBody>
          <a:bodyPr vert="horz" lIns="0" tIns="0" rIns="0" bIns="0" rtlCol="0" anchor="ctr"/>
          <a:lstStyle>
            <a:lvl1pPr algn="l">
              <a:defRPr sz="1000">
                <a:solidFill>
                  <a:srgbClr val="8B8580"/>
                </a:solidFill>
              </a:defRPr>
            </a:lvl1pPr>
          </a:lstStyle>
          <a:p>
            <a:fld id="{345D60D9-5372-5F40-9443-0F9AE5BDC3C8}" type="slidenum">
              <a:rPr lang="en-US" smtClean="0"/>
              <a:pPr/>
              <a:t>‹#›</a:t>
            </a:fld>
            <a:endParaRPr lang="en-US" dirty="0"/>
          </a:p>
        </p:txBody>
      </p:sp>
      <p:sp>
        <p:nvSpPr>
          <p:cNvPr id="9" name="Footer">
            <a:extLst>
              <a:ext uri="{FF2B5EF4-FFF2-40B4-BE49-F238E27FC236}">
                <a16:creationId xmlns:a16="http://schemas.microsoft.com/office/drawing/2014/main" id="{F08356A1-DAD4-AB4C-B949-D348ACDD6141}"/>
              </a:ext>
            </a:extLst>
          </p:cNvPr>
          <p:cNvSpPr>
            <a:spLocks noGrp="1"/>
          </p:cNvSpPr>
          <p:nvPr>
            <p:ph type="ftr" sz="quarter" idx="3"/>
          </p:nvPr>
        </p:nvSpPr>
        <p:spPr>
          <a:xfrm>
            <a:off x="1127760" y="6423978"/>
            <a:ext cx="4021122" cy="365125"/>
          </a:xfrm>
          <a:prstGeom prst="rect">
            <a:avLst/>
          </a:prstGeom>
        </p:spPr>
        <p:txBody>
          <a:bodyPr vert="horz" lIns="0" tIns="0" rIns="0" bIns="0" rtlCol="0" anchor="ctr"/>
          <a:lstStyle>
            <a:lvl1pPr algn="l">
              <a:defRPr sz="1000">
                <a:solidFill>
                  <a:srgbClr val="8B8580"/>
                </a:solidFill>
              </a:defRPr>
            </a:lvl1pPr>
          </a:lstStyle>
          <a:p>
            <a:r>
              <a:rPr lang="en-US" dirty="0"/>
              <a:t>Confidential – © 2020 Oracle Internal/Restricted/Highly Restricted </a:t>
            </a:r>
          </a:p>
        </p:txBody>
      </p:sp>
      <p:pic>
        <p:nvPicPr>
          <p:cNvPr id="7" name="Picture 6">
            <a:extLst>
              <a:ext uri="{FF2B5EF4-FFF2-40B4-BE49-F238E27FC236}">
                <a16:creationId xmlns:a16="http://schemas.microsoft.com/office/drawing/2014/main" id="{93025B91-F85B-D743-8493-A35DC5740AE1}"/>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0044425" y="6543278"/>
            <a:ext cx="1640218" cy="113773"/>
          </a:xfrm>
          <a:prstGeom prst="rect">
            <a:avLst/>
          </a:prstGeom>
        </p:spPr>
      </p:pic>
    </p:spTree>
    <p:extLst>
      <p:ext uri="{BB962C8B-B14F-4D97-AF65-F5344CB8AC3E}">
        <p14:creationId xmlns:p14="http://schemas.microsoft.com/office/powerpoint/2010/main" val="12571228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3.xml><?xml version="1.0" encoding="utf-8"?>
<p:sldLayout xmlns:a="http://schemas.openxmlformats.org/drawingml/2006/main" xmlns:r="http://schemas.openxmlformats.org/officeDocument/2006/relationships" xmlns:p="http://schemas.openxmlformats.org/presentationml/2006/main" showMasterSp="0" preserve="1">
  <p:cSld name="Light - Data Texture Blank 05">
    <p:bg>
      <p:bgPr>
        <a:solidFill>
          <a:schemeClr val="bg2"/>
        </a:solidFill>
        <a:effectLst/>
      </p:bgPr>
    </p:bg>
    <p:spTree>
      <p:nvGrpSpPr>
        <p:cNvPr id="1" name=""/>
        <p:cNvGrpSpPr/>
        <p:nvPr/>
      </p:nvGrpSpPr>
      <p:grpSpPr>
        <a:xfrm>
          <a:off x="0" y="0"/>
          <a:ext cx="0" cy="0"/>
          <a:chOff x="0" y="0"/>
          <a:chExt cx="0" cy="0"/>
        </a:xfrm>
      </p:grpSpPr>
      <p:pic>
        <p:nvPicPr>
          <p:cNvPr id="9" name="Data Texture Image">
            <a:extLst>
              <a:ext uri="{FF2B5EF4-FFF2-40B4-BE49-F238E27FC236}">
                <a16:creationId xmlns:a16="http://schemas.microsoft.com/office/drawing/2014/main" id="{A941D2C2-75E1-8246-9BA2-05D607C53557}"/>
              </a:ext>
            </a:extLst>
          </p:cNvPr>
          <p:cNvPicPr>
            <a:picLocks noChangeAspect="1"/>
          </p:cNvPicPr>
          <p:nvPr userDrawn="1"/>
        </p:nvPicPr>
        <p:blipFill>
          <a:blip r:embed="rId2">
            <a:alphaModFix amt="50000"/>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6" name="Slide Number">
            <a:extLst>
              <a:ext uri="{FF2B5EF4-FFF2-40B4-BE49-F238E27FC236}">
                <a16:creationId xmlns:a16="http://schemas.microsoft.com/office/drawing/2014/main" id="{26D7B7B3-7683-244B-AF75-22E01FF6A6A8}"/>
              </a:ext>
            </a:extLst>
          </p:cNvPr>
          <p:cNvSpPr>
            <a:spLocks noGrp="1"/>
          </p:cNvSpPr>
          <p:nvPr>
            <p:ph type="sldNum" sz="quarter" idx="4"/>
          </p:nvPr>
        </p:nvSpPr>
        <p:spPr>
          <a:xfrm>
            <a:off x="762000" y="6423660"/>
            <a:ext cx="365760" cy="365760"/>
          </a:xfrm>
          <a:prstGeom prst="rect">
            <a:avLst/>
          </a:prstGeom>
        </p:spPr>
        <p:txBody>
          <a:bodyPr vert="horz" lIns="0" tIns="0" rIns="0" bIns="0" rtlCol="0" anchor="ctr"/>
          <a:lstStyle>
            <a:lvl1pPr algn="l">
              <a:defRPr sz="1000">
                <a:solidFill>
                  <a:srgbClr val="8B8580"/>
                </a:solidFill>
              </a:defRPr>
            </a:lvl1pPr>
          </a:lstStyle>
          <a:p>
            <a:fld id="{345D60D9-5372-5F40-9443-0F9AE5BDC3C8}" type="slidenum">
              <a:rPr lang="en-US" smtClean="0"/>
              <a:pPr/>
              <a:t>‹#›</a:t>
            </a:fld>
            <a:endParaRPr lang="en-US" dirty="0"/>
          </a:p>
        </p:txBody>
      </p:sp>
      <p:sp>
        <p:nvSpPr>
          <p:cNvPr id="10" name="Footer">
            <a:extLst>
              <a:ext uri="{FF2B5EF4-FFF2-40B4-BE49-F238E27FC236}">
                <a16:creationId xmlns:a16="http://schemas.microsoft.com/office/drawing/2014/main" id="{E8242559-594C-0244-8861-7C2D2582E653}"/>
              </a:ext>
            </a:extLst>
          </p:cNvPr>
          <p:cNvSpPr>
            <a:spLocks noGrp="1"/>
          </p:cNvSpPr>
          <p:nvPr>
            <p:ph type="ftr" sz="quarter" idx="3"/>
          </p:nvPr>
        </p:nvSpPr>
        <p:spPr>
          <a:xfrm>
            <a:off x="1127760" y="6423978"/>
            <a:ext cx="4021122" cy="365125"/>
          </a:xfrm>
          <a:prstGeom prst="rect">
            <a:avLst/>
          </a:prstGeom>
        </p:spPr>
        <p:txBody>
          <a:bodyPr vert="horz" lIns="0" tIns="0" rIns="0" bIns="0" rtlCol="0" anchor="ctr"/>
          <a:lstStyle>
            <a:lvl1pPr algn="l">
              <a:defRPr sz="1000">
                <a:solidFill>
                  <a:srgbClr val="8B8580"/>
                </a:solidFill>
              </a:defRPr>
            </a:lvl1pPr>
          </a:lstStyle>
          <a:p>
            <a:r>
              <a:rPr lang="en-US" dirty="0"/>
              <a:t>Confidential – © 2020 Oracle Internal/Restricted/Highly Restricted </a:t>
            </a:r>
          </a:p>
        </p:txBody>
      </p:sp>
      <p:pic>
        <p:nvPicPr>
          <p:cNvPr id="7" name="Picture 6">
            <a:extLst>
              <a:ext uri="{FF2B5EF4-FFF2-40B4-BE49-F238E27FC236}">
                <a16:creationId xmlns:a16="http://schemas.microsoft.com/office/drawing/2014/main" id="{A6AF41E0-D2EE-FD43-BB0B-1EFF15C9ABAD}"/>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0045814" y="6543279"/>
            <a:ext cx="1640218" cy="113773"/>
          </a:xfrm>
          <a:prstGeom prst="rect">
            <a:avLst/>
          </a:prstGeom>
        </p:spPr>
      </p:pic>
    </p:spTree>
    <p:extLst>
      <p:ext uri="{BB962C8B-B14F-4D97-AF65-F5344CB8AC3E}">
        <p14:creationId xmlns:p14="http://schemas.microsoft.com/office/powerpoint/2010/main" val="30650458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4.xml><?xml version="1.0" encoding="utf-8"?>
<p:sldLayout xmlns:a="http://schemas.openxmlformats.org/drawingml/2006/main" xmlns:r="http://schemas.openxmlformats.org/officeDocument/2006/relationships" xmlns:p="http://schemas.openxmlformats.org/presentationml/2006/main" showMasterSp="0" preserve="1">
  <p:cSld name="Dark - Data Texture Blank 05">
    <p:bg>
      <p:bgPr>
        <a:solidFill>
          <a:schemeClr val="tx1"/>
        </a:solidFill>
        <a:effectLst/>
      </p:bgPr>
    </p:bg>
    <p:spTree>
      <p:nvGrpSpPr>
        <p:cNvPr id="1" name=""/>
        <p:cNvGrpSpPr/>
        <p:nvPr/>
      </p:nvGrpSpPr>
      <p:grpSpPr>
        <a:xfrm>
          <a:off x="0" y="0"/>
          <a:ext cx="0" cy="0"/>
          <a:chOff x="0" y="0"/>
          <a:chExt cx="0" cy="0"/>
        </a:xfrm>
      </p:grpSpPr>
      <p:pic>
        <p:nvPicPr>
          <p:cNvPr id="9" name="Data Texture Image">
            <a:extLst>
              <a:ext uri="{FF2B5EF4-FFF2-40B4-BE49-F238E27FC236}">
                <a16:creationId xmlns:a16="http://schemas.microsoft.com/office/drawing/2014/main" id="{A941D2C2-75E1-8246-9BA2-05D607C53557}"/>
              </a:ext>
            </a:extLst>
          </p:cNvPr>
          <p:cNvPicPr>
            <a:picLocks noChangeAspect="1"/>
          </p:cNvPicPr>
          <p:nvPr userDrawn="1"/>
        </p:nvPicPr>
        <p:blipFill>
          <a:blip r:embed="rId2">
            <a:alphaModFix amt="50000"/>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6" name="Slide Number">
            <a:extLst>
              <a:ext uri="{FF2B5EF4-FFF2-40B4-BE49-F238E27FC236}">
                <a16:creationId xmlns:a16="http://schemas.microsoft.com/office/drawing/2014/main" id="{26D7B7B3-7683-244B-AF75-22E01FF6A6A8}"/>
              </a:ext>
            </a:extLst>
          </p:cNvPr>
          <p:cNvSpPr>
            <a:spLocks noGrp="1"/>
          </p:cNvSpPr>
          <p:nvPr>
            <p:ph type="sldNum" sz="quarter" idx="4"/>
          </p:nvPr>
        </p:nvSpPr>
        <p:spPr>
          <a:xfrm>
            <a:off x="762000" y="6423660"/>
            <a:ext cx="365760" cy="365760"/>
          </a:xfrm>
          <a:prstGeom prst="rect">
            <a:avLst/>
          </a:prstGeom>
        </p:spPr>
        <p:txBody>
          <a:bodyPr vert="horz" lIns="0" tIns="0" rIns="0" bIns="0" rtlCol="0" anchor="ctr"/>
          <a:lstStyle>
            <a:lvl1pPr algn="l">
              <a:defRPr sz="1000">
                <a:solidFill>
                  <a:srgbClr val="8B8580"/>
                </a:solidFill>
              </a:defRPr>
            </a:lvl1pPr>
          </a:lstStyle>
          <a:p>
            <a:fld id="{345D60D9-5372-5F40-9443-0F9AE5BDC3C8}" type="slidenum">
              <a:rPr lang="en-US" smtClean="0"/>
              <a:pPr/>
              <a:t>‹#›</a:t>
            </a:fld>
            <a:endParaRPr lang="en-US" dirty="0"/>
          </a:p>
        </p:txBody>
      </p:sp>
      <p:sp>
        <p:nvSpPr>
          <p:cNvPr id="10" name="Footer">
            <a:extLst>
              <a:ext uri="{FF2B5EF4-FFF2-40B4-BE49-F238E27FC236}">
                <a16:creationId xmlns:a16="http://schemas.microsoft.com/office/drawing/2014/main" id="{E8242559-594C-0244-8861-7C2D2582E653}"/>
              </a:ext>
            </a:extLst>
          </p:cNvPr>
          <p:cNvSpPr>
            <a:spLocks noGrp="1"/>
          </p:cNvSpPr>
          <p:nvPr>
            <p:ph type="ftr" sz="quarter" idx="3"/>
          </p:nvPr>
        </p:nvSpPr>
        <p:spPr>
          <a:xfrm>
            <a:off x="1127760" y="6423978"/>
            <a:ext cx="4021122" cy="365125"/>
          </a:xfrm>
          <a:prstGeom prst="rect">
            <a:avLst/>
          </a:prstGeom>
        </p:spPr>
        <p:txBody>
          <a:bodyPr vert="horz" lIns="0" tIns="0" rIns="0" bIns="0" rtlCol="0" anchor="ctr"/>
          <a:lstStyle>
            <a:lvl1pPr algn="l">
              <a:defRPr sz="1000">
                <a:solidFill>
                  <a:srgbClr val="8B8580"/>
                </a:solidFill>
              </a:defRPr>
            </a:lvl1pPr>
          </a:lstStyle>
          <a:p>
            <a:r>
              <a:rPr lang="en-US" dirty="0"/>
              <a:t>Confidential – © 2020 Oracle Internal/Restricted/Highly Restricted </a:t>
            </a:r>
          </a:p>
        </p:txBody>
      </p:sp>
      <p:pic>
        <p:nvPicPr>
          <p:cNvPr id="7" name="Picture 6">
            <a:extLst>
              <a:ext uri="{FF2B5EF4-FFF2-40B4-BE49-F238E27FC236}">
                <a16:creationId xmlns:a16="http://schemas.microsoft.com/office/drawing/2014/main" id="{F1A41936-1E9C-AB48-98B1-D92D529DD31A}"/>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0044425" y="6543278"/>
            <a:ext cx="1640218" cy="113773"/>
          </a:xfrm>
          <a:prstGeom prst="rect">
            <a:avLst/>
          </a:prstGeom>
        </p:spPr>
      </p:pic>
    </p:spTree>
    <p:extLst>
      <p:ext uri="{BB962C8B-B14F-4D97-AF65-F5344CB8AC3E}">
        <p14:creationId xmlns:p14="http://schemas.microsoft.com/office/powerpoint/2010/main" val="12976227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5.xml><?xml version="1.0" encoding="utf-8"?>
<p:sldLayout xmlns:a="http://schemas.openxmlformats.org/drawingml/2006/main" xmlns:r="http://schemas.openxmlformats.org/officeDocument/2006/relationships" xmlns:p="http://schemas.openxmlformats.org/presentationml/2006/main" showMasterSp="0" preserve="1" userDrawn="1">
  <p:cSld name="Light - Thank You">
    <p:bg>
      <p:bgPr>
        <a:solidFill>
          <a:schemeClr val="bg2"/>
        </a:solidFill>
        <a:effectLst/>
      </p:bgPr>
    </p:bg>
    <p:spTree>
      <p:nvGrpSpPr>
        <p:cNvPr id="1" name=""/>
        <p:cNvGrpSpPr/>
        <p:nvPr/>
      </p:nvGrpSpPr>
      <p:grpSpPr>
        <a:xfrm>
          <a:off x="0" y="0"/>
          <a:ext cx="0" cy="0"/>
          <a:chOff x="0" y="0"/>
          <a:chExt cx="0" cy="0"/>
        </a:xfrm>
      </p:grpSpPr>
      <p:pic>
        <p:nvPicPr>
          <p:cNvPr id="18" name="Picture 17">
            <a:extLst>
              <a:ext uri="{FF2B5EF4-FFF2-40B4-BE49-F238E27FC236}">
                <a16:creationId xmlns:a16="http://schemas.microsoft.com/office/drawing/2014/main" id="{3F60DB18-6428-FF4A-BB28-7458829F87E9}"/>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6097933" y="0"/>
            <a:ext cx="6090586" cy="6858000"/>
          </a:xfrm>
          <a:prstGeom prst="rect">
            <a:avLst/>
          </a:prstGeom>
        </p:spPr>
      </p:pic>
      <p:sp>
        <p:nvSpPr>
          <p:cNvPr id="16" name="Slide Number">
            <a:extLst>
              <a:ext uri="{FF2B5EF4-FFF2-40B4-BE49-F238E27FC236}">
                <a16:creationId xmlns:a16="http://schemas.microsoft.com/office/drawing/2014/main" id="{D3FFBA5B-62FF-264E-B8E4-FF1CAC709E11}"/>
              </a:ext>
            </a:extLst>
          </p:cNvPr>
          <p:cNvSpPr>
            <a:spLocks noGrp="1"/>
          </p:cNvSpPr>
          <p:nvPr>
            <p:ph type="sldNum" sz="quarter" idx="4"/>
          </p:nvPr>
        </p:nvSpPr>
        <p:spPr>
          <a:xfrm>
            <a:off x="762000" y="6423660"/>
            <a:ext cx="365760" cy="365760"/>
          </a:xfrm>
          <a:prstGeom prst="rect">
            <a:avLst/>
          </a:prstGeom>
        </p:spPr>
        <p:txBody>
          <a:bodyPr vert="horz" lIns="0" tIns="0" rIns="0" bIns="0" rtlCol="0" anchor="ctr"/>
          <a:lstStyle>
            <a:lvl1pPr algn="l">
              <a:defRPr sz="1000">
                <a:solidFill>
                  <a:srgbClr val="8B8580"/>
                </a:solidFill>
              </a:defRPr>
            </a:lvl1pPr>
          </a:lstStyle>
          <a:p>
            <a:fld id="{345D60D9-5372-5F40-9443-0F9AE5BDC3C8}" type="slidenum">
              <a:rPr lang="en-US" smtClean="0"/>
              <a:pPr/>
              <a:t>‹#›</a:t>
            </a:fld>
            <a:endParaRPr lang="en-US" dirty="0"/>
          </a:p>
        </p:txBody>
      </p:sp>
      <p:sp>
        <p:nvSpPr>
          <p:cNvPr id="17" name="Footer">
            <a:extLst>
              <a:ext uri="{FF2B5EF4-FFF2-40B4-BE49-F238E27FC236}">
                <a16:creationId xmlns:a16="http://schemas.microsoft.com/office/drawing/2014/main" id="{354CBADF-4ACD-0F4D-BEAD-FB9AFF378BFB}"/>
              </a:ext>
            </a:extLst>
          </p:cNvPr>
          <p:cNvSpPr>
            <a:spLocks noGrp="1"/>
          </p:cNvSpPr>
          <p:nvPr>
            <p:ph type="ftr" sz="quarter" idx="3"/>
          </p:nvPr>
        </p:nvSpPr>
        <p:spPr>
          <a:xfrm>
            <a:off x="1127760" y="6423978"/>
            <a:ext cx="4021122" cy="365125"/>
          </a:xfrm>
          <a:prstGeom prst="rect">
            <a:avLst/>
          </a:prstGeom>
        </p:spPr>
        <p:txBody>
          <a:bodyPr vert="horz" lIns="0" tIns="0" rIns="0" bIns="0" rtlCol="0" anchor="ctr"/>
          <a:lstStyle>
            <a:lvl1pPr algn="l">
              <a:defRPr sz="1000">
                <a:solidFill>
                  <a:srgbClr val="8B8580"/>
                </a:solidFill>
              </a:defRPr>
            </a:lvl1pPr>
          </a:lstStyle>
          <a:p>
            <a:r>
              <a:rPr lang="en-US" dirty="0"/>
              <a:t>Confidential – © 2020 Oracle Internal/Restricted/Highly Restricted </a:t>
            </a:r>
          </a:p>
        </p:txBody>
      </p:sp>
      <p:pic>
        <p:nvPicPr>
          <p:cNvPr id="26" name="OTag">
            <a:extLst>
              <a:ext uri="{FF2B5EF4-FFF2-40B4-BE49-F238E27FC236}">
                <a16:creationId xmlns:a16="http://schemas.microsoft.com/office/drawing/2014/main" id="{42D6F87D-23AA-1D42-BDBA-F6833AC9A0E3}"/>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11183112" y="6355080"/>
            <a:ext cx="502920" cy="502920"/>
          </a:xfrm>
          <a:prstGeom prst="rect">
            <a:avLst/>
          </a:prstGeom>
        </p:spPr>
      </p:pic>
      <p:sp>
        <p:nvSpPr>
          <p:cNvPr id="10" name="Text Field">
            <a:extLst>
              <a:ext uri="{FF2B5EF4-FFF2-40B4-BE49-F238E27FC236}">
                <a16:creationId xmlns:a16="http://schemas.microsoft.com/office/drawing/2014/main" id="{283762D0-0D31-A347-AD9E-095398CD17C5}"/>
              </a:ext>
            </a:extLst>
          </p:cNvPr>
          <p:cNvSpPr>
            <a:spLocks noGrp="1"/>
          </p:cNvSpPr>
          <p:nvPr>
            <p:ph type="body" sz="quarter" idx="36"/>
          </p:nvPr>
        </p:nvSpPr>
        <p:spPr>
          <a:xfrm>
            <a:off x="762000" y="5152453"/>
            <a:ext cx="5029200" cy="895181"/>
          </a:xfrm>
        </p:spPr>
        <p:txBody>
          <a:bodyPr>
            <a:noAutofit/>
          </a:bodyPr>
          <a:lstStyle>
            <a:lvl1pPr>
              <a:defRPr/>
            </a:lvl1pPr>
          </a:lstStyle>
          <a:p>
            <a:pPr lvl="0"/>
            <a:r>
              <a:rPr lang="en-US"/>
              <a:t>Click to edit Master text styles</a:t>
            </a:r>
          </a:p>
        </p:txBody>
      </p:sp>
      <p:sp>
        <p:nvSpPr>
          <p:cNvPr id="11" name="Text Field">
            <a:extLst>
              <a:ext uri="{FF2B5EF4-FFF2-40B4-BE49-F238E27FC236}">
                <a16:creationId xmlns:a16="http://schemas.microsoft.com/office/drawing/2014/main" id="{F273E805-B8FF-F84B-99E6-4636F8BD3EBF}"/>
              </a:ext>
            </a:extLst>
          </p:cNvPr>
          <p:cNvSpPr>
            <a:spLocks noGrp="1"/>
          </p:cNvSpPr>
          <p:nvPr>
            <p:ph type="body" sz="quarter" idx="37"/>
          </p:nvPr>
        </p:nvSpPr>
        <p:spPr>
          <a:xfrm>
            <a:off x="762000" y="4814860"/>
            <a:ext cx="5029200" cy="266291"/>
          </a:xfrm>
        </p:spPr>
        <p:txBody>
          <a:bodyPr>
            <a:noAutofit/>
          </a:bodyPr>
          <a:lstStyle>
            <a:lvl1pPr>
              <a:defRPr b="1"/>
            </a:lvl1pPr>
          </a:lstStyle>
          <a:p>
            <a:pPr lvl="0"/>
            <a:r>
              <a:rPr lang="en-US"/>
              <a:t>Click to edit Master text styles</a:t>
            </a:r>
          </a:p>
        </p:txBody>
      </p:sp>
      <p:cxnSp>
        <p:nvCxnSpPr>
          <p:cNvPr id="13" name="Accent Mark">
            <a:extLst>
              <a:ext uri="{FF2B5EF4-FFF2-40B4-BE49-F238E27FC236}">
                <a16:creationId xmlns:a16="http://schemas.microsoft.com/office/drawing/2014/main" id="{8E2FAFB4-C5ED-BC4A-844D-BB78D3D28B90}"/>
              </a:ext>
            </a:extLst>
          </p:cNvPr>
          <p:cNvCxnSpPr>
            <a:cxnSpLocks/>
          </p:cNvCxnSpPr>
          <p:nvPr userDrawn="1"/>
        </p:nvCxnSpPr>
        <p:spPr>
          <a:xfrm flipH="1">
            <a:off x="768098" y="4561089"/>
            <a:ext cx="320040" cy="0"/>
          </a:xfrm>
          <a:prstGeom prst="line">
            <a:avLst/>
          </a:prstGeom>
          <a:ln w="38100" cap="flat">
            <a:solidFill>
              <a:schemeClr val="accent2"/>
            </a:solidFill>
            <a:prstDash val="solid"/>
          </a:ln>
        </p:spPr>
        <p:style>
          <a:lnRef idx="1">
            <a:schemeClr val="accent1"/>
          </a:lnRef>
          <a:fillRef idx="0">
            <a:schemeClr val="accent1"/>
          </a:fillRef>
          <a:effectRef idx="0">
            <a:schemeClr val="accent1"/>
          </a:effectRef>
          <a:fontRef idx="minor">
            <a:schemeClr val="tx1"/>
          </a:fontRef>
        </p:style>
      </p:cxnSp>
      <p:sp>
        <p:nvSpPr>
          <p:cNvPr id="12" name="Thank You">
            <a:extLst>
              <a:ext uri="{FF2B5EF4-FFF2-40B4-BE49-F238E27FC236}">
                <a16:creationId xmlns:a16="http://schemas.microsoft.com/office/drawing/2014/main" id="{1A667D4A-FE6C-2E44-8B9A-7F595154584C}"/>
              </a:ext>
            </a:extLst>
          </p:cNvPr>
          <p:cNvSpPr>
            <a:spLocks noGrp="1"/>
          </p:cNvSpPr>
          <p:nvPr>
            <p:ph type="body" sz="quarter" idx="15" hasCustomPrompt="1"/>
          </p:nvPr>
        </p:nvSpPr>
        <p:spPr>
          <a:xfrm>
            <a:off x="762001" y="3814489"/>
            <a:ext cx="5029200" cy="492443"/>
          </a:xfrm>
          <a:prstGeom prst="rect">
            <a:avLst/>
          </a:prstGeom>
        </p:spPr>
        <p:txBody>
          <a:bodyPr lIns="0" anchor="b" anchorCtr="0">
            <a:noAutofit/>
          </a:bodyPr>
          <a:lstStyle>
            <a:lvl1pPr marL="0" indent="0" algn="l" fontAlgn="t">
              <a:lnSpc>
                <a:spcPct val="100000"/>
              </a:lnSpc>
              <a:spcBef>
                <a:spcPts val="0"/>
              </a:spcBef>
              <a:buNone/>
              <a:defRPr sz="3200" b="0" i="0">
                <a:latin typeface="+mj-lt"/>
                <a:cs typeface="Oracle Sans" panose="020B0503020204020204" pitchFamily="34" charset="0"/>
              </a:defRPr>
            </a:lvl1pPr>
          </a:lstStyle>
          <a:p>
            <a:pPr lvl="0"/>
            <a:r>
              <a:rPr lang="en-US" dirty="0"/>
              <a:t>Thank you</a:t>
            </a:r>
          </a:p>
        </p:txBody>
      </p:sp>
      <p:pic>
        <p:nvPicPr>
          <p:cNvPr id="15" name="Picture 14">
            <a:extLst>
              <a:ext uri="{FF2B5EF4-FFF2-40B4-BE49-F238E27FC236}">
                <a16:creationId xmlns:a16="http://schemas.microsoft.com/office/drawing/2014/main" id="{21A6F252-D593-1546-B63E-BB4202CCFAB3}"/>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762000" y="509333"/>
            <a:ext cx="2765307" cy="191813"/>
          </a:xfrm>
          <a:prstGeom prst="rect">
            <a:avLst/>
          </a:prstGeom>
        </p:spPr>
      </p:pic>
    </p:spTree>
    <p:extLst>
      <p:ext uri="{BB962C8B-B14F-4D97-AF65-F5344CB8AC3E}">
        <p14:creationId xmlns:p14="http://schemas.microsoft.com/office/powerpoint/2010/main" val="6115571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6.xml><?xml version="1.0" encoding="utf-8"?>
<p:sldLayout xmlns:a="http://schemas.openxmlformats.org/drawingml/2006/main" xmlns:r="http://schemas.openxmlformats.org/officeDocument/2006/relationships" xmlns:p="http://schemas.openxmlformats.org/presentationml/2006/main" showMasterSp="0" preserve="1" userDrawn="1">
  <p:cSld name="Dark - Thank You">
    <p:bg>
      <p:bgPr>
        <a:solidFill>
          <a:schemeClr val="tx1"/>
        </a:solidFill>
        <a:effectLst/>
      </p:bgPr>
    </p:bg>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74B40E03-B09B-DE4E-96C2-9C9646DCAEC6}"/>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6097933" y="0"/>
            <a:ext cx="6090586" cy="6858000"/>
          </a:xfrm>
          <a:prstGeom prst="rect">
            <a:avLst/>
          </a:prstGeom>
        </p:spPr>
      </p:pic>
      <p:sp>
        <p:nvSpPr>
          <p:cNvPr id="16" name="Slide Number">
            <a:extLst>
              <a:ext uri="{FF2B5EF4-FFF2-40B4-BE49-F238E27FC236}">
                <a16:creationId xmlns:a16="http://schemas.microsoft.com/office/drawing/2014/main" id="{D3FFBA5B-62FF-264E-B8E4-FF1CAC709E11}"/>
              </a:ext>
            </a:extLst>
          </p:cNvPr>
          <p:cNvSpPr>
            <a:spLocks noGrp="1"/>
          </p:cNvSpPr>
          <p:nvPr>
            <p:ph type="sldNum" sz="quarter" idx="4"/>
          </p:nvPr>
        </p:nvSpPr>
        <p:spPr>
          <a:xfrm>
            <a:off x="762000" y="6423660"/>
            <a:ext cx="365760" cy="365760"/>
          </a:xfrm>
          <a:prstGeom prst="rect">
            <a:avLst/>
          </a:prstGeom>
        </p:spPr>
        <p:txBody>
          <a:bodyPr vert="horz" lIns="0" tIns="0" rIns="0" bIns="0" rtlCol="0" anchor="ctr"/>
          <a:lstStyle>
            <a:lvl1pPr algn="l">
              <a:defRPr sz="1000">
                <a:solidFill>
                  <a:srgbClr val="8B8580"/>
                </a:solidFill>
              </a:defRPr>
            </a:lvl1pPr>
          </a:lstStyle>
          <a:p>
            <a:fld id="{345D60D9-5372-5F40-9443-0F9AE5BDC3C8}" type="slidenum">
              <a:rPr lang="en-US" smtClean="0"/>
              <a:pPr/>
              <a:t>‹#›</a:t>
            </a:fld>
            <a:endParaRPr lang="en-US" dirty="0"/>
          </a:p>
        </p:txBody>
      </p:sp>
      <p:sp>
        <p:nvSpPr>
          <p:cNvPr id="17" name="Footer">
            <a:extLst>
              <a:ext uri="{FF2B5EF4-FFF2-40B4-BE49-F238E27FC236}">
                <a16:creationId xmlns:a16="http://schemas.microsoft.com/office/drawing/2014/main" id="{354CBADF-4ACD-0F4D-BEAD-FB9AFF378BFB}"/>
              </a:ext>
            </a:extLst>
          </p:cNvPr>
          <p:cNvSpPr>
            <a:spLocks noGrp="1"/>
          </p:cNvSpPr>
          <p:nvPr>
            <p:ph type="ftr" sz="quarter" idx="3"/>
          </p:nvPr>
        </p:nvSpPr>
        <p:spPr>
          <a:xfrm>
            <a:off x="1127760" y="6423978"/>
            <a:ext cx="4021122" cy="365125"/>
          </a:xfrm>
          <a:prstGeom prst="rect">
            <a:avLst/>
          </a:prstGeom>
        </p:spPr>
        <p:txBody>
          <a:bodyPr vert="horz" lIns="0" tIns="0" rIns="0" bIns="0" rtlCol="0" anchor="ctr"/>
          <a:lstStyle>
            <a:lvl1pPr algn="l">
              <a:defRPr sz="1000">
                <a:solidFill>
                  <a:srgbClr val="8B8580"/>
                </a:solidFill>
              </a:defRPr>
            </a:lvl1pPr>
          </a:lstStyle>
          <a:p>
            <a:r>
              <a:rPr lang="en-US" dirty="0"/>
              <a:t>Confidential – © 2020 Oracle Internal/Restricted/Highly Restricted </a:t>
            </a:r>
          </a:p>
        </p:txBody>
      </p:sp>
      <p:sp>
        <p:nvSpPr>
          <p:cNvPr id="10" name="Text Field">
            <a:extLst>
              <a:ext uri="{FF2B5EF4-FFF2-40B4-BE49-F238E27FC236}">
                <a16:creationId xmlns:a16="http://schemas.microsoft.com/office/drawing/2014/main" id="{C30DAEE6-7960-B84D-9E43-8297742115C4}"/>
              </a:ext>
            </a:extLst>
          </p:cNvPr>
          <p:cNvSpPr>
            <a:spLocks noGrp="1"/>
          </p:cNvSpPr>
          <p:nvPr>
            <p:ph type="body" sz="quarter" idx="36"/>
          </p:nvPr>
        </p:nvSpPr>
        <p:spPr>
          <a:xfrm>
            <a:off x="762000" y="5152453"/>
            <a:ext cx="5029200" cy="895181"/>
          </a:xfrm>
        </p:spPr>
        <p:txBody>
          <a:bodyPr>
            <a:noAutofit/>
          </a:bodyPr>
          <a:lstStyle>
            <a:lvl1pPr>
              <a:defRPr>
                <a:solidFill>
                  <a:schemeClr val="bg1"/>
                </a:solidFill>
              </a:defRPr>
            </a:lvl1pPr>
          </a:lstStyle>
          <a:p>
            <a:pPr lvl="0"/>
            <a:r>
              <a:rPr lang="en-US"/>
              <a:t>Click to edit Master text styles</a:t>
            </a:r>
          </a:p>
        </p:txBody>
      </p:sp>
      <p:sp>
        <p:nvSpPr>
          <p:cNvPr id="11" name="Text Field">
            <a:extLst>
              <a:ext uri="{FF2B5EF4-FFF2-40B4-BE49-F238E27FC236}">
                <a16:creationId xmlns:a16="http://schemas.microsoft.com/office/drawing/2014/main" id="{B550C986-DC1D-064A-8410-E4A8A3C3A466}"/>
              </a:ext>
            </a:extLst>
          </p:cNvPr>
          <p:cNvSpPr>
            <a:spLocks noGrp="1"/>
          </p:cNvSpPr>
          <p:nvPr>
            <p:ph type="body" sz="quarter" idx="37"/>
          </p:nvPr>
        </p:nvSpPr>
        <p:spPr>
          <a:xfrm>
            <a:off x="762000" y="4814860"/>
            <a:ext cx="5029200" cy="266291"/>
          </a:xfrm>
        </p:spPr>
        <p:txBody>
          <a:bodyPr>
            <a:noAutofit/>
          </a:bodyPr>
          <a:lstStyle>
            <a:lvl1pPr>
              <a:defRPr b="1">
                <a:solidFill>
                  <a:schemeClr val="bg1"/>
                </a:solidFill>
              </a:defRPr>
            </a:lvl1pPr>
          </a:lstStyle>
          <a:p>
            <a:pPr lvl="0"/>
            <a:r>
              <a:rPr lang="en-US"/>
              <a:t>Click to edit Master text styles</a:t>
            </a:r>
          </a:p>
        </p:txBody>
      </p:sp>
      <p:cxnSp>
        <p:nvCxnSpPr>
          <p:cNvPr id="13" name="Accent Mark">
            <a:extLst>
              <a:ext uri="{FF2B5EF4-FFF2-40B4-BE49-F238E27FC236}">
                <a16:creationId xmlns:a16="http://schemas.microsoft.com/office/drawing/2014/main" id="{8E2FAFB4-C5ED-BC4A-844D-BB78D3D28B90}"/>
              </a:ext>
            </a:extLst>
          </p:cNvPr>
          <p:cNvCxnSpPr>
            <a:cxnSpLocks/>
          </p:cNvCxnSpPr>
          <p:nvPr userDrawn="1"/>
        </p:nvCxnSpPr>
        <p:spPr>
          <a:xfrm flipH="1">
            <a:off x="768098" y="4561089"/>
            <a:ext cx="320040" cy="0"/>
          </a:xfrm>
          <a:prstGeom prst="line">
            <a:avLst/>
          </a:prstGeom>
          <a:ln w="38100" cap="flat">
            <a:solidFill>
              <a:schemeClr val="accent2"/>
            </a:solidFill>
            <a:prstDash val="solid"/>
          </a:ln>
        </p:spPr>
        <p:style>
          <a:lnRef idx="1">
            <a:schemeClr val="accent1"/>
          </a:lnRef>
          <a:fillRef idx="0">
            <a:schemeClr val="accent1"/>
          </a:fillRef>
          <a:effectRef idx="0">
            <a:schemeClr val="accent1"/>
          </a:effectRef>
          <a:fontRef idx="minor">
            <a:schemeClr val="tx1"/>
          </a:fontRef>
        </p:style>
      </p:cxnSp>
      <p:sp>
        <p:nvSpPr>
          <p:cNvPr id="12" name="Thank You">
            <a:extLst>
              <a:ext uri="{FF2B5EF4-FFF2-40B4-BE49-F238E27FC236}">
                <a16:creationId xmlns:a16="http://schemas.microsoft.com/office/drawing/2014/main" id="{1A667D4A-FE6C-2E44-8B9A-7F595154584C}"/>
              </a:ext>
            </a:extLst>
          </p:cNvPr>
          <p:cNvSpPr>
            <a:spLocks noGrp="1"/>
          </p:cNvSpPr>
          <p:nvPr>
            <p:ph type="body" sz="quarter" idx="15" hasCustomPrompt="1"/>
          </p:nvPr>
        </p:nvSpPr>
        <p:spPr>
          <a:xfrm>
            <a:off x="762001" y="3814489"/>
            <a:ext cx="5029200" cy="492443"/>
          </a:xfrm>
          <a:prstGeom prst="rect">
            <a:avLst/>
          </a:prstGeom>
        </p:spPr>
        <p:txBody>
          <a:bodyPr lIns="0" anchor="b" anchorCtr="0">
            <a:noAutofit/>
          </a:bodyPr>
          <a:lstStyle>
            <a:lvl1pPr marL="0" indent="0" algn="l" fontAlgn="t">
              <a:lnSpc>
                <a:spcPct val="100000"/>
              </a:lnSpc>
              <a:spcBef>
                <a:spcPts val="0"/>
              </a:spcBef>
              <a:buNone/>
              <a:defRPr sz="3200" b="0" i="0">
                <a:solidFill>
                  <a:schemeClr val="bg1"/>
                </a:solidFill>
                <a:latin typeface="+mj-lt"/>
                <a:cs typeface="Oracle Sans" panose="020B0503020204020204" pitchFamily="34" charset="0"/>
              </a:defRPr>
            </a:lvl1pPr>
          </a:lstStyle>
          <a:p>
            <a:pPr lvl="0"/>
            <a:r>
              <a:rPr lang="en-US" dirty="0"/>
              <a:t>Thank you</a:t>
            </a:r>
          </a:p>
        </p:txBody>
      </p:sp>
    </p:spTree>
    <p:extLst>
      <p:ext uri="{BB962C8B-B14F-4D97-AF65-F5344CB8AC3E}">
        <p14:creationId xmlns:p14="http://schemas.microsoft.com/office/powerpoint/2010/main" val="41960949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7.xml><?xml version="1.0" encoding="utf-8"?>
<p:sldLayout xmlns:a="http://schemas.openxmlformats.org/drawingml/2006/main" xmlns:r="http://schemas.openxmlformats.org/officeDocument/2006/relationships" xmlns:p="http://schemas.openxmlformats.org/presentationml/2006/main" showMasterSp="0" preserve="1">
  <p:cSld name="Light - Closing Slide">
    <p:bg>
      <p:bgPr>
        <a:solidFill>
          <a:schemeClr val="bg2"/>
        </a:solidFill>
        <a:effectLst/>
      </p:bgPr>
    </p:bg>
    <p:spTree>
      <p:nvGrpSpPr>
        <p:cNvPr id="1" name=""/>
        <p:cNvGrpSpPr/>
        <p:nvPr/>
      </p:nvGrpSpPr>
      <p:grpSpPr>
        <a:xfrm>
          <a:off x="0" y="0"/>
          <a:ext cx="0" cy="0"/>
          <a:chOff x="0" y="0"/>
          <a:chExt cx="0" cy="0"/>
        </a:xfrm>
      </p:grpSpPr>
      <p:pic>
        <p:nvPicPr>
          <p:cNvPr id="5" name="Abstract Pattern Strip">
            <a:extLst>
              <a:ext uri="{FF2B5EF4-FFF2-40B4-BE49-F238E27FC236}">
                <a16:creationId xmlns:a16="http://schemas.microsoft.com/office/drawing/2014/main" id="{DA24CEA9-EF8C-E942-A55B-0044027368BF}"/>
              </a:ext>
            </a:extLst>
          </p:cNvPr>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0" y="0"/>
            <a:ext cx="12192000" cy="254000"/>
          </a:xfrm>
          <a:prstGeom prst="rect">
            <a:avLst/>
          </a:prstGeom>
        </p:spPr>
      </p:pic>
      <p:pic>
        <p:nvPicPr>
          <p:cNvPr id="4" name="Picture 3" descr="A close up of a logo&#10;&#10;Description automatically generated">
            <a:extLst>
              <a:ext uri="{FF2B5EF4-FFF2-40B4-BE49-F238E27FC236}">
                <a16:creationId xmlns:a16="http://schemas.microsoft.com/office/drawing/2014/main" id="{1B091EC6-21E9-3148-A0CA-732DA587AF92}"/>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3869356" y="2691142"/>
            <a:ext cx="4453288" cy="1475715"/>
          </a:xfrm>
          <a:prstGeom prst="rect">
            <a:avLst/>
          </a:prstGeom>
        </p:spPr>
      </p:pic>
    </p:spTree>
    <p:extLst>
      <p:ext uri="{BB962C8B-B14F-4D97-AF65-F5344CB8AC3E}">
        <p14:creationId xmlns:p14="http://schemas.microsoft.com/office/powerpoint/2010/main" val="28869658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8.xml><?xml version="1.0" encoding="utf-8"?>
<p:sldLayout xmlns:a="http://schemas.openxmlformats.org/drawingml/2006/main" xmlns:r="http://schemas.openxmlformats.org/officeDocument/2006/relationships" xmlns:p="http://schemas.openxmlformats.org/presentationml/2006/main" showMasterSp="0" preserve="1">
  <p:cSld name="Dark - Closing Slide">
    <p:bg>
      <p:bgPr>
        <a:solidFill>
          <a:schemeClr val="tx1"/>
        </a:solidFill>
        <a:effectLst/>
      </p:bgPr>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80F8401D-DFDB-D049-94AE-E178FA4F1D93}"/>
              </a:ext>
            </a:extLst>
          </p:cNvPr>
          <p:cNvPicPr>
            <a:picLocks noChangeAspect="1"/>
          </p:cNvPicPr>
          <p:nvPr userDrawn="1"/>
        </p:nvPicPr>
        <p:blipFill rotWithShape="1">
          <a:blip r:embed="rId2">
            <a:duotone>
              <a:prstClr val="black"/>
              <a:schemeClr val="accent5">
                <a:tint val="45000"/>
                <a:satMod val="400000"/>
              </a:schemeClr>
            </a:duotone>
            <a:alphaModFix amt="35000"/>
            <a:extLst>
              <a:ext uri="{28A0092B-C50C-407E-A947-70E740481C1C}">
                <a14:useLocalDpi xmlns:a14="http://schemas.microsoft.com/office/drawing/2010/main"/>
              </a:ext>
            </a:extLst>
          </a:blip>
          <a:srcRect/>
          <a:stretch/>
        </p:blipFill>
        <p:spPr>
          <a:xfrm>
            <a:off x="721234" y="582482"/>
            <a:ext cx="10749532" cy="5687374"/>
          </a:xfrm>
          <a:prstGeom prst="rect">
            <a:avLst/>
          </a:prstGeom>
        </p:spPr>
      </p:pic>
      <p:pic>
        <p:nvPicPr>
          <p:cNvPr id="8" name="Picture 7">
            <a:extLst>
              <a:ext uri="{FF2B5EF4-FFF2-40B4-BE49-F238E27FC236}">
                <a16:creationId xmlns:a16="http://schemas.microsoft.com/office/drawing/2014/main" id="{FDEB3540-A078-0445-9E84-655B42BF27C6}"/>
              </a:ext>
            </a:extLst>
          </p:cNvPr>
          <p:cNvPicPr>
            <a:picLocks noChangeAspect="1"/>
          </p:cNvPicPr>
          <p:nvPr userDrawn="1"/>
        </p:nvPicPr>
        <p:blipFill>
          <a:blip r:embed="rId3" cstate="screen">
            <a:extLst>
              <a:ext uri="{28A0092B-C50C-407E-A947-70E740481C1C}">
                <a14:useLocalDpi xmlns:a14="http://schemas.microsoft.com/office/drawing/2010/main"/>
              </a:ext>
            </a:extLst>
          </a:blip>
          <a:stretch/>
        </p:blipFill>
        <p:spPr>
          <a:xfrm>
            <a:off x="4105246" y="2550284"/>
            <a:ext cx="3962400" cy="1308100"/>
          </a:xfrm>
          <a:prstGeom prst="rect">
            <a:avLst/>
          </a:prstGeom>
        </p:spPr>
      </p:pic>
      <p:pic>
        <p:nvPicPr>
          <p:cNvPr id="6" name="Abstract Illustration">
            <a:extLst>
              <a:ext uri="{FF2B5EF4-FFF2-40B4-BE49-F238E27FC236}">
                <a16:creationId xmlns:a16="http://schemas.microsoft.com/office/drawing/2014/main" id="{C7B3F36E-5B37-DA45-8362-F9C96C8D84FE}"/>
              </a:ext>
            </a:extLst>
          </p:cNvPr>
          <p:cNvPicPr>
            <a:picLocks noChangeAspect="1"/>
          </p:cNvPicPr>
          <p:nvPr userDrawn="1"/>
        </p:nvPicPr>
        <p:blipFill>
          <a:blip r:embed="rId4">
            <a:extLst>
              <a:ext uri="{28A0092B-C50C-407E-A947-70E740481C1C}">
                <a14:useLocalDpi xmlns:a14="http://schemas.microsoft.com/office/drawing/2010/main"/>
              </a:ext>
            </a:extLst>
          </a:blip>
          <a:srcRect/>
          <a:stretch>
            <a:fillRect/>
          </a:stretch>
        </p:blipFill>
        <p:spPr>
          <a:xfrm>
            <a:off x="0" y="0"/>
            <a:ext cx="12192000" cy="6858000"/>
          </a:xfrm>
          <a:custGeom>
            <a:avLst/>
            <a:gdLst>
              <a:gd name="connsiteX0" fmla="*/ 761999 w 12192000"/>
              <a:gd name="connsiteY0" fmla="*/ 587874 h 6858000"/>
              <a:gd name="connsiteX1" fmla="*/ 761999 w 12192000"/>
              <a:gd name="connsiteY1" fmla="*/ 6270127 h 6858000"/>
              <a:gd name="connsiteX2" fmla="*/ 11430000 w 12192000"/>
              <a:gd name="connsiteY2" fmla="*/ 6270127 h 6858000"/>
              <a:gd name="connsiteX3" fmla="*/ 11430000 w 12192000"/>
              <a:gd name="connsiteY3" fmla="*/ 587874 h 6858000"/>
              <a:gd name="connsiteX4" fmla="*/ 0 w 12192000"/>
              <a:gd name="connsiteY4" fmla="*/ 0 h 6858000"/>
              <a:gd name="connsiteX5" fmla="*/ 12192000 w 12192000"/>
              <a:gd name="connsiteY5" fmla="*/ 0 h 6858000"/>
              <a:gd name="connsiteX6" fmla="*/ 12192000 w 12192000"/>
              <a:gd name="connsiteY6" fmla="*/ 6858000 h 6858000"/>
              <a:gd name="connsiteX7" fmla="*/ 0 w 12192000"/>
              <a:gd name="connsiteY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6858000">
                <a:moveTo>
                  <a:pt x="761999" y="587874"/>
                </a:moveTo>
                <a:lnTo>
                  <a:pt x="761999" y="6270127"/>
                </a:lnTo>
                <a:lnTo>
                  <a:pt x="11430000" y="6270127"/>
                </a:lnTo>
                <a:lnTo>
                  <a:pt x="11430000" y="587874"/>
                </a:lnTo>
                <a:close/>
                <a:moveTo>
                  <a:pt x="0" y="0"/>
                </a:moveTo>
                <a:lnTo>
                  <a:pt x="12192000" y="0"/>
                </a:lnTo>
                <a:lnTo>
                  <a:pt x="12192000" y="6858000"/>
                </a:lnTo>
                <a:lnTo>
                  <a:pt x="0" y="6858000"/>
                </a:lnTo>
                <a:close/>
              </a:path>
            </a:pathLst>
          </a:custGeom>
        </p:spPr>
      </p:pic>
    </p:spTree>
    <p:extLst>
      <p:ext uri="{BB962C8B-B14F-4D97-AF65-F5344CB8AC3E}">
        <p14:creationId xmlns:p14="http://schemas.microsoft.com/office/powerpoint/2010/main" val="17661310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9.xml><?xml version="1.0" encoding="utf-8"?>
<p:sldLayout xmlns:a="http://schemas.openxmlformats.org/drawingml/2006/main" xmlns:r="http://schemas.openxmlformats.org/officeDocument/2006/relationships" xmlns:p="http://schemas.openxmlformats.org/presentationml/2006/main" showMasterSp="0" preserve="1" userDrawn="1">
  <p:cSld name="Mission Statement">
    <p:bg>
      <p:bgPr>
        <a:solidFill>
          <a:schemeClr val="bg2"/>
        </a:solidFill>
        <a:effectLst/>
      </p:bgPr>
    </p:bg>
    <p:spTree>
      <p:nvGrpSpPr>
        <p:cNvPr id="1" name=""/>
        <p:cNvGrpSpPr/>
        <p:nvPr/>
      </p:nvGrpSpPr>
      <p:grpSpPr>
        <a:xfrm>
          <a:off x="0" y="0"/>
          <a:ext cx="0" cy="0"/>
          <a:chOff x="0" y="0"/>
          <a:chExt cx="0" cy="0"/>
        </a:xfrm>
      </p:grpSpPr>
      <p:pic>
        <p:nvPicPr>
          <p:cNvPr id="4" name="Illustration">
            <a:extLst>
              <a:ext uri="{FF2B5EF4-FFF2-40B4-BE49-F238E27FC236}">
                <a16:creationId xmlns:a16="http://schemas.microsoft.com/office/drawing/2014/main" id="{7F6A0B0D-9890-B044-B4D0-946D1FDB962D}"/>
              </a:ext>
            </a:extLst>
          </p:cNvPr>
          <p:cNvPicPr>
            <a:picLocks noChangeAspect="1"/>
          </p:cNvPicPr>
          <p:nvPr userDrawn="1"/>
        </p:nvPicPr>
        <p:blipFill>
          <a:blip r:embed="rId2">
            <a:extLst>
              <a:ext uri="{28A0092B-C50C-407E-A947-70E740481C1C}">
                <a14:useLocalDpi xmlns:a14="http://schemas.microsoft.com/office/drawing/2010/main"/>
              </a:ext>
            </a:extLst>
          </a:blip>
          <a:stretch/>
        </p:blipFill>
        <p:spPr>
          <a:xfrm>
            <a:off x="0" y="254000"/>
            <a:ext cx="12192000" cy="6604000"/>
          </a:xfrm>
          <a:prstGeom prst="rect">
            <a:avLst/>
          </a:prstGeom>
        </p:spPr>
      </p:pic>
      <p:pic>
        <p:nvPicPr>
          <p:cNvPr id="7" name="Abstract Pattern Strip">
            <a:extLst>
              <a:ext uri="{FF2B5EF4-FFF2-40B4-BE49-F238E27FC236}">
                <a16:creationId xmlns:a16="http://schemas.microsoft.com/office/drawing/2014/main" id="{32EC640D-2BE6-E443-B041-C48A5A91F17B}"/>
              </a:ext>
            </a:extLst>
          </p:cNvPr>
          <p:cNvPicPr>
            <a:picLocks noChangeAspect="1"/>
          </p:cNvPicPr>
          <p:nvPr userDrawn="1"/>
        </p:nvPicPr>
        <p:blipFill>
          <a:blip r:embed="rId3">
            <a:extLst>
              <a:ext uri="{28A0092B-C50C-407E-A947-70E740481C1C}">
                <a14:useLocalDpi xmlns:a14="http://schemas.microsoft.com/office/drawing/2010/main"/>
              </a:ext>
            </a:extLst>
          </a:blip>
          <a:stretch>
            <a:fillRect/>
          </a:stretch>
        </p:blipFill>
        <p:spPr>
          <a:xfrm>
            <a:off x="0" y="0"/>
            <a:ext cx="12192000" cy="254000"/>
          </a:xfrm>
          <a:prstGeom prst="rect">
            <a:avLst/>
          </a:prstGeom>
        </p:spPr>
      </p:pic>
    </p:spTree>
    <p:extLst>
      <p:ext uri="{BB962C8B-B14F-4D97-AF65-F5344CB8AC3E}">
        <p14:creationId xmlns:p14="http://schemas.microsoft.com/office/powerpoint/2010/main" val="32514462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98124499"/>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Cover Slide">
    <p:spTree>
      <p:nvGrpSpPr>
        <p:cNvPr id="1" name=""/>
        <p:cNvGrpSpPr/>
        <p:nvPr/>
      </p:nvGrpSpPr>
      <p:grpSpPr>
        <a:xfrm>
          <a:off x="0" y="0"/>
          <a:ext cx="0" cy="0"/>
          <a:chOff x="0" y="0"/>
          <a:chExt cx="0" cy="0"/>
        </a:xfrm>
      </p:grpSpPr>
      <p:sp>
        <p:nvSpPr>
          <p:cNvPr id="3" name="Rectangle 3"/>
          <p:cNvSpPr>
            <a:spLocks noChangeArrowheads="1"/>
          </p:cNvSpPr>
          <p:nvPr userDrawn="1"/>
        </p:nvSpPr>
        <p:spPr bwMode="auto">
          <a:xfrm>
            <a:off x="0" y="1"/>
            <a:ext cx="12192000" cy="2846387"/>
          </a:xfrm>
          <a:prstGeom prst="rect">
            <a:avLst/>
          </a:prstGeom>
          <a:solidFill>
            <a:srgbClr val="D6EEEE"/>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sz="1800"/>
          </a:p>
        </p:txBody>
      </p:sp>
      <p:pic>
        <p:nvPicPr>
          <p:cNvPr id="10" name="Picture 9"/>
          <p:cNvPicPr>
            <a:picLocks noChangeAspect="1"/>
          </p:cNvPicPr>
          <p:nvPr userDrawn="1"/>
        </p:nvPicPr>
        <p:blipFill rotWithShape="1">
          <a:blip r:embed="rId2"/>
          <a:srcRect b="17986"/>
          <a:stretch/>
        </p:blipFill>
        <p:spPr>
          <a:xfrm>
            <a:off x="-3557" y="1"/>
            <a:ext cx="12180864" cy="3810000"/>
          </a:xfrm>
          <a:prstGeom prst="rect">
            <a:avLst/>
          </a:prstGeom>
        </p:spPr>
      </p:pic>
      <p:pic>
        <p:nvPicPr>
          <p:cNvPr id="9" name="Picture 8"/>
          <p:cNvPicPr>
            <a:picLocks noChangeAspect="1"/>
          </p:cNvPicPr>
          <p:nvPr userDrawn="1"/>
        </p:nvPicPr>
        <p:blipFill rotWithShape="1">
          <a:blip r:embed="rId3"/>
          <a:srcRect b="37505"/>
          <a:stretch/>
        </p:blipFill>
        <p:spPr>
          <a:xfrm>
            <a:off x="-12701" y="0"/>
            <a:ext cx="12199153" cy="3810000"/>
          </a:xfrm>
          <a:prstGeom prst="rect">
            <a:avLst/>
          </a:prstGeom>
        </p:spPr>
      </p:pic>
      <p:sp>
        <p:nvSpPr>
          <p:cNvPr id="5578" name="Freeform 25"/>
          <p:cNvSpPr>
            <a:spLocks noEditPoints="1"/>
          </p:cNvSpPr>
          <p:nvPr userDrawn="1"/>
        </p:nvSpPr>
        <p:spPr bwMode="auto">
          <a:xfrm>
            <a:off x="0" y="152400"/>
            <a:ext cx="12192000" cy="4572000"/>
          </a:xfrm>
          <a:custGeom>
            <a:avLst/>
            <a:gdLst/>
            <a:ahLst/>
            <a:cxnLst>
              <a:cxn ang="0">
                <a:pos x="555" y="276"/>
              </a:cxn>
              <a:cxn ang="0">
                <a:pos x="544" y="262"/>
              </a:cxn>
              <a:cxn ang="0">
                <a:pos x="538" y="263"/>
              </a:cxn>
              <a:cxn ang="0">
                <a:pos x="520" y="204"/>
              </a:cxn>
              <a:cxn ang="0">
                <a:pos x="438" y="296"/>
              </a:cxn>
              <a:cxn ang="0">
                <a:pos x="418" y="219"/>
              </a:cxn>
              <a:cxn ang="0">
                <a:pos x="355" y="226"/>
              </a:cxn>
              <a:cxn ang="0">
                <a:pos x="326" y="309"/>
              </a:cxn>
              <a:cxn ang="0">
                <a:pos x="301" y="319"/>
              </a:cxn>
              <a:cxn ang="0">
                <a:pos x="246" y="387"/>
              </a:cxn>
              <a:cxn ang="0">
                <a:pos x="239" y="384"/>
              </a:cxn>
              <a:cxn ang="0">
                <a:pos x="223" y="382"/>
              </a:cxn>
              <a:cxn ang="0">
                <a:pos x="191" y="384"/>
              </a:cxn>
              <a:cxn ang="0">
                <a:pos x="186" y="400"/>
              </a:cxn>
              <a:cxn ang="0">
                <a:pos x="165" y="401"/>
              </a:cxn>
              <a:cxn ang="0">
                <a:pos x="151" y="383"/>
              </a:cxn>
              <a:cxn ang="0">
                <a:pos x="94" y="380"/>
              </a:cxn>
              <a:cxn ang="0">
                <a:pos x="57" y="400"/>
              </a:cxn>
              <a:cxn ang="0">
                <a:pos x="47" y="389"/>
              </a:cxn>
              <a:cxn ang="0">
                <a:pos x="41" y="391"/>
              </a:cxn>
              <a:cxn ang="0">
                <a:pos x="32" y="403"/>
              </a:cxn>
              <a:cxn ang="0">
                <a:pos x="24" y="407"/>
              </a:cxn>
              <a:cxn ang="0">
                <a:pos x="19" y="415"/>
              </a:cxn>
              <a:cxn ang="0">
                <a:pos x="0" y="683"/>
              </a:cxn>
              <a:cxn ang="0">
                <a:pos x="1541" y="426"/>
              </a:cxn>
              <a:cxn ang="0">
                <a:pos x="1545" y="413"/>
              </a:cxn>
              <a:cxn ang="0">
                <a:pos x="1532" y="415"/>
              </a:cxn>
              <a:cxn ang="0">
                <a:pos x="1527" y="407"/>
              </a:cxn>
              <a:cxn ang="0">
                <a:pos x="1519" y="419"/>
              </a:cxn>
              <a:cxn ang="0">
                <a:pos x="1503" y="411"/>
              </a:cxn>
              <a:cxn ang="0">
                <a:pos x="1417" y="392"/>
              </a:cxn>
              <a:cxn ang="0">
                <a:pos x="1397" y="226"/>
              </a:cxn>
              <a:cxn ang="0">
                <a:pos x="1236" y="226"/>
              </a:cxn>
              <a:cxn ang="0">
                <a:pos x="1154" y="161"/>
              </a:cxn>
              <a:cxn ang="0">
                <a:pos x="1097" y="400"/>
              </a:cxn>
              <a:cxn ang="0">
                <a:pos x="1004" y="208"/>
              </a:cxn>
              <a:cxn ang="0">
                <a:pos x="960" y="227"/>
              </a:cxn>
              <a:cxn ang="0">
                <a:pos x="849" y="67"/>
              </a:cxn>
              <a:cxn ang="0">
                <a:pos x="814" y="341"/>
              </a:cxn>
              <a:cxn ang="0">
                <a:pos x="756" y="63"/>
              </a:cxn>
              <a:cxn ang="0">
                <a:pos x="714" y="100"/>
              </a:cxn>
              <a:cxn ang="0">
                <a:pos x="684" y="265"/>
              </a:cxn>
              <a:cxn ang="0">
                <a:pos x="671" y="243"/>
              </a:cxn>
              <a:cxn ang="0">
                <a:pos x="561" y="285"/>
              </a:cxn>
              <a:cxn ang="0">
                <a:pos x="739" y="90"/>
              </a:cxn>
              <a:cxn ang="0">
                <a:pos x="754" y="80"/>
              </a:cxn>
              <a:cxn ang="0">
                <a:pos x="552" y="281"/>
              </a:cxn>
              <a:cxn ang="0">
                <a:pos x="552" y="291"/>
              </a:cxn>
              <a:cxn ang="0">
                <a:pos x="569" y="295"/>
              </a:cxn>
              <a:cxn ang="0">
                <a:pos x="561" y="300"/>
              </a:cxn>
              <a:cxn ang="0">
                <a:pos x="620" y="302"/>
              </a:cxn>
              <a:cxn ang="0">
                <a:pos x="570" y="307"/>
              </a:cxn>
              <a:cxn ang="0">
                <a:pos x="1215" y="324"/>
              </a:cxn>
              <a:cxn ang="0">
                <a:pos x="1399" y="359"/>
              </a:cxn>
              <a:cxn ang="0">
                <a:pos x="1230" y="403"/>
              </a:cxn>
              <a:cxn ang="0">
                <a:pos x="1234" y="374"/>
              </a:cxn>
            </a:cxnLst>
            <a:rect l="0" t="0" r="r" b="b"/>
            <a:pathLst>
              <a:path w="1624" h="803">
                <a:moveTo>
                  <a:pt x="561" y="285"/>
                </a:moveTo>
                <a:cubicBezTo>
                  <a:pt x="561" y="286"/>
                  <a:pt x="561" y="286"/>
                  <a:pt x="561" y="287"/>
                </a:cubicBezTo>
                <a:cubicBezTo>
                  <a:pt x="558" y="287"/>
                  <a:pt x="559" y="284"/>
                  <a:pt x="555" y="287"/>
                </a:cubicBezTo>
                <a:cubicBezTo>
                  <a:pt x="555" y="283"/>
                  <a:pt x="553" y="284"/>
                  <a:pt x="553" y="286"/>
                </a:cubicBezTo>
                <a:cubicBezTo>
                  <a:pt x="551" y="282"/>
                  <a:pt x="558" y="279"/>
                  <a:pt x="555" y="276"/>
                </a:cubicBezTo>
                <a:cubicBezTo>
                  <a:pt x="554" y="274"/>
                  <a:pt x="551" y="272"/>
                  <a:pt x="552" y="269"/>
                </a:cubicBezTo>
                <a:cubicBezTo>
                  <a:pt x="549" y="268"/>
                  <a:pt x="552" y="272"/>
                  <a:pt x="550" y="272"/>
                </a:cubicBezTo>
                <a:cubicBezTo>
                  <a:pt x="549" y="268"/>
                  <a:pt x="546" y="267"/>
                  <a:pt x="546" y="263"/>
                </a:cubicBezTo>
                <a:cubicBezTo>
                  <a:pt x="545" y="264"/>
                  <a:pt x="544" y="268"/>
                  <a:pt x="543" y="267"/>
                </a:cubicBezTo>
                <a:cubicBezTo>
                  <a:pt x="542" y="264"/>
                  <a:pt x="548" y="263"/>
                  <a:pt x="544" y="262"/>
                </a:cubicBezTo>
                <a:cubicBezTo>
                  <a:pt x="544" y="262"/>
                  <a:pt x="543" y="265"/>
                  <a:pt x="543" y="263"/>
                </a:cubicBezTo>
                <a:cubicBezTo>
                  <a:pt x="542" y="261"/>
                  <a:pt x="545" y="259"/>
                  <a:pt x="543" y="258"/>
                </a:cubicBezTo>
                <a:cubicBezTo>
                  <a:pt x="543" y="262"/>
                  <a:pt x="541" y="264"/>
                  <a:pt x="541" y="266"/>
                </a:cubicBezTo>
                <a:cubicBezTo>
                  <a:pt x="539" y="265"/>
                  <a:pt x="543" y="261"/>
                  <a:pt x="539" y="261"/>
                </a:cubicBezTo>
                <a:cubicBezTo>
                  <a:pt x="540" y="263"/>
                  <a:pt x="538" y="265"/>
                  <a:pt x="538" y="263"/>
                </a:cubicBezTo>
                <a:cubicBezTo>
                  <a:pt x="540" y="259"/>
                  <a:pt x="538" y="262"/>
                  <a:pt x="537" y="259"/>
                </a:cubicBezTo>
                <a:cubicBezTo>
                  <a:pt x="539" y="248"/>
                  <a:pt x="534" y="241"/>
                  <a:pt x="533" y="236"/>
                </a:cubicBezTo>
                <a:cubicBezTo>
                  <a:pt x="532" y="229"/>
                  <a:pt x="534" y="221"/>
                  <a:pt x="533" y="212"/>
                </a:cubicBezTo>
                <a:cubicBezTo>
                  <a:pt x="529" y="212"/>
                  <a:pt x="525" y="212"/>
                  <a:pt x="520" y="212"/>
                </a:cubicBezTo>
                <a:cubicBezTo>
                  <a:pt x="520" y="209"/>
                  <a:pt x="520" y="207"/>
                  <a:pt x="520" y="204"/>
                </a:cubicBezTo>
                <a:cubicBezTo>
                  <a:pt x="500" y="204"/>
                  <a:pt x="480" y="204"/>
                  <a:pt x="460" y="204"/>
                </a:cubicBezTo>
                <a:cubicBezTo>
                  <a:pt x="460" y="207"/>
                  <a:pt x="461" y="211"/>
                  <a:pt x="459" y="212"/>
                </a:cubicBezTo>
                <a:cubicBezTo>
                  <a:pt x="454" y="212"/>
                  <a:pt x="449" y="212"/>
                  <a:pt x="444" y="212"/>
                </a:cubicBezTo>
                <a:cubicBezTo>
                  <a:pt x="442" y="238"/>
                  <a:pt x="445" y="269"/>
                  <a:pt x="443" y="296"/>
                </a:cubicBezTo>
                <a:cubicBezTo>
                  <a:pt x="442" y="296"/>
                  <a:pt x="440" y="296"/>
                  <a:pt x="438" y="296"/>
                </a:cubicBezTo>
                <a:cubicBezTo>
                  <a:pt x="438" y="272"/>
                  <a:pt x="438" y="249"/>
                  <a:pt x="438" y="226"/>
                </a:cubicBezTo>
                <a:cubicBezTo>
                  <a:pt x="437" y="223"/>
                  <a:pt x="429" y="227"/>
                  <a:pt x="429" y="223"/>
                </a:cubicBezTo>
                <a:cubicBezTo>
                  <a:pt x="429" y="220"/>
                  <a:pt x="435" y="223"/>
                  <a:pt x="437" y="221"/>
                </a:cubicBezTo>
                <a:cubicBezTo>
                  <a:pt x="437" y="219"/>
                  <a:pt x="437" y="217"/>
                  <a:pt x="437" y="215"/>
                </a:cubicBezTo>
                <a:cubicBezTo>
                  <a:pt x="429" y="213"/>
                  <a:pt x="424" y="217"/>
                  <a:pt x="418" y="219"/>
                </a:cubicBezTo>
                <a:cubicBezTo>
                  <a:pt x="417" y="220"/>
                  <a:pt x="419" y="224"/>
                  <a:pt x="417" y="225"/>
                </a:cubicBezTo>
                <a:cubicBezTo>
                  <a:pt x="399" y="225"/>
                  <a:pt x="379" y="226"/>
                  <a:pt x="361" y="224"/>
                </a:cubicBezTo>
                <a:cubicBezTo>
                  <a:pt x="361" y="218"/>
                  <a:pt x="361" y="212"/>
                  <a:pt x="361" y="206"/>
                </a:cubicBezTo>
                <a:cubicBezTo>
                  <a:pt x="357" y="209"/>
                  <a:pt x="360" y="219"/>
                  <a:pt x="359" y="225"/>
                </a:cubicBezTo>
                <a:cubicBezTo>
                  <a:pt x="358" y="225"/>
                  <a:pt x="354" y="224"/>
                  <a:pt x="355" y="226"/>
                </a:cubicBezTo>
                <a:cubicBezTo>
                  <a:pt x="355" y="254"/>
                  <a:pt x="355" y="282"/>
                  <a:pt x="355" y="309"/>
                </a:cubicBezTo>
                <a:cubicBezTo>
                  <a:pt x="350" y="309"/>
                  <a:pt x="344" y="310"/>
                  <a:pt x="341" y="309"/>
                </a:cubicBezTo>
                <a:cubicBezTo>
                  <a:pt x="342" y="307"/>
                  <a:pt x="341" y="302"/>
                  <a:pt x="342" y="299"/>
                </a:cubicBezTo>
                <a:cubicBezTo>
                  <a:pt x="337" y="299"/>
                  <a:pt x="332" y="299"/>
                  <a:pt x="327" y="299"/>
                </a:cubicBezTo>
                <a:cubicBezTo>
                  <a:pt x="327" y="302"/>
                  <a:pt x="329" y="308"/>
                  <a:pt x="326" y="309"/>
                </a:cubicBezTo>
                <a:cubicBezTo>
                  <a:pt x="325" y="307"/>
                  <a:pt x="326" y="302"/>
                  <a:pt x="325" y="299"/>
                </a:cubicBezTo>
                <a:cubicBezTo>
                  <a:pt x="321" y="299"/>
                  <a:pt x="316" y="299"/>
                  <a:pt x="311" y="299"/>
                </a:cubicBezTo>
                <a:cubicBezTo>
                  <a:pt x="311" y="302"/>
                  <a:pt x="311" y="306"/>
                  <a:pt x="311" y="309"/>
                </a:cubicBezTo>
                <a:cubicBezTo>
                  <a:pt x="308" y="309"/>
                  <a:pt x="305" y="309"/>
                  <a:pt x="302" y="309"/>
                </a:cubicBezTo>
                <a:cubicBezTo>
                  <a:pt x="302" y="312"/>
                  <a:pt x="303" y="317"/>
                  <a:pt x="301" y="319"/>
                </a:cubicBezTo>
                <a:cubicBezTo>
                  <a:pt x="282" y="318"/>
                  <a:pt x="270" y="328"/>
                  <a:pt x="258" y="334"/>
                </a:cubicBezTo>
                <a:cubicBezTo>
                  <a:pt x="255" y="336"/>
                  <a:pt x="249" y="336"/>
                  <a:pt x="248" y="340"/>
                </a:cubicBezTo>
                <a:cubicBezTo>
                  <a:pt x="249" y="342"/>
                  <a:pt x="254" y="339"/>
                  <a:pt x="255" y="341"/>
                </a:cubicBezTo>
                <a:cubicBezTo>
                  <a:pt x="255" y="355"/>
                  <a:pt x="255" y="368"/>
                  <a:pt x="255" y="382"/>
                </a:cubicBezTo>
                <a:cubicBezTo>
                  <a:pt x="253" y="388"/>
                  <a:pt x="247" y="383"/>
                  <a:pt x="246" y="387"/>
                </a:cubicBezTo>
                <a:cubicBezTo>
                  <a:pt x="246" y="384"/>
                  <a:pt x="247" y="383"/>
                  <a:pt x="245" y="383"/>
                </a:cubicBezTo>
                <a:cubicBezTo>
                  <a:pt x="244" y="380"/>
                  <a:pt x="245" y="385"/>
                  <a:pt x="243" y="384"/>
                </a:cubicBezTo>
                <a:cubicBezTo>
                  <a:pt x="242" y="378"/>
                  <a:pt x="242" y="380"/>
                  <a:pt x="241" y="376"/>
                </a:cubicBezTo>
                <a:cubicBezTo>
                  <a:pt x="241" y="379"/>
                  <a:pt x="240" y="379"/>
                  <a:pt x="238" y="378"/>
                </a:cubicBezTo>
                <a:cubicBezTo>
                  <a:pt x="238" y="380"/>
                  <a:pt x="239" y="381"/>
                  <a:pt x="239" y="384"/>
                </a:cubicBezTo>
                <a:cubicBezTo>
                  <a:pt x="238" y="383"/>
                  <a:pt x="238" y="381"/>
                  <a:pt x="236" y="381"/>
                </a:cubicBezTo>
                <a:cubicBezTo>
                  <a:pt x="237" y="386"/>
                  <a:pt x="235" y="382"/>
                  <a:pt x="235" y="383"/>
                </a:cubicBezTo>
                <a:cubicBezTo>
                  <a:pt x="232" y="382"/>
                  <a:pt x="238" y="388"/>
                  <a:pt x="235" y="388"/>
                </a:cubicBezTo>
                <a:cubicBezTo>
                  <a:pt x="232" y="388"/>
                  <a:pt x="228" y="382"/>
                  <a:pt x="227" y="386"/>
                </a:cubicBezTo>
                <a:cubicBezTo>
                  <a:pt x="226" y="385"/>
                  <a:pt x="224" y="384"/>
                  <a:pt x="223" y="382"/>
                </a:cubicBezTo>
                <a:cubicBezTo>
                  <a:pt x="223" y="384"/>
                  <a:pt x="226" y="384"/>
                  <a:pt x="226" y="386"/>
                </a:cubicBezTo>
                <a:cubicBezTo>
                  <a:pt x="219" y="387"/>
                  <a:pt x="210" y="387"/>
                  <a:pt x="203" y="388"/>
                </a:cubicBezTo>
                <a:cubicBezTo>
                  <a:pt x="202" y="394"/>
                  <a:pt x="202" y="402"/>
                  <a:pt x="200" y="407"/>
                </a:cubicBezTo>
                <a:cubicBezTo>
                  <a:pt x="197" y="407"/>
                  <a:pt x="193" y="408"/>
                  <a:pt x="191" y="407"/>
                </a:cubicBezTo>
                <a:cubicBezTo>
                  <a:pt x="191" y="399"/>
                  <a:pt x="191" y="392"/>
                  <a:pt x="191" y="384"/>
                </a:cubicBezTo>
                <a:cubicBezTo>
                  <a:pt x="194" y="384"/>
                  <a:pt x="199" y="387"/>
                  <a:pt x="199" y="384"/>
                </a:cubicBezTo>
                <a:cubicBezTo>
                  <a:pt x="199" y="378"/>
                  <a:pt x="191" y="382"/>
                  <a:pt x="190" y="378"/>
                </a:cubicBezTo>
                <a:cubicBezTo>
                  <a:pt x="189" y="382"/>
                  <a:pt x="190" y="387"/>
                  <a:pt x="190" y="393"/>
                </a:cubicBezTo>
                <a:cubicBezTo>
                  <a:pt x="190" y="398"/>
                  <a:pt x="192" y="407"/>
                  <a:pt x="187" y="407"/>
                </a:cubicBezTo>
                <a:cubicBezTo>
                  <a:pt x="184" y="407"/>
                  <a:pt x="186" y="403"/>
                  <a:pt x="186" y="400"/>
                </a:cubicBezTo>
                <a:cubicBezTo>
                  <a:pt x="183" y="400"/>
                  <a:pt x="180" y="400"/>
                  <a:pt x="177" y="400"/>
                </a:cubicBezTo>
                <a:cubicBezTo>
                  <a:pt x="177" y="403"/>
                  <a:pt x="177" y="405"/>
                  <a:pt x="177" y="407"/>
                </a:cubicBezTo>
                <a:cubicBezTo>
                  <a:pt x="172" y="406"/>
                  <a:pt x="171" y="411"/>
                  <a:pt x="170" y="410"/>
                </a:cubicBezTo>
                <a:cubicBezTo>
                  <a:pt x="168" y="406"/>
                  <a:pt x="172" y="397"/>
                  <a:pt x="168" y="396"/>
                </a:cubicBezTo>
                <a:cubicBezTo>
                  <a:pt x="164" y="395"/>
                  <a:pt x="167" y="400"/>
                  <a:pt x="165" y="401"/>
                </a:cubicBezTo>
                <a:cubicBezTo>
                  <a:pt x="161" y="401"/>
                  <a:pt x="157" y="401"/>
                  <a:pt x="153" y="401"/>
                </a:cubicBezTo>
                <a:cubicBezTo>
                  <a:pt x="153" y="405"/>
                  <a:pt x="154" y="410"/>
                  <a:pt x="153" y="411"/>
                </a:cubicBezTo>
                <a:cubicBezTo>
                  <a:pt x="136" y="411"/>
                  <a:pt x="117" y="412"/>
                  <a:pt x="101" y="411"/>
                </a:cubicBezTo>
                <a:cubicBezTo>
                  <a:pt x="101" y="406"/>
                  <a:pt x="101" y="402"/>
                  <a:pt x="101" y="397"/>
                </a:cubicBezTo>
                <a:cubicBezTo>
                  <a:pt x="118" y="393"/>
                  <a:pt x="136" y="387"/>
                  <a:pt x="151" y="383"/>
                </a:cubicBezTo>
                <a:cubicBezTo>
                  <a:pt x="157" y="381"/>
                  <a:pt x="164" y="381"/>
                  <a:pt x="167" y="377"/>
                </a:cubicBezTo>
                <a:cubicBezTo>
                  <a:pt x="162" y="376"/>
                  <a:pt x="156" y="379"/>
                  <a:pt x="151" y="380"/>
                </a:cubicBezTo>
                <a:cubicBezTo>
                  <a:pt x="133" y="385"/>
                  <a:pt x="115" y="391"/>
                  <a:pt x="97" y="394"/>
                </a:cubicBezTo>
                <a:cubicBezTo>
                  <a:pt x="95" y="397"/>
                  <a:pt x="100" y="406"/>
                  <a:pt x="95" y="407"/>
                </a:cubicBezTo>
                <a:cubicBezTo>
                  <a:pt x="93" y="400"/>
                  <a:pt x="95" y="389"/>
                  <a:pt x="94" y="380"/>
                </a:cubicBezTo>
                <a:cubicBezTo>
                  <a:pt x="93" y="378"/>
                  <a:pt x="95" y="378"/>
                  <a:pt x="96" y="377"/>
                </a:cubicBezTo>
                <a:cubicBezTo>
                  <a:pt x="90" y="369"/>
                  <a:pt x="69" y="369"/>
                  <a:pt x="64" y="378"/>
                </a:cubicBezTo>
                <a:cubicBezTo>
                  <a:pt x="68" y="380"/>
                  <a:pt x="64" y="391"/>
                  <a:pt x="66" y="396"/>
                </a:cubicBezTo>
                <a:cubicBezTo>
                  <a:pt x="63" y="393"/>
                  <a:pt x="60" y="399"/>
                  <a:pt x="58" y="395"/>
                </a:cubicBezTo>
                <a:cubicBezTo>
                  <a:pt x="57" y="397"/>
                  <a:pt x="59" y="401"/>
                  <a:pt x="57" y="400"/>
                </a:cubicBezTo>
                <a:cubicBezTo>
                  <a:pt x="57" y="397"/>
                  <a:pt x="55" y="396"/>
                  <a:pt x="53" y="393"/>
                </a:cubicBezTo>
                <a:cubicBezTo>
                  <a:pt x="54" y="395"/>
                  <a:pt x="53" y="397"/>
                  <a:pt x="51" y="398"/>
                </a:cubicBezTo>
                <a:cubicBezTo>
                  <a:pt x="50" y="395"/>
                  <a:pt x="54" y="392"/>
                  <a:pt x="51" y="392"/>
                </a:cubicBezTo>
                <a:cubicBezTo>
                  <a:pt x="50" y="392"/>
                  <a:pt x="50" y="396"/>
                  <a:pt x="47" y="394"/>
                </a:cubicBezTo>
                <a:cubicBezTo>
                  <a:pt x="47" y="392"/>
                  <a:pt x="50" y="389"/>
                  <a:pt x="47" y="389"/>
                </a:cubicBezTo>
                <a:cubicBezTo>
                  <a:pt x="47" y="387"/>
                  <a:pt x="47" y="392"/>
                  <a:pt x="45" y="392"/>
                </a:cubicBezTo>
                <a:cubicBezTo>
                  <a:pt x="45" y="390"/>
                  <a:pt x="46" y="390"/>
                  <a:pt x="46" y="389"/>
                </a:cubicBezTo>
                <a:cubicBezTo>
                  <a:pt x="44" y="386"/>
                  <a:pt x="44" y="392"/>
                  <a:pt x="43" y="390"/>
                </a:cubicBezTo>
                <a:cubicBezTo>
                  <a:pt x="43" y="389"/>
                  <a:pt x="44" y="386"/>
                  <a:pt x="42" y="387"/>
                </a:cubicBezTo>
                <a:cubicBezTo>
                  <a:pt x="41" y="388"/>
                  <a:pt x="42" y="391"/>
                  <a:pt x="41" y="391"/>
                </a:cubicBezTo>
                <a:cubicBezTo>
                  <a:pt x="40" y="388"/>
                  <a:pt x="41" y="394"/>
                  <a:pt x="38" y="391"/>
                </a:cubicBezTo>
                <a:cubicBezTo>
                  <a:pt x="37" y="396"/>
                  <a:pt x="36" y="399"/>
                  <a:pt x="38" y="402"/>
                </a:cubicBezTo>
                <a:cubicBezTo>
                  <a:pt x="35" y="399"/>
                  <a:pt x="38" y="405"/>
                  <a:pt x="37" y="406"/>
                </a:cubicBezTo>
                <a:cubicBezTo>
                  <a:pt x="35" y="403"/>
                  <a:pt x="35" y="402"/>
                  <a:pt x="32" y="400"/>
                </a:cubicBezTo>
                <a:cubicBezTo>
                  <a:pt x="32" y="402"/>
                  <a:pt x="34" y="402"/>
                  <a:pt x="32" y="403"/>
                </a:cubicBezTo>
                <a:cubicBezTo>
                  <a:pt x="32" y="398"/>
                  <a:pt x="30" y="404"/>
                  <a:pt x="30" y="399"/>
                </a:cubicBezTo>
                <a:cubicBezTo>
                  <a:pt x="28" y="401"/>
                  <a:pt x="30" y="404"/>
                  <a:pt x="27" y="407"/>
                </a:cubicBezTo>
                <a:cubicBezTo>
                  <a:pt x="26" y="404"/>
                  <a:pt x="26" y="401"/>
                  <a:pt x="25" y="400"/>
                </a:cubicBezTo>
                <a:cubicBezTo>
                  <a:pt x="25" y="403"/>
                  <a:pt x="24" y="407"/>
                  <a:pt x="23" y="403"/>
                </a:cubicBezTo>
                <a:cubicBezTo>
                  <a:pt x="20" y="403"/>
                  <a:pt x="27" y="406"/>
                  <a:pt x="24" y="407"/>
                </a:cubicBezTo>
                <a:cubicBezTo>
                  <a:pt x="22" y="407"/>
                  <a:pt x="23" y="405"/>
                  <a:pt x="21" y="405"/>
                </a:cubicBezTo>
                <a:cubicBezTo>
                  <a:pt x="20" y="410"/>
                  <a:pt x="25" y="410"/>
                  <a:pt x="25" y="413"/>
                </a:cubicBezTo>
                <a:cubicBezTo>
                  <a:pt x="24" y="412"/>
                  <a:pt x="24" y="411"/>
                  <a:pt x="22" y="411"/>
                </a:cubicBezTo>
                <a:cubicBezTo>
                  <a:pt x="22" y="411"/>
                  <a:pt x="23" y="413"/>
                  <a:pt x="22" y="413"/>
                </a:cubicBezTo>
                <a:cubicBezTo>
                  <a:pt x="19" y="411"/>
                  <a:pt x="23" y="418"/>
                  <a:pt x="19" y="415"/>
                </a:cubicBezTo>
                <a:cubicBezTo>
                  <a:pt x="19" y="418"/>
                  <a:pt x="21" y="417"/>
                  <a:pt x="21" y="419"/>
                </a:cubicBezTo>
                <a:cubicBezTo>
                  <a:pt x="20" y="419"/>
                  <a:pt x="19" y="418"/>
                  <a:pt x="19" y="417"/>
                </a:cubicBezTo>
                <a:cubicBezTo>
                  <a:pt x="17" y="417"/>
                  <a:pt x="20" y="421"/>
                  <a:pt x="19" y="421"/>
                </a:cubicBezTo>
                <a:cubicBezTo>
                  <a:pt x="13" y="421"/>
                  <a:pt x="7" y="421"/>
                  <a:pt x="0" y="421"/>
                </a:cubicBezTo>
                <a:cubicBezTo>
                  <a:pt x="0" y="800"/>
                  <a:pt x="0" y="303"/>
                  <a:pt x="0" y="683"/>
                </a:cubicBezTo>
                <a:cubicBezTo>
                  <a:pt x="541" y="683"/>
                  <a:pt x="1083" y="683"/>
                  <a:pt x="1624" y="683"/>
                </a:cubicBezTo>
                <a:cubicBezTo>
                  <a:pt x="1624" y="305"/>
                  <a:pt x="1624" y="803"/>
                  <a:pt x="1624" y="426"/>
                </a:cubicBezTo>
                <a:cubicBezTo>
                  <a:pt x="1599" y="427"/>
                  <a:pt x="1570" y="427"/>
                  <a:pt x="1545" y="426"/>
                </a:cubicBezTo>
                <a:cubicBezTo>
                  <a:pt x="1545" y="425"/>
                  <a:pt x="1547" y="423"/>
                  <a:pt x="1545" y="422"/>
                </a:cubicBezTo>
                <a:cubicBezTo>
                  <a:pt x="1545" y="425"/>
                  <a:pt x="1544" y="427"/>
                  <a:pt x="1541" y="426"/>
                </a:cubicBezTo>
                <a:cubicBezTo>
                  <a:pt x="1542" y="425"/>
                  <a:pt x="1546" y="423"/>
                  <a:pt x="1544" y="422"/>
                </a:cubicBezTo>
                <a:cubicBezTo>
                  <a:pt x="1543" y="426"/>
                  <a:pt x="1540" y="423"/>
                  <a:pt x="1539" y="424"/>
                </a:cubicBezTo>
                <a:cubicBezTo>
                  <a:pt x="1540" y="421"/>
                  <a:pt x="1545" y="419"/>
                  <a:pt x="1544" y="417"/>
                </a:cubicBezTo>
                <a:cubicBezTo>
                  <a:pt x="1543" y="418"/>
                  <a:pt x="1541" y="422"/>
                  <a:pt x="1540" y="420"/>
                </a:cubicBezTo>
                <a:cubicBezTo>
                  <a:pt x="1540" y="417"/>
                  <a:pt x="1547" y="416"/>
                  <a:pt x="1545" y="413"/>
                </a:cubicBezTo>
                <a:cubicBezTo>
                  <a:pt x="1544" y="416"/>
                  <a:pt x="1542" y="418"/>
                  <a:pt x="1542" y="415"/>
                </a:cubicBezTo>
                <a:cubicBezTo>
                  <a:pt x="1542" y="416"/>
                  <a:pt x="1539" y="415"/>
                  <a:pt x="1538" y="419"/>
                </a:cubicBezTo>
                <a:cubicBezTo>
                  <a:pt x="1539" y="414"/>
                  <a:pt x="1536" y="421"/>
                  <a:pt x="1533" y="419"/>
                </a:cubicBezTo>
                <a:cubicBezTo>
                  <a:pt x="1534" y="417"/>
                  <a:pt x="1537" y="413"/>
                  <a:pt x="1535" y="410"/>
                </a:cubicBezTo>
                <a:cubicBezTo>
                  <a:pt x="1536" y="413"/>
                  <a:pt x="1533" y="416"/>
                  <a:pt x="1532" y="415"/>
                </a:cubicBezTo>
                <a:cubicBezTo>
                  <a:pt x="1532" y="414"/>
                  <a:pt x="1533" y="411"/>
                  <a:pt x="1532" y="411"/>
                </a:cubicBezTo>
                <a:cubicBezTo>
                  <a:pt x="1532" y="413"/>
                  <a:pt x="1531" y="414"/>
                  <a:pt x="1530" y="415"/>
                </a:cubicBezTo>
                <a:cubicBezTo>
                  <a:pt x="1531" y="411"/>
                  <a:pt x="1532" y="410"/>
                  <a:pt x="1530" y="408"/>
                </a:cubicBezTo>
                <a:cubicBezTo>
                  <a:pt x="1530" y="409"/>
                  <a:pt x="1528" y="410"/>
                  <a:pt x="1528" y="411"/>
                </a:cubicBezTo>
                <a:cubicBezTo>
                  <a:pt x="1527" y="410"/>
                  <a:pt x="1529" y="407"/>
                  <a:pt x="1527" y="407"/>
                </a:cubicBezTo>
                <a:cubicBezTo>
                  <a:pt x="1527" y="411"/>
                  <a:pt x="1526" y="417"/>
                  <a:pt x="1523" y="414"/>
                </a:cubicBezTo>
                <a:cubicBezTo>
                  <a:pt x="1524" y="417"/>
                  <a:pt x="1524" y="418"/>
                  <a:pt x="1521" y="419"/>
                </a:cubicBezTo>
                <a:cubicBezTo>
                  <a:pt x="1522" y="417"/>
                  <a:pt x="1523" y="415"/>
                  <a:pt x="1521" y="413"/>
                </a:cubicBezTo>
                <a:cubicBezTo>
                  <a:pt x="1521" y="415"/>
                  <a:pt x="1522" y="418"/>
                  <a:pt x="1520" y="418"/>
                </a:cubicBezTo>
                <a:cubicBezTo>
                  <a:pt x="1521" y="413"/>
                  <a:pt x="1518" y="417"/>
                  <a:pt x="1519" y="419"/>
                </a:cubicBezTo>
                <a:cubicBezTo>
                  <a:pt x="1517" y="419"/>
                  <a:pt x="1519" y="409"/>
                  <a:pt x="1517" y="409"/>
                </a:cubicBezTo>
                <a:cubicBezTo>
                  <a:pt x="1518" y="413"/>
                  <a:pt x="1516" y="415"/>
                  <a:pt x="1516" y="417"/>
                </a:cubicBezTo>
                <a:cubicBezTo>
                  <a:pt x="1514" y="413"/>
                  <a:pt x="1513" y="417"/>
                  <a:pt x="1511" y="417"/>
                </a:cubicBezTo>
                <a:cubicBezTo>
                  <a:pt x="1510" y="415"/>
                  <a:pt x="1512" y="411"/>
                  <a:pt x="1510" y="411"/>
                </a:cubicBezTo>
                <a:cubicBezTo>
                  <a:pt x="1505" y="409"/>
                  <a:pt x="1508" y="410"/>
                  <a:pt x="1503" y="411"/>
                </a:cubicBezTo>
                <a:cubicBezTo>
                  <a:pt x="1502" y="409"/>
                  <a:pt x="1503" y="406"/>
                  <a:pt x="1503" y="403"/>
                </a:cubicBezTo>
                <a:cubicBezTo>
                  <a:pt x="1500" y="403"/>
                  <a:pt x="1496" y="404"/>
                  <a:pt x="1495" y="402"/>
                </a:cubicBezTo>
                <a:cubicBezTo>
                  <a:pt x="1495" y="400"/>
                  <a:pt x="1495" y="398"/>
                  <a:pt x="1495" y="395"/>
                </a:cubicBezTo>
                <a:cubicBezTo>
                  <a:pt x="1489" y="396"/>
                  <a:pt x="1485" y="395"/>
                  <a:pt x="1484" y="392"/>
                </a:cubicBezTo>
                <a:cubicBezTo>
                  <a:pt x="1461" y="392"/>
                  <a:pt x="1439" y="389"/>
                  <a:pt x="1417" y="392"/>
                </a:cubicBezTo>
                <a:cubicBezTo>
                  <a:pt x="1417" y="394"/>
                  <a:pt x="1418" y="397"/>
                  <a:pt x="1417" y="398"/>
                </a:cubicBezTo>
                <a:cubicBezTo>
                  <a:pt x="1412" y="398"/>
                  <a:pt x="1406" y="399"/>
                  <a:pt x="1403" y="398"/>
                </a:cubicBezTo>
                <a:cubicBezTo>
                  <a:pt x="1403" y="375"/>
                  <a:pt x="1403" y="352"/>
                  <a:pt x="1403" y="330"/>
                </a:cubicBezTo>
                <a:cubicBezTo>
                  <a:pt x="1403" y="328"/>
                  <a:pt x="1399" y="330"/>
                  <a:pt x="1399" y="328"/>
                </a:cubicBezTo>
                <a:cubicBezTo>
                  <a:pt x="1398" y="294"/>
                  <a:pt x="1399" y="259"/>
                  <a:pt x="1397" y="226"/>
                </a:cubicBezTo>
                <a:cubicBezTo>
                  <a:pt x="1356" y="226"/>
                  <a:pt x="1314" y="226"/>
                  <a:pt x="1273" y="226"/>
                </a:cubicBezTo>
                <a:cubicBezTo>
                  <a:pt x="1273" y="223"/>
                  <a:pt x="1273" y="219"/>
                  <a:pt x="1273" y="216"/>
                </a:cubicBezTo>
                <a:cubicBezTo>
                  <a:pt x="1267" y="216"/>
                  <a:pt x="1261" y="216"/>
                  <a:pt x="1256" y="216"/>
                </a:cubicBezTo>
                <a:cubicBezTo>
                  <a:pt x="1255" y="219"/>
                  <a:pt x="1257" y="224"/>
                  <a:pt x="1255" y="226"/>
                </a:cubicBezTo>
                <a:cubicBezTo>
                  <a:pt x="1249" y="226"/>
                  <a:pt x="1242" y="226"/>
                  <a:pt x="1236" y="226"/>
                </a:cubicBezTo>
                <a:cubicBezTo>
                  <a:pt x="1236" y="254"/>
                  <a:pt x="1236" y="282"/>
                  <a:pt x="1236" y="309"/>
                </a:cubicBezTo>
                <a:cubicBezTo>
                  <a:pt x="1226" y="315"/>
                  <a:pt x="1214" y="319"/>
                  <a:pt x="1199" y="318"/>
                </a:cubicBezTo>
                <a:cubicBezTo>
                  <a:pt x="1199" y="276"/>
                  <a:pt x="1199" y="234"/>
                  <a:pt x="1199" y="192"/>
                </a:cubicBezTo>
                <a:cubicBezTo>
                  <a:pt x="1195" y="192"/>
                  <a:pt x="1196" y="190"/>
                  <a:pt x="1192" y="189"/>
                </a:cubicBezTo>
                <a:cubicBezTo>
                  <a:pt x="1185" y="174"/>
                  <a:pt x="1172" y="165"/>
                  <a:pt x="1154" y="161"/>
                </a:cubicBezTo>
                <a:cubicBezTo>
                  <a:pt x="1152" y="151"/>
                  <a:pt x="1151" y="139"/>
                  <a:pt x="1149" y="129"/>
                </a:cubicBezTo>
                <a:cubicBezTo>
                  <a:pt x="1148" y="140"/>
                  <a:pt x="1147" y="151"/>
                  <a:pt x="1146" y="162"/>
                </a:cubicBezTo>
                <a:cubicBezTo>
                  <a:pt x="1124" y="163"/>
                  <a:pt x="1113" y="175"/>
                  <a:pt x="1104" y="190"/>
                </a:cubicBezTo>
                <a:cubicBezTo>
                  <a:pt x="1102" y="190"/>
                  <a:pt x="1101" y="192"/>
                  <a:pt x="1097" y="191"/>
                </a:cubicBezTo>
                <a:cubicBezTo>
                  <a:pt x="1097" y="260"/>
                  <a:pt x="1098" y="331"/>
                  <a:pt x="1097" y="400"/>
                </a:cubicBezTo>
                <a:cubicBezTo>
                  <a:pt x="1095" y="400"/>
                  <a:pt x="1093" y="400"/>
                  <a:pt x="1091" y="400"/>
                </a:cubicBezTo>
                <a:cubicBezTo>
                  <a:pt x="1091" y="342"/>
                  <a:pt x="1091" y="284"/>
                  <a:pt x="1091" y="227"/>
                </a:cubicBezTo>
                <a:cubicBezTo>
                  <a:pt x="1075" y="227"/>
                  <a:pt x="1060" y="227"/>
                  <a:pt x="1044" y="227"/>
                </a:cubicBezTo>
                <a:cubicBezTo>
                  <a:pt x="1040" y="221"/>
                  <a:pt x="1031" y="220"/>
                  <a:pt x="1032" y="208"/>
                </a:cubicBezTo>
                <a:cubicBezTo>
                  <a:pt x="1023" y="208"/>
                  <a:pt x="1013" y="208"/>
                  <a:pt x="1004" y="208"/>
                </a:cubicBezTo>
                <a:cubicBezTo>
                  <a:pt x="1002" y="213"/>
                  <a:pt x="1007" y="226"/>
                  <a:pt x="1001" y="227"/>
                </a:cubicBezTo>
                <a:cubicBezTo>
                  <a:pt x="998" y="227"/>
                  <a:pt x="1000" y="221"/>
                  <a:pt x="1000" y="219"/>
                </a:cubicBezTo>
                <a:cubicBezTo>
                  <a:pt x="991" y="219"/>
                  <a:pt x="982" y="219"/>
                  <a:pt x="973" y="219"/>
                </a:cubicBezTo>
                <a:cubicBezTo>
                  <a:pt x="973" y="222"/>
                  <a:pt x="974" y="226"/>
                  <a:pt x="972" y="227"/>
                </a:cubicBezTo>
                <a:cubicBezTo>
                  <a:pt x="968" y="227"/>
                  <a:pt x="964" y="227"/>
                  <a:pt x="960" y="227"/>
                </a:cubicBezTo>
                <a:cubicBezTo>
                  <a:pt x="959" y="244"/>
                  <a:pt x="960" y="263"/>
                  <a:pt x="959" y="281"/>
                </a:cubicBezTo>
                <a:cubicBezTo>
                  <a:pt x="956" y="280"/>
                  <a:pt x="950" y="282"/>
                  <a:pt x="948" y="280"/>
                </a:cubicBezTo>
                <a:cubicBezTo>
                  <a:pt x="948" y="211"/>
                  <a:pt x="948" y="142"/>
                  <a:pt x="948" y="74"/>
                </a:cubicBezTo>
                <a:cubicBezTo>
                  <a:pt x="915" y="74"/>
                  <a:pt x="882" y="74"/>
                  <a:pt x="850" y="74"/>
                </a:cubicBezTo>
                <a:cubicBezTo>
                  <a:pt x="850" y="71"/>
                  <a:pt x="850" y="68"/>
                  <a:pt x="849" y="67"/>
                </a:cubicBezTo>
                <a:cubicBezTo>
                  <a:pt x="841" y="67"/>
                  <a:pt x="834" y="67"/>
                  <a:pt x="826" y="67"/>
                </a:cubicBezTo>
                <a:cubicBezTo>
                  <a:pt x="825" y="68"/>
                  <a:pt x="827" y="73"/>
                  <a:pt x="825" y="74"/>
                </a:cubicBezTo>
                <a:cubicBezTo>
                  <a:pt x="822" y="74"/>
                  <a:pt x="819" y="74"/>
                  <a:pt x="816" y="74"/>
                </a:cubicBezTo>
                <a:cubicBezTo>
                  <a:pt x="816" y="157"/>
                  <a:pt x="816" y="244"/>
                  <a:pt x="816" y="326"/>
                </a:cubicBezTo>
                <a:cubicBezTo>
                  <a:pt x="816" y="332"/>
                  <a:pt x="818" y="339"/>
                  <a:pt x="814" y="341"/>
                </a:cubicBezTo>
                <a:cubicBezTo>
                  <a:pt x="811" y="264"/>
                  <a:pt x="814" y="181"/>
                  <a:pt x="813" y="102"/>
                </a:cubicBezTo>
                <a:cubicBezTo>
                  <a:pt x="801" y="103"/>
                  <a:pt x="791" y="102"/>
                  <a:pt x="781" y="100"/>
                </a:cubicBezTo>
                <a:cubicBezTo>
                  <a:pt x="777" y="96"/>
                  <a:pt x="772" y="93"/>
                  <a:pt x="768" y="88"/>
                </a:cubicBezTo>
                <a:cubicBezTo>
                  <a:pt x="765" y="85"/>
                  <a:pt x="757" y="79"/>
                  <a:pt x="755" y="75"/>
                </a:cubicBezTo>
                <a:cubicBezTo>
                  <a:pt x="754" y="71"/>
                  <a:pt x="756" y="67"/>
                  <a:pt x="756" y="63"/>
                </a:cubicBezTo>
                <a:cubicBezTo>
                  <a:pt x="756" y="41"/>
                  <a:pt x="752" y="21"/>
                  <a:pt x="754" y="0"/>
                </a:cubicBezTo>
                <a:cubicBezTo>
                  <a:pt x="751" y="23"/>
                  <a:pt x="752" y="47"/>
                  <a:pt x="752" y="72"/>
                </a:cubicBezTo>
                <a:cubicBezTo>
                  <a:pt x="749" y="73"/>
                  <a:pt x="748" y="74"/>
                  <a:pt x="749" y="77"/>
                </a:cubicBezTo>
                <a:cubicBezTo>
                  <a:pt x="741" y="81"/>
                  <a:pt x="734" y="98"/>
                  <a:pt x="725" y="100"/>
                </a:cubicBezTo>
                <a:cubicBezTo>
                  <a:pt x="721" y="101"/>
                  <a:pt x="717" y="100"/>
                  <a:pt x="714" y="100"/>
                </a:cubicBezTo>
                <a:cubicBezTo>
                  <a:pt x="714" y="100"/>
                  <a:pt x="712" y="102"/>
                  <a:pt x="712" y="102"/>
                </a:cubicBezTo>
                <a:cubicBezTo>
                  <a:pt x="706" y="104"/>
                  <a:pt x="699" y="101"/>
                  <a:pt x="691" y="102"/>
                </a:cubicBezTo>
                <a:cubicBezTo>
                  <a:pt x="690" y="158"/>
                  <a:pt x="691" y="215"/>
                  <a:pt x="690" y="270"/>
                </a:cubicBezTo>
                <a:cubicBezTo>
                  <a:pt x="689" y="270"/>
                  <a:pt x="687" y="270"/>
                  <a:pt x="686" y="270"/>
                </a:cubicBezTo>
                <a:cubicBezTo>
                  <a:pt x="684" y="270"/>
                  <a:pt x="687" y="264"/>
                  <a:pt x="684" y="265"/>
                </a:cubicBezTo>
                <a:cubicBezTo>
                  <a:pt x="680" y="265"/>
                  <a:pt x="677" y="265"/>
                  <a:pt x="673" y="265"/>
                </a:cubicBezTo>
                <a:cubicBezTo>
                  <a:pt x="673" y="254"/>
                  <a:pt x="673" y="242"/>
                  <a:pt x="673" y="230"/>
                </a:cubicBezTo>
                <a:cubicBezTo>
                  <a:pt x="666" y="230"/>
                  <a:pt x="658" y="233"/>
                  <a:pt x="652" y="231"/>
                </a:cubicBezTo>
                <a:cubicBezTo>
                  <a:pt x="652" y="236"/>
                  <a:pt x="652" y="240"/>
                  <a:pt x="652" y="244"/>
                </a:cubicBezTo>
                <a:cubicBezTo>
                  <a:pt x="658" y="245"/>
                  <a:pt x="663" y="242"/>
                  <a:pt x="671" y="243"/>
                </a:cubicBezTo>
                <a:cubicBezTo>
                  <a:pt x="671" y="251"/>
                  <a:pt x="671" y="258"/>
                  <a:pt x="671" y="265"/>
                </a:cubicBezTo>
                <a:cubicBezTo>
                  <a:pt x="654" y="265"/>
                  <a:pt x="637" y="265"/>
                  <a:pt x="620" y="265"/>
                </a:cubicBezTo>
                <a:cubicBezTo>
                  <a:pt x="620" y="274"/>
                  <a:pt x="620" y="283"/>
                  <a:pt x="620" y="293"/>
                </a:cubicBezTo>
                <a:cubicBezTo>
                  <a:pt x="601" y="297"/>
                  <a:pt x="578" y="294"/>
                  <a:pt x="562" y="289"/>
                </a:cubicBezTo>
                <a:cubicBezTo>
                  <a:pt x="563" y="288"/>
                  <a:pt x="562" y="283"/>
                  <a:pt x="561" y="285"/>
                </a:cubicBezTo>
                <a:cubicBezTo>
                  <a:pt x="561" y="285"/>
                  <a:pt x="561" y="285"/>
                  <a:pt x="561" y="285"/>
                </a:cubicBezTo>
                <a:close/>
                <a:moveTo>
                  <a:pt x="749" y="80"/>
                </a:moveTo>
                <a:cubicBezTo>
                  <a:pt x="751" y="86"/>
                  <a:pt x="749" y="94"/>
                  <a:pt x="750" y="100"/>
                </a:cubicBezTo>
                <a:cubicBezTo>
                  <a:pt x="743" y="100"/>
                  <a:pt x="737" y="100"/>
                  <a:pt x="731" y="100"/>
                </a:cubicBezTo>
                <a:cubicBezTo>
                  <a:pt x="730" y="98"/>
                  <a:pt x="736" y="94"/>
                  <a:pt x="739" y="90"/>
                </a:cubicBezTo>
                <a:cubicBezTo>
                  <a:pt x="743" y="87"/>
                  <a:pt x="746" y="83"/>
                  <a:pt x="749" y="80"/>
                </a:cubicBezTo>
                <a:close/>
                <a:moveTo>
                  <a:pt x="754" y="80"/>
                </a:moveTo>
                <a:cubicBezTo>
                  <a:pt x="762" y="85"/>
                  <a:pt x="771" y="94"/>
                  <a:pt x="776" y="100"/>
                </a:cubicBezTo>
                <a:cubicBezTo>
                  <a:pt x="769" y="100"/>
                  <a:pt x="761" y="100"/>
                  <a:pt x="754" y="100"/>
                </a:cubicBezTo>
                <a:cubicBezTo>
                  <a:pt x="754" y="94"/>
                  <a:pt x="754" y="87"/>
                  <a:pt x="754" y="80"/>
                </a:cubicBezTo>
                <a:close/>
                <a:moveTo>
                  <a:pt x="1032" y="220"/>
                </a:moveTo>
                <a:cubicBezTo>
                  <a:pt x="1035" y="222"/>
                  <a:pt x="1037" y="225"/>
                  <a:pt x="1039" y="227"/>
                </a:cubicBezTo>
                <a:cubicBezTo>
                  <a:pt x="1038" y="228"/>
                  <a:pt x="1034" y="227"/>
                  <a:pt x="1032" y="228"/>
                </a:cubicBezTo>
                <a:cubicBezTo>
                  <a:pt x="1032" y="225"/>
                  <a:pt x="1032" y="223"/>
                  <a:pt x="1032" y="220"/>
                </a:cubicBezTo>
                <a:close/>
                <a:moveTo>
                  <a:pt x="552" y="281"/>
                </a:moveTo>
                <a:cubicBezTo>
                  <a:pt x="554" y="280"/>
                  <a:pt x="551" y="284"/>
                  <a:pt x="550" y="285"/>
                </a:cubicBezTo>
                <a:cubicBezTo>
                  <a:pt x="548" y="283"/>
                  <a:pt x="551" y="282"/>
                  <a:pt x="552" y="281"/>
                </a:cubicBezTo>
                <a:close/>
                <a:moveTo>
                  <a:pt x="553" y="289"/>
                </a:moveTo>
                <a:cubicBezTo>
                  <a:pt x="553" y="289"/>
                  <a:pt x="552" y="289"/>
                  <a:pt x="552" y="289"/>
                </a:cubicBezTo>
                <a:cubicBezTo>
                  <a:pt x="551" y="289"/>
                  <a:pt x="552" y="290"/>
                  <a:pt x="552" y="291"/>
                </a:cubicBezTo>
                <a:cubicBezTo>
                  <a:pt x="549" y="291"/>
                  <a:pt x="549" y="289"/>
                  <a:pt x="550" y="287"/>
                </a:cubicBezTo>
                <a:cubicBezTo>
                  <a:pt x="551" y="286"/>
                  <a:pt x="554" y="285"/>
                  <a:pt x="553" y="289"/>
                </a:cubicBezTo>
                <a:close/>
                <a:moveTo>
                  <a:pt x="572" y="301"/>
                </a:moveTo>
                <a:cubicBezTo>
                  <a:pt x="571" y="299"/>
                  <a:pt x="570" y="303"/>
                  <a:pt x="570" y="303"/>
                </a:cubicBezTo>
                <a:cubicBezTo>
                  <a:pt x="567" y="301"/>
                  <a:pt x="570" y="299"/>
                  <a:pt x="569" y="295"/>
                </a:cubicBezTo>
                <a:cubicBezTo>
                  <a:pt x="567" y="295"/>
                  <a:pt x="568" y="299"/>
                  <a:pt x="566" y="299"/>
                </a:cubicBezTo>
                <a:cubicBezTo>
                  <a:pt x="565" y="296"/>
                  <a:pt x="568" y="296"/>
                  <a:pt x="567" y="294"/>
                </a:cubicBezTo>
                <a:cubicBezTo>
                  <a:pt x="565" y="295"/>
                  <a:pt x="566" y="299"/>
                  <a:pt x="563" y="299"/>
                </a:cubicBezTo>
                <a:cubicBezTo>
                  <a:pt x="564" y="297"/>
                  <a:pt x="564" y="295"/>
                  <a:pt x="565" y="293"/>
                </a:cubicBezTo>
                <a:cubicBezTo>
                  <a:pt x="562" y="294"/>
                  <a:pt x="562" y="296"/>
                  <a:pt x="561" y="300"/>
                </a:cubicBezTo>
                <a:cubicBezTo>
                  <a:pt x="561" y="295"/>
                  <a:pt x="559" y="295"/>
                  <a:pt x="563" y="292"/>
                </a:cubicBezTo>
                <a:cubicBezTo>
                  <a:pt x="563" y="291"/>
                  <a:pt x="560" y="292"/>
                  <a:pt x="561" y="293"/>
                </a:cubicBezTo>
                <a:cubicBezTo>
                  <a:pt x="559" y="292"/>
                  <a:pt x="561" y="291"/>
                  <a:pt x="562" y="290"/>
                </a:cubicBezTo>
                <a:cubicBezTo>
                  <a:pt x="577" y="294"/>
                  <a:pt x="601" y="298"/>
                  <a:pt x="619" y="293"/>
                </a:cubicBezTo>
                <a:cubicBezTo>
                  <a:pt x="621" y="295"/>
                  <a:pt x="619" y="299"/>
                  <a:pt x="620" y="302"/>
                </a:cubicBezTo>
                <a:cubicBezTo>
                  <a:pt x="606" y="302"/>
                  <a:pt x="593" y="302"/>
                  <a:pt x="579" y="302"/>
                </a:cubicBezTo>
                <a:cubicBezTo>
                  <a:pt x="579" y="304"/>
                  <a:pt x="579" y="307"/>
                  <a:pt x="579" y="310"/>
                </a:cubicBezTo>
                <a:cubicBezTo>
                  <a:pt x="576" y="310"/>
                  <a:pt x="572" y="309"/>
                  <a:pt x="570" y="310"/>
                </a:cubicBezTo>
                <a:cubicBezTo>
                  <a:pt x="571" y="309"/>
                  <a:pt x="572" y="309"/>
                  <a:pt x="572" y="307"/>
                </a:cubicBezTo>
                <a:cubicBezTo>
                  <a:pt x="571" y="308"/>
                  <a:pt x="569" y="310"/>
                  <a:pt x="570" y="307"/>
                </a:cubicBezTo>
                <a:cubicBezTo>
                  <a:pt x="567" y="309"/>
                  <a:pt x="568" y="312"/>
                  <a:pt x="565" y="313"/>
                </a:cubicBezTo>
                <a:cubicBezTo>
                  <a:pt x="567" y="308"/>
                  <a:pt x="567" y="307"/>
                  <a:pt x="572" y="301"/>
                </a:cubicBezTo>
                <a:close/>
                <a:moveTo>
                  <a:pt x="1236" y="329"/>
                </a:moveTo>
                <a:cubicBezTo>
                  <a:pt x="1229" y="329"/>
                  <a:pt x="1222" y="329"/>
                  <a:pt x="1215" y="329"/>
                </a:cubicBezTo>
                <a:cubicBezTo>
                  <a:pt x="1215" y="327"/>
                  <a:pt x="1215" y="325"/>
                  <a:pt x="1215" y="324"/>
                </a:cubicBezTo>
                <a:cubicBezTo>
                  <a:pt x="1210" y="323"/>
                  <a:pt x="1203" y="325"/>
                  <a:pt x="1199" y="323"/>
                </a:cubicBezTo>
                <a:cubicBezTo>
                  <a:pt x="1198" y="317"/>
                  <a:pt x="1205" y="319"/>
                  <a:pt x="1208" y="319"/>
                </a:cubicBezTo>
                <a:cubicBezTo>
                  <a:pt x="1218" y="318"/>
                  <a:pt x="1229" y="315"/>
                  <a:pt x="1235" y="311"/>
                </a:cubicBezTo>
                <a:cubicBezTo>
                  <a:pt x="1238" y="314"/>
                  <a:pt x="1235" y="323"/>
                  <a:pt x="1236" y="329"/>
                </a:cubicBezTo>
                <a:close/>
                <a:moveTo>
                  <a:pt x="1399" y="359"/>
                </a:moveTo>
                <a:cubicBezTo>
                  <a:pt x="1400" y="368"/>
                  <a:pt x="1399" y="385"/>
                  <a:pt x="1399" y="398"/>
                </a:cubicBezTo>
                <a:cubicBezTo>
                  <a:pt x="1398" y="389"/>
                  <a:pt x="1399" y="371"/>
                  <a:pt x="1399" y="359"/>
                </a:cubicBezTo>
                <a:close/>
                <a:moveTo>
                  <a:pt x="1228" y="374"/>
                </a:moveTo>
                <a:cubicBezTo>
                  <a:pt x="1229" y="374"/>
                  <a:pt x="1229" y="374"/>
                  <a:pt x="1230" y="374"/>
                </a:cubicBezTo>
                <a:cubicBezTo>
                  <a:pt x="1232" y="380"/>
                  <a:pt x="1232" y="396"/>
                  <a:pt x="1230" y="403"/>
                </a:cubicBezTo>
                <a:cubicBezTo>
                  <a:pt x="1227" y="396"/>
                  <a:pt x="1229" y="383"/>
                  <a:pt x="1228" y="374"/>
                </a:cubicBezTo>
                <a:close/>
                <a:moveTo>
                  <a:pt x="1234" y="374"/>
                </a:moveTo>
                <a:cubicBezTo>
                  <a:pt x="1234" y="374"/>
                  <a:pt x="1234" y="374"/>
                  <a:pt x="1235" y="374"/>
                </a:cubicBezTo>
                <a:cubicBezTo>
                  <a:pt x="1237" y="380"/>
                  <a:pt x="1237" y="396"/>
                  <a:pt x="1235" y="403"/>
                </a:cubicBezTo>
                <a:cubicBezTo>
                  <a:pt x="1232" y="396"/>
                  <a:pt x="1234" y="383"/>
                  <a:pt x="1234" y="374"/>
                </a:cubicBezTo>
                <a:close/>
              </a:path>
            </a:pathLst>
          </a:custGeom>
          <a:solidFill>
            <a:schemeClr val="bg2">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8" name="Rectangle 7"/>
          <p:cNvSpPr/>
          <p:nvPr userDrawn="1"/>
        </p:nvSpPr>
        <p:spPr>
          <a:xfrm>
            <a:off x="-12700" y="3700300"/>
            <a:ext cx="12217399" cy="14813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86" name="Text Placeholder 5585"/>
          <p:cNvSpPr>
            <a:spLocks noGrp="1"/>
          </p:cNvSpPr>
          <p:nvPr>
            <p:ph type="body" sz="quarter" idx="10" hasCustomPrompt="1"/>
          </p:nvPr>
        </p:nvSpPr>
        <p:spPr>
          <a:xfrm>
            <a:off x="304800" y="3810000"/>
            <a:ext cx="11277600" cy="508443"/>
          </a:xfrm>
          <a:prstGeom prst="rect">
            <a:avLst/>
          </a:prstGeom>
        </p:spPr>
        <p:txBody>
          <a:bodyPr/>
          <a:lstStyle>
            <a:lvl1pPr algn="ctr">
              <a:buFontTx/>
              <a:buNone/>
              <a:defRPr sz="2800" baseline="0">
                <a:solidFill>
                  <a:schemeClr val="bg1"/>
                </a:solidFill>
                <a:latin typeface="+mj-lt"/>
              </a:defRPr>
            </a:lvl1pPr>
            <a:lvl2pPr>
              <a:defRPr>
                <a:latin typeface="+mj-lt"/>
              </a:defRPr>
            </a:lvl2pPr>
            <a:lvl3pPr>
              <a:defRPr>
                <a:latin typeface="+mj-lt"/>
              </a:defRPr>
            </a:lvl3pPr>
            <a:lvl4pPr>
              <a:defRPr>
                <a:latin typeface="+mj-lt"/>
              </a:defRPr>
            </a:lvl4pPr>
            <a:lvl5pPr>
              <a:defRPr>
                <a:latin typeface="+mj-lt"/>
              </a:defRPr>
            </a:lvl5pPr>
          </a:lstStyle>
          <a:p>
            <a:pPr lvl="0"/>
            <a:r>
              <a:rPr lang="en-US" dirty="0"/>
              <a:t>Boston NetSuite User Group</a:t>
            </a:r>
          </a:p>
        </p:txBody>
      </p:sp>
      <p:sp>
        <p:nvSpPr>
          <p:cNvPr id="30" name="Text Placeholder 5585"/>
          <p:cNvSpPr>
            <a:spLocks noGrp="1"/>
          </p:cNvSpPr>
          <p:nvPr>
            <p:ph type="body" sz="quarter" idx="11" hasCustomPrompt="1"/>
          </p:nvPr>
        </p:nvSpPr>
        <p:spPr>
          <a:xfrm>
            <a:off x="304800" y="4307465"/>
            <a:ext cx="11277600" cy="519959"/>
          </a:xfrm>
          <a:prstGeom prst="rect">
            <a:avLst/>
          </a:prstGeom>
        </p:spPr>
        <p:txBody>
          <a:bodyPr/>
          <a:lstStyle>
            <a:lvl1pPr algn="ctr">
              <a:buFontTx/>
              <a:buNone/>
              <a:defRPr sz="1800" baseline="0">
                <a:solidFill>
                  <a:schemeClr val="bg1"/>
                </a:solidFill>
                <a:latin typeface="+mj-lt"/>
              </a:defRPr>
            </a:lvl1pPr>
            <a:lvl2pPr>
              <a:defRPr>
                <a:latin typeface="+mj-lt"/>
              </a:defRPr>
            </a:lvl2pPr>
            <a:lvl3pPr>
              <a:defRPr>
                <a:latin typeface="+mj-lt"/>
              </a:defRPr>
            </a:lvl3pPr>
            <a:lvl4pPr>
              <a:defRPr>
                <a:latin typeface="+mj-lt"/>
              </a:defRPr>
            </a:lvl4pPr>
            <a:lvl5pPr>
              <a:defRPr>
                <a:latin typeface="+mj-lt"/>
              </a:defRPr>
            </a:lvl5pPr>
          </a:lstStyle>
          <a:p>
            <a:pPr lvl="0"/>
            <a:r>
              <a:rPr lang="en-US" dirty="0"/>
              <a:t>Wednesday, November 5th</a:t>
            </a:r>
          </a:p>
        </p:txBody>
      </p:sp>
    </p:spTree>
    <p:extLst>
      <p:ext uri="{BB962C8B-B14F-4D97-AF65-F5344CB8AC3E}">
        <p14:creationId xmlns:p14="http://schemas.microsoft.com/office/powerpoint/2010/main" val="3489411084"/>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2_Cover Slide">
    <p:spTree>
      <p:nvGrpSpPr>
        <p:cNvPr id="1" name=""/>
        <p:cNvGrpSpPr/>
        <p:nvPr/>
      </p:nvGrpSpPr>
      <p:grpSpPr>
        <a:xfrm>
          <a:off x="0" y="0"/>
          <a:ext cx="0" cy="0"/>
          <a:chOff x="0" y="0"/>
          <a:chExt cx="0" cy="0"/>
        </a:xfrm>
      </p:grpSpPr>
      <p:sp>
        <p:nvSpPr>
          <p:cNvPr id="9" name="Rectangle 8"/>
          <p:cNvSpPr/>
          <p:nvPr userDrawn="1"/>
        </p:nvSpPr>
        <p:spPr>
          <a:xfrm>
            <a:off x="-15671" y="-17968"/>
            <a:ext cx="12220370" cy="3827967"/>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86" name="Text Placeholder 5585"/>
          <p:cNvSpPr>
            <a:spLocks noGrp="1"/>
          </p:cNvSpPr>
          <p:nvPr>
            <p:ph type="body" sz="quarter" idx="10" hasCustomPrompt="1"/>
          </p:nvPr>
        </p:nvSpPr>
        <p:spPr>
          <a:xfrm>
            <a:off x="304800" y="1905000"/>
            <a:ext cx="11277600" cy="508443"/>
          </a:xfrm>
          <a:prstGeom prst="rect">
            <a:avLst/>
          </a:prstGeom>
        </p:spPr>
        <p:txBody>
          <a:bodyPr/>
          <a:lstStyle>
            <a:lvl1pPr algn="ctr">
              <a:buFontTx/>
              <a:buNone/>
              <a:defRPr sz="2800" baseline="0">
                <a:solidFill>
                  <a:srgbClr val="336699"/>
                </a:solidFill>
                <a:latin typeface="+mj-lt"/>
              </a:defRPr>
            </a:lvl1pPr>
            <a:lvl2pPr>
              <a:defRPr>
                <a:latin typeface="+mj-lt"/>
              </a:defRPr>
            </a:lvl2pPr>
            <a:lvl3pPr>
              <a:defRPr>
                <a:latin typeface="+mj-lt"/>
              </a:defRPr>
            </a:lvl3pPr>
            <a:lvl4pPr>
              <a:defRPr>
                <a:latin typeface="+mj-lt"/>
              </a:defRPr>
            </a:lvl4pPr>
            <a:lvl5pPr>
              <a:defRPr>
                <a:latin typeface="+mj-lt"/>
              </a:defRPr>
            </a:lvl5pPr>
          </a:lstStyle>
          <a:p>
            <a:pPr lvl="0"/>
            <a:r>
              <a:rPr lang="en-US" dirty="0"/>
              <a:t>Technical Session Title</a:t>
            </a:r>
          </a:p>
        </p:txBody>
      </p:sp>
      <p:sp>
        <p:nvSpPr>
          <p:cNvPr id="30" name="Text Placeholder 5585"/>
          <p:cNvSpPr>
            <a:spLocks noGrp="1"/>
          </p:cNvSpPr>
          <p:nvPr>
            <p:ph type="body" sz="quarter" idx="11" hasCustomPrompt="1"/>
          </p:nvPr>
        </p:nvSpPr>
        <p:spPr>
          <a:xfrm>
            <a:off x="304800" y="2402465"/>
            <a:ext cx="11277600" cy="519959"/>
          </a:xfrm>
          <a:prstGeom prst="rect">
            <a:avLst/>
          </a:prstGeom>
        </p:spPr>
        <p:txBody>
          <a:bodyPr/>
          <a:lstStyle>
            <a:lvl1pPr algn="ctr">
              <a:buFontTx/>
              <a:buNone/>
              <a:defRPr sz="1800" baseline="0">
                <a:solidFill>
                  <a:schemeClr val="bg1"/>
                </a:solidFill>
                <a:latin typeface="+mj-lt"/>
              </a:defRPr>
            </a:lvl1pPr>
            <a:lvl2pPr>
              <a:defRPr>
                <a:latin typeface="+mj-lt"/>
              </a:defRPr>
            </a:lvl2pPr>
            <a:lvl3pPr>
              <a:defRPr>
                <a:latin typeface="+mj-lt"/>
              </a:defRPr>
            </a:lvl3pPr>
            <a:lvl4pPr>
              <a:defRPr>
                <a:latin typeface="+mj-lt"/>
              </a:defRPr>
            </a:lvl4pPr>
            <a:lvl5pPr>
              <a:defRPr>
                <a:latin typeface="+mj-lt"/>
              </a:defRPr>
            </a:lvl5pPr>
          </a:lstStyle>
          <a:p>
            <a:pPr lvl="0"/>
            <a:r>
              <a:rPr lang="en-US" dirty="0"/>
              <a:t>Subtitle</a:t>
            </a:r>
          </a:p>
        </p:txBody>
      </p:sp>
      <p:sp>
        <p:nvSpPr>
          <p:cNvPr id="32" name="Freeform 25"/>
          <p:cNvSpPr>
            <a:spLocks noEditPoints="1"/>
          </p:cNvSpPr>
          <p:nvPr userDrawn="1"/>
        </p:nvSpPr>
        <p:spPr bwMode="auto">
          <a:xfrm>
            <a:off x="0" y="3657600"/>
            <a:ext cx="12207671" cy="2667000"/>
          </a:xfrm>
          <a:custGeom>
            <a:avLst/>
            <a:gdLst/>
            <a:ahLst/>
            <a:cxnLst>
              <a:cxn ang="0">
                <a:pos x="555" y="276"/>
              </a:cxn>
              <a:cxn ang="0">
                <a:pos x="544" y="262"/>
              </a:cxn>
              <a:cxn ang="0">
                <a:pos x="538" y="263"/>
              </a:cxn>
              <a:cxn ang="0">
                <a:pos x="520" y="204"/>
              </a:cxn>
              <a:cxn ang="0">
                <a:pos x="438" y="296"/>
              </a:cxn>
              <a:cxn ang="0">
                <a:pos x="418" y="219"/>
              </a:cxn>
              <a:cxn ang="0">
                <a:pos x="355" y="226"/>
              </a:cxn>
              <a:cxn ang="0">
                <a:pos x="326" y="309"/>
              </a:cxn>
              <a:cxn ang="0">
                <a:pos x="301" y="319"/>
              </a:cxn>
              <a:cxn ang="0">
                <a:pos x="246" y="387"/>
              </a:cxn>
              <a:cxn ang="0">
                <a:pos x="239" y="384"/>
              </a:cxn>
              <a:cxn ang="0">
                <a:pos x="223" y="382"/>
              </a:cxn>
              <a:cxn ang="0">
                <a:pos x="191" y="384"/>
              </a:cxn>
              <a:cxn ang="0">
                <a:pos x="186" y="400"/>
              </a:cxn>
              <a:cxn ang="0">
                <a:pos x="165" y="401"/>
              </a:cxn>
              <a:cxn ang="0">
                <a:pos x="151" y="383"/>
              </a:cxn>
              <a:cxn ang="0">
                <a:pos x="94" y="380"/>
              </a:cxn>
              <a:cxn ang="0">
                <a:pos x="57" y="400"/>
              </a:cxn>
              <a:cxn ang="0">
                <a:pos x="47" y="389"/>
              </a:cxn>
              <a:cxn ang="0">
                <a:pos x="41" y="391"/>
              </a:cxn>
              <a:cxn ang="0">
                <a:pos x="32" y="403"/>
              </a:cxn>
              <a:cxn ang="0">
                <a:pos x="24" y="407"/>
              </a:cxn>
              <a:cxn ang="0">
                <a:pos x="19" y="415"/>
              </a:cxn>
              <a:cxn ang="0">
                <a:pos x="0" y="683"/>
              </a:cxn>
              <a:cxn ang="0">
                <a:pos x="1541" y="426"/>
              </a:cxn>
              <a:cxn ang="0">
                <a:pos x="1545" y="413"/>
              </a:cxn>
              <a:cxn ang="0">
                <a:pos x="1532" y="415"/>
              </a:cxn>
              <a:cxn ang="0">
                <a:pos x="1527" y="407"/>
              </a:cxn>
              <a:cxn ang="0">
                <a:pos x="1519" y="419"/>
              </a:cxn>
              <a:cxn ang="0">
                <a:pos x="1503" y="411"/>
              </a:cxn>
              <a:cxn ang="0">
                <a:pos x="1417" y="392"/>
              </a:cxn>
              <a:cxn ang="0">
                <a:pos x="1397" y="226"/>
              </a:cxn>
              <a:cxn ang="0">
                <a:pos x="1236" y="226"/>
              </a:cxn>
              <a:cxn ang="0">
                <a:pos x="1154" y="161"/>
              </a:cxn>
              <a:cxn ang="0">
                <a:pos x="1097" y="400"/>
              </a:cxn>
              <a:cxn ang="0">
                <a:pos x="1004" y="208"/>
              </a:cxn>
              <a:cxn ang="0">
                <a:pos x="960" y="227"/>
              </a:cxn>
              <a:cxn ang="0">
                <a:pos x="849" y="67"/>
              </a:cxn>
              <a:cxn ang="0">
                <a:pos x="814" y="341"/>
              </a:cxn>
              <a:cxn ang="0">
                <a:pos x="756" y="63"/>
              </a:cxn>
              <a:cxn ang="0">
                <a:pos x="714" y="100"/>
              </a:cxn>
              <a:cxn ang="0">
                <a:pos x="684" y="265"/>
              </a:cxn>
              <a:cxn ang="0">
                <a:pos x="671" y="243"/>
              </a:cxn>
              <a:cxn ang="0">
                <a:pos x="561" y="285"/>
              </a:cxn>
              <a:cxn ang="0">
                <a:pos x="739" y="90"/>
              </a:cxn>
              <a:cxn ang="0">
                <a:pos x="754" y="80"/>
              </a:cxn>
              <a:cxn ang="0">
                <a:pos x="552" y="281"/>
              </a:cxn>
              <a:cxn ang="0">
                <a:pos x="552" y="291"/>
              </a:cxn>
              <a:cxn ang="0">
                <a:pos x="569" y="295"/>
              </a:cxn>
              <a:cxn ang="0">
                <a:pos x="561" y="300"/>
              </a:cxn>
              <a:cxn ang="0">
                <a:pos x="620" y="302"/>
              </a:cxn>
              <a:cxn ang="0">
                <a:pos x="570" y="307"/>
              </a:cxn>
              <a:cxn ang="0">
                <a:pos x="1215" y="324"/>
              </a:cxn>
              <a:cxn ang="0">
                <a:pos x="1399" y="359"/>
              </a:cxn>
              <a:cxn ang="0">
                <a:pos x="1230" y="403"/>
              </a:cxn>
              <a:cxn ang="0">
                <a:pos x="1234" y="374"/>
              </a:cxn>
            </a:cxnLst>
            <a:rect l="0" t="0" r="r" b="b"/>
            <a:pathLst>
              <a:path w="1624" h="803">
                <a:moveTo>
                  <a:pt x="561" y="285"/>
                </a:moveTo>
                <a:cubicBezTo>
                  <a:pt x="561" y="286"/>
                  <a:pt x="561" y="286"/>
                  <a:pt x="561" y="287"/>
                </a:cubicBezTo>
                <a:cubicBezTo>
                  <a:pt x="558" y="287"/>
                  <a:pt x="559" y="284"/>
                  <a:pt x="555" y="287"/>
                </a:cubicBezTo>
                <a:cubicBezTo>
                  <a:pt x="555" y="283"/>
                  <a:pt x="553" y="284"/>
                  <a:pt x="553" y="286"/>
                </a:cubicBezTo>
                <a:cubicBezTo>
                  <a:pt x="551" y="282"/>
                  <a:pt x="558" y="279"/>
                  <a:pt x="555" y="276"/>
                </a:cubicBezTo>
                <a:cubicBezTo>
                  <a:pt x="554" y="274"/>
                  <a:pt x="551" y="272"/>
                  <a:pt x="552" y="269"/>
                </a:cubicBezTo>
                <a:cubicBezTo>
                  <a:pt x="549" y="268"/>
                  <a:pt x="552" y="272"/>
                  <a:pt x="550" y="272"/>
                </a:cubicBezTo>
                <a:cubicBezTo>
                  <a:pt x="549" y="268"/>
                  <a:pt x="546" y="267"/>
                  <a:pt x="546" y="263"/>
                </a:cubicBezTo>
                <a:cubicBezTo>
                  <a:pt x="545" y="264"/>
                  <a:pt x="544" y="268"/>
                  <a:pt x="543" y="267"/>
                </a:cubicBezTo>
                <a:cubicBezTo>
                  <a:pt x="542" y="264"/>
                  <a:pt x="548" y="263"/>
                  <a:pt x="544" y="262"/>
                </a:cubicBezTo>
                <a:cubicBezTo>
                  <a:pt x="544" y="262"/>
                  <a:pt x="543" y="265"/>
                  <a:pt x="543" y="263"/>
                </a:cubicBezTo>
                <a:cubicBezTo>
                  <a:pt x="542" y="261"/>
                  <a:pt x="545" y="259"/>
                  <a:pt x="543" y="258"/>
                </a:cubicBezTo>
                <a:cubicBezTo>
                  <a:pt x="543" y="262"/>
                  <a:pt x="541" y="264"/>
                  <a:pt x="541" y="266"/>
                </a:cubicBezTo>
                <a:cubicBezTo>
                  <a:pt x="539" y="265"/>
                  <a:pt x="543" y="261"/>
                  <a:pt x="539" y="261"/>
                </a:cubicBezTo>
                <a:cubicBezTo>
                  <a:pt x="540" y="263"/>
                  <a:pt x="538" y="265"/>
                  <a:pt x="538" y="263"/>
                </a:cubicBezTo>
                <a:cubicBezTo>
                  <a:pt x="540" y="259"/>
                  <a:pt x="538" y="262"/>
                  <a:pt x="537" y="259"/>
                </a:cubicBezTo>
                <a:cubicBezTo>
                  <a:pt x="539" y="248"/>
                  <a:pt x="534" y="241"/>
                  <a:pt x="533" y="236"/>
                </a:cubicBezTo>
                <a:cubicBezTo>
                  <a:pt x="532" y="229"/>
                  <a:pt x="534" y="221"/>
                  <a:pt x="533" y="212"/>
                </a:cubicBezTo>
                <a:cubicBezTo>
                  <a:pt x="529" y="212"/>
                  <a:pt x="525" y="212"/>
                  <a:pt x="520" y="212"/>
                </a:cubicBezTo>
                <a:cubicBezTo>
                  <a:pt x="520" y="209"/>
                  <a:pt x="520" y="207"/>
                  <a:pt x="520" y="204"/>
                </a:cubicBezTo>
                <a:cubicBezTo>
                  <a:pt x="500" y="204"/>
                  <a:pt x="480" y="204"/>
                  <a:pt x="460" y="204"/>
                </a:cubicBezTo>
                <a:cubicBezTo>
                  <a:pt x="460" y="207"/>
                  <a:pt x="461" y="211"/>
                  <a:pt x="459" y="212"/>
                </a:cubicBezTo>
                <a:cubicBezTo>
                  <a:pt x="454" y="212"/>
                  <a:pt x="449" y="212"/>
                  <a:pt x="444" y="212"/>
                </a:cubicBezTo>
                <a:cubicBezTo>
                  <a:pt x="442" y="238"/>
                  <a:pt x="445" y="269"/>
                  <a:pt x="443" y="296"/>
                </a:cubicBezTo>
                <a:cubicBezTo>
                  <a:pt x="442" y="296"/>
                  <a:pt x="440" y="296"/>
                  <a:pt x="438" y="296"/>
                </a:cubicBezTo>
                <a:cubicBezTo>
                  <a:pt x="438" y="272"/>
                  <a:pt x="438" y="249"/>
                  <a:pt x="438" y="226"/>
                </a:cubicBezTo>
                <a:cubicBezTo>
                  <a:pt x="437" y="223"/>
                  <a:pt x="429" y="227"/>
                  <a:pt x="429" y="223"/>
                </a:cubicBezTo>
                <a:cubicBezTo>
                  <a:pt x="429" y="220"/>
                  <a:pt x="435" y="223"/>
                  <a:pt x="437" y="221"/>
                </a:cubicBezTo>
                <a:cubicBezTo>
                  <a:pt x="437" y="219"/>
                  <a:pt x="437" y="217"/>
                  <a:pt x="437" y="215"/>
                </a:cubicBezTo>
                <a:cubicBezTo>
                  <a:pt x="429" y="213"/>
                  <a:pt x="424" y="217"/>
                  <a:pt x="418" y="219"/>
                </a:cubicBezTo>
                <a:cubicBezTo>
                  <a:pt x="417" y="220"/>
                  <a:pt x="419" y="224"/>
                  <a:pt x="417" y="225"/>
                </a:cubicBezTo>
                <a:cubicBezTo>
                  <a:pt x="399" y="225"/>
                  <a:pt x="379" y="226"/>
                  <a:pt x="361" y="224"/>
                </a:cubicBezTo>
                <a:cubicBezTo>
                  <a:pt x="361" y="218"/>
                  <a:pt x="361" y="212"/>
                  <a:pt x="361" y="206"/>
                </a:cubicBezTo>
                <a:cubicBezTo>
                  <a:pt x="357" y="209"/>
                  <a:pt x="360" y="219"/>
                  <a:pt x="359" y="225"/>
                </a:cubicBezTo>
                <a:cubicBezTo>
                  <a:pt x="358" y="225"/>
                  <a:pt x="354" y="224"/>
                  <a:pt x="355" y="226"/>
                </a:cubicBezTo>
                <a:cubicBezTo>
                  <a:pt x="355" y="254"/>
                  <a:pt x="355" y="282"/>
                  <a:pt x="355" y="309"/>
                </a:cubicBezTo>
                <a:cubicBezTo>
                  <a:pt x="350" y="309"/>
                  <a:pt x="344" y="310"/>
                  <a:pt x="341" y="309"/>
                </a:cubicBezTo>
                <a:cubicBezTo>
                  <a:pt x="342" y="307"/>
                  <a:pt x="341" y="302"/>
                  <a:pt x="342" y="299"/>
                </a:cubicBezTo>
                <a:cubicBezTo>
                  <a:pt x="337" y="299"/>
                  <a:pt x="332" y="299"/>
                  <a:pt x="327" y="299"/>
                </a:cubicBezTo>
                <a:cubicBezTo>
                  <a:pt x="327" y="302"/>
                  <a:pt x="329" y="308"/>
                  <a:pt x="326" y="309"/>
                </a:cubicBezTo>
                <a:cubicBezTo>
                  <a:pt x="325" y="307"/>
                  <a:pt x="326" y="302"/>
                  <a:pt x="325" y="299"/>
                </a:cubicBezTo>
                <a:cubicBezTo>
                  <a:pt x="321" y="299"/>
                  <a:pt x="316" y="299"/>
                  <a:pt x="311" y="299"/>
                </a:cubicBezTo>
                <a:cubicBezTo>
                  <a:pt x="311" y="302"/>
                  <a:pt x="311" y="306"/>
                  <a:pt x="311" y="309"/>
                </a:cubicBezTo>
                <a:cubicBezTo>
                  <a:pt x="308" y="309"/>
                  <a:pt x="305" y="309"/>
                  <a:pt x="302" y="309"/>
                </a:cubicBezTo>
                <a:cubicBezTo>
                  <a:pt x="302" y="312"/>
                  <a:pt x="303" y="317"/>
                  <a:pt x="301" y="319"/>
                </a:cubicBezTo>
                <a:cubicBezTo>
                  <a:pt x="282" y="318"/>
                  <a:pt x="270" y="328"/>
                  <a:pt x="258" y="334"/>
                </a:cubicBezTo>
                <a:cubicBezTo>
                  <a:pt x="255" y="336"/>
                  <a:pt x="249" y="336"/>
                  <a:pt x="248" y="340"/>
                </a:cubicBezTo>
                <a:cubicBezTo>
                  <a:pt x="249" y="342"/>
                  <a:pt x="254" y="339"/>
                  <a:pt x="255" y="341"/>
                </a:cubicBezTo>
                <a:cubicBezTo>
                  <a:pt x="255" y="355"/>
                  <a:pt x="255" y="368"/>
                  <a:pt x="255" y="382"/>
                </a:cubicBezTo>
                <a:cubicBezTo>
                  <a:pt x="253" y="388"/>
                  <a:pt x="247" y="383"/>
                  <a:pt x="246" y="387"/>
                </a:cubicBezTo>
                <a:cubicBezTo>
                  <a:pt x="246" y="384"/>
                  <a:pt x="247" y="383"/>
                  <a:pt x="245" y="383"/>
                </a:cubicBezTo>
                <a:cubicBezTo>
                  <a:pt x="244" y="380"/>
                  <a:pt x="245" y="385"/>
                  <a:pt x="243" y="384"/>
                </a:cubicBezTo>
                <a:cubicBezTo>
                  <a:pt x="242" y="378"/>
                  <a:pt x="242" y="380"/>
                  <a:pt x="241" y="376"/>
                </a:cubicBezTo>
                <a:cubicBezTo>
                  <a:pt x="241" y="379"/>
                  <a:pt x="240" y="379"/>
                  <a:pt x="238" y="378"/>
                </a:cubicBezTo>
                <a:cubicBezTo>
                  <a:pt x="238" y="380"/>
                  <a:pt x="239" y="381"/>
                  <a:pt x="239" y="384"/>
                </a:cubicBezTo>
                <a:cubicBezTo>
                  <a:pt x="238" y="383"/>
                  <a:pt x="238" y="381"/>
                  <a:pt x="236" y="381"/>
                </a:cubicBezTo>
                <a:cubicBezTo>
                  <a:pt x="237" y="386"/>
                  <a:pt x="235" y="382"/>
                  <a:pt x="235" y="383"/>
                </a:cubicBezTo>
                <a:cubicBezTo>
                  <a:pt x="232" y="382"/>
                  <a:pt x="238" y="388"/>
                  <a:pt x="235" y="388"/>
                </a:cubicBezTo>
                <a:cubicBezTo>
                  <a:pt x="232" y="388"/>
                  <a:pt x="228" y="382"/>
                  <a:pt x="227" y="386"/>
                </a:cubicBezTo>
                <a:cubicBezTo>
                  <a:pt x="226" y="385"/>
                  <a:pt x="224" y="384"/>
                  <a:pt x="223" y="382"/>
                </a:cubicBezTo>
                <a:cubicBezTo>
                  <a:pt x="223" y="384"/>
                  <a:pt x="226" y="384"/>
                  <a:pt x="226" y="386"/>
                </a:cubicBezTo>
                <a:cubicBezTo>
                  <a:pt x="219" y="387"/>
                  <a:pt x="210" y="387"/>
                  <a:pt x="203" y="388"/>
                </a:cubicBezTo>
                <a:cubicBezTo>
                  <a:pt x="202" y="394"/>
                  <a:pt x="202" y="402"/>
                  <a:pt x="200" y="407"/>
                </a:cubicBezTo>
                <a:cubicBezTo>
                  <a:pt x="197" y="407"/>
                  <a:pt x="193" y="408"/>
                  <a:pt x="191" y="407"/>
                </a:cubicBezTo>
                <a:cubicBezTo>
                  <a:pt x="191" y="399"/>
                  <a:pt x="191" y="392"/>
                  <a:pt x="191" y="384"/>
                </a:cubicBezTo>
                <a:cubicBezTo>
                  <a:pt x="194" y="384"/>
                  <a:pt x="199" y="387"/>
                  <a:pt x="199" y="384"/>
                </a:cubicBezTo>
                <a:cubicBezTo>
                  <a:pt x="199" y="378"/>
                  <a:pt x="191" y="382"/>
                  <a:pt x="190" y="378"/>
                </a:cubicBezTo>
                <a:cubicBezTo>
                  <a:pt x="189" y="382"/>
                  <a:pt x="190" y="387"/>
                  <a:pt x="190" y="393"/>
                </a:cubicBezTo>
                <a:cubicBezTo>
                  <a:pt x="190" y="398"/>
                  <a:pt x="192" y="407"/>
                  <a:pt x="187" y="407"/>
                </a:cubicBezTo>
                <a:cubicBezTo>
                  <a:pt x="184" y="407"/>
                  <a:pt x="186" y="403"/>
                  <a:pt x="186" y="400"/>
                </a:cubicBezTo>
                <a:cubicBezTo>
                  <a:pt x="183" y="400"/>
                  <a:pt x="180" y="400"/>
                  <a:pt x="177" y="400"/>
                </a:cubicBezTo>
                <a:cubicBezTo>
                  <a:pt x="177" y="403"/>
                  <a:pt x="177" y="405"/>
                  <a:pt x="177" y="407"/>
                </a:cubicBezTo>
                <a:cubicBezTo>
                  <a:pt x="172" y="406"/>
                  <a:pt x="171" y="411"/>
                  <a:pt x="170" y="410"/>
                </a:cubicBezTo>
                <a:cubicBezTo>
                  <a:pt x="168" y="406"/>
                  <a:pt x="172" y="397"/>
                  <a:pt x="168" y="396"/>
                </a:cubicBezTo>
                <a:cubicBezTo>
                  <a:pt x="164" y="395"/>
                  <a:pt x="167" y="400"/>
                  <a:pt x="165" y="401"/>
                </a:cubicBezTo>
                <a:cubicBezTo>
                  <a:pt x="161" y="401"/>
                  <a:pt x="157" y="401"/>
                  <a:pt x="153" y="401"/>
                </a:cubicBezTo>
                <a:cubicBezTo>
                  <a:pt x="153" y="405"/>
                  <a:pt x="154" y="410"/>
                  <a:pt x="153" y="411"/>
                </a:cubicBezTo>
                <a:cubicBezTo>
                  <a:pt x="136" y="411"/>
                  <a:pt x="117" y="412"/>
                  <a:pt x="101" y="411"/>
                </a:cubicBezTo>
                <a:cubicBezTo>
                  <a:pt x="101" y="406"/>
                  <a:pt x="101" y="402"/>
                  <a:pt x="101" y="397"/>
                </a:cubicBezTo>
                <a:cubicBezTo>
                  <a:pt x="118" y="393"/>
                  <a:pt x="136" y="387"/>
                  <a:pt x="151" y="383"/>
                </a:cubicBezTo>
                <a:cubicBezTo>
                  <a:pt x="157" y="381"/>
                  <a:pt x="164" y="381"/>
                  <a:pt x="167" y="377"/>
                </a:cubicBezTo>
                <a:cubicBezTo>
                  <a:pt x="162" y="376"/>
                  <a:pt x="156" y="379"/>
                  <a:pt x="151" y="380"/>
                </a:cubicBezTo>
                <a:cubicBezTo>
                  <a:pt x="133" y="385"/>
                  <a:pt x="115" y="391"/>
                  <a:pt x="97" y="394"/>
                </a:cubicBezTo>
                <a:cubicBezTo>
                  <a:pt x="95" y="397"/>
                  <a:pt x="100" y="406"/>
                  <a:pt x="95" y="407"/>
                </a:cubicBezTo>
                <a:cubicBezTo>
                  <a:pt x="93" y="400"/>
                  <a:pt x="95" y="389"/>
                  <a:pt x="94" y="380"/>
                </a:cubicBezTo>
                <a:cubicBezTo>
                  <a:pt x="93" y="378"/>
                  <a:pt x="95" y="378"/>
                  <a:pt x="96" y="377"/>
                </a:cubicBezTo>
                <a:cubicBezTo>
                  <a:pt x="90" y="369"/>
                  <a:pt x="69" y="369"/>
                  <a:pt x="64" y="378"/>
                </a:cubicBezTo>
                <a:cubicBezTo>
                  <a:pt x="68" y="380"/>
                  <a:pt x="64" y="391"/>
                  <a:pt x="66" y="396"/>
                </a:cubicBezTo>
                <a:cubicBezTo>
                  <a:pt x="63" y="393"/>
                  <a:pt x="60" y="399"/>
                  <a:pt x="58" y="395"/>
                </a:cubicBezTo>
                <a:cubicBezTo>
                  <a:pt x="57" y="397"/>
                  <a:pt x="59" y="401"/>
                  <a:pt x="57" y="400"/>
                </a:cubicBezTo>
                <a:cubicBezTo>
                  <a:pt x="57" y="397"/>
                  <a:pt x="55" y="396"/>
                  <a:pt x="53" y="393"/>
                </a:cubicBezTo>
                <a:cubicBezTo>
                  <a:pt x="54" y="395"/>
                  <a:pt x="53" y="397"/>
                  <a:pt x="51" y="398"/>
                </a:cubicBezTo>
                <a:cubicBezTo>
                  <a:pt x="50" y="395"/>
                  <a:pt x="54" y="392"/>
                  <a:pt x="51" y="392"/>
                </a:cubicBezTo>
                <a:cubicBezTo>
                  <a:pt x="50" y="392"/>
                  <a:pt x="50" y="396"/>
                  <a:pt x="47" y="394"/>
                </a:cubicBezTo>
                <a:cubicBezTo>
                  <a:pt x="47" y="392"/>
                  <a:pt x="50" y="389"/>
                  <a:pt x="47" y="389"/>
                </a:cubicBezTo>
                <a:cubicBezTo>
                  <a:pt x="47" y="387"/>
                  <a:pt x="47" y="392"/>
                  <a:pt x="45" y="392"/>
                </a:cubicBezTo>
                <a:cubicBezTo>
                  <a:pt x="45" y="390"/>
                  <a:pt x="46" y="390"/>
                  <a:pt x="46" y="389"/>
                </a:cubicBezTo>
                <a:cubicBezTo>
                  <a:pt x="44" y="386"/>
                  <a:pt x="44" y="392"/>
                  <a:pt x="43" y="390"/>
                </a:cubicBezTo>
                <a:cubicBezTo>
                  <a:pt x="43" y="389"/>
                  <a:pt x="44" y="386"/>
                  <a:pt x="42" y="387"/>
                </a:cubicBezTo>
                <a:cubicBezTo>
                  <a:pt x="41" y="388"/>
                  <a:pt x="42" y="391"/>
                  <a:pt x="41" y="391"/>
                </a:cubicBezTo>
                <a:cubicBezTo>
                  <a:pt x="40" y="388"/>
                  <a:pt x="41" y="394"/>
                  <a:pt x="38" y="391"/>
                </a:cubicBezTo>
                <a:cubicBezTo>
                  <a:pt x="37" y="396"/>
                  <a:pt x="36" y="399"/>
                  <a:pt x="38" y="402"/>
                </a:cubicBezTo>
                <a:cubicBezTo>
                  <a:pt x="35" y="399"/>
                  <a:pt x="38" y="405"/>
                  <a:pt x="37" y="406"/>
                </a:cubicBezTo>
                <a:cubicBezTo>
                  <a:pt x="35" y="403"/>
                  <a:pt x="35" y="402"/>
                  <a:pt x="32" y="400"/>
                </a:cubicBezTo>
                <a:cubicBezTo>
                  <a:pt x="32" y="402"/>
                  <a:pt x="34" y="402"/>
                  <a:pt x="32" y="403"/>
                </a:cubicBezTo>
                <a:cubicBezTo>
                  <a:pt x="32" y="398"/>
                  <a:pt x="30" y="404"/>
                  <a:pt x="30" y="399"/>
                </a:cubicBezTo>
                <a:cubicBezTo>
                  <a:pt x="28" y="401"/>
                  <a:pt x="30" y="404"/>
                  <a:pt x="27" y="407"/>
                </a:cubicBezTo>
                <a:cubicBezTo>
                  <a:pt x="26" y="404"/>
                  <a:pt x="26" y="401"/>
                  <a:pt x="25" y="400"/>
                </a:cubicBezTo>
                <a:cubicBezTo>
                  <a:pt x="25" y="403"/>
                  <a:pt x="24" y="407"/>
                  <a:pt x="23" y="403"/>
                </a:cubicBezTo>
                <a:cubicBezTo>
                  <a:pt x="20" y="403"/>
                  <a:pt x="27" y="406"/>
                  <a:pt x="24" y="407"/>
                </a:cubicBezTo>
                <a:cubicBezTo>
                  <a:pt x="22" y="407"/>
                  <a:pt x="23" y="405"/>
                  <a:pt x="21" y="405"/>
                </a:cubicBezTo>
                <a:cubicBezTo>
                  <a:pt x="20" y="410"/>
                  <a:pt x="25" y="410"/>
                  <a:pt x="25" y="413"/>
                </a:cubicBezTo>
                <a:cubicBezTo>
                  <a:pt x="24" y="412"/>
                  <a:pt x="24" y="411"/>
                  <a:pt x="22" y="411"/>
                </a:cubicBezTo>
                <a:cubicBezTo>
                  <a:pt x="22" y="411"/>
                  <a:pt x="23" y="413"/>
                  <a:pt x="22" y="413"/>
                </a:cubicBezTo>
                <a:cubicBezTo>
                  <a:pt x="19" y="411"/>
                  <a:pt x="23" y="418"/>
                  <a:pt x="19" y="415"/>
                </a:cubicBezTo>
                <a:cubicBezTo>
                  <a:pt x="19" y="418"/>
                  <a:pt x="21" y="417"/>
                  <a:pt x="21" y="419"/>
                </a:cubicBezTo>
                <a:cubicBezTo>
                  <a:pt x="20" y="419"/>
                  <a:pt x="19" y="418"/>
                  <a:pt x="19" y="417"/>
                </a:cubicBezTo>
                <a:cubicBezTo>
                  <a:pt x="17" y="417"/>
                  <a:pt x="20" y="421"/>
                  <a:pt x="19" y="421"/>
                </a:cubicBezTo>
                <a:cubicBezTo>
                  <a:pt x="13" y="421"/>
                  <a:pt x="7" y="421"/>
                  <a:pt x="0" y="421"/>
                </a:cubicBezTo>
                <a:cubicBezTo>
                  <a:pt x="0" y="800"/>
                  <a:pt x="0" y="303"/>
                  <a:pt x="0" y="683"/>
                </a:cubicBezTo>
                <a:cubicBezTo>
                  <a:pt x="541" y="683"/>
                  <a:pt x="1083" y="683"/>
                  <a:pt x="1624" y="683"/>
                </a:cubicBezTo>
                <a:cubicBezTo>
                  <a:pt x="1624" y="305"/>
                  <a:pt x="1624" y="803"/>
                  <a:pt x="1624" y="426"/>
                </a:cubicBezTo>
                <a:cubicBezTo>
                  <a:pt x="1599" y="427"/>
                  <a:pt x="1570" y="427"/>
                  <a:pt x="1545" y="426"/>
                </a:cubicBezTo>
                <a:cubicBezTo>
                  <a:pt x="1545" y="425"/>
                  <a:pt x="1547" y="423"/>
                  <a:pt x="1545" y="422"/>
                </a:cubicBezTo>
                <a:cubicBezTo>
                  <a:pt x="1545" y="425"/>
                  <a:pt x="1544" y="427"/>
                  <a:pt x="1541" y="426"/>
                </a:cubicBezTo>
                <a:cubicBezTo>
                  <a:pt x="1542" y="425"/>
                  <a:pt x="1546" y="423"/>
                  <a:pt x="1544" y="422"/>
                </a:cubicBezTo>
                <a:cubicBezTo>
                  <a:pt x="1543" y="426"/>
                  <a:pt x="1540" y="423"/>
                  <a:pt x="1539" y="424"/>
                </a:cubicBezTo>
                <a:cubicBezTo>
                  <a:pt x="1540" y="421"/>
                  <a:pt x="1545" y="419"/>
                  <a:pt x="1544" y="417"/>
                </a:cubicBezTo>
                <a:cubicBezTo>
                  <a:pt x="1543" y="418"/>
                  <a:pt x="1541" y="422"/>
                  <a:pt x="1540" y="420"/>
                </a:cubicBezTo>
                <a:cubicBezTo>
                  <a:pt x="1540" y="417"/>
                  <a:pt x="1547" y="416"/>
                  <a:pt x="1545" y="413"/>
                </a:cubicBezTo>
                <a:cubicBezTo>
                  <a:pt x="1544" y="416"/>
                  <a:pt x="1542" y="418"/>
                  <a:pt x="1542" y="415"/>
                </a:cubicBezTo>
                <a:cubicBezTo>
                  <a:pt x="1542" y="416"/>
                  <a:pt x="1539" y="415"/>
                  <a:pt x="1538" y="419"/>
                </a:cubicBezTo>
                <a:cubicBezTo>
                  <a:pt x="1539" y="414"/>
                  <a:pt x="1536" y="421"/>
                  <a:pt x="1533" y="419"/>
                </a:cubicBezTo>
                <a:cubicBezTo>
                  <a:pt x="1534" y="417"/>
                  <a:pt x="1537" y="413"/>
                  <a:pt x="1535" y="410"/>
                </a:cubicBezTo>
                <a:cubicBezTo>
                  <a:pt x="1536" y="413"/>
                  <a:pt x="1533" y="416"/>
                  <a:pt x="1532" y="415"/>
                </a:cubicBezTo>
                <a:cubicBezTo>
                  <a:pt x="1532" y="414"/>
                  <a:pt x="1533" y="411"/>
                  <a:pt x="1532" y="411"/>
                </a:cubicBezTo>
                <a:cubicBezTo>
                  <a:pt x="1532" y="413"/>
                  <a:pt x="1531" y="414"/>
                  <a:pt x="1530" y="415"/>
                </a:cubicBezTo>
                <a:cubicBezTo>
                  <a:pt x="1531" y="411"/>
                  <a:pt x="1532" y="410"/>
                  <a:pt x="1530" y="408"/>
                </a:cubicBezTo>
                <a:cubicBezTo>
                  <a:pt x="1530" y="409"/>
                  <a:pt x="1528" y="410"/>
                  <a:pt x="1528" y="411"/>
                </a:cubicBezTo>
                <a:cubicBezTo>
                  <a:pt x="1527" y="410"/>
                  <a:pt x="1529" y="407"/>
                  <a:pt x="1527" y="407"/>
                </a:cubicBezTo>
                <a:cubicBezTo>
                  <a:pt x="1527" y="411"/>
                  <a:pt x="1526" y="417"/>
                  <a:pt x="1523" y="414"/>
                </a:cubicBezTo>
                <a:cubicBezTo>
                  <a:pt x="1524" y="417"/>
                  <a:pt x="1524" y="418"/>
                  <a:pt x="1521" y="419"/>
                </a:cubicBezTo>
                <a:cubicBezTo>
                  <a:pt x="1522" y="417"/>
                  <a:pt x="1523" y="415"/>
                  <a:pt x="1521" y="413"/>
                </a:cubicBezTo>
                <a:cubicBezTo>
                  <a:pt x="1521" y="415"/>
                  <a:pt x="1522" y="418"/>
                  <a:pt x="1520" y="418"/>
                </a:cubicBezTo>
                <a:cubicBezTo>
                  <a:pt x="1521" y="413"/>
                  <a:pt x="1518" y="417"/>
                  <a:pt x="1519" y="419"/>
                </a:cubicBezTo>
                <a:cubicBezTo>
                  <a:pt x="1517" y="419"/>
                  <a:pt x="1519" y="409"/>
                  <a:pt x="1517" y="409"/>
                </a:cubicBezTo>
                <a:cubicBezTo>
                  <a:pt x="1518" y="413"/>
                  <a:pt x="1516" y="415"/>
                  <a:pt x="1516" y="417"/>
                </a:cubicBezTo>
                <a:cubicBezTo>
                  <a:pt x="1514" y="413"/>
                  <a:pt x="1513" y="417"/>
                  <a:pt x="1511" y="417"/>
                </a:cubicBezTo>
                <a:cubicBezTo>
                  <a:pt x="1510" y="415"/>
                  <a:pt x="1512" y="411"/>
                  <a:pt x="1510" y="411"/>
                </a:cubicBezTo>
                <a:cubicBezTo>
                  <a:pt x="1505" y="409"/>
                  <a:pt x="1508" y="410"/>
                  <a:pt x="1503" y="411"/>
                </a:cubicBezTo>
                <a:cubicBezTo>
                  <a:pt x="1502" y="409"/>
                  <a:pt x="1503" y="406"/>
                  <a:pt x="1503" y="403"/>
                </a:cubicBezTo>
                <a:cubicBezTo>
                  <a:pt x="1500" y="403"/>
                  <a:pt x="1496" y="404"/>
                  <a:pt x="1495" y="402"/>
                </a:cubicBezTo>
                <a:cubicBezTo>
                  <a:pt x="1495" y="400"/>
                  <a:pt x="1495" y="398"/>
                  <a:pt x="1495" y="395"/>
                </a:cubicBezTo>
                <a:cubicBezTo>
                  <a:pt x="1489" y="396"/>
                  <a:pt x="1485" y="395"/>
                  <a:pt x="1484" y="392"/>
                </a:cubicBezTo>
                <a:cubicBezTo>
                  <a:pt x="1461" y="392"/>
                  <a:pt x="1439" y="389"/>
                  <a:pt x="1417" y="392"/>
                </a:cubicBezTo>
                <a:cubicBezTo>
                  <a:pt x="1417" y="394"/>
                  <a:pt x="1418" y="397"/>
                  <a:pt x="1417" y="398"/>
                </a:cubicBezTo>
                <a:cubicBezTo>
                  <a:pt x="1412" y="398"/>
                  <a:pt x="1406" y="399"/>
                  <a:pt x="1403" y="398"/>
                </a:cubicBezTo>
                <a:cubicBezTo>
                  <a:pt x="1403" y="375"/>
                  <a:pt x="1403" y="352"/>
                  <a:pt x="1403" y="330"/>
                </a:cubicBezTo>
                <a:cubicBezTo>
                  <a:pt x="1403" y="328"/>
                  <a:pt x="1399" y="330"/>
                  <a:pt x="1399" y="328"/>
                </a:cubicBezTo>
                <a:cubicBezTo>
                  <a:pt x="1398" y="294"/>
                  <a:pt x="1399" y="259"/>
                  <a:pt x="1397" y="226"/>
                </a:cubicBezTo>
                <a:cubicBezTo>
                  <a:pt x="1356" y="226"/>
                  <a:pt x="1314" y="226"/>
                  <a:pt x="1273" y="226"/>
                </a:cubicBezTo>
                <a:cubicBezTo>
                  <a:pt x="1273" y="223"/>
                  <a:pt x="1273" y="219"/>
                  <a:pt x="1273" y="216"/>
                </a:cubicBezTo>
                <a:cubicBezTo>
                  <a:pt x="1267" y="216"/>
                  <a:pt x="1261" y="216"/>
                  <a:pt x="1256" y="216"/>
                </a:cubicBezTo>
                <a:cubicBezTo>
                  <a:pt x="1255" y="219"/>
                  <a:pt x="1257" y="224"/>
                  <a:pt x="1255" y="226"/>
                </a:cubicBezTo>
                <a:cubicBezTo>
                  <a:pt x="1249" y="226"/>
                  <a:pt x="1242" y="226"/>
                  <a:pt x="1236" y="226"/>
                </a:cubicBezTo>
                <a:cubicBezTo>
                  <a:pt x="1236" y="254"/>
                  <a:pt x="1236" y="282"/>
                  <a:pt x="1236" y="309"/>
                </a:cubicBezTo>
                <a:cubicBezTo>
                  <a:pt x="1226" y="315"/>
                  <a:pt x="1214" y="319"/>
                  <a:pt x="1199" y="318"/>
                </a:cubicBezTo>
                <a:cubicBezTo>
                  <a:pt x="1199" y="276"/>
                  <a:pt x="1199" y="234"/>
                  <a:pt x="1199" y="192"/>
                </a:cubicBezTo>
                <a:cubicBezTo>
                  <a:pt x="1195" y="192"/>
                  <a:pt x="1196" y="190"/>
                  <a:pt x="1192" y="189"/>
                </a:cubicBezTo>
                <a:cubicBezTo>
                  <a:pt x="1185" y="174"/>
                  <a:pt x="1172" y="165"/>
                  <a:pt x="1154" y="161"/>
                </a:cubicBezTo>
                <a:cubicBezTo>
                  <a:pt x="1152" y="151"/>
                  <a:pt x="1151" y="139"/>
                  <a:pt x="1149" y="129"/>
                </a:cubicBezTo>
                <a:cubicBezTo>
                  <a:pt x="1148" y="140"/>
                  <a:pt x="1147" y="151"/>
                  <a:pt x="1146" y="162"/>
                </a:cubicBezTo>
                <a:cubicBezTo>
                  <a:pt x="1124" y="163"/>
                  <a:pt x="1113" y="175"/>
                  <a:pt x="1104" y="190"/>
                </a:cubicBezTo>
                <a:cubicBezTo>
                  <a:pt x="1102" y="190"/>
                  <a:pt x="1101" y="192"/>
                  <a:pt x="1097" y="191"/>
                </a:cubicBezTo>
                <a:cubicBezTo>
                  <a:pt x="1097" y="260"/>
                  <a:pt x="1098" y="331"/>
                  <a:pt x="1097" y="400"/>
                </a:cubicBezTo>
                <a:cubicBezTo>
                  <a:pt x="1095" y="400"/>
                  <a:pt x="1093" y="400"/>
                  <a:pt x="1091" y="400"/>
                </a:cubicBezTo>
                <a:cubicBezTo>
                  <a:pt x="1091" y="342"/>
                  <a:pt x="1091" y="284"/>
                  <a:pt x="1091" y="227"/>
                </a:cubicBezTo>
                <a:cubicBezTo>
                  <a:pt x="1075" y="227"/>
                  <a:pt x="1060" y="227"/>
                  <a:pt x="1044" y="227"/>
                </a:cubicBezTo>
                <a:cubicBezTo>
                  <a:pt x="1040" y="221"/>
                  <a:pt x="1031" y="220"/>
                  <a:pt x="1032" y="208"/>
                </a:cubicBezTo>
                <a:cubicBezTo>
                  <a:pt x="1023" y="208"/>
                  <a:pt x="1013" y="208"/>
                  <a:pt x="1004" y="208"/>
                </a:cubicBezTo>
                <a:cubicBezTo>
                  <a:pt x="1002" y="213"/>
                  <a:pt x="1007" y="226"/>
                  <a:pt x="1001" y="227"/>
                </a:cubicBezTo>
                <a:cubicBezTo>
                  <a:pt x="998" y="227"/>
                  <a:pt x="1000" y="221"/>
                  <a:pt x="1000" y="219"/>
                </a:cubicBezTo>
                <a:cubicBezTo>
                  <a:pt x="991" y="219"/>
                  <a:pt x="982" y="219"/>
                  <a:pt x="973" y="219"/>
                </a:cubicBezTo>
                <a:cubicBezTo>
                  <a:pt x="973" y="222"/>
                  <a:pt x="974" y="226"/>
                  <a:pt x="972" y="227"/>
                </a:cubicBezTo>
                <a:cubicBezTo>
                  <a:pt x="968" y="227"/>
                  <a:pt x="964" y="227"/>
                  <a:pt x="960" y="227"/>
                </a:cubicBezTo>
                <a:cubicBezTo>
                  <a:pt x="959" y="244"/>
                  <a:pt x="960" y="263"/>
                  <a:pt x="959" y="281"/>
                </a:cubicBezTo>
                <a:cubicBezTo>
                  <a:pt x="956" y="280"/>
                  <a:pt x="950" y="282"/>
                  <a:pt x="948" y="280"/>
                </a:cubicBezTo>
                <a:cubicBezTo>
                  <a:pt x="948" y="211"/>
                  <a:pt x="948" y="142"/>
                  <a:pt x="948" y="74"/>
                </a:cubicBezTo>
                <a:cubicBezTo>
                  <a:pt x="915" y="74"/>
                  <a:pt x="882" y="74"/>
                  <a:pt x="850" y="74"/>
                </a:cubicBezTo>
                <a:cubicBezTo>
                  <a:pt x="850" y="71"/>
                  <a:pt x="850" y="68"/>
                  <a:pt x="849" y="67"/>
                </a:cubicBezTo>
                <a:cubicBezTo>
                  <a:pt x="841" y="67"/>
                  <a:pt x="834" y="67"/>
                  <a:pt x="826" y="67"/>
                </a:cubicBezTo>
                <a:cubicBezTo>
                  <a:pt x="825" y="68"/>
                  <a:pt x="827" y="73"/>
                  <a:pt x="825" y="74"/>
                </a:cubicBezTo>
                <a:cubicBezTo>
                  <a:pt x="822" y="74"/>
                  <a:pt x="819" y="74"/>
                  <a:pt x="816" y="74"/>
                </a:cubicBezTo>
                <a:cubicBezTo>
                  <a:pt x="816" y="157"/>
                  <a:pt x="816" y="244"/>
                  <a:pt x="816" y="326"/>
                </a:cubicBezTo>
                <a:cubicBezTo>
                  <a:pt x="816" y="332"/>
                  <a:pt x="818" y="339"/>
                  <a:pt x="814" y="341"/>
                </a:cubicBezTo>
                <a:cubicBezTo>
                  <a:pt x="811" y="264"/>
                  <a:pt x="814" y="181"/>
                  <a:pt x="813" y="102"/>
                </a:cubicBezTo>
                <a:cubicBezTo>
                  <a:pt x="801" y="103"/>
                  <a:pt x="791" y="102"/>
                  <a:pt x="781" y="100"/>
                </a:cubicBezTo>
                <a:cubicBezTo>
                  <a:pt x="777" y="96"/>
                  <a:pt x="772" y="93"/>
                  <a:pt x="768" y="88"/>
                </a:cubicBezTo>
                <a:cubicBezTo>
                  <a:pt x="765" y="85"/>
                  <a:pt x="757" y="79"/>
                  <a:pt x="755" y="75"/>
                </a:cubicBezTo>
                <a:cubicBezTo>
                  <a:pt x="754" y="71"/>
                  <a:pt x="756" y="67"/>
                  <a:pt x="756" y="63"/>
                </a:cubicBezTo>
                <a:cubicBezTo>
                  <a:pt x="756" y="41"/>
                  <a:pt x="752" y="21"/>
                  <a:pt x="754" y="0"/>
                </a:cubicBezTo>
                <a:cubicBezTo>
                  <a:pt x="751" y="23"/>
                  <a:pt x="752" y="47"/>
                  <a:pt x="752" y="72"/>
                </a:cubicBezTo>
                <a:cubicBezTo>
                  <a:pt x="749" y="73"/>
                  <a:pt x="748" y="74"/>
                  <a:pt x="749" y="77"/>
                </a:cubicBezTo>
                <a:cubicBezTo>
                  <a:pt x="741" y="81"/>
                  <a:pt x="734" y="98"/>
                  <a:pt x="725" y="100"/>
                </a:cubicBezTo>
                <a:cubicBezTo>
                  <a:pt x="721" y="101"/>
                  <a:pt x="717" y="100"/>
                  <a:pt x="714" y="100"/>
                </a:cubicBezTo>
                <a:cubicBezTo>
                  <a:pt x="714" y="100"/>
                  <a:pt x="712" y="102"/>
                  <a:pt x="712" y="102"/>
                </a:cubicBezTo>
                <a:cubicBezTo>
                  <a:pt x="706" y="104"/>
                  <a:pt x="699" y="101"/>
                  <a:pt x="691" y="102"/>
                </a:cubicBezTo>
                <a:cubicBezTo>
                  <a:pt x="690" y="158"/>
                  <a:pt x="691" y="215"/>
                  <a:pt x="690" y="270"/>
                </a:cubicBezTo>
                <a:cubicBezTo>
                  <a:pt x="689" y="270"/>
                  <a:pt x="687" y="270"/>
                  <a:pt x="686" y="270"/>
                </a:cubicBezTo>
                <a:cubicBezTo>
                  <a:pt x="684" y="270"/>
                  <a:pt x="687" y="264"/>
                  <a:pt x="684" y="265"/>
                </a:cubicBezTo>
                <a:cubicBezTo>
                  <a:pt x="680" y="265"/>
                  <a:pt x="677" y="265"/>
                  <a:pt x="673" y="265"/>
                </a:cubicBezTo>
                <a:cubicBezTo>
                  <a:pt x="673" y="254"/>
                  <a:pt x="673" y="242"/>
                  <a:pt x="673" y="230"/>
                </a:cubicBezTo>
                <a:cubicBezTo>
                  <a:pt x="666" y="230"/>
                  <a:pt x="658" y="233"/>
                  <a:pt x="652" y="231"/>
                </a:cubicBezTo>
                <a:cubicBezTo>
                  <a:pt x="652" y="236"/>
                  <a:pt x="652" y="240"/>
                  <a:pt x="652" y="244"/>
                </a:cubicBezTo>
                <a:cubicBezTo>
                  <a:pt x="658" y="245"/>
                  <a:pt x="663" y="242"/>
                  <a:pt x="671" y="243"/>
                </a:cubicBezTo>
                <a:cubicBezTo>
                  <a:pt x="671" y="251"/>
                  <a:pt x="671" y="258"/>
                  <a:pt x="671" y="265"/>
                </a:cubicBezTo>
                <a:cubicBezTo>
                  <a:pt x="654" y="265"/>
                  <a:pt x="637" y="265"/>
                  <a:pt x="620" y="265"/>
                </a:cubicBezTo>
                <a:cubicBezTo>
                  <a:pt x="620" y="274"/>
                  <a:pt x="620" y="283"/>
                  <a:pt x="620" y="293"/>
                </a:cubicBezTo>
                <a:cubicBezTo>
                  <a:pt x="601" y="297"/>
                  <a:pt x="578" y="294"/>
                  <a:pt x="562" y="289"/>
                </a:cubicBezTo>
                <a:cubicBezTo>
                  <a:pt x="563" y="288"/>
                  <a:pt x="562" y="283"/>
                  <a:pt x="561" y="285"/>
                </a:cubicBezTo>
                <a:cubicBezTo>
                  <a:pt x="561" y="285"/>
                  <a:pt x="561" y="285"/>
                  <a:pt x="561" y="285"/>
                </a:cubicBezTo>
                <a:close/>
                <a:moveTo>
                  <a:pt x="749" y="80"/>
                </a:moveTo>
                <a:cubicBezTo>
                  <a:pt x="751" y="86"/>
                  <a:pt x="749" y="94"/>
                  <a:pt x="750" y="100"/>
                </a:cubicBezTo>
                <a:cubicBezTo>
                  <a:pt x="743" y="100"/>
                  <a:pt x="737" y="100"/>
                  <a:pt x="731" y="100"/>
                </a:cubicBezTo>
                <a:cubicBezTo>
                  <a:pt x="730" y="98"/>
                  <a:pt x="736" y="94"/>
                  <a:pt x="739" y="90"/>
                </a:cubicBezTo>
                <a:cubicBezTo>
                  <a:pt x="743" y="87"/>
                  <a:pt x="746" y="83"/>
                  <a:pt x="749" y="80"/>
                </a:cubicBezTo>
                <a:close/>
                <a:moveTo>
                  <a:pt x="754" y="80"/>
                </a:moveTo>
                <a:cubicBezTo>
                  <a:pt x="762" y="85"/>
                  <a:pt x="771" y="94"/>
                  <a:pt x="776" y="100"/>
                </a:cubicBezTo>
                <a:cubicBezTo>
                  <a:pt x="769" y="100"/>
                  <a:pt x="761" y="100"/>
                  <a:pt x="754" y="100"/>
                </a:cubicBezTo>
                <a:cubicBezTo>
                  <a:pt x="754" y="94"/>
                  <a:pt x="754" y="87"/>
                  <a:pt x="754" y="80"/>
                </a:cubicBezTo>
                <a:close/>
                <a:moveTo>
                  <a:pt x="1032" y="220"/>
                </a:moveTo>
                <a:cubicBezTo>
                  <a:pt x="1035" y="222"/>
                  <a:pt x="1037" y="225"/>
                  <a:pt x="1039" y="227"/>
                </a:cubicBezTo>
                <a:cubicBezTo>
                  <a:pt x="1038" y="228"/>
                  <a:pt x="1034" y="227"/>
                  <a:pt x="1032" y="228"/>
                </a:cubicBezTo>
                <a:cubicBezTo>
                  <a:pt x="1032" y="225"/>
                  <a:pt x="1032" y="223"/>
                  <a:pt x="1032" y="220"/>
                </a:cubicBezTo>
                <a:close/>
                <a:moveTo>
                  <a:pt x="552" y="281"/>
                </a:moveTo>
                <a:cubicBezTo>
                  <a:pt x="554" y="280"/>
                  <a:pt x="551" y="284"/>
                  <a:pt x="550" y="285"/>
                </a:cubicBezTo>
                <a:cubicBezTo>
                  <a:pt x="548" y="283"/>
                  <a:pt x="551" y="282"/>
                  <a:pt x="552" y="281"/>
                </a:cubicBezTo>
                <a:close/>
                <a:moveTo>
                  <a:pt x="553" y="289"/>
                </a:moveTo>
                <a:cubicBezTo>
                  <a:pt x="553" y="289"/>
                  <a:pt x="552" y="289"/>
                  <a:pt x="552" y="289"/>
                </a:cubicBezTo>
                <a:cubicBezTo>
                  <a:pt x="551" y="289"/>
                  <a:pt x="552" y="290"/>
                  <a:pt x="552" y="291"/>
                </a:cubicBezTo>
                <a:cubicBezTo>
                  <a:pt x="549" y="291"/>
                  <a:pt x="549" y="289"/>
                  <a:pt x="550" y="287"/>
                </a:cubicBezTo>
                <a:cubicBezTo>
                  <a:pt x="551" y="286"/>
                  <a:pt x="554" y="285"/>
                  <a:pt x="553" y="289"/>
                </a:cubicBezTo>
                <a:close/>
                <a:moveTo>
                  <a:pt x="572" y="301"/>
                </a:moveTo>
                <a:cubicBezTo>
                  <a:pt x="571" y="299"/>
                  <a:pt x="570" y="303"/>
                  <a:pt x="570" y="303"/>
                </a:cubicBezTo>
                <a:cubicBezTo>
                  <a:pt x="567" y="301"/>
                  <a:pt x="570" y="299"/>
                  <a:pt x="569" y="295"/>
                </a:cubicBezTo>
                <a:cubicBezTo>
                  <a:pt x="567" y="295"/>
                  <a:pt x="568" y="299"/>
                  <a:pt x="566" y="299"/>
                </a:cubicBezTo>
                <a:cubicBezTo>
                  <a:pt x="565" y="296"/>
                  <a:pt x="568" y="296"/>
                  <a:pt x="567" y="294"/>
                </a:cubicBezTo>
                <a:cubicBezTo>
                  <a:pt x="565" y="295"/>
                  <a:pt x="566" y="299"/>
                  <a:pt x="563" y="299"/>
                </a:cubicBezTo>
                <a:cubicBezTo>
                  <a:pt x="564" y="297"/>
                  <a:pt x="564" y="295"/>
                  <a:pt x="565" y="293"/>
                </a:cubicBezTo>
                <a:cubicBezTo>
                  <a:pt x="562" y="294"/>
                  <a:pt x="562" y="296"/>
                  <a:pt x="561" y="300"/>
                </a:cubicBezTo>
                <a:cubicBezTo>
                  <a:pt x="561" y="295"/>
                  <a:pt x="559" y="295"/>
                  <a:pt x="563" y="292"/>
                </a:cubicBezTo>
                <a:cubicBezTo>
                  <a:pt x="563" y="291"/>
                  <a:pt x="560" y="292"/>
                  <a:pt x="561" y="293"/>
                </a:cubicBezTo>
                <a:cubicBezTo>
                  <a:pt x="559" y="292"/>
                  <a:pt x="561" y="291"/>
                  <a:pt x="562" y="290"/>
                </a:cubicBezTo>
                <a:cubicBezTo>
                  <a:pt x="577" y="294"/>
                  <a:pt x="601" y="298"/>
                  <a:pt x="619" y="293"/>
                </a:cubicBezTo>
                <a:cubicBezTo>
                  <a:pt x="621" y="295"/>
                  <a:pt x="619" y="299"/>
                  <a:pt x="620" y="302"/>
                </a:cubicBezTo>
                <a:cubicBezTo>
                  <a:pt x="606" y="302"/>
                  <a:pt x="593" y="302"/>
                  <a:pt x="579" y="302"/>
                </a:cubicBezTo>
                <a:cubicBezTo>
                  <a:pt x="579" y="304"/>
                  <a:pt x="579" y="307"/>
                  <a:pt x="579" y="310"/>
                </a:cubicBezTo>
                <a:cubicBezTo>
                  <a:pt x="576" y="310"/>
                  <a:pt x="572" y="309"/>
                  <a:pt x="570" y="310"/>
                </a:cubicBezTo>
                <a:cubicBezTo>
                  <a:pt x="571" y="309"/>
                  <a:pt x="572" y="309"/>
                  <a:pt x="572" y="307"/>
                </a:cubicBezTo>
                <a:cubicBezTo>
                  <a:pt x="571" y="308"/>
                  <a:pt x="569" y="310"/>
                  <a:pt x="570" y="307"/>
                </a:cubicBezTo>
                <a:cubicBezTo>
                  <a:pt x="567" y="309"/>
                  <a:pt x="568" y="312"/>
                  <a:pt x="565" y="313"/>
                </a:cubicBezTo>
                <a:cubicBezTo>
                  <a:pt x="567" y="308"/>
                  <a:pt x="567" y="307"/>
                  <a:pt x="572" y="301"/>
                </a:cubicBezTo>
                <a:close/>
                <a:moveTo>
                  <a:pt x="1236" y="329"/>
                </a:moveTo>
                <a:cubicBezTo>
                  <a:pt x="1229" y="329"/>
                  <a:pt x="1222" y="329"/>
                  <a:pt x="1215" y="329"/>
                </a:cubicBezTo>
                <a:cubicBezTo>
                  <a:pt x="1215" y="327"/>
                  <a:pt x="1215" y="325"/>
                  <a:pt x="1215" y="324"/>
                </a:cubicBezTo>
                <a:cubicBezTo>
                  <a:pt x="1210" y="323"/>
                  <a:pt x="1203" y="325"/>
                  <a:pt x="1199" y="323"/>
                </a:cubicBezTo>
                <a:cubicBezTo>
                  <a:pt x="1198" y="317"/>
                  <a:pt x="1205" y="319"/>
                  <a:pt x="1208" y="319"/>
                </a:cubicBezTo>
                <a:cubicBezTo>
                  <a:pt x="1218" y="318"/>
                  <a:pt x="1229" y="315"/>
                  <a:pt x="1235" y="311"/>
                </a:cubicBezTo>
                <a:cubicBezTo>
                  <a:pt x="1238" y="314"/>
                  <a:pt x="1235" y="323"/>
                  <a:pt x="1236" y="329"/>
                </a:cubicBezTo>
                <a:close/>
                <a:moveTo>
                  <a:pt x="1399" y="359"/>
                </a:moveTo>
                <a:cubicBezTo>
                  <a:pt x="1400" y="368"/>
                  <a:pt x="1399" y="385"/>
                  <a:pt x="1399" y="398"/>
                </a:cubicBezTo>
                <a:cubicBezTo>
                  <a:pt x="1398" y="389"/>
                  <a:pt x="1399" y="371"/>
                  <a:pt x="1399" y="359"/>
                </a:cubicBezTo>
                <a:close/>
                <a:moveTo>
                  <a:pt x="1228" y="374"/>
                </a:moveTo>
                <a:cubicBezTo>
                  <a:pt x="1229" y="374"/>
                  <a:pt x="1229" y="374"/>
                  <a:pt x="1230" y="374"/>
                </a:cubicBezTo>
                <a:cubicBezTo>
                  <a:pt x="1232" y="380"/>
                  <a:pt x="1232" y="396"/>
                  <a:pt x="1230" y="403"/>
                </a:cubicBezTo>
                <a:cubicBezTo>
                  <a:pt x="1227" y="396"/>
                  <a:pt x="1229" y="383"/>
                  <a:pt x="1228" y="374"/>
                </a:cubicBezTo>
                <a:close/>
                <a:moveTo>
                  <a:pt x="1234" y="374"/>
                </a:moveTo>
                <a:cubicBezTo>
                  <a:pt x="1234" y="374"/>
                  <a:pt x="1234" y="374"/>
                  <a:pt x="1235" y="374"/>
                </a:cubicBezTo>
                <a:cubicBezTo>
                  <a:pt x="1237" y="380"/>
                  <a:pt x="1237" y="396"/>
                  <a:pt x="1235" y="403"/>
                </a:cubicBezTo>
                <a:cubicBezTo>
                  <a:pt x="1232" y="396"/>
                  <a:pt x="1234" y="383"/>
                  <a:pt x="1234" y="374"/>
                </a:cubicBezTo>
                <a:close/>
              </a:path>
            </a:pathLst>
          </a:custGeom>
          <a:solidFill>
            <a:schemeClr val="bg2">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4128151670"/>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1_Cover Slide">
    <p:spTree>
      <p:nvGrpSpPr>
        <p:cNvPr id="1" name=""/>
        <p:cNvGrpSpPr/>
        <p:nvPr/>
      </p:nvGrpSpPr>
      <p:grpSpPr>
        <a:xfrm>
          <a:off x="0" y="0"/>
          <a:ext cx="0" cy="0"/>
          <a:chOff x="0" y="0"/>
          <a:chExt cx="0" cy="0"/>
        </a:xfrm>
      </p:grpSpPr>
      <p:sp>
        <p:nvSpPr>
          <p:cNvPr id="9" name="Rectangle 8"/>
          <p:cNvSpPr/>
          <p:nvPr userDrawn="1"/>
        </p:nvSpPr>
        <p:spPr>
          <a:xfrm>
            <a:off x="-15671" y="-17968"/>
            <a:ext cx="12220370" cy="3827967"/>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86" name="Text Placeholder 5585"/>
          <p:cNvSpPr>
            <a:spLocks noGrp="1"/>
          </p:cNvSpPr>
          <p:nvPr>
            <p:ph type="body" sz="quarter" idx="10" hasCustomPrompt="1"/>
          </p:nvPr>
        </p:nvSpPr>
        <p:spPr>
          <a:xfrm>
            <a:off x="304800" y="1905000"/>
            <a:ext cx="11277600" cy="508443"/>
          </a:xfrm>
          <a:prstGeom prst="rect">
            <a:avLst/>
          </a:prstGeom>
        </p:spPr>
        <p:txBody>
          <a:bodyPr/>
          <a:lstStyle>
            <a:lvl1pPr algn="ctr">
              <a:buFontTx/>
              <a:buNone/>
              <a:defRPr sz="2800" baseline="0">
                <a:solidFill>
                  <a:srgbClr val="336699"/>
                </a:solidFill>
                <a:latin typeface="+mj-lt"/>
              </a:defRPr>
            </a:lvl1pPr>
            <a:lvl2pPr>
              <a:defRPr>
                <a:latin typeface="+mj-lt"/>
              </a:defRPr>
            </a:lvl2pPr>
            <a:lvl3pPr>
              <a:defRPr>
                <a:latin typeface="+mj-lt"/>
              </a:defRPr>
            </a:lvl3pPr>
            <a:lvl4pPr>
              <a:defRPr>
                <a:latin typeface="+mj-lt"/>
              </a:defRPr>
            </a:lvl4pPr>
            <a:lvl5pPr>
              <a:defRPr>
                <a:latin typeface="+mj-lt"/>
              </a:defRPr>
            </a:lvl5pPr>
          </a:lstStyle>
          <a:p>
            <a:pPr lvl="0"/>
            <a:r>
              <a:rPr lang="en-US" dirty="0"/>
              <a:t>Technical Session Title</a:t>
            </a:r>
          </a:p>
        </p:txBody>
      </p:sp>
      <p:sp>
        <p:nvSpPr>
          <p:cNvPr id="30" name="Text Placeholder 5585"/>
          <p:cNvSpPr>
            <a:spLocks noGrp="1"/>
          </p:cNvSpPr>
          <p:nvPr>
            <p:ph type="body" sz="quarter" idx="11" hasCustomPrompt="1"/>
          </p:nvPr>
        </p:nvSpPr>
        <p:spPr>
          <a:xfrm>
            <a:off x="304800" y="2402465"/>
            <a:ext cx="11277600" cy="519959"/>
          </a:xfrm>
          <a:prstGeom prst="rect">
            <a:avLst/>
          </a:prstGeom>
        </p:spPr>
        <p:txBody>
          <a:bodyPr/>
          <a:lstStyle>
            <a:lvl1pPr algn="ctr">
              <a:buFontTx/>
              <a:buNone/>
              <a:defRPr sz="1800" baseline="0">
                <a:solidFill>
                  <a:schemeClr val="bg1"/>
                </a:solidFill>
                <a:latin typeface="+mj-lt"/>
              </a:defRPr>
            </a:lvl1pPr>
            <a:lvl2pPr>
              <a:defRPr>
                <a:latin typeface="+mj-lt"/>
              </a:defRPr>
            </a:lvl2pPr>
            <a:lvl3pPr>
              <a:defRPr>
                <a:latin typeface="+mj-lt"/>
              </a:defRPr>
            </a:lvl3pPr>
            <a:lvl4pPr>
              <a:defRPr>
                <a:latin typeface="+mj-lt"/>
              </a:defRPr>
            </a:lvl4pPr>
            <a:lvl5pPr>
              <a:defRPr>
                <a:latin typeface="+mj-lt"/>
              </a:defRPr>
            </a:lvl5pPr>
          </a:lstStyle>
          <a:p>
            <a:pPr lvl="0"/>
            <a:r>
              <a:rPr lang="en-US" dirty="0"/>
              <a:t>Subtitle</a:t>
            </a:r>
          </a:p>
        </p:txBody>
      </p:sp>
      <p:sp>
        <p:nvSpPr>
          <p:cNvPr id="14" name="Freeform 25"/>
          <p:cNvSpPr>
            <a:spLocks noEditPoints="1"/>
          </p:cNvSpPr>
          <p:nvPr userDrawn="1"/>
        </p:nvSpPr>
        <p:spPr bwMode="auto">
          <a:xfrm>
            <a:off x="0" y="3657600"/>
            <a:ext cx="12207671" cy="2667000"/>
          </a:xfrm>
          <a:custGeom>
            <a:avLst/>
            <a:gdLst/>
            <a:ahLst/>
            <a:cxnLst>
              <a:cxn ang="0">
                <a:pos x="555" y="276"/>
              </a:cxn>
              <a:cxn ang="0">
                <a:pos x="544" y="262"/>
              </a:cxn>
              <a:cxn ang="0">
                <a:pos x="538" y="263"/>
              </a:cxn>
              <a:cxn ang="0">
                <a:pos x="520" y="204"/>
              </a:cxn>
              <a:cxn ang="0">
                <a:pos x="438" y="296"/>
              </a:cxn>
              <a:cxn ang="0">
                <a:pos x="418" y="219"/>
              </a:cxn>
              <a:cxn ang="0">
                <a:pos x="355" y="226"/>
              </a:cxn>
              <a:cxn ang="0">
                <a:pos x="326" y="309"/>
              </a:cxn>
              <a:cxn ang="0">
                <a:pos x="301" y="319"/>
              </a:cxn>
              <a:cxn ang="0">
                <a:pos x="246" y="387"/>
              </a:cxn>
              <a:cxn ang="0">
                <a:pos x="239" y="384"/>
              </a:cxn>
              <a:cxn ang="0">
                <a:pos x="223" y="382"/>
              </a:cxn>
              <a:cxn ang="0">
                <a:pos x="191" y="384"/>
              </a:cxn>
              <a:cxn ang="0">
                <a:pos x="186" y="400"/>
              </a:cxn>
              <a:cxn ang="0">
                <a:pos x="165" y="401"/>
              </a:cxn>
              <a:cxn ang="0">
                <a:pos x="151" y="383"/>
              </a:cxn>
              <a:cxn ang="0">
                <a:pos x="94" y="380"/>
              </a:cxn>
              <a:cxn ang="0">
                <a:pos x="57" y="400"/>
              </a:cxn>
              <a:cxn ang="0">
                <a:pos x="47" y="389"/>
              </a:cxn>
              <a:cxn ang="0">
                <a:pos x="41" y="391"/>
              </a:cxn>
              <a:cxn ang="0">
                <a:pos x="32" y="403"/>
              </a:cxn>
              <a:cxn ang="0">
                <a:pos x="24" y="407"/>
              </a:cxn>
              <a:cxn ang="0">
                <a:pos x="19" y="415"/>
              </a:cxn>
              <a:cxn ang="0">
                <a:pos x="0" y="683"/>
              </a:cxn>
              <a:cxn ang="0">
                <a:pos x="1541" y="426"/>
              </a:cxn>
              <a:cxn ang="0">
                <a:pos x="1545" y="413"/>
              </a:cxn>
              <a:cxn ang="0">
                <a:pos x="1532" y="415"/>
              </a:cxn>
              <a:cxn ang="0">
                <a:pos x="1527" y="407"/>
              </a:cxn>
              <a:cxn ang="0">
                <a:pos x="1519" y="419"/>
              </a:cxn>
              <a:cxn ang="0">
                <a:pos x="1503" y="411"/>
              </a:cxn>
              <a:cxn ang="0">
                <a:pos x="1417" y="392"/>
              </a:cxn>
              <a:cxn ang="0">
                <a:pos x="1397" y="226"/>
              </a:cxn>
              <a:cxn ang="0">
                <a:pos x="1236" y="226"/>
              </a:cxn>
              <a:cxn ang="0">
                <a:pos x="1154" y="161"/>
              </a:cxn>
              <a:cxn ang="0">
                <a:pos x="1097" y="400"/>
              </a:cxn>
              <a:cxn ang="0">
                <a:pos x="1004" y="208"/>
              </a:cxn>
              <a:cxn ang="0">
                <a:pos x="960" y="227"/>
              </a:cxn>
              <a:cxn ang="0">
                <a:pos x="849" y="67"/>
              </a:cxn>
              <a:cxn ang="0">
                <a:pos x="814" y="341"/>
              </a:cxn>
              <a:cxn ang="0">
                <a:pos x="756" y="63"/>
              </a:cxn>
              <a:cxn ang="0">
                <a:pos x="714" y="100"/>
              </a:cxn>
              <a:cxn ang="0">
                <a:pos x="684" y="265"/>
              </a:cxn>
              <a:cxn ang="0">
                <a:pos x="671" y="243"/>
              </a:cxn>
              <a:cxn ang="0">
                <a:pos x="561" y="285"/>
              </a:cxn>
              <a:cxn ang="0">
                <a:pos x="739" y="90"/>
              </a:cxn>
              <a:cxn ang="0">
                <a:pos x="754" y="80"/>
              </a:cxn>
              <a:cxn ang="0">
                <a:pos x="552" y="281"/>
              </a:cxn>
              <a:cxn ang="0">
                <a:pos x="552" y="291"/>
              </a:cxn>
              <a:cxn ang="0">
                <a:pos x="569" y="295"/>
              </a:cxn>
              <a:cxn ang="0">
                <a:pos x="561" y="300"/>
              </a:cxn>
              <a:cxn ang="0">
                <a:pos x="620" y="302"/>
              </a:cxn>
              <a:cxn ang="0">
                <a:pos x="570" y="307"/>
              </a:cxn>
              <a:cxn ang="0">
                <a:pos x="1215" y="324"/>
              </a:cxn>
              <a:cxn ang="0">
                <a:pos x="1399" y="359"/>
              </a:cxn>
              <a:cxn ang="0">
                <a:pos x="1230" y="403"/>
              </a:cxn>
              <a:cxn ang="0">
                <a:pos x="1234" y="374"/>
              </a:cxn>
            </a:cxnLst>
            <a:rect l="0" t="0" r="r" b="b"/>
            <a:pathLst>
              <a:path w="1624" h="803">
                <a:moveTo>
                  <a:pt x="561" y="285"/>
                </a:moveTo>
                <a:cubicBezTo>
                  <a:pt x="561" y="286"/>
                  <a:pt x="561" y="286"/>
                  <a:pt x="561" y="287"/>
                </a:cubicBezTo>
                <a:cubicBezTo>
                  <a:pt x="558" y="287"/>
                  <a:pt x="559" y="284"/>
                  <a:pt x="555" y="287"/>
                </a:cubicBezTo>
                <a:cubicBezTo>
                  <a:pt x="555" y="283"/>
                  <a:pt x="553" y="284"/>
                  <a:pt x="553" y="286"/>
                </a:cubicBezTo>
                <a:cubicBezTo>
                  <a:pt x="551" y="282"/>
                  <a:pt x="558" y="279"/>
                  <a:pt x="555" y="276"/>
                </a:cubicBezTo>
                <a:cubicBezTo>
                  <a:pt x="554" y="274"/>
                  <a:pt x="551" y="272"/>
                  <a:pt x="552" y="269"/>
                </a:cubicBezTo>
                <a:cubicBezTo>
                  <a:pt x="549" y="268"/>
                  <a:pt x="552" y="272"/>
                  <a:pt x="550" y="272"/>
                </a:cubicBezTo>
                <a:cubicBezTo>
                  <a:pt x="549" y="268"/>
                  <a:pt x="546" y="267"/>
                  <a:pt x="546" y="263"/>
                </a:cubicBezTo>
                <a:cubicBezTo>
                  <a:pt x="545" y="264"/>
                  <a:pt x="544" y="268"/>
                  <a:pt x="543" y="267"/>
                </a:cubicBezTo>
                <a:cubicBezTo>
                  <a:pt x="542" y="264"/>
                  <a:pt x="548" y="263"/>
                  <a:pt x="544" y="262"/>
                </a:cubicBezTo>
                <a:cubicBezTo>
                  <a:pt x="544" y="262"/>
                  <a:pt x="543" y="265"/>
                  <a:pt x="543" y="263"/>
                </a:cubicBezTo>
                <a:cubicBezTo>
                  <a:pt x="542" y="261"/>
                  <a:pt x="545" y="259"/>
                  <a:pt x="543" y="258"/>
                </a:cubicBezTo>
                <a:cubicBezTo>
                  <a:pt x="543" y="262"/>
                  <a:pt x="541" y="264"/>
                  <a:pt x="541" y="266"/>
                </a:cubicBezTo>
                <a:cubicBezTo>
                  <a:pt x="539" y="265"/>
                  <a:pt x="543" y="261"/>
                  <a:pt x="539" y="261"/>
                </a:cubicBezTo>
                <a:cubicBezTo>
                  <a:pt x="540" y="263"/>
                  <a:pt x="538" y="265"/>
                  <a:pt x="538" y="263"/>
                </a:cubicBezTo>
                <a:cubicBezTo>
                  <a:pt x="540" y="259"/>
                  <a:pt x="538" y="262"/>
                  <a:pt x="537" y="259"/>
                </a:cubicBezTo>
                <a:cubicBezTo>
                  <a:pt x="539" y="248"/>
                  <a:pt x="534" y="241"/>
                  <a:pt x="533" y="236"/>
                </a:cubicBezTo>
                <a:cubicBezTo>
                  <a:pt x="532" y="229"/>
                  <a:pt x="534" y="221"/>
                  <a:pt x="533" y="212"/>
                </a:cubicBezTo>
                <a:cubicBezTo>
                  <a:pt x="529" y="212"/>
                  <a:pt x="525" y="212"/>
                  <a:pt x="520" y="212"/>
                </a:cubicBezTo>
                <a:cubicBezTo>
                  <a:pt x="520" y="209"/>
                  <a:pt x="520" y="207"/>
                  <a:pt x="520" y="204"/>
                </a:cubicBezTo>
                <a:cubicBezTo>
                  <a:pt x="500" y="204"/>
                  <a:pt x="480" y="204"/>
                  <a:pt x="460" y="204"/>
                </a:cubicBezTo>
                <a:cubicBezTo>
                  <a:pt x="460" y="207"/>
                  <a:pt x="461" y="211"/>
                  <a:pt x="459" y="212"/>
                </a:cubicBezTo>
                <a:cubicBezTo>
                  <a:pt x="454" y="212"/>
                  <a:pt x="449" y="212"/>
                  <a:pt x="444" y="212"/>
                </a:cubicBezTo>
                <a:cubicBezTo>
                  <a:pt x="442" y="238"/>
                  <a:pt x="445" y="269"/>
                  <a:pt x="443" y="296"/>
                </a:cubicBezTo>
                <a:cubicBezTo>
                  <a:pt x="442" y="296"/>
                  <a:pt x="440" y="296"/>
                  <a:pt x="438" y="296"/>
                </a:cubicBezTo>
                <a:cubicBezTo>
                  <a:pt x="438" y="272"/>
                  <a:pt x="438" y="249"/>
                  <a:pt x="438" y="226"/>
                </a:cubicBezTo>
                <a:cubicBezTo>
                  <a:pt x="437" y="223"/>
                  <a:pt x="429" y="227"/>
                  <a:pt x="429" y="223"/>
                </a:cubicBezTo>
                <a:cubicBezTo>
                  <a:pt x="429" y="220"/>
                  <a:pt x="435" y="223"/>
                  <a:pt x="437" y="221"/>
                </a:cubicBezTo>
                <a:cubicBezTo>
                  <a:pt x="437" y="219"/>
                  <a:pt x="437" y="217"/>
                  <a:pt x="437" y="215"/>
                </a:cubicBezTo>
                <a:cubicBezTo>
                  <a:pt x="429" y="213"/>
                  <a:pt x="424" y="217"/>
                  <a:pt x="418" y="219"/>
                </a:cubicBezTo>
                <a:cubicBezTo>
                  <a:pt x="417" y="220"/>
                  <a:pt x="419" y="224"/>
                  <a:pt x="417" y="225"/>
                </a:cubicBezTo>
                <a:cubicBezTo>
                  <a:pt x="399" y="225"/>
                  <a:pt x="379" y="226"/>
                  <a:pt x="361" y="224"/>
                </a:cubicBezTo>
                <a:cubicBezTo>
                  <a:pt x="361" y="218"/>
                  <a:pt x="361" y="212"/>
                  <a:pt x="361" y="206"/>
                </a:cubicBezTo>
                <a:cubicBezTo>
                  <a:pt x="357" y="209"/>
                  <a:pt x="360" y="219"/>
                  <a:pt x="359" y="225"/>
                </a:cubicBezTo>
                <a:cubicBezTo>
                  <a:pt x="358" y="225"/>
                  <a:pt x="354" y="224"/>
                  <a:pt x="355" y="226"/>
                </a:cubicBezTo>
                <a:cubicBezTo>
                  <a:pt x="355" y="254"/>
                  <a:pt x="355" y="282"/>
                  <a:pt x="355" y="309"/>
                </a:cubicBezTo>
                <a:cubicBezTo>
                  <a:pt x="350" y="309"/>
                  <a:pt x="344" y="310"/>
                  <a:pt x="341" y="309"/>
                </a:cubicBezTo>
                <a:cubicBezTo>
                  <a:pt x="342" y="307"/>
                  <a:pt x="341" y="302"/>
                  <a:pt x="342" y="299"/>
                </a:cubicBezTo>
                <a:cubicBezTo>
                  <a:pt x="337" y="299"/>
                  <a:pt x="332" y="299"/>
                  <a:pt x="327" y="299"/>
                </a:cubicBezTo>
                <a:cubicBezTo>
                  <a:pt x="327" y="302"/>
                  <a:pt x="329" y="308"/>
                  <a:pt x="326" y="309"/>
                </a:cubicBezTo>
                <a:cubicBezTo>
                  <a:pt x="325" y="307"/>
                  <a:pt x="326" y="302"/>
                  <a:pt x="325" y="299"/>
                </a:cubicBezTo>
                <a:cubicBezTo>
                  <a:pt x="321" y="299"/>
                  <a:pt x="316" y="299"/>
                  <a:pt x="311" y="299"/>
                </a:cubicBezTo>
                <a:cubicBezTo>
                  <a:pt x="311" y="302"/>
                  <a:pt x="311" y="306"/>
                  <a:pt x="311" y="309"/>
                </a:cubicBezTo>
                <a:cubicBezTo>
                  <a:pt x="308" y="309"/>
                  <a:pt x="305" y="309"/>
                  <a:pt x="302" y="309"/>
                </a:cubicBezTo>
                <a:cubicBezTo>
                  <a:pt x="302" y="312"/>
                  <a:pt x="303" y="317"/>
                  <a:pt x="301" y="319"/>
                </a:cubicBezTo>
                <a:cubicBezTo>
                  <a:pt x="282" y="318"/>
                  <a:pt x="270" y="328"/>
                  <a:pt x="258" y="334"/>
                </a:cubicBezTo>
                <a:cubicBezTo>
                  <a:pt x="255" y="336"/>
                  <a:pt x="249" y="336"/>
                  <a:pt x="248" y="340"/>
                </a:cubicBezTo>
                <a:cubicBezTo>
                  <a:pt x="249" y="342"/>
                  <a:pt x="254" y="339"/>
                  <a:pt x="255" y="341"/>
                </a:cubicBezTo>
                <a:cubicBezTo>
                  <a:pt x="255" y="355"/>
                  <a:pt x="255" y="368"/>
                  <a:pt x="255" y="382"/>
                </a:cubicBezTo>
                <a:cubicBezTo>
                  <a:pt x="253" y="388"/>
                  <a:pt x="247" y="383"/>
                  <a:pt x="246" y="387"/>
                </a:cubicBezTo>
                <a:cubicBezTo>
                  <a:pt x="246" y="384"/>
                  <a:pt x="247" y="383"/>
                  <a:pt x="245" y="383"/>
                </a:cubicBezTo>
                <a:cubicBezTo>
                  <a:pt x="244" y="380"/>
                  <a:pt x="245" y="385"/>
                  <a:pt x="243" y="384"/>
                </a:cubicBezTo>
                <a:cubicBezTo>
                  <a:pt x="242" y="378"/>
                  <a:pt x="242" y="380"/>
                  <a:pt x="241" y="376"/>
                </a:cubicBezTo>
                <a:cubicBezTo>
                  <a:pt x="241" y="379"/>
                  <a:pt x="240" y="379"/>
                  <a:pt x="238" y="378"/>
                </a:cubicBezTo>
                <a:cubicBezTo>
                  <a:pt x="238" y="380"/>
                  <a:pt x="239" y="381"/>
                  <a:pt x="239" y="384"/>
                </a:cubicBezTo>
                <a:cubicBezTo>
                  <a:pt x="238" y="383"/>
                  <a:pt x="238" y="381"/>
                  <a:pt x="236" y="381"/>
                </a:cubicBezTo>
                <a:cubicBezTo>
                  <a:pt x="237" y="386"/>
                  <a:pt x="235" y="382"/>
                  <a:pt x="235" y="383"/>
                </a:cubicBezTo>
                <a:cubicBezTo>
                  <a:pt x="232" y="382"/>
                  <a:pt x="238" y="388"/>
                  <a:pt x="235" y="388"/>
                </a:cubicBezTo>
                <a:cubicBezTo>
                  <a:pt x="232" y="388"/>
                  <a:pt x="228" y="382"/>
                  <a:pt x="227" y="386"/>
                </a:cubicBezTo>
                <a:cubicBezTo>
                  <a:pt x="226" y="385"/>
                  <a:pt x="224" y="384"/>
                  <a:pt x="223" y="382"/>
                </a:cubicBezTo>
                <a:cubicBezTo>
                  <a:pt x="223" y="384"/>
                  <a:pt x="226" y="384"/>
                  <a:pt x="226" y="386"/>
                </a:cubicBezTo>
                <a:cubicBezTo>
                  <a:pt x="219" y="387"/>
                  <a:pt x="210" y="387"/>
                  <a:pt x="203" y="388"/>
                </a:cubicBezTo>
                <a:cubicBezTo>
                  <a:pt x="202" y="394"/>
                  <a:pt x="202" y="402"/>
                  <a:pt x="200" y="407"/>
                </a:cubicBezTo>
                <a:cubicBezTo>
                  <a:pt x="197" y="407"/>
                  <a:pt x="193" y="408"/>
                  <a:pt x="191" y="407"/>
                </a:cubicBezTo>
                <a:cubicBezTo>
                  <a:pt x="191" y="399"/>
                  <a:pt x="191" y="392"/>
                  <a:pt x="191" y="384"/>
                </a:cubicBezTo>
                <a:cubicBezTo>
                  <a:pt x="194" y="384"/>
                  <a:pt x="199" y="387"/>
                  <a:pt x="199" y="384"/>
                </a:cubicBezTo>
                <a:cubicBezTo>
                  <a:pt x="199" y="378"/>
                  <a:pt x="191" y="382"/>
                  <a:pt x="190" y="378"/>
                </a:cubicBezTo>
                <a:cubicBezTo>
                  <a:pt x="189" y="382"/>
                  <a:pt x="190" y="387"/>
                  <a:pt x="190" y="393"/>
                </a:cubicBezTo>
                <a:cubicBezTo>
                  <a:pt x="190" y="398"/>
                  <a:pt x="192" y="407"/>
                  <a:pt x="187" y="407"/>
                </a:cubicBezTo>
                <a:cubicBezTo>
                  <a:pt x="184" y="407"/>
                  <a:pt x="186" y="403"/>
                  <a:pt x="186" y="400"/>
                </a:cubicBezTo>
                <a:cubicBezTo>
                  <a:pt x="183" y="400"/>
                  <a:pt x="180" y="400"/>
                  <a:pt x="177" y="400"/>
                </a:cubicBezTo>
                <a:cubicBezTo>
                  <a:pt x="177" y="403"/>
                  <a:pt x="177" y="405"/>
                  <a:pt x="177" y="407"/>
                </a:cubicBezTo>
                <a:cubicBezTo>
                  <a:pt x="172" y="406"/>
                  <a:pt x="171" y="411"/>
                  <a:pt x="170" y="410"/>
                </a:cubicBezTo>
                <a:cubicBezTo>
                  <a:pt x="168" y="406"/>
                  <a:pt x="172" y="397"/>
                  <a:pt x="168" y="396"/>
                </a:cubicBezTo>
                <a:cubicBezTo>
                  <a:pt x="164" y="395"/>
                  <a:pt x="167" y="400"/>
                  <a:pt x="165" y="401"/>
                </a:cubicBezTo>
                <a:cubicBezTo>
                  <a:pt x="161" y="401"/>
                  <a:pt x="157" y="401"/>
                  <a:pt x="153" y="401"/>
                </a:cubicBezTo>
                <a:cubicBezTo>
                  <a:pt x="153" y="405"/>
                  <a:pt x="154" y="410"/>
                  <a:pt x="153" y="411"/>
                </a:cubicBezTo>
                <a:cubicBezTo>
                  <a:pt x="136" y="411"/>
                  <a:pt x="117" y="412"/>
                  <a:pt x="101" y="411"/>
                </a:cubicBezTo>
                <a:cubicBezTo>
                  <a:pt x="101" y="406"/>
                  <a:pt x="101" y="402"/>
                  <a:pt x="101" y="397"/>
                </a:cubicBezTo>
                <a:cubicBezTo>
                  <a:pt x="118" y="393"/>
                  <a:pt x="136" y="387"/>
                  <a:pt x="151" y="383"/>
                </a:cubicBezTo>
                <a:cubicBezTo>
                  <a:pt x="157" y="381"/>
                  <a:pt x="164" y="381"/>
                  <a:pt x="167" y="377"/>
                </a:cubicBezTo>
                <a:cubicBezTo>
                  <a:pt x="162" y="376"/>
                  <a:pt x="156" y="379"/>
                  <a:pt x="151" y="380"/>
                </a:cubicBezTo>
                <a:cubicBezTo>
                  <a:pt x="133" y="385"/>
                  <a:pt x="115" y="391"/>
                  <a:pt x="97" y="394"/>
                </a:cubicBezTo>
                <a:cubicBezTo>
                  <a:pt x="95" y="397"/>
                  <a:pt x="100" y="406"/>
                  <a:pt x="95" y="407"/>
                </a:cubicBezTo>
                <a:cubicBezTo>
                  <a:pt x="93" y="400"/>
                  <a:pt x="95" y="389"/>
                  <a:pt x="94" y="380"/>
                </a:cubicBezTo>
                <a:cubicBezTo>
                  <a:pt x="93" y="378"/>
                  <a:pt x="95" y="378"/>
                  <a:pt x="96" y="377"/>
                </a:cubicBezTo>
                <a:cubicBezTo>
                  <a:pt x="90" y="369"/>
                  <a:pt x="69" y="369"/>
                  <a:pt x="64" y="378"/>
                </a:cubicBezTo>
                <a:cubicBezTo>
                  <a:pt x="68" y="380"/>
                  <a:pt x="64" y="391"/>
                  <a:pt x="66" y="396"/>
                </a:cubicBezTo>
                <a:cubicBezTo>
                  <a:pt x="63" y="393"/>
                  <a:pt x="60" y="399"/>
                  <a:pt x="58" y="395"/>
                </a:cubicBezTo>
                <a:cubicBezTo>
                  <a:pt x="57" y="397"/>
                  <a:pt x="59" y="401"/>
                  <a:pt x="57" y="400"/>
                </a:cubicBezTo>
                <a:cubicBezTo>
                  <a:pt x="57" y="397"/>
                  <a:pt x="55" y="396"/>
                  <a:pt x="53" y="393"/>
                </a:cubicBezTo>
                <a:cubicBezTo>
                  <a:pt x="54" y="395"/>
                  <a:pt x="53" y="397"/>
                  <a:pt x="51" y="398"/>
                </a:cubicBezTo>
                <a:cubicBezTo>
                  <a:pt x="50" y="395"/>
                  <a:pt x="54" y="392"/>
                  <a:pt x="51" y="392"/>
                </a:cubicBezTo>
                <a:cubicBezTo>
                  <a:pt x="50" y="392"/>
                  <a:pt x="50" y="396"/>
                  <a:pt x="47" y="394"/>
                </a:cubicBezTo>
                <a:cubicBezTo>
                  <a:pt x="47" y="392"/>
                  <a:pt x="50" y="389"/>
                  <a:pt x="47" y="389"/>
                </a:cubicBezTo>
                <a:cubicBezTo>
                  <a:pt x="47" y="387"/>
                  <a:pt x="47" y="392"/>
                  <a:pt x="45" y="392"/>
                </a:cubicBezTo>
                <a:cubicBezTo>
                  <a:pt x="45" y="390"/>
                  <a:pt x="46" y="390"/>
                  <a:pt x="46" y="389"/>
                </a:cubicBezTo>
                <a:cubicBezTo>
                  <a:pt x="44" y="386"/>
                  <a:pt x="44" y="392"/>
                  <a:pt x="43" y="390"/>
                </a:cubicBezTo>
                <a:cubicBezTo>
                  <a:pt x="43" y="389"/>
                  <a:pt x="44" y="386"/>
                  <a:pt x="42" y="387"/>
                </a:cubicBezTo>
                <a:cubicBezTo>
                  <a:pt x="41" y="388"/>
                  <a:pt x="42" y="391"/>
                  <a:pt x="41" y="391"/>
                </a:cubicBezTo>
                <a:cubicBezTo>
                  <a:pt x="40" y="388"/>
                  <a:pt x="41" y="394"/>
                  <a:pt x="38" y="391"/>
                </a:cubicBezTo>
                <a:cubicBezTo>
                  <a:pt x="37" y="396"/>
                  <a:pt x="36" y="399"/>
                  <a:pt x="38" y="402"/>
                </a:cubicBezTo>
                <a:cubicBezTo>
                  <a:pt x="35" y="399"/>
                  <a:pt x="38" y="405"/>
                  <a:pt x="37" y="406"/>
                </a:cubicBezTo>
                <a:cubicBezTo>
                  <a:pt x="35" y="403"/>
                  <a:pt x="35" y="402"/>
                  <a:pt x="32" y="400"/>
                </a:cubicBezTo>
                <a:cubicBezTo>
                  <a:pt x="32" y="402"/>
                  <a:pt x="34" y="402"/>
                  <a:pt x="32" y="403"/>
                </a:cubicBezTo>
                <a:cubicBezTo>
                  <a:pt x="32" y="398"/>
                  <a:pt x="30" y="404"/>
                  <a:pt x="30" y="399"/>
                </a:cubicBezTo>
                <a:cubicBezTo>
                  <a:pt x="28" y="401"/>
                  <a:pt x="30" y="404"/>
                  <a:pt x="27" y="407"/>
                </a:cubicBezTo>
                <a:cubicBezTo>
                  <a:pt x="26" y="404"/>
                  <a:pt x="26" y="401"/>
                  <a:pt x="25" y="400"/>
                </a:cubicBezTo>
                <a:cubicBezTo>
                  <a:pt x="25" y="403"/>
                  <a:pt x="24" y="407"/>
                  <a:pt x="23" y="403"/>
                </a:cubicBezTo>
                <a:cubicBezTo>
                  <a:pt x="20" y="403"/>
                  <a:pt x="27" y="406"/>
                  <a:pt x="24" y="407"/>
                </a:cubicBezTo>
                <a:cubicBezTo>
                  <a:pt x="22" y="407"/>
                  <a:pt x="23" y="405"/>
                  <a:pt x="21" y="405"/>
                </a:cubicBezTo>
                <a:cubicBezTo>
                  <a:pt x="20" y="410"/>
                  <a:pt x="25" y="410"/>
                  <a:pt x="25" y="413"/>
                </a:cubicBezTo>
                <a:cubicBezTo>
                  <a:pt x="24" y="412"/>
                  <a:pt x="24" y="411"/>
                  <a:pt x="22" y="411"/>
                </a:cubicBezTo>
                <a:cubicBezTo>
                  <a:pt x="22" y="411"/>
                  <a:pt x="23" y="413"/>
                  <a:pt x="22" y="413"/>
                </a:cubicBezTo>
                <a:cubicBezTo>
                  <a:pt x="19" y="411"/>
                  <a:pt x="23" y="418"/>
                  <a:pt x="19" y="415"/>
                </a:cubicBezTo>
                <a:cubicBezTo>
                  <a:pt x="19" y="418"/>
                  <a:pt x="21" y="417"/>
                  <a:pt x="21" y="419"/>
                </a:cubicBezTo>
                <a:cubicBezTo>
                  <a:pt x="20" y="419"/>
                  <a:pt x="19" y="418"/>
                  <a:pt x="19" y="417"/>
                </a:cubicBezTo>
                <a:cubicBezTo>
                  <a:pt x="17" y="417"/>
                  <a:pt x="20" y="421"/>
                  <a:pt x="19" y="421"/>
                </a:cubicBezTo>
                <a:cubicBezTo>
                  <a:pt x="13" y="421"/>
                  <a:pt x="7" y="421"/>
                  <a:pt x="0" y="421"/>
                </a:cubicBezTo>
                <a:cubicBezTo>
                  <a:pt x="0" y="800"/>
                  <a:pt x="0" y="303"/>
                  <a:pt x="0" y="683"/>
                </a:cubicBezTo>
                <a:cubicBezTo>
                  <a:pt x="541" y="683"/>
                  <a:pt x="1083" y="683"/>
                  <a:pt x="1624" y="683"/>
                </a:cubicBezTo>
                <a:cubicBezTo>
                  <a:pt x="1624" y="305"/>
                  <a:pt x="1624" y="803"/>
                  <a:pt x="1624" y="426"/>
                </a:cubicBezTo>
                <a:cubicBezTo>
                  <a:pt x="1599" y="427"/>
                  <a:pt x="1570" y="427"/>
                  <a:pt x="1545" y="426"/>
                </a:cubicBezTo>
                <a:cubicBezTo>
                  <a:pt x="1545" y="425"/>
                  <a:pt x="1547" y="423"/>
                  <a:pt x="1545" y="422"/>
                </a:cubicBezTo>
                <a:cubicBezTo>
                  <a:pt x="1545" y="425"/>
                  <a:pt x="1544" y="427"/>
                  <a:pt x="1541" y="426"/>
                </a:cubicBezTo>
                <a:cubicBezTo>
                  <a:pt x="1542" y="425"/>
                  <a:pt x="1546" y="423"/>
                  <a:pt x="1544" y="422"/>
                </a:cubicBezTo>
                <a:cubicBezTo>
                  <a:pt x="1543" y="426"/>
                  <a:pt x="1540" y="423"/>
                  <a:pt x="1539" y="424"/>
                </a:cubicBezTo>
                <a:cubicBezTo>
                  <a:pt x="1540" y="421"/>
                  <a:pt x="1545" y="419"/>
                  <a:pt x="1544" y="417"/>
                </a:cubicBezTo>
                <a:cubicBezTo>
                  <a:pt x="1543" y="418"/>
                  <a:pt x="1541" y="422"/>
                  <a:pt x="1540" y="420"/>
                </a:cubicBezTo>
                <a:cubicBezTo>
                  <a:pt x="1540" y="417"/>
                  <a:pt x="1547" y="416"/>
                  <a:pt x="1545" y="413"/>
                </a:cubicBezTo>
                <a:cubicBezTo>
                  <a:pt x="1544" y="416"/>
                  <a:pt x="1542" y="418"/>
                  <a:pt x="1542" y="415"/>
                </a:cubicBezTo>
                <a:cubicBezTo>
                  <a:pt x="1542" y="416"/>
                  <a:pt x="1539" y="415"/>
                  <a:pt x="1538" y="419"/>
                </a:cubicBezTo>
                <a:cubicBezTo>
                  <a:pt x="1539" y="414"/>
                  <a:pt x="1536" y="421"/>
                  <a:pt x="1533" y="419"/>
                </a:cubicBezTo>
                <a:cubicBezTo>
                  <a:pt x="1534" y="417"/>
                  <a:pt x="1537" y="413"/>
                  <a:pt x="1535" y="410"/>
                </a:cubicBezTo>
                <a:cubicBezTo>
                  <a:pt x="1536" y="413"/>
                  <a:pt x="1533" y="416"/>
                  <a:pt x="1532" y="415"/>
                </a:cubicBezTo>
                <a:cubicBezTo>
                  <a:pt x="1532" y="414"/>
                  <a:pt x="1533" y="411"/>
                  <a:pt x="1532" y="411"/>
                </a:cubicBezTo>
                <a:cubicBezTo>
                  <a:pt x="1532" y="413"/>
                  <a:pt x="1531" y="414"/>
                  <a:pt x="1530" y="415"/>
                </a:cubicBezTo>
                <a:cubicBezTo>
                  <a:pt x="1531" y="411"/>
                  <a:pt x="1532" y="410"/>
                  <a:pt x="1530" y="408"/>
                </a:cubicBezTo>
                <a:cubicBezTo>
                  <a:pt x="1530" y="409"/>
                  <a:pt x="1528" y="410"/>
                  <a:pt x="1528" y="411"/>
                </a:cubicBezTo>
                <a:cubicBezTo>
                  <a:pt x="1527" y="410"/>
                  <a:pt x="1529" y="407"/>
                  <a:pt x="1527" y="407"/>
                </a:cubicBezTo>
                <a:cubicBezTo>
                  <a:pt x="1527" y="411"/>
                  <a:pt x="1526" y="417"/>
                  <a:pt x="1523" y="414"/>
                </a:cubicBezTo>
                <a:cubicBezTo>
                  <a:pt x="1524" y="417"/>
                  <a:pt x="1524" y="418"/>
                  <a:pt x="1521" y="419"/>
                </a:cubicBezTo>
                <a:cubicBezTo>
                  <a:pt x="1522" y="417"/>
                  <a:pt x="1523" y="415"/>
                  <a:pt x="1521" y="413"/>
                </a:cubicBezTo>
                <a:cubicBezTo>
                  <a:pt x="1521" y="415"/>
                  <a:pt x="1522" y="418"/>
                  <a:pt x="1520" y="418"/>
                </a:cubicBezTo>
                <a:cubicBezTo>
                  <a:pt x="1521" y="413"/>
                  <a:pt x="1518" y="417"/>
                  <a:pt x="1519" y="419"/>
                </a:cubicBezTo>
                <a:cubicBezTo>
                  <a:pt x="1517" y="419"/>
                  <a:pt x="1519" y="409"/>
                  <a:pt x="1517" y="409"/>
                </a:cubicBezTo>
                <a:cubicBezTo>
                  <a:pt x="1518" y="413"/>
                  <a:pt x="1516" y="415"/>
                  <a:pt x="1516" y="417"/>
                </a:cubicBezTo>
                <a:cubicBezTo>
                  <a:pt x="1514" y="413"/>
                  <a:pt x="1513" y="417"/>
                  <a:pt x="1511" y="417"/>
                </a:cubicBezTo>
                <a:cubicBezTo>
                  <a:pt x="1510" y="415"/>
                  <a:pt x="1512" y="411"/>
                  <a:pt x="1510" y="411"/>
                </a:cubicBezTo>
                <a:cubicBezTo>
                  <a:pt x="1505" y="409"/>
                  <a:pt x="1508" y="410"/>
                  <a:pt x="1503" y="411"/>
                </a:cubicBezTo>
                <a:cubicBezTo>
                  <a:pt x="1502" y="409"/>
                  <a:pt x="1503" y="406"/>
                  <a:pt x="1503" y="403"/>
                </a:cubicBezTo>
                <a:cubicBezTo>
                  <a:pt x="1500" y="403"/>
                  <a:pt x="1496" y="404"/>
                  <a:pt x="1495" y="402"/>
                </a:cubicBezTo>
                <a:cubicBezTo>
                  <a:pt x="1495" y="400"/>
                  <a:pt x="1495" y="398"/>
                  <a:pt x="1495" y="395"/>
                </a:cubicBezTo>
                <a:cubicBezTo>
                  <a:pt x="1489" y="396"/>
                  <a:pt x="1485" y="395"/>
                  <a:pt x="1484" y="392"/>
                </a:cubicBezTo>
                <a:cubicBezTo>
                  <a:pt x="1461" y="392"/>
                  <a:pt x="1439" y="389"/>
                  <a:pt x="1417" y="392"/>
                </a:cubicBezTo>
                <a:cubicBezTo>
                  <a:pt x="1417" y="394"/>
                  <a:pt x="1418" y="397"/>
                  <a:pt x="1417" y="398"/>
                </a:cubicBezTo>
                <a:cubicBezTo>
                  <a:pt x="1412" y="398"/>
                  <a:pt x="1406" y="399"/>
                  <a:pt x="1403" y="398"/>
                </a:cubicBezTo>
                <a:cubicBezTo>
                  <a:pt x="1403" y="375"/>
                  <a:pt x="1403" y="352"/>
                  <a:pt x="1403" y="330"/>
                </a:cubicBezTo>
                <a:cubicBezTo>
                  <a:pt x="1403" y="328"/>
                  <a:pt x="1399" y="330"/>
                  <a:pt x="1399" y="328"/>
                </a:cubicBezTo>
                <a:cubicBezTo>
                  <a:pt x="1398" y="294"/>
                  <a:pt x="1399" y="259"/>
                  <a:pt x="1397" y="226"/>
                </a:cubicBezTo>
                <a:cubicBezTo>
                  <a:pt x="1356" y="226"/>
                  <a:pt x="1314" y="226"/>
                  <a:pt x="1273" y="226"/>
                </a:cubicBezTo>
                <a:cubicBezTo>
                  <a:pt x="1273" y="223"/>
                  <a:pt x="1273" y="219"/>
                  <a:pt x="1273" y="216"/>
                </a:cubicBezTo>
                <a:cubicBezTo>
                  <a:pt x="1267" y="216"/>
                  <a:pt x="1261" y="216"/>
                  <a:pt x="1256" y="216"/>
                </a:cubicBezTo>
                <a:cubicBezTo>
                  <a:pt x="1255" y="219"/>
                  <a:pt x="1257" y="224"/>
                  <a:pt x="1255" y="226"/>
                </a:cubicBezTo>
                <a:cubicBezTo>
                  <a:pt x="1249" y="226"/>
                  <a:pt x="1242" y="226"/>
                  <a:pt x="1236" y="226"/>
                </a:cubicBezTo>
                <a:cubicBezTo>
                  <a:pt x="1236" y="254"/>
                  <a:pt x="1236" y="282"/>
                  <a:pt x="1236" y="309"/>
                </a:cubicBezTo>
                <a:cubicBezTo>
                  <a:pt x="1226" y="315"/>
                  <a:pt x="1214" y="319"/>
                  <a:pt x="1199" y="318"/>
                </a:cubicBezTo>
                <a:cubicBezTo>
                  <a:pt x="1199" y="276"/>
                  <a:pt x="1199" y="234"/>
                  <a:pt x="1199" y="192"/>
                </a:cubicBezTo>
                <a:cubicBezTo>
                  <a:pt x="1195" y="192"/>
                  <a:pt x="1196" y="190"/>
                  <a:pt x="1192" y="189"/>
                </a:cubicBezTo>
                <a:cubicBezTo>
                  <a:pt x="1185" y="174"/>
                  <a:pt x="1172" y="165"/>
                  <a:pt x="1154" y="161"/>
                </a:cubicBezTo>
                <a:cubicBezTo>
                  <a:pt x="1152" y="151"/>
                  <a:pt x="1151" y="139"/>
                  <a:pt x="1149" y="129"/>
                </a:cubicBezTo>
                <a:cubicBezTo>
                  <a:pt x="1148" y="140"/>
                  <a:pt x="1147" y="151"/>
                  <a:pt x="1146" y="162"/>
                </a:cubicBezTo>
                <a:cubicBezTo>
                  <a:pt x="1124" y="163"/>
                  <a:pt x="1113" y="175"/>
                  <a:pt x="1104" y="190"/>
                </a:cubicBezTo>
                <a:cubicBezTo>
                  <a:pt x="1102" y="190"/>
                  <a:pt x="1101" y="192"/>
                  <a:pt x="1097" y="191"/>
                </a:cubicBezTo>
                <a:cubicBezTo>
                  <a:pt x="1097" y="260"/>
                  <a:pt x="1098" y="331"/>
                  <a:pt x="1097" y="400"/>
                </a:cubicBezTo>
                <a:cubicBezTo>
                  <a:pt x="1095" y="400"/>
                  <a:pt x="1093" y="400"/>
                  <a:pt x="1091" y="400"/>
                </a:cubicBezTo>
                <a:cubicBezTo>
                  <a:pt x="1091" y="342"/>
                  <a:pt x="1091" y="284"/>
                  <a:pt x="1091" y="227"/>
                </a:cubicBezTo>
                <a:cubicBezTo>
                  <a:pt x="1075" y="227"/>
                  <a:pt x="1060" y="227"/>
                  <a:pt x="1044" y="227"/>
                </a:cubicBezTo>
                <a:cubicBezTo>
                  <a:pt x="1040" y="221"/>
                  <a:pt x="1031" y="220"/>
                  <a:pt x="1032" y="208"/>
                </a:cubicBezTo>
                <a:cubicBezTo>
                  <a:pt x="1023" y="208"/>
                  <a:pt x="1013" y="208"/>
                  <a:pt x="1004" y="208"/>
                </a:cubicBezTo>
                <a:cubicBezTo>
                  <a:pt x="1002" y="213"/>
                  <a:pt x="1007" y="226"/>
                  <a:pt x="1001" y="227"/>
                </a:cubicBezTo>
                <a:cubicBezTo>
                  <a:pt x="998" y="227"/>
                  <a:pt x="1000" y="221"/>
                  <a:pt x="1000" y="219"/>
                </a:cubicBezTo>
                <a:cubicBezTo>
                  <a:pt x="991" y="219"/>
                  <a:pt x="982" y="219"/>
                  <a:pt x="973" y="219"/>
                </a:cubicBezTo>
                <a:cubicBezTo>
                  <a:pt x="973" y="222"/>
                  <a:pt x="974" y="226"/>
                  <a:pt x="972" y="227"/>
                </a:cubicBezTo>
                <a:cubicBezTo>
                  <a:pt x="968" y="227"/>
                  <a:pt x="964" y="227"/>
                  <a:pt x="960" y="227"/>
                </a:cubicBezTo>
                <a:cubicBezTo>
                  <a:pt x="959" y="244"/>
                  <a:pt x="960" y="263"/>
                  <a:pt x="959" y="281"/>
                </a:cubicBezTo>
                <a:cubicBezTo>
                  <a:pt x="956" y="280"/>
                  <a:pt x="950" y="282"/>
                  <a:pt x="948" y="280"/>
                </a:cubicBezTo>
                <a:cubicBezTo>
                  <a:pt x="948" y="211"/>
                  <a:pt x="948" y="142"/>
                  <a:pt x="948" y="74"/>
                </a:cubicBezTo>
                <a:cubicBezTo>
                  <a:pt x="915" y="74"/>
                  <a:pt x="882" y="74"/>
                  <a:pt x="850" y="74"/>
                </a:cubicBezTo>
                <a:cubicBezTo>
                  <a:pt x="850" y="71"/>
                  <a:pt x="850" y="68"/>
                  <a:pt x="849" y="67"/>
                </a:cubicBezTo>
                <a:cubicBezTo>
                  <a:pt x="841" y="67"/>
                  <a:pt x="834" y="67"/>
                  <a:pt x="826" y="67"/>
                </a:cubicBezTo>
                <a:cubicBezTo>
                  <a:pt x="825" y="68"/>
                  <a:pt x="827" y="73"/>
                  <a:pt x="825" y="74"/>
                </a:cubicBezTo>
                <a:cubicBezTo>
                  <a:pt x="822" y="74"/>
                  <a:pt x="819" y="74"/>
                  <a:pt x="816" y="74"/>
                </a:cubicBezTo>
                <a:cubicBezTo>
                  <a:pt x="816" y="157"/>
                  <a:pt x="816" y="244"/>
                  <a:pt x="816" y="326"/>
                </a:cubicBezTo>
                <a:cubicBezTo>
                  <a:pt x="816" y="332"/>
                  <a:pt x="818" y="339"/>
                  <a:pt x="814" y="341"/>
                </a:cubicBezTo>
                <a:cubicBezTo>
                  <a:pt x="811" y="264"/>
                  <a:pt x="814" y="181"/>
                  <a:pt x="813" y="102"/>
                </a:cubicBezTo>
                <a:cubicBezTo>
                  <a:pt x="801" y="103"/>
                  <a:pt x="791" y="102"/>
                  <a:pt x="781" y="100"/>
                </a:cubicBezTo>
                <a:cubicBezTo>
                  <a:pt x="777" y="96"/>
                  <a:pt x="772" y="93"/>
                  <a:pt x="768" y="88"/>
                </a:cubicBezTo>
                <a:cubicBezTo>
                  <a:pt x="765" y="85"/>
                  <a:pt x="757" y="79"/>
                  <a:pt x="755" y="75"/>
                </a:cubicBezTo>
                <a:cubicBezTo>
                  <a:pt x="754" y="71"/>
                  <a:pt x="756" y="67"/>
                  <a:pt x="756" y="63"/>
                </a:cubicBezTo>
                <a:cubicBezTo>
                  <a:pt x="756" y="41"/>
                  <a:pt x="752" y="21"/>
                  <a:pt x="754" y="0"/>
                </a:cubicBezTo>
                <a:cubicBezTo>
                  <a:pt x="751" y="23"/>
                  <a:pt x="752" y="47"/>
                  <a:pt x="752" y="72"/>
                </a:cubicBezTo>
                <a:cubicBezTo>
                  <a:pt x="749" y="73"/>
                  <a:pt x="748" y="74"/>
                  <a:pt x="749" y="77"/>
                </a:cubicBezTo>
                <a:cubicBezTo>
                  <a:pt x="741" y="81"/>
                  <a:pt x="734" y="98"/>
                  <a:pt x="725" y="100"/>
                </a:cubicBezTo>
                <a:cubicBezTo>
                  <a:pt x="721" y="101"/>
                  <a:pt x="717" y="100"/>
                  <a:pt x="714" y="100"/>
                </a:cubicBezTo>
                <a:cubicBezTo>
                  <a:pt x="714" y="100"/>
                  <a:pt x="712" y="102"/>
                  <a:pt x="712" y="102"/>
                </a:cubicBezTo>
                <a:cubicBezTo>
                  <a:pt x="706" y="104"/>
                  <a:pt x="699" y="101"/>
                  <a:pt x="691" y="102"/>
                </a:cubicBezTo>
                <a:cubicBezTo>
                  <a:pt x="690" y="158"/>
                  <a:pt x="691" y="215"/>
                  <a:pt x="690" y="270"/>
                </a:cubicBezTo>
                <a:cubicBezTo>
                  <a:pt x="689" y="270"/>
                  <a:pt x="687" y="270"/>
                  <a:pt x="686" y="270"/>
                </a:cubicBezTo>
                <a:cubicBezTo>
                  <a:pt x="684" y="270"/>
                  <a:pt x="687" y="264"/>
                  <a:pt x="684" y="265"/>
                </a:cubicBezTo>
                <a:cubicBezTo>
                  <a:pt x="680" y="265"/>
                  <a:pt x="677" y="265"/>
                  <a:pt x="673" y="265"/>
                </a:cubicBezTo>
                <a:cubicBezTo>
                  <a:pt x="673" y="254"/>
                  <a:pt x="673" y="242"/>
                  <a:pt x="673" y="230"/>
                </a:cubicBezTo>
                <a:cubicBezTo>
                  <a:pt x="666" y="230"/>
                  <a:pt x="658" y="233"/>
                  <a:pt x="652" y="231"/>
                </a:cubicBezTo>
                <a:cubicBezTo>
                  <a:pt x="652" y="236"/>
                  <a:pt x="652" y="240"/>
                  <a:pt x="652" y="244"/>
                </a:cubicBezTo>
                <a:cubicBezTo>
                  <a:pt x="658" y="245"/>
                  <a:pt x="663" y="242"/>
                  <a:pt x="671" y="243"/>
                </a:cubicBezTo>
                <a:cubicBezTo>
                  <a:pt x="671" y="251"/>
                  <a:pt x="671" y="258"/>
                  <a:pt x="671" y="265"/>
                </a:cubicBezTo>
                <a:cubicBezTo>
                  <a:pt x="654" y="265"/>
                  <a:pt x="637" y="265"/>
                  <a:pt x="620" y="265"/>
                </a:cubicBezTo>
                <a:cubicBezTo>
                  <a:pt x="620" y="274"/>
                  <a:pt x="620" y="283"/>
                  <a:pt x="620" y="293"/>
                </a:cubicBezTo>
                <a:cubicBezTo>
                  <a:pt x="601" y="297"/>
                  <a:pt x="578" y="294"/>
                  <a:pt x="562" y="289"/>
                </a:cubicBezTo>
                <a:cubicBezTo>
                  <a:pt x="563" y="288"/>
                  <a:pt x="562" y="283"/>
                  <a:pt x="561" y="285"/>
                </a:cubicBezTo>
                <a:cubicBezTo>
                  <a:pt x="561" y="285"/>
                  <a:pt x="561" y="285"/>
                  <a:pt x="561" y="285"/>
                </a:cubicBezTo>
                <a:close/>
                <a:moveTo>
                  <a:pt x="749" y="80"/>
                </a:moveTo>
                <a:cubicBezTo>
                  <a:pt x="751" y="86"/>
                  <a:pt x="749" y="94"/>
                  <a:pt x="750" y="100"/>
                </a:cubicBezTo>
                <a:cubicBezTo>
                  <a:pt x="743" y="100"/>
                  <a:pt x="737" y="100"/>
                  <a:pt x="731" y="100"/>
                </a:cubicBezTo>
                <a:cubicBezTo>
                  <a:pt x="730" y="98"/>
                  <a:pt x="736" y="94"/>
                  <a:pt x="739" y="90"/>
                </a:cubicBezTo>
                <a:cubicBezTo>
                  <a:pt x="743" y="87"/>
                  <a:pt x="746" y="83"/>
                  <a:pt x="749" y="80"/>
                </a:cubicBezTo>
                <a:close/>
                <a:moveTo>
                  <a:pt x="754" y="80"/>
                </a:moveTo>
                <a:cubicBezTo>
                  <a:pt x="762" y="85"/>
                  <a:pt x="771" y="94"/>
                  <a:pt x="776" y="100"/>
                </a:cubicBezTo>
                <a:cubicBezTo>
                  <a:pt x="769" y="100"/>
                  <a:pt x="761" y="100"/>
                  <a:pt x="754" y="100"/>
                </a:cubicBezTo>
                <a:cubicBezTo>
                  <a:pt x="754" y="94"/>
                  <a:pt x="754" y="87"/>
                  <a:pt x="754" y="80"/>
                </a:cubicBezTo>
                <a:close/>
                <a:moveTo>
                  <a:pt x="1032" y="220"/>
                </a:moveTo>
                <a:cubicBezTo>
                  <a:pt x="1035" y="222"/>
                  <a:pt x="1037" y="225"/>
                  <a:pt x="1039" y="227"/>
                </a:cubicBezTo>
                <a:cubicBezTo>
                  <a:pt x="1038" y="228"/>
                  <a:pt x="1034" y="227"/>
                  <a:pt x="1032" y="228"/>
                </a:cubicBezTo>
                <a:cubicBezTo>
                  <a:pt x="1032" y="225"/>
                  <a:pt x="1032" y="223"/>
                  <a:pt x="1032" y="220"/>
                </a:cubicBezTo>
                <a:close/>
                <a:moveTo>
                  <a:pt x="552" y="281"/>
                </a:moveTo>
                <a:cubicBezTo>
                  <a:pt x="554" y="280"/>
                  <a:pt x="551" y="284"/>
                  <a:pt x="550" y="285"/>
                </a:cubicBezTo>
                <a:cubicBezTo>
                  <a:pt x="548" y="283"/>
                  <a:pt x="551" y="282"/>
                  <a:pt x="552" y="281"/>
                </a:cubicBezTo>
                <a:close/>
                <a:moveTo>
                  <a:pt x="553" y="289"/>
                </a:moveTo>
                <a:cubicBezTo>
                  <a:pt x="553" y="289"/>
                  <a:pt x="552" y="289"/>
                  <a:pt x="552" y="289"/>
                </a:cubicBezTo>
                <a:cubicBezTo>
                  <a:pt x="551" y="289"/>
                  <a:pt x="552" y="290"/>
                  <a:pt x="552" y="291"/>
                </a:cubicBezTo>
                <a:cubicBezTo>
                  <a:pt x="549" y="291"/>
                  <a:pt x="549" y="289"/>
                  <a:pt x="550" y="287"/>
                </a:cubicBezTo>
                <a:cubicBezTo>
                  <a:pt x="551" y="286"/>
                  <a:pt x="554" y="285"/>
                  <a:pt x="553" y="289"/>
                </a:cubicBezTo>
                <a:close/>
                <a:moveTo>
                  <a:pt x="572" y="301"/>
                </a:moveTo>
                <a:cubicBezTo>
                  <a:pt x="571" y="299"/>
                  <a:pt x="570" y="303"/>
                  <a:pt x="570" y="303"/>
                </a:cubicBezTo>
                <a:cubicBezTo>
                  <a:pt x="567" y="301"/>
                  <a:pt x="570" y="299"/>
                  <a:pt x="569" y="295"/>
                </a:cubicBezTo>
                <a:cubicBezTo>
                  <a:pt x="567" y="295"/>
                  <a:pt x="568" y="299"/>
                  <a:pt x="566" y="299"/>
                </a:cubicBezTo>
                <a:cubicBezTo>
                  <a:pt x="565" y="296"/>
                  <a:pt x="568" y="296"/>
                  <a:pt x="567" y="294"/>
                </a:cubicBezTo>
                <a:cubicBezTo>
                  <a:pt x="565" y="295"/>
                  <a:pt x="566" y="299"/>
                  <a:pt x="563" y="299"/>
                </a:cubicBezTo>
                <a:cubicBezTo>
                  <a:pt x="564" y="297"/>
                  <a:pt x="564" y="295"/>
                  <a:pt x="565" y="293"/>
                </a:cubicBezTo>
                <a:cubicBezTo>
                  <a:pt x="562" y="294"/>
                  <a:pt x="562" y="296"/>
                  <a:pt x="561" y="300"/>
                </a:cubicBezTo>
                <a:cubicBezTo>
                  <a:pt x="561" y="295"/>
                  <a:pt x="559" y="295"/>
                  <a:pt x="563" y="292"/>
                </a:cubicBezTo>
                <a:cubicBezTo>
                  <a:pt x="563" y="291"/>
                  <a:pt x="560" y="292"/>
                  <a:pt x="561" y="293"/>
                </a:cubicBezTo>
                <a:cubicBezTo>
                  <a:pt x="559" y="292"/>
                  <a:pt x="561" y="291"/>
                  <a:pt x="562" y="290"/>
                </a:cubicBezTo>
                <a:cubicBezTo>
                  <a:pt x="577" y="294"/>
                  <a:pt x="601" y="298"/>
                  <a:pt x="619" y="293"/>
                </a:cubicBezTo>
                <a:cubicBezTo>
                  <a:pt x="621" y="295"/>
                  <a:pt x="619" y="299"/>
                  <a:pt x="620" y="302"/>
                </a:cubicBezTo>
                <a:cubicBezTo>
                  <a:pt x="606" y="302"/>
                  <a:pt x="593" y="302"/>
                  <a:pt x="579" y="302"/>
                </a:cubicBezTo>
                <a:cubicBezTo>
                  <a:pt x="579" y="304"/>
                  <a:pt x="579" y="307"/>
                  <a:pt x="579" y="310"/>
                </a:cubicBezTo>
                <a:cubicBezTo>
                  <a:pt x="576" y="310"/>
                  <a:pt x="572" y="309"/>
                  <a:pt x="570" y="310"/>
                </a:cubicBezTo>
                <a:cubicBezTo>
                  <a:pt x="571" y="309"/>
                  <a:pt x="572" y="309"/>
                  <a:pt x="572" y="307"/>
                </a:cubicBezTo>
                <a:cubicBezTo>
                  <a:pt x="571" y="308"/>
                  <a:pt x="569" y="310"/>
                  <a:pt x="570" y="307"/>
                </a:cubicBezTo>
                <a:cubicBezTo>
                  <a:pt x="567" y="309"/>
                  <a:pt x="568" y="312"/>
                  <a:pt x="565" y="313"/>
                </a:cubicBezTo>
                <a:cubicBezTo>
                  <a:pt x="567" y="308"/>
                  <a:pt x="567" y="307"/>
                  <a:pt x="572" y="301"/>
                </a:cubicBezTo>
                <a:close/>
                <a:moveTo>
                  <a:pt x="1236" y="329"/>
                </a:moveTo>
                <a:cubicBezTo>
                  <a:pt x="1229" y="329"/>
                  <a:pt x="1222" y="329"/>
                  <a:pt x="1215" y="329"/>
                </a:cubicBezTo>
                <a:cubicBezTo>
                  <a:pt x="1215" y="327"/>
                  <a:pt x="1215" y="325"/>
                  <a:pt x="1215" y="324"/>
                </a:cubicBezTo>
                <a:cubicBezTo>
                  <a:pt x="1210" y="323"/>
                  <a:pt x="1203" y="325"/>
                  <a:pt x="1199" y="323"/>
                </a:cubicBezTo>
                <a:cubicBezTo>
                  <a:pt x="1198" y="317"/>
                  <a:pt x="1205" y="319"/>
                  <a:pt x="1208" y="319"/>
                </a:cubicBezTo>
                <a:cubicBezTo>
                  <a:pt x="1218" y="318"/>
                  <a:pt x="1229" y="315"/>
                  <a:pt x="1235" y="311"/>
                </a:cubicBezTo>
                <a:cubicBezTo>
                  <a:pt x="1238" y="314"/>
                  <a:pt x="1235" y="323"/>
                  <a:pt x="1236" y="329"/>
                </a:cubicBezTo>
                <a:close/>
                <a:moveTo>
                  <a:pt x="1399" y="359"/>
                </a:moveTo>
                <a:cubicBezTo>
                  <a:pt x="1400" y="368"/>
                  <a:pt x="1399" y="385"/>
                  <a:pt x="1399" y="398"/>
                </a:cubicBezTo>
                <a:cubicBezTo>
                  <a:pt x="1398" y="389"/>
                  <a:pt x="1399" y="371"/>
                  <a:pt x="1399" y="359"/>
                </a:cubicBezTo>
                <a:close/>
                <a:moveTo>
                  <a:pt x="1228" y="374"/>
                </a:moveTo>
                <a:cubicBezTo>
                  <a:pt x="1229" y="374"/>
                  <a:pt x="1229" y="374"/>
                  <a:pt x="1230" y="374"/>
                </a:cubicBezTo>
                <a:cubicBezTo>
                  <a:pt x="1232" y="380"/>
                  <a:pt x="1232" y="396"/>
                  <a:pt x="1230" y="403"/>
                </a:cubicBezTo>
                <a:cubicBezTo>
                  <a:pt x="1227" y="396"/>
                  <a:pt x="1229" y="383"/>
                  <a:pt x="1228" y="374"/>
                </a:cubicBezTo>
                <a:close/>
                <a:moveTo>
                  <a:pt x="1234" y="374"/>
                </a:moveTo>
                <a:cubicBezTo>
                  <a:pt x="1234" y="374"/>
                  <a:pt x="1234" y="374"/>
                  <a:pt x="1235" y="374"/>
                </a:cubicBezTo>
                <a:cubicBezTo>
                  <a:pt x="1237" y="380"/>
                  <a:pt x="1237" y="396"/>
                  <a:pt x="1235" y="403"/>
                </a:cubicBezTo>
                <a:cubicBezTo>
                  <a:pt x="1232" y="396"/>
                  <a:pt x="1234" y="383"/>
                  <a:pt x="1234" y="374"/>
                </a:cubicBezTo>
                <a:close/>
              </a:path>
            </a:pathLst>
          </a:custGeom>
          <a:solidFill>
            <a:schemeClr val="bg2">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1677005560"/>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Table of Contents Slide">
    <p:spTree>
      <p:nvGrpSpPr>
        <p:cNvPr id="1" name=""/>
        <p:cNvGrpSpPr/>
        <p:nvPr/>
      </p:nvGrpSpPr>
      <p:grpSpPr>
        <a:xfrm>
          <a:off x="0" y="0"/>
          <a:ext cx="0" cy="0"/>
          <a:chOff x="0" y="0"/>
          <a:chExt cx="0" cy="0"/>
        </a:xfrm>
      </p:grpSpPr>
      <p:sp>
        <p:nvSpPr>
          <p:cNvPr id="4" name="Table Placeholder 6"/>
          <p:cNvSpPr>
            <a:spLocks noGrp="1"/>
          </p:cNvSpPr>
          <p:nvPr>
            <p:ph type="tbl" sz="quarter" idx="15" hasCustomPrompt="1"/>
          </p:nvPr>
        </p:nvSpPr>
        <p:spPr>
          <a:xfrm>
            <a:off x="609600" y="1571625"/>
            <a:ext cx="10972800" cy="4295775"/>
          </a:xfrm>
          <a:prstGeom prst="rect">
            <a:avLst/>
          </a:prstGeom>
        </p:spPr>
        <p:txBody>
          <a:bodyPr/>
          <a:lstStyle>
            <a:lvl1pPr>
              <a:buNone/>
              <a:defRPr sz="2000">
                <a:solidFill>
                  <a:schemeClr val="bg1"/>
                </a:solidFill>
              </a:defRPr>
            </a:lvl1pPr>
          </a:lstStyle>
          <a:p>
            <a:r>
              <a:rPr lang="en-US" dirty="0"/>
              <a:t>Click to add table</a:t>
            </a:r>
          </a:p>
        </p:txBody>
      </p:sp>
      <p:sp>
        <p:nvSpPr>
          <p:cNvPr id="6" name="Text Placeholder 5"/>
          <p:cNvSpPr>
            <a:spLocks noGrp="1"/>
          </p:cNvSpPr>
          <p:nvPr>
            <p:ph type="body" sz="quarter" idx="16" hasCustomPrompt="1"/>
          </p:nvPr>
        </p:nvSpPr>
        <p:spPr>
          <a:xfrm>
            <a:off x="558800" y="800100"/>
            <a:ext cx="7772400" cy="419100"/>
          </a:xfrm>
          <a:prstGeom prst="rect">
            <a:avLst/>
          </a:prstGeom>
        </p:spPr>
        <p:txBody>
          <a:bodyPr/>
          <a:lstStyle>
            <a:lvl1pPr>
              <a:buNone/>
              <a:defRPr sz="2400" b="1" i="0">
                <a:solidFill>
                  <a:srgbClr val="336699"/>
                </a:solidFill>
                <a:latin typeface="+mj-lt"/>
              </a:defRPr>
            </a:lvl1pPr>
          </a:lstStyle>
          <a:p>
            <a:pPr lvl="0"/>
            <a:r>
              <a:rPr lang="en-US" dirty="0"/>
              <a:t>Click to edit text</a:t>
            </a:r>
          </a:p>
        </p:txBody>
      </p:sp>
    </p:spTree>
    <p:extLst>
      <p:ext uri="{BB962C8B-B14F-4D97-AF65-F5344CB8AC3E}">
        <p14:creationId xmlns:p14="http://schemas.microsoft.com/office/powerpoint/2010/main" val="1319650125"/>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1_Table of Contents Slide">
    <p:spTree>
      <p:nvGrpSpPr>
        <p:cNvPr id="1" name=""/>
        <p:cNvGrpSpPr/>
        <p:nvPr/>
      </p:nvGrpSpPr>
      <p:grpSpPr>
        <a:xfrm>
          <a:off x="0" y="0"/>
          <a:ext cx="0" cy="0"/>
          <a:chOff x="0" y="0"/>
          <a:chExt cx="0" cy="0"/>
        </a:xfrm>
      </p:grpSpPr>
      <p:sp>
        <p:nvSpPr>
          <p:cNvPr id="6" name="Text Placeholder 5"/>
          <p:cNvSpPr>
            <a:spLocks noGrp="1"/>
          </p:cNvSpPr>
          <p:nvPr>
            <p:ph type="body" sz="quarter" idx="16" hasCustomPrompt="1"/>
          </p:nvPr>
        </p:nvSpPr>
        <p:spPr>
          <a:xfrm>
            <a:off x="558800" y="800100"/>
            <a:ext cx="7772400" cy="419100"/>
          </a:xfrm>
          <a:prstGeom prst="rect">
            <a:avLst/>
          </a:prstGeom>
        </p:spPr>
        <p:txBody>
          <a:bodyPr/>
          <a:lstStyle>
            <a:lvl1pPr>
              <a:buNone/>
              <a:defRPr sz="2400" b="1" i="0">
                <a:solidFill>
                  <a:srgbClr val="336699"/>
                </a:solidFill>
                <a:latin typeface="+mj-lt"/>
              </a:defRPr>
            </a:lvl1pPr>
          </a:lstStyle>
          <a:p>
            <a:pPr lvl="0"/>
            <a:r>
              <a:rPr lang="en-US" dirty="0"/>
              <a:t>Click to edit text</a:t>
            </a:r>
          </a:p>
        </p:txBody>
      </p:sp>
      <p:sp>
        <p:nvSpPr>
          <p:cNvPr id="3" name="Text Placeholder 2"/>
          <p:cNvSpPr>
            <a:spLocks noGrp="1"/>
          </p:cNvSpPr>
          <p:nvPr>
            <p:ph type="body" sz="quarter" idx="17" hasCustomPrompt="1"/>
          </p:nvPr>
        </p:nvSpPr>
        <p:spPr>
          <a:xfrm>
            <a:off x="558800" y="1600200"/>
            <a:ext cx="11023600" cy="4267200"/>
          </a:xfrm>
          <a:prstGeom prst="rect">
            <a:avLst/>
          </a:prstGeom>
        </p:spPr>
        <p:txBody>
          <a:bodyPr/>
          <a:lstStyle>
            <a:lvl1pPr marL="0" marR="0" indent="0" algn="l" defTabSz="914400" rtl="0" eaLnBrk="1" fontAlgn="auto" latinLnBrk="0" hangingPunct="1">
              <a:lnSpc>
                <a:spcPct val="100000"/>
              </a:lnSpc>
              <a:spcBef>
                <a:spcPct val="20000"/>
              </a:spcBef>
              <a:spcAft>
                <a:spcPts val="0"/>
              </a:spcAft>
              <a:buClrTx/>
              <a:buSzTx/>
              <a:buFont typeface="Arial" pitchFamily="34" charset="0"/>
              <a:buNone/>
              <a:tabLst/>
              <a:defRPr sz="2000">
                <a:solidFill>
                  <a:schemeClr val="bg1"/>
                </a:solidFill>
              </a:defRPr>
            </a:lvl1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lang="en-US" dirty="0"/>
              <a:t>Text</a:t>
            </a:r>
          </a:p>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endParaRPr lang="en-US" dirty="0"/>
          </a:p>
        </p:txBody>
      </p:sp>
    </p:spTree>
    <p:extLst>
      <p:ext uri="{BB962C8B-B14F-4D97-AF65-F5344CB8AC3E}">
        <p14:creationId xmlns:p14="http://schemas.microsoft.com/office/powerpoint/2010/main" val="3277386029"/>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Information Layout Slide with Table">
    <p:spTree>
      <p:nvGrpSpPr>
        <p:cNvPr id="1" name=""/>
        <p:cNvGrpSpPr/>
        <p:nvPr/>
      </p:nvGrpSpPr>
      <p:grpSpPr>
        <a:xfrm>
          <a:off x="0" y="0"/>
          <a:ext cx="0" cy="0"/>
          <a:chOff x="0" y="0"/>
          <a:chExt cx="0" cy="0"/>
        </a:xfrm>
      </p:grpSpPr>
      <p:sp>
        <p:nvSpPr>
          <p:cNvPr id="6146" name="Rectangle 2"/>
          <p:cNvSpPr>
            <a:spLocks noChangeArrowheads="1"/>
          </p:cNvSpPr>
          <p:nvPr userDrawn="1"/>
        </p:nvSpPr>
        <p:spPr bwMode="auto">
          <a:xfrm>
            <a:off x="0" y="1447800"/>
            <a:ext cx="12192000" cy="2819400"/>
          </a:xfrm>
          <a:prstGeom prst="rect">
            <a:avLst/>
          </a:prstGeom>
          <a:solidFill>
            <a:schemeClr val="bg2">
              <a:lumMod val="40000"/>
              <a:lumOff val="60000"/>
            </a:schemeClr>
          </a:solidFill>
          <a:ln w="9525">
            <a:noFill/>
            <a:miter lim="800000"/>
            <a:headEnd/>
            <a:tailEnd/>
          </a:ln>
        </p:spPr>
        <p:txBody>
          <a:bodyPr vert="horz" wrap="square" lIns="0" tIns="0" rIns="0" bIns="0" numCol="1" anchor="t" anchorCtr="0" compatLnSpc="1">
            <a:prstTxWarp prst="textNoShape">
              <a:avLst/>
            </a:prstTxWarp>
          </a:bodyPr>
          <a:lstStyle/>
          <a:p>
            <a:endParaRPr lang="en-US" sz="1800"/>
          </a:p>
        </p:txBody>
      </p:sp>
      <p:sp>
        <p:nvSpPr>
          <p:cNvPr id="6147" name="Rectangle 3"/>
          <p:cNvSpPr>
            <a:spLocks noChangeArrowheads="1"/>
          </p:cNvSpPr>
          <p:nvPr userDrawn="1"/>
        </p:nvSpPr>
        <p:spPr bwMode="auto">
          <a:xfrm>
            <a:off x="88899" y="1571626"/>
            <a:ext cx="4178300" cy="2562225"/>
          </a:xfrm>
          <a:prstGeom prst="rect">
            <a:avLst/>
          </a:prstGeom>
          <a:solidFill>
            <a:schemeClr val="tx1"/>
          </a:solidFill>
          <a:ln w="9525">
            <a:noFill/>
            <a:miter lim="800000"/>
            <a:headEnd/>
            <a:tailEnd/>
          </a:ln>
        </p:spPr>
        <p:txBody>
          <a:bodyPr vert="horz" wrap="square" lIns="0" tIns="0" rIns="0" bIns="0" numCol="1" anchor="t" anchorCtr="0" compatLnSpc="1">
            <a:prstTxWarp prst="textNoShape">
              <a:avLst/>
            </a:prstTxWarp>
          </a:bodyPr>
          <a:lstStyle/>
          <a:p>
            <a:endParaRPr lang="en-US" sz="1800"/>
          </a:p>
        </p:txBody>
      </p:sp>
      <p:sp>
        <p:nvSpPr>
          <p:cNvPr id="8" name="Text Placeholder 5"/>
          <p:cNvSpPr>
            <a:spLocks noGrp="1"/>
          </p:cNvSpPr>
          <p:nvPr>
            <p:ph type="body" sz="quarter" idx="17" hasCustomPrompt="1"/>
          </p:nvPr>
        </p:nvSpPr>
        <p:spPr>
          <a:xfrm>
            <a:off x="558800" y="800100"/>
            <a:ext cx="7772400" cy="419100"/>
          </a:xfrm>
          <a:prstGeom prst="rect">
            <a:avLst/>
          </a:prstGeom>
        </p:spPr>
        <p:txBody>
          <a:bodyPr/>
          <a:lstStyle>
            <a:lvl1pPr>
              <a:buNone/>
              <a:defRPr sz="2400" b="1" i="0">
                <a:solidFill>
                  <a:srgbClr val="336699"/>
                </a:solidFill>
                <a:latin typeface="+mj-lt"/>
              </a:defRPr>
            </a:lvl1pPr>
          </a:lstStyle>
          <a:p>
            <a:pPr lvl="0"/>
            <a:r>
              <a:rPr lang="en-US" dirty="0"/>
              <a:t>Click to edit text</a:t>
            </a:r>
          </a:p>
        </p:txBody>
      </p:sp>
      <p:sp>
        <p:nvSpPr>
          <p:cNvPr id="7" name="Text Placeholder 8"/>
          <p:cNvSpPr>
            <a:spLocks noGrp="1"/>
          </p:cNvSpPr>
          <p:nvPr>
            <p:ph type="body" sz="quarter" idx="15"/>
          </p:nvPr>
        </p:nvSpPr>
        <p:spPr>
          <a:xfrm>
            <a:off x="4470400" y="1676401"/>
            <a:ext cx="7315200" cy="2362200"/>
          </a:xfrm>
          <a:prstGeom prst="rect">
            <a:avLst/>
          </a:prstGeom>
        </p:spPr>
        <p:txBody>
          <a:bodyPr/>
          <a:lstStyle>
            <a:lvl1pPr marL="0" indent="0" algn="just">
              <a:lnSpc>
                <a:spcPct val="150000"/>
              </a:lnSpc>
              <a:buNone/>
              <a:defRPr sz="1600" b="0" i="0">
                <a:solidFill>
                  <a:schemeClr val="bg1"/>
                </a:solidFill>
                <a:latin typeface="+mn-lt"/>
              </a:defRPr>
            </a:lvl1pPr>
          </a:lstStyle>
          <a:p>
            <a:pPr lvl="0"/>
            <a:r>
              <a:rPr lang="en-US" dirty="0"/>
              <a:t>Click to edit Master text styles</a:t>
            </a:r>
          </a:p>
        </p:txBody>
      </p:sp>
      <p:sp>
        <p:nvSpPr>
          <p:cNvPr id="9" name="Picture Placeholder 6"/>
          <p:cNvSpPr>
            <a:spLocks noGrp="1"/>
          </p:cNvSpPr>
          <p:nvPr>
            <p:ph type="pic" sz="quarter" idx="18" hasCustomPrompt="1"/>
          </p:nvPr>
        </p:nvSpPr>
        <p:spPr>
          <a:xfrm>
            <a:off x="241302" y="1666875"/>
            <a:ext cx="3860799" cy="2362200"/>
          </a:xfrm>
          <a:prstGeom prst="rect">
            <a:avLst/>
          </a:prstGeom>
        </p:spPr>
        <p:txBody>
          <a:bodyPr/>
          <a:lstStyle>
            <a:lvl1pPr>
              <a:buNone/>
              <a:defRPr sz="1600">
                <a:solidFill>
                  <a:schemeClr val="bg1"/>
                </a:solidFill>
              </a:defRPr>
            </a:lvl1pPr>
          </a:lstStyle>
          <a:p>
            <a:r>
              <a:rPr lang="en-US" dirty="0"/>
              <a:t>Click to add picture</a:t>
            </a:r>
          </a:p>
        </p:txBody>
      </p:sp>
      <p:sp>
        <p:nvSpPr>
          <p:cNvPr id="11" name="Table Placeholder 10"/>
          <p:cNvSpPr>
            <a:spLocks noGrp="1"/>
          </p:cNvSpPr>
          <p:nvPr>
            <p:ph type="tbl" sz="quarter" idx="19" hasCustomPrompt="1"/>
          </p:nvPr>
        </p:nvSpPr>
        <p:spPr>
          <a:xfrm>
            <a:off x="406400" y="4476750"/>
            <a:ext cx="11176000" cy="1524000"/>
          </a:xfrm>
          <a:prstGeom prst="rect">
            <a:avLst/>
          </a:prstGeom>
        </p:spPr>
        <p:txBody>
          <a:bodyPr/>
          <a:lstStyle>
            <a:lvl1pPr>
              <a:buFontTx/>
              <a:buNone/>
              <a:defRPr sz="1800">
                <a:solidFill>
                  <a:schemeClr val="bg1"/>
                </a:solidFill>
              </a:defRPr>
            </a:lvl1pPr>
          </a:lstStyle>
          <a:p>
            <a:r>
              <a:rPr lang="en-US" dirty="0"/>
              <a:t>Click to add table</a:t>
            </a:r>
          </a:p>
        </p:txBody>
      </p:sp>
      <p:sp>
        <p:nvSpPr>
          <p:cNvPr id="10" name="Rectangle 9"/>
          <p:cNvSpPr/>
          <p:nvPr userDrawn="1"/>
        </p:nvSpPr>
        <p:spPr>
          <a:xfrm>
            <a:off x="0" y="3505200"/>
            <a:ext cx="12192000" cy="2438400"/>
          </a:xfrm>
          <a:prstGeom prst="rect">
            <a:avLst/>
          </a:prstGeom>
          <a:solidFill>
            <a:srgbClr val="A0C1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13000300"/>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1_Information Layout Slide with Table">
    <p:spTree>
      <p:nvGrpSpPr>
        <p:cNvPr id="1" name=""/>
        <p:cNvGrpSpPr/>
        <p:nvPr/>
      </p:nvGrpSpPr>
      <p:grpSpPr>
        <a:xfrm>
          <a:off x="0" y="0"/>
          <a:ext cx="0" cy="0"/>
          <a:chOff x="0" y="0"/>
          <a:chExt cx="0" cy="0"/>
        </a:xfrm>
      </p:grpSpPr>
      <p:sp>
        <p:nvSpPr>
          <p:cNvPr id="7170" name="AutoShape 2"/>
          <p:cNvSpPr>
            <a:spLocks noChangeArrowheads="1"/>
          </p:cNvSpPr>
          <p:nvPr userDrawn="1"/>
        </p:nvSpPr>
        <p:spPr bwMode="auto">
          <a:xfrm>
            <a:off x="304801" y="1295400"/>
            <a:ext cx="11307900" cy="4724400"/>
          </a:xfrm>
          <a:prstGeom prst="roundRect">
            <a:avLst>
              <a:gd name="adj" fmla="val 8019"/>
            </a:avLst>
          </a:prstGeom>
          <a:solidFill>
            <a:srgbClr val="F0EFEF"/>
          </a:solid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13" name="Chart Placeholder 9"/>
          <p:cNvSpPr>
            <a:spLocks noGrp="1"/>
          </p:cNvSpPr>
          <p:nvPr>
            <p:ph type="chart" sz="quarter" idx="14"/>
          </p:nvPr>
        </p:nvSpPr>
        <p:spPr>
          <a:xfrm>
            <a:off x="6807200" y="3962400"/>
            <a:ext cx="4368800" cy="1905000"/>
          </a:xfrm>
          <a:prstGeom prst="rect">
            <a:avLst/>
          </a:prstGeom>
        </p:spPr>
        <p:txBody>
          <a:bodyPr/>
          <a:lstStyle>
            <a:lvl1pPr>
              <a:buNone/>
              <a:defRPr/>
            </a:lvl1pPr>
          </a:lstStyle>
          <a:p>
            <a:r>
              <a:rPr lang="en-US"/>
              <a:t>Click icon to add chart</a:t>
            </a:r>
            <a:endParaRPr lang="en-US" dirty="0"/>
          </a:p>
        </p:txBody>
      </p:sp>
      <p:sp>
        <p:nvSpPr>
          <p:cNvPr id="14" name="Text Placeholder 9"/>
          <p:cNvSpPr>
            <a:spLocks noGrp="1"/>
          </p:cNvSpPr>
          <p:nvPr>
            <p:ph type="body" sz="quarter" idx="16" hasCustomPrompt="1"/>
          </p:nvPr>
        </p:nvSpPr>
        <p:spPr>
          <a:xfrm>
            <a:off x="673099" y="1447800"/>
            <a:ext cx="3898900" cy="381000"/>
          </a:xfrm>
          <a:prstGeom prst="rect">
            <a:avLst/>
          </a:prstGeom>
        </p:spPr>
        <p:txBody>
          <a:bodyPr/>
          <a:lstStyle>
            <a:lvl1pPr marL="0" indent="0">
              <a:buNone/>
              <a:defRPr sz="2000" b="1" i="0">
                <a:solidFill>
                  <a:schemeClr val="bg1"/>
                </a:solidFill>
                <a:latin typeface="+mj-lt"/>
              </a:defRPr>
            </a:lvl1pPr>
          </a:lstStyle>
          <a:p>
            <a:pPr lvl="0"/>
            <a:r>
              <a:rPr lang="en-US" dirty="0"/>
              <a:t>Click to edit text</a:t>
            </a:r>
          </a:p>
        </p:txBody>
      </p:sp>
      <p:sp>
        <p:nvSpPr>
          <p:cNvPr id="15" name="Picture Placeholder 6"/>
          <p:cNvSpPr>
            <a:spLocks noGrp="1"/>
          </p:cNvSpPr>
          <p:nvPr>
            <p:ph type="pic" sz="quarter" idx="17"/>
          </p:nvPr>
        </p:nvSpPr>
        <p:spPr>
          <a:xfrm>
            <a:off x="711200" y="1981200"/>
            <a:ext cx="3352800" cy="1828800"/>
          </a:xfrm>
          <a:prstGeom prst="rect">
            <a:avLst/>
          </a:prstGeom>
        </p:spPr>
        <p:txBody>
          <a:bodyPr/>
          <a:lstStyle>
            <a:lvl1pPr>
              <a:buNone/>
              <a:defRPr/>
            </a:lvl1pPr>
          </a:lstStyle>
          <a:p>
            <a:r>
              <a:rPr lang="en-US"/>
              <a:t>Click icon to add picture</a:t>
            </a:r>
            <a:endParaRPr lang="en-US" dirty="0"/>
          </a:p>
        </p:txBody>
      </p:sp>
      <p:sp>
        <p:nvSpPr>
          <p:cNvPr id="16" name="Text Placeholder 8"/>
          <p:cNvSpPr>
            <a:spLocks noGrp="1"/>
          </p:cNvSpPr>
          <p:nvPr>
            <p:ph type="body" sz="quarter" idx="15"/>
          </p:nvPr>
        </p:nvSpPr>
        <p:spPr>
          <a:xfrm>
            <a:off x="4267200" y="1981200"/>
            <a:ext cx="6908800" cy="1828800"/>
          </a:xfrm>
          <a:prstGeom prst="rect">
            <a:avLst/>
          </a:prstGeom>
        </p:spPr>
        <p:txBody>
          <a:bodyPr/>
          <a:lstStyle>
            <a:lvl1pPr marL="0" indent="0" algn="just">
              <a:lnSpc>
                <a:spcPct val="100000"/>
              </a:lnSpc>
              <a:spcBef>
                <a:spcPts val="0"/>
              </a:spcBef>
              <a:spcAft>
                <a:spcPts val="600"/>
              </a:spcAft>
              <a:buNone/>
              <a:defRPr sz="1200">
                <a:solidFill>
                  <a:schemeClr val="bg1"/>
                </a:solidFill>
                <a:latin typeface="+mj-lt"/>
              </a:defRPr>
            </a:lvl1pPr>
          </a:lstStyle>
          <a:p>
            <a:pPr lvl="0"/>
            <a:r>
              <a:rPr lang="en-US"/>
              <a:t>Click to edit Master text styles</a:t>
            </a:r>
          </a:p>
        </p:txBody>
      </p:sp>
      <p:sp>
        <p:nvSpPr>
          <p:cNvPr id="8" name="Text Placeholder 9"/>
          <p:cNvSpPr>
            <a:spLocks noGrp="1"/>
          </p:cNvSpPr>
          <p:nvPr>
            <p:ph type="body" sz="quarter" idx="19" hasCustomPrompt="1"/>
          </p:nvPr>
        </p:nvSpPr>
        <p:spPr>
          <a:xfrm>
            <a:off x="5080000" y="1524000"/>
            <a:ext cx="5892800" cy="304800"/>
          </a:xfrm>
          <a:prstGeom prst="rect">
            <a:avLst/>
          </a:prstGeom>
        </p:spPr>
        <p:txBody>
          <a:bodyPr/>
          <a:lstStyle>
            <a:lvl1pPr marL="0" indent="0" algn="r">
              <a:buNone/>
              <a:defRPr sz="1400" b="1" i="0">
                <a:solidFill>
                  <a:schemeClr val="bg1"/>
                </a:solidFill>
                <a:latin typeface="+mj-lt"/>
              </a:defRPr>
            </a:lvl1pPr>
          </a:lstStyle>
          <a:p>
            <a:pPr lvl="0"/>
            <a:r>
              <a:rPr lang="en-US" dirty="0"/>
              <a:t>Click to text</a:t>
            </a:r>
          </a:p>
        </p:txBody>
      </p:sp>
      <p:sp>
        <p:nvSpPr>
          <p:cNvPr id="9" name="Text Placeholder 5"/>
          <p:cNvSpPr>
            <a:spLocks noGrp="1"/>
          </p:cNvSpPr>
          <p:nvPr>
            <p:ph type="body" sz="quarter" idx="20" hasCustomPrompt="1"/>
          </p:nvPr>
        </p:nvSpPr>
        <p:spPr>
          <a:xfrm>
            <a:off x="558800" y="800100"/>
            <a:ext cx="7772400" cy="419100"/>
          </a:xfrm>
          <a:prstGeom prst="rect">
            <a:avLst/>
          </a:prstGeom>
        </p:spPr>
        <p:txBody>
          <a:bodyPr/>
          <a:lstStyle>
            <a:lvl1pPr>
              <a:buNone/>
              <a:defRPr sz="2400" b="1" i="0">
                <a:solidFill>
                  <a:schemeClr val="bg1"/>
                </a:solidFill>
                <a:latin typeface="+mj-lt"/>
              </a:defRPr>
            </a:lvl1pPr>
          </a:lstStyle>
          <a:p>
            <a:pPr lvl="0"/>
            <a:r>
              <a:rPr lang="en-US" dirty="0"/>
              <a:t>Click to edit text</a:t>
            </a:r>
          </a:p>
        </p:txBody>
      </p:sp>
      <p:sp>
        <p:nvSpPr>
          <p:cNvPr id="10" name="Text Placeholder 8"/>
          <p:cNvSpPr>
            <a:spLocks noGrp="1"/>
          </p:cNvSpPr>
          <p:nvPr>
            <p:ph type="body" sz="quarter" idx="21"/>
          </p:nvPr>
        </p:nvSpPr>
        <p:spPr>
          <a:xfrm>
            <a:off x="711200" y="3962400"/>
            <a:ext cx="5791200" cy="1905000"/>
          </a:xfrm>
          <a:prstGeom prst="rect">
            <a:avLst/>
          </a:prstGeom>
        </p:spPr>
        <p:txBody>
          <a:bodyPr/>
          <a:lstStyle>
            <a:lvl1pPr marL="0" indent="0" algn="just">
              <a:lnSpc>
                <a:spcPct val="100000"/>
              </a:lnSpc>
              <a:spcBef>
                <a:spcPts val="0"/>
              </a:spcBef>
              <a:spcAft>
                <a:spcPts val="600"/>
              </a:spcAft>
              <a:buNone/>
              <a:defRPr sz="1200">
                <a:solidFill>
                  <a:schemeClr val="bg1"/>
                </a:solidFill>
                <a:latin typeface="+mj-lt"/>
              </a:defRPr>
            </a:lvl1pPr>
          </a:lstStyle>
          <a:p>
            <a:pPr lvl="0"/>
            <a:r>
              <a:rPr lang="en-US"/>
              <a:t>Click to edit Master text styles</a:t>
            </a:r>
          </a:p>
        </p:txBody>
      </p:sp>
    </p:spTree>
    <p:extLst>
      <p:ext uri="{BB962C8B-B14F-4D97-AF65-F5344CB8AC3E}">
        <p14:creationId xmlns:p14="http://schemas.microsoft.com/office/powerpoint/2010/main" val="3017540313"/>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Information Layout Slide with Pie Chart">
    <p:spTree>
      <p:nvGrpSpPr>
        <p:cNvPr id="1" name=""/>
        <p:cNvGrpSpPr/>
        <p:nvPr/>
      </p:nvGrpSpPr>
      <p:grpSpPr>
        <a:xfrm>
          <a:off x="0" y="0"/>
          <a:ext cx="0" cy="0"/>
          <a:chOff x="0" y="0"/>
          <a:chExt cx="0" cy="0"/>
        </a:xfrm>
      </p:grpSpPr>
      <p:sp>
        <p:nvSpPr>
          <p:cNvPr id="4" name="Chart Placeholder 9"/>
          <p:cNvSpPr>
            <a:spLocks noGrp="1"/>
          </p:cNvSpPr>
          <p:nvPr>
            <p:ph type="chart" sz="quarter" idx="14"/>
          </p:nvPr>
        </p:nvSpPr>
        <p:spPr>
          <a:xfrm>
            <a:off x="609600" y="1524000"/>
            <a:ext cx="3759200" cy="2057401"/>
          </a:xfrm>
          <a:prstGeom prst="rect">
            <a:avLst/>
          </a:prstGeom>
        </p:spPr>
        <p:txBody>
          <a:bodyPr/>
          <a:lstStyle>
            <a:lvl1pPr>
              <a:buNone/>
              <a:defRPr sz="2000">
                <a:solidFill>
                  <a:schemeClr val="bg1"/>
                </a:solidFill>
              </a:defRPr>
            </a:lvl1pPr>
          </a:lstStyle>
          <a:p>
            <a:r>
              <a:rPr lang="en-US"/>
              <a:t>Click icon to add chart</a:t>
            </a:r>
            <a:endParaRPr lang="en-US" dirty="0"/>
          </a:p>
        </p:txBody>
      </p:sp>
      <p:sp>
        <p:nvSpPr>
          <p:cNvPr id="8" name="Text Placeholder 5"/>
          <p:cNvSpPr>
            <a:spLocks noGrp="1"/>
          </p:cNvSpPr>
          <p:nvPr>
            <p:ph type="body" sz="quarter" idx="20" hasCustomPrompt="1"/>
          </p:nvPr>
        </p:nvSpPr>
        <p:spPr>
          <a:xfrm>
            <a:off x="558800" y="800100"/>
            <a:ext cx="7772400" cy="419100"/>
          </a:xfrm>
          <a:prstGeom prst="rect">
            <a:avLst/>
          </a:prstGeom>
        </p:spPr>
        <p:txBody>
          <a:bodyPr/>
          <a:lstStyle>
            <a:lvl1pPr>
              <a:buNone/>
              <a:defRPr sz="2400" b="1" i="0">
                <a:solidFill>
                  <a:schemeClr val="bg1"/>
                </a:solidFill>
                <a:latin typeface="+mj-lt"/>
              </a:defRPr>
            </a:lvl1pPr>
          </a:lstStyle>
          <a:p>
            <a:pPr lvl="0"/>
            <a:r>
              <a:rPr lang="en-US" dirty="0"/>
              <a:t>Click to edit text</a:t>
            </a:r>
          </a:p>
        </p:txBody>
      </p:sp>
      <p:sp>
        <p:nvSpPr>
          <p:cNvPr id="8194" name="AutoShape 2"/>
          <p:cNvSpPr>
            <a:spLocks noChangeArrowheads="1"/>
          </p:cNvSpPr>
          <p:nvPr userDrawn="1"/>
        </p:nvSpPr>
        <p:spPr bwMode="auto">
          <a:xfrm>
            <a:off x="4470401" y="1447800"/>
            <a:ext cx="6972300" cy="2133600"/>
          </a:xfrm>
          <a:prstGeom prst="roundRect">
            <a:avLst>
              <a:gd name="adj" fmla="val 8019"/>
            </a:avLst>
          </a:prstGeom>
          <a:solidFill>
            <a:srgbClr val="F0EFEF"/>
          </a:solid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10" name="Chart Placeholder 9"/>
          <p:cNvSpPr>
            <a:spLocks noGrp="1"/>
          </p:cNvSpPr>
          <p:nvPr>
            <p:ph type="chart" sz="quarter" idx="21"/>
          </p:nvPr>
        </p:nvSpPr>
        <p:spPr>
          <a:xfrm>
            <a:off x="7721600" y="3886201"/>
            <a:ext cx="3454400" cy="2057400"/>
          </a:xfrm>
          <a:prstGeom prst="rect">
            <a:avLst/>
          </a:prstGeom>
        </p:spPr>
        <p:txBody>
          <a:bodyPr/>
          <a:lstStyle>
            <a:lvl1pPr>
              <a:buNone/>
              <a:defRPr sz="2000">
                <a:solidFill>
                  <a:schemeClr val="bg1"/>
                </a:solidFill>
              </a:defRPr>
            </a:lvl1pPr>
          </a:lstStyle>
          <a:p>
            <a:r>
              <a:rPr lang="en-US"/>
              <a:t>Click icon to add chart</a:t>
            </a:r>
            <a:endParaRPr lang="en-US" dirty="0"/>
          </a:p>
        </p:txBody>
      </p:sp>
      <p:sp>
        <p:nvSpPr>
          <p:cNvPr id="12" name="Text Placeholder 9"/>
          <p:cNvSpPr>
            <a:spLocks noGrp="1"/>
          </p:cNvSpPr>
          <p:nvPr>
            <p:ph type="body" sz="quarter" idx="16" hasCustomPrompt="1"/>
          </p:nvPr>
        </p:nvSpPr>
        <p:spPr>
          <a:xfrm>
            <a:off x="4876800" y="1524000"/>
            <a:ext cx="3048000" cy="381000"/>
          </a:xfrm>
          <a:prstGeom prst="rect">
            <a:avLst/>
          </a:prstGeom>
        </p:spPr>
        <p:txBody>
          <a:bodyPr/>
          <a:lstStyle>
            <a:lvl1pPr marL="0" indent="0">
              <a:buNone/>
              <a:defRPr sz="2000" b="1" i="0">
                <a:solidFill>
                  <a:schemeClr val="bg1"/>
                </a:solidFill>
                <a:latin typeface="+mj-lt"/>
              </a:defRPr>
            </a:lvl1pPr>
          </a:lstStyle>
          <a:p>
            <a:pPr lvl="0"/>
            <a:r>
              <a:rPr lang="en-US" dirty="0"/>
              <a:t>Click to edit text</a:t>
            </a:r>
          </a:p>
        </p:txBody>
      </p:sp>
      <p:sp>
        <p:nvSpPr>
          <p:cNvPr id="13" name="Picture Placeholder 6"/>
          <p:cNvSpPr>
            <a:spLocks noGrp="1"/>
          </p:cNvSpPr>
          <p:nvPr>
            <p:ph type="pic" sz="quarter" idx="17"/>
          </p:nvPr>
        </p:nvSpPr>
        <p:spPr>
          <a:xfrm>
            <a:off x="4876800" y="2057400"/>
            <a:ext cx="2336800" cy="1295400"/>
          </a:xfrm>
          <a:prstGeom prst="rect">
            <a:avLst/>
          </a:prstGeom>
        </p:spPr>
        <p:txBody>
          <a:bodyPr/>
          <a:lstStyle>
            <a:lvl1pPr>
              <a:buNone/>
              <a:defRPr sz="1200">
                <a:solidFill>
                  <a:schemeClr val="bg1"/>
                </a:solidFill>
              </a:defRPr>
            </a:lvl1pPr>
          </a:lstStyle>
          <a:p>
            <a:r>
              <a:rPr lang="en-US"/>
              <a:t>Click icon to add picture</a:t>
            </a:r>
            <a:endParaRPr lang="en-US" dirty="0"/>
          </a:p>
        </p:txBody>
      </p:sp>
      <p:sp>
        <p:nvSpPr>
          <p:cNvPr id="14" name="Text Placeholder 8"/>
          <p:cNvSpPr>
            <a:spLocks noGrp="1"/>
          </p:cNvSpPr>
          <p:nvPr>
            <p:ph type="body" sz="quarter" idx="15"/>
          </p:nvPr>
        </p:nvSpPr>
        <p:spPr>
          <a:xfrm>
            <a:off x="7416800" y="2057400"/>
            <a:ext cx="3759200" cy="1371600"/>
          </a:xfrm>
          <a:prstGeom prst="rect">
            <a:avLst/>
          </a:prstGeom>
        </p:spPr>
        <p:txBody>
          <a:bodyPr/>
          <a:lstStyle>
            <a:lvl1pPr marL="0" indent="0" algn="just">
              <a:lnSpc>
                <a:spcPct val="100000"/>
              </a:lnSpc>
              <a:spcBef>
                <a:spcPts val="0"/>
              </a:spcBef>
              <a:spcAft>
                <a:spcPts val="600"/>
              </a:spcAft>
              <a:buNone/>
              <a:defRPr sz="1200">
                <a:solidFill>
                  <a:schemeClr val="bg1"/>
                </a:solidFill>
                <a:latin typeface="+mj-lt"/>
              </a:defRPr>
            </a:lvl1pPr>
          </a:lstStyle>
          <a:p>
            <a:pPr lvl="0"/>
            <a:r>
              <a:rPr lang="en-US"/>
              <a:t>Click to edit Master text styles</a:t>
            </a:r>
          </a:p>
        </p:txBody>
      </p:sp>
      <p:sp>
        <p:nvSpPr>
          <p:cNvPr id="15" name="Text Placeholder 9"/>
          <p:cNvSpPr>
            <a:spLocks noGrp="1"/>
          </p:cNvSpPr>
          <p:nvPr>
            <p:ph type="body" sz="quarter" idx="19" hasCustomPrompt="1"/>
          </p:nvPr>
        </p:nvSpPr>
        <p:spPr>
          <a:xfrm>
            <a:off x="8026400" y="1571625"/>
            <a:ext cx="3048000" cy="304800"/>
          </a:xfrm>
          <a:prstGeom prst="rect">
            <a:avLst/>
          </a:prstGeom>
        </p:spPr>
        <p:txBody>
          <a:bodyPr/>
          <a:lstStyle>
            <a:lvl1pPr marL="0" indent="0">
              <a:buNone/>
              <a:defRPr sz="1400" b="1" i="0">
                <a:solidFill>
                  <a:schemeClr val="bg1"/>
                </a:solidFill>
                <a:latin typeface="+mj-lt"/>
              </a:defRPr>
            </a:lvl1pPr>
          </a:lstStyle>
          <a:p>
            <a:pPr lvl="0"/>
            <a:r>
              <a:rPr lang="en-US" dirty="0"/>
              <a:t>Click to text</a:t>
            </a:r>
          </a:p>
        </p:txBody>
      </p:sp>
      <p:sp>
        <p:nvSpPr>
          <p:cNvPr id="16" name="AutoShape 2"/>
          <p:cNvSpPr>
            <a:spLocks noChangeArrowheads="1"/>
          </p:cNvSpPr>
          <p:nvPr userDrawn="1"/>
        </p:nvSpPr>
        <p:spPr bwMode="auto">
          <a:xfrm>
            <a:off x="406401" y="3810000"/>
            <a:ext cx="6972300" cy="2133600"/>
          </a:xfrm>
          <a:prstGeom prst="roundRect">
            <a:avLst>
              <a:gd name="adj" fmla="val 8019"/>
            </a:avLst>
          </a:prstGeom>
          <a:solidFill>
            <a:srgbClr val="F0EFEF"/>
          </a:solid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17" name="Text Placeholder 9"/>
          <p:cNvSpPr>
            <a:spLocks noGrp="1"/>
          </p:cNvSpPr>
          <p:nvPr>
            <p:ph type="body" sz="quarter" idx="22" hasCustomPrompt="1"/>
          </p:nvPr>
        </p:nvSpPr>
        <p:spPr>
          <a:xfrm>
            <a:off x="812800" y="3886200"/>
            <a:ext cx="3048000" cy="381000"/>
          </a:xfrm>
          <a:prstGeom prst="rect">
            <a:avLst/>
          </a:prstGeom>
        </p:spPr>
        <p:txBody>
          <a:bodyPr/>
          <a:lstStyle>
            <a:lvl1pPr marL="0" indent="0">
              <a:buNone/>
              <a:defRPr sz="2000" b="1" i="0">
                <a:solidFill>
                  <a:schemeClr val="bg1"/>
                </a:solidFill>
                <a:latin typeface="+mj-lt"/>
              </a:defRPr>
            </a:lvl1pPr>
          </a:lstStyle>
          <a:p>
            <a:pPr lvl="0"/>
            <a:r>
              <a:rPr lang="en-US" dirty="0"/>
              <a:t>Click to edit text</a:t>
            </a:r>
          </a:p>
        </p:txBody>
      </p:sp>
      <p:sp>
        <p:nvSpPr>
          <p:cNvPr id="18" name="Picture Placeholder 6"/>
          <p:cNvSpPr>
            <a:spLocks noGrp="1"/>
          </p:cNvSpPr>
          <p:nvPr>
            <p:ph type="pic" sz="quarter" idx="23"/>
          </p:nvPr>
        </p:nvSpPr>
        <p:spPr>
          <a:xfrm>
            <a:off x="812800" y="4419600"/>
            <a:ext cx="2336800" cy="1295400"/>
          </a:xfrm>
          <a:prstGeom prst="rect">
            <a:avLst/>
          </a:prstGeom>
        </p:spPr>
        <p:txBody>
          <a:bodyPr/>
          <a:lstStyle>
            <a:lvl1pPr>
              <a:buNone/>
              <a:defRPr sz="1200">
                <a:solidFill>
                  <a:schemeClr val="bg1"/>
                </a:solidFill>
              </a:defRPr>
            </a:lvl1pPr>
          </a:lstStyle>
          <a:p>
            <a:r>
              <a:rPr lang="en-US"/>
              <a:t>Click icon to add picture</a:t>
            </a:r>
            <a:endParaRPr lang="en-US" dirty="0"/>
          </a:p>
        </p:txBody>
      </p:sp>
      <p:sp>
        <p:nvSpPr>
          <p:cNvPr id="19" name="Text Placeholder 8"/>
          <p:cNvSpPr>
            <a:spLocks noGrp="1"/>
          </p:cNvSpPr>
          <p:nvPr>
            <p:ph type="body" sz="quarter" idx="24"/>
          </p:nvPr>
        </p:nvSpPr>
        <p:spPr>
          <a:xfrm>
            <a:off x="3352800" y="4419600"/>
            <a:ext cx="3759200" cy="1371600"/>
          </a:xfrm>
          <a:prstGeom prst="rect">
            <a:avLst/>
          </a:prstGeom>
        </p:spPr>
        <p:txBody>
          <a:bodyPr/>
          <a:lstStyle>
            <a:lvl1pPr marL="0" indent="0" algn="just">
              <a:lnSpc>
                <a:spcPct val="100000"/>
              </a:lnSpc>
              <a:spcBef>
                <a:spcPts val="0"/>
              </a:spcBef>
              <a:spcAft>
                <a:spcPts val="600"/>
              </a:spcAft>
              <a:buNone/>
              <a:defRPr sz="1200">
                <a:solidFill>
                  <a:schemeClr val="bg1"/>
                </a:solidFill>
                <a:latin typeface="+mj-lt"/>
              </a:defRPr>
            </a:lvl1pPr>
          </a:lstStyle>
          <a:p>
            <a:pPr lvl="0"/>
            <a:r>
              <a:rPr lang="en-US"/>
              <a:t>Click to edit Master text styles</a:t>
            </a:r>
          </a:p>
        </p:txBody>
      </p:sp>
      <p:sp>
        <p:nvSpPr>
          <p:cNvPr id="20" name="Text Placeholder 9"/>
          <p:cNvSpPr>
            <a:spLocks noGrp="1"/>
          </p:cNvSpPr>
          <p:nvPr>
            <p:ph type="body" sz="quarter" idx="25" hasCustomPrompt="1"/>
          </p:nvPr>
        </p:nvSpPr>
        <p:spPr>
          <a:xfrm>
            <a:off x="3962400" y="3933825"/>
            <a:ext cx="3048000" cy="304800"/>
          </a:xfrm>
          <a:prstGeom prst="rect">
            <a:avLst/>
          </a:prstGeom>
        </p:spPr>
        <p:txBody>
          <a:bodyPr/>
          <a:lstStyle>
            <a:lvl1pPr marL="0" indent="0">
              <a:buNone/>
              <a:defRPr sz="1400" b="1" i="0">
                <a:solidFill>
                  <a:schemeClr val="bg1"/>
                </a:solidFill>
                <a:latin typeface="+mj-lt"/>
              </a:defRPr>
            </a:lvl1pPr>
          </a:lstStyle>
          <a:p>
            <a:pPr lvl="0"/>
            <a:r>
              <a:rPr lang="en-US" dirty="0"/>
              <a:t>Click to text</a:t>
            </a:r>
          </a:p>
        </p:txBody>
      </p:sp>
    </p:spTree>
    <p:extLst>
      <p:ext uri="{BB962C8B-B14F-4D97-AF65-F5344CB8AC3E}">
        <p14:creationId xmlns:p14="http://schemas.microsoft.com/office/powerpoint/2010/main" val="146324559"/>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Back Cover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37222721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4422A6CA-925A-41C1-A374-F024BB826D76}"/>
              </a:ext>
            </a:extLst>
          </p:cNvPr>
          <p:cNvSpPr>
            <a:spLocks noGrp="1"/>
          </p:cNvSpPr>
          <p:nvPr>
            <p:ph type="dt" sz="half" idx="10"/>
          </p:nvPr>
        </p:nvSpPr>
        <p:spPr>
          <a:xfrm>
            <a:off x="609600" y="6356350"/>
            <a:ext cx="2844800" cy="365125"/>
          </a:xfrm>
          <a:prstGeom prst="rect">
            <a:avLst/>
          </a:prstGeom>
        </p:spPr>
        <p:txBody>
          <a:bodyPr/>
          <a:lstStyle>
            <a:lvl1pPr eaLnBrk="1" hangingPunct="1">
              <a:defRPr>
                <a:latin typeface="Arial" pitchFamily="34" charset="0"/>
                <a:cs typeface="Arial" pitchFamily="34" charset="0"/>
              </a:defRPr>
            </a:lvl1pPr>
          </a:lstStyle>
          <a:p>
            <a:pPr>
              <a:defRPr/>
            </a:pPr>
            <a:endParaRPr lang="en-US"/>
          </a:p>
        </p:txBody>
      </p:sp>
      <p:sp>
        <p:nvSpPr>
          <p:cNvPr id="8" name="Footer Placeholder 7">
            <a:extLst>
              <a:ext uri="{FF2B5EF4-FFF2-40B4-BE49-F238E27FC236}">
                <a16:creationId xmlns:a16="http://schemas.microsoft.com/office/drawing/2014/main" id="{20FF7641-C220-412D-9D44-978C423B0FDD}"/>
              </a:ext>
            </a:extLst>
          </p:cNvPr>
          <p:cNvSpPr>
            <a:spLocks noGrp="1"/>
          </p:cNvSpPr>
          <p:nvPr>
            <p:ph type="ftr" sz="quarter" idx="11"/>
          </p:nvPr>
        </p:nvSpPr>
        <p:spPr>
          <a:xfrm>
            <a:off x="4165600" y="6356350"/>
            <a:ext cx="3860800" cy="365125"/>
          </a:xfrm>
          <a:prstGeom prst="rect">
            <a:avLst/>
          </a:prstGeom>
        </p:spPr>
        <p:txBody>
          <a:bodyPr/>
          <a:lstStyle>
            <a:lvl1pPr eaLnBrk="1" hangingPunct="1">
              <a:defRPr>
                <a:latin typeface="Arial" pitchFamily="34" charset="0"/>
                <a:cs typeface="Arial" pitchFamily="34" charset="0"/>
              </a:defRPr>
            </a:lvl1pPr>
          </a:lstStyle>
          <a:p>
            <a:pPr>
              <a:defRPr/>
            </a:pPr>
            <a:endParaRPr lang="en-US"/>
          </a:p>
        </p:txBody>
      </p:sp>
      <p:sp>
        <p:nvSpPr>
          <p:cNvPr id="9" name="Slide Number Placeholder 8">
            <a:extLst>
              <a:ext uri="{FF2B5EF4-FFF2-40B4-BE49-F238E27FC236}">
                <a16:creationId xmlns:a16="http://schemas.microsoft.com/office/drawing/2014/main" id="{30E2B994-CF46-436E-B5A1-E69AD3A5CEE4}"/>
              </a:ext>
            </a:extLst>
          </p:cNvPr>
          <p:cNvSpPr>
            <a:spLocks noGrp="1"/>
          </p:cNvSpPr>
          <p:nvPr>
            <p:ph type="sldNum" sz="quarter" idx="12"/>
          </p:nvPr>
        </p:nvSpPr>
        <p:spPr>
          <a:xfrm>
            <a:off x="8737600" y="6356350"/>
            <a:ext cx="28448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a:lvl1pPr>
          </a:lstStyle>
          <a:p>
            <a:pPr>
              <a:defRPr/>
            </a:pPr>
            <a:fld id="{731C36C2-568A-4336-A670-83128C9B1B35}" type="slidenum">
              <a:rPr lang="en-US" altLang="en-US"/>
              <a:pPr>
                <a:defRPr/>
              </a:pPr>
              <a:t>‹#›</a:t>
            </a:fld>
            <a:endParaRPr lang="en-US" altLang="en-US" dirty="0"/>
          </a:p>
        </p:txBody>
      </p:sp>
    </p:spTree>
    <p:extLst>
      <p:ext uri="{BB962C8B-B14F-4D97-AF65-F5344CB8AC3E}">
        <p14:creationId xmlns:p14="http://schemas.microsoft.com/office/powerpoint/2010/main" val="392087325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Slide Number Placeholder 4">
            <a:extLst>
              <a:ext uri="{FF2B5EF4-FFF2-40B4-BE49-F238E27FC236}">
                <a16:creationId xmlns:a16="http://schemas.microsoft.com/office/drawing/2014/main" id="{77AD55F3-2CCA-4BDB-9BBF-618358006481}"/>
              </a:ext>
            </a:extLst>
          </p:cNvPr>
          <p:cNvSpPr>
            <a:spLocks noGrp="1"/>
          </p:cNvSpPr>
          <p:nvPr>
            <p:ph type="sldNum" sz="quarter" idx="10"/>
          </p:nvPr>
        </p:nvSpPr>
        <p:spPr>
          <a:xfrm>
            <a:off x="8737600" y="6356350"/>
            <a:ext cx="2844800" cy="365125"/>
          </a:xfrm>
          <a:prstGeom prst="rect">
            <a:avLst/>
          </a:prstGeom>
        </p:spPr>
        <p:txBody>
          <a:bodyPr/>
          <a:lstStyle>
            <a:lvl1pPr eaLnBrk="1" hangingPunct="1">
              <a:defRPr>
                <a:latin typeface="Arial" pitchFamily="34" charset="0"/>
                <a:cs typeface="Arial" pitchFamily="34" charset="0"/>
              </a:defRPr>
            </a:lvl1pPr>
          </a:lstStyle>
          <a:p>
            <a:pPr>
              <a:defRPr/>
            </a:pPr>
            <a:endParaRPr lang="en-US"/>
          </a:p>
        </p:txBody>
      </p:sp>
    </p:spTree>
    <p:extLst>
      <p:ext uri="{BB962C8B-B14F-4D97-AF65-F5344CB8AC3E}">
        <p14:creationId xmlns:p14="http://schemas.microsoft.com/office/powerpoint/2010/main" val="200506697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610AA387-03CA-4909-889E-704E6952E935}"/>
              </a:ext>
            </a:extLst>
          </p:cNvPr>
          <p:cNvSpPr>
            <a:spLocks noGrp="1"/>
          </p:cNvSpPr>
          <p:nvPr>
            <p:ph type="dt" sz="half" idx="10"/>
          </p:nvPr>
        </p:nvSpPr>
        <p:spPr>
          <a:xfrm>
            <a:off x="609600" y="6356350"/>
            <a:ext cx="2844800" cy="365125"/>
          </a:xfrm>
          <a:prstGeom prst="rect">
            <a:avLst/>
          </a:prstGeom>
        </p:spPr>
        <p:txBody>
          <a:bodyPr/>
          <a:lstStyle>
            <a:lvl1pPr eaLnBrk="1" hangingPunct="1">
              <a:defRPr>
                <a:latin typeface="Arial" pitchFamily="34" charset="0"/>
                <a:cs typeface="Arial" pitchFamily="34" charset="0"/>
              </a:defRPr>
            </a:lvl1pPr>
          </a:lstStyle>
          <a:p>
            <a:pPr>
              <a:defRPr/>
            </a:pPr>
            <a:endParaRPr lang="en-US"/>
          </a:p>
        </p:txBody>
      </p:sp>
      <p:sp>
        <p:nvSpPr>
          <p:cNvPr id="3" name="Footer Placeholder 2">
            <a:extLst>
              <a:ext uri="{FF2B5EF4-FFF2-40B4-BE49-F238E27FC236}">
                <a16:creationId xmlns:a16="http://schemas.microsoft.com/office/drawing/2014/main" id="{A742D12C-70AB-441E-9003-C95D4B862527}"/>
              </a:ext>
            </a:extLst>
          </p:cNvPr>
          <p:cNvSpPr>
            <a:spLocks noGrp="1"/>
          </p:cNvSpPr>
          <p:nvPr>
            <p:ph type="ftr" sz="quarter" idx="11"/>
          </p:nvPr>
        </p:nvSpPr>
        <p:spPr>
          <a:xfrm>
            <a:off x="4165600" y="6356350"/>
            <a:ext cx="3860800" cy="365125"/>
          </a:xfrm>
          <a:prstGeom prst="rect">
            <a:avLst/>
          </a:prstGeom>
        </p:spPr>
        <p:txBody>
          <a:bodyPr/>
          <a:lstStyle>
            <a:lvl1pPr eaLnBrk="1" hangingPunct="1">
              <a:defRPr>
                <a:latin typeface="Arial" pitchFamily="34" charset="0"/>
                <a:cs typeface="Arial" pitchFamily="34" charset="0"/>
              </a:defRPr>
            </a:lvl1pPr>
          </a:lstStyle>
          <a:p>
            <a:pPr>
              <a:defRPr/>
            </a:pPr>
            <a:endParaRPr lang="en-US"/>
          </a:p>
        </p:txBody>
      </p:sp>
      <p:sp>
        <p:nvSpPr>
          <p:cNvPr id="4" name="Slide Number Placeholder 3">
            <a:extLst>
              <a:ext uri="{FF2B5EF4-FFF2-40B4-BE49-F238E27FC236}">
                <a16:creationId xmlns:a16="http://schemas.microsoft.com/office/drawing/2014/main" id="{6C1F02E3-937E-4E1D-BC81-58C508A9C663}"/>
              </a:ext>
            </a:extLst>
          </p:cNvPr>
          <p:cNvSpPr>
            <a:spLocks noGrp="1"/>
          </p:cNvSpPr>
          <p:nvPr>
            <p:ph type="sldNum" sz="quarter" idx="12"/>
          </p:nvPr>
        </p:nvSpPr>
        <p:spPr>
          <a:xfrm>
            <a:off x="8737600" y="6356350"/>
            <a:ext cx="28448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a:lvl1pPr>
          </a:lstStyle>
          <a:p>
            <a:pPr>
              <a:defRPr/>
            </a:pPr>
            <a:fld id="{23206D1B-6E6B-4F26-BE6E-8B157F95AD50}" type="slidenum">
              <a:rPr lang="en-US" altLang="en-US"/>
              <a:pPr>
                <a:defRPr/>
              </a:pPr>
              <a:t>‹#›</a:t>
            </a:fld>
            <a:endParaRPr lang="en-US" altLang="en-US" dirty="0"/>
          </a:p>
        </p:txBody>
      </p:sp>
    </p:spTree>
    <p:extLst>
      <p:ext uri="{BB962C8B-B14F-4D97-AF65-F5344CB8AC3E}">
        <p14:creationId xmlns:p14="http://schemas.microsoft.com/office/powerpoint/2010/main" val="3547090896"/>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a:extLst>
              <a:ext uri="{FF2B5EF4-FFF2-40B4-BE49-F238E27FC236}">
                <a16:creationId xmlns:a16="http://schemas.microsoft.com/office/drawing/2014/main" id="{EAC7CC57-A72D-4F21-B5AC-BA4F1E4DE162}"/>
              </a:ext>
            </a:extLst>
          </p:cNvPr>
          <p:cNvSpPr>
            <a:spLocks noGrp="1"/>
          </p:cNvSpPr>
          <p:nvPr>
            <p:ph type="dt" sz="half" idx="10"/>
          </p:nvPr>
        </p:nvSpPr>
        <p:spPr>
          <a:xfrm>
            <a:off x="609600" y="6356350"/>
            <a:ext cx="2844800" cy="365125"/>
          </a:xfrm>
          <a:prstGeom prst="rect">
            <a:avLst/>
          </a:prstGeom>
        </p:spPr>
        <p:txBody>
          <a:bodyPr/>
          <a:lstStyle>
            <a:lvl1pPr eaLnBrk="1" hangingPunct="1">
              <a:defRPr>
                <a:latin typeface="Arial" pitchFamily="34" charset="0"/>
                <a:cs typeface="Arial" pitchFamily="34" charset="0"/>
              </a:defRPr>
            </a:lvl1pPr>
          </a:lstStyle>
          <a:p>
            <a:pPr>
              <a:defRPr/>
            </a:pPr>
            <a:endParaRPr lang="en-US"/>
          </a:p>
        </p:txBody>
      </p:sp>
      <p:sp>
        <p:nvSpPr>
          <p:cNvPr id="6" name="Footer Placeholder 5">
            <a:extLst>
              <a:ext uri="{FF2B5EF4-FFF2-40B4-BE49-F238E27FC236}">
                <a16:creationId xmlns:a16="http://schemas.microsoft.com/office/drawing/2014/main" id="{8065F67C-D15B-4365-BED3-F590C9C7BDCA}"/>
              </a:ext>
            </a:extLst>
          </p:cNvPr>
          <p:cNvSpPr>
            <a:spLocks noGrp="1"/>
          </p:cNvSpPr>
          <p:nvPr>
            <p:ph type="ftr" sz="quarter" idx="11"/>
          </p:nvPr>
        </p:nvSpPr>
        <p:spPr>
          <a:xfrm>
            <a:off x="4165600" y="6356350"/>
            <a:ext cx="3860800" cy="365125"/>
          </a:xfrm>
          <a:prstGeom prst="rect">
            <a:avLst/>
          </a:prstGeom>
        </p:spPr>
        <p:txBody>
          <a:bodyPr/>
          <a:lstStyle>
            <a:lvl1pPr eaLnBrk="1" hangingPunct="1">
              <a:defRPr>
                <a:latin typeface="Arial" pitchFamily="34" charset="0"/>
                <a:cs typeface="Arial" pitchFamily="34" charset="0"/>
              </a:defRPr>
            </a:lvl1pPr>
          </a:lstStyle>
          <a:p>
            <a:pPr>
              <a:defRPr/>
            </a:pPr>
            <a:endParaRPr lang="en-US"/>
          </a:p>
        </p:txBody>
      </p:sp>
      <p:sp>
        <p:nvSpPr>
          <p:cNvPr id="7" name="Slide Number Placeholder 6">
            <a:extLst>
              <a:ext uri="{FF2B5EF4-FFF2-40B4-BE49-F238E27FC236}">
                <a16:creationId xmlns:a16="http://schemas.microsoft.com/office/drawing/2014/main" id="{B31DF019-4596-477B-B3BF-EAC37CDEA627}"/>
              </a:ext>
            </a:extLst>
          </p:cNvPr>
          <p:cNvSpPr>
            <a:spLocks noGrp="1"/>
          </p:cNvSpPr>
          <p:nvPr>
            <p:ph type="sldNum" sz="quarter" idx="12"/>
          </p:nvPr>
        </p:nvSpPr>
        <p:spPr>
          <a:xfrm>
            <a:off x="8737600" y="6356350"/>
            <a:ext cx="28448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a:lvl1pPr>
          </a:lstStyle>
          <a:p>
            <a:pPr>
              <a:defRPr/>
            </a:pPr>
            <a:fld id="{C4C42EC3-C651-40B0-852E-272554976ED0}" type="slidenum">
              <a:rPr lang="en-US" altLang="en-US"/>
              <a:pPr>
                <a:defRPr/>
              </a:pPr>
              <a:t>‹#›</a:t>
            </a:fld>
            <a:endParaRPr lang="en-US" altLang="en-US" dirty="0"/>
          </a:p>
        </p:txBody>
      </p:sp>
    </p:spTree>
    <p:extLst>
      <p:ext uri="{BB962C8B-B14F-4D97-AF65-F5344CB8AC3E}">
        <p14:creationId xmlns:p14="http://schemas.microsoft.com/office/powerpoint/2010/main" val="339139844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dirty="0"/>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a:extLst>
              <a:ext uri="{FF2B5EF4-FFF2-40B4-BE49-F238E27FC236}">
                <a16:creationId xmlns:a16="http://schemas.microsoft.com/office/drawing/2014/main" id="{F89173BC-6292-404D-AA03-F29BBD754AA7}"/>
              </a:ext>
            </a:extLst>
          </p:cNvPr>
          <p:cNvSpPr>
            <a:spLocks noGrp="1"/>
          </p:cNvSpPr>
          <p:nvPr>
            <p:ph type="dt" sz="half" idx="10"/>
          </p:nvPr>
        </p:nvSpPr>
        <p:spPr>
          <a:xfrm>
            <a:off x="609600" y="6356350"/>
            <a:ext cx="2844800" cy="365125"/>
          </a:xfrm>
          <a:prstGeom prst="rect">
            <a:avLst/>
          </a:prstGeom>
        </p:spPr>
        <p:txBody>
          <a:bodyPr/>
          <a:lstStyle>
            <a:lvl1pPr eaLnBrk="1" hangingPunct="1">
              <a:defRPr>
                <a:latin typeface="Arial" pitchFamily="34" charset="0"/>
                <a:cs typeface="Arial" pitchFamily="34" charset="0"/>
              </a:defRPr>
            </a:lvl1pPr>
          </a:lstStyle>
          <a:p>
            <a:pPr>
              <a:defRPr/>
            </a:pPr>
            <a:endParaRPr lang="en-US"/>
          </a:p>
        </p:txBody>
      </p:sp>
      <p:sp>
        <p:nvSpPr>
          <p:cNvPr id="6" name="Footer Placeholder 5">
            <a:extLst>
              <a:ext uri="{FF2B5EF4-FFF2-40B4-BE49-F238E27FC236}">
                <a16:creationId xmlns:a16="http://schemas.microsoft.com/office/drawing/2014/main" id="{C97A963D-1307-48ED-A19E-66AC7F4E5904}"/>
              </a:ext>
            </a:extLst>
          </p:cNvPr>
          <p:cNvSpPr>
            <a:spLocks noGrp="1"/>
          </p:cNvSpPr>
          <p:nvPr>
            <p:ph type="ftr" sz="quarter" idx="11"/>
          </p:nvPr>
        </p:nvSpPr>
        <p:spPr>
          <a:xfrm>
            <a:off x="4165600" y="6356350"/>
            <a:ext cx="3860800" cy="365125"/>
          </a:xfrm>
          <a:prstGeom prst="rect">
            <a:avLst/>
          </a:prstGeom>
        </p:spPr>
        <p:txBody>
          <a:bodyPr/>
          <a:lstStyle>
            <a:lvl1pPr eaLnBrk="1" hangingPunct="1">
              <a:defRPr>
                <a:latin typeface="Arial" pitchFamily="34" charset="0"/>
                <a:cs typeface="Arial" pitchFamily="34" charset="0"/>
              </a:defRPr>
            </a:lvl1pPr>
          </a:lstStyle>
          <a:p>
            <a:pPr>
              <a:defRPr/>
            </a:pPr>
            <a:endParaRPr lang="en-US"/>
          </a:p>
        </p:txBody>
      </p:sp>
      <p:sp>
        <p:nvSpPr>
          <p:cNvPr id="7" name="Slide Number Placeholder 6">
            <a:extLst>
              <a:ext uri="{FF2B5EF4-FFF2-40B4-BE49-F238E27FC236}">
                <a16:creationId xmlns:a16="http://schemas.microsoft.com/office/drawing/2014/main" id="{6331E6F3-EAAC-43CE-92BF-77EBE9668350}"/>
              </a:ext>
            </a:extLst>
          </p:cNvPr>
          <p:cNvSpPr>
            <a:spLocks noGrp="1"/>
          </p:cNvSpPr>
          <p:nvPr>
            <p:ph type="sldNum" sz="quarter" idx="12"/>
          </p:nvPr>
        </p:nvSpPr>
        <p:spPr>
          <a:xfrm>
            <a:off x="8737600" y="6356350"/>
            <a:ext cx="28448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a:lvl1pPr>
          </a:lstStyle>
          <a:p>
            <a:pPr>
              <a:defRPr/>
            </a:pPr>
            <a:fld id="{761E676F-74AF-4E33-AADF-67D2E7A8787D}" type="slidenum">
              <a:rPr lang="en-US" altLang="en-US"/>
              <a:pPr>
                <a:defRPr/>
              </a:pPr>
              <a:t>‹#›</a:t>
            </a:fld>
            <a:endParaRPr lang="en-US" altLang="en-US" dirty="0"/>
          </a:p>
        </p:txBody>
      </p:sp>
    </p:spTree>
    <p:extLst>
      <p:ext uri="{BB962C8B-B14F-4D97-AF65-F5344CB8AC3E}">
        <p14:creationId xmlns:p14="http://schemas.microsoft.com/office/powerpoint/2010/main" val="67174616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a:xfrm rot="16200000">
            <a:off x="3962400" y="-1752600"/>
            <a:ext cx="4267200" cy="10972800"/>
          </a:xfrm>
        </p:spPr>
        <p:txBody>
          <a:bodyPr vert="eaVert"/>
          <a:lstStyle>
            <a:lvl4pPr>
              <a:defRPr/>
            </a:lvl4pPr>
            <a:lvl5pPr>
              <a:buNone/>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4" name="Date Placeholder 3">
            <a:extLst>
              <a:ext uri="{FF2B5EF4-FFF2-40B4-BE49-F238E27FC236}">
                <a16:creationId xmlns:a16="http://schemas.microsoft.com/office/drawing/2014/main" id="{1E33B706-49D8-49CD-A4DD-BF9DF2D6A4B6}"/>
              </a:ext>
            </a:extLst>
          </p:cNvPr>
          <p:cNvSpPr>
            <a:spLocks noGrp="1"/>
          </p:cNvSpPr>
          <p:nvPr>
            <p:ph type="dt" sz="half" idx="10"/>
          </p:nvPr>
        </p:nvSpPr>
        <p:spPr>
          <a:xfrm>
            <a:off x="609600" y="6356350"/>
            <a:ext cx="2844800" cy="365125"/>
          </a:xfrm>
          <a:prstGeom prst="rect">
            <a:avLst/>
          </a:prstGeom>
        </p:spPr>
        <p:txBody>
          <a:bodyPr/>
          <a:lstStyle>
            <a:lvl1pPr eaLnBrk="1" hangingPunct="1">
              <a:defRPr>
                <a:latin typeface="Arial" pitchFamily="34" charset="0"/>
                <a:cs typeface="Arial" pitchFamily="34" charset="0"/>
              </a:defRPr>
            </a:lvl1pPr>
          </a:lstStyle>
          <a:p>
            <a:pPr>
              <a:defRPr/>
            </a:pPr>
            <a:endParaRPr lang="en-US"/>
          </a:p>
        </p:txBody>
      </p:sp>
      <p:sp>
        <p:nvSpPr>
          <p:cNvPr id="5" name="Footer Placeholder 4">
            <a:extLst>
              <a:ext uri="{FF2B5EF4-FFF2-40B4-BE49-F238E27FC236}">
                <a16:creationId xmlns:a16="http://schemas.microsoft.com/office/drawing/2014/main" id="{4B9DF36A-24E6-47DC-892C-A141EBDF9C0D}"/>
              </a:ext>
            </a:extLst>
          </p:cNvPr>
          <p:cNvSpPr>
            <a:spLocks noGrp="1"/>
          </p:cNvSpPr>
          <p:nvPr>
            <p:ph type="ftr" sz="quarter" idx="11"/>
          </p:nvPr>
        </p:nvSpPr>
        <p:spPr>
          <a:xfrm>
            <a:off x="4165600" y="6356350"/>
            <a:ext cx="3860800" cy="365125"/>
          </a:xfrm>
          <a:prstGeom prst="rect">
            <a:avLst/>
          </a:prstGeom>
        </p:spPr>
        <p:txBody>
          <a:bodyPr/>
          <a:lstStyle>
            <a:lvl1pPr eaLnBrk="1" hangingPunct="1">
              <a:defRPr>
                <a:latin typeface="Arial" pitchFamily="34" charset="0"/>
                <a:cs typeface="Arial" pitchFamily="34" charset="0"/>
              </a:defRPr>
            </a:lvl1pPr>
          </a:lstStyle>
          <a:p>
            <a:pPr>
              <a:defRPr/>
            </a:pPr>
            <a:endParaRPr lang="en-US"/>
          </a:p>
        </p:txBody>
      </p:sp>
      <p:sp>
        <p:nvSpPr>
          <p:cNvPr id="6" name="Slide Number Placeholder 5">
            <a:extLst>
              <a:ext uri="{FF2B5EF4-FFF2-40B4-BE49-F238E27FC236}">
                <a16:creationId xmlns:a16="http://schemas.microsoft.com/office/drawing/2014/main" id="{64CAD4CF-B1B0-4EBF-BA4D-6649C3697DBF}"/>
              </a:ext>
            </a:extLst>
          </p:cNvPr>
          <p:cNvSpPr>
            <a:spLocks noGrp="1"/>
          </p:cNvSpPr>
          <p:nvPr>
            <p:ph type="sldNum" sz="quarter" idx="12"/>
          </p:nvPr>
        </p:nvSpPr>
        <p:spPr>
          <a:xfrm>
            <a:off x="8737600" y="6356350"/>
            <a:ext cx="2844800" cy="365125"/>
          </a:xfrm>
          <a:prstGeom prst="rect">
            <a:avLst/>
          </a:prstGeom>
        </p:spPr>
        <p:txBody>
          <a:bodyPr vert="horz" wrap="square" lIns="91440" tIns="45720" rIns="91440" bIns="45720" numCol="1" anchor="t" anchorCtr="0" compatLnSpc="1">
            <a:prstTxWarp prst="textNoShape">
              <a:avLst/>
            </a:prstTxWarp>
          </a:bodyPr>
          <a:lstStyle>
            <a:lvl1pPr eaLnBrk="1" hangingPunct="1">
              <a:defRPr/>
            </a:lvl1pPr>
          </a:lstStyle>
          <a:p>
            <a:pPr>
              <a:defRPr/>
            </a:pPr>
            <a:fld id="{147DD6B5-ACB5-4846-B4AA-AF1CEF21E7A3}" type="slidenum">
              <a:rPr lang="en-US" altLang="en-US"/>
              <a:pPr>
                <a:defRPr/>
              </a:pPr>
              <a:t>‹#›</a:t>
            </a:fld>
            <a:endParaRPr lang="en-US" altLang="en-US" dirty="0"/>
          </a:p>
        </p:txBody>
      </p:sp>
    </p:spTree>
    <p:extLst>
      <p:ext uri="{BB962C8B-B14F-4D97-AF65-F5344CB8AC3E}">
        <p14:creationId xmlns:p14="http://schemas.microsoft.com/office/powerpoint/2010/main" val="423800836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 preserve="1">
  <p:cSld name="Title Slide 1">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28A9777E-A899-A042-89CB-1D3A521B9ACE}"/>
              </a:ext>
            </a:extLst>
          </p:cNvPr>
          <p:cNvSpPr/>
          <p:nvPr/>
        </p:nvSpPr>
        <p:spPr>
          <a:xfrm>
            <a:off x="0" y="0"/>
            <a:ext cx="12192000" cy="6858000"/>
          </a:xfrm>
          <a:custGeom>
            <a:avLst/>
            <a:gdLst>
              <a:gd name="connsiteX0" fmla="*/ 0 w 12192000"/>
              <a:gd name="connsiteY0" fmla="*/ 0 h 6858000"/>
              <a:gd name="connsiteX1" fmla="*/ 12192000 w 12192000"/>
              <a:gd name="connsiteY1" fmla="*/ 0 h 6858000"/>
              <a:gd name="connsiteX2" fmla="*/ 12192000 w 12192000"/>
              <a:gd name="connsiteY2" fmla="*/ 6858000 h 6858000"/>
              <a:gd name="connsiteX3" fmla="*/ 0 w 12192000"/>
              <a:gd name="connsiteY3" fmla="*/ 6858000 h 6858000"/>
              <a:gd name="connsiteX4" fmla="*/ 0 w 12192000"/>
              <a:gd name="connsiteY4" fmla="*/ 0 h 6858000"/>
              <a:gd name="connsiteX0" fmla="*/ 4591455 w 12192000"/>
              <a:gd name="connsiteY0" fmla="*/ 0 h 6858000"/>
              <a:gd name="connsiteX1" fmla="*/ 12192000 w 12192000"/>
              <a:gd name="connsiteY1" fmla="*/ 0 h 6858000"/>
              <a:gd name="connsiteX2" fmla="*/ 12192000 w 12192000"/>
              <a:gd name="connsiteY2" fmla="*/ 6858000 h 6858000"/>
              <a:gd name="connsiteX3" fmla="*/ 0 w 12192000"/>
              <a:gd name="connsiteY3" fmla="*/ 6858000 h 6858000"/>
              <a:gd name="connsiteX4" fmla="*/ 4591455 w 12192000"/>
              <a:gd name="connsiteY4" fmla="*/ 0 h 685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2000" h="6858000">
                <a:moveTo>
                  <a:pt x="4591455" y="0"/>
                </a:moveTo>
                <a:lnTo>
                  <a:pt x="12192000" y="0"/>
                </a:lnTo>
                <a:lnTo>
                  <a:pt x="12192000" y="6858000"/>
                </a:lnTo>
                <a:lnTo>
                  <a:pt x="0" y="6858000"/>
                </a:lnTo>
                <a:lnTo>
                  <a:pt x="4591455" y="0"/>
                </a:lnTo>
                <a:close/>
              </a:path>
            </a:pathLst>
          </a:custGeom>
          <a:gradFill flip="none" rotWithShape="1">
            <a:gsLst>
              <a:gs pos="0">
                <a:schemeClr val="accent3"/>
              </a:gs>
              <a:gs pos="100000">
                <a:srgbClr val="000000"/>
              </a:gs>
            </a:gsLst>
            <a:lin ang="27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b="0" i="0" dirty="0">
              <a:solidFill>
                <a:schemeClr val="accent3">
                  <a:lumMod val="60000"/>
                  <a:lumOff val="40000"/>
                </a:schemeClr>
              </a:solidFill>
              <a:latin typeface="Arial" panose="020B0604020202020204" pitchFamily="34" charset="0"/>
            </a:endParaRPr>
          </a:p>
        </p:txBody>
      </p:sp>
      <p:sp>
        <p:nvSpPr>
          <p:cNvPr id="2" name="Title 1">
            <a:extLst>
              <a:ext uri="{FF2B5EF4-FFF2-40B4-BE49-F238E27FC236}">
                <a16:creationId xmlns:a16="http://schemas.microsoft.com/office/drawing/2014/main" id="{8A068413-9996-B447-89F4-41B8853D9D78}"/>
              </a:ext>
            </a:extLst>
          </p:cNvPr>
          <p:cNvSpPr>
            <a:spLocks noGrp="1"/>
          </p:cNvSpPr>
          <p:nvPr>
            <p:ph type="ctrTitle"/>
          </p:nvPr>
        </p:nvSpPr>
        <p:spPr>
          <a:xfrm>
            <a:off x="4038600" y="1550988"/>
            <a:ext cx="6629400" cy="2387600"/>
          </a:xfrm>
        </p:spPr>
        <p:txBody>
          <a:bodyPr anchor="b">
            <a:normAutofit/>
          </a:bodyPr>
          <a:lstStyle>
            <a:lvl1pPr algn="l">
              <a:defRPr sz="4400" b="1" i="0" cap="all" baseline="0">
                <a:solidFill>
                  <a:schemeClr val="bg1"/>
                </a:solidFill>
                <a:latin typeface="Arial" panose="020B0604020202020204" pitchFamily="34" charset="0"/>
              </a:defRPr>
            </a:lvl1pPr>
          </a:lstStyle>
          <a:p>
            <a:r>
              <a:rPr lang="en-US"/>
              <a:t>Click to edit Master title style</a:t>
            </a:r>
            <a:endParaRPr lang="en-US" dirty="0"/>
          </a:p>
        </p:txBody>
      </p:sp>
      <p:sp>
        <p:nvSpPr>
          <p:cNvPr id="3" name="Subtitle 2">
            <a:extLst>
              <a:ext uri="{FF2B5EF4-FFF2-40B4-BE49-F238E27FC236}">
                <a16:creationId xmlns:a16="http://schemas.microsoft.com/office/drawing/2014/main" id="{6CEED150-F229-3E43-B8DC-49FFE616AADB}"/>
              </a:ext>
            </a:extLst>
          </p:cNvPr>
          <p:cNvSpPr>
            <a:spLocks noGrp="1"/>
          </p:cNvSpPr>
          <p:nvPr>
            <p:ph type="subTitle" idx="1" hasCustomPrompt="1"/>
          </p:nvPr>
        </p:nvSpPr>
        <p:spPr>
          <a:xfrm>
            <a:off x="4038600" y="4030665"/>
            <a:ext cx="6629400" cy="1124997"/>
          </a:xfrm>
        </p:spPr>
        <p:txBody>
          <a:bodyPr/>
          <a:lstStyle>
            <a:lvl1pPr marL="0" indent="0" algn="l">
              <a:buNone/>
              <a:defRPr sz="2000" b="1" i="0" cap="none" baseline="0">
                <a:gradFill flip="none" rotWithShape="1">
                  <a:gsLst>
                    <a:gs pos="0">
                      <a:schemeClr val="accent1"/>
                    </a:gs>
                    <a:gs pos="100000">
                      <a:schemeClr val="accent2"/>
                    </a:gs>
                  </a:gsLst>
                  <a:lin ang="0" scaled="1"/>
                  <a:tileRect/>
                </a:gradFill>
                <a:latin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pic>
        <p:nvPicPr>
          <p:cNvPr id="12" name="Picture 11" descr="A picture containing drawing&#10;&#10;Description automatically generated">
            <a:extLst>
              <a:ext uri="{FF2B5EF4-FFF2-40B4-BE49-F238E27FC236}">
                <a16:creationId xmlns:a16="http://schemas.microsoft.com/office/drawing/2014/main" id="{5557DA7D-BCE4-AB40-8922-0B4FBDD9F084}"/>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9668302" y="6202019"/>
            <a:ext cx="2024503" cy="550311"/>
          </a:xfrm>
          <a:prstGeom prst="rect">
            <a:avLst/>
          </a:prstGeom>
        </p:spPr>
      </p:pic>
      <p:pic>
        <p:nvPicPr>
          <p:cNvPr id="9" name="Picture 8">
            <a:extLst>
              <a:ext uri="{FF2B5EF4-FFF2-40B4-BE49-F238E27FC236}">
                <a16:creationId xmlns:a16="http://schemas.microsoft.com/office/drawing/2014/main" id="{53931E72-F879-F242-9E6B-CB6FDC3B6963}"/>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t="1" b="567"/>
          <a:stretch/>
        </p:blipFill>
        <p:spPr>
          <a:xfrm>
            <a:off x="1" y="-1"/>
            <a:ext cx="4871803" cy="6858001"/>
          </a:xfrm>
          <a:prstGeom prst="rect">
            <a:avLst/>
          </a:prstGeom>
        </p:spPr>
      </p:pic>
    </p:spTree>
    <p:extLst>
      <p:ext uri="{BB962C8B-B14F-4D97-AF65-F5344CB8AC3E}">
        <p14:creationId xmlns:p14="http://schemas.microsoft.com/office/powerpoint/2010/main" val="74872162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type="title" preserve="1">
  <p:cSld name="Title Slide 2">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CE175621-30A3-7D4B-A385-2088ADA7BA9D}"/>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t="1" b="567"/>
          <a:stretch/>
        </p:blipFill>
        <p:spPr>
          <a:xfrm>
            <a:off x="1" y="-1"/>
            <a:ext cx="4871803" cy="6858001"/>
          </a:xfrm>
          <a:prstGeom prst="rect">
            <a:avLst/>
          </a:prstGeom>
        </p:spPr>
      </p:pic>
      <p:pic>
        <p:nvPicPr>
          <p:cNvPr id="13" name="Picture 12">
            <a:extLst>
              <a:ext uri="{FF2B5EF4-FFF2-40B4-BE49-F238E27FC236}">
                <a16:creationId xmlns:a16="http://schemas.microsoft.com/office/drawing/2014/main" id="{B35F092B-2638-8042-9E4A-9391176D4BAE}"/>
              </a:ext>
            </a:extLst>
          </p:cNvPr>
          <p:cNvPicPr>
            <a:picLocks noChangeAspect="1"/>
          </p:cNvPicPr>
          <p:nvPr/>
        </p:nvPicPr>
        <p:blipFill rotWithShape="1">
          <a:blip r:embed="rId3" cstate="print">
            <a:extLst>
              <a:ext uri="{28A0092B-C50C-407E-A947-70E740481C1C}">
                <a14:useLocalDpi xmlns:a14="http://schemas.microsoft.com/office/drawing/2010/main"/>
              </a:ext>
            </a:extLst>
          </a:blip>
          <a:srcRect l="-1172" t="-6133"/>
          <a:stretch/>
        </p:blipFill>
        <p:spPr>
          <a:xfrm>
            <a:off x="9787468" y="6299201"/>
            <a:ext cx="1856061" cy="351114"/>
          </a:xfrm>
          <a:prstGeom prst="rect">
            <a:avLst/>
          </a:prstGeom>
          <a:solidFill>
            <a:schemeClr val="bg1"/>
          </a:solidFill>
        </p:spPr>
      </p:pic>
      <p:sp>
        <p:nvSpPr>
          <p:cNvPr id="14" name="Freeform 13">
            <a:extLst>
              <a:ext uri="{FF2B5EF4-FFF2-40B4-BE49-F238E27FC236}">
                <a16:creationId xmlns:a16="http://schemas.microsoft.com/office/drawing/2014/main" id="{2FB51399-823E-4846-BB1F-82E381A6016B}"/>
              </a:ext>
            </a:extLst>
          </p:cNvPr>
          <p:cNvSpPr/>
          <p:nvPr/>
        </p:nvSpPr>
        <p:spPr>
          <a:xfrm>
            <a:off x="2449250" y="7922"/>
            <a:ext cx="2472020" cy="6865097"/>
          </a:xfrm>
          <a:custGeom>
            <a:avLst/>
            <a:gdLst>
              <a:gd name="connsiteX0" fmla="*/ 2420470 w 2729753"/>
              <a:gd name="connsiteY0" fmla="*/ 349624 h 7557247"/>
              <a:gd name="connsiteX1" fmla="*/ 0 w 2729753"/>
              <a:gd name="connsiteY1" fmla="*/ 3832412 h 7557247"/>
              <a:gd name="connsiteX2" fmla="*/ 2622176 w 2729753"/>
              <a:gd name="connsiteY2" fmla="*/ 7557247 h 7557247"/>
              <a:gd name="connsiteX3" fmla="*/ 2729753 w 2729753"/>
              <a:gd name="connsiteY3" fmla="*/ 0 h 7557247"/>
              <a:gd name="connsiteX0" fmla="*/ 2420470 w 2622176"/>
              <a:gd name="connsiteY0" fmla="*/ 0 h 7207623"/>
              <a:gd name="connsiteX1" fmla="*/ 0 w 2622176"/>
              <a:gd name="connsiteY1" fmla="*/ 3482788 h 7207623"/>
              <a:gd name="connsiteX2" fmla="*/ 2622176 w 2622176"/>
              <a:gd name="connsiteY2" fmla="*/ 7207623 h 7207623"/>
              <a:gd name="connsiteX3" fmla="*/ 2447364 w 2622176"/>
              <a:gd name="connsiteY3" fmla="*/ 26894 h 7207623"/>
              <a:gd name="connsiteX0" fmla="*/ 2420470 w 2460811"/>
              <a:gd name="connsiteY0" fmla="*/ 0 h 6615953"/>
              <a:gd name="connsiteX1" fmla="*/ 0 w 2460811"/>
              <a:gd name="connsiteY1" fmla="*/ 3482788 h 6615953"/>
              <a:gd name="connsiteX2" fmla="*/ 2460811 w 2460811"/>
              <a:gd name="connsiteY2" fmla="*/ 6615953 h 6615953"/>
              <a:gd name="connsiteX3" fmla="*/ 2447364 w 2460811"/>
              <a:gd name="connsiteY3" fmla="*/ 26894 h 6615953"/>
              <a:gd name="connsiteX0" fmla="*/ 2420470 w 2447554"/>
              <a:gd name="connsiteY0" fmla="*/ 0 h 6871447"/>
              <a:gd name="connsiteX1" fmla="*/ 0 w 2447554"/>
              <a:gd name="connsiteY1" fmla="*/ 3482788 h 6871447"/>
              <a:gd name="connsiteX2" fmla="*/ 2380128 w 2447554"/>
              <a:gd name="connsiteY2" fmla="*/ 6871447 h 6871447"/>
              <a:gd name="connsiteX3" fmla="*/ 2447364 w 2447554"/>
              <a:gd name="connsiteY3" fmla="*/ 26894 h 6871447"/>
              <a:gd name="connsiteX0" fmla="*/ 2070847 w 2097931"/>
              <a:gd name="connsiteY0" fmla="*/ 0 h 6871447"/>
              <a:gd name="connsiteX1" fmla="*/ 0 w 2097931"/>
              <a:gd name="connsiteY1" fmla="*/ 3455894 h 6871447"/>
              <a:gd name="connsiteX2" fmla="*/ 2030505 w 2097931"/>
              <a:gd name="connsiteY2" fmla="*/ 6871447 h 6871447"/>
              <a:gd name="connsiteX3" fmla="*/ 2097741 w 2097931"/>
              <a:gd name="connsiteY3" fmla="*/ 26894 h 6871447"/>
              <a:gd name="connsiteX0" fmla="*/ 2460811 w 2487895"/>
              <a:gd name="connsiteY0" fmla="*/ 0 h 6871447"/>
              <a:gd name="connsiteX1" fmla="*/ 0 w 2487895"/>
              <a:gd name="connsiteY1" fmla="*/ 3482788 h 6871447"/>
              <a:gd name="connsiteX2" fmla="*/ 2420469 w 2487895"/>
              <a:gd name="connsiteY2" fmla="*/ 6871447 h 6871447"/>
              <a:gd name="connsiteX3" fmla="*/ 2487705 w 2487895"/>
              <a:gd name="connsiteY3" fmla="*/ 26894 h 6871447"/>
              <a:gd name="connsiteX0" fmla="*/ 2321111 w 2348195"/>
              <a:gd name="connsiteY0" fmla="*/ 0 h 6871447"/>
              <a:gd name="connsiteX1" fmla="*/ 0 w 2348195"/>
              <a:gd name="connsiteY1" fmla="*/ 3428813 h 6871447"/>
              <a:gd name="connsiteX2" fmla="*/ 2280769 w 2348195"/>
              <a:gd name="connsiteY2" fmla="*/ 6871447 h 6871447"/>
              <a:gd name="connsiteX3" fmla="*/ 2348005 w 2348195"/>
              <a:gd name="connsiteY3" fmla="*/ 26894 h 6871447"/>
              <a:gd name="connsiteX0" fmla="*/ 2438586 w 2465670"/>
              <a:gd name="connsiteY0" fmla="*/ 0 h 6871447"/>
              <a:gd name="connsiteX1" fmla="*/ 0 w 2465670"/>
              <a:gd name="connsiteY1" fmla="*/ 3454213 h 6871447"/>
              <a:gd name="connsiteX2" fmla="*/ 2398244 w 2465670"/>
              <a:gd name="connsiteY2" fmla="*/ 6871447 h 6871447"/>
              <a:gd name="connsiteX3" fmla="*/ 2465480 w 2465670"/>
              <a:gd name="connsiteY3" fmla="*/ 26894 h 6871447"/>
              <a:gd name="connsiteX0" fmla="*/ 2444936 w 2472020"/>
              <a:gd name="connsiteY0" fmla="*/ 0 h 6871447"/>
              <a:gd name="connsiteX1" fmla="*/ 0 w 2472020"/>
              <a:gd name="connsiteY1" fmla="*/ 3444688 h 6871447"/>
              <a:gd name="connsiteX2" fmla="*/ 2404594 w 2472020"/>
              <a:gd name="connsiteY2" fmla="*/ 6871447 h 6871447"/>
              <a:gd name="connsiteX3" fmla="*/ 2471830 w 2472020"/>
              <a:gd name="connsiteY3" fmla="*/ 26894 h 6871447"/>
              <a:gd name="connsiteX0" fmla="*/ 2390961 w 2472020"/>
              <a:gd name="connsiteY0" fmla="*/ 0 h 6865097"/>
              <a:gd name="connsiteX1" fmla="*/ 0 w 2472020"/>
              <a:gd name="connsiteY1" fmla="*/ 3438338 h 6865097"/>
              <a:gd name="connsiteX2" fmla="*/ 2404594 w 2472020"/>
              <a:gd name="connsiteY2" fmla="*/ 6865097 h 6865097"/>
              <a:gd name="connsiteX3" fmla="*/ 2471830 w 2472020"/>
              <a:gd name="connsiteY3" fmla="*/ 20544 h 6865097"/>
            </a:gdLst>
            <a:ahLst/>
            <a:cxnLst>
              <a:cxn ang="0">
                <a:pos x="connsiteX0" y="connsiteY0"/>
              </a:cxn>
              <a:cxn ang="0">
                <a:pos x="connsiteX1" y="connsiteY1"/>
              </a:cxn>
              <a:cxn ang="0">
                <a:pos x="connsiteX2" y="connsiteY2"/>
              </a:cxn>
              <a:cxn ang="0">
                <a:pos x="connsiteX3" y="connsiteY3"/>
              </a:cxn>
            </a:cxnLst>
            <a:rect l="l" t="t" r="r" b="b"/>
            <a:pathLst>
              <a:path w="2472020" h="6865097">
                <a:moveTo>
                  <a:pt x="2390961" y="0"/>
                </a:moveTo>
                <a:lnTo>
                  <a:pt x="0" y="3438338"/>
                </a:lnTo>
                <a:lnTo>
                  <a:pt x="2404594" y="6865097"/>
                </a:lnTo>
                <a:cubicBezTo>
                  <a:pt x="2400112" y="4668744"/>
                  <a:pt x="2476312" y="2216897"/>
                  <a:pt x="2471830" y="20544"/>
                </a:cubicBezTo>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latin typeface="Arial" panose="020B0604020202020204" pitchFamily="34" charset="0"/>
            </a:endParaRPr>
          </a:p>
        </p:txBody>
      </p:sp>
      <p:sp>
        <p:nvSpPr>
          <p:cNvPr id="2" name="Title 1">
            <a:extLst>
              <a:ext uri="{FF2B5EF4-FFF2-40B4-BE49-F238E27FC236}">
                <a16:creationId xmlns:a16="http://schemas.microsoft.com/office/drawing/2014/main" id="{8A068413-9996-B447-89F4-41B8853D9D78}"/>
              </a:ext>
            </a:extLst>
          </p:cNvPr>
          <p:cNvSpPr>
            <a:spLocks noGrp="1"/>
          </p:cNvSpPr>
          <p:nvPr>
            <p:ph type="ctrTitle"/>
          </p:nvPr>
        </p:nvSpPr>
        <p:spPr>
          <a:xfrm>
            <a:off x="4038600" y="1550988"/>
            <a:ext cx="6629400" cy="2387600"/>
          </a:xfrm>
        </p:spPr>
        <p:txBody>
          <a:bodyPr anchor="b">
            <a:normAutofit/>
          </a:bodyPr>
          <a:lstStyle>
            <a:lvl1pPr algn="l">
              <a:defRPr sz="4400" b="1" i="0" cap="all" baseline="0">
                <a:solidFill>
                  <a:schemeClr val="accent3"/>
                </a:solidFill>
                <a:latin typeface="Arial" panose="020B0604020202020204" pitchFamily="34" charset="0"/>
              </a:defRPr>
            </a:lvl1pPr>
          </a:lstStyle>
          <a:p>
            <a:r>
              <a:rPr lang="en-US"/>
              <a:t>Click to edit Master title style</a:t>
            </a:r>
            <a:endParaRPr lang="en-US" dirty="0"/>
          </a:p>
        </p:txBody>
      </p:sp>
      <p:sp>
        <p:nvSpPr>
          <p:cNvPr id="3" name="Subtitle 2">
            <a:extLst>
              <a:ext uri="{FF2B5EF4-FFF2-40B4-BE49-F238E27FC236}">
                <a16:creationId xmlns:a16="http://schemas.microsoft.com/office/drawing/2014/main" id="{6CEED150-F229-3E43-B8DC-49FFE616AADB}"/>
              </a:ext>
            </a:extLst>
          </p:cNvPr>
          <p:cNvSpPr>
            <a:spLocks noGrp="1"/>
          </p:cNvSpPr>
          <p:nvPr>
            <p:ph type="subTitle" idx="1" hasCustomPrompt="1"/>
          </p:nvPr>
        </p:nvSpPr>
        <p:spPr>
          <a:xfrm>
            <a:off x="4038600" y="4030665"/>
            <a:ext cx="6629400" cy="1124997"/>
          </a:xfrm>
        </p:spPr>
        <p:txBody>
          <a:bodyPr/>
          <a:lstStyle>
            <a:lvl1pPr marL="0" indent="0" algn="l">
              <a:buNone/>
              <a:defRPr sz="2000" b="1" i="0" cap="none" baseline="0">
                <a:gradFill flip="none" rotWithShape="1">
                  <a:gsLst>
                    <a:gs pos="0">
                      <a:schemeClr val="accent1"/>
                    </a:gs>
                    <a:gs pos="100000">
                      <a:schemeClr val="accent2"/>
                    </a:gs>
                  </a:gsLst>
                  <a:lin ang="0" scaled="1"/>
                  <a:tileRect/>
                </a:gradFill>
                <a:latin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12" name="Freeform 11">
            <a:extLst>
              <a:ext uri="{FF2B5EF4-FFF2-40B4-BE49-F238E27FC236}">
                <a16:creationId xmlns:a16="http://schemas.microsoft.com/office/drawing/2014/main" id="{27303531-13D4-3C4D-8567-B121F0137CB7}"/>
              </a:ext>
            </a:extLst>
          </p:cNvPr>
          <p:cNvSpPr/>
          <p:nvPr/>
        </p:nvSpPr>
        <p:spPr>
          <a:xfrm rot="5400000">
            <a:off x="323043" y="4456299"/>
            <a:ext cx="2082864" cy="2728951"/>
          </a:xfrm>
          <a:custGeom>
            <a:avLst/>
            <a:gdLst>
              <a:gd name="connsiteX0" fmla="*/ 2420470 w 2729753"/>
              <a:gd name="connsiteY0" fmla="*/ 349624 h 7557247"/>
              <a:gd name="connsiteX1" fmla="*/ 0 w 2729753"/>
              <a:gd name="connsiteY1" fmla="*/ 3832412 h 7557247"/>
              <a:gd name="connsiteX2" fmla="*/ 2622176 w 2729753"/>
              <a:gd name="connsiteY2" fmla="*/ 7557247 h 7557247"/>
              <a:gd name="connsiteX3" fmla="*/ 2729753 w 2729753"/>
              <a:gd name="connsiteY3" fmla="*/ 0 h 7557247"/>
              <a:gd name="connsiteX0" fmla="*/ 2420470 w 2622176"/>
              <a:gd name="connsiteY0" fmla="*/ 0 h 7207623"/>
              <a:gd name="connsiteX1" fmla="*/ 0 w 2622176"/>
              <a:gd name="connsiteY1" fmla="*/ 3482788 h 7207623"/>
              <a:gd name="connsiteX2" fmla="*/ 2622176 w 2622176"/>
              <a:gd name="connsiteY2" fmla="*/ 7207623 h 7207623"/>
              <a:gd name="connsiteX3" fmla="*/ 2447364 w 2622176"/>
              <a:gd name="connsiteY3" fmla="*/ 26894 h 7207623"/>
              <a:gd name="connsiteX0" fmla="*/ 2420470 w 2460811"/>
              <a:gd name="connsiteY0" fmla="*/ 0 h 6615953"/>
              <a:gd name="connsiteX1" fmla="*/ 0 w 2460811"/>
              <a:gd name="connsiteY1" fmla="*/ 3482788 h 6615953"/>
              <a:gd name="connsiteX2" fmla="*/ 2460811 w 2460811"/>
              <a:gd name="connsiteY2" fmla="*/ 6615953 h 6615953"/>
              <a:gd name="connsiteX3" fmla="*/ 2447364 w 2460811"/>
              <a:gd name="connsiteY3" fmla="*/ 26894 h 6615953"/>
              <a:gd name="connsiteX0" fmla="*/ 2420470 w 2447554"/>
              <a:gd name="connsiteY0" fmla="*/ 0 h 6871447"/>
              <a:gd name="connsiteX1" fmla="*/ 0 w 2447554"/>
              <a:gd name="connsiteY1" fmla="*/ 3482788 h 6871447"/>
              <a:gd name="connsiteX2" fmla="*/ 2380128 w 2447554"/>
              <a:gd name="connsiteY2" fmla="*/ 6871447 h 6871447"/>
              <a:gd name="connsiteX3" fmla="*/ 2447364 w 2447554"/>
              <a:gd name="connsiteY3" fmla="*/ 26894 h 6871447"/>
              <a:gd name="connsiteX0" fmla="*/ 2070847 w 2097931"/>
              <a:gd name="connsiteY0" fmla="*/ 0 h 6871447"/>
              <a:gd name="connsiteX1" fmla="*/ 0 w 2097931"/>
              <a:gd name="connsiteY1" fmla="*/ 3455894 h 6871447"/>
              <a:gd name="connsiteX2" fmla="*/ 2030505 w 2097931"/>
              <a:gd name="connsiteY2" fmla="*/ 6871447 h 6871447"/>
              <a:gd name="connsiteX3" fmla="*/ 2097741 w 2097931"/>
              <a:gd name="connsiteY3" fmla="*/ 26894 h 6871447"/>
              <a:gd name="connsiteX0" fmla="*/ 2460811 w 2487895"/>
              <a:gd name="connsiteY0" fmla="*/ 0 h 6871447"/>
              <a:gd name="connsiteX1" fmla="*/ 0 w 2487895"/>
              <a:gd name="connsiteY1" fmla="*/ 3482788 h 6871447"/>
              <a:gd name="connsiteX2" fmla="*/ 2420469 w 2487895"/>
              <a:gd name="connsiteY2" fmla="*/ 6871447 h 6871447"/>
              <a:gd name="connsiteX3" fmla="*/ 2487705 w 2487895"/>
              <a:gd name="connsiteY3" fmla="*/ 26894 h 6871447"/>
              <a:gd name="connsiteX0" fmla="*/ 2321111 w 2348195"/>
              <a:gd name="connsiteY0" fmla="*/ 0 h 6871447"/>
              <a:gd name="connsiteX1" fmla="*/ 0 w 2348195"/>
              <a:gd name="connsiteY1" fmla="*/ 3428813 h 6871447"/>
              <a:gd name="connsiteX2" fmla="*/ 2280769 w 2348195"/>
              <a:gd name="connsiteY2" fmla="*/ 6871447 h 6871447"/>
              <a:gd name="connsiteX3" fmla="*/ 2348005 w 2348195"/>
              <a:gd name="connsiteY3" fmla="*/ 26894 h 6871447"/>
              <a:gd name="connsiteX0" fmla="*/ 2438586 w 2465670"/>
              <a:gd name="connsiteY0" fmla="*/ 0 h 6871447"/>
              <a:gd name="connsiteX1" fmla="*/ 0 w 2465670"/>
              <a:gd name="connsiteY1" fmla="*/ 3454213 h 6871447"/>
              <a:gd name="connsiteX2" fmla="*/ 2398244 w 2465670"/>
              <a:gd name="connsiteY2" fmla="*/ 6871447 h 6871447"/>
              <a:gd name="connsiteX3" fmla="*/ 2465480 w 2465670"/>
              <a:gd name="connsiteY3" fmla="*/ 26894 h 6871447"/>
              <a:gd name="connsiteX0" fmla="*/ 2444936 w 2472020"/>
              <a:gd name="connsiteY0" fmla="*/ 0 h 6871447"/>
              <a:gd name="connsiteX1" fmla="*/ 0 w 2472020"/>
              <a:gd name="connsiteY1" fmla="*/ 3444688 h 6871447"/>
              <a:gd name="connsiteX2" fmla="*/ 2404594 w 2472020"/>
              <a:gd name="connsiteY2" fmla="*/ 6871447 h 6871447"/>
              <a:gd name="connsiteX3" fmla="*/ 2471830 w 2472020"/>
              <a:gd name="connsiteY3" fmla="*/ 26894 h 6871447"/>
              <a:gd name="connsiteX0" fmla="*/ 2390961 w 2472020"/>
              <a:gd name="connsiteY0" fmla="*/ 0 h 6865097"/>
              <a:gd name="connsiteX1" fmla="*/ 0 w 2472020"/>
              <a:gd name="connsiteY1" fmla="*/ 3438338 h 6865097"/>
              <a:gd name="connsiteX2" fmla="*/ 2404594 w 2472020"/>
              <a:gd name="connsiteY2" fmla="*/ 6865097 h 6865097"/>
              <a:gd name="connsiteX3" fmla="*/ 2471830 w 2472020"/>
              <a:gd name="connsiteY3" fmla="*/ 20544 h 6865097"/>
              <a:gd name="connsiteX0" fmla="*/ 2354577 w 2435636"/>
              <a:gd name="connsiteY0" fmla="*/ 0 h 6865097"/>
              <a:gd name="connsiteX1" fmla="*/ 0 w 2435636"/>
              <a:gd name="connsiteY1" fmla="*/ 3566569 h 6865097"/>
              <a:gd name="connsiteX2" fmla="*/ 2368210 w 2435636"/>
              <a:gd name="connsiteY2" fmla="*/ 6865097 h 6865097"/>
              <a:gd name="connsiteX3" fmla="*/ 2435446 w 2435636"/>
              <a:gd name="connsiteY3" fmla="*/ 20544 h 6865097"/>
              <a:gd name="connsiteX0" fmla="*/ 2354577 w 2436939"/>
              <a:gd name="connsiteY0" fmla="*/ 0 h 8368910"/>
              <a:gd name="connsiteX1" fmla="*/ 0 w 2436939"/>
              <a:gd name="connsiteY1" fmla="*/ 3566569 h 8368910"/>
              <a:gd name="connsiteX2" fmla="*/ 2436938 w 2436939"/>
              <a:gd name="connsiteY2" fmla="*/ 8368912 h 8368910"/>
              <a:gd name="connsiteX3" fmla="*/ 2435446 w 2436939"/>
              <a:gd name="connsiteY3" fmla="*/ 20544 h 8368910"/>
              <a:gd name="connsiteX0" fmla="*/ 2354577 w 2436939"/>
              <a:gd name="connsiteY0" fmla="*/ 0 h 8368914"/>
              <a:gd name="connsiteX1" fmla="*/ 0 w 2436939"/>
              <a:gd name="connsiteY1" fmla="*/ 3566569 h 8368914"/>
              <a:gd name="connsiteX2" fmla="*/ 2436938 w 2436939"/>
              <a:gd name="connsiteY2" fmla="*/ 8368912 h 8368914"/>
              <a:gd name="connsiteX3" fmla="*/ 2435446 w 2436939"/>
              <a:gd name="connsiteY3" fmla="*/ 20544 h 8368914"/>
              <a:gd name="connsiteX0" fmla="*/ 2354577 w 2436939"/>
              <a:gd name="connsiteY0" fmla="*/ 0 h 8368910"/>
              <a:gd name="connsiteX1" fmla="*/ 0 w 2436939"/>
              <a:gd name="connsiteY1" fmla="*/ 3566569 h 8368910"/>
              <a:gd name="connsiteX2" fmla="*/ 2436938 w 2436939"/>
              <a:gd name="connsiteY2" fmla="*/ 8368912 h 8368910"/>
              <a:gd name="connsiteX3" fmla="*/ 2435446 w 2436939"/>
              <a:gd name="connsiteY3" fmla="*/ 20544 h 8368910"/>
              <a:gd name="connsiteX0" fmla="*/ 2431386 w 2436939"/>
              <a:gd name="connsiteY0" fmla="*/ 0 h 9592951"/>
              <a:gd name="connsiteX1" fmla="*/ 0 w 2436939"/>
              <a:gd name="connsiteY1" fmla="*/ 4790606 h 9592951"/>
              <a:gd name="connsiteX2" fmla="*/ 2436938 w 2436939"/>
              <a:gd name="connsiteY2" fmla="*/ 9592949 h 9592951"/>
              <a:gd name="connsiteX3" fmla="*/ 2435446 w 2436939"/>
              <a:gd name="connsiteY3" fmla="*/ 1244581 h 9592951"/>
              <a:gd name="connsiteX0" fmla="*/ 2431386 w 2436938"/>
              <a:gd name="connsiteY0" fmla="*/ 0 h 9592947"/>
              <a:gd name="connsiteX1" fmla="*/ 0 w 2436938"/>
              <a:gd name="connsiteY1" fmla="*/ 4790606 h 9592947"/>
              <a:gd name="connsiteX2" fmla="*/ 2436938 w 2436938"/>
              <a:gd name="connsiteY2" fmla="*/ 9592949 h 9592947"/>
              <a:gd name="connsiteX3" fmla="*/ 2435445 w 2436938"/>
              <a:gd name="connsiteY3" fmla="*/ 8885 h 9592947"/>
              <a:gd name="connsiteX0" fmla="*/ 2431386 w 2440981"/>
              <a:gd name="connsiteY0" fmla="*/ 0 h 9662896"/>
              <a:gd name="connsiteX1" fmla="*/ 0 w 2440981"/>
              <a:gd name="connsiteY1" fmla="*/ 4790606 h 9662896"/>
              <a:gd name="connsiteX2" fmla="*/ 2440981 w 2440981"/>
              <a:gd name="connsiteY2" fmla="*/ 9662896 h 9662896"/>
              <a:gd name="connsiteX3" fmla="*/ 2435445 w 2440981"/>
              <a:gd name="connsiteY3" fmla="*/ 8885 h 9662896"/>
              <a:gd name="connsiteX0" fmla="*/ 2431386 w 2435938"/>
              <a:gd name="connsiteY0" fmla="*/ 0 h 9453061"/>
              <a:gd name="connsiteX1" fmla="*/ 0 w 2435938"/>
              <a:gd name="connsiteY1" fmla="*/ 4790606 h 9453061"/>
              <a:gd name="connsiteX2" fmla="*/ 2416725 w 2435938"/>
              <a:gd name="connsiteY2" fmla="*/ 9453061 h 9453061"/>
              <a:gd name="connsiteX3" fmla="*/ 2435445 w 2435938"/>
              <a:gd name="connsiteY3" fmla="*/ 8885 h 9453061"/>
              <a:gd name="connsiteX0" fmla="*/ 2431386 w 2436943"/>
              <a:gd name="connsiteY0" fmla="*/ 0 h 9604608"/>
              <a:gd name="connsiteX1" fmla="*/ 0 w 2436943"/>
              <a:gd name="connsiteY1" fmla="*/ 4790606 h 9604608"/>
              <a:gd name="connsiteX2" fmla="*/ 2436942 w 2436943"/>
              <a:gd name="connsiteY2" fmla="*/ 9604607 h 9604608"/>
              <a:gd name="connsiteX3" fmla="*/ 2435445 w 2436943"/>
              <a:gd name="connsiteY3" fmla="*/ 8885 h 9604608"/>
              <a:gd name="connsiteX0" fmla="*/ 2431386 w 2440988"/>
              <a:gd name="connsiteY0" fmla="*/ 0 h 9732840"/>
              <a:gd name="connsiteX1" fmla="*/ 0 w 2440988"/>
              <a:gd name="connsiteY1" fmla="*/ 4790606 h 9732840"/>
              <a:gd name="connsiteX2" fmla="*/ 2440988 w 2440988"/>
              <a:gd name="connsiteY2" fmla="*/ 9732839 h 9732840"/>
              <a:gd name="connsiteX3" fmla="*/ 2435445 w 2440988"/>
              <a:gd name="connsiteY3" fmla="*/ 8885 h 9732840"/>
              <a:gd name="connsiteX0" fmla="*/ 2475852 w 2485454"/>
              <a:gd name="connsiteY0" fmla="*/ 0 h 9732840"/>
              <a:gd name="connsiteX1" fmla="*/ 0 w 2485454"/>
              <a:gd name="connsiteY1" fmla="*/ 4860549 h 9732840"/>
              <a:gd name="connsiteX2" fmla="*/ 2485454 w 2485454"/>
              <a:gd name="connsiteY2" fmla="*/ 9732839 h 9732840"/>
              <a:gd name="connsiteX3" fmla="*/ 2479911 w 2485454"/>
              <a:gd name="connsiteY3" fmla="*/ 8885 h 9732840"/>
              <a:gd name="connsiteX0" fmla="*/ 2322153 w 2331755"/>
              <a:gd name="connsiteY0" fmla="*/ 0 h 9732840"/>
              <a:gd name="connsiteX1" fmla="*/ 0 w 2331755"/>
              <a:gd name="connsiteY1" fmla="*/ 4707463 h 9732840"/>
              <a:gd name="connsiteX2" fmla="*/ 2331755 w 2331755"/>
              <a:gd name="connsiteY2" fmla="*/ 9732839 h 9732840"/>
              <a:gd name="connsiteX3" fmla="*/ 2326212 w 2331755"/>
              <a:gd name="connsiteY3" fmla="*/ 8885 h 9732840"/>
              <a:gd name="connsiteX0" fmla="*/ 2492465 w 2502067"/>
              <a:gd name="connsiteY0" fmla="*/ 0 h 9732840"/>
              <a:gd name="connsiteX1" fmla="*/ 0 w 2502067"/>
              <a:gd name="connsiteY1" fmla="*/ 4836995 h 9732840"/>
              <a:gd name="connsiteX2" fmla="*/ 2502067 w 2502067"/>
              <a:gd name="connsiteY2" fmla="*/ 9732839 h 9732840"/>
              <a:gd name="connsiteX3" fmla="*/ 2496524 w 2502067"/>
              <a:gd name="connsiteY3" fmla="*/ 8885 h 9732840"/>
              <a:gd name="connsiteX0" fmla="*/ 2671509 w 2681111"/>
              <a:gd name="connsiteY0" fmla="*/ 0 h 9732840"/>
              <a:gd name="connsiteX1" fmla="*/ 0 w 2681111"/>
              <a:gd name="connsiteY1" fmla="*/ 5168643 h 9732840"/>
              <a:gd name="connsiteX2" fmla="*/ 2681111 w 2681111"/>
              <a:gd name="connsiteY2" fmla="*/ 9732839 h 9732840"/>
              <a:gd name="connsiteX3" fmla="*/ 2675568 w 2681111"/>
              <a:gd name="connsiteY3" fmla="*/ 8885 h 9732840"/>
              <a:gd name="connsiteX0" fmla="*/ 2663983 w 2673585"/>
              <a:gd name="connsiteY0" fmla="*/ 0 h 9732840"/>
              <a:gd name="connsiteX1" fmla="*/ 0 w 2673585"/>
              <a:gd name="connsiteY1" fmla="*/ 5043210 h 9732840"/>
              <a:gd name="connsiteX2" fmla="*/ 2673585 w 2673585"/>
              <a:gd name="connsiteY2" fmla="*/ 9732839 h 9732840"/>
              <a:gd name="connsiteX3" fmla="*/ 2668042 w 2673585"/>
              <a:gd name="connsiteY3" fmla="*/ 8885 h 9732840"/>
            </a:gdLst>
            <a:ahLst/>
            <a:cxnLst>
              <a:cxn ang="0">
                <a:pos x="connsiteX0" y="connsiteY0"/>
              </a:cxn>
              <a:cxn ang="0">
                <a:pos x="connsiteX1" y="connsiteY1"/>
              </a:cxn>
              <a:cxn ang="0">
                <a:pos x="connsiteX2" y="connsiteY2"/>
              </a:cxn>
              <a:cxn ang="0">
                <a:pos x="connsiteX3" y="connsiteY3"/>
              </a:cxn>
            </a:cxnLst>
            <a:rect l="l" t="t" r="r" b="b"/>
            <a:pathLst>
              <a:path w="2673585" h="9732840">
                <a:moveTo>
                  <a:pt x="2663983" y="0"/>
                </a:moveTo>
                <a:lnTo>
                  <a:pt x="0" y="5043210"/>
                </a:lnTo>
                <a:cubicBezTo>
                  <a:pt x="1096" y="5043029"/>
                  <a:pt x="2672494" y="9709706"/>
                  <a:pt x="2673585" y="9732839"/>
                </a:cubicBezTo>
                <a:cubicBezTo>
                  <a:pt x="2669103" y="7536486"/>
                  <a:pt x="2672524" y="2205238"/>
                  <a:pt x="2668042" y="8885"/>
                </a:cubicBezTo>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latin typeface="Arial" panose="020B0604020202020204" pitchFamily="34" charset="0"/>
            </a:endParaRPr>
          </a:p>
        </p:txBody>
      </p:sp>
    </p:spTree>
    <p:extLst>
      <p:ext uri="{BB962C8B-B14F-4D97-AF65-F5344CB8AC3E}">
        <p14:creationId xmlns:p14="http://schemas.microsoft.com/office/powerpoint/2010/main" val="9814007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Cover Slide">
    <p:spTree>
      <p:nvGrpSpPr>
        <p:cNvPr id="1" name=""/>
        <p:cNvGrpSpPr/>
        <p:nvPr/>
      </p:nvGrpSpPr>
      <p:grpSpPr>
        <a:xfrm>
          <a:off x="0" y="0"/>
          <a:ext cx="0" cy="0"/>
          <a:chOff x="0" y="0"/>
          <a:chExt cx="0" cy="0"/>
        </a:xfrm>
      </p:grpSpPr>
      <p:sp>
        <p:nvSpPr>
          <p:cNvPr id="9" name="Rectangle 8"/>
          <p:cNvSpPr/>
          <p:nvPr userDrawn="1"/>
        </p:nvSpPr>
        <p:spPr>
          <a:xfrm>
            <a:off x="-15671" y="-17968"/>
            <a:ext cx="12220370" cy="3827967"/>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86" name="Text Placeholder 5585"/>
          <p:cNvSpPr>
            <a:spLocks noGrp="1"/>
          </p:cNvSpPr>
          <p:nvPr>
            <p:ph type="body" sz="quarter" idx="10" hasCustomPrompt="1"/>
          </p:nvPr>
        </p:nvSpPr>
        <p:spPr>
          <a:xfrm>
            <a:off x="304800" y="1905000"/>
            <a:ext cx="11277600" cy="508443"/>
          </a:xfrm>
          <a:prstGeom prst="rect">
            <a:avLst/>
          </a:prstGeom>
        </p:spPr>
        <p:txBody>
          <a:bodyPr/>
          <a:lstStyle>
            <a:lvl1pPr algn="ctr">
              <a:buFontTx/>
              <a:buNone/>
              <a:defRPr sz="2800" baseline="0">
                <a:solidFill>
                  <a:srgbClr val="336699"/>
                </a:solidFill>
                <a:latin typeface="+mj-lt"/>
              </a:defRPr>
            </a:lvl1pPr>
            <a:lvl2pPr>
              <a:defRPr>
                <a:latin typeface="+mj-lt"/>
              </a:defRPr>
            </a:lvl2pPr>
            <a:lvl3pPr>
              <a:defRPr>
                <a:latin typeface="+mj-lt"/>
              </a:defRPr>
            </a:lvl3pPr>
            <a:lvl4pPr>
              <a:defRPr>
                <a:latin typeface="+mj-lt"/>
              </a:defRPr>
            </a:lvl4pPr>
            <a:lvl5pPr>
              <a:defRPr>
                <a:latin typeface="+mj-lt"/>
              </a:defRPr>
            </a:lvl5pPr>
          </a:lstStyle>
          <a:p>
            <a:pPr lvl="0"/>
            <a:r>
              <a:rPr lang="en-US" dirty="0"/>
              <a:t>Technical Session Title</a:t>
            </a:r>
          </a:p>
        </p:txBody>
      </p:sp>
      <p:sp>
        <p:nvSpPr>
          <p:cNvPr id="30" name="Text Placeholder 5585"/>
          <p:cNvSpPr>
            <a:spLocks noGrp="1"/>
          </p:cNvSpPr>
          <p:nvPr>
            <p:ph type="body" sz="quarter" idx="11" hasCustomPrompt="1"/>
          </p:nvPr>
        </p:nvSpPr>
        <p:spPr>
          <a:xfrm>
            <a:off x="304800" y="2402465"/>
            <a:ext cx="11277600" cy="519959"/>
          </a:xfrm>
          <a:prstGeom prst="rect">
            <a:avLst/>
          </a:prstGeom>
        </p:spPr>
        <p:txBody>
          <a:bodyPr/>
          <a:lstStyle>
            <a:lvl1pPr algn="ctr">
              <a:buFontTx/>
              <a:buNone/>
              <a:defRPr sz="1800" baseline="0">
                <a:solidFill>
                  <a:schemeClr val="bg1"/>
                </a:solidFill>
                <a:latin typeface="+mj-lt"/>
              </a:defRPr>
            </a:lvl1pPr>
            <a:lvl2pPr>
              <a:defRPr>
                <a:latin typeface="+mj-lt"/>
              </a:defRPr>
            </a:lvl2pPr>
            <a:lvl3pPr>
              <a:defRPr>
                <a:latin typeface="+mj-lt"/>
              </a:defRPr>
            </a:lvl3pPr>
            <a:lvl4pPr>
              <a:defRPr>
                <a:latin typeface="+mj-lt"/>
              </a:defRPr>
            </a:lvl4pPr>
            <a:lvl5pPr>
              <a:defRPr>
                <a:latin typeface="+mj-lt"/>
              </a:defRPr>
            </a:lvl5pPr>
          </a:lstStyle>
          <a:p>
            <a:pPr lvl="0"/>
            <a:r>
              <a:rPr lang="en-US" dirty="0"/>
              <a:t>Subtitle</a:t>
            </a:r>
          </a:p>
        </p:txBody>
      </p:sp>
      <p:sp>
        <p:nvSpPr>
          <p:cNvPr id="14" name="Freeform 25"/>
          <p:cNvSpPr>
            <a:spLocks noEditPoints="1"/>
          </p:cNvSpPr>
          <p:nvPr userDrawn="1"/>
        </p:nvSpPr>
        <p:spPr bwMode="auto">
          <a:xfrm>
            <a:off x="0" y="3657600"/>
            <a:ext cx="12207671" cy="2667000"/>
          </a:xfrm>
          <a:custGeom>
            <a:avLst/>
            <a:gdLst/>
            <a:ahLst/>
            <a:cxnLst>
              <a:cxn ang="0">
                <a:pos x="555" y="276"/>
              </a:cxn>
              <a:cxn ang="0">
                <a:pos x="544" y="262"/>
              </a:cxn>
              <a:cxn ang="0">
                <a:pos x="538" y="263"/>
              </a:cxn>
              <a:cxn ang="0">
                <a:pos x="520" y="204"/>
              </a:cxn>
              <a:cxn ang="0">
                <a:pos x="438" y="296"/>
              </a:cxn>
              <a:cxn ang="0">
                <a:pos x="418" y="219"/>
              </a:cxn>
              <a:cxn ang="0">
                <a:pos x="355" y="226"/>
              </a:cxn>
              <a:cxn ang="0">
                <a:pos x="326" y="309"/>
              </a:cxn>
              <a:cxn ang="0">
                <a:pos x="301" y="319"/>
              </a:cxn>
              <a:cxn ang="0">
                <a:pos x="246" y="387"/>
              </a:cxn>
              <a:cxn ang="0">
                <a:pos x="239" y="384"/>
              </a:cxn>
              <a:cxn ang="0">
                <a:pos x="223" y="382"/>
              </a:cxn>
              <a:cxn ang="0">
                <a:pos x="191" y="384"/>
              </a:cxn>
              <a:cxn ang="0">
                <a:pos x="186" y="400"/>
              </a:cxn>
              <a:cxn ang="0">
                <a:pos x="165" y="401"/>
              </a:cxn>
              <a:cxn ang="0">
                <a:pos x="151" y="383"/>
              </a:cxn>
              <a:cxn ang="0">
                <a:pos x="94" y="380"/>
              </a:cxn>
              <a:cxn ang="0">
                <a:pos x="57" y="400"/>
              </a:cxn>
              <a:cxn ang="0">
                <a:pos x="47" y="389"/>
              </a:cxn>
              <a:cxn ang="0">
                <a:pos x="41" y="391"/>
              </a:cxn>
              <a:cxn ang="0">
                <a:pos x="32" y="403"/>
              </a:cxn>
              <a:cxn ang="0">
                <a:pos x="24" y="407"/>
              </a:cxn>
              <a:cxn ang="0">
                <a:pos x="19" y="415"/>
              </a:cxn>
              <a:cxn ang="0">
                <a:pos x="0" y="683"/>
              </a:cxn>
              <a:cxn ang="0">
                <a:pos x="1541" y="426"/>
              </a:cxn>
              <a:cxn ang="0">
                <a:pos x="1545" y="413"/>
              </a:cxn>
              <a:cxn ang="0">
                <a:pos x="1532" y="415"/>
              </a:cxn>
              <a:cxn ang="0">
                <a:pos x="1527" y="407"/>
              </a:cxn>
              <a:cxn ang="0">
                <a:pos x="1519" y="419"/>
              </a:cxn>
              <a:cxn ang="0">
                <a:pos x="1503" y="411"/>
              </a:cxn>
              <a:cxn ang="0">
                <a:pos x="1417" y="392"/>
              </a:cxn>
              <a:cxn ang="0">
                <a:pos x="1397" y="226"/>
              </a:cxn>
              <a:cxn ang="0">
                <a:pos x="1236" y="226"/>
              </a:cxn>
              <a:cxn ang="0">
                <a:pos x="1154" y="161"/>
              </a:cxn>
              <a:cxn ang="0">
                <a:pos x="1097" y="400"/>
              </a:cxn>
              <a:cxn ang="0">
                <a:pos x="1004" y="208"/>
              </a:cxn>
              <a:cxn ang="0">
                <a:pos x="960" y="227"/>
              </a:cxn>
              <a:cxn ang="0">
                <a:pos x="849" y="67"/>
              </a:cxn>
              <a:cxn ang="0">
                <a:pos x="814" y="341"/>
              </a:cxn>
              <a:cxn ang="0">
                <a:pos x="756" y="63"/>
              </a:cxn>
              <a:cxn ang="0">
                <a:pos x="714" y="100"/>
              </a:cxn>
              <a:cxn ang="0">
                <a:pos x="684" y="265"/>
              </a:cxn>
              <a:cxn ang="0">
                <a:pos x="671" y="243"/>
              </a:cxn>
              <a:cxn ang="0">
                <a:pos x="561" y="285"/>
              </a:cxn>
              <a:cxn ang="0">
                <a:pos x="739" y="90"/>
              </a:cxn>
              <a:cxn ang="0">
                <a:pos x="754" y="80"/>
              </a:cxn>
              <a:cxn ang="0">
                <a:pos x="552" y="281"/>
              </a:cxn>
              <a:cxn ang="0">
                <a:pos x="552" y="291"/>
              </a:cxn>
              <a:cxn ang="0">
                <a:pos x="569" y="295"/>
              </a:cxn>
              <a:cxn ang="0">
                <a:pos x="561" y="300"/>
              </a:cxn>
              <a:cxn ang="0">
                <a:pos x="620" y="302"/>
              </a:cxn>
              <a:cxn ang="0">
                <a:pos x="570" y="307"/>
              </a:cxn>
              <a:cxn ang="0">
                <a:pos x="1215" y="324"/>
              </a:cxn>
              <a:cxn ang="0">
                <a:pos x="1399" y="359"/>
              </a:cxn>
              <a:cxn ang="0">
                <a:pos x="1230" y="403"/>
              </a:cxn>
              <a:cxn ang="0">
                <a:pos x="1234" y="374"/>
              </a:cxn>
            </a:cxnLst>
            <a:rect l="0" t="0" r="r" b="b"/>
            <a:pathLst>
              <a:path w="1624" h="803">
                <a:moveTo>
                  <a:pt x="561" y="285"/>
                </a:moveTo>
                <a:cubicBezTo>
                  <a:pt x="561" y="286"/>
                  <a:pt x="561" y="286"/>
                  <a:pt x="561" y="287"/>
                </a:cubicBezTo>
                <a:cubicBezTo>
                  <a:pt x="558" y="287"/>
                  <a:pt x="559" y="284"/>
                  <a:pt x="555" y="287"/>
                </a:cubicBezTo>
                <a:cubicBezTo>
                  <a:pt x="555" y="283"/>
                  <a:pt x="553" y="284"/>
                  <a:pt x="553" y="286"/>
                </a:cubicBezTo>
                <a:cubicBezTo>
                  <a:pt x="551" y="282"/>
                  <a:pt x="558" y="279"/>
                  <a:pt x="555" y="276"/>
                </a:cubicBezTo>
                <a:cubicBezTo>
                  <a:pt x="554" y="274"/>
                  <a:pt x="551" y="272"/>
                  <a:pt x="552" y="269"/>
                </a:cubicBezTo>
                <a:cubicBezTo>
                  <a:pt x="549" y="268"/>
                  <a:pt x="552" y="272"/>
                  <a:pt x="550" y="272"/>
                </a:cubicBezTo>
                <a:cubicBezTo>
                  <a:pt x="549" y="268"/>
                  <a:pt x="546" y="267"/>
                  <a:pt x="546" y="263"/>
                </a:cubicBezTo>
                <a:cubicBezTo>
                  <a:pt x="545" y="264"/>
                  <a:pt x="544" y="268"/>
                  <a:pt x="543" y="267"/>
                </a:cubicBezTo>
                <a:cubicBezTo>
                  <a:pt x="542" y="264"/>
                  <a:pt x="548" y="263"/>
                  <a:pt x="544" y="262"/>
                </a:cubicBezTo>
                <a:cubicBezTo>
                  <a:pt x="544" y="262"/>
                  <a:pt x="543" y="265"/>
                  <a:pt x="543" y="263"/>
                </a:cubicBezTo>
                <a:cubicBezTo>
                  <a:pt x="542" y="261"/>
                  <a:pt x="545" y="259"/>
                  <a:pt x="543" y="258"/>
                </a:cubicBezTo>
                <a:cubicBezTo>
                  <a:pt x="543" y="262"/>
                  <a:pt x="541" y="264"/>
                  <a:pt x="541" y="266"/>
                </a:cubicBezTo>
                <a:cubicBezTo>
                  <a:pt x="539" y="265"/>
                  <a:pt x="543" y="261"/>
                  <a:pt x="539" y="261"/>
                </a:cubicBezTo>
                <a:cubicBezTo>
                  <a:pt x="540" y="263"/>
                  <a:pt x="538" y="265"/>
                  <a:pt x="538" y="263"/>
                </a:cubicBezTo>
                <a:cubicBezTo>
                  <a:pt x="540" y="259"/>
                  <a:pt x="538" y="262"/>
                  <a:pt x="537" y="259"/>
                </a:cubicBezTo>
                <a:cubicBezTo>
                  <a:pt x="539" y="248"/>
                  <a:pt x="534" y="241"/>
                  <a:pt x="533" y="236"/>
                </a:cubicBezTo>
                <a:cubicBezTo>
                  <a:pt x="532" y="229"/>
                  <a:pt x="534" y="221"/>
                  <a:pt x="533" y="212"/>
                </a:cubicBezTo>
                <a:cubicBezTo>
                  <a:pt x="529" y="212"/>
                  <a:pt x="525" y="212"/>
                  <a:pt x="520" y="212"/>
                </a:cubicBezTo>
                <a:cubicBezTo>
                  <a:pt x="520" y="209"/>
                  <a:pt x="520" y="207"/>
                  <a:pt x="520" y="204"/>
                </a:cubicBezTo>
                <a:cubicBezTo>
                  <a:pt x="500" y="204"/>
                  <a:pt x="480" y="204"/>
                  <a:pt x="460" y="204"/>
                </a:cubicBezTo>
                <a:cubicBezTo>
                  <a:pt x="460" y="207"/>
                  <a:pt x="461" y="211"/>
                  <a:pt x="459" y="212"/>
                </a:cubicBezTo>
                <a:cubicBezTo>
                  <a:pt x="454" y="212"/>
                  <a:pt x="449" y="212"/>
                  <a:pt x="444" y="212"/>
                </a:cubicBezTo>
                <a:cubicBezTo>
                  <a:pt x="442" y="238"/>
                  <a:pt x="445" y="269"/>
                  <a:pt x="443" y="296"/>
                </a:cubicBezTo>
                <a:cubicBezTo>
                  <a:pt x="442" y="296"/>
                  <a:pt x="440" y="296"/>
                  <a:pt x="438" y="296"/>
                </a:cubicBezTo>
                <a:cubicBezTo>
                  <a:pt x="438" y="272"/>
                  <a:pt x="438" y="249"/>
                  <a:pt x="438" y="226"/>
                </a:cubicBezTo>
                <a:cubicBezTo>
                  <a:pt x="437" y="223"/>
                  <a:pt x="429" y="227"/>
                  <a:pt x="429" y="223"/>
                </a:cubicBezTo>
                <a:cubicBezTo>
                  <a:pt x="429" y="220"/>
                  <a:pt x="435" y="223"/>
                  <a:pt x="437" y="221"/>
                </a:cubicBezTo>
                <a:cubicBezTo>
                  <a:pt x="437" y="219"/>
                  <a:pt x="437" y="217"/>
                  <a:pt x="437" y="215"/>
                </a:cubicBezTo>
                <a:cubicBezTo>
                  <a:pt x="429" y="213"/>
                  <a:pt x="424" y="217"/>
                  <a:pt x="418" y="219"/>
                </a:cubicBezTo>
                <a:cubicBezTo>
                  <a:pt x="417" y="220"/>
                  <a:pt x="419" y="224"/>
                  <a:pt x="417" y="225"/>
                </a:cubicBezTo>
                <a:cubicBezTo>
                  <a:pt x="399" y="225"/>
                  <a:pt x="379" y="226"/>
                  <a:pt x="361" y="224"/>
                </a:cubicBezTo>
                <a:cubicBezTo>
                  <a:pt x="361" y="218"/>
                  <a:pt x="361" y="212"/>
                  <a:pt x="361" y="206"/>
                </a:cubicBezTo>
                <a:cubicBezTo>
                  <a:pt x="357" y="209"/>
                  <a:pt x="360" y="219"/>
                  <a:pt x="359" y="225"/>
                </a:cubicBezTo>
                <a:cubicBezTo>
                  <a:pt x="358" y="225"/>
                  <a:pt x="354" y="224"/>
                  <a:pt x="355" y="226"/>
                </a:cubicBezTo>
                <a:cubicBezTo>
                  <a:pt x="355" y="254"/>
                  <a:pt x="355" y="282"/>
                  <a:pt x="355" y="309"/>
                </a:cubicBezTo>
                <a:cubicBezTo>
                  <a:pt x="350" y="309"/>
                  <a:pt x="344" y="310"/>
                  <a:pt x="341" y="309"/>
                </a:cubicBezTo>
                <a:cubicBezTo>
                  <a:pt x="342" y="307"/>
                  <a:pt x="341" y="302"/>
                  <a:pt x="342" y="299"/>
                </a:cubicBezTo>
                <a:cubicBezTo>
                  <a:pt x="337" y="299"/>
                  <a:pt x="332" y="299"/>
                  <a:pt x="327" y="299"/>
                </a:cubicBezTo>
                <a:cubicBezTo>
                  <a:pt x="327" y="302"/>
                  <a:pt x="329" y="308"/>
                  <a:pt x="326" y="309"/>
                </a:cubicBezTo>
                <a:cubicBezTo>
                  <a:pt x="325" y="307"/>
                  <a:pt x="326" y="302"/>
                  <a:pt x="325" y="299"/>
                </a:cubicBezTo>
                <a:cubicBezTo>
                  <a:pt x="321" y="299"/>
                  <a:pt x="316" y="299"/>
                  <a:pt x="311" y="299"/>
                </a:cubicBezTo>
                <a:cubicBezTo>
                  <a:pt x="311" y="302"/>
                  <a:pt x="311" y="306"/>
                  <a:pt x="311" y="309"/>
                </a:cubicBezTo>
                <a:cubicBezTo>
                  <a:pt x="308" y="309"/>
                  <a:pt x="305" y="309"/>
                  <a:pt x="302" y="309"/>
                </a:cubicBezTo>
                <a:cubicBezTo>
                  <a:pt x="302" y="312"/>
                  <a:pt x="303" y="317"/>
                  <a:pt x="301" y="319"/>
                </a:cubicBezTo>
                <a:cubicBezTo>
                  <a:pt x="282" y="318"/>
                  <a:pt x="270" y="328"/>
                  <a:pt x="258" y="334"/>
                </a:cubicBezTo>
                <a:cubicBezTo>
                  <a:pt x="255" y="336"/>
                  <a:pt x="249" y="336"/>
                  <a:pt x="248" y="340"/>
                </a:cubicBezTo>
                <a:cubicBezTo>
                  <a:pt x="249" y="342"/>
                  <a:pt x="254" y="339"/>
                  <a:pt x="255" y="341"/>
                </a:cubicBezTo>
                <a:cubicBezTo>
                  <a:pt x="255" y="355"/>
                  <a:pt x="255" y="368"/>
                  <a:pt x="255" y="382"/>
                </a:cubicBezTo>
                <a:cubicBezTo>
                  <a:pt x="253" y="388"/>
                  <a:pt x="247" y="383"/>
                  <a:pt x="246" y="387"/>
                </a:cubicBezTo>
                <a:cubicBezTo>
                  <a:pt x="246" y="384"/>
                  <a:pt x="247" y="383"/>
                  <a:pt x="245" y="383"/>
                </a:cubicBezTo>
                <a:cubicBezTo>
                  <a:pt x="244" y="380"/>
                  <a:pt x="245" y="385"/>
                  <a:pt x="243" y="384"/>
                </a:cubicBezTo>
                <a:cubicBezTo>
                  <a:pt x="242" y="378"/>
                  <a:pt x="242" y="380"/>
                  <a:pt x="241" y="376"/>
                </a:cubicBezTo>
                <a:cubicBezTo>
                  <a:pt x="241" y="379"/>
                  <a:pt x="240" y="379"/>
                  <a:pt x="238" y="378"/>
                </a:cubicBezTo>
                <a:cubicBezTo>
                  <a:pt x="238" y="380"/>
                  <a:pt x="239" y="381"/>
                  <a:pt x="239" y="384"/>
                </a:cubicBezTo>
                <a:cubicBezTo>
                  <a:pt x="238" y="383"/>
                  <a:pt x="238" y="381"/>
                  <a:pt x="236" y="381"/>
                </a:cubicBezTo>
                <a:cubicBezTo>
                  <a:pt x="237" y="386"/>
                  <a:pt x="235" y="382"/>
                  <a:pt x="235" y="383"/>
                </a:cubicBezTo>
                <a:cubicBezTo>
                  <a:pt x="232" y="382"/>
                  <a:pt x="238" y="388"/>
                  <a:pt x="235" y="388"/>
                </a:cubicBezTo>
                <a:cubicBezTo>
                  <a:pt x="232" y="388"/>
                  <a:pt x="228" y="382"/>
                  <a:pt x="227" y="386"/>
                </a:cubicBezTo>
                <a:cubicBezTo>
                  <a:pt x="226" y="385"/>
                  <a:pt x="224" y="384"/>
                  <a:pt x="223" y="382"/>
                </a:cubicBezTo>
                <a:cubicBezTo>
                  <a:pt x="223" y="384"/>
                  <a:pt x="226" y="384"/>
                  <a:pt x="226" y="386"/>
                </a:cubicBezTo>
                <a:cubicBezTo>
                  <a:pt x="219" y="387"/>
                  <a:pt x="210" y="387"/>
                  <a:pt x="203" y="388"/>
                </a:cubicBezTo>
                <a:cubicBezTo>
                  <a:pt x="202" y="394"/>
                  <a:pt x="202" y="402"/>
                  <a:pt x="200" y="407"/>
                </a:cubicBezTo>
                <a:cubicBezTo>
                  <a:pt x="197" y="407"/>
                  <a:pt x="193" y="408"/>
                  <a:pt x="191" y="407"/>
                </a:cubicBezTo>
                <a:cubicBezTo>
                  <a:pt x="191" y="399"/>
                  <a:pt x="191" y="392"/>
                  <a:pt x="191" y="384"/>
                </a:cubicBezTo>
                <a:cubicBezTo>
                  <a:pt x="194" y="384"/>
                  <a:pt x="199" y="387"/>
                  <a:pt x="199" y="384"/>
                </a:cubicBezTo>
                <a:cubicBezTo>
                  <a:pt x="199" y="378"/>
                  <a:pt x="191" y="382"/>
                  <a:pt x="190" y="378"/>
                </a:cubicBezTo>
                <a:cubicBezTo>
                  <a:pt x="189" y="382"/>
                  <a:pt x="190" y="387"/>
                  <a:pt x="190" y="393"/>
                </a:cubicBezTo>
                <a:cubicBezTo>
                  <a:pt x="190" y="398"/>
                  <a:pt x="192" y="407"/>
                  <a:pt x="187" y="407"/>
                </a:cubicBezTo>
                <a:cubicBezTo>
                  <a:pt x="184" y="407"/>
                  <a:pt x="186" y="403"/>
                  <a:pt x="186" y="400"/>
                </a:cubicBezTo>
                <a:cubicBezTo>
                  <a:pt x="183" y="400"/>
                  <a:pt x="180" y="400"/>
                  <a:pt x="177" y="400"/>
                </a:cubicBezTo>
                <a:cubicBezTo>
                  <a:pt x="177" y="403"/>
                  <a:pt x="177" y="405"/>
                  <a:pt x="177" y="407"/>
                </a:cubicBezTo>
                <a:cubicBezTo>
                  <a:pt x="172" y="406"/>
                  <a:pt x="171" y="411"/>
                  <a:pt x="170" y="410"/>
                </a:cubicBezTo>
                <a:cubicBezTo>
                  <a:pt x="168" y="406"/>
                  <a:pt x="172" y="397"/>
                  <a:pt x="168" y="396"/>
                </a:cubicBezTo>
                <a:cubicBezTo>
                  <a:pt x="164" y="395"/>
                  <a:pt x="167" y="400"/>
                  <a:pt x="165" y="401"/>
                </a:cubicBezTo>
                <a:cubicBezTo>
                  <a:pt x="161" y="401"/>
                  <a:pt x="157" y="401"/>
                  <a:pt x="153" y="401"/>
                </a:cubicBezTo>
                <a:cubicBezTo>
                  <a:pt x="153" y="405"/>
                  <a:pt x="154" y="410"/>
                  <a:pt x="153" y="411"/>
                </a:cubicBezTo>
                <a:cubicBezTo>
                  <a:pt x="136" y="411"/>
                  <a:pt x="117" y="412"/>
                  <a:pt x="101" y="411"/>
                </a:cubicBezTo>
                <a:cubicBezTo>
                  <a:pt x="101" y="406"/>
                  <a:pt x="101" y="402"/>
                  <a:pt x="101" y="397"/>
                </a:cubicBezTo>
                <a:cubicBezTo>
                  <a:pt x="118" y="393"/>
                  <a:pt x="136" y="387"/>
                  <a:pt x="151" y="383"/>
                </a:cubicBezTo>
                <a:cubicBezTo>
                  <a:pt x="157" y="381"/>
                  <a:pt x="164" y="381"/>
                  <a:pt x="167" y="377"/>
                </a:cubicBezTo>
                <a:cubicBezTo>
                  <a:pt x="162" y="376"/>
                  <a:pt x="156" y="379"/>
                  <a:pt x="151" y="380"/>
                </a:cubicBezTo>
                <a:cubicBezTo>
                  <a:pt x="133" y="385"/>
                  <a:pt x="115" y="391"/>
                  <a:pt x="97" y="394"/>
                </a:cubicBezTo>
                <a:cubicBezTo>
                  <a:pt x="95" y="397"/>
                  <a:pt x="100" y="406"/>
                  <a:pt x="95" y="407"/>
                </a:cubicBezTo>
                <a:cubicBezTo>
                  <a:pt x="93" y="400"/>
                  <a:pt x="95" y="389"/>
                  <a:pt x="94" y="380"/>
                </a:cubicBezTo>
                <a:cubicBezTo>
                  <a:pt x="93" y="378"/>
                  <a:pt x="95" y="378"/>
                  <a:pt x="96" y="377"/>
                </a:cubicBezTo>
                <a:cubicBezTo>
                  <a:pt x="90" y="369"/>
                  <a:pt x="69" y="369"/>
                  <a:pt x="64" y="378"/>
                </a:cubicBezTo>
                <a:cubicBezTo>
                  <a:pt x="68" y="380"/>
                  <a:pt x="64" y="391"/>
                  <a:pt x="66" y="396"/>
                </a:cubicBezTo>
                <a:cubicBezTo>
                  <a:pt x="63" y="393"/>
                  <a:pt x="60" y="399"/>
                  <a:pt x="58" y="395"/>
                </a:cubicBezTo>
                <a:cubicBezTo>
                  <a:pt x="57" y="397"/>
                  <a:pt x="59" y="401"/>
                  <a:pt x="57" y="400"/>
                </a:cubicBezTo>
                <a:cubicBezTo>
                  <a:pt x="57" y="397"/>
                  <a:pt x="55" y="396"/>
                  <a:pt x="53" y="393"/>
                </a:cubicBezTo>
                <a:cubicBezTo>
                  <a:pt x="54" y="395"/>
                  <a:pt x="53" y="397"/>
                  <a:pt x="51" y="398"/>
                </a:cubicBezTo>
                <a:cubicBezTo>
                  <a:pt x="50" y="395"/>
                  <a:pt x="54" y="392"/>
                  <a:pt x="51" y="392"/>
                </a:cubicBezTo>
                <a:cubicBezTo>
                  <a:pt x="50" y="392"/>
                  <a:pt x="50" y="396"/>
                  <a:pt x="47" y="394"/>
                </a:cubicBezTo>
                <a:cubicBezTo>
                  <a:pt x="47" y="392"/>
                  <a:pt x="50" y="389"/>
                  <a:pt x="47" y="389"/>
                </a:cubicBezTo>
                <a:cubicBezTo>
                  <a:pt x="47" y="387"/>
                  <a:pt x="47" y="392"/>
                  <a:pt x="45" y="392"/>
                </a:cubicBezTo>
                <a:cubicBezTo>
                  <a:pt x="45" y="390"/>
                  <a:pt x="46" y="390"/>
                  <a:pt x="46" y="389"/>
                </a:cubicBezTo>
                <a:cubicBezTo>
                  <a:pt x="44" y="386"/>
                  <a:pt x="44" y="392"/>
                  <a:pt x="43" y="390"/>
                </a:cubicBezTo>
                <a:cubicBezTo>
                  <a:pt x="43" y="389"/>
                  <a:pt x="44" y="386"/>
                  <a:pt x="42" y="387"/>
                </a:cubicBezTo>
                <a:cubicBezTo>
                  <a:pt x="41" y="388"/>
                  <a:pt x="42" y="391"/>
                  <a:pt x="41" y="391"/>
                </a:cubicBezTo>
                <a:cubicBezTo>
                  <a:pt x="40" y="388"/>
                  <a:pt x="41" y="394"/>
                  <a:pt x="38" y="391"/>
                </a:cubicBezTo>
                <a:cubicBezTo>
                  <a:pt x="37" y="396"/>
                  <a:pt x="36" y="399"/>
                  <a:pt x="38" y="402"/>
                </a:cubicBezTo>
                <a:cubicBezTo>
                  <a:pt x="35" y="399"/>
                  <a:pt x="38" y="405"/>
                  <a:pt x="37" y="406"/>
                </a:cubicBezTo>
                <a:cubicBezTo>
                  <a:pt x="35" y="403"/>
                  <a:pt x="35" y="402"/>
                  <a:pt x="32" y="400"/>
                </a:cubicBezTo>
                <a:cubicBezTo>
                  <a:pt x="32" y="402"/>
                  <a:pt x="34" y="402"/>
                  <a:pt x="32" y="403"/>
                </a:cubicBezTo>
                <a:cubicBezTo>
                  <a:pt x="32" y="398"/>
                  <a:pt x="30" y="404"/>
                  <a:pt x="30" y="399"/>
                </a:cubicBezTo>
                <a:cubicBezTo>
                  <a:pt x="28" y="401"/>
                  <a:pt x="30" y="404"/>
                  <a:pt x="27" y="407"/>
                </a:cubicBezTo>
                <a:cubicBezTo>
                  <a:pt x="26" y="404"/>
                  <a:pt x="26" y="401"/>
                  <a:pt x="25" y="400"/>
                </a:cubicBezTo>
                <a:cubicBezTo>
                  <a:pt x="25" y="403"/>
                  <a:pt x="24" y="407"/>
                  <a:pt x="23" y="403"/>
                </a:cubicBezTo>
                <a:cubicBezTo>
                  <a:pt x="20" y="403"/>
                  <a:pt x="27" y="406"/>
                  <a:pt x="24" y="407"/>
                </a:cubicBezTo>
                <a:cubicBezTo>
                  <a:pt x="22" y="407"/>
                  <a:pt x="23" y="405"/>
                  <a:pt x="21" y="405"/>
                </a:cubicBezTo>
                <a:cubicBezTo>
                  <a:pt x="20" y="410"/>
                  <a:pt x="25" y="410"/>
                  <a:pt x="25" y="413"/>
                </a:cubicBezTo>
                <a:cubicBezTo>
                  <a:pt x="24" y="412"/>
                  <a:pt x="24" y="411"/>
                  <a:pt x="22" y="411"/>
                </a:cubicBezTo>
                <a:cubicBezTo>
                  <a:pt x="22" y="411"/>
                  <a:pt x="23" y="413"/>
                  <a:pt x="22" y="413"/>
                </a:cubicBezTo>
                <a:cubicBezTo>
                  <a:pt x="19" y="411"/>
                  <a:pt x="23" y="418"/>
                  <a:pt x="19" y="415"/>
                </a:cubicBezTo>
                <a:cubicBezTo>
                  <a:pt x="19" y="418"/>
                  <a:pt x="21" y="417"/>
                  <a:pt x="21" y="419"/>
                </a:cubicBezTo>
                <a:cubicBezTo>
                  <a:pt x="20" y="419"/>
                  <a:pt x="19" y="418"/>
                  <a:pt x="19" y="417"/>
                </a:cubicBezTo>
                <a:cubicBezTo>
                  <a:pt x="17" y="417"/>
                  <a:pt x="20" y="421"/>
                  <a:pt x="19" y="421"/>
                </a:cubicBezTo>
                <a:cubicBezTo>
                  <a:pt x="13" y="421"/>
                  <a:pt x="7" y="421"/>
                  <a:pt x="0" y="421"/>
                </a:cubicBezTo>
                <a:cubicBezTo>
                  <a:pt x="0" y="800"/>
                  <a:pt x="0" y="303"/>
                  <a:pt x="0" y="683"/>
                </a:cubicBezTo>
                <a:cubicBezTo>
                  <a:pt x="541" y="683"/>
                  <a:pt x="1083" y="683"/>
                  <a:pt x="1624" y="683"/>
                </a:cubicBezTo>
                <a:cubicBezTo>
                  <a:pt x="1624" y="305"/>
                  <a:pt x="1624" y="803"/>
                  <a:pt x="1624" y="426"/>
                </a:cubicBezTo>
                <a:cubicBezTo>
                  <a:pt x="1599" y="427"/>
                  <a:pt x="1570" y="427"/>
                  <a:pt x="1545" y="426"/>
                </a:cubicBezTo>
                <a:cubicBezTo>
                  <a:pt x="1545" y="425"/>
                  <a:pt x="1547" y="423"/>
                  <a:pt x="1545" y="422"/>
                </a:cubicBezTo>
                <a:cubicBezTo>
                  <a:pt x="1545" y="425"/>
                  <a:pt x="1544" y="427"/>
                  <a:pt x="1541" y="426"/>
                </a:cubicBezTo>
                <a:cubicBezTo>
                  <a:pt x="1542" y="425"/>
                  <a:pt x="1546" y="423"/>
                  <a:pt x="1544" y="422"/>
                </a:cubicBezTo>
                <a:cubicBezTo>
                  <a:pt x="1543" y="426"/>
                  <a:pt x="1540" y="423"/>
                  <a:pt x="1539" y="424"/>
                </a:cubicBezTo>
                <a:cubicBezTo>
                  <a:pt x="1540" y="421"/>
                  <a:pt x="1545" y="419"/>
                  <a:pt x="1544" y="417"/>
                </a:cubicBezTo>
                <a:cubicBezTo>
                  <a:pt x="1543" y="418"/>
                  <a:pt x="1541" y="422"/>
                  <a:pt x="1540" y="420"/>
                </a:cubicBezTo>
                <a:cubicBezTo>
                  <a:pt x="1540" y="417"/>
                  <a:pt x="1547" y="416"/>
                  <a:pt x="1545" y="413"/>
                </a:cubicBezTo>
                <a:cubicBezTo>
                  <a:pt x="1544" y="416"/>
                  <a:pt x="1542" y="418"/>
                  <a:pt x="1542" y="415"/>
                </a:cubicBezTo>
                <a:cubicBezTo>
                  <a:pt x="1542" y="416"/>
                  <a:pt x="1539" y="415"/>
                  <a:pt x="1538" y="419"/>
                </a:cubicBezTo>
                <a:cubicBezTo>
                  <a:pt x="1539" y="414"/>
                  <a:pt x="1536" y="421"/>
                  <a:pt x="1533" y="419"/>
                </a:cubicBezTo>
                <a:cubicBezTo>
                  <a:pt x="1534" y="417"/>
                  <a:pt x="1537" y="413"/>
                  <a:pt x="1535" y="410"/>
                </a:cubicBezTo>
                <a:cubicBezTo>
                  <a:pt x="1536" y="413"/>
                  <a:pt x="1533" y="416"/>
                  <a:pt x="1532" y="415"/>
                </a:cubicBezTo>
                <a:cubicBezTo>
                  <a:pt x="1532" y="414"/>
                  <a:pt x="1533" y="411"/>
                  <a:pt x="1532" y="411"/>
                </a:cubicBezTo>
                <a:cubicBezTo>
                  <a:pt x="1532" y="413"/>
                  <a:pt x="1531" y="414"/>
                  <a:pt x="1530" y="415"/>
                </a:cubicBezTo>
                <a:cubicBezTo>
                  <a:pt x="1531" y="411"/>
                  <a:pt x="1532" y="410"/>
                  <a:pt x="1530" y="408"/>
                </a:cubicBezTo>
                <a:cubicBezTo>
                  <a:pt x="1530" y="409"/>
                  <a:pt x="1528" y="410"/>
                  <a:pt x="1528" y="411"/>
                </a:cubicBezTo>
                <a:cubicBezTo>
                  <a:pt x="1527" y="410"/>
                  <a:pt x="1529" y="407"/>
                  <a:pt x="1527" y="407"/>
                </a:cubicBezTo>
                <a:cubicBezTo>
                  <a:pt x="1527" y="411"/>
                  <a:pt x="1526" y="417"/>
                  <a:pt x="1523" y="414"/>
                </a:cubicBezTo>
                <a:cubicBezTo>
                  <a:pt x="1524" y="417"/>
                  <a:pt x="1524" y="418"/>
                  <a:pt x="1521" y="419"/>
                </a:cubicBezTo>
                <a:cubicBezTo>
                  <a:pt x="1522" y="417"/>
                  <a:pt x="1523" y="415"/>
                  <a:pt x="1521" y="413"/>
                </a:cubicBezTo>
                <a:cubicBezTo>
                  <a:pt x="1521" y="415"/>
                  <a:pt x="1522" y="418"/>
                  <a:pt x="1520" y="418"/>
                </a:cubicBezTo>
                <a:cubicBezTo>
                  <a:pt x="1521" y="413"/>
                  <a:pt x="1518" y="417"/>
                  <a:pt x="1519" y="419"/>
                </a:cubicBezTo>
                <a:cubicBezTo>
                  <a:pt x="1517" y="419"/>
                  <a:pt x="1519" y="409"/>
                  <a:pt x="1517" y="409"/>
                </a:cubicBezTo>
                <a:cubicBezTo>
                  <a:pt x="1518" y="413"/>
                  <a:pt x="1516" y="415"/>
                  <a:pt x="1516" y="417"/>
                </a:cubicBezTo>
                <a:cubicBezTo>
                  <a:pt x="1514" y="413"/>
                  <a:pt x="1513" y="417"/>
                  <a:pt x="1511" y="417"/>
                </a:cubicBezTo>
                <a:cubicBezTo>
                  <a:pt x="1510" y="415"/>
                  <a:pt x="1512" y="411"/>
                  <a:pt x="1510" y="411"/>
                </a:cubicBezTo>
                <a:cubicBezTo>
                  <a:pt x="1505" y="409"/>
                  <a:pt x="1508" y="410"/>
                  <a:pt x="1503" y="411"/>
                </a:cubicBezTo>
                <a:cubicBezTo>
                  <a:pt x="1502" y="409"/>
                  <a:pt x="1503" y="406"/>
                  <a:pt x="1503" y="403"/>
                </a:cubicBezTo>
                <a:cubicBezTo>
                  <a:pt x="1500" y="403"/>
                  <a:pt x="1496" y="404"/>
                  <a:pt x="1495" y="402"/>
                </a:cubicBezTo>
                <a:cubicBezTo>
                  <a:pt x="1495" y="400"/>
                  <a:pt x="1495" y="398"/>
                  <a:pt x="1495" y="395"/>
                </a:cubicBezTo>
                <a:cubicBezTo>
                  <a:pt x="1489" y="396"/>
                  <a:pt x="1485" y="395"/>
                  <a:pt x="1484" y="392"/>
                </a:cubicBezTo>
                <a:cubicBezTo>
                  <a:pt x="1461" y="392"/>
                  <a:pt x="1439" y="389"/>
                  <a:pt x="1417" y="392"/>
                </a:cubicBezTo>
                <a:cubicBezTo>
                  <a:pt x="1417" y="394"/>
                  <a:pt x="1418" y="397"/>
                  <a:pt x="1417" y="398"/>
                </a:cubicBezTo>
                <a:cubicBezTo>
                  <a:pt x="1412" y="398"/>
                  <a:pt x="1406" y="399"/>
                  <a:pt x="1403" y="398"/>
                </a:cubicBezTo>
                <a:cubicBezTo>
                  <a:pt x="1403" y="375"/>
                  <a:pt x="1403" y="352"/>
                  <a:pt x="1403" y="330"/>
                </a:cubicBezTo>
                <a:cubicBezTo>
                  <a:pt x="1403" y="328"/>
                  <a:pt x="1399" y="330"/>
                  <a:pt x="1399" y="328"/>
                </a:cubicBezTo>
                <a:cubicBezTo>
                  <a:pt x="1398" y="294"/>
                  <a:pt x="1399" y="259"/>
                  <a:pt x="1397" y="226"/>
                </a:cubicBezTo>
                <a:cubicBezTo>
                  <a:pt x="1356" y="226"/>
                  <a:pt x="1314" y="226"/>
                  <a:pt x="1273" y="226"/>
                </a:cubicBezTo>
                <a:cubicBezTo>
                  <a:pt x="1273" y="223"/>
                  <a:pt x="1273" y="219"/>
                  <a:pt x="1273" y="216"/>
                </a:cubicBezTo>
                <a:cubicBezTo>
                  <a:pt x="1267" y="216"/>
                  <a:pt x="1261" y="216"/>
                  <a:pt x="1256" y="216"/>
                </a:cubicBezTo>
                <a:cubicBezTo>
                  <a:pt x="1255" y="219"/>
                  <a:pt x="1257" y="224"/>
                  <a:pt x="1255" y="226"/>
                </a:cubicBezTo>
                <a:cubicBezTo>
                  <a:pt x="1249" y="226"/>
                  <a:pt x="1242" y="226"/>
                  <a:pt x="1236" y="226"/>
                </a:cubicBezTo>
                <a:cubicBezTo>
                  <a:pt x="1236" y="254"/>
                  <a:pt x="1236" y="282"/>
                  <a:pt x="1236" y="309"/>
                </a:cubicBezTo>
                <a:cubicBezTo>
                  <a:pt x="1226" y="315"/>
                  <a:pt x="1214" y="319"/>
                  <a:pt x="1199" y="318"/>
                </a:cubicBezTo>
                <a:cubicBezTo>
                  <a:pt x="1199" y="276"/>
                  <a:pt x="1199" y="234"/>
                  <a:pt x="1199" y="192"/>
                </a:cubicBezTo>
                <a:cubicBezTo>
                  <a:pt x="1195" y="192"/>
                  <a:pt x="1196" y="190"/>
                  <a:pt x="1192" y="189"/>
                </a:cubicBezTo>
                <a:cubicBezTo>
                  <a:pt x="1185" y="174"/>
                  <a:pt x="1172" y="165"/>
                  <a:pt x="1154" y="161"/>
                </a:cubicBezTo>
                <a:cubicBezTo>
                  <a:pt x="1152" y="151"/>
                  <a:pt x="1151" y="139"/>
                  <a:pt x="1149" y="129"/>
                </a:cubicBezTo>
                <a:cubicBezTo>
                  <a:pt x="1148" y="140"/>
                  <a:pt x="1147" y="151"/>
                  <a:pt x="1146" y="162"/>
                </a:cubicBezTo>
                <a:cubicBezTo>
                  <a:pt x="1124" y="163"/>
                  <a:pt x="1113" y="175"/>
                  <a:pt x="1104" y="190"/>
                </a:cubicBezTo>
                <a:cubicBezTo>
                  <a:pt x="1102" y="190"/>
                  <a:pt x="1101" y="192"/>
                  <a:pt x="1097" y="191"/>
                </a:cubicBezTo>
                <a:cubicBezTo>
                  <a:pt x="1097" y="260"/>
                  <a:pt x="1098" y="331"/>
                  <a:pt x="1097" y="400"/>
                </a:cubicBezTo>
                <a:cubicBezTo>
                  <a:pt x="1095" y="400"/>
                  <a:pt x="1093" y="400"/>
                  <a:pt x="1091" y="400"/>
                </a:cubicBezTo>
                <a:cubicBezTo>
                  <a:pt x="1091" y="342"/>
                  <a:pt x="1091" y="284"/>
                  <a:pt x="1091" y="227"/>
                </a:cubicBezTo>
                <a:cubicBezTo>
                  <a:pt x="1075" y="227"/>
                  <a:pt x="1060" y="227"/>
                  <a:pt x="1044" y="227"/>
                </a:cubicBezTo>
                <a:cubicBezTo>
                  <a:pt x="1040" y="221"/>
                  <a:pt x="1031" y="220"/>
                  <a:pt x="1032" y="208"/>
                </a:cubicBezTo>
                <a:cubicBezTo>
                  <a:pt x="1023" y="208"/>
                  <a:pt x="1013" y="208"/>
                  <a:pt x="1004" y="208"/>
                </a:cubicBezTo>
                <a:cubicBezTo>
                  <a:pt x="1002" y="213"/>
                  <a:pt x="1007" y="226"/>
                  <a:pt x="1001" y="227"/>
                </a:cubicBezTo>
                <a:cubicBezTo>
                  <a:pt x="998" y="227"/>
                  <a:pt x="1000" y="221"/>
                  <a:pt x="1000" y="219"/>
                </a:cubicBezTo>
                <a:cubicBezTo>
                  <a:pt x="991" y="219"/>
                  <a:pt x="982" y="219"/>
                  <a:pt x="973" y="219"/>
                </a:cubicBezTo>
                <a:cubicBezTo>
                  <a:pt x="973" y="222"/>
                  <a:pt x="974" y="226"/>
                  <a:pt x="972" y="227"/>
                </a:cubicBezTo>
                <a:cubicBezTo>
                  <a:pt x="968" y="227"/>
                  <a:pt x="964" y="227"/>
                  <a:pt x="960" y="227"/>
                </a:cubicBezTo>
                <a:cubicBezTo>
                  <a:pt x="959" y="244"/>
                  <a:pt x="960" y="263"/>
                  <a:pt x="959" y="281"/>
                </a:cubicBezTo>
                <a:cubicBezTo>
                  <a:pt x="956" y="280"/>
                  <a:pt x="950" y="282"/>
                  <a:pt x="948" y="280"/>
                </a:cubicBezTo>
                <a:cubicBezTo>
                  <a:pt x="948" y="211"/>
                  <a:pt x="948" y="142"/>
                  <a:pt x="948" y="74"/>
                </a:cubicBezTo>
                <a:cubicBezTo>
                  <a:pt x="915" y="74"/>
                  <a:pt x="882" y="74"/>
                  <a:pt x="850" y="74"/>
                </a:cubicBezTo>
                <a:cubicBezTo>
                  <a:pt x="850" y="71"/>
                  <a:pt x="850" y="68"/>
                  <a:pt x="849" y="67"/>
                </a:cubicBezTo>
                <a:cubicBezTo>
                  <a:pt x="841" y="67"/>
                  <a:pt x="834" y="67"/>
                  <a:pt x="826" y="67"/>
                </a:cubicBezTo>
                <a:cubicBezTo>
                  <a:pt x="825" y="68"/>
                  <a:pt x="827" y="73"/>
                  <a:pt x="825" y="74"/>
                </a:cubicBezTo>
                <a:cubicBezTo>
                  <a:pt x="822" y="74"/>
                  <a:pt x="819" y="74"/>
                  <a:pt x="816" y="74"/>
                </a:cubicBezTo>
                <a:cubicBezTo>
                  <a:pt x="816" y="157"/>
                  <a:pt x="816" y="244"/>
                  <a:pt x="816" y="326"/>
                </a:cubicBezTo>
                <a:cubicBezTo>
                  <a:pt x="816" y="332"/>
                  <a:pt x="818" y="339"/>
                  <a:pt x="814" y="341"/>
                </a:cubicBezTo>
                <a:cubicBezTo>
                  <a:pt x="811" y="264"/>
                  <a:pt x="814" y="181"/>
                  <a:pt x="813" y="102"/>
                </a:cubicBezTo>
                <a:cubicBezTo>
                  <a:pt x="801" y="103"/>
                  <a:pt x="791" y="102"/>
                  <a:pt x="781" y="100"/>
                </a:cubicBezTo>
                <a:cubicBezTo>
                  <a:pt x="777" y="96"/>
                  <a:pt x="772" y="93"/>
                  <a:pt x="768" y="88"/>
                </a:cubicBezTo>
                <a:cubicBezTo>
                  <a:pt x="765" y="85"/>
                  <a:pt x="757" y="79"/>
                  <a:pt x="755" y="75"/>
                </a:cubicBezTo>
                <a:cubicBezTo>
                  <a:pt x="754" y="71"/>
                  <a:pt x="756" y="67"/>
                  <a:pt x="756" y="63"/>
                </a:cubicBezTo>
                <a:cubicBezTo>
                  <a:pt x="756" y="41"/>
                  <a:pt x="752" y="21"/>
                  <a:pt x="754" y="0"/>
                </a:cubicBezTo>
                <a:cubicBezTo>
                  <a:pt x="751" y="23"/>
                  <a:pt x="752" y="47"/>
                  <a:pt x="752" y="72"/>
                </a:cubicBezTo>
                <a:cubicBezTo>
                  <a:pt x="749" y="73"/>
                  <a:pt x="748" y="74"/>
                  <a:pt x="749" y="77"/>
                </a:cubicBezTo>
                <a:cubicBezTo>
                  <a:pt x="741" y="81"/>
                  <a:pt x="734" y="98"/>
                  <a:pt x="725" y="100"/>
                </a:cubicBezTo>
                <a:cubicBezTo>
                  <a:pt x="721" y="101"/>
                  <a:pt x="717" y="100"/>
                  <a:pt x="714" y="100"/>
                </a:cubicBezTo>
                <a:cubicBezTo>
                  <a:pt x="714" y="100"/>
                  <a:pt x="712" y="102"/>
                  <a:pt x="712" y="102"/>
                </a:cubicBezTo>
                <a:cubicBezTo>
                  <a:pt x="706" y="104"/>
                  <a:pt x="699" y="101"/>
                  <a:pt x="691" y="102"/>
                </a:cubicBezTo>
                <a:cubicBezTo>
                  <a:pt x="690" y="158"/>
                  <a:pt x="691" y="215"/>
                  <a:pt x="690" y="270"/>
                </a:cubicBezTo>
                <a:cubicBezTo>
                  <a:pt x="689" y="270"/>
                  <a:pt x="687" y="270"/>
                  <a:pt x="686" y="270"/>
                </a:cubicBezTo>
                <a:cubicBezTo>
                  <a:pt x="684" y="270"/>
                  <a:pt x="687" y="264"/>
                  <a:pt x="684" y="265"/>
                </a:cubicBezTo>
                <a:cubicBezTo>
                  <a:pt x="680" y="265"/>
                  <a:pt x="677" y="265"/>
                  <a:pt x="673" y="265"/>
                </a:cubicBezTo>
                <a:cubicBezTo>
                  <a:pt x="673" y="254"/>
                  <a:pt x="673" y="242"/>
                  <a:pt x="673" y="230"/>
                </a:cubicBezTo>
                <a:cubicBezTo>
                  <a:pt x="666" y="230"/>
                  <a:pt x="658" y="233"/>
                  <a:pt x="652" y="231"/>
                </a:cubicBezTo>
                <a:cubicBezTo>
                  <a:pt x="652" y="236"/>
                  <a:pt x="652" y="240"/>
                  <a:pt x="652" y="244"/>
                </a:cubicBezTo>
                <a:cubicBezTo>
                  <a:pt x="658" y="245"/>
                  <a:pt x="663" y="242"/>
                  <a:pt x="671" y="243"/>
                </a:cubicBezTo>
                <a:cubicBezTo>
                  <a:pt x="671" y="251"/>
                  <a:pt x="671" y="258"/>
                  <a:pt x="671" y="265"/>
                </a:cubicBezTo>
                <a:cubicBezTo>
                  <a:pt x="654" y="265"/>
                  <a:pt x="637" y="265"/>
                  <a:pt x="620" y="265"/>
                </a:cubicBezTo>
                <a:cubicBezTo>
                  <a:pt x="620" y="274"/>
                  <a:pt x="620" y="283"/>
                  <a:pt x="620" y="293"/>
                </a:cubicBezTo>
                <a:cubicBezTo>
                  <a:pt x="601" y="297"/>
                  <a:pt x="578" y="294"/>
                  <a:pt x="562" y="289"/>
                </a:cubicBezTo>
                <a:cubicBezTo>
                  <a:pt x="563" y="288"/>
                  <a:pt x="562" y="283"/>
                  <a:pt x="561" y="285"/>
                </a:cubicBezTo>
                <a:cubicBezTo>
                  <a:pt x="561" y="285"/>
                  <a:pt x="561" y="285"/>
                  <a:pt x="561" y="285"/>
                </a:cubicBezTo>
                <a:close/>
                <a:moveTo>
                  <a:pt x="749" y="80"/>
                </a:moveTo>
                <a:cubicBezTo>
                  <a:pt x="751" y="86"/>
                  <a:pt x="749" y="94"/>
                  <a:pt x="750" y="100"/>
                </a:cubicBezTo>
                <a:cubicBezTo>
                  <a:pt x="743" y="100"/>
                  <a:pt x="737" y="100"/>
                  <a:pt x="731" y="100"/>
                </a:cubicBezTo>
                <a:cubicBezTo>
                  <a:pt x="730" y="98"/>
                  <a:pt x="736" y="94"/>
                  <a:pt x="739" y="90"/>
                </a:cubicBezTo>
                <a:cubicBezTo>
                  <a:pt x="743" y="87"/>
                  <a:pt x="746" y="83"/>
                  <a:pt x="749" y="80"/>
                </a:cubicBezTo>
                <a:close/>
                <a:moveTo>
                  <a:pt x="754" y="80"/>
                </a:moveTo>
                <a:cubicBezTo>
                  <a:pt x="762" y="85"/>
                  <a:pt x="771" y="94"/>
                  <a:pt x="776" y="100"/>
                </a:cubicBezTo>
                <a:cubicBezTo>
                  <a:pt x="769" y="100"/>
                  <a:pt x="761" y="100"/>
                  <a:pt x="754" y="100"/>
                </a:cubicBezTo>
                <a:cubicBezTo>
                  <a:pt x="754" y="94"/>
                  <a:pt x="754" y="87"/>
                  <a:pt x="754" y="80"/>
                </a:cubicBezTo>
                <a:close/>
                <a:moveTo>
                  <a:pt x="1032" y="220"/>
                </a:moveTo>
                <a:cubicBezTo>
                  <a:pt x="1035" y="222"/>
                  <a:pt x="1037" y="225"/>
                  <a:pt x="1039" y="227"/>
                </a:cubicBezTo>
                <a:cubicBezTo>
                  <a:pt x="1038" y="228"/>
                  <a:pt x="1034" y="227"/>
                  <a:pt x="1032" y="228"/>
                </a:cubicBezTo>
                <a:cubicBezTo>
                  <a:pt x="1032" y="225"/>
                  <a:pt x="1032" y="223"/>
                  <a:pt x="1032" y="220"/>
                </a:cubicBezTo>
                <a:close/>
                <a:moveTo>
                  <a:pt x="552" y="281"/>
                </a:moveTo>
                <a:cubicBezTo>
                  <a:pt x="554" y="280"/>
                  <a:pt x="551" y="284"/>
                  <a:pt x="550" y="285"/>
                </a:cubicBezTo>
                <a:cubicBezTo>
                  <a:pt x="548" y="283"/>
                  <a:pt x="551" y="282"/>
                  <a:pt x="552" y="281"/>
                </a:cubicBezTo>
                <a:close/>
                <a:moveTo>
                  <a:pt x="553" y="289"/>
                </a:moveTo>
                <a:cubicBezTo>
                  <a:pt x="553" y="289"/>
                  <a:pt x="552" y="289"/>
                  <a:pt x="552" y="289"/>
                </a:cubicBezTo>
                <a:cubicBezTo>
                  <a:pt x="551" y="289"/>
                  <a:pt x="552" y="290"/>
                  <a:pt x="552" y="291"/>
                </a:cubicBezTo>
                <a:cubicBezTo>
                  <a:pt x="549" y="291"/>
                  <a:pt x="549" y="289"/>
                  <a:pt x="550" y="287"/>
                </a:cubicBezTo>
                <a:cubicBezTo>
                  <a:pt x="551" y="286"/>
                  <a:pt x="554" y="285"/>
                  <a:pt x="553" y="289"/>
                </a:cubicBezTo>
                <a:close/>
                <a:moveTo>
                  <a:pt x="572" y="301"/>
                </a:moveTo>
                <a:cubicBezTo>
                  <a:pt x="571" y="299"/>
                  <a:pt x="570" y="303"/>
                  <a:pt x="570" y="303"/>
                </a:cubicBezTo>
                <a:cubicBezTo>
                  <a:pt x="567" y="301"/>
                  <a:pt x="570" y="299"/>
                  <a:pt x="569" y="295"/>
                </a:cubicBezTo>
                <a:cubicBezTo>
                  <a:pt x="567" y="295"/>
                  <a:pt x="568" y="299"/>
                  <a:pt x="566" y="299"/>
                </a:cubicBezTo>
                <a:cubicBezTo>
                  <a:pt x="565" y="296"/>
                  <a:pt x="568" y="296"/>
                  <a:pt x="567" y="294"/>
                </a:cubicBezTo>
                <a:cubicBezTo>
                  <a:pt x="565" y="295"/>
                  <a:pt x="566" y="299"/>
                  <a:pt x="563" y="299"/>
                </a:cubicBezTo>
                <a:cubicBezTo>
                  <a:pt x="564" y="297"/>
                  <a:pt x="564" y="295"/>
                  <a:pt x="565" y="293"/>
                </a:cubicBezTo>
                <a:cubicBezTo>
                  <a:pt x="562" y="294"/>
                  <a:pt x="562" y="296"/>
                  <a:pt x="561" y="300"/>
                </a:cubicBezTo>
                <a:cubicBezTo>
                  <a:pt x="561" y="295"/>
                  <a:pt x="559" y="295"/>
                  <a:pt x="563" y="292"/>
                </a:cubicBezTo>
                <a:cubicBezTo>
                  <a:pt x="563" y="291"/>
                  <a:pt x="560" y="292"/>
                  <a:pt x="561" y="293"/>
                </a:cubicBezTo>
                <a:cubicBezTo>
                  <a:pt x="559" y="292"/>
                  <a:pt x="561" y="291"/>
                  <a:pt x="562" y="290"/>
                </a:cubicBezTo>
                <a:cubicBezTo>
                  <a:pt x="577" y="294"/>
                  <a:pt x="601" y="298"/>
                  <a:pt x="619" y="293"/>
                </a:cubicBezTo>
                <a:cubicBezTo>
                  <a:pt x="621" y="295"/>
                  <a:pt x="619" y="299"/>
                  <a:pt x="620" y="302"/>
                </a:cubicBezTo>
                <a:cubicBezTo>
                  <a:pt x="606" y="302"/>
                  <a:pt x="593" y="302"/>
                  <a:pt x="579" y="302"/>
                </a:cubicBezTo>
                <a:cubicBezTo>
                  <a:pt x="579" y="304"/>
                  <a:pt x="579" y="307"/>
                  <a:pt x="579" y="310"/>
                </a:cubicBezTo>
                <a:cubicBezTo>
                  <a:pt x="576" y="310"/>
                  <a:pt x="572" y="309"/>
                  <a:pt x="570" y="310"/>
                </a:cubicBezTo>
                <a:cubicBezTo>
                  <a:pt x="571" y="309"/>
                  <a:pt x="572" y="309"/>
                  <a:pt x="572" y="307"/>
                </a:cubicBezTo>
                <a:cubicBezTo>
                  <a:pt x="571" y="308"/>
                  <a:pt x="569" y="310"/>
                  <a:pt x="570" y="307"/>
                </a:cubicBezTo>
                <a:cubicBezTo>
                  <a:pt x="567" y="309"/>
                  <a:pt x="568" y="312"/>
                  <a:pt x="565" y="313"/>
                </a:cubicBezTo>
                <a:cubicBezTo>
                  <a:pt x="567" y="308"/>
                  <a:pt x="567" y="307"/>
                  <a:pt x="572" y="301"/>
                </a:cubicBezTo>
                <a:close/>
                <a:moveTo>
                  <a:pt x="1236" y="329"/>
                </a:moveTo>
                <a:cubicBezTo>
                  <a:pt x="1229" y="329"/>
                  <a:pt x="1222" y="329"/>
                  <a:pt x="1215" y="329"/>
                </a:cubicBezTo>
                <a:cubicBezTo>
                  <a:pt x="1215" y="327"/>
                  <a:pt x="1215" y="325"/>
                  <a:pt x="1215" y="324"/>
                </a:cubicBezTo>
                <a:cubicBezTo>
                  <a:pt x="1210" y="323"/>
                  <a:pt x="1203" y="325"/>
                  <a:pt x="1199" y="323"/>
                </a:cubicBezTo>
                <a:cubicBezTo>
                  <a:pt x="1198" y="317"/>
                  <a:pt x="1205" y="319"/>
                  <a:pt x="1208" y="319"/>
                </a:cubicBezTo>
                <a:cubicBezTo>
                  <a:pt x="1218" y="318"/>
                  <a:pt x="1229" y="315"/>
                  <a:pt x="1235" y="311"/>
                </a:cubicBezTo>
                <a:cubicBezTo>
                  <a:pt x="1238" y="314"/>
                  <a:pt x="1235" y="323"/>
                  <a:pt x="1236" y="329"/>
                </a:cubicBezTo>
                <a:close/>
                <a:moveTo>
                  <a:pt x="1399" y="359"/>
                </a:moveTo>
                <a:cubicBezTo>
                  <a:pt x="1400" y="368"/>
                  <a:pt x="1399" y="385"/>
                  <a:pt x="1399" y="398"/>
                </a:cubicBezTo>
                <a:cubicBezTo>
                  <a:pt x="1398" y="389"/>
                  <a:pt x="1399" y="371"/>
                  <a:pt x="1399" y="359"/>
                </a:cubicBezTo>
                <a:close/>
                <a:moveTo>
                  <a:pt x="1228" y="374"/>
                </a:moveTo>
                <a:cubicBezTo>
                  <a:pt x="1229" y="374"/>
                  <a:pt x="1229" y="374"/>
                  <a:pt x="1230" y="374"/>
                </a:cubicBezTo>
                <a:cubicBezTo>
                  <a:pt x="1232" y="380"/>
                  <a:pt x="1232" y="396"/>
                  <a:pt x="1230" y="403"/>
                </a:cubicBezTo>
                <a:cubicBezTo>
                  <a:pt x="1227" y="396"/>
                  <a:pt x="1229" y="383"/>
                  <a:pt x="1228" y="374"/>
                </a:cubicBezTo>
                <a:close/>
                <a:moveTo>
                  <a:pt x="1234" y="374"/>
                </a:moveTo>
                <a:cubicBezTo>
                  <a:pt x="1234" y="374"/>
                  <a:pt x="1234" y="374"/>
                  <a:pt x="1235" y="374"/>
                </a:cubicBezTo>
                <a:cubicBezTo>
                  <a:pt x="1237" y="380"/>
                  <a:pt x="1237" y="396"/>
                  <a:pt x="1235" y="403"/>
                </a:cubicBezTo>
                <a:cubicBezTo>
                  <a:pt x="1232" y="396"/>
                  <a:pt x="1234" y="383"/>
                  <a:pt x="1234" y="374"/>
                </a:cubicBezTo>
                <a:close/>
              </a:path>
            </a:pathLst>
          </a:custGeom>
          <a:solidFill>
            <a:schemeClr val="bg2">
              <a:lumMod val="40000"/>
              <a:lumOff val="6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Tree>
    <p:extLst>
      <p:ext uri="{BB962C8B-B14F-4D97-AF65-F5344CB8AC3E}">
        <p14:creationId xmlns:p14="http://schemas.microsoft.com/office/powerpoint/2010/main" val="3952318283"/>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showMasterSp="0" type="title" preserve="1">
  <p:cSld name="Divider Slide 3">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CC3EE1DB-7E29-C445-AF1D-6CE6C7AFC791}"/>
              </a:ext>
            </a:extLst>
          </p:cNvPr>
          <p:cNvPicPr>
            <a:picLocks noChangeAspect="1"/>
          </p:cNvPicPr>
          <p:nvPr/>
        </p:nvPicPr>
        <p:blipFill rotWithShape="1">
          <a:blip r:embed="rId2" cstate="print">
            <a:extLst>
              <a:ext uri="{28A0092B-C50C-407E-A947-70E740481C1C}">
                <a14:useLocalDpi xmlns:a14="http://schemas.microsoft.com/office/drawing/2010/main"/>
              </a:ext>
              <a:ext uri="{96DAC541-7B7A-43D3-8B79-37D633B846F1}">
                <asvg:svgBlip xmlns:asvg="http://schemas.microsoft.com/office/drawing/2016/SVG/main" r:embed="rId3"/>
              </a:ext>
            </a:extLst>
          </a:blip>
          <a:srcRect t="6783" r="8237" b="41506"/>
          <a:stretch/>
        </p:blipFill>
        <p:spPr>
          <a:xfrm>
            <a:off x="0" y="0"/>
            <a:ext cx="12192000" cy="6858000"/>
          </a:xfrm>
          <a:prstGeom prst="rect">
            <a:avLst/>
          </a:prstGeom>
        </p:spPr>
      </p:pic>
      <p:sp>
        <p:nvSpPr>
          <p:cNvPr id="2" name="Title 1">
            <a:extLst>
              <a:ext uri="{FF2B5EF4-FFF2-40B4-BE49-F238E27FC236}">
                <a16:creationId xmlns:a16="http://schemas.microsoft.com/office/drawing/2014/main" id="{8A068413-9996-B447-89F4-41B8853D9D78}"/>
              </a:ext>
            </a:extLst>
          </p:cNvPr>
          <p:cNvSpPr>
            <a:spLocks noGrp="1"/>
          </p:cNvSpPr>
          <p:nvPr>
            <p:ph type="ctrTitle"/>
          </p:nvPr>
        </p:nvSpPr>
        <p:spPr>
          <a:xfrm>
            <a:off x="2781300" y="1126460"/>
            <a:ext cx="6629400" cy="2387600"/>
          </a:xfrm>
        </p:spPr>
        <p:txBody>
          <a:bodyPr anchor="b">
            <a:normAutofit/>
          </a:bodyPr>
          <a:lstStyle>
            <a:lvl1pPr algn="ctr">
              <a:defRPr sz="4400" b="1" i="0" cap="all" baseline="0">
                <a:solidFill>
                  <a:schemeClr val="bg1"/>
                </a:solidFill>
                <a:latin typeface="Arial" panose="020B0604020202020204" pitchFamily="34" charset="0"/>
              </a:defRPr>
            </a:lvl1pPr>
          </a:lstStyle>
          <a:p>
            <a:r>
              <a:rPr lang="en-US"/>
              <a:t>Click to edit Master title style</a:t>
            </a:r>
            <a:endParaRPr lang="en-US" dirty="0"/>
          </a:p>
        </p:txBody>
      </p:sp>
      <p:sp>
        <p:nvSpPr>
          <p:cNvPr id="3" name="Subtitle 2">
            <a:extLst>
              <a:ext uri="{FF2B5EF4-FFF2-40B4-BE49-F238E27FC236}">
                <a16:creationId xmlns:a16="http://schemas.microsoft.com/office/drawing/2014/main" id="{6CEED150-F229-3E43-B8DC-49FFE616AADB}"/>
              </a:ext>
            </a:extLst>
          </p:cNvPr>
          <p:cNvSpPr>
            <a:spLocks noGrp="1"/>
          </p:cNvSpPr>
          <p:nvPr>
            <p:ph type="subTitle" idx="1" hasCustomPrompt="1"/>
          </p:nvPr>
        </p:nvSpPr>
        <p:spPr>
          <a:xfrm>
            <a:off x="2781300" y="3606135"/>
            <a:ext cx="6629400" cy="1124997"/>
          </a:xfrm>
        </p:spPr>
        <p:txBody>
          <a:bodyPr/>
          <a:lstStyle>
            <a:lvl1pPr marL="0" indent="0" algn="ctr">
              <a:buNone/>
              <a:defRPr sz="2000" b="1" i="0" cap="none" baseline="0">
                <a:solidFill>
                  <a:schemeClr val="bg1"/>
                </a:solidFill>
                <a:latin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pic>
        <p:nvPicPr>
          <p:cNvPr id="11" name="Picture 10" descr="A picture containing drawing&#10;&#10;Description automatically generated">
            <a:extLst>
              <a:ext uri="{FF2B5EF4-FFF2-40B4-BE49-F238E27FC236}">
                <a16:creationId xmlns:a16="http://schemas.microsoft.com/office/drawing/2014/main" id="{CC20B700-3A19-E24F-9772-4FE6148F7E9F}"/>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9668302" y="6202019"/>
            <a:ext cx="2024503" cy="550311"/>
          </a:xfrm>
          <a:prstGeom prst="rect">
            <a:avLst/>
          </a:prstGeom>
        </p:spPr>
      </p:pic>
    </p:spTree>
    <p:extLst>
      <p:ext uri="{BB962C8B-B14F-4D97-AF65-F5344CB8AC3E}">
        <p14:creationId xmlns:p14="http://schemas.microsoft.com/office/powerpoint/2010/main" val="563447046"/>
      </p:ext>
    </p:extLst>
  </p:cSld>
  <p:clrMapOvr>
    <a:masterClrMapping/>
  </p:clrMapOvr>
  <p:extLst>
    <p:ext uri="{DCECCB84-F9BA-43D5-87BE-67443E8EF086}">
      <p15:sldGuideLst xmlns:p15="http://schemas.microsoft.com/office/powerpoint/2012/main">
        <p15:guide id="1" orient="horz" pos="3816">
          <p15:clr>
            <a:srgbClr val="FBAE40"/>
          </p15:clr>
        </p15:guide>
        <p15:guide id="2" pos="3840">
          <p15:clr>
            <a:srgbClr val="FBAE40"/>
          </p15:clr>
        </p15:guide>
      </p15:sldGuideLst>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showMasterSp="0" type="title" preserve="1">
  <p:cSld name="Divider Slide 4">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C5F8FF74-99AD-8942-ADE5-CCD78320AF2A}"/>
              </a:ext>
            </a:extLst>
          </p:cNvPr>
          <p:cNvPicPr>
            <a:picLocks noChangeAspect="1"/>
          </p:cNvPicPr>
          <p:nvPr/>
        </p:nvPicPr>
        <p:blipFill rotWithShape="1">
          <a:blip r:embed="rId2" cstate="print">
            <a:extLst>
              <a:ext uri="{28A0092B-C50C-407E-A947-70E740481C1C}">
                <a14:useLocalDpi xmlns:a14="http://schemas.microsoft.com/office/drawing/2010/main"/>
              </a:ext>
              <a:ext uri="{96DAC541-7B7A-43D3-8B79-37D633B846F1}">
                <asvg:svgBlip xmlns:asvg="http://schemas.microsoft.com/office/drawing/2016/SVG/main" r:embed="rId3"/>
              </a:ext>
            </a:extLst>
          </a:blip>
          <a:srcRect t="23796" r="24185" b="33400"/>
          <a:stretch/>
        </p:blipFill>
        <p:spPr>
          <a:xfrm>
            <a:off x="-1" y="0"/>
            <a:ext cx="12192001" cy="6858000"/>
          </a:xfrm>
          <a:prstGeom prst="rect">
            <a:avLst/>
          </a:prstGeom>
        </p:spPr>
      </p:pic>
      <p:sp>
        <p:nvSpPr>
          <p:cNvPr id="2" name="Title 1">
            <a:extLst>
              <a:ext uri="{FF2B5EF4-FFF2-40B4-BE49-F238E27FC236}">
                <a16:creationId xmlns:a16="http://schemas.microsoft.com/office/drawing/2014/main" id="{8A068413-9996-B447-89F4-41B8853D9D78}"/>
              </a:ext>
            </a:extLst>
          </p:cNvPr>
          <p:cNvSpPr>
            <a:spLocks noGrp="1"/>
          </p:cNvSpPr>
          <p:nvPr>
            <p:ph type="ctrTitle"/>
          </p:nvPr>
        </p:nvSpPr>
        <p:spPr>
          <a:xfrm>
            <a:off x="2781300" y="1126460"/>
            <a:ext cx="6629400" cy="2387600"/>
          </a:xfrm>
        </p:spPr>
        <p:txBody>
          <a:bodyPr anchor="b">
            <a:normAutofit/>
          </a:bodyPr>
          <a:lstStyle>
            <a:lvl1pPr algn="ctr">
              <a:defRPr sz="4400" b="1" i="0" cap="all" baseline="0">
                <a:solidFill>
                  <a:schemeClr val="bg1"/>
                </a:solidFill>
                <a:latin typeface="Arial" panose="020B0604020202020204" pitchFamily="34" charset="0"/>
              </a:defRPr>
            </a:lvl1pPr>
          </a:lstStyle>
          <a:p>
            <a:r>
              <a:rPr lang="en-US"/>
              <a:t>Click to edit Master title style</a:t>
            </a:r>
            <a:endParaRPr lang="en-US" dirty="0"/>
          </a:p>
        </p:txBody>
      </p:sp>
      <p:sp>
        <p:nvSpPr>
          <p:cNvPr id="3" name="Subtitle 2">
            <a:extLst>
              <a:ext uri="{FF2B5EF4-FFF2-40B4-BE49-F238E27FC236}">
                <a16:creationId xmlns:a16="http://schemas.microsoft.com/office/drawing/2014/main" id="{6CEED150-F229-3E43-B8DC-49FFE616AADB}"/>
              </a:ext>
            </a:extLst>
          </p:cNvPr>
          <p:cNvSpPr>
            <a:spLocks noGrp="1"/>
          </p:cNvSpPr>
          <p:nvPr>
            <p:ph type="subTitle" idx="1" hasCustomPrompt="1"/>
          </p:nvPr>
        </p:nvSpPr>
        <p:spPr>
          <a:xfrm>
            <a:off x="2781300" y="3606135"/>
            <a:ext cx="6629400" cy="1124997"/>
          </a:xfrm>
        </p:spPr>
        <p:txBody>
          <a:bodyPr/>
          <a:lstStyle>
            <a:lvl1pPr marL="0" indent="0" algn="ctr">
              <a:buNone/>
              <a:defRPr sz="2000" b="1" i="0" cap="none" baseline="0">
                <a:solidFill>
                  <a:schemeClr val="bg1"/>
                </a:solidFill>
                <a:latin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pic>
        <p:nvPicPr>
          <p:cNvPr id="10" name="Picture 9" descr="A picture containing drawing&#10;&#10;Description automatically generated">
            <a:extLst>
              <a:ext uri="{FF2B5EF4-FFF2-40B4-BE49-F238E27FC236}">
                <a16:creationId xmlns:a16="http://schemas.microsoft.com/office/drawing/2014/main" id="{A7B6E46E-831F-C348-8B5B-017D4D5EEDC8}"/>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9668302" y="6202019"/>
            <a:ext cx="2024503" cy="550311"/>
          </a:xfrm>
          <a:prstGeom prst="rect">
            <a:avLst/>
          </a:prstGeom>
        </p:spPr>
      </p:pic>
    </p:spTree>
    <p:extLst>
      <p:ext uri="{BB962C8B-B14F-4D97-AF65-F5344CB8AC3E}">
        <p14:creationId xmlns:p14="http://schemas.microsoft.com/office/powerpoint/2010/main" val="3676790687"/>
      </p:ext>
    </p:extLst>
  </p:cSld>
  <p:clrMapOvr>
    <a:masterClrMapping/>
  </p:clrMapOvr>
  <p:extLst>
    <p:ext uri="{DCECCB84-F9BA-43D5-87BE-67443E8EF086}">
      <p15:sldGuideLst xmlns:p15="http://schemas.microsoft.com/office/powerpoint/2012/main">
        <p15:guide id="1" orient="horz" pos="3816">
          <p15:clr>
            <a:srgbClr val="FBAE40"/>
          </p15:clr>
        </p15:guide>
        <p15:guide id="2" pos="3840">
          <p15:clr>
            <a:srgbClr val="FBAE40"/>
          </p15:clr>
        </p15:guide>
      </p15:sldGuideLst>
    </p:ext>
  </p:extLst>
</p:sldLayout>
</file>

<file path=ppt/slideLayouts/slideLayout32.xml><?xml version="1.0" encoding="utf-8"?>
<p:sldLayout xmlns:a="http://schemas.openxmlformats.org/drawingml/2006/main" xmlns:r="http://schemas.openxmlformats.org/officeDocument/2006/relationships" xmlns:p="http://schemas.openxmlformats.org/presentationml/2006/main" showMasterSp="0" preserve="1">
  <p:cSld name="Agenda Slide 1">
    <p:bg>
      <p:bgPr>
        <a:gradFill flip="none" rotWithShape="1">
          <a:gsLst>
            <a:gs pos="0">
              <a:schemeClr val="accent1"/>
            </a:gs>
            <a:gs pos="100000">
              <a:schemeClr val="accent2"/>
            </a:gs>
          </a:gsLst>
          <a:lin ang="0" scaled="1"/>
          <a:tileRect/>
        </a:gradFill>
        <a:effectLst/>
      </p:bgPr>
    </p:bg>
    <p:spTree>
      <p:nvGrpSpPr>
        <p:cNvPr id="1" name=""/>
        <p:cNvGrpSpPr/>
        <p:nvPr/>
      </p:nvGrpSpPr>
      <p:grpSpPr>
        <a:xfrm>
          <a:off x="0" y="0"/>
          <a:ext cx="0" cy="0"/>
          <a:chOff x="0" y="0"/>
          <a:chExt cx="0" cy="0"/>
        </a:xfrm>
      </p:grpSpPr>
      <p:pic>
        <p:nvPicPr>
          <p:cNvPr id="48" name="Graphic 47">
            <a:extLst>
              <a:ext uri="{FF2B5EF4-FFF2-40B4-BE49-F238E27FC236}">
                <a16:creationId xmlns:a16="http://schemas.microsoft.com/office/drawing/2014/main" id="{149DC9CC-C080-B540-8C92-10AAD758DDC9}"/>
              </a:ext>
            </a:extLst>
          </p:cNvPr>
          <p:cNvPicPr>
            <a:picLocks noChangeAspect="1"/>
          </p:cNvPicPr>
          <p:nvPr/>
        </p:nvPicPr>
        <p:blipFill rotWithShape="1">
          <a:blip r:embed="rId2" cstate="print">
            <a:alphaModFix amt="71000"/>
            <a:extLst>
              <a:ext uri="{28A0092B-C50C-407E-A947-70E740481C1C}">
                <a14:useLocalDpi xmlns:a14="http://schemas.microsoft.com/office/drawing/2010/main"/>
              </a:ext>
              <a:ext uri="{96DAC541-7B7A-43D3-8B79-37D633B846F1}">
                <asvg:svgBlip xmlns:asvg="http://schemas.microsoft.com/office/drawing/2016/SVG/main" r:embed="rId3"/>
              </a:ext>
            </a:extLst>
          </a:blip>
          <a:srcRect l="22975" t="14379" r="35999" b="52091"/>
          <a:stretch/>
        </p:blipFill>
        <p:spPr>
          <a:xfrm>
            <a:off x="0" y="-48"/>
            <a:ext cx="12192000" cy="6858047"/>
          </a:xfrm>
          <a:prstGeom prst="rect">
            <a:avLst/>
          </a:prstGeom>
        </p:spPr>
      </p:pic>
      <p:sp>
        <p:nvSpPr>
          <p:cNvPr id="2" name="Title 1">
            <a:extLst>
              <a:ext uri="{FF2B5EF4-FFF2-40B4-BE49-F238E27FC236}">
                <a16:creationId xmlns:a16="http://schemas.microsoft.com/office/drawing/2014/main" id="{68AC9987-A08B-8141-A48D-07AB3FD382BB}"/>
              </a:ext>
            </a:extLst>
          </p:cNvPr>
          <p:cNvSpPr>
            <a:spLocks noGrp="1"/>
          </p:cNvSpPr>
          <p:nvPr>
            <p:ph type="title" hasCustomPrompt="1"/>
          </p:nvPr>
        </p:nvSpPr>
        <p:spPr/>
        <p:txBody>
          <a:bodyPr>
            <a:normAutofit/>
          </a:bodyPr>
          <a:lstStyle>
            <a:lvl1pPr>
              <a:defRPr sz="4400">
                <a:solidFill>
                  <a:schemeClr val="bg1"/>
                </a:solidFill>
              </a:defRPr>
            </a:lvl1pPr>
          </a:lstStyle>
          <a:p>
            <a:r>
              <a:rPr lang="en-US" dirty="0"/>
              <a:t>Agenda</a:t>
            </a:r>
          </a:p>
        </p:txBody>
      </p:sp>
      <p:sp>
        <p:nvSpPr>
          <p:cNvPr id="10" name="Text Placeholder 9">
            <a:extLst>
              <a:ext uri="{FF2B5EF4-FFF2-40B4-BE49-F238E27FC236}">
                <a16:creationId xmlns:a16="http://schemas.microsoft.com/office/drawing/2014/main" id="{D8D313DB-A024-464F-B5AB-B7158CBFB21D}"/>
              </a:ext>
            </a:extLst>
          </p:cNvPr>
          <p:cNvSpPr>
            <a:spLocks noGrp="1"/>
          </p:cNvSpPr>
          <p:nvPr>
            <p:ph type="body" sz="quarter" idx="13" hasCustomPrompt="1"/>
          </p:nvPr>
        </p:nvSpPr>
        <p:spPr>
          <a:xfrm>
            <a:off x="838201" y="2312193"/>
            <a:ext cx="694267" cy="365125"/>
          </a:xfrm>
        </p:spPr>
        <p:txBody>
          <a:bodyPr/>
          <a:lstStyle>
            <a:lvl1pPr marL="0" indent="0" algn="r">
              <a:buNone/>
              <a:defRPr b="1" i="0">
                <a:solidFill>
                  <a:schemeClr val="bg1"/>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01</a:t>
            </a:r>
          </a:p>
        </p:txBody>
      </p:sp>
      <p:sp>
        <p:nvSpPr>
          <p:cNvPr id="11" name="Text Placeholder 9">
            <a:extLst>
              <a:ext uri="{FF2B5EF4-FFF2-40B4-BE49-F238E27FC236}">
                <a16:creationId xmlns:a16="http://schemas.microsoft.com/office/drawing/2014/main" id="{19A9579F-F563-3A42-85B1-A972831B24E1}"/>
              </a:ext>
            </a:extLst>
          </p:cNvPr>
          <p:cNvSpPr>
            <a:spLocks noGrp="1"/>
          </p:cNvSpPr>
          <p:nvPr>
            <p:ph type="body" sz="quarter" idx="14" hasCustomPrompt="1"/>
          </p:nvPr>
        </p:nvSpPr>
        <p:spPr>
          <a:xfrm>
            <a:off x="1676401" y="2312193"/>
            <a:ext cx="3898491" cy="365125"/>
          </a:xfrm>
        </p:spPr>
        <p:txBody>
          <a:bodyPr anchor="ctr">
            <a:noAutofit/>
          </a:bodyPr>
          <a:lstStyle>
            <a:lvl1pPr marL="0" indent="0" algn="l">
              <a:buNone/>
              <a:defRPr sz="2000" b="0" i="0">
                <a:solidFill>
                  <a:schemeClr val="bg1"/>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Agenda item</a:t>
            </a:r>
          </a:p>
        </p:txBody>
      </p:sp>
      <p:sp>
        <p:nvSpPr>
          <p:cNvPr id="12" name="Text Placeholder 9">
            <a:extLst>
              <a:ext uri="{FF2B5EF4-FFF2-40B4-BE49-F238E27FC236}">
                <a16:creationId xmlns:a16="http://schemas.microsoft.com/office/drawing/2014/main" id="{C994930F-19AD-5E46-94E4-7D75CC272F88}"/>
              </a:ext>
            </a:extLst>
          </p:cNvPr>
          <p:cNvSpPr>
            <a:spLocks noGrp="1"/>
          </p:cNvSpPr>
          <p:nvPr>
            <p:ph type="body" sz="quarter" idx="15" hasCustomPrompt="1"/>
          </p:nvPr>
        </p:nvSpPr>
        <p:spPr>
          <a:xfrm>
            <a:off x="838201" y="2985294"/>
            <a:ext cx="694267" cy="365125"/>
          </a:xfrm>
        </p:spPr>
        <p:txBody>
          <a:bodyPr/>
          <a:lstStyle>
            <a:lvl1pPr marL="0" indent="0" algn="r">
              <a:buNone/>
              <a:defRPr b="1" i="0">
                <a:solidFill>
                  <a:schemeClr val="bg1"/>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02</a:t>
            </a:r>
          </a:p>
        </p:txBody>
      </p:sp>
      <p:sp>
        <p:nvSpPr>
          <p:cNvPr id="13" name="Text Placeholder 9">
            <a:extLst>
              <a:ext uri="{FF2B5EF4-FFF2-40B4-BE49-F238E27FC236}">
                <a16:creationId xmlns:a16="http://schemas.microsoft.com/office/drawing/2014/main" id="{3A754CD1-14F5-204B-91CD-05D9F0E31C84}"/>
              </a:ext>
            </a:extLst>
          </p:cNvPr>
          <p:cNvSpPr>
            <a:spLocks noGrp="1"/>
          </p:cNvSpPr>
          <p:nvPr>
            <p:ph type="body" sz="quarter" idx="16" hasCustomPrompt="1"/>
          </p:nvPr>
        </p:nvSpPr>
        <p:spPr>
          <a:xfrm>
            <a:off x="1676401" y="2985294"/>
            <a:ext cx="3898491" cy="365125"/>
          </a:xfrm>
        </p:spPr>
        <p:txBody>
          <a:bodyPr anchor="ctr">
            <a:noAutofit/>
          </a:bodyPr>
          <a:lstStyle>
            <a:lvl1pPr marL="0" indent="0" algn="l">
              <a:buNone/>
              <a:defRPr sz="2000" b="0" i="0">
                <a:solidFill>
                  <a:schemeClr val="bg1"/>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Agenda item</a:t>
            </a:r>
          </a:p>
        </p:txBody>
      </p:sp>
      <p:sp>
        <p:nvSpPr>
          <p:cNvPr id="14" name="Text Placeholder 9">
            <a:extLst>
              <a:ext uri="{FF2B5EF4-FFF2-40B4-BE49-F238E27FC236}">
                <a16:creationId xmlns:a16="http://schemas.microsoft.com/office/drawing/2014/main" id="{09F53F66-37A7-1442-931A-3D49FF6715CF}"/>
              </a:ext>
            </a:extLst>
          </p:cNvPr>
          <p:cNvSpPr>
            <a:spLocks noGrp="1"/>
          </p:cNvSpPr>
          <p:nvPr>
            <p:ph type="body" sz="quarter" idx="17" hasCustomPrompt="1"/>
          </p:nvPr>
        </p:nvSpPr>
        <p:spPr>
          <a:xfrm>
            <a:off x="838201" y="3658395"/>
            <a:ext cx="694267" cy="365125"/>
          </a:xfrm>
        </p:spPr>
        <p:txBody>
          <a:bodyPr/>
          <a:lstStyle>
            <a:lvl1pPr marL="0" indent="0" algn="r">
              <a:buNone/>
              <a:defRPr b="1" i="0">
                <a:solidFill>
                  <a:schemeClr val="bg1"/>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03</a:t>
            </a:r>
          </a:p>
        </p:txBody>
      </p:sp>
      <p:sp>
        <p:nvSpPr>
          <p:cNvPr id="15" name="Text Placeholder 9">
            <a:extLst>
              <a:ext uri="{FF2B5EF4-FFF2-40B4-BE49-F238E27FC236}">
                <a16:creationId xmlns:a16="http://schemas.microsoft.com/office/drawing/2014/main" id="{ACB9657C-8D18-9047-A66F-25D5CCB34461}"/>
              </a:ext>
            </a:extLst>
          </p:cNvPr>
          <p:cNvSpPr>
            <a:spLocks noGrp="1"/>
          </p:cNvSpPr>
          <p:nvPr>
            <p:ph type="body" sz="quarter" idx="18" hasCustomPrompt="1"/>
          </p:nvPr>
        </p:nvSpPr>
        <p:spPr>
          <a:xfrm>
            <a:off x="1676401" y="3658395"/>
            <a:ext cx="3898491" cy="365125"/>
          </a:xfrm>
        </p:spPr>
        <p:txBody>
          <a:bodyPr anchor="ctr">
            <a:noAutofit/>
          </a:bodyPr>
          <a:lstStyle>
            <a:lvl1pPr marL="0" indent="0" algn="l">
              <a:buNone/>
              <a:defRPr sz="2000" b="0" i="0">
                <a:solidFill>
                  <a:schemeClr val="bg1"/>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Agenda item</a:t>
            </a:r>
          </a:p>
        </p:txBody>
      </p:sp>
      <p:sp>
        <p:nvSpPr>
          <p:cNvPr id="16" name="Text Placeholder 9">
            <a:extLst>
              <a:ext uri="{FF2B5EF4-FFF2-40B4-BE49-F238E27FC236}">
                <a16:creationId xmlns:a16="http://schemas.microsoft.com/office/drawing/2014/main" id="{735C4599-31D5-EC44-B4E7-A0FD26C42B32}"/>
              </a:ext>
            </a:extLst>
          </p:cNvPr>
          <p:cNvSpPr>
            <a:spLocks noGrp="1"/>
          </p:cNvSpPr>
          <p:nvPr>
            <p:ph type="body" sz="quarter" idx="19" hasCustomPrompt="1"/>
          </p:nvPr>
        </p:nvSpPr>
        <p:spPr>
          <a:xfrm>
            <a:off x="838201" y="4331496"/>
            <a:ext cx="694267" cy="365125"/>
          </a:xfrm>
        </p:spPr>
        <p:txBody>
          <a:bodyPr/>
          <a:lstStyle>
            <a:lvl1pPr marL="0" indent="0" algn="r">
              <a:buNone/>
              <a:defRPr b="1" i="0">
                <a:solidFill>
                  <a:schemeClr val="bg1"/>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04</a:t>
            </a:r>
          </a:p>
        </p:txBody>
      </p:sp>
      <p:sp>
        <p:nvSpPr>
          <p:cNvPr id="17" name="Text Placeholder 9">
            <a:extLst>
              <a:ext uri="{FF2B5EF4-FFF2-40B4-BE49-F238E27FC236}">
                <a16:creationId xmlns:a16="http://schemas.microsoft.com/office/drawing/2014/main" id="{CF2868E4-6F8E-4E4A-B8D1-23FB82BAB668}"/>
              </a:ext>
            </a:extLst>
          </p:cNvPr>
          <p:cNvSpPr>
            <a:spLocks noGrp="1"/>
          </p:cNvSpPr>
          <p:nvPr>
            <p:ph type="body" sz="quarter" idx="20" hasCustomPrompt="1"/>
          </p:nvPr>
        </p:nvSpPr>
        <p:spPr>
          <a:xfrm>
            <a:off x="1676401" y="4331496"/>
            <a:ext cx="3898491" cy="365125"/>
          </a:xfrm>
        </p:spPr>
        <p:txBody>
          <a:bodyPr anchor="ctr">
            <a:noAutofit/>
          </a:bodyPr>
          <a:lstStyle>
            <a:lvl1pPr marL="0" indent="0" algn="l">
              <a:buNone/>
              <a:defRPr sz="2000" b="0" i="0">
                <a:solidFill>
                  <a:schemeClr val="bg1"/>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Agenda item</a:t>
            </a:r>
          </a:p>
        </p:txBody>
      </p:sp>
      <p:sp>
        <p:nvSpPr>
          <p:cNvPr id="18" name="Text Placeholder 9">
            <a:extLst>
              <a:ext uri="{FF2B5EF4-FFF2-40B4-BE49-F238E27FC236}">
                <a16:creationId xmlns:a16="http://schemas.microsoft.com/office/drawing/2014/main" id="{4E7EC317-9465-F142-9854-42E22D51D94A}"/>
              </a:ext>
            </a:extLst>
          </p:cNvPr>
          <p:cNvSpPr>
            <a:spLocks noGrp="1"/>
          </p:cNvSpPr>
          <p:nvPr>
            <p:ph type="body" sz="quarter" idx="21" hasCustomPrompt="1"/>
          </p:nvPr>
        </p:nvSpPr>
        <p:spPr>
          <a:xfrm>
            <a:off x="838201" y="5004597"/>
            <a:ext cx="694267" cy="365125"/>
          </a:xfrm>
        </p:spPr>
        <p:txBody>
          <a:bodyPr/>
          <a:lstStyle>
            <a:lvl1pPr marL="0" indent="0" algn="r">
              <a:buNone/>
              <a:defRPr b="1" i="0">
                <a:solidFill>
                  <a:schemeClr val="bg1"/>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05</a:t>
            </a:r>
          </a:p>
        </p:txBody>
      </p:sp>
      <p:sp>
        <p:nvSpPr>
          <p:cNvPr id="19" name="Text Placeholder 9">
            <a:extLst>
              <a:ext uri="{FF2B5EF4-FFF2-40B4-BE49-F238E27FC236}">
                <a16:creationId xmlns:a16="http://schemas.microsoft.com/office/drawing/2014/main" id="{D8C47AB8-AFAE-C54F-BC30-F0B3AA87911A}"/>
              </a:ext>
            </a:extLst>
          </p:cNvPr>
          <p:cNvSpPr>
            <a:spLocks noGrp="1"/>
          </p:cNvSpPr>
          <p:nvPr>
            <p:ph type="body" sz="quarter" idx="22" hasCustomPrompt="1"/>
          </p:nvPr>
        </p:nvSpPr>
        <p:spPr>
          <a:xfrm>
            <a:off x="1676401" y="5004597"/>
            <a:ext cx="3898491" cy="365125"/>
          </a:xfrm>
        </p:spPr>
        <p:txBody>
          <a:bodyPr anchor="ctr">
            <a:noAutofit/>
          </a:bodyPr>
          <a:lstStyle>
            <a:lvl1pPr marL="0" indent="0" algn="l">
              <a:buNone/>
              <a:defRPr sz="2000" b="0" i="0">
                <a:solidFill>
                  <a:schemeClr val="bg1"/>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Agenda item</a:t>
            </a:r>
          </a:p>
        </p:txBody>
      </p:sp>
      <p:sp>
        <p:nvSpPr>
          <p:cNvPr id="34" name="Text Placeholder 9">
            <a:extLst>
              <a:ext uri="{FF2B5EF4-FFF2-40B4-BE49-F238E27FC236}">
                <a16:creationId xmlns:a16="http://schemas.microsoft.com/office/drawing/2014/main" id="{EFD101A1-F8B6-8946-9906-74799B8D7F33}"/>
              </a:ext>
            </a:extLst>
          </p:cNvPr>
          <p:cNvSpPr>
            <a:spLocks noGrp="1"/>
          </p:cNvSpPr>
          <p:nvPr>
            <p:ph type="body" sz="quarter" idx="23" hasCustomPrompt="1"/>
          </p:nvPr>
        </p:nvSpPr>
        <p:spPr>
          <a:xfrm>
            <a:off x="6510619" y="2312193"/>
            <a:ext cx="694267" cy="365125"/>
          </a:xfrm>
        </p:spPr>
        <p:txBody>
          <a:bodyPr/>
          <a:lstStyle>
            <a:lvl1pPr marL="0" indent="0" algn="r">
              <a:buNone/>
              <a:defRPr b="1" i="0">
                <a:solidFill>
                  <a:schemeClr val="bg1"/>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06</a:t>
            </a:r>
          </a:p>
        </p:txBody>
      </p:sp>
      <p:sp>
        <p:nvSpPr>
          <p:cNvPr id="35" name="Text Placeholder 9">
            <a:extLst>
              <a:ext uri="{FF2B5EF4-FFF2-40B4-BE49-F238E27FC236}">
                <a16:creationId xmlns:a16="http://schemas.microsoft.com/office/drawing/2014/main" id="{035F345A-4D3D-8E46-A687-A15DD2BD4A10}"/>
              </a:ext>
            </a:extLst>
          </p:cNvPr>
          <p:cNvSpPr>
            <a:spLocks noGrp="1"/>
          </p:cNvSpPr>
          <p:nvPr>
            <p:ph type="body" sz="quarter" idx="24" hasCustomPrompt="1"/>
          </p:nvPr>
        </p:nvSpPr>
        <p:spPr>
          <a:xfrm>
            <a:off x="7348819" y="2312193"/>
            <a:ext cx="3898491" cy="365125"/>
          </a:xfrm>
        </p:spPr>
        <p:txBody>
          <a:bodyPr anchor="ctr">
            <a:noAutofit/>
          </a:bodyPr>
          <a:lstStyle>
            <a:lvl1pPr marL="0" indent="0" algn="l">
              <a:buNone/>
              <a:defRPr sz="2000" b="0" i="0">
                <a:solidFill>
                  <a:schemeClr val="bg1"/>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Agenda item</a:t>
            </a:r>
          </a:p>
        </p:txBody>
      </p:sp>
      <p:sp>
        <p:nvSpPr>
          <p:cNvPr id="36" name="Text Placeholder 9">
            <a:extLst>
              <a:ext uri="{FF2B5EF4-FFF2-40B4-BE49-F238E27FC236}">
                <a16:creationId xmlns:a16="http://schemas.microsoft.com/office/drawing/2014/main" id="{2BDEB1F8-9121-AA45-BEEB-041FD65CA9B9}"/>
              </a:ext>
            </a:extLst>
          </p:cNvPr>
          <p:cNvSpPr>
            <a:spLocks noGrp="1"/>
          </p:cNvSpPr>
          <p:nvPr>
            <p:ph type="body" sz="quarter" idx="25" hasCustomPrompt="1"/>
          </p:nvPr>
        </p:nvSpPr>
        <p:spPr>
          <a:xfrm>
            <a:off x="6510619" y="2985294"/>
            <a:ext cx="694267" cy="365125"/>
          </a:xfrm>
        </p:spPr>
        <p:txBody>
          <a:bodyPr/>
          <a:lstStyle>
            <a:lvl1pPr marL="0" indent="0" algn="r">
              <a:buNone/>
              <a:defRPr b="1" i="0">
                <a:solidFill>
                  <a:schemeClr val="bg1"/>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07</a:t>
            </a:r>
          </a:p>
        </p:txBody>
      </p:sp>
      <p:sp>
        <p:nvSpPr>
          <p:cNvPr id="37" name="Text Placeholder 9">
            <a:extLst>
              <a:ext uri="{FF2B5EF4-FFF2-40B4-BE49-F238E27FC236}">
                <a16:creationId xmlns:a16="http://schemas.microsoft.com/office/drawing/2014/main" id="{93F25995-6A46-7D41-A355-6AC1803236EB}"/>
              </a:ext>
            </a:extLst>
          </p:cNvPr>
          <p:cNvSpPr>
            <a:spLocks noGrp="1"/>
          </p:cNvSpPr>
          <p:nvPr>
            <p:ph type="body" sz="quarter" idx="26" hasCustomPrompt="1"/>
          </p:nvPr>
        </p:nvSpPr>
        <p:spPr>
          <a:xfrm>
            <a:off x="7348819" y="2985294"/>
            <a:ext cx="3898491" cy="365125"/>
          </a:xfrm>
        </p:spPr>
        <p:txBody>
          <a:bodyPr anchor="ctr">
            <a:noAutofit/>
          </a:bodyPr>
          <a:lstStyle>
            <a:lvl1pPr marL="0" indent="0" algn="l">
              <a:buNone/>
              <a:defRPr sz="2000" b="0" i="0">
                <a:solidFill>
                  <a:schemeClr val="bg1"/>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Agenda item</a:t>
            </a:r>
          </a:p>
        </p:txBody>
      </p:sp>
      <p:sp>
        <p:nvSpPr>
          <p:cNvPr id="38" name="Text Placeholder 9">
            <a:extLst>
              <a:ext uri="{FF2B5EF4-FFF2-40B4-BE49-F238E27FC236}">
                <a16:creationId xmlns:a16="http://schemas.microsoft.com/office/drawing/2014/main" id="{39F9FF7D-1D38-C647-A018-B8F58DEFA311}"/>
              </a:ext>
            </a:extLst>
          </p:cNvPr>
          <p:cNvSpPr>
            <a:spLocks noGrp="1"/>
          </p:cNvSpPr>
          <p:nvPr>
            <p:ph type="body" sz="quarter" idx="27" hasCustomPrompt="1"/>
          </p:nvPr>
        </p:nvSpPr>
        <p:spPr>
          <a:xfrm>
            <a:off x="6510619" y="3658395"/>
            <a:ext cx="694267" cy="365125"/>
          </a:xfrm>
        </p:spPr>
        <p:txBody>
          <a:bodyPr/>
          <a:lstStyle>
            <a:lvl1pPr marL="0" indent="0" algn="r">
              <a:buNone/>
              <a:defRPr b="1" i="0">
                <a:solidFill>
                  <a:schemeClr val="bg1"/>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08</a:t>
            </a:r>
          </a:p>
        </p:txBody>
      </p:sp>
      <p:sp>
        <p:nvSpPr>
          <p:cNvPr id="39" name="Text Placeholder 9">
            <a:extLst>
              <a:ext uri="{FF2B5EF4-FFF2-40B4-BE49-F238E27FC236}">
                <a16:creationId xmlns:a16="http://schemas.microsoft.com/office/drawing/2014/main" id="{A7D4B995-CB68-074D-A6F6-9EADAC2DDE33}"/>
              </a:ext>
            </a:extLst>
          </p:cNvPr>
          <p:cNvSpPr>
            <a:spLocks noGrp="1"/>
          </p:cNvSpPr>
          <p:nvPr>
            <p:ph type="body" sz="quarter" idx="28" hasCustomPrompt="1"/>
          </p:nvPr>
        </p:nvSpPr>
        <p:spPr>
          <a:xfrm>
            <a:off x="7348819" y="3658395"/>
            <a:ext cx="3898491" cy="365125"/>
          </a:xfrm>
        </p:spPr>
        <p:txBody>
          <a:bodyPr anchor="ctr">
            <a:noAutofit/>
          </a:bodyPr>
          <a:lstStyle>
            <a:lvl1pPr marL="0" indent="0" algn="l">
              <a:buNone/>
              <a:defRPr sz="2000" b="0" i="0">
                <a:solidFill>
                  <a:schemeClr val="bg1"/>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Agenda item</a:t>
            </a:r>
          </a:p>
        </p:txBody>
      </p:sp>
      <p:sp>
        <p:nvSpPr>
          <p:cNvPr id="40" name="Text Placeholder 9">
            <a:extLst>
              <a:ext uri="{FF2B5EF4-FFF2-40B4-BE49-F238E27FC236}">
                <a16:creationId xmlns:a16="http://schemas.microsoft.com/office/drawing/2014/main" id="{33521D8B-2D8B-074C-9A1D-71F9D52CED48}"/>
              </a:ext>
            </a:extLst>
          </p:cNvPr>
          <p:cNvSpPr>
            <a:spLocks noGrp="1"/>
          </p:cNvSpPr>
          <p:nvPr>
            <p:ph type="body" sz="quarter" idx="29" hasCustomPrompt="1"/>
          </p:nvPr>
        </p:nvSpPr>
        <p:spPr>
          <a:xfrm>
            <a:off x="6510619" y="4331496"/>
            <a:ext cx="694267" cy="365125"/>
          </a:xfrm>
        </p:spPr>
        <p:txBody>
          <a:bodyPr/>
          <a:lstStyle>
            <a:lvl1pPr marL="0" indent="0" algn="r">
              <a:buNone/>
              <a:defRPr b="1" i="0">
                <a:solidFill>
                  <a:schemeClr val="bg1"/>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09</a:t>
            </a:r>
          </a:p>
        </p:txBody>
      </p:sp>
      <p:sp>
        <p:nvSpPr>
          <p:cNvPr id="41" name="Text Placeholder 9">
            <a:extLst>
              <a:ext uri="{FF2B5EF4-FFF2-40B4-BE49-F238E27FC236}">
                <a16:creationId xmlns:a16="http://schemas.microsoft.com/office/drawing/2014/main" id="{D674DA33-F45A-C646-8B7F-7A57F2E36221}"/>
              </a:ext>
            </a:extLst>
          </p:cNvPr>
          <p:cNvSpPr>
            <a:spLocks noGrp="1"/>
          </p:cNvSpPr>
          <p:nvPr>
            <p:ph type="body" sz="quarter" idx="30" hasCustomPrompt="1"/>
          </p:nvPr>
        </p:nvSpPr>
        <p:spPr>
          <a:xfrm>
            <a:off x="7348819" y="4331496"/>
            <a:ext cx="3898491" cy="365125"/>
          </a:xfrm>
        </p:spPr>
        <p:txBody>
          <a:bodyPr anchor="ctr">
            <a:noAutofit/>
          </a:bodyPr>
          <a:lstStyle>
            <a:lvl1pPr marL="0" indent="0" algn="l">
              <a:buNone/>
              <a:defRPr sz="2000" b="0" i="0">
                <a:solidFill>
                  <a:schemeClr val="bg1"/>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Agenda item</a:t>
            </a:r>
          </a:p>
        </p:txBody>
      </p:sp>
      <p:sp>
        <p:nvSpPr>
          <p:cNvPr id="42" name="Text Placeholder 9">
            <a:extLst>
              <a:ext uri="{FF2B5EF4-FFF2-40B4-BE49-F238E27FC236}">
                <a16:creationId xmlns:a16="http://schemas.microsoft.com/office/drawing/2014/main" id="{D735951D-A5F6-C142-AD8A-FD131FE6BE44}"/>
              </a:ext>
            </a:extLst>
          </p:cNvPr>
          <p:cNvSpPr>
            <a:spLocks noGrp="1"/>
          </p:cNvSpPr>
          <p:nvPr>
            <p:ph type="body" sz="quarter" idx="31" hasCustomPrompt="1"/>
          </p:nvPr>
        </p:nvSpPr>
        <p:spPr>
          <a:xfrm>
            <a:off x="6510619" y="5004597"/>
            <a:ext cx="694267" cy="365125"/>
          </a:xfrm>
        </p:spPr>
        <p:txBody>
          <a:bodyPr/>
          <a:lstStyle>
            <a:lvl1pPr marL="0" indent="0" algn="r">
              <a:buNone/>
              <a:defRPr b="1" i="0">
                <a:solidFill>
                  <a:schemeClr val="bg1"/>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10</a:t>
            </a:r>
          </a:p>
        </p:txBody>
      </p:sp>
      <p:sp>
        <p:nvSpPr>
          <p:cNvPr id="43" name="Text Placeholder 9">
            <a:extLst>
              <a:ext uri="{FF2B5EF4-FFF2-40B4-BE49-F238E27FC236}">
                <a16:creationId xmlns:a16="http://schemas.microsoft.com/office/drawing/2014/main" id="{6DA9480C-8969-734A-84B1-593C6FD4B317}"/>
              </a:ext>
            </a:extLst>
          </p:cNvPr>
          <p:cNvSpPr>
            <a:spLocks noGrp="1"/>
          </p:cNvSpPr>
          <p:nvPr>
            <p:ph type="body" sz="quarter" idx="32" hasCustomPrompt="1"/>
          </p:nvPr>
        </p:nvSpPr>
        <p:spPr>
          <a:xfrm>
            <a:off x="7348819" y="5004597"/>
            <a:ext cx="3898491" cy="365125"/>
          </a:xfrm>
        </p:spPr>
        <p:txBody>
          <a:bodyPr anchor="ctr">
            <a:noAutofit/>
          </a:bodyPr>
          <a:lstStyle>
            <a:lvl1pPr marL="0" indent="0" algn="l">
              <a:buNone/>
              <a:defRPr sz="2000" b="0" i="0">
                <a:solidFill>
                  <a:schemeClr val="bg1"/>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Agenda item</a:t>
            </a:r>
          </a:p>
        </p:txBody>
      </p:sp>
      <p:sp>
        <p:nvSpPr>
          <p:cNvPr id="3" name="Footer Placeholder 2">
            <a:extLst>
              <a:ext uri="{FF2B5EF4-FFF2-40B4-BE49-F238E27FC236}">
                <a16:creationId xmlns:a16="http://schemas.microsoft.com/office/drawing/2014/main" id="{5A64D61A-CF7E-1B40-8338-3A1D80828936}"/>
              </a:ext>
            </a:extLst>
          </p:cNvPr>
          <p:cNvSpPr>
            <a:spLocks noGrp="1"/>
          </p:cNvSpPr>
          <p:nvPr>
            <p:ph type="ftr" sz="quarter" idx="33"/>
          </p:nvPr>
        </p:nvSpPr>
        <p:spPr/>
        <p:txBody>
          <a:bodyPr/>
          <a:lstStyle>
            <a:lvl1pPr>
              <a:defRPr>
                <a:solidFill>
                  <a:schemeClr val="bg1"/>
                </a:solidFill>
              </a:defRPr>
            </a:lvl1pPr>
          </a:lstStyle>
          <a:p>
            <a:endParaRPr lang="en-US" dirty="0"/>
          </a:p>
        </p:txBody>
      </p:sp>
      <p:sp>
        <p:nvSpPr>
          <p:cNvPr id="4" name="Slide Number Placeholder 3">
            <a:extLst>
              <a:ext uri="{FF2B5EF4-FFF2-40B4-BE49-F238E27FC236}">
                <a16:creationId xmlns:a16="http://schemas.microsoft.com/office/drawing/2014/main" id="{316E0806-1968-594D-9DED-0E418CCD0A78}"/>
              </a:ext>
            </a:extLst>
          </p:cNvPr>
          <p:cNvSpPr>
            <a:spLocks noGrp="1"/>
          </p:cNvSpPr>
          <p:nvPr>
            <p:ph type="sldNum" sz="quarter" idx="34"/>
          </p:nvPr>
        </p:nvSpPr>
        <p:spPr/>
        <p:txBody>
          <a:bodyPr/>
          <a:lstStyle>
            <a:lvl1pPr>
              <a:defRPr>
                <a:solidFill>
                  <a:schemeClr val="bg1"/>
                </a:solidFill>
              </a:defRPr>
            </a:lvl1pPr>
          </a:lstStyle>
          <a:p>
            <a:fld id="{0A251005-9E67-A844-9FC2-B7F0127F4703}" type="slidenum">
              <a:rPr lang="en-US" smtClean="0"/>
              <a:pPr/>
              <a:t>‹#›</a:t>
            </a:fld>
            <a:endParaRPr lang="en-US" dirty="0"/>
          </a:p>
        </p:txBody>
      </p:sp>
      <p:pic>
        <p:nvPicPr>
          <p:cNvPr id="29" name="Picture 28" descr="A picture containing drawing&#10;&#10;Description automatically generated">
            <a:extLst>
              <a:ext uri="{FF2B5EF4-FFF2-40B4-BE49-F238E27FC236}">
                <a16:creationId xmlns:a16="http://schemas.microsoft.com/office/drawing/2014/main" id="{9DF69FBE-57F6-BA4A-ABB7-EBA93D1AFE80}"/>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9668302" y="6202019"/>
            <a:ext cx="2024503" cy="550311"/>
          </a:xfrm>
          <a:prstGeom prst="rect">
            <a:avLst/>
          </a:prstGeom>
        </p:spPr>
      </p:pic>
    </p:spTree>
    <p:extLst>
      <p:ext uri="{BB962C8B-B14F-4D97-AF65-F5344CB8AC3E}">
        <p14:creationId xmlns:p14="http://schemas.microsoft.com/office/powerpoint/2010/main" val="406072427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preserve="1">
  <p:cSld name="2_Agenda Slide 1">
    <p:bg>
      <p:bgPr>
        <a:gradFill>
          <a:gsLst>
            <a:gs pos="0">
              <a:schemeClr val="accent4"/>
            </a:gs>
            <a:gs pos="100000">
              <a:schemeClr val="accent5"/>
            </a:gs>
          </a:gsLst>
          <a:lin ang="2700000" scaled="1"/>
        </a:gradFill>
        <a:effectLst/>
      </p:bgPr>
    </p:bg>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id="{357784F2-473D-604F-BB88-3607455146F7}"/>
              </a:ext>
            </a:extLst>
          </p:cNvPr>
          <p:cNvPicPr>
            <a:picLocks noChangeAspect="1"/>
          </p:cNvPicPr>
          <p:nvPr/>
        </p:nvPicPr>
        <p:blipFill rotWithShape="1">
          <a:blip r:embed="rId2" cstate="print">
            <a:alphaModFix amt="52000"/>
            <a:extLst>
              <a:ext uri="{28A0092B-C50C-407E-A947-70E740481C1C}">
                <a14:useLocalDpi xmlns:a14="http://schemas.microsoft.com/office/drawing/2010/main"/>
              </a:ext>
              <a:ext uri="{96DAC541-7B7A-43D3-8B79-37D633B846F1}">
                <asvg:svgBlip xmlns:asvg="http://schemas.microsoft.com/office/drawing/2016/SVG/main" r:embed="rId3"/>
              </a:ext>
            </a:extLst>
          </a:blip>
          <a:srcRect l="37694" t="13940" r="37694" b="65946"/>
          <a:stretch/>
        </p:blipFill>
        <p:spPr>
          <a:xfrm>
            <a:off x="0" y="0"/>
            <a:ext cx="12192000" cy="6858000"/>
          </a:xfrm>
          <a:prstGeom prst="rect">
            <a:avLst/>
          </a:prstGeom>
        </p:spPr>
      </p:pic>
      <p:sp>
        <p:nvSpPr>
          <p:cNvPr id="2" name="Title 1">
            <a:extLst>
              <a:ext uri="{FF2B5EF4-FFF2-40B4-BE49-F238E27FC236}">
                <a16:creationId xmlns:a16="http://schemas.microsoft.com/office/drawing/2014/main" id="{68AC9987-A08B-8141-A48D-07AB3FD382BB}"/>
              </a:ext>
            </a:extLst>
          </p:cNvPr>
          <p:cNvSpPr>
            <a:spLocks noGrp="1"/>
          </p:cNvSpPr>
          <p:nvPr>
            <p:ph type="title" hasCustomPrompt="1"/>
          </p:nvPr>
        </p:nvSpPr>
        <p:spPr/>
        <p:txBody>
          <a:bodyPr>
            <a:normAutofit/>
          </a:bodyPr>
          <a:lstStyle>
            <a:lvl1pPr>
              <a:defRPr sz="4400">
                <a:solidFill>
                  <a:schemeClr val="bg1"/>
                </a:solidFill>
              </a:defRPr>
            </a:lvl1pPr>
          </a:lstStyle>
          <a:p>
            <a:r>
              <a:rPr lang="en-US" dirty="0"/>
              <a:t>Agenda</a:t>
            </a:r>
          </a:p>
        </p:txBody>
      </p:sp>
      <p:sp>
        <p:nvSpPr>
          <p:cNvPr id="10" name="Text Placeholder 9">
            <a:extLst>
              <a:ext uri="{FF2B5EF4-FFF2-40B4-BE49-F238E27FC236}">
                <a16:creationId xmlns:a16="http://schemas.microsoft.com/office/drawing/2014/main" id="{D8D313DB-A024-464F-B5AB-B7158CBFB21D}"/>
              </a:ext>
            </a:extLst>
          </p:cNvPr>
          <p:cNvSpPr>
            <a:spLocks noGrp="1"/>
          </p:cNvSpPr>
          <p:nvPr>
            <p:ph type="body" sz="quarter" idx="13" hasCustomPrompt="1"/>
          </p:nvPr>
        </p:nvSpPr>
        <p:spPr>
          <a:xfrm>
            <a:off x="838201" y="2312193"/>
            <a:ext cx="694267" cy="365125"/>
          </a:xfrm>
        </p:spPr>
        <p:txBody>
          <a:bodyPr/>
          <a:lstStyle>
            <a:lvl1pPr marL="0" indent="0" algn="r">
              <a:buNone/>
              <a:defRPr b="1" i="0">
                <a:solidFill>
                  <a:schemeClr val="accent1"/>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01</a:t>
            </a:r>
          </a:p>
        </p:txBody>
      </p:sp>
      <p:sp>
        <p:nvSpPr>
          <p:cNvPr id="11" name="Text Placeholder 9">
            <a:extLst>
              <a:ext uri="{FF2B5EF4-FFF2-40B4-BE49-F238E27FC236}">
                <a16:creationId xmlns:a16="http://schemas.microsoft.com/office/drawing/2014/main" id="{19A9579F-F563-3A42-85B1-A972831B24E1}"/>
              </a:ext>
            </a:extLst>
          </p:cNvPr>
          <p:cNvSpPr>
            <a:spLocks noGrp="1"/>
          </p:cNvSpPr>
          <p:nvPr>
            <p:ph type="body" sz="quarter" idx="14" hasCustomPrompt="1"/>
          </p:nvPr>
        </p:nvSpPr>
        <p:spPr>
          <a:xfrm>
            <a:off x="1676401" y="2312193"/>
            <a:ext cx="3898491" cy="365125"/>
          </a:xfrm>
        </p:spPr>
        <p:txBody>
          <a:bodyPr anchor="ctr">
            <a:noAutofit/>
          </a:bodyPr>
          <a:lstStyle>
            <a:lvl1pPr marL="0" indent="0" algn="l">
              <a:buNone/>
              <a:defRPr sz="2000" b="0" i="0">
                <a:solidFill>
                  <a:schemeClr val="bg1"/>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Agenda item</a:t>
            </a:r>
          </a:p>
        </p:txBody>
      </p:sp>
      <p:sp>
        <p:nvSpPr>
          <p:cNvPr id="12" name="Text Placeholder 9">
            <a:extLst>
              <a:ext uri="{FF2B5EF4-FFF2-40B4-BE49-F238E27FC236}">
                <a16:creationId xmlns:a16="http://schemas.microsoft.com/office/drawing/2014/main" id="{C994930F-19AD-5E46-94E4-7D75CC272F88}"/>
              </a:ext>
            </a:extLst>
          </p:cNvPr>
          <p:cNvSpPr>
            <a:spLocks noGrp="1"/>
          </p:cNvSpPr>
          <p:nvPr>
            <p:ph type="body" sz="quarter" idx="15" hasCustomPrompt="1"/>
          </p:nvPr>
        </p:nvSpPr>
        <p:spPr>
          <a:xfrm>
            <a:off x="838201" y="2985294"/>
            <a:ext cx="694267" cy="365125"/>
          </a:xfrm>
        </p:spPr>
        <p:txBody>
          <a:bodyPr/>
          <a:lstStyle>
            <a:lvl1pPr marL="0" indent="0" algn="r">
              <a:buNone/>
              <a:defRPr b="1" i="0">
                <a:solidFill>
                  <a:schemeClr val="accent1"/>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02</a:t>
            </a:r>
          </a:p>
        </p:txBody>
      </p:sp>
      <p:sp>
        <p:nvSpPr>
          <p:cNvPr id="13" name="Text Placeholder 9">
            <a:extLst>
              <a:ext uri="{FF2B5EF4-FFF2-40B4-BE49-F238E27FC236}">
                <a16:creationId xmlns:a16="http://schemas.microsoft.com/office/drawing/2014/main" id="{3A754CD1-14F5-204B-91CD-05D9F0E31C84}"/>
              </a:ext>
            </a:extLst>
          </p:cNvPr>
          <p:cNvSpPr>
            <a:spLocks noGrp="1"/>
          </p:cNvSpPr>
          <p:nvPr>
            <p:ph type="body" sz="quarter" idx="16" hasCustomPrompt="1"/>
          </p:nvPr>
        </p:nvSpPr>
        <p:spPr>
          <a:xfrm>
            <a:off x="1676401" y="2985294"/>
            <a:ext cx="3898491" cy="365125"/>
          </a:xfrm>
        </p:spPr>
        <p:txBody>
          <a:bodyPr anchor="ctr">
            <a:noAutofit/>
          </a:bodyPr>
          <a:lstStyle>
            <a:lvl1pPr marL="0" indent="0" algn="l">
              <a:buNone/>
              <a:defRPr sz="2000" b="0" i="0">
                <a:solidFill>
                  <a:schemeClr val="bg1"/>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Agenda item</a:t>
            </a:r>
          </a:p>
        </p:txBody>
      </p:sp>
      <p:sp>
        <p:nvSpPr>
          <p:cNvPr id="14" name="Text Placeholder 9">
            <a:extLst>
              <a:ext uri="{FF2B5EF4-FFF2-40B4-BE49-F238E27FC236}">
                <a16:creationId xmlns:a16="http://schemas.microsoft.com/office/drawing/2014/main" id="{09F53F66-37A7-1442-931A-3D49FF6715CF}"/>
              </a:ext>
            </a:extLst>
          </p:cNvPr>
          <p:cNvSpPr>
            <a:spLocks noGrp="1"/>
          </p:cNvSpPr>
          <p:nvPr>
            <p:ph type="body" sz="quarter" idx="17" hasCustomPrompt="1"/>
          </p:nvPr>
        </p:nvSpPr>
        <p:spPr>
          <a:xfrm>
            <a:off x="838201" y="3658395"/>
            <a:ext cx="694267" cy="365125"/>
          </a:xfrm>
        </p:spPr>
        <p:txBody>
          <a:bodyPr/>
          <a:lstStyle>
            <a:lvl1pPr marL="0" indent="0" algn="r">
              <a:buNone/>
              <a:defRPr b="1" i="0">
                <a:solidFill>
                  <a:schemeClr val="accent1"/>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03</a:t>
            </a:r>
          </a:p>
        </p:txBody>
      </p:sp>
      <p:sp>
        <p:nvSpPr>
          <p:cNvPr id="15" name="Text Placeholder 9">
            <a:extLst>
              <a:ext uri="{FF2B5EF4-FFF2-40B4-BE49-F238E27FC236}">
                <a16:creationId xmlns:a16="http://schemas.microsoft.com/office/drawing/2014/main" id="{ACB9657C-8D18-9047-A66F-25D5CCB34461}"/>
              </a:ext>
            </a:extLst>
          </p:cNvPr>
          <p:cNvSpPr>
            <a:spLocks noGrp="1"/>
          </p:cNvSpPr>
          <p:nvPr>
            <p:ph type="body" sz="quarter" idx="18" hasCustomPrompt="1"/>
          </p:nvPr>
        </p:nvSpPr>
        <p:spPr>
          <a:xfrm>
            <a:off x="1676401" y="3658395"/>
            <a:ext cx="3898491" cy="365125"/>
          </a:xfrm>
        </p:spPr>
        <p:txBody>
          <a:bodyPr anchor="ctr">
            <a:noAutofit/>
          </a:bodyPr>
          <a:lstStyle>
            <a:lvl1pPr marL="0" indent="0" algn="l">
              <a:buNone/>
              <a:defRPr sz="2000" b="0" i="0">
                <a:solidFill>
                  <a:schemeClr val="bg1"/>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Agenda item</a:t>
            </a:r>
          </a:p>
        </p:txBody>
      </p:sp>
      <p:sp>
        <p:nvSpPr>
          <p:cNvPr id="16" name="Text Placeholder 9">
            <a:extLst>
              <a:ext uri="{FF2B5EF4-FFF2-40B4-BE49-F238E27FC236}">
                <a16:creationId xmlns:a16="http://schemas.microsoft.com/office/drawing/2014/main" id="{735C4599-31D5-EC44-B4E7-A0FD26C42B32}"/>
              </a:ext>
            </a:extLst>
          </p:cNvPr>
          <p:cNvSpPr>
            <a:spLocks noGrp="1"/>
          </p:cNvSpPr>
          <p:nvPr>
            <p:ph type="body" sz="quarter" idx="19" hasCustomPrompt="1"/>
          </p:nvPr>
        </p:nvSpPr>
        <p:spPr>
          <a:xfrm>
            <a:off x="838201" y="4331496"/>
            <a:ext cx="694267" cy="365125"/>
          </a:xfrm>
        </p:spPr>
        <p:txBody>
          <a:bodyPr/>
          <a:lstStyle>
            <a:lvl1pPr marL="0" indent="0" algn="r">
              <a:buNone/>
              <a:defRPr b="1" i="0">
                <a:solidFill>
                  <a:schemeClr val="accent1"/>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04</a:t>
            </a:r>
          </a:p>
        </p:txBody>
      </p:sp>
      <p:sp>
        <p:nvSpPr>
          <p:cNvPr id="17" name="Text Placeholder 9">
            <a:extLst>
              <a:ext uri="{FF2B5EF4-FFF2-40B4-BE49-F238E27FC236}">
                <a16:creationId xmlns:a16="http://schemas.microsoft.com/office/drawing/2014/main" id="{CF2868E4-6F8E-4E4A-B8D1-23FB82BAB668}"/>
              </a:ext>
            </a:extLst>
          </p:cNvPr>
          <p:cNvSpPr>
            <a:spLocks noGrp="1"/>
          </p:cNvSpPr>
          <p:nvPr>
            <p:ph type="body" sz="quarter" idx="20" hasCustomPrompt="1"/>
          </p:nvPr>
        </p:nvSpPr>
        <p:spPr>
          <a:xfrm>
            <a:off x="1676401" y="4331496"/>
            <a:ext cx="3898491" cy="365125"/>
          </a:xfrm>
        </p:spPr>
        <p:txBody>
          <a:bodyPr anchor="ctr">
            <a:noAutofit/>
          </a:bodyPr>
          <a:lstStyle>
            <a:lvl1pPr marL="0" indent="0" algn="l">
              <a:buNone/>
              <a:defRPr sz="2000" b="0" i="0">
                <a:solidFill>
                  <a:schemeClr val="bg1"/>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Agenda item</a:t>
            </a:r>
          </a:p>
        </p:txBody>
      </p:sp>
      <p:sp>
        <p:nvSpPr>
          <p:cNvPr id="18" name="Text Placeholder 9">
            <a:extLst>
              <a:ext uri="{FF2B5EF4-FFF2-40B4-BE49-F238E27FC236}">
                <a16:creationId xmlns:a16="http://schemas.microsoft.com/office/drawing/2014/main" id="{4E7EC317-9465-F142-9854-42E22D51D94A}"/>
              </a:ext>
            </a:extLst>
          </p:cNvPr>
          <p:cNvSpPr>
            <a:spLocks noGrp="1"/>
          </p:cNvSpPr>
          <p:nvPr>
            <p:ph type="body" sz="quarter" idx="21" hasCustomPrompt="1"/>
          </p:nvPr>
        </p:nvSpPr>
        <p:spPr>
          <a:xfrm>
            <a:off x="838201" y="5004597"/>
            <a:ext cx="694267" cy="365125"/>
          </a:xfrm>
        </p:spPr>
        <p:txBody>
          <a:bodyPr/>
          <a:lstStyle>
            <a:lvl1pPr marL="0" indent="0" algn="r">
              <a:buNone/>
              <a:defRPr b="1" i="0">
                <a:solidFill>
                  <a:schemeClr val="accent1"/>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05</a:t>
            </a:r>
          </a:p>
        </p:txBody>
      </p:sp>
      <p:sp>
        <p:nvSpPr>
          <p:cNvPr id="19" name="Text Placeholder 9">
            <a:extLst>
              <a:ext uri="{FF2B5EF4-FFF2-40B4-BE49-F238E27FC236}">
                <a16:creationId xmlns:a16="http://schemas.microsoft.com/office/drawing/2014/main" id="{D8C47AB8-AFAE-C54F-BC30-F0B3AA87911A}"/>
              </a:ext>
            </a:extLst>
          </p:cNvPr>
          <p:cNvSpPr>
            <a:spLocks noGrp="1"/>
          </p:cNvSpPr>
          <p:nvPr>
            <p:ph type="body" sz="quarter" idx="22" hasCustomPrompt="1"/>
          </p:nvPr>
        </p:nvSpPr>
        <p:spPr>
          <a:xfrm>
            <a:off x="1676401" y="5004597"/>
            <a:ext cx="3898491" cy="365125"/>
          </a:xfrm>
        </p:spPr>
        <p:txBody>
          <a:bodyPr anchor="ctr">
            <a:noAutofit/>
          </a:bodyPr>
          <a:lstStyle>
            <a:lvl1pPr marL="0" indent="0" algn="l">
              <a:buNone/>
              <a:defRPr sz="2000" b="0" i="0">
                <a:solidFill>
                  <a:schemeClr val="bg1"/>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Agenda item</a:t>
            </a:r>
          </a:p>
        </p:txBody>
      </p:sp>
      <p:sp>
        <p:nvSpPr>
          <p:cNvPr id="34" name="Text Placeholder 9">
            <a:extLst>
              <a:ext uri="{FF2B5EF4-FFF2-40B4-BE49-F238E27FC236}">
                <a16:creationId xmlns:a16="http://schemas.microsoft.com/office/drawing/2014/main" id="{EFD101A1-F8B6-8946-9906-74799B8D7F33}"/>
              </a:ext>
            </a:extLst>
          </p:cNvPr>
          <p:cNvSpPr>
            <a:spLocks noGrp="1"/>
          </p:cNvSpPr>
          <p:nvPr>
            <p:ph type="body" sz="quarter" idx="23" hasCustomPrompt="1"/>
          </p:nvPr>
        </p:nvSpPr>
        <p:spPr>
          <a:xfrm>
            <a:off x="6510619" y="2312193"/>
            <a:ext cx="694267" cy="365125"/>
          </a:xfrm>
        </p:spPr>
        <p:txBody>
          <a:bodyPr/>
          <a:lstStyle>
            <a:lvl1pPr marL="0" indent="0" algn="r">
              <a:buNone/>
              <a:defRPr b="1" i="0">
                <a:solidFill>
                  <a:schemeClr val="accent1"/>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06</a:t>
            </a:r>
          </a:p>
        </p:txBody>
      </p:sp>
      <p:sp>
        <p:nvSpPr>
          <p:cNvPr id="35" name="Text Placeholder 9">
            <a:extLst>
              <a:ext uri="{FF2B5EF4-FFF2-40B4-BE49-F238E27FC236}">
                <a16:creationId xmlns:a16="http://schemas.microsoft.com/office/drawing/2014/main" id="{035F345A-4D3D-8E46-A687-A15DD2BD4A10}"/>
              </a:ext>
            </a:extLst>
          </p:cNvPr>
          <p:cNvSpPr>
            <a:spLocks noGrp="1"/>
          </p:cNvSpPr>
          <p:nvPr>
            <p:ph type="body" sz="quarter" idx="24" hasCustomPrompt="1"/>
          </p:nvPr>
        </p:nvSpPr>
        <p:spPr>
          <a:xfrm>
            <a:off x="7348819" y="2312193"/>
            <a:ext cx="3898491" cy="365125"/>
          </a:xfrm>
        </p:spPr>
        <p:txBody>
          <a:bodyPr anchor="ctr">
            <a:noAutofit/>
          </a:bodyPr>
          <a:lstStyle>
            <a:lvl1pPr marL="0" indent="0" algn="l">
              <a:buNone/>
              <a:defRPr sz="2000" b="0" i="0">
                <a:solidFill>
                  <a:schemeClr val="bg1"/>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Agenda item</a:t>
            </a:r>
          </a:p>
        </p:txBody>
      </p:sp>
      <p:sp>
        <p:nvSpPr>
          <p:cNvPr id="36" name="Text Placeholder 9">
            <a:extLst>
              <a:ext uri="{FF2B5EF4-FFF2-40B4-BE49-F238E27FC236}">
                <a16:creationId xmlns:a16="http://schemas.microsoft.com/office/drawing/2014/main" id="{2BDEB1F8-9121-AA45-BEEB-041FD65CA9B9}"/>
              </a:ext>
            </a:extLst>
          </p:cNvPr>
          <p:cNvSpPr>
            <a:spLocks noGrp="1"/>
          </p:cNvSpPr>
          <p:nvPr>
            <p:ph type="body" sz="quarter" idx="25" hasCustomPrompt="1"/>
          </p:nvPr>
        </p:nvSpPr>
        <p:spPr>
          <a:xfrm>
            <a:off x="6510619" y="2985294"/>
            <a:ext cx="694267" cy="365125"/>
          </a:xfrm>
        </p:spPr>
        <p:txBody>
          <a:bodyPr/>
          <a:lstStyle>
            <a:lvl1pPr marL="0" indent="0" algn="r">
              <a:buNone/>
              <a:defRPr b="1" i="0">
                <a:solidFill>
                  <a:schemeClr val="accent1"/>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07</a:t>
            </a:r>
          </a:p>
        </p:txBody>
      </p:sp>
      <p:sp>
        <p:nvSpPr>
          <p:cNvPr id="37" name="Text Placeholder 9">
            <a:extLst>
              <a:ext uri="{FF2B5EF4-FFF2-40B4-BE49-F238E27FC236}">
                <a16:creationId xmlns:a16="http://schemas.microsoft.com/office/drawing/2014/main" id="{93F25995-6A46-7D41-A355-6AC1803236EB}"/>
              </a:ext>
            </a:extLst>
          </p:cNvPr>
          <p:cNvSpPr>
            <a:spLocks noGrp="1"/>
          </p:cNvSpPr>
          <p:nvPr>
            <p:ph type="body" sz="quarter" idx="26" hasCustomPrompt="1"/>
          </p:nvPr>
        </p:nvSpPr>
        <p:spPr>
          <a:xfrm>
            <a:off x="7348819" y="2985294"/>
            <a:ext cx="3898491" cy="365125"/>
          </a:xfrm>
        </p:spPr>
        <p:txBody>
          <a:bodyPr anchor="ctr">
            <a:noAutofit/>
          </a:bodyPr>
          <a:lstStyle>
            <a:lvl1pPr marL="0" indent="0" algn="l">
              <a:buNone/>
              <a:defRPr sz="2000" b="0" i="0">
                <a:solidFill>
                  <a:schemeClr val="bg1"/>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Agenda item</a:t>
            </a:r>
          </a:p>
        </p:txBody>
      </p:sp>
      <p:sp>
        <p:nvSpPr>
          <p:cNvPr id="38" name="Text Placeholder 9">
            <a:extLst>
              <a:ext uri="{FF2B5EF4-FFF2-40B4-BE49-F238E27FC236}">
                <a16:creationId xmlns:a16="http://schemas.microsoft.com/office/drawing/2014/main" id="{39F9FF7D-1D38-C647-A018-B8F58DEFA311}"/>
              </a:ext>
            </a:extLst>
          </p:cNvPr>
          <p:cNvSpPr>
            <a:spLocks noGrp="1"/>
          </p:cNvSpPr>
          <p:nvPr>
            <p:ph type="body" sz="quarter" idx="27" hasCustomPrompt="1"/>
          </p:nvPr>
        </p:nvSpPr>
        <p:spPr>
          <a:xfrm>
            <a:off x="6510619" y="3658395"/>
            <a:ext cx="694267" cy="365125"/>
          </a:xfrm>
        </p:spPr>
        <p:txBody>
          <a:bodyPr/>
          <a:lstStyle>
            <a:lvl1pPr marL="0" indent="0" algn="r">
              <a:buNone/>
              <a:defRPr b="1" i="0">
                <a:solidFill>
                  <a:schemeClr val="accent1"/>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08</a:t>
            </a:r>
          </a:p>
        </p:txBody>
      </p:sp>
      <p:sp>
        <p:nvSpPr>
          <p:cNvPr id="39" name="Text Placeholder 9">
            <a:extLst>
              <a:ext uri="{FF2B5EF4-FFF2-40B4-BE49-F238E27FC236}">
                <a16:creationId xmlns:a16="http://schemas.microsoft.com/office/drawing/2014/main" id="{A7D4B995-CB68-074D-A6F6-9EADAC2DDE33}"/>
              </a:ext>
            </a:extLst>
          </p:cNvPr>
          <p:cNvSpPr>
            <a:spLocks noGrp="1"/>
          </p:cNvSpPr>
          <p:nvPr>
            <p:ph type="body" sz="quarter" idx="28" hasCustomPrompt="1"/>
          </p:nvPr>
        </p:nvSpPr>
        <p:spPr>
          <a:xfrm>
            <a:off x="7348819" y="3658395"/>
            <a:ext cx="3898491" cy="365125"/>
          </a:xfrm>
        </p:spPr>
        <p:txBody>
          <a:bodyPr anchor="ctr">
            <a:noAutofit/>
          </a:bodyPr>
          <a:lstStyle>
            <a:lvl1pPr marL="0" indent="0" algn="l">
              <a:buNone/>
              <a:defRPr sz="2000" b="0" i="0">
                <a:solidFill>
                  <a:schemeClr val="bg1"/>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Agenda item</a:t>
            </a:r>
          </a:p>
        </p:txBody>
      </p:sp>
      <p:sp>
        <p:nvSpPr>
          <p:cNvPr id="40" name="Text Placeholder 9">
            <a:extLst>
              <a:ext uri="{FF2B5EF4-FFF2-40B4-BE49-F238E27FC236}">
                <a16:creationId xmlns:a16="http://schemas.microsoft.com/office/drawing/2014/main" id="{33521D8B-2D8B-074C-9A1D-71F9D52CED48}"/>
              </a:ext>
            </a:extLst>
          </p:cNvPr>
          <p:cNvSpPr>
            <a:spLocks noGrp="1"/>
          </p:cNvSpPr>
          <p:nvPr>
            <p:ph type="body" sz="quarter" idx="29" hasCustomPrompt="1"/>
          </p:nvPr>
        </p:nvSpPr>
        <p:spPr>
          <a:xfrm>
            <a:off x="6510619" y="4331496"/>
            <a:ext cx="694267" cy="365125"/>
          </a:xfrm>
        </p:spPr>
        <p:txBody>
          <a:bodyPr/>
          <a:lstStyle>
            <a:lvl1pPr marL="0" indent="0" algn="r">
              <a:buNone/>
              <a:defRPr b="1" i="0">
                <a:solidFill>
                  <a:schemeClr val="accent1"/>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09</a:t>
            </a:r>
          </a:p>
        </p:txBody>
      </p:sp>
      <p:sp>
        <p:nvSpPr>
          <p:cNvPr id="41" name="Text Placeholder 9">
            <a:extLst>
              <a:ext uri="{FF2B5EF4-FFF2-40B4-BE49-F238E27FC236}">
                <a16:creationId xmlns:a16="http://schemas.microsoft.com/office/drawing/2014/main" id="{D674DA33-F45A-C646-8B7F-7A57F2E36221}"/>
              </a:ext>
            </a:extLst>
          </p:cNvPr>
          <p:cNvSpPr>
            <a:spLocks noGrp="1"/>
          </p:cNvSpPr>
          <p:nvPr>
            <p:ph type="body" sz="quarter" idx="30" hasCustomPrompt="1"/>
          </p:nvPr>
        </p:nvSpPr>
        <p:spPr>
          <a:xfrm>
            <a:off x="7348819" y="4331496"/>
            <a:ext cx="3898491" cy="365125"/>
          </a:xfrm>
        </p:spPr>
        <p:txBody>
          <a:bodyPr anchor="ctr">
            <a:noAutofit/>
          </a:bodyPr>
          <a:lstStyle>
            <a:lvl1pPr marL="0" indent="0" algn="l">
              <a:buNone/>
              <a:defRPr sz="2000" b="0" i="0">
                <a:solidFill>
                  <a:schemeClr val="bg1"/>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Agenda item</a:t>
            </a:r>
          </a:p>
        </p:txBody>
      </p:sp>
      <p:sp>
        <p:nvSpPr>
          <p:cNvPr id="42" name="Text Placeholder 9">
            <a:extLst>
              <a:ext uri="{FF2B5EF4-FFF2-40B4-BE49-F238E27FC236}">
                <a16:creationId xmlns:a16="http://schemas.microsoft.com/office/drawing/2014/main" id="{D735951D-A5F6-C142-AD8A-FD131FE6BE44}"/>
              </a:ext>
            </a:extLst>
          </p:cNvPr>
          <p:cNvSpPr>
            <a:spLocks noGrp="1"/>
          </p:cNvSpPr>
          <p:nvPr>
            <p:ph type="body" sz="quarter" idx="31" hasCustomPrompt="1"/>
          </p:nvPr>
        </p:nvSpPr>
        <p:spPr>
          <a:xfrm>
            <a:off x="6510619" y="5004597"/>
            <a:ext cx="694267" cy="365125"/>
          </a:xfrm>
        </p:spPr>
        <p:txBody>
          <a:bodyPr/>
          <a:lstStyle>
            <a:lvl1pPr marL="0" indent="0" algn="r">
              <a:buNone/>
              <a:defRPr b="1" i="0">
                <a:solidFill>
                  <a:schemeClr val="accent1"/>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10</a:t>
            </a:r>
          </a:p>
        </p:txBody>
      </p:sp>
      <p:sp>
        <p:nvSpPr>
          <p:cNvPr id="43" name="Text Placeholder 9">
            <a:extLst>
              <a:ext uri="{FF2B5EF4-FFF2-40B4-BE49-F238E27FC236}">
                <a16:creationId xmlns:a16="http://schemas.microsoft.com/office/drawing/2014/main" id="{6DA9480C-8969-734A-84B1-593C6FD4B317}"/>
              </a:ext>
            </a:extLst>
          </p:cNvPr>
          <p:cNvSpPr>
            <a:spLocks noGrp="1"/>
          </p:cNvSpPr>
          <p:nvPr>
            <p:ph type="body" sz="quarter" idx="32" hasCustomPrompt="1"/>
          </p:nvPr>
        </p:nvSpPr>
        <p:spPr>
          <a:xfrm>
            <a:off x="7348819" y="5004597"/>
            <a:ext cx="3898491" cy="365125"/>
          </a:xfrm>
        </p:spPr>
        <p:txBody>
          <a:bodyPr anchor="ctr">
            <a:noAutofit/>
          </a:bodyPr>
          <a:lstStyle>
            <a:lvl1pPr marL="0" indent="0" algn="l">
              <a:buNone/>
              <a:defRPr sz="2000" b="0" i="0">
                <a:solidFill>
                  <a:schemeClr val="bg1"/>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Agenda item</a:t>
            </a:r>
          </a:p>
        </p:txBody>
      </p:sp>
      <p:sp>
        <p:nvSpPr>
          <p:cNvPr id="3" name="Footer Placeholder 2">
            <a:extLst>
              <a:ext uri="{FF2B5EF4-FFF2-40B4-BE49-F238E27FC236}">
                <a16:creationId xmlns:a16="http://schemas.microsoft.com/office/drawing/2014/main" id="{5D01196F-4822-6D40-ADEA-4B0FE60453CE}"/>
              </a:ext>
            </a:extLst>
          </p:cNvPr>
          <p:cNvSpPr>
            <a:spLocks noGrp="1"/>
          </p:cNvSpPr>
          <p:nvPr>
            <p:ph type="ftr" sz="quarter" idx="33"/>
          </p:nvPr>
        </p:nvSpPr>
        <p:spPr/>
        <p:txBody>
          <a:bodyPr/>
          <a:lstStyle>
            <a:lvl1pPr>
              <a:defRPr>
                <a:solidFill>
                  <a:schemeClr val="bg1"/>
                </a:solidFill>
              </a:defRPr>
            </a:lvl1pPr>
          </a:lstStyle>
          <a:p>
            <a:endParaRPr lang="en-US" dirty="0"/>
          </a:p>
        </p:txBody>
      </p:sp>
      <p:sp>
        <p:nvSpPr>
          <p:cNvPr id="4" name="Slide Number Placeholder 3">
            <a:extLst>
              <a:ext uri="{FF2B5EF4-FFF2-40B4-BE49-F238E27FC236}">
                <a16:creationId xmlns:a16="http://schemas.microsoft.com/office/drawing/2014/main" id="{8D618C65-9BBA-3446-A06E-5310ED8E1EB1}"/>
              </a:ext>
            </a:extLst>
          </p:cNvPr>
          <p:cNvSpPr>
            <a:spLocks noGrp="1"/>
          </p:cNvSpPr>
          <p:nvPr>
            <p:ph type="sldNum" sz="quarter" idx="34"/>
          </p:nvPr>
        </p:nvSpPr>
        <p:spPr/>
        <p:txBody>
          <a:bodyPr/>
          <a:lstStyle>
            <a:lvl1pPr>
              <a:defRPr>
                <a:solidFill>
                  <a:schemeClr val="bg1"/>
                </a:solidFill>
              </a:defRPr>
            </a:lvl1pPr>
          </a:lstStyle>
          <a:p>
            <a:fld id="{0A251005-9E67-A844-9FC2-B7F0127F4703}" type="slidenum">
              <a:rPr lang="en-US" smtClean="0"/>
              <a:pPr/>
              <a:t>‹#›</a:t>
            </a:fld>
            <a:endParaRPr lang="en-US" dirty="0"/>
          </a:p>
        </p:txBody>
      </p:sp>
      <p:pic>
        <p:nvPicPr>
          <p:cNvPr id="29" name="Picture 28" descr="A picture containing drawing&#10;&#10;Description automatically generated">
            <a:extLst>
              <a:ext uri="{FF2B5EF4-FFF2-40B4-BE49-F238E27FC236}">
                <a16:creationId xmlns:a16="http://schemas.microsoft.com/office/drawing/2014/main" id="{A6F86838-6947-6846-831C-7A201131E9F7}"/>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9668302" y="6202019"/>
            <a:ext cx="2024503" cy="550311"/>
          </a:xfrm>
          <a:prstGeom prst="rect">
            <a:avLst/>
          </a:prstGeom>
        </p:spPr>
      </p:pic>
    </p:spTree>
    <p:extLst>
      <p:ext uri="{BB962C8B-B14F-4D97-AF65-F5344CB8AC3E}">
        <p14:creationId xmlns:p14="http://schemas.microsoft.com/office/powerpoint/2010/main" val="38157992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p:cSld name="1_Agenda Slide 1">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CB2021B2-08B8-6F4D-A556-104F886536B3}"/>
              </a:ext>
            </a:extLst>
          </p:cNvPr>
          <p:cNvSpPr/>
          <p:nvPr/>
        </p:nvSpPr>
        <p:spPr>
          <a:xfrm>
            <a:off x="0" y="1690690"/>
            <a:ext cx="12192000" cy="3795711"/>
          </a:xfrm>
          <a:prstGeom prst="rect">
            <a:avLst/>
          </a:prstGeom>
          <a:gradFill>
            <a:gsLst>
              <a:gs pos="0">
                <a:schemeClr val="accent1"/>
              </a:gs>
              <a:gs pos="100000">
                <a:schemeClr val="accent2"/>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b="0" i="0" dirty="0">
              <a:latin typeface="Helvetica Light" panose="020B0403020202020204" pitchFamily="34" charset="0"/>
            </a:endParaRPr>
          </a:p>
        </p:txBody>
      </p:sp>
      <p:pic>
        <p:nvPicPr>
          <p:cNvPr id="48" name="Graphic 47">
            <a:extLst>
              <a:ext uri="{FF2B5EF4-FFF2-40B4-BE49-F238E27FC236}">
                <a16:creationId xmlns:a16="http://schemas.microsoft.com/office/drawing/2014/main" id="{149DC9CC-C080-B540-8C92-10AAD758DDC9}"/>
              </a:ext>
            </a:extLst>
          </p:cNvPr>
          <p:cNvPicPr>
            <a:picLocks noChangeAspect="1"/>
          </p:cNvPicPr>
          <p:nvPr/>
        </p:nvPicPr>
        <p:blipFill rotWithShape="1">
          <a:blip r:embed="rId2" cstate="print">
            <a:alphaModFix amt="71000"/>
            <a:extLst>
              <a:ext uri="{28A0092B-C50C-407E-A947-70E740481C1C}">
                <a14:useLocalDpi xmlns:a14="http://schemas.microsoft.com/office/drawing/2010/main"/>
              </a:ext>
              <a:ext uri="{96DAC541-7B7A-43D3-8B79-37D633B846F1}">
                <asvg:svgBlip xmlns:asvg="http://schemas.microsoft.com/office/drawing/2016/SVG/main" r:embed="rId3"/>
              </a:ext>
            </a:extLst>
          </a:blip>
          <a:srcRect l="22975" t="14379" r="35999" b="67391"/>
          <a:stretch/>
        </p:blipFill>
        <p:spPr>
          <a:xfrm>
            <a:off x="0" y="1757657"/>
            <a:ext cx="12192000" cy="3728743"/>
          </a:xfrm>
          <a:prstGeom prst="rect">
            <a:avLst/>
          </a:prstGeom>
        </p:spPr>
      </p:pic>
      <p:sp>
        <p:nvSpPr>
          <p:cNvPr id="10" name="Text Placeholder 9">
            <a:extLst>
              <a:ext uri="{FF2B5EF4-FFF2-40B4-BE49-F238E27FC236}">
                <a16:creationId xmlns:a16="http://schemas.microsoft.com/office/drawing/2014/main" id="{D8D313DB-A024-464F-B5AB-B7158CBFB21D}"/>
              </a:ext>
            </a:extLst>
          </p:cNvPr>
          <p:cNvSpPr>
            <a:spLocks noGrp="1"/>
          </p:cNvSpPr>
          <p:nvPr>
            <p:ph type="body" sz="quarter" idx="13" hasCustomPrompt="1"/>
          </p:nvPr>
        </p:nvSpPr>
        <p:spPr>
          <a:xfrm>
            <a:off x="838200" y="2677316"/>
            <a:ext cx="3898491" cy="958408"/>
          </a:xfrm>
        </p:spPr>
        <p:txBody>
          <a:bodyPr anchor="b"/>
          <a:lstStyle>
            <a:lvl1pPr marL="0" indent="0" algn="l">
              <a:buNone/>
              <a:defRPr sz="3600" b="1" i="0">
                <a:solidFill>
                  <a:schemeClr val="bg1"/>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Name</a:t>
            </a:r>
          </a:p>
        </p:txBody>
      </p:sp>
      <p:sp>
        <p:nvSpPr>
          <p:cNvPr id="11" name="Text Placeholder 9">
            <a:extLst>
              <a:ext uri="{FF2B5EF4-FFF2-40B4-BE49-F238E27FC236}">
                <a16:creationId xmlns:a16="http://schemas.microsoft.com/office/drawing/2014/main" id="{19A9579F-F563-3A42-85B1-A972831B24E1}"/>
              </a:ext>
            </a:extLst>
          </p:cNvPr>
          <p:cNvSpPr>
            <a:spLocks noGrp="1"/>
          </p:cNvSpPr>
          <p:nvPr>
            <p:ph type="body" sz="quarter" idx="14" hasCustomPrompt="1"/>
          </p:nvPr>
        </p:nvSpPr>
        <p:spPr>
          <a:xfrm>
            <a:off x="838200" y="3663944"/>
            <a:ext cx="3898491" cy="958408"/>
          </a:xfrm>
        </p:spPr>
        <p:txBody>
          <a:bodyPr anchor="t">
            <a:noAutofit/>
          </a:bodyPr>
          <a:lstStyle>
            <a:lvl1pPr marL="0" indent="0" algn="l">
              <a:buNone/>
              <a:defRPr sz="2000" b="0" i="0">
                <a:solidFill>
                  <a:schemeClr val="bg1"/>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Title</a:t>
            </a:r>
          </a:p>
        </p:txBody>
      </p:sp>
      <p:sp>
        <p:nvSpPr>
          <p:cNvPr id="4" name="Title 3">
            <a:extLst>
              <a:ext uri="{FF2B5EF4-FFF2-40B4-BE49-F238E27FC236}">
                <a16:creationId xmlns:a16="http://schemas.microsoft.com/office/drawing/2014/main" id="{C35B15AC-6DA4-5140-B325-8E25AE123729}"/>
              </a:ext>
            </a:extLst>
          </p:cNvPr>
          <p:cNvSpPr>
            <a:spLocks noGrp="1"/>
          </p:cNvSpPr>
          <p:nvPr>
            <p:ph type="title" hasCustomPrompt="1"/>
          </p:nvPr>
        </p:nvSpPr>
        <p:spPr>
          <a:xfrm>
            <a:off x="838200" y="365127"/>
            <a:ext cx="10515600" cy="916915"/>
          </a:xfrm>
        </p:spPr>
        <p:txBody>
          <a:bodyPr/>
          <a:lstStyle/>
          <a:p>
            <a:r>
              <a:rPr lang="en-US" dirty="0"/>
              <a:t>Meet The Speaker</a:t>
            </a:r>
          </a:p>
        </p:txBody>
      </p:sp>
      <p:sp>
        <p:nvSpPr>
          <p:cNvPr id="8" name="Footer Placeholder 7">
            <a:extLst>
              <a:ext uri="{FF2B5EF4-FFF2-40B4-BE49-F238E27FC236}">
                <a16:creationId xmlns:a16="http://schemas.microsoft.com/office/drawing/2014/main" id="{47CDD960-97D3-2048-BB2C-D732D731651D}"/>
              </a:ext>
            </a:extLst>
          </p:cNvPr>
          <p:cNvSpPr>
            <a:spLocks noGrp="1"/>
          </p:cNvSpPr>
          <p:nvPr>
            <p:ph type="ftr" sz="quarter" idx="16"/>
          </p:nvPr>
        </p:nvSpPr>
        <p:spPr/>
        <p:txBody>
          <a:bodyPr/>
          <a:lstStyle/>
          <a:p>
            <a:endParaRPr lang="en-US" dirty="0"/>
          </a:p>
        </p:txBody>
      </p:sp>
      <p:sp>
        <p:nvSpPr>
          <p:cNvPr id="9" name="Slide Number Placeholder 8">
            <a:extLst>
              <a:ext uri="{FF2B5EF4-FFF2-40B4-BE49-F238E27FC236}">
                <a16:creationId xmlns:a16="http://schemas.microsoft.com/office/drawing/2014/main" id="{FB94C547-D8B7-D247-B182-CFE399FA4887}"/>
              </a:ext>
            </a:extLst>
          </p:cNvPr>
          <p:cNvSpPr>
            <a:spLocks noGrp="1"/>
          </p:cNvSpPr>
          <p:nvPr>
            <p:ph type="sldNum" sz="quarter" idx="17"/>
          </p:nvPr>
        </p:nvSpPr>
        <p:spPr/>
        <p:txBody>
          <a:bodyPr/>
          <a:lstStyle/>
          <a:p>
            <a:fld id="{0A251005-9E67-A844-9FC2-B7F0127F4703}" type="slidenum">
              <a:rPr lang="en-US" smtClean="0"/>
              <a:pPr/>
              <a:t>‹#›</a:t>
            </a:fld>
            <a:endParaRPr lang="en-US" dirty="0"/>
          </a:p>
        </p:txBody>
      </p:sp>
      <p:sp>
        <p:nvSpPr>
          <p:cNvPr id="12" name="Picture Placeholder 3">
            <a:extLst>
              <a:ext uri="{FF2B5EF4-FFF2-40B4-BE49-F238E27FC236}">
                <a16:creationId xmlns:a16="http://schemas.microsoft.com/office/drawing/2014/main" id="{5E263962-6FD2-2B47-B703-4EACA7BC5CA1}"/>
              </a:ext>
            </a:extLst>
          </p:cNvPr>
          <p:cNvSpPr>
            <a:spLocks noGrp="1"/>
          </p:cNvSpPr>
          <p:nvPr>
            <p:ph type="pic" sz="quarter" idx="10"/>
          </p:nvPr>
        </p:nvSpPr>
        <p:spPr>
          <a:xfrm>
            <a:off x="6096000" y="1178664"/>
            <a:ext cx="4724296" cy="4724296"/>
          </a:xfrm>
          <a:prstGeom prst="ellipse">
            <a:avLst/>
          </a:prstGeom>
          <a:solidFill>
            <a:schemeClr val="bg1">
              <a:lumMod val="95000"/>
            </a:schemeClr>
          </a:solidFill>
          <a:ln>
            <a:noFill/>
          </a:ln>
          <a:effectLst>
            <a:outerShdw blurRad="254000" algn="ctr" rotWithShape="0">
              <a:prstClr val="black">
                <a:alpha val="20000"/>
              </a:prstClr>
            </a:outerShdw>
          </a:effectLst>
        </p:spPr>
        <p:style>
          <a:lnRef idx="2">
            <a:schemeClr val="accent6"/>
          </a:lnRef>
          <a:fillRef idx="1">
            <a:schemeClr val="lt1"/>
          </a:fillRef>
          <a:effectRef idx="0">
            <a:schemeClr val="accent6"/>
          </a:effectRef>
          <a:fontRef idx="minor">
            <a:schemeClr val="dk1"/>
          </a:fontRef>
        </p:style>
        <p:txBody>
          <a:bodyPr vert="horz" lIns="91440" tIns="45720" rIns="91440" bIns="45720" rtlCol="0">
            <a:noAutofit/>
          </a:bodyPr>
          <a:lstStyle>
            <a:lvl1pPr>
              <a:defRPr lang="en-US">
                <a:solidFill>
                  <a:schemeClr val="dk1"/>
                </a:solidFill>
                <a:latin typeface="+mn-lt"/>
              </a:defRPr>
            </a:lvl1pPr>
          </a:lstStyle>
          <a:p>
            <a:pPr lvl="0"/>
            <a:r>
              <a:rPr lang="en-US"/>
              <a:t>Click icon to add picture</a:t>
            </a:r>
          </a:p>
        </p:txBody>
      </p:sp>
    </p:spTree>
    <p:extLst>
      <p:ext uri="{BB962C8B-B14F-4D97-AF65-F5344CB8AC3E}">
        <p14:creationId xmlns:p14="http://schemas.microsoft.com/office/powerpoint/2010/main" val="4259276024"/>
      </p:ext>
    </p:extLst>
  </p:cSld>
  <p:clrMapOvr>
    <a:masterClrMapping/>
  </p:clrMapOvr>
  <p:extLst>
    <p:ext uri="{DCECCB84-F9BA-43D5-87BE-67443E8EF086}">
      <p15:sldGuideLst xmlns:p15="http://schemas.microsoft.com/office/powerpoint/2012/main">
        <p15:guide id="1" orient="horz" pos="792">
          <p15:clr>
            <a:srgbClr val="FBAE40"/>
          </p15:clr>
        </p15:guide>
        <p15:guide id="2" pos="3840">
          <p15:clr>
            <a:srgbClr val="FBAE40"/>
          </p15:clr>
        </p15:guide>
      </p15:sldGuideLst>
    </p:ext>
  </p:extLs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p:cSld name="4_Agenda Slide 1">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CB2021B2-08B8-6F4D-A556-104F886536B3}"/>
              </a:ext>
            </a:extLst>
          </p:cNvPr>
          <p:cNvSpPr/>
          <p:nvPr/>
        </p:nvSpPr>
        <p:spPr>
          <a:xfrm>
            <a:off x="0" y="2"/>
            <a:ext cx="12192000" cy="3238775"/>
          </a:xfrm>
          <a:prstGeom prst="rect">
            <a:avLst/>
          </a:prstGeom>
          <a:gradFill>
            <a:gsLst>
              <a:gs pos="0">
                <a:schemeClr val="accent4"/>
              </a:gs>
              <a:gs pos="99000">
                <a:schemeClr val="accent5"/>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b="0" i="0" dirty="0">
              <a:latin typeface="Helvetica Light" panose="020B0403020202020204" pitchFamily="34" charset="0"/>
            </a:endParaRPr>
          </a:p>
        </p:txBody>
      </p:sp>
      <p:pic>
        <p:nvPicPr>
          <p:cNvPr id="13" name="Graphic 12">
            <a:extLst>
              <a:ext uri="{FF2B5EF4-FFF2-40B4-BE49-F238E27FC236}">
                <a16:creationId xmlns:a16="http://schemas.microsoft.com/office/drawing/2014/main" id="{04CB19D0-BA0D-6943-8795-1683F2ACAE58}"/>
              </a:ext>
            </a:extLst>
          </p:cNvPr>
          <p:cNvPicPr>
            <a:picLocks noChangeAspect="1"/>
          </p:cNvPicPr>
          <p:nvPr/>
        </p:nvPicPr>
        <p:blipFill rotWithShape="1">
          <a:blip r:embed="rId2" cstate="print">
            <a:alphaModFix amt="52000"/>
            <a:extLst>
              <a:ext uri="{28A0092B-C50C-407E-A947-70E740481C1C}">
                <a14:useLocalDpi xmlns:a14="http://schemas.microsoft.com/office/drawing/2010/main"/>
              </a:ext>
              <a:ext uri="{96DAC541-7B7A-43D3-8B79-37D633B846F1}">
                <asvg:svgBlip xmlns:asvg="http://schemas.microsoft.com/office/drawing/2016/SVG/main" r:embed="rId3"/>
              </a:ext>
            </a:extLst>
          </a:blip>
          <a:srcRect l="37694" t="13940" r="37694" b="76643"/>
          <a:stretch/>
        </p:blipFill>
        <p:spPr>
          <a:xfrm>
            <a:off x="0" y="1"/>
            <a:ext cx="12192000" cy="3210554"/>
          </a:xfrm>
          <a:prstGeom prst="rect">
            <a:avLst/>
          </a:prstGeom>
        </p:spPr>
      </p:pic>
      <p:sp>
        <p:nvSpPr>
          <p:cNvPr id="10" name="Text Placeholder 9">
            <a:extLst>
              <a:ext uri="{FF2B5EF4-FFF2-40B4-BE49-F238E27FC236}">
                <a16:creationId xmlns:a16="http://schemas.microsoft.com/office/drawing/2014/main" id="{D8D313DB-A024-464F-B5AB-B7158CBFB21D}"/>
              </a:ext>
            </a:extLst>
          </p:cNvPr>
          <p:cNvSpPr>
            <a:spLocks noGrp="1"/>
          </p:cNvSpPr>
          <p:nvPr>
            <p:ph type="body" sz="quarter" idx="13" hasCustomPrompt="1"/>
          </p:nvPr>
        </p:nvSpPr>
        <p:spPr>
          <a:xfrm>
            <a:off x="1344976" y="4923434"/>
            <a:ext cx="3898491" cy="752912"/>
          </a:xfrm>
        </p:spPr>
        <p:txBody>
          <a:bodyPr anchor="b"/>
          <a:lstStyle>
            <a:lvl1pPr marL="0" indent="0" algn="ctr">
              <a:buNone/>
              <a:defRPr sz="3600" b="1" i="0">
                <a:solidFill>
                  <a:schemeClr val="accent4"/>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Name</a:t>
            </a:r>
          </a:p>
        </p:txBody>
      </p:sp>
      <p:sp>
        <p:nvSpPr>
          <p:cNvPr id="11" name="Text Placeholder 9">
            <a:extLst>
              <a:ext uri="{FF2B5EF4-FFF2-40B4-BE49-F238E27FC236}">
                <a16:creationId xmlns:a16="http://schemas.microsoft.com/office/drawing/2014/main" id="{19A9579F-F563-3A42-85B1-A972831B24E1}"/>
              </a:ext>
            </a:extLst>
          </p:cNvPr>
          <p:cNvSpPr>
            <a:spLocks noGrp="1"/>
          </p:cNvSpPr>
          <p:nvPr>
            <p:ph type="body" sz="quarter" idx="14" hasCustomPrompt="1"/>
          </p:nvPr>
        </p:nvSpPr>
        <p:spPr>
          <a:xfrm>
            <a:off x="1344976" y="5676348"/>
            <a:ext cx="3898491" cy="365125"/>
          </a:xfrm>
        </p:spPr>
        <p:txBody>
          <a:bodyPr anchor="t">
            <a:noAutofit/>
          </a:bodyPr>
          <a:lstStyle>
            <a:lvl1pPr marL="0" indent="0" algn="ctr">
              <a:buNone/>
              <a:defRPr sz="2000" b="0" i="0">
                <a:solidFill>
                  <a:schemeClr val="accent4"/>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Title</a:t>
            </a:r>
          </a:p>
        </p:txBody>
      </p:sp>
      <p:sp>
        <p:nvSpPr>
          <p:cNvPr id="4" name="Title 3">
            <a:extLst>
              <a:ext uri="{FF2B5EF4-FFF2-40B4-BE49-F238E27FC236}">
                <a16:creationId xmlns:a16="http://schemas.microsoft.com/office/drawing/2014/main" id="{C35B15AC-6DA4-5140-B325-8E25AE123729}"/>
              </a:ext>
            </a:extLst>
          </p:cNvPr>
          <p:cNvSpPr>
            <a:spLocks noGrp="1"/>
          </p:cNvSpPr>
          <p:nvPr>
            <p:ph type="title" hasCustomPrompt="1"/>
          </p:nvPr>
        </p:nvSpPr>
        <p:spPr>
          <a:xfrm>
            <a:off x="838200" y="365126"/>
            <a:ext cx="10515600" cy="917158"/>
          </a:xfrm>
        </p:spPr>
        <p:txBody>
          <a:bodyPr/>
          <a:lstStyle>
            <a:lvl1pPr>
              <a:defRPr>
                <a:solidFill>
                  <a:schemeClr val="bg1"/>
                </a:solidFill>
              </a:defRPr>
            </a:lvl1pPr>
          </a:lstStyle>
          <a:p>
            <a:r>
              <a:rPr lang="en-US" dirty="0"/>
              <a:t>Meet The Speakers</a:t>
            </a:r>
          </a:p>
        </p:txBody>
      </p:sp>
      <p:sp>
        <p:nvSpPr>
          <p:cNvPr id="8" name="Footer Placeholder 7">
            <a:extLst>
              <a:ext uri="{FF2B5EF4-FFF2-40B4-BE49-F238E27FC236}">
                <a16:creationId xmlns:a16="http://schemas.microsoft.com/office/drawing/2014/main" id="{47CDD960-97D3-2048-BB2C-D732D731651D}"/>
              </a:ext>
            </a:extLst>
          </p:cNvPr>
          <p:cNvSpPr>
            <a:spLocks noGrp="1"/>
          </p:cNvSpPr>
          <p:nvPr>
            <p:ph type="ftr" sz="quarter" idx="16"/>
          </p:nvPr>
        </p:nvSpPr>
        <p:spPr/>
        <p:txBody>
          <a:bodyPr/>
          <a:lstStyle/>
          <a:p>
            <a:endParaRPr lang="en-US" dirty="0"/>
          </a:p>
        </p:txBody>
      </p:sp>
      <p:sp>
        <p:nvSpPr>
          <p:cNvPr id="9" name="Slide Number Placeholder 8">
            <a:extLst>
              <a:ext uri="{FF2B5EF4-FFF2-40B4-BE49-F238E27FC236}">
                <a16:creationId xmlns:a16="http://schemas.microsoft.com/office/drawing/2014/main" id="{FB94C547-D8B7-D247-B182-CFE399FA4887}"/>
              </a:ext>
            </a:extLst>
          </p:cNvPr>
          <p:cNvSpPr>
            <a:spLocks noGrp="1"/>
          </p:cNvSpPr>
          <p:nvPr>
            <p:ph type="sldNum" sz="quarter" idx="17"/>
          </p:nvPr>
        </p:nvSpPr>
        <p:spPr/>
        <p:txBody>
          <a:bodyPr/>
          <a:lstStyle/>
          <a:p>
            <a:fld id="{0A251005-9E67-A844-9FC2-B7F0127F4703}" type="slidenum">
              <a:rPr lang="en-US" smtClean="0"/>
              <a:pPr/>
              <a:t>‹#›</a:t>
            </a:fld>
            <a:endParaRPr lang="en-US" dirty="0"/>
          </a:p>
        </p:txBody>
      </p:sp>
      <p:sp>
        <p:nvSpPr>
          <p:cNvPr id="12" name="Picture Placeholder 3">
            <a:extLst>
              <a:ext uri="{FF2B5EF4-FFF2-40B4-BE49-F238E27FC236}">
                <a16:creationId xmlns:a16="http://schemas.microsoft.com/office/drawing/2014/main" id="{5E263962-6FD2-2B47-B703-4EACA7BC5CA1}"/>
              </a:ext>
            </a:extLst>
          </p:cNvPr>
          <p:cNvSpPr>
            <a:spLocks noGrp="1"/>
          </p:cNvSpPr>
          <p:nvPr>
            <p:ph type="pic" sz="quarter" idx="10"/>
          </p:nvPr>
        </p:nvSpPr>
        <p:spPr>
          <a:xfrm>
            <a:off x="1593951" y="1619387"/>
            <a:ext cx="3400540" cy="3400540"/>
          </a:xfrm>
          <a:prstGeom prst="ellipse">
            <a:avLst/>
          </a:prstGeom>
          <a:solidFill>
            <a:schemeClr val="bg1">
              <a:lumMod val="95000"/>
            </a:schemeClr>
          </a:solidFill>
          <a:ln>
            <a:noFill/>
          </a:ln>
          <a:effectLst>
            <a:outerShdw blurRad="254000" algn="ctr" rotWithShape="0">
              <a:prstClr val="black">
                <a:alpha val="20000"/>
              </a:prstClr>
            </a:outerShdw>
          </a:effectLst>
        </p:spPr>
        <p:style>
          <a:lnRef idx="2">
            <a:schemeClr val="accent6"/>
          </a:lnRef>
          <a:fillRef idx="1">
            <a:schemeClr val="lt1"/>
          </a:fillRef>
          <a:effectRef idx="0">
            <a:schemeClr val="accent6"/>
          </a:effectRef>
          <a:fontRef idx="minor">
            <a:schemeClr val="dk1"/>
          </a:fontRef>
        </p:style>
        <p:txBody>
          <a:bodyPr vert="horz" lIns="91440" tIns="45720" rIns="91440" bIns="45720" rtlCol="0">
            <a:noAutofit/>
          </a:bodyPr>
          <a:lstStyle>
            <a:lvl1pPr>
              <a:defRPr lang="en-US">
                <a:solidFill>
                  <a:schemeClr val="dk1"/>
                </a:solidFill>
                <a:latin typeface="+mn-lt"/>
              </a:defRPr>
            </a:lvl1pPr>
          </a:lstStyle>
          <a:p>
            <a:pPr lvl="0"/>
            <a:r>
              <a:rPr lang="en-US"/>
              <a:t>Click icon to add picture</a:t>
            </a:r>
          </a:p>
        </p:txBody>
      </p:sp>
      <p:sp>
        <p:nvSpPr>
          <p:cNvPr id="14" name="Text Placeholder 9">
            <a:extLst>
              <a:ext uri="{FF2B5EF4-FFF2-40B4-BE49-F238E27FC236}">
                <a16:creationId xmlns:a16="http://schemas.microsoft.com/office/drawing/2014/main" id="{EEB1852E-21A4-8F41-94EB-A65A461FD477}"/>
              </a:ext>
            </a:extLst>
          </p:cNvPr>
          <p:cNvSpPr>
            <a:spLocks noGrp="1"/>
          </p:cNvSpPr>
          <p:nvPr>
            <p:ph type="body" sz="quarter" idx="18" hasCustomPrompt="1"/>
          </p:nvPr>
        </p:nvSpPr>
        <p:spPr>
          <a:xfrm>
            <a:off x="6644000" y="4923434"/>
            <a:ext cx="3898491" cy="752912"/>
          </a:xfrm>
        </p:spPr>
        <p:txBody>
          <a:bodyPr anchor="b"/>
          <a:lstStyle>
            <a:lvl1pPr marL="0" indent="0" algn="ctr">
              <a:buNone/>
              <a:defRPr sz="3600" b="1" i="0">
                <a:solidFill>
                  <a:schemeClr val="accent4"/>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Name</a:t>
            </a:r>
          </a:p>
        </p:txBody>
      </p:sp>
      <p:sp>
        <p:nvSpPr>
          <p:cNvPr id="15" name="Text Placeholder 9">
            <a:extLst>
              <a:ext uri="{FF2B5EF4-FFF2-40B4-BE49-F238E27FC236}">
                <a16:creationId xmlns:a16="http://schemas.microsoft.com/office/drawing/2014/main" id="{93BDC658-12A2-4A4D-AF2F-6F7D716273E0}"/>
              </a:ext>
            </a:extLst>
          </p:cNvPr>
          <p:cNvSpPr>
            <a:spLocks noGrp="1"/>
          </p:cNvSpPr>
          <p:nvPr>
            <p:ph type="body" sz="quarter" idx="19" hasCustomPrompt="1"/>
          </p:nvPr>
        </p:nvSpPr>
        <p:spPr>
          <a:xfrm>
            <a:off x="6644000" y="5676348"/>
            <a:ext cx="3898491" cy="365125"/>
          </a:xfrm>
        </p:spPr>
        <p:txBody>
          <a:bodyPr anchor="t">
            <a:noAutofit/>
          </a:bodyPr>
          <a:lstStyle>
            <a:lvl1pPr marL="0" indent="0" algn="ctr">
              <a:buNone/>
              <a:defRPr sz="2000" b="0" i="0">
                <a:solidFill>
                  <a:schemeClr val="accent4"/>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Title</a:t>
            </a:r>
          </a:p>
        </p:txBody>
      </p:sp>
      <p:sp>
        <p:nvSpPr>
          <p:cNvPr id="16" name="Picture Placeholder 3">
            <a:extLst>
              <a:ext uri="{FF2B5EF4-FFF2-40B4-BE49-F238E27FC236}">
                <a16:creationId xmlns:a16="http://schemas.microsoft.com/office/drawing/2014/main" id="{B2F80056-425B-5D42-B621-1842C2AE1C9B}"/>
              </a:ext>
            </a:extLst>
          </p:cNvPr>
          <p:cNvSpPr>
            <a:spLocks noGrp="1"/>
          </p:cNvSpPr>
          <p:nvPr>
            <p:ph type="pic" sz="quarter" idx="20"/>
          </p:nvPr>
        </p:nvSpPr>
        <p:spPr>
          <a:xfrm>
            <a:off x="6892975" y="1619387"/>
            <a:ext cx="3400540" cy="3400540"/>
          </a:xfrm>
          <a:prstGeom prst="ellipse">
            <a:avLst/>
          </a:prstGeom>
          <a:solidFill>
            <a:schemeClr val="bg1">
              <a:lumMod val="95000"/>
            </a:schemeClr>
          </a:solidFill>
          <a:ln>
            <a:noFill/>
          </a:ln>
          <a:effectLst>
            <a:outerShdw blurRad="254000" algn="ctr" rotWithShape="0">
              <a:prstClr val="black">
                <a:alpha val="20000"/>
              </a:prstClr>
            </a:outerShdw>
          </a:effectLst>
        </p:spPr>
        <p:style>
          <a:lnRef idx="2">
            <a:schemeClr val="accent6"/>
          </a:lnRef>
          <a:fillRef idx="1">
            <a:schemeClr val="lt1"/>
          </a:fillRef>
          <a:effectRef idx="0">
            <a:schemeClr val="accent6"/>
          </a:effectRef>
          <a:fontRef idx="minor">
            <a:schemeClr val="dk1"/>
          </a:fontRef>
        </p:style>
        <p:txBody>
          <a:bodyPr vert="horz" lIns="91440" tIns="45720" rIns="91440" bIns="45720" rtlCol="0">
            <a:noAutofit/>
          </a:bodyPr>
          <a:lstStyle>
            <a:lvl1pPr>
              <a:defRPr lang="en-US">
                <a:solidFill>
                  <a:schemeClr val="dk1"/>
                </a:solidFill>
                <a:latin typeface="+mn-lt"/>
              </a:defRPr>
            </a:lvl1pPr>
          </a:lstStyle>
          <a:p>
            <a:pPr lvl="0"/>
            <a:r>
              <a:rPr lang="en-US"/>
              <a:t>Click icon to add picture</a:t>
            </a:r>
          </a:p>
        </p:txBody>
      </p:sp>
    </p:spTree>
    <p:extLst>
      <p:ext uri="{BB962C8B-B14F-4D97-AF65-F5344CB8AC3E}">
        <p14:creationId xmlns:p14="http://schemas.microsoft.com/office/powerpoint/2010/main" val="2058436552"/>
      </p:ext>
    </p:extLst>
  </p:cSld>
  <p:clrMapOvr>
    <a:masterClrMapping/>
  </p:clrMapOvr>
  <p:extLst>
    <p:ext uri="{DCECCB84-F9BA-43D5-87BE-67443E8EF086}">
      <p15:sldGuideLst xmlns:p15="http://schemas.microsoft.com/office/powerpoint/2012/main">
        <p15:guide id="1" orient="horz" pos="792">
          <p15:clr>
            <a:srgbClr val="FBAE40"/>
          </p15:clr>
        </p15:guide>
        <p15:guide id="2" pos="3840">
          <p15:clr>
            <a:srgbClr val="FBAE40"/>
          </p15:clr>
        </p15:guide>
      </p15:sldGuideLst>
    </p:ext>
  </p:extLst>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preserve="1">
  <p:cSld name="3_Agenda Slide 1">
    <p:bg>
      <p:bgPr>
        <a:gradFill>
          <a:gsLst>
            <a:gs pos="0">
              <a:schemeClr val="accent4"/>
            </a:gs>
            <a:gs pos="100000">
              <a:schemeClr val="accent5"/>
            </a:gs>
          </a:gsLst>
          <a:lin ang="2700000" scaled="1"/>
        </a:gra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8AC9987-A08B-8141-A48D-07AB3FD382BB}"/>
              </a:ext>
            </a:extLst>
          </p:cNvPr>
          <p:cNvSpPr>
            <a:spLocks noGrp="1"/>
          </p:cNvSpPr>
          <p:nvPr>
            <p:ph type="title" hasCustomPrompt="1"/>
          </p:nvPr>
        </p:nvSpPr>
        <p:spPr/>
        <p:txBody>
          <a:bodyPr>
            <a:normAutofit/>
          </a:bodyPr>
          <a:lstStyle>
            <a:lvl1pPr>
              <a:defRPr sz="4400">
                <a:solidFill>
                  <a:schemeClr val="bg1"/>
                </a:solidFill>
              </a:defRPr>
            </a:lvl1pPr>
          </a:lstStyle>
          <a:p>
            <a:r>
              <a:rPr lang="en-US" dirty="0"/>
              <a:t>Agenda</a:t>
            </a:r>
          </a:p>
        </p:txBody>
      </p:sp>
      <p:sp>
        <p:nvSpPr>
          <p:cNvPr id="5" name="Footer Placeholder 4">
            <a:extLst>
              <a:ext uri="{FF2B5EF4-FFF2-40B4-BE49-F238E27FC236}">
                <a16:creationId xmlns:a16="http://schemas.microsoft.com/office/drawing/2014/main" id="{8C136B28-B83F-FE4B-A56A-7C125C610D52}"/>
              </a:ext>
            </a:extLst>
          </p:cNvPr>
          <p:cNvSpPr>
            <a:spLocks noGrp="1"/>
          </p:cNvSpPr>
          <p:nvPr>
            <p:ph type="ftr" sz="quarter" idx="11"/>
          </p:nvPr>
        </p:nvSpPr>
        <p:spPr/>
        <p:txBody>
          <a:bodyPr/>
          <a:lstStyle>
            <a:lvl1pPr>
              <a:defRPr>
                <a:solidFill>
                  <a:schemeClr val="bg1"/>
                </a:solidFill>
              </a:defRPr>
            </a:lvl1pPr>
          </a:lstStyle>
          <a:p>
            <a:endParaRPr lang="en-US"/>
          </a:p>
        </p:txBody>
      </p:sp>
      <p:sp>
        <p:nvSpPr>
          <p:cNvPr id="10" name="Text Placeholder 9">
            <a:extLst>
              <a:ext uri="{FF2B5EF4-FFF2-40B4-BE49-F238E27FC236}">
                <a16:creationId xmlns:a16="http://schemas.microsoft.com/office/drawing/2014/main" id="{D8D313DB-A024-464F-B5AB-B7158CBFB21D}"/>
              </a:ext>
            </a:extLst>
          </p:cNvPr>
          <p:cNvSpPr>
            <a:spLocks noGrp="1"/>
          </p:cNvSpPr>
          <p:nvPr>
            <p:ph type="body" sz="quarter" idx="13" hasCustomPrompt="1"/>
          </p:nvPr>
        </p:nvSpPr>
        <p:spPr>
          <a:xfrm>
            <a:off x="838201" y="2312193"/>
            <a:ext cx="694267" cy="365125"/>
          </a:xfrm>
        </p:spPr>
        <p:txBody>
          <a:bodyPr/>
          <a:lstStyle>
            <a:lvl1pPr marL="0" indent="0" algn="r">
              <a:buNone/>
              <a:defRPr b="1" i="0">
                <a:solidFill>
                  <a:schemeClr val="accent1"/>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01</a:t>
            </a:r>
          </a:p>
        </p:txBody>
      </p:sp>
      <p:sp>
        <p:nvSpPr>
          <p:cNvPr id="11" name="Text Placeholder 9">
            <a:extLst>
              <a:ext uri="{FF2B5EF4-FFF2-40B4-BE49-F238E27FC236}">
                <a16:creationId xmlns:a16="http://schemas.microsoft.com/office/drawing/2014/main" id="{19A9579F-F563-3A42-85B1-A972831B24E1}"/>
              </a:ext>
            </a:extLst>
          </p:cNvPr>
          <p:cNvSpPr>
            <a:spLocks noGrp="1"/>
          </p:cNvSpPr>
          <p:nvPr>
            <p:ph type="body" sz="quarter" idx="14" hasCustomPrompt="1"/>
          </p:nvPr>
        </p:nvSpPr>
        <p:spPr>
          <a:xfrm>
            <a:off x="1676401" y="2312193"/>
            <a:ext cx="3898491" cy="365125"/>
          </a:xfrm>
        </p:spPr>
        <p:txBody>
          <a:bodyPr anchor="ctr">
            <a:noAutofit/>
          </a:bodyPr>
          <a:lstStyle>
            <a:lvl1pPr marL="0" indent="0" algn="l">
              <a:buNone/>
              <a:defRPr sz="2000" b="0" i="0">
                <a:solidFill>
                  <a:schemeClr val="bg1"/>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Agenda item</a:t>
            </a:r>
          </a:p>
        </p:txBody>
      </p:sp>
      <p:sp>
        <p:nvSpPr>
          <p:cNvPr id="12" name="Text Placeholder 9">
            <a:extLst>
              <a:ext uri="{FF2B5EF4-FFF2-40B4-BE49-F238E27FC236}">
                <a16:creationId xmlns:a16="http://schemas.microsoft.com/office/drawing/2014/main" id="{C994930F-19AD-5E46-94E4-7D75CC272F88}"/>
              </a:ext>
            </a:extLst>
          </p:cNvPr>
          <p:cNvSpPr>
            <a:spLocks noGrp="1"/>
          </p:cNvSpPr>
          <p:nvPr>
            <p:ph type="body" sz="quarter" idx="15" hasCustomPrompt="1"/>
          </p:nvPr>
        </p:nvSpPr>
        <p:spPr>
          <a:xfrm>
            <a:off x="838201" y="2985294"/>
            <a:ext cx="694267" cy="365125"/>
          </a:xfrm>
        </p:spPr>
        <p:txBody>
          <a:bodyPr/>
          <a:lstStyle>
            <a:lvl1pPr marL="0" indent="0" algn="r">
              <a:buNone/>
              <a:defRPr b="1" i="0">
                <a:solidFill>
                  <a:schemeClr val="accent1"/>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02</a:t>
            </a:r>
          </a:p>
        </p:txBody>
      </p:sp>
      <p:sp>
        <p:nvSpPr>
          <p:cNvPr id="13" name="Text Placeholder 9">
            <a:extLst>
              <a:ext uri="{FF2B5EF4-FFF2-40B4-BE49-F238E27FC236}">
                <a16:creationId xmlns:a16="http://schemas.microsoft.com/office/drawing/2014/main" id="{3A754CD1-14F5-204B-91CD-05D9F0E31C84}"/>
              </a:ext>
            </a:extLst>
          </p:cNvPr>
          <p:cNvSpPr>
            <a:spLocks noGrp="1"/>
          </p:cNvSpPr>
          <p:nvPr>
            <p:ph type="body" sz="quarter" idx="16" hasCustomPrompt="1"/>
          </p:nvPr>
        </p:nvSpPr>
        <p:spPr>
          <a:xfrm>
            <a:off x="1676401" y="2985294"/>
            <a:ext cx="3898491" cy="365125"/>
          </a:xfrm>
        </p:spPr>
        <p:txBody>
          <a:bodyPr anchor="ctr">
            <a:noAutofit/>
          </a:bodyPr>
          <a:lstStyle>
            <a:lvl1pPr marL="0" indent="0" algn="l">
              <a:buNone/>
              <a:defRPr sz="2000" b="0" i="0">
                <a:solidFill>
                  <a:schemeClr val="bg1"/>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Agenda item</a:t>
            </a:r>
          </a:p>
        </p:txBody>
      </p:sp>
      <p:sp>
        <p:nvSpPr>
          <p:cNvPr id="14" name="Text Placeholder 9">
            <a:extLst>
              <a:ext uri="{FF2B5EF4-FFF2-40B4-BE49-F238E27FC236}">
                <a16:creationId xmlns:a16="http://schemas.microsoft.com/office/drawing/2014/main" id="{09F53F66-37A7-1442-931A-3D49FF6715CF}"/>
              </a:ext>
            </a:extLst>
          </p:cNvPr>
          <p:cNvSpPr>
            <a:spLocks noGrp="1"/>
          </p:cNvSpPr>
          <p:nvPr>
            <p:ph type="body" sz="quarter" idx="17" hasCustomPrompt="1"/>
          </p:nvPr>
        </p:nvSpPr>
        <p:spPr>
          <a:xfrm>
            <a:off x="838201" y="3658395"/>
            <a:ext cx="694267" cy="365125"/>
          </a:xfrm>
        </p:spPr>
        <p:txBody>
          <a:bodyPr/>
          <a:lstStyle>
            <a:lvl1pPr marL="0" indent="0" algn="r">
              <a:buNone/>
              <a:defRPr b="1" i="0">
                <a:solidFill>
                  <a:schemeClr val="accent1"/>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03</a:t>
            </a:r>
          </a:p>
        </p:txBody>
      </p:sp>
      <p:sp>
        <p:nvSpPr>
          <p:cNvPr id="15" name="Text Placeholder 9">
            <a:extLst>
              <a:ext uri="{FF2B5EF4-FFF2-40B4-BE49-F238E27FC236}">
                <a16:creationId xmlns:a16="http://schemas.microsoft.com/office/drawing/2014/main" id="{ACB9657C-8D18-9047-A66F-25D5CCB34461}"/>
              </a:ext>
            </a:extLst>
          </p:cNvPr>
          <p:cNvSpPr>
            <a:spLocks noGrp="1"/>
          </p:cNvSpPr>
          <p:nvPr>
            <p:ph type="body" sz="quarter" idx="18" hasCustomPrompt="1"/>
          </p:nvPr>
        </p:nvSpPr>
        <p:spPr>
          <a:xfrm>
            <a:off x="1676401" y="3658395"/>
            <a:ext cx="3898491" cy="365125"/>
          </a:xfrm>
        </p:spPr>
        <p:txBody>
          <a:bodyPr anchor="ctr">
            <a:noAutofit/>
          </a:bodyPr>
          <a:lstStyle>
            <a:lvl1pPr marL="0" indent="0" algn="l">
              <a:buNone/>
              <a:defRPr sz="2000" b="0" i="0">
                <a:solidFill>
                  <a:schemeClr val="bg1"/>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Agenda item</a:t>
            </a:r>
          </a:p>
        </p:txBody>
      </p:sp>
      <p:sp>
        <p:nvSpPr>
          <p:cNvPr id="16" name="Text Placeholder 9">
            <a:extLst>
              <a:ext uri="{FF2B5EF4-FFF2-40B4-BE49-F238E27FC236}">
                <a16:creationId xmlns:a16="http://schemas.microsoft.com/office/drawing/2014/main" id="{735C4599-31D5-EC44-B4E7-A0FD26C42B32}"/>
              </a:ext>
            </a:extLst>
          </p:cNvPr>
          <p:cNvSpPr>
            <a:spLocks noGrp="1"/>
          </p:cNvSpPr>
          <p:nvPr>
            <p:ph type="body" sz="quarter" idx="19" hasCustomPrompt="1"/>
          </p:nvPr>
        </p:nvSpPr>
        <p:spPr>
          <a:xfrm>
            <a:off x="838201" y="4331496"/>
            <a:ext cx="694267" cy="365125"/>
          </a:xfrm>
        </p:spPr>
        <p:txBody>
          <a:bodyPr/>
          <a:lstStyle>
            <a:lvl1pPr marL="0" indent="0" algn="r">
              <a:buNone/>
              <a:defRPr b="1" i="0">
                <a:solidFill>
                  <a:schemeClr val="accent1"/>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04</a:t>
            </a:r>
          </a:p>
        </p:txBody>
      </p:sp>
      <p:sp>
        <p:nvSpPr>
          <p:cNvPr id="17" name="Text Placeholder 9">
            <a:extLst>
              <a:ext uri="{FF2B5EF4-FFF2-40B4-BE49-F238E27FC236}">
                <a16:creationId xmlns:a16="http://schemas.microsoft.com/office/drawing/2014/main" id="{CF2868E4-6F8E-4E4A-B8D1-23FB82BAB668}"/>
              </a:ext>
            </a:extLst>
          </p:cNvPr>
          <p:cNvSpPr>
            <a:spLocks noGrp="1"/>
          </p:cNvSpPr>
          <p:nvPr>
            <p:ph type="body" sz="quarter" idx="20" hasCustomPrompt="1"/>
          </p:nvPr>
        </p:nvSpPr>
        <p:spPr>
          <a:xfrm>
            <a:off x="1676401" y="4331496"/>
            <a:ext cx="3898491" cy="365125"/>
          </a:xfrm>
        </p:spPr>
        <p:txBody>
          <a:bodyPr anchor="ctr">
            <a:noAutofit/>
          </a:bodyPr>
          <a:lstStyle>
            <a:lvl1pPr marL="0" indent="0" algn="l">
              <a:buNone/>
              <a:defRPr sz="2000" b="0" i="0">
                <a:solidFill>
                  <a:schemeClr val="bg1"/>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Agenda item</a:t>
            </a:r>
          </a:p>
        </p:txBody>
      </p:sp>
      <p:sp>
        <p:nvSpPr>
          <p:cNvPr id="18" name="Text Placeholder 9">
            <a:extLst>
              <a:ext uri="{FF2B5EF4-FFF2-40B4-BE49-F238E27FC236}">
                <a16:creationId xmlns:a16="http://schemas.microsoft.com/office/drawing/2014/main" id="{4E7EC317-9465-F142-9854-42E22D51D94A}"/>
              </a:ext>
            </a:extLst>
          </p:cNvPr>
          <p:cNvSpPr>
            <a:spLocks noGrp="1"/>
          </p:cNvSpPr>
          <p:nvPr>
            <p:ph type="body" sz="quarter" idx="21" hasCustomPrompt="1"/>
          </p:nvPr>
        </p:nvSpPr>
        <p:spPr>
          <a:xfrm>
            <a:off x="838201" y="5004597"/>
            <a:ext cx="694267" cy="365125"/>
          </a:xfrm>
        </p:spPr>
        <p:txBody>
          <a:bodyPr/>
          <a:lstStyle>
            <a:lvl1pPr marL="0" indent="0" algn="r">
              <a:buNone/>
              <a:defRPr b="1" i="0">
                <a:solidFill>
                  <a:schemeClr val="accent1"/>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05</a:t>
            </a:r>
          </a:p>
        </p:txBody>
      </p:sp>
      <p:sp>
        <p:nvSpPr>
          <p:cNvPr id="19" name="Text Placeholder 9">
            <a:extLst>
              <a:ext uri="{FF2B5EF4-FFF2-40B4-BE49-F238E27FC236}">
                <a16:creationId xmlns:a16="http://schemas.microsoft.com/office/drawing/2014/main" id="{D8C47AB8-AFAE-C54F-BC30-F0B3AA87911A}"/>
              </a:ext>
            </a:extLst>
          </p:cNvPr>
          <p:cNvSpPr>
            <a:spLocks noGrp="1"/>
          </p:cNvSpPr>
          <p:nvPr>
            <p:ph type="body" sz="quarter" idx="22" hasCustomPrompt="1"/>
          </p:nvPr>
        </p:nvSpPr>
        <p:spPr>
          <a:xfrm>
            <a:off x="1676401" y="5004597"/>
            <a:ext cx="3898491" cy="365125"/>
          </a:xfrm>
        </p:spPr>
        <p:txBody>
          <a:bodyPr anchor="ctr">
            <a:noAutofit/>
          </a:bodyPr>
          <a:lstStyle>
            <a:lvl1pPr marL="0" indent="0" algn="l">
              <a:buNone/>
              <a:defRPr sz="2000" b="0" i="0">
                <a:solidFill>
                  <a:schemeClr val="bg1"/>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Agenda item</a:t>
            </a:r>
          </a:p>
        </p:txBody>
      </p:sp>
      <p:sp>
        <p:nvSpPr>
          <p:cNvPr id="34" name="Text Placeholder 9">
            <a:extLst>
              <a:ext uri="{FF2B5EF4-FFF2-40B4-BE49-F238E27FC236}">
                <a16:creationId xmlns:a16="http://schemas.microsoft.com/office/drawing/2014/main" id="{EFD101A1-F8B6-8946-9906-74799B8D7F33}"/>
              </a:ext>
            </a:extLst>
          </p:cNvPr>
          <p:cNvSpPr>
            <a:spLocks noGrp="1"/>
          </p:cNvSpPr>
          <p:nvPr>
            <p:ph type="body" sz="quarter" idx="23" hasCustomPrompt="1"/>
          </p:nvPr>
        </p:nvSpPr>
        <p:spPr>
          <a:xfrm>
            <a:off x="6510619" y="2312193"/>
            <a:ext cx="694267" cy="365125"/>
          </a:xfrm>
        </p:spPr>
        <p:txBody>
          <a:bodyPr/>
          <a:lstStyle>
            <a:lvl1pPr marL="0" indent="0" algn="r">
              <a:buNone/>
              <a:defRPr b="1" i="0">
                <a:solidFill>
                  <a:schemeClr val="accent1"/>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06</a:t>
            </a:r>
          </a:p>
        </p:txBody>
      </p:sp>
      <p:sp>
        <p:nvSpPr>
          <p:cNvPr id="35" name="Text Placeholder 9">
            <a:extLst>
              <a:ext uri="{FF2B5EF4-FFF2-40B4-BE49-F238E27FC236}">
                <a16:creationId xmlns:a16="http://schemas.microsoft.com/office/drawing/2014/main" id="{035F345A-4D3D-8E46-A687-A15DD2BD4A10}"/>
              </a:ext>
            </a:extLst>
          </p:cNvPr>
          <p:cNvSpPr>
            <a:spLocks noGrp="1"/>
          </p:cNvSpPr>
          <p:nvPr>
            <p:ph type="body" sz="quarter" idx="24" hasCustomPrompt="1"/>
          </p:nvPr>
        </p:nvSpPr>
        <p:spPr>
          <a:xfrm>
            <a:off x="7348819" y="2312193"/>
            <a:ext cx="3898491" cy="365125"/>
          </a:xfrm>
        </p:spPr>
        <p:txBody>
          <a:bodyPr anchor="ctr">
            <a:noAutofit/>
          </a:bodyPr>
          <a:lstStyle>
            <a:lvl1pPr marL="0" indent="0" algn="l">
              <a:buNone/>
              <a:defRPr sz="2000" b="0" i="0">
                <a:solidFill>
                  <a:schemeClr val="bg1"/>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Agenda item</a:t>
            </a:r>
          </a:p>
        </p:txBody>
      </p:sp>
      <p:sp>
        <p:nvSpPr>
          <p:cNvPr id="36" name="Text Placeholder 9">
            <a:extLst>
              <a:ext uri="{FF2B5EF4-FFF2-40B4-BE49-F238E27FC236}">
                <a16:creationId xmlns:a16="http://schemas.microsoft.com/office/drawing/2014/main" id="{2BDEB1F8-9121-AA45-BEEB-041FD65CA9B9}"/>
              </a:ext>
            </a:extLst>
          </p:cNvPr>
          <p:cNvSpPr>
            <a:spLocks noGrp="1"/>
          </p:cNvSpPr>
          <p:nvPr>
            <p:ph type="body" sz="quarter" idx="25" hasCustomPrompt="1"/>
          </p:nvPr>
        </p:nvSpPr>
        <p:spPr>
          <a:xfrm>
            <a:off x="6510619" y="2985294"/>
            <a:ext cx="694267" cy="365125"/>
          </a:xfrm>
        </p:spPr>
        <p:txBody>
          <a:bodyPr/>
          <a:lstStyle>
            <a:lvl1pPr marL="0" indent="0" algn="r">
              <a:buNone/>
              <a:defRPr b="1" i="0">
                <a:solidFill>
                  <a:schemeClr val="accent1"/>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07</a:t>
            </a:r>
          </a:p>
        </p:txBody>
      </p:sp>
      <p:sp>
        <p:nvSpPr>
          <p:cNvPr id="37" name="Text Placeholder 9">
            <a:extLst>
              <a:ext uri="{FF2B5EF4-FFF2-40B4-BE49-F238E27FC236}">
                <a16:creationId xmlns:a16="http://schemas.microsoft.com/office/drawing/2014/main" id="{93F25995-6A46-7D41-A355-6AC1803236EB}"/>
              </a:ext>
            </a:extLst>
          </p:cNvPr>
          <p:cNvSpPr>
            <a:spLocks noGrp="1"/>
          </p:cNvSpPr>
          <p:nvPr>
            <p:ph type="body" sz="quarter" idx="26" hasCustomPrompt="1"/>
          </p:nvPr>
        </p:nvSpPr>
        <p:spPr>
          <a:xfrm>
            <a:off x="7348819" y="2985294"/>
            <a:ext cx="3898491" cy="365125"/>
          </a:xfrm>
        </p:spPr>
        <p:txBody>
          <a:bodyPr anchor="ctr">
            <a:noAutofit/>
          </a:bodyPr>
          <a:lstStyle>
            <a:lvl1pPr marL="0" indent="0" algn="l">
              <a:buNone/>
              <a:defRPr sz="2000" b="0" i="0">
                <a:solidFill>
                  <a:schemeClr val="bg1"/>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Agenda item</a:t>
            </a:r>
          </a:p>
        </p:txBody>
      </p:sp>
      <p:sp>
        <p:nvSpPr>
          <p:cNvPr id="38" name="Text Placeholder 9">
            <a:extLst>
              <a:ext uri="{FF2B5EF4-FFF2-40B4-BE49-F238E27FC236}">
                <a16:creationId xmlns:a16="http://schemas.microsoft.com/office/drawing/2014/main" id="{39F9FF7D-1D38-C647-A018-B8F58DEFA311}"/>
              </a:ext>
            </a:extLst>
          </p:cNvPr>
          <p:cNvSpPr>
            <a:spLocks noGrp="1"/>
          </p:cNvSpPr>
          <p:nvPr>
            <p:ph type="body" sz="quarter" idx="27" hasCustomPrompt="1"/>
          </p:nvPr>
        </p:nvSpPr>
        <p:spPr>
          <a:xfrm>
            <a:off x="6510619" y="3658395"/>
            <a:ext cx="694267" cy="365125"/>
          </a:xfrm>
        </p:spPr>
        <p:txBody>
          <a:bodyPr/>
          <a:lstStyle>
            <a:lvl1pPr marL="0" indent="0" algn="r">
              <a:buNone/>
              <a:defRPr b="1" i="0">
                <a:solidFill>
                  <a:schemeClr val="accent1"/>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08</a:t>
            </a:r>
          </a:p>
        </p:txBody>
      </p:sp>
      <p:sp>
        <p:nvSpPr>
          <p:cNvPr id="39" name="Text Placeholder 9">
            <a:extLst>
              <a:ext uri="{FF2B5EF4-FFF2-40B4-BE49-F238E27FC236}">
                <a16:creationId xmlns:a16="http://schemas.microsoft.com/office/drawing/2014/main" id="{A7D4B995-CB68-074D-A6F6-9EADAC2DDE33}"/>
              </a:ext>
            </a:extLst>
          </p:cNvPr>
          <p:cNvSpPr>
            <a:spLocks noGrp="1"/>
          </p:cNvSpPr>
          <p:nvPr>
            <p:ph type="body" sz="quarter" idx="28" hasCustomPrompt="1"/>
          </p:nvPr>
        </p:nvSpPr>
        <p:spPr>
          <a:xfrm>
            <a:off x="7348819" y="3658395"/>
            <a:ext cx="3898491" cy="365125"/>
          </a:xfrm>
        </p:spPr>
        <p:txBody>
          <a:bodyPr anchor="ctr">
            <a:noAutofit/>
          </a:bodyPr>
          <a:lstStyle>
            <a:lvl1pPr marL="0" indent="0" algn="l">
              <a:buNone/>
              <a:defRPr sz="2000" b="0" i="0">
                <a:solidFill>
                  <a:schemeClr val="bg1"/>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Agenda item</a:t>
            </a:r>
          </a:p>
        </p:txBody>
      </p:sp>
      <p:sp>
        <p:nvSpPr>
          <p:cNvPr id="40" name="Text Placeholder 9">
            <a:extLst>
              <a:ext uri="{FF2B5EF4-FFF2-40B4-BE49-F238E27FC236}">
                <a16:creationId xmlns:a16="http://schemas.microsoft.com/office/drawing/2014/main" id="{33521D8B-2D8B-074C-9A1D-71F9D52CED48}"/>
              </a:ext>
            </a:extLst>
          </p:cNvPr>
          <p:cNvSpPr>
            <a:spLocks noGrp="1"/>
          </p:cNvSpPr>
          <p:nvPr>
            <p:ph type="body" sz="quarter" idx="29" hasCustomPrompt="1"/>
          </p:nvPr>
        </p:nvSpPr>
        <p:spPr>
          <a:xfrm>
            <a:off x="6510619" y="4331496"/>
            <a:ext cx="694267" cy="365125"/>
          </a:xfrm>
        </p:spPr>
        <p:txBody>
          <a:bodyPr/>
          <a:lstStyle>
            <a:lvl1pPr marL="0" indent="0" algn="r">
              <a:buNone/>
              <a:defRPr b="1" i="0">
                <a:solidFill>
                  <a:schemeClr val="accent1"/>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09</a:t>
            </a:r>
          </a:p>
        </p:txBody>
      </p:sp>
      <p:sp>
        <p:nvSpPr>
          <p:cNvPr id="41" name="Text Placeholder 9">
            <a:extLst>
              <a:ext uri="{FF2B5EF4-FFF2-40B4-BE49-F238E27FC236}">
                <a16:creationId xmlns:a16="http://schemas.microsoft.com/office/drawing/2014/main" id="{D674DA33-F45A-C646-8B7F-7A57F2E36221}"/>
              </a:ext>
            </a:extLst>
          </p:cNvPr>
          <p:cNvSpPr>
            <a:spLocks noGrp="1"/>
          </p:cNvSpPr>
          <p:nvPr>
            <p:ph type="body" sz="quarter" idx="30" hasCustomPrompt="1"/>
          </p:nvPr>
        </p:nvSpPr>
        <p:spPr>
          <a:xfrm>
            <a:off x="7348819" y="4331496"/>
            <a:ext cx="3898491" cy="365125"/>
          </a:xfrm>
        </p:spPr>
        <p:txBody>
          <a:bodyPr anchor="ctr">
            <a:noAutofit/>
          </a:bodyPr>
          <a:lstStyle>
            <a:lvl1pPr marL="0" indent="0" algn="l">
              <a:buNone/>
              <a:defRPr sz="2000" b="0" i="0">
                <a:solidFill>
                  <a:schemeClr val="bg1"/>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Agenda item</a:t>
            </a:r>
          </a:p>
        </p:txBody>
      </p:sp>
      <p:sp>
        <p:nvSpPr>
          <p:cNvPr id="42" name="Text Placeholder 9">
            <a:extLst>
              <a:ext uri="{FF2B5EF4-FFF2-40B4-BE49-F238E27FC236}">
                <a16:creationId xmlns:a16="http://schemas.microsoft.com/office/drawing/2014/main" id="{D735951D-A5F6-C142-AD8A-FD131FE6BE44}"/>
              </a:ext>
            </a:extLst>
          </p:cNvPr>
          <p:cNvSpPr>
            <a:spLocks noGrp="1"/>
          </p:cNvSpPr>
          <p:nvPr>
            <p:ph type="body" sz="quarter" idx="31" hasCustomPrompt="1"/>
          </p:nvPr>
        </p:nvSpPr>
        <p:spPr>
          <a:xfrm>
            <a:off x="6510619" y="5004597"/>
            <a:ext cx="694267" cy="365125"/>
          </a:xfrm>
        </p:spPr>
        <p:txBody>
          <a:bodyPr/>
          <a:lstStyle>
            <a:lvl1pPr marL="0" indent="0" algn="r">
              <a:buNone/>
              <a:defRPr b="1" i="0">
                <a:solidFill>
                  <a:schemeClr val="accent1"/>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10</a:t>
            </a:r>
          </a:p>
        </p:txBody>
      </p:sp>
      <p:sp>
        <p:nvSpPr>
          <p:cNvPr id="43" name="Text Placeholder 9">
            <a:extLst>
              <a:ext uri="{FF2B5EF4-FFF2-40B4-BE49-F238E27FC236}">
                <a16:creationId xmlns:a16="http://schemas.microsoft.com/office/drawing/2014/main" id="{6DA9480C-8969-734A-84B1-593C6FD4B317}"/>
              </a:ext>
            </a:extLst>
          </p:cNvPr>
          <p:cNvSpPr>
            <a:spLocks noGrp="1"/>
          </p:cNvSpPr>
          <p:nvPr>
            <p:ph type="body" sz="quarter" idx="32" hasCustomPrompt="1"/>
          </p:nvPr>
        </p:nvSpPr>
        <p:spPr>
          <a:xfrm>
            <a:off x="7348819" y="5004597"/>
            <a:ext cx="3898491" cy="365125"/>
          </a:xfrm>
        </p:spPr>
        <p:txBody>
          <a:bodyPr anchor="ctr">
            <a:noAutofit/>
          </a:bodyPr>
          <a:lstStyle>
            <a:lvl1pPr marL="0" indent="0" algn="l">
              <a:buNone/>
              <a:defRPr sz="2000" b="0" i="0">
                <a:solidFill>
                  <a:schemeClr val="bg1"/>
                </a:solidFill>
                <a:latin typeface="Arial" panose="020B0604020202020204" pitchFamily="34" charset="0"/>
              </a:defRPr>
            </a:lvl1pPr>
            <a:lvl2pPr marL="457200" indent="0">
              <a:buNone/>
              <a:defRPr b="1" i="0">
                <a:solidFill>
                  <a:schemeClr val="accent1"/>
                </a:solidFill>
                <a:latin typeface="Helvetica" pitchFamily="2" charset="0"/>
              </a:defRPr>
            </a:lvl2pPr>
            <a:lvl3pPr marL="914400" indent="0">
              <a:buNone/>
              <a:defRPr b="1" i="0">
                <a:solidFill>
                  <a:schemeClr val="accent1"/>
                </a:solidFill>
                <a:latin typeface="Helvetica" pitchFamily="2" charset="0"/>
              </a:defRPr>
            </a:lvl3pPr>
            <a:lvl4pPr marL="1371600" indent="0">
              <a:buNone/>
              <a:defRPr b="1" i="0">
                <a:solidFill>
                  <a:schemeClr val="accent1"/>
                </a:solidFill>
                <a:latin typeface="Helvetica" pitchFamily="2" charset="0"/>
              </a:defRPr>
            </a:lvl4pPr>
            <a:lvl5pPr marL="1828800" indent="0">
              <a:buNone/>
              <a:defRPr b="1" i="0">
                <a:solidFill>
                  <a:schemeClr val="accent1"/>
                </a:solidFill>
                <a:latin typeface="Helvetica" pitchFamily="2" charset="0"/>
              </a:defRPr>
            </a:lvl5pPr>
          </a:lstStyle>
          <a:p>
            <a:pPr lvl="0"/>
            <a:r>
              <a:rPr lang="en-US" dirty="0"/>
              <a:t>Agenda item</a:t>
            </a:r>
          </a:p>
        </p:txBody>
      </p:sp>
      <p:sp>
        <p:nvSpPr>
          <p:cNvPr id="46" name="Slide Number Placeholder 5">
            <a:extLst>
              <a:ext uri="{FF2B5EF4-FFF2-40B4-BE49-F238E27FC236}">
                <a16:creationId xmlns:a16="http://schemas.microsoft.com/office/drawing/2014/main" id="{40FAE0FA-3A7C-4748-95BF-ED83B1803A08}"/>
              </a:ext>
            </a:extLst>
          </p:cNvPr>
          <p:cNvSpPr>
            <a:spLocks noGrp="1"/>
          </p:cNvSpPr>
          <p:nvPr>
            <p:ph type="sldNum" sz="quarter" idx="12"/>
          </p:nvPr>
        </p:nvSpPr>
        <p:spPr>
          <a:xfrm>
            <a:off x="838200" y="6356352"/>
            <a:ext cx="2743200" cy="365125"/>
          </a:xfrm>
        </p:spPr>
        <p:txBody>
          <a:bodyPr/>
          <a:lstStyle>
            <a:lvl1pPr>
              <a:defRPr>
                <a:solidFill>
                  <a:schemeClr val="bg1"/>
                </a:solidFill>
              </a:defRPr>
            </a:lvl1pPr>
          </a:lstStyle>
          <a:p>
            <a:fld id="{0A251005-9E67-A844-9FC2-B7F0127F4703}" type="slidenum">
              <a:rPr lang="en-US" smtClean="0"/>
              <a:pPr/>
              <a:t>‹#›</a:t>
            </a:fld>
            <a:endParaRPr lang="en-US"/>
          </a:p>
        </p:txBody>
      </p:sp>
      <p:pic>
        <p:nvPicPr>
          <p:cNvPr id="28" name="Picture 27" descr="A picture containing drawing&#10;&#10;Description automatically generated">
            <a:extLst>
              <a:ext uri="{FF2B5EF4-FFF2-40B4-BE49-F238E27FC236}">
                <a16:creationId xmlns:a16="http://schemas.microsoft.com/office/drawing/2014/main" id="{0C7A7EBA-4381-B94B-9FA6-DD2C9F58E30C}"/>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9668302" y="6202019"/>
            <a:ext cx="2024503" cy="550311"/>
          </a:xfrm>
          <a:prstGeom prst="rect">
            <a:avLst/>
          </a:prstGeom>
        </p:spPr>
      </p:pic>
    </p:spTree>
    <p:extLst>
      <p:ext uri="{BB962C8B-B14F-4D97-AF65-F5344CB8AC3E}">
        <p14:creationId xmlns:p14="http://schemas.microsoft.com/office/powerpoint/2010/main" val="109975567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p:cSld name="Text and Char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8AC9987-A08B-8141-A48D-07AB3FD382BB}"/>
              </a:ext>
            </a:extLst>
          </p:cNvPr>
          <p:cNvSpPr>
            <a:spLocks noGrp="1"/>
          </p:cNvSpPr>
          <p:nvPr>
            <p:ph type="title"/>
          </p:nvPr>
        </p:nvSpPr>
        <p:spPr/>
        <p:txBody>
          <a:bodyPr/>
          <a:lstStyle>
            <a:lvl1pPr>
              <a:defRPr>
                <a:solidFill>
                  <a:schemeClr val="accent1"/>
                </a:solidFill>
              </a:defRPr>
            </a:lvl1pPr>
          </a:lstStyle>
          <a:p>
            <a:r>
              <a:rPr lang="en-US"/>
              <a:t>Click to edit Master title style</a:t>
            </a:r>
          </a:p>
        </p:txBody>
      </p:sp>
      <p:sp>
        <p:nvSpPr>
          <p:cNvPr id="3" name="Content Placeholder 2">
            <a:extLst>
              <a:ext uri="{FF2B5EF4-FFF2-40B4-BE49-F238E27FC236}">
                <a16:creationId xmlns:a16="http://schemas.microsoft.com/office/drawing/2014/main" id="{82D3B567-163E-8F43-AC7B-EA9D7BA5B078}"/>
              </a:ext>
            </a:extLst>
          </p:cNvPr>
          <p:cNvSpPr>
            <a:spLocks noGrp="1"/>
          </p:cNvSpPr>
          <p:nvPr>
            <p:ph idx="1"/>
          </p:nvPr>
        </p:nvSpPr>
        <p:spPr>
          <a:xfrm>
            <a:off x="838200" y="1936377"/>
            <a:ext cx="5109883" cy="41596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a:extLst>
              <a:ext uri="{FF2B5EF4-FFF2-40B4-BE49-F238E27FC236}">
                <a16:creationId xmlns:a16="http://schemas.microsoft.com/office/drawing/2014/main" id="{8C136B28-B83F-FE4B-A56A-7C125C610D52}"/>
              </a:ext>
            </a:extLst>
          </p:cNvPr>
          <p:cNvSpPr>
            <a:spLocks noGrp="1"/>
          </p:cNvSpPr>
          <p:nvPr>
            <p:ph type="ftr" sz="quarter" idx="11"/>
          </p:nvPr>
        </p:nvSpPr>
        <p:spPr/>
        <p:txBody>
          <a:bodyPr/>
          <a:lstStyle/>
          <a:p>
            <a:endParaRPr lang="en-US"/>
          </a:p>
        </p:txBody>
      </p:sp>
      <p:sp>
        <p:nvSpPr>
          <p:cNvPr id="9" name="Chart Placeholder 8">
            <a:extLst>
              <a:ext uri="{FF2B5EF4-FFF2-40B4-BE49-F238E27FC236}">
                <a16:creationId xmlns:a16="http://schemas.microsoft.com/office/drawing/2014/main" id="{927B8498-D218-5541-9A61-52E239A133FA}"/>
              </a:ext>
            </a:extLst>
          </p:cNvPr>
          <p:cNvSpPr>
            <a:spLocks noGrp="1"/>
          </p:cNvSpPr>
          <p:nvPr>
            <p:ph type="chart" sz="quarter" idx="13"/>
          </p:nvPr>
        </p:nvSpPr>
        <p:spPr>
          <a:xfrm>
            <a:off x="6096000" y="1936377"/>
            <a:ext cx="5257800" cy="4159625"/>
          </a:xfrm>
        </p:spPr>
        <p:txBody>
          <a:bodyPr anchor="ctr"/>
          <a:lstStyle>
            <a:lvl1pPr algn="ctr">
              <a:defRPr/>
            </a:lvl1pPr>
          </a:lstStyle>
          <a:p>
            <a:r>
              <a:rPr lang="en-US"/>
              <a:t>Click icon to add chart</a:t>
            </a:r>
          </a:p>
        </p:txBody>
      </p:sp>
      <p:sp>
        <p:nvSpPr>
          <p:cNvPr id="8" name="Slide Number Placeholder 5">
            <a:extLst>
              <a:ext uri="{FF2B5EF4-FFF2-40B4-BE49-F238E27FC236}">
                <a16:creationId xmlns:a16="http://schemas.microsoft.com/office/drawing/2014/main" id="{0B37F9D7-18B0-F241-BF2D-0A18334351E3}"/>
              </a:ext>
            </a:extLst>
          </p:cNvPr>
          <p:cNvSpPr>
            <a:spLocks noGrp="1"/>
          </p:cNvSpPr>
          <p:nvPr>
            <p:ph type="sldNum" sz="quarter" idx="12"/>
          </p:nvPr>
        </p:nvSpPr>
        <p:spPr>
          <a:xfrm>
            <a:off x="838200" y="6356352"/>
            <a:ext cx="2743200" cy="365125"/>
          </a:xfrm>
        </p:spPr>
        <p:txBody>
          <a:bodyPr/>
          <a:lstStyle/>
          <a:p>
            <a:fld id="{0A251005-9E67-A844-9FC2-B7F0127F4703}" type="slidenum">
              <a:rPr lang="en-US" smtClean="0"/>
              <a:t>‹#›</a:t>
            </a:fld>
            <a:endParaRPr lang="en-US"/>
          </a:p>
        </p:txBody>
      </p:sp>
    </p:spTree>
    <p:extLst>
      <p:ext uri="{BB962C8B-B14F-4D97-AF65-F5344CB8AC3E}">
        <p14:creationId xmlns:p14="http://schemas.microsoft.com/office/powerpoint/2010/main" val="1920915226"/>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p:cSld name="Text and Image">
    <p:spTree>
      <p:nvGrpSpPr>
        <p:cNvPr id="1" name=""/>
        <p:cNvGrpSpPr/>
        <p:nvPr/>
      </p:nvGrpSpPr>
      <p:grpSpPr>
        <a:xfrm>
          <a:off x="0" y="0"/>
          <a:ext cx="0" cy="0"/>
          <a:chOff x="0" y="0"/>
          <a:chExt cx="0" cy="0"/>
        </a:xfrm>
      </p:grpSpPr>
      <p:sp>
        <p:nvSpPr>
          <p:cNvPr id="8" name="Picture Placeholder 7">
            <a:extLst>
              <a:ext uri="{FF2B5EF4-FFF2-40B4-BE49-F238E27FC236}">
                <a16:creationId xmlns:a16="http://schemas.microsoft.com/office/drawing/2014/main" id="{8E6AA438-6D63-2B4E-8ABB-0753DEDA625E}"/>
              </a:ext>
            </a:extLst>
          </p:cNvPr>
          <p:cNvSpPr>
            <a:spLocks noGrp="1"/>
          </p:cNvSpPr>
          <p:nvPr>
            <p:ph type="pic" sz="quarter" idx="14"/>
          </p:nvPr>
        </p:nvSpPr>
        <p:spPr>
          <a:xfrm>
            <a:off x="6096000" y="1936750"/>
            <a:ext cx="6096000" cy="4159250"/>
          </a:xfrm>
          <a:solidFill>
            <a:schemeClr val="bg2"/>
          </a:solidFill>
        </p:spPr>
        <p:txBody>
          <a:bodyPr/>
          <a:lstStyle/>
          <a:p>
            <a:r>
              <a:rPr lang="en-US"/>
              <a:t>Click icon to add picture</a:t>
            </a:r>
          </a:p>
        </p:txBody>
      </p:sp>
      <p:sp>
        <p:nvSpPr>
          <p:cNvPr id="2" name="Title 1">
            <a:extLst>
              <a:ext uri="{FF2B5EF4-FFF2-40B4-BE49-F238E27FC236}">
                <a16:creationId xmlns:a16="http://schemas.microsoft.com/office/drawing/2014/main" id="{68AC9987-A08B-8141-A48D-07AB3FD382BB}"/>
              </a:ext>
            </a:extLst>
          </p:cNvPr>
          <p:cNvSpPr>
            <a:spLocks noGrp="1"/>
          </p:cNvSpPr>
          <p:nvPr>
            <p:ph type="title"/>
          </p:nvPr>
        </p:nvSpPr>
        <p:spPr/>
        <p:txBody>
          <a:bodyPr/>
          <a:lstStyle>
            <a:lvl1pPr>
              <a:defRPr>
                <a:solidFill>
                  <a:schemeClr val="accent1"/>
                </a:solidFill>
              </a:defRPr>
            </a:lvl1pPr>
          </a:lstStyle>
          <a:p>
            <a:r>
              <a:rPr lang="en-US"/>
              <a:t>Click to edit Master title style</a:t>
            </a:r>
          </a:p>
        </p:txBody>
      </p:sp>
      <p:sp>
        <p:nvSpPr>
          <p:cNvPr id="3" name="Content Placeholder 2">
            <a:extLst>
              <a:ext uri="{FF2B5EF4-FFF2-40B4-BE49-F238E27FC236}">
                <a16:creationId xmlns:a16="http://schemas.microsoft.com/office/drawing/2014/main" id="{82D3B567-163E-8F43-AC7B-EA9D7BA5B078}"/>
              </a:ext>
            </a:extLst>
          </p:cNvPr>
          <p:cNvSpPr>
            <a:spLocks noGrp="1"/>
          </p:cNvSpPr>
          <p:nvPr>
            <p:ph idx="1"/>
          </p:nvPr>
        </p:nvSpPr>
        <p:spPr>
          <a:xfrm>
            <a:off x="838200" y="1936377"/>
            <a:ext cx="5109883" cy="41596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a:extLst>
              <a:ext uri="{FF2B5EF4-FFF2-40B4-BE49-F238E27FC236}">
                <a16:creationId xmlns:a16="http://schemas.microsoft.com/office/drawing/2014/main" id="{8C136B28-B83F-FE4B-A56A-7C125C610D52}"/>
              </a:ext>
            </a:extLst>
          </p:cNvPr>
          <p:cNvSpPr>
            <a:spLocks noGrp="1"/>
          </p:cNvSpPr>
          <p:nvPr>
            <p:ph type="ftr" sz="quarter" idx="11"/>
          </p:nvPr>
        </p:nvSpPr>
        <p:spPr/>
        <p:txBody>
          <a:bodyPr/>
          <a:lstStyle/>
          <a:p>
            <a:endParaRPr lang="en-US"/>
          </a:p>
        </p:txBody>
      </p:sp>
      <p:sp>
        <p:nvSpPr>
          <p:cNvPr id="9" name="Slide Number Placeholder 5">
            <a:extLst>
              <a:ext uri="{FF2B5EF4-FFF2-40B4-BE49-F238E27FC236}">
                <a16:creationId xmlns:a16="http://schemas.microsoft.com/office/drawing/2014/main" id="{5CE3E65B-4C85-A74A-8278-88F048AC76FE}"/>
              </a:ext>
            </a:extLst>
          </p:cNvPr>
          <p:cNvSpPr>
            <a:spLocks noGrp="1"/>
          </p:cNvSpPr>
          <p:nvPr>
            <p:ph type="sldNum" sz="quarter" idx="12"/>
          </p:nvPr>
        </p:nvSpPr>
        <p:spPr>
          <a:xfrm>
            <a:off x="838200" y="6356352"/>
            <a:ext cx="2743200" cy="365125"/>
          </a:xfrm>
        </p:spPr>
        <p:txBody>
          <a:bodyPr/>
          <a:lstStyle/>
          <a:p>
            <a:fld id="{0A251005-9E67-A844-9FC2-B7F0127F4703}" type="slidenum">
              <a:rPr lang="en-US" smtClean="0"/>
              <a:t>‹#›</a:t>
            </a:fld>
            <a:endParaRPr lang="en-US"/>
          </a:p>
        </p:txBody>
      </p:sp>
    </p:spTree>
    <p:extLst>
      <p:ext uri="{BB962C8B-B14F-4D97-AF65-F5344CB8AC3E}">
        <p14:creationId xmlns:p14="http://schemas.microsoft.com/office/powerpoint/2010/main" val="6029468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p:cSld name="3 Up with Image">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4DF06A86-2B9C-DA4A-A5C7-ED361A07B837}"/>
              </a:ext>
            </a:extLst>
          </p:cNvPr>
          <p:cNvSpPr>
            <a:spLocks noGrp="1"/>
          </p:cNvSpPr>
          <p:nvPr>
            <p:ph type="sldNum" sz="quarter" idx="12"/>
          </p:nvPr>
        </p:nvSpPr>
        <p:spPr>
          <a:xfrm>
            <a:off x="838200" y="6356352"/>
            <a:ext cx="2743200" cy="365125"/>
          </a:xfrm>
        </p:spPr>
        <p:txBody>
          <a:bodyPr/>
          <a:lstStyle/>
          <a:p>
            <a:fld id="{0A251005-9E67-A844-9FC2-B7F0127F4703}" type="slidenum">
              <a:rPr lang="en-US" smtClean="0"/>
              <a:t>‹#›</a:t>
            </a:fld>
            <a:endParaRPr lang="en-US"/>
          </a:p>
        </p:txBody>
      </p:sp>
      <p:sp>
        <p:nvSpPr>
          <p:cNvPr id="2" name="Title 1">
            <a:extLst>
              <a:ext uri="{FF2B5EF4-FFF2-40B4-BE49-F238E27FC236}">
                <a16:creationId xmlns:a16="http://schemas.microsoft.com/office/drawing/2014/main" id="{68AC9987-A08B-8141-A48D-07AB3FD382BB}"/>
              </a:ext>
            </a:extLst>
          </p:cNvPr>
          <p:cNvSpPr>
            <a:spLocks noGrp="1"/>
          </p:cNvSpPr>
          <p:nvPr>
            <p:ph type="title"/>
          </p:nvPr>
        </p:nvSpPr>
        <p:spPr/>
        <p:txBody>
          <a:bodyPr/>
          <a:lstStyle>
            <a:lvl1pPr>
              <a:defRPr>
                <a:solidFill>
                  <a:schemeClr val="accent1"/>
                </a:solidFill>
              </a:defRPr>
            </a:lvl1pPr>
          </a:lstStyle>
          <a:p>
            <a:r>
              <a:rPr lang="en-US"/>
              <a:t>Click to edit Master title style</a:t>
            </a:r>
          </a:p>
        </p:txBody>
      </p:sp>
      <p:sp>
        <p:nvSpPr>
          <p:cNvPr id="5" name="Footer Placeholder 4">
            <a:extLst>
              <a:ext uri="{FF2B5EF4-FFF2-40B4-BE49-F238E27FC236}">
                <a16:creationId xmlns:a16="http://schemas.microsoft.com/office/drawing/2014/main" id="{8C136B28-B83F-FE4B-A56A-7C125C610D52}"/>
              </a:ext>
            </a:extLst>
          </p:cNvPr>
          <p:cNvSpPr>
            <a:spLocks noGrp="1"/>
          </p:cNvSpPr>
          <p:nvPr>
            <p:ph type="ftr" sz="quarter" idx="11"/>
          </p:nvPr>
        </p:nvSpPr>
        <p:spPr/>
        <p:txBody>
          <a:bodyPr/>
          <a:lstStyle/>
          <a:p>
            <a:endParaRPr lang="en-US"/>
          </a:p>
        </p:txBody>
      </p:sp>
      <p:sp>
        <p:nvSpPr>
          <p:cNvPr id="8" name="Content Placeholder 2">
            <a:extLst>
              <a:ext uri="{FF2B5EF4-FFF2-40B4-BE49-F238E27FC236}">
                <a16:creationId xmlns:a16="http://schemas.microsoft.com/office/drawing/2014/main" id="{1149700B-6D7A-BC4A-9828-BB8F0FB12700}"/>
              </a:ext>
            </a:extLst>
          </p:cNvPr>
          <p:cNvSpPr>
            <a:spLocks noGrp="1"/>
          </p:cNvSpPr>
          <p:nvPr>
            <p:ph idx="1"/>
          </p:nvPr>
        </p:nvSpPr>
        <p:spPr>
          <a:xfrm>
            <a:off x="838200" y="2092652"/>
            <a:ext cx="5109883" cy="1194362"/>
          </a:xfrm>
        </p:spPr>
        <p:txBody>
          <a:bodyPr/>
          <a:lstStyle/>
          <a:p>
            <a:pPr lvl="0"/>
            <a:r>
              <a:rPr lang="en-US"/>
              <a:t>Click to edit Master text styles</a:t>
            </a:r>
          </a:p>
          <a:p>
            <a:pPr lvl="1"/>
            <a:r>
              <a:rPr lang="en-US"/>
              <a:t>Second level</a:t>
            </a:r>
          </a:p>
        </p:txBody>
      </p:sp>
      <p:sp>
        <p:nvSpPr>
          <p:cNvPr id="10" name="Content Placeholder 2">
            <a:extLst>
              <a:ext uri="{FF2B5EF4-FFF2-40B4-BE49-F238E27FC236}">
                <a16:creationId xmlns:a16="http://schemas.microsoft.com/office/drawing/2014/main" id="{7F649C40-7111-C245-863A-2886200F648D}"/>
              </a:ext>
            </a:extLst>
          </p:cNvPr>
          <p:cNvSpPr>
            <a:spLocks noGrp="1"/>
          </p:cNvSpPr>
          <p:nvPr>
            <p:ph idx="14"/>
          </p:nvPr>
        </p:nvSpPr>
        <p:spPr>
          <a:xfrm>
            <a:off x="838200" y="3425497"/>
            <a:ext cx="5109883" cy="1194362"/>
          </a:xfrm>
        </p:spPr>
        <p:txBody>
          <a:bodyPr/>
          <a:lstStyle/>
          <a:p>
            <a:pPr lvl="0"/>
            <a:r>
              <a:rPr lang="en-US"/>
              <a:t>Click to edit Master text styles</a:t>
            </a:r>
          </a:p>
          <a:p>
            <a:pPr lvl="1"/>
            <a:r>
              <a:rPr lang="en-US"/>
              <a:t>Second level</a:t>
            </a:r>
          </a:p>
        </p:txBody>
      </p:sp>
      <p:sp>
        <p:nvSpPr>
          <p:cNvPr id="12" name="Content Placeholder 2">
            <a:extLst>
              <a:ext uri="{FF2B5EF4-FFF2-40B4-BE49-F238E27FC236}">
                <a16:creationId xmlns:a16="http://schemas.microsoft.com/office/drawing/2014/main" id="{F981A4C9-220C-0C40-861F-DA1DF57CD5DE}"/>
              </a:ext>
            </a:extLst>
          </p:cNvPr>
          <p:cNvSpPr>
            <a:spLocks noGrp="1"/>
          </p:cNvSpPr>
          <p:nvPr>
            <p:ph idx="16"/>
          </p:nvPr>
        </p:nvSpPr>
        <p:spPr>
          <a:xfrm>
            <a:off x="838200" y="4760024"/>
            <a:ext cx="5109883" cy="1194362"/>
          </a:xfrm>
        </p:spPr>
        <p:txBody>
          <a:bodyPr/>
          <a:lstStyle/>
          <a:p>
            <a:pPr lvl="0"/>
            <a:r>
              <a:rPr lang="en-US"/>
              <a:t>Click to edit Master text styles</a:t>
            </a:r>
          </a:p>
          <a:p>
            <a:pPr lvl="1"/>
            <a:r>
              <a:rPr lang="en-US"/>
              <a:t>Second level</a:t>
            </a:r>
          </a:p>
        </p:txBody>
      </p:sp>
      <p:sp>
        <p:nvSpPr>
          <p:cNvPr id="13" name="Picture Placeholder 7">
            <a:extLst>
              <a:ext uri="{FF2B5EF4-FFF2-40B4-BE49-F238E27FC236}">
                <a16:creationId xmlns:a16="http://schemas.microsoft.com/office/drawing/2014/main" id="{A1C935CC-BFB6-AB44-87FB-DE0F77C74997}"/>
              </a:ext>
            </a:extLst>
          </p:cNvPr>
          <p:cNvSpPr>
            <a:spLocks noGrp="1"/>
          </p:cNvSpPr>
          <p:nvPr>
            <p:ph type="pic" sz="quarter" idx="17"/>
          </p:nvPr>
        </p:nvSpPr>
        <p:spPr>
          <a:xfrm>
            <a:off x="6096000" y="2092652"/>
            <a:ext cx="6096000" cy="3861734"/>
          </a:xfrm>
          <a:solidFill>
            <a:schemeClr val="bg2"/>
          </a:solidFill>
        </p:spPr>
        <p:txBody>
          <a:bodyPr/>
          <a:lstStyle/>
          <a:p>
            <a:r>
              <a:rPr lang="en-US"/>
              <a:t>Click icon to add picture</a:t>
            </a:r>
          </a:p>
        </p:txBody>
      </p:sp>
    </p:spTree>
    <p:extLst>
      <p:ext uri="{BB962C8B-B14F-4D97-AF65-F5344CB8AC3E}">
        <p14:creationId xmlns:p14="http://schemas.microsoft.com/office/powerpoint/2010/main" val="220197858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able of Contents Slide">
    <p:spTree>
      <p:nvGrpSpPr>
        <p:cNvPr id="1" name=""/>
        <p:cNvGrpSpPr/>
        <p:nvPr/>
      </p:nvGrpSpPr>
      <p:grpSpPr>
        <a:xfrm>
          <a:off x="0" y="0"/>
          <a:ext cx="0" cy="0"/>
          <a:chOff x="0" y="0"/>
          <a:chExt cx="0" cy="0"/>
        </a:xfrm>
      </p:grpSpPr>
      <p:sp>
        <p:nvSpPr>
          <p:cNvPr id="4" name="Table Placeholder 6"/>
          <p:cNvSpPr>
            <a:spLocks noGrp="1"/>
          </p:cNvSpPr>
          <p:nvPr>
            <p:ph type="tbl" sz="quarter" idx="15" hasCustomPrompt="1"/>
          </p:nvPr>
        </p:nvSpPr>
        <p:spPr>
          <a:xfrm>
            <a:off x="609600" y="1571625"/>
            <a:ext cx="10972800" cy="4295775"/>
          </a:xfrm>
          <a:prstGeom prst="rect">
            <a:avLst/>
          </a:prstGeom>
        </p:spPr>
        <p:txBody>
          <a:bodyPr/>
          <a:lstStyle>
            <a:lvl1pPr>
              <a:buNone/>
              <a:defRPr sz="2000">
                <a:solidFill>
                  <a:schemeClr val="bg1"/>
                </a:solidFill>
              </a:defRPr>
            </a:lvl1pPr>
          </a:lstStyle>
          <a:p>
            <a:r>
              <a:rPr lang="en-US" dirty="0"/>
              <a:t>Click to add table</a:t>
            </a:r>
          </a:p>
        </p:txBody>
      </p:sp>
      <p:sp>
        <p:nvSpPr>
          <p:cNvPr id="6" name="Text Placeholder 5"/>
          <p:cNvSpPr>
            <a:spLocks noGrp="1"/>
          </p:cNvSpPr>
          <p:nvPr>
            <p:ph type="body" sz="quarter" idx="16" hasCustomPrompt="1"/>
          </p:nvPr>
        </p:nvSpPr>
        <p:spPr>
          <a:xfrm>
            <a:off x="558800" y="800100"/>
            <a:ext cx="7772400" cy="419100"/>
          </a:xfrm>
          <a:prstGeom prst="rect">
            <a:avLst/>
          </a:prstGeom>
        </p:spPr>
        <p:txBody>
          <a:bodyPr/>
          <a:lstStyle>
            <a:lvl1pPr>
              <a:buNone/>
              <a:defRPr sz="2400" b="1" i="0">
                <a:solidFill>
                  <a:srgbClr val="336699"/>
                </a:solidFill>
                <a:latin typeface="+mj-lt"/>
              </a:defRPr>
            </a:lvl1pPr>
          </a:lstStyle>
          <a:p>
            <a:pPr lvl="0"/>
            <a:r>
              <a:rPr lang="en-US" dirty="0"/>
              <a:t>Click to edit text</a:t>
            </a: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p:cSld name="4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DAC766C-8BE2-A04F-9DA6-77CB35E9AB2A}"/>
              </a:ext>
            </a:extLst>
          </p:cNvPr>
          <p:cNvSpPr>
            <a:spLocks noGrp="1"/>
          </p:cNvSpPr>
          <p:nvPr>
            <p:ph type="title"/>
          </p:nvPr>
        </p:nvSpPr>
        <p:spPr/>
        <p:txBody>
          <a:bodyPr/>
          <a:lstStyle/>
          <a:p>
            <a:r>
              <a:rPr lang="en-US"/>
              <a:t>Click to edit Master title style</a:t>
            </a:r>
          </a:p>
        </p:txBody>
      </p:sp>
      <p:sp>
        <p:nvSpPr>
          <p:cNvPr id="4" name="Footer Placeholder 3">
            <a:extLst>
              <a:ext uri="{FF2B5EF4-FFF2-40B4-BE49-F238E27FC236}">
                <a16:creationId xmlns:a16="http://schemas.microsoft.com/office/drawing/2014/main" id="{EA0CADBB-120E-C143-9AA6-A5449733B18A}"/>
              </a:ext>
            </a:extLst>
          </p:cNvPr>
          <p:cNvSpPr>
            <a:spLocks noGrp="1"/>
          </p:cNvSpPr>
          <p:nvPr>
            <p:ph type="ftr" sz="quarter" idx="11"/>
          </p:nvPr>
        </p:nvSpPr>
        <p:spPr/>
        <p:txBody>
          <a:bodyPr/>
          <a:lstStyle/>
          <a:p>
            <a:endParaRPr lang="en-US"/>
          </a:p>
        </p:txBody>
      </p:sp>
      <p:sp>
        <p:nvSpPr>
          <p:cNvPr id="6" name="1a">
            <a:extLst>
              <a:ext uri="{FF2B5EF4-FFF2-40B4-BE49-F238E27FC236}">
                <a16:creationId xmlns:a16="http://schemas.microsoft.com/office/drawing/2014/main" id="{5D4B65B6-A1CE-AF41-8169-CC9B5F18F19E}"/>
              </a:ext>
            </a:extLst>
          </p:cNvPr>
          <p:cNvSpPr>
            <a:spLocks noGrp="1"/>
          </p:cNvSpPr>
          <p:nvPr>
            <p:ph type="body" sz="quarter" idx="14" hasCustomPrompt="1"/>
          </p:nvPr>
        </p:nvSpPr>
        <p:spPr>
          <a:xfrm>
            <a:off x="838200" y="2952515"/>
            <a:ext cx="2376055" cy="2702302"/>
          </a:xfrm>
        </p:spPr>
        <p:txBody>
          <a:bodyPr>
            <a:normAutofit/>
          </a:bodyPr>
          <a:lstStyle>
            <a:lvl1pPr marL="285750" indent="-285750">
              <a:spcAft>
                <a:spcPts val="600"/>
              </a:spcAft>
              <a:buFont typeface="Arial" panose="020B0604020202020204" pitchFamily="34" charset="0"/>
              <a:buChar char="•"/>
              <a:defRPr sz="1600">
                <a:solidFill>
                  <a:schemeClr val="accent3"/>
                </a:solidFill>
                <a:latin typeface="Arial" panose="020B0604020202020204" pitchFamily="34" charset="0"/>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Click to edit text</a:t>
            </a:r>
          </a:p>
        </p:txBody>
      </p:sp>
      <p:sp>
        <p:nvSpPr>
          <p:cNvPr id="7" name="3b">
            <a:extLst>
              <a:ext uri="{FF2B5EF4-FFF2-40B4-BE49-F238E27FC236}">
                <a16:creationId xmlns:a16="http://schemas.microsoft.com/office/drawing/2014/main" id="{A5A343E3-CCCF-664E-A54E-AE47485B0281}"/>
              </a:ext>
            </a:extLst>
          </p:cNvPr>
          <p:cNvSpPr>
            <a:spLocks noGrp="1"/>
          </p:cNvSpPr>
          <p:nvPr>
            <p:ph type="body" sz="quarter" idx="15" hasCustomPrompt="1"/>
          </p:nvPr>
        </p:nvSpPr>
        <p:spPr>
          <a:xfrm>
            <a:off x="3559202" y="2953621"/>
            <a:ext cx="2369193" cy="2702302"/>
          </a:xfrm>
        </p:spPr>
        <p:txBody>
          <a:bodyPr>
            <a:normAutofit/>
          </a:bodyPr>
          <a:lstStyle>
            <a:lvl1pPr marL="285750" indent="-285750">
              <a:spcAft>
                <a:spcPts val="600"/>
              </a:spcAft>
              <a:buFont typeface="Arial" panose="020B0604020202020204" pitchFamily="34" charset="0"/>
              <a:buChar char="•"/>
              <a:defRPr sz="1600">
                <a:solidFill>
                  <a:schemeClr val="accent3"/>
                </a:solidFill>
                <a:latin typeface="Arial" panose="020B0604020202020204" pitchFamily="34" charset="0"/>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Click to edit text</a:t>
            </a:r>
          </a:p>
        </p:txBody>
      </p:sp>
      <p:sp>
        <p:nvSpPr>
          <p:cNvPr id="8" name="3a">
            <a:extLst>
              <a:ext uri="{FF2B5EF4-FFF2-40B4-BE49-F238E27FC236}">
                <a16:creationId xmlns:a16="http://schemas.microsoft.com/office/drawing/2014/main" id="{EF7BD068-92A5-A64E-AFEF-650032F076F6}"/>
              </a:ext>
            </a:extLst>
          </p:cNvPr>
          <p:cNvSpPr>
            <a:spLocks noGrp="1"/>
          </p:cNvSpPr>
          <p:nvPr>
            <p:ph type="body" sz="quarter" idx="16" hasCustomPrompt="1"/>
          </p:nvPr>
        </p:nvSpPr>
        <p:spPr>
          <a:xfrm>
            <a:off x="6273342" y="2954727"/>
            <a:ext cx="2369193" cy="2702302"/>
          </a:xfrm>
        </p:spPr>
        <p:txBody>
          <a:bodyPr>
            <a:normAutofit/>
          </a:bodyPr>
          <a:lstStyle>
            <a:lvl1pPr marL="285750" indent="-285750">
              <a:spcAft>
                <a:spcPts val="600"/>
              </a:spcAft>
              <a:buFont typeface="Arial" panose="020B0604020202020204" pitchFamily="34" charset="0"/>
              <a:buChar char="•"/>
              <a:defRPr sz="1600">
                <a:solidFill>
                  <a:schemeClr val="accent3"/>
                </a:solidFill>
                <a:latin typeface="Arial" panose="020B0604020202020204" pitchFamily="34" charset="0"/>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Click to edit text</a:t>
            </a:r>
          </a:p>
        </p:txBody>
      </p:sp>
      <p:sp>
        <p:nvSpPr>
          <p:cNvPr id="9" name="4a">
            <a:extLst>
              <a:ext uri="{FF2B5EF4-FFF2-40B4-BE49-F238E27FC236}">
                <a16:creationId xmlns:a16="http://schemas.microsoft.com/office/drawing/2014/main" id="{7377ACFE-7666-AD4D-9A57-3CDB2B2A9414}"/>
              </a:ext>
            </a:extLst>
          </p:cNvPr>
          <p:cNvSpPr>
            <a:spLocks noGrp="1"/>
          </p:cNvSpPr>
          <p:nvPr>
            <p:ph type="body" sz="quarter" idx="17" hasCustomPrompt="1"/>
          </p:nvPr>
        </p:nvSpPr>
        <p:spPr>
          <a:xfrm>
            <a:off x="8987482" y="2955833"/>
            <a:ext cx="2369193" cy="2702302"/>
          </a:xfrm>
        </p:spPr>
        <p:txBody>
          <a:bodyPr>
            <a:normAutofit/>
          </a:bodyPr>
          <a:lstStyle>
            <a:lvl1pPr marL="285750" indent="-285750">
              <a:spcAft>
                <a:spcPts val="600"/>
              </a:spcAft>
              <a:buFont typeface="Arial" panose="020B0604020202020204" pitchFamily="34" charset="0"/>
              <a:buChar char="•"/>
              <a:defRPr sz="1600">
                <a:solidFill>
                  <a:schemeClr val="accent3"/>
                </a:solidFill>
                <a:latin typeface="Arial" panose="020B0604020202020204" pitchFamily="34" charset="0"/>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Click to edit text</a:t>
            </a:r>
          </a:p>
        </p:txBody>
      </p:sp>
      <p:sp>
        <p:nvSpPr>
          <p:cNvPr id="10" name="4">
            <a:extLst>
              <a:ext uri="{FF2B5EF4-FFF2-40B4-BE49-F238E27FC236}">
                <a16:creationId xmlns:a16="http://schemas.microsoft.com/office/drawing/2014/main" id="{1177AD3A-57F0-BD4E-A274-52F2E1D95F27}"/>
              </a:ext>
            </a:extLst>
          </p:cNvPr>
          <p:cNvSpPr>
            <a:spLocks noGrp="1"/>
          </p:cNvSpPr>
          <p:nvPr>
            <p:ph type="body" sz="quarter" idx="21" hasCustomPrompt="1"/>
          </p:nvPr>
        </p:nvSpPr>
        <p:spPr>
          <a:xfrm>
            <a:off x="8977749" y="2082026"/>
            <a:ext cx="2369193" cy="750465"/>
          </a:xfrm>
        </p:spPr>
        <p:txBody>
          <a:bodyPr anchor="b">
            <a:normAutofit/>
          </a:bodyPr>
          <a:lstStyle>
            <a:lvl1pPr marL="0" indent="0">
              <a:spcAft>
                <a:spcPts val="600"/>
              </a:spcAft>
              <a:buFont typeface="Arial" panose="020B0604020202020204" pitchFamily="34" charset="0"/>
              <a:buNone/>
              <a:defRPr sz="2000" b="1">
                <a:solidFill>
                  <a:schemeClr val="accent4"/>
                </a:solidFill>
                <a:latin typeface="Arial" panose="020B0604020202020204" pitchFamily="34" charset="0"/>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Headline or icon</a:t>
            </a:r>
          </a:p>
        </p:txBody>
      </p:sp>
      <p:sp>
        <p:nvSpPr>
          <p:cNvPr id="11" name="3">
            <a:extLst>
              <a:ext uri="{FF2B5EF4-FFF2-40B4-BE49-F238E27FC236}">
                <a16:creationId xmlns:a16="http://schemas.microsoft.com/office/drawing/2014/main" id="{E3B6AE08-4D1C-2040-B600-73699D9B45A9}"/>
              </a:ext>
            </a:extLst>
          </p:cNvPr>
          <p:cNvSpPr>
            <a:spLocks noGrp="1"/>
          </p:cNvSpPr>
          <p:nvPr>
            <p:ph type="body" sz="quarter" idx="20" hasCustomPrompt="1"/>
          </p:nvPr>
        </p:nvSpPr>
        <p:spPr>
          <a:xfrm>
            <a:off x="6263609" y="2080920"/>
            <a:ext cx="2369193" cy="750465"/>
          </a:xfrm>
        </p:spPr>
        <p:txBody>
          <a:bodyPr anchor="b">
            <a:normAutofit/>
          </a:bodyPr>
          <a:lstStyle>
            <a:lvl1pPr marL="0" indent="0">
              <a:spcAft>
                <a:spcPts val="600"/>
              </a:spcAft>
              <a:buFont typeface="Arial" panose="020B0604020202020204" pitchFamily="34" charset="0"/>
              <a:buNone/>
              <a:defRPr sz="2000" b="1">
                <a:solidFill>
                  <a:schemeClr val="accent4"/>
                </a:solidFill>
                <a:latin typeface="Arial" panose="020B0604020202020204" pitchFamily="34" charset="0"/>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Headline or icon</a:t>
            </a:r>
          </a:p>
        </p:txBody>
      </p:sp>
      <p:sp>
        <p:nvSpPr>
          <p:cNvPr id="12" name="2">
            <a:extLst>
              <a:ext uri="{FF2B5EF4-FFF2-40B4-BE49-F238E27FC236}">
                <a16:creationId xmlns:a16="http://schemas.microsoft.com/office/drawing/2014/main" id="{9FBB88A5-4F95-D943-BA36-618E3F3F743C}"/>
              </a:ext>
            </a:extLst>
          </p:cNvPr>
          <p:cNvSpPr>
            <a:spLocks noGrp="1"/>
          </p:cNvSpPr>
          <p:nvPr>
            <p:ph type="body" sz="quarter" idx="19" hasCustomPrompt="1"/>
          </p:nvPr>
        </p:nvSpPr>
        <p:spPr>
          <a:xfrm>
            <a:off x="3549469" y="2079814"/>
            <a:ext cx="2369193" cy="750465"/>
          </a:xfrm>
        </p:spPr>
        <p:txBody>
          <a:bodyPr anchor="b">
            <a:normAutofit/>
          </a:bodyPr>
          <a:lstStyle>
            <a:lvl1pPr marL="0" indent="0">
              <a:spcAft>
                <a:spcPts val="600"/>
              </a:spcAft>
              <a:buFont typeface="Arial" panose="020B0604020202020204" pitchFamily="34" charset="0"/>
              <a:buNone/>
              <a:defRPr sz="2000" b="1">
                <a:solidFill>
                  <a:schemeClr val="accent4"/>
                </a:solidFill>
                <a:latin typeface="Arial" panose="020B0604020202020204" pitchFamily="34" charset="0"/>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Headline or icon</a:t>
            </a:r>
          </a:p>
        </p:txBody>
      </p:sp>
      <p:sp>
        <p:nvSpPr>
          <p:cNvPr id="13" name="1">
            <a:extLst>
              <a:ext uri="{FF2B5EF4-FFF2-40B4-BE49-F238E27FC236}">
                <a16:creationId xmlns:a16="http://schemas.microsoft.com/office/drawing/2014/main" id="{7A299088-FA4F-CF44-A44F-020FE9A58D1C}"/>
              </a:ext>
            </a:extLst>
          </p:cNvPr>
          <p:cNvSpPr>
            <a:spLocks noGrp="1"/>
          </p:cNvSpPr>
          <p:nvPr>
            <p:ph type="body" sz="quarter" idx="18" hasCustomPrompt="1"/>
          </p:nvPr>
        </p:nvSpPr>
        <p:spPr>
          <a:xfrm>
            <a:off x="828466" y="2078708"/>
            <a:ext cx="2376055" cy="750465"/>
          </a:xfrm>
        </p:spPr>
        <p:txBody>
          <a:bodyPr anchor="b">
            <a:normAutofit/>
          </a:bodyPr>
          <a:lstStyle>
            <a:lvl1pPr marL="0" indent="0">
              <a:spcAft>
                <a:spcPts val="600"/>
              </a:spcAft>
              <a:buFont typeface="Arial" panose="020B0604020202020204" pitchFamily="34" charset="0"/>
              <a:buNone/>
              <a:defRPr sz="2000" b="1">
                <a:solidFill>
                  <a:schemeClr val="accent4"/>
                </a:solidFill>
                <a:latin typeface="Arial" panose="020B0604020202020204" pitchFamily="34" charset="0"/>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Headline or icon</a:t>
            </a:r>
          </a:p>
        </p:txBody>
      </p:sp>
      <p:sp>
        <p:nvSpPr>
          <p:cNvPr id="14" name="Slide Number Placeholder 5">
            <a:extLst>
              <a:ext uri="{FF2B5EF4-FFF2-40B4-BE49-F238E27FC236}">
                <a16:creationId xmlns:a16="http://schemas.microsoft.com/office/drawing/2014/main" id="{D8CA5389-AC37-364F-9A40-5180CBAEDB00}"/>
              </a:ext>
            </a:extLst>
          </p:cNvPr>
          <p:cNvSpPr>
            <a:spLocks noGrp="1"/>
          </p:cNvSpPr>
          <p:nvPr>
            <p:ph type="sldNum" sz="quarter" idx="12"/>
          </p:nvPr>
        </p:nvSpPr>
        <p:spPr>
          <a:xfrm>
            <a:off x="838200" y="6356352"/>
            <a:ext cx="2743200" cy="365125"/>
          </a:xfrm>
        </p:spPr>
        <p:txBody>
          <a:bodyPr/>
          <a:lstStyle/>
          <a:p>
            <a:fld id="{0A251005-9E67-A844-9FC2-B7F0127F4703}" type="slidenum">
              <a:rPr lang="en-US" smtClean="0"/>
              <a:t>‹#›</a:t>
            </a:fld>
            <a:endParaRPr lang="en-US"/>
          </a:p>
        </p:txBody>
      </p:sp>
    </p:spTree>
    <p:extLst>
      <p:ext uri="{BB962C8B-B14F-4D97-AF65-F5344CB8AC3E}">
        <p14:creationId xmlns:p14="http://schemas.microsoft.com/office/powerpoint/2010/main" val="3899046531"/>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p:cSld name="4 Up with Ico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8AC9987-A08B-8141-A48D-07AB3FD382BB}"/>
              </a:ext>
            </a:extLst>
          </p:cNvPr>
          <p:cNvSpPr>
            <a:spLocks noGrp="1"/>
          </p:cNvSpPr>
          <p:nvPr>
            <p:ph type="title"/>
          </p:nvPr>
        </p:nvSpPr>
        <p:spPr/>
        <p:txBody>
          <a:bodyPr/>
          <a:lstStyle>
            <a:lvl1pPr>
              <a:defRPr>
                <a:solidFill>
                  <a:schemeClr val="accent1"/>
                </a:solidFill>
              </a:defRPr>
            </a:lvl1pPr>
          </a:lstStyle>
          <a:p>
            <a:r>
              <a:rPr lang="en-US"/>
              <a:t>Click to edit Master title style</a:t>
            </a:r>
          </a:p>
        </p:txBody>
      </p:sp>
      <p:sp>
        <p:nvSpPr>
          <p:cNvPr id="5" name="Footer Placeholder 4">
            <a:extLst>
              <a:ext uri="{FF2B5EF4-FFF2-40B4-BE49-F238E27FC236}">
                <a16:creationId xmlns:a16="http://schemas.microsoft.com/office/drawing/2014/main" id="{8C136B28-B83F-FE4B-A56A-7C125C610D52}"/>
              </a:ext>
            </a:extLst>
          </p:cNvPr>
          <p:cNvSpPr>
            <a:spLocks noGrp="1"/>
          </p:cNvSpPr>
          <p:nvPr>
            <p:ph type="ftr" sz="quarter" idx="11"/>
          </p:nvPr>
        </p:nvSpPr>
        <p:spPr/>
        <p:txBody>
          <a:bodyPr/>
          <a:lstStyle/>
          <a:p>
            <a:endParaRPr lang="en-US"/>
          </a:p>
        </p:txBody>
      </p:sp>
      <p:sp>
        <p:nvSpPr>
          <p:cNvPr id="8" name="Content Placeholder 2">
            <a:extLst>
              <a:ext uri="{FF2B5EF4-FFF2-40B4-BE49-F238E27FC236}">
                <a16:creationId xmlns:a16="http://schemas.microsoft.com/office/drawing/2014/main" id="{1149700B-6D7A-BC4A-9828-BB8F0FB12700}"/>
              </a:ext>
            </a:extLst>
          </p:cNvPr>
          <p:cNvSpPr>
            <a:spLocks noGrp="1"/>
          </p:cNvSpPr>
          <p:nvPr>
            <p:ph idx="1"/>
          </p:nvPr>
        </p:nvSpPr>
        <p:spPr>
          <a:xfrm>
            <a:off x="1833281" y="1936376"/>
            <a:ext cx="4114800" cy="1821470"/>
          </a:xfrm>
        </p:spPr>
        <p:txBody>
          <a:bodyPr/>
          <a:lstStyle>
            <a:lvl1pPr>
              <a:defRPr sz="2000"/>
            </a:lvl1pPr>
            <a:lvl2pPr>
              <a:defRPr sz="1800"/>
            </a:lvl2pPr>
            <a:lvl3pPr>
              <a:defRPr sz="18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Content Placeholder 2">
            <a:extLst>
              <a:ext uri="{FF2B5EF4-FFF2-40B4-BE49-F238E27FC236}">
                <a16:creationId xmlns:a16="http://schemas.microsoft.com/office/drawing/2014/main" id="{63C4D4B2-8327-344E-ACEB-43F5584EB040}"/>
              </a:ext>
            </a:extLst>
          </p:cNvPr>
          <p:cNvSpPr>
            <a:spLocks noGrp="1"/>
          </p:cNvSpPr>
          <p:nvPr>
            <p:ph idx="13"/>
          </p:nvPr>
        </p:nvSpPr>
        <p:spPr>
          <a:xfrm>
            <a:off x="7238999" y="1943707"/>
            <a:ext cx="4114800" cy="1821470"/>
          </a:xfrm>
        </p:spPr>
        <p:txBody>
          <a:bodyPr/>
          <a:lstStyle>
            <a:lvl1pPr>
              <a:defRPr sz="2000"/>
            </a:lvl1pPr>
            <a:lvl2pPr>
              <a:defRPr sz="1800"/>
            </a:lvl2pPr>
            <a:lvl3pPr>
              <a:defRPr sz="18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Content Placeholder 2">
            <a:extLst>
              <a:ext uri="{FF2B5EF4-FFF2-40B4-BE49-F238E27FC236}">
                <a16:creationId xmlns:a16="http://schemas.microsoft.com/office/drawing/2014/main" id="{7F649C40-7111-C245-863A-2886200F648D}"/>
              </a:ext>
            </a:extLst>
          </p:cNvPr>
          <p:cNvSpPr>
            <a:spLocks noGrp="1"/>
          </p:cNvSpPr>
          <p:nvPr>
            <p:ph idx="14"/>
          </p:nvPr>
        </p:nvSpPr>
        <p:spPr>
          <a:xfrm>
            <a:off x="1833281" y="3969309"/>
            <a:ext cx="4114800" cy="1821470"/>
          </a:xfrm>
        </p:spPr>
        <p:txBody>
          <a:bodyPr/>
          <a:lstStyle>
            <a:lvl1pPr>
              <a:defRPr sz="2000"/>
            </a:lvl1pPr>
            <a:lvl2pPr>
              <a:defRPr sz="1800"/>
            </a:lvl2pPr>
            <a:lvl3pPr>
              <a:defRPr sz="18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2">
            <a:extLst>
              <a:ext uri="{FF2B5EF4-FFF2-40B4-BE49-F238E27FC236}">
                <a16:creationId xmlns:a16="http://schemas.microsoft.com/office/drawing/2014/main" id="{0082D24E-B564-B542-9436-CA05C61CC066}"/>
              </a:ext>
            </a:extLst>
          </p:cNvPr>
          <p:cNvSpPr>
            <a:spLocks noGrp="1"/>
          </p:cNvSpPr>
          <p:nvPr>
            <p:ph idx="15"/>
          </p:nvPr>
        </p:nvSpPr>
        <p:spPr>
          <a:xfrm>
            <a:off x="7238999" y="3976640"/>
            <a:ext cx="4114800" cy="1821470"/>
          </a:xfrm>
        </p:spPr>
        <p:txBody>
          <a:bodyPr/>
          <a:lstStyle>
            <a:lvl1pPr>
              <a:defRPr sz="2000"/>
            </a:lvl1pPr>
            <a:lvl2pPr>
              <a:defRPr sz="1800"/>
            </a:lvl2pPr>
            <a:lvl3pPr>
              <a:defRPr sz="18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Slide Number Placeholder 5">
            <a:extLst>
              <a:ext uri="{FF2B5EF4-FFF2-40B4-BE49-F238E27FC236}">
                <a16:creationId xmlns:a16="http://schemas.microsoft.com/office/drawing/2014/main" id="{C43B76C8-B7F2-7D4C-B512-F2D0AA16CDE6}"/>
              </a:ext>
            </a:extLst>
          </p:cNvPr>
          <p:cNvSpPr>
            <a:spLocks noGrp="1"/>
          </p:cNvSpPr>
          <p:nvPr>
            <p:ph type="sldNum" sz="quarter" idx="12"/>
          </p:nvPr>
        </p:nvSpPr>
        <p:spPr>
          <a:xfrm>
            <a:off x="838200" y="6356352"/>
            <a:ext cx="2743200" cy="365125"/>
          </a:xfrm>
        </p:spPr>
        <p:txBody>
          <a:bodyPr/>
          <a:lstStyle/>
          <a:p>
            <a:fld id="{0A251005-9E67-A844-9FC2-B7F0127F4703}" type="slidenum">
              <a:rPr lang="en-US" smtClean="0"/>
              <a:t>‹#›</a:t>
            </a:fld>
            <a:endParaRPr lang="en-US"/>
          </a:p>
        </p:txBody>
      </p:sp>
    </p:spTree>
    <p:extLst>
      <p:ext uri="{BB962C8B-B14F-4D97-AF65-F5344CB8AC3E}">
        <p14:creationId xmlns:p14="http://schemas.microsoft.com/office/powerpoint/2010/main" val="1975820470"/>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p:cSld name="6 Up with Ic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8AC9987-A08B-8141-A48D-07AB3FD382BB}"/>
              </a:ext>
            </a:extLst>
          </p:cNvPr>
          <p:cNvSpPr>
            <a:spLocks noGrp="1"/>
          </p:cNvSpPr>
          <p:nvPr>
            <p:ph type="title"/>
          </p:nvPr>
        </p:nvSpPr>
        <p:spPr/>
        <p:txBody>
          <a:bodyPr/>
          <a:lstStyle>
            <a:lvl1pPr>
              <a:defRPr>
                <a:solidFill>
                  <a:schemeClr val="accent1"/>
                </a:solidFill>
              </a:defRPr>
            </a:lvl1pPr>
          </a:lstStyle>
          <a:p>
            <a:r>
              <a:rPr lang="en-US"/>
              <a:t>Click to edit Master title style</a:t>
            </a:r>
          </a:p>
        </p:txBody>
      </p:sp>
      <p:sp>
        <p:nvSpPr>
          <p:cNvPr id="5" name="Footer Placeholder 4">
            <a:extLst>
              <a:ext uri="{FF2B5EF4-FFF2-40B4-BE49-F238E27FC236}">
                <a16:creationId xmlns:a16="http://schemas.microsoft.com/office/drawing/2014/main" id="{8C136B28-B83F-FE4B-A56A-7C125C610D52}"/>
              </a:ext>
            </a:extLst>
          </p:cNvPr>
          <p:cNvSpPr>
            <a:spLocks noGrp="1"/>
          </p:cNvSpPr>
          <p:nvPr>
            <p:ph type="ftr" sz="quarter" idx="11"/>
          </p:nvPr>
        </p:nvSpPr>
        <p:spPr/>
        <p:txBody>
          <a:bodyPr/>
          <a:lstStyle/>
          <a:p>
            <a:endParaRPr lang="en-US"/>
          </a:p>
        </p:txBody>
      </p:sp>
      <p:sp>
        <p:nvSpPr>
          <p:cNvPr id="8" name="Content Placeholder 2">
            <a:extLst>
              <a:ext uri="{FF2B5EF4-FFF2-40B4-BE49-F238E27FC236}">
                <a16:creationId xmlns:a16="http://schemas.microsoft.com/office/drawing/2014/main" id="{1149700B-6D7A-BC4A-9828-BB8F0FB12700}"/>
              </a:ext>
            </a:extLst>
          </p:cNvPr>
          <p:cNvSpPr>
            <a:spLocks noGrp="1"/>
          </p:cNvSpPr>
          <p:nvPr>
            <p:ph idx="1"/>
          </p:nvPr>
        </p:nvSpPr>
        <p:spPr>
          <a:xfrm>
            <a:off x="1705535" y="2092652"/>
            <a:ext cx="4114800" cy="1194362"/>
          </a:xfrm>
        </p:spPr>
        <p:txBody>
          <a:bodyPr/>
          <a:lstStyle>
            <a:lvl1pPr>
              <a:defRPr sz="2000"/>
            </a:lvl1pPr>
            <a:lvl2pPr>
              <a:defRPr sz="1800"/>
            </a:lvl2pPr>
          </a:lstStyle>
          <a:p>
            <a:pPr lvl="0"/>
            <a:r>
              <a:rPr lang="en-US"/>
              <a:t>Click to edit Master text styles</a:t>
            </a:r>
          </a:p>
          <a:p>
            <a:pPr lvl="1"/>
            <a:r>
              <a:rPr lang="en-US"/>
              <a:t>Second level</a:t>
            </a:r>
          </a:p>
        </p:txBody>
      </p:sp>
      <p:sp>
        <p:nvSpPr>
          <p:cNvPr id="10" name="Content Placeholder 2">
            <a:extLst>
              <a:ext uri="{FF2B5EF4-FFF2-40B4-BE49-F238E27FC236}">
                <a16:creationId xmlns:a16="http://schemas.microsoft.com/office/drawing/2014/main" id="{7F649C40-7111-C245-863A-2886200F648D}"/>
              </a:ext>
            </a:extLst>
          </p:cNvPr>
          <p:cNvSpPr>
            <a:spLocks noGrp="1"/>
          </p:cNvSpPr>
          <p:nvPr>
            <p:ph idx="14"/>
          </p:nvPr>
        </p:nvSpPr>
        <p:spPr>
          <a:xfrm>
            <a:off x="1705535" y="3425497"/>
            <a:ext cx="4114800" cy="1194362"/>
          </a:xfrm>
        </p:spPr>
        <p:txBody>
          <a:bodyPr/>
          <a:lstStyle>
            <a:lvl1pPr>
              <a:defRPr sz="2000"/>
            </a:lvl1pPr>
            <a:lvl2pPr>
              <a:defRPr sz="1800"/>
            </a:lvl2pPr>
          </a:lstStyle>
          <a:p>
            <a:pPr lvl="0"/>
            <a:r>
              <a:rPr lang="en-US"/>
              <a:t>Click to edit Master text styles</a:t>
            </a:r>
          </a:p>
          <a:p>
            <a:pPr lvl="1"/>
            <a:r>
              <a:rPr lang="en-US"/>
              <a:t>Second level</a:t>
            </a:r>
          </a:p>
        </p:txBody>
      </p:sp>
      <p:sp>
        <p:nvSpPr>
          <p:cNvPr id="12" name="Content Placeholder 2">
            <a:extLst>
              <a:ext uri="{FF2B5EF4-FFF2-40B4-BE49-F238E27FC236}">
                <a16:creationId xmlns:a16="http://schemas.microsoft.com/office/drawing/2014/main" id="{F981A4C9-220C-0C40-861F-DA1DF57CD5DE}"/>
              </a:ext>
            </a:extLst>
          </p:cNvPr>
          <p:cNvSpPr>
            <a:spLocks noGrp="1"/>
          </p:cNvSpPr>
          <p:nvPr>
            <p:ph idx="16"/>
          </p:nvPr>
        </p:nvSpPr>
        <p:spPr>
          <a:xfrm>
            <a:off x="1705535" y="4760024"/>
            <a:ext cx="4114800" cy="1194362"/>
          </a:xfrm>
        </p:spPr>
        <p:txBody>
          <a:bodyPr/>
          <a:lstStyle>
            <a:lvl1pPr>
              <a:defRPr sz="2000"/>
            </a:lvl1pPr>
            <a:lvl2pPr>
              <a:defRPr sz="1800"/>
            </a:lvl2pPr>
          </a:lstStyle>
          <a:p>
            <a:pPr lvl="0"/>
            <a:r>
              <a:rPr lang="en-US"/>
              <a:t>Click to edit Master text styles</a:t>
            </a:r>
          </a:p>
          <a:p>
            <a:pPr lvl="1"/>
            <a:r>
              <a:rPr lang="en-US"/>
              <a:t>Second level</a:t>
            </a:r>
          </a:p>
        </p:txBody>
      </p:sp>
      <p:sp>
        <p:nvSpPr>
          <p:cNvPr id="11" name="Content Placeholder 2">
            <a:extLst>
              <a:ext uri="{FF2B5EF4-FFF2-40B4-BE49-F238E27FC236}">
                <a16:creationId xmlns:a16="http://schemas.microsoft.com/office/drawing/2014/main" id="{1046B1EB-437A-6149-AE5F-C21CCE845039}"/>
              </a:ext>
            </a:extLst>
          </p:cNvPr>
          <p:cNvSpPr>
            <a:spLocks noGrp="1"/>
          </p:cNvSpPr>
          <p:nvPr>
            <p:ph idx="17"/>
          </p:nvPr>
        </p:nvSpPr>
        <p:spPr>
          <a:xfrm>
            <a:off x="7239000" y="2092652"/>
            <a:ext cx="4114800" cy="1194362"/>
          </a:xfrm>
        </p:spPr>
        <p:txBody>
          <a:bodyPr/>
          <a:lstStyle>
            <a:lvl1pPr>
              <a:defRPr sz="2000"/>
            </a:lvl1pPr>
            <a:lvl2pPr>
              <a:defRPr sz="1800"/>
            </a:lvl2pPr>
          </a:lstStyle>
          <a:p>
            <a:pPr lvl="0"/>
            <a:r>
              <a:rPr lang="en-US"/>
              <a:t>Click to edit Master text styles</a:t>
            </a:r>
          </a:p>
          <a:p>
            <a:pPr lvl="1"/>
            <a:r>
              <a:rPr lang="en-US"/>
              <a:t>Second level</a:t>
            </a:r>
          </a:p>
        </p:txBody>
      </p:sp>
      <p:sp>
        <p:nvSpPr>
          <p:cNvPr id="14" name="Content Placeholder 2">
            <a:extLst>
              <a:ext uri="{FF2B5EF4-FFF2-40B4-BE49-F238E27FC236}">
                <a16:creationId xmlns:a16="http://schemas.microsoft.com/office/drawing/2014/main" id="{E20BB1C9-5B9E-314F-BF14-B3481B5ACCA2}"/>
              </a:ext>
            </a:extLst>
          </p:cNvPr>
          <p:cNvSpPr>
            <a:spLocks noGrp="1"/>
          </p:cNvSpPr>
          <p:nvPr>
            <p:ph idx="18"/>
          </p:nvPr>
        </p:nvSpPr>
        <p:spPr>
          <a:xfrm>
            <a:off x="7239000" y="3425497"/>
            <a:ext cx="4114800" cy="1194362"/>
          </a:xfrm>
        </p:spPr>
        <p:txBody>
          <a:bodyPr/>
          <a:lstStyle>
            <a:lvl1pPr>
              <a:defRPr sz="2000"/>
            </a:lvl1pPr>
            <a:lvl2pPr>
              <a:defRPr sz="1800"/>
            </a:lvl2pPr>
          </a:lstStyle>
          <a:p>
            <a:pPr lvl="0"/>
            <a:r>
              <a:rPr lang="en-US"/>
              <a:t>Click to edit Master text styles</a:t>
            </a:r>
          </a:p>
          <a:p>
            <a:pPr lvl="1"/>
            <a:r>
              <a:rPr lang="en-US"/>
              <a:t>Second level</a:t>
            </a:r>
          </a:p>
        </p:txBody>
      </p:sp>
      <p:sp>
        <p:nvSpPr>
          <p:cNvPr id="15" name="Content Placeholder 2">
            <a:extLst>
              <a:ext uri="{FF2B5EF4-FFF2-40B4-BE49-F238E27FC236}">
                <a16:creationId xmlns:a16="http://schemas.microsoft.com/office/drawing/2014/main" id="{66085F5A-4C25-244E-A8CE-FBED9ED752D5}"/>
              </a:ext>
            </a:extLst>
          </p:cNvPr>
          <p:cNvSpPr>
            <a:spLocks noGrp="1"/>
          </p:cNvSpPr>
          <p:nvPr>
            <p:ph idx="19"/>
          </p:nvPr>
        </p:nvSpPr>
        <p:spPr>
          <a:xfrm>
            <a:off x="7239000" y="4760024"/>
            <a:ext cx="4114800" cy="1194362"/>
          </a:xfrm>
        </p:spPr>
        <p:txBody>
          <a:bodyPr/>
          <a:lstStyle>
            <a:lvl1pPr>
              <a:defRPr sz="2000"/>
            </a:lvl1pPr>
            <a:lvl2pPr>
              <a:defRPr sz="1800"/>
            </a:lvl2pPr>
          </a:lstStyle>
          <a:p>
            <a:pPr lvl="0"/>
            <a:r>
              <a:rPr lang="en-US"/>
              <a:t>Click to edit Master text styles</a:t>
            </a:r>
          </a:p>
          <a:p>
            <a:pPr lvl="1"/>
            <a:r>
              <a:rPr lang="en-US"/>
              <a:t>Second level</a:t>
            </a:r>
          </a:p>
        </p:txBody>
      </p:sp>
      <p:sp>
        <p:nvSpPr>
          <p:cNvPr id="13" name="Slide Number Placeholder 5">
            <a:extLst>
              <a:ext uri="{FF2B5EF4-FFF2-40B4-BE49-F238E27FC236}">
                <a16:creationId xmlns:a16="http://schemas.microsoft.com/office/drawing/2014/main" id="{D0F5F3EE-90CC-3F42-B6AC-B618CA1CA88A}"/>
              </a:ext>
            </a:extLst>
          </p:cNvPr>
          <p:cNvSpPr>
            <a:spLocks noGrp="1"/>
          </p:cNvSpPr>
          <p:nvPr>
            <p:ph type="sldNum" sz="quarter" idx="12"/>
          </p:nvPr>
        </p:nvSpPr>
        <p:spPr>
          <a:xfrm>
            <a:off x="838200" y="6356352"/>
            <a:ext cx="2743200" cy="365125"/>
          </a:xfrm>
        </p:spPr>
        <p:txBody>
          <a:bodyPr/>
          <a:lstStyle/>
          <a:p>
            <a:fld id="{0A251005-9E67-A844-9FC2-B7F0127F4703}" type="slidenum">
              <a:rPr lang="en-US" smtClean="0"/>
              <a:t>‹#›</a:t>
            </a:fld>
            <a:endParaRPr lang="en-US"/>
          </a:p>
        </p:txBody>
      </p:sp>
    </p:spTree>
    <p:extLst>
      <p:ext uri="{BB962C8B-B14F-4D97-AF65-F5344CB8AC3E}">
        <p14:creationId xmlns:p14="http://schemas.microsoft.com/office/powerpoint/2010/main" val="381139364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p:cSld name="5 Up Hexago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45616B-91FF-8847-95ED-E6C7EAFA608C}"/>
              </a:ext>
            </a:extLst>
          </p:cNvPr>
          <p:cNvSpPr>
            <a:spLocks noGrp="1"/>
          </p:cNvSpPr>
          <p:nvPr>
            <p:ph type="title"/>
          </p:nvPr>
        </p:nvSpPr>
        <p:spPr/>
        <p:txBody>
          <a:bodyPr/>
          <a:lstStyle/>
          <a:p>
            <a:r>
              <a:rPr lang="en-US"/>
              <a:t>Click to edit Master title style</a:t>
            </a:r>
          </a:p>
        </p:txBody>
      </p:sp>
      <p:sp>
        <p:nvSpPr>
          <p:cNvPr id="4" name="Footer Placeholder 3">
            <a:extLst>
              <a:ext uri="{FF2B5EF4-FFF2-40B4-BE49-F238E27FC236}">
                <a16:creationId xmlns:a16="http://schemas.microsoft.com/office/drawing/2014/main" id="{7180CD8C-44B8-5546-A881-113672775091}"/>
              </a:ext>
            </a:extLst>
          </p:cNvPr>
          <p:cNvSpPr>
            <a:spLocks noGrp="1"/>
          </p:cNvSpPr>
          <p:nvPr>
            <p:ph type="ftr" sz="quarter" idx="11"/>
          </p:nvPr>
        </p:nvSpPr>
        <p:spPr/>
        <p:txBody>
          <a:bodyPr/>
          <a:lstStyle/>
          <a:p>
            <a:endParaRPr lang="en-US"/>
          </a:p>
        </p:txBody>
      </p:sp>
      <p:sp>
        <p:nvSpPr>
          <p:cNvPr id="6" name="1a">
            <a:extLst>
              <a:ext uri="{FF2B5EF4-FFF2-40B4-BE49-F238E27FC236}">
                <a16:creationId xmlns:a16="http://schemas.microsoft.com/office/drawing/2014/main" id="{3757CE7C-4050-084C-9C95-495066179A45}"/>
              </a:ext>
            </a:extLst>
          </p:cNvPr>
          <p:cNvSpPr>
            <a:spLocks noGrp="1"/>
          </p:cNvSpPr>
          <p:nvPr>
            <p:ph type="body" sz="quarter" idx="14" hasCustomPrompt="1"/>
          </p:nvPr>
        </p:nvSpPr>
        <p:spPr>
          <a:xfrm>
            <a:off x="554868" y="3711791"/>
            <a:ext cx="1770059" cy="909493"/>
          </a:xfrm>
        </p:spPr>
        <p:txBody>
          <a:bodyPr>
            <a:normAutofit/>
          </a:bodyPr>
          <a:lstStyle>
            <a:lvl1pPr marL="91440" indent="0" algn="r">
              <a:spcBef>
                <a:spcPts val="0"/>
              </a:spcBef>
              <a:spcAft>
                <a:spcPts val="600"/>
              </a:spcAft>
              <a:buClr>
                <a:schemeClr val="accent1"/>
              </a:buClr>
              <a:buFont typeface="Arial" panose="020B0604020202020204" pitchFamily="34" charset="0"/>
              <a:buNone/>
              <a:defRPr sz="1200">
                <a:solidFill>
                  <a:schemeClr val="accent3"/>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Click to edit text</a:t>
            </a:r>
          </a:p>
        </p:txBody>
      </p:sp>
      <p:sp>
        <p:nvSpPr>
          <p:cNvPr id="7" name="3b">
            <a:extLst>
              <a:ext uri="{FF2B5EF4-FFF2-40B4-BE49-F238E27FC236}">
                <a16:creationId xmlns:a16="http://schemas.microsoft.com/office/drawing/2014/main" id="{30C954C1-BDAF-0B4B-8CDB-1E5E07CA0F96}"/>
              </a:ext>
            </a:extLst>
          </p:cNvPr>
          <p:cNvSpPr>
            <a:spLocks noGrp="1"/>
          </p:cNvSpPr>
          <p:nvPr>
            <p:ph type="body" sz="quarter" idx="15" hasCustomPrompt="1"/>
          </p:nvPr>
        </p:nvSpPr>
        <p:spPr>
          <a:xfrm>
            <a:off x="3744595" y="5095717"/>
            <a:ext cx="1764947" cy="909493"/>
          </a:xfrm>
        </p:spPr>
        <p:txBody>
          <a:bodyPr>
            <a:normAutofit/>
          </a:bodyPr>
          <a:lstStyle>
            <a:lvl1pPr marL="91440" indent="0" algn="ctr">
              <a:spcBef>
                <a:spcPts val="0"/>
              </a:spcBef>
              <a:spcAft>
                <a:spcPts val="600"/>
              </a:spcAft>
              <a:buClr>
                <a:schemeClr val="accent1"/>
              </a:buClr>
              <a:buFont typeface="Arial" panose="020B0604020202020204" pitchFamily="34" charset="0"/>
              <a:buNone/>
              <a:defRPr sz="1200">
                <a:solidFill>
                  <a:schemeClr val="accent3"/>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Click to edit text</a:t>
            </a:r>
          </a:p>
        </p:txBody>
      </p:sp>
      <p:sp>
        <p:nvSpPr>
          <p:cNvPr id="8" name="3a">
            <a:extLst>
              <a:ext uri="{FF2B5EF4-FFF2-40B4-BE49-F238E27FC236}">
                <a16:creationId xmlns:a16="http://schemas.microsoft.com/office/drawing/2014/main" id="{012FAA5A-72D8-7B47-9822-D9521326F896}"/>
              </a:ext>
            </a:extLst>
          </p:cNvPr>
          <p:cNvSpPr>
            <a:spLocks noGrp="1"/>
          </p:cNvSpPr>
          <p:nvPr>
            <p:ph type="body" sz="quarter" idx="16" hasCustomPrompt="1"/>
          </p:nvPr>
        </p:nvSpPr>
        <p:spPr>
          <a:xfrm>
            <a:off x="5177163" y="1625761"/>
            <a:ext cx="1764947" cy="909493"/>
          </a:xfrm>
        </p:spPr>
        <p:txBody>
          <a:bodyPr anchor="b">
            <a:normAutofit/>
          </a:bodyPr>
          <a:lstStyle>
            <a:lvl1pPr marL="91440" indent="0" algn="ctr">
              <a:spcBef>
                <a:spcPts val="0"/>
              </a:spcBef>
              <a:spcAft>
                <a:spcPts val="600"/>
              </a:spcAft>
              <a:buClr>
                <a:schemeClr val="accent1"/>
              </a:buClr>
              <a:buFont typeface="Arial" panose="020B0604020202020204" pitchFamily="34" charset="0"/>
              <a:buNone/>
              <a:defRPr sz="1200">
                <a:solidFill>
                  <a:schemeClr val="accent3"/>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Click to edit text</a:t>
            </a:r>
          </a:p>
        </p:txBody>
      </p:sp>
      <p:sp>
        <p:nvSpPr>
          <p:cNvPr id="9" name="4a">
            <a:extLst>
              <a:ext uri="{FF2B5EF4-FFF2-40B4-BE49-F238E27FC236}">
                <a16:creationId xmlns:a16="http://schemas.microsoft.com/office/drawing/2014/main" id="{80729746-9B9D-C643-A76C-9A800BA3F208}"/>
              </a:ext>
            </a:extLst>
          </p:cNvPr>
          <p:cNvSpPr>
            <a:spLocks noGrp="1"/>
          </p:cNvSpPr>
          <p:nvPr>
            <p:ph type="body" sz="quarter" idx="17" hasCustomPrompt="1"/>
          </p:nvPr>
        </p:nvSpPr>
        <p:spPr>
          <a:xfrm>
            <a:off x="6748717" y="5095228"/>
            <a:ext cx="1764947" cy="909493"/>
          </a:xfrm>
        </p:spPr>
        <p:txBody>
          <a:bodyPr>
            <a:normAutofit/>
          </a:bodyPr>
          <a:lstStyle>
            <a:lvl1pPr marL="91440" indent="0" algn="ctr">
              <a:spcBef>
                <a:spcPts val="0"/>
              </a:spcBef>
              <a:spcAft>
                <a:spcPts val="600"/>
              </a:spcAft>
              <a:buClr>
                <a:schemeClr val="accent1"/>
              </a:buClr>
              <a:buFont typeface="Arial" panose="020B0604020202020204" pitchFamily="34" charset="0"/>
              <a:buNone/>
              <a:defRPr sz="1200">
                <a:solidFill>
                  <a:schemeClr val="accent3"/>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Click to edit text</a:t>
            </a:r>
          </a:p>
        </p:txBody>
      </p:sp>
      <p:sp>
        <p:nvSpPr>
          <p:cNvPr id="10" name="1">
            <a:extLst>
              <a:ext uri="{FF2B5EF4-FFF2-40B4-BE49-F238E27FC236}">
                <a16:creationId xmlns:a16="http://schemas.microsoft.com/office/drawing/2014/main" id="{6485119F-DE13-C040-8151-4102166DA33D}"/>
              </a:ext>
            </a:extLst>
          </p:cNvPr>
          <p:cNvSpPr>
            <a:spLocks noGrp="1"/>
          </p:cNvSpPr>
          <p:nvPr>
            <p:ph type="body" sz="quarter" idx="18" hasCustomPrompt="1"/>
          </p:nvPr>
        </p:nvSpPr>
        <p:spPr>
          <a:xfrm>
            <a:off x="2235966" y="2535743"/>
            <a:ext cx="1764945" cy="1533533"/>
          </a:xfrm>
          <a:prstGeom prst="hexagon">
            <a:avLst/>
          </a:prstGeom>
          <a:solidFill>
            <a:schemeClr val="accent1"/>
          </a:solidFill>
          <a:ln w="76200">
            <a:noFill/>
          </a:ln>
          <a:effectLst/>
        </p:spPr>
        <p:txBody>
          <a:bodyPr lIns="0" tIns="0" rIns="0" bIns="0" anchor="ctr">
            <a:normAutofit/>
          </a:bodyPr>
          <a:lstStyle>
            <a:lvl1pPr marL="0" indent="0" algn="ctr">
              <a:spcAft>
                <a:spcPts val="600"/>
              </a:spcAft>
              <a:buFont typeface="Arial" panose="020B0604020202020204" pitchFamily="34" charset="0"/>
              <a:buNone/>
              <a:defRPr sz="2000" b="1">
                <a:solidFill>
                  <a:schemeClr val="bg1"/>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 or icon</a:t>
            </a:r>
          </a:p>
        </p:txBody>
      </p:sp>
      <p:sp>
        <p:nvSpPr>
          <p:cNvPr id="11" name="1a">
            <a:extLst>
              <a:ext uri="{FF2B5EF4-FFF2-40B4-BE49-F238E27FC236}">
                <a16:creationId xmlns:a16="http://schemas.microsoft.com/office/drawing/2014/main" id="{D92DD89E-82C4-5F4C-B0E0-41E72DC895B4}"/>
              </a:ext>
            </a:extLst>
          </p:cNvPr>
          <p:cNvSpPr>
            <a:spLocks noGrp="1"/>
          </p:cNvSpPr>
          <p:nvPr>
            <p:ph type="body" sz="quarter" idx="22" hasCustomPrompt="1"/>
          </p:nvPr>
        </p:nvSpPr>
        <p:spPr>
          <a:xfrm>
            <a:off x="9885321" y="3711791"/>
            <a:ext cx="1770059" cy="909493"/>
          </a:xfrm>
        </p:spPr>
        <p:txBody>
          <a:bodyPr>
            <a:normAutofit/>
          </a:bodyPr>
          <a:lstStyle>
            <a:lvl1pPr marL="91440" indent="0" algn="l">
              <a:spcBef>
                <a:spcPts val="0"/>
              </a:spcBef>
              <a:spcAft>
                <a:spcPts val="600"/>
              </a:spcAft>
              <a:buClr>
                <a:schemeClr val="accent1"/>
              </a:buClr>
              <a:buFont typeface="Arial" panose="020B0604020202020204" pitchFamily="34" charset="0"/>
              <a:buNone/>
              <a:defRPr sz="1200">
                <a:solidFill>
                  <a:schemeClr val="accent3"/>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Click to edit text</a:t>
            </a:r>
          </a:p>
        </p:txBody>
      </p:sp>
      <p:sp>
        <p:nvSpPr>
          <p:cNvPr id="12" name="1">
            <a:extLst>
              <a:ext uri="{FF2B5EF4-FFF2-40B4-BE49-F238E27FC236}">
                <a16:creationId xmlns:a16="http://schemas.microsoft.com/office/drawing/2014/main" id="{45F95326-8252-CE4C-B4CB-893721F10B56}"/>
              </a:ext>
            </a:extLst>
          </p:cNvPr>
          <p:cNvSpPr>
            <a:spLocks noGrp="1"/>
          </p:cNvSpPr>
          <p:nvPr>
            <p:ph type="body" sz="quarter" idx="29" hasCustomPrompt="1"/>
          </p:nvPr>
        </p:nvSpPr>
        <p:spPr>
          <a:xfrm>
            <a:off x="3729309" y="3445236"/>
            <a:ext cx="1764945" cy="1533533"/>
          </a:xfrm>
          <a:prstGeom prst="hexagon">
            <a:avLst/>
          </a:prstGeom>
          <a:noFill/>
          <a:ln w="15875">
            <a:solidFill>
              <a:schemeClr val="accent2"/>
            </a:solidFill>
          </a:ln>
          <a:effectLst/>
        </p:spPr>
        <p:txBody>
          <a:bodyPr lIns="0" tIns="0" rIns="0" bIns="0" anchor="ctr">
            <a:normAutofit/>
          </a:bodyPr>
          <a:lstStyle>
            <a:lvl1pPr marL="0" indent="0" algn="ctr">
              <a:spcAft>
                <a:spcPts val="600"/>
              </a:spcAft>
              <a:buFont typeface="Arial" panose="020B0604020202020204" pitchFamily="34" charset="0"/>
              <a:buNone/>
              <a:defRPr sz="2000" b="1">
                <a:solidFill>
                  <a:schemeClr val="accent2"/>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 or icon</a:t>
            </a:r>
          </a:p>
        </p:txBody>
      </p:sp>
      <p:sp>
        <p:nvSpPr>
          <p:cNvPr id="13" name="1">
            <a:extLst>
              <a:ext uri="{FF2B5EF4-FFF2-40B4-BE49-F238E27FC236}">
                <a16:creationId xmlns:a16="http://schemas.microsoft.com/office/drawing/2014/main" id="{DAF58F86-E191-CF48-A85A-6BDC2C7B444A}"/>
              </a:ext>
            </a:extLst>
          </p:cNvPr>
          <p:cNvSpPr>
            <a:spLocks noGrp="1"/>
          </p:cNvSpPr>
          <p:nvPr>
            <p:ph type="body" sz="quarter" idx="30" hasCustomPrompt="1"/>
          </p:nvPr>
        </p:nvSpPr>
        <p:spPr>
          <a:xfrm>
            <a:off x="5222653" y="2633007"/>
            <a:ext cx="1764945" cy="1533533"/>
          </a:xfrm>
          <a:prstGeom prst="hexagon">
            <a:avLst/>
          </a:prstGeom>
          <a:solidFill>
            <a:schemeClr val="accent4"/>
          </a:solidFill>
          <a:ln w="76200">
            <a:noFill/>
          </a:ln>
          <a:effectLst/>
        </p:spPr>
        <p:txBody>
          <a:bodyPr lIns="0" tIns="0" rIns="0" bIns="0" anchor="ctr">
            <a:normAutofit/>
          </a:bodyPr>
          <a:lstStyle>
            <a:lvl1pPr marL="0" indent="0" algn="ctr">
              <a:spcAft>
                <a:spcPts val="600"/>
              </a:spcAft>
              <a:buFont typeface="Arial" panose="020B0604020202020204" pitchFamily="34" charset="0"/>
              <a:buNone/>
              <a:defRPr sz="2000" b="1">
                <a:solidFill>
                  <a:schemeClr val="bg1"/>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 or icon</a:t>
            </a:r>
          </a:p>
        </p:txBody>
      </p:sp>
      <p:sp>
        <p:nvSpPr>
          <p:cNvPr id="14" name="1">
            <a:extLst>
              <a:ext uri="{FF2B5EF4-FFF2-40B4-BE49-F238E27FC236}">
                <a16:creationId xmlns:a16="http://schemas.microsoft.com/office/drawing/2014/main" id="{9C6DDF77-376D-5F42-8DB2-1FBE5B590823}"/>
              </a:ext>
            </a:extLst>
          </p:cNvPr>
          <p:cNvSpPr>
            <a:spLocks noGrp="1"/>
          </p:cNvSpPr>
          <p:nvPr>
            <p:ph type="body" sz="quarter" idx="31" hasCustomPrompt="1"/>
          </p:nvPr>
        </p:nvSpPr>
        <p:spPr>
          <a:xfrm>
            <a:off x="6715996" y="3445236"/>
            <a:ext cx="1764945" cy="1533533"/>
          </a:xfrm>
          <a:prstGeom prst="hexagon">
            <a:avLst/>
          </a:prstGeom>
          <a:noFill/>
          <a:ln w="15875">
            <a:solidFill>
              <a:schemeClr val="accent5"/>
            </a:solidFill>
          </a:ln>
          <a:effectLst/>
        </p:spPr>
        <p:txBody>
          <a:bodyPr lIns="0" tIns="0" rIns="0" bIns="0" anchor="ctr">
            <a:normAutofit/>
          </a:bodyPr>
          <a:lstStyle>
            <a:lvl1pPr marL="0" indent="0" algn="ctr">
              <a:spcAft>
                <a:spcPts val="600"/>
              </a:spcAft>
              <a:buFont typeface="Arial" panose="020B0604020202020204" pitchFamily="34" charset="0"/>
              <a:buNone/>
              <a:defRPr sz="2000" b="1">
                <a:solidFill>
                  <a:schemeClr val="accent5"/>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 or icon</a:t>
            </a:r>
          </a:p>
        </p:txBody>
      </p:sp>
      <p:sp>
        <p:nvSpPr>
          <p:cNvPr id="15" name="1">
            <a:extLst>
              <a:ext uri="{FF2B5EF4-FFF2-40B4-BE49-F238E27FC236}">
                <a16:creationId xmlns:a16="http://schemas.microsoft.com/office/drawing/2014/main" id="{1B17EDDA-59E9-EC45-BA69-75D2121C6FA5}"/>
              </a:ext>
            </a:extLst>
          </p:cNvPr>
          <p:cNvSpPr>
            <a:spLocks noGrp="1"/>
          </p:cNvSpPr>
          <p:nvPr>
            <p:ph type="body" sz="quarter" idx="32" hasCustomPrompt="1"/>
          </p:nvPr>
        </p:nvSpPr>
        <p:spPr>
          <a:xfrm>
            <a:off x="8209340" y="2633006"/>
            <a:ext cx="1764945" cy="1533533"/>
          </a:xfrm>
          <a:prstGeom prst="hexagon">
            <a:avLst/>
          </a:prstGeom>
          <a:solidFill>
            <a:schemeClr val="accent6"/>
          </a:solidFill>
          <a:ln w="76200">
            <a:noFill/>
          </a:ln>
          <a:effectLst/>
        </p:spPr>
        <p:txBody>
          <a:bodyPr lIns="0" tIns="0" rIns="0" bIns="0" anchor="ctr">
            <a:normAutofit/>
          </a:bodyPr>
          <a:lstStyle>
            <a:lvl1pPr marL="0" indent="0" algn="ctr">
              <a:spcAft>
                <a:spcPts val="600"/>
              </a:spcAft>
              <a:buFont typeface="Arial" panose="020B0604020202020204" pitchFamily="34" charset="0"/>
              <a:buNone/>
              <a:defRPr sz="2000" b="1">
                <a:solidFill>
                  <a:schemeClr val="bg1"/>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 or icon</a:t>
            </a:r>
          </a:p>
        </p:txBody>
      </p:sp>
      <p:sp>
        <p:nvSpPr>
          <p:cNvPr id="16" name="Slide Number Placeholder 5">
            <a:extLst>
              <a:ext uri="{FF2B5EF4-FFF2-40B4-BE49-F238E27FC236}">
                <a16:creationId xmlns:a16="http://schemas.microsoft.com/office/drawing/2014/main" id="{1A62610D-D418-8943-98C8-1FED493F6C98}"/>
              </a:ext>
            </a:extLst>
          </p:cNvPr>
          <p:cNvSpPr>
            <a:spLocks noGrp="1"/>
          </p:cNvSpPr>
          <p:nvPr>
            <p:ph type="sldNum" sz="quarter" idx="12"/>
          </p:nvPr>
        </p:nvSpPr>
        <p:spPr>
          <a:xfrm>
            <a:off x="838200" y="6356352"/>
            <a:ext cx="2743200" cy="365125"/>
          </a:xfrm>
        </p:spPr>
        <p:txBody>
          <a:bodyPr/>
          <a:lstStyle/>
          <a:p>
            <a:fld id="{0A251005-9E67-A844-9FC2-B7F0127F4703}" type="slidenum">
              <a:rPr lang="en-US" smtClean="0"/>
              <a:t>‹#›</a:t>
            </a:fld>
            <a:endParaRPr lang="en-US"/>
          </a:p>
        </p:txBody>
      </p:sp>
    </p:spTree>
    <p:extLst>
      <p:ext uri="{BB962C8B-B14F-4D97-AF65-F5344CB8AC3E}">
        <p14:creationId xmlns:p14="http://schemas.microsoft.com/office/powerpoint/2010/main" val="3955889827"/>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p:cSld name="8 Timeli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D1C3708-CC0A-FC48-81B6-D6F27B3C63D1}"/>
              </a:ext>
            </a:extLst>
          </p:cNvPr>
          <p:cNvSpPr>
            <a:spLocks noGrp="1"/>
          </p:cNvSpPr>
          <p:nvPr>
            <p:ph type="title"/>
          </p:nvPr>
        </p:nvSpPr>
        <p:spPr/>
        <p:txBody>
          <a:bodyPr/>
          <a:lstStyle/>
          <a:p>
            <a:r>
              <a:rPr lang="en-US"/>
              <a:t>Click to edit Master title style</a:t>
            </a:r>
          </a:p>
        </p:txBody>
      </p:sp>
      <p:sp>
        <p:nvSpPr>
          <p:cNvPr id="4" name="Footer Placeholder 3">
            <a:extLst>
              <a:ext uri="{FF2B5EF4-FFF2-40B4-BE49-F238E27FC236}">
                <a16:creationId xmlns:a16="http://schemas.microsoft.com/office/drawing/2014/main" id="{003B9E89-CE10-A446-9A83-8AE279976806}"/>
              </a:ext>
            </a:extLst>
          </p:cNvPr>
          <p:cNvSpPr>
            <a:spLocks noGrp="1"/>
          </p:cNvSpPr>
          <p:nvPr>
            <p:ph type="ftr" sz="quarter" idx="11"/>
          </p:nvPr>
        </p:nvSpPr>
        <p:spPr/>
        <p:txBody>
          <a:bodyPr/>
          <a:lstStyle/>
          <a:p>
            <a:endParaRPr lang="en-US"/>
          </a:p>
        </p:txBody>
      </p:sp>
      <p:sp>
        <p:nvSpPr>
          <p:cNvPr id="6" name="1a">
            <a:extLst>
              <a:ext uri="{FF2B5EF4-FFF2-40B4-BE49-F238E27FC236}">
                <a16:creationId xmlns:a16="http://schemas.microsoft.com/office/drawing/2014/main" id="{8B1780A6-0F5A-5643-A23B-A4D919335F30}"/>
              </a:ext>
            </a:extLst>
          </p:cNvPr>
          <p:cNvSpPr>
            <a:spLocks noGrp="1"/>
          </p:cNvSpPr>
          <p:nvPr>
            <p:ph type="body" sz="quarter" idx="14" hasCustomPrompt="1"/>
          </p:nvPr>
        </p:nvSpPr>
        <p:spPr>
          <a:xfrm>
            <a:off x="501380" y="3339112"/>
            <a:ext cx="1961573" cy="909493"/>
          </a:xfrm>
        </p:spPr>
        <p:txBody>
          <a:bodyPr lIns="0" rIns="0">
            <a:normAutofit/>
          </a:bodyPr>
          <a:lstStyle>
            <a:lvl1pPr marL="91440" indent="0" algn="ctr">
              <a:spcBef>
                <a:spcPts val="0"/>
              </a:spcBef>
              <a:spcAft>
                <a:spcPts val="600"/>
              </a:spcAft>
              <a:buClr>
                <a:schemeClr val="accent1"/>
              </a:buClr>
              <a:buFont typeface="Arial" panose="020B0604020202020204" pitchFamily="34" charset="0"/>
              <a:buNone/>
              <a:defRPr sz="1100">
                <a:solidFill>
                  <a:schemeClr val="accent3"/>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Click to edit text</a:t>
            </a:r>
          </a:p>
        </p:txBody>
      </p:sp>
      <p:sp>
        <p:nvSpPr>
          <p:cNvPr id="7" name="3a">
            <a:extLst>
              <a:ext uri="{FF2B5EF4-FFF2-40B4-BE49-F238E27FC236}">
                <a16:creationId xmlns:a16="http://schemas.microsoft.com/office/drawing/2014/main" id="{6FD4880F-8C9F-E242-805F-95AD648489AE}"/>
              </a:ext>
            </a:extLst>
          </p:cNvPr>
          <p:cNvSpPr>
            <a:spLocks noGrp="1"/>
          </p:cNvSpPr>
          <p:nvPr>
            <p:ph type="body" sz="quarter" idx="16" hasCustomPrompt="1"/>
          </p:nvPr>
        </p:nvSpPr>
        <p:spPr>
          <a:xfrm>
            <a:off x="3143953" y="3315663"/>
            <a:ext cx="1955907" cy="909493"/>
          </a:xfrm>
        </p:spPr>
        <p:txBody>
          <a:bodyPr lIns="0" rIns="0">
            <a:normAutofit/>
          </a:bodyPr>
          <a:lstStyle>
            <a:lvl1pPr marL="91440" indent="0" algn="ctr">
              <a:spcBef>
                <a:spcPts val="0"/>
              </a:spcBef>
              <a:spcAft>
                <a:spcPts val="600"/>
              </a:spcAft>
              <a:buClr>
                <a:schemeClr val="accent1"/>
              </a:buClr>
              <a:buFont typeface="Arial" panose="020B0604020202020204" pitchFamily="34" charset="0"/>
              <a:buNone/>
              <a:defRPr sz="1100">
                <a:solidFill>
                  <a:schemeClr val="accent3"/>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Click to edit text</a:t>
            </a:r>
          </a:p>
        </p:txBody>
      </p:sp>
      <p:sp>
        <p:nvSpPr>
          <p:cNvPr id="8" name="1a">
            <a:extLst>
              <a:ext uri="{FF2B5EF4-FFF2-40B4-BE49-F238E27FC236}">
                <a16:creationId xmlns:a16="http://schemas.microsoft.com/office/drawing/2014/main" id="{CBB2CD6F-D93C-3F49-8FA3-44A534A3012F}"/>
              </a:ext>
            </a:extLst>
          </p:cNvPr>
          <p:cNvSpPr>
            <a:spLocks noGrp="1"/>
          </p:cNvSpPr>
          <p:nvPr>
            <p:ph type="body" sz="quarter" idx="22" hasCustomPrompt="1"/>
          </p:nvPr>
        </p:nvSpPr>
        <p:spPr>
          <a:xfrm>
            <a:off x="5762196" y="3339112"/>
            <a:ext cx="1956816" cy="909493"/>
          </a:xfrm>
        </p:spPr>
        <p:txBody>
          <a:bodyPr lIns="0" rIns="0">
            <a:normAutofit/>
          </a:bodyPr>
          <a:lstStyle>
            <a:lvl1pPr marL="91440" indent="0" algn="ctr">
              <a:spcBef>
                <a:spcPts val="0"/>
              </a:spcBef>
              <a:spcAft>
                <a:spcPts val="600"/>
              </a:spcAft>
              <a:buClr>
                <a:schemeClr val="accent1"/>
              </a:buClr>
              <a:buFont typeface="Arial" panose="020B0604020202020204" pitchFamily="34" charset="0"/>
              <a:buNone/>
              <a:defRPr sz="1100">
                <a:solidFill>
                  <a:schemeClr val="accent3"/>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Click to edit text</a:t>
            </a:r>
          </a:p>
        </p:txBody>
      </p:sp>
      <p:sp>
        <p:nvSpPr>
          <p:cNvPr id="9" name="3a">
            <a:extLst>
              <a:ext uri="{FF2B5EF4-FFF2-40B4-BE49-F238E27FC236}">
                <a16:creationId xmlns:a16="http://schemas.microsoft.com/office/drawing/2014/main" id="{84BE35F9-C391-554F-8C59-BD910CB2FA6B}"/>
              </a:ext>
            </a:extLst>
          </p:cNvPr>
          <p:cNvSpPr>
            <a:spLocks noGrp="1"/>
          </p:cNvSpPr>
          <p:nvPr>
            <p:ph type="body" sz="quarter" idx="24" hasCustomPrompt="1"/>
          </p:nvPr>
        </p:nvSpPr>
        <p:spPr>
          <a:xfrm>
            <a:off x="8400244" y="3313124"/>
            <a:ext cx="1956816" cy="909493"/>
          </a:xfrm>
        </p:spPr>
        <p:txBody>
          <a:bodyPr lIns="0" rIns="0">
            <a:normAutofit/>
          </a:bodyPr>
          <a:lstStyle>
            <a:lvl1pPr marL="91440" indent="0" algn="ctr">
              <a:spcBef>
                <a:spcPts val="0"/>
              </a:spcBef>
              <a:spcAft>
                <a:spcPts val="600"/>
              </a:spcAft>
              <a:buClr>
                <a:schemeClr val="accent1"/>
              </a:buClr>
              <a:buFont typeface="Arial" panose="020B0604020202020204" pitchFamily="34" charset="0"/>
              <a:buNone/>
              <a:defRPr sz="1100">
                <a:solidFill>
                  <a:schemeClr val="accent3"/>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Click to edit text</a:t>
            </a:r>
          </a:p>
        </p:txBody>
      </p:sp>
      <p:sp>
        <p:nvSpPr>
          <p:cNvPr id="19" name="3b">
            <a:extLst>
              <a:ext uri="{FF2B5EF4-FFF2-40B4-BE49-F238E27FC236}">
                <a16:creationId xmlns:a16="http://schemas.microsoft.com/office/drawing/2014/main" id="{F53EE14F-F576-6346-B3E1-0B0CE4DD6194}"/>
              </a:ext>
            </a:extLst>
          </p:cNvPr>
          <p:cNvSpPr>
            <a:spLocks noGrp="1"/>
          </p:cNvSpPr>
          <p:nvPr>
            <p:ph type="body" sz="quarter" idx="15" hasCustomPrompt="1"/>
          </p:nvPr>
        </p:nvSpPr>
        <p:spPr>
          <a:xfrm>
            <a:off x="1833365" y="5055160"/>
            <a:ext cx="1955907" cy="909493"/>
          </a:xfrm>
        </p:spPr>
        <p:txBody>
          <a:bodyPr lIns="0" rIns="0">
            <a:normAutofit/>
          </a:bodyPr>
          <a:lstStyle>
            <a:lvl1pPr marL="91440" indent="0" algn="ctr">
              <a:spcBef>
                <a:spcPts val="0"/>
              </a:spcBef>
              <a:spcAft>
                <a:spcPts val="600"/>
              </a:spcAft>
              <a:buClr>
                <a:schemeClr val="accent1"/>
              </a:buClr>
              <a:buFont typeface="Arial" panose="020B0604020202020204" pitchFamily="34" charset="0"/>
              <a:buNone/>
              <a:defRPr sz="1100">
                <a:solidFill>
                  <a:schemeClr val="accent3"/>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Click to edit text</a:t>
            </a:r>
          </a:p>
        </p:txBody>
      </p:sp>
      <p:sp>
        <p:nvSpPr>
          <p:cNvPr id="20" name="4a">
            <a:extLst>
              <a:ext uri="{FF2B5EF4-FFF2-40B4-BE49-F238E27FC236}">
                <a16:creationId xmlns:a16="http://schemas.microsoft.com/office/drawing/2014/main" id="{507BAD7F-DF21-FE49-AF37-1C188509055F}"/>
              </a:ext>
            </a:extLst>
          </p:cNvPr>
          <p:cNvSpPr>
            <a:spLocks noGrp="1"/>
          </p:cNvSpPr>
          <p:nvPr>
            <p:ph type="body" sz="quarter" idx="17" hasCustomPrompt="1"/>
          </p:nvPr>
        </p:nvSpPr>
        <p:spPr>
          <a:xfrm>
            <a:off x="4459649" y="5055159"/>
            <a:ext cx="1955907" cy="909493"/>
          </a:xfrm>
        </p:spPr>
        <p:txBody>
          <a:bodyPr lIns="0" rIns="0">
            <a:normAutofit/>
          </a:bodyPr>
          <a:lstStyle>
            <a:lvl1pPr marL="91440" indent="0" algn="ctr">
              <a:spcBef>
                <a:spcPts val="0"/>
              </a:spcBef>
              <a:spcAft>
                <a:spcPts val="600"/>
              </a:spcAft>
              <a:buClr>
                <a:schemeClr val="accent1"/>
              </a:buClr>
              <a:buFont typeface="Arial" panose="020B0604020202020204" pitchFamily="34" charset="0"/>
              <a:buNone/>
              <a:defRPr sz="1100">
                <a:solidFill>
                  <a:schemeClr val="accent3"/>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Click to edit text</a:t>
            </a:r>
          </a:p>
        </p:txBody>
      </p:sp>
      <p:sp>
        <p:nvSpPr>
          <p:cNvPr id="21" name="4">
            <a:extLst>
              <a:ext uri="{FF2B5EF4-FFF2-40B4-BE49-F238E27FC236}">
                <a16:creationId xmlns:a16="http://schemas.microsoft.com/office/drawing/2014/main" id="{5354F210-3120-9D4C-9B08-22329DCB91DB}"/>
              </a:ext>
            </a:extLst>
          </p:cNvPr>
          <p:cNvSpPr>
            <a:spLocks noGrp="1"/>
          </p:cNvSpPr>
          <p:nvPr>
            <p:ph type="body" sz="quarter" idx="21" hasCustomPrompt="1"/>
          </p:nvPr>
        </p:nvSpPr>
        <p:spPr>
          <a:xfrm>
            <a:off x="5157457" y="4380951"/>
            <a:ext cx="560292" cy="555258"/>
          </a:xfrm>
          <a:prstGeom prst="ellipse">
            <a:avLst/>
          </a:prstGeom>
          <a:solidFill>
            <a:schemeClr val="accent5"/>
          </a:solidFill>
          <a:ln w="76200">
            <a:noFill/>
          </a:ln>
          <a:effectLst/>
        </p:spPr>
        <p:txBody>
          <a:bodyPr lIns="0" rIns="0" anchor="ctr">
            <a:noAutofit/>
          </a:bodyPr>
          <a:lstStyle>
            <a:lvl1pPr marL="0" indent="0" algn="ctr">
              <a:spcAft>
                <a:spcPts val="600"/>
              </a:spcAft>
              <a:buFont typeface="Arial" panose="020B0604020202020204" pitchFamily="34" charset="0"/>
              <a:buNone/>
              <a:defRPr sz="1800" b="1">
                <a:solidFill>
                  <a:schemeClr val="bg1"/>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04</a:t>
            </a:r>
          </a:p>
        </p:txBody>
      </p:sp>
      <p:sp>
        <p:nvSpPr>
          <p:cNvPr id="22" name="3">
            <a:extLst>
              <a:ext uri="{FF2B5EF4-FFF2-40B4-BE49-F238E27FC236}">
                <a16:creationId xmlns:a16="http://schemas.microsoft.com/office/drawing/2014/main" id="{C14B6A43-20A0-F442-A58D-DB874BF2E9E4}"/>
              </a:ext>
            </a:extLst>
          </p:cNvPr>
          <p:cNvSpPr>
            <a:spLocks noGrp="1"/>
          </p:cNvSpPr>
          <p:nvPr>
            <p:ph type="body" sz="quarter" idx="20" hasCustomPrompt="1"/>
          </p:nvPr>
        </p:nvSpPr>
        <p:spPr>
          <a:xfrm>
            <a:off x="3844315" y="1949543"/>
            <a:ext cx="560292" cy="555258"/>
          </a:xfrm>
          <a:prstGeom prst="ellipse">
            <a:avLst/>
          </a:prstGeom>
          <a:solidFill>
            <a:schemeClr val="accent4"/>
          </a:solidFill>
          <a:ln w="76200">
            <a:noFill/>
          </a:ln>
          <a:effectLst/>
        </p:spPr>
        <p:txBody>
          <a:bodyPr lIns="0" rIns="0" anchor="ctr">
            <a:noAutofit/>
          </a:bodyPr>
          <a:lstStyle>
            <a:lvl1pPr marL="0" indent="0" algn="ctr">
              <a:spcAft>
                <a:spcPts val="600"/>
              </a:spcAft>
              <a:buFont typeface="Arial" panose="020B0604020202020204" pitchFamily="34" charset="0"/>
              <a:buNone/>
              <a:defRPr sz="1800" b="1">
                <a:solidFill>
                  <a:schemeClr val="bg1"/>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03</a:t>
            </a:r>
          </a:p>
        </p:txBody>
      </p:sp>
      <p:sp>
        <p:nvSpPr>
          <p:cNvPr id="23" name="2">
            <a:extLst>
              <a:ext uri="{FF2B5EF4-FFF2-40B4-BE49-F238E27FC236}">
                <a16:creationId xmlns:a16="http://schemas.microsoft.com/office/drawing/2014/main" id="{07CA3F9E-5B97-0543-BCB7-25164A7915B7}"/>
              </a:ext>
            </a:extLst>
          </p:cNvPr>
          <p:cNvSpPr>
            <a:spLocks noGrp="1"/>
          </p:cNvSpPr>
          <p:nvPr>
            <p:ph type="body" sz="quarter" idx="19" hasCustomPrompt="1"/>
          </p:nvPr>
        </p:nvSpPr>
        <p:spPr>
          <a:xfrm>
            <a:off x="2531173" y="4380951"/>
            <a:ext cx="560292" cy="555258"/>
          </a:xfrm>
          <a:prstGeom prst="ellipse">
            <a:avLst/>
          </a:prstGeom>
          <a:solidFill>
            <a:schemeClr val="accent2"/>
          </a:solidFill>
          <a:ln w="76200">
            <a:noFill/>
          </a:ln>
          <a:effectLst/>
        </p:spPr>
        <p:txBody>
          <a:bodyPr lIns="0" rIns="0" anchor="ctr">
            <a:normAutofit/>
          </a:bodyPr>
          <a:lstStyle>
            <a:lvl1pPr marL="0" indent="0" algn="ctr">
              <a:spcAft>
                <a:spcPts val="600"/>
              </a:spcAft>
              <a:buFont typeface="Arial" panose="020B0604020202020204" pitchFamily="34" charset="0"/>
              <a:buNone/>
              <a:defRPr sz="1800" b="1">
                <a:solidFill>
                  <a:schemeClr val="bg1"/>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02</a:t>
            </a:r>
          </a:p>
        </p:txBody>
      </p:sp>
      <p:sp>
        <p:nvSpPr>
          <p:cNvPr id="24" name="1">
            <a:extLst>
              <a:ext uri="{FF2B5EF4-FFF2-40B4-BE49-F238E27FC236}">
                <a16:creationId xmlns:a16="http://schemas.microsoft.com/office/drawing/2014/main" id="{E5616A21-93E2-3448-86B0-75256DF09EB9}"/>
              </a:ext>
            </a:extLst>
          </p:cNvPr>
          <p:cNvSpPr>
            <a:spLocks noGrp="1"/>
          </p:cNvSpPr>
          <p:nvPr>
            <p:ph type="body" sz="quarter" idx="18" hasCustomPrompt="1"/>
          </p:nvPr>
        </p:nvSpPr>
        <p:spPr>
          <a:xfrm>
            <a:off x="1216407" y="1949543"/>
            <a:ext cx="561916" cy="555258"/>
          </a:xfrm>
          <a:prstGeom prst="ellipse">
            <a:avLst/>
          </a:prstGeom>
          <a:solidFill>
            <a:schemeClr val="accent1"/>
          </a:solidFill>
          <a:ln w="76200">
            <a:noFill/>
          </a:ln>
          <a:effectLst/>
        </p:spPr>
        <p:txBody>
          <a:bodyPr lIns="0" rIns="0" anchor="ctr">
            <a:normAutofit/>
          </a:bodyPr>
          <a:lstStyle>
            <a:lvl1pPr marL="0" indent="0" algn="ctr">
              <a:spcAft>
                <a:spcPts val="600"/>
              </a:spcAft>
              <a:buFont typeface="Arial" panose="020B0604020202020204" pitchFamily="34" charset="0"/>
              <a:buNone/>
              <a:defRPr sz="1800" b="1">
                <a:solidFill>
                  <a:schemeClr val="bg1"/>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01</a:t>
            </a:r>
          </a:p>
        </p:txBody>
      </p:sp>
      <p:sp>
        <p:nvSpPr>
          <p:cNvPr id="25" name="3b">
            <a:extLst>
              <a:ext uri="{FF2B5EF4-FFF2-40B4-BE49-F238E27FC236}">
                <a16:creationId xmlns:a16="http://schemas.microsoft.com/office/drawing/2014/main" id="{53A98796-BAFB-254A-8178-FB4491C76619}"/>
              </a:ext>
            </a:extLst>
          </p:cNvPr>
          <p:cNvSpPr>
            <a:spLocks noGrp="1"/>
          </p:cNvSpPr>
          <p:nvPr>
            <p:ph type="body" sz="quarter" idx="23" hasCustomPrompt="1"/>
          </p:nvPr>
        </p:nvSpPr>
        <p:spPr>
          <a:xfrm>
            <a:off x="7141691" y="5055158"/>
            <a:ext cx="1956816" cy="909493"/>
          </a:xfrm>
        </p:spPr>
        <p:txBody>
          <a:bodyPr lIns="0" rIns="0">
            <a:normAutofit/>
          </a:bodyPr>
          <a:lstStyle>
            <a:lvl1pPr marL="91440" indent="0" algn="ctr">
              <a:spcBef>
                <a:spcPts val="0"/>
              </a:spcBef>
              <a:spcAft>
                <a:spcPts val="600"/>
              </a:spcAft>
              <a:buClr>
                <a:schemeClr val="accent1"/>
              </a:buClr>
              <a:buFont typeface="Arial" panose="020B0604020202020204" pitchFamily="34" charset="0"/>
              <a:buNone/>
              <a:defRPr sz="1100">
                <a:solidFill>
                  <a:schemeClr val="accent3"/>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Click to edit text</a:t>
            </a:r>
          </a:p>
        </p:txBody>
      </p:sp>
      <p:sp>
        <p:nvSpPr>
          <p:cNvPr id="26" name="4a">
            <a:extLst>
              <a:ext uri="{FF2B5EF4-FFF2-40B4-BE49-F238E27FC236}">
                <a16:creationId xmlns:a16="http://schemas.microsoft.com/office/drawing/2014/main" id="{A43972AA-0769-E745-B76D-0C86D6105F03}"/>
              </a:ext>
            </a:extLst>
          </p:cNvPr>
          <p:cNvSpPr>
            <a:spLocks noGrp="1"/>
          </p:cNvSpPr>
          <p:nvPr>
            <p:ph type="body" sz="quarter" idx="25" hasCustomPrompt="1"/>
          </p:nvPr>
        </p:nvSpPr>
        <p:spPr>
          <a:xfrm>
            <a:off x="9713387" y="5055157"/>
            <a:ext cx="1956816" cy="909493"/>
          </a:xfrm>
        </p:spPr>
        <p:txBody>
          <a:bodyPr lIns="0" rIns="0">
            <a:normAutofit/>
          </a:bodyPr>
          <a:lstStyle>
            <a:lvl1pPr marL="91440" indent="0" algn="ctr">
              <a:spcBef>
                <a:spcPts val="0"/>
              </a:spcBef>
              <a:spcAft>
                <a:spcPts val="600"/>
              </a:spcAft>
              <a:buClr>
                <a:schemeClr val="accent1"/>
              </a:buClr>
              <a:buFont typeface="Arial" panose="020B0604020202020204" pitchFamily="34" charset="0"/>
              <a:buNone/>
              <a:defRPr sz="1100">
                <a:solidFill>
                  <a:schemeClr val="accent3"/>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Click to edit text</a:t>
            </a:r>
          </a:p>
        </p:txBody>
      </p:sp>
      <p:sp>
        <p:nvSpPr>
          <p:cNvPr id="27" name="4">
            <a:extLst>
              <a:ext uri="{FF2B5EF4-FFF2-40B4-BE49-F238E27FC236}">
                <a16:creationId xmlns:a16="http://schemas.microsoft.com/office/drawing/2014/main" id="{09A3E9CF-6DD0-6D43-88E4-5C2A4647CC58}"/>
              </a:ext>
            </a:extLst>
          </p:cNvPr>
          <p:cNvSpPr>
            <a:spLocks noGrp="1"/>
          </p:cNvSpPr>
          <p:nvPr>
            <p:ph type="body" sz="quarter" idx="26" hasCustomPrompt="1"/>
          </p:nvPr>
        </p:nvSpPr>
        <p:spPr>
          <a:xfrm>
            <a:off x="10411649" y="4380951"/>
            <a:ext cx="560292" cy="555258"/>
          </a:xfrm>
          <a:prstGeom prst="ellipse">
            <a:avLst/>
          </a:prstGeom>
          <a:solidFill>
            <a:schemeClr val="accent4"/>
          </a:solidFill>
          <a:ln w="76200">
            <a:noFill/>
          </a:ln>
          <a:effectLst/>
        </p:spPr>
        <p:txBody>
          <a:bodyPr lIns="0" rIns="0" anchor="ctr">
            <a:noAutofit/>
          </a:bodyPr>
          <a:lstStyle>
            <a:lvl1pPr marL="0" indent="0" algn="ctr">
              <a:spcAft>
                <a:spcPts val="600"/>
              </a:spcAft>
              <a:buFont typeface="Arial" panose="020B0604020202020204" pitchFamily="34" charset="0"/>
              <a:buNone/>
              <a:defRPr sz="1800" b="1">
                <a:solidFill>
                  <a:schemeClr val="bg1"/>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08</a:t>
            </a:r>
          </a:p>
        </p:txBody>
      </p:sp>
      <p:sp>
        <p:nvSpPr>
          <p:cNvPr id="28" name="3">
            <a:extLst>
              <a:ext uri="{FF2B5EF4-FFF2-40B4-BE49-F238E27FC236}">
                <a16:creationId xmlns:a16="http://schemas.microsoft.com/office/drawing/2014/main" id="{E31A6673-64BE-154C-ABA1-60049229D2F3}"/>
              </a:ext>
            </a:extLst>
          </p:cNvPr>
          <p:cNvSpPr>
            <a:spLocks noGrp="1"/>
          </p:cNvSpPr>
          <p:nvPr>
            <p:ph type="body" sz="quarter" idx="27" hasCustomPrompt="1"/>
          </p:nvPr>
        </p:nvSpPr>
        <p:spPr>
          <a:xfrm>
            <a:off x="9098507" y="1949543"/>
            <a:ext cx="560292" cy="555258"/>
          </a:xfrm>
          <a:prstGeom prst="ellipse">
            <a:avLst/>
          </a:prstGeom>
          <a:solidFill>
            <a:schemeClr val="accent2"/>
          </a:solidFill>
          <a:ln w="76200">
            <a:noFill/>
          </a:ln>
          <a:effectLst/>
        </p:spPr>
        <p:txBody>
          <a:bodyPr lIns="0" rIns="0" anchor="ctr">
            <a:noAutofit/>
          </a:bodyPr>
          <a:lstStyle>
            <a:lvl1pPr marL="0" indent="0" algn="ctr">
              <a:spcAft>
                <a:spcPts val="600"/>
              </a:spcAft>
              <a:buFont typeface="Arial" panose="020B0604020202020204" pitchFamily="34" charset="0"/>
              <a:buNone/>
              <a:defRPr sz="1800" b="1">
                <a:solidFill>
                  <a:schemeClr val="bg1"/>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07</a:t>
            </a:r>
          </a:p>
        </p:txBody>
      </p:sp>
      <p:sp>
        <p:nvSpPr>
          <p:cNvPr id="29" name="2">
            <a:extLst>
              <a:ext uri="{FF2B5EF4-FFF2-40B4-BE49-F238E27FC236}">
                <a16:creationId xmlns:a16="http://schemas.microsoft.com/office/drawing/2014/main" id="{23685BD3-ADB3-5A41-A17E-5B355FAB2BE5}"/>
              </a:ext>
            </a:extLst>
          </p:cNvPr>
          <p:cNvSpPr>
            <a:spLocks noGrp="1"/>
          </p:cNvSpPr>
          <p:nvPr>
            <p:ph type="body" sz="quarter" idx="28" hasCustomPrompt="1"/>
          </p:nvPr>
        </p:nvSpPr>
        <p:spPr>
          <a:xfrm>
            <a:off x="7785365" y="4380951"/>
            <a:ext cx="560292" cy="555258"/>
          </a:xfrm>
          <a:prstGeom prst="ellipse">
            <a:avLst/>
          </a:prstGeom>
          <a:solidFill>
            <a:schemeClr val="accent1"/>
          </a:solidFill>
          <a:ln w="76200">
            <a:noFill/>
          </a:ln>
          <a:effectLst/>
        </p:spPr>
        <p:txBody>
          <a:bodyPr lIns="0" rIns="0" anchor="ctr">
            <a:noAutofit/>
          </a:bodyPr>
          <a:lstStyle>
            <a:lvl1pPr marL="0" indent="0" algn="ctr">
              <a:spcAft>
                <a:spcPts val="600"/>
              </a:spcAft>
              <a:buFont typeface="Arial" panose="020B0604020202020204" pitchFamily="34" charset="0"/>
              <a:buNone/>
              <a:defRPr sz="1800" b="1">
                <a:solidFill>
                  <a:schemeClr val="bg1"/>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06</a:t>
            </a:r>
          </a:p>
        </p:txBody>
      </p:sp>
      <p:sp>
        <p:nvSpPr>
          <p:cNvPr id="30" name="1">
            <a:extLst>
              <a:ext uri="{FF2B5EF4-FFF2-40B4-BE49-F238E27FC236}">
                <a16:creationId xmlns:a16="http://schemas.microsoft.com/office/drawing/2014/main" id="{30C8F4A5-CD3C-6B4F-AC2D-D2E947ABB230}"/>
              </a:ext>
            </a:extLst>
          </p:cNvPr>
          <p:cNvSpPr>
            <a:spLocks noGrp="1"/>
          </p:cNvSpPr>
          <p:nvPr>
            <p:ph type="body" sz="quarter" idx="29" hasCustomPrompt="1"/>
          </p:nvPr>
        </p:nvSpPr>
        <p:spPr>
          <a:xfrm>
            <a:off x="6470599" y="1949543"/>
            <a:ext cx="561916" cy="555258"/>
          </a:xfrm>
          <a:prstGeom prst="ellipse">
            <a:avLst/>
          </a:prstGeom>
          <a:solidFill>
            <a:schemeClr val="accent6"/>
          </a:solidFill>
          <a:ln w="76200">
            <a:noFill/>
          </a:ln>
          <a:effectLst/>
        </p:spPr>
        <p:txBody>
          <a:bodyPr lIns="0" rIns="0" anchor="ctr">
            <a:noAutofit/>
          </a:bodyPr>
          <a:lstStyle>
            <a:lvl1pPr marL="0" indent="0" algn="ctr">
              <a:spcAft>
                <a:spcPts val="600"/>
              </a:spcAft>
              <a:buFont typeface="Arial" panose="020B0604020202020204" pitchFamily="34" charset="0"/>
              <a:buNone/>
              <a:defRPr sz="1800" b="1">
                <a:solidFill>
                  <a:schemeClr val="bg1"/>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05</a:t>
            </a:r>
          </a:p>
        </p:txBody>
      </p:sp>
      <p:sp>
        <p:nvSpPr>
          <p:cNvPr id="31" name="Slide Number Placeholder 5">
            <a:extLst>
              <a:ext uri="{FF2B5EF4-FFF2-40B4-BE49-F238E27FC236}">
                <a16:creationId xmlns:a16="http://schemas.microsoft.com/office/drawing/2014/main" id="{2E7BFF33-8640-8A43-88D2-4BD33433568C}"/>
              </a:ext>
            </a:extLst>
          </p:cNvPr>
          <p:cNvSpPr>
            <a:spLocks noGrp="1"/>
          </p:cNvSpPr>
          <p:nvPr>
            <p:ph type="sldNum" sz="quarter" idx="12"/>
          </p:nvPr>
        </p:nvSpPr>
        <p:spPr>
          <a:xfrm>
            <a:off x="838200" y="6356352"/>
            <a:ext cx="2743200" cy="365125"/>
          </a:xfrm>
        </p:spPr>
        <p:txBody>
          <a:bodyPr/>
          <a:lstStyle/>
          <a:p>
            <a:fld id="{0A251005-9E67-A844-9FC2-B7F0127F4703}" type="slidenum">
              <a:rPr lang="en-US" smtClean="0"/>
              <a:t>‹#›</a:t>
            </a:fld>
            <a:endParaRPr lang="en-US"/>
          </a:p>
        </p:txBody>
      </p:sp>
    </p:spTree>
    <p:extLst>
      <p:ext uri="{BB962C8B-B14F-4D97-AF65-F5344CB8AC3E}">
        <p14:creationId xmlns:p14="http://schemas.microsoft.com/office/powerpoint/2010/main" val="490608172"/>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p:cSld name="1_8 Cycle">
    <p:bg>
      <p:bgPr>
        <a:solidFill>
          <a:schemeClr val="bg1"/>
        </a:solidFill>
        <a:effectLst/>
      </p:bgPr>
    </p:bg>
    <p:spTree>
      <p:nvGrpSpPr>
        <p:cNvPr id="1" name=""/>
        <p:cNvGrpSpPr/>
        <p:nvPr/>
      </p:nvGrpSpPr>
      <p:grpSpPr>
        <a:xfrm>
          <a:off x="0" y="0"/>
          <a:ext cx="0" cy="0"/>
          <a:chOff x="0" y="0"/>
          <a:chExt cx="0" cy="0"/>
        </a:xfrm>
      </p:grpSpPr>
      <p:sp>
        <p:nvSpPr>
          <p:cNvPr id="4" name="Footer Placeholder 3">
            <a:extLst>
              <a:ext uri="{FF2B5EF4-FFF2-40B4-BE49-F238E27FC236}">
                <a16:creationId xmlns:a16="http://schemas.microsoft.com/office/drawing/2014/main" id="{E226ECA1-4EFF-024F-BD9C-723138E672A7}"/>
              </a:ext>
            </a:extLst>
          </p:cNvPr>
          <p:cNvSpPr>
            <a:spLocks noGrp="1"/>
          </p:cNvSpPr>
          <p:nvPr>
            <p:ph type="ftr" sz="quarter" idx="11"/>
          </p:nvPr>
        </p:nvSpPr>
        <p:spPr/>
        <p:txBody>
          <a:bodyPr/>
          <a:lstStyle/>
          <a:p>
            <a:endParaRPr lang="en-US"/>
          </a:p>
        </p:txBody>
      </p:sp>
      <p:sp>
        <p:nvSpPr>
          <p:cNvPr id="7" name="Arc 6">
            <a:extLst>
              <a:ext uri="{FF2B5EF4-FFF2-40B4-BE49-F238E27FC236}">
                <a16:creationId xmlns:a16="http://schemas.microsoft.com/office/drawing/2014/main" id="{8EF2D5DE-8E97-D345-9682-CA7AA9D5E55D}"/>
              </a:ext>
            </a:extLst>
          </p:cNvPr>
          <p:cNvSpPr/>
          <p:nvPr/>
        </p:nvSpPr>
        <p:spPr>
          <a:xfrm>
            <a:off x="4277316" y="1658960"/>
            <a:ext cx="3327011" cy="3327010"/>
          </a:xfrm>
          <a:prstGeom prst="arc">
            <a:avLst>
              <a:gd name="adj1" fmla="val 16200000"/>
              <a:gd name="adj2" fmla="val 150856"/>
            </a:avLst>
          </a:prstGeom>
          <a:ln>
            <a:solidFill>
              <a:schemeClr val="bg1">
                <a:lumMod val="75000"/>
                <a:alpha val="38000"/>
              </a:schemeClr>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dirty="0">
              <a:latin typeface="Arial" panose="020B0604020202020204" pitchFamily="34" charset="0"/>
            </a:endParaRPr>
          </a:p>
        </p:txBody>
      </p:sp>
      <p:sp>
        <p:nvSpPr>
          <p:cNvPr id="8" name="Arc 7">
            <a:extLst>
              <a:ext uri="{FF2B5EF4-FFF2-40B4-BE49-F238E27FC236}">
                <a16:creationId xmlns:a16="http://schemas.microsoft.com/office/drawing/2014/main" id="{EB94DD99-6AC7-4C4A-9B83-8D26DEC10FD5}"/>
              </a:ext>
            </a:extLst>
          </p:cNvPr>
          <p:cNvSpPr/>
          <p:nvPr/>
        </p:nvSpPr>
        <p:spPr>
          <a:xfrm rot="5400000">
            <a:off x="4277316" y="1658960"/>
            <a:ext cx="3327010" cy="3327011"/>
          </a:xfrm>
          <a:prstGeom prst="arc">
            <a:avLst>
              <a:gd name="adj1" fmla="val 209306"/>
              <a:gd name="adj2" fmla="val 5414101"/>
            </a:avLst>
          </a:prstGeom>
          <a:ln>
            <a:solidFill>
              <a:schemeClr val="bg1">
                <a:lumMod val="75000"/>
                <a:alpha val="38000"/>
              </a:schemeClr>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dirty="0">
              <a:latin typeface="Arial" panose="020B0604020202020204" pitchFamily="34" charset="0"/>
            </a:endParaRPr>
          </a:p>
        </p:txBody>
      </p:sp>
      <p:sp>
        <p:nvSpPr>
          <p:cNvPr id="9" name="Arc 8">
            <a:extLst>
              <a:ext uri="{FF2B5EF4-FFF2-40B4-BE49-F238E27FC236}">
                <a16:creationId xmlns:a16="http://schemas.microsoft.com/office/drawing/2014/main" id="{38E146D3-04EC-674C-9149-129D0CC236CB}"/>
              </a:ext>
            </a:extLst>
          </p:cNvPr>
          <p:cNvSpPr/>
          <p:nvPr/>
        </p:nvSpPr>
        <p:spPr>
          <a:xfrm rot="5400000">
            <a:off x="3490017" y="871659"/>
            <a:ext cx="4901612" cy="4901612"/>
          </a:xfrm>
          <a:prstGeom prst="arc">
            <a:avLst>
              <a:gd name="adj1" fmla="val 16200000"/>
              <a:gd name="adj2" fmla="val 150856"/>
            </a:avLst>
          </a:prstGeom>
          <a:ln>
            <a:solidFill>
              <a:schemeClr val="bg1">
                <a:lumMod val="75000"/>
                <a:alpha val="38000"/>
              </a:schemeClr>
            </a:solidFill>
            <a:prstDash val="dash"/>
            <a:headEnd type="none"/>
            <a:tailEnd type="arrow"/>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dirty="0">
              <a:latin typeface="Arial" panose="020B0604020202020204" pitchFamily="34" charset="0"/>
            </a:endParaRPr>
          </a:p>
        </p:txBody>
      </p:sp>
      <p:sp>
        <p:nvSpPr>
          <p:cNvPr id="10" name="Arc 9">
            <a:extLst>
              <a:ext uri="{FF2B5EF4-FFF2-40B4-BE49-F238E27FC236}">
                <a16:creationId xmlns:a16="http://schemas.microsoft.com/office/drawing/2014/main" id="{66CB9084-CC19-8D46-A5E1-15DAA6917FF5}"/>
              </a:ext>
            </a:extLst>
          </p:cNvPr>
          <p:cNvSpPr/>
          <p:nvPr/>
        </p:nvSpPr>
        <p:spPr>
          <a:xfrm rot="10800000">
            <a:off x="3490017" y="871658"/>
            <a:ext cx="4901612" cy="4901612"/>
          </a:xfrm>
          <a:prstGeom prst="arc">
            <a:avLst>
              <a:gd name="adj1" fmla="val 209306"/>
              <a:gd name="adj2" fmla="val 5414101"/>
            </a:avLst>
          </a:prstGeom>
          <a:ln>
            <a:solidFill>
              <a:schemeClr val="bg1">
                <a:lumMod val="75000"/>
                <a:alpha val="38000"/>
              </a:schemeClr>
            </a:solidFill>
            <a:prstDash val="dash"/>
            <a:tailEnd type="arrow"/>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800" dirty="0">
              <a:latin typeface="Arial" panose="020B0604020202020204" pitchFamily="34" charset="0"/>
            </a:endParaRPr>
          </a:p>
        </p:txBody>
      </p:sp>
      <p:sp>
        <p:nvSpPr>
          <p:cNvPr id="11" name="1a">
            <a:extLst>
              <a:ext uri="{FF2B5EF4-FFF2-40B4-BE49-F238E27FC236}">
                <a16:creationId xmlns:a16="http://schemas.microsoft.com/office/drawing/2014/main" id="{7DE8FCE1-B33D-4942-99D9-47C322CDEFCC}"/>
              </a:ext>
            </a:extLst>
          </p:cNvPr>
          <p:cNvSpPr>
            <a:spLocks noGrp="1"/>
          </p:cNvSpPr>
          <p:nvPr>
            <p:ph type="body" sz="quarter" idx="14" hasCustomPrompt="1"/>
          </p:nvPr>
        </p:nvSpPr>
        <p:spPr>
          <a:xfrm>
            <a:off x="1187630" y="1015062"/>
            <a:ext cx="2758233" cy="909493"/>
          </a:xfrm>
        </p:spPr>
        <p:txBody>
          <a:bodyPr>
            <a:normAutofit/>
          </a:bodyPr>
          <a:lstStyle>
            <a:lvl1pPr marL="91440" indent="0" algn="r">
              <a:spcBef>
                <a:spcPts val="0"/>
              </a:spcBef>
              <a:spcAft>
                <a:spcPts val="600"/>
              </a:spcAft>
              <a:buClr>
                <a:schemeClr val="accent1"/>
              </a:buClr>
              <a:buFont typeface="Arial" panose="020B0604020202020204" pitchFamily="34" charset="0"/>
              <a:buNone/>
              <a:defRPr sz="1400">
                <a:solidFill>
                  <a:schemeClr val="tx1"/>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Click to edit text</a:t>
            </a:r>
          </a:p>
        </p:txBody>
      </p:sp>
      <p:sp>
        <p:nvSpPr>
          <p:cNvPr id="12" name="3b">
            <a:extLst>
              <a:ext uri="{FF2B5EF4-FFF2-40B4-BE49-F238E27FC236}">
                <a16:creationId xmlns:a16="http://schemas.microsoft.com/office/drawing/2014/main" id="{6FED6D4E-3C8A-B04F-BEDF-AFA5C7487A43}"/>
              </a:ext>
            </a:extLst>
          </p:cNvPr>
          <p:cNvSpPr>
            <a:spLocks noGrp="1"/>
          </p:cNvSpPr>
          <p:nvPr>
            <p:ph type="body" sz="quarter" idx="15" hasCustomPrompt="1"/>
          </p:nvPr>
        </p:nvSpPr>
        <p:spPr>
          <a:xfrm>
            <a:off x="587444" y="2195784"/>
            <a:ext cx="2750267" cy="909493"/>
          </a:xfrm>
        </p:spPr>
        <p:txBody>
          <a:bodyPr>
            <a:normAutofit/>
          </a:bodyPr>
          <a:lstStyle>
            <a:lvl1pPr marL="91440" indent="0" algn="r">
              <a:spcBef>
                <a:spcPts val="0"/>
              </a:spcBef>
              <a:spcAft>
                <a:spcPts val="600"/>
              </a:spcAft>
              <a:buClr>
                <a:schemeClr val="accent1"/>
              </a:buClr>
              <a:buFont typeface="Arial" panose="020B0604020202020204" pitchFamily="34" charset="0"/>
              <a:buNone/>
              <a:defRPr sz="1400">
                <a:solidFill>
                  <a:schemeClr val="tx1"/>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Click to edit text</a:t>
            </a:r>
          </a:p>
        </p:txBody>
      </p:sp>
      <p:sp>
        <p:nvSpPr>
          <p:cNvPr id="13" name="3a">
            <a:extLst>
              <a:ext uri="{FF2B5EF4-FFF2-40B4-BE49-F238E27FC236}">
                <a16:creationId xmlns:a16="http://schemas.microsoft.com/office/drawing/2014/main" id="{5971A2CD-A29B-9C43-96DE-D7B9DF96B0FE}"/>
              </a:ext>
            </a:extLst>
          </p:cNvPr>
          <p:cNvSpPr>
            <a:spLocks noGrp="1"/>
          </p:cNvSpPr>
          <p:nvPr>
            <p:ph type="body" sz="quarter" idx="16" hasCustomPrompt="1"/>
          </p:nvPr>
        </p:nvSpPr>
        <p:spPr>
          <a:xfrm>
            <a:off x="587444" y="3373629"/>
            <a:ext cx="2750267" cy="909493"/>
          </a:xfrm>
        </p:spPr>
        <p:txBody>
          <a:bodyPr>
            <a:normAutofit/>
          </a:bodyPr>
          <a:lstStyle>
            <a:lvl1pPr marL="91440" indent="0" algn="r">
              <a:spcBef>
                <a:spcPts val="0"/>
              </a:spcBef>
              <a:spcAft>
                <a:spcPts val="600"/>
              </a:spcAft>
              <a:buClr>
                <a:schemeClr val="accent1"/>
              </a:buClr>
              <a:buFont typeface="Arial" panose="020B0604020202020204" pitchFamily="34" charset="0"/>
              <a:buNone/>
              <a:defRPr sz="1400">
                <a:solidFill>
                  <a:schemeClr val="tx1"/>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Click to edit text</a:t>
            </a:r>
          </a:p>
        </p:txBody>
      </p:sp>
      <p:sp>
        <p:nvSpPr>
          <p:cNvPr id="14" name="4a">
            <a:extLst>
              <a:ext uri="{FF2B5EF4-FFF2-40B4-BE49-F238E27FC236}">
                <a16:creationId xmlns:a16="http://schemas.microsoft.com/office/drawing/2014/main" id="{2082CACD-4EC4-3541-9EAF-5C5F639BA43C}"/>
              </a:ext>
            </a:extLst>
          </p:cNvPr>
          <p:cNvSpPr>
            <a:spLocks noGrp="1"/>
          </p:cNvSpPr>
          <p:nvPr>
            <p:ph type="body" sz="quarter" idx="17" hasCustomPrompt="1"/>
          </p:nvPr>
        </p:nvSpPr>
        <p:spPr>
          <a:xfrm>
            <a:off x="1184219" y="4547175"/>
            <a:ext cx="2750267" cy="909493"/>
          </a:xfrm>
        </p:spPr>
        <p:txBody>
          <a:bodyPr>
            <a:normAutofit/>
          </a:bodyPr>
          <a:lstStyle>
            <a:lvl1pPr marL="91440" indent="0" algn="r">
              <a:spcBef>
                <a:spcPts val="0"/>
              </a:spcBef>
              <a:spcAft>
                <a:spcPts val="600"/>
              </a:spcAft>
              <a:buClr>
                <a:schemeClr val="accent1"/>
              </a:buClr>
              <a:buFont typeface="Arial" panose="020B0604020202020204" pitchFamily="34" charset="0"/>
              <a:buNone/>
              <a:defRPr sz="1400">
                <a:solidFill>
                  <a:schemeClr val="tx1"/>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Click to edit text</a:t>
            </a:r>
          </a:p>
        </p:txBody>
      </p:sp>
      <p:sp>
        <p:nvSpPr>
          <p:cNvPr id="15" name="4">
            <a:extLst>
              <a:ext uri="{FF2B5EF4-FFF2-40B4-BE49-F238E27FC236}">
                <a16:creationId xmlns:a16="http://schemas.microsoft.com/office/drawing/2014/main" id="{E3BC6E77-C86A-524F-9A3D-6F6FDDAC120F}"/>
              </a:ext>
            </a:extLst>
          </p:cNvPr>
          <p:cNvSpPr>
            <a:spLocks noGrp="1"/>
          </p:cNvSpPr>
          <p:nvPr>
            <p:ph type="body" sz="quarter" idx="21" hasCustomPrompt="1"/>
          </p:nvPr>
        </p:nvSpPr>
        <p:spPr>
          <a:xfrm>
            <a:off x="4277315" y="4736326"/>
            <a:ext cx="560292" cy="555258"/>
          </a:xfrm>
          <a:prstGeom prst="ellipse">
            <a:avLst/>
          </a:prstGeom>
          <a:solidFill>
            <a:schemeClr val="accent1"/>
          </a:solidFill>
          <a:ln w="76200">
            <a:noFill/>
          </a:ln>
          <a:effectLst/>
        </p:spPr>
        <p:txBody>
          <a:bodyPr anchor="t">
            <a:normAutofit/>
          </a:bodyPr>
          <a:lstStyle>
            <a:lvl1pPr marL="0" indent="0" algn="r">
              <a:spcAft>
                <a:spcPts val="600"/>
              </a:spcAft>
              <a:buFont typeface="Arial" panose="020B0604020202020204" pitchFamily="34" charset="0"/>
              <a:buNone/>
              <a:defRPr sz="800" b="1">
                <a:solidFill>
                  <a:schemeClr val="accent1"/>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icon</a:t>
            </a:r>
          </a:p>
        </p:txBody>
      </p:sp>
      <p:sp>
        <p:nvSpPr>
          <p:cNvPr id="16" name="3">
            <a:extLst>
              <a:ext uri="{FF2B5EF4-FFF2-40B4-BE49-F238E27FC236}">
                <a16:creationId xmlns:a16="http://schemas.microsoft.com/office/drawing/2014/main" id="{D6ACDEA6-50A2-E541-BC2E-F817E26F3A78}"/>
              </a:ext>
            </a:extLst>
          </p:cNvPr>
          <p:cNvSpPr>
            <a:spLocks noGrp="1"/>
          </p:cNvSpPr>
          <p:nvPr>
            <p:ph type="body" sz="quarter" idx="20" hasCustomPrompt="1"/>
          </p:nvPr>
        </p:nvSpPr>
        <p:spPr>
          <a:xfrm>
            <a:off x="3680542" y="3562781"/>
            <a:ext cx="560292" cy="555258"/>
          </a:xfrm>
          <a:prstGeom prst="ellipse">
            <a:avLst/>
          </a:prstGeom>
          <a:solidFill>
            <a:schemeClr val="accent1"/>
          </a:solidFill>
          <a:ln w="76200">
            <a:noFill/>
          </a:ln>
          <a:effectLst/>
        </p:spPr>
        <p:txBody>
          <a:bodyPr anchor="t">
            <a:normAutofit/>
          </a:bodyPr>
          <a:lstStyle>
            <a:lvl1pPr marL="0" indent="0" algn="r">
              <a:spcAft>
                <a:spcPts val="600"/>
              </a:spcAft>
              <a:buFont typeface="Arial" panose="020B0604020202020204" pitchFamily="34" charset="0"/>
              <a:buNone/>
              <a:defRPr sz="800" b="1">
                <a:solidFill>
                  <a:schemeClr val="accent1"/>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icon</a:t>
            </a:r>
          </a:p>
        </p:txBody>
      </p:sp>
      <p:sp>
        <p:nvSpPr>
          <p:cNvPr id="17" name="2">
            <a:extLst>
              <a:ext uri="{FF2B5EF4-FFF2-40B4-BE49-F238E27FC236}">
                <a16:creationId xmlns:a16="http://schemas.microsoft.com/office/drawing/2014/main" id="{2E700F4E-37B6-9141-BDF4-FD1ECE906AB8}"/>
              </a:ext>
            </a:extLst>
          </p:cNvPr>
          <p:cNvSpPr>
            <a:spLocks noGrp="1"/>
          </p:cNvSpPr>
          <p:nvPr>
            <p:ph type="body" sz="quarter" idx="19" hasCustomPrompt="1"/>
          </p:nvPr>
        </p:nvSpPr>
        <p:spPr>
          <a:xfrm>
            <a:off x="3680542" y="2384935"/>
            <a:ext cx="560292" cy="555258"/>
          </a:xfrm>
          <a:prstGeom prst="ellipse">
            <a:avLst/>
          </a:prstGeom>
          <a:solidFill>
            <a:schemeClr val="accent1"/>
          </a:solidFill>
          <a:ln w="76200">
            <a:noFill/>
          </a:ln>
          <a:effectLst/>
        </p:spPr>
        <p:txBody>
          <a:bodyPr anchor="t">
            <a:normAutofit/>
          </a:bodyPr>
          <a:lstStyle>
            <a:lvl1pPr marL="0" indent="0" algn="r">
              <a:spcAft>
                <a:spcPts val="600"/>
              </a:spcAft>
              <a:buFont typeface="Arial" panose="020B0604020202020204" pitchFamily="34" charset="0"/>
              <a:buNone/>
              <a:defRPr sz="800" b="1">
                <a:solidFill>
                  <a:schemeClr val="accent1"/>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icon</a:t>
            </a:r>
          </a:p>
        </p:txBody>
      </p:sp>
      <p:sp>
        <p:nvSpPr>
          <p:cNvPr id="18" name="1">
            <a:extLst>
              <a:ext uri="{FF2B5EF4-FFF2-40B4-BE49-F238E27FC236}">
                <a16:creationId xmlns:a16="http://schemas.microsoft.com/office/drawing/2014/main" id="{9C48CC42-3A41-DC46-A563-6336148F195B}"/>
              </a:ext>
            </a:extLst>
          </p:cNvPr>
          <p:cNvSpPr>
            <a:spLocks noGrp="1"/>
          </p:cNvSpPr>
          <p:nvPr>
            <p:ph type="body" sz="quarter" idx="18" hasCustomPrompt="1"/>
          </p:nvPr>
        </p:nvSpPr>
        <p:spPr>
          <a:xfrm>
            <a:off x="4278333" y="1204213"/>
            <a:ext cx="561916" cy="555258"/>
          </a:xfrm>
          <a:prstGeom prst="ellipse">
            <a:avLst/>
          </a:prstGeom>
          <a:solidFill>
            <a:schemeClr val="accent1"/>
          </a:solidFill>
          <a:ln w="76200">
            <a:noFill/>
          </a:ln>
          <a:effectLst/>
        </p:spPr>
        <p:txBody>
          <a:bodyPr anchor="t">
            <a:normAutofit/>
          </a:bodyPr>
          <a:lstStyle>
            <a:lvl1pPr marL="0" indent="0" algn="r">
              <a:spcAft>
                <a:spcPts val="600"/>
              </a:spcAft>
              <a:buFont typeface="Arial" panose="020B0604020202020204" pitchFamily="34" charset="0"/>
              <a:buNone/>
              <a:defRPr sz="800" b="1">
                <a:solidFill>
                  <a:schemeClr val="accent1"/>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icon</a:t>
            </a:r>
          </a:p>
        </p:txBody>
      </p:sp>
      <p:sp>
        <p:nvSpPr>
          <p:cNvPr id="19" name="1a">
            <a:extLst>
              <a:ext uri="{FF2B5EF4-FFF2-40B4-BE49-F238E27FC236}">
                <a16:creationId xmlns:a16="http://schemas.microsoft.com/office/drawing/2014/main" id="{5394109B-E5A8-6A45-902B-BDDACDA326B0}"/>
              </a:ext>
            </a:extLst>
          </p:cNvPr>
          <p:cNvSpPr>
            <a:spLocks noGrp="1"/>
          </p:cNvSpPr>
          <p:nvPr>
            <p:ph type="body" sz="quarter" idx="22" hasCustomPrompt="1"/>
          </p:nvPr>
        </p:nvSpPr>
        <p:spPr>
          <a:xfrm>
            <a:off x="8425722" y="1015062"/>
            <a:ext cx="2758233" cy="909493"/>
          </a:xfrm>
        </p:spPr>
        <p:txBody>
          <a:bodyPr>
            <a:normAutofit/>
          </a:bodyPr>
          <a:lstStyle>
            <a:lvl1pPr marL="91440" indent="0">
              <a:spcBef>
                <a:spcPts val="0"/>
              </a:spcBef>
              <a:spcAft>
                <a:spcPts val="600"/>
              </a:spcAft>
              <a:buClr>
                <a:schemeClr val="accent1"/>
              </a:buClr>
              <a:buFont typeface="Arial" panose="020B0604020202020204" pitchFamily="34" charset="0"/>
              <a:buNone/>
              <a:defRPr sz="1400">
                <a:solidFill>
                  <a:schemeClr val="tx1"/>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Click to edit text</a:t>
            </a:r>
          </a:p>
        </p:txBody>
      </p:sp>
      <p:sp>
        <p:nvSpPr>
          <p:cNvPr id="20" name="3b">
            <a:extLst>
              <a:ext uri="{FF2B5EF4-FFF2-40B4-BE49-F238E27FC236}">
                <a16:creationId xmlns:a16="http://schemas.microsoft.com/office/drawing/2014/main" id="{44315762-594F-E74C-B1F1-B26C2C7CBB46}"/>
              </a:ext>
            </a:extLst>
          </p:cNvPr>
          <p:cNvSpPr>
            <a:spLocks noGrp="1"/>
          </p:cNvSpPr>
          <p:nvPr>
            <p:ph type="body" sz="quarter" idx="23" hasCustomPrompt="1"/>
          </p:nvPr>
        </p:nvSpPr>
        <p:spPr>
          <a:xfrm>
            <a:off x="8992393" y="2195784"/>
            <a:ext cx="2750267" cy="909493"/>
          </a:xfrm>
        </p:spPr>
        <p:txBody>
          <a:bodyPr>
            <a:normAutofit/>
          </a:bodyPr>
          <a:lstStyle>
            <a:lvl1pPr marL="91440" indent="0">
              <a:spcBef>
                <a:spcPts val="0"/>
              </a:spcBef>
              <a:spcAft>
                <a:spcPts val="600"/>
              </a:spcAft>
              <a:buClr>
                <a:schemeClr val="accent1"/>
              </a:buClr>
              <a:buFont typeface="Arial" panose="020B0604020202020204" pitchFamily="34" charset="0"/>
              <a:buNone/>
              <a:defRPr sz="1400">
                <a:solidFill>
                  <a:schemeClr val="tx1"/>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Click to edit text</a:t>
            </a:r>
          </a:p>
        </p:txBody>
      </p:sp>
      <p:sp>
        <p:nvSpPr>
          <p:cNvPr id="21" name="3a">
            <a:extLst>
              <a:ext uri="{FF2B5EF4-FFF2-40B4-BE49-F238E27FC236}">
                <a16:creationId xmlns:a16="http://schemas.microsoft.com/office/drawing/2014/main" id="{86A098F8-D090-E947-AA04-EEDDA8E66EDB}"/>
              </a:ext>
            </a:extLst>
          </p:cNvPr>
          <p:cNvSpPr>
            <a:spLocks noGrp="1"/>
          </p:cNvSpPr>
          <p:nvPr>
            <p:ph type="body" sz="quarter" idx="24" hasCustomPrompt="1"/>
          </p:nvPr>
        </p:nvSpPr>
        <p:spPr>
          <a:xfrm>
            <a:off x="8992393" y="3373629"/>
            <a:ext cx="2750267" cy="909493"/>
          </a:xfrm>
        </p:spPr>
        <p:txBody>
          <a:bodyPr>
            <a:normAutofit/>
          </a:bodyPr>
          <a:lstStyle>
            <a:lvl1pPr marL="91440" indent="0">
              <a:spcBef>
                <a:spcPts val="0"/>
              </a:spcBef>
              <a:spcAft>
                <a:spcPts val="600"/>
              </a:spcAft>
              <a:buClr>
                <a:schemeClr val="accent1"/>
              </a:buClr>
              <a:buFont typeface="Arial" panose="020B0604020202020204" pitchFamily="34" charset="0"/>
              <a:buNone/>
              <a:defRPr sz="1400">
                <a:solidFill>
                  <a:schemeClr val="tx1"/>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Click to edit text</a:t>
            </a:r>
          </a:p>
        </p:txBody>
      </p:sp>
      <p:sp>
        <p:nvSpPr>
          <p:cNvPr id="22" name="4a">
            <a:extLst>
              <a:ext uri="{FF2B5EF4-FFF2-40B4-BE49-F238E27FC236}">
                <a16:creationId xmlns:a16="http://schemas.microsoft.com/office/drawing/2014/main" id="{28ECC245-04E9-8047-90F8-AE84194EA285}"/>
              </a:ext>
            </a:extLst>
          </p:cNvPr>
          <p:cNvSpPr>
            <a:spLocks noGrp="1"/>
          </p:cNvSpPr>
          <p:nvPr>
            <p:ph type="body" sz="quarter" idx="25" hasCustomPrompt="1"/>
          </p:nvPr>
        </p:nvSpPr>
        <p:spPr>
          <a:xfrm>
            <a:off x="8422311" y="4547175"/>
            <a:ext cx="2750267" cy="909493"/>
          </a:xfrm>
        </p:spPr>
        <p:txBody>
          <a:bodyPr>
            <a:normAutofit/>
          </a:bodyPr>
          <a:lstStyle>
            <a:lvl1pPr marL="91440" indent="0">
              <a:spcBef>
                <a:spcPts val="0"/>
              </a:spcBef>
              <a:spcAft>
                <a:spcPts val="600"/>
              </a:spcAft>
              <a:buClr>
                <a:schemeClr val="accent1"/>
              </a:buClr>
              <a:buFont typeface="Arial" panose="020B0604020202020204" pitchFamily="34" charset="0"/>
              <a:buNone/>
              <a:defRPr sz="1400">
                <a:solidFill>
                  <a:schemeClr val="tx1"/>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Click to edit text</a:t>
            </a:r>
          </a:p>
        </p:txBody>
      </p:sp>
      <p:sp>
        <p:nvSpPr>
          <p:cNvPr id="23" name="4">
            <a:extLst>
              <a:ext uri="{FF2B5EF4-FFF2-40B4-BE49-F238E27FC236}">
                <a16:creationId xmlns:a16="http://schemas.microsoft.com/office/drawing/2014/main" id="{7FB4FB7F-AA70-A440-947A-498B40E149AC}"/>
              </a:ext>
            </a:extLst>
          </p:cNvPr>
          <p:cNvSpPr>
            <a:spLocks noGrp="1"/>
          </p:cNvSpPr>
          <p:nvPr>
            <p:ph type="body" sz="quarter" idx="26" hasCustomPrompt="1"/>
          </p:nvPr>
        </p:nvSpPr>
        <p:spPr>
          <a:xfrm>
            <a:off x="7268833" y="4736326"/>
            <a:ext cx="560292" cy="555258"/>
          </a:xfrm>
          <a:prstGeom prst="ellipse">
            <a:avLst/>
          </a:prstGeom>
          <a:solidFill>
            <a:schemeClr val="accent1"/>
          </a:solidFill>
          <a:ln w="76200">
            <a:noFill/>
          </a:ln>
          <a:effectLst/>
        </p:spPr>
        <p:txBody>
          <a:bodyPr anchor="t">
            <a:normAutofit/>
          </a:bodyPr>
          <a:lstStyle>
            <a:lvl1pPr marL="0" indent="0" algn="r">
              <a:spcAft>
                <a:spcPts val="600"/>
              </a:spcAft>
              <a:buFont typeface="Arial" panose="020B0604020202020204" pitchFamily="34" charset="0"/>
              <a:buNone/>
              <a:defRPr sz="800" b="1">
                <a:solidFill>
                  <a:schemeClr val="accent1"/>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icon</a:t>
            </a:r>
          </a:p>
        </p:txBody>
      </p:sp>
      <p:sp>
        <p:nvSpPr>
          <p:cNvPr id="24" name="3">
            <a:extLst>
              <a:ext uri="{FF2B5EF4-FFF2-40B4-BE49-F238E27FC236}">
                <a16:creationId xmlns:a16="http://schemas.microsoft.com/office/drawing/2014/main" id="{0C5A437D-5D11-9F45-98D4-34C0F87892AC}"/>
              </a:ext>
            </a:extLst>
          </p:cNvPr>
          <p:cNvSpPr>
            <a:spLocks noGrp="1"/>
          </p:cNvSpPr>
          <p:nvPr>
            <p:ph type="body" sz="quarter" idx="27" hasCustomPrompt="1"/>
          </p:nvPr>
        </p:nvSpPr>
        <p:spPr>
          <a:xfrm>
            <a:off x="7838915" y="3562781"/>
            <a:ext cx="560292" cy="555258"/>
          </a:xfrm>
          <a:prstGeom prst="ellipse">
            <a:avLst/>
          </a:prstGeom>
          <a:solidFill>
            <a:schemeClr val="accent1"/>
          </a:solidFill>
          <a:ln w="76200">
            <a:noFill/>
          </a:ln>
          <a:effectLst/>
        </p:spPr>
        <p:txBody>
          <a:bodyPr anchor="t">
            <a:normAutofit/>
          </a:bodyPr>
          <a:lstStyle>
            <a:lvl1pPr marL="0" indent="0" algn="r">
              <a:spcAft>
                <a:spcPts val="600"/>
              </a:spcAft>
              <a:buFont typeface="Arial" panose="020B0604020202020204" pitchFamily="34" charset="0"/>
              <a:buNone/>
              <a:defRPr sz="800" b="1">
                <a:solidFill>
                  <a:schemeClr val="accent1"/>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icon</a:t>
            </a:r>
          </a:p>
        </p:txBody>
      </p:sp>
      <p:sp>
        <p:nvSpPr>
          <p:cNvPr id="25" name="2">
            <a:extLst>
              <a:ext uri="{FF2B5EF4-FFF2-40B4-BE49-F238E27FC236}">
                <a16:creationId xmlns:a16="http://schemas.microsoft.com/office/drawing/2014/main" id="{D1374444-ADDA-AD4A-871F-1CA8C8EC2F24}"/>
              </a:ext>
            </a:extLst>
          </p:cNvPr>
          <p:cNvSpPr>
            <a:spLocks noGrp="1"/>
          </p:cNvSpPr>
          <p:nvPr>
            <p:ph type="body" sz="quarter" idx="28" hasCustomPrompt="1"/>
          </p:nvPr>
        </p:nvSpPr>
        <p:spPr>
          <a:xfrm>
            <a:off x="7838915" y="2384935"/>
            <a:ext cx="560292" cy="555258"/>
          </a:xfrm>
          <a:prstGeom prst="ellipse">
            <a:avLst/>
          </a:prstGeom>
          <a:solidFill>
            <a:schemeClr val="accent1"/>
          </a:solidFill>
          <a:ln w="76200">
            <a:noFill/>
          </a:ln>
          <a:effectLst/>
        </p:spPr>
        <p:txBody>
          <a:bodyPr anchor="t">
            <a:normAutofit/>
          </a:bodyPr>
          <a:lstStyle>
            <a:lvl1pPr marL="0" indent="0" algn="r">
              <a:spcAft>
                <a:spcPts val="600"/>
              </a:spcAft>
              <a:buFont typeface="Arial" panose="020B0604020202020204" pitchFamily="34" charset="0"/>
              <a:buNone/>
              <a:defRPr sz="800" b="1">
                <a:solidFill>
                  <a:schemeClr val="accent1"/>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icon</a:t>
            </a:r>
          </a:p>
        </p:txBody>
      </p:sp>
      <p:sp>
        <p:nvSpPr>
          <p:cNvPr id="26" name="1">
            <a:extLst>
              <a:ext uri="{FF2B5EF4-FFF2-40B4-BE49-F238E27FC236}">
                <a16:creationId xmlns:a16="http://schemas.microsoft.com/office/drawing/2014/main" id="{A90BB1AB-3458-784E-96C5-926BEE87DD9D}"/>
              </a:ext>
            </a:extLst>
          </p:cNvPr>
          <p:cNvSpPr>
            <a:spLocks noGrp="1"/>
          </p:cNvSpPr>
          <p:nvPr>
            <p:ph type="body" sz="quarter" idx="29" hasCustomPrompt="1"/>
          </p:nvPr>
        </p:nvSpPr>
        <p:spPr>
          <a:xfrm>
            <a:off x="7269850" y="1204213"/>
            <a:ext cx="561916" cy="555258"/>
          </a:xfrm>
          <a:prstGeom prst="ellipse">
            <a:avLst/>
          </a:prstGeom>
          <a:solidFill>
            <a:schemeClr val="accent1"/>
          </a:solidFill>
          <a:ln w="76200">
            <a:noFill/>
          </a:ln>
          <a:effectLst/>
        </p:spPr>
        <p:txBody>
          <a:bodyPr anchor="t">
            <a:normAutofit/>
          </a:bodyPr>
          <a:lstStyle>
            <a:lvl1pPr marL="0" indent="0" algn="r">
              <a:spcAft>
                <a:spcPts val="600"/>
              </a:spcAft>
              <a:buFont typeface="Arial" panose="020B0604020202020204" pitchFamily="34" charset="0"/>
              <a:buNone/>
              <a:defRPr sz="800" b="1">
                <a:solidFill>
                  <a:schemeClr val="accent1"/>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icon</a:t>
            </a:r>
          </a:p>
        </p:txBody>
      </p:sp>
      <p:sp>
        <p:nvSpPr>
          <p:cNvPr id="27" name="Slide Number Placeholder 5">
            <a:extLst>
              <a:ext uri="{FF2B5EF4-FFF2-40B4-BE49-F238E27FC236}">
                <a16:creationId xmlns:a16="http://schemas.microsoft.com/office/drawing/2014/main" id="{302B701F-4D33-1E40-96F3-D1603ACFB1B3}"/>
              </a:ext>
            </a:extLst>
          </p:cNvPr>
          <p:cNvSpPr>
            <a:spLocks noGrp="1"/>
          </p:cNvSpPr>
          <p:nvPr>
            <p:ph type="sldNum" sz="quarter" idx="12"/>
          </p:nvPr>
        </p:nvSpPr>
        <p:spPr>
          <a:xfrm>
            <a:off x="838200" y="6356352"/>
            <a:ext cx="2743200" cy="365125"/>
          </a:xfrm>
        </p:spPr>
        <p:txBody>
          <a:bodyPr/>
          <a:lstStyle/>
          <a:p>
            <a:fld id="{0A251005-9E67-A844-9FC2-B7F0127F4703}" type="slidenum">
              <a:rPr lang="en-US" smtClean="0"/>
              <a:t>‹#›</a:t>
            </a:fld>
            <a:endParaRPr lang="en-US"/>
          </a:p>
        </p:txBody>
      </p:sp>
    </p:spTree>
    <p:extLst>
      <p:ext uri="{BB962C8B-B14F-4D97-AF65-F5344CB8AC3E}">
        <p14:creationId xmlns:p14="http://schemas.microsoft.com/office/powerpoint/2010/main" val="235379553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p:cSld name="Proces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7EB146B-F8C4-CC4D-A7F1-6EDCE5F8BFB4}"/>
              </a:ext>
            </a:extLst>
          </p:cNvPr>
          <p:cNvSpPr>
            <a:spLocks noGrp="1"/>
          </p:cNvSpPr>
          <p:nvPr>
            <p:ph type="title"/>
          </p:nvPr>
        </p:nvSpPr>
        <p:spPr/>
        <p:txBody>
          <a:bodyPr/>
          <a:lstStyle/>
          <a:p>
            <a:r>
              <a:rPr lang="en-US"/>
              <a:t>Click to edit Master title style</a:t>
            </a:r>
          </a:p>
        </p:txBody>
      </p:sp>
      <p:sp>
        <p:nvSpPr>
          <p:cNvPr id="4" name="Footer Placeholder 3">
            <a:extLst>
              <a:ext uri="{FF2B5EF4-FFF2-40B4-BE49-F238E27FC236}">
                <a16:creationId xmlns:a16="http://schemas.microsoft.com/office/drawing/2014/main" id="{703849DB-47B5-2A4E-B77D-99E53A89557B}"/>
              </a:ext>
            </a:extLst>
          </p:cNvPr>
          <p:cNvSpPr>
            <a:spLocks noGrp="1"/>
          </p:cNvSpPr>
          <p:nvPr>
            <p:ph type="ftr" sz="quarter" idx="11"/>
          </p:nvPr>
        </p:nvSpPr>
        <p:spPr/>
        <p:txBody>
          <a:bodyPr/>
          <a:lstStyle/>
          <a:p>
            <a:endParaRPr lang="en-US"/>
          </a:p>
        </p:txBody>
      </p:sp>
      <p:sp>
        <p:nvSpPr>
          <p:cNvPr id="6" name="Text Placeholder 2">
            <a:extLst>
              <a:ext uri="{FF2B5EF4-FFF2-40B4-BE49-F238E27FC236}">
                <a16:creationId xmlns:a16="http://schemas.microsoft.com/office/drawing/2014/main" id="{B7FC11F1-F2F8-214A-B5D6-89FB058D7201}"/>
              </a:ext>
            </a:extLst>
          </p:cNvPr>
          <p:cNvSpPr>
            <a:spLocks noGrp="1"/>
          </p:cNvSpPr>
          <p:nvPr>
            <p:ph type="body" sz="quarter" idx="14"/>
          </p:nvPr>
        </p:nvSpPr>
        <p:spPr>
          <a:xfrm>
            <a:off x="666981" y="3676403"/>
            <a:ext cx="1770059" cy="1739321"/>
          </a:xfrm>
        </p:spPr>
        <p:txBody>
          <a:bodyPr/>
          <a:lstStyle>
            <a:lvl1pPr algn="ctr">
              <a:defRPr sz="1400">
                <a:solidFill>
                  <a:schemeClr val="accent3"/>
                </a:solidFill>
              </a:defRPr>
            </a:lvl1pPr>
          </a:lstStyle>
          <a:p>
            <a:pPr lvl="0"/>
            <a:r>
              <a:rPr lang="en-US"/>
              <a:t>Click to edit Master text styles</a:t>
            </a:r>
          </a:p>
        </p:txBody>
      </p:sp>
      <p:sp>
        <p:nvSpPr>
          <p:cNvPr id="7" name="Text Placeholder 3">
            <a:extLst>
              <a:ext uri="{FF2B5EF4-FFF2-40B4-BE49-F238E27FC236}">
                <a16:creationId xmlns:a16="http://schemas.microsoft.com/office/drawing/2014/main" id="{6F2F986C-3DA9-B54D-9A4E-6FBB99267FFB}"/>
              </a:ext>
            </a:extLst>
          </p:cNvPr>
          <p:cNvSpPr>
            <a:spLocks noGrp="1"/>
          </p:cNvSpPr>
          <p:nvPr>
            <p:ph type="body" sz="quarter" idx="15"/>
          </p:nvPr>
        </p:nvSpPr>
        <p:spPr>
          <a:xfrm>
            <a:off x="2965392" y="3676402"/>
            <a:ext cx="1764947" cy="1739321"/>
          </a:xfrm>
        </p:spPr>
        <p:txBody>
          <a:bodyPr/>
          <a:lstStyle>
            <a:lvl1pPr algn="ctr">
              <a:defRPr sz="1400">
                <a:solidFill>
                  <a:schemeClr val="accent3"/>
                </a:solidFill>
              </a:defRPr>
            </a:lvl1pPr>
          </a:lstStyle>
          <a:p>
            <a:pPr lvl="0"/>
            <a:r>
              <a:rPr lang="en-US"/>
              <a:t>Click to edit Master text styles</a:t>
            </a:r>
          </a:p>
        </p:txBody>
      </p:sp>
      <p:sp>
        <p:nvSpPr>
          <p:cNvPr id="8" name="Text Placeholder 4">
            <a:extLst>
              <a:ext uri="{FF2B5EF4-FFF2-40B4-BE49-F238E27FC236}">
                <a16:creationId xmlns:a16="http://schemas.microsoft.com/office/drawing/2014/main" id="{8BEC856E-DFF3-7D43-937A-E90752ADA079}"/>
              </a:ext>
            </a:extLst>
          </p:cNvPr>
          <p:cNvSpPr>
            <a:spLocks noGrp="1"/>
          </p:cNvSpPr>
          <p:nvPr>
            <p:ph type="body" sz="quarter" idx="16"/>
          </p:nvPr>
        </p:nvSpPr>
        <p:spPr>
          <a:xfrm>
            <a:off x="5258689" y="3676402"/>
            <a:ext cx="1764947" cy="1739321"/>
          </a:xfrm>
        </p:spPr>
        <p:txBody>
          <a:bodyPr/>
          <a:lstStyle>
            <a:lvl1pPr algn="ctr">
              <a:defRPr sz="1400">
                <a:solidFill>
                  <a:schemeClr val="accent3"/>
                </a:solidFill>
              </a:defRPr>
            </a:lvl1pPr>
          </a:lstStyle>
          <a:p>
            <a:pPr lvl="0"/>
            <a:r>
              <a:rPr lang="en-US"/>
              <a:t>Click to edit Master text styles</a:t>
            </a:r>
          </a:p>
        </p:txBody>
      </p:sp>
      <p:sp>
        <p:nvSpPr>
          <p:cNvPr id="9" name="Text Placeholder 5">
            <a:extLst>
              <a:ext uri="{FF2B5EF4-FFF2-40B4-BE49-F238E27FC236}">
                <a16:creationId xmlns:a16="http://schemas.microsoft.com/office/drawing/2014/main" id="{4FFE2B28-2CED-684E-99A7-26B75F8576F1}"/>
              </a:ext>
            </a:extLst>
          </p:cNvPr>
          <p:cNvSpPr>
            <a:spLocks noGrp="1"/>
          </p:cNvSpPr>
          <p:nvPr>
            <p:ph type="body" sz="quarter" idx="17"/>
          </p:nvPr>
        </p:nvSpPr>
        <p:spPr>
          <a:xfrm>
            <a:off x="7551988" y="3666939"/>
            <a:ext cx="1764947" cy="1739321"/>
          </a:xfrm>
        </p:spPr>
        <p:txBody>
          <a:bodyPr/>
          <a:lstStyle>
            <a:lvl1pPr algn="ctr">
              <a:defRPr sz="1400">
                <a:solidFill>
                  <a:schemeClr val="accent3"/>
                </a:solidFill>
              </a:defRPr>
            </a:lvl1pPr>
          </a:lstStyle>
          <a:p>
            <a:pPr lvl="0"/>
            <a:r>
              <a:rPr lang="en-US"/>
              <a:t>Click to edit Master text styles</a:t>
            </a:r>
          </a:p>
        </p:txBody>
      </p:sp>
      <p:sp>
        <p:nvSpPr>
          <p:cNvPr id="10" name="Text Placeholder 8">
            <a:extLst>
              <a:ext uri="{FF2B5EF4-FFF2-40B4-BE49-F238E27FC236}">
                <a16:creationId xmlns:a16="http://schemas.microsoft.com/office/drawing/2014/main" id="{F9768F35-4EBD-5F49-9DD6-D1275EEF475B}"/>
              </a:ext>
            </a:extLst>
          </p:cNvPr>
          <p:cNvSpPr>
            <a:spLocks noGrp="1"/>
          </p:cNvSpPr>
          <p:nvPr>
            <p:ph type="body" sz="quarter" idx="18" hasCustomPrompt="1"/>
          </p:nvPr>
        </p:nvSpPr>
        <p:spPr>
          <a:xfrm>
            <a:off x="985710" y="2315740"/>
            <a:ext cx="1132604" cy="1113260"/>
          </a:xfrm>
        </p:spPr>
        <p:txBody>
          <a:bodyPr anchor="ctr"/>
          <a:lstStyle>
            <a:lvl1pPr algn="ctr">
              <a:defRPr sz="2800">
                <a:solidFill>
                  <a:schemeClr val="accent3"/>
                </a:solidFill>
              </a:defRPr>
            </a:lvl1pPr>
          </a:lstStyle>
          <a:p>
            <a:r>
              <a:rPr lang="en-US" dirty="0"/>
              <a:t>01</a:t>
            </a:r>
          </a:p>
        </p:txBody>
      </p:sp>
      <p:sp>
        <p:nvSpPr>
          <p:cNvPr id="11" name="Text Placeholder 10">
            <a:extLst>
              <a:ext uri="{FF2B5EF4-FFF2-40B4-BE49-F238E27FC236}">
                <a16:creationId xmlns:a16="http://schemas.microsoft.com/office/drawing/2014/main" id="{CC2E755B-9F9A-8B4E-A847-D61DF1997F8E}"/>
              </a:ext>
            </a:extLst>
          </p:cNvPr>
          <p:cNvSpPr>
            <a:spLocks noGrp="1"/>
          </p:cNvSpPr>
          <p:nvPr>
            <p:ph type="body" sz="quarter" idx="22"/>
          </p:nvPr>
        </p:nvSpPr>
        <p:spPr>
          <a:xfrm>
            <a:off x="9845287" y="3676403"/>
            <a:ext cx="1770059" cy="1739321"/>
          </a:xfrm>
        </p:spPr>
        <p:txBody>
          <a:bodyPr/>
          <a:lstStyle>
            <a:lvl1pPr algn="ctr">
              <a:defRPr sz="1400">
                <a:solidFill>
                  <a:schemeClr val="accent3"/>
                </a:solidFill>
              </a:defRPr>
            </a:lvl1pPr>
          </a:lstStyle>
          <a:p>
            <a:pPr lvl="0"/>
            <a:r>
              <a:rPr lang="en-US"/>
              <a:t>Click to edit Master text styles</a:t>
            </a:r>
          </a:p>
        </p:txBody>
      </p:sp>
      <p:sp>
        <p:nvSpPr>
          <p:cNvPr id="12" name="Text Placeholder 11">
            <a:extLst>
              <a:ext uri="{FF2B5EF4-FFF2-40B4-BE49-F238E27FC236}">
                <a16:creationId xmlns:a16="http://schemas.microsoft.com/office/drawing/2014/main" id="{11AA0490-258C-4A44-B94A-4408DB7D116E}"/>
              </a:ext>
            </a:extLst>
          </p:cNvPr>
          <p:cNvSpPr>
            <a:spLocks noGrp="1"/>
          </p:cNvSpPr>
          <p:nvPr>
            <p:ph type="body" sz="quarter" idx="29" hasCustomPrompt="1"/>
          </p:nvPr>
        </p:nvSpPr>
        <p:spPr>
          <a:xfrm>
            <a:off x="3280286" y="2315740"/>
            <a:ext cx="1132604" cy="1113260"/>
          </a:xfrm>
        </p:spPr>
        <p:txBody>
          <a:bodyPr anchor="ctr"/>
          <a:lstStyle>
            <a:lvl1pPr algn="ctr">
              <a:defRPr sz="2800">
                <a:solidFill>
                  <a:schemeClr val="accent3"/>
                </a:solidFill>
              </a:defRPr>
            </a:lvl1pPr>
          </a:lstStyle>
          <a:p>
            <a:r>
              <a:rPr lang="en-US" dirty="0"/>
              <a:t>02</a:t>
            </a:r>
          </a:p>
        </p:txBody>
      </p:sp>
      <p:sp>
        <p:nvSpPr>
          <p:cNvPr id="13" name="Text Placeholder 12">
            <a:extLst>
              <a:ext uri="{FF2B5EF4-FFF2-40B4-BE49-F238E27FC236}">
                <a16:creationId xmlns:a16="http://schemas.microsoft.com/office/drawing/2014/main" id="{99EC26AC-B86C-6A4D-91A7-0F3CCDE04EF7}"/>
              </a:ext>
            </a:extLst>
          </p:cNvPr>
          <p:cNvSpPr>
            <a:spLocks noGrp="1"/>
          </p:cNvSpPr>
          <p:nvPr>
            <p:ph type="body" sz="quarter" idx="30" hasCustomPrompt="1"/>
          </p:nvPr>
        </p:nvSpPr>
        <p:spPr>
          <a:xfrm>
            <a:off x="5574862" y="2315740"/>
            <a:ext cx="1132604" cy="1113260"/>
          </a:xfrm>
        </p:spPr>
        <p:txBody>
          <a:bodyPr anchor="ctr"/>
          <a:lstStyle>
            <a:lvl1pPr algn="ctr">
              <a:defRPr sz="2800">
                <a:solidFill>
                  <a:schemeClr val="accent3"/>
                </a:solidFill>
              </a:defRPr>
            </a:lvl1pPr>
          </a:lstStyle>
          <a:p>
            <a:r>
              <a:rPr lang="en-US" dirty="0"/>
              <a:t>03</a:t>
            </a:r>
          </a:p>
        </p:txBody>
      </p:sp>
      <p:sp>
        <p:nvSpPr>
          <p:cNvPr id="14" name="Text Placeholder 13">
            <a:extLst>
              <a:ext uri="{FF2B5EF4-FFF2-40B4-BE49-F238E27FC236}">
                <a16:creationId xmlns:a16="http://schemas.microsoft.com/office/drawing/2014/main" id="{D78FE821-CB3B-0F45-B1B4-4C2F2C3DE497}"/>
              </a:ext>
            </a:extLst>
          </p:cNvPr>
          <p:cNvSpPr>
            <a:spLocks noGrp="1"/>
          </p:cNvSpPr>
          <p:nvPr>
            <p:ph type="body" sz="quarter" idx="31" hasCustomPrompt="1"/>
          </p:nvPr>
        </p:nvSpPr>
        <p:spPr>
          <a:xfrm>
            <a:off x="7869438" y="2315740"/>
            <a:ext cx="1132604" cy="1113260"/>
          </a:xfrm>
        </p:spPr>
        <p:txBody>
          <a:bodyPr anchor="ctr"/>
          <a:lstStyle>
            <a:lvl1pPr algn="ctr">
              <a:defRPr sz="2800">
                <a:solidFill>
                  <a:schemeClr val="accent3"/>
                </a:solidFill>
              </a:defRPr>
            </a:lvl1pPr>
          </a:lstStyle>
          <a:p>
            <a:r>
              <a:rPr lang="en-US" dirty="0"/>
              <a:t>04</a:t>
            </a:r>
          </a:p>
        </p:txBody>
      </p:sp>
      <p:sp>
        <p:nvSpPr>
          <p:cNvPr id="15" name="Text Placeholder 17">
            <a:extLst>
              <a:ext uri="{FF2B5EF4-FFF2-40B4-BE49-F238E27FC236}">
                <a16:creationId xmlns:a16="http://schemas.microsoft.com/office/drawing/2014/main" id="{FD7D9436-56BA-8C4A-976A-A25FA4A8A561}"/>
              </a:ext>
            </a:extLst>
          </p:cNvPr>
          <p:cNvSpPr>
            <a:spLocks noGrp="1"/>
          </p:cNvSpPr>
          <p:nvPr>
            <p:ph type="body" sz="quarter" idx="32" hasCustomPrompt="1"/>
          </p:nvPr>
        </p:nvSpPr>
        <p:spPr>
          <a:xfrm>
            <a:off x="10164015" y="2315740"/>
            <a:ext cx="1132604" cy="1113260"/>
          </a:xfrm>
        </p:spPr>
        <p:txBody>
          <a:bodyPr anchor="ctr"/>
          <a:lstStyle>
            <a:lvl1pPr algn="ctr">
              <a:defRPr sz="2800">
                <a:solidFill>
                  <a:schemeClr val="accent3"/>
                </a:solidFill>
              </a:defRPr>
            </a:lvl1pPr>
          </a:lstStyle>
          <a:p>
            <a:r>
              <a:rPr lang="en-US" dirty="0"/>
              <a:t>05</a:t>
            </a:r>
          </a:p>
        </p:txBody>
      </p:sp>
      <p:sp>
        <p:nvSpPr>
          <p:cNvPr id="16" name="Slide Number Placeholder 5">
            <a:extLst>
              <a:ext uri="{FF2B5EF4-FFF2-40B4-BE49-F238E27FC236}">
                <a16:creationId xmlns:a16="http://schemas.microsoft.com/office/drawing/2014/main" id="{22058430-9A43-AC4C-81D6-BC07E7C2BEC3}"/>
              </a:ext>
            </a:extLst>
          </p:cNvPr>
          <p:cNvSpPr>
            <a:spLocks noGrp="1"/>
          </p:cNvSpPr>
          <p:nvPr>
            <p:ph type="sldNum" sz="quarter" idx="12"/>
          </p:nvPr>
        </p:nvSpPr>
        <p:spPr>
          <a:xfrm>
            <a:off x="838200" y="6356352"/>
            <a:ext cx="2743200" cy="365125"/>
          </a:xfrm>
        </p:spPr>
        <p:txBody>
          <a:bodyPr/>
          <a:lstStyle/>
          <a:p>
            <a:fld id="{0A251005-9E67-A844-9FC2-B7F0127F4703}" type="slidenum">
              <a:rPr lang="en-US" smtClean="0"/>
              <a:t>‹#›</a:t>
            </a:fld>
            <a:endParaRPr lang="en-US"/>
          </a:p>
        </p:txBody>
      </p:sp>
    </p:spTree>
    <p:extLst>
      <p:ext uri="{BB962C8B-B14F-4D97-AF65-F5344CB8AC3E}">
        <p14:creationId xmlns:p14="http://schemas.microsoft.com/office/powerpoint/2010/main" val="3686432876"/>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p:cSld name="Funnel">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4744EA8-967A-4144-BA13-61B9E050653A}"/>
              </a:ext>
            </a:extLst>
          </p:cNvPr>
          <p:cNvSpPr>
            <a:spLocks noGrp="1"/>
          </p:cNvSpPr>
          <p:nvPr>
            <p:ph type="title"/>
          </p:nvPr>
        </p:nvSpPr>
        <p:spPr/>
        <p:txBody>
          <a:bodyPr/>
          <a:lstStyle/>
          <a:p>
            <a:r>
              <a:rPr lang="en-US"/>
              <a:t>Click to edit Master title style</a:t>
            </a:r>
          </a:p>
        </p:txBody>
      </p:sp>
      <p:sp>
        <p:nvSpPr>
          <p:cNvPr id="12" name="1a">
            <a:extLst>
              <a:ext uri="{FF2B5EF4-FFF2-40B4-BE49-F238E27FC236}">
                <a16:creationId xmlns:a16="http://schemas.microsoft.com/office/drawing/2014/main" id="{B06901D2-649C-1142-BE25-C21B61FE1D8D}"/>
              </a:ext>
            </a:extLst>
          </p:cNvPr>
          <p:cNvSpPr>
            <a:spLocks noGrp="1"/>
          </p:cNvSpPr>
          <p:nvPr>
            <p:ph type="body" sz="quarter" idx="14" hasCustomPrompt="1"/>
          </p:nvPr>
        </p:nvSpPr>
        <p:spPr>
          <a:xfrm>
            <a:off x="6978650" y="1686820"/>
            <a:ext cx="4375151" cy="685800"/>
          </a:xfrm>
        </p:spPr>
        <p:txBody>
          <a:bodyPr anchor="ctr">
            <a:normAutofit/>
          </a:bodyPr>
          <a:lstStyle>
            <a:lvl1pPr marL="285750" indent="-194310">
              <a:spcBef>
                <a:spcPts val="0"/>
              </a:spcBef>
              <a:spcAft>
                <a:spcPts val="600"/>
              </a:spcAft>
              <a:buClr>
                <a:schemeClr val="accent1"/>
              </a:buClr>
              <a:buFont typeface="Arial" panose="020B0604020202020204" pitchFamily="34" charset="0"/>
              <a:buChar char="•"/>
              <a:defRPr sz="1400">
                <a:solidFill>
                  <a:schemeClr val="accent3"/>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Click to edit text</a:t>
            </a:r>
          </a:p>
        </p:txBody>
      </p:sp>
      <p:sp>
        <p:nvSpPr>
          <p:cNvPr id="13" name="3b">
            <a:extLst>
              <a:ext uri="{FF2B5EF4-FFF2-40B4-BE49-F238E27FC236}">
                <a16:creationId xmlns:a16="http://schemas.microsoft.com/office/drawing/2014/main" id="{D0CFDEE1-0724-EB4D-8EC7-382B2EEBE667}"/>
              </a:ext>
            </a:extLst>
          </p:cNvPr>
          <p:cNvSpPr>
            <a:spLocks noGrp="1"/>
          </p:cNvSpPr>
          <p:nvPr>
            <p:ph type="body" sz="quarter" idx="15" hasCustomPrompt="1"/>
          </p:nvPr>
        </p:nvSpPr>
        <p:spPr>
          <a:xfrm>
            <a:off x="6466945" y="2433454"/>
            <a:ext cx="4886855" cy="685800"/>
          </a:xfrm>
        </p:spPr>
        <p:txBody>
          <a:bodyPr anchor="ctr">
            <a:normAutofit/>
          </a:bodyPr>
          <a:lstStyle>
            <a:lvl1pPr marL="285750" indent="-194310">
              <a:spcBef>
                <a:spcPts val="0"/>
              </a:spcBef>
              <a:spcAft>
                <a:spcPts val="600"/>
              </a:spcAft>
              <a:buClr>
                <a:schemeClr val="accent2"/>
              </a:buClr>
              <a:buFont typeface="Arial" panose="020B0604020202020204" pitchFamily="34" charset="0"/>
              <a:buChar char="•"/>
              <a:defRPr sz="1400">
                <a:solidFill>
                  <a:schemeClr val="accent3"/>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Click to edit text</a:t>
            </a:r>
          </a:p>
        </p:txBody>
      </p:sp>
      <p:sp>
        <p:nvSpPr>
          <p:cNvPr id="14" name="3a">
            <a:extLst>
              <a:ext uri="{FF2B5EF4-FFF2-40B4-BE49-F238E27FC236}">
                <a16:creationId xmlns:a16="http://schemas.microsoft.com/office/drawing/2014/main" id="{428C1CD5-40AE-C94C-BC7E-1FA93EA6834B}"/>
              </a:ext>
            </a:extLst>
          </p:cNvPr>
          <p:cNvSpPr>
            <a:spLocks noGrp="1"/>
          </p:cNvSpPr>
          <p:nvPr>
            <p:ph type="body" sz="quarter" idx="16" hasCustomPrompt="1"/>
          </p:nvPr>
        </p:nvSpPr>
        <p:spPr>
          <a:xfrm>
            <a:off x="5955242" y="3180088"/>
            <a:ext cx="5398559" cy="685800"/>
          </a:xfrm>
        </p:spPr>
        <p:txBody>
          <a:bodyPr anchor="ctr">
            <a:normAutofit/>
          </a:bodyPr>
          <a:lstStyle>
            <a:lvl1pPr marL="285750" indent="-194310">
              <a:spcBef>
                <a:spcPts val="0"/>
              </a:spcBef>
              <a:spcAft>
                <a:spcPts val="600"/>
              </a:spcAft>
              <a:buClr>
                <a:srgbClr val="CBD91E"/>
              </a:buClr>
              <a:buFont typeface="Arial" panose="020B0604020202020204" pitchFamily="34" charset="0"/>
              <a:buChar char="•"/>
              <a:defRPr sz="1400">
                <a:solidFill>
                  <a:schemeClr val="accent3"/>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Click to edit text</a:t>
            </a:r>
          </a:p>
        </p:txBody>
      </p:sp>
      <p:sp>
        <p:nvSpPr>
          <p:cNvPr id="15" name="4a">
            <a:extLst>
              <a:ext uri="{FF2B5EF4-FFF2-40B4-BE49-F238E27FC236}">
                <a16:creationId xmlns:a16="http://schemas.microsoft.com/office/drawing/2014/main" id="{FBA35CC0-DBFB-1742-A8E5-1B5E37A1735A}"/>
              </a:ext>
            </a:extLst>
          </p:cNvPr>
          <p:cNvSpPr>
            <a:spLocks noGrp="1"/>
          </p:cNvSpPr>
          <p:nvPr>
            <p:ph type="body" sz="quarter" idx="17" hasCustomPrompt="1"/>
          </p:nvPr>
        </p:nvSpPr>
        <p:spPr>
          <a:xfrm>
            <a:off x="5443537" y="3926722"/>
            <a:ext cx="5910263" cy="685800"/>
          </a:xfrm>
        </p:spPr>
        <p:txBody>
          <a:bodyPr anchor="ctr">
            <a:normAutofit/>
          </a:bodyPr>
          <a:lstStyle>
            <a:lvl1pPr marL="285750" indent="-194310">
              <a:spcBef>
                <a:spcPts val="0"/>
              </a:spcBef>
              <a:spcAft>
                <a:spcPts val="600"/>
              </a:spcAft>
              <a:buClr>
                <a:schemeClr val="accent4"/>
              </a:buClr>
              <a:buFont typeface="Arial" panose="020B0604020202020204" pitchFamily="34" charset="0"/>
              <a:buChar char="•"/>
              <a:defRPr sz="1400">
                <a:solidFill>
                  <a:schemeClr val="accent3"/>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Click to edit text</a:t>
            </a:r>
          </a:p>
        </p:txBody>
      </p:sp>
      <p:sp>
        <p:nvSpPr>
          <p:cNvPr id="20" name="1a">
            <a:extLst>
              <a:ext uri="{FF2B5EF4-FFF2-40B4-BE49-F238E27FC236}">
                <a16:creationId xmlns:a16="http://schemas.microsoft.com/office/drawing/2014/main" id="{691A0838-262B-214B-8B7B-9CF18623C4BA}"/>
              </a:ext>
            </a:extLst>
          </p:cNvPr>
          <p:cNvSpPr>
            <a:spLocks noGrp="1"/>
          </p:cNvSpPr>
          <p:nvPr>
            <p:ph type="body" sz="quarter" idx="22" hasCustomPrompt="1"/>
          </p:nvPr>
        </p:nvSpPr>
        <p:spPr>
          <a:xfrm>
            <a:off x="4931831" y="4673356"/>
            <a:ext cx="6421967" cy="685800"/>
          </a:xfrm>
        </p:spPr>
        <p:txBody>
          <a:bodyPr anchor="ctr">
            <a:normAutofit/>
          </a:bodyPr>
          <a:lstStyle>
            <a:lvl1pPr marL="285750" indent="-194310">
              <a:spcBef>
                <a:spcPts val="0"/>
              </a:spcBef>
              <a:spcAft>
                <a:spcPts val="600"/>
              </a:spcAft>
              <a:buClr>
                <a:schemeClr val="accent5"/>
              </a:buClr>
              <a:buFont typeface="Arial" panose="020B0604020202020204" pitchFamily="34" charset="0"/>
              <a:buChar char="•"/>
              <a:defRPr sz="1400">
                <a:solidFill>
                  <a:schemeClr val="accent3"/>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Click to edit text</a:t>
            </a:r>
          </a:p>
        </p:txBody>
      </p:sp>
      <p:sp>
        <p:nvSpPr>
          <p:cNvPr id="21" name="3b">
            <a:extLst>
              <a:ext uri="{FF2B5EF4-FFF2-40B4-BE49-F238E27FC236}">
                <a16:creationId xmlns:a16="http://schemas.microsoft.com/office/drawing/2014/main" id="{54C36399-2EFE-0445-80CA-FC5681A94E2C}"/>
              </a:ext>
            </a:extLst>
          </p:cNvPr>
          <p:cNvSpPr>
            <a:spLocks noGrp="1"/>
          </p:cNvSpPr>
          <p:nvPr>
            <p:ph type="body" sz="quarter" idx="23" hasCustomPrompt="1"/>
          </p:nvPr>
        </p:nvSpPr>
        <p:spPr>
          <a:xfrm>
            <a:off x="4420130" y="5419992"/>
            <a:ext cx="6933668" cy="685800"/>
          </a:xfrm>
        </p:spPr>
        <p:txBody>
          <a:bodyPr anchor="ctr">
            <a:normAutofit/>
          </a:bodyPr>
          <a:lstStyle>
            <a:lvl1pPr marL="285750" indent="-194310">
              <a:spcBef>
                <a:spcPts val="0"/>
              </a:spcBef>
              <a:spcAft>
                <a:spcPts val="600"/>
              </a:spcAft>
              <a:buClr>
                <a:schemeClr val="accent6"/>
              </a:buClr>
              <a:buFont typeface="Arial" panose="020B0604020202020204" pitchFamily="34" charset="0"/>
              <a:buChar char="•"/>
              <a:defRPr sz="1400">
                <a:solidFill>
                  <a:schemeClr val="accent3"/>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Click to edit text</a:t>
            </a:r>
          </a:p>
        </p:txBody>
      </p:sp>
      <p:sp>
        <p:nvSpPr>
          <p:cNvPr id="35" name="4">
            <a:extLst>
              <a:ext uri="{FF2B5EF4-FFF2-40B4-BE49-F238E27FC236}">
                <a16:creationId xmlns:a16="http://schemas.microsoft.com/office/drawing/2014/main" id="{B2CF9503-A9B4-3045-9474-8500D6FA9A0A}"/>
              </a:ext>
            </a:extLst>
          </p:cNvPr>
          <p:cNvSpPr>
            <a:spLocks noGrp="1"/>
          </p:cNvSpPr>
          <p:nvPr>
            <p:ph type="body" sz="quarter" idx="21" hasCustomPrompt="1"/>
          </p:nvPr>
        </p:nvSpPr>
        <p:spPr>
          <a:xfrm>
            <a:off x="3396721" y="3922648"/>
            <a:ext cx="1085395" cy="685800"/>
          </a:xfrm>
        </p:spPr>
        <p:txBody>
          <a:bodyPr anchor="ctr">
            <a:normAutofit/>
          </a:bodyPr>
          <a:lstStyle>
            <a:lvl1pPr marL="0" marR="0" indent="0" algn="ctr" defTabSz="914400" rtl="0" eaLnBrk="1" fontAlgn="auto" latinLnBrk="0" hangingPunct="1">
              <a:lnSpc>
                <a:spcPct val="90000"/>
              </a:lnSpc>
              <a:spcBef>
                <a:spcPts val="1000"/>
              </a:spcBef>
              <a:spcAft>
                <a:spcPts val="600"/>
              </a:spcAft>
              <a:buClrTx/>
              <a:buSzTx/>
              <a:buFont typeface="Arial" panose="020B0604020202020204" pitchFamily="34" charset="0"/>
              <a:buNone/>
              <a:tabLst/>
              <a:defRPr sz="1600" b="1">
                <a:solidFill>
                  <a:schemeClr val="bg1"/>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marL="0" marR="0" lvl="0" indent="0" algn="ctr" defTabSz="914400" rtl="0" eaLnBrk="1" fontAlgn="auto" latinLnBrk="0" hangingPunct="1">
              <a:lnSpc>
                <a:spcPct val="90000"/>
              </a:lnSpc>
              <a:spcBef>
                <a:spcPts val="1000"/>
              </a:spcBef>
              <a:spcAft>
                <a:spcPts val="600"/>
              </a:spcAft>
              <a:buClrTx/>
              <a:buSzTx/>
              <a:buFont typeface="Arial" panose="020B0604020202020204" pitchFamily="34" charset="0"/>
              <a:buNone/>
              <a:tabLst/>
              <a:defRPr/>
            </a:pPr>
            <a:r>
              <a:rPr lang="en-US" dirty="0"/>
              <a:t>icon or #</a:t>
            </a:r>
          </a:p>
        </p:txBody>
      </p:sp>
      <p:sp>
        <p:nvSpPr>
          <p:cNvPr id="36" name="3">
            <a:extLst>
              <a:ext uri="{FF2B5EF4-FFF2-40B4-BE49-F238E27FC236}">
                <a16:creationId xmlns:a16="http://schemas.microsoft.com/office/drawing/2014/main" id="{9121AEF3-5D67-C74F-8B75-A6616CD20B6B}"/>
              </a:ext>
            </a:extLst>
          </p:cNvPr>
          <p:cNvSpPr>
            <a:spLocks noGrp="1"/>
          </p:cNvSpPr>
          <p:nvPr>
            <p:ph type="body" sz="quarter" idx="20" hasCustomPrompt="1"/>
          </p:nvPr>
        </p:nvSpPr>
        <p:spPr>
          <a:xfrm>
            <a:off x="3396721" y="3177372"/>
            <a:ext cx="1085395" cy="685800"/>
          </a:xfrm>
        </p:spPr>
        <p:txBody>
          <a:bodyPr anchor="ctr">
            <a:normAutofit/>
          </a:bodyPr>
          <a:lstStyle>
            <a:lvl1pPr marL="0" marR="0" indent="0" algn="ctr" defTabSz="914400" rtl="0" eaLnBrk="1" fontAlgn="auto" latinLnBrk="0" hangingPunct="1">
              <a:lnSpc>
                <a:spcPct val="90000"/>
              </a:lnSpc>
              <a:spcBef>
                <a:spcPts val="1000"/>
              </a:spcBef>
              <a:spcAft>
                <a:spcPts val="600"/>
              </a:spcAft>
              <a:buClrTx/>
              <a:buSzTx/>
              <a:buFont typeface="Arial" panose="020B0604020202020204" pitchFamily="34" charset="0"/>
              <a:buNone/>
              <a:tabLst/>
              <a:defRPr sz="1600" b="1">
                <a:solidFill>
                  <a:schemeClr val="bg1"/>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marL="0" marR="0" lvl="0" indent="0" algn="ctr" defTabSz="914400" rtl="0" eaLnBrk="1" fontAlgn="auto" latinLnBrk="0" hangingPunct="1">
              <a:lnSpc>
                <a:spcPct val="90000"/>
              </a:lnSpc>
              <a:spcBef>
                <a:spcPts val="1000"/>
              </a:spcBef>
              <a:spcAft>
                <a:spcPts val="600"/>
              </a:spcAft>
              <a:buClrTx/>
              <a:buSzTx/>
              <a:buFont typeface="Arial" panose="020B0604020202020204" pitchFamily="34" charset="0"/>
              <a:buNone/>
              <a:tabLst/>
              <a:defRPr/>
            </a:pPr>
            <a:r>
              <a:rPr lang="en-US" dirty="0"/>
              <a:t>icon or #</a:t>
            </a:r>
          </a:p>
        </p:txBody>
      </p:sp>
      <p:sp>
        <p:nvSpPr>
          <p:cNvPr id="37" name="2">
            <a:extLst>
              <a:ext uri="{FF2B5EF4-FFF2-40B4-BE49-F238E27FC236}">
                <a16:creationId xmlns:a16="http://schemas.microsoft.com/office/drawing/2014/main" id="{BF045AF9-3333-834A-A6AB-6DA73A5606BF}"/>
              </a:ext>
            </a:extLst>
          </p:cNvPr>
          <p:cNvSpPr>
            <a:spLocks noGrp="1"/>
          </p:cNvSpPr>
          <p:nvPr>
            <p:ph type="body" sz="quarter" idx="19" hasCustomPrompt="1"/>
          </p:nvPr>
        </p:nvSpPr>
        <p:spPr>
          <a:xfrm>
            <a:off x="3396721" y="2432096"/>
            <a:ext cx="1085395" cy="685800"/>
          </a:xfrm>
        </p:spPr>
        <p:txBody>
          <a:bodyPr anchor="ctr">
            <a:normAutofit/>
          </a:bodyPr>
          <a:lstStyle>
            <a:lvl1pPr marL="0" marR="0" indent="0" algn="ctr" defTabSz="914400" rtl="0" eaLnBrk="1" fontAlgn="auto" latinLnBrk="0" hangingPunct="1">
              <a:lnSpc>
                <a:spcPct val="90000"/>
              </a:lnSpc>
              <a:spcBef>
                <a:spcPts val="1000"/>
              </a:spcBef>
              <a:spcAft>
                <a:spcPts val="600"/>
              </a:spcAft>
              <a:buClrTx/>
              <a:buSzTx/>
              <a:buFont typeface="Arial" panose="020B0604020202020204" pitchFamily="34" charset="0"/>
              <a:buNone/>
              <a:tabLst/>
              <a:defRPr sz="1600" b="1">
                <a:solidFill>
                  <a:schemeClr val="bg1"/>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marL="0" marR="0" lvl="0" indent="0" algn="ctr" defTabSz="914400" rtl="0" eaLnBrk="1" fontAlgn="auto" latinLnBrk="0" hangingPunct="1">
              <a:lnSpc>
                <a:spcPct val="90000"/>
              </a:lnSpc>
              <a:spcBef>
                <a:spcPts val="1000"/>
              </a:spcBef>
              <a:spcAft>
                <a:spcPts val="600"/>
              </a:spcAft>
              <a:buClrTx/>
              <a:buSzTx/>
              <a:buFont typeface="Arial" panose="020B0604020202020204" pitchFamily="34" charset="0"/>
              <a:buNone/>
              <a:tabLst/>
              <a:defRPr/>
            </a:pPr>
            <a:r>
              <a:rPr lang="en-US" dirty="0"/>
              <a:t>icon or #</a:t>
            </a:r>
          </a:p>
        </p:txBody>
      </p:sp>
      <p:sp>
        <p:nvSpPr>
          <p:cNvPr id="38" name="1">
            <a:extLst>
              <a:ext uri="{FF2B5EF4-FFF2-40B4-BE49-F238E27FC236}">
                <a16:creationId xmlns:a16="http://schemas.microsoft.com/office/drawing/2014/main" id="{72FBFBBB-D583-7C41-BEF6-466388686E60}"/>
              </a:ext>
            </a:extLst>
          </p:cNvPr>
          <p:cNvSpPr>
            <a:spLocks noGrp="1"/>
          </p:cNvSpPr>
          <p:nvPr>
            <p:ph type="body" sz="quarter" idx="18" hasCustomPrompt="1"/>
          </p:nvPr>
        </p:nvSpPr>
        <p:spPr>
          <a:xfrm>
            <a:off x="3396721" y="1686820"/>
            <a:ext cx="1088539" cy="685800"/>
          </a:xfrm>
        </p:spPr>
        <p:txBody>
          <a:bodyPr anchor="ctr">
            <a:normAutofit/>
          </a:bodyPr>
          <a:lstStyle>
            <a:lvl1pPr marL="0" indent="0" algn="ctr">
              <a:spcAft>
                <a:spcPts val="600"/>
              </a:spcAft>
              <a:buFont typeface="Arial" panose="020B0604020202020204" pitchFamily="34" charset="0"/>
              <a:buNone/>
              <a:defRPr sz="1600" b="1">
                <a:solidFill>
                  <a:schemeClr val="bg1"/>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icon or #</a:t>
            </a:r>
          </a:p>
        </p:txBody>
      </p:sp>
      <p:sp>
        <p:nvSpPr>
          <p:cNvPr id="39" name="2">
            <a:extLst>
              <a:ext uri="{FF2B5EF4-FFF2-40B4-BE49-F238E27FC236}">
                <a16:creationId xmlns:a16="http://schemas.microsoft.com/office/drawing/2014/main" id="{03C00A67-8961-5A4A-8D70-EB1914F7FF6E}"/>
              </a:ext>
            </a:extLst>
          </p:cNvPr>
          <p:cNvSpPr>
            <a:spLocks noGrp="1"/>
          </p:cNvSpPr>
          <p:nvPr>
            <p:ph type="body" sz="quarter" idx="28" hasCustomPrompt="1"/>
          </p:nvPr>
        </p:nvSpPr>
        <p:spPr>
          <a:xfrm>
            <a:off x="3396720" y="5413199"/>
            <a:ext cx="1085395" cy="685800"/>
          </a:xfrm>
        </p:spPr>
        <p:txBody>
          <a:bodyPr lIns="274320" rIns="274320" bIns="182880" anchor="ctr">
            <a:normAutofit/>
          </a:bodyPr>
          <a:lstStyle>
            <a:lvl1pPr marL="0" marR="0" indent="0" algn="ctr" defTabSz="914400" rtl="0" eaLnBrk="1" fontAlgn="auto" latinLnBrk="0" hangingPunct="1">
              <a:lnSpc>
                <a:spcPct val="90000"/>
              </a:lnSpc>
              <a:spcBef>
                <a:spcPts val="1000"/>
              </a:spcBef>
              <a:spcAft>
                <a:spcPts val="600"/>
              </a:spcAft>
              <a:buClrTx/>
              <a:buSzTx/>
              <a:buFont typeface="Arial" panose="020B0604020202020204" pitchFamily="34" charset="0"/>
              <a:buNone/>
              <a:tabLst/>
              <a:defRPr sz="1400" b="1">
                <a:solidFill>
                  <a:schemeClr val="bg1"/>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marL="0" marR="0" lvl="0" indent="0" algn="ctr" defTabSz="914400" rtl="0" eaLnBrk="1" fontAlgn="auto" latinLnBrk="0" hangingPunct="1">
              <a:lnSpc>
                <a:spcPct val="90000"/>
              </a:lnSpc>
              <a:spcBef>
                <a:spcPts val="1000"/>
              </a:spcBef>
              <a:spcAft>
                <a:spcPts val="600"/>
              </a:spcAft>
              <a:buClrTx/>
              <a:buSzTx/>
              <a:buFont typeface="Arial" panose="020B0604020202020204" pitchFamily="34" charset="0"/>
              <a:buNone/>
              <a:tabLst/>
              <a:defRPr/>
            </a:pPr>
            <a:r>
              <a:rPr lang="en-US" dirty="0"/>
              <a:t>icon or #</a:t>
            </a:r>
          </a:p>
        </p:txBody>
      </p:sp>
      <p:sp>
        <p:nvSpPr>
          <p:cNvPr id="40" name="1">
            <a:extLst>
              <a:ext uri="{FF2B5EF4-FFF2-40B4-BE49-F238E27FC236}">
                <a16:creationId xmlns:a16="http://schemas.microsoft.com/office/drawing/2014/main" id="{B3205208-2079-E249-9BBF-5AF0589A9A49}"/>
              </a:ext>
            </a:extLst>
          </p:cNvPr>
          <p:cNvSpPr>
            <a:spLocks noGrp="1"/>
          </p:cNvSpPr>
          <p:nvPr>
            <p:ph type="body" sz="quarter" idx="29" hasCustomPrompt="1"/>
          </p:nvPr>
        </p:nvSpPr>
        <p:spPr>
          <a:xfrm>
            <a:off x="3396721" y="4667924"/>
            <a:ext cx="1088539" cy="685800"/>
          </a:xfrm>
        </p:spPr>
        <p:txBody>
          <a:bodyPr anchor="ctr">
            <a:normAutofit/>
          </a:bodyPr>
          <a:lstStyle>
            <a:lvl1pPr marL="0" marR="0" indent="0" algn="ctr" defTabSz="914400" rtl="0" eaLnBrk="1" fontAlgn="auto" latinLnBrk="0" hangingPunct="1">
              <a:lnSpc>
                <a:spcPct val="90000"/>
              </a:lnSpc>
              <a:spcBef>
                <a:spcPts val="1000"/>
              </a:spcBef>
              <a:spcAft>
                <a:spcPts val="600"/>
              </a:spcAft>
              <a:buClrTx/>
              <a:buSzTx/>
              <a:buFont typeface="Arial" panose="020B0604020202020204" pitchFamily="34" charset="0"/>
              <a:buNone/>
              <a:tabLst/>
              <a:defRPr sz="1600" b="1">
                <a:solidFill>
                  <a:schemeClr val="bg1"/>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marL="0" marR="0" lvl="0" indent="0" algn="ctr" defTabSz="914400" rtl="0" eaLnBrk="1" fontAlgn="auto" latinLnBrk="0" hangingPunct="1">
              <a:lnSpc>
                <a:spcPct val="90000"/>
              </a:lnSpc>
              <a:spcBef>
                <a:spcPts val="1000"/>
              </a:spcBef>
              <a:spcAft>
                <a:spcPts val="600"/>
              </a:spcAft>
              <a:buClrTx/>
              <a:buSzTx/>
              <a:buFont typeface="Arial" panose="020B0604020202020204" pitchFamily="34" charset="0"/>
              <a:buNone/>
              <a:tabLst/>
              <a:defRPr/>
            </a:pPr>
            <a:r>
              <a:rPr lang="en-US" dirty="0"/>
              <a:t>icon or #</a:t>
            </a:r>
          </a:p>
        </p:txBody>
      </p:sp>
      <p:sp>
        <p:nvSpPr>
          <p:cNvPr id="16" name="Slide Number Placeholder 5">
            <a:extLst>
              <a:ext uri="{FF2B5EF4-FFF2-40B4-BE49-F238E27FC236}">
                <a16:creationId xmlns:a16="http://schemas.microsoft.com/office/drawing/2014/main" id="{D290CA92-85CA-6743-BEC7-0BFED1113008}"/>
              </a:ext>
            </a:extLst>
          </p:cNvPr>
          <p:cNvSpPr>
            <a:spLocks noGrp="1"/>
          </p:cNvSpPr>
          <p:nvPr>
            <p:ph type="sldNum" sz="quarter" idx="12"/>
          </p:nvPr>
        </p:nvSpPr>
        <p:spPr>
          <a:xfrm>
            <a:off x="838200" y="6356352"/>
            <a:ext cx="2743200" cy="365125"/>
          </a:xfrm>
        </p:spPr>
        <p:txBody>
          <a:bodyPr/>
          <a:lstStyle/>
          <a:p>
            <a:fld id="{0A251005-9E67-A844-9FC2-B7F0127F4703}" type="slidenum">
              <a:rPr lang="en-US" smtClean="0"/>
              <a:t>‹#›</a:t>
            </a:fld>
            <a:endParaRPr lang="en-US"/>
          </a:p>
        </p:txBody>
      </p:sp>
    </p:spTree>
    <p:extLst>
      <p:ext uri="{BB962C8B-B14F-4D97-AF65-F5344CB8AC3E}">
        <p14:creationId xmlns:p14="http://schemas.microsoft.com/office/powerpoint/2010/main" val="4190395961"/>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p:cSld name="Pyrami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4744EA8-967A-4144-BA13-61B9E050653A}"/>
              </a:ext>
            </a:extLst>
          </p:cNvPr>
          <p:cNvSpPr>
            <a:spLocks noGrp="1"/>
          </p:cNvSpPr>
          <p:nvPr>
            <p:ph type="title"/>
          </p:nvPr>
        </p:nvSpPr>
        <p:spPr/>
        <p:txBody>
          <a:bodyPr/>
          <a:lstStyle/>
          <a:p>
            <a:r>
              <a:rPr lang="en-US"/>
              <a:t>Click to edit Master title style</a:t>
            </a:r>
          </a:p>
        </p:txBody>
      </p:sp>
      <p:sp>
        <p:nvSpPr>
          <p:cNvPr id="3" name="Slide Number Placeholder 2">
            <a:extLst>
              <a:ext uri="{FF2B5EF4-FFF2-40B4-BE49-F238E27FC236}">
                <a16:creationId xmlns:a16="http://schemas.microsoft.com/office/drawing/2014/main" id="{32E5F222-9165-A344-A3EA-EEE3B4AACFE9}"/>
              </a:ext>
            </a:extLst>
          </p:cNvPr>
          <p:cNvSpPr>
            <a:spLocks noGrp="1"/>
          </p:cNvSpPr>
          <p:nvPr>
            <p:ph type="sldNum" sz="quarter" idx="10"/>
          </p:nvPr>
        </p:nvSpPr>
        <p:spPr/>
        <p:txBody>
          <a:bodyPr/>
          <a:lstStyle/>
          <a:p>
            <a:fld id="{45F44860-991C-0041-ACC5-3DDF6BE47F9A}" type="slidenum">
              <a:rPr lang="en-US" smtClean="0"/>
              <a:pPr/>
              <a:t>‹#›</a:t>
            </a:fld>
            <a:endParaRPr lang="en-US"/>
          </a:p>
        </p:txBody>
      </p:sp>
      <p:sp>
        <p:nvSpPr>
          <p:cNvPr id="12" name="1a">
            <a:extLst>
              <a:ext uri="{FF2B5EF4-FFF2-40B4-BE49-F238E27FC236}">
                <a16:creationId xmlns:a16="http://schemas.microsoft.com/office/drawing/2014/main" id="{B06901D2-649C-1142-BE25-C21B61FE1D8D}"/>
              </a:ext>
            </a:extLst>
          </p:cNvPr>
          <p:cNvSpPr>
            <a:spLocks noGrp="1"/>
          </p:cNvSpPr>
          <p:nvPr>
            <p:ph type="body" sz="quarter" idx="14" hasCustomPrompt="1"/>
          </p:nvPr>
        </p:nvSpPr>
        <p:spPr>
          <a:xfrm>
            <a:off x="6978649" y="5410838"/>
            <a:ext cx="4375151" cy="685800"/>
          </a:xfrm>
        </p:spPr>
        <p:txBody>
          <a:bodyPr anchor="ctr">
            <a:normAutofit/>
          </a:bodyPr>
          <a:lstStyle>
            <a:lvl1pPr marL="285750" indent="-194310">
              <a:spcBef>
                <a:spcPts val="0"/>
              </a:spcBef>
              <a:spcAft>
                <a:spcPts val="600"/>
              </a:spcAft>
              <a:buClr>
                <a:schemeClr val="accent1"/>
              </a:buClr>
              <a:buFont typeface="Arial" panose="020B0604020202020204" pitchFamily="34" charset="0"/>
              <a:buChar char="•"/>
              <a:defRPr sz="1400">
                <a:solidFill>
                  <a:schemeClr val="accent3"/>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Click to edit text</a:t>
            </a:r>
          </a:p>
        </p:txBody>
      </p:sp>
      <p:sp>
        <p:nvSpPr>
          <p:cNvPr id="13" name="3b">
            <a:extLst>
              <a:ext uri="{FF2B5EF4-FFF2-40B4-BE49-F238E27FC236}">
                <a16:creationId xmlns:a16="http://schemas.microsoft.com/office/drawing/2014/main" id="{D0CFDEE1-0724-EB4D-8EC7-382B2EEBE667}"/>
              </a:ext>
            </a:extLst>
          </p:cNvPr>
          <p:cNvSpPr>
            <a:spLocks noGrp="1"/>
          </p:cNvSpPr>
          <p:nvPr>
            <p:ph type="body" sz="quarter" idx="15" hasCustomPrompt="1"/>
          </p:nvPr>
        </p:nvSpPr>
        <p:spPr>
          <a:xfrm>
            <a:off x="6466945" y="4664547"/>
            <a:ext cx="4886855" cy="685800"/>
          </a:xfrm>
        </p:spPr>
        <p:txBody>
          <a:bodyPr anchor="ctr">
            <a:normAutofit/>
          </a:bodyPr>
          <a:lstStyle>
            <a:lvl1pPr marL="285750" indent="-194310">
              <a:spcBef>
                <a:spcPts val="0"/>
              </a:spcBef>
              <a:spcAft>
                <a:spcPts val="600"/>
              </a:spcAft>
              <a:buClr>
                <a:schemeClr val="accent2"/>
              </a:buClr>
              <a:buFont typeface="Arial" panose="020B0604020202020204" pitchFamily="34" charset="0"/>
              <a:buChar char="•"/>
              <a:defRPr sz="1400">
                <a:solidFill>
                  <a:schemeClr val="accent3"/>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Click to edit text</a:t>
            </a:r>
          </a:p>
        </p:txBody>
      </p:sp>
      <p:sp>
        <p:nvSpPr>
          <p:cNvPr id="14" name="3a">
            <a:extLst>
              <a:ext uri="{FF2B5EF4-FFF2-40B4-BE49-F238E27FC236}">
                <a16:creationId xmlns:a16="http://schemas.microsoft.com/office/drawing/2014/main" id="{428C1CD5-40AE-C94C-BC7E-1FA93EA6834B}"/>
              </a:ext>
            </a:extLst>
          </p:cNvPr>
          <p:cNvSpPr>
            <a:spLocks noGrp="1"/>
          </p:cNvSpPr>
          <p:nvPr>
            <p:ph type="body" sz="quarter" idx="16" hasCustomPrompt="1"/>
          </p:nvPr>
        </p:nvSpPr>
        <p:spPr>
          <a:xfrm>
            <a:off x="5955241" y="3918255"/>
            <a:ext cx="5398559" cy="685800"/>
          </a:xfrm>
        </p:spPr>
        <p:txBody>
          <a:bodyPr anchor="ctr">
            <a:normAutofit/>
          </a:bodyPr>
          <a:lstStyle>
            <a:lvl1pPr marL="285750" indent="-194310">
              <a:spcBef>
                <a:spcPts val="0"/>
              </a:spcBef>
              <a:spcAft>
                <a:spcPts val="600"/>
              </a:spcAft>
              <a:buClr>
                <a:srgbClr val="CBD91E"/>
              </a:buClr>
              <a:buFont typeface="Arial" panose="020B0604020202020204" pitchFamily="34" charset="0"/>
              <a:buChar char="•"/>
              <a:defRPr sz="1400">
                <a:solidFill>
                  <a:schemeClr val="accent3"/>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Click to edit text</a:t>
            </a:r>
          </a:p>
        </p:txBody>
      </p:sp>
      <p:sp>
        <p:nvSpPr>
          <p:cNvPr id="15" name="4a">
            <a:extLst>
              <a:ext uri="{FF2B5EF4-FFF2-40B4-BE49-F238E27FC236}">
                <a16:creationId xmlns:a16="http://schemas.microsoft.com/office/drawing/2014/main" id="{FBA35CC0-DBFB-1742-A8E5-1B5E37A1735A}"/>
              </a:ext>
            </a:extLst>
          </p:cNvPr>
          <p:cNvSpPr>
            <a:spLocks noGrp="1"/>
          </p:cNvSpPr>
          <p:nvPr>
            <p:ph type="body" sz="quarter" idx="17" hasCustomPrompt="1"/>
          </p:nvPr>
        </p:nvSpPr>
        <p:spPr>
          <a:xfrm>
            <a:off x="5443537" y="3171963"/>
            <a:ext cx="5910263" cy="685800"/>
          </a:xfrm>
        </p:spPr>
        <p:txBody>
          <a:bodyPr anchor="ctr">
            <a:normAutofit/>
          </a:bodyPr>
          <a:lstStyle>
            <a:lvl1pPr marL="285750" indent="-194310">
              <a:spcBef>
                <a:spcPts val="0"/>
              </a:spcBef>
              <a:spcAft>
                <a:spcPts val="600"/>
              </a:spcAft>
              <a:buClr>
                <a:schemeClr val="accent4"/>
              </a:buClr>
              <a:buFont typeface="Arial" panose="020B0604020202020204" pitchFamily="34" charset="0"/>
              <a:buChar char="•"/>
              <a:defRPr sz="1400">
                <a:solidFill>
                  <a:schemeClr val="accent3"/>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Click to edit text</a:t>
            </a:r>
          </a:p>
        </p:txBody>
      </p:sp>
      <p:sp>
        <p:nvSpPr>
          <p:cNvPr id="20" name="1a">
            <a:extLst>
              <a:ext uri="{FF2B5EF4-FFF2-40B4-BE49-F238E27FC236}">
                <a16:creationId xmlns:a16="http://schemas.microsoft.com/office/drawing/2014/main" id="{691A0838-262B-214B-8B7B-9CF18623C4BA}"/>
              </a:ext>
            </a:extLst>
          </p:cNvPr>
          <p:cNvSpPr>
            <a:spLocks noGrp="1"/>
          </p:cNvSpPr>
          <p:nvPr>
            <p:ph type="body" sz="quarter" idx="22" hasCustomPrompt="1"/>
          </p:nvPr>
        </p:nvSpPr>
        <p:spPr>
          <a:xfrm>
            <a:off x="4931833" y="2425671"/>
            <a:ext cx="6421967" cy="685800"/>
          </a:xfrm>
        </p:spPr>
        <p:txBody>
          <a:bodyPr anchor="ctr">
            <a:normAutofit/>
          </a:bodyPr>
          <a:lstStyle>
            <a:lvl1pPr marL="285750" indent="-194310">
              <a:spcBef>
                <a:spcPts val="0"/>
              </a:spcBef>
              <a:spcAft>
                <a:spcPts val="600"/>
              </a:spcAft>
              <a:buClr>
                <a:schemeClr val="accent5"/>
              </a:buClr>
              <a:buFont typeface="Arial" panose="020B0604020202020204" pitchFamily="34" charset="0"/>
              <a:buChar char="•"/>
              <a:defRPr sz="1400">
                <a:solidFill>
                  <a:schemeClr val="accent3"/>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Click to edit text</a:t>
            </a:r>
          </a:p>
        </p:txBody>
      </p:sp>
      <p:sp>
        <p:nvSpPr>
          <p:cNvPr id="21" name="3b">
            <a:extLst>
              <a:ext uri="{FF2B5EF4-FFF2-40B4-BE49-F238E27FC236}">
                <a16:creationId xmlns:a16="http://schemas.microsoft.com/office/drawing/2014/main" id="{54C36399-2EFE-0445-80CA-FC5681A94E2C}"/>
              </a:ext>
            </a:extLst>
          </p:cNvPr>
          <p:cNvSpPr>
            <a:spLocks noGrp="1"/>
          </p:cNvSpPr>
          <p:nvPr>
            <p:ph type="body" sz="quarter" idx="23" hasCustomPrompt="1"/>
          </p:nvPr>
        </p:nvSpPr>
        <p:spPr>
          <a:xfrm>
            <a:off x="4420131" y="1679379"/>
            <a:ext cx="6933668" cy="685800"/>
          </a:xfrm>
        </p:spPr>
        <p:txBody>
          <a:bodyPr anchor="ctr">
            <a:normAutofit/>
          </a:bodyPr>
          <a:lstStyle>
            <a:lvl1pPr marL="285750" indent="-194310">
              <a:spcBef>
                <a:spcPts val="0"/>
              </a:spcBef>
              <a:spcAft>
                <a:spcPts val="600"/>
              </a:spcAft>
              <a:buClr>
                <a:schemeClr val="accent6"/>
              </a:buClr>
              <a:buFont typeface="Arial" panose="020B0604020202020204" pitchFamily="34" charset="0"/>
              <a:buChar char="•"/>
              <a:defRPr sz="1400">
                <a:solidFill>
                  <a:schemeClr val="accent3"/>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Click to edit text</a:t>
            </a:r>
          </a:p>
        </p:txBody>
      </p:sp>
      <p:sp>
        <p:nvSpPr>
          <p:cNvPr id="35" name="4">
            <a:extLst>
              <a:ext uri="{FF2B5EF4-FFF2-40B4-BE49-F238E27FC236}">
                <a16:creationId xmlns:a16="http://schemas.microsoft.com/office/drawing/2014/main" id="{B2CF9503-A9B4-3045-9474-8500D6FA9A0A}"/>
              </a:ext>
            </a:extLst>
          </p:cNvPr>
          <p:cNvSpPr>
            <a:spLocks noGrp="1"/>
          </p:cNvSpPr>
          <p:nvPr>
            <p:ph type="body" sz="quarter" idx="21" hasCustomPrompt="1"/>
          </p:nvPr>
        </p:nvSpPr>
        <p:spPr>
          <a:xfrm>
            <a:off x="3396721" y="3922648"/>
            <a:ext cx="1085395" cy="685800"/>
          </a:xfrm>
        </p:spPr>
        <p:txBody>
          <a:bodyPr anchor="ctr">
            <a:normAutofit/>
          </a:bodyPr>
          <a:lstStyle>
            <a:lvl1pPr marL="0" marR="0" indent="0" algn="ctr" defTabSz="914400" rtl="0" eaLnBrk="1" fontAlgn="auto" latinLnBrk="0" hangingPunct="1">
              <a:lnSpc>
                <a:spcPct val="90000"/>
              </a:lnSpc>
              <a:spcBef>
                <a:spcPts val="1000"/>
              </a:spcBef>
              <a:spcAft>
                <a:spcPts val="600"/>
              </a:spcAft>
              <a:buClrTx/>
              <a:buSzTx/>
              <a:buFont typeface="Arial" panose="020B0604020202020204" pitchFamily="34" charset="0"/>
              <a:buNone/>
              <a:tabLst/>
              <a:defRPr sz="1600" b="1">
                <a:solidFill>
                  <a:schemeClr val="bg1"/>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marL="0" marR="0" lvl="0" indent="0" algn="ctr" defTabSz="914400" rtl="0" eaLnBrk="1" fontAlgn="auto" latinLnBrk="0" hangingPunct="1">
              <a:lnSpc>
                <a:spcPct val="90000"/>
              </a:lnSpc>
              <a:spcBef>
                <a:spcPts val="1000"/>
              </a:spcBef>
              <a:spcAft>
                <a:spcPts val="600"/>
              </a:spcAft>
              <a:buClrTx/>
              <a:buSzTx/>
              <a:buFont typeface="Arial" panose="020B0604020202020204" pitchFamily="34" charset="0"/>
              <a:buNone/>
              <a:tabLst/>
              <a:defRPr/>
            </a:pPr>
            <a:r>
              <a:rPr lang="en-US" dirty="0"/>
              <a:t>icon or #</a:t>
            </a:r>
          </a:p>
        </p:txBody>
      </p:sp>
      <p:sp>
        <p:nvSpPr>
          <p:cNvPr id="36" name="3">
            <a:extLst>
              <a:ext uri="{FF2B5EF4-FFF2-40B4-BE49-F238E27FC236}">
                <a16:creationId xmlns:a16="http://schemas.microsoft.com/office/drawing/2014/main" id="{9121AEF3-5D67-C74F-8B75-A6616CD20B6B}"/>
              </a:ext>
            </a:extLst>
          </p:cNvPr>
          <p:cNvSpPr>
            <a:spLocks noGrp="1"/>
          </p:cNvSpPr>
          <p:nvPr>
            <p:ph type="body" sz="quarter" idx="20" hasCustomPrompt="1"/>
          </p:nvPr>
        </p:nvSpPr>
        <p:spPr>
          <a:xfrm>
            <a:off x="3396721" y="3177372"/>
            <a:ext cx="1085395" cy="685800"/>
          </a:xfrm>
        </p:spPr>
        <p:txBody>
          <a:bodyPr anchor="ctr">
            <a:normAutofit/>
          </a:bodyPr>
          <a:lstStyle>
            <a:lvl1pPr marL="0" marR="0" indent="0" algn="ctr" defTabSz="914400" rtl="0" eaLnBrk="1" fontAlgn="auto" latinLnBrk="0" hangingPunct="1">
              <a:lnSpc>
                <a:spcPct val="90000"/>
              </a:lnSpc>
              <a:spcBef>
                <a:spcPts val="1000"/>
              </a:spcBef>
              <a:spcAft>
                <a:spcPts val="600"/>
              </a:spcAft>
              <a:buClrTx/>
              <a:buSzTx/>
              <a:buFont typeface="Arial" panose="020B0604020202020204" pitchFamily="34" charset="0"/>
              <a:buNone/>
              <a:tabLst/>
              <a:defRPr sz="1600" b="1">
                <a:solidFill>
                  <a:schemeClr val="bg1"/>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marL="0" marR="0" lvl="0" indent="0" algn="ctr" defTabSz="914400" rtl="0" eaLnBrk="1" fontAlgn="auto" latinLnBrk="0" hangingPunct="1">
              <a:lnSpc>
                <a:spcPct val="90000"/>
              </a:lnSpc>
              <a:spcBef>
                <a:spcPts val="1000"/>
              </a:spcBef>
              <a:spcAft>
                <a:spcPts val="600"/>
              </a:spcAft>
              <a:buClrTx/>
              <a:buSzTx/>
              <a:buFont typeface="Arial" panose="020B0604020202020204" pitchFamily="34" charset="0"/>
              <a:buNone/>
              <a:tabLst/>
              <a:defRPr/>
            </a:pPr>
            <a:r>
              <a:rPr lang="en-US" dirty="0"/>
              <a:t>icon or #</a:t>
            </a:r>
          </a:p>
        </p:txBody>
      </p:sp>
      <p:sp>
        <p:nvSpPr>
          <p:cNvPr id="37" name="2">
            <a:extLst>
              <a:ext uri="{FF2B5EF4-FFF2-40B4-BE49-F238E27FC236}">
                <a16:creationId xmlns:a16="http://schemas.microsoft.com/office/drawing/2014/main" id="{BF045AF9-3333-834A-A6AB-6DA73A5606BF}"/>
              </a:ext>
            </a:extLst>
          </p:cNvPr>
          <p:cNvSpPr>
            <a:spLocks noGrp="1"/>
          </p:cNvSpPr>
          <p:nvPr>
            <p:ph type="body" sz="quarter" idx="19" hasCustomPrompt="1"/>
          </p:nvPr>
        </p:nvSpPr>
        <p:spPr>
          <a:xfrm>
            <a:off x="3396721" y="2432096"/>
            <a:ext cx="1085395" cy="685800"/>
          </a:xfrm>
        </p:spPr>
        <p:txBody>
          <a:bodyPr anchor="ctr">
            <a:normAutofit/>
          </a:bodyPr>
          <a:lstStyle>
            <a:lvl1pPr marL="0" marR="0" indent="0" algn="ctr" defTabSz="914400" rtl="0" eaLnBrk="1" fontAlgn="auto" latinLnBrk="0" hangingPunct="1">
              <a:lnSpc>
                <a:spcPct val="90000"/>
              </a:lnSpc>
              <a:spcBef>
                <a:spcPts val="1000"/>
              </a:spcBef>
              <a:spcAft>
                <a:spcPts val="600"/>
              </a:spcAft>
              <a:buClrTx/>
              <a:buSzTx/>
              <a:buFont typeface="Arial" panose="020B0604020202020204" pitchFamily="34" charset="0"/>
              <a:buNone/>
              <a:tabLst/>
              <a:defRPr sz="1600" b="1">
                <a:solidFill>
                  <a:schemeClr val="bg1"/>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marL="0" marR="0" lvl="0" indent="0" algn="ctr" defTabSz="914400" rtl="0" eaLnBrk="1" fontAlgn="auto" latinLnBrk="0" hangingPunct="1">
              <a:lnSpc>
                <a:spcPct val="90000"/>
              </a:lnSpc>
              <a:spcBef>
                <a:spcPts val="1000"/>
              </a:spcBef>
              <a:spcAft>
                <a:spcPts val="600"/>
              </a:spcAft>
              <a:buClrTx/>
              <a:buSzTx/>
              <a:buFont typeface="Arial" panose="020B0604020202020204" pitchFamily="34" charset="0"/>
              <a:buNone/>
              <a:tabLst/>
              <a:defRPr/>
            </a:pPr>
            <a:r>
              <a:rPr lang="en-US" dirty="0"/>
              <a:t>icon or #</a:t>
            </a:r>
          </a:p>
        </p:txBody>
      </p:sp>
      <p:sp>
        <p:nvSpPr>
          <p:cNvPr id="38" name="1">
            <a:extLst>
              <a:ext uri="{FF2B5EF4-FFF2-40B4-BE49-F238E27FC236}">
                <a16:creationId xmlns:a16="http://schemas.microsoft.com/office/drawing/2014/main" id="{72FBFBBB-D583-7C41-BEF6-466388686E60}"/>
              </a:ext>
            </a:extLst>
          </p:cNvPr>
          <p:cNvSpPr>
            <a:spLocks noGrp="1"/>
          </p:cNvSpPr>
          <p:nvPr>
            <p:ph type="body" sz="quarter" idx="18" hasCustomPrompt="1"/>
          </p:nvPr>
        </p:nvSpPr>
        <p:spPr>
          <a:xfrm>
            <a:off x="3396721" y="1686820"/>
            <a:ext cx="1088539" cy="685800"/>
          </a:xfrm>
        </p:spPr>
        <p:txBody>
          <a:bodyPr lIns="274320" tIns="274320" rIns="274320" anchor="ctr">
            <a:normAutofit/>
          </a:bodyPr>
          <a:lstStyle>
            <a:lvl1pPr marL="0" indent="0" algn="ctr">
              <a:spcAft>
                <a:spcPts val="600"/>
              </a:spcAft>
              <a:buFont typeface="Arial" panose="020B0604020202020204" pitchFamily="34" charset="0"/>
              <a:buNone/>
              <a:defRPr sz="1400" b="1">
                <a:solidFill>
                  <a:schemeClr val="bg1"/>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icon or #</a:t>
            </a:r>
          </a:p>
        </p:txBody>
      </p:sp>
      <p:sp>
        <p:nvSpPr>
          <p:cNvPr id="39" name="2">
            <a:extLst>
              <a:ext uri="{FF2B5EF4-FFF2-40B4-BE49-F238E27FC236}">
                <a16:creationId xmlns:a16="http://schemas.microsoft.com/office/drawing/2014/main" id="{03C00A67-8961-5A4A-8D70-EB1914F7FF6E}"/>
              </a:ext>
            </a:extLst>
          </p:cNvPr>
          <p:cNvSpPr>
            <a:spLocks noGrp="1"/>
          </p:cNvSpPr>
          <p:nvPr>
            <p:ph type="body" sz="quarter" idx="28" hasCustomPrompt="1"/>
          </p:nvPr>
        </p:nvSpPr>
        <p:spPr>
          <a:xfrm>
            <a:off x="3396720" y="5413199"/>
            <a:ext cx="1085395" cy="685800"/>
          </a:xfrm>
        </p:spPr>
        <p:txBody>
          <a:bodyPr lIns="91440" tIns="0" rIns="91440" bIns="0" anchor="ctr">
            <a:normAutofit/>
          </a:bodyPr>
          <a:lstStyle>
            <a:lvl1pPr marL="0" marR="0" indent="0" algn="ctr" defTabSz="914400" rtl="0" eaLnBrk="1" fontAlgn="auto" latinLnBrk="0" hangingPunct="1">
              <a:lnSpc>
                <a:spcPct val="90000"/>
              </a:lnSpc>
              <a:spcBef>
                <a:spcPts val="1000"/>
              </a:spcBef>
              <a:spcAft>
                <a:spcPts val="600"/>
              </a:spcAft>
              <a:buClrTx/>
              <a:buSzTx/>
              <a:buFont typeface="Arial" panose="020B0604020202020204" pitchFamily="34" charset="0"/>
              <a:buNone/>
              <a:tabLst/>
              <a:defRPr sz="1600" b="1">
                <a:solidFill>
                  <a:schemeClr val="bg1"/>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marL="0" marR="0" lvl="0" indent="0" algn="ctr" defTabSz="914400" rtl="0" eaLnBrk="1" fontAlgn="auto" latinLnBrk="0" hangingPunct="1">
              <a:lnSpc>
                <a:spcPct val="90000"/>
              </a:lnSpc>
              <a:spcBef>
                <a:spcPts val="1000"/>
              </a:spcBef>
              <a:spcAft>
                <a:spcPts val="600"/>
              </a:spcAft>
              <a:buClrTx/>
              <a:buSzTx/>
              <a:buFont typeface="Arial" panose="020B0604020202020204" pitchFamily="34" charset="0"/>
              <a:buNone/>
              <a:tabLst/>
              <a:defRPr/>
            </a:pPr>
            <a:r>
              <a:rPr lang="en-US" dirty="0"/>
              <a:t>icon or #</a:t>
            </a:r>
          </a:p>
        </p:txBody>
      </p:sp>
      <p:sp>
        <p:nvSpPr>
          <p:cNvPr id="40" name="1">
            <a:extLst>
              <a:ext uri="{FF2B5EF4-FFF2-40B4-BE49-F238E27FC236}">
                <a16:creationId xmlns:a16="http://schemas.microsoft.com/office/drawing/2014/main" id="{B3205208-2079-E249-9BBF-5AF0589A9A49}"/>
              </a:ext>
            </a:extLst>
          </p:cNvPr>
          <p:cNvSpPr>
            <a:spLocks noGrp="1"/>
          </p:cNvSpPr>
          <p:nvPr>
            <p:ph type="body" sz="quarter" idx="29" hasCustomPrompt="1"/>
          </p:nvPr>
        </p:nvSpPr>
        <p:spPr>
          <a:xfrm>
            <a:off x="3396721" y="4667924"/>
            <a:ext cx="1088539" cy="685800"/>
          </a:xfrm>
        </p:spPr>
        <p:txBody>
          <a:bodyPr anchor="ctr">
            <a:normAutofit/>
          </a:bodyPr>
          <a:lstStyle>
            <a:lvl1pPr marL="0" marR="0" indent="0" algn="ctr" defTabSz="914400" rtl="0" eaLnBrk="1" fontAlgn="auto" latinLnBrk="0" hangingPunct="1">
              <a:lnSpc>
                <a:spcPct val="90000"/>
              </a:lnSpc>
              <a:spcBef>
                <a:spcPts val="1000"/>
              </a:spcBef>
              <a:spcAft>
                <a:spcPts val="600"/>
              </a:spcAft>
              <a:buClrTx/>
              <a:buSzTx/>
              <a:buFont typeface="Arial" panose="020B0604020202020204" pitchFamily="34" charset="0"/>
              <a:buNone/>
              <a:tabLst/>
              <a:defRPr sz="1600" b="1">
                <a:solidFill>
                  <a:schemeClr val="bg1"/>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marL="0" marR="0" lvl="0" indent="0" algn="ctr" defTabSz="914400" rtl="0" eaLnBrk="1" fontAlgn="auto" latinLnBrk="0" hangingPunct="1">
              <a:lnSpc>
                <a:spcPct val="90000"/>
              </a:lnSpc>
              <a:spcBef>
                <a:spcPts val="1000"/>
              </a:spcBef>
              <a:spcAft>
                <a:spcPts val="600"/>
              </a:spcAft>
              <a:buClrTx/>
              <a:buSzTx/>
              <a:buFont typeface="Arial" panose="020B0604020202020204" pitchFamily="34" charset="0"/>
              <a:buNone/>
              <a:tabLst/>
              <a:defRPr/>
            </a:pPr>
            <a:r>
              <a:rPr lang="en-US" dirty="0"/>
              <a:t>icon or #</a:t>
            </a:r>
          </a:p>
        </p:txBody>
      </p:sp>
    </p:spTree>
    <p:extLst>
      <p:ext uri="{BB962C8B-B14F-4D97-AF65-F5344CB8AC3E}">
        <p14:creationId xmlns:p14="http://schemas.microsoft.com/office/powerpoint/2010/main" val="760723228"/>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p:cSld name="Gantt Char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BC9F81E-C6CF-9B4D-BB4A-F1E6DFD092B1}"/>
              </a:ext>
            </a:extLst>
          </p:cNvPr>
          <p:cNvSpPr>
            <a:spLocks noGrp="1"/>
          </p:cNvSpPr>
          <p:nvPr>
            <p:ph type="title"/>
          </p:nvPr>
        </p:nvSpPr>
        <p:spPr>
          <a:xfrm>
            <a:off x="838200" y="365126"/>
            <a:ext cx="10515600" cy="1225804"/>
          </a:xfrm>
        </p:spPr>
        <p:txBody>
          <a:bodyPr/>
          <a:lstStyle/>
          <a:p>
            <a:r>
              <a:rPr lang="en-US"/>
              <a:t>Click to edit Master title style</a:t>
            </a:r>
          </a:p>
        </p:txBody>
      </p:sp>
      <p:sp>
        <p:nvSpPr>
          <p:cNvPr id="3" name="Slide Number Placeholder 2">
            <a:extLst>
              <a:ext uri="{FF2B5EF4-FFF2-40B4-BE49-F238E27FC236}">
                <a16:creationId xmlns:a16="http://schemas.microsoft.com/office/drawing/2014/main" id="{2C30BD8B-E5C7-254E-8F4B-4F4100D77384}"/>
              </a:ext>
            </a:extLst>
          </p:cNvPr>
          <p:cNvSpPr>
            <a:spLocks noGrp="1"/>
          </p:cNvSpPr>
          <p:nvPr>
            <p:ph type="sldNum" sz="quarter" idx="10"/>
          </p:nvPr>
        </p:nvSpPr>
        <p:spPr/>
        <p:txBody>
          <a:bodyPr/>
          <a:lstStyle/>
          <a:p>
            <a:fld id="{45F44860-991C-0041-ACC5-3DDF6BE47F9A}" type="slidenum">
              <a:rPr lang="en-US" smtClean="0"/>
              <a:pPr/>
              <a:t>‹#›</a:t>
            </a:fld>
            <a:endParaRPr lang="en-US"/>
          </a:p>
        </p:txBody>
      </p:sp>
      <p:sp>
        <p:nvSpPr>
          <p:cNvPr id="4" name="1a">
            <a:extLst>
              <a:ext uri="{FF2B5EF4-FFF2-40B4-BE49-F238E27FC236}">
                <a16:creationId xmlns:a16="http://schemas.microsoft.com/office/drawing/2014/main" id="{0486B5B0-F9D3-FA42-8316-FABB2C1BF0A5}"/>
              </a:ext>
            </a:extLst>
          </p:cNvPr>
          <p:cNvSpPr>
            <a:spLocks noGrp="1"/>
          </p:cNvSpPr>
          <p:nvPr>
            <p:ph type="body" sz="quarter" idx="14" hasCustomPrompt="1"/>
          </p:nvPr>
        </p:nvSpPr>
        <p:spPr>
          <a:xfrm>
            <a:off x="1600847" y="2167127"/>
            <a:ext cx="3560759" cy="253541"/>
          </a:xfrm>
          <a:prstGeom prst="roundRect">
            <a:avLst>
              <a:gd name="adj" fmla="val 50000"/>
            </a:avLst>
          </a:prstGeom>
          <a:solidFill>
            <a:schemeClr val="accent1"/>
          </a:solidFill>
        </p:spPr>
        <p:txBody>
          <a:bodyPr anchor="ctr">
            <a:normAutofit/>
          </a:bodyPr>
          <a:lstStyle>
            <a:lvl1pPr marL="91440" indent="0" algn="l">
              <a:lnSpc>
                <a:spcPct val="100000"/>
              </a:lnSpc>
              <a:spcBef>
                <a:spcPts val="0"/>
              </a:spcBef>
              <a:spcAft>
                <a:spcPts val="600"/>
              </a:spcAft>
              <a:buClr>
                <a:schemeClr val="accent1"/>
              </a:buClr>
              <a:buFont typeface="Arial" panose="020B0604020202020204" pitchFamily="34" charset="0"/>
              <a:buNone/>
              <a:defRPr sz="1200">
                <a:solidFill>
                  <a:schemeClr val="bg1"/>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Click to edit text</a:t>
            </a:r>
          </a:p>
        </p:txBody>
      </p:sp>
      <p:sp>
        <p:nvSpPr>
          <p:cNvPr id="5" name="3b">
            <a:extLst>
              <a:ext uri="{FF2B5EF4-FFF2-40B4-BE49-F238E27FC236}">
                <a16:creationId xmlns:a16="http://schemas.microsoft.com/office/drawing/2014/main" id="{FD7412C5-CD1D-A74F-AFF4-04A7A8A68045}"/>
              </a:ext>
            </a:extLst>
          </p:cNvPr>
          <p:cNvSpPr>
            <a:spLocks noGrp="1"/>
          </p:cNvSpPr>
          <p:nvPr>
            <p:ph type="body" sz="quarter" idx="15" hasCustomPrompt="1"/>
          </p:nvPr>
        </p:nvSpPr>
        <p:spPr>
          <a:xfrm>
            <a:off x="2494261" y="2688044"/>
            <a:ext cx="3550475" cy="253541"/>
          </a:xfrm>
          <a:prstGeom prst="roundRect">
            <a:avLst>
              <a:gd name="adj" fmla="val 50000"/>
            </a:avLst>
          </a:prstGeom>
          <a:solidFill>
            <a:schemeClr val="accent1"/>
          </a:solidFill>
        </p:spPr>
        <p:txBody>
          <a:bodyPr anchor="ctr">
            <a:normAutofit/>
          </a:bodyPr>
          <a:lstStyle>
            <a:lvl1pPr marL="91440" indent="0" algn="l">
              <a:lnSpc>
                <a:spcPct val="100000"/>
              </a:lnSpc>
              <a:spcBef>
                <a:spcPts val="0"/>
              </a:spcBef>
              <a:spcAft>
                <a:spcPts val="600"/>
              </a:spcAft>
              <a:buClr>
                <a:schemeClr val="accent1"/>
              </a:buClr>
              <a:buFont typeface="Arial" panose="020B0604020202020204" pitchFamily="34" charset="0"/>
              <a:buNone/>
              <a:defRPr sz="1200">
                <a:solidFill>
                  <a:schemeClr val="bg1"/>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Click to edit text</a:t>
            </a:r>
          </a:p>
        </p:txBody>
      </p:sp>
      <p:sp>
        <p:nvSpPr>
          <p:cNvPr id="6" name="3a">
            <a:extLst>
              <a:ext uri="{FF2B5EF4-FFF2-40B4-BE49-F238E27FC236}">
                <a16:creationId xmlns:a16="http://schemas.microsoft.com/office/drawing/2014/main" id="{13ED448F-4DEA-6548-B549-BCAC06956C0D}"/>
              </a:ext>
            </a:extLst>
          </p:cNvPr>
          <p:cNvSpPr>
            <a:spLocks noGrp="1"/>
          </p:cNvSpPr>
          <p:nvPr>
            <p:ph type="body" sz="quarter" idx="16" hasCustomPrompt="1"/>
          </p:nvPr>
        </p:nvSpPr>
        <p:spPr>
          <a:xfrm>
            <a:off x="3377391" y="3208961"/>
            <a:ext cx="3550475" cy="253541"/>
          </a:xfrm>
          <a:prstGeom prst="roundRect">
            <a:avLst>
              <a:gd name="adj" fmla="val 50000"/>
            </a:avLst>
          </a:prstGeom>
          <a:solidFill>
            <a:schemeClr val="accent6"/>
          </a:solidFill>
        </p:spPr>
        <p:txBody>
          <a:bodyPr anchor="ctr">
            <a:normAutofit/>
          </a:bodyPr>
          <a:lstStyle>
            <a:lvl1pPr marL="91440" indent="0" algn="l">
              <a:lnSpc>
                <a:spcPct val="100000"/>
              </a:lnSpc>
              <a:spcBef>
                <a:spcPts val="0"/>
              </a:spcBef>
              <a:spcAft>
                <a:spcPts val="600"/>
              </a:spcAft>
              <a:buClr>
                <a:schemeClr val="accent1"/>
              </a:buClr>
              <a:buFont typeface="Arial" panose="020B0604020202020204" pitchFamily="34" charset="0"/>
              <a:buNone/>
              <a:defRPr sz="1200">
                <a:solidFill>
                  <a:schemeClr val="bg1"/>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Click to edit text</a:t>
            </a:r>
          </a:p>
        </p:txBody>
      </p:sp>
      <p:sp>
        <p:nvSpPr>
          <p:cNvPr id="7" name="4a">
            <a:extLst>
              <a:ext uri="{FF2B5EF4-FFF2-40B4-BE49-F238E27FC236}">
                <a16:creationId xmlns:a16="http://schemas.microsoft.com/office/drawing/2014/main" id="{B828C862-2FCB-A54B-BCF1-9ED4C2AB469E}"/>
              </a:ext>
            </a:extLst>
          </p:cNvPr>
          <p:cNvSpPr>
            <a:spLocks noGrp="1"/>
          </p:cNvSpPr>
          <p:nvPr>
            <p:ph type="body" sz="quarter" idx="17" hasCustomPrompt="1"/>
          </p:nvPr>
        </p:nvSpPr>
        <p:spPr>
          <a:xfrm>
            <a:off x="4260521" y="3729878"/>
            <a:ext cx="3550475" cy="253541"/>
          </a:xfrm>
          <a:prstGeom prst="roundRect">
            <a:avLst>
              <a:gd name="adj" fmla="val 50000"/>
            </a:avLst>
          </a:prstGeom>
          <a:solidFill>
            <a:schemeClr val="bg2"/>
          </a:solidFill>
        </p:spPr>
        <p:txBody>
          <a:bodyPr anchor="ctr">
            <a:normAutofit/>
          </a:bodyPr>
          <a:lstStyle>
            <a:lvl1pPr marL="91440" indent="0" algn="l">
              <a:lnSpc>
                <a:spcPct val="100000"/>
              </a:lnSpc>
              <a:spcBef>
                <a:spcPts val="0"/>
              </a:spcBef>
              <a:spcAft>
                <a:spcPts val="600"/>
              </a:spcAft>
              <a:buClr>
                <a:schemeClr val="accent1"/>
              </a:buClr>
              <a:buFont typeface="Arial" panose="020B0604020202020204" pitchFamily="34" charset="0"/>
              <a:buNone/>
              <a:defRPr sz="1200">
                <a:solidFill>
                  <a:schemeClr val="accent3"/>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Click to edit text</a:t>
            </a:r>
          </a:p>
        </p:txBody>
      </p:sp>
      <p:sp>
        <p:nvSpPr>
          <p:cNvPr id="12" name="1a">
            <a:extLst>
              <a:ext uri="{FF2B5EF4-FFF2-40B4-BE49-F238E27FC236}">
                <a16:creationId xmlns:a16="http://schemas.microsoft.com/office/drawing/2014/main" id="{D9B6C9A1-E9DD-854C-8A01-818845B41669}"/>
              </a:ext>
            </a:extLst>
          </p:cNvPr>
          <p:cNvSpPr>
            <a:spLocks noGrp="1"/>
          </p:cNvSpPr>
          <p:nvPr>
            <p:ph type="body" sz="quarter" idx="22" hasCustomPrompt="1"/>
          </p:nvPr>
        </p:nvSpPr>
        <p:spPr>
          <a:xfrm>
            <a:off x="5143651" y="4250795"/>
            <a:ext cx="3560759" cy="253541"/>
          </a:xfrm>
          <a:prstGeom prst="roundRect">
            <a:avLst>
              <a:gd name="adj" fmla="val 50000"/>
            </a:avLst>
          </a:prstGeom>
          <a:solidFill>
            <a:schemeClr val="bg2"/>
          </a:solidFill>
        </p:spPr>
        <p:txBody>
          <a:bodyPr anchor="ctr">
            <a:normAutofit/>
          </a:bodyPr>
          <a:lstStyle>
            <a:lvl1pPr marL="91440" indent="0" algn="l">
              <a:lnSpc>
                <a:spcPct val="100000"/>
              </a:lnSpc>
              <a:spcBef>
                <a:spcPts val="0"/>
              </a:spcBef>
              <a:spcAft>
                <a:spcPts val="600"/>
              </a:spcAft>
              <a:buClr>
                <a:schemeClr val="accent1"/>
              </a:buClr>
              <a:buFont typeface="Arial" panose="020B0604020202020204" pitchFamily="34" charset="0"/>
              <a:buNone/>
              <a:defRPr sz="1200">
                <a:solidFill>
                  <a:schemeClr val="accent3"/>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Click to edit text</a:t>
            </a:r>
          </a:p>
        </p:txBody>
      </p:sp>
      <p:sp>
        <p:nvSpPr>
          <p:cNvPr id="13" name="3b">
            <a:extLst>
              <a:ext uri="{FF2B5EF4-FFF2-40B4-BE49-F238E27FC236}">
                <a16:creationId xmlns:a16="http://schemas.microsoft.com/office/drawing/2014/main" id="{B90E20C0-B58B-CB4E-B80F-92DF1AE4B411}"/>
              </a:ext>
            </a:extLst>
          </p:cNvPr>
          <p:cNvSpPr>
            <a:spLocks noGrp="1"/>
          </p:cNvSpPr>
          <p:nvPr>
            <p:ph type="body" sz="quarter" idx="23" hasCustomPrompt="1"/>
          </p:nvPr>
        </p:nvSpPr>
        <p:spPr>
          <a:xfrm>
            <a:off x="6037065" y="4771712"/>
            <a:ext cx="3550475" cy="253541"/>
          </a:xfrm>
          <a:prstGeom prst="roundRect">
            <a:avLst>
              <a:gd name="adj" fmla="val 50000"/>
            </a:avLst>
          </a:prstGeom>
          <a:solidFill>
            <a:schemeClr val="bg2"/>
          </a:solidFill>
        </p:spPr>
        <p:txBody>
          <a:bodyPr anchor="ctr">
            <a:normAutofit/>
          </a:bodyPr>
          <a:lstStyle>
            <a:lvl1pPr marL="91440" indent="0" algn="l">
              <a:lnSpc>
                <a:spcPct val="100000"/>
              </a:lnSpc>
              <a:spcBef>
                <a:spcPts val="0"/>
              </a:spcBef>
              <a:spcAft>
                <a:spcPts val="600"/>
              </a:spcAft>
              <a:buClr>
                <a:schemeClr val="accent1"/>
              </a:buClr>
              <a:buFont typeface="Arial" panose="020B0604020202020204" pitchFamily="34" charset="0"/>
              <a:buNone/>
              <a:defRPr sz="1200">
                <a:solidFill>
                  <a:schemeClr val="accent3"/>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Click to edit text</a:t>
            </a:r>
          </a:p>
        </p:txBody>
      </p:sp>
      <p:sp>
        <p:nvSpPr>
          <p:cNvPr id="14" name="3a">
            <a:extLst>
              <a:ext uri="{FF2B5EF4-FFF2-40B4-BE49-F238E27FC236}">
                <a16:creationId xmlns:a16="http://schemas.microsoft.com/office/drawing/2014/main" id="{FB568230-1833-B444-BE11-2E6A039436CA}"/>
              </a:ext>
            </a:extLst>
          </p:cNvPr>
          <p:cNvSpPr>
            <a:spLocks noGrp="1"/>
          </p:cNvSpPr>
          <p:nvPr>
            <p:ph type="body" sz="quarter" idx="24" hasCustomPrompt="1"/>
          </p:nvPr>
        </p:nvSpPr>
        <p:spPr>
          <a:xfrm>
            <a:off x="6920195" y="5292629"/>
            <a:ext cx="3550475" cy="253541"/>
          </a:xfrm>
          <a:prstGeom prst="roundRect">
            <a:avLst>
              <a:gd name="adj" fmla="val 50000"/>
            </a:avLst>
          </a:prstGeom>
          <a:solidFill>
            <a:schemeClr val="bg2"/>
          </a:solidFill>
        </p:spPr>
        <p:txBody>
          <a:bodyPr anchor="ctr">
            <a:normAutofit/>
          </a:bodyPr>
          <a:lstStyle>
            <a:lvl1pPr marL="91440" indent="0" algn="l">
              <a:lnSpc>
                <a:spcPct val="100000"/>
              </a:lnSpc>
              <a:spcBef>
                <a:spcPts val="0"/>
              </a:spcBef>
              <a:spcAft>
                <a:spcPts val="600"/>
              </a:spcAft>
              <a:buClr>
                <a:schemeClr val="accent1"/>
              </a:buClr>
              <a:buFont typeface="Arial" panose="020B0604020202020204" pitchFamily="34" charset="0"/>
              <a:buNone/>
              <a:defRPr sz="1200">
                <a:solidFill>
                  <a:schemeClr val="accent3"/>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Click to edit text</a:t>
            </a:r>
          </a:p>
        </p:txBody>
      </p:sp>
      <p:sp>
        <p:nvSpPr>
          <p:cNvPr id="15" name="4a">
            <a:extLst>
              <a:ext uri="{FF2B5EF4-FFF2-40B4-BE49-F238E27FC236}">
                <a16:creationId xmlns:a16="http://schemas.microsoft.com/office/drawing/2014/main" id="{FAC6392D-8073-0244-AE90-90E5A7CB7ABD}"/>
              </a:ext>
            </a:extLst>
          </p:cNvPr>
          <p:cNvSpPr>
            <a:spLocks noGrp="1"/>
          </p:cNvSpPr>
          <p:nvPr>
            <p:ph type="body" sz="quarter" idx="25" hasCustomPrompt="1"/>
          </p:nvPr>
        </p:nvSpPr>
        <p:spPr>
          <a:xfrm>
            <a:off x="7803325" y="5813545"/>
            <a:ext cx="3550475" cy="253541"/>
          </a:xfrm>
          <a:prstGeom prst="roundRect">
            <a:avLst>
              <a:gd name="adj" fmla="val 50000"/>
            </a:avLst>
          </a:prstGeom>
          <a:solidFill>
            <a:schemeClr val="bg2"/>
          </a:solidFill>
        </p:spPr>
        <p:txBody>
          <a:bodyPr anchor="ctr">
            <a:normAutofit/>
          </a:bodyPr>
          <a:lstStyle>
            <a:lvl1pPr marL="91440" indent="0" algn="l">
              <a:lnSpc>
                <a:spcPct val="100000"/>
              </a:lnSpc>
              <a:spcBef>
                <a:spcPts val="0"/>
              </a:spcBef>
              <a:spcAft>
                <a:spcPts val="600"/>
              </a:spcAft>
              <a:buClr>
                <a:schemeClr val="accent1"/>
              </a:buClr>
              <a:buFont typeface="Arial" panose="020B0604020202020204" pitchFamily="34" charset="0"/>
              <a:buNone/>
              <a:defRPr sz="1200">
                <a:solidFill>
                  <a:schemeClr val="accent3"/>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Click to edit text</a:t>
            </a:r>
          </a:p>
        </p:txBody>
      </p:sp>
    </p:spTree>
    <p:extLst>
      <p:ext uri="{BB962C8B-B14F-4D97-AF65-F5344CB8AC3E}">
        <p14:creationId xmlns:p14="http://schemas.microsoft.com/office/powerpoint/2010/main" val="218175723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_Table of Contents Slide">
    <p:spTree>
      <p:nvGrpSpPr>
        <p:cNvPr id="1" name=""/>
        <p:cNvGrpSpPr/>
        <p:nvPr/>
      </p:nvGrpSpPr>
      <p:grpSpPr>
        <a:xfrm>
          <a:off x="0" y="0"/>
          <a:ext cx="0" cy="0"/>
          <a:chOff x="0" y="0"/>
          <a:chExt cx="0" cy="0"/>
        </a:xfrm>
      </p:grpSpPr>
      <p:sp>
        <p:nvSpPr>
          <p:cNvPr id="6" name="Text Placeholder 5"/>
          <p:cNvSpPr>
            <a:spLocks noGrp="1"/>
          </p:cNvSpPr>
          <p:nvPr>
            <p:ph type="body" sz="quarter" idx="16" hasCustomPrompt="1"/>
          </p:nvPr>
        </p:nvSpPr>
        <p:spPr>
          <a:xfrm>
            <a:off x="558800" y="800100"/>
            <a:ext cx="7772400" cy="419100"/>
          </a:xfrm>
          <a:prstGeom prst="rect">
            <a:avLst/>
          </a:prstGeom>
        </p:spPr>
        <p:txBody>
          <a:bodyPr/>
          <a:lstStyle>
            <a:lvl1pPr>
              <a:buNone/>
              <a:defRPr sz="2400" b="1" i="0">
                <a:solidFill>
                  <a:srgbClr val="336699"/>
                </a:solidFill>
                <a:latin typeface="+mj-lt"/>
              </a:defRPr>
            </a:lvl1pPr>
          </a:lstStyle>
          <a:p>
            <a:pPr lvl="0"/>
            <a:r>
              <a:rPr lang="en-US" dirty="0"/>
              <a:t>Click to edit text</a:t>
            </a:r>
          </a:p>
        </p:txBody>
      </p:sp>
      <p:sp>
        <p:nvSpPr>
          <p:cNvPr id="3" name="Text Placeholder 2"/>
          <p:cNvSpPr>
            <a:spLocks noGrp="1"/>
          </p:cNvSpPr>
          <p:nvPr>
            <p:ph type="body" sz="quarter" idx="17" hasCustomPrompt="1"/>
          </p:nvPr>
        </p:nvSpPr>
        <p:spPr>
          <a:xfrm>
            <a:off x="558800" y="1600200"/>
            <a:ext cx="11023600" cy="4267200"/>
          </a:xfrm>
          <a:prstGeom prst="rect">
            <a:avLst/>
          </a:prstGeom>
        </p:spPr>
        <p:txBody>
          <a:bodyPr/>
          <a:lstStyle>
            <a:lvl1pPr marL="0" marR="0" indent="0" algn="l" defTabSz="914400" rtl="0" eaLnBrk="1" fontAlgn="auto" latinLnBrk="0" hangingPunct="1">
              <a:lnSpc>
                <a:spcPct val="100000"/>
              </a:lnSpc>
              <a:spcBef>
                <a:spcPct val="20000"/>
              </a:spcBef>
              <a:spcAft>
                <a:spcPts val="0"/>
              </a:spcAft>
              <a:buClrTx/>
              <a:buSzTx/>
              <a:buFont typeface="Arial" pitchFamily="34" charset="0"/>
              <a:buNone/>
              <a:tabLst/>
              <a:defRPr sz="2000">
                <a:solidFill>
                  <a:schemeClr val="bg1"/>
                </a:solidFill>
              </a:defRPr>
            </a:lvl1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lang="en-US" dirty="0"/>
              <a:t>Text</a:t>
            </a:r>
          </a:p>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endParaRPr lang="en-US" dirty="0"/>
          </a:p>
        </p:txBody>
      </p:sp>
    </p:spTree>
    <p:extLst>
      <p:ext uri="{BB962C8B-B14F-4D97-AF65-F5344CB8AC3E}">
        <p14:creationId xmlns:p14="http://schemas.microsoft.com/office/powerpoint/2010/main" val="1908103048"/>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p:cSld name="Sta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9D966E-B926-4A46-BC88-F392D3004C4E}"/>
              </a:ext>
            </a:extLst>
          </p:cNvPr>
          <p:cNvSpPr>
            <a:spLocks noGrp="1"/>
          </p:cNvSpPr>
          <p:nvPr>
            <p:ph type="title"/>
          </p:nvPr>
        </p:nvSpPr>
        <p:spPr/>
        <p:txBody>
          <a:bodyPr/>
          <a:lstStyle/>
          <a:p>
            <a:r>
              <a:rPr lang="en-US"/>
              <a:t>Click to edit Master title style</a:t>
            </a:r>
          </a:p>
        </p:txBody>
      </p:sp>
      <p:sp>
        <p:nvSpPr>
          <p:cNvPr id="3" name="Slide Number Placeholder 2">
            <a:extLst>
              <a:ext uri="{FF2B5EF4-FFF2-40B4-BE49-F238E27FC236}">
                <a16:creationId xmlns:a16="http://schemas.microsoft.com/office/drawing/2014/main" id="{D90D72A8-DB44-5C48-AEB1-A01CF0C0ED07}"/>
              </a:ext>
            </a:extLst>
          </p:cNvPr>
          <p:cNvSpPr>
            <a:spLocks noGrp="1"/>
          </p:cNvSpPr>
          <p:nvPr>
            <p:ph type="sldNum" sz="quarter" idx="10"/>
          </p:nvPr>
        </p:nvSpPr>
        <p:spPr/>
        <p:txBody>
          <a:bodyPr/>
          <a:lstStyle/>
          <a:p>
            <a:fld id="{45F44860-991C-0041-ACC5-3DDF6BE47F9A}" type="slidenum">
              <a:rPr lang="en-US" smtClean="0"/>
              <a:pPr/>
              <a:t>‹#›</a:t>
            </a:fld>
            <a:endParaRPr lang="en-US"/>
          </a:p>
        </p:txBody>
      </p:sp>
      <p:sp>
        <p:nvSpPr>
          <p:cNvPr id="11" name="1">
            <a:extLst>
              <a:ext uri="{FF2B5EF4-FFF2-40B4-BE49-F238E27FC236}">
                <a16:creationId xmlns:a16="http://schemas.microsoft.com/office/drawing/2014/main" id="{FBADF6D4-4032-FE47-9048-3B6A510BDD24}"/>
              </a:ext>
            </a:extLst>
          </p:cNvPr>
          <p:cNvSpPr>
            <a:spLocks noGrp="1"/>
          </p:cNvSpPr>
          <p:nvPr>
            <p:ph type="body" sz="quarter" idx="18" hasCustomPrompt="1"/>
          </p:nvPr>
        </p:nvSpPr>
        <p:spPr>
          <a:xfrm>
            <a:off x="838200" y="2418125"/>
            <a:ext cx="4972051" cy="2584177"/>
          </a:xfrm>
        </p:spPr>
        <p:txBody>
          <a:bodyPr anchor="ctr">
            <a:normAutofit/>
          </a:bodyPr>
          <a:lstStyle>
            <a:lvl1pPr marL="0" indent="0" algn="r">
              <a:spcAft>
                <a:spcPts val="600"/>
              </a:spcAft>
              <a:buFont typeface="Arial" panose="020B0604020202020204" pitchFamily="34" charset="0"/>
              <a:buNone/>
              <a:defRPr sz="16600" b="1" i="0">
                <a:gradFill flip="none" rotWithShape="1">
                  <a:gsLst>
                    <a:gs pos="20000">
                      <a:schemeClr val="accent1"/>
                    </a:gs>
                    <a:gs pos="100000">
                      <a:schemeClr val="accent2"/>
                    </a:gs>
                  </a:gsLst>
                  <a:lin ang="0" scaled="1"/>
                  <a:tileRect/>
                </a:gradFill>
                <a:latin typeface="Arial" panose="020B0604020202020204" pitchFamily="34" charset="0"/>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xx%</a:t>
            </a:r>
          </a:p>
        </p:txBody>
      </p:sp>
      <p:cxnSp>
        <p:nvCxnSpPr>
          <p:cNvPr id="21" name="Straight Connector 20">
            <a:extLst>
              <a:ext uri="{FF2B5EF4-FFF2-40B4-BE49-F238E27FC236}">
                <a16:creationId xmlns:a16="http://schemas.microsoft.com/office/drawing/2014/main" id="{76277A39-4E1A-3344-96D7-76D9476C895E}"/>
              </a:ext>
            </a:extLst>
          </p:cNvPr>
          <p:cNvCxnSpPr>
            <a:cxnSpLocks/>
          </p:cNvCxnSpPr>
          <p:nvPr/>
        </p:nvCxnSpPr>
        <p:spPr>
          <a:xfrm flipV="1">
            <a:off x="838200" y="2185042"/>
            <a:ext cx="10515600" cy="0"/>
          </a:xfrm>
          <a:prstGeom prst="line">
            <a:avLst/>
          </a:prstGeom>
          <a:ln w="28575">
            <a:gradFill flip="none" rotWithShape="1">
              <a:gsLst>
                <a:gs pos="0">
                  <a:schemeClr val="accent1"/>
                </a:gs>
                <a:gs pos="100000">
                  <a:schemeClr val="accent2"/>
                </a:gs>
              </a:gsLst>
              <a:lin ang="0" scaled="1"/>
              <a:tileRect/>
            </a:gradFill>
          </a:ln>
        </p:spPr>
        <p:style>
          <a:lnRef idx="1">
            <a:schemeClr val="accent1"/>
          </a:lnRef>
          <a:fillRef idx="0">
            <a:schemeClr val="accent1"/>
          </a:fillRef>
          <a:effectRef idx="0">
            <a:schemeClr val="accent1"/>
          </a:effectRef>
          <a:fontRef idx="minor">
            <a:schemeClr val="tx1"/>
          </a:fontRef>
        </p:style>
      </p:cxnSp>
      <p:sp>
        <p:nvSpPr>
          <p:cNvPr id="15" name="1">
            <a:extLst>
              <a:ext uri="{FF2B5EF4-FFF2-40B4-BE49-F238E27FC236}">
                <a16:creationId xmlns:a16="http://schemas.microsoft.com/office/drawing/2014/main" id="{AFFD6CC6-8CD8-5146-A8EA-B914B8012A3B}"/>
              </a:ext>
            </a:extLst>
          </p:cNvPr>
          <p:cNvSpPr>
            <a:spLocks noGrp="1"/>
          </p:cNvSpPr>
          <p:nvPr>
            <p:ph type="body" sz="quarter" idx="19" hasCustomPrompt="1"/>
          </p:nvPr>
        </p:nvSpPr>
        <p:spPr>
          <a:xfrm>
            <a:off x="6141944" y="2418125"/>
            <a:ext cx="5211856" cy="2584177"/>
          </a:xfrm>
        </p:spPr>
        <p:txBody>
          <a:bodyPr anchor="ctr">
            <a:normAutofit/>
          </a:bodyPr>
          <a:lstStyle>
            <a:lvl1pPr marL="0" indent="0" algn="l">
              <a:spcAft>
                <a:spcPts val="600"/>
              </a:spcAft>
              <a:buFont typeface="Arial" panose="020B0604020202020204" pitchFamily="34" charset="0"/>
              <a:buNone/>
              <a:defRPr sz="4800" b="1" i="0">
                <a:solidFill>
                  <a:schemeClr val="accent3"/>
                </a:solidFill>
                <a:latin typeface="Arial" panose="020B0604020202020204" pitchFamily="34" charset="0"/>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Description of Stat Here</a:t>
            </a:r>
          </a:p>
        </p:txBody>
      </p:sp>
      <p:cxnSp>
        <p:nvCxnSpPr>
          <p:cNvPr id="16" name="Straight Connector 15">
            <a:extLst>
              <a:ext uri="{FF2B5EF4-FFF2-40B4-BE49-F238E27FC236}">
                <a16:creationId xmlns:a16="http://schemas.microsoft.com/office/drawing/2014/main" id="{76199FA2-BAE5-6E4E-ABF1-B863807F8B19}"/>
              </a:ext>
            </a:extLst>
          </p:cNvPr>
          <p:cNvCxnSpPr>
            <a:cxnSpLocks/>
          </p:cNvCxnSpPr>
          <p:nvPr/>
        </p:nvCxnSpPr>
        <p:spPr>
          <a:xfrm flipV="1">
            <a:off x="838200" y="5313724"/>
            <a:ext cx="10515600" cy="0"/>
          </a:xfrm>
          <a:prstGeom prst="line">
            <a:avLst/>
          </a:prstGeom>
          <a:ln w="28575">
            <a:gradFill flip="none" rotWithShape="1">
              <a:gsLst>
                <a:gs pos="0">
                  <a:schemeClr val="accent1"/>
                </a:gs>
                <a:gs pos="100000">
                  <a:schemeClr val="accent2"/>
                </a:gs>
              </a:gsLst>
              <a:lin ang="0" scaled="1"/>
              <a:tileRect/>
            </a:gra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26451491"/>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p:cSld name="Stat and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9D966E-B926-4A46-BC88-F392D3004C4E}"/>
              </a:ext>
            </a:extLst>
          </p:cNvPr>
          <p:cNvSpPr>
            <a:spLocks noGrp="1"/>
          </p:cNvSpPr>
          <p:nvPr>
            <p:ph type="title"/>
          </p:nvPr>
        </p:nvSpPr>
        <p:spPr/>
        <p:txBody>
          <a:bodyPr/>
          <a:lstStyle/>
          <a:p>
            <a:r>
              <a:rPr lang="en-US"/>
              <a:t>Click to edit Master title style</a:t>
            </a:r>
          </a:p>
        </p:txBody>
      </p:sp>
      <p:sp>
        <p:nvSpPr>
          <p:cNvPr id="3" name="Slide Number Placeholder 2">
            <a:extLst>
              <a:ext uri="{FF2B5EF4-FFF2-40B4-BE49-F238E27FC236}">
                <a16:creationId xmlns:a16="http://schemas.microsoft.com/office/drawing/2014/main" id="{D90D72A8-DB44-5C48-AEB1-A01CF0C0ED07}"/>
              </a:ext>
            </a:extLst>
          </p:cNvPr>
          <p:cNvSpPr>
            <a:spLocks noGrp="1"/>
          </p:cNvSpPr>
          <p:nvPr>
            <p:ph type="sldNum" sz="quarter" idx="10"/>
          </p:nvPr>
        </p:nvSpPr>
        <p:spPr/>
        <p:txBody>
          <a:bodyPr/>
          <a:lstStyle/>
          <a:p>
            <a:fld id="{45F44860-991C-0041-ACC5-3DDF6BE47F9A}" type="slidenum">
              <a:rPr lang="en-US" smtClean="0"/>
              <a:pPr/>
              <a:t>‹#›</a:t>
            </a:fld>
            <a:endParaRPr lang="en-US"/>
          </a:p>
        </p:txBody>
      </p:sp>
      <p:sp>
        <p:nvSpPr>
          <p:cNvPr id="11" name="1">
            <a:extLst>
              <a:ext uri="{FF2B5EF4-FFF2-40B4-BE49-F238E27FC236}">
                <a16:creationId xmlns:a16="http://schemas.microsoft.com/office/drawing/2014/main" id="{FBADF6D4-4032-FE47-9048-3B6A510BDD24}"/>
              </a:ext>
            </a:extLst>
          </p:cNvPr>
          <p:cNvSpPr>
            <a:spLocks noGrp="1"/>
          </p:cNvSpPr>
          <p:nvPr>
            <p:ph type="body" sz="quarter" idx="18" hasCustomPrompt="1"/>
          </p:nvPr>
        </p:nvSpPr>
        <p:spPr>
          <a:xfrm>
            <a:off x="838200" y="2185042"/>
            <a:ext cx="4972051" cy="3260884"/>
          </a:xfrm>
        </p:spPr>
        <p:txBody>
          <a:bodyPr anchor="ctr">
            <a:normAutofit/>
          </a:bodyPr>
          <a:lstStyle>
            <a:lvl1pPr marL="0" indent="0" algn="l">
              <a:spcAft>
                <a:spcPts val="600"/>
              </a:spcAft>
              <a:buFont typeface="Arial" panose="020B0604020202020204" pitchFamily="34" charset="0"/>
              <a:buNone/>
              <a:defRPr sz="3600" b="0" i="0">
                <a:solidFill>
                  <a:schemeClr val="accent1"/>
                </a:solidFill>
                <a:latin typeface="Arial" panose="020B0604020202020204" pitchFamily="34" charset="0"/>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Large stat or text</a:t>
            </a:r>
          </a:p>
        </p:txBody>
      </p:sp>
      <p:cxnSp>
        <p:nvCxnSpPr>
          <p:cNvPr id="21" name="Straight Connector 20">
            <a:extLst>
              <a:ext uri="{FF2B5EF4-FFF2-40B4-BE49-F238E27FC236}">
                <a16:creationId xmlns:a16="http://schemas.microsoft.com/office/drawing/2014/main" id="{76277A39-4E1A-3344-96D7-76D9476C895E}"/>
              </a:ext>
            </a:extLst>
          </p:cNvPr>
          <p:cNvCxnSpPr/>
          <p:nvPr/>
        </p:nvCxnSpPr>
        <p:spPr>
          <a:xfrm>
            <a:off x="6096000" y="2174988"/>
            <a:ext cx="0" cy="3260884"/>
          </a:xfrm>
          <a:prstGeom prst="line">
            <a:avLst/>
          </a:prstGeom>
          <a:ln>
            <a:gradFill>
              <a:gsLst>
                <a:gs pos="0">
                  <a:schemeClr val="accent1"/>
                </a:gs>
                <a:gs pos="100000">
                  <a:schemeClr val="accent2"/>
                </a:gs>
              </a:gsLst>
              <a:lin ang="5400000" scaled="1"/>
            </a:gradFill>
          </a:ln>
        </p:spPr>
        <p:style>
          <a:lnRef idx="1">
            <a:schemeClr val="accent1"/>
          </a:lnRef>
          <a:fillRef idx="0">
            <a:schemeClr val="accent1"/>
          </a:fillRef>
          <a:effectRef idx="0">
            <a:schemeClr val="accent1"/>
          </a:effectRef>
          <a:fontRef idx="minor">
            <a:schemeClr val="tx1"/>
          </a:fontRef>
        </p:style>
      </p:cxnSp>
      <p:sp>
        <p:nvSpPr>
          <p:cNvPr id="12" name="Text Placeholder 2">
            <a:extLst>
              <a:ext uri="{FF2B5EF4-FFF2-40B4-BE49-F238E27FC236}">
                <a16:creationId xmlns:a16="http://schemas.microsoft.com/office/drawing/2014/main" id="{345DB106-EF12-AF4B-87AE-271C901EA096}"/>
              </a:ext>
            </a:extLst>
          </p:cNvPr>
          <p:cNvSpPr>
            <a:spLocks noGrp="1"/>
          </p:cNvSpPr>
          <p:nvPr>
            <p:ph idx="1" hasCustomPrompt="1"/>
          </p:nvPr>
        </p:nvSpPr>
        <p:spPr>
          <a:xfrm>
            <a:off x="6381749" y="2185043"/>
            <a:ext cx="4972051" cy="988465"/>
          </a:xfrm>
          <a:prstGeom prst="rect">
            <a:avLst/>
          </a:prstGeom>
        </p:spPr>
        <p:txBody>
          <a:bodyPr vert="horz" lIns="91440" tIns="45720" rIns="91440" bIns="45720" rtlCol="0">
            <a:noAutofit/>
          </a:bodyPr>
          <a:lstStyle/>
          <a:p>
            <a:pPr lvl="0"/>
            <a:r>
              <a:rPr lang="en-US" dirty="0"/>
              <a:t>Subheading text</a:t>
            </a:r>
          </a:p>
          <a:p>
            <a:pPr lvl="1"/>
            <a:r>
              <a:rPr lang="en-US" dirty="0"/>
              <a:t>Second level</a:t>
            </a:r>
          </a:p>
        </p:txBody>
      </p:sp>
      <p:sp>
        <p:nvSpPr>
          <p:cNvPr id="13" name="Text Placeholder 2">
            <a:extLst>
              <a:ext uri="{FF2B5EF4-FFF2-40B4-BE49-F238E27FC236}">
                <a16:creationId xmlns:a16="http://schemas.microsoft.com/office/drawing/2014/main" id="{90F6AC1F-6383-1947-8847-E58AEADF8339}"/>
              </a:ext>
            </a:extLst>
          </p:cNvPr>
          <p:cNvSpPr>
            <a:spLocks noGrp="1"/>
          </p:cNvSpPr>
          <p:nvPr>
            <p:ph idx="19" hasCustomPrompt="1"/>
          </p:nvPr>
        </p:nvSpPr>
        <p:spPr>
          <a:xfrm>
            <a:off x="6381749" y="3322572"/>
            <a:ext cx="4972051" cy="988465"/>
          </a:xfrm>
          <a:prstGeom prst="rect">
            <a:avLst/>
          </a:prstGeom>
        </p:spPr>
        <p:txBody>
          <a:bodyPr vert="horz" lIns="91440" tIns="45720" rIns="91440" bIns="45720" rtlCol="0">
            <a:noAutofit/>
          </a:bodyPr>
          <a:lstStyle/>
          <a:p>
            <a:pPr lvl="0"/>
            <a:r>
              <a:rPr lang="en-US" dirty="0"/>
              <a:t>Subheading text</a:t>
            </a:r>
          </a:p>
          <a:p>
            <a:pPr lvl="1"/>
            <a:r>
              <a:rPr lang="en-US" dirty="0"/>
              <a:t>Second level</a:t>
            </a:r>
          </a:p>
        </p:txBody>
      </p:sp>
      <p:sp>
        <p:nvSpPr>
          <p:cNvPr id="14" name="Text Placeholder 2">
            <a:extLst>
              <a:ext uri="{FF2B5EF4-FFF2-40B4-BE49-F238E27FC236}">
                <a16:creationId xmlns:a16="http://schemas.microsoft.com/office/drawing/2014/main" id="{BB2FD86E-F2DA-E74D-8460-D3642EF6AF68}"/>
              </a:ext>
            </a:extLst>
          </p:cNvPr>
          <p:cNvSpPr>
            <a:spLocks noGrp="1"/>
          </p:cNvSpPr>
          <p:nvPr>
            <p:ph idx="20" hasCustomPrompt="1"/>
          </p:nvPr>
        </p:nvSpPr>
        <p:spPr>
          <a:xfrm>
            <a:off x="6381749" y="4460103"/>
            <a:ext cx="4972051" cy="988465"/>
          </a:xfrm>
          <a:prstGeom prst="rect">
            <a:avLst/>
          </a:prstGeom>
        </p:spPr>
        <p:txBody>
          <a:bodyPr vert="horz" lIns="91440" tIns="45720" rIns="91440" bIns="45720" rtlCol="0">
            <a:noAutofit/>
          </a:bodyPr>
          <a:lstStyle/>
          <a:p>
            <a:pPr lvl="0"/>
            <a:r>
              <a:rPr lang="en-US" dirty="0"/>
              <a:t>Subheading text</a:t>
            </a:r>
          </a:p>
          <a:p>
            <a:pPr lvl="1"/>
            <a:r>
              <a:rPr lang="en-US" dirty="0"/>
              <a:t>Second level</a:t>
            </a:r>
          </a:p>
        </p:txBody>
      </p:sp>
    </p:spTree>
    <p:extLst>
      <p:ext uri="{BB962C8B-B14F-4D97-AF65-F5344CB8AC3E}">
        <p14:creationId xmlns:p14="http://schemas.microsoft.com/office/powerpoint/2010/main" val="1605606554"/>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p:cSld name="Quote and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9D966E-B926-4A46-BC88-F392D3004C4E}"/>
              </a:ext>
            </a:extLst>
          </p:cNvPr>
          <p:cNvSpPr>
            <a:spLocks noGrp="1"/>
          </p:cNvSpPr>
          <p:nvPr>
            <p:ph type="title"/>
          </p:nvPr>
        </p:nvSpPr>
        <p:spPr/>
        <p:txBody>
          <a:bodyPr/>
          <a:lstStyle/>
          <a:p>
            <a:r>
              <a:rPr lang="en-US"/>
              <a:t>Click to edit Master title style</a:t>
            </a:r>
          </a:p>
        </p:txBody>
      </p:sp>
      <p:sp>
        <p:nvSpPr>
          <p:cNvPr id="3" name="Slide Number Placeholder 2">
            <a:extLst>
              <a:ext uri="{FF2B5EF4-FFF2-40B4-BE49-F238E27FC236}">
                <a16:creationId xmlns:a16="http://schemas.microsoft.com/office/drawing/2014/main" id="{D90D72A8-DB44-5C48-AEB1-A01CF0C0ED07}"/>
              </a:ext>
            </a:extLst>
          </p:cNvPr>
          <p:cNvSpPr>
            <a:spLocks noGrp="1"/>
          </p:cNvSpPr>
          <p:nvPr>
            <p:ph type="sldNum" sz="quarter" idx="10"/>
          </p:nvPr>
        </p:nvSpPr>
        <p:spPr/>
        <p:txBody>
          <a:bodyPr/>
          <a:lstStyle/>
          <a:p>
            <a:fld id="{45F44860-991C-0041-ACC5-3DDF6BE47F9A}" type="slidenum">
              <a:rPr lang="en-US" smtClean="0"/>
              <a:pPr/>
              <a:t>‹#›</a:t>
            </a:fld>
            <a:endParaRPr lang="en-US"/>
          </a:p>
        </p:txBody>
      </p:sp>
      <p:sp>
        <p:nvSpPr>
          <p:cNvPr id="9" name="1">
            <a:extLst>
              <a:ext uri="{FF2B5EF4-FFF2-40B4-BE49-F238E27FC236}">
                <a16:creationId xmlns:a16="http://schemas.microsoft.com/office/drawing/2014/main" id="{BC958264-8C37-894B-AF75-4202A0C7C92C}"/>
              </a:ext>
            </a:extLst>
          </p:cNvPr>
          <p:cNvSpPr>
            <a:spLocks noGrp="1"/>
          </p:cNvSpPr>
          <p:nvPr>
            <p:ph type="body" sz="quarter" idx="18" hasCustomPrompt="1"/>
          </p:nvPr>
        </p:nvSpPr>
        <p:spPr>
          <a:xfrm>
            <a:off x="838200" y="2185042"/>
            <a:ext cx="4972051" cy="3260884"/>
          </a:xfrm>
        </p:spPr>
        <p:txBody>
          <a:bodyPr anchor="ctr">
            <a:normAutofit/>
          </a:bodyPr>
          <a:lstStyle>
            <a:lvl1pPr marL="0" indent="0" algn="l">
              <a:spcAft>
                <a:spcPts val="600"/>
              </a:spcAft>
              <a:buFont typeface="Arial" panose="020B0604020202020204" pitchFamily="34" charset="0"/>
              <a:buNone/>
              <a:defRPr sz="3600" b="0" i="1">
                <a:solidFill>
                  <a:schemeClr val="accent4"/>
                </a:solidFill>
                <a:latin typeface="Arial" panose="020B0604020202020204" pitchFamily="34" charset="0"/>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“Large quote”</a:t>
            </a:r>
          </a:p>
        </p:txBody>
      </p:sp>
      <p:cxnSp>
        <p:nvCxnSpPr>
          <p:cNvPr id="10" name="Straight Connector 9">
            <a:extLst>
              <a:ext uri="{FF2B5EF4-FFF2-40B4-BE49-F238E27FC236}">
                <a16:creationId xmlns:a16="http://schemas.microsoft.com/office/drawing/2014/main" id="{176DC54B-B1F5-5941-9240-2407E296E990}"/>
              </a:ext>
            </a:extLst>
          </p:cNvPr>
          <p:cNvCxnSpPr/>
          <p:nvPr/>
        </p:nvCxnSpPr>
        <p:spPr>
          <a:xfrm>
            <a:off x="6096000" y="2174988"/>
            <a:ext cx="0" cy="3260884"/>
          </a:xfrm>
          <a:prstGeom prst="line">
            <a:avLst/>
          </a:prstGeom>
          <a:ln>
            <a:gradFill>
              <a:gsLst>
                <a:gs pos="0">
                  <a:schemeClr val="accent4"/>
                </a:gs>
                <a:gs pos="100000">
                  <a:schemeClr val="accent5"/>
                </a:gs>
              </a:gsLst>
              <a:lin ang="5400000" scaled="1"/>
            </a:gradFill>
          </a:ln>
        </p:spPr>
        <p:style>
          <a:lnRef idx="1">
            <a:schemeClr val="accent1"/>
          </a:lnRef>
          <a:fillRef idx="0">
            <a:schemeClr val="accent1"/>
          </a:fillRef>
          <a:effectRef idx="0">
            <a:schemeClr val="accent1"/>
          </a:effectRef>
          <a:fontRef idx="minor">
            <a:schemeClr val="tx1"/>
          </a:fontRef>
        </p:style>
      </p:cxnSp>
      <p:sp>
        <p:nvSpPr>
          <p:cNvPr id="15" name="Text Placeholder 4">
            <a:extLst>
              <a:ext uri="{FF2B5EF4-FFF2-40B4-BE49-F238E27FC236}">
                <a16:creationId xmlns:a16="http://schemas.microsoft.com/office/drawing/2014/main" id="{BDC162EC-5161-804D-8047-E61711ED6DA1}"/>
              </a:ext>
            </a:extLst>
          </p:cNvPr>
          <p:cNvSpPr>
            <a:spLocks noGrp="1"/>
          </p:cNvSpPr>
          <p:nvPr>
            <p:ph type="body" sz="quarter" idx="21"/>
          </p:nvPr>
        </p:nvSpPr>
        <p:spPr>
          <a:xfrm>
            <a:off x="6381749" y="2184402"/>
            <a:ext cx="4972051" cy="989013"/>
          </a:xfrm>
        </p:spPr>
        <p:txBody>
          <a:bodyPr/>
          <a:lstStyle/>
          <a:p>
            <a:pPr lvl="0"/>
            <a:r>
              <a:rPr lang="en-US"/>
              <a:t>Click to edit Master text styles</a:t>
            </a:r>
          </a:p>
          <a:p>
            <a:pPr lvl="1"/>
            <a:r>
              <a:rPr lang="en-US"/>
              <a:t>Second level</a:t>
            </a:r>
          </a:p>
        </p:txBody>
      </p:sp>
      <p:sp>
        <p:nvSpPr>
          <p:cNvPr id="16" name="Text Placeholder 4">
            <a:extLst>
              <a:ext uri="{FF2B5EF4-FFF2-40B4-BE49-F238E27FC236}">
                <a16:creationId xmlns:a16="http://schemas.microsoft.com/office/drawing/2014/main" id="{1687C2EF-F5B4-1542-A108-201DFB9268AD}"/>
              </a:ext>
            </a:extLst>
          </p:cNvPr>
          <p:cNvSpPr>
            <a:spLocks noGrp="1"/>
          </p:cNvSpPr>
          <p:nvPr>
            <p:ph type="body" sz="quarter" idx="22"/>
          </p:nvPr>
        </p:nvSpPr>
        <p:spPr>
          <a:xfrm>
            <a:off x="6381749" y="3322288"/>
            <a:ext cx="4972051" cy="989013"/>
          </a:xfrm>
        </p:spPr>
        <p:txBody>
          <a:bodyPr/>
          <a:lstStyle/>
          <a:p>
            <a:pPr lvl="0"/>
            <a:r>
              <a:rPr lang="en-US"/>
              <a:t>Click to edit Master text styles</a:t>
            </a:r>
          </a:p>
          <a:p>
            <a:pPr lvl="1"/>
            <a:r>
              <a:rPr lang="en-US"/>
              <a:t>Second level</a:t>
            </a:r>
          </a:p>
        </p:txBody>
      </p:sp>
      <p:sp>
        <p:nvSpPr>
          <p:cNvPr id="17" name="Text Placeholder 4">
            <a:extLst>
              <a:ext uri="{FF2B5EF4-FFF2-40B4-BE49-F238E27FC236}">
                <a16:creationId xmlns:a16="http://schemas.microsoft.com/office/drawing/2014/main" id="{84C31CAC-8B67-6641-B868-CEF9B875ACE9}"/>
              </a:ext>
            </a:extLst>
          </p:cNvPr>
          <p:cNvSpPr>
            <a:spLocks noGrp="1"/>
          </p:cNvSpPr>
          <p:nvPr>
            <p:ph type="body" sz="quarter" idx="23"/>
          </p:nvPr>
        </p:nvSpPr>
        <p:spPr>
          <a:xfrm>
            <a:off x="6381749" y="4460175"/>
            <a:ext cx="4972051" cy="989013"/>
          </a:xfrm>
        </p:spPr>
        <p:txBody>
          <a:body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717692346"/>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p:cSld name="Image and Quo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9D966E-B926-4A46-BC88-F392D3004C4E}"/>
              </a:ext>
            </a:extLst>
          </p:cNvPr>
          <p:cNvSpPr>
            <a:spLocks noGrp="1"/>
          </p:cNvSpPr>
          <p:nvPr>
            <p:ph type="title"/>
          </p:nvPr>
        </p:nvSpPr>
        <p:spPr/>
        <p:txBody>
          <a:bodyPr/>
          <a:lstStyle/>
          <a:p>
            <a:r>
              <a:rPr lang="en-US"/>
              <a:t>Click to edit Master title style</a:t>
            </a:r>
          </a:p>
        </p:txBody>
      </p:sp>
      <p:sp>
        <p:nvSpPr>
          <p:cNvPr id="3" name="Slide Number Placeholder 2">
            <a:extLst>
              <a:ext uri="{FF2B5EF4-FFF2-40B4-BE49-F238E27FC236}">
                <a16:creationId xmlns:a16="http://schemas.microsoft.com/office/drawing/2014/main" id="{D90D72A8-DB44-5C48-AEB1-A01CF0C0ED07}"/>
              </a:ext>
            </a:extLst>
          </p:cNvPr>
          <p:cNvSpPr>
            <a:spLocks noGrp="1"/>
          </p:cNvSpPr>
          <p:nvPr>
            <p:ph type="sldNum" sz="quarter" idx="10"/>
          </p:nvPr>
        </p:nvSpPr>
        <p:spPr/>
        <p:txBody>
          <a:bodyPr/>
          <a:lstStyle/>
          <a:p>
            <a:fld id="{45F44860-991C-0041-ACC5-3DDF6BE47F9A}" type="slidenum">
              <a:rPr lang="en-US" smtClean="0"/>
              <a:pPr/>
              <a:t>‹#›</a:t>
            </a:fld>
            <a:endParaRPr lang="en-US"/>
          </a:p>
        </p:txBody>
      </p:sp>
      <p:sp>
        <p:nvSpPr>
          <p:cNvPr id="9" name="1">
            <a:extLst>
              <a:ext uri="{FF2B5EF4-FFF2-40B4-BE49-F238E27FC236}">
                <a16:creationId xmlns:a16="http://schemas.microsoft.com/office/drawing/2014/main" id="{BC958264-8C37-894B-AF75-4202A0C7C92C}"/>
              </a:ext>
            </a:extLst>
          </p:cNvPr>
          <p:cNvSpPr>
            <a:spLocks noGrp="1"/>
          </p:cNvSpPr>
          <p:nvPr>
            <p:ph type="body" sz="quarter" idx="18" hasCustomPrompt="1"/>
          </p:nvPr>
        </p:nvSpPr>
        <p:spPr>
          <a:xfrm>
            <a:off x="6381749" y="2185042"/>
            <a:ext cx="4972051" cy="3260884"/>
          </a:xfrm>
        </p:spPr>
        <p:txBody>
          <a:bodyPr anchor="ctr">
            <a:normAutofit/>
          </a:bodyPr>
          <a:lstStyle>
            <a:lvl1pPr marL="0" indent="0" algn="l">
              <a:spcAft>
                <a:spcPts val="600"/>
              </a:spcAft>
              <a:buFont typeface="Arial" panose="020B0604020202020204" pitchFamily="34" charset="0"/>
              <a:buNone/>
              <a:defRPr sz="3600" b="0" i="1">
                <a:solidFill>
                  <a:schemeClr val="accent4"/>
                </a:solidFill>
                <a:latin typeface="Arial" panose="020B0604020202020204" pitchFamily="34" charset="0"/>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“Large quote”</a:t>
            </a:r>
          </a:p>
        </p:txBody>
      </p:sp>
      <p:cxnSp>
        <p:nvCxnSpPr>
          <p:cNvPr id="10" name="Straight Connector 9">
            <a:extLst>
              <a:ext uri="{FF2B5EF4-FFF2-40B4-BE49-F238E27FC236}">
                <a16:creationId xmlns:a16="http://schemas.microsoft.com/office/drawing/2014/main" id="{176DC54B-B1F5-5941-9240-2407E296E990}"/>
              </a:ext>
            </a:extLst>
          </p:cNvPr>
          <p:cNvCxnSpPr/>
          <p:nvPr/>
        </p:nvCxnSpPr>
        <p:spPr>
          <a:xfrm>
            <a:off x="6096000" y="2174988"/>
            <a:ext cx="0" cy="3260884"/>
          </a:xfrm>
          <a:prstGeom prst="line">
            <a:avLst/>
          </a:prstGeom>
          <a:ln>
            <a:gradFill>
              <a:gsLst>
                <a:gs pos="0">
                  <a:schemeClr val="accent4"/>
                </a:gs>
                <a:gs pos="100000">
                  <a:schemeClr val="accent5"/>
                </a:gs>
              </a:gsLst>
              <a:lin ang="5400000" scaled="1"/>
            </a:gradFill>
          </a:ln>
        </p:spPr>
        <p:style>
          <a:lnRef idx="1">
            <a:schemeClr val="accent1"/>
          </a:lnRef>
          <a:fillRef idx="0">
            <a:schemeClr val="accent1"/>
          </a:fillRef>
          <a:effectRef idx="0">
            <a:schemeClr val="accent1"/>
          </a:effectRef>
          <a:fontRef idx="minor">
            <a:schemeClr val="tx1"/>
          </a:fontRef>
        </p:style>
      </p:cxnSp>
      <p:sp>
        <p:nvSpPr>
          <p:cNvPr id="11" name="Picture Placeholder 7">
            <a:extLst>
              <a:ext uri="{FF2B5EF4-FFF2-40B4-BE49-F238E27FC236}">
                <a16:creationId xmlns:a16="http://schemas.microsoft.com/office/drawing/2014/main" id="{81C0818F-D14A-9F48-90D0-986C77256AB4}"/>
              </a:ext>
            </a:extLst>
          </p:cNvPr>
          <p:cNvSpPr>
            <a:spLocks noGrp="1"/>
          </p:cNvSpPr>
          <p:nvPr>
            <p:ph type="pic" sz="quarter" idx="17"/>
          </p:nvPr>
        </p:nvSpPr>
        <p:spPr>
          <a:xfrm>
            <a:off x="0" y="2185042"/>
            <a:ext cx="5810248" cy="3260884"/>
          </a:xfrm>
          <a:solidFill>
            <a:schemeClr val="bg2"/>
          </a:solidFill>
        </p:spPr>
        <p:txBody>
          <a:bodyPr/>
          <a:lstStyle/>
          <a:p>
            <a:r>
              <a:rPr lang="en-US"/>
              <a:t>Click icon to add picture</a:t>
            </a:r>
          </a:p>
        </p:txBody>
      </p:sp>
    </p:spTree>
    <p:extLst>
      <p:ext uri="{BB962C8B-B14F-4D97-AF65-F5344CB8AC3E}">
        <p14:creationId xmlns:p14="http://schemas.microsoft.com/office/powerpoint/2010/main" val="3346129807"/>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p:cSld name="Mockup and Icon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BC9F81E-C6CF-9B4D-BB4A-F1E6DFD092B1}"/>
              </a:ext>
            </a:extLst>
          </p:cNvPr>
          <p:cNvSpPr>
            <a:spLocks noGrp="1"/>
          </p:cNvSpPr>
          <p:nvPr>
            <p:ph type="title"/>
          </p:nvPr>
        </p:nvSpPr>
        <p:spPr/>
        <p:txBody>
          <a:bodyPr/>
          <a:lstStyle/>
          <a:p>
            <a:r>
              <a:rPr lang="en-US"/>
              <a:t>Click to edit Master title style</a:t>
            </a:r>
          </a:p>
        </p:txBody>
      </p:sp>
      <p:sp>
        <p:nvSpPr>
          <p:cNvPr id="3" name="Slide Number Placeholder 2">
            <a:extLst>
              <a:ext uri="{FF2B5EF4-FFF2-40B4-BE49-F238E27FC236}">
                <a16:creationId xmlns:a16="http://schemas.microsoft.com/office/drawing/2014/main" id="{2C30BD8B-E5C7-254E-8F4B-4F4100D77384}"/>
              </a:ext>
            </a:extLst>
          </p:cNvPr>
          <p:cNvSpPr>
            <a:spLocks noGrp="1"/>
          </p:cNvSpPr>
          <p:nvPr>
            <p:ph type="sldNum" sz="quarter" idx="10"/>
          </p:nvPr>
        </p:nvSpPr>
        <p:spPr/>
        <p:txBody>
          <a:bodyPr/>
          <a:lstStyle/>
          <a:p>
            <a:fld id="{45F44860-991C-0041-ACC5-3DDF6BE47F9A}" type="slidenum">
              <a:rPr lang="en-US" smtClean="0"/>
              <a:pPr/>
              <a:t>‹#›</a:t>
            </a:fld>
            <a:endParaRPr lang="en-US"/>
          </a:p>
        </p:txBody>
      </p:sp>
      <p:sp>
        <p:nvSpPr>
          <p:cNvPr id="4" name="1a">
            <a:extLst>
              <a:ext uri="{FF2B5EF4-FFF2-40B4-BE49-F238E27FC236}">
                <a16:creationId xmlns:a16="http://schemas.microsoft.com/office/drawing/2014/main" id="{0486B5B0-F9D3-FA42-8316-FABB2C1BF0A5}"/>
              </a:ext>
            </a:extLst>
          </p:cNvPr>
          <p:cNvSpPr>
            <a:spLocks noGrp="1"/>
          </p:cNvSpPr>
          <p:nvPr>
            <p:ph type="body" sz="quarter" idx="14" hasCustomPrompt="1"/>
          </p:nvPr>
        </p:nvSpPr>
        <p:spPr>
          <a:xfrm>
            <a:off x="1513715" y="2107624"/>
            <a:ext cx="3861615" cy="555258"/>
          </a:xfrm>
        </p:spPr>
        <p:txBody>
          <a:bodyPr anchor="ctr">
            <a:normAutofit/>
          </a:bodyPr>
          <a:lstStyle>
            <a:lvl1pPr marL="91440" indent="0">
              <a:spcBef>
                <a:spcPts val="0"/>
              </a:spcBef>
              <a:spcAft>
                <a:spcPts val="600"/>
              </a:spcAft>
              <a:buClr>
                <a:schemeClr val="accent1"/>
              </a:buClr>
              <a:buFont typeface="Arial" panose="020B0604020202020204" pitchFamily="34" charset="0"/>
              <a:buNone/>
              <a:defRPr sz="1400">
                <a:solidFill>
                  <a:schemeClr val="accent3"/>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Click to edit text</a:t>
            </a:r>
          </a:p>
        </p:txBody>
      </p:sp>
      <p:sp>
        <p:nvSpPr>
          <p:cNvPr id="5" name="3b">
            <a:extLst>
              <a:ext uri="{FF2B5EF4-FFF2-40B4-BE49-F238E27FC236}">
                <a16:creationId xmlns:a16="http://schemas.microsoft.com/office/drawing/2014/main" id="{FD7412C5-CD1D-A74F-AFF4-04A7A8A68045}"/>
              </a:ext>
            </a:extLst>
          </p:cNvPr>
          <p:cNvSpPr>
            <a:spLocks noGrp="1"/>
          </p:cNvSpPr>
          <p:nvPr>
            <p:ph type="body" sz="quarter" idx="15" hasCustomPrompt="1"/>
          </p:nvPr>
        </p:nvSpPr>
        <p:spPr>
          <a:xfrm>
            <a:off x="1513490" y="3065424"/>
            <a:ext cx="3850463" cy="555258"/>
          </a:xfrm>
        </p:spPr>
        <p:txBody>
          <a:bodyPr anchor="ctr">
            <a:normAutofit/>
          </a:bodyPr>
          <a:lstStyle>
            <a:lvl1pPr marL="91440" indent="0">
              <a:spcBef>
                <a:spcPts val="0"/>
              </a:spcBef>
              <a:spcAft>
                <a:spcPts val="600"/>
              </a:spcAft>
              <a:buClr>
                <a:schemeClr val="accent1"/>
              </a:buClr>
              <a:buFont typeface="Arial" panose="020B0604020202020204" pitchFamily="34" charset="0"/>
              <a:buNone/>
              <a:defRPr sz="1400">
                <a:solidFill>
                  <a:schemeClr val="accent3"/>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Click to edit text</a:t>
            </a:r>
          </a:p>
        </p:txBody>
      </p:sp>
      <p:sp>
        <p:nvSpPr>
          <p:cNvPr id="6" name="3a">
            <a:extLst>
              <a:ext uri="{FF2B5EF4-FFF2-40B4-BE49-F238E27FC236}">
                <a16:creationId xmlns:a16="http://schemas.microsoft.com/office/drawing/2014/main" id="{13ED448F-4DEA-6548-B549-BCAC06956C0D}"/>
              </a:ext>
            </a:extLst>
          </p:cNvPr>
          <p:cNvSpPr>
            <a:spLocks noGrp="1"/>
          </p:cNvSpPr>
          <p:nvPr>
            <p:ph type="body" sz="quarter" idx="16" hasCustomPrompt="1"/>
          </p:nvPr>
        </p:nvSpPr>
        <p:spPr>
          <a:xfrm>
            <a:off x="1513490" y="4023224"/>
            <a:ext cx="3850463" cy="555258"/>
          </a:xfrm>
        </p:spPr>
        <p:txBody>
          <a:bodyPr anchor="ctr">
            <a:normAutofit/>
          </a:bodyPr>
          <a:lstStyle>
            <a:lvl1pPr marL="91440" indent="0">
              <a:spcBef>
                <a:spcPts val="0"/>
              </a:spcBef>
              <a:spcAft>
                <a:spcPts val="600"/>
              </a:spcAft>
              <a:buClr>
                <a:schemeClr val="accent1"/>
              </a:buClr>
              <a:buFont typeface="Arial" panose="020B0604020202020204" pitchFamily="34" charset="0"/>
              <a:buNone/>
              <a:defRPr sz="1400">
                <a:solidFill>
                  <a:schemeClr val="accent3"/>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Click to edit text</a:t>
            </a:r>
          </a:p>
        </p:txBody>
      </p:sp>
      <p:sp>
        <p:nvSpPr>
          <p:cNvPr id="7" name="4a">
            <a:extLst>
              <a:ext uri="{FF2B5EF4-FFF2-40B4-BE49-F238E27FC236}">
                <a16:creationId xmlns:a16="http://schemas.microsoft.com/office/drawing/2014/main" id="{B828C862-2FCB-A54B-BCF1-9ED4C2AB469E}"/>
              </a:ext>
            </a:extLst>
          </p:cNvPr>
          <p:cNvSpPr>
            <a:spLocks noGrp="1"/>
          </p:cNvSpPr>
          <p:nvPr>
            <p:ph type="body" sz="quarter" idx="17" hasCustomPrompt="1"/>
          </p:nvPr>
        </p:nvSpPr>
        <p:spPr>
          <a:xfrm>
            <a:off x="1513490" y="4981024"/>
            <a:ext cx="3850463" cy="555258"/>
          </a:xfrm>
        </p:spPr>
        <p:txBody>
          <a:bodyPr anchor="ctr">
            <a:normAutofit/>
          </a:bodyPr>
          <a:lstStyle>
            <a:lvl1pPr marL="91440" indent="0">
              <a:spcBef>
                <a:spcPts val="0"/>
              </a:spcBef>
              <a:spcAft>
                <a:spcPts val="600"/>
              </a:spcAft>
              <a:buClr>
                <a:schemeClr val="accent1"/>
              </a:buClr>
              <a:buFont typeface="Arial" panose="020B0604020202020204" pitchFamily="34" charset="0"/>
              <a:buNone/>
              <a:defRPr sz="1400">
                <a:solidFill>
                  <a:schemeClr val="accent3"/>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Click to edit text</a:t>
            </a:r>
          </a:p>
        </p:txBody>
      </p:sp>
      <p:pic>
        <p:nvPicPr>
          <p:cNvPr id="20" name="Picture 19" descr="A screen shot of a computer&#10;&#10;Description automatically generated">
            <a:extLst>
              <a:ext uri="{FF2B5EF4-FFF2-40B4-BE49-F238E27FC236}">
                <a16:creationId xmlns:a16="http://schemas.microsoft.com/office/drawing/2014/main" id="{408509C9-CB3E-0348-A8C2-1C6293538050}"/>
              </a:ext>
            </a:extLst>
          </p:cNvPr>
          <p:cNvPicPr>
            <a:picLocks noChangeAspect="1"/>
          </p:cNvPicPr>
          <p:nvPr/>
        </p:nvPicPr>
        <p:blipFill rotWithShape="1">
          <a:blip r:embed="rId2" cstate="print">
            <a:extLst>
              <a:ext uri="{28A0092B-C50C-407E-A947-70E740481C1C}">
                <a14:useLocalDpi xmlns:a14="http://schemas.microsoft.com/office/drawing/2010/main"/>
              </a:ext>
            </a:extLst>
          </a:blip>
          <a:srcRect l="8335" t="1" r="12526" b="6317"/>
          <a:stretch/>
        </p:blipFill>
        <p:spPr>
          <a:xfrm>
            <a:off x="4561099" y="1465181"/>
            <a:ext cx="8099003" cy="5392821"/>
          </a:xfrm>
          <a:prstGeom prst="rect">
            <a:avLst/>
          </a:prstGeom>
        </p:spPr>
      </p:pic>
      <p:sp>
        <p:nvSpPr>
          <p:cNvPr id="21" name="Picture Placeholder 6">
            <a:extLst>
              <a:ext uri="{FF2B5EF4-FFF2-40B4-BE49-F238E27FC236}">
                <a16:creationId xmlns:a16="http://schemas.microsoft.com/office/drawing/2014/main" id="{28735040-89DB-1C42-A1BA-78C0BDB7DD3A}"/>
              </a:ext>
            </a:extLst>
          </p:cNvPr>
          <p:cNvSpPr>
            <a:spLocks noGrp="1"/>
          </p:cNvSpPr>
          <p:nvPr>
            <p:ph type="pic" sz="quarter" idx="13"/>
          </p:nvPr>
        </p:nvSpPr>
        <p:spPr>
          <a:xfrm>
            <a:off x="5918664" y="2111544"/>
            <a:ext cx="5434121" cy="3380875"/>
          </a:xfrm>
          <a:solidFill>
            <a:schemeClr val="bg2"/>
          </a:solidFill>
          <a:ln>
            <a:solidFill>
              <a:schemeClr val="bg1">
                <a:lumMod val="85000"/>
              </a:schemeClr>
            </a:solidFill>
          </a:ln>
        </p:spPr>
        <p:txBody>
          <a:bodyPr/>
          <a:lstStyle/>
          <a:p>
            <a:r>
              <a:rPr lang="en-US"/>
              <a:t>Click icon to add picture</a:t>
            </a:r>
            <a:endParaRPr lang="en-US" dirty="0"/>
          </a:p>
        </p:txBody>
      </p:sp>
    </p:spTree>
    <p:extLst>
      <p:ext uri="{BB962C8B-B14F-4D97-AF65-F5344CB8AC3E}">
        <p14:creationId xmlns:p14="http://schemas.microsoft.com/office/powerpoint/2010/main" val="127388131"/>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p:cSld name="Mockup with Pattern and Text">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B106109D-85BF-A349-94C7-DA8940381F35}"/>
              </a:ext>
            </a:extLst>
          </p:cNvPr>
          <p:cNvPicPr>
            <a:picLocks noChangeAspect="1"/>
          </p:cNvPicPr>
          <p:nvPr/>
        </p:nvPicPr>
        <p:blipFill rotWithShape="1">
          <a:blip r:embed="rId2" cstate="print">
            <a:extLst>
              <a:ext uri="{28A0092B-C50C-407E-A947-70E740481C1C}">
                <a14:useLocalDpi xmlns:a14="http://schemas.microsoft.com/office/drawing/2010/main"/>
              </a:ext>
              <a:ext uri="{96DAC541-7B7A-43D3-8B79-37D633B846F1}">
                <asvg:svgBlip xmlns:asvg="http://schemas.microsoft.com/office/drawing/2016/SVG/main" r:embed="rId3"/>
              </a:ext>
            </a:extLst>
          </a:blip>
          <a:srcRect l="24511" t="15652" r="33328" b="68958"/>
          <a:stretch/>
        </p:blipFill>
        <p:spPr>
          <a:xfrm>
            <a:off x="-1017" y="0"/>
            <a:ext cx="12193017" cy="3063322"/>
          </a:xfrm>
          <a:prstGeom prst="rect">
            <a:avLst/>
          </a:prstGeom>
        </p:spPr>
      </p:pic>
      <p:sp>
        <p:nvSpPr>
          <p:cNvPr id="2" name="Title 1">
            <a:extLst>
              <a:ext uri="{FF2B5EF4-FFF2-40B4-BE49-F238E27FC236}">
                <a16:creationId xmlns:a16="http://schemas.microsoft.com/office/drawing/2014/main" id="{2BC9F81E-C6CF-9B4D-BB4A-F1E6DFD092B1}"/>
              </a:ext>
            </a:extLst>
          </p:cNvPr>
          <p:cNvSpPr>
            <a:spLocks noGrp="1"/>
          </p:cNvSpPr>
          <p:nvPr>
            <p:ph type="title"/>
          </p:nvPr>
        </p:nvSpPr>
        <p:spPr>
          <a:xfrm>
            <a:off x="838201" y="501651"/>
            <a:ext cx="4537129" cy="2304612"/>
          </a:xfrm>
        </p:spPr>
        <p:txBody>
          <a:bodyPr anchor="ctr"/>
          <a:lstStyle>
            <a:lvl1pPr>
              <a:defRPr>
                <a:solidFill>
                  <a:schemeClr val="bg1"/>
                </a:solidFill>
              </a:defRPr>
            </a:lvl1pPr>
          </a:lstStyle>
          <a:p>
            <a:r>
              <a:rPr lang="en-US"/>
              <a:t>Click to edit Master title style</a:t>
            </a:r>
            <a:endParaRPr lang="en-US" dirty="0"/>
          </a:p>
        </p:txBody>
      </p:sp>
      <p:sp>
        <p:nvSpPr>
          <p:cNvPr id="3" name="Slide Number Placeholder 2">
            <a:extLst>
              <a:ext uri="{FF2B5EF4-FFF2-40B4-BE49-F238E27FC236}">
                <a16:creationId xmlns:a16="http://schemas.microsoft.com/office/drawing/2014/main" id="{2C30BD8B-E5C7-254E-8F4B-4F4100D77384}"/>
              </a:ext>
            </a:extLst>
          </p:cNvPr>
          <p:cNvSpPr>
            <a:spLocks noGrp="1"/>
          </p:cNvSpPr>
          <p:nvPr>
            <p:ph type="sldNum" sz="quarter" idx="10"/>
          </p:nvPr>
        </p:nvSpPr>
        <p:spPr/>
        <p:txBody>
          <a:bodyPr/>
          <a:lstStyle/>
          <a:p>
            <a:fld id="{45F44860-991C-0041-ACC5-3DDF6BE47F9A}" type="slidenum">
              <a:rPr lang="en-US" smtClean="0"/>
              <a:pPr/>
              <a:t>‹#›</a:t>
            </a:fld>
            <a:endParaRPr lang="en-US"/>
          </a:p>
        </p:txBody>
      </p:sp>
      <p:sp>
        <p:nvSpPr>
          <p:cNvPr id="4" name="1a">
            <a:extLst>
              <a:ext uri="{FF2B5EF4-FFF2-40B4-BE49-F238E27FC236}">
                <a16:creationId xmlns:a16="http://schemas.microsoft.com/office/drawing/2014/main" id="{0486B5B0-F9D3-FA42-8316-FABB2C1BF0A5}"/>
              </a:ext>
            </a:extLst>
          </p:cNvPr>
          <p:cNvSpPr>
            <a:spLocks noGrp="1"/>
          </p:cNvSpPr>
          <p:nvPr>
            <p:ph type="body" sz="quarter" idx="14" hasCustomPrompt="1"/>
          </p:nvPr>
        </p:nvSpPr>
        <p:spPr>
          <a:xfrm>
            <a:off x="838201" y="3429002"/>
            <a:ext cx="4537129" cy="1963821"/>
          </a:xfrm>
        </p:spPr>
        <p:txBody>
          <a:bodyPr>
            <a:normAutofit/>
          </a:bodyPr>
          <a:lstStyle>
            <a:lvl1pPr marL="91440" indent="0">
              <a:spcBef>
                <a:spcPts val="0"/>
              </a:spcBef>
              <a:spcAft>
                <a:spcPts val="600"/>
              </a:spcAft>
              <a:buClr>
                <a:schemeClr val="accent1"/>
              </a:buClr>
              <a:buFont typeface="Arial" panose="020B0604020202020204" pitchFamily="34" charset="0"/>
              <a:buNone/>
              <a:defRPr sz="1800">
                <a:solidFill>
                  <a:schemeClr val="accent3"/>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Click to edit text</a:t>
            </a:r>
          </a:p>
        </p:txBody>
      </p:sp>
      <p:pic>
        <p:nvPicPr>
          <p:cNvPr id="20" name="Picture 19" descr="A screen shot of a computer&#10;&#10;Description automatically generated">
            <a:extLst>
              <a:ext uri="{FF2B5EF4-FFF2-40B4-BE49-F238E27FC236}">
                <a16:creationId xmlns:a16="http://schemas.microsoft.com/office/drawing/2014/main" id="{408509C9-CB3E-0348-A8C2-1C6293538050}"/>
              </a:ext>
            </a:extLst>
          </p:cNvPr>
          <p:cNvPicPr>
            <a:picLocks noChangeAspect="1"/>
          </p:cNvPicPr>
          <p:nvPr/>
        </p:nvPicPr>
        <p:blipFill rotWithShape="1">
          <a:blip r:embed="rId4" cstate="print">
            <a:extLst>
              <a:ext uri="{28A0092B-C50C-407E-A947-70E740481C1C}">
                <a14:useLocalDpi xmlns:a14="http://schemas.microsoft.com/office/drawing/2010/main"/>
              </a:ext>
            </a:extLst>
          </a:blip>
          <a:srcRect l="8335" t="1" r="12526" b="6317"/>
          <a:stretch/>
        </p:blipFill>
        <p:spPr>
          <a:xfrm>
            <a:off x="4561099" y="963531"/>
            <a:ext cx="8099003" cy="5392821"/>
          </a:xfrm>
          <a:prstGeom prst="rect">
            <a:avLst/>
          </a:prstGeom>
        </p:spPr>
      </p:pic>
      <p:sp>
        <p:nvSpPr>
          <p:cNvPr id="21" name="Picture Placeholder 6">
            <a:extLst>
              <a:ext uri="{FF2B5EF4-FFF2-40B4-BE49-F238E27FC236}">
                <a16:creationId xmlns:a16="http://schemas.microsoft.com/office/drawing/2014/main" id="{28735040-89DB-1C42-A1BA-78C0BDB7DD3A}"/>
              </a:ext>
            </a:extLst>
          </p:cNvPr>
          <p:cNvSpPr>
            <a:spLocks noGrp="1"/>
          </p:cNvSpPr>
          <p:nvPr>
            <p:ph type="pic" sz="quarter" idx="13"/>
          </p:nvPr>
        </p:nvSpPr>
        <p:spPr>
          <a:xfrm>
            <a:off x="5918664" y="1609894"/>
            <a:ext cx="5434121" cy="3380875"/>
          </a:xfrm>
          <a:solidFill>
            <a:schemeClr val="bg2"/>
          </a:solidFill>
          <a:ln>
            <a:solidFill>
              <a:schemeClr val="bg1">
                <a:lumMod val="85000"/>
              </a:schemeClr>
            </a:solidFill>
          </a:ln>
        </p:spPr>
        <p:txBody>
          <a:bodyPr/>
          <a:lstStyle/>
          <a:p>
            <a:r>
              <a:rPr lang="en-US"/>
              <a:t>Click icon to add picture</a:t>
            </a:r>
            <a:endParaRPr lang="en-US" dirty="0"/>
          </a:p>
        </p:txBody>
      </p:sp>
    </p:spTree>
    <p:extLst>
      <p:ext uri="{BB962C8B-B14F-4D97-AF65-F5344CB8AC3E}">
        <p14:creationId xmlns:p14="http://schemas.microsoft.com/office/powerpoint/2010/main" val="3004095373"/>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p:cSld name="1_Mockup with Pattern and Text">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id="{F1F1F775-F26E-FC42-8823-47A2251F3456}"/>
              </a:ext>
            </a:extLst>
          </p:cNvPr>
          <p:cNvPicPr>
            <a:picLocks noChangeAspect="1"/>
          </p:cNvPicPr>
          <p:nvPr/>
        </p:nvPicPr>
        <p:blipFill rotWithShape="1">
          <a:blip r:embed="rId2" cstate="print">
            <a:extLst>
              <a:ext uri="{28A0092B-C50C-407E-A947-70E740481C1C}">
                <a14:useLocalDpi xmlns:a14="http://schemas.microsoft.com/office/drawing/2010/main"/>
              </a:ext>
              <a:ext uri="{96DAC541-7B7A-43D3-8B79-37D633B846F1}">
                <asvg:svgBlip xmlns:asvg="http://schemas.microsoft.com/office/drawing/2016/SVG/main" r:embed="rId3"/>
              </a:ext>
            </a:extLst>
          </a:blip>
          <a:srcRect l="20732" t="13744" r="35310" b="70210"/>
          <a:stretch/>
        </p:blipFill>
        <p:spPr>
          <a:xfrm>
            <a:off x="0" y="0"/>
            <a:ext cx="12192000" cy="3063322"/>
          </a:xfrm>
          <a:prstGeom prst="rect">
            <a:avLst/>
          </a:prstGeom>
        </p:spPr>
      </p:pic>
      <p:sp>
        <p:nvSpPr>
          <p:cNvPr id="2" name="Title 1">
            <a:extLst>
              <a:ext uri="{FF2B5EF4-FFF2-40B4-BE49-F238E27FC236}">
                <a16:creationId xmlns:a16="http://schemas.microsoft.com/office/drawing/2014/main" id="{2BC9F81E-C6CF-9B4D-BB4A-F1E6DFD092B1}"/>
              </a:ext>
            </a:extLst>
          </p:cNvPr>
          <p:cNvSpPr>
            <a:spLocks noGrp="1"/>
          </p:cNvSpPr>
          <p:nvPr>
            <p:ph type="title"/>
          </p:nvPr>
        </p:nvSpPr>
        <p:spPr>
          <a:xfrm>
            <a:off x="838201" y="501651"/>
            <a:ext cx="4537129" cy="2304612"/>
          </a:xfrm>
        </p:spPr>
        <p:txBody>
          <a:bodyPr anchor="ctr"/>
          <a:lstStyle>
            <a:lvl1pPr>
              <a:defRPr>
                <a:solidFill>
                  <a:schemeClr val="bg1"/>
                </a:solidFill>
              </a:defRPr>
            </a:lvl1pPr>
          </a:lstStyle>
          <a:p>
            <a:r>
              <a:rPr lang="en-US"/>
              <a:t>Click to edit Master title style</a:t>
            </a:r>
            <a:endParaRPr lang="en-US" dirty="0"/>
          </a:p>
        </p:txBody>
      </p:sp>
      <p:sp>
        <p:nvSpPr>
          <p:cNvPr id="3" name="Slide Number Placeholder 2">
            <a:extLst>
              <a:ext uri="{FF2B5EF4-FFF2-40B4-BE49-F238E27FC236}">
                <a16:creationId xmlns:a16="http://schemas.microsoft.com/office/drawing/2014/main" id="{2C30BD8B-E5C7-254E-8F4B-4F4100D77384}"/>
              </a:ext>
            </a:extLst>
          </p:cNvPr>
          <p:cNvSpPr>
            <a:spLocks noGrp="1"/>
          </p:cNvSpPr>
          <p:nvPr>
            <p:ph type="sldNum" sz="quarter" idx="10"/>
          </p:nvPr>
        </p:nvSpPr>
        <p:spPr/>
        <p:txBody>
          <a:bodyPr/>
          <a:lstStyle/>
          <a:p>
            <a:fld id="{45F44860-991C-0041-ACC5-3DDF6BE47F9A}" type="slidenum">
              <a:rPr lang="en-US" smtClean="0"/>
              <a:pPr/>
              <a:t>‹#›</a:t>
            </a:fld>
            <a:endParaRPr lang="en-US"/>
          </a:p>
        </p:txBody>
      </p:sp>
      <p:sp>
        <p:nvSpPr>
          <p:cNvPr id="4" name="1a">
            <a:extLst>
              <a:ext uri="{FF2B5EF4-FFF2-40B4-BE49-F238E27FC236}">
                <a16:creationId xmlns:a16="http://schemas.microsoft.com/office/drawing/2014/main" id="{0486B5B0-F9D3-FA42-8316-FABB2C1BF0A5}"/>
              </a:ext>
            </a:extLst>
          </p:cNvPr>
          <p:cNvSpPr>
            <a:spLocks noGrp="1"/>
          </p:cNvSpPr>
          <p:nvPr>
            <p:ph type="body" sz="quarter" idx="14" hasCustomPrompt="1"/>
          </p:nvPr>
        </p:nvSpPr>
        <p:spPr>
          <a:xfrm>
            <a:off x="838201" y="3429002"/>
            <a:ext cx="4537129" cy="1963821"/>
          </a:xfrm>
        </p:spPr>
        <p:txBody>
          <a:bodyPr>
            <a:normAutofit/>
          </a:bodyPr>
          <a:lstStyle>
            <a:lvl1pPr marL="91440" indent="0">
              <a:spcBef>
                <a:spcPts val="0"/>
              </a:spcBef>
              <a:spcAft>
                <a:spcPts val="600"/>
              </a:spcAft>
              <a:buClr>
                <a:schemeClr val="accent1"/>
              </a:buClr>
              <a:buFont typeface="Arial" panose="020B0604020202020204" pitchFamily="34" charset="0"/>
              <a:buNone/>
              <a:defRPr sz="1800">
                <a:solidFill>
                  <a:schemeClr val="accent3"/>
                </a:solidFill>
              </a:defRPr>
            </a:lvl1pPr>
            <a:lvl2pPr marL="201168" indent="0">
              <a:spcAft>
                <a:spcPts val="600"/>
              </a:spcAft>
              <a:buFont typeface="Arial" panose="020B0604020202020204" pitchFamily="34" charset="0"/>
              <a:buNone/>
              <a:defRPr sz="1400"/>
            </a:lvl2pPr>
            <a:lvl3pPr marL="384048" indent="0">
              <a:spcAft>
                <a:spcPts val="600"/>
              </a:spcAft>
              <a:buFont typeface="Arial" panose="020B0604020202020204" pitchFamily="34" charset="0"/>
              <a:buNone/>
              <a:defRPr sz="1400"/>
            </a:lvl3pPr>
            <a:lvl4pPr marL="566928" indent="0">
              <a:spcAft>
                <a:spcPts val="600"/>
              </a:spcAft>
              <a:buFont typeface="Arial" panose="020B0604020202020204" pitchFamily="34" charset="0"/>
              <a:buNone/>
              <a:defRPr sz="1400"/>
            </a:lvl4pPr>
            <a:lvl5pPr marL="749808" indent="0">
              <a:spcAft>
                <a:spcPts val="600"/>
              </a:spcAft>
              <a:buFont typeface="Arial" panose="020B0604020202020204" pitchFamily="34" charset="0"/>
              <a:buNone/>
              <a:defRPr sz="1400"/>
            </a:lvl5pPr>
          </a:lstStyle>
          <a:p>
            <a:pPr lvl="0"/>
            <a:r>
              <a:rPr lang="en-US" dirty="0"/>
              <a:t>Click to edit text</a:t>
            </a:r>
          </a:p>
        </p:txBody>
      </p:sp>
      <p:pic>
        <p:nvPicPr>
          <p:cNvPr id="20" name="Picture 19" descr="A screen shot of a computer&#10;&#10;Description automatically generated">
            <a:extLst>
              <a:ext uri="{FF2B5EF4-FFF2-40B4-BE49-F238E27FC236}">
                <a16:creationId xmlns:a16="http://schemas.microsoft.com/office/drawing/2014/main" id="{408509C9-CB3E-0348-A8C2-1C6293538050}"/>
              </a:ext>
            </a:extLst>
          </p:cNvPr>
          <p:cNvPicPr>
            <a:picLocks noChangeAspect="1"/>
          </p:cNvPicPr>
          <p:nvPr/>
        </p:nvPicPr>
        <p:blipFill rotWithShape="1">
          <a:blip r:embed="rId4" cstate="print">
            <a:extLst>
              <a:ext uri="{28A0092B-C50C-407E-A947-70E740481C1C}">
                <a14:useLocalDpi xmlns:a14="http://schemas.microsoft.com/office/drawing/2010/main"/>
              </a:ext>
            </a:extLst>
          </a:blip>
          <a:srcRect l="8335" t="1" r="12526" b="6317"/>
          <a:stretch/>
        </p:blipFill>
        <p:spPr>
          <a:xfrm>
            <a:off x="4561099" y="963531"/>
            <a:ext cx="8099003" cy="5392821"/>
          </a:xfrm>
          <a:prstGeom prst="rect">
            <a:avLst/>
          </a:prstGeom>
        </p:spPr>
      </p:pic>
      <p:sp>
        <p:nvSpPr>
          <p:cNvPr id="21" name="Picture Placeholder 6">
            <a:extLst>
              <a:ext uri="{FF2B5EF4-FFF2-40B4-BE49-F238E27FC236}">
                <a16:creationId xmlns:a16="http://schemas.microsoft.com/office/drawing/2014/main" id="{28735040-89DB-1C42-A1BA-78C0BDB7DD3A}"/>
              </a:ext>
            </a:extLst>
          </p:cNvPr>
          <p:cNvSpPr>
            <a:spLocks noGrp="1"/>
          </p:cNvSpPr>
          <p:nvPr>
            <p:ph type="pic" sz="quarter" idx="13"/>
          </p:nvPr>
        </p:nvSpPr>
        <p:spPr>
          <a:xfrm>
            <a:off x="5918664" y="1609894"/>
            <a:ext cx="5434121" cy="3380875"/>
          </a:xfrm>
          <a:solidFill>
            <a:schemeClr val="bg2"/>
          </a:solidFill>
          <a:ln>
            <a:solidFill>
              <a:schemeClr val="bg1">
                <a:lumMod val="85000"/>
              </a:schemeClr>
            </a:solidFill>
          </a:ln>
        </p:spPr>
        <p:txBody>
          <a:bodyPr/>
          <a:lstStyle/>
          <a:p>
            <a:r>
              <a:rPr lang="en-US"/>
              <a:t>Click icon to add picture</a:t>
            </a:r>
            <a:endParaRPr lang="en-US" dirty="0"/>
          </a:p>
        </p:txBody>
      </p:sp>
    </p:spTree>
    <p:extLst>
      <p:ext uri="{BB962C8B-B14F-4D97-AF65-F5344CB8AC3E}">
        <p14:creationId xmlns:p14="http://schemas.microsoft.com/office/powerpoint/2010/main" val="2394838885"/>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p:cSld name="Custom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5073EFF-5AF0-1240-8B9B-DA9478C6E8DF}"/>
              </a:ext>
            </a:extLst>
          </p:cNvPr>
          <p:cNvSpPr>
            <a:spLocks noGrp="1"/>
          </p:cNvSpPr>
          <p:nvPr>
            <p:ph type="title"/>
          </p:nvPr>
        </p:nvSpPr>
        <p:spPr/>
        <p:txBody>
          <a:bodyPr/>
          <a:lstStyle/>
          <a:p>
            <a:r>
              <a:rPr lang="en-US"/>
              <a:t>Click to edit Master title style</a:t>
            </a:r>
          </a:p>
        </p:txBody>
      </p:sp>
      <p:sp>
        <p:nvSpPr>
          <p:cNvPr id="3" name="Slide Number Placeholder 5">
            <a:extLst>
              <a:ext uri="{FF2B5EF4-FFF2-40B4-BE49-F238E27FC236}">
                <a16:creationId xmlns:a16="http://schemas.microsoft.com/office/drawing/2014/main" id="{5E7E94CB-9258-DA40-920E-6C7496767227}"/>
              </a:ext>
            </a:extLst>
          </p:cNvPr>
          <p:cNvSpPr>
            <a:spLocks noGrp="1"/>
          </p:cNvSpPr>
          <p:nvPr>
            <p:ph type="sldNum" sz="quarter" idx="12"/>
          </p:nvPr>
        </p:nvSpPr>
        <p:spPr>
          <a:xfrm>
            <a:off x="838200" y="6356352"/>
            <a:ext cx="2743200" cy="365125"/>
          </a:xfrm>
        </p:spPr>
        <p:txBody>
          <a:bodyPr/>
          <a:lstStyle/>
          <a:p>
            <a:fld id="{0A251005-9E67-A844-9FC2-B7F0127F4703}" type="slidenum">
              <a:rPr lang="en-US" smtClean="0"/>
              <a:t>‹#›</a:t>
            </a:fld>
            <a:endParaRPr lang="en-US"/>
          </a:p>
        </p:txBody>
      </p:sp>
    </p:spTree>
    <p:extLst>
      <p:ext uri="{BB962C8B-B14F-4D97-AF65-F5344CB8AC3E}">
        <p14:creationId xmlns:p14="http://schemas.microsoft.com/office/powerpoint/2010/main" val="2268346137"/>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preserve="1">
  <p:cSld name="1_Divider Slide 4">
    <p:bg>
      <p:bgPr>
        <a:solidFill>
          <a:schemeClr val="accent3"/>
        </a:solidFill>
        <a:effectLst/>
      </p:bgPr>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A7DB2C2D-8561-3A46-8761-1830B2466F00}"/>
              </a:ext>
            </a:extLst>
          </p:cNvPr>
          <p:cNvSpPr>
            <a:spLocks noGrp="1"/>
          </p:cNvSpPr>
          <p:nvPr>
            <p:ph type="title"/>
          </p:nvPr>
        </p:nvSpPr>
        <p:spPr/>
        <p:txBody>
          <a:bodyPr/>
          <a:lstStyle/>
          <a:p>
            <a:r>
              <a:rPr lang="en-US"/>
              <a:t>Click to edit Master title style</a:t>
            </a:r>
          </a:p>
        </p:txBody>
      </p:sp>
      <p:pic>
        <p:nvPicPr>
          <p:cNvPr id="6" name="Picture 5" descr="A picture containing drawing&#10;&#10;Description automatically generated">
            <a:extLst>
              <a:ext uri="{FF2B5EF4-FFF2-40B4-BE49-F238E27FC236}">
                <a16:creationId xmlns:a16="http://schemas.microsoft.com/office/drawing/2014/main" id="{C38AC795-3AA2-FC4B-879F-ACC22A3F468D}"/>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9668302" y="6202019"/>
            <a:ext cx="2024503" cy="550311"/>
          </a:xfrm>
          <a:prstGeom prst="rect">
            <a:avLst/>
          </a:prstGeom>
        </p:spPr>
      </p:pic>
    </p:spTree>
    <p:extLst>
      <p:ext uri="{BB962C8B-B14F-4D97-AF65-F5344CB8AC3E}">
        <p14:creationId xmlns:p14="http://schemas.microsoft.com/office/powerpoint/2010/main" val="689854205"/>
      </p:ext>
    </p:extLst>
  </p:cSld>
  <p:clrMapOvr>
    <a:masterClrMapping/>
  </p:clrMapOvr>
  <p:extLst>
    <p:ext uri="{DCECCB84-F9BA-43D5-87BE-67443E8EF086}">
      <p15:sldGuideLst xmlns:p15="http://schemas.microsoft.com/office/powerpoint/2012/main">
        <p15:guide id="1" orient="horz" pos="3816">
          <p15:clr>
            <a:srgbClr val="FBAE40"/>
          </p15:clr>
        </p15:guide>
        <p15:guide id="2" pos="3840">
          <p15:clr>
            <a:srgbClr val="FBAE40"/>
          </p15:clr>
        </p15:guide>
      </p15:sldGuideLst>
    </p:ext>
  </p:extLst>
</p:sldLayout>
</file>

<file path=ppt/slideLayouts/slideLayout5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70310765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Information Layout Slide with Table">
    <p:spTree>
      <p:nvGrpSpPr>
        <p:cNvPr id="1" name=""/>
        <p:cNvGrpSpPr/>
        <p:nvPr/>
      </p:nvGrpSpPr>
      <p:grpSpPr>
        <a:xfrm>
          <a:off x="0" y="0"/>
          <a:ext cx="0" cy="0"/>
          <a:chOff x="0" y="0"/>
          <a:chExt cx="0" cy="0"/>
        </a:xfrm>
      </p:grpSpPr>
      <p:sp>
        <p:nvSpPr>
          <p:cNvPr id="6146" name="Rectangle 2"/>
          <p:cNvSpPr>
            <a:spLocks noChangeArrowheads="1"/>
          </p:cNvSpPr>
          <p:nvPr userDrawn="1"/>
        </p:nvSpPr>
        <p:spPr bwMode="auto">
          <a:xfrm>
            <a:off x="0" y="1447800"/>
            <a:ext cx="12192000" cy="2819400"/>
          </a:xfrm>
          <a:prstGeom prst="rect">
            <a:avLst/>
          </a:prstGeom>
          <a:solidFill>
            <a:schemeClr val="bg2">
              <a:lumMod val="40000"/>
              <a:lumOff val="60000"/>
            </a:schemeClr>
          </a:solidFill>
          <a:ln w="9525">
            <a:noFill/>
            <a:miter lim="800000"/>
            <a:headEnd/>
            <a:tailEnd/>
          </a:ln>
        </p:spPr>
        <p:txBody>
          <a:bodyPr vert="horz" wrap="square" lIns="0" tIns="0" rIns="0" bIns="0" numCol="1" anchor="t" anchorCtr="0" compatLnSpc="1">
            <a:prstTxWarp prst="textNoShape">
              <a:avLst/>
            </a:prstTxWarp>
          </a:bodyPr>
          <a:lstStyle/>
          <a:p>
            <a:endParaRPr lang="en-US" sz="1800"/>
          </a:p>
        </p:txBody>
      </p:sp>
      <p:sp>
        <p:nvSpPr>
          <p:cNvPr id="6147" name="Rectangle 3"/>
          <p:cNvSpPr>
            <a:spLocks noChangeArrowheads="1"/>
          </p:cNvSpPr>
          <p:nvPr userDrawn="1"/>
        </p:nvSpPr>
        <p:spPr bwMode="auto">
          <a:xfrm>
            <a:off x="88899" y="1571626"/>
            <a:ext cx="4178300" cy="2562225"/>
          </a:xfrm>
          <a:prstGeom prst="rect">
            <a:avLst/>
          </a:prstGeom>
          <a:solidFill>
            <a:schemeClr val="tx1"/>
          </a:solidFill>
          <a:ln w="9525">
            <a:noFill/>
            <a:miter lim="800000"/>
            <a:headEnd/>
            <a:tailEnd/>
          </a:ln>
        </p:spPr>
        <p:txBody>
          <a:bodyPr vert="horz" wrap="square" lIns="0" tIns="0" rIns="0" bIns="0" numCol="1" anchor="t" anchorCtr="0" compatLnSpc="1">
            <a:prstTxWarp prst="textNoShape">
              <a:avLst/>
            </a:prstTxWarp>
          </a:bodyPr>
          <a:lstStyle/>
          <a:p>
            <a:endParaRPr lang="en-US" sz="1800"/>
          </a:p>
        </p:txBody>
      </p:sp>
      <p:sp>
        <p:nvSpPr>
          <p:cNvPr id="8" name="Text Placeholder 5"/>
          <p:cNvSpPr>
            <a:spLocks noGrp="1"/>
          </p:cNvSpPr>
          <p:nvPr>
            <p:ph type="body" sz="quarter" idx="17" hasCustomPrompt="1"/>
          </p:nvPr>
        </p:nvSpPr>
        <p:spPr>
          <a:xfrm>
            <a:off x="558800" y="800100"/>
            <a:ext cx="7772400" cy="419100"/>
          </a:xfrm>
          <a:prstGeom prst="rect">
            <a:avLst/>
          </a:prstGeom>
        </p:spPr>
        <p:txBody>
          <a:bodyPr/>
          <a:lstStyle>
            <a:lvl1pPr>
              <a:buNone/>
              <a:defRPr sz="2400" b="1" i="0">
                <a:solidFill>
                  <a:srgbClr val="336699"/>
                </a:solidFill>
                <a:latin typeface="+mj-lt"/>
              </a:defRPr>
            </a:lvl1pPr>
          </a:lstStyle>
          <a:p>
            <a:pPr lvl="0"/>
            <a:r>
              <a:rPr lang="en-US" dirty="0"/>
              <a:t>Click to edit text</a:t>
            </a:r>
          </a:p>
        </p:txBody>
      </p:sp>
      <p:sp>
        <p:nvSpPr>
          <p:cNvPr id="7" name="Text Placeholder 8"/>
          <p:cNvSpPr>
            <a:spLocks noGrp="1"/>
          </p:cNvSpPr>
          <p:nvPr>
            <p:ph type="body" sz="quarter" idx="15"/>
          </p:nvPr>
        </p:nvSpPr>
        <p:spPr>
          <a:xfrm>
            <a:off x="4470400" y="1676401"/>
            <a:ext cx="7315200" cy="2362200"/>
          </a:xfrm>
          <a:prstGeom prst="rect">
            <a:avLst/>
          </a:prstGeom>
        </p:spPr>
        <p:txBody>
          <a:bodyPr/>
          <a:lstStyle>
            <a:lvl1pPr marL="0" indent="0" algn="just">
              <a:lnSpc>
                <a:spcPct val="150000"/>
              </a:lnSpc>
              <a:buNone/>
              <a:defRPr sz="1600" b="0" i="0">
                <a:solidFill>
                  <a:schemeClr val="bg1"/>
                </a:solidFill>
                <a:latin typeface="+mn-lt"/>
              </a:defRPr>
            </a:lvl1pPr>
          </a:lstStyle>
          <a:p>
            <a:pPr lvl="0"/>
            <a:r>
              <a:rPr lang="en-US" dirty="0"/>
              <a:t>Click to edit Master text styles</a:t>
            </a:r>
          </a:p>
        </p:txBody>
      </p:sp>
      <p:sp>
        <p:nvSpPr>
          <p:cNvPr id="9" name="Picture Placeholder 6"/>
          <p:cNvSpPr>
            <a:spLocks noGrp="1"/>
          </p:cNvSpPr>
          <p:nvPr>
            <p:ph type="pic" sz="quarter" idx="18" hasCustomPrompt="1"/>
          </p:nvPr>
        </p:nvSpPr>
        <p:spPr>
          <a:xfrm>
            <a:off x="241302" y="1666875"/>
            <a:ext cx="3860799" cy="2362200"/>
          </a:xfrm>
          <a:prstGeom prst="rect">
            <a:avLst/>
          </a:prstGeom>
        </p:spPr>
        <p:txBody>
          <a:bodyPr/>
          <a:lstStyle>
            <a:lvl1pPr>
              <a:buNone/>
              <a:defRPr sz="1600">
                <a:solidFill>
                  <a:schemeClr val="bg1"/>
                </a:solidFill>
              </a:defRPr>
            </a:lvl1pPr>
          </a:lstStyle>
          <a:p>
            <a:r>
              <a:rPr lang="en-US" dirty="0"/>
              <a:t>Click to add picture</a:t>
            </a:r>
          </a:p>
        </p:txBody>
      </p:sp>
      <p:sp>
        <p:nvSpPr>
          <p:cNvPr id="11" name="Table Placeholder 10"/>
          <p:cNvSpPr>
            <a:spLocks noGrp="1"/>
          </p:cNvSpPr>
          <p:nvPr>
            <p:ph type="tbl" sz="quarter" idx="19" hasCustomPrompt="1"/>
          </p:nvPr>
        </p:nvSpPr>
        <p:spPr>
          <a:xfrm>
            <a:off x="406400" y="4476750"/>
            <a:ext cx="11176000" cy="1524000"/>
          </a:xfrm>
          <a:prstGeom prst="rect">
            <a:avLst/>
          </a:prstGeom>
        </p:spPr>
        <p:txBody>
          <a:bodyPr/>
          <a:lstStyle>
            <a:lvl1pPr>
              <a:buFontTx/>
              <a:buNone/>
              <a:defRPr sz="1800">
                <a:solidFill>
                  <a:schemeClr val="bg1"/>
                </a:solidFill>
              </a:defRPr>
            </a:lvl1pPr>
          </a:lstStyle>
          <a:p>
            <a:r>
              <a:rPr lang="en-US" dirty="0"/>
              <a:t>Click to add table</a:t>
            </a:r>
          </a:p>
        </p:txBody>
      </p:sp>
      <p:sp>
        <p:nvSpPr>
          <p:cNvPr id="10" name="Rectangle 9"/>
          <p:cNvSpPr/>
          <p:nvPr userDrawn="1"/>
        </p:nvSpPr>
        <p:spPr>
          <a:xfrm>
            <a:off x="0" y="3505200"/>
            <a:ext cx="12192000" cy="2438400"/>
          </a:xfrm>
          <a:prstGeom prst="rect">
            <a:avLst/>
          </a:prstGeom>
          <a:solidFill>
            <a:srgbClr val="A0C1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type="title">
  <p:cSld name="Title Slide (Green/Waves)">
    <p:spTree>
      <p:nvGrpSpPr>
        <p:cNvPr id="1" name=""/>
        <p:cNvGrpSpPr/>
        <p:nvPr/>
      </p:nvGrpSpPr>
      <p:grpSpPr>
        <a:xfrm>
          <a:off x="0" y="0"/>
          <a:ext cx="0" cy="0"/>
          <a:chOff x="0" y="0"/>
          <a:chExt cx="0" cy="0"/>
        </a:xfrm>
      </p:grpSpPr>
      <p:sp>
        <p:nvSpPr>
          <p:cNvPr id="13" name="Google Shape;34;p4"/>
          <p:cNvSpPr txBox="1"/>
          <p:nvPr/>
        </p:nvSpPr>
        <p:spPr>
          <a:xfrm>
            <a:off x="12470563" y="-1"/>
            <a:ext cx="1628112" cy="55399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defRPr sz="1800" i="1">
                <a:solidFill>
                  <a:srgbClr val="BFBFBF"/>
                </a:solidFill>
              </a:defRPr>
            </a:lvl1pPr>
          </a:lstStyle>
          <a:p>
            <a:r>
              <a:rPr sz="1800"/>
              <a:t>Title Slide (Green/Waves)</a:t>
            </a:r>
          </a:p>
        </p:txBody>
      </p:sp>
      <p:grpSp>
        <p:nvGrpSpPr>
          <p:cNvPr id="20" name="Google Shape;35;p4"/>
          <p:cNvGrpSpPr/>
          <p:nvPr/>
        </p:nvGrpSpPr>
        <p:grpSpPr>
          <a:xfrm>
            <a:off x="0" y="1"/>
            <a:ext cx="12201536" cy="6858001"/>
            <a:chOff x="0" y="0"/>
            <a:chExt cx="12188825" cy="6858000"/>
          </a:xfrm>
        </p:grpSpPr>
        <p:sp>
          <p:nvSpPr>
            <p:cNvPr id="14" name="Google Shape;36;p4"/>
            <p:cNvSpPr/>
            <p:nvPr/>
          </p:nvSpPr>
          <p:spPr>
            <a:xfrm>
              <a:off x="0" y="0"/>
              <a:ext cx="12188825" cy="6858000"/>
            </a:xfrm>
            <a:prstGeom prst="rect">
              <a:avLst/>
            </a:prstGeom>
            <a:solidFill>
              <a:schemeClr val="accent1"/>
            </a:solidFill>
            <a:ln w="12700" cap="flat">
              <a:noFill/>
              <a:miter lim="400000"/>
            </a:ln>
            <a:effectLst/>
          </p:spPr>
          <p:txBody>
            <a:bodyPr wrap="square" lIns="45719" tIns="45719" rIns="45719" bIns="45719" numCol="1" anchor="ctr">
              <a:noAutofit/>
            </a:bodyPr>
            <a:lstStyle/>
            <a:p>
              <a:pPr algn="ctr">
                <a:defRPr sz="1800">
                  <a:solidFill>
                    <a:schemeClr val="accent4">
                      <a:lumOff val="44000"/>
                    </a:schemeClr>
                  </a:solidFill>
                </a:defRPr>
              </a:pPr>
              <a:endParaRPr sz="1800"/>
            </a:p>
          </p:txBody>
        </p:sp>
        <p:grpSp>
          <p:nvGrpSpPr>
            <p:cNvPr id="18" name="Google Shape;37;p4"/>
            <p:cNvGrpSpPr/>
            <p:nvPr/>
          </p:nvGrpSpPr>
          <p:grpSpPr>
            <a:xfrm>
              <a:off x="0" y="0"/>
              <a:ext cx="12188826" cy="6858001"/>
              <a:chOff x="0" y="0"/>
              <a:chExt cx="12188825" cy="6858000"/>
            </a:xfrm>
          </p:grpSpPr>
          <p:sp>
            <p:nvSpPr>
              <p:cNvPr id="15" name="Google Shape;38;p4"/>
              <p:cNvSpPr/>
              <p:nvPr/>
            </p:nvSpPr>
            <p:spPr>
              <a:xfrm>
                <a:off x="0" y="0"/>
                <a:ext cx="6308797" cy="6858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62" y="0"/>
                    </a:lnTo>
                    <a:lnTo>
                      <a:pt x="2036" y="1419"/>
                    </a:lnTo>
                    <a:cubicBezTo>
                      <a:pt x="4159" y="3163"/>
                      <a:pt x="6207" y="4983"/>
                      <a:pt x="8174" y="6876"/>
                    </a:cubicBezTo>
                    <a:cubicBezTo>
                      <a:pt x="12665" y="11182"/>
                      <a:pt x="17173" y="13911"/>
                      <a:pt x="21600" y="15433"/>
                    </a:cubicBezTo>
                    <a:lnTo>
                      <a:pt x="21446" y="15542"/>
                    </a:lnTo>
                    <a:cubicBezTo>
                      <a:pt x="18488" y="17657"/>
                      <a:pt x="15588" y="19441"/>
                      <a:pt x="12754" y="20932"/>
                    </a:cubicBezTo>
                    <a:lnTo>
                      <a:pt x="11446" y="21600"/>
                    </a:lnTo>
                    <a:lnTo>
                      <a:pt x="0" y="21600"/>
                    </a:lnTo>
                    <a:close/>
                  </a:path>
                </a:pathLst>
              </a:custGeom>
              <a:solidFill>
                <a:srgbClr val="61A81D"/>
              </a:solidFill>
              <a:ln w="12700" cap="flat">
                <a:noFill/>
                <a:miter lim="400000"/>
              </a:ln>
              <a:effectLst/>
            </p:spPr>
            <p:txBody>
              <a:bodyPr wrap="square" lIns="45719" tIns="45719" rIns="45719" bIns="45719" numCol="1" anchor="ctr">
                <a:noAutofit/>
              </a:bodyPr>
              <a:lstStyle/>
              <a:p>
                <a:pPr>
                  <a:defRPr sz="1800"/>
                </a:pPr>
                <a:endParaRPr sz="1800"/>
              </a:p>
            </p:txBody>
          </p:sp>
          <p:sp>
            <p:nvSpPr>
              <p:cNvPr id="16" name="Google Shape;39;p4"/>
              <p:cNvSpPr/>
              <p:nvPr/>
            </p:nvSpPr>
            <p:spPr>
              <a:xfrm>
                <a:off x="6308142" y="1269505"/>
                <a:ext cx="5880684" cy="4121299"/>
              </a:xfrm>
              <a:custGeom>
                <a:avLst/>
                <a:gdLst/>
                <a:ahLst/>
                <a:cxnLst>
                  <a:cxn ang="0">
                    <a:pos x="wd2" y="hd2"/>
                  </a:cxn>
                  <a:cxn ang="5400000">
                    <a:pos x="wd2" y="hd2"/>
                  </a:cxn>
                  <a:cxn ang="10800000">
                    <a:pos x="wd2" y="hd2"/>
                  </a:cxn>
                  <a:cxn ang="16200000">
                    <a:pos x="wd2" y="hd2"/>
                  </a:cxn>
                </a:cxnLst>
                <a:rect l="0" t="0" r="r" b="b"/>
                <a:pathLst>
                  <a:path w="21600" h="20496" extrusionOk="0">
                    <a:moveTo>
                      <a:pt x="21600" y="0"/>
                    </a:moveTo>
                    <a:lnTo>
                      <a:pt x="21600" y="17358"/>
                    </a:lnTo>
                    <a:lnTo>
                      <a:pt x="20103" y="18098"/>
                    </a:lnTo>
                    <a:cubicBezTo>
                      <a:pt x="13825" y="20992"/>
                      <a:pt x="7008" y="21600"/>
                      <a:pt x="0" y="18055"/>
                    </a:cubicBezTo>
                    <a:cubicBezTo>
                      <a:pt x="7603" y="10076"/>
                      <a:pt x="14503" y="4438"/>
                      <a:pt x="20703" y="550"/>
                    </a:cubicBezTo>
                    <a:close/>
                  </a:path>
                </a:pathLst>
              </a:custGeom>
              <a:solidFill>
                <a:srgbClr val="71B22A"/>
              </a:solidFill>
              <a:ln w="12700" cap="flat">
                <a:noFill/>
                <a:miter lim="400000"/>
              </a:ln>
              <a:effectLst/>
            </p:spPr>
            <p:txBody>
              <a:bodyPr wrap="square" lIns="45719" tIns="45719" rIns="45719" bIns="45719" numCol="1" anchor="ctr">
                <a:noAutofit/>
              </a:bodyPr>
              <a:lstStyle/>
              <a:p>
                <a:pPr>
                  <a:defRPr sz="1800"/>
                </a:pPr>
                <a:endParaRPr sz="1800"/>
              </a:p>
            </p:txBody>
          </p:sp>
          <p:sp>
            <p:nvSpPr>
              <p:cNvPr id="17" name="Google Shape;40;p4"/>
              <p:cNvSpPr/>
              <p:nvPr/>
            </p:nvSpPr>
            <p:spPr>
              <a:xfrm>
                <a:off x="3342471" y="4759824"/>
                <a:ext cx="8846355" cy="209817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600"/>
                    </a:lnTo>
                    <a:lnTo>
                      <a:pt x="933" y="19415"/>
                    </a:lnTo>
                    <a:cubicBezTo>
                      <a:pt x="2954" y="14543"/>
                      <a:pt x="5022" y="8713"/>
                      <a:pt x="7131" y="1799"/>
                    </a:cubicBezTo>
                    <a:lnTo>
                      <a:pt x="7241" y="1443"/>
                    </a:lnTo>
                    <a:cubicBezTo>
                      <a:pt x="11900" y="8782"/>
                      <a:pt x="16432" y="7523"/>
                      <a:pt x="20605" y="1532"/>
                    </a:cubicBezTo>
                    <a:close/>
                  </a:path>
                </a:pathLst>
              </a:custGeom>
              <a:solidFill>
                <a:srgbClr val="4F9717"/>
              </a:solidFill>
              <a:ln w="12700" cap="flat">
                <a:noFill/>
                <a:miter lim="400000"/>
              </a:ln>
              <a:effectLst/>
            </p:spPr>
            <p:txBody>
              <a:bodyPr wrap="square" lIns="45719" tIns="45719" rIns="45719" bIns="45719" numCol="1" anchor="ctr">
                <a:noAutofit/>
              </a:bodyPr>
              <a:lstStyle/>
              <a:p>
                <a:pPr>
                  <a:defRPr sz="1800"/>
                </a:pPr>
                <a:endParaRPr sz="1800"/>
              </a:p>
            </p:txBody>
          </p:sp>
        </p:grpSp>
        <p:sp>
          <p:nvSpPr>
            <p:cNvPr id="19" name="Google Shape;41;p4"/>
            <p:cNvSpPr/>
            <p:nvPr/>
          </p:nvSpPr>
          <p:spPr>
            <a:xfrm>
              <a:off x="0" y="0"/>
              <a:ext cx="12188825" cy="6858000"/>
            </a:xfrm>
            <a:prstGeom prst="rect">
              <a:avLst/>
            </a:prstGeom>
            <a:solidFill>
              <a:srgbClr val="4F9717">
                <a:alpha val="49803"/>
              </a:srgbClr>
            </a:solidFill>
            <a:ln w="12700" cap="flat">
              <a:noFill/>
              <a:miter lim="400000"/>
            </a:ln>
            <a:effectLst/>
          </p:spPr>
          <p:txBody>
            <a:bodyPr wrap="square" lIns="45719" tIns="45719" rIns="45719" bIns="45719" numCol="1" anchor="ctr">
              <a:noAutofit/>
            </a:bodyPr>
            <a:lstStyle/>
            <a:p>
              <a:pPr>
                <a:defRPr sz="1800"/>
              </a:pPr>
              <a:endParaRPr sz="1800"/>
            </a:p>
          </p:txBody>
        </p:sp>
      </p:grpSp>
      <p:sp>
        <p:nvSpPr>
          <p:cNvPr id="21" name="Google Shape;42;p4"/>
          <p:cNvSpPr/>
          <p:nvPr/>
        </p:nvSpPr>
        <p:spPr>
          <a:xfrm>
            <a:off x="606038" y="1353735"/>
            <a:ext cx="223434" cy="223201"/>
          </a:xfrm>
          <a:custGeom>
            <a:avLst/>
            <a:gdLst/>
            <a:ahLst/>
            <a:cxnLst>
              <a:cxn ang="0">
                <a:pos x="wd2" y="hd2"/>
              </a:cxn>
              <a:cxn ang="5400000">
                <a:pos x="wd2" y="hd2"/>
              </a:cxn>
              <a:cxn ang="10800000">
                <a:pos x="wd2" y="hd2"/>
              </a:cxn>
              <a:cxn ang="16200000">
                <a:pos x="wd2" y="hd2"/>
              </a:cxn>
            </a:cxnLst>
            <a:rect l="0" t="0" r="r" b="b"/>
            <a:pathLst>
              <a:path w="21600" h="21600" extrusionOk="0">
                <a:moveTo>
                  <a:pt x="8361" y="0"/>
                </a:moveTo>
                <a:lnTo>
                  <a:pt x="13239" y="0"/>
                </a:lnTo>
                <a:lnTo>
                  <a:pt x="13239" y="8361"/>
                </a:lnTo>
                <a:lnTo>
                  <a:pt x="21600" y="8361"/>
                </a:lnTo>
                <a:lnTo>
                  <a:pt x="21600" y="13239"/>
                </a:lnTo>
                <a:lnTo>
                  <a:pt x="13239" y="13239"/>
                </a:lnTo>
                <a:lnTo>
                  <a:pt x="13239" y="21600"/>
                </a:lnTo>
                <a:lnTo>
                  <a:pt x="8361" y="21600"/>
                </a:lnTo>
                <a:lnTo>
                  <a:pt x="8361" y="13239"/>
                </a:lnTo>
                <a:lnTo>
                  <a:pt x="0" y="13239"/>
                </a:lnTo>
                <a:lnTo>
                  <a:pt x="0" y="8361"/>
                </a:lnTo>
                <a:lnTo>
                  <a:pt x="8361" y="8361"/>
                </a:lnTo>
                <a:close/>
              </a:path>
            </a:pathLst>
          </a:custGeom>
          <a:solidFill>
            <a:schemeClr val="accent1"/>
          </a:solidFill>
          <a:ln w="12700">
            <a:miter lim="400000"/>
          </a:ln>
        </p:spPr>
        <p:txBody>
          <a:bodyPr lIns="45719" rIns="45719" anchor="ctr"/>
          <a:lstStyle/>
          <a:p>
            <a:pPr algn="ctr">
              <a:defRPr sz="1800">
                <a:solidFill>
                  <a:schemeClr val="accent4">
                    <a:lumOff val="44000"/>
                  </a:schemeClr>
                </a:solidFill>
              </a:defRPr>
            </a:pPr>
            <a:endParaRPr sz="1800"/>
          </a:p>
        </p:txBody>
      </p:sp>
      <p:sp>
        <p:nvSpPr>
          <p:cNvPr id="22" name="Google Shape;43;p4"/>
          <p:cNvSpPr/>
          <p:nvPr/>
        </p:nvSpPr>
        <p:spPr>
          <a:xfrm>
            <a:off x="1588894" y="358774"/>
            <a:ext cx="190499" cy="190302"/>
          </a:xfrm>
          <a:custGeom>
            <a:avLst/>
            <a:gdLst/>
            <a:ahLst/>
            <a:cxnLst>
              <a:cxn ang="0">
                <a:pos x="wd2" y="hd2"/>
              </a:cxn>
              <a:cxn ang="5400000">
                <a:pos x="wd2" y="hd2"/>
              </a:cxn>
              <a:cxn ang="10800000">
                <a:pos x="wd2" y="hd2"/>
              </a:cxn>
              <a:cxn ang="16200000">
                <a:pos x="wd2" y="hd2"/>
              </a:cxn>
            </a:cxnLst>
            <a:rect l="0" t="0" r="r" b="b"/>
            <a:pathLst>
              <a:path w="21600" h="21600" extrusionOk="0">
                <a:moveTo>
                  <a:pt x="10800" y="2356"/>
                </a:moveTo>
                <a:cubicBezTo>
                  <a:pt x="6136" y="2356"/>
                  <a:pt x="2356" y="6136"/>
                  <a:pt x="2356" y="10800"/>
                </a:cubicBezTo>
                <a:cubicBezTo>
                  <a:pt x="2356" y="15464"/>
                  <a:pt x="6136" y="19244"/>
                  <a:pt x="10800" y="19244"/>
                </a:cubicBezTo>
                <a:cubicBezTo>
                  <a:pt x="15464" y="19244"/>
                  <a:pt x="19244" y="15464"/>
                  <a:pt x="19244" y="10800"/>
                </a:cubicBezTo>
                <a:cubicBezTo>
                  <a:pt x="19244" y="6136"/>
                  <a:pt x="15464" y="2356"/>
                  <a:pt x="10800" y="2356"/>
                </a:cubicBezTo>
                <a:close/>
                <a:moveTo>
                  <a:pt x="10800" y="0"/>
                </a:moveTo>
                <a:cubicBezTo>
                  <a:pt x="16765" y="0"/>
                  <a:pt x="21600" y="4835"/>
                  <a:pt x="21600" y="10800"/>
                </a:cubicBezTo>
                <a:cubicBezTo>
                  <a:pt x="21600" y="16765"/>
                  <a:pt x="16765" y="21600"/>
                  <a:pt x="10800" y="21600"/>
                </a:cubicBezTo>
                <a:cubicBezTo>
                  <a:pt x="4835" y="21600"/>
                  <a:pt x="0" y="16765"/>
                  <a:pt x="0" y="10800"/>
                </a:cubicBezTo>
                <a:cubicBezTo>
                  <a:pt x="0" y="4835"/>
                  <a:pt x="4835" y="0"/>
                  <a:pt x="10800" y="0"/>
                </a:cubicBezTo>
                <a:close/>
              </a:path>
            </a:pathLst>
          </a:custGeom>
          <a:solidFill>
            <a:schemeClr val="accent4">
              <a:lumOff val="44000"/>
            </a:schemeClr>
          </a:solidFill>
          <a:ln w="12700">
            <a:miter lim="400000"/>
          </a:ln>
        </p:spPr>
        <p:txBody>
          <a:bodyPr lIns="45719" rIns="45719" anchor="ctr"/>
          <a:lstStyle/>
          <a:p>
            <a:pPr algn="ctr">
              <a:defRPr sz="1800"/>
            </a:pPr>
            <a:endParaRPr sz="1800"/>
          </a:p>
        </p:txBody>
      </p:sp>
      <p:sp>
        <p:nvSpPr>
          <p:cNvPr id="23" name="Google Shape;44;p4"/>
          <p:cNvSpPr/>
          <p:nvPr/>
        </p:nvSpPr>
        <p:spPr>
          <a:xfrm>
            <a:off x="662870" y="5791278"/>
            <a:ext cx="202872" cy="198001"/>
          </a:xfrm>
          <a:custGeom>
            <a:avLst/>
            <a:gdLst/>
            <a:ahLst/>
            <a:cxnLst>
              <a:cxn ang="0">
                <a:pos x="wd2" y="hd2"/>
              </a:cxn>
              <a:cxn ang="5400000">
                <a:pos x="wd2" y="hd2"/>
              </a:cxn>
              <a:cxn ang="10800000">
                <a:pos x="wd2" y="hd2"/>
              </a:cxn>
              <a:cxn ang="16200000">
                <a:pos x="wd2" y="hd2"/>
              </a:cxn>
            </a:cxnLst>
            <a:rect l="0" t="0" r="r" b="b"/>
            <a:pathLst>
              <a:path w="21600" h="21600" extrusionOk="0">
                <a:moveTo>
                  <a:pt x="19490" y="17280"/>
                </a:moveTo>
                <a:cubicBezTo>
                  <a:pt x="20655" y="17280"/>
                  <a:pt x="21600" y="18247"/>
                  <a:pt x="21600" y="19440"/>
                </a:cubicBezTo>
                <a:cubicBezTo>
                  <a:pt x="21600" y="20633"/>
                  <a:pt x="20655" y="21600"/>
                  <a:pt x="19490" y="21600"/>
                </a:cubicBezTo>
                <a:cubicBezTo>
                  <a:pt x="18324" y="21600"/>
                  <a:pt x="17379" y="20633"/>
                  <a:pt x="17379" y="19440"/>
                </a:cubicBezTo>
                <a:cubicBezTo>
                  <a:pt x="17379" y="18247"/>
                  <a:pt x="18324" y="17280"/>
                  <a:pt x="19490" y="17280"/>
                </a:cubicBezTo>
                <a:close/>
                <a:moveTo>
                  <a:pt x="10800" y="17280"/>
                </a:moveTo>
                <a:cubicBezTo>
                  <a:pt x="11966" y="17280"/>
                  <a:pt x="12910" y="18247"/>
                  <a:pt x="12910" y="19440"/>
                </a:cubicBezTo>
                <a:cubicBezTo>
                  <a:pt x="12910" y="20633"/>
                  <a:pt x="11966" y="21600"/>
                  <a:pt x="10800" y="21600"/>
                </a:cubicBezTo>
                <a:cubicBezTo>
                  <a:pt x="9635" y="21600"/>
                  <a:pt x="8690" y="20633"/>
                  <a:pt x="8690" y="19440"/>
                </a:cubicBezTo>
                <a:cubicBezTo>
                  <a:pt x="8690" y="18247"/>
                  <a:pt x="9635" y="17280"/>
                  <a:pt x="10800" y="17280"/>
                </a:cubicBezTo>
                <a:close/>
                <a:moveTo>
                  <a:pt x="2110" y="17280"/>
                </a:moveTo>
                <a:cubicBezTo>
                  <a:pt x="3276" y="17280"/>
                  <a:pt x="4221" y="18247"/>
                  <a:pt x="4221" y="19440"/>
                </a:cubicBezTo>
                <a:cubicBezTo>
                  <a:pt x="4221" y="20633"/>
                  <a:pt x="3276" y="21600"/>
                  <a:pt x="2110" y="21600"/>
                </a:cubicBezTo>
                <a:cubicBezTo>
                  <a:pt x="945" y="21600"/>
                  <a:pt x="0" y="20633"/>
                  <a:pt x="0" y="19440"/>
                </a:cubicBezTo>
                <a:cubicBezTo>
                  <a:pt x="0" y="18247"/>
                  <a:pt x="945" y="17280"/>
                  <a:pt x="2110" y="17280"/>
                </a:cubicBezTo>
                <a:close/>
                <a:moveTo>
                  <a:pt x="19490" y="8640"/>
                </a:moveTo>
                <a:cubicBezTo>
                  <a:pt x="20655" y="8640"/>
                  <a:pt x="21600" y="9607"/>
                  <a:pt x="21600" y="10800"/>
                </a:cubicBezTo>
                <a:cubicBezTo>
                  <a:pt x="21600" y="11993"/>
                  <a:pt x="20655" y="12960"/>
                  <a:pt x="19490" y="12960"/>
                </a:cubicBezTo>
                <a:cubicBezTo>
                  <a:pt x="18324" y="12960"/>
                  <a:pt x="17379" y="11993"/>
                  <a:pt x="17379" y="10800"/>
                </a:cubicBezTo>
                <a:cubicBezTo>
                  <a:pt x="17379" y="9607"/>
                  <a:pt x="18324" y="8640"/>
                  <a:pt x="19490" y="8640"/>
                </a:cubicBezTo>
                <a:close/>
                <a:moveTo>
                  <a:pt x="10800" y="8640"/>
                </a:moveTo>
                <a:cubicBezTo>
                  <a:pt x="11966" y="8640"/>
                  <a:pt x="12910" y="9607"/>
                  <a:pt x="12910" y="10800"/>
                </a:cubicBezTo>
                <a:cubicBezTo>
                  <a:pt x="12910" y="11993"/>
                  <a:pt x="11966" y="12960"/>
                  <a:pt x="10800" y="12960"/>
                </a:cubicBezTo>
                <a:cubicBezTo>
                  <a:pt x="9635" y="12960"/>
                  <a:pt x="8690" y="11993"/>
                  <a:pt x="8690" y="10800"/>
                </a:cubicBezTo>
                <a:cubicBezTo>
                  <a:pt x="8690" y="9607"/>
                  <a:pt x="9635" y="8640"/>
                  <a:pt x="10800" y="8640"/>
                </a:cubicBezTo>
                <a:close/>
                <a:moveTo>
                  <a:pt x="2110" y="8640"/>
                </a:moveTo>
                <a:cubicBezTo>
                  <a:pt x="3276" y="8640"/>
                  <a:pt x="4221" y="9607"/>
                  <a:pt x="4221" y="10800"/>
                </a:cubicBezTo>
                <a:cubicBezTo>
                  <a:pt x="4221" y="11993"/>
                  <a:pt x="3276" y="12960"/>
                  <a:pt x="2110" y="12960"/>
                </a:cubicBezTo>
                <a:cubicBezTo>
                  <a:pt x="945" y="12960"/>
                  <a:pt x="0" y="11993"/>
                  <a:pt x="0" y="10800"/>
                </a:cubicBezTo>
                <a:cubicBezTo>
                  <a:pt x="0" y="9607"/>
                  <a:pt x="945" y="8640"/>
                  <a:pt x="2110" y="8640"/>
                </a:cubicBezTo>
                <a:close/>
                <a:moveTo>
                  <a:pt x="19490" y="0"/>
                </a:moveTo>
                <a:cubicBezTo>
                  <a:pt x="20655" y="0"/>
                  <a:pt x="21600" y="967"/>
                  <a:pt x="21600" y="2160"/>
                </a:cubicBezTo>
                <a:cubicBezTo>
                  <a:pt x="21600" y="3353"/>
                  <a:pt x="20655" y="4320"/>
                  <a:pt x="19490" y="4320"/>
                </a:cubicBezTo>
                <a:cubicBezTo>
                  <a:pt x="18324" y="4320"/>
                  <a:pt x="17379" y="3353"/>
                  <a:pt x="17379" y="2160"/>
                </a:cubicBezTo>
                <a:cubicBezTo>
                  <a:pt x="17379" y="967"/>
                  <a:pt x="18324" y="0"/>
                  <a:pt x="19490" y="0"/>
                </a:cubicBezTo>
                <a:close/>
                <a:moveTo>
                  <a:pt x="10800" y="0"/>
                </a:moveTo>
                <a:cubicBezTo>
                  <a:pt x="11966" y="0"/>
                  <a:pt x="12910" y="967"/>
                  <a:pt x="12910" y="2160"/>
                </a:cubicBezTo>
                <a:cubicBezTo>
                  <a:pt x="12910" y="3353"/>
                  <a:pt x="11966" y="4320"/>
                  <a:pt x="10800" y="4320"/>
                </a:cubicBezTo>
                <a:cubicBezTo>
                  <a:pt x="9635" y="4320"/>
                  <a:pt x="8690" y="3353"/>
                  <a:pt x="8690" y="2160"/>
                </a:cubicBezTo>
                <a:cubicBezTo>
                  <a:pt x="8690" y="967"/>
                  <a:pt x="9635" y="0"/>
                  <a:pt x="10800" y="0"/>
                </a:cubicBezTo>
                <a:close/>
                <a:moveTo>
                  <a:pt x="2110" y="0"/>
                </a:moveTo>
                <a:cubicBezTo>
                  <a:pt x="3276" y="0"/>
                  <a:pt x="4221" y="967"/>
                  <a:pt x="4221" y="2160"/>
                </a:cubicBezTo>
                <a:cubicBezTo>
                  <a:pt x="4221" y="3353"/>
                  <a:pt x="3276" y="4320"/>
                  <a:pt x="2110" y="4320"/>
                </a:cubicBezTo>
                <a:cubicBezTo>
                  <a:pt x="945" y="4320"/>
                  <a:pt x="0" y="3353"/>
                  <a:pt x="0" y="2160"/>
                </a:cubicBezTo>
                <a:cubicBezTo>
                  <a:pt x="0" y="967"/>
                  <a:pt x="945" y="0"/>
                  <a:pt x="2110" y="0"/>
                </a:cubicBezTo>
                <a:close/>
              </a:path>
            </a:pathLst>
          </a:custGeom>
          <a:solidFill>
            <a:schemeClr val="accent4">
              <a:lumOff val="44000"/>
            </a:schemeClr>
          </a:solidFill>
          <a:ln w="12700">
            <a:miter lim="400000"/>
          </a:ln>
        </p:spPr>
        <p:txBody>
          <a:bodyPr lIns="45719" rIns="45719" anchor="ctr"/>
          <a:lstStyle/>
          <a:p>
            <a:pPr algn="ctr">
              <a:defRPr sz="1800">
                <a:solidFill>
                  <a:schemeClr val="accent4">
                    <a:lumOff val="44000"/>
                  </a:schemeClr>
                </a:solidFill>
              </a:defRPr>
            </a:pPr>
            <a:endParaRPr sz="1800"/>
          </a:p>
        </p:txBody>
      </p:sp>
      <p:sp>
        <p:nvSpPr>
          <p:cNvPr id="24" name="Google Shape;45;p4"/>
          <p:cNvSpPr/>
          <p:nvPr/>
        </p:nvSpPr>
        <p:spPr>
          <a:xfrm rot="10800000">
            <a:off x="11361574" y="6176901"/>
            <a:ext cx="162170" cy="162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720" y="0"/>
                </a:lnTo>
                <a:lnTo>
                  <a:pt x="6720" y="14880"/>
                </a:lnTo>
                <a:lnTo>
                  <a:pt x="21600" y="14880"/>
                </a:lnTo>
                <a:lnTo>
                  <a:pt x="21600" y="21600"/>
                </a:lnTo>
                <a:lnTo>
                  <a:pt x="0" y="21600"/>
                </a:lnTo>
                <a:lnTo>
                  <a:pt x="0" y="14880"/>
                </a:lnTo>
                <a:close/>
              </a:path>
            </a:pathLst>
          </a:custGeom>
          <a:solidFill>
            <a:schemeClr val="accent1"/>
          </a:solidFill>
          <a:ln w="12700">
            <a:miter lim="400000"/>
          </a:ln>
        </p:spPr>
        <p:txBody>
          <a:bodyPr lIns="45719" rIns="45719" anchor="ctr"/>
          <a:lstStyle/>
          <a:p>
            <a:pPr algn="ctr">
              <a:defRPr sz="1800">
                <a:solidFill>
                  <a:schemeClr val="accent4">
                    <a:lumOff val="44000"/>
                  </a:schemeClr>
                </a:solidFill>
              </a:defRPr>
            </a:pPr>
            <a:endParaRPr sz="1800"/>
          </a:p>
        </p:txBody>
      </p:sp>
      <p:sp>
        <p:nvSpPr>
          <p:cNvPr id="25" name="Google Shape;46;p4"/>
          <p:cNvSpPr/>
          <p:nvPr/>
        </p:nvSpPr>
        <p:spPr>
          <a:xfrm>
            <a:off x="10996192" y="479206"/>
            <a:ext cx="202872" cy="198001"/>
          </a:xfrm>
          <a:custGeom>
            <a:avLst/>
            <a:gdLst/>
            <a:ahLst/>
            <a:cxnLst>
              <a:cxn ang="0">
                <a:pos x="wd2" y="hd2"/>
              </a:cxn>
              <a:cxn ang="5400000">
                <a:pos x="wd2" y="hd2"/>
              </a:cxn>
              <a:cxn ang="10800000">
                <a:pos x="wd2" y="hd2"/>
              </a:cxn>
              <a:cxn ang="16200000">
                <a:pos x="wd2" y="hd2"/>
              </a:cxn>
            </a:cxnLst>
            <a:rect l="0" t="0" r="r" b="b"/>
            <a:pathLst>
              <a:path w="21600" h="21600" extrusionOk="0">
                <a:moveTo>
                  <a:pt x="19490" y="17280"/>
                </a:moveTo>
                <a:cubicBezTo>
                  <a:pt x="20655" y="17280"/>
                  <a:pt x="21600" y="18247"/>
                  <a:pt x="21600" y="19440"/>
                </a:cubicBezTo>
                <a:cubicBezTo>
                  <a:pt x="21600" y="20633"/>
                  <a:pt x="20655" y="21600"/>
                  <a:pt x="19490" y="21600"/>
                </a:cubicBezTo>
                <a:cubicBezTo>
                  <a:pt x="18324" y="21600"/>
                  <a:pt x="17379" y="20633"/>
                  <a:pt x="17379" y="19440"/>
                </a:cubicBezTo>
                <a:cubicBezTo>
                  <a:pt x="17379" y="18247"/>
                  <a:pt x="18324" y="17280"/>
                  <a:pt x="19490" y="17280"/>
                </a:cubicBezTo>
                <a:close/>
                <a:moveTo>
                  <a:pt x="10800" y="17280"/>
                </a:moveTo>
                <a:cubicBezTo>
                  <a:pt x="11966" y="17280"/>
                  <a:pt x="12910" y="18247"/>
                  <a:pt x="12910" y="19440"/>
                </a:cubicBezTo>
                <a:cubicBezTo>
                  <a:pt x="12910" y="20633"/>
                  <a:pt x="11966" y="21600"/>
                  <a:pt x="10800" y="21600"/>
                </a:cubicBezTo>
                <a:cubicBezTo>
                  <a:pt x="9635" y="21600"/>
                  <a:pt x="8690" y="20633"/>
                  <a:pt x="8690" y="19440"/>
                </a:cubicBezTo>
                <a:cubicBezTo>
                  <a:pt x="8690" y="18247"/>
                  <a:pt x="9635" y="17280"/>
                  <a:pt x="10800" y="17280"/>
                </a:cubicBezTo>
                <a:close/>
                <a:moveTo>
                  <a:pt x="2110" y="17280"/>
                </a:moveTo>
                <a:cubicBezTo>
                  <a:pt x="3276" y="17280"/>
                  <a:pt x="4221" y="18247"/>
                  <a:pt x="4221" y="19440"/>
                </a:cubicBezTo>
                <a:cubicBezTo>
                  <a:pt x="4221" y="20633"/>
                  <a:pt x="3276" y="21600"/>
                  <a:pt x="2110" y="21600"/>
                </a:cubicBezTo>
                <a:cubicBezTo>
                  <a:pt x="945" y="21600"/>
                  <a:pt x="0" y="20633"/>
                  <a:pt x="0" y="19440"/>
                </a:cubicBezTo>
                <a:cubicBezTo>
                  <a:pt x="0" y="18247"/>
                  <a:pt x="945" y="17280"/>
                  <a:pt x="2110" y="17280"/>
                </a:cubicBezTo>
                <a:close/>
                <a:moveTo>
                  <a:pt x="19490" y="8640"/>
                </a:moveTo>
                <a:cubicBezTo>
                  <a:pt x="20655" y="8640"/>
                  <a:pt x="21600" y="9607"/>
                  <a:pt x="21600" y="10800"/>
                </a:cubicBezTo>
                <a:cubicBezTo>
                  <a:pt x="21600" y="11993"/>
                  <a:pt x="20655" y="12960"/>
                  <a:pt x="19490" y="12960"/>
                </a:cubicBezTo>
                <a:cubicBezTo>
                  <a:pt x="18324" y="12960"/>
                  <a:pt x="17379" y="11993"/>
                  <a:pt x="17379" y="10800"/>
                </a:cubicBezTo>
                <a:cubicBezTo>
                  <a:pt x="17379" y="9607"/>
                  <a:pt x="18324" y="8640"/>
                  <a:pt x="19490" y="8640"/>
                </a:cubicBezTo>
                <a:close/>
                <a:moveTo>
                  <a:pt x="10800" y="8640"/>
                </a:moveTo>
                <a:cubicBezTo>
                  <a:pt x="11966" y="8640"/>
                  <a:pt x="12910" y="9607"/>
                  <a:pt x="12910" y="10800"/>
                </a:cubicBezTo>
                <a:cubicBezTo>
                  <a:pt x="12910" y="11993"/>
                  <a:pt x="11966" y="12960"/>
                  <a:pt x="10800" y="12960"/>
                </a:cubicBezTo>
                <a:cubicBezTo>
                  <a:pt x="9635" y="12960"/>
                  <a:pt x="8690" y="11993"/>
                  <a:pt x="8690" y="10800"/>
                </a:cubicBezTo>
                <a:cubicBezTo>
                  <a:pt x="8690" y="9607"/>
                  <a:pt x="9635" y="8640"/>
                  <a:pt x="10800" y="8640"/>
                </a:cubicBezTo>
                <a:close/>
                <a:moveTo>
                  <a:pt x="2110" y="8640"/>
                </a:moveTo>
                <a:cubicBezTo>
                  <a:pt x="3276" y="8640"/>
                  <a:pt x="4221" y="9607"/>
                  <a:pt x="4221" y="10800"/>
                </a:cubicBezTo>
                <a:cubicBezTo>
                  <a:pt x="4221" y="11993"/>
                  <a:pt x="3276" y="12960"/>
                  <a:pt x="2110" y="12960"/>
                </a:cubicBezTo>
                <a:cubicBezTo>
                  <a:pt x="945" y="12960"/>
                  <a:pt x="0" y="11993"/>
                  <a:pt x="0" y="10800"/>
                </a:cubicBezTo>
                <a:cubicBezTo>
                  <a:pt x="0" y="9607"/>
                  <a:pt x="945" y="8640"/>
                  <a:pt x="2110" y="8640"/>
                </a:cubicBezTo>
                <a:close/>
                <a:moveTo>
                  <a:pt x="19490" y="0"/>
                </a:moveTo>
                <a:cubicBezTo>
                  <a:pt x="20655" y="0"/>
                  <a:pt x="21600" y="967"/>
                  <a:pt x="21600" y="2160"/>
                </a:cubicBezTo>
                <a:cubicBezTo>
                  <a:pt x="21600" y="3353"/>
                  <a:pt x="20655" y="4320"/>
                  <a:pt x="19490" y="4320"/>
                </a:cubicBezTo>
                <a:cubicBezTo>
                  <a:pt x="18324" y="4320"/>
                  <a:pt x="17379" y="3353"/>
                  <a:pt x="17379" y="2160"/>
                </a:cubicBezTo>
                <a:cubicBezTo>
                  <a:pt x="17379" y="967"/>
                  <a:pt x="18324" y="0"/>
                  <a:pt x="19490" y="0"/>
                </a:cubicBezTo>
                <a:close/>
                <a:moveTo>
                  <a:pt x="10800" y="0"/>
                </a:moveTo>
                <a:cubicBezTo>
                  <a:pt x="11966" y="0"/>
                  <a:pt x="12910" y="967"/>
                  <a:pt x="12910" y="2160"/>
                </a:cubicBezTo>
                <a:cubicBezTo>
                  <a:pt x="12910" y="3353"/>
                  <a:pt x="11966" y="4320"/>
                  <a:pt x="10800" y="4320"/>
                </a:cubicBezTo>
                <a:cubicBezTo>
                  <a:pt x="9635" y="4320"/>
                  <a:pt x="8690" y="3353"/>
                  <a:pt x="8690" y="2160"/>
                </a:cubicBezTo>
                <a:cubicBezTo>
                  <a:pt x="8690" y="967"/>
                  <a:pt x="9635" y="0"/>
                  <a:pt x="10800" y="0"/>
                </a:cubicBezTo>
                <a:close/>
                <a:moveTo>
                  <a:pt x="2110" y="0"/>
                </a:moveTo>
                <a:cubicBezTo>
                  <a:pt x="3276" y="0"/>
                  <a:pt x="4221" y="967"/>
                  <a:pt x="4221" y="2160"/>
                </a:cubicBezTo>
                <a:cubicBezTo>
                  <a:pt x="4221" y="3353"/>
                  <a:pt x="3276" y="4320"/>
                  <a:pt x="2110" y="4320"/>
                </a:cubicBezTo>
                <a:cubicBezTo>
                  <a:pt x="945" y="4320"/>
                  <a:pt x="0" y="3353"/>
                  <a:pt x="0" y="2160"/>
                </a:cubicBezTo>
                <a:cubicBezTo>
                  <a:pt x="0" y="967"/>
                  <a:pt x="945" y="0"/>
                  <a:pt x="2110" y="0"/>
                </a:cubicBezTo>
                <a:close/>
              </a:path>
            </a:pathLst>
          </a:custGeom>
          <a:solidFill>
            <a:schemeClr val="accent4">
              <a:lumOff val="44000"/>
            </a:schemeClr>
          </a:solidFill>
          <a:ln w="12700">
            <a:miter lim="400000"/>
          </a:ln>
        </p:spPr>
        <p:txBody>
          <a:bodyPr lIns="45719" rIns="45719" anchor="ctr"/>
          <a:lstStyle/>
          <a:p>
            <a:pPr algn="ctr">
              <a:defRPr sz="1800">
                <a:solidFill>
                  <a:schemeClr val="accent4">
                    <a:lumOff val="44000"/>
                  </a:schemeClr>
                </a:solidFill>
              </a:defRPr>
            </a:pPr>
            <a:endParaRPr sz="1800"/>
          </a:p>
        </p:txBody>
      </p:sp>
      <p:pic>
        <p:nvPicPr>
          <p:cNvPr id="26" name="Google Shape;47;p4" descr="Google Shape;47;p4"/>
          <p:cNvPicPr>
            <a:picLocks noChangeAspect="1"/>
          </p:cNvPicPr>
          <p:nvPr/>
        </p:nvPicPr>
        <p:blipFill>
          <a:blip r:embed="rId2"/>
          <a:stretch>
            <a:fillRect/>
          </a:stretch>
        </p:blipFill>
        <p:spPr>
          <a:xfrm>
            <a:off x="5645048" y="479205"/>
            <a:ext cx="911438" cy="230180"/>
          </a:xfrm>
          <a:prstGeom prst="rect">
            <a:avLst/>
          </a:prstGeom>
          <a:ln w="12700">
            <a:miter lim="400000"/>
          </a:ln>
        </p:spPr>
      </p:pic>
      <p:sp>
        <p:nvSpPr>
          <p:cNvPr id="27" name="Title Text"/>
          <p:cNvSpPr txBox="1">
            <a:spLocks noGrp="1"/>
          </p:cNvSpPr>
          <p:nvPr>
            <p:ph type="title"/>
          </p:nvPr>
        </p:nvSpPr>
        <p:spPr>
          <a:xfrm>
            <a:off x="1752839" y="1683766"/>
            <a:ext cx="8695859" cy="1865455"/>
          </a:xfrm>
          <a:prstGeom prst="rect">
            <a:avLst/>
          </a:prstGeom>
        </p:spPr>
        <p:txBody>
          <a:bodyPr anchor="b">
            <a:normAutofit/>
          </a:bodyPr>
          <a:lstStyle>
            <a:lvl1pPr algn="ctr">
              <a:defRPr sz="4400">
                <a:solidFill>
                  <a:schemeClr val="accent4">
                    <a:lumOff val="44000"/>
                  </a:schemeClr>
                </a:solidFill>
              </a:defRPr>
            </a:lvl1pPr>
          </a:lstStyle>
          <a:p>
            <a:r>
              <a:t>Title Text</a:t>
            </a:r>
          </a:p>
        </p:txBody>
      </p:sp>
      <p:sp>
        <p:nvSpPr>
          <p:cNvPr id="28" name="Body Level One…"/>
          <p:cNvSpPr txBox="1">
            <a:spLocks noGrp="1"/>
          </p:cNvSpPr>
          <p:nvPr>
            <p:ph type="body" sz="quarter" idx="1"/>
          </p:nvPr>
        </p:nvSpPr>
        <p:spPr>
          <a:xfrm>
            <a:off x="1743459" y="3827408"/>
            <a:ext cx="8695857" cy="357075"/>
          </a:xfrm>
          <a:prstGeom prst="rect">
            <a:avLst/>
          </a:prstGeom>
        </p:spPr>
        <p:txBody>
          <a:bodyPr anchor="ctr">
            <a:normAutofit/>
          </a:bodyPr>
          <a:lstStyle>
            <a:lvl1pPr marL="266700" indent="-76200" algn="ctr">
              <a:lnSpc>
                <a:spcPct val="100000"/>
              </a:lnSpc>
              <a:buClrTx/>
              <a:buSzTx/>
              <a:buFontTx/>
              <a:buNone/>
              <a:defRPr sz="1800">
                <a:solidFill>
                  <a:schemeClr val="accent4">
                    <a:lumOff val="44000"/>
                  </a:schemeClr>
                </a:solidFill>
              </a:defRPr>
            </a:lvl1pPr>
            <a:lvl2pPr marL="266700" indent="304800" algn="ctr">
              <a:lnSpc>
                <a:spcPct val="100000"/>
              </a:lnSpc>
              <a:buClrTx/>
              <a:buSzTx/>
              <a:buFontTx/>
              <a:buNone/>
              <a:defRPr sz="1800">
                <a:solidFill>
                  <a:schemeClr val="accent4">
                    <a:lumOff val="44000"/>
                  </a:schemeClr>
                </a:solidFill>
              </a:defRPr>
            </a:lvl2pPr>
            <a:lvl3pPr marL="266700" indent="762000" algn="ctr">
              <a:lnSpc>
                <a:spcPct val="100000"/>
              </a:lnSpc>
              <a:buClrTx/>
              <a:buSzTx/>
              <a:buFontTx/>
              <a:buNone/>
              <a:defRPr sz="1800">
                <a:solidFill>
                  <a:schemeClr val="accent4">
                    <a:lumOff val="44000"/>
                  </a:schemeClr>
                </a:solidFill>
              </a:defRPr>
            </a:lvl3pPr>
            <a:lvl4pPr marL="266700" indent="1231900" algn="ctr">
              <a:lnSpc>
                <a:spcPct val="100000"/>
              </a:lnSpc>
              <a:buClrTx/>
              <a:buSzTx/>
              <a:buFontTx/>
              <a:buNone/>
              <a:defRPr sz="1800">
                <a:solidFill>
                  <a:schemeClr val="accent4">
                    <a:lumOff val="44000"/>
                  </a:schemeClr>
                </a:solidFill>
              </a:defRPr>
            </a:lvl4pPr>
            <a:lvl5pPr marL="266700" indent="1689100" algn="ctr">
              <a:lnSpc>
                <a:spcPct val="100000"/>
              </a:lnSpc>
              <a:buClrTx/>
              <a:buSzTx/>
              <a:buFontTx/>
              <a:buNone/>
              <a:defRPr sz="1800">
                <a:solidFill>
                  <a:schemeClr val="accent4">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29" name="Google Shape;50;p4"/>
          <p:cNvSpPr/>
          <p:nvPr/>
        </p:nvSpPr>
        <p:spPr>
          <a:xfrm flipH="1">
            <a:off x="5414252" y="4583209"/>
            <a:ext cx="1373031" cy="1"/>
          </a:xfrm>
          <a:prstGeom prst="line">
            <a:avLst/>
          </a:prstGeom>
          <a:ln w="25400" cap="sq">
            <a:solidFill>
              <a:schemeClr val="accent1"/>
            </a:solidFill>
            <a:miter/>
          </a:ln>
        </p:spPr>
        <p:txBody>
          <a:bodyPr lIns="45719" rIns="45719"/>
          <a:lstStyle/>
          <a:p>
            <a:endParaRPr sz="1800"/>
          </a:p>
        </p:txBody>
      </p:sp>
      <p:sp>
        <p:nvSpPr>
          <p:cNvPr id="30" name="Google Shape;51;p4"/>
          <p:cNvSpPr txBox="1">
            <a:spLocks noGrp="1"/>
          </p:cNvSpPr>
          <p:nvPr>
            <p:ph type="body" sz="quarter" idx="13"/>
          </p:nvPr>
        </p:nvSpPr>
        <p:spPr>
          <a:xfrm>
            <a:off x="1752838" y="4699304"/>
            <a:ext cx="8695859" cy="357077"/>
          </a:xfrm>
          <a:prstGeom prst="rect">
            <a:avLst/>
          </a:prstGeom>
        </p:spPr>
        <p:txBody>
          <a:bodyPr>
            <a:normAutofit/>
          </a:bodyPr>
          <a:lstStyle>
            <a:lvl1pPr indent="-255270" algn="ctr">
              <a:lnSpc>
                <a:spcPct val="100000"/>
              </a:lnSpc>
              <a:buClr>
                <a:schemeClr val="accent4">
                  <a:lumOff val="44000"/>
                </a:schemeClr>
              </a:buClr>
              <a:buSzPts val="1400"/>
              <a:defRPr sz="1400" b="1">
                <a:solidFill>
                  <a:schemeClr val="accent4">
                    <a:lumOff val="44000"/>
                  </a:schemeClr>
                </a:solidFill>
              </a:defRPr>
            </a:lvl1pPr>
          </a:lstStyle>
          <a:p>
            <a:pPr indent="-255270" algn="ctr">
              <a:lnSpc>
                <a:spcPct val="100000"/>
              </a:lnSpc>
              <a:buClr>
                <a:schemeClr val="accent4">
                  <a:lumOff val="44000"/>
                </a:schemeClr>
              </a:buClr>
              <a:buSzPts val="1400"/>
              <a:defRPr sz="1400" b="1">
                <a:solidFill>
                  <a:schemeClr val="accent4">
                    <a:lumOff val="44000"/>
                  </a:schemeClr>
                </a:solidFill>
              </a:defRPr>
            </a:pPr>
            <a:endParaRPr/>
          </a:p>
        </p:txBody>
      </p:sp>
      <p:sp>
        <p:nvSpPr>
          <p:cNvPr id="3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633262858"/>
      </p:ext>
    </p:extLst>
  </p:cSld>
  <p:clrMapOvr>
    <a:masterClrMapping/>
  </p:clrMapOvr>
  <p:transition spd="med"/>
</p:sldLayout>
</file>

<file path=ppt/slideLayouts/slideLayout61.xml><?xml version="1.0" encoding="utf-8"?>
<p:sldLayout xmlns:a="http://schemas.openxmlformats.org/drawingml/2006/main" xmlns:r="http://schemas.openxmlformats.org/officeDocument/2006/relationships" xmlns:p="http://schemas.openxmlformats.org/presentationml/2006/main" showMasterSp="0" type="tx">
  <p:cSld name="Section Header (Green/Waves)">
    <p:spTree>
      <p:nvGrpSpPr>
        <p:cNvPr id="1" name=""/>
        <p:cNvGrpSpPr/>
        <p:nvPr/>
      </p:nvGrpSpPr>
      <p:grpSpPr>
        <a:xfrm>
          <a:off x="0" y="0"/>
          <a:ext cx="0" cy="0"/>
          <a:chOff x="0" y="0"/>
          <a:chExt cx="0" cy="0"/>
        </a:xfrm>
      </p:grpSpPr>
      <p:grpSp>
        <p:nvGrpSpPr>
          <p:cNvPr id="44" name="Google Shape;87;p7"/>
          <p:cNvGrpSpPr/>
          <p:nvPr/>
        </p:nvGrpSpPr>
        <p:grpSpPr>
          <a:xfrm>
            <a:off x="-2" y="1"/>
            <a:ext cx="12201536" cy="6858001"/>
            <a:chOff x="-1" y="0"/>
            <a:chExt cx="12188826" cy="6858000"/>
          </a:xfrm>
        </p:grpSpPr>
        <p:sp>
          <p:nvSpPr>
            <p:cNvPr id="38" name="Google Shape;88;p7"/>
            <p:cNvSpPr/>
            <p:nvPr/>
          </p:nvSpPr>
          <p:spPr>
            <a:xfrm>
              <a:off x="-1" y="0"/>
              <a:ext cx="12188826" cy="6858000"/>
            </a:xfrm>
            <a:prstGeom prst="rect">
              <a:avLst/>
            </a:prstGeom>
            <a:solidFill>
              <a:schemeClr val="accent1"/>
            </a:solidFill>
            <a:ln w="12700" cap="flat">
              <a:noFill/>
              <a:miter lim="400000"/>
            </a:ln>
            <a:effectLst/>
          </p:spPr>
          <p:txBody>
            <a:bodyPr wrap="square" lIns="45719" tIns="45719" rIns="45719" bIns="45719" numCol="1" anchor="ctr">
              <a:noAutofit/>
            </a:bodyPr>
            <a:lstStyle/>
            <a:p>
              <a:pPr algn="ctr">
                <a:defRPr sz="1800">
                  <a:solidFill>
                    <a:schemeClr val="accent4">
                      <a:lumOff val="44000"/>
                    </a:schemeClr>
                  </a:solidFill>
                </a:defRPr>
              </a:pPr>
              <a:endParaRPr sz="1800"/>
            </a:p>
          </p:txBody>
        </p:sp>
        <p:grpSp>
          <p:nvGrpSpPr>
            <p:cNvPr id="42" name="Google Shape;89;p7"/>
            <p:cNvGrpSpPr/>
            <p:nvPr/>
          </p:nvGrpSpPr>
          <p:grpSpPr>
            <a:xfrm>
              <a:off x="-1" y="0"/>
              <a:ext cx="12188826" cy="6858001"/>
              <a:chOff x="0" y="0"/>
              <a:chExt cx="12188825" cy="6858000"/>
            </a:xfrm>
          </p:grpSpPr>
          <p:sp>
            <p:nvSpPr>
              <p:cNvPr id="39" name="Google Shape;90;p7"/>
              <p:cNvSpPr/>
              <p:nvPr/>
            </p:nvSpPr>
            <p:spPr>
              <a:xfrm>
                <a:off x="-1" y="0"/>
                <a:ext cx="6308798" cy="6858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62" y="0"/>
                    </a:lnTo>
                    <a:lnTo>
                      <a:pt x="2036" y="1419"/>
                    </a:lnTo>
                    <a:cubicBezTo>
                      <a:pt x="4159" y="3163"/>
                      <a:pt x="6207" y="4983"/>
                      <a:pt x="8174" y="6876"/>
                    </a:cubicBezTo>
                    <a:cubicBezTo>
                      <a:pt x="12665" y="11182"/>
                      <a:pt x="17173" y="13911"/>
                      <a:pt x="21600" y="15433"/>
                    </a:cubicBezTo>
                    <a:lnTo>
                      <a:pt x="21446" y="15542"/>
                    </a:lnTo>
                    <a:cubicBezTo>
                      <a:pt x="18488" y="17657"/>
                      <a:pt x="15588" y="19441"/>
                      <a:pt x="12754" y="20932"/>
                    </a:cubicBezTo>
                    <a:lnTo>
                      <a:pt x="11446" y="21600"/>
                    </a:lnTo>
                    <a:lnTo>
                      <a:pt x="0" y="21600"/>
                    </a:lnTo>
                    <a:close/>
                  </a:path>
                </a:pathLst>
              </a:custGeom>
              <a:solidFill>
                <a:srgbClr val="61A81D"/>
              </a:solidFill>
              <a:ln w="12700" cap="flat">
                <a:noFill/>
                <a:miter lim="400000"/>
              </a:ln>
              <a:effectLst/>
            </p:spPr>
            <p:txBody>
              <a:bodyPr wrap="square" lIns="45719" tIns="45719" rIns="45719" bIns="45719" numCol="1" anchor="ctr">
                <a:noAutofit/>
              </a:bodyPr>
              <a:lstStyle/>
              <a:p>
                <a:pPr>
                  <a:defRPr sz="1800"/>
                </a:pPr>
                <a:endParaRPr sz="1800"/>
              </a:p>
            </p:txBody>
          </p:sp>
          <p:sp>
            <p:nvSpPr>
              <p:cNvPr id="40" name="Google Shape;91;p7"/>
              <p:cNvSpPr/>
              <p:nvPr/>
            </p:nvSpPr>
            <p:spPr>
              <a:xfrm>
                <a:off x="6308142" y="1269505"/>
                <a:ext cx="5880684" cy="4121299"/>
              </a:xfrm>
              <a:custGeom>
                <a:avLst/>
                <a:gdLst/>
                <a:ahLst/>
                <a:cxnLst>
                  <a:cxn ang="0">
                    <a:pos x="wd2" y="hd2"/>
                  </a:cxn>
                  <a:cxn ang="5400000">
                    <a:pos x="wd2" y="hd2"/>
                  </a:cxn>
                  <a:cxn ang="10800000">
                    <a:pos x="wd2" y="hd2"/>
                  </a:cxn>
                  <a:cxn ang="16200000">
                    <a:pos x="wd2" y="hd2"/>
                  </a:cxn>
                </a:cxnLst>
                <a:rect l="0" t="0" r="r" b="b"/>
                <a:pathLst>
                  <a:path w="21600" h="20496" extrusionOk="0">
                    <a:moveTo>
                      <a:pt x="21600" y="0"/>
                    </a:moveTo>
                    <a:lnTo>
                      <a:pt x="21600" y="17358"/>
                    </a:lnTo>
                    <a:lnTo>
                      <a:pt x="20103" y="18098"/>
                    </a:lnTo>
                    <a:cubicBezTo>
                      <a:pt x="13825" y="20992"/>
                      <a:pt x="7008" y="21600"/>
                      <a:pt x="0" y="18055"/>
                    </a:cubicBezTo>
                    <a:cubicBezTo>
                      <a:pt x="7603" y="10076"/>
                      <a:pt x="14503" y="4438"/>
                      <a:pt x="20703" y="550"/>
                    </a:cubicBezTo>
                    <a:close/>
                  </a:path>
                </a:pathLst>
              </a:custGeom>
              <a:solidFill>
                <a:srgbClr val="71B22A"/>
              </a:solidFill>
              <a:ln w="12700" cap="flat">
                <a:noFill/>
                <a:miter lim="400000"/>
              </a:ln>
              <a:effectLst/>
            </p:spPr>
            <p:txBody>
              <a:bodyPr wrap="square" lIns="45719" tIns="45719" rIns="45719" bIns="45719" numCol="1" anchor="ctr">
                <a:noAutofit/>
              </a:bodyPr>
              <a:lstStyle/>
              <a:p>
                <a:pPr>
                  <a:defRPr sz="1800"/>
                </a:pPr>
                <a:endParaRPr sz="1800"/>
              </a:p>
            </p:txBody>
          </p:sp>
          <p:sp>
            <p:nvSpPr>
              <p:cNvPr id="41" name="Google Shape;92;p7"/>
              <p:cNvSpPr/>
              <p:nvPr/>
            </p:nvSpPr>
            <p:spPr>
              <a:xfrm>
                <a:off x="3342471" y="4759824"/>
                <a:ext cx="8846354" cy="209817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600"/>
                    </a:lnTo>
                    <a:lnTo>
                      <a:pt x="933" y="19415"/>
                    </a:lnTo>
                    <a:cubicBezTo>
                      <a:pt x="2954" y="14543"/>
                      <a:pt x="5022" y="8713"/>
                      <a:pt x="7131" y="1799"/>
                    </a:cubicBezTo>
                    <a:lnTo>
                      <a:pt x="7241" y="1443"/>
                    </a:lnTo>
                    <a:cubicBezTo>
                      <a:pt x="11900" y="8782"/>
                      <a:pt x="16432" y="7523"/>
                      <a:pt x="20605" y="1532"/>
                    </a:cubicBezTo>
                    <a:close/>
                  </a:path>
                </a:pathLst>
              </a:custGeom>
              <a:solidFill>
                <a:srgbClr val="4F9717"/>
              </a:solidFill>
              <a:ln w="12700" cap="flat">
                <a:noFill/>
                <a:miter lim="400000"/>
              </a:ln>
              <a:effectLst/>
            </p:spPr>
            <p:txBody>
              <a:bodyPr wrap="square" lIns="45719" tIns="45719" rIns="45719" bIns="45719" numCol="1" anchor="ctr">
                <a:noAutofit/>
              </a:bodyPr>
              <a:lstStyle/>
              <a:p>
                <a:pPr>
                  <a:defRPr sz="1800"/>
                </a:pPr>
                <a:endParaRPr sz="1800"/>
              </a:p>
            </p:txBody>
          </p:sp>
        </p:grpSp>
        <p:sp>
          <p:nvSpPr>
            <p:cNvPr id="43" name="Google Shape;93;p7"/>
            <p:cNvSpPr/>
            <p:nvPr/>
          </p:nvSpPr>
          <p:spPr>
            <a:xfrm>
              <a:off x="-2" y="0"/>
              <a:ext cx="12188826" cy="6858000"/>
            </a:xfrm>
            <a:prstGeom prst="rect">
              <a:avLst/>
            </a:prstGeom>
            <a:solidFill>
              <a:srgbClr val="4F9717">
                <a:alpha val="49803"/>
              </a:srgbClr>
            </a:solidFill>
            <a:ln w="12700" cap="flat">
              <a:noFill/>
              <a:miter lim="400000"/>
            </a:ln>
            <a:effectLst/>
          </p:spPr>
          <p:txBody>
            <a:bodyPr wrap="square" lIns="45719" tIns="45719" rIns="45719" bIns="45719" numCol="1" anchor="ctr">
              <a:noAutofit/>
            </a:bodyPr>
            <a:lstStyle/>
            <a:p>
              <a:pPr>
                <a:defRPr sz="1800"/>
              </a:pPr>
              <a:endParaRPr sz="1800"/>
            </a:p>
          </p:txBody>
        </p:sp>
      </p:grpSp>
      <p:sp>
        <p:nvSpPr>
          <p:cNvPr id="45" name="Google Shape;94;p7"/>
          <p:cNvSpPr/>
          <p:nvPr/>
        </p:nvSpPr>
        <p:spPr>
          <a:xfrm>
            <a:off x="606038" y="1353735"/>
            <a:ext cx="223434" cy="223201"/>
          </a:xfrm>
          <a:custGeom>
            <a:avLst/>
            <a:gdLst/>
            <a:ahLst/>
            <a:cxnLst>
              <a:cxn ang="0">
                <a:pos x="wd2" y="hd2"/>
              </a:cxn>
              <a:cxn ang="5400000">
                <a:pos x="wd2" y="hd2"/>
              </a:cxn>
              <a:cxn ang="10800000">
                <a:pos x="wd2" y="hd2"/>
              </a:cxn>
              <a:cxn ang="16200000">
                <a:pos x="wd2" y="hd2"/>
              </a:cxn>
            </a:cxnLst>
            <a:rect l="0" t="0" r="r" b="b"/>
            <a:pathLst>
              <a:path w="21600" h="21600" extrusionOk="0">
                <a:moveTo>
                  <a:pt x="8361" y="0"/>
                </a:moveTo>
                <a:lnTo>
                  <a:pt x="13239" y="0"/>
                </a:lnTo>
                <a:lnTo>
                  <a:pt x="13239" y="8361"/>
                </a:lnTo>
                <a:lnTo>
                  <a:pt x="21600" y="8361"/>
                </a:lnTo>
                <a:lnTo>
                  <a:pt x="21600" y="13239"/>
                </a:lnTo>
                <a:lnTo>
                  <a:pt x="13239" y="13239"/>
                </a:lnTo>
                <a:lnTo>
                  <a:pt x="13239" y="21600"/>
                </a:lnTo>
                <a:lnTo>
                  <a:pt x="8361" y="21600"/>
                </a:lnTo>
                <a:lnTo>
                  <a:pt x="8361" y="13239"/>
                </a:lnTo>
                <a:lnTo>
                  <a:pt x="0" y="13239"/>
                </a:lnTo>
                <a:lnTo>
                  <a:pt x="0" y="8361"/>
                </a:lnTo>
                <a:lnTo>
                  <a:pt x="8361" y="8361"/>
                </a:lnTo>
                <a:close/>
              </a:path>
            </a:pathLst>
          </a:custGeom>
          <a:solidFill>
            <a:schemeClr val="accent4">
              <a:lumOff val="44000"/>
            </a:schemeClr>
          </a:solidFill>
          <a:ln w="12700">
            <a:miter lim="400000"/>
          </a:ln>
        </p:spPr>
        <p:txBody>
          <a:bodyPr lIns="45719" rIns="45719" anchor="ctr"/>
          <a:lstStyle/>
          <a:p>
            <a:pPr algn="ctr">
              <a:defRPr sz="1800">
                <a:solidFill>
                  <a:schemeClr val="accent4">
                    <a:lumOff val="44000"/>
                  </a:schemeClr>
                </a:solidFill>
              </a:defRPr>
            </a:pPr>
            <a:endParaRPr sz="1800"/>
          </a:p>
        </p:txBody>
      </p:sp>
      <p:sp>
        <p:nvSpPr>
          <p:cNvPr id="46" name="Google Shape;95;p7"/>
          <p:cNvSpPr/>
          <p:nvPr/>
        </p:nvSpPr>
        <p:spPr>
          <a:xfrm>
            <a:off x="1588894" y="358774"/>
            <a:ext cx="190499" cy="190302"/>
          </a:xfrm>
          <a:custGeom>
            <a:avLst/>
            <a:gdLst/>
            <a:ahLst/>
            <a:cxnLst>
              <a:cxn ang="0">
                <a:pos x="wd2" y="hd2"/>
              </a:cxn>
              <a:cxn ang="5400000">
                <a:pos x="wd2" y="hd2"/>
              </a:cxn>
              <a:cxn ang="10800000">
                <a:pos x="wd2" y="hd2"/>
              </a:cxn>
              <a:cxn ang="16200000">
                <a:pos x="wd2" y="hd2"/>
              </a:cxn>
            </a:cxnLst>
            <a:rect l="0" t="0" r="r" b="b"/>
            <a:pathLst>
              <a:path w="21600" h="21600" extrusionOk="0">
                <a:moveTo>
                  <a:pt x="10800" y="2356"/>
                </a:moveTo>
                <a:cubicBezTo>
                  <a:pt x="6136" y="2356"/>
                  <a:pt x="2356" y="6136"/>
                  <a:pt x="2356" y="10800"/>
                </a:cubicBezTo>
                <a:cubicBezTo>
                  <a:pt x="2356" y="15464"/>
                  <a:pt x="6136" y="19244"/>
                  <a:pt x="10800" y="19244"/>
                </a:cubicBezTo>
                <a:cubicBezTo>
                  <a:pt x="15464" y="19244"/>
                  <a:pt x="19244" y="15464"/>
                  <a:pt x="19244" y="10800"/>
                </a:cubicBezTo>
                <a:cubicBezTo>
                  <a:pt x="19244" y="6136"/>
                  <a:pt x="15464" y="2356"/>
                  <a:pt x="10800" y="2356"/>
                </a:cubicBezTo>
                <a:close/>
                <a:moveTo>
                  <a:pt x="10800" y="0"/>
                </a:moveTo>
                <a:cubicBezTo>
                  <a:pt x="16765" y="0"/>
                  <a:pt x="21600" y="4835"/>
                  <a:pt x="21600" y="10800"/>
                </a:cubicBezTo>
                <a:cubicBezTo>
                  <a:pt x="21600" y="16765"/>
                  <a:pt x="16765" y="21600"/>
                  <a:pt x="10800" y="21600"/>
                </a:cubicBezTo>
                <a:cubicBezTo>
                  <a:pt x="4835" y="21600"/>
                  <a:pt x="0" y="16765"/>
                  <a:pt x="0" y="10800"/>
                </a:cubicBezTo>
                <a:cubicBezTo>
                  <a:pt x="0" y="4835"/>
                  <a:pt x="4835" y="0"/>
                  <a:pt x="10800" y="0"/>
                </a:cubicBezTo>
                <a:close/>
              </a:path>
            </a:pathLst>
          </a:custGeom>
          <a:solidFill>
            <a:schemeClr val="accent4">
              <a:lumOff val="44000"/>
            </a:schemeClr>
          </a:solidFill>
          <a:ln w="12700">
            <a:miter lim="400000"/>
          </a:ln>
        </p:spPr>
        <p:txBody>
          <a:bodyPr lIns="45719" rIns="45719" anchor="ctr"/>
          <a:lstStyle/>
          <a:p>
            <a:pPr algn="ctr">
              <a:defRPr sz="1800"/>
            </a:pPr>
            <a:endParaRPr sz="1800"/>
          </a:p>
        </p:txBody>
      </p:sp>
      <p:sp>
        <p:nvSpPr>
          <p:cNvPr id="47" name="Google Shape;96;p7"/>
          <p:cNvSpPr/>
          <p:nvPr/>
        </p:nvSpPr>
        <p:spPr>
          <a:xfrm>
            <a:off x="662870" y="5791278"/>
            <a:ext cx="202872" cy="198001"/>
          </a:xfrm>
          <a:custGeom>
            <a:avLst/>
            <a:gdLst/>
            <a:ahLst/>
            <a:cxnLst>
              <a:cxn ang="0">
                <a:pos x="wd2" y="hd2"/>
              </a:cxn>
              <a:cxn ang="5400000">
                <a:pos x="wd2" y="hd2"/>
              </a:cxn>
              <a:cxn ang="10800000">
                <a:pos x="wd2" y="hd2"/>
              </a:cxn>
              <a:cxn ang="16200000">
                <a:pos x="wd2" y="hd2"/>
              </a:cxn>
            </a:cxnLst>
            <a:rect l="0" t="0" r="r" b="b"/>
            <a:pathLst>
              <a:path w="21600" h="21600" extrusionOk="0">
                <a:moveTo>
                  <a:pt x="19490" y="17280"/>
                </a:moveTo>
                <a:cubicBezTo>
                  <a:pt x="20655" y="17280"/>
                  <a:pt x="21600" y="18247"/>
                  <a:pt x="21600" y="19440"/>
                </a:cubicBezTo>
                <a:cubicBezTo>
                  <a:pt x="21600" y="20633"/>
                  <a:pt x="20655" y="21600"/>
                  <a:pt x="19490" y="21600"/>
                </a:cubicBezTo>
                <a:cubicBezTo>
                  <a:pt x="18324" y="21600"/>
                  <a:pt x="17379" y="20633"/>
                  <a:pt x="17379" y="19440"/>
                </a:cubicBezTo>
                <a:cubicBezTo>
                  <a:pt x="17379" y="18247"/>
                  <a:pt x="18324" y="17280"/>
                  <a:pt x="19490" y="17280"/>
                </a:cubicBezTo>
                <a:close/>
                <a:moveTo>
                  <a:pt x="10800" y="17280"/>
                </a:moveTo>
                <a:cubicBezTo>
                  <a:pt x="11966" y="17280"/>
                  <a:pt x="12910" y="18247"/>
                  <a:pt x="12910" y="19440"/>
                </a:cubicBezTo>
                <a:cubicBezTo>
                  <a:pt x="12910" y="20633"/>
                  <a:pt x="11966" y="21600"/>
                  <a:pt x="10800" y="21600"/>
                </a:cubicBezTo>
                <a:cubicBezTo>
                  <a:pt x="9635" y="21600"/>
                  <a:pt x="8690" y="20633"/>
                  <a:pt x="8690" y="19440"/>
                </a:cubicBezTo>
                <a:cubicBezTo>
                  <a:pt x="8690" y="18247"/>
                  <a:pt x="9635" y="17280"/>
                  <a:pt x="10800" y="17280"/>
                </a:cubicBezTo>
                <a:close/>
                <a:moveTo>
                  <a:pt x="2110" y="17280"/>
                </a:moveTo>
                <a:cubicBezTo>
                  <a:pt x="3276" y="17280"/>
                  <a:pt x="4221" y="18247"/>
                  <a:pt x="4221" y="19440"/>
                </a:cubicBezTo>
                <a:cubicBezTo>
                  <a:pt x="4221" y="20633"/>
                  <a:pt x="3276" y="21600"/>
                  <a:pt x="2110" y="21600"/>
                </a:cubicBezTo>
                <a:cubicBezTo>
                  <a:pt x="945" y="21600"/>
                  <a:pt x="0" y="20633"/>
                  <a:pt x="0" y="19440"/>
                </a:cubicBezTo>
                <a:cubicBezTo>
                  <a:pt x="0" y="18247"/>
                  <a:pt x="945" y="17280"/>
                  <a:pt x="2110" y="17280"/>
                </a:cubicBezTo>
                <a:close/>
                <a:moveTo>
                  <a:pt x="19490" y="8640"/>
                </a:moveTo>
                <a:cubicBezTo>
                  <a:pt x="20655" y="8640"/>
                  <a:pt x="21600" y="9607"/>
                  <a:pt x="21600" y="10800"/>
                </a:cubicBezTo>
                <a:cubicBezTo>
                  <a:pt x="21600" y="11993"/>
                  <a:pt x="20655" y="12960"/>
                  <a:pt x="19490" y="12960"/>
                </a:cubicBezTo>
                <a:cubicBezTo>
                  <a:pt x="18324" y="12960"/>
                  <a:pt x="17379" y="11993"/>
                  <a:pt x="17379" y="10800"/>
                </a:cubicBezTo>
                <a:cubicBezTo>
                  <a:pt x="17379" y="9607"/>
                  <a:pt x="18324" y="8640"/>
                  <a:pt x="19490" y="8640"/>
                </a:cubicBezTo>
                <a:close/>
                <a:moveTo>
                  <a:pt x="10800" y="8640"/>
                </a:moveTo>
                <a:cubicBezTo>
                  <a:pt x="11966" y="8640"/>
                  <a:pt x="12910" y="9607"/>
                  <a:pt x="12910" y="10800"/>
                </a:cubicBezTo>
                <a:cubicBezTo>
                  <a:pt x="12910" y="11993"/>
                  <a:pt x="11966" y="12960"/>
                  <a:pt x="10800" y="12960"/>
                </a:cubicBezTo>
                <a:cubicBezTo>
                  <a:pt x="9635" y="12960"/>
                  <a:pt x="8690" y="11993"/>
                  <a:pt x="8690" y="10800"/>
                </a:cubicBezTo>
                <a:cubicBezTo>
                  <a:pt x="8690" y="9607"/>
                  <a:pt x="9635" y="8640"/>
                  <a:pt x="10800" y="8640"/>
                </a:cubicBezTo>
                <a:close/>
                <a:moveTo>
                  <a:pt x="2110" y="8640"/>
                </a:moveTo>
                <a:cubicBezTo>
                  <a:pt x="3276" y="8640"/>
                  <a:pt x="4221" y="9607"/>
                  <a:pt x="4221" y="10800"/>
                </a:cubicBezTo>
                <a:cubicBezTo>
                  <a:pt x="4221" y="11993"/>
                  <a:pt x="3276" y="12960"/>
                  <a:pt x="2110" y="12960"/>
                </a:cubicBezTo>
                <a:cubicBezTo>
                  <a:pt x="945" y="12960"/>
                  <a:pt x="0" y="11993"/>
                  <a:pt x="0" y="10800"/>
                </a:cubicBezTo>
                <a:cubicBezTo>
                  <a:pt x="0" y="9607"/>
                  <a:pt x="945" y="8640"/>
                  <a:pt x="2110" y="8640"/>
                </a:cubicBezTo>
                <a:close/>
                <a:moveTo>
                  <a:pt x="19490" y="0"/>
                </a:moveTo>
                <a:cubicBezTo>
                  <a:pt x="20655" y="0"/>
                  <a:pt x="21600" y="967"/>
                  <a:pt x="21600" y="2160"/>
                </a:cubicBezTo>
                <a:cubicBezTo>
                  <a:pt x="21600" y="3353"/>
                  <a:pt x="20655" y="4320"/>
                  <a:pt x="19490" y="4320"/>
                </a:cubicBezTo>
                <a:cubicBezTo>
                  <a:pt x="18324" y="4320"/>
                  <a:pt x="17379" y="3353"/>
                  <a:pt x="17379" y="2160"/>
                </a:cubicBezTo>
                <a:cubicBezTo>
                  <a:pt x="17379" y="967"/>
                  <a:pt x="18324" y="0"/>
                  <a:pt x="19490" y="0"/>
                </a:cubicBezTo>
                <a:close/>
                <a:moveTo>
                  <a:pt x="10800" y="0"/>
                </a:moveTo>
                <a:cubicBezTo>
                  <a:pt x="11966" y="0"/>
                  <a:pt x="12910" y="967"/>
                  <a:pt x="12910" y="2160"/>
                </a:cubicBezTo>
                <a:cubicBezTo>
                  <a:pt x="12910" y="3353"/>
                  <a:pt x="11966" y="4320"/>
                  <a:pt x="10800" y="4320"/>
                </a:cubicBezTo>
                <a:cubicBezTo>
                  <a:pt x="9635" y="4320"/>
                  <a:pt x="8690" y="3353"/>
                  <a:pt x="8690" y="2160"/>
                </a:cubicBezTo>
                <a:cubicBezTo>
                  <a:pt x="8690" y="967"/>
                  <a:pt x="9635" y="0"/>
                  <a:pt x="10800" y="0"/>
                </a:cubicBezTo>
                <a:close/>
                <a:moveTo>
                  <a:pt x="2110" y="0"/>
                </a:moveTo>
                <a:cubicBezTo>
                  <a:pt x="3276" y="0"/>
                  <a:pt x="4221" y="967"/>
                  <a:pt x="4221" y="2160"/>
                </a:cubicBezTo>
                <a:cubicBezTo>
                  <a:pt x="4221" y="3353"/>
                  <a:pt x="3276" y="4320"/>
                  <a:pt x="2110" y="4320"/>
                </a:cubicBezTo>
                <a:cubicBezTo>
                  <a:pt x="945" y="4320"/>
                  <a:pt x="0" y="3353"/>
                  <a:pt x="0" y="2160"/>
                </a:cubicBezTo>
                <a:cubicBezTo>
                  <a:pt x="0" y="967"/>
                  <a:pt x="945" y="0"/>
                  <a:pt x="2110" y="0"/>
                </a:cubicBezTo>
                <a:close/>
              </a:path>
            </a:pathLst>
          </a:custGeom>
          <a:solidFill>
            <a:schemeClr val="accent4">
              <a:lumOff val="44000"/>
            </a:schemeClr>
          </a:solidFill>
          <a:ln w="12700">
            <a:miter lim="400000"/>
          </a:ln>
        </p:spPr>
        <p:txBody>
          <a:bodyPr lIns="45719" rIns="45719" anchor="ctr"/>
          <a:lstStyle/>
          <a:p>
            <a:pPr algn="ctr">
              <a:defRPr sz="1800">
                <a:solidFill>
                  <a:schemeClr val="accent4">
                    <a:lumOff val="44000"/>
                  </a:schemeClr>
                </a:solidFill>
              </a:defRPr>
            </a:pPr>
            <a:endParaRPr sz="1800"/>
          </a:p>
        </p:txBody>
      </p:sp>
      <p:sp>
        <p:nvSpPr>
          <p:cNvPr id="48" name="Google Shape;97;p7"/>
          <p:cNvSpPr/>
          <p:nvPr/>
        </p:nvSpPr>
        <p:spPr>
          <a:xfrm rot="10800000">
            <a:off x="11361574" y="6176901"/>
            <a:ext cx="162170" cy="162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720" y="0"/>
                </a:lnTo>
                <a:lnTo>
                  <a:pt x="6720" y="14880"/>
                </a:lnTo>
                <a:lnTo>
                  <a:pt x="21600" y="14880"/>
                </a:lnTo>
                <a:lnTo>
                  <a:pt x="21600" y="21600"/>
                </a:lnTo>
                <a:lnTo>
                  <a:pt x="0" y="21600"/>
                </a:lnTo>
                <a:lnTo>
                  <a:pt x="0" y="14880"/>
                </a:lnTo>
                <a:close/>
              </a:path>
            </a:pathLst>
          </a:custGeom>
          <a:solidFill>
            <a:schemeClr val="accent4">
              <a:lumOff val="44000"/>
            </a:schemeClr>
          </a:solidFill>
          <a:ln w="12700">
            <a:miter lim="400000"/>
          </a:ln>
        </p:spPr>
        <p:txBody>
          <a:bodyPr lIns="45719" rIns="45719" anchor="ctr"/>
          <a:lstStyle/>
          <a:p>
            <a:pPr algn="ctr">
              <a:defRPr sz="1800">
                <a:solidFill>
                  <a:schemeClr val="accent4">
                    <a:lumOff val="44000"/>
                  </a:schemeClr>
                </a:solidFill>
              </a:defRPr>
            </a:pPr>
            <a:endParaRPr sz="1800"/>
          </a:p>
        </p:txBody>
      </p:sp>
      <p:sp>
        <p:nvSpPr>
          <p:cNvPr id="49" name="Google Shape;98;p7"/>
          <p:cNvSpPr/>
          <p:nvPr/>
        </p:nvSpPr>
        <p:spPr>
          <a:xfrm>
            <a:off x="10996192" y="479206"/>
            <a:ext cx="202872" cy="198001"/>
          </a:xfrm>
          <a:custGeom>
            <a:avLst/>
            <a:gdLst/>
            <a:ahLst/>
            <a:cxnLst>
              <a:cxn ang="0">
                <a:pos x="wd2" y="hd2"/>
              </a:cxn>
              <a:cxn ang="5400000">
                <a:pos x="wd2" y="hd2"/>
              </a:cxn>
              <a:cxn ang="10800000">
                <a:pos x="wd2" y="hd2"/>
              </a:cxn>
              <a:cxn ang="16200000">
                <a:pos x="wd2" y="hd2"/>
              </a:cxn>
            </a:cxnLst>
            <a:rect l="0" t="0" r="r" b="b"/>
            <a:pathLst>
              <a:path w="21600" h="21600" extrusionOk="0">
                <a:moveTo>
                  <a:pt x="19490" y="17280"/>
                </a:moveTo>
                <a:cubicBezTo>
                  <a:pt x="20655" y="17280"/>
                  <a:pt x="21600" y="18247"/>
                  <a:pt x="21600" y="19440"/>
                </a:cubicBezTo>
                <a:cubicBezTo>
                  <a:pt x="21600" y="20633"/>
                  <a:pt x="20655" y="21600"/>
                  <a:pt x="19490" y="21600"/>
                </a:cubicBezTo>
                <a:cubicBezTo>
                  <a:pt x="18324" y="21600"/>
                  <a:pt x="17379" y="20633"/>
                  <a:pt x="17379" y="19440"/>
                </a:cubicBezTo>
                <a:cubicBezTo>
                  <a:pt x="17379" y="18247"/>
                  <a:pt x="18324" y="17280"/>
                  <a:pt x="19490" y="17280"/>
                </a:cubicBezTo>
                <a:close/>
                <a:moveTo>
                  <a:pt x="10800" y="17280"/>
                </a:moveTo>
                <a:cubicBezTo>
                  <a:pt x="11966" y="17280"/>
                  <a:pt x="12910" y="18247"/>
                  <a:pt x="12910" y="19440"/>
                </a:cubicBezTo>
                <a:cubicBezTo>
                  <a:pt x="12910" y="20633"/>
                  <a:pt x="11966" y="21600"/>
                  <a:pt x="10800" y="21600"/>
                </a:cubicBezTo>
                <a:cubicBezTo>
                  <a:pt x="9635" y="21600"/>
                  <a:pt x="8690" y="20633"/>
                  <a:pt x="8690" y="19440"/>
                </a:cubicBezTo>
                <a:cubicBezTo>
                  <a:pt x="8690" y="18247"/>
                  <a:pt x="9635" y="17280"/>
                  <a:pt x="10800" y="17280"/>
                </a:cubicBezTo>
                <a:close/>
                <a:moveTo>
                  <a:pt x="2110" y="17280"/>
                </a:moveTo>
                <a:cubicBezTo>
                  <a:pt x="3276" y="17280"/>
                  <a:pt x="4221" y="18247"/>
                  <a:pt x="4221" y="19440"/>
                </a:cubicBezTo>
                <a:cubicBezTo>
                  <a:pt x="4221" y="20633"/>
                  <a:pt x="3276" y="21600"/>
                  <a:pt x="2110" y="21600"/>
                </a:cubicBezTo>
                <a:cubicBezTo>
                  <a:pt x="945" y="21600"/>
                  <a:pt x="0" y="20633"/>
                  <a:pt x="0" y="19440"/>
                </a:cubicBezTo>
                <a:cubicBezTo>
                  <a:pt x="0" y="18247"/>
                  <a:pt x="945" y="17280"/>
                  <a:pt x="2110" y="17280"/>
                </a:cubicBezTo>
                <a:close/>
                <a:moveTo>
                  <a:pt x="19490" y="8640"/>
                </a:moveTo>
                <a:cubicBezTo>
                  <a:pt x="20655" y="8640"/>
                  <a:pt x="21600" y="9607"/>
                  <a:pt x="21600" y="10800"/>
                </a:cubicBezTo>
                <a:cubicBezTo>
                  <a:pt x="21600" y="11993"/>
                  <a:pt x="20655" y="12960"/>
                  <a:pt x="19490" y="12960"/>
                </a:cubicBezTo>
                <a:cubicBezTo>
                  <a:pt x="18324" y="12960"/>
                  <a:pt x="17379" y="11993"/>
                  <a:pt x="17379" y="10800"/>
                </a:cubicBezTo>
                <a:cubicBezTo>
                  <a:pt x="17379" y="9607"/>
                  <a:pt x="18324" y="8640"/>
                  <a:pt x="19490" y="8640"/>
                </a:cubicBezTo>
                <a:close/>
                <a:moveTo>
                  <a:pt x="10800" y="8640"/>
                </a:moveTo>
                <a:cubicBezTo>
                  <a:pt x="11966" y="8640"/>
                  <a:pt x="12910" y="9607"/>
                  <a:pt x="12910" y="10800"/>
                </a:cubicBezTo>
                <a:cubicBezTo>
                  <a:pt x="12910" y="11993"/>
                  <a:pt x="11966" y="12960"/>
                  <a:pt x="10800" y="12960"/>
                </a:cubicBezTo>
                <a:cubicBezTo>
                  <a:pt x="9635" y="12960"/>
                  <a:pt x="8690" y="11993"/>
                  <a:pt x="8690" y="10800"/>
                </a:cubicBezTo>
                <a:cubicBezTo>
                  <a:pt x="8690" y="9607"/>
                  <a:pt x="9635" y="8640"/>
                  <a:pt x="10800" y="8640"/>
                </a:cubicBezTo>
                <a:close/>
                <a:moveTo>
                  <a:pt x="2110" y="8640"/>
                </a:moveTo>
                <a:cubicBezTo>
                  <a:pt x="3276" y="8640"/>
                  <a:pt x="4221" y="9607"/>
                  <a:pt x="4221" y="10800"/>
                </a:cubicBezTo>
                <a:cubicBezTo>
                  <a:pt x="4221" y="11993"/>
                  <a:pt x="3276" y="12960"/>
                  <a:pt x="2110" y="12960"/>
                </a:cubicBezTo>
                <a:cubicBezTo>
                  <a:pt x="945" y="12960"/>
                  <a:pt x="0" y="11993"/>
                  <a:pt x="0" y="10800"/>
                </a:cubicBezTo>
                <a:cubicBezTo>
                  <a:pt x="0" y="9607"/>
                  <a:pt x="945" y="8640"/>
                  <a:pt x="2110" y="8640"/>
                </a:cubicBezTo>
                <a:close/>
                <a:moveTo>
                  <a:pt x="19490" y="0"/>
                </a:moveTo>
                <a:cubicBezTo>
                  <a:pt x="20655" y="0"/>
                  <a:pt x="21600" y="967"/>
                  <a:pt x="21600" y="2160"/>
                </a:cubicBezTo>
                <a:cubicBezTo>
                  <a:pt x="21600" y="3353"/>
                  <a:pt x="20655" y="4320"/>
                  <a:pt x="19490" y="4320"/>
                </a:cubicBezTo>
                <a:cubicBezTo>
                  <a:pt x="18324" y="4320"/>
                  <a:pt x="17379" y="3353"/>
                  <a:pt x="17379" y="2160"/>
                </a:cubicBezTo>
                <a:cubicBezTo>
                  <a:pt x="17379" y="967"/>
                  <a:pt x="18324" y="0"/>
                  <a:pt x="19490" y="0"/>
                </a:cubicBezTo>
                <a:close/>
                <a:moveTo>
                  <a:pt x="10800" y="0"/>
                </a:moveTo>
                <a:cubicBezTo>
                  <a:pt x="11966" y="0"/>
                  <a:pt x="12910" y="967"/>
                  <a:pt x="12910" y="2160"/>
                </a:cubicBezTo>
                <a:cubicBezTo>
                  <a:pt x="12910" y="3353"/>
                  <a:pt x="11966" y="4320"/>
                  <a:pt x="10800" y="4320"/>
                </a:cubicBezTo>
                <a:cubicBezTo>
                  <a:pt x="9635" y="4320"/>
                  <a:pt x="8690" y="3353"/>
                  <a:pt x="8690" y="2160"/>
                </a:cubicBezTo>
                <a:cubicBezTo>
                  <a:pt x="8690" y="967"/>
                  <a:pt x="9635" y="0"/>
                  <a:pt x="10800" y="0"/>
                </a:cubicBezTo>
                <a:close/>
                <a:moveTo>
                  <a:pt x="2110" y="0"/>
                </a:moveTo>
                <a:cubicBezTo>
                  <a:pt x="3276" y="0"/>
                  <a:pt x="4221" y="967"/>
                  <a:pt x="4221" y="2160"/>
                </a:cubicBezTo>
                <a:cubicBezTo>
                  <a:pt x="4221" y="3353"/>
                  <a:pt x="3276" y="4320"/>
                  <a:pt x="2110" y="4320"/>
                </a:cubicBezTo>
                <a:cubicBezTo>
                  <a:pt x="945" y="4320"/>
                  <a:pt x="0" y="3353"/>
                  <a:pt x="0" y="2160"/>
                </a:cubicBezTo>
                <a:cubicBezTo>
                  <a:pt x="0" y="967"/>
                  <a:pt x="945" y="0"/>
                  <a:pt x="2110" y="0"/>
                </a:cubicBezTo>
                <a:close/>
              </a:path>
            </a:pathLst>
          </a:custGeom>
          <a:solidFill>
            <a:schemeClr val="accent4">
              <a:lumOff val="44000"/>
            </a:schemeClr>
          </a:solidFill>
          <a:ln w="12700">
            <a:miter lim="400000"/>
          </a:ln>
        </p:spPr>
        <p:txBody>
          <a:bodyPr lIns="45719" rIns="45719" anchor="ctr"/>
          <a:lstStyle/>
          <a:p>
            <a:pPr algn="ctr">
              <a:defRPr sz="1800">
                <a:solidFill>
                  <a:schemeClr val="accent4">
                    <a:lumOff val="44000"/>
                  </a:schemeClr>
                </a:solidFill>
              </a:defRPr>
            </a:pPr>
            <a:endParaRPr sz="1800"/>
          </a:p>
        </p:txBody>
      </p:sp>
      <p:pic>
        <p:nvPicPr>
          <p:cNvPr id="50" name="Google Shape;99;p7" descr="Google Shape;99;p7"/>
          <p:cNvPicPr>
            <a:picLocks noChangeAspect="1"/>
          </p:cNvPicPr>
          <p:nvPr/>
        </p:nvPicPr>
        <p:blipFill>
          <a:blip r:embed="rId2"/>
          <a:stretch>
            <a:fillRect/>
          </a:stretch>
        </p:blipFill>
        <p:spPr>
          <a:xfrm>
            <a:off x="5645048" y="479205"/>
            <a:ext cx="911438" cy="230180"/>
          </a:xfrm>
          <a:prstGeom prst="rect">
            <a:avLst/>
          </a:prstGeom>
          <a:ln w="12700">
            <a:miter lim="400000"/>
          </a:ln>
        </p:spPr>
      </p:pic>
      <p:sp>
        <p:nvSpPr>
          <p:cNvPr id="51" name="Title Text"/>
          <p:cNvSpPr txBox="1">
            <a:spLocks noGrp="1"/>
          </p:cNvSpPr>
          <p:nvPr>
            <p:ph type="title"/>
          </p:nvPr>
        </p:nvSpPr>
        <p:spPr>
          <a:xfrm>
            <a:off x="1752839" y="2286001"/>
            <a:ext cx="8695859" cy="2286000"/>
          </a:xfrm>
          <a:prstGeom prst="rect">
            <a:avLst/>
          </a:prstGeom>
        </p:spPr>
        <p:txBody>
          <a:bodyPr anchor="ctr">
            <a:normAutofit/>
          </a:bodyPr>
          <a:lstStyle>
            <a:lvl1pPr algn="ctr">
              <a:defRPr sz="4400">
                <a:solidFill>
                  <a:schemeClr val="accent4">
                    <a:lumOff val="44000"/>
                  </a:schemeClr>
                </a:solidFill>
              </a:defRPr>
            </a:lvl1pPr>
          </a:lstStyle>
          <a:p>
            <a:r>
              <a:t>Title Text</a:t>
            </a:r>
          </a:p>
        </p:txBody>
      </p:sp>
      <p:sp>
        <p:nvSpPr>
          <p:cNvPr id="52" name="Body Level One…"/>
          <p:cNvSpPr txBox="1">
            <a:spLocks noGrp="1"/>
          </p:cNvSpPr>
          <p:nvPr>
            <p:ph type="body" sz="quarter" idx="1"/>
          </p:nvPr>
        </p:nvSpPr>
        <p:spPr>
          <a:xfrm>
            <a:off x="1752837" y="5840156"/>
            <a:ext cx="8695860" cy="357077"/>
          </a:xfrm>
          <a:prstGeom prst="rect">
            <a:avLst/>
          </a:prstGeom>
        </p:spPr>
        <p:txBody>
          <a:bodyPr anchor="b">
            <a:normAutofit/>
          </a:bodyPr>
          <a:lstStyle>
            <a:lvl1pPr marL="228600" indent="0" algn="ctr">
              <a:lnSpc>
                <a:spcPct val="100000"/>
              </a:lnSpc>
              <a:buClrTx/>
              <a:buSzTx/>
              <a:buFontTx/>
              <a:buNone/>
              <a:defRPr sz="1800">
                <a:solidFill>
                  <a:schemeClr val="accent4">
                    <a:lumOff val="44000"/>
                  </a:schemeClr>
                </a:solidFill>
              </a:defRPr>
            </a:lvl1pPr>
            <a:lvl2pPr marL="228600" indent="457200" algn="ctr">
              <a:lnSpc>
                <a:spcPct val="100000"/>
              </a:lnSpc>
              <a:buClrTx/>
              <a:buSzTx/>
              <a:buFontTx/>
              <a:buNone/>
              <a:defRPr sz="1800">
                <a:solidFill>
                  <a:schemeClr val="accent4">
                    <a:lumOff val="44000"/>
                  </a:schemeClr>
                </a:solidFill>
              </a:defRPr>
            </a:lvl2pPr>
            <a:lvl3pPr marL="228600" indent="914400" algn="ctr">
              <a:lnSpc>
                <a:spcPct val="100000"/>
              </a:lnSpc>
              <a:buClrTx/>
              <a:buSzTx/>
              <a:buFontTx/>
              <a:buNone/>
              <a:defRPr sz="1800">
                <a:solidFill>
                  <a:schemeClr val="accent4">
                    <a:lumOff val="44000"/>
                  </a:schemeClr>
                </a:solidFill>
              </a:defRPr>
            </a:lvl3pPr>
            <a:lvl4pPr marL="228600" indent="1371600" algn="ctr">
              <a:lnSpc>
                <a:spcPct val="100000"/>
              </a:lnSpc>
              <a:buClrTx/>
              <a:buSzTx/>
              <a:buFontTx/>
              <a:buNone/>
              <a:defRPr sz="1800">
                <a:solidFill>
                  <a:schemeClr val="accent4">
                    <a:lumOff val="44000"/>
                  </a:schemeClr>
                </a:solidFill>
              </a:defRPr>
            </a:lvl4pPr>
            <a:lvl5pPr marL="228600" indent="1828800" algn="ctr">
              <a:lnSpc>
                <a:spcPct val="100000"/>
              </a:lnSpc>
              <a:buClrTx/>
              <a:buSzTx/>
              <a:buFontTx/>
              <a:buNone/>
              <a:defRPr sz="1800">
                <a:solidFill>
                  <a:schemeClr val="accent4">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53" name="Google Shape;102;p7"/>
          <p:cNvSpPr txBox="1"/>
          <p:nvPr/>
        </p:nvSpPr>
        <p:spPr>
          <a:xfrm>
            <a:off x="12470564" y="-1"/>
            <a:ext cx="1962219" cy="55399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defRPr sz="1800" i="1">
                <a:solidFill>
                  <a:srgbClr val="BFBFBF"/>
                </a:solidFill>
              </a:defRPr>
            </a:lvl1pPr>
          </a:lstStyle>
          <a:p>
            <a:r>
              <a:rPr sz="1800"/>
              <a:t>Section Header (Green/Waves)</a:t>
            </a:r>
          </a:p>
        </p:txBody>
      </p:sp>
      <p:sp>
        <p:nvSpPr>
          <p:cNvPr id="54"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3687286643"/>
      </p:ext>
    </p:extLst>
  </p:cSld>
  <p:clrMapOvr>
    <a:masterClrMapping/>
  </p:clrMapOvr>
  <p:transition spd="med"/>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type="tx">
  <p:cSld name="Section Header (Green/Image)">
    <p:spTree>
      <p:nvGrpSpPr>
        <p:cNvPr id="1" name=""/>
        <p:cNvGrpSpPr/>
        <p:nvPr/>
      </p:nvGrpSpPr>
      <p:grpSpPr>
        <a:xfrm>
          <a:off x="0" y="0"/>
          <a:ext cx="0" cy="0"/>
          <a:chOff x="0" y="0"/>
          <a:chExt cx="0" cy="0"/>
        </a:xfrm>
      </p:grpSpPr>
      <p:pic>
        <p:nvPicPr>
          <p:cNvPr id="61" name="Google Shape;104;p8" descr="Google Shape;104;p8"/>
          <p:cNvPicPr>
            <a:picLocks noChangeAspect="1"/>
          </p:cNvPicPr>
          <p:nvPr/>
        </p:nvPicPr>
        <p:blipFill>
          <a:blip r:embed="rId2"/>
          <a:srcRect t="7847" b="7848"/>
          <a:stretch>
            <a:fillRect/>
          </a:stretch>
        </p:blipFill>
        <p:spPr>
          <a:xfrm>
            <a:off x="0" y="0"/>
            <a:ext cx="12201535" cy="6858000"/>
          </a:xfrm>
          <a:prstGeom prst="rect">
            <a:avLst/>
          </a:prstGeom>
          <a:ln w="12700">
            <a:miter lim="400000"/>
          </a:ln>
        </p:spPr>
      </p:pic>
      <p:sp>
        <p:nvSpPr>
          <p:cNvPr id="62" name="Google Shape;105;p8"/>
          <p:cNvSpPr/>
          <p:nvPr/>
        </p:nvSpPr>
        <p:spPr>
          <a:xfrm>
            <a:off x="0" y="0"/>
            <a:ext cx="12201535" cy="6858000"/>
          </a:xfrm>
          <a:prstGeom prst="rect">
            <a:avLst/>
          </a:prstGeom>
          <a:solidFill>
            <a:srgbClr val="4F9717">
              <a:alpha val="89803"/>
            </a:srgbClr>
          </a:solidFill>
          <a:ln w="12700">
            <a:miter lim="400000"/>
          </a:ln>
        </p:spPr>
        <p:txBody>
          <a:bodyPr lIns="45719" rIns="45719" anchor="ctr"/>
          <a:lstStyle/>
          <a:p>
            <a:pPr>
              <a:defRPr sz="1800"/>
            </a:pPr>
            <a:endParaRPr sz="1800"/>
          </a:p>
        </p:txBody>
      </p:sp>
      <p:sp>
        <p:nvSpPr>
          <p:cNvPr id="63" name="Google Shape;106;p8"/>
          <p:cNvSpPr/>
          <p:nvPr/>
        </p:nvSpPr>
        <p:spPr>
          <a:xfrm>
            <a:off x="606038" y="1353735"/>
            <a:ext cx="223434" cy="223201"/>
          </a:xfrm>
          <a:custGeom>
            <a:avLst/>
            <a:gdLst/>
            <a:ahLst/>
            <a:cxnLst>
              <a:cxn ang="0">
                <a:pos x="wd2" y="hd2"/>
              </a:cxn>
              <a:cxn ang="5400000">
                <a:pos x="wd2" y="hd2"/>
              </a:cxn>
              <a:cxn ang="10800000">
                <a:pos x="wd2" y="hd2"/>
              </a:cxn>
              <a:cxn ang="16200000">
                <a:pos x="wd2" y="hd2"/>
              </a:cxn>
            </a:cxnLst>
            <a:rect l="0" t="0" r="r" b="b"/>
            <a:pathLst>
              <a:path w="21600" h="21600" extrusionOk="0">
                <a:moveTo>
                  <a:pt x="8361" y="0"/>
                </a:moveTo>
                <a:lnTo>
                  <a:pt x="13239" y="0"/>
                </a:lnTo>
                <a:lnTo>
                  <a:pt x="13239" y="8361"/>
                </a:lnTo>
                <a:lnTo>
                  <a:pt x="21600" y="8361"/>
                </a:lnTo>
                <a:lnTo>
                  <a:pt x="21600" y="13239"/>
                </a:lnTo>
                <a:lnTo>
                  <a:pt x="13239" y="13239"/>
                </a:lnTo>
                <a:lnTo>
                  <a:pt x="13239" y="21600"/>
                </a:lnTo>
                <a:lnTo>
                  <a:pt x="8361" y="21600"/>
                </a:lnTo>
                <a:lnTo>
                  <a:pt x="8361" y="13239"/>
                </a:lnTo>
                <a:lnTo>
                  <a:pt x="0" y="13239"/>
                </a:lnTo>
                <a:lnTo>
                  <a:pt x="0" y="8361"/>
                </a:lnTo>
                <a:lnTo>
                  <a:pt x="8361" y="8361"/>
                </a:lnTo>
                <a:close/>
              </a:path>
            </a:pathLst>
          </a:custGeom>
          <a:solidFill>
            <a:schemeClr val="accent4">
              <a:lumOff val="44000"/>
            </a:schemeClr>
          </a:solidFill>
          <a:ln w="12700">
            <a:miter lim="400000"/>
          </a:ln>
        </p:spPr>
        <p:txBody>
          <a:bodyPr lIns="45719" rIns="45719" anchor="ctr"/>
          <a:lstStyle/>
          <a:p>
            <a:pPr algn="ctr">
              <a:defRPr sz="1800">
                <a:solidFill>
                  <a:schemeClr val="accent4">
                    <a:lumOff val="44000"/>
                  </a:schemeClr>
                </a:solidFill>
              </a:defRPr>
            </a:pPr>
            <a:endParaRPr sz="1800"/>
          </a:p>
        </p:txBody>
      </p:sp>
      <p:sp>
        <p:nvSpPr>
          <p:cNvPr id="64" name="Google Shape;107;p8"/>
          <p:cNvSpPr/>
          <p:nvPr/>
        </p:nvSpPr>
        <p:spPr>
          <a:xfrm>
            <a:off x="1588894" y="358774"/>
            <a:ext cx="190499" cy="190302"/>
          </a:xfrm>
          <a:custGeom>
            <a:avLst/>
            <a:gdLst/>
            <a:ahLst/>
            <a:cxnLst>
              <a:cxn ang="0">
                <a:pos x="wd2" y="hd2"/>
              </a:cxn>
              <a:cxn ang="5400000">
                <a:pos x="wd2" y="hd2"/>
              </a:cxn>
              <a:cxn ang="10800000">
                <a:pos x="wd2" y="hd2"/>
              </a:cxn>
              <a:cxn ang="16200000">
                <a:pos x="wd2" y="hd2"/>
              </a:cxn>
            </a:cxnLst>
            <a:rect l="0" t="0" r="r" b="b"/>
            <a:pathLst>
              <a:path w="21600" h="21600" extrusionOk="0">
                <a:moveTo>
                  <a:pt x="10800" y="2356"/>
                </a:moveTo>
                <a:cubicBezTo>
                  <a:pt x="6136" y="2356"/>
                  <a:pt x="2356" y="6136"/>
                  <a:pt x="2356" y="10800"/>
                </a:cubicBezTo>
                <a:cubicBezTo>
                  <a:pt x="2356" y="15464"/>
                  <a:pt x="6136" y="19244"/>
                  <a:pt x="10800" y="19244"/>
                </a:cubicBezTo>
                <a:cubicBezTo>
                  <a:pt x="15464" y="19244"/>
                  <a:pt x="19244" y="15464"/>
                  <a:pt x="19244" y="10800"/>
                </a:cubicBezTo>
                <a:cubicBezTo>
                  <a:pt x="19244" y="6136"/>
                  <a:pt x="15464" y="2356"/>
                  <a:pt x="10800" y="2356"/>
                </a:cubicBezTo>
                <a:close/>
                <a:moveTo>
                  <a:pt x="10800" y="0"/>
                </a:moveTo>
                <a:cubicBezTo>
                  <a:pt x="16765" y="0"/>
                  <a:pt x="21600" y="4835"/>
                  <a:pt x="21600" y="10800"/>
                </a:cubicBezTo>
                <a:cubicBezTo>
                  <a:pt x="21600" y="16765"/>
                  <a:pt x="16765" y="21600"/>
                  <a:pt x="10800" y="21600"/>
                </a:cubicBezTo>
                <a:cubicBezTo>
                  <a:pt x="4835" y="21600"/>
                  <a:pt x="0" y="16765"/>
                  <a:pt x="0" y="10800"/>
                </a:cubicBezTo>
                <a:cubicBezTo>
                  <a:pt x="0" y="4835"/>
                  <a:pt x="4835" y="0"/>
                  <a:pt x="10800" y="0"/>
                </a:cubicBezTo>
                <a:close/>
              </a:path>
            </a:pathLst>
          </a:custGeom>
          <a:solidFill>
            <a:schemeClr val="accent4">
              <a:lumOff val="44000"/>
            </a:schemeClr>
          </a:solidFill>
          <a:ln w="12700">
            <a:miter lim="400000"/>
          </a:ln>
        </p:spPr>
        <p:txBody>
          <a:bodyPr lIns="45719" rIns="45719" anchor="ctr"/>
          <a:lstStyle/>
          <a:p>
            <a:pPr algn="ctr">
              <a:defRPr sz="1800"/>
            </a:pPr>
            <a:endParaRPr sz="1800"/>
          </a:p>
        </p:txBody>
      </p:sp>
      <p:sp>
        <p:nvSpPr>
          <p:cNvPr id="65" name="Google Shape;108;p8"/>
          <p:cNvSpPr/>
          <p:nvPr/>
        </p:nvSpPr>
        <p:spPr>
          <a:xfrm>
            <a:off x="662870" y="5791278"/>
            <a:ext cx="202872" cy="198001"/>
          </a:xfrm>
          <a:custGeom>
            <a:avLst/>
            <a:gdLst/>
            <a:ahLst/>
            <a:cxnLst>
              <a:cxn ang="0">
                <a:pos x="wd2" y="hd2"/>
              </a:cxn>
              <a:cxn ang="5400000">
                <a:pos x="wd2" y="hd2"/>
              </a:cxn>
              <a:cxn ang="10800000">
                <a:pos x="wd2" y="hd2"/>
              </a:cxn>
              <a:cxn ang="16200000">
                <a:pos x="wd2" y="hd2"/>
              </a:cxn>
            </a:cxnLst>
            <a:rect l="0" t="0" r="r" b="b"/>
            <a:pathLst>
              <a:path w="21600" h="21600" extrusionOk="0">
                <a:moveTo>
                  <a:pt x="19490" y="17280"/>
                </a:moveTo>
                <a:cubicBezTo>
                  <a:pt x="20655" y="17280"/>
                  <a:pt x="21600" y="18247"/>
                  <a:pt x="21600" y="19440"/>
                </a:cubicBezTo>
                <a:cubicBezTo>
                  <a:pt x="21600" y="20633"/>
                  <a:pt x="20655" y="21600"/>
                  <a:pt x="19490" y="21600"/>
                </a:cubicBezTo>
                <a:cubicBezTo>
                  <a:pt x="18324" y="21600"/>
                  <a:pt x="17379" y="20633"/>
                  <a:pt x="17379" y="19440"/>
                </a:cubicBezTo>
                <a:cubicBezTo>
                  <a:pt x="17379" y="18247"/>
                  <a:pt x="18324" y="17280"/>
                  <a:pt x="19490" y="17280"/>
                </a:cubicBezTo>
                <a:close/>
                <a:moveTo>
                  <a:pt x="10800" y="17280"/>
                </a:moveTo>
                <a:cubicBezTo>
                  <a:pt x="11966" y="17280"/>
                  <a:pt x="12910" y="18247"/>
                  <a:pt x="12910" y="19440"/>
                </a:cubicBezTo>
                <a:cubicBezTo>
                  <a:pt x="12910" y="20633"/>
                  <a:pt x="11966" y="21600"/>
                  <a:pt x="10800" y="21600"/>
                </a:cubicBezTo>
                <a:cubicBezTo>
                  <a:pt x="9635" y="21600"/>
                  <a:pt x="8690" y="20633"/>
                  <a:pt x="8690" y="19440"/>
                </a:cubicBezTo>
                <a:cubicBezTo>
                  <a:pt x="8690" y="18247"/>
                  <a:pt x="9635" y="17280"/>
                  <a:pt x="10800" y="17280"/>
                </a:cubicBezTo>
                <a:close/>
                <a:moveTo>
                  <a:pt x="2110" y="17280"/>
                </a:moveTo>
                <a:cubicBezTo>
                  <a:pt x="3276" y="17280"/>
                  <a:pt x="4221" y="18247"/>
                  <a:pt x="4221" y="19440"/>
                </a:cubicBezTo>
                <a:cubicBezTo>
                  <a:pt x="4221" y="20633"/>
                  <a:pt x="3276" y="21600"/>
                  <a:pt x="2110" y="21600"/>
                </a:cubicBezTo>
                <a:cubicBezTo>
                  <a:pt x="945" y="21600"/>
                  <a:pt x="0" y="20633"/>
                  <a:pt x="0" y="19440"/>
                </a:cubicBezTo>
                <a:cubicBezTo>
                  <a:pt x="0" y="18247"/>
                  <a:pt x="945" y="17280"/>
                  <a:pt x="2110" y="17280"/>
                </a:cubicBezTo>
                <a:close/>
                <a:moveTo>
                  <a:pt x="19490" y="8640"/>
                </a:moveTo>
                <a:cubicBezTo>
                  <a:pt x="20655" y="8640"/>
                  <a:pt x="21600" y="9607"/>
                  <a:pt x="21600" y="10800"/>
                </a:cubicBezTo>
                <a:cubicBezTo>
                  <a:pt x="21600" y="11993"/>
                  <a:pt x="20655" y="12960"/>
                  <a:pt x="19490" y="12960"/>
                </a:cubicBezTo>
                <a:cubicBezTo>
                  <a:pt x="18324" y="12960"/>
                  <a:pt x="17379" y="11993"/>
                  <a:pt x="17379" y="10800"/>
                </a:cubicBezTo>
                <a:cubicBezTo>
                  <a:pt x="17379" y="9607"/>
                  <a:pt x="18324" y="8640"/>
                  <a:pt x="19490" y="8640"/>
                </a:cubicBezTo>
                <a:close/>
                <a:moveTo>
                  <a:pt x="10800" y="8640"/>
                </a:moveTo>
                <a:cubicBezTo>
                  <a:pt x="11966" y="8640"/>
                  <a:pt x="12910" y="9607"/>
                  <a:pt x="12910" y="10800"/>
                </a:cubicBezTo>
                <a:cubicBezTo>
                  <a:pt x="12910" y="11993"/>
                  <a:pt x="11966" y="12960"/>
                  <a:pt x="10800" y="12960"/>
                </a:cubicBezTo>
                <a:cubicBezTo>
                  <a:pt x="9635" y="12960"/>
                  <a:pt x="8690" y="11993"/>
                  <a:pt x="8690" y="10800"/>
                </a:cubicBezTo>
                <a:cubicBezTo>
                  <a:pt x="8690" y="9607"/>
                  <a:pt x="9635" y="8640"/>
                  <a:pt x="10800" y="8640"/>
                </a:cubicBezTo>
                <a:close/>
                <a:moveTo>
                  <a:pt x="2110" y="8640"/>
                </a:moveTo>
                <a:cubicBezTo>
                  <a:pt x="3276" y="8640"/>
                  <a:pt x="4221" y="9607"/>
                  <a:pt x="4221" y="10800"/>
                </a:cubicBezTo>
                <a:cubicBezTo>
                  <a:pt x="4221" y="11993"/>
                  <a:pt x="3276" y="12960"/>
                  <a:pt x="2110" y="12960"/>
                </a:cubicBezTo>
                <a:cubicBezTo>
                  <a:pt x="945" y="12960"/>
                  <a:pt x="0" y="11993"/>
                  <a:pt x="0" y="10800"/>
                </a:cubicBezTo>
                <a:cubicBezTo>
                  <a:pt x="0" y="9607"/>
                  <a:pt x="945" y="8640"/>
                  <a:pt x="2110" y="8640"/>
                </a:cubicBezTo>
                <a:close/>
                <a:moveTo>
                  <a:pt x="19490" y="0"/>
                </a:moveTo>
                <a:cubicBezTo>
                  <a:pt x="20655" y="0"/>
                  <a:pt x="21600" y="967"/>
                  <a:pt x="21600" y="2160"/>
                </a:cubicBezTo>
                <a:cubicBezTo>
                  <a:pt x="21600" y="3353"/>
                  <a:pt x="20655" y="4320"/>
                  <a:pt x="19490" y="4320"/>
                </a:cubicBezTo>
                <a:cubicBezTo>
                  <a:pt x="18324" y="4320"/>
                  <a:pt x="17379" y="3353"/>
                  <a:pt x="17379" y="2160"/>
                </a:cubicBezTo>
                <a:cubicBezTo>
                  <a:pt x="17379" y="967"/>
                  <a:pt x="18324" y="0"/>
                  <a:pt x="19490" y="0"/>
                </a:cubicBezTo>
                <a:close/>
                <a:moveTo>
                  <a:pt x="10800" y="0"/>
                </a:moveTo>
                <a:cubicBezTo>
                  <a:pt x="11966" y="0"/>
                  <a:pt x="12910" y="967"/>
                  <a:pt x="12910" y="2160"/>
                </a:cubicBezTo>
                <a:cubicBezTo>
                  <a:pt x="12910" y="3353"/>
                  <a:pt x="11966" y="4320"/>
                  <a:pt x="10800" y="4320"/>
                </a:cubicBezTo>
                <a:cubicBezTo>
                  <a:pt x="9635" y="4320"/>
                  <a:pt x="8690" y="3353"/>
                  <a:pt x="8690" y="2160"/>
                </a:cubicBezTo>
                <a:cubicBezTo>
                  <a:pt x="8690" y="967"/>
                  <a:pt x="9635" y="0"/>
                  <a:pt x="10800" y="0"/>
                </a:cubicBezTo>
                <a:close/>
                <a:moveTo>
                  <a:pt x="2110" y="0"/>
                </a:moveTo>
                <a:cubicBezTo>
                  <a:pt x="3276" y="0"/>
                  <a:pt x="4221" y="967"/>
                  <a:pt x="4221" y="2160"/>
                </a:cubicBezTo>
                <a:cubicBezTo>
                  <a:pt x="4221" y="3353"/>
                  <a:pt x="3276" y="4320"/>
                  <a:pt x="2110" y="4320"/>
                </a:cubicBezTo>
                <a:cubicBezTo>
                  <a:pt x="945" y="4320"/>
                  <a:pt x="0" y="3353"/>
                  <a:pt x="0" y="2160"/>
                </a:cubicBezTo>
                <a:cubicBezTo>
                  <a:pt x="0" y="967"/>
                  <a:pt x="945" y="0"/>
                  <a:pt x="2110" y="0"/>
                </a:cubicBezTo>
                <a:close/>
              </a:path>
            </a:pathLst>
          </a:custGeom>
          <a:solidFill>
            <a:schemeClr val="accent4">
              <a:lumOff val="44000"/>
            </a:schemeClr>
          </a:solidFill>
          <a:ln w="12700">
            <a:miter lim="400000"/>
          </a:ln>
        </p:spPr>
        <p:txBody>
          <a:bodyPr lIns="45719" rIns="45719" anchor="ctr"/>
          <a:lstStyle/>
          <a:p>
            <a:pPr algn="ctr">
              <a:defRPr sz="1800">
                <a:solidFill>
                  <a:schemeClr val="accent4">
                    <a:lumOff val="44000"/>
                  </a:schemeClr>
                </a:solidFill>
              </a:defRPr>
            </a:pPr>
            <a:endParaRPr sz="1800"/>
          </a:p>
        </p:txBody>
      </p:sp>
      <p:sp>
        <p:nvSpPr>
          <p:cNvPr id="66" name="Google Shape;109;p8"/>
          <p:cNvSpPr/>
          <p:nvPr/>
        </p:nvSpPr>
        <p:spPr>
          <a:xfrm rot="10800000">
            <a:off x="11361574" y="6176901"/>
            <a:ext cx="162170" cy="162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720" y="0"/>
                </a:lnTo>
                <a:lnTo>
                  <a:pt x="6720" y="14880"/>
                </a:lnTo>
                <a:lnTo>
                  <a:pt x="21600" y="14880"/>
                </a:lnTo>
                <a:lnTo>
                  <a:pt x="21600" y="21600"/>
                </a:lnTo>
                <a:lnTo>
                  <a:pt x="0" y="21600"/>
                </a:lnTo>
                <a:lnTo>
                  <a:pt x="0" y="14880"/>
                </a:lnTo>
                <a:close/>
              </a:path>
            </a:pathLst>
          </a:custGeom>
          <a:solidFill>
            <a:schemeClr val="accent4">
              <a:lumOff val="44000"/>
            </a:schemeClr>
          </a:solidFill>
          <a:ln w="12700">
            <a:miter lim="400000"/>
          </a:ln>
        </p:spPr>
        <p:txBody>
          <a:bodyPr lIns="45719" rIns="45719" anchor="ctr"/>
          <a:lstStyle/>
          <a:p>
            <a:pPr algn="ctr">
              <a:defRPr sz="1800">
                <a:solidFill>
                  <a:schemeClr val="accent4">
                    <a:lumOff val="44000"/>
                  </a:schemeClr>
                </a:solidFill>
              </a:defRPr>
            </a:pPr>
            <a:endParaRPr sz="1800"/>
          </a:p>
        </p:txBody>
      </p:sp>
      <p:sp>
        <p:nvSpPr>
          <p:cNvPr id="67" name="Google Shape;110;p8"/>
          <p:cNvSpPr/>
          <p:nvPr/>
        </p:nvSpPr>
        <p:spPr>
          <a:xfrm>
            <a:off x="10996192" y="479206"/>
            <a:ext cx="202872" cy="198001"/>
          </a:xfrm>
          <a:custGeom>
            <a:avLst/>
            <a:gdLst/>
            <a:ahLst/>
            <a:cxnLst>
              <a:cxn ang="0">
                <a:pos x="wd2" y="hd2"/>
              </a:cxn>
              <a:cxn ang="5400000">
                <a:pos x="wd2" y="hd2"/>
              </a:cxn>
              <a:cxn ang="10800000">
                <a:pos x="wd2" y="hd2"/>
              </a:cxn>
              <a:cxn ang="16200000">
                <a:pos x="wd2" y="hd2"/>
              </a:cxn>
            </a:cxnLst>
            <a:rect l="0" t="0" r="r" b="b"/>
            <a:pathLst>
              <a:path w="21600" h="21600" extrusionOk="0">
                <a:moveTo>
                  <a:pt x="19490" y="17280"/>
                </a:moveTo>
                <a:cubicBezTo>
                  <a:pt x="20655" y="17280"/>
                  <a:pt x="21600" y="18247"/>
                  <a:pt x="21600" y="19440"/>
                </a:cubicBezTo>
                <a:cubicBezTo>
                  <a:pt x="21600" y="20633"/>
                  <a:pt x="20655" y="21600"/>
                  <a:pt x="19490" y="21600"/>
                </a:cubicBezTo>
                <a:cubicBezTo>
                  <a:pt x="18324" y="21600"/>
                  <a:pt x="17379" y="20633"/>
                  <a:pt x="17379" y="19440"/>
                </a:cubicBezTo>
                <a:cubicBezTo>
                  <a:pt x="17379" y="18247"/>
                  <a:pt x="18324" y="17280"/>
                  <a:pt x="19490" y="17280"/>
                </a:cubicBezTo>
                <a:close/>
                <a:moveTo>
                  <a:pt x="10800" y="17280"/>
                </a:moveTo>
                <a:cubicBezTo>
                  <a:pt x="11966" y="17280"/>
                  <a:pt x="12910" y="18247"/>
                  <a:pt x="12910" y="19440"/>
                </a:cubicBezTo>
                <a:cubicBezTo>
                  <a:pt x="12910" y="20633"/>
                  <a:pt x="11966" y="21600"/>
                  <a:pt x="10800" y="21600"/>
                </a:cubicBezTo>
                <a:cubicBezTo>
                  <a:pt x="9635" y="21600"/>
                  <a:pt x="8690" y="20633"/>
                  <a:pt x="8690" y="19440"/>
                </a:cubicBezTo>
                <a:cubicBezTo>
                  <a:pt x="8690" y="18247"/>
                  <a:pt x="9635" y="17280"/>
                  <a:pt x="10800" y="17280"/>
                </a:cubicBezTo>
                <a:close/>
                <a:moveTo>
                  <a:pt x="2110" y="17280"/>
                </a:moveTo>
                <a:cubicBezTo>
                  <a:pt x="3276" y="17280"/>
                  <a:pt x="4221" y="18247"/>
                  <a:pt x="4221" y="19440"/>
                </a:cubicBezTo>
                <a:cubicBezTo>
                  <a:pt x="4221" y="20633"/>
                  <a:pt x="3276" y="21600"/>
                  <a:pt x="2110" y="21600"/>
                </a:cubicBezTo>
                <a:cubicBezTo>
                  <a:pt x="945" y="21600"/>
                  <a:pt x="0" y="20633"/>
                  <a:pt x="0" y="19440"/>
                </a:cubicBezTo>
                <a:cubicBezTo>
                  <a:pt x="0" y="18247"/>
                  <a:pt x="945" y="17280"/>
                  <a:pt x="2110" y="17280"/>
                </a:cubicBezTo>
                <a:close/>
                <a:moveTo>
                  <a:pt x="19490" y="8640"/>
                </a:moveTo>
                <a:cubicBezTo>
                  <a:pt x="20655" y="8640"/>
                  <a:pt x="21600" y="9607"/>
                  <a:pt x="21600" y="10800"/>
                </a:cubicBezTo>
                <a:cubicBezTo>
                  <a:pt x="21600" y="11993"/>
                  <a:pt x="20655" y="12960"/>
                  <a:pt x="19490" y="12960"/>
                </a:cubicBezTo>
                <a:cubicBezTo>
                  <a:pt x="18324" y="12960"/>
                  <a:pt x="17379" y="11993"/>
                  <a:pt x="17379" y="10800"/>
                </a:cubicBezTo>
                <a:cubicBezTo>
                  <a:pt x="17379" y="9607"/>
                  <a:pt x="18324" y="8640"/>
                  <a:pt x="19490" y="8640"/>
                </a:cubicBezTo>
                <a:close/>
                <a:moveTo>
                  <a:pt x="10800" y="8640"/>
                </a:moveTo>
                <a:cubicBezTo>
                  <a:pt x="11966" y="8640"/>
                  <a:pt x="12910" y="9607"/>
                  <a:pt x="12910" y="10800"/>
                </a:cubicBezTo>
                <a:cubicBezTo>
                  <a:pt x="12910" y="11993"/>
                  <a:pt x="11966" y="12960"/>
                  <a:pt x="10800" y="12960"/>
                </a:cubicBezTo>
                <a:cubicBezTo>
                  <a:pt x="9635" y="12960"/>
                  <a:pt x="8690" y="11993"/>
                  <a:pt x="8690" y="10800"/>
                </a:cubicBezTo>
                <a:cubicBezTo>
                  <a:pt x="8690" y="9607"/>
                  <a:pt x="9635" y="8640"/>
                  <a:pt x="10800" y="8640"/>
                </a:cubicBezTo>
                <a:close/>
                <a:moveTo>
                  <a:pt x="2110" y="8640"/>
                </a:moveTo>
                <a:cubicBezTo>
                  <a:pt x="3276" y="8640"/>
                  <a:pt x="4221" y="9607"/>
                  <a:pt x="4221" y="10800"/>
                </a:cubicBezTo>
                <a:cubicBezTo>
                  <a:pt x="4221" y="11993"/>
                  <a:pt x="3276" y="12960"/>
                  <a:pt x="2110" y="12960"/>
                </a:cubicBezTo>
                <a:cubicBezTo>
                  <a:pt x="945" y="12960"/>
                  <a:pt x="0" y="11993"/>
                  <a:pt x="0" y="10800"/>
                </a:cubicBezTo>
                <a:cubicBezTo>
                  <a:pt x="0" y="9607"/>
                  <a:pt x="945" y="8640"/>
                  <a:pt x="2110" y="8640"/>
                </a:cubicBezTo>
                <a:close/>
                <a:moveTo>
                  <a:pt x="19490" y="0"/>
                </a:moveTo>
                <a:cubicBezTo>
                  <a:pt x="20655" y="0"/>
                  <a:pt x="21600" y="967"/>
                  <a:pt x="21600" y="2160"/>
                </a:cubicBezTo>
                <a:cubicBezTo>
                  <a:pt x="21600" y="3353"/>
                  <a:pt x="20655" y="4320"/>
                  <a:pt x="19490" y="4320"/>
                </a:cubicBezTo>
                <a:cubicBezTo>
                  <a:pt x="18324" y="4320"/>
                  <a:pt x="17379" y="3353"/>
                  <a:pt x="17379" y="2160"/>
                </a:cubicBezTo>
                <a:cubicBezTo>
                  <a:pt x="17379" y="967"/>
                  <a:pt x="18324" y="0"/>
                  <a:pt x="19490" y="0"/>
                </a:cubicBezTo>
                <a:close/>
                <a:moveTo>
                  <a:pt x="10800" y="0"/>
                </a:moveTo>
                <a:cubicBezTo>
                  <a:pt x="11966" y="0"/>
                  <a:pt x="12910" y="967"/>
                  <a:pt x="12910" y="2160"/>
                </a:cubicBezTo>
                <a:cubicBezTo>
                  <a:pt x="12910" y="3353"/>
                  <a:pt x="11966" y="4320"/>
                  <a:pt x="10800" y="4320"/>
                </a:cubicBezTo>
                <a:cubicBezTo>
                  <a:pt x="9635" y="4320"/>
                  <a:pt x="8690" y="3353"/>
                  <a:pt x="8690" y="2160"/>
                </a:cubicBezTo>
                <a:cubicBezTo>
                  <a:pt x="8690" y="967"/>
                  <a:pt x="9635" y="0"/>
                  <a:pt x="10800" y="0"/>
                </a:cubicBezTo>
                <a:close/>
                <a:moveTo>
                  <a:pt x="2110" y="0"/>
                </a:moveTo>
                <a:cubicBezTo>
                  <a:pt x="3276" y="0"/>
                  <a:pt x="4221" y="967"/>
                  <a:pt x="4221" y="2160"/>
                </a:cubicBezTo>
                <a:cubicBezTo>
                  <a:pt x="4221" y="3353"/>
                  <a:pt x="3276" y="4320"/>
                  <a:pt x="2110" y="4320"/>
                </a:cubicBezTo>
                <a:cubicBezTo>
                  <a:pt x="945" y="4320"/>
                  <a:pt x="0" y="3353"/>
                  <a:pt x="0" y="2160"/>
                </a:cubicBezTo>
                <a:cubicBezTo>
                  <a:pt x="0" y="967"/>
                  <a:pt x="945" y="0"/>
                  <a:pt x="2110" y="0"/>
                </a:cubicBezTo>
                <a:close/>
              </a:path>
            </a:pathLst>
          </a:custGeom>
          <a:solidFill>
            <a:schemeClr val="accent4">
              <a:lumOff val="44000"/>
            </a:schemeClr>
          </a:solidFill>
          <a:ln w="12700">
            <a:miter lim="400000"/>
          </a:ln>
        </p:spPr>
        <p:txBody>
          <a:bodyPr lIns="45719" rIns="45719" anchor="ctr"/>
          <a:lstStyle/>
          <a:p>
            <a:pPr algn="ctr">
              <a:defRPr sz="1800">
                <a:solidFill>
                  <a:schemeClr val="accent4">
                    <a:lumOff val="44000"/>
                  </a:schemeClr>
                </a:solidFill>
              </a:defRPr>
            </a:pPr>
            <a:endParaRPr sz="1800"/>
          </a:p>
        </p:txBody>
      </p:sp>
      <p:pic>
        <p:nvPicPr>
          <p:cNvPr id="68" name="Google Shape;111;p8" descr="Google Shape;111;p8"/>
          <p:cNvPicPr>
            <a:picLocks noChangeAspect="1"/>
          </p:cNvPicPr>
          <p:nvPr/>
        </p:nvPicPr>
        <p:blipFill>
          <a:blip r:embed="rId3"/>
          <a:stretch>
            <a:fillRect/>
          </a:stretch>
        </p:blipFill>
        <p:spPr>
          <a:xfrm>
            <a:off x="5645048" y="479205"/>
            <a:ext cx="911438" cy="230180"/>
          </a:xfrm>
          <a:prstGeom prst="rect">
            <a:avLst/>
          </a:prstGeom>
          <a:ln w="12700">
            <a:miter lim="400000"/>
          </a:ln>
        </p:spPr>
      </p:pic>
      <p:sp>
        <p:nvSpPr>
          <p:cNvPr id="69" name="Title Text"/>
          <p:cNvSpPr txBox="1">
            <a:spLocks noGrp="1"/>
          </p:cNvSpPr>
          <p:nvPr>
            <p:ph type="title"/>
          </p:nvPr>
        </p:nvSpPr>
        <p:spPr>
          <a:xfrm>
            <a:off x="1752839" y="2286001"/>
            <a:ext cx="8695859" cy="2286000"/>
          </a:xfrm>
          <a:prstGeom prst="rect">
            <a:avLst/>
          </a:prstGeom>
        </p:spPr>
        <p:txBody>
          <a:bodyPr anchor="ctr">
            <a:normAutofit/>
          </a:bodyPr>
          <a:lstStyle>
            <a:lvl1pPr algn="ctr">
              <a:defRPr sz="4400">
                <a:solidFill>
                  <a:schemeClr val="accent4">
                    <a:lumOff val="44000"/>
                  </a:schemeClr>
                </a:solidFill>
              </a:defRPr>
            </a:lvl1pPr>
          </a:lstStyle>
          <a:p>
            <a:r>
              <a:t>Title Text</a:t>
            </a:r>
          </a:p>
        </p:txBody>
      </p:sp>
      <p:sp>
        <p:nvSpPr>
          <p:cNvPr id="70" name="Body Level One…"/>
          <p:cNvSpPr txBox="1">
            <a:spLocks noGrp="1"/>
          </p:cNvSpPr>
          <p:nvPr>
            <p:ph type="body" sz="quarter" idx="1"/>
          </p:nvPr>
        </p:nvSpPr>
        <p:spPr>
          <a:xfrm>
            <a:off x="1752837" y="5840156"/>
            <a:ext cx="8695860" cy="357077"/>
          </a:xfrm>
          <a:prstGeom prst="rect">
            <a:avLst/>
          </a:prstGeom>
        </p:spPr>
        <p:txBody>
          <a:bodyPr anchor="b">
            <a:normAutofit/>
          </a:bodyPr>
          <a:lstStyle>
            <a:lvl1pPr marL="228600" indent="0" algn="ctr">
              <a:lnSpc>
                <a:spcPct val="100000"/>
              </a:lnSpc>
              <a:buClrTx/>
              <a:buSzTx/>
              <a:buFontTx/>
              <a:buNone/>
              <a:defRPr sz="1800">
                <a:solidFill>
                  <a:schemeClr val="accent4">
                    <a:lumOff val="44000"/>
                  </a:schemeClr>
                </a:solidFill>
              </a:defRPr>
            </a:lvl1pPr>
            <a:lvl2pPr marL="228600" indent="457200" algn="ctr">
              <a:lnSpc>
                <a:spcPct val="100000"/>
              </a:lnSpc>
              <a:buClrTx/>
              <a:buSzTx/>
              <a:buFontTx/>
              <a:buNone/>
              <a:defRPr sz="1800">
                <a:solidFill>
                  <a:schemeClr val="accent4">
                    <a:lumOff val="44000"/>
                  </a:schemeClr>
                </a:solidFill>
              </a:defRPr>
            </a:lvl2pPr>
            <a:lvl3pPr marL="228600" indent="914400" algn="ctr">
              <a:lnSpc>
                <a:spcPct val="100000"/>
              </a:lnSpc>
              <a:buClrTx/>
              <a:buSzTx/>
              <a:buFontTx/>
              <a:buNone/>
              <a:defRPr sz="1800">
                <a:solidFill>
                  <a:schemeClr val="accent4">
                    <a:lumOff val="44000"/>
                  </a:schemeClr>
                </a:solidFill>
              </a:defRPr>
            </a:lvl3pPr>
            <a:lvl4pPr marL="228600" indent="1371600" algn="ctr">
              <a:lnSpc>
                <a:spcPct val="100000"/>
              </a:lnSpc>
              <a:buClrTx/>
              <a:buSzTx/>
              <a:buFontTx/>
              <a:buNone/>
              <a:defRPr sz="1800">
                <a:solidFill>
                  <a:schemeClr val="accent4">
                    <a:lumOff val="44000"/>
                  </a:schemeClr>
                </a:solidFill>
              </a:defRPr>
            </a:lvl4pPr>
            <a:lvl5pPr marL="228600" indent="1828800" algn="ctr">
              <a:lnSpc>
                <a:spcPct val="100000"/>
              </a:lnSpc>
              <a:buClrTx/>
              <a:buSzTx/>
              <a:buFontTx/>
              <a:buNone/>
              <a:defRPr sz="1800">
                <a:solidFill>
                  <a:schemeClr val="accent4">
                    <a:lumOff val="44000"/>
                  </a:schemeClr>
                </a:solidFill>
              </a:defRPr>
            </a:lvl5pPr>
          </a:lstStyle>
          <a:p>
            <a:r>
              <a:t>Body Level One</a:t>
            </a:r>
          </a:p>
          <a:p>
            <a:pPr lvl="1"/>
            <a:r>
              <a:t>Body Level Two</a:t>
            </a:r>
          </a:p>
          <a:p>
            <a:pPr lvl="2"/>
            <a:r>
              <a:t>Body Level Three</a:t>
            </a:r>
          </a:p>
          <a:p>
            <a:pPr lvl="3"/>
            <a:r>
              <a:t>Body Level Four</a:t>
            </a:r>
          </a:p>
          <a:p>
            <a:pPr lvl="4"/>
            <a:r>
              <a:t>Body Level Five</a:t>
            </a:r>
          </a:p>
        </p:txBody>
      </p:sp>
      <p:sp>
        <p:nvSpPr>
          <p:cNvPr id="71" name="Google Shape;114;p8"/>
          <p:cNvSpPr txBox="1"/>
          <p:nvPr/>
        </p:nvSpPr>
        <p:spPr>
          <a:xfrm>
            <a:off x="12470564" y="-1"/>
            <a:ext cx="1962219" cy="55399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defRPr sz="1800" i="1">
                <a:solidFill>
                  <a:srgbClr val="BFBFBF"/>
                </a:solidFill>
              </a:defRPr>
            </a:lvl1pPr>
          </a:lstStyle>
          <a:p>
            <a:r>
              <a:rPr sz="1800"/>
              <a:t>Section Header (Green/Image)</a:t>
            </a:r>
          </a:p>
        </p:txBody>
      </p:sp>
      <p:sp>
        <p:nvSpPr>
          <p:cNvPr id="72"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547656899"/>
      </p:ext>
    </p:extLst>
  </p:cSld>
  <p:clrMapOvr>
    <a:masterClrMapping/>
  </p:clrMapOvr>
  <p:transition spd="med"/>
</p:sldLayout>
</file>

<file path=ppt/slideLayouts/slideLayout63.xml><?xml version="1.0" encoding="utf-8"?>
<p:sldLayout xmlns:a="http://schemas.openxmlformats.org/drawingml/2006/main" xmlns:r="http://schemas.openxmlformats.org/officeDocument/2006/relationships" xmlns:p="http://schemas.openxmlformats.org/presentationml/2006/main" type="tx">
  <p:cSld name="Brand Bumper">
    <p:spTree>
      <p:nvGrpSpPr>
        <p:cNvPr id="1" name=""/>
        <p:cNvGrpSpPr/>
        <p:nvPr/>
      </p:nvGrpSpPr>
      <p:grpSpPr>
        <a:xfrm>
          <a:off x="0" y="0"/>
          <a:ext cx="0" cy="0"/>
          <a:chOff x="0" y="0"/>
          <a:chExt cx="0" cy="0"/>
        </a:xfrm>
      </p:grpSpPr>
      <p:sp>
        <p:nvSpPr>
          <p:cNvPr id="79"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048341563"/>
      </p:ext>
    </p:extLst>
  </p:cSld>
  <p:clrMapOvr>
    <a:masterClrMapping/>
  </p:clrMapOvr>
  <p:transition spd="med"/>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type="tx">
  <p:cSld name="Brand Bumper (Blue/Image)">
    <p:spTree>
      <p:nvGrpSpPr>
        <p:cNvPr id="1" name=""/>
        <p:cNvGrpSpPr/>
        <p:nvPr/>
      </p:nvGrpSpPr>
      <p:grpSpPr>
        <a:xfrm>
          <a:off x="0" y="0"/>
          <a:ext cx="0" cy="0"/>
          <a:chOff x="0" y="0"/>
          <a:chExt cx="0" cy="0"/>
        </a:xfrm>
      </p:grpSpPr>
      <p:pic>
        <p:nvPicPr>
          <p:cNvPr id="86" name="Google Shape;119;p10" descr="Google Shape;119;p10"/>
          <p:cNvPicPr>
            <a:picLocks noChangeAspect="1"/>
          </p:cNvPicPr>
          <p:nvPr/>
        </p:nvPicPr>
        <p:blipFill>
          <a:blip r:embed="rId2"/>
          <a:srcRect t="7768" b="7768"/>
          <a:stretch>
            <a:fillRect/>
          </a:stretch>
        </p:blipFill>
        <p:spPr>
          <a:xfrm>
            <a:off x="0" y="0"/>
            <a:ext cx="12201535" cy="6858000"/>
          </a:xfrm>
          <a:prstGeom prst="rect">
            <a:avLst/>
          </a:prstGeom>
          <a:ln w="12700">
            <a:miter lim="400000"/>
          </a:ln>
        </p:spPr>
      </p:pic>
      <p:sp>
        <p:nvSpPr>
          <p:cNvPr id="87" name="Google Shape;120;p10"/>
          <p:cNvSpPr/>
          <p:nvPr/>
        </p:nvSpPr>
        <p:spPr>
          <a:xfrm>
            <a:off x="0" y="0"/>
            <a:ext cx="12201535" cy="6858000"/>
          </a:xfrm>
          <a:prstGeom prst="rect">
            <a:avLst/>
          </a:prstGeom>
          <a:solidFill>
            <a:schemeClr val="accent2">
              <a:alpha val="89803"/>
            </a:schemeClr>
          </a:solidFill>
          <a:ln w="12700">
            <a:miter lim="400000"/>
          </a:ln>
        </p:spPr>
        <p:txBody>
          <a:bodyPr lIns="45719" rIns="45719" anchor="ctr"/>
          <a:lstStyle/>
          <a:p>
            <a:pPr algn="ctr">
              <a:defRPr sz="1800">
                <a:solidFill>
                  <a:schemeClr val="accent4">
                    <a:lumOff val="44000"/>
                  </a:schemeClr>
                </a:solidFill>
              </a:defRPr>
            </a:pPr>
            <a:endParaRPr sz="1800"/>
          </a:p>
        </p:txBody>
      </p:sp>
      <p:sp>
        <p:nvSpPr>
          <p:cNvPr id="88" name="Google Shape;121;p10"/>
          <p:cNvSpPr txBox="1"/>
          <p:nvPr/>
        </p:nvSpPr>
        <p:spPr>
          <a:xfrm>
            <a:off x="12470563" y="-1"/>
            <a:ext cx="1805739" cy="55399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defRPr sz="1800" i="1">
                <a:solidFill>
                  <a:srgbClr val="BFBFBF"/>
                </a:solidFill>
              </a:defRPr>
            </a:lvl1pPr>
          </a:lstStyle>
          <a:p>
            <a:r>
              <a:rPr sz="1800"/>
              <a:t>Brand Bumper (Blue/Image)</a:t>
            </a:r>
          </a:p>
        </p:txBody>
      </p:sp>
      <p:pic>
        <p:nvPicPr>
          <p:cNvPr id="89" name="Google Shape;122;p10" descr="Google Shape;122;p10"/>
          <p:cNvPicPr>
            <a:picLocks noChangeAspect="1"/>
          </p:cNvPicPr>
          <p:nvPr/>
        </p:nvPicPr>
        <p:blipFill>
          <a:blip r:embed="rId3"/>
          <a:stretch>
            <a:fillRect/>
          </a:stretch>
        </p:blipFill>
        <p:spPr>
          <a:xfrm>
            <a:off x="3829863" y="2855494"/>
            <a:ext cx="4541808" cy="1147013"/>
          </a:xfrm>
          <a:prstGeom prst="rect">
            <a:avLst/>
          </a:prstGeom>
          <a:ln w="12700">
            <a:miter lim="400000"/>
          </a:ln>
        </p:spPr>
      </p:pic>
      <p:sp>
        <p:nvSpPr>
          <p:cNvPr id="90" name="Google Shape;123;p10"/>
          <p:cNvSpPr/>
          <p:nvPr/>
        </p:nvSpPr>
        <p:spPr>
          <a:xfrm>
            <a:off x="606038" y="1353735"/>
            <a:ext cx="223434" cy="223201"/>
          </a:xfrm>
          <a:custGeom>
            <a:avLst/>
            <a:gdLst/>
            <a:ahLst/>
            <a:cxnLst>
              <a:cxn ang="0">
                <a:pos x="wd2" y="hd2"/>
              </a:cxn>
              <a:cxn ang="5400000">
                <a:pos x="wd2" y="hd2"/>
              </a:cxn>
              <a:cxn ang="10800000">
                <a:pos x="wd2" y="hd2"/>
              </a:cxn>
              <a:cxn ang="16200000">
                <a:pos x="wd2" y="hd2"/>
              </a:cxn>
            </a:cxnLst>
            <a:rect l="0" t="0" r="r" b="b"/>
            <a:pathLst>
              <a:path w="21600" h="21600" extrusionOk="0">
                <a:moveTo>
                  <a:pt x="8361" y="0"/>
                </a:moveTo>
                <a:lnTo>
                  <a:pt x="13239" y="0"/>
                </a:lnTo>
                <a:lnTo>
                  <a:pt x="13239" y="8361"/>
                </a:lnTo>
                <a:lnTo>
                  <a:pt x="21600" y="8361"/>
                </a:lnTo>
                <a:lnTo>
                  <a:pt x="21600" y="13239"/>
                </a:lnTo>
                <a:lnTo>
                  <a:pt x="13239" y="13239"/>
                </a:lnTo>
                <a:lnTo>
                  <a:pt x="13239" y="21600"/>
                </a:lnTo>
                <a:lnTo>
                  <a:pt x="8361" y="21600"/>
                </a:lnTo>
                <a:lnTo>
                  <a:pt x="8361" y="13239"/>
                </a:lnTo>
                <a:lnTo>
                  <a:pt x="0" y="13239"/>
                </a:lnTo>
                <a:lnTo>
                  <a:pt x="0" y="8361"/>
                </a:lnTo>
                <a:lnTo>
                  <a:pt x="8361" y="8361"/>
                </a:lnTo>
                <a:close/>
              </a:path>
            </a:pathLst>
          </a:custGeom>
          <a:solidFill>
            <a:schemeClr val="accent1"/>
          </a:solidFill>
          <a:ln w="12700">
            <a:miter lim="400000"/>
          </a:ln>
        </p:spPr>
        <p:txBody>
          <a:bodyPr lIns="45719" rIns="45719" anchor="ctr"/>
          <a:lstStyle/>
          <a:p>
            <a:pPr algn="ctr">
              <a:defRPr sz="1800">
                <a:solidFill>
                  <a:schemeClr val="accent4">
                    <a:lumOff val="44000"/>
                  </a:schemeClr>
                </a:solidFill>
              </a:defRPr>
            </a:pPr>
            <a:endParaRPr sz="1800"/>
          </a:p>
        </p:txBody>
      </p:sp>
      <p:sp>
        <p:nvSpPr>
          <p:cNvPr id="91" name="Google Shape;124;p10"/>
          <p:cNvSpPr/>
          <p:nvPr/>
        </p:nvSpPr>
        <p:spPr>
          <a:xfrm>
            <a:off x="1588894" y="358774"/>
            <a:ext cx="190499" cy="190302"/>
          </a:xfrm>
          <a:custGeom>
            <a:avLst/>
            <a:gdLst/>
            <a:ahLst/>
            <a:cxnLst>
              <a:cxn ang="0">
                <a:pos x="wd2" y="hd2"/>
              </a:cxn>
              <a:cxn ang="5400000">
                <a:pos x="wd2" y="hd2"/>
              </a:cxn>
              <a:cxn ang="10800000">
                <a:pos x="wd2" y="hd2"/>
              </a:cxn>
              <a:cxn ang="16200000">
                <a:pos x="wd2" y="hd2"/>
              </a:cxn>
            </a:cxnLst>
            <a:rect l="0" t="0" r="r" b="b"/>
            <a:pathLst>
              <a:path w="21600" h="21600" extrusionOk="0">
                <a:moveTo>
                  <a:pt x="10800" y="2356"/>
                </a:moveTo>
                <a:cubicBezTo>
                  <a:pt x="6136" y="2356"/>
                  <a:pt x="2356" y="6136"/>
                  <a:pt x="2356" y="10800"/>
                </a:cubicBezTo>
                <a:cubicBezTo>
                  <a:pt x="2356" y="15464"/>
                  <a:pt x="6136" y="19244"/>
                  <a:pt x="10800" y="19244"/>
                </a:cubicBezTo>
                <a:cubicBezTo>
                  <a:pt x="15464" y="19244"/>
                  <a:pt x="19244" y="15464"/>
                  <a:pt x="19244" y="10800"/>
                </a:cubicBezTo>
                <a:cubicBezTo>
                  <a:pt x="19244" y="6136"/>
                  <a:pt x="15464" y="2356"/>
                  <a:pt x="10800" y="2356"/>
                </a:cubicBezTo>
                <a:close/>
                <a:moveTo>
                  <a:pt x="10800" y="0"/>
                </a:moveTo>
                <a:cubicBezTo>
                  <a:pt x="16765" y="0"/>
                  <a:pt x="21600" y="4835"/>
                  <a:pt x="21600" y="10800"/>
                </a:cubicBezTo>
                <a:cubicBezTo>
                  <a:pt x="21600" y="16765"/>
                  <a:pt x="16765" y="21600"/>
                  <a:pt x="10800" y="21600"/>
                </a:cubicBezTo>
                <a:cubicBezTo>
                  <a:pt x="4835" y="21600"/>
                  <a:pt x="0" y="16765"/>
                  <a:pt x="0" y="10800"/>
                </a:cubicBezTo>
                <a:cubicBezTo>
                  <a:pt x="0" y="4835"/>
                  <a:pt x="4835" y="0"/>
                  <a:pt x="10800" y="0"/>
                </a:cubicBezTo>
                <a:close/>
              </a:path>
            </a:pathLst>
          </a:custGeom>
          <a:solidFill>
            <a:schemeClr val="accent4">
              <a:lumOff val="44000"/>
            </a:schemeClr>
          </a:solidFill>
          <a:ln w="12700">
            <a:miter lim="400000"/>
          </a:ln>
        </p:spPr>
        <p:txBody>
          <a:bodyPr lIns="45719" rIns="45719" anchor="ctr"/>
          <a:lstStyle/>
          <a:p>
            <a:pPr algn="ctr">
              <a:defRPr sz="1800"/>
            </a:pPr>
            <a:endParaRPr sz="1800"/>
          </a:p>
        </p:txBody>
      </p:sp>
      <p:sp>
        <p:nvSpPr>
          <p:cNvPr id="92" name="Google Shape;125;p10"/>
          <p:cNvSpPr/>
          <p:nvPr/>
        </p:nvSpPr>
        <p:spPr>
          <a:xfrm>
            <a:off x="662870" y="5791278"/>
            <a:ext cx="202872" cy="198001"/>
          </a:xfrm>
          <a:custGeom>
            <a:avLst/>
            <a:gdLst/>
            <a:ahLst/>
            <a:cxnLst>
              <a:cxn ang="0">
                <a:pos x="wd2" y="hd2"/>
              </a:cxn>
              <a:cxn ang="5400000">
                <a:pos x="wd2" y="hd2"/>
              </a:cxn>
              <a:cxn ang="10800000">
                <a:pos x="wd2" y="hd2"/>
              </a:cxn>
              <a:cxn ang="16200000">
                <a:pos x="wd2" y="hd2"/>
              </a:cxn>
            </a:cxnLst>
            <a:rect l="0" t="0" r="r" b="b"/>
            <a:pathLst>
              <a:path w="21600" h="21600" extrusionOk="0">
                <a:moveTo>
                  <a:pt x="19490" y="17280"/>
                </a:moveTo>
                <a:cubicBezTo>
                  <a:pt x="20655" y="17280"/>
                  <a:pt x="21600" y="18247"/>
                  <a:pt x="21600" y="19440"/>
                </a:cubicBezTo>
                <a:cubicBezTo>
                  <a:pt x="21600" y="20633"/>
                  <a:pt x="20655" y="21600"/>
                  <a:pt x="19490" y="21600"/>
                </a:cubicBezTo>
                <a:cubicBezTo>
                  <a:pt x="18324" y="21600"/>
                  <a:pt x="17379" y="20633"/>
                  <a:pt x="17379" y="19440"/>
                </a:cubicBezTo>
                <a:cubicBezTo>
                  <a:pt x="17379" y="18247"/>
                  <a:pt x="18324" y="17280"/>
                  <a:pt x="19490" y="17280"/>
                </a:cubicBezTo>
                <a:close/>
                <a:moveTo>
                  <a:pt x="10800" y="17280"/>
                </a:moveTo>
                <a:cubicBezTo>
                  <a:pt x="11966" y="17280"/>
                  <a:pt x="12910" y="18247"/>
                  <a:pt x="12910" y="19440"/>
                </a:cubicBezTo>
                <a:cubicBezTo>
                  <a:pt x="12910" y="20633"/>
                  <a:pt x="11966" y="21600"/>
                  <a:pt x="10800" y="21600"/>
                </a:cubicBezTo>
                <a:cubicBezTo>
                  <a:pt x="9635" y="21600"/>
                  <a:pt x="8690" y="20633"/>
                  <a:pt x="8690" y="19440"/>
                </a:cubicBezTo>
                <a:cubicBezTo>
                  <a:pt x="8690" y="18247"/>
                  <a:pt x="9635" y="17280"/>
                  <a:pt x="10800" y="17280"/>
                </a:cubicBezTo>
                <a:close/>
                <a:moveTo>
                  <a:pt x="2110" y="17280"/>
                </a:moveTo>
                <a:cubicBezTo>
                  <a:pt x="3276" y="17280"/>
                  <a:pt x="4221" y="18247"/>
                  <a:pt x="4221" y="19440"/>
                </a:cubicBezTo>
                <a:cubicBezTo>
                  <a:pt x="4221" y="20633"/>
                  <a:pt x="3276" y="21600"/>
                  <a:pt x="2110" y="21600"/>
                </a:cubicBezTo>
                <a:cubicBezTo>
                  <a:pt x="945" y="21600"/>
                  <a:pt x="0" y="20633"/>
                  <a:pt x="0" y="19440"/>
                </a:cubicBezTo>
                <a:cubicBezTo>
                  <a:pt x="0" y="18247"/>
                  <a:pt x="945" y="17280"/>
                  <a:pt x="2110" y="17280"/>
                </a:cubicBezTo>
                <a:close/>
                <a:moveTo>
                  <a:pt x="19490" y="8640"/>
                </a:moveTo>
                <a:cubicBezTo>
                  <a:pt x="20655" y="8640"/>
                  <a:pt x="21600" y="9607"/>
                  <a:pt x="21600" y="10800"/>
                </a:cubicBezTo>
                <a:cubicBezTo>
                  <a:pt x="21600" y="11993"/>
                  <a:pt x="20655" y="12960"/>
                  <a:pt x="19490" y="12960"/>
                </a:cubicBezTo>
                <a:cubicBezTo>
                  <a:pt x="18324" y="12960"/>
                  <a:pt x="17379" y="11993"/>
                  <a:pt x="17379" y="10800"/>
                </a:cubicBezTo>
                <a:cubicBezTo>
                  <a:pt x="17379" y="9607"/>
                  <a:pt x="18324" y="8640"/>
                  <a:pt x="19490" y="8640"/>
                </a:cubicBezTo>
                <a:close/>
                <a:moveTo>
                  <a:pt x="10800" y="8640"/>
                </a:moveTo>
                <a:cubicBezTo>
                  <a:pt x="11966" y="8640"/>
                  <a:pt x="12910" y="9607"/>
                  <a:pt x="12910" y="10800"/>
                </a:cubicBezTo>
                <a:cubicBezTo>
                  <a:pt x="12910" y="11993"/>
                  <a:pt x="11966" y="12960"/>
                  <a:pt x="10800" y="12960"/>
                </a:cubicBezTo>
                <a:cubicBezTo>
                  <a:pt x="9635" y="12960"/>
                  <a:pt x="8690" y="11993"/>
                  <a:pt x="8690" y="10800"/>
                </a:cubicBezTo>
                <a:cubicBezTo>
                  <a:pt x="8690" y="9607"/>
                  <a:pt x="9635" y="8640"/>
                  <a:pt x="10800" y="8640"/>
                </a:cubicBezTo>
                <a:close/>
                <a:moveTo>
                  <a:pt x="2110" y="8640"/>
                </a:moveTo>
                <a:cubicBezTo>
                  <a:pt x="3276" y="8640"/>
                  <a:pt x="4221" y="9607"/>
                  <a:pt x="4221" y="10800"/>
                </a:cubicBezTo>
                <a:cubicBezTo>
                  <a:pt x="4221" y="11993"/>
                  <a:pt x="3276" y="12960"/>
                  <a:pt x="2110" y="12960"/>
                </a:cubicBezTo>
                <a:cubicBezTo>
                  <a:pt x="945" y="12960"/>
                  <a:pt x="0" y="11993"/>
                  <a:pt x="0" y="10800"/>
                </a:cubicBezTo>
                <a:cubicBezTo>
                  <a:pt x="0" y="9607"/>
                  <a:pt x="945" y="8640"/>
                  <a:pt x="2110" y="8640"/>
                </a:cubicBezTo>
                <a:close/>
                <a:moveTo>
                  <a:pt x="19490" y="0"/>
                </a:moveTo>
                <a:cubicBezTo>
                  <a:pt x="20655" y="0"/>
                  <a:pt x="21600" y="967"/>
                  <a:pt x="21600" y="2160"/>
                </a:cubicBezTo>
                <a:cubicBezTo>
                  <a:pt x="21600" y="3353"/>
                  <a:pt x="20655" y="4320"/>
                  <a:pt x="19490" y="4320"/>
                </a:cubicBezTo>
                <a:cubicBezTo>
                  <a:pt x="18324" y="4320"/>
                  <a:pt x="17379" y="3353"/>
                  <a:pt x="17379" y="2160"/>
                </a:cubicBezTo>
                <a:cubicBezTo>
                  <a:pt x="17379" y="967"/>
                  <a:pt x="18324" y="0"/>
                  <a:pt x="19490" y="0"/>
                </a:cubicBezTo>
                <a:close/>
                <a:moveTo>
                  <a:pt x="10800" y="0"/>
                </a:moveTo>
                <a:cubicBezTo>
                  <a:pt x="11966" y="0"/>
                  <a:pt x="12910" y="967"/>
                  <a:pt x="12910" y="2160"/>
                </a:cubicBezTo>
                <a:cubicBezTo>
                  <a:pt x="12910" y="3353"/>
                  <a:pt x="11966" y="4320"/>
                  <a:pt x="10800" y="4320"/>
                </a:cubicBezTo>
                <a:cubicBezTo>
                  <a:pt x="9635" y="4320"/>
                  <a:pt x="8690" y="3353"/>
                  <a:pt x="8690" y="2160"/>
                </a:cubicBezTo>
                <a:cubicBezTo>
                  <a:pt x="8690" y="967"/>
                  <a:pt x="9635" y="0"/>
                  <a:pt x="10800" y="0"/>
                </a:cubicBezTo>
                <a:close/>
                <a:moveTo>
                  <a:pt x="2110" y="0"/>
                </a:moveTo>
                <a:cubicBezTo>
                  <a:pt x="3276" y="0"/>
                  <a:pt x="4221" y="967"/>
                  <a:pt x="4221" y="2160"/>
                </a:cubicBezTo>
                <a:cubicBezTo>
                  <a:pt x="4221" y="3353"/>
                  <a:pt x="3276" y="4320"/>
                  <a:pt x="2110" y="4320"/>
                </a:cubicBezTo>
                <a:cubicBezTo>
                  <a:pt x="945" y="4320"/>
                  <a:pt x="0" y="3353"/>
                  <a:pt x="0" y="2160"/>
                </a:cubicBezTo>
                <a:cubicBezTo>
                  <a:pt x="0" y="967"/>
                  <a:pt x="945" y="0"/>
                  <a:pt x="2110" y="0"/>
                </a:cubicBezTo>
                <a:close/>
              </a:path>
            </a:pathLst>
          </a:custGeom>
          <a:solidFill>
            <a:schemeClr val="accent4">
              <a:lumOff val="44000"/>
            </a:schemeClr>
          </a:solidFill>
          <a:ln w="12700">
            <a:miter lim="400000"/>
          </a:ln>
        </p:spPr>
        <p:txBody>
          <a:bodyPr lIns="45719" rIns="45719" anchor="ctr"/>
          <a:lstStyle/>
          <a:p>
            <a:pPr algn="ctr">
              <a:defRPr sz="1800">
                <a:solidFill>
                  <a:schemeClr val="accent4">
                    <a:lumOff val="44000"/>
                  </a:schemeClr>
                </a:solidFill>
              </a:defRPr>
            </a:pPr>
            <a:endParaRPr sz="1800"/>
          </a:p>
        </p:txBody>
      </p:sp>
      <p:sp>
        <p:nvSpPr>
          <p:cNvPr id="93" name="Google Shape;126;p10"/>
          <p:cNvSpPr/>
          <p:nvPr/>
        </p:nvSpPr>
        <p:spPr>
          <a:xfrm rot="10800000">
            <a:off x="11361574" y="6176901"/>
            <a:ext cx="162170" cy="162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720" y="0"/>
                </a:lnTo>
                <a:lnTo>
                  <a:pt x="6720" y="14880"/>
                </a:lnTo>
                <a:lnTo>
                  <a:pt x="21600" y="14880"/>
                </a:lnTo>
                <a:lnTo>
                  <a:pt x="21600" y="21600"/>
                </a:lnTo>
                <a:lnTo>
                  <a:pt x="0" y="21600"/>
                </a:lnTo>
                <a:lnTo>
                  <a:pt x="0" y="14880"/>
                </a:lnTo>
                <a:close/>
              </a:path>
            </a:pathLst>
          </a:custGeom>
          <a:solidFill>
            <a:schemeClr val="accent1"/>
          </a:solidFill>
          <a:ln w="12700">
            <a:miter lim="400000"/>
          </a:ln>
        </p:spPr>
        <p:txBody>
          <a:bodyPr lIns="45719" rIns="45719" anchor="ctr"/>
          <a:lstStyle/>
          <a:p>
            <a:pPr algn="ctr">
              <a:defRPr sz="1800">
                <a:solidFill>
                  <a:schemeClr val="accent4">
                    <a:lumOff val="44000"/>
                  </a:schemeClr>
                </a:solidFill>
              </a:defRPr>
            </a:pPr>
            <a:endParaRPr sz="1800"/>
          </a:p>
        </p:txBody>
      </p:sp>
      <p:sp>
        <p:nvSpPr>
          <p:cNvPr id="94" name="Google Shape;127;p10"/>
          <p:cNvSpPr/>
          <p:nvPr/>
        </p:nvSpPr>
        <p:spPr>
          <a:xfrm>
            <a:off x="10996192" y="479206"/>
            <a:ext cx="202872" cy="198001"/>
          </a:xfrm>
          <a:custGeom>
            <a:avLst/>
            <a:gdLst/>
            <a:ahLst/>
            <a:cxnLst>
              <a:cxn ang="0">
                <a:pos x="wd2" y="hd2"/>
              </a:cxn>
              <a:cxn ang="5400000">
                <a:pos x="wd2" y="hd2"/>
              </a:cxn>
              <a:cxn ang="10800000">
                <a:pos x="wd2" y="hd2"/>
              </a:cxn>
              <a:cxn ang="16200000">
                <a:pos x="wd2" y="hd2"/>
              </a:cxn>
            </a:cxnLst>
            <a:rect l="0" t="0" r="r" b="b"/>
            <a:pathLst>
              <a:path w="21600" h="21600" extrusionOk="0">
                <a:moveTo>
                  <a:pt x="19490" y="17280"/>
                </a:moveTo>
                <a:cubicBezTo>
                  <a:pt x="20655" y="17280"/>
                  <a:pt x="21600" y="18247"/>
                  <a:pt x="21600" y="19440"/>
                </a:cubicBezTo>
                <a:cubicBezTo>
                  <a:pt x="21600" y="20633"/>
                  <a:pt x="20655" y="21600"/>
                  <a:pt x="19490" y="21600"/>
                </a:cubicBezTo>
                <a:cubicBezTo>
                  <a:pt x="18324" y="21600"/>
                  <a:pt x="17379" y="20633"/>
                  <a:pt x="17379" y="19440"/>
                </a:cubicBezTo>
                <a:cubicBezTo>
                  <a:pt x="17379" y="18247"/>
                  <a:pt x="18324" y="17280"/>
                  <a:pt x="19490" y="17280"/>
                </a:cubicBezTo>
                <a:close/>
                <a:moveTo>
                  <a:pt x="10800" y="17280"/>
                </a:moveTo>
                <a:cubicBezTo>
                  <a:pt x="11966" y="17280"/>
                  <a:pt x="12910" y="18247"/>
                  <a:pt x="12910" y="19440"/>
                </a:cubicBezTo>
                <a:cubicBezTo>
                  <a:pt x="12910" y="20633"/>
                  <a:pt x="11966" y="21600"/>
                  <a:pt x="10800" y="21600"/>
                </a:cubicBezTo>
                <a:cubicBezTo>
                  <a:pt x="9635" y="21600"/>
                  <a:pt x="8690" y="20633"/>
                  <a:pt x="8690" y="19440"/>
                </a:cubicBezTo>
                <a:cubicBezTo>
                  <a:pt x="8690" y="18247"/>
                  <a:pt x="9635" y="17280"/>
                  <a:pt x="10800" y="17280"/>
                </a:cubicBezTo>
                <a:close/>
                <a:moveTo>
                  <a:pt x="2110" y="17280"/>
                </a:moveTo>
                <a:cubicBezTo>
                  <a:pt x="3276" y="17280"/>
                  <a:pt x="4221" y="18247"/>
                  <a:pt x="4221" y="19440"/>
                </a:cubicBezTo>
                <a:cubicBezTo>
                  <a:pt x="4221" y="20633"/>
                  <a:pt x="3276" y="21600"/>
                  <a:pt x="2110" y="21600"/>
                </a:cubicBezTo>
                <a:cubicBezTo>
                  <a:pt x="945" y="21600"/>
                  <a:pt x="0" y="20633"/>
                  <a:pt x="0" y="19440"/>
                </a:cubicBezTo>
                <a:cubicBezTo>
                  <a:pt x="0" y="18247"/>
                  <a:pt x="945" y="17280"/>
                  <a:pt x="2110" y="17280"/>
                </a:cubicBezTo>
                <a:close/>
                <a:moveTo>
                  <a:pt x="19490" y="8640"/>
                </a:moveTo>
                <a:cubicBezTo>
                  <a:pt x="20655" y="8640"/>
                  <a:pt x="21600" y="9607"/>
                  <a:pt x="21600" y="10800"/>
                </a:cubicBezTo>
                <a:cubicBezTo>
                  <a:pt x="21600" y="11993"/>
                  <a:pt x="20655" y="12960"/>
                  <a:pt x="19490" y="12960"/>
                </a:cubicBezTo>
                <a:cubicBezTo>
                  <a:pt x="18324" y="12960"/>
                  <a:pt x="17379" y="11993"/>
                  <a:pt x="17379" y="10800"/>
                </a:cubicBezTo>
                <a:cubicBezTo>
                  <a:pt x="17379" y="9607"/>
                  <a:pt x="18324" y="8640"/>
                  <a:pt x="19490" y="8640"/>
                </a:cubicBezTo>
                <a:close/>
                <a:moveTo>
                  <a:pt x="10800" y="8640"/>
                </a:moveTo>
                <a:cubicBezTo>
                  <a:pt x="11966" y="8640"/>
                  <a:pt x="12910" y="9607"/>
                  <a:pt x="12910" y="10800"/>
                </a:cubicBezTo>
                <a:cubicBezTo>
                  <a:pt x="12910" y="11993"/>
                  <a:pt x="11966" y="12960"/>
                  <a:pt x="10800" y="12960"/>
                </a:cubicBezTo>
                <a:cubicBezTo>
                  <a:pt x="9635" y="12960"/>
                  <a:pt x="8690" y="11993"/>
                  <a:pt x="8690" y="10800"/>
                </a:cubicBezTo>
                <a:cubicBezTo>
                  <a:pt x="8690" y="9607"/>
                  <a:pt x="9635" y="8640"/>
                  <a:pt x="10800" y="8640"/>
                </a:cubicBezTo>
                <a:close/>
                <a:moveTo>
                  <a:pt x="2110" y="8640"/>
                </a:moveTo>
                <a:cubicBezTo>
                  <a:pt x="3276" y="8640"/>
                  <a:pt x="4221" y="9607"/>
                  <a:pt x="4221" y="10800"/>
                </a:cubicBezTo>
                <a:cubicBezTo>
                  <a:pt x="4221" y="11993"/>
                  <a:pt x="3276" y="12960"/>
                  <a:pt x="2110" y="12960"/>
                </a:cubicBezTo>
                <a:cubicBezTo>
                  <a:pt x="945" y="12960"/>
                  <a:pt x="0" y="11993"/>
                  <a:pt x="0" y="10800"/>
                </a:cubicBezTo>
                <a:cubicBezTo>
                  <a:pt x="0" y="9607"/>
                  <a:pt x="945" y="8640"/>
                  <a:pt x="2110" y="8640"/>
                </a:cubicBezTo>
                <a:close/>
                <a:moveTo>
                  <a:pt x="19490" y="0"/>
                </a:moveTo>
                <a:cubicBezTo>
                  <a:pt x="20655" y="0"/>
                  <a:pt x="21600" y="967"/>
                  <a:pt x="21600" y="2160"/>
                </a:cubicBezTo>
                <a:cubicBezTo>
                  <a:pt x="21600" y="3353"/>
                  <a:pt x="20655" y="4320"/>
                  <a:pt x="19490" y="4320"/>
                </a:cubicBezTo>
                <a:cubicBezTo>
                  <a:pt x="18324" y="4320"/>
                  <a:pt x="17379" y="3353"/>
                  <a:pt x="17379" y="2160"/>
                </a:cubicBezTo>
                <a:cubicBezTo>
                  <a:pt x="17379" y="967"/>
                  <a:pt x="18324" y="0"/>
                  <a:pt x="19490" y="0"/>
                </a:cubicBezTo>
                <a:close/>
                <a:moveTo>
                  <a:pt x="10800" y="0"/>
                </a:moveTo>
                <a:cubicBezTo>
                  <a:pt x="11966" y="0"/>
                  <a:pt x="12910" y="967"/>
                  <a:pt x="12910" y="2160"/>
                </a:cubicBezTo>
                <a:cubicBezTo>
                  <a:pt x="12910" y="3353"/>
                  <a:pt x="11966" y="4320"/>
                  <a:pt x="10800" y="4320"/>
                </a:cubicBezTo>
                <a:cubicBezTo>
                  <a:pt x="9635" y="4320"/>
                  <a:pt x="8690" y="3353"/>
                  <a:pt x="8690" y="2160"/>
                </a:cubicBezTo>
                <a:cubicBezTo>
                  <a:pt x="8690" y="967"/>
                  <a:pt x="9635" y="0"/>
                  <a:pt x="10800" y="0"/>
                </a:cubicBezTo>
                <a:close/>
                <a:moveTo>
                  <a:pt x="2110" y="0"/>
                </a:moveTo>
                <a:cubicBezTo>
                  <a:pt x="3276" y="0"/>
                  <a:pt x="4221" y="967"/>
                  <a:pt x="4221" y="2160"/>
                </a:cubicBezTo>
                <a:cubicBezTo>
                  <a:pt x="4221" y="3353"/>
                  <a:pt x="3276" y="4320"/>
                  <a:pt x="2110" y="4320"/>
                </a:cubicBezTo>
                <a:cubicBezTo>
                  <a:pt x="945" y="4320"/>
                  <a:pt x="0" y="3353"/>
                  <a:pt x="0" y="2160"/>
                </a:cubicBezTo>
                <a:cubicBezTo>
                  <a:pt x="0" y="967"/>
                  <a:pt x="945" y="0"/>
                  <a:pt x="2110" y="0"/>
                </a:cubicBezTo>
                <a:close/>
              </a:path>
            </a:pathLst>
          </a:custGeom>
          <a:solidFill>
            <a:schemeClr val="accent4">
              <a:lumOff val="44000"/>
            </a:schemeClr>
          </a:solidFill>
          <a:ln w="12700">
            <a:miter lim="400000"/>
          </a:ln>
        </p:spPr>
        <p:txBody>
          <a:bodyPr lIns="45719" rIns="45719" anchor="ctr"/>
          <a:lstStyle/>
          <a:p>
            <a:pPr algn="ctr">
              <a:defRPr sz="1800">
                <a:solidFill>
                  <a:schemeClr val="accent4">
                    <a:lumOff val="44000"/>
                  </a:schemeClr>
                </a:solidFill>
              </a:defRPr>
            </a:pPr>
            <a:endParaRPr sz="1800"/>
          </a:p>
        </p:txBody>
      </p:sp>
      <p:sp>
        <p:nvSpPr>
          <p:cNvPr id="95"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937638856"/>
      </p:ext>
    </p:extLst>
  </p:cSld>
  <p:clrMapOvr>
    <a:masterClrMapping/>
  </p:clrMapOvr>
  <p:transition spd="med"/>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type="tx">
  <p:cSld name="Brand Bumper (Blue/Waves)">
    <p:spTree>
      <p:nvGrpSpPr>
        <p:cNvPr id="1" name=""/>
        <p:cNvGrpSpPr/>
        <p:nvPr/>
      </p:nvGrpSpPr>
      <p:grpSpPr>
        <a:xfrm>
          <a:off x="0" y="0"/>
          <a:ext cx="0" cy="0"/>
          <a:chOff x="0" y="0"/>
          <a:chExt cx="0" cy="0"/>
        </a:xfrm>
      </p:grpSpPr>
      <p:sp>
        <p:nvSpPr>
          <p:cNvPr id="102" name="Google Shape;129;p11"/>
          <p:cNvSpPr txBox="1"/>
          <p:nvPr/>
        </p:nvSpPr>
        <p:spPr>
          <a:xfrm>
            <a:off x="12470563" y="-1"/>
            <a:ext cx="1805739" cy="55399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defRPr sz="1800" i="1">
                <a:solidFill>
                  <a:srgbClr val="BFBFBF"/>
                </a:solidFill>
              </a:defRPr>
            </a:lvl1pPr>
          </a:lstStyle>
          <a:p>
            <a:r>
              <a:rPr sz="1800"/>
              <a:t>Brand Bumper (Blue/Waves)</a:t>
            </a:r>
          </a:p>
        </p:txBody>
      </p:sp>
      <p:grpSp>
        <p:nvGrpSpPr>
          <p:cNvPr id="109" name="Google Shape;130;p11"/>
          <p:cNvGrpSpPr/>
          <p:nvPr/>
        </p:nvGrpSpPr>
        <p:grpSpPr>
          <a:xfrm>
            <a:off x="0" y="1"/>
            <a:ext cx="12201536" cy="6858001"/>
            <a:chOff x="0" y="0"/>
            <a:chExt cx="12188825" cy="6858000"/>
          </a:xfrm>
        </p:grpSpPr>
        <p:sp>
          <p:nvSpPr>
            <p:cNvPr id="103" name="Google Shape;131;p11"/>
            <p:cNvSpPr/>
            <p:nvPr/>
          </p:nvSpPr>
          <p:spPr>
            <a:xfrm>
              <a:off x="0" y="0"/>
              <a:ext cx="12188825" cy="6858000"/>
            </a:xfrm>
            <a:prstGeom prst="rect">
              <a:avLst/>
            </a:prstGeom>
            <a:solidFill>
              <a:schemeClr val="accent2"/>
            </a:solidFill>
            <a:ln w="12700" cap="flat">
              <a:noFill/>
              <a:miter lim="400000"/>
            </a:ln>
            <a:effectLst/>
          </p:spPr>
          <p:txBody>
            <a:bodyPr wrap="square" lIns="45719" tIns="45719" rIns="45719" bIns="45719" numCol="1" anchor="ctr">
              <a:noAutofit/>
            </a:bodyPr>
            <a:lstStyle/>
            <a:p>
              <a:pPr algn="ctr">
                <a:defRPr sz="1800">
                  <a:solidFill>
                    <a:schemeClr val="accent4">
                      <a:lumOff val="44000"/>
                    </a:schemeClr>
                  </a:solidFill>
                </a:defRPr>
              </a:pPr>
              <a:endParaRPr sz="1800"/>
            </a:p>
          </p:txBody>
        </p:sp>
        <p:grpSp>
          <p:nvGrpSpPr>
            <p:cNvPr id="107" name="Google Shape;132;p11"/>
            <p:cNvGrpSpPr/>
            <p:nvPr/>
          </p:nvGrpSpPr>
          <p:grpSpPr>
            <a:xfrm>
              <a:off x="0" y="0"/>
              <a:ext cx="12188826" cy="6858001"/>
              <a:chOff x="0" y="0"/>
              <a:chExt cx="12188825" cy="6858000"/>
            </a:xfrm>
          </p:grpSpPr>
          <p:sp>
            <p:nvSpPr>
              <p:cNvPr id="104" name="Google Shape;133;p11"/>
              <p:cNvSpPr/>
              <p:nvPr/>
            </p:nvSpPr>
            <p:spPr>
              <a:xfrm>
                <a:off x="0" y="0"/>
                <a:ext cx="6308797" cy="6858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62" y="0"/>
                    </a:lnTo>
                    <a:lnTo>
                      <a:pt x="2036" y="1419"/>
                    </a:lnTo>
                    <a:cubicBezTo>
                      <a:pt x="4159" y="3163"/>
                      <a:pt x="6207" y="4983"/>
                      <a:pt x="8174" y="6876"/>
                    </a:cubicBezTo>
                    <a:cubicBezTo>
                      <a:pt x="12665" y="11182"/>
                      <a:pt x="17173" y="13911"/>
                      <a:pt x="21600" y="15433"/>
                    </a:cubicBezTo>
                    <a:lnTo>
                      <a:pt x="21446" y="15542"/>
                    </a:lnTo>
                    <a:cubicBezTo>
                      <a:pt x="18488" y="17657"/>
                      <a:pt x="15588" y="19441"/>
                      <a:pt x="12754" y="20932"/>
                    </a:cubicBezTo>
                    <a:lnTo>
                      <a:pt x="11446" y="21600"/>
                    </a:lnTo>
                    <a:lnTo>
                      <a:pt x="0" y="21600"/>
                    </a:lnTo>
                    <a:close/>
                  </a:path>
                </a:pathLst>
              </a:custGeom>
              <a:solidFill>
                <a:srgbClr val="02224B"/>
              </a:solidFill>
              <a:ln w="12700" cap="flat">
                <a:noFill/>
                <a:miter lim="400000"/>
              </a:ln>
              <a:effectLst/>
            </p:spPr>
            <p:txBody>
              <a:bodyPr wrap="square" lIns="45719" tIns="45719" rIns="45719" bIns="45719" numCol="1" anchor="ctr">
                <a:noAutofit/>
              </a:bodyPr>
              <a:lstStyle/>
              <a:p>
                <a:pPr>
                  <a:defRPr sz="1800"/>
                </a:pPr>
                <a:endParaRPr sz="1800"/>
              </a:p>
            </p:txBody>
          </p:sp>
          <p:sp>
            <p:nvSpPr>
              <p:cNvPr id="105" name="Google Shape;134;p11"/>
              <p:cNvSpPr/>
              <p:nvPr/>
            </p:nvSpPr>
            <p:spPr>
              <a:xfrm>
                <a:off x="6308142" y="1269505"/>
                <a:ext cx="5880684" cy="4121299"/>
              </a:xfrm>
              <a:custGeom>
                <a:avLst/>
                <a:gdLst/>
                <a:ahLst/>
                <a:cxnLst>
                  <a:cxn ang="0">
                    <a:pos x="wd2" y="hd2"/>
                  </a:cxn>
                  <a:cxn ang="5400000">
                    <a:pos x="wd2" y="hd2"/>
                  </a:cxn>
                  <a:cxn ang="10800000">
                    <a:pos x="wd2" y="hd2"/>
                  </a:cxn>
                  <a:cxn ang="16200000">
                    <a:pos x="wd2" y="hd2"/>
                  </a:cxn>
                </a:cxnLst>
                <a:rect l="0" t="0" r="r" b="b"/>
                <a:pathLst>
                  <a:path w="21600" h="20496" extrusionOk="0">
                    <a:moveTo>
                      <a:pt x="21600" y="0"/>
                    </a:moveTo>
                    <a:lnTo>
                      <a:pt x="21600" y="17358"/>
                    </a:lnTo>
                    <a:lnTo>
                      <a:pt x="20103" y="18098"/>
                    </a:lnTo>
                    <a:cubicBezTo>
                      <a:pt x="13825" y="20992"/>
                      <a:pt x="7008" y="21600"/>
                      <a:pt x="0" y="18055"/>
                    </a:cubicBezTo>
                    <a:cubicBezTo>
                      <a:pt x="7603" y="10076"/>
                      <a:pt x="14503" y="4438"/>
                      <a:pt x="20703" y="550"/>
                    </a:cubicBezTo>
                    <a:close/>
                  </a:path>
                </a:pathLst>
              </a:custGeom>
              <a:solidFill>
                <a:srgbClr val="42658D"/>
              </a:solidFill>
              <a:ln w="12700" cap="flat">
                <a:noFill/>
                <a:miter lim="400000"/>
              </a:ln>
              <a:effectLst/>
            </p:spPr>
            <p:txBody>
              <a:bodyPr wrap="square" lIns="45719" tIns="45719" rIns="45719" bIns="45719" numCol="1" anchor="ctr">
                <a:noAutofit/>
              </a:bodyPr>
              <a:lstStyle/>
              <a:p>
                <a:pPr>
                  <a:defRPr sz="1800"/>
                </a:pPr>
                <a:endParaRPr sz="1800"/>
              </a:p>
            </p:txBody>
          </p:sp>
          <p:sp>
            <p:nvSpPr>
              <p:cNvPr id="106" name="Google Shape;135;p11"/>
              <p:cNvSpPr/>
              <p:nvPr/>
            </p:nvSpPr>
            <p:spPr>
              <a:xfrm>
                <a:off x="3342471" y="4759824"/>
                <a:ext cx="8846355" cy="209817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600"/>
                    </a:lnTo>
                    <a:lnTo>
                      <a:pt x="933" y="19415"/>
                    </a:lnTo>
                    <a:cubicBezTo>
                      <a:pt x="2954" y="14543"/>
                      <a:pt x="5022" y="8713"/>
                      <a:pt x="7131" y="1799"/>
                    </a:cubicBezTo>
                    <a:lnTo>
                      <a:pt x="7241" y="1443"/>
                    </a:lnTo>
                    <a:cubicBezTo>
                      <a:pt x="11900" y="8782"/>
                      <a:pt x="16432" y="7523"/>
                      <a:pt x="20605" y="1532"/>
                    </a:cubicBezTo>
                    <a:close/>
                  </a:path>
                </a:pathLst>
              </a:custGeom>
              <a:solidFill>
                <a:srgbClr val="223B61"/>
              </a:solidFill>
              <a:ln w="12700" cap="flat">
                <a:noFill/>
                <a:miter lim="400000"/>
              </a:ln>
              <a:effectLst/>
            </p:spPr>
            <p:txBody>
              <a:bodyPr wrap="square" lIns="45719" tIns="45719" rIns="45719" bIns="45719" numCol="1" anchor="ctr">
                <a:noAutofit/>
              </a:bodyPr>
              <a:lstStyle/>
              <a:p>
                <a:pPr>
                  <a:defRPr sz="1800"/>
                </a:pPr>
                <a:endParaRPr sz="1800"/>
              </a:p>
            </p:txBody>
          </p:sp>
        </p:grpSp>
        <p:sp>
          <p:nvSpPr>
            <p:cNvPr id="108" name="Google Shape;136;p11"/>
            <p:cNvSpPr/>
            <p:nvPr/>
          </p:nvSpPr>
          <p:spPr>
            <a:xfrm>
              <a:off x="0" y="0"/>
              <a:ext cx="12188825" cy="6858000"/>
            </a:xfrm>
            <a:prstGeom prst="rect">
              <a:avLst/>
            </a:prstGeom>
            <a:solidFill>
              <a:schemeClr val="accent2">
                <a:alpha val="53725"/>
              </a:schemeClr>
            </a:solidFill>
            <a:ln w="12700" cap="flat">
              <a:noFill/>
              <a:miter lim="400000"/>
            </a:ln>
            <a:effectLst/>
          </p:spPr>
          <p:txBody>
            <a:bodyPr wrap="square" lIns="45719" tIns="45719" rIns="45719" bIns="45719" numCol="1" anchor="ctr">
              <a:noAutofit/>
            </a:bodyPr>
            <a:lstStyle/>
            <a:p>
              <a:pPr algn="ctr">
                <a:defRPr sz="1800">
                  <a:solidFill>
                    <a:schemeClr val="accent4">
                      <a:lumOff val="44000"/>
                    </a:schemeClr>
                  </a:solidFill>
                </a:defRPr>
              </a:pPr>
              <a:endParaRPr sz="1800"/>
            </a:p>
          </p:txBody>
        </p:sp>
      </p:grpSp>
      <p:pic>
        <p:nvPicPr>
          <p:cNvPr id="110" name="Google Shape;137;p11" descr="Google Shape;137;p11"/>
          <p:cNvPicPr>
            <a:picLocks noChangeAspect="1"/>
          </p:cNvPicPr>
          <p:nvPr/>
        </p:nvPicPr>
        <p:blipFill>
          <a:blip r:embed="rId2"/>
          <a:stretch>
            <a:fillRect/>
          </a:stretch>
        </p:blipFill>
        <p:spPr>
          <a:xfrm>
            <a:off x="3829863" y="2855494"/>
            <a:ext cx="4541808" cy="1147013"/>
          </a:xfrm>
          <a:prstGeom prst="rect">
            <a:avLst/>
          </a:prstGeom>
          <a:ln w="12700">
            <a:miter lim="400000"/>
          </a:ln>
        </p:spPr>
      </p:pic>
      <p:sp>
        <p:nvSpPr>
          <p:cNvPr id="111"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4205985205"/>
      </p:ext>
    </p:extLst>
  </p:cSld>
  <p:clrMapOvr>
    <a:masterClrMapping/>
  </p:clrMapOvr>
  <p:transition spd="med"/>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type="tx">
  <p:cSld name="Brand Bumper (Green/Image)">
    <p:spTree>
      <p:nvGrpSpPr>
        <p:cNvPr id="1" name=""/>
        <p:cNvGrpSpPr/>
        <p:nvPr/>
      </p:nvGrpSpPr>
      <p:grpSpPr>
        <a:xfrm>
          <a:off x="0" y="0"/>
          <a:ext cx="0" cy="0"/>
          <a:chOff x="0" y="0"/>
          <a:chExt cx="0" cy="0"/>
        </a:xfrm>
      </p:grpSpPr>
      <p:pic>
        <p:nvPicPr>
          <p:cNvPr id="118" name="Google Shape;139;p12" descr="Google Shape;139;p12"/>
          <p:cNvPicPr>
            <a:picLocks noChangeAspect="1"/>
          </p:cNvPicPr>
          <p:nvPr/>
        </p:nvPicPr>
        <p:blipFill>
          <a:blip r:embed="rId2"/>
          <a:srcRect t="7768" b="7768"/>
          <a:stretch>
            <a:fillRect/>
          </a:stretch>
        </p:blipFill>
        <p:spPr>
          <a:xfrm>
            <a:off x="0" y="0"/>
            <a:ext cx="12201535" cy="6858000"/>
          </a:xfrm>
          <a:prstGeom prst="rect">
            <a:avLst/>
          </a:prstGeom>
          <a:ln w="12700">
            <a:miter lim="400000"/>
          </a:ln>
        </p:spPr>
      </p:pic>
      <p:sp>
        <p:nvSpPr>
          <p:cNvPr id="119" name="Google Shape;140;p12"/>
          <p:cNvSpPr/>
          <p:nvPr/>
        </p:nvSpPr>
        <p:spPr>
          <a:xfrm>
            <a:off x="0" y="0"/>
            <a:ext cx="12201535" cy="6858000"/>
          </a:xfrm>
          <a:prstGeom prst="rect">
            <a:avLst/>
          </a:prstGeom>
          <a:solidFill>
            <a:srgbClr val="4F9717">
              <a:alpha val="89803"/>
            </a:srgbClr>
          </a:solidFill>
          <a:ln w="12700">
            <a:miter lim="400000"/>
          </a:ln>
        </p:spPr>
        <p:txBody>
          <a:bodyPr lIns="45719" rIns="45719" anchor="ctr"/>
          <a:lstStyle/>
          <a:p>
            <a:pPr>
              <a:defRPr sz="1800"/>
            </a:pPr>
            <a:endParaRPr sz="1800"/>
          </a:p>
        </p:txBody>
      </p:sp>
      <p:sp>
        <p:nvSpPr>
          <p:cNvPr id="120" name="Google Shape;141;p12"/>
          <p:cNvSpPr txBox="1"/>
          <p:nvPr/>
        </p:nvSpPr>
        <p:spPr>
          <a:xfrm>
            <a:off x="12470563" y="-1"/>
            <a:ext cx="1805739" cy="55399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defRPr sz="1800" i="1">
                <a:solidFill>
                  <a:srgbClr val="BFBFBF"/>
                </a:solidFill>
              </a:defRPr>
            </a:lvl1pPr>
          </a:lstStyle>
          <a:p>
            <a:r>
              <a:rPr sz="1800"/>
              <a:t>Brand Bumper (Green/Image)</a:t>
            </a:r>
          </a:p>
        </p:txBody>
      </p:sp>
      <p:pic>
        <p:nvPicPr>
          <p:cNvPr id="121" name="Google Shape;142;p12" descr="Google Shape;142;p12"/>
          <p:cNvPicPr>
            <a:picLocks noChangeAspect="1"/>
          </p:cNvPicPr>
          <p:nvPr/>
        </p:nvPicPr>
        <p:blipFill>
          <a:blip r:embed="rId3"/>
          <a:stretch>
            <a:fillRect/>
          </a:stretch>
        </p:blipFill>
        <p:spPr>
          <a:xfrm>
            <a:off x="3829863" y="2855494"/>
            <a:ext cx="4541808" cy="1147013"/>
          </a:xfrm>
          <a:prstGeom prst="rect">
            <a:avLst/>
          </a:prstGeom>
          <a:ln w="12700">
            <a:miter lim="400000"/>
          </a:ln>
        </p:spPr>
      </p:pic>
      <p:sp>
        <p:nvSpPr>
          <p:cNvPr id="122" name="Google Shape;143;p12"/>
          <p:cNvSpPr/>
          <p:nvPr/>
        </p:nvSpPr>
        <p:spPr>
          <a:xfrm>
            <a:off x="606038" y="1353735"/>
            <a:ext cx="223434" cy="223201"/>
          </a:xfrm>
          <a:custGeom>
            <a:avLst/>
            <a:gdLst/>
            <a:ahLst/>
            <a:cxnLst>
              <a:cxn ang="0">
                <a:pos x="wd2" y="hd2"/>
              </a:cxn>
              <a:cxn ang="5400000">
                <a:pos x="wd2" y="hd2"/>
              </a:cxn>
              <a:cxn ang="10800000">
                <a:pos x="wd2" y="hd2"/>
              </a:cxn>
              <a:cxn ang="16200000">
                <a:pos x="wd2" y="hd2"/>
              </a:cxn>
            </a:cxnLst>
            <a:rect l="0" t="0" r="r" b="b"/>
            <a:pathLst>
              <a:path w="21600" h="21600" extrusionOk="0">
                <a:moveTo>
                  <a:pt x="8361" y="0"/>
                </a:moveTo>
                <a:lnTo>
                  <a:pt x="13239" y="0"/>
                </a:lnTo>
                <a:lnTo>
                  <a:pt x="13239" y="8361"/>
                </a:lnTo>
                <a:lnTo>
                  <a:pt x="21600" y="8361"/>
                </a:lnTo>
                <a:lnTo>
                  <a:pt x="21600" y="13239"/>
                </a:lnTo>
                <a:lnTo>
                  <a:pt x="13239" y="13239"/>
                </a:lnTo>
                <a:lnTo>
                  <a:pt x="13239" y="21600"/>
                </a:lnTo>
                <a:lnTo>
                  <a:pt x="8361" y="21600"/>
                </a:lnTo>
                <a:lnTo>
                  <a:pt x="8361" y="13239"/>
                </a:lnTo>
                <a:lnTo>
                  <a:pt x="0" y="13239"/>
                </a:lnTo>
                <a:lnTo>
                  <a:pt x="0" y="8361"/>
                </a:lnTo>
                <a:lnTo>
                  <a:pt x="8361" y="8361"/>
                </a:lnTo>
                <a:close/>
              </a:path>
            </a:pathLst>
          </a:custGeom>
          <a:solidFill>
            <a:schemeClr val="accent4">
              <a:lumOff val="44000"/>
            </a:schemeClr>
          </a:solidFill>
          <a:ln w="12700">
            <a:miter lim="400000"/>
          </a:ln>
        </p:spPr>
        <p:txBody>
          <a:bodyPr lIns="45719" rIns="45719" anchor="ctr"/>
          <a:lstStyle/>
          <a:p>
            <a:pPr algn="ctr">
              <a:defRPr sz="1800">
                <a:solidFill>
                  <a:schemeClr val="accent4">
                    <a:lumOff val="44000"/>
                  </a:schemeClr>
                </a:solidFill>
              </a:defRPr>
            </a:pPr>
            <a:endParaRPr sz="1800"/>
          </a:p>
        </p:txBody>
      </p:sp>
      <p:sp>
        <p:nvSpPr>
          <p:cNvPr id="123" name="Google Shape;144;p12"/>
          <p:cNvSpPr/>
          <p:nvPr/>
        </p:nvSpPr>
        <p:spPr>
          <a:xfrm>
            <a:off x="1588894" y="358774"/>
            <a:ext cx="190499" cy="190302"/>
          </a:xfrm>
          <a:custGeom>
            <a:avLst/>
            <a:gdLst/>
            <a:ahLst/>
            <a:cxnLst>
              <a:cxn ang="0">
                <a:pos x="wd2" y="hd2"/>
              </a:cxn>
              <a:cxn ang="5400000">
                <a:pos x="wd2" y="hd2"/>
              </a:cxn>
              <a:cxn ang="10800000">
                <a:pos x="wd2" y="hd2"/>
              </a:cxn>
              <a:cxn ang="16200000">
                <a:pos x="wd2" y="hd2"/>
              </a:cxn>
            </a:cxnLst>
            <a:rect l="0" t="0" r="r" b="b"/>
            <a:pathLst>
              <a:path w="21600" h="21600" extrusionOk="0">
                <a:moveTo>
                  <a:pt x="10800" y="2356"/>
                </a:moveTo>
                <a:cubicBezTo>
                  <a:pt x="6136" y="2356"/>
                  <a:pt x="2356" y="6136"/>
                  <a:pt x="2356" y="10800"/>
                </a:cubicBezTo>
                <a:cubicBezTo>
                  <a:pt x="2356" y="15464"/>
                  <a:pt x="6136" y="19244"/>
                  <a:pt x="10800" y="19244"/>
                </a:cubicBezTo>
                <a:cubicBezTo>
                  <a:pt x="15464" y="19244"/>
                  <a:pt x="19244" y="15464"/>
                  <a:pt x="19244" y="10800"/>
                </a:cubicBezTo>
                <a:cubicBezTo>
                  <a:pt x="19244" y="6136"/>
                  <a:pt x="15464" y="2356"/>
                  <a:pt x="10800" y="2356"/>
                </a:cubicBezTo>
                <a:close/>
                <a:moveTo>
                  <a:pt x="10800" y="0"/>
                </a:moveTo>
                <a:cubicBezTo>
                  <a:pt x="16765" y="0"/>
                  <a:pt x="21600" y="4835"/>
                  <a:pt x="21600" y="10800"/>
                </a:cubicBezTo>
                <a:cubicBezTo>
                  <a:pt x="21600" y="16765"/>
                  <a:pt x="16765" y="21600"/>
                  <a:pt x="10800" y="21600"/>
                </a:cubicBezTo>
                <a:cubicBezTo>
                  <a:pt x="4835" y="21600"/>
                  <a:pt x="0" y="16765"/>
                  <a:pt x="0" y="10800"/>
                </a:cubicBezTo>
                <a:cubicBezTo>
                  <a:pt x="0" y="4835"/>
                  <a:pt x="4835" y="0"/>
                  <a:pt x="10800" y="0"/>
                </a:cubicBezTo>
                <a:close/>
              </a:path>
            </a:pathLst>
          </a:custGeom>
          <a:solidFill>
            <a:schemeClr val="accent4">
              <a:lumOff val="44000"/>
            </a:schemeClr>
          </a:solidFill>
          <a:ln w="12700">
            <a:miter lim="400000"/>
          </a:ln>
        </p:spPr>
        <p:txBody>
          <a:bodyPr lIns="45719" rIns="45719" anchor="ctr"/>
          <a:lstStyle/>
          <a:p>
            <a:pPr algn="ctr">
              <a:defRPr sz="1800"/>
            </a:pPr>
            <a:endParaRPr sz="1800"/>
          </a:p>
        </p:txBody>
      </p:sp>
      <p:sp>
        <p:nvSpPr>
          <p:cNvPr id="124" name="Google Shape;145;p12"/>
          <p:cNvSpPr/>
          <p:nvPr/>
        </p:nvSpPr>
        <p:spPr>
          <a:xfrm>
            <a:off x="662870" y="5791278"/>
            <a:ext cx="202872" cy="198001"/>
          </a:xfrm>
          <a:custGeom>
            <a:avLst/>
            <a:gdLst/>
            <a:ahLst/>
            <a:cxnLst>
              <a:cxn ang="0">
                <a:pos x="wd2" y="hd2"/>
              </a:cxn>
              <a:cxn ang="5400000">
                <a:pos x="wd2" y="hd2"/>
              </a:cxn>
              <a:cxn ang="10800000">
                <a:pos x="wd2" y="hd2"/>
              </a:cxn>
              <a:cxn ang="16200000">
                <a:pos x="wd2" y="hd2"/>
              </a:cxn>
            </a:cxnLst>
            <a:rect l="0" t="0" r="r" b="b"/>
            <a:pathLst>
              <a:path w="21600" h="21600" extrusionOk="0">
                <a:moveTo>
                  <a:pt x="19490" y="17280"/>
                </a:moveTo>
                <a:cubicBezTo>
                  <a:pt x="20655" y="17280"/>
                  <a:pt x="21600" y="18247"/>
                  <a:pt x="21600" y="19440"/>
                </a:cubicBezTo>
                <a:cubicBezTo>
                  <a:pt x="21600" y="20633"/>
                  <a:pt x="20655" y="21600"/>
                  <a:pt x="19490" y="21600"/>
                </a:cubicBezTo>
                <a:cubicBezTo>
                  <a:pt x="18324" y="21600"/>
                  <a:pt x="17379" y="20633"/>
                  <a:pt x="17379" y="19440"/>
                </a:cubicBezTo>
                <a:cubicBezTo>
                  <a:pt x="17379" y="18247"/>
                  <a:pt x="18324" y="17280"/>
                  <a:pt x="19490" y="17280"/>
                </a:cubicBezTo>
                <a:close/>
                <a:moveTo>
                  <a:pt x="10800" y="17280"/>
                </a:moveTo>
                <a:cubicBezTo>
                  <a:pt x="11966" y="17280"/>
                  <a:pt x="12910" y="18247"/>
                  <a:pt x="12910" y="19440"/>
                </a:cubicBezTo>
                <a:cubicBezTo>
                  <a:pt x="12910" y="20633"/>
                  <a:pt x="11966" y="21600"/>
                  <a:pt x="10800" y="21600"/>
                </a:cubicBezTo>
                <a:cubicBezTo>
                  <a:pt x="9635" y="21600"/>
                  <a:pt x="8690" y="20633"/>
                  <a:pt x="8690" y="19440"/>
                </a:cubicBezTo>
                <a:cubicBezTo>
                  <a:pt x="8690" y="18247"/>
                  <a:pt x="9635" y="17280"/>
                  <a:pt x="10800" y="17280"/>
                </a:cubicBezTo>
                <a:close/>
                <a:moveTo>
                  <a:pt x="2110" y="17280"/>
                </a:moveTo>
                <a:cubicBezTo>
                  <a:pt x="3276" y="17280"/>
                  <a:pt x="4221" y="18247"/>
                  <a:pt x="4221" y="19440"/>
                </a:cubicBezTo>
                <a:cubicBezTo>
                  <a:pt x="4221" y="20633"/>
                  <a:pt x="3276" y="21600"/>
                  <a:pt x="2110" y="21600"/>
                </a:cubicBezTo>
                <a:cubicBezTo>
                  <a:pt x="945" y="21600"/>
                  <a:pt x="0" y="20633"/>
                  <a:pt x="0" y="19440"/>
                </a:cubicBezTo>
                <a:cubicBezTo>
                  <a:pt x="0" y="18247"/>
                  <a:pt x="945" y="17280"/>
                  <a:pt x="2110" y="17280"/>
                </a:cubicBezTo>
                <a:close/>
                <a:moveTo>
                  <a:pt x="19490" y="8640"/>
                </a:moveTo>
                <a:cubicBezTo>
                  <a:pt x="20655" y="8640"/>
                  <a:pt x="21600" y="9607"/>
                  <a:pt x="21600" y="10800"/>
                </a:cubicBezTo>
                <a:cubicBezTo>
                  <a:pt x="21600" y="11993"/>
                  <a:pt x="20655" y="12960"/>
                  <a:pt x="19490" y="12960"/>
                </a:cubicBezTo>
                <a:cubicBezTo>
                  <a:pt x="18324" y="12960"/>
                  <a:pt x="17379" y="11993"/>
                  <a:pt x="17379" y="10800"/>
                </a:cubicBezTo>
                <a:cubicBezTo>
                  <a:pt x="17379" y="9607"/>
                  <a:pt x="18324" y="8640"/>
                  <a:pt x="19490" y="8640"/>
                </a:cubicBezTo>
                <a:close/>
                <a:moveTo>
                  <a:pt x="10800" y="8640"/>
                </a:moveTo>
                <a:cubicBezTo>
                  <a:pt x="11966" y="8640"/>
                  <a:pt x="12910" y="9607"/>
                  <a:pt x="12910" y="10800"/>
                </a:cubicBezTo>
                <a:cubicBezTo>
                  <a:pt x="12910" y="11993"/>
                  <a:pt x="11966" y="12960"/>
                  <a:pt x="10800" y="12960"/>
                </a:cubicBezTo>
                <a:cubicBezTo>
                  <a:pt x="9635" y="12960"/>
                  <a:pt x="8690" y="11993"/>
                  <a:pt x="8690" y="10800"/>
                </a:cubicBezTo>
                <a:cubicBezTo>
                  <a:pt x="8690" y="9607"/>
                  <a:pt x="9635" y="8640"/>
                  <a:pt x="10800" y="8640"/>
                </a:cubicBezTo>
                <a:close/>
                <a:moveTo>
                  <a:pt x="2110" y="8640"/>
                </a:moveTo>
                <a:cubicBezTo>
                  <a:pt x="3276" y="8640"/>
                  <a:pt x="4221" y="9607"/>
                  <a:pt x="4221" y="10800"/>
                </a:cubicBezTo>
                <a:cubicBezTo>
                  <a:pt x="4221" y="11993"/>
                  <a:pt x="3276" y="12960"/>
                  <a:pt x="2110" y="12960"/>
                </a:cubicBezTo>
                <a:cubicBezTo>
                  <a:pt x="945" y="12960"/>
                  <a:pt x="0" y="11993"/>
                  <a:pt x="0" y="10800"/>
                </a:cubicBezTo>
                <a:cubicBezTo>
                  <a:pt x="0" y="9607"/>
                  <a:pt x="945" y="8640"/>
                  <a:pt x="2110" y="8640"/>
                </a:cubicBezTo>
                <a:close/>
                <a:moveTo>
                  <a:pt x="19490" y="0"/>
                </a:moveTo>
                <a:cubicBezTo>
                  <a:pt x="20655" y="0"/>
                  <a:pt x="21600" y="967"/>
                  <a:pt x="21600" y="2160"/>
                </a:cubicBezTo>
                <a:cubicBezTo>
                  <a:pt x="21600" y="3353"/>
                  <a:pt x="20655" y="4320"/>
                  <a:pt x="19490" y="4320"/>
                </a:cubicBezTo>
                <a:cubicBezTo>
                  <a:pt x="18324" y="4320"/>
                  <a:pt x="17379" y="3353"/>
                  <a:pt x="17379" y="2160"/>
                </a:cubicBezTo>
                <a:cubicBezTo>
                  <a:pt x="17379" y="967"/>
                  <a:pt x="18324" y="0"/>
                  <a:pt x="19490" y="0"/>
                </a:cubicBezTo>
                <a:close/>
                <a:moveTo>
                  <a:pt x="10800" y="0"/>
                </a:moveTo>
                <a:cubicBezTo>
                  <a:pt x="11966" y="0"/>
                  <a:pt x="12910" y="967"/>
                  <a:pt x="12910" y="2160"/>
                </a:cubicBezTo>
                <a:cubicBezTo>
                  <a:pt x="12910" y="3353"/>
                  <a:pt x="11966" y="4320"/>
                  <a:pt x="10800" y="4320"/>
                </a:cubicBezTo>
                <a:cubicBezTo>
                  <a:pt x="9635" y="4320"/>
                  <a:pt x="8690" y="3353"/>
                  <a:pt x="8690" y="2160"/>
                </a:cubicBezTo>
                <a:cubicBezTo>
                  <a:pt x="8690" y="967"/>
                  <a:pt x="9635" y="0"/>
                  <a:pt x="10800" y="0"/>
                </a:cubicBezTo>
                <a:close/>
                <a:moveTo>
                  <a:pt x="2110" y="0"/>
                </a:moveTo>
                <a:cubicBezTo>
                  <a:pt x="3276" y="0"/>
                  <a:pt x="4221" y="967"/>
                  <a:pt x="4221" y="2160"/>
                </a:cubicBezTo>
                <a:cubicBezTo>
                  <a:pt x="4221" y="3353"/>
                  <a:pt x="3276" y="4320"/>
                  <a:pt x="2110" y="4320"/>
                </a:cubicBezTo>
                <a:cubicBezTo>
                  <a:pt x="945" y="4320"/>
                  <a:pt x="0" y="3353"/>
                  <a:pt x="0" y="2160"/>
                </a:cubicBezTo>
                <a:cubicBezTo>
                  <a:pt x="0" y="967"/>
                  <a:pt x="945" y="0"/>
                  <a:pt x="2110" y="0"/>
                </a:cubicBezTo>
                <a:close/>
              </a:path>
            </a:pathLst>
          </a:custGeom>
          <a:solidFill>
            <a:schemeClr val="accent4">
              <a:lumOff val="44000"/>
            </a:schemeClr>
          </a:solidFill>
          <a:ln w="12700">
            <a:miter lim="400000"/>
          </a:ln>
        </p:spPr>
        <p:txBody>
          <a:bodyPr lIns="45719" rIns="45719" anchor="ctr"/>
          <a:lstStyle/>
          <a:p>
            <a:pPr algn="ctr">
              <a:defRPr sz="1800">
                <a:solidFill>
                  <a:schemeClr val="accent4">
                    <a:lumOff val="44000"/>
                  </a:schemeClr>
                </a:solidFill>
              </a:defRPr>
            </a:pPr>
            <a:endParaRPr sz="1800"/>
          </a:p>
        </p:txBody>
      </p:sp>
      <p:sp>
        <p:nvSpPr>
          <p:cNvPr id="125" name="Google Shape;146;p12"/>
          <p:cNvSpPr/>
          <p:nvPr/>
        </p:nvSpPr>
        <p:spPr>
          <a:xfrm rot="10800000">
            <a:off x="11361574" y="6176901"/>
            <a:ext cx="162170" cy="162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720" y="0"/>
                </a:lnTo>
                <a:lnTo>
                  <a:pt x="6720" y="14880"/>
                </a:lnTo>
                <a:lnTo>
                  <a:pt x="21600" y="14880"/>
                </a:lnTo>
                <a:lnTo>
                  <a:pt x="21600" y="21600"/>
                </a:lnTo>
                <a:lnTo>
                  <a:pt x="0" y="21600"/>
                </a:lnTo>
                <a:lnTo>
                  <a:pt x="0" y="14880"/>
                </a:lnTo>
                <a:close/>
              </a:path>
            </a:pathLst>
          </a:custGeom>
          <a:solidFill>
            <a:schemeClr val="accent4">
              <a:lumOff val="44000"/>
            </a:schemeClr>
          </a:solidFill>
          <a:ln w="12700">
            <a:miter lim="400000"/>
          </a:ln>
        </p:spPr>
        <p:txBody>
          <a:bodyPr lIns="45719" rIns="45719" anchor="ctr"/>
          <a:lstStyle/>
          <a:p>
            <a:pPr algn="ctr">
              <a:defRPr sz="1800">
                <a:solidFill>
                  <a:schemeClr val="accent4">
                    <a:lumOff val="44000"/>
                  </a:schemeClr>
                </a:solidFill>
              </a:defRPr>
            </a:pPr>
            <a:endParaRPr sz="1800"/>
          </a:p>
        </p:txBody>
      </p:sp>
      <p:sp>
        <p:nvSpPr>
          <p:cNvPr id="126" name="Google Shape;147;p12"/>
          <p:cNvSpPr/>
          <p:nvPr/>
        </p:nvSpPr>
        <p:spPr>
          <a:xfrm>
            <a:off x="10996192" y="479206"/>
            <a:ext cx="202872" cy="198001"/>
          </a:xfrm>
          <a:custGeom>
            <a:avLst/>
            <a:gdLst/>
            <a:ahLst/>
            <a:cxnLst>
              <a:cxn ang="0">
                <a:pos x="wd2" y="hd2"/>
              </a:cxn>
              <a:cxn ang="5400000">
                <a:pos x="wd2" y="hd2"/>
              </a:cxn>
              <a:cxn ang="10800000">
                <a:pos x="wd2" y="hd2"/>
              </a:cxn>
              <a:cxn ang="16200000">
                <a:pos x="wd2" y="hd2"/>
              </a:cxn>
            </a:cxnLst>
            <a:rect l="0" t="0" r="r" b="b"/>
            <a:pathLst>
              <a:path w="21600" h="21600" extrusionOk="0">
                <a:moveTo>
                  <a:pt x="19490" y="17280"/>
                </a:moveTo>
                <a:cubicBezTo>
                  <a:pt x="20655" y="17280"/>
                  <a:pt x="21600" y="18247"/>
                  <a:pt x="21600" y="19440"/>
                </a:cubicBezTo>
                <a:cubicBezTo>
                  <a:pt x="21600" y="20633"/>
                  <a:pt x="20655" y="21600"/>
                  <a:pt x="19490" y="21600"/>
                </a:cubicBezTo>
                <a:cubicBezTo>
                  <a:pt x="18324" y="21600"/>
                  <a:pt x="17379" y="20633"/>
                  <a:pt x="17379" y="19440"/>
                </a:cubicBezTo>
                <a:cubicBezTo>
                  <a:pt x="17379" y="18247"/>
                  <a:pt x="18324" y="17280"/>
                  <a:pt x="19490" y="17280"/>
                </a:cubicBezTo>
                <a:close/>
                <a:moveTo>
                  <a:pt x="10800" y="17280"/>
                </a:moveTo>
                <a:cubicBezTo>
                  <a:pt x="11966" y="17280"/>
                  <a:pt x="12910" y="18247"/>
                  <a:pt x="12910" y="19440"/>
                </a:cubicBezTo>
                <a:cubicBezTo>
                  <a:pt x="12910" y="20633"/>
                  <a:pt x="11966" y="21600"/>
                  <a:pt x="10800" y="21600"/>
                </a:cubicBezTo>
                <a:cubicBezTo>
                  <a:pt x="9635" y="21600"/>
                  <a:pt x="8690" y="20633"/>
                  <a:pt x="8690" y="19440"/>
                </a:cubicBezTo>
                <a:cubicBezTo>
                  <a:pt x="8690" y="18247"/>
                  <a:pt x="9635" y="17280"/>
                  <a:pt x="10800" y="17280"/>
                </a:cubicBezTo>
                <a:close/>
                <a:moveTo>
                  <a:pt x="2110" y="17280"/>
                </a:moveTo>
                <a:cubicBezTo>
                  <a:pt x="3276" y="17280"/>
                  <a:pt x="4221" y="18247"/>
                  <a:pt x="4221" y="19440"/>
                </a:cubicBezTo>
                <a:cubicBezTo>
                  <a:pt x="4221" y="20633"/>
                  <a:pt x="3276" y="21600"/>
                  <a:pt x="2110" y="21600"/>
                </a:cubicBezTo>
                <a:cubicBezTo>
                  <a:pt x="945" y="21600"/>
                  <a:pt x="0" y="20633"/>
                  <a:pt x="0" y="19440"/>
                </a:cubicBezTo>
                <a:cubicBezTo>
                  <a:pt x="0" y="18247"/>
                  <a:pt x="945" y="17280"/>
                  <a:pt x="2110" y="17280"/>
                </a:cubicBezTo>
                <a:close/>
                <a:moveTo>
                  <a:pt x="19490" y="8640"/>
                </a:moveTo>
                <a:cubicBezTo>
                  <a:pt x="20655" y="8640"/>
                  <a:pt x="21600" y="9607"/>
                  <a:pt x="21600" y="10800"/>
                </a:cubicBezTo>
                <a:cubicBezTo>
                  <a:pt x="21600" y="11993"/>
                  <a:pt x="20655" y="12960"/>
                  <a:pt x="19490" y="12960"/>
                </a:cubicBezTo>
                <a:cubicBezTo>
                  <a:pt x="18324" y="12960"/>
                  <a:pt x="17379" y="11993"/>
                  <a:pt x="17379" y="10800"/>
                </a:cubicBezTo>
                <a:cubicBezTo>
                  <a:pt x="17379" y="9607"/>
                  <a:pt x="18324" y="8640"/>
                  <a:pt x="19490" y="8640"/>
                </a:cubicBezTo>
                <a:close/>
                <a:moveTo>
                  <a:pt x="10800" y="8640"/>
                </a:moveTo>
                <a:cubicBezTo>
                  <a:pt x="11966" y="8640"/>
                  <a:pt x="12910" y="9607"/>
                  <a:pt x="12910" y="10800"/>
                </a:cubicBezTo>
                <a:cubicBezTo>
                  <a:pt x="12910" y="11993"/>
                  <a:pt x="11966" y="12960"/>
                  <a:pt x="10800" y="12960"/>
                </a:cubicBezTo>
                <a:cubicBezTo>
                  <a:pt x="9635" y="12960"/>
                  <a:pt x="8690" y="11993"/>
                  <a:pt x="8690" y="10800"/>
                </a:cubicBezTo>
                <a:cubicBezTo>
                  <a:pt x="8690" y="9607"/>
                  <a:pt x="9635" y="8640"/>
                  <a:pt x="10800" y="8640"/>
                </a:cubicBezTo>
                <a:close/>
                <a:moveTo>
                  <a:pt x="2110" y="8640"/>
                </a:moveTo>
                <a:cubicBezTo>
                  <a:pt x="3276" y="8640"/>
                  <a:pt x="4221" y="9607"/>
                  <a:pt x="4221" y="10800"/>
                </a:cubicBezTo>
                <a:cubicBezTo>
                  <a:pt x="4221" y="11993"/>
                  <a:pt x="3276" y="12960"/>
                  <a:pt x="2110" y="12960"/>
                </a:cubicBezTo>
                <a:cubicBezTo>
                  <a:pt x="945" y="12960"/>
                  <a:pt x="0" y="11993"/>
                  <a:pt x="0" y="10800"/>
                </a:cubicBezTo>
                <a:cubicBezTo>
                  <a:pt x="0" y="9607"/>
                  <a:pt x="945" y="8640"/>
                  <a:pt x="2110" y="8640"/>
                </a:cubicBezTo>
                <a:close/>
                <a:moveTo>
                  <a:pt x="19490" y="0"/>
                </a:moveTo>
                <a:cubicBezTo>
                  <a:pt x="20655" y="0"/>
                  <a:pt x="21600" y="967"/>
                  <a:pt x="21600" y="2160"/>
                </a:cubicBezTo>
                <a:cubicBezTo>
                  <a:pt x="21600" y="3353"/>
                  <a:pt x="20655" y="4320"/>
                  <a:pt x="19490" y="4320"/>
                </a:cubicBezTo>
                <a:cubicBezTo>
                  <a:pt x="18324" y="4320"/>
                  <a:pt x="17379" y="3353"/>
                  <a:pt x="17379" y="2160"/>
                </a:cubicBezTo>
                <a:cubicBezTo>
                  <a:pt x="17379" y="967"/>
                  <a:pt x="18324" y="0"/>
                  <a:pt x="19490" y="0"/>
                </a:cubicBezTo>
                <a:close/>
                <a:moveTo>
                  <a:pt x="10800" y="0"/>
                </a:moveTo>
                <a:cubicBezTo>
                  <a:pt x="11966" y="0"/>
                  <a:pt x="12910" y="967"/>
                  <a:pt x="12910" y="2160"/>
                </a:cubicBezTo>
                <a:cubicBezTo>
                  <a:pt x="12910" y="3353"/>
                  <a:pt x="11966" y="4320"/>
                  <a:pt x="10800" y="4320"/>
                </a:cubicBezTo>
                <a:cubicBezTo>
                  <a:pt x="9635" y="4320"/>
                  <a:pt x="8690" y="3353"/>
                  <a:pt x="8690" y="2160"/>
                </a:cubicBezTo>
                <a:cubicBezTo>
                  <a:pt x="8690" y="967"/>
                  <a:pt x="9635" y="0"/>
                  <a:pt x="10800" y="0"/>
                </a:cubicBezTo>
                <a:close/>
                <a:moveTo>
                  <a:pt x="2110" y="0"/>
                </a:moveTo>
                <a:cubicBezTo>
                  <a:pt x="3276" y="0"/>
                  <a:pt x="4221" y="967"/>
                  <a:pt x="4221" y="2160"/>
                </a:cubicBezTo>
                <a:cubicBezTo>
                  <a:pt x="4221" y="3353"/>
                  <a:pt x="3276" y="4320"/>
                  <a:pt x="2110" y="4320"/>
                </a:cubicBezTo>
                <a:cubicBezTo>
                  <a:pt x="945" y="4320"/>
                  <a:pt x="0" y="3353"/>
                  <a:pt x="0" y="2160"/>
                </a:cubicBezTo>
                <a:cubicBezTo>
                  <a:pt x="0" y="967"/>
                  <a:pt x="945" y="0"/>
                  <a:pt x="2110" y="0"/>
                </a:cubicBezTo>
                <a:close/>
              </a:path>
            </a:pathLst>
          </a:custGeom>
          <a:solidFill>
            <a:schemeClr val="accent4">
              <a:lumOff val="44000"/>
            </a:schemeClr>
          </a:solidFill>
          <a:ln w="12700">
            <a:miter lim="400000"/>
          </a:ln>
        </p:spPr>
        <p:txBody>
          <a:bodyPr lIns="45719" rIns="45719" anchor="ctr"/>
          <a:lstStyle/>
          <a:p>
            <a:pPr algn="ctr">
              <a:defRPr sz="1800">
                <a:solidFill>
                  <a:schemeClr val="accent4">
                    <a:lumOff val="44000"/>
                  </a:schemeClr>
                </a:solidFill>
              </a:defRPr>
            </a:pPr>
            <a:endParaRPr sz="1800"/>
          </a:p>
        </p:txBody>
      </p:sp>
      <p:sp>
        <p:nvSpPr>
          <p:cNvPr id="12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97417368"/>
      </p:ext>
    </p:extLst>
  </p:cSld>
  <p:clrMapOvr>
    <a:masterClrMapping/>
  </p:clrMapOvr>
  <p:transition spd="med"/>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type="tx">
  <p:cSld name="Brand Bumper (Green/Waves)">
    <p:spTree>
      <p:nvGrpSpPr>
        <p:cNvPr id="1" name=""/>
        <p:cNvGrpSpPr/>
        <p:nvPr/>
      </p:nvGrpSpPr>
      <p:grpSpPr>
        <a:xfrm>
          <a:off x="0" y="0"/>
          <a:ext cx="0" cy="0"/>
          <a:chOff x="0" y="0"/>
          <a:chExt cx="0" cy="0"/>
        </a:xfrm>
      </p:grpSpPr>
      <p:sp>
        <p:nvSpPr>
          <p:cNvPr id="134" name="Google Shape;149;p13"/>
          <p:cNvSpPr txBox="1"/>
          <p:nvPr/>
        </p:nvSpPr>
        <p:spPr>
          <a:xfrm>
            <a:off x="12470563" y="-1"/>
            <a:ext cx="1805739" cy="55399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defRPr sz="1800" i="1">
                <a:solidFill>
                  <a:srgbClr val="BFBFBF"/>
                </a:solidFill>
              </a:defRPr>
            </a:lvl1pPr>
          </a:lstStyle>
          <a:p>
            <a:r>
              <a:rPr sz="1800"/>
              <a:t>Brand Bumper (Green/Waves)</a:t>
            </a:r>
          </a:p>
        </p:txBody>
      </p:sp>
      <p:grpSp>
        <p:nvGrpSpPr>
          <p:cNvPr id="141" name="Google Shape;150;p13"/>
          <p:cNvGrpSpPr/>
          <p:nvPr/>
        </p:nvGrpSpPr>
        <p:grpSpPr>
          <a:xfrm>
            <a:off x="0" y="1"/>
            <a:ext cx="12201536" cy="6858001"/>
            <a:chOff x="0" y="0"/>
            <a:chExt cx="12188825" cy="6858000"/>
          </a:xfrm>
        </p:grpSpPr>
        <p:sp>
          <p:nvSpPr>
            <p:cNvPr id="135" name="Google Shape;151;p13"/>
            <p:cNvSpPr/>
            <p:nvPr/>
          </p:nvSpPr>
          <p:spPr>
            <a:xfrm>
              <a:off x="0" y="0"/>
              <a:ext cx="12188825" cy="6858000"/>
            </a:xfrm>
            <a:prstGeom prst="rect">
              <a:avLst/>
            </a:prstGeom>
            <a:solidFill>
              <a:schemeClr val="accent1"/>
            </a:solidFill>
            <a:ln w="12700" cap="flat">
              <a:noFill/>
              <a:miter lim="400000"/>
            </a:ln>
            <a:effectLst/>
          </p:spPr>
          <p:txBody>
            <a:bodyPr wrap="square" lIns="45719" tIns="45719" rIns="45719" bIns="45719" numCol="1" anchor="ctr">
              <a:noAutofit/>
            </a:bodyPr>
            <a:lstStyle/>
            <a:p>
              <a:pPr algn="ctr">
                <a:defRPr sz="1800">
                  <a:solidFill>
                    <a:schemeClr val="accent4">
                      <a:lumOff val="44000"/>
                    </a:schemeClr>
                  </a:solidFill>
                </a:defRPr>
              </a:pPr>
              <a:endParaRPr sz="1800"/>
            </a:p>
          </p:txBody>
        </p:sp>
        <p:grpSp>
          <p:nvGrpSpPr>
            <p:cNvPr id="139" name="Google Shape;152;p13"/>
            <p:cNvGrpSpPr/>
            <p:nvPr/>
          </p:nvGrpSpPr>
          <p:grpSpPr>
            <a:xfrm>
              <a:off x="0" y="0"/>
              <a:ext cx="12188826" cy="6858001"/>
              <a:chOff x="0" y="0"/>
              <a:chExt cx="12188825" cy="6858000"/>
            </a:xfrm>
          </p:grpSpPr>
          <p:sp>
            <p:nvSpPr>
              <p:cNvPr id="136" name="Google Shape;153;p13"/>
              <p:cNvSpPr/>
              <p:nvPr/>
            </p:nvSpPr>
            <p:spPr>
              <a:xfrm>
                <a:off x="0" y="0"/>
                <a:ext cx="6308797" cy="6858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62" y="0"/>
                    </a:lnTo>
                    <a:lnTo>
                      <a:pt x="2036" y="1419"/>
                    </a:lnTo>
                    <a:cubicBezTo>
                      <a:pt x="4159" y="3163"/>
                      <a:pt x="6207" y="4983"/>
                      <a:pt x="8174" y="6876"/>
                    </a:cubicBezTo>
                    <a:cubicBezTo>
                      <a:pt x="12665" y="11182"/>
                      <a:pt x="17173" y="13911"/>
                      <a:pt x="21600" y="15433"/>
                    </a:cubicBezTo>
                    <a:lnTo>
                      <a:pt x="21446" y="15542"/>
                    </a:lnTo>
                    <a:cubicBezTo>
                      <a:pt x="18488" y="17657"/>
                      <a:pt x="15588" y="19441"/>
                      <a:pt x="12754" y="20932"/>
                    </a:cubicBezTo>
                    <a:lnTo>
                      <a:pt x="11446" y="21600"/>
                    </a:lnTo>
                    <a:lnTo>
                      <a:pt x="0" y="21600"/>
                    </a:lnTo>
                    <a:close/>
                  </a:path>
                </a:pathLst>
              </a:custGeom>
              <a:solidFill>
                <a:srgbClr val="61A81D"/>
              </a:solidFill>
              <a:ln w="12700" cap="flat">
                <a:noFill/>
                <a:miter lim="400000"/>
              </a:ln>
              <a:effectLst/>
            </p:spPr>
            <p:txBody>
              <a:bodyPr wrap="square" lIns="45719" tIns="45719" rIns="45719" bIns="45719" numCol="1" anchor="ctr">
                <a:noAutofit/>
              </a:bodyPr>
              <a:lstStyle/>
              <a:p>
                <a:pPr>
                  <a:defRPr sz="1800"/>
                </a:pPr>
                <a:endParaRPr sz="1800"/>
              </a:p>
            </p:txBody>
          </p:sp>
          <p:sp>
            <p:nvSpPr>
              <p:cNvPr id="137" name="Google Shape;154;p13"/>
              <p:cNvSpPr/>
              <p:nvPr/>
            </p:nvSpPr>
            <p:spPr>
              <a:xfrm>
                <a:off x="6308142" y="1269505"/>
                <a:ext cx="5880684" cy="4121299"/>
              </a:xfrm>
              <a:custGeom>
                <a:avLst/>
                <a:gdLst/>
                <a:ahLst/>
                <a:cxnLst>
                  <a:cxn ang="0">
                    <a:pos x="wd2" y="hd2"/>
                  </a:cxn>
                  <a:cxn ang="5400000">
                    <a:pos x="wd2" y="hd2"/>
                  </a:cxn>
                  <a:cxn ang="10800000">
                    <a:pos x="wd2" y="hd2"/>
                  </a:cxn>
                  <a:cxn ang="16200000">
                    <a:pos x="wd2" y="hd2"/>
                  </a:cxn>
                </a:cxnLst>
                <a:rect l="0" t="0" r="r" b="b"/>
                <a:pathLst>
                  <a:path w="21600" h="20496" extrusionOk="0">
                    <a:moveTo>
                      <a:pt x="21600" y="0"/>
                    </a:moveTo>
                    <a:lnTo>
                      <a:pt x="21600" y="17358"/>
                    </a:lnTo>
                    <a:lnTo>
                      <a:pt x="20103" y="18098"/>
                    </a:lnTo>
                    <a:cubicBezTo>
                      <a:pt x="13825" y="20992"/>
                      <a:pt x="7008" y="21600"/>
                      <a:pt x="0" y="18055"/>
                    </a:cubicBezTo>
                    <a:cubicBezTo>
                      <a:pt x="7603" y="10076"/>
                      <a:pt x="14503" y="4438"/>
                      <a:pt x="20703" y="550"/>
                    </a:cubicBezTo>
                    <a:close/>
                  </a:path>
                </a:pathLst>
              </a:custGeom>
              <a:solidFill>
                <a:srgbClr val="71B22A"/>
              </a:solidFill>
              <a:ln w="12700" cap="flat">
                <a:noFill/>
                <a:miter lim="400000"/>
              </a:ln>
              <a:effectLst/>
            </p:spPr>
            <p:txBody>
              <a:bodyPr wrap="square" lIns="45719" tIns="45719" rIns="45719" bIns="45719" numCol="1" anchor="ctr">
                <a:noAutofit/>
              </a:bodyPr>
              <a:lstStyle/>
              <a:p>
                <a:pPr>
                  <a:defRPr sz="1800"/>
                </a:pPr>
                <a:endParaRPr sz="1800"/>
              </a:p>
            </p:txBody>
          </p:sp>
          <p:sp>
            <p:nvSpPr>
              <p:cNvPr id="138" name="Google Shape;155;p13"/>
              <p:cNvSpPr/>
              <p:nvPr/>
            </p:nvSpPr>
            <p:spPr>
              <a:xfrm>
                <a:off x="3342471" y="4759824"/>
                <a:ext cx="8846355" cy="209817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600" y="21600"/>
                    </a:lnTo>
                    <a:lnTo>
                      <a:pt x="0" y="21600"/>
                    </a:lnTo>
                    <a:lnTo>
                      <a:pt x="933" y="19415"/>
                    </a:lnTo>
                    <a:cubicBezTo>
                      <a:pt x="2954" y="14543"/>
                      <a:pt x="5022" y="8713"/>
                      <a:pt x="7131" y="1799"/>
                    </a:cubicBezTo>
                    <a:lnTo>
                      <a:pt x="7241" y="1443"/>
                    </a:lnTo>
                    <a:cubicBezTo>
                      <a:pt x="11900" y="8782"/>
                      <a:pt x="16432" y="7523"/>
                      <a:pt x="20605" y="1532"/>
                    </a:cubicBezTo>
                    <a:close/>
                  </a:path>
                </a:pathLst>
              </a:custGeom>
              <a:solidFill>
                <a:srgbClr val="4F9717"/>
              </a:solidFill>
              <a:ln w="12700" cap="flat">
                <a:noFill/>
                <a:miter lim="400000"/>
              </a:ln>
              <a:effectLst/>
            </p:spPr>
            <p:txBody>
              <a:bodyPr wrap="square" lIns="45719" tIns="45719" rIns="45719" bIns="45719" numCol="1" anchor="ctr">
                <a:noAutofit/>
              </a:bodyPr>
              <a:lstStyle/>
              <a:p>
                <a:pPr>
                  <a:defRPr sz="1800"/>
                </a:pPr>
                <a:endParaRPr sz="1800"/>
              </a:p>
            </p:txBody>
          </p:sp>
        </p:grpSp>
        <p:sp>
          <p:nvSpPr>
            <p:cNvPr id="140" name="Google Shape;156;p13"/>
            <p:cNvSpPr/>
            <p:nvPr/>
          </p:nvSpPr>
          <p:spPr>
            <a:xfrm>
              <a:off x="0" y="0"/>
              <a:ext cx="12188825" cy="6858000"/>
            </a:xfrm>
            <a:prstGeom prst="rect">
              <a:avLst/>
            </a:prstGeom>
            <a:solidFill>
              <a:srgbClr val="4F9717">
                <a:alpha val="49803"/>
              </a:srgbClr>
            </a:solidFill>
            <a:ln w="12700" cap="flat">
              <a:noFill/>
              <a:miter lim="400000"/>
            </a:ln>
            <a:effectLst/>
          </p:spPr>
          <p:txBody>
            <a:bodyPr wrap="square" lIns="45719" tIns="45719" rIns="45719" bIns="45719" numCol="1" anchor="ctr">
              <a:noAutofit/>
            </a:bodyPr>
            <a:lstStyle/>
            <a:p>
              <a:pPr>
                <a:defRPr sz="1800"/>
              </a:pPr>
              <a:endParaRPr sz="1800"/>
            </a:p>
          </p:txBody>
        </p:sp>
      </p:grpSp>
      <p:pic>
        <p:nvPicPr>
          <p:cNvPr id="142" name="Google Shape;157;p13" descr="Google Shape;157;p13"/>
          <p:cNvPicPr>
            <a:picLocks noChangeAspect="1"/>
          </p:cNvPicPr>
          <p:nvPr/>
        </p:nvPicPr>
        <p:blipFill>
          <a:blip r:embed="rId2"/>
          <a:stretch>
            <a:fillRect/>
          </a:stretch>
        </p:blipFill>
        <p:spPr>
          <a:xfrm>
            <a:off x="3829863" y="2855494"/>
            <a:ext cx="4541808" cy="1147013"/>
          </a:xfrm>
          <a:prstGeom prst="rect">
            <a:avLst/>
          </a:prstGeom>
          <a:ln w="12700">
            <a:miter lim="400000"/>
          </a:ln>
        </p:spPr>
      </p:pic>
      <p:sp>
        <p:nvSpPr>
          <p:cNvPr id="143"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629876293"/>
      </p:ext>
    </p:extLst>
  </p:cSld>
  <p:clrMapOvr>
    <a:masterClrMapping/>
  </p:clrMapOvr>
  <p:transition spd="med"/>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type="tx">
  <p:cSld name="Content with Caption">
    <p:spTree>
      <p:nvGrpSpPr>
        <p:cNvPr id="1" name=""/>
        <p:cNvGrpSpPr/>
        <p:nvPr/>
      </p:nvGrpSpPr>
      <p:grpSpPr>
        <a:xfrm>
          <a:off x="0" y="0"/>
          <a:ext cx="0" cy="0"/>
          <a:chOff x="0" y="0"/>
          <a:chExt cx="0" cy="0"/>
        </a:xfrm>
      </p:grpSpPr>
      <p:grpSp>
        <p:nvGrpSpPr>
          <p:cNvPr id="152" name="Google Shape;186;p17"/>
          <p:cNvGrpSpPr/>
          <p:nvPr/>
        </p:nvGrpSpPr>
        <p:grpSpPr>
          <a:xfrm>
            <a:off x="-1" y="6657654"/>
            <a:ext cx="10466973" cy="200346"/>
            <a:chOff x="0" y="0"/>
            <a:chExt cx="10456069" cy="200345"/>
          </a:xfrm>
        </p:grpSpPr>
        <p:sp>
          <p:nvSpPr>
            <p:cNvPr id="150" name="Google Shape;187;p17"/>
            <p:cNvSpPr/>
            <p:nvPr/>
          </p:nvSpPr>
          <p:spPr>
            <a:xfrm>
              <a:off x="6970714" y="-1"/>
              <a:ext cx="3485356" cy="200347"/>
            </a:xfrm>
            <a:prstGeom prst="rect">
              <a:avLst/>
            </a:prstGeom>
            <a:solidFill>
              <a:schemeClr val="accent1"/>
            </a:solidFill>
            <a:ln w="12700" cap="flat">
              <a:noFill/>
              <a:miter lim="400000"/>
            </a:ln>
            <a:effectLst/>
          </p:spPr>
          <p:txBody>
            <a:bodyPr wrap="square" lIns="45719" tIns="45719" rIns="45719" bIns="45719" numCol="1" anchor="ctr">
              <a:noAutofit/>
            </a:bodyPr>
            <a:lstStyle/>
            <a:p>
              <a:pPr algn="ctr">
                <a:defRPr sz="1800">
                  <a:solidFill>
                    <a:schemeClr val="accent4">
                      <a:lumOff val="44000"/>
                    </a:schemeClr>
                  </a:solidFill>
                </a:defRPr>
              </a:pPr>
              <a:endParaRPr sz="1800"/>
            </a:p>
          </p:txBody>
        </p:sp>
        <p:sp>
          <p:nvSpPr>
            <p:cNvPr id="151" name="Google Shape;188;p17"/>
            <p:cNvSpPr/>
            <p:nvPr/>
          </p:nvSpPr>
          <p:spPr>
            <a:xfrm>
              <a:off x="0" y="-1"/>
              <a:ext cx="6970713" cy="200347"/>
            </a:xfrm>
            <a:prstGeom prst="rect">
              <a:avLst/>
            </a:prstGeom>
            <a:solidFill>
              <a:schemeClr val="accent3"/>
            </a:solidFill>
            <a:ln w="12700" cap="flat">
              <a:noFill/>
              <a:miter lim="400000"/>
            </a:ln>
            <a:effectLst/>
          </p:spPr>
          <p:txBody>
            <a:bodyPr wrap="square" lIns="45719" tIns="45719" rIns="45719" bIns="45719" numCol="1" anchor="ctr">
              <a:noAutofit/>
            </a:bodyPr>
            <a:lstStyle/>
            <a:p>
              <a:pPr algn="ctr">
                <a:defRPr sz="1800">
                  <a:solidFill>
                    <a:schemeClr val="accent4">
                      <a:lumOff val="44000"/>
                    </a:schemeClr>
                  </a:solidFill>
                </a:defRPr>
              </a:pPr>
              <a:endParaRPr sz="1800"/>
            </a:p>
          </p:txBody>
        </p:sp>
      </p:grpSp>
      <p:sp>
        <p:nvSpPr>
          <p:cNvPr id="153" name="Slide Number"/>
          <p:cNvSpPr txBox="1">
            <a:spLocks noGrp="1"/>
          </p:cNvSpPr>
          <p:nvPr>
            <p:ph type="sldNum" sz="quarter" idx="2"/>
          </p:nvPr>
        </p:nvSpPr>
        <p:spPr>
          <a:xfrm>
            <a:off x="10307634" y="6447529"/>
            <a:ext cx="141064" cy="138499"/>
          </a:xfrm>
          <a:prstGeom prst="rect">
            <a:avLst/>
          </a:prstGeom>
        </p:spPr>
        <p:txBody>
          <a:bodyPr/>
          <a:lstStyle/>
          <a:p>
            <a:fld id="{86CB4B4D-7CA3-9044-876B-883B54F8677D}" type="slidenum">
              <a:t>‹#›</a:t>
            </a:fld>
            <a:endParaRPr/>
          </a:p>
        </p:txBody>
      </p:sp>
      <p:sp>
        <p:nvSpPr>
          <p:cNvPr id="154" name="Google Shape;192;p17"/>
          <p:cNvSpPr txBox="1"/>
          <p:nvPr/>
        </p:nvSpPr>
        <p:spPr>
          <a:xfrm>
            <a:off x="12470564" y="-1"/>
            <a:ext cx="1962219" cy="83099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defRPr sz="1800" i="1">
                <a:solidFill>
                  <a:srgbClr val="BFBFBF"/>
                </a:solidFill>
              </a:defRPr>
            </a:lvl1pPr>
          </a:lstStyle>
          <a:p>
            <a:r>
              <a:rPr sz="1800"/>
              <a:t>Content with Caption (Text/Bullets)</a:t>
            </a:r>
          </a:p>
        </p:txBody>
      </p:sp>
      <p:sp>
        <p:nvSpPr>
          <p:cNvPr id="155" name="Title Text"/>
          <p:cNvSpPr txBox="1">
            <a:spLocks noGrp="1"/>
          </p:cNvSpPr>
          <p:nvPr>
            <p:ph type="title"/>
          </p:nvPr>
        </p:nvSpPr>
        <p:spPr>
          <a:xfrm>
            <a:off x="412115" y="1765301"/>
            <a:ext cx="3667248" cy="3327401"/>
          </a:xfrm>
          <a:prstGeom prst="rect">
            <a:avLst/>
          </a:prstGeom>
        </p:spPr>
        <p:txBody>
          <a:bodyPr anchor="ctr">
            <a:normAutofit/>
          </a:bodyPr>
          <a:lstStyle/>
          <a:p>
            <a:r>
              <a:t>Title Text</a:t>
            </a:r>
          </a:p>
        </p:txBody>
      </p:sp>
      <p:sp>
        <p:nvSpPr>
          <p:cNvPr id="156" name="Body Level One…"/>
          <p:cNvSpPr txBox="1">
            <a:spLocks noGrp="1"/>
          </p:cNvSpPr>
          <p:nvPr>
            <p:ph type="body" sz="half" idx="1"/>
          </p:nvPr>
        </p:nvSpPr>
        <p:spPr>
          <a:xfrm>
            <a:off x="5223553" y="884237"/>
            <a:ext cx="6521892" cy="373856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157" name="Google Shape;195;p17"/>
          <p:cNvSpPr txBox="1">
            <a:spLocks noGrp="1"/>
          </p:cNvSpPr>
          <p:nvPr>
            <p:ph type="body" sz="quarter" idx="13"/>
          </p:nvPr>
        </p:nvSpPr>
        <p:spPr>
          <a:xfrm>
            <a:off x="5223553" y="4665664"/>
            <a:ext cx="6521892" cy="1308100"/>
          </a:xfrm>
          <a:prstGeom prst="rect">
            <a:avLst/>
          </a:prstGeom>
        </p:spPr>
        <p:txBody>
          <a:bodyPr>
            <a:normAutofit/>
          </a:bodyPr>
          <a:lstStyle/>
          <a:p>
            <a:pPr>
              <a:buFont typeface="Arial"/>
            </a:pPr>
            <a:endParaRPr/>
          </a:p>
        </p:txBody>
      </p:sp>
    </p:spTree>
    <p:extLst>
      <p:ext uri="{BB962C8B-B14F-4D97-AF65-F5344CB8AC3E}">
        <p14:creationId xmlns:p14="http://schemas.microsoft.com/office/powerpoint/2010/main" val="3956982547"/>
      </p:ext>
    </p:extLst>
  </p:cSld>
  <p:clrMapOvr>
    <a:masterClrMapping/>
  </p:clrMapOvr>
  <p:transition spd="med"/>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type="tx">
  <p:cSld name="Content with Caption (Chart/Graphics)">
    <p:spTree>
      <p:nvGrpSpPr>
        <p:cNvPr id="1" name=""/>
        <p:cNvGrpSpPr/>
        <p:nvPr/>
      </p:nvGrpSpPr>
      <p:grpSpPr>
        <a:xfrm>
          <a:off x="0" y="0"/>
          <a:ext cx="0" cy="0"/>
          <a:chOff x="0" y="0"/>
          <a:chExt cx="0" cy="0"/>
        </a:xfrm>
      </p:grpSpPr>
      <p:sp>
        <p:nvSpPr>
          <p:cNvPr id="164" name="Slide Number"/>
          <p:cNvSpPr txBox="1">
            <a:spLocks noGrp="1"/>
          </p:cNvSpPr>
          <p:nvPr>
            <p:ph type="sldNum" sz="quarter" idx="2"/>
          </p:nvPr>
        </p:nvSpPr>
        <p:spPr>
          <a:xfrm>
            <a:off x="10307634" y="6447529"/>
            <a:ext cx="141064" cy="138499"/>
          </a:xfrm>
          <a:prstGeom prst="rect">
            <a:avLst/>
          </a:prstGeom>
        </p:spPr>
        <p:txBody>
          <a:bodyPr/>
          <a:lstStyle/>
          <a:p>
            <a:fld id="{86CB4B4D-7CA3-9044-876B-883B54F8677D}" type="slidenum">
              <a:t>‹#›</a:t>
            </a:fld>
            <a:endParaRPr/>
          </a:p>
        </p:txBody>
      </p:sp>
      <p:sp>
        <p:nvSpPr>
          <p:cNvPr id="165" name="Google Shape;200;p18"/>
          <p:cNvSpPr txBox="1"/>
          <p:nvPr/>
        </p:nvSpPr>
        <p:spPr>
          <a:xfrm>
            <a:off x="12470564" y="-1"/>
            <a:ext cx="1962219" cy="83099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defRPr sz="1800" i="1">
                <a:solidFill>
                  <a:srgbClr val="BFBFBF"/>
                </a:solidFill>
              </a:defRPr>
            </a:lvl1pPr>
          </a:lstStyle>
          <a:p>
            <a:r>
              <a:rPr sz="1800"/>
              <a:t>Content with Caption (Charts/Graphics)</a:t>
            </a:r>
          </a:p>
        </p:txBody>
      </p:sp>
      <p:sp>
        <p:nvSpPr>
          <p:cNvPr id="166" name="Title Text"/>
          <p:cNvSpPr txBox="1">
            <a:spLocks noGrp="1"/>
          </p:cNvSpPr>
          <p:nvPr>
            <p:ph type="title"/>
          </p:nvPr>
        </p:nvSpPr>
        <p:spPr>
          <a:xfrm>
            <a:off x="412115" y="1765301"/>
            <a:ext cx="3667248" cy="3327401"/>
          </a:xfrm>
          <a:prstGeom prst="rect">
            <a:avLst/>
          </a:prstGeom>
        </p:spPr>
        <p:txBody>
          <a:bodyPr anchor="ctr">
            <a:normAutofit/>
          </a:bodyPr>
          <a:lstStyle/>
          <a:p>
            <a:r>
              <a:t>Title Text</a:t>
            </a:r>
          </a:p>
        </p:txBody>
      </p:sp>
      <p:sp>
        <p:nvSpPr>
          <p:cNvPr id="167" name="Body Level One…"/>
          <p:cNvSpPr txBox="1">
            <a:spLocks noGrp="1"/>
          </p:cNvSpPr>
          <p:nvPr>
            <p:ph type="body" sz="half" idx="1"/>
          </p:nvPr>
        </p:nvSpPr>
        <p:spPr>
          <a:xfrm>
            <a:off x="5223553" y="884237"/>
            <a:ext cx="6521892" cy="3738563"/>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168" name="Google Shape;203;p18"/>
          <p:cNvSpPr txBox="1">
            <a:spLocks noGrp="1"/>
          </p:cNvSpPr>
          <p:nvPr>
            <p:ph type="body" sz="quarter" idx="13"/>
          </p:nvPr>
        </p:nvSpPr>
        <p:spPr>
          <a:xfrm>
            <a:off x="5223553" y="4665664"/>
            <a:ext cx="6521892" cy="1308100"/>
          </a:xfrm>
          <a:prstGeom prst="rect">
            <a:avLst/>
          </a:prstGeom>
        </p:spPr>
        <p:txBody>
          <a:bodyPr>
            <a:normAutofit/>
          </a:bodyPr>
          <a:lstStyle/>
          <a:p>
            <a:pPr>
              <a:buFont typeface="Arial"/>
            </a:pPr>
            <a:endParaRPr/>
          </a:p>
        </p:txBody>
      </p:sp>
    </p:spTree>
    <p:extLst>
      <p:ext uri="{BB962C8B-B14F-4D97-AF65-F5344CB8AC3E}">
        <p14:creationId xmlns:p14="http://schemas.microsoft.com/office/powerpoint/2010/main" val="2459417086"/>
      </p:ext>
    </p:extLst>
  </p:cSld>
  <p:clrMapOvr>
    <a:masterClrMapping/>
  </p:clrMapOvr>
  <p:transition spd="med"/>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1_Information Layout Slide with Table">
    <p:spTree>
      <p:nvGrpSpPr>
        <p:cNvPr id="1" name=""/>
        <p:cNvGrpSpPr/>
        <p:nvPr/>
      </p:nvGrpSpPr>
      <p:grpSpPr>
        <a:xfrm>
          <a:off x="0" y="0"/>
          <a:ext cx="0" cy="0"/>
          <a:chOff x="0" y="0"/>
          <a:chExt cx="0" cy="0"/>
        </a:xfrm>
      </p:grpSpPr>
      <p:sp>
        <p:nvSpPr>
          <p:cNvPr id="7170" name="AutoShape 2"/>
          <p:cNvSpPr>
            <a:spLocks noChangeArrowheads="1"/>
          </p:cNvSpPr>
          <p:nvPr userDrawn="1"/>
        </p:nvSpPr>
        <p:spPr bwMode="auto">
          <a:xfrm>
            <a:off x="304801" y="1295400"/>
            <a:ext cx="11307900" cy="4724400"/>
          </a:xfrm>
          <a:prstGeom prst="roundRect">
            <a:avLst>
              <a:gd name="adj" fmla="val 8019"/>
            </a:avLst>
          </a:prstGeom>
          <a:solidFill>
            <a:srgbClr val="F0EFEF"/>
          </a:solid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13" name="Chart Placeholder 9"/>
          <p:cNvSpPr>
            <a:spLocks noGrp="1"/>
          </p:cNvSpPr>
          <p:nvPr>
            <p:ph type="chart" sz="quarter" idx="14"/>
          </p:nvPr>
        </p:nvSpPr>
        <p:spPr>
          <a:xfrm>
            <a:off x="6807200" y="3962400"/>
            <a:ext cx="4368800" cy="1905000"/>
          </a:xfrm>
          <a:prstGeom prst="rect">
            <a:avLst/>
          </a:prstGeom>
        </p:spPr>
        <p:txBody>
          <a:bodyPr/>
          <a:lstStyle>
            <a:lvl1pPr>
              <a:buNone/>
              <a:defRPr/>
            </a:lvl1pPr>
          </a:lstStyle>
          <a:p>
            <a:r>
              <a:rPr lang="en-US"/>
              <a:t>Click icon to add chart</a:t>
            </a:r>
            <a:endParaRPr lang="en-US" dirty="0"/>
          </a:p>
        </p:txBody>
      </p:sp>
      <p:sp>
        <p:nvSpPr>
          <p:cNvPr id="14" name="Text Placeholder 9"/>
          <p:cNvSpPr>
            <a:spLocks noGrp="1"/>
          </p:cNvSpPr>
          <p:nvPr>
            <p:ph type="body" sz="quarter" idx="16" hasCustomPrompt="1"/>
          </p:nvPr>
        </p:nvSpPr>
        <p:spPr>
          <a:xfrm>
            <a:off x="673099" y="1447800"/>
            <a:ext cx="3898900" cy="381000"/>
          </a:xfrm>
          <a:prstGeom prst="rect">
            <a:avLst/>
          </a:prstGeom>
        </p:spPr>
        <p:txBody>
          <a:bodyPr/>
          <a:lstStyle>
            <a:lvl1pPr marL="0" indent="0">
              <a:buNone/>
              <a:defRPr sz="2000" b="1" i="0">
                <a:solidFill>
                  <a:schemeClr val="bg1"/>
                </a:solidFill>
                <a:latin typeface="+mj-lt"/>
              </a:defRPr>
            </a:lvl1pPr>
          </a:lstStyle>
          <a:p>
            <a:pPr lvl="0"/>
            <a:r>
              <a:rPr lang="en-US" dirty="0"/>
              <a:t>Click to edit text</a:t>
            </a:r>
          </a:p>
        </p:txBody>
      </p:sp>
      <p:sp>
        <p:nvSpPr>
          <p:cNvPr id="15" name="Picture Placeholder 6"/>
          <p:cNvSpPr>
            <a:spLocks noGrp="1"/>
          </p:cNvSpPr>
          <p:nvPr>
            <p:ph type="pic" sz="quarter" idx="17"/>
          </p:nvPr>
        </p:nvSpPr>
        <p:spPr>
          <a:xfrm>
            <a:off x="711200" y="1981200"/>
            <a:ext cx="3352800" cy="1828800"/>
          </a:xfrm>
          <a:prstGeom prst="rect">
            <a:avLst/>
          </a:prstGeom>
        </p:spPr>
        <p:txBody>
          <a:bodyPr/>
          <a:lstStyle>
            <a:lvl1pPr>
              <a:buNone/>
              <a:defRPr/>
            </a:lvl1pPr>
          </a:lstStyle>
          <a:p>
            <a:r>
              <a:rPr lang="en-US"/>
              <a:t>Click icon to add picture</a:t>
            </a:r>
            <a:endParaRPr lang="en-US" dirty="0"/>
          </a:p>
        </p:txBody>
      </p:sp>
      <p:sp>
        <p:nvSpPr>
          <p:cNvPr id="16" name="Text Placeholder 8"/>
          <p:cNvSpPr>
            <a:spLocks noGrp="1"/>
          </p:cNvSpPr>
          <p:nvPr>
            <p:ph type="body" sz="quarter" idx="15"/>
          </p:nvPr>
        </p:nvSpPr>
        <p:spPr>
          <a:xfrm>
            <a:off x="4267200" y="1981200"/>
            <a:ext cx="6908800" cy="1828800"/>
          </a:xfrm>
          <a:prstGeom prst="rect">
            <a:avLst/>
          </a:prstGeom>
        </p:spPr>
        <p:txBody>
          <a:bodyPr/>
          <a:lstStyle>
            <a:lvl1pPr marL="0" indent="0" algn="just">
              <a:lnSpc>
                <a:spcPct val="100000"/>
              </a:lnSpc>
              <a:spcBef>
                <a:spcPts val="0"/>
              </a:spcBef>
              <a:spcAft>
                <a:spcPts val="600"/>
              </a:spcAft>
              <a:buNone/>
              <a:defRPr sz="1200">
                <a:solidFill>
                  <a:schemeClr val="bg1"/>
                </a:solidFill>
                <a:latin typeface="+mj-lt"/>
              </a:defRPr>
            </a:lvl1pPr>
          </a:lstStyle>
          <a:p>
            <a:pPr lvl="0"/>
            <a:r>
              <a:rPr lang="en-US"/>
              <a:t>Click to edit Master text styles</a:t>
            </a:r>
          </a:p>
        </p:txBody>
      </p:sp>
      <p:sp>
        <p:nvSpPr>
          <p:cNvPr id="8" name="Text Placeholder 9"/>
          <p:cNvSpPr>
            <a:spLocks noGrp="1"/>
          </p:cNvSpPr>
          <p:nvPr>
            <p:ph type="body" sz="quarter" idx="19" hasCustomPrompt="1"/>
          </p:nvPr>
        </p:nvSpPr>
        <p:spPr>
          <a:xfrm>
            <a:off x="5080000" y="1524000"/>
            <a:ext cx="5892800" cy="304800"/>
          </a:xfrm>
          <a:prstGeom prst="rect">
            <a:avLst/>
          </a:prstGeom>
        </p:spPr>
        <p:txBody>
          <a:bodyPr/>
          <a:lstStyle>
            <a:lvl1pPr marL="0" indent="0" algn="r">
              <a:buNone/>
              <a:defRPr sz="1400" b="1" i="0">
                <a:solidFill>
                  <a:schemeClr val="bg1"/>
                </a:solidFill>
                <a:latin typeface="+mj-lt"/>
              </a:defRPr>
            </a:lvl1pPr>
          </a:lstStyle>
          <a:p>
            <a:pPr lvl="0"/>
            <a:r>
              <a:rPr lang="en-US" dirty="0"/>
              <a:t>Click to text</a:t>
            </a:r>
          </a:p>
        </p:txBody>
      </p:sp>
      <p:sp>
        <p:nvSpPr>
          <p:cNvPr id="9" name="Text Placeholder 5"/>
          <p:cNvSpPr>
            <a:spLocks noGrp="1"/>
          </p:cNvSpPr>
          <p:nvPr>
            <p:ph type="body" sz="quarter" idx="20" hasCustomPrompt="1"/>
          </p:nvPr>
        </p:nvSpPr>
        <p:spPr>
          <a:xfrm>
            <a:off x="558800" y="800100"/>
            <a:ext cx="7772400" cy="419100"/>
          </a:xfrm>
          <a:prstGeom prst="rect">
            <a:avLst/>
          </a:prstGeom>
        </p:spPr>
        <p:txBody>
          <a:bodyPr/>
          <a:lstStyle>
            <a:lvl1pPr>
              <a:buNone/>
              <a:defRPr sz="2400" b="1" i="0">
                <a:solidFill>
                  <a:schemeClr val="bg1"/>
                </a:solidFill>
                <a:latin typeface="+mj-lt"/>
              </a:defRPr>
            </a:lvl1pPr>
          </a:lstStyle>
          <a:p>
            <a:pPr lvl="0"/>
            <a:r>
              <a:rPr lang="en-US" dirty="0"/>
              <a:t>Click to edit text</a:t>
            </a:r>
          </a:p>
        </p:txBody>
      </p:sp>
      <p:sp>
        <p:nvSpPr>
          <p:cNvPr id="10" name="Text Placeholder 8"/>
          <p:cNvSpPr>
            <a:spLocks noGrp="1"/>
          </p:cNvSpPr>
          <p:nvPr>
            <p:ph type="body" sz="quarter" idx="21"/>
          </p:nvPr>
        </p:nvSpPr>
        <p:spPr>
          <a:xfrm>
            <a:off x="711200" y="3962400"/>
            <a:ext cx="5791200" cy="1905000"/>
          </a:xfrm>
          <a:prstGeom prst="rect">
            <a:avLst/>
          </a:prstGeom>
        </p:spPr>
        <p:txBody>
          <a:bodyPr/>
          <a:lstStyle>
            <a:lvl1pPr marL="0" indent="0" algn="just">
              <a:lnSpc>
                <a:spcPct val="100000"/>
              </a:lnSpc>
              <a:spcBef>
                <a:spcPts val="0"/>
              </a:spcBef>
              <a:spcAft>
                <a:spcPts val="600"/>
              </a:spcAft>
              <a:buNone/>
              <a:defRPr sz="1200">
                <a:solidFill>
                  <a:schemeClr val="bg1"/>
                </a:solidFill>
                <a:latin typeface="+mj-lt"/>
              </a:defRPr>
            </a:lvl1pPr>
          </a:lstStyle>
          <a:p>
            <a:pPr lvl="0"/>
            <a:r>
              <a:rPr lang="en-US"/>
              <a:t>Click to edit Master text styles</a:t>
            </a: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showMasterSp="0" type="tx">
  <p:cSld name="TWO_OBJECTS">
    <p:spTree>
      <p:nvGrpSpPr>
        <p:cNvPr id="1" name=""/>
        <p:cNvGrpSpPr/>
        <p:nvPr/>
      </p:nvGrpSpPr>
      <p:grpSpPr>
        <a:xfrm>
          <a:off x="0" y="0"/>
          <a:ext cx="0" cy="0"/>
          <a:chOff x="0" y="0"/>
          <a:chExt cx="0" cy="0"/>
        </a:xfrm>
      </p:grpSpPr>
      <p:grpSp>
        <p:nvGrpSpPr>
          <p:cNvPr id="177" name="Google Shape;205;p19"/>
          <p:cNvGrpSpPr/>
          <p:nvPr/>
        </p:nvGrpSpPr>
        <p:grpSpPr>
          <a:xfrm>
            <a:off x="-1" y="6657654"/>
            <a:ext cx="10466973" cy="200346"/>
            <a:chOff x="0" y="0"/>
            <a:chExt cx="10456069" cy="200345"/>
          </a:xfrm>
        </p:grpSpPr>
        <p:sp>
          <p:nvSpPr>
            <p:cNvPr id="175" name="Google Shape;206;p19"/>
            <p:cNvSpPr/>
            <p:nvPr/>
          </p:nvSpPr>
          <p:spPr>
            <a:xfrm>
              <a:off x="6970714" y="-1"/>
              <a:ext cx="3485356" cy="200347"/>
            </a:xfrm>
            <a:prstGeom prst="rect">
              <a:avLst/>
            </a:prstGeom>
            <a:solidFill>
              <a:schemeClr val="accent1"/>
            </a:solidFill>
            <a:ln w="12700" cap="flat">
              <a:noFill/>
              <a:miter lim="400000"/>
            </a:ln>
            <a:effectLst/>
          </p:spPr>
          <p:txBody>
            <a:bodyPr wrap="square" lIns="45719" tIns="45719" rIns="45719" bIns="45719" numCol="1" anchor="ctr">
              <a:noAutofit/>
            </a:bodyPr>
            <a:lstStyle/>
            <a:p>
              <a:pPr algn="ctr">
                <a:defRPr sz="1800">
                  <a:solidFill>
                    <a:schemeClr val="accent4">
                      <a:lumOff val="44000"/>
                    </a:schemeClr>
                  </a:solidFill>
                </a:defRPr>
              </a:pPr>
              <a:endParaRPr sz="1800"/>
            </a:p>
          </p:txBody>
        </p:sp>
        <p:sp>
          <p:nvSpPr>
            <p:cNvPr id="176" name="Google Shape;207;p19"/>
            <p:cNvSpPr/>
            <p:nvPr/>
          </p:nvSpPr>
          <p:spPr>
            <a:xfrm>
              <a:off x="0" y="-1"/>
              <a:ext cx="6970713" cy="200347"/>
            </a:xfrm>
            <a:prstGeom prst="rect">
              <a:avLst/>
            </a:prstGeom>
            <a:solidFill>
              <a:schemeClr val="accent3"/>
            </a:solidFill>
            <a:ln w="12700" cap="flat">
              <a:noFill/>
              <a:miter lim="400000"/>
            </a:ln>
            <a:effectLst/>
          </p:spPr>
          <p:txBody>
            <a:bodyPr wrap="square" lIns="45719" tIns="45719" rIns="45719" bIns="45719" numCol="1" anchor="ctr">
              <a:noAutofit/>
            </a:bodyPr>
            <a:lstStyle/>
            <a:p>
              <a:pPr algn="ctr">
                <a:defRPr sz="1800">
                  <a:solidFill>
                    <a:schemeClr val="accent4">
                      <a:lumOff val="44000"/>
                    </a:schemeClr>
                  </a:solidFill>
                </a:defRPr>
              </a:pPr>
              <a:endParaRPr sz="1800"/>
            </a:p>
          </p:txBody>
        </p:sp>
      </p:grpSp>
      <p:sp>
        <p:nvSpPr>
          <p:cNvPr id="178" name="Title Text"/>
          <p:cNvSpPr txBox="1">
            <a:spLocks noGrp="1"/>
          </p:cNvSpPr>
          <p:nvPr>
            <p:ph type="title"/>
          </p:nvPr>
        </p:nvSpPr>
        <p:spPr>
          <a:xfrm>
            <a:off x="412116" y="420946"/>
            <a:ext cx="11377304" cy="1005840"/>
          </a:xfrm>
          <a:prstGeom prst="rect">
            <a:avLst/>
          </a:prstGeom>
        </p:spPr>
        <p:txBody>
          <a:bodyPr>
            <a:normAutofit/>
          </a:bodyPr>
          <a:lstStyle/>
          <a:p>
            <a:r>
              <a:t>Title Text</a:t>
            </a:r>
          </a:p>
        </p:txBody>
      </p:sp>
      <p:sp>
        <p:nvSpPr>
          <p:cNvPr id="179" name="Body Level One…"/>
          <p:cNvSpPr txBox="1">
            <a:spLocks noGrp="1"/>
          </p:cNvSpPr>
          <p:nvPr>
            <p:ph type="body" sz="quarter" idx="1"/>
          </p:nvPr>
        </p:nvSpPr>
        <p:spPr>
          <a:xfrm>
            <a:off x="1297351" y="1691639"/>
            <a:ext cx="3690543" cy="4434525"/>
          </a:xfrm>
          <a:prstGeom prst="rect">
            <a:avLst/>
          </a:prstGeom>
        </p:spPr>
        <p:txBody>
          <a:bodyPr>
            <a:normAutofit/>
          </a:bodyPr>
          <a:lstStyle/>
          <a:p>
            <a:r>
              <a:t>Body Level One</a:t>
            </a:r>
          </a:p>
          <a:p>
            <a:pPr lvl="1"/>
            <a:r>
              <a:t>Body Level Two</a:t>
            </a:r>
          </a:p>
          <a:p>
            <a:pPr lvl="2"/>
            <a:r>
              <a:t>Body Level Three</a:t>
            </a:r>
          </a:p>
          <a:p>
            <a:pPr lvl="3"/>
            <a:r>
              <a:t>Body Level Four</a:t>
            </a:r>
          </a:p>
          <a:p>
            <a:pPr lvl="4"/>
            <a:r>
              <a:t>Body Level Five</a:t>
            </a:r>
          </a:p>
        </p:txBody>
      </p:sp>
      <p:sp>
        <p:nvSpPr>
          <p:cNvPr id="180" name="Google Shape;210;p19"/>
          <p:cNvSpPr txBox="1">
            <a:spLocks noGrp="1"/>
          </p:cNvSpPr>
          <p:nvPr>
            <p:ph type="body" sz="quarter" idx="13"/>
          </p:nvPr>
        </p:nvSpPr>
        <p:spPr>
          <a:xfrm>
            <a:off x="7214240" y="1691640"/>
            <a:ext cx="3690543" cy="4434524"/>
          </a:xfrm>
          <a:prstGeom prst="rect">
            <a:avLst/>
          </a:prstGeom>
        </p:spPr>
        <p:txBody>
          <a:bodyPr>
            <a:normAutofit/>
          </a:bodyPr>
          <a:lstStyle/>
          <a:p>
            <a:endParaRPr/>
          </a:p>
        </p:txBody>
      </p:sp>
      <p:sp>
        <p:nvSpPr>
          <p:cNvPr id="181" name="Slide Number"/>
          <p:cNvSpPr txBox="1">
            <a:spLocks noGrp="1"/>
          </p:cNvSpPr>
          <p:nvPr>
            <p:ph type="sldNum" sz="quarter" idx="2"/>
          </p:nvPr>
        </p:nvSpPr>
        <p:spPr>
          <a:xfrm>
            <a:off x="10307634" y="6447529"/>
            <a:ext cx="141064" cy="138499"/>
          </a:xfrm>
          <a:prstGeom prst="rect">
            <a:avLst/>
          </a:prstGeom>
        </p:spPr>
        <p:txBody>
          <a:bodyPr/>
          <a:lstStyle/>
          <a:p>
            <a:fld id="{86CB4B4D-7CA3-9044-876B-883B54F8677D}" type="slidenum">
              <a:t>‹#›</a:t>
            </a:fld>
            <a:endParaRPr/>
          </a:p>
        </p:txBody>
      </p:sp>
      <p:sp>
        <p:nvSpPr>
          <p:cNvPr id="182" name="Google Shape;214;p19"/>
          <p:cNvSpPr txBox="1"/>
          <p:nvPr/>
        </p:nvSpPr>
        <p:spPr>
          <a:xfrm>
            <a:off x="12470564" y="-1"/>
            <a:ext cx="1962219" cy="27699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defRPr sz="1800" i="1">
                <a:solidFill>
                  <a:srgbClr val="BFBFBF"/>
                </a:solidFill>
              </a:defRPr>
            </a:lvl1pPr>
          </a:lstStyle>
          <a:p>
            <a:r>
              <a:rPr sz="1800"/>
              <a:t>Two Content</a:t>
            </a:r>
          </a:p>
        </p:txBody>
      </p:sp>
      <p:sp>
        <p:nvSpPr>
          <p:cNvPr id="183" name="Google Shape;215;p19"/>
          <p:cNvSpPr/>
          <p:nvPr/>
        </p:nvSpPr>
        <p:spPr>
          <a:xfrm flipH="1">
            <a:off x="6100767" y="1691639"/>
            <a:ext cx="1" cy="4114802"/>
          </a:xfrm>
          <a:prstGeom prst="line">
            <a:avLst/>
          </a:prstGeom>
          <a:ln w="12700" cap="sq">
            <a:solidFill>
              <a:srgbClr val="D8D8D8"/>
            </a:solidFill>
            <a:miter/>
          </a:ln>
        </p:spPr>
        <p:txBody>
          <a:bodyPr lIns="45719" rIns="45719"/>
          <a:lstStyle/>
          <a:p>
            <a:endParaRPr sz="1800"/>
          </a:p>
        </p:txBody>
      </p:sp>
    </p:spTree>
    <p:extLst>
      <p:ext uri="{BB962C8B-B14F-4D97-AF65-F5344CB8AC3E}">
        <p14:creationId xmlns:p14="http://schemas.microsoft.com/office/powerpoint/2010/main" val="1690129701"/>
      </p:ext>
    </p:extLst>
  </p:cSld>
  <p:clrMapOvr>
    <a:masterClrMapping/>
  </p:clrMapOvr>
  <p:transition spd="med"/>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type="tx">
  <p:cSld name="Comparison">
    <p:spTree>
      <p:nvGrpSpPr>
        <p:cNvPr id="1" name=""/>
        <p:cNvGrpSpPr/>
        <p:nvPr/>
      </p:nvGrpSpPr>
      <p:grpSpPr>
        <a:xfrm>
          <a:off x="0" y="0"/>
          <a:ext cx="0" cy="0"/>
          <a:chOff x="0" y="0"/>
          <a:chExt cx="0" cy="0"/>
        </a:xfrm>
      </p:grpSpPr>
      <p:sp>
        <p:nvSpPr>
          <p:cNvPr id="190" name="Google Shape;231;p21"/>
          <p:cNvSpPr/>
          <p:nvPr/>
        </p:nvSpPr>
        <p:spPr>
          <a:xfrm>
            <a:off x="6100767" y="1426785"/>
            <a:ext cx="6100768" cy="5431216"/>
          </a:xfrm>
          <a:prstGeom prst="rect">
            <a:avLst/>
          </a:prstGeom>
          <a:solidFill>
            <a:srgbClr val="032A50"/>
          </a:solidFill>
          <a:ln w="12700">
            <a:miter lim="400000"/>
          </a:ln>
        </p:spPr>
        <p:txBody>
          <a:bodyPr lIns="45719" rIns="45719" anchor="ctr"/>
          <a:lstStyle/>
          <a:p>
            <a:pPr algn="ctr">
              <a:defRPr sz="1800">
                <a:solidFill>
                  <a:schemeClr val="accent4">
                    <a:lumOff val="44000"/>
                  </a:schemeClr>
                </a:solidFill>
              </a:defRPr>
            </a:pPr>
            <a:endParaRPr sz="1800"/>
          </a:p>
        </p:txBody>
      </p:sp>
      <p:sp>
        <p:nvSpPr>
          <p:cNvPr id="191" name="Body Level One…"/>
          <p:cNvSpPr txBox="1">
            <a:spLocks noGrp="1"/>
          </p:cNvSpPr>
          <p:nvPr>
            <p:ph type="body" sz="quarter" idx="1"/>
          </p:nvPr>
        </p:nvSpPr>
        <p:spPr>
          <a:xfrm>
            <a:off x="1296747" y="2067500"/>
            <a:ext cx="3690542" cy="730250"/>
          </a:xfrm>
          <a:prstGeom prst="rect">
            <a:avLst/>
          </a:prstGeom>
        </p:spPr>
        <p:txBody>
          <a:bodyPr>
            <a:normAutofit/>
          </a:bodyPr>
          <a:lstStyle>
            <a:lvl1pPr marL="228600" indent="0">
              <a:lnSpc>
                <a:spcPct val="90000"/>
              </a:lnSpc>
              <a:buClrTx/>
              <a:buSzTx/>
              <a:buFontTx/>
              <a:buNone/>
              <a:defRPr sz="2400" b="1">
                <a:solidFill>
                  <a:schemeClr val="accent1"/>
                </a:solidFill>
              </a:defRPr>
            </a:lvl1pPr>
            <a:lvl2pPr marL="228600" indent="457200">
              <a:lnSpc>
                <a:spcPct val="90000"/>
              </a:lnSpc>
              <a:buClrTx/>
              <a:buSzTx/>
              <a:buFontTx/>
              <a:buNone/>
              <a:defRPr sz="2400" b="1">
                <a:solidFill>
                  <a:schemeClr val="accent1"/>
                </a:solidFill>
              </a:defRPr>
            </a:lvl2pPr>
            <a:lvl3pPr marL="228600" indent="914400">
              <a:lnSpc>
                <a:spcPct val="90000"/>
              </a:lnSpc>
              <a:buClrTx/>
              <a:buSzTx/>
              <a:buFontTx/>
              <a:buNone/>
              <a:defRPr sz="2400" b="1">
                <a:solidFill>
                  <a:schemeClr val="accent1"/>
                </a:solidFill>
              </a:defRPr>
            </a:lvl3pPr>
            <a:lvl4pPr marL="228600" indent="1371600">
              <a:lnSpc>
                <a:spcPct val="90000"/>
              </a:lnSpc>
              <a:buClrTx/>
              <a:buSzTx/>
              <a:buFontTx/>
              <a:buNone/>
              <a:defRPr sz="2400" b="1">
                <a:solidFill>
                  <a:schemeClr val="accent1"/>
                </a:solidFill>
              </a:defRPr>
            </a:lvl4pPr>
            <a:lvl5pPr marL="228600" indent="1828800">
              <a:lnSpc>
                <a:spcPct val="90000"/>
              </a:lnSpc>
              <a:buClrTx/>
              <a:buSzTx/>
              <a:buFontTx/>
              <a:buNone/>
              <a:defRPr sz="2400" b="1">
                <a:solidFill>
                  <a:schemeClr val="accent1"/>
                </a:solidFill>
              </a:defRPr>
            </a:lvl5pPr>
          </a:lstStyle>
          <a:p>
            <a:r>
              <a:t>Body Level One</a:t>
            </a:r>
          </a:p>
          <a:p>
            <a:pPr lvl="1"/>
            <a:r>
              <a:t>Body Level Two</a:t>
            </a:r>
          </a:p>
          <a:p>
            <a:pPr lvl="2"/>
            <a:r>
              <a:t>Body Level Three</a:t>
            </a:r>
          </a:p>
          <a:p>
            <a:pPr lvl="3"/>
            <a:r>
              <a:t>Body Level Four</a:t>
            </a:r>
          </a:p>
          <a:p>
            <a:pPr lvl="4"/>
            <a:r>
              <a:t>Body Level Five</a:t>
            </a:r>
          </a:p>
        </p:txBody>
      </p:sp>
      <p:sp>
        <p:nvSpPr>
          <p:cNvPr id="192" name="Google Shape;233;p21"/>
          <p:cNvSpPr txBox="1">
            <a:spLocks noGrp="1"/>
          </p:cNvSpPr>
          <p:nvPr>
            <p:ph type="body" sz="quarter" idx="13"/>
          </p:nvPr>
        </p:nvSpPr>
        <p:spPr>
          <a:xfrm>
            <a:off x="1296747" y="2797748"/>
            <a:ext cx="4531209" cy="3399852"/>
          </a:xfrm>
          <a:prstGeom prst="rect">
            <a:avLst/>
          </a:prstGeom>
        </p:spPr>
        <p:txBody>
          <a:bodyPr>
            <a:normAutofit/>
          </a:bodyPr>
          <a:lstStyle/>
          <a:p>
            <a:endParaRPr/>
          </a:p>
        </p:txBody>
      </p:sp>
      <p:sp>
        <p:nvSpPr>
          <p:cNvPr id="193" name="Google Shape;234;p21"/>
          <p:cNvSpPr txBox="1">
            <a:spLocks noGrp="1"/>
          </p:cNvSpPr>
          <p:nvPr>
            <p:ph type="body" sz="quarter" idx="14"/>
          </p:nvPr>
        </p:nvSpPr>
        <p:spPr>
          <a:xfrm>
            <a:off x="7214237" y="2067500"/>
            <a:ext cx="3690542" cy="730250"/>
          </a:xfrm>
          <a:prstGeom prst="rect">
            <a:avLst/>
          </a:prstGeom>
        </p:spPr>
        <p:txBody>
          <a:bodyPr>
            <a:normAutofit/>
          </a:bodyPr>
          <a:lstStyle>
            <a:lvl1pPr marL="228600" indent="0">
              <a:lnSpc>
                <a:spcPct val="90000"/>
              </a:lnSpc>
              <a:buClrTx/>
              <a:buSzTx/>
              <a:buFontTx/>
              <a:buNone/>
              <a:defRPr sz="2400" b="1">
                <a:solidFill>
                  <a:schemeClr val="accent4">
                    <a:lumOff val="44000"/>
                  </a:schemeClr>
                </a:solidFill>
              </a:defRPr>
            </a:lvl1pPr>
          </a:lstStyle>
          <a:p>
            <a:pPr marL="228600" indent="0">
              <a:lnSpc>
                <a:spcPct val="90000"/>
              </a:lnSpc>
              <a:buClrTx/>
              <a:buSzTx/>
              <a:buFontTx/>
              <a:buNone/>
              <a:defRPr sz="2400" b="1">
                <a:solidFill>
                  <a:schemeClr val="accent4">
                    <a:lumOff val="44000"/>
                  </a:schemeClr>
                </a:solidFill>
              </a:defRPr>
            </a:pPr>
            <a:endParaRPr/>
          </a:p>
        </p:txBody>
      </p:sp>
      <p:sp>
        <p:nvSpPr>
          <p:cNvPr id="194" name="Google Shape;235;p21"/>
          <p:cNvSpPr txBox="1">
            <a:spLocks noGrp="1"/>
          </p:cNvSpPr>
          <p:nvPr>
            <p:ph type="body" sz="quarter" idx="15"/>
          </p:nvPr>
        </p:nvSpPr>
        <p:spPr>
          <a:xfrm>
            <a:off x="7214237" y="2797749"/>
            <a:ext cx="4531211" cy="3399850"/>
          </a:xfrm>
          <a:prstGeom prst="rect">
            <a:avLst/>
          </a:prstGeom>
        </p:spPr>
        <p:txBody>
          <a:bodyPr>
            <a:normAutofit/>
          </a:bodyPr>
          <a:lstStyle/>
          <a:p>
            <a:pPr>
              <a:buClr>
                <a:schemeClr val="accent4">
                  <a:lumOff val="44000"/>
                </a:schemeClr>
              </a:buClr>
              <a:defRPr>
                <a:solidFill>
                  <a:schemeClr val="accent4">
                    <a:lumOff val="44000"/>
                  </a:schemeClr>
                </a:solidFill>
              </a:defRPr>
            </a:pPr>
            <a:endParaRPr/>
          </a:p>
        </p:txBody>
      </p:sp>
      <p:sp>
        <p:nvSpPr>
          <p:cNvPr id="195" name="Slide Number"/>
          <p:cNvSpPr txBox="1">
            <a:spLocks noGrp="1"/>
          </p:cNvSpPr>
          <p:nvPr>
            <p:ph type="sldNum" sz="quarter" idx="2"/>
          </p:nvPr>
        </p:nvSpPr>
        <p:spPr>
          <a:xfrm>
            <a:off x="10307634" y="6447529"/>
            <a:ext cx="141064" cy="138499"/>
          </a:xfrm>
          <a:prstGeom prst="rect">
            <a:avLst/>
          </a:prstGeom>
        </p:spPr>
        <p:txBody>
          <a:bodyPr/>
          <a:lstStyle/>
          <a:p>
            <a:fld id="{86CB4B4D-7CA3-9044-876B-883B54F8677D}" type="slidenum">
              <a:t>‹#›</a:t>
            </a:fld>
            <a:endParaRPr/>
          </a:p>
        </p:txBody>
      </p:sp>
      <p:sp>
        <p:nvSpPr>
          <p:cNvPr id="196" name="Title Text"/>
          <p:cNvSpPr txBox="1">
            <a:spLocks noGrp="1"/>
          </p:cNvSpPr>
          <p:nvPr>
            <p:ph type="title"/>
          </p:nvPr>
        </p:nvSpPr>
        <p:spPr>
          <a:xfrm>
            <a:off x="412116" y="420946"/>
            <a:ext cx="11377304" cy="1005840"/>
          </a:xfrm>
          <a:prstGeom prst="rect">
            <a:avLst/>
          </a:prstGeom>
        </p:spPr>
        <p:txBody>
          <a:bodyPr>
            <a:normAutofit/>
          </a:bodyPr>
          <a:lstStyle/>
          <a:p>
            <a:r>
              <a:t>Title Text</a:t>
            </a:r>
          </a:p>
        </p:txBody>
      </p:sp>
      <p:sp>
        <p:nvSpPr>
          <p:cNvPr id="197" name="Google Shape;240;p21"/>
          <p:cNvSpPr txBox="1"/>
          <p:nvPr/>
        </p:nvSpPr>
        <p:spPr>
          <a:xfrm>
            <a:off x="12470564" y="-1"/>
            <a:ext cx="1962219" cy="27699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defRPr sz="1800" i="1">
                <a:solidFill>
                  <a:srgbClr val="BFBFBF"/>
                </a:solidFill>
              </a:defRPr>
            </a:lvl1pPr>
          </a:lstStyle>
          <a:p>
            <a:r>
              <a:rPr sz="1800"/>
              <a:t>Comparison</a:t>
            </a:r>
          </a:p>
        </p:txBody>
      </p:sp>
      <p:sp>
        <p:nvSpPr>
          <p:cNvPr id="198" name="Google Shape;241;p21"/>
          <p:cNvSpPr/>
          <p:nvPr/>
        </p:nvSpPr>
        <p:spPr>
          <a:xfrm>
            <a:off x="787691" y="2092215"/>
            <a:ext cx="223433" cy="223201"/>
          </a:xfrm>
          <a:custGeom>
            <a:avLst/>
            <a:gdLst/>
            <a:ahLst/>
            <a:cxnLst>
              <a:cxn ang="0">
                <a:pos x="wd2" y="hd2"/>
              </a:cxn>
              <a:cxn ang="5400000">
                <a:pos x="wd2" y="hd2"/>
              </a:cxn>
              <a:cxn ang="10800000">
                <a:pos x="wd2" y="hd2"/>
              </a:cxn>
              <a:cxn ang="16200000">
                <a:pos x="wd2" y="hd2"/>
              </a:cxn>
            </a:cxnLst>
            <a:rect l="0" t="0" r="r" b="b"/>
            <a:pathLst>
              <a:path w="21600" h="21600" extrusionOk="0">
                <a:moveTo>
                  <a:pt x="8361" y="0"/>
                </a:moveTo>
                <a:lnTo>
                  <a:pt x="13239" y="0"/>
                </a:lnTo>
                <a:lnTo>
                  <a:pt x="13239" y="8361"/>
                </a:lnTo>
                <a:lnTo>
                  <a:pt x="21600" y="8361"/>
                </a:lnTo>
                <a:lnTo>
                  <a:pt x="21600" y="13239"/>
                </a:lnTo>
                <a:lnTo>
                  <a:pt x="13239" y="13239"/>
                </a:lnTo>
                <a:lnTo>
                  <a:pt x="13239" y="21600"/>
                </a:lnTo>
                <a:lnTo>
                  <a:pt x="8361" y="21600"/>
                </a:lnTo>
                <a:lnTo>
                  <a:pt x="8361" y="13239"/>
                </a:lnTo>
                <a:lnTo>
                  <a:pt x="0" y="13239"/>
                </a:lnTo>
                <a:lnTo>
                  <a:pt x="0" y="8361"/>
                </a:lnTo>
                <a:lnTo>
                  <a:pt x="8361" y="8361"/>
                </a:lnTo>
                <a:close/>
              </a:path>
            </a:pathLst>
          </a:custGeom>
          <a:solidFill>
            <a:schemeClr val="accent1"/>
          </a:solidFill>
          <a:ln w="12700">
            <a:miter lim="400000"/>
          </a:ln>
        </p:spPr>
        <p:txBody>
          <a:bodyPr lIns="45719" rIns="45719" anchor="ctr"/>
          <a:lstStyle/>
          <a:p>
            <a:pPr algn="ctr">
              <a:defRPr sz="1800">
                <a:solidFill>
                  <a:schemeClr val="accent4">
                    <a:lumOff val="44000"/>
                  </a:schemeClr>
                </a:solidFill>
              </a:defRPr>
            </a:pPr>
            <a:endParaRPr sz="1800"/>
          </a:p>
        </p:txBody>
      </p:sp>
      <p:sp>
        <p:nvSpPr>
          <p:cNvPr id="199" name="Google Shape;242;p21"/>
          <p:cNvSpPr/>
          <p:nvPr/>
        </p:nvSpPr>
        <p:spPr>
          <a:xfrm>
            <a:off x="6754548" y="2092215"/>
            <a:ext cx="223434" cy="223201"/>
          </a:xfrm>
          <a:custGeom>
            <a:avLst/>
            <a:gdLst/>
            <a:ahLst/>
            <a:cxnLst>
              <a:cxn ang="0">
                <a:pos x="wd2" y="hd2"/>
              </a:cxn>
              <a:cxn ang="5400000">
                <a:pos x="wd2" y="hd2"/>
              </a:cxn>
              <a:cxn ang="10800000">
                <a:pos x="wd2" y="hd2"/>
              </a:cxn>
              <a:cxn ang="16200000">
                <a:pos x="wd2" y="hd2"/>
              </a:cxn>
            </a:cxnLst>
            <a:rect l="0" t="0" r="r" b="b"/>
            <a:pathLst>
              <a:path w="21600" h="21600" extrusionOk="0">
                <a:moveTo>
                  <a:pt x="8361" y="0"/>
                </a:moveTo>
                <a:lnTo>
                  <a:pt x="13239" y="0"/>
                </a:lnTo>
                <a:lnTo>
                  <a:pt x="13239" y="8361"/>
                </a:lnTo>
                <a:lnTo>
                  <a:pt x="21600" y="8361"/>
                </a:lnTo>
                <a:lnTo>
                  <a:pt x="21600" y="13239"/>
                </a:lnTo>
                <a:lnTo>
                  <a:pt x="13239" y="13239"/>
                </a:lnTo>
                <a:lnTo>
                  <a:pt x="13239" y="21600"/>
                </a:lnTo>
                <a:lnTo>
                  <a:pt x="8361" y="21600"/>
                </a:lnTo>
                <a:lnTo>
                  <a:pt x="8361" y="13239"/>
                </a:lnTo>
                <a:lnTo>
                  <a:pt x="0" y="13239"/>
                </a:lnTo>
                <a:lnTo>
                  <a:pt x="0" y="8361"/>
                </a:lnTo>
                <a:lnTo>
                  <a:pt x="8361" y="8361"/>
                </a:lnTo>
                <a:close/>
              </a:path>
            </a:pathLst>
          </a:custGeom>
          <a:solidFill>
            <a:schemeClr val="accent1"/>
          </a:solidFill>
          <a:ln w="12700">
            <a:miter lim="400000"/>
          </a:ln>
        </p:spPr>
        <p:txBody>
          <a:bodyPr lIns="45719" rIns="45719" anchor="ctr"/>
          <a:lstStyle/>
          <a:p>
            <a:pPr algn="ctr">
              <a:defRPr sz="1800">
                <a:solidFill>
                  <a:schemeClr val="accent4">
                    <a:lumOff val="44000"/>
                  </a:schemeClr>
                </a:solidFill>
              </a:defRPr>
            </a:pPr>
            <a:endParaRPr sz="1800"/>
          </a:p>
        </p:txBody>
      </p:sp>
      <p:pic>
        <p:nvPicPr>
          <p:cNvPr id="200" name="Google Shape;243;p21" descr="Google Shape;243;p21"/>
          <p:cNvPicPr>
            <a:picLocks noChangeAspect="1"/>
          </p:cNvPicPr>
          <p:nvPr/>
        </p:nvPicPr>
        <p:blipFill>
          <a:blip r:embed="rId2"/>
          <a:stretch>
            <a:fillRect/>
          </a:stretch>
        </p:blipFill>
        <p:spPr>
          <a:xfrm>
            <a:off x="10835534" y="6385721"/>
            <a:ext cx="908324" cy="229394"/>
          </a:xfrm>
          <a:prstGeom prst="rect">
            <a:avLst/>
          </a:prstGeom>
          <a:ln w="12700">
            <a:miter lim="400000"/>
          </a:ln>
        </p:spPr>
      </p:pic>
    </p:spTree>
    <p:extLst>
      <p:ext uri="{BB962C8B-B14F-4D97-AF65-F5344CB8AC3E}">
        <p14:creationId xmlns:p14="http://schemas.microsoft.com/office/powerpoint/2010/main" val="2416072443"/>
      </p:ext>
    </p:extLst>
  </p:cSld>
  <p:clrMapOvr>
    <a:masterClrMapping/>
  </p:clrMapOvr>
  <p:transition spd="med"/>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type="tx">
  <p:cSld name="Picture with Caption">
    <p:spTree>
      <p:nvGrpSpPr>
        <p:cNvPr id="1" name=""/>
        <p:cNvGrpSpPr/>
        <p:nvPr/>
      </p:nvGrpSpPr>
      <p:grpSpPr>
        <a:xfrm>
          <a:off x="0" y="0"/>
          <a:ext cx="0" cy="0"/>
          <a:chOff x="0" y="0"/>
          <a:chExt cx="0" cy="0"/>
        </a:xfrm>
      </p:grpSpPr>
      <p:sp>
        <p:nvSpPr>
          <p:cNvPr id="207" name="Google Shape;251;p23"/>
          <p:cNvSpPr>
            <a:spLocks noGrp="1"/>
          </p:cNvSpPr>
          <p:nvPr>
            <p:ph type="pic" idx="13"/>
          </p:nvPr>
        </p:nvSpPr>
        <p:spPr>
          <a:xfrm>
            <a:off x="0" y="0"/>
            <a:ext cx="5895775" cy="6858000"/>
          </a:xfrm>
          <a:prstGeom prst="rect">
            <a:avLst/>
          </a:prstGeom>
        </p:spPr>
        <p:txBody>
          <a:bodyPr lIns="91439" tIns="45719" rIns="91439" bIns="45719"/>
          <a:lstStyle/>
          <a:p>
            <a:endParaRPr/>
          </a:p>
        </p:txBody>
      </p:sp>
      <p:sp>
        <p:nvSpPr>
          <p:cNvPr id="208" name="Title Text"/>
          <p:cNvSpPr txBox="1">
            <a:spLocks noGrp="1"/>
          </p:cNvSpPr>
          <p:nvPr>
            <p:ph type="title"/>
          </p:nvPr>
        </p:nvSpPr>
        <p:spPr>
          <a:xfrm>
            <a:off x="6985395" y="1581150"/>
            <a:ext cx="3667247" cy="1308102"/>
          </a:xfrm>
          <a:prstGeom prst="rect">
            <a:avLst/>
          </a:prstGeom>
        </p:spPr>
        <p:txBody>
          <a:bodyPr lIns="46799" tIns="46799" rIns="46799" bIns="46799" anchor="b">
            <a:normAutofit/>
          </a:bodyPr>
          <a:lstStyle>
            <a:lvl1pPr algn="ctr"/>
          </a:lstStyle>
          <a:p>
            <a:r>
              <a:t>Title Text</a:t>
            </a:r>
          </a:p>
        </p:txBody>
      </p:sp>
      <p:sp>
        <p:nvSpPr>
          <p:cNvPr id="209" name="Body Level One…"/>
          <p:cNvSpPr txBox="1">
            <a:spLocks noGrp="1"/>
          </p:cNvSpPr>
          <p:nvPr>
            <p:ph type="body" sz="quarter" idx="1"/>
          </p:nvPr>
        </p:nvSpPr>
        <p:spPr>
          <a:xfrm>
            <a:off x="6912353" y="3339308"/>
            <a:ext cx="3813328" cy="1308101"/>
          </a:xfrm>
          <a:prstGeom prst="rect">
            <a:avLst/>
          </a:prstGeom>
        </p:spPr>
        <p:txBody>
          <a:bodyPr>
            <a:normAutofit/>
          </a:bodyPr>
          <a:lstStyle>
            <a:lvl1pPr marL="228600" indent="0" algn="ctr">
              <a:buClrTx/>
              <a:buSzTx/>
              <a:buFontTx/>
              <a:buNone/>
            </a:lvl1pPr>
            <a:lvl2pPr marL="228600" indent="457200" algn="ctr">
              <a:buClrTx/>
              <a:buSzTx/>
              <a:buFontTx/>
              <a:buNone/>
            </a:lvl2pPr>
            <a:lvl3pPr marL="228600" indent="914400" algn="ctr">
              <a:buClrTx/>
              <a:buSzTx/>
              <a:buFontTx/>
              <a:buNone/>
            </a:lvl3pPr>
            <a:lvl4pPr marL="228600" indent="1371600" algn="ctr">
              <a:buClrTx/>
              <a:buSzTx/>
              <a:buFontTx/>
              <a:buNone/>
            </a:lvl4pPr>
            <a:lvl5pPr marL="228600" indent="1828800" algn="ctr">
              <a:buClrTx/>
              <a:buSzTx/>
              <a:buFontTx/>
              <a:buNone/>
            </a:lvl5pPr>
          </a:lstStyle>
          <a:p>
            <a:r>
              <a:t>Body Level One</a:t>
            </a:r>
          </a:p>
          <a:p>
            <a:pPr lvl="1"/>
            <a:r>
              <a:t>Body Level Two</a:t>
            </a:r>
          </a:p>
          <a:p>
            <a:pPr lvl="2"/>
            <a:r>
              <a:t>Body Level Three</a:t>
            </a:r>
          </a:p>
          <a:p>
            <a:pPr lvl="3"/>
            <a:r>
              <a:t>Body Level Four</a:t>
            </a:r>
          </a:p>
          <a:p>
            <a:pPr lvl="4"/>
            <a:r>
              <a:t>Body Level Five</a:t>
            </a:r>
          </a:p>
        </p:txBody>
      </p:sp>
      <p:sp>
        <p:nvSpPr>
          <p:cNvPr id="210" name="Slide Number"/>
          <p:cNvSpPr txBox="1">
            <a:spLocks noGrp="1"/>
          </p:cNvSpPr>
          <p:nvPr>
            <p:ph type="sldNum" sz="quarter" idx="2"/>
          </p:nvPr>
        </p:nvSpPr>
        <p:spPr>
          <a:xfrm>
            <a:off x="10307634" y="6447529"/>
            <a:ext cx="141064" cy="138499"/>
          </a:xfrm>
          <a:prstGeom prst="rect">
            <a:avLst/>
          </a:prstGeom>
        </p:spPr>
        <p:txBody>
          <a:bodyPr/>
          <a:lstStyle/>
          <a:p>
            <a:fld id="{86CB4B4D-7CA3-9044-876B-883B54F8677D}" type="slidenum">
              <a:t>‹#›</a:t>
            </a:fld>
            <a:endParaRPr/>
          </a:p>
        </p:txBody>
      </p:sp>
      <p:sp>
        <p:nvSpPr>
          <p:cNvPr id="211" name="Google Shape;257;p23"/>
          <p:cNvSpPr txBox="1"/>
          <p:nvPr/>
        </p:nvSpPr>
        <p:spPr>
          <a:xfrm>
            <a:off x="12470563" y="-1"/>
            <a:ext cx="2856286" cy="27699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defRPr sz="1800" i="1">
                <a:solidFill>
                  <a:srgbClr val="BFBFBF"/>
                </a:solidFill>
              </a:defRPr>
            </a:lvl1pPr>
          </a:lstStyle>
          <a:p>
            <a:r>
              <a:rPr sz="1800"/>
              <a:t>Picture with Caption </a:t>
            </a:r>
          </a:p>
        </p:txBody>
      </p:sp>
      <p:sp>
        <p:nvSpPr>
          <p:cNvPr id="212" name="Google Shape;258;p23"/>
          <p:cNvSpPr/>
          <p:nvPr/>
        </p:nvSpPr>
        <p:spPr>
          <a:xfrm rot="10800000">
            <a:off x="11403776" y="0"/>
            <a:ext cx="797757" cy="27432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chemeClr val="accent1"/>
          </a:solidFill>
          <a:ln w="12700">
            <a:miter lim="400000"/>
          </a:ln>
        </p:spPr>
        <p:txBody>
          <a:bodyPr lIns="45719" rIns="45719" anchor="ctr"/>
          <a:lstStyle/>
          <a:p>
            <a:pPr algn="ctr">
              <a:defRPr sz="1500">
                <a:solidFill>
                  <a:schemeClr val="accent4">
                    <a:lumOff val="44000"/>
                  </a:schemeClr>
                </a:solidFill>
              </a:defRPr>
            </a:pPr>
            <a:endParaRPr sz="1500"/>
          </a:p>
        </p:txBody>
      </p:sp>
      <p:sp>
        <p:nvSpPr>
          <p:cNvPr id="213" name="Google Shape;259;p23"/>
          <p:cNvSpPr/>
          <p:nvPr/>
        </p:nvSpPr>
        <p:spPr>
          <a:xfrm>
            <a:off x="4765345" y="1020497"/>
            <a:ext cx="223434" cy="223201"/>
          </a:xfrm>
          <a:custGeom>
            <a:avLst/>
            <a:gdLst/>
            <a:ahLst/>
            <a:cxnLst>
              <a:cxn ang="0">
                <a:pos x="wd2" y="hd2"/>
              </a:cxn>
              <a:cxn ang="5400000">
                <a:pos x="wd2" y="hd2"/>
              </a:cxn>
              <a:cxn ang="10800000">
                <a:pos x="wd2" y="hd2"/>
              </a:cxn>
              <a:cxn ang="16200000">
                <a:pos x="wd2" y="hd2"/>
              </a:cxn>
            </a:cxnLst>
            <a:rect l="0" t="0" r="r" b="b"/>
            <a:pathLst>
              <a:path w="21600" h="21600" extrusionOk="0">
                <a:moveTo>
                  <a:pt x="8361" y="0"/>
                </a:moveTo>
                <a:lnTo>
                  <a:pt x="13239" y="0"/>
                </a:lnTo>
                <a:lnTo>
                  <a:pt x="13239" y="8361"/>
                </a:lnTo>
                <a:lnTo>
                  <a:pt x="21600" y="8361"/>
                </a:lnTo>
                <a:lnTo>
                  <a:pt x="21600" y="13239"/>
                </a:lnTo>
                <a:lnTo>
                  <a:pt x="13239" y="13239"/>
                </a:lnTo>
                <a:lnTo>
                  <a:pt x="13239" y="21600"/>
                </a:lnTo>
                <a:lnTo>
                  <a:pt x="8361" y="21600"/>
                </a:lnTo>
                <a:lnTo>
                  <a:pt x="8361" y="13239"/>
                </a:lnTo>
                <a:lnTo>
                  <a:pt x="0" y="13239"/>
                </a:lnTo>
                <a:lnTo>
                  <a:pt x="0" y="8361"/>
                </a:lnTo>
                <a:lnTo>
                  <a:pt x="8361" y="8361"/>
                </a:lnTo>
                <a:close/>
              </a:path>
            </a:pathLst>
          </a:custGeom>
          <a:solidFill>
            <a:schemeClr val="accent1"/>
          </a:solidFill>
          <a:ln w="12700">
            <a:miter lim="400000"/>
          </a:ln>
        </p:spPr>
        <p:txBody>
          <a:bodyPr lIns="45719" rIns="45719" anchor="ctr"/>
          <a:lstStyle/>
          <a:p>
            <a:pPr algn="ctr">
              <a:defRPr sz="1800">
                <a:solidFill>
                  <a:schemeClr val="accent4">
                    <a:lumOff val="44000"/>
                  </a:schemeClr>
                </a:solidFill>
              </a:defRPr>
            </a:pPr>
            <a:endParaRPr sz="1800"/>
          </a:p>
        </p:txBody>
      </p:sp>
      <p:sp>
        <p:nvSpPr>
          <p:cNvPr id="214" name="Google Shape;260;p23"/>
          <p:cNvSpPr/>
          <p:nvPr/>
        </p:nvSpPr>
        <p:spPr>
          <a:xfrm>
            <a:off x="10920275" y="628577"/>
            <a:ext cx="162170" cy="162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720" y="0"/>
                </a:lnTo>
                <a:lnTo>
                  <a:pt x="6720" y="14880"/>
                </a:lnTo>
                <a:lnTo>
                  <a:pt x="21600" y="14880"/>
                </a:lnTo>
                <a:lnTo>
                  <a:pt x="21600" y="21600"/>
                </a:lnTo>
                <a:lnTo>
                  <a:pt x="0" y="21600"/>
                </a:lnTo>
                <a:lnTo>
                  <a:pt x="0" y="14880"/>
                </a:lnTo>
                <a:close/>
              </a:path>
            </a:pathLst>
          </a:custGeom>
          <a:solidFill>
            <a:schemeClr val="accent1"/>
          </a:solidFill>
          <a:ln w="12700">
            <a:miter lim="400000"/>
          </a:ln>
        </p:spPr>
        <p:txBody>
          <a:bodyPr lIns="45719" rIns="45719" anchor="ctr"/>
          <a:lstStyle/>
          <a:p>
            <a:pPr algn="ctr">
              <a:defRPr sz="1800">
                <a:solidFill>
                  <a:schemeClr val="accent4">
                    <a:lumOff val="44000"/>
                  </a:schemeClr>
                </a:solidFill>
              </a:defRPr>
            </a:pPr>
            <a:endParaRPr sz="1800"/>
          </a:p>
        </p:txBody>
      </p:sp>
      <p:sp>
        <p:nvSpPr>
          <p:cNvPr id="215" name="Google Shape;261;p23"/>
          <p:cNvSpPr/>
          <p:nvPr/>
        </p:nvSpPr>
        <p:spPr>
          <a:xfrm>
            <a:off x="4988778" y="474889"/>
            <a:ext cx="190499" cy="190301"/>
          </a:xfrm>
          <a:custGeom>
            <a:avLst/>
            <a:gdLst/>
            <a:ahLst/>
            <a:cxnLst>
              <a:cxn ang="0">
                <a:pos x="wd2" y="hd2"/>
              </a:cxn>
              <a:cxn ang="5400000">
                <a:pos x="wd2" y="hd2"/>
              </a:cxn>
              <a:cxn ang="10800000">
                <a:pos x="wd2" y="hd2"/>
              </a:cxn>
              <a:cxn ang="16200000">
                <a:pos x="wd2" y="hd2"/>
              </a:cxn>
            </a:cxnLst>
            <a:rect l="0" t="0" r="r" b="b"/>
            <a:pathLst>
              <a:path w="21600" h="21600" extrusionOk="0">
                <a:moveTo>
                  <a:pt x="10800" y="2356"/>
                </a:moveTo>
                <a:cubicBezTo>
                  <a:pt x="6136" y="2356"/>
                  <a:pt x="2356" y="6136"/>
                  <a:pt x="2356" y="10800"/>
                </a:cubicBezTo>
                <a:cubicBezTo>
                  <a:pt x="2356" y="15464"/>
                  <a:pt x="6136" y="19244"/>
                  <a:pt x="10800" y="19244"/>
                </a:cubicBezTo>
                <a:cubicBezTo>
                  <a:pt x="15464" y="19244"/>
                  <a:pt x="19244" y="15464"/>
                  <a:pt x="19244" y="10800"/>
                </a:cubicBezTo>
                <a:cubicBezTo>
                  <a:pt x="19244" y="6136"/>
                  <a:pt x="15464" y="2356"/>
                  <a:pt x="10800" y="2356"/>
                </a:cubicBezTo>
                <a:close/>
                <a:moveTo>
                  <a:pt x="10800" y="0"/>
                </a:moveTo>
                <a:cubicBezTo>
                  <a:pt x="16765" y="0"/>
                  <a:pt x="21600" y="4835"/>
                  <a:pt x="21600" y="10800"/>
                </a:cubicBezTo>
                <a:cubicBezTo>
                  <a:pt x="21600" y="16765"/>
                  <a:pt x="16765" y="21600"/>
                  <a:pt x="10800" y="21600"/>
                </a:cubicBezTo>
                <a:cubicBezTo>
                  <a:pt x="4835" y="21600"/>
                  <a:pt x="0" y="16765"/>
                  <a:pt x="0" y="10800"/>
                </a:cubicBezTo>
                <a:cubicBezTo>
                  <a:pt x="0" y="4835"/>
                  <a:pt x="4835" y="0"/>
                  <a:pt x="10800" y="0"/>
                </a:cubicBezTo>
                <a:close/>
              </a:path>
            </a:pathLst>
          </a:custGeom>
          <a:solidFill>
            <a:schemeClr val="accent2"/>
          </a:solidFill>
          <a:ln w="12700">
            <a:miter lim="400000"/>
          </a:ln>
        </p:spPr>
        <p:txBody>
          <a:bodyPr lIns="45719" rIns="45719" anchor="ctr"/>
          <a:lstStyle/>
          <a:p>
            <a:pPr algn="ctr">
              <a:defRPr sz="1800"/>
            </a:pPr>
            <a:endParaRPr sz="1800"/>
          </a:p>
        </p:txBody>
      </p:sp>
      <p:sp>
        <p:nvSpPr>
          <p:cNvPr id="216" name="Google Shape;262;p23"/>
          <p:cNvSpPr/>
          <p:nvPr/>
        </p:nvSpPr>
        <p:spPr>
          <a:xfrm>
            <a:off x="6439929" y="6066103"/>
            <a:ext cx="202872" cy="198001"/>
          </a:xfrm>
          <a:custGeom>
            <a:avLst/>
            <a:gdLst/>
            <a:ahLst/>
            <a:cxnLst>
              <a:cxn ang="0">
                <a:pos x="wd2" y="hd2"/>
              </a:cxn>
              <a:cxn ang="5400000">
                <a:pos x="wd2" y="hd2"/>
              </a:cxn>
              <a:cxn ang="10800000">
                <a:pos x="wd2" y="hd2"/>
              </a:cxn>
              <a:cxn ang="16200000">
                <a:pos x="wd2" y="hd2"/>
              </a:cxn>
            </a:cxnLst>
            <a:rect l="0" t="0" r="r" b="b"/>
            <a:pathLst>
              <a:path w="21600" h="21600" extrusionOk="0">
                <a:moveTo>
                  <a:pt x="19490" y="17280"/>
                </a:moveTo>
                <a:cubicBezTo>
                  <a:pt x="20655" y="17280"/>
                  <a:pt x="21600" y="18247"/>
                  <a:pt x="21600" y="19440"/>
                </a:cubicBezTo>
                <a:cubicBezTo>
                  <a:pt x="21600" y="20633"/>
                  <a:pt x="20655" y="21600"/>
                  <a:pt x="19490" y="21600"/>
                </a:cubicBezTo>
                <a:cubicBezTo>
                  <a:pt x="18324" y="21600"/>
                  <a:pt x="17379" y="20633"/>
                  <a:pt x="17379" y="19440"/>
                </a:cubicBezTo>
                <a:cubicBezTo>
                  <a:pt x="17379" y="18247"/>
                  <a:pt x="18324" y="17280"/>
                  <a:pt x="19490" y="17280"/>
                </a:cubicBezTo>
                <a:close/>
                <a:moveTo>
                  <a:pt x="10800" y="17280"/>
                </a:moveTo>
                <a:cubicBezTo>
                  <a:pt x="11966" y="17280"/>
                  <a:pt x="12910" y="18247"/>
                  <a:pt x="12910" y="19440"/>
                </a:cubicBezTo>
                <a:cubicBezTo>
                  <a:pt x="12910" y="20633"/>
                  <a:pt x="11966" y="21600"/>
                  <a:pt x="10800" y="21600"/>
                </a:cubicBezTo>
                <a:cubicBezTo>
                  <a:pt x="9635" y="21600"/>
                  <a:pt x="8690" y="20633"/>
                  <a:pt x="8690" y="19440"/>
                </a:cubicBezTo>
                <a:cubicBezTo>
                  <a:pt x="8690" y="18247"/>
                  <a:pt x="9635" y="17280"/>
                  <a:pt x="10800" y="17280"/>
                </a:cubicBezTo>
                <a:close/>
                <a:moveTo>
                  <a:pt x="2110" y="17280"/>
                </a:moveTo>
                <a:cubicBezTo>
                  <a:pt x="3276" y="17280"/>
                  <a:pt x="4221" y="18247"/>
                  <a:pt x="4221" y="19440"/>
                </a:cubicBezTo>
                <a:cubicBezTo>
                  <a:pt x="4221" y="20633"/>
                  <a:pt x="3276" y="21600"/>
                  <a:pt x="2110" y="21600"/>
                </a:cubicBezTo>
                <a:cubicBezTo>
                  <a:pt x="945" y="21600"/>
                  <a:pt x="0" y="20633"/>
                  <a:pt x="0" y="19440"/>
                </a:cubicBezTo>
                <a:cubicBezTo>
                  <a:pt x="0" y="18247"/>
                  <a:pt x="945" y="17280"/>
                  <a:pt x="2110" y="17280"/>
                </a:cubicBezTo>
                <a:close/>
                <a:moveTo>
                  <a:pt x="19490" y="8640"/>
                </a:moveTo>
                <a:cubicBezTo>
                  <a:pt x="20655" y="8640"/>
                  <a:pt x="21600" y="9607"/>
                  <a:pt x="21600" y="10800"/>
                </a:cubicBezTo>
                <a:cubicBezTo>
                  <a:pt x="21600" y="11993"/>
                  <a:pt x="20655" y="12960"/>
                  <a:pt x="19490" y="12960"/>
                </a:cubicBezTo>
                <a:cubicBezTo>
                  <a:pt x="18324" y="12960"/>
                  <a:pt x="17379" y="11993"/>
                  <a:pt x="17379" y="10800"/>
                </a:cubicBezTo>
                <a:cubicBezTo>
                  <a:pt x="17379" y="9607"/>
                  <a:pt x="18324" y="8640"/>
                  <a:pt x="19490" y="8640"/>
                </a:cubicBezTo>
                <a:close/>
                <a:moveTo>
                  <a:pt x="10800" y="8640"/>
                </a:moveTo>
                <a:cubicBezTo>
                  <a:pt x="11966" y="8640"/>
                  <a:pt x="12910" y="9607"/>
                  <a:pt x="12910" y="10800"/>
                </a:cubicBezTo>
                <a:cubicBezTo>
                  <a:pt x="12910" y="11993"/>
                  <a:pt x="11966" y="12960"/>
                  <a:pt x="10800" y="12960"/>
                </a:cubicBezTo>
                <a:cubicBezTo>
                  <a:pt x="9635" y="12960"/>
                  <a:pt x="8690" y="11993"/>
                  <a:pt x="8690" y="10800"/>
                </a:cubicBezTo>
                <a:cubicBezTo>
                  <a:pt x="8690" y="9607"/>
                  <a:pt x="9635" y="8640"/>
                  <a:pt x="10800" y="8640"/>
                </a:cubicBezTo>
                <a:close/>
                <a:moveTo>
                  <a:pt x="2110" y="8640"/>
                </a:moveTo>
                <a:cubicBezTo>
                  <a:pt x="3276" y="8640"/>
                  <a:pt x="4221" y="9607"/>
                  <a:pt x="4221" y="10800"/>
                </a:cubicBezTo>
                <a:cubicBezTo>
                  <a:pt x="4221" y="11993"/>
                  <a:pt x="3276" y="12960"/>
                  <a:pt x="2110" y="12960"/>
                </a:cubicBezTo>
                <a:cubicBezTo>
                  <a:pt x="945" y="12960"/>
                  <a:pt x="0" y="11993"/>
                  <a:pt x="0" y="10800"/>
                </a:cubicBezTo>
                <a:cubicBezTo>
                  <a:pt x="0" y="9607"/>
                  <a:pt x="945" y="8640"/>
                  <a:pt x="2110" y="8640"/>
                </a:cubicBezTo>
                <a:close/>
                <a:moveTo>
                  <a:pt x="19490" y="0"/>
                </a:moveTo>
                <a:cubicBezTo>
                  <a:pt x="20655" y="0"/>
                  <a:pt x="21600" y="967"/>
                  <a:pt x="21600" y="2160"/>
                </a:cubicBezTo>
                <a:cubicBezTo>
                  <a:pt x="21600" y="3353"/>
                  <a:pt x="20655" y="4320"/>
                  <a:pt x="19490" y="4320"/>
                </a:cubicBezTo>
                <a:cubicBezTo>
                  <a:pt x="18324" y="4320"/>
                  <a:pt x="17379" y="3353"/>
                  <a:pt x="17379" y="2160"/>
                </a:cubicBezTo>
                <a:cubicBezTo>
                  <a:pt x="17379" y="967"/>
                  <a:pt x="18324" y="0"/>
                  <a:pt x="19490" y="0"/>
                </a:cubicBezTo>
                <a:close/>
                <a:moveTo>
                  <a:pt x="10800" y="0"/>
                </a:moveTo>
                <a:cubicBezTo>
                  <a:pt x="11966" y="0"/>
                  <a:pt x="12910" y="967"/>
                  <a:pt x="12910" y="2160"/>
                </a:cubicBezTo>
                <a:cubicBezTo>
                  <a:pt x="12910" y="3353"/>
                  <a:pt x="11966" y="4320"/>
                  <a:pt x="10800" y="4320"/>
                </a:cubicBezTo>
                <a:cubicBezTo>
                  <a:pt x="9635" y="4320"/>
                  <a:pt x="8690" y="3353"/>
                  <a:pt x="8690" y="2160"/>
                </a:cubicBezTo>
                <a:cubicBezTo>
                  <a:pt x="8690" y="967"/>
                  <a:pt x="9635" y="0"/>
                  <a:pt x="10800" y="0"/>
                </a:cubicBezTo>
                <a:close/>
                <a:moveTo>
                  <a:pt x="2110" y="0"/>
                </a:moveTo>
                <a:cubicBezTo>
                  <a:pt x="3276" y="0"/>
                  <a:pt x="4221" y="967"/>
                  <a:pt x="4221" y="2160"/>
                </a:cubicBezTo>
                <a:cubicBezTo>
                  <a:pt x="4221" y="3353"/>
                  <a:pt x="3276" y="4320"/>
                  <a:pt x="2110" y="4320"/>
                </a:cubicBezTo>
                <a:cubicBezTo>
                  <a:pt x="945" y="4320"/>
                  <a:pt x="0" y="3353"/>
                  <a:pt x="0" y="2160"/>
                </a:cubicBezTo>
                <a:cubicBezTo>
                  <a:pt x="0" y="967"/>
                  <a:pt x="945" y="0"/>
                  <a:pt x="2110" y="0"/>
                </a:cubicBezTo>
                <a:close/>
              </a:path>
            </a:pathLst>
          </a:custGeom>
          <a:solidFill>
            <a:schemeClr val="accent2"/>
          </a:solidFill>
          <a:ln w="12700">
            <a:miter lim="400000"/>
          </a:ln>
        </p:spPr>
        <p:txBody>
          <a:bodyPr lIns="45719" rIns="45719" anchor="ctr"/>
          <a:lstStyle/>
          <a:p>
            <a:pPr algn="ctr">
              <a:defRPr sz="1800">
                <a:solidFill>
                  <a:schemeClr val="accent4">
                    <a:lumOff val="44000"/>
                  </a:schemeClr>
                </a:solidFill>
              </a:defRPr>
            </a:pPr>
            <a:endParaRPr sz="1800"/>
          </a:p>
        </p:txBody>
      </p:sp>
    </p:spTree>
    <p:extLst>
      <p:ext uri="{BB962C8B-B14F-4D97-AF65-F5344CB8AC3E}">
        <p14:creationId xmlns:p14="http://schemas.microsoft.com/office/powerpoint/2010/main" val="3224368262"/>
      </p:ext>
    </p:extLst>
  </p:cSld>
  <p:clrMapOvr>
    <a:masterClrMapping/>
  </p:clrMapOvr>
  <p:transition spd="med"/>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type="tx">
  <p:cSld name="Picture with Caption (Alt)">
    <p:spTree>
      <p:nvGrpSpPr>
        <p:cNvPr id="1" name=""/>
        <p:cNvGrpSpPr/>
        <p:nvPr/>
      </p:nvGrpSpPr>
      <p:grpSpPr>
        <a:xfrm>
          <a:off x="0" y="0"/>
          <a:ext cx="0" cy="0"/>
          <a:chOff x="0" y="0"/>
          <a:chExt cx="0" cy="0"/>
        </a:xfrm>
      </p:grpSpPr>
      <p:sp>
        <p:nvSpPr>
          <p:cNvPr id="223" name="Google Shape;264;p24"/>
          <p:cNvSpPr>
            <a:spLocks noGrp="1"/>
          </p:cNvSpPr>
          <p:nvPr>
            <p:ph type="pic" idx="13"/>
          </p:nvPr>
        </p:nvSpPr>
        <p:spPr>
          <a:xfrm>
            <a:off x="0" y="0"/>
            <a:ext cx="5895775" cy="6858000"/>
          </a:xfrm>
          <a:prstGeom prst="rect">
            <a:avLst/>
          </a:prstGeom>
        </p:spPr>
        <p:txBody>
          <a:bodyPr lIns="91439" tIns="45719" rIns="91439" bIns="45719"/>
          <a:lstStyle/>
          <a:p>
            <a:endParaRPr/>
          </a:p>
        </p:txBody>
      </p:sp>
      <p:sp>
        <p:nvSpPr>
          <p:cNvPr id="224" name="Title Text"/>
          <p:cNvSpPr txBox="1">
            <a:spLocks noGrp="1"/>
          </p:cNvSpPr>
          <p:nvPr>
            <p:ph type="title"/>
          </p:nvPr>
        </p:nvSpPr>
        <p:spPr>
          <a:xfrm>
            <a:off x="6868626" y="1145722"/>
            <a:ext cx="3667248" cy="1308102"/>
          </a:xfrm>
          <a:prstGeom prst="rect">
            <a:avLst/>
          </a:prstGeom>
        </p:spPr>
        <p:txBody>
          <a:bodyPr lIns="46799" tIns="46799" rIns="46799" bIns="46799" anchor="b">
            <a:normAutofit/>
          </a:bodyPr>
          <a:lstStyle>
            <a:lvl1pPr algn="ctr"/>
          </a:lstStyle>
          <a:p>
            <a:r>
              <a:t>Title Text</a:t>
            </a:r>
          </a:p>
        </p:txBody>
      </p:sp>
      <p:sp>
        <p:nvSpPr>
          <p:cNvPr id="225" name="Body Level One…"/>
          <p:cNvSpPr txBox="1">
            <a:spLocks noGrp="1"/>
          </p:cNvSpPr>
          <p:nvPr>
            <p:ph type="body" sz="quarter" idx="1"/>
          </p:nvPr>
        </p:nvSpPr>
        <p:spPr>
          <a:xfrm>
            <a:off x="6798993" y="2903878"/>
            <a:ext cx="3813328" cy="1308101"/>
          </a:xfrm>
          <a:prstGeom prst="rect">
            <a:avLst/>
          </a:prstGeom>
        </p:spPr>
        <p:txBody>
          <a:bodyPr>
            <a:normAutofit/>
          </a:bodyPr>
          <a:lstStyle>
            <a:lvl1pPr marL="228600" indent="0" algn="ctr">
              <a:buClrTx/>
              <a:buSzTx/>
              <a:buFontTx/>
              <a:buNone/>
            </a:lvl1pPr>
            <a:lvl2pPr marL="228600" indent="457200" algn="ctr">
              <a:buClrTx/>
              <a:buSzTx/>
              <a:buFontTx/>
              <a:buNone/>
            </a:lvl2pPr>
            <a:lvl3pPr marL="228600" indent="914400" algn="ctr">
              <a:buClrTx/>
              <a:buSzTx/>
              <a:buFontTx/>
              <a:buNone/>
            </a:lvl3pPr>
            <a:lvl4pPr marL="228600" indent="1371600" algn="ctr">
              <a:buClrTx/>
              <a:buSzTx/>
              <a:buFontTx/>
              <a:buNone/>
            </a:lvl4pPr>
            <a:lvl5pPr marL="228600" indent="1828800" algn="ctr">
              <a:buClrTx/>
              <a:buSzTx/>
              <a:buFontTx/>
              <a:buNone/>
            </a:lvl5pPr>
          </a:lstStyle>
          <a:p>
            <a:r>
              <a:t>Body Level One</a:t>
            </a:r>
          </a:p>
          <a:p>
            <a:pPr lvl="1"/>
            <a:r>
              <a:t>Body Level Two</a:t>
            </a:r>
          </a:p>
          <a:p>
            <a:pPr lvl="2"/>
            <a:r>
              <a:t>Body Level Three</a:t>
            </a:r>
          </a:p>
          <a:p>
            <a:pPr lvl="3"/>
            <a:r>
              <a:t>Body Level Four</a:t>
            </a:r>
          </a:p>
          <a:p>
            <a:pPr lvl="4"/>
            <a:r>
              <a:t>Body Level Five</a:t>
            </a:r>
          </a:p>
        </p:txBody>
      </p:sp>
      <p:sp>
        <p:nvSpPr>
          <p:cNvPr id="226" name="Slide Number"/>
          <p:cNvSpPr txBox="1">
            <a:spLocks noGrp="1"/>
          </p:cNvSpPr>
          <p:nvPr>
            <p:ph type="sldNum" sz="quarter" idx="2"/>
          </p:nvPr>
        </p:nvSpPr>
        <p:spPr>
          <a:xfrm>
            <a:off x="10307634" y="6447529"/>
            <a:ext cx="141064" cy="138499"/>
          </a:xfrm>
          <a:prstGeom prst="rect">
            <a:avLst/>
          </a:prstGeom>
        </p:spPr>
        <p:txBody>
          <a:bodyPr/>
          <a:lstStyle/>
          <a:p>
            <a:fld id="{86CB4B4D-7CA3-9044-876B-883B54F8677D}" type="slidenum">
              <a:t>‹#›</a:t>
            </a:fld>
            <a:endParaRPr/>
          </a:p>
        </p:txBody>
      </p:sp>
      <p:sp>
        <p:nvSpPr>
          <p:cNvPr id="227" name="Google Shape;270;p24"/>
          <p:cNvSpPr txBox="1"/>
          <p:nvPr/>
        </p:nvSpPr>
        <p:spPr>
          <a:xfrm>
            <a:off x="12470563" y="-1"/>
            <a:ext cx="2856286" cy="55399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p>
            <a:pPr>
              <a:defRPr sz="1800" i="1">
                <a:solidFill>
                  <a:srgbClr val="BFBFBF"/>
                </a:solidFill>
              </a:defRPr>
            </a:pPr>
            <a:r>
              <a:rPr sz="1800"/>
              <a:t>Picture with Caption </a:t>
            </a:r>
            <a:br>
              <a:rPr sz="1800"/>
            </a:br>
            <a:r>
              <a:rPr sz="1800"/>
              <a:t>(Alt)</a:t>
            </a:r>
          </a:p>
        </p:txBody>
      </p:sp>
      <p:sp>
        <p:nvSpPr>
          <p:cNvPr id="228" name="Google Shape;271;p24"/>
          <p:cNvSpPr/>
          <p:nvPr/>
        </p:nvSpPr>
        <p:spPr>
          <a:xfrm rot="10800000">
            <a:off x="11403776" y="0"/>
            <a:ext cx="797757" cy="27432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0" y="0"/>
                </a:lnTo>
                <a:close/>
              </a:path>
            </a:pathLst>
          </a:custGeom>
          <a:solidFill>
            <a:schemeClr val="accent1"/>
          </a:solidFill>
          <a:ln w="12700">
            <a:miter lim="400000"/>
          </a:ln>
        </p:spPr>
        <p:txBody>
          <a:bodyPr lIns="45719" rIns="45719" anchor="ctr"/>
          <a:lstStyle/>
          <a:p>
            <a:pPr algn="ctr">
              <a:defRPr sz="1500">
                <a:solidFill>
                  <a:schemeClr val="accent4">
                    <a:lumOff val="44000"/>
                  </a:schemeClr>
                </a:solidFill>
              </a:defRPr>
            </a:pPr>
            <a:endParaRPr sz="1500"/>
          </a:p>
        </p:txBody>
      </p:sp>
      <p:grpSp>
        <p:nvGrpSpPr>
          <p:cNvPr id="233" name="Google Shape;272;p24"/>
          <p:cNvGrpSpPr/>
          <p:nvPr/>
        </p:nvGrpSpPr>
        <p:grpSpPr>
          <a:xfrm>
            <a:off x="7600118" y="5352321"/>
            <a:ext cx="2204261" cy="223201"/>
            <a:chOff x="0" y="0"/>
            <a:chExt cx="2201964" cy="223199"/>
          </a:xfrm>
        </p:grpSpPr>
        <p:sp>
          <p:nvSpPr>
            <p:cNvPr id="229" name="Google Shape;273;p24"/>
            <p:cNvSpPr/>
            <p:nvPr/>
          </p:nvSpPr>
          <p:spPr>
            <a:xfrm>
              <a:off x="1999304" y="12599"/>
              <a:ext cx="202661" cy="198001"/>
            </a:xfrm>
            <a:custGeom>
              <a:avLst/>
              <a:gdLst/>
              <a:ahLst/>
              <a:cxnLst>
                <a:cxn ang="0">
                  <a:pos x="wd2" y="hd2"/>
                </a:cxn>
                <a:cxn ang="5400000">
                  <a:pos x="wd2" y="hd2"/>
                </a:cxn>
                <a:cxn ang="10800000">
                  <a:pos x="wd2" y="hd2"/>
                </a:cxn>
                <a:cxn ang="16200000">
                  <a:pos x="wd2" y="hd2"/>
                </a:cxn>
              </a:cxnLst>
              <a:rect l="0" t="0" r="r" b="b"/>
              <a:pathLst>
                <a:path w="21600" h="21600" extrusionOk="0">
                  <a:moveTo>
                    <a:pt x="19490" y="17280"/>
                  </a:moveTo>
                  <a:cubicBezTo>
                    <a:pt x="20655" y="17280"/>
                    <a:pt x="21600" y="18247"/>
                    <a:pt x="21600" y="19440"/>
                  </a:cubicBezTo>
                  <a:cubicBezTo>
                    <a:pt x="21600" y="20633"/>
                    <a:pt x="20655" y="21600"/>
                    <a:pt x="19490" y="21600"/>
                  </a:cubicBezTo>
                  <a:cubicBezTo>
                    <a:pt x="18324" y="21600"/>
                    <a:pt x="17379" y="20633"/>
                    <a:pt x="17379" y="19440"/>
                  </a:cubicBezTo>
                  <a:cubicBezTo>
                    <a:pt x="17379" y="18247"/>
                    <a:pt x="18324" y="17280"/>
                    <a:pt x="19490" y="17280"/>
                  </a:cubicBezTo>
                  <a:close/>
                  <a:moveTo>
                    <a:pt x="10800" y="17280"/>
                  </a:moveTo>
                  <a:cubicBezTo>
                    <a:pt x="11966" y="17280"/>
                    <a:pt x="12910" y="18247"/>
                    <a:pt x="12910" y="19440"/>
                  </a:cubicBezTo>
                  <a:cubicBezTo>
                    <a:pt x="12910" y="20633"/>
                    <a:pt x="11966" y="21600"/>
                    <a:pt x="10800" y="21600"/>
                  </a:cubicBezTo>
                  <a:cubicBezTo>
                    <a:pt x="9635" y="21600"/>
                    <a:pt x="8690" y="20633"/>
                    <a:pt x="8690" y="19440"/>
                  </a:cubicBezTo>
                  <a:cubicBezTo>
                    <a:pt x="8690" y="18247"/>
                    <a:pt x="9635" y="17280"/>
                    <a:pt x="10800" y="17280"/>
                  </a:cubicBezTo>
                  <a:close/>
                  <a:moveTo>
                    <a:pt x="2110" y="17280"/>
                  </a:moveTo>
                  <a:cubicBezTo>
                    <a:pt x="3276" y="17280"/>
                    <a:pt x="4221" y="18247"/>
                    <a:pt x="4221" y="19440"/>
                  </a:cubicBezTo>
                  <a:cubicBezTo>
                    <a:pt x="4221" y="20633"/>
                    <a:pt x="3276" y="21600"/>
                    <a:pt x="2110" y="21600"/>
                  </a:cubicBezTo>
                  <a:cubicBezTo>
                    <a:pt x="945" y="21600"/>
                    <a:pt x="0" y="20633"/>
                    <a:pt x="0" y="19440"/>
                  </a:cubicBezTo>
                  <a:cubicBezTo>
                    <a:pt x="0" y="18247"/>
                    <a:pt x="945" y="17280"/>
                    <a:pt x="2110" y="17280"/>
                  </a:cubicBezTo>
                  <a:close/>
                  <a:moveTo>
                    <a:pt x="19490" y="8640"/>
                  </a:moveTo>
                  <a:cubicBezTo>
                    <a:pt x="20655" y="8640"/>
                    <a:pt x="21600" y="9607"/>
                    <a:pt x="21600" y="10800"/>
                  </a:cubicBezTo>
                  <a:cubicBezTo>
                    <a:pt x="21600" y="11993"/>
                    <a:pt x="20655" y="12960"/>
                    <a:pt x="19490" y="12960"/>
                  </a:cubicBezTo>
                  <a:cubicBezTo>
                    <a:pt x="18324" y="12960"/>
                    <a:pt x="17379" y="11993"/>
                    <a:pt x="17379" y="10800"/>
                  </a:cubicBezTo>
                  <a:cubicBezTo>
                    <a:pt x="17379" y="9607"/>
                    <a:pt x="18324" y="8640"/>
                    <a:pt x="19490" y="8640"/>
                  </a:cubicBezTo>
                  <a:close/>
                  <a:moveTo>
                    <a:pt x="10800" y="8640"/>
                  </a:moveTo>
                  <a:cubicBezTo>
                    <a:pt x="11966" y="8640"/>
                    <a:pt x="12910" y="9607"/>
                    <a:pt x="12910" y="10800"/>
                  </a:cubicBezTo>
                  <a:cubicBezTo>
                    <a:pt x="12910" y="11993"/>
                    <a:pt x="11966" y="12960"/>
                    <a:pt x="10800" y="12960"/>
                  </a:cubicBezTo>
                  <a:cubicBezTo>
                    <a:pt x="9635" y="12960"/>
                    <a:pt x="8690" y="11993"/>
                    <a:pt x="8690" y="10800"/>
                  </a:cubicBezTo>
                  <a:cubicBezTo>
                    <a:pt x="8690" y="9607"/>
                    <a:pt x="9635" y="8640"/>
                    <a:pt x="10800" y="8640"/>
                  </a:cubicBezTo>
                  <a:close/>
                  <a:moveTo>
                    <a:pt x="2110" y="8640"/>
                  </a:moveTo>
                  <a:cubicBezTo>
                    <a:pt x="3276" y="8640"/>
                    <a:pt x="4221" y="9607"/>
                    <a:pt x="4221" y="10800"/>
                  </a:cubicBezTo>
                  <a:cubicBezTo>
                    <a:pt x="4221" y="11993"/>
                    <a:pt x="3276" y="12960"/>
                    <a:pt x="2110" y="12960"/>
                  </a:cubicBezTo>
                  <a:cubicBezTo>
                    <a:pt x="945" y="12960"/>
                    <a:pt x="0" y="11993"/>
                    <a:pt x="0" y="10800"/>
                  </a:cubicBezTo>
                  <a:cubicBezTo>
                    <a:pt x="0" y="9607"/>
                    <a:pt x="945" y="8640"/>
                    <a:pt x="2110" y="8640"/>
                  </a:cubicBezTo>
                  <a:close/>
                  <a:moveTo>
                    <a:pt x="19490" y="0"/>
                  </a:moveTo>
                  <a:cubicBezTo>
                    <a:pt x="20655" y="0"/>
                    <a:pt x="21600" y="967"/>
                    <a:pt x="21600" y="2160"/>
                  </a:cubicBezTo>
                  <a:cubicBezTo>
                    <a:pt x="21600" y="3353"/>
                    <a:pt x="20655" y="4320"/>
                    <a:pt x="19490" y="4320"/>
                  </a:cubicBezTo>
                  <a:cubicBezTo>
                    <a:pt x="18324" y="4320"/>
                    <a:pt x="17379" y="3353"/>
                    <a:pt x="17379" y="2160"/>
                  </a:cubicBezTo>
                  <a:cubicBezTo>
                    <a:pt x="17379" y="967"/>
                    <a:pt x="18324" y="0"/>
                    <a:pt x="19490" y="0"/>
                  </a:cubicBezTo>
                  <a:close/>
                  <a:moveTo>
                    <a:pt x="10800" y="0"/>
                  </a:moveTo>
                  <a:cubicBezTo>
                    <a:pt x="11966" y="0"/>
                    <a:pt x="12910" y="967"/>
                    <a:pt x="12910" y="2160"/>
                  </a:cubicBezTo>
                  <a:cubicBezTo>
                    <a:pt x="12910" y="3353"/>
                    <a:pt x="11966" y="4320"/>
                    <a:pt x="10800" y="4320"/>
                  </a:cubicBezTo>
                  <a:cubicBezTo>
                    <a:pt x="9635" y="4320"/>
                    <a:pt x="8690" y="3353"/>
                    <a:pt x="8690" y="2160"/>
                  </a:cubicBezTo>
                  <a:cubicBezTo>
                    <a:pt x="8690" y="967"/>
                    <a:pt x="9635" y="0"/>
                    <a:pt x="10800" y="0"/>
                  </a:cubicBezTo>
                  <a:close/>
                  <a:moveTo>
                    <a:pt x="2110" y="0"/>
                  </a:moveTo>
                  <a:cubicBezTo>
                    <a:pt x="3276" y="0"/>
                    <a:pt x="4221" y="967"/>
                    <a:pt x="4221" y="2160"/>
                  </a:cubicBezTo>
                  <a:cubicBezTo>
                    <a:pt x="4221" y="3353"/>
                    <a:pt x="3276" y="4320"/>
                    <a:pt x="2110" y="4320"/>
                  </a:cubicBezTo>
                  <a:cubicBezTo>
                    <a:pt x="945" y="4320"/>
                    <a:pt x="0" y="3353"/>
                    <a:pt x="0" y="2160"/>
                  </a:cubicBezTo>
                  <a:cubicBezTo>
                    <a:pt x="0" y="967"/>
                    <a:pt x="945" y="0"/>
                    <a:pt x="2110" y="0"/>
                  </a:cubicBezTo>
                  <a:close/>
                </a:path>
              </a:pathLst>
            </a:custGeom>
            <a:solidFill>
              <a:schemeClr val="accent2"/>
            </a:solidFill>
            <a:ln w="12700" cap="flat">
              <a:noFill/>
              <a:miter lim="400000"/>
            </a:ln>
            <a:effectLst/>
          </p:spPr>
          <p:txBody>
            <a:bodyPr wrap="square" lIns="45719" tIns="45719" rIns="45719" bIns="45719" numCol="1" anchor="ctr">
              <a:noAutofit/>
            </a:bodyPr>
            <a:lstStyle/>
            <a:p>
              <a:pPr algn="ctr">
                <a:defRPr sz="1800">
                  <a:solidFill>
                    <a:schemeClr val="accent4">
                      <a:lumOff val="44000"/>
                    </a:schemeClr>
                  </a:solidFill>
                </a:defRPr>
              </a:pPr>
              <a:endParaRPr sz="1800"/>
            </a:p>
          </p:txBody>
        </p:sp>
        <p:sp>
          <p:nvSpPr>
            <p:cNvPr id="230" name="Google Shape;274;p24"/>
            <p:cNvSpPr/>
            <p:nvPr/>
          </p:nvSpPr>
          <p:spPr>
            <a:xfrm>
              <a:off x="1301502" y="-1"/>
              <a:ext cx="223201" cy="223201"/>
            </a:xfrm>
            <a:custGeom>
              <a:avLst/>
              <a:gdLst/>
              <a:ahLst/>
              <a:cxnLst>
                <a:cxn ang="0">
                  <a:pos x="wd2" y="hd2"/>
                </a:cxn>
                <a:cxn ang="5400000">
                  <a:pos x="wd2" y="hd2"/>
                </a:cxn>
                <a:cxn ang="10800000">
                  <a:pos x="wd2" y="hd2"/>
                </a:cxn>
                <a:cxn ang="16200000">
                  <a:pos x="wd2" y="hd2"/>
                </a:cxn>
              </a:cxnLst>
              <a:rect l="0" t="0" r="r" b="b"/>
              <a:pathLst>
                <a:path w="21600" h="21600" extrusionOk="0">
                  <a:moveTo>
                    <a:pt x="8361" y="0"/>
                  </a:moveTo>
                  <a:lnTo>
                    <a:pt x="13239" y="0"/>
                  </a:lnTo>
                  <a:lnTo>
                    <a:pt x="13239" y="8361"/>
                  </a:lnTo>
                  <a:lnTo>
                    <a:pt x="21600" y="8361"/>
                  </a:lnTo>
                  <a:lnTo>
                    <a:pt x="21600" y="13239"/>
                  </a:lnTo>
                  <a:lnTo>
                    <a:pt x="13239" y="13239"/>
                  </a:lnTo>
                  <a:lnTo>
                    <a:pt x="13239" y="21600"/>
                  </a:lnTo>
                  <a:lnTo>
                    <a:pt x="8361" y="21600"/>
                  </a:lnTo>
                  <a:lnTo>
                    <a:pt x="8361" y="13239"/>
                  </a:lnTo>
                  <a:lnTo>
                    <a:pt x="0" y="13239"/>
                  </a:lnTo>
                  <a:lnTo>
                    <a:pt x="0" y="8361"/>
                  </a:lnTo>
                  <a:lnTo>
                    <a:pt x="8361" y="8361"/>
                  </a:lnTo>
                  <a:close/>
                </a:path>
              </a:pathLst>
            </a:custGeom>
            <a:solidFill>
              <a:schemeClr val="accent1"/>
            </a:solidFill>
            <a:ln w="12700" cap="flat">
              <a:noFill/>
              <a:miter lim="400000"/>
            </a:ln>
            <a:effectLst/>
          </p:spPr>
          <p:txBody>
            <a:bodyPr wrap="square" lIns="45719" tIns="45719" rIns="45719" bIns="45719" numCol="1" anchor="ctr">
              <a:noAutofit/>
            </a:bodyPr>
            <a:lstStyle/>
            <a:p>
              <a:pPr algn="ctr">
                <a:defRPr sz="1800">
                  <a:solidFill>
                    <a:schemeClr val="accent4">
                      <a:lumOff val="44000"/>
                    </a:schemeClr>
                  </a:solidFill>
                </a:defRPr>
              </a:pPr>
              <a:endParaRPr sz="1800"/>
            </a:p>
          </p:txBody>
        </p:sp>
        <p:sp>
          <p:nvSpPr>
            <p:cNvPr id="231" name="Google Shape;275;p24"/>
            <p:cNvSpPr/>
            <p:nvPr/>
          </p:nvSpPr>
          <p:spPr>
            <a:xfrm>
              <a:off x="-1" y="30600"/>
              <a:ext cx="162002" cy="1620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720" y="0"/>
                  </a:lnTo>
                  <a:lnTo>
                    <a:pt x="6720" y="14880"/>
                  </a:lnTo>
                  <a:lnTo>
                    <a:pt x="21600" y="14880"/>
                  </a:lnTo>
                  <a:lnTo>
                    <a:pt x="21600" y="21600"/>
                  </a:lnTo>
                  <a:lnTo>
                    <a:pt x="0" y="21600"/>
                  </a:lnTo>
                  <a:lnTo>
                    <a:pt x="0" y="14880"/>
                  </a:lnTo>
                  <a:close/>
                </a:path>
              </a:pathLst>
            </a:custGeom>
            <a:solidFill>
              <a:schemeClr val="accent1"/>
            </a:solidFill>
            <a:ln w="12700" cap="flat">
              <a:noFill/>
              <a:miter lim="400000"/>
            </a:ln>
            <a:effectLst/>
          </p:spPr>
          <p:txBody>
            <a:bodyPr wrap="square" lIns="45719" tIns="45719" rIns="45719" bIns="45719" numCol="1" anchor="ctr">
              <a:noAutofit/>
            </a:bodyPr>
            <a:lstStyle/>
            <a:p>
              <a:pPr algn="ctr">
                <a:defRPr sz="1800">
                  <a:solidFill>
                    <a:schemeClr val="accent4">
                      <a:lumOff val="44000"/>
                    </a:schemeClr>
                  </a:solidFill>
                </a:defRPr>
              </a:pPr>
              <a:endParaRPr sz="1800"/>
            </a:p>
          </p:txBody>
        </p:sp>
        <p:sp>
          <p:nvSpPr>
            <p:cNvPr id="232" name="Google Shape;276;p24"/>
            <p:cNvSpPr/>
            <p:nvPr/>
          </p:nvSpPr>
          <p:spPr>
            <a:xfrm>
              <a:off x="636601" y="16450"/>
              <a:ext cx="190301" cy="190300"/>
            </a:xfrm>
            <a:custGeom>
              <a:avLst/>
              <a:gdLst/>
              <a:ahLst/>
              <a:cxnLst>
                <a:cxn ang="0">
                  <a:pos x="wd2" y="hd2"/>
                </a:cxn>
                <a:cxn ang="5400000">
                  <a:pos x="wd2" y="hd2"/>
                </a:cxn>
                <a:cxn ang="10800000">
                  <a:pos x="wd2" y="hd2"/>
                </a:cxn>
                <a:cxn ang="16200000">
                  <a:pos x="wd2" y="hd2"/>
                </a:cxn>
              </a:cxnLst>
              <a:rect l="0" t="0" r="r" b="b"/>
              <a:pathLst>
                <a:path w="21600" h="21600" extrusionOk="0">
                  <a:moveTo>
                    <a:pt x="10800" y="2356"/>
                  </a:moveTo>
                  <a:cubicBezTo>
                    <a:pt x="6136" y="2356"/>
                    <a:pt x="2356" y="6136"/>
                    <a:pt x="2356" y="10800"/>
                  </a:cubicBezTo>
                  <a:cubicBezTo>
                    <a:pt x="2356" y="15464"/>
                    <a:pt x="6136" y="19244"/>
                    <a:pt x="10800" y="19244"/>
                  </a:cubicBezTo>
                  <a:cubicBezTo>
                    <a:pt x="15464" y="19244"/>
                    <a:pt x="19244" y="15464"/>
                    <a:pt x="19244" y="10800"/>
                  </a:cubicBezTo>
                  <a:cubicBezTo>
                    <a:pt x="19244" y="6136"/>
                    <a:pt x="15464" y="2356"/>
                    <a:pt x="10800" y="2356"/>
                  </a:cubicBezTo>
                  <a:close/>
                  <a:moveTo>
                    <a:pt x="10800" y="0"/>
                  </a:moveTo>
                  <a:cubicBezTo>
                    <a:pt x="16765" y="0"/>
                    <a:pt x="21600" y="4835"/>
                    <a:pt x="21600" y="10800"/>
                  </a:cubicBezTo>
                  <a:cubicBezTo>
                    <a:pt x="21600" y="16765"/>
                    <a:pt x="16765" y="21600"/>
                    <a:pt x="10800" y="21600"/>
                  </a:cubicBezTo>
                  <a:cubicBezTo>
                    <a:pt x="4835" y="21600"/>
                    <a:pt x="0" y="16765"/>
                    <a:pt x="0" y="10800"/>
                  </a:cubicBezTo>
                  <a:cubicBezTo>
                    <a:pt x="0" y="4835"/>
                    <a:pt x="4835" y="0"/>
                    <a:pt x="10800" y="0"/>
                  </a:cubicBezTo>
                  <a:close/>
                </a:path>
              </a:pathLst>
            </a:custGeom>
            <a:solidFill>
              <a:schemeClr val="accent2"/>
            </a:solidFill>
            <a:ln w="12700" cap="flat">
              <a:noFill/>
              <a:miter lim="400000"/>
            </a:ln>
            <a:effectLst/>
          </p:spPr>
          <p:txBody>
            <a:bodyPr wrap="square" lIns="45719" tIns="45719" rIns="45719" bIns="45719" numCol="1" anchor="ctr">
              <a:noAutofit/>
            </a:bodyPr>
            <a:lstStyle/>
            <a:p>
              <a:pPr algn="ctr">
                <a:defRPr sz="1800"/>
              </a:pPr>
              <a:endParaRPr sz="1800"/>
            </a:p>
          </p:txBody>
        </p:sp>
      </p:grpSp>
    </p:spTree>
    <p:extLst>
      <p:ext uri="{BB962C8B-B14F-4D97-AF65-F5344CB8AC3E}">
        <p14:creationId xmlns:p14="http://schemas.microsoft.com/office/powerpoint/2010/main" val="4085635746"/>
      </p:ext>
    </p:extLst>
  </p:cSld>
  <p:clrMapOvr>
    <a:masterClrMapping/>
  </p:clrMapOvr>
  <p:transition spd="med"/>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type="tx">
  <p:cSld name="VERTICAL_TEXT">
    <p:spTree>
      <p:nvGrpSpPr>
        <p:cNvPr id="1" name=""/>
        <p:cNvGrpSpPr/>
        <p:nvPr/>
      </p:nvGrpSpPr>
      <p:grpSpPr>
        <a:xfrm>
          <a:off x="0" y="0"/>
          <a:ext cx="0" cy="0"/>
          <a:chOff x="0" y="0"/>
          <a:chExt cx="0" cy="0"/>
        </a:xfrm>
      </p:grpSpPr>
      <p:sp>
        <p:nvSpPr>
          <p:cNvPr id="240" name="Title Text"/>
          <p:cNvSpPr txBox="1">
            <a:spLocks noGrp="1"/>
          </p:cNvSpPr>
          <p:nvPr>
            <p:ph type="title"/>
          </p:nvPr>
        </p:nvSpPr>
        <p:spPr>
          <a:xfrm>
            <a:off x="412116" y="420946"/>
            <a:ext cx="11377304" cy="1005840"/>
          </a:xfrm>
          <a:prstGeom prst="rect">
            <a:avLst/>
          </a:prstGeom>
        </p:spPr>
        <p:txBody>
          <a:bodyPr>
            <a:normAutofit/>
          </a:bodyPr>
          <a:lstStyle/>
          <a:p>
            <a:r>
              <a:t>Title Text</a:t>
            </a:r>
          </a:p>
        </p:txBody>
      </p:sp>
      <p:sp>
        <p:nvSpPr>
          <p:cNvPr id="241" name="Body Level One…"/>
          <p:cNvSpPr txBox="1">
            <a:spLocks noGrp="1"/>
          </p:cNvSpPr>
          <p:nvPr>
            <p:ph type="body" idx="1"/>
          </p:nvPr>
        </p:nvSpPr>
        <p:spPr>
          <a:xfrm rot="5400000">
            <a:off x="3860487" y="-850465"/>
            <a:ext cx="4480561" cy="9564772"/>
          </a:xfrm>
          <a:prstGeom prst="rect">
            <a:avLst/>
          </a:prstGeom>
        </p:spPr>
        <p:txBody>
          <a:bodyPr>
            <a:normAutofit/>
          </a:bodyPr>
          <a:lstStyle>
            <a:lvl1pPr indent="-262890"/>
            <a:lvl2pPr indent="-331469"/>
            <a:lvl4pPr marL="1914525" indent="-428625"/>
            <a:lvl5pPr marL="2371725" indent="-428625"/>
          </a:lstStyle>
          <a:p>
            <a:r>
              <a:t>Body Level One</a:t>
            </a:r>
          </a:p>
          <a:p>
            <a:pPr lvl="1"/>
            <a:r>
              <a:t>Body Level Two</a:t>
            </a:r>
          </a:p>
          <a:p>
            <a:pPr lvl="2"/>
            <a:r>
              <a:t>Body Level Three</a:t>
            </a:r>
          </a:p>
          <a:p>
            <a:pPr lvl="3"/>
            <a:r>
              <a:t>Body Level Four</a:t>
            </a:r>
          </a:p>
          <a:p>
            <a:pPr lvl="4"/>
            <a:r>
              <a:t>Body Level Five</a:t>
            </a:r>
          </a:p>
        </p:txBody>
      </p:sp>
      <p:sp>
        <p:nvSpPr>
          <p:cNvPr id="242" name="Slide Number"/>
          <p:cNvSpPr txBox="1">
            <a:spLocks noGrp="1"/>
          </p:cNvSpPr>
          <p:nvPr>
            <p:ph type="sldNum" sz="quarter" idx="2"/>
          </p:nvPr>
        </p:nvSpPr>
        <p:spPr>
          <a:xfrm>
            <a:off x="10307634" y="6447529"/>
            <a:ext cx="141064" cy="138499"/>
          </a:xfrm>
          <a:prstGeom prst="rect">
            <a:avLst/>
          </a:prstGeom>
        </p:spPr>
        <p:txBody>
          <a:bodyPr/>
          <a:lstStyle/>
          <a:p>
            <a:fld id="{86CB4B4D-7CA3-9044-876B-883B54F8677D}" type="slidenum">
              <a:t>‹#›</a:t>
            </a:fld>
            <a:endParaRPr/>
          </a:p>
        </p:txBody>
      </p:sp>
      <p:sp>
        <p:nvSpPr>
          <p:cNvPr id="243" name="Google Shape;283;p25"/>
          <p:cNvSpPr txBox="1"/>
          <p:nvPr/>
        </p:nvSpPr>
        <p:spPr>
          <a:xfrm>
            <a:off x="12470563" y="-1"/>
            <a:ext cx="2856286" cy="27699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defRPr sz="1800" i="1">
                <a:solidFill>
                  <a:srgbClr val="BFBFBF"/>
                </a:solidFill>
              </a:defRPr>
            </a:lvl1pPr>
          </a:lstStyle>
          <a:p>
            <a:r>
              <a:rPr sz="1800"/>
              <a:t>Title and Vertical Text </a:t>
            </a:r>
          </a:p>
        </p:txBody>
      </p:sp>
    </p:spTree>
    <p:extLst>
      <p:ext uri="{BB962C8B-B14F-4D97-AF65-F5344CB8AC3E}">
        <p14:creationId xmlns:p14="http://schemas.microsoft.com/office/powerpoint/2010/main" val="13220666"/>
      </p:ext>
    </p:extLst>
  </p:cSld>
  <p:clrMapOvr>
    <a:masterClrMapping/>
  </p:clrMapOvr>
  <p:transition spd="med"/>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type="tx">
  <p:cSld name="VERTICAL_TITLE_AND_VERTICAL_TEXT">
    <p:spTree>
      <p:nvGrpSpPr>
        <p:cNvPr id="1" name=""/>
        <p:cNvGrpSpPr/>
        <p:nvPr/>
      </p:nvGrpSpPr>
      <p:grpSpPr>
        <a:xfrm>
          <a:off x="0" y="0"/>
          <a:ext cx="0" cy="0"/>
          <a:chOff x="0" y="0"/>
          <a:chExt cx="0" cy="0"/>
        </a:xfrm>
      </p:grpSpPr>
      <p:sp>
        <p:nvSpPr>
          <p:cNvPr id="250" name="Title Text"/>
          <p:cNvSpPr txBox="1">
            <a:spLocks noGrp="1"/>
          </p:cNvSpPr>
          <p:nvPr>
            <p:ph type="title"/>
          </p:nvPr>
        </p:nvSpPr>
        <p:spPr>
          <a:xfrm rot="5400000">
            <a:off x="8042998" y="2341617"/>
            <a:ext cx="5668965" cy="1874731"/>
          </a:xfrm>
          <a:prstGeom prst="rect">
            <a:avLst/>
          </a:prstGeom>
        </p:spPr>
        <p:txBody>
          <a:bodyPr>
            <a:normAutofit/>
          </a:bodyPr>
          <a:lstStyle/>
          <a:p>
            <a:r>
              <a:t>Title Text</a:t>
            </a:r>
          </a:p>
        </p:txBody>
      </p:sp>
      <p:sp>
        <p:nvSpPr>
          <p:cNvPr id="251" name="Body Level One…"/>
          <p:cNvSpPr txBox="1">
            <a:spLocks noGrp="1"/>
          </p:cNvSpPr>
          <p:nvPr>
            <p:ph type="body" idx="1"/>
          </p:nvPr>
        </p:nvSpPr>
        <p:spPr>
          <a:xfrm rot="5400000">
            <a:off x="2285777" y="-1383600"/>
            <a:ext cx="5668965" cy="9325165"/>
          </a:xfrm>
          <a:prstGeom prst="rect">
            <a:avLst/>
          </a:prstGeom>
        </p:spPr>
        <p:txBody>
          <a:bodyPr>
            <a:normAutofit/>
          </a:bodyPr>
          <a:lstStyle>
            <a:lvl1pPr indent="-262890"/>
            <a:lvl2pPr indent="-331469"/>
            <a:lvl4pPr marL="1914525" indent="-428625"/>
            <a:lvl5pPr marL="2371725" indent="-428625"/>
          </a:lstStyle>
          <a:p>
            <a:r>
              <a:t>Body Level One</a:t>
            </a:r>
          </a:p>
          <a:p>
            <a:pPr lvl="1"/>
            <a:r>
              <a:t>Body Level Two</a:t>
            </a:r>
          </a:p>
          <a:p>
            <a:pPr lvl="2"/>
            <a:r>
              <a:t>Body Level Three</a:t>
            </a:r>
          </a:p>
          <a:p>
            <a:pPr lvl="3"/>
            <a:r>
              <a:t>Body Level Four</a:t>
            </a:r>
          </a:p>
          <a:p>
            <a:pPr lvl="4"/>
            <a:r>
              <a:t>Body Level Five</a:t>
            </a:r>
          </a:p>
        </p:txBody>
      </p:sp>
      <p:sp>
        <p:nvSpPr>
          <p:cNvPr id="252" name="Slide Number"/>
          <p:cNvSpPr txBox="1">
            <a:spLocks noGrp="1"/>
          </p:cNvSpPr>
          <p:nvPr>
            <p:ph type="sldNum" sz="quarter" idx="2"/>
          </p:nvPr>
        </p:nvSpPr>
        <p:spPr>
          <a:xfrm>
            <a:off x="10307634" y="6447529"/>
            <a:ext cx="141064" cy="138499"/>
          </a:xfrm>
          <a:prstGeom prst="rect">
            <a:avLst/>
          </a:prstGeom>
        </p:spPr>
        <p:txBody>
          <a:bodyPr/>
          <a:lstStyle/>
          <a:p>
            <a:fld id="{86CB4B4D-7CA3-9044-876B-883B54F8677D}" type="slidenum">
              <a:t>‹#›</a:t>
            </a:fld>
            <a:endParaRPr/>
          </a:p>
        </p:txBody>
      </p:sp>
      <p:sp>
        <p:nvSpPr>
          <p:cNvPr id="253" name="Google Shape;290;p26"/>
          <p:cNvSpPr txBox="1"/>
          <p:nvPr/>
        </p:nvSpPr>
        <p:spPr>
          <a:xfrm>
            <a:off x="12470563" y="-1"/>
            <a:ext cx="2856286" cy="27699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defRPr sz="1800" i="1">
                <a:solidFill>
                  <a:srgbClr val="BFBFBF"/>
                </a:solidFill>
              </a:defRPr>
            </a:lvl1pPr>
          </a:lstStyle>
          <a:p>
            <a:r>
              <a:rPr sz="1800"/>
              <a:t>Vertical Title and Text </a:t>
            </a:r>
          </a:p>
        </p:txBody>
      </p:sp>
    </p:spTree>
    <p:extLst>
      <p:ext uri="{BB962C8B-B14F-4D97-AF65-F5344CB8AC3E}">
        <p14:creationId xmlns:p14="http://schemas.microsoft.com/office/powerpoint/2010/main" val="406869207"/>
      </p:ext>
    </p:extLst>
  </p:cSld>
  <p:clrMapOvr>
    <a:masterClrMapping/>
  </p:clrMapOvr>
  <p:transition spd="med"/>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type="tx">
  <p:cSld name="Image (Color Logo)">
    <p:spTree>
      <p:nvGrpSpPr>
        <p:cNvPr id="1" name=""/>
        <p:cNvGrpSpPr/>
        <p:nvPr/>
      </p:nvGrpSpPr>
      <p:grpSpPr>
        <a:xfrm>
          <a:off x="0" y="0"/>
          <a:ext cx="0" cy="0"/>
          <a:chOff x="0" y="0"/>
          <a:chExt cx="0" cy="0"/>
        </a:xfrm>
      </p:grpSpPr>
      <p:sp>
        <p:nvSpPr>
          <p:cNvPr id="260" name="Google Shape;292;p27"/>
          <p:cNvSpPr>
            <a:spLocks noGrp="1"/>
          </p:cNvSpPr>
          <p:nvPr>
            <p:ph type="pic" idx="13"/>
          </p:nvPr>
        </p:nvSpPr>
        <p:spPr>
          <a:xfrm>
            <a:off x="0" y="0"/>
            <a:ext cx="12201535" cy="6858000"/>
          </a:xfrm>
          <a:prstGeom prst="rect">
            <a:avLst/>
          </a:prstGeom>
        </p:spPr>
        <p:txBody>
          <a:bodyPr lIns="91439" tIns="45719" rIns="91439" bIns="45719"/>
          <a:lstStyle/>
          <a:p>
            <a:endParaRPr/>
          </a:p>
        </p:txBody>
      </p:sp>
      <p:sp>
        <p:nvSpPr>
          <p:cNvPr id="261" name="Google Shape;293;p27"/>
          <p:cNvSpPr txBox="1"/>
          <p:nvPr/>
        </p:nvSpPr>
        <p:spPr>
          <a:xfrm>
            <a:off x="12470563" y="-1"/>
            <a:ext cx="1628112" cy="55399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p>
            <a:pPr>
              <a:defRPr sz="1800" i="1">
                <a:solidFill>
                  <a:srgbClr val="BFBFBF"/>
                </a:solidFill>
              </a:defRPr>
            </a:pPr>
            <a:r>
              <a:rPr sz="1800"/>
              <a:t>Image</a:t>
            </a:r>
            <a:br>
              <a:rPr sz="1800"/>
            </a:br>
            <a:r>
              <a:rPr sz="1800"/>
              <a:t>(Color Logo)</a:t>
            </a:r>
          </a:p>
        </p:txBody>
      </p:sp>
      <p:sp>
        <p:nvSpPr>
          <p:cNvPr id="262" name="Slide Number"/>
          <p:cNvSpPr txBox="1">
            <a:spLocks noGrp="1"/>
          </p:cNvSpPr>
          <p:nvPr>
            <p:ph type="sldNum" sz="quarter" idx="2"/>
          </p:nvPr>
        </p:nvSpPr>
        <p:spPr>
          <a:xfrm>
            <a:off x="10307634" y="6447529"/>
            <a:ext cx="141064" cy="138499"/>
          </a:xfrm>
          <a:prstGeom prst="rect">
            <a:avLst/>
          </a:prstGeom>
        </p:spPr>
        <p:txBody>
          <a:bodyPr/>
          <a:lstStyle/>
          <a:p>
            <a:fld id="{86CB4B4D-7CA3-9044-876B-883B54F8677D}" type="slidenum">
              <a:t>‹#›</a:t>
            </a:fld>
            <a:endParaRPr/>
          </a:p>
        </p:txBody>
      </p:sp>
      <p:sp>
        <p:nvSpPr>
          <p:cNvPr id="263" name="Body Level One…"/>
          <p:cNvSpPr txBox="1">
            <a:spLocks noGrp="1"/>
          </p:cNvSpPr>
          <p:nvPr>
            <p:ph type="body" sz="quarter" idx="1"/>
          </p:nvPr>
        </p:nvSpPr>
        <p:spPr>
          <a:xfrm>
            <a:off x="10835534" y="6386515"/>
            <a:ext cx="906201" cy="228601"/>
          </a:xfrm>
          <a:prstGeom prst="rect">
            <a:avLst/>
          </a:prstGeom>
          <a:blipFill>
            <a:blip r:embed="rId2"/>
            <a:stretch>
              <a:fillRect/>
            </a:stretch>
          </a:blipFill>
        </p:spPr>
        <p:txBody>
          <a:bodyPr>
            <a:normAutofit/>
          </a:bodyPr>
          <a:lstStyle>
            <a:lvl1pPr indent="-238125">
              <a:buSzPts val="500"/>
              <a:defRPr sz="500"/>
            </a:lvl1pPr>
            <a:lvl2pPr marL="665798" indent="-82867">
              <a:buSzPts val="500"/>
              <a:defRPr sz="500"/>
            </a:lvl2pPr>
            <a:lvl3pPr marL="1123950" indent="-95250">
              <a:buSzPts val="500"/>
              <a:defRPr sz="500"/>
            </a:lvl3pPr>
            <a:lvl4pPr marL="1593056" indent="-107156">
              <a:buSzPts val="500"/>
              <a:defRPr sz="500"/>
            </a:lvl4pPr>
            <a:lvl5pPr marL="2050256" indent="-107156">
              <a:buSzPts val="500"/>
              <a:defRPr sz="500"/>
            </a:lvl5pPr>
          </a:lstStyle>
          <a:p>
            <a:r>
              <a:t>Body Level One</a:t>
            </a:r>
          </a:p>
          <a:p>
            <a:pPr lvl="1"/>
            <a:r>
              <a:t>Body Level Two</a:t>
            </a:r>
          </a:p>
          <a:p>
            <a:pPr lvl="2"/>
            <a:r>
              <a:t>Body Level Three</a:t>
            </a:r>
          </a:p>
          <a:p>
            <a:pPr lvl="3"/>
            <a:r>
              <a:t>Body Level Four</a:t>
            </a:r>
          </a:p>
          <a:p>
            <a:pPr lvl="4"/>
            <a:r>
              <a:t>Body Level Five</a:t>
            </a:r>
          </a:p>
        </p:txBody>
      </p:sp>
    </p:spTree>
    <p:extLst>
      <p:ext uri="{BB962C8B-B14F-4D97-AF65-F5344CB8AC3E}">
        <p14:creationId xmlns:p14="http://schemas.microsoft.com/office/powerpoint/2010/main" val="325081758"/>
      </p:ext>
    </p:extLst>
  </p:cSld>
  <p:clrMapOvr>
    <a:masterClrMapping/>
  </p:clrMapOvr>
  <p:transition spd="med"/>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type="tx">
  <p:cSld name="Image (White Logo)">
    <p:spTree>
      <p:nvGrpSpPr>
        <p:cNvPr id="1" name=""/>
        <p:cNvGrpSpPr/>
        <p:nvPr/>
      </p:nvGrpSpPr>
      <p:grpSpPr>
        <a:xfrm>
          <a:off x="0" y="0"/>
          <a:ext cx="0" cy="0"/>
          <a:chOff x="0" y="0"/>
          <a:chExt cx="0" cy="0"/>
        </a:xfrm>
      </p:grpSpPr>
      <p:sp>
        <p:nvSpPr>
          <p:cNvPr id="270" name="Google Shape;299;p28"/>
          <p:cNvSpPr>
            <a:spLocks noGrp="1"/>
          </p:cNvSpPr>
          <p:nvPr>
            <p:ph type="pic" idx="13"/>
          </p:nvPr>
        </p:nvSpPr>
        <p:spPr>
          <a:xfrm>
            <a:off x="0" y="0"/>
            <a:ext cx="12201535" cy="6858000"/>
          </a:xfrm>
          <a:prstGeom prst="rect">
            <a:avLst/>
          </a:prstGeom>
        </p:spPr>
        <p:txBody>
          <a:bodyPr lIns="91439" tIns="45719" rIns="91439" bIns="45719"/>
          <a:lstStyle/>
          <a:p>
            <a:endParaRPr/>
          </a:p>
        </p:txBody>
      </p:sp>
      <p:sp>
        <p:nvSpPr>
          <p:cNvPr id="271" name="Google Shape;300;p28"/>
          <p:cNvSpPr txBox="1"/>
          <p:nvPr/>
        </p:nvSpPr>
        <p:spPr>
          <a:xfrm>
            <a:off x="12470563" y="-1"/>
            <a:ext cx="1628112" cy="55399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p>
            <a:pPr>
              <a:defRPr sz="1800" i="1">
                <a:solidFill>
                  <a:srgbClr val="BFBFBF"/>
                </a:solidFill>
              </a:defRPr>
            </a:pPr>
            <a:r>
              <a:rPr sz="1800"/>
              <a:t>Image </a:t>
            </a:r>
            <a:br>
              <a:rPr sz="1800"/>
            </a:br>
            <a:r>
              <a:rPr sz="1800"/>
              <a:t>(White Logo)</a:t>
            </a:r>
          </a:p>
        </p:txBody>
      </p:sp>
      <p:sp>
        <p:nvSpPr>
          <p:cNvPr id="272" name="Slide Number"/>
          <p:cNvSpPr txBox="1">
            <a:spLocks noGrp="1"/>
          </p:cNvSpPr>
          <p:nvPr>
            <p:ph type="sldNum" sz="quarter" idx="2"/>
          </p:nvPr>
        </p:nvSpPr>
        <p:spPr>
          <a:xfrm>
            <a:off x="10307634" y="6447529"/>
            <a:ext cx="141064" cy="138499"/>
          </a:xfrm>
          <a:prstGeom prst="rect">
            <a:avLst/>
          </a:prstGeom>
        </p:spPr>
        <p:txBody>
          <a:bodyPr/>
          <a:lstStyle/>
          <a:p>
            <a:fld id="{86CB4B4D-7CA3-9044-876B-883B54F8677D}" type="slidenum">
              <a:t>‹#›</a:t>
            </a:fld>
            <a:endParaRPr/>
          </a:p>
        </p:txBody>
      </p:sp>
      <p:sp>
        <p:nvSpPr>
          <p:cNvPr id="273" name="Body Level One…"/>
          <p:cNvSpPr txBox="1">
            <a:spLocks noGrp="1"/>
          </p:cNvSpPr>
          <p:nvPr>
            <p:ph type="body" sz="quarter" idx="1"/>
          </p:nvPr>
        </p:nvSpPr>
        <p:spPr>
          <a:xfrm>
            <a:off x="10835534" y="6386515"/>
            <a:ext cx="906201" cy="228601"/>
          </a:xfrm>
          <a:prstGeom prst="rect">
            <a:avLst/>
          </a:prstGeom>
          <a:blipFill>
            <a:blip r:embed="rId2"/>
            <a:stretch>
              <a:fillRect/>
            </a:stretch>
          </a:blipFill>
        </p:spPr>
        <p:txBody>
          <a:bodyPr>
            <a:normAutofit/>
          </a:bodyPr>
          <a:lstStyle>
            <a:lvl1pPr indent="-238125">
              <a:buSzPts val="500"/>
              <a:defRPr sz="500"/>
            </a:lvl1pPr>
            <a:lvl2pPr marL="665798" indent="-82867">
              <a:buSzPts val="500"/>
              <a:defRPr sz="500"/>
            </a:lvl2pPr>
            <a:lvl3pPr marL="1123950" indent="-95250">
              <a:buSzPts val="500"/>
              <a:defRPr sz="500"/>
            </a:lvl3pPr>
            <a:lvl4pPr marL="1593056" indent="-107156">
              <a:buSzPts val="500"/>
              <a:defRPr sz="500"/>
            </a:lvl4pPr>
            <a:lvl5pPr marL="2050256" indent="-107156">
              <a:buSzPts val="500"/>
              <a:defRPr sz="500"/>
            </a:lvl5pPr>
          </a:lstStyle>
          <a:p>
            <a:r>
              <a:t>Body Level One</a:t>
            </a:r>
          </a:p>
          <a:p>
            <a:pPr lvl="1"/>
            <a:r>
              <a:t>Body Level Two</a:t>
            </a:r>
          </a:p>
          <a:p>
            <a:pPr lvl="2"/>
            <a:r>
              <a:t>Body Level Three</a:t>
            </a:r>
          </a:p>
          <a:p>
            <a:pPr lvl="3"/>
            <a:r>
              <a:t>Body Level Four</a:t>
            </a:r>
          </a:p>
          <a:p>
            <a:pPr lvl="4"/>
            <a:r>
              <a:t>Body Level Five</a:t>
            </a:r>
          </a:p>
        </p:txBody>
      </p:sp>
    </p:spTree>
    <p:extLst>
      <p:ext uri="{BB962C8B-B14F-4D97-AF65-F5344CB8AC3E}">
        <p14:creationId xmlns:p14="http://schemas.microsoft.com/office/powerpoint/2010/main" val="790267953"/>
      </p:ext>
    </p:extLst>
  </p:cSld>
  <p:clrMapOvr>
    <a:masterClrMapping/>
  </p:clrMapOvr>
  <p:transition spd="med"/>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type="tx">
  <p:cSld name="Grid">
    <p:spTree>
      <p:nvGrpSpPr>
        <p:cNvPr id="1" name=""/>
        <p:cNvGrpSpPr/>
        <p:nvPr/>
      </p:nvGrpSpPr>
      <p:grpSpPr>
        <a:xfrm>
          <a:off x="0" y="0"/>
          <a:ext cx="0" cy="0"/>
          <a:chOff x="0" y="0"/>
          <a:chExt cx="0" cy="0"/>
        </a:xfrm>
      </p:grpSpPr>
      <p:sp>
        <p:nvSpPr>
          <p:cNvPr id="280" name="Google Shape;306;p29"/>
          <p:cNvSpPr txBox="1"/>
          <p:nvPr/>
        </p:nvSpPr>
        <p:spPr>
          <a:xfrm>
            <a:off x="12470563" y="-1"/>
            <a:ext cx="1628112" cy="27699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defRPr sz="1800" i="1">
                <a:solidFill>
                  <a:srgbClr val="BFBFBF"/>
                </a:solidFill>
              </a:defRPr>
            </a:lvl1pPr>
          </a:lstStyle>
          <a:p>
            <a:r>
              <a:rPr sz="1800"/>
              <a:t>Grid</a:t>
            </a:r>
          </a:p>
        </p:txBody>
      </p:sp>
      <p:grpSp>
        <p:nvGrpSpPr>
          <p:cNvPr id="297" name="Google Shape;307;p29"/>
          <p:cNvGrpSpPr/>
          <p:nvPr/>
        </p:nvGrpSpPr>
        <p:grpSpPr>
          <a:xfrm>
            <a:off x="0" y="1"/>
            <a:ext cx="12201536" cy="6858001"/>
            <a:chOff x="0" y="0"/>
            <a:chExt cx="12188825" cy="6858000"/>
          </a:xfrm>
        </p:grpSpPr>
        <p:grpSp>
          <p:nvGrpSpPr>
            <p:cNvPr id="285" name="Google Shape;308;p29"/>
            <p:cNvGrpSpPr/>
            <p:nvPr/>
          </p:nvGrpSpPr>
          <p:grpSpPr>
            <a:xfrm>
              <a:off x="0" y="0"/>
              <a:ext cx="12188826" cy="6858001"/>
              <a:chOff x="0" y="0"/>
              <a:chExt cx="12188825" cy="6858000"/>
            </a:xfrm>
          </p:grpSpPr>
          <p:sp>
            <p:nvSpPr>
              <p:cNvPr id="281" name="Google Shape;309;p29"/>
              <p:cNvSpPr/>
              <p:nvPr/>
            </p:nvSpPr>
            <p:spPr>
              <a:xfrm flipH="1">
                <a:off x="11731625" y="0"/>
                <a:ext cx="1" cy="6858001"/>
              </a:xfrm>
              <a:prstGeom prst="line">
                <a:avLst/>
              </a:prstGeom>
              <a:noFill/>
              <a:ln w="15875" cap="flat">
                <a:solidFill>
                  <a:srgbClr val="000000"/>
                </a:solidFill>
                <a:prstDash val="dash"/>
                <a:round/>
              </a:ln>
              <a:effectLst/>
            </p:spPr>
            <p:txBody>
              <a:bodyPr wrap="square" lIns="45719" tIns="45719" rIns="45719" bIns="45719" numCol="1" anchor="t">
                <a:noAutofit/>
              </a:bodyPr>
              <a:lstStyle/>
              <a:p>
                <a:endParaRPr sz="1800"/>
              </a:p>
            </p:txBody>
          </p:sp>
          <p:sp>
            <p:nvSpPr>
              <p:cNvPr id="282" name="Google Shape;310;p29"/>
              <p:cNvSpPr/>
              <p:nvPr/>
            </p:nvSpPr>
            <p:spPr>
              <a:xfrm>
                <a:off x="0" y="457199"/>
                <a:ext cx="12188826" cy="1"/>
              </a:xfrm>
              <a:prstGeom prst="line">
                <a:avLst/>
              </a:prstGeom>
              <a:noFill/>
              <a:ln w="15875" cap="flat">
                <a:solidFill>
                  <a:srgbClr val="000000"/>
                </a:solidFill>
                <a:prstDash val="dash"/>
                <a:round/>
              </a:ln>
              <a:effectLst/>
            </p:spPr>
            <p:txBody>
              <a:bodyPr wrap="square" lIns="45719" tIns="45719" rIns="45719" bIns="45719" numCol="1" anchor="t">
                <a:noAutofit/>
              </a:bodyPr>
              <a:lstStyle/>
              <a:p>
                <a:endParaRPr sz="1800"/>
              </a:p>
            </p:txBody>
          </p:sp>
          <p:sp>
            <p:nvSpPr>
              <p:cNvPr id="283" name="Google Shape;311;p29"/>
              <p:cNvSpPr/>
              <p:nvPr/>
            </p:nvSpPr>
            <p:spPr>
              <a:xfrm flipH="1">
                <a:off x="457199" y="0"/>
                <a:ext cx="1" cy="6858001"/>
              </a:xfrm>
              <a:prstGeom prst="line">
                <a:avLst/>
              </a:prstGeom>
              <a:noFill/>
              <a:ln w="15875" cap="flat">
                <a:solidFill>
                  <a:srgbClr val="000000"/>
                </a:solidFill>
                <a:prstDash val="dash"/>
                <a:round/>
              </a:ln>
              <a:effectLst/>
            </p:spPr>
            <p:txBody>
              <a:bodyPr wrap="square" lIns="45719" tIns="45719" rIns="45719" bIns="45719" numCol="1" anchor="t">
                <a:noAutofit/>
              </a:bodyPr>
              <a:lstStyle/>
              <a:p>
                <a:endParaRPr sz="1800"/>
              </a:p>
            </p:txBody>
          </p:sp>
          <p:sp>
            <p:nvSpPr>
              <p:cNvPr id="284" name="Google Shape;312;p29"/>
              <p:cNvSpPr/>
              <p:nvPr/>
            </p:nvSpPr>
            <p:spPr>
              <a:xfrm>
                <a:off x="0" y="6400800"/>
                <a:ext cx="12188826" cy="1"/>
              </a:xfrm>
              <a:prstGeom prst="line">
                <a:avLst/>
              </a:prstGeom>
              <a:noFill/>
              <a:ln w="15875" cap="flat">
                <a:solidFill>
                  <a:srgbClr val="000000"/>
                </a:solidFill>
                <a:prstDash val="dash"/>
                <a:round/>
              </a:ln>
              <a:effectLst/>
            </p:spPr>
            <p:txBody>
              <a:bodyPr wrap="square" lIns="45719" tIns="45719" rIns="45719" bIns="45719" numCol="1" anchor="t">
                <a:noAutofit/>
              </a:bodyPr>
              <a:lstStyle/>
              <a:p>
                <a:endParaRPr sz="1800"/>
              </a:p>
            </p:txBody>
          </p:sp>
        </p:grpSp>
        <p:grpSp>
          <p:nvGrpSpPr>
            <p:cNvPr id="296" name="Google Shape;313;p29"/>
            <p:cNvGrpSpPr/>
            <p:nvPr/>
          </p:nvGrpSpPr>
          <p:grpSpPr>
            <a:xfrm>
              <a:off x="0" y="0"/>
              <a:ext cx="12188825" cy="6858000"/>
              <a:chOff x="0" y="0"/>
              <a:chExt cx="12188825" cy="6858000"/>
            </a:xfrm>
          </p:grpSpPr>
          <p:sp>
            <p:nvSpPr>
              <p:cNvPr id="286" name="Google Shape;314;p29"/>
              <p:cNvSpPr/>
              <p:nvPr/>
            </p:nvSpPr>
            <p:spPr>
              <a:xfrm flipH="1">
                <a:off x="-1" y="0"/>
                <a:ext cx="1" cy="6858001"/>
              </a:xfrm>
              <a:prstGeom prst="line">
                <a:avLst/>
              </a:prstGeom>
              <a:noFill/>
              <a:ln w="28575" cap="flat">
                <a:solidFill>
                  <a:srgbClr val="000000"/>
                </a:solidFill>
                <a:prstDash val="solid"/>
                <a:round/>
              </a:ln>
              <a:effectLst/>
            </p:spPr>
            <p:txBody>
              <a:bodyPr wrap="square" lIns="45719" tIns="45719" rIns="45719" bIns="45719" numCol="1" anchor="t">
                <a:noAutofit/>
              </a:bodyPr>
              <a:lstStyle/>
              <a:p>
                <a:endParaRPr sz="1800"/>
              </a:p>
            </p:txBody>
          </p:sp>
          <p:sp>
            <p:nvSpPr>
              <p:cNvPr id="287" name="Google Shape;315;p29"/>
              <p:cNvSpPr/>
              <p:nvPr/>
            </p:nvSpPr>
            <p:spPr>
              <a:xfrm flipH="1">
                <a:off x="12188825" y="0"/>
                <a:ext cx="1" cy="6858001"/>
              </a:xfrm>
              <a:prstGeom prst="line">
                <a:avLst/>
              </a:prstGeom>
              <a:noFill/>
              <a:ln w="28575" cap="flat">
                <a:solidFill>
                  <a:srgbClr val="000000"/>
                </a:solidFill>
                <a:prstDash val="solid"/>
                <a:round/>
              </a:ln>
              <a:effectLst/>
            </p:spPr>
            <p:txBody>
              <a:bodyPr wrap="square" lIns="45719" tIns="45719" rIns="45719" bIns="45719" numCol="1" anchor="t">
                <a:noAutofit/>
              </a:bodyPr>
              <a:lstStyle/>
              <a:p>
                <a:endParaRPr sz="1800"/>
              </a:p>
            </p:txBody>
          </p:sp>
          <p:sp>
            <p:nvSpPr>
              <p:cNvPr id="288" name="Google Shape;316;p29"/>
              <p:cNvSpPr/>
              <p:nvPr/>
            </p:nvSpPr>
            <p:spPr>
              <a:xfrm flipH="1">
                <a:off x="4062941" y="0"/>
                <a:ext cx="1" cy="6858001"/>
              </a:xfrm>
              <a:prstGeom prst="line">
                <a:avLst/>
              </a:prstGeom>
              <a:noFill/>
              <a:ln w="28575" cap="flat">
                <a:solidFill>
                  <a:srgbClr val="000000"/>
                </a:solidFill>
                <a:prstDash val="solid"/>
                <a:round/>
              </a:ln>
              <a:effectLst/>
            </p:spPr>
            <p:txBody>
              <a:bodyPr wrap="square" lIns="45719" tIns="45719" rIns="45719" bIns="45719" numCol="1" anchor="t">
                <a:noAutofit/>
              </a:bodyPr>
              <a:lstStyle/>
              <a:p>
                <a:endParaRPr sz="1800"/>
              </a:p>
            </p:txBody>
          </p:sp>
          <p:sp>
            <p:nvSpPr>
              <p:cNvPr id="289" name="Google Shape;317;p29"/>
              <p:cNvSpPr/>
              <p:nvPr/>
            </p:nvSpPr>
            <p:spPr>
              <a:xfrm flipH="1">
                <a:off x="8125884" y="0"/>
                <a:ext cx="1" cy="6858001"/>
              </a:xfrm>
              <a:prstGeom prst="line">
                <a:avLst/>
              </a:prstGeom>
              <a:noFill/>
              <a:ln w="28575" cap="flat">
                <a:solidFill>
                  <a:srgbClr val="000000"/>
                </a:solidFill>
                <a:prstDash val="solid"/>
                <a:round/>
              </a:ln>
              <a:effectLst/>
            </p:spPr>
            <p:txBody>
              <a:bodyPr wrap="square" lIns="45719" tIns="45719" rIns="45719" bIns="45719" numCol="1" anchor="t">
                <a:noAutofit/>
              </a:bodyPr>
              <a:lstStyle/>
              <a:p>
                <a:endParaRPr sz="1800"/>
              </a:p>
            </p:txBody>
          </p:sp>
          <p:sp>
            <p:nvSpPr>
              <p:cNvPr id="290" name="Google Shape;318;p29"/>
              <p:cNvSpPr/>
              <p:nvPr/>
            </p:nvSpPr>
            <p:spPr>
              <a:xfrm>
                <a:off x="0" y="-1"/>
                <a:ext cx="12188826" cy="1"/>
              </a:xfrm>
              <a:prstGeom prst="line">
                <a:avLst/>
              </a:prstGeom>
              <a:noFill/>
              <a:ln w="28575" cap="flat">
                <a:solidFill>
                  <a:srgbClr val="000000"/>
                </a:solidFill>
                <a:prstDash val="solid"/>
                <a:round/>
              </a:ln>
              <a:effectLst/>
            </p:spPr>
            <p:txBody>
              <a:bodyPr wrap="square" lIns="45719" tIns="45719" rIns="45719" bIns="45719" numCol="1" anchor="t">
                <a:noAutofit/>
              </a:bodyPr>
              <a:lstStyle/>
              <a:p>
                <a:endParaRPr sz="1800"/>
              </a:p>
            </p:txBody>
          </p:sp>
          <p:sp>
            <p:nvSpPr>
              <p:cNvPr id="291" name="Google Shape;319;p29"/>
              <p:cNvSpPr/>
              <p:nvPr/>
            </p:nvSpPr>
            <p:spPr>
              <a:xfrm>
                <a:off x="0" y="2285999"/>
                <a:ext cx="12188826" cy="1"/>
              </a:xfrm>
              <a:prstGeom prst="line">
                <a:avLst/>
              </a:prstGeom>
              <a:noFill/>
              <a:ln w="28575" cap="flat">
                <a:solidFill>
                  <a:srgbClr val="000000"/>
                </a:solidFill>
                <a:prstDash val="solid"/>
                <a:round/>
              </a:ln>
              <a:effectLst/>
            </p:spPr>
            <p:txBody>
              <a:bodyPr wrap="square" lIns="45719" tIns="45719" rIns="45719" bIns="45719" numCol="1" anchor="t">
                <a:noAutofit/>
              </a:bodyPr>
              <a:lstStyle/>
              <a:p>
                <a:endParaRPr sz="1800"/>
              </a:p>
            </p:txBody>
          </p:sp>
          <p:sp>
            <p:nvSpPr>
              <p:cNvPr id="292" name="Google Shape;320;p29"/>
              <p:cNvSpPr/>
              <p:nvPr/>
            </p:nvSpPr>
            <p:spPr>
              <a:xfrm>
                <a:off x="0" y="4572000"/>
                <a:ext cx="12188826" cy="1"/>
              </a:xfrm>
              <a:prstGeom prst="line">
                <a:avLst/>
              </a:prstGeom>
              <a:noFill/>
              <a:ln w="28575" cap="flat">
                <a:solidFill>
                  <a:srgbClr val="000000"/>
                </a:solidFill>
                <a:prstDash val="solid"/>
                <a:round/>
              </a:ln>
              <a:effectLst/>
            </p:spPr>
            <p:txBody>
              <a:bodyPr wrap="square" lIns="45719" tIns="45719" rIns="45719" bIns="45719" numCol="1" anchor="t">
                <a:noAutofit/>
              </a:bodyPr>
              <a:lstStyle/>
              <a:p>
                <a:endParaRPr sz="1800"/>
              </a:p>
            </p:txBody>
          </p:sp>
          <p:sp>
            <p:nvSpPr>
              <p:cNvPr id="293" name="Google Shape;321;p29"/>
              <p:cNvSpPr/>
              <p:nvPr/>
            </p:nvSpPr>
            <p:spPr>
              <a:xfrm>
                <a:off x="0" y="6858000"/>
                <a:ext cx="12188826" cy="1"/>
              </a:xfrm>
              <a:prstGeom prst="line">
                <a:avLst/>
              </a:prstGeom>
              <a:noFill/>
              <a:ln w="28575" cap="flat">
                <a:solidFill>
                  <a:srgbClr val="000000"/>
                </a:solidFill>
                <a:prstDash val="solid"/>
                <a:round/>
              </a:ln>
              <a:effectLst/>
            </p:spPr>
            <p:txBody>
              <a:bodyPr wrap="square" lIns="45719" tIns="45719" rIns="45719" bIns="45719" numCol="1" anchor="t">
                <a:noAutofit/>
              </a:bodyPr>
              <a:lstStyle/>
              <a:p>
                <a:endParaRPr sz="1800"/>
              </a:p>
            </p:txBody>
          </p:sp>
          <p:sp>
            <p:nvSpPr>
              <p:cNvPr id="294" name="Google Shape;322;p29"/>
              <p:cNvSpPr/>
              <p:nvPr/>
            </p:nvSpPr>
            <p:spPr>
              <a:xfrm flipH="1">
                <a:off x="6094411" y="0"/>
                <a:ext cx="1" cy="6858001"/>
              </a:xfrm>
              <a:prstGeom prst="line">
                <a:avLst/>
              </a:prstGeom>
              <a:noFill/>
              <a:ln w="15875" cap="flat">
                <a:solidFill>
                  <a:srgbClr val="000000"/>
                </a:solidFill>
                <a:prstDash val="dash"/>
                <a:round/>
              </a:ln>
              <a:effectLst/>
            </p:spPr>
            <p:txBody>
              <a:bodyPr wrap="square" lIns="45719" tIns="45719" rIns="45719" bIns="45719" numCol="1" anchor="t">
                <a:noAutofit/>
              </a:bodyPr>
              <a:lstStyle/>
              <a:p>
                <a:endParaRPr sz="1800"/>
              </a:p>
            </p:txBody>
          </p:sp>
          <p:sp>
            <p:nvSpPr>
              <p:cNvPr id="295" name="Google Shape;323;p29"/>
              <p:cNvSpPr/>
              <p:nvPr/>
            </p:nvSpPr>
            <p:spPr>
              <a:xfrm>
                <a:off x="0" y="3429000"/>
                <a:ext cx="12188826" cy="0"/>
              </a:xfrm>
              <a:prstGeom prst="line">
                <a:avLst/>
              </a:prstGeom>
              <a:noFill/>
              <a:ln w="15875" cap="flat">
                <a:solidFill>
                  <a:srgbClr val="000000"/>
                </a:solidFill>
                <a:prstDash val="dash"/>
                <a:round/>
              </a:ln>
              <a:effectLst/>
            </p:spPr>
            <p:txBody>
              <a:bodyPr wrap="square" lIns="45719" tIns="45719" rIns="45719" bIns="45719" numCol="1" anchor="t">
                <a:noAutofit/>
              </a:bodyPr>
              <a:lstStyle/>
              <a:p>
                <a:endParaRPr sz="1800"/>
              </a:p>
            </p:txBody>
          </p:sp>
        </p:grpSp>
      </p:grpSp>
      <p:sp>
        <p:nvSpPr>
          <p:cNvPr id="29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183920469"/>
      </p:ext>
    </p:extLst>
  </p:cSld>
  <p:clrMapOvr>
    <a:masterClrMapping/>
  </p:clrMapOvr>
  <p:transition spd="med"/>
</p:sldLayout>
</file>

<file path=ppt/slideLayouts/slideLayout79.xml><?xml version="1.0" encoding="utf-8"?>
<p:sldLayout xmlns:a="http://schemas.openxmlformats.org/drawingml/2006/main" xmlns:r="http://schemas.openxmlformats.org/officeDocument/2006/relationships" xmlns:p="http://schemas.openxmlformats.org/presentationml/2006/main" showMasterSp="0" type="tx">
  <p:cSld name="End of Layouts">
    <p:spTree>
      <p:nvGrpSpPr>
        <p:cNvPr id="1" name=""/>
        <p:cNvGrpSpPr/>
        <p:nvPr/>
      </p:nvGrpSpPr>
      <p:grpSpPr>
        <a:xfrm>
          <a:off x="0" y="0"/>
          <a:ext cx="0" cy="0"/>
          <a:chOff x="0" y="0"/>
          <a:chExt cx="0" cy="0"/>
        </a:xfrm>
      </p:grpSpPr>
      <p:sp>
        <p:nvSpPr>
          <p:cNvPr id="305" name="Title Text"/>
          <p:cNvSpPr txBox="1">
            <a:spLocks noGrp="1"/>
          </p:cNvSpPr>
          <p:nvPr>
            <p:ph type="title"/>
          </p:nvPr>
        </p:nvSpPr>
        <p:spPr>
          <a:xfrm>
            <a:off x="412116" y="420946"/>
            <a:ext cx="11377304" cy="1005840"/>
          </a:xfrm>
          <a:prstGeom prst="rect">
            <a:avLst/>
          </a:prstGeom>
        </p:spPr>
        <p:txBody>
          <a:bodyPr>
            <a:normAutofit/>
          </a:bodyPr>
          <a:lstStyle/>
          <a:p>
            <a:r>
              <a:t>Title Text</a:t>
            </a:r>
          </a:p>
        </p:txBody>
      </p:sp>
      <p:sp>
        <p:nvSpPr>
          <p:cNvPr id="306" name="Slide Number"/>
          <p:cNvSpPr txBox="1">
            <a:spLocks noGrp="1"/>
          </p:cNvSpPr>
          <p:nvPr>
            <p:ph type="sldNum" sz="quarter" idx="2"/>
          </p:nvPr>
        </p:nvSpPr>
        <p:spPr>
          <a:xfrm>
            <a:off x="10307634" y="6447529"/>
            <a:ext cx="141064" cy="138499"/>
          </a:xfrm>
          <a:prstGeom prst="rect">
            <a:avLst/>
          </a:prstGeom>
        </p:spPr>
        <p:txBody>
          <a:bodyPr/>
          <a:lstStyle/>
          <a:p>
            <a:fld id="{86CB4B4D-7CA3-9044-876B-883B54F8677D}" type="slidenum">
              <a:t>‹#›</a:t>
            </a:fld>
            <a:endParaRPr/>
          </a:p>
        </p:txBody>
      </p:sp>
      <p:grpSp>
        <p:nvGrpSpPr>
          <p:cNvPr id="309" name="Google Shape;329;p30"/>
          <p:cNvGrpSpPr/>
          <p:nvPr/>
        </p:nvGrpSpPr>
        <p:grpSpPr>
          <a:xfrm>
            <a:off x="0" y="0"/>
            <a:ext cx="12201535" cy="6858000"/>
            <a:chOff x="0" y="0"/>
            <a:chExt cx="12188825" cy="6858000"/>
          </a:xfrm>
        </p:grpSpPr>
        <p:sp>
          <p:nvSpPr>
            <p:cNvPr id="307" name="Rectangle"/>
            <p:cNvSpPr/>
            <p:nvPr/>
          </p:nvSpPr>
          <p:spPr>
            <a:xfrm>
              <a:off x="0" y="0"/>
              <a:ext cx="12188825" cy="6858000"/>
            </a:xfrm>
            <a:prstGeom prst="rect">
              <a:avLst/>
            </a:prstGeom>
            <a:solidFill>
              <a:srgbClr val="252525"/>
            </a:solidFill>
            <a:ln w="12700" cap="flat">
              <a:noFill/>
              <a:miter lim="400000"/>
            </a:ln>
            <a:effectLst/>
          </p:spPr>
          <p:txBody>
            <a:bodyPr wrap="square" lIns="45719" tIns="45719" rIns="45719" bIns="45719" numCol="1" anchor="ctr">
              <a:noAutofit/>
            </a:bodyPr>
            <a:lstStyle/>
            <a:p>
              <a:pPr algn="ctr">
                <a:lnSpc>
                  <a:spcPct val="80000"/>
                </a:lnSpc>
                <a:defRPr sz="9600">
                  <a:solidFill>
                    <a:schemeClr val="accent4">
                      <a:lumOff val="44000"/>
                    </a:schemeClr>
                  </a:solidFill>
                </a:defRPr>
              </a:pPr>
              <a:endParaRPr sz="9600"/>
            </a:p>
          </p:txBody>
        </p:sp>
        <p:sp>
          <p:nvSpPr>
            <p:cNvPr id="308" name="DO NOT USE  ANY LAYOUTS  PAST THIS POINT"/>
            <p:cNvSpPr txBox="1"/>
            <p:nvPr/>
          </p:nvSpPr>
          <p:spPr>
            <a:xfrm>
              <a:off x="45724" y="1579165"/>
              <a:ext cx="12097377" cy="3699670"/>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699" tIns="45699" rIns="45699" bIns="45699" numCol="1" anchor="ctr">
              <a:spAutoFit/>
            </a:bodyPr>
            <a:lstStyle/>
            <a:p>
              <a:pPr algn="ctr">
                <a:lnSpc>
                  <a:spcPct val="80000"/>
                </a:lnSpc>
                <a:defRPr sz="9600">
                  <a:solidFill>
                    <a:schemeClr val="accent4">
                      <a:lumOff val="44000"/>
                    </a:schemeClr>
                  </a:solidFill>
                </a:defRPr>
              </a:pPr>
              <a:r>
                <a:rPr sz="9600"/>
                <a:t>DO NOT USE </a:t>
              </a:r>
              <a:br>
                <a:rPr sz="9600"/>
              </a:br>
              <a:r>
                <a:rPr sz="9600"/>
                <a:t>ANY LAYOUTS </a:t>
              </a:r>
              <a:br>
                <a:rPr sz="9600"/>
              </a:br>
              <a:r>
                <a:rPr sz="9600"/>
                <a:t>PAST THIS POINT</a:t>
              </a:r>
            </a:p>
          </p:txBody>
        </p:sp>
      </p:grpSp>
      <p:sp>
        <p:nvSpPr>
          <p:cNvPr id="310" name="Google Shape;330;p30"/>
          <p:cNvSpPr txBox="1"/>
          <p:nvPr/>
        </p:nvSpPr>
        <p:spPr>
          <a:xfrm>
            <a:off x="12470563" y="-1"/>
            <a:ext cx="1628112" cy="27699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defRPr sz="1800" i="1">
                <a:solidFill>
                  <a:srgbClr val="BFBFBF"/>
                </a:solidFill>
              </a:defRPr>
            </a:lvl1pPr>
          </a:lstStyle>
          <a:p>
            <a:r>
              <a:rPr sz="1800"/>
              <a:t>End of Layouts</a:t>
            </a:r>
          </a:p>
        </p:txBody>
      </p:sp>
    </p:spTree>
    <p:extLst>
      <p:ext uri="{BB962C8B-B14F-4D97-AF65-F5344CB8AC3E}">
        <p14:creationId xmlns:p14="http://schemas.microsoft.com/office/powerpoint/2010/main" val="2032304905"/>
      </p:ext>
    </p:extLst>
  </p:cSld>
  <p:clrMapOvr>
    <a:masterClrMapping/>
  </p:clrMapOvr>
  <p:transition spd="med"/>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Information Layout Slide with Pie Chart">
    <p:spTree>
      <p:nvGrpSpPr>
        <p:cNvPr id="1" name=""/>
        <p:cNvGrpSpPr/>
        <p:nvPr/>
      </p:nvGrpSpPr>
      <p:grpSpPr>
        <a:xfrm>
          <a:off x="0" y="0"/>
          <a:ext cx="0" cy="0"/>
          <a:chOff x="0" y="0"/>
          <a:chExt cx="0" cy="0"/>
        </a:xfrm>
      </p:grpSpPr>
      <p:sp>
        <p:nvSpPr>
          <p:cNvPr id="4" name="Chart Placeholder 9"/>
          <p:cNvSpPr>
            <a:spLocks noGrp="1"/>
          </p:cNvSpPr>
          <p:nvPr>
            <p:ph type="chart" sz="quarter" idx="14"/>
          </p:nvPr>
        </p:nvSpPr>
        <p:spPr>
          <a:xfrm>
            <a:off x="609600" y="1524000"/>
            <a:ext cx="3759200" cy="2057401"/>
          </a:xfrm>
          <a:prstGeom prst="rect">
            <a:avLst/>
          </a:prstGeom>
        </p:spPr>
        <p:txBody>
          <a:bodyPr/>
          <a:lstStyle>
            <a:lvl1pPr>
              <a:buNone/>
              <a:defRPr sz="2000">
                <a:solidFill>
                  <a:schemeClr val="bg1"/>
                </a:solidFill>
              </a:defRPr>
            </a:lvl1pPr>
          </a:lstStyle>
          <a:p>
            <a:r>
              <a:rPr lang="en-US"/>
              <a:t>Click icon to add chart</a:t>
            </a:r>
            <a:endParaRPr lang="en-US" dirty="0"/>
          </a:p>
        </p:txBody>
      </p:sp>
      <p:sp>
        <p:nvSpPr>
          <p:cNvPr id="8" name="Text Placeholder 5"/>
          <p:cNvSpPr>
            <a:spLocks noGrp="1"/>
          </p:cNvSpPr>
          <p:nvPr>
            <p:ph type="body" sz="quarter" idx="20" hasCustomPrompt="1"/>
          </p:nvPr>
        </p:nvSpPr>
        <p:spPr>
          <a:xfrm>
            <a:off x="558800" y="800100"/>
            <a:ext cx="7772400" cy="419100"/>
          </a:xfrm>
          <a:prstGeom prst="rect">
            <a:avLst/>
          </a:prstGeom>
        </p:spPr>
        <p:txBody>
          <a:bodyPr/>
          <a:lstStyle>
            <a:lvl1pPr>
              <a:buNone/>
              <a:defRPr sz="2400" b="1" i="0">
                <a:solidFill>
                  <a:schemeClr val="bg1"/>
                </a:solidFill>
                <a:latin typeface="+mj-lt"/>
              </a:defRPr>
            </a:lvl1pPr>
          </a:lstStyle>
          <a:p>
            <a:pPr lvl="0"/>
            <a:r>
              <a:rPr lang="en-US" dirty="0"/>
              <a:t>Click to edit text</a:t>
            </a:r>
          </a:p>
        </p:txBody>
      </p:sp>
      <p:sp>
        <p:nvSpPr>
          <p:cNvPr id="8194" name="AutoShape 2"/>
          <p:cNvSpPr>
            <a:spLocks noChangeArrowheads="1"/>
          </p:cNvSpPr>
          <p:nvPr userDrawn="1"/>
        </p:nvSpPr>
        <p:spPr bwMode="auto">
          <a:xfrm>
            <a:off x="4470401" y="1447800"/>
            <a:ext cx="6972300" cy="2133600"/>
          </a:xfrm>
          <a:prstGeom prst="roundRect">
            <a:avLst>
              <a:gd name="adj" fmla="val 8019"/>
            </a:avLst>
          </a:prstGeom>
          <a:solidFill>
            <a:srgbClr val="F0EFEF"/>
          </a:solid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10" name="Chart Placeholder 9"/>
          <p:cNvSpPr>
            <a:spLocks noGrp="1"/>
          </p:cNvSpPr>
          <p:nvPr>
            <p:ph type="chart" sz="quarter" idx="21"/>
          </p:nvPr>
        </p:nvSpPr>
        <p:spPr>
          <a:xfrm>
            <a:off x="7721600" y="3886201"/>
            <a:ext cx="3454400" cy="2057400"/>
          </a:xfrm>
          <a:prstGeom prst="rect">
            <a:avLst/>
          </a:prstGeom>
        </p:spPr>
        <p:txBody>
          <a:bodyPr/>
          <a:lstStyle>
            <a:lvl1pPr>
              <a:buNone/>
              <a:defRPr sz="2000">
                <a:solidFill>
                  <a:schemeClr val="bg1"/>
                </a:solidFill>
              </a:defRPr>
            </a:lvl1pPr>
          </a:lstStyle>
          <a:p>
            <a:r>
              <a:rPr lang="en-US"/>
              <a:t>Click icon to add chart</a:t>
            </a:r>
            <a:endParaRPr lang="en-US" dirty="0"/>
          </a:p>
        </p:txBody>
      </p:sp>
      <p:sp>
        <p:nvSpPr>
          <p:cNvPr id="12" name="Text Placeholder 9"/>
          <p:cNvSpPr>
            <a:spLocks noGrp="1"/>
          </p:cNvSpPr>
          <p:nvPr>
            <p:ph type="body" sz="quarter" idx="16" hasCustomPrompt="1"/>
          </p:nvPr>
        </p:nvSpPr>
        <p:spPr>
          <a:xfrm>
            <a:off x="4876800" y="1524000"/>
            <a:ext cx="3048000" cy="381000"/>
          </a:xfrm>
          <a:prstGeom prst="rect">
            <a:avLst/>
          </a:prstGeom>
        </p:spPr>
        <p:txBody>
          <a:bodyPr/>
          <a:lstStyle>
            <a:lvl1pPr marL="0" indent="0">
              <a:buNone/>
              <a:defRPr sz="2000" b="1" i="0">
                <a:solidFill>
                  <a:schemeClr val="bg1"/>
                </a:solidFill>
                <a:latin typeface="+mj-lt"/>
              </a:defRPr>
            </a:lvl1pPr>
          </a:lstStyle>
          <a:p>
            <a:pPr lvl="0"/>
            <a:r>
              <a:rPr lang="en-US" dirty="0"/>
              <a:t>Click to edit text</a:t>
            </a:r>
          </a:p>
        </p:txBody>
      </p:sp>
      <p:sp>
        <p:nvSpPr>
          <p:cNvPr id="13" name="Picture Placeholder 6"/>
          <p:cNvSpPr>
            <a:spLocks noGrp="1"/>
          </p:cNvSpPr>
          <p:nvPr>
            <p:ph type="pic" sz="quarter" idx="17"/>
          </p:nvPr>
        </p:nvSpPr>
        <p:spPr>
          <a:xfrm>
            <a:off x="4876800" y="2057400"/>
            <a:ext cx="2336800" cy="1295400"/>
          </a:xfrm>
          <a:prstGeom prst="rect">
            <a:avLst/>
          </a:prstGeom>
        </p:spPr>
        <p:txBody>
          <a:bodyPr/>
          <a:lstStyle>
            <a:lvl1pPr>
              <a:buNone/>
              <a:defRPr sz="1200">
                <a:solidFill>
                  <a:schemeClr val="bg1"/>
                </a:solidFill>
              </a:defRPr>
            </a:lvl1pPr>
          </a:lstStyle>
          <a:p>
            <a:r>
              <a:rPr lang="en-US"/>
              <a:t>Click icon to add picture</a:t>
            </a:r>
            <a:endParaRPr lang="en-US" dirty="0"/>
          </a:p>
        </p:txBody>
      </p:sp>
      <p:sp>
        <p:nvSpPr>
          <p:cNvPr id="14" name="Text Placeholder 8"/>
          <p:cNvSpPr>
            <a:spLocks noGrp="1"/>
          </p:cNvSpPr>
          <p:nvPr>
            <p:ph type="body" sz="quarter" idx="15"/>
          </p:nvPr>
        </p:nvSpPr>
        <p:spPr>
          <a:xfrm>
            <a:off x="7416800" y="2057400"/>
            <a:ext cx="3759200" cy="1371600"/>
          </a:xfrm>
          <a:prstGeom prst="rect">
            <a:avLst/>
          </a:prstGeom>
        </p:spPr>
        <p:txBody>
          <a:bodyPr/>
          <a:lstStyle>
            <a:lvl1pPr marL="0" indent="0" algn="just">
              <a:lnSpc>
                <a:spcPct val="100000"/>
              </a:lnSpc>
              <a:spcBef>
                <a:spcPts val="0"/>
              </a:spcBef>
              <a:spcAft>
                <a:spcPts val="600"/>
              </a:spcAft>
              <a:buNone/>
              <a:defRPr sz="1200">
                <a:solidFill>
                  <a:schemeClr val="bg1"/>
                </a:solidFill>
                <a:latin typeface="+mj-lt"/>
              </a:defRPr>
            </a:lvl1pPr>
          </a:lstStyle>
          <a:p>
            <a:pPr lvl="0"/>
            <a:r>
              <a:rPr lang="en-US"/>
              <a:t>Click to edit Master text styles</a:t>
            </a:r>
          </a:p>
        </p:txBody>
      </p:sp>
      <p:sp>
        <p:nvSpPr>
          <p:cNvPr id="15" name="Text Placeholder 9"/>
          <p:cNvSpPr>
            <a:spLocks noGrp="1"/>
          </p:cNvSpPr>
          <p:nvPr>
            <p:ph type="body" sz="quarter" idx="19" hasCustomPrompt="1"/>
          </p:nvPr>
        </p:nvSpPr>
        <p:spPr>
          <a:xfrm>
            <a:off x="8026400" y="1571625"/>
            <a:ext cx="3048000" cy="304800"/>
          </a:xfrm>
          <a:prstGeom prst="rect">
            <a:avLst/>
          </a:prstGeom>
        </p:spPr>
        <p:txBody>
          <a:bodyPr/>
          <a:lstStyle>
            <a:lvl1pPr marL="0" indent="0">
              <a:buNone/>
              <a:defRPr sz="1400" b="1" i="0">
                <a:solidFill>
                  <a:schemeClr val="bg1"/>
                </a:solidFill>
                <a:latin typeface="+mj-lt"/>
              </a:defRPr>
            </a:lvl1pPr>
          </a:lstStyle>
          <a:p>
            <a:pPr lvl="0"/>
            <a:r>
              <a:rPr lang="en-US" dirty="0"/>
              <a:t>Click to text</a:t>
            </a:r>
          </a:p>
        </p:txBody>
      </p:sp>
      <p:sp>
        <p:nvSpPr>
          <p:cNvPr id="16" name="AutoShape 2"/>
          <p:cNvSpPr>
            <a:spLocks noChangeArrowheads="1"/>
          </p:cNvSpPr>
          <p:nvPr userDrawn="1"/>
        </p:nvSpPr>
        <p:spPr bwMode="auto">
          <a:xfrm>
            <a:off x="406401" y="3810000"/>
            <a:ext cx="6972300" cy="2133600"/>
          </a:xfrm>
          <a:prstGeom prst="roundRect">
            <a:avLst>
              <a:gd name="adj" fmla="val 8019"/>
            </a:avLst>
          </a:prstGeom>
          <a:solidFill>
            <a:srgbClr val="F0EFEF"/>
          </a:solid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sp>
        <p:nvSpPr>
          <p:cNvPr id="17" name="Text Placeholder 9"/>
          <p:cNvSpPr>
            <a:spLocks noGrp="1"/>
          </p:cNvSpPr>
          <p:nvPr>
            <p:ph type="body" sz="quarter" idx="22" hasCustomPrompt="1"/>
          </p:nvPr>
        </p:nvSpPr>
        <p:spPr>
          <a:xfrm>
            <a:off x="812800" y="3886200"/>
            <a:ext cx="3048000" cy="381000"/>
          </a:xfrm>
          <a:prstGeom prst="rect">
            <a:avLst/>
          </a:prstGeom>
        </p:spPr>
        <p:txBody>
          <a:bodyPr/>
          <a:lstStyle>
            <a:lvl1pPr marL="0" indent="0">
              <a:buNone/>
              <a:defRPr sz="2000" b="1" i="0">
                <a:solidFill>
                  <a:schemeClr val="bg1"/>
                </a:solidFill>
                <a:latin typeface="+mj-lt"/>
              </a:defRPr>
            </a:lvl1pPr>
          </a:lstStyle>
          <a:p>
            <a:pPr lvl="0"/>
            <a:r>
              <a:rPr lang="en-US" dirty="0"/>
              <a:t>Click to edit text</a:t>
            </a:r>
          </a:p>
        </p:txBody>
      </p:sp>
      <p:sp>
        <p:nvSpPr>
          <p:cNvPr id="18" name="Picture Placeholder 6"/>
          <p:cNvSpPr>
            <a:spLocks noGrp="1"/>
          </p:cNvSpPr>
          <p:nvPr>
            <p:ph type="pic" sz="quarter" idx="23"/>
          </p:nvPr>
        </p:nvSpPr>
        <p:spPr>
          <a:xfrm>
            <a:off x="812800" y="4419600"/>
            <a:ext cx="2336800" cy="1295400"/>
          </a:xfrm>
          <a:prstGeom prst="rect">
            <a:avLst/>
          </a:prstGeom>
        </p:spPr>
        <p:txBody>
          <a:bodyPr/>
          <a:lstStyle>
            <a:lvl1pPr>
              <a:buNone/>
              <a:defRPr sz="1200">
                <a:solidFill>
                  <a:schemeClr val="bg1"/>
                </a:solidFill>
              </a:defRPr>
            </a:lvl1pPr>
          </a:lstStyle>
          <a:p>
            <a:r>
              <a:rPr lang="en-US"/>
              <a:t>Click icon to add picture</a:t>
            </a:r>
            <a:endParaRPr lang="en-US" dirty="0"/>
          </a:p>
        </p:txBody>
      </p:sp>
      <p:sp>
        <p:nvSpPr>
          <p:cNvPr id="19" name="Text Placeholder 8"/>
          <p:cNvSpPr>
            <a:spLocks noGrp="1"/>
          </p:cNvSpPr>
          <p:nvPr>
            <p:ph type="body" sz="quarter" idx="24"/>
          </p:nvPr>
        </p:nvSpPr>
        <p:spPr>
          <a:xfrm>
            <a:off x="3352800" y="4419600"/>
            <a:ext cx="3759200" cy="1371600"/>
          </a:xfrm>
          <a:prstGeom prst="rect">
            <a:avLst/>
          </a:prstGeom>
        </p:spPr>
        <p:txBody>
          <a:bodyPr/>
          <a:lstStyle>
            <a:lvl1pPr marL="0" indent="0" algn="just">
              <a:lnSpc>
                <a:spcPct val="100000"/>
              </a:lnSpc>
              <a:spcBef>
                <a:spcPts val="0"/>
              </a:spcBef>
              <a:spcAft>
                <a:spcPts val="600"/>
              </a:spcAft>
              <a:buNone/>
              <a:defRPr sz="1200">
                <a:solidFill>
                  <a:schemeClr val="bg1"/>
                </a:solidFill>
                <a:latin typeface="+mj-lt"/>
              </a:defRPr>
            </a:lvl1pPr>
          </a:lstStyle>
          <a:p>
            <a:pPr lvl="0"/>
            <a:r>
              <a:rPr lang="en-US"/>
              <a:t>Click to edit Master text styles</a:t>
            </a:r>
          </a:p>
        </p:txBody>
      </p:sp>
      <p:sp>
        <p:nvSpPr>
          <p:cNvPr id="20" name="Text Placeholder 9"/>
          <p:cNvSpPr>
            <a:spLocks noGrp="1"/>
          </p:cNvSpPr>
          <p:nvPr>
            <p:ph type="body" sz="quarter" idx="25" hasCustomPrompt="1"/>
          </p:nvPr>
        </p:nvSpPr>
        <p:spPr>
          <a:xfrm>
            <a:off x="3962400" y="3933825"/>
            <a:ext cx="3048000" cy="304800"/>
          </a:xfrm>
          <a:prstGeom prst="rect">
            <a:avLst/>
          </a:prstGeom>
        </p:spPr>
        <p:txBody>
          <a:bodyPr/>
          <a:lstStyle>
            <a:lvl1pPr marL="0" indent="0">
              <a:buNone/>
              <a:defRPr sz="1400" b="1" i="0">
                <a:solidFill>
                  <a:schemeClr val="bg1"/>
                </a:solidFill>
                <a:latin typeface="+mj-lt"/>
              </a:defRPr>
            </a:lvl1pPr>
          </a:lstStyle>
          <a:p>
            <a:pPr lvl="0"/>
            <a:r>
              <a:rPr lang="en-US" dirty="0"/>
              <a:t>Click to text</a:t>
            </a:r>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type="tx">
  <p:cSld name="Title Slide-option 2-solid blue">
    <p:spTree>
      <p:nvGrpSpPr>
        <p:cNvPr id="1" name=""/>
        <p:cNvGrpSpPr/>
        <p:nvPr/>
      </p:nvGrpSpPr>
      <p:grpSpPr>
        <a:xfrm>
          <a:off x="0" y="0"/>
          <a:ext cx="0" cy="0"/>
          <a:chOff x="0" y="0"/>
          <a:chExt cx="0" cy="0"/>
        </a:xfrm>
      </p:grpSpPr>
      <p:sp>
        <p:nvSpPr>
          <p:cNvPr id="317"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555079087"/>
      </p:ext>
    </p:extLst>
  </p:cSld>
  <p:clrMapOvr>
    <a:masterClrMapping/>
  </p:clrMapOvr>
  <p:transition spd="med"/>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type="tx">
  <p:cSld name="MAIN_POINT">
    <p:spTree>
      <p:nvGrpSpPr>
        <p:cNvPr id="1" name=""/>
        <p:cNvGrpSpPr/>
        <p:nvPr/>
      </p:nvGrpSpPr>
      <p:grpSpPr>
        <a:xfrm>
          <a:off x="0" y="0"/>
          <a:ext cx="0" cy="0"/>
          <a:chOff x="0" y="0"/>
          <a:chExt cx="0" cy="0"/>
        </a:xfrm>
      </p:grpSpPr>
      <p:sp>
        <p:nvSpPr>
          <p:cNvPr id="324" name="Title Text"/>
          <p:cNvSpPr txBox="1">
            <a:spLocks noGrp="1"/>
          </p:cNvSpPr>
          <p:nvPr>
            <p:ph type="title"/>
          </p:nvPr>
        </p:nvSpPr>
        <p:spPr>
          <a:xfrm>
            <a:off x="654177" y="600199"/>
            <a:ext cx="8497051" cy="5454302"/>
          </a:xfrm>
          <a:prstGeom prst="rect">
            <a:avLst/>
          </a:prstGeom>
        </p:spPr>
        <p:txBody>
          <a:bodyPr lIns="121874" tIns="121874" rIns="121874" bIns="121874" anchor="ctr">
            <a:normAutofit/>
          </a:bodyPr>
          <a:lstStyle>
            <a:lvl1pPr>
              <a:defRPr sz="6400"/>
            </a:lvl1pPr>
          </a:lstStyle>
          <a:p>
            <a:r>
              <a:t>Title Text</a:t>
            </a:r>
          </a:p>
        </p:txBody>
      </p:sp>
      <p:sp>
        <p:nvSpPr>
          <p:cNvPr id="325" name="Slide Number"/>
          <p:cNvSpPr txBox="1">
            <a:spLocks noGrp="1"/>
          </p:cNvSpPr>
          <p:nvPr>
            <p:ph type="sldNum" sz="quarter" idx="2"/>
          </p:nvPr>
        </p:nvSpPr>
        <p:spPr>
          <a:xfrm>
            <a:off x="5874794" y="6411142"/>
            <a:ext cx="545890" cy="538516"/>
          </a:xfrm>
          <a:prstGeom prst="rect">
            <a:avLst/>
          </a:prstGeom>
        </p:spPr>
        <p:txBody>
          <a:bodyPr lIns="121874" tIns="121874" rIns="121874" bIns="121874"/>
          <a:lstStyle>
            <a:lvl1pPr>
              <a:defRPr sz="1900"/>
            </a:lvl1pPr>
          </a:lstStyle>
          <a:p>
            <a:fld id="{86CB4B4D-7CA3-9044-876B-883B54F8677D}" type="slidenum">
              <a:t>‹#›</a:t>
            </a:fld>
            <a:endParaRPr/>
          </a:p>
        </p:txBody>
      </p:sp>
    </p:spTree>
    <p:extLst>
      <p:ext uri="{BB962C8B-B14F-4D97-AF65-F5344CB8AC3E}">
        <p14:creationId xmlns:p14="http://schemas.microsoft.com/office/powerpoint/2010/main" val="516475709"/>
      </p:ext>
    </p:extLst>
  </p:cSld>
  <p:clrMapOvr>
    <a:masterClrMapping/>
  </p:clrMapOvr>
  <p:transition spd="med"/>
</p:sldLayout>
</file>

<file path=ppt/slideLayouts/slideLayout82.xml><?xml version="1.0" encoding="utf-8"?>
<p:sldLayout xmlns:a="http://schemas.openxmlformats.org/drawingml/2006/main" xmlns:r="http://schemas.openxmlformats.org/officeDocument/2006/relationships" xmlns:p="http://schemas.openxmlformats.org/presentationml/2006/main" showMasterSp="0" type="tx">
  <p:cSld name="MAIN_POINT_1">
    <p:spTree>
      <p:nvGrpSpPr>
        <p:cNvPr id="1" name=""/>
        <p:cNvGrpSpPr/>
        <p:nvPr/>
      </p:nvGrpSpPr>
      <p:grpSpPr>
        <a:xfrm>
          <a:off x="0" y="0"/>
          <a:ext cx="0" cy="0"/>
          <a:chOff x="0" y="0"/>
          <a:chExt cx="0" cy="0"/>
        </a:xfrm>
      </p:grpSpPr>
      <p:sp>
        <p:nvSpPr>
          <p:cNvPr id="332" name="Title Text"/>
          <p:cNvSpPr txBox="1">
            <a:spLocks noGrp="1"/>
          </p:cNvSpPr>
          <p:nvPr>
            <p:ph type="title"/>
          </p:nvPr>
        </p:nvSpPr>
        <p:spPr>
          <a:xfrm>
            <a:off x="654177" y="600199"/>
            <a:ext cx="8497051" cy="5454302"/>
          </a:xfrm>
          <a:prstGeom prst="rect">
            <a:avLst/>
          </a:prstGeom>
        </p:spPr>
        <p:txBody>
          <a:bodyPr anchor="ctr">
            <a:normAutofit/>
          </a:bodyPr>
          <a:lstStyle>
            <a:lvl1pPr>
              <a:defRPr sz="6400"/>
            </a:lvl1pPr>
          </a:lstStyle>
          <a:p>
            <a:r>
              <a:t>Title Text</a:t>
            </a:r>
          </a:p>
        </p:txBody>
      </p:sp>
      <p:sp>
        <p:nvSpPr>
          <p:cNvPr id="333" name="Slide Number"/>
          <p:cNvSpPr txBox="1">
            <a:spLocks noGrp="1"/>
          </p:cNvSpPr>
          <p:nvPr>
            <p:ph type="sldNum" sz="quarter" idx="2"/>
          </p:nvPr>
        </p:nvSpPr>
        <p:spPr>
          <a:xfrm>
            <a:off x="6279621" y="6611151"/>
            <a:ext cx="141064" cy="138499"/>
          </a:xfrm>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707814386"/>
      </p:ext>
    </p:extLst>
  </p:cSld>
  <p:clrMapOvr>
    <a:masterClrMapping/>
  </p:clrMapOvr>
  <p:transition spd="med"/>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type="tx">
  <p:cSld name="Blank">
    <p:spTree>
      <p:nvGrpSpPr>
        <p:cNvPr id="1" name=""/>
        <p:cNvGrpSpPr/>
        <p:nvPr/>
      </p:nvGrpSpPr>
      <p:grpSpPr>
        <a:xfrm>
          <a:off x="0" y="0"/>
          <a:ext cx="0" cy="0"/>
          <a:chOff x="0" y="0"/>
          <a:chExt cx="0" cy="0"/>
        </a:xfrm>
      </p:grpSpPr>
      <p:sp>
        <p:nvSpPr>
          <p:cNvPr id="340"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2866651496"/>
      </p:ext>
    </p:extLst>
  </p:cSld>
  <p:clrMapOvr>
    <a:masterClrMapping/>
  </p:clrMapOvr>
  <p:transition spd="med"/>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type="tx">
  <p:cSld name="TITLE_ONLY">
    <p:spTree>
      <p:nvGrpSpPr>
        <p:cNvPr id="1" name=""/>
        <p:cNvGrpSpPr/>
        <p:nvPr/>
      </p:nvGrpSpPr>
      <p:grpSpPr>
        <a:xfrm>
          <a:off x="0" y="0"/>
          <a:ext cx="0" cy="0"/>
          <a:chOff x="0" y="0"/>
          <a:chExt cx="0" cy="0"/>
        </a:xfrm>
      </p:grpSpPr>
      <p:sp>
        <p:nvSpPr>
          <p:cNvPr id="347" name="Title Text"/>
          <p:cNvSpPr txBox="1">
            <a:spLocks noGrp="1"/>
          </p:cNvSpPr>
          <p:nvPr>
            <p:ph type="title"/>
          </p:nvPr>
        </p:nvSpPr>
        <p:spPr>
          <a:xfrm>
            <a:off x="415925" y="593367"/>
            <a:ext cx="11369544" cy="763501"/>
          </a:xfrm>
          <a:prstGeom prst="rect">
            <a:avLst/>
          </a:prstGeom>
        </p:spPr>
        <p:txBody>
          <a:bodyPr lIns="121874" tIns="121874" rIns="121874" bIns="121874">
            <a:normAutofit/>
          </a:bodyPr>
          <a:lstStyle>
            <a:lvl1pPr>
              <a:lnSpc>
                <a:spcPct val="100000"/>
              </a:lnSpc>
              <a:defRPr sz="3700" b="0">
                <a:solidFill>
                  <a:srgbClr val="252525"/>
                </a:solidFill>
              </a:defRPr>
            </a:lvl1pPr>
          </a:lstStyle>
          <a:p>
            <a:r>
              <a:t>Title Text</a:t>
            </a:r>
          </a:p>
        </p:txBody>
      </p:sp>
      <p:sp>
        <p:nvSpPr>
          <p:cNvPr id="348" name="Slide Number"/>
          <p:cNvSpPr txBox="1">
            <a:spLocks noGrp="1"/>
          </p:cNvSpPr>
          <p:nvPr>
            <p:ph type="sldNum" sz="quarter" idx="2"/>
          </p:nvPr>
        </p:nvSpPr>
        <p:spPr>
          <a:prstGeom prst="rect">
            <a:avLst/>
          </a:prstGeom>
        </p:spPr>
        <p:txBody>
          <a:bodyPr/>
          <a:lstStyle/>
          <a:p>
            <a:fld id="{86CB4B4D-7CA3-9044-876B-883B54F8677D}" type="slidenum">
              <a:t>‹#›</a:t>
            </a:fld>
            <a:endParaRPr/>
          </a:p>
        </p:txBody>
      </p:sp>
    </p:spTree>
    <p:extLst>
      <p:ext uri="{BB962C8B-B14F-4D97-AF65-F5344CB8AC3E}">
        <p14:creationId xmlns:p14="http://schemas.microsoft.com/office/powerpoint/2010/main" val="1707384741"/>
      </p:ext>
    </p:extLst>
  </p:cSld>
  <p:clrMapOvr>
    <a:masterClrMapping/>
  </p:clrMapOvr>
  <p:transition spd="med"/>
</p:sldLayout>
</file>

<file path=ppt/slideLayouts/slideLayout85.xml><?xml version="1.0" encoding="utf-8"?>
<p:sldLayout xmlns:a="http://schemas.openxmlformats.org/drawingml/2006/main" xmlns:r="http://schemas.openxmlformats.org/officeDocument/2006/relationships" xmlns:p="http://schemas.openxmlformats.org/presentationml/2006/main" showMasterSp="0" type="tx">
  <p:cSld name="OBJECT">
    <p:spTree>
      <p:nvGrpSpPr>
        <p:cNvPr id="1" name=""/>
        <p:cNvGrpSpPr/>
        <p:nvPr/>
      </p:nvGrpSpPr>
      <p:grpSpPr>
        <a:xfrm>
          <a:off x="0" y="0"/>
          <a:ext cx="0" cy="0"/>
          <a:chOff x="0" y="0"/>
          <a:chExt cx="0" cy="0"/>
        </a:xfrm>
      </p:grpSpPr>
      <p:sp>
        <p:nvSpPr>
          <p:cNvPr id="355" name="Title Text"/>
          <p:cNvSpPr txBox="1">
            <a:spLocks noGrp="1"/>
          </p:cNvSpPr>
          <p:nvPr>
            <p:ph type="title"/>
          </p:nvPr>
        </p:nvSpPr>
        <p:spPr>
          <a:xfrm>
            <a:off x="415925" y="593367"/>
            <a:ext cx="11369544" cy="763501"/>
          </a:xfrm>
          <a:prstGeom prst="rect">
            <a:avLst/>
          </a:prstGeom>
        </p:spPr>
        <p:txBody>
          <a:bodyPr lIns="121874" tIns="121874" rIns="121874" bIns="121874">
            <a:normAutofit/>
          </a:bodyPr>
          <a:lstStyle>
            <a:lvl1pPr>
              <a:lnSpc>
                <a:spcPct val="100000"/>
              </a:lnSpc>
              <a:defRPr sz="3700" b="0">
                <a:solidFill>
                  <a:srgbClr val="6D6D70"/>
                </a:solidFill>
              </a:defRPr>
            </a:lvl1pPr>
          </a:lstStyle>
          <a:p>
            <a:r>
              <a:t>Title Text</a:t>
            </a:r>
          </a:p>
        </p:txBody>
      </p:sp>
      <p:sp>
        <p:nvSpPr>
          <p:cNvPr id="356" name="Body Level One…"/>
          <p:cNvSpPr txBox="1">
            <a:spLocks noGrp="1"/>
          </p:cNvSpPr>
          <p:nvPr>
            <p:ph type="body" idx="1"/>
          </p:nvPr>
        </p:nvSpPr>
        <p:spPr>
          <a:xfrm>
            <a:off x="415925" y="1536633"/>
            <a:ext cx="11369544" cy="4555200"/>
          </a:xfrm>
          <a:prstGeom prst="rect">
            <a:avLst/>
          </a:prstGeom>
        </p:spPr>
        <p:txBody>
          <a:bodyPr lIns="121874" tIns="121874" rIns="121874" bIns="121874">
            <a:normAutofit/>
          </a:bodyPr>
          <a:lstStyle>
            <a:lvl1pPr indent="-381000">
              <a:lnSpc>
                <a:spcPct val="115000"/>
              </a:lnSpc>
              <a:spcBef>
                <a:spcPts val="0"/>
              </a:spcBef>
              <a:buClr>
                <a:srgbClr val="252525"/>
              </a:buClr>
              <a:buSzPts val="2400"/>
              <a:buFont typeface="Arial"/>
              <a:buChar char="●"/>
              <a:defRPr sz="2400">
                <a:solidFill>
                  <a:srgbClr val="252525"/>
                </a:solidFill>
              </a:defRPr>
            </a:lvl1pPr>
            <a:lvl2pPr marL="1006307" indent="-441157">
              <a:lnSpc>
                <a:spcPct val="115000"/>
              </a:lnSpc>
              <a:spcBef>
                <a:spcPts val="0"/>
              </a:spcBef>
              <a:buClr>
                <a:srgbClr val="252525"/>
              </a:buClr>
              <a:buSzPts val="2400"/>
              <a:buFont typeface="Arial"/>
              <a:buChar char="○"/>
              <a:defRPr sz="2400">
                <a:solidFill>
                  <a:srgbClr val="252525"/>
                </a:solidFill>
              </a:defRPr>
            </a:lvl2pPr>
            <a:lvl3pPr marL="1463507" indent="-441157">
              <a:lnSpc>
                <a:spcPct val="115000"/>
              </a:lnSpc>
              <a:spcBef>
                <a:spcPts val="0"/>
              </a:spcBef>
              <a:buClr>
                <a:srgbClr val="252525"/>
              </a:buClr>
              <a:buSzPts val="2400"/>
              <a:buFont typeface="Arial"/>
              <a:buChar char="■"/>
              <a:defRPr sz="2400">
                <a:solidFill>
                  <a:srgbClr val="252525"/>
                </a:solidFill>
              </a:defRPr>
            </a:lvl3pPr>
            <a:lvl4pPr marL="1920707" indent="-441157">
              <a:lnSpc>
                <a:spcPct val="115000"/>
              </a:lnSpc>
              <a:spcBef>
                <a:spcPts val="0"/>
              </a:spcBef>
              <a:buClr>
                <a:srgbClr val="252525"/>
              </a:buClr>
              <a:buSzPts val="2400"/>
              <a:buFont typeface="Arial"/>
              <a:buChar char="●"/>
              <a:defRPr sz="2400">
                <a:solidFill>
                  <a:srgbClr val="252525"/>
                </a:solidFill>
              </a:defRPr>
            </a:lvl4pPr>
            <a:lvl5pPr marL="2377907" indent="-441157">
              <a:lnSpc>
                <a:spcPct val="115000"/>
              </a:lnSpc>
              <a:spcBef>
                <a:spcPts val="0"/>
              </a:spcBef>
              <a:buClr>
                <a:srgbClr val="252525"/>
              </a:buClr>
              <a:buSzPts val="2400"/>
              <a:buFont typeface="Arial"/>
              <a:buChar char="○"/>
              <a:defRPr sz="2400">
                <a:solidFill>
                  <a:srgbClr val="252525"/>
                </a:solidFill>
              </a:defRPr>
            </a:lvl5pPr>
          </a:lstStyle>
          <a:p>
            <a:r>
              <a:t>Body Level One</a:t>
            </a:r>
          </a:p>
          <a:p>
            <a:pPr lvl="1"/>
            <a:r>
              <a:t>Body Level Two</a:t>
            </a:r>
          </a:p>
          <a:p>
            <a:pPr lvl="2"/>
            <a:r>
              <a:t>Body Level Three</a:t>
            </a:r>
          </a:p>
          <a:p>
            <a:pPr lvl="3"/>
            <a:r>
              <a:t>Body Level Four</a:t>
            </a:r>
          </a:p>
          <a:p>
            <a:pPr lvl="4"/>
            <a:r>
              <a:t>Body Level Five</a:t>
            </a:r>
          </a:p>
        </p:txBody>
      </p:sp>
      <p:sp>
        <p:nvSpPr>
          <p:cNvPr id="357" name="Slide Number"/>
          <p:cNvSpPr txBox="1">
            <a:spLocks noGrp="1"/>
          </p:cNvSpPr>
          <p:nvPr>
            <p:ph type="sldNum" sz="quarter" idx="2"/>
          </p:nvPr>
        </p:nvSpPr>
        <p:spPr>
          <a:xfrm>
            <a:off x="0" y="0"/>
            <a:ext cx="422800" cy="415426"/>
          </a:xfrm>
          <a:prstGeom prst="rect">
            <a:avLst/>
          </a:prstGeom>
        </p:spPr>
        <p:txBody>
          <a:bodyPr lIns="60924" tIns="60924" rIns="60924" bIns="60924" anchor="t"/>
          <a:lstStyle>
            <a:lvl1pPr algn="l">
              <a:defRPr sz="1900">
                <a:solidFill>
                  <a:srgbClr val="000000"/>
                </a:solidFill>
              </a:defRPr>
            </a:lvl1pPr>
          </a:lstStyle>
          <a:p>
            <a:fld id="{86CB4B4D-7CA3-9044-876B-883B54F8677D}" type="slidenum">
              <a:t>‹#›</a:t>
            </a:fld>
            <a:endParaRPr/>
          </a:p>
        </p:txBody>
      </p:sp>
    </p:spTree>
    <p:extLst>
      <p:ext uri="{BB962C8B-B14F-4D97-AF65-F5344CB8AC3E}">
        <p14:creationId xmlns:p14="http://schemas.microsoft.com/office/powerpoint/2010/main" val="261665710"/>
      </p:ext>
    </p:extLst>
  </p:cSld>
  <p:clrMapOvr>
    <a:masterClrMapping/>
  </p:clrMapOvr>
  <p:transition spd="med"/>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type="tx">
  <p:cSld name="Title and two columns">
    <p:spTree>
      <p:nvGrpSpPr>
        <p:cNvPr id="1" name=""/>
        <p:cNvGrpSpPr/>
        <p:nvPr/>
      </p:nvGrpSpPr>
      <p:grpSpPr>
        <a:xfrm>
          <a:off x="0" y="0"/>
          <a:ext cx="0" cy="0"/>
          <a:chOff x="0" y="0"/>
          <a:chExt cx="0" cy="0"/>
        </a:xfrm>
      </p:grpSpPr>
      <p:sp>
        <p:nvSpPr>
          <p:cNvPr id="364" name="Title Text"/>
          <p:cNvSpPr txBox="1">
            <a:spLocks noGrp="1"/>
          </p:cNvSpPr>
          <p:nvPr>
            <p:ph type="title"/>
          </p:nvPr>
        </p:nvSpPr>
        <p:spPr>
          <a:xfrm>
            <a:off x="415925" y="1828333"/>
            <a:ext cx="7354948" cy="763601"/>
          </a:xfrm>
          <a:prstGeom prst="rect">
            <a:avLst/>
          </a:prstGeom>
        </p:spPr>
        <p:txBody>
          <a:bodyPr lIns="91424" tIns="91424" rIns="91424" bIns="91424">
            <a:normAutofit/>
          </a:bodyPr>
          <a:lstStyle/>
          <a:p>
            <a:r>
              <a:t>Title Text</a:t>
            </a:r>
          </a:p>
        </p:txBody>
      </p:sp>
      <p:sp>
        <p:nvSpPr>
          <p:cNvPr id="365" name="Body Level One…"/>
          <p:cNvSpPr txBox="1">
            <a:spLocks noGrp="1"/>
          </p:cNvSpPr>
          <p:nvPr>
            <p:ph type="body" sz="quarter" idx="1"/>
          </p:nvPr>
        </p:nvSpPr>
        <p:spPr>
          <a:xfrm>
            <a:off x="415924" y="2816352"/>
            <a:ext cx="5337372" cy="3083201"/>
          </a:xfrm>
          <a:prstGeom prst="rect">
            <a:avLst/>
          </a:prstGeom>
        </p:spPr>
        <p:txBody>
          <a:bodyPr lIns="91424" tIns="91424" rIns="91424" bIns="91424">
            <a:normAutofit/>
          </a:bodyPr>
          <a:lstStyle>
            <a:lvl1pPr marL="609448" indent="-457086">
              <a:spcBef>
                <a:spcPts val="0"/>
              </a:spcBef>
              <a:buChar char="●"/>
            </a:lvl1pPr>
            <a:lvl2pPr marL="1218894" indent="-423227">
              <a:spcBef>
                <a:spcPts val="0"/>
              </a:spcBef>
              <a:buChar char="○"/>
            </a:lvl2pPr>
            <a:lvl3pPr marL="1875368" indent="-470253">
              <a:spcBef>
                <a:spcPts val="0"/>
              </a:spcBef>
              <a:buChar char="■"/>
            </a:lvl3pPr>
            <a:lvl4pPr marL="2543597" indent="-529035">
              <a:spcBef>
                <a:spcPts val="0"/>
              </a:spcBef>
              <a:buChar char="●"/>
            </a:lvl4pPr>
            <a:lvl5pPr marL="3153045" indent="-529035">
              <a:spcBef>
                <a:spcPts val="0"/>
              </a:spcBef>
              <a:buChar char="○"/>
            </a:lvl5pPr>
          </a:lstStyle>
          <a:p>
            <a:r>
              <a:t>Body Level One</a:t>
            </a:r>
          </a:p>
          <a:p>
            <a:pPr lvl="1"/>
            <a:r>
              <a:t>Body Level Two</a:t>
            </a:r>
          </a:p>
          <a:p>
            <a:pPr lvl="2"/>
            <a:r>
              <a:t>Body Level Three</a:t>
            </a:r>
          </a:p>
          <a:p>
            <a:pPr lvl="3"/>
            <a:r>
              <a:t>Body Level Four</a:t>
            </a:r>
          </a:p>
          <a:p>
            <a:pPr lvl="4"/>
            <a:r>
              <a:t>Body Level Five</a:t>
            </a:r>
          </a:p>
        </p:txBody>
      </p:sp>
      <p:sp>
        <p:nvSpPr>
          <p:cNvPr id="366" name="Google Shape;42;p7"/>
          <p:cNvSpPr txBox="1">
            <a:spLocks noGrp="1"/>
          </p:cNvSpPr>
          <p:nvPr>
            <p:ph type="body" sz="quarter" idx="13"/>
          </p:nvPr>
        </p:nvSpPr>
        <p:spPr>
          <a:xfrm>
            <a:off x="6448238" y="2816352"/>
            <a:ext cx="5337372" cy="3083201"/>
          </a:xfrm>
          <a:prstGeom prst="rect">
            <a:avLst/>
          </a:prstGeom>
        </p:spPr>
        <p:txBody>
          <a:bodyPr lIns="91424" tIns="91424" rIns="91424" bIns="91424">
            <a:normAutofit/>
          </a:bodyPr>
          <a:lstStyle>
            <a:lvl1pPr marL="609448" indent="-457086">
              <a:spcBef>
                <a:spcPts val="0"/>
              </a:spcBef>
              <a:buChar char="●"/>
              <a:defRPr/>
            </a:lvl1pPr>
          </a:lstStyle>
          <a:p>
            <a:pPr marL="609448" indent="-457086">
              <a:spcBef>
                <a:spcPts val="0"/>
              </a:spcBef>
              <a:buChar char="●"/>
            </a:pPr>
            <a:endParaRPr/>
          </a:p>
        </p:txBody>
      </p:sp>
      <p:sp>
        <p:nvSpPr>
          <p:cNvPr id="367" name="Slide Number"/>
          <p:cNvSpPr txBox="1">
            <a:spLocks noGrp="1"/>
          </p:cNvSpPr>
          <p:nvPr>
            <p:ph type="sldNum" sz="quarter" idx="2"/>
          </p:nvPr>
        </p:nvSpPr>
        <p:spPr>
          <a:xfrm>
            <a:off x="11711919" y="6318457"/>
            <a:ext cx="325698" cy="323133"/>
          </a:xfrm>
          <a:prstGeom prst="rect">
            <a:avLst/>
          </a:prstGeom>
        </p:spPr>
        <p:txBody>
          <a:bodyPr lIns="91424" tIns="91424" rIns="91424" bIns="91424"/>
          <a:lstStyle/>
          <a:p>
            <a:fld id="{86CB4B4D-7CA3-9044-876B-883B54F8677D}" type="slidenum">
              <a:t>‹#›</a:t>
            </a:fld>
            <a:endParaRPr/>
          </a:p>
        </p:txBody>
      </p:sp>
      <p:pic>
        <p:nvPicPr>
          <p:cNvPr id="368" name="Google Shape;44;p7" descr="Google Shape;44;p7"/>
          <p:cNvPicPr>
            <a:picLocks noChangeAspect="1"/>
          </p:cNvPicPr>
          <p:nvPr/>
        </p:nvPicPr>
        <p:blipFill>
          <a:blip r:embed="rId2"/>
          <a:stretch>
            <a:fillRect/>
          </a:stretch>
        </p:blipFill>
        <p:spPr>
          <a:xfrm>
            <a:off x="577187" y="487367"/>
            <a:ext cx="410489" cy="735734"/>
          </a:xfrm>
          <a:prstGeom prst="rect">
            <a:avLst/>
          </a:prstGeom>
          <a:ln w="12700">
            <a:miter lim="400000"/>
          </a:ln>
        </p:spPr>
      </p:pic>
    </p:spTree>
    <p:extLst>
      <p:ext uri="{BB962C8B-B14F-4D97-AF65-F5344CB8AC3E}">
        <p14:creationId xmlns:p14="http://schemas.microsoft.com/office/powerpoint/2010/main" val="1595260100"/>
      </p:ext>
    </p:extLst>
  </p:cSld>
  <p:clrMapOvr>
    <a:masterClrMapping/>
  </p:clrMapOvr>
  <p:transition spd="med"/>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type="tx">
  <p:cSld name="Title slide">
    <p:spTree>
      <p:nvGrpSpPr>
        <p:cNvPr id="1" name=""/>
        <p:cNvGrpSpPr/>
        <p:nvPr/>
      </p:nvGrpSpPr>
      <p:grpSpPr>
        <a:xfrm>
          <a:off x="0" y="0"/>
          <a:ext cx="0" cy="0"/>
          <a:chOff x="0" y="0"/>
          <a:chExt cx="0" cy="0"/>
        </a:xfrm>
      </p:grpSpPr>
      <p:pic>
        <p:nvPicPr>
          <p:cNvPr id="375" name="Google Shape;9;p1" descr="Google Shape;9;p1"/>
          <p:cNvPicPr>
            <a:picLocks noChangeAspect="1"/>
          </p:cNvPicPr>
          <p:nvPr/>
        </p:nvPicPr>
        <p:blipFill>
          <a:blip r:embed="rId2"/>
          <a:stretch>
            <a:fillRect/>
          </a:stretch>
        </p:blipFill>
        <p:spPr>
          <a:xfrm>
            <a:off x="11260568" y="6300153"/>
            <a:ext cx="720097" cy="359768"/>
          </a:xfrm>
          <a:prstGeom prst="rect">
            <a:avLst/>
          </a:prstGeom>
          <a:ln w="12700">
            <a:miter lim="400000"/>
          </a:ln>
        </p:spPr>
      </p:pic>
      <p:sp>
        <p:nvSpPr>
          <p:cNvPr id="376" name="Title Text"/>
          <p:cNvSpPr txBox="1">
            <a:spLocks noGrp="1"/>
          </p:cNvSpPr>
          <p:nvPr>
            <p:ph type="title"/>
          </p:nvPr>
        </p:nvSpPr>
        <p:spPr>
          <a:xfrm>
            <a:off x="415935" y="992768"/>
            <a:ext cx="11369685" cy="2736801"/>
          </a:xfrm>
          <a:prstGeom prst="rect">
            <a:avLst/>
          </a:prstGeom>
        </p:spPr>
        <p:txBody>
          <a:bodyPr lIns="91424" tIns="91424" rIns="91424" bIns="91424" anchor="b">
            <a:normAutofit/>
          </a:bodyPr>
          <a:lstStyle>
            <a:lvl1pPr algn="ctr">
              <a:lnSpc>
                <a:spcPct val="100000"/>
              </a:lnSpc>
              <a:defRPr sz="6900">
                <a:solidFill>
                  <a:srgbClr val="021D2D"/>
                </a:solidFill>
              </a:defRPr>
            </a:lvl1pPr>
          </a:lstStyle>
          <a:p>
            <a:r>
              <a:t>Title Text</a:t>
            </a:r>
          </a:p>
        </p:txBody>
      </p:sp>
      <p:sp>
        <p:nvSpPr>
          <p:cNvPr id="377" name="Body Level One…"/>
          <p:cNvSpPr txBox="1">
            <a:spLocks noGrp="1"/>
          </p:cNvSpPr>
          <p:nvPr>
            <p:ph type="body" sz="quarter" idx="1"/>
          </p:nvPr>
        </p:nvSpPr>
        <p:spPr>
          <a:xfrm>
            <a:off x="415924" y="3778833"/>
            <a:ext cx="11369685" cy="1056801"/>
          </a:xfrm>
          <a:prstGeom prst="rect">
            <a:avLst/>
          </a:prstGeom>
        </p:spPr>
        <p:txBody>
          <a:bodyPr lIns="91424" tIns="91424" rIns="91424" bIns="91424">
            <a:normAutofit/>
          </a:bodyPr>
          <a:lstStyle>
            <a:lvl1pPr marL="342900" indent="-228600" algn="ctr">
              <a:lnSpc>
                <a:spcPct val="100000"/>
              </a:lnSpc>
              <a:spcBef>
                <a:spcPts val="0"/>
              </a:spcBef>
              <a:buClrTx/>
              <a:buSzTx/>
              <a:buFontTx/>
              <a:buNone/>
              <a:defRPr sz="3700">
                <a:solidFill>
                  <a:srgbClr val="FFBC00"/>
                </a:solidFill>
              </a:defRPr>
            </a:lvl1pPr>
            <a:lvl2pPr marL="342900" indent="254000" algn="ctr">
              <a:lnSpc>
                <a:spcPct val="100000"/>
              </a:lnSpc>
              <a:spcBef>
                <a:spcPts val="0"/>
              </a:spcBef>
              <a:buClrTx/>
              <a:buSzTx/>
              <a:buFontTx/>
              <a:buNone/>
              <a:defRPr sz="3700">
                <a:solidFill>
                  <a:srgbClr val="FFBC00"/>
                </a:solidFill>
              </a:defRPr>
            </a:lvl2pPr>
            <a:lvl3pPr marL="342900" indent="711200" algn="ctr">
              <a:lnSpc>
                <a:spcPct val="100000"/>
              </a:lnSpc>
              <a:spcBef>
                <a:spcPts val="0"/>
              </a:spcBef>
              <a:buClrTx/>
              <a:buSzTx/>
              <a:buFontTx/>
              <a:buNone/>
              <a:defRPr sz="3700">
                <a:solidFill>
                  <a:srgbClr val="FFBC00"/>
                </a:solidFill>
              </a:defRPr>
            </a:lvl3pPr>
            <a:lvl4pPr marL="342900" indent="1168400" algn="ctr">
              <a:lnSpc>
                <a:spcPct val="100000"/>
              </a:lnSpc>
              <a:spcBef>
                <a:spcPts val="0"/>
              </a:spcBef>
              <a:buClrTx/>
              <a:buSzTx/>
              <a:buFontTx/>
              <a:buNone/>
              <a:defRPr sz="3700">
                <a:solidFill>
                  <a:srgbClr val="FFBC00"/>
                </a:solidFill>
              </a:defRPr>
            </a:lvl4pPr>
            <a:lvl5pPr marL="342900" indent="1625600" algn="ctr">
              <a:lnSpc>
                <a:spcPct val="100000"/>
              </a:lnSpc>
              <a:spcBef>
                <a:spcPts val="0"/>
              </a:spcBef>
              <a:buClrTx/>
              <a:buSzTx/>
              <a:buFontTx/>
              <a:buNone/>
              <a:defRPr sz="3700">
                <a:solidFill>
                  <a:srgbClr val="FFBC00"/>
                </a:solidFill>
              </a:defRPr>
            </a:lvl5pPr>
          </a:lstStyle>
          <a:p>
            <a:r>
              <a:t>Body Level One</a:t>
            </a:r>
          </a:p>
          <a:p>
            <a:pPr lvl="1"/>
            <a:r>
              <a:t>Body Level Two</a:t>
            </a:r>
          </a:p>
          <a:p>
            <a:pPr lvl="2"/>
            <a:r>
              <a:t>Body Level Three</a:t>
            </a:r>
          </a:p>
          <a:p>
            <a:pPr lvl="3"/>
            <a:r>
              <a:t>Body Level Four</a:t>
            </a:r>
          </a:p>
          <a:p>
            <a:pPr lvl="4"/>
            <a:r>
              <a:t>Body Level Five</a:t>
            </a:r>
          </a:p>
        </p:txBody>
      </p:sp>
      <p:sp>
        <p:nvSpPr>
          <p:cNvPr id="378" name="Slide Number"/>
          <p:cNvSpPr txBox="1">
            <a:spLocks noGrp="1"/>
          </p:cNvSpPr>
          <p:nvPr>
            <p:ph type="sldNum" sz="quarter" idx="2"/>
          </p:nvPr>
        </p:nvSpPr>
        <p:spPr>
          <a:xfrm>
            <a:off x="10881594" y="6320161"/>
            <a:ext cx="389819" cy="384688"/>
          </a:xfrm>
          <a:prstGeom prst="rect">
            <a:avLst/>
          </a:prstGeom>
        </p:spPr>
        <p:txBody>
          <a:bodyPr lIns="91424" tIns="91424" rIns="91424" bIns="91424"/>
          <a:lstStyle>
            <a:lvl1pPr>
              <a:defRPr sz="1300">
                <a:solidFill>
                  <a:srgbClr val="FFBC00"/>
                </a:solidFill>
              </a:defRPr>
            </a:lvl1pPr>
          </a:lstStyle>
          <a:p>
            <a:fld id="{86CB4B4D-7CA3-9044-876B-883B54F8677D}" type="slidenum">
              <a:t>‹#›</a:t>
            </a:fld>
            <a:endParaRPr/>
          </a:p>
        </p:txBody>
      </p:sp>
    </p:spTree>
    <p:extLst>
      <p:ext uri="{BB962C8B-B14F-4D97-AF65-F5344CB8AC3E}">
        <p14:creationId xmlns:p14="http://schemas.microsoft.com/office/powerpoint/2010/main" val="1340082010"/>
      </p:ext>
    </p:extLst>
  </p:cSld>
  <p:clrMapOvr>
    <a:masterClrMapping/>
  </p:clrMapOvr>
  <p:transition spd="med"/>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type="tx">
  <p:cSld name="Section header">
    <p:spTree>
      <p:nvGrpSpPr>
        <p:cNvPr id="1" name=""/>
        <p:cNvGrpSpPr/>
        <p:nvPr/>
      </p:nvGrpSpPr>
      <p:grpSpPr>
        <a:xfrm>
          <a:off x="0" y="0"/>
          <a:ext cx="0" cy="0"/>
          <a:chOff x="0" y="0"/>
          <a:chExt cx="0" cy="0"/>
        </a:xfrm>
      </p:grpSpPr>
      <p:pic>
        <p:nvPicPr>
          <p:cNvPr id="385" name="Google Shape;9;p1" descr="Google Shape;9;p1"/>
          <p:cNvPicPr>
            <a:picLocks noChangeAspect="1"/>
          </p:cNvPicPr>
          <p:nvPr/>
        </p:nvPicPr>
        <p:blipFill>
          <a:blip r:embed="rId2"/>
          <a:stretch>
            <a:fillRect/>
          </a:stretch>
        </p:blipFill>
        <p:spPr>
          <a:xfrm>
            <a:off x="11260568" y="6300153"/>
            <a:ext cx="720097" cy="359768"/>
          </a:xfrm>
          <a:prstGeom prst="rect">
            <a:avLst/>
          </a:prstGeom>
          <a:ln w="12700">
            <a:miter lim="400000"/>
          </a:ln>
        </p:spPr>
      </p:pic>
      <p:sp>
        <p:nvSpPr>
          <p:cNvPr id="386" name="Title Text"/>
          <p:cNvSpPr txBox="1">
            <a:spLocks noGrp="1"/>
          </p:cNvSpPr>
          <p:nvPr>
            <p:ph type="title"/>
          </p:nvPr>
        </p:nvSpPr>
        <p:spPr>
          <a:xfrm>
            <a:off x="415924" y="2867800"/>
            <a:ext cx="11369685" cy="1122401"/>
          </a:xfrm>
          <a:prstGeom prst="rect">
            <a:avLst/>
          </a:prstGeom>
        </p:spPr>
        <p:txBody>
          <a:bodyPr lIns="91424" tIns="91424" rIns="91424" bIns="91424" anchor="ctr">
            <a:normAutofit/>
          </a:bodyPr>
          <a:lstStyle>
            <a:lvl1pPr algn="ctr">
              <a:lnSpc>
                <a:spcPct val="100000"/>
              </a:lnSpc>
              <a:defRPr sz="4700">
                <a:solidFill>
                  <a:srgbClr val="021D2D"/>
                </a:solidFill>
              </a:defRPr>
            </a:lvl1pPr>
          </a:lstStyle>
          <a:p>
            <a:r>
              <a:t>Title Text</a:t>
            </a:r>
          </a:p>
        </p:txBody>
      </p:sp>
      <p:sp>
        <p:nvSpPr>
          <p:cNvPr id="387" name="Slide Number"/>
          <p:cNvSpPr txBox="1">
            <a:spLocks noGrp="1"/>
          </p:cNvSpPr>
          <p:nvPr>
            <p:ph type="sldNum" sz="quarter" idx="2"/>
          </p:nvPr>
        </p:nvSpPr>
        <p:spPr>
          <a:xfrm>
            <a:off x="10881594" y="6320161"/>
            <a:ext cx="389819" cy="384688"/>
          </a:xfrm>
          <a:prstGeom prst="rect">
            <a:avLst/>
          </a:prstGeom>
        </p:spPr>
        <p:txBody>
          <a:bodyPr lIns="91424" tIns="91424" rIns="91424" bIns="91424"/>
          <a:lstStyle>
            <a:lvl1pPr>
              <a:defRPr sz="1300">
                <a:solidFill>
                  <a:srgbClr val="FFBC00"/>
                </a:solidFill>
              </a:defRPr>
            </a:lvl1pPr>
          </a:lstStyle>
          <a:p>
            <a:fld id="{86CB4B4D-7CA3-9044-876B-883B54F8677D}" type="slidenum">
              <a:t>‹#›</a:t>
            </a:fld>
            <a:endParaRPr/>
          </a:p>
        </p:txBody>
      </p:sp>
    </p:spTree>
    <p:extLst>
      <p:ext uri="{BB962C8B-B14F-4D97-AF65-F5344CB8AC3E}">
        <p14:creationId xmlns:p14="http://schemas.microsoft.com/office/powerpoint/2010/main" val="1490687560"/>
      </p:ext>
    </p:extLst>
  </p:cSld>
  <p:clrMapOvr>
    <a:masterClrMapping/>
  </p:clrMapOvr>
  <p:transition spd="med"/>
</p:sldLayout>
</file>

<file path=ppt/slideLayouts/slideLayout89.xml><?xml version="1.0" encoding="utf-8"?>
<p:sldLayout xmlns:a="http://schemas.openxmlformats.org/drawingml/2006/main" xmlns:r="http://schemas.openxmlformats.org/officeDocument/2006/relationships" xmlns:p="http://schemas.openxmlformats.org/presentationml/2006/main" showMasterSp="0" type="tx">
  <p:cSld name="Title and body">
    <p:spTree>
      <p:nvGrpSpPr>
        <p:cNvPr id="1" name=""/>
        <p:cNvGrpSpPr/>
        <p:nvPr/>
      </p:nvGrpSpPr>
      <p:grpSpPr>
        <a:xfrm>
          <a:off x="0" y="0"/>
          <a:ext cx="0" cy="0"/>
          <a:chOff x="0" y="0"/>
          <a:chExt cx="0" cy="0"/>
        </a:xfrm>
      </p:grpSpPr>
      <p:pic>
        <p:nvPicPr>
          <p:cNvPr id="394" name="Google Shape;9;p1" descr="Google Shape;9;p1"/>
          <p:cNvPicPr>
            <a:picLocks noChangeAspect="1"/>
          </p:cNvPicPr>
          <p:nvPr/>
        </p:nvPicPr>
        <p:blipFill>
          <a:blip r:embed="rId2"/>
          <a:stretch>
            <a:fillRect/>
          </a:stretch>
        </p:blipFill>
        <p:spPr>
          <a:xfrm>
            <a:off x="11260568" y="6300153"/>
            <a:ext cx="720097" cy="359768"/>
          </a:xfrm>
          <a:prstGeom prst="rect">
            <a:avLst/>
          </a:prstGeom>
          <a:ln w="12700">
            <a:miter lim="400000"/>
          </a:ln>
        </p:spPr>
      </p:pic>
      <p:sp>
        <p:nvSpPr>
          <p:cNvPr id="395" name="Title Text"/>
          <p:cNvSpPr txBox="1">
            <a:spLocks noGrp="1"/>
          </p:cNvSpPr>
          <p:nvPr>
            <p:ph type="title"/>
          </p:nvPr>
        </p:nvSpPr>
        <p:spPr>
          <a:xfrm>
            <a:off x="415924" y="288568"/>
            <a:ext cx="11369685" cy="763601"/>
          </a:xfrm>
          <a:prstGeom prst="rect">
            <a:avLst/>
          </a:prstGeom>
        </p:spPr>
        <p:txBody>
          <a:bodyPr lIns="91424" tIns="91424" rIns="91424" bIns="91424">
            <a:normAutofit/>
          </a:bodyPr>
          <a:lstStyle>
            <a:lvl1pPr>
              <a:lnSpc>
                <a:spcPct val="100000"/>
              </a:lnSpc>
              <a:defRPr sz="2200">
                <a:solidFill>
                  <a:srgbClr val="021D2D"/>
                </a:solidFill>
              </a:defRPr>
            </a:lvl1pPr>
          </a:lstStyle>
          <a:p>
            <a:r>
              <a:t>Title Text</a:t>
            </a:r>
          </a:p>
        </p:txBody>
      </p:sp>
      <p:sp>
        <p:nvSpPr>
          <p:cNvPr id="396" name="Body Level One…"/>
          <p:cNvSpPr txBox="1">
            <a:spLocks noGrp="1"/>
          </p:cNvSpPr>
          <p:nvPr>
            <p:ph type="body" idx="1"/>
          </p:nvPr>
        </p:nvSpPr>
        <p:spPr>
          <a:xfrm>
            <a:off x="415924" y="1536633"/>
            <a:ext cx="11369685" cy="4555200"/>
          </a:xfrm>
          <a:prstGeom prst="rect">
            <a:avLst/>
          </a:prstGeom>
        </p:spPr>
        <p:txBody>
          <a:bodyPr lIns="91424" tIns="91424" rIns="91424" bIns="91424">
            <a:normAutofit/>
          </a:bodyPr>
          <a:lstStyle>
            <a:lvl1pPr marL="609433" indent="-457075">
              <a:lnSpc>
                <a:spcPct val="115000"/>
              </a:lnSpc>
              <a:spcBef>
                <a:spcPts val="0"/>
              </a:spcBef>
              <a:buClr>
                <a:srgbClr val="FFBC00"/>
              </a:buClr>
              <a:buSzPts val="1800"/>
              <a:buFont typeface="Arial"/>
              <a:buChar char="●"/>
              <a:defRPr sz="1800">
                <a:solidFill>
                  <a:srgbClr val="FFBC00"/>
                </a:solidFill>
              </a:defRPr>
            </a:lvl1pPr>
            <a:lvl2pPr marL="1218866" indent="-423216">
              <a:lnSpc>
                <a:spcPct val="115000"/>
              </a:lnSpc>
              <a:spcBef>
                <a:spcPts val="0"/>
              </a:spcBef>
              <a:buClr>
                <a:srgbClr val="FFBC00"/>
              </a:buClr>
              <a:buSzPts val="1800"/>
              <a:buFont typeface="Arial"/>
              <a:buChar char="○"/>
              <a:defRPr sz="1800">
                <a:solidFill>
                  <a:srgbClr val="FFBC00"/>
                </a:solidFill>
              </a:defRPr>
            </a:lvl2pPr>
            <a:lvl3pPr marL="1828296" indent="-423216">
              <a:lnSpc>
                <a:spcPct val="115000"/>
              </a:lnSpc>
              <a:spcBef>
                <a:spcPts val="0"/>
              </a:spcBef>
              <a:buClr>
                <a:srgbClr val="FFBC00"/>
              </a:buClr>
              <a:buSzPts val="1800"/>
              <a:buFont typeface="Arial"/>
              <a:buChar char="■"/>
              <a:defRPr sz="1800">
                <a:solidFill>
                  <a:srgbClr val="FFBC00"/>
                </a:solidFill>
              </a:defRPr>
            </a:lvl3pPr>
            <a:lvl4pPr marL="2437728" indent="-423216">
              <a:lnSpc>
                <a:spcPct val="115000"/>
              </a:lnSpc>
              <a:spcBef>
                <a:spcPts val="0"/>
              </a:spcBef>
              <a:buClr>
                <a:srgbClr val="FFBC00"/>
              </a:buClr>
              <a:buSzPts val="1800"/>
              <a:buFont typeface="Arial"/>
              <a:buChar char="●"/>
              <a:defRPr sz="1800">
                <a:solidFill>
                  <a:srgbClr val="FFBC00"/>
                </a:solidFill>
              </a:defRPr>
            </a:lvl4pPr>
            <a:lvl5pPr marL="3047162" indent="-423216">
              <a:lnSpc>
                <a:spcPct val="115000"/>
              </a:lnSpc>
              <a:spcBef>
                <a:spcPts val="0"/>
              </a:spcBef>
              <a:buClr>
                <a:srgbClr val="FFBC00"/>
              </a:buClr>
              <a:buSzPts val="1800"/>
              <a:buFont typeface="Arial"/>
              <a:buChar char="○"/>
              <a:defRPr sz="1800">
                <a:solidFill>
                  <a:srgbClr val="FFBC00"/>
                </a:solidFill>
              </a:defRPr>
            </a:lvl5pPr>
          </a:lstStyle>
          <a:p>
            <a:r>
              <a:t>Body Level One</a:t>
            </a:r>
          </a:p>
          <a:p>
            <a:pPr lvl="1"/>
            <a:r>
              <a:t>Body Level Two</a:t>
            </a:r>
          </a:p>
          <a:p>
            <a:pPr lvl="2"/>
            <a:r>
              <a:t>Body Level Three</a:t>
            </a:r>
          </a:p>
          <a:p>
            <a:pPr lvl="3"/>
            <a:r>
              <a:t>Body Level Four</a:t>
            </a:r>
          </a:p>
          <a:p>
            <a:pPr lvl="4"/>
            <a:r>
              <a:t>Body Level Five</a:t>
            </a:r>
          </a:p>
        </p:txBody>
      </p:sp>
      <p:sp>
        <p:nvSpPr>
          <p:cNvPr id="397" name="Slide Number"/>
          <p:cNvSpPr txBox="1">
            <a:spLocks noGrp="1"/>
          </p:cNvSpPr>
          <p:nvPr>
            <p:ph type="sldNum" sz="quarter" idx="2"/>
          </p:nvPr>
        </p:nvSpPr>
        <p:spPr>
          <a:xfrm>
            <a:off x="10881594" y="6320161"/>
            <a:ext cx="389819" cy="384688"/>
          </a:xfrm>
          <a:prstGeom prst="rect">
            <a:avLst/>
          </a:prstGeom>
        </p:spPr>
        <p:txBody>
          <a:bodyPr lIns="91424" tIns="91424" rIns="91424" bIns="91424"/>
          <a:lstStyle>
            <a:lvl1pPr>
              <a:defRPr sz="1300">
                <a:solidFill>
                  <a:srgbClr val="FFBC00"/>
                </a:solidFill>
              </a:defRPr>
            </a:lvl1pPr>
          </a:lstStyle>
          <a:p>
            <a:fld id="{86CB4B4D-7CA3-9044-876B-883B54F8677D}" type="slidenum">
              <a:t>‹#›</a:t>
            </a:fld>
            <a:endParaRPr/>
          </a:p>
        </p:txBody>
      </p:sp>
    </p:spTree>
    <p:extLst>
      <p:ext uri="{BB962C8B-B14F-4D97-AF65-F5344CB8AC3E}">
        <p14:creationId xmlns:p14="http://schemas.microsoft.com/office/powerpoint/2010/main" val="2379014090"/>
      </p:ext>
    </p:extLst>
  </p:cSld>
  <p:clrMapOvr>
    <a:masterClrMapping/>
  </p:clrMapOvr>
  <p:transition spd="med"/>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Back Cover Slide">
    <p:spTree>
      <p:nvGrpSpPr>
        <p:cNvPr id="1" name=""/>
        <p:cNvGrpSpPr/>
        <p:nvPr/>
      </p:nvGrpSpPr>
      <p:grpSpPr>
        <a:xfrm>
          <a:off x="0" y="0"/>
          <a:ext cx="0" cy="0"/>
          <a:chOff x="0" y="0"/>
          <a:chExt cx="0" cy="0"/>
        </a:xfrm>
      </p:grpSpPr>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type="tx">
  <p:cSld name="1_Title and two columns">
    <p:spTree>
      <p:nvGrpSpPr>
        <p:cNvPr id="1" name=""/>
        <p:cNvGrpSpPr/>
        <p:nvPr/>
      </p:nvGrpSpPr>
      <p:grpSpPr>
        <a:xfrm>
          <a:off x="0" y="0"/>
          <a:ext cx="0" cy="0"/>
          <a:chOff x="0" y="0"/>
          <a:chExt cx="0" cy="0"/>
        </a:xfrm>
      </p:grpSpPr>
      <p:pic>
        <p:nvPicPr>
          <p:cNvPr id="404" name="Google Shape;9;p1" descr="Google Shape;9;p1"/>
          <p:cNvPicPr>
            <a:picLocks noChangeAspect="1"/>
          </p:cNvPicPr>
          <p:nvPr/>
        </p:nvPicPr>
        <p:blipFill>
          <a:blip r:embed="rId2"/>
          <a:stretch>
            <a:fillRect/>
          </a:stretch>
        </p:blipFill>
        <p:spPr>
          <a:xfrm>
            <a:off x="11260568" y="6300153"/>
            <a:ext cx="720097" cy="359768"/>
          </a:xfrm>
          <a:prstGeom prst="rect">
            <a:avLst/>
          </a:prstGeom>
          <a:ln w="12700">
            <a:miter lim="400000"/>
          </a:ln>
        </p:spPr>
      </p:pic>
      <p:sp>
        <p:nvSpPr>
          <p:cNvPr id="405" name="Title Text"/>
          <p:cNvSpPr txBox="1">
            <a:spLocks noGrp="1"/>
          </p:cNvSpPr>
          <p:nvPr>
            <p:ph type="title"/>
          </p:nvPr>
        </p:nvSpPr>
        <p:spPr>
          <a:xfrm>
            <a:off x="415924" y="288568"/>
            <a:ext cx="11369685" cy="763601"/>
          </a:xfrm>
          <a:prstGeom prst="rect">
            <a:avLst/>
          </a:prstGeom>
        </p:spPr>
        <p:txBody>
          <a:bodyPr lIns="91424" tIns="91424" rIns="91424" bIns="91424">
            <a:normAutofit/>
          </a:bodyPr>
          <a:lstStyle>
            <a:lvl1pPr>
              <a:lnSpc>
                <a:spcPct val="100000"/>
              </a:lnSpc>
              <a:defRPr sz="2200">
                <a:solidFill>
                  <a:srgbClr val="021D2D"/>
                </a:solidFill>
              </a:defRPr>
            </a:lvl1pPr>
          </a:lstStyle>
          <a:p>
            <a:r>
              <a:t>Title Text</a:t>
            </a:r>
          </a:p>
        </p:txBody>
      </p:sp>
      <p:sp>
        <p:nvSpPr>
          <p:cNvPr id="406" name="Body Level One…"/>
          <p:cNvSpPr txBox="1">
            <a:spLocks noGrp="1"/>
          </p:cNvSpPr>
          <p:nvPr>
            <p:ph type="body" sz="half" idx="1"/>
          </p:nvPr>
        </p:nvSpPr>
        <p:spPr>
          <a:xfrm>
            <a:off x="415924" y="1536633"/>
            <a:ext cx="5337372" cy="4555200"/>
          </a:xfrm>
          <a:prstGeom prst="rect">
            <a:avLst/>
          </a:prstGeom>
        </p:spPr>
        <p:txBody>
          <a:bodyPr lIns="91424" tIns="91424" rIns="91424" bIns="91424">
            <a:normAutofit/>
          </a:bodyPr>
          <a:lstStyle>
            <a:lvl1pPr marL="609433" indent="-423216">
              <a:lnSpc>
                <a:spcPct val="115000"/>
              </a:lnSpc>
              <a:spcBef>
                <a:spcPts val="0"/>
              </a:spcBef>
              <a:buClr>
                <a:srgbClr val="FFBC00"/>
              </a:buClr>
              <a:buSzPts val="1800"/>
              <a:buFont typeface="Arial"/>
              <a:buChar char="●"/>
              <a:defRPr sz="1800">
                <a:solidFill>
                  <a:srgbClr val="FFBC00"/>
                </a:solidFill>
              </a:defRPr>
            </a:lvl1pPr>
            <a:lvl2pPr marL="1269652" indent="-457075">
              <a:lnSpc>
                <a:spcPct val="115000"/>
              </a:lnSpc>
              <a:spcBef>
                <a:spcPts val="0"/>
              </a:spcBef>
              <a:buClr>
                <a:srgbClr val="FFBC00"/>
              </a:buClr>
              <a:buSzPts val="1800"/>
              <a:buFont typeface="Arial"/>
              <a:buChar char="○"/>
              <a:defRPr sz="1800">
                <a:solidFill>
                  <a:srgbClr val="FFBC00"/>
                </a:solidFill>
              </a:defRPr>
            </a:lvl2pPr>
            <a:lvl3pPr marL="1879082" indent="-457075">
              <a:lnSpc>
                <a:spcPct val="115000"/>
              </a:lnSpc>
              <a:spcBef>
                <a:spcPts val="0"/>
              </a:spcBef>
              <a:buClr>
                <a:srgbClr val="FFBC00"/>
              </a:buClr>
              <a:buSzPts val="1800"/>
              <a:buFont typeface="Arial"/>
              <a:buChar char="■"/>
              <a:defRPr sz="1800">
                <a:solidFill>
                  <a:srgbClr val="FFBC00"/>
                </a:solidFill>
              </a:defRPr>
            </a:lvl3pPr>
            <a:lvl4pPr marL="2488515" indent="-457075">
              <a:lnSpc>
                <a:spcPct val="115000"/>
              </a:lnSpc>
              <a:spcBef>
                <a:spcPts val="0"/>
              </a:spcBef>
              <a:buClr>
                <a:srgbClr val="FFBC00"/>
              </a:buClr>
              <a:buSzPts val="1800"/>
              <a:buFont typeface="Arial"/>
              <a:buChar char="●"/>
              <a:defRPr sz="1800">
                <a:solidFill>
                  <a:srgbClr val="FFBC00"/>
                </a:solidFill>
              </a:defRPr>
            </a:lvl4pPr>
            <a:lvl5pPr marL="3097948" indent="-457075">
              <a:lnSpc>
                <a:spcPct val="115000"/>
              </a:lnSpc>
              <a:spcBef>
                <a:spcPts val="0"/>
              </a:spcBef>
              <a:buClr>
                <a:srgbClr val="FFBC00"/>
              </a:buClr>
              <a:buSzPts val="1800"/>
              <a:buFont typeface="Arial"/>
              <a:buChar char="○"/>
              <a:defRPr sz="1800">
                <a:solidFill>
                  <a:srgbClr val="FFBC00"/>
                </a:solidFill>
              </a:defRPr>
            </a:lvl5pPr>
          </a:lstStyle>
          <a:p>
            <a:r>
              <a:t>Body Level One</a:t>
            </a:r>
          </a:p>
          <a:p>
            <a:pPr lvl="1"/>
            <a:r>
              <a:t>Body Level Two</a:t>
            </a:r>
          </a:p>
          <a:p>
            <a:pPr lvl="2"/>
            <a:r>
              <a:t>Body Level Three</a:t>
            </a:r>
          </a:p>
          <a:p>
            <a:pPr lvl="3"/>
            <a:r>
              <a:t>Body Level Four</a:t>
            </a:r>
          </a:p>
          <a:p>
            <a:pPr lvl="4"/>
            <a:r>
              <a:t>Body Level Five</a:t>
            </a:r>
          </a:p>
        </p:txBody>
      </p:sp>
      <p:sp>
        <p:nvSpPr>
          <p:cNvPr id="407" name="Google Shape;24;p5"/>
          <p:cNvSpPr txBox="1">
            <a:spLocks noGrp="1"/>
          </p:cNvSpPr>
          <p:nvPr>
            <p:ph type="body" sz="half" idx="13"/>
          </p:nvPr>
        </p:nvSpPr>
        <p:spPr>
          <a:xfrm>
            <a:off x="6448238" y="1536632"/>
            <a:ext cx="5337372" cy="4555202"/>
          </a:xfrm>
          <a:prstGeom prst="rect">
            <a:avLst/>
          </a:prstGeom>
        </p:spPr>
        <p:txBody>
          <a:bodyPr lIns="91424" tIns="91424" rIns="91424" bIns="91424">
            <a:normAutofit/>
          </a:bodyPr>
          <a:lstStyle>
            <a:lvl1pPr marL="609433" indent="-423216">
              <a:lnSpc>
                <a:spcPct val="115000"/>
              </a:lnSpc>
              <a:spcBef>
                <a:spcPts val="0"/>
              </a:spcBef>
              <a:buClr>
                <a:srgbClr val="FFBC00"/>
              </a:buClr>
              <a:buSzPts val="1800"/>
              <a:buFont typeface="Arial"/>
              <a:buChar char="●"/>
              <a:defRPr sz="1800">
                <a:solidFill>
                  <a:srgbClr val="FFBC00"/>
                </a:solidFill>
              </a:defRPr>
            </a:lvl1pPr>
          </a:lstStyle>
          <a:p>
            <a:pPr marL="609433" indent="-423216">
              <a:lnSpc>
                <a:spcPct val="115000"/>
              </a:lnSpc>
              <a:spcBef>
                <a:spcPts val="0"/>
              </a:spcBef>
              <a:buClr>
                <a:srgbClr val="FFBC00"/>
              </a:buClr>
              <a:buSzPts val="1800"/>
              <a:buFont typeface="Arial"/>
              <a:buChar char="●"/>
              <a:defRPr sz="1800">
                <a:solidFill>
                  <a:srgbClr val="FFBC00"/>
                </a:solidFill>
              </a:defRPr>
            </a:pPr>
            <a:endParaRPr/>
          </a:p>
        </p:txBody>
      </p:sp>
      <p:sp>
        <p:nvSpPr>
          <p:cNvPr id="408" name="Slide Number"/>
          <p:cNvSpPr txBox="1">
            <a:spLocks noGrp="1"/>
          </p:cNvSpPr>
          <p:nvPr>
            <p:ph type="sldNum" sz="quarter" idx="2"/>
          </p:nvPr>
        </p:nvSpPr>
        <p:spPr>
          <a:xfrm>
            <a:off x="10881594" y="6320161"/>
            <a:ext cx="389819" cy="384688"/>
          </a:xfrm>
          <a:prstGeom prst="rect">
            <a:avLst/>
          </a:prstGeom>
        </p:spPr>
        <p:txBody>
          <a:bodyPr lIns="91424" tIns="91424" rIns="91424" bIns="91424"/>
          <a:lstStyle>
            <a:lvl1pPr>
              <a:defRPr sz="1300">
                <a:solidFill>
                  <a:srgbClr val="FFBC00"/>
                </a:solidFill>
              </a:defRPr>
            </a:lvl1pPr>
          </a:lstStyle>
          <a:p>
            <a:fld id="{86CB4B4D-7CA3-9044-876B-883B54F8677D}" type="slidenum">
              <a:t>‹#›</a:t>
            </a:fld>
            <a:endParaRPr/>
          </a:p>
        </p:txBody>
      </p:sp>
    </p:spTree>
    <p:extLst>
      <p:ext uri="{BB962C8B-B14F-4D97-AF65-F5344CB8AC3E}">
        <p14:creationId xmlns:p14="http://schemas.microsoft.com/office/powerpoint/2010/main" val="3413682865"/>
      </p:ext>
    </p:extLst>
  </p:cSld>
  <p:clrMapOvr>
    <a:masterClrMapping/>
  </p:clrMapOvr>
  <p:transition spd="med"/>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type="tx">
  <p:cSld name="Title only">
    <p:spTree>
      <p:nvGrpSpPr>
        <p:cNvPr id="1" name=""/>
        <p:cNvGrpSpPr/>
        <p:nvPr/>
      </p:nvGrpSpPr>
      <p:grpSpPr>
        <a:xfrm>
          <a:off x="0" y="0"/>
          <a:ext cx="0" cy="0"/>
          <a:chOff x="0" y="0"/>
          <a:chExt cx="0" cy="0"/>
        </a:xfrm>
      </p:grpSpPr>
      <p:pic>
        <p:nvPicPr>
          <p:cNvPr id="415" name="Google Shape;9;p1" descr="Google Shape;9;p1"/>
          <p:cNvPicPr>
            <a:picLocks noChangeAspect="1"/>
          </p:cNvPicPr>
          <p:nvPr/>
        </p:nvPicPr>
        <p:blipFill>
          <a:blip r:embed="rId2"/>
          <a:stretch>
            <a:fillRect/>
          </a:stretch>
        </p:blipFill>
        <p:spPr>
          <a:xfrm>
            <a:off x="11260568" y="6300153"/>
            <a:ext cx="720097" cy="359768"/>
          </a:xfrm>
          <a:prstGeom prst="rect">
            <a:avLst/>
          </a:prstGeom>
          <a:ln w="12700">
            <a:miter lim="400000"/>
          </a:ln>
        </p:spPr>
      </p:pic>
      <p:sp>
        <p:nvSpPr>
          <p:cNvPr id="416" name="Title Text"/>
          <p:cNvSpPr txBox="1">
            <a:spLocks noGrp="1"/>
          </p:cNvSpPr>
          <p:nvPr>
            <p:ph type="title"/>
          </p:nvPr>
        </p:nvSpPr>
        <p:spPr>
          <a:xfrm>
            <a:off x="415924" y="288568"/>
            <a:ext cx="11369685" cy="763601"/>
          </a:xfrm>
          <a:prstGeom prst="rect">
            <a:avLst/>
          </a:prstGeom>
        </p:spPr>
        <p:txBody>
          <a:bodyPr lIns="91424" tIns="91424" rIns="91424" bIns="91424">
            <a:normAutofit/>
          </a:bodyPr>
          <a:lstStyle>
            <a:lvl1pPr>
              <a:lnSpc>
                <a:spcPct val="100000"/>
              </a:lnSpc>
              <a:defRPr sz="2200">
                <a:solidFill>
                  <a:srgbClr val="021D2D"/>
                </a:solidFill>
              </a:defRPr>
            </a:lvl1pPr>
          </a:lstStyle>
          <a:p>
            <a:r>
              <a:t>Title Text</a:t>
            </a:r>
          </a:p>
        </p:txBody>
      </p:sp>
      <p:sp>
        <p:nvSpPr>
          <p:cNvPr id="417" name="Slide Number"/>
          <p:cNvSpPr txBox="1">
            <a:spLocks noGrp="1"/>
          </p:cNvSpPr>
          <p:nvPr>
            <p:ph type="sldNum" sz="quarter" idx="2"/>
          </p:nvPr>
        </p:nvSpPr>
        <p:spPr>
          <a:xfrm>
            <a:off x="10881594" y="6320161"/>
            <a:ext cx="389819" cy="384688"/>
          </a:xfrm>
          <a:prstGeom prst="rect">
            <a:avLst/>
          </a:prstGeom>
        </p:spPr>
        <p:txBody>
          <a:bodyPr lIns="91424" tIns="91424" rIns="91424" bIns="91424"/>
          <a:lstStyle>
            <a:lvl1pPr>
              <a:defRPr sz="1300">
                <a:solidFill>
                  <a:srgbClr val="FFBC00"/>
                </a:solidFill>
              </a:defRPr>
            </a:lvl1pPr>
          </a:lstStyle>
          <a:p>
            <a:fld id="{86CB4B4D-7CA3-9044-876B-883B54F8677D}" type="slidenum">
              <a:t>‹#›</a:t>
            </a:fld>
            <a:endParaRPr/>
          </a:p>
        </p:txBody>
      </p:sp>
    </p:spTree>
    <p:extLst>
      <p:ext uri="{BB962C8B-B14F-4D97-AF65-F5344CB8AC3E}">
        <p14:creationId xmlns:p14="http://schemas.microsoft.com/office/powerpoint/2010/main" val="3704884263"/>
      </p:ext>
    </p:extLst>
  </p:cSld>
  <p:clrMapOvr>
    <a:masterClrMapping/>
  </p:clrMapOvr>
  <p:transition spd="med"/>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type="tx">
  <p:cSld name="One column text">
    <p:spTree>
      <p:nvGrpSpPr>
        <p:cNvPr id="1" name=""/>
        <p:cNvGrpSpPr/>
        <p:nvPr/>
      </p:nvGrpSpPr>
      <p:grpSpPr>
        <a:xfrm>
          <a:off x="0" y="0"/>
          <a:ext cx="0" cy="0"/>
          <a:chOff x="0" y="0"/>
          <a:chExt cx="0" cy="0"/>
        </a:xfrm>
      </p:grpSpPr>
      <p:pic>
        <p:nvPicPr>
          <p:cNvPr id="424" name="Google Shape;9;p1" descr="Google Shape;9;p1"/>
          <p:cNvPicPr>
            <a:picLocks noChangeAspect="1"/>
          </p:cNvPicPr>
          <p:nvPr/>
        </p:nvPicPr>
        <p:blipFill>
          <a:blip r:embed="rId2"/>
          <a:stretch>
            <a:fillRect/>
          </a:stretch>
        </p:blipFill>
        <p:spPr>
          <a:xfrm>
            <a:off x="11260568" y="6300153"/>
            <a:ext cx="720097" cy="359768"/>
          </a:xfrm>
          <a:prstGeom prst="rect">
            <a:avLst/>
          </a:prstGeom>
          <a:ln w="12700">
            <a:miter lim="400000"/>
          </a:ln>
        </p:spPr>
      </p:pic>
      <p:sp>
        <p:nvSpPr>
          <p:cNvPr id="425" name="Title Text"/>
          <p:cNvSpPr txBox="1">
            <a:spLocks noGrp="1"/>
          </p:cNvSpPr>
          <p:nvPr>
            <p:ph type="title"/>
          </p:nvPr>
        </p:nvSpPr>
        <p:spPr>
          <a:xfrm>
            <a:off x="415925" y="740799"/>
            <a:ext cx="3746930" cy="1007602"/>
          </a:xfrm>
          <a:prstGeom prst="rect">
            <a:avLst/>
          </a:prstGeom>
        </p:spPr>
        <p:txBody>
          <a:bodyPr lIns="91424" tIns="91424" rIns="91424" bIns="91424" anchor="b">
            <a:normAutofit/>
          </a:bodyPr>
          <a:lstStyle>
            <a:lvl1pPr>
              <a:lnSpc>
                <a:spcPct val="100000"/>
              </a:lnSpc>
              <a:defRPr sz="3100">
                <a:solidFill>
                  <a:srgbClr val="021D2D"/>
                </a:solidFill>
              </a:defRPr>
            </a:lvl1pPr>
          </a:lstStyle>
          <a:p>
            <a:r>
              <a:t>Title Text</a:t>
            </a:r>
          </a:p>
        </p:txBody>
      </p:sp>
      <p:sp>
        <p:nvSpPr>
          <p:cNvPr id="426" name="Body Level One…"/>
          <p:cNvSpPr txBox="1">
            <a:spLocks noGrp="1"/>
          </p:cNvSpPr>
          <p:nvPr>
            <p:ph type="body" sz="quarter" idx="1"/>
          </p:nvPr>
        </p:nvSpPr>
        <p:spPr>
          <a:xfrm>
            <a:off x="415925" y="1852801"/>
            <a:ext cx="3746930" cy="4239201"/>
          </a:xfrm>
          <a:prstGeom prst="rect">
            <a:avLst/>
          </a:prstGeom>
        </p:spPr>
        <p:txBody>
          <a:bodyPr lIns="91424" tIns="91424" rIns="91424" bIns="91424">
            <a:normAutofit/>
          </a:bodyPr>
          <a:lstStyle>
            <a:lvl1pPr marL="609433" indent="-406289">
              <a:lnSpc>
                <a:spcPct val="115000"/>
              </a:lnSpc>
              <a:spcBef>
                <a:spcPts val="0"/>
              </a:spcBef>
              <a:buClr>
                <a:srgbClr val="FFBC00"/>
              </a:buClr>
              <a:buSzPts val="1600"/>
              <a:buFont typeface="Arial"/>
              <a:buChar char="●"/>
              <a:defRPr sz="1600">
                <a:solidFill>
                  <a:srgbClr val="FFBC00"/>
                </a:solidFill>
              </a:defRPr>
            </a:lvl1pPr>
            <a:lvl2pPr marL="1218866" indent="-406289">
              <a:lnSpc>
                <a:spcPct val="115000"/>
              </a:lnSpc>
              <a:spcBef>
                <a:spcPts val="0"/>
              </a:spcBef>
              <a:buClr>
                <a:srgbClr val="FFBC00"/>
              </a:buClr>
              <a:buSzPts val="1600"/>
              <a:buFont typeface="Arial"/>
              <a:buChar char="○"/>
              <a:defRPr sz="1600">
                <a:solidFill>
                  <a:srgbClr val="FFBC00"/>
                </a:solidFill>
              </a:defRPr>
            </a:lvl2pPr>
            <a:lvl3pPr marL="1828296" indent="-406288">
              <a:lnSpc>
                <a:spcPct val="115000"/>
              </a:lnSpc>
              <a:spcBef>
                <a:spcPts val="0"/>
              </a:spcBef>
              <a:buClr>
                <a:srgbClr val="FFBC00"/>
              </a:buClr>
              <a:buSzPts val="1600"/>
              <a:buFont typeface="Arial"/>
              <a:buChar char="■"/>
              <a:defRPr sz="1600">
                <a:solidFill>
                  <a:srgbClr val="FFBC00"/>
                </a:solidFill>
              </a:defRPr>
            </a:lvl3pPr>
            <a:lvl4pPr marL="2437728" indent="-406288">
              <a:lnSpc>
                <a:spcPct val="115000"/>
              </a:lnSpc>
              <a:spcBef>
                <a:spcPts val="0"/>
              </a:spcBef>
              <a:buClr>
                <a:srgbClr val="FFBC00"/>
              </a:buClr>
              <a:buSzPts val="1600"/>
              <a:buFont typeface="Arial"/>
              <a:buChar char="●"/>
              <a:defRPr sz="1600">
                <a:solidFill>
                  <a:srgbClr val="FFBC00"/>
                </a:solidFill>
              </a:defRPr>
            </a:lvl4pPr>
            <a:lvl5pPr marL="3047162" indent="-406288">
              <a:lnSpc>
                <a:spcPct val="115000"/>
              </a:lnSpc>
              <a:spcBef>
                <a:spcPts val="0"/>
              </a:spcBef>
              <a:buClr>
                <a:srgbClr val="FFBC00"/>
              </a:buClr>
              <a:buSzPts val="1600"/>
              <a:buFont typeface="Arial"/>
              <a:buChar char="○"/>
              <a:defRPr sz="1600">
                <a:solidFill>
                  <a:srgbClr val="FFBC00"/>
                </a:solidFill>
              </a:defRPr>
            </a:lvl5pPr>
          </a:lstStyle>
          <a:p>
            <a:r>
              <a:t>Body Level One</a:t>
            </a:r>
          </a:p>
          <a:p>
            <a:pPr lvl="1"/>
            <a:r>
              <a:t>Body Level Two</a:t>
            </a:r>
          </a:p>
          <a:p>
            <a:pPr lvl="2"/>
            <a:r>
              <a:t>Body Level Three</a:t>
            </a:r>
          </a:p>
          <a:p>
            <a:pPr lvl="3"/>
            <a:r>
              <a:t>Body Level Four</a:t>
            </a:r>
          </a:p>
          <a:p>
            <a:pPr lvl="4"/>
            <a:r>
              <a:t>Body Level Five</a:t>
            </a:r>
          </a:p>
        </p:txBody>
      </p:sp>
      <p:sp>
        <p:nvSpPr>
          <p:cNvPr id="427" name="Slide Number"/>
          <p:cNvSpPr txBox="1">
            <a:spLocks noGrp="1"/>
          </p:cNvSpPr>
          <p:nvPr>
            <p:ph type="sldNum" sz="quarter" idx="2"/>
          </p:nvPr>
        </p:nvSpPr>
        <p:spPr>
          <a:xfrm>
            <a:off x="10881594" y="6320161"/>
            <a:ext cx="389819" cy="384688"/>
          </a:xfrm>
          <a:prstGeom prst="rect">
            <a:avLst/>
          </a:prstGeom>
        </p:spPr>
        <p:txBody>
          <a:bodyPr lIns="91424" tIns="91424" rIns="91424" bIns="91424"/>
          <a:lstStyle>
            <a:lvl1pPr>
              <a:defRPr sz="1300">
                <a:solidFill>
                  <a:srgbClr val="FFBC00"/>
                </a:solidFill>
              </a:defRPr>
            </a:lvl1pPr>
          </a:lstStyle>
          <a:p>
            <a:fld id="{86CB4B4D-7CA3-9044-876B-883B54F8677D}" type="slidenum">
              <a:t>‹#›</a:t>
            </a:fld>
            <a:endParaRPr/>
          </a:p>
        </p:txBody>
      </p:sp>
    </p:spTree>
    <p:extLst>
      <p:ext uri="{BB962C8B-B14F-4D97-AF65-F5344CB8AC3E}">
        <p14:creationId xmlns:p14="http://schemas.microsoft.com/office/powerpoint/2010/main" val="1088788738"/>
      </p:ext>
    </p:extLst>
  </p:cSld>
  <p:clrMapOvr>
    <a:masterClrMapping/>
  </p:clrMapOvr>
  <p:transition spd="med"/>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type="tx">
  <p:cSld name="Main point">
    <p:spTree>
      <p:nvGrpSpPr>
        <p:cNvPr id="1" name=""/>
        <p:cNvGrpSpPr/>
        <p:nvPr/>
      </p:nvGrpSpPr>
      <p:grpSpPr>
        <a:xfrm>
          <a:off x="0" y="0"/>
          <a:ext cx="0" cy="0"/>
          <a:chOff x="0" y="0"/>
          <a:chExt cx="0" cy="0"/>
        </a:xfrm>
      </p:grpSpPr>
      <p:pic>
        <p:nvPicPr>
          <p:cNvPr id="434" name="Google Shape;9;p1" descr="Google Shape;9;p1"/>
          <p:cNvPicPr>
            <a:picLocks noChangeAspect="1"/>
          </p:cNvPicPr>
          <p:nvPr/>
        </p:nvPicPr>
        <p:blipFill>
          <a:blip r:embed="rId2"/>
          <a:stretch>
            <a:fillRect/>
          </a:stretch>
        </p:blipFill>
        <p:spPr>
          <a:xfrm>
            <a:off x="11260568" y="6300153"/>
            <a:ext cx="720097" cy="359768"/>
          </a:xfrm>
          <a:prstGeom prst="rect">
            <a:avLst/>
          </a:prstGeom>
          <a:ln w="12700">
            <a:miter lim="400000"/>
          </a:ln>
        </p:spPr>
      </p:pic>
      <p:sp>
        <p:nvSpPr>
          <p:cNvPr id="435" name="Title Text"/>
          <p:cNvSpPr txBox="1">
            <a:spLocks noGrp="1"/>
          </p:cNvSpPr>
          <p:nvPr>
            <p:ph type="title"/>
          </p:nvPr>
        </p:nvSpPr>
        <p:spPr>
          <a:xfrm>
            <a:off x="654178" y="600199"/>
            <a:ext cx="8497040" cy="5454402"/>
          </a:xfrm>
          <a:prstGeom prst="rect">
            <a:avLst/>
          </a:prstGeom>
        </p:spPr>
        <p:txBody>
          <a:bodyPr lIns="91424" tIns="91424" rIns="91424" bIns="91424" anchor="ctr">
            <a:normAutofit/>
          </a:bodyPr>
          <a:lstStyle>
            <a:lvl1pPr>
              <a:lnSpc>
                <a:spcPct val="100000"/>
              </a:lnSpc>
              <a:defRPr sz="6300">
                <a:solidFill>
                  <a:srgbClr val="021D2D"/>
                </a:solidFill>
              </a:defRPr>
            </a:lvl1pPr>
          </a:lstStyle>
          <a:p>
            <a:r>
              <a:t>Title Text</a:t>
            </a:r>
          </a:p>
        </p:txBody>
      </p:sp>
      <p:sp>
        <p:nvSpPr>
          <p:cNvPr id="436" name="Slide Number"/>
          <p:cNvSpPr txBox="1">
            <a:spLocks noGrp="1"/>
          </p:cNvSpPr>
          <p:nvPr>
            <p:ph type="sldNum" sz="quarter" idx="2"/>
          </p:nvPr>
        </p:nvSpPr>
        <p:spPr>
          <a:xfrm>
            <a:off x="10881594" y="6320161"/>
            <a:ext cx="389819" cy="384688"/>
          </a:xfrm>
          <a:prstGeom prst="rect">
            <a:avLst/>
          </a:prstGeom>
        </p:spPr>
        <p:txBody>
          <a:bodyPr lIns="91424" tIns="91424" rIns="91424" bIns="91424"/>
          <a:lstStyle>
            <a:lvl1pPr>
              <a:defRPr sz="1300">
                <a:solidFill>
                  <a:srgbClr val="FFBC00"/>
                </a:solidFill>
              </a:defRPr>
            </a:lvl1pPr>
          </a:lstStyle>
          <a:p>
            <a:fld id="{86CB4B4D-7CA3-9044-876B-883B54F8677D}" type="slidenum">
              <a:t>‹#›</a:t>
            </a:fld>
            <a:endParaRPr/>
          </a:p>
        </p:txBody>
      </p:sp>
    </p:spTree>
    <p:extLst>
      <p:ext uri="{BB962C8B-B14F-4D97-AF65-F5344CB8AC3E}">
        <p14:creationId xmlns:p14="http://schemas.microsoft.com/office/powerpoint/2010/main" val="1964053777"/>
      </p:ext>
    </p:extLst>
  </p:cSld>
  <p:clrMapOvr>
    <a:masterClrMapping/>
  </p:clrMapOvr>
  <p:transition spd="med"/>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type="tx">
  <p:cSld name="Section title and description">
    <p:spTree>
      <p:nvGrpSpPr>
        <p:cNvPr id="1" name=""/>
        <p:cNvGrpSpPr/>
        <p:nvPr/>
      </p:nvGrpSpPr>
      <p:grpSpPr>
        <a:xfrm>
          <a:off x="0" y="0"/>
          <a:ext cx="0" cy="0"/>
          <a:chOff x="0" y="0"/>
          <a:chExt cx="0" cy="0"/>
        </a:xfrm>
      </p:grpSpPr>
      <p:pic>
        <p:nvPicPr>
          <p:cNvPr id="443" name="Google Shape;9;p1" descr="Google Shape;9;p1"/>
          <p:cNvPicPr>
            <a:picLocks noChangeAspect="1"/>
          </p:cNvPicPr>
          <p:nvPr/>
        </p:nvPicPr>
        <p:blipFill>
          <a:blip r:embed="rId2"/>
          <a:stretch>
            <a:fillRect/>
          </a:stretch>
        </p:blipFill>
        <p:spPr>
          <a:xfrm>
            <a:off x="11260568" y="6300153"/>
            <a:ext cx="720097" cy="359768"/>
          </a:xfrm>
          <a:prstGeom prst="rect">
            <a:avLst/>
          </a:prstGeom>
          <a:ln w="12700">
            <a:miter lim="400000"/>
          </a:ln>
        </p:spPr>
      </p:pic>
      <p:sp>
        <p:nvSpPr>
          <p:cNvPr id="444" name="Google Shape;37;p9"/>
          <p:cNvSpPr/>
          <p:nvPr/>
        </p:nvSpPr>
        <p:spPr>
          <a:xfrm>
            <a:off x="6100766" y="-167"/>
            <a:ext cx="6100770" cy="6858001"/>
          </a:xfrm>
          <a:prstGeom prst="rect">
            <a:avLst/>
          </a:prstGeom>
          <a:solidFill>
            <a:srgbClr val="EFEFEF"/>
          </a:solidFill>
          <a:ln w="12700">
            <a:miter lim="400000"/>
          </a:ln>
        </p:spPr>
        <p:txBody>
          <a:bodyPr lIns="45719" rIns="45719" anchor="ctr"/>
          <a:lstStyle/>
          <a:p>
            <a:pPr>
              <a:defRPr sz="2300">
                <a:solidFill>
                  <a:srgbClr val="000000"/>
                </a:solidFill>
              </a:defRPr>
            </a:pPr>
            <a:endParaRPr sz="2300"/>
          </a:p>
        </p:txBody>
      </p:sp>
      <p:sp>
        <p:nvSpPr>
          <p:cNvPr id="445" name="Title Text"/>
          <p:cNvSpPr txBox="1">
            <a:spLocks noGrp="1"/>
          </p:cNvSpPr>
          <p:nvPr>
            <p:ph type="title"/>
          </p:nvPr>
        </p:nvSpPr>
        <p:spPr>
          <a:xfrm>
            <a:off x="354277" y="1644233"/>
            <a:ext cx="5397818" cy="1976401"/>
          </a:xfrm>
          <a:prstGeom prst="rect">
            <a:avLst/>
          </a:prstGeom>
        </p:spPr>
        <p:txBody>
          <a:bodyPr lIns="91424" tIns="91424" rIns="91424" bIns="91424" anchor="b">
            <a:normAutofit/>
          </a:bodyPr>
          <a:lstStyle>
            <a:lvl1pPr algn="ctr">
              <a:lnSpc>
                <a:spcPct val="100000"/>
              </a:lnSpc>
              <a:defRPr sz="5500">
                <a:solidFill>
                  <a:srgbClr val="021D2D"/>
                </a:solidFill>
              </a:defRPr>
            </a:lvl1pPr>
          </a:lstStyle>
          <a:p>
            <a:r>
              <a:t>Title Text</a:t>
            </a:r>
          </a:p>
        </p:txBody>
      </p:sp>
      <p:sp>
        <p:nvSpPr>
          <p:cNvPr id="446" name="Body Level One…"/>
          <p:cNvSpPr txBox="1">
            <a:spLocks noGrp="1"/>
          </p:cNvSpPr>
          <p:nvPr>
            <p:ph type="body" sz="quarter" idx="1"/>
          </p:nvPr>
        </p:nvSpPr>
        <p:spPr>
          <a:xfrm>
            <a:off x="354277" y="3737434"/>
            <a:ext cx="5397818" cy="1646801"/>
          </a:xfrm>
          <a:prstGeom prst="rect">
            <a:avLst/>
          </a:prstGeom>
        </p:spPr>
        <p:txBody>
          <a:bodyPr lIns="91424" tIns="91424" rIns="91424" bIns="91424">
            <a:normAutofit/>
          </a:bodyPr>
          <a:lstStyle>
            <a:lvl1pPr marL="342900" indent="-228600" algn="ctr">
              <a:lnSpc>
                <a:spcPct val="100000"/>
              </a:lnSpc>
              <a:spcBef>
                <a:spcPts val="0"/>
              </a:spcBef>
              <a:buClrTx/>
              <a:buSzTx/>
              <a:buFontTx/>
              <a:buNone/>
              <a:defRPr sz="2700">
                <a:solidFill>
                  <a:srgbClr val="FFBC00"/>
                </a:solidFill>
              </a:defRPr>
            </a:lvl1pPr>
            <a:lvl2pPr marL="342900" indent="254000" algn="ctr">
              <a:lnSpc>
                <a:spcPct val="100000"/>
              </a:lnSpc>
              <a:spcBef>
                <a:spcPts val="0"/>
              </a:spcBef>
              <a:buClrTx/>
              <a:buSzTx/>
              <a:buFontTx/>
              <a:buNone/>
              <a:defRPr sz="2700">
                <a:solidFill>
                  <a:srgbClr val="FFBC00"/>
                </a:solidFill>
              </a:defRPr>
            </a:lvl2pPr>
            <a:lvl3pPr marL="342900" indent="711200" algn="ctr">
              <a:lnSpc>
                <a:spcPct val="100000"/>
              </a:lnSpc>
              <a:spcBef>
                <a:spcPts val="0"/>
              </a:spcBef>
              <a:buClrTx/>
              <a:buSzTx/>
              <a:buFontTx/>
              <a:buNone/>
              <a:defRPr sz="2700">
                <a:solidFill>
                  <a:srgbClr val="FFBC00"/>
                </a:solidFill>
              </a:defRPr>
            </a:lvl3pPr>
            <a:lvl4pPr marL="342900" indent="1168400" algn="ctr">
              <a:lnSpc>
                <a:spcPct val="100000"/>
              </a:lnSpc>
              <a:spcBef>
                <a:spcPts val="0"/>
              </a:spcBef>
              <a:buClrTx/>
              <a:buSzTx/>
              <a:buFontTx/>
              <a:buNone/>
              <a:defRPr sz="2700">
                <a:solidFill>
                  <a:srgbClr val="FFBC00"/>
                </a:solidFill>
              </a:defRPr>
            </a:lvl4pPr>
            <a:lvl5pPr marL="342900" indent="1625600" algn="ctr">
              <a:lnSpc>
                <a:spcPct val="100000"/>
              </a:lnSpc>
              <a:spcBef>
                <a:spcPts val="0"/>
              </a:spcBef>
              <a:buClrTx/>
              <a:buSzTx/>
              <a:buFontTx/>
              <a:buNone/>
              <a:defRPr sz="2700">
                <a:solidFill>
                  <a:srgbClr val="FFBC00"/>
                </a:solidFill>
              </a:defRPr>
            </a:lvl5pPr>
          </a:lstStyle>
          <a:p>
            <a:r>
              <a:t>Body Level One</a:t>
            </a:r>
          </a:p>
          <a:p>
            <a:pPr lvl="1"/>
            <a:r>
              <a:t>Body Level Two</a:t>
            </a:r>
          </a:p>
          <a:p>
            <a:pPr lvl="2"/>
            <a:r>
              <a:t>Body Level Three</a:t>
            </a:r>
          </a:p>
          <a:p>
            <a:pPr lvl="3"/>
            <a:r>
              <a:t>Body Level Four</a:t>
            </a:r>
          </a:p>
          <a:p>
            <a:pPr lvl="4"/>
            <a:r>
              <a:t>Body Level Five</a:t>
            </a:r>
          </a:p>
        </p:txBody>
      </p:sp>
      <p:sp>
        <p:nvSpPr>
          <p:cNvPr id="447" name="Google Shape;40;p9"/>
          <p:cNvSpPr txBox="1">
            <a:spLocks noGrp="1"/>
          </p:cNvSpPr>
          <p:nvPr>
            <p:ph type="body" sz="half" idx="13"/>
          </p:nvPr>
        </p:nvSpPr>
        <p:spPr>
          <a:xfrm>
            <a:off x="6591150" y="965434"/>
            <a:ext cx="5120002" cy="4926801"/>
          </a:xfrm>
          <a:prstGeom prst="rect">
            <a:avLst/>
          </a:prstGeom>
        </p:spPr>
        <p:txBody>
          <a:bodyPr lIns="91424" tIns="91424" rIns="91424" bIns="91424" anchor="ctr">
            <a:normAutofit/>
          </a:bodyPr>
          <a:lstStyle>
            <a:lvl1pPr marL="609433" indent="-457075">
              <a:lnSpc>
                <a:spcPct val="115000"/>
              </a:lnSpc>
              <a:spcBef>
                <a:spcPts val="0"/>
              </a:spcBef>
              <a:buClr>
                <a:srgbClr val="FFBC00"/>
              </a:buClr>
              <a:buSzPts val="1800"/>
              <a:buFont typeface="Arial"/>
              <a:buChar char="●"/>
              <a:defRPr sz="1800">
                <a:solidFill>
                  <a:srgbClr val="FFBC00"/>
                </a:solidFill>
              </a:defRPr>
            </a:lvl1pPr>
          </a:lstStyle>
          <a:p>
            <a:pPr marL="609433" indent="-457075">
              <a:lnSpc>
                <a:spcPct val="115000"/>
              </a:lnSpc>
              <a:spcBef>
                <a:spcPts val="0"/>
              </a:spcBef>
              <a:buClr>
                <a:srgbClr val="FFBC00"/>
              </a:buClr>
              <a:buSzPts val="1800"/>
              <a:buFont typeface="Arial"/>
              <a:buChar char="●"/>
              <a:defRPr sz="1800">
                <a:solidFill>
                  <a:srgbClr val="FFBC00"/>
                </a:solidFill>
              </a:defRPr>
            </a:pPr>
            <a:endParaRPr/>
          </a:p>
        </p:txBody>
      </p:sp>
      <p:sp>
        <p:nvSpPr>
          <p:cNvPr id="448" name="Slide Number"/>
          <p:cNvSpPr txBox="1">
            <a:spLocks noGrp="1"/>
          </p:cNvSpPr>
          <p:nvPr>
            <p:ph type="sldNum" sz="quarter" idx="2"/>
          </p:nvPr>
        </p:nvSpPr>
        <p:spPr>
          <a:xfrm>
            <a:off x="10881594" y="6320161"/>
            <a:ext cx="389819" cy="384688"/>
          </a:xfrm>
          <a:prstGeom prst="rect">
            <a:avLst/>
          </a:prstGeom>
        </p:spPr>
        <p:txBody>
          <a:bodyPr lIns="91424" tIns="91424" rIns="91424" bIns="91424"/>
          <a:lstStyle>
            <a:lvl1pPr>
              <a:defRPr sz="1300">
                <a:solidFill>
                  <a:srgbClr val="FFBC00"/>
                </a:solidFill>
              </a:defRPr>
            </a:lvl1pPr>
          </a:lstStyle>
          <a:p>
            <a:fld id="{86CB4B4D-7CA3-9044-876B-883B54F8677D}" type="slidenum">
              <a:t>‹#›</a:t>
            </a:fld>
            <a:endParaRPr/>
          </a:p>
        </p:txBody>
      </p:sp>
    </p:spTree>
    <p:extLst>
      <p:ext uri="{BB962C8B-B14F-4D97-AF65-F5344CB8AC3E}">
        <p14:creationId xmlns:p14="http://schemas.microsoft.com/office/powerpoint/2010/main" val="725237420"/>
      </p:ext>
    </p:extLst>
  </p:cSld>
  <p:clrMapOvr>
    <a:masterClrMapping/>
  </p:clrMapOvr>
  <p:transition spd="med"/>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type="tx">
  <p:cSld name="Caption">
    <p:spTree>
      <p:nvGrpSpPr>
        <p:cNvPr id="1" name=""/>
        <p:cNvGrpSpPr/>
        <p:nvPr/>
      </p:nvGrpSpPr>
      <p:grpSpPr>
        <a:xfrm>
          <a:off x="0" y="0"/>
          <a:ext cx="0" cy="0"/>
          <a:chOff x="0" y="0"/>
          <a:chExt cx="0" cy="0"/>
        </a:xfrm>
      </p:grpSpPr>
      <p:pic>
        <p:nvPicPr>
          <p:cNvPr id="455" name="Google Shape;9;p1" descr="Google Shape;9;p1"/>
          <p:cNvPicPr>
            <a:picLocks noChangeAspect="1"/>
          </p:cNvPicPr>
          <p:nvPr/>
        </p:nvPicPr>
        <p:blipFill>
          <a:blip r:embed="rId2"/>
          <a:stretch>
            <a:fillRect/>
          </a:stretch>
        </p:blipFill>
        <p:spPr>
          <a:xfrm>
            <a:off x="11260568" y="6300153"/>
            <a:ext cx="720097" cy="359768"/>
          </a:xfrm>
          <a:prstGeom prst="rect">
            <a:avLst/>
          </a:prstGeom>
          <a:ln w="12700">
            <a:miter lim="400000"/>
          </a:ln>
        </p:spPr>
      </p:pic>
      <p:sp>
        <p:nvSpPr>
          <p:cNvPr id="456" name="Body Level One…"/>
          <p:cNvSpPr txBox="1">
            <a:spLocks noGrp="1"/>
          </p:cNvSpPr>
          <p:nvPr>
            <p:ph type="body" sz="quarter" idx="1"/>
          </p:nvPr>
        </p:nvSpPr>
        <p:spPr>
          <a:xfrm>
            <a:off x="415925" y="5640767"/>
            <a:ext cx="8004657" cy="806801"/>
          </a:xfrm>
          <a:prstGeom prst="rect">
            <a:avLst/>
          </a:prstGeom>
        </p:spPr>
        <p:txBody>
          <a:bodyPr lIns="91424" tIns="91424" rIns="91424" bIns="91424" anchor="ctr">
            <a:normAutofit/>
          </a:bodyPr>
          <a:lstStyle>
            <a:lvl1pPr marL="304715" indent="1">
              <a:lnSpc>
                <a:spcPct val="100000"/>
              </a:lnSpc>
              <a:spcBef>
                <a:spcPts val="0"/>
              </a:spcBef>
              <a:buClrTx/>
              <a:buSzTx/>
              <a:buFontTx/>
              <a:buNone/>
              <a:defRPr sz="1800">
                <a:solidFill>
                  <a:srgbClr val="FFBC00"/>
                </a:solidFill>
              </a:defRPr>
            </a:lvl1pPr>
            <a:lvl2pPr indent="-317500">
              <a:lnSpc>
                <a:spcPct val="100000"/>
              </a:lnSpc>
              <a:spcBef>
                <a:spcPts val="0"/>
              </a:spcBef>
              <a:buClrTx/>
              <a:buSzPts val="1800"/>
              <a:buFontTx/>
              <a:buChar char="○"/>
              <a:defRPr sz="1800">
                <a:solidFill>
                  <a:srgbClr val="FFBC00"/>
                </a:solidFill>
              </a:defRPr>
            </a:lvl2pPr>
            <a:lvl3pPr marL="1371600" indent="-317500">
              <a:lnSpc>
                <a:spcPct val="100000"/>
              </a:lnSpc>
              <a:spcBef>
                <a:spcPts val="0"/>
              </a:spcBef>
              <a:buClrTx/>
              <a:buSzPts val="1800"/>
              <a:buFontTx/>
              <a:buChar char="■"/>
              <a:defRPr sz="1800">
                <a:solidFill>
                  <a:srgbClr val="FFBC00"/>
                </a:solidFill>
              </a:defRPr>
            </a:lvl3pPr>
            <a:lvl4pPr marL="1828800" indent="-317500">
              <a:lnSpc>
                <a:spcPct val="100000"/>
              </a:lnSpc>
              <a:spcBef>
                <a:spcPts val="0"/>
              </a:spcBef>
              <a:buClrTx/>
              <a:buSzPts val="1800"/>
              <a:buFontTx/>
              <a:buChar char="●"/>
              <a:defRPr sz="1800">
                <a:solidFill>
                  <a:srgbClr val="FFBC00"/>
                </a:solidFill>
              </a:defRPr>
            </a:lvl4pPr>
            <a:lvl5pPr marL="2286000" indent="-317500">
              <a:lnSpc>
                <a:spcPct val="100000"/>
              </a:lnSpc>
              <a:spcBef>
                <a:spcPts val="0"/>
              </a:spcBef>
              <a:buClrTx/>
              <a:buSzPts val="1800"/>
              <a:buFontTx/>
              <a:buChar char="○"/>
              <a:defRPr sz="1800">
                <a:solidFill>
                  <a:srgbClr val="FFBC00"/>
                </a:solidFill>
              </a:defRPr>
            </a:lvl5pPr>
          </a:lstStyle>
          <a:p>
            <a:r>
              <a:t>Body Level One</a:t>
            </a:r>
          </a:p>
          <a:p>
            <a:pPr lvl="1"/>
            <a:r>
              <a:t>Body Level Two</a:t>
            </a:r>
          </a:p>
          <a:p>
            <a:pPr lvl="2"/>
            <a:r>
              <a:t>Body Level Three</a:t>
            </a:r>
          </a:p>
          <a:p>
            <a:pPr lvl="3"/>
            <a:r>
              <a:t>Body Level Four</a:t>
            </a:r>
          </a:p>
          <a:p>
            <a:pPr lvl="4"/>
            <a:r>
              <a:t>Body Level Five</a:t>
            </a:r>
          </a:p>
        </p:txBody>
      </p:sp>
      <p:sp>
        <p:nvSpPr>
          <p:cNvPr id="457" name="Slide Number"/>
          <p:cNvSpPr txBox="1">
            <a:spLocks noGrp="1"/>
          </p:cNvSpPr>
          <p:nvPr>
            <p:ph type="sldNum" sz="quarter" idx="2"/>
          </p:nvPr>
        </p:nvSpPr>
        <p:spPr>
          <a:xfrm>
            <a:off x="10881594" y="6320161"/>
            <a:ext cx="389819" cy="384688"/>
          </a:xfrm>
          <a:prstGeom prst="rect">
            <a:avLst/>
          </a:prstGeom>
        </p:spPr>
        <p:txBody>
          <a:bodyPr lIns="91424" tIns="91424" rIns="91424" bIns="91424"/>
          <a:lstStyle>
            <a:lvl1pPr>
              <a:defRPr sz="1300">
                <a:solidFill>
                  <a:srgbClr val="FFBC00"/>
                </a:solidFill>
              </a:defRPr>
            </a:lvl1pPr>
          </a:lstStyle>
          <a:p>
            <a:fld id="{86CB4B4D-7CA3-9044-876B-883B54F8677D}" type="slidenum">
              <a:t>‹#›</a:t>
            </a:fld>
            <a:endParaRPr/>
          </a:p>
        </p:txBody>
      </p:sp>
    </p:spTree>
    <p:extLst>
      <p:ext uri="{BB962C8B-B14F-4D97-AF65-F5344CB8AC3E}">
        <p14:creationId xmlns:p14="http://schemas.microsoft.com/office/powerpoint/2010/main" val="666034911"/>
      </p:ext>
    </p:extLst>
  </p:cSld>
  <p:clrMapOvr>
    <a:masterClrMapping/>
  </p:clrMapOvr>
  <p:transition spd="med"/>
</p:sldLayout>
</file>

<file path=ppt/slideLayouts/slideLayout96.xml><?xml version="1.0" encoding="utf-8"?>
<p:sldLayout xmlns:a="http://schemas.openxmlformats.org/drawingml/2006/main" xmlns:r="http://schemas.openxmlformats.org/officeDocument/2006/relationships" xmlns:p="http://schemas.openxmlformats.org/presentationml/2006/main" showMasterSp="0" type="tx">
  <p:cSld name="Big number">
    <p:spTree>
      <p:nvGrpSpPr>
        <p:cNvPr id="1" name=""/>
        <p:cNvGrpSpPr/>
        <p:nvPr/>
      </p:nvGrpSpPr>
      <p:grpSpPr>
        <a:xfrm>
          <a:off x="0" y="0"/>
          <a:ext cx="0" cy="0"/>
          <a:chOff x="0" y="0"/>
          <a:chExt cx="0" cy="0"/>
        </a:xfrm>
      </p:grpSpPr>
      <p:pic>
        <p:nvPicPr>
          <p:cNvPr id="464" name="Google Shape;9;p1" descr="Google Shape;9;p1"/>
          <p:cNvPicPr>
            <a:picLocks noChangeAspect="1"/>
          </p:cNvPicPr>
          <p:nvPr/>
        </p:nvPicPr>
        <p:blipFill>
          <a:blip r:embed="rId2"/>
          <a:stretch>
            <a:fillRect/>
          </a:stretch>
        </p:blipFill>
        <p:spPr>
          <a:xfrm>
            <a:off x="11260568" y="6300153"/>
            <a:ext cx="720097" cy="359768"/>
          </a:xfrm>
          <a:prstGeom prst="rect">
            <a:avLst/>
          </a:prstGeom>
          <a:ln w="12700">
            <a:miter lim="400000"/>
          </a:ln>
        </p:spPr>
      </p:pic>
      <p:sp>
        <p:nvSpPr>
          <p:cNvPr id="465" name="xx%"/>
          <p:cNvSpPr txBox="1">
            <a:spLocks noGrp="1"/>
          </p:cNvSpPr>
          <p:nvPr>
            <p:ph type="title" hasCustomPrompt="1"/>
          </p:nvPr>
        </p:nvSpPr>
        <p:spPr>
          <a:xfrm>
            <a:off x="415924" y="1474834"/>
            <a:ext cx="11369685" cy="2618001"/>
          </a:xfrm>
          <a:prstGeom prst="rect">
            <a:avLst/>
          </a:prstGeom>
        </p:spPr>
        <p:txBody>
          <a:bodyPr lIns="91424" tIns="91424" rIns="91424" bIns="91424" anchor="b">
            <a:normAutofit/>
          </a:bodyPr>
          <a:lstStyle>
            <a:lvl1pPr algn="ctr">
              <a:lnSpc>
                <a:spcPct val="100000"/>
              </a:lnSpc>
              <a:defRPr sz="15900">
                <a:solidFill>
                  <a:srgbClr val="021D2D"/>
                </a:solidFill>
              </a:defRPr>
            </a:lvl1pPr>
          </a:lstStyle>
          <a:p>
            <a:r>
              <a:t>xx%</a:t>
            </a:r>
          </a:p>
        </p:txBody>
      </p:sp>
      <p:sp>
        <p:nvSpPr>
          <p:cNvPr id="466" name="Body Level One…"/>
          <p:cNvSpPr txBox="1">
            <a:spLocks noGrp="1"/>
          </p:cNvSpPr>
          <p:nvPr>
            <p:ph type="body" sz="half" idx="1"/>
          </p:nvPr>
        </p:nvSpPr>
        <p:spPr>
          <a:xfrm>
            <a:off x="415924" y="4202968"/>
            <a:ext cx="11369685" cy="1734401"/>
          </a:xfrm>
          <a:prstGeom prst="rect">
            <a:avLst/>
          </a:prstGeom>
        </p:spPr>
        <p:txBody>
          <a:bodyPr lIns="91424" tIns="91424" rIns="91424" bIns="91424">
            <a:normAutofit/>
          </a:bodyPr>
          <a:lstStyle>
            <a:lvl1pPr marL="609433" indent="-457075" algn="ctr">
              <a:lnSpc>
                <a:spcPct val="115000"/>
              </a:lnSpc>
              <a:spcBef>
                <a:spcPts val="0"/>
              </a:spcBef>
              <a:buClr>
                <a:srgbClr val="FFBC00"/>
              </a:buClr>
              <a:buSzPts val="1800"/>
              <a:buFont typeface="Arial"/>
              <a:buChar char="●"/>
              <a:defRPr sz="1800">
                <a:solidFill>
                  <a:srgbClr val="FFBC00"/>
                </a:solidFill>
              </a:defRPr>
            </a:lvl1pPr>
            <a:lvl2pPr marL="1218866" indent="-423216" algn="ctr">
              <a:lnSpc>
                <a:spcPct val="115000"/>
              </a:lnSpc>
              <a:spcBef>
                <a:spcPts val="0"/>
              </a:spcBef>
              <a:buClr>
                <a:srgbClr val="FFBC00"/>
              </a:buClr>
              <a:buSzPts val="1800"/>
              <a:buFont typeface="Arial"/>
              <a:buChar char="○"/>
              <a:defRPr sz="1800">
                <a:solidFill>
                  <a:srgbClr val="FFBC00"/>
                </a:solidFill>
              </a:defRPr>
            </a:lvl2pPr>
            <a:lvl3pPr marL="1828296" indent="-423216" algn="ctr">
              <a:lnSpc>
                <a:spcPct val="115000"/>
              </a:lnSpc>
              <a:spcBef>
                <a:spcPts val="0"/>
              </a:spcBef>
              <a:buClr>
                <a:srgbClr val="FFBC00"/>
              </a:buClr>
              <a:buSzPts val="1800"/>
              <a:buFont typeface="Arial"/>
              <a:buChar char="■"/>
              <a:defRPr sz="1800">
                <a:solidFill>
                  <a:srgbClr val="FFBC00"/>
                </a:solidFill>
              </a:defRPr>
            </a:lvl3pPr>
            <a:lvl4pPr marL="2437728" indent="-423216" algn="ctr">
              <a:lnSpc>
                <a:spcPct val="115000"/>
              </a:lnSpc>
              <a:spcBef>
                <a:spcPts val="0"/>
              </a:spcBef>
              <a:buClr>
                <a:srgbClr val="FFBC00"/>
              </a:buClr>
              <a:buSzPts val="1800"/>
              <a:buFont typeface="Arial"/>
              <a:buChar char="●"/>
              <a:defRPr sz="1800">
                <a:solidFill>
                  <a:srgbClr val="FFBC00"/>
                </a:solidFill>
              </a:defRPr>
            </a:lvl4pPr>
            <a:lvl5pPr marL="3047162" indent="-423216" algn="ctr">
              <a:lnSpc>
                <a:spcPct val="115000"/>
              </a:lnSpc>
              <a:spcBef>
                <a:spcPts val="0"/>
              </a:spcBef>
              <a:buClr>
                <a:srgbClr val="FFBC00"/>
              </a:buClr>
              <a:buSzPts val="1800"/>
              <a:buFont typeface="Arial"/>
              <a:buChar char="○"/>
              <a:defRPr sz="1800">
                <a:solidFill>
                  <a:srgbClr val="FFBC00"/>
                </a:solidFill>
              </a:defRPr>
            </a:lvl5pPr>
          </a:lstStyle>
          <a:p>
            <a:r>
              <a:t>Body Level One</a:t>
            </a:r>
          </a:p>
          <a:p>
            <a:pPr lvl="1"/>
            <a:r>
              <a:t>Body Level Two</a:t>
            </a:r>
          </a:p>
          <a:p>
            <a:pPr lvl="2"/>
            <a:r>
              <a:t>Body Level Three</a:t>
            </a:r>
          </a:p>
          <a:p>
            <a:pPr lvl="3"/>
            <a:r>
              <a:t>Body Level Four</a:t>
            </a:r>
          </a:p>
          <a:p>
            <a:pPr lvl="4"/>
            <a:r>
              <a:t>Body Level Five</a:t>
            </a:r>
          </a:p>
        </p:txBody>
      </p:sp>
      <p:sp>
        <p:nvSpPr>
          <p:cNvPr id="467" name="Slide Number"/>
          <p:cNvSpPr txBox="1">
            <a:spLocks noGrp="1"/>
          </p:cNvSpPr>
          <p:nvPr>
            <p:ph type="sldNum" sz="quarter" idx="2"/>
          </p:nvPr>
        </p:nvSpPr>
        <p:spPr>
          <a:xfrm>
            <a:off x="10881594" y="6320161"/>
            <a:ext cx="389819" cy="384688"/>
          </a:xfrm>
          <a:prstGeom prst="rect">
            <a:avLst/>
          </a:prstGeom>
        </p:spPr>
        <p:txBody>
          <a:bodyPr lIns="91424" tIns="91424" rIns="91424" bIns="91424"/>
          <a:lstStyle>
            <a:lvl1pPr>
              <a:defRPr sz="1300">
                <a:solidFill>
                  <a:srgbClr val="FFBC00"/>
                </a:solidFill>
              </a:defRPr>
            </a:lvl1pPr>
          </a:lstStyle>
          <a:p>
            <a:fld id="{86CB4B4D-7CA3-9044-876B-883B54F8677D}" type="slidenum">
              <a:t>‹#›</a:t>
            </a:fld>
            <a:endParaRPr/>
          </a:p>
        </p:txBody>
      </p:sp>
    </p:spTree>
    <p:extLst>
      <p:ext uri="{BB962C8B-B14F-4D97-AF65-F5344CB8AC3E}">
        <p14:creationId xmlns:p14="http://schemas.microsoft.com/office/powerpoint/2010/main" val="1997183917"/>
      </p:ext>
    </p:extLst>
  </p:cSld>
  <p:clrMapOvr>
    <a:masterClrMapping/>
  </p:clrMapOvr>
  <p:transition spd="med"/>
</p:sldLayout>
</file>

<file path=ppt/slideLayouts/slideLayout97.xml><?xml version="1.0" encoding="utf-8"?>
<p:sldLayout xmlns:a="http://schemas.openxmlformats.org/drawingml/2006/main" xmlns:r="http://schemas.openxmlformats.org/officeDocument/2006/relationships" xmlns:p="http://schemas.openxmlformats.org/presentationml/2006/main" showMasterSp="0" type="tx">
  <p:cSld name="1_Blank">
    <p:spTree>
      <p:nvGrpSpPr>
        <p:cNvPr id="1" name=""/>
        <p:cNvGrpSpPr/>
        <p:nvPr/>
      </p:nvGrpSpPr>
      <p:grpSpPr>
        <a:xfrm>
          <a:off x="0" y="0"/>
          <a:ext cx="0" cy="0"/>
          <a:chOff x="0" y="0"/>
          <a:chExt cx="0" cy="0"/>
        </a:xfrm>
      </p:grpSpPr>
      <p:pic>
        <p:nvPicPr>
          <p:cNvPr id="474" name="Google Shape;9;p1" descr="Google Shape;9;p1"/>
          <p:cNvPicPr>
            <a:picLocks noChangeAspect="1"/>
          </p:cNvPicPr>
          <p:nvPr/>
        </p:nvPicPr>
        <p:blipFill>
          <a:blip r:embed="rId2"/>
          <a:stretch>
            <a:fillRect/>
          </a:stretch>
        </p:blipFill>
        <p:spPr>
          <a:xfrm>
            <a:off x="11260568" y="6300153"/>
            <a:ext cx="720097" cy="359768"/>
          </a:xfrm>
          <a:prstGeom prst="rect">
            <a:avLst/>
          </a:prstGeom>
          <a:ln w="12700">
            <a:miter lim="400000"/>
          </a:ln>
        </p:spPr>
      </p:pic>
      <p:sp>
        <p:nvSpPr>
          <p:cNvPr id="475" name="Slide Number"/>
          <p:cNvSpPr txBox="1">
            <a:spLocks noGrp="1"/>
          </p:cNvSpPr>
          <p:nvPr>
            <p:ph type="sldNum" sz="quarter" idx="2"/>
          </p:nvPr>
        </p:nvSpPr>
        <p:spPr>
          <a:xfrm>
            <a:off x="10881594" y="6320161"/>
            <a:ext cx="389819" cy="384688"/>
          </a:xfrm>
          <a:prstGeom prst="rect">
            <a:avLst/>
          </a:prstGeom>
        </p:spPr>
        <p:txBody>
          <a:bodyPr lIns="91424" tIns="91424" rIns="91424" bIns="91424"/>
          <a:lstStyle>
            <a:lvl1pPr>
              <a:defRPr sz="1300">
                <a:solidFill>
                  <a:srgbClr val="FFBC00"/>
                </a:solidFill>
              </a:defRPr>
            </a:lvl1pPr>
          </a:lstStyle>
          <a:p>
            <a:fld id="{86CB4B4D-7CA3-9044-876B-883B54F8677D}" type="slidenum">
              <a:t>‹#›</a:t>
            </a:fld>
            <a:endParaRPr/>
          </a:p>
        </p:txBody>
      </p:sp>
    </p:spTree>
    <p:extLst>
      <p:ext uri="{BB962C8B-B14F-4D97-AF65-F5344CB8AC3E}">
        <p14:creationId xmlns:p14="http://schemas.microsoft.com/office/powerpoint/2010/main" val="1362869307"/>
      </p:ext>
    </p:extLst>
  </p:cSld>
  <p:clrMapOvr>
    <a:masterClrMapping/>
  </p:clrMapOvr>
  <p:transition spd="med"/>
</p:sldLayout>
</file>

<file path=ppt/slideLayouts/slideLayout98.xml><?xml version="1.0" encoding="utf-8"?>
<p:sldLayout xmlns:a="http://schemas.openxmlformats.org/drawingml/2006/main" xmlns:r="http://schemas.openxmlformats.org/officeDocument/2006/relationships" xmlns:p="http://schemas.openxmlformats.org/presentationml/2006/main" showMasterSp="0" type="tx">
  <p:cSld name="AP-FULL">
    <p:spTree>
      <p:nvGrpSpPr>
        <p:cNvPr id="1" name=""/>
        <p:cNvGrpSpPr/>
        <p:nvPr/>
      </p:nvGrpSpPr>
      <p:grpSpPr>
        <a:xfrm>
          <a:off x="0" y="0"/>
          <a:ext cx="0" cy="0"/>
          <a:chOff x="0" y="0"/>
          <a:chExt cx="0" cy="0"/>
        </a:xfrm>
      </p:grpSpPr>
      <p:pic>
        <p:nvPicPr>
          <p:cNvPr id="482" name="Google Shape;9;p1" descr="Google Shape;9;p1"/>
          <p:cNvPicPr>
            <a:picLocks noChangeAspect="1"/>
          </p:cNvPicPr>
          <p:nvPr/>
        </p:nvPicPr>
        <p:blipFill>
          <a:blip r:embed="rId2"/>
          <a:stretch>
            <a:fillRect/>
          </a:stretch>
        </p:blipFill>
        <p:spPr>
          <a:xfrm>
            <a:off x="11260568" y="6300153"/>
            <a:ext cx="720097" cy="359768"/>
          </a:xfrm>
          <a:prstGeom prst="rect">
            <a:avLst/>
          </a:prstGeom>
          <a:ln w="12700">
            <a:miter lim="400000"/>
          </a:ln>
        </p:spPr>
      </p:pic>
      <p:sp>
        <p:nvSpPr>
          <p:cNvPr id="483" name="Google Shape;53;p13"/>
          <p:cNvSpPr/>
          <p:nvPr/>
        </p:nvSpPr>
        <p:spPr>
          <a:xfrm>
            <a:off x="10789831" y="5828968"/>
            <a:ext cx="1419110" cy="1029201"/>
          </a:xfrm>
          <a:prstGeom prst="rect">
            <a:avLst/>
          </a:prstGeom>
          <a:solidFill>
            <a:schemeClr val="accent4">
              <a:lumOff val="44000"/>
            </a:schemeClr>
          </a:solidFill>
          <a:ln w="12700">
            <a:miter lim="400000"/>
          </a:ln>
        </p:spPr>
        <p:txBody>
          <a:bodyPr lIns="45719" rIns="45719" anchor="ctr"/>
          <a:lstStyle/>
          <a:p>
            <a:pPr>
              <a:defRPr sz="2300">
                <a:solidFill>
                  <a:srgbClr val="000000"/>
                </a:solidFill>
              </a:defRPr>
            </a:pPr>
            <a:endParaRPr sz="2300"/>
          </a:p>
        </p:txBody>
      </p:sp>
      <p:sp>
        <p:nvSpPr>
          <p:cNvPr id="484" name="Google Shape;54;p13"/>
          <p:cNvSpPr/>
          <p:nvPr/>
        </p:nvSpPr>
        <p:spPr>
          <a:xfrm>
            <a:off x="3853592" y="2701368"/>
            <a:ext cx="7589130" cy="3231601"/>
          </a:xfrm>
          <a:prstGeom prst="triangle">
            <a:avLst/>
          </a:prstGeom>
          <a:solidFill>
            <a:srgbClr val="F1F1F1"/>
          </a:solidFill>
          <a:ln w="12700">
            <a:miter lim="400000"/>
          </a:ln>
        </p:spPr>
        <p:txBody>
          <a:bodyPr lIns="45719" rIns="45719" anchor="ctr"/>
          <a:lstStyle/>
          <a:p>
            <a:pPr>
              <a:defRPr sz="2300">
                <a:solidFill>
                  <a:srgbClr val="000000"/>
                </a:solidFill>
              </a:defRPr>
            </a:pPr>
            <a:endParaRPr sz="2300"/>
          </a:p>
        </p:txBody>
      </p:sp>
      <p:pic>
        <p:nvPicPr>
          <p:cNvPr id="485" name="Google Shape;55;p13" descr="Google Shape;55;p13"/>
          <p:cNvPicPr>
            <a:picLocks noChangeAspect="1"/>
          </p:cNvPicPr>
          <p:nvPr/>
        </p:nvPicPr>
        <p:blipFill>
          <a:blip r:embed="rId3"/>
          <a:stretch>
            <a:fillRect/>
          </a:stretch>
        </p:blipFill>
        <p:spPr>
          <a:xfrm>
            <a:off x="6223263" y="1402601"/>
            <a:ext cx="2849361" cy="2841833"/>
          </a:xfrm>
          <a:prstGeom prst="rect">
            <a:avLst/>
          </a:prstGeom>
          <a:ln w="12700">
            <a:miter lim="400000"/>
          </a:ln>
        </p:spPr>
      </p:pic>
      <p:sp>
        <p:nvSpPr>
          <p:cNvPr id="486" name="Google Shape;56;p13"/>
          <p:cNvSpPr/>
          <p:nvPr/>
        </p:nvSpPr>
        <p:spPr>
          <a:xfrm>
            <a:off x="7260407" y="1072601"/>
            <a:ext cx="732174" cy="731601"/>
          </a:xfrm>
          <a:prstGeom prst="ellipse">
            <a:avLst/>
          </a:prstGeom>
          <a:solidFill>
            <a:schemeClr val="accent4">
              <a:lumOff val="44000"/>
            </a:schemeClr>
          </a:solidFill>
          <a:ln w="28575">
            <a:solidFill>
              <a:srgbClr val="FFBC00"/>
            </a:solidFill>
          </a:ln>
        </p:spPr>
        <p:txBody>
          <a:bodyPr lIns="45719" rIns="45719" anchor="ctr"/>
          <a:lstStyle/>
          <a:p>
            <a:pPr>
              <a:defRPr sz="2300">
                <a:solidFill>
                  <a:srgbClr val="000000"/>
                </a:solidFill>
              </a:defRPr>
            </a:pPr>
            <a:endParaRPr sz="2300"/>
          </a:p>
        </p:txBody>
      </p:sp>
      <p:sp>
        <p:nvSpPr>
          <p:cNvPr id="487" name="Google Shape;57;p13"/>
          <p:cNvSpPr/>
          <p:nvPr/>
        </p:nvSpPr>
        <p:spPr>
          <a:xfrm>
            <a:off x="8440062" y="1715534"/>
            <a:ext cx="732174" cy="731601"/>
          </a:xfrm>
          <a:prstGeom prst="ellipse">
            <a:avLst/>
          </a:prstGeom>
          <a:solidFill>
            <a:schemeClr val="accent4">
              <a:lumOff val="44000"/>
            </a:schemeClr>
          </a:solidFill>
          <a:ln w="28575">
            <a:solidFill>
              <a:srgbClr val="FFBC00"/>
            </a:solidFill>
          </a:ln>
        </p:spPr>
        <p:txBody>
          <a:bodyPr lIns="45719" rIns="45719" anchor="ctr"/>
          <a:lstStyle/>
          <a:p>
            <a:pPr>
              <a:defRPr sz="2300">
                <a:solidFill>
                  <a:srgbClr val="000000"/>
                </a:solidFill>
              </a:defRPr>
            </a:pPr>
            <a:endParaRPr sz="2300"/>
          </a:p>
        </p:txBody>
      </p:sp>
      <p:sp>
        <p:nvSpPr>
          <p:cNvPr id="488" name="Google Shape;58;p13"/>
          <p:cNvSpPr/>
          <p:nvPr/>
        </p:nvSpPr>
        <p:spPr>
          <a:xfrm>
            <a:off x="8493671" y="3111239"/>
            <a:ext cx="732174" cy="731601"/>
          </a:xfrm>
          <a:prstGeom prst="ellipse">
            <a:avLst/>
          </a:prstGeom>
          <a:solidFill>
            <a:schemeClr val="accent4">
              <a:lumOff val="44000"/>
            </a:schemeClr>
          </a:solidFill>
          <a:ln w="28575">
            <a:solidFill>
              <a:srgbClr val="FFBC00"/>
            </a:solidFill>
          </a:ln>
        </p:spPr>
        <p:txBody>
          <a:bodyPr lIns="45719" rIns="45719" anchor="ctr"/>
          <a:lstStyle/>
          <a:p>
            <a:pPr>
              <a:defRPr sz="2300">
                <a:solidFill>
                  <a:srgbClr val="000000"/>
                </a:solidFill>
              </a:defRPr>
            </a:pPr>
            <a:endParaRPr sz="2300"/>
          </a:p>
        </p:txBody>
      </p:sp>
      <p:sp>
        <p:nvSpPr>
          <p:cNvPr id="489" name="Google Shape;59;p13"/>
          <p:cNvSpPr/>
          <p:nvPr/>
        </p:nvSpPr>
        <p:spPr>
          <a:xfrm>
            <a:off x="6037852" y="3111239"/>
            <a:ext cx="732174" cy="731601"/>
          </a:xfrm>
          <a:prstGeom prst="ellipse">
            <a:avLst/>
          </a:prstGeom>
          <a:solidFill>
            <a:schemeClr val="accent4">
              <a:lumOff val="44000"/>
            </a:schemeClr>
          </a:solidFill>
          <a:ln w="28575">
            <a:solidFill>
              <a:srgbClr val="FFBC00"/>
            </a:solidFill>
          </a:ln>
        </p:spPr>
        <p:txBody>
          <a:bodyPr lIns="45719" rIns="45719" anchor="ctr"/>
          <a:lstStyle/>
          <a:p>
            <a:pPr>
              <a:defRPr sz="2300">
                <a:solidFill>
                  <a:srgbClr val="000000"/>
                </a:solidFill>
              </a:defRPr>
            </a:pPr>
            <a:endParaRPr sz="2300"/>
          </a:p>
        </p:txBody>
      </p:sp>
      <p:sp>
        <p:nvSpPr>
          <p:cNvPr id="490" name="Google Shape;60;p13"/>
          <p:cNvSpPr/>
          <p:nvPr/>
        </p:nvSpPr>
        <p:spPr>
          <a:xfrm>
            <a:off x="6080751" y="1715534"/>
            <a:ext cx="732174" cy="731601"/>
          </a:xfrm>
          <a:prstGeom prst="ellipse">
            <a:avLst/>
          </a:prstGeom>
          <a:solidFill>
            <a:schemeClr val="accent4">
              <a:lumOff val="44000"/>
            </a:schemeClr>
          </a:solidFill>
          <a:ln w="28575">
            <a:solidFill>
              <a:srgbClr val="FFBC00"/>
            </a:solidFill>
          </a:ln>
        </p:spPr>
        <p:txBody>
          <a:bodyPr lIns="45719" rIns="45719" anchor="ctr"/>
          <a:lstStyle/>
          <a:p>
            <a:pPr>
              <a:defRPr sz="2300">
                <a:solidFill>
                  <a:srgbClr val="000000"/>
                </a:solidFill>
              </a:defRPr>
            </a:pPr>
            <a:endParaRPr sz="2300"/>
          </a:p>
        </p:txBody>
      </p:sp>
      <p:sp>
        <p:nvSpPr>
          <p:cNvPr id="491" name="Google Shape;61;p13"/>
          <p:cNvSpPr/>
          <p:nvPr/>
        </p:nvSpPr>
        <p:spPr>
          <a:xfrm>
            <a:off x="7260407" y="3842833"/>
            <a:ext cx="732174" cy="731601"/>
          </a:xfrm>
          <a:prstGeom prst="ellipse">
            <a:avLst/>
          </a:prstGeom>
          <a:solidFill>
            <a:schemeClr val="accent4">
              <a:lumOff val="44000"/>
            </a:schemeClr>
          </a:solidFill>
          <a:ln w="28575">
            <a:solidFill>
              <a:srgbClr val="FFBC00"/>
            </a:solidFill>
          </a:ln>
        </p:spPr>
        <p:txBody>
          <a:bodyPr lIns="45719" rIns="45719" anchor="ctr"/>
          <a:lstStyle/>
          <a:p>
            <a:pPr>
              <a:defRPr sz="2300">
                <a:solidFill>
                  <a:srgbClr val="000000"/>
                </a:solidFill>
              </a:defRPr>
            </a:pPr>
            <a:endParaRPr sz="2300"/>
          </a:p>
        </p:txBody>
      </p:sp>
      <p:pic>
        <p:nvPicPr>
          <p:cNvPr id="492" name="Google Shape;62;p13" descr="Google Shape;62;p13"/>
          <p:cNvPicPr>
            <a:picLocks noChangeAspect="1"/>
          </p:cNvPicPr>
          <p:nvPr/>
        </p:nvPicPr>
        <p:blipFill>
          <a:blip r:embed="rId4"/>
          <a:stretch>
            <a:fillRect/>
          </a:stretch>
        </p:blipFill>
        <p:spPr>
          <a:xfrm>
            <a:off x="6967957" y="2146356"/>
            <a:ext cx="1359997" cy="1354322"/>
          </a:xfrm>
          <a:prstGeom prst="rect">
            <a:avLst/>
          </a:prstGeom>
          <a:ln w="12700">
            <a:miter lim="400000"/>
          </a:ln>
        </p:spPr>
      </p:pic>
      <p:sp>
        <p:nvSpPr>
          <p:cNvPr id="493" name="Google Shape;63;p13"/>
          <p:cNvSpPr/>
          <p:nvPr/>
        </p:nvSpPr>
        <p:spPr>
          <a:xfrm>
            <a:off x="3849510" y="5933300"/>
            <a:ext cx="7589131" cy="542001"/>
          </a:xfrm>
          <a:prstGeom prst="rect">
            <a:avLst/>
          </a:prstGeom>
          <a:solidFill>
            <a:srgbClr val="F1F1F1"/>
          </a:solidFill>
          <a:ln w="12700">
            <a:miter lim="400000"/>
          </a:ln>
        </p:spPr>
        <p:txBody>
          <a:bodyPr lIns="45719" rIns="45719" anchor="ctr"/>
          <a:lstStyle/>
          <a:p>
            <a:pPr>
              <a:defRPr sz="2300">
                <a:solidFill>
                  <a:srgbClr val="000000"/>
                </a:solidFill>
              </a:defRPr>
            </a:pPr>
            <a:endParaRPr sz="2300"/>
          </a:p>
        </p:txBody>
      </p:sp>
      <p:grpSp>
        <p:nvGrpSpPr>
          <p:cNvPr id="502" name="Google Shape;64;p13"/>
          <p:cNvGrpSpPr/>
          <p:nvPr/>
        </p:nvGrpSpPr>
        <p:grpSpPr>
          <a:xfrm>
            <a:off x="3849417" y="5954449"/>
            <a:ext cx="7589077" cy="532269"/>
            <a:chOff x="0" y="0"/>
            <a:chExt cx="7581170" cy="532268"/>
          </a:xfrm>
        </p:grpSpPr>
        <p:grpSp>
          <p:nvGrpSpPr>
            <p:cNvPr id="500" name="Google Shape;65;p13"/>
            <p:cNvGrpSpPr/>
            <p:nvPr/>
          </p:nvGrpSpPr>
          <p:grpSpPr>
            <a:xfrm>
              <a:off x="0" y="946"/>
              <a:ext cx="7581171" cy="531323"/>
              <a:chOff x="0" y="0"/>
              <a:chExt cx="7581170" cy="531321"/>
            </a:xfrm>
          </p:grpSpPr>
          <p:sp>
            <p:nvSpPr>
              <p:cNvPr id="494" name="Google Shape;66;p13"/>
              <p:cNvSpPr/>
              <p:nvPr/>
            </p:nvSpPr>
            <p:spPr>
              <a:xfrm flipH="1">
                <a:off x="0" y="0"/>
                <a:ext cx="1" cy="531322"/>
              </a:xfrm>
              <a:prstGeom prst="line">
                <a:avLst/>
              </a:prstGeom>
              <a:noFill/>
              <a:ln w="19050" cap="flat">
                <a:solidFill>
                  <a:schemeClr val="accent4">
                    <a:lumOff val="44000"/>
                  </a:schemeClr>
                </a:solidFill>
                <a:prstDash val="solid"/>
                <a:round/>
              </a:ln>
              <a:effectLst/>
            </p:spPr>
            <p:txBody>
              <a:bodyPr wrap="square" lIns="45719" tIns="45719" rIns="45719" bIns="45719" numCol="1" anchor="t">
                <a:noAutofit/>
              </a:bodyPr>
              <a:lstStyle/>
              <a:p>
                <a:endParaRPr sz="1800"/>
              </a:p>
            </p:txBody>
          </p:sp>
          <p:sp>
            <p:nvSpPr>
              <p:cNvPr id="495" name="Google Shape;67;p13"/>
              <p:cNvSpPr/>
              <p:nvPr/>
            </p:nvSpPr>
            <p:spPr>
              <a:xfrm flipH="1">
                <a:off x="1516233" y="0"/>
                <a:ext cx="1" cy="531322"/>
              </a:xfrm>
              <a:prstGeom prst="line">
                <a:avLst/>
              </a:prstGeom>
              <a:noFill/>
              <a:ln w="19050" cap="flat">
                <a:solidFill>
                  <a:schemeClr val="accent4">
                    <a:lumOff val="44000"/>
                  </a:schemeClr>
                </a:solidFill>
                <a:prstDash val="solid"/>
                <a:round/>
              </a:ln>
              <a:effectLst/>
            </p:spPr>
            <p:txBody>
              <a:bodyPr wrap="square" lIns="45719" tIns="45719" rIns="45719" bIns="45719" numCol="1" anchor="t">
                <a:noAutofit/>
              </a:bodyPr>
              <a:lstStyle/>
              <a:p>
                <a:endParaRPr sz="1800"/>
              </a:p>
            </p:txBody>
          </p:sp>
          <p:sp>
            <p:nvSpPr>
              <p:cNvPr id="496" name="Google Shape;68;p13"/>
              <p:cNvSpPr/>
              <p:nvPr/>
            </p:nvSpPr>
            <p:spPr>
              <a:xfrm>
                <a:off x="3032468" y="0"/>
                <a:ext cx="1" cy="531322"/>
              </a:xfrm>
              <a:prstGeom prst="line">
                <a:avLst/>
              </a:prstGeom>
              <a:noFill/>
              <a:ln w="19050" cap="flat">
                <a:solidFill>
                  <a:schemeClr val="accent4">
                    <a:lumOff val="44000"/>
                  </a:schemeClr>
                </a:solidFill>
                <a:prstDash val="solid"/>
                <a:round/>
              </a:ln>
              <a:effectLst/>
            </p:spPr>
            <p:txBody>
              <a:bodyPr wrap="square" lIns="45719" tIns="45719" rIns="45719" bIns="45719" numCol="1" anchor="t">
                <a:noAutofit/>
              </a:bodyPr>
              <a:lstStyle/>
              <a:p>
                <a:endParaRPr sz="1800"/>
              </a:p>
            </p:txBody>
          </p:sp>
          <p:sp>
            <p:nvSpPr>
              <p:cNvPr id="497" name="Google Shape;69;p13"/>
              <p:cNvSpPr/>
              <p:nvPr/>
            </p:nvSpPr>
            <p:spPr>
              <a:xfrm>
                <a:off x="4548702" y="0"/>
                <a:ext cx="1" cy="531322"/>
              </a:xfrm>
              <a:prstGeom prst="line">
                <a:avLst/>
              </a:prstGeom>
              <a:noFill/>
              <a:ln w="19050" cap="flat">
                <a:solidFill>
                  <a:schemeClr val="accent4">
                    <a:lumOff val="44000"/>
                  </a:schemeClr>
                </a:solidFill>
                <a:prstDash val="solid"/>
                <a:round/>
              </a:ln>
              <a:effectLst/>
            </p:spPr>
            <p:txBody>
              <a:bodyPr wrap="square" lIns="45719" tIns="45719" rIns="45719" bIns="45719" numCol="1" anchor="t">
                <a:noAutofit/>
              </a:bodyPr>
              <a:lstStyle/>
              <a:p>
                <a:endParaRPr sz="1800"/>
              </a:p>
            </p:txBody>
          </p:sp>
          <p:sp>
            <p:nvSpPr>
              <p:cNvPr id="498" name="Google Shape;70;p13"/>
              <p:cNvSpPr/>
              <p:nvPr/>
            </p:nvSpPr>
            <p:spPr>
              <a:xfrm>
                <a:off x="6064937" y="0"/>
                <a:ext cx="1" cy="531322"/>
              </a:xfrm>
              <a:prstGeom prst="line">
                <a:avLst/>
              </a:prstGeom>
              <a:noFill/>
              <a:ln w="19050" cap="flat">
                <a:solidFill>
                  <a:schemeClr val="accent4">
                    <a:lumOff val="44000"/>
                  </a:schemeClr>
                </a:solidFill>
                <a:prstDash val="solid"/>
                <a:round/>
              </a:ln>
              <a:effectLst/>
            </p:spPr>
            <p:txBody>
              <a:bodyPr wrap="square" lIns="45719" tIns="45719" rIns="45719" bIns="45719" numCol="1" anchor="t">
                <a:noAutofit/>
              </a:bodyPr>
              <a:lstStyle/>
              <a:p>
                <a:endParaRPr sz="1800"/>
              </a:p>
            </p:txBody>
          </p:sp>
          <p:sp>
            <p:nvSpPr>
              <p:cNvPr id="499" name="Google Shape;71;p13"/>
              <p:cNvSpPr/>
              <p:nvPr/>
            </p:nvSpPr>
            <p:spPr>
              <a:xfrm>
                <a:off x="7581170" y="0"/>
                <a:ext cx="1" cy="531322"/>
              </a:xfrm>
              <a:prstGeom prst="line">
                <a:avLst/>
              </a:prstGeom>
              <a:noFill/>
              <a:ln w="19050" cap="flat">
                <a:solidFill>
                  <a:schemeClr val="accent4">
                    <a:lumOff val="44000"/>
                  </a:schemeClr>
                </a:solidFill>
                <a:prstDash val="solid"/>
                <a:round/>
              </a:ln>
              <a:effectLst/>
            </p:spPr>
            <p:txBody>
              <a:bodyPr wrap="square" lIns="45719" tIns="45719" rIns="45719" bIns="45719" numCol="1" anchor="t">
                <a:noAutofit/>
              </a:bodyPr>
              <a:lstStyle/>
              <a:p>
                <a:endParaRPr sz="1800"/>
              </a:p>
            </p:txBody>
          </p:sp>
        </p:grpSp>
        <p:sp>
          <p:nvSpPr>
            <p:cNvPr id="501" name="Google Shape;72;p13"/>
            <p:cNvSpPr/>
            <p:nvPr/>
          </p:nvSpPr>
          <p:spPr>
            <a:xfrm>
              <a:off x="12498" y="0"/>
              <a:ext cx="7561242" cy="1"/>
            </a:xfrm>
            <a:prstGeom prst="line">
              <a:avLst/>
            </a:prstGeom>
            <a:noFill/>
            <a:ln w="19050" cap="flat">
              <a:solidFill>
                <a:schemeClr val="accent4">
                  <a:lumOff val="44000"/>
                </a:schemeClr>
              </a:solidFill>
              <a:prstDash val="solid"/>
              <a:round/>
            </a:ln>
            <a:effectLst/>
          </p:spPr>
          <p:txBody>
            <a:bodyPr wrap="square" lIns="45719" tIns="45719" rIns="45719" bIns="45719" numCol="1" anchor="t">
              <a:noAutofit/>
            </a:bodyPr>
            <a:lstStyle/>
            <a:p>
              <a:endParaRPr sz="1800"/>
            </a:p>
          </p:txBody>
        </p:sp>
      </p:grpSp>
      <p:grpSp>
        <p:nvGrpSpPr>
          <p:cNvPr id="507" name="Google Shape;73;p13"/>
          <p:cNvGrpSpPr/>
          <p:nvPr/>
        </p:nvGrpSpPr>
        <p:grpSpPr>
          <a:xfrm>
            <a:off x="4361275" y="5581573"/>
            <a:ext cx="6573739" cy="338522"/>
            <a:chOff x="0" y="-10062"/>
            <a:chExt cx="6566889" cy="338521"/>
          </a:xfrm>
        </p:grpSpPr>
        <p:sp>
          <p:nvSpPr>
            <p:cNvPr id="503" name="Google Shape;74;p13"/>
            <p:cNvSpPr txBox="1"/>
            <p:nvPr/>
          </p:nvSpPr>
          <p:spPr>
            <a:xfrm>
              <a:off x="1683670" y="-10062"/>
              <a:ext cx="3175973" cy="33852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91424" tIns="91424" rIns="91424" bIns="91424" numCol="1" anchor="ctr">
              <a:spAutoFit/>
            </a:bodyPr>
            <a:lstStyle>
              <a:lvl1pPr algn="ctr">
                <a:defRPr sz="1000">
                  <a:solidFill>
                    <a:srgbClr val="021D2D"/>
                  </a:solidFill>
                </a:defRPr>
              </a:lvl1pPr>
            </a:lstStyle>
            <a:p>
              <a:r>
                <a:rPr sz="1000"/>
                <a:t>S E R V I C E   F O U N D A T I O N S</a:t>
              </a:r>
            </a:p>
          </p:txBody>
        </p:sp>
        <p:grpSp>
          <p:nvGrpSpPr>
            <p:cNvPr id="506" name="Google Shape;75;p13"/>
            <p:cNvGrpSpPr/>
            <p:nvPr/>
          </p:nvGrpSpPr>
          <p:grpSpPr>
            <a:xfrm>
              <a:off x="0" y="161534"/>
              <a:ext cx="6566889" cy="1"/>
              <a:chOff x="0" y="0"/>
              <a:chExt cx="6566888" cy="0"/>
            </a:xfrm>
          </p:grpSpPr>
          <p:sp>
            <p:nvSpPr>
              <p:cNvPr id="504" name="Google Shape;76;p13"/>
              <p:cNvSpPr/>
              <p:nvPr/>
            </p:nvSpPr>
            <p:spPr>
              <a:xfrm flipH="1" flipV="1">
                <a:off x="0" y="0"/>
                <a:ext cx="2024673" cy="1"/>
              </a:xfrm>
              <a:prstGeom prst="line">
                <a:avLst/>
              </a:prstGeom>
              <a:noFill/>
              <a:ln w="9525" cap="flat">
                <a:solidFill>
                  <a:srgbClr val="021D2D"/>
                </a:solidFill>
                <a:prstDash val="dot"/>
                <a:round/>
              </a:ln>
              <a:effectLst/>
            </p:spPr>
            <p:txBody>
              <a:bodyPr wrap="square" lIns="45719" tIns="45719" rIns="45719" bIns="45719" numCol="1" anchor="t">
                <a:noAutofit/>
              </a:bodyPr>
              <a:lstStyle/>
              <a:p>
                <a:endParaRPr sz="1800"/>
              </a:p>
            </p:txBody>
          </p:sp>
          <p:sp>
            <p:nvSpPr>
              <p:cNvPr id="505" name="Google Shape;77;p13"/>
              <p:cNvSpPr/>
              <p:nvPr/>
            </p:nvSpPr>
            <p:spPr>
              <a:xfrm flipH="1" flipV="1">
                <a:off x="4542216" y="0"/>
                <a:ext cx="2024673" cy="1"/>
              </a:xfrm>
              <a:prstGeom prst="line">
                <a:avLst/>
              </a:prstGeom>
              <a:noFill/>
              <a:ln w="9525" cap="flat">
                <a:solidFill>
                  <a:srgbClr val="021D2D"/>
                </a:solidFill>
                <a:prstDash val="dot"/>
                <a:round/>
              </a:ln>
              <a:effectLst/>
            </p:spPr>
            <p:txBody>
              <a:bodyPr wrap="square" lIns="45719" tIns="45719" rIns="45719" bIns="45719" numCol="1" anchor="t">
                <a:noAutofit/>
              </a:bodyPr>
              <a:lstStyle/>
              <a:p>
                <a:endParaRPr sz="1800"/>
              </a:p>
            </p:txBody>
          </p:sp>
        </p:grpSp>
      </p:grpSp>
      <p:sp>
        <p:nvSpPr>
          <p:cNvPr id="508" name="Title Text"/>
          <p:cNvSpPr txBox="1">
            <a:spLocks noGrp="1"/>
          </p:cNvSpPr>
          <p:nvPr>
            <p:ph type="title"/>
          </p:nvPr>
        </p:nvSpPr>
        <p:spPr>
          <a:xfrm>
            <a:off x="415925" y="2226500"/>
            <a:ext cx="4662045" cy="763601"/>
          </a:xfrm>
          <a:prstGeom prst="rect">
            <a:avLst/>
          </a:prstGeom>
        </p:spPr>
        <p:txBody>
          <a:bodyPr lIns="91424" tIns="91424" rIns="91424" bIns="91424" anchor="ctr">
            <a:normAutofit/>
          </a:bodyPr>
          <a:lstStyle>
            <a:lvl1pPr>
              <a:lnSpc>
                <a:spcPct val="100000"/>
              </a:lnSpc>
              <a:defRPr sz="4700">
                <a:solidFill>
                  <a:srgbClr val="021D2D"/>
                </a:solidFill>
              </a:defRPr>
            </a:lvl1pPr>
          </a:lstStyle>
          <a:p>
            <a:r>
              <a:t>Title Text</a:t>
            </a:r>
          </a:p>
        </p:txBody>
      </p:sp>
      <p:sp>
        <p:nvSpPr>
          <p:cNvPr id="509" name="Slide Number"/>
          <p:cNvSpPr txBox="1">
            <a:spLocks noGrp="1"/>
          </p:cNvSpPr>
          <p:nvPr>
            <p:ph type="sldNum" sz="quarter" idx="2"/>
          </p:nvPr>
        </p:nvSpPr>
        <p:spPr>
          <a:xfrm>
            <a:off x="10882584" y="6309333"/>
            <a:ext cx="389819" cy="384688"/>
          </a:xfrm>
          <a:prstGeom prst="rect">
            <a:avLst/>
          </a:prstGeom>
        </p:spPr>
        <p:txBody>
          <a:bodyPr lIns="91424" tIns="91424" rIns="91424" bIns="91424"/>
          <a:lstStyle>
            <a:lvl1pPr>
              <a:defRPr sz="1300">
                <a:solidFill>
                  <a:srgbClr val="FFBC00"/>
                </a:solidFill>
              </a:defRPr>
            </a:lvl1pPr>
          </a:lstStyle>
          <a:p>
            <a:fld id="{86CB4B4D-7CA3-9044-876B-883B54F8677D}" type="slidenum">
              <a:t>‹#›</a:t>
            </a:fld>
            <a:endParaRPr/>
          </a:p>
        </p:txBody>
      </p:sp>
    </p:spTree>
    <p:extLst>
      <p:ext uri="{BB962C8B-B14F-4D97-AF65-F5344CB8AC3E}">
        <p14:creationId xmlns:p14="http://schemas.microsoft.com/office/powerpoint/2010/main" val="2692015495"/>
      </p:ext>
    </p:extLst>
  </p:cSld>
  <p:clrMapOvr>
    <a:masterClrMapping/>
  </p:clrMapOvr>
  <p:transition spd="med"/>
</p:sldLayout>
</file>

<file path=ppt/slideLayouts/slideLayout99.xml><?xml version="1.0" encoding="utf-8"?>
<p:sldLayout xmlns:a="http://schemas.openxmlformats.org/drawingml/2006/main" xmlns:r="http://schemas.openxmlformats.org/officeDocument/2006/relationships" xmlns:p="http://schemas.openxmlformats.org/presentationml/2006/main" showMasterSp="0" type="tx">
  <p:cSld name="AP-EXPRESS">
    <p:spTree>
      <p:nvGrpSpPr>
        <p:cNvPr id="1" name=""/>
        <p:cNvGrpSpPr/>
        <p:nvPr/>
      </p:nvGrpSpPr>
      <p:grpSpPr>
        <a:xfrm>
          <a:off x="0" y="0"/>
          <a:ext cx="0" cy="0"/>
          <a:chOff x="0" y="0"/>
          <a:chExt cx="0" cy="0"/>
        </a:xfrm>
      </p:grpSpPr>
      <p:pic>
        <p:nvPicPr>
          <p:cNvPr id="516" name="Google Shape;9;p1" descr="Google Shape;9;p1"/>
          <p:cNvPicPr>
            <a:picLocks noChangeAspect="1"/>
          </p:cNvPicPr>
          <p:nvPr/>
        </p:nvPicPr>
        <p:blipFill>
          <a:blip r:embed="rId2"/>
          <a:stretch>
            <a:fillRect/>
          </a:stretch>
        </p:blipFill>
        <p:spPr>
          <a:xfrm>
            <a:off x="11260568" y="6300153"/>
            <a:ext cx="720097" cy="359768"/>
          </a:xfrm>
          <a:prstGeom prst="rect">
            <a:avLst/>
          </a:prstGeom>
          <a:ln w="12700">
            <a:miter lim="400000"/>
          </a:ln>
        </p:spPr>
      </p:pic>
      <p:sp>
        <p:nvSpPr>
          <p:cNvPr id="517" name="Google Shape;80;p14"/>
          <p:cNvSpPr/>
          <p:nvPr/>
        </p:nvSpPr>
        <p:spPr>
          <a:xfrm>
            <a:off x="3853592" y="2701368"/>
            <a:ext cx="7589130" cy="3231601"/>
          </a:xfrm>
          <a:prstGeom prst="triangle">
            <a:avLst/>
          </a:prstGeom>
          <a:solidFill>
            <a:srgbClr val="F1F1F1"/>
          </a:solidFill>
          <a:ln w="12700">
            <a:miter lim="400000"/>
          </a:ln>
        </p:spPr>
        <p:txBody>
          <a:bodyPr lIns="45719" rIns="45719" anchor="ctr"/>
          <a:lstStyle/>
          <a:p>
            <a:pPr>
              <a:defRPr sz="2300">
                <a:solidFill>
                  <a:srgbClr val="000000"/>
                </a:solidFill>
              </a:defRPr>
            </a:pPr>
            <a:endParaRPr sz="2300"/>
          </a:p>
        </p:txBody>
      </p:sp>
      <p:pic>
        <p:nvPicPr>
          <p:cNvPr id="518" name="Google Shape;81;p14" descr="Google Shape;81;p14"/>
          <p:cNvPicPr>
            <a:picLocks noChangeAspect="1"/>
          </p:cNvPicPr>
          <p:nvPr/>
        </p:nvPicPr>
        <p:blipFill>
          <a:blip r:embed="rId3"/>
          <a:stretch>
            <a:fillRect/>
          </a:stretch>
        </p:blipFill>
        <p:spPr>
          <a:xfrm>
            <a:off x="6223263" y="1402601"/>
            <a:ext cx="2849361" cy="2841833"/>
          </a:xfrm>
          <a:prstGeom prst="rect">
            <a:avLst/>
          </a:prstGeom>
          <a:ln w="12700">
            <a:miter lim="400000"/>
          </a:ln>
        </p:spPr>
      </p:pic>
      <p:sp>
        <p:nvSpPr>
          <p:cNvPr id="519" name="Google Shape;83;p14"/>
          <p:cNvSpPr/>
          <p:nvPr/>
        </p:nvSpPr>
        <p:spPr>
          <a:xfrm>
            <a:off x="10584003" y="6108933"/>
            <a:ext cx="1616464" cy="763601"/>
          </a:xfrm>
          <a:prstGeom prst="rect">
            <a:avLst/>
          </a:prstGeom>
          <a:solidFill>
            <a:schemeClr val="accent4">
              <a:lumOff val="44000"/>
            </a:schemeClr>
          </a:solidFill>
          <a:ln w="12700">
            <a:miter lim="400000"/>
          </a:ln>
        </p:spPr>
        <p:txBody>
          <a:bodyPr lIns="45719" rIns="45719" anchor="ctr"/>
          <a:lstStyle/>
          <a:p>
            <a:pPr>
              <a:defRPr sz="2300">
                <a:solidFill>
                  <a:srgbClr val="000000"/>
                </a:solidFill>
              </a:defRPr>
            </a:pPr>
            <a:endParaRPr sz="2300"/>
          </a:p>
        </p:txBody>
      </p:sp>
      <p:sp>
        <p:nvSpPr>
          <p:cNvPr id="520" name="Google Shape;84;p14"/>
          <p:cNvSpPr/>
          <p:nvPr/>
        </p:nvSpPr>
        <p:spPr>
          <a:xfrm>
            <a:off x="7260407" y="1072601"/>
            <a:ext cx="732174" cy="731601"/>
          </a:xfrm>
          <a:prstGeom prst="ellipse">
            <a:avLst/>
          </a:prstGeom>
          <a:solidFill>
            <a:schemeClr val="accent4">
              <a:lumOff val="44000"/>
            </a:schemeClr>
          </a:solidFill>
          <a:ln w="28575">
            <a:solidFill>
              <a:srgbClr val="FFBC00"/>
            </a:solidFill>
          </a:ln>
        </p:spPr>
        <p:txBody>
          <a:bodyPr lIns="45719" rIns="45719" anchor="ctr"/>
          <a:lstStyle/>
          <a:p>
            <a:pPr>
              <a:defRPr sz="2300">
                <a:solidFill>
                  <a:srgbClr val="000000"/>
                </a:solidFill>
              </a:defRPr>
            </a:pPr>
            <a:endParaRPr sz="2300"/>
          </a:p>
        </p:txBody>
      </p:sp>
      <p:sp>
        <p:nvSpPr>
          <p:cNvPr id="521" name="Google Shape;85;p14"/>
          <p:cNvSpPr/>
          <p:nvPr/>
        </p:nvSpPr>
        <p:spPr>
          <a:xfrm>
            <a:off x="8440062" y="1715534"/>
            <a:ext cx="732174" cy="731601"/>
          </a:xfrm>
          <a:prstGeom prst="ellipse">
            <a:avLst/>
          </a:prstGeom>
          <a:solidFill>
            <a:schemeClr val="accent4">
              <a:lumOff val="44000"/>
            </a:schemeClr>
          </a:solidFill>
          <a:ln w="28575">
            <a:solidFill>
              <a:srgbClr val="FFBC00"/>
            </a:solidFill>
          </a:ln>
        </p:spPr>
        <p:txBody>
          <a:bodyPr lIns="45719" rIns="45719" anchor="ctr"/>
          <a:lstStyle/>
          <a:p>
            <a:pPr>
              <a:defRPr sz="2300">
                <a:solidFill>
                  <a:srgbClr val="000000"/>
                </a:solidFill>
              </a:defRPr>
            </a:pPr>
            <a:endParaRPr sz="2300"/>
          </a:p>
        </p:txBody>
      </p:sp>
      <p:sp>
        <p:nvSpPr>
          <p:cNvPr id="522" name="Google Shape;86;p14"/>
          <p:cNvSpPr/>
          <p:nvPr/>
        </p:nvSpPr>
        <p:spPr>
          <a:xfrm>
            <a:off x="8493671" y="3111239"/>
            <a:ext cx="732174" cy="731601"/>
          </a:xfrm>
          <a:prstGeom prst="ellipse">
            <a:avLst/>
          </a:prstGeom>
          <a:solidFill>
            <a:schemeClr val="accent4">
              <a:lumOff val="44000"/>
            </a:schemeClr>
          </a:solidFill>
          <a:ln w="28575">
            <a:solidFill>
              <a:srgbClr val="FFBC00"/>
            </a:solidFill>
          </a:ln>
        </p:spPr>
        <p:txBody>
          <a:bodyPr lIns="45719" rIns="45719" anchor="ctr"/>
          <a:lstStyle/>
          <a:p>
            <a:pPr>
              <a:defRPr sz="2300">
                <a:solidFill>
                  <a:srgbClr val="000000"/>
                </a:solidFill>
              </a:defRPr>
            </a:pPr>
            <a:endParaRPr sz="2300"/>
          </a:p>
        </p:txBody>
      </p:sp>
      <p:sp>
        <p:nvSpPr>
          <p:cNvPr id="523" name="Google Shape;87;p14"/>
          <p:cNvSpPr/>
          <p:nvPr/>
        </p:nvSpPr>
        <p:spPr>
          <a:xfrm>
            <a:off x="6037852" y="3111239"/>
            <a:ext cx="732174" cy="731601"/>
          </a:xfrm>
          <a:prstGeom prst="ellipse">
            <a:avLst/>
          </a:prstGeom>
          <a:solidFill>
            <a:schemeClr val="accent4">
              <a:lumOff val="44000"/>
            </a:schemeClr>
          </a:solidFill>
          <a:ln w="28575">
            <a:solidFill>
              <a:srgbClr val="FFBC00"/>
            </a:solidFill>
          </a:ln>
        </p:spPr>
        <p:txBody>
          <a:bodyPr lIns="45719" rIns="45719" anchor="ctr"/>
          <a:lstStyle/>
          <a:p>
            <a:pPr>
              <a:defRPr sz="2300">
                <a:solidFill>
                  <a:srgbClr val="000000"/>
                </a:solidFill>
              </a:defRPr>
            </a:pPr>
            <a:endParaRPr sz="2300"/>
          </a:p>
        </p:txBody>
      </p:sp>
      <p:sp>
        <p:nvSpPr>
          <p:cNvPr id="524" name="Google Shape;88;p14"/>
          <p:cNvSpPr/>
          <p:nvPr/>
        </p:nvSpPr>
        <p:spPr>
          <a:xfrm>
            <a:off x="6080751" y="1715534"/>
            <a:ext cx="732174" cy="731601"/>
          </a:xfrm>
          <a:prstGeom prst="ellipse">
            <a:avLst/>
          </a:prstGeom>
          <a:solidFill>
            <a:schemeClr val="accent4">
              <a:lumOff val="44000"/>
            </a:schemeClr>
          </a:solidFill>
          <a:ln w="28575">
            <a:solidFill>
              <a:srgbClr val="FFBC00"/>
            </a:solidFill>
          </a:ln>
        </p:spPr>
        <p:txBody>
          <a:bodyPr lIns="45719" rIns="45719" anchor="ctr"/>
          <a:lstStyle/>
          <a:p>
            <a:pPr>
              <a:defRPr sz="2300">
                <a:solidFill>
                  <a:srgbClr val="000000"/>
                </a:solidFill>
              </a:defRPr>
            </a:pPr>
            <a:endParaRPr sz="2300"/>
          </a:p>
        </p:txBody>
      </p:sp>
      <p:sp>
        <p:nvSpPr>
          <p:cNvPr id="525" name="Google Shape;89;p14"/>
          <p:cNvSpPr/>
          <p:nvPr/>
        </p:nvSpPr>
        <p:spPr>
          <a:xfrm>
            <a:off x="7260407" y="3842833"/>
            <a:ext cx="732174" cy="731601"/>
          </a:xfrm>
          <a:prstGeom prst="ellipse">
            <a:avLst/>
          </a:prstGeom>
          <a:solidFill>
            <a:schemeClr val="accent4">
              <a:lumOff val="44000"/>
            </a:schemeClr>
          </a:solidFill>
          <a:ln w="28575">
            <a:solidFill>
              <a:srgbClr val="FFBC00"/>
            </a:solidFill>
          </a:ln>
        </p:spPr>
        <p:txBody>
          <a:bodyPr lIns="45719" rIns="45719" anchor="ctr"/>
          <a:lstStyle/>
          <a:p>
            <a:pPr>
              <a:defRPr sz="2300">
                <a:solidFill>
                  <a:srgbClr val="000000"/>
                </a:solidFill>
              </a:defRPr>
            </a:pPr>
            <a:endParaRPr sz="2300"/>
          </a:p>
        </p:txBody>
      </p:sp>
      <p:pic>
        <p:nvPicPr>
          <p:cNvPr id="526" name="Google Shape;90;p14" descr="Google Shape;90;p14"/>
          <p:cNvPicPr>
            <a:picLocks noChangeAspect="1"/>
          </p:cNvPicPr>
          <p:nvPr/>
        </p:nvPicPr>
        <p:blipFill>
          <a:blip r:embed="rId4"/>
          <a:stretch>
            <a:fillRect/>
          </a:stretch>
        </p:blipFill>
        <p:spPr>
          <a:xfrm>
            <a:off x="6967957" y="2146356"/>
            <a:ext cx="1359997" cy="1354322"/>
          </a:xfrm>
          <a:prstGeom prst="rect">
            <a:avLst/>
          </a:prstGeom>
          <a:ln w="12700">
            <a:miter lim="400000"/>
          </a:ln>
        </p:spPr>
      </p:pic>
      <p:sp>
        <p:nvSpPr>
          <p:cNvPr id="527" name="Google Shape;91;p14"/>
          <p:cNvSpPr/>
          <p:nvPr/>
        </p:nvSpPr>
        <p:spPr>
          <a:xfrm>
            <a:off x="3849510" y="5933300"/>
            <a:ext cx="7589131" cy="542001"/>
          </a:xfrm>
          <a:prstGeom prst="rect">
            <a:avLst/>
          </a:prstGeom>
          <a:solidFill>
            <a:srgbClr val="F1F1F1"/>
          </a:solidFill>
          <a:ln w="12700">
            <a:miter lim="400000"/>
          </a:ln>
        </p:spPr>
        <p:txBody>
          <a:bodyPr lIns="45719" rIns="45719" anchor="ctr"/>
          <a:lstStyle/>
          <a:p>
            <a:pPr>
              <a:defRPr sz="2300">
                <a:solidFill>
                  <a:srgbClr val="000000"/>
                </a:solidFill>
              </a:defRPr>
            </a:pPr>
            <a:endParaRPr sz="2300"/>
          </a:p>
        </p:txBody>
      </p:sp>
      <p:grpSp>
        <p:nvGrpSpPr>
          <p:cNvPr id="534" name="Google Shape;92;p14"/>
          <p:cNvGrpSpPr/>
          <p:nvPr/>
        </p:nvGrpSpPr>
        <p:grpSpPr>
          <a:xfrm>
            <a:off x="3849417" y="5954450"/>
            <a:ext cx="7589079" cy="532146"/>
            <a:chOff x="0" y="0"/>
            <a:chExt cx="7581172" cy="532145"/>
          </a:xfrm>
        </p:grpSpPr>
        <p:grpSp>
          <p:nvGrpSpPr>
            <p:cNvPr id="532" name="Google Shape;93;p14"/>
            <p:cNvGrpSpPr/>
            <p:nvPr/>
          </p:nvGrpSpPr>
          <p:grpSpPr>
            <a:xfrm>
              <a:off x="0" y="946"/>
              <a:ext cx="7581173" cy="531200"/>
              <a:chOff x="0" y="0"/>
              <a:chExt cx="7581171" cy="531199"/>
            </a:xfrm>
          </p:grpSpPr>
          <p:sp>
            <p:nvSpPr>
              <p:cNvPr id="528" name="Google Shape;94;p14"/>
              <p:cNvSpPr/>
              <p:nvPr/>
            </p:nvSpPr>
            <p:spPr>
              <a:xfrm flipH="1">
                <a:off x="0" y="-1"/>
                <a:ext cx="1" cy="531200"/>
              </a:xfrm>
              <a:prstGeom prst="line">
                <a:avLst/>
              </a:prstGeom>
              <a:noFill/>
              <a:ln w="19050" cap="flat">
                <a:solidFill>
                  <a:schemeClr val="accent4">
                    <a:lumOff val="44000"/>
                  </a:schemeClr>
                </a:solidFill>
                <a:prstDash val="solid"/>
                <a:round/>
              </a:ln>
              <a:effectLst/>
            </p:spPr>
            <p:txBody>
              <a:bodyPr wrap="square" lIns="45719" tIns="45719" rIns="45719" bIns="45719" numCol="1" anchor="t">
                <a:noAutofit/>
              </a:bodyPr>
              <a:lstStyle/>
              <a:p>
                <a:endParaRPr sz="1800"/>
              </a:p>
            </p:txBody>
          </p:sp>
          <p:sp>
            <p:nvSpPr>
              <p:cNvPr id="529" name="Google Shape;95;p14"/>
              <p:cNvSpPr/>
              <p:nvPr/>
            </p:nvSpPr>
            <p:spPr>
              <a:xfrm>
                <a:off x="2527056" y="-1"/>
                <a:ext cx="1" cy="531200"/>
              </a:xfrm>
              <a:prstGeom prst="line">
                <a:avLst/>
              </a:prstGeom>
              <a:noFill/>
              <a:ln w="19050" cap="flat">
                <a:solidFill>
                  <a:schemeClr val="accent4">
                    <a:lumOff val="44000"/>
                  </a:schemeClr>
                </a:solidFill>
                <a:prstDash val="solid"/>
                <a:round/>
              </a:ln>
              <a:effectLst/>
            </p:spPr>
            <p:txBody>
              <a:bodyPr wrap="square" lIns="45719" tIns="45719" rIns="45719" bIns="45719" numCol="1" anchor="t">
                <a:noAutofit/>
              </a:bodyPr>
              <a:lstStyle/>
              <a:p>
                <a:endParaRPr sz="1800"/>
              </a:p>
            </p:txBody>
          </p:sp>
          <p:sp>
            <p:nvSpPr>
              <p:cNvPr id="530" name="Google Shape;96;p14"/>
              <p:cNvSpPr/>
              <p:nvPr/>
            </p:nvSpPr>
            <p:spPr>
              <a:xfrm>
                <a:off x="5054114" y="-1"/>
                <a:ext cx="1" cy="531200"/>
              </a:xfrm>
              <a:prstGeom prst="line">
                <a:avLst/>
              </a:prstGeom>
              <a:noFill/>
              <a:ln w="19050" cap="flat">
                <a:solidFill>
                  <a:schemeClr val="accent4">
                    <a:lumOff val="44000"/>
                  </a:schemeClr>
                </a:solidFill>
                <a:prstDash val="solid"/>
                <a:round/>
              </a:ln>
              <a:effectLst/>
            </p:spPr>
            <p:txBody>
              <a:bodyPr wrap="square" lIns="45719" tIns="45719" rIns="45719" bIns="45719" numCol="1" anchor="t">
                <a:noAutofit/>
              </a:bodyPr>
              <a:lstStyle/>
              <a:p>
                <a:endParaRPr sz="1800"/>
              </a:p>
            </p:txBody>
          </p:sp>
          <p:sp>
            <p:nvSpPr>
              <p:cNvPr id="531" name="Google Shape;97;p14"/>
              <p:cNvSpPr/>
              <p:nvPr/>
            </p:nvSpPr>
            <p:spPr>
              <a:xfrm>
                <a:off x="7581172" y="-1"/>
                <a:ext cx="1" cy="531200"/>
              </a:xfrm>
              <a:prstGeom prst="line">
                <a:avLst/>
              </a:prstGeom>
              <a:noFill/>
              <a:ln w="19050" cap="flat">
                <a:solidFill>
                  <a:schemeClr val="accent4">
                    <a:lumOff val="44000"/>
                  </a:schemeClr>
                </a:solidFill>
                <a:prstDash val="solid"/>
                <a:round/>
              </a:ln>
              <a:effectLst/>
            </p:spPr>
            <p:txBody>
              <a:bodyPr wrap="square" lIns="45719" tIns="45719" rIns="45719" bIns="45719" numCol="1" anchor="t">
                <a:noAutofit/>
              </a:bodyPr>
              <a:lstStyle/>
              <a:p>
                <a:endParaRPr sz="1800"/>
              </a:p>
            </p:txBody>
          </p:sp>
        </p:grpSp>
        <p:sp>
          <p:nvSpPr>
            <p:cNvPr id="533" name="Google Shape;98;p14"/>
            <p:cNvSpPr/>
            <p:nvPr/>
          </p:nvSpPr>
          <p:spPr>
            <a:xfrm>
              <a:off x="12499" y="0"/>
              <a:ext cx="7561231" cy="1"/>
            </a:xfrm>
            <a:prstGeom prst="line">
              <a:avLst/>
            </a:prstGeom>
            <a:noFill/>
            <a:ln w="19050" cap="flat">
              <a:solidFill>
                <a:schemeClr val="accent4">
                  <a:lumOff val="44000"/>
                </a:schemeClr>
              </a:solidFill>
              <a:prstDash val="solid"/>
              <a:round/>
            </a:ln>
            <a:effectLst/>
          </p:spPr>
          <p:txBody>
            <a:bodyPr wrap="square" lIns="45719" tIns="45719" rIns="45719" bIns="45719" numCol="1" anchor="t">
              <a:noAutofit/>
            </a:bodyPr>
            <a:lstStyle/>
            <a:p>
              <a:endParaRPr sz="1800"/>
            </a:p>
          </p:txBody>
        </p:sp>
      </p:grpSp>
      <p:grpSp>
        <p:nvGrpSpPr>
          <p:cNvPr id="539" name="Google Shape;99;p14"/>
          <p:cNvGrpSpPr/>
          <p:nvPr/>
        </p:nvGrpSpPr>
        <p:grpSpPr>
          <a:xfrm>
            <a:off x="4361275" y="5581573"/>
            <a:ext cx="6573739" cy="338522"/>
            <a:chOff x="0" y="-10062"/>
            <a:chExt cx="6566889" cy="338521"/>
          </a:xfrm>
        </p:grpSpPr>
        <p:sp>
          <p:nvSpPr>
            <p:cNvPr id="535" name="Google Shape;100;p14"/>
            <p:cNvSpPr txBox="1"/>
            <p:nvPr/>
          </p:nvSpPr>
          <p:spPr>
            <a:xfrm>
              <a:off x="1683670" y="-10062"/>
              <a:ext cx="3175973" cy="33852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91424" tIns="91424" rIns="91424" bIns="91424" numCol="1" anchor="ctr">
              <a:spAutoFit/>
            </a:bodyPr>
            <a:lstStyle>
              <a:lvl1pPr algn="ctr">
                <a:defRPr sz="1000">
                  <a:solidFill>
                    <a:srgbClr val="021D2D"/>
                  </a:solidFill>
                </a:defRPr>
              </a:lvl1pPr>
            </a:lstStyle>
            <a:p>
              <a:r>
                <a:rPr sz="1000"/>
                <a:t>S E R V I C E   F O U N D A T I O N S</a:t>
              </a:r>
            </a:p>
          </p:txBody>
        </p:sp>
        <p:grpSp>
          <p:nvGrpSpPr>
            <p:cNvPr id="538" name="Google Shape;101;p14"/>
            <p:cNvGrpSpPr/>
            <p:nvPr/>
          </p:nvGrpSpPr>
          <p:grpSpPr>
            <a:xfrm>
              <a:off x="0" y="161534"/>
              <a:ext cx="6566889" cy="1"/>
              <a:chOff x="0" y="0"/>
              <a:chExt cx="6566888" cy="0"/>
            </a:xfrm>
          </p:grpSpPr>
          <p:sp>
            <p:nvSpPr>
              <p:cNvPr id="536" name="Google Shape;102;p14"/>
              <p:cNvSpPr/>
              <p:nvPr/>
            </p:nvSpPr>
            <p:spPr>
              <a:xfrm flipH="1" flipV="1">
                <a:off x="0" y="0"/>
                <a:ext cx="2024673" cy="1"/>
              </a:xfrm>
              <a:prstGeom prst="line">
                <a:avLst/>
              </a:prstGeom>
              <a:noFill/>
              <a:ln w="9525" cap="flat">
                <a:solidFill>
                  <a:srgbClr val="021D2D"/>
                </a:solidFill>
                <a:prstDash val="dot"/>
                <a:round/>
              </a:ln>
              <a:effectLst/>
            </p:spPr>
            <p:txBody>
              <a:bodyPr wrap="square" lIns="45719" tIns="45719" rIns="45719" bIns="45719" numCol="1" anchor="t">
                <a:noAutofit/>
              </a:bodyPr>
              <a:lstStyle/>
              <a:p>
                <a:endParaRPr sz="1800"/>
              </a:p>
            </p:txBody>
          </p:sp>
          <p:sp>
            <p:nvSpPr>
              <p:cNvPr id="537" name="Google Shape;103;p14"/>
              <p:cNvSpPr/>
              <p:nvPr/>
            </p:nvSpPr>
            <p:spPr>
              <a:xfrm flipH="1" flipV="1">
                <a:off x="4542216" y="0"/>
                <a:ext cx="2024673" cy="1"/>
              </a:xfrm>
              <a:prstGeom prst="line">
                <a:avLst/>
              </a:prstGeom>
              <a:noFill/>
              <a:ln w="9525" cap="flat">
                <a:solidFill>
                  <a:srgbClr val="021D2D"/>
                </a:solidFill>
                <a:prstDash val="dot"/>
                <a:round/>
              </a:ln>
              <a:effectLst/>
            </p:spPr>
            <p:txBody>
              <a:bodyPr wrap="square" lIns="45719" tIns="45719" rIns="45719" bIns="45719" numCol="1" anchor="t">
                <a:noAutofit/>
              </a:bodyPr>
              <a:lstStyle/>
              <a:p>
                <a:endParaRPr sz="1800"/>
              </a:p>
            </p:txBody>
          </p:sp>
        </p:grpSp>
      </p:grpSp>
      <p:sp>
        <p:nvSpPr>
          <p:cNvPr id="540" name="Title Text"/>
          <p:cNvSpPr txBox="1">
            <a:spLocks noGrp="1"/>
          </p:cNvSpPr>
          <p:nvPr>
            <p:ph type="title"/>
          </p:nvPr>
        </p:nvSpPr>
        <p:spPr>
          <a:xfrm>
            <a:off x="415925" y="2226500"/>
            <a:ext cx="4662045" cy="763601"/>
          </a:xfrm>
          <a:prstGeom prst="rect">
            <a:avLst/>
          </a:prstGeom>
        </p:spPr>
        <p:txBody>
          <a:bodyPr lIns="91424" tIns="91424" rIns="91424" bIns="91424" anchor="ctr">
            <a:normAutofit/>
          </a:bodyPr>
          <a:lstStyle>
            <a:lvl1pPr>
              <a:lnSpc>
                <a:spcPct val="100000"/>
              </a:lnSpc>
              <a:defRPr sz="4700">
                <a:solidFill>
                  <a:srgbClr val="021D2D"/>
                </a:solidFill>
              </a:defRPr>
            </a:lvl1pPr>
          </a:lstStyle>
          <a:p>
            <a:r>
              <a:t>Title Text</a:t>
            </a:r>
          </a:p>
        </p:txBody>
      </p:sp>
      <p:sp>
        <p:nvSpPr>
          <p:cNvPr id="541" name="Slide Number"/>
          <p:cNvSpPr txBox="1">
            <a:spLocks noGrp="1"/>
          </p:cNvSpPr>
          <p:nvPr>
            <p:ph type="sldNum" sz="quarter" idx="2"/>
          </p:nvPr>
        </p:nvSpPr>
        <p:spPr>
          <a:xfrm>
            <a:off x="10882584" y="6309333"/>
            <a:ext cx="389819" cy="384688"/>
          </a:xfrm>
          <a:prstGeom prst="rect">
            <a:avLst/>
          </a:prstGeom>
        </p:spPr>
        <p:txBody>
          <a:bodyPr lIns="91424" tIns="91424" rIns="91424" bIns="91424"/>
          <a:lstStyle>
            <a:lvl1pPr>
              <a:defRPr sz="1300">
                <a:solidFill>
                  <a:srgbClr val="FFBC00"/>
                </a:solidFill>
              </a:defRPr>
            </a:lvl1pPr>
          </a:lstStyle>
          <a:p>
            <a:fld id="{86CB4B4D-7CA3-9044-876B-883B54F8677D}" type="slidenum">
              <a:t>‹#›</a:t>
            </a:fld>
            <a:endParaRPr/>
          </a:p>
        </p:txBody>
      </p:sp>
    </p:spTree>
    <p:extLst>
      <p:ext uri="{BB962C8B-B14F-4D97-AF65-F5344CB8AC3E}">
        <p14:creationId xmlns:p14="http://schemas.microsoft.com/office/powerpoint/2010/main" val="1980248416"/>
      </p:ext>
    </p:extLst>
  </p:cSld>
  <p:clrMapOvr>
    <a:masterClrMapping/>
  </p:clrMapOvr>
  <p:transition spd="med"/>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3.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image" Target="../media/image2.png"/><Relationship Id="rId17" Type="http://schemas.openxmlformats.org/officeDocument/2006/relationships/image" Target="../media/image7.png"/><Relationship Id="rId2" Type="http://schemas.openxmlformats.org/officeDocument/2006/relationships/slideLayout" Target="../slideLayouts/slideLayout2.xml"/><Relationship Id="rId16" Type="http://schemas.openxmlformats.org/officeDocument/2006/relationships/image" Target="../media/image6.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image" Target="../media/image1.png"/><Relationship Id="rId5" Type="http://schemas.openxmlformats.org/officeDocument/2006/relationships/slideLayout" Target="../slideLayouts/slideLayout5.xml"/><Relationship Id="rId15" Type="http://schemas.openxmlformats.org/officeDocument/2006/relationships/image" Target="../media/image5.png"/><Relationship Id="rId10"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4.pn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7.xml"/><Relationship Id="rId3" Type="http://schemas.openxmlformats.org/officeDocument/2006/relationships/slideLayout" Target="../slideLayouts/slideLayout12.xml"/><Relationship Id="rId7" Type="http://schemas.openxmlformats.org/officeDocument/2006/relationships/slideLayout" Target="../slideLayouts/slideLayout16.xml"/><Relationship Id="rId2" Type="http://schemas.openxmlformats.org/officeDocument/2006/relationships/slideLayout" Target="../slideLayouts/slideLayout11.xml"/><Relationship Id="rId1" Type="http://schemas.openxmlformats.org/officeDocument/2006/relationships/slideLayout" Target="../slideLayouts/slideLayout10.xml"/><Relationship Id="rId6" Type="http://schemas.openxmlformats.org/officeDocument/2006/relationships/slideLayout" Target="../slideLayouts/slideLayout15.xml"/><Relationship Id="rId5" Type="http://schemas.openxmlformats.org/officeDocument/2006/relationships/slideLayout" Target="../slideLayouts/slideLayout14.xml"/><Relationship Id="rId4" Type="http://schemas.openxmlformats.org/officeDocument/2006/relationships/slideLayout" Target="../slideLayouts/slideLayout13.xml"/><Relationship Id="rId9"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5.xml"/><Relationship Id="rId3" Type="http://schemas.openxmlformats.org/officeDocument/2006/relationships/slideLayout" Target="../slideLayouts/slideLayout20.xml"/><Relationship Id="rId7" Type="http://schemas.openxmlformats.org/officeDocument/2006/relationships/slideLayout" Target="../slideLayouts/slideLayout24.xml"/><Relationship Id="rId12" Type="http://schemas.openxmlformats.org/officeDocument/2006/relationships/image" Target="../media/image10.png"/><Relationship Id="rId2" Type="http://schemas.openxmlformats.org/officeDocument/2006/relationships/slideLayout" Target="../slideLayouts/slideLayout19.xml"/><Relationship Id="rId1" Type="http://schemas.openxmlformats.org/officeDocument/2006/relationships/slideLayout" Target="../slideLayouts/slideLayout18.xml"/><Relationship Id="rId6" Type="http://schemas.openxmlformats.org/officeDocument/2006/relationships/slideLayout" Target="../slideLayouts/slideLayout23.xml"/><Relationship Id="rId11" Type="http://schemas.openxmlformats.org/officeDocument/2006/relationships/theme" Target="../theme/theme3.xml"/><Relationship Id="rId5" Type="http://schemas.openxmlformats.org/officeDocument/2006/relationships/slideLayout" Target="../slideLayouts/slideLayout22.xml"/><Relationship Id="rId10" Type="http://schemas.openxmlformats.org/officeDocument/2006/relationships/slideLayout" Target="../slideLayouts/slideLayout27.xml"/><Relationship Id="rId4" Type="http://schemas.openxmlformats.org/officeDocument/2006/relationships/slideLayout" Target="../slideLayouts/slideLayout21.xml"/><Relationship Id="rId9" Type="http://schemas.openxmlformats.org/officeDocument/2006/relationships/slideLayout" Target="../slideLayouts/slideLayout26.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5.xml"/><Relationship Id="rId13" Type="http://schemas.openxmlformats.org/officeDocument/2006/relationships/slideLayout" Target="../slideLayouts/slideLayout40.xml"/><Relationship Id="rId18" Type="http://schemas.openxmlformats.org/officeDocument/2006/relationships/slideLayout" Target="../slideLayouts/slideLayout45.xml"/><Relationship Id="rId26" Type="http://schemas.openxmlformats.org/officeDocument/2006/relationships/slideLayout" Target="../slideLayouts/slideLayout53.xml"/><Relationship Id="rId3" Type="http://schemas.openxmlformats.org/officeDocument/2006/relationships/slideLayout" Target="../slideLayouts/slideLayout30.xml"/><Relationship Id="rId21" Type="http://schemas.openxmlformats.org/officeDocument/2006/relationships/slideLayout" Target="../slideLayouts/slideLayout48.xml"/><Relationship Id="rId7" Type="http://schemas.openxmlformats.org/officeDocument/2006/relationships/slideLayout" Target="../slideLayouts/slideLayout34.xml"/><Relationship Id="rId12" Type="http://schemas.openxmlformats.org/officeDocument/2006/relationships/slideLayout" Target="../slideLayouts/slideLayout39.xml"/><Relationship Id="rId17" Type="http://schemas.openxmlformats.org/officeDocument/2006/relationships/slideLayout" Target="../slideLayouts/slideLayout44.xml"/><Relationship Id="rId25" Type="http://schemas.openxmlformats.org/officeDocument/2006/relationships/slideLayout" Target="../slideLayouts/slideLayout52.xml"/><Relationship Id="rId33" Type="http://schemas.openxmlformats.org/officeDocument/2006/relationships/theme" Target="../theme/theme4.xml"/><Relationship Id="rId2" Type="http://schemas.openxmlformats.org/officeDocument/2006/relationships/slideLayout" Target="../slideLayouts/slideLayout29.xml"/><Relationship Id="rId16" Type="http://schemas.openxmlformats.org/officeDocument/2006/relationships/slideLayout" Target="../slideLayouts/slideLayout43.xml"/><Relationship Id="rId20" Type="http://schemas.openxmlformats.org/officeDocument/2006/relationships/slideLayout" Target="../slideLayouts/slideLayout47.xml"/><Relationship Id="rId29" Type="http://schemas.openxmlformats.org/officeDocument/2006/relationships/slideLayout" Target="../slideLayouts/slideLayout56.xml"/><Relationship Id="rId1" Type="http://schemas.openxmlformats.org/officeDocument/2006/relationships/slideLayout" Target="../slideLayouts/slideLayout28.xml"/><Relationship Id="rId6" Type="http://schemas.openxmlformats.org/officeDocument/2006/relationships/slideLayout" Target="../slideLayouts/slideLayout33.xml"/><Relationship Id="rId11" Type="http://schemas.openxmlformats.org/officeDocument/2006/relationships/slideLayout" Target="../slideLayouts/slideLayout38.xml"/><Relationship Id="rId24" Type="http://schemas.openxmlformats.org/officeDocument/2006/relationships/slideLayout" Target="../slideLayouts/slideLayout51.xml"/><Relationship Id="rId32" Type="http://schemas.openxmlformats.org/officeDocument/2006/relationships/slideLayout" Target="../slideLayouts/slideLayout59.xml"/><Relationship Id="rId5" Type="http://schemas.openxmlformats.org/officeDocument/2006/relationships/slideLayout" Target="../slideLayouts/slideLayout32.xml"/><Relationship Id="rId15" Type="http://schemas.openxmlformats.org/officeDocument/2006/relationships/slideLayout" Target="../slideLayouts/slideLayout42.xml"/><Relationship Id="rId23" Type="http://schemas.openxmlformats.org/officeDocument/2006/relationships/slideLayout" Target="../slideLayouts/slideLayout50.xml"/><Relationship Id="rId28" Type="http://schemas.openxmlformats.org/officeDocument/2006/relationships/slideLayout" Target="../slideLayouts/slideLayout55.xml"/><Relationship Id="rId10" Type="http://schemas.openxmlformats.org/officeDocument/2006/relationships/slideLayout" Target="../slideLayouts/slideLayout37.xml"/><Relationship Id="rId19" Type="http://schemas.openxmlformats.org/officeDocument/2006/relationships/slideLayout" Target="../slideLayouts/slideLayout46.xml"/><Relationship Id="rId31" Type="http://schemas.openxmlformats.org/officeDocument/2006/relationships/slideLayout" Target="../slideLayouts/slideLayout58.xml"/><Relationship Id="rId4" Type="http://schemas.openxmlformats.org/officeDocument/2006/relationships/slideLayout" Target="../slideLayouts/slideLayout31.xml"/><Relationship Id="rId9" Type="http://schemas.openxmlformats.org/officeDocument/2006/relationships/slideLayout" Target="../slideLayouts/slideLayout36.xml"/><Relationship Id="rId14" Type="http://schemas.openxmlformats.org/officeDocument/2006/relationships/slideLayout" Target="../slideLayouts/slideLayout41.xml"/><Relationship Id="rId22" Type="http://schemas.openxmlformats.org/officeDocument/2006/relationships/slideLayout" Target="../slideLayouts/slideLayout49.xml"/><Relationship Id="rId27" Type="http://schemas.openxmlformats.org/officeDocument/2006/relationships/slideLayout" Target="../slideLayouts/slideLayout54.xml"/><Relationship Id="rId30" Type="http://schemas.openxmlformats.org/officeDocument/2006/relationships/slideLayout" Target="../slideLayouts/slideLayout57.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67.xml"/><Relationship Id="rId13" Type="http://schemas.openxmlformats.org/officeDocument/2006/relationships/slideLayout" Target="../slideLayouts/slideLayout72.xml"/><Relationship Id="rId18" Type="http://schemas.openxmlformats.org/officeDocument/2006/relationships/slideLayout" Target="../slideLayouts/slideLayout77.xml"/><Relationship Id="rId26" Type="http://schemas.openxmlformats.org/officeDocument/2006/relationships/slideLayout" Target="../slideLayouts/slideLayout85.xml"/><Relationship Id="rId39" Type="http://schemas.openxmlformats.org/officeDocument/2006/relationships/slideLayout" Target="../slideLayouts/slideLayout98.xml"/><Relationship Id="rId3" Type="http://schemas.openxmlformats.org/officeDocument/2006/relationships/slideLayout" Target="../slideLayouts/slideLayout62.xml"/><Relationship Id="rId21" Type="http://schemas.openxmlformats.org/officeDocument/2006/relationships/slideLayout" Target="../slideLayouts/slideLayout80.xml"/><Relationship Id="rId34" Type="http://schemas.openxmlformats.org/officeDocument/2006/relationships/slideLayout" Target="../slideLayouts/slideLayout93.xml"/><Relationship Id="rId42" Type="http://schemas.openxmlformats.org/officeDocument/2006/relationships/slideLayout" Target="../slideLayouts/slideLayout101.xml"/><Relationship Id="rId7" Type="http://schemas.openxmlformats.org/officeDocument/2006/relationships/slideLayout" Target="../slideLayouts/slideLayout66.xml"/><Relationship Id="rId12" Type="http://schemas.openxmlformats.org/officeDocument/2006/relationships/slideLayout" Target="../slideLayouts/slideLayout71.xml"/><Relationship Id="rId17" Type="http://schemas.openxmlformats.org/officeDocument/2006/relationships/slideLayout" Target="../slideLayouts/slideLayout76.xml"/><Relationship Id="rId25" Type="http://schemas.openxmlformats.org/officeDocument/2006/relationships/slideLayout" Target="../slideLayouts/slideLayout84.xml"/><Relationship Id="rId33" Type="http://schemas.openxmlformats.org/officeDocument/2006/relationships/slideLayout" Target="../slideLayouts/slideLayout92.xml"/><Relationship Id="rId38" Type="http://schemas.openxmlformats.org/officeDocument/2006/relationships/slideLayout" Target="../slideLayouts/slideLayout97.xml"/><Relationship Id="rId2" Type="http://schemas.openxmlformats.org/officeDocument/2006/relationships/slideLayout" Target="../slideLayouts/slideLayout61.xml"/><Relationship Id="rId16" Type="http://schemas.openxmlformats.org/officeDocument/2006/relationships/slideLayout" Target="../slideLayouts/slideLayout75.xml"/><Relationship Id="rId20" Type="http://schemas.openxmlformats.org/officeDocument/2006/relationships/slideLayout" Target="../slideLayouts/slideLayout79.xml"/><Relationship Id="rId29" Type="http://schemas.openxmlformats.org/officeDocument/2006/relationships/slideLayout" Target="../slideLayouts/slideLayout88.xml"/><Relationship Id="rId41" Type="http://schemas.openxmlformats.org/officeDocument/2006/relationships/slideLayout" Target="../slideLayouts/slideLayout100.xml"/><Relationship Id="rId1" Type="http://schemas.openxmlformats.org/officeDocument/2006/relationships/slideLayout" Target="../slideLayouts/slideLayout60.xml"/><Relationship Id="rId6" Type="http://schemas.openxmlformats.org/officeDocument/2006/relationships/slideLayout" Target="../slideLayouts/slideLayout65.xml"/><Relationship Id="rId11" Type="http://schemas.openxmlformats.org/officeDocument/2006/relationships/slideLayout" Target="../slideLayouts/slideLayout70.xml"/><Relationship Id="rId24" Type="http://schemas.openxmlformats.org/officeDocument/2006/relationships/slideLayout" Target="../slideLayouts/slideLayout83.xml"/><Relationship Id="rId32" Type="http://schemas.openxmlformats.org/officeDocument/2006/relationships/slideLayout" Target="../slideLayouts/slideLayout91.xml"/><Relationship Id="rId37" Type="http://schemas.openxmlformats.org/officeDocument/2006/relationships/slideLayout" Target="../slideLayouts/slideLayout96.xml"/><Relationship Id="rId40" Type="http://schemas.openxmlformats.org/officeDocument/2006/relationships/slideLayout" Target="../slideLayouts/slideLayout99.xml"/><Relationship Id="rId5" Type="http://schemas.openxmlformats.org/officeDocument/2006/relationships/slideLayout" Target="../slideLayouts/slideLayout64.xml"/><Relationship Id="rId15" Type="http://schemas.openxmlformats.org/officeDocument/2006/relationships/slideLayout" Target="../slideLayouts/slideLayout74.xml"/><Relationship Id="rId23" Type="http://schemas.openxmlformats.org/officeDocument/2006/relationships/slideLayout" Target="../slideLayouts/slideLayout82.xml"/><Relationship Id="rId28" Type="http://schemas.openxmlformats.org/officeDocument/2006/relationships/slideLayout" Target="../slideLayouts/slideLayout87.xml"/><Relationship Id="rId36" Type="http://schemas.openxmlformats.org/officeDocument/2006/relationships/slideLayout" Target="../slideLayouts/slideLayout95.xml"/><Relationship Id="rId10" Type="http://schemas.openxmlformats.org/officeDocument/2006/relationships/slideLayout" Target="../slideLayouts/slideLayout69.xml"/><Relationship Id="rId19" Type="http://schemas.openxmlformats.org/officeDocument/2006/relationships/slideLayout" Target="../slideLayouts/slideLayout78.xml"/><Relationship Id="rId31" Type="http://schemas.openxmlformats.org/officeDocument/2006/relationships/slideLayout" Target="../slideLayouts/slideLayout90.xml"/><Relationship Id="rId44" Type="http://schemas.openxmlformats.org/officeDocument/2006/relationships/image" Target="../media/image23.png"/><Relationship Id="rId4" Type="http://schemas.openxmlformats.org/officeDocument/2006/relationships/slideLayout" Target="../slideLayouts/slideLayout63.xml"/><Relationship Id="rId9" Type="http://schemas.openxmlformats.org/officeDocument/2006/relationships/slideLayout" Target="../slideLayouts/slideLayout68.xml"/><Relationship Id="rId14" Type="http://schemas.openxmlformats.org/officeDocument/2006/relationships/slideLayout" Target="../slideLayouts/slideLayout73.xml"/><Relationship Id="rId22" Type="http://schemas.openxmlformats.org/officeDocument/2006/relationships/slideLayout" Target="../slideLayouts/slideLayout81.xml"/><Relationship Id="rId27" Type="http://schemas.openxmlformats.org/officeDocument/2006/relationships/slideLayout" Target="../slideLayouts/slideLayout86.xml"/><Relationship Id="rId30" Type="http://schemas.openxmlformats.org/officeDocument/2006/relationships/slideLayout" Target="../slideLayouts/slideLayout89.xml"/><Relationship Id="rId35" Type="http://schemas.openxmlformats.org/officeDocument/2006/relationships/slideLayout" Target="../slideLayouts/slideLayout94.xml"/><Relationship Id="rId43" Type="http://schemas.openxmlformats.org/officeDocument/2006/relationships/theme" Target="../theme/theme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09.xml"/><Relationship Id="rId13" Type="http://schemas.openxmlformats.org/officeDocument/2006/relationships/slideLayout" Target="../slideLayouts/slideLayout114.xml"/><Relationship Id="rId18" Type="http://schemas.openxmlformats.org/officeDocument/2006/relationships/slideLayout" Target="../slideLayouts/slideLayout119.xml"/><Relationship Id="rId26" Type="http://schemas.openxmlformats.org/officeDocument/2006/relationships/slideLayout" Target="../slideLayouts/slideLayout127.xml"/><Relationship Id="rId3" Type="http://schemas.openxmlformats.org/officeDocument/2006/relationships/slideLayout" Target="../slideLayouts/slideLayout104.xml"/><Relationship Id="rId21" Type="http://schemas.openxmlformats.org/officeDocument/2006/relationships/slideLayout" Target="../slideLayouts/slideLayout122.xml"/><Relationship Id="rId34" Type="http://schemas.openxmlformats.org/officeDocument/2006/relationships/image" Target="../media/image33.emf"/><Relationship Id="rId7" Type="http://schemas.openxmlformats.org/officeDocument/2006/relationships/slideLayout" Target="../slideLayouts/slideLayout108.xml"/><Relationship Id="rId12" Type="http://schemas.openxmlformats.org/officeDocument/2006/relationships/slideLayout" Target="../slideLayouts/slideLayout113.xml"/><Relationship Id="rId17" Type="http://schemas.openxmlformats.org/officeDocument/2006/relationships/slideLayout" Target="../slideLayouts/slideLayout118.xml"/><Relationship Id="rId25" Type="http://schemas.openxmlformats.org/officeDocument/2006/relationships/slideLayout" Target="../slideLayouts/slideLayout126.xml"/><Relationship Id="rId33" Type="http://schemas.openxmlformats.org/officeDocument/2006/relationships/oleObject" Target="../embeddings/oleObject1.bin"/><Relationship Id="rId2" Type="http://schemas.openxmlformats.org/officeDocument/2006/relationships/slideLayout" Target="../slideLayouts/slideLayout103.xml"/><Relationship Id="rId16" Type="http://schemas.openxmlformats.org/officeDocument/2006/relationships/slideLayout" Target="../slideLayouts/slideLayout117.xml"/><Relationship Id="rId20" Type="http://schemas.openxmlformats.org/officeDocument/2006/relationships/slideLayout" Target="../slideLayouts/slideLayout121.xml"/><Relationship Id="rId29" Type="http://schemas.openxmlformats.org/officeDocument/2006/relationships/slideLayout" Target="../slideLayouts/slideLayout130.xml"/><Relationship Id="rId1" Type="http://schemas.openxmlformats.org/officeDocument/2006/relationships/slideLayout" Target="../slideLayouts/slideLayout102.xml"/><Relationship Id="rId6" Type="http://schemas.openxmlformats.org/officeDocument/2006/relationships/slideLayout" Target="../slideLayouts/slideLayout107.xml"/><Relationship Id="rId11" Type="http://schemas.openxmlformats.org/officeDocument/2006/relationships/slideLayout" Target="../slideLayouts/slideLayout112.xml"/><Relationship Id="rId24" Type="http://schemas.openxmlformats.org/officeDocument/2006/relationships/slideLayout" Target="../slideLayouts/slideLayout125.xml"/><Relationship Id="rId32" Type="http://schemas.openxmlformats.org/officeDocument/2006/relationships/tags" Target="../tags/tag1.xml"/><Relationship Id="rId5" Type="http://schemas.openxmlformats.org/officeDocument/2006/relationships/slideLayout" Target="../slideLayouts/slideLayout106.xml"/><Relationship Id="rId15" Type="http://schemas.openxmlformats.org/officeDocument/2006/relationships/slideLayout" Target="../slideLayouts/slideLayout116.xml"/><Relationship Id="rId23" Type="http://schemas.openxmlformats.org/officeDocument/2006/relationships/slideLayout" Target="../slideLayouts/slideLayout124.xml"/><Relationship Id="rId28" Type="http://schemas.openxmlformats.org/officeDocument/2006/relationships/slideLayout" Target="../slideLayouts/slideLayout129.xml"/><Relationship Id="rId10" Type="http://schemas.openxmlformats.org/officeDocument/2006/relationships/slideLayout" Target="../slideLayouts/slideLayout111.xml"/><Relationship Id="rId19" Type="http://schemas.openxmlformats.org/officeDocument/2006/relationships/slideLayout" Target="../slideLayouts/slideLayout120.xml"/><Relationship Id="rId31" Type="http://schemas.openxmlformats.org/officeDocument/2006/relationships/vmlDrawing" Target="../drawings/vmlDrawing1.vml"/><Relationship Id="rId4" Type="http://schemas.openxmlformats.org/officeDocument/2006/relationships/slideLayout" Target="../slideLayouts/slideLayout105.xml"/><Relationship Id="rId9" Type="http://schemas.openxmlformats.org/officeDocument/2006/relationships/slideLayout" Target="../slideLayouts/slideLayout110.xml"/><Relationship Id="rId14" Type="http://schemas.openxmlformats.org/officeDocument/2006/relationships/slideLayout" Target="../slideLayouts/slideLayout115.xml"/><Relationship Id="rId22" Type="http://schemas.openxmlformats.org/officeDocument/2006/relationships/slideLayout" Target="../slideLayouts/slideLayout123.xml"/><Relationship Id="rId27" Type="http://schemas.openxmlformats.org/officeDocument/2006/relationships/slideLayout" Target="../slideLayouts/slideLayout128.xml"/><Relationship Id="rId30" Type="http://schemas.openxmlformats.org/officeDocument/2006/relationships/theme" Target="../theme/theme6.xml"/><Relationship Id="rId35" Type="http://schemas.openxmlformats.org/officeDocument/2006/relationships/image" Target="../media/image34.png"/></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38.xml"/><Relationship Id="rId13" Type="http://schemas.openxmlformats.org/officeDocument/2006/relationships/slideLayout" Target="../slideLayouts/slideLayout143.xml"/><Relationship Id="rId18" Type="http://schemas.openxmlformats.org/officeDocument/2006/relationships/slideLayout" Target="../slideLayouts/slideLayout148.xml"/><Relationship Id="rId26" Type="http://schemas.openxmlformats.org/officeDocument/2006/relationships/vmlDrawing" Target="../drawings/vmlDrawing5.vml"/><Relationship Id="rId3" Type="http://schemas.openxmlformats.org/officeDocument/2006/relationships/slideLayout" Target="../slideLayouts/slideLayout133.xml"/><Relationship Id="rId21" Type="http://schemas.openxmlformats.org/officeDocument/2006/relationships/slideLayout" Target="../slideLayouts/slideLayout151.xml"/><Relationship Id="rId7" Type="http://schemas.openxmlformats.org/officeDocument/2006/relationships/slideLayout" Target="../slideLayouts/slideLayout137.xml"/><Relationship Id="rId12" Type="http://schemas.openxmlformats.org/officeDocument/2006/relationships/slideLayout" Target="../slideLayouts/slideLayout142.xml"/><Relationship Id="rId17" Type="http://schemas.openxmlformats.org/officeDocument/2006/relationships/slideLayout" Target="../slideLayouts/slideLayout147.xml"/><Relationship Id="rId25" Type="http://schemas.openxmlformats.org/officeDocument/2006/relationships/theme" Target="../theme/theme7.xml"/><Relationship Id="rId2" Type="http://schemas.openxmlformats.org/officeDocument/2006/relationships/slideLayout" Target="../slideLayouts/slideLayout132.xml"/><Relationship Id="rId16" Type="http://schemas.openxmlformats.org/officeDocument/2006/relationships/slideLayout" Target="../slideLayouts/slideLayout146.xml"/><Relationship Id="rId20" Type="http://schemas.openxmlformats.org/officeDocument/2006/relationships/slideLayout" Target="../slideLayouts/slideLayout150.xml"/><Relationship Id="rId29" Type="http://schemas.openxmlformats.org/officeDocument/2006/relationships/image" Target="../media/image33.emf"/><Relationship Id="rId1" Type="http://schemas.openxmlformats.org/officeDocument/2006/relationships/slideLayout" Target="../slideLayouts/slideLayout131.xml"/><Relationship Id="rId6" Type="http://schemas.openxmlformats.org/officeDocument/2006/relationships/slideLayout" Target="../slideLayouts/slideLayout136.xml"/><Relationship Id="rId11" Type="http://schemas.openxmlformats.org/officeDocument/2006/relationships/slideLayout" Target="../slideLayouts/slideLayout141.xml"/><Relationship Id="rId24" Type="http://schemas.openxmlformats.org/officeDocument/2006/relationships/slideLayout" Target="../slideLayouts/slideLayout154.xml"/><Relationship Id="rId5" Type="http://schemas.openxmlformats.org/officeDocument/2006/relationships/slideLayout" Target="../slideLayouts/slideLayout135.xml"/><Relationship Id="rId15" Type="http://schemas.openxmlformats.org/officeDocument/2006/relationships/slideLayout" Target="../slideLayouts/slideLayout145.xml"/><Relationship Id="rId23" Type="http://schemas.openxmlformats.org/officeDocument/2006/relationships/slideLayout" Target="../slideLayouts/slideLayout153.xml"/><Relationship Id="rId28" Type="http://schemas.openxmlformats.org/officeDocument/2006/relationships/oleObject" Target="../embeddings/oleObject7.bin"/><Relationship Id="rId10" Type="http://schemas.openxmlformats.org/officeDocument/2006/relationships/slideLayout" Target="../slideLayouts/slideLayout140.xml"/><Relationship Id="rId19" Type="http://schemas.openxmlformats.org/officeDocument/2006/relationships/slideLayout" Target="../slideLayouts/slideLayout149.xml"/><Relationship Id="rId4" Type="http://schemas.openxmlformats.org/officeDocument/2006/relationships/slideLayout" Target="../slideLayouts/slideLayout134.xml"/><Relationship Id="rId9" Type="http://schemas.openxmlformats.org/officeDocument/2006/relationships/slideLayout" Target="../slideLayouts/slideLayout139.xml"/><Relationship Id="rId14" Type="http://schemas.openxmlformats.org/officeDocument/2006/relationships/slideLayout" Target="../slideLayouts/slideLayout144.xml"/><Relationship Id="rId22" Type="http://schemas.openxmlformats.org/officeDocument/2006/relationships/slideLayout" Target="../slideLayouts/slideLayout152.xml"/><Relationship Id="rId27" Type="http://schemas.openxmlformats.org/officeDocument/2006/relationships/tags" Target="../tags/tag7.xml"/><Relationship Id="rId30" Type="http://schemas.openxmlformats.org/officeDocument/2006/relationships/image" Target="../media/image34.png"/></Relationships>
</file>

<file path=ppt/slideMasters/_rels/slideMaster8.xml.rels><?xml version="1.0" encoding="UTF-8" standalone="yes"?>
<Relationships xmlns="http://schemas.openxmlformats.org/package/2006/relationships"><Relationship Id="rId13" Type="http://schemas.openxmlformats.org/officeDocument/2006/relationships/slideLayout" Target="../slideLayouts/slideLayout167.xml"/><Relationship Id="rId18" Type="http://schemas.openxmlformats.org/officeDocument/2006/relationships/slideLayout" Target="../slideLayouts/slideLayout172.xml"/><Relationship Id="rId26" Type="http://schemas.openxmlformats.org/officeDocument/2006/relationships/slideLayout" Target="../slideLayouts/slideLayout180.xml"/><Relationship Id="rId39" Type="http://schemas.openxmlformats.org/officeDocument/2006/relationships/slideLayout" Target="../slideLayouts/slideLayout193.xml"/><Relationship Id="rId21" Type="http://schemas.openxmlformats.org/officeDocument/2006/relationships/slideLayout" Target="../slideLayouts/slideLayout175.xml"/><Relationship Id="rId34" Type="http://schemas.openxmlformats.org/officeDocument/2006/relationships/slideLayout" Target="../slideLayouts/slideLayout188.xml"/><Relationship Id="rId42" Type="http://schemas.openxmlformats.org/officeDocument/2006/relationships/slideLayout" Target="../slideLayouts/slideLayout196.xml"/><Relationship Id="rId47" Type="http://schemas.openxmlformats.org/officeDocument/2006/relationships/slideLayout" Target="../slideLayouts/slideLayout201.xml"/><Relationship Id="rId50" Type="http://schemas.openxmlformats.org/officeDocument/2006/relationships/slideLayout" Target="../slideLayouts/slideLayout204.xml"/><Relationship Id="rId55" Type="http://schemas.openxmlformats.org/officeDocument/2006/relationships/slideLayout" Target="../slideLayouts/slideLayout209.xml"/><Relationship Id="rId7" Type="http://schemas.openxmlformats.org/officeDocument/2006/relationships/slideLayout" Target="../slideLayouts/slideLayout161.xml"/><Relationship Id="rId12" Type="http://schemas.openxmlformats.org/officeDocument/2006/relationships/slideLayout" Target="../slideLayouts/slideLayout166.xml"/><Relationship Id="rId17" Type="http://schemas.openxmlformats.org/officeDocument/2006/relationships/slideLayout" Target="../slideLayouts/slideLayout171.xml"/><Relationship Id="rId25" Type="http://schemas.openxmlformats.org/officeDocument/2006/relationships/slideLayout" Target="../slideLayouts/slideLayout179.xml"/><Relationship Id="rId33" Type="http://schemas.openxmlformats.org/officeDocument/2006/relationships/slideLayout" Target="../slideLayouts/slideLayout187.xml"/><Relationship Id="rId38" Type="http://schemas.openxmlformats.org/officeDocument/2006/relationships/slideLayout" Target="../slideLayouts/slideLayout192.xml"/><Relationship Id="rId46" Type="http://schemas.openxmlformats.org/officeDocument/2006/relationships/slideLayout" Target="../slideLayouts/slideLayout200.xml"/><Relationship Id="rId2" Type="http://schemas.openxmlformats.org/officeDocument/2006/relationships/slideLayout" Target="../slideLayouts/slideLayout156.xml"/><Relationship Id="rId16" Type="http://schemas.openxmlformats.org/officeDocument/2006/relationships/slideLayout" Target="../slideLayouts/slideLayout170.xml"/><Relationship Id="rId20" Type="http://schemas.openxmlformats.org/officeDocument/2006/relationships/slideLayout" Target="../slideLayouts/slideLayout174.xml"/><Relationship Id="rId29" Type="http://schemas.openxmlformats.org/officeDocument/2006/relationships/slideLayout" Target="../slideLayouts/slideLayout183.xml"/><Relationship Id="rId41" Type="http://schemas.openxmlformats.org/officeDocument/2006/relationships/slideLayout" Target="../slideLayouts/slideLayout195.xml"/><Relationship Id="rId54" Type="http://schemas.openxmlformats.org/officeDocument/2006/relationships/slideLayout" Target="../slideLayouts/slideLayout208.xml"/><Relationship Id="rId1" Type="http://schemas.openxmlformats.org/officeDocument/2006/relationships/slideLayout" Target="../slideLayouts/slideLayout155.xml"/><Relationship Id="rId6" Type="http://schemas.openxmlformats.org/officeDocument/2006/relationships/slideLayout" Target="../slideLayouts/slideLayout160.xml"/><Relationship Id="rId11" Type="http://schemas.openxmlformats.org/officeDocument/2006/relationships/slideLayout" Target="../slideLayouts/slideLayout165.xml"/><Relationship Id="rId24" Type="http://schemas.openxmlformats.org/officeDocument/2006/relationships/slideLayout" Target="../slideLayouts/slideLayout178.xml"/><Relationship Id="rId32" Type="http://schemas.openxmlformats.org/officeDocument/2006/relationships/slideLayout" Target="../slideLayouts/slideLayout186.xml"/><Relationship Id="rId37" Type="http://schemas.openxmlformats.org/officeDocument/2006/relationships/slideLayout" Target="../slideLayouts/slideLayout191.xml"/><Relationship Id="rId40" Type="http://schemas.openxmlformats.org/officeDocument/2006/relationships/slideLayout" Target="../slideLayouts/slideLayout194.xml"/><Relationship Id="rId45" Type="http://schemas.openxmlformats.org/officeDocument/2006/relationships/slideLayout" Target="../slideLayouts/slideLayout199.xml"/><Relationship Id="rId53" Type="http://schemas.openxmlformats.org/officeDocument/2006/relationships/slideLayout" Target="../slideLayouts/slideLayout207.xml"/><Relationship Id="rId5" Type="http://schemas.openxmlformats.org/officeDocument/2006/relationships/slideLayout" Target="../slideLayouts/slideLayout159.xml"/><Relationship Id="rId15" Type="http://schemas.openxmlformats.org/officeDocument/2006/relationships/slideLayout" Target="../slideLayouts/slideLayout169.xml"/><Relationship Id="rId23" Type="http://schemas.openxmlformats.org/officeDocument/2006/relationships/slideLayout" Target="../slideLayouts/slideLayout177.xml"/><Relationship Id="rId28" Type="http://schemas.openxmlformats.org/officeDocument/2006/relationships/slideLayout" Target="../slideLayouts/slideLayout182.xml"/><Relationship Id="rId36" Type="http://schemas.openxmlformats.org/officeDocument/2006/relationships/slideLayout" Target="../slideLayouts/slideLayout190.xml"/><Relationship Id="rId49" Type="http://schemas.openxmlformats.org/officeDocument/2006/relationships/slideLayout" Target="../slideLayouts/slideLayout203.xml"/><Relationship Id="rId10" Type="http://schemas.openxmlformats.org/officeDocument/2006/relationships/slideLayout" Target="../slideLayouts/slideLayout164.xml"/><Relationship Id="rId19" Type="http://schemas.openxmlformats.org/officeDocument/2006/relationships/slideLayout" Target="../slideLayouts/slideLayout173.xml"/><Relationship Id="rId31" Type="http://schemas.openxmlformats.org/officeDocument/2006/relationships/slideLayout" Target="../slideLayouts/slideLayout185.xml"/><Relationship Id="rId44" Type="http://schemas.openxmlformats.org/officeDocument/2006/relationships/slideLayout" Target="../slideLayouts/slideLayout198.xml"/><Relationship Id="rId52" Type="http://schemas.openxmlformats.org/officeDocument/2006/relationships/slideLayout" Target="../slideLayouts/slideLayout206.xml"/><Relationship Id="rId4" Type="http://schemas.openxmlformats.org/officeDocument/2006/relationships/slideLayout" Target="../slideLayouts/slideLayout158.xml"/><Relationship Id="rId9" Type="http://schemas.openxmlformats.org/officeDocument/2006/relationships/slideLayout" Target="../slideLayouts/slideLayout163.xml"/><Relationship Id="rId14" Type="http://schemas.openxmlformats.org/officeDocument/2006/relationships/slideLayout" Target="../slideLayouts/slideLayout168.xml"/><Relationship Id="rId22" Type="http://schemas.openxmlformats.org/officeDocument/2006/relationships/slideLayout" Target="../slideLayouts/slideLayout176.xml"/><Relationship Id="rId27" Type="http://schemas.openxmlformats.org/officeDocument/2006/relationships/slideLayout" Target="../slideLayouts/slideLayout181.xml"/><Relationship Id="rId30" Type="http://schemas.openxmlformats.org/officeDocument/2006/relationships/slideLayout" Target="../slideLayouts/slideLayout184.xml"/><Relationship Id="rId35" Type="http://schemas.openxmlformats.org/officeDocument/2006/relationships/slideLayout" Target="../slideLayouts/slideLayout189.xml"/><Relationship Id="rId43" Type="http://schemas.openxmlformats.org/officeDocument/2006/relationships/slideLayout" Target="../slideLayouts/slideLayout197.xml"/><Relationship Id="rId48" Type="http://schemas.openxmlformats.org/officeDocument/2006/relationships/slideLayout" Target="../slideLayouts/slideLayout202.xml"/><Relationship Id="rId56" Type="http://schemas.openxmlformats.org/officeDocument/2006/relationships/theme" Target="../theme/theme8.xml"/><Relationship Id="rId8" Type="http://schemas.openxmlformats.org/officeDocument/2006/relationships/slideLayout" Target="../slideLayouts/slideLayout162.xml"/><Relationship Id="rId51" Type="http://schemas.openxmlformats.org/officeDocument/2006/relationships/slideLayout" Target="../slideLayouts/slideLayout205.xml"/><Relationship Id="rId3" Type="http://schemas.openxmlformats.org/officeDocument/2006/relationships/slideLayout" Target="../slideLayouts/slideLayout157.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217.xml"/><Relationship Id="rId3" Type="http://schemas.openxmlformats.org/officeDocument/2006/relationships/slideLayout" Target="../slideLayouts/slideLayout212.xml"/><Relationship Id="rId7" Type="http://schemas.openxmlformats.org/officeDocument/2006/relationships/slideLayout" Target="../slideLayouts/slideLayout216.xml"/><Relationship Id="rId2" Type="http://schemas.openxmlformats.org/officeDocument/2006/relationships/slideLayout" Target="../slideLayouts/slideLayout211.xml"/><Relationship Id="rId1" Type="http://schemas.openxmlformats.org/officeDocument/2006/relationships/slideLayout" Target="../slideLayouts/slideLayout210.xml"/><Relationship Id="rId6" Type="http://schemas.openxmlformats.org/officeDocument/2006/relationships/slideLayout" Target="../slideLayouts/slideLayout215.xml"/><Relationship Id="rId11" Type="http://schemas.openxmlformats.org/officeDocument/2006/relationships/image" Target="../media/image1.png"/><Relationship Id="rId5" Type="http://schemas.openxmlformats.org/officeDocument/2006/relationships/slideLayout" Target="../slideLayouts/slideLayout214.xml"/><Relationship Id="rId10" Type="http://schemas.openxmlformats.org/officeDocument/2006/relationships/theme" Target="../theme/theme9.xml"/><Relationship Id="rId4" Type="http://schemas.openxmlformats.org/officeDocument/2006/relationships/slideLayout" Target="../slideLayouts/slideLayout213.xml"/><Relationship Id="rId9" Type="http://schemas.openxmlformats.org/officeDocument/2006/relationships/slideLayout" Target="../slideLayouts/slideLayout21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2">
            <a:lumMod val="60000"/>
            <a:lumOff val="40000"/>
          </a:schemeClr>
        </a:solidFill>
        <a:effectLst/>
      </p:bgPr>
    </p:bg>
    <p:spTree>
      <p:nvGrpSpPr>
        <p:cNvPr id="1" name=""/>
        <p:cNvGrpSpPr/>
        <p:nvPr/>
      </p:nvGrpSpPr>
      <p:grpSpPr>
        <a:xfrm>
          <a:off x="0" y="0"/>
          <a:ext cx="0" cy="0"/>
          <a:chOff x="0" y="0"/>
          <a:chExt cx="0" cy="0"/>
        </a:xfrm>
      </p:grpSpPr>
      <p:sp>
        <p:nvSpPr>
          <p:cNvPr id="4" name="Rectangle 1258"/>
          <p:cNvSpPr>
            <a:spLocks noChangeArrowheads="1"/>
          </p:cNvSpPr>
          <p:nvPr/>
        </p:nvSpPr>
        <p:spPr bwMode="auto">
          <a:xfrm>
            <a:off x="2" y="0"/>
            <a:ext cx="12191999" cy="1076326"/>
          </a:xfrm>
          <a:prstGeom prst="rect">
            <a:avLst/>
          </a:prstGeom>
          <a:solidFill>
            <a:schemeClr val="bg2">
              <a:lumMod val="40000"/>
              <a:lumOff val="60000"/>
            </a:schemeClr>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sz="1800"/>
          </a:p>
        </p:txBody>
      </p:sp>
      <p:sp>
        <p:nvSpPr>
          <p:cNvPr id="5" name="Freeform 1259"/>
          <p:cNvSpPr>
            <a:spLocks/>
          </p:cNvSpPr>
          <p:nvPr/>
        </p:nvSpPr>
        <p:spPr bwMode="auto">
          <a:xfrm>
            <a:off x="-1" y="148431"/>
            <a:ext cx="12191999" cy="6561137"/>
          </a:xfrm>
          <a:custGeom>
            <a:avLst/>
            <a:gdLst/>
            <a:ahLst/>
            <a:cxnLst>
              <a:cxn ang="0">
                <a:pos x="3240" y="239"/>
              </a:cxn>
              <a:cxn ang="0">
                <a:pos x="3240" y="2464"/>
              </a:cxn>
              <a:cxn ang="0">
                <a:pos x="0" y="2466"/>
              </a:cxn>
              <a:cxn ang="0">
                <a:pos x="0" y="135"/>
              </a:cxn>
              <a:cxn ang="0">
                <a:pos x="261" y="18"/>
              </a:cxn>
              <a:cxn ang="0">
                <a:pos x="514" y="143"/>
              </a:cxn>
              <a:cxn ang="0">
                <a:pos x="639" y="115"/>
              </a:cxn>
              <a:cxn ang="0">
                <a:pos x="752" y="157"/>
              </a:cxn>
              <a:cxn ang="0">
                <a:pos x="768" y="142"/>
              </a:cxn>
              <a:cxn ang="0">
                <a:pos x="941" y="76"/>
              </a:cxn>
              <a:cxn ang="0">
                <a:pos x="1092" y="129"/>
              </a:cxn>
              <a:cxn ang="0">
                <a:pos x="1126" y="163"/>
              </a:cxn>
              <a:cxn ang="0">
                <a:pos x="1366" y="160"/>
              </a:cxn>
              <a:cxn ang="0">
                <a:pos x="1496" y="122"/>
              </a:cxn>
              <a:cxn ang="0">
                <a:pos x="1609" y="173"/>
              </a:cxn>
              <a:cxn ang="0">
                <a:pos x="1787" y="80"/>
              </a:cxn>
              <a:cxn ang="0">
                <a:pos x="1969" y="168"/>
              </a:cxn>
              <a:cxn ang="0">
                <a:pos x="2221" y="122"/>
              </a:cxn>
              <a:cxn ang="0">
                <a:pos x="2332" y="80"/>
              </a:cxn>
              <a:cxn ang="0">
                <a:pos x="2456" y="109"/>
              </a:cxn>
              <a:cxn ang="0">
                <a:pos x="2724" y="22"/>
              </a:cxn>
              <a:cxn ang="0">
                <a:pos x="2931" y="181"/>
              </a:cxn>
              <a:cxn ang="0">
                <a:pos x="3240" y="239"/>
              </a:cxn>
            </a:cxnLst>
            <a:rect l="0" t="0" r="r" b="b"/>
            <a:pathLst>
              <a:path w="3240" h="2468">
                <a:moveTo>
                  <a:pt x="3240" y="239"/>
                </a:moveTo>
                <a:cubicBezTo>
                  <a:pt x="3240" y="981"/>
                  <a:pt x="3240" y="1722"/>
                  <a:pt x="3240" y="2464"/>
                </a:cubicBezTo>
                <a:cubicBezTo>
                  <a:pt x="2164" y="2468"/>
                  <a:pt x="1080" y="2464"/>
                  <a:pt x="0" y="2466"/>
                </a:cubicBezTo>
                <a:cubicBezTo>
                  <a:pt x="0" y="1689"/>
                  <a:pt x="0" y="912"/>
                  <a:pt x="0" y="135"/>
                </a:cubicBezTo>
                <a:cubicBezTo>
                  <a:pt x="57" y="68"/>
                  <a:pt x="140" y="16"/>
                  <a:pt x="261" y="18"/>
                </a:cubicBezTo>
                <a:cubicBezTo>
                  <a:pt x="381" y="19"/>
                  <a:pt x="459" y="77"/>
                  <a:pt x="514" y="143"/>
                </a:cubicBezTo>
                <a:cubicBezTo>
                  <a:pt x="545" y="124"/>
                  <a:pt x="589" y="111"/>
                  <a:pt x="639" y="115"/>
                </a:cubicBezTo>
                <a:cubicBezTo>
                  <a:pt x="685" y="118"/>
                  <a:pt x="725" y="137"/>
                  <a:pt x="752" y="157"/>
                </a:cubicBezTo>
                <a:cubicBezTo>
                  <a:pt x="759" y="154"/>
                  <a:pt x="763" y="147"/>
                  <a:pt x="768" y="142"/>
                </a:cubicBezTo>
                <a:cubicBezTo>
                  <a:pt x="809" y="103"/>
                  <a:pt x="864" y="76"/>
                  <a:pt x="941" y="76"/>
                </a:cubicBezTo>
                <a:cubicBezTo>
                  <a:pt x="1004" y="76"/>
                  <a:pt x="1056" y="100"/>
                  <a:pt x="1092" y="129"/>
                </a:cubicBezTo>
                <a:cubicBezTo>
                  <a:pt x="1104" y="139"/>
                  <a:pt x="1113" y="153"/>
                  <a:pt x="1126" y="163"/>
                </a:cubicBezTo>
                <a:cubicBezTo>
                  <a:pt x="1183" y="127"/>
                  <a:pt x="1306" y="124"/>
                  <a:pt x="1366" y="160"/>
                </a:cubicBezTo>
                <a:cubicBezTo>
                  <a:pt x="1399" y="137"/>
                  <a:pt x="1440" y="118"/>
                  <a:pt x="1496" y="122"/>
                </a:cubicBezTo>
                <a:cubicBezTo>
                  <a:pt x="1544" y="126"/>
                  <a:pt x="1582" y="150"/>
                  <a:pt x="1609" y="173"/>
                </a:cubicBezTo>
                <a:cubicBezTo>
                  <a:pt x="1644" y="122"/>
                  <a:pt x="1702" y="80"/>
                  <a:pt x="1787" y="80"/>
                </a:cubicBezTo>
                <a:cubicBezTo>
                  <a:pt x="1873" y="80"/>
                  <a:pt x="1931" y="118"/>
                  <a:pt x="1969" y="168"/>
                </a:cubicBezTo>
                <a:cubicBezTo>
                  <a:pt x="2017" y="118"/>
                  <a:pt x="2134" y="86"/>
                  <a:pt x="2221" y="122"/>
                </a:cubicBezTo>
                <a:cubicBezTo>
                  <a:pt x="2249" y="103"/>
                  <a:pt x="2287" y="83"/>
                  <a:pt x="2332" y="80"/>
                </a:cubicBezTo>
                <a:cubicBezTo>
                  <a:pt x="2382" y="76"/>
                  <a:pt x="2424" y="90"/>
                  <a:pt x="2456" y="109"/>
                </a:cubicBezTo>
                <a:cubicBezTo>
                  <a:pt x="2514" y="51"/>
                  <a:pt x="2606" y="0"/>
                  <a:pt x="2724" y="22"/>
                </a:cubicBezTo>
                <a:cubicBezTo>
                  <a:pt x="2825" y="41"/>
                  <a:pt x="2892" y="103"/>
                  <a:pt x="2931" y="181"/>
                </a:cubicBezTo>
                <a:cubicBezTo>
                  <a:pt x="3041" y="133"/>
                  <a:pt x="3184" y="177"/>
                  <a:pt x="3240" y="239"/>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pic>
        <p:nvPicPr>
          <p:cNvPr id="10" name="Picture 9"/>
          <p:cNvPicPr>
            <a:picLocks noChangeAspect="1"/>
          </p:cNvPicPr>
          <p:nvPr userDrawn="1"/>
        </p:nvPicPr>
        <p:blipFill>
          <a:blip r:embed="rId11">
            <a:extLst>
              <a:ext uri="{28A0092B-C50C-407E-A947-70E740481C1C}">
                <a14:useLocalDpi xmlns:a14="http://schemas.microsoft.com/office/drawing/2010/main" val="0"/>
              </a:ext>
            </a:extLst>
          </a:blip>
          <a:stretch>
            <a:fillRect/>
          </a:stretch>
        </p:blipFill>
        <p:spPr>
          <a:xfrm>
            <a:off x="9829800" y="533400"/>
            <a:ext cx="1236717" cy="747710"/>
          </a:xfrm>
          <a:prstGeom prst="rect">
            <a:avLst/>
          </a:prstGeom>
        </p:spPr>
      </p:pic>
      <p:cxnSp>
        <p:nvCxnSpPr>
          <p:cNvPr id="11" name="Straight Connector 10">
            <a:extLst>
              <a:ext uri="{FF2B5EF4-FFF2-40B4-BE49-F238E27FC236}">
                <a16:creationId xmlns:a16="http://schemas.microsoft.com/office/drawing/2014/main" id="{A6E78FAF-DE9C-4C19-8F6A-EAEDC4A6A6D7}"/>
              </a:ext>
            </a:extLst>
          </p:cNvPr>
          <p:cNvCxnSpPr>
            <a:cxnSpLocks/>
          </p:cNvCxnSpPr>
          <p:nvPr userDrawn="1"/>
        </p:nvCxnSpPr>
        <p:spPr>
          <a:xfrm>
            <a:off x="0" y="5867400"/>
            <a:ext cx="12192000" cy="0"/>
          </a:xfrm>
          <a:prstGeom prst="line">
            <a:avLst/>
          </a:prstGeom>
          <a:ln w="3175">
            <a:solidFill>
              <a:srgbClr val="000000">
                <a:alpha val="16863"/>
              </a:srgbClr>
            </a:solidFill>
            <a:prstDash val="sysDash"/>
          </a:ln>
        </p:spPr>
        <p:style>
          <a:lnRef idx="1">
            <a:schemeClr val="accent1"/>
          </a:lnRef>
          <a:fillRef idx="0">
            <a:schemeClr val="accent1"/>
          </a:fillRef>
          <a:effectRef idx="0">
            <a:schemeClr val="accent1"/>
          </a:effectRef>
          <a:fontRef idx="minor">
            <a:schemeClr val="tx1"/>
          </a:fontRef>
        </p:style>
      </p:cxnSp>
      <p:pic>
        <p:nvPicPr>
          <p:cNvPr id="3" name="Picture 2"/>
          <p:cNvPicPr>
            <a:picLocks noChangeAspect="1"/>
          </p:cNvPicPr>
          <p:nvPr userDrawn="1"/>
        </p:nvPicPr>
        <p:blipFill>
          <a:blip r:embed="rId12" cstate="print">
            <a:extLst>
              <a:ext uri="{28A0092B-C50C-407E-A947-70E740481C1C}">
                <a14:useLocalDpi xmlns:a14="http://schemas.microsoft.com/office/drawing/2010/main" val="0"/>
              </a:ext>
            </a:extLst>
          </a:blip>
          <a:stretch>
            <a:fillRect/>
          </a:stretch>
        </p:blipFill>
        <p:spPr>
          <a:xfrm>
            <a:off x="10222921" y="6151306"/>
            <a:ext cx="1480051" cy="293564"/>
          </a:xfrm>
          <a:prstGeom prst="rect">
            <a:avLst/>
          </a:prstGeom>
        </p:spPr>
      </p:pic>
      <p:pic>
        <p:nvPicPr>
          <p:cNvPr id="13" name="Picture 12">
            <a:extLst>
              <a:ext uri="{FF2B5EF4-FFF2-40B4-BE49-F238E27FC236}">
                <a16:creationId xmlns:a16="http://schemas.microsoft.com/office/drawing/2014/main" id="{EFD13A11-1D88-49C9-BDAA-C378BAB3BAE4}"/>
              </a:ext>
            </a:extLst>
          </p:cNvPr>
          <p:cNvPicPr>
            <a:picLocks noChangeAspect="1"/>
          </p:cNvPicPr>
          <p:nvPr userDrawn="1"/>
        </p:nvPicPr>
        <p:blipFill>
          <a:blip r:embed="rId12" cstate="print">
            <a:extLst>
              <a:ext uri="{28A0092B-C50C-407E-A947-70E740481C1C}">
                <a14:useLocalDpi xmlns:a14="http://schemas.microsoft.com/office/drawing/2010/main" val="0"/>
              </a:ext>
            </a:extLst>
          </a:blip>
          <a:stretch>
            <a:fillRect/>
          </a:stretch>
        </p:blipFill>
        <p:spPr>
          <a:xfrm>
            <a:off x="10222921" y="6151306"/>
            <a:ext cx="1480051" cy="293564"/>
          </a:xfrm>
          <a:prstGeom prst="rect">
            <a:avLst/>
          </a:prstGeom>
        </p:spPr>
      </p:pic>
      <p:pic>
        <p:nvPicPr>
          <p:cNvPr id="15" name="Picture 14">
            <a:extLst>
              <a:ext uri="{FF2B5EF4-FFF2-40B4-BE49-F238E27FC236}">
                <a16:creationId xmlns:a16="http://schemas.microsoft.com/office/drawing/2014/main" id="{1C377289-32D0-4CC2-A639-60DF1EF7248B}"/>
              </a:ext>
            </a:extLst>
          </p:cNvPr>
          <p:cNvPicPr>
            <a:picLocks noChangeAspect="1"/>
          </p:cNvPicPr>
          <p:nvPr userDrawn="1"/>
        </p:nvPicPr>
        <p:blipFill>
          <a:blip r:embed="rId13"/>
          <a:stretch>
            <a:fillRect/>
          </a:stretch>
        </p:blipFill>
        <p:spPr>
          <a:xfrm>
            <a:off x="405498" y="6068014"/>
            <a:ext cx="1459803" cy="628727"/>
          </a:xfrm>
          <a:prstGeom prst="rect">
            <a:avLst/>
          </a:prstGeom>
        </p:spPr>
      </p:pic>
      <p:pic>
        <p:nvPicPr>
          <p:cNvPr id="17" name="Picture 2" descr="B2BGateway.net | Fully-managed EDI &amp; API Data Connectivity">
            <a:extLst>
              <a:ext uri="{FF2B5EF4-FFF2-40B4-BE49-F238E27FC236}">
                <a16:creationId xmlns:a16="http://schemas.microsoft.com/office/drawing/2014/main" id="{DE333E3C-B536-4FBF-9BA6-EC745DF3D2C3}"/>
              </a:ext>
            </a:extLst>
          </p:cNvPr>
          <p:cNvPicPr>
            <a:picLocks noChangeAspect="1" noChangeArrowheads="1"/>
          </p:cNvPicPr>
          <p:nvPr userDrawn="1"/>
        </p:nvPicPr>
        <p:blipFill>
          <a:blip r:embed="rId14" cstate="print">
            <a:extLst>
              <a:ext uri="{28A0092B-C50C-407E-A947-70E740481C1C}">
                <a14:useLocalDpi xmlns:a14="http://schemas.microsoft.com/office/drawing/2010/main" val="0"/>
              </a:ext>
            </a:extLst>
          </a:blip>
          <a:srcRect/>
          <a:stretch>
            <a:fillRect/>
          </a:stretch>
        </p:blipFill>
        <p:spPr bwMode="auto">
          <a:xfrm>
            <a:off x="2438399" y="5886450"/>
            <a:ext cx="1714437" cy="964371"/>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Cloud Inventory Solutions &amp; Mobile-First Supply Chain Apps — DSI">
            <a:extLst>
              <a:ext uri="{FF2B5EF4-FFF2-40B4-BE49-F238E27FC236}">
                <a16:creationId xmlns:a16="http://schemas.microsoft.com/office/drawing/2014/main" id="{26301A85-1EBF-437C-A4AF-447BF9E8EF2E}"/>
              </a:ext>
            </a:extLst>
          </p:cNvPr>
          <p:cNvPicPr>
            <a:picLocks noChangeAspect="1" noChangeArrowheads="1"/>
          </p:cNvPicPr>
          <p:nvPr userDrawn="1"/>
        </p:nvPicPr>
        <p:blipFill>
          <a:blip r:embed="rId15">
            <a:extLst>
              <a:ext uri="{28A0092B-C50C-407E-A947-70E740481C1C}">
                <a14:useLocalDpi xmlns:a14="http://schemas.microsoft.com/office/drawing/2010/main" val="0"/>
              </a:ext>
            </a:extLst>
          </a:blip>
          <a:srcRect/>
          <a:stretch>
            <a:fillRect/>
          </a:stretch>
        </p:blipFill>
        <p:spPr bwMode="auto">
          <a:xfrm>
            <a:off x="4719051" y="6008370"/>
            <a:ext cx="1338262" cy="688371"/>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19">
            <a:extLst>
              <a:ext uri="{FF2B5EF4-FFF2-40B4-BE49-F238E27FC236}">
                <a16:creationId xmlns:a16="http://schemas.microsoft.com/office/drawing/2014/main" id="{BBAD24D9-0B99-488B-9F42-0BF80359810F}"/>
              </a:ext>
            </a:extLst>
          </p:cNvPr>
          <p:cNvPicPr>
            <a:picLocks noChangeAspect="1"/>
          </p:cNvPicPr>
          <p:nvPr userDrawn="1"/>
        </p:nvPicPr>
        <p:blipFill>
          <a:blip r:embed="rId16"/>
          <a:stretch>
            <a:fillRect/>
          </a:stretch>
        </p:blipFill>
        <p:spPr>
          <a:xfrm>
            <a:off x="6488691" y="5999129"/>
            <a:ext cx="1423988" cy="673413"/>
          </a:xfrm>
          <a:prstGeom prst="rect">
            <a:avLst/>
          </a:prstGeom>
        </p:spPr>
      </p:pic>
      <p:pic>
        <p:nvPicPr>
          <p:cNvPr id="21" name="Picture 6" descr="Solupay for NetSuite SuitePayments">
            <a:extLst>
              <a:ext uri="{FF2B5EF4-FFF2-40B4-BE49-F238E27FC236}">
                <a16:creationId xmlns:a16="http://schemas.microsoft.com/office/drawing/2014/main" id="{D6BF3389-2AA0-4ECD-8A57-53EE2C31E678}"/>
              </a:ext>
            </a:extLst>
          </p:cNvPr>
          <p:cNvPicPr>
            <a:picLocks noChangeAspect="1" noChangeArrowheads="1"/>
          </p:cNvPicPr>
          <p:nvPr userDrawn="1"/>
        </p:nvPicPr>
        <p:blipFill>
          <a:blip r:embed="rId17">
            <a:extLst>
              <a:ext uri="{28A0092B-C50C-407E-A947-70E740481C1C}">
                <a14:useLocalDpi xmlns:a14="http://schemas.microsoft.com/office/drawing/2010/main" val="0"/>
              </a:ext>
            </a:extLst>
          </a:blip>
          <a:srcRect/>
          <a:stretch>
            <a:fillRect/>
          </a:stretch>
        </p:blipFill>
        <p:spPr bwMode="auto">
          <a:xfrm>
            <a:off x="8534400" y="5895689"/>
            <a:ext cx="1066800" cy="710402"/>
          </a:xfrm>
          <a:prstGeom prst="rect">
            <a:avLst/>
          </a:prstGeom>
          <a:noFill/>
          <a:extLst>
            <a:ext uri="{909E8E84-426E-40DD-AFC4-6F175D3DCCD1}">
              <a14:hiddenFill xmlns:a14="http://schemas.microsoft.com/office/drawing/2010/main">
                <a:solidFill>
                  <a:srgbClr val="FFFFFF"/>
                </a:solidFill>
              </a14:hiddenFill>
            </a:ext>
          </a:extLst>
        </p:spPr>
      </p:pic>
    </p:spTree>
  </p:cSld>
  <p:clrMap bg1="dk1" tx1="lt1" bg2="dk2" tx2="lt2" accent1="accent1" accent2="accent2" accent3="accent3" accent4="accent4" accent5="accent5" accent6="accent6" hlink="hlink" folHlink="folHlink"/>
  <p:sldLayoutIdLst>
    <p:sldLayoutId id="2147483649" r:id="rId1"/>
    <p:sldLayoutId id="2147483656" r:id="rId2"/>
    <p:sldLayoutId id="2147483657" r:id="rId3"/>
    <p:sldLayoutId id="2147483650" r:id="rId4"/>
    <p:sldLayoutId id="2147483655" r:id="rId5"/>
    <p:sldLayoutId id="2147483651" r:id="rId6"/>
    <p:sldLayoutId id="2147483652" r:id="rId7"/>
    <p:sldLayoutId id="2147483653" r:id="rId8"/>
    <p:sldLayoutId id="2147483654" r:id="rId9"/>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7" name="Title Placeholder 6">
            <a:extLst>
              <a:ext uri="{FF2B5EF4-FFF2-40B4-BE49-F238E27FC236}">
                <a16:creationId xmlns:a16="http://schemas.microsoft.com/office/drawing/2014/main" id="{217CE968-646F-46AC-86BF-400B0EC7A4A3}"/>
              </a:ext>
            </a:extLst>
          </p:cNvPr>
          <p:cNvSpPr>
            <a:spLocks noGrp="1"/>
          </p:cNvSpPr>
          <p:nvPr>
            <p:ph type="title"/>
          </p:nvPr>
        </p:nvSpPr>
        <p:spPr>
          <a:xfrm>
            <a:off x="381000" y="342901"/>
            <a:ext cx="11430000" cy="800099"/>
          </a:xfrm>
          <a:prstGeom prst="rect">
            <a:avLst/>
          </a:prstGeom>
        </p:spPr>
        <p:txBody>
          <a:bodyPr vert="horz" lIns="45720" tIns="45720" rIns="45720" bIns="45720" rtlCol="0" anchor="t" anchorCtr="0">
            <a:noAutofit/>
          </a:bodyPr>
          <a:lstStyle/>
          <a:p>
            <a:r>
              <a:rPr lang="en-US"/>
              <a:t>Click to edit Master title style</a:t>
            </a:r>
          </a:p>
        </p:txBody>
      </p:sp>
      <p:sp>
        <p:nvSpPr>
          <p:cNvPr id="8" name="Text Placeholder 7">
            <a:extLst>
              <a:ext uri="{FF2B5EF4-FFF2-40B4-BE49-F238E27FC236}">
                <a16:creationId xmlns:a16="http://schemas.microsoft.com/office/drawing/2014/main" id="{705E1DD5-0C26-4AC7-BA75-113B1242D05C}"/>
              </a:ext>
            </a:extLst>
          </p:cNvPr>
          <p:cNvSpPr>
            <a:spLocks noGrp="1"/>
          </p:cNvSpPr>
          <p:nvPr>
            <p:ph type="body" idx="1"/>
          </p:nvPr>
        </p:nvSpPr>
        <p:spPr>
          <a:xfrm>
            <a:off x="381000" y="1371601"/>
            <a:ext cx="11430000" cy="4800600"/>
          </a:xfrm>
          <a:prstGeom prst="rect">
            <a:avLst/>
          </a:prstGeom>
        </p:spPr>
        <p:txBody>
          <a:bodyPr vert="horz" lIns="45720" tIns="45720" rIns="45720" bIns="4572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a:p>
            <a:pPr lvl="5"/>
            <a:r>
              <a:rPr lang="en-US"/>
              <a:t>Sixth Level</a:t>
            </a:r>
          </a:p>
        </p:txBody>
      </p:sp>
      <p:sp>
        <p:nvSpPr>
          <p:cNvPr id="10" name="Slide Number Placeholder 9">
            <a:extLst>
              <a:ext uri="{FF2B5EF4-FFF2-40B4-BE49-F238E27FC236}">
                <a16:creationId xmlns:a16="http://schemas.microsoft.com/office/drawing/2014/main" id="{F748CAC7-CA4F-4BBD-A10E-9433A5BF1812}"/>
              </a:ext>
            </a:extLst>
          </p:cNvPr>
          <p:cNvSpPr>
            <a:spLocks noGrp="1"/>
          </p:cNvSpPr>
          <p:nvPr>
            <p:ph type="sldNum" sz="quarter" idx="4"/>
          </p:nvPr>
        </p:nvSpPr>
        <p:spPr>
          <a:xfrm>
            <a:off x="381000" y="6248400"/>
            <a:ext cx="614881" cy="457201"/>
          </a:xfrm>
          <a:prstGeom prst="rect">
            <a:avLst/>
          </a:prstGeom>
        </p:spPr>
        <p:txBody>
          <a:bodyPr vert="horz" lIns="0" tIns="0" rIns="0" bIns="0" rtlCol="0" anchor="b"/>
          <a:lstStyle>
            <a:lvl1pPr algn="l">
              <a:defRPr sz="1200" baseline="0">
                <a:solidFill>
                  <a:schemeClr val="bg1">
                    <a:lumMod val="65000"/>
                  </a:schemeClr>
                </a:solidFill>
                <a:latin typeface="+mj-lt"/>
              </a:defRPr>
            </a:lvl1pPr>
          </a:lstStyle>
          <a:p>
            <a:fld id="{4C0777BA-8EDC-4661-96BD-7EAA8D605F77}" type="slidenum">
              <a:rPr lang="en-US" smtClean="0"/>
              <a:pPr/>
              <a:t>‹#›</a:t>
            </a:fld>
            <a:endParaRPr lang="en-US"/>
          </a:p>
        </p:txBody>
      </p:sp>
      <p:sp>
        <p:nvSpPr>
          <p:cNvPr id="12" name="Footer Placeholder 11">
            <a:extLst>
              <a:ext uri="{FF2B5EF4-FFF2-40B4-BE49-F238E27FC236}">
                <a16:creationId xmlns:a16="http://schemas.microsoft.com/office/drawing/2014/main" id="{7115282F-FDA4-4858-8016-816C18B4DAC3}"/>
              </a:ext>
            </a:extLst>
          </p:cNvPr>
          <p:cNvSpPr>
            <a:spLocks noGrp="1"/>
          </p:cNvSpPr>
          <p:nvPr>
            <p:ph type="ftr" sz="quarter" idx="3"/>
          </p:nvPr>
        </p:nvSpPr>
        <p:spPr>
          <a:xfrm>
            <a:off x="995881" y="6248401"/>
            <a:ext cx="9004334" cy="457200"/>
          </a:xfrm>
          <a:prstGeom prst="rect">
            <a:avLst/>
          </a:prstGeom>
        </p:spPr>
        <p:txBody>
          <a:bodyPr vert="horz" lIns="91440" tIns="0" rIns="0" bIns="0" rtlCol="0" anchor="b"/>
          <a:lstStyle>
            <a:lvl1pPr algn="l">
              <a:defRPr sz="1200" baseline="0">
                <a:solidFill>
                  <a:schemeClr val="bg1">
                    <a:lumMod val="65000"/>
                  </a:schemeClr>
                </a:solidFill>
                <a:latin typeface="+mj-lt"/>
              </a:defRPr>
            </a:lvl1pPr>
          </a:lstStyle>
          <a:p>
            <a:endParaRPr lang="en-US"/>
          </a:p>
        </p:txBody>
      </p:sp>
    </p:spTree>
    <p:extLst>
      <p:ext uri="{BB962C8B-B14F-4D97-AF65-F5344CB8AC3E}">
        <p14:creationId xmlns:p14="http://schemas.microsoft.com/office/powerpoint/2010/main" val="1050115497"/>
      </p:ext>
    </p:extLst>
  </p:cSld>
  <p:clrMap bg1="lt1" tx1="dk1" bg2="lt2" tx2="dk2" accent1="accent1" accent2="accent2" accent3="accent3" accent4="accent4" accent5="accent5" accent6="accent6" hlink="hlink" folHlink="folHlink"/>
  <p:sldLayoutIdLst>
    <p:sldLayoutId id="2147483659" r:id="rId1"/>
    <p:sldLayoutId id="2147483660" r:id="rId2"/>
    <p:sldLayoutId id="2147483661" r:id="rId3"/>
    <p:sldLayoutId id="2147483662" r:id="rId4"/>
    <p:sldLayoutId id="2147483663" r:id="rId5"/>
    <p:sldLayoutId id="2147483664" r:id="rId6"/>
    <p:sldLayoutId id="2147483665" r:id="rId7"/>
    <p:sldLayoutId id="2147483666" r:id="rId8"/>
  </p:sldLayoutIdLst>
  <p:hf hdr="0" ftr="0" dt="0"/>
  <p:txStyles>
    <p:titleStyle>
      <a:lvl1pPr algn="l" defTabSz="914400" rtl="0" eaLnBrk="1" latinLnBrk="0" hangingPunct="1">
        <a:lnSpc>
          <a:spcPct val="90000"/>
        </a:lnSpc>
        <a:spcBef>
          <a:spcPct val="0"/>
        </a:spcBef>
        <a:buNone/>
        <a:defRPr sz="2800" b="1" i="0" kern="1200" cap="all" baseline="0">
          <a:solidFill>
            <a:schemeClr val="tx1">
              <a:lumMod val="75000"/>
              <a:lumOff val="25000"/>
            </a:schemeClr>
          </a:solidFill>
          <a:latin typeface="+mj-lt"/>
          <a:ea typeface="+mj-ea"/>
          <a:cs typeface="+mj-cs"/>
        </a:defRPr>
      </a:lvl1pPr>
    </p:titleStyle>
    <p:bodyStyle>
      <a:lvl1pPr marL="0" indent="0" algn="l" defTabSz="914400" rtl="0" eaLnBrk="1" latinLnBrk="0" hangingPunct="1">
        <a:lnSpc>
          <a:spcPct val="90000"/>
        </a:lnSpc>
        <a:spcBef>
          <a:spcPts val="1000"/>
        </a:spcBef>
        <a:buClr>
          <a:schemeClr val="accent4"/>
        </a:buClr>
        <a:buFont typeface="Wingdings" panose="05000000000000000000" pitchFamily="2" charset="2"/>
        <a:buNone/>
        <a:defRPr sz="2400" kern="1200" baseline="0">
          <a:solidFill>
            <a:schemeClr val="tx1">
              <a:lumMod val="75000"/>
              <a:lumOff val="25000"/>
            </a:schemeClr>
          </a:solidFill>
          <a:latin typeface="+mn-lt"/>
          <a:ea typeface="+mn-ea"/>
          <a:cs typeface="+mn-cs"/>
        </a:defRPr>
      </a:lvl1pPr>
      <a:lvl2pPr marL="228600" indent="-228600" algn="l" defTabSz="914400" rtl="0" eaLnBrk="1" latinLnBrk="0" hangingPunct="1">
        <a:lnSpc>
          <a:spcPct val="90000"/>
        </a:lnSpc>
        <a:spcBef>
          <a:spcPts val="500"/>
        </a:spcBef>
        <a:buClr>
          <a:schemeClr val="accent4"/>
        </a:buClr>
        <a:buFont typeface="Wingdings" panose="05000000000000000000" pitchFamily="2" charset="2"/>
        <a:buChar char="§"/>
        <a:defRPr sz="2200" kern="1200" baseline="0">
          <a:solidFill>
            <a:schemeClr val="tx1">
              <a:lumMod val="75000"/>
              <a:lumOff val="25000"/>
            </a:schemeClr>
          </a:solidFill>
          <a:latin typeface="+mn-lt"/>
          <a:ea typeface="+mn-ea"/>
          <a:cs typeface="+mn-cs"/>
        </a:defRPr>
      </a:lvl2pPr>
      <a:lvl3pPr marL="569913" indent="-228600" algn="l" defTabSz="914400" rtl="0" eaLnBrk="1" latinLnBrk="0" hangingPunct="1">
        <a:lnSpc>
          <a:spcPct val="90000"/>
        </a:lnSpc>
        <a:spcBef>
          <a:spcPts val="500"/>
        </a:spcBef>
        <a:buClr>
          <a:schemeClr val="accent4"/>
        </a:buClr>
        <a:buFont typeface="Univers" panose="020B0503020202020204" pitchFamily="34" charset="0"/>
        <a:buChar char="–"/>
        <a:defRPr sz="1800" kern="1200" baseline="0">
          <a:solidFill>
            <a:schemeClr val="tx1">
              <a:lumMod val="75000"/>
              <a:lumOff val="25000"/>
            </a:schemeClr>
          </a:solidFill>
          <a:latin typeface="+mn-lt"/>
          <a:ea typeface="+mn-ea"/>
          <a:cs typeface="+mn-cs"/>
        </a:defRPr>
      </a:lvl3pPr>
      <a:lvl4pPr marL="914400" indent="-228600" algn="l" defTabSz="914400" rtl="0" eaLnBrk="1" latinLnBrk="0" hangingPunct="1">
        <a:lnSpc>
          <a:spcPct val="90000"/>
        </a:lnSpc>
        <a:spcBef>
          <a:spcPts val="500"/>
        </a:spcBef>
        <a:buClr>
          <a:schemeClr val="accent4"/>
        </a:buClr>
        <a:buSzPct val="90000"/>
        <a:buFont typeface="Wingdings" panose="05000000000000000000" pitchFamily="2" charset="2"/>
        <a:buChar char="§"/>
        <a:defRPr sz="1800" kern="1200">
          <a:solidFill>
            <a:schemeClr val="tx1">
              <a:lumMod val="75000"/>
              <a:lumOff val="25000"/>
            </a:schemeClr>
          </a:solidFill>
          <a:latin typeface="+mn-lt"/>
          <a:ea typeface="+mn-ea"/>
          <a:cs typeface="+mn-cs"/>
        </a:defRPr>
      </a:lvl4pPr>
      <a:lvl5pPr marL="1258888" indent="-228600" algn="l" defTabSz="914400" rtl="0" eaLnBrk="1" latinLnBrk="0" hangingPunct="1">
        <a:lnSpc>
          <a:spcPct val="90000"/>
        </a:lnSpc>
        <a:spcBef>
          <a:spcPts val="500"/>
        </a:spcBef>
        <a:buClr>
          <a:schemeClr val="accent4"/>
        </a:buClr>
        <a:buSzPct val="90000"/>
        <a:buFont typeface="Univers" panose="020B0503020202020204" pitchFamily="34" charset="0"/>
        <a:buChar char="–"/>
        <a:defRPr sz="1800" kern="1200">
          <a:solidFill>
            <a:schemeClr val="tx1">
              <a:lumMod val="75000"/>
              <a:lumOff val="25000"/>
            </a:schemeClr>
          </a:solidFill>
          <a:latin typeface="+mn-lt"/>
          <a:ea typeface="+mn-ea"/>
          <a:cs typeface="+mn-cs"/>
        </a:defRPr>
      </a:lvl5pPr>
      <a:lvl6pPr marL="1601788" indent="-228600" algn="l" defTabSz="914400" rtl="0" eaLnBrk="1" latinLnBrk="0" hangingPunct="1">
        <a:lnSpc>
          <a:spcPct val="90000"/>
        </a:lnSpc>
        <a:spcBef>
          <a:spcPts val="500"/>
        </a:spcBef>
        <a:buClr>
          <a:schemeClr val="accent4"/>
        </a:buClr>
        <a:buSzPct val="80000"/>
        <a:buFont typeface="Wingdings" panose="05000000000000000000" pitchFamily="2" charset="2"/>
        <a:buChar char="§"/>
        <a:defRPr sz="1800" kern="1200">
          <a:solidFill>
            <a:schemeClr val="tx1">
              <a:lumMod val="75000"/>
              <a:lumOff val="25000"/>
            </a:schemeClr>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4224">
          <p15:clr>
            <a:srgbClr val="F26B43"/>
          </p15:clr>
        </p15:guide>
        <p15:guide id="2" pos="3840">
          <p15:clr>
            <a:srgbClr val="F26B43"/>
          </p15:clr>
        </p15:guide>
        <p15:guide id="3" orient="horz" pos="216">
          <p15:clr>
            <a:srgbClr val="F26B43"/>
          </p15:clr>
        </p15:guide>
        <p15:guide id="4" pos="7440">
          <p15:clr>
            <a:srgbClr val="F26B43"/>
          </p15:clr>
        </p15:guide>
        <p15:guide id="5" pos="240">
          <p15:clr>
            <a:srgbClr val="F26B43"/>
          </p15:clr>
        </p15:guide>
        <p15:guide id="6" orient="horz" pos="3936">
          <p15:clr>
            <a:srgbClr val="F26B43"/>
          </p15:clr>
        </p15:guide>
        <p15:guide id="7" orient="horz" pos="864">
          <p15:clr>
            <a:srgbClr val="F26B43"/>
          </p15:clr>
        </p15:guide>
        <p15:guide id="8" orient="horz" pos="480">
          <p15:clr>
            <a:srgbClr val="F26B43"/>
          </p15:clr>
        </p15:guide>
        <p15:guide id="9" orient="horz" pos="720">
          <p15:clr>
            <a:srgbClr val="F26B43"/>
          </p15:clr>
        </p15:guide>
        <p15:guide id="10" pos="3912">
          <p15:clr>
            <a:srgbClr val="F26B43"/>
          </p15:clr>
        </p15:guide>
        <p15:guide id="11" pos="3768">
          <p15:clr>
            <a:srgbClr val="F26B43"/>
          </p15:clr>
        </p15:guide>
        <p15:guide id="12" orient="horz" pos="3888">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F03FD6CE-BC21-41A2-B56F-2424C44CBF8B}"/>
              </a:ext>
            </a:extLst>
          </p:cNvPr>
          <p:cNvSpPr>
            <a:spLocks noGrp="1"/>
          </p:cNvSpPr>
          <p:nvPr>
            <p:ph type="title"/>
          </p:nvPr>
        </p:nvSpPr>
        <p:spPr bwMode="auto">
          <a:xfrm>
            <a:off x="609600" y="274638"/>
            <a:ext cx="109728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531A3C10-ED4D-4386-A2F6-B71FCD3C61F9}"/>
              </a:ext>
            </a:extLst>
          </p:cNvPr>
          <p:cNvSpPr>
            <a:spLocks noGrp="1"/>
          </p:cNvSpPr>
          <p:nvPr>
            <p:ph type="body" idx="1"/>
          </p:nvPr>
        </p:nvSpPr>
        <p:spPr bwMode="auto">
          <a:xfrm>
            <a:off x="609600" y="1600200"/>
            <a:ext cx="109728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p:txBody>
      </p:sp>
      <p:pic>
        <p:nvPicPr>
          <p:cNvPr id="1028" name="Picture 5">
            <a:extLst>
              <a:ext uri="{FF2B5EF4-FFF2-40B4-BE49-F238E27FC236}">
                <a16:creationId xmlns:a16="http://schemas.microsoft.com/office/drawing/2014/main" id="{2937D55B-C009-4314-A150-0A30B4B0FFF1}"/>
              </a:ext>
            </a:extLst>
          </p:cNvPr>
          <p:cNvPicPr>
            <a:picLocks noChangeAspect="1" noChangeArrowheads="1"/>
          </p:cNvPicPr>
          <p:nvPr userDrawn="1"/>
        </p:nvPicPr>
        <p:blipFill>
          <a:blip r:embed="rId12" cstate="print">
            <a:extLst>
              <a:ext uri="{28A0092B-C50C-407E-A947-70E740481C1C}">
                <a14:useLocalDpi xmlns:a14="http://schemas.microsoft.com/office/drawing/2010/main" val="0"/>
              </a:ext>
            </a:extLst>
          </a:blip>
          <a:srcRect/>
          <a:stretch>
            <a:fillRect/>
          </a:stretch>
        </p:blipFill>
        <p:spPr bwMode="auto">
          <a:xfrm>
            <a:off x="228600" y="6443663"/>
            <a:ext cx="158432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48992269"/>
      </p:ext>
    </p:extLst>
  </p:cSld>
  <p:clrMap bg1="lt1" tx1="dk1" bg2="lt2" tx2="dk2" accent1="accent1" accent2="accent2" accent3="accent3" accent4="accent4" accent5="accent5" accent6="accent6" hlink="hlink" folHlink="folHlink"/>
  <p:sldLayoutIdLst>
    <p:sldLayoutId id="2147483716" r:id="rId1"/>
    <p:sldLayoutId id="2147483717" r:id="rId2"/>
    <p:sldLayoutId id="2147483718" r:id="rId3"/>
    <p:sldLayoutId id="2147483719" r:id="rId4"/>
    <p:sldLayoutId id="2147483720" r:id="rId5"/>
    <p:sldLayoutId id="2147483721" r:id="rId6"/>
    <p:sldLayoutId id="2147483722" r:id="rId7"/>
    <p:sldLayoutId id="2147483723" r:id="rId8"/>
    <p:sldLayoutId id="2147483724" r:id="rId9"/>
    <p:sldLayoutId id="2147483725" r:id="rId10"/>
  </p:sldLayoutIdLst>
  <p:hf sldNum="0" hdr="0" ftr="0" dt="0"/>
  <p:txStyles>
    <p:titleStyle>
      <a:lvl1pPr algn="l" rtl="0" eaLnBrk="0" fontAlgn="base" hangingPunct="0">
        <a:spcBef>
          <a:spcPct val="0"/>
        </a:spcBef>
        <a:spcAft>
          <a:spcPct val="0"/>
        </a:spcAft>
        <a:defRPr sz="2400" kern="1200">
          <a:solidFill>
            <a:schemeClr val="tx1"/>
          </a:solidFill>
          <a:latin typeface="+mj-lt"/>
          <a:ea typeface="+mj-ea"/>
          <a:cs typeface="+mj-cs"/>
        </a:defRPr>
      </a:lvl1pPr>
      <a:lvl2pPr algn="l" rtl="0" eaLnBrk="0" fontAlgn="base" hangingPunct="0">
        <a:spcBef>
          <a:spcPct val="0"/>
        </a:spcBef>
        <a:spcAft>
          <a:spcPct val="0"/>
        </a:spcAft>
        <a:defRPr sz="2400">
          <a:solidFill>
            <a:schemeClr val="tx1"/>
          </a:solidFill>
          <a:latin typeface="Calibri" pitchFamily="34" charset="0"/>
        </a:defRPr>
      </a:lvl2pPr>
      <a:lvl3pPr algn="l" rtl="0" eaLnBrk="0" fontAlgn="base" hangingPunct="0">
        <a:spcBef>
          <a:spcPct val="0"/>
        </a:spcBef>
        <a:spcAft>
          <a:spcPct val="0"/>
        </a:spcAft>
        <a:defRPr sz="2400">
          <a:solidFill>
            <a:schemeClr val="tx1"/>
          </a:solidFill>
          <a:latin typeface="Calibri" pitchFamily="34" charset="0"/>
        </a:defRPr>
      </a:lvl3pPr>
      <a:lvl4pPr algn="l" rtl="0" eaLnBrk="0" fontAlgn="base" hangingPunct="0">
        <a:spcBef>
          <a:spcPct val="0"/>
        </a:spcBef>
        <a:spcAft>
          <a:spcPct val="0"/>
        </a:spcAft>
        <a:defRPr sz="2400">
          <a:solidFill>
            <a:schemeClr val="tx1"/>
          </a:solidFill>
          <a:latin typeface="Calibri" pitchFamily="34" charset="0"/>
        </a:defRPr>
      </a:lvl4pPr>
      <a:lvl5pPr algn="l" rtl="0" eaLnBrk="0" fontAlgn="base" hangingPunct="0">
        <a:spcBef>
          <a:spcPct val="0"/>
        </a:spcBef>
        <a:spcAft>
          <a:spcPct val="0"/>
        </a:spcAft>
        <a:defRPr sz="2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panose="020B0604020202020204" pitchFamily="34" charset="0"/>
        <a:buChar char="–"/>
        <a:defRPr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9" name="Freeform 8">
            <a:extLst>
              <a:ext uri="{FF2B5EF4-FFF2-40B4-BE49-F238E27FC236}">
                <a16:creationId xmlns:a16="http://schemas.microsoft.com/office/drawing/2014/main" id="{D1E4800E-0CB4-3F4A-B636-07C1D69AED67}"/>
              </a:ext>
            </a:extLst>
          </p:cNvPr>
          <p:cNvSpPr/>
          <p:nvPr/>
        </p:nvSpPr>
        <p:spPr>
          <a:xfrm>
            <a:off x="-16850" y="-5575"/>
            <a:ext cx="12226780" cy="6892612"/>
          </a:xfrm>
          <a:custGeom>
            <a:avLst/>
            <a:gdLst>
              <a:gd name="connsiteX0" fmla="*/ 2689412 w 7494494"/>
              <a:gd name="connsiteY0" fmla="*/ 89647 h 7351059"/>
              <a:gd name="connsiteX1" fmla="*/ 7494494 w 7494494"/>
              <a:gd name="connsiteY1" fmla="*/ 7064188 h 7351059"/>
              <a:gd name="connsiteX2" fmla="*/ 0 w 7494494"/>
              <a:gd name="connsiteY2" fmla="*/ 7064188 h 7351059"/>
              <a:gd name="connsiteX3" fmla="*/ 0 w 7494494"/>
              <a:gd name="connsiteY3" fmla="*/ 7351059 h 7351059"/>
              <a:gd name="connsiteX4" fmla="*/ 0 w 7494494"/>
              <a:gd name="connsiteY4" fmla="*/ 0 h 7351059"/>
              <a:gd name="connsiteX5" fmla="*/ 2653553 w 7494494"/>
              <a:gd name="connsiteY5" fmla="*/ 0 h 7351059"/>
              <a:gd name="connsiteX0" fmla="*/ 2689412 w 7494494"/>
              <a:gd name="connsiteY0" fmla="*/ 89647 h 7351059"/>
              <a:gd name="connsiteX1" fmla="*/ 7494494 w 7494494"/>
              <a:gd name="connsiteY1" fmla="*/ 7064188 h 7351059"/>
              <a:gd name="connsiteX2" fmla="*/ 0 w 7494494"/>
              <a:gd name="connsiteY2" fmla="*/ 7064188 h 7351059"/>
              <a:gd name="connsiteX3" fmla="*/ 0 w 7494494"/>
              <a:gd name="connsiteY3" fmla="*/ 7351059 h 7351059"/>
              <a:gd name="connsiteX4" fmla="*/ 0 w 7494494"/>
              <a:gd name="connsiteY4" fmla="*/ 0 h 7351059"/>
              <a:gd name="connsiteX5" fmla="*/ 4858871 w 7494494"/>
              <a:gd name="connsiteY5" fmla="*/ 3218373 h 7351059"/>
              <a:gd name="connsiteX0" fmla="*/ 8444753 w 13249835"/>
              <a:gd name="connsiteY0" fmla="*/ 0 h 7500622"/>
              <a:gd name="connsiteX1" fmla="*/ 13249835 w 13249835"/>
              <a:gd name="connsiteY1" fmla="*/ 6974541 h 7500622"/>
              <a:gd name="connsiteX2" fmla="*/ 5755341 w 13249835"/>
              <a:gd name="connsiteY2" fmla="*/ 6974541 h 7500622"/>
              <a:gd name="connsiteX3" fmla="*/ 5755341 w 13249835"/>
              <a:gd name="connsiteY3" fmla="*/ 7261412 h 7500622"/>
              <a:gd name="connsiteX4" fmla="*/ 0 w 13249835"/>
              <a:gd name="connsiteY4" fmla="*/ 3147012 h 7500622"/>
              <a:gd name="connsiteX5" fmla="*/ 10614212 w 13249835"/>
              <a:gd name="connsiteY5" fmla="*/ 3128726 h 7500622"/>
              <a:gd name="connsiteX0" fmla="*/ 8579319 w 13384401"/>
              <a:gd name="connsiteY0" fmla="*/ 0 h 10152366"/>
              <a:gd name="connsiteX1" fmla="*/ 13384401 w 13384401"/>
              <a:gd name="connsiteY1" fmla="*/ 6974541 h 10152366"/>
              <a:gd name="connsiteX2" fmla="*/ 5889907 w 13384401"/>
              <a:gd name="connsiteY2" fmla="*/ 6974541 h 10152366"/>
              <a:gd name="connsiteX3" fmla="*/ 206283 w 13384401"/>
              <a:gd name="connsiteY3" fmla="*/ 10077490 h 10152366"/>
              <a:gd name="connsiteX4" fmla="*/ 134566 w 13384401"/>
              <a:gd name="connsiteY4" fmla="*/ 3147012 h 10152366"/>
              <a:gd name="connsiteX5" fmla="*/ 10748778 w 13384401"/>
              <a:gd name="connsiteY5" fmla="*/ 3128726 h 10152366"/>
              <a:gd name="connsiteX0" fmla="*/ 8543801 w 13348883"/>
              <a:gd name="connsiteY0" fmla="*/ 0 h 6974541"/>
              <a:gd name="connsiteX1" fmla="*/ 13348883 w 13348883"/>
              <a:gd name="connsiteY1" fmla="*/ 6974541 h 6974541"/>
              <a:gd name="connsiteX2" fmla="*/ 5854389 w 13348883"/>
              <a:gd name="connsiteY2" fmla="*/ 6974541 h 6974541"/>
              <a:gd name="connsiteX3" fmla="*/ 99048 w 13348883"/>
              <a:gd name="connsiteY3" fmla="*/ 3147012 h 6974541"/>
              <a:gd name="connsiteX4" fmla="*/ 10713260 w 13348883"/>
              <a:gd name="connsiteY4" fmla="*/ 3128726 h 6974541"/>
              <a:gd name="connsiteX0" fmla="*/ 9597268 w 14402350"/>
              <a:gd name="connsiteY0" fmla="*/ 0 h 10192915"/>
              <a:gd name="connsiteX1" fmla="*/ 14402350 w 14402350"/>
              <a:gd name="connsiteY1" fmla="*/ 6974541 h 10192915"/>
              <a:gd name="connsiteX2" fmla="*/ 1206303 w 14402350"/>
              <a:gd name="connsiteY2" fmla="*/ 10192915 h 10192915"/>
              <a:gd name="connsiteX3" fmla="*/ 1152515 w 14402350"/>
              <a:gd name="connsiteY3" fmla="*/ 3147012 h 10192915"/>
              <a:gd name="connsiteX4" fmla="*/ 11766727 w 14402350"/>
              <a:gd name="connsiteY4" fmla="*/ 3128726 h 10192915"/>
              <a:gd name="connsiteX0" fmla="*/ 9597268 w 14402350"/>
              <a:gd name="connsiteY0" fmla="*/ 0 h 10192915"/>
              <a:gd name="connsiteX1" fmla="*/ 14402350 w 14402350"/>
              <a:gd name="connsiteY1" fmla="*/ 6974541 h 10192915"/>
              <a:gd name="connsiteX2" fmla="*/ 13525672 w 14402350"/>
              <a:gd name="connsiteY2" fmla="*/ 7191789 h 10192915"/>
              <a:gd name="connsiteX3" fmla="*/ 1206303 w 14402350"/>
              <a:gd name="connsiteY3" fmla="*/ 10192915 h 10192915"/>
              <a:gd name="connsiteX4" fmla="*/ 1152515 w 14402350"/>
              <a:gd name="connsiteY4" fmla="*/ 3147012 h 10192915"/>
              <a:gd name="connsiteX5" fmla="*/ 11766727 w 14402350"/>
              <a:gd name="connsiteY5" fmla="*/ 3128726 h 10192915"/>
              <a:gd name="connsiteX0" fmla="*/ 9597268 w 14402350"/>
              <a:gd name="connsiteY0" fmla="*/ 0 h 10192915"/>
              <a:gd name="connsiteX1" fmla="*/ 14402350 w 14402350"/>
              <a:gd name="connsiteY1" fmla="*/ 6974541 h 10192915"/>
              <a:gd name="connsiteX2" fmla="*/ 13436025 w 14402350"/>
              <a:gd name="connsiteY2" fmla="*/ 10135869 h 10192915"/>
              <a:gd name="connsiteX3" fmla="*/ 1206303 w 14402350"/>
              <a:gd name="connsiteY3" fmla="*/ 10192915 h 10192915"/>
              <a:gd name="connsiteX4" fmla="*/ 1152515 w 14402350"/>
              <a:gd name="connsiteY4" fmla="*/ 3147012 h 10192915"/>
              <a:gd name="connsiteX5" fmla="*/ 11766727 w 14402350"/>
              <a:gd name="connsiteY5" fmla="*/ 3128726 h 10192915"/>
              <a:gd name="connsiteX0" fmla="*/ 9597268 w 13436025"/>
              <a:gd name="connsiteY0" fmla="*/ 0 h 10192915"/>
              <a:gd name="connsiteX1" fmla="*/ 13416233 w 13436025"/>
              <a:gd name="connsiteY1" fmla="*/ 5548216 h 10192915"/>
              <a:gd name="connsiteX2" fmla="*/ 13436025 w 13436025"/>
              <a:gd name="connsiteY2" fmla="*/ 10135869 h 10192915"/>
              <a:gd name="connsiteX3" fmla="*/ 1206303 w 13436025"/>
              <a:gd name="connsiteY3" fmla="*/ 10192915 h 10192915"/>
              <a:gd name="connsiteX4" fmla="*/ 1152515 w 13436025"/>
              <a:gd name="connsiteY4" fmla="*/ 3147012 h 10192915"/>
              <a:gd name="connsiteX5" fmla="*/ 11766727 w 13436025"/>
              <a:gd name="connsiteY5" fmla="*/ 3128726 h 10192915"/>
              <a:gd name="connsiteX0" fmla="*/ 13416233 w 13436025"/>
              <a:gd name="connsiteY0" fmla="*/ 2419490 h 7064189"/>
              <a:gd name="connsiteX1" fmla="*/ 13436025 w 13436025"/>
              <a:gd name="connsiteY1" fmla="*/ 7007143 h 7064189"/>
              <a:gd name="connsiteX2" fmla="*/ 1206303 w 13436025"/>
              <a:gd name="connsiteY2" fmla="*/ 7064189 h 7064189"/>
              <a:gd name="connsiteX3" fmla="*/ 1152515 w 13436025"/>
              <a:gd name="connsiteY3" fmla="*/ 18286 h 7064189"/>
              <a:gd name="connsiteX4" fmla="*/ 11766727 w 13436025"/>
              <a:gd name="connsiteY4" fmla="*/ 0 h 7064189"/>
              <a:gd name="connsiteX0" fmla="*/ 13210322 w 13230114"/>
              <a:gd name="connsiteY0" fmla="*/ 2419490 h 7064189"/>
              <a:gd name="connsiteX1" fmla="*/ 13230114 w 13230114"/>
              <a:gd name="connsiteY1" fmla="*/ 7007143 h 7064189"/>
              <a:gd name="connsiteX2" fmla="*/ 1000392 w 13230114"/>
              <a:gd name="connsiteY2" fmla="*/ 7064189 h 7064189"/>
              <a:gd name="connsiteX3" fmla="*/ 946604 w 13230114"/>
              <a:gd name="connsiteY3" fmla="*/ 18286 h 7064189"/>
              <a:gd name="connsiteX4" fmla="*/ 11560816 w 13230114"/>
              <a:gd name="connsiteY4" fmla="*/ 0 h 7064189"/>
              <a:gd name="connsiteX0" fmla="*/ 12266900 w 12286692"/>
              <a:gd name="connsiteY0" fmla="*/ 2419490 h 7064189"/>
              <a:gd name="connsiteX1" fmla="*/ 12286692 w 12286692"/>
              <a:gd name="connsiteY1" fmla="*/ 7007143 h 7064189"/>
              <a:gd name="connsiteX2" fmla="*/ 56970 w 12286692"/>
              <a:gd name="connsiteY2" fmla="*/ 7064189 h 7064189"/>
              <a:gd name="connsiteX3" fmla="*/ 3182 w 12286692"/>
              <a:gd name="connsiteY3" fmla="*/ 18286 h 7064189"/>
              <a:gd name="connsiteX4" fmla="*/ 10617394 w 12286692"/>
              <a:gd name="connsiteY4" fmla="*/ 0 h 7064189"/>
              <a:gd name="connsiteX0" fmla="*/ 12266900 w 12286692"/>
              <a:gd name="connsiteY0" fmla="*/ 2608170 h 7252869"/>
              <a:gd name="connsiteX1" fmla="*/ 12286692 w 12286692"/>
              <a:gd name="connsiteY1" fmla="*/ 7195823 h 7252869"/>
              <a:gd name="connsiteX2" fmla="*/ 56970 w 12286692"/>
              <a:gd name="connsiteY2" fmla="*/ 7252869 h 7252869"/>
              <a:gd name="connsiteX3" fmla="*/ 3182 w 12286692"/>
              <a:gd name="connsiteY3" fmla="*/ 206966 h 7252869"/>
              <a:gd name="connsiteX4" fmla="*/ 10524314 w 12286692"/>
              <a:gd name="connsiteY4" fmla="*/ 0 h 7252869"/>
              <a:gd name="connsiteX0" fmla="*/ 12248989 w 12268781"/>
              <a:gd name="connsiteY0" fmla="*/ 2627621 h 7272320"/>
              <a:gd name="connsiteX1" fmla="*/ 12268781 w 12268781"/>
              <a:gd name="connsiteY1" fmla="*/ 7215274 h 7272320"/>
              <a:gd name="connsiteX2" fmla="*/ 39059 w 12268781"/>
              <a:gd name="connsiteY2" fmla="*/ 7272320 h 7272320"/>
              <a:gd name="connsiteX3" fmla="*/ 3887 w 12268781"/>
              <a:gd name="connsiteY3" fmla="*/ 0 h 7272320"/>
              <a:gd name="connsiteX4" fmla="*/ 10506403 w 12268781"/>
              <a:gd name="connsiteY4" fmla="*/ 19451 h 7272320"/>
              <a:gd name="connsiteX0" fmla="*/ 12284395 w 12304187"/>
              <a:gd name="connsiteY0" fmla="*/ 2627621 h 7253451"/>
              <a:gd name="connsiteX1" fmla="*/ 12304187 w 12304187"/>
              <a:gd name="connsiteY1" fmla="*/ 7215274 h 7253451"/>
              <a:gd name="connsiteX2" fmla="*/ 0 w 12304187"/>
              <a:gd name="connsiteY2" fmla="*/ 7253451 h 7253451"/>
              <a:gd name="connsiteX3" fmla="*/ 39293 w 12304187"/>
              <a:gd name="connsiteY3" fmla="*/ 0 h 7253451"/>
              <a:gd name="connsiteX4" fmla="*/ 10541809 w 12304187"/>
              <a:gd name="connsiteY4" fmla="*/ 19451 h 7253451"/>
              <a:gd name="connsiteX0" fmla="*/ 12619487 w 12619585"/>
              <a:gd name="connsiteY0" fmla="*/ 2986114 h 7253451"/>
              <a:gd name="connsiteX1" fmla="*/ 12304187 w 12619585"/>
              <a:gd name="connsiteY1" fmla="*/ 7215274 h 7253451"/>
              <a:gd name="connsiteX2" fmla="*/ 0 w 12619585"/>
              <a:gd name="connsiteY2" fmla="*/ 7253451 h 7253451"/>
              <a:gd name="connsiteX3" fmla="*/ 39293 w 12619585"/>
              <a:gd name="connsiteY3" fmla="*/ 0 h 7253451"/>
              <a:gd name="connsiteX4" fmla="*/ 10541809 w 12619585"/>
              <a:gd name="connsiteY4" fmla="*/ 19451 h 7253451"/>
              <a:gd name="connsiteX0" fmla="*/ 12619487 w 12695127"/>
              <a:gd name="connsiteY0" fmla="*/ 2986114 h 7253451"/>
              <a:gd name="connsiteX1" fmla="*/ 12695127 w 12695127"/>
              <a:gd name="connsiteY1" fmla="*/ 7253010 h 7253451"/>
              <a:gd name="connsiteX2" fmla="*/ 0 w 12695127"/>
              <a:gd name="connsiteY2" fmla="*/ 7253451 h 7253451"/>
              <a:gd name="connsiteX3" fmla="*/ 39293 w 12695127"/>
              <a:gd name="connsiteY3" fmla="*/ 0 h 7253451"/>
              <a:gd name="connsiteX4" fmla="*/ 10541809 w 12695127"/>
              <a:gd name="connsiteY4" fmla="*/ 19451 h 7253451"/>
              <a:gd name="connsiteX0" fmla="*/ 12675336 w 12695127"/>
              <a:gd name="connsiteY0" fmla="*/ 3004981 h 7253451"/>
              <a:gd name="connsiteX1" fmla="*/ 12695127 w 12695127"/>
              <a:gd name="connsiteY1" fmla="*/ 7253010 h 7253451"/>
              <a:gd name="connsiteX2" fmla="*/ 0 w 12695127"/>
              <a:gd name="connsiteY2" fmla="*/ 7253451 h 7253451"/>
              <a:gd name="connsiteX3" fmla="*/ 39293 w 12695127"/>
              <a:gd name="connsiteY3" fmla="*/ 0 h 7253451"/>
              <a:gd name="connsiteX4" fmla="*/ 10541809 w 12695127"/>
              <a:gd name="connsiteY4" fmla="*/ 19451 h 7253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5127" h="7253451">
                <a:moveTo>
                  <a:pt x="12675336" y="3004981"/>
                </a:moveTo>
                <a:cubicBezTo>
                  <a:pt x="12681933" y="4534199"/>
                  <a:pt x="12688530" y="5723792"/>
                  <a:pt x="12695127" y="7253010"/>
                </a:cubicBezTo>
                <a:lnTo>
                  <a:pt x="0" y="7253451"/>
                </a:lnTo>
                <a:cubicBezTo>
                  <a:pt x="14941" y="7255547"/>
                  <a:pt x="18376" y="952"/>
                  <a:pt x="39293" y="0"/>
                </a:cubicBezTo>
                <a:lnTo>
                  <a:pt x="10541809" y="19451"/>
                </a:lnTo>
              </a:path>
            </a:pathLst>
          </a:custGeom>
          <a:gradFill flip="none" rotWithShape="1">
            <a:gsLst>
              <a:gs pos="0">
                <a:schemeClr val="bg2"/>
              </a:gs>
              <a:gs pos="16000">
                <a:schemeClr val="bg2">
                  <a:alpha val="0"/>
                </a:schemeClr>
              </a:gs>
            </a:gsLst>
            <a:lin ang="84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latin typeface="Arial" panose="020B0604020202020204" pitchFamily="34" charset="0"/>
            </a:endParaRPr>
          </a:p>
        </p:txBody>
      </p:sp>
      <p:sp>
        <p:nvSpPr>
          <p:cNvPr id="2" name="Title Placeholder 1">
            <a:extLst>
              <a:ext uri="{FF2B5EF4-FFF2-40B4-BE49-F238E27FC236}">
                <a16:creationId xmlns:a16="http://schemas.microsoft.com/office/drawing/2014/main" id="{175616BC-192E-604E-B572-F1AFA9449D0E}"/>
              </a:ext>
            </a:extLst>
          </p:cNvPr>
          <p:cNvSpPr>
            <a:spLocks noGrp="1"/>
          </p:cNvSpPr>
          <p:nvPr>
            <p:ph type="title"/>
          </p:nvPr>
        </p:nvSpPr>
        <p:spPr>
          <a:xfrm>
            <a:off x="838200" y="365127"/>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BBE02544-9F61-D04B-BAA5-B493ADD67C71}"/>
              </a:ext>
            </a:extLst>
          </p:cNvPr>
          <p:cNvSpPr>
            <a:spLocks noGrp="1"/>
          </p:cNvSpPr>
          <p:nvPr>
            <p:ph type="body" idx="1"/>
          </p:nvPr>
        </p:nvSpPr>
        <p:spPr>
          <a:xfrm>
            <a:off x="838200" y="1825625"/>
            <a:ext cx="10515600" cy="4351338"/>
          </a:xfrm>
          <a:prstGeom prst="rect">
            <a:avLst/>
          </a:prstGeom>
        </p:spPr>
        <p:txBody>
          <a:bodyPr vert="horz" lIns="91440" tIns="45720" rIns="91440" bIns="45720" rtlCol="0">
            <a:noAutofit/>
          </a:bodyPr>
          <a:lstStyle/>
          <a:p>
            <a:pPr lvl="0"/>
            <a:r>
              <a:rPr lang="en-US" dirty="0"/>
              <a:t>Subheading text</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Footer Placeholder 4">
            <a:extLst>
              <a:ext uri="{FF2B5EF4-FFF2-40B4-BE49-F238E27FC236}">
                <a16:creationId xmlns:a16="http://schemas.microsoft.com/office/drawing/2014/main" id="{950CA8C3-6F48-854D-9500-7DF5992D7EE2}"/>
              </a:ext>
            </a:extLst>
          </p:cNvPr>
          <p:cNvSpPr>
            <a:spLocks noGrp="1"/>
          </p:cNvSpPr>
          <p:nvPr>
            <p:ph type="ftr" sz="quarter" idx="3"/>
          </p:nvPr>
        </p:nvSpPr>
        <p:spPr>
          <a:xfrm>
            <a:off x="4038600" y="6378575"/>
            <a:ext cx="4114800" cy="228600"/>
          </a:xfrm>
          <a:prstGeom prst="rect">
            <a:avLst/>
          </a:prstGeom>
        </p:spPr>
        <p:txBody>
          <a:bodyPr vert="horz" lIns="91440" tIns="45720" rIns="91440" bIns="45720" rtlCol="0" anchor="ctr"/>
          <a:lstStyle>
            <a:lvl1pPr algn="ctr">
              <a:defRPr sz="1000" b="0" i="0">
                <a:solidFill>
                  <a:schemeClr val="tx1">
                    <a:tint val="75000"/>
                  </a:schemeClr>
                </a:solidFill>
                <a:latin typeface="Arial" panose="020B0604020202020204" pitchFamily="34" charset="0"/>
              </a:defRPr>
            </a:lvl1pPr>
          </a:lstStyle>
          <a:p>
            <a:endParaRPr lang="en-US" dirty="0"/>
          </a:p>
        </p:txBody>
      </p:sp>
      <p:sp>
        <p:nvSpPr>
          <p:cNvPr id="6" name="Slide Number Placeholder 5">
            <a:extLst>
              <a:ext uri="{FF2B5EF4-FFF2-40B4-BE49-F238E27FC236}">
                <a16:creationId xmlns:a16="http://schemas.microsoft.com/office/drawing/2014/main" id="{FBDE163E-900A-654A-9D98-4888898021EA}"/>
              </a:ext>
            </a:extLst>
          </p:cNvPr>
          <p:cNvSpPr>
            <a:spLocks noGrp="1"/>
          </p:cNvSpPr>
          <p:nvPr>
            <p:ph type="sldNum" sz="quarter" idx="4"/>
          </p:nvPr>
        </p:nvSpPr>
        <p:spPr>
          <a:xfrm>
            <a:off x="838200" y="6378575"/>
            <a:ext cx="2743200" cy="228600"/>
          </a:xfrm>
          <a:prstGeom prst="rect">
            <a:avLst/>
          </a:prstGeom>
        </p:spPr>
        <p:txBody>
          <a:bodyPr vert="horz" lIns="91440" tIns="45720" rIns="91440" bIns="45720" rtlCol="0" anchor="ctr"/>
          <a:lstStyle>
            <a:lvl1pPr algn="l">
              <a:defRPr sz="1000" b="0" i="0">
                <a:solidFill>
                  <a:schemeClr val="tx1">
                    <a:tint val="75000"/>
                  </a:schemeClr>
                </a:solidFill>
                <a:latin typeface="Arial" panose="020B0604020202020204" pitchFamily="34" charset="0"/>
              </a:defRPr>
            </a:lvl1pPr>
          </a:lstStyle>
          <a:p>
            <a:fld id="{0A251005-9E67-A844-9FC2-B7F0127F4703}" type="slidenum">
              <a:rPr lang="en-US" smtClean="0"/>
              <a:pPr/>
              <a:t>‹#›</a:t>
            </a:fld>
            <a:endParaRPr lang="en-US" dirty="0"/>
          </a:p>
        </p:txBody>
      </p:sp>
    </p:spTree>
    <p:extLst>
      <p:ext uri="{BB962C8B-B14F-4D97-AF65-F5344CB8AC3E}">
        <p14:creationId xmlns:p14="http://schemas.microsoft.com/office/powerpoint/2010/main" val="2112104870"/>
      </p:ext>
    </p:extLst>
  </p:cSld>
  <p:clrMap bg1="lt1" tx1="dk1" bg2="lt2" tx2="dk2" accent1="accent1" accent2="accent2" accent3="accent3" accent4="accent4" accent5="accent5" accent6="accent6" hlink="hlink" folHlink="folHlink"/>
  <p:sldLayoutIdLst>
    <p:sldLayoutId id="2147483727" r:id="rId1"/>
    <p:sldLayoutId id="2147483728" r:id="rId2"/>
    <p:sldLayoutId id="2147483729" r:id="rId3"/>
    <p:sldLayoutId id="2147483730" r:id="rId4"/>
    <p:sldLayoutId id="2147483731" r:id="rId5"/>
    <p:sldLayoutId id="2147483732" r:id="rId6"/>
    <p:sldLayoutId id="2147483733" r:id="rId7"/>
    <p:sldLayoutId id="2147483734" r:id="rId8"/>
    <p:sldLayoutId id="2147483735" r:id="rId9"/>
    <p:sldLayoutId id="2147483736" r:id="rId10"/>
    <p:sldLayoutId id="2147483737" r:id="rId11"/>
    <p:sldLayoutId id="2147483738" r:id="rId12"/>
    <p:sldLayoutId id="2147483739" r:id="rId13"/>
    <p:sldLayoutId id="2147483740" r:id="rId14"/>
    <p:sldLayoutId id="2147483741" r:id="rId15"/>
    <p:sldLayoutId id="2147483742" r:id="rId16"/>
    <p:sldLayoutId id="2147483743" r:id="rId17"/>
    <p:sldLayoutId id="2147483744" r:id="rId18"/>
    <p:sldLayoutId id="2147483745" r:id="rId19"/>
    <p:sldLayoutId id="2147483746" r:id="rId20"/>
    <p:sldLayoutId id="2147483747" r:id="rId21"/>
    <p:sldLayoutId id="2147483748" r:id="rId22"/>
    <p:sldLayoutId id="2147483749" r:id="rId23"/>
    <p:sldLayoutId id="2147483750" r:id="rId24"/>
    <p:sldLayoutId id="2147483751" r:id="rId25"/>
    <p:sldLayoutId id="2147483752" r:id="rId26"/>
    <p:sldLayoutId id="2147483753" r:id="rId27"/>
    <p:sldLayoutId id="2147483754" r:id="rId28"/>
    <p:sldLayoutId id="2147483755" r:id="rId29"/>
    <p:sldLayoutId id="2147483756" r:id="rId30"/>
    <p:sldLayoutId id="2147483757" r:id="rId31"/>
    <p:sldLayoutId id="2147483758" r:id="rId32"/>
  </p:sldLayoutIdLst>
  <p:txStyles>
    <p:titleStyle>
      <a:lvl1pPr algn="l" defTabSz="914400" rtl="0" eaLnBrk="1" latinLnBrk="0" hangingPunct="1">
        <a:lnSpc>
          <a:spcPct val="90000"/>
        </a:lnSpc>
        <a:spcBef>
          <a:spcPct val="0"/>
        </a:spcBef>
        <a:buNone/>
        <a:defRPr sz="3600" b="1" i="0" kern="1200" cap="none" baseline="0">
          <a:solidFill>
            <a:schemeClr val="accent1"/>
          </a:solidFill>
          <a:latin typeface="Arial" panose="020B0604020202020204" pitchFamily="34" charset="0"/>
          <a:ea typeface="+mj-ea"/>
          <a:cs typeface="+mj-cs"/>
        </a:defRPr>
      </a:lvl1pPr>
    </p:titleStyle>
    <p:bodyStyle>
      <a:lvl1pPr marL="0" indent="0" algn="l" defTabSz="914400" rtl="0" eaLnBrk="1" latinLnBrk="0" hangingPunct="1">
        <a:lnSpc>
          <a:spcPct val="90000"/>
        </a:lnSpc>
        <a:spcBef>
          <a:spcPts val="1000"/>
        </a:spcBef>
        <a:buClr>
          <a:schemeClr val="accent1"/>
        </a:buClr>
        <a:buFont typeface="Arial" panose="020B0604020202020204" pitchFamily="34" charset="0"/>
        <a:buNone/>
        <a:defRPr sz="2400" b="0" i="0" kern="1200">
          <a:solidFill>
            <a:schemeClr val="accent4"/>
          </a:solidFill>
          <a:latin typeface="Arial" panose="020B0604020202020204" pitchFamily="34" charset="0"/>
          <a:ea typeface="+mn-ea"/>
          <a:cs typeface="+mn-cs"/>
        </a:defRPr>
      </a:lvl1pPr>
      <a:lvl2pPr marL="685800" indent="-228600" algn="l" defTabSz="914400" rtl="0" eaLnBrk="1" latinLnBrk="0" hangingPunct="1">
        <a:lnSpc>
          <a:spcPct val="90000"/>
        </a:lnSpc>
        <a:spcBef>
          <a:spcPts val="500"/>
        </a:spcBef>
        <a:buClr>
          <a:schemeClr val="accent1"/>
        </a:buClr>
        <a:buFont typeface="Arial" panose="020B0604020202020204" pitchFamily="34" charset="0"/>
        <a:buChar char="•"/>
        <a:defRPr sz="2000" b="0" i="0" kern="1200">
          <a:solidFill>
            <a:schemeClr val="accent3"/>
          </a:solidFill>
          <a:latin typeface="Arial" panose="020B0604020202020204" pitchFamily="34" charset="0"/>
          <a:ea typeface="+mn-ea"/>
          <a:cs typeface="+mn-cs"/>
        </a:defRPr>
      </a:lvl2pPr>
      <a:lvl3pPr marL="1143000" indent="-228600" algn="l" defTabSz="914400" rtl="0" eaLnBrk="1" latinLnBrk="0" hangingPunct="1">
        <a:lnSpc>
          <a:spcPct val="90000"/>
        </a:lnSpc>
        <a:spcBef>
          <a:spcPts val="500"/>
        </a:spcBef>
        <a:buClr>
          <a:schemeClr val="accent1"/>
        </a:buClr>
        <a:buFont typeface="Arial" panose="020B0604020202020204" pitchFamily="34" charset="0"/>
        <a:buChar char="•"/>
        <a:defRPr sz="2000" b="0" i="0" kern="1200">
          <a:solidFill>
            <a:schemeClr val="accent3"/>
          </a:solidFill>
          <a:latin typeface="Arial" panose="020B0604020202020204" pitchFamily="34" charset="0"/>
          <a:ea typeface="+mn-ea"/>
          <a:cs typeface="+mn-cs"/>
        </a:defRPr>
      </a:lvl3pPr>
      <a:lvl4pPr marL="1600200" indent="-228600" algn="l" defTabSz="914400" rtl="0" eaLnBrk="1" latinLnBrk="0" hangingPunct="1">
        <a:lnSpc>
          <a:spcPct val="90000"/>
        </a:lnSpc>
        <a:spcBef>
          <a:spcPts val="500"/>
        </a:spcBef>
        <a:buClr>
          <a:schemeClr val="accent1"/>
        </a:buClr>
        <a:buFont typeface="Arial" panose="020B0604020202020204" pitchFamily="34" charset="0"/>
        <a:buChar char="•"/>
        <a:defRPr sz="2000" b="0" i="0" kern="1200">
          <a:solidFill>
            <a:schemeClr val="accent3"/>
          </a:solidFill>
          <a:latin typeface="Arial" panose="020B0604020202020204" pitchFamily="34" charset="0"/>
          <a:ea typeface="+mn-ea"/>
          <a:cs typeface="+mn-cs"/>
        </a:defRPr>
      </a:lvl4pPr>
      <a:lvl5pPr marL="2057400" indent="-228600" algn="l" defTabSz="914400" rtl="0" eaLnBrk="1" latinLnBrk="0" hangingPunct="1">
        <a:lnSpc>
          <a:spcPct val="90000"/>
        </a:lnSpc>
        <a:spcBef>
          <a:spcPts val="500"/>
        </a:spcBef>
        <a:buClr>
          <a:schemeClr val="accent1"/>
        </a:buClr>
        <a:buFont typeface="Arial" panose="020B0604020202020204" pitchFamily="34" charset="0"/>
        <a:buChar char="•"/>
        <a:defRPr sz="2000" b="0" i="0" kern="1200">
          <a:solidFill>
            <a:schemeClr val="accent3"/>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accent4">
            <a:lumOff val="44000"/>
          </a:schemeClr>
        </a:solidFill>
        <a:effectLst/>
      </p:bgPr>
    </p:bg>
    <p:spTree>
      <p:nvGrpSpPr>
        <p:cNvPr id="1" name=""/>
        <p:cNvGrpSpPr/>
        <p:nvPr/>
      </p:nvGrpSpPr>
      <p:grpSpPr>
        <a:xfrm>
          <a:off x="0" y="0"/>
          <a:ext cx="0" cy="0"/>
          <a:chOff x="0" y="0"/>
          <a:chExt cx="0" cy="0"/>
        </a:xfrm>
      </p:grpSpPr>
      <p:sp>
        <p:nvSpPr>
          <p:cNvPr id="2" name="Google Shape;116;p9"/>
          <p:cNvSpPr txBox="1"/>
          <p:nvPr/>
        </p:nvSpPr>
        <p:spPr>
          <a:xfrm>
            <a:off x="12470563" y="-1"/>
            <a:ext cx="1628112" cy="276999"/>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lvl1pPr>
              <a:defRPr sz="1800" i="1">
                <a:solidFill>
                  <a:srgbClr val="BFBFBF"/>
                </a:solidFill>
              </a:defRPr>
            </a:lvl1pPr>
          </a:lstStyle>
          <a:p>
            <a:r>
              <a:rPr sz="1800"/>
              <a:t>Brand Bumper</a:t>
            </a:r>
          </a:p>
        </p:txBody>
      </p:sp>
      <p:pic>
        <p:nvPicPr>
          <p:cNvPr id="3" name="Google Shape;117;p9" descr="Google Shape;117;p9"/>
          <p:cNvPicPr>
            <a:picLocks noChangeAspect="1"/>
          </p:cNvPicPr>
          <p:nvPr/>
        </p:nvPicPr>
        <p:blipFill>
          <a:blip r:embed="rId44"/>
          <a:stretch>
            <a:fillRect/>
          </a:stretch>
        </p:blipFill>
        <p:spPr>
          <a:xfrm>
            <a:off x="3829863" y="2855494"/>
            <a:ext cx="4541808" cy="1147013"/>
          </a:xfrm>
          <a:prstGeom prst="rect">
            <a:avLst/>
          </a:prstGeom>
          <a:ln w="12700">
            <a:miter lim="400000"/>
          </a:ln>
        </p:spPr>
      </p:pic>
      <p:sp>
        <p:nvSpPr>
          <p:cNvPr id="4" name="Title Text"/>
          <p:cNvSpPr txBox="1">
            <a:spLocks noGrp="1"/>
          </p:cNvSpPr>
          <p:nvPr>
            <p:ph type="title"/>
          </p:nvPr>
        </p:nvSpPr>
        <p:spPr>
          <a:xfrm>
            <a:off x="609600" y="274637"/>
            <a:ext cx="10972800" cy="1325564"/>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lstStyle/>
          <a:p>
            <a:r>
              <a:t>Title Text</a:t>
            </a:r>
          </a:p>
        </p:txBody>
      </p:sp>
      <p:sp>
        <p:nvSpPr>
          <p:cNvPr id="5" name="Body Level One…"/>
          <p:cNvSpPr txBox="1">
            <a:spLocks noGrp="1"/>
          </p:cNvSpPr>
          <p:nvPr>
            <p:ph type="body" idx="1"/>
          </p:nvPr>
        </p:nvSpPr>
        <p:spPr>
          <a:xfrm>
            <a:off x="609600" y="1600200"/>
            <a:ext cx="10972800" cy="525780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lstStyle/>
          <a:p>
            <a:r>
              <a:t>Body Level One</a:t>
            </a:r>
          </a:p>
          <a:p>
            <a:pPr lvl="1"/>
            <a:r>
              <a:t>Body Level Two</a:t>
            </a:r>
          </a:p>
          <a:p>
            <a:pPr lvl="2"/>
            <a:r>
              <a:t>Body Level Three</a:t>
            </a:r>
          </a:p>
          <a:p>
            <a:pPr lvl="3"/>
            <a:r>
              <a:t>Body Level Four</a:t>
            </a:r>
          </a:p>
          <a:p>
            <a:pPr lvl="4"/>
            <a:r>
              <a:t>Body Level Five</a:t>
            </a:r>
          </a:p>
        </p:txBody>
      </p:sp>
      <p:sp>
        <p:nvSpPr>
          <p:cNvPr id="6" name="Slide Number"/>
          <p:cNvSpPr txBox="1">
            <a:spLocks noGrp="1"/>
          </p:cNvSpPr>
          <p:nvPr>
            <p:ph type="sldNum" sz="quarter" idx="2"/>
          </p:nvPr>
        </p:nvSpPr>
        <p:spPr>
          <a:xfrm>
            <a:off x="8596537" y="6287102"/>
            <a:ext cx="141064" cy="138499"/>
          </a:xfrm>
          <a:prstGeom prst="rect">
            <a:avLst/>
          </a:prstGeom>
          <a:ln w="12700">
            <a:miter lim="400000"/>
          </a:ln>
        </p:spPr>
        <p:txBody>
          <a:bodyPr wrap="none" lIns="0" tIns="0" rIns="0" bIns="0" anchor="ctr">
            <a:spAutoFit/>
          </a:bodyPr>
          <a:lstStyle>
            <a:lvl1pPr algn="r">
              <a:defRPr sz="900">
                <a:solidFill>
                  <a:srgbClr val="A1A1A3"/>
                </a:solidFill>
              </a:defRPr>
            </a:lvl1pPr>
          </a:lstStyle>
          <a:p>
            <a:fld id="{86CB4B4D-7CA3-9044-876B-883B54F8677D}" type="slidenum">
              <a:t>‹#›</a:t>
            </a:fld>
            <a:endParaRPr/>
          </a:p>
        </p:txBody>
      </p:sp>
    </p:spTree>
    <p:extLst>
      <p:ext uri="{BB962C8B-B14F-4D97-AF65-F5344CB8AC3E}">
        <p14:creationId xmlns:p14="http://schemas.microsoft.com/office/powerpoint/2010/main" val="2034714193"/>
      </p:ext>
    </p:extLst>
  </p:cSld>
  <p:clrMap bg1="lt1" tx1="dk1" bg2="lt2" tx2="dk2" accent1="accent1" accent2="accent2" accent3="accent3" accent4="accent4" accent5="accent5" accent6="accent6" hlink="hlink" folHlink="folHlink"/>
  <p:sldLayoutIdLst>
    <p:sldLayoutId id="2147483760" r:id="rId1"/>
    <p:sldLayoutId id="2147483761" r:id="rId2"/>
    <p:sldLayoutId id="2147483762" r:id="rId3"/>
    <p:sldLayoutId id="2147483763" r:id="rId4"/>
    <p:sldLayoutId id="2147483764" r:id="rId5"/>
    <p:sldLayoutId id="2147483765" r:id="rId6"/>
    <p:sldLayoutId id="2147483766" r:id="rId7"/>
    <p:sldLayoutId id="2147483767" r:id="rId8"/>
    <p:sldLayoutId id="2147483768" r:id="rId9"/>
    <p:sldLayoutId id="2147483769" r:id="rId10"/>
    <p:sldLayoutId id="2147483770" r:id="rId11"/>
    <p:sldLayoutId id="2147483771" r:id="rId12"/>
    <p:sldLayoutId id="2147483772" r:id="rId13"/>
    <p:sldLayoutId id="2147483773" r:id="rId14"/>
    <p:sldLayoutId id="2147483774" r:id="rId15"/>
    <p:sldLayoutId id="2147483775" r:id="rId16"/>
    <p:sldLayoutId id="2147483776" r:id="rId17"/>
    <p:sldLayoutId id="2147483777" r:id="rId18"/>
    <p:sldLayoutId id="2147483778" r:id="rId19"/>
    <p:sldLayoutId id="2147483779" r:id="rId20"/>
    <p:sldLayoutId id="2147483780" r:id="rId21"/>
    <p:sldLayoutId id="2147483781" r:id="rId22"/>
    <p:sldLayoutId id="2147483782" r:id="rId23"/>
    <p:sldLayoutId id="2147483783" r:id="rId24"/>
    <p:sldLayoutId id="2147483784" r:id="rId25"/>
    <p:sldLayoutId id="2147483785" r:id="rId26"/>
    <p:sldLayoutId id="2147483786" r:id="rId27"/>
    <p:sldLayoutId id="2147483787" r:id="rId28"/>
    <p:sldLayoutId id="2147483788" r:id="rId29"/>
    <p:sldLayoutId id="2147483789" r:id="rId30"/>
    <p:sldLayoutId id="2147483790" r:id="rId31"/>
    <p:sldLayoutId id="2147483791" r:id="rId32"/>
    <p:sldLayoutId id="2147483792" r:id="rId33"/>
    <p:sldLayoutId id="2147483793" r:id="rId34"/>
    <p:sldLayoutId id="2147483794" r:id="rId35"/>
    <p:sldLayoutId id="2147483795" r:id="rId36"/>
    <p:sldLayoutId id="2147483796" r:id="rId37"/>
    <p:sldLayoutId id="2147483797" r:id="rId38"/>
    <p:sldLayoutId id="2147483798" r:id="rId39"/>
    <p:sldLayoutId id="2147483799" r:id="rId40"/>
    <p:sldLayoutId id="2147483800" r:id="rId41"/>
    <p:sldLayoutId id="2147483801" r:id="rId42"/>
  </p:sldLayoutIdLst>
  <p:transition spd="med"/>
  <p:txStyles>
    <p:titleStyle>
      <a:lvl1pPr marL="0" marR="0" indent="0" algn="l" defTabSz="914400" rtl="0" latinLnBrk="0">
        <a:lnSpc>
          <a:spcPct val="90000"/>
        </a:lnSpc>
        <a:spcBef>
          <a:spcPts val="0"/>
        </a:spcBef>
        <a:spcAft>
          <a:spcPts val="0"/>
        </a:spcAft>
        <a:buClrTx/>
        <a:buSzTx/>
        <a:buFontTx/>
        <a:buNone/>
        <a:tabLst/>
        <a:defRPr sz="3600" b="1" i="0" u="none" strike="noStrike" cap="none" spc="0" baseline="0">
          <a:solidFill>
            <a:schemeClr val="accent2"/>
          </a:solidFill>
          <a:uFillTx/>
          <a:latin typeface="+mj-lt"/>
          <a:ea typeface="+mj-ea"/>
          <a:cs typeface="+mj-cs"/>
          <a:sym typeface="Arial"/>
        </a:defRPr>
      </a:lvl1pPr>
      <a:lvl2pPr marL="0" marR="0" indent="0" algn="l" defTabSz="914400" rtl="0" latinLnBrk="0">
        <a:lnSpc>
          <a:spcPct val="90000"/>
        </a:lnSpc>
        <a:spcBef>
          <a:spcPts val="0"/>
        </a:spcBef>
        <a:spcAft>
          <a:spcPts val="0"/>
        </a:spcAft>
        <a:buClrTx/>
        <a:buSzTx/>
        <a:buFontTx/>
        <a:buNone/>
        <a:tabLst/>
        <a:defRPr sz="3600" b="1" i="0" u="none" strike="noStrike" cap="none" spc="0" baseline="0">
          <a:solidFill>
            <a:schemeClr val="accent2"/>
          </a:solidFill>
          <a:uFillTx/>
          <a:latin typeface="+mj-lt"/>
          <a:ea typeface="+mj-ea"/>
          <a:cs typeface="+mj-cs"/>
          <a:sym typeface="Arial"/>
        </a:defRPr>
      </a:lvl2pPr>
      <a:lvl3pPr marL="0" marR="0" indent="0" algn="l" defTabSz="914400" rtl="0" latinLnBrk="0">
        <a:lnSpc>
          <a:spcPct val="90000"/>
        </a:lnSpc>
        <a:spcBef>
          <a:spcPts val="0"/>
        </a:spcBef>
        <a:spcAft>
          <a:spcPts val="0"/>
        </a:spcAft>
        <a:buClrTx/>
        <a:buSzTx/>
        <a:buFontTx/>
        <a:buNone/>
        <a:tabLst/>
        <a:defRPr sz="3600" b="1" i="0" u="none" strike="noStrike" cap="none" spc="0" baseline="0">
          <a:solidFill>
            <a:schemeClr val="accent2"/>
          </a:solidFill>
          <a:uFillTx/>
          <a:latin typeface="+mj-lt"/>
          <a:ea typeface="+mj-ea"/>
          <a:cs typeface="+mj-cs"/>
          <a:sym typeface="Arial"/>
        </a:defRPr>
      </a:lvl3pPr>
      <a:lvl4pPr marL="0" marR="0" indent="0" algn="l" defTabSz="914400" rtl="0" latinLnBrk="0">
        <a:lnSpc>
          <a:spcPct val="90000"/>
        </a:lnSpc>
        <a:spcBef>
          <a:spcPts val="0"/>
        </a:spcBef>
        <a:spcAft>
          <a:spcPts val="0"/>
        </a:spcAft>
        <a:buClrTx/>
        <a:buSzTx/>
        <a:buFontTx/>
        <a:buNone/>
        <a:tabLst/>
        <a:defRPr sz="3600" b="1" i="0" u="none" strike="noStrike" cap="none" spc="0" baseline="0">
          <a:solidFill>
            <a:schemeClr val="accent2"/>
          </a:solidFill>
          <a:uFillTx/>
          <a:latin typeface="+mj-lt"/>
          <a:ea typeface="+mj-ea"/>
          <a:cs typeface="+mj-cs"/>
          <a:sym typeface="Arial"/>
        </a:defRPr>
      </a:lvl4pPr>
      <a:lvl5pPr marL="0" marR="0" indent="0" algn="l" defTabSz="914400" rtl="0" latinLnBrk="0">
        <a:lnSpc>
          <a:spcPct val="90000"/>
        </a:lnSpc>
        <a:spcBef>
          <a:spcPts val="0"/>
        </a:spcBef>
        <a:spcAft>
          <a:spcPts val="0"/>
        </a:spcAft>
        <a:buClrTx/>
        <a:buSzTx/>
        <a:buFontTx/>
        <a:buNone/>
        <a:tabLst/>
        <a:defRPr sz="3600" b="1" i="0" u="none" strike="noStrike" cap="none" spc="0" baseline="0">
          <a:solidFill>
            <a:schemeClr val="accent2"/>
          </a:solidFill>
          <a:uFillTx/>
          <a:latin typeface="+mj-lt"/>
          <a:ea typeface="+mj-ea"/>
          <a:cs typeface="+mj-cs"/>
          <a:sym typeface="Arial"/>
        </a:defRPr>
      </a:lvl5pPr>
      <a:lvl6pPr marL="0" marR="0" indent="0" algn="l" defTabSz="914400" rtl="0" latinLnBrk="0">
        <a:lnSpc>
          <a:spcPct val="90000"/>
        </a:lnSpc>
        <a:spcBef>
          <a:spcPts val="0"/>
        </a:spcBef>
        <a:spcAft>
          <a:spcPts val="0"/>
        </a:spcAft>
        <a:buClrTx/>
        <a:buSzTx/>
        <a:buFontTx/>
        <a:buNone/>
        <a:tabLst/>
        <a:defRPr sz="3600" b="1" i="0" u="none" strike="noStrike" cap="none" spc="0" baseline="0">
          <a:solidFill>
            <a:schemeClr val="accent2"/>
          </a:solidFill>
          <a:uFillTx/>
          <a:latin typeface="+mj-lt"/>
          <a:ea typeface="+mj-ea"/>
          <a:cs typeface="+mj-cs"/>
          <a:sym typeface="Arial"/>
        </a:defRPr>
      </a:lvl6pPr>
      <a:lvl7pPr marL="0" marR="0" indent="0" algn="l" defTabSz="914400" rtl="0" latinLnBrk="0">
        <a:lnSpc>
          <a:spcPct val="90000"/>
        </a:lnSpc>
        <a:spcBef>
          <a:spcPts val="0"/>
        </a:spcBef>
        <a:spcAft>
          <a:spcPts val="0"/>
        </a:spcAft>
        <a:buClrTx/>
        <a:buSzTx/>
        <a:buFontTx/>
        <a:buNone/>
        <a:tabLst/>
        <a:defRPr sz="3600" b="1" i="0" u="none" strike="noStrike" cap="none" spc="0" baseline="0">
          <a:solidFill>
            <a:schemeClr val="accent2"/>
          </a:solidFill>
          <a:uFillTx/>
          <a:latin typeface="+mj-lt"/>
          <a:ea typeface="+mj-ea"/>
          <a:cs typeface="+mj-cs"/>
          <a:sym typeface="Arial"/>
        </a:defRPr>
      </a:lvl7pPr>
      <a:lvl8pPr marL="0" marR="0" indent="0" algn="l" defTabSz="914400" rtl="0" latinLnBrk="0">
        <a:lnSpc>
          <a:spcPct val="90000"/>
        </a:lnSpc>
        <a:spcBef>
          <a:spcPts val="0"/>
        </a:spcBef>
        <a:spcAft>
          <a:spcPts val="0"/>
        </a:spcAft>
        <a:buClrTx/>
        <a:buSzTx/>
        <a:buFontTx/>
        <a:buNone/>
        <a:tabLst/>
        <a:defRPr sz="3600" b="1" i="0" u="none" strike="noStrike" cap="none" spc="0" baseline="0">
          <a:solidFill>
            <a:schemeClr val="accent2"/>
          </a:solidFill>
          <a:uFillTx/>
          <a:latin typeface="+mj-lt"/>
          <a:ea typeface="+mj-ea"/>
          <a:cs typeface="+mj-cs"/>
          <a:sym typeface="Arial"/>
        </a:defRPr>
      </a:lvl8pPr>
      <a:lvl9pPr marL="0" marR="0" indent="0" algn="l" defTabSz="914400" rtl="0" latinLnBrk="0">
        <a:lnSpc>
          <a:spcPct val="90000"/>
        </a:lnSpc>
        <a:spcBef>
          <a:spcPts val="0"/>
        </a:spcBef>
        <a:spcAft>
          <a:spcPts val="0"/>
        </a:spcAft>
        <a:buClrTx/>
        <a:buSzTx/>
        <a:buFontTx/>
        <a:buNone/>
        <a:tabLst/>
        <a:defRPr sz="3600" b="1" i="0" u="none" strike="noStrike" cap="none" spc="0" baseline="0">
          <a:solidFill>
            <a:schemeClr val="accent2"/>
          </a:solidFill>
          <a:uFillTx/>
          <a:latin typeface="+mj-lt"/>
          <a:ea typeface="+mj-ea"/>
          <a:cs typeface="+mj-cs"/>
          <a:sym typeface="Arial"/>
        </a:defRPr>
      </a:lvl9pPr>
    </p:titleStyle>
    <p:bodyStyle>
      <a:lvl1pPr marL="457200" marR="0" indent="-266700" algn="l" defTabSz="914400" rtl="0" latinLnBrk="0">
        <a:lnSpc>
          <a:spcPct val="120000"/>
        </a:lnSpc>
        <a:spcBef>
          <a:spcPts val="600"/>
        </a:spcBef>
        <a:spcAft>
          <a:spcPts val="0"/>
        </a:spcAft>
        <a:buClr>
          <a:srgbClr val="6D6D70"/>
        </a:buClr>
        <a:buSzPts val="2000"/>
        <a:buFont typeface="Calibri"/>
        <a:buChar char=" "/>
        <a:tabLst/>
        <a:defRPr sz="2000" b="0" i="0" u="none" strike="noStrike" cap="none" spc="0" baseline="0">
          <a:solidFill>
            <a:srgbClr val="6D6D70"/>
          </a:solidFill>
          <a:uFillTx/>
          <a:latin typeface="+mj-lt"/>
          <a:ea typeface="+mj-ea"/>
          <a:cs typeface="+mj-cs"/>
          <a:sym typeface="Arial"/>
        </a:defRPr>
      </a:lvl1pPr>
      <a:lvl2pPr marL="914400" marR="0" indent="-342900" algn="l" defTabSz="914400" rtl="0" latinLnBrk="0">
        <a:lnSpc>
          <a:spcPct val="120000"/>
        </a:lnSpc>
        <a:spcBef>
          <a:spcPts val="600"/>
        </a:spcBef>
        <a:spcAft>
          <a:spcPts val="0"/>
        </a:spcAft>
        <a:buClr>
          <a:srgbClr val="6D6D70"/>
        </a:buClr>
        <a:buSzPts val="2000"/>
        <a:buFont typeface="Calibri"/>
        <a:buChar char="•"/>
        <a:tabLst/>
        <a:defRPr sz="2000" b="0" i="0" u="none" strike="noStrike" cap="none" spc="0" baseline="0">
          <a:solidFill>
            <a:srgbClr val="6D6D70"/>
          </a:solidFill>
          <a:uFillTx/>
          <a:latin typeface="+mj-lt"/>
          <a:ea typeface="+mj-ea"/>
          <a:cs typeface="+mj-cs"/>
          <a:sym typeface="Arial"/>
        </a:defRPr>
      </a:lvl2pPr>
      <a:lvl3pPr marL="1409700" marR="0" indent="-381000" algn="l" defTabSz="914400" rtl="0" latinLnBrk="0">
        <a:lnSpc>
          <a:spcPct val="120000"/>
        </a:lnSpc>
        <a:spcBef>
          <a:spcPts val="600"/>
        </a:spcBef>
        <a:spcAft>
          <a:spcPts val="0"/>
        </a:spcAft>
        <a:buClr>
          <a:srgbClr val="6D6D70"/>
        </a:buClr>
        <a:buSzPts val="2000"/>
        <a:buFont typeface="Calibri"/>
        <a:buChar char="–"/>
        <a:tabLst/>
        <a:defRPr sz="2000" b="0" i="0" u="none" strike="noStrike" cap="none" spc="0" baseline="0">
          <a:solidFill>
            <a:srgbClr val="6D6D70"/>
          </a:solidFill>
          <a:uFillTx/>
          <a:latin typeface="+mj-lt"/>
          <a:ea typeface="+mj-ea"/>
          <a:cs typeface="+mj-cs"/>
          <a:sym typeface="Arial"/>
        </a:defRPr>
      </a:lvl3pPr>
      <a:lvl4pPr marL="1911350" marR="0" indent="-412750" algn="l" defTabSz="914400" rtl="0" latinLnBrk="0">
        <a:lnSpc>
          <a:spcPct val="120000"/>
        </a:lnSpc>
        <a:spcBef>
          <a:spcPts val="600"/>
        </a:spcBef>
        <a:spcAft>
          <a:spcPts val="0"/>
        </a:spcAft>
        <a:buClr>
          <a:srgbClr val="6D6D70"/>
        </a:buClr>
        <a:buSzPts val="2000"/>
        <a:buFont typeface="Calibri"/>
        <a:buChar char="–"/>
        <a:tabLst/>
        <a:defRPr sz="2000" b="0" i="0" u="none" strike="noStrike" cap="none" spc="0" baseline="0">
          <a:solidFill>
            <a:srgbClr val="6D6D70"/>
          </a:solidFill>
          <a:uFillTx/>
          <a:latin typeface="+mj-lt"/>
          <a:ea typeface="+mj-ea"/>
          <a:cs typeface="+mj-cs"/>
          <a:sym typeface="Arial"/>
        </a:defRPr>
      </a:lvl4pPr>
      <a:lvl5pPr marL="2368550" marR="0" indent="-412750" algn="l" defTabSz="914400" rtl="0" latinLnBrk="0">
        <a:lnSpc>
          <a:spcPct val="120000"/>
        </a:lnSpc>
        <a:spcBef>
          <a:spcPts val="600"/>
        </a:spcBef>
        <a:spcAft>
          <a:spcPts val="0"/>
        </a:spcAft>
        <a:buClr>
          <a:srgbClr val="6D6D70"/>
        </a:buClr>
        <a:buSzPts val="2000"/>
        <a:buFont typeface="Calibri"/>
        <a:buChar char="-"/>
        <a:tabLst/>
        <a:defRPr sz="2000" b="0" i="0" u="none" strike="noStrike" cap="none" spc="0" baseline="0">
          <a:solidFill>
            <a:srgbClr val="6D6D70"/>
          </a:solidFill>
          <a:uFillTx/>
          <a:latin typeface="+mj-lt"/>
          <a:ea typeface="+mj-ea"/>
          <a:cs typeface="+mj-cs"/>
          <a:sym typeface="Arial"/>
        </a:defRPr>
      </a:lvl5pPr>
      <a:lvl6pPr marL="2743200" marR="0" indent="-355600" algn="l" defTabSz="914400" rtl="0" latinLnBrk="0">
        <a:lnSpc>
          <a:spcPct val="120000"/>
        </a:lnSpc>
        <a:spcBef>
          <a:spcPts val="600"/>
        </a:spcBef>
        <a:spcAft>
          <a:spcPts val="0"/>
        </a:spcAft>
        <a:buClr>
          <a:srgbClr val="6D6D70"/>
        </a:buClr>
        <a:buSzPts val="2000"/>
        <a:buFont typeface="Calibri"/>
        <a:buChar char="•"/>
        <a:tabLst/>
        <a:defRPr sz="2000" b="0" i="0" u="none" strike="noStrike" cap="none" spc="0" baseline="0">
          <a:solidFill>
            <a:srgbClr val="6D6D70"/>
          </a:solidFill>
          <a:uFillTx/>
          <a:latin typeface="+mj-lt"/>
          <a:ea typeface="+mj-ea"/>
          <a:cs typeface="+mj-cs"/>
          <a:sym typeface="Arial"/>
        </a:defRPr>
      </a:lvl6pPr>
      <a:lvl7pPr marL="3200400" marR="0" indent="-355600" algn="l" defTabSz="914400" rtl="0" latinLnBrk="0">
        <a:lnSpc>
          <a:spcPct val="120000"/>
        </a:lnSpc>
        <a:spcBef>
          <a:spcPts val="600"/>
        </a:spcBef>
        <a:spcAft>
          <a:spcPts val="0"/>
        </a:spcAft>
        <a:buClr>
          <a:srgbClr val="6D6D70"/>
        </a:buClr>
        <a:buSzPts val="2000"/>
        <a:buFont typeface="Calibri"/>
        <a:buChar char="•"/>
        <a:tabLst/>
        <a:defRPr sz="2000" b="0" i="0" u="none" strike="noStrike" cap="none" spc="0" baseline="0">
          <a:solidFill>
            <a:srgbClr val="6D6D70"/>
          </a:solidFill>
          <a:uFillTx/>
          <a:latin typeface="+mj-lt"/>
          <a:ea typeface="+mj-ea"/>
          <a:cs typeface="+mj-cs"/>
          <a:sym typeface="Arial"/>
        </a:defRPr>
      </a:lvl7pPr>
      <a:lvl8pPr marL="3657600" marR="0" indent="-355600" algn="l" defTabSz="914400" rtl="0" latinLnBrk="0">
        <a:lnSpc>
          <a:spcPct val="120000"/>
        </a:lnSpc>
        <a:spcBef>
          <a:spcPts val="600"/>
        </a:spcBef>
        <a:spcAft>
          <a:spcPts val="0"/>
        </a:spcAft>
        <a:buClr>
          <a:srgbClr val="6D6D70"/>
        </a:buClr>
        <a:buSzPts val="2000"/>
        <a:buFont typeface="Calibri"/>
        <a:buChar char="•"/>
        <a:tabLst/>
        <a:defRPr sz="2000" b="0" i="0" u="none" strike="noStrike" cap="none" spc="0" baseline="0">
          <a:solidFill>
            <a:srgbClr val="6D6D70"/>
          </a:solidFill>
          <a:uFillTx/>
          <a:latin typeface="+mj-lt"/>
          <a:ea typeface="+mj-ea"/>
          <a:cs typeface="+mj-cs"/>
          <a:sym typeface="Arial"/>
        </a:defRPr>
      </a:lvl8pPr>
      <a:lvl9pPr marL="4114800" marR="0" indent="-355600" algn="l" defTabSz="914400" rtl="0" latinLnBrk="0">
        <a:lnSpc>
          <a:spcPct val="120000"/>
        </a:lnSpc>
        <a:spcBef>
          <a:spcPts val="600"/>
        </a:spcBef>
        <a:spcAft>
          <a:spcPts val="0"/>
        </a:spcAft>
        <a:buClr>
          <a:srgbClr val="6D6D70"/>
        </a:buClr>
        <a:buSzPts val="2000"/>
        <a:buFont typeface="Calibri"/>
        <a:buChar char="•"/>
        <a:tabLst/>
        <a:defRPr sz="2000" b="0" i="0" u="none" strike="noStrike" cap="none" spc="0" baseline="0">
          <a:solidFill>
            <a:srgbClr val="6D6D70"/>
          </a:solidFill>
          <a:uFillTx/>
          <a:latin typeface="+mj-lt"/>
          <a:ea typeface="+mj-ea"/>
          <a:cs typeface="+mj-cs"/>
          <a:sym typeface="Arial"/>
        </a:defRPr>
      </a:lvl9pPr>
    </p:bodyStyle>
    <p:otherStyle>
      <a:lvl1pPr marL="0" marR="0" indent="0" algn="r" defTabSz="914400" rtl="0" latinLnBrk="0">
        <a:lnSpc>
          <a:spcPct val="100000"/>
        </a:lnSpc>
        <a:spcBef>
          <a:spcPts val="0"/>
        </a:spcBef>
        <a:spcAft>
          <a:spcPts val="0"/>
        </a:spcAft>
        <a:buClrTx/>
        <a:buSzTx/>
        <a:buFontTx/>
        <a:buNone/>
        <a:tabLst/>
        <a:defRPr sz="900" b="0" i="0" u="none" strike="noStrike" cap="none" spc="0" baseline="0">
          <a:solidFill>
            <a:schemeClr val="tx1"/>
          </a:solidFill>
          <a:uFillTx/>
          <a:latin typeface="+mn-lt"/>
          <a:ea typeface="+mn-ea"/>
          <a:cs typeface="+mn-cs"/>
          <a:sym typeface="Arial"/>
        </a:defRPr>
      </a:lvl1pPr>
      <a:lvl2pPr marL="0" marR="0" indent="0" algn="r" defTabSz="914400" rtl="0" latinLnBrk="0">
        <a:lnSpc>
          <a:spcPct val="100000"/>
        </a:lnSpc>
        <a:spcBef>
          <a:spcPts val="0"/>
        </a:spcBef>
        <a:spcAft>
          <a:spcPts val="0"/>
        </a:spcAft>
        <a:buClrTx/>
        <a:buSzTx/>
        <a:buFontTx/>
        <a:buNone/>
        <a:tabLst/>
        <a:defRPr sz="900" b="0" i="0" u="none" strike="noStrike" cap="none" spc="0" baseline="0">
          <a:solidFill>
            <a:schemeClr val="tx1"/>
          </a:solidFill>
          <a:uFillTx/>
          <a:latin typeface="+mn-lt"/>
          <a:ea typeface="+mn-ea"/>
          <a:cs typeface="+mn-cs"/>
          <a:sym typeface="Arial"/>
        </a:defRPr>
      </a:lvl2pPr>
      <a:lvl3pPr marL="0" marR="0" indent="0" algn="r" defTabSz="914400" rtl="0" latinLnBrk="0">
        <a:lnSpc>
          <a:spcPct val="100000"/>
        </a:lnSpc>
        <a:spcBef>
          <a:spcPts val="0"/>
        </a:spcBef>
        <a:spcAft>
          <a:spcPts val="0"/>
        </a:spcAft>
        <a:buClrTx/>
        <a:buSzTx/>
        <a:buFontTx/>
        <a:buNone/>
        <a:tabLst/>
        <a:defRPr sz="900" b="0" i="0" u="none" strike="noStrike" cap="none" spc="0" baseline="0">
          <a:solidFill>
            <a:schemeClr val="tx1"/>
          </a:solidFill>
          <a:uFillTx/>
          <a:latin typeface="+mn-lt"/>
          <a:ea typeface="+mn-ea"/>
          <a:cs typeface="+mn-cs"/>
          <a:sym typeface="Arial"/>
        </a:defRPr>
      </a:lvl3pPr>
      <a:lvl4pPr marL="0" marR="0" indent="0" algn="r" defTabSz="914400" rtl="0" latinLnBrk="0">
        <a:lnSpc>
          <a:spcPct val="100000"/>
        </a:lnSpc>
        <a:spcBef>
          <a:spcPts val="0"/>
        </a:spcBef>
        <a:spcAft>
          <a:spcPts val="0"/>
        </a:spcAft>
        <a:buClrTx/>
        <a:buSzTx/>
        <a:buFontTx/>
        <a:buNone/>
        <a:tabLst/>
        <a:defRPr sz="900" b="0" i="0" u="none" strike="noStrike" cap="none" spc="0" baseline="0">
          <a:solidFill>
            <a:schemeClr val="tx1"/>
          </a:solidFill>
          <a:uFillTx/>
          <a:latin typeface="+mn-lt"/>
          <a:ea typeface="+mn-ea"/>
          <a:cs typeface="+mn-cs"/>
          <a:sym typeface="Arial"/>
        </a:defRPr>
      </a:lvl4pPr>
      <a:lvl5pPr marL="0" marR="0" indent="0" algn="r" defTabSz="914400" rtl="0" latinLnBrk="0">
        <a:lnSpc>
          <a:spcPct val="100000"/>
        </a:lnSpc>
        <a:spcBef>
          <a:spcPts val="0"/>
        </a:spcBef>
        <a:spcAft>
          <a:spcPts val="0"/>
        </a:spcAft>
        <a:buClrTx/>
        <a:buSzTx/>
        <a:buFontTx/>
        <a:buNone/>
        <a:tabLst/>
        <a:defRPr sz="900" b="0" i="0" u="none" strike="noStrike" cap="none" spc="0" baseline="0">
          <a:solidFill>
            <a:schemeClr val="tx1"/>
          </a:solidFill>
          <a:uFillTx/>
          <a:latin typeface="+mn-lt"/>
          <a:ea typeface="+mn-ea"/>
          <a:cs typeface="+mn-cs"/>
          <a:sym typeface="Arial"/>
        </a:defRPr>
      </a:lvl5pPr>
      <a:lvl6pPr marL="0" marR="0" indent="0" algn="r" defTabSz="914400" rtl="0" latinLnBrk="0">
        <a:lnSpc>
          <a:spcPct val="100000"/>
        </a:lnSpc>
        <a:spcBef>
          <a:spcPts val="0"/>
        </a:spcBef>
        <a:spcAft>
          <a:spcPts val="0"/>
        </a:spcAft>
        <a:buClrTx/>
        <a:buSzTx/>
        <a:buFontTx/>
        <a:buNone/>
        <a:tabLst/>
        <a:defRPr sz="900" b="0" i="0" u="none" strike="noStrike" cap="none" spc="0" baseline="0">
          <a:solidFill>
            <a:schemeClr val="tx1"/>
          </a:solidFill>
          <a:uFillTx/>
          <a:latin typeface="+mn-lt"/>
          <a:ea typeface="+mn-ea"/>
          <a:cs typeface="+mn-cs"/>
          <a:sym typeface="Arial"/>
        </a:defRPr>
      </a:lvl6pPr>
      <a:lvl7pPr marL="0" marR="0" indent="0" algn="r" defTabSz="914400" rtl="0" latinLnBrk="0">
        <a:lnSpc>
          <a:spcPct val="100000"/>
        </a:lnSpc>
        <a:spcBef>
          <a:spcPts val="0"/>
        </a:spcBef>
        <a:spcAft>
          <a:spcPts val="0"/>
        </a:spcAft>
        <a:buClrTx/>
        <a:buSzTx/>
        <a:buFontTx/>
        <a:buNone/>
        <a:tabLst/>
        <a:defRPr sz="900" b="0" i="0" u="none" strike="noStrike" cap="none" spc="0" baseline="0">
          <a:solidFill>
            <a:schemeClr val="tx1"/>
          </a:solidFill>
          <a:uFillTx/>
          <a:latin typeface="+mn-lt"/>
          <a:ea typeface="+mn-ea"/>
          <a:cs typeface="+mn-cs"/>
          <a:sym typeface="Arial"/>
        </a:defRPr>
      </a:lvl7pPr>
      <a:lvl8pPr marL="0" marR="0" indent="0" algn="r" defTabSz="914400" rtl="0" latinLnBrk="0">
        <a:lnSpc>
          <a:spcPct val="100000"/>
        </a:lnSpc>
        <a:spcBef>
          <a:spcPts val="0"/>
        </a:spcBef>
        <a:spcAft>
          <a:spcPts val="0"/>
        </a:spcAft>
        <a:buClrTx/>
        <a:buSzTx/>
        <a:buFontTx/>
        <a:buNone/>
        <a:tabLst/>
        <a:defRPr sz="900" b="0" i="0" u="none" strike="noStrike" cap="none" spc="0" baseline="0">
          <a:solidFill>
            <a:schemeClr val="tx1"/>
          </a:solidFill>
          <a:uFillTx/>
          <a:latin typeface="+mn-lt"/>
          <a:ea typeface="+mn-ea"/>
          <a:cs typeface="+mn-cs"/>
          <a:sym typeface="Arial"/>
        </a:defRPr>
      </a:lvl8pPr>
      <a:lvl9pPr marL="0" marR="0" indent="0" algn="r" defTabSz="914400" rtl="0" latinLnBrk="0">
        <a:lnSpc>
          <a:spcPct val="100000"/>
        </a:lnSpc>
        <a:spcBef>
          <a:spcPts val="0"/>
        </a:spcBef>
        <a:spcAft>
          <a:spcPts val="0"/>
        </a:spcAft>
        <a:buClrTx/>
        <a:buSzTx/>
        <a:buFontTx/>
        <a:buNone/>
        <a:tabLst/>
        <a:defRPr sz="900" b="0" i="0" u="none" strike="noStrike" cap="none" spc="0" baseline="0">
          <a:solidFill>
            <a:schemeClr val="tx1"/>
          </a:solidFill>
          <a:uFillTx/>
          <a:latin typeface="+mn-lt"/>
          <a:ea typeface="+mn-ea"/>
          <a:cs typeface="+mn-cs"/>
          <a:sym typeface="Arial"/>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bwMode="gray">
      <p:bgRef idx="1001">
        <a:schemeClr val="bg1"/>
      </p:bgRef>
    </p:bg>
    <p:spTree>
      <p:nvGrpSpPr>
        <p:cNvPr id="1" name=""/>
        <p:cNvGrpSpPr/>
        <p:nvPr/>
      </p:nvGrpSpPr>
      <p:grpSpPr>
        <a:xfrm>
          <a:off x="0" y="0"/>
          <a:ext cx="0" cy="0"/>
          <a:chOff x="0" y="0"/>
          <a:chExt cx="0" cy="0"/>
        </a:xfrm>
      </p:grpSpPr>
      <p:graphicFrame>
        <p:nvGraphicFramePr>
          <p:cNvPr id="1026" name="Object 2" hidden="1"/>
          <p:cNvGraphicFramePr>
            <a:graphicFrameLocks noChangeAspect="1"/>
          </p:cNvGraphicFramePr>
          <p:nvPr>
            <p:custDataLst>
              <p:tags r:id="rId32"/>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2071" name="think-cell Slide" r:id="rId33" imgW="38100" imgH="38100" progId="TCLayout.ActiveDocument.1">
                  <p:embed/>
                </p:oleObj>
              </mc:Choice>
              <mc:Fallback>
                <p:oleObj name="think-cell Slide" r:id="rId33" imgW="38100" imgH="38100" progId="TCLayout.ActiveDocument.1">
                  <p:embed/>
                  <p:pic>
                    <p:nvPicPr>
                      <p:cNvPr id="1026" name="Object 2" hidden="1"/>
                      <p:cNvPicPr>
                        <a:picLocks noChangeAspect="1" noChangeArrowheads="1"/>
                      </p:cNvPicPr>
                      <p:nvPr/>
                    </p:nvPicPr>
                    <p:blipFill>
                      <a:blip r:embed="rId34">
                        <a:extLst>
                          <a:ext uri="{28A0092B-C50C-407E-A947-70E740481C1C}">
                            <a14:useLocalDpi xmlns:a14="http://schemas.microsoft.com/office/drawing/2010/main" val="0"/>
                          </a:ext>
                        </a:extLst>
                      </a:blip>
                      <a:srcRect/>
                      <a:stretch>
                        <a:fillRect/>
                      </a:stretch>
                    </p:blipFill>
                    <p:spPr bwMode="auto">
                      <a:xfrm>
                        <a:off x="1588" y="1588"/>
                        <a:ext cx="1587" cy="15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oleObj>
              </mc:Fallback>
            </mc:AlternateContent>
          </a:graphicData>
        </a:graphic>
      </p:graphicFrame>
      <p:pic>
        <p:nvPicPr>
          <p:cNvPr id="1028" name="Picture 3"/>
          <p:cNvPicPr>
            <a:picLocks noChangeAspect="1"/>
          </p:cNvPicPr>
          <p:nvPr/>
        </p:nvPicPr>
        <p:blipFill>
          <a:blip r:embed="rId35" cstate="email">
            <a:extLst>
              <a:ext uri="{28A0092B-C50C-407E-A947-70E740481C1C}">
                <a14:useLocalDpi xmlns:a14="http://schemas.microsoft.com/office/drawing/2010/main" val="0"/>
              </a:ext>
            </a:extLst>
          </a:blip>
          <a:srcRect/>
          <a:stretch>
            <a:fillRect/>
          </a:stretch>
        </p:blipFill>
        <p:spPr bwMode="auto">
          <a:xfrm>
            <a:off x="342900" y="6419207"/>
            <a:ext cx="762000" cy="2482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30" name="TextBox 6"/>
          <p:cNvSpPr txBox="1">
            <a:spLocks noChangeArrowheads="1"/>
          </p:cNvSpPr>
          <p:nvPr/>
        </p:nvSpPr>
        <p:spPr bwMode="gray">
          <a:xfrm>
            <a:off x="5396406" y="6563842"/>
            <a:ext cx="2303463" cy="112851"/>
          </a:xfrm>
          <a:prstGeom prst="rect">
            <a:avLst/>
          </a:prstGeom>
          <a:solidFill>
            <a:schemeClr val="bg1">
              <a:alpha val="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b">
            <a:spAutoFit/>
          </a:bodyPr>
          <a:lstStyle>
            <a:lvl1pPr>
              <a:defRPr sz="2400">
                <a:solidFill>
                  <a:schemeClr val="tx1"/>
                </a:solidFill>
                <a:latin typeface="Arial" charset="0"/>
                <a:ea typeface="Arial Unicode MS" charset="0"/>
                <a:cs typeface="Arial Unicode MS" charset="0"/>
              </a:defRPr>
            </a:lvl1pPr>
            <a:lvl2pPr marL="742950" indent="-285750">
              <a:defRPr sz="2400">
                <a:solidFill>
                  <a:schemeClr val="tx1"/>
                </a:solidFill>
                <a:latin typeface="Arial" charset="0"/>
                <a:ea typeface="Arial Unicode MS" charset="0"/>
                <a:cs typeface="Arial Unicode MS" charset="0"/>
              </a:defRPr>
            </a:lvl2pPr>
            <a:lvl3pPr marL="1143000" indent="-228600">
              <a:defRPr sz="2400">
                <a:solidFill>
                  <a:schemeClr val="tx1"/>
                </a:solidFill>
                <a:latin typeface="Arial" charset="0"/>
                <a:ea typeface="Arial Unicode MS" charset="0"/>
                <a:cs typeface="Arial Unicode MS" charset="0"/>
              </a:defRPr>
            </a:lvl3pPr>
            <a:lvl4pPr marL="1600200" indent="-228600">
              <a:defRPr sz="2400">
                <a:solidFill>
                  <a:schemeClr val="tx1"/>
                </a:solidFill>
                <a:latin typeface="Arial" charset="0"/>
                <a:ea typeface="Arial Unicode MS" charset="0"/>
                <a:cs typeface="Arial Unicode MS" charset="0"/>
              </a:defRPr>
            </a:lvl4pPr>
            <a:lvl5pPr marL="2057400" indent="-228600">
              <a:defRPr sz="2400">
                <a:solidFill>
                  <a:schemeClr val="tx1"/>
                </a:solidFill>
                <a:latin typeface="Arial" charset="0"/>
                <a:ea typeface="Arial Unicode MS" charset="0"/>
                <a:cs typeface="Arial Unicode MS" charset="0"/>
              </a:defRPr>
            </a:lvl5pPr>
            <a:lvl6pPr marL="2514600" indent="-228600" eaLnBrk="0" fontAlgn="base" hangingPunct="0">
              <a:spcBef>
                <a:spcPct val="0"/>
              </a:spcBef>
              <a:spcAft>
                <a:spcPct val="0"/>
              </a:spcAft>
              <a:defRPr sz="2400">
                <a:solidFill>
                  <a:schemeClr val="tx1"/>
                </a:solidFill>
                <a:latin typeface="Arial" charset="0"/>
                <a:ea typeface="Arial Unicode MS" charset="0"/>
                <a:cs typeface="Arial Unicode MS" charset="0"/>
              </a:defRPr>
            </a:lvl6pPr>
            <a:lvl7pPr marL="2971800" indent="-228600" eaLnBrk="0" fontAlgn="base" hangingPunct="0">
              <a:spcBef>
                <a:spcPct val="0"/>
              </a:spcBef>
              <a:spcAft>
                <a:spcPct val="0"/>
              </a:spcAft>
              <a:defRPr sz="2400">
                <a:solidFill>
                  <a:schemeClr val="tx1"/>
                </a:solidFill>
                <a:latin typeface="Arial" charset="0"/>
                <a:ea typeface="Arial Unicode MS" charset="0"/>
                <a:cs typeface="Arial Unicode MS" charset="0"/>
              </a:defRPr>
            </a:lvl7pPr>
            <a:lvl8pPr marL="3429000" indent="-228600" eaLnBrk="0" fontAlgn="base" hangingPunct="0">
              <a:spcBef>
                <a:spcPct val="0"/>
              </a:spcBef>
              <a:spcAft>
                <a:spcPct val="0"/>
              </a:spcAft>
              <a:defRPr sz="2400">
                <a:solidFill>
                  <a:schemeClr val="tx1"/>
                </a:solidFill>
                <a:latin typeface="Arial" charset="0"/>
                <a:ea typeface="Arial Unicode MS" charset="0"/>
                <a:cs typeface="Arial Unicode MS" charset="0"/>
              </a:defRPr>
            </a:lvl8pPr>
            <a:lvl9pPr marL="3886200" indent="-228600" eaLnBrk="0" fontAlgn="base" hangingPunct="0">
              <a:spcBef>
                <a:spcPct val="0"/>
              </a:spcBef>
              <a:spcAft>
                <a:spcPct val="0"/>
              </a:spcAft>
              <a:defRPr sz="2400">
                <a:solidFill>
                  <a:schemeClr val="tx1"/>
                </a:solidFill>
                <a:latin typeface="Arial" charset="0"/>
                <a:ea typeface="Arial Unicode MS" charset="0"/>
                <a:cs typeface="Arial Unicode MS" charset="0"/>
              </a:defRPr>
            </a:lvl9pPr>
          </a:lstStyle>
          <a:p>
            <a:pPr>
              <a:lnSpc>
                <a:spcPct val="90000"/>
              </a:lnSpc>
            </a:pPr>
            <a:r>
              <a:rPr lang="en-US" sz="800" dirty="0">
                <a:solidFill>
                  <a:srgbClr val="B2B2B2"/>
                </a:solidFill>
              </a:rPr>
              <a:t>© 2020 DSI</a:t>
            </a:r>
            <a:endParaRPr lang="en-US" sz="700" dirty="0">
              <a:solidFill>
                <a:srgbClr val="969696"/>
              </a:solidFill>
            </a:endParaRPr>
          </a:p>
        </p:txBody>
      </p:sp>
      <p:sp>
        <p:nvSpPr>
          <p:cNvPr id="1031" name="TextBox 7"/>
          <p:cNvSpPr txBox="1">
            <a:spLocks noChangeArrowheads="1"/>
          </p:cNvSpPr>
          <p:nvPr/>
        </p:nvSpPr>
        <p:spPr bwMode="gray">
          <a:xfrm>
            <a:off x="5141204" y="6567155"/>
            <a:ext cx="282575" cy="109538"/>
          </a:xfrm>
          <a:prstGeom prst="rect">
            <a:avLst/>
          </a:prstGeom>
          <a:solidFill>
            <a:schemeClr val="bg1">
              <a:alpha val="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0" tIns="0" rIns="0" bIns="0" anchor="b">
            <a:spAutoFit/>
          </a:bodyPr>
          <a:lstStyle>
            <a:lvl1pPr>
              <a:defRPr sz="2400">
                <a:solidFill>
                  <a:schemeClr val="tx1"/>
                </a:solidFill>
                <a:latin typeface="Arial" charset="0"/>
                <a:ea typeface="Arial Unicode MS" charset="0"/>
                <a:cs typeface="Arial Unicode MS" charset="0"/>
              </a:defRPr>
            </a:lvl1pPr>
            <a:lvl2pPr marL="742950" indent="-285750">
              <a:defRPr sz="2400">
                <a:solidFill>
                  <a:schemeClr val="tx1"/>
                </a:solidFill>
                <a:latin typeface="Arial" charset="0"/>
                <a:ea typeface="Arial Unicode MS" charset="0"/>
                <a:cs typeface="Arial Unicode MS" charset="0"/>
              </a:defRPr>
            </a:lvl2pPr>
            <a:lvl3pPr marL="1143000" indent="-228600">
              <a:defRPr sz="2400">
                <a:solidFill>
                  <a:schemeClr val="tx1"/>
                </a:solidFill>
                <a:latin typeface="Arial" charset="0"/>
                <a:ea typeface="Arial Unicode MS" charset="0"/>
                <a:cs typeface="Arial Unicode MS" charset="0"/>
              </a:defRPr>
            </a:lvl3pPr>
            <a:lvl4pPr marL="1600200" indent="-228600">
              <a:defRPr sz="2400">
                <a:solidFill>
                  <a:schemeClr val="tx1"/>
                </a:solidFill>
                <a:latin typeface="Arial" charset="0"/>
                <a:ea typeface="Arial Unicode MS" charset="0"/>
                <a:cs typeface="Arial Unicode MS" charset="0"/>
              </a:defRPr>
            </a:lvl4pPr>
            <a:lvl5pPr marL="2057400" indent="-228600">
              <a:defRPr sz="2400">
                <a:solidFill>
                  <a:schemeClr val="tx1"/>
                </a:solidFill>
                <a:latin typeface="Arial" charset="0"/>
                <a:ea typeface="Arial Unicode MS" charset="0"/>
                <a:cs typeface="Arial Unicode MS" charset="0"/>
              </a:defRPr>
            </a:lvl5pPr>
            <a:lvl6pPr marL="2514600" indent="-228600" eaLnBrk="0" fontAlgn="base" hangingPunct="0">
              <a:spcBef>
                <a:spcPct val="0"/>
              </a:spcBef>
              <a:spcAft>
                <a:spcPct val="0"/>
              </a:spcAft>
              <a:defRPr sz="2400">
                <a:solidFill>
                  <a:schemeClr val="tx1"/>
                </a:solidFill>
                <a:latin typeface="Arial" charset="0"/>
                <a:ea typeface="Arial Unicode MS" charset="0"/>
                <a:cs typeface="Arial Unicode MS" charset="0"/>
              </a:defRPr>
            </a:lvl6pPr>
            <a:lvl7pPr marL="2971800" indent="-228600" eaLnBrk="0" fontAlgn="base" hangingPunct="0">
              <a:spcBef>
                <a:spcPct val="0"/>
              </a:spcBef>
              <a:spcAft>
                <a:spcPct val="0"/>
              </a:spcAft>
              <a:defRPr sz="2400">
                <a:solidFill>
                  <a:schemeClr val="tx1"/>
                </a:solidFill>
                <a:latin typeface="Arial" charset="0"/>
                <a:ea typeface="Arial Unicode MS" charset="0"/>
                <a:cs typeface="Arial Unicode MS" charset="0"/>
              </a:defRPr>
            </a:lvl7pPr>
            <a:lvl8pPr marL="3429000" indent="-228600" eaLnBrk="0" fontAlgn="base" hangingPunct="0">
              <a:spcBef>
                <a:spcPct val="0"/>
              </a:spcBef>
              <a:spcAft>
                <a:spcPct val="0"/>
              </a:spcAft>
              <a:defRPr sz="2400">
                <a:solidFill>
                  <a:schemeClr val="tx1"/>
                </a:solidFill>
                <a:latin typeface="Arial" charset="0"/>
                <a:ea typeface="Arial Unicode MS" charset="0"/>
                <a:cs typeface="Arial Unicode MS" charset="0"/>
              </a:defRPr>
            </a:lvl8pPr>
            <a:lvl9pPr marL="3886200" indent="-228600" eaLnBrk="0" fontAlgn="base" hangingPunct="0">
              <a:spcBef>
                <a:spcPct val="0"/>
              </a:spcBef>
              <a:spcAft>
                <a:spcPct val="0"/>
              </a:spcAft>
              <a:defRPr sz="2400">
                <a:solidFill>
                  <a:schemeClr val="tx1"/>
                </a:solidFill>
                <a:latin typeface="Arial" charset="0"/>
                <a:ea typeface="Arial Unicode MS" charset="0"/>
                <a:cs typeface="Arial Unicode MS" charset="0"/>
              </a:defRPr>
            </a:lvl9pPr>
          </a:lstStyle>
          <a:p>
            <a:pPr>
              <a:lnSpc>
                <a:spcPct val="90000"/>
              </a:lnSpc>
            </a:pPr>
            <a:fld id="{0E965E5B-AEE9-5147-8D73-1F434E12767B}" type="slidenum">
              <a:rPr lang="en-US" sz="800">
                <a:solidFill>
                  <a:srgbClr val="B2B2B2"/>
                </a:solidFill>
              </a:rPr>
              <a:pPr>
                <a:lnSpc>
                  <a:spcPct val="90000"/>
                </a:lnSpc>
              </a:pPr>
              <a:t>‹#›</a:t>
            </a:fld>
            <a:endParaRPr lang="en-US" sz="700" dirty="0">
              <a:solidFill>
                <a:srgbClr val="969696"/>
              </a:solidFill>
            </a:endParaRPr>
          </a:p>
        </p:txBody>
      </p:sp>
      <p:sp>
        <p:nvSpPr>
          <p:cNvPr id="6" name="Title Placeholder 5"/>
          <p:cNvSpPr>
            <a:spLocks noGrp="1"/>
          </p:cNvSpPr>
          <p:nvPr>
            <p:ph type="title"/>
          </p:nvPr>
        </p:nvSpPr>
        <p:spPr>
          <a:xfrm>
            <a:off x="301625" y="381000"/>
            <a:ext cx="11585575" cy="533401"/>
          </a:xfrm>
          <a:prstGeom prst="rect">
            <a:avLst/>
          </a:prstGeom>
        </p:spPr>
        <p:txBody>
          <a:bodyPr vert="horz" lIns="0" tIns="45720" rIns="91440" bIns="45720" rtlCol="0" anchor="ctr">
            <a:normAutofit/>
          </a:bodyPr>
          <a:lstStyle/>
          <a:p>
            <a:r>
              <a:rPr lang="en-US" dirty="0"/>
              <a:t>Click to edit title</a:t>
            </a:r>
          </a:p>
        </p:txBody>
      </p:sp>
      <p:sp>
        <p:nvSpPr>
          <p:cNvPr id="3" name="Text Placeholder 2"/>
          <p:cNvSpPr>
            <a:spLocks noGrp="1"/>
          </p:cNvSpPr>
          <p:nvPr>
            <p:ph type="body" idx="1"/>
          </p:nvPr>
        </p:nvSpPr>
        <p:spPr>
          <a:xfrm>
            <a:off x="301625" y="1181100"/>
            <a:ext cx="11585448" cy="4953000"/>
          </a:xfrm>
          <a:prstGeom prst="rect">
            <a:avLst/>
          </a:prstGeom>
        </p:spPr>
        <p:txBody>
          <a:bodyPr vert="horz" lIns="91440" tIns="45720" rIns="91440" bIns="45720" rtlCol="0">
            <a:normAutofit/>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790823575"/>
      </p:ext>
    </p:extLst>
  </p:cSld>
  <p:clrMap bg1="lt1" tx1="dk1" bg2="lt2" tx2="dk2" accent1="accent1" accent2="accent2" accent3="accent3" accent4="accent4" accent5="accent5" accent6="accent6" hlink="hlink" folHlink="folHlink"/>
  <p:sldLayoutIdLst>
    <p:sldLayoutId id="2147483803" r:id="rId1"/>
    <p:sldLayoutId id="2147483804" r:id="rId2"/>
    <p:sldLayoutId id="2147483805" r:id="rId3"/>
    <p:sldLayoutId id="2147483806" r:id="rId4"/>
    <p:sldLayoutId id="2147483807" r:id="rId5"/>
    <p:sldLayoutId id="2147483808" r:id="rId6"/>
    <p:sldLayoutId id="2147483809" r:id="rId7"/>
    <p:sldLayoutId id="2147483810" r:id="rId8"/>
    <p:sldLayoutId id="2147483811" r:id="rId9"/>
    <p:sldLayoutId id="2147483812" r:id="rId10"/>
    <p:sldLayoutId id="2147483813" r:id="rId11"/>
    <p:sldLayoutId id="2147483814" r:id="rId12"/>
    <p:sldLayoutId id="2147483815" r:id="rId13"/>
    <p:sldLayoutId id="2147483816" r:id="rId14"/>
    <p:sldLayoutId id="2147483817" r:id="rId15"/>
    <p:sldLayoutId id="2147483818" r:id="rId16"/>
    <p:sldLayoutId id="2147483819" r:id="rId17"/>
    <p:sldLayoutId id="2147483820" r:id="rId18"/>
    <p:sldLayoutId id="2147483821" r:id="rId19"/>
    <p:sldLayoutId id="2147483822" r:id="rId20"/>
    <p:sldLayoutId id="2147483823" r:id="rId21"/>
    <p:sldLayoutId id="2147483824" r:id="rId22"/>
    <p:sldLayoutId id="2147483825" r:id="rId23"/>
    <p:sldLayoutId id="2147483826" r:id="rId24"/>
    <p:sldLayoutId id="2147483827" r:id="rId25"/>
    <p:sldLayoutId id="2147483828" r:id="rId26"/>
    <p:sldLayoutId id="2147483854" r:id="rId27"/>
    <p:sldLayoutId id="2147483855" r:id="rId28"/>
    <p:sldLayoutId id="2147483856" r:id="rId29"/>
  </p:sldLayoutIdLst>
  <p:transition/>
  <p:hf sldNum="0" hdr="0" ftr="0" dt="0"/>
  <p:txStyles>
    <p:titleStyle>
      <a:lvl1pPr algn="l" rtl="0" eaLnBrk="1" fontAlgn="base" hangingPunct="1">
        <a:lnSpc>
          <a:spcPct val="90000"/>
        </a:lnSpc>
        <a:spcBef>
          <a:spcPct val="0"/>
        </a:spcBef>
        <a:spcAft>
          <a:spcPct val="0"/>
        </a:spcAft>
        <a:defRPr lang="en-US" sz="2800" b="1" cap="none" dirty="0">
          <a:solidFill>
            <a:schemeClr val="accent2"/>
          </a:solidFill>
          <a:latin typeface="+mj-lt"/>
          <a:ea typeface="+mj-ea"/>
          <a:cs typeface="+mj-cs"/>
        </a:defRPr>
      </a:lvl1pPr>
      <a:lvl2pPr algn="l" rtl="0" eaLnBrk="1" fontAlgn="base" hangingPunct="1">
        <a:lnSpc>
          <a:spcPct val="90000"/>
        </a:lnSpc>
        <a:spcBef>
          <a:spcPct val="0"/>
        </a:spcBef>
        <a:spcAft>
          <a:spcPct val="0"/>
        </a:spcAft>
        <a:defRPr sz="3200">
          <a:solidFill>
            <a:schemeClr val="accent1"/>
          </a:solidFill>
          <a:latin typeface="Arial" charset="0"/>
          <a:ea typeface="Arial Unicode MS" pitchFamily="34" charset="-128"/>
          <a:cs typeface="Arial Unicode MS" pitchFamily="34" charset="-128"/>
        </a:defRPr>
      </a:lvl2pPr>
      <a:lvl3pPr algn="l" rtl="0" eaLnBrk="1" fontAlgn="base" hangingPunct="1">
        <a:lnSpc>
          <a:spcPct val="90000"/>
        </a:lnSpc>
        <a:spcBef>
          <a:spcPct val="0"/>
        </a:spcBef>
        <a:spcAft>
          <a:spcPct val="0"/>
        </a:spcAft>
        <a:defRPr sz="3200">
          <a:solidFill>
            <a:schemeClr val="accent1"/>
          </a:solidFill>
          <a:latin typeface="Arial" charset="0"/>
          <a:ea typeface="Arial Unicode MS" pitchFamily="34" charset="-128"/>
          <a:cs typeface="Arial Unicode MS" pitchFamily="34" charset="-128"/>
        </a:defRPr>
      </a:lvl3pPr>
      <a:lvl4pPr algn="l" rtl="0" eaLnBrk="1" fontAlgn="base" hangingPunct="1">
        <a:lnSpc>
          <a:spcPct val="90000"/>
        </a:lnSpc>
        <a:spcBef>
          <a:spcPct val="0"/>
        </a:spcBef>
        <a:spcAft>
          <a:spcPct val="0"/>
        </a:spcAft>
        <a:defRPr sz="3200">
          <a:solidFill>
            <a:schemeClr val="accent1"/>
          </a:solidFill>
          <a:latin typeface="Arial" charset="0"/>
          <a:ea typeface="Arial Unicode MS" pitchFamily="34" charset="-128"/>
          <a:cs typeface="Arial Unicode MS" pitchFamily="34" charset="-128"/>
        </a:defRPr>
      </a:lvl4pPr>
      <a:lvl5pPr algn="l" rtl="0" eaLnBrk="1" fontAlgn="base" hangingPunct="1">
        <a:lnSpc>
          <a:spcPct val="90000"/>
        </a:lnSpc>
        <a:spcBef>
          <a:spcPct val="0"/>
        </a:spcBef>
        <a:spcAft>
          <a:spcPct val="0"/>
        </a:spcAft>
        <a:defRPr sz="3200">
          <a:solidFill>
            <a:schemeClr val="accent1"/>
          </a:solidFill>
          <a:latin typeface="Arial" charset="0"/>
          <a:ea typeface="Arial Unicode MS" pitchFamily="34" charset="-128"/>
          <a:cs typeface="Arial Unicode MS" pitchFamily="34" charset="-128"/>
        </a:defRPr>
      </a:lvl5pPr>
      <a:lvl6pPr marL="457178" algn="l" rtl="0" eaLnBrk="1" fontAlgn="base" hangingPunct="1">
        <a:spcBef>
          <a:spcPct val="0"/>
        </a:spcBef>
        <a:spcAft>
          <a:spcPct val="0"/>
        </a:spcAft>
        <a:defRPr sz="3200" b="1">
          <a:solidFill>
            <a:srgbClr val="00529B"/>
          </a:solidFill>
          <a:latin typeface="Arial" charset="0"/>
          <a:ea typeface="Arial Unicode MS" pitchFamily="34" charset="-128"/>
          <a:cs typeface="Arial Unicode MS" pitchFamily="34" charset="-128"/>
        </a:defRPr>
      </a:lvl6pPr>
      <a:lvl7pPr marL="914354" algn="l" rtl="0" eaLnBrk="1" fontAlgn="base" hangingPunct="1">
        <a:spcBef>
          <a:spcPct val="0"/>
        </a:spcBef>
        <a:spcAft>
          <a:spcPct val="0"/>
        </a:spcAft>
        <a:defRPr sz="3200" b="1">
          <a:solidFill>
            <a:srgbClr val="00529B"/>
          </a:solidFill>
          <a:latin typeface="Arial" charset="0"/>
          <a:ea typeface="Arial Unicode MS" pitchFamily="34" charset="-128"/>
          <a:cs typeface="Arial Unicode MS" pitchFamily="34" charset="-128"/>
        </a:defRPr>
      </a:lvl7pPr>
      <a:lvl8pPr marL="1371532" algn="l" rtl="0" eaLnBrk="1" fontAlgn="base" hangingPunct="1">
        <a:spcBef>
          <a:spcPct val="0"/>
        </a:spcBef>
        <a:spcAft>
          <a:spcPct val="0"/>
        </a:spcAft>
        <a:defRPr sz="3200" b="1">
          <a:solidFill>
            <a:srgbClr val="00529B"/>
          </a:solidFill>
          <a:latin typeface="Arial" charset="0"/>
          <a:ea typeface="Arial Unicode MS" pitchFamily="34" charset="-128"/>
          <a:cs typeface="Arial Unicode MS" pitchFamily="34" charset="-128"/>
        </a:defRPr>
      </a:lvl8pPr>
      <a:lvl9pPr marL="1828709" algn="l" rtl="0" eaLnBrk="1" fontAlgn="base" hangingPunct="1">
        <a:spcBef>
          <a:spcPct val="0"/>
        </a:spcBef>
        <a:spcAft>
          <a:spcPct val="0"/>
        </a:spcAft>
        <a:defRPr sz="3200" b="1">
          <a:solidFill>
            <a:srgbClr val="00529B"/>
          </a:solidFill>
          <a:latin typeface="Arial" charset="0"/>
          <a:ea typeface="Arial Unicode MS" pitchFamily="34" charset="-128"/>
          <a:cs typeface="Arial Unicode MS" pitchFamily="34" charset="-128"/>
        </a:defRPr>
      </a:lvl9pPr>
    </p:titleStyle>
    <p:bodyStyle>
      <a:lvl1pPr marL="347472" indent="-342900" algn="l" rtl="0" eaLnBrk="1" fontAlgn="base" hangingPunct="1">
        <a:spcBef>
          <a:spcPct val="0"/>
        </a:spcBef>
        <a:spcAft>
          <a:spcPts val="1000"/>
        </a:spcAft>
        <a:buClr>
          <a:schemeClr val="bg1">
            <a:lumMod val="75000"/>
          </a:schemeClr>
        </a:buClr>
        <a:buSzPct val="90000"/>
        <a:buFont typeface="Arial" charset="0"/>
        <a:buChar char="•"/>
        <a:defRPr lang="en-US" altLang="en-US" sz="2000" dirty="0">
          <a:solidFill>
            <a:schemeClr val="tx1"/>
          </a:solidFill>
          <a:latin typeface="+mn-lt"/>
          <a:ea typeface="+mn-ea"/>
          <a:cs typeface="+mn-cs"/>
        </a:defRPr>
      </a:lvl1pPr>
      <a:lvl2pPr marL="740664" indent="-283464" algn="l" rtl="0" eaLnBrk="1" fontAlgn="base" hangingPunct="1">
        <a:spcBef>
          <a:spcPct val="0"/>
        </a:spcBef>
        <a:spcAft>
          <a:spcPts val="1000"/>
        </a:spcAft>
        <a:buClr>
          <a:schemeClr val="accent1"/>
        </a:buClr>
        <a:buSzPct val="63000"/>
        <a:buFont typeface="Wingdings" charset="2"/>
        <a:buChar char="§"/>
        <a:defRPr lang="en-US" altLang="en-US" sz="1800" kern="1200" dirty="0">
          <a:solidFill>
            <a:schemeClr val="tx1"/>
          </a:solidFill>
          <a:latin typeface="+mn-lt"/>
          <a:ea typeface="+mn-ea"/>
          <a:cs typeface="+mn-cs"/>
        </a:defRPr>
      </a:lvl2pPr>
      <a:lvl3pPr marL="1143000" indent="-228600" algn="l" rtl="0" eaLnBrk="1" fontAlgn="base" hangingPunct="1">
        <a:spcBef>
          <a:spcPct val="0"/>
        </a:spcBef>
        <a:spcAft>
          <a:spcPts val="1000"/>
        </a:spcAft>
        <a:buClr>
          <a:schemeClr val="accent2"/>
        </a:buClr>
        <a:buSzPct val="90000"/>
        <a:buFont typeface="Arial" charset="0"/>
        <a:buChar char="•"/>
        <a:defRPr lang="en-US" altLang="en-US" sz="1600" dirty="0">
          <a:solidFill>
            <a:schemeClr val="tx1"/>
          </a:solidFill>
          <a:latin typeface="+mn-lt"/>
          <a:ea typeface="+mn-ea"/>
          <a:cs typeface="+mn-cs"/>
        </a:defRPr>
      </a:lvl3pPr>
      <a:lvl4pPr marL="1600200" indent="-228600" algn="l" rtl="0" eaLnBrk="1" fontAlgn="base" hangingPunct="1">
        <a:spcBef>
          <a:spcPct val="0"/>
        </a:spcBef>
        <a:spcAft>
          <a:spcPts val="1000"/>
        </a:spcAft>
        <a:buClr>
          <a:schemeClr val="accent5"/>
        </a:buClr>
        <a:buSzPct val="65000"/>
        <a:buFont typeface=".AppleSystemUIFont" charset="-120"/>
        <a:buChar char="-"/>
        <a:defRPr lang="en-US" altLang="en-US" sz="1400" dirty="0">
          <a:solidFill>
            <a:schemeClr val="tx1"/>
          </a:solidFill>
          <a:latin typeface="+mn-lt"/>
          <a:ea typeface="+mn-ea"/>
          <a:cs typeface="+mn-cs"/>
        </a:defRPr>
      </a:lvl4pPr>
      <a:lvl5pPr marL="2057400" indent="-228600" algn="l" rtl="0" eaLnBrk="1" fontAlgn="base" hangingPunct="1">
        <a:spcBef>
          <a:spcPct val="0"/>
        </a:spcBef>
        <a:spcAft>
          <a:spcPts val="1000"/>
        </a:spcAft>
        <a:buClr>
          <a:srgbClr val="A3D9E2"/>
        </a:buClr>
        <a:buSzPct val="85000"/>
        <a:buFont typeface="Arial" charset="0"/>
        <a:buChar char="•"/>
        <a:defRPr lang="en-US" altLang="en-US" sz="1200" dirty="0">
          <a:solidFill>
            <a:schemeClr val="tx1"/>
          </a:solidFill>
          <a:latin typeface="+mn-lt"/>
          <a:ea typeface="+mn-ea"/>
          <a:cs typeface="+mn-cs"/>
        </a:defRPr>
      </a:lvl5pPr>
      <a:lvl6pPr marL="1954115" indent="-173030" algn="l" rtl="0" eaLnBrk="1" fontAlgn="base" hangingPunct="1">
        <a:lnSpc>
          <a:spcPct val="90000"/>
        </a:lnSpc>
        <a:spcBef>
          <a:spcPct val="30000"/>
        </a:spcBef>
        <a:spcAft>
          <a:spcPct val="10000"/>
        </a:spcAft>
        <a:buClr>
          <a:schemeClr val="tx1"/>
        </a:buClr>
        <a:buFont typeface="Times" pitchFamily="18" charset="0"/>
        <a:buChar char="•"/>
        <a:defRPr sz="2000">
          <a:solidFill>
            <a:schemeClr val="tx1"/>
          </a:solidFill>
          <a:latin typeface="+mn-lt"/>
          <a:ea typeface="+mn-ea"/>
          <a:cs typeface="+mn-cs"/>
        </a:defRPr>
      </a:lvl6pPr>
      <a:lvl7pPr marL="2411293" indent="-173030" algn="l" rtl="0" eaLnBrk="1" fontAlgn="base" hangingPunct="1">
        <a:lnSpc>
          <a:spcPct val="90000"/>
        </a:lnSpc>
        <a:spcBef>
          <a:spcPct val="30000"/>
        </a:spcBef>
        <a:spcAft>
          <a:spcPct val="10000"/>
        </a:spcAft>
        <a:buClr>
          <a:schemeClr val="tx1"/>
        </a:buClr>
        <a:buFont typeface="Times" pitchFamily="18" charset="0"/>
        <a:buChar char="•"/>
        <a:defRPr sz="2000">
          <a:solidFill>
            <a:schemeClr val="tx1"/>
          </a:solidFill>
          <a:latin typeface="+mn-lt"/>
          <a:ea typeface="+mn-ea"/>
          <a:cs typeface="+mn-cs"/>
        </a:defRPr>
      </a:lvl7pPr>
      <a:lvl8pPr marL="2868471" indent="-173030" algn="l" rtl="0" eaLnBrk="1" fontAlgn="base" hangingPunct="1">
        <a:lnSpc>
          <a:spcPct val="90000"/>
        </a:lnSpc>
        <a:spcBef>
          <a:spcPct val="30000"/>
        </a:spcBef>
        <a:spcAft>
          <a:spcPct val="10000"/>
        </a:spcAft>
        <a:buClr>
          <a:schemeClr val="tx1"/>
        </a:buClr>
        <a:buFont typeface="Times" pitchFamily="18" charset="0"/>
        <a:buChar char="•"/>
        <a:defRPr sz="2000">
          <a:solidFill>
            <a:schemeClr val="tx1"/>
          </a:solidFill>
          <a:latin typeface="+mn-lt"/>
          <a:ea typeface="+mn-ea"/>
          <a:cs typeface="+mn-cs"/>
        </a:defRPr>
      </a:lvl8pPr>
      <a:lvl9pPr marL="3325648" indent="-173030" algn="l" rtl="0" eaLnBrk="1" fontAlgn="base" hangingPunct="1">
        <a:lnSpc>
          <a:spcPct val="90000"/>
        </a:lnSpc>
        <a:spcBef>
          <a:spcPct val="30000"/>
        </a:spcBef>
        <a:spcAft>
          <a:spcPct val="10000"/>
        </a:spcAft>
        <a:buClr>
          <a:schemeClr val="tx1"/>
        </a:buClr>
        <a:buFont typeface="Times" pitchFamily="18" charset="0"/>
        <a:buChar char="•"/>
        <a:defRPr sz="2000">
          <a:solidFill>
            <a:schemeClr val="tx1"/>
          </a:solidFill>
          <a:latin typeface="+mn-lt"/>
          <a:ea typeface="+mn-ea"/>
          <a:cs typeface="+mn-cs"/>
        </a:defRPr>
      </a:lvl9pPr>
    </p:bodyStyle>
    <p:otherStyle>
      <a:defPPr>
        <a:defRPr lang="en-US"/>
      </a:defPPr>
      <a:lvl1pPr marL="0" algn="l" defTabSz="914354" rtl="0" eaLnBrk="1" latinLnBrk="0" hangingPunct="1">
        <a:defRPr sz="1800" kern="1200">
          <a:solidFill>
            <a:schemeClr val="tx1"/>
          </a:solidFill>
          <a:latin typeface="+mn-lt"/>
          <a:ea typeface="+mn-ea"/>
          <a:cs typeface="+mn-cs"/>
        </a:defRPr>
      </a:lvl1pPr>
      <a:lvl2pPr marL="457178" algn="l" defTabSz="914354" rtl="0" eaLnBrk="1" latinLnBrk="0" hangingPunct="1">
        <a:defRPr sz="1800" kern="1200">
          <a:solidFill>
            <a:schemeClr val="tx1"/>
          </a:solidFill>
          <a:latin typeface="+mn-lt"/>
          <a:ea typeface="+mn-ea"/>
          <a:cs typeface="+mn-cs"/>
        </a:defRPr>
      </a:lvl2pPr>
      <a:lvl3pPr marL="914354" algn="l" defTabSz="914354" rtl="0" eaLnBrk="1" latinLnBrk="0" hangingPunct="1">
        <a:defRPr sz="1800" kern="1200">
          <a:solidFill>
            <a:schemeClr val="tx1"/>
          </a:solidFill>
          <a:latin typeface="+mn-lt"/>
          <a:ea typeface="+mn-ea"/>
          <a:cs typeface="+mn-cs"/>
        </a:defRPr>
      </a:lvl3pPr>
      <a:lvl4pPr marL="1371532" algn="l" defTabSz="914354" rtl="0" eaLnBrk="1" latinLnBrk="0" hangingPunct="1">
        <a:defRPr sz="1800" kern="1200">
          <a:solidFill>
            <a:schemeClr val="tx1"/>
          </a:solidFill>
          <a:latin typeface="+mn-lt"/>
          <a:ea typeface="+mn-ea"/>
          <a:cs typeface="+mn-cs"/>
        </a:defRPr>
      </a:lvl4pPr>
      <a:lvl5pPr marL="1828709" algn="l" defTabSz="914354" rtl="0" eaLnBrk="1" latinLnBrk="0" hangingPunct="1">
        <a:defRPr sz="1800" kern="1200">
          <a:solidFill>
            <a:schemeClr val="tx1"/>
          </a:solidFill>
          <a:latin typeface="+mn-lt"/>
          <a:ea typeface="+mn-ea"/>
          <a:cs typeface="+mn-cs"/>
        </a:defRPr>
      </a:lvl5pPr>
      <a:lvl6pPr marL="2285886" algn="l" defTabSz="914354" rtl="0" eaLnBrk="1" latinLnBrk="0" hangingPunct="1">
        <a:defRPr sz="1800" kern="1200">
          <a:solidFill>
            <a:schemeClr val="tx1"/>
          </a:solidFill>
          <a:latin typeface="+mn-lt"/>
          <a:ea typeface="+mn-ea"/>
          <a:cs typeface="+mn-cs"/>
        </a:defRPr>
      </a:lvl6pPr>
      <a:lvl7pPr marL="2743062" algn="l" defTabSz="914354" rtl="0" eaLnBrk="1" latinLnBrk="0" hangingPunct="1">
        <a:defRPr sz="1800" kern="1200">
          <a:solidFill>
            <a:schemeClr val="tx1"/>
          </a:solidFill>
          <a:latin typeface="+mn-lt"/>
          <a:ea typeface="+mn-ea"/>
          <a:cs typeface="+mn-cs"/>
        </a:defRPr>
      </a:lvl7pPr>
      <a:lvl8pPr marL="3200240" algn="l" defTabSz="914354" rtl="0" eaLnBrk="1" latinLnBrk="0" hangingPunct="1">
        <a:defRPr sz="1800" kern="1200">
          <a:solidFill>
            <a:schemeClr val="tx1"/>
          </a:solidFill>
          <a:latin typeface="+mn-lt"/>
          <a:ea typeface="+mn-ea"/>
          <a:cs typeface="+mn-cs"/>
        </a:defRPr>
      </a:lvl8pPr>
      <a:lvl9pPr marL="3657418" algn="l" defTabSz="914354"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bwMode="gray">
      <p:bgRef idx="1001">
        <a:schemeClr val="bg1"/>
      </p:bgRef>
    </p:bg>
    <p:spTree>
      <p:nvGrpSpPr>
        <p:cNvPr id="1" name=""/>
        <p:cNvGrpSpPr/>
        <p:nvPr/>
      </p:nvGrpSpPr>
      <p:grpSpPr>
        <a:xfrm>
          <a:off x="0" y="0"/>
          <a:ext cx="0" cy="0"/>
          <a:chOff x="0" y="0"/>
          <a:chExt cx="0" cy="0"/>
        </a:xfrm>
      </p:grpSpPr>
      <p:graphicFrame>
        <p:nvGraphicFramePr>
          <p:cNvPr id="1026" name="Object 2" hidden="1"/>
          <p:cNvGraphicFramePr>
            <a:graphicFrameLocks noChangeAspect="1"/>
          </p:cNvGraphicFramePr>
          <p:nvPr>
            <p:custDataLst>
              <p:tags r:id="rId27"/>
            </p:custDataLst>
          </p:nvPr>
        </p:nvGraphicFramePr>
        <p:xfrm>
          <a:off x="1588" y="1588"/>
          <a:ext cx="1587" cy="1587"/>
        </p:xfrm>
        <a:graphic>
          <a:graphicData uri="http://schemas.openxmlformats.org/presentationml/2006/ole">
            <mc:AlternateContent xmlns:mc="http://schemas.openxmlformats.org/markup-compatibility/2006">
              <mc:Choice xmlns:v="urn:schemas-microsoft-com:vml" Requires="v">
                <p:oleObj spid="_x0000_s6167" name="think-cell Slide" r:id="rId28" imgW="38100" imgH="38100" progId="TCLayout.ActiveDocument.1">
                  <p:embed/>
                </p:oleObj>
              </mc:Choice>
              <mc:Fallback>
                <p:oleObj name="think-cell Slide" r:id="rId28" imgW="38100" imgH="38100" progId="TCLayout.ActiveDocument.1">
                  <p:embed/>
                  <p:pic>
                    <p:nvPicPr>
                      <p:cNvPr id="1026" name="Object 2" hidden="1"/>
                      <p:cNvPicPr>
                        <a:picLocks noChangeAspect="1"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1588" y="1588"/>
                        <a:ext cx="1587" cy="15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oleObj>
              </mc:Fallback>
            </mc:AlternateContent>
          </a:graphicData>
        </a:graphic>
      </p:graphicFrame>
      <p:pic>
        <p:nvPicPr>
          <p:cNvPr id="1028" name="Picture 3"/>
          <p:cNvPicPr>
            <a:picLocks noChangeAspect="1"/>
          </p:cNvPicPr>
          <p:nvPr/>
        </p:nvPicPr>
        <p:blipFill>
          <a:blip r:embed="rId30" cstate="email">
            <a:extLst>
              <a:ext uri="{28A0092B-C50C-407E-A947-70E740481C1C}">
                <a14:useLocalDpi xmlns:a14="http://schemas.microsoft.com/office/drawing/2010/main" val="0"/>
              </a:ext>
            </a:extLst>
          </a:blip>
          <a:srcRect/>
          <a:stretch>
            <a:fillRect/>
          </a:stretch>
        </p:blipFill>
        <p:spPr bwMode="auto">
          <a:xfrm>
            <a:off x="342900" y="6419207"/>
            <a:ext cx="762000" cy="24829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1030" name="TextBox 6"/>
          <p:cNvSpPr txBox="1">
            <a:spLocks noChangeArrowheads="1"/>
          </p:cNvSpPr>
          <p:nvPr userDrawn="1"/>
        </p:nvSpPr>
        <p:spPr bwMode="gray">
          <a:xfrm>
            <a:off x="5396406" y="6563842"/>
            <a:ext cx="2303463" cy="112851"/>
          </a:xfrm>
          <a:prstGeom prst="rect">
            <a:avLst/>
          </a:prstGeom>
          <a:solidFill>
            <a:schemeClr val="bg1">
              <a:alpha val="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spAutoFit/>
          </a:bodyPr>
          <a:lstStyle>
            <a:lvl1pPr>
              <a:defRPr sz="2400">
                <a:solidFill>
                  <a:schemeClr val="tx1"/>
                </a:solidFill>
                <a:latin typeface="Arial" charset="0"/>
                <a:ea typeface="Arial Unicode MS" charset="0"/>
                <a:cs typeface="Arial Unicode MS" charset="0"/>
              </a:defRPr>
            </a:lvl1pPr>
            <a:lvl2pPr marL="742950" indent="-285750">
              <a:defRPr sz="2400">
                <a:solidFill>
                  <a:schemeClr val="tx1"/>
                </a:solidFill>
                <a:latin typeface="Arial" charset="0"/>
                <a:ea typeface="Arial Unicode MS" charset="0"/>
                <a:cs typeface="Arial Unicode MS" charset="0"/>
              </a:defRPr>
            </a:lvl2pPr>
            <a:lvl3pPr marL="1143000" indent="-228600">
              <a:defRPr sz="2400">
                <a:solidFill>
                  <a:schemeClr val="tx1"/>
                </a:solidFill>
                <a:latin typeface="Arial" charset="0"/>
                <a:ea typeface="Arial Unicode MS" charset="0"/>
                <a:cs typeface="Arial Unicode MS" charset="0"/>
              </a:defRPr>
            </a:lvl3pPr>
            <a:lvl4pPr marL="1600200" indent="-228600">
              <a:defRPr sz="2400">
                <a:solidFill>
                  <a:schemeClr val="tx1"/>
                </a:solidFill>
                <a:latin typeface="Arial" charset="0"/>
                <a:ea typeface="Arial Unicode MS" charset="0"/>
                <a:cs typeface="Arial Unicode MS" charset="0"/>
              </a:defRPr>
            </a:lvl4pPr>
            <a:lvl5pPr marL="2057400" indent="-228600">
              <a:defRPr sz="2400">
                <a:solidFill>
                  <a:schemeClr val="tx1"/>
                </a:solidFill>
                <a:latin typeface="Arial" charset="0"/>
                <a:ea typeface="Arial Unicode MS" charset="0"/>
                <a:cs typeface="Arial Unicode MS" charset="0"/>
              </a:defRPr>
            </a:lvl5pPr>
            <a:lvl6pPr marL="2514600" indent="-228600" eaLnBrk="0" fontAlgn="base" hangingPunct="0">
              <a:spcBef>
                <a:spcPct val="0"/>
              </a:spcBef>
              <a:spcAft>
                <a:spcPct val="0"/>
              </a:spcAft>
              <a:defRPr sz="2400">
                <a:solidFill>
                  <a:schemeClr val="tx1"/>
                </a:solidFill>
                <a:latin typeface="Arial" charset="0"/>
                <a:ea typeface="Arial Unicode MS" charset="0"/>
                <a:cs typeface="Arial Unicode MS" charset="0"/>
              </a:defRPr>
            </a:lvl6pPr>
            <a:lvl7pPr marL="2971800" indent="-228600" eaLnBrk="0" fontAlgn="base" hangingPunct="0">
              <a:spcBef>
                <a:spcPct val="0"/>
              </a:spcBef>
              <a:spcAft>
                <a:spcPct val="0"/>
              </a:spcAft>
              <a:defRPr sz="2400">
                <a:solidFill>
                  <a:schemeClr val="tx1"/>
                </a:solidFill>
                <a:latin typeface="Arial" charset="0"/>
                <a:ea typeface="Arial Unicode MS" charset="0"/>
                <a:cs typeface="Arial Unicode MS" charset="0"/>
              </a:defRPr>
            </a:lvl7pPr>
            <a:lvl8pPr marL="3429000" indent="-228600" eaLnBrk="0" fontAlgn="base" hangingPunct="0">
              <a:spcBef>
                <a:spcPct val="0"/>
              </a:spcBef>
              <a:spcAft>
                <a:spcPct val="0"/>
              </a:spcAft>
              <a:defRPr sz="2400">
                <a:solidFill>
                  <a:schemeClr val="tx1"/>
                </a:solidFill>
                <a:latin typeface="Arial" charset="0"/>
                <a:ea typeface="Arial Unicode MS" charset="0"/>
                <a:cs typeface="Arial Unicode MS" charset="0"/>
              </a:defRPr>
            </a:lvl8pPr>
            <a:lvl9pPr marL="3886200" indent="-228600" eaLnBrk="0" fontAlgn="base" hangingPunct="0">
              <a:spcBef>
                <a:spcPct val="0"/>
              </a:spcBef>
              <a:spcAft>
                <a:spcPct val="0"/>
              </a:spcAft>
              <a:defRPr sz="2400">
                <a:solidFill>
                  <a:schemeClr val="tx1"/>
                </a:solidFill>
                <a:latin typeface="Arial" charset="0"/>
                <a:ea typeface="Arial Unicode MS" charset="0"/>
                <a:cs typeface="Arial Unicode MS" charset="0"/>
              </a:defRPr>
            </a:lvl9pPr>
          </a:lstStyle>
          <a:p>
            <a:pPr>
              <a:lnSpc>
                <a:spcPct val="90000"/>
              </a:lnSpc>
            </a:pPr>
            <a:r>
              <a:rPr lang="en-US" sz="800" dirty="0">
                <a:solidFill>
                  <a:srgbClr val="B2B2B2"/>
                </a:solidFill>
              </a:rPr>
              <a:t>© 2020 DSI</a:t>
            </a:r>
            <a:endParaRPr lang="en-US" sz="700" dirty="0">
              <a:solidFill>
                <a:srgbClr val="969696"/>
              </a:solidFill>
            </a:endParaRPr>
          </a:p>
        </p:txBody>
      </p:sp>
      <p:sp>
        <p:nvSpPr>
          <p:cNvPr id="1031" name="TextBox 7"/>
          <p:cNvSpPr txBox="1">
            <a:spLocks noChangeArrowheads="1"/>
          </p:cNvSpPr>
          <p:nvPr/>
        </p:nvSpPr>
        <p:spPr bwMode="gray">
          <a:xfrm>
            <a:off x="5141204" y="6567155"/>
            <a:ext cx="282575" cy="109538"/>
          </a:xfrm>
          <a:prstGeom prst="rect">
            <a:avLst/>
          </a:prstGeom>
          <a:solidFill>
            <a:schemeClr val="bg1">
              <a:alpha val="0"/>
            </a:schemeClr>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0" tIns="0" rIns="0" bIns="0" anchor="b">
            <a:spAutoFit/>
          </a:bodyPr>
          <a:lstStyle>
            <a:lvl1pPr>
              <a:defRPr sz="2400">
                <a:solidFill>
                  <a:schemeClr val="tx1"/>
                </a:solidFill>
                <a:latin typeface="Arial" charset="0"/>
                <a:ea typeface="Arial Unicode MS" charset="0"/>
                <a:cs typeface="Arial Unicode MS" charset="0"/>
              </a:defRPr>
            </a:lvl1pPr>
            <a:lvl2pPr marL="742950" indent="-285750">
              <a:defRPr sz="2400">
                <a:solidFill>
                  <a:schemeClr val="tx1"/>
                </a:solidFill>
                <a:latin typeface="Arial" charset="0"/>
                <a:ea typeface="Arial Unicode MS" charset="0"/>
                <a:cs typeface="Arial Unicode MS" charset="0"/>
              </a:defRPr>
            </a:lvl2pPr>
            <a:lvl3pPr marL="1143000" indent="-228600">
              <a:defRPr sz="2400">
                <a:solidFill>
                  <a:schemeClr val="tx1"/>
                </a:solidFill>
                <a:latin typeface="Arial" charset="0"/>
                <a:ea typeface="Arial Unicode MS" charset="0"/>
                <a:cs typeface="Arial Unicode MS" charset="0"/>
              </a:defRPr>
            </a:lvl3pPr>
            <a:lvl4pPr marL="1600200" indent="-228600">
              <a:defRPr sz="2400">
                <a:solidFill>
                  <a:schemeClr val="tx1"/>
                </a:solidFill>
                <a:latin typeface="Arial" charset="0"/>
                <a:ea typeface="Arial Unicode MS" charset="0"/>
                <a:cs typeface="Arial Unicode MS" charset="0"/>
              </a:defRPr>
            </a:lvl4pPr>
            <a:lvl5pPr marL="2057400" indent="-228600">
              <a:defRPr sz="2400">
                <a:solidFill>
                  <a:schemeClr val="tx1"/>
                </a:solidFill>
                <a:latin typeface="Arial" charset="0"/>
                <a:ea typeface="Arial Unicode MS" charset="0"/>
                <a:cs typeface="Arial Unicode MS" charset="0"/>
              </a:defRPr>
            </a:lvl5pPr>
            <a:lvl6pPr marL="2514600" indent="-228600" eaLnBrk="0" fontAlgn="base" hangingPunct="0">
              <a:spcBef>
                <a:spcPct val="0"/>
              </a:spcBef>
              <a:spcAft>
                <a:spcPct val="0"/>
              </a:spcAft>
              <a:defRPr sz="2400">
                <a:solidFill>
                  <a:schemeClr val="tx1"/>
                </a:solidFill>
                <a:latin typeface="Arial" charset="0"/>
                <a:ea typeface="Arial Unicode MS" charset="0"/>
                <a:cs typeface="Arial Unicode MS" charset="0"/>
              </a:defRPr>
            </a:lvl6pPr>
            <a:lvl7pPr marL="2971800" indent="-228600" eaLnBrk="0" fontAlgn="base" hangingPunct="0">
              <a:spcBef>
                <a:spcPct val="0"/>
              </a:spcBef>
              <a:spcAft>
                <a:spcPct val="0"/>
              </a:spcAft>
              <a:defRPr sz="2400">
                <a:solidFill>
                  <a:schemeClr val="tx1"/>
                </a:solidFill>
                <a:latin typeface="Arial" charset="0"/>
                <a:ea typeface="Arial Unicode MS" charset="0"/>
                <a:cs typeface="Arial Unicode MS" charset="0"/>
              </a:defRPr>
            </a:lvl7pPr>
            <a:lvl8pPr marL="3429000" indent="-228600" eaLnBrk="0" fontAlgn="base" hangingPunct="0">
              <a:spcBef>
                <a:spcPct val="0"/>
              </a:spcBef>
              <a:spcAft>
                <a:spcPct val="0"/>
              </a:spcAft>
              <a:defRPr sz="2400">
                <a:solidFill>
                  <a:schemeClr val="tx1"/>
                </a:solidFill>
                <a:latin typeface="Arial" charset="0"/>
                <a:ea typeface="Arial Unicode MS" charset="0"/>
                <a:cs typeface="Arial Unicode MS" charset="0"/>
              </a:defRPr>
            </a:lvl8pPr>
            <a:lvl9pPr marL="3886200" indent="-228600" eaLnBrk="0" fontAlgn="base" hangingPunct="0">
              <a:spcBef>
                <a:spcPct val="0"/>
              </a:spcBef>
              <a:spcAft>
                <a:spcPct val="0"/>
              </a:spcAft>
              <a:defRPr sz="2400">
                <a:solidFill>
                  <a:schemeClr val="tx1"/>
                </a:solidFill>
                <a:latin typeface="Arial" charset="0"/>
                <a:ea typeface="Arial Unicode MS" charset="0"/>
                <a:cs typeface="Arial Unicode MS" charset="0"/>
              </a:defRPr>
            </a:lvl9pPr>
          </a:lstStyle>
          <a:p>
            <a:pPr>
              <a:lnSpc>
                <a:spcPct val="90000"/>
              </a:lnSpc>
            </a:pPr>
            <a:fld id="{0E965E5B-AEE9-5147-8D73-1F434E12767B}" type="slidenum">
              <a:rPr lang="en-US" sz="800">
                <a:solidFill>
                  <a:srgbClr val="B2B2B2"/>
                </a:solidFill>
              </a:rPr>
              <a:pPr>
                <a:lnSpc>
                  <a:spcPct val="90000"/>
                </a:lnSpc>
              </a:pPr>
              <a:t>‹#›</a:t>
            </a:fld>
            <a:endParaRPr lang="en-US" sz="700" dirty="0">
              <a:solidFill>
                <a:srgbClr val="969696"/>
              </a:solidFill>
            </a:endParaRPr>
          </a:p>
        </p:txBody>
      </p:sp>
      <p:sp>
        <p:nvSpPr>
          <p:cNvPr id="6" name="Title Placeholder 5"/>
          <p:cNvSpPr>
            <a:spLocks noGrp="1"/>
          </p:cNvSpPr>
          <p:nvPr>
            <p:ph type="title"/>
          </p:nvPr>
        </p:nvSpPr>
        <p:spPr>
          <a:xfrm>
            <a:off x="301625" y="381000"/>
            <a:ext cx="11585575" cy="533401"/>
          </a:xfrm>
          <a:prstGeom prst="rect">
            <a:avLst/>
          </a:prstGeom>
        </p:spPr>
        <p:txBody>
          <a:bodyPr vert="horz" lIns="0" tIns="45720" rIns="91440" bIns="45720" rtlCol="0" anchor="ctr">
            <a:normAutofit/>
          </a:bodyPr>
          <a:lstStyle/>
          <a:p>
            <a:r>
              <a:rPr lang="en-US" dirty="0"/>
              <a:t>Click to edit title</a:t>
            </a:r>
          </a:p>
        </p:txBody>
      </p:sp>
      <p:sp>
        <p:nvSpPr>
          <p:cNvPr id="3" name="Text Placeholder 2"/>
          <p:cNvSpPr>
            <a:spLocks noGrp="1"/>
          </p:cNvSpPr>
          <p:nvPr>
            <p:ph type="body" idx="1"/>
          </p:nvPr>
        </p:nvSpPr>
        <p:spPr>
          <a:xfrm>
            <a:off x="301625" y="1181100"/>
            <a:ext cx="11585448" cy="4953000"/>
          </a:xfrm>
          <a:prstGeom prst="rect">
            <a:avLst/>
          </a:prstGeom>
        </p:spPr>
        <p:txBody>
          <a:bodyPr vert="horz" lIns="91440" tIns="45720" rIns="91440" bIns="45720" rtlCol="0">
            <a:normAutofit/>
          </a:bodyPr>
          <a:lstStyle/>
          <a:p>
            <a:pPr lvl="0"/>
            <a:r>
              <a:rPr lang="en-US" dirty="0"/>
              <a:t>Click to edit text</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515872599"/>
      </p:ext>
    </p:extLst>
  </p:cSld>
  <p:clrMap bg1="lt1" tx1="dk1" bg2="lt2" tx2="dk2" accent1="accent1" accent2="accent2" accent3="accent3" accent4="accent4" accent5="accent5" accent6="accent6" hlink="hlink" folHlink="folHlink"/>
  <p:sldLayoutIdLst>
    <p:sldLayoutId id="2147483830" r:id="rId1"/>
    <p:sldLayoutId id="2147483831" r:id="rId2"/>
    <p:sldLayoutId id="2147483832" r:id="rId3"/>
    <p:sldLayoutId id="2147483833" r:id="rId4"/>
    <p:sldLayoutId id="2147483834" r:id="rId5"/>
    <p:sldLayoutId id="2147483835" r:id="rId6"/>
    <p:sldLayoutId id="2147483836" r:id="rId7"/>
    <p:sldLayoutId id="2147483837" r:id="rId8"/>
    <p:sldLayoutId id="2147483838" r:id="rId9"/>
    <p:sldLayoutId id="2147483839" r:id="rId10"/>
    <p:sldLayoutId id="2147483840" r:id="rId11"/>
    <p:sldLayoutId id="2147483841" r:id="rId12"/>
    <p:sldLayoutId id="2147483842" r:id="rId13"/>
    <p:sldLayoutId id="2147483843" r:id="rId14"/>
    <p:sldLayoutId id="2147483844" r:id="rId15"/>
    <p:sldLayoutId id="2147483845" r:id="rId16"/>
    <p:sldLayoutId id="2147483846" r:id="rId17"/>
    <p:sldLayoutId id="2147483847" r:id="rId18"/>
    <p:sldLayoutId id="2147483848" r:id="rId19"/>
    <p:sldLayoutId id="2147483849" r:id="rId20"/>
    <p:sldLayoutId id="2147483850" r:id="rId21"/>
    <p:sldLayoutId id="2147483851" r:id="rId22"/>
    <p:sldLayoutId id="2147483852" r:id="rId23"/>
    <p:sldLayoutId id="2147483853" r:id="rId24"/>
  </p:sldLayoutIdLst>
  <p:transition/>
  <p:hf sldNum="0" hdr="0" ftr="0" dt="0"/>
  <p:txStyles>
    <p:titleStyle>
      <a:lvl1pPr algn="l" rtl="0" eaLnBrk="1" fontAlgn="base" hangingPunct="1">
        <a:lnSpc>
          <a:spcPct val="90000"/>
        </a:lnSpc>
        <a:spcBef>
          <a:spcPct val="0"/>
        </a:spcBef>
        <a:spcAft>
          <a:spcPct val="0"/>
        </a:spcAft>
        <a:defRPr lang="en-US" sz="2800" b="1" cap="none" dirty="0">
          <a:solidFill>
            <a:schemeClr val="accent2"/>
          </a:solidFill>
          <a:latin typeface="+mj-lt"/>
          <a:ea typeface="+mj-ea"/>
          <a:cs typeface="+mj-cs"/>
        </a:defRPr>
      </a:lvl1pPr>
      <a:lvl2pPr algn="l" rtl="0" eaLnBrk="1" fontAlgn="base" hangingPunct="1">
        <a:lnSpc>
          <a:spcPct val="90000"/>
        </a:lnSpc>
        <a:spcBef>
          <a:spcPct val="0"/>
        </a:spcBef>
        <a:spcAft>
          <a:spcPct val="0"/>
        </a:spcAft>
        <a:defRPr sz="3200">
          <a:solidFill>
            <a:schemeClr val="accent1"/>
          </a:solidFill>
          <a:latin typeface="Arial" charset="0"/>
          <a:ea typeface="Arial Unicode MS" pitchFamily="34" charset="-128"/>
          <a:cs typeface="Arial Unicode MS" pitchFamily="34" charset="-128"/>
        </a:defRPr>
      </a:lvl2pPr>
      <a:lvl3pPr algn="l" rtl="0" eaLnBrk="1" fontAlgn="base" hangingPunct="1">
        <a:lnSpc>
          <a:spcPct val="90000"/>
        </a:lnSpc>
        <a:spcBef>
          <a:spcPct val="0"/>
        </a:spcBef>
        <a:spcAft>
          <a:spcPct val="0"/>
        </a:spcAft>
        <a:defRPr sz="3200">
          <a:solidFill>
            <a:schemeClr val="accent1"/>
          </a:solidFill>
          <a:latin typeface="Arial" charset="0"/>
          <a:ea typeface="Arial Unicode MS" pitchFamily="34" charset="-128"/>
          <a:cs typeface="Arial Unicode MS" pitchFamily="34" charset="-128"/>
        </a:defRPr>
      </a:lvl3pPr>
      <a:lvl4pPr algn="l" rtl="0" eaLnBrk="1" fontAlgn="base" hangingPunct="1">
        <a:lnSpc>
          <a:spcPct val="90000"/>
        </a:lnSpc>
        <a:spcBef>
          <a:spcPct val="0"/>
        </a:spcBef>
        <a:spcAft>
          <a:spcPct val="0"/>
        </a:spcAft>
        <a:defRPr sz="3200">
          <a:solidFill>
            <a:schemeClr val="accent1"/>
          </a:solidFill>
          <a:latin typeface="Arial" charset="0"/>
          <a:ea typeface="Arial Unicode MS" pitchFamily="34" charset="-128"/>
          <a:cs typeface="Arial Unicode MS" pitchFamily="34" charset="-128"/>
        </a:defRPr>
      </a:lvl4pPr>
      <a:lvl5pPr algn="l" rtl="0" eaLnBrk="1" fontAlgn="base" hangingPunct="1">
        <a:lnSpc>
          <a:spcPct val="90000"/>
        </a:lnSpc>
        <a:spcBef>
          <a:spcPct val="0"/>
        </a:spcBef>
        <a:spcAft>
          <a:spcPct val="0"/>
        </a:spcAft>
        <a:defRPr sz="3200">
          <a:solidFill>
            <a:schemeClr val="accent1"/>
          </a:solidFill>
          <a:latin typeface="Arial" charset="0"/>
          <a:ea typeface="Arial Unicode MS" pitchFamily="34" charset="-128"/>
          <a:cs typeface="Arial Unicode MS" pitchFamily="34" charset="-128"/>
        </a:defRPr>
      </a:lvl5pPr>
      <a:lvl6pPr marL="457178" algn="l" rtl="0" eaLnBrk="1" fontAlgn="base" hangingPunct="1">
        <a:spcBef>
          <a:spcPct val="0"/>
        </a:spcBef>
        <a:spcAft>
          <a:spcPct val="0"/>
        </a:spcAft>
        <a:defRPr sz="3200" b="1">
          <a:solidFill>
            <a:srgbClr val="00529B"/>
          </a:solidFill>
          <a:latin typeface="Arial" charset="0"/>
          <a:ea typeface="Arial Unicode MS" pitchFamily="34" charset="-128"/>
          <a:cs typeface="Arial Unicode MS" pitchFamily="34" charset="-128"/>
        </a:defRPr>
      </a:lvl6pPr>
      <a:lvl7pPr marL="914354" algn="l" rtl="0" eaLnBrk="1" fontAlgn="base" hangingPunct="1">
        <a:spcBef>
          <a:spcPct val="0"/>
        </a:spcBef>
        <a:spcAft>
          <a:spcPct val="0"/>
        </a:spcAft>
        <a:defRPr sz="3200" b="1">
          <a:solidFill>
            <a:srgbClr val="00529B"/>
          </a:solidFill>
          <a:latin typeface="Arial" charset="0"/>
          <a:ea typeface="Arial Unicode MS" pitchFamily="34" charset="-128"/>
          <a:cs typeface="Arial Unicode MS" pitchFamily="34" charset="-128"/>
        </a:defRPr>
      </a:lvl7pPr>
      <a:lvl8pPr marL="1371532" algn="l" rtl="0" eaLnBrk="1" fontAlgn="base" hangingPunct="1">
        <a:spcBef>
          <a:spcPct val="0"/>
        </a:spcBef>
        <a:spcAft>
          <a:spcPct val="0"/>
        </a:spcAft>
        <a:defRPr sz="3200" b="1">
          <a:solidFill>
            <a:srgbClr val="00529B"/>
          </a:solidFill>
          <a:latin typeface="Arial" charset="0"/>
          <a:ea typeface="Arial Unicode MS" pitchFamily="34" charset="-128"/>
          <a:cs typeface="Arial Unicode MS" pitchFamily="34" charset="-128"/>
        </a:defRPr>
      </a:lvl8pPr>
      <a:lvl9pPr marL="1828709" algn="l" rtl="0" eaLnBrk="1" fontAlgn="base" hangingPunct="1">
        <a:spcBef>
          <a:spcPct val="0"/>
        </a:spcBef>
        <a:spcAft>
          <a:spcPct val="0"/>
        </a:spcAft>
        <a:defRPr sz="3200" b="1">
          <a:solidFill>
            <a:srgbClr val="00529B"/>
          </a:solidFill>
          <a:latin typeface="Arial" charset="0"/>
          <a:ea typeface="Arial Unicode MS" pitchFamily="34" charset="-128"/>
          <a:cs typeface="Arial Unicode MS" pitchFamily="34" charset="-128"/>
        </a:defRPr>
      </a:lvl9pPr>
    </p:titleStyle>
    <p:bodyStyle>
      <a:lvl1pPr marL="347472" indent="-342900" algn="l" rtl="0" eaLnBrk="1" fontAlgn="base" hangingPunct="1">
        <a:spcBef>
          <a:spcPct val="0"/>
        </a:spcBef>
        <a:spcAft>
          <a:spcPts val="1000"/>
        </a:spcAft>
        <a:buClr>
          <a:schemeClr val="bg1">
            <a:lumMod val="75000"/>
          </a:schemeClr>
        </a:buClr>
        <a:buSzPct val="90000"/>
        <a:buFont typeface="Arial" charset="0"/>
        <a:buChar char="•"/>
        <a:defRPr lang="en-US" altLang="en-US" sz="2000" dirty="0">
          <a:solidFill>
            <a:schemeClr val="tx1"/>
          </a:solidFill>
          <a:latin typeface="+mn-lt"/>
          <a:ea typeface="+mn-ea"/>
          <a:cs typeface="+mn-cs"/>
        </a:defRPr>
      </a:lvl1pPr>
      <a:lvl2pPr marL="740664" indent="-283464" algn="l" rtl="0" eaLnBrk="1" fontAlgn="base" hangingPunct="1">
        <a:spcBef>
          <a:spcPct val="0"/>
        </a:spcBef>
        <a:spcAft>
          <a:spcPts val="1000"/>
        </a:spcAft>
        <a:buClr>
          <a:schemeClr val="accent1"/>
        </a:buClr>
        <a:buSzPct val="63000"/>
        <a:buFont typeface="Wingdings" charset="2"/>
        <a:buChar char="§"/>
        <a:defRPr lang="en-US" altLang="en-US" sz="1800" kern="1200" dirty="0">
          <a:solidFill>
            <a:schemeClr val="tx1"/>
          </a:solidFill>
          <a:latin typeface="+mn-lt"/>
          <a:ea typeface="+mn-ea"/>
          <a:cs typeface="+mn-cs"/>
        </a:defRPr>
      </a:lvl2pPr>
      <a:lvl3pPr marL="1143000" indent="-228600" algn="l" rtl="0" eaLnBrk="1" fontAlgn="base" hangingPunct="1">
        <a:spcBef>
          <a:spcPct val="0"/>
        </a:spcBef>
        <a:spcAft>
          <a:spcPts val="1000"/>
        </a:spcAft>
        <a:buClr>
          <a:schemeClr val="accent2"/>
        </a:buClr>
        <a:buSzPct val="90000"/>
        <a:buFont typeface="Arial" charset="0"/>
        <a:buChar char="•"/>
        <a:defRPr lang="en-US" altLang="en-US" sz="1600" dirty="0">
          <a:solidFill>
            <a:schemeClr val="tx1"/>
          </a:solidFill>
          <a:latin typeface="+mn-lt"/>
          <a:ea typeface="+mn-ea"/>
          <a:cs typeface="+mn-cs"/>
        </a:defRPr>
      </a:lvl3pPr>
      <a:lvl4pPr marL="1600200" indent="-228600" algn="l" rtl="0" eaLnBrk="1" fontAlgn="base" hangingPunct="1">
        <a:spcBef>
          <a:spcPct val="0"/>
        </a:spcBef>
        <a:spcAft>
          <a:spcPts val="1000"/>
        </a:spcAft>
        <a:buClr>
          <a:schemeClr val="accent5"/>
        </a:buClr>
        <a:buSzPct val="65000"/>
        <a:buFont typeface=".AppleSystemUIFont" charset="-120"/>
        <a:buChar char="-"/>
        <a:defRPr lang="en-US" altLang="en-US" sz="1400" dirty="0">
          <a:solidFill>
            <a:schemeClr val="tx1"/>
          </a:solidFill>
          <a:latin typeface="+mn-lt"/>
          <a:ea typeface="+mn-ea"/>
          <a:cs typeface="+mn-cs"/>
        </a:defRPr>
      </a:lvl4pPr>
      <a:lvl5pPr marL="2057400" indent="-228600" algn="l" rtl="0" eaLnBrk="1" fontAlgn="base" hangingPunct="1">
        <a:spcBef>
          <a:spcPct val="0"/>
        </a:spcBef>
        <a:spcAft>
          <a:spcPts val="1000"/>
        </a:spcAft>
        <a:buClr>
          <a:srgbClr val="A3D9E2"/>
        </a:buClr>
        <a:buSzPct val="85000"/>
        <a:buFont typeface="Arial" charset="0"/>
        <a:buChar char="•"/>
        <a:defRPr lang="en-US" altLang="en-US" sz="1200" dirty="0">
          <a:solidFill>
            <a:schemeClr val="tx1"/>
          </a:solidFill>
          <a:latin typeface="+mn-lt"/>
          <a:ea typeface="+mn-ea"/>
          <a:cs typeface="+mn-cs"/>
        </a:defRPr>
      </a:lvl5pPr>
      <a:lvl6pPr marL="1954115" indent="-173030" algn="l" rtl="0" eaLnBrk="1" fontAlgn="base" hangingPunct="1">
        <a:lnSpc>
          <a:spcPct val="90000"/>
        </a:lnSpc>
        <a:spcBef>
          <a:spcPct val="30000"/>
        </a:spcBef>
        <a:spcAft>
          <a:spcPct val="10000"/>
        </a:spcAft>
        <a:buClr>
          <a:schemeClr val="tx1"/>
        </a:buClr>
        <a:buFont typeface="Times" pitchFamily="18" charset="0"/>
        <a:buChar char="•"/>
        <a:defRPr sz="2000">
          <a:solidFill>
            <a:schemeClr val="tx1"/>
          </a:solidFill>
          <a:latin typeface="+mn-lt"/>
          <a:ea typeface="+mn-ea"/>
          <a:cs typeface="+mn-cs"/>
        </a:defRPr>
      </a:lvl6pPr>
      <a:lvl7pPr marL="2411293" indent="-173030" algn="l" rtl="0" eaLnBrk="1" fontAlgn="base" hangingPunct="1">
        <a:lnSpc>
          <a:spcPct val="90000"/>
        </a:lnSpc>
        <a:spcBef>
          <a:spcPct val="30000"/>
        </a:spcBef>
        <a:spcAft>
          <a:spcPct val="10000"/>
        </a:spcAft>
        <a:buClr>
          <a:schemeClr val="tx1"/>
        </a:buClr>
        <a:buFont typeface="Times" pitchFamily="18" charset="0"/>
        <a:buChar char="•"/>
        <a:defRPr sz="2000">
          <a:solidFill>
            <a:schemeClr val="tx1"/>
          </a:solidFill>
          <a:latin typeface="+mn-lt"/>
          <a:ea typeface="+mn-ea"/>
          <a:cs typeface="+mn-cs"/>
        </a:defRPr>
      </a:lvl7pPr>
      <a:lvl8pPr marL="2868471" indent="-173030" algn="l" rtl="0" eaLnBrk="1" fontAlgn="base" hangingPunct="1">
        <a:lnSpc>
          <a:spcPct val="90000"/>
        </a:lnSpc>
        <a:spcBef>
          <a:spcPct val="30000"/>
        </a:spcBef>
        <a:spcAft>
          <a:spcPct val="10000"/>
        </a:spcAft>
        <a:buClr>
          <a:schemeClr val="tx1"/>
        </a:buClr>
        <a:buFont typeface="Times" pitchFamily="18" charset="0"/>
        <a:buChar char="•"/>
        <a:defRPr sz="2000">
          <a:solidFill>
            <a:schemeClr val="tx1"/>
          </a:solidFill>
          <a:latin typeface="+mn-lt"/>
          <a:ea typeface="+mn-ea"/>
          <a:cs typeface="+mn-cs"/>
        </a:defRPr>
      </a:lvl8pPr>
      <a:lvl9pPr marL="3325648" indent="-173030" algn="l" rtl="0" eaLnBrk="1" fontAlgn="base" hangingPunct="1">
        <a:lnSpc>
          <a:spcPct val="90000"/>
        </a:lnSpc>
        <a:spcBef>
          <a:spcPct val="30000"/>
        </a:spcBef>
        <a:spcAft>
          <a:spcPct val="10000"/>
        </a:spcAft>
        <a:buClr>
          <a:schemeClr val="tx1"/>
        </a:buClr>
        <a:buFont typeface="Times" pitchFamily="18" charset="0"/>
        <a:buChar char="•"/>
        <a:defRPr sz="2000">
          <a:solidFill>
            <a:schemeClr val="tx1"/>
          </a:solidFill>
          <a:latin typeface="+mn-lt"/>
          <a:ea typeface="+mn-ea"/>
          <a:cs typeface="+mn-cs"/>
        </a:defRPr>
      </a:lvl9pPr>
    </p:bodyStyle>
    <p:otherStyle>
      <a:defPPr>
        <a:defRPr lang="en-US"/>
      </a:defPPr>
      <a:lvl1pPr marL="0" algn="l" defTabSz="914354" rtl="0" eaLnBrk="1" latinLnBrk="0" hangingPunct="1">
        <a:defRPr sz="1800" kern="1200">
          <a:solidFill>
            <a:schemeClr val="tx1"/>
          </a:solidFill>
          <a:latin typeface="+mn-lt"/>
          <a:ea typeface="+mn-ea"/>
          <a:cs typeface="+mn-cs"/>
        </a:defRPr>
      </a:lvl1pPr>
      <a:lvl2pPr marL="457178" algn="l" defTabSz="914354" rtl="0" eaLnBrk="1" latinLnBrk="0" hangingPunct="1">
        <a:defRPr sz="1800" kern="1200">
          <a:solidFill>
            <a:schemeClr val="tx1"/>
          </a:solidFill>
          <a:latin typeface="+mn-lt"/>
          <a:ea typeface="+mn-ea"/>
          <a:cs typeface="+mn-cs"/>
        </a:defRPr>
      </a:lvl2pPr>
      <a:lvl3pPr marL="914354" algn="l" defTabSz="914354" rtl="0" eaLnBrk="1" latinLnBrk="0" hangingPunct="1">
        <a:defRPr sz="1800" kern="1200">
          <a:solidFill>
            <a:schemeClr val="tx1"/>
          </a:solidFill>
          <a:latin typeface="+mn-lt"/>
          <a:ea typeface="+mn-ea"/>
          <a:cs typeface="+mn-cs"/>
        </a:defRPr>
      </a:lvl3pPr>
      <a:lvl4pPr marL="1371532" algn="l" defTabSz="914354" rtl="0" eaLnBrk="1" latinLnBrk="0" hangingPunct="1">
        <a:defRPr sz="1800" kern="1200">
          <a:solidFill>
            <a:schemeClr val="tx1"/>
          </a:solidFill>
          <a:latin typeface="+mn-lt"/>
          <a:ea typeface="+mn-ea"/>
          <a:cs typeface="+mn-cs"/>
        </a:defRPr>
      </a:lvl4pPr>
      <a:lvl5pPr marL="1828709" algn="l" defTabSz="914354" rtl="0" eaLnBrk="1" latinLnBrk="0" hangingPunct="1">
        <a:defRPr sz="1800" kern="1200">
          <a:solidFill>
            <a:schemeClr val="tx1"/>
          </a:solidFill>
          <a:latin typeface="+mn-lt"/>
          <a:ea typeface="+mn-ea"/>
          <a:cs typeface="+mn-cs"/>
        </a:defRPr>
      </a:lvl5pPr>
      <a:lvl6pPr marL="2285886" algn="l" defTabSz="914354" rtl="0" eaLnBrk="1" latinLnBrk="0" hangingPunct="1">
        <a:defRPr sz="1800" kern="1200">
          <a:solidFill>
            <a:schemeClr val="tx1"/>
          </a:solidFill>
          <a:latin typeface="+mn-lt"/>
          <a:ea typeface="+mn-ea"/>
          <a:cs typeface="+mn-cs"/>
        </a:defRPr>
      </a:lvl6pPr>
      <a:lvl7pPr marL="2743062" algn="l" defTabSz="914354" rtl="0" eaLnBrk="1" latinLnBrk="0" hangingPunct="1">
        <a:defRPr sz="1800" kern="1200">
          <a:solidFill>
            <a:schemeClr val="tx1"/>
          </a:solidFill>
          <a:latin typeface="+mn-lt"/>
          <a:ea typeface="+mn-ea"/>
          <a:cs typeface="+mn-cs"/>
        </a:defRPr>
      </a:lvl7pPr>
      <a:lvl8pPr marL="3200240" algn="l" defTabSz="914354" rtl="0" eaLnBrk="1" latinLnBrk="0" hangingPunct="1">
        <a:defRPr sz="1800" kern="1200">
          <a:solidFill>
            <a:schemeClr val="tx1"/>
          </a:solidFill>
          <a:latin typeface="+mn-lt"/>
          <a:ea typeface="+mn-ea"/>
          <a:cs typeface="+mn-cs"/>
        </a:defRPr>
      </a:lvl8pPr>
      <a:lvl9pPr marL="3657418" algn="l" defTabSz="914354"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rgbClr val="FCFBFA"/>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8A70F255-3C2A-4AC7-8935-184146E3B6D6}"/>
              </a:ext>
            </a:extLst>
          </p:cNvPr>
          <p:cNvSpPr>
            <a:spLocks noGrp="1"/>
          </p:cNvSpPr>
          <p:nvPr>
            <p:ph type="title"/>
          </p:nvPr>
        </p:nvSpPr>
        <p:spPr>
          <a:xfrm>
            <a:off x="762000" y="508000"/>
            <a:ext cx="10671048" cy="822960"/>
          </a:xfrm>
          <a:prstGeom prst="rect">
            <a:avLst/>
          </a:prstGeom>
        </p:spPr>
        <p:txBody>
          <a:bodyPr vert="horz" lIns="0" tIns="0" rIns="0" bIns="0" rtlCol="0" anchor="ctr">
            <a:noAutofit/>
          </a:bodyPr>
          <a:lstStyle/>
          <a:p>
            <a:r>
              <a:rPr lang="en-US" dirty="0"/>
              <a:t>Headline</a:t>
            </a:r>
          </a:p>
        </p:txBody>
      </p:sp>
      <p:sp>
        <p:nvSpPr>
          <p:cNvPr id="17" name="Slide Number">
            <a:extLst>
              <a:ext uri="{FF2B5EF4-FFF2-40B4-BE49-F238E27FC236}">
                <a16:creationId xmlns:a16="http://schemas.microsoft.com/office/drawing/2014/main" id="{08A3F6CD-49F4-D74B-8C7F-D6CA71EFB13B}"/>
              </a:ext>
            </a:extLst>
          </p:cNvPr>
          <p:cNvSpPr>
            <a:spLocks noGrp="1"/>
          </p:cNvSpPr>
          <p:nvPr>
            <p:ph type="sldNum" sz="quarter" idx="4"/>
          </p:nvPr>
        </p:nvSpPr>
        <p:spPr>
          <a:xfrm>
            <a:off x="762000" y="6423660"/>
            <a:ext cx="365760" cy="365760"/>
          </a:xfrm>
          <a:prstGeom prst="rect">
            <a:avLst/>
          </a:prstGeom>
        </p:spPr>
        <p:txBody>
          <a:bodyPr vert="horz" lIns="0" tIns="0" rIns="0" bIns="0" rtlCol="0" anchor="ctr"/>
          <a:lstStyle>
            <a:lvl1pPr algn="l">
              <a:defRPr sz="1000">
                <a:solidFill>
                  <a:srgbClr val="8B8580"/>
                </a:solidFill>
              </a:defRPr>
            </a:lvl1pPr>
          </a:lstStyle>
          <a:p>
            <a:fld id="{345D60D9-5372-5F40-9443-0F9AE5BDC3C8}" type="slidenum">
              <a:rPr lang="en-US" smtClean="0"/>
              <a:pPr/>
              <a:t>‹#›</a:t>
            </a:fld>
            <a:endParaRPr lang="en-US" dirty="0"/>
          </a:p>
        </p:txBody>
      </p:sp>
      <p:sp>
        <p:nvSpPr>
          <p:cNvPr id="18" name="Footer">
            <a:extLst>
              <a:ext uri="{FF2B5EF4-FFF2-40B4-BE49-F238E27FC236}">
                <a16:creationId xmlns:a16="http://schemas.microsoft.com/office/drawing/2014/main" id="{8E003242-6B91-1949-A5CA-15BA57A045C9}"/>
              </a:ext>
            </a:extLst>
          </p:cNvPr>
          <p:cNvSpPr>
            <a:spLocks noGrp="1"/>
          </p:cNvSpPr>
          <p:nvPr>
            <p:ph type="ftr" sz="quarter" idx="3"/>
          </p:nvPr>
        </p:nvSpPr>
        <p:spPr>
          <a:xfrm>
            <a:off x="1127760" y="6423978"/>
            <a:ext cx="4021122" cy="365125"/>
          </a:xfrm>
          <a:prstGeom prst="rect">
            <a:avLst/>
          </a:prstGeom>
        </p:spPr>
        <p:txBody>
          <a:bodyPr vert="horz" lIns="0" tIns="0" rIns="0" bIns="0" rtlCol="0" anchor="ctr"/>
          <a:lstStyle>
            <a:lvl1pPr algn="l">
              <a:defRPr sz="1000">
                <a:solidFill>
                  <a:srgbClr val="8B8580"/>
                </a:solidFill>
              </a:defRPr>
            </a:lvl1pPr>
          </a:lstStyle>
          <a:p>
            <a:r>
              <a:rPr lang="en-US" dirty="0"/>
              <a:t>Confidential – © 2020 Oracle Internal/Restricted/Highly Restricted </a:t>
            </a:r>
          </a:p>
        </p:txBody>
      </p:sp>
      <p:sp>
        <p:nvSpPr>
          <p:cNvPr id="5" name="Text Placeholder 4">
            <a:extLst>
              <a:ext uri="{FF2B5EF4-FFF2-40B4-BE49-F238E27FC236}">
                <a16:creationId xmlns:a16="http://schemas.microsoft.com/office/drawing/2014/main" id="{2F704250-C0B4-A84F-9EB2-31C880A9C2D6}"/>
              </a:ext>
            </a:extLst>
          </p:cNvPr>
          <p:cNvSpPr>
            <a:spLocks noGrp="1"/>
          </p:cNvSpPr>
          <p:nvPr>
            <p:ph type="body" idx="1"/>
          </p:nvPr>
        </p:nvSpPr>
        <p:spPr>
          <a:xfrm>
            <a:off x="758952" y="1837944"/>
            <a:ext cx="10671048" cy="4261104"/>
          </a:xfrm>
          <a:prstGeom prst="rect">
            <a:avLst/>
          </a:prstGeom>
        </p:spPr>
        <p:txBody>
          <a:bodyPr vert="horz" lIns="0" tIns="0" rIns="0" bIns="0" rtlCol="0">
            <a:noAutofit/>
          </a:bodyPr>
          <a:lstStyle/>
          <a:p>
            <a:pPr lvl="0"/>
            <a:r>
              <a:rPr lang="en-US" dirty="0"/>
              <a:t>Click to edit Master text styles</a:t>
            </a:r>
          </a:p>
          <a:p>
            <a:pPr lvl="1"/>
            <a:r>
              <a:rPr lang="en-US" dirty="0"/>
              <a:t>First indent</a:t>
            </a:r>
          </a:p>
          <a:p>
            <a:pPr lvl="2"/>
            <a:r>
              <a:rPr lang="en-US" dirty="0"/>
              <a:t>Second indent</a:t>
            </a:r>
          </a:p>
          <a:p>
            <a:pPr lvl="3"/>
            <a:r>
              <a:rPr lang="en-US" dirty="0"/>
              <a:t>Third indent</a:t>
            </a:r>
          </a:p>
          <a:p>
            <a:pPr lvl="4"/>
            <a:r>
              <a:rPr lang="en-US" dirty="0"/>
              <a:t>Fourth indent</a:t>
            </a:r>
          </a:p>
          <a:p>
            <a:pPr lvl="5"/>
            <a:r>
              <a:rPr lang="en-US" dirty="0"/>
              <a:t>Fifth indent</a:t>
            </a:r>
          </a:p>
          <a:p>
            <a:pPr lvl="6"/>
            <a:r>
              <a:rPr lang="en-US" dirty="0"/>
              <a:t>Sixth indent</a:t>
            </a:r>
          </a:p>
        </p:txBody>
      </p:sp>
      <p:sp>
        <p:nvSpPr>
          <p:cNvPr id="8" name="Slide Number">
            <a:extLst>
              <a:ext uri="{FF2B5EF4-FFF2-40B4-BE49-F238E27FC236}">
                <a16:creationId xmlns:a16="http://schemas.microsoft.com/office/drawing/2014/main" id="{C174EA89-E19D-6245-A011-4F7EB78FF170}"/>
              </a:ext>
            </a:extLst>
          </p:cNvPr>
          <p:cNvSpPr txBox="1">
            <a:spLocks/>
          </p:cNvSpPr>
          <p:nvPr userDrawn="1"/>
        </p:nvSpPr>
        <p:spPr>
          <a:xfrm>
            <a:off x="762000" y="6057900"/>
            <a:ext cx="234696" cy="365760"/>
          </a:xfrm>
          <a:prstGeom prst="rect">
            <a:avLst/>
          </a:prstGeom>
        </p:spPr>
        <p:txBody>
          <a:bodyPr vert="horz" lIns="0" tIns="0" rIns="0" bIns="0" rtlCol="0" anchor="ctr"/>
          <a:lstStyle>
            <a:defPPr>
              <a:defRPr lang="en-US"/>
            </a:defPPr>
            <a:lvl1pPr marL="0" algn="l" defTabSz="914400" rtl="0" eaLnBrk="1" latinLnBrk="0" hangingPunct="1">
              <a:defRPr sz="1000" kern="1200">
                <a:solidFill>
                  <a:srgbClr val="8B8580"/>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dirty="0"/>
          </a:p>
        </p:txBody>
      </p:sp>
    </p:spTree>
    <p:extLst>
      <p:ext uri="{BB962C8B-B14F-4D97-AF65-F5344CB8AC3E}">
        <p14:creationId xmlns:p14="http://schemas.microsoft.com/office/powerpoint/2010/main" val="2277660475"/>
      </p:ext>
    </p:extLst>
  </p:cSld>
  <p:clrMap bg1="lt1" tx1="dk1" bg2="lt2" tx2="dk2" accent1="accent1" accent2="accent2" accent3="accent3" accent4="accent4" accent5="accent5" accent6="accent6" hlink="hlink" folHlink="folHlink"/>
  <p:sldLayoutIdLst>
    <p:sldLayoutId id="2147483858" r:id="rId1"/>
    <p:sldLayoutId id="2147483859" r:id="rId2"/>
    <p:sldLayoutId id="2147483860" r:id="rId3"/>
    <p:sldLayoutId id="2147483861" r:id="rId4"/>
    <p:sldLayoutId id="2147483862" r:id="rId5"/>
    <p:sldLayoutId id="2147483863" r:id="rId6"/>
    <p:sldLayoutId id="2147483864" r:id="rId7"/>
    <p:sldLayoutId id="2147483865" r:id="rId8"/>
    <p:sldLayoutId id="2147483866" r:id="rId9"/>
    <p:sldLayoutId id="2147483867" r:id="rId10"/>
    <p:sldLayoutId id="2147483868" r:id="rId11"/>
    <p:sldLayoutId id="2147483869" r:id="rId12"/>
    <p:sldLayoutId id="2147483870" r:id="rId13"/>
    <p:sldLayoutId id="2147483871" r:id="rId14"/>
    <p:sldLayoutId id="2147483872" r:id="rId15"/>
    <p:sldLayoutId id="2147483873" r:id="rId16"/>
    <p:sldLayoutId id="2147483874" r:id="rId17"/>
    <p:sldLayoutId id="2147483875" r:id="rId18"/>
    <p:sldLayoutId id="2147483876" r:id="rId19"/>
    <p:sldLayoutId id="2147483877" r:id="rId20"/>
    <p:sldLayoutId id="2147483878" r:id="rId21"/>
    <p:sldLayoutId id="2147483879" r:id="rId22"/>
    <p:sldLayoutId id="2147483880" r:id="rId23"/>
    <p:sldLayoutId id="2147483881" r:id="rId24"/>
    <p:sldLayoutId id="2147483882" r:id="rId25"/>
    <p:sldLayoutId id="2147483883" r:id="rId26"/>
    <p:sldLayoutId id="2147483884" r:id="rId27"/>
    <p:sldLayoutId id="2147483885" r:id="rId28"/>
    <p:sldLayoutId id="2147483886" r:id="rId29"/>
    <p:sldLayoutId id="2147483887" r:id="rId30"/>
    <p:sldLayoutId id="2147483888" r:id="rId31"/>
    <p:sldLayoutId id="2147483889" r:id="rId32"/>
    <p:sldLayoutId id="2147483890" r:id="rId33"/>
    <p:sldLayoutId id="2147483891" r:id="rId34"/>
    <p:sldLayoutId id="2147483892" r:id="rId35"/>
    <p:sldLayoutId id="2147483893" r:id="rId36"/>
    <p:sldLayoutId id="2147483894" r:id="rId37"/>
    <p:sldLayoutId id="2147483895" r:id="rId38"/>
    <p:sldLayoutId id="2147483896" r:id="rId39"/>
    <p:sldLayoutId id="2147483897" r:id="rId40"/>
    <p:sldLayoutId id="2147483898" r:id="rId41"/>
    <p:sldLayoutId id="2147483899" r:id="rId42"/>
    <p:sldLayoutId id="2147483900" r:id="rId43"/>
    <p:sldLayoutId id="2147483901" r:id="rId44"/>
    <p:sldLayoutId id="2147483902" r:id="rId45"/>
    <p:sldLayoutId id="2147483903" r:id="rId46"/>
    <p:sldLayoutId id="2147483904" r:id="rId47"/>
    <p:sldLayoutId id="2147483905" r:id="rId48"/>
    <p:sldLayoutId id="2147483906" r:id="rId49"/>
    <p:sldLayoutId id="2147483907" r:id="rId50"/>
    <p:sldLayoutId id="2147483908" r:id="rId51"/>
    <p:sldLayoutId id="2147483909" r:id="rId52"/>
    <p:sldLayoutId id="2147483910" r:id="rId53"/>
    <p:sldLayoutId id="2147483911" r:id="rId54"/>
    <p:sldLayoutId id="2147483912" r:id="rId55"/>
  </p:sldLayoutIdLst>
  <p:hf hdr="0" dt="0"/>
  <p:txStyles>
    <p:titleStyle>
      <a:lvl1pPr algn="l" defTabSz="914400" rtl="0" eaLnBrk="1" latinLnBrk="0" hangingPunct="1">
        <a:lnSpc>
          <a:spcPct val="95000"/>
        </a:lnSpc>
        <a:spcBef>
          <a:spcPct val="0"/>
        </a:spcBef>
        <a:buNone/>
        <a:defRPr sz="4000" kern="1200">
          <a:solidFill>
            <a:schemeClr val="tx1"/>
          </a:solidFill>
          <a:latin typeface="+mj-lt"/>
          <a:ea typeface="+mj-ea"/>
          <a:cs typeface="+mj-cs"/>
        </a:defRPr>
      </a:lvl1pPr>
    </p:titleStyle>
    <p:bodyStyle>
      <a:lvl1pPr marL="0" marR="0" indent="0" algn="l" defTabSz="914400" rtl="0" eaLnBrk="1" fontAlgn="auto" latinLnBrk="0" hangingPunct="1">
        <a:lnSpc>
          <a:spcPct val="95000"/>
        </a:lnSpc>
        <a:spcBef>
          <a:spcPts val="600"/>
        </a:spcBef>
        <a:spcAft>
          <a:spcPts val="0"/>
        </a:spcAft>
        <a:buClrTx/>
        <a:buSzTx/>
        <a:buFont typeface="System Font Regular"/>
        <a:buNone/>
        <a:tabLst/>
        <a:defRPr sz="1800" b="0" i="0" kern="1200">
          <a:solidFill>
            <a:schemeClr val="tx1"/>
          </a:solidFill>
          <a:latin typeface="Oracle Sans" panose="020B0503020204020204" pitchFamily="34" charset="0"/>
          <a:ea typeface="+mn-ea"/>
          <a:cs typeface="Oracle Sans" panose="020B0503020204020204" pitchFamily="34" charset="0"/>
        </a:defRPr>
      </a:lvl1pPr>
      <a:lvl2pPr marL="365760" marR="0" indent="-182880" algn="l" defTabSz="914400" rtl="0" eaLnBrk="1" fontAlgn="auto" latinLnBrk="0" hangingPunct="1">
        <a:lnSpc>
          <a:spcPct val="95000"/>
        </a:lnSpc>
        <a:spcBef>
          <a:spcPts val="600"/>
        </a:spcBef>
        <a:spcAft>
          <a:spcPts val="0"/>
        </a:spcAft>
        <a:buClrTx/>
        <a:buSzPct val="100000"/>
        <a:buFont typeface="Arial" panose="020B0604020202020204" pitchFamily="34" charset="0"/>
        <a:buChar char="•"/>
        <a:tabLst/>
        <a:defRPr sz="1800" b="0" i="0" kern="1200">
          <a:solidFill>
            <a:schemeClr val="tx1"/>
          </a:solidFill>
          <a:latin typeface="Oracle Sans" panose="020B0503020204020204" pitchFamily="34" charset="0"/>
          <a:ea typeface="+mn-ea"/>
          <a:cs typeface="Oracle Sans" panose="020B0503020204020204" pitchFamily="34" charset="0"/>
        </a:defRPr>
      </a:lvl2pPr>
      <a:lvl3pPr marL="731520" marR="0" indent="-182880" algn="l" defTabSz="914400" rtl="0" eaLnBrk="1" fontAlgn="auto" latinLnBrk="0" hangingPunct="1">
        <a:lnSpc>
          <a:spcPct val="95000"/>
        </a:lnSpc>
        <a:spcBef>
          <a:spcPts val="400"/>
        </a:spcBef>
        <a:spcAft>
          <a:spcPts val="0"/>
        </a:spcAft>
        <a:buClrTx/>
        <a:buSzPct val="120000"/>
        <a:buFont typeface="System Font Regular"/>
        <a:buChar char="-"/>
        <a:tabLst/>
        <a:defRPr sz="1600" kern="1200">
          <a:solidFill>
            <a:schemeClr val="tx1"/>
          </a:solidFill>
          <a:latin typeface="Oracle Sans Light" panose="020B0403020204020204" pitchFamily="34" charset="0"/>
          <a:ea typeface="+mn-ea"/>
          <a:cs typeface="Oracle Sans Light" panose="020B0403020204020204" pitchFamily="34" charset="0"/>
        </a:defRPr>
      </a:lvl3pPr>
      <a:lvl4pPr marL="1097280" marR="0" indent="-182880" algn="l" defTabSz="914400" rtl="0" eaLnBrk="1" fontAlgn="auto" latinLnBrk="0" hangingPunct="1">
        <a:lnSpc>
          <a:spcPct val="95000"/>
        </a:lnSpc>
        <a:spcBef>
          <a:spcPts val="400"/>
        </a:spcBef>
        <a:spcAft>
          <a:spcPts val="0"/>
        </a:spcAft>
        <a:buClrTx/>
        <a:buSzPct val="100000"/>
        <a:buFont typeface="System Font Regular"/>
        <a:buChar char="◦"/>
        <a:tabLst/>
        <a:defRPr sz="1400" kern="1200">
          <a:solidFill>
            <a:schemeClr val="tx1"/>
          </a:solidFill>
          <a:latin typeface="Oracle Sans Light" panose="020B0403020204020204" pitchFamily="34" charset="0"/>
          <a:ea typeface="+mn-ea"/>
          <a:cs typeface="Oracle Sans Light" panose="020B0403020204020204" pitchFamily="34" charset="0"/>
        </a:defRPr>
      </a:lvl4pPr>
      <a:lvl5pPr marL="1463040" marR="0" indent="-182880" algn="l" defTabSz="914400" rtl="0" eaLnBrk="1" fontAlgn="auto" latinLnBrk="0" hangingPunct="1">
        <a:lnSpc>
          <a:spcPct val="95000"/>
        </a:lnSpc>
        <a:spcBef>
          <a:spcPts val="400"/>
        </a:spcBef>
        <a:spcAft>
          <a:spcPts val="0"/>
        </a:spcAft>
        <a:buClrTx/>
        <a:buSzTx/>
        <a:buFont typeface="System Font Regular"/>
        <a:buChar char="•"/>
        <a:tabLst/>
        <a:defRPr sz="1200" kern="1200">
          <a:solidFill>
            <a:schemeClr val="tx1"/>
          </a:solidFill>
          <a:latin typeface="Oracle Sans Light" panose="020B0403020204020204" pitchFamily="34" charset="0"/>
          <a:ea typeface="+mn-ea"/>
          <a:cs typeface="Oracle Sans Light" panose="020B0403020204020204" pitchFamily="34" charset="0"/>
        </a:defRPr>
      </a:lvl5pPr>
      <a:lvl6pPr marL="1828800" indent="-182880" algn="l" defTabSz="914400" rtl="0" eaLnBrk="1" latinLnBrk="0" hangingPunct="1">
        <a:lnSpc>
          <a:spcPct val="95000"/>
        </a:lnSpc>
        <a:spcBef>
          <a:spcPts val="400"/>
        </a:spcBef>
        <a:spcAft>
          <a:spcPts val="0"/>
        </a:spcAft>
        <a:buSzPct val="120000"/>
        <a:buFont typeface="System Font Regular"/>
        <a:buChar char="-"/>
        <a:defRPr sz="1200" b="0" i="0" kern="1200">
          <a:solidFill>
            <a:schemeClr val="tx1"/>
          </a:solidFill>
          <a:latin typeface="Oracle Sans Light" panose="020B0403020204020204" pitchFamily="34" charset="0"/>
          <a:ea typeface="+mn-ea"/>
          <a:cs typeface="Oracle Sans Light" panose="020B0403020204020204" pitchFamily="34" charset="0"/>
        </a:defRPr>
      </a:lvl6pPr>
      <a:lvl7pPr marL="2194560" indent="-182880" algn="l" defTabSz="914400" rtl="0" eaLnBrk="1" latinLnBrk="0" hangingPunct="1">
        <a:lnSpc>
          <a:spcPct val="95000"/>
        </a:lnSpc>
        <a:spcBef>
          <a:spcPts val="400"/>
        </a:spcBef>
        <a:spcAft>
          <a:spcPts val="0"/>
        </a:spcAft>
        <a:buFont typeface="System Font Regular"/>
        <a:buChar char="◦"/>
        <a:defRPr sz="1200" b="0" i="0" kern="1200">
          <a:solidFill>
            <a:schemeClr val="tx1"/>
          </a:solidFill>
          <a:latin typeface="Oracle Sans Light" panose="020B0403020204020204" pitchFamily="34" charset="0"/>
          <a:ea typeface="+mn-ea"/>
          <a:cs typeface="Oracle Sans Light" panose="020B0403020204020204" pitchFamily="34" charset="0"/>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2">
            <a:lumMod val="60000"/>
            <a:lumOff val="40000"/>
          </a:schemeClr>
        </a:solidFill>
        <a:effectLst/>
      </p:bgPr>
    </p:bg>
    <p:spTree>
      <p:nvGrpSpPr>
        <p:cNvPr id="1" name=""/>
        <p:cNvGrpSpPr/>
        <p:nvPr/>
      </p:nvGrpSpPr>
      <p:grpSpPr>
        <a:xfrm>
          <a:off x="0" y="0"/>
          <a:ext cx="0" cy="0"/>
          <a:chOff x="0" y="0"/>
          <a:chExt cx="0" cy="0"/>
        </a:xfrm>
      </p:grpSpPr>
      <p:sp>
        <p:nvSpPr>
          <p:cNvPr id="4" name="Rectangle 1258"/>
          <p:cNvSpPr>
            <a:spLocks noChangeArrowheads="1"/>
          </p:cNvSpPr>
          <p:nvPr/>
        </p:nvSpPr>
        <p:spPr bwMode="auto">
          <a:xfrm>
            <a:off x="2" y="0"/>
            <a:ext cx="12191999" cy="1076326"/>
          </a:xfrm>
          <a:prstGeom prst="rect">
            <a:avLst/>
          </a:prstGeom>
          <a:solidFill>
            <a:schemeClr val="bg2">
              <a:lumMod val="40000"/>
              <a:lumOff val="60000"/>
            </a:schemeClr>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sz="1800"/>
          </a:p>
        </p:txBody>
      </p:sp>
      <p:sp>
        <p:nvSpPr>
          <p:cNvPr id="5" name="Freeform 1259"/>
          <p:cNvSpPr>
            <a:spLocks/>
          </p:cNvSpPr>
          <p:nvPr/>
        </p:nvSpPr>
        <p:spPr bwMode="auto">
          <a:xfrm>
            <a:off x="0" y="152400"/>
            <a:ext cx="12191999" cy="6561137"/>
          </a:xfrm>
          <a:custGeom>
            <a:avLst/>
            <a:gdLst/>
            <a:ahLst/>
            <a:cxnLst>
              <a:cxn ang="0">
                <a:pos x="3240" y="239"/>
              </a:cxn>
              <a:cxn ang="0">
                <a:pos x="3240" y="2464"/>
              </a:cxn>
              <a:cxn ang="0">
                <a:pos x="0" y="2466"/>
              </a:cxn>
              <a:cxn ang="0">
                <a:pos x="0" y="135"/>
              </a:cxn>
              <a:cxn ang="0">
                <a:pos x="261" y="18"/>
              </a:cxn>
              <a:cxn ang="0">
                <a:pos x="514" y="143"/>
              </a:cxn>
              <a:cxn ang="0">
                <a:pos x="639" y="115"/>
              </a:cxn>
              <a:cxn ang="0">
                <a:pos x="752" y="157"/>
              </a:cxn>
              <a:cxn ang="0">
                <a:pos x="768" y="142"/>
              </a:cxn>
              <a:cxn ang="0">
                <a:pos x="941" y="76"/>
              </a:cxn>
              <a:cxn ang="0">
                <a:pos x="1092" y="129"/>
              </a:cxn>
              <a:cxn ang="0">
                <a:pos x="1126" y="163"/>
              </a:cxn>
              <a:cxn ang="0">
                <a:pos x="1366" y="160"/>
              </a:cxn>
              <a:cxn ang="0">
                <a:pos x="1496" y="122"/>
              </a:cxn>
              <a:cxn ang="0">
                <a:pos x="1609" y="173"/>
              </a:cxn>
              <a:cxn ang="0">
                <a:pos x="1787" y="80"/>
              </a:cxn>
              <a:cxn ang="0">
                <a:pos x="1969" y="168"/>
              </a:cxn>
              <a:cxn ang="0">
                <a:pos x="2221" y="122"/>
              </a:cxn>
              <a:cxn ang="0">
                <a:pos x="2332" y="80"/>
              </a:cxn>
              <a:cxn ang="0">
                <a:pos x="2456" y="109"/>
              </a:cxn>
              <a:cxn ang="0">
                <a:pos x="2724" y="22"/>
              </a:cxn>
              <a:cxn ang="0">
                <a:pos x="2931" y="181"/>
              </a:cxn>
              <a:cxn ang="0">
                <a:pos x="3240" y="239"/>
              </a:cxn>
            </a:cxnLst>
            <a:rect l="0" t="0" r="r" b="b"/>
            <a:pathLst>
              <a:path w="3240" h="2468">
                <a:moveTo>
                  <a:pt x="3240" y="239"/>
                </a:moveTo>
                <a:cubicBezTo>
                  <a:pt x="3240" y="981"/>
                  <a:pt x="3240" y="1722"/>
                  <a:pt x="3240" y="2464"/>
                </a:cubicBezTo>
                <a:cubicBezTo>
                  <a:pt x="2164" y="2468"/>
                  <a:pt x="1080" y="2464"/>
                  <a:pt x="0" y="2466"/>
                </a:cubicBezTo>
                <a:cubicBezTo>
                  <a:pt x="0" y="1689"/>
                  <a:pt x="0" y="912"/>
                  <a:pt x="0" y="135"/>
                </a:cubicBezTo>
                <a:cubicBezTo>
                  <a:pt x="57" y="68"/>
                  <a:pt x="140" y="16"/>
                  <a:pt x="261" y="18"/>
                </a:cubicBezTo>
                <a:cubicBezTo>
                  <a:pt x="381" y="19"/>
                  <a:pt x="459" y="77"/>
                  <a:pt x="514" y="143"/>
                </a:cubicBezTo>
                <a:cubicBezTo>
                  <a:pt x="545" y="124"/>
                  <a:pt x="589" y="111"/>
                  <a:pt x="639" y="115"/>
                </a:cubicBezTo>
                <a:cubicBezTo>
                  <a:pt x="685" y="118"/>
                  <a:pt x="725" y="137"/>
                  <a:pt x="752" y="157"/>
                </a:cubicBezTo>
                <a:cubicBezTo>
                  <a:pt x="759" y="154"/>
                  <a:pt x="763" y="147"/>
                  <a:pt x="768" y="142"/>
                </a:cubicBezTo>
                <a:cubicBezTo>
                  <a:pt x="809" y="103"/>
                  <a:pt x="864" y="76"/>
                  <a:pt x="941" y="76"/>
                </a:cubicBezTo>
                <a:cubicBezTo>
                  <a:pt x="1004" y="76"/>
                  <a:pt x="1056" y="100"/>
                  <a:pt x="1092" y="129"/>
                </a:cubicBezTo>
                <a:cubicBezTo>
                  <a:pt x="1104" y="139"/>
                  <a:pt x="1113" y="153"/>
                  <a:pt x="1126" y="163"/>
                </a:cubicBezTo>
                <a:cubicBezTo>
                  <a:pt x="1183" y="127"/>
                  <a:pt x="1306" y="124"/>
                  <a:pt x="1366" y="160"/>
                </a:cubicBezTo>
                <a:cubicBezTo>
                  <a:pt x="1399" y="137"/>
                  <a:pt x="1440" y="118"/>
                  <a:pt x="1496" y="122"/>
                </a:cubicBezTo>
                <a:cubicBezTo>
                  <a:pt x="1544" y="126"/>
                  <a:pt x="1582" y="150"/>
                  <a:pt x="1609" y="173"/>
                </a:cubicBezTo>
                <a:cubicBezTo>
                  <a:pt x="1644" y="122"/>
                  <a:pt x="1702" y="80"/>
                  <a:pt x="1787" y="80"/>
                </a:cubicBezTo>
                <a:cubicBezTo>
                  <a:pt x="1873" y="80"/>
                  <a:pt x="1931" y="118"/>
                  <a:pt x="1969" y="168"/>
                </a:cubicBezTo>
                <a:cubicBezTo>
                  <a:pt x="2017" y="118"/>
                  <a:pt x="2134" y="86"/>
                  <a:pt x="2221" y="122"/>
                </a:cubicBezTo>
                <a:cubicBezTo>
                  <a:pt x="2249" y="103"/>
                  <a:pt x="2287" y="83"/>
                  <a:pt x="2332" y="80"/>
                </a:cubicBezTo>
                <a:cubicBezTo>
                  <a:pt x="2382" y="76"/>
                  <a:pt x="2424" y="90"/>
                  <a:pt x="2456" y="109"/>
                </a:cubicBezTo>
                <a:cubicBezTo>
                  <a:pt x="2514" y="51"/>
                  <a:pt x="2606" y="0"/>
                  <a:pt x="2724" y="22"/>
                </a:cubicBezTo>
                <a:cubicBezTo>
                  <a:pt x="2825" y="41"/>
                  <a:pt x="2892" y="103"/>
                  <a:pt x="2931" y="181"/>
                </a:cubicBezTo>
                <a:cubicBezTo>
                  <a:pt x="3041" y="133"/>
                  <a:pt x="3184" y="177"/>
                  <a:pt x="3240" y="239"/>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sz="1800"/>
          </a:p>
        </p:txBody>
      </p:sp>
      <p:cxnSp>
        <p:nvCxnSpPr>
          <p:cNvPr id="6580" name="Straight Connector 6579"/>
          <p:cNvCxnSpPr/>
          <p:nvPr/>
        </p:nvCxnSpPr>
        <p:spPr>
          <a:xfrm>
            <a:off x="26773" y="5818240"/>
            <a:ext cx="12165227" cy="40208"/>
          </a:xfrm>
          <a:prstGeom prst="line">
            <a:avLst/>
          </a:prstGeom>
          <a:ln w="3175">
            <a:solidFill>
              <a:schemeClr val="bg1">
                <a:lumMod val="75000"/>
                <a:alpha val="16863"/>
              </a:schemeClr>
            </a:solidFill>
            <a:prstDash val="sysDash"/>
          </a:ln>
        </p:spPr>
        <p:style>
          <a:lnRef idx="1">
            <a:schemeClr val="accent1"/>
          </a:lnRef>
          <a:fillRef idx="0">
            <a:schemeClr val="accent1"/>
          </a:fillRef>
          <a:effectRef idx="0">
            <a:schemeClr val="accent1"/>
          </a:effectRef>
          <a:fontRef idx="minor">
            <a:schemeClr val="tx1"/>
          </a:fontRef>
        </p:style>
      </p:cxnSp>
      <p:pic>
        <p:nvPicPr>
          <p:cNvPr id="10" name="Picture 9"/>
          <p:cNvPicPr>
            <a:picLocks noChangeAspect="1"/>
          </p:cNvPicPr>
          <p:nvPr userDrawn="1"/>
        </p:nvPicPr>
        <p:blipFill>
          <a:blip r:embed="rId11">
            <a:extLst>
              <a:ext uri="{28A0092B-C50C-407E-A947-70E740481C1C}">
                <a14:useLocalDpi xmlns:a14="http://schemas.microsoft.com/office/drawing/2010/main" val="0"/>
              </a:ext>
            </a:extLst>
          </a:blip>
          <a:stretch>
            <a:fillRect/>
          </a:stretch>
        </p:blipFill>
        <p:spPr>
          <a:xfrm>
            <a:off x="9690258" y="533400"/>
            <a:ext cx="1376259" cy="747710"/>
          </a:xfrm>
          <a:prstGeom prst="rect">
            <a:avLst/>
          </a:prstGeom>
        </p:spPr>
      </p:pic>
    </p:spTree>
    <p:extLst>
      <p:ext uri="{BB962C8B-B14F-4D97-AF65-F5344CB8AC3E}">
        <p14:creationId xmlns:p14="http://schemas.microsoft.com/office/powerpoint/2010/main" val="3130163842"/>
      </p:ext>
    </p:extLst>
  </p:cSld>
  <p:clrMap bg1="dk1" tx1="lt1" bg2="dk2" tx2="lt2" accent1="accent1" accent2="accent2" accent3="accent3" accent4="accent4" accent5="accent5" accent6="accent6" hlink="hlink" folHlink="folHlink"/>
  <p:sldLayoutIdLst>
    <p:sldLayoutId id="2147483914" r:id="rId1"/>
    <p:sldLayoutId id="2147483915" r:id="rId2"/>
    <p:sldLayoutId id="2147483916" r:id="rId3"/>
    <p:sldLayoutId id="2147483917" r:id="rId4"/>
    <p:sldLayoutId id="2147483918" r:id="rId5"/>
    <p:sldLayoutId id="2147483919" r:id="rId6"/>
    <p:sldLayoutId id="2147483920" r:id="rId7"/>
    <p:sldLayoutId id="2147483921" r:id="rId8"/>
    <p:sldLayoutId id="2147483922" r:id="rId9"/>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74.jpg"/><Relationship Id="rId1" Type="http://schemas.openxmlformats.org/officeDocument/2006/relationships/slideLayout" Target="../slideLayouts/slideLayout171.xml"/></Relationships>
</file>

<file path=ppt/slides/_rels/slide11.xml.rels><?xml version="1.0" encoding="UTF-8" standalone="yes"?>
<Relationships xmlns="http://schemas.openxmlformats.org/package/2006/relationships"><Relationship Id="rId2" Type="http://schemas.openxmlformats.org/officeDocument/2006/relationships/image" Target="../media/image74.jpg"/><Relationship Id="rId1" Type="http://schemas.openxmlformats.org/officeDocument/2006/relationships/slideLayout" Target="../slideLayouts/slideLayout17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2" Type="http://schemas.openxmlformats.org/officeDocument/2006/relationships/image" Target="../media/image75.png"/><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2" Type="http://schemas.openxmlformats.org/officeDocument/2006/relationships/image" Target="../media/image76.png"/><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5.xml"/></Relationships>
</file>

<file path=ppt/slides/_rels/slide20.xml.rels><?xml version="1.0" encoding="UTF-8" standalone="yes"?>
<Relationships xmlns="http://schemas.openxmlformats.org/package/2006/relationships"><Relationship Id="rId2" Type="http://schemas.openxmlformats.org/officeDocument/2006/relationships/image" Target="../media/image77.png"/><Relationship Id="rId1" Type="http://schemas.openxmlformats.org/officeDocument/2006/relationships/slideLayout" Target="../slideLayouts/slideLayout5.xml"/></Relationships>
</file>

<file path=ppt/slides/_rels/slide21.xml.rels><?xml version="1.0" encoding="UTF-8" standalone="yes"?>
<Relationships xmlns="http://schemas.openxmlformats.org/package/2006/relationships"><Relationship Id="rId2" Type="http://schemas.openxmlformats.org/officeDocument/2006/relationships/hyperlink" Target="mailto:Nick.Mazares@trimech.com" TargetMode="External"/><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11.xml"/></Relationships>
</file>

<file path=ppt/slides/_rels/slide24.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image" Target="../media/image78.png"/><Relationship Id="rId1" Type="http://schemas.openxmlformats.org/officeDocument/2006/relationships/slideLayout" Target="../slideLayouts/slideLayout214.xml"/></Relationships>
</file>

<file path=ppt/slides/_rels/slide25.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image" Target="../media/image78.png"/><Relationship Id="rId1" Type="http://schemas.openxmlformats.org/officeDocument/2006/relationships/slideLayout" Target="../slideLayouts/slideLayout214.xml"/><Relationship Id="rId4" Type="http://schemas.openxmlformats.org/officeDocument/2006/relationships/image" Target="../media/image81.png"/></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14.xml"/></Relationships>
</file>

<file path=ppt/slides/_rels/slide27.xml.rels><?xml version="1.0" encoding="UTF-8" standalone="yes"?>
<Relationships xmlns="http://schemas.openxmlformats.org/package/2006/relationships"><Relationship Id="rId3" Type="http://schemas.openxmlformats.org/officeDocument/2006/relationships/image" Target="../media/image83.svg"/><Relationship Id="rId7" Type="http://schemas.openxmlformats.org/officeDocument/2006/relationships/image" Target="../media/image87.svg"/><Relationship Id="rId2" Type="http://schemas.openxmlformats.org/officeDocument/2006/relationships/image" Target="../media/image82.png"/><Relationship Id="rId1" Type="http://schemas.openxmlformats.org/officeDocument/2006/relationships/slideLayout" Target="../slideLayouts/slideLayout214.xml"/><Relationship Id="rId6" Type="http://schemas.openxmlformats.org/officeDocument/2006/relationships/image" Target="../media/image86.png"/><Relationship Id="rId5" Type="http://schemas.openxmlformats.org/officeDocument/2006/relationships/image" Target="../media/image85.svg"/><Relationship Id="rId4" Type="http://schemas.openxmlformats.org/officeDocument/2006/relationships/image" Target="../media/image84.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14.xml"/></Relationships>
</file>

<file path=ppt/slides/_rels/slide29.xml.rels><?xml version="1.0" encoding="UTF-8" standalone="yes"?>
<Relationships xmlns="http://schemas.openxmlformats.org/package/2006/relationships"><Relationship Id="rId2" Type="http://schemas.openxmlformats.org/officeDocument/2006/relationships/image" Target="../media/image88.png"/><Relationship Id="rId1" Type="http://schemas.openxmlformats.org/officeDocument/2006/relationships/slideLayout" Target="../slideLayouts/slideLayout214.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2" Type="http://schemas.openxmlformats.org/officeDocument/2006/relationships/image" Target="../media/image89.png"/><Relationship Id="rId1" Type="http://schemas.openxmlformats.org/officeDocument/2006/relationships/slideLayout" Target="../slideLayouts/slideLayout214.xml"/></Relationships>
</file>

<file path=ppt/slides/_rels/slide31.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image" Target="../media/image90.png"/><Relationship Id="rId1" Type="http://schemas.openxmlformats.org/officeDocument/2006/relationships/slideLayout" Target="../slideLayouts/slideLayout214.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3.xml.rels><?xml version="1.0" encoding="UTF-8" standalone="yes"?>
<Relationships xmlns="http://schemas.openxmlformats.org/package/2006/relationships"><Relationship Id="rId8" Type="http://schemas.openxmlformats.org/officeDocument/2006/relationships/image" Target="../media/image98.png"/><Relationship Id="rId13" Type="http://schemas.openxmlformats.org/officeDocument/2006/relationships/image" Target="../media/image103.png"/><Relationship Id="rId3" Type="http://schemas.openxmlformats.org/officeDocument/2006/relationships/image" Target="../media/image93.png"/><Relationship Id="rId7" Type="http://schemas.openxmlformats.org/officeDocument/2006/relationships/image" Target="../media/image97.png"/><Relationship Id="rId12" Type="http://schemas.openxmlformats.org/officeDocument/2006/relationships/image" Target="../media/image102.png"/><Relationship Id="rId2" Type="http://schemas.openxmlformats.org/officeDocument/2006/relationships/image" Target="../media/image92.png"/><Relationship Id="rId1" Type="http://schemas.openxmlformats.org/officeDocument/2006/relationships/slideLayout" Target="../slideLayouts/slideLayout86.xml"/><Relationship Id="rId6" Type="http://schemas.openxmlformats.org/officeDocument/2006/relationships/image" Target="../media/image96.png"/><Relationship Id="rId11" Type="http://schemas.openxmlformats.org/officeDocument/2006/relationships/image" Target="../media/image101.png"/><Relationship Id="rId5" Type="http://schemas.openxmlformats.org/officeDocument/2006/relationships/image" Target="../media/image95.png"/><Relationship Id="rId10" Type="http://schemas.openxmlformats.org/officeDocument/2006/relationships/image" Target="../media/image100.png"/><Relationship Id="rId4" Type="http://schemas.openxmlformats.org/officeDocument/2006/relationships/image" Target="../media/image94.png"/><Relationship Id="rId9" Type="http://schemas.openxmlformats.org/officeDocument/2006/relationships/image" Target="../media/image99.png"/></Relationships>
</file>

<file path=ppt/slides/_rels/slide34.xml.rels><?xml version="1.0" encoding="UTF-8" standalone="yes"?>
<Relationships xmlns="http://schemas.openxmlformats.org/package/2006/relationships"><Relationship Id="rId3" Type="http://schemas.openxmlformats.org/officeDocument/2006/relationships/image" Target="../media/image105.png"/><Relationship Id="rId7" Type="http://schemas.openxmlformats.org/officeDocument/2006/relationships/image" Target="../media/image109.png"/><Relationship Id="rId2" Type="http://schemas.openxmlformats.org/officeDocument/2006/relationships/image" Target="../media/image104.png"/><Relationship Id="rId1" Type="http://schemas.openxmlformats.org/officeDocument/2006/relationships/slideLayout" Target="../slideLayouts/slideLayout98.xml"/><Relationship Id="rId6" Type="http://schemas.openxmlformats.org/officeDocument/2006/relationships/image" Target="../media/image108.png"/><Relationship Id="rId5" Type="http://schemas.openxmlformats.org/officeDocument/2006/relationships/image" Target="../media/image107.png"/><Relationship Id="rId4" Type="http://schemas.openxmlformats.org/officeDocument/2006/relationships/image" Target="../media/image106.png"/></Relationships>
</file>

<file path=ppt/slides/_rels/slide35.xml.rels><?xml version="1.0" encoding="UTF-8" standalone="yes"?>
<Relationships xmlns="http://schemas.openxmlformats.org/package/2006/relationships"><Relationship Id="rId2" Type="http://schemas.openxmlformats.org/officeDocument/2006/relationships/image" Target="../media/image110.jpg"/><Relationship Id="rId1" Type="http://schemas.openxmlformats.org/officeDocument/2006/relationships/slideLayout" Target="../slideLayouts/slideLayout98.xml"/></Relationships>
</file>

<file path=ppt/slides/_rels/slide36.xml.rels><?xml version="1.0" encoding="UTF-8" standalone="yes"?>
<Relationships xmlns="http://schemas.openxmlformats.org/package/2006/relationships"><Relationship Id="rId2" Type="http://schemas.openxmlformats.org/officeDocument/2006/relationships/image" Target="../media/image111.jpg"/><Relationship Id="rId1" Type="http://schemas.openxmlformats.org/officeDocument/2006/relationships/slideLayout" Target="../slideLayouts/slideLayout98.xml"/></Relationships>
</file>

<file path=ppt/slides/_rels/slide37.xml.rels><?xml version="1.0" encoding="UTF-8" standalone="yes"?>
<Relationships xmlns="http://schemas.openxmlformats.org/package/2006/relationships"><Relationship Id="rId3" Type="http://schemas.openxmlformats.org/officeDocument/2006/relationships/image" Target="../media/image112.jpg"/><Relationship Id="rId2" Type="http://schemas.openxmlformats.org/officeDocument/2006/relationships/notesSlide" Target="../notesSlides/notesSlide6.xml"/><Relationship Id="rId1" Type="http://schemas.openxmlformats.org/officeDocument/2006/relationships/slideLayout" Target="../slideLayouts/slideLayout98.xml"/></Relationships>
</file>

<file path=ppt/slides/_rels/slide38.xml.rels><?xml version="1.0" encoding="UTF-8" standalone="yes"?>
<Relationships xmlns="http://schemas.openxmlformats.org/package/2006/relationships"><Relationship Id="rId3" Type="http://schemas.openxmlformats.org/officeDocument/2006/relationships/hyperlink" Target="mailto:vicki.holmes@dsiglobal.com" TargetMode="External"/><Relationship Id="rId2" Type="http://schemas.openxmlformats.org/officeDocument/2006/relationships/notesSlide" Target="../notesSlides/notesSlide7.xml"/><Relationship Id="rId1" Type="http://schemas.openxmlformats.org/officeDocument/2006/relationships/slideLayout" Target="../slideLayouts/slideLayout102.xml"/><Relationship Id="rId5" Type="http://schemas.openxmlformats.org/officeDocument/2006/relationships/image" Target="../media/image113.jpg"/><Relationship Id="rId4" Type="http://schemas.openxmlformats.org/officeDocument/2006/relationships/hyperlink" Target="mailto:dave.edeal@dsiglobal.com" TargetMode="External"/></Relationships>
</file>

<file path=ppt/slides/_rels/slide39.xml.rels><?xml version="1.0" encoding="UTF-8" standalone="yes"?>
<Relationships xmlns="http://schemas.openxmlformats.org/package/2006/relationships"><Relationship Id="rId8" Type="http://schemas.openxmlformats.org/officeDocument/2006/relationships/image" Target="../media/image119.jpeg"/><Relationship Id="rId3" Type="http://schemas.openxmlformats.org/officeDocument/2006/relationships/image" Target="../media/image114.png"/><Relationship Id="rId7" Type="http://schemas.openxmlformats.org/officeDocument/2006/relationships/image" Target="../media/image118.jpeg"/><Relationship Id="rId2" Type="http://schemas.openxmlformats.org/officeDocument/2006/relationships/notesSlide" Target="../notesSlides/notesSlide8.xml"/><Relationship Id="rId1" Type="http://schemas.openxmlformats.org/officeDocument/2006/relationships/slideLayout" Target="../slideLayouts/slideLayout127.xml"/><Relationship Id="rId6" Type="http://schemas.openxmlformats.org/officeDocument/2006/relationships/image" Target="../media/image117.jpeg"/><Relationship Id="rId11" Type="http://schemas.openxmlformats.org/officeDocument/2006/relationships/image" Target="../media/image113.jpg"/><Relationship Id="rId5" Type="http://schemas.openxmlformats.org/officeDocument/2006/relationships/image" Target="../media/image116.png"/><Relationship Id="rId10" Type="http://schemas.openxmlformats.org/officeDocument/2006/relationships/image" Target="../media/image121.png"/><Relationship Id="rId4" Type="http://schemas.openxmlformats.org/officeDocument/2006/relationships/image" Target="../media/image115.png"/><Relationship Id="rId9" Type="http://schemas.openxmlformats.org/officeDocument/2006/relationships/image" Target="../media/image120.png"/></Relationships>
</file>

<file path=ppt/slides/_rels/slide4.xml.rels><?xml version="1.0" encoding="UTF-8" standalone="yes"?>
<Relationships xmlns="http://schemas.openxmlformats.org/package/2006/relationships"><Relationship Id="rId2" Type="http://schemas.openxmlformats.org/officeDocument/2006/relationships/image" Target="../media/image67.png"/><Relationship Id="rId1" Type="http://schemas.openxmlformats.org/officeDocument/2006/relationships/slideLayout" Target="../slideLayouts/slideLayout5.xml"/></Relationships>
</file>

<file path=ppt/slides/_rels/slide40.xml.rels><?xml version="1.0" encoding="UTF-8" standalone="yes"?>
<Relationships xmlns="http://schemas.openxmlformats.org/package/2006/relationships"><Relationship Id="rId13" Type="http://schemas.openxmlformats.org/officeDocument/2006/relationships/image" Target="../media/image132.png"/><Relationship Id="rId18" Type="http://schemas.openxmlformats.org/officeDocument/2006/relationships/image" Target="../media/image137.png"/><Relationship Id="rId26" Type="http://schemas.openxmlformats.org/officeDocument/2006/relationships/image" Target="../media/image145.png"/><Relationship Id="rId39" Type="http://schemas.openxmlformats.org/officeDocument/2006/relationships/image" Target="../media/image158.png"/><Relationship Id="rId21" Type="http://schemas.openxmlformats.org/officeDocument/2006/relationships/image" Target="../media/image140.png"/><Relationship Id="rId34" Type="http://schemas.openxmlformats.org/officeDocument/2006/relationships/image" Target="../media/image153.png"/><Relationship Id="rId42" Type="http://schemas.openxmlformats.org/officeDocument/2006/relationships/image" Target="../media/image161.png"/><Relationship Id="rId47" Type="http://schemas.openxmlformats.org/officeDocument/2006/relationships/image" Target="../media/image166.png"/><Relationship Id="rId50" Type="http://schemas.openxmlformats.org/officeDocument/2006/relationships/image" Target="../media/image169.png"/><Relationship Id="rId55" Type="http://schemas.openxmlformats.org/officeDocument/2006/relationships/image" Target="../media/image174.jpg"/><Relationship Id="rId63" Type="http://schemas.openxmlformats.org/officeDocument/2006/relationships/image" Target="../media/image182.png"/><Relationship Id="rId68" Type="http://schemas.openxmlformats.org/officeDocument/2006/relationships/image" Target="../media/image187.png"/><Relationship Id="rId7" Type="http://schemas.openxmlformats.org/officeDocument/2006/relationships/image" Target="../media/image126.png"/><Relationship Id="rId2" Type="http://schemas.openxmlformats.org/officeDocument/2006/relationships/notesSlide" Target="../notesSlides/notesSlide9.xml"/><Relationship Id="rId16" Type="http://schemas.openxmlformats.org/officeDocument/2006/relationships/image" Target="../media/image135.png"/><Relationship Id="rId29" Type="http://schemas.openxmlformats.org/officeDocument/2006/relationships/image" Target="../media/image148.png"/><Relationship Id="rId1" Type="http://schemas.openxmlformats.org/officeDocument/2006/relationships/slideLayout" Target="../slideLayouts/slideLayout136.xml"/><Relationship Id="rId6" Type="http://schemas.openxmlformats.org/officeDocument/2006/relationships/image" Target="../media/image125.png"/><Relationship Id="rId11" Type="http://schemas.openxmlformats.org/officeDocument/2006/relationships/image" Target="../media/image130.png"/><Relationship Id="rId24" Type="http://schemas.openxmlformats.org/officeDocument/2006/relationships/image" Target="../media/image143.png"/><Relationship Id="rId32" Type="http://schemas.openxmlformats.org/officeDocument/2006/relationships/image" Target="../media/image151.gif"/><Relationship Id="rId37" Type="http://schemas.openxmlformats.org/officeDocument/2006/relationships/image" Target="../media/image156.gif"/><Relationship Id="rId40" Type="http://schemas.openxmlformats.org/officeDocument/2006/relationships/image" Target="../media/image159.png"/><Relationship Id="rId45" Type="http://schemas.openxmlformats.org/officeDocument/2006/relationships/image" Target="../media/image164.png"/><Relationship Id="rId53" Type="http://schemas.openxmlformats.org/officeDocument/2006/relationships/image" Target="../media/image172.png"/><Relationship Id="rId58" Type="http://schemas.openxmlformats.org/officeDocument/2006/relationships/image" Target="../media/image177.png"/><Relationship Id="rId66" Type="http://schemas.openxmlformats.org/officeDocument/2006/relationships/image" Target="../media/image185.png"/><Relationship Id="rId5" Type="http://schemas.openxmlformats.org/officeDocument/2006/relationships/image" Target="../media/image124.png"/><Relationship Id="rId15" Type="http://schemas.openxmlformats.org/officeDocument/2006/relationships/image" Target="../media/image134.png"/><Relationship Id="rId23" Type="http://schemas.openxmlformats.org/officeDocument/2006/relationships/image" Target="../media/image142.png"/><Relationship Id="rId28" Type="http://schemas.openxmlformats.org/officeDocument/2006/relationships/image" Target="../media/image147.png"/><Relationship Id="rId36" Type="http://schemas.openxmlformats.org/officeDocument/2006/relationships/image" Target="../media/image155.png"/><Relationship Id="rId49" Type="http://schemas.openxmlformats.org/officeDocument/2006/relationships/image" Target="../media/image168.png"/><Relationship Id="rId57" Type="http://schemas.openxmlformats.org/officeDocument/2006/relationships/image" Target="../media/image176.png"/><Relationship Id="rId61" Type="http://schemas.openxmlformats.org/officeDocument/2006/relationships/image" Target="../media/image180.emf"/><Relationship Id="rId10" Type="http://schemas.openxmlformats.org/officeDocument/2006/relationships/image" Target="../media/image129.png"/><Relationship Id="rId19" Type="http://schemas.openxmlformats.org/officeDocument/2006/relationships/image" Target="../media/image138.png"/><Relationship Id="rId31" Type="http://schemas.openxmlformats.org/officeDocument/2006/relationships/image" Target="../media/image150.png"/><Relationship Id="rId44" Type="http://schemas.openxmlformats.org/officeDocument/2006/relationships/image" Target="../media/image163.png"/><Relationship Id="rId52" Type="http://schemas.openxmlformats.org/officeDocument/2006/relationships/image" Target="../media/image171.png"/><Relationship Id="rId60" Type="http://schemas.openxmlformats.org/officeDocument/2006/relationships/image" Target="../media/image179.emf"/><Relationship Id="rId65" Type="http://schemas.openxmlformats.org/officeDocument/2006/relationships/image" Target="../media/image184.png"/><Relationship Id="rId4" Type="http://schemas.openxmlformats.org/officeDocument/2006/relationships/image" Target="../media/image123.png"/><Relationship Id="rId9" Type="http://schemas.openxmlformats.org/officeDocument/2006/relationships/image" Target="../media/image128.png"/><Relationship Id="rId14" Type="http://schemas.openxmlformats.org/officeDocument/2006/relationships/image" Target="../media/image133.png"/><Relationship Id="rId22" Type="http://schemas.openxmlformats.org/officeDocument/2006/relationships/image" Target="../media/image141.png"/><Relationship Id="rId27" Type="http://schemas.openxmlformats.org/officeDocument/2006/relationships/image" Target="../media/image146.jpeg"/><Relationship Id="rId30" Type="http://schemas.openxmlformats.org/officeDocument/2006/relationships/image" Target="../media/image149.png"/><Relationship Id="rId35" Type="http://schemas.openxmlformats.org/officeDocument/2006/relationships/image" Target="../media/image154.png"/><Relationship Id="rId43" Type="http://schemas.openxmlformats.org/officeDocument/2006/relationships/image" Target="../media/image162.png"/><Relationship Id="rId48" Type="http://schemas.openxmlformats.org/officeDocument/2006/relationships/image" Target="../media/image167.png"/><Relationship Id="rId56" Type="http://schemas.openxmlformats.org/officeDocument/2006/relationships/image" Target="../media/image175.png"/><Relationship Id="rId64" Type="http://schemas.openxmlformats.org/officeDocument/2006/relationships/image" Target="../media/image183.png"/><Relationship Id="rId69" Type="http://schemas.openxmlformats.org/officeDocument/2006/relationships/image" Target="../media/image188.png"/><Relationship Id="rId8" Type="http://schemas.openxmlformats.org/officeDocument/2006/relationships/image" Target="../media/image127.jpeg"/><Relationship Id="rId51" Type="http://schemas.openxmlformats.org/officeDocument/2006/relationships/image" Target="../media/image170.jpeg"/><Relationship Id="rId3" Type="http://schemas.openxmlformats.org/officeDocument/2006/relationships/image" Target="../media/image122.png"/><Relationship Id="rId12" Type="http://schemas.openxmlformats.org/officeDocument/2006/relationships/image" Target="../media/image131.jpeg"/><Relationship Id="rId17" Type="http://schemas.openxmlformats.org/officeDocument/2006/relationships/image" Target="../media/image136.png"/><Relationship Id="rId25" Type="http://schemas.openxmlformats.org/officeDocument/2006/relationships/image" Target="../media/image144.png"/><Relationship Id="rId33" Type="http://schemas.openxmlformats.org/officeDocument/2006/relationships/image" Target="../media/image152.png"/><Relationship Id="rId38" Type="http://schemas.openxmlformats.org/officeDocument/2006/relationships/image" Target="../media/image157.png"/><Relationship Id="rId46" Type="http://schemas.openxmlformats.org/officeDocument/2006/relationships/image" Target="../media/image165.png"/><Relationship Id="rId59" Type="http://schemas.openxmlformats.org/officeDocument/2006/relationships/image" Target="../media/image178.png"/><Relationship Id="rId67" Type="http://schemas.openxmlformats.org/officeDocument/2006/relationships/image" Target="../media/image186.png"/><Relationship Id="rId20" Type="http://schemas.openxmlformats.org/officeDocument/2006/relationships/image" Target="../media/image139.png"/><Relationship Id="rId41" Type="http://schemas.openxmlformats.org/officeDocument/2006/relationships/image" Target="../media/image160.png"/><Relationship Id="rId54" Type="http://schemas.openxmlformats.org/officeDocument/2006/relationships/image" Target="../media/image173.png"/><Relationship Id="rId62" Type="http://schemas.openxmlformats.org/officeDocument/2006/relationships/image" Target="../media/image181.emf"/><Relationship Id="rId70" Type="http://schemas.openxmlformats.org/officeDocument/2006/relationships/image" Target="../media/image189.png"/></Relationships>
</file>

<file path=ppt/slides/_rels/slide41.xml.rels><?xml version="1.0" encoding="UTF-8" standalone="yes"?>
<Relationships xmlns="http://schemas.openxmlformats.org/package/2006/relationships"><Relationship Id="rId8" Type="http://schemas.openxmlformats.org/officeDocument/2006/relationships/image" Target="../media/image195.png"/><Relationship Id="rId3" Type="http://schemas.openxmlformats.org/officeDocument/2006/relationships/image" Target="../media/image190.png"/><Relationship Id="rId7" Type="http://schemas.openxmlformats.org/officeDocument/2006/relationships/image" Target="../media/image194.png"/><Relationship Id="rId2" Type="http://schemas.openxmlformats.org/officeDocument/2006/relationships/notesSlide" Target="../notesSlides/notesSlide10.xml"/><Relationship Id="rId1" Type="http://schemas.openxmlformats.org/officeDocument/2006/relationships/slideLayout" Target="../slideLayouts/slideLayout106.xml"/><Relationship Id="rId6" Type="http://schemas.openxmlformats.org/officeDocument/2006/relationships/image" Target="../media/image193.png"/><Relationship Id="rId5" Type="http://schemas.openxmlformats.org/officeDocument/2006/relationships/image" Target="../media/image192.png"/><Relationship Id="rId10" Type="http://schemas.openxmlformats.org/officeDocument/2006/relationships/image" Target="../media/image197.png"/><Relationship Id="rId4" Type="http://schemas.openxmlformats.org/officeDocument/2006/relationships/image" Target="../media/image191.png"/><Relationship Id="rId9" Type="http://schemas.openxmlformats.org/officeDocument/2006/relationships/image" Target="../media/image196.png"/></Relationships>
</file>

<file path=ppt/slides/_rels/slide42.xml.rels><?xml version="1.0" encoding="UTF-8" standalone="yes"?>
<Relationships xmlns="http://schemas.openxmlformats.org/package/2006/relationships"><Relationship Id="rId3" Type="http://schemas.openxmlformats.org/officeDocument/2006/relationships/image" Target="../media/image198.jpeg"/><Relationship Id="rId2" Type="http://schemas.openxmlformats.org/officeDocument/2006/relationships/notesSlide" Target="../notesSlides/notesSlide11.xml"/><Relationship Id="rId1" Type="http://schemas.openxmlformats.org/officeDocument/2006/relationships/slideLayout" Target="../slideLayouts/slideLayout128.xml"/></Relationships>
</file>

<file path=ppt/slides/_rels/slide43.xml.rels><?xml version="1.0" encoding="UTF-8" standalone="yes"?>
<Relationships xmlns="http://schemas.openxmlformats.org/package/2006/relationships"><Relationship Id="rId8" Type="http://schemas.openxmlformats.org/officeDocument/2006/relationships/image" Target="../media/image204.svg"/><Relationship Id="rId13" Type="http://schemas.openxmlformats.org/officeDocument/2006/relationships/image" Target="../media/image209.png"/><Relationship Id="rId3" Type="http://schemas.openxmlformats.org/officeDocument/2006/relationships/image" Target="../media/image199.png"/><Relationship Id="rId7" Type="http://schemas.openxmlformats.org/officeDocument/2006/relationships/image" Target="../media/image203.png"/><Relationship Id="rId12" Type="http://schemas.openxmlformats.org/officeDocument/2006/relationships/image" Target="../media/image208.svg"/><Relationship Id="rId2" Type="http://schemas.openxmlformats.org/officeDocument/2006/relationships/notesSlide" Target="../notesSlides/notesSlide12.xml"/><Relationship Id="rId16" Type="http://schemas.openxmlformats.org/officeDocument/2006/relationships/image" Target="../media/image212.svg"/><Relationship Id="rId1" Type="http://schemas.openxmlformats.org/officeDocument/2006/relationships/slideLayout" Target="../slideLayouts/slideLayout129.xml"/><Relationship Id="rId6" Type="http://schemas.openxmlformats.org/officeDocument/2006/relationships/image" Target="../media/image202.svg"/><Relationship Id="rId11" Type="http://schemas.openxmlformats.org/officeDocument/2006/relationships/image" Target="../media/image207.png"/><Relationship Id="rId5" Type="http://schemas.openxmlformats.org/officeDocument/2006/relationships/image" Target="../media/image201.png"/><Relationship Id="rId15" Type="http://schemas.openxmlformats.org/officeDocument/2006/relationships/image" Target="../media/image211.png"/><Relationship Id="rId10" Type="http://schemas.openxmlformats.org/officeDocument/2006/relationships/image" Target="../media/image206.svg"/><Relationship Id="rId4" Type="http://schemas.openxmlformats.org/officeDocument/2006/relationships/image" Target="../media/image200.png"/><Relationship Id="rId9" Type="http://schemas.openxmlformats.org/officeDocument/2006/relationships/image" Target="../media/image205.png"/><Relationship Id="rId14" Type="http://schemas.openxmlformats.org/officeDocument/2006/relationships/image" Target="../media/image210.svg"/></Relationships>
</file>

<file path=ppt/slides/_rels/slide44.xml.rels><?xml version="1.0" encoding="UTF-8" standalone="yes"?>
<Relationships xmlns="http://schemas.openxmlformats.org/package/2006/relationships"><Relationship Id="rId3" Type="http://schemas.openxmlformats.org/officeDocument/2006/relationships/image" Target="../media/image213.jpeg"/><Relationship Id="rId2" Type="http://schemas.openxmlformats.org/officeDocument/2006/relationships/notesSlide" Target="../notesSlides/notesSlide13.xml"/><Relationship Id="rId1" Type="http://schemas.openxmlformats.org/officeDocument/2006/relationships/slideLayout" Target="../slideLayouts/slideLayout130.xml"/><Relationship Id="rId6" Type="http://schemas.openxmlformats.org/officeDocument/2006/relationships/image" Target="../media/image216.jpeg"/><Relationship Id="rId5" Type="http://schemas.openxmlformats.org/officeDocument/2006/relationships/image" Target="../media/image215.jpeg"/><Relationship Id="rId4" Type="http://schemas.openxmlformats.org/officeDocument/2006/relationships/image" Target="../media/image214.jpeg"/></Relationships>
</file>

<file path=ppt/slides/_rels/slide45.xml.rels><?xml version="1.0" encoding="UTF-8" standalone="yes"?>
<Relationships xmlns="http://schemas.openxmlformats.org/package/2006/relationships"><Relationship Id="rId8" Type="http://schemas.openxmlformats.org/officeDocument/2006/relationships/image" Target="../media/image223.png"/><Relationship Id="rId3" Type="http://schemas.openxmlformats.org/officeDocument/2006/relationships/image" Target="../media/image218.png"/><Relationship Id="rId7" Type="http://schemas.openxmlformats.org/officeDocument/2006/relationships/image" Target="../media/image222.svg"/><Relationship Id="rId2" Type="http://schemas.openxmlformats.org/officeDocument/2006/relationships/image" Target="../media/image217.png"/><Relationship Id="rId1" Type="http://schemas.openxmlformats.org/officeDocument/2006/relationships/slideLayout" Target="../slideLayouts/slideLayout129.xml"/><Relationship Id="rId6" Type="http://schemas.openxmlformats.org/officeDocument/2006/relationships/image" Target="../media/image221.png"/><Relationship Id="rId5" Type="http://schemas.openxmlformats.org/officeDocument/2006/relationships/image" Target="../media/image220.png"/><Relationship Id="rId4" Type="http://schemas.openxmlformats.org/officeDocument/2006/relationships/image" Target="../media/image219.png"/><Relationship Id="rId9" Type="http://schemas.openxmlformats.org/officeDocument/2006/relationships/image" Target="../media/image224.svg"/></Relationships>
</file>

<file path=ppt/slides/_rels/slide46.xml.rels><?xml version="1.0" encoding="UTF-8" standalone="yes"?>
<Relationships xmlns="http://schemas.openxmlformats.org/package/2006/relationships"><Relationship Id="rId8" Type="http://schemas.openxmlformats.org/officeDocument/2006/relationships/image" Target="../media/image231.svg"/><Relationship Id="rId3" Type="http://schemas.openxmlformats.org/officeDocument/2006/relationships/image" Target="../media/image226.png"/><Relationship Id="rId7" Type="http://schemas.openxmlformats.org/officeDocument/2006/relationships/image" Target="../media/image230.png"/><Relationship Id="rId2" Type="http://schemas.openxmlformats.org/officeDocument/2006/relationships/image" Target="../media/image225.png"/><Relationship Id="rId1" Type="http://schemas.openxmlformats.org/officeDocument/2006/relationships/slideLayout" Target="../slideLayouts/slideLayout57.xml"/><Relationship Id="rId6" Type="http://schemas.openxmlformats.org/officeDocument/2006/relationships/image" Target="../media/image229.png"/><Relationship Id="rId5" Type="http://schemas.openxmlformats.org/officeDocument/2006/relationships/image" Target="../media/image228.png"/><Relationship Id="rId10" Type="http://schemas.openxmlformats.org/officeDocument/2006/relationships/image" Target="../media/image233.png"/><Relationship Id="rId4" Type="http://schemas.openxmlformats.org/officeDocument/2006/relationships/image" Target="../media/image227.png"/><Relationship Id="rId9" Type="http://schemas.openxmlformats.org/officeDocument/2006/relationships/image" Target="../media/image232.png"/></Relationships>
</file>

<file path=ppt/slides/_rels/slide47.xml.rels><?xml version="1.0" encoding="UTF-8" standalone="yes"?>
<Relationships xmlns="http://schemas.openxmlformats.org/package/2006/relationships"><Relationship Id="rId8" Type="http://schemas.openxmlformats.org/officeDocument/2006/relationships/image" Target="../media/image239.png"/><Relationship Id="rId3" Type="http://schemas.openxmlformats.org/officeDocument/2006/relationships/image" Target="../media/image234.png"/><Relationship Id="rId7" Type="http://schemas.openxmlformats.org/officeDocument/2006/relationships/image" Target="../media/image238.jpeg"/><Relationship Id="rId12" Type="http://schemas.openxmlformats.org/officeDocument/2006/relationships/image" Target="../media/image243.png"/><Relationship Id="rId2" Type="http://schemas.openxmlformats.org/officeDocument/2006/relationships/notesSlide" Target="../notesSlides/notesSlide14.xml"/><Relationship Id="rId1" Type="http://schemas.openxmlformats.org/officeDocument/2006/relationships/slideLayout" Target="../slideLayouts/slideLayout38.xml"/><Relationship Id="rId6" Type="http://schemas.openxmlformats.org/officeDocument/2006/relationships/image" Target="../media/image237.svg"/><Relationship Id="rId11" Type="http://schemas.openxmlformats.org/officeDocument/2006/relationships/image" Target="../media/image242.svg"/><Relationship Id="rId5" Type="http://schemas.openxmlformats.org/officeDocument/2006/relationships/image" Target="../media/image236.png"/><Relationship Id="rId10" Type="http://schemas.openxmlformats.org/officeDocument/2006/relationships/image" Target="../media/image241.png"/><Relationship Id="rId4" Type="http://schemas.openxmlformats.org/officeDocument/2006/relationships/image" Target="../media/image235.svg"/><Relationship Id="rId9" Type="http://schemas.openxmlformats.org/officeDocument/2006/relationships/image" Target="../media/image240.png"/></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9.xml.rels><?xml version="1.0" encoding="UTF-8" standalone="yes"?>
<Relationships xmlns="http://schemas.openxmlformats.org/package/2006/relationships"><Relationship Id="rId2" Type="http://schemas.openxmlformats.org/officeDocument/2006/relationships/image" Target="../media/image244.png"/><Relationship Id="rId1" Type="http://schemas.openxmlformats.org/officeDocument/2006/relationships/slideLayout" Target="../slideLayouts/slideLayout21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0.xml.rels><?xml version="1.0" encoding="UTF-8" standalone="yes"?>
<Relationships xmlns="http://schemas.openxmlformats.org/package/2006/relationships"><Relationship Id="rId2" Type="http://schemas.openxmlformats.org/officeDocument/2006/relationships/image" Target="../media/image245.png"/><Relationship Id="rId1" Type="http://schemas.openxmlformats.org/officeDocument/2006/relationships/slideLayout" Target="../slideLayouts/slideLayout214.xml"/></Relationships>
</file>

<file path=ppt/slides/_rels/slide51.xml.rels><?xml version="1.0" encoding="UTF-8" standalone="yes"?>
<Relationships xmlns="http://schemas.openxmlformats.org/package/2006/relationships"><Relationship Id="rId2" Type="http://schemas.openxmlformats.org/officeDocument/2006/relationships/image" Target="../media/image246.png"/><Relationship Id="rId1" Type="http://schemas.openxmlformats.org/officeDocument/2006/relationships/slideLayout" Target="../slideLayouts/slideLayout214.xml"/></Relationships>
</file>

<file path=ppt/slides/_rels/slide52.xml.rels><?xml version="1.0" encoding="UTF-8" standalone="yes"?>
<Relationships xmlns="http://schemas.openxmlformats.org/package/2006/relationships"><Relationship Id="rId2" Type="http://schemas.openxmlformats.org/officeDocument/2006/relationships/image" Target="../media/image247.png"/><Relationship Id="rId1" Type="http://schemas.openxmlformats.org/officeDocument/2006/relationships/slideLayout" Target="../slideLayouts/slideLayout214.xml"/></Relationships>
</file>

<file path=ppt/slides/_rels/slide53.xml.rels><?xml version="1.0" encoding="UTF-8" standalone="yes"?>
<Relationships xmlns="http://schemas.openxmlformats.org/package/2006/relationships"><Relationship Id="rId2" Type="http://schemas.openxmlformats.org/officeDocument/2006/relationships/image" Target="../media/image248.png"/><Relationship Id="rId1" Type="http://schemas.openxmlformats.org/officeDocument/2006/relationships/slideLayout" Target="../slideLayouts/slideLayout214.xml"/></Relationships>
</file>

<file path=ppt/slides/_rels/slide54.xml.rels><?xml version="1.0" encoding="UTF-8" standalone="yes"?>
<Relationships xmlns="http://schemas.openxmlformats.org/package/2006/relationships"><Relationship Id="rId2" Type="http://schemas.openxmlformats.org/officeDocument/2006/relationships/image" Target="../media/image249.png"/><Relationship Id="rId1" Type="http://schemas.openxmlformats.org/officeDocument/2006/relationships/slideLayout" Target="../slideLayouts/slideLayout214.xml"/></Relationships>
</file>

<file path=ppt/slides/_rels/slide55.xml.rels><?xml version="1.0" encoding="UTF-8" standalone="yes"?>
<Relationships xmlns="http://schemas.openxmlformats.org/package/2006/relationships"><Relationship Id="rId2" Type="http://schemas.openxmlformats.org/officeDocument/2006/relationships/image" Target="../media/image250.png"/><Relationship Id="rId1" Type="http://schemas.openxmlformats.org/officeDocument/2006/relationships/slideLayout" Target="../slideLayouts/slideLayout214.xml"/></Relationships>
</file>

<file path=ppt/slides/_rels/slide56.xml.rels><?xml version="1.0" encoding="UTF-8" standalone="yes"?>
<Relationships xmlns="http://schemas.openxmlformats.org/package/2006/relationships"><Relationship Id="rId2" Type="http://schemas.openxmlformats.org/officeDocument/2006/relationships/image" Target="../media/image251.png"/><Relationship Id="rId1" Type="http://schemas.openxmlformats.org/officeDocument/2006/relationships/slideLayout" Target="../slideLayouts/slideLayout214.xml"/></Relationships>
</file>

<file path=ppt/slides/_rels/slide57.xml.rels><?xml version="1.0" encoding="UTF-8" standalone="yes"?>
<Relationships xmlns="http://schemas.openxmlformats.org/package/2006/relationships"><Relationship Id="rId2" Type="http://schemas.openxmlformats.org/officeDocument/2006/relationships/image" Target="../media/image252.png"/><Relationship Id="rId1" Type="http://schemas.openxmlformats.org/officeDocument/2006/relationships/slideLayout" Target="../slideLayouts/slideLayout214.xml"/></Relationships>
</file>

<file path=ppt/slides/_rels/slide58.xml.rels><?xml version="1.0" encoding="UTF-8" standalone="yes"?>
<Relationships xmlns="http://schemas.openxmlformats.org/package/2006/relationships"><Relationship Id="rId2" Type="http://schemas.openxmlformats.org/officeDocument/2006/relationships/image" Target="../media/image253.png"/><Relationship Id="rId1" Type="http://schemas.openxmlformats.org/officeDocument/2006/relationships/slideLayout" Target="../slideLayouts/slideLayout214.xml"/></Relationships>
</file>

<file path=ppt/slides/_rels/slide59.xml.rels><?xml version="1.0" encoding="UTF-8" standalone="yes"?>
<Relationships xmlns="http://schemas.openxmlformats.org/package/2006/relationships"><Relationship Id="rId2" Type="http://schemas.openxmlformats.org/officeDocument/2006/relationships/image" Target="../media/image254.png"/><Relationship Id="rId1" Type="http://schemas.openxmlformats.org/officeDocument/2006/relationships/slideLayout" Target="../slideLayouts/slideLayout214.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55.xml"/></Relationships>
</file>

<file path=ppt/slides/_rels/slide60.xml.rels><?xml version="1.0" encoding="UTF-8" standalone="yes"?>
<Relationships xmlns="http://schemas.openxmlformats.org/package/2006/relationships"><Relationship Id="rId2" Type="http://schemas.openxmlformats.org/officeDocument/2006/relationships/image" Target="../media/image255.png"/><Relationship Id="rId1" Type="http://schemas.openxmlformats.org/officeDocument/2006/relationships/slideLayout" Target="../slideLayouts/slideLayout214.xml"/></Relationships>
</file>

<file path=ppt/slides/_rels/slide61.xml.rels><?xml version="1.0" encoding="UTF-8" standalone="yes"?>
<Relationships xmlns="http://schemas.openxmlformats.org/package/2006/relationships"><Relationship Id="rId2" Type="http://schemas.openxmlformats.org/officeDocument/2006/relationships/image" Target="../media/image256.png"/><Relationship Id="rId1" Type="http://schemas.openxmlformats.org/officeDocument/2006/relationships/slideLayout" Target="../slideLayouts/slideLayout214.xml"/></Relationships>
</file>

<file path=ppt/slides/_rels/slide62.xml.rels><?xml version="1.0" encoding="UTF-8" standalone="yes"?>
<Relationships xmlns="http://schemas.openxmlformats.org/package/2006/relationships"><Relationship Id="rId2" Type="http://schemas.openxmlformats.org/officeDocument/2006/relationships/image" Target="../media/image257.png"/><Relationship Id="rId1" Type="http://schemas.openxmlformats.org/officeDocument/2006/relationships/slideLayout" Target="../slideLayouts/slideLayout214.xml"/></Relationships>
</file>

<file path=ppt/slides/_rels/slide63.xml.rels><?xml version="1.0" encoding="UTF-8" standalone="yes"?>
<Relationships xmlns="http://schemas.openxmlformats.org/package/2006/relationships"><Relationship Id="rId2" Type="http://schemas.openxmlformats.org/officeDocument/2006/relationships/image" Target="../media/image258.png"/><Relationship Id="rId1" Type="http://schemas.openxmlformats.org/officeDocument/2006/relationships/slideLayout" Target="../slideLayouts/slideLayout214.xml"/></Relationships>
</file>

<file path=ppt/slides/_rels/slide64.xml.rels><?xml version="1.0" encoding="UTF-8" standalone="yes"?>
<Relationships xmlns="http://schemas.openxmlformats.org/package/2006/relationships"><Relationship Id="rId2" Type="http://schemas.openxmlformats.org/officeDocument/2006/relationships/image" Target="../media/image259.png"/><Relationship Id="rId1" Type="http://schemas.openxmlformats.org/officeDocument/2006/relationships/slideLayout" Target="../slideLayouts/slideLayout214.xml"/></Relationships>
</file>

<file path=ppt/slides/_rels/slide65.xml.rels><?xml version="1.0" encoding="UTF-8" standalone="yes"?>
<Relationships xmlns="http://schemas.openxmlformats.org/package/2006/relationships"><Relationship Id="rId2" Type="http://schemas.openxmlformats.org/officeDocument/2006/relationships/image" Target="../media/image260.png"/><Relationship Id="rId1" Type="http://schemas.openxmlformats.org/officeDocument/2006/relationships/slideLayout" Target="../slideLayouts/slideLayout214.xml"/></Relationships>
</file>

<file path=ppt/slides/_rels/slide66.xml.rels><?xml version="1.0" encoding="UTF-8" standalone="yes"?>
<Relationships xmlns="http://schemas.openxmlformats.org/package/2006/relationships"><Relationship Id="rId2" Type="http://schemas.openxmlformats.org/officeDocument/2006/relationships/image" Target="../media/image261.png"/><Relationship Id="rId1" Type="http://schemas.openxmlformats.org/officeDocument/2006/relationships/slideLayout" Target="../slideLayouts/slideLayout214.xml"/></Relationships>
</file>

<file path=ppt/slides/_rels/slide67.xml.rels><?xml version="1.0" encoding="UTF-8" standalone="yes"?>
<Relationships xmlns="http://schemas.openxmlformats.org/package/2006/relationships"><Relationship Id="rId2" Type="http://schemas.openxmlformats.org/officeDocument/2006/relationships/image" Target="../media/image262.png"/><Relationship Id="rId1" Type="http://schemas.openxmlformats.org/officeDocument/2006/relationships/slideLayout" Target="../slideLayouts/slideLayout214.xml"/></Relationships>
</file>

<file path=ppt/slides/_rels/slide68.xml.rels><?xml version="1.0" encoding="UTF-8" standalone="yes"?>
<Relationships xmlns="http://schemas.openxmlformats.org/package/2006/relationships"><Relationship Id="rId2" Type="http://schemas.openxmlformats.org/officeDocument/2006/relationships/image" Target="../media/image263.png"/><Relationship Id="rId1" Type="http://schemas.openxmlformats.org/officeDocument/2006/relationships/slideLayout" Target="../slideLayouts/slideLayout214.xml"/></Relationships>
</file>

<file path=ppt/slides/_rels/slide69.xml.rels><?xml version="1.0" encoding="UTF-8" standalone="yes"?>
<Relationships xmlns="http://schemas.openxmlformats.org/package/2006/relationships"><Relationship Id="rId2" Type="http://schemas.openxmlformats.org/officeDocument/2006/relationships/image" Target="../media/image264.png"/><Relationship Id="rId1" Type="http://schemas.openxmlformats.org/officeDocument/2006/relationships/slideLayout" Target="../slideLayouts/slideLayout214.xml"/></Relationships>
</file>

<file path=ppt/slides/_rels/slide7.xml.rels><?xml version="1.0" encoding="UTF-8" standalone="yes"?>
<Relationships xmlns="http://schemas.openxmlformats.org/package/2006/relationships"><Relationship Id="rId2" Type="http://schemas.openxmlformats.org/officeDocument/2006/relationships/hyperlink" Target="http://www.oracle.com/investor" TargetMode="External"/><Relationship Id="rId1" Type="http://schemas.openxmlformats.org/officeDocument/2006/relationships/slideLayout" Target="../slideLayouts/slideLayout177.xml"/></Relationships>
</file>

<file path=ppt/slides/_rels/slide70.xml.rels><?xml version="1.0" encoding="UTF-8" standalone="yes"?>
<Relationships xmlns="http://schemas.openxmlformats.org/package/2006/relationships"><Relationship Id="rId2" Type="http://schemas.openxmlformats.org/officeDocument/2006/relationships/image" Target="../media/image265.png"/><Relationship Id="rId1" Type="http://schemas.openxmlformats.org/officeDocument/2006/relationships/slideLayout" Target="../slideLayouts/slideLayout214.xml"/></Relationships>
</file>

<file path=ppt/slides/_rels/slide71.xml.rels><?xml version="1.0" encoding="UTF-8" standalone="yes"?>
<Relationships xmlns="http://schemas.openxmlformats.org/package/2006/relationships"><Relationship Id="rId2" Type="http://schemas.openxmlformats.org/officeDocument/2006/relationships/image" Target="../media/image266.png"/><Relationship Id="rId1" Type="http://schemas.openxmlformats.org/officeDocument/2006/relationships/slideLayout" Target="../slideLayouts/slideLayout214.xml"/></Relationships>
</file>

<file path=ppt/slides/_rels/slide72.xml.rels><?xml version="1.0" encoding="UTF-8" standalone="yes"?>
<Relationships xmlns="http://schemas.openxmlformats.org/package/2006/relationships"><Relationship Id="rId2" Type="http://schemas.openxmlformats.org/officeDocument/2006/relationships/image" Target="../media/image267.png"/><Relationship Id="rId1" Type="http://schemas.openxmlformats.org/officeDocument/2006/relationships/slideLayout" Target="../slideLayouts/slideLayout214.xml"/></Relationships>
</file>

<file path=ppt/slides/_rels/slide73.xml.rels><?xml version="1.0" encoding="UTF-8" standalone="yes"?>
<Relationships xmlns="http://schemas.openxmlformats.org/package/2006/relationships"><Relationship Id="rId2" Type="http://schemas.openxmlformats.org/officeDocument/2006/relationships/image" Target="../media/image268.png"/><Relationship Id="rId1" Type="http://schemas.openxmlformats.org/officeDocument/2006/relationships/slideLayout" Target="../slideLayouts/slideLayout214.xml"/></Relationships>
</file>

<file path=ppt/slides/_rels/slide74.xml.rels><?xml version="1.0" encoding="UTF-8" standalone="yes"?>
<Relationships xmlns="http://schemas.openxmlformats.org/package/2006/relationships"><Relationship Id="rId2" Type="http://schemas.openxmlformats.org/officeDocument/2006/relationships/image" Target="../media/image269.png"/><Relationship Id="rId1" Type="http://schemas.openxmlformats.org/officeDocument/2006/relationships/slideLayout" Target="../slideLayouts/slideLayout214.xml"/></Relationships>
</file>

<file path=ppt/slides/_rels/slide75.xml.rels><?xml version="1.0" encoding="UTF-8" standalone="yes"?>
<Relationships xmlns="http://schemas.openxmlformats.org/package/2006/relationships"><Relationship Id="rId2" Type="http://schemas.openxmlformats.org/officeDocument/2006/relationships/image" Target="../media/image270.png"/><Relationship Id="rId1" Type="http://schemas.openxmlformats.org/officeDocument/2006/relationships/slideLayout" Target="../slideLayouts/slideLayout214.xml"/></Relationships>
</file>

<file path=ppt/slides/_rels/slide76.xml.rels><?xml version="1.0" encoding="UTF-8" standalone="yes"?>
<Relationships xmlns="http://schemas.openxmlformats.org/package/2006/relationships"><Relationship Id="rId2" Type="http://schemas.openxmlformats.org/officeDocument/2006/relationships/image" Target="../media/image271.png"/><Relationship Id="rId1" Type="http://schemas.openxmlformats.org/officeDocument/2006/relationships/slideLayout" Target="../slideLayouts/slideLayout214.xml"/></Relationships>
</file>

<file path=ppt/slides/_rels/slide77.xml.rels><?xml version="1.0" encoding="UTF-8" standalone="yes"?>
<Relationships xmlns="http://schemas.openxmlformats.org/package/2006/relationships"><Relationship Id="rId2" Type="http://schemas.openxmlformats.org/officeDocument/2006/relationships/image" Target="../media/image272.png"/><Relationship Id="rId1" Type="http://schemas.openxmlformats.org/officeDocument/2006/relationships/slideLayout" Target="../slideLayouts/slideLayout214.xml"/></Relationships>
</file>

<file path=ppt/slides/_rels/slide78.xml.rels><?xml version="1.0" encoding="UTF-8" standalone="yes"?>
<Relationships xmlns="http://schemas.openxmlformats.org/package/2006/relationships"><Relationship Id="rId2" Type="http://schemas.openxmlformats.org/officeDocument/2006/relationships/image" Target="../media/image273.png"/><Relationship Id="rId1" Type="http://schemas.openxmlformats.org/officeDocument/2006/relationships/slideLayout" Target="../slideLayouts/slideLayout214.xml"/></Relationships>
</file>

<file path=ppt/slides/_rels/slide79.xml.rels><?xml version="1.0" encoding="UTF-8" standalone="yes"?>
<Relationships xmlns="http://schemas.openxmlformats.org/package/2006/relationships"><Relationship Id="rId2" Type="http://schemas.openxmlformats.org/officeDocument/2006/relationships/image" Target="../media/image274.png"/><Relationship Id="rId1" Type="http://schemas.openxmlformats.org/officeDocument/2006/relationships/slideLayout" Target="../slideLayouts/slideLayout214.xml"/></Relationships>
</file>

<file path=ppt/slides/_rels/slide8.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image" Target="../media/image72.svg"/><Relationship Id="rId2" Type="http://schemas.openxmlformats.org/officeDocument/2006/relationships/notesSlide" Target="../notesSlides/notesSlide4.xml"/><Relationship Id="rId1" Type="http://schemas.openxmlformats.org/officeDocument/2006/relationships/slideLayout" Target="../slideLayouts/slideLayout159.xml"/><Relationship Id="rId6" Type="http://schemas.openxmlformats.org/officeDocument/2006/relationships/image" Target="../media/image71.png"/><Relationship Id="rId5" Type="http://schemas.openxmlformats.org/officeDocument/2006/relationships/image" Target="../media/image70.png"/><Relationship Id="rId4" Type="http://schemas.openxmlformats.org/officeDocument/2006/relationships/image" Target="../media/image69.jpeg"/></Relationships>
</file>

<file path=ppt/slides/_rels/slide80.xml.rels><?xml version="1.0" encoding="UTF-8" standalone="yes"?>
<Relationships xmlns="http://schemas.openxmlformats.org/package/2006/relationships"><Relationship Id="rId2" Type="http://schemas.openxmlformats.org/officeDocument/2006/relationships/image" Target="../media/image275.png"/><Relationship Id="rId1" Type="http://schemas.openxmlformats.org/officeDocument/2006/relationships/slideLayout" Target="../slideLayouts/slideLayout214.xml"/></Relationships>
</file>

<file path=ppt/slides/_rels/slide81.xml.rels><?xml version="1.0" encoding="UTF-8" standalone="yes"?>
<Relationships xmlns="http://schemas.openxmlformats.org/package/2006/relationships"><Relationship Id="rId2" Type="http://schemas.openxmlformats.org/officeDocument/2006/relationships/image" Target="../media/image276.png"/><Relationship Id="rId1" Type="http://schemas.openxmlformats.org/officeDocument/2006/relationships/slideLayout" Target="../slideLayouts/slideLayout214.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5.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5.xml"/><Relationship Id="rId1" Type="http://schemas.openxmlformats.org/officeDocument/2006/relationships/slideLayout" Target="../slideLayouts/slideLayout17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1"/>
          <p:cNvSpPr>
            <a:spLocks noGrp="1"/>
          </p:cNvSpPr>
          <p:nvPr>
            <p:ph type="body" sz="quarter" idx="10"/>
          </p:nvPr>
        </p:nvSpPr>
        <p:spPr>
          <a:xfrm>
            <a:off x="1752600" y="299938"/>
            <a:ext cx="8686800" cy="990600"/>
          </a:xfrm>
        </p:spPr>
        <p:txBody>
          <a:bodyPr/>
          <a:lstStyle/>
          <a:p>
            <a:pPr algn="ctr"/>
            <a:r>
              <a:rPr lang="en-US" b="1" dirty="0"/>
              <a:t>Boston NetSuite User Group</a:t>
            </a:r>
          </a:p>
          <a:p>
            <a:r>
              <a:rPr lang="en-US" sz="2000" b="1" dirty="0"/>
              <a:t>July 16, 2020</a:t>
            </a:r>
          </a:p>
          <a:p>
            <a:pPr algn="ctr"/>
            <a:endParaRPr lang="en-US" b="1" dirty="0"/>
          </a:p>
        </p:txBody>
      </p:sp>
      <p:sp>
        <p:nvSpPr>
          <p:cNvPr id="8" name="Text Placeholder 2"/>
          <p:cNvSpPr>
            <a:spLocks noGrp="1"/>
          </p:cNvSpPr>
          <p:nvPr>
            <p:ph type="body" sz="quarter" idx="11"/>
          </p:nvPr>
        </p:nvSpPr>
        <p:spPr>
          <a:xfrm>
            <a:off x="1676400" y="1851469"/>
            <a:ext cx="8686800" cy="1524000"/>
          </a:xfrm>
        </p:spPr>
        <p:txBody>
          <a:bodyPr/>
          <a:lstStyle/>
          <a:p>
            <a:r>
              <a:rPr lang="en-US" sz="4800" b="1" dirty="0"/>
              <a:t>Welcome!</a:t>
            </a:r>
          </a:p>
          <a:p>
            <a:pPr marL="0" lvl="0" indent="0">
              <a:spcBef>
                <a:spcPts val="0"/>
              </a:spcBef>
            </a:pPr>
            <a:endParaRPr lang="en-US" dirty="0">
              <a:solidFill>
                <a:srgbClr val="FF0000"/>
              </a:solidFill>
              <a:latin typeface="Lucida Sans"/>
            </a:endParaRPr>
          </a:p>
        </p:txBody>
      </p:sp>
      <p:sp>
        <p:nvSpPr>
          <p:cNvPr id="9" name="Text Placeholder 1"/>
          <p:cNvSpPr txBox="1">
            <a:spLocks/>
          </p:cNvSpPr>
          <p:nvPr/>
        </p:nvSpPr>
        <p:spPr>
          <a:xfrm>
            <a:off x="14868" y="3657600"/>
            <a:ext cx="2042532" cy="419100"/>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None/>
            </a:pPr>
            <a:r>
              <a:rPr lang="en-US" sz="2400" b="1" dirty="0">
                <a:solidFill>
                  <a:srgbClr val="336699"/>
                </a:solidFill>
                <a:latin typeface="+mj-lt"/>
              </a:rPr>
              <a:t>Agenda</a:t>
            </a:r>
          </a:p>
        </p:txBody>
      </p:sp>
      <p:sp>
        <p:nvSpPr>
          <p:cNvPr id="10" name="TextBox 9"/>
          <p:cNvSpPr txBox="1"/>
          <p:nvPr/>
        </p:nvSpPr>
        <p:spPr>
          <a:xfrm>
            <a:off x="142178" y="4076700"/>
            <a:ext cx="4787590" cy="1433341"/>
          </a:xfrm>
          <a:prstGeom prst="rect">
            <a:avLst/>
          </a:prstGeom>
          <a:noFill/>
        </p:spPr>
        <p:txBody>
          <a:bodyPr wrap="square" rtlCol="0">
            <a:spAutoFit/>
          </a:bodyPr>
          <a:lstStyle/>
          <a:p>
            <a:pPr>
              <a:lnSpc>
                <a:spcPct val="150000"/>
              </a:lnSpc>
              <a:tabLst>
                <a:tab pos="1941513" algn="l"/>
              </a:tabLst>
            </a:pPr>
            <a:r>
              <a:rPr lang="en-US" sz="1500" b="1" dirty="0">
                <a:solidFill>
                  <a:srgbClr val="336699"/>
                </a:solidFill>
              </a:rPr>
              <a:t>1:00 – 1:15pm </a:t>
            </a:r>
            <a:r>
              <a:rPr lang="en-US" sz="1500" dirty="0">
                <a:solidFill>
                  <a:schemeClr val="bg1"/>
                </a:solidFill>
              </a:rPr>
              <a:t>	Join Meeting &amp; Welcome</a:t>
            </a:r>
          </a:p>
          <a:p>
            <a:pPr>
              <a:lnSpc>
                <a:spcPct val="150000"/>
              </a:lnSpc>
              <a:tabLst>
                <a:tab pos="1941513" algn="l"/>
              </a:tabLst>
            </a:pPr>
            <a:r>
              <a:rPr lang="en-US" sz="1500" b="1" dirty="0">
                <a:solidFill>
                  <a:srgbClr val="336699"/>
                </a:solidFill>
              </a:rPr>
              <a:t>1:15 – 1:45pm</a:t>
            </a:r>
            <a:r>
              <a:rPr lang="en-US" sz="1500" dirty="0">
                <a:solidFill>
                  <a:schemeClr val="bg1"/>
                </a:solidFill>
              </a:rPr>
              <a:t>	Portlets &amp; Dashboards </a:t>
            </a:r>
          </a:p>
          <a:p>
            <a:pPr>
              <a:lnSpc>
                <a:spcPct val="150000"/>
              </a:lnSpc>
              <a:tabLst>
                <a:tab pos="1941513" algn="l"/>
              </a:tabLst>
            </a:pPr>
            <a:r>
              <a:rPr lang="en-US" sz="1500" b="1" dirty="0">
                <a:solidFill>
                  <a:srgbClr val="336699"/>
                </a:solidFill>
              </a:rPr>
              <a:t>1:45 – 2:00pm</a:t>
            </a:r>
            <a:r>
              <a:rPr lang="en-US" sz="1500" dirty="0">
                <a:solidFill>
                  <a:schemeClr val="bg1"/>
                </a:solidFill>
              </a:rPr>
              <a:t>	Client</a:t>
            </a:r>
            <a:r>
              <a:rPr lang="en-US" sz="1500" dirty="0">
                <a:solidFill>
                  <a:srgbClr val="FF0000"/>
                </a:solidFill>
              </a:rPr>
              <a:t> </a:t>
            </a:r>
            <a:r>
              <a:rPr lang="en-US" sz="1500" dirty="0">
                <a:solidFill>
                  <a:schemeClr val="bg1"/>
                </a:solidFill>
              </a:rPr>
              <a:t>Spotlight</a:t>
            </a:r>
          </a:p>
          <a:p>
            <a:pPr>
              <a:lnSpc>
                <a:spcPct val="150000"/>
              </a:lnSpc>
              <a:tabLst>
                <a:tab pos="1941513" algn="l"/>
              </a:tabLst>
            </a:pPr>
            <a:r>
              <a:rPr lang="en-US" sz="1500" b="1" dirty="0">
                <a:solidFill>
                  <a:srgbClr val="336699"/>
                </a:solidFill>
              </a:rPr>
              <a:t>2:00 – 2:30pm</a:t>
            </a:r>
            <a:r>
              <a:rPr lang="en-US" sz="1500" dirty="0">
                <a:solidFill>
                  <a:schemeClr val="bg1"/>
                </a:solidFill>
              </a:rPr>
              <a:t>	Workflow Approvals</a:t>
            </a:r>
          </a:p>
        </p:txBody>
      </p:sp>
      <p:sp>
        <p:nvSpPr>
          <p:cNvPr id="12" name="TextBox 11">
            <a:extLst>
              <a:ext uri="{FF2B5EF4-FFF2-40B4-BE49-F238E27FC236}">
                <a16:creationId xmlns:a16="http://schemas.microsoft.com/office/drawing/2014/main" id="{EC9D866A-7265-41A5-AFB9-DEDBB33FE14D}"/>
              </a:ext>
            </a:extLst>
          </p:cNvPr>
          <p:cNvSpPr txBox="1"/>
          <p:nvPr/>
        </p:nvSpPr>
        <p:spPr>
          <a:xfrm>
            <a:off x="4953000" y="4092133"/>
            <a:ext cx="7391400" cy="1087092"/>
          </a:xfrm>
          <a:prstGeom prst="rect">
            <a:avLst/>
          </a:prstGeom>
          <a:noFill/>
        </p:spPr>
        <p:txBody>
          <a:bodyPr wrap="square" rtlCol="0">
            <a:spAutoFit/>
          </a:bodyPr>
          <a:lstStyle/>
          <a:p>
            <a:pPr>
              <a:lnSpc>
                <a:spcPct val="150000"/>
              </a:lnSpc>
              <a:tabLst>
                <a:tab pos="2173288" algn="l"/>
              </a:tabLst>
            </a:pPr>
            <a:r>
              <a:rPr lang="en-US" sz="1500" b="1" dirty="0">
                <a:solidFill>
                  <a:srgbClr val="336699"/>
                </a:solidFill>
              </a:rPr>
              <a:t>2:30 – 2:45pm</a:t>
            </a:r>
            <a:r>
              <a:rPr lang="en-US" sz="1500" dirty="0">
                <a:solidFill>
                  <a:schemeClr val="bg1"/>
                </a:solidFill>
              </a:rPr>
              <a:t>	Sponsor Commercials </a:t>
            </a:r>
          </a:p>
          <a:p>
            <a:pPr>
              <a:lnSpc>
                <a:spcPct val="150000"/>
              </a:lnSpc>
              <a:tabLst>
                <a:tab pos="2173288" algn="l"/>
              </a:tabLst>
            </a:pPr>
            <a:r>
              <a:rPr lang="en-US" sz="1500" b="1" dirty="0">
                <a:solidFill>
                  <a:srgbClr val="336699"/>
                </a:solidFill>
              </a:rPr>
              <a:t>2:45 – 3:00pm</a:t>
            </a:r>
            <a:r>
              <a:rPr lang="en-US" sz="1500" dirty="0">
                <a:solidFill>
                  <a:schemeClr val="bg1"/>
                </a:solidFill>
              </a:rPr>
              <a:t>	NetSuite Tip Corner</a:t>
            </a:r>
          </a:p>
          <a:p>
            <a:pPr>
              <a:lnSpc>
                <a:spcPct val="150000"/>
              </a:lnSpc>
              <a:tabLst>
                <a:tab pos="2173288" algn="l"/>
              </a:tabLst>
            </a:pPr>
            <a:r>
              <a:rPr lang="en-US" sz="1500" b="1" dirty="0">
                <a:solidFill>
                  <a:srgbClr val="336699"/>
                </a:solidFill>
              </a:rPr>
              <a:t>3:00pm </a:t>
            </a:r>
            <a:r>
              <a:rPr lang="en-US" sz="1500" dirty="0">
                <a:solidFill>
                  <a:schemeClr val="bg1"/>
                </a:solidFill>
              </a:rPr>
              <a:t>	Closing Remarks</a:t>
            </a:r>
          </a:p>
        </p:txBody>
      </p:sp>
    </p:spTree>
  </p:cSld>
  <p:clrMapOvr>
    <a:masterClrMapping/>
  </p:clrMapOvr>
  <p:transition spd="slow">
    <p:fade/>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3E99E2F-4847-3544-92E8-8A3F23B7B74E}"/>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0" y="0"/>
            <a:ext cx="12192000" cy="6858000"/>
          </a:xfrm>
          <a:prstGeom prst="rect">
            <a:avLst/>
          </a:prstGeom>
        </p:spPr>
      </p:pic>
      <p:sp>
        <p:nvSpPr>
          <p:cNvPr id="31" name="Title 2">
            <a:extLst>
              <a:ext uri="{FF2B5EF4-FFF2-40B4-BE49-F238E27FC236}">
                <a16:creationId xmlns:a16="http://schemas.microsoft.com/office/drawing/2014/main" id="{C74AD834-62D2-C841-9E87-0677D5D9036E}"/>
              </a:ext>
            </a:extLst>
          </p:cNvPr>
          <p:cNvSpPr>
            <a:spLocks noGrp="1"/>
          </p:cNvSpPr>
          <p:nvPr>
            <p:ph type="title" idx="4294967295"/>
          </p:nvPr>
        </p:nvSpPr>
        <p:spPr>
          <a:xfrm>
            <a:off x="762000" y="595313"/>
            <a:ext cx="7739063" cy="4064000"/>
          </a:xfrm>
        </p:spPr>
        <p:txBody>
          <a:bodyPr>
            <a:normAutofit/>
          </a:bodyPr>
          <a:lstStyle/>
          <a:p>
            <a:r>
              <a:rPr lang="en-US" sz="10000" b="1" spc="-150" dirty="0">
                <a:solidFill>
                  <a:schemeClr val="bg1"/>
                </a:solidFill>
                <a:latin typeface="Oracle Sans Extra Bold" panose="020B0503020204020204" pitchFamily="34" charset="0"/>
                <a:cs typeface="Oracle Sans Extra Bold" panose="020B0503020204020204" pitchFamily="34" charset="0"/>
              </a:rPr>
              <a:t>Q&amp;A</a:t>
            </a:r>
          </a:p>
        </p:txBody>
      </p:sp>
    </p:spTree>
    <p:extLst>
      <p:ext uri="{BB962C8B-B14F-4D97-AF65-F5344CB8AC3E}">
        <p14:creationId xmlns:p14="http://schemas.microsoft.com/office/powerpoint/2010/main" val="7845728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AFB108E9-7B23-B146-B996-27EF16120CEE}"/>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0" y="0"/>
            <a:ext cx="12192000" cy="6858000"/>
          </a:xfrm>
          <a:prstGeom prst="rect">
            <a:avLst/>
          </a:prstGeom>
        </p:spPr>
      </p:pic>
      <p:sp>
        <p:nvSpPr>
          <p:cNvPr id="31" name="Title 2">
            <a:extLst>
              <a:ext uri="{FF2B5EF4-FFF2-40B4-BE49-F238E27FC236}">
                <a16:creationId xmlns:a16="http://schemas.microsoft.com/office/drawing/2014/main" id="{C74AD834-62D2-C841-9E87-0677D5D9036E}"/>
              </a:ext>
            </a:extLst>
          </p:cNvPr>
          <p:cNvSpPr>
            <a:spLocks noGrp="1"/>
          </p:cNvSpPr>
          <p:nvPr>
            <p:ph type="title" idx="4294967295"/>
          </p:nvPr>
        </p:nvSpPr>
        <p:spPr>
          <a:xfrm>
            <a:off x="762000" y="595313"/>
            <a:ext cx="7739063" cy="4064000"/>
          </a:xfrm>
        </p:spPr>
        <p:txBody>
          <a:bodyPr>
            <a:normAutofit/>
          </a:bodyPr>
          <a:lstStyle/>
          <a:p>
            <a:r>
              <a:rPr lang="en-US" sz="10000" b="1" spc="-150" dirty="0">
                <a:solidFill>
                  <a:schemeClr val="bg1"/>
                </a:solidFill>
                <a:latin typeface="Oracle Sans Extra Bold" panose="020B0503020204020204" pitchFamily="34" charset="0"/>
                <a:cs typeface="Oracle Sans Extra Bold" panose="020B0503020204020204" pitchFamily="34" charset="0"/>
              </a:rPr>
              <a:t>Thank you</a:t>
            </a:r>
          </a:p>
        </p:txBody>
      </p:sp>
    </p:spTree>
    <p:extLst>
      <p:ext uri="{BB962C8B-B14F-4D97-AF65-F5344CB8AC3E}">
        <p14:creationId xmlns:p14="http://schemas.microsoft.com/office/powerpoint/2010/main" val="14059467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a:xfrm>
            <a:off x="304800" y="1143000"/>
            <a:ext cx="11277600" cy="1270443"/>
          </a:xfrm>
        </p:spPr>
        <p:txBody>
          <a:bodyPr/>
          <a:lstStyle/>
          <a:p>
            <a:r>
              <a:rPr lang="en-US" b="1" dirty="0"/>
              <a:t>SESSION II:</a:t>
            </a:r>
          </a:p>
          <a:p>
            <a:r>
              <a:rPr lang="en-US" dirty="0">
                <a:solidFill>
                  <a:schemeClr val="bg1"/>
                </a:solidFill>
              </a:rPr>
              <a:t>Client Spotlight</a:t>
            </a:r>
            <a:r>
              <a:rPr lang="en-US">
                <a:solidFill>
                  <a:schemeClr val="bg1"/>
                </a:solidFill>
              </a:rPr>
              <a:t>: TriMech</a:t>
            </a:r>
            <a:endParaRPr lang="en-US" dirty="0">
              <a:solidFill>
                <a:schemeClr val="bg1"/>
              </a:solidFill>
            </a:endParaRPr>
          </a:p>
        </p:txBody>
      </p:sp>
      <p:sp>
        <p:nvSpPr>
          <p:cNvPr id="3" name="Text Placeholder 2"/>
          <p:cNvSpPr>
            <a:spLocks noGrp="1"/>
          </p:cNvSpPr>
          <p:nvPr>
            <p:ph type="body" sz="quarter" idx="11"/>
          </p:nvPr>
        </p:nvSpPr>
        <p:spPr>
          <a:xfrm>
            <a:off x="304800" y="2590800"/>
            <a:ext cx="11277600" cy="519959"/>
          </a:xfrm>
        </p:spPr>
        <p:txBody>
          <a:bodyPr/>
          <a:lstStyle/>
          <a:p>
            <a:pPr marL="0" indent="0">
              <a:spcBef>
                <a:spcPts val="432"/>
              </a:spcBef>
            </a:pPr>
            <a:r>
              <a:rPr lang="en-US" dirty="0"/>
              <a:t>Presented By:  Nick </a:t>
            </a:r>
            <a:r>
              <a:rPr lang="en-US" dirty="0" err="1"/>
              <a:t>Mazares</a:t>
            </a:r>
            <a:r>
              <a:rPr lang="en-US" dirty="0"/>
              <a:t> &amp; TriMech</a:t>
            </a:r>
            <a:endParaRPr lang="en-US" dirty="0">
              <a:solidFill>
                <a:srgbClr val="FF0000"/>
              </a:solidFill>
            </a:endParaRPr>
          </a:p>
        </p:txBody>
      </p:sp>
    </p:spTree>
    <p:extLst>
      <p:ext uri="{BB962C8B-B14F-4D97-AF65-F5344CB8AC3E}">
        <p14:creationId xmlns:p14="http://schemas.microsoft.com/office/powerpoint/2010/main" val="1073190503"/>
      </p:ext>
    </p:extLst>
  </p:cSld>
  <p:clrMapOvr>
    <a:masterClrMapping/>
  </p:clrMapOvr>
  <p:transition spd="slow">
    <p:fade/>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6"/>
          </p:nvPr>
        </p:nvSpPr>
        <p:spPr/>
        <p:txBody>
          <a:bodyPr/>
          <a:lstStyle/>
          <a:p>
            <a:r>
              <a:rPr lang="en-US" dirty="0"/>
              <a:t>Company Overview</a:t>
            </a:r>
          </a:p>
        </p:txBody>
      </p:sp>
      <p:sp>
        <p:nvSpPr>
          <p:cNvPr id="3" name="Text Placeholder 2"/>
          <p:cNvSpPr>
            <a:spLocks noGrp="1"/>
          </p:cNvSpPr>
          <p:nvPr>
            <p:ph type="body" sz="quarter" idx="17"/>
          </p:nvPr>
        </p:nvSpPr>
        <p:spPr/>
        <p:txBody>
          <a:bodyPr/>
          <a:lstStyle/>
          <a:p>
            <a:pPr marL="342900" indent="-342900">
              <a:buFont typeface="Arial" panose="020B0604020202020204" pitchFamily="34" charset="0"/>
              <a:buChar char="•"/>
            </a:pPr>
            <a:r>
              <a:rPr lang="en-US" dirty="0"/>
              <a:t>TriMech Solutions – We offer the entire SOLIDWORKS product portfolio, Stratasys 3D Printers, rapid prototyping services, training, consulting and implementation services, servicing the East Cost from Maine to Florida.</a:t>
            </a:r>
          </a:p>
          <a:p>
            <a:pPr marL="342900" indent="-342900">
              <a:buFont typeface="Arial" panose="020B0604020202020204" pitchFamily="34" charset="0"/>
              <a:buChar char="•"/>
            </a:pPr>
            <a:r>
              <a:rPr lang="en-US" dirty="0"/>
              <a:t>110m annual revenue</a:t>
            </a:r>
          </a:p>
          <a:p>
            <a:pPr marL="342900" indent="-342900">
              <a:buFont typeface="Arial" panose="020B0604020202020204" pitchFamily="34" charset="0"/>
              <a:buChar char="•"/>
            </a:pPr>
            <a:r>
              <a:rPr lang="en-US" dirty="0"/>
              <a:t>230 employees</a:t>
            </a:r>
          </a:p>
          <a:p>
            <a:pPr marL="342900" indent="-342900">
              <a:buFont typeface="Arial" panose="020B0604020202020204" pitchFamily="34" charset="0"/>
              <a:buChar char="•"/>
            </a:pPr>
            <a:r>
              <a:rPr lang="en-US" dirty="0"/>
              <a:t>20+ offices and training locations</a:t>
            </a:r>
          </a:p>
          <a:p>
            <a:pPr marL="342900" indent="-342900">
              <a:buFont typeface="Arial" panose="020B0604020202020204" pitchFamily="34" charset="0"/>
              <a:buChar char="•"/>
            </a:pPr>
            <a:r>
              <a:rPr lang="en-US" dirty="0"/>
              <a:t>3 Acquisitions since 2015. (MS Dynamics -&gt; NetSuite, NetSuite -&gt; NetSuite, Salesforce/</a:t>
            </a:r>
            <a:r>
              <a:rPr lang="en-US" dirty="0" err="1"/>
              <a:t>Quickbooks</a:t>
            </a:r>
            <a:r>
              <a:rPr lang="en-US" dirty="0"/>
              <a:t> -&gt; NetSuite)</a:t>
            </a:r>
          </a:p>
          <a:p>
            <a:pPr marL="342900" indent="-342900">
              <a:buFont typeface="Arial" panose="020B0604020202020204" pitchFamily="34" charset="0"/>
              <a:buChar char="•"/>
            </a:pPr>
            <a:r>
              <a:rPr lang="en-US" dirty="0"/>
              <a:t>Sales Operations Team – Sales Operations Manager, 2 Business Analysts – responsible for supporting business systems, sales operations, reporting/analytics, process improvement.</a:t>
            </a:r>
          </a:p>
          <a:p>
            <a:pPr marL="342900" indent="-342900">
              <a:buFont typeface="Arial" panose="020B0604020202020204" pitchFamily="34" charset="0"/>
              <a:buChar char="•"/>
            </a:pPr>
            <a:endParaRPr lang="en-US" dirty="0"/>
          </a:p>
        </p:txBody>
      </p:sp>
    </p:spTree>
    <p:extLst>
      <p:ext uri="{BB962C8B-B14F-4D97-AF65-F5344CB8AC3E}">
        <p14:creationId xmlns:p14="http://schemas.microsoft.com/office/powerpoint/2010/main" val="327206830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6"/>
          </p:nvPr>
        </p:nvSpPr>
        <p:spPr/>
        <p:txBody>
          <a:bodyPr/>
          <a:lstStyle/>
          <a:p>
            <a:r>
              <a:rPr lang="en-US" dirty="0"/>
              <a:t>History with NetSuite and Modules Used</a:t>
            </a:r>
          </a:p>
        </p:txBody>
      </p:sp>
      <p:sp>
        <p:nvSpPr>
          <p:cNvPr id="3" name="Text Placeholder 2"/>
          <p:cNvSpPr>
            <a:spLocks noGrp="1"/>
          </p:cNvSpPr>
          <p:nvPr>
            <p:ph type="body" sz="quarter" idx="17"/>
          </p:nvPr>
        </p:nvSpPr>
        <p:spPr/>
        <p:txBody>
          <a:bodyPr/>
          <a:lstStyle/>
          <a:p>
            <a:pPr marL="342900" indent="-342900">
              <a:buFont typeface="Arial" panose="020B0604020202020204" pitchFamily="34" charset="0"/>
              <a:buChar char="•"/>
            </a:pPr>
            <a:r>
              <a:rPr lang="en-US" dirty="0"/>
              <a:t>Started using NetSuite in 2008.</a:t>
            </a:r>
          </a:p>
          <a:p>
            <a:pPr marL="342900" indent="-342900">
              <a:buFont typeface="Arial" panose="020B0604020202020204" pitchFamily="34" charset="0"/>
              <a:buChar char="•"/>
            </a:pPr>
            <a:r>
              <a:rPr lang="en-US" dirty="0"/>
              <a:t>NetSuite </a:t>
            </a:r>
            <a:r>
              <a:rPr lang="en-US" dirty="0" err="1"/>
              <a:t>OneWorld</a:t>
            </a:r>
            <a:r>
              <a:rPr lang="en-US" dirty="0"/>
              <a:t> – 3 subsidiaries</a:t>
            </a:r>
          </a:p>
          <a:p>
            <a:pPr marL="342900" indent="-342900">
              <a:buFont typeface="Arial" panose="020B0604020202020204" pitchFamily="34" charset="0"/>
              <a:buChar char="•"/>
            </a:pPr>
            <a:r>
              <a:rPr lang="en-US" dirty="0"/>
              <a:t>CRM</a:t>
            </a:r>
          </a:p>
          <a:p>
            <a:pPr marL="342900" indent="-342900">
              <a:buFont typeface="Arial" panose="020B0604020202020204" pitchFamily="34" charset="0"/>
              <a:buChar char="•"/>
            </a:pPr>
            <a:r>
              <a:rPr lang="en-US" dirty="0"/>
              <a:t>Service Resource Planning (SRP)</a:t>
            </a:r>
          </a:p>
          <a:p>
            <a:pPr marL="342900" indent="-342900">
              <a:buFont typeface="Arial" panose="020B0604020202020204" pitchFamily="34" charset="0"/>
              <a:buChar char="•"/>
            </a:pPr>
            <a:r>
              <a:rPr lang="en-US" dirty="0"/>
              <a:t>Advanced Revenue Management</a:t>
            </a:r>
          </a:p>
          <a:p>
            <a:pPr marL="342900" indent="-342900">
              <a:buFont typeface="Arial" panose="020B0604020202020204" pitchFamily="34" charset="0"/>
              <a:buChar char="•"/>
            </a:pPr>
            <a:r>
              <a:rPr lang="en-US" dirty="0"/>
              <a:t>Dunning Letters</a:t>
            </a:r>
          </a:p>
          <a:p>
            <a:pPr marL="342900" indent="-342900">
              <a:buFont typeface="Arial" panose="020B0604020202020204" pitchFamily="34" charset="0"/>
              <a:buChar char="•"/>
            </a:pPr>
            <a:r>
              <a:rPr lang="en-US" dirty="0"/>
              <a:t>Sandbox </a:t>
            </a:r>
          </a:p>
        </p:txBody>
      </p:sp>
    </p:spTree>
    <p:extLst>
      <p:ext uri="{BB962C8B-B14F-4D97-AF65-F5344CB8AC3E}">
        <p14:creationId xmlns:p14="http://schemas.microsoft.com/office/powerpoint/2010/main" val="3088230721"/>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6"/>
          </p:nvPr>
        </p:nvSpPr>
        <p:spPr/>
        <p:txBody>
          <a:bodyPr/>
          <a:lstStyle/>
          <a:p>
            <a:r>
              <a:rPr lang="en-US" dirty="0"/>
              <a:t>Third party Applications/Integrations</a:t>
            </a:r>
          </a:p>
        </p:txBody>
      </p:sp>
      <p:sp>
        <p:nvSpPr>
          <p:cNvPr id="3" name="Text Placeholder 2"/>
          <p:cNvSpPr>
            <a:spLocks noGrp="1"/>
          </p:cNvSpPr>
          <p:nvPr>
            <p:ph type="body" sz="quarter" idx="17"/>
          </p:nvPr>
        </p:nvSpPr>
        <p:spPr/>
        <p:txBody>
          <a:bodyPr/>
          <a:lstStyle/>
          <a:p>
            <a:pPr marL="342900" indent="-342900">
              <a:buFont typeface="Arial" panose="020B0604020202020204" pitchFamily="34" charset="0"/>
              <a:buChar char="•"/>
            </a:pPr>
            <a:r>
              <a:rPr lang="en-US" dirty="0"/>
              <a:t>Avalara – Sales Tax</a:t>
            </a:r>
          </a:p>
          <a:p>
            <a:pPr marL="342900" indent="-342900">
              <a:buFont typeface="Arial" panose="020B0604020202020204" pitchFamily="34" charset="0"/>
              <a:buChar char="•"/>
            </a:pPr>
            <a:r>
              <a:rPr lang="en-US" dirty="0"/>
              <a:t>CyberSource – credit card processing</a:t>
            </a:r>
          </a:p>
          <a:p>
            <a:pPr marL="342900" indent="-342900">
              <a:buFont typeface="Arial" panose="020B0604020202020204" pitchFamily="34" charset="0"/>
              <a:buChar char="•"/>
            </a:pPr>
            <a:r>
              <a:rPr lang="en-US" dirty="0" err="1"/>
              <a:t>QSMap</a:t>
            </a:r>
            <a:r>
              <a:rPr lang="en-US" dirty="0"/>
              <a:t> – mapping tool</a:t>
            </a:r>
          </a:p>
          <a:p>
            <a:pPr marL="342900" indent="-342900">
              <a:buFont typeface="Arial" panose="020B0604020202020204" pitchFamily="34" charset="0"/>
              <a:buChar char="•"/>
            </a:pPr>
            <a:r>
              <a:rPr lang="en-US" dirty="0"/>
              <a:t>Salesforce – Sales CRM </a:t>
            </a:r>
          </a:p>
          <a:p>
            <a:pPr marL="342900" indent="-342900">
              <a:buFont typeface="Arial" panose="020B0604020202020204" pitchFamily="34" charset="0"/>
              <a:buChar char="•"/>
            </a:pPr>
            <a:r>
              <a:rPr lang="en-US" dirty="0" err="1"/>
              <a:t>BullHorn</a:t>
            </a:r>
            <a:r>
              <a:rPr lang="en-US" dirty="0"/>
              <a:t> – CRM for Staffing division</a:t>
            </a:r>
          </a:p>
          <a:p>
            <a:pPr marL="342900" indent="-342900">
              <a:buFont typeface="Arial" panose="020B0604020202020204" pitchFamily="34" charset="0"/>
              <a:buChar char="•"/>
            </a:pPr>
            <a:r>
              <a:rPr lang="en-US" dirty="0" err="1"/>
              <a:t>Celigo</a:t>
            </a:r>
            <a:r>
              <a:rPr lang="en-US" dirty="0"/>
              <a:t> – Integration platform (connect Salesforce and </a:t>
            </a:r>
            <a:r>
              <a:rPr lang="en-US" dirty="0" err="1"/>
              <a:t>BullHorn</a:t>
            </a:r>
            <a:r>
              <a:rPr lang="en-US" dirty="0"/>
              <a:t> to NetSuite)</a:t>
            </a:r>
          </a:p>
          <a:p>
            <a:pPr marL="342900" indent="-342900">
              <a:buFont typeface="Arial" panose="020B0604020202020204" pitchFamily="34" charset="0"/>
              <a:buChar char="•"/>
            </a:pPr>
            <a:r>
              <a:rPr lang="en-US" dirty="0"/>
              <a:t>WooCommerce – H2 2020</a:t>
            </a:r>
          </a:p>
        </p:txBody>
      </p:sp>
    </p:spTree>
    <p:extLst>
      <p:ext uri="{BB962C8B-B14F-4D97-AF65-F5344CB8AC3E}">
        <p14:creationId xmlns:p14="http://schemas.microsoft.com/office/powerpoint/2010/main" val="277706394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6"/>
          </p:nvPr>
        </p:nvSpPr>
        <p:spPr/>
        <p:txBody>
          <a:bodyPr/>
          <a:lstStyle/>
          <a:p>
            <a:r>
              <a:rPr lang="en-US" dirty="0"/>
              <a:t>Customizations/Workflows/Scripts</a:t>
            </a:r>
          </a:p>
        </p:txBody>
      </p:sp>
      <p:sp>
        <p:nvSpPr>
          <p:cNvPr id="3" name="Text Placeholder 2"/>
          <p:cNvSpPr>
            <a:spLocks noGrp="1"/>
          </p:cNvSpPr>
          <p:nvPr>
            <p:ph type="body" sz="quarter" idx="17"/>
          </p:nvPr>
        </p:nvSpPr>
        <p:spPr/>
        <p:txBody>
          <a:bodyPr/>
          <a:lstStyle/>
          <a:p>
            <a:pPr marL="342900" indent="-342900">
              <a:buFont typeface="Arial" panose="020B0604020202020204" pitchFamily="34" charset="0"/>
              <a:buChar char="•"/>
            </a:pPr>
            <a:r>
              <a:rPr lang="en-US" dirty="0"/>
              <a:t>Training Reconciliation – Custom Record to track training purchases.</a:t>
            </a:r>
          </a:p>
          <a:p>
            <a:pPr marL="342900" indent="-342900">
              <a:buFont typeface="Arial" panose="020B0604020202020204" pitchFamily="34" charset="0"/>
              <a:buChar char="•"/>
            </a:pPr>
            <a:r>
              <a:rPr lang="en-US" dirty="0"/>
              <a:t>Workflow creates a training reconciliation record when any training items are on invoice or credit memo.</a:t>
            </a:r>
          </a:p>
        </p:txBody>
      </p:sp>
    </p:spTree>
    <p:extLst>
      <p:ext uri="{BB962C8B-B14F-4D97-AF65-F5344CB8AC3E}">
        <p14:creationId xmlns:p14="http://schemas.microsoft.com/office/powerpoint/2010/main" val="2013115437"/>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C5A6C81A-9623-4E7E-9779-7021F0B64768}"/>
              </a:ext>
            </a:extLst>
          </p:cNvPr>
          <p:cNvSpPr>
            <a:spLocks noGrp="1"/>
          </p:cNvSpPr>
          <p:nvPr>
            <p:ph type="body" sz="quarter" idx="16"/>
          </p:nvPr>
        </p:nvSpPr>
        <p:spPr/>
        <p:txBody>
          <a:bodyPr/>
          <a:lstStyle/>
          <a:p>
            <a:r>
              <a:rPr lang="en-US" dirty="0"/>
              <a:t>Training Reconciliation</a:t>
            </a:r>
          </a:p>
        </p:txBody>
      </p:sp>
      <p:pic>
        <p:nvPicPr>
          <p:cNvPr id="4" name="Picture 3">
            <a:extLst>
              <a:ext uri="{FF2B5EF4-FFF2-40B4-BE49-F238E27FC236}">
                <a16:creationId xmlns:a16="http://schemas.microsoft.com/office/drawing/2014/main" id="{81A2D964-6799-4981-9120-C0AE6BC16CFF}"/>
              </a:ext>
            </a:extLst>
          </p:cNvPr>
          <p:cNvPicPr>
            <a:picLocks noChangeAspect="1"/>
          </p:cNvPicPr>
          <p:nvPr/>
        </p:nvPicPr>
        <p:blipFill>
          <a:blip r:embed="rId2"/>
          <a:stretch>
            <a:fillRect/>
          </a:stretch>
        </p:blipFill>
        <p:spPr>
          <a:xfrm>
            <a:off x="762000" y="1318554"/>
            <a:ext cx="10368853" cy="4396446"/>
          </a:xfrm>
          <a:prstGeom prst="rect">
            <a:avLst/>
          </a:prstGeom>
        </p:spPr>
      </p:pic>
      <p:sp>
        <p:nvSpPr>
          <p:cNvPr id="3" name="Text Placeholder 2">
            <a:extLst>
              <a:ext uri="{FF2B5EF4-FFF2-40B4-BE49-F238E27FC236}">
                <a16:creationId xmlns:a16="http://schemas.microsoft.com/office/drawing/2014/main" id="{0E23784E-12AD-4557-A149-8434B0BFF4F2}"/>
              </a:ext>
            </a:extLst>
          </p:cNvPr>
          <p:cNvSpPr>
            <a:spLocks noGrp="1"/>
          </p:cNvSpPr>
          <p:nvPr>
            <p:ph type="body" sz="quarter" idx="17"/>
          </p:nvPr>
        </p:nvSpPr>
        <p:spPr>
          <a:xfrm>
            <a:off x="609600" y="1600200"/>
            <a:ext cx="10972800" cy="4191000"/>
          </a:xfrm>
        </p:spPr>
        <p:txBody>
          <a:bodyPr/>
          <a:lstStyle/>
          <a:p>
            <a:r>
              <a:rPr lang="en-US" dirty="0"/>
              <a:t>	</a:t>
            </a:r>
          </a:p>
        </p:txBody>
      </p:sp>
    </p:spTree>
    <p:extLst>
      <p:ext uri="{BB962C8B-B14F-4D97-AF65-F5344CB8AC3E}">
        <p14:creationId xmlns:p14="http://schemas.microsoft.com/office/powerpoint/2010/main" val="237908255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82774188-82EC-477D-8B49-BFC445FC5E97}"/>
              </a:ext>
            </a:extLst>
          </p:cNvPr>
          <p:cNvSpPr>
            <a:spLocks noGrp="1"/>
          </p:cNvSpPr>
          <p:nvPr>
            <p:ph type="body" sz="quarter" idx="16"/>
          </p:nvPr>
        </p:nvSpPr>
        <p:spPr/>
        <p:txBody>
          <a:bodyPr/>
          <a:lstStyle/>
          <a:p>
            <a:r>
              <a:rPr lang="en-US" dirty="0"/>
              <a:t>Client Software/Hardware Assets</a:t>
            </a:r>
          </a:p>
        </p:txBody>
      </p:sp>
      <p:sp>
        <p:nvSpPr>
          <p:cNvPr id="3" name="Text Placeholder 2">
            <a:extLst>
              <a:ext uri="{FF2B5EF4-FFF2-40B4-BE49-F238E27FC236}">
                <a16:creationId xmlns:a16="http://schemas.microsoft.com/office/drawing/2014/main" id="{7C2334AF-53E4-4120-A946-B5C26FA135F3}"/>
              </a:ext>
            </a:extLst>
          </p:cNvPr>
          <p:cNvSpPr>
            <a:spLocks noGrp="1"/>
          </p:cNvSpPr>
          <p:nvPr>
            <p:ph type="body" sz="quarter" idx="17"/>
          </p:nvPr>
        </p:nvSpPr>
        <p:spPr/>
        <p:txBody>
          <a:bodyPr/>
          <a:lstStyle/>
          <a:p>
            <a:pPr marL="342900" indent="-342900">
              <a:buFont typeface="Arial" panose="020B0604020202020204" pitchFamily="34" charset="0"/>
              <a:buChar char="•"/>
            </a:pPr>
            <a:r>
              <a:rPr lang="en-US" dirty="0"/>
              <a:t>Custom Record to track client software and hardware assets.</a:t>
            </a:r>
          </a:p>
          <a:p>
            <a:pPr marL="342900" indent="-342900">
              <a:buFont typeface="Arial" panose="020B0604020202020204" pitchFamily="34" charset="0"/>
              <a:buChar char="•"/>
            </a:pPr>
            <a:r>
              <a:rPr lang="en-US" dirty="0"/>
              <a:t>Monthly import from OEM database to update assets.</a:t>
            </a:r>
          </a:p>
          <a:p>
            <a:pPr marL="342900" indent="-342900">
              <a:buFont typeface="Arial" panose="020B0604020202020204" pitchFamily="34" charset="0"/>
              <a:buChar char="•"/>
            </a:pPr>
            <a:r>
              <a:rPr lang="en-US" dirty="0"/>
              <a:t>Subtab on client record</a:t>
            </a:r>
          </a:p>
          <a:p>
            <a:pPr marL="342900" indent="-342900">
              <a:buFont typeface="Arial" panose="020B0604020202020204" pitchFamily="34" charset="0"/>
              <a:buChar char="•"/>
            </a:pPr>
            <a:r>
              <a:rPr lang="en-US" dirty="0"/>
              <a:t>Script matches customer id with NetSuite client record.</a:t>
            </a:r>
          </a:p>
        </p:txBody>
      </p:sp>
    </p:spTree>
    <p:extLst>
      <p:ext uri="{BB962C8B-B14F-4D97-AF65-F5344CB8AC3E}">
        <p14:creationId xmlns:p14="http://schemas.microsoft.com/office/powerpoint/2010/main" val="204313179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C5A6C81A-9623-4E7E-9779-7021F0B64768}"/>
              </a:ext>
            </a:extLst>
          </p:cNvPr>
          <p:cNvSpPr>
            <a:spLocks noGrp="1"/>
          </p:cNvSpPr>
          <p:nvPr>
            <p:ph type="body" sz="quarter" idx="16"/>
          </p:nvPr>
        </p:nvSpPr>
        <p:spPr/>
        <p:txBody>
          <a:bodyPr/>
          <a:lstStyle/>
          <a:p>
            <a:r>
              <a:rPr lang="en-US" dirty="0"/>
              <a:t>Client Software/Hardware Assets</a:t>
            </a:r>
          </a:p>
        </p:txBody>
      </p:sp>
      <p:sp>
        <p:nvSpPr>
          <p:cNvPr id="3" name="Text Placeholder 2">
            <a:extLst>
              <a:ext uri="{FF2B5EF4-FFF2-40B4-BE49-F238E27FC236}">
                <a16:creationId xmlns:a16="http://schemas.microsoft.com/office/drawing/2014/main" id="{0E23784E-12AD-4557-A149-8434B0BFF4F2}"/>
              </a:ext>
            </a:extLst>
          </p:cNvPr>
          <p:cNvSpPr>
            <a:spLocks noGrp="1"/>
          </p:cNvSpPr>
          <p:nvPr>
            <p:ph type="body" sz="quarter" idx="17"/>
          </p:nvPr>
        </p:nvSpPr>
        <p:spPr>
          <a:xfrm>
            <a:off x="609600" y="1600200"/>
            <a:ext cx="10972800" cy="4191000"/>
          </a:xfrm>
        </p:spPr>
        <p:txBody>
          <a:bodyPr/>
          <a:lstStyle/>
          <a:p>
            <a:r>
              <a:rPr lang="en-US" dirty="0"/>
              <a:t>	</a:t>
            </a:r>
          </a:p>
        </p:txBody>
      </p:sp>
      <p:pic>
        <p:nvPicPr>
          <p:cNvPr id="6" name="Picture 5">
            <a:extLst>
              <a:ext uri="{FF2B5EF4-FFF2-40B4-BE49-F238E27FC236}">
                <a16:creationId xmlns:a16="http://schemas.microsoft.com/office/drawing/2014/main" id="{1B8A59C6-3279-45A1-B345-D704CE492644}"/>
              </a:ext>
            </a:extLst>
          </p:cNvPr>
          <p:cNvPicPr>
            <a:picLocks noChangeAspect="1"/>
          </p:cNvPicPr>
          <p:nvPr/>
        </p:nvPicPr>
        <p:blipFill>
          <a:blip r:embed="rId2"/>
          <a:stretch>
            <a:fillRect/>
          </a:stretch>
        </p:blipFill>
        <p:spPr>
          <a:xfrm>
            <a:off x="616987" y="1524000"/>
            <a:ext cx="10432013" cy="4191000"/>
          </a:xfrm>
          <a:prstGeom prst="rect">
            <a:avLst/>
          </a:prstGeom>
        </p:spPr>
      </p:pic>
    </p:spTree>
    <p:extLst>
      <p:ext uri="{BB962C8B-B14F-4D97-AF65-F5344CB8AC3E}">
        <p14:creationId xmlns:p14="http://schemas.microsoft.com/office/powerpoint/2010/main" val="33770941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6"/>
          </p:nvPr>
        </p:nvSpPr>
        <p:spPr/>
        <p:txBody>
          <a:bodyPr/>
          <a:lstStyle/>
          <a:p>
            <a:r>
              <a:rPr lang="en-US" dirty="0"/>
              <a:t>Thank You!</a:t>
            </a:r>
          </a:p>
        </p:txBody>
      </p:sp>
      <p:sp>
        <p:nvSpPr>
          <p:cNvPr id="3" name="Text Placeholder 2"/>
          <p:cNvSpPr>
            <a:spLocks noGrp="1"/>
          </p:cNvSpPr>
          <p:nvPr>
            <p:ph type="body" sz="quarter" idx="17"/>
          </p:nvPr>
        </p:nvSpPr>
        <p:spPr>
          <a:xfrm>
            <a:off x="529968" y="1295400"/>
            <a:ext cx="4118232" cy="4419600"/>
          </a:xfrm>
        </p:spPr>
        <p:txBody>
          <a:bodyPr/>
          <a:lstStyle/>
          <a:p>
            <a:r>
              <a:rPr lang="en-US" b="1" dirty="0">
                <a:solidFill>
                  <a:srgbClr val="336699"/>
                </a:solidFill>
              </a:rPr>
              <a:t>Meet the Board</a:t>
            </a:r>
          </a:p>
          <a:p>
            <a:pPr marL="342900" indent="-342900">
              <a:buFont typeface="Arial" panose="020B0604020202020204" pitchFamily="34" charset="0"/>
              <a:buChar char="•"/>
            </a:pPr>
            <a:r>
              <a:rPr lang="en-US" sz="1800" dirty="0"/>
              <a:t>Mike Kean – </a:t>
            </a:r>
            <a:r>
              <a:rPr lang="en-US" sz="1800" dirty="0" err="1"/>
              <a:t>Sikich</a:t>
            </a:r>
            <a:endParaRPr lang="en-US" sz="1800" dirty="0"/>
          </a:p>
          <a:p>
            <a:pPr marL="342900" indent="-342900">
              <a:buFont typeface="Arial" panose="020B0604020202020204" pitchFamily="34" charset="0"/>
              <a:buChar char="•"/>
            </a:pPr>
            <a:r>
              <a:rPr lang="en-US" sz="1800" dirty="0"/>
              <a:t>Stephen Enfield – POS Supply</a:t>
            </a:r>
          </a:p>
          <a:p>
            <a:pPr marL="342900" indent="-342900">
              <a:buFont typeface="Arial" panose="020B0604020202020204" pitchFamily="34" charset="0"/>
              <a:buChar char="•"/>
            </a:pPr>
            <a:r>
              <a:rPr lang="en-US" sz="1800" dirty="0"/>
              <a:t>Ken </a:t>
            </a:r>
            <a:r>
              <a:rPr lang="en-US" sz="1800" dirty="0" err="1"/>
              <a:t>Phu</a:t>
            </a:r>
            <a:r>
              <a:rPr lang="en-US" sz="1800" dirty="0"/>
              <a:t> – Hub Pen Company</a:t>
            </a:r>
          </a:p>
          <a:p>
            <a:pPr marL="342900" indent="-342900">
              <a:buFont typeface="Arial" panose="020B0604020202020204" pitchFamily="34" charset="0"/>
              <a:buChar char="•"/>
            </a:pPr>
            <a:r>
              <a:rPr lang="en-US" sz="1800" dirty="0"/>
              <a:t>Chris Martin – </a:t>
            </a:r>
            <a:r>
              <a:rPr lang="en-US" sz="1800" dirty="0" err="1"/>
              <a:t>Kuebix</a:t>
            </a:r>
            <a:r>
              <a:rPr lang="en-US" sz="1800" dirty="0"/>
              <a:t> </a:t>
            </a:r>
          </a:p>
          <a:p>
            <a:pPr marL="342900" indent="-342900">
              <a:buFont typeface="Arial" panose="020B0604020202020204" pitchFamily="34" charset="0"/>
              <a:buChar char="•"/>
            </a:pPr>
            <a:r>
              <a:rPr lang="en-US" sz="1800" dirty="0"/>
              <a:t>Joe </a:t>
            </a:r>
            <a:r>
              <a:rPr lang="en-US" sz="1800" dirty="0" err="1"/>
              <a:t>Cockriel</a:t>
            </a:r>
            <a:r>
              <a:rPr lang="en-US" sz="1800" dirty="0"/>
              <a:t>– LogMeIn</a:t>
            </a:r>
          </a:p>
          <a:p>
            <a:pPr marL="342900" indent="-342900">
              <a:buFont typeface="Arial" panose="020B0604020202020204" pitchFamily="34" charset="0"/>
              <a:buChar char="•"/>
            </a:pPr>
            <a:r>
              <a:rPr lang="en-US" sz="1800" dirty="0"/>
              <a:t>Sean Murphy – Walton Signage</a:t>
            </a:r>
            <a:endParaRPr lang="en-US" sz="1400" dirty="0"/>
          </a:p>
          <a:p>
            <a:pPr marL="342900" indent="-342900">
              <a:buFont typeface="Arial" panose="020B0604020202020204" pitchFamily="34" charset="0"/>
              <a:buChar char="•"/>
            </a:pPr>
            <a:endParaRPr lang="en-US" sz="1400" dirty="0"/>
          </a:p>
          <a:p>
            <a:r>
              <a:rPr lang="en-US" b="1" dirty="0">
                <a:solidFill>
                  <a:srgbClr val="336699"/>
                </a:solidFill>
              </a:rPr>
              <a:t>Non-Board Assistance</a:t>
            </a:r>
          </a:p>
          <a:p>
            <a:pPr marL="342900" indent="-342900">
              <a:buFont typeface="Arial" pitchFamily="34" charset="0"/>
              <a:buChar char="•"/>
            </a:pPr>
            <a:r>
              <a:rPr lang="en-US" sz="1800" dirty="0"/>
              <a:t>Lindsey White – Sikich</a:t>
            </a:r>
          </a:p>
          <a:p>
            <a:pPr marL="342900" indent="-342900">
              <a:buFont typeface="Arial" pitchFamily="34" charset="0"/>
              <a:buChar char="•"/>
            </a:pPr>
            <a:r>
              <a:rPr lang="en-US" sz="1800" dirty="0"/>
              <a:t>Elizabeth Keefe – Sikich </a:t>
            </a:r>
          </a:p>
          <a:p>
            <a:pPr marL="342900" indent="-342900">
              <a:buFont typeface="Arial" pitchFamily="34" charset="0"/>
              <a:buChar char="•"/>
            </a:pPr>
            <a:r>
              <a:rPr lang="en-US" sz="1800" dirty="0"/>
              <a:t>Chris Manchester – Sikich </a:t>
            </a:r>
          </a:p>
          <a:p>
            <a:pPr marL="342900" indent="-342900">
              <a:buFont typeface="Arial" pitchFamily="34" charset="0"/>
              <a:buChar char="•"/>
            </a:pPr>
            <a:r>
              <a:rPr lang="en-US" sz="1800" dirty="0"/>
              <a:t>Bernardo Enciso – </a:t>
            </a:r>
            <a:r>
              <a:rPr lang="en-US" sz="1800" dirty="0" err="1"/>
              <a:t>SquareWorks</a:t>
            </a:r>
            <a:endParaRPr lang="en-US" sz="1800" dirty="0"/>
          </a:p>
        </p:txBody>
      </p:sp>
      <p:sp>
        <p:nvSpPr>
          <p:cNvPr id="5" name="Text Placeholder 2"/>
          <p:cNvSpPr txBox="1">
            <a:spLocks/>
          </p:cNvSpPr>
          <p:nvPr/>
        </p:nvSpPr>
        <p:spPr>
          <a:xfrm>
            <a:off x="4648200" y="1295400"/>
            <a:ext cx="3022600" cy="4038600"/>
          </a:xfrm>
          <a:prstGeom prst="rect">
            <a:avLst/>
          </a:prstGeom>
        </p:spPr>
        <p:txBody>
          <a:bodyPr/>
          <a:lstStyle>
            <a:lvl1pPr marL="0" marR="0" indent="0" algn="l" defTabSz="914400" rtl="0" eaLnBrk="1" fontAlgn="auto" latinLnBrk="0" hangingPunct="1">
              <a:lnSpc>
                <a:spcPct val="100000"/>
              </a:lnSpc>
              <a:spcBef>
                <a:spcPct val="20000"/>
              </a:spcBef>
              <a:spcAft>
                <a:spcPts val="0"/>
              </a:spcAft>
              <a:buClrTx/>
              <a:buSzTx/>
              <a:buFont typeface="Arial" pitchFamily="34" charset="0"/>
              <a:buNone/>
              <a:tabLst/>
              <a:defRPr sz="2000" kern="1200">
                <a:solidFill>
                  <a:schemeClr val="bg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b="1" dirty="0">
                <a:solidFill>
                  <a:srgbClr val="336699"/>
                </a:solidFill>
              </a:rPr>
              <a:t>Meet the Sponsors</a:t>
            </a:r>
          </a:p>
          <a:p>
            <a:pPr marL="342900" indent="-342900">
              <a:buFont typeface="Arial" pitchFamily="34" charset="0"/>
              <a:buChar char="•"/>
            </a:pPr>
            <a:r>
              <a:rPr lang="en-US" dirty="0"/>
              <a:t>AvidXchange</a:t>
            </a:r>
          </a:p>
          <a:p>
            <a:pPr marL="342900" indent="-342900">
              <a:buFont typeface="Arial" pitchFamily="34" charset="0"/>
              <a:buChar char="•"/>
            </a:pPr>
            <a:r>
              <a:rPr lang="en-US" dirty="0"/>
              <a:t>B2B Gateway</a:t>
            </a:r>
          </a:p>
          <a:p>
            <a:pPr marL="342900" indent="-342900">
              <a:buFont typeface="Arial" pitchFamily="34" charset="0"/>
              <a:buChar char="•"/>
            </a:pPr>
            <a:r>
              <a:rPr lang="en-US" dirty="0"/>
              <a:t>DSI</a:t>
            </a:r>
          </a:p>
          <a:p>
            <a:pPr marL="342900" indent="-342900">
              <a:buFont typeface="Arial" pitchFamily="34" charset="0"/>
              <a:buChar char="•"/>
            </a:pPr>
            <a:r>
              <a:rPr lang="en-US" dirty="0" err="1"/>
              <a:t>Tipalti</a:t>
            </a:r>
            <a:endParaRPr lang="en-US" dirty="0"/>
          </a:p>
          <a:p>
            <a:pPr marL="342900" indent="-342900">
              <a:buFont typeface="Arial" pitchFamily="34" charset="0"/>
              <a:buChar char="•"/>
            </a:pPr>
            <a:r>
              <a:rPr lang="en-US" dirty="0" err="1"/>
              <a:t>SoluPay</a:t>
            </a:r>
            <a:endParaRPr lang="en-US" dirty="0"/>
          </a:p>
          <a:p>
            <a:br>
              <a:rPr lang="en-US" dirty="0"/>
            </a:br>
            <a:br>
              <a:rPr lang="en-US" dirty="0"/>
            </a:br>
            <a:r>
              <a:rPr lang="en-US" b="1" dirty="0">
                <a:solidFill>
                  <a:srgbClr val="336699"/>
                </a:solidFill>
              </a:rPr>
              <a:t>Corporate Sponsor </a:t>
            </a:r>
          </a:p>
          <a:p>
            <a:pPr marL="342900" indent="-342900">
              <a:buFont typeface="Arial" pitchFamily="34" charset="0"/>
              <a:buChar char="•"/>
            </a:pPr>
            <a:r>
              <a:rPr lang="en-US" sz="1800" dirty="0"/>
              <a:t>Sikich</a:t>
            </a:r>
            <a:endParaRPr lang="en-US" dirty="0"/>
          </a:p>
          <a:p>
            <a:endParaRPr lang="en-US" dirty="0"/>
          </a:p>
        </p:txBody>
      </p:sp>
      <p:sp>
        <p:nvSpPr>
          <p:cNvPr id="4" name="Rectangle 3"/>
          <p:cNvSpPr/>
          <p:nvPr/>
        </p:nvSpPr>
        <p:spPr>
          <a:xfrm>
            <a:off x="7670800" y="1289370"/>
            <a:ext cx="4343400" cy="1713290"/>
          </a:xfrm>
          <a:prstGeom prst="rect">
            <a:avLst/>
          </a:prstGeom>
        </p:spPr>
        <p:txBody>
          <a:bodyPr wrap="square">
            <a:spAutoFit/>
          </a:bodyPr>
          <a:lstStyle/>
          <a:p>
            <a:r>
              <a:rPr lang="en-US" sz="2000" b="1" dirty="0">
                <a:solidFill>
                  <a:srgbClr val="336699"/>
                </a:solidFill>
              </a:rPr>
              <a:t>Presenters</a:t>
            </a:r>
          </a:p>
          <a:p>
            <a:pPr marL="342900" indent="-342900">
              <a:spcBef>
                <a:spcPts val="432"/>
              </a:spcBef>
              <a:buFont typeface="Arial" pitchFamily="34" charset="0"/>
              <a:buChar char="•"/>
            </a:pPr>
            <a:r>
              <a:rPr lang="en-US" dirty="0">
                <a:solidFill>
                  <a:schemeClr val="bg1"/>
                </a:solidFill>
              </a:rPr>
              <a:t>Ashley Rowe – </a:t>
            </a:r>
            <a:r>
              <a:rPr lang="en-US" dirty="0" err="1">
                <a:solidFill>
                  <a:schemeClr val="bg1"/>
                </a:solidFill>
              </a:rPr>
              <a:t>Wellframe</a:t>
            </a:r>
            <a:endParaRPr lang="en-US" dirty="0">
              <a:solidFill>
                <a:schemeClr val="bg1"/>
              </a:solidFill>
            </a:endParaRPr>
          </a:p>
          <a:p>
            <a:pPr marL="342900" indent="-342900">
              <a:spcBef>
                <a:spcPts val="432"/>
              </a:spcBef>
              <a:buFont typeface="Arial" pitchFamily="34" charset="0"/>
              <a:buChar char="•"/>
            </a:pPr>
            <a:r>
              <a:rPr lang="en-US" dirty="0">
                <a:solidFill>
                  <a:schemeClr val="bg1"/>
                </a:solidFill>
              </a:rPr>
              <a:t>Tyler Mumford – NetSuite</a:t>
            </a:r>
          </a:p>
          <a:p>
            <a:pPr marL="342900" indent="-342900">
              <a:spcBef>
                <a:spcPts val="432"/>
              </a:spcBef>
              <a:buFont typeface="Arial" pitchFamily="34" charset="0"/>
              <a:buChar char="•"/>
            </a:pPr>
            <a:r>
              <a:rPr lang="en-US" dirty="0">
                <a:solidFill>
                  <a:schemeClr val="bg1"/>
                </a:solidFill>
              </a:rPr>
              <a:t>Nick </a:t>
            </a:r>
            <a:r>
              <a:rPr lang="en-US" dirty="0" err="1">
                <a:solidFill>
                  <a:schemeClr val="bg1"/>
                </a:solidFill>
              </a:rPr>
              <a:t>Mazares</a:t>
            </a:r>
            <a:r>
              <a:rPr lang="en-US" dirty="0">
                <a:solidFill>
                  <a:schemeClr val="bg1"/>
                </a:solidFill>
              </a:rPr>
              <a:t> – TriMech</a:t>
            </a:r>
          </a:p>
          <a:p>
            <a:pPr marL="342900" indent="-342900">
              <a:spcBef>
                <a:spcPts val="432"/>
              </a:spcBef>
              <a:buFont typeface="Arial" pitchFamily="34" charset="0"/>
              <a:buChar char="•"/>
            </a:pPr>
            <a:r>
              <a:rPr lang="en-US" dirty="0">
                <a:solidFill>
                  <a:schemeClr val="bg1"/>
                </a:solidFill>
              </a:rPr>
              <a:t>Merik Ducker – Sikich </a:t>
            </a:r>
          </a:p>
        </p:txBody>
      </p:sp>
    </p:spTree>
    <p:extLst>
      <p:ext uri="{BB962C8B-B14F-4D97-AF65-F5344CB8AC3E}">
        <p14:creationId xmlns:p14="http://schemas.microsoft.com/office/powerpoint/2010/main" val="2619821340"/>
      </p:ext>
    </p:extLst>
  </p:cSld>
  <p:clrMapOvr>
    <a:masterClrMapping/>
  </p:clrMapOvr>
  <p:transition spd="slow">
    <p:fade/>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C5A6C81A-9623-4E7E-9779-7021F0B64768}"/>
              </a:ext>
            </a:extLst>
          </p:cNvPr>
          <p:cNvSpPr>
            <a:spLocks noGrp="1"/>
          </p:cNvSpPr>
          <p:nvPr>
            <p:ph type="body" sz="quarter" idx="16"/>
          </p:nvPr>
        </p:nvSpPr>
        <p:spPr/>
        <p:txBody>
          <a:bodyPr/>
          <a:lstStyle/>
          <a:p>
            <a:r>
              <a:rPr lang="en-US" dirty="0"/>
              <a:t>Client Software/Hardware Assets</a:t>
            </a:r>
          </a:p>
        </p:txBody>
      </p:sp>
      <p:sp>
        <p:nvSpPr>
          <p:cNvPr id="3" name="Text Placeholder 2">
            <a:extLst>
              <a:ext uri="{FF2B5EF4-FFF2-40B4-BE49-F238E27FC236}">
                <a16:creationId xmlns:a16="http://schemas.microsoft.com/office/drawing/2014/main" id="{0E23784E-12AD-4557-A149-8434B0BFF4F2}"/>
              </a:ext>
            </a:extLst>
          </p:cNvPr>
          <p:cNvSpPr>
            <a:spLocks noGrp="1"/>
          </p:cNvSpPr>
          <p:nvPr>
            <p:ph type="body" sz="quarter" idx="17"/>
          </p:nvPr>
        </p:nvSpPr>
        <p:spPr>
          <a:xfrm>
            <a:off x="609600" y="1600200"/>
            <a:ext cx="10972800" cy="4191000"/>
          </a:xfrm>
        </p:spPr>
        <p:txBody>
          <a:bodyPr/>
          <a:lstStyle/>
          <a:p>
            <a:r>
              <a:rPr lang="en-US" dirty="0"/>
              <a:t>	</a:t>
            </a:r>
          </a:p>
        </p:txBody>
      </p:sp>
      <p:pic>
        <p:nvPicPr>
          <p:cNvPr id="4" name="Picture 3">
            <a:extLst>
              <a:ext uri="{FF2B5EF4-FFF2-40B4-BE49-F238E27FC236}">
                <a16:creationId xmlns:a16="http://schemas.microsoft.com/office/drawing/2014/main" id="{F6B82D75-0C1D-4E49-B6C2-D44411E25093}"/>
              </a:ext>
            </a:extLst>
          </p:cNvPr>
          <p:cNvPicPr>
            <a:picLocks noChangeAspect="1"/>
          </p:cNvPicPr>
          <p:nvPr/>
        </p:nvPicPr>
        <p:blipFill>
          <a:blip r:embed="rId2"/>
          <a:stretch>
            <a:fillRect/>
          </a:stretch>
        </p:blipFill>
        <p:spPr>
          <a:xfrm>
            <a:off x="228600" y="1371600"/>
            <a:ext cx="11887200" cy="1828799"/>
          </a:xfrm>
          <a:prstGeom prst="rect">
            <a:avLst/>
          </a:prstGeom>
        </p:spPr>
      </p:pic>
    </p:spTree>
    <p:extLst>
      <p:ext uri="{BB962C8B-B14F-4D97-AF65-F5344CB8AC3E}">
        <p14:creationId xmlns:p14="http://schemas.microsoft.com/office/powerpoint/2010/main" val="2381606246"/>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8308DB48-5DDB-420E-958A-72F82C007813}"/>
              </a:ext>
            </a:extLst>
          </p:cNvPr>
          <p:cNvSpPr>
            <a:spLocks noGrp="1"/>
          </p:cNvSpPr>
          <p:nvPr>
            <p:ph type="body" sz="quarter" idx="16"/>
          </p:nvPr>
        </p:nvSpPr>
        <p:spPr/>
        <p:txBody>
          <a:bodyPr/>
          <a:lstStyle/>
          <a:p>
            <a:r>
              <a:rPr lang="en-US" dirty="0"/>
              <a:t>Contact Information</a:t>
            </a:r>
          </a:p>
        </p:txBody>
      </p:sp>
      <p:sp>
        <p:nvSpPr>
          <p:cNvPr id="3" name="Text Placeholder 2">
            <a:extLst>
              <a:ext uri="{FF2B5EF4-FFF2-40B4-BE49-F238E27FC236}">
                <a16:creationId xmlns:a16="http://schemas.microsoft.com/office/drawing/2014/main" id="{B81E4EA1-553E-4B9D-BAE8-B74F1A848E0F}"/>
              </a:ext>
            </a:extLst>
          </p:cNvPr>
          <p:cNvSpPr>
            <a:spLocks noGrp="1"/>
          </p:cNvSpPr>
          <p:nvPr>
            <p:ph type="body" sz="quarter" idx="17"/>
          </p:nvPr>
        </p:nvSpPr>
        <p:spPr/>
        <p:txBody>
          <a:bodyPr/>
          <a:lstStyle/>
          <a:p>
            <a:r>
              <a:rPr lang="en-US" dirty="0"/>
              <a:t>Nick Mazares</a:t>
            </a:r>
          </a:p>
          <a:p>
            <a:r>
              <a:rPr lang="en-US" dirty="0"/>
              <a:t>TriMech Solutions</a:t>
            </a:r>
          </a:p>
          <a:p>
            <a:r>
              <a:rPr lang="en-US" dirty="0"/>
              <a:t>Sales Operations Manager</a:t>
            </a:r>
          </a:p>
          <a:p>
            <a:r>
              <a:rPr lang="en-US" dirty="0">
                <a:hlinkClick r:id="rId2"/>
              </a:rPr>
              <a:t>Nick.Mazares@trimech.com</a:t>
            </a:r>
            <a:endParaRPr lang="en-US" dirty="0"/>
          </a:p>
          <a:p>
            <a:endParaRPr lang="en-US" dirty="0"/>
          </a:p>
          <a:p>
            <a:endParaRPr lang="en-US" dirty="0"/>
          </a:p>
        </p:txBody>
      </p:sp>
    </p:spTree>
    <p:extLst>
      <p:ext uri="{BB962C8B-B14F-4D97-AF65-F5344CB8AC3E}">
        <p14:creationId xmlns:p14="http://schemas.microsoft.com/office/powerpoint/2010/main" val="3478096986"/>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a:xfrm>
            <a:off x="304800" y="1066800"/>
            <a:ext cx="11277600" cy="1270443"/>
          </a:xfrm>
        </p:spPr>
        <p:txBody>
          <a:bodyPr/>
          <a:lstStyle/>
          <a:p>
            <a:r>
              <a:rPr lang="en-US" b="1" dirty="0"/>
              <a:t>SESSION III:</a:t>
            </a:r>
          </a:p>
          <a:p>
            <a:r>
              <a:rPr lang="en-US" dirty="0">
                <a:solidFill>
                  <a:schemeClr val="bg1"/>
                </a:solidFill>
              </a:rPr>
              <a:t>Approval Workflows</a:t>
            </a:r>
          </a:p>
        </p:txBody>
      </p:sp>
      <p:sp>
        <p:nvSpPr>
          <p:cNvPr id="3" name="Text Placeholder 2">
            <a:extLst>
              <a:ext uri="{FF2B5EF4-FFF2-40B4-BE49-F238E27FC236}">
                <a16:creationId xmlns:a16="http://schemas.microsoft.com/office/drawing/2014/main" id="{B27F001E-2161-4233-BFF5-1D6539CFB150}"/>
              </a:ext>
            </a:extLst>
          </p:cNvPr>
          <p:cNvSpPr>
            <a:spLocks noGrp="1"/>
          </p:cNvSpPr>
          <p:nvPr>
            <p:ph type="body" sz="quarter" idx="11"/>
          </p:nvPr>
        </p:nvSpPr>
        <p:spPr>
          <a:xfrm>
            <a:off x="304800" y="2590800"/>
            <a:ext cx="11277600" cy="519959"/>
          </a:xfrm>
        </p:spPr>
        <p:txBody>
          <a:bodyPr/>
          <a:lstStyle/>
          <a:p>
            <a:pPr marL="0" indent="0">
              <a:spcBef>
                <a:spcPts val="432"/>
              </a:spcBef>
            </a:pPr>
            <a:r>
              <a:rPr lang="en-US" dirty="0"/>
              <a:t>Presented By:  Ashley Rowe @ </a:t>
            </a:r>
            <a:r>
              <a:rPr lang="en-US" dirty="0" err="1"/>
              <a:t>Wellframe</a:t>
            </a:r>
            <a:endParaRPr lang="en-US" dirty="0">
              <a:solidFill>
                <a:srgbClr val="FF0000"/>
              </a:solidFill>
            </a:endParaRPr>
          </a:p>
        </p:txBody>
      </p:sp>
    </p:spTree>
    <p:extLst>
      <p:ext uri="{BB962C8B-B14F-4D97-AF65-F5344CB8AC3E}">
        <p14:creationId xmlns:p14="http://schemas.microsoft.com/office/powerpoint/2010/main" val="1775082547"/>
      </p:ext>
    </p:extLst>
  </p:cSld>
  <p:clrMapOvr>
    <a:masterClrMapping/>
  </p:clrMapOvr>
  <p:transition spd="slow">
    <p:fade/>
  </p:transition>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13482B85-7C98-45CE-9305-B5BA91B2A0BC}"/>
              </a:ext>
            </a:extLst>
          </p:cNvPr>
          <p:cNvSpPr>
            <a:spLocks noGrp="1"/>
          </p:cNvSpPr>
          <p:nvPr>
            <p:ph type="body" sz="quarter" idx="10"/>
          </p:nvPr>
        </p:nvSpPr>
        <p:spPr/>
        <p:txBody>
          <a:bodyPr/>
          <a:lstStyle/>
          <a:p>
            <a:r>
              <a:rPr lang="en-US" dirty="0"/>
              <a:t>Approval Workflow Automation for Wellframe, Inc.</a:t>
            </a:r>
          </a:p>
        </p:txBody>
      </p:sp>
      <p:sp>
        <p:nvSpPr>
          <p:cNvPr id="3" name="Text Placeholder 2">
            <a:extLst>
              <a:ext uri="{FF2B5EF4-FFF2-40B4-BE49-F238E27FC236}">
                <a16:creationId xmlns:a16="http://schemas.microsoft.com/office/drawing/2014/main" id="{56E4997E-68E7-4D49-ABE8-47F1198654A3}"/>
              </a:ext>
            </a:extLst>
          </p:cNvPr>
          <p:cNvSpPr>
            <a:spLocks noGrp="1"/>
          </p:cNvSpPr>
          <p:nvPr>
            <p:ph type="body" sz="quarter" idx="11"/>
          </p:nvPr>
        </p:nvSpPr>
        <p:spPr/>
        <p:txBody>
          <a:bodyPr/>
          <a:lstStyle/>
          <a:p>
            <a:r>
              <a:rPr lang="en-US" dirty="0"/>
              <a:t>Presented by Ashley Rowe</a:t>
            </a:r>
          </a:p>
        </p:txBody>
      </p:sp>
    </p:spTree>
    <p:extLst>
      <p:ext uri="{BB962C8B-B14F-4D97-AF65-F5344CB8AC3E}">
        <p14:creationId xmlns:p14="http://schemas.microsoft.com/office/powerpoint/2010/main" val="2700309217"/>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3D78907D-7B74-9244-9C60-18948E180AF5}"/>
              </a:ext>
            </a:extLst>
          </p:cNvPr>
          <p:cNvSpPr>
            <a:spLocks noGrp="1"/>
          </p:cNvSpPr>
          <p:nvPr>
            <p:ph type="body" sz="quarter" idx="17"/>
          </p:nvPr>
        </p:nvSpPr>
        <p:spPr>
          <a:xfrm>
            <a:off x="1143000" y="1524000"/>
            <a:ext cx="5105400" cy="4848921"/>
          </a:xfrm>
        </p:spPr>
        <p:txBody>
          <a:bodyPr/>
          <a:lstStyle/>
          <a:p>
            <a:pPr algn="ctr"/>
            <a:endParaRPr lang="en-US" sz="1200" dirty="0">
              <a:latin typeface="+mj-lt"/>
            </a:endParaRPr>
          </a:p>
          <a:p>
            <a:endParaRPr lang="en-US" sz="600" dirty="0">
              <a:latin typeface="+mj-lt"/>
            </a:endParaRPr>
          </a:p>
          <a:p>
            <a:pPr>
              <a:lnSpc>
                <a:spcPts val="2700"/>
              </a:lnSpc>
              <a:spcAft>
                <a:spcPts val="600"/>
              </a:spcAft>
            </a:pPr>
            <a:r>
              <a:rPr lang="en-US" dirty="0">
                <a:latin typeface="+mj-lt"/>
              </a:rPr>
              <a:t>At Wellframe, we help healthcare organizations close that gap by providing solutions that enable them to support people longitudinally between traditional clinical interactions. So healthcare organizations can guide people beyond the four walls toward better outcomes. So patients can become meaningful contributors to their own health. And so </a:t>
            </a:r>
            <a:r>
              <a:rPr lang="en-US" b="1" dirty="0">
                <a:solidFill>
                  <a:srgbClr val="0070C0"/>
                </a:solidFill>
                <a:latin typeface="+mj-lt"/>
              </a:rPr>
              <a:t>all people can get the care and support they need, when and where they need it.</a:t>
            </a:r>
            <a:endParaRPr lang="en-US" dirty="0">
              <a:solidFill>
                <a:srgbClr val="0070C0"/>
              </a:solidFill>
              <a:latin typeface="+mj-lt"/>
            </a:endParaRPr>
          </a:p>
          <a:p>
            <a:endParaRPr lang="en-US" dirty="0">
              <a:latin typeface="+mj-lt"/>
            </a:endParaRPr>
          </a:p>
        </p:txBody>
      </p:sp>
      <p:pic>
        <p:nvPicPr>
          <p:cNvPr id="4" name="Picture 3">
            <a:extLst>
              <a:ext uri="{FF2B5EF4-FFF2-40B4-BE49-F238E27FC236}">
                <a16:creationId xmlns:a16="http://schemas.microsoft.com/office/drawing/2014/main" id="{9E1FD6DC-B59C-8743-A81C-E392B8F303BB}"/>
              </a:ext>
            </a:extLst>
          </p:cNvPr>
          <p:cNvPicPr>
            <a:picLocks noChangeAspect="1"/>
          </p:cNvPicPr>
          <p:nvPr/>
        </p:nvPicPr>
        <p:blipFill>
          <a:blip r:embed="rId2"/>
          <a:stretch>
            <a:fillRect/>
          </a:stretch>
        </p:blipFill>
        <p:spPr>
          <a:xfrm>
            <a:off x="533400" y="762000"/>
            <a:ext cx="3944530" cy="933304"/>
          </a:xfrm>
          <a:prstGeom prst="rect">
            <a:avLst/>
          </a:prstGeom>
        </p:spPr>
      </p:pic>
      <p:pic>
        <p:nvPicPr>
          <p:cNvPr id="5" name="Picture 4">
            <a:extLst>
              <a:ext uri="{FF2B5EF4-FFF2-40B4-BE49-F238E27FC236}">
                <a16:creationId xmlns:a16="http://schemas.microsoft.com/office/drawing/2014/main" id="{F0B3F88E-DF46-2D42-B226-32AFA1042D17}"/>
              </a:ext>
            </a:extLst>
          </p:cNvPr>
          <p:cNvPicPr>
            <a:picLocks noChangeAspect="1"/>
          </p:cNvPicPr>
          <p:nvPr/>
        </p:nvPicPr>
        <p:blipFill>
          <a:blip r:embed="rId3"/>
          <a:stretch>
            <a:fillRect/>
          </a:stretch>
        </p:blipFill>
        <p:spPr>
          <a:xfrm>
            <a:off x="6324600" y="2057400"/>
            <a:ext cx="5005500" cy="3581400"/>
          </a:xfrm>
          <a:prstGeom prst="rect">
            <a:avLst/>
          </a:prstGeom>
        </p:spPr>
      </p:pic>
    </p:spTree>
    <p:extLst>
      <p:ext uri="{BB962C8B-B14F-4D97-AF65-F5344CB8AC3E}">
        <p14:creationId xmlns:p14="http://schemas.microsoft.com/office/powerpoint/2010/main" val="278174184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BC37DF76-4E9B-BA4E-B3C8-E64DD56BAD8C}"/>
              </a:ext>
            </a:extLst>
          </p:cNvPr>
          <p:cNvPicPr>
            <a:picLocks noChangeAspect="1"/>
          </p:cNvPicPr>
          <p:nvPr/>
        </p:nvPicPr>
        <p:blipFill>
          <a:blip r:embed="rId2"/>
          <a:stretch>
            <a:fillRect/>
          </a:stretch>
        </p:blipFill>
        <p:spPr>
          <a:xfrm>
            <a:off x="710286" y="742963"/>
            <a:ext cx="2743200" cy="649061"/>
          </a:xfrm>
          <a:prstGeom prst="rect">
            <a:avLst/>
          </a:prstGeom>
        </p:spPr>
      </p:pic>
      <p:sp>
        <p:nvSpPr>
          <p:cNvPr id="8" name="TextBox 7">
            <a:extLst>
              <a:ext uri="{FF2B5EF4-FFF2-40B4-BE49-F238E27FC236}">
                <a16:creationId xmlns:a16="http://schemas.microsoft.com/office/drawing/2014/main" id="{F3AFA9C4-2DBC-0B47-A99D-AE5F866209EE}"/>
              </a:ext>
            </a:extLst>
          </p:cNvPr>
          <p:cNvSpPr txBox="1"/>
          <p:nvPr/>
        </p:nvSpPr>
        <p:spPr>
          <a:xfrm>
            <a:off x="858367" y="3399931"/>
            <a:ext cx="3596270" cy="2616101"/>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Lucida Sans"/>
                <a:ea typeface="+mn-ea"/>
                <a:cs typeface="+mn-cs"/>
              </a:rPr>
              <a:t>We translate evidence-based, peer-reviewed guidelines and literature into an interactive daily checklist delivered in Wellframe app</a:t>
            </a:r>
          </a:p>
          <a:p>
            <a:pPr marL="171450" marR="0" lvl="0" indent="-1714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Lucida Sans"/>
                <a:ea typeface="+mn-ea"/>
                <a:cs typeface="+mn-cs"/>
              </a:rPr>
              <a:t>Member data is shared in real time with their organization’s care team dashboard</a:t>
            </a:r>
          </a:p>
          <a:p>
            <a:pPr marL="171450" marR="0" lvl="0" indent="-1714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Lucida Sans"/>
                <a:ea typeface="+mn-ea"/>
                <a:cs typeface="+mn-cs"/>
              </a:rPr>
              <a:t>Dashboard generates early intervention alerts, plus two-way messaging to meet members on their terms</a:t>
            </a:r>
          </a:p>
        </p:txBody>
      </p:sp>
      <p:sp>
        <p:nvSpPr>
          <p:cNvPr id="11" name="TextBox 10">
            <a:extLst>
              <a:ext uri="{FF2B5EF4-FFF2-40B4-BE49-F238E27FC236}">
                <a16:creationId xmlns:a16="http://schemas.microsoft.com/office/drawing/2014/main" id="{D24E5AB1-F30F-5148-B7A1-058B81DB25C7}"/>
              </a:ext>
            </a:extLst>
          </p:cNvPr>
          <p:cNvSpPr txBox="1"/>
          <p:nvPr/>
        </p:nvSpPr>
        <p:spPr>
          <a:xfrm>
            <a:off x="4496733" y="3461486"/>
            <a:ext cx="3426209" cy="1677382"/>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Lucida Sans"/>
                <a:ea typeface="+mn-ea"/>
                <a:cs typeface="+mn-cs"/>
              </a:rPr>
              <a:t>Concierge-like service gives members a single resource to address diverse health needs</a:t>
            </a:r>
          </a:p>
          <a:p>
            <a:pPr marL="171450" marR="0" lvl="0" indent="-171450" algn="l"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Lucida Sans"/>
                <a:ea typeface="+mn-ea"/>
                <a:cs typeface="+mn-cs"/>
              </a:rPr>
              <a:t>Streamlines member interactions across multiple health plan service lines, as well as third-party and other organizations</a:t>
            </a:r>
          </a:p>
        </p:txBody>
      </p:sp>
      <p:sp>
        <p:nvSpPr>
          <p:cNvPr id="12" name="TextBox 11">
            <a:extLst>
              <a:ext uri="{FF2B5EF4-FFF2-40B4-BE49-F238E27FC236}">
                <a16:creationId xmlns:a16="http://schemas.microsoft.com/office/drawing/2014/main" id="{4BAD46B4-AFEA-5C42-B390-5EBAF77529F7}"/>
              </a:ext>
            </a:extLst>
          </p:cNvPr>
          <p:cNvSpPr txBox="1"/>
          <p:nvPr/>
        </p:nvSpPr>
        <p:spPr>
          <a:xfrm>
            <a:off x="8077200" y="3461486"/>
            <a:ext cx="3168805" cy="160043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Lucida Sans"/>
                <a:ea typeface="+mn-ea"/>
                <a:cs typeface="+mn-cs"/>
              </a:rPr>
              <a:t>Team of health management experts help to:</a:t>
            </a:r>
          </a:p>
          <a:p>
            <a:pPr marL="285750" marR="0" lvl="0" indent="-285750" algn="l" defTabSz="914400" rtl="0" eaLnBrk="1" fontAlgn="auto" latinLnBrk="0" hangingPunct="1">
              <a:lnSpc>
                <a:spcPct val="100000"/>
              </a:lnSpc>
              <a:spcBef>
                <a:spcPts val="0"/>
              </a:spcBef>
              <a:spcAft>
                <a:spcPts val="0"/>
              </a:spcAft>
              <a:buClrTx/>
              <a:buSzPct val="95000"/>
              <a:buFont typeface="Arial" panose="020B0604020202020204" pitchFamily="34" charset="0"/>
              <a:buChar char="•"/>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Lucida Sans"/>
                <a:ea typeface="+mn-ea"/>
                <a:cs typeface="+mn-cs"/>
              </a:rPr>
              <a:t>optimize resources to engage more members</a:t>
            </a:r>
          </a:p>
          <a:p>
            <a:pPr marL="285750" marR="0" lvl="0" indent="-285750" algn="l" defTabSz="914400" rtl="0" eaLnBrk="1" fontAlgn="auto" latinLnBrk="0" hangingPunct="1">
              <a:lnSpc>
                <a:spcPct val="100000"/>
              </a:lnSpc>
              <a:spcBef>
                <a:spcPts val="0"/>
              </a:spcBef>
              <a:spcAft>
                <a:spcPts val="0"/>
              </a:spcAft>
              <a:buClrTx/>
              <a:buSzPct val="95000"/>
              <a:buFont typeface="Arial" panose="020B0604020202020204" pitchFamily="34" charset="0"/>
              <a:buChar char="•"/>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Lucida Sans"/>
                <a:ea typeface="+mn-ea"/>
                <a:cs typeface="+mn-cs"/>
              </a:rPr>
              <a:t>allow care teams to practice at the top of their license </a:t>
            </a:r>
          </a:p>
          <a:p>
            <a:pPr marL="285750" marR="0" lvl="0" indent="-285750" algn="l" defTabSz="914400" rtl="0" eaLnBrk="1" fontAlgn="auto" latinLnBrk="0" hangingPunct="1">
              <a:lnSpc>
                <a:spcPct val="100000"/>
              </a:lnSpc>
              <a:spcBef>
                <a:spcPts val="0"/>
              </a:spcBef>
              <a:spcAft>
                <a:spcPts val="0"/>
              </a:spcAft>
              <a:buClrTx/>
              <a:buSzPct val="95000"/>
              <a:buFont typeface="Arial" panose="020B0604020202020204" pitchFamily="34" charset="0"/>
              <a:buChar char="•"/>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Lucida Sans"/>
                <a:ea typeface="+mn-ea"/>
                <a:cs typeface="+mn-cs"/>
              </a:rPr>
              <a:t>drive continuous improvement</a:t>
            </a:r>
          </a:p>
        </p:txBody>
      </p:sp>
      <p:pic>
        <p:nvPicPr>
          <p:cNvPr id="13" name="Picture 12">
            <a:extLst>
              <a:ext uri="{FF2B5EF4-FFF2-40B4-BE49-F238E27FC236}">
                <a16:creationId xmlns:a16="http://schemas.microsoft.com/office/drawing/2014/main" id="{78D7C0B2-8F5B-3942-9E54-6882941EA879}"/>
              </a:ext>
            </a:extLst>
          </p:cNvPr>
          <p:cNvPicPr>
            <a:picLocks noChangeAspect="1"/>
          </p:cNvPicPr>
          <p:nvPr/>
        </p:nvPicPr>
        <p:blipFill>
          <a:blip r:embed="rId3"/>
          <a:stretch>
            <a:fillRect/>
          </a:stretch>
        </p:blipFill>
        <p:spPr>
          <a:xfrm>
            <a:off x="2868372" y="1281982"/>
            <a:ext cx="6455256" cy="698376"/>
          </a:xfrm>
          <a:prstGeom prst="rect">
            <a:avLst/>
          </a:prstGeom>
        </p:spPr>
      </p:pic>
      <p:pic>
        <p:nvPicPr>
          <p:cNvPr id="14" name="Picture 13">
            <a:extLst>
              <a:ext uri="{FF2B5EF4-FFF2-40B4-BE49-F238E27FC236}">
                <a16:creationId xmlns:a16="http://schemas.microsoft.com/office/drawing/2014/main" id="{5DE09D0B-8CE8-624C-AEDB-FF8C4EBDFFAF}"/>
              </a:ext>
            </a:extLst>
          </p:cNvPr>
          <p:cNvPicPr>
            <a:picLocks noChangeAspect="1"/>
          </p:cNvPicPr>
          <p:nvPr/>
        </p:nvPicPr>
        <p:blipFill>
          <a:blip r:embed="rId4"/>
          <a:stretch>
            <a:fillRect/>
          </a:stretch>
        </p:blipFill>
        <p:spPr>
          <a:xfrm>
            <a:off x="1295400" y="1826387"/>
            <a:ext cx="9601200" cy="1589603"/>
          </a:xfrm>
          <a:prstGeom prst="rect">
            <a:avLst/>
          </a:prstGeom>
        </p:spPr>
      </p:pic>
    </p:spTree>
    <p:extLst>
      <p:ext uri="{BB962C8B-B14F-4D97-AF65-F5344CB8AC3E}">
        <p14:creationId xmlns:p14="http://schemas.microsoft.com/office/powerpoint/2010/main" val="328154354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6"/>
          </p:nvPr>
        </p:nvSpPr>
        <p:spPr/>
        <p:txBody>
          <a:bodyPr/>
          <a:lstStyle/>
          <a:p>
            <a:r>
              <a:rPr lang="en-US" dirty="0"/>
              <a:t>History with NetSuite and Modules Used</a:t>
            </a:r>
          </a:p>
        </p:txBody>
      </p:sp>
      <p:cxnSp>
        <p:nvCxnSpPr>
          <p:cNvPr id="7" name="Straight Connector 6">
            <a:extLst>
              <a:ext uri="{FF2B5EF4-FFF2-40B4-BE49-F238E27FC236}">
                <a16:creationId xmlns:a16="http://schemas.microsoft.com/office/drawing/2014/main" id="{AA7FD41C-2E5A-1544-A30A-0E1B6DD3AD02}"/>
              </a:ext>
            </a:extLst>
          </p:cNvPr>
          <p:cNvCxnSpPr/>
          <p:nvPr/>
        </p:nvCxnSpPr>
        <p:spPr>
          <a:xfrm>
            <a:off x="1295400" y="2209800"/>
            <a:ext cx="9220200" cy="0"/>
          </a:xfrm>
          <a:prstGeom prst="line">
            <a:avLst/>
          </a:prstGeom>
        </p:spPr>
        <p:style>
          <a:lnRef idx="2">
            <a:schemeClr val="accent2"/>
          </a:lnRef>
          <a:fillRef idx="0">
            <a:schemeClr val="accent2"/>
          </a:fillRef>
          <a:effectRef idx="1">
            <a:schemeClr val="accent2"/>
          </a:effectRef>
          <a:fontRef idx="minor">
            <a:schemeClr val="tx1"/>
          </a:fontRef>
        </p:style>
      </p:cxnSp>
      <p:sp>
        <p:nvSpPr>
          <p:cNvPr id="8" name="Oval 7">
            <a:extLst>
              <a:ext uri="{FF2B5EF4-FFF2-40B4-BE49-F238E27FC236}">
                <a16:creationId xmlns:a16="http://schemas.microsoft.com/office/drawing/2014/main" id="{0AB9BD9D-C63E-934A-B5DD-4489D4DEA405}"/>
              </a:ext>
            </a:extLst>
          </p:cNvPr>
          <p:cNvSpPr/>
          <p:nvPr/>
        </p:nvSpPr>
        <p:spPr>
          <a:xfrm>
            <a:off x="2095500" y="2150341"/>
            <a:ext cx="152400" cy="152385"/>
          </a:xfrm>
          <a:prstGeom prst="ellipse">
            <a:avLst/>
          </a:prstGeom>
          <a:solidFill>
            <a:schemeClr val="accent3">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Lucida Sans"/>
              <a:ea typeface="+mn-ea"/>
              <a:cs typeface="+mn-cs"/>
            </a:endParaRPr>
          </a:p>
        </p:txBody>
      </p:sp>
      <p:sp>
        <p:nvSpPr>
          <p:cNvPr id="10" name="TextBox 9">
            <a:extLst>
              <a:ext uri="{FF2B5EF4-FFF2-40B4-BE49-F238E27FC236}">
                <a16:creationId xmlns:a16="http://schemas.microsoft.com/office/drawing/2014/main" id="{C3598176-6498-E34C-9F6A-32FBD480F29C}"/>
              </a:ext>
            </a:extLst>
          </p:cNvPr>
          <p:cNvSpPr txBox="1"/>
          <p:nvPr/>
        </p:nvSpPr>
        <p:spPr>
          <a:xfrm>
            <a:off x="1714500" y="1834299"/>
            <a:ext cx="9144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lumMod val="65000"/>
                    <a:lumOff val="35000"/>
                  </a:prstClr>
                </a:solidFill>
                <a:effectLst/>
                <a:uLnTx/>
                <a:uFillTx/>
                <a:latin typeface="Lucida Sans"/>
                <a:ea typeface="+mn-ea"/>
                <a:cs typeface="+mn-cs"/>
              </a:rPr>
              <a:t>Jan 2019</a:t>
            </a:r>
          </a:p>
        </p:txBody>
      </p:sp>
      <p:sp>
        <p:nvSpPr>
          <p:cNvPr id="11" name="Oval 10">
            <a:extLst>
              <a:ext uri="{FF2B5EF4-FFF2-40B4-BE49-F238E27FC236}">
                <a16:creationId xmlns:a16="http://schemas.microsoft.com/office/drawing/2014/main" id="{AFE3FD77-8386-5B45-9360-7D336976E6F3}"/>
              </a:ext>
            </a:extLst>
          </p:cNvPr>
          <p:cNvSpPr/>
          <p:nvPr/>
        </p:nvSpPr>
        <p:spPr>
          <a:xfrm>
            <a:off x="4381500" y="2155918"/>
            <a:ext cx="152400" cy="152385"/>
          </a:xfrm>
          <a:prstGeom prst="ellipse">
            <a:avLst/>
          </a:prstGeom>
          <a:solidFill>
            <a:schemeClr val="accent3">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Lucida Sans"/>
              <a:ea typeface="+mn-ea"/>
              <a:cs typeface="+mn-cs"/>
            </a:endParaRPr>
          </a:p>
        </p:txBody>
      </p:sp>
      <p:sp>
        <p:nvSpPr>
          <p:cNvPr id="12" name="TextBox 11">
            <a:extLst>
              <a:ext uri="{FF2B5EF4-FFF2-40B4-BE49-F238E27FC236}">
                <a16:creationId xmlns:a16="http://schemas.microsoft.com/office/drawing/2014/main" id="{E74DB8EF-3D44-4248-B1FA-36BF9B9661DC}"/>
              </a:ext>
            </a:extLst>
          </p:cNvPr>
          <p:cNvSpPr txBox="1"/>
          <p:nvPr/>
        </p:nvSpPr>
        <p:spPr>
          <a:xfrm>
            <a:off x="4000500" y="1825897"/>
            <a:ext cx="1143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lumMod val="65000"/>
                    <a:lumOff val="35000"/>
                  </a:prstClr>
                </a:solidFill>
                <a:effectLst/>
                <a:uLnTx/>
                <a:uFillTx/>
                <a:latin typeface="Lucida Sans"/>
                <a:ea typeface="+mn-ea"/>
                <a:cs typeface="+mn-cs"/>
              </a:rPr>
              <a:t>Mar 2019</a:t>
            </a:r>
          </a:p>
        </p:txBody>
      </p:sp>
      <p:sp>
        <p:nvSpPr>
          <p:cNvPr id="13" name="Oval 12">
            <a:extLst>
              <a:ext uri="{FF2B5EF4-FFF2-40B4-BE49-F238E27FC236}">
                <a16:creationId xmlns:a16="http://schemas.microsoft.com/office/drawing/2014/main" id="{7C7FB1A3-60BE-2043-9678-7529CE641B1D}"/>
              </a:ext>
            </a:extLst>
          </p:cNvPr>
          <p:cNvSpPr/>
          <p:nvPr/>
        </p:nvSpPr>
        <p:spPr>
          <a:xfrm>
            <a:off x="7137710" y="2149681"/>
            <a:ext cx="152400" cy="152385"/>
          </a:xfrm>
          <a:prstGeom prst="ellipse">
            <a:avLst/>
          </a:prstGeom>
          <a:solidFill>
            <a:schemeClr val="accent3">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Lucida Sans"/>
              <a:ea typeface="+mn-ea"/>
              <a:cs typeface="+mn-cs"/>
            </a:endParaRPr>
          </a:p>
        </p:txBody>
      </p:sp>
      <p:sp>
        <p:nvSpPr>
          <p:cNvPr id="14" name="TextBox 13">
            <a:extLst>
              <a:ext uri="{FF2B5EF4-FFF2-40B4-BE49-F238E27FC236}">
                <a16:creationId xmlns:a16="http://schemas.microsoft.com/office/drawing/2014/main" id="{F4D2726B-3BB3-F144-A38C-040979CF7516}"/>
              </a:ext>
            </a:extLst>
          </p:cNvPr>
          <p:cNvSpPr txBox="1"/>
          <p:nvPr/>
        </p:nvSpPr>
        <p:spPr>
          <a:xfrm>
            <a:off x="6718610" y="1842952"/>
            <a:ext cx="1143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lumMod val="65000"/>
                    <a:lumOff val="35000"/>
                  </a:prstClr>
                </a:solidFill>
                <a:effectLst/>
                <a:uLnTx/>
                <a:uFillTx/>
                <a:latin typeface="Lucida Sans"/>
                <a:ea typeface="+mn-ea"/>
                <a:cs typeface="+mn-cs"/>
              </a:rPr>
              <a:t>Sep 2019</a:t>
            </a:r>
          </a:p>
        </p:txBody>
      </p:sp>
      <p:sp>
        <p:nvSpPr>
          <p:cNvPr id="15" name="Oval 14">
            <a:extLst>
              <a:ext uri="{FF2B5EF4-FFF2-40B4-BE49-F238E27FC236}">
                <a16:creationId xmlns:a16="http://schemas.microsoft.com/office/drawing/2014/main" id="{362E9376-34E9-8647-BE92-DCA8AB72F945}"/>
              </a:ext>
            </a:extLst>
          </p:cNvPr>
          <p:cNvSpPr/>
          <p:nvPr/>
        </p:nvSpPr>
        <p:spPr>
          <a:xfrm>
            <a:off x="9448800" y="2149681"/>
            <a:ext cx="152400" cy="152385"/>
          </a:xfrm>
          <a:prstGeom prst="ellipse">
            <a:avLst/>
          </a:prstGeom>
          <a:solidFill>
            <a:schemeClr val="accent3">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Lucida Sans"/>
              <a:ea typeface="+mn-ea"/>
              <a:cs typeface="+mn-cs"/>
            </a:endParaRPr>
          </a:p>
        </p:txBody>
      </p:sp>
      <p:sp>
        <p:nvSpPr>
          <p:cNvPr id="16" name="TextBox 15">
            <a:extLst>
              <a:ext uri="{FF2B5EF4-FFF2-40B4-BE49-F238E27FC236}">
                <a16:creationId xmlns:a16="http://schemas.microsoft.com/office/drawing/2014/main" id="{2279DEED-3EAE-4243-86C1-90D6AF7CA75F}"/>
              </a:ext>
            </a:extLst>
          </p:cNvPr>
          <p:cNvSpPr txBox="1"/>
          <p:nvPr/>
        </p:nvSpPr>
        <p:spPr>
          <a:xfrm>
            <a:off x="8953500" y="1821703"/>
            <a:ext cx="114300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prstClr val="black">
                    <a:lumMod val="65000"/>
                    <a:lumOff val="35000"/>
                  </a:prstClr>
                </a:solidFill>
                <a:effectLst/>
                <a:uLnTx/>
                <a:uFillTx/>
                <a:latin typeface="Lucida Sans"/>
                <a:ea typeface="+mn-ea"/>
                <a:cs typeface="+mn-cs"/>
              </a:rPr>
              <a:t>Dec 2019</a:t>
            </a:r>
          </a:p>
        </p:txBody>
      </p:sp>
      <p:sp>
        <p:nvSpPr>
          <p:cNvPr id="18" name="TextBox 17">
            <a:extLst>
              <a:ext uri="{FF2B5EF4-FFF2-40B4-BE49-F238E27FC236}">
                <a16:creationId xmlns:a16="http://schemas.microsoft.com/office/drawing/2014/main" id="{96817162-B698-D443-8B6B-6889006E660D}"/>
              </a:ext>
            </a:extLst>
          </p:cNvPr>
          <p:cNvSpPr txBox="1"/>
          <p:nvPr/>
        </p:nvSpPr>
        <p:spPr>
          <a:xfrm>
            <a:off x="419100" y="2649141"/>
            <a:ext cx="3657600" cy="332398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lumMod val="65000"/>
                    <a:lumOff val="35000"/>
                  </a:prstClr>
                </a:solidFill>
                <a:effectLst/>
                <a:uLnTx/>
                <a:uFillTx/>
                <a:latin typeface="Lucida Sans"/>
                <a:ea typeface="+mn-ea"/>
                <a:cs typeface="+mn-cs"/>
              </a:rPr>
              <a:t>Implemented NetSuite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lumMod val="65000"/>
                  <a:lumOff val="35000"/>
                </a:prstClr>
              </a:solidFill>
              <a:effectLst/>
              <a:uLnTx/>
              <a:uFillTx/>
              <a:latin typeface="Lucida Sans"/>
              <a:ea typeface="+mn-ea"/>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Lucida Sans"/>
                <a:ea typeface="+mn-ea"/>
                <a:cs typeface="+mn-cs"/>
              </a:rPr>
              <a:t>Main NetSuite modules used:</a:t>
            </a:r>
          </a:p>
          <a:p>
            <a:pPr marL="171450" marR="0" lvl="0" indent="-171450" algn="l" defTabSz="914400" rtl="0" eaLnBrk="1" fontAlgn="auto" latinLnBrk="0" hangingPunct="1">
              <a:lnSpc>
                <a:spcPct val="15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Lucida Sans"/>
                <a:ea typeface="+mn-ea"/>
                <a:cs typeface="+mn-cs"/>
              </a:rPr>
              <a:t>Advanced Revenue Recognition (SaaS)</a:t>
            </a:r>
          </a:p>
          <a:p>
            <a:pPr marL="171450" marR="0" lvl="0" indent="-171450" algn="l" defTabSz="914400" rtl="0" eaLnBrk="1" fontAlgn="auto" latinLnBrk="0" hangingPunct="1">
              <a:lnSpc>
                <a:spcPct val="15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Lucida Sans"/>
                <a:ea typeface="+mn-ea"/>
                <a:cs typeface="+mn-cs"/>
              </a:rPr>
              <a:t>Bill Payment Processing</a:t>
            </a:r>
          </a:p>
          <a:p>
            <a:pPr marL="171450" marR="0" lvl="0" indent="-171450" algn="l" defTabSz="914400" rtl="0" eaLnBrk="1" fontAlgn="auto" latinLnBrk="0" hangingPunct="1">
              <a:lnSpc>
                <a:spcPct val="15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Lucida Sans"/>
                <a:ea typeface="+mn-ea"/>
                <a:cs typeface="+mn-cs"/>
              </a:rPr>
              <a:t>Advanced Reporting</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prstClr val="black">
                  <a:lumMod val="65000"/>
                  <a:lumOff val="35000"/>
                </a:prstClr>
              </a:solidFill>
              <a:effectLst/>
              <a:uLnTx/>
              <a:uFillTx/>
              <a:latin typeface="Lucida Sans"/>
              <a:ea typeface="+mn-ea"/>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Lucida Sans"/>
                <a:ea typeface="+mn-ea"/>
                <a:cs typeface="+mn-cs"/>
              </a:rPr>
              <a:t>Third Party applications:</a:t>
            </a:r>
          </a:p>
          <a:p>
            <a:pPr marL="171450" marR="0" lvl="0" indent="-171450" algn="l" defTabSz="914400" rtl="0" eaLnBrk="1" fontAlgn="auto" latinLnBrk="0" hangingPunct="1">
              <a:lnSpc>
                <a:spcPct val="15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Lucida Sans"/>
                <a:ea typeface="+mn-ea"/>
                <a:cs typeface="+mn-cs"/>
              </a:rPr>
              <a:t>Expensify </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Lucida Sans"/>
                <a:ea typeface="+mn-ea"/>
                <a:cs typeface="+mn-cs"/>
              </a:rPr>
              <a:t>Currently exploring payroll and financial planning integrations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prstClr val="black">
                  <a:lumMod val="65000"/>
                  <a:lumOff val="35000"/>
                </a:prstClr>
              </a:solidFill>
              <a:effectLst/>
              <a:uLnTx/>
              <a:uFillTx/>
              <a:latin typeface="Lucida Sans"/>
              <a:ea typeface="+mn-ea"/>
              <a:cs typeface="+mn-cs"/>
            </a:endParaRPr>
          </a:p>
        </p:txBody>
      </p:sp>
      <p:sp>
        <p:nvSpPr>
          <p:cNvPr id="19" name="TextBox 18">
            <a:extLst>
              <a:ext uri="{FF2B5EF4-FFF2-40B4-BE49-F238E27FC236}">
                <a16:creationId xmlns:a16="http://schemas.microsoft.com/office/drawing/2014/main" id="{9E9E3913-A655-074F-8121-AA7F30A57B0B}"/>
              </a:ext>
            </a:extLst>
          </p:cNvPr>
          <p:cNvSpPr txBox="1"/>
          <p:nvPr/>
        </p:nvSpPr>
        <p:spPr>
          <a:xfrm>
            <a:off x="4362450" y="2649141"/>
            <a:ext cx="3048000" cy="194431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lumMod val="65000"/>
                    <a:lumOff val="35000"/>
                  </a:prstClr>
                </a:solidFill>
                <a:effectLst/>
                <a:uLnTx/>
                <a:uFillTx/>
                <a:latin typeface="Lucida Sans"/>
                <a:ea typeface="+mn-ea"/>
                <a:cs typeface="+mn-cs"/>
              </a:rPr>
              <a:t>Exploratory period for advanced bill approval options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lumMod val="65000"/>
                  <a:lumOff val="35000"/>
                </a:prstClr>
              </a:solidFill>
              <a:effectLst/>
              <a:uLnTx/>
              <a:uFillTx/>
              <a:latin typeface="Lucida Sans"/>
              <a:ea typeface="+mn-ea"/>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Lucida Sans"/>
                <a:ea typeface="+mn-ea"/>
                <a:cs typeface="+mn-cs"/>
              </a:rPr>
              <a:t>Tried to build our ideal workflow on our own in NetSuite but could not find exactly what we needed</a:t>
            </a:r>
          </a:p>
        </p:txBody>
      </p:sp>
      <p:sp>
        <p:nvSpPr>
          <p:cNvPr id="20" name="TextBox 19">
            <a:extLst>
              <a:ext uri="{FF2B5EF4-FFF2-40B4-BE49-F238E27FC236}">
                <a16:creationId xmlns:a16="http://schemas.microsoft.com/office/drawing/2014/main" id="{E1CD6A30-1C0F-5C48-B97E-ABB6A7F9A4AE}"/>
              </a:ext>
            </a:extLst>
          </p:cNvPr>
          <p:cNvSpPr txBox="1"/>
          <p:nvPr/>
        </p:nvSpPr>
        <p:spPr>
          <a:xfrm>
            <a:off x="7696200" y="2649141"/>
            <a:ext cx="3657600" cy="266752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black">
                    <a:lumMod val="65000"/>
                    <a:lumOff val="35000"/>
                  </a:prstClr>
                </a:solidFill>
                <a:effectLst/>
                <a:uLnTx/>
                <a:uFillTx/>
                <a:latin typeface="Lucida Sans"/>
                <a:ea typeface="+mn-ea"/>
                <a:cs typeface="+mn-cs"/>
              </a:rPr>
              <a:t>Engaged SquareWorks to deliver a better approvals solution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lumMod val="65000"/>
                  <a:lumOff val="35000"/>
                </a:prstClr>
              </a:solidFill>
              <a:effectLst/>
              <a:uLnTx/>
              <a:uFillTx/>
              <a:latin typeface="Lucida Sans"/>
              <a:ea typeface="+mn-ea"/>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Lucida Sans"/>
                <a:ea typeface="+mn-ea"/>
                <a:cs typeface="+mn-cs"/>
              </a:rPr>
              <a:t>Worked closely with SquareWorks to design a solution that allowed our growing business to have </a:t>
            </a:r>
            <a:r>
              <a:rPr kumimoji="0" lang="en-US" sz="1400" b="1" i="0" u="none" strike="noStrike" kern="1200" cap="none" spc="0" normalizeH="0" baseline="0" noProof="0" dirty="0">
                <a:ln>
                  <a:noFill/>
                </a:ln>
                <a:solidFill>
                  <a:srgbClr val="2683C6">
                    <a:lumMod val="75000"/>
                  </a:srgbClr>
                </a:solidFill>
                <a:effectLst/>
                <a:uLnTx/>
                <a:uFillTx/>
                <a:latin typeface="Lucida Sans"/>
                <a:ea typeface="+mn-ea"/>
                <a:cs typeface="+mn-cs"/>
              </a:rPr>
              <a:t>transparency</a:t>
            </a:r>
            <a:r>
              <a:rPr kumimoji="0" lang="en-US" sz="1400" b="0" i="0" u="none" strike="noStrike" kern="1200" cap="none" spc="0" normalizeH="0" baseline="0" noProof="0" dirty="0">
                <a:ln>
                  <a:noFill/>
                </a:ln>
                <a:solidFill>
                  <a:prstClr val="black">
                    <a:lumMod val="65000"/>
                    <a:lumOff val="35000"/>
                  </a:prstClr>
                </a:solidFill>
                <a:effectLst/>
                <a:uLnTx/>
                <a:uFillTx/>
                <a:latin typeface="Lucida Sans"/>
                <a:ea typeface="+mn-ea"/>
                <a:cs typeface="+mn-cs"/>
              </a:rPr>
              <a:t> in our purchasing, </a:t>
            </a:r>
            <a:r>
              <a:rPr kumimoji="0" lang="en-US" sz="1400" b="1" i="0" u="none" strike="noStrike" kern="1200" cap="none" spc="0" normalizeH="0" baseline="0" noProof="0" dirty="0">
                <a:ln>
                  <a:noFill/>
                </a:ln>
                <a:solidFill>
                  <a:srgbClr val="2683C6">
                    <a:lumMod val="75000"/>
                  </a:srgbClr>
                </a:solidFill>
                <a:effectLst/>
                <a:uLnTx/>
                <a:uFillTx/>
                <a:latin typeface="Lucida Sans"/>
                <a:ea typeface="+mn-ea"/>
                <a:cs typeface="+mn-cs"/>
              </a:rPr>
              <a:t>accountability</a:t>
            </a:r>
            <a:r>
              <a:rPr kumimoji="0" lang="en-US" sz="1400" b="0" i="0" u="none" strike="noStrike" kern="1200" cap="none" spc="0" normalizeH="0" baseline="0" noProof="0" dirty="0">
                <a:ln>
                  <a:noFill/>
                </a:ln>
                <a:solidFill>
                  <a:prstClr val="black">
                    <a:lumMod val="65000"/>
                    <a:lumOff val="35000"/>
                  </a:prstClr>
                </a:solidFill>
                <a:effectLst/>
                <a:uLnTx/>
                <a:uFillTx/>
                <a:latin typeface="Lucida Sans"/>
                <a:ea typeface="+mn-ea"/>
                <a:cs typeface="+mn-cs"/>
              </a:rPr>
              <a:t> from our employees and </a:t>
            </a:r>
            <a:r>
              <a:rPr kumimoji="0" lang="en-US" sz="1400" b="1" i="0" u="none" strike="noStrike" kern="1200" cap="none" spc="0" normalizeH="0" baseline="0" noProof="0" dirty="0">
                <a:ln>
                  <a:noFill/>
                </a:ln>
                <a:solidFill>
                  <a:srgbClr val="2683C6">
                    <a:lumMod val="75000"/>
                  </a:srgbClr>
                </a:solidFill>
                <a:effectLst/>
                <a:uLnTx/>
                <a:uFillTx/>
                <a:latin typeface="Lucida Sans"/>
                <a:ea typeface="+mn-ea"/>
                <a:cs typeface="+mn-cs"/>
              </a:rPr>
              <a:t>control</a:t>
            </a:r>
            <a:r>
              <a:rPr kumimoji="0" lang="en-US" sz="1400" b="0" i="0" u="none" strike="noStrike" kern="1200" cap="none" spc="0" normalizeH="0" baseline="0" noProof="0" dirty="0">
                <a:ln>
                  <a:noFill/>
                </a:ln>
                <a:solidFill>
                  <a:prstClr val="black">
                    <a:lumMod val="65000"/>
                    <a:lumOff val="35000"/>
                  </a:prstClr>
                </a:solidFill>
                <a:effectLst/>
                <a:uLnTx/>
                <a:uFillTx/>
                <a:latin typeface="Lucida Sans"/>
                <a:ea typeface="+mn-ea"/>
                <a:cs typeface="+mn-cs"/>
              </a:rPr>
              <a:t> over our procurement process.</a:t>
            </a:r>
          </a:p>
        </p:txBody>
      </p:sp>
    </p:spTree>
    <p:extLst>
      <p:ext uri="{BB962C8B-B14F-4D97-AF65-F5344CB8AC3E}">
        <p14:creationId xmlns:p14="http://schemas.microsoft.com/office/powerpoint/2010/main" val="274394787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CDE7FE1-ACC8-B749-9978-2B465D9A4492}"/>
              </a:ext>
            </a:extLst>
          </p:cNvPr>
          <p:cNvSpPr>
            <a:spLocks noGrp="1"/>
          </p:cNvSpPr>
          <p:nvPr>
            <p:ph type="body" sz="quarter" idx="16"/>
          </p:nvPr>
        </p:nvSpPr>
        <p:spPr/>
        <p:txBody>
          <a:bodyPr/>
          <a:lstStyle/>
          <a:p>
            <a:r>
              <a:rPr lang="en-US" dirty="0"/>
              <a:t>What Wellframe Needed</a:t>
            </a:r>
          </a:p>
        </p:txBody>
      </p:sp>
      <p:sp>
        <p:nvSpPr>
          <p:cNvPr id="3" name="Text Placeholder 2">
            <a:extLst>
              <a:ext uri="{FF2B5EF4-FFF2-40B4-BE49-F238E27FC236}">
                <a16:creationId xmlns:a16="http://schemas.microsoft.com/office/drawing/2014/main" id="{60A108D9-A732-2C4D-A595-82264FDBA4CF}"/>
              </a:ext>
            </a:extLst>
          </p:cNvPr>
          <p:cNvSpPr>
            <a:spLocks noGrp="1"/>
          </p:cNvSpPr>
          <p:nvPr>
            <p:ph type="body" sz="quarter" idx="17"/>
          </p:nvPr>
        </p:nvSpPr>
        <p:spPr>
          <a:xfrm>
            <a:off x="558800" y="1600200"/>
            <a:ext cx="3327400" cy="4267200"/>
          </a:xfrm>
        </p:spPr>
        <p:txBody>
          <a:bodyPr numCol="1"/>
          <a:lstStyle/>
          <a:p>
            <a:pPr algn="ctr"/>
            <a:r>
              <a:rPr lang="en-US" sz="2600" b="1" dirty="0">
                <a:solidFill>
                  <a:srgbClr val="A0C1D5"/>
                </a:solidFill>
              </a:rPr>
              <a:t>Transparency</a:t>
            </a:r>
          </a:p>
          <a:p>
            <a:pPr algn="ctr"/>
            <a:endParaRPr lang="en-US" sz="1400" b="1" dirty="0">
              <a:solidFill>
                <a:srgbClr val="A0C1D5"/>
              </a:solidFill>
            </a:endParaRPr>
          </a:p>
          <a:p>
            <a:pPr marL="342900" indent="-342900">
              <a:spcAft>
                <a:spcPts val="600"/>
              </a:spcAft>
              <a:buFont typeface="Arial" panose="020B0604020202020204" pitchFamily="34" charset="0"/>
              <a:buChar char="•"/>
            </a:pPr>
            <a:r>
              <a:rPr lang="en-US" sz="1600" dirty="0">
                <a:solidFill>
                  <a:schemeClr val="bg1">
                    <a:lumMod val="65000"/>
                    <a:lumOff val="35000"/>
                  </a:schemeClr>
                </a:solidFill>
              </a:rPr>
              <a:t>Employee and departmental ownership over spend </a:t>
            </a:r>
          </a:p>
          <a:p>
            <a:pPr marL="342900" indent="-342900">
              <a:spcAft>
                <a:spcPts val="600"/>
              </a:spcAft>
              <a:buFont typeface="Arial" panose="020B0604020202020204" pitchFamily="34" charset="0"/>
              <a:buChar char="•"/>
            </a:pPr>
            <a:r>
              <a:rPr lang="en-US" sz="1600" dirty="0">
                <a:solidFill>
                  <a:schemeClr val="bg1">
                    <a:lumMod val="65000"/>
                    <a:lumOff val="35000"/>
                  </a:schemeClr>
                </a:solidFill>
              </a:rPr>
              <a:t>Align purchases with budget</a:t>
            </a:r>
          </a:p>
          <a:p>
            <a:pPr marL="342900" indent="-342900">
              <a:spcAft>
                <a:spcPts val="600"/>
              </a:spcAft>
              <a:buFont typeface="Arial" panose="020B0604020202020204" pitchFamily="34" charset="0"/>
              <a:buChar char="•"/>
            </a:pPr>
            <a:r>
              <a:rPr lang="en-US" sz="1600" dirty="0">
                <a:solidFill>
                  <a:schemeClr val="bg1">
                    <a:lumMod val="65000"/>
                    <a:lumOff val="35000"/>
                  </a:schemeClr>
                </a:solidFill>
              </a:rPr>
              <a:t>Visibility into vendor invoices to approve/dispute charges</a:t>
            </a:r>
          </a:p>
          <a:p>
            <a:pPr marL="342900" indent="-342900">
              <a:buFont typeface="Arial" panose="020B0604020202020204" pitchFamily="34" charset="0"/>
              <a:buChar char="•"/>
            </a:pPr>
            <a:endParaRPr lang="en-US" sz="1600" dirty="0">
              <a:solidFill>
                <a:schemeClr val="bg1">
                  <a:lumMod val="65000"/>
                  <a:lumOff val="35000"/>
                </a:schemeClr>
              </a:solidFill>
            </a:endParaRPr>
          </a:p>
          <a:p>
            <a:pPr algn="ctr"/>
            <a:endParaRPr lang="en-US" b="1" dirty="0">
              <a:solidFill>
                <a:srgbClr val="A0C1D5"/>
              </a:solidFill>
            </a:endParaRPr>
          </a:p>
          <a:p>
            <a:pPr algn="ctr"/>
            <a:r>
              <a:rPr lang="en-US" dirty="0"/>
              <a:t>								</a:t>
            </a:r>
          </a:p>
        </p:txBody>
      </p:sp>
      <p:sp>
        <p:nvSpPr>
          <p:cNvPr id="4" name="Text Placeholder 2">
            <a:extLst>
              <a:ext uri="{FF2B5EF4-FFF2-40B4-BE49-F238E27FC236}">
                <a16:creationId xmlns:a16="http://schemas.microsoft.com/office/drawing/2014/main" id="{AD124E94-E2CE-5848-9434-CFBD4CE0DFEA}"/>
              </a:ext>
            </a:extLst>
          </p:cNvPr>
          <p:cNvSpPr txBox="1">
            <a:spLocks/>
          </p:cNvSpPr>
          <p:nvPr/>
        </p:nvSpPr>
        <p:spPr>
          <a:xfrm>
            <a:off x="4114800" y="1600200"/>
            <a:ext cx="3505200" cy="4267200"/>
          </a:xfrm>
          <a:prstGeom prst="rect">
            <a:avLst/>
          </a:prstGeom>
        </p:spPr>
        <p:txBody>
          <a:bodyPr numCol="1"/>
          <a:lstStyle>
            <a:lvl1pPr marL="0" marR="0" indent="0" algn="l" defTabSz="914400" rtl="0" eaLnBrk="1" fontAlgn="auto" latinLnBrk="0" hangingPunct="1">
              <a:lnSpc>
                <a:spcPct val="100000"/>
              </a:lnSpc>
              <a:spcBef>
                <a:spcPct val="20000"/>
              </a:spcBef>
              <a:spcAft>
                <a:spcPts val="0"/>
              </a:spcAft>
              <a:buClrTx/>
              <a:buSzTx/>
              <a:buFont typeface="Arial" pitchFamily="34" charset="0"/>
              <a:buNone/>
              <a:tabLst/>
              <a:defRPr sz="2000" kern="1200">
                <a:solidFill>
                  <a:schemeClr val="bg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600" b="1" i="0" u="none" strike="noStrike" kern="1200" cap="none" spc="0" normalizeH="0" baseline="0" noProof="0" dirty="0">
                <a:ln>
                  <a:noFill/>
                </a:ln>
                <a:solidFill>
                  <a:srgbClr val="335B74">
                    <a:lumMod val="60000"/>
                    <a:lumOff val="40000"/>
                  </a:srgbClr>
                </a:solidFill>
                <a:effectLst/>
                <a:uLnTx/>
                <a:uFillTx/>
                <a:latin typeface="Lucida Sans"/>
                <a:ea typeface="+mn-ea"/>
                <a:cs typeface="+mn-cs"/>
              </a:rPr>
              <a:t>  Accountability</a:t>
            </a:r>
          </a:p>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endParaRPr kumimoji="0" lang="en-US" sz="1400" b="1" i="0" u="none" strike="noStrike" kern="1200" cap="none" spc="0" normalizeH="0" baseline="0" noProof="0" dirty="0">
              <a:ln>
                <a:noFill/>
              </a:ln>
              <a:solidFill>
                <a:srgbClr val="A0C1D5"/>
              </a:solidFill>
              <a:effectLst/>
              <a:uLnTx/>
              <a:uFillTx/>
              <a:latin typeface="Lucida Sans"/>
              <a:ea typeface="+mn-ea"/>
              <a:cs typeface="+mn-cs"/>
            </a:endParaRPr>
          </a:p>
          <a:p>
            <a:pPr marL="342900" marR="0" lvl="0" indent="-342900" algn="l" defTabSz="914400" rtl="0" eaLnBrk="1" fontAlgn="auto" latinLnBrk="0" hangingPunct="1">
              <a:lnSpc>
                <a:spcPct val="100000"/>
              </a:lnSpc>
              <a:spcBef>
                <a:spcPct val="2000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prstClr val="black">
                    <a:lumMod val="65000"/>
                    <a:lumOff val="35000"/>
                  </a:prstClr>
                </a:solidFill>
                <a:effectLst/>
                <a:uLnTx/>
                <a:uFillTx/>
                <a:latin typeface="Lucida Sans"/>
                <a:ea typeface="+mn-ea"/>
                <a:cs typeface="+mn-cs"/>
              </a:rPr>
              <a:t>Purchase requestors responsible for verifying the accuracy and validity of vendor invoices</a:t>
            </a:r>
          </a:p>
          <a:p>
            <a:pPr marL="342900" marR="0" lvl="0" indent="-342900" algn="l" defTabSz="914400" rtl="0" eaLnBrk="1" fontAlgn="auto" latinLnBrk="0" hangingPunct="1">
              <a:lnSpc>
                <a:spcPct val="100000"/>
              </a:lnSpc>
              <a:spcBef>
                <a:spcPct val="2000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prstClr val="black">
                    <a:lumMod val="65000"/>
                    <a:lumOff val="35000"/>
                  </a:prstClr>
                </a:solidFill>
                <a:effectLst/>
                <a:uLnTx/>
                <a:uFillTx/>
                <a:latin typeface="Lucida Sans"/>
                <a:ea typeface="+mn-ea"/>
                <a:cs typeface="+mn-cs"/>
              </a:rPr>
              <a:t>Audit trail of approval history and comments</a:t>
            </a:r>
          </a:p>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600" b="0" i="0" u="none" strike="noStrike" kern="1200" cap="none" spc="0" normalizeH="0" baseline="0" noProof="0" dirty="0">
                <a:ln>
                  <a:noFill/>
                </a:ln>
                <a:solidFill>
                  <a:prstClr val="black"/>
                </a:solidFill>
                <a:effectLst/>
                <a:uLnTx/>
                <a:uFillTx/>
                <a:latin typeface="Lucida Sans"/>
                <a:ea typeface="+mn-ea"/>
                <a:cs typeface="+mn-cs"/>
              </a:rPr>
              <a:t>			</a:t>
            </a:r>
            <a:r>
              <a:rPr kumimoji="0" lang="en-US" sz="2000" b="0" i="0" u="none" strike="noStrike" kern="1200" cap="none" spc="0" normalizeH="0" baseline="0" noProof="0" dirty="0">
                <a:ln>
                  <a:noFill/>
                </a:ln>
                <a:solidFill>
                  <a:prstClr val="black"/>
                </a:solidFill>
                <a:effectLst/>
                <a:uLnTx/>
                <a:uFillTx/>
                <a:latin typeface="Lucida Sans"/>
                <a:ea typeface="+mn-ea"/>
                <a:cs typeface="+mn-cs"/>
              </a:rPr>
              <a:t>					</a:t>
            </a:r>
          </a:p>
        </p:txBody>
      </p:sp>
      <p:sp>
        <p:nvSpPr>
          <p:cNvPr id="5" name="Text Placeholder 2">
            <a:extLst>
              <a:ext uri="{FF2B5EF4-FFF2-40B4-BE49-F238E27FC236}">
                <a16:creationId xmlns:a16="http://schemas.microsoft.com/office/drawing/2014/main" id="{AD2B8A95-4DF3-0841-AA87-516D6EFE3546}"/>
              </a:ext>
            </a:extLst>
          </p:cNvPr>
          <p:cNvSpPr txBox="1">
            <a:spLocks/>
          </p:cNvSpPr>
          <p:nvPr/>
        </p:nvSpPr>
        <p:spPr>
          <a:xfrm>
            <a:off x="7772400" y="1600200"/>
            <a:ext cx="3657600" cy="4267200"/>
          </a:xfrm>
          <a:prstGeom prst="rect">
            <a:avLst/>
          </a:prstGeom>
        </p:spPr>
        <p:txBody>
          <a:bodyPr numCol="1"/>
          <a:lstStyle>
            <a:lvl1pPr marL="0" marR="0" indent="0" algn="l" defTabSz="914400" rtl="0" eaLnBrk="1" fontAlgn="auto" latinLnBrk="0" hangingPunct="1">
              <a:lnSpc>
                <a:spcPct val="100000"/>
              </a:lnSpc>
              <a:spcBef>
                <a:spcPct val="20000"/>
              </a:spcBef>
              <a:spcAft>
                <a:spcPts val="0"/>
              </a:spcAft>
              <a:buClrTx/>
              <a:buSzTx/>
              <a:buFont typeface="Arial" pitchFamily="34" charset="0"/>
              <a:buNone/>
              <a:tabLst/>
              <a:defRPr sz="2000" kern="1200">
                <a:solidFill>
                  <a:schemeClr val="bg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600" b="1" i="0" u="none" strike="noStrike" kern="1200" cap="none" spc="0" normalizeH="0" baseline="0" noProof="0" dirty="0">
                <a:ln>
                  <a:noFill/>
                </a:ln>
                <a:solidFill>
                  <a:srgbClr val="6088A1"/>
                </a:solidFill>
                <a:effectLst/>
                <a:uLnTx/>
                <a:uFillTx/>
                <a:latin typeface="Lucida Sans"/>
                <a:ea typeface="+mn-ea"/>
                <a:cs typeface="+mn-cs"/>
              </a:rPr>
              <a:t>Internal Controls</a:t>
            </a:r>
          </a:p>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endParaRPr kumimoji="0" lang="en-US" sz="1400" b="1" i="0" u="none" strike="noStrike" kern="1200" cap="none" spc="0" normalizeH="0" baseline="0" noProof="0" dirty="0">
              <a:ln>
                <a:noFill/>
              </a:ln>
              <a:solidFill>
                <a:srgbClr val="A0C1D5"/>
              </a:solidFill>
              <a:effectLst/>
              <a:uLnTx/>
              <a:uFillTx/>
              <a:latin typeface="Lucida Sans"/>
              <a:ea typeface="+mn-ea"/>
              <a:cs typeface="+mn-cs"/>
            </a:endParaRPr>
          </a:p>
          <a:p>
            <a:pPr marL="342900" marR="0" lvl="0" indent="-342900" algn="l" defTabSz="914400" rtl="0" eaLnBrk="1" fontAlgn="auto" latinLnBrk="0" hangingPunct="1">
              <a:lnSpc>
                <a:spcPct val="100000"/>
              </a:lnSpc>
              <a:spcBef>
                <a:spcPct val="2000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prstClr val="black">
                    <a:lumMod val="65000"/>
                    <a:lumOff val="35000"/>
                  </a:prstClr>
                </a:solidFill>
                <a:effectLst/>
                <a:uLnTx/>
                <a:uFillTx/>
                <a:latin typeface="Lucida Sans"/>
                <a:ea typeface="+mn-ea"/>
                <a:cs typeface="+mn-cs"/>
              </a:rPr>
              <a:t>Ability to set individual purchase approval thresholds per company policy</a:t>
            </a:r>
          </a:p>
          <a:p>
            <a:pPr marL="342900" marR="0" lvl="0" indent="-342900" algn="l" defTabSz="914400" rtl="0" eaLnBrk="1" fontAlgn="auto" latinLnBrk="0" hangingPunct="1">
              <a:lnSpc>
                <a:spcPct val="100000"/>
              </a:lnSpc>
              <a:spcBef>
                <a:spcPct val="2000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prstClr val="black">
                    <a:lumMod val="65000"/>
                    <a:lumOff val="35000"/>
                  </a:prstClr>
                </a:solidFill>
                <a:effectLst/>
                <a:uLnTx/>
                <a:uFillTx/>
                <a:latin typeface="Lucida Sans"/>
                <a:ea typeface="+mn-ea"/>
                <a:cs typeface="+mn-cs"/>
              </a:rPr>
              <a:t>Systematically ensure all vendor bills are approved prior to payment</a:t>
            </a:r>
          </a:p>
          <a:p>
            <a:pPr marL="342900" marR="0" lvl="0" indent="-342900" algn="l" defTabSz="914400" rtl="0" eaLnBrk="1" fontAlgn="auto" latinLnBrk="0" hangingPunct="1">
              <a:lnSpc>
                <a:spcPct val="100000"/>
              </a:lnSpc>
              <a:spcBef>
                <a:spcPct val="20000"/>
              </a:spcBef>
              <a:spcAft>
                <a:spcPts val="600"/>
              </a:spcAft>
              <a:buClrTx/>
              <a:buSzTx/>
              <a:buFont typeface="Arial" panose="020B0604020202020204" pitchFamily="34" charset="0"/>
              <a:buChar char="•"/>
              <a:tabLst/>
              <a:defRPr/>
            </a:pPr>
            <a:r>
              <a:rPr kumimoji="0" lang="en-US" sz="1600" b="0" i="0" u="none" strike="noStrike" kern="1200" cap="none" spc="0" normalizeH="0" baseline="0" noProof="0" dirty="0">
                <a:ln>
                  <a:noFill/>
                </a:ln>
                <a:solidFill>
                  <a:prstClr val="black">
                    <a:lumMod val="65000"/>
                    <a:lumOff val="35000"/>
                  </a:prstClr>
                </a:solidFill>
                <a:effectLst/>
                <a:uLnTx/>
                <a:uFillTx/>
                <a:latin typeface="Lucida Sans"/>
                <a:ea typeface="+mn-ea"/>
                <a:cs typeface="+mn-cs"/>
              </a:rPr>
              <a:t>Support of control environment for financial audit</a:t>
            </a:r>
          </a:p>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000" b="0" i="0" u="none" strike="noStrike" kern="1200" cap="none" spc="0" normalizeH="0" baseline="0" noProof="0" dirty="0">
                <a:ln>
                  <a:noFill/>
                </a:ln>
                <a:solidFill>
                  <a:prstClr val="black"/>
                </a:solidFill>
                <a:effectLst/>
                <a:uLnTx/>
                <a:uFillTx/>
                <a:latin typeface="Lucida Sans"/>
                <a:ea typeface="+mn-ea"/>
                <a:cs typeface="+mn-cs"/>
              </a:rPr>
              <a:t>									</a:t>
            </a:r>
          </a:p>
        </p:txBody>
      </p:sp>
      <p:pic>
        <p:nvPicPr>
          <p:cNvPr id="7" name="Graphic 6" descr="Magnifying glass">
            <a:extLst>
              <a:ext uri="{FF2B5EF4-FFF2-40B4-BE49-F238E27FC236}">
                <a16:creationId xmlns:a16="http://schemas.microsoft.com/office/drawing/2014/main" id="{8EB8F896-367F-BB4E-B833-F0EFD1EE8CC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65300" y="4648200"/>
            <a:ext cx="914400" cy="914400"/>
          </a:xfrm>
          <a:prstGeom prst="rect">
            <a:avLst/>
          </a:prstGeom>
        </p:spPr>
      </p:pic>
      <p:pic>
        <p:nvPicPr>
          <p:cNvPr id="11" name="Graphic 10" descr="Group of men">
            <a:extLst>
              <a:ext uri="{FF2B5EF4-FFF2-40B4-BE49-F238E27FC236}">
                <a16:creationId xmlns:a16="http://schemas.microsoft.com/office/drawing/2014/main" id="{7511A0FF-CDEC-494B-8532-0D3D6549F0CD}"/>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410200" y="4647419"/>
            <a:ext cx="914400" cy="914400"/>
          </a:xfrm>
          <a:prstGeom prst="rect">
            <a:avLst/>
          </a:prstGeom>
        </p:spPr>
      </p:pic>
      <p:pic>
        <p:nvPicPr>
          <p:cNvPr id="13" name="Graphic 12" descr="Lock">
            <a:extLst>
              <a:ext uri="{FF2B5EF4-FFF2-40B4-BE49-F238E27FC236}">
                <a16:creationId xmlns:a16="http://schemas.microsoft.com/office/drawing/2014/main" id="{CEED4F57-FCD6-2C4A-B303-D5FBF22D8BEF}"/>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9144000" y="4647419"/>
            <a:ext cx="914400" cy="914400"/>
          </a:xfrm>
          <a:prstGeom prst="rect">
            <a:avLst/>
          </a:prstGeom>
        </p:spPr>
      </p:pic>
    </p:spTree>
    <p:extLst>
      <p:ext uri="{BB962C8B-B14F-4D97-AF65-F5344CB8AC3E}">
        <p14:creationId xmlns:p14="http://schemas.microsoft.com/office/powerpoint/2010/main" val="172737030"/>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81B021F4-EE9B-0B40-B640-36313B9E1416}"/>
              </a:ext>
            </a:extLst>
          </p:cNvPr>
          <p:cNvSpPr>
            <a:spLocks noGrp="1"/>
          </p:cNvSpPr>
          <p:nvPr>
            <p:ph type="body" sz="quarter" idx="16"/>
          </p:nvPr>
        </p:nvSpPr>
        <p:spPr/>
        <p:txBody>
          <a:bodyPr/>
          <a:lstStyle/>
          <a:p>
            <a:r>
              <a:rPr lang="en-US" dirty="0"/>
              <a:t>What Wellframe needed</a:t>
            </a:r>
          </a:p>
        </p:txBody>
      </p:sp>
      <p:sp>
        <p:nvSpPr>
          <p:cNvPr id="3" name="Text Placeholder 2">
            <a:extLst>
              <a:ext uri="{FF2B5EF4-FFF2-40B4-BE49-F238E27FC236}">
                <a16:creationId xmlns:a16="http://schemas.microsoft.com/office/drawing/2014/main" id="{13F9F86A-F480-364C-992B-664295741511}"/>
              </a:ext>
            </a:extLst>
          </p:cNvPr>
          <p:cNvSpPr>
            <a:spLocks noGrp="1"/>
          </p:cNvSpPr>
          <p:nvPr>
            <p:ph type="body" sz="quarter" idx="17"/>
          </p:nvPr>
        </p:nvSpPr>
        <p:spPr>
          <a:xfrm>
            <a:off x="6456321" y="1499536"/>
            <a:ext cx="4745072" cy="2108386"/>
          </a:xfrm>
        </p:spPr>
        <p:txBody>
          <a:bodyPr/>
          <a:lstStyle/>
          <a:p>
            <a:pPr indent="-285750">
              <a:spcAft>
                <a:spcPts val="300"/>
              </a:spcAft>
            </a:pPr>
            <a:r>
              <a:rPr lang="en-US" sz="1600" b="1" dirty="0">
                <a:solidFill>
                  <a:schemeClr val="bg1">
                    <a:lumMod val="65000"/>
                    <a:lumOff val="35000"/>
                  </a:schemeClr>
                </a:solidFill>
              </a:rPr>
              <a:t>2. Employee Hierarchy Approval</a:t>
            </a:r>
          </a:p>
          <a:p>
            <a:pPr indent="-285750">
              <a:spcAft>
                <a:spcPts val="624"/>
              </a:spcAft>
              <a:buFont typeface="Arial" panose="020B0604020202020204" pitchFamily="34" charset="0"/>
              <a:buChar char="•"/>
            </a:pPr>
            <a:r>
              <a:rPr lang="en-US" sz="1400" dirty="0">
                <a:solidFill>
                  <a:schemeClr val="bg1">
                    <a:lumMod val="65000"/>
                    <a:lumOff val="35000"/>
                  </a:schemeClr>
                </a:solidFill>
              </a:rPr>
              <a:t>Vendor bill routes to the Purchase Requestor’s manager if required</a:t>
            </a:r>
          </a:p>
          <a:p>
            <a:pPr indent="-285750">
              <a:spcAft>
                <a:spcPts val="624"/>
              </a:spcAft>
              <a:buFont typeface="Arial" panose="020B0604020202020204" pitchFamily="34" charset="0"/>
              <a:buChar char="•"/>
            </a:pPr>
            <a:r>
              <a:rPr lang="en-US" sz="1400" dirty="0">
                <a:solidFill>
                  <a:schemeClr val="bg1">
                    <a:lumMod val="65000"/>
                    <a:lumOff val="35000"/>
                  </a:schemeClr>
                </a:solidFill>
              </a:rPr>
              <a:t>Vendor Bill routes up employee hierarchy until it has achieved sufficient approval based on the Purchase Limit prescribed in the individual employee records</a:t>
            </a:r>
          </a:p>
        </p:txBody>
      </p:sp>
      <p:sp>
        <p:nvSpPr>
          <p:cNvPr id="4" name="Text Box 29">
            <a:extLst>
              <a:ext uri="{FF2B5EF4-FFF2-40B4-BE49-F238E27FC236}">
                <a16:creationId xmlns:a16="http://schemas.microsoft.com/office/drawing/2014/main" id="{02057681-894B-2E4D-8963-CD601E6DB179}"/>
              </a:ext>
            </a:extLst>
          </p:cNvPr>
          <p:cNvSpPr txBox="1">
            <a:spLocks noChangeArrowheads="1"/>
          </p:cNvSpPr>
          <p:nvPr/>
        </p:nvSpPr>
        <p:spPr bwMode="auto">
          <a:xfrm>
            <a:off x="6075321" y="5371477"/>
            <a:ext cx="381000" cy="233363"/>
          </a:xfrm>
          <a:prstGeom prst="rect">
            <a:avLst/>
          </a:prstGeom>
          <a:solidFill>
            <a:srgbClr val="FFFFFF"/>
          </a:solidFill>
          <a:ln>
            <a:noFill/>
          </a:ln>
          <a:extLst>
            <a:ext uri="{91240B29-F687-4F45-9708-019B960494DF}">
              <a14:hiddenLine xmlns:a14="http://schemas.microsoft.com/office/drawing/2010/main" w="6350">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dirty="0">
                <a:ln>
                  <a:noFill/>
                </a:ln>
                <a:solidFill>
                  <a:prstClr val="black">
                    <a:lumMod val="65000"/>
                    <a:lumOff val="35000"/>
                  </a:prstClr>
                </a:solidFill>
                <a:effectLst/>
                <a:uLnTx/>
                <a:uFillTx/>
                <a:latin typeface="Calibri" panose="020F0502020204030204" pitchFamily="34" charset="0"/>
                <a:ea typeface="Calibri" panose="020F0502020204030204" pitchFamily="34" charset="0"/>
                <a:cs typeface="Times New Roman" panose="02020603050405020304" pitchFamily="18" charset="0"/>
              </a:rPr>
              <a:t>No</a:t>
            </a:r>
            <a:endParaRPr kumimoji="0" lang="en-US" altLang="en-US" sz="12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endParaRPr>
          </a:p>
        </p:txBody>
      </p:sp>
      <p:sp>
        <p:nvSpPr>
          <p:cNvPr id="5" name="Text Box 18">
            <a:extLst>
              <a:ext uri="{FF2B5EF4-FFF2-40B4-BE49-F238E27FC236}">
                <a16:creationId xmlns:a16="http://schemas.microsoft.com/office/drawing/2014/main" id="{15DAE772-1176-C24C-BC75-0BCC24FE8917}"/>
              </a:ext>
            </a:extLst>
          </p:cNvPr>
          <p:cNvSpPr txBox="1">
            <a:spLocks noChangeArrowheads="1"/>
          </p:cNvSpPr>
          <p:nvPr/>
        </p:nvSpPr>
        <p:spPr bwMode="auto">
          <a:xfrm>
            <a:off x="5813383" y="4969133"/>
            <a:ext cx="452438" cy="233363"/>
          </a:xfrm>
          <a:prstGeom prst="rect">
            <a:avLst/>
          </a:prstGeom>
          <a:solidFill>
            <a:srgbClr val="FFFFFF"/>
          </a:solidFill>
          <a:ln>
            <a:noFill/>
          </a:ln>
          <a:extLst>
            <a:ext uri="{91240B29-F687-4F45-9708-019B960494DF}">
              <a14:hiddenLine xmlns:a14="http://schemas.microsoft.com/office/drawing/2010/main" w="6350">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800" b="0" i="0" u="none" strike="noStrike" kern="1200" cap="none" spc="0" normalizeH="0" baseline="0" noProof="0">
                <a:ln>
                  <a:noFill/>
                </a:ln>
                <a:solidFill>
                  <a:prstClr val="white"/>
                </a:solidFill>
                <a:effectLst/>
                <a:uLnTx/>
                <a:uFillTx/>
                <a:latin typeface="Calibri" panose="020F0502020204030204" pitchFamily="34" charset="0"/>
                <a:ea typeface="Calibri" panose="020F0502020204030204" pitchFamily="34" charset="0"/>
                <a:cs typeface="Times New Roman" panose="02020603050405020304" pitchFamily="18" charset="0"/>
              </a:rPr>
              <a:t>No</a:t>
            </a: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6" name="Text Box 16">
            <a:extLst>
              <a:ext uri="{FF2B5EF4-FFF2-40B4-BE49-F238E27FC236}">
                <a16:creationId xmlns:a16="http://schemas.microsoft.com/office/drawing/2014/main" id="{57F9A45B-9649-2747-973B-617CF72AA9A1}"/>
              </a:ext>
            </a:extLst>
          </p:cNvPr>
          <p:cNvSpPr txBox="1">
            <a:spLocks noChangeArrowheads="1"/>
          </p:cNvSpPr>
          <p:nvPr/>
        </p:nvSpPr>
        <p:spPr bwMode="auto">
          <a:xfrm>
            <a:off x="6884352" y="4198951"/>
            <a:ext cx="452437" cy="233362"/>
          </a:xfrm>
          <a:prstGeom prst="rect">
            <a:avLst/>
          </a:prstGeom>
          <a:solidFill>
            <a:srgbClr val="FFFFFF"/>
          </a:solidFill>
          <a:ln>
            <a:noFill/>
          </a:ln>
          <a:extLst>
            <a:ext uri="{91240B29-F687-4F45-9708-019B960494DF}">
              <a14:hiddenLine xmlns:a14="http://schemas.microsoft.com/office/drawing/2010/main" w="6350">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dirty="0">
                <a:ln>
                  <a:noFill/>
                </a:ln>
                <a:solidFill>
                  <a:prstClr val="black">
                    <a:lumMod val="65000"/>
                    <a:lumOff val="35000"/>
                  </a:prstClr>
                </a:solidFill>
                <a:effectLst/>
                <a:uLnTx/>
                <a:uFillTx/>
                <a:latin typeface="Calibri" panose="020F0502020204030204" pitchFamily="34" charset="0"/>
                <a:ea typeface="Calibri" panose="020F0502020204030204" pitchFamily="34" charset="0"/>
                <a:cs typeface="Times New Roman" panose="02020603050405020304" pitchFamily="18" charset="0"/>
              </a:rPr>
              <a:t>Yes</a:t>
            </a:r>
            <a:endParaRPr kumimoji="0" lang="en-US" altLang="en-US" sz="12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endParaRPr>
          </a:p>
        </p:txBody>
      </p:sp>
      <p:sp>
        <p:nvSpPr>
          <p:cNvPr id="7" name="Rectangle 8">
            <a:extLst>
              <a:ext uri="{FF2B5EF4-FFF2-40B4-BE49-F238E27FC236}">
                <a16:creationId xmlns:a16="http://schemas.microsoft.com/office/drawing/2014/main" id="{A7109560-3A7D-624F-AA36-75B6963A417B}"/>
              </a:ext>
            </a:extLst>
          </p:cNvPr>
          <p:cNvSpPr>
            <a:spLocks noChangeArrowheads="1"/>
          </p:cNvSpPr>
          <p:nvPr/>
        </p:nvSpPr>
        <p:spPr bwMode="auto">
          <a:xfrm>
            <a:off x="1329192" y="4219496"/>
            <a:ext cx="1286309" cy="757238"/>
          </a:xfrm>
          <a:prstGeom prst="rect">
            <a:avLst/>
          </a:prstGeom>
          <a:gradFill rotWithShape="1">
            <a:gsLst>
              <a:gs pos="0">
                <a:srgbClr val="2A69A2"/>
              </a:gs>
              <a:gs pos="48000">
                <a:srgbClr val="609ED6"/>
              </a:gs>
              <a:gs pos="100000">
                <a:srgbClr val="9DC3E6"/>
              </a:gs>
            </a:gsLst>
            <a:lin ang="162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rPr>
              <a:t>Vendor Bill Entered</a:t>
            </a:r>
            <a:endParaRPr kumimoji="0" lang="en-US" altLang="en-US" sz="130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8" name="Rectangle 10">
            <a:extLst>
              <a:ext uri="{FF2B5EF4-FFF2-40B4-BE49-F238E27FC236}">
                <a16:creationId xmlns:a16="http://schemas.microsoft.com/office/drawing/2014/main" id="{FC710B76-3A41-3D4F-9F65-96E41B31BAD7}"/>
              </a:ext>
            </a:extLst>
          </p:cNvPr>
          <p:cNvSpPr>
            <a:spLocks noChangeArrowheads="1"/>
          </p:cNvSpPr>
          <p:nvPr/>
        </p:nvSpPr>
        <p:spPr bwMode="auto">
          <a:xfrm>
            <a:off x="3326606" y="4236025"/>
            <a:ext cx="1211253" cy="757235"/>
          </a:xfrm>
          <a:prstGeom prst="rect">
            <a:avLst/>
          </a:prstGeom>
          <a:gradFill rotWithShape="1">
            <a:gsLst>
              <a:gs pos="0">
                <a:srgbClr val="2A69A2"/>
              </a:gs>
              <a:gs pos="48000">
                <a:srgbClr val="609ED6"/>
              </a:gs>
              <a:gs pos="100000">
                <a:srgbClr val="9DC3E6"/>
              </a:gs>
            </a:gsLst>
            <a:lin ang="162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rPr>
              <a:t>Email Sent to Approver </a:t>
            </a:r>
            <a:endParaRPr kumimoji="0" lang="en-US" altLang="en-US" sz="130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cxnSp>
        <p:nvCxnSpPr>
          <p:cNvPr id="9" name="Straight Arrow Connector 8">
            <a:extLst>
              <a:ext uri="{FF2B5EF4-FFF2-40B4-BE49-F238E27FC236}">
                <a16:creationId xmlns:a16="http://schemas.microsoft.com/office/drawing/2014/main" id="{E7828272-7201-C643-BDF7-3BC0D29969D9}"/>
              </a:ext>
            </a:extLst>
          </p:cNvPr>
          <p:cNvCxnSpPr/>
          <p:nvPr/>
        </p:nvCxnSpPr>
        <p:spPr>
          <a:xfrm>
            <a:off x="3763010" y="8939212"/>
            <a:ext cx="381635" cy="0"/>
          </a:xfrm>
          <a:prstGeom prst="straightConnector1">
            <a:avLst/>
          </a:prstGeom>
          <a:ln w="9525" cap="flat" cmpd="sng" algn="ctr">
            <a:solidFill>
              <a:schemeClr val="accent5"/>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sp>
        <p:nvSpPr>
          <p:cNvPr id="10" name="Diamond 13">
            <a:extLst>
              <a:ext uri="{FF2B5EF4-FFF2-40B4-BE49-F238E27FC236}">
                <a16:creationId xmlns:a16="http://schemas.microsoft.com/office/drawing/2014/main" id="{24D9F5FE-6721-4049-9E31-5F1FCF81FB59}"/>
              </a:ext>
            </a:extLst>
          </p:cNvPr>
          <p:cNvSpPr>
            <a:spLocks noChangeArrowheads="1"/>
          </p:cNvSpPr>
          <p:nvPr/>
        </p:nvSpPr>
        <p:spPr bwMode="auto">
          <a:xfrm>
            <a:off x="5044650" y="3912083"/>
            <a:ext cx="1810737" cy="1317456"/>
          </a:xfrm>
          <a:prstGeom prst="diamond">
            <a:avLst/>
          </a:prstGeom>
          <a:gradFill rotWithShape="1">
            <a:gsLst>
              <a:gs pos="0">
                <a:srgbClr val="2A69A2"/>
              </a:gs>
              <a:gs pos="48000">
                <a:srgbClr val="609ED6"/>
              </a:gs>
              <a:gs pos="100000">
                <a:srgbClr val="9DC3E6"/>
              </a:gs>
            </a:gsLst>
            <a:lin ang="162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rPr>
              <a:t>Approve</a:t>
            </a:r>
            <a:endParaRPr kumimoji="0" lang="en-US" altLang="en-US" sz="1300" b="0" i="0" u="none" strike="noStrike" kern="1200" cap="none" spc="0" normalizeH="0" baseline="0" noProof="0" dirty="0">
              <a:ln>
                <a:noFill/>
              </a:ln>
              <a:solidFill>
                <a:prstClr val="white"/>
              </a:solidFill>
              <a:effectLst/>
              <a:uLnTx/>
              <a:uFillTx/>
              <a:latin typeface="Lucida Sans"/>
              <a:ea typeface="+mn-ea"/>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cxnSp>
        <p:nvCxnSpPr>
          <p:cNvPr id="11" name="Straight Arrow Connector 10">
            <a:extLst>
              <a:ext uri="{FF2B5EF4-FFF2-40B4-BE49-F238E27FC236}">
                <a16:creationId xmlns:a16="http://schemas.microsoft.com/office/drawing/2014/main" id="{31072435-E32E-6143-B9BB-16A6D2CA0C19}"/>
              </a:ext>
            </a:extLst>
          </p:cNvPr>
          <p:cNvCxnSpPr/>
          <p:nvPr/>
        </p:nvCxnSpPr>
        <p:spPr>
          <a:xfrm>
            <a:off x="2562860" y="8939212"/>
            <a:ext cx="246380" cy="0"/>
          </a:xfrm>
          <a:prstGeom prst="straightConnector1">
            <a:avLst/>
          </a:prstGeom>
          <a:ln w="9525" cap="flat" cmpd="sng" algn="ctr">
            <a:solidFill>
              <a:schemeClr val="accent5"/>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cxnSp>
        <p:nvCxnSpPr>
          <p:cNvPr id="12" name="Straight Arrow Connector 11">
            <a:extLst>
              <a:ext uri="{FF2B5EF4-FFF2-40B4-BE49-F238E27FC236}">
                <a16:creationId xmlns:a16="http://schemas.microsoft.com/office/drawing/2014/main" id="{1B663C26-6BB5-8544-BA2E-E93C3399683F}"/>
              </a:ext>
            </a:extLst>
          </p:cNvPr>
          <p:cNvCxnSpPr/>
          <p:nvPr/>
        </p:nvCxnSpPr>
        <p:spPr>
          <a:xfrm>
            <a:off x="5393055" y="8936672"/>
            <a:ext cx="246380" cy="0"/>
          </a:xfrm>
          <a:prstGeom prst="straightConnector1">
            <a:avLst/>
          </a:prstGeom>
          <a:ln w="9525" cap="flat" cmpd="sng" algn="ctr">
            <a:solidFill>
              <a:schemeClr val="accent5"/>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sp>
        <p:nvSpPr>
          <p:cNvPr id="13" name="Rectangle 20">
            <a:extLst>
              <a:ext uri="{FF2B5EF4-FFF2-40B4-BE49-F238E27FC236}">
                <a16:creationId xmlns:a16="http://schemas.microsoft.com/office/drawing/2014/main" id="{32A0BBF5-CE3C-AF45-AC60-185820F62CDC}"/>
              </a:ext>
            </a:extLst>
          </p:cNvPr>
          <p:cNvSpPr>
            <a:spLocks noChangeArrowheads="1"/>
          </p:cNvSpPr>
          <p:nvPr/>
        </p:nvSpPr>
        <p:spPr bwMode="auto">
          <a:xfrm>
            <a:off x="5323749" y="5717961"/>
            <a:ext cx="1252537" cy="838807"/>
          </a:xfrm>
          <a:prstGeom prst="rect">
            <a:avLst/>
          </a:prstGeom>
          <a:gradFill rotWithShape="1">
            <a:gsLst>
              <a:gs pos="0">
                <a:srgbClr val="2A69A2"/>
              </a:gs>
              <a:gs pos="48000">
                <a:srgbClr val="609ED6"/>
              </a:gs>
              <a:gs pos="100000">
                <a:srgbClr val="9DC3E6"/>
              </a:gs>
            </a:gsLst>
            <a:lin ang="162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rPr>
              <a:t>Vendor Bill Rejected</a:t>
            </a:r>
            <a:endParaRPr kumimoji="0" lang="en-US" altLang="en-US" sz="130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sp>
        <p:nvSpPr>
          <p:cNvPr id="14" name="Diamond 21">
            <a:extLst>
              <a:ext uri="{FF2B5EF4-FFF2-40B4-BE49-F238E27FC236}">
                <a16:creationId xmlns:a16="http://schemas.microsoft.com/office/drawing/2014/main" id="{F19497F0-4D60-4649-8013-6F9BEC09F352}"/>
              </a:ext>
            </a:extLst>
          </p:cNvPr>
          <p:cNvSpPr>
            <a:spLocks noChangeArrowheads="1"/>
          </p:cNvSpPr>
          <p:nvPr/>
        </p:nvSpPr>
        <p:spPr bwMode="auto">
          <a:xfrm>
            <a:off x="7404992" y="3900681"/>
            <a:ext cx="1730702" cy="1347861"/>
          </a:xfrm>
          <a:prstGeom prst="diamond">
            <a:avLst/>
          </a:prstGeom>
          <a:gradFill rotWithShape="1">
            <a:gsLst>
              <a:gs pos="0">
                <a:srgbClr val="2A69A2"/>
              </a:gs>
              <a:gs pos="48000">
                <a:srgbClr val="609ED6"/>
              </a:gs>
              <a:gs pos="100000">
                <a:srgbClr val="9DC3E6"/>
              </a:gs>
            </a:gsLst>
            <a:lin ang="162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2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rPr>
              <a:t>Fully Approved?</a:t>
            </a:r>
            <a:endParaRPr kumimoji="0" lang="en-US" altLang="en-US" sz="1200" b="0" i="0" u="none" strike="noStrike" kern="1200" cap="none" spc="0" normalizeH="0" baseline="0" noProof="0" dirty="0">
              <a:ln>
                <a:noFill/>
              </a:ln>
              <a:solidFill>
                <a:prstClr val="white"/>
              </a:solidFill>
              <a:effectLst/>
              <a:uLnTx/>
              <a:uFillTx/>
              <a:latin typeface="Lucida Sans"/>
              <a:ea typeface="+mn-ea"/>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cxnSp>
        <p:nvCxnSpPr>
          <p:cNvPr id="16" name="Straight Arrow Connector 15">
            <a:extLst>
              <a:ext uri="{FF2B5EF4-FFF2-40B4-BE49-F238E27FC236}">
                <a16:creationId xmlns:a16="http://schemas.microsoft.com/office/drawing/2014/main" id="{CC42F818-B286-1440-ACFB-2CD424709118}"/>
              </a:ext>
            </a:extLst>
          </p:cNvPr>
          <p:cNvCxnSpPr/>
          <p:nvPr/>
        </p:nvCxnSpPr>
        <p:spPr>
          <a:xfrm>
            <a:off x="7012940" y="8942387"/>
            <a:ext cx="246380" cy="0"/>
          </a:xfrm>
          <a:prstGeom prst="straightConnector1">
            <a:avLst/>
          </a:prstGeom>
          <a:ln w="9525" cap="flat" cmpd="sng" algn="ctr">
            <a:solidFill>
              <a:schemeClr val="accent5"/>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sp>
        <p:nvSpPr>
          <p:cNvPr id="17" name="Rectangle 24">
            <a:extLst>
              <a:ext uri="{FF2B5EF4-FFF2-40B4-BE49-F238E27FC236}">
                <a16:creationId xmlns:a16="http://schemas.microsoft.com/office/drawing/2014/main" id="{53E6A033-B52E-3D4A-9E63-5BDBAFF61398}"/>
              </a:ext>
            </a:extLst>
          </p:cNvPr>
          <p:cNvSpPr>
            <a:spLocks noChangeArrowheads="1"/>
          </p:cNvSpPr>
          <p:nvPr/>
        </p:nvSpPr>
        <p:spPr bwMode="auto">
          <a:xfrm>
            <a:off x="9672289" y="4158788"/>
            <a:ext cx="1252536" cy="838807"/>
          </a:xfrm>
          <a:prstGeom prst="rect">
            <a:avLst/>
          </a:prstGeom>
          <a:gradFill rotWithShape="1">
            <a:gsLst>
              <a:gs pos="0">
                <a:srgbClr val="2A69A2"/>
              </a:gs>
              <a:gs pos="48000">
                <a:srgbClr val="609ED6"/>
              </a:gs>
              <a:gs pos="100000">
                <a:srgbClr val="9DC3E6"/>
              </a:gs>
            </a:gsLst>
            <a:lin ang="162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3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rPr>
              <a:t>Vendor Bill Approved</a:t>
            </a:r>
            <a:endParaRPr kumimoji="0" lang="en-US" altLang="en-US" sz="130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cxnSp>
        <p:nvCxnSpPr>
          <p:cNvPr id="18" name="Straight Connector 17">
            <a:extLst>
              <a:ext uri="{FF2B5EF4-FFF2-40B4-BE49-F238E27FC236}">
                <a16:creationId xmlns:a16="http://schemas.microsoft.com/office/drawing/2014/main" id="{0BF01B6C-8F37-BD43-97B0-0CE44E153FDA}"/>
              </a:ext>
            </a:extLst>
          </p:cNvPr>
          <p:cNvCxnSpPr/>
          <p:nvPr/>
        </p:nvCxnSpPr>
        <p:spPr>
          <a:xfrm flipV="1">
            <a:off x="6315710" y="8337867"/>
            <a:ext cx="0" cy="211455"/>
          </a:xfrm>
          <a:prstGeom prst="line">
            <a:avLst/>
          </a:prstGeom>
        </p:spPr>
        <p:style>
          <a:lnRef idx="1">
            <a:schemeClr val="accent5"/>
          </a:lnRef>
          <a:fillRef idx="0">
            <a:schemeClr val="accent5"/>
          </a:fillRef>
          <a:effectRef idx="0">
            <a:schemeClr val="accent5"/>
          </a:effectRef>
          <a:fontRef idx="minor">
            <a:schemeClr val="tx1"/>
          </a:fontRef>
        </p:style>
      </p:cxnSp>
      <p:cxnSp>
        <p:nvCxnSpPr>
          <p:cNvPr id="19" name="Straight Connector 18">
            <a:extLst>
              <a:ext uri="{FF2B5EF4-FFF2-40B4-BE49-F238E27FC236}">
                <a16:creationId xmlns:a16="http://schemas.microsoft.com/office/drawing/2014/main" id="{664937B9-BC34-C64A-88C9-4F5F08431D0C}"/>
              </a:ext>
            </a:extLst>
          </p:cNvPr>
          <p:cNvCxnSpPr/>
          <p:nvPr/>
        </p:nvCxnSpPr>
        <p:spPr>
          <a:xfrm flipH="1">
            <a:off x="3421380" y="8338502"/>
            <a:ext cx="2893695"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0" name="Straight Arrow Connector 19">
            <a:extLst>
              <a:ext uri="{FF2B5EF4-FFF2-40B4-BE49-F238E27FC236}">
                <a16:creationId xmlns:a16="http://schemas.microsoft.com/office/drawing/2014/main" id="{DA8448A4-E97B-8C4B-874E-7EB4ED6479F1}"/>
              </a:ext>
            </a:extLst>
          </p:cNvPr>
          <p:cNvCxnSpPr/>
          <p:nvPr/>
        </p:nvCxnSpPr>
        <p:spPr>
          <a:xfrm>
            <a:off x="3421380" y="8338502"/>
            <a:ext cx="0" cy="333375"/>
          </a:xfrm>
          <a:prstGeom prst="straightConnector1">
            <a:avLst/>
          </a:prstGeom>
          <a:ln w="9525" cap="flat" cmpd="sng" algn="ctr">
            <a:solidFill>
              <a:schemeClr val="accent5"/>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cxnSp>
        <p:nvCxnSpPr>
          <p:cNvPr id="21" name="Straight Arrow Connector 20">
            <a:extLst>
              <a:ext uri="{FF2B5EF4-FFF2-40B4-BE49-F238E27FC236}">
                <a16:creationId xmlns:a16="http://schemas.microsoft.com/office/drawing/2014/main" id="{2988A3D5-529E-284C-9B51-E567CE32F97C}"/>
              </a:ext>
            </a:extLst>
          </p:cNvPr>
          <p:cNvCxnSpPr/>
          <p:nvPr/>
        </p:nvCxnSpPr>
        <p:spPr>
          <a:xfrm>
            <a:off x="4768850" y="9427527"/>
            <a:ext cx="0" cy="233045"/>
          </a:xfrm>
          <a:prstGeom prst="straightConnector1">
            <a:avLst/>
          </a:prstGeom>
          <a:ln w="9525" cap="flat" cmpd="sng" algn="ctr">
            <a:solidFill>
              <a:schemeClr val="accent5"/>
            </a:solidFill>
            <a:prstDash val="solid"/>
            <a:round/>
            <a:headEnd type="none" w="med" len="med"/>
            <a:tailEnd type="arrow" w="med" len="med"/>
          </a:ln>
        </p:spPr>
        <p:style>
          <a:lnRef idx="0">
            <a:scrgbClr r="0" g="0" b="0"/>
          </a:lnRef>
          <a:fillRef idx="0">
            <a:scrgbClr r="0" g="0" b="0"/>
          </a:fillRef>
          <a:effectRef idx="0">
            <a:scrgbClr r="0" g="0" b="0"/>
          </a:effectRef>
          <a:fontRef idx="minor">
            <a:schemeClr val="tx1"/>
          </a:fontRef>
        </p:style>
      </p:cxnSp>
      <p:cxnSp>
        <p:nvCxnSpPr>
          <p:cNvPr id="25" name="Straight Arrow Connector 24">
            <a:extLst>
              <a:ext uri="{FF2B5EF4-FFF2-40B4-BE49-F238E27FC236}">
                <a16:creationId xmlns:a16="http://schemas.microsoft.com/office/drawing/2014/main" id="{2C3F885A-B9B9-CC4E-931A-2A2DB300B565}"/>
              </a:ext>
            </a:extLst>
          </p:cNvPr>
          <p:cNvCxnSpPr>
            <a:cxnSpLocks/>
          </p:cNvCxnSpPr>
          <p:nvPr/>
        </p:nvCxnSpPr>
        <p:spPr>
          <a:xfrm>
            <a:off x="5950018" y="5341155"/>
            <a:ext cx="0" cy="263685"/>
          </a:xfrm>
          <a:prstGeom prst="straightConnector1">
            <a:avLst/>
          </a:prstGeom>
          <a:ln>
            <a:tailEnd type="triangle"/>
          </a:ln>
        </p:spPr>
        <p:style>
          <a:lnRef idx="2">
            <a:schemeClr val="dk1"/>
          </a:lnRef>
          <a:fillRef idx="0">
            <a:schemeClr val="dk1"/>
          </a:fillRef>
          <a:effectRef idx="1">
            <a:schemeClr val="dk1"/>
          </a:effectRef>
          <a:fontRef idx="minor">
            <a:schemeClr val="tx1"/>
          </a:fontRef>
        </p:style>
      </p:cxnSp>
      <p:cxnSp>
        <p:nvCxnSpPr>
          <p:cNvPr id="26" name="Straight Arrow Connector 25">
            <a:extLst>
              <a:ext uri="{FF2B5EF4-FFF2-40B4-BE49-F238E27FC236}">
                <a16:creationId xmlns:a16="http://schemas.microsoft.com/office/drawing/2014/main" id="{B1207679-3D42-9F4A-9496-46EE9DCCD0C4}"/>
              </a:ext>
            </a:extLst>
          </p:cNvPr>
          <p:cNvCxnSpPr>
            <a:cxnSpLocks/>
          </p:cNvCxnSpPr>
          <p:nvPr/>
        </p:nvCxnSpPr>
        <p:spPr>
          <a:xfrm>
            <a:off x="6932883" y="4567011"/>
            <a:ext cx="349239" cy="7601"/>
          </a:xfrm>
          <a:prstGeom prst="straightConnector1">
            <a:avLst/>
          </a:prstGeom>
          <a:ln>
            <a:tailEnd type="triangle"/>
          </a:ln>
        </p:spPr>
        <p:style>
          <a:lnRef idx="2">
            <a:schemeClr val="dk1"/>
          </a:lnRef>
          <a:fillRef idx="0">
            <a:schemeClr val="dk1"/>
          </a:fillRef>
          <a:effectRef idx="1">
            <a:schemeClr val="dk1"/>
          </a:effectRef>
          <a:fontRef idx="minor">
            <a:schemeClr val="tx1"/>
          </a:fontRef>
        </p:style>
      </p:cxnSp>
      <p:sp>
        <p:nvSpPr>
          <p:cNvPr id="28" name="Text Box 16">
            <a:extLst>
              <a:ext uri="{FF2B5EF4-FFF2-40B4-BE49-F238E27FC236}">
                <a16:creationId xmlns:a16="http://schemas.microsoft.com/office/drawing/2014/main" id="{FF6349F4-D952-5145-ADD9-26ACBF3D1D7B}"/>
              </a:ext>
            </a:extLst>
          </p:cNvPr>
          <p:cNvSpPr txBox="1">
            <a:spLocks noChangeArrowheads="1"/>
          </p:cNvSpPr>
          <p:nvPr/>
        </p:nvSpPr>
        <p:spPr bwMode="auto">
          <a:xfrm>
            <a:off x="9143812" y="4219001"/>
            <a:ext cx="452437" cy="233362"/>
          </a:xfrm>
          <a:prstGeom prst="rect">
            <a:avLst/>
          </a:prstGeom>
          <a:solidFill>
            <a:srgbClr val="FFFFFF"/>
          </a:solidFill>
          <a:ln>
            <a:noFill/>
          </a:ln>
          <a:extLst>
            <a:ext uri="{91240B29-F687-4F45-9708-019B960494DF}">
              <a14:hiddenLine xmlns:a14="http://schemas.microsoft.com/office/drawing/2010/main" w="6350">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dirty="0">
                <a:ln>
                  <a:noFill/>
                </a:ln>
                <a:solidFill>
                  <a:prstClr val="black">
                    <a:lumMod val="65000"/>
                    <a:lumOff val="35000"/>
                  </a:prstClr>
                </a:solidFill>
                <a:effectLst/>
                <a:uLnTx/>
                <a:uFillTx/>
                <a:latin typeface="Calibri" panose="020F0502020204030204" pitchFamily="34" charset="0"/>
                <a:ea typeface="Calibri" panose="020F0502020204030204" pitchFamily="34" charset="0"/>
                <a:cs typeface="Times New Roman" panose="02020603050405020304" pitchFamily="18" charset="0"/>
              </a:rPr>
              <a:t>Yes</a:t>
            </a:r>
            <a:endParaRPr kumimoji="0" lang="en-US" altLang="en-US" sz="12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endParaRPr>
          </a:p>
        </p:txBody>
      </p:sp>
      <p:cxnSp>
        <p:nvCxnSpPr>
          <p:cNvPr id="29" name="Straight Arrow Connector 28">
            <a:extLst>
              <a:ext uri="{FF2B5EF4-FFF2-40B4-BE49-F238E27FC236}">
                <a16:creationId xmlns:a16="http://schemas.microsoft.com/office/drawing/2014/main" id="{AF04DEDE-A298-E349-93E0-7405041FDADA}"/>
              </a:ext>
            </a:extLst>
          </p:cNvPr>
          <p:cNvCxnSpPr>
            <a:cxnSpLocks/>
          </p:cNvCxnSpPr>
          <p:nvPr/>
        </p:nvCxnSpPr>
        <p:spPr>
          <a:xfrm>
            <a:off x="9192343" y="4587061"/>
            <a:ext cx="349239" cy="7601"/>
          </a:xfrm>
          <a:prstGeom prst="straightConnector1">
            <a:avLst/>
          </a:prstGeom>
          <a:ln>
            <a:tailEnd type="triangle"/>
          </a:ln>
        </p:spPr>
        <p:style>
          <a:lnRef idx="2">
            <a:schemeClr val="dk1"/>
          </a:lnRef>
          <a:fillRef idx="0">
            <a:schemeClr val="dk1"/>
          </a:fillRef>
          <a:effectRef idx="1">
            <a:schemeClr val="dk1"/>
          </a:effectRef>
          <a:fontRef idx="minor">
            <a:schemeClr val="tx1"/>
          </a:fontRef>
        </p:style>
      </p:cxnSp>
      <p:sp>
        <p:nvSpPr>
          <p:cNvPr id="30" name="Text Box 29">
            <a:extLst>
              <a:ext uri="{FF2B5EF4-FFF2-40B4-BE49-F238E27FC236}">
                <a16:creationId xmlns:a16="http://schemas.microsoft.com/office/drawing/2014/main" id="{0D6D394C-6DE9-3C43-9CEF-677C2503DA38}"/>
              </a:ext>
            </a:extLst>
          </p:cNvPr>
          <p:cNvSpPr txBox="1">
            <a:spLocks noChangeArrowheads="1"/>
          </p:cNvSpPr>
          <p:nvPr/>
        </p:nvSpPr>
        <p:spPr bwMode="auto">
          <a:xfrm>
            <a:off x="8331200" y="3617388"/>
            <a:ext cx="381000" cy="233363"/>
          </a:xfrm>
          <a:prstGeom prst="rect">
            <a:avLst/>
          </a:prstGeom>
          <a:solidFill>
            <a:srgbClr val="FFFFFF"/>
          </a:solidFill>
          <a:ln>
            <a:noFill/>
          </a:ln>
          <a:extLst>
            <a:ext uri="{91240B29-F687-4F45-9708-019B960494DF}">
              <a14:hiddenLine xmlns:a14="http://schemas.microsoft.com/office/drawing/2010/main" w="6350">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1" i="0" u="none" strike="noStrike" kern="1200" cap="none" spc="0" normalizeH="0" baseline="0" noProof="0" dirty="0">
                <a:ln>
                  <a:noFill/>
                </a:ln>
                <a:solidFill>
                  <a:prstClr val="black">
                    <a:lumMod val="65000"/>
                    <a:lumOff val="35000"/>
                  </a:prstClr>
                </a:solidFill>
                <a:effectLst/>
                <a:uLnTx/>
                <a:uFillTx/>
                <a:latin typeface="Calibri" panose="020F0502020204030204" pitchFamily="34" charset="0"/>
                <a:ea typeface="Calibri" panose="020F0502020204030204" pitchFamily="34" charset="0"/>
                <a:cs typeface="Times New Roman" panose="02020603050405020304" pitchFamily="18" charset="0"/>
              </a:rPr>
              <a:t>No</a:t>
            </a:r>
            <a:endParaRPr kumimoji="0" lang="en-US" altLang="en-US" sz="1200" b="1" i="0" u="none" strike="noStrike" kern="1200" cap="none" spc="0" normalizeH="0" baseline="0" noProof="0" dirty="0">
              <a:ln>
                <a:noFill/>
              </a:ln>
              <a:solidFill>
                <a:prstClr val="black">
                  <a:lumMod val="65000"/>
                  <a:lumOff val="35000"/>
                </a:prstClr>
              </a:solidFill>
              <a:effectLst/>
              <a:uLnTx/>
              <a:uFillTx/>
              <a:latin typeface="Arial" panose="020B0604020202020204" pitchFamily="34" charset="0"/>
              <a:ea typeface="+mn-ea"/>
              <a:cs typeface="+mn-cs"/>
            </a:endParaRPr>
          </a:p>
        </p:txBody>
      </p:sp>
      <p:cxnSp>
        <p:nvCxnSpPr>
          <p:cNvPr id="34" name="Straight Connector 33">
            <a:extLst>
              <a:ext uri="{FF2B5EF4-FFF2-40B4-BE49-F238E27FC236}">
                <a16:creationId xmlns:a16="http://schemas.microsoft.com/office/drawing/2014/main" id="{2B9EFDA0-5EB5-B944-866C-DC87EF31CF94}"/>
              </a:ext>
            </a:extLst>
          </p:cNvPr>
          <p:cNvCxnSpPr>
            <a:cxnSpLocks/>
          </p:cNvCxnSpPr>
          <p:nvPr/>
        </p:nvCxnSpPr>
        <p:spPr>
          <a:xfrm flipV="1">
            <a:off x="8270343" y="3621881"/>
            <a:ext cx="0" cy="192883"/>
          </a:xfrm>
          <a:prstGeom prst="line">
            <a:avLst/>
          </a:prstGeom>
        </p:spPr>
        <p:style>
          <a:lnRef idx="2">
            <a:schemeClr val="dk1"/>
          </a:lnRef>
          <a:fillRef idx="0">
            <a:schemeClr val="dk1"/>
          </a:fillRef>
          <a:effectRef idx="1">
            <a:schemeClr val="dk1"/>
          </a:effectRef>
          <a:fontRef idx="minor">
            <a:schemeClr val="tx1"/>
          </a:fontRef>
        </p:style>
      </p:cxnSp>
      <p:cxnSp>
        <p:nvCxnSpPr>
          <p:cNvPr id="35" name="Straight Connector 34">
            <a:extLst>
              <a:ext uri="{FF2B5EF4-FFF2-40B4-BE49-F238E27FC236}">
                <a16:creationId xmlns:a16="http://schemas.microsoft.com/office/drawing/2014/main" id="{450D3A7D-5B87-5644-878A-A732001E2829}"/>
              </a:ext>
            </a:extLst>
          </p:cNvPr>
          <p:cNvCxnSpPr>
            <a:cxnSpLocks/>
          </p:cNvCxnSpPr>
          <p:nvPr/>
        </p:nvCxnSpPr>
        <p:spPr>
          <a:xfrm flipH="1" flipV="1">
            <a:off x="3984255" y="3601022"/>
            <a:ext cx="4316517" cy="25915"/>
          </a:xfrm>
          <a:prstGeom prst="line">
            <a:avLst/>
          </a:prstGeom>
        </p:spPr>
        <p:style>
          <a:lnRef idx="2">
            <a:schemeClr val="dk1"/>
          </a:lnRef>
          <a:fillRef idx="0">
            <a:schemeClr val="dk1"/>
          </a:fillRef>
          <a:effectRef idx="1">
            <a:schemeClr val="dk1"/>
          </a:effectRef>
          <a:fontRef idx="minor">
            <a:schemeClr val="tx1"/>
          </a:fontRef>
        </p:style>
      </p:cxnSp>
      <p:cxnSp>
        <p:nvCxnSpPr>
          <p:cNvPr id="40" name="Straight Arrow Connector 39">
            <a:extLst>
              <a:ext uri="{FF2B5EF4-FFF2-40B4-BE49-F238E27FC236}">
                <a16:creationId xmlns:a16="http://schemas.microsoft.com/office/drawing/2014/main" id="{65CD44AF-ECE9-0644-A6CF-F5E2DCC9DEEA}"/>
              </a:ext>
            </a:extLst>
          </p:cNvPr>
          <p:cNvCxnSpPr/>
          <p:nvPr/>
        </p:nvCxnSpPr>
        <p:spPr>
          <a:xfrm>
            <a:off x="3984255" y="3621881"/>
            <a:ext cx="0" cy="416719"/>
          </a:xfrm>
          <a:prstGeom prst="straightConnector1">
            <a:avLst/>
          </a:prstGeom>
          <a:ln>
            <a:tailEnd type="triangle"/>
          </a:ln>
        </p:spPr>
        <p:style>
          <a:lnRef idx="2">
            <a:schemeClr val="dk1"/>
          </a:lnRef>
          <a:fillRef idx="0">
            <a:schemeClr val="dk1"/>
          </a:fillRef>
          <a:effectRef idx="1">
            <a:schemeClr val="dk1"/>
          </a:effectRef>
          <a:fontRef idx="minor">
            <a:schemeClr val="tx1"/>
          </a:fontRef>
        </p:style>
      </p:cxnSp>
      <p:cxnSp>
        <p:nvCxnSpPr>
          <p:cNvPr id="41" name="Straight Arrow Connector 40">
            <a:extLst>
              <a:ext uri="{FF2B5EF4-FFF2-40B4-BE49-F238E27FC236}">
                <a16:creationId xmlns:a16="http://schemas.microsoft.com/office/drawing/2014/main" id="{044CC88B-7D7D-FB45-99CE-E69842DBCB13}"/>
              </a:ext>
            </a:extLst>
          </p:cNvPr>
          <p:cNvCxnSpPr>
            <a:cxnSpLocks/>
          </p:cNvCxnSpPr>
          <p:nvPr/>
        </p:nvCxnSpPr>
        <p:spPr>
          <a:xfrm>
            <a:off x="4601733" y="4574390"/>
            <a:ext cx="349239" cy="7601"/>
          </a:xfrm>
          <a:prstGeom prst="straightConnector1">
            <a:avLst/>
          </a:prstGeom>
          <a:ln>
            <a:tailEnd type="triangle"/>
          </a:ln>
        </p:spPr>
        <p:style>
          <a:lnRef idx="2">
            <a:schemeClr val="dk1"/>
          </a:lnRef>
          <a:fillRef idx="0">
            <a:schemeClr val="dk1"/>
          </a:fillRef>
          <a:effectRef idx="1">
            <a:schemeClr val="dk1"/>
          </a:effectRef>
          <a:fontRef idx="minor">
            <a:schemeClr val="tx1"/>
          </a:fontRef>
        </p:style>
      </p:cxnSp>
      <p:cxnSp>
        <p:nvCxnSpPr>
          <p:cNvPr id="42" name="Straight Arrow Connector 41">
            <a:extLst>
              <a:ext uri="{FF2B5EF4-FFF2-40B4-BE49-F238E27FC236}">
                <a16:creationId xmlns:a16="http://schemas.microsoft.com/office/drawing/2014/main" id="{AAAD7059-CBEB-BA49-8913-3E5BEC674ED5}"/>
              </a:ext>
            </a:extLst>
          </p:cNvPr>
          <p:cNvCxnSpPr>
            <a:cxnSpLocks/>
          </p:cNvCxnSpPr>
          <p:nvPr/>
        </p:nvCxnSpPr>
        <p:spPr>
          <a:xfrm>
            <a:off x="2759527" y="4559410"/>
            <a:ext cx="349239" cy="7601"/>
          </a:xfrm>
          <a:prstGeom prst="straightConnector1">
            <a:avLst/>
          </a:prstGeom>
          <a:ln>
            <a:tailEnd type="triangle"/>
          </a:ln>
        </p:spPr>
        <p:style>
          <a:lnRef idx="2">
            <a:schemeClr val="dk1"/>
          </a:lnRef>
          <a:fillRef idx="0">
            <a:schemeClr val="dk1"/>
          </a:fillRef>
          <a:effectRef idx="1">
            <a:schemeClr val="dk1"/>
          </a:effectRef>
          <a:fontRef idx="minor">
            <a:schemeClr val="tx1"/>
          </a:fontRef>
        </p:style>
      </p:cxnSp>
      <p:sp>
        <p:nvSpPr>
          <p:cNvPr id="44" name="Text Placeholder 2">
            <a:extLst>
              <a:ext uri="{FF2B5EF4-FFF2-40B4-BE49-F238E27FC236}">
                <a16:creationId xmlns:a16="http://schemas.microsoft.com/office/drawing/2014/main" id="{39439956-B2E0-D848-B17E-B2979EC22207}"/>
              </a:ext>
            </a:extLst>
          </p:cNvPr>
          <p:cNvSpPr txBox="1">
            <a:spLocks/>
          </p:cNvSpPr>
          <p:nvPr/>
        </p:nvSpPr>
        <p:spPr>
          <a:xfrm>
            <a:off x="903955" y="1499153"/>
            <a:ext cx="5187996" cy="2108386"/>
          </a:xfrm>
          <a:prstGeom prst="rect">
            <a:avLst/>
          </a:prstGeom>
        </p:spPr>
        <p:txBody>
          <a:bodyPr/>
          <a:lstStyle>
            <a:lvl1pPr marL="0" marR="0" indent="0" algn="l" defTabSz="914400" rtl="0" eaLnBrk="1" fontAlgn="auto" latinLnBrk="0" hangingPunct="1">
              <a:lnSpc>
                <a:spcPct val="100000"/>
              </a:lnSpc>
              <a:spcBef>
                <a:spcPct val="20000"/>
              </a:spcBef>
              <a:spcAft>
                <a:spcPts val="0"/>
              </a:spcAft>
              <a:buClrTx/>
              <a:buSzTx/>
              <a:buFont typeface="Arial" pitchFamily="34" charset="0"/>
              <a:buNone/>
              <a:tabLst/>
              <a:defRPr sz="2000" kern="1200">
                <a:solidFill>
                  <a:schemeClr val="bg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marR="0" lvl="0" indent="-285750" algn="l" defTabSz="914400" rtl="0" eaLnBrk="1" fontAlgn="auto" latinLnBrk="0" hangingPunct="1">
              <a:lnSpc>
                <a:spcPct val="100000"/>
              </a:lnSpc>
              <a:spcBef>
                <a:spcPct val="20000"/>
              </a:spcBef>
              <a:spcAft>
                <a:spcPts val="300"/>
              </a:spcAft>
              <a:buClrTx/>
              <a:buSzTx/>
              <a:buFont typeface="Arial" pitchFamily="34" charset="0"/>
              <a:buNone/>
              <a:tabLst/>
              <a:defRPr/>
            </a:pPr>
            <a:r>
              <a:rPr kumimoji="0" lang="en-US" sz="1600" b="1" i="0" u="none" strike="noStrike" kern="1200" cap="none" spc="0" normalizeH="0" baseline="0" noProof="0" dirty="0">
                <a:ln>
                  <a:noFill/>
                </a:ln>
                <a:solidFill>
                  <a:prstClr val="black">
                    <a:lumMod val="65000"/>
                    <a:lumOff val="35000"/>
                  </a:prstClr>
                </a:solidFill>
                <a:effectLst/>
                <a:uLnTx/>
                <a:uFillTx/>
                <a:latin typeface="Lucida Sans"/>
                <a:ea typeface="+mn-ea"/>
                <a:cs typeface="+mn-cs"/>
              </a:rPr>
              <a:t>1. Purchase Requestor Approval</a:t>
            </a:r>
          </a:p>
          <a:p>
            <a:pPr marL="0" marR="0" lvl="0" indent="-285750" algn="l" defTabSz="914400" rtl="0" eaLnBrk="1" fontAlgn="auto" latinLnBrk="0" hangingPunct="1">
              <a:lnSpc>
                <a:spcPct val="100000"/>
              </a:lnSpc>
              <a:spcBef>
                <a:spcPct val="20000"/>
              </a:spcBef>
              <a:spcAft>
                <a:spcPts val="624"/>
              </a:spcAft>
              <a:buClrTx/>
              <a:buSzTx/>
              <a:buFont typeface="Arial" pitchFamily="34" charset="0"/>
              <a:buChar char="•"/>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Lucida Sans"/>
                <a:ea typeface="+mn-ea"/>
                <a:cs typeface="+mn-cs"/>
              </a:rPr>
              <a:t>If Vendor Bill Amount is</a:t>
            </a:r>
            <a:r>
              <a:rPr kumimoji="0" lang="en-US" sz="1400" b="1" i="0" u="sng" strike="noStrike" kern="1200" cap="none" spc="0" normalizeH="0" baseline="0" noProof="0" dirty="0">
                <a:ln>
                  <a:noFill/>
                </a:ln>
                <a:solidFill>
                  <a:prstClr val="black">
                    <a:lumMod val="65000"/>
                    <a:lumOff val="35000"/>
                  </a:prstClr>
                </a:solidFill>
                <a:effectLst/>
                <a:uLnTx/>
                <a:uFillTx/>
                <a:latin typeface="Lucida Sans"/>
                <a:ea typeface="+mn-ea"/>
                <a:cs typeface="+mn-cs"/>
              </a:rPr>
              <a:t> less than or equal to</a:t>
            </a:r>
            <a:r>
              <a:rPr kumimoji="0" lang="en-US" sz="1400" b="0" i="0" u="none" strike="noStrike" kern="1200" cap="none" spc="0" normalizeH="0" baseline="0" noProof="0" dirty="0">
                <a:ln>
                  <a:noFill/>
                </a:ln>
                <a:solidFill>
                  <a:prstClr val="black">
                    <a:lumMod val="65000"/>
                    <a:lumOff val="35000"/>
                  </a:prstClr>
                </a:solidFill>
                <a:effectLst/>
                <a:uLnTx/>
                <a:uFillTx/>
                <a:latin typeface="Lucida Sans"/>
                <a:ea typeface="+mn-ea"/>
                <a:cs typeface="+mn-cs"/>
              </a:rPr>
              <a:t> the Purchase Requestor’s Purchase Limit, fully approved and does </a:t>
            </a:r>
            <a:r>
              <a:rPr kumimoji="0" lang="en-US" sz="1400" b="1" i="0" u="sng" strike="noStrike" kern="1200" cap="none" spc="0" normalizeH="0" baseline="0" noProof="0" dirty="0">
                <a:ln>
                  <a:noFill/>
                </a:ln>
                <a:solidFill>
                  <a:prstClr val="black">
                    <a:lumMod val="65000"/>
                    <a:lumOff val="35000"/>
                  </a:prstClr>
                </a:solidFill>
                <a:effectLst/>
                <a:uLnTx/>
                <a:uFillTx/>
                <a:latin typeface="Lucida Sans"/>
                <a:ea typeface="+mn-ea"/>
                <a:cs typeface="+mn-cs"/>
              </a:rPr>
              <a:t>not</a:t>
            </a:r>
            <a:r>
              <a:rPr kumimoji="0" lang="en-US" sz="1400" b="0" i="0" u="none" strike="noStrike" kern="1200" cap="none" spc="0" normalizeH="0" baseline="0" noProof="0" dirty="0">
                <a:ln>
                  <a:noFill/>
                </a:ln>
                <a:solidFill>
                  <a:prstClr val="black">
                    <a:lumMod val="65000"/>
                    <a:lumOff val="35000"/>
                  </a:prstClr>
                </a:solidFill>
                <a:effectLst/>
                <a:uLnTx/>
                <a:uFillTx/>
                <a:latin typeface="Lucida Sans"/>
                <a:ea typeface="+mn-ea"/>
                <a:cs typeface="+mn-cs"/>
              </a:rPr>
              <a:t> route to Sequence Two </a:t>
            </a:r>
          </a:p>
          <a:p>
            <a:pPr marL="0" marR="0" lvl="0" indent="-285750" algn="l" defTabSz="914400" rtl="0" eaLnBrk="1" fontAlgn="auto" latinLnBrk="0" hangingPunct="1">
              <a:lnSpc>
                <a:spcPct val="100000"/>
              </a:lnSpc>
              <a:spcBef>
                <a:spcPct val="20000"/>
              </a:spcBef>
              <a:spcAft>
                <a:spcPts val="624"/>
              </a:spcAft>
              <a:buClrTx/>
              <a:buSzTx/>
              <a:buFont typeface="Arial" pitchFamily="34" charset="0"/>
              <a:buChar char="•"/>
              <a:tabLst/>
              <a:defRPr/>
            </a:pPr>
            <a:r>
              <a:rPr kumimoji="0" lang="en-US" sz="1400" b="0" i="0" u="none" strike="noStrike" kern="1200" cap="none" spc="0" normalizeH="0" baseline="0" noProof="0" dirty="0">
                <a:ln>
                  <a:noFill/>
                </a:ln>
                <a:solidFill>
                  <a:prstClr val="black">
                    <a:lumMod val="65000"/>
                    <a:lumOff val="35000"/>
                  </a:prstClr>
                </a:solidFill>
                <a:effectLst/>
                <a:uLnTx/>
                <a:uFillTx/>
                <a:latin typeface="Lucida Sans"/>
                <a:ea typeface="+mn-ea"/>
                <a:cs typeface="+mn-cs"/>
              </a:rPr>
              <a:t>If the Vendor bill amount </a:t>
            </a:r>
            <a:r>
              <a:rPr kumimoji="0" lang="en-US" sz="1400" b="1" i="0" u="sng" strike="noStrike" kern="1200" cap="none" spc="0" normalizeH="0" baseline="0" noProof="0" dirty="0">
                <a:ln>
                  <a:noFill/>
                </a:ln>
                <a:solidFill>
                  <a:prstClr val="black">
                    <a:lumMod val="65000"/>
                    <a:lumOff val="35000"/>
                  </a:prstClr>
                </a:solidFill>
                <a:effectLst/>
                <a:uLnTx/>
                <a:uFillTx/>
                <a:latin typeface="Lucida Sans"/>
                <a:ea typeface="+mn-ea"/>
                <a:cs typeface="+mn-cs"/>
              </a:rPr>
              <a:t>greater than</a:t>
            </a:r>
            <a:r>
              <a:rPr kumimoji="0" lang="en-US" sz="1400" b="0" i="0" u="none" strike="noStrike" kern="1200" cap="none" spc="0" normalizeH="0" baseline="0" noProof="0" dirty="0">
                <a:ln>
                  <a:noFill/>
                </a:ln>
                <a:solidFill>
                  <a:prstClr val="black">
                    <a:lumMod val="65000"/>
                    <a:lumOff val="35000"/>
                  </a:prstClr>
                </a:solidFill>
                <a:effectLst/>
                <a:uLnTx/>
                <a:uFillTx/>
                <a:latin typeface="Lucida Sans"/>
                <a:ea typeface="+mn-ea"/>
                <a:cs typeface="+mn-cs"/>
              </a:rPr>
              <a:t> the Purchase Requestor’s Purchase Limit, the vendor bill routes to Sequence Two.</a:t>
            </a:r>
          </a:p>
        </p:txBody>
      </p:sp>
      <p:sp>
        <p:nvSpPr>
          <p:cNvPr id="46" name="Oval 45">
            <a:extLst>
              <a:ext uri="{FF2B5EF4-FFF2-40B4-BE49-F238E27FC236}">
                <a16:creationId xmlns:a16="http://schemas.microsoft.com/office/drawing/2014/main" id="{680F431E-078D-564F-844B-ED1BF182F7D4}"/>
              </a:ext>
            </a:extLst>
          </p:cNvPr>
          <p:cNvSpPr/>
          <p:nvPr/>
        </p:nvSpPr>
        <p:spPr>
          <a:xfrm rot="19599133">
            <a:off x="5608559" y="4401561"/>
            <a:ext cx="1996848" cy="1148300"/>
          </a:xfrm>
          <a:prstGeom prst="ellipse">
            <a:avLst/>
          </a:prstGeom>
          <a:noFill/>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a:ea typeface="+mn-ea"/>
              <a:cs typeface="+mn-cs"/>
            </a:endParaRPr>
          </a:p>
        </p:txBody>
      </p:sp>
      <p:sp>
        <p:nvSpPr>
          <p:cNvPr id="47" name="Oval 46">
            <a:extLst>
              <a:ext uri="{FF2B5EF4-FFF2-40B4-BE49-F238E27FC236}">
                <a16:creationId xmlns:a16="http://schemas.microsoft.com/office/drawing/2014/main" id="{1361AD77-0ADD-9449-8A1C-170ECCABB360}"/>
              </a:ext>
            </a:extLst>
          </p:cNvPr>
          <p:cNvSpPr/>
          <p:nvPr/>
        </p:nvSpPr>
        <p:spPr>
          <a:xfrm rot="1583402">
            <a:off x="7997152" y="3573053"/>
            <a:ext cx="1730702" cy="1208673"/>
          </a:xfrm>
          <a:prstGeom prst="ellipse">
            <a:avLst/>
          </a:prstGeom>
          <a:noFill/>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Lucida Sans"/>
              <a:ea typeface="+mn-ea"/>
              <a:cs typeface="+mn-cs"/>
            </a:endParaRPr>
          </a:p>
        </p:txBody>
      </p:sp>
    </p:spTree>
    <p:extLst>
      <p:ext uri="{BB962C8B-B14F-4D97-AF65-F5344CB8AC3E}">
        <p14:creationId xmlns:p14="http://schemas.microsoft.com/office/powerpoint/2010/main" val="3798629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47"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8FD224F6-5838-40FC-B3C3-5EB9E529F1F3}"/>
              </a:ext>
            </a:extLst>
          </p:cNvPr>
          <p:cNvPicPr>
            <a:picLocks noChangeAspect="1"/>
          </p:cNvPicPr>
          <p:nvPr/>
        </p:nvPicPr>
        <p:blipFill>
          <a:blip r:embed="rId2"/>
          <a:stretch>
            <a:fillRect/>
          </a:stretch>
        </p:blipFill>
        <p:spPr>
          <a:xfrm>
            <a:off x="914399" y="2050276"/>
            <a:ext cx="9835519" cy="2112148"/>
          </a:xfrm>
          <a:prstGeom prst="rect">
            <a:avLst/>
          </a:prstGeom>
        </p:spPr>
      </p:pic>
      <p:sp>
        <p:nvSpPr>
          <p:cNvPr id="2" name="Text Placeholder 1"/>
          <p:cNvSpPr>
            <a:spLocks noGrp="1"/>
          </p:cNvSpPr>
          <p:nvPr>
            <p:ph type="body" sz="quarter" idx="16"/>
          </p:nvPr>
        </p:nvSpPr>
        <p:spPr/>
        <p:txBody>
          <a:bodyPr/>
          <a:lstStyle/>
          <a:p>
            <a:r>
              <a:rPr lang="en-US" dirty="0"/>
              <a:t>Approval Workflow Design</a:t>
            </a:r>
          </a:p>
        </p:txBody>
      </p:sp>
      <p:sp>
        <p:nvSpPr>
          <p:cNvPr id="3" name="Text Placeholder 2"/>
          <p:cNvSpPr>
            <a:spLocks noGrp="1"/>
          </p:cNvSpPr>
          <p:nvPr>
            <p:ph type="body" sz="quarter" idx="17"/>
          </p:nvPr>
        </p:nvSpPr>
        <p:spPr/>
        <p:txBody>
          <a:bodyPr/>
          <a:lstStyle/>
          <a:p>
            <a:pPr marL="342900" indent="-342900">
              <a:buFont typeface="Arial" panose="020B0604020202020204" pitchFamily="34" charset="0"/>
              <a:buChar char="•"/>
            </a:pPr>
            <a:r>
              <a:rPr lang="en-US" dirty="0"/>
              <a:t>Approval Process Definition for stand-alone Vendor Bills</a:t>
            </a:r>
          </a:p>
          <a:p>
            <a:pPr marL="342900" indent="-342900">
              <a:buFont typeface="Arial" panose="020B0604020202020204" pitchFamily="34" charset="0"/>
              <a:buChar char="•"/>
            </a:pPr>
            <a:endParaRPr lang="en-US" dirty="0"/>
          </a:p>
          <a:p>
            <a:pPr marL="342900" indent="-342900">
              <a:buFont typeface="Arial" panose="020B0604020202020204" pitchFamily="34" charset="0"/>
              <a:buChar char="•"/>
            </a:pPr>
            <a:endParaRPr lang="en-US" dirty="0"/>
          </a:p>
          <a:p>
            <a:pPr marL="342900" indent="-342900">
              <a:buFont typeface="Arial" panose="020B0604020202020204" pitchFamily="34" charset="0"/>
              <a:buChar char="•"/>
            </a:pPr>
            <a:endParaRPr lang="en-US" dirty="0"/>
          </a:p>
          <a:p>
            <a:pPr marL="342900" indent="-342900">
              <a:buFont typeface="Arial" panose="020B0604020202020204" pitchFamily="34" charset="0"/>
              <a:buChar char="•"/>
            </a:pPr>
            <a:endParaRPr lang="en-US" dirty="0"/>
          </a:p>
          <a:p>
            <a:pPr marL="342900" indent="-342900">
              <a:buFont typeface="Arial" panose="020B0604020202020204" pitchFamily="34" charset="0"/>
              <a:buChar char="•"/>
            </a:pPr>
            <a:endParaRPr lang="en-US" dirty="0"/>
          </a:p>
          <a:p>
            <a:pPr marL="342900" indent="-342900">
              <a:buFont typeface="Arial" panose="020B0604020202020204" pitchFamily="34" charset="0"/>
              <a:buChar char="•"/>
            </a:pPr>
            <a:endParaRPr lang="en-US" dirty="0"/>
          </a:p>
          <a:p>
            <a:r>
              <a:rPr lang="en-US" dirty="0"/>
              <a:t>	</a:t>
            </a:r>
          </a:p>
        </p:txBody>
      </p:sp>
      <p:sp>
        <p:nvSpPr>
          <p:cNvPr id="6" name="Rectangle 8">
            <a:extLst>
              <a:ext uri="{FF2B5EF4-FFF2-40B4-BE49-F238E27FC236}">
                <a16:creationId xmlns:a16="http://schemas.microsoft.com/office/drawing/2014/main" id="{F321B4F8-A2FF-499B-8865-5EF32E10B008}"/>
              </a:ext>
            </a:extLst>
          </p:cNvPr>
          <p:cNvSpPr>
            <a:spLocks noChangeArrowheads="1"/>
          </p:cNvSpPr>
          <p:nvPr/>
        </p:nvSpPr>
        <p:spPr bwMode="auto">
          <a:xfrm>
            <a:off x="1371600" y="4905295"/>
            <a:ext cx="2404608" cy="1419304"/>
          </a:xfrm>
          <a:prstGeom prst="rect">
            <a:avLst/>
          </a:prstGeom>
          <a:gradFill rotWithShape="1">
            <a:gsLst>
              <a:gs pos="0">
                <a:srgbClr val="2A69A2"/>
              </a:gs>
              <a:gs pos="48000">
                <a:srgbClr val="609ED6"/>
              </a:gs>
              <a:gs pos="100000">
                <a:srgbClr val="9DC3E6"/>
              </a:gs>
            </a:gsLst>
            <a:lin ang="162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rPr>
              <a:t>Single Step Approval Process following the Employee’s Hierarchy </a:t>
            </a:r>
            <a:endPar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cxnSp>
        <p:nvCxnSpPr>
          <p:cNvPr id="8" name="Straight Arrow Connector 7">
            <a:extLst>
              <a:ext uri="{FF2B5EF4-FFF2-40B4-BE49-F238E27FC236}">
                <a16:creationId xmlns:a16="http://schemas.microsoft.com/office/drawing/2014/main" id="{B7F831A3-FAAB-4CF8-9AA2-8FF4B3807F42}"/>
              </a:ext>
            </a:extLst>
          </p:cNvPr>
          <p:cNvCxnSpPr>
            <a:cxnSpLocks/>
            <a:stCxn id="6" idx="0"/>
          </p:cNvCxnSpPr>
          <p:nvPr/>
        </p:nvCxnSpPr>
        <p:spPr>
          <a:xfrm flipV="1">
            <a:off x="2573904" y="4162424"/>
            <a:ext cx="0" cy="742871"/>
          </a:xfrm>
          <a:prstGeom prst="straightConnector1">
            <a:avLst/>
          </a:prstGeom>
          <a:ln>
            <a:solidFill>
              <a:srgbClr val="3371AA"/>
            </a:solidFill>
            <a:tailEnd type="triangle"/>
          </a:ln>
        </p:spPr>
        <p:style>
          <a:lnRef idx="1">
            <a:schemeClr val="accent1"/>
          </a:lnRef>
          <a:fillRef idx="0">
            <a:schemeClr val="accent1"/>
          </a:fillRef>
          <a:effectRef idx="0">
            <a:schemeClr val="accent1"/>
          </a:effectRef>
          <a:fontRef idx="minor">
            <a:schemeClr val="tx1"/>
          </a:fontRef>
        </p:style>
      </p:cxnSp>
      <p:sp>
        <p:nvSpPr>
          <p:cNvPr id="10" name="Oval 9">
            <a:extLst>
              <a:ext uri="{FF2B5EF4-FFF2-40B4-BE49-F238E27FC236}">
                <a16:creationId xmlns:a16="http://schemas.microsoft.com/office/drawing/2014/main" id="{A8F74DD7-951C-4092-9930-1FAA4151EC52}"/>
              </a:ext>
            </a:extLst>
          </p:cNvPr>
          <p:cNvSpPr/>
          <p:nvPr/>
        </p:nvSpPr>
        <p:spPr>
          <a:xfrm>
            <a:off x="8331200" y="3581400"/>
            <a:ext cx="1193793" cy="838200"/>
          </a:xfrm>
          <a:prstGeom prst="ellipse">
            <a:avLst/>
          </a:prstGeom>
          <a:noFill/>
          <a:ln w="3175">
            <a:solidFill>
              <a:srgbClr val="3371A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Lucida Sans"/>
              <a:ea typeface="+mn-ea"/>
              <a:cs typeface="+mn-cs"/>
            </a:endParaRPr>
          </a:p>
        </p:txBody>
      </p:sp>
      <p:sp>
        <p:nvSpPr>
          <p:cNvPr id="11" name="Rectangle 8">
            <a:extLst>
              <a:ext uri="{FF2B5EF4-FFF2-40B4-BE49-F238E27FC236}">
                <a16:creationId xmlns:a16="http://schemas.microsoft.com/office/drawing/2014/main" id="{698FEA11-FADF-4199-AE29-F94567C1E663}"/>
              </a:ext>
            </a:extLst>
          </p:cNvPr>
          <p:cNvSpPr>
            <a:spLocks noChangeArrowheads="1"/>
          </p:cNvSpPr>
          <p:nvPr/>
        </p:nvSpPr>
        <p:spPr bwMode="auto">
          <a:xfrm>
            <a:off x="7725793" y="4905294"/>
            <a:ext cx="2404608" cy="1647905"/>
          </a:xfrm>
          <a:prstGeom prst="rect">
            <a:avLst/>
          </a:prstGeom>
          <a:gradFill rotWithShape="1">
            <a:gsLst>
              <a:gs pos="0">
                <a:srgbClr val="2A69A2"/>
              </a:gs>
              <a:gs pos="48000">
                <a:srgbClr val="609ED6"/>
              </a:gs>
              <a:gs pos="100000">
                <a:srgbClr val="9DC3E6"/>
              </a:gs>
            </a:gsLst>
            <a:lin ang="162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rPr>
              <a:t>Single-Step Approval Process with option to add more steps such as role-based approvals in the future</a:t>
            </a:r>
            <a:endPar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cxnSp>
        <p:nvCxnSpPr>
          <p:cNvPr id="12" name="Straight Arrow Connector 11">
            <a:extLst>
              <a:ext uri="{FF2B5EF4-FFF2-40B4-BE49-F238E27FC236}">
                <a16:creationId xmlns:a16="http://schemas.microsoft.com/office/drawing/2014/main" id="{5EEB6BAE-C27C-4CB1-B2F5-363D3F7F6CCF}"/>
              </a:ext>
            </a:extLst>
          </p:cNvPr>
          <p:cNvCxnSpPr>
            <a:cxnSpLocks/>
            <a:stCxn id="11" idx="0"/>
            <a:endCxn id="10" idx="4"/>
          </p:cNvCxnSpPr>
          <p:nvPr/>
        </p:nvCxnSpPr>
        <p:spPr>
          <a:xfrm flipV="1">
            <a:off x="8928097" y="4419600"/>
            <a:ext cx="0" cy="485694"/>
          </a:xfrm>
          <a:prstGeom prst="straightConnector1">
            <a:avLst/>
          </a:prstGeom>
          <a:ln>
            <a:solidFill>
              <a:srgbClr val="3371AA"/>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8284043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42B3E5B9-205D-4CD8-8EB9-88EFE5CE304B}"/>
              </a:ext>
            </a:extLst>
          </p:cNvPr>
          <p:cNvSpPr>
            <a:spLocks noGrp="1"/>
          </p:cNvSpPr>
          <p:nvPr>
            <p:ph type="body" sz="quarter" idx="16"/>
          </p:nvPr>
        </p:nvSpPr>
        <p:spPr/>
        <p:txBody>
          <a:bodyPr/>
          <a:lstStyle/>
          <a:p>
            <a:r>
              <a:rPr lang="en-US" dirty="0"/>
              <a:t>ANNOUNCEMENTS </a:t>
            </a:r>
          </a:p>
        </p:txBody>
      </p:sp>
      <p:sp>
        <p:nvSpPr>
          <p:cNvPr id="7" name="Text Placeholder 6">
            <a:extLst>
              <a:ext uri="{FF2B5EF4-FFF2-40B4-BE49-F238E27FC236}">
                <a16:creationId xmlns:a16="http://schemas.microsoft.com/office/drawing/2014/main" id="{910734AC-F625-4C39-976F-ACAA5491E6ED}"/>
              </a:ext>
            </a:extLst>
          </p:cNvPr>
          <p:cNvSpPr>
            <a:spLocks noGrp="1"/>
          </p:cNvSpPr>
          <p:nvPr>
            <p:ph type="body" sz="quarter" idx="17"/>
          </p:nvPr>
        </p:nvSpPr>
        <p:spPr/>
        <p:txBody>
          <a:bodyPr/>
          <a:lstStyle/>
          <a:p>
            <a:pPr marL="342900" indent="-342900">
              <a:buFont typeface="Arial" panose="020B0604020202020204" pitchFamily="34" charset="0"/>
              <a:buChar char="•"/>
            </a:pPr>
            <a:r>
              <a:rPr lang="en-US" dirty="0"/>
              <a:t>Evaluations: The link to the Survey Monkey is in the Handouts section. Please, please, please fill out as we go! Your feedback is appreciated.</a:t>
            </a:r>
          </a:p>
          <a:p>
            <a:endParaRPr lang="en-US" dirty="0"/>
          </a:p>
          <a:p>
            <a:pPr marL="342900" indent="-342900">
              <a:buFont typeface="Arial" panose="020B0604020202020204" pitchFamily="34" charset="0"/>
              <a:buChar char="•"/>
            </a:pPr>
            <a:r>
              <a:rPr lang="en-US" dirty="0"/>
              <a:t>Chat: All participants will be muted the entire time. Please enter all questions &amp; Comments in the chat section and we will leave time at the end of each session to address all questions.</a:t>
            </a:r>
          </a:p>
          <a:p>
            <a:endParaRPr lang="en-US" dirty="0"/>
          </a:p>
          <a:p>
            <a:pPr marL="342900" indent="-342900">
              <a:buFont typeface="Arial" panose="020B0604020202020204" pitchFamily="34" charset="0"/>
              <a:buChar char="•"/>
            </a:pPr>
            <a:r>
              <a:rPr lang="en-US" dirty="0"/>
              <a:t>Poll Questions: We will have a few poll questions throughout the meeting to keep everyone involved – we also use the information in the polls for future meetings so answer honestly!</a:t>
            </a:r>
          </a:p>
        </p:txBody>
      </p:sp>
    </p:spTree>
    <p:extLst>
      <p:ext uri="{BB962C8B-B14F-4D97-AF65-F5344CB8AC3E}">
        <p14:creationId xmlns:p14="http://schemas.microsoft.com/office/powerpoint/2010/main" val="197184797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6"/>
          </p:nvPr>
        </p:nvSpPr>
        <p:spPr/>
        <p:txBody>
          <a:bodyPr/>
          <a:lstStyle/>
          <a:p>
            <a:r>
              <a:rPr lang="en-US" dirty="0"/>
              <a:t>Approval Workflow Design</a:t>
            </a:r>
          </a:p>
        </p:txBody>
      </p:sp>
      <p:sp>
        <p:nvSpPr>
          <p:cNvPr id="3" name="Text Placeholder 2"/>
          <p:cNvSpPr>
            <a:spLocks noGrp="1"/>
          </p:cNvSpPr>
          <p:nvPr>
            <p:ph type="body" sz="quarter" idx="17"/>
          </p:nvPr>
        </p:nvSpPr>
        <p:spPr/>
        <p:txBody>
          <a:bodyPr/>
          <a:lstStyle/>
          <a:p>
            <a:pPr marL="342900" indent="-342900">
              <a:buFont typeface="Arial" panose="020B0604020202020204" pitchFamily="34" charset="0"/>
              <a:buChar char="•"/>
            </a:pPr>
            <a:r>
              <a:rPr lang="en-US" dirty="0"/>
              <a:t>Email Approval</a:t>
            </a:r>
          </a:p>
          <a:p>
            <a:pPr marL="342900" indent="-342900">
              <a:buFont typeface="Arial" panose="020B0604020202020204" pitchFamily="34" charset="0"/>
              <a:buChar char="•"/>
            </a:pPr>
            <a:endParaRPr lang="en-US" dirty="0"/>
          </a:p>
          <a:p>
            <a:pPr marL="342900" indent="-342900">
              <a:buFont typeface="Arial" panose="020B0604020202020204" pitchFamily="34" charset="0"/>
              <a:buChar char="•"/>
            </a:pPr>
            <a:endParaRPr lang="en-US" dirty="0"/>
          </a:p>
          <a:p>
            <a:pPr marL="342900" indent="-342900">
              <a:buFont typeface="Arial" panose="020B0604020202020204" pitchFamily="34" charset="0"/>
              <a:buChar char="•"/>
            </a:pPr>
            <a:endParaRPr lang="en-US" dirty="0"/>
          </a:p>
          <a:p>
            <a:pPr marL="342900" indent="-342900">
              <a:buFont typeface="Arial" panose="020B0604020202020204" pitchFamily="34" charset="0"/>
              <a:buChar char="•"/>
            </a:pPr>
            <a:endParaRPr lang="en-US" dirty="0"/>
          </a:p>
          <a:p>
            <a:pPr marL="342900" indent="-342900">
              <a:buFont typeface="Arial" panose="020B0604020202020204" pitchFamily="34" charset="0"/>
              <a:buChar char="•"/>
            </a:pPr>
            <a:endParaRPr lang="en-US" dirty="0"/>
          </a:p>
          <a:p>
            <a:pPr marL="342900" indent="-342900">
              <a:buFont typeface="Arial" panose="020B0604020202020204" pitchFamily="34" charset="0"/>
              <a:buChar char="•"/>
            </a:pPr>
            <a:endParaRPr lang="en-US" dirty="0"/>
          </a:p>
          <a:p>
            <a:r>
              <a:rPr lang="en-US" dirty="0"/>
              <a:t>	</a:t>
            </a:r>
          </a:p>
        </p:txBody>
      </p:sp>
      <p:sp>
        <p:nvSpPr>
          <p:cNvPr id="13" name="Rectangle 8">
            <a:extLst>
              <a:ext uri="{FF2B5EF4-FFF2-40B4-BE49-F238E27FC236}">
                <a16:creationId xmlns:a16="http://schemas.microsoft.com/office/drawing/2014/main" id="{2216360E-8176-4B23-9650-505F1695133A}"/>
              </a:ext>
            </a:extLst>
          </p:cNvPr>
          <p:cNvSpPr>
            <a:spLocks noChangeArrowheads="1"/>
          </p:cNvSpPr>
          <p:nvPr/>
        </p:nvSpPr>
        <p:spPr bwMode="auto">
          <a:xfrm>
            <a:off x="228600" y="3429000"/>
            <a:ext cx="3259073" cy="862052"/>
          </a:xfrm>
          <a:prstGeom prst="rect">
            <a:avLst/>
          </a:prstGeom>
          <a:gradFill rotWithShape="1">
            <a:gsLst>
              <a:gs pos="0">
                <a:srgbClr val="2A69A2"/>
              </a:gs>
              <a:gs pos="48000">
                <a:srgbClr val="609ED6"/>
              </a:gs>
              <a:gs pos="100000">
                <a:srgbClr val="9DC3E6"/>
              </a:gs>
            </a:gsLst>
            <a:lin ang="162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rPr>
              <a:t>Approve/Reject from the Email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rPr>
              <a:t>(No NetSuite access needed)</a:t>
            </a:r>
            <a:endPar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cxnSp>
        <p:nvCxnSpPr>
          <p:cNvPr id="14" name="Straight Arrow Connector 13">
            <a:extLst>
              <a:ext uri="{FF2B5EF4-FFF2-40B4-BE49-F238E27FC236}">
                <a16:creationId xmlns:a16="http://schemas.microsoft.com/office/drawing/2014/main" id="{3A8857DA-393D-4661-819B-095901918A6E}"/>
              </a:ext>
            </a:extLst>
          </p:cNvPr>
          <p:cNvCxnSpPr>
            <a:cxnSpLocks/>
            <a:stCxn id="13" idx="3"/>
          </p:cNvCxnSpPr>
          <p:nvPr/>
        </p:nvCxnSpPr>
        <p:spPr>
          <a:xfrm>
            <a:off x="3487673" y="3860026"/>
            <a:ext cx="703327" cy="0"/>
          </a:xfrm>
          <a:prstGeom prst="straightConnector1">
            <a:avLst/>
          </a:prstGeom>
          <a:ln>
            <a:solidFill>
              <a:srgbClr val="3371AA"/>
            </a:solidFill>
            <a:tailEnd type="triangle"/>
          </a:ln>
        </p:spPr>
        <p:style>
          <a:lnRef idx="1">
            <a:schemeClr val="accent1"/>
          </a:lnRef>
          <a:fillRef idx="0">
            <a:schemeClr val="accent1"/>
          </a:fillRef>
          <a:effectRef idx="0">
            <a:schemeClr val="accent1"/>
          </a:effectRef>
          <a:fontRef idx="minor">
            <a:schemeClr val="tx1"/>
          </a:fontRef>
        </p:style>
      </p:cxnSp>
      <p:sp>
        <p:nvSpPr>
          <p:cNvPr id="19" name="Rectangle 8">
            <a:extLst>
              <a:ext uri="{FF2B5EF4-FFF2-40B4-BE49-F238E27FC236}">
                <a16:creationId xmlns:a16="http://schemas.microsoft.com/office/drawing/2014/main" id="{296985F6-3614-4505-A2B9-BAF5D667BB7E}"/>
              </a:ext>
            </a:extLst>
          </p:cNvPr>
          <p:cNvSpPr>
            <a:spLocks noChangeArrowheads="1"/>
          </p:cNvSpPr>
          <p:nvPr/>
        </p:nvSpPr>
        <p:spPr bwMode="auto">
          <a:xfrm>
            <a:off x="228600" y="5105400"/>
            <a:ext cx="3259073" cy="862052"/>
          </a:xfrm>
          <a:prstGeom prst="rect">
            <a:avLst/>
          </a:prstGeom>
          <a:gradFill rotWithShape="1">
            <a:gsLst>
              <a:gs pos="0">
                <a:srgbClr val="2A69A2"/>
              </a:gs>
              <a:gs pos="48000">
                <a:srgbClr val="609ED6"/>
              </a:gs>
              <a:gs pos="100000">
                <a:srgbClr val="9DC3E6"/>
              </a:gs>
            </a:gsLst>
            <a:lin ang="162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mn-ea"/>
                <a:cs typeface="Times New Roman" panose="02020603050405020304" pitchFamily="18" charset="0"/>
              </a:rPr>
              <a:t>Full details of Vendor Bill + Invoice PDF Attached</a:t>
            </a:r>
            <a:endPar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cxnSp>
        <p:nvCxnSpPr>
          <p:cNvPr id="20" name="Straight Arrow Connector 19">
            <a:extLst>
              <a:ext uri="{FF2B5EF4-FFF2-40B4-BE49-F238E27FC236}">
                <a16:creationId xmlns:a16="http://schemas.microsoft.com/office/drawing/2014/main" id="{439A3ED9-866E-4FCE-967F-F1DE6CDFACEE}"/>
              </a:ext>
            </a:extLst>
          </p:cNvPr>
          <p:cNvCxnSpPr>
            <a:cxnSpLocks/>
          </p:cNvCxnSpPr>
          <p:nvPr/>
        </p:nvCxnSpPr>
        <p:spPr>
          <a:xfrm>
            <a:off x="3487672" y="5638800"/>
            <a:ext cx="703327" cy="0"/>
          </a:xfrm>
          <a:prstGeom prst="straightConnector1">
            <a:avLst/>
          </a:prstGeom>
          <a:ln>
            <a:solidFill>
              <a:srgbClr val="3371AA"/>
            </a:solidFill>
            <a:tailEnd type="triangle"/>
          </a:ln>
        </p:spPr>
        <p:style>
          <a:lnRef idx="1">
            <a:schemeClr val="accent1"/>
          </a:lnRef>
          <a:fillRef idx="0">
            <a:schemeClr val="accent1"/>
          </a:fillRef>
          <a:effectRef idx="0">
            <a:schemeClr val="accent1"/>
          </a:effectRef>
          <a:fontRef idx="minor">
            <a:schemeClr val="tx1"/>
          </a:fontRef>
        </p:style>
      </p:cxnSp>
      <p:pic>
        <p:nvPicPr>
          <p:cNvPr id="1026" name="Picture 2">
            <a:extLst>
              <a:ext uri="{FF2B5EF4-FFF2-40B4-BE49-F238E27FC236}">
                <a16:creationId xmlns:a16="http://schemas.microsoft.com/office/drawing/2014/main" id="{74DA35A2-C044-4826-8D12-CF289C3E271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267200" y="1676400"/>
            <a:ext cx="6975405" cy="48768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12834171"/>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DA885A68-A69B-4608-9208-4707C11BEE05}"/>
              </a:ext>
            </a:extLst>
          </p:cNvPr>
          <p:cNvPicPr>
            <a:picLocks noChangeAspect="1"/>
          </p:cNvPicPr>
          <p:nvPr/>
        </p:nvPicPr>
        <p:blipFill>
          <a:blip r:embed="rId2">
            <a:alphaModFix amt="50000"/>
          </a:blip>
          <a:stretch>
            <a:fillRect/>
          </a:stretch>
        </p:blipFill>
        <p:spPr>
          <a:xfrm>
            <a:off x="580104" y="2093193"/>
            <a:ext cx="6354094" cy="3112907"/>
          </a:xfrm>
          <a:prstGeom prst="rect">
            <a:avLst/>
          </a:prstGeom>
        </p:spPr>
      </p:pic>
      <p:sp>
        <p:nvSpPr>
          <p:cNvPr id="2" name="Text Placeholder 1"/>
          <p:cNvSpPr>
            <a:spLocks noGrp="1"/>
          </p:cNvSpPr>
          <p:nvPr>
            <p:ph type="body" sz="quarter" idx="16"/>
          </p:nvPr>
        </p:nvSpPr>
        <p:spPr/>
        <p:txBody>
          <a:bodyPr/>
          <a:lstStyle/>
          <a:p>
            <a:r>
              <a:rPr lang="en-US" dirty="0"/>
              <a:t>Approval Workflow Design</a:t>
            </a:r>
          </a:p>
        </p:txBody>
      </p:sp>
      <p:sp>
        <p:nvSpPr>
          <p:cNvPr id="3" name="Text Placeholder 2"/>
          <p:cNvSpPr>
            <a:spLocks noGrp="1"/>
          </p:cNvSpPr>
          <p:nvPr>
            <p:ph type="body" sz="quarter" idx="17"/>
          </p:nvPr>
        </p:nvSpPr>
        <p:spPr/>
        <p:txBody>
          <a:bodyPr/>
          <a:lstStyle/>
          <a:p>
            <a:pPr marL="342900" indent="-342900">
              <a:buFont typeface="Arial" panose="020B0604020202020204" pitchFamily="34" charset="0"/>
              <a:buChar char="•"/>
            </a:pPr>
            <a:r>
              <a:rPr lang="en-US" dirty="0"/>
              <a:t>Vendor Bill Approval History </a:t>
            </a:r>
          </a:p>
          <a:p>
            <a:pPr marL="342900" indent="-342900">
              <a:buFont typeface="Arial" panose="020B0604020202020204" pitchFamily="34" charset="0"/>
              <a:buChar char="•"/>
            </a:pPr>
            <a:endParaRPr lang="en-US" dirty="0"/>
          </a:p>
          <a:p>
            <a:pPr marL="342900" indent="-342900">
              <a:buFont typeface="Arial" panose="020B0604020202020204" pitchFamily="34" charset="0"/>
              <a:buChar char="•"/>
            </a:pPr>
            <a:endParaRPr lang="en-US" dirty="0"/>
          </a:p>
          <a:p>
            <a:pPr marL="342900" indent="-342900">
              <a:buFont typeface="Arial" panose="020B0604020202020204" pitchFamily="34" charset="0"/>
              <a:buChar char="•"/>
            </a:pPr>
            <a:endParaRPr lang="en-US" dirty="0"/>
          </a:p>
          <a:p>
            <a:pPr marL="342900" indent="-342900">
              <a:buFont typeface="Arial" panose="020B0604020202020204" pitchFamily="34" charset="0"/>
              <a:buChar char="•"/>
            </a:pPr>
            <a:endParaRPr lang="en-US" dirty="0"/>
          </a:p>
          <a:p>
            <a:pPr marL="342900" indent="-342900">
              <a:buFont typeface="Arial" panose="020B0604020202020204" pitchFamily="34" charset="0"/>
              <a:buChar char="•"/>
            </a:pPr>
            <a:endParaRPr lang="en-US" dirty="0"/>
          </a:p>
          <a:p>
            <a:pPr marL="342900" indent="-342900">
              <a:buFont typeface="Arial" panose="020B0604020202020204" pitchFamily="34" charset="0"/>
              <a:buChar char="•"/>
            </a:pPr>
            <a:endParaRPr lang="en-US" dirty="0"/>
          </a:p>
          <a:p>
            <a:r>
              <a:rPr lang="en-US" dirty="0"/>
              <a:t>	</a:t>
            </a:r>
          </a:p>
        </p:txBody>
      </p:sp>
      <p:sp>
        <p:nvSpPr>
          <p:cNvPr id="6" name="Rectangle 8">
            <a:extLst>
              <a:ext uri="{FF2B5EF4-FFF2-40B4-BE49-F238E27FC236}">
                <a16:creationId xmlns:a16="http://schemas.microsoft.com/office/drawing/2014/main" id="{F321B4F8-A2FF-499B-8865-5EF32E10B008}"/>
              </a:ext>
            </a:extLst>
          </p:cNvPr>
          <p:cNvSpPr>
            <a:spLocks noChangeArrowheads="1"/>
          </p:cNvSpPr>
          <p:nvPr/>
        </p:nvSpPr>
        <p:spPr bwMode="auto">
          <a:xfrm>
            <a:off x="1295400" y="5277278"/>
            <a:ext cx="2404608" cy="1419304"/>
          </a:xfrm>
          <a:prstGeom prst="rect">
            <a:avLst/>
          </a:prstGeom>
          <a:gradFill rotWithShape="1">
            <a:gsLst>
              <a:gs pos="0">
                <a:srgbClr val="2A69A2"/>
              </a:gs>
              <a:gs pos="48000">
                <a:srgbClr val="609ED6"/>
              </a:gs>
              <a:gs pos="100000">
                <a:srgbClr val="9DC3E6"/>
              </a:gs>
            </a:gsLst>
            <a:lin ang="162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Enforced controls and transparency through a detailed approval trail</a:t>
            </a:r>
          </a:p>
        </p:txBody>
      </p:sp>
      <p:sp>
        <p:nvSpPr>
          <p:cNvPr id="11" name="Rectangle 8">
            <a:extLst>
              <a:ext uri="{FF2B5EF4-FFF2-40B4-BE49-F238E27FC236}">
                <a16:creationId xmlns:a16="http://schemas.microsoft.com/office/drawing/2014/main" id="{698FEA11-FADF-4199-AE29-F94567C1E663}"/>
              </a:ext>
            </a:extLst>
          </p:cNvPr>
          <p:cNvSpPr>
            <a:spLocks noChangeArrowheads="1"/>
          </p:cNvSpPr>
          <p:nvPr/>
        </p:nvSpPr>
        <p:spPr bwMode="auto">
          <a:xfrm>
            <a:off x="7725793" y="5257800"/>
            <a:ext cx="2404608" cy="1419304"/>
          </a:xfrm>
          <a:prstGeom prst="rect">
            <a:avLst/>
          </a:prstGeom>
          <a:gradFill rotWithShape="1">
            <a:gsLst>
              <a:gs pos="0">
                <a:srgbClr val="2A69A2"/>
              </a:gs>
              <a:gs pos="48000">
                <a:srgbClr val="609ED6"/>
              </a:gs>
              <a:gs pos="100000">
                <a:srgbClr val="9DC3E6"/>
              </a:gs>
            </a:gsLst>
            <a:lin ang="162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rPr>
              <a:t>Comments from approvers via Email are logged into the Approval History Tab</a:t>
            </a:r>
            <a:endPar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mn-ea"/>
              <a:cs typeface="+mn-cs"/>
            </a:endParaRPr>
          </a:p>
        </p:txBody>
      </p:sp>
      <p:pic>
        <p:nvPicPr>
          <p:cNvPr id="16" name="Picture 15">
            <a:extLst>
              <a:ext uri="{FF2B5EF4-FFF2-40B4-BE49-F238E27FC236}">
                <a16:creationId xmlns:a16="http://schemas.microsoft.com/office/drawing/2014/main" id="{A81BEA22-DF40-4413-8C39-4F388E36AE01}"/>
              </a:ext>
            </a:extLst>
          </p:cNvPr>
          <p:cNvPicPr>
            <a:picLocks noChangeAspect="1"/>
          </p:cNvPicPr>
          <p:nvPr/>
        </p:nvPicPr>
        <p:blipFill>
          <a:blip r:embed="rId3"/>
          <a:stretch>
            <a:fillRect/>
          </a:stretch>
        </p:blipFill>
        <p:spPr>
          <a:xfrm>
            <a:off x="958698" y="3208520"/>
            <a:ext cx="10674502" cy="1964959"/>
          </a:xfrm>
          <a:prstGeom prst="rect">
            <a:avLst/>
          </a:prstGeom>
          <a:ln>
            <a:solidFill>
              <a:srgbClr val="A0C1D5"/>
            </a:solidFill>
          </a:ln>
        </p:spPr>
      </p:pic>
      <p:cxnSp>
        <p:nvCxnSpPr>
          <p:cNvPr id="12" name="Straight Arrow Connector 11">
            <a:extLst>
              <a:ext uri="{FF2B5EF4-FFF2-40B4-BE49-F238E27FC236}">
                <a16:creationId xmlns:a16="http://schemas.microsoft.com/office/drawing/2014/main" id="{5EEB6BAE-C27C-4CB1-B2F5-363D3F7F6CCF}"/>
              </a:ext>
            </a:extLst>
          </p:cNvPr>
          <p:cNvCxnSpPr>
            <a:cxnSpLocks/>
            <a:stCxn id="11" idx="0"/>
          </p:cNvCxnSpPr>
          <p:nvPr/>
        </p:nvCxnSpPr>
        <p:spPr>
          <a:xfrm flipV="1">
            <a:off x="8928097" y="4800600"/>
            <a:ext cx="0" cy="457200"/>
          </a:xfrm>
          <a:prstGeom prst="straightConnector1">
            <a:avLst/>
          </a:prstGeom>
          <a:ln>
            <a:solidFill>
              <a:srgbClr val="3371AA"/>
            </a:solidFill>
            <a:tailEnd type="triangle"/>
          </a:ln>
        </p:spPr>
        <p:style>
          <a:lnRef idx="1">
            <a:schemeClr val="accent1"/>
          </a:lnRef>
          <a:fillRef idx="0">
            <a:schemeClr val="accent1"/>
          </a:fillRef>
          <a:effectRef idx="0">
            <a:schemeClr val="accent1"/>
          </a:effectRef>
          <a:fontRef idx="minor">
            <a:schemeClr val="tx1"/>
          </a:fontRef>
        </p:style>
      </p:cxnSp>
      <p:cxnSp>
        <p:nvCxnSpPr>
          <p:cNvPr id="8" name="Straight Arrow Connector 7">
            <a:extLst>
              <a:ext uri="{FF2B5EF4-FFF2-40B4-BE49-F238E27FC236}">
                <a16:creationId xmlns:a16="http://schemas.microsoft.com/office/drawing/2014/main" id="{B7F831A3-FAAB-4CF8-9AA2-8FF4B3807F42}"/>
              </a:ext>
            </a:extLst>
          </p:cNvPr>
          <p:cNvCxnSpPr>
            <a:cxnSpLocks/>
            <a:stCxn id="6" idx="0"/>
          </p:cNvCxnSpPr>
          <p:nvPr/>
        </p:nvCxnSpPr>
        <p:spPr>
          <a:xfrm flipV="1">
            <a:off x="2497704" y="4876800"/>
            <a:ext cx="0" cy="400478"/>
          </a:xfrm>
          <a:prstGeom prst="straightConnector1">
            <a:avLst/>
          </a:prstGeom>
          <a:ln>
            <a:solidFill>
              <a:srgbClr val="3371AA"/>
            </a:solidFill>
            <a:tailEnd type="triangle"/>
          </a:ln>
        </p:spPr>
        <p:style>
          <a:lnRef idx="1">
            <a:schemeClr val="accent1"/>
          </a:lnRef>
          <a:fillRef idx="0">
            <a:schemeClr val="accent1"/>
          </a:fillRef>
          <a:effectRef idx="0">
            <a:schemeClr val="accent1"/>
          </a:effectRef>
          <a:fontRef idx="minor">
            <a:schemeClr val="tx1"/>
          </a:fontRef>
        </p:style>
      </p:cxnSp>
      <p:sp>
        <p:nvSpPr>
          <p:cNvPr id="17" name="Rectangle 8">
            <a:extLst>
              <a:ext uri="{FF2B5EF4-FFF2-40B4-BE49-F238E27FC236}">
                <a16:creationId xmlns:a16="http://schemas.microsoft.com/office/drawing/2014/main" id="{D0AE698A-EB6E-4038-9468-153B5BA51C2D}"/>
              </a:ext>
            </a:extLst>
          </p:cNvPr>
          <p:cNvSpPr>
            <a:spLocks noChangeArrowheads="1"/>
          </p:cNvSpPr>
          <p:nvPr/>
        </p:nvSpPr>
        <p:spPr bwMode="auto">
          <a:xfrm>
            <a:off x="6248400" y="1219200"/>
            <a:ext cx="2404608" cy="1419304"/>
          </a:xfrm>
          <a:prstGeom prst="rect">
            <a:avLst/>
          </a:prstGeom>
          <a:gradFill rotWithShape="1">
            <a:gsLst>
              <a:gs pos="0">
                <a:srgbClr val="2A69A2"/>
              </a:gs>
              <a:gs pos="48000">
                <a:srgbClr val="609ED6"/>
              </a:gs>
              <a:gs pos="100000">
                <a:srgbClr val="9DC3E6"/>
              </a:gs>
            </a:gsLst>
            <a:lin ang="162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prstClr val="white"/>
                </a:solidFill>
                <a:effectLst/>
                <a:uLnTx/>
                <a:uFillTx/>
                <a:latin typeface="Arial" panose="020B0604020202020204" pitchFamily="34" charset="0"/>
                <a:ea typeface="+mn-ea"/>
                <a:cs typeface="+mn-cs"/>
              </a:rPr>
              <a:t>Administrators can re-route vendor bills on the fly if exception cases come up</a:t>
            </a:r>
          </a:p>
        </p:txBody>
      </p:sp>
      <p:cxnSp>
        <p:nvCxnSpPr>
          <p:cNvPr id="18" name="Straight Arrow Connector 17">
            <a:extLst>
              <a:ext uri="{FF2B5EF4-FFF2-40B4-BE49-F238E27FC236}">
                <a16:creationId xmlns:a16="http://schemas.microsoft.com/office/drawing/2014/main" id="{E17A66B0-7856-46D7-ADF7-751886D71D34}"/>
              </a:ext>
            </a:extLst>
          </p:cNvPr>
          <p:cNvCxnSpPr>
            <a:cxnSpLocks/>
          </p:cNvCxnSpPr>
          <p:nvPr/>
        </p:nvCxnSpPr>
        <p:spPr>
          <a:xfrm>
            <a:off x="6477000" y="2638504"/>
            <a:ext cx="0" cy="1476296"/>
          </a:xfrm>
          <a:prstGeom prst="straightConnector1">
            <a:avLst/>
          </a:prstGeom>
          <a:ln>
            <a:solidFill>
              <a:srgbClr val="3371AA"/>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93286611"/>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a:xfrm>
            <a:off x="304800" y="1143000"/>
            <a:ext cx="11277600" cy="1270443"/>
          </a:xfrm>
        </p:spPr>
        <p:txBody>
          <a:bodyPr/>
          <a:lstStyle/>
          <a:p>
            <a:r>
              <a:rPr lang="en-US" b="1" dirty="0"/>
              <a:t>SESSION IV:</a:t>
            </a:r>
          </a:p>
          <a:p>
            <a:r>
              <a:rPr lang="en-US" dirty="0">
                <a:solidFill>
                  <a:schemeClr val="bg1"/>
                </a:solidFill>
              </a:rPr>
              <a:t>Sponsor Commercials – Thank you!</a:t>
            </a:r>
          </a:p>
        </p:txBody>
      </p:sp>
    </p:spTree>
    <p:extLst>
      <p:ext uri="{BB962C8B-B14F-4D97-AF65-F5344CB8AC3E}">
        <p14:creationId xmlns:p14="http://schemas.microsoft.com/office/powerpoint/2010/main" val="3418420488"/>
      </p:ext>
    </p:extLst>
  </p:cSld>
  <p:clrMapOvr>
    <a:masterClrMapping/>
  </p:clrMapOvr>
  <p:transition spd="slow">
    <p:fade/>
  </p:transition>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9" name="Google Shape;102;p19"/>
          <p:cNvSpPr txBox="1">
            <a:spLocks noGrp="1"/>
          </p:cNvSpPr>
          <p:nvPr>
            <p:ph type="title"/>
          </p:nvPr>
        </p:nvSpPr>
        <p:spPr>
          <a:xfrm>
            <a:off x="1184966" y="473870"/>
            <a:ext cx="7347285" cy="763403"/>
          </a:xfrm>
          <a:prstGeom prst="rect">
            <a:avLst/>
          </a:prstGeom>
        </p:spPr>
        <p:txBody>
          <a:bodyPr lIns="121867" tIns="121867" rIns="121867" bIns="121867">
            <a:normAutofit/>
          </a:bodyPr>
          <a:lstStyle>
            <a:lvl1pPr>
              <a:defRPr sz="3100">
                <a:solidFill>
                  <a:srgbClr val="252525"/>
                </a:solidFill>
              </a:defRPr>
            </a:lvl1pPr>
          </a:lstStyle>
          <a:p>
            <a:r>
              <a:t>Tipalti – Solving Global Payables</a:t>
            </a:r>
          </a:p>
        </p:txBody>
      </p:sp>
      <p:sp>
        <p:nvSpPr>
          <p:cNvPr id="610" name="Google Shape;103;p19"/>
          <p:cNvSpPr txBox="1">
            <a:spLocks noGrp="1"/>
          </p:cNvSpPr>
          <p:nvPr>
            <p:ph type="body" sz="half" idx="1"/>
          </p:nvPr>
        </p:nvSpPr>
        <p:spPr>
          <a:xfrm>
            <a:off x="401610" y="1213940"/>
            <a:ext cx="6687689" cy="4902723"/>
          </a:xfrm>
          <a:prstGeom prst="rect">
            <a:avLst/>
          </a:prstGeom>
        </p:spPr>
        <p:txBody>
          <a:bodyPr lIns="121867" tIns="121867" rIns="121867" bIns="121867">
            <a:normAutofit lnSpcReduction="10000"/>
          </a:bodyPr>
          <a:lstStyle/>
          <a:p>
            <a:pPr marL="0" indent="160827">
              <a:buSzTx/>
              <a:buNone/>
              <a:defRPr sz="1600">
                <a:solidFill>
                  <a:srgbClr val="252525"/>
                </a:solidFill>
              </a:defRPr>
            </a:pPr>
            <a:r>
              <a:t>Greater Efficiency</a:t>
            </a:r>
          </a:p>
          <a:p>
            <a:pPr indent="-448621">
              <a:buSzPts val="1300"/>
              <a:defRPr sz="1300">
                <a:solidFill>
                  <a:srgbClr val="252525"/>
                </a:solidFill>
              </a:defRPr>
            </a:pPr>
            <a:r>
              <a:t>Eliminate up to 80% payables workload managing domestic and international suppliers. Pay in 190 countries and 120 local currencies in 6 payment methods</a:t>
            </a:r>
          </a:p>
          <a:p>
            <a:pPr indent="-448621">
              <a:buSzPts val="1300"/>
              <a:defRPr sz="1300">
                <a:solidFill>
                  <a:srgbClr val="252525"/>
                </a:solidFill>
              </a:defRPr>
            </a:pPr>
            <a:r>
              <a:t>Reduce payment error rates by 66% with supplier self-service, built-in advanced vetting and validation   </a:t>
            </a:r>
          </a:p>
          <a:p>
            <a:pPr indent="-448621">
              <a:buSzPts val="1300"/>
              <a:defRPr sz="1300">
                <a:solidFill>
                  <a:srgbClr val="252525"/>
                </a:solidFill>
              </a:defRPr>
            </a:pPr>
            <a:r>
              <a:t>Touchless data capture with OCR and multiple layers of intelligent data extraction on invoices. 2-Way and 3-Way PO matching capability</a:t>
            </a:r>
          </a:p>
          <a:p>
            <a:pPr marL="0" indent="160827">
              <a:buSzTx/>
              <a:buNone/>
              <a:defRPr sz="1600">
                <a:solidFill>
                  <a:srgbClr val="252525"/>
                </a:solidFill>
              </a:defRPr>
            </a:pPr>
            <a:r>
              <a:t>Close Books Faster</a:t>
            </a:r>
          </a:p>
          <a:p>
            <a:pPr indent="-448621">
              <a:buSzPts val="1300"/>
              <a:defRPr sz="1300">
                <a:solidFill>
                  <a:srgbClr val="252525"/>
                </a:solidFill>
              </a:defRPr>
            </a:pPr>
            <a:r>
              <a:t>Accelerate financial close by 25% with automatic reconciliation of payments into Oracle NetSuite multiple entities </a:t>
            </a:r>
          </a:p>
          <a:p>
            <a:pPr indent="-448621">
              <a:buSzPts val="1300"/>
              <a:defRPr sz="1300">
                <a:solidFill>
                  <a:srgbClr val="252525"/>
                </a:solidFill>
              </a:defRPr>
            </a:pPr>
            <a:r>
              <a:t>Configure different branding, payment options, tax workflows, payment routing, and more for each entity in a single Tipalti instance, roll up information to headquarters for best practice financial controls and reporting</a:t>
            </a:r>
          </a:p>
          <a:p>
            <a:pPr marL="0" indent="160827">
              <a:buSzTx/>
              <a:buNone/>
              <a:defRPr sz="1600">
                <a:solidFill>
                  <a:srgbClr val="252525"/>
                </a:solidFill>
              </a:defRPr>
            </a:pPr>
            <a:r>
              <a:t>Strengthen Compliance and Control</a:t>
            </a:r>
          </a:p>
          <a:p>
            <a:pPr indent="-448621">
              <a:buSzPts val="1300"/>
              <a:defRPr sz="1300">
                <a:solidFill>
                  <a:srgbClr val="252525"/>
                </a:solidFill>
              </a:defRPr>
            </a:pPr>
            <a:r>
              <a:t>KPMG approved tax compliance, collect and validate IRS and VAT tax IDs, maintain W-9, W-8BEN, VAT details. 1099 / 1042-S tax prep reports, calculates withholdings</a:t>
            </a:r>
          </a:p>
          <a:p>
            <a:pPr indent="-448621">
              <a:buSzPts val="1300"/>
              <a:defRPr sz="1300">
                <a:solidFill>
                  <a:srgbClr val="252525"/>
                </a:solidFill>
              </a:defRPr>
            </a:pPr>
            <a:r>
              <a:t>Role-based views and access, robust workflow approvals and built-in audit logs</a:t>
            </a:r>
          </a:p>
          <a:p>
            <a:pPr indent="-448621">
              <a:buSzPts val="1300"/>
              <a:defRPr sz="1300">
                <a:solidFill>
                  <a:srgbClr val="252525"/>
                </a:solidFill>
              </a:defRPr>
            </a:pPr>
            <a:r>
              <a:t>OFAC, Anti-Terror, or Anti-Narcotics lists with ongoing screening. GDPR compliance</a:t>
            </a:r>
          </a:p>
        </p:txBody>
      </p:sp>
      <p:grpSp>
        <p:nvGrpSpPr>
          <p:cNvPr id="617" name="Group 1"/>
          <p:cNvGrpSpPr/>
          <p:nvPr/>
        </p:nvGrpSpPr>
        <p:grpSpPr>
          <a:xfrm>
            <a:off x="7190920" y="1127080"/>
            <a:ext cx="5680436" cy="3693164"/>
            <a:chOff x="0" y="0"/>
            <a:chExt cx="5680434" cy="3693163"/>
          </a:xfrm>
        </p:grpSpPr>
        <p:pic>
          <p:nvPicPr>
            <p:cNvPr id="611" name="Picture 4" descr="Picture 4"/>
            <p:cNvPicPr>
              <a:picLocks noChangeAspect="1"/>
            </p:cNvPicPr>
            <p:nvPr/>
          </p:nvPicPr>
          <p:blipFill>
            <a:blip r:embed="rId2"/>
            <a:stretch>
              <a:fillRect/>
            </a:stretch>
          </p:blipFill>
          <p:spPr>
            <a:xfrm>
              <a:off x="0" y="0"/>
              <a:ext cx="4586445" cy="3277202"/>
            </a:xfrm>
            <a:prstGeom prst="rect">
              <a:avLst/>
            </a:prstGeom>
            <a:ln w="12700" cap="rnd">
              <a:solidFill>
                <a:srgbClr val="6D6D70"/>
              </a:solidFill>
              <a:prstDash val="solid"/>
              <a:round/>
            </a:ln>
            <a:effectLst/>
          </p:spPr>
        </p:pic>
        <p:grpSp>
          <p:nvGrpSpPr>
            <p:cNvPr id="616" name="Group 5"/>
            <p:cNvGrpSpPr/>
            <p:nvPr/>
          </p:nvGrpSpPr>
          <p:grpSpPr>
            <a:xfrm>
              <a:off x="2952663" y="1170223"/>
              <a:ext cx="2727772" cy="2522941"/>
              <a:chOff x="0" y="0"/>
              <a:chExt cx="2727770" cy="2522939"/>
            </a:xfrm>
          </p:grpSpPr>
          <p:pic>
            <p:nvPicPr>
              <p:cNvPr id="612" name="Picture 6" descr="Picture 6"/>
              <p:cNvPicPr>
                <a:picLocks noChangeAspect="1"/>
              </p:cNvPicPr>
              <p:nvPr/>
            </p:nvPicPr>
            <p:blipFill>
              <a:blip r:embed="rId3"/>
              <a:stretch>
                <a:fillRect/>
              </a:stretch>
            </p:blipFill>
            <p:spPr>
              <a:xfrm rot="216150">
                <a:off x="71755" y="78852"/>
                <a:ext cx="2584261" cy="2365235"/>
              </a:xfrm>
              <a:prstGeom prst="rect">
                <a:avLst/>
              </a:prstGeom>
              <a:ln w="12700" cap="flat">
                <a:noFill/>
                <a:miter lim="400000"/>
              </a:ln>
              <a:effectLst/>
            </p:spPr>
          </p:pic>
          <p:pic>
            <p:nvPicPr>
              <p:cNvPr id="613" name="Picture 2" descr="Picture 2"/>
              <p:cNvPicPr>
                <a:picLocks noChangeAspect="1"/>
              </p:cNvPicPr>
              <p:nvPr/>
            </p:nvPicPr>
            <p:blipFill>
              <a:blip r:embed="rId4"/>
              <a:srcRect b="19583"/>
              <a:stretch>
                <a:fillRect/>
              </a:stretch>
            </p:blipFill>
            <p:spPr>
              <a:xfrm rot="216150">
                <a:off x="794380" y="372261"/>
                <a:ext cx="1131780" cy="1762160"/>
              </a:xfrm>
              <a:prstGeom prst="rect">
                <a:avLst/>
              </a:prstGeom>
              <a:ln w="12700" cap="flat">
                <a:noFill/>
                <a:miter lim="400000"/>
              </a:ln>
              <a:effectLst/>
            </p:spPr>
          </p:pic>
          <p:sp>
            <p:nvSpPr>
              <p:cNvPr id="614" name="Rectangle 8"/>
              <p:cNvSpPr/>
              <p:nvPr/>
            </p:nvSpPr>
            <p:spPr>
              <a:xfrm rot="216150">
                <a:off x="768225" y="769097"/>
                <a:ext cx="1031396" cy="245813"/>
              </a:xfrm>
              <a:prstGeom prst="rect">
                <a:avLst/>
              </a:prstGeom>
              <a:solidFill>
                <a:schemeClr val="accent4">
                  <a:lumOff val="44000"/>
                </a:schemeClr>
              </a:solidFill>
              <a:ln w="12700" cap="flat">
                <a:noFill/>
                <a:miter lim="400000"/>
              </a:ln>
              <a:effectLst/>
            </p:spPr>
            <p:txBody>
              <a:bodyPr wrap="square" lIns="45719" tIns="45719" rIns="45719" bIns="45719" numCol="1" anchor="ctr">
                <a:noAutofit/>
              </a:bodyPr>
              <a:lstStyle/>
              <a:p>
                <a:pPr algn="ctr" hangingPunct="0">
                  <a:defRPr>
                    <a:solidFill>
                      <a:srgbClr val="8F8F8F">
                        <a:lumOff val="44000"/>
                      </a:srgbClr>
                    </a:solidFill>
                  </a:defRPr>
                </a:pPr>
                <a:endParaRPr sz="1400" kern="0">
                  <a:solidFill>
                    <a:srgbClr val="8F8F8F">
                      <a:lumOff val="44000"/>
                    </a:srgbClr>
                  </a:solidFill>
                  <a:latin typeface="Arial"/>
                  <a:cs typeface="Arial"/>
                  <a:sym typeface="Arial"/>
                </a:endParaRPr>
              </a:p>
            </p:txBody>
          </p:sp>
          <p:pic>
            <p:nvPicPr>
              <p:cNvPr id="615" name="Picture 9" descr="Picture 9"/>
              <p:cNvPicPr>
                <a:picLocks noChangeAspect="1"/>
              </p:cNvPicPr>
              <p:nvPr/>
            </p:nvPicPr>
            <p:blipFill>
              <a:blip r:embed="rId5"/>
              <a:stretch>
                <a:fillRect/>
              </a:stretch>
            </p:blipFill>
            <p:spPr>
              <a:xfrm rot="216150">
                <a:off x="1163740" y="750055"/>
                <a:ext cx="284096" cy="270587"/>
              </a:xfrm>
              <a:prstGeom prst="rect">
                <a:avLst/>
              </a:prstGeom>
              <a:ln w="12700" cap="flat">
                <a:noFill/>
                <a:miter lim="400000"/>
              </a:ln>
              <a:effectLst/>
            </p:spPr>
          </p:pic>
        </p:grpSp>
      </p:grpSp>
      <p:sp>
        <p:nvSpPr>
          <p:cNvPr id="618" name="Google Shape;381;p39"/>
          <p:cNvSpPr txBox="1"/>
          <p:nvPr/>
        </p:nvSpPr>
        <p:spPr>
          <a:xfrm>
            <a:off x="7420096" y="4505257"/>
            <a:ext cx="4339767" cy="787460"/>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0" tIns="0" rIns="0" bIns="0">
            <a:spAutoFit/>
          </a:bodyPr>
          <a:lstStyle/>
          <a:p>
            <a:pPr marL="0" lvl="1" algn="ctr" hangingPunct="0">
              <a:lnSpc>
                <a:spcPct val="126000"/>
              </a:lnSpc>
              <a:defRPr b="1">
                <a:solidFill>
                  <a:srgbClr val="252525"/>
                </a:solidFill>
              </a:defRPr>
            </a:pPr>
            <a:r>
              <a:rPr sz="1400" b="1" kern="0">
                <a:solidFill>
                  <a:srgbClr val="252525"/>
                </a:solidFill>
                <a:latin typeface="Arial"/>
                <a:cs typeface="Arial"/>
                <a:sym typeface="Arial"/>
              </a:rPr>
              <a:t>Supplier Onboarding and Management</a:t>
            </a:r>
            <a:br>
              <a:rPr sz="1400" b="1" kern="0">
                <a:solidFill>
                  <a:srgbClr val="252525"/>
                </a:solidFill>
                <a:latin typeface="Arial"/>
                <a:cs typeface="Arial"/>
                <a:sym typeface="Arial"/>
              </a:rPr>
            </a:br>
            <a:r>
              <a:rPr sz="1400" b="1" kern="0">
                <a:solidFill>
                  <a:srgbClr val="252525"/>
                </a:solidFill>
                <a:latin typeface="Arial"/>
                <a:cs typeface="Arial"/>
                <a:sym typeface="Arial"/>
              </a:rPr>
              <a:t>OCR-AI Invoice Processing • PO Matching</a:t>
            </a:r>
            <a:br>
              <a:rPr sz="1400" b="1" kern="0">
                <a:solidFill>
                  <a:srgbClr val="252525"/>
                </a:solidFill>
                <a:latin typeface="Arial"/>
                <a:cs typeface="Arial"/>
                <a:sym typeface="Arial"/>
              </a:rPr>
            </a:br>
            <a:r>
              <a:rPr sz="1400" b="1" kern="0">
                <a:solidFill>
                  <a:srgbClr val="252525"/>
                </a:solidFill>
                <a:latin typeface="Arial"/>
                <a:cs typeface="Arial"/>
                <a:sym typeface="Arial"/>
              </a:rPr>
              <a:t>Global Payments • ERP Integration</a:t>
            </a:r>
          </a:p>
        </p:txBody>
      </p:sp>
      <p:pic>
        <p:nvPicPr>
          <p:cNvPr id="619" name="Shape 1430" descr="Shape 1430"/>
          <p:cNvPicPr>
            <a:picLocks noChangeAspect="1"/>
          </p:cNvPicPr>
          <p:nvPr/>
        </p:nvPicPr>
        <p:blipFill>
          <a:blip r:embed="rId6"/>
          <a:stretch>
            <a:fillRect/>
          </a:stretch>
        </p:blipFill>
        <p:spPr>
          <a:xfrm>
            <a:off x="7458223" y="5969586"/>
            <a:ext cx="601038" cy="450818"/>
          </a:xfrm>
          <a:prstGeom prst="rect">
            <a:avLst/>
          </a:prstGeom>
          <a:ln w="12700">
            <a:miter lim="400000"/>
          </a:ln>
        </p:spPr>
      </p:pic>
      <p:pic>
        <p:nvPicPr>
          <p:cNvPr id="620" name="Shape 1441" descr="Shape 1441"/>
          <p:cNvPicPr>
            <a:picLocks noChangeAspect="1"/>
          </p:cNvPicPr>
          <p:nvPr/>
        </p:nvPicPr>
        <p:blipFill>
          <a:blip r:embed="rId7"/>
          <a:stretch>
            <a:fillRect/>
          </a:stretch>
        </p:blipFill>
        <p:spPr>
          <a:xfrm>
            <a:off x="8412008" y="5462578"/>
            <a:ext cx="1115680" cy="318123"/>
          </a:xfrm>
          <a:prstGeom prst="rect">
            <a:avLst/>
          </a:prstGeom>
          <a:ln w="12700">
            <a:miter lim="400000"/>
          </a:ln>
        </p:spPr>
      </p:pic>
      <p:pic>
        <p:nvPicPr>
          <p:cNvPr id="621" name="Picture 38" descr="Picture 38"/>
          <p:cNvPicPr>
            <a:picLocks noChangeAspect="1"/>
          </p:cNvPicPr>
          <p:nvPr/>
        </p:nvPicPr>
        <p:blipFill>
          <a:blip r:embed="rId8"/>
          <a:stretch>
            <a:fillRect/>
          </a:stretch>
        </p:blipFill>
        <p:spPr>
          <a:xfrm>
            <a:off x="7179199" y="5376847"/>
            <a:ext cx="1115680" cy="467601"/>
          </a:xfrm>
          <a:prstGeom prst="rect">
            <a:avLst/>
          </a:prstGeom>
          <a:ln w="12700">
            <a:miter lim="400000"/>
          </a:ln>
        </p:spPr>
      </p:pic>
      <p:pic>
        <p:nvPicPr>
          <p:cNvPr id="622" name="Picture 39" descr="Picture 39"/>
          <p:cNvPicPr>
            <a:picLocks noChangeAspect="1"/>
          </p:cNvPicPr>
          <p:nvPr/>
        </p:nvPicPr>
        <p:blipFill>
          <a:blip r:embed="rId9"/>
          <a:stretch>
            <a:fillRect/>
          </a:stretch>
        </p:blipFill>
        <p:spPr>
          <a:xfrm>
            <a:off x="9702768" y="5436150"/>
            <a:ext cx="1115680" cy="365733"/>
          </a:xfrm>
          <a:prstGeom prst="rect">
            <a:avLst/>
          </a:prstGeom>
          <a:ln w="12700">
            <a:miter lim="400000"/>
          </a:ln>
        </p:spPr>
      </p:pic>
      <p:pic>
        <p:nvPicPr>
          <p:cNvPr id="623" name="Picture 2" descr="Picture 2"/>
          <p:cNvPicPr>
            <a:picLocks noChangeAspect="1"/>
          </p:cNvPicPr>
          <p:nvPr/>
        </p:nvPicPr>
        <p:blipFill>
          <a:blip r:embed="rId10"/>
          <a:stretch>
            <a:fillRect/>
          </a:stretch>
        </p:blipFill>
        <p:spPr>
          <a:xfrm>
            <a:off x="8159202" y="5811654"/>
            <a:ext cx="1121015" cy="842458"/>
          </a:xfrm>
          <a:prstGeom prst="rect">
            <a:avLst/>
          </a:prstGeom>
          <a:ln w="12700">
            <a:miter lim="400000"/>
          </a:ln>
        </p:spPr>
      </p:pic>
      <p:pic>
        <p:nvPicPr>
          <p:cNvPr id="624" name="Picture 6" descr="Picture 6"/>
          <p:cNvPicPr>
            <a:picLocks noChangeAspect="1"/>
          </p:cNvPicPr>
          <p:nvPr/>
        </p:nvPicPr>
        <p:blipFill>
          <a:blip r:embed="rId11"/>
          <a:stretch>
            <a:fillRect/>
          </a:stretch>
        </p:blipFill>
        <p:spPr>
          <a:xfrm>
            <a:off x="11004130" y="5947440"/>
            <a:ext cx="999449" cy="570884"/>
          </a:xfrm>
          <a:prstGeom prst="rect">
            <a:avLst/>
          </a:prstGeom>
          <a:ln w="12700">
            <a:miter lim="400000"/>
          </a:ln>
        </p:spPr>
      </p:pic>
      <p:pic>
        <p:nvPicPr>
          <p:cNvPr id="625" name="Picture 2" descr="Picture 2"/>
          <p:cNvPicPr>
            <a:picLocks noChangeAspect="1"/>
          </p:cNvPicPr>
          <p:nvPr/>
        </p:nvPicPr>
        <p:blipFill>
          <a:blip r:embed="rId12"/>
          <a:stretch>
            <a:fillRect/>
          </a:stretch>
        </p:blipFill>
        <p:spPr>
          <a:xfrm>
            <a:off x="9380156" y="5856637"/>
            <a:ext cx="1390015" cy="676718"/>
          </a:xfrm>
          <a:prstGeom prst="rect">
            <a:avLst/>
          </a:prstGeom>
          <a:ln w="12700">
            <a:miter lim="400000"/>
          </a:ln>
        </p:spPr>
      </p:pic>
      <p:pic>
        <p:nvPicPr>
          <p:cNvPr id="626" name="Picture 12" descr="Picture 12"/>
          <p:cNvPicPr>
            <a:picLocks noChangeAspect="1"/>
          </p:cNvPicPr>
          <p:nvPr/>
        </p:nvPicPr>
        <p:blipFill>
          <a:blip r:embed="rId13"/>
          <a:stretch>
            <a:fillRect/>
          </a:stretch>
        </p:blipFill>
        <p:spPr>
          <a:xfrm>
            <a:off x="10935906" y="5391910"/>
            <a:ext cx="1170034" cy="419744"/>
          </a:xfrm>
          <a:prstGeom prst="rect">
            <a:avLst/>
          </a:prstGeom>
          <a:ln w="12700">
            <a:miter lim="400000"/>
          </a:ln>
        </p:spPr>
      </p:pic>
      <p:sp>
        <p:nvSpPr>
          <p:cNvPr id="627" name="Rectangle 13"/>
          <p:cNvSpPr txBox="1"/>
          <p:nvPr/>
        </p:nvSpPr>
        <p:spPr>
          <a:xfrm>
            <a:off x="179592" y="6384131"/>
            <a:ext cx="7725462" cy="307777"/>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45719" rIns="45719">
            <a:spAutoFit/>
          </a:bodyPr>
          <a:lstStyle>
            <a:lvl1pPr>
              <a:defRPr b="1">
                <a:solidFill>
                  <a:srgbClr val="000000"/>
                </a:solidFill>
                <a:effectLst>
                  <a:outerShdw blurRad="50800" dist="38100" dir="2700000" rotWithShape="0">
                    <a:srgbClr val="000000">
                      <a:alpha val="40000"/>
                    </a:srgbClr>
                  </a:outerShdw>
                </a:effectLst>
              </a:defRPr>
            </a:lvl1pPr>
          </a:lstStyle>
          <a:p>
            <a:pPr hangingPunct="0"/>
            <a:r>
              <a:rPr sz="1400" kern="0">
                <a:latin typeface="Arial"/>
                <a:cs typeface="Arial"/>
                <a:sym typeface="Arial"/>
              </a:rPr>
              <a:t>900+ Customers, $10B+ Annual Transactions, 4M+ Payees, 98% Customer Satisfaction</a:t>
            </a:r>
          </a:p>
        </p:txBody>
      </p:sp>
    </p:spTree>
  </p:cSld>
  <p:clrMapOvr>
    <a:masterClrMapping/>
  </p:clrMapOvr>
  <p:transition spd="med"/>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9" name="Google Shape;251;p32"/>
          <p:cNvSpPr txBox="1"/>
          <p:nvPr/>
        </p:nvSpPr>
        <p:spPr>
          <a:xfrm>
            <a:off x="3492539" y="3301465"/>
            <a:ext cx="2576130" cy="98477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121867" tIns="121867" rIns="121867" bIns="121867">
            <a:spAutoFit/>
          </a:bodyPr>
          <a:lstStyle/>
          <a:p>
            <a:pPr marL="152357" indent="-228537" defTabSz="1218866" hangingPunct="0">
              <a:buClr>
                <a:srgbClr val="021D2D"/>
              </a:buClr>
              <a:buSzPts val="1200"/>
              <a:buFont typeface="Arial"/>
              <a:buChar char="●"/>
              <a:defRPr sz="1200">
                <a:solidFill>
                  <a:srgbClr val="021D2D"/>
                </a:solidFill>
              </a:defRPr>
            </a:pPr>
            <a:r>
              <a:rPr sz="1200" kern="0">
                <a:solidFill>
                  <a:srgbClr val="021D2D"/>
                </a:solidFill>
                <a:latin typeface="Arial"/>
                <a:cs typeface="Arial"/>
                <a:sym typeface="Arial"/>
              </a:rPr>
              <a:t>Earn revenue, no change to</a:t>
            </a:r>
            <a:endParaRPr sz="1200" kern="0">
              <a:solidFill>
                <a:srgbClr val="000000"/>
              </a:solidFill>
              <a:latin typeface="Arial"/>
              <a:cs typeface="Arial"/>
              <a:sym typeface="Arial"/>
            </a:endParaRPr>
          </a:p>
          <a:p>
            <a:pPr defTabSz="1218866" hangingPunct="0">
              <a:defRPr sz="1200">
                <a:solidFill>
                  <a:srgbClr val="021D2D"/>
                </a:solidFill>
              </a:defRPr>
            </a:pPr>
            <a:r>
              <a:rPr sz="1200" kern="0">
                <a:solidFill>
                  <a:srgbClr val="021D2D"/>
                </a:solidFill>
                <a:latin typeface="Arial"/>
                <a:cs typeface="Arial"/>
                <a:sym typeface="Arial"/>
              </a:rPr>
              <a:t>      processes, working capital</a:t>
            </a:r>
          </a:p>
          <a:p>
            <a:pPr marL="152357" indent="-228537" defTabSz="1218866" hangingPunct="0">
              <a:buClr>
                <a:srgbClr val="021D2D"/>
              </a:buClr>
              <a:buSzPts val="1200"/>
              <a:buFont typeface="Arial"/>
              <a:buChar char="●"/>
              <a:defRPr sz="1200">
                <a:solidFill>
                  <a:srgbClr val="021D2D"/>
                </a:solidFill>
              </a:defRPr>
            </a:pPr>
            <a:r>
              <a:rPr sz="1200" kern="0">
                <a:solidFill>
                  <a:srgbClr val="021D2D"/>
                </a:solidFill>
                <a:latin typeface="Arial"/>
                <a:cs typeface="Arial"/>
                <a:sym typeface="Arial"/>
              </a:rPr>
              <a:t>Frictionless for suppliers</a:t>
            </a:r>
          </a:p>
          <a:p>
            <a:pPr marL="152357" indent="-228537" defTabSz="1218866" hangingPunct="0">
              <a:buClr>
                <a:srgbClr val="021D2D"/>
              </a:buClr>
              <a:buSzPts val="1200"/>
              <a:buFont typeface="Arial"/>
              <a:buChar char="●"/>
              <a:defRPr sz="1200">
                <a:solidFill>
                  <a:srgbClr val="021D2D"/>
                </a:solidFill>
              </a:defRPr>
            </a:pPr>
            <a:r>
              <a:rPr sz="1200" kern="0">
                <a:solidFill>
                  <a:srgbClr val="021D2D"/>
                </a:solidFill>
                <a:latin typeface="Arial"/>
                <a:cs typeface="Arial"/>
                <a:sym typeface="Arial"/>
              </a:rPr>
              <a:t>Dynamic discounts</a:t>
            </a:r>
          </a:p>
        </p:txBody>
      </p:sp>
      <p:sp>
        <p:nvSpPr>
          <p:cNvPr id="630" name="Google Shape;252;p32"/>
          <p:cNvSpPr txBox="1"/>
          <p:nvPr/>
        </p:nvSpPr>
        <p:spPr>
          <a:xfrm>
            <a:off x="3686291" y="1849445"/>
            <a:ext cx="2757683" cy="80011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121867" tIns="121867" rIns="121867" bIns="121867">
            <a:spAutoFit/>
          </a:bodyPr>
          <a:lstStyle/>
          <a:p>
            <a:pPr marL="152357" indent="-228537" defTabSz="1218866" hangingPunct="0">
              <a:buClr>
                <a:srgbClr val="021D2D"/>
              </a:buClr>
              <a:buSzPts val="1200"/>
              <a:buFont typeface="Arial"/>
              <a:buChar char="●"/>
              <a:defRPr sz="1200">
                <a:solidFill>
                  <a:srgbClr val="021D2D"/>
                </a:solidFill>
              </a:defRPr>
            </a:pPr>
            <a:r>
              <a:rPr sz="1200" kern="0">
                <a:solidFill>
                  <a:srgbClr val="021D2D"/>
                </a:solidFill>
                <a:latin typeface="Arial"/>
                <a:cs typeface="Arial"/>
                <a:sym typeface="Arial"/>
              </a:rPr>
              <a:t>Single source of truth</a:t>
            </a:r>
          </a:p>
          <a:p>
            <a:pPr marL="152357" indent="-228537" defTabSz="1218866" hangingPunct="0">
              <a:buClr>
                <a:srgbClr val="021D2D"/>
              </a:buClr>
              <a:buSzPts val="1200"/>
              <a:buFont typeface="Arial"/>
              <a:buChar char="●"/>
              <a:defRPr sz="1200">
                <a:solidFill>
                  <a:srgbClr val="021D2D"/>
                </a:solidFill>
              </a:defRPr>
            </a:pPr>
            <a:r>
              <a:rPr sz="1200" kern="0">
                <a:solidFill>
                  <a:srgbClr val="021D2D"/>
                </a:solidFill>
                <a:latin typeface="Arial"/>
                <a:cs typeface="Arial"/>
                <a:sym typeface="Arial"/>
              </a:rPr>
              <a:t>Instant reconciliation</a:t>
            </a:r>
          </a:p>
          <a:p>
            <a:pPr marL="152357" indent="-228537" defTabSz="1218866" hangingPunct="0">
              <a:buClr>
                <a:srgbClr val="021D2D"/>
              </a:buClr>
              <a:buSzPts val="1200"/>
              <a:buFont typeface="Arial"/>
              <a:buChar char="●"/>
              <a:defRPr sz="1200">
                <a:solidFill>
                  <a:srgbClr val="021D2D"/>
                </a:solidFill>
              </a:defRPr>
            </a:pPr>
            <a:r>
              <a:rPr sz="1200" kern="0">
                <a:solidFill>
                  <a:srgbClr val="021D2D"/>
                </a:solidFill>
                <a:latin typeface="Arial"/>
                <a:cs typeface="Arial"/>
                <a:sym typeface="Arial"/>
              </a:rPr>
              <a:t>1099 &amp; 1042-S prep reporting</a:t>
            </a:r>
          </a:p>
        </p:txBody>
      </p:sp>
      <p:sp>
        <p:nvSpPr>
          <p:cNvPr id="631" name="Google Shape;255;p32"/>
          <p:cNvSpPr txBox="1"/>
          <p:nvPr/>
        </p:nvSpPr>
        <p:spPr>
          <a:xfrm>
            <a:off x="3855913" y="6009143"/>
            <a:ext cx="1507208" cy="4000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121867" tIns="121867" rIns="121867" bIns="121867" anchor="ctr">
            <a:spAutoFit/>
          </a:bodyPr>
          <a:lstStyle>
            <a:lvl1pPr algn="ctr" defTabSz="1218866">
              <a:defRPr sz="1000" b="1">
                <a:solidFill>
                  <a:srgbClr val="021D2D"/>
                </a:solidFill>
              </a:defRPr>
            </a:lvl1pPr>
          </a:lstStyle>
          <a:p>
            <a:pPr hangingPunct="0"/>
            <a:r>
              <a:rPr kern="0">
                <a:latin typeface="Arial"/>
                <a:cs typeface="Arial"/>
                <a:sym typeface="Arial"/>
              </a:rPr>
              <a:t>MULTI-ENTITY</a:t>
            </a:r>
          </a:p>
        </p:txBody>
      </p:sp>
      <p:sp>
        <p:nvSpPr>
          <p:cNvPr id="632" name="Google Shape;256;p32"/>
          <p:cNvSpPr txBox="1"/>
          <p:nvPr/>
        </p:nvSpPr>
        <p:spPr>
          <a:xfrm>
            <a:off x="5368476" y="6009143"/>
            <a:ext cx="1507208" cy="40000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121867" tIns="121867" rIns="121867" bIns="121867" anchor="ctr">
            <a:spAutoFit/>
          </a:bodyPr>
          <a:lstStyle>
            <a:lvl1pPr algn="ctr" defTabSz="1218866">
              <a:defRPr sz="1000" b="1">
                <a:solidFill>
                  <a:srgbClr val="021D2D"/>
                </a:solidFill>
              </a:defRPr>
            </a:lvl1pPr>
          </a:lstStyle>
          <a:p>
            <a:pPr hangingPunct="0"/>
            <a:r>
              <a:rPr kern="0">
                <a:latin typeface="Arial"/>
                <a:cs typeface="Arial"/>
                <a:sym typeface="Arial"/>
              </a:rPr>
              <a:t>MULTI-FX</a:t>
            </a:r>
          </a:p>
        </p:txBody>
      </p:sp>
      <p:sp>
        <p:nvSpPr>
          <p:cNvPr id="633" name="Google Shape;257;p32"/>
          <p:cNvSpPr txBox="1"/>
          <p:nvPr/>
        </p:nvSpPr>
        <p:spPr>
          <a:xfrm>
            <a:off x="6881049" y="5932200"/>
            <a:ext cx="1507208" cy="5538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121867" tIns="121867" rIns="121867" bIns="121867" anchor="ctr">
            <a:spAutoFit/>
          </a:bodyPr>
          <a:lstStyle/>
          <a:p>
            <a:pPr algn="ctr" defTabSz="1218866" hangingPunct="0">
              <a:defRPr sz="1000" b="1">
                <a:solidFill>
                  <a:srgbClr val="021D2D"/>
                </a:solidFill>
              </a:defRPr>
            </a:pPr>
            <a:r>
              <a:rPr sz="1000" b="1" kern="0">
                <a:solidFill>
                  <a:srgbClr val="021D2D"/>
                </a:solidFill>
                <a:latin typeface="Arial"/>
                <a:cs typeface="Arial"/>
                <a:sym typeface="Arial"/>
              </a:rPr>
              <a:t>FINANCIAL</a:t>
            </a:r>
          </a:p>
          <a:p>
            <a:pPr algn="ctr" defTabSz="1218866" hangingPunct="0">
              <a:defRPr sz="1000" b="1">
                <a:solidFill>
                  <a:srgbClr val="021D2D"/>
                </a:solidFill>
              </a:defRPr>
            </a:pPr>
            <a:r>
              <a:rPr sz="1000" b="1" kern="0">
                <a:solidFill>
                  <a:srgbClr val="021D2D"/>
                </a:solidFill>
                <a:latin typeface="Arial"/>
                <a:cs typeface="Arial"/>
                <a:sym typeface="Arial"/>
              </a:rPr>
              <a:t>CONTROLS</a:t>
            </a:r>
          </a:p>
        </p:txBody>
      </p:sp>
      <p:sp>
        <p:nvSpPr>
          <p:cNvPr id="634" name="Google Shape;258;p32"/>
          <p:cNvSpPr txBox="1"/>
          <p:nvPr/>
        </p:nvSpPr>
        <p:spPr>
          <a:xfrm>
            <a:off x="8393621" y="5932200"/>
            <a:ext cx="1507208" cy="5538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121867" tIns="121867" rIns="121867" bIns="121867" anchor="ctr">
            <a:spAutoFit/>
          </a:bodyPr>
          <a:lstStyle>
            <a:lvl1pPr algn="ctr" defTabSz="1218866">
              <a:defRPr sz="1000" b="1">
                <a:solidFill>
                  <a:srgbClr val="021D2D"/>
                </a:solidFill>
              </a:defRPr>
            </a:lvl1pPr>
          </a:lstStyle>
          <a:p>
            <a:pPr hangingPunct="0"/>
            <a:r>
              <a:rPr kern="0">
                <a:latin typeface="Arial"/>
                <a:cs typeface="Arial"/>
                <a:sym typeface="Arial"/>
              </a:rPr>
              <a:t>ARTIFICIAL INTELLIGENCE</a:t>
            </a:r>
          </a:p>
        </p:txBody>
      </p:sp>
      <p:sp>
        <p:nvSpPr>
          <p:cNvPr id="635" name="Google Shape;259;p32"/>
          <p:cNvSpPr txBox="1"/>
          <p:nvPr/>
        </p:nvSpPr>
        <p:spPr>
          <a:xfrm>
            <a:off x="9906195" y="5932200"/>
            <a:ext cx="1507208" cy="55389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121867" tIns="121867" rIns="121867" bIns="121867" anchor="ctr">
            <a:spAutoFit/>
          </a:bodyPr>
          <a:lstStyle/>
          <a:p>
            <a:pPr algn="ctr" defTabSz="1218866" hangingPunct="0">
              <a:defRPr sz="1000" b="1">
                <a:solidFill>
                  <a:srgbClr val="021D2D"/>
                </a:solidFill>
              </a:defRPr>
            </a:pPr>
            <a:r>
              <a:rPr sz="1000" b="1" kern="0">
                <a:solidFill>
                  <a:srgbClr val="021D2D"/>
                </a:solidFill>
                <a:latin typeface="Arial"/>
                <a:cs typeface="Arial"/>
                <a:sym typeface="Arial"/>
              </a:rPr>
              <a:t>CLOUD </a:t>
            </a:r>
            <a:br>
              <a:rPr sz="1000" b="1" kern="0">
                <a:solidFill>
                  <a:srgbClr val="021D2D"/>
                </a:solidFill>
                <a:latin typeface="Arial"/>
                <a:cs typeface="Arial"/>
                <a:sym typeface="Arial"/>
              </a:rPr>
            </a:br>
            <a:r>
              <a:rPr sz="1000" b="1" kern="0">
                <a:solidFill>
                  <a:srgbClr val="021D2D"/>
                </a:solidFill>
                <a:latin typeface="Arial"/>
                <a:cs typeface="Arial"/>
                <a:sym typeface="Arial"/>
              </a:rPr>
              <a:t>PLATFORM &amp; API</a:t>
            </a:r>
          </a:p>
        </p:txBody>
      </p:sp>
      <p:grpSp>
        <p:nvGrpSpPr>
          <p:cNvPr id="640" name="Google Shape;260;p32"/>
          <p:cNvGrpSpPr/>
          <p:nvPr/>
        </p:nvGrpSpPr>
        <p:grpSpPr>
          <a:xfrm>
            <a:off x="4363083" y="5550229"/>
            <a:ext cx="6566891" cy="400002"/>
            <a:chOff x="0" y="-10359"/>
            <a:chExt cx="6566889" cy="400001"/>
          </a:xfrm>
        </p:grpSpPr>
        <p:sp>
          <p:nvSpPr>
            <p:cNvPr id="636" name="Google Shape;261;p32"/>
            <p:cNvSpPr txBox="1"/>
            <p:nvPr/>
          </p:nvSpPr>
          <p:spPr>
            <a:xfrm>
              <a:off x="1683670" y="-10359"/>
              <a:ext cx="3175973" cy="400001"/>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121867" tIns="121867" rIns="121867" bIns="121867" numCol="1" anchor="ctr">
              <a:spAutoFit/>
            </a:bodyPr>
            <a:lstStyle>
              <a:lvl1pPr algn="ctr" defTabSz="1218866">
                <a:defRPr sz="1000">
                  <a:solidFill>
                    <a:srgbClr val="021D2D"/>
                  </a:solidFill>
                </a:defRPr>
              </a:lvl1pPr>
            </a:lstStyle>
            <a:p>
              <a:pPr hangingPunct="0"/>
              <a:r>
                <a:rPr kern="0">
                  <a:latin typeface="Arial"/>
                  <a:cs typeface="Arial"/>
                  <a:sym typeface="Arial"/>
                </a:rPr>
                <a:t>S E R V I C E   F O U N D A T I O N S</a:t>
              </a:r>
            </a:p>
          </p:txBody>
        </p:sp>
        <p:grpSp>
          <p:nvGrpSpPr>
            <p:cNvPr id="639" name="Google Shape;262;p32"/>
            <p:cNvGrpSpPr/>
            <p:nvPr/>
          </p:nvGrpSpPr>
          <p:grpSpPr>
            <a:xfrm>
              <a:off x="0" y="191976"/>
              <a:ext cx="6566889" cy="1"/>
              <a:chOff x="0" y="0"/>
              <a:chExt cx="6566888" cy="0"/>
            </a:xfrm>
          </p:grpSpPr>
          <p:sp>
            <p:nvSpPr>
              <p:cNvPr id="637" name="Google Shape;263;p32"/>
              <p:cNvSpPr/>
              <p:nvPr/>
            </p:nvSpPr>
            <p:spPr>
              <a:xfrm flipH="1" flipV="1">
                <a:off x="0" y="0"/>
                <a:ext cx="2024673" cy="1"/>
              </a:xfrm>
              <a:prstGeom prst="line">
                <a:avLst/>
              </a:prstGeom>
              <a:noFill/>
              <a:ln w="9525" cap="flat">
                <a:solidFill>
                  <a:srgbClr val="021D2D"/>
                </a:solidFill>
                <a:prstDash val="dot"/>
                <a:round/>
              </a:ln>
              <a:effectLst/>
            </p:spPr>
            <p:txBody>
              <a:bodyPr wrap="square" lIns="45719" tIns="45719" rIns="45719" bIns="45719" numCol="1" anchor="t">
                <a:noAutofit/>
              </a:bodyPr>
              <a:lstStyle/>
              <a:p>
                <a:pPr hangingPunct="0"/>
                <a:endParaRPr sz="1400" kern="0">
                  <a:solidFill>
                    <a:srgbClr val="6D6D70"/>
                  </a:solidFill>
                  <a:latin typeface="Arial"/>
                  <a:cs typeface="Arial"/>
                  <a:sym typeface="Arial"/>
                </a:endParaRPr>
              </a:p>
            </p:txBody>
          </p:sp>
          <p:sp>
            <p:nvSpPr>
              <p:cNvPr id="638" name="Google Shape;264;p32"/>
              <p:cNvSpPr/>
              <p:nvPr/>
            </p:nvSpPr>
            <p:spPr>
              <a:xfrm flipH="1" flipV="1">
                <a:off x="4542216" y="0"/>
                <a:ext cx="2024673" cy="1"/>
              </a:xfrm>
              <a:prstGeom prst="line">
                <a:avLst/>
              </a:prstGeom>
              <a:noFill/>
              <a:ln w="9525" cap="flat">
                <a:solidFill>
                  <a:srgbClr val="021D2D"/>
                </a:solidFill>
                <a:prstDash val="dot"/>
                <a:round/>
              </a:ln>
              <a:effectLst/>
            </p:spPr>
            <p:txBody>
              <a:bodyPr wrap="square" lIns="45719" tIns="45719" rIns="45719" bIns="45719" numCol="1" anchor="t">
                <a:noAutofit/>
              </a:bodyPr>
              <a:lstStyle/>
              <a:p>
                <a:pPr hangingPunct="0"/>
                <a:endParaRPr sz="1400" kern="0">
                  <a:solidFill>
                    <a:srgbClr val="6D6D70"/>
                  </a:solidFill>
                  <a:latin typeface="Arial"/>
                  <a:cs typeface="Arial"/>
                  <a:sym typeface="Arial"/>
                </a:endParaRPr>
              </a:p>
            </p:txBody>
          </p:sp>
        </p:grpSp>
      </p:grpSp>
      <p:sp>
        <p:nvSpPr>
          <p:cNvPr id="641" name="Google Shape;265;p32"/>
          <p:cNvSpPr txBox="1"/>
          <p:nvPr/>
        </p:nvSpPr>
        <p:spPr>
          <a:xfrm>
            <a:off x="6123296" y="4700448"/>
            <a:ext cx="1507209" cy="67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121867" tIns="121867" rIns="121867" bIns="121867" anchor="ctr">
            <a:spAutoFit/>
          </a:bodyPr>
          <a:lstStyle/>
          <a:p>
            <a:pPr algn="r" defTabSz="1218866" hangingPunct="0">
              <a:defRPr b="1">
                <a:solidFill>
                  <a:srgbClr val="021D2D"/>
                </a:solidFill>
              </a:defRPr>
            </a:pPr>
            <a:r>
              <a:rPr sz="1400" b="1" kern="0">
                <a:solidFill>
                  <a:srgbClr val="021D2D"/>
                </a:solidFill>
                <a:latin typeface="Arial"/>
                <a:cs typeface="Arial"/>
                <a:sym typeface="Arial"/>
              </a:rPr>
              <a:t>GLOBAL</a:t>
            </a:r>
          </a:p>
          <a:p>
            <a:pPr algn="r" defTabSz="1218866" hangingPunct="0">
              <a:defRPr b="1">
                <a:solidFill>
                  <a:srgbClr val="021D2D"/>
                </a:solidFill>
              </a:defRPr>
            </a:pPr>
            <a:r>
              <a:rPr sz="1400" b="1" kern="0">
                <a:solidFill>
                  <a:srgbClr val="021D2D"/>
                </a:solidFill>
                <a:latin typeface="Arial"/>
                <a:cs typeface="Arial"/>
                <a:sym typeface="Arial"/>
              </a:rPr>
              <a:t>REMITTANCE</a:t>
            </a:r>
          </a:p>
        </p:txBody>
      </p:sp>
      <p:sp>
        <p:nvSpPr>
          <p:cNvPr id="642" name="Google Shape;266;p32"/>
          <p:cNvSpPr txBox="1"/>
          <p:nvPr/>
        </p:nvSpPr>
        <p:spPr>
          <a:xfrm>
            <a:off x="9239025" y="2974298"/>
            <a:ext cx="1507208" cy="67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121867" tIns="121867" rIns="121867" bIns="121867" anchor="ctr">
            <a:spAutoFit/>
          </a:bodyPr>
          <a:lstStyle/>
          <a:p>
            <a:pPr defTabSz="1218866" hangingPunct="0">
              <a:defRPr b="1">
                <a:solidFill>
                  <a:srgbClr val="021D2D"/>
                </a:solidFill>
              </a:defRPr>
            </a:pPr>
            <a:r>
              <a:rPr sz="1400" b="1" kern="0">
                <a:solidFill>
                  <a:srgbClr val="021D2D"/>
                </a:solidFill>
                <a:latin typeface="Arial"/>
                <a:cs typeface="Arial"/>
                <a:sym typeface="Arial"/>
              </a:rPr>
              <a:t>INVOICE</a:t>
            </a:r>
          </a:p>
          <a:p>
            <a:pPr defTabSz="1218866" hangingPunct="0">
              <a:defRPr b="1">
                <a:solidFill>
                  <a:srgbClr val="021D2D"/>
                </a:solidFill>
              </a:defRPr>
            </a:pPr>
            <a:r>
              <a:rPr sz="1400" b="1" kern="0">
                <a:solidFill>
                  <a:srgbClr val="021D2D"/>
                </a:solidFill>
                <a:latin typeface="Arial"/>
                <a:cs typeface="Arial"/>
                <a:sym typeface="Arial"/>
              </a:rPr>
              <a:t>PROCESSING</a:t>
            </a:r>
          </a:p>
        </p:txBody>
      </p:sp>
      <p:sp>
        <p:nvSpPr>
          <p:cNvPr id="643" name="Google Shape;267;p32"/>
          <p:cNvSpPr txBox="1"/>
          <p:nvPr/>
        </p:nvSpPr>
        <p:spPr>
          <a:xfrm>
            <a:off x="9179721" y="1244523"/>
            <a:ext cx="1507208" cy="67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121867" tIns="121867" rIns="121867" bIns="121867" anchor="ctr">
            <a:spAutoFit/>
          </a:bodyPr>
          <a:lstStyle/>
          <a:p>
            <a:pPr defTabSz="1218866" hangingPunct="0">
              <a:defRPr b="1">
                <a:solidFill>
                  <a:srgbClr val="021D2D"/>
                </a:solidFill>
              </a:defRPr>
            </a:pPr>
            <a:r>
              <a:rPr sz="1400" b="1" kern="0">
                <a:solidFill>
                  <a:srgbClr val="021D2D"/>
                </a:solidFill>
                <a:latin typeface="Arial"/>
                <a:cs typeface="Arial"/>
                <a:sym typeface="Arial"/>
              </a:rPr>
              <a:t>TAX</a:t>
            </a:r>
          </a:p>
          <a:p>
            <a:pPr defTabSz="1218866" hangingPunct="0">
              <a:defRPr b="1">
                <a:solidFill>
                  <a:srgbClr val="021D2D"/>
                </a:solidFill>
              </a:defRPr>
            </a:pPr>
            <a:r>
              <a:rPr sz="1400" b="1" kern="0">
                <a:solidFill>
                  <a:srgbClr val="021D2D"/>
                </a:solidFill>
                <a:latin typeface="Arial"/>
                <a:cs typeface="Arial"/>
                <a:sym typeface="Arial"/>
              </a:rPr>
              <a:t>COMPLIANCE</a:t>
            </a:r>
          </a:p>
        </p:txBody>
      </p:sp>
      <p:sp>
        <p:nvSpPr>
          <p:cNvPr id="644" name="Google Shape;268;p32"/>
          <p:cNvSpPr txBox="1"/>
          <p:nvPr/>
        </p:nvSpPr>
        <p:spPr>
          <a:xfrm>
            <a:off x="4503551" y="2990643"/>
            <a:ext cx="1507208" cy="46155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121867" tIns="121867" rIns="121867" bIns="121867" anchor="ctr">
            <a:spAutoFit/>
          </a:bodyPr>
          <a:lstStyle>
            <a:lvl1pPr algn="r" defTabSz="1218866">
              <a:defRPr b="1">
                <a:solidFill>
                  <a:srgbClr val="021D2D"/>
                </a:solidFill>
              </a:defRPr>
            </a:lvl1pPr>
          </a:lstStyle>
          <a:p>
            <a:pPr hangingPunct="0"/>
            <a:r>
              <a:rPr sz="1400" kern="0">
                <a:latin typeface="Arial"/>
                <a:cs typeface="Arial"/>
                <a:sym typeface="Arial"/>
              </a:rPr>
              <a:t>NETNOW</a:t>
            </a:r>
          </a:p>
        </p:txBody>
      </p:sp>
      <p:sp>
        <p:nvSpPr>
          <p:cNvPr id="645" name="Google Shape;269;p32"/>
          <p:cNvSpPr txBox="1"/>
          <p:nvPr/>
        </p:nvSpPr>
        <p:spPr>
          <a:xfrm>
            <a:off x="4159402" y="1301422"/>
            <a:ext cx="1941495" cy="67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121867" tIns="121867" rIns="121867" bIns="121867" anchor="ctr">
            <a:spAutoFit/>
          </a:bodyPr>
          <a:lstStyle/>
          <a:p>
            <a:pPr algn="r" defTabSz="1218866" hangingPunct="0">
              <a:defRPr b="1">
                <a:solidFill>
                  <a:srgbClr val="021D2D"/>
                </a:solidFill>
              </a:defRPr>
            </a:pPr>
            <a:r>
              <a:rPr sz="1400" b="1" kern="0">
                <a:solidFill>
                  <a:srgbClr val="021D2D"/>
                </a:solidFill>
                <a:latin typeface="Arial"/>
                <a:cs typeface="Arial"/>
                <a:sym typeface="Arial"/>
              </a:rPr>
              <a:t>RECONCILIATION</a:t>
            </a:r>
          </a:p>
          <a:p>
            <a:pPr algn="r" defTabSz="1218866" hangingPunct="0">
              <a:defRPr b="1">
                <a:solidFill>
                  <a:srgbClr val="021D2D"/>
                </a:solidFill>
              </a:defRPr>
            </a:pPr>
            <a:r>
              <a:rPr sz="1400" b="1" kern="0">
                <a:solidFill>
                  <a:srgbClr val="021D2D"/>
                </a:solidFill>
                <a:latin typeface="Arial"/>
                <a:cs typeface="Arial"/>
                <a:sym typeface="Arial"/>
              </a:rPr>
              <a:t>&amp; REPORTING</a:t>
            </a:r>
          </a:p>
        </p:txBody>
      </p:sp>
      <p:sp>
        <p:nvSpPr>
          <p:cNvPr id="646" name="Google Shape;270;p32"/>
          <p:cNvSpPr txBox="1"/>
          <p:nvPr/>
        </p:nvSpPr>
        <p:spPr>
          <a:xfrm>
            <a:off x="9287300" y="1792546"/>
            <a:ext cx="2920839" cy="98477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121867" tIns="121867" rIns="121867" bIns="121867">
            <a:spAutoFit/>
          </a:bodyPr>
          <a:lstStyle/>
          <a:p>
            <a:pPr marL="152357" indent="-228537" defTabSz="1218866" hangingPunct="0">
              <a:buClr>
                <a:srgbClr val="021D2D"/>
              </a:buClr>
              <a:buSzPts val="1200"/>
              <a:buFont typeface="Helvetica"/>
              <a:buChar char="●"/>
              <a:defRPr sz="1200">
                <a:solidFill>
                  <a:srgbClr val="021D2D"/>
                </a:solidFill>
                <a:latin typeface="Roboto"/>
                <a:ea typeface="Roboto"/>
                <a:cs typeface="Roboto"/>
                <a:sym typeface="Roboto"/>
              </a:defRPr>
            </a:pPr>
            <a:r>
              <a:rPr sz="1200" kern="0">
                <a:solidFill>
                  <a:srgbClr val="021D2D"/>
                </a:solidFill>
                <a:latin typeface="Roboto"/>
                <a:sym typeface="Roboto"/>
              </a:rPr>
              <a:t>Meets IRS standards (per KPMG)</a:t>
            </a:r>
          </a:p>
          <a:p>
            <a:pPr marL="152357" indent="-228537" defTabSz="1218866" hangingPunct="0">
              <a:buClr>
                <a:srgbClr val="021D2D"/>
              </a:buClr>
              <a:buSzPts val="1200"/>
              <a:buFont typeface="Helvetica"/>
              <a:buChar char="●"/>
              <a:defRPr sz="1200">
                <a:solidFill>
                  <a:srgbClr val="021D2D"/>
                </a:solidFill>
                <a:latin typeface="Roboto"/>
                <a:ea typeface="Roboto"/>
                <a:cs typeface="Roboto"/>
                <a:sym typeface="Roboto"/>
              </a:defRPr>
            </a:pPr>
            <a:r>
              <a:rPr sz="1200" kern="0">
                <a:solidFill>
                  <a:srgbClr val="021D2D"/>
                </a:solidFill>
                <a:latin typeface="Roboto"/>
                <a:sym typeface="Roboto"/>
              </a:rPr>
              <a:t>Digitize tax form capture, validation,</a:t>
            </a:r>
            <a:endParaRPr sz="1200" kern="0">
              <a:solidFill>
                <a:srgbClr val="000000"/>
              </a:solidFill>
              <a:latin typeface="Roboto"/>
              <a:sym typeface="Roboto"/>
            </a:endParaRPr>
          </a:p>
          <a:p>
            <a:pPr defTabSz="1218866" hangingPunct="0">
              <a:defRPr sz="1200">
                <a:solidFill>
                  <a:srgbClr val="021D2D"/>
                </a:solidFill>
                <a:latin typeface="Roboto"/>
                <a:ea typeface="Roboto"/>
                <a:cs typeface="Roboto"/>
                <a:sym typeface="Roboto"/>
              </a:defRPr>
            </a:pPr>
            <a:r>
              <a:rPr sz="1200" kern="0">
                <a:solidFill>
                  <a:srgbClr val="021D2D"/>
                </a:solidFill>
                <a:latin typeface="Roboto"/>
                <a:sym typeface="Roboto"/>
              </a:rPr>
              <a:t>      &amp; withholding</a:t>
            </a:r>
          </a:p>
          <a:p>
            <a:pPr marL="152357" indent="-228537" defTabSz="1218866" hangingPunct="0">
              <a:buClr>
                <a:srgbClr val="021D2D"/>
              </a:buClr>
              <a:buSzPts val="1200"/>
              <a:buFont typeface="Helvetica"/>
              <a:buChar char="●"/>
              <a:defRPr sz="1200">
                <a:solidFill>
                  <a:srgbClr val="021D2D"/>
                </a:solidFill>
                <a:latin typeface="Roboto"/>
                <a:ea typeface="Roboto"/>
                <a:cs typeface="Roboto"/>
                <a:sym typeface="Roboto"/>
              </a:defRPr>
            </a:pPr>
            <a:r>
              <a:rPr sz="1200" kern="0">
                <a:solidFill>
                  <a:srgbClr val="021D2D"/>
                </a:solidFill>
                <a:latin typeface="Roboto"/>
                <a:sym typeface="Roboto"/>
              </a:rPr>
              <a:t>Tax ID collection in 50 countries.</a:t>
            </a:r>
          </a:p>
        </p:txBody>
      </p:sp>
      <p:sp>
        <p:nvSpPr>
          <p:cNvPr id="647" name="Google Shape;271;p32"/>
          <p:cNvSpPr txBox="1"/>
          <p:nvPr/>
        </p:nvSpPr>
        <p:spPr>
          <a:xfrm>
            <a:off x="5912551" y="271402"/>
            <a:ext cx="1717954" cy="677001"/>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121867" tIns="121867" rIns="121867" bIns="121867" anchor="ctr">
            <a:spAutoFit/>
          </a:bodyPr>
          <a:lstStyle/>
          <a:p>
            <a:pPr algn="r" defTabSz="1218866" hangingPunct="0">
              <a:defRPr b="1">
                <a:solidFill>
                  <a:srgbClr val="021D2D"/>
                </a:solidFill>
              </a:defRPr>
            </a:pPr>
            <a:r>
              <a:rPr sz="1400" b="1" kern="0">
                <a:solidFill>
                  <a:srgbClr val="021D2D"/>
                </a:solidFill>
                <a:latin typeface="Arial"/>
                <a:cs typeface="Arial"/>
                <a:sym typeface="Arial"/>
              </a:rPr>
              <a:t>SUPPLIER</a:t>
            </a:r>
          </a:p>
          <a:p>
            <a:pPr algn="r" defTabSz="1218866" hangingPunct="0">
              <a:defRPr b="1">
                <a:solidFill>
                  <a:srgbClr val="021D2D"/>
                </a:solidFill>
              </a:defRPr>
            </a:pPr>
            <a:r>
              <a:rPr sz="1400" b="1" kern="0">
                <a:solidFill>
                  <a:srgbClr val="021D2D"/>
                </a:solidFill>
                <a:latin typeface="Arial"/>
                <a:cs typeface="Arial"/>
                <a:sym typeface="Arial"/>
              </a:rPr>
              <a:t>MANAGEMENT</a:t>
            </a:r>
          </a:p>
        </p:txBody>
      </p:sp>
      <p:sp>
        <p:nvSpPr>
          <p:cNvPr id="648" name="Google Shape;277;p32"/>
          <p:cNvSpPr txBox="1"/>
          <p:nvPr/>
        </p:nvSpPr>
        <p:spPr>
          <a:xfrm>
            <a:off x="9296696" y="3504612"/>
            <a:ext cx="2757683" cy="800112"/>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121867" tIns="121867" rIns="121867" bIns="121867">
            <a:spAutoFit/>
          </a:bodyPr>
          <a:lstStyle/>
          <a:p>
            <a:pPr marL="152357" indent="-228537" defTabSz="1218866" hangingPunct="0">
              <a:buClr>
                <a:srgbClr val="021D2D"/>
              </a:buClr>
              <a:buSzPts val="1200"/>
              <a:buFont typeface="Arial"/>
              <a:buChar char="●"/>
              <a:defRPr sz="1200">
                <a:solidFill>
                  <a:srgbClr val="021D2D"/>
                </a:solidFill>
              </a:defRPr>
            </a:pPr>
            <a:r>
              <a:rPr sz="1200" kern="0">
                <a:solidFill>
                  <a:srgbClr val="021D2D"/>
                </a:solidFill>
                <a:latin typeface="Arial"/>
                <a:cs typeface="Arial"/>
                <a:sym typeface="Arial"/>
              </a:rPr>
              <a:t>OCR-based invoice capture</a:t>
            </a:r>
          </a:p>
          <a:p>
            <a:pPr marL="152357" indent="-228537" defTabSz="1218866" hangingPunct="0">
              <a:buClr>
                <a:srgbClr val="021D2D"/>
              </a:buClr>
              <a:buSzPts val="1200"/>
              <a:buFont typeface="Arial"/>
              <a:buChar char="●"/>
              <a:defRPr sz="1200">
                <a:solidFill>
                  <a:srgbClr val="021D2D"/>
                </a:solidFill>
              </a:defRPr>
            </a:pPr>
            <a:r>
              <a:rPr sz="1200" kern="0">
                <a:solidFill>
                  <a:srgbClr val="021D2D"/>
                </a:solidFill>
                <a:latin typeface="Arial"/>
                <a:cs typeface="Arial"/>
                <a:sym typeface="Arial"/>
              </a:rPr>
              <a:t>2-way &amp; 3-way PO matching</a:t>
            </a:r>
          </a:p>
          <a:p>
            <a:pPr marL="152357" indent="-228537" defTabSz="1218866" hangingPunct="0">
              <a:buClr>
                <a:srgbClr val="021D2D"/>
              </a:buClr>
              <a:buSzPts val="1200"/>
              <a:buFont typeface="Arial"/>
              <a:buChar char="●"/>
              <a:defRPr sz="1200">
                <a:solidFill>
                  <a:srgbClr val="021D2D"/>
                </a:solidFill>
              </a:defRPr>
            </a:pPr>
            <a:r>
              <a:rPr sz="1200" kern="0">
                <a:solidFill>
                  <a:srgbClr val="021D2D"/>
                </a:solidFill>
                <a:latin typeface="Arial"/>
                <a:cs typeface="Arial"/>
                <a:sym typeface="Arial"/>
              </a:rPr>
              <a:t>Advanced approvals routing</a:t>
            </a:r>
          </a:p>
        </p:txBody>
      </p:sp>
      <p:sp>
        <p:nvSpPr>
          <p:cNvPr id="649" name="Google Shape;278;p32"/>
          <p:cNvSpPr/>
          <p:nvPr/>
        </p:nvSpPr>
        <p:spPr>
          <a:xfrm>
            <a:off x="9073099" y="1834887"/>
            <a:ext cx="2677304" cy="1"/>
          </a:xfrm>
          <a:prstGeom prst="line">
            <a:avLst/>
          </a:prstGeom>
          <a:ln>
            <a:solidFill>
              <a:srgbClr val="FFBC00"/>
            </a:solidFill>
          </a:ln>
        </p:spPr>
        <p:txBody>
          <a:bodyPr lIns="45719" rIns="45719"/>
          <a:lstStyle/>
          <a:p>
            <a:pPr hangingPunct="0"/>
            <a:endParaRPr sz="1400" kern="0">
              <a:solidFill>
                <a:srgbClr val="6D6D70"/>
              </a:solidFill>
              <a:latin typeface="Arial"/>
              <a:cs typeface="Arial"/>
              <a:sym typeface="Arial"/>
            </a:endParaRPr>
          </a:p>
        </p:txBody>
      </p:sp>
      <p:pic>
        <p:nvPicPr>
          <p:cNvPr id="650" name="Google Shape;272;p32" descr="Google Shape;272;p32"/>
          <p:cNvPicPr>
            <a:picLocks noChangeAspect="1"/>
          </p:cNvPicPr>
          <p:nvPr/>
        </p:nvPicPr>
        <p:blipFill>
          <a:blip r:embed="rId2"/>
          <a:stretch>
            <a:fillRect/>
          </a:stretch>
        </p:blipFill>
        <p:spPr>
          <a:xfrm>
            <a:off x="8633902" y="3266339"/>
            <a:ext cx="454883" cy="453741"/>
          </a:xfrm>
          <a:prstGeom prst="rect">
            <a:avLst/>
          </a:prstGeom>
          <a:ln w="12700">
            <a:miter lim="400000"/>
          </a:ln>
        </p:spPr>
      </p:pic>
      <p:pic>
        <p:nvPicPr>
          <p:cNvPr id="651" name="Google Shape;273;p32" descr="Google Shape;273;p32"/>
          <p:cNvPicPr>
            <a:picLocks noChangeAspect="1"/>
          </p:cNvPicPr>
          <p:nvPr/>
        </p:nvPicPr>
        <p:blipFill>
          <a:blip r:embed="rId3"/>
          <a:stretch>
            <a:fillRect/>
          </a:stretch>
        </p:blipFill>
        <p:spPr>
          <a:xfrm>
            <a:off x="7345998" y="1158610"/>
            <a:ext cx="557961" cy="557484"/>
          </a:xfrm>
          <a:prstGeom prst="rect">
            <a:avLst/>
          </a:prstGeom>
          <a:ln w="12700">
            <a:miter lim="400000"/>
          </a:ln>
        </p:spPr>
      </p:pic>
      <p:pic>
        <p:nvPicPr>
          <p:cNvPr id="652" name="Google Shape;274;p32" descr="Google Shape;274;p32"/>
          <p:cNvPicPr>
            <a:picLocks noChangeAspect="1"/>
          </p:cNvPicPr>
          <p:nvPr/>
        </p:nvPicPr>
        <p:blipFill>
          <a:blip r:embed="rId4"/>
          <a:stretch>
            <a:fillRect/>
          </a:stretch>
        </p:blipFill>
        <p:spPr>
          <a:xfrm>
            <a:off x="7360284" y="3943990"/>
            <a:ext cx="529095" cy="529129"/>
          </a:xfrm>
          <a:prstGeom prst="rect">
            <a:avLst/>
          </a:prstGeom>
          <a:ln w="12700">
            <a:miter lim="400000"/>
          </a:ln>
        </p:spPr>
      </p:pic>
      <p:pic>
        <p:nvPicPr>
          <p:cNvPr id="653" name="Google Shape;275;p32" descr="Google Shape;275;p32"/>
          <p:cNvPicPr>
            <a:picLocks noChangeAspect="1"/>
          </p:cNvPicPr>
          <p:nvPr/>
        </p:nvPicPr>
        <p:blipFill>
          <a:blip r:embed="rId5"/>
          <a:stretch>
            <a:fillRect/>
          </a:stretch>
        </p:blipFill>
        <p:spPr>
          <a:xfrm>
            <a:off x="6220231" y="1865407"/>
            <a:ext cx="441118" cy="441118"/>
          </a:xfrm>
          <a:prstGeom prst="rect">
            <a:avLst/>
          </a:prstGeom>
          <a:ln w="12700">
            <a:miter lim="400000"/>
          </a:ln>
        </p:spPr>
      </p:pic>
      <p:pic>
        <p:nvPicPr>
          <p:cNvPr id="654" name="Google Shape;276;p32" descr="Google Shape;276;p32"/>
          <p:cNvPicPr>
            <a:picLocks noChangeAspect="1"/>
          </p:cNvPicPr>
          <p:nvPr/>
        </p:nvPicPr>
        <p:blipFill>
          <a:blip r:embed="rId6"/>
          <a:stretch>
            <a:fillRect/>
          </a:stretch>
        </p:blipFill>
        <p:spPr>
          <a:xfrm>
            <a:off x="8583784" y="1865398"/>
            <a:ext cx="454881" cy="459071"/>
          </a:xfrm>
          <a:prstGeom prst="rect">
            <a:avLst/>
          </a:prstGeom>
          <a:ln w="12700">
            <a:miter lim="400000"/>
          </a:ln>
        </p:spPr>
      </p:pic>
      <p:sp>
        <p:nvSpPr>
          <p:cNvPr id="655" name="Google Shape;279;p32"/>
          <p:cNvSpPr/>
          <p:nvPr/>
        </p:nvSpPr>
        <p:spPr>
          <a:xfrm>
            <a:off x="9208175" y="3564883"/>
            <a:ext cx="2670905" cy="1"/>
          </a:xfrm>
          <a:prstGeom prst="line">
            <a:avLst/>
          </a:prstGeom>
          <a:ln>
            <a:solidFill>
              <a:srgbClr val="FFBC00"/>
            </a:solidFill>
          </a:ln>
        </p:spPr>
        <p:txBody>
          <a:bodyPr lIns="45719" rIns="45719"/>
          <a:lstStyle/>
          <a:p>
            <a:pPr hangingPunct="0"/>
            <a:endParaRPr sz="1400" kern="0">
              <a:solidFill>
                <a:srgbClr val="6D6D70"/>
              </a:solidFill>
              <a:latin typeface="Arial"/>
              <a:cs typeface="Arial"/>
              <a:sym typeface="Arial"/>
            </a:endParaRPr>
          </a:p>
        </p:txBody>
      </p:sp>
      <p:sp>
        <p:nvSpPr>
          <p:cNvPr id="656" name="Google Shape;280;p32"/>
          <p:cNvSpPr/>
          <p:nvPr/>
        </p:nvSpPr>
        <p:spPr>
          <a:xfrm>
            <a:off x="3667029" y="1891801"/>
            <a:ext cx="2466159" cy="1"/>
          </a:xfrm>
          <a:prstGeom prst="line">
            <a:avLst/>
          </a:prstGeom>
          <a:ln>
            <a:solidFill>
              <a:srgbClr val="FFBC00"/>
            </a:solidFill>
          </a:ln>
        </p:spPr>
        <p:txBody>
          <a:bodyPr lIns="45719" rIns="45719"/>
          <a:lstStyle/>
          <a:p>
            <a:pPr hangingPunct="0"/>
            <a:endParaRPr sz="1400" kern="0">
              <a:solidFill>
                <a:srgbClr val="6D6D70"/>
              </a:solidFill>
              <a:latin typeface="Arial"/>
              <a:cs typeface="Arial"/>
              <a:sym typeface="Arial"/>
            </a:endParaRPr>
          </a:p>
        </p:txBody>
      </p:sp>
      <p:sp>
        <p:nvSpPr>
          <p:cNvPr id="657" name="Google Shape;281;p32"/>
          <p:cNvSpPr/>
          <p:nvPr/>
        </p:nvSpPr>
        <p:spPr>
          <a:xfrm>
            <a:off x="3659699" y="3361752"/>
            <a:ext cx="2408974" cy="1"/>
          </a:xfrm>
          <a:prstGeom prst="line">
            <a:avLst/>
          </a:prstGeom>
          <a:ln>
            <a:solidFill>
              <a:srgbClr val="FFBC00"/>
            </a:solidFill>
          </a:ln>
        </p:spPr>
        <p:txBody>
          <a:bodyPr lIns="45719" rIns="45719"/>
          <a:lstStyle/>
          <a:p>
            <a:pPr hangingPunct="0"/>
            <a:endParaRPr sz="1400" kern="0">
              <a:solidFill>
                <a:srgbClr val="6D6D70"/>
              </a:solidFill>
              <a:latin typeface="Arial"/>
              <a:cs typeface="Arial"/>
              <a:sym typeface="Arial"/>
            </a:endParaRPr>
          </a:p>
        </p:txBody>
      </p:sp>
      <p:sp>
        <p:nvSpPr>
          <p:cNvPr id="658" name="Google Shape;282;p32"/>
          <p:cNvSpPr/>
          <p:nvPr/>
        </p:nvSpPr>
        <p:spPr>
          <a:xfrm flipV="1">
            <a:off x="7626246" y="140821"/>
            <a:ext cx="1" cy="938157"/>
          </a:xfrm>
          <a:prstGeom prst="line">
            <a:avLst/>
          </a:prstGeom>
          <a:ln>
            <a:solidFill>
              <a:srgbClr val="FFBC00"/>
            </a:solidFill>
          </a:ln>
        </p:spPr>
        <p:txBody>
          <a:bodyPr lIns="45719" rIns="45719"/>
          <a:lstStyle/>
          <a:p>
            <a:pPr hangingPunct="0"/>
            <a:endParaRPr sz="1400" kern="0">
              <a:solidFill>
                <a:srgbClr val="6D6D70"/>
              </a:solidFill>
              <a:latin typeface="Arial"/>
              <a:cs typeface="Arial"/>
              <a:sym typeface="Arial"/>
            </a:endParaRPr>
          </a:p>
        </p:txBody>
      </p:sp>
      <p:sp>
        <p:nvSpPr>
          <p:cNvPr id="659" name="Google Shape;283;p32"/>
          <p:cNvSpPr txBox="1"/>
          <p:nvPr/>
        </p:nvSpPr>
        <p:spPr>
          <a:xfrm>
            <a:off x="7725305" y="149853"/>
            <a:ext cx="3204766" cy="98477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121867" tIns="121867" rIns="121867" bIns="121867">
            <a:spAutoFit/>
          </a:bodyPr>
          <a:lstStyle/>
          <a:p>
            <a:pPr marL="152357" indent="-228537" defTabSz="1218866" hangingPunct="0">
              <a:buClr>
                <a:srgbClr val="021D2D"/>
              </a:buClr>
              <a:buSzPts val="1200"/>
              <a:buFont typeface="Arial"/>
              <a:buChar char="●"/>
              <a:defRPr sz="1200">
                <a:solidFill>
                  <a:srgbClr val="021D2D"/>
                </a:solidFill>
              </a:defRPr>
            </a:pPr>
            <a:r>
              <a:rPr sz="1200" kern="0">
                <a:solidFill>
                  <a:srgbClr val="021D2D"/>
                </a:solidFill>
                <a:latin typeface="Arial"/>
                <a:cs typeface="Arial"/>
                <a:sym typeface="Arial"/>
              </a:rPr>
              <a:t>White label self-service registration</a:t>
            </a:r>
          </a:p>
          <a:p>
            <a:pPr marL="150775" indent="-226957" defTabSz="1218866" hangingPunct="0">
              <a:buClr>
                <a:srgbClr val="021D2D"/>
              </a:buClr>
              <a:buSzPts val="1200"/>
              <a:buFont typeface="Arial"/>
              <a:buChar char="●"/>
              <a:defRPr sz="1200">
                <a:solidFill>
                  <a:srgbClr val="021D2D"/>
                </a:solidFill>
              </a:defRPr>
            </a:pPr>
            <a:r>
              <a:rPr sz="1200" kern="0">
                <a:solidFill>
                  <a:srgbClr val="021D2D"/>
                </a:solidFill>
                <a:latin typeface="Arial"/>
                <a:cs typeface="Arial"/>
                <a:sym typeface="Arial"/>
              </a:rPr>
              <a:t>Payment data capture &amp; vetting engine     </a:t>
            </a:r>
            <a:endParaRPr sz="1200" kern="0">
              <a:solidFill>
                <a:srgbClr val="000000"/>
              </a:solidFill>
              <a:latin typeface="Arial"/>
              <a:cs typeface="Arial"/>
              <a:sym typeface="Arial"/>
            </a:endParaRPr>
          </a:p>
          <a:p>
            <a:pPr defTabSz="1218866" hangingPunct="0">
              <a:defRPr sz="1200">
                <a:solidFill>
                  <a:srgbClr val="021D2D"/>
                </a:solidFill>
              </a:defRPr>
            </a:pPr>
            <a:r>
              <a:rPr sz="1200" kern="0">
                <a:solidFill>
                  <a:srgbClr val="021D2D"/>
                </a:solidFill>
                <a:latin typeface="Arial"/>
                <a:cs typeface="Arial"/>
                <a:sym typeface="Arial"/>
              </a:rPr>
              <a:t>      with 26,000+ rules</a:t>
            </a:r>
            <a:endParaRPr sz="1200" kern="0">
              <a:solidFill>
                <a:srgbClr val="000000"/>
              </a:solidFill>
              <a:latin typeface="Arial"/>
              <a:cs typeface="Arial"/>
              <a:sym typeface="Arial"/>
            </a:endParaRPr>
          </a:p>
          <a:p>
            <a:pPr marL="152357" indent="-228537" defTabSz="1218866" hangingPunct="0">
              <a:buClr>
                <a:srgbClr val="021D2D"/>
              </a:buClr>
              <a:buSzPts val="1200"/>
              <a:buFont typeface="Arial"/>
              <a:buChar char="●"/>
              <a:defRPr sz="1200">
                <a:solidFill>
                  <a:srgbClr val="021D2D"/>
                </a:solidFill>
              </a:defRPr>
            </a:pPr>
            <a:r>
              <a:rPr sz="1200" kern="0">
                <a:solidFill>
                  <a:srgbClr val="021D2D"/>
                </a:solidFill>
                <a:latin typeface="Arial"/>
                <a:cs typeface="Arial"/>
                <a:sym typeface="Arial"/>
              </a:rPr>
              <a:t>Proactive email communications</a:t>
            </a:r>
          </a:p>
        </p:txBody>
      </p:sp>
      <p:sp>
        <p:nvSpPr>
          <p:cNvPr id="660" name="Google Shape;284;p32"/>
          <p:cNvSpPr/>
          <p:nvPr/>
        </p:nvSpPr>
        <p:spPr>
          <a:xfrm flipV="1">
            <a:off x="7626246" y="4563587"/>
            <a:ext cx="1" cy="938157"/>
          </a:xfrm>
          <a:prstGeom prst="line">
            <a:avLst/>
          </a:prstGeom>
          <a:ln>
            <a:solidFill>
              <a:srgbClr val="FFBC00"/>
            </a:solidFill>
          </a:ln>
        </p:spPr>
        <p:txBody>
          <a:bodyPr lIns="45719" rIns="45719"/>
          <a:lstStyle/>
          <a:p>
            <a:pPr hangingPunct="0"/>
            <a:endParaRPr sz="1400" kern="0">
              <a:solidFill>
                <a:srgbClr val="6D6D70"/>
              </a:solidFill>
              <a:latin typeface="Arial"/>
              <a:cs typeface="Arial"/>
              <a:sym typeface="Arial"/>
            </a:endParaRPr>
          </a:p>
        </p:txBody>
      </p:sp>
      <p:sp>
        <p:nvSpPr>
          <p:cNvPr id="661" name="Google Shape;285;p32"/>
          <p:cNvSpPr txBox="1"/>
          <p:nvPr/>
        </p:nvSpPr>
        <p:spPr>
          <a:xfrm>
            <a:off x="7725305" y="4609658"/>
            <a:ext cx="4315346" cy="984778"/>
          </a:xfrm>
          <a:prstGeom prst="rect">
            <a:avLst/>
          </a:prstGeom>
          <a:ln w="12700">
            <a:miter lim="400000"/>
          </a:ln>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lIns="121867" tIns="121867" rIns="121867" bIns="121867">
            <a:spAutoFit/>
          </a:bodyPr>
          <a:lstStyle/>
          <a:p>
            <a:pPr marL="152357" indent="-228537" defTabSz="1218866" hangingPunct="0">
              <a:buClr>
                <a:srgbClr val="021D2D"/>
              </a:buClr>
              <a:buSzPts val="1200"/>
              <a:buFont typeface="Arial"/>
              <a:buChar char="●"/>
              <a:defRPr sz="1200">
                <a:solidFill>
                  <a:srgbClr val="021D2D"/>
                </a:solidFill>
              </a:defRPr>
            </a:pPr>
            <a:r>
              <a:rPr sz="1200" kern="0">
                <a:solidFill>
                  <a:srgbClr val="021D2D"/>
                </a:solidFill>
                <a:latin typeface="Arial"/>
                <a:cs typeface="Arial"/>
                <a:sym typeface="Arial"/>
              </a:rPr>
              <a:t>Licensed money transmitter</a:t>
            </a:r>
          </a:p>
          <a:p>
            <a:pPr marL="152357" indent="-228537" defTabSz="1218866" hangingPunct="0">
              <a:buClr>
                <a:srgbClr val="021D2D"/>
              </a:buClr>
              <a:buSzPts val="1200"/>
              <a:buFont typeface="Arial"/>
              <a:buChar char="●"/>
              <a:defRPr sz="1200">
                <a:solidFill>
                  <a:srgbClr val="021D2D"/>
                </a:solidFill>
              </a:defRPr>
            </a:pPr>
            <a:r>
              <a:rPr sz="1200" kern="0">
                <a:solidFill>
                  <a:srgbClr val="021D2D"/>
                </a:solidFill>
                <a:latin typeface="Arial"/>
                <a:cs typeface="Arial"/>
                <a:sym typeface="Arial"/>
              </a:rPr>
              <a:t>199 countries, 120 currencies, 6 payment </a:t>
            </a:r>
            <a:endParaRPr sz="1200" kern="0">
              <a:solidFill>
                <a:srgbClr val="000000"/>
              </a:solidFill>
              <a:latin typeface="Arial"/>
              <a:cs typeface="Arial"/>
              <a:sym typeface="Arial"/>
            </a:endParaRPr>
          </a:p>
          <a:p>
            <a:pPr defTabSz="1218866" hangingPunct="0">
              <a:defRPr sz="1200">
                <a:solidFill>
                  <a:srgbClr val="021D2D"/>
                </a:solidFill>
              </a:defRPr>
            </a:pPr>
            <a:r>
              <a:rPr sz="1200" kern="0">
                <a:solidFill>
                  <a:srgbClr val="021D2D"/>
                </a:solidFill>
                <a:latin typeface="Arial"/>
                <a:cs typeface="Arial"/>
                <a:sym typeface="Arial"/>
              </a:rPr>
              <a:t>      methods</a:t>
            </a:r>
          </a:p>
          <a:p>
            <a:pPr marL="152357" indent="-228537" defTabSz="1218866" hangingPunct="0">
              <a:buClr>
                <a:srgbClr val="021D2D"/>
              </a:buClr>
              <a:buSzPts val="1200"/>
              <a:buFont typeface="Arial"/>
              <a:buChar char="●"/>
              <a:defRPr sz="1200">
                <a:solidFill>
                  <a:srgbClr val="021D2D"/>
                </a:solidFill>
              </a:defRPr>
            </a:pPr>
            <a:r>
              <a:rPr sz="1200" kern="0">
                <a:solidFill>
                  <a:srgbClr val="021D2D"/>
                </a:solidFill>
                <a:latin typeface="Arial"/>
                <a:cs typeface="Arial"/>
                <a:sym typeface="Arial"/>
              </a:rPr>
              <a:t>OFAC &amp; other sanctions screening</a:t>
            </a:r>
          </a:p>
        </p:txBody>
      </p:sp>
      <p:grpSp>
        <p:nvGrpSpPr>
          <p:cNvPr id="664" name="TextBox 40"/>
          <p:cNvGrpSpPr/>
          <p:nvPr/>
        </p:nvGrpSpPr>
        <p:grpSpPr>
          <a:xfrm>
            <a:off x="6349" y="891"/>
            <a:ext cx="3202947" cy="6856218"/>
            <a:chOff x="-1" y="-1"/>
            <a:chExt cx="3202945" cy="6856216"/>
          </a:xfrm>
        </p:grpSpPr>
        <p:sp>
          <p:nvSpPr>
            <p:cNvPr id="662" name="Rectangle"/>
            <p:cNvSpPr/>
            <p:nvPr/>
          </p:nvSpPr>
          <p:spPr>
            <a:xfrm>
              <a:off x="-1" y="-1"/>
              <a:ext cx="3202945" cy="6856216"/>
            </a:xfrm>
            <a:prstGeom prst="rect">
              <a:avLst/>
            </a:prstGeom>
            <a:solidFill>
              <a:srgbClr val="021D2D"/>
            </a:solidFill>
            <a:ln w="12700" cap="flat">
              <a:noFill/>
              <a:miter lim="400000"/>
            </a:ln>
            <a:effectLst/>
          </p:spPr>
          <p:txBody>
            <a:bodyPr wrap="square" lIns="45719" tIns="45719" rIns="45719" bIns="45719" numCol="1" anchor="ctr">
              <a:noAutofit/>
            </a:bodyPr>
            <a:lstStyle/>
            <a:p>
              <a:pPr algn="ctr" defTabSz="914171" hangingPunct="0">
                <a:defRPr>
                  <a:solidFill>
                    <a:srgbClr val="000000"/>
                  </a:solidFill>
                </a:defRPr>
              </a:pPr>
              <a:endParaRPr sz="1400" kern="0">
                <a:solidFill>
                  <a:srgbClr val="000000"/>
                </a:solidFill>
                <a:latin typeface="Arial"/>
                <a:cs typeface="Arial"/>
                <a:sym typeface="Arial"/>
              </a:endParaRPr>
            </a:p>
          </p:txBody>
        </p:sp>
        <p:sp>
          <p:nvSpPr>
            <p:cNvPr id="663" name="The Payables Automation Solution for Today and Tomorrow"/>
            <p:cNvSpPr txBox="1"/>
            <p:nvPr/>
          </p:nvSpPr>
          <p:spPr>
            <a:xfrm>
              <a:off x="319944" y="1950781"/>
              <a:ext cx="2563055" cy="2954652"/>
            </a:xfrm>
            <a:prstGeom prst="rect">
              <a:avLst/>
            </a:prstGeom>
            <a:noFill/>
            <a:ln w="12700" cap="flat">
              <a:noFill/>
              <a:miter lim="400000"/>
            </a:ln>
            <a:effectLst/>
            <a:extLst>
              <a:ext uri="{C572A759-6A51-4108-AA02-DFA0A04FC94B}">
                <ma14:wrappingTextBoxFlag xmlns:ma14="http://schemas.microsoft.com/office/mac/drawingml/2011/main" xmlns:a14="http://schemas.microsoft.com/office/drawing/2010/main" xmlns:m="http://schemas.openxmlformats.org/officeDocument/2006/math" xmlns="" val="1"/>
              </a:ext>
            </a:extLst>
          </p:spPr>
          <p:txBody>
            <a:bodyPr wrap="square" lIns="45719" tIns="45719" rIns="45719" bIns="45719" numCol="1" anchor="ctr">
              <a:spAutoFit/>
            </a:bodyPr>
            <a:lstStyle>
              <a:lvl1pPr algn="ctr" defTabSz="914171">
                <a:defRPr sz="3100" b="1">
                  <a:solidFill>
                    <a:schemeClr val="accent4">
                      <a:lumOff val="44000"/>
                    </a:schemeClr>
                  </a:solidFill>
                </a:defRPr>
              </a:lvl1pPr>
            </a:lstStyle>
            <a:p>
              <a:pPr hangingPunct="0"/>
              <a:r>
                <a:rPr kern="0">
                  <a:solidFill>
                    <a:srgbClr val="8F8F8F">
                      <a:lumOff val="44000"/>
                    </a:srgbClr>
                  </a:solidFill>
                  <a:latin typeface="Arial"/>
                  <a:cs typeface="Arial"/>
                  <a:sym typeface="Arial"/>
                </a:rPr>
                <a:t>The Payables Automation Solution for Today and Tomorrow</a:t>
              </a:r>
            </a:p>
          </p:txBody>
        </p:sp>
      </p:grpSp>
      <p:pic>
        <p:nvPicPr>
          <p:cNvPr id="665" name="Google Shape;286;p32" descr="Google Shape;286;p32"/>
          <p:cNvPicPr>
            <a:picLocks noChangeAspect="1"/>
          </p:cNvPicPr>
          <p:nvPr/>
        </p:nvPicPr>
        <p:blipFill>
          <a:blip r:embed="rId7"/>
          <a:stretch>
            <a:fillRect/>
          </a:stretch>
        </p:blipFill>
        <p:spPr>
          <a:xfrm>
            <a:off x="6196566" y="3228257"/>
            <a:ext cx="414725" cy="491840"/>
          </a:xfrm>
          <a:prstGeom prst="rect">
            <a:avLst/>
          </a:prstGeom>
          <a:ln w="12700">
            <a:miter lim="400000"/>
          </a:ln>
        </p:spPr>
      </p:pic>
    </p:spTree>
  </p:cSld>
  <p:clrMapOvr>
    <a:masterClrMapping/>
  </p:clrMapOvr>
  <p:transition spd="med"/>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B49D129-F6D6-4769-9FEB-DB4726C63050}"/>
              </a:ext>
            </a:extLst>
          </p:cNvPr>
          <p:cNvSpPr>
            <a:spLocks noGrp="1"/>
          </p:cNvSpPr>
          <p:nvPr>
            <p:ph type="title"/>
          </p:nvPr>
        </p:nvSpPr>
        <p:spPr/>
        <p:txBody>
          <a:bodyPr>
            <a:normAutofit fontScale="90000"/>
          </a:bodyPr>
          <a:lstStyle/>
          <a:p>
            <a:endParaRPr lang="en-US"/>
          </a:p>
        </p:txBody>
      </p:sp>
      <p:pic>
        <p:nvPicPr>
          <p:cNvPr id="4" name="Picture 3" descr="A screenshot of a social media post&#10;&#10;Description automatically generated">
            <a:extLst>
              <a:ext uri="{FF2B5EF4-FFF2-40B4-BE49-F238E27FC236}">
                <a16:creationId xmlns:a16="http://schemas.microsoft.com/office/drawing/2014/main" id="{F6026729-9195-4E6F-A3E3-25A6A046B80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64293"/>
            <a:ext cx="12077700" cy="6793707"/>
          </a:xfrm>
          <a:prstGeom prst="rect">
            <a:avLst/>
          </a:prstGeom>
        </p:spPr>
      </p:pic>
    </p:spTree>
    <p:extLst>
      <p:ext uri="{BB962C8B-B14F-4D97-AF65-F5344CB8AC3E}">
        <p14:creationId xmlns:p14="http://schemas.microsoft.com/office/powerpoint/2010/main" val="3103993915"/>
      </p:ext>
    </p:extLst>
  </p:cSld>
  <p:clrMapOvr>
    <a:masterClrMapping/>
  </p:clrMapOvr>
  <p:transition spd="med"/>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56B91DF-AC96-49DD-BE28-6B74ED18351B}"/>
              </a:ext>
            </a:extLst>
          </p:cNvPr>
          <p:cNvSpPr>
            <a:spLocks noGrp="1"/>
          </p:cNvSpPr>
          <p:nvPr>
            <p:ph type="title"/>
          </p:nvPr>
        </p:nvSpPr>
        <p:spPr/>
        <p:txBody>
          <a:bodyPr>
            <a:normAutofit fontScale="90000"/>
          </a:bodyPr>
          <a:lstStyle/>
          <a:p>
            <a:endParaRPr lang="en-US"/>
          </a:p>
        </p:txBody>
      </p:sp>
      <p:pic>
        <p:nvPicPr>
          <p:cNvPr id="4" name="Picture 3" descr="A screenshot of a cell phone&#10;&#10;Description automatically generated">
            <a:extLst>
              <a:ext uri="{FF2B5EF4-FFF2-40B4-BE49-F238E27FC236}">
                <a16:creationId xmlns:a16="http://schemas.microsoft.com/office/drawing/2014/main" id="{9D67BF00-9CD5-414F-896B-55B382173D2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1928556319"/>
      </p:ext>
    </p:extLst>
  </p:cSld>
  <p:clrMapOvr>
    <a:masterClrMapping/>
  </p:clrMapOvr>
  <p:transition spd="med"/>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B50BDD0-4D66-4254-B7B2-0CA9E616C7DF}"/>
              </a:ext>
            </a:extLst>
          </p:cNvPr>
          <p:cNvSpPr>
            <a:spLocks noGrp="1"/>
          </p:cNvSpPr>
          <p:nvPr>
            <p:ph type="title"/>
          </p:nvPr>
        </p:nvSpPr>
        <p:spPr/>
        <p:txBody>
          <a:bodyPr>
            <a:normAutofit fontScale="90000"/>
          </a:bodyPr>
          <a:lstStyle/>
          <a:p>
            <a:endParaRPr lang="en-US"/>
          </a:p>
        </p:txBody>
      </p:sp>
      <p:pic>
        <p:nvPicPr>
          <p:cNvPr id="4" name="Picture 3" descr="A screenshot of a cell phone&#10;&#10;Description automatically generated">
            <a:extLst>
              <a:ext uri="{FF2B5EF4-FFF2-40B4-BE49-F238E27FC236}">
                <a16:creationId xmlns:a16="http://schemas.microsoft.com/office/drawing/2014/main" id="{1F1352A6-EF10-48EF-88ED-DD6F80596039}"/>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2880914137"/>
      </p:ext>
    </p:extLst>
  </p:cSld>
  <p:clrMapOvr>
    <a:masterClrMapping/>
  </p:clrMapOvr>
  <p:transition spd="med"/>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5C70788B-4802-274D-BF70-434B579285BE}"/>
              </a:ext>
            </a:extLst>
          </p:cNvPr>
          <p:cNvSpPr>
            <a:spLocks noGrp="1"/>
          </p:cNvSpPr>
          <p:nvPr>
            <p:ph type="body" sz="quarter" idx="12"/>
          </p:nvPr>
        </p:nvSpPr>
        <p:spPr>
          <a:xfrm>
            <a:off x="616578" y="187510"/>
            <a:ext cx="10953750" cy="2536047"/>
          </a:xfrm>
        </p:spPr>
        <p:txBody>
          <a:bodyPr/>
          <a:lstStyle/>
          <a:p>
            <a:r>
              <a:rPr lang="en-US" dirty="0"/>
              <a:t>DSI Overview for NetSuite</a:t>
            </a:r>
          </a:p>
          <a:p>
            <a:endParaRPr lang="en-US" dirty="0"/>
          </a:p>
        </p:txBody>
      </p:sp>
      <p:sp>
        <p:nvSpPr>
          <p:cNvPr id="2" name="TextBox 1">
            <a:extLst>
              <a:ext uri="{FF2B5EF4-FFF2-40B4-BE49-F238E27FC236}">
                <a16:creationId xmlns:a16="http://schemas.microsoft.com/office/drawing/2014/main" id="{5771D903-7F40-4FF8-A3DF-880661D99ADC}"/>
              </a:ext>
            </a:extLst>
          </p:cNvPr>
          <p:cNvSpPr txBox="1"/>
          <p:nvPr/>
        </p:nvSpPr>
        <p:spPr>
          <a:xfrm>
            <a:off x="529492" y="5728574"/>
            <a:ext cx="5651770" cy="276999"/>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464646"/>
                </a:solidFill>
                <a:effectLst/>
                <a:uLnTx/>
                <a:uFillTx/>
                <a:latin typeface="Arial" charset="0"/>
              </a:rPr>
              <a:t>July 16, 2020</a:t>
            </a:r>
          </a:p>
        </p:txBody>
      </p:sp>
      <p:sp>
        <p:nvSpPr>
          <p:cNvPr id="5" name="Text Placeholder 4">
            <a:extLst>
              <a:ext uri="{FF2B5EF4-FFF2-40B4-BE49-F238E27FC236}">
                <a16:creationId xmlns:a16="http://schemas.microsoft.com/office/drawing/2014/main" id="{2FE2BA54-27D9-4163-AFA5-78094D183CAD}"/>
              </a:ext>
            </a:extLst>
          </p:cNvPr>
          <p:cNvSpPr>
            <a:spLocks noGrp="1"/>
          </p:cNvSpPr>
          <p:nvPr>
            <p:ph type="body" sz="quarter" idx="13"/>
          </p:nvPr>
        </p:nvSpPr>
        <p:spPr>
          <a:xfrm>
            <a:off x="616578" y="4178114"/>
            <a:ext cx="8213911" cy="1020903"/>
          </a:xfrm>
        </p:spPr>
        <p:txBody>
          <a:bodyPr>
            <a:normAutofit/>
          </a:bodyPr>
          <a:lstStyle/>
          <a:p>
            <a:r>
              <a:rPr lang="en-US" sz="1800" dirty="0"/>
              <a:t>Vicki Holmes | Senior Director, Alliances </a:t>
            </a:r>
            <a:r>
              <a:rPr lang="en-US" sz="1800" dirty="0">
                <a:hlinkClick r:id="rId3"/>
              </a:rPr>
              <a:t>vicki.holmes@dsiglobal.com</a:t>
            </a:r>
            <a:endParaRPr lang="en-US" sz="1800" dirty="0"/>
          </a:p>
          <a:p>
            <a:r>
              <a:rPr lang="en-US" sz="1800" dirty="0"/>
              <a:t>Dave Edeal | Vice President, Sales East  </a:t>
            </a:r>
            <a:r>
              <a:rPr lang="en-US" sz="1800" dirty="0">
                <a:hlinkClick r:id="rId4"/>
              </a:rPr>
              <a:t>dave.edeal@dsiglobal.com</a:t>
            </a:r>
            <a:r>
              <a:rPr lang="en-US" sz="1800" dirty="0"/>
              <a:t> </a:t>
            </a:r>
          </a:p>
        </p:txBody>
      </p:sp>
      <p:pic>
        <p:nvPicPr>
          <p:cNvPr id="8" name="Picture 7">
            <a:extLst>
              <a:ext uri="{FF2B5EF4-FFF2-40B4-BE49-F238E27FC236}">
                <a16:creationId xmlns:a16="http://schemas.microsoft.com/office/drawing/2014/main" id="{2CFD33FC-FE95-49CB-AD07-3E03E0B9F215}"/>
              </a:ext>
            </a:extLst>
          </p:cNvPr>
          <p:cNvPicPr>
            <a:picLocks noChangeAspect="1"/>
          </p:cNvPicPr>
          <p:nvPr/>
        </p:nvPicPr>
        <p:blipFill>
          <a:blip r:embed="rId5"/>
          <a:stretch>
            <a:fillRect/>
          </a:stretch>
        </p:blipFill>
        <p:spPr>
          <a:xfrm>
            <a:off x="9163177" y="373707"/>
            <a:ext cx="2804160" cy="1403021"/>
          </a:xfrm>
          <a:prstGeom prst="rect">
            <a:avLst/>
          </a:prstGeom>
        </p:spPr>
      </p:pic>
    </p:spTree>
    <p:extLst>
      <p:ext uri="{BB962C8B-B14F-4D97-AF65-F5344CB8AC3E}">
        <p14:creationId xmlns:p14="http://schemas.microsoft.com/office/powerpoint/2010/main" val="475003400"/>
      </p:ext>
    </p:extLst>
  </p:cSld>
  <p:clrMapOvr>
    <a:masterClrMapping/>
  </p:clrMapOvr>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79D3B902-16C9-434F-AD75-F54DC5A8BF3A}"/>
              </a:ext>
            </a:extLst>
          </p:cNvPr>
          <p:cNvSpPr>
            <a:spLocks noGrp="1"/>
          </p:cNvSpPr>
          <p:nvPr>
            <p:ph type="title" idx="4294967295"/>
          </p:nvPr>
        </p:nvSpPr>
        <p:spPr>
          <a:xfrm>
            <a:off x="215761" y="276623"/>
            <a:ext cx="11585575" cy="533400"/>
          </a:xfrm>
        </p:spPr>
        <p:txBody>
          <a:bodyPr/>
          <a:lstStyle/>
          <a:p>
            <a:r>
              <a:rPr lang="en-US" dirty="0"/>
              <a:t>DSI Company Overview </a:t>
            </a:r>
          </a:p>
        </p:txBody>
      </p:sp>
      <p:grpSp>
        <p:nvGrpSpPr>
          <p:cNvPr id="11" name="Group 10">
            <a:extLst>
              <a:ext uri="{FF2B5EF4-FFF2-40B4-BE49-F238E27FC236}">
                <a16:creationId xmlns:a16="http://schemas.microsoft.com/office/drawing/2014/main" id="{49B478EC-8EB6-854E-894E-0B470AD0D694}"/>
              </a:ext>
            </a:extLst>
          </p:cNvPr>
          <p:cNvGrpSpPr/>
          <p:nvPr/>
        </p:nvGrpSpPr>
        <p:grpSpPr>
          <a:xfrm>
            <a:off x="668800" y="1273486"/>
            <a:ext cx="5547835" cy="2773919"/>
            <a:chOff x="3663285" y="556688"/>
            <a:chExt cx="4699028" cy="2349515"/>
          </a:xfrm>
        </p:grpSpPr>
        <p:pic>
          <p:nvPicPr>
            <p:cNvPr id="12" name="Picture 11">
              <a:extLst>
                <a:ext uri="{FF2B5EF4-FFF2-40B4-BE49-F238E27FC236}">
                  <a16:creationId xmlns:a16="http://schemas.microsoft.com/office/drawing/2014/main" id="{A46505FA-B147-E14D-B145-C550178F08BE}"/>
                </a:ext>
              </a:extLst>
            </p:cNvPr>
            <p:cNvPicPr>
              <a:picLocks noChangeAspect="1"/>
            </p:cNvPicPr>
            <p:nvPr/>
          </p:nvPicPr>
          <p:blipFill>
            <a:blip r:embed="rId3" cstate="screen">
              <a:grayscl/>
              <a:extLst>
                <a:ext uri="{28A0092B-C50C-407E-A947-70E740481C1C}">
                  <a14:useLocalDpi xmlns:a14="http://schemas.microsoft.com/office/drawing/2010/main"/>
                </a:ext>
              </a:extLst>
            </a:blip>
            <a:stretch>
              <a:fillRect/>
            </a:stretch>
          </p:blipFill>
          <p:spPr>
            <a:xfrm>
              <a:off x="3663285" y="556688"/>
              <a:ext cx="4699028" cy="2349515"/>
            </a:xfrm>
            <a:prstGeom prst="rect">
              <a:avLst/>
            </a:prstGeom>
          </p:spPr>
        </p:pic>
        <p:sp>
          <p:nvSpPr>
            <p:cNvPr id="13" name="Rectangle 12">
              <a:extLst>
                <a:ext uri="{FF2B5EF4-FFF2-40B4-BE49-F238E27FC236}">
                  <a16:creationId xmlns:a16="http://schemas.microsoft.com/office/drawing/2014/main" id="{3ADD9EC9-B7DF-3548-A959-251D80BF3DE0}"/>
                </a:ext>
              </a:extLst>
            </p:cNvPr>
            <p:cNvSpPr/>
            <p:nvPr/>
          </p:nvSpPr>
          <p:spPr>
            <a:xfrm>
              <a:off x="4082927" y="737427"/>
              <a:ext cx="4177208" cy="430134"/>
            </a:xfrm>
            <a:prstGeom prst="rect">
              <a:avLst/>
            </a:prstGeom>
          </p:spPr>
          <p:txBody>
            <a:bodyPr wrap="square">
              <a:spAutoFit/>
            </a:bodyPr>
            <a:lstStyle/>
            <a:p>
              <a:pPr marL="0" marR="0" lvl="0" indent="0" algn="ctr" defTabSz="914377" rtl="0" eaLnBrk="0" fontAlgn="base" latinLnBrk="0" hangingPunct="0">
                <a:lnSpc>
                  <a:spcPct val="100000"/>
                </a:lnSpc>
                <a:spcBef>
                  <a:spcPct val="0"/>
                </a:spcBef>
                <a:spcAft>
                  <a:spcPct val="0"/>
                </a:spcAft>
                <a:buClrTx/>
                <a:buSzTx/>
                <a:buFontTx/>
                <a:buNone/>
                <a:tabLst/>
                <a:defRPr/>
              </a:pPr>
              <a:r>
                <a:rPr kumimoji="0" lang="en-US" sz="2700" b="1" i="0" u="none" strike="noStrike" kern="1200" cap="none" spc="0" normalizeH="0" baseline="0" noProof="0" dirty="0">
                  <a:ln>
                    <a:noFill/>
                  </a:ln>
                  <a:solidFill>
                    <a:srgbClr val="0084A8"/>
                  </a:solidFill>
                  <a:effectLst/>
                  <a:uLnTx/>
                  <a:uFillTx/>
                  <a:latin typeface="Arial" charset="0"/>
                </a:rPr>
                <a:t>Global Presence</a:t>
              </a:r>
              <a:endParaRPr kumimoji="0" lang="en-US" sz="2700" b="0" i="0" u="none" strike="noStrike" kern="1200" cap="none" spc="0" normalizeH="0" baseline="0" noProof="0" dirty="0">
                <a:ln>
                  <a:noFill/>
                </a:ln>
                <a:solidFill>
                  <a:srgbClr val="0084A8"/>
                </a:solidFill>
                <a:effectLst/>
                <a:uLnTx/>
                <a:uFillTx/>
                <a:latin typeface="Arial" charset="0"/>
              </a:endParaRPr>
            </a:p>
          </p:txBody>
        </p:sp>
        <p:sp>
          <p:nvSpPr>
            <p:cNvPr id="17" name="Rectangle 16">
              <a:extLst>
                <a:ext uri="{FF2B5EF4-FFF2-40B4-BE49-F238E27FC236}">
                  <a16:creationId xmlns:a16="http://schemas.microsoft.com/office/drawing/2014/main" id="{FAA892C9-6CB4-D945-8E3D-638315897DD1}"/>
                </a:ext>
              </a:extLst>
            </p:cNvPr>
            <p:cNvSpPr/>
            <p:nvPr/>
          </p:nvSpPr>
          <p:spPr>
            <a:xfrm>
              <a:off x="4978403" y="1202091"/>
              <a:ext cx="2386259" cy="391031"/>
            </a:xfrm>
            <a:prstGeom prst="rect">
              <a:avLst/>
            </a:prstGeom>
          </p:spPr>
          <p:txBody>
            <a:bodyPr wrap="square">
              <a:spAutoFit/>
            </a:bodyPr>
            <a:lstStyle/>
            <a:p>
              <a:pPr marL="0" marR="0" lvl="0" indent="0" algn="ctr" defTabSz="914377"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005883"/>
                  </a:solidFill>
                  <a:effectLst/>
                  <a:uLnTx/>
                  <a:uFillTx/>
                  <a:latin typeface="Arial" panose="020B0604020202020204"/>
                  <a:ea typeface="Arial Narrow" charset="0"/>
                  <a:cs typeface="Arial Narrow" panose="020B0604020202020204" pitchFamily="34" charset="0"/>
                </a:rPr>
                <a:t>24/7/365</a:t>
              </a:r>
              <a:r>
                <a:rPr kumimoji="0" lang="en-US" sz="2400" b="1" i="0" u="none" strike="noStrike" kern="1200" cap="none" spc="0" normalizeH="0" baseline="0" noProof="0" dirty="0">
                  <a:ln>
                    <a:noFill/>
                  </a:ln>
                  <a:solidFill>
                    <a:srgbClr val="005883"/>
                  </a:solidFill>
                  <a:effectLst/>
                  <a:uLnTx/>
                  <a:uFillTx/>
                  <a:latin typeface="Arial" panose="020B0604020202020204"/>
                  <a:ea typeface="Arial Narrow" charset="0"/>
                  <a:cs typeface="Arial Narrow" panose="020B0604020202020204" pitchFamily="34" charset="0"/>
                </a:rPr>
                <a:t> </a:t>
              </a:r>
              <a:r>
                <a:rPr kumimoji="0" lang="en-US" sz="2000" b="1" i="0" u="none" strike="noStrike" kern="1200" cap="none" spc="0" normalizeH="0" baseline="0" noProof="0" dirty="0">
                  <a:ln>
                    <a:noFill/>
                  </a:ln>
                  <a:solidFill>
                    <a:srgbClr val="005883"/>
                  </a:solidFill>
                  <a:effectLst/>
                  <a:uLnTx/>
                  <a:uFillTx/>
                  <a:latin typeface="Arial" panose="020B0604020202020204"/>
                  <a:cs typeface="Arial Narrow" panose="020B0604020202020204" pitchFamily="34" charset="0"/>
                </a:rPr>
                <a:t>Support</a:t>
              </a:r>
              <a:r>
                <a:rPr kumimoji="0" lang="en-US" sz="1800" b="1" i="0" u="none" strike="noStrike" kern="1200" cap="none" spc="0" normalizeH="0" baseline="0" noProof="0" dirty="0">
                  <a:ln>
                    <a:noFill/>
                  </a:ln>
                  <a:solidFill>
                    <a:srgbClr val="005883"/>
                  </a:solidFill>
                  <a:effectLst/>
                  <a:uLnTx/>
                  <a:uFillTx/>
                  <a:latin typeface="Arial" panose="020B0604020202020204"/>
                  <a:cs typeface="Arial Narrow" panose="020B0604020202020204" pitchFamily="34" charset="0"/>
                </a:rPr>
                <a:t> </a:t>
              </a:r>
              <a:endParaRPr kumimoji="0" lang="en-US" sz="1200" b="1" i="0" u="none" strike="noStrike" kern="1200" cap="none" spc="0" normalizeH="0" baseline="0" noProof="0" dirty="0">
                <a:ln>
                  <a:noFill/>
                </a:ln>
                <a:solidFill>
                  <a:srgbClr val="005883"/>
                </a:solidFill>
                <a:effectLst/>
                <a:uLnTx/>
                <a:uFillTx/>
                <a:latin typeface="Arial" panose="020B0604020202020204"/>
                <a:cs typeface="Arial Narrow" panose="020B0604020202020204" pitchFamily="34" charset="0"/>
              </a:endParaRPr>
            </a:p>
          </p:txBody>
        </p:sp>
      </p:grpSp>
      <p:grpSp>
        <p:nvGrpSpPr>
          <p:cNvPr id="19" name="Group 18">
            <a:extLst>
              <a:ext uri="{FF2B5EF4-FFF2-40B4-BE49-F238E27FC236}">
                <a16:creationId xmlns:a16="http://schemas.microsoft.com/office/drawing/2014/main" id="{07A77F7B-DE12-744D-8BA8-6E53CDD323FC}"/>
              </a:ext>
            </a:extLst>
          </p:cNvPr>
          <p:cNvGrpSpPr/>
          <p:nvPr/>
        </p:nvGrpSpPr>
        <p:grpSpPr>
          <a:xfrm>
            <a:off x="3819328" y="4328002"/>
            <a:ext cx="2343240" cy="1642407"/>
            <a:chOff x="3179438" y="2682044"/>
            <a:chExt cx="2356849" cy="1651947"/>
          </a:xfrm>
        </p:grpSpPr>
        <p:sp>
          <p:nvSpPr>
            <p:cNvPr id="20" name="Rectangle 19">
              <a:extLst>
                <a:ext uri="{FF2B5EF4-FFF2-40B4-BE49-F238E27FC236}">
                  <a16:creationId xmlns:a16="http://schemas.microsoft.com/office/drawing/2014/main" id="{9DD6D92F-FC15-1441-BBF9-1D3EFE324C6B}"/>
                </a:ext>
              </a:extLst>
            </p:cNvPr>
            <p:cNvSpPr/>
            <p:nvPr/>
          </p:nvSpPr>
          <p:spPr>
            <a:xfrm>
              <a:off x="3179438" y="3460037"/>
              <a:ext cx="2356849" cy="309565"/>
            </a:xfrm>
            <a:prstGeom prst="rect">
              <a:avLst/>
            </a:prstGeom>
          </p:spPr>
          <p:txBody>
            <a:bodyPr wrap="square">
              <a:spAutoFit/>
            </a:bodyPr>
            <a:lstStyle/>
            <a:p>
              <a:pPr marL="0" marR="0" lvl="0" indent="0" algn="ctr" defTabSz="914377"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84A8"/>
                  </a:solidFill>
                  <a:effectLst/>
                  <a:uLnTx/>
                  <a:uFillTx/>
                  <a:latin typeface="Arial" charset="0"/>
                </a:rPr>
                <a:t>3,000+ CUSTOMERS </a:t>
              </a:r>
            </a:p>
          </p:txBody>
        </p:sp>
        <p:pic>
          <p:nvPicPr>
            <p:cNvPr id="21" name="Picture 20">
              <a:extLst>
                <a:ext uri="{FF2B5EF4-FFF2-40B4-BE49-F238E27FC236}">
                  <a16:creationId xmlns:a16="http://schemas.microsoft.com/office/drawing/2014/main" id="{956EFD2D-5731-504F-9C91-1FC2ED81832B}"/>
                </a:ext>
              </a:extLst>
            </p:cNvPr>
            <p:cNvPicPr>
              <a:picLocks noChangeAspect="1"/>
            </p:cNvPicPr>
            <p:nvPr/>
          </p:nvPicPr>
          <p:blipFill>
            <a:blip r:embed="rId4"/>
            <a:stretch>
              <a:fillRect/>
            </a:stretch>
          </p:blipFill>
          <p:spPr>
            <a:xfrm>
              <a:off x="4157724" y="2682044"/>
              <a:ext cx="440866" cy="621899"/>
            </a:xfrm>
            <a:prstGeom prst="rect">
              <a:avLst/>
            </a:prstGeom>
          </p:spPr>
        </p:pic>
        <p:sp>
          <p:nvSpPr>
            <p:cNvPr id="22" name="TextBox 21">
              <a:extLst>
                <a:ext uri="{FF2B5EF4-FFF2-40B4-BE49-F238E27FC236}">
                  <a16:creationId xmlns:a16="http://schemas.microsoft.com/office/drawing/2014/main" id="{0C0F9068-1586-3541-B94C-CEC3934E4B08}"/>
                </a:ext>
              </a:extLst>
            </p:cNvPr>
            <p:cNvSpPr txBox="1"/>
            <p:nvPr/>
          </p:nvSpPr>
          <p:spPr>
            <a:xfrm>
              <a:off x="3473347" y="3849196"/>
              <a:ext cx="1769030" cy="263129"/>
            </a:xfrm>
            <a:prstGeom prst="rect">
              <a:avLst/>
            </a:prstGeom>
            <a:noFill/>
          </p:spPr>
          <p:txBody>
            <a:bodyPr wrap="none" rtlCol="0">
              <a:spAutoFit/>
            </a:bodyPr>
            <a:lstStyle/>
            <a:p>
              <a:pPr marL="0" marR="0" lvl="0" indent="0" algn="ctr" defTabSz="914377"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464646"/>
                  </a:solidFill>
                  <a:effectLst/>
                  <a:uLnTx/>
                  <a:uFillTx/>
                  <a:latin typeface="Arial" charset="0"/>
                </a:rPr>
                <a:t>98% </a:t>
              </a:r>
              <a:r>
                <a:rPr kumimoji="0" lang="en-US" sz="1100" b="0" i="0" u="none" strike="noStrike" kern="1200" cap="none" spc="0" normalizeH="0" baseline="0" noProof="0" dirty="0">
                  <a:ln>
                    <a:noFill/>
                  </a:ln>
                  <a:solidFill>
                    <a:srgbClr val="464646"/>
                  </a:solidFill>
                  <a:effectLst/>
                  <a:uLnTx/>
                  <a:uFillTx/>
                  <a:latin typeface="Arial" charset="0"/>
                </a:rPr>
                <a:t>Customer Retention</a:t>
              </a:r>
            </a:p>
          </p:txBody>
        </p:sp>
        <p:sp>
          <p:nvSpPr>
            <p:cNvPr id="23" name="TextBox 22">
              <a:extLst>
                <a:ext uri="{FF2B5EF4-FFF2-40B4-BE49-F238E27FC236}">
                  <a16:creationId xmlns:a16="http://schemas.microsoft.com/office/drawing/2014/main" id="{3D7191CB-A3D5-5F4C-BE40-ED46C3404872}"/>
                </a:ext>
              </a:extLst>
            </p:cNvPr>
            <p:cNvSpPr txBox="1"/>
            <p:nvPr/>
          </p:nvSpPr>
          <p:spPr>
            <a:xfrm>
              <a:off x="3736959" y="4070862"/>
              <a:ext cx="1241802" cy="263129"/>
            </a:xfrm>
            <a:prstGeom prst="rect">
              <a:avLst/>
            </a:prstGeom>
            <a:noFill/>
          </p:spPr>
          <p:txBody>
            <a:bodyPr wrap="none" rtlCol="0">
              <a:spAutoFit/>
            </a:bodyPr>
            <a:lstStyle/>
            <a:p>
              <a:pPr marL="0" marR="0" lvl="0" indent="0" algn="ctr" defTabSz="914377"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464646"/>
                  </a:solidFill>
                  <a:effectLst/>
                  <a:uLnTx/>
                  <a:uFillTx/>
                  <a:latin typeface="Arial" charset="0"/>
                </a:rPr>
                <a:t>94% </a:t>
              </a:r>
              <a:r>
                <a:rPr kumimoji="0" lang="en-US" sz="1100" b="0" i="0" u="none" strike="noStrike" kern="1200" cap="none" spc="0" normalizeH="0" baseline="0" noProof="0" dirty="0">
                  <a:ln>
                    <a:noFill/>
                  </a:ln>
                  <a:solidFill>
                    <a:srgbClr val="464646"/>
                  </a:solidFill>
                  <a:effectLst/>
                  <a:uLnTx/>
                  <a:uFillTx/>
                  <a:latin typeface="Arial" charset="0"/>
                </a:rPr>
                <a:t>Satisfaction</a:t>
              </a:r>
            </a:p>
          </p:txBody>
        </p:sp>
        <p:cxnSp>
          <p:nvCxnSpPr>
            <p:cNvPr id="25" name="Straight Connector 24">
              <a:extLst>
                <a:ext uri="{FF2B5EF4-FFF2-40B4-BE49-F238E27FC236}">
                  <a16:creationId xmlns:a16="http://schemas.microsoft.com/office/drawing/2014/main" id="{BDA24BC5-97B9-3D4C-B6DF-14B42B260BE0}"/>
                </a:ext>
              </a:extLst>
            </p:cNvPr>
            <p:cNvCxnSpPr>
              <a:cxnSpLocks/>
            </p:cNvCxnSpPr>
            <p:nvPr/>
          </p:nvCxnSpPr>
          <p:spPr bwMode="auto">
            <a:xfrm>
              <a:off x="3373085" y="3814021"/>
              <a:ext cx="1955296" cy="0"/>
            </a:xfrm>
            <a:prstGeom prst="line">
              <a:avLst/>
            </a:prstGeom>
            <a:solidFill>
              <a:srgbClr val="00529B"/>
            </a:solidFill>
            <a:ln w="12700" cap="flat" cmpd="sng" algn="ctr">
              <a:solidFill>
                <a:schemeClr val="bg1">
                  <a:lumMod val="85000"/>
                </a:schemeClr>
              </a:solidFill>
              <a:prstDash val="solid"/>
              <a:round/>
              <a:headEnd type="none" w="med" len="med"/>
              <a:tailEnd type="none" w="lg" len="lg"/>
            </a:ln>
            <a:effectLst/>
          </p:spPr>
        </p:cxnSp>
      </p:grpSp>
      <p:cxnSp>
        <p:nvCxnSpPr>
          <p:cNvPr id="73" name="Straight Connector 72">
            <a:extLst>
              <a:ext uri="{FF2B5EF4-FFF2-40B4-BE49-F238E27FC236}">
                <a16:creationId xmlns:a16="http://schemas.microsoft.com/office/drawing/2014/main" id="{4BD8816E-9BB6-0847-8F7A-F3F37EDD8A5F}"/>
              </a:ext>
            </a:extLst>
          </p:cNvPr>
          <p:cNvCxnSpPr>
            <a:cxnSpLocks/>
          </p:cNvCxnSpPr>
          <p:nvPr/>
        </p:nvCxnSpPr>
        <p:spPr bwMode="auto">
          <a:xfrm>
            <a:off x="7873" y="1142897"/>
            <a:ext cx="12170603" cy="0"/>
          </a:xfrm>
          <a:prstGeom prst="line">
            <a:avLst/>
          </a:prstGeom>
          <a:solidFill>
            <a:srgbClr val="00529B"/>
          </a:solidFill>
          <a:ln w="12700" cap="flat" cmpd="sng" algn="ctr">
            <a:solidFill>
              <a:schemeClr val="bg1">
                <a:lumMod val="85000"/>
              </a:schemeClr>
            </a:solidFill>
            <a:prstDash val="solid"/>
            <a:round/>
            <a:headEnd type="none" w="med" len="med"/>
            <a:tailEnd type="none" w="lg" len="lg"/>
          </a:ln>
          <a:effectLst/>
        </p:spPr>
      </p:cxnSp>
      <p:cxnSp>
        <p:nvCxnSpPr>
          <p:cNvPr id="16" name="Straight Connector 15">
            <a:extLst>
              <a:ext uri="{FF2B5EF4-FFF2-40B4-BE49-F238E27FC236}">
                <a16:creationId xmlns:a16="http://schemas.microsoft.com/office/drawing/2014/main" id="{D7578996-E143-2142-AB52-A4CF35E49579}"/>
              </a:ext>
            </a:extLst>
          </p:cNvPr>
          <p:cNvCxnSpPr/>
          <p:nvPr/>
        </p:nvCxnSpPr>
        <p:spPr bwMode="auto">
          <a:xfrm>
            <a:off x="3417316" y="4254917"/>
            <a:ext cx="0" cy="1691239"/>
          </a:xfrm>
          <a:prstGeom prst="line">
            <a:avLst/>
          </a:prstGeom>
          <a:solidFill>
            <a:srgbClr val="00529B"/>
          </a:solidFill>
          <a:ln w="12700" cap="flat" cmpd="sng" algn="ctr">
            <a:solidFill>
              <a:schemeClr val="bg1">
                <a:lumMod val="75000"/>
              </a:schemeClr>
            </a:solidFill>
            <a:prstDash val="solid"/>
            <a:round/>
            <a:headEnd type="none" w="med" len="med"/>
            <a:tailEnd type="none" w="lg" len="lg"/>
          </a:ln>
          <a:effectLst/>
        </p:spPr>
      </p:cxnSp>
      <p:grpSp>
        <p:nvGrpSpPr>
          <p:cNvPr id="6" name="Group 5">
            <a:extLst>
              <a:ext uri="{FF2B5EF4-FFF2-40B4-BE49-F238E27FC236}">
                <a16:creationId xmlns:a16="http://schemas.microsoft.com/office/drawing/2014/main" id="{DEBD3E87-A2CB-8A47-8053-1C35507253FF}"/>
              </a:ext>
            </a:extLst>
          </p:cNvPr>
          <p:cNvGrpSpPr/>
          <p:nvPr/>
        </p:nvGrpSpPr>
        <p:grpSpPr>
          <a:xfrm>
            <a:off x="521833" y="4282623"/>
            <a:ext cx="2631520" cy="1684150"/>
            <a:chOff x="-185221" y="1948106"/>
            <a:chExt cx="2952975" cy="1889881"/>
          </a:xfrm>
        </p:grpSpPr>
        <p:sp>
          <p:nvSpPr>
            <p:cNvPr id="7" name="Rectangle 6">
              <a:extLst>
                <a:ext uri="{FF2B5EF4-FFF2-40B4-BE49-F238E27FC236}">
                  <a16:creationId xmlns:a16="http://schemas.microsoft.com/office/drawing/2014/main" id="{90AD56BE-E784-284E-8F94-1907D02F05B6}"/>
                </a:ext>
              </a:extLst>
            </p:cNvPr>
            <p:cNvSpPr/>
            <p:nvPr/>
          </p:nvSpPr>
          <p:spPr>
            <a:xfrm>
              <a:off x="154858" y="2855011"/>
              <a:ext cx="2389372" cy="345374"/>
            </a:xfrm>
            <a:prstGeom prst="rect">
              <a:avLst/>
            </a:prstGeom>
          </p:spPr>
          <p:txBody>
            <a:bodyPr wrap="square">
              <a:spAutoFit/>
            </a:bodyPr>
            <a:lstStyle/>
            <a:p>
              <a:pPr marL="0" marR="0" lvl="0" indent="0" algn="ctr" defTabSz="914377" rtl="0" eaLnBrk="0" fontAlgn="base" latinLnBrk="0" hangingPunct="0">
                <a:lnSpc>
                  <a:spcPct val="100000"/>
                </a:lnSpc>
                <a:spcBef>
                  <a:spcPct val="0"/>
                </a:spcBef>
                <a:spcAft>
                  <a:spcPct val="0"/>
                </a:spcAft>
                <a:buClrTx/>
                <a:buSzTx/>
                <a:buFontTx/>
                <a:buNone/>
                <a:tabLst/>
                <a:defRPr/>
              </a:pPr>
              <a:r>
                <a:rPr kumimoji="0" lang="en-US" sz="1400" b="1" i="0" u="none" strike="noStrike" kern="1200" cap="none" spc="0" normalizeH="0" baseline="0" noProof="0" dirty="0">
                  <a:ln>
                    <a:noFill/>
                  </a:ln>
                  <a:solidFill>
                    <a:srgbClr val="0084A8"/>
                  </a:solidFill>
                  <a:effectLst/>
                  <a:uLnTx/>
                  <a:uFillTx/>
                  <a:latin typeface="Arial" charset="0"/>
                </a:rPr>
                <a:t>PRIVATELY OWNED </a:t>
              </a:r>
            </a:p>
          </p:txBody>
        </p:sp>
        <p:pic>
          <p:nvPicPr>
            <p:cNvPr id="8" name="Picture 7">
              <a:extLst>
                <a:ext uri="{FF2B5EF4-FFF2-40B4-BE49-F238E27FC236}">
                  <a16:creationId xmlns:a16="http://schemas.microsoft.com/office/drawing/2014/main" id="{48348811-7E0A-5946-9508-B96069FBCDBC}"/>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942426" y="1948106"/>
              <a:ext cx="693841" cy="661718"/>
            </a:xfrm>
            <a:prstGeom prst="rect">
              <a:avLst/>
            </a:prstGeom>
          </p:spPr>
        </p:pic>
        <p:sp>
          <p:nvSpPr>
            <p:cNvPr id="9" name="Rectangle 8">
              <a:extLst>
                <a:ext uri="{FF2B5EF4-FFF2-40B4-BE49-F238E27FC236}">
                  <a16:creationId xmlns:a16="http://schemas.microsoft.com/office/drawing/2014/main" id="{DCF55A8A-0D7D-8545-8CE5-711E0CD50A05}"/>
                </a:ext>
              </a:extLst>
            </p:cNvPr>
            <p:cNvSpPr/>
            <p:nvPr/>
          </p:nvSpPr>
          <p:spPr>
            <a:xfrm>
              <a:off x="-185221" y="3308846"/>
              <a:ext cx="2952975" cy="529141"/>
            </a:xfrm>
            <a:prstGeom prst="rect">
              <a:avLst/>
            </a:prstGeom>
          </p:spPr>
          <p:txBody>
            <a:bodyPr wrap="square">
              <a:spAutoFit/>
            </a:bodyPr>
            <a:lstStyle/>
            <a:p>
              <a:pPr marL="0" marR="0" lvl="0" indent="0" algn="ctr" defTabSz="914377" rtl="0" eaLnBrk="0" fontAlgn="base" latinLnBrk="0" hangingPunct="0">
                <a:lnSpc>
                  <a:spcPct val="100000"/>
                </a:lnSpc>
                <a:spcBef>
                  <a:spcPct val="0"/>
                </a:spcBef>
                <a:spcAft>
                  <a:spcPts val="267"/>
                </a:spcAft>
                <a:buClrTx/>
                <a:buSzTx/>
                <a:buFontTx/>
                <a:buNone/>
                <a:tabLst/>
                <a:defRPr/>
              </a:pPr>
              <a:r>
                <a:rPr kumimoji="0" lang="en-US" sz="1100" b="0" i="0" u="none" strike="noStrike" kern="1200" cap="none" spc="0" normalizeH="0" baseline="0" noProof="0" dirty="0">
                  <a:ln>
                    <a:noFill/>
                  </a:ln>
                  <a:solidFill>
                    <a:srgbClr val="474545"/>
                  </a:solidFill>
                  <a:effectLst/>
                  <a:uLnTx/>
                  <a:uFillTx/>
                  <a:latin typeface="Arial" charset="0"/>
                </a:rPr>
                <a:t> </a:t>
              </a:r>
              <a:r>
                <a:rPr kumimoji="0" lang="en-US" sz="1107" b="1" i="0" u="none" strike="noStrike" kern="1200" cap="none" spc="0" normalizeH="0" baseline="0" noProof="0" dirty="0">
                  <a:ln>
                    <a:noFill/>
                  </a:ln>
                  <a:solidFill>
                    <a:srgbClr val="464646"/>
                  </a:solidFill>
                  <a:effectLst/>
                  <a:uLnTx/>
                  <a:uFillTx/>
                  <a:latin typeface="Arial" charset="0"/>
                </a:rPr>
                <a:t>41+ Years</a:t>
              </a:r>
              <a:endParaRPr kumimoji="0" lang="en-US" sz="1107" b="0" i="0" u="none" strike="noStrike" kern="1200" cap="none" spc="0" normalizeH="0" baseline="0" noProof="0" dirty="0">
                <a:ln>
                  <a:noFill/>
                </a:ln>
                <a:solidFill>
                  <a:srgbClr val="464646"/>
                </a:solidFill>
                <a:effectLst/>
                <a:uLnTx/>
                <a:uFillTx/>
                <a:latin typeface="Arial" charset="0"/>
              </a:endParaRPr>
            </a:p>
            <a:p>
              <a:pPr marL="0" marR="0" lvl="0" indent="0" algn="ctr" defTabSz="914377" rtl="0" eaLnBrk="0" fontAlgn="base" latinLnBrk="0" hangingPunct="0">
                <a:lnSpc>
                  <a:spcPct val="100000"/>
                </a:lnSpc>
                <a:spcBef>
                  <a:spcPct val="0"/>
                </a:spcBef>
                <a:spcAft>
                  <a:spcPts val="267"/>
                </a:spcAft>
                <a:buClrTx/>
                <a:buSzTx/>
                <a:buFontTx/>
                <a:buNone/>
                <a:tabLst/>
                <a:defRPr/>
              </a:pPr>
              <a:r>
                <a:rPr kumimoji="0" lang="en-US" sz="1107" b="0" i="0" u="none" strike="noStrike" kern="1200" cap="none" spc="0" normalizeH="0" baseline="0" noProof="0" dirty="0">
                  <a:ln>
                    <a:noFill/>
                  </a:ln>
                  <a:solidFill>
                    <a:srgbClr val="464646"/>
                  </a:solidFill>
                  <a:effectLst/>
                  <a:uLnTx/>
                  <a:uFillTx/>
                  <a:latin typeface="Arial" charset="0"/>
                </a:rPr>
                <a:t>Supply Chain Knowledge Expertise</a:t>
              </a:r>
            </a:p>
          </p:txBody>
        </p:sp>
        <p:cxnSp>
          <p:nvCxnSpPr>
            <p:cNvPr id="10" name="Straight Connector 9">
              <a:extLst>
                <a:ext uri="{FF2B5EF4-FFF2-40B4-BE49-F238E27FC236}">
                  <a16:creationId xmlns:a16="http://schemas.microsoft.com/office/drawing/2014/main" id="{B15078A4-836B-2E4F-AE96-7C32544D02DA}"/>
                </a:ext>
              </a:extLst>
            </p:cNvPr>
            <p:cNvCxnSpPr/>
            <p:nvPr/>
          </p:nvCxnSpPr>
          <p:spPr bwMode="auto">
            <a:xfrm>
              <a:off x="386544" y="3254281"/>
              <a:ext cx="1996506" cy="0"/>
            </a:xfrm>
            <a:prstGeom prst="line">
              <a:avLst/>
            </a:prstGeom>
            <a:solidFill>
              <a:srgbClr val="00529B"/>
            </a:solidFill>
            <a:ln w="12700" cap="flat" cmpd="sng" algn="ctr">
              <a:solidFill>
                <a:schemeClr val="bg1">
                  <a:lumMod val="85000"/>
                </a:schemeClr>
              </a:solidFill>
              <a:prstDash val="solid"/>
              <a:round/>
              <a:headEnd type="none" w="med" len="med"/>
              <a:tailEnd type="none" w="lg" len="lg"/>
            </a:ln>
            <a:effectLst/>
          </p:spPr>
        </p:cxnSp>
      </p:grpSp>
      <p:grpSp>
        <p:nvGrpSpPr>
          <p:cNvPr id="3" name="Group 2">
            <a:extLst>
              <a:ext uri="{FF2B5EF4-FFF2-40B4-BE49-F238E27FC236}">
                <a16:creationId xmlns:a16="http://schemas.microsoft.com/office/drawing/2014/main" id="{784C27D1-787E-E84B-9413-6B73617BE100}"/>
              </a:ext>
            </a:extLst>
          </p:cNvPr>
          <p:cNvGrpSpPr/>
          <p:nvPr/>
        </p:nvGrpSpPr>
        <p:grpSpPr>
          <a:xfrm>
            <a:off x="7034285" y="1296450"/>
            <a:ext cx="4767050" cy="4675248"/>
            <a:chOff x="7034285" y="1296450"/>
            <a:chExt cx="4767050" cy="4675248"/>
          </a:xfrm>
        </p:grpSpPr>
        <p:pic>
          <p:nvPicPr>
            <p:cNvPr id="53" name="Picture 52">
              <a:extLst>
                <a:ext uri="{FF2B5EF4-FFF2-40B4-BE49-F238E27FC236}">
                  <a16:creationId xmlns:a16="http://schemas.microsoft.com/office/drawing/2014/main" id="{4F4C2638-5C6E-3949-85EE-2BD7D230023F}"/>
                </a:ext>
              </a:extLst>
            </p:cNvPr>
            <p:cNvPicPr>
              <a:picLocks noChangeAspect="1"/>
            </p:cNvPicPr>
            <p:nvPr/>
          </p:nvPicPr>
          <p:blipFill rotWithShape="1">
            <a:blip r:embed="rId6" cstate="email">
              <a:extLst>
                <a:ext uri="{28A0092B-C50C-407E-A947-70E740481C1C}">
                  <a14:useLocalDpi xmlns:a14="http://schemas.microsoft.com/office/drawing/2010/main" val="0"/>
                </a:ext>
              </a:extLst>
            </a:blip>
            <a:srcRect l="19089" t="14264" r="51922" b="11245"/>
            <a:stretch/>
          </p:blipFill>
          <p:spPr>
            <a:xfrm>
              <a:off x="7034285" y="1317477"/>
              <a:ext cx="2201011" cy="2154259"/>
            </a:xfrm>
            <a:prstGeom prst="rect">
              <a:avLst/>
            </a:prstGeom>
          </p:spPr>
        </p:pic>
        <p:pic>
          <p:nvPicPr>
            <p:cNvPr id="52" name="Picture 51">
              <a:extLst>
                <a:ext uri="{FF2B5EF4-FFF2-40B4-BE49-F238E27FC236}">
                  <a16:creationId xmlns:a16="http://schemas.microsoft.com/office/drawing/2014/main" id="{98231524-C8AD-AB4F-834F-0722670D61C2}"/>
                </a:ext>
              </a:extLst>
            </p:cNvPr>
            <p:cNvPicPr>
              <a:picLocks noChangeAspect="1"/>
            </p:cNvPicPr>
            <p:nvPr/>
          </p:nvPicPr>
          <p:blipFill rotWithShape="1">
            <a:blip r:embed="rId7" cstate="email">
              <a:extLst>
                <a:ext uri="{28A0092B-C50C-407E-A947-70E740481C1C}">
                  <a14:useLocalDpi xmlns:a14="http://schemas.microsoft.com/office/drawing/2010/main" val="0"/>
                </a:ext>
              </a:extLst>
            </a:blip>
            <a:srcRect l="43764" t="10126" r="18805" b="34654"/>
            <a:stretch/>
          </p:blipFill>
          <p:spPr>
            <a:xfrm>
              <a:off x="7034286" y="3799260"/>
              <a:ext cx="2201009" cy="2160861"/>
            </a:xfrm>
            <a:prstGeom prst="rect">
              <a:avLst/>
            </a:prstGeom>
          </p:spPr>
        </p:pic>
        <p:pic>
          <p:nvPicPr>
            <p:cNvPr id="54" name="Picture 53">
              <a:extLst>
                <a:ext uri="{FF2B5EF4-FFF2-40B4-BE49-F238E27FC236}">
                  <a16:creationId xmlns:a16="http://schemas.microsoft.com/office/drawing/2014/main" id="{6827CCF5-E578-DB49-AD36-0AB4C8CFB03A}"/>
                </a:ext>
              </a:extLst>
            </p:cNvPr>
            <p:cNvPicPr>
              <a:picLocks noChangeAspect="1"/>
            </p:cNvPicPr>
            <p:nvPr/>
          </p:nvPicPr>
          <p:blipFill rotWithShape="1">
            <a:blip r:embed="rId8" cstate="email">
              <a:extLst>
                <a:ext uri="{28A0092B-C50C-407E-A947-70E740481C1C}">
                  <a14:useLocalDpi xmlns:a14="http://schemas.microsoft.com/office/drawing/2010/main" val="0"/>
                </a:ext>
              </a:extLst>
            </a:blip>
            <a:srcRect l="17803" t="2620" r="47682" b="23964"/>
            <a:stretch/>
          </p:blipFill>
          <p:spPr>
            <a:xfrm>
              <a:off x="9601971" y="3803240"/>
              <a:ext cx="2199364" cy="2160861"/>
            </a:xfrm>
            <a:prstGeom prst="rect">
              <a:avLst/>
            </a:prstGeom>
          </p:spPr>
        </p:pic>
        <p:sp>
          <p:nvSpPr>
            <p:cNvPr id="58" name="TextBox 57">
              <a:extLst>
                <a:ext uri="{FF2B5EF4-FFF2-40B4-BE49-F238E27FC236}">
                  <a16:creationId xmlns:a16="http://schemas.microsoft.com/office/drawing/2014/main" id="{0C4D9BC2-03F9-2340-95CB-42C07CAF9B96}"/>
                </a:ext>
              </a:extLst>
            </p:cNvPr>
            <p:cNvSpPr txBox="1"/>
            <p:nvPr/>
          </p:nvSpPr>
          <p:spPr>
            <a:xfrm>
              <a:off x="7109833" y="1440123"/>
              <a:ext cx="1865715" cy="261610"/>
            </a:xfrm>
            <a:prstGeom prst="rect">
              <a:avLst/>
            </a:prstGeom>
            <a:noFill/>
          </p:spPr>
          <p:txBody>
            <a:bodyPr wrap="square" rtlCol="0">
              <a:spAutoFit/>
            </a:body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Arial" charset="0"/>
                </a:rPr>
                <a:t>UNITED STATES</a:t>
              </a:r>
            </a:p>
          </p:txBody>
        </p:sp>
        <p:sp>
          <p:nvSpPr>
            <p:cNvPr id="61" name="TextBox 60">
              <a:extLst>
                <a:ext uri="{FF2B5EF4-FFF2-40B4-BE49-F238E27FC236}">
                  <a16:creationId xmlns:a16="http://schemas.microsoft.com/office/drawing/2014/main" id="{23168D61-ED89-8C42-A8D4-8F244E37B8E3}"/>
                </a:ext>
              </a:extLst>
            </p:cNvPr>
            <p:cNvSpPr txBox="1"/>
            <p:nvPr/>
          </p:nvSpPr>
          <p:spPr>
            <a:xfrm>
              <a:off x="9699173" y="1456539"/>
              <a:ext cx="1865715" cy="261610"/>
            </a:xfrm>
            <a:prstGeom prst="rect">
              <a:avLst/>
            </a:prstGeom>
            <a:noFill/>
          </p:spPr>
          <p:txBody>
            <a:bodyPr wrap="square" rtlCol="0">
              <a:spAutoFit/>
            </a:body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Arial" charset="0"/>
                </a:rPr>
                <a:t>SOUTHEAST ASIA</a:t>
              </a:r>
            </a:p>
          </p:txBody>
        </p:sp>
        <p:sp>
          <p:nvSpPr>
            <p:cNvPr id="59" name="TextBox 58">
              <a:extLst>
                <a:ext uri="{FF2B5EF4-FFF2-40B4-BE49-F238E27FC236}">
                  <a16:creationId xmlns:a16="http://schemas.microsoft.com/office/drawing/2014/main" id="{1A8A4F23-73CA-5F40-AC03-9174DEE6C0FA}"/>
                </a:ext>
              </a:extLst>
            </p:cNvPr>
            <p:cNvSpPr txBox="1"/>
            <p:nvPr/>
          </p:nvSpPr>
          <p:spPr>
            <a:xfrm>
              <a:off x="7109833" y="3915980"/>
              <a:ext cx="1865715" cy="261610"/>
            </a:xfrm>
            <a:prstGeom prst="rect">
              <a:avLst/>
            </a:prstGeom>
            <a:noFill/>
          </p:spPr>
          <p:txBody>
            <a:bodyPr wrap="square" rtlCol="0">
              <a:spAutoFit/>
            </a:body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Arial" charset="0"/>
                </a:rPr>
                <a:t>EMEA</a:t>
              </a:r>
            </a:p>
          </p:txBody>
        </p:sp>
        <p:sp>
          <p:nvSpPr>
            <p:cNvPr id="63" name="TextBox 62">
              <a:extLst>
                <a:ext uri="{FF2B5EF4-FFF2-40B4-BE49-F238E27FC236}">
                  <a16:creationId xmlns:a16="http://schemas.microsoft.com/office/drawing/2014/main" id="{138258E8-009E-6A46-B94B-966A56B86E92}"/>
                </a:ext>
              </a:extLst>
            </p:cNvPr>
            <p:cNvSpPr txBox="1"/>
            <p:nvPr/>
          </p:nvSpPr>
          <p:spPr>
            <a:xfrm>
              <a:off x="9707069" y="3935286"/>
              <a:ext cx="1865715" cy="430887"/>
            </a:xfrm>
            <a:prstGeom prst="rect">
              <a:avLst/>
            </a:prstGeom>
            <a:noFill/>
          </p:spPr>
          <p:txBody>
            <a:bodyPr wrap="square" rtlCol="0">
              <a:spAutoFit/>
            </a:bodyPr>
            <a:lstStyle/>
            <a:p>
              <a:pPr marL="0" marR="0" lvl="0" indent="0" algn="l" defTabSz="914377"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Arial" charset="0"/>
                </a:rPr>
                <a:t>AUSTRALIA AND </a:t>
              </a:r>
              <a:br>
                <a:rPr kumimoji="0" lang="en-US" sz="1100" b="1" i="0" u="none" strike="noStrike" kern="1200" cap="none" spc="0" normalizeH="0" baseline="0" noProof="0" dirty="0">
                  <a:ln>
                    <a:noFill/>
                  </a:ln>
                  <a:solidFill>
                    <a:srgbClr val="FFFFFF"/>
                  </a:solidFill>
                  <a:effectLst/>
                  <a:uLnTx/>
                  <a:uFillTx/>
                  <a:latin typeface="Arial" charset="0"/>
                </a:rPr>
              </a:br>
              <a:r>
                <a:rPr kumimoji="0" lang="en-US" sz="1100" b="1" i="0" u="none" strike="noStrike" kern="1200" cap="none" spc="0" normalizeH="0" baseline="0" noProof="0" dirty="0">
                  <a:ln>
                    <a:noFill/>
                  </a:ln>
                  <a:solidFill>
                    <a:srgbClr val="FFFFFF"/>
                  </a:solidFill>
                  <a:effectLst/>
                  <a:uLnTx/>
                  <a:uFillTx/>
                  <a:latin typeface="Arial" charset="0"/>
                </a:rPr>
                <a:t>NEW ZEALAND</a:t>
              </a:r>
            </a:p>
          </p:txBody>
        </p:sp>
        <p:cxnSp>
          <p:nvCxnSpPr>
            <p:cNvPr id="31" name="Straight Connector 30">
              <a:extLst>
                <a:ext uri="{FF2B5EF4-FFF2-40B4-BE49-F238E27FC236}">
                  <a16:creationId xmlns:a16="http://schemas.microsoft.com/office/drawing/2014/main" id="{31F74FB7-1CF6-194D-9E68-2325D9D4AA71}"/>
                </a:ext>
              </a:extLst>
            </p:cNvPr>
            <p:cNvCxnSpPr>
              <a:cxnSpLocks/>
            </p:cNvCxnSpPr>
            <p:nvPr/>
          </p:nvCxnSpPr>
          <p:spPr bwMode="auto">
            <a:xfrm>
              <a:off x="9411507" y="1296450"/>
              <a:ext cx="0" cy="2175279"/>
            </a:xfrm>
            <a:prstGeom prst="line">
              <a:avLst/>
            </a:prstGeom>
            <a:solidFill>
              <a:srgbClr val="00529B"/>
            </a:solidFill>
            <a:ln w="12700" cap="flat" cmpd="sng" algn="ctr">
              <a:solidFill>
                <a:schemeClr val="bg1">
                  <a:lumMod val="75000"/>
                </a:schemeClr>
              </a:solidFill>
              <a:prstDash val="solid"/>
              <a:round/>
              <a:headEnd type="none" w="med" len="med"/>
              <a:tailEnd type="none" w="lg" len="lg"/>
            </a:ln>
            <a:effectLst/>
          </p:spPr>
        </p:cxnSp>
        <p:cxnSp>
          <p:nvCxnSpPr>
            <p:cNvPr id="33" name="Straight Connector 32">
              <a:extLst>
                <a:ext uri="{FF2B5EF4-FFF2-40B4-BE49-F238E27FC236}">
                  <a16:creationId xmlns:a16="http://schemas.microsoft.com/office/drawing/2014/main" id="{818FA2B2-5579-8347-B5B8-E9D5021120DE}"/>
                </a:ext>
              </a:extLst>
            </p:cNvPr>
            <p:cNvCxnSpPr>
              <a:cxnSpLocks/>
            </p:cNvCxnSpPr>
            <p:nvPr/>
          </p:nvCxnSpPr>
          <p:spPr bwMode="auto">
            <a:xfrm flipH="1">
              <a:off x="7036741" y="3639067"/>
              <a:ext cx="2198555" cy="0"/>
            </a:xfrm>
            <a:prstGeom prst="line">
              <a:avLst/>
            </a:prstGeom>
            <a:solidFill>
              <a:srgbClr val="00529B"/>
            </a:solidFill>
            <a:ln w="12700" cap="flat" cmpd="sng" algn="ctr">
              <a:solidFill>
                <a:schemeClr val="bg1">
                  <a:lumMod val="75000"/>
                </a:schemeClr>
              </a:solidFill>
              <a:prstDash val="solid"/>
              <a:round/>
              <a:headEnd type="none" w="med" len="med"/>
              <a:tailEnd type="none" w="lg" len="lg"/>
            </a:ln>
            <a:effectLst/>
          </p:spPr>
        </p:cxnSp>
        <p:pic>
          <p:nvPicPr>
            <p:cNvPr id="15" name="Picture 14">
              <a:extLst>
                <a:ext uri="{FF2B5EF4-FFF2-40B4-BE49-F238E27FC236}">
                  <a16:creationId xmlns:a16="http://schemas.microsoft.com/office/drawing/2014/main" id="{CA4D03B3-6BB8-B140-AC03-4C3065DAFC6E}"/>
                </a:ext>
              </a:extLst>
            </p:cNvPr>
            <p:cNvPicPr>
              <a:picLocks noChangeAspect="1"/>
            </p:cNvPicPr>
            <p:nvPr/>
          </p:nvPicPr>
          <p:blipFill>
            <a:blip r:embed="rId9"/>
            <a:stretch>
              <a:fillRect/>
            </a:stretch>
          </p:blipFill>
          <p:spPr>
            <a:xfrm>
              <a:off x="9346931" y="3531318"/>
              <a:ext cx="141759" cy="201447"/>
            </a:xfrm>
            <a:prstGeom prst="rect">
              <a:avLst/>
            </a:prstGeom>
          </p:spPr>
        </p:pic>
        <p:cxnSp>
          <p:nvCxnSpPr>
            <p:cNvPr id="34" name="Straight Connector 33">
              <a:extLst>
                <a:ext uri="{FF2B5EF4-FFF2-40B4-BE49-F238E27FC236}">
                  <a16:creationId xmlns:a16="http://schemas.microsoft.com/office/drawing/2014/main" id="{0C5D8A92-906C-CD4B-8886-14ADEC43764F}"/>
                </a:ext>
              </a:extLst>
            </p:cNvPr>
            <p:cNvCxnSpPr>
              <a:cxnSpLocks/>
            </p:cNvCxnSpPr>
            <p:nvPr/>
          </p:nvCxnSpPr>
          <p:spPr bwMode="auto">
            <a:xfrm>
              <a:off x="9411507" y="3796419"/>
              <a:ext cx="0" cy="2175279"/>
            </a:xfrm>
            <a:prstGeom prst="line">
              <a:avLst/>
            </a:prstGeom>
            <a:solidFill>
              <a:srgbClr val="00529B"/>
            </a:solidFill>
            <a:ln w="12700" cap="flat" cmpd="sng" algn="ctr">
              <a:solidFill>
                <a:schemeClr val="bg1">
                  <a:lumMod val="75000"/>
                </a:schemeClr>
              </a:solidFill>
              <a:prstDash val="solid"/>
              <a:round/>
              <a:headEnd type="none" w="med" len="med"/>
              <a:tailEnd type="none" w="lg" len="lg"/>
            </a:ln>
            <a:effectLst/>
          </p:spPr>
        </p:cxnSp>
        <p:cxnSp>
          <p:nvCxnSpPr>
            <p:cNvPr id="36" name="Straight Connector 35">
              <a:extLst>
                <a:ext uri="{FF2B5EF4-FFF2-40B4-BE49-F238E27FC236}">
                  <a16:creationId xmlns:a16="http://schemas.microsoft.com/office/drawing/2014/main" id="{CF1FAE90-BCDE-FE43-A3E3-14A89448D10D}"/>
                </a:ext>
              </a:extLst>
            </p:cNvPr>
            <p:cNvCxnSpPr>
              <a:cxnSpLocks/>
            </p:cNvCxnSpPr>
            <p:nvPr/>
          </p:nvCxnSpPr>
          <p:spPr bwMode="auto">
            <a:xfrm flipH="1">
              <a:off x="9600324" y="3639067"/>
              <a:ext cx="2198555" cy="0"/>
            </a:xfrm>
            <a:prstGeom prst="line">
              <a:avLst/>
            </a:prstGeom>
            <a:solidFill>
              <a:srgbClr val="00529B"/>
            </a:solidFill>
            <a:ln w="12700" cap="flat" cmpd="sng" algn="ctr">
              <a:solidFill>
                <a:schemeClr val="bg1">
                  <a:lumMod val="75000"/>
                </a:schemeClr>
              </a:solidFill>
              <a:prstDash val="solid"/>
              <a:round/>
              <a:headEnd type="none" w="med" len="med"/>
              <a:tailEnd type="none" w="lg" len="lg"/>
            </a:ln>
            <a:effectLst/>
          </p:spPr>
        </p:cxnSp>
      </p:grpSp>
      <p:pic>
        <p:nvPicPr>
          <p:cNvPr id="2" name="Picture 1">
            <a:extLst>
              <a:ext uri="{FF2B5EF4-FFF2-40B4-BE49-F238E27FC236}">
                <a16:creationId xmlns:a16="http://schemas.microsoft.com/office/drawing/2014/main" id="{65C99989-0392-4CEF-AF28-0138C2442EA6}"/>
              </a:ext>
            </a:extLst>
          </p:cNvPr>
          <p:cNvPicPr>
            <a:picLocks noChangeAspect="1"/>
          </p:cNvPicPr>
          <p:nvPr/>
        </p:nvPicPr>
        <p:blipFill>
          <a:blip r:embed="rId10"/>
          <a:stretch>
            <a:fillRect/>
          </a:stretch>
        </p:blipFill>
        <p:spPr>
          <a:xfrm>
            <a:off x="9596129" y="1317477"/>
            <a:ext cx="2206943" cy="2160861"/>
          </a:xfrm>
          <a:prstGeom prst="rect">
            <a:avLst/>
          </a:prstGeom>
        </p:spPr>
      </p:pic>
      <p:sp>
        <p:nvSpPr>
          <p:cNvPr id="38" name="TextBox 37">
            <a:extLst>
              <a:ext uri="{FF2B5EF4-FFF2-40B4-BE49-F238E27FC236}">
                <a16:creationId xmlns:a16="http://schemas.microsoft.com/office/drawing/2014/main" id="{DB053B09-40A4-4FEB-BB67-E2BB2A838195}"/>
              </a:ext>
            </a:extLst>
          </p:cNvPr>
          <p:cNvSpPr txBox="1"/>
          <p:nvPr/>
        </p:nvSpPr>
        <p:spPr>
          <a:xfrm>
            <a:off x="9657486" y="1440123"/>
            <a:ext cx="1865714" cy="261610"/>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00" b="1" i="0" u="none" strike="noStrike" kern="1200" cap="none" spc="0" normalizeH="0" baseline="0" noProof="0" dirty="0">
                <a:ln>
                  <a:noFill/>
                </a:ln>
                <a:solidFill>
                  <a:srgbClr val="FFFFFF"/>
                </a:solidFill>
                <a:effectLst/>
                <a:uLnTx/>
                <a:uFillTx/>
                <a:latin typeface="Arial" charset="0"/>
              </a:rPr>
              <a:t>CANADA</a:t>
            </a:r>
          </a:p>
        </p:txBody>
      </p:sp>
      <p:pic>
        <p:nvPicPr>
          <p:cNvPr id="35" name="Picture 34">
            <a:extLst>
              <a:ext uri="{FF2B5EF4-FFF2-40B4-BE49-F238E27FC236}">
                <a16:creationId xmlns:a16="http://schemas.microsoft.com/office/drawing/2014/main" id="{5996AF75-C519-43D9-8288-92A4862B9FC6}"/>
              </a:ext>
            </a:extLst>
          </p:cNvPr>
          <p:cNvPicPr>
            <a:picLocks noChangeAspect="1"/>
          </p:cNvPicPr>
          <p:nvPr/>
        </p:nvPicPr>
        <p:blipFill>
          <a:blip r:embed="rId11"/>
          <a:stretch>
            <a:fillRect/>
          </a:stretch>
        </p:blipFill>
        <p:spPr>
          <a:xfrm>
            <a:off x="10244399" y="234550"/>
            <a:ext cx="1554480" cy="777759"/>
          </a:xfrm>
          <a:prstGeom prst="rect">
            <a:avLst/>
          </a:prstGeom>
        </p:spPr>
      </p:pic>
    </p:spTree>
    <p:extLst>
      <p:ext uri="{BB962C8B-B14F-4D97-AF65-F5344CB8AC3E}">
        <p14:creationId xmlns:p14="http://schemas.microsoft.com/office/powerpoint/2010/main" val="41171209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CC22F046-CDEA-4100-AF7F-305B5D50712D}"/>
              </a:ext>
            </a:extLst>
          </p:cNvPr>
          <p:cNvSpPr>
            <a:spLocks noGrp="1"/>
          </p:cNvSpPr>
          <p:nvPr>
            <p:ph type="body" sz="quarter" idx="16"/>
          </p:nvPr>
        </p:nvSpPr>
        <p:spPr/>
        <p:txBody>
          <a:bodyPr/>
          <a:lstStyle/>
          <a:p>
            <a:r>
              <a:rPr lang="en-US" dirty="0"/>
              <a:t>THANK YOU SPONSORS!!!!!!!!!</a:t>
            </a:r>
          </a:p>
        </p:txBody>
      </p:sp>
      <p:sp>
        <p:nvSpPr>
          <p:cNvPr id="3" name="Text Placeholder 2">
            <a:extLst>
              <a:ext uri="{FF2B5EF4-FFF2-40B4-BE49-F238E27FC236}">
                <a16:creationId xmlns:a16="http://schemas.microsoft.com/office/drawing/2014/main" id="{5C650349-136D-4C35-9021-1247693D498A}"/>
              </a:ext>
            </a:extLst>
          </p:cNvPr>
          <p:cNvSpPr>
            <a:spLocks noGrp="1"/>
          </p:cNvSpPr>
          <p:nvPr>
            <p:ph type="body" sz="quarter" idx="17"/>
          </p:nvPr>
        </p:nvSpPr>
        <p:spPr>
          <a:xfrm>
            <a:off x="584200" y="1676400"/>
            <a:ext cx="11023600" cy="4267200"/>
          </a:xfrm>
        </p:spPr>
        <p:txBody>
          <a:bodyPr/>
          <a:lstStyle/>
          <a:p>
            <a:r>
              <a:rPr lang="en-US" dirty="0"/>
              <a:t>Thank you Sponsors! All sponsors paid the full amount – we decided to donate all the sponsorship money to the </a:t>
            </a:r>
            <a:r>
              <a:rPr lang="en-US" b="1" dirty="0"/>
              <a:t>Greater Boston Food Bank </a:t>
            </a:r>
            <a:r>
              <a:rPr lang="en-US" dirty="0"/>
              <a:t>– thank you sponsors! </a:t>
            </a:r>
            <a:r>
              <a:rPr lang="en-US" b="1" dirty="0"/>
              <a:t>We are making a huge difference because of you.</a:t>
            </a:r>
          </a:p>
          <a:p>
            <a:endParaRPr lang="en-US" dirty="0"/>
          </a:p>
          <a:p>
            <a:r>
              <a:rPr lang="en-US" dirty="0"/>
              <a:t>BNSUG is also donating $10,000 making our grand total </a:t>
            </a:r>
            <a:r>
              <a:rPr lang="en-US" sz="2500" b="1" dirty="0"/>
              <a:t>$14,500!</a:t>
            </a:r>
          </a:p>
          <a:p>
            <a:endParaRPr lang="en-US" dirty="0"/>
          </a:p>
          <a:p>
            <a:endParaRPr lang="en-US" dirty="0"/>
          </a:p>
        </p:txBody>
      </p:sp>
      <p:pic>
        <p:nvPicPr>
          <p:cNvPr id="4" name="Picture 3">
            <a:extLst>
              <a:ext uri="{FF2B5EF4-FFF2-40B4-BE49-F238E27FC236}">
                <a16:creationId xmlns:a16="http://schemas.microsoft.com/office/drawing/2014/main" id="{C5CA62DB-57B5-43F7-9412-D509DDB4DF85}"/>
              </a:ext>
            </a:extLst>
          </p:cNvPr>
          <p:cNvPicPr>
            <a:picLocks noChangeAspect="1"/>
          </p:cNvPicPr>
          <p:nvPr/>
        </p:nvPicPr>
        <p:blipFill>
          <a:blip r:embed="rId2"/>
          <a:stretch>
            <a:fillRect/>
          </a:stretch>
        </p:blipFill>
        <p:spPr>
          <a:xfrm>
            <a:off x="2514600" y="3657600"/>
            <a:ext cx="5108689" cy="1914037"/>
          </a:xfrm>
          <a:prstGeom prst="rect">
            <a:avLst/>
          </a:prstGeom>
        </p:spPr>
      </p:pic>
    </p:spTree>
    <p:extLst>
      <p:ext uri="{BB962C8B-B14F-4D97-AF65-F5344CB8AC3E}">
        <p14:creationId xmlns:p14="http://schemas.microsoft.com/office/powerpoint/2010/main" val="2573960802"/>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 name="Pentagon 88">
            <a:extLst>
              <a:ext uri="{FF2B5EF4-FFF2-40B4-BE49-F238E27FC236}">
                <a16:creationId xmlns:a16="http://schemas.microsoft.com/office/drawing/2014/main" id="{AD481AC2-D91F-3047-A05E-18D8EF612D85}"/>
              </a:ext>
            </a:extLst>
          </p:cNvPr>
          <p:cNvSpPr/>
          <p:nvPr/>
        </p:nvSpPr>
        <p:spPr bwMode="auto">
          <a:xfrm>
            <a:off x="-1" y="6021024"/>
            <a:ext cx="1818861" cy="557642"/>
          </a:xfrm>
          <a:prstGeom prst="homePlate">
            <a:avLst>
              <a:gd name="adj" fmla="val 25385"/>
            </a:avLst>
          </a:prstGeom>
          <a:solidFill>
            <a:schemeClr val="bg1">
              <a:lumMod val="95000"/>
            </a:schemeClr>
          </a:solidFill>
          <a:ln w="12700" cap="flat" cmpd="sng" algn="ctr">
            <a:no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no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charset="0"/>
            </a:endParaRPr>
          </a:p>
        </p:txBody>
      </p:sp>
      <p:sp>
        <p:nvSpPr>
          <p:cNvPr id="88" name="Pentagon 87">
            <a:extLst>
              <a:ext uri="{FF2B5EF4-FFF2-40B4-BE49-F238E27FC236}">
                <a16:creationId xmlns:a16="http://schemas.microsoft.com/office/drawing/2014/main" id="{B46210F5-3BD5-2C4B-8D93-B84D791C8C52}"/>
              </a:ext>
            </a:extLst>
          </p:cNvPr>
          <p:cNvSpPr/>
          <p:nvPr/>
        </p:nvSpPr>
        <p:spPr bwMode="auto">
          <a:xfrm>
            <a:off x="-1" y="5162020"/>
            <a:ext cx="1818861" cy="688274"/>
          </a:xfrm>
          <a:prstGeom prst="homePlate">
            <a:avLst>
              <a:gd name="adj" fmla="val 25775"/>
            </a:avLst>
          </a:prstGeom>
          <a:solidFill>
            <a:schemeClr val="bg1">
              <a:lumMod val="95000"/>
            </a:schemeClr>
          </a:solidFill>
          <a:ln w="12700" cap="flat" cmpd="sng" algn="ctr">
            <a:no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no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charset="0"/>
            </a:endParaRPr>
          </a:p>
        </p:txBody>
      </p:sp>
      <p:sp>
        <p:nvSpPr>
          <p:cNvPr id="87" name="Pentagon 86">
            <a:extLst>
              <a:ext uri="{FF2B5EF4-FFF2-40B4-BE49-F238E27FC236}">
                <a16:creationId xmlns:a16="http://schemas.microsoft.com/office/drawing/2014/main" id="{565E7FC2-0C54-374F-BCD8-FF9CB1517DA7}"/>
              </a:ext>
            </a:extLst>
          </p:cNvPr>
          <p:cNvSpPr/>
          <p:nvPr/>
        </p:nvSpPr>
        <p:spPr bwMode="auto">
          <a:xfrm>
            <a:off x="-1" y="3968870"/>
            <a:ext cx="1818861" cy="1022420"/>
          </a:xfrm>
          <a:prstGeom prst="homePlate">
            <a:avLst>
              <a:gd name="adj" fmla="val 21443"/>
            </a:avLst>
          </a:prstGeom>
          <a:solidFill>
            <a:schemeClr val="bg1">
              <a:lumMod val="95000"/>
            </a:schemeClr>
          </a:solidFill>
          <a:ln w="12700" cap="flat" cmpd="sng" algn="ctr">
            <a:no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no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charset="0"/>
            </a:endParaRPr>
          </a:p>
        </p:txBody>
      </p:sp>
      <p:sp>
        <p:nvSpPr>
          <p:cNvPr id="86" name="Pentagon 85">
            <a:extLst>
              <a:ext uri="{FF2B5EF4-FFF2-40B4-BE49-F238E27FC236}">
                <a16:creationId xmlns:a16="http://schemas.microsoft.com/office/drawing/2014/main" id="{295EA39F-3F8E-9A44-A3FE-949C1E2678BE}"/>
              </a:ext>
            </a:extLst>
          </p:cNvPr>
          <p:cNvSpPr/>
          <p:nvPr/>
        </p:nvSpPr>
        <p:spPr bwMode="auto">
          <a:xfrm>
            <a:off x="-1" y="2733694"/>
            <a:ext cx="1818861" cy="1034881"/>
          </a:xfrm>
          <a:prstGeom prst="homePlate">
            <a:avLst>
              <a:gd name="adj" fmla="val 21443"/>
            </a:avLst>
          </a:prstGeom>
          <a:solidFill>
            <a:schemeClr val="bg1">
              <a:lumMod val="95000"/>
            </a:schemeClr>
          </a:solidFill>
          <a:ln w="12700" cap="flat" cmpd="sng" algn="ctr">
            <a:no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no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charset="0"/>
            </a:endParaRPr>
          </a:p>
        </p:txBody>
      </p:sp>
      <p:sp>
        <p:nvSpPr>
          <p:cNvPr id="85" name="Pentagon 84">
            <a:extLst>
              <a:ext uri="{FF2B5EF4-FFF2-40B4-BE49-F238E27FC236}">
                <a16:creationId xmlns:a16="http://schemas.microsoft.com/office/drawing/2014/main" id="{007B7350-AFC9-C14C-B1BE-2FC17D4AAD06}"/>
              </a:ext>
            </a:extLst>
          </p:cNvPr>
          <p:cNvSpPr/>
          <p:nvPr/>
        </p:nvSpPr>
        <p:spPr bwMode="auto">
          <a:xfrm>
            <a:off x="-1" y="1500630"/>
            <a:ext cx="1818861" cy="1034881"/>
          </a:xfrm>
          <a:prstGeom prst="homePlate">
            <a:avLst>
              <a:gd name="adj" fmla="val 21443"/>
            </a:avLst>
          </a:prstGeom>
          <a:solidFill>
            <a:schemeClr val="bg1">
              <a:lumMod val="95000"/>
            </a:schemeClr>
          </a:solidFill>
          <a:ln w="12700" cap="flat" cmpd="sng" algn="ctr">
            <a:no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no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rial" charset="0"/>
            </a:endParaRPr>
          </a:p>
        </p:txBody>
      </p:sp>
      <p:pic>
        <p:nvPicPr>
          <p:cNvPr id="5" name="Picture 4">
            <a:extLst>
              <a:ext uri="{FF2B5EF4-FFF2-40B4-BE49-F238E27FC236}">
                <a16:creationId xmlns:a16="http://schemas.microsoft.com/office/drawing/2014/main" id="{04157CE4-D167-764A-B2F9-A8EC4E97701F}"/>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956539" y="1631349"/>
            <a:ext cx="755197" cy="329587"/>
          </a:xfrm>
          <a:prstGeom prst="rect">
            <a:avLst/>
          </a:prstGeom>
        </p:spPr>
      </p:pic>
      <p:pic>
        <p:nvPicPr>
          <p:cNvPr id="6" name="Picture 5">
            <a:extLst>
              <a:ext uri="{FF2B5EF4-FFF2-40B4-BE49-F238E27FC236}">
                <a16:creationId xmlns:a16="http://schemas.microsoft.com/office/drawing/2014/main" id="{3D687F26-956F-EF4D-A774-D9A6D11E218B}"/>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956539" y="2048352"/>
            <a:ext cx="701283" cy="406525"/>
          </a:xfrm>
          <a:prstGeom prst="rect">
            <a:avLst/>
          </a:prstGeom>
        </p:spPr>
      </p:pic>
      <p:pic>
        <p:nvPicPr>
          <p:cNvPr id="7" name="Picture 6">
            <a:extLst>
              <a:ext uri="{FF2B5EF4-FFF2-40B4-BE49-F238E27FC236}">
                <a16:creationId xmlns:a16="http://schemas.microsoft.com/office/drawing/2014/main" id="{26A35F8A-165F-3740-81AF-992B7588AB80}"/>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10798478" y="2153084"/>
            <a:ext cx="1189519" cy="197060"/>
          </a:xfrm>
          <a:prstGeom prst="rect">
            <a:avLst/>
          </a:prstGeom>
        </p:spPr>
      </p:pic>
      <p:pic>
        <p:nvPicPr>
          <p:cNvPr id="8" name="Picture 3">
            <a:extLst>
              <a:ext uri="{FF2B5EF4-FFF2-40B4-BE49-F238E27FC236}">
                <a16:creationId xmlns:a16="http://schemas.microsoft.com/office/drawing/2014/main" id="{51157C33-5FD8-9545-A8F5-48469445C5D1}"/>
              </a:ext>
            </a:extLst>
          </p:cNvPr>
          <p:cNvPicPr>
            <a:picLocks noChangeAspect="1" noChangeArrowheads="1"/>
          </p:cNvPicPr>
          <p:nvPr/>
        </p:nvPicPr>
        <p:blipFill>
          <a:blip r:embed="rId6" cstate="screen">
            <a:extLst>
              <a:ext uri="{28A0092B-C50C-407E-A947-70E740481C1C}">
                <a14:useLocalDpi xmlns:a14="http://schemas.microsoft.com/office/drawing/2010/main"/>
              </a:ext>
            </a:extLst>
          </a:blip>
          <a:stretch>
            <a:fillRect/>
          </a:stretch>
        </p:blipFill>
        <p:spPr bwMode="auto">
          <a:xfrm>
            <a:off x="3810952" y="1644145"/>
            <a:ext cx="946173" cy="302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 name="Picture 8">
            <a:extLst>
              <a:ext uri="{FF2B5EF4-FFF2-40B4-BE49-F238E27FC236}">
                <a16:creationId xmlns:a16="http://schemas.microsoft.com/office/drawing/2014/main" id="{4391A243-AA87-5C45-A345-4A35901C6CC2}"/>
              </a:ext>
            </a:extLst>
          </p:cNvPr>
          <p:cNvPicPr>
            <a:picLocks noChangeAspect="1" noChangeArrowheads="1"/>
          </p:cNvPicPr>
          <p:nvPr/>
        </p:nvPicPr>
        <p:blipFill>
          <a:blip r:embed="rId7" cstate="screen">
            <a:extLst>
              <a:ext uri="{28A0092B-C50C-407E-A947-70E740481C1C}">
                <a14:useLocalDpi xmlns:a14="http://schemas.microsoft.com/office/drawing/2010/main"/>
              </a:ext>
            </a:extLst>
          </a:blip>
          <a:stretch>
            <a:fillRect/>
          </a:stretch>
        </p:blipFill>
        <p:spPr bwMode="auto">
          <a:xfrm>
            <a:off x="2977999" y="2137265"/>
            <a:ext cx="774426" cy="2286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1" name="Picture 5">
            <a:extLst>
              <a:ext uri="{FF2B5EF4-FFF2-40B4-BE49-F238E27FC236}">
                <a16:creationId xmlns:a16="http://schemas.microsoft.com/office/drawing/2014/main" id="{EE9039BE-2C69-AD46-9CBF-692FB52EC42C}"/>
              </a:ext>
            </a:extLst>
          </p:cNvPr>
          <p:cNvPicPr>
            <a:picLocks noChangeAspect="1" noChangeArrowheads="1"/>
          </p:cNvPicPr>
          <p:nvPr/>
        </p:nvPicPr>
        <p:blipFill>
          <a:blip r:embed="rId8" cstate="email">
            <a:extLst>
              <a:ext uri="{28A0092B-C50C-407E-A947-70E740481C1C}">
                <a14:useLocalDpi xmlns:a14="http://schemas.microsoft.com/office/drawing/2010/main"/>
              </a:ext>
            </a:extLst>
          </a:blip>
          <a:stretch>
            <a:fillRect/>
          </a:stretch>
        </p:blipFill>
        <p:spPr bwMode="auto">
          <a:xfrm>
            <a:off x="8515203" y="2190935"/>
            <a:ext cx="623700" cy="1629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2" name="Picture 23">
            <a:extLst>
              <a:ext uri="{FF2B5EF4-FFF2-40B4-BE49-F238E27FC236}">
                <a16:creationId xmlns:a16="http://schemas.microsoft.com/office/drawing/2014/main" id="{C3ABEC6F-74E7-E843-9133-B9C0A4DAF5FE}"/>
              </a:ext>
            </a:extLst>
          </p:cNvPr>
          <p:cNvPicPr>
            <a:picLocks noChangeAspect="1" noChangeArrowheads="1"/>
          </p:cNvPicPr>
          <p:nvPr/>
        </p:nvPicPr>
        <p:blipFill>
          <a:blip r:embed="rId9" cstate="screen">
            <a:extLst>
              <a:ext uri="{28A0092B-C50C-407E-A947-70E740481C1C}">
                <a14:useLocalDpi xmlns:a14="http://schemas.microsoft.com/office/drawing/2010/main"/>
              </a:ext>
            </a:extLst>
          </a:blip>
          <a:stretch>
            <a:fillRect/>
          </a:stretch>
        </p:blipFill>
        <p:spPr bwMode="auto">
          <a:xfrm>
            <a:off x="8674520" y="1673950"/>
            <a:ext cx="433459" cy="24438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3" name="Picture 12">
            <a:extLst>
              <a:ext uri="{FF2B5EF4-FFF2-40B4-BE49-F238E27FC236}">
                <a16:creationId xmlns:a16="http://schemas.microsoft.com/office/drawing/2014/main" id="{D5953BD8-E37F-7141-9BB0-B5D5A8648204}"/>
              </a:ext>
            </a:extLst>
          </p:cNvPr>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11420413" y="1718745"/>
            <a:ext cx="567584" cy="154795"/>
          </a:xfrm>
          <a:prstGeom prst="rect">
            <a:avLst/>
          </a:prstGeom>
        </p:spPr>
      </p:pic>
      <p:pic>
        <p:nvPicPr>
          <p:cNvPr id="14" name="Picture 13">
            <a:extLst>
              <a:ext uri="{FF2B5EF4-FFF2-40B4-BE49-F238E27FC236}">
                <a16:creationId xmlns:a16="http://schemas.microsoft.com/office/drawing/2014/main" id="{CD0F89B9-0E2A-C247-A27B-7CF4E6C591D4}"/>
              </a:ext>
            </a:extLst>
          </p:cNvPr>
          <p:cNvPicPr>
            <a:picLocks noChangeAspect="1"/>
          </p:cNvPicPr>
          <p:nvPr/>
        </p:nvPicPr>
        <p:blipFill>
          <a:blip r:embed="rId11" cstate="screen">
            <a:extLst>
              <a:ext uri="{28A0092B-C50C-407E-A947-70E740481C1C}">
                <a14:useLocalDpi xmlns:a14="http://schemas.microsoft.com/office/drawing/2010/main"/>
              </a:ext>
            </a:extLst>
          </a:blip>
          <a:stretch>
            <a:fillRect/>
          </a:stretch>
        </p:blipFill>
        <p:spPr>
          <a:xfrm>
            <a:off x="6470026" y="1808603"/>
            <a:ext cx="640080" cy="640080"/>
          </a:xfrm>
          <a:prstGeom prst="rect">
            <a:avLst/>
          </a:prstGeom>
        </p:spPr>
      </p:pic>
      <p:pic>
        <p:nvPicPr>
          <p:cNvPr id="15" name="Picture 14">
            <a:extLst>
              <a:ext uri="{FF2B5EF4-FFF2-40B4-BE49-F238E27FC236}">
                <a16:creationId xmlns:a16="http://schemas.microsoft.com/office/drawing/2014/main" id="{CAF9DBE1-C4DD-8541-BC26-92D3DCE356CB}"/>
              </a:ext>
            </a:extLst>
          </p:cNvPr>
          <p:cNvPicPr>
            <a:picLocks noChangeAspect="1"/>
          </p:cNvPicPr>
          <p:nvPr/>
        </p:nvPicPr>
        <p:blipFill>
          <a:blip r:embed="rId12" cstate="screen">
            <a:extLst>
              <a:ext uri="{28A0092B-C50C-407E-A947-70E740481C1C}">
                <a14:useLocalDpi xmlns:a14="http://schemas.microsoft.com/office/drawing/2010/main"/>
              </a:ext>
            </a:extLst>
          </a:blip>
          <a:stretch>
            <a:fillRect/>
          </a:stretch>
        </p:blipFill>
        <p:spPr>
          <a:xfrm>
            <a:off x="5386756" y="2092516"/>
            <a:ext cx="636391" cy="318196"/>
          </a:xfrm>
          <a:prstGeom prst="rect">
            <a:avLst/>
          </a:prstGeom>
        </p:spPr>
      </p:pic>
      <p:pic>
        <p:nvPicPr>
          <p:cNvPr id="16" name="Picture 15">
            <a:extLst>
              <a:ext uri="{FF2B5EF4-FFF2-40B4-BE49-F238E27FC236}">
                <a16:creationId xmlns:a16="http://schemas.microsoft.com/office/drawing/2014/main" id="{28662C63-1826-994F-850F-C2E1836FA9C2}"/>
              </a:ext>
            </a:extLst>
          </p:cNvPr>
          <p:cNvPicPr>
            <a:picLocks noChangeAspect="1"/>
          </p:cNvPicPr>
          <p:nvPr/>
        </p:nvPicPr>
        <p:blipFill>
          <a:blip r:embed="rId13" cstate="screen">
            <a:extLst>
              <a:ext uri="{28A0092B-C50C-407E-A947-70E740481C1C}">
                <a14:useLocalDpi xmlns:a14="http://schemas.microsoft.com/office/drawing/2010/main"/>
              </a:ext>
            </a:extLst>
          </a:blip>
          <a:stretch>
            <a:fillRect/>
          </a:stretch>
        </p:blipFill>
        <p:spPr>
          <a:xfrm>
            <a:off x="2953014" y="1665016"/>
            <a:ext cx="617078" cy="336957"/>
          </a:xfrm>
          <a:prstGeom prst="rect">
            <a:avLst/>
          </a:prstGeom>
        </p:spPr>
      </p:pic>
      <p:pic>
        <p:nvPicPr>
          <p:cNvPr id="17" name="Picture 16">
            <a:extLst>
              <a:ext uri="{FF2B5EF4-FFF2-40B4-BE49-F238E27FC236}">
                <a16:creationId xmlns:a16="http://schemas.microsoft.com/office/drawing/2014/main" id="{1743EB14-C720-AF40-B42B-24A9CAF0DD3E}"/>
              </a:ext>
            </a:extLst>
          </p:cNvPr>
          <p:cNvPicPr>
            <a:picLocks noChangeAspect="1" noChangeArrowheads="1"/>
          </p:cNvPicPr>
          <p:nvPr/>
        </p:nvPicPr>
        <p:blipFill>
          <a:blip r:embed="rId14" cstate="screen">
            <a:extLst>
              <a:ext uri="{28A0092B-C50C-407E-A947-70E740481C1C}">
                <a14:useLocalDpi xmlns:a14="http://schemas.microsoft.com/office/drawing/2010/main"/>
              </a:ext>
            </a:extLst>
          </a:blip>
          <a:srcRect/>
          <a:stretch>
            <a:fillRect/>
          </a:stretch>
        </p:blipFill>
        <p:spPr bwMode="auto">
          <a:xfrm>
            <a:off x="10314330" y="1669445"/>
            <a:ext cx="571083" cy="25339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8" name="Picture 22">
            <a:extLst>
              <a:ext uri="{FF2B5EF4-FFF2-40B4-BE49-F238E27FC236}">
                <a16:creationId xmlns:a16="http://schemas.microsoft.com/office/drawing/2014/main" id="{0E83CC7E-5C94-E844-A672-ED5D212E825B}"/>
              </a:ext>
            </a:extLst>
          </p:cNvPr>
          <p:cNvPicPr>
            <a:picLocks noChangeAspect="1" noChangeArrowheads="1"/>
          </p:cNvPicPr>
          <p:nvPr/>
        </p:nvPicPr>
        <p:blipFill>
          <a:blip r:embed="rId15" cstate="screen">
            <a:extLst>
              <a:ext uri="{28A0092B-C50C-407E-A947-70E740481C1C}">
                <a14:useLocalDpi xmlns:a14="http://schemas.microsoft.com/office/drawing/2010/main"/>
              </a:ext>
            </a:extLst>
          </a:blip>
          <a:srcRect/>
          <a:stretch>
            <a:fillRect/>
          </a:stretch>
        </p:blipFill>
        <p:spPr bwMode="auto">
          <a:xfrm>
            <a:off x="9410571" y="1618447"/>
            <a:ext cx="585655" cy="3553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9" name="TextBox 18">
            <a:extLst>
              <a:ext uri="{FF2B5EF4-FFF2-40B4-BE49-F238E27FC236}">
                <a16:creationId xmlns:a16="http://schemas.microsoft.com/office/drawing/2014/main" id="{90B6ACE3-78B2-3944-9A19-4FA25082AEED}"/>
              </a:ext>
            </a:extLst>
          </p:cNvPr>
          <p:cNvSpPr txBox="1"/>
          <p:nvPr/>
        </p:nvSpPr>
        <p:spPr>
          <a:xfrm>
            <a:off x="169584" y="1810321"/>
            <a:ext cx="1472999" cy="415498"/>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050" b="1" i="0" u="none" strike="noStrike" kern="1200" cap="none" spc="0" normalizeH="0" baseline="0" noProof="0" dirty="0">
                <a:ln>
                  <a:noFill/>
                </a:ln>
                <a:solidFill>
                  <a:srgbClr val="464646"/>
                </a:solidFill>
                <a:effectLst/>
                <a:uLnTx/>
                <a:uFillTx/>
                <a:latin typeface="Arial" charset="0"/>
                <a:ea typeface="Arial Unicode MS" charset="0"/>
                <a:cs typeface="Arial Unicode MS" charset="0"/>
              </a:rPr>
              <a:t>MANUFACTURING </a:t>
            </a:r>
            <a:br>
              <a:rPr kumimoji="0" lang="en-US" sz="1050" b="1" i="0" u="none" strike="noStrike" kern="1200" cap="none" spc="0" normalizeH="0" baseline="0" noProof="0" dirty="0">
                <a:ln>
                  <a:noFill/>
                </a:ln>
                <a:solidFill>
                  <a:srgbClr val="464646"/>
                </a:solidFill>
                <a:effectLst/>
                <a:uLnTx/>
                <a:uFillTx/>
                <a:latin typeface="Arial" charset="0"/>
                <a:ea typeface="Arial Unicode MS" charset="0"/>
                <a:cs typeface="Arial Unicode MS" charset="0"/>
              </a:rPr>
            </a:br>
            <a:r>
              <a:rPr kumimoji="0" lang="en-US" sz="1050" b="1" i="0" u="none" strike="noStrike" kern="1200" cap="none" spc="0" normalizeH="0" baseline="0" noProof="0" dirty="0">
                <a:ln>
                  <a:noFill/>
                </a:ln>
                <a:solidFill>
                  <a:srgbClr val="464646"/>
                </a:solidFill>
                <a:effectLst/>
                <a:uLnTx/>
                <a:uFillTx/>
                <a:latin typeface="Arial" charset="0"/>
                <a:ea typeface="Arial Unicode MS" charset="0"/>
                <a:cs typeface="Arial Unicode MS" charset="0"/>
              </a:rPr>
              <a:t> &amp; DISTRIBUTION</a:t>
            </a:r>
          </a:p>
        </p:txBody>
      </p:sp>
      <p:pic>
        <p:nvPicPr>
          <p:cNvPr id="20" name="Picture 19">
            <a:extLst>
              <a:ext uri="{FF2B5EF4-FFF2-40B4-BE49-F238E27FC236}">
                <a16:creationId xmlns:a16="http://schemas.microsoft.com/office/drawing/2014/main" id="{14FB734D-34CD-C74F-AACD-6D33E14A36F1}"/>
              </a:ext>
            </a:extLst>
          </p:cNvPr>
          <p:cNvPicPr>
            <a:picLocks noChangeAspect="1"/>
          </p:cNvPicPr>
          <p:nvPr/>
        </p:nvPicPr>
        <p:blipFill>
          <a:blip r:embed="rId16"/>
          <a:stretch>
            <a:fillRect/>
          </a:stretch>
        </p:blipFill>
        <p:spPr>
          <a:xfrm>
            <a:off x="5821444" y="1804616"/>
            <a:ext cx="506233" cy="267179"/>
          </a:xfrm>
          <a:prstGeom prst="rect">
            <a:avLst/>
          </a:prstGeom>
        </p:spPr>
      </p:pic>
      <p:pic>
        <p:nvPicPr>
          <p:cNvPr id="22" name="Picture 21">
            <a:extLst>
              <a:ext uri="{FF2B5EF4-FFF2-40B4-BE49-F238E27FC236}">
                <a16:creationId xmlns:a16="http://schemas.microsoft.com/office/drawing/2014/main" id="{9200C756-B7AA-7141-8443-709F175709AF}"/>
              </a:ext>
            </a:extLst>
          </p:cNvPr>
          <p:cNvPicPr>
            <a:picLocks noChangeAspect="1"/>
          </p:cNvPicPr>
          <p:nvPr/>
        </p:nvPicPr>
        <p:blipFill>
          <a:blip r:embed="rId17">
            <a:extLst>
              <a:ext uri="{28A0092B-C50C-407E-A947-70E740481C1C}">
                <a14:useLocalDpi xmlns:a14="http://schemas.microsoft.com/office/drawing/2010/main"/>
              </a:ext>
            </a:extLst>
          </a:blip>
          <a:stretch>
            <a:fillRect/>
          </a:stretch>
        </p:blipFill>
        <p:spPr>
          <a:xfrm>
            <a:off x="7505065" y="2093833"/>
            <a:ext cx="549237" cy="315562"/>
          </a:xfrm>
          <a:prstGeom prst="rect">
            <a:avLst/>
          </a:prstGeom>
        </p:spPr>
      </p:pic>
      <p:cxnSp>
        <p:nvCxnSpPr>
          <p:cNvPr id="24" name="Straight Connector 23">
            <a:extLst>
              <a:ext uri="{FF2B5EF4-FFF2-40B4-BE49-F238E27FC236}">
                <a16:creationId xmlns:a16="http://schemas.microsoft.com/office/drawing/2014/main" id="{BDE9C620-CBAF-EF45-953E-591381D37CF0}"/>
              </a:ext>
            </a:extLst>
          </p:cNvPr>
          <p:cNvCxnSpPr>
            <a:cxnSpLocks/>
          </p:cNvCxnSpPr>
          <p:nvPr/>
        </p:nvCxnSpPr>
        <p:spPr bwMode="auto">
          <a:xfrm>
            <a:off x="1854421" y="1494546"/>
            <a:ext cx="10325778" cy="0"/>
          </a:xfrm>
          <a:prstGeom prst="line">
            <a:avLst/>
          </a:prstGeom>
          <a:solidFill>
            <a:srgbClr val="00529B"/>
          </a:solidFill>
          <a:ln w="12700" cap="flat" cmpd="sng" algn="ctr">
            <a:solidFill>
              <a:schemeClr val="bg1">
                <a:lumMod val="85000"/>
              </a:schemeClr>
            </a:solidFill>
            <a:prstDash val="solid"/>
            <a:round/>
            <a:headEnd type="none" w="med" len="med"/>
            <a:tailEnd type="none" w="lg" len="lg"/>
          </a:ln>
          <a:effectLst/>
        </p:spPr>
      </p:cxnSp>
      <p:cxnSp>
        <p:nvCxnSpPr>
          <p:cNvPr id="25" name="Straight Connector 24">
            <a:extLst>
              <a:ext uri="{FF2B5EF4-FFF2-40B4-BE49-F238E27FC236}">
                <a16:creationId xmlns:a16="http://schemas.microsoft.com/office/drawing/2014/main" id="{1A2D8CC3-9823-0D4D-9EB2-0B7E5C9E131E}"/>
              </a:ext>
            </a:extLst>
          </p:cNvPr>
          <p:cNvCxnSpPr>
            <a:cxnSpLocks/>
          </p:cNvCxnSpPr>
          <p:nvPr/>
        </p:nvCxnSpPr>
        <p:spPr bwMode="auto">
          <a:xfrm>
            <a:off x="1854421" y="2535517"/>
            <a:ext cx="10325778" cy="0"/>
          </a:xfrm>
          <a:prstGeom prst="line">
            <a:avLst/>
          </a:prstGeom>
          <a:solidFill>
            <a:srgbClr val="00529B"/>
          </a:solidFill>
          <a:ln w="12700" cap="flat" cmpd="sng" algn="ctr">
            <a:solidFill>
              <a:schemeClr val="bg1">
                <a:lumMod val="85000"/>
              </a:schemeClr>
            </a:solidFill>
            <a:prstDash val="solid"/>
            <a:round/>
            <a:headEnd type="none" w="med" len="med"/>
            <a:tailEnd type="none" w="lg" len="lg"/>
          </a:ln>
          <a:effectLst/>
        </p:spPr>
      </p:cxnSp>
      <p:pic>
        <p:nvPicPr>
          <p:cNvPr id="27" name="Picture 6">
            <a:extLst>
              <a:ext uri="{FF2B5EF4-FFF2-40B4-BE49-F238E27FC236}">
                <a16:creationId xmlns:a16="http://schemas.microsoft.com/office/drawing/2014/main" id="{21A84CB0-FBC8-BD43-A75E-991CF40092B4}"/>
              </a:ext>
            </a:extLst>
          </p:cNvPr>
          <p:cNvPicPr>
            <a:picLocks noChangeAspect="1" noChangeArrowheads="1"/>
          </p:cNvPicPr>
          <p:nvPr/>
        </p:nvPicPr>
        <p:blipFill>
          <a:blip r:embed="rId18" cstate="screen">
            <a:extLst>
              <a:ext uri="{28A0092B-C50C-407E-A947-70E740481C1C}">
                <a14:useLocalDpi xmlns:a14="http://schemas.microsoft.com/office/drawing/2010/main"/>
              </a:ext>
            </a:extLst>
          </a:blip>
          <a:srcRect/>
          <a:stretch>
            <a:fillRect/>
          </a:stretch>
        </p:blipFill>
        <p:spPr bwMode="auto">
          <a:xfrm>
            <a:off x="6000808" y="6223441"/>
            <a:ext cx="694903" cy="2243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8" name="Picture 27">
            <a:extLst>
              <a:ext uri="{FF2B5EF4-FFF2-40B4-BE49-F238E27FC236}">
                <a16:creationId xmlns:a16="http://schemas.microsoft.com/office/drawing/2014/main" id="{46429585-0DBA-6F48-B937-8252E1FC9C3F}"/>
              </a:ext>
            </a:extLst>
          </p:cNvPr>
          <p:cNvPicPr>
            <a:picLocks noChangeAspect="1" noChangeArrowheads="1"/>
          </p:cNvPicPr>
          <p:nvPr/>
        </p:nvPicPr>
        <p:blipFill>
          <a:blip r:embed="rId19">
            <a:extLst>
              <a:ext uri="{28A0092B-C50C-407E-A947-70E740481C1C}">
                <a14:useLocalDpi xmlns:a14="http://schemas.microsoft.com/office/drawing/2010/main"/>
              </a:ext>
            </a:extLst>
          </a:blip>
          <a:stretch>
            <a:fillRect/>
          </a:stretch>
        </p:blipFill>
        <p:spPr bwMode="auto">
          <a:xfrm>
            <a:off x="1969601" y="6102534"/>
            <a:ext cx="548003" cy="4110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9" name="Picture 10">
            <a:extLst>
              <a:ext uri="{FF2B5EF4-FFF2-40B4-BE49-F238E27FC236}">
                <a16:creationId xmlns:a16="http://schemas.microsoft.com/office/drawing/2014/main" id="{17387913-9DB7-3E4A-BBD1-42EA951FBB07}"/>
              </a:ext>
            </a:extLst>
          </p:cNvPr>
          <p:cNvPicPr>
            <a:picLocks noChangeAspect="1" noChangeArrowheads="1"/>
          </p:cNvPicPr>
          <p:nvPr/>
        </p:nvPicPr>
        <p:blipFill rotWithShape="1">
          <a:blip r:embed="rId20" cstate="screen">
            <a:extLst>
              <a:ext uri="{28A0092B-C50C-407E-A947-70E740481C1C}">
                <a14:useLocalDpi xmlns:a14="http://schemas.microsoft.com/office/drawing/2010/main"/>
              </a:ext>
            </a:extLst>
          </a:blip>
          <a:srcRect/>
          <a:stretch/>
        </p:blipFill>
        <p:spPr bwMode="auto">
          <a:xfrm>
            <a:off x="8436484" y="6198687"/>
            <a:ext cx="781138" cy="2186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0" name="TextBox 29">
            <a:extLst>
              <a:ext uri="{FF2B5EF4-FFF2-40B4-BE49-F238E27FC236}">
                <a16:creationId xmlns:a16="http://schemas.microsoft.com/office/drawing/2014/main" id="{8A0AE6A2-E3E6-9845-9DA7-7E0A65F78769}"/>
              </a:ext>
            </a:extLst>
          </p:cNvPr>
          <p:cNvSpPr txBox="1"/>
          <p:nvPr/>
        </p:nvSpPr>
        <p:spPr>
          <a:xfrm>
            <a:off x="95847" y="6169040"/>
            <a:ext cx="1546736" cy="261610"/>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050" b="1" i="0" u="none" strike="noStrike" kern="1200" cap="none" spc="0" normalizeH="0" baseline="0" noProof="0" dirty="0">
                <a:ln>
                  <a:noFill/>
                </a:ln>
                <a:solidFill>
                  <a:srgbClr val="464646"/>
                </a:solidFill>
                <a:effectLst/>
                <a:uLnTx/>
                <a:uFillTx/>
                <a:latin typeface="Arial" charset="0"/>
                <a:ea typeface="Arial Unicode MS" charset="0"/>
                <a:cs typeface="Arial Unicode MS" charset="0"/>
              </a:rPr>
              <a:t>ENERGY </a:t>
            </a:r>
          </a:p>
        </p:txBody>
      </p:sp>
      <p:pic>
        <p:nvPicPr>
          <p:cNvPr id="31" name="Picture 30">
            <a:extLst>
              <a:ext uri="{FF2B5EF4-FFF2-40B4-BE49-F238E27FC236}">
                <a16:creationId xmlns:a16="http://schemas.microsoft.com/office/drawing/2014/main" id="{95192F2D-2A9C-E44D-B524-8D721ADB6976}"/>
              </a:ext>
            </a:extLst>
          </p:cNvPr>
          <p:cNvPicPr>
            <a:picLocks noChangeAspect="1"/>
          </p:cNvPicPr>
          <p:nvPr/>
        </p:nvPicPr>
        <p:blipFill>
          <a:blip r:embed="rId21">
            <a:extLst>
              <a:ext uri="{28A0092B-C50C-407E-A947-70E740481C1C}">
                <a14:useLocalDpi xmlns:a14="http://schemas.microsoft.com/office/drawing/2010/main"/>
              </a:ext>
            </a:extLst>
          </a:blip>
          <a:stretch>
            <a:fillRect/>
          </a:stretch>
        </p:blipFill>
        <p:spPr>
          <a:xfrm>
            <a:off x="4602040" y="6197144"/>
            <a:ext cx="638902" cy="221783"/>
          </a:xfrm>
          <a:prstGeom prst="rect">
            <a:avLst/>
          </a:prstGeom>
        </p:spPr>
      </p:pic>
      <p:pic>
        <p:nvPicPr>
          <p:cNvPr id="32" name="Picture 31">
            <a:extLst>
              <a:ext uri="{FF2B5EF4-FFF2-40B4-BE49-F238E27FC236}">
                <a16:creationId xmlns:a16="http://schemas.microsoft.com/office/drawing/2014/main" id="{8830F8AF-A621-0F4F-9F71-D1BE2628A90D}"/>
              </a:ext>
            </a:extLst>
          </p:cNvPr>
          <p:cNvPicPr>
            <a:picLocks noChangeAspect="1"/>
          </p:cNvPicPr>
          <p:nvPr/>
        </p:nvPicPr>
        <p:blipFill>
          <a:blip r:embed="rId22">
            <a:extLst>
              <a:ext uri="{28A0092B-C50C-407E-A947-70E740481C1C}">
                <a14:useLocalDpi xmlns:a14="http://schemas.microsoft.com/office/drawing/2010/main"/>
              </a:ext>
            </a:extLst>
          </a:blip>
          <a:stretch>
            <a:fillRect/>
          </a:stretch>
        </p:blipFill>
        <p:spPr>
          <a:xfrm>
            <a:off x="3347251" y="6114983"/>
            <a:ext cx="317881" cy="386105"/>
          </a:xfrm>
          <a:prstGeom prst="rect">
            <a:avLst/>
          </a:prstGeom>
        </p:spPr>
      </p:pic>
      <p:pic>
        <p:nvPicPr>
          <p:cNvPr id="33" name="Picture 32">
            <a:extLst>
              <a:ext uri="{FF2B5EF4-FFF2-40B4-BE49-F238E27FC236}">
                <a16:creationId xmlns:a16="http://schemas.microsoft.com/office/drawing/2014/main" id="{1772F98F-4E65-2146-BAC1-A3F04E6F2BD3}"/>
              </a:ext>
            </a:extLst>
          </p:cNvPr>
          <p:cNvPicPr>
            <a:picLocks noChangeAspect="1"/>
          </p:cNvPicPr>
          <p:nvPr/>
        </p:nvPicPr>
        <p:blipFill>
          <a:blip r:embed="rId23">
            <a:extLst>
              <a:ext uri="{28A0092B-C50C-407E-A947-70E740481C1C}">
                <a14:useLocalDpi xmlns:a14="http://schemas.microsoft.com/office/drawing/2010/main"/>
              </a:ext>
            </a:extLst>
          </a:blip>
          <a:stretch>
            <a:fillRect/>
          </a:stretch>
        </p:blipFill>
        <p:spPr>
          <a:xfrm>
            <a:off x="7428953" y="6163138"/>
            <a:ext cx="599802" cy="289792"/>
          </a:xfrm>
          <a:prstGeom prst="rect">
            <a:avLst/>
          </a:prstGeom>
        </p:spPr>
      </p:pic>
      <p:pic>
        <p:nvPicPr>
          <p:cNvPr id="34" name="Picture 33">
            <a:extLst>
              <a:ext uri="{FF2B5EF4-FFF2-40B4-BE49-F238E27FC236}">
                <a16:creationId xmlns:a16="http://schemas.microsoft.com/office/drawing/2014/main" id="{BBCFCAF0-70D9-DD4B-9475-CF4E59150BAE}"/>
              </a:ext>
            </a:extLst>
          </p:cNvPr>
          <p:cNvPicPr>
            <a:picLocks noChangeAspect="1"/>
          </p:cNvPicPr>
          <p:nvPr/>
        </p:nvPicPr>
        <p:blipFill>
          <a:blip r:embed="rId24"/>
          <a:stretch>
            <a:fillRect/>
          </a:stretch>
        </p:blipFill>
        <p:spPr>
          <a:xfrm>
            <a:off x="11146585" y="6147766"/>
            <a:ext cx="841412" cy="320538"/>
          </a:xfrm>
          <a:prstGeom prst="rect">
            <a:avLst/>
          </a:prstGeom>
        </p:spPr>
      </p:pic>
      <p:cxnSp>
        <p:nvCxnSpPr>
          <p:cNvPr id="35" name="Straight Connector 34">
            <a:extLst>
              <a:ext uri="{FF2B5EF4-FFF2-40B4-BE49-F238E27FC236}">
                <a16:creationId xmlns:a16="http://schemas.microsoft.com/office/drawing/2014/main" id="{513A5006-CEFC-4D47-9608-06EAB54944F8}"/>
              </a:ext>
            </a:extLst>
          </p:cNvPr>
          <p:cNvCxnSpPr>
            <a:cxnSpLocks/>
          </p:cNvCxnSpPr>
          <p:nvPr/>
        </p:nvCxnSpPr>
        <p:spPr bwMode="auto">
          <a:xfrm>
            <a:off x="1854421" y="6021025"/>
            <a:ext cx="10325778" cy="0"/>
          </a:xfrm>
          <a:prstGeom prst="line">
            <a:avLst/>
          </a:prstGeom>
          <a:solidFill>
            <a:srgbClr val="00529B"/>
          </a:solidFill>
          <a:ln w="12700" cap="flat" cmpd="sng" algn="ctr">
            <a:solidFill>
              <a:schemeClr val="bg1">
                <a:lumMod val="85000"/>
              </a:schemeClr>
            </a:solidFill>
            <a:prstDash val="solid"/>
            <a:round/>
            <a:headEnd type="none" w="med" len="med"/>
            <a:tailEnd type="none" w="lg" len="lg"/>
          </a:ln>
          <a:effectLst/>
        </p:spPr>
      </p:cxnSp>
      <p:cxnSp>
        <p:nvCxnSpPr>
          <p:cNvPr id="36" name="Straight Connector 35">
            <a:extLst>
              <a:ext uri="{FF2B5EF4-FFF2-40B4-BE49-F238E27FC236}">
                <a16:creationId xmlns:a16="http://schemas.microsoft.com/office/drawing/2014/main" id="{8906CCE2-F2B6-EC4A-A034-92CD9862B655}"/>
              </a:ext>
            </a:extLst>
          </p:cNvPr>
          <p:cNvCxnSpPr>
            <a:cxnSpLocks/>
          </p:cNvCxnSpPr>
          <p:nvPr/>
        </p:nvCxnSpPr>
        <p:spPr bwMode="auto">
          <a:xfrm>
            <a:off x="1854421" y="6559619"/>
            <a:ext cx="10325778" cy="0"/>
          </a:xfrm>
          <a:prstGeom prst="line">
            <a:avLst/>
          </a:prstGeom>
          <a:solidFill>
            <a:srgbClr val="00529B"/>
          </a:solidFill>
          <a:ln w="12700" cap="flat" cmpd="sng" algn="ctr">
            <a:solidFill>
              <a:schemeClr val="bg1">
                <a:lumMod val="85000"/>
              </a:schemeClr>
            </a:solidFill>
            <a:prstDash val="solid"/>
            <a:round/>
            <a:headEnd type="none" w="med" len="med"/>
            <a:tailEnd type="none" w="lg" len="lg"/>
          </a:ln>
          <a:effectLst/>
        </p:spPr>
      </p:cxnSp>
      <p:pic>
        <p:nvPicPr>
          <p:cNvPr id="38" name="Picture 37">
            <a:extLst>
              <a:ext uri="{FF2B5EF4-FFF2-40B4-BE49-F238E27FC236}">
                <a16:creationId xmlns:a16="http://schemas.microsoft.com/office/drawing/2014/main" id="{7DF580D3-D478-7C4D-87B2-0063D755C701}"/>
              </a:ext>
            </a:extLst>
          </p:cNvPr>
          <p:cNvPicPr>
            <a:picLocks noChangeAspect="1"/>
          </p:cNvPicPr>
          <p:nvPr/>
        </p:nvPicPr>
        <p:blipFill>
          <a:blip r:embed="rId25" cstate="screen">
            <a:extLst>
              <a:ext uri="{28A0092B-C50C-407E-A947-70E740481C1C}">
                <a14:useLocalDpi xmlns:a14="http://schemas.microsoft.com/office/drawing/2010/main"/>
              </a:ext>
            </a:extLst>
          </a:blip>
          <a:stretch>
            <a:fillRect/>
          </a:stretch>
        </p:blipFill>
        <p:spPr>
          <a:xfrm>
            <a:off x="10787134" y="5334301"/>
            <a:ext cx="1200863" cy="340245"/>
          </a:xfrm>
          <a:prstGeom prst="rect">
            <a:avLst/>
          </a:prstGeom>
        </p:spPr>
      </p:pic>
      <p:pic>
        <p:nvPicPr>
          <p:cNvPr id="39" name="Picture 38">
            <a:extLst>
              <a:ext uri="{FF2B5EF4-FFF2-40B4-BE49-F238E27FC236}">
                <a16:creationId xmlns:a16="http://schemas.microsoft.com/office/drawing/2014/main" id="{BF066FC7-5EC3-7E4F-BE16-D303997FB7DB}"/>
              </a:ext>
            </a:extLst>
          </p:cNvPr>
          <p:cNvPicPr>
            <a:picLocks noChangeAspect="1"/>
          </p:cNvPicPr>
          <p:nvPr/>
        </p:nvPicPr>
        <p:blipFill>
          <a:blip r:embed="rId26" cstate="screen">
            <a:extLst>
              <a:ext uri="{28A0092B-C50C-407E-A947-70E740481C1C}">
                <a14:useLocalDpi xmlns:a14="http://schemas.microsoft.com/office/drawing/2010/main"/>
              </a:ext>
            </a:extLst>
          </a:blip>
          <a:stretch>
            <a:fillRect/>
          </a:stretch>
        </p:blipFill>
        <p:spPr>
          <a:xfrm>
            <a:off x="9349115" y="5292887"/>
            <a:ext cx="1079195" cy="423073"/>
          </a:xfrm>
          <a:prstGeom prst="rect">
            <a:avLst/>
          </a:prstGeom>
        </p:spPr>
      </p:pic>
      <p:pic>
        <p:nvPicPr>
          <p:cNvPr id="40" name="Picture 39">
            <a:extLst>
              <a:ext uri="{FF2B5EF4-FFF2-40B4-BE49-F238E27FC236}">
                <a16:creationId xmlns:a16="http://schemas.microsoft.com/office/drawing/2014/main" id="{E01AD591-777B-3748-AFF6-036AE5829EC2}"/>
              </a:ext>
            </a:extLst>
          </p:cNvPr>
          <p:cNvPicPr>
            <a:picLocks noChangeAspect="1"/>
          </p:cNvPicPr>
          <p:nvPr/>
        </p:nvPicPr>
        <p:blipFill>
          <a:blip r:embed="rId27" cstate="screen">
            <a:extLst>
              <a:ext uri="{28A0092B-C50C-407E-A947-70E740481C1C}">
                <a14:useLocalDpi xmlns:a14="http://schemas.microsoft.com/office/drawing/2010/main"/>
              </a:ext>
            </a:extLst>
          </a:blip>
          <a:stretch>
            <a:fillRect/>
          </a:stretch>
        </p:blipFill>
        <p:spPr>
          <a:xfrm>
            <a:off x="7779329" y="5385692"/>
            <a:ext cx="1210959" cy="237463"/>
          </a:xfrm>
          <a:prstGeom prst="rect">
            <a:avLst/>
          </a:prstGeom>
        </p:spPr>
      </p:pic>
      <p:pic>
        <p:nvPicPr>
          <p:cNvPr id="41" name="Picture 40">
            <a:extLst>
              <a:ext uri="{FF2B5EF4-FFF2-40B4-BE49-F238E27FC236}">
                <a16:creationId xmlns:a16="http://schemas.microsoft.com/office/drawing/2014/main" id="{1211F205-B1A8-9E4B-B777-45EE8FA7BECC}"/>
              </a:ext>
            </a:extLst>
          </p:cNvPr>
          <p:cNvPicPr>
            <a:picLocks noChangeAspect="1"/>
          </p:cNvPicPr>
          <p:nvPr/>
        </p:nvPicPr>
        <p:blipFill>
          <a:blip r:embed="rId28">
            <a:extLst>
              <a:ext uri="{28A0092B-C50C-407E-A947-70E740481C1C}">
                <a14:useLocalDpi xmlns:a14="http://schemas.microsoft.com/office/drawing/2010/main"/>
              </a:ext>
            </a:extLst>
          </a:blip>
          <a:stretch>
            <a:fillRect/>
          </a:stretch>
        </p:blipFill>
        <p:spPr>
          <a:xfrm>
            <a:off x="5272103" y="5276209"/>
            <a:ext cx="595475" cy="456429"/>
          </a:xfrm>
          <a:prstGeom prst="rect">
            <a:avLst/>
          </a:prstGeom>
        </p:spPr>
      </p:pic>
      <p:pic>
        <p:nvPicPr>
          <p:cNvPr id="42" name="Picture 41">
            <a:extLst>
              <a:ext uri="{FF2B5EF4-FFF2-40B4-BE49-F238E27FC236}">
                <a16:creationId xmlns:a16="http://schemas.microsoft.com/office/drawing/2014/main" id="{085F35C1-20E2-754A-8417-1ECAD8F84673}"/>
              </a:ext>
            </a:extLst>
          </p:cNvPr>
          <p:cNvPicPr>
            <a:picLocks noChangeAspect="1"/>
          </p:cNvPicPr>
          <p:nvPr/>
        </p:nvPicPr>
        <p:blipFill>
          <a:blip r:embed="rId29">
            <a:extLst>
              <a:ext uri="{28A0092B-C50C-407E-A947-70E740481C1C}">
                <a14:useLocalDpi xmlns:a14="http://schemas.microsoft.com/office/drawing/2010/main"/>
              </a:ext>
            </a:extLst>
          </a:blip>
          <a:stretch>
            <a:fillRect/>
          </a:stretch>
        </p:blipFill>
        <p:spPr>
          <a:xfrm>
            <a:off x="3308489" y="5373622"/>
            <a:ext cx="523207" cy="261603"/>
          </a:xfrm>
          <a:prstGeom prst="rect">
            <a:avLst/>
          </a:prstGeom>
        </p:spPr>
      </p:pic>
      <p:sp>
        <p:nvSpPr>
          <p:cNvPr id="43" name="TextBox 42">
            <a:extLst>
              <a:ext uri="{FF2B5EF4-FFF2-40B4-BE49-F238E27FC236}">
                <a16:creationId xmlns:a16="http://schemas.microsoft.com/office/drawing/2014/main" id="{9BF6F23C-C0F9-CD47-91E6-E8EE8D6FE6EE}"/>
              </a:ext>
            </a:extLst>
          </p:cNvPr>
          <p:cNvSpPr txBox="1"/>
          <p:nvPr/>
        </p:nvSpPr>
        <p:spPr>
          <a:xfrm>
            <a:off x="95847" y="5375352"/>
            <a:ext cx="1546736" cy="261610"/>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050" b="1" i="0" u="none" strike="noStrike" kern="1200" cap="none" spc="0" normalizeH="0" baseline="0" noProof="0" dirty="0">
                <a:ln>
                  <a:noFill/>
                </a:ln>
                <a:solidFill>
                  <a:srgbClr val="464646"/>
                </a:solidFill>
                <a:effectLst/>
                <a:uLnTx/>
                <a:uFillTx/>
                <a:latin typeface="Arial" charset="0"/>
                <a:ea typeface="Arial Unicode MS" charset="0"/>
                <a:cs typeface="Arial Unicode MS" charset="0"/>
              </a:rPr>
              <a:t>RETAIL</a:t>
            </a:r>
          </a:p>
        </p:txBody>
      </p:sp>
      <p:pic>
        <p:nvPicPr>
          <p:cNvPr id="44" name="Picture 43">
            <a:extLst>
              <a:ext uri="{FF2B5EF4-FFF2-40B4-BE49-F238E27FC236}">
                <a16:creationId xmlns:a16="http://schemas.microsoft.com/office/drawing/2014/main" id="{6008C108-561F-0F4F-A6C8-6CBBFCC3BD07}"/>
              </a:ext>
            </a:extLst>
          </p:cNvPr>
          <p:cNvPicPr>
            <a:picLocks noChangeAspect="1"/>
          </p:cNvPicPr>
          <p:nvPr/>
        </p:nvPicPr>
        <p:blipFill>
          <a:blip r:embed="rId30">
            <a:extLst>
              <a:ext uri="{28A0092B-C50C-407E-A947-70E740481C1C}">
                <a14:useLocalDpi xmlns:a14="http://schemas.microsoft.com/office/drawing/2010/main"/>
              </a:ext>
            </a:extLst>
          </a:blip>
          <a:stretch>
            <a:fillRect/>
          </a:stretch>
        </p:blipFill>
        <p:spPr>
          <a:xfrm>
            <a:off x="6226405" y="5412478"/>
            <a:ext cx="1194097" cy="183891"/>
          </a:xfrm>
          <a:prstGeom prst="rect">
            <a:avLst/>
          </a:prstGeom>
        </p:spPr>
      </p:pic>
      <p:pic>
        <p:nvPicPr>
          <p:cNvPr id="45" name="Picture 44">
            <a:extLst>
              <a:ext uri="{FF2B5EF4-FFF2-40B4-BE49-F238E27FC236}">
                <a16:creationId xmlns:a16="http://schemas.microsoft.com/office/drawing/2014/main" id="{C550C7B9-7FE2-C248-BC1D-876B7F06AE0D}"/>
              </a:ext>
            </a:extLst>
          </p:cNvPr>
          <p:cNvPicPr>
            <a:picLocks noChangeAspect="1"/>
          </p:cNvPicPr>
          <p:nvPr/>
        </p:nvPicPr>
        <p:blipFill>
          <a:blip r:embed="rId31">
            <a:extLst>
              <a:ext uri="{28A0092B-C50C-407E-A947-70E740481C1C}">
                <a14:useLocalDpi xmlns:a14="http://schemas.microsoft.com/office/drawing/2010/main"/>
              </a:ext>
            </a:extLst>
          </a:blip>
          <a:stretch>
            <a:fillRect/>
          </a:stretch>
        </p:blipFill>
        <p:spPr>
          <a:xfrm>
            <a:off x="1990861" y="5274312"/>
            <a:ext cx="958801" cy="460223"/>
          </a:xfrm>
          <a:prstGeom prst="rect">
            <a:avLst/>
          </a:prstGeom>
        </p:spPr>
      </p:pic>
      <p:pic>
        <p:nvPicPr>
          <p:cNvPr id="46" name="Picture 45">
            <a:extLst>
              <a:ext uri="{FF2B5EF4-FFF2-40B4-BE49-F238E27FC236}">
                <a16:creationId xmlns:a16="http://schemas.microsoft.com/office/drawing/2014/main" id="{D1EF442D-10BD-7245-80A8-581EA83E4CAE}"/>
              </a:ext>
            </a:extLst>
          </p:cNvPr>
          <p:cNvPicPr>
            <a:picLocks noChangeAspect="1"/>
          </p:cNvPicPr>
          <p:nvPr/>
        </p:nvPicPr>
        <p:blipFill>
          <a:blip r:embed="rId32">
            <a:extLst>
              <a:ext uri="{28A0092B-C50C-407E-A947-70E740481C1C}">
                <a14:useLocalDpi xmlns:a14="http://schemas.microsoft.com/office/drawing/2010/main"/>
              </a:ext>
            </a:extLst>
          </a:blip>
          <a:stretch>
            <a:fillRect/>
          </a:stretch>
        </p:blipFill>
        <p:spPr>
          <a:xfrm>
            <a:off x="4190523" y="5301149"/>
            <a:ext cx="722753" cy="406548"/>
          </a:xfrm>
          <a:prstGeom prst="rect">
            <a:avLst/>
          </a:prstGeom>
        </p:spPr>
      </p:pic>
      <p:cxnSp>
        <p:nvCxnSpPr>
          <p:cNvPr id="47" name="Straight Connector 46">
            <a:extLst>
              <a:ext uri="{FF2B5EF4-FFF2-40B4-BE49-F238E27FC236}">
                <a16:creationId xmlns:a16="http://schemas.microsoft.com/office/drawing/2014/main" id="{425D0492-5858-B247-A832-43EDBD598B64}"/>
              </a:ext>
            </a:extLst>
          </p:cNvPr>
          <p:cNvCxnSpPr>
            <a:cxnSpLocks/>
          </p:cNvCxnSpPr>
          <p:nvPr/>
        </p:nvCxnSpPr>
        <p:spPr bwMode="auto">
          <a:xfrm>
            <a:off x="1854421" y="5162019"/>
            <a:ext cx="10325778" cy="0"/>
          </a:xfrm>
          <a:prstGeom prst="line">
            <a:avLst/>
          </a:prstGeom>
          <a:solidFill>
            <a:srgbClr val="00529B"/>
          </a:solidFill>
          <a:ln w="12700" cap="flat" cmpd="sng" algn="ctr">
            <a:solidFill>
              <a:schemeClr val="bg1">
                <a:lumMod val="85000"/>
              </a:schemeClr>
            </a:solidFill>
            <a:prstDash val="solid"/>
            <a:round/>
            <a:headEnd type="none" w="med" len="med"/>
            <a:tailEnd type="none" w="lg" len="lg"/>
          </a:ln>
          <a:effectLst/>
        </p:spPr>
      </p:cxnSp>
      <p:cxnSp>
        <p:nvCxnSpPr>
          <p:cNvPr id="48" name="Straight Connector 47">
            <a:extLst>
              <a:ext uri="{FF2B5EF4-FFF2-40B4-BE49-F238E27FC236}">
                <a16:creationId xmlns:a16="http://schemas.microsoft.com/office/drawing/2014/main" id="{8565F47D-0FFD-FB4D-B3A7-E398BAF956EA}"/>
              </a:ext>
            </a:extLst>
          </p:cNvPr>
          <p:cNvCxnSpPr>
            <a:cxnSpLocks/>
          </p:cNvCxnSpPr>
          <p:nvPr/>
        </p:nvCxnSpPr>
        <p:spPr bwMode="auto">
          <a:xfrm>
            <a:off x="1854421" y="5850293"/>
            <a:ext cx="10325778" cy="0"/>
          </a:xfrm>
          <a:prstGeom prst="line">
            <a:avLst/>
          </a:prstGeom>
          <a:solidFill>
            <a:srgbClr val="00529B"/>
          </a:solidFill>
          <a:ln w="12700" cap="flat" cmpd="sng" algn="ctr">
            <a:solidFill>
              <a:schemeClr val="bg1">
                <a:lumMod val="85000"/>
              </a:schemeClr>
            </a:solidFill>
            <a:prstDash val="solid"/>
            <a:round/>
            <a:headEnd type="none" w="med" len="med"/>
            <a:tailEnd type="none" w="lg" len="lg"/>
          </a:ln>
          <a:effectLst/>
        </p:spPr>
      </p:cxnSp>
      <p:pic>
        <p:nvPicPr>
          <p:cNvPr id="50" name="Picture 2">
            <a:extLst>
              <a:ext uri="{FF2B5EF4-FFF2-40B4-BE49-F238E27FC236}">
                <a16:creationId xmlns:a16="http://schemas.microsoft.com/office/drawing/2014/main" id="{C0BF71C4-F44A-1943-A853-3C8174278461}"/>
              </a:ext>
            </a:extLst>
          </p:cNvPr>
          <p:cNvPicPr>
            <a:picLocks noChangeAspect="1" noChangeArrowheads="1"/>
          </p:cNvPicPr>
          <p:nvPr/>
        </p:nvPicPr>
        <p:blipFill>
          <a:blip r:embed="rId33">
            <a:extLst>
              <a:ext uri="{28A0092B-C50C-407E-A947-70E740481C1C}">
                <a14:useLocalDpi xmlns:a14="http://schemas.microsoft.com/office/drawing/2010/main"/>
              </a:ext>
            </a:extLst>
          </a:blip>
          <a:stretch>
            <a:fillRect/>
          </a:stretch>
        </p:blipFill>
        <p:spPr bwMode="auto">
          <a:xfrm>
            <a:off x="10799650" y="4606694"/>
            <a:ext cx="1188347" cy="22123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51" name="Picture 4">
            <a:extLst>
              <a:ext uri="{FF2B5EF4-FFF2-40B4-BE49-F238E27FC236}">
                <a16:creationId xmlns:a16="http://schemas.microsoft.com/office/drawing/2014/main" id="{CEE2F9CB-BB35-944D-8830-4437BCAC3C97}"/>
              </a:ext>
            </a:extLst>
          </p:cNvPr>
          <p:cNvPicPr>
            <a:picLocks noChangeAspect="1" noChangeArrowheads="1"/>
          </p:cNvPicPr>
          <p:nvPr/>
        </p:nvPicPr>
        <p:blipFill>
          <a:blip r:embed="rId34" cstate="screen">
            <a:extLst>
              <a:ext uri="{28A0092B-C50C-407E-A947-70E740481C1C}">
                <a14:useLocalDpi xmlns:a14="http://schemas.microsoft.com/office/drawing/2010/main"/>
              </a:ext>
            </a:extLst>
          </a:blip>
          <a:srcRect/>
          <a:stretch>
            <a:fillRect/>
          </a:stretch>
        </p:blipFill>
        <p:spPr bwMode="auto">
          <a:xfrm>
            <a:off x="3289230" y="4302870"/>
            <a:ext cx="827333" cy="3925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2" name="Picture 17">
            <a:extLst>
              <a:ext uri="{FF2B5EF4-FFF2-40B4-BE49-F238E27FC236}">
                <a16:creationId xmlns:a16="http://schemas.microsoft.com/office/drawing/2014/main" id="{DC9F6144-2C5D-4E4F-8684-83FF45718BA9}"/>
              </a:ext>
            </a:extLst>
          </p:cNvPr>
          <p:cNvPicPr>
            <a:picLocks noChangeAspect="1" noChangeArrowheads="1"/>
          </p:cNvPicPr>
          <p:nvPr/>
        </p:nvPicPr>
        <p:blipFill>
          <a:blip r:embed="rId35" cstate="screen">
            <a:extLst>
              <a:ext uri="{28A0092B-C50C-407E-A947-70E740481C1C}">
                <a14:useLocalDpi xmlns:a14="http://schemas.microsoft.com/office/drawing/2010/main"/>
              </a:ext>
            </a:extLst>
          </a:blip>
          <a:srcRect/>
          <a:stretch>
            <a:fillRect/>
          </a:stretch>
        </p:blipFill>
        <p:spPr bwMode="auto">
          <a:xfrm>
            <a:off x="8409463" y="4153551"/>
            <a:ext cx="597039" cy="1822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3" name="Picture 52">
            <a:extLst>
              <a:ext uri="{FF2B5EF4-FFF2-40B4-BE49-F238E27FC236}">
                <a16:creationId xmlns:a16="http://schemas.microsoft.com/office/drawing/2014/main" id="{885B0D92-AE7E-6948-95F1-F804CECF40AC}"/>
              </a:ext>
            </a:extLst>
          </p:cNvPr>
          <p:cNvPicPr>
            <a:picLocks noChangeAspect="1"/>
          </p:cNvPicPr>
          <p:nvPr/>
        </p:nvPicPr>
        <p:blipFill>
          <a:blip r:embed="rId36" cstate="screen">
            <a:extLst>
              <a:ext uri="{28A0092B-C50C-407E-A947-70E740481C1C}">
                <a14:useLocalDpi xmlns:a14="http://schemas.microsoft.com/office/drawing/2010/main"/>
              </a:ext>
            </a:extLst>
          </a:blip>
          <a:stretch>
            <a:fillRect/>
          </a:stretch>
        </p:blipFill>
        <p:spPr>
          <a:xfrm>
            <a:off x="11104641" y="4083174"/>
            <a:ext cx="883356" cy="322977"/>
          </a:xfrm>
          <a:prstGeom prst="rect">
            <a:avLst/>
          </a:prstGeom>
        </p:spPr>
      </p:pic>
      <p:pic>
        <p:nvPicPr>
          <p:cNvPr id="54" name="Picture 5">
            <a:extLst>
              <a:ext uri="{FF2B5EF4-FFF2-40B4-BE49-F238E27FC236}">
                <a16:creationId xmlns:a16="http://schemas.microsoft.com/office/drawing/2014/main" id="{7085B9BF-5604-D14C-BDA9-E8EA7457CE2D}"/>
              </a:ext>
            </a:extLst>
          </p:cNvPr>
          <p:cNvPicPr>
            <a:picLocks noChangeAspect="1" noChangeArrowheads="1"/>
          </p:cNvPicPr>
          <p:nvPr/>
        </p:nvPicPr>
        <p:blipFill>
          <a:blip r:embed="rId37" cstate="screen">
            <a:extLst>
              <a:ext uri="{28A0092B-C50C-407E-A947-70E740481C1C}">
                <a14:useLocalDpi xmlns:a14="http://schemas.microsoft.com/office/drawing/2010/main"/>
              </a:ext>
            </a:extLst>
          </a:blip>
          <a:stretch>
            <a:fillRect/>
          </a:stretch>
        </p:blipFill>
        <p:spPr bwMode="auto">
          <a:xfrm>
            <a:off x="2014380" y="4668081"/>
            <a:ext cx="890156" cy="1598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5" name="Picture 10">
            <a:extLst>
              <a:ext uri="{FF2B5EF4-FFF2-40B4-BE49-F238E27FC236}">
                <a16:creationId xmlns:a16="http://schemas.microsoft.com/office/drawing/2014/main" id="{F9D8BCBA-8A7D-874F-BDC5-6764F3453673}"/>
              </a:ext>
            </a:extLst>
          </p:cNvPr>
          <p:cNvPicPr>
            <a:picLocks noChangeAspect="1" noChangeArrowheads="1"/>
          </p:cNvPicPr>
          <p:nvPr/>
        </p:nvPicPr>
        <p:blipFill>
          <a:blip r:embed="rId38">
            <a:extLst>
              <a:ext uri="{28A0092B-C50C-407E-A947-70E740481C1C}">
                <a14:useLocalDpi xmlns:a14="http://schemas.microsoft.com/office/drawing/2010/main"/>
              </a:ext>
            </a:extLst>
          </a:blip>
          <a:stretch>
            <a:fillRect/>
          </a:stretch>
        </p:blipFill>
        <p:spPr bwMode="auto">
          <a:xfrm>
            <a:off x="8423266" y="4651017"/>
            <a:ext cx="572736" cy="1769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56" name="Picture 55">
            <a:extLst>
              <a:ext uri="{FF2B5EF4-FFF2-40B4-BE49-F238E27FC236}">
                <a16:creationId xmlns:a16="http://schemas.microsoft.com/office/drawing/2014/main" id="{FBDC2075-1BCB-E040-82C5-EEA03D3E7F3F}"/>
              </a:ext>
            </a:extLst>
          </p:cNvPr>
          <p:cNvPicPr>
            <a:picLocks noChangeAspect="1"/>
          </p:cNvPicPr>
          <p:nvPr/>
        </p:nvPicPr>
        <p:blipFill>
          <a:blip r:embed="rId39">
            <a:extLst>
              <a:ext uri="{28A0092B-C50C-407E-A947-70E740481C1C}">
                <a14:useLocalDpi xmlns:a14="http://schemas.microsoft.com/office/drawing/2010/main"/>
              </a:ext>
            </a:extLst>
          </a:blip>
          <a:stretch>
            <a:fillRect/>
          </a:stretch>
        </p:blipFill>
        <p:spPr>
          <a:xfrm>
            <a:off x="2036120" y="4173607"/>
            <a:ext cx="835939" cy="142110"/>
          </a:xfrm>
          <a:prstGeom prst="rect">
            <a:avLst/>
          </a:prstGeom>
        </p:spPr>
      </p:pic>
      <p:sp>
        <p:nvSpPr>
          <p:cNvPr id="57" name="TextBox 56">
            <a:extLst>
              <a:ext uri="{FF2B5EF4-FFF2-40B4-BE49-F238E27FC236}">
                <a16:creationId xmlns:a16="http://schemas.microsoft.com/office/drawing/2014/main" id="{C4775D0D-A61A-CE45-BC69-A216281F0800}"/>
              </a:ext>
            </a:extLst>
          </p:cNvPr>
          <p:cNvSpPr txBox="1"/>
          <p:nvPr/>
        </p:nvSpPr>
        <p:spPr>
          <a:xfrm>
            <a:off x="108547" y="4274298"/>
            <a:ext cx="1546736" cy="415498"/>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050" b="1" i="0" u="none" strike="noStrike" kern="1200" cap="none" spc="0" normalizeH="0" baseline="0" noProof="0" dirty="0">
                <a:ln>
                  <a:noFill/>
                </a:ln>
                <a:solidFill>
                  <a:srgbClr val="464646"/>
                </a:solidFill>
                <a:effectLst/>
                <a:uLnTx/>
                <a:uFillTx/>
                <a:latin typeface="Arial" charset="0"/>
                <a:ea typeface="Arial Unicode MS" charset="0"/>
                <a:cs typeface="Arial Unicode MS" charset="0"/>
              </a:rPr>
              <a:t>LIFE </a:t>
            </a:r>
            <a:br>
              <a:rPr kumimoji="0" lang="en-US" sz="1050" b="1" i="0" u="none" strike="noStrike" kern="1200" cap="none" spc="0" normalizeH="0" baseline="0" noProof="0" dirty="0">
                <a:ln>
                  <a:noFill/>
                </a:ln>
                <a:solidFill>
                  <a:srgbClr val="464646"/>
                </a:solidFill>
                <a:effectLst/>
                <a:uLnTx/>
                <a:uFillTx/>
                <a:latin typeface="Arial" charset="0"/>
                <a:ea typeface="Arial Unicode MS" charset="0"/>
                <a:cs typeface="Arial Unicode MS" charset="0"/>
              </a:rPr>
            </a:br>
            <a:r>
              <a:rPr kumimoji="0" lang="en-US" sz="1050" b="1" i="0" u="none" strike="noStrike" kern="1200" cap="none" spc="0" normalizeH="0" baseline="0" noProof="0" dirty="0">
                <a:ln>
                  <a:noFill/>
                </a:ln>
                <a:solidFill>
                  <a:srgbClr val="464646"/>
                </a:solidFill>
                <a:effectLst/>
                <a:uLnTx/>
                <a:uFillTx/>
                <a:latin typeface="Arial" charset="0"/>
                <a:ea typeface="Arial Unicode MS" charset="0"/>
                <a:cs typeface="Arial Unicode MS" charset="0"/>
              </a:rPr>
              <a:t>SCIENCES </a:t>
            </a:r>
          </a:p>
        </p:txBody>
      </p:sp>
      <p:pic>
        <p:nvPicPr>
          <p:cNvPr id="58" name="Picture 57">
            <a:extLst>
              <a:ext uri="{FF2B5EF4-FFF2-40B4-BE49-F238E27FC236}">
                <a16:creationId xmlns:a16="http://schemas.microsoft.com/office/drawing/2014/main" id="{743E8EBA-D5F3-B549-88C2-DFBD99276C42}"/>
              </a:ext>
            </a:extLst>
          </p:cNvPr>
          <p:cNvPicPr>
            <a:picLocks noChangeAspect="1"/>
          </p:cNvPicPr>
          <p:nvPr/>
        </p:nvPicPr>
        <p:blipFill>
          <a:blip r:embed="rId40">
            <a:extLst>
              <a:ext uri="{28A0092B-C50C-407E-A947-70E740481C1C}">
                <a14:useLocalDpi xmlns:a14="http://schemas.microsoft.com/office/drawing/2010/main"/>
              </a:ext>
            </a:extLst>
          </a:blip>
          <a:stretch>
            <a:fillRect/>
          </a:stretch>
        </p:blipFill>
        <p:spPr>
          <a:xfrm>
            <a:off x="7102338" y="4271247"/>
            <a:ext cx="825937" cy="375906"/>
          </a:xfrm>
          <a:prstGeom prst="rect">
            <a:avLst/>
          </a:prstGeom>
        </p:spPr>
      </p:pic>
      <p:pic>
        <p:nvPicPr>
          <p:cNvPr id="59" name="Picture 58">
            <a:extLst>
              <a:ext uri="{FF2B5EF4-FFF2-40B4-BE49-F238E27FC236}">
                <a16:creationId xmlns:a16="http://schemas.microsoft.com/office/drawing/2014/main" id="{71A05D8A-27B5-A844-89B4-B259015C832D}"/>
              </a:ext>
            </a:extLst>
          </p:cNvPr>
          <p:cNvPicPr>
            <a:picLocks noChangeAspect="1"/>
          </p:cNvPicPr>
          <p:nvPr/>
        </p:nvPicPr>
        <p:blipFill>
          <a:blip r:embed="rId41">
            <a:extLst>
              <a:ext uri="{28A0092B-C50C-407E-A947-70E740481C1C}">
                <a14:useLocalDpi xmlns:a14="http://schemas.microsoft.com/office/drawing/2010/main"/>
              </a:ext>
            </a:extLst>
          </a:blip>
          <a:stretch>
            <a:fillRect/>
          </a:stretch>
        </p:blipFill>
        <p:spPr>
          <a:xfrm>
            <a:off x="9509350" y="4368737"/>
            <a:ext cx="997060" cy="249265"/>
          </a:xfrm>
          <a:prstGeom prst="rect">
            <a:avLst/>
          </a:prstGeom>
        </p:spPr>
      </p:pic>
      <p:pic>
        <p:nvPicPr>
          <p:cNvPr id="60" name="Picture 59">
            <a:extLst>
              <a:ext uri="{FF2B5EF4-FFF2-40B4-BE49-F238E27FC236}">
                <a16:creationId xmlns:a16="http://schemas.microsoft.com/office/drawing/2014/main" id="{953F407A-CF1E-8E48-A775-7901A0CBA1A9}"/>
              </a:ext>
            </a:extLst>
          </p:cNvPr>
          <p:cNvPicPr>
            <a:picLocks noChangeAspect="1"/>
          </p:cNvPicPr>
          <p:nvPr/>
        </p:nvPicPr>
        <p:blipFill>
          <a:blip r:embed="rId42">
            <a:extLst>
              <a:ext uri="{28A0092B-C50C-407E-A947-70E740481C1C}">
                <a14:useLocalDpi xmlns:a14="http://schemas.microsoft.com/office/drawing/2010/main"/>
              </a:ext>
            </a:extLst>
          </a:blip>
          <a:stretch>
            <a:fillRect/>
          </a:stretch>
        </p:blipFill>
        <p:spPr>
          <a:xfrm>
            <a:off x="6042572" y="4320263"/>
            <a:ext cx="496077" cy="469619"/>
          </a:xfrm>
          <a:prstGeom prst="rect">
            <a:avLst/>
          </a:prstGeom>
        </p:spPr>
      </p:pic>
      <p:pic>
        <p:nvPicPr>
          <p:cNvPr id="61" name="Picture 60">
            <a:extLst>
              <a:ext uri="{FF2B5EF4-FFF2-40B4-BE49-F238E27FC236}">
                <a16:creationId xmlns:a16="http://schemas.microsoft.com/office/drawing/2014/main" id="{EEA08C93-2A9C-DA44-B33F-04171192FF26}"/>
              </a:ext>
            </a:extLst>
          </p:cNvPr>
          <p:cNvPicPr>
            <a:picLocks noChangeAspect="1"/>
          </p:cNvPicPr>
          <p:nvPr/>
        </p:nvPicPr>
        <p:blipFill>
          <a:blip r:embed="rId43"/>
          <a:stretch>
            <a:fillRect/>
          </a:stretch>
        </p:blipFill>
        <p:spPr>
          <a:xfrm>
            <a:off x="4862076" y="4114381"/>
            <a:ext cx="1012102" cy="253396"/>
          </a:xfrm>
          <a:prstGeom prst="rect">
            <a:avLst/>
          </a:prstGeom>
        </p:spPr>
      </p:pic>
      <p:cxnSp>
        <p:nvCxnSpPr>
          <p:cNvPr id="62" name="Straight Connector 61">
            <a:extLst>
              <a:ext uri="{FF2B5EF4-FFF2-40B4-BE49-F238E27FC236}">
                <a16:creationId xmlns:a16="http://schemas.microsoft.com/office/drawing/2014/main" id="{9F2C8149-E517-D048-AC79-FB9860A9A7E4}"/>
              </a:ext>
            </a:extLst>
          </p:cNvPr>
          <p:cNvCxnSpPr>
            <a:cxnSpLocks/>
          </p:cNvCxnSpPr>
          <p:nvPr/>
        </p:nvCxnSpPr>
        <p:spPr bwMode="auto">
          <a:xfrm>
            <a:off x="1854421" y="3976434"/>
            <a:ext cx="10325778" cy="0"/>
          </a:xfrm>
          <a:prstGeom prst="line">
            <a:avLst/>
          </a:prstGeom>
          <a:solidFill>
            <a:srgbClr val="00529B"/>
          </a:solidFill>
          <a:ln w="12700" cap="flat" cmpd="sng" algn="ctr">
            <a:solidFill>
              <a:schemeClr val="bg1">
                <a:lumMod val="85000"/>
              </a:schemeClr>
            </a:solidFill>
            <a:prstDash val="solid"/>
            <a:round/>
            <a:headEnd type="none" w="med" len="med"/>
            <a:tailEnd type="none" w="lg" len="lg"/>
          </a:ln>
          <a:effectLst/>
        </p:spPr>
      </p:cxnSp>
      <p:cxnSp>
        <p:nvCxnSpPr>
          <p:cNvPr id="63" name="Straight Connector 62">
            <a:extLst>
              <a:ext uri="{FF2B5EF4-FFF2-40B4-BE49-F238E27FC236}">
                <a16:creationId xmlns:a16="http://schemas.microsoft.com/office/drawing/2014/main" id="{9B4A057B-AB28-944E-AFC0-EC6F509F840C}"/>
              </a:ext>
            </a:extLst>
          </p:cNvPr>
          <p:cNvCxnSpPr>
            <a:cxnSpLocks/>
          </p:cNvCxnSpPr>
          <p:nvPr/>
        </p:nvCxnSpPr>
        <p:spPr bwMode="auto">
          <a:xfrm>
            <a:off x="1854421" y="4991289"/>
            <a:ext cx="10325778" cy="0"/>
          </a:xfrm>
          <a:prstGeom prst="line">
            <a:avLst/>
          </a:prstGeom>
          <a:solidFill>
            <a:srgbClr val="00529B"/>
          </a:solidFill>
          <a:ln w="12700" cap="flat" cmpd="sng" algn="ctr">
            <a:solidFill>
              <a:schemeClr val="bg1">
                <a:lumMod val="85000"/>
              </a:schemeClr>
            </a:solidFill>
            <a:prstDash val="solid"/>
            <a:round/>
            <a:headEnd type="none" w="med" len="med"/>
            <a:tailEnd type="none" w="lg" len="lg"/>
          </a:ln>
          <a:effectLst/>
        </p:spPr>
      </p:cxnSp>
      <p:pic>
        <p:nvPicPr>
          <p:cNvPr id="65" name="Picture 8">
            <a:extLst>
              <a:ext uri="{FF2B5EF4-FFF2-40B4-BE49-F238E27FC236}">
                <a16:creationId xmlns:a16="http://schemas.microsoft.com/office/drawing/2014/main" id="{9F4451F8-A7A3-B346-AFE4-F7C8E9C820CE}"/>
              </a:ext>
            </a:extLst>
          </p:cNvPr>
          <p:cNvPicPr>
            <a:picLocks noChangeAspect="1" noChangeArrowheads="1"/>
          </p:cNvPicPr>
          <p:nvPr/>
        </p:nvPicPr>
        <p:blipFill>
          <a:blip r:embed="rId44" cstate="screen">
            <a:extLst>
              <a:ext uri="{28A0092B-C50C-407E-A947-70E740481C1C}">
                <a14:useLocalDpi xmlns:a14="http://schemas.microsoft.com/office/drawing/2010/main"/>
              </a:ext>
            </a:extLst>
          </a:blip>
          <a:stretch>
            <a:fillRect/>
          </a:stretch>
        </p:blipFill>
        <p:spPr bwMode="auto">
          <a:xfrm>
            <a:off x="7042848" y="2793082"/>
            <a:ext cx="569781" cy="442530"/>
          </a:xfrm>
          <a:prstGeom prst="rect">
            <a:avLst/>
          </a:prstGeom>
          <a:noFill/>
          <a:extLst>
            <a:ext uri="{909E8E84-426E-40DD-AFC4-6F175D3DCCD1}">
              <a14:hiddenFill xmlns:a14="http://schemas.microsoft.com/office/drawing/2010/main">
                <a:solidFill>
                  <a:srgbClr val="FFFFFF"/>
                </a:solidFill>
              </a14:hiddenFill>
            </a:ext>
          </a:extLst>
        </p:spPr>
      </p:pic>
      <p:pic>
        <p:nvPicPr>
          <p:cNvPr id="66" name="Picture 65">
            <a:extLst>
              <a:ext uri="{FF2B5EF4-FFF2-40B4-BE49-F238E27FC236}">
                <a16:creationId xmlns:a16="http://schemas.microsoft.com/office/drawing/2014/main" id="{61AEE539-C51C-C449-990A-C7F9A338F674}"/>
              </a:ext>
            </a:extLst>
          </p:cNvPr>
          <p:cNvPicPr>
            <a:picLocks noChangeAspect="1"/>
          </p:cNvPicPr>
          <p:nvPr/>
        </p:nvPicPr>
        <p:blipFill>
          <a:blip r:embed="rId45" cstate="screen">
            <a:extLst>
              <a:ext uri="{28A0092B-C50C-407E-A947-70E740481C1C}">
                <a14:useLocalDpi xmlns:a14="http://schemas.microsoft.com/office/drawing/2010/main"/>
              </a:ext>
            </a:extLst>
          </a:blip>
          <a:stretch>
            <a:fillRect/>
          </a:stretch>
        </p:blipFill>
        <p:spPr>
          <a:xfrm>
            <a:off x="8180524" y="2775294"/>
            <a:ext cx="956212" cy="478106"/>
          </a:xfrm>
          <a:prstGeom prst="rect">
            <a:avLst/>
          </a:prstGeom>
        </p:spPr>
      </p:pic>
      <p:pic>
        <p:nvPicPr>
          <p:cNvPr id="67" name="Picture 66">
            <a:extLst>
              <a:ext uri="{FF2B5EF4-FFF2-40B4-BE49-F238E27FC236}">
                <a16:creationId xmlns:a16="http://schemas.microsoft.com/office/drawing/2014/main" id="{4C546E65-1AF1-6D49-8DE3-2655611BFAC6}"/>
              </a:ext>
            </a:extLst>
          </p:cNvPr>
          <p:cNvPicPr>
            <a:picLocks noChangeAspect="1"/>
          </p:cNvPicPr>
          <p:nvPr/>
        </p:nvPicPr>
        <p:blipFill>
          <a:blip r:embed="rId46" cstate="screen">
            <a:extLst>
              <a:ext uri="{28A0092B-C50C-407E-A947-70E740481C1C}">
                <a14:useLocalDpi xmlns:a14="http://schemas.microsoft.com/office/drawing/2010/main"/>
              </a:ext>
            </a:extLst>
          </a:blip>
          <a:stretch>
            <a:fillRect/>
          </a:stretch>
        </p:blipFill>
        <p:spPr>
          <a:xfrm>
            <a:off x="8924238" y="3326492"/>
            <a:ext cx="769550" cy="298969"/>
          </a:xfrm>
          <a:prstGeom prst="rect">
            <a:avLst/>
          </a:prstGeom>
        </p:spPr>
      </p:pic>
      <p:pic>
        <p:nvPicPr>
          <p:cNvPr id="68" name="Picture 67">
            <a:extLst>
              <a:ext uri="{FF2B5EF4-FFF2-40B4-BE49-F238E27FC236}">
                <a16:creationId xmlns:a16="http://schemas.microsoft.com/office/drawing/2014/main" id="{79AB6621-DFCA-8245-B2BC-7300CB51E8A7}"/>
              </a:ext>
            </a:extLst>
          </p:cNvPr>
          <p:cNvPicPr>
            <a:picLocks noChangeAspect="1"/>
          </p:cNvPicPr>
          <p:nvPr/>
        </p:nvPicPr>
        <p:blipFill>
          <a:blip r:embed="rId47" cstate="screen">
            <a:extLst>
              <a:ext uri="{28A0092B-C50C-407E-A947-70E740481C1C}">
                <a14:useLocalDpi xmlns:a14="http://schemas.microsoft.com/office/drawing/2010/main"/>
              </a:ext>
            </a:extLst>
          </a:blip>
          <a:stretch>
            <a:fillRect/>
          </a:stretch>
        </p:blipFill>
        <p:spPr>
          <a:xfrm>
            <a:off x="7908214" y="3316996"/>
            <a:ext cx="504699" cy="317961"/>
          </a:xfrm>
          <a:prstGeom prst="rect">
            <a:avLst/>
          </a:prstGeom>
        </p:spPr>
      </p:pic>
      <p:pic>
        <p:nvPicPr>
          <p:cNvPr id="69" name="Picture 4">
            <a:extLst>
              <a:ext uri="{FF2B5EF4-FFF2-40B4-BE49-F238E27FC236}">
                <a16:creationId xmlns:a16="http://schemas.microsoft.com/office/drawing/2014/main" id="{5604172F-E17F-5F4A-A4E6-EDA1C34A1EC8}"/>
              </a:ext>
            </a:extLst>
          </p:cNvPr>
          <p:cNvPicPr>
            <a:picLocks noChangeAspect="1" noChangeArrowheads="1"/>
          </p:cNvPicPr>
          <p:nvPr/>
        </p:nvPicPr>
        <p:blipFill>
          <a:blip r:embed="rId48">
            <a:extLst>
              <a:ext uri="{28A0092B-C50C-407E-A947-70E740481C1C}">
                <a14:useLocalDpi xmlns:a14="http://schemas.microsoft.com/office/drawing/2010/main"/>
              </a:ext>
            </a:extLst>
          </a:blip>
          <a:stretch>
            <a:fillRect/>
          </a:stretch>
        </p:blipFill>
        <p:spPr bwMode="auto">
          <a:xfrm>
            <a:off x="5266639" y="3318581"/>
            <a:ext cx="601214" cy="31479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0" name="Picture 69">
            <a:extLst>
              <a:ext uri="{FF2B5EF4-FFF2-40B4-BE49-F238E27FC236}">
                <a16:creationId xmlns:a16="http://schemas.microsoft.com/office/drawing/2014/main" id="{7E80C9D1-AF49-964F-915A-84FC3969917E}"/>
              </a:ext>
            </a:extLst>
          </p:cNvPr>
          <p:cNvPicPr>
            <a:picLocks noChangeAspect="1"/>
          </p:cNvPicPr>
          <p:nvPr/>
        </p:nvPicPr>
        <p:blipFill>
          <a:blip r:embed="rId49">
            <a:extLst>
              <a:ext uri="{28A0092B-C50C-407E-A947-70E740481C1C}">
                <a14:useLocalDpi xmlns:a14="http://schemas.microsoft.com/office/drawing/2010/main"/>
              </a:ext>
            </a:extLst>
          </a:blip>
          <a:stretch>
            <a:fillRect/>
          </a:stretch>
        </p:blipFill>
        <p:spPr>
          <a:xfrm>
            <a:off x="10342571" y="3271169"/>
            <a:ext cx="470221" cy="409614"/>
          </a:xfrm>
          <a:prstGeom prst="rect">
            <a:avLst/>
          </a:prstGeom>
        </p:spPr>
      </p:pic>
      <p:pic>
        <p:nvPicPr>
          <p:cNvPr id="71" name="Picture 14">
            <a:extLst>
              <a:ext uri="{FF2B5EF4-FFF2-40B4-BE49-F238E27FC236}">
                <a16:creationId xmlns:a16="http://schemas.microsoft.com/office/drawing/2014/main" id="{37297726-F076-1942-BCED-E5DBF7FF8364}"/>
              </a:ext>
            </a:extLst>
          </p:cNvPr>
          <p:cNvPicPr>
            <a:picLocks noChangeAspect="1" noChangeArrowheads="1"/>
          </p:cNvPicPr>
          <p:nvPr/>
        </p:nvPicPr>
        <p:blipFill>
          <a:blip r:embed="rId50">
            <a:extLst>
              <a:ext uri="{28A0092B-C50C-407E-A947-70E740481C1C}">
                <a14:useLocalDpi xmlns:a14="http://schemas.microsoft.com/office/drawing/2010/main"/>
              </a:ext>
            </a:extLst>
          </a:blip>
          <a:stretch>
            <a:fillRect/>
          </a:stretch>
        </p:blipFill>
        <p:spPr bwMode="auto">
          <a:xfrm>
            <a:off x="4800182" y="2845793"/>
            <a:ext cx="481585" cy="3371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2" name="Picture 6" descr="http://www.ism.ws/files/images/Conference/SDCoffeeLogoHSM08.jpg">
            <a:extLst>
              <a:ext uri="{FF2B5EF4-FFF2-40B4-BE49-F238E27FC236}">
                <a16:creationId xmlns:a16="http://schemas.microsoft.com/office/drawing/2014/main" id="{F44B40E9-0AAA-FD4C-8AED-8E2CA6711F2A}"/>
              </a:ext>
            </a:extLst>
          </p:cNvPr>
          <p:cNvPicPr>
            <a:picLocks noChangeAspect="1" noChangeArrowheads="1"/>
          </p:cNvPicPr>
          <p:nvPr/>
        </p:nvPicPr>
        <p:blipFill>
          <a:blip r:embed="rId51" cstate="screen">
            <a:extLst>
              <a:ext uri="{28A0092B-C50C-407E-A947-70E740481C1C}">
                <a14:useLocalDpi xmlns:a14="http://schemas.microsoft.com/office/drawing/2010/main"/>
              </a:ext>
            </a:extLst>
          </a:blip>
          <a:srcRect/>
          <a:stretch>
            <a:fillRect/>
          </a:stretch>
        </p:blipFill>
        <p:spPr bwMode="auto">
          <a:xfrm>
            <a:off x="11492452" y="3310795"/>
            <a:ext cx="495545" cy="330363"/>
          </a:xfrm>
          <a:prstGeom prst="rect">
            <a:avLst/>
          </a:prstGeom>
          <a:noFill/>
          <a:extLst>
            <a:ext uri="{909E8E84-426E-40DD-AFC4-6F175D3DCCD1}">
              <a14:hiddenFill xmlns:a14="http://schemas.microsoft.com/office/drawing/2010/main">
                <a:solidFill>
                  <a:srgbClr val="FFFFFF"/>
                </a:solidFill>
              </a14:hiddenFill>
            </a:ext>
          </a:extLst>
        </p:spPr>
      </p:pic>
      <p:pic>
        <p:nvPicPr>
          <p:cNvPr id="73" name="Picture 2">
            <a:extLst>
              <a:ext uri="{FF2B5EF4-FFF2-40B4-BE49-F238E27FC236}">
                <a16:creationId xmlns:a16="http://schemas.microsoft.com/office/drawing/2014/main" id="{E49B8F68-2E06-4049-94B6-D0F1A14D6A65}"/>
              </a:ext>
            </a:extLst>
          </p:cNvPr>
          <p:cNvPicPr>
            <a:picLocks noChangeAspect="1" noChangeArrowheads="1"/>
          </p:cNvPicPr>
          <p:nvPr/>
        </p:nvPicPr>
        <p:blipFill>
          <a:blip r:embed="rId52">
            <a:extLst>
              <a:ext uri="{28A0092B-C50C-407E-A947-70E740481C1C}">
                <a14:useLocalDpi xmlns:a14="http://schemas.microsoft.com/office/drawing/2010/main"/>
              </a:ext>
            </a:extLst>
          </a:blip>
          <a:stretch>
            <a:fillRect/>
          </a:stretch>
        </p:blipFill>
        <p:spPr bwMode="auto">
          <a:xfrm>
            <a:off x="9613487" y="2833811"/>
            <a:ext cx="505106" cy="3610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4" name="Picture 12">
            <a:extLst>
              <a:ext uri="{FF2B5EF4-FFF2-40B4-BE49-F238E27FC236}">
                <a16:creationId xmlns:a16="http://schemas.microsoft.com/office/drawing/2014/main" id="{9841D737-F647-774F-A634-0BF24C35BD59}"/>
              </a:ext>
            </a:extLst>
          </p:cNvPr>
          <p:cNvPicPr>
            <a:picLocks noChangeAspect="1" noChangeArrowheads="1"/>
          </p:cNvPicPr>
          <p:nvPr/>
        </p:nvPicPr>
        <p:blipFill>
          <a:blip r:embed="rId53">
            <a:extLst>
              <a:ext uri="{28A0092B-C50C-407E-A947-70E740481C1C}">
                <a14:useLocalDpi xmlns:a14="http://schemas.microsoft.com/office/drawing/2010/main"/>
              </a:ext>
            </a:extLst>
          </a:blip>
          <a:stretch>
            <a:fillRect/>
          </a:stretch>
        </p:blipFill>
        <p:spPr bwMode="auto">
          <a:xfrm>
            <a:off x="1956539" y="3362749"/>
            <a:ext cx="622092" cy="226454"/>
          </a:xfrm>
          <a:prstGeom prst="rect">
            <a:avLst/>
          </a:prstGeom>
          <a:noFill/>
          <a:extLst>
            <a:ext uri="{909E8E84-426E-40DD-AFC4-6F175D3DCCD1}">
              <a14:hiddenFill xmlns:a14="http://schemas.microsoft.com/office/drawing/2010/main">
                <a:solidFill>
                  <a:srgbClr val="FFFFFF"/>
                </a:solidFill>
              </a14:hiddenFill>
            </a:ext>
          </a:extLst>
        </p:spPr>
      </p:pic>
      <p:pic>
        <p:nvPicPr>
          <p:cNvPr id="75" name="Picture 2">
            <a:extLst>
              <a:ext uri="{FF2B5EF4-FFF2-40B4-BE49-F238E27FC236}">
                <a16:creationId xmlns:a16="http://schemas.microsoft.com/office/drawing/2014/main" id="{146B93EF-3FB4-2243-AC71-E18777AD6A07}"/>
              </a:ext>
            </a:extLst>
          </p:cNvPr>
          <p:cNvPicPr>
            <a:picLocks noChangeAspect="1" noChangeArrowheads="1"/>
          </p:cNvPicPr>
          <p:nvPr/>
        </p:nvPicPr>
        <p:blipFill>
          <a:blip r:embed="rId54">
            <a:extLst>
              <a:ext uri="{28A0092B-C50C-407E-A947-70E740481C1C}">
                <a14:useLocalDpi xmlns:a14="http://schemas.microsoft.com/office/drawing/2010/main"/>
              </a:ext>
            </a:extLst>
          </a:blip>
          <a:stretch>
            <a:fillRect/>
          </a:stretch>
        </p:blipFill>
        <p:spPr bwMode="auto">
          <a:xfrm>
            <a:off x="3479801" y="2788387"/>
            <a:ext cx="677671" cy="4519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6" name="Picture 75">
            <a:extLst>
              <a:ext uri="{FF2B5EF4-FFF2-40B4-BE49-F238E27FC236}">
                <a16:creationId xmlns:a16="http://schemas.microsoft.com/office/drawing/2014/main" id="{C97D3721-4297-6344-A352-25E9959D04BC}"/>
              </a:ext>
            </a:extLst>
          </p:cNvPr>
          <p:cNvPicPr>
            <a:picLocks noChangeAspect="1"/>
          </p:cNvPicPr>
          <p:nvPr/>
        </p:nvPicPr>
        <p:blipFill>
          <a:blip r:embed="rId55">
            <a:extLst>
              <a:ext uri="{28A0092B-C50C-407E-A947-70E740481C1C}">
                <a14:useLocalDpi xmlns:a14="http://schemas.microsoft.com/office/drawing/2010/main"/>
              </a:ext>
            </a:extLst>
          </a:blip>
          <a:stretch>
            <a:fillRect/>
          </a:stretch>
        </p:blipFill>
        <p:spPr>
          <a:xfrm>
            <a:off x="5911117" y="2758258"/>
            <a:ext cx="512178" cy="512178"/>
          </a:xfrm>
          <a:prstGeom prst="rect">
            <a:avLst/>
          </a:prstGeom>
        </p:spPr>
      </p:pic>
      <p:sp>
        <p:nvSpPr>
          <p:cNvPr id="77" name="TextBox 76">
            <a:extLst>
              <a:ext uri="{FF2B5EF4-FFF2-40B4-BE49-F238E27FC236}">
                <a16:creationId xmlns:a16="http://schemas.microsoft.com/office/drawing/2014/main" id="{53E06291-93A4-AE47-B1DC-C0CC0F6FC515}"/>
              </a:ext>
            </a:extLst>
          </p:cNvPr>
          <p:cNvSpPr txBox="1"/>
          <p:nvPr/>
        </p:nvSpPr>
        <p:spPr>
          <a:xfrm>
            <a:off x="436431" y="3043385"/>
            <a:ext cx="1206152" cy="415498"/>
          </a:xfrm>
          <a:prstGeom prst="rect">
            <a:avLst/>
          </a:prstGeom>
          <a:noFill/>
        </p:spPr>
        <p:txBody>
          <a:bodyPr wrap="square" rtlCol="0">
            <a:spAutoFit/>
          </a:body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050" b="1" i="0" u="none" strike="noStrike" kern="1200" cap="none" spc="0" normalizeH="0" baseline="0" noProof="0" dirty="0">
                <a:ln>
                  <a:noFill/>
                </a:ln>
                <a:solidFill>
                  <a:srgbClr val="464646"/>
                </a:solidFill>
                <a:effectLst/>
                <a:uLnTx/>
                <a:uFillTx/>
                <a:latin typeface="Arial" charset="0"/>
                <a:ea typeface="Arial Unicode MS" charset="0"/>
                <a:cs typeface="Arial Unicode MS" charset="0"/>
              </a:rPr>
              <a:t>CPG/ FOOD </a:t>
            </a:r>
            <a:br>
              <a:rPr kumimoji="0" lang="en-US" sz="1050" b="1" i="0" u="none" strike="noStrike" kern="1200" cap="none" spc="0" normalizeH="0" baseline="0" noProof="0" dirty="0">
                <a:ln>
                  <a:noFill/>
                </a:ln>
                <a:solidFill>
                  <a:srgbClr val="464646"/>
                </a:solidFill>
                <a:effectLst/>
                <a:uLnTx/>
                <a:uFillTx/>
                <a:latin typeface="Arial" charset="0"/>
                <a:ea typeface="Arial Unicode MS" charset="0"/>
                <a:cs typeface="Arial Unicode MS" charset="0"/>
              </a:rPr>
            </a:br>
            <a:r>
              <a:rPr kumimoji="0" lang="en-US" sz="1050" b="1" i="0" u="none" strike="noStrike" kern="1200" cap="none" spc="0" normalizeH="0" baseline="0" noProof="0" dirty="0">
                <a:ln>
                  <a:noFill/>
                </a:ln>
                <a:solidFill>
                  <a:srgbClr val="464646"/>
                </a:solidFill>
                <a:effectLst/>
                <a:uLnTx/>
                <a:uFillTx/>
                <a:latin typeface="Arial" charset="0"/>
                <a:ea typeface="Arial Unicode MS" charset="0"/>
                <a:cs typeface="Arial Unicode MS" charset="0"/>
              </a:rPr>
              <a:t>&amp; BEVERAGE</a:t>
            </a:r>
          </a:p>
        </p:txBody>
      </p:sp>
      <p:pic>
        <p:nvPicPr>
          <p:cNvPr id="78" name="Picture 77">
            <a:extLst>
              <a:ext uri="{FF2B5EF4-FFF2-40B4-BE49-F238E27FC236}">
                <a16:creationId xmlns:a16="http://schemas.microsoft.com/office/drawing/2014/main" id="{0FF398DB-95D0-8440-8025-AF0019A0E781}"/>
              </a:ext>
            </a:extLst>
          </p:cNvPr>
          <p:cNvPicPr>
            <a:picLocks noChangeAspect="1"/>
          </p:cNvPicPr>
          <p:nvPr/>
        </p:nvPicPr>
        <p:blipFill>
          <a:blip r:embed="rId56">
            <a:extLst>
              <a:ext uri="{28A0092B-C50C-407E-A947-70E740481C1C}">
                <a14:useLocalDpi xmlns:a14="http://schemas.microsoft.com/office/drawing/2010/main"/>
              </a:ext>
            </a:extLst>
          </a:blip>
          <a:stretch>
            <a:fillRect/>
          </a:stretch>
        </p:blipFill>
        <p:spPr>
          <a:xfrm>
            <a:off x="4281314" y="3324087"/>
            <a:ext cx="438374" cy="303779"/>
          </a:xfrm>
          <a:prstGeom prst="rect">
            <a:avLst/>
          </a:prstGeom>
        </p:spPr>
      </p:pic>
      <p:pic>
        <p:nvPicPr>
          <p:cNvPr id="79" name="Picture 78">
            <a:extLst>
              <a:ext uri="{FF2B5EF4-FFF2-40B4-BE49-F238E27FC236}">
                <a16:creationId xmlns:a16="http://schemas.microsoft.com/office/drawing/2014/main" id="{E7013FD1-736F-1140-94B0-86DCBCAF07F4}"/>
              </a:ext>
            </a:extLst>
          </p:cNvPr>
          <p:cNvPicPr>
            <a:picLocks noChangeAspect="1"/>
          </p:cNvPicPr>
          <p:nvPr/>
        </p:nvPicPr>
        <p:blipFill>
          <a:blip r:embed="rId57">
            <a:extLst>
              <a:ext uri="{28A0092B-C50C-407E-A947-70E740481C1C}">
                <a14:useLocalDpi xmlns:a14="http://schemas.microsoft.com/office/drawing/2010/main"/>
              </a:ext>
            </a:extLst>
          </a:blip>
          <a:stretch>
            <a:fillRect/>
          </a:stretch>
        </p:blipFill>
        <p:spPr>
          <a:xfrm>
            <a:off x="1956539" y="2906505"/>
            <a:ext cx="1005838" cy="215685"/>
          </a:xfrm>
          <a:prstGeom prst="rect">
            <a:avLst/>
          </a:prstGeom>
        </p:spPr>
      </p:pic>
      <p:pic>
        <p:nvPicPr>
          <p:cNvPr id="80" name="Picture 79">
            <a:extLst>
              <a:ext uri="{FF2B5EF4-FFF2-40B4-BE49-F238E27FC236}">
                <a16:creationId xmlns:a16="http://schemas.microsoft.com/office/drawing/2014/main" id="{795C309F-B4FB-154A-A01E-A305EC151147}"/>
              </a:ext>
            </a:extLst>
          </p:cNvPr>
          <p:cNvPicPr>
            <a:picLocks noChangeAspect="1"/>
          </p:cNvPicPr>
          <p:nvPr/>
        </p:nvPicPr>
        <p:blipFill>
          <a:blip r:embed="rId58">
            <a:extLst>
              <a:ext uri="{28A0092B-C50C-407E-A947-70E740481C1C}">
                <a14:useLocalDpi xmlns:a14="http://schemas.microsoft.com/office/drawing/2010/main"/>
              </a:ext>
            </a:extLst>
          </a:blip>
          <a:stretch>
            <a:fillRect/>
          </a:stretch>
        </p:blipFill>
        <p:spPr>
          <a:xfrm>
            <a:off x="3024047" y="3246670"/>
            <a:ext cx="582655" cy="458613"/>
          </a:xfrm>
          <a:prstGeom prst="rect">
            <a:avLst/>
          </a:prstGeom>
        </p:spPr>
      </p:pic>
      <p:pic>
        <p:nvPicPr>
          <p:cNvPr id="81" name="Picture 80">
            <a:extLst>
              <a:ext uri="{FF2B5EF4-FFF2-40B4-BE49-F238E27FC236}">
                <a16:creationId xmlns:a16="http://schemas.microsoft.com/office/drawing/2014/main" id="{A8E00587-298D-4944-9D01-FE9CAD9E2E9C}"/>
              </a:ext>
            </a:extLst>
          </p:cNvPr>
          <p:cNvPicPr>
            <a:picLocks noChangeAspect="1"/>
          </p:cNvPicPr>
          <p:nvPr/>
        </p:nvPicPr>
        <p:blipFill>
          <a:blip r:embed="rId59"/>
          <a:stretch>
            <a:fillRect/>
          </a:stretch>
        </p:blipFill>
        <p:spPr>
          <a:xfrm>
            <a:off x="10787134" y="2878250"/>
            <a:ext cx="1200863" cy="272195"/>
          </a:xfrm>
          <a:prstGeom prst="rect">
            <a:avLst/>
          </a:prstGeom>
        </p:spPr>
      </p:pic>
      <p:cxnSp>
        <p:nvCxnSpPr>
          <p:cNvPr id="83" name="Straight Connector 82">
            <a:extLst>
              <a:ext uri="{FF2B5EF4-FFF2-40B4-BE49-F238E27FC236}">
                <a16:creationId xmlns:a16="http://schemas.microsoft.com/office/drawing/2014/main" id="{3F8B22CE-B3A0-9A4B-B5CB-A95008A44D60}"/>
              </a:ext>
            </a:extLst>
          </p:cNvPr>
          <p:cNvCxnSpPr>
            <a:cxnSpLocks/>
          </p:cNvCxnSpPr>
          <p:nvPr/>
        </p:nvCxnSpPr>
        <p:spPr bwMode="auto">
          <a:xfrm>
            <a:off x="1854421" y="2706247"/>
            <a:ext cx="10325778" cy="0"/>
          </a:xfrm>
          <a:prstGeom prst="line">
            <a:avLst/>
          </a:prstGeom>
          <a:solidFill>
            <a:srgbClr val="00529B"/>
          </a:solidFill>
          <a:ln w="12700" cap="flat" cmpd="sng" algn="ctr">
            <a:solidFill>
              <a:schemeClr val="bg1">
                <a:lumMod val="85000"/>
              </a:schemeClr>
            </a:solidFill>
            <a:prstDash val="solid"/>
            <a:round/>
            <a:headEnd type="none" w="med" len="med"/>
            <a:tailEnd type="none" w="lg" len="lg"/>
          </a:ln>
          <a:effectLst/>
        </p:spPr>
      </p:cxnSp>
      <p:cxnSp>
        <p:nvCxnSpPr>
          <p:cNvPr id="84" name="Straight Connector 83">
            <a:extLst>
              <a:ext uri="{FF2B5EF4-FFF2-40B4-BE49-F238E27FC236}">
                <a16:creationId xmlns:a16="http://schemas.microsoft.com/office/drawing/2014/main" id="{167FFD2F-A227-D84E-BBD3-DF5A97081CAD}"/>
              </a:ext>
            </a:extLst>
          </p:cNvPr>
          <p:cNvCxnSpPr>
            <a:cxnSpLocks/>
          </p:cNvCxnSpPr>
          <p:nvPr/>
        </p:nvCxnSpPr>
        <p:spPr bwMode="auto">
          <a:xfrm>
            <a:off x="1854421" y="3805704"/>
            <a:ext cx="10325778" cy="0"/>
          </a:xfrm>
          <a:prstGeom prst="line">
            <a:avLst/>
          </a:prstGeom>
          <a:solidFill>
            <a:srgbClr val="00529B"/>
          </a:solidFill>
          <a:ln w="12700" cap="flat" cmpd="sng" algn="ctr">
            <a:solidFill>
              <a:schemeClr val="bg1">
                <a:lumMod val="85000"/>
              </a:schemeClr>
            </a:solidFill>
            <a:prstDash val="solid"/>
            <a:round/>
            <a:headEnd type="none" w="med" len="med"/>
            <a:tailEnd type="none" w="lg" len="lg"/>
          </a:ln>
          <a:effectLst/>
        </p:spPr>
      </p:cxnSp>
      <p:grpSp>
        <p:nvGrpSpPr>
          <p:cNvPr id="91" name="Group 90">
            <a:extLst>
              <a:ext uri="{FF2B5EF4-FFF2-40B4-BE49-F238E27FC236}">
                <a16:creationId xmlns:a16="http://schemas.microsoft.com/office/drawing/2014/main" id="{9513EF59-6638-CB41-A8AA-99DC4B9C55FD}"/>
              </a:ext>
            </a:extLst>
          </p:cNvPr>
          <p:cNvGrpSpPr/>
          <p:nvPr/>
        </p:nvGrpSpPr>
        <p:grpSpPr>
          <a:xfrm>
            <a:off x="0" y="-129033"/>
            <a:ext cx="12180199" cy="1533026"/>
            <a:chOff x="0" y="975371"/>
            <a:chExt cx="12192000" cy="1961465"/>
          </a:xfrm>
        </p:grpSpPr>
        <p:sp>
          <p:nvSpPr>
            <p:cNvPr id="92" name="Rectangle 91">
              <a:extLst>
                <a:ext uri="{FF2B5EF4-FFF2-40B4-BE49-F238E27FC236}">
                  <a16:creationId xmlns:a16="http://schemas.microsoft.com/office/drawing/2014/main" id="{FA34B497-B08C-EF4C-9AB9-F4A26C7DE5C7}"/>
                </a:ext>
              </a:extLst>
            </p:cNvPr>
            <p:cNvSpPr/>
            <p:nvPr/>
          </p:nvSpPr>
          <p:spPr bwMode="auto">
            <a:xfrm>
              <a:off x="0" y="975371"/>
              <a:ext cx="12192000" cy="1961465"/>
            </a:xfrm>
            <a:prstGeom prst="rect">
              <a:avLst/>
            </a:prstGeom>
            <a:solidFill>
              <a:schemeClr val="accent1"/>
            </a:solidFill>
            <a:ln w="12700" cap="flat" cmpd="sng" algn="ctr">
              <a:no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no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800" b="0" i="0" u="none" strike="noStrike" kern="1200" cap="none" spc="0" normalizeH="0" baseline="0" noProof="0" dirty="0" err="1">
                <a:ln>
                  <a:noFill/>
                </a:ln>
                <a:solidFill>
                  <a:srgbClr val="FFFFFF"/>
                </a:solidFill>
                <a:effectLst/>
                <a:uLnTx/>
                <a:uFillTx/>
                <a:latin typeface="Arial" charset="0"/>
              </a:endParaRPr>
            </a:p>
          </p:txBody>
        </p:sp>
        <p:pic>
          <p:nvPicPr>
            <p:cNvPr id="93" name="Picture 92">
              <a:extLst>
                <a:ext uri="{FF2B5EF4-FFF2-40B4-BE49-F238E27FC236}">
                  <a16:creationId xmlns:a16="http://schemas.microsoft.com/office/drawing/2014/main" id="{947FE143-F882-1649-BC83-A32A0BEEE5F9}"/>
                </a:ext>
              </a:extLst>
            </p:cNvPr>
            <p:cNvPicPr>
              <a:picLocks noChangeAspect="1"/>
            </p:cNvPicPr>
            <p:nvPr/>
          </p:nvPicPr>
          <p:blipFill>
            <a:blip r:embed="rId60"/>
            <a:stretch>
              <a:fillRect/>
            </a:stretch>
          </p:blipFill>
          <p:spPr>
            <a:xfrm>
              <a:off x="5317111" y="1223388"/>
              <a:ext cx="1135909" cy="1135909"/>
            </a:xfrm>
            <a:prstGeom prst="rect">
              <a:avLst/>
            </a:prstGeom>
          </p:spPr>
        </p:pic>
        <p:pic>
          <p:nvPicPr>
            <p:cNvPr id="94" name="Picture 93">
              <a:extLst>
                <a:ext uri="{FF2B5EF4-FFF2-40B4-BE49-F238E27FC236}">
                  <a16:creationId xmlns:a16="http://schemas.microsoft.com/office/drawing/2014/main" id="{52EFD540-323A-5D49-8CB9-F19FC06FBE52}"/>
                </a:ext>
              </a:extLst>
            </p:cNvPr>
            <p:cNvPicPr>
              <a:picLocks noChangeAspect="1"/>
            </p:cNvPicPr>
            <p:nvPr/>
          </p:nvPicPr>
          <p:blipFill>
            <a:blip r:embed="rId61"/>
            <a:stretch>
              <a:fillRect/>
            </a:stretch>
          </p:blipFill>
          <p:spPr>
            <a:xfrm>
              <a:off x="1304469" y="1231744"/>
              <a:ext cx="1135909" cy="1135909"/>
            </a:xfrm>
            <a:prstGeom prst="rect">
              <a:avLst/>
            </a:prstGeom>
          </p:spPr>
        </p:pic>
        <p:pic>
          <p:nvPicPr>
            <p:cNvPr id="95" name="Picture 94">
              <a:extLst>
                <a:ext uri="{FF2B5EF4-FFF2-40B4-BE49-F238E27FC236}">
                  <a16:creationId xmlns:a16="http://schemas.microsoft.com/office/drawing/2014/main" id="{2E0E2A16-4E39-D147-ACE8-86EC46FA94FF}"/>
                </a:ext>
              </a:extLst>
            </p:cNvPr>
            <p:cNvPicPr>
              <a:picLocks noChangeAspect="1"/>
            </p:cNvPicPr>
            <p:nvPr/>
          </p:nvPicPr>
          <p:blipFill>
            <a:blip r:embed="rId62"/>
            <a:stretch>
              <a:fillRect/>
            </a:stretch>
          </p:blipFill>
          <p:spPr>
            <a:xfrm>
              <a:off x="9608457" y="1229009"/>
              <a:ext cx="1135909" cy="1135909"/>
            </a:xfrm>
            <a:prstGeom prst="rect">
              <a:avLst/>
            </a:prstGeom>
          </p:spPr>
        </p:pic>
        <p:sp>
          <p:nvSpPr>
            <p:cNvPr id="96" name="TextBox 95">
              <a:extLst>
                <a:ext uri="{FF2B5EF4-FFF2-40B4-BE49-F238E27FC236}">
                  <a16:creationId xmlns:a16="http://schemas.microsoft.com/office/drawing/2014/main" id="{61C8C510-0F9C-4749-A316-165BB57CA00A}"/>
                </a:ext>
              </a:extLst>
            </p:cNvPr>
            <p:cNvSpPr txBox="1"/>
            <p:nvPr/>
          </p:nvSpPr>
          <p:spPr>
            <a:xfrm>
              <a:off x="740310" y="2474368"/>
              <a:ext cx="2264228" cy="307777"/>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rPr>
                <a:t>MOBILE APPLICATIONS</a:t>
              </a:r>
            </a:p>
          </p:txBody>
        </p:sp>
        <p:sp>
          <p:nvSpPr>
            <p:cNvPr id="97" name="TextBox 96">
              <a:extLst>
                <a:ext uri="{FF2B5EF4-FFF2-40B4-BE49-F238E27FC236}">
                  <a16:creationId xmlns:a16="http://schemas.microsoft.com/office/drawing/2014/main" id="{08D465AB-DDF2-2442-905E-B46E1549B954}"/>
                </a:ext>
              </a:extLst>
            </p:cNvPr>
            <p:cNvSpPr txBox="1"/>
            <p:nvPr/>
          </p:nvSpPr>
          <p:spPr>
            <a:xfrm>
              <a:off x="4792929" y="2498089"/>
              <a:ext cx="2264228" cy="307777"/>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rPr>
                <a:t>MACHINE TO MACHINE</a:t>
              </a:r>
            </a:p>
          </p:txBody>
        </p:sp>
        <p:sp>
          <p:nvSpPr>
            <p:cNvPr id="98" name="TextBox 97">
              <a:extLst>
                <a:ext uri="{FF2B5EF4-FFF2-40B4-BE49-F238E27FC236}">
                  <a16:creationId xmlns:a16="http://schemas.microsoft.com/office/drawing/2014/main" id="{1E2A5F08-1870-D44F-8828-2E6A43D866A2}"/>
                </a:ext>
              </a:extLst>
            </p:cNvPr>
            <p:cNvSpPr txBox="1"/>
            <p:nvPr/>
          </p:nvSpPr>
          <p:spPr>
            <a:xfrm>
              <a:off x="9044298" y="2497138"/>
              <a:ext cx="2264228" cy="307777"/>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panose="020B0604020202020204"/>
                </a:rPr>
                <a:t>IoT</a:t>
              </a:r>
            </a:p>
          </p:txBody>
        </p:sp>
      </p:grpSp>
      <p:pic>
        <p:nvPicPr>
          <p:cNvPr id="99" name="Picture Placeholder 9">
            <a:extLst>
              <a:ext uri="{FF2B5EF4-FFF2-40B4-BE49-F238E27FC236}">
                <a16:creationId xmlns:a16="http://schemas.microsoft.com/office/drawing/2014/main" id="{C3F51DB3-6A51-BC4B-ABEF-04695D783FCE}"/>
              </a:ext>
            </a:extLst>
          </p:cNvPr>
          <p:cNvPicPr>
            <a:picLocks noChangeAspect="1"/>
          </p:cNvPicPr>
          <p:nvPr/>
        </p:nvPicPr>
        <p:blipFill>
          <a:blip r:embed="rId63" cstate="email">
            <a:extLst>
              <a:ext uri="{28A0092B-C50C-407E-A947-70E740481C1C}">
                <a14:useLocalDpi xmlns:a14="http://schemas.microsoft.com/office/drawing/2010/main"/>
              </a:ext>
            </a:extLst>
          </a:blip>
          <a:srcRect/>
          <a:stretch/>
        </p:blipFill>
        <p:spPr>
          <a:xfrm>
            <a:off x="9704225" y="6223441"/>
            <a:ext cx="982992" cy="193939"/>
          </a:xfrm>
          <a:prstGeom prst="rect">
            <a:avLst/>
          </a:prstGeom>
        </p:spPr>
      </p:pic>
      <p:pic>
        <p:nvPicPr>
          <p:cNvPr id="100" name="Picture 99" descr="A close up of a screen&#10;&#10;Description automatically generated">
            <a:extLst>
              <a:ext uri="{FF2B5EF4-FFF2-40B4-BE49-F238E27FC236}">
                <a16:creationId xmlns:a16="http://schemas.microsoft.com/office/drawing/2014/main" id="{AF22A7E7-E5DF-1846-9FC4-C893CED1C890}"/>
              </a:ext>
            </a:extLst>
          </p:cNvPr>
          <p:cNvPicPr>
            <a:picLocks noChangeAspect="1"/>
          </p:cNvPicPr>
          <p:nvPr/>
        </p:nvPicPr>
        <p:blipFill>
          <a:blip r:embed="rId64" cstate="print">
            <a:extLst>
              <a:ext uri="{28A0092B-C50C-407E-A947-70E740481C1C}">
                <a14:useLocalDpi xmlns:a14="http://schemas.microsoft.com/office/drawing/2010/main" val="0"/>
              </a:ext>
            </a:extLst>
          </a:blip>
          <a:stretch>
            <a:fillRect/>
          </a:stretch>
        </p:blipFill>
        <p:spPr>
          <a:xfrm>
            <a:off x="7423169" y="1543076"/>
            <a:ext cx="899699" cy="505271"/>
          </a:xfrm>
          <a:prstGeom prst="rect">
            <a:avLst/>
          </a:prstGeom>
        </p:spPr>
      </p:pic>
      <p:pic>
        <p:nvPicPr>
          <p:cNvPr id="101" name="Picture 100" descr="A close up of a sign&#10;&#10;Description automatically generated">
            <a:extLst>
              <a:ext uri="{FF2B5EF4-FFF2-40B4-BE49-F238E27FC236}">
                <a16:creationId xmlns:a16="http://schemas.microsoft.com/office/drawing/2014/main" id="{723756B6-7470-BC4D-B9E4-4A874B0E1080}"/>
              </a:ext>
            </a:extLst>
          </p:cNvPr>
          <p:cNvPicPr>
            <a:picLocks noChangeAspect="1"/>
          </p:cNvPicPr>
          <p:nvPr/>
        </p:nvPicPr>
        <p:blipFill>
          <a:blip r:embed="rId65" cstate="print">
            <a:extLst>
              <a:ext uri="{28A0092B-C50C-407E-A947-70E740481C1C}">
                <a14:useLocalDpi xmlns:a14="http://schemas.microsoft.com/office/drawing/2010/main" val="0"/>
              </a:ext>
            </a:extLst>
          </a:blip>
          <a:stretch>
            <a:fillRect/>
          </a:stretch>
        </p:blipFill>
        <p:spPr>
          <a:xfrm>
            <a:off x="6456466" y="3183818"/>
            <a:ext cx="523982" cy="523982"/>
          </a:xfrm>
          <a:prstGeom prst="rect">
            <a:avLst/>
          </a:prstGeom>
        </p:spPr>
      </p:pic>
      <p:pic>
        <p:nvPicPr>
          <p:cNvPr id="102" name="Picture 101">
            <a:extLst>
              <a:ext uri="{FF2B5EF4-FFF2-40B4-BE49-F238E27FC236}">
                <a16:creationId xmlns:a16="http://schemas.microsoft.com/office/drawing/2014/main" id="{201FBC25-FF86-C646-A2A5-40DC1D82856A}"/>
              </a:ext>
            </a:extLst>
          </p:cNvPr>
          <p:cNvPicPr>
            <a:picLocks noChangeAspect="1"/>
          </p:cNvPicPr>
          <p:nvPr/>
        </p:nvPicPr>
        <p:blipFill>
          <a:blip r:embed="rId66" cstate="print">
            <a:extLst>
              <a:ext uri="{28A0092B-C50C-407E-A947-70E740481C1C}">
                <a14:useLocalDpi xmlns:a14="http://schemas.microsoft.com/office/drawing/2010/main" val="0"/>
              </a:ext>
            </a:extLst>
          </a:blip>
          <a:srcRect/>
          <a:stretch/>
        </p:blipFill>
        <p:spPr>
          <a:xfrm>
            <a:off x="4207162" y="1995171"/>
            <a:ext cx="1016059" cy="444526"/>
          </a:xfrm>
          <a:prstGeom prst="rect">
            <a:avLst/>
          </a:prstGeom>
        </p:spPr>
      </p:pic>
      <p:pic>
        <p:nvPicPr>
          <p:cNvPr id="105" name="Picture 4">
            <a:extLst>
              <a:ext uri="{FF2B5EF4-FFF2-40B4-BE49-F238E27FC236}">
                <a16:creationId xmlns:a16="http://schemas.microsoft.com/office/drawing/2014/main" id="{8BFEA365-C928-4607-944E-13674EA69EC9}"/>
              </a:ext>
            </a:extLst>
          </p:cNvPr>
          <p:cNvPicPr>
            <a:picLocks noChangeAspect="1" noChangeArrowheads="1"/>
          </p:cNvPicPr>
          <p:nvPr/>
        </p:nvPicPr>
        <p:blipFill>
          <a:blip r:embed="rId67" cstate="email">
            <a:extLst>
              <a:ext uri="{28A0092B-C50C-407E-A947-70E740481C1C}">
                <a14:useLocalDpi xmlns:a14="http://schemas.microsoft.com/office/drawing/2010/main" val="0"/>
              </a:ext>
            </a:extLst>
          </a:blip>
          <a:srcRect/>
          <a:stretch>
            <a:fillRect/>
          </a:stretch>
        </p:blipFill>
        <p:spPr bwMode="auto">
          <a:xfrm>
            <a:off x="4377084" y="4541290"/>
            <a:ext cx="1280160" cy="341929"/>
          </a:xfrm>
          <a:prstGeom prst="rect">
            <a:avLst/>
          </a:prstGeom>
          <a:noFill/>
          <a:extLst>
            <a:ext uri="{909E8E84-426E-40DD-AFC4-6F175D3DCCD1}">
              <a14:hiddenFill xmlns:a14="http://schemas.microsoft.com/office/drawing/2010/main">
                <a:solidFill>
                  <a:srgbClr val="FFFFFF"/>
                </a:solidFill>
              </a14:hiddenFill>
            </a:ext>
          </a:extLst>
        </p:spPr>
      </p:pic>
      <p:pic>
        <p:nvPicPr>
          <p:cNvPr id="17410" name="Picture 2" descr="Logos : Monrovia">
            <a:extLst>
              <a:ext uri="{FF2B5EF4-FFF2-40B4-BE49-F238E27FC236}">
                <a16:creationId xmlns:a16="http://schemas.microsoft.com/office/drawing/2014/main" id="{FE52F678-8D83-4837-8073-FE6A6633174A}"/>
              </a:ext>
            </a:extLst>
          </p:cNvPr>
          <p:cNvPicPr>
            <a:picLocks noChangeAspect="1" noChangeArrowheads="1"/>
          </p:cNvPicPr>
          <p:nvPr/>
        </p:nvPicPr>
        <p:blipFill>
          <a:blip r:embed="rId68" cstate="email">
            <a:extLst>
              <a:ext uri="{28A0092B-C50C-407E-A947-70E740481C1C}">
                <a14:useLocalDpi xmlns:a14="http://schemas.microsoft.com/office/drawing/2010/main" val="0"/>
              </a:ext>
            </a:extLst>
          </a:blip>
          <a:srcRect/>
          <a:stretch>
            <a:fillRect/>
          </a:stretch>
        </p:blipFill>
        <p:spPr bwMode="auto">
          <a:xfrm>
            <a:off x="5920810" y="1545908"/>
            <a:ext cx="1413164" cy="235527"/>
          </a:xfrm>
          <a:prstGeom prst="rect">
            <a:avLst/>
          </a:prstGeom>
          <a:noFill/>
          <a:extLst>
            <a:ext uri="{909E8E84-426E-40DD-AFC4-6F175D3DCCD1}">
              <a14:hiddenFill xmlns:a14="http://schemas.microsoft.com/office/drawing/2010/main">
                <a:solidFill>
                  <a:srgbClr val="FFFFFF"/>
                </a:solidFill>
              </a14:hiddenFill>
            </a:ext>
          </a:extLst>
        </p:spPr>
      </p:pic>
      <p:pic>
        <p:nvPicPr>
          <p:cNvPr id="106" name="Picture 105">
            <a:extLst>
              <a:ext uri="{FF2B5EF4-FFF2-40B4-BE49-F238E27FC236}">
                <a16:creationId xmlns:a16="http://schemas.microsoft.com/office/drawing/2014/main" id="{673DF255-768F-4C9A-9420-78F9643AFA88}"/>
              </a:ext>
            </a:extLst>
          </p:cNvPr>
          <p:cNvPicPr>
            <a:picLocks noChangeAspect="1"/>
          </p:cNvPicPr>
          <p:nvPr/>
        </p:nvPicPr>
        <p:blipFill>
          <a:blip r:embed="rId69"/>
          <a:stretch>
            <a:fillRect/>
          </a:stretch>
        </p:blipFill>
        <p:spPr>
          <a:xfrm>
            <a:off x="4802036" y="1622869"/>
            <a:ext cx="959462" cy="277577"/>
          </a:xfrm>
          <a:prstGeom prst="rect">
            <a:avLst/>
          </a:prstGeom>
        </p:spPr>
      </p:pic>
      <p:pic>
        <p:nvPicPr>
          <p:cNvPr id="107" name="Picture 106">
            <a:extLst>
              <a:ext uri="{FF2B5EF4-FFF2-40B4-BE49-F238E27FC236}">
                <a16:creationId xmlns:a16="http://schemas.microsoft.com/office/drawing/2014/main" id="{ACDA3686-5782-4BCB-A492-BC60257A6860}"/>
              </a:ext>
            </a:extLst>
          </p:cNvPr>
          <p:cNvPicPr>
            <a:picLocks noChangeAspect="1"/>
          </p:cNvPicPr>
          <p:nvPr/>
        </p:nvPicPr>
        <p:blipFill>
          <a:blip r:embed="rId70">
            <a:extLst>
              <a:ext uri="{28A0092B-C50C-407E-A947-70E740481C1C}">
                <a14:useLocalDpi xmlns:a14="http://schemas.microsoft.com/office/drawing/2010/main"/>
              </a:ext>
            </a:extLst>
          </a:blip>
          <a:stretch>
            <a:fillRect/>
          </a:stretch>
        </p:blipFill>
        <p:spPr>
          <a:xfrm>
            <a:off x="9543005" y="2156255"/>
            <a:ext cx="842279" cy="206456"/>
          </a:xfrm>
          <a:prstGeom prst="rect">
            <a:avLst/>
          </a:prstGeom>
        </p:spPr>
      </p:pic>
    </p:spTree>
    <p:extLst>
      <p:ext uri="{BB962C8B-B14F-4D97-AF65-F5344CB8AC3E}">
        <p14:creationId xmlns:p14="http://schemas.microsoft.com/office/powerpoint/2010/main" val="25836861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335B02E7-0F36-4B30-8E5B-5D529D7E19B4}"/>
              </a:ext>
            </a:extLst>
          </p:cNvPr>
          <p:cNvSpPr>
            <a:spLocks noGrp="1"/>
          </p:cNvSpPr>
          <p:nvPr>
            <p:ph type="title"/>
          </p:nvPr>
        </p:nvSpPr>
        <p:spPr/>
        <p:txBody>
          <a:bodyPr/>
          <a:lstStyle/>
          <a:p>
            <a:r>
              <a:rPr lang="en-US" dirty="0"/>
              <a:t>DSI’s Mission</a:t>
            </a:r>
          </a:p>
        </p:txBody>
      </p:sp>
      <p:grpSp>
        <p:nvGrpSpPr>
          <p:cNvPr id="33" name="Group 32">
            <a:extLst>
              <a:ext uri="{FF2B5EF4-FFF2-40B4-BE49-F238E27FC236}">
                <a16:creationId xmlns:a16="http://schemas.microsoft.com/office/drawing/2014/main" id="{4747F677-1674-43B4-A54E-816D68C64564}"/>
              </a:ext>
            </a:extLst>
          </p:cNvPr>
          <p:cNvGrpSpPr/>
          <p:nvPr/>
        </p:nvGrpSpPr>
        <p:grpSpPr>
          <a:xfrm>
            <a:off x="301625" y="1155368"/>
            <a:ext cx="11585575" cy="1599387"/>
            <a:chOff x="0" y="4455591"/>
            <a:chExt cx="9153071" cy="1599387"/>
          </a:xfrm>
        </p:grpSpPr>
        <p:sp>
          <p:nvSpPr>
            <p:cNvPr id="34" name="TextBox 33">
              <a:extLst>
                <a:ext uri="{FF2B5EF4-FFF2-40B4-BE49-F238E27FC236}">
                  <a16:creationId xmlns:a16="http://schemas.microsoft.com/office/drawing/2014/main" id="{88775057-8662-4CEC-937D-3B7D57373048}"/>
                </a:ext>
              </a:extLst>
            </p:cNvPr>
            <p:cNvSpPr txBox="1"/>
            <p:nvPr/>
          </p:nvSpPr>
          <p:spPr>
            <a:xfrm>
              <a:off x="3828591" y="4455591"/>
              <a:ext cx="1568274" cy="336695"/>
            </a:xfrm>
            <a:prstGeom prst="rect">
              <a:avLst/>
            </a:prstGeom>
            <a:noFill/>
          </p:spPr>
          <p:txBody>
            <a:bodyPr wrap="non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588" b="1" i="0" u="none" strike="noStrike" kern="1200" cap="none" spc="531" normalizeH="0" baseline="0" noProof="0">
                  <a:ln>
                    <a:noFill/>
                  </a:ln>
                  <a:solidFill>
                    <a:srgbClr val="0084A8">
                      <a:lumMod val="50000"/>
                    </a:srgbClr>
                  </a:solidFill>
                  <a:effectLst/>
                  <a:uLnTx/>
                  <a:uFillTx/>
                  <a:latin typeface="Arial" charset="0"/>
                </a:rPr>
                <a:t>MISSION</a:t>
              </a:r>
            </a:p>
          </p:txBody>
        </p:sp>
        <p:grpSp>
          <p:nvGrpSpPr>
            <p:cNvPr id="35" name="Group 34">
              <a:extLst>
                <a:ext uri="{FF2B5EF4-FFF2-40B4-BE49-F238E27FC236}">
                  <a16:creationId xmlns:a16="http://schemas.microsoft.com/office/drawing/2014/main" id="{F4D1DFA9-1E8D-4416-9121-F99BA2803BD3}"/>
                </a:ext>
              </a:extLst>
            </p:cNvPr>
            <p:cNvGrpSpPr/>
            <p:nvPr/>
          </p:nvGrpSpPr>
          <p:grpSpPr>
            <a:xfrm>
              <a:off x="0" y="4624868"/>
              <a:ext cx="9153071" cy="1430110"/>
              <a:chOff x="0" y="4624868"/>
              <a:chExt cx="9153071" cy="1430110"/>
            </a:xfrm>
          </p:grpSpPr>
          <p:sp>
            <p:nvSpPr>
              <p:cNvPr id="36" name="Rectangle 35">
                <a:extLst>
                  <a:ext uri="{FF2B5EF4-FFF2-40B4-BE49-F238E27FC236}">
                    <a16:creationId xmlns:a16="http://schemas.microsoft.com/office/drawing/2014/main" id="{F00A2F8D-B300-4FCE-8A19-F5F8565A8647}"/>
                  </a:ext>
                </a:extLst>
              </p:cNvPr>
              <p:cNvSpPr/>
              <p:nvPr/>
            </p:nvSpPr>
            <p:spPr>
              <a:xfrm>
                <a:off x="0" y="4955136"/>
                <a:ext cx="9153071" cy="934102"/>
              </a:xfrm>
              <a:prstGeom prst="rect">
                <a:avLst/>
              </a:prstGeom>
            </p:spPr>
            <p:txBody>
              <a:bodyPr wrap="squar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735" b="1" i="0" u="none" strike="noStrike" kern="1200" cap="none" spc="0" normalizeH="0" baseline="0" noProof="0" dirty="0">
                    <a:ln>
                      <a:noFill/>
                    </a:ln>
                    <a:solidFill>
                      <a:srgbClr val="006290"/>
                    </a:solidFill>
                    <a:effectLst/>
                    <a:uLnTx/>
                    <a:uFillTx/>
                    <a:latin typeface="Arial" charset="0"/>
                  </a:rPr>
                  <a:t>To make our customers successful as it relates to inventory management in the digital economy</a:t>
                </a:r>
              </a:p>
            </p:txBody>
          </p:sp>
          <p:cxnSp>
            <p:nvCxnSpPr>
              <p:cNvPr id="37" name="Straight Connector 36">
                <a:extLst>
                  <a:ext uri="{FF2B5EF4-FFF2-40B4-BE49-F238E27FC236}">
                    <a16:creationId xmlns:a16="http://schemas.microsoft.com/office/drawing/2014/main" id="{6BD72C64-2D6B-42D1-A5EE-DBD352EA1462}"/>
                  </a:ext>
                </a:extLst>
              </p:cNvPr>
              <p:cNvCxnSpPr>
                <a:cxnSpLocks/>
              </p:cNvCxnSpPr>
              <p:nvPr/>
            </p:nvCxnSpPr>
            <p:spPr bwMode="auto">
              <a:xfrm>
                <a:off x="14809" y="4624868"/>
                <a:ext cx="3684762" cy="0"/>
              </a:xfrm>
              <a:prstGeom prst="line">
                <a:avLst/>
              </a:prstGeom>
              <a:solidFill>
                <a:srgbClr val="00529B"/>
              </a:solidFill>
              <a:ln w="12700" cap="flat" cmpd="sng" algn="ctr">
                <a:solidFill>
                  <a:schemeClr val="bg1">
                    <a:lumMod val="85000"/>
                  </a:schemeClr>
                </a:solidFill>
                <a:prstDash val="solid"/>
                <a:round/>
                <a:headEnd type="none" w="med" len="med"/>
                <a:tailEnd type="none" w="lg" len="lg"/>
              </a:ln>
              <a:effectLst/>
            </p:spPr>
          </p:cxnSp>
          <p:cxnSp>
            <p:nvCxnSpPr>
              <p:cNvPr id="38" name="Straight Connector 37">
                <a:extLst>
                  <a:ext uri="{FF2B5EF4-FFF2-40B4-BE49-F238E27FC236}">
                    <a16:creationId xmlns:a16="http://schemas.microsoft.com/office/drawing/2014/main" id="{4B3AEDAA-C5F0-4FFD-9B31-FC2A2CA15A6D}"/>
                  </a:ext>
                </a:extLst>
              </p:cNvPr>
              <p:cNvCxnSpPr>
                <a:cxnSpLocks/>
              </p:cNvCxnSpPr>
              <p:nvPr/>
            </p:nvCxnSpPr>
            <p:spPr bwMode="auto">
              <a:xfrm>
                <a:off x="14809" y="6054978"/>
                <a:ext cx="9103236" cy="0"/>
              </a:xfrm>
              <a:prstGeom prst="line">
                <a:avLst/>
              </a:prstGeom>
              <a:solidFill>
                <a:srgbClr val="00529B"/>
              </a:solidFill>
              <a:ln w="12700" cap="flat" cmpd="sng" algn="ctr">
                <a:solidFill>
                  <a:schemeClr val="bg1">
                    <a:lumMod val="85000"/>
                  </a:schemeClr>
                </a:solidFill>
                <a:prstDash val="solid"/>
                <a:round/>
                <a:headEnd type="none" w="med" len="med"/>
                <a:tailEnd type="none" w="lg" len="lg"/>
              </a:ln>
              <a:effectLst/>
            </p:spPr>
          </p:cxnSp>
          <p:cxnSp>
            <p:nvCxnSpPr>
              <p:cNvPr id="39" name="Straight Connector 38">
                <a:extLst>
                  <a:ext uri="{FF2B5EF4-FFF2-40B4-BE49-F238E27FC236}">
                    <a16:creationId xmlns:a16="http://schemas.microsoft.com/office/drawing/2014/main" id="{12D1B724-E321-4A04-B0DB-C59969290BD8}"/>
                  </a:ext>
                </a:extLst>
              </p:cNvPr>
              <p:cNvCxnSpPr>
                <a:cxnSpLocks/>
              </p:cNvCxnSpPr>
              <p:nvPr/>
            </p:nvCxnSpPr>
            <p:spPr bwMode="auto">
              <a:xfrm>
                <a:off x="5433284" y="4624868"/>
                <a:ext cx="3684762" cy="0"/>
              </a:xfrm>
              <a:prstGeom prst="line">
                <a:avLst/>
              </a:prstGeom>
              <a:solidFill>
                <a:srgbClr val="00529B"/>
              </a:solidFill>
              <a:ln w="12700" cap="flat" cmpd="sng" algn="ctr">
                <a:solidFill>
                  <a:schemeClr val="bg1">
                    <a:lumMod val="85000"/>
                  </a:schemeClr>
                </a:solidFill>
                <a:prstDash val="solid"/>
                <a:round/>
                <a:headEnd type="none" w="med" len="med"/>
                <a:tailEnd type="none" w="lg" len="lg"/>
              </a:ln>
              <a:effectLst/>
            </p:spPr>
          </p:cxnSp>
        </p:grpSp>
      </p:grpSp>
      <p:sp>
        <p:nvSpPr>
          <p:cNvPr id="71" name="Rectangle 70">
            <a:extLst>
              <a:ext uri="{FF2B5EF4-FFF2-40B4-BE49-F238E27FC236}">
                <a16:creationId xmlns:a16="http://schemas.microsoft.com/office/drawing/2014/main" id="{59CF274C-12F7-C848-BB3C-6E7807285CEB}"/>
              </a:ext>
            </a:extLst>
          </p:cNvPr>
          <p:cNvSpPr/>
          <p:nvPr/>
        </p:nvSpPr>
        <p:spPr>
          <a:xfrm>
            <a:off x="532267" y="5319236"/>
            <a:ext cx="1300356" cy="523220"/>
          </a:xfrm>
          <a:prstGeom prst="rect">
            <a:avLst/>
          </a:prstGeom>
        </p:spPr>
        <p:txBody>
          <a:bodyPr wrap="none">
            <a:spAutoFit/>
          </a:bodyPr>
          <a:lstStyle/>
          <a:p>
            <a:pPr marL="0" marR="0" lvl="0" indent="0" algn="ctr" defTabSz="914400" rtl="0" eaLnBrk="0" fontAlgn="base" latinLnBrk="0" hangingPunct="0">
              <a:lnSpc>
                <a:spcPct val="100000"/>
              </a:lnSpc>
              <a:spcBef>
                <a:spcPts val="600"/>
              </a:spcBef>
              <a:spcAft>
                <a:spcPts val="1200"/>
              </a:spcAft>
              <a:buClr>
                <a:srgbClr val="FFFFFF">
                  <a:lumMod val="75000"/>
                </a:srgbClr>
              </a:buClr>
              <a:buSzTx/>
              <a:buFontTx/>
              <a:buNone/>
              <a:tabLst/>
              <a:defRPr/>
            </a:pPr>
            <a:r>
              <a:rPr kumimoji="0" lang="en-US" sz="1400" b="0" i="0" u="none" strike="noStrike" kern="1200" cap="none" spc="0" normalizeH="0" baseline="0" noProof="0" dirty="0">
                <a:ln>
                  <a:noFill/>
                </a:ln>
                <a:solidFill>
                  <a:srgbClr val="464646"/>
                </a:solidFill>
                <a:effectLst/>
                <a:uLnTx/>
                <a:uFillTx/>
                <a:latin typeface="Arial" charset="0"/>
              </a:rPr>
              <a:t>Supply Chain </a:t>
            </a:r>
            <a:br>
              <a:rPr kumimoji="0" lang="en-US" sz="1400" b="0" i="0" u="none" strike="noStrike" kern="1200" cap="none" spc="0" normalizeH="0" baseline="0" noProof="0" dirty="0">
                <a:ln>
                  <a:noFill/>
                </a:ln>
                <a:solidFill>
                  <a:srgbClr val="464646"/>
                </a:solidFill>
                <a:effectLst/>
                <a:uLnTx/>
                <a:uFillTx/>
                <a:latin typeface="Arial" charset="0"/>
              </a:rPr>
            </a:br>
            <a:r>
              <a:rPr kumimoji="0" lang="en-US" sz="1400" b="0" i="0" u="none" strike="noStrike" kern="1200" cap="none" spc="0" normalizeH="0" baseline="0" noProof="0" dirty="0">
                <a:ln>
                  <a:noFill/>
                </a:ln>
                <a:solidFill>
                  <a:srgbClr val="464646"/>
                </a:solidFill>
                <a:effectLst/>
                <a:uLnTx/>
                <a:uFillTx/>
                <a:latin typeface="Arial" charset="0"/>
              </a:rPr>
              <a:t>Experience </a:t>
            </a:r>
          </a:p>
        </p:txBody>
      </p:sp>
      <p:sp>
        <p:nvSpPr>
          <p:cNvPr id="72" name="Rectangle 71">
            <a:extLst>
              <a:ext uri="{FF2B5EF4-FFF2-40B4-BE49-F238E27FC236}">
                <a16:creationId xmlns:a16="http://schemas.microsoft.com/office/drawing/2014/main" id="{42CED70F-81B3-EE4E-A140-0289111DDE47}"/>
              </a:ext>
            </a:extLst>
          </p:cNvPr>
          <p:cNvSpPr/>
          <p:nvPr/>
        </p:nvSpPr>
        <p:spPr>
          <a:xfrm>
            <a:off x="2693068" y="5319236"/>
            <a:ext cx="1592905" cy="523220"/>
          </a:xfrm>
          <a:prstGeom prst="rect">
            <a:avLst/>
          </a:prstGeom>
        </p:spPr>
        <p:txBody>
          <a:bodyPr wrap="square">
            <a:spAutoFit/>
          </a:bodyPr>
          <a:lstStyle/>
          <a:p>
            <a:pPr marL="0" marR="0" lvl="0" indent="0" algn="ctr" defTabSz="914400" rtl="0" eaLnBrk="0" fontAlgn="base" latinLnBrk="0" hangingPunct="0">
              <a:lnSpc>
                <a:spcPct val="100000"/>
              </a:lnSpc>
              <a:spcBef>
                <a:spcPts val="600"/>
              </a:spcBef>
              <a:spcAft>
                <a:spcPts val="1200"/>
              </a:spcAft>
              <a:buClr>
                <a:srgbClr val="FFFFFF">
                  <a:lumMod val="75000"/>
                </a:srgbClr>
              </a:buClr>
              <a:buSzTx/>
              <a:buFontTx/>
              <a:buNone/>
              <a:tabLst/>
              <a:defRPr/>
            </a:pPr>
            <a:r>
              <a:rPr kumimoji="0" lang="en-US" sz="1400" b="0" i="0" u="none" strike="noStrike" kern="1200" cap="none" spc="0" normalizeH="0" baseline="0" noProof="0" dirty="0">
                <a:ln>
                  <a:noFill/>
                </a:ln>
                <a:solidFill>
                  <a:srgbClr val="464646"/>
                </a:solidFill>
                <a:effectLst/>
                <a:uLnTx/>
                <a:uFillTx/>
                <a:latin typeface="Arial" charset="0"/>
              </a:rPr>
              <a:t>Mobile-First </a:t>
            </a:r>
            <a:br>
              <a:rPr kumimoji="0" lang="en-US" sz="1400" b="0" i="0" u="none" strike="noStrike" kern="1200" cap="none" spc="0" normalizeH="0" baseline="0" noProof="0" dirty="0">
                <a:ln>
                  <a:noFill/>
                </a:ln>
                <a:solidFill>
                  <a:srgbClr val="464646"/>
                </a:solidFill>
                <a:effectLst/>
                <a:uLnTx/>
                <a:uFillTx/>
                <a:latin typeface="Arial" charset="0"/>
              </a:rPr>
            </a:br>
            <a:r>
              <a:rPr kumimoji="0" lang="en-US" sz="1400" b="0" i="0" u="none" strike="noStrike" kern="1200" cap="none" spc="0" normalizeH="0" baseline="0" noProof="0" dirty="0">
                <a:ln>
                  <a:noFill/>
                </a:ln>
                <a:solidFill>
                  <a:srgbClr val="464646"/>
                </a:solidFill>
                <a:effectLst/>
                <a:uLnTx/>
                <a:uFillTx/>
                <a:latin typeface="Arial" charset="0"/>
              </a:rPr>
              <a:t>Cloud Apps</a:t>
            </a:r>
          </a:p>
        </p:txBody>
      </p:sp>
      <p:sp>
        <p:nvSpPr>
          <p:cNvPr id="73" name="Rectangle 72">
            <a:extLst>
              <a:ext uri="{FF2B5EF4-FFF2-40B4-BE49-F238E27FC236}">
                <a16:creationId xmlns:a16="http://schemas.microsoft.com/office/drawing/2014/main" id="{27213C95-3AFD-B246-845A-36AF66770264}"/>
              </a:ext>
            </a:extLst>
          </p:cNvPr>
          <p:cNvSpPr/>
          <p:nvPr/>
        </p:nvSpPr>
        <p:spPr>
          <a:xfrm>
            <a:off x="5185930" y="5319236"/>
            <a:ext cx="1369286" cy="523220"/>
          </a:xfrm>
          <a:prstGeom prst="rect">
            <a:avLst/>
          </a:prstGeom>
        </p:spPr>
        <p:txBody>
          <a:bodyPr wrap="none">
            <a:spAutoFit/>
          </a:bodyPr>
          <a:lstStyle/>
          <a:p>
            <a:pPr marL="0" marR="0" lvl="0" indent="0" algn="ctr" defTabSz="914400" rtl="0" eaLnBrk="0" fontAlgn="base" latinLnBrk="0" hangingPunct="0">
              <a:lnSpc>
                <a:spcPct val="100000"/>
              </a:lnSpc>
              <a:spcBef>
                <a:spcPts val="600"/>
              </a:spcBef>
              <a:spcAft>
                <a:spcPts val="1200"/>
              </a:spcAft>
              <a:buClr>
                <a:srgbClr val="FFFFFF">
                  <a:lumMod val="75000"/>
                </a:srgbClr>
              </a:buClr>
              <a:buSzTx/>
              <a:buFontTx/>
              <a:buNone/>
              <a:tabLst/>
              <a:defRPr/>
            </a:pPr>
            <a:r>
              <a:rPr kumimoji="0" lang="en-US" sz="1400" b="0" i="0" u="none" strike="noStrike" kern="1200" cap="none" spc="0" normalizeH="0" baseline="0" noProof="0" dirty="0">
                <a:ln>
                  <a:noFill/>
                </a:ln>
                <a:solidFill>
                  <a:srgbClr val="464646"/>
                </a:solidFill>
                <a:effectLst/>
                <a:uLnTx/>
                <a:uFillTx/>
                <a:latin typeface="Arial" charset="0"/>
              </a:rPr>
              <a:t>Digital Supply</a:t>
            </a:r>
            <a:br>
              <a:rPr kumimoji="0" lang="en-US" sz="1400" b="0" i="0" u="none" strike="noStrike" kern="1200" cap="none" spc="0" normalizeH="0" baseline="0" noProof="0" dirty="0">
                <a:ln>
                  <a:noFill/>
                </a:ln>
                <a:solidFill>
                  <a:srgbClr val="464646"/>
                </a:solidFill>
                <a:effectLst/>
                <a:uLnTx/>
                <a:uFillTx/>
                <a:latin typeface="Arial" charset="0"/>
              </a:rPr>
            </a:br>
            <a:r>
              <a:rPr kumimoji="0" lang="en-US" sz="1400" b="0" i="0" u="none" strike="noStrike" kern="1200" cap="none" spc="0" normalizeH="0" baseline="0" noProof="0" dirty="0">
                <a:ln>
                  <a:noFill/>
                </a:ln>
                <a:solidFill>
                  <a:srgbClr val="464646"/>
                </a:solidFill>
                <a:effectLst/>
                <a:uLnTx/>
                <a:uFillTx/>
                <a:latin typeface="Arial" charset="0"/>
              </a:rPr>
              <a:t>Chain Platform</a:t>
            </a:r>
          </a:p>
        </p:txBody>
      </p:sp>
      <p:sp>
        <p:nvSpPr>
          <p:cNvPr id="74" name="Rectangle 73">
            <a:extLst>
              <a:ext uri="{FF2B5EF4-FFF2-40B4-BE49-F238E27FC236}">
                <a16:creationId xmlns:a16="http://schemas.microsoft.com/office/drawing/2014/main" id="{2EBD4A83-477D-BB42-945D-576611C1EE8A}"/>
              </a:ext>
            </a:extLst>
          </p:cNvPr>
          <p:cNvSpPr/>
          <p:nvPr/>
        </p:nvSpPr>
        <p:spPr>
          <a:xfrm>
            <a:off x="7398550" y="5319236"/>
            <a:ext cx="1856597" cy="523220"/>
          </a:xfrm>
          <a:prstGeom prst="rect">
            <a:avLst/>
          </a:prstGeom>
        </p:spPr>
        <p:txBody>
          <a:bodyPr wrap="none">
            <a:spAutoFit/>
          </a:bodyPr>
          <a:lstStyle/>
          <a:p>
            <a:pPr marL="0" marR="0" lvl="0" indent="0" algn="ctr" defTabSz="914400" rtl="0" eaLnBrk="0" fontAlgn="base" latinLnBrk="0" hangingPunct="0">
              <a:lnSpc>
                <a:spcPct val="100000"/>
              </a:lnSpc>
              <a:spcBef>
                <a:spcPts val="600"/>
              </a:spcBef>
              <a:spcAft>
                <a:spcPts val="1200"/>
              </a:spcAft>
              <a:buClr>
                <a:srgbClr val="FFFFFF">
                  <a:lumMod val="75000"/>
                </a:srgbClr>
              </a:buClr>
              <a:buSzTx/>
              <a:buFontTx/>
              <a:buNone/>
              <a:tabLst/>
              <a:defRPr/>
            </a:pPr>
            <a:r>
              <a:rPr kumimoji="0" lang="en-US" sz="1400" b="0" i="0" u="none" strike="noStrike" kern="1200" cap="none" spc="0" normalizeH="0" baseline="0" noProof="0" dirty="0">
                <a:ln>
                  <a:noFill/>
                </a:ln>
                <a:solidFill>
                  <a:srgbClr val="464646"/>
                </a:solidFill>
                <a:effectLst/>
                <a:uLnTx/>
                <a:uFillTx/>
                <a:latin typeface="Arial" charset="0"/>
              </a:rPr>
              <a:t>Cloud Model Centric </a:t>
            </a:r>
            <a:br>
              <a:rPr kumimoji="0" lang="en-US" sz="1400" b="0" i="0" u="none" strike="noStrike" kern="1200" cap="none" spc="0" normalizeH="0" baseline="0" noProof="0" dirty="0">
                <a:ln>
                  <a:noFill/>
                </a:ln>
                <a:solidFill>
                  <a:srgbClr val="464646"/>
                </a:solidFill>
                <a:effectLst/>
                <a:uLnTx/>
                <a:uFillTx/>
                <a:latin typeface="Arial" charset="0"/>
              </a:rPr>
            </a:br>
            <a:r>
              <a:rPr kumimoji="0" lang="en-US" sz="1400" b="0" i="0" u="none" strike="noStrike" kern="1200" cap="none" spc="0" normalizeH="0" baseline="0" noProof="0" dirty="0">
                <a:ln>
                  <a:noFill/>
                </a:ln>
                <a:solidFill>
                  <a:srgbClr val="464646"/>
                </a:solidFill>
                <a:effectLst/>
                <a:uLnTx/>
                <a:uFillTx/>
                <a:latin typeface="Arial" charset="0"/>
              </a:rPr>
              <a:t>to Supply Chain  </a:t>
            </a:r>
          </a:p>
        </p:txBody>
      </p:sp>
      <p:sp>
        <p:nvSpPr>
          <p:cNvPr id="75" name="Rectangle 74">
            <a:extLst>
              <a:ext uri="{FF2B5EF4-FFF2-40B4-BE49-F238E27FC236}">
                <a16:creationId xmlns:a16="http://schemas.microsoft.com/office/drawing/2014/main" id="{A5325F7D-F7BF-6E42-BDB0-FDB4DB494257}"/>
              </a:ext>
            </a:extLst>
          </p:cNvPr>
          <p:cNvSpPr/>
          <p:nvPr/>
        </p:nvSpPr>
        <p:spPr>
          <a:xfrm>
            <a:off x="10146569" y="5319236"/>
            <a:ext cx="1696297" cy="523220"/>
          </a:xfrm>
          <a:prstGeom prst="rect">
            <a:avLst/>
          </a:prstGeom>
        </p:spPr>
        <p:txBody>
          <a:bodyPr wrap="none">
            <a:spAutoFit/>
          </a:bodyPr>
          <a:lstStyle/>
          <a:p>
            <a:pPr marL="0" marR="0" lvl="0" indent="0" algn="ctr" defTabSz="914400" rtl="0" eaLnBrk="0" fontAlgn="base" latinLnBrk="0" hangingPunct="0">
              <a:lnSpc>
                <a:spcPct val="100000"/>
              </a:lnSpc>
              <a:spcBef>
                <a:spcPts val="600"/>
              </a:spcBef>
              <a:spcAft>
                <a:spcPts val="1200"/>
              </a:spcAft>
              <a:buClr>
                <a:srgbClr val="FFFFFF">
                  <a:lumMod val="75000"/>
                </a:srgbClr>
              </a:buClr>
              <a:buSzTx/>
              <a:buFontTx/>
              <a:buNone/>
              <a:tabLst/>
              <a:defRPr/>
            </a:pPr>
            <a:r>
              <a:rPr kumimoji="0" lang="en-US" sz="1400" b="0" i="0" u="none" strike="noStrike" kern="1200" cap="none" spc="0" normalizeH="0" baseline="0" noProof="0" dirty="0">
                <a:ln>
                  <a:noFill/>
                </a:ln>
                <a:solidFill>
                  <a:srgbClr val="464646"/>
                </a:solidFill>
                <a:effectLst/>
                <a:uLnTx/>
                <a:uFillTx/>
                <a:latin typeface="Arial" charset="0"/>
              </a:rPr>
              <a:t>Deployment &amp; </a:t>
            </a:r>
            <a:br>
              <a:rPr kumimoji="0" lang="en-US" sz="1400" b="0" i="0" u="none" strike="noStrike" kern="1200" cap="none" spc="0" normalizeH="0" baseline="0" noProof="0" dirty="0">
                <a:ln>
                  <a:noFill/>
                </a:ln>
                <a:solidFill>
                  <a:srgbClr val="464646"/>
                </a:solidFill>
                <a:effectLst/>
                <a:uLnTx/>
                <a:uFillTx/>
                <a:latin typeface="Arial" charset="0"/>
              </a:rPr>
            </a:br>
            <a:r>
              <a:rPr kumimoji="0" lang="en-US" sz="1400" b="0" i="0" u="none" strike="noStrike" kern="1200" cap="none" spc="0" normalizeH="0" baseline="0" noProof="0" dirty="0">
                <a:ln>
                  <a:noFill/>
                </a:ln>
                <a:solidFill>
                  <a:srgbClr val="464646"/>
                </a:solidFill>
                <a:effectLst/>
                <a:uLnTx/>
                <a:uFillTx/>
                <a:latin typeface="Arial" charset="0"/>
              </a:rPr>
              <a:t>Integration Options</a:t>
            </a:r>
            <a:endParaRPr kumimoji="0" lang="en-US" sz="1400" b="0" i="0" u="none" strike="noStrike" kern="1200" cap="none" spc="0" normalizeH="0" baseline="0" noProof="0" dirty="0">
              <a:ln>
                <a:noFill/>
              </a:ln>
              <a:solidFill>
                <a:srgbClr val="005883"/>
              </a:solidFill>
              <a:effectLst/>
              <a:uLnTx/>
              <a:uFillTx/>
              <a:latin typeface="Arial" charset="0"/>
            </a:endParaRPr>
          </a:p>
        </p:txBody>
      </p:sp>
      <p:pic>
        <p:nvPicPr>
          <p:cNvPr id="76" name="Picture 75">
            <a:extLst>
              <a:ext uri="{FF2B5EF4-FFF2-40B4-BE49-F238E27FC236}">
                <a16:creationId xmlns:a16="http://schemas.microsoft.com/office/drawing/2014/main" id="{02E32AA9-DB00-174B-B769-81BC249D520D}"/>
              </a:ext>
            </a:extLst>
          </p:cNvPr>
          <p:cNvPicPr>
            <a:picLocks noChangeAspect="1"/>
          </p:cNvPicPr>
          <p:nvPr/>
        </p:nvPicPr>
        <p:blipFill>
          <a:blip r:embed="rId3"/>
          <a:stretch>
            <a:fillRect/>
          </a:stretch>
        </p:blipFill>
        <p:spPr>
          <a:xfrm>
            <a:off x="915815" y="4521857"/>
            <a:ext cx="533261" cy="533261"/>
          </a:xfrm>
          <a:prstGeom prst="rect">
            <a:avLst/>
          </a:prstGeom>
        </p:spPr>
      </p:pic>
      <p:pic>
        <p:nvPicPr>
          <p:cNvPr id="77" name="Picture 76">
            <a:extLst>
              <a:ext uri="{FF2B5EF4-FFF2-40B4-BE49-F238E27FC236}">
                <a16:creationId xmlns:a16="http://schemas.microsoft.com/office/drawing/2014/main" id="{6B433D54-96F5-724A-8B4E-6B8213CA6318}"/>
              </a:ext>
            </a:extLst>
          </p:cNvPr>
          <p:cNvPicPr>
            <a:picLocks noChangeAspect="1"/>
          </p:cNvPicPr>
          <p:nvPr/>
        </p:nvPicPr>
        <p:blipFill>
          <a:blip r:embed="rId4"/>
          <a:stretch>
            <a:fillRect/>
          </a:stretch>
        </p:blipFill>
        <p:spPr>
          <a:xfrm>
            <a:off x="3311307" y="4593608"/>
            <a:ext cx="385521" cy="389758"/>
          </a:xfrm>
          <a:prstGeom prst="rect">
            <a:avLst/>
          </a:prstGeom>
        </p:spPr>
      </p:pic>
      <p:pic>
        <p:nvPicPr>
          <p:cNvPr id="78" name="Picture 77">
            <a:extLst>
              <a:ext uri="{FF2B5EF4-FFF2-40B4-BE49-F238E27FC236}">
                <a16:creationId xmlns:a16="http://schemas.microsoft.com/office/drawing/2014/main" id="{6BA3AE4D-F549-2046-A1D2-AE43B2FC59B6}"/>
              </a:ext>
            </a:extLst>
          </p:cNvPr>
          <p:cNvPicPr>
            <a:picLocks noChangeAspect="1"/>
          </p:cNvPicPr>
          <p:nvPr/>
        </p:nvPicPr>
        <p:blipFill>
          <a:blip r:embed="rId5"/>
          <a:stretch>
            <a:fillRect/>
          </a:stretch>
        </p:blipFill>
        <p:spPr>
          <a:xfrm>
            <a:off x="5760777" y="4605965"/>
            <a:ext cx="194879" cy="389758"/>
          </a:xfrm>
          <a:prstGeom prst="rect">
            <a:avLst/>
          </a:prstGeom>
        </p:spPr>
      </p:pic>
      <p:pic>
        <p:nvPicPr>
          <p:cNvPr id="79" name="Picture 78">
            <a:extLst>
              <a:ext uri="{FF2B5EF4-FFF2-40B4-BE49-F238E27FC236}">
                <a16:creationId xmlns:a16="http://schemas.microsoft.com/office/drawing/2014/main" id="{F76870E7-1602-A74A-B673-D2354F66F8AA}"/>
              </a:ext>
            </a:extLst>
          </p:cNvPr>
          <p:cNvPicPr>
            <a:picLocks noChangeAspect="1"/>
          </p:cNvPicPr>
          <p:nvPr/>
        </p:nvPicPr>
        <p:blipFill>
          <a:blip r:embed="rId6"/>
          <a:stretch>
            <a:fillRect/>
          </a:stretch>
        </p:blipFill>
        <p:spPr>
          <a:xfrm>
            <a:off x="8073910" y="4632710"/>
            <a:ext cx="505877" cy="311554"/>
          </a:xfrm>
          <a:prstGeom prst="rect">
            <a:avLst/>
          </a:prstGeom>
        </p:spPr>
      </p:pic>
      <p:pic>
        <p:nvPicPr>
          <p:cNvPr id="80" name="Picture 79">
            <a:extLst>
              <a:ext uri="{FF2B5EF4-FFF2-40B4-BE49-F238E27FC236}">
                <a16:creationId xmlns:a16="http://schemas.microsoft.com/office/drawing/2014/main" id="{9C60E233-1CA1-604F-ACA0-D12BA91D9306}"/>
              </a:ext>
            </a:extLst>
          </p:cNvPr>
          <p:cNvPicPr>
            <a:picLocks noChangeAspect="1"/>
          </p:cNvPicPr>
          <p:nvPr/>
        </p:nvPicPr>
        <p:blipFill>
          <a:blip r:embed="rId7"/>
          <a:stretch>
            <a:fillRect/>
          </a:stretch>
        </p:blipFill>
        <p:spPr>
          <a:xfrm>
            <a:off x="10788977" y="4582747"/>
            <a:ext cx="411480" cy="411480"/>
          </a:xfrm>
          <a:prstGeom prst="rect">
            <a:avLst/>
          </a:prstGeom>
        </p:spPr>
      </p:pic>
      <p:grpSp>
        <p:nvGrpSpPr>
          <p:cNvPr id="22" name="Group 21">
            <a:extLst>
              <a:ext uri="{FF2B5EF4-FFF2-40B4-BE49-F238E27FC236}">
                <a16:creationId xmlns:a16="http://schemas.microsoft.com/office/drawing/2014/main" id="{0401A6CD-D01E-4946-834C-A9AAB587063E}"/>
              </a:ext>
            </a:extLst>
          </p:cNvPr>
          <p:cNvGrpSpPr/>
          <p:nvPr/>
        </p:nvGrpSpPr>
        <p:grpSpPr>
          <a:xfrm>
            <a:off x="320369" y="3142129"/>
            <a:ext cx="11522497" cy="883074"/>
            <a:chOff x="320369" y="3179200"/>
            <a:chExt cx="11522497" cy="883074"/>
          </a:xfrm>
        </p:grpSpPr>
        <p:sp>
          <p:nvSpPr>
            <p:cNvPr id="83" name="Rectangle 82">
              <a:extLst>
                <a:ext uri="{FF2B5EF4-FFF2-40B4-BE49-F238E27FC236}">
                  <a16:creationId xmlns:a16="http://schemas.microsoft.com/office/drawing/2014/main" id="{5CCE9378-6407-5741-B894-6E46ABADB32F}"/>
                </a:ext>
              </a:extLst>
            </p:cNvPr>
            <p:cNvSpPr/>
            <p:nvPr/>
          </p:nvSpPr>
          <p:spPr bwMode="auto">
            <a:xfrm>
              <a:off x="320369" y="3179200"/>
              <a:ext cx="11503752" cy="63836"/>
            </a:xfrm>
            <a:prstGeom prst="rect">
              <a:avLst/>
            </a:prstGeom>
            <a:solidFill>
              <a:schemeClr val="accent2"/>
            </a:solidFill>
            <a:ln w="12700" cap="flat" cmpd="sng" algn="ctr">
              <a:no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no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800" b="0" i="0" u="none" strike="noStrike" kern="1200" cap="none" spc="0" normalizeH="0" baseline="0" noProof="0" dirty="0" err="1">
                <a:ln>
                  <a:noFill/>
                </a:ln>
                <a:solidFill>
                  <a:srgbClr val="FFFFFF"/>
                </a:solidFill>
                <a:effectLst/>
                <a:uLnTx/>
                <a:uFillTx/>
                <a:latin typeface="Arial" charset="0"/>
              </a:endParaRPr>
            </a:p>
          </p:txBody>
        </p:sp>
        <p:sp>
          <p:nvSpPr>
            <p:cNvPr id="20" name="Rectangle 19">
              <a:extLst>
                <a:ext uri="{FF2B5EF4-FFF2-40B4-BE49-F238E27FC236}">
                  <a16:creationId xmlns:a16="http://schemas.microsoft.com/office/drawing/2014/main" id="{B174B9EA-5A47-4A43-94B9-EAE3B6363B64}"/>
                </a:ext>
              </a:extLst>
            </p:cNvPr>
            <p:cNvSpPr/>
            <p:nvPr/>
          </p:nvSpPr>
          <p:spPr bwMode="auto">
            <a:xfrm>
              <a:off x="320370" y="3756314"/>
              <a:ext cx="11522496" cy="305960"/>
            </a:xfrm>
            <a:prstGeom prst="rect">
              <a:avLst/>
            </a:prstGeom>
            <a:solidFill>
              <a:schemeClr val="accent2"/>
            </a:solidFill>
            <a:ln w="12700" cap="flat" cmpd="sng" algn="ctr">
              <a:no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no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800" b="0" i="0" u="none" strike="noStrike" kern="1200" cap="none" spc="0" normalizeH="0" baseline="0" noProof="0" dirty="0" err="1">
                <a:ln>
                  <a:noFill/>
                </a:ln>
                <a:solidFill>
                  <a:srgbClr val="FFFFFF"/>
                </a:solidFill>
                <a:effectLst/>
                <a:uLnTx/>
                <a:uFillTx/>
                <a:latin typeface="Arial" charset="0"/>
              </a:endParaRPr>
            </a:p>
          </p:txBody>
        </p:sp>
        <p:pic>
          <p:nvPicPr>
            <p:cNvPr id="3" name="Picture 2">
              <a:extLst>
                <a:ext uri="{FF2B5EF4-FFF2-40B4-BE49-F238E27FC236}">
                  <a16:creationId xmlns:a16="http://schemas.microsoft.com/office/drawing/2014/main" id="{FDAA6BFA-CB04-6943-8559-81CD9E2A3CFB}"/>
                </a:ext>
              </a:extLst>
            </p:cNvPr>
            <p:cNvPicPr>
              <a:picLocks noChangeAspect="1"/>
            </p:cNvPicPr>
            <p:nvPr/>
          </p:nvPicPr>
          <p:blipFill>
            <a:blip r:embed="rId8" cstate="email">
              <a:extLst>
                <a:ext uri="{28A0092B-C50C-407E-A947-70E740481C1C}">
                  <a14:useLocalDpi xmlns:a14="http://schemas.microsoft.com/office/drawing/2010/main" val="0"/>
                </a:ext>
              </a:extLst>
            </a:blip>
            <a:stretch>
              <a:fillRect/>
            </a:stretch>
          </p:blipFill>
          <p:spPr>
            <a:xfrm>
              <a:off x="4660704" y="3357032"/>
              <a:ext cx="564260" cy="307778"/>
            </a:xfrm>
            <a:prstGeom prst="rect">
              <a:avLst/>
            </a:prstGeom>
          </p:spPr>
        </p:pic>
        <p:sp>
          <p:nvSpPr>
            <p:cNvPr id="15" name="Rectangle 14">
              <a:extLst>
                <a:ext uri="{FF2B5EF4-FFF2-40B4-BE49-F238E27FC236}">
                  <a16:creationId xmlns:a16="http://schemas.microsoft.com/office/drawing/2014/main" id="{10B9FEF5-61EE-A145-9766-EA1284ECA047}"/>
                </a:ext>
              </a:extLst>
            </p:cNvPr>
            <p:cNvSpPr/>
            <p:nvPr/>
          </p:nvSpPr>
          <p:spPr>
            <a:xfrm>
              <a:off x="5413762" y="3357033"/>
              <a:ext cx="1364477" cy="307777"/>
            </a:xfrm>
            <a:prstGeom prst="rect">
              <a:avLst/>
            </a:prstGeom>
          </p:spPr>
          <p:txBody>
            <a:bodyPr wrap="none">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0" cap="none" spc="0" normalizeH="0" baseline="0" noProof="0" dirty="0">
                  <a:ln>
                    <a:noFill/>
                  </a:ln>
                  <a:solidFill>
                    <a:srgbClr val="464646"/>
                  </a:solidFill>
                  <a:effectLst/>
                  <a:uLnTx/>
                  <a:uFillTx/>
                  <a:latin typeface="Arial" charset="0"/>
                </a:rPr>
                <a:t>WAREHOUSE</a:t>
              </a:r>
            </a:p>
          </p:txBody>
        </p:sp>
        <p:grpSp>
          <p:nvGrpSpPr>
            <p:cNvPr id="16" name="Group 15">
              <a:extLst>
                <a:ext uri="{FF2B5EF4-FFF2-40B4-BE49-F238E27FC236}">
                  <a16:creationId xmlns:a16="http://schemas.microsoft.com/office/drawing/2014/main" id="{D1A59724-C49F-844A-BDE9-84C2453C9AE3}"/>
                </a:ext>
              </a:extLst>
            </p:cNvPr>
            <p:cNvGrpSpPr/>
            <p:nvPr/>
          </p:nvGrpSpPr>
          <p:grpSpPr>
            <a:xfrm flipH="1">
              <a:off x="7714755" y="3334540"/>
              <a:ext cx="4128111" cy="352762"/>
              <a:chOff x="869149" y="3650157"/>
              <a:chExt cx="4128111" cy="319117"/>
            </a:xfrm>
          </p:grpSpPr>
          <p:sp>
            <p:nvSpPr>
              <p:cNvPr id="60" name="Chevron 7">
                <a:extLst>
                  <a:ext uri="{FF2B5EF4-FFF2-40B4-BE49-F238E27FC236}">
                    <a16:creationId xmlns:a16="http://schemas.microsoft.com/office/drawing/2014/main" id="{7B43E82D-D606-8E42-8B64-5587FFEC6BD2}"/>
                  </a:ext>
                </a:extLst>
              </p:cNvPr>
              <p:cNvSpPr/>
              <p:nvPr/>
            </p:nvSpPr>
            <p:spPr bwMode="auto">
              <a:xfrm flipH="1">
                <a:off x="869149" y="3650157"/>
                <a:ext cx="613042" cy="319117"/>
              </a:xfrm>
              <a:prstGeom prst="chevron">
                <a:avLst/>
              </a:prstGeom>
              <a:solidFill>
                <a:srgbClr val="0084A8"/>
              </a:solidFill>
              <a:ln w="12700" cap="flat" cmpd="sng" algn="ctr">
                <a:noFill/>
                <a:prstDash val="solid"/>
                <a:round/>
                <a:headEnd type="none" w="med" len="med"/>
                <a:tailEnd type="none" w="med" len="med"/>
              </a:ln>
              <a:effectLst/>
            </p:spPr>
            <p:txBody>
              <a:bodyPr vert="horz" wrap="none" lIns="80682" tIns="40341" rIns="80682" bIns="40341" numCol="1" rtlCol="0" anchor="ctr" anchorCtr="0" compatLnSpc="1">
                <a:prstTxWarp prst="textNoShape">
                  <a:avLst/>
                </a:prstTxWarp>
                <a:no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118" b="0" i="0" u="none" strike="noStrike" kern="0" cap="none" spc="0" normalizeH="0" baseline="0" noProof="0" err="1">
                  <a:ln>
                    <a:noFill/>
                  </a:ln>
                  <a:solidFill>
                    <a:srgbClr val="FFFFFF"/>
                  </a:solidFill>
                  <a:effectLst/>
                  <a:uLnTx/>
                  <a:uFillTx/>
                  <a:latin typeface="Arial" charset="0"/>
                </a:endParaRPr>
              </a:p>
            </p:txBody>
          </p:sp>
          <p:sp>
            <p:nvSpPr>
              <p:cNvPr id="61" name="Chevron 8">
                <a:extLst>
                  <a:ext uri="{FF2B5EF4-FFF2-40B4-BE49-F238E27FC236}">
                    <a16:creationId xmlns:a16="http://schemas.microsoft.com/office/drawing/2014/main" id="{91A0AEEA-D09F-BD47-AF05-48B13C77B5E2}"/>
                  </a:ext>
                </a:extLst>
              </p:cNvPr>
              <p:cNvSpPr/>
              <p:nvPr/>
            </p:nvSpPr>
            <p:spPr bwMode="auto">
              <a:xfrm flipH="1">
                <a:off x="4384218" y="3650157"/>
                <a:ext cx="613042" cy="319117"/>
              </a:xfrm>
              <a:prstGeom prst="chevron">
                <a:avLst/>
              </a:prstGeom>
              <a:solidFill>
                <a:srgbClr val="0084A8"/>
              </a:solidFill>
              <a:ln w="12700" cap="flat" cmpd="sng" algn="ctr">
                <a:noFill/>
                <a:prstDash val="solid"/>
                <a:round/>
                <a:headEnd type="none" w="med" len="med"/>
                <a:tailEnd type="none" w="med" len="med"/>
              </a:ln>
              <a:effectLst/>
            </p:spPr>
            <p:txBody>
              <a:bodyPr vert="horz" wrap="none" lIns="80682" tIns="40341" rIns="80682" bIns="40341" numCol="1" rtlCol="0" anchor="ctr" anchorCtr="0" compatLnSpc="1">
                <a:prstTxWarp prst="textNoShape">
                  <a:avLst/>
                </a:prstTxWarp>
                <a:no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118" b="0" i="0" u="none" strike="noStrike" kern="0" cap="none" spc="0" normalizeH="0" baseline="0" noProof="0" err="1">
                  <a:ln>
                    <a:noFill/>
                  </a:ln>
                  <a:solidFill>
                    <a:srgbClr val="FFFFFF"/>
                  </a:solidFill>
                  <a:effectLst/>
                  <a:uLnTx/>
                  <a:uFillTx/>
                  <a:latin typeface="Arial" charset="0"/>
                </a:endParaRPr>
              </a:p>
            </p:txBody>
          </p:sp>
        </p:grpSp>
        <p:grpSp>
          <p:nvGrpSpPr>
            <p:cNvPr id="62" name="Group 61">
              <a:extLst>
                <a:ext uri="{FF2B5EF4-FFF2-40B4-BE49-F238E27FC236}">
                  <a16:creationId xmlns:a16="http://schemas.microsoft.com/office/drawing/2014/main" id="{B314864E-C62B-1E4F-AF6F-E19F74347252}"/>
                </a:ext>
              </a:extLst>
            </p:cNvPr>
            <p:cNvGrpSpPr/>
            <p:nvPr/>
          </p:nvGrpSpPr>
          <p:grpSpPr>
            <a:xfrm>
              <a:off x="320370" y="3334540"/>
              <a:ext cx="4128111" cy="352762"/>
              <a:chOff x="869149" y="3650157"/>
              <a:chExt cx="4128111" cy="319117"/>
            </a:xfrm>
          </p:grpSpPr>
          <p:sp>
            <p:nvSpPr>
              <p:cNvPr id="63" name="Chevron 7">
                <a:extLst>
                  <a:ext uri="{FF2B5EF4-FFF2-40B4-BE49-F238E27FC236}">
                    <a16:creationId xmlns:a16="http://schemas.microsoft.com/office/drawing/2014/main" id="{76FC69C9-CFC7-E045-8350-FFC511ABF5AD}"/>
                  </a:ext>
                </a:extLst>
              </p:cNvPr>
              <p:cNvSpPr/>
              <p:nvPr/>
            </p:nvSpPr>
            <p:spPr bwMode="auto">
              <a:xfrm flipH="1">
                <a:off x="869149" y="3650157"/>
                <a:ext cx="613042" cy="319117"/>
              </a:xfrm>
              <a:prstGeom prst="chevron">
                <a:avLst/>
              </a:prstGeom>
              <a:solidFill>
                <a:srgbClr val="0084A8"/>
              </a:solidFill>
              <a:ln w="12700" cap="flat" cmpd="sng" algn="ctr">
                <a:noFill/>
                <a:prstDash val="solid"/>
                <a:round/>
                <a:headEnd type="none" w="med" len="med"/>
                <a:tailEnd type="none" w="med" len="med"/>
              </a:ln>
              <a:effectLst/>
            </p:spPr>
            <p:txBody>
              <a:bodyPr vert="horz" wrap="none" lIns="80682" tIns="40341" rIns="80682" bIns="40341" numCol="1" rtlCol="0" anchor="ctr" anchorCtr="0" compatLnSpc="1">
                <a:prstTxWarp prst="textNoShape">
                  <a:avLst/>
                </a:prstTxWarp>
                <a:no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118" b="0" i="0" u="none" strike="noStrike" kern="0" cap="none" spc="0" normalizeH="0" baseline="0" noProof="0" err="1">
                  <a:ln>
                    <a:noFill/>
                  </a:ln>
                  <a:solidFill>
                    <a:srgbClr val="FFFFFF"/>
                  </a:solidFill>
                  <a:effectLst/>
                  <a:uLnTx/>
                  <a:uFillTx/>
                  <a:latin typeface="Arial" charset="0"/>
                </a:endParaRPr>
              </a:p>
            </p:txBody>
          </p:sp>
          <p:sp>
            <p:nvSpPr>
              <p:cNvPr id="64" name="Chevron 8">
                <a:extLst>
                  <a:ext uri="{FF2B5EF4-FFF2-40B4-BE49-F238E27FC236}">
                    <a16:creationId xmlns:a16="http://schemas.microsoft.com/office/drawing/2014/main" id="{553D51E4-60EF-7346-B909-DEB82DCA18F6}"/>
                  </a:ext>
                </a:extLst>
              </p:cNvPr>
              <p:cNvSpPr/>
              <p:nvPr/>
            </p:nvSpPr>
            <p:spPr bwMode="auto">
              <a:xfrm flipH="1">
                <a:off x="4384218" y="3650157"/>
                <a:ext cx="613042" cy="319117"/>
              </a:xfrm>
              <a:prstGeom prst="chevron">
                <a:avLst/>
              </a:prstGeom>
              <a:solidFill>
                <a:srgbClr val="0084A8"/>
              </a:solidFill>
              <a:ln w="12700" cap="flat" cmpd="sng" algn="ctr">
                <a:noFill/>
                <a:prstDash val="solid"/>
                <a:round/>
                <a:headEnd type="none" w="med" len="med"/>
                <a:tailEnd type="none" w="med" len="med"/>
              </a:ln>
              <a:effectLst/>
            </p:spPr>
            <p:txBody>
              <a:bodyPr vert="horz" wrap="none" lIns="80682" tIns="40341" rIns="80682" bIns="40341" numCol="1" rtlCol="0" anchor="ctr" anchorCtr="0" compatLnSpc="1">
                <a:prstTxWarp prst="textNoShape">
                  <a:avLst/>
                </a:prstTxWarp>
                <a:no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2118" b="0" i="0" u="none" strike="noStrike" kern="0" cap="none" spc="0" normalizeH="0" baseline="0" noProof="0" err="1">
                  <a:ln>
                    <a:noFill/>
                  </a:ln>
                  <a:solidFill>
                    <a:srgbClr val="FFFFFF"/>
                  </a:solidFill>
                  <a:effectLst/>
                  <a:uLnTx/>
                  <a:uFillTx/>
                  <a:latin typeface="Arial" charset="0"/>
                </a:endParaRPr>
              </a:p>
            </p:txBody>
          </p:sp>
        </p:grpSp>
        <p:pic>
          <p:nvPicPr>
            <p:cNvPr id="65" name="Picture 64">
              <a:extLst>
                <a:ext uri="{FF2B5EF4-FFF2-40B4-BE49-F238E27FC236}">
                  <a16:creationId xmlns:a16="http://schemas.microsoft.com/office/drawing/2014/main" id="{19C33A0B-6292-9B48-ADEB-67286B31AC43}"/>
                </a:ext>
              </a:extLst>
            </p:cNvPr>
            <p:cNvPicPr>
              <a:picLocks noChangeAspect="1"/>
            </p:cNvPicPr>
            <p:nvPr/>
          </p:nvPicPr>
          <p:blipFill>
            <a:blip r:embed="rId8" cstate="email">
              <a:extLst>
                <a:ext uri="{28A0092B-C50C-407E-A947-70E740481C1C}">
                  <a14:useLocalDpi xmlns:a14="http://schemas.microsoft.com/office/drawing/2010/main" val="0"/>
                </a:ext>
              </a:extLst>
            </a:blip>
            <a:stretch>
              <a:fillRect/>
            </a:stretch>
          </p:blipFill>
          <p:spPr>
            <a:xfrm>
              <a:off x="6967038" y="3357032"/>
              <a:ext cx="564260" cy="307778"/>
            </a:xfrm>
            <a:prstGeom prst="rect">
              <a:avLst/>
            </a:prstGeom>
          </p:spPr>
        </p:pic>
        <p:sp>
          <p:nvSpPr>
            <p:cNvPr id="66" name="Rectangle 65">
              <a:extLst>
                <a:ext uri="{FF2B5EF4-FFF2-40B4-BE49-F238E27FC236}">
                  <a16:creationId xmlns:a16="http://schemas.microsoft.com/office/drawing/2014/main" id="{30DA01B4-0DA5-B846-AABE-153360691492}"/>
                </a:ext>
              </a:extLst>
            </p:cNvPr>
            <p:cNvSpPr/>
            <p:nvPr/>
          </p:nvSpPr>
          <p:spPr>
            <a:xfrm>
              <a:off x="949292" y="3357033"/>
              <a:ext cx="1760418" cy="307777"/>
            </a:xfrm>
            <a:prstGeom prst="rect">
              <a:avLst/>
            </a:prstGeom>
          </p:spPr>
          <p:txBody>
            <a:bodyPr wrap="none">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0" cap="none" spc="0" normalizeH="0" baseline="0" noProof="0" dirty="0">
                  <a:ln>
                    <a:noFill/>
                  </a:ln>
                  <a:solidFill>
                    <a:srgbClr val="464646"/>
                  </a:solidFill>
                  <a:effectLst/>
                  <a:uLnTx/>
                  <a:uFillTx/>
                  <a:latin typeface="Arial" charset="0"/>
                </a:rPr>
                <a:t>MANUFACTURING</a:t>
              </a:r>
            </a:p>
          </p:txBody>
        </p:sp>
        <p:sp>
          <p:nvSpPr>
            <p:cNvPr id="67" name="Rectangle 66">
              <a:extLst>
                <a:ext uri="{FF2B5EF4-FFF2-40B4-BE49-F238E27FC236}">
                  <a16:creationId xmlns:a16="http://schemas.microsoft.com/office/drawing/2014/main" id="{A7C5C071-A734-0742-889E-B0D796FDBD9B}"/>
                </a:ext>
              </a:extLst>
            </p:cNvPr>
            <p:cNvSpPr/>
            <p:nvPr/>
          </p:nvSpPr>
          <p:spPr>
            <a:xfrm>
              <a:off x="10044513" y="3357033"/>
              <a:ext cx="1101585" cy="307777"/>
            </a:xfrm>
            <a:prstGeom prst="rect">
              <a:avLst/>
            </a:prstGeom>
          </p:spPr>
          <p:txBody>
            <a:bodyPr wrap="none">
              <a:sp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0" cap="none" spc="0" normalizeH="0" baseline="0" noProof="0" dirty="0">
                  <a:ln>
                    <a:noFill/>
                  </a:ln>
                  <a:solidFill>
                    <a:srgbClr val="464646"/>
                  </a:solidFill>
                  <a:effectLst/>
                  <a:uLnTx/>
                  <a:uFillTx/>
                  <a:latin typeface="Arial" charset="0"/>
                </a:rPr>
                <a:t>LAST MILE</a:t>
              </a:r>
            </a:p>
          </p:txBody>
        </p:sp>
        <p:pic>
          <p:nvPicPr>
            <p:cNvPr id="68" name="Picture 67">
              <a:extLst>
                <a:ext uri="{FF2B5EF4-FFF2-40B4-BE49-F238E27FC236}">
                  <a16:creationId xmlns:a16="http://schemas.microsoft.com/office/drawing/2014/main" id="{3A0CC61B-98B5-C148-81C4-E95401F58C4F}"/>
                </a:ext>
              </a:extLst>
            </p:cNvPr>
            <p:cNvPicPr>
              <a:picLocks noChangeAspect="1"/>
            </p:cNvPicPr>
            <p:nvPr/>
          </p:nvPicPr>
          <p:blipFill>
            <a:blip r:embed="rId9" cstate="email">
              <a:extLst>
                <a:ext uri="{28A0092B-C50C-407E-A947-70E740481C1C}">
                  <a14:useLocalDpi xmlns:a14="http://schemas.microsoft.com/office/drawing/2010/main" val="0"/>
                </a:ext>
              </a:extLst>
            </a:blip>
            <a:srcRect/>
            <a:stretch/>
          </p:blipFill>
          <p:spPr>
            <a:xfrm>
              <a:off x="8741218" y="3432395"/>
              <a:ext cx="763651" cy="232415"/>
            </a:xfrm>
            <a:prstGeom prst="rect">
              <a:avLst/>
            </a:prstGeom>
          </p:spPr>
        </p:pic>
        <p:pic>
          <p:nvPicPr>
            <p:cNvPr id="69" name="Picture 68">
              <a:extLst>
                <a:ext uri="{FF2B5EF4-FFF2-40B4-BE49-F238E27FC236}">
                  <a16:creationId xmlns:a16="http://schemas.microsoft.com/office/drawing/2014/main" id="{5FC9481A-0730-254D-BAA4-CB648E6D91A7}"/>
                </a:ext>
              </a:extLst>
            </p:cNvPr>
            <p:cNvPicPr>
              <a:picLocks noChangeAspect="1"/>
            </p:cNvPicPr>
            <p:nvPr/>
          </p:nvPicPr>
          <p:blipFill>
            <a:blip r:embed="rId10" cstate="email">
              <a:extLst>
                <a:ext uri="{28A0092B-C50C-407E-A947-70E740481C1C}">
                  <a14:useLocalDpi xmlns:a14="http://schemas.microsoft.com/office/drawing/2010/main" val="0"/>
                </a:ext>
              </a:extLst>
            </a:blip>
            <a:srcRect/>
            <a:stretch/>
          </p:blipFill>
          <p:spPr>
            <a:xfrm>
              <a:off x="3082114" y="3302219"/>
              <a:ext cx="339904" cy="402336"/>
            </a:xfrm>
            <a:prstGeom prst="rect">
              <a:avLst/>
            </a:prstGeom>
          </p:spPr>
        </p:pic>
        <p:sp>
          <p:nvSpPr>
            <p:cNvPr id="70" name="TextBox 69">
              <a:extLst>
                <a:ext uri="{FF2B5EF4-FFF2-40B4-BE49-F238E27FC236}">
                  <a16:creationId xmlns:a16="http://schemas.microsoft.com/office/drawing/2014/main" id="{BF4482FA-4B99-BA47-854C-3D1F58E9B82A}"/>
                </a:ext>
              </a:extLst>
            </p:cNvPr>
            <p:cNvSpPr txBox="1"/>
            <p:nvPr/>
          </p:nvSpPr>
          <p:spPr>
            <a:xfrm>
              <a:off x="3184240" y="3784601"/>
              <a:ext cx="5794755" cy="261610"/>
            </a:xfrm>
            <a:prstGeom prst="rect">
              <a:avLst/>
            </a:prstGeom>
            <a:noFill/>
          </p:spPr>
          <p:txBody>
            <a:bodyPr wrap="square" rtlCol="0">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0" i="0" u="none" strike="noStrike" kern="0" cap="none" spc="150" normalizeH="0" baseline="0" noProof="0" dirty="0">
                  <a:ln>
                    <a:noFill/>
                  </a:ln>
                  <a:solidFill>
                    <a:srgbClr val="FFFFFF"/>
                  </a:solidFill>
                  <a:effectLst/>
                  <a:uLnTx/>
                  <a:uFillTx/>
                  <a:latin typeface="Arial" charset="0"/>
                </a:rPr>
                <a:t>END TO END DIGITAL INVENTORY VISIBILTY</a:t>
              </a:r>
            </a:p>
          </p:txBody>
        </p:sp>
        <p:cxnSp>
          <p:nvCxnSpPr>
            <p:cNvPr id="81" name="Straight Connector 80">
              <a:extLst>
                <a:ext uri="{FF2B5EF4-FFF2-40B4-BE49-F238E27FC236}">
                  <a16:creationId xmlns:a16="http://schemas.microsoft.com/office/drawing/2014/main" id="{EDEEC13C-A333-2546-A0E9-D57C6B582EF2}"/>
                </a:ext>
              </a:extLst>
            </p:cNvPr>
            <p:cNvCxnSpPr>
              <a:cxnSpLocks/>
            </p:cNvCxnSpPr>
            <p:nvPr/>
          </p:nvCxnSpPr>
          <p:spPr bwMode="auto">
            <a:xfrm>
              <a:off x="320369" y="3756314"/>
              <a:ext cx="11522496" cy="0"/>
            </a:xfrm>
            <a:prstGeom prst="line">
              <a:avLst/>
            </a:prstGeom>
            <a:solidFill>
              <a:srgbClr val="00529B"/>
            </a:solidFill>
            <a:ln w="12700" cap="flat" cmpd="sng" algn="ctr">
              <a:solidFill>
                <a:schemeClr val="bg1">
                  <a:lumMod val="85000"/>
                </a:schemeClr>
              </a:solidFill>
              <a:prstDash val="solid"/>
              <a:round/>
              <a:headEnd type="none" w="med" len="med"/>
              <a:tailEnd type="none" w="lg" len="lg"/>
            </a:ln>
            <a:effectLst/>
          </p:spPr>
        </p:cxnSp>
        <p:cxnSp>
          <p:nvCxnSpPr>
            <p:cNvPr id="82" name="Straight Connector 81">
              <a:extLst>
                <a:ext uri="{FF2B5EF4-FFF2-40B4-BE49-F238E27FC236}">
                  <a16:creationId xmlns:a16="http://schemas.microsoft.com/office/drawing/2014/main" id="{5D371FB7-7A24-8147-8DC4-8FDA841E85B0}"/>
                </a:ext>
              </a:extLst>
            </p:cNvPr>
            <p:cNvCxnSpPr>
              <a:cxnSpLocks/>
            </p:cNvCxnSpPr>
            <p:nvPr/>
          </p:nvCxnSpPr>
          <p:spPr bwMode="auto">
            <a:xfrm>
              <a:off x="320369" y="3235855"/>
              <a:ext cx="11522496" cy="0"/>
            </a:xfrm>
            <a:prstGeom prst="line">
              <a:avLst/>
            </a:prstGeom>
            <a:solidFill>
              <a:srgbClr val="00529B"/>
            </a:solidFill>
            <a:ln w="12700" cap="flat" cmpd="sng" algn="ctr">
              <a:solidFill>
                <a:schemeClr val="bg1">
                  <a:lumMod val="85000"/>
                </a:schemeClr>
              </a:solidFill>
              <a:prstDash val="solid"/>
              <a:round/>
              <a:headEnd type="none" w="med" len="med"/>
              <a:tailEnd type="none" w="lg" len="lg"/>
            </a:ln>
            <a:effectLst/>
          </p:spPr>
        </p:cxnSp>
      </p:grpSp>
      <p:sp>
        <p:nvSpPr>
          <p:cNvPr id="6" name="Oval 5">
            <a:extLst>
              <a:ext uri="{FF2B5EF4-FFF2-40B4-BE49-F238E27FC236}">
                <a16:creationId xmlns:a16="http://schemas.microsoft.com/office/drawing/2014/main" id="{E2BF0EBD-353E-4C0A-BC8B-77646032A370}"/>
              </a:ext>
            </a:extLst>
          </p:cNvPr>
          <p:cNvSpPr/>
          <p:nvPr/>
        </p:nvSpPr>
        <p:spPr bwMode="auto">
          <a:xfrm>
            <a:off x="3461038" y="3642813"/>
            <a:ext cx="6000539" cy="594860"/>
          </a:xfrm>
          <a:prstGeom prst="ellipse">
            <a:avLst/>
          </a:prstGeom>
          <a:noFill/>
          <a:ln w="76200" cap="flat" cmpd="sng" algn="ctr">
            <a:solidFill>
              <a:srgbClr val="46A33F"/>
            </a:solidFill>
            <a:prstDash val="solid"/>
            <a:round/>
            <a:headEnd type="none" w="med" len="med"/>
            <a:tailEnd type="none" w="med" len="med"/>
          </a:ln>
          <a:effectLst/>
        </p:spPr>
        <p:txBody>
          <a:bodyPr vert="horz" wrap="none" lIns="91440" tIns="45720" rIns="91440" bIns="45720" numCol="1" rtlCol="0" anchor="ctr" anchorCtr="0" compatLnSpc="1">
            <a:prstTxWarp prst="textNoShape">
              <a:avLst/>
            </a:prstTxWarp>
            <a:noAutofit/>
          </a:body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sz="1800" b="0" i="0" u="none" strike="noStrike" kern="1200" cap="none" spc="0" normalizeH="0" baseline="0" noProof="0" dirty="0" err="1">
              <a:ln>
                <a:noFill/>
              </a:ln>
              <a:solidFill>
                <a:srgbClr val="FFFFFF"/>
              </a:solidFill>
              <a:effectLst/>
              <a:uLnTx/>
              <a:uFillTx/>
              <a:latin typeface="Arial" charset="0"/>
            </a:endParaRPr>
          </a:p>
        </p:txBody>
      </p:sp>
      <p:cxnSp>
        <p:nvCxnSpPr>
          <p:cNvPr id="8" name="Straight Arrow Connector 7">
            <a:extLst>
              <a:ext uri="{FF2B5EF4-FFF2-40B4-BE49-F238E27FC236}">
                <a16:creationId xmlns:a16="http://schemas.microsoft.com/office/drawing/2014/main" id="{E4613029-E7D1-4D64-83DB-69E3D1A57F09}"/>
              </a:ext>
            </a:extLst>
          </p:cNvPr>
          <p:cNvCxnSpPr>
            <a:cxnSpLocks/>
          </p:cNvCxnSpPr>
          <p:nvPr/>
        </p:nvCxnSpPr>
        <p:spPr bwMode="auto">
          <a:xfrm flipH="1">
            <a:off x="6796334" y="1068131"/>
            <a:ext cx="905667" cy="2467945"/>
          </a:xfrm>
          <a:prstGeom prst="straightConnector1">
            <a:avLst/>
          </a:prstGeom>
          <a:solidFill>
            <a:srgbClr val="00529B"/>
          </a:solidFill>
          <a:ln w="57150" cap="flat" cmpd="sng" algn="ctr">
            <a:solidFill>
              <a:srgbClr val="46A33F"/>
            </a:solidFill>
            <a:prstDash val="solid"/>
            <a:round/>
            <a:headEnd type="none" w="med" len="med"/>
            <a:tailEnd type="triangle"/>
          </a:ln>
          <a:effectLst/>
        </p:spPr>
      </p:cxnSp>
      <p:sp>
        <p:nvSpPr>
          <p:cNvPr id="11" name="TextBox 10">
            <a:extLst>
              <a:ext uri="{FF2B5EF4-FFF2-40B4-BE49-F238E27FC236}">
                <a16:creationId xmlns:a16="http://schemas.microsoft.com/office/drawing/2014/main" id="{C3783202-51D2-484F-8239-7D695552F283}"/>
              </a:ext>
            </a:extLst>
          </p:cNvPr>
          <p:cNvSpPr txBox="1"/>
          <p:nvPr/>
        </p:nvSpPr>
        <p:spPr>
          <a:xfrm>
            <a:off x="5955656" y="509391"/>
            <a:ext cx="4664018" cy="461665"/>
          </a:xfrm>
          <a:prstGeom prst="rect">
            <a:avLst/>
          </a:prstGeom>
          <a:noFill/>
        </p:spPr>
        <p:txBody>
          <a:bodyPr wrap="square" rtlCol="0">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46A33F"/>
                </a:solidFill>
                <a:effectLst/>
                <a:uLnTx/>
                <a:uFillTx/>
                <a:latin typeface="Arial" charset="0"/>
              </a:rPr>
              <a:t>NetSuite Customer Advantage</a:t>
            </a:r>
          </a:p>
        </p:txBody>
      </p:sp>
    </p:spTree>
    <p:extLst>
      <p:ext uri="{BB962C8B-B14F-4D97-AF65-F5344CB8AC3E}">
        <p14:creationId xmlns:p14="http://schemas.microsoft.com/office/powerpoint/2010/main" val="2085373838"/>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1"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le 12">
            <a:extLst>
              <a:ext uri="{FF2B5EF4-FFF2-40B4-BE49-F238E27FC236}">
                <a16:creationId xmlns:a16="http://schemas.microsoft.com/office/drawing/2014/main" id="{C6AA2A12-F8C1-7442-8998-005DA4ACDC11}"/>
              </a:ext>
            </a:extLst>
          </p:cNvPr>
          <p:cNvSpPr>
            <a:spLocks noGrp="1"/>
          </p:cNvSpPr>
          <p:nvPr>
            <p:ph type="title"/>
          </p:nvPr>
        </p:nvSpPr>
        <p:spPr/>
        <p:txBody>
          <a:bodyPr>
            <a:normAutofit fontScale="90000"/>
          </a:bodyPr>
          <a:lstStyle/>
          <a:p>
            <a:r>
              <a:rPr lang="en-GB" dirty="0"/>
              <a:t>Make it Easy for Customers to Pay You, and Get Paid Faster.</a:t>
            </a:r>
          </a:p>
        </p:txBody>
      </p:sp>
      <p:pic>
        <p:nvPicPr>
          <p:cNvPr id="39" name="Picture Placeholder 38" descr="A hand holding a remote control&#10;&#10;Description automatically generated">
            <a:extLst>
              <a:ext uri="{FF2B5EF4-FFF2-40B4-BE49-F238E27FC236}">
                <a16:creationId xmlns:a16="http://schemas.microsoft.com/office/drawing/2014/main" id="{91035E01-CF8E-5142-AB02-86E2181E7974}"/>
              </a:ext>
            </a:extLst>
          </p:cNvPr>
          <p:cNvPicPr>
            <a:picLocks noGrp="1" noChangeAspect="1"/>
          </p:cNvPicPr>
          <p:nvPr>
            <p:ph type="pic" sz="quarter" idx="10"/>
          </p:nvPr>
        </p:nvPicPr>
        <p:blipFill>
          <a:blip r:embed="rId3" cstate="print">
            <a:extLst>
              <a:ext uri="{28A0092B-C50C-407E-A947-70E740481C1C}">
                <a14:useLocalDpi xmlns:a14="http://schemas.microsoft.com/office/drawing/2010/main"/>
              </a:ext>
            </a:extLst>
          </a:blip>
          <a:srcRect/>
          <a:stretch>
            <a:fillRect/>
          </a:stretch>
        </p:blipFill>
        <p:spPr/>
      </p:pic>
      <p:sp>
        <p:nvSpPr>
          <p:cNvPr id="10" name="Text Placeholder 9">
            <a:extLst>
              <a:ext uri="{FF2B5EF4-FFF2-40B4-BE49-F238E27FC236}">
                <a16:creationId xmlns:a16="http://schemas.microsoft.com/office/drawing/2014/main" id="{BD785755-B3AA-F244-B91F-0B7F66443780}"/>
              </a:ext>
            </a:extLst>
          </p:cNvPr>
          <p:cNvSpPr>
            <a:spLocks noGrp="1"/>
          </p:cNvSpPr>
          <p:nvPr>
            <p:ph type="body" sz="quarter" idx="11"/>
          </p:nvPr>
        </p:nvSpPr>
        <p:spPr/>
        <p:txBody>
          <a:bodyPr/>
          <a:lstStyle/>
          <a:p>
            <a:r>
              <a:rPr lang="en-US" b="0" dirty="0"/>
              <a:t>Mike Bacha</a:t>
            </a:r>
          </a:p>
          <a:p>
            <a:r>
              <a:rPr lang="en-US" b="0" dirty="0" err="1"/>
              <a:t>Mike.Bacha@Solupay.com</a:t>
            </a:r>
            <a:endParaRPr lang="en-GB" dirty="0"/>
          </a:p>
        </p:txBody>
      </p:sp>
      <p:sp>
        <p:nvSpPr>
          <p:cNvPr id="5" name="Text Placeholder 4">
            <a:extLst>
              <a:ext uri="{FF2B5EF4-FFF2-40B4-BE49-F238E27FC236}">
                <a16:creationId xmlns:a16="http://schemas.microsoft.com/office/drawing/2014/main" id="{BF5FA6F9-8B5F-4D45-93F2-1B9546D9C92D}"/>
              </a:ext>
            </a:extLst>
          </p:cNvPr>
          <p:cNvSpPr>
            <a:spLocks noGrp="1"/>
          </p:cNvSpPr>
          <p:nvPr>
            <p:ph type="body" sz="quarter" idx="12"/>
          </p:nvPr>
        </p:nvSpPr>
        <p:spPr>
          <a:xfrm>
            <a:off x="853643" y="5188745"/>
            <a:ext cx="2160000" cy="241285"/>
          </a:xfrm>
        </p:spPr>
        <p:txBody>
          <a:bodyPr/>
          <a:lstStyle/>
          <a:p>
            <a:r>
              <a:rPr lang="en-US" dirty="0"/>
              <a:t>July 2020</a:t>
            </a:r>
          </a:p>
        </p:txBody>
      </p:sp>
    </p:spTree>
    <p:extLst>
      <p:ext uri="{BB962C8B-B14F-4D97-AF65-F5344CB8AC3E}">
        <p14:creationId xmlns:p14="http://schemas.microsoft.com/office/powerpoint/2010/main" val="1245434499"/>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71EB0D7-95AE-9048-99F3-075BF17104C0}"/>
              </a:ext>
            </a:extLst>
          </p:cNvPr>
          <p:cNvSpPr>
            <a:spLocks noGrp="1"/>
          </p:cNvSpPr>
          <p:nvPr>
            <p:ph type="title"/>
          </p:nvPr>
        </p:nvSpPr>
        <p:spPr/>
        <p:txBody>
          <a:bodyPr/>
          <a:lstStyle/>
          <a:p>
            <a:r>
              <a:rPr lang="en-GB" dirty="0"/>
              <a:t>About </a:t>
            </a:r>
            <a:r>
              <a:rPr lang="en-GB" dirty="0" err="1"/>
              <a:t>Solupay</a:t>
            </a:r>
            <a:endParaRPr lang="en-GB" dirty="0"/>
          </a:p>
        </p:txBody>
      </p:sp>
      <p:sp>
        <p:nvSpPr>
          <p:cNvPr id="5" name="Slide Number Placeholder 4">
            <a:extLst>
              <a:ext uri="{FF2B5EF4-FFF2-40B4-BE49-F238E27FC236}">
                <a16:creationId xmlns:a16="http://schemas.microsoft.com/office/drawing/2014/main" id="{2273C014-6C9E-604E-BF86-57F94AA27406}"/>
              </a:ext>
            </a:extLst>
          </p:cNvPr>
          <p:cNvSpPr>
            <a:spLocks noGrp="1"/>
          </p:cNvSpPr>
          <p:nvPr>
            <p:ph type="sldNum" sz="quarter" idx="12"/>
          </p:nvPr>
        </p:nvSpPr>
        <p:spPr/>
        <p:txBody>
          <a:bodyPr/>
          <a:lstStyle/>
          <a:p>
            <a:fld id="{817270E6-06DB-C442-A991-85E70EB751D8}" type="slidenum">
              <a:rPr lang="en-GB" smtClean="0"/>
              <a:t>43</a:t>
            </a:fld>
            <a:endParaRPr lang="en-GB"/>
          </a:p>
        </p:txBody>
      </p:sp>
      <p:pic>
        <p:nvPicPr>
          <p:cNvPr id="6" name="Picture 5">
            <a:extLst>
              <a:ext uri="{FF2B5EF4-FFF2-40B4-BE49-F238E27FC236}">
                <a16:creationId xmlns:a16="http://schemas.microsoft.com/office/drawing/2014/main" id="{F1D91E4E-F659-3441-8633-EFC297BC6C91}"/>
              </a:ext>
            </a:extLst>
          </p:cNvPr>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41962" y="1446212"/>
            <a:ext cx="7234252" cy="3965575"/>
          </a:xfrm>
          <a:prstGeom prst="rect">
            <a:avLst/>
          </a:prstGeom>
          <a:effectLst/>
        </p:spPr>
      </p:pic>
      <p:pic>
        <p:nvPicPr>
          <p:cNvPr id="7" name="Picture 7">
            <a:extLst>
              <a:ext uri="{FF2B5EF4-FFF2-40B4-BE49-F238E27FC236}">
                <a16:creationId xmlns:a16="http://schemas.microsoft.com/office/drawing/2014/main" id="{C536A5A6-094E-B64B-9FC1-B96514952D7A}"/>
              </a:ext>
            </a:extLst>
          </p:cNvPr>
          <p:cNvPicPr>
            <a:picLocks noChangeAspect="1" noChangeArrowheads="1"/>
          </p:cNvPicPr>
          <p:nvPr/>
        </p:nvPicPr>
        <p:blipFill>
          <a:blip r:embed="rId4">
            <a:extLst>
              <a:ext uri="{28A0092B-C50C-407E-A947-70E740481C1C}">
                <a14:useLocalDpi xmlns:a14="http://schemas.microsoft.com/office/drawing/2010/main"/>
              </a:ext>
            </a:extLst>
          </a:blip>
          <a:stretch>
            <a:fillRect/>
          </a:stretch>
        </p:blipFill>
        <p:spPr bwMode="auto">
          <a:xfrm>
            <a:off x="790790" y="1766775"/>
            <a:ext cx="5537200" cy="3177184"/>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Parallelogram 7">
            <a:extLst>
              <a:ext uri="{FF2B5EF4-FFF2-40B4-BE49-F238E27FC236}">
                <a16:creationId xmlns:a16="http://schemas.microsoft.com/office/drawing/2014/main" id="{D8989C2D-666C-4B49-AED7-21F7B3AF9E5D}"/>
              </a:ext>
            </a:extLst>
          </p:cNvPr>
          <p:cNvSpPr/>
          <p:nvPr/>
        </p:nvSpPr>
        <p:spPr>
          <a:xfrm rot="5400000">
            <a:off x="4633335" y="3990267"/>
            <a:ext cx="1144784" cy="2781300"/>
          </a:xfrm>
          <a:prstGeom prst="parallelogram">
            <a:avLst>
              <a:gd name="adj" fmla="val 1425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 name="Rectangle 8">
            <a:extLst>
              <a:ext uri="{FF2B5EF4-FFF2-40B4-BE49-F238E27FC236}">
                <a16:creationId xmlns:a16="http://schemas.microsoft.com/office/drawing/2014/main" id="{2F693EF2-A6E8-0C46-A494-76700E8ADFCC}"/>
              </a:ext>
            </a:extLst>
          </p:cNvPr>
          <p:cNvSpPr/>
          <p:nvPr/>
        </p:nvSpPr>
        <p:spPr>
          <a:xfrm>
            <a:off x="4083464" y="5211732"/>
            <a:ext cx="2244525" cy="400110"/>
          </a:xfrm>
          <a:prstGeom prst="rect">
            <a:avLst/>
          </a:prstGeom>
        </p:spPr>
        <p:txBody>
          <a:bodyPr wrap="none">
            <a:spAutoFit/>
          </a:bodyPr>
          <a:lstStyle/>
          <a:p>
            <a:pPr algn="ctr" defTabSz="657775">
              <a:defRPr/>
            </a:pPr>
            <a:r>
              <a:rPr lang="en-US" sz="2000" dirty="0" err="1">
                <a:solidFill>
                  <a:schemeClr val="bg1"/>
                </a:solidFill>
                <a:latin typeface="Titillium Web Light" pitchFamily="2" charset="77"/>
              </a:rPr>
              <a:t>www.solupay.com</a:t>
            </a:r>
            <a:endParaRPr lang="en-US" sz="2000" dirty="0">
              <a:solidFill>
                <a:schemeClr val="bg1"/>
              </a:solidFill>
              <a:latin typeface="Titillium Web Light" pitchFamily="2" charset="77"/>
            </a:endParaRPr>
          </a:p>
        </p:txBody>
      </p:sp>
      <p:sp>
        <p:nvSpPr>
          <p:cNvPr id="10" name="Rectangle 9">
            <a:extLst>
              <a:ext uri="{FF2B5EF4-FFF2-40B4-BE49-F238E27FC236}">
                <a16:creationId xmlns:a16="http://schemas.microsoft.com/office/drawing/2014/main" id="{F42C9734-7C3F-B54D-8A90-9A2C340E9787}"/>
              </a:ext>
            </a:extLst>
          </p:cNvPr>
          <p:cNvSpPr/>
          <p:nvPr/>
        </p:nvSpPr>
        <p:spPr>
          <a:xfrm>
            <a:off x="7771493" y="1148093"/>
            <a:ext cx="4244961" cy="4857099"/>
          </a:xfrm>
          <a:prstGeom prst="rect">
            <a:avLst/>
          </a:prstGeom>
        </p:spPr>
        <p:txBody>
          <a:bodyPr wrap="square">
            <a:spAutoFit/>
          </a:bodyPr>
          <a:lstStyle/>
          <a:p>
            <a:pPr>
              <a:lnSpc>
                <a:spcPct val="120000"/>
              </a:lnSpc>
              <a:spcAft>
                <a:spcPts val="2800"/>
              </a:spcAft>
            </a:pPr>
            <a:r>
              <a:rPr lang="en-US" altLang="en-US" dirty="0">
                <a:solidFill>
                  <a:schemeClr val="tx2"/>
                </a:solidFill>
                <a:latin typeface="Titillium Web Light" pitchFamily="2" charset="77"/>
              </a:rPr>
              <a:t>Processing Billions Annually Since 2004</a:t>
            </a:r>
          </a:p>
          <a:p>
            <a:pPr>
              <a:lnSpc>
                <a:spcPct val="120000"/>
              </a:lnSpc>
              <a:spcAft>
                <a:spcPts val="2800"/>
              </a:spcAft>
            </a:pPr>
            <a:r>
              <a:rPr lang="en-US" altLang="en-US" dirty="0">
                <a:solidFill>
                  <a:schemeClr val="tx2"/>
                </a:solidFill>
                <a:latin typeface="Titillium Web Light" pitchFamily="2" charset="77"/>
              </a:rPr>
              <a:t>ERP Payment Industry Experts</a:t>
            </a:r>
          </a:p>
          <a:p>
            <a:pPr>
              <a:lnSpc>
                <a:spcPct val="120000"/>
              </a:lnSpc>
              <a:spcAft>
                <a:spcPts val="2800"/>
              </a:spcAft>
            </a:pPr>
            <a:r>
              <a:rPr lang="en-US" altLang="en-US" dirty="0">
                <a:solidFill>
                  <a:schemeClr val="tx2"/>
                </a:solidFill>
                <a:latin typeface="Titillium Web Light" pitchFamily="2" charset="77"/>
              </a:rPr>
              <a:t>Integration Specialists Focusing on a Comprehensive Approach to Payments</a:t>
            </a:r>
          </a:p>
          <a:p>
            <a:pPr>
              <a:lnSpc>
                <a:spcPct val="120000"/>
              </a:lnSpc>
              <a:spcAft>
                <a:spcPts val="2800"/>
              </a:spcAft>
            </a:pPr>
            <a:r>
              <a:rPr lang="en-US" altLang="en-US" dirty="0">
                <a:solidFill>
                  <a:schemeClr val="tx2"/>
                </a:solidFill>
                <a:latin typeface="Titillium Web Light" pitchFamily="2" charset="77"/>
              </a:rPr>
              <a:t>POS, Customized Shopping Cart Extensions, Mobile, and Alternative Payments</a:t>
            </a:r>
          </a:p>
          <a:p>
            <a:pPr>
              <a:lnSpc>
                <a:spcPct val="120000"/>
              </a:lnSpc>
              <a:spcAft>
                <a:spcPts val="2800"/>
              </a:spcAft>
            </a:pPr>
            <a:r>
              <a:rPr lang="en-US" altLang="en-US" dirty="0">
                <a:solidFill>
                  <a:schemeClr val="tx2"/>
                </a:solidFill>
                <a:latin typeface="Titillium Web Light" pitchFamily="2" charset="77"/>
              </a:rPr>
              <a:t>Built for NetSuite Bundle for NetSuite API </a:t>
            </a:r>
          </a:p>
          <a:p>
            <a:pPr>
              <a:lnSpc>
                <a:spcPct val="120000"/>
              </a:lnSpc>
              <a:spcAft>
                <a:spcPts val="2800"/>
              </a:spcAft>
            </a:pPr>
            <a:r>
              <a:rPr lang="en-US" altLang="en-US" dirty="0">
                <a:solidFill>
                  <a:schemeClr val="tx2"/>
                </a:solidFill>
                <a:latin typeface="Titillium Web Light" pitchFamily="2" charset="77"/>
              </a:rPr>
              <a:t>Named Oracle NetSuite’s 2017 Innovator of the Year</a:t>
            </a:r>
          </a:p>
        </p:txBody>
      </p:sp>
      <p:pic>
        <p:nvPicPr>
          <p:cNvPr id="12" name="Graphic 11">
            <a:extLst>
              <a:ext uri="{FF2B5EF4-FFF2-40B4-BE49-F238E27FC236}">
                <a16:creationId xmlns:a16="http://schemas.microsoft.com/office/drawing/2014/main" id="{4A6E22B1-0D34-A342-B1EE-ED8D1FD43011}"/>
              </a:ext>
            </a:extLst>
          </p:cNvPr>
          <p:cNvPicPr>
            <a:picLocks noChangeAspect="1"/>
          </p:cNvPicPr>
          <p:nvPr/>
        </p:nvPicPr>
        <p:blipFill>
          <a:blip r:embed="rId5" cstate="print">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7255569" y="4511959"/>
            <a:ext cx="432000" cy="432000"/>
          </a:xfrm>
          <a:prstGeom prst="rect">
            <a:avLst/>
          </a:prstGeom>
        </p:spPr>
      </p:pic>
      <p:pic>
        <p:nvPicPr>
          <p:cNvPr id="14" name="Graphic 13">
            <a:extLst>
              <a:ext uri="{FF2B5EF4-FFF2-40B4-BE49-F238E27FC236}">
                <a16:creationId xmlns:a16="http://schemas.microsoft.com/office/drawing/2014/main" id="{82554410-3C7D-8C4B-A45C-0155A21697FE}"/>
              </a:ext>
            </a:extLst>
          </p:cNvPr>
          <p:cNvPicPr>
            <a:picLocks noChangeAspect="1"/>
          </p:cNvPicPr>
          <p:nvPr/>
        </p:nvPicPr>
        <p:blipFill>
          <a:blip r:embed="rId7" cstate="print">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7261956" y="3611299"/>
            <a:ext cx="432000" cy="432000"/>
          </a:xfrm>
          <a:prstGeom prst="rect">
            <a:avLst/>
          </a:prstGeom>
        </p:spPr>
      </p:pic>
      <p:pic>
        <p:nvPicPr>
          <p:cNvPr id="16" name="Graphic 15">
            <a:extLst>
              <a:ext uri="{FF2B5EF4-FFF2-40B4-BE49-F238E27FC236}">
                <a16:creationId xmlns:a16="http://schemas.microsoft.com/office/drawing/2014/main" id="{DF81703A-D537-6743-927A-039438D44822}"/>
              </a:ext>
            </a:extLst>
          </p:cNvPr>
          <p:cNvPicPr>
            <a:picLocks noChangeAspect="1"/>
          </p:cNvPicPr>
          <p:nvPr/>
        </p:nvPicPr>
        <p:blipFill>
          <a:blip r:embed="rId9" cstate="print">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7261956" y="2622605"/>
            <a:ext cx="432000" cy="432000"/>
          </a:xfrm>
          <a:prstGeom prst="rect">
            <a:avLst/>
          </a:prstGeom>
        </p:spPr>
      </p:pic>
      <p:pic>
        <p:nvPicPr>
          <p:cNvPr id="18" name="Graphic 17">
            <a:extLst>
              <a:ext uri="{FF2B5EF4-FFF2-40B4-BE49-F238E27FC236}">
                <a16:creationId xmlns:a16="http://schemas.microsoft.com/office/drawing/2014/main" id="{2B5CACB6-464D-634E-9FF7-980557ACEDDE}"/>
              </a:ext>
            </a:extLst>
          </p:cNvPr>
          <p:cNvPicPr>
            <a:picLocks noChangeAspect="1"/>
          </p:cNvPicPr>
          <p:nvPr/>
        </p:nvPicPr>
        <p:blipFill>
          <a:blip r:embed="rId11" cstate="print">
            <a:extLst>
              <a:ext uri="{28A0092B-C50C-407E-A947-70E740481C1C}">
                <a14:useLocalDpi xmlns:a14="http://schemas.microsoft.com/office/drawing/2010/main"/>
              </a:ext>
              <a:ext uri="{96DAC541-7B7A-43D3-8B79-37D633B846F1}">
                <asvg:svgBlip xmlns:asvg="http://schemas.microsoft.com/office/drawing/2016/SVG/main" r:embed="rId12"/>
              </a:ext>
            </a:extLst>
          </a:blip>
          <a:stretch>
            <a:fillRect/>
          </a:stretch>
        </p:blipFill>
        <p:spPr>
          <a:xfrm>
            <a:off x="7234252" y="1863032"/>
            <a:ext cx="432000" cy="432000"/>
          </a:xfrm>
          <a:prstGeom prst="rect">
            <a:avLst/>
          </a:prstGeom>
        </p:spPr>
      </p:pic>
      <p:pic>
        <p:nvPicPr>
          <p:cNvPr id="20" name="Graphic 19">
            <a:extLst>
              <a:ext uri="{FF2B5EF4-FFF2-40B4-BE49-F238E27FC236}">
                <a16:creationId xmlns:a16="http://schemas.microsoft.com/office/drawing/2014/main" id="{9D1EB903-4590-8F45-B0C2-E293521DD5CA}"/>
              </a:ext>
            </a:extLst>
          </p:cNvPr>
          <p:cNvPicPr>
            <a:picLocks noChangeAspect="1"/>
          </p:cNvPicPr>
          <p:nvPr/>
        </p:nvPicPr>
        <p:blipFill>
          <a:blip r:embed="rId13" cstate="print">
            <a:extLst>
              <a:ext uri="{28A0092B-C50C-407E-A947-70E740481C1C}">
                <a14:useLocalDpi xmlns:a14="http://schemas.microsoft.com/office/drawing/2010/main"/>
              </a:ext>
              <a:ext uri="{96DAC541-7B7A-43D3-8B79-37D633B846F1}">
                <asvg:svgBlip xmlns:asvg="http://schemas.microsoft.com/office/drawing/2016/SVG/main" r:embed="rId14"/>
              </a:ext>
            </a:extLst>
          </a:blip>
          <a:stretch>
            <a:fillRect/>
          </a:stretch>
        </p:blipFill>
        <p:spPr>
          <a:xfrm>
            <a:off x="7262828" y="1103458"/>
            <a:ext cx="432000" cy="432000"/>
          </a:xfrm>
          <a:prstGeom prst="rect">
            <a:avLst/>
          </a:prstGeom>
        </p:spPr>
      </p:pic>
      <p:pic>
        <p:nvPicPr>
          <p:cNvPr id="22" name="Graphic 21">
            <a:extLst>
              <a:ext uri="{FF2B5EF4-FFF2-40B4-BE49-F238E27FC236}">
                <a16:creationId xmlns:a16="http://schemas.microsoft.com/office/drawing/2014/main" id="{AECAB37A-D11B-2846-AD5C-D250F297C103}"/>
              </a:ext>
            </a:extLst>
          </p:cNvPr>
          <p:cNvPicPr>
            <a:picLocks noChangeAspect="1"/>
          </p:cNvPicPr>
          <p:nvPr/>
        </p:nvPicPr>
        <p:blipFill>
          <a:blip r:embed="rId15" cstate="print">
            <a:extLst>
              <a:ext uri="{28A0092B-C50C-407E-A947-70E740481C1C}">
                <a14:useLocalDpi xmlns:a14="http://schemas.microsoft.com/office/drawing/2010/main"/>
              </a:ext>
              <a:ext uri="{96DAC541-7B7A-43D3-8B79-37D633B846F1}">
                <asvg:svgBlip xmlns:asvg="http://schemas.microsoft.com/office/drawing/2016/SVG/main" r:embed="rId16"/>
              </a:ext>
            </a:extLst>
          </a:blip>
          <a:stretch>
            <a:fillRect/>
          </a:stretch>
        </p:blipFill>
        <p:spPr>
          <a:xfrm>
            <a:off x="7261956" y="5254800"/>
            <a:ext cx="432000" cy="432000"/>
          </a:xfrm>
          <a:prstGeom prst="rect">
            <a:avLst/>
          </a:prstGeom>
        </p:spPr>
      </p:pic>
    </p:spTree>
    <p:extLst>
      <p:ext uri="{BB962C8B-B14F-4D97-AF65-F5344CB8AC3E}">
        <p14:creationId xmlns:p14="http://schemas.microsoft.com/office/powerpoint/2010/main" val="142133715"/>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50A89060-76BA-5644-86EA-30C7C73BFC93}"/>
              </a:ext>
            </a:extLst>
          </p:cNvPr>
          <p:cNvSpPr>
            <a:spLocks noGrp="1"/>
          </p:cNvSpPr>
          <p:nvPr>
            <p:ph type="sldNum" sz="quarter" idx="12"/>
          </p:nvPr>
        </p:nvSpPr>
        <p:spPr/>
        <p:txBody>
          <a:bodyPr/>
          <a:lstStyle/>
          <a:p>
            <a:fld id="{817270E6-06DB-C442-A991-85E70EB751D8}" type="slidenum">
              <a:rPr lang="en-GB" smtClean="0"/>
              <a:pPr/>
              <a:t>44</a:t>
            </a:fld>
            <a:endParaRPr lang="en-GB"/>
          </a:p>
        </p:txBody>
      </p:sp>
      <p:sp>
        <p:nvSpPr>
          <p:cNvPr id="4" name="Title 3">
            <a:extLst>
              <a:ext uri="{FF2B5EF4-FFF2-40B4-BE49-F238E27FC236}">
                <a16:creationId xmlns:a16="http://schemas.microsoft.com/office/drawing/2014/main" id="{A8318D70-363A-D542-8090-D53AACA53B2F}"/>
              </a:ext>
            </a:extLst>
          </p:cNvPr>
          <p:cNvSpPr>
            <a:spLocks noGrp="1"/>
          </p:cNvSpPr>
          <p:nvPr>
            <p:ph type="title"/>
          </p:nvPr>
        </p:nvSpPr>
        <p:spPr/>
        <p:txBody>
          <a:bodyPr/>
          <a:lstStyle/>
          <a:p>
            <a:r>
              <a:rPr lang="en-GB" dirty="0"/>
              <a:t>Why </a:t>
            </a:r>
            <a:r>
              <a:rPr lang="en-GB" dirty="0" err="1"/>
              <a:t>Solupay</a:t>
            </a:r>
            <a:endParaRPr lang="en-GB" dirty="0"/>
          </a:p>
        </p:txBody>
      </p:sp>
      <p:pic>
        <p:nvPicPr>
          <p:cNvPr id="23" name="Picture Placeholder 22" descr="A person sitting in front of a computer&#10;&#10;Description automatically generated">
            <a:extLst>
              <a:ext uri="{FF2B5EF4-FFF2-40B4-BE49-F238E27FC236}">
                <a16:creationId xmlns:a16="http://schemas.microsoft.com/office/drawing/2014/main" id="{36B36852-C21B-3A43-8178-44AA41D2C200}"/>
              </a:ext>
            </a:extLst>
          </p:cNvPr>
          <p:cNvPicPr>
            <a:picLocks noGrp="1" noChangeAspect="1"/>
          </p:cNvPicPr>
          <p:nvPr>
            <p:ph type="pic" sz="quarter" idx="13"/>
          </p:nvPr>
        </p:nvPicPr>
        <p:blipFill>
          <a:blip r:embed="rId3" cstate="print">
            <a:extLst>
              <a:ext uri="{28A0092B-C50C-407E-A947-70E740481C1C}">
                <a14:useLocalDpi xmlns:a14="http://schemas.microsoft.com/office/drawing/2010/main"/>
              </a:ext>
            </a:extLst>
          </a:blip>
          <a:srcRect/>
          <a:stretch>
            <a:fillRect/>
          </a:stretch>
        </p:blipFill>
        <p:spPr/>
      </p:pic>
      <p:pic>
        <p:nvPicPr>
          <p:cNvPr id="29" name="Picture Placeholder 28" descr="A picture containing person, holding, woman, front&#10;&#10;Description automatically generated">
            <a:extLst>
              <a:ext uri="{FF2B5EF4-FFF2-40B4-BE49-F238E27FC236}">
                <a16:creationId xmlns:a16="http://schemas.microsoft.com/office/drawing/2014/main" id="{3F83E817-B78F-3B4F-92C4-12EAEF4FC92D}"/>
              </a:ext>
            </a:extLst>
          </p:cNvPr>
          <p:cNvPicPr>
            <a:picLocks noGrp="1" noChangeAspect="1"/>
          </p:cNvPicPr>
          <p:nvPr>
            <p:ph type="pic" sz="quarter" idx="14"/>
          </p:nvPr>
        </p:nvPicPr>
        <p:blipFill>
          <a:blip r:embed="rId4" cstate="print">
            <a:extLst>
              <a:ext uri="{28A0092B-C50C-407E-A947-70E740481C1C}">
                <a14:useLocalDpi xmlns:a14="http://schemas.microsoft.com/office/drawing/2010/main"/>
              </a:ext>
            </a:extLst>
          </a:blip>
          <a:srcRect/>
          <a:stretch>
            <a:fillRect/>
          </a:stretch>
        </p:blipFill>
        <p:spPr/>
      </p:pic>
      <p:pic>
        <p:nvPicPr>
          <p:cNvPr id="27" name="Picture Placeholder 26" descr="A close up of a guitar&#10;&#10;Description automatically generated">
            <a:extLst>
              <a:ext uri="{FF2B5EF4-FFF2-40B4-BE49-F238E27FC236}">
                <a16:creationId xmlns:a16="http://schemas.microsoft.com/office/drawing/2014/main" id="{D9138915-8836-DC44-9CCB-C86D71A6DC4A}"/>
              </a:ext>
            </a:extLst>
          </p:cNvPr>
          <p:cNvPicPr>
            <a:picLocks noGrp="1" noChangeAspect="1"/>
          </p:cNvPicPr>
          <p:nvPr>
            <p:ph type="pic" sz="quarter" idx="15"/>
          </p:nvPr>
        </p:nvPicPr>
        <p:blipFill>
          <a:blip r:embed="rId5" cstate="print">
            <a:extLst>
              <a:ext uri="{28A0092B-C50C-407E-A947-70E740481C1C}">
                <a14:useLocalDpi xmlns:a14="http://schemas.microsoft.com/office/drawing/2010/main"/>
              </a:ext>
            </a:extLst>
          </a:blip>
          <a:srcRect/>
          <a:stretch>
            <a:fillRect/>
          </a:stretch>
        </p:blipFill>
        <p:spPr/>
      </p:pic>
      <p:pic>
        <p:nvPicPr>
          <p:cNvPr id="25" name="Picture Placeholder 24" descr="A picture containing person, indoor, man, woman&#10;&#10;Description automatically generated">
            <a:extLst>
              <a:ext uri="{FF2B5EF4-FFF2-40B4-BE49-F238E27FC236}">
                <a16:creationId xmlns:a16="http://schemas.microsoft.com/office/drawing/2014/main" id="{A1AF50B7-6474-B045-B81E-840A5521BEF4}"/>
              </a:ext>
            </a:extLst>
          </p:cNvPr>
          <p:cNvPicPr>
            <a:picLocks noGrp="1" noChangeAspect="1"/>
          </p:cNvPicPr>
          <p:nvPr>
            <p:ph type="pic" sz="quarter" idx="16"/>
          </p:nvPr>
        </p:nvPicPr>
        <p:blipFill>
          <a:blip r:embed="rId6" cstate="print">
            <a:extLst>
              <a:ext uri="{28A0092B-C50C-407E-A947-70E740481C1C}">
                <a14:useLocalDpi xmlns:a14="http://schemas.microsoft.com/office/drawing/2010/main"/>
              </a:ext>
            </a:extLst>
          </a:blip>
          <a:srcRect/>
          <a:stretch>
            <a:fillRect/>
          </a:stretch>
        </p:blipFill>
        <p:spPr/>
      </p:pic>
      <p:sp>
        <p:nvSpPr>
          <p:cNvPr id="31" name="TextBox 30">
            <a:extLst>
              <a:ext uri="{FF2B5EF4-FFF2-40B4-BE49-F238E27FC236}">
                <a16:creationId xmlns:a16="http://schemas.microsoft.com/office/drawing/2014/main" id="{B4D2ACDA-FF20-9E4C-A8BC-7A6DE06C61DB}"/>
              </a:ext>
            </a:extLst>
          </p:cNvPr>
          <p:cNvSpPr txBox="1"/>
          <p:nvPr/>
        </p:nvSpPr>
        <p:spPr>
          <a:xfrm>
            <a:off x="1105082" y="1696916"/>
            <a:ext cx="1774075" cy="400110"/>
          </a:xfrm>
          <a:prstGeom prst="rect">
            <a:avLst/>
          </a:prstGeom>
          <a:noFill/>
        </p:spPr>
        <p:txBody>
          <a:bodyPr wrap="none" rtlCol="0">
            <a:spAutoFit/>
          </a:bodyPr>
          <a:lstStyle/>
          <a:p>
            <a:pPr algn="ctr"/>
            <a:r>
              <a:rPr lang="en-GB" sz="2000" dirty="0">
                <a:solidFill>
                  <a:schemeClr val="bg1"/>
                </a:solidFill>
                <a:latin typeface="Titillium Web" pitchFamily="2" charset="77"/>
              </a:rPr>
              <a:t>Eliminate fraud</a:t>
            </a:r>
          </a:p>
        </p:txBody>
      </p:sp>
      <p:sp>
        <p:nvSpPr>
          <p:cNvPr id="32" name="TextBox 31">
            <a:extLst>
              <a:ext uri="{FF2B5EF4-FFF2-40B4-BE49-F238E27FC236}">
                <a16:creationId xmlns:a16="http://schemas.microsoft.com/office/drawing/2014/main" id="{438F446B-1376-524E-B136-18415BEA6D31}"/>
              </a:ext>
            </a:extLst>
          </p:cNvPr>
          <p:cNvSpPr txBox="1"/>
          <p:nvPr/>
        </p:nvSpPr>
        <p:spPr>
          <a:xfrm>
            <a:off x="3651217" y="1821406"/>
            <a:ext cx="2160000" cy="707886"/>
          </a:xfrm>
          <a:prstGeom prst="rect">
            <a:avLst/>
          </a:prstGeom>
          <a:noFill/>
        </p:spPr>
        <p:txBody>
          <a:bodyPr wrap="square" rtlCol="0">
            <a:spAutoFit/>
          </a:bodyPr>
          <a:lstStyle/>
          <a:p>
            <a:pPr algn="ctr"/>
            <a:r>
              <a:rPr lang="en-GB" sz="2000" dirty="0">
                <a:solidFill>
                  <a:schemeClr val="bg1"/>
                </a:solidFill>
                <a:latin typeface="Titillium Web" pitchFamily="2" charset="77"/>
              </a:rPr>
              <a:t>Reduce manual processes</a:t>
            </a:r>
          </a:p>
        </p:txBody>
      </p:sp>
      <p:sp>
        <p:nvSpPr>
          <p:cNvPr id="33" name="TextBox 32">
            <a:extLst>
              <a:ext uri="{FF2B5EF4-FFF2-40B4-BE49-F238E27FC236}">
                <a16:creationId xmlns:a16="http://schemas.microsoft.com/office/drawing/2014/main" id="{B096E795-08DF-6046-8237-2FFFF9C67132}"/>
              </a:ext>
            </a:extLst>
          </p:cNvPr>
          <p:cNvSpPr txBox="1"/>
          <p:nvPr/>
        </p:nvSpPr>
        <p:spPr>
          <a:xfrm>
            <a:off x="6389106" y="2093810"/>
            <a:ext cx="2160000" cy="538609"/>
          </a:xfrm>
          <a:prstGeom prst="rect">
            <a:avLst/>
          </a:prstGeom>
          <a:noFill/>
        </p:spPr>
        <p:txBody>
          <a:bodyPr wrap="square" rtlCol="0">
            <a:spAutoFit/>
          </a:bodyPr>
          <a:lstStyle/>
          <a:p>
            <a:pPr algn="ctr"/>
            <a:r>
              <a:rPr lang="en-GB" sz="1450" dirty="0">
                <a:solidFill>
                  <a:schemeClr val="bg1"/>
                </a:solidFill>
                <a:latin typeface="Titillium Web" pitchFamily="2" charset="77"/>
              </a:rPr>
              <a:t>Lower costs with interchange optimization</a:t>
            </a:r>
          </a:p>
        </p:txBody>
      </p:sp>
      <p:sp>
        <p:nvSpPr>
          <p:cNvPr id="34" name="TextBox 33">
            <a:extLst>
              <a:ext uri="{FF2B5EF4-FFF2-40B4-BE49-F238E27FC236}">
                <a16:creationId xmlns:a16="http://schemas.microsoft.com/office/drawing/2014/main" id="{CC822235-68D3-2043-B793-3CFD26F479F5}"/>
              </a:ext>
            </a:extLst>
          </p:cNvPr>
          <p:cNvSpPr txBox="1"/>
          <p:nvPr/>
        </p:nvSpPr>
        <p:spPr>
          <a:xfrm>
            <a:off x="9126995" y="2277792"/>
            <a:ext cx="2160000" cy="707886"/>
          </a:xfrm>
          <a:prstGeom prst="rect">
            <a:avLst/>
          </a:prstGeom>
          <a:noFill/>
        </p:spPr>
        <p:txBody>
          <a:bodyPr wrap="square" rtlCol="0">
            <a:spAutoFit/>
          </a:bodyPr>
          <a:lstStyle/>
          <a:p>
            <a:pPr algn="ctr"/>
            <a:r>
              <a:rPr lang="en-GB" sz="2000" dirty="0">
                <a:solidFill>
                  <a:schemeClr val="bg1"/>
                </a:solidFill>
                <a:latin typeface="Titillium Web" pitchFamily="2" charset="77"/>
              </a:rPr>
              <a:t>Drive incremental sales</a:t>
            </a:r>
          </a:p>
        </p:txBody>
      </p:sp>
    </p:spTree>
    <p:extLst>
      <p:ext uri="{BB962C8B-B14F-4D97-AF65-F5344CB8AC3E}">
        <p14:creationId xmlns:p14="http://schemas.microsoft.com/office/powerpoint/2010/main" val="3529618112"/>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210E2E8-7C7E-3D4E-90C2-A2E207A8E3F4}"/>
              </a:ext>
            </a:extLst>
          </p:cNvPr>
          <p:cNvSpPr>
            <a:spLocks noGrp="1"/>
          </p:cNvSpPr>
          <p:nvPr>
            <p:ph type="title"/>
          </p:nvPr>
        </p:nvSpPr>
        <p:spPr>
          <a:xfrm>
            <a:off x="852489" y="379413"/>
            <a:ext cx="10499724" cy="512448"/>
          </a:xfrm>
        </p:spPr>
        <p:txBody>
          <a:bodyPr/>
          <a:lstStyle/>
          <a:p>
            <a:r>
              <a:rPr lang="en-GB" dirty="0"/>
              <a:t>eInvoice-2-Cash</a:t>
            </a:r>
          </a:p>
        </p:txBody>
      </p:sp>
      <p:sp>
        <p:nvSpPr>
          <p:cNvPr id="5" name="Slide Number Placeholder 4">
            <a:extLst>
              <a:ext uri="{FF2B5EF4-FFF2-40B4-BE49-F238E27FC236}">
                <a16:creationId xmlns:a16="http://schemas.microsoft.com/office/drawing/2014/main" id="{00C08C28-0A62-9A49-9E60-8ADFC58FC7CE}"/>
              </a:ext>
            </a:extLst>
          </p:cNvPr>
          <p:cNvSpPr>
            <a:spLocks noGrp="1"/>
          </p:cNvSpPr>
          <p:nvPr>
            <p:ph type="sldNum" sz="quarter" idx="12"/>
          </p:nvPr>
        </p:nvSpPr>
        <p:spPr/>
        <p:txBody>
          <a:bodyPr/>
          <a:lstStyle/>
          <a:p>
            <a:fld id="{817270E6-06DB-C442-A991-85E70EB751D8}" type="slidenum">
              <a:rPr lang="en-GB" smtClean="0"/>
              <a:t>45</a:t>
            </a:fld>
            <a:endParaRPr lang="en-GB"/>
          </a:p>
        </p:txBody>
      </p:sp>
      <p:sp>
        <p:nvSpPr>
          <p:cNvPr id="64" name="Parallelogram 63">
            <a:extLst>
              <a:ext uri="{FF2B5EF4-FFF2-40B4-BE49-F238E27FC236}">
                <a16:creationId xmlns:a16="http://schemas.microsoft.com/office/drawing/2014/main" id="{F5F2DB46-30B2-074D-A354-C6E78619867C}"/>
              </a:ext>
            </a:extLst>
          </p:cNvPr>
          <p:cNvSpPr/>
          <p:nvPr/>
        </p:nvSpPr>
        <p:spPr>
          <a:xfrm rot="5400000" flipH="1" flipV="1">
            <a:off x="5081402" y="-2981328"/>
            <a:ext cx="2041898" cy="12192000"/>
          </a:xfrm>
          <a:prstGeom prst="parallelogram">
            <a:avLst>
              <a:gd name="adj" fmla="val 28615"/>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66" name="Picture 2">
            <a:extLst>
              <a:ext uri="{FF2B5EF4-FFF2-40B4-BE49-F238E27FC236}">
                <a16:creationId xmlns:a16="http://schemas.microsoft.com/office/drawing/2014/main" id="{27746172-9B59-8F43-839B-641967E4356D}"/>
              </a:ext>
            </a:extLst>
          </p:cNvPr>
          <p:cNvPicPr>
            <a:picLocks noChangeAspect="1" noChangeArrowheads="1"/>
          </p:cNvPicPr>
          <p:nvPr/>
        </p:nvPicPr>
        <p:blipFill rotWithShape="1">
          <a:blip r:embed="rId2" cstate="print">
            <a:extLst>
              <a:ext uri="{28A0092B-C50C-407E-A947-70E740481C1C}">
                <a14:useLocalDpi xmlns:a14="http://schemas.microsoft.com/office/drawing/2010/main"/>
              </a:ext>
            </a:extLst>
          </a:blip>
          <a:srcRect/>
          <a:stretch/>
        </p:blipFill>
        <p:spPr bwMode="auto">
          <a:xfrm>
            <a:off x="9179466" y="1764457"/>
            <a:ext cx="2172747" cy="2933700"/>
          </a:xfrm>
          <a:prstGeom prst="rect">
            <a:avLst/>
          </a:prstGeom>
          <a:noFill/>
          <a:ln>
            <a:noFill/>
          </a:ln>
          <a:effectLst>
            <a:outerShdw blurRad="63500" sx="102000" sy="102000" algn="ctr"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 name="Picture 2">
            <a:extLst>
              <a:ext uri="{FF2B5EF4-FFF2-40B4-BE49-F238E27FC236}">
                <a16:creationId xmlns:a16="http://schemas.microsoft.com/office/drawing/2014/main" id="{A9ED38E7-04AD-4F43-9B3D-3B774F201424}"/>
              </a:ext>
            </a:extLst>
          </p:cNvPr>
          <p:cNvPicPr>
            <a:picLocks noChangeAspect="1" noChangeArrowheads="1"/>
          </p:cNvPicPr>
          <p:nvPr/>
        </p:nvPicPr>
        <p:blipFill rotWithShape="1">
          <a:blip r:embed="rId3" cstate="print">
            <a:extLst>
              <a:ext uri="{28A0092B-C50C-407E-A947-70E740481C1C}">
                <a14:useLocalDpi xmlns:a14="http://schemas.microsoft.com/office/drawing/2010/main"/>
              </a:ext>
            </a:extLst>
          </a:blip>
          <a:srcRect/>
          <a:stretch/>
        </p:blipFill>
        <p:spPr bwMode="auto">
          <a:xfrm>
            <a:off x="858347" y="1995547"/>
            <a:ext cx="2378844" cy="1853112"/>
          </a:xfrm>
          <a:prstGeom prst="rect">
            <a:avLst/>
          </a:prstGeom>
          <a:noFill/>
          <a:ln>
            <a:noFill/>
          </a:ln>
          <a:effectLst>
            <a:outerShdw blurRad="63500" sx="102000" sy="102000" algn="ctr"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0" name="Picture 2">
            <a:extLst>
              <a:ext uri="{FF2B5EF4-FFF2-40B4-BE49-F238E27FC236}">
                <a16:creationId xmlns:a16="http://schemas.microsoft.com/office/drawing/2014/main" id="{E6E73CBA-EDDD-F241-9B31-D0789D7D087A}"/>
              </a:ext>
            </a:extLst>
          </p:cNvPr>
          <p:cNvPicPr>
            <a:picLocks noChangeAspect="1" noChangeArrowheads="1"/>
          </p:cNvPicPr>
          <p:nvPr/>
        </p:nvPicPr>
        <p:blipFill rotWithShape="1">
          <a:blip r:embed="rId4" cstate="print">
            <a:extLst>
              <a:ext uri="{28A0092B-C50C-407E-A947-70E740481C1C}">
                <a14:useLocalDpi xmlns:a14="http://schemas.microsoft.com/office/drawing/2010/main"/>
              </a:ext>
            </a:extLst>
          </a:blip>
          <a:srcRect/>
          <a:stretch/>
        </p:blipFill>
        <p:spPr bwMode="auto">
          <a:xfrm>
            <a:off x="4911724" y="1924108"/>
            <a:ext cx="2399278" cy="2304454"/>
          </a:xfrm>
          <a:prstGeom prst="rect">
            <a:avLst/>
          </a:prstGeom>
          <a:noFill/>
          <a:ln>
            <a:noFill/>
          </a:ln>
          <a:effectLst>
            <a:outerShdw blurRad="63500" sx="102000" sy="102000" algn="ctr"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 name="Right Arrow 72">
            <a:extLst>
              <a:ext uri="{FF2B5EF4-FFF2-40B4-BE49-F238E27FC236}">
                <a16:creationId xmlns:a16="http://schemas.microsoft.com/office/drawing/2014/main" id="{7E102792-0674-3B45-8D9E-5A22DA91D9E7}"/>
              </a:ext>
            </a:extLst>
          </p:cNvPr>
          <p:cNvSpPr/>
          <p:nvPr/>
        </p:nvSpPr>
        <p:spPr>
          <a:xfrm rot="217136">
            <a:off x="3513348" y="2855053"/>
            <a:ext cx="1122218" cy="376254"/>
          </a:xfrm>
          <a:prstGeom prst="rightArrow">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accent3">
                  <a:lumMod val="60000"/>
                  <a:lumOff val="40000"/>
                </a:schemeClr>
              </a:solidFill>
            </a:endParaRPr>
          </a:p>
        </p:txBody>
      </p:sp>
      <p:sp>
        <p:nvSpPr>
          <p:cNvPr id="75" name="Right Arrow 74">
            <a:extLst>
              <a:ext uri="{FF2B5EF4-FFF2-40B4-BE49-F238E27FC236}">
                <a16:creationId xmlns:a16="http://schemas.microsoft.com/office/drawing/2014/main" id="{D5EB714E-03DE-7249-8E53-9F69694793C5}"/>
              </a:ext>
            </a:extLst>
          </p:cNvPr>
          <p:cNvSpPr/>
          <p:nvPr/>
        </p:nvSpPr>
        <p:spPr>
          <a:xfrm rot="217136">
            <a:off x="7684125" y="3043179"/>
            <a:ext cx="1122218" cy="376254"/>
          </a:xfrm>
          <a:prstGeom prst="rightArrow">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chemeClr val="accent3">
                  <a:lumMod val="60000"/>
                  <a:lumOff val="40000"/>
                </a:schemeClr>
              </a:solidFill>
            </a:endParaRPr>
          </a:p>
        </p:txBody>
      </p:sp>
      <p:sp>
        <p:nvSpPr>
          <p:cNvPr id="77" name="Rectangle 76">
            <a:extLst>
              <a:ext uri="{FF2B5EF4-FFF2-40B4-BE49-F238E27FC236}">
                <a16:creationId xmlns:a16="http://schemas.microsoft.com/office/drawing/2014/main" id="{3AC310D4-E1A9-8949-9081-6B1A0E3CE624}"/>
              </a:ext>
            </a:extLst>
          </p:cNvPr>
          <p:cNvSpPr/>
          <p:nvPr/>
        </p:nvSpPr>
        <p:spPr>
          <a:xfrm>
            <a:off x="852489" y="4505518"/>
            <a:ext cx="4392520" cy="276999"/>
          </a:xfrm>
          <a:prstGeom prst="rect">
            <a:avLst/>
          </a:prstGeom>
        </p:spPr>
        <p:txBody>
          <a:bodyPr wrap="square" lIns="0" tIns="0" rIns="0" bIns="0">
            <a:spAutoFit/>
          </a:bodyPr>
          <a:lstStyle/>
          <a:p>
            <a:r>
              <a:rPr lang="en-US" altLang="en-US" b="1" dirty="0">
                <a:solidFill>
                  <a:schemeClr val="accent1"/>
                </a:solidFill>
                <a:latin typeface="Titillium Web SemiBold" pitchFamily="2" charset="77"/>
                <a:cs typeface="Arial" panose="020B0604020202020204" pitchFamily="34" charset="0"/>
              </a:rPr>
              <a:t>eInvoice-2-Cash </a:t>
            </a:r>
          </a:p>
        </p:txBody>
      </p:sp>
      <p:sp>
        <p:nvSpPr>
          <p:cNvPr id="79" name="Rectangle 78">
            <a:extLst>
              <a:ext uri="{FF2B5EF4-FFF2-40B4-BE49-F238E27FC236}">
                <a16:creationId xmlns:a16="http://schemas.microsoft.com/office/drawing/2014/main" id="{51F23C6E-BDAD-C545-998B-56932D9B2DCF}"/>
              </a:ext>
            </a:extLst>
          </p:cNvPr>
          <p:cNvSpPr/>
          <p:nvPr/>
        </p:nvSpPr>
        <p:spPr>
          <a:xfrm>
            <a:off x="1382954" y="4979160"/>
            <a:ext cx="3708474" cy="886397"/>
          </a:xfrm>
          <a:prstGeom prst="rect">
            <a:avLst/>
          </a:prstGeom>
        </p:spPr>
        <p:txBody>
          <a:bodyPr wrap="square" lIns="0" tIns="0" rIns="0" bIns="0">
            <a:spAutoFit/>
          </a:bodyPr>
          <a:lstStyle/>
          <a:p>
            <a:pPr>
              <a:lnSpc>
                <a:spcPct val="120000"/>
              </a:lnSpc>
              <a:spcAft>
                <a:spcPts val="2400"/>
              </a:spcAft>
            </a:pPr>
            <a:r>
              <a:rPr lang="en-US" altLang="en-US" sz="1600" dirty="0">
                <a:solidFill>
                  <a:schemeClr val="tx2"/>
                </a:solidFill>
                <a:latin typeface="Titillium Web Light" pitchFamily="2" charset="77"/>
              </a:rPr>
              <a:t>Automate Invoice Delivery via Email </a:t>
            </a:r>
          </a:p>
          <a:p>
            <a:pPr>
              <a:lnSpc>
                <a:spcPct val="120000"/>
              </a:lnSpc>
              <a:spcAft>
                <a:spcPts val="2400"/>
              </a:spcAft>
            </a:pPr>
            <a:r>
              <a:rPr lang="en-US" altLang="en-US" sz="1600" dirty="0">
                <a:solidFill>
                  <a:schemeClr val="tx2"/>
                </a:solidFill>
                <a:latin typeface="Titillium Web Light" pitchFamily="2" charset="77"/>
              </a:rPr>
              <a:t>Make it Easy to “Get Paid”</a:t>
            </a:r>
          </a:p>
        </p:txBody>
      </p:sp>
      <p:pic>
        <p:nvPicPr>
          <p:cNvPr id="81" name="Picture 4">
            <a:extLst>
              <a:ext uri="{FF2B5EF4-FFF2-40B4-BE49-F238E27FC236}">
                <a16:creationId xmlns:a16="http://schemas.microsoft.com/office/drawing/2014/main" id="{B2ECE319-7C27-7547-B33D-A787931539E4}"/>
              </a:ext>
            </a:extLst>
          </p:cNvPr>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10002837" y="304424"/>
            <a:ext cx="1365250" cy="130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Graphic 18">
            <a:extLst>
              <a:ext uri="{FF2B5EF4-FFF2-40B4-BE49-F238E27FC236}">
                <a16:creationId xmlns:a16="http://schemas.microsoft.com/office/drawing/2014/main" id="{6B678C4E-B194-C64C-BCA1-BF9D299E4599}"/>
              </a:ext>
            </a:extLst>
          </p:cNvPr>
          <p:cNvPicPr>
            <a:picLocks noChangeAspect="1"/>
          </p:cNvPicPr>
          <p:nvPr/>
        </p:nvPicPr>
        <p:blipFill>
          <a:blip r:embed="rId6" cstate="print">
            <a:extLst>
              <a:ext uri="{28A0092B-C50C-407E-A947-70E740481C1C}">
                <a14:useLocalDpi xmlns:a14="http://schemas.microsoft.com/office/drawing/2010/main"/>
              </a:ext>
              <a:ext uri="{96DAC541-7B7A-43D3-8B79-37D633B846F1}">
                <asvg:svgBlip xmlns:asvg="http://schemas.microsoft.com/office/drawing/2016/SVG/main" r:embed="rId7"/>
              </a:ext>
            </a:extLst>
          </a:blip>
          <a:stretch>
            <a:fillRect/>
          </a:stretch>
        </p:blipFill>
        <p:spPr>
          <a:xfrm>
            <a:off x="853436" y="5506970"/>
            <a:ext cx="432000" cy="432000"/>
          </a:xfrm>
          <a:prstGeom prst="rect">
            <a:avLst/>
          </a:prstGeom>
        </p:spPr>
      </p:pic>
      <p:pic>
        <p:nvPicPr>
          <p:cNvPr id="48" name="Graphic 47">
            <a:extLst>
              <a:ext uri="{FF2B5EF4-FFF2-40B4-BE49-F238E27FC236}">
                <a16:creationId xmlns:a16="http://schemas.microsoft.com/office/drawing/2014/main" id="{D132EF97-1406-054C-B8BA-47D7BDACEDA0}"/>
              </a:ext>
            </a:extLst>
          </p:cNvPr>
          <p:cNvPicPr>
            <a:picLocks noChangeAspect="1"/>
          </p:cNvPicPr>
          <p:nvPr/>
        </p:nvPicPr>
        <p:blipFill>
          <a:blip r:embed="rId8" cstate="print">
            <a:extLst>
              <a:ext uri="{28A0092B-C50C-407E-A947-70E740481C1C}">
                <a14:useLocalDpi xmlns:a14="http://schemas.microsoft.com/office/drawing/2010/main"/>
              </a:ext>
              <a:ext uri="{96DAC541-7B7A-43D3-8B79-37D633B846F1}">
                <asvg:svgBlip xmlns:asvg="http://schemas.microsoft.com/office/drawing/2016/SVG/main" r:embed="rId9"/>
              </a:ext>
            </a:extLst>
          </a:blip>
          <a:stretch>
            <a:fillRect/>
          </a:stretch>
        </p:blipFill>
        <p:spPr>
          <a:xfrm>
            <a:off x="861408" y="4905484"/>
            <a:ext cx="432000" cy="432000"/>
          </a:xfrm>
          <a:prstGeom prst="rect">
            <a:avLst/>
          </a:prstGeom>
        </p:spPr>
      </p:pic>
    </p:spTree>
    <p:extLst>
      <p:ext uri="{BB962C8B-B14F-4D97-AF65-F5344CB8AC3E}">
        <p14:creationId xmlns:p14="http://schemas.microsoft.com/office/powerpoint/2010/main" val="1705432444"/>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a:extLst>
              <a:ext uri="{FF2B5EF4-FFF2-40B4-BE49-F238E27FC236}">
                <a16:creationId xmlns:a16="http://schemas.microsoft.com/office/drawing/2014/main" id="{6D6CE2C8-9A04-1D48-B2E5-ADAC1980A495}"/>
              </a:ext>
            </a:extLst>
          </p:cNvPr>
          <p:cNvSpPr/>
          <p:nvPr/>
        </p:nvSpPr>
        <p:spPr>
          <a:xfrm>
            <a:off x="0" y="3649578"/>
            <a:ext cx="12192000" cy="3191899"/>
          </a:xfrm>
          <a:prstGeom prst="rect">
            <a:avLst/>
          </a:prstGeom>
          <a:gradFill>
            <a:gsLst>
              <a:gs pos="0">
                <a:schemeClr val="tx1"/>
              </a:gs>
              <a:gs pos="100000">
                <a:schemeClr val="tx1">
                  <a:lumMod val="75000"/>
                  <a:lumOff val="25000"/>
                </a:schemeClr>
              </a:gs>
            </a:gsLst>
            <a:lin ang="135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lIns="914400" rIns="667512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srgbClr val="44546A"/>
              </a:solidFill>
              <a:effectLst/>
              <a:uLnTx/>
              <a:uFillTx/>
              <a:latin typeface="Helvetica Light" panose="020B0403020202020204" pitchFamily="34" charset="0"/>
              <a:ea typeface="+mn-ea"/>
              <a:cs typeface="+mn-cs"/>
            </a:endParaRPr>
          </a:p>
        </p:txBody>
      </p:sp>
      <p:sp>
        <p:nvSpPr>
          <p:cNvPr id="4" name="Subtitle 3">
            <a:extLst>
              <a:ext uri="{FF2B5EF4-FFF2-40B4-BE49-F238E27FC236}">
                <a16:creationId xmlns:a16="http://schemas.microsoft.com/office/drawing/2014/main" id="{7D7A3212-8C52-4C37-B4FA-76591428333F}"/>
              </a:ext>
            </a:extLst>
          </p:cNvPr>
          <p:cNvSpPr txBox="1">
            <a:spLocks/>
          </p:cNvSpPr>
          <p:nvPr/>
        </p:nvSpPr>
        <p:spPr bwMode="gray">
          <a:xfrm>
            <a:off x="1000717" y="1608326"/>
            <a:ext cx="10190566" cy="1397293"/>
          </a:xfrm>
          <a:prstGeom prst="rect">
            <a:avLst/>
          </a:prstGeom>
          <a:ln>
            <a:noFill/>
          </a:ln>
        </p:spPr>
        <p:txBody>
          <a:bodyPr vert="horz" lIns="91440" tIns="45720" rIns="91440" bIns="45720" rtlCol="0">
            <a:noAutofit/>
          </a:bodyPr>
          <a:lstStyle>
            <a:lvl1pPr marL="0" indent="0" algn="l" defTabSz="685783" rtl="0" eaLnBrk="1" latinLnBrk="0" hangingPunct="1">
              <a:lnSpc>
                <a:spcPct val="100000"/>
              </a:lnSpc>
              <a:spcBef>
                <a:spcPts val="0"/>
              </a:spcBef>
              <a:spcAft>
                <a:spcPts val="800"/>
              </a:spcAft>
              <a:buFont typeface="Mark Offc For MC" panose="020B0504020101010102" pitchFamily="34" charset="0"/>
              <a:buNone/>
              <a:defRPr sz="700" b="1" i="0" kern="1200" cap="all">
                <a:solidFill>
                  <a:schemeClr val="tx1"/>
                </a:solidFill>
                <a:latin typeface="Mark Offc For MC"/>
                <a:ea typeface="Mark Offc For MC Light" charset="0"/>
                <a:cs typeface="Mark Offc For MC"/>
              </a:defRPr>
            </a:lvl1pPr>
            <a:lvl2pPr marL="342891" indent="0" algn="ctr" defTabSz="685783" rtl="0" eaLnBrk="1" latinLnBrk="0" hangingPunct="1">
              <a:lnSpc>
                <a:spcPct val="100000"/>
              </a:lnSpc>
              <a:spcBef>
                <a:spcPts val="0"/>
              </a:spcBef>
              <a:spcAft>
                <a:spcPts val="600"/>
              </a:spcAft>
              <a:buFont typeface="Mark Offc For MC" panose="020B0504020101010102" pitchFamily="34" charset="0"/>
              <a:buNone/>
              <a:defRPr sz="1500" b="0" i="0" kern="1200">
                <a:solidFill>
                  <a:schemeClr val="tx1"/>
                </a:solidFill>
                <a:latin typeface="Mark Offc For MC" charset="0"/>
                <a:ea typeface="Mark Offc For MC" charset="0"/>
                <a:cs typeface="Mark Offc For MC" charset="0"/>
              </a:defRPr>
            </a:lvl2pPr>
            <a:lvl3pPr marL="685783" indent="0" algn="ctr" defTabSz="685783" rtl="0" eaLnBrk="1" latinLnBrk="0" hangingPunct="1">
              <a:lnSpc>
                <a:spcPct val="100000"/>
              </a:lnSpc>
              <a:spcBef>
                <a:spcPts val="0"/>
              </a:spcBef>
              <a:spcAft>
                <a:spcPts val="600"/>
              </a:spcAft>
              <a:buFont typeface="Mark Offc For MC" panose="020B0504020101010102" pitchFamily="34" charset="0"/>
              <a:buNone/>
              <a:defRPr sz="1351" b="1" i="0" kern="1200">
                <a:solidFill>
                  <a:schemeClr val="tx1"/>
                </a:solidFill>
                <a:latin typeface="MarkForMC Nrw O" charset="0"/>
                <a:ea typeface="MarkForMC Nrw O" charset="0"/>
                <a:cs typeface="MarkForMC Nrw O" charset="0"/>
              </a:defRPr>
            </a:lvl3pPr>
            <a:lvl4pPr marL="1028674" indent="0" algn="ctr" defTabSz="685783" rtl="0" eaLnBrk="1" latinLnBrk="0" hangingPunct="1">
              <a:lnSpc>
                <a:spcPct val="100000"/>
              </a:lnSpc>
              <a:spcBef>
                <a:spcPts val="0"/>
              </a:spcBef>
              <a:spcAft>
                <a:spcPts val="300"/>
              </a:spcAft>
              <a:buFont typeface="Mark Offc For MC" panose="020B0504020101010102" pitchFamily="34" charset="0"/>
              <a:buNone/>
              <a:defRPr sz="1200" b="0" i="0" kern="1200">
                <a:solidFill>
                  <a:schemeClr val="tx1"/>
                </a:solidFill>
                <a:latin typeface="MarkForMC Nrw O" charset="0"/>
                <a:ea typeface="MarkForMC Nrw O" charset="0"/>
                <a:cs typeface="MarkForMC Nrw O" charset="0"/>
              </a:defRPr>
            </a:lvl4pPr>
            <a:lvl5pPr marL="1371566" indent="0" algn="ctr" defTabSz="685783" rtl="0" eaLnBrk="1" latinLnBrk="0" hangingPunct="1">
              <a:lnSpc>
                <a:spcPct val="100000"/>
              </a:lnSpc>
              <a:spcBef>
                <a:spcPts val="0"/>
              </a:spcBef>
              <a:spcAft>
                <a:spcPts val="300"/>
              </a:spcAft>
              <a:buSzPct val="120000"/>
              <a:buFont typeface="Mark Offc For MC" panose="020B0504020101010102" pitchFamily="34" charset="0"/>
              <a:buNone/>
              <a:defRPr sz="1200" b="0" i="0" kern="1200">
                <a:solidFill>
                  <a:schemeClr val="tx1"/>
                </a:solidFill>
                <a:latin typeface="MarkForMC Nrw O" charset="0"/>
                <a:ea typeface="MarkForMC Nrw O" charset="0"/>
                <a:cs typeface="MarkForMC Nrw O" charset="0"/>
              </a:defRPr>
            </a:lvl5pPr>
            <a:lvl6pPr marL="1714457" indent="0" algn="ctr" defTabSz="685783" rtl="0" eaLnBrk="1" latinLnBrk="0" hangingPunct="1">
              <a:lnSpc>
                <a:spcPct val="90000"/>
              </a:lnSpc>
              <a:spcBef>
                <a:spcPts val="375"/>
              </a:spcBef>
              <a:buFont typeface="Mark Offc For MC" panose="020B0604020202020204" pitchFamily="34" charset="0"/>
              <a:buNone/>
              <a:defRPr sz="1200" kern="1200">
                <a:solidFill>
                  <a:schemeClr val="tx1"/>
                </a:solidFill>
                <a:latin typeface="+mn-lt"/>
                <a:ea typeface="+mn-ea"/>
                <a:cs typeface="+mn-cs"/>
              </a:defRPr>
            </a:lvl6pPr>
            <a:lvl7pPr marL="2057349" indent="0" algn="ctr" defTabSz="685783" rtl="0" eaLnBrk="1" latinLnBrk="0" hangingPunct="1">
              <a:lnSpc>
                <a:spcPct val="90000"/>
              </a:lnSpc>
              <a:spcBef>
                <a:spcPts val="375"/>
              </a:spcBef>
              <a:buFont typeface="Mark Offc For MC" panose="020B0604020202020204" pitchFamily="34" charset="0"/>
              <a:buNone/>
              <a:defRPr sz="1200" kern="1200">
                <a:solidFill>
                  <a:schemeClr val="tx1"/>
                </a:solidFill>
                <a:latin typeface="+mn-lt"/>
                <a:ea typeface="+mn-ea"/>
                <a:cs typeface="+mn-cs"/>
              </a:defRPr>
            </a:lvl7pPr>
            <a:lvl8pPr marL="2400240" indent="0" algn="ctr" defTabSz="685783" rtl="0" eaLnBrk="1" latinLnBrk="0" hangingPunct="1">
              <a:lnSpc>
                <a:spcPct val="90000"/>
              </a:lnSpc>
              <a:spcBef>
                <a:spcPts val="375"/>
              </a:spcBef>
              <a:buFont typeface="Mark Offc For MC" panose="020B0604020202020204" pitchFamily="34" charset="0"/>
              <a:buNone/>
              <a:defRPr sz="1200" kern="1200">
                <a:solidFill>
                  <a:schemeClr val="tx1"/>
                </a:solidFill>
                <a:latin typeface="+mn-lt"/>
                <a:ea typeface="+mn-ea"/>
                <a:cs typeface="+mn-cs"/>
              </a:defRPr>
            </a:lvl8pPr>
            <a:lvl9pPr marL="2743131" indent="0" algn="ctr" defTabSz="685783" rtl="0" eaLnBrk="1" latinLnBrk="0" hangingPunct="1">
              <a:lnSpc>
                <a:spcPct val="90000"/>
              </a:lnSpc>
              <a:spcBef>
                <a:spcPts val="375"/>
              </a:spcBef>
              <a:buFont typeface="Mark Offc For MC" panose="020B0604020202020204" pitchFamily="34" charset="0"/>
              <a:buNone/>
              <a:defRPr sz="1200" kern="1200">
                <a:solidFill>
                  <a:schemeClr val="tx1"/>
                </a:solidFill>
                <a:latin typeface="+mn-lt"/>
                <a:ea typeface="+mn-ea"/>
                <a:cs typeface="+mn-cs"/>
              </a:defRPr>
            </a:lvl9pPr>
          </a:lstStyle>
          <a:p>
            <a:pPr marL="0" marR="0" lvl="0" indent="0" algn="ctr" defTabSz="685783" rtl="0" eaLnBrk="1" fontAlgn="auto" latinLnBrk="0" hangingPunct="1">
              <a:lnSpc>
                <a:spcPct val="100000"/>
              </a:lnSpc>
              <a:spcBef>
                <a:spcPts val="0"/>
              </a:spcBef>
              <a:spcAft>
                <a:spcPts val="1400"/>
              </a:spcAft>
              <a:buClrTx/>
              <a:buSzTx/>
              <a:buFont typeface="Mark Offc For MC" panose="020B0504020101010102" pitchFamily="34" charset="0"/>
              <a:buNone/>
              <a:tabLst/>
              <a:defRPr/>
            </a:pPr>
            <a:r>
              <a:rPr kumimoji="0" lang="en-US" sz="2000" b="0" i="0" u="none" strike="noStrike" kern="1200" cap="none" spc="0" normalizeH="0" baseline="0" noProof="0" dirty="0">
                <a:ln>
                  <a:noFill/>
                </a:ln>
                <a:solidFill>
                  <a:srgbClr val="FFFFFF"/>
                </a:solidFill>
                <a:effectLst/>
                <a:uLnTx/>
                <a:uFillTx/>
                <a:latin typeface="Arial" panose="020B0604020202020204"/>
                <a:cs typeface="Mark Offc For MC Light"/>
              </a:rPr>
              <a:t>A technology driven </a:t>
            </a:r>
            <a:r>
              <a:rPr kumimoji="0" lang="en-CA" sz="2000" b="0" i="0" u="none" strike="noStrike" kern="1200" cap="none" spc="0" normalizeH="0" baseline="0" noProof="0" dirty="0">
                <a:ln>
                  <a:noFill/>
                </a:ln>
                <a:solidFill>
                  <a:srgbClr val="FFFFFF"/>
                </a:solidFill>
                <a:effectLst/>
                <a:uLnTx/>
                <a:uFillTx/>
                <a:latin typeface="Arial" panose="020B0604020202020204"/>
                <a:cs typeface="Mark Offc For MC Light"/>
              </a:rPr>
              <a:t>accounts payable automation solution that enables business process efficiency by combining software with service.</a:t>
            </a:r>
          </a:p>
        </p:txBody>
      </p:sp>
      <p:grpSp>
        <p:nvGrpSpPr>
          <p:cNvPr id="10" name="Group 9">
            <a:extLst>
              <a:ext uri="{FF2B5EF4-FFF2-40B4-BE49-F238E27FC236}">
                <a16:creationId xmlns:a16="http://schemas.microsoft.com/office/drawing/2014/main" id="{A66F1F1F-078E-6E4D-8817-F149F952659D}"/>
              </a:ext>
            </a:extLst>
          </p:cNvPr>
          <p:cNvGrpSpPr/>
          <p:nvPr/>
        </p:nvGrpSpPr>
        <p:grpSpPr>
          <a:xfrm>
            <a:off x="141368" y="2768298"/>
            <a:ext cx="1964267" cy="2484124"/>
            <a:chOff x="141368" y="2768298"/>
            <a:chExt cx="1964267" cy="2484124"/>
          </a:xfrm>
        </p:grpSpPr>
        <p:sp>
          <p:nvSpPr>
            <p:cNvPr id="26" name="TextBox 25">
              <a:extLst>
                <a:ext uri="{FF2B5EF4-FFF2-40B4-BE49-F238E27FC236}">
                  <a16:creationId xmlns:a16="http://schemas.microsoft.com/office/drawing/2014/main" id="{0502C747-F824-0B40-87CF-855F73278AD7}"/>
                </a:ext>
              </a:extLst>
            </p:cNvPr>
            <p:cNvSpPr txBox="1"/>
            <p:nvPr/>
          </p:nvSpPr>
          <p:spPr bwMode="gray">
            <a:xfrm>
              <a:off x="141368" y="4464899"/>
              <a:ext cx="1964267" cy="787523"/>
            </a:xfrm>
            <a:prstGeom prst="rect">
              <a:avLst/>
            </a:prstGeom>
            <a:noFill/>
          </p:spPr>
          <p:txBody>
            <a:bodyPr wrap="square" rtlCol="0">
              <a:spAutoFit/>
            </a:bodyPr>
            <a:lstStyle/>
            <a:p>
              <a:pPr marL="0" marR="0" lvl="1" indent="0" algn="ctr" defTabSz="914400" rtl="0" eaLnBrk="1" fontAlgn="auto" latinLnBrk="0" hangingPunct="1">
                <a:lnSpc>
                  <a:spcPct val="130000"/>
                </a:lnSpc>
                <a:spcBef>
                  <a:spcPts val="0"/>
                </a:spcBef>
                <a:spcAft>
                  <a:spcPts val="2000"/>
                </a:spcAft>
                <a:buClr>
                  <a:srgbClr val="171717"/>
                </a:buClr>
                <a:buSzTx/>
                <a:buFontTx/>
                <a:buNone/>
                <a:tabLst/>
                <a:defRPr/>
              </a:pPr>
              <a:r>
                <a:rPr kumimoji="0" lang="en-US" sz="1200" b="1" i="0" u="none" strike="noStrike" kern="1200" cap="none" spc="0" normalizeH="0" baseline="0" noProof="0" dirty="0">
                  <a:ln>
                    <a:noFill/>
                  </a:ln>
                  <a:solidFill>
                    <a:srgbClr val="93C83D"/>
                  </a:solidFill>
                  <a:effectLst/>
                  <a:uLnTx/>
                  <a:uFillTx/>
                  <a:latin typeface="Arial" panose="020B0604020202020204"/>
                  <a:ea typeface="MarkForMC Nrw O" charset="0"/>
                  <a:cs typeface="MarkForMC Nrw O" charset="0"/>
                </a:rPr>
                <a:t>100% of domestic vendor </a:t>
              </a:r>
              <a:r>
                <a:rPr kumimoji="0" lang="en-US" sz="1200" b="1" i="0" u="none" strike="noStrike" kern="1200" cap="none" spc="0" normalizeH="0" baseline="0" noProof="0" dirty="0">
                  <a:ln>
                    <a:noFill/>
                  </a:ln>
                  <a:solidFill>
                    <a:srgbClr val="FFFFFF"/>
                  </a:solidFill>
                  <a:effectLst/>
                  <a:uLnTx/>
                  <a:uFillTx/>
                  <a:latin typeface="Arial" panose="020B0604020202020204"/>
                  <a:ea typeface="MarkForMC Nrw O" charset="0"/>
                  <a:cs typeface="MarkForMC Nrw O" charset="0"/>
                </a:rPr>
                <a:t>payments </a:t>
              </a:r>
              <a:r>
                <a:rPr kumimoji="0" lang="en-US" sz="1200" b="0" i="0" u="none" strike="noStrike" kern="1200" cap="none" spc="0" normalizeH="0" baseline="0" noProof="0" dirty="0">
                  <a:ln>
                    <a:noFill/>
                  </a:ln>
                  <a:solidFill>
                    <a:srgbClr val="FFFFFF"/>
                  </a:solidFill>
                  <a:effectLst/>
                  <a:uLnTx/>
                  <a:uFillTx/>
                  <a:latin typeface="Arial" panose="020B0604020202020204"/>
                  <a:ea typeface="MarkForMC Nrw O" charset="0"/>
                  <a:cs typeface="MarkForMC Nrw O" charset="0"/>
                </a:rPr>
                <a:t>virtual card, ACH+ and checks</a:t>
              </a:r>
            </a:p>
          </p:txBody>
        </p:sp>
        <p:sp>
          <p:nvSpPr>
            <p:cNvPr id="34" name="Oval 33">
              <a:extLst>
                <a:ext uri="{FF2B5EF4-FFF2-40B4-BE49-F238E27FC236}">
                  <a16:creationId xmlns:a16="http://schemas.microsoft.com/office/drawing/2014/main" id="{239FDFCB-E4D4-7944-A013-37C2E048351D}"/>
                </a:ext>
              </a:extLst>
            </p:cNvPr>
            <p:cNvSpPr/>
            <p:nvPr/>
          </p:nvSpPr>
          <p:spPr>
            <a:xfrm>
              <a:off x="420458" y="2849494"/>
              <a:ext cx="1424883" cy="1424883"/>
            </a:xfrm>
            <a:prstGeom prst="ellipse">
              <a:avLst/>
            </a:prstGeom>
            <a:solidFill>
              <a:schemeClr val="bg2"/>
            </a:solidFill>
            <a:ln w="66675">
              <a:solidFill>
                <a:schemeClr val="bg1"/>
              </a:solidFill>
            </a:ln>
            <a:effectLst>
              <a:outerShdw blurRad="508000" dist="177800" dir="2700000" sx="102000" sy="102000" algn="tl" rotWithShape="0">
                <a:prstClr val="black">
                  <a:alpha val="26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endParaRPr kumimoji="0" lang="en-US" sz="1200" b="1" i="0" u="none" strike="noStrike" kern="1200" cap="none" spc="0" normalizeH="0" baseline="0" noProof="0" dirty="0">
                <a:ln>
                  <a:noFill/>
                </a:ln>
                <a:solidFill>
                  <a:srgbClr val="289AD5"/>
                </a:solidFill>
                <a:effectLst/>
                <a:uLnTx/>
                <a:uFillTx/>
                <a:latin typeface="Arial" panose="020B0604020202020204"/>
                <a:ea typeface="+mn-ea"/>
                <a:cs typeface="+mn-cs"/>
              </a:endParaRPr>
            </a:p>
          </p:txBody>
        </p:sp>
        <p:pic>
          <p:nvPicPr>
            <p:cNvPr id="5" name="Picture 4">
              <a:extLst>
                <a:ext uri="{FF2B5EF4-FFF2-40B4-BE49-F238E27FC236}">
                  <a16:creationId xmlns:a16="http://schemas.microsoft.com/office/drawing/2014/main" id="{AC7A6664-C532-4127-B191-8A4C0968F2E0}"/>
                </a:ext>
              </a:extLst>
            </p:cNvPr>
            <p:cNvPicPr>
              <a:picLocks noChangeAspect="1"/>
            </p:cNvPicPr>
            <p:nvPr/>
          </p:nvPicPr>
          <p:blipFill>
            <a:blip r:embed="rId2"/>
            <a:stretch>
              <a:fillRect/>
            </a:stretch>
          </p:blipFill>
          <p:spPr>
            <a:xfrm>
              <a:off x="339261" y="2768298"/>
              <a:ext cx="1587276" cy="1587274"/>
            </a:xfrm>
            <a:prstGeom prst="rect">
              <a:avLst/>
            </a:prstGeom>
          </p:spPr>
        </p:pic>
      </p:grpSp>
      <p:grpSp>
        <p:nvGrpSpPr>
          <p:cNvPr id="12" name="Group 11">
            <a:extLst>
              <a:ext uri="{FF2B5EF4-FFF2-40B4-BE49-F238E27FC236}">
                <a16:creationId xmlns:a16="http://schemas.microsoft.com/office/drawing/2014/main" id="{E452D789-2D73-0442-8A87-85D828F12542}"/>
              </a:ext>
            </a:extLst>
          </p:cNvPr>
          <p:cNvGrpSpPr/>
          <p:nvPr/>
        </p:nvGrpSpPr>
        <p:grpSpPr>
          <a:xfrm>
            <a:off x="2068788" y="2736553"/>
            <a:ext cx="1964267" cy="3009548"/>
            <a:chOff x="2068788" y="2736553"/>
            <a:chExt cx="1964267" cy="3009548"/>
          </a:xfrm>
        </p:grpSpPr>
        <p:sp>
          <p:nvSpPr>
            <p:cNvPr id="29" name="TextBox 28">
              <a:extLst>
                <a:ext uri="{FF2B5EF4-FFF2-40B4-BE49-F238E27FC236}">
                  <a16:creationId xmlns:a16="http://schemas.microsoft.com/office/drawing/2014/main" id="{4A84A344-8965-524C-A2EC-B2EA4DC6B88E}"/>
                </a:ext>
              </a:extLst>
            </p:cNvPr>
            <p:cNvSpPr txBox="1"/>
            <p:nvPr/>
          </p:nvSpPr>
          <p:spPr bwMode="gray">
            <a:xfrm>
              <a:off x="2068788" y="4478446"/>
              <a:ext cx="1964267" cy="1267655"/>
            </a:xfrm>
            <a:prstGeom prst="rect">
              <a:avLst/>
            </a:prstGeom>
            <a:noFill/>
          </p:spPr>
          <p:txBody>
            <a:bodyPr wrap="square" rtlCol="0">
              <a:spAutoFit/>
            </a:bodyPr>
            <a:lstStyle/>
            <a:p>
              <a:pPr marL="0" marR="0" lvl="1" indent="0" algn="ctr" defTabSz="914400" rtl="0" eaLnBrk="1" fontAlgn="auto" latinLnBrk="0" hangingPunct="1">
                <a:lnSpc>
                  <a:spcPct val="130000"/>
                </a:lnSpc>
                <a:spcBef>
                  <a:spcPts val="0"/>
                </a:spcBef>
                <a:spcAft>
                  <a:spcPts val="2000"/>
                </a:spcAft>
                <a:buClr>
                  <a:srgbClr val="171717"/>
                </a:buClr>
                <a:buSzTx/>
                <a:buFontTx/>
                <a:buNone/>
                <a:tabLst/>
                <a:defRPr/>
              </a:pPr>
              <a:r>
                <a:rPr kumimoji="0" lang="en-US" sz="1200" b="1" i="0" u="none" strike="noStrike" kern="1200" cap="none" spc="0" normalizeH="0" baseline="0" noProof="0" dirty="0">
                  <a:ln>
                    <a:noFill/>
                  </a:ln>
                  <a:solidFill>
                    <a:srgbClr val="93C83D"/>
                  </a:solidFill>
                  <a:effectLst/>
                  <a:uLnTx/>
                  <a:uFillTx/>
                  <a:latin typeface="Arial" panose="020B0604020202020204"/>
                  <a:ea typeface="MarkForMC Nrw O" charset="0"/>
                  <a:cs typeface="MarkForMC Nrw O" charset="0"/>
                </a:rPr>
                <a:t>Proprietary payment network </a:t>
              </a:r>
              <a:r>
                <a:rPr kumimoji="0" lang="en-US" sz="1200" b="0" i="0" u="none" strike="noStrike" kern="1200" cap="none" spc="0" normalizeH="0" baseline="0" noProof="0" dirty="0">
                  <a:ln>
                    <a:noFill/>
                  </a:ln>
                  <a:solidFill>
                    <a:srgbClr val="FFFFFF"/>
                  </a:solidFill>
                  <a:effectLst/>
                  <a:uLnTx/>
                  <a:uFillTx/>
                  <a:latin typeface="Arial" panose="020B0604020202020204"/>
                  <a:ea typeface="+mn-ea"/>
                  <a:cs typeface="+mn-cs"/>
                </a:rPr>
                <a:t>enabling Vendors to elect payment preferences according to flexible criteria</a:t>
              </a:r>
            </a:p>
          </p:txBody>
        </p:sp>
        <p:sp>
          <p:nvSpPr>
            <p:cNvPr id="35" name="Oval 34">
              <a:extLst>
                <a:ext uri="{FF2B5EF4-FFF2-40B4-BE49-F238E27FC236}">
                  <a16:creationId xmlns:a16="http://schemas.microsoft.com/office/drawing/2014/main" id="{6B08ABD3-6ABA-CE42-9172-0DA7B228F814}"/>
                </a:ext>
              </a:extLst>
            </p:cNvPr>
            <p:cNvSpPr/>
            <p:nvPr/>
          </p:nvSpPr>
          <p:spPr>
            <a:xfrm>
              <a:off x="2392828" y="2849494"/>
              <a:ext cx="1424883" cy="1424883"/>
            </a:xfrm>
            <a:prstGeom prst="ellipse">
              <a:avLst/>
            </a:prstGeom>
            <a:solidFill>
              <a:schemeClr val="bg2"/>
            </a:solidFill>
            <a:ln w="66675">
              <a:solidFill>
                <a:schemeClr val="bg1"/>
              </a:solidFill>
            </a:ln>
            <a:effectLst>
              <a:outerShdw blurRad="508000" dist="177800" dir="2700000" sx="102000" sy="102000" algn="tl" rotWithShape="0">
                <a:prstClr val="black">
                  <a:alpha val="26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endParaRPr kumimoji="0" lang="en-US" sz="1200" b="1" i="0" u="none" strike="noStrike" kern="1200" cap="none" spc="0" normalizeH="0" baseline="0" noProof="0" dirty="0">
                <a:ln>
                  <a:noFill/>
                </a:ln>
                <a:solidFill>
                  <a:srgbClr val="289AD5"/>
                </a:solidFill>
                <a:effectLst/>
                <a:uLnTx/>
                <a:uFillTx/>
                <a:latin typeface="Arial" panose="020B0604020202020204"/>
                <a:ea typeface="+mn-ea"/>
                <a:cs typeface="+mn-cs"/>
              </a:endParaRPr>
            </a:p>
          </p:txBody>
        </p:sp>
        <p:pic>
          <p:nvPicPr>
            <p:cNvPr id="9" name="Picture 8">
              <a:extLst>
                <a:ext uri="{FF2B5EF4-FFF2-40B4-BE49-F238E27FC236}">
                  <a16:creationId xmlns:a16="http://schemas.microsoft.com/office/drawing/2014/main" id="{378C7D3E-F2BB-449B-B204-CA410C44700C}"/>
                </a:ext>
              </a:extLst>
            </p:cNvPr>
            <p:cNvPicPr>
              <a:picLocks noChangeAspect="1"/>
            </p:cNvPicPr>
            <p:nvPr/>
          </p:nvPicPr>
          <p:blipFill>
            <a:blip r:embed="rId3"/>
            <a:stretch>
              <a:fillRect/>
            </a:stretch>
          </p:blipFill>
          <p:spPr>
            <a:xfrm>
              <a:off x="2305166" y="2736553"/>
              <a:ext cx="1650766" cy="1650764"/>
            </a:xfrm>
            <a:prstGeom prst="rect">
              <a:avLst/>
            </a:prstGeom>
          </p:spPr>
        </p:pic>
      </p:grpSp>
      <p:grpSp>
        <p:nvGrpSpPr>
          <p:cNvPr id="47" name="Group 46">
            <a:extLst>
              <a:ext uri="{FF2B5EF4-FFF2-40B4-BE49-F238E27FC236}">
                <a16:creationId xmlns:a16="http://schemas.microsoft.com/office/drawing/2014/main" id="{795B07D5-A5BE-BA4E-9105-12208E796F79}"/>
              </a:ext>
            </a:extLst>
          </p:cNvPr>
          <p:cNvGrpSpPr/>
          <p:nvPr/>
        </p:nvGrpSpPr>
        <p:grpSpPr>
          <a:xfrm>
            <a:off x="3996208" y="2800652"/>
            <a:ext cx="1964267" cy="2931902"/>
            <a:chOff x="3996208" y="2800652"/>
            <a:chExt cx="1964267" cy="2931902"/>
          </a:xfrm>
        </p:grpSpPr>
        <p:sp>
          <p:nvSpPr>
            <p:cNvPr id="28" name="TextBox 27">
              <a:extLst>
                <a:ext uri="{FF2B5EF4-FFF2-40B4-BE49-F238E27FC236}">
                  <a16:creationId xmlns:a16="http://schemas.microsoft.com/office/drawing/2014/main" id="{359F7F1F-A425-424F-9AD3-FCD7B7E54228}"/>
                </a:ext>
              </a:extLst>
            </p:cNvPr>
            <p:cNvSpPr txBox="1"/>
            <p:nvPr/>
          </p:nvSpPr>
          <p:spPr bwMode="gray">
            <a:xfrm>
              <a:off x="3996208" y="4464899"/>
              <a:ext cx="1964267" cy="1267655"/>
            </a:xfrm>
            <a:prstGeom prst="rect">
              <a:avLst/>
            </a:prstGeom>
            <a:noFill/>
          </p:spPr>
          <p:txBody>
            <a:bodyPr wrap="square" rtlCol="0">
              <a:spAutoFit/>
            </a:bodyPr>
            <a:lstStyle/>
            <a:p>
              <a:pPr marL="0" marR="0" lvl="1" indent="0" algn="ctr" defTabSz="914400" rtl="0" eaLnBrk="1" fontAlgn="auto" latinLnBrk="0" hangingPunct="1">
                <a:lnSpc>
                  <a:spcPct val="130000"/>
                </a:lnSpc>
                <a:spcBef>
                  <a:spcPts val="0"/>
                </a:spcBef>
                <a:spcAft>
                  <a:spcPts val="2000"/>
                </a:spcAft>
                <a:buClr>
                  <a:srgbClr val="171717"/>
                </a:buClr>
                <a:buSzTx/>
                <a:buFontTx/>
                <a:buNone/>
                <a:tabLst/>
                <a:defRPr/>
              </a:pPr>
              <a:r>
                <a:rPr kumimoji="0" lang="en-US" sz="1200" b="0" i="0" u="none" strike="noStrike" kern="1200" cap="none" spc="0" normalizeH="0" baseline="0" noProof="0" dirty="0">
                  <a:ln>
                    <a:noFill/>
                  </a:ln>
                  <a:solidFill>
                    <a:srgbClr val="FFFFFF"/>
                  </a:solidFill>
                  <a:effectLst/>
                  <a:uLnTx/>
                  <a:uFillTx/>
                  <a:latin typeface="Arial" panose="020B0604020202020204"/>
                  <a:ea typeface="+mn-ea"/>
                  <a:cs typeface="+mn-cs"/>
                </a:rPr>
                <a:t>Optimize AP spend to increase </a:t>
              </a:r>
              <a:r>
                <a:rPr kumimoji="0" lang="en-US" sz="1200" b="1" i="0" u="none" strike="noStrike" kern="1200" cap="none" spc="0" normalizeH="0" baseline="0" noProof="0" dirty="0">
                  <a:ln>
                    <a:noFill/>
                  </a:ln>
                  <a:solidFill>
                    <a:srgbClr val="93C83D"/>
                  </a:solidFill>
                  <a:effectLst/>
                  <a:uLnTx/>
                  <a:uFillTx/>
                  <a:latin typeface="Arial" panose="020B0604020202020204"/>
                  <a:ea typeface="MarkForMC Nrw O" charset="0"/>
                  <a:cs typeface="MarkForMC Nrw O" charset="0"/>
                </a:rPr>
                <a:t>electronic</a:t>
              </a:r>
              <a:r>
                <a:rPr kumimoji="0" lang="en-US" sz="1200" b="0" i="0" u="none" strike="noStrike" kern="1200" cap="none" spc="0" normalizeH="0" baseline="0" noProof="0" dirty="0">
                  <a:ln>
                    <a:noFill/>
                  </a:ln>
                  <a:solidFill>
                    <a:srgbClr val="93C83D"/>
                  </a:solidFill>
                  <a:effectLst/>
                  <a:uLnTx/>
                  <a:uFillTx/>
                  <a:latin typeface="Arial" panose="020B0604020202020204"/>
                  <a:ea typeface="MarkForMC Nrw O" charset="0"/>
                  <a:cs typeface="MarkForMC Nrw O" charset="0"/>
                </a:rPr>
                <a:t> </a:t>
              </a:r>
              <a:r>
                <a:rPr kumimoji="0" lang="en-US" sz="1200" b="1" i="0" u="none" strike="noStrike" kern="1200" cap="none" spc="0" normalizeH="0" baseline="0" noProof="0" dirty="0">
                  <a:ln>
                    <a:noFill/>
                  </a:ln>
                  <a:solidFill>
                    <a:srgbClr val="93C83D"/>
                  </a:solidFill>
                  <a:effectLst/>
                  <a:uLnTx/>
                  <a:uFillTx/>
                  <a:latin typeface="Arial" panose="020B0604020202020204"/>
                  <a:ea typeface="MarkForMC Nrw O" charset="0"/>
                  <a:cs typeface="MarkForMC Nrw O" charset="0"/>
                </a:rPr>
                <a:t>payment acceptance </a:t>
              </a:r>
              <a:r>
                <a:rPr kumimoji="0" lang="en-US" sz="1200" b="0" i="0" u="none" strike="noStrike" kern="1200" cap="none" spc="0" normalizeH="0" baseline="0" noProof="0" dirty="0">
                  <a:ln>
                    <a:noFill/>
                  </a:ln>
                  <a:solidFill>
                    <a:srgbClr val="FFFFFF"/>
                  </a:solidFill>
                  <a:effectLst/>
                  <a:uLnTx/>
                  <a:uFillTx/>
                  <a:latin typeface="Arial" panose="020B0604020202020204"/>
                  <a:ea typeface="+mn-ea"/>
                  <a:cs typeface="+mn-cs"/>
                </a:rPr>
                <a:t>and decrease check spend</a:t>
              </a:r>
            </a:p>
          </p:txBody>
        </p:sp>
        <p:sp>
          <p:nvSpPr>
            <p:cNvPr id="36" name="Oval 35">
              <a:extLst>
                <a:ext uri="{FF2B5EF4-FFF2-40B4-BE49-F238E27FC236}">
                  <a16:creationId xmlns:a16="http://schemas.microsoft.com/office/drawing/2014/main" id="{6A28A140-8A87-794C-B0B9-AC4DCC68B861}"/>
                </a:ext>
              </a:extLst>
            </p:cNvPr>
            <p:cNvSpPr/>
            <p:nvPr/>
          </p:nvSpPr>
          <p:spPr>
            <a:xfrm>
              <a:off x="4325673" y="2849494"/>
              <a:ext cx="1424883" cy="1424883"/>
            </a:xfrm>
            <a:prstGeom prst="ellipse">
              <a:avLst/>
            </a:prstGeom>
            <a:solidFill>
              <a:schemeClr val="bg2"/>
            </a:solidFill>
            <a:ln w="66675">
              <a:solidFill>
                <a:schemeClr val="bg1"/>
              </a:solidFill>
            </a:ln>
            <a:effectLst>
              <a:outerShdw blurRad="508000" dist="177800" dir="2700000" sx="102000" sy="102000" algn="tl" rotWithShape="0">
                <a:prstClr val="black">
                  <a:alpha val="26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endParaRPr kumimoji="0" lang="en-US" sz="1200" b="1" i="0" u="none" strike="noStrike" kern="1200" cap="none" spc="0" normalizeH="0" baseline="0" noProof="0" dirty="0">
                <a:ln>
                  <a:noFill/>
                </a:ln>
                <a:solidFill>
                  <a:srgbClr val="289AD5"/>
                </a:solidFill>
                <a:effectLst/>
                <a:uLnTx/>
                <a:uFillTx/>
                <a:latin typeface="Arial" panose="020B0604020202020204"/>
                <a:ea typeface="+mn-ea"/>
                <a:cs typeface="+mn-cs"/>
              </a:endParaRPr>
            </a:p>
          </p:txBody>
        </p:sp>
        <p:pic>
          <p:nvPicPr>
            <p:cNvPr id="11" name="Picture 10">
              <a:extLst>
                <a:ext uri="{FF2B5EF4-FFF2-40B4-BE49-F238E27FC236}">
                  <a16:creationId xmlns:a16="http://schemas.microsoft.com/office/drawing/2014/main" id="{40BC4DFA-255B-4C41-83E4-4A455EC5F7A7}"/>
                </a:ext>
              </a:extLst>
            </p:cNvPr>
            <p:cNvPicPr>
              <a:picLocks noChangeAspect="1"/>
            </p:cNvPicPr>
            <p:nvPr/>
          </p:nvPicPr>
          <p:blipFill>
            <a:blip r:embed="rId4"/>
            <a:stretch>
              <a:fillRect/>
            </a:stretch>
          </p:blipFill>
          <p:spPr>
            <a:xfrm>
              <a:off x="4307598" y="2800652"/>
              <a:ext cx="1522566" cy="1522566"/>
            </a:xfrm>
            <a:prstGeom prst="rect">
              <a:avLst/>
            </a:prstGeom>
          </p:spPr>
        </p:pic>
      </p:grpSp>
      <p:grpSp>
        <p:nvGrpSpPr>
          <p:cNvPr id="48" name="Group 47">
            <a:extLst>
              <a:ext uri="{FF2B5EF4-FFF2-40B4-BE49-F238E27FC236}">
                <a16:creationId xmlns:a16="http://schemas.microsoft.com/office/drawing/2014/main" id="{EBBF5AC5-32BD-7348-8BD5-073001F645EB}"/>
              </a:ext>
            </a:extLst>
          </p:cNvPr>
          <p:cNvGrpSpPr/>
          <p:nvPr/>
        </p:nvGrpSpPr>
        <p:grpSpPr>
          <a:xfrm>
            <a:off x="5923628" y="2849494"/>
            <a:ext cx="1964267" cy="2656542"/>
            <a:chOff x="5923628" y="2849494"/>
            <a:chExt cx="1964267" cy="2656542"/>
          </a:xfrm>
        </p:grpSpPr>
        <p:sp>
          <p:nvSpPr>
            <p:cNvPr id="30" name="TextBox 29">
              <a:extLst>
                <a:ext uri="{FF2B5EF4-FFF2-40B4-BE49-F238E27FC236}">
                  <a16:creationId xmlns:a16="http://schemas.microsoft.com/office/drawing/2014/main" id="{F217298C-2A11-8143-A50B-623CC72EFB7A}"/>
                </a:ext>
              </a:extLst>
            </p:cNvPr>
            <p:cNvSpPr txBox="1"/>
            <p:nvPr/>
          </p:nvSpPr>
          <p:spPr bwMode="gray">
            <a:xfrm>
              <a:off x="5923628" y="4478447"/>
              <a:ext cx="1964267" cy="1027589"/>
            </a:xfrm>
            <a:prstGeom prst="rect">
              <a:avLst/>
            </a:prstGeom>
            <a:noFill/>
          </p:spPr>
          <p:txBody>
            <a:bodyPr wrap="square" rtlCol="0">
              <a:spAutoFit/>
            </a:bodyPr>
            <a:lstStyle/>
            <a:p>
              <a:pPr marL="0" marR="0" lvl="1" indent="0" algn="ctr" defTabSz="914400" rtl="0" eaLnBrk="1" fontAlgn="auto" latinLnBrk="0" hangingPunct="1">
                <a:lnSpc>
                  <a:spcPct val="130000"/>
                </a:lnSpc>
                <a:spcBef>
                  <a:spcPts val="0"/>
                </a:spcBef>
                <a:spcAft>
                  <a:spcPts val="2000"/>
                </a:spcAft>
                <a:buClr>
                  <a:srgbClr val="171717"/>
                </a:buClr>
                <a:buSzTx/>
                <a:buFontTx/>
                <a:buNone/>
                <a:tabLst/>
                <a:defRPr/>
              </a:pPr>
              <a:r>
                <a:rPr kumimoji="0" lang="en-US" sz="1200" b="1" i="0" u="none" strike="noStrike" kern="1200" cap="none" spc="0" normalizeH="0" baseline="0" noProof="0" dirty="0">
                  <a:ln>
                    <a:noFill/>
                  </a:ln>
                  <a:solidFill>
                    <a:srgbClr val="93C83D"/>
                  </a:solidFill>
                  <a:effectLst/>
                  <a:uLnTx/>
                  <a:uFillTx/>
                  <a:latin typeface="Arial" panose="020B0604020202020204"/>
                  <a:ea typeface="MarkForMC Nrw O" charset="0"/>
                  <a:cs typeface="MarkForMC Nrw O" charset="0"/>
                </a:rPr>
                <a:t>Integrate</a:t>
              </a:r>
              <a:r>
                <a:rPr kumimoji="0" lang="en-US" sz="1200" b="1" i="0" u="none" strike="noStrike" kern="1200" cap="none" spc="0" normalizeH="0" baseline="0" noProof="0" dirty="0">
                  <a:ln>
                    <a:noFill/>
                  </a:ln>
                  <a:solidFill>
                    <a:srgbClr val="00A14D"/>
                  </a:solidFill>
                  <a:effectLst/>
                  <a:uLnTx/>
                  <a:uFillTx/>
                  <a:latin typeface="Arial" panose="020B0604020202020204"/>
                  <a:ea typeface="MarkForMC Nrw O" charset="0"/>
                  <a:cs typeface="MarkForMC Nrw O" charset="0"/>
                </a:rPr>
                <a:t> </a:t>
              </a:r>
              <a:r>
                <a:rPr kumimoji="0" lang="en-US" sz="1200" b="0" i="0" u="none" strike="noStrike" kern="1200" cap="none" spc="0" normalizeH="0" baseline="0" noProof="0" dirty="0">
                  <a:ln>
                    <a:noFill/>
                  </a:ln>
                  <a:solidFill>
                    <a:srgbClr val="FFFFFF"/>
                  </a:solidFill>
                  <a:effectLst/>
                  <a:uLnTx/>
                  <a:uFillTx/>
                  <a:latin typeface="Arial" panose="020B0604020202020204"/>
                  <a:ea typeface="+mn-ea"/>
                  <a:cs typeface="+mn-cs"/>
                </a:rPr>
                <a:t>with accounting systems to pass invoice and payment approval information</a:t>
              </a:r>
            </a:p>
          </p:txBody>
        </p:sp>
        <p:sp>
          <p:nvSpPr>
            <p:cNvPr id="37" name="Oval 36">
              <a:extLst>
                <a:ext uri="{FF2B5EF4-FFF2-40B4-BE49-F238E27FC236}">
                  <a16:creationId xmlns:a16="http://schemas.microsoft.com/office/drawing/2014/main" id="{39397B55-573E-0B4F-860F-7860396E43C6}"/>
                </a:ext>
              </a:extLst>
            </p:cNvPr>
            <p:cNvSpPr/>
            <p:nvPr/>
          </p:nvSpPr>
          <p:spPr>
            <a:xfrm>
              <a:off x="6258517" y="2849494"/>
              <a:ext cx="1424883" cy="1424883"/>
            </a:xfrm>
            <a:prstGeom prst="ellipse">
              <a:avLst/>
            </a:prstGeom>
            <a:solidFill>
              <a:schemeClr val="bg2"/>
            </a:solidFill>
            <a:ln w="66675">
              <a:solidFill>
                <a:schemeClr val="bg1"/>
              </a:solidFill>
            </a:ln>
            <a:effectLst>
              <a:outerShdw blurRad="508000" dist="177800" dir="2700000" sx="102000" sy="102000" algn="tl" rotWithShape="0">
                <a:prstClr val="black">
                  <a:alpha val="26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endParaRPr kumimoji="0" lang="en-US" sz="1200" b="1" i="0" u="none" strike="noStrike" kern="1200" cap="none" spc="0" normalizeH="0" baseline="0" noProof="0" dirty="0">
                <a:ln>
                  <a:noFill/>
                </a:ln>
                <a:solidFill>
                  <a:srgbClr val="289AD5"/>
                </a:solidFill>
                <a:effectLst/>
                <a:uLnTx/>
                <a:uFillTx/>
                <a:latin typeface="Arial" panose="020B0604020202020204"/>
                <a:ea typeface="+mn-ea"/>
                <a:cs typeface="+mn-cs"/>
              </a:endParaRPr>
            </a:p>
          </p:txBody>
        </p:sp>
        <p:pic>
          <p:nvPicPr>
            <p:cNvPr id="13" name="Picture 12">
              <a:extLst>
                <a:ext uri="{FF2B5EF4-FFF2-40B4-BE49-F238E27FC236}">
                  <a16:creationId xmlns:a16="http://schemas.microsoft.com/office/drawing/2014/main" id="{BF83E45F-BAEF-4C84-BB8B-0BD933EA574D}"/>
                </a:ext>
              </a:extLst>
            </p:cNvPr>
            <p:cNvPicPr>
              <a:picLocks noChangeAspect="1"/>
            </p:cNvPicPr>
            <p:nvPr/>
          </p:nvPicPr>
          <p:blipFill>
            <a:blip r:embed="rId5"/>
            <a:stretch>
              <a:fillRect/>
            </a:stretch>
          </p:blipFill>
          <p:spPr>
            <a:xfrm>
              <a:off x="6344888" y="2935865"/>
              <a:ext cx="1252142" cy="1252140"/>
            </a:xfrm>
            <a:prstGeom prst="rect">
              <a:avLst/>
            </a:prstGeom>
          </p:spPr>
        </p:pic>
      </p:grpSp>
      <p:grpSp>
        <p:nvGrpSpPr>
          <p:cNvPr id="49" name="Group 48">
            <a:extLst>
              <a:ext uri="{FF2B5EF4-FFF2-40B4-BE49-F238E27FC236}">
                <a16:creationId xmlns:a16="http://schemas.microsoft.com/office/drawing/2014/main" id="{29D41810-6A64-0C45-A926-F9967C0E82B0}"/>
              </a:ext>
            </a:extLst>
          </p:cNvPr>
          <p:cNvGrpSpPr/>
          <p:nvPr/>
        </p:nvGrpSpPr>
        <p:grpSpPr>
          <a:xfrm>
            <a:off x="7851048" y="2849494"/>
            <a:ext cx="1964267" cy="2402930"/>
            <a:chOff x="7851048" y="2849494"/>
            <a:chExt cx="1964267" cy="2402930"/>
          </a:xfrm>
        </p:grpSpPr>
        <p:sp>
          <p:nvSpPr>
            <p:cNvPr id="31" name="TextBox 30">
              <a:extLst>
                <a:ext uri="{FF2B5EF4-FFF2-40B4-BE49-F238E27FC236}">
                  <a16:creationId xmlns:a16="http://schemas.microsoft.com/office/drawing/2014/main" id="{21497A40-DFF6-714B-B59C-6C4C22B67D4D}"/>
                </a:ext>
              </a:extLst>
            </p:cNvPr>
            <p:cNvSpPr txBox="1"/>
            <p:nvPr/>
          </p:nvSpPr>
          <p:spPr bwMode="gray">
            <a:xfrm>
              <a:off x="7851048" y="4464901"/>
              <a:ext cx="1964267" cy="787523"/>
            </a:xfrm>
            <a:prstGeom prst="rect">
              <a:avLst/>
            </a:prstGeom>
            <a:noFill/>
          </p:spPr>
          <p:txBody>
            <a:bodyPr wrap="square" rtlCol="0">
              <a:spAutoFit/>
            </a:bodyPr>
            <a:lstStyle/>
            <a:p>
              <a:pPr marL="0" marR="0" lvl="1" indent="0" algn="ctr" defTabSz="914400" rtl="0" eaLnBrk="1" fontAlgn="auto" latinLnBrk="0" hangingPunct="1">
                <a:lnSpc>
                  <a:spcPct val="130000"/>
                </a:lnSpc>
                <a:spcBef>
                  <a:spcPts val="0"/>
                </a:spcBef>
                <a:spcAft>
                  <a:spcPts val="2000"/>
                </a:spcAft>
                <a:buClr>
                  <a:srgbClr val="171717"/>
                </a:buClr>
                <a:buSzTx/>
                <a:buFontTx/>
                <a:buNone/>
                <a:tabLst/>
                <a:defRPr/>
              </a:pPr>
              <a:r>
                <a:rPr kumimoji="0" lang="en-US" sz="1200" b="0" i="0" u="none" strike="noStrike" kern="1200" cap="none" spc="0" normalizeH="0" baseline="0" noProof="0" dirty="0">
                  <a:ln>
                    <a:noFill/>
                  </a:ln>
                  <a:solidFill>
                    <a:srgbClr val="FFFFFF"/>
                  </a:solidFill>
                  <a:effectLst/>
                  <a:uLnTx/>
                  <a:uFillTx/>
                  <a:latin typeface="Arial" panose="020B0604020202020204"/>
                  <a:ea typeface="+mn-ea"/>
                  <a:cs typeface="+mn-cs"/>
                </a:rPr>
                <a:t>Vendor portals </a:t>
              </a:r>
              <a:r>
                <a:rPr kumimoji="0" lang="en-US" sz="1200" b="1" i="0" u="none" strike="noStrike" kern="1200" cap="none" spc="0" normalizeH="0" baseline="0" noProof="0" dirty="0">
                  <a:ln>
                    <a:noFill/>
                  </a:ln>
                  <a:solidFill>
                    <a:srgbClr val="93C83D"/>
                  </a:solidFill>
                  <a:effectLst/>
                  <a:uLnTx/>
                  <a:uFillTx/>
                  <a:latin typeface="Arial" panose="020B0604020202020204"/>
                  <a:ea typeface="MarkForMC Nrw O" charset="0"/>
                  <a:cs typeface="MarkForMC Nrw O" charset="0"/>
                </a:rPr>
                <a:t>provide visibility</a:t>
              </a:r>
              <a:r>
                <a:rPr kumimoji="0" lang="en-US" sz="1200" b="1" i="0" u="none" strike="noStrike" kern="1200" cap="none" spc="0" normalizeH="0" baseline="0" noProof="0" dirty="0">
                  <a:ln>
                    <a:noFill/>
                  </a:ln>
                  <a:solidFill>
                    <a:srgbClr val="00A14D"/>
                  </a:solidFill>
                  <a:effectLst/>
                  <a:uLnTx/>
                  <a:uFillTx/>
                  <a:latin typeface="Arial" panose="020B0604020202020204"/>
                  <a:ea typeface="MarkForMC Nrw O" charset="0"/>
                  <a:cs typeface="MarkForMC Nrw O" charset="0"/>
                </a:rPr>
                <a:t> </a:t>
              </a:r>
              <a:r>
                <a:rPr kumimoji="0" lang="en-US" sz="1200" b="0" i="0" u="none" strike="noStrike" kern="1200" cap="none" spc="0" normalizeH="0" baseline="0" noProof="0" dirty="0">
                  <a:ln>
                    <a:noFill/>
                  </a:ln>
                  <a:solidFill>
                    <a:srgbClr val="FFFFFF"/>
                  </a:solidFill>
                  <a:effectLst/>
                  <a:uLnTx/>
                  <a:uFillTx/>
                  <a:latin typeface="Arial" panose="020B0604020202020204"/>
                  <a:ea typeface="+mn-ea"/>
                  <a:cs typeface="+mn-cs"/>
                </a:rPr>
                <a:t>to invoice and payment data</a:t>
              </a:r>
            </a:p>
          </p:txBody>
        </p:sp>
        <p:sp>
          <p:nvSpPr>
            <p:cNvPr id="38" name="Oval 37">
              <a:extLst>
                <a:ext uri="{FF2B5EF4-FFF2-40B4-BE49-F238E27FC236}">
                  <a16:creationId xmlns:a16="http://schemas.microsoft.com/office/drawing/2014/main" id="{4176918C-256A-F043-8850-492E2F9268FE}"/>
                </a:ext>
              </a:extLst>
            </p:cNvPr>
            <p:cNvSpPr/>
            <p:nvPr/>
          </p:nvSpPr>
          <p:spPr>
            <a:xfrm>
              <a:off x="8191362" y="2849494"/>
              <a:ext cx="1424883" cy="1424883"/>
            </a:xfrm>
            <a:prstGeom prst="ellipse">
              <a:avLst/>
            </a:prstGeom>
            <a:solidFill>
              <a:schemeClr val="bg2"/>
            </a:solidFill>
            <a:ln w="66675">
              <a:solidFill>
                <a:schemeClr val="bg1"/>
              </a:solidFill>
            </a:ln>
            <a:effectLst>
              <a:outerShdw blurRad="508000" dist="177800" dir="2700000" sx="102000" sy="102000" algn="tl" rotWithShape="0">
                <a:prstClr val="black">
                  <a:alpha val="26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endParaRPr kumimoji="0" lang="en-US" sz="1200" b="1" i="0" u="none" strike="noStrike" kern="1200" cap="none" spc="0" normalizeH="0" baseline="0" noProof="0" dirty="0">
                <a:ln>
                  <a:noFill/>
                </a:ln>
                <a:solidFill>
                  <a:srgbClr val="289AD5"/>
                </a:solidFill>
                <a:effectLst/>
                <a:uLnTx/>
                <a:uFillTx/>
                <a:latin typeface="Arial" panose="020B0604020202020204"/>
                <a:ea typeface="+mn-ea"/>
                <a:cs typeface="+mn-cs"/>
              </a:endParaRPr>
            </a:p>
          </p:txBody>
        </p:sp>
        <p:pic>
          <p:nvPicPr>
            <p:cNvPr id="25" name="Picture 24">
              <a:extLst>
                <a:ext uri="{FF2B5EF4-FFF2-40B4-BE49-F238E27FC236}">
                  <a16:creationId xmlns:a16="http://schemas.microsoft.com/office/drawing/2014/main" id="{1934A083-9116-488F-BCBC-18BDD8205263}"/>
                </a:ext>
              </a:extLst>
            </p:cNvPr>
            <p:cNvPicPr>
              <a:picLocks noChangeAspect="1"/>
            </p:cNvPicPr>
            <p:nvPr/>
          </p:nvPicPr>
          <p:blipFill>
            <a:blip r:embed="rId6"/>
            <a:stretch>
              <a:fillRect/>
            </a:stretch>
          </p:blipFill>
          <p:spPr>
            <a:xfrm>
              <a:off x="8220413" y="2865935"/>
              <a:ext cx="1392002" cy="1392000"/>
            </a:xfrm>
            <a:prstGeom prst="rect">
              <a:avLst/>
            </a:prstGeom>
          </p:spPr>
        </p:pic>
      </p:grpSp>
      <p:grpSp>
        <p:nvGrpSpPr>
          <p:cNvPr id="50" name="Group 49">
            <a:extLst>
              <a:ext uri="{FF2B5EF4-FFF2-40B4-BE49-F238E27FC236}">
                <a16:creationId xmlns:a16="http://schemas.microsoft.com/office/drawing/2014/main" id="{1811D1B5-0B4E-1A46-B10C-431242589FB9}"/>
              </a:ext>
            </a:extLst>
          </p:cNvPr>
          <p:cNvGrpSpPr/>
          <p:nvPr/>
        </p:nvGrpSpPr>
        <p:grpSpPr>
          <a:xfrm>
            <a:off x="9778468" y="2849494"/>
            <a:ext cx="1964267" cy="2656540"/>
            <a:chOff x="9778468" y="2849494"/>
            <a:chExt cx="1964267" cy="2656540"/>
          </a:xfrm>
        </p:grpSpPr>
        <p:sp>
          <p:nvSpPr>
            <p:cNvPr id="32" name="TextBox 31">
              <a:extLst>
                <a:ext uri="{FF2B5EF4-FFF2-40B4-BE49-F238E27FC236}">
                  <a16:creationId xmlns:a16="http://schemas.microsoft.com/office/drawing/2014/main" id="{52B62A8D-6610-F44F-B299-0627191F88FB}"/>
                </a:ext>
              </a:extLst>
            </p:cNvPr>
            <p:cNvSpPr txBox="1"/>
            <p:nvPr/>
          </p:nvSpPr>
          <p:spPr bwMode="gray">
            <a:xfrm>
              <a:off x="9778468" y="4478445"/>
              <a:ext cx="1964267" cy="1027589"/>
            </a:xfrm>
            <a:prstGeom prst="rect">
              <a:avLst/>
            </a:prstGeom>
            <a:noFill/>
          </p:spPr>
          <p:txBody>
            <a:bodyPr wrap="square" rtlCol="0">
              <a:spAutoFit/>
            </a:bodyPr>
            <a:lstStyle/>
            <a:p>
              <a:pPr marL="0" marR="0" lvl="1" indent="0" algn="ctr" defTabSz="914400" rtl="0" eaLnBrk="1" fontAlgn="auto" latinLnBrk="0" hangingPunct="1">
                <a:lnSpc>
                  <a:spcPct val="130000"/>
                </a:lnSpc>
                <a:spcBef>
                  <a:spcPts val="0"/>
                </a:spcBef>
                <a:spcAft>
                  <a:spcPts val="2000"/>
                </a:spcAft>
                <a:buClr>
                  <a:srgbClr val="171717"/>
                </a:buClr>
                <a:buSzTx/>
                <a:buFontTx/>
                <a:buNone/>
                <a:tabLst/>
                <a:defRPr/>
              </a:pPr>
              <a:r>
                <a:rPr kumimoji="0" lang="en-US" sz="1200" b="1" i="0" u="none" strike="noStrike" kern="1200" cap="none" spc="0" normalizeH="0" baseline="0" noProof="0" dirty="0">
                  <a:ln>
                    <a:noFill/>
                  </a:ln>
                  <a:solidFill>
                    <a:srgbClr val="93C83D"/>
                  </a:solidFill>
                  <a:effectLst/>
                  <a:uLnTx/>
                  <a:uFillTx/>
                  <a:latin typeface="Arial" panose="020B0604020202020204"/>
                  <a:ea typeface="MarkForMC Nrw O" charset="0"/>
                  <a:cs typeface="MarkForMC Nrw O" charset="0"/>
                </a:rPr>
                <a:t>Electronic invoice capture</a:t>
              </a:r>
              <a:r>
                <a:rPr kumimoji="0" lang="en-US" sz="1200" b="1" i="0" u="none" strike="noStrike" kern="1200" cap="none" spc="0" normalizeH="0" baseline="0" noProof="0" dirty="0">
                  <a:ln>
                    <a:noFill/>
                  </a:ln>
                  <a:solidFill>
                    <a:srgbClr val="00A14D"/>
                  </a:solidFill>
                  <a:effectLst/>
                  <a:uLnTx/>
                  <a:uFillTx/>
                  <a:latin typeface="Arial" panose="020B0604020202020204"/>
                  <a:ea typeface="MarkForMC Nrw O" charset="0"/>
                  <a:cs typeface="MarkForMC Nrw O" charset="0"/>
                </a:rPr>
                <a:t> </a:t>
              </a:r>
              <a:r>
                <a:rPr kumimoji="0" lang="en-US" sz="1200" b="0" i="0" u="none" strike="noStrike" kern="1200" cap="none" spc="0" normalizeH="0" baseline="0" noProof="0" dirty="0">
                  <a:ln>
                    <a:noFill/>
                  </a:ln>
                  <a:solidFill>
                    <a:srgbClr val="FFFFFF"/>
                  </a:solidFill>
                  <a:effectLst/>
                  <a:uLnTx/>
                  <a:uFillTx/>
                  <a:latin typeface="Arial" panose="020B0604020202020204"/>
                  <a:ea typeface="+mn-ea"/>
                  <a:cs typeface="+mn-cs"/>
                </a:rPr>
                <a:t>and AP workflow automation technology to simplify the AP process</a:t>
              </a:r>
            </a:p>
          </p:txBody>
        </p:sp>
        <p:sp>
          <p:nvSpPr>
            <p:cNvPr id="39" name="Oval 38">
              <a:extLst>
                <a:ext uri="{FF2B5EF4-FFF2-40B4-BE49-F238E27FC236}">
                  <a16:creationId xmlns:a16="http://schemas.microsoft.com/office/drawing/2014/main" id="{FDDE75F3-3DAC-A845-A254-AC5C548F86B9}"/>
                </a:ext>
              </a:extLst>
            </p:cNvPr>
            <p:cNvSpPr/>
            <p:nvPr/>
          </p:nvSpPr>
          <p:spPr>
            <a:xfrm>
              <a:off x="10124206" y="2849494"/>
              <a:ext cx="1424883" cy="1424883"/>
            </a:xfrm>
            <a:prstGeom prst="ellipse">
              <a:avLst/>
            </a:prstGeom>
            <a:solidFill>
              <a:schemeClr val="bg2"/>
            </a:solidFill>
            <a:ln w="66675">
              <a:solidFill>
                <a:schemeClr val="bg1"/>
              </a:solidFill>
            </a:ln>
            <a:effectLst>
              <a:outerShdw blurRad="508000" dist="177800" dir="2700000" sx="102000" sy="102000" algn="tl" rotWithShape="0">
                <a:prstClr val="black">
                  <a:alpha val="26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none" lIns="0" rIns="0" rtlCol="0" anchor="ctr"/>
            <a:lstStyle/>
            <a:p>
              <a:pPr marL="0" marR="0" lvl="0" indent="0" algn="ctr" defTabSz="914400" rtl="0" eaLnBrk="1" fontAlgn="auto" latinLnBrk="0" hangingPunct="1">
                <a:lnSpc>
                  <a:spcPct val="80000"/>
                </a:lnSpc>
                <a:spcBef>
                  <a:spcPts val="0"/>
                </a:spcBef>
                <a:spcAft>
                  <a:spcPts val="0"/>
                </a:spcAft>
                <a:buClrTx/>
                <a:buSzTx/>
                <a:buFontTx/>
                <a:buNone/>
                <a:tabLst/>
                <a:defRPr/>
              </a:pPr>
              <a:endParaRPr kumimoji="0" lang="en-US" sz="1200" b="1" i="0" u="none" strike="noStrike" kern="1200" cap="none" spc="0" normalizeH="0" baseline="0" noProof="0" dirty="0">
                <a:ln>
                  <a:noFill/>
                </a:ln>
                <a:solidFill>
                  <a:srgbClr val="289AD5"/>
                </a:solidFill>
                <a:effectLst/>
                <a:uLnTx/>
                <a:uFillTx/>
                <a:latin typeface="Arial" panose="020B0604020202020204"/>
                <a:ea typeface="+mn-ea"/>
                <a:cs typeface="+mn-cs"/>
              </a:endParaRPr>
            </a:p>
          </p:txBody>
        </p:sp>
        <p:pic>
          <p:nvPicPr>
            <p:cNvPr id="46" name="Graphic 45">
              <a:extLst>
                <a:ext uri="{FF2B5EF4-FFF2-40B4-BE49-F238E27FC236}">
                  <a16:creationId xmlns:a16="http://schemas.microsoft.com/office/drawing/2014/main" id="{407E89CE-DBA1-E247-894F-BC2C2F6B1684}"/>
                </a:ext>
              </a:extLst>
            </p:cNvPr>
            <p:cNvPicPr>
              <a:picLocks noChangeAspect="1"/>
            </p:cNvPicPr>
            <p:nvPr/>
          </p:nvPicPr>
          <p:blipFill>
            <a:blip r:embed="rId7" cstate="print">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10539418" y="3256450"/>
              <a:ext cx="594458" cy="610970"/>
            </a:xfrm>
            <a:prstGeom prst="rect">
              <a:avLst/>
            </a:prstGeom>
          </p:spPr>
        </p:pic>
      </p:grpSp>
      <p:pic>
        <p:nvPicPr>
          <p:cNvPr id="6" name="Picture 5" descr="A picture containing drawing&#10;&#10;Description automatically generated">
            <a:extLst>
              <a:ext uri="{FF2B5EF4-FFF2-40B4-BE49-F238E27FC236}">
                <a16:creationId xmlns:a16="http://schemas.microsoft.com/office/drawing/2014/main" id="{DC752F7D-0D58-45D2-9E6C-6A5FD00EF9EC}"/>
              </a:ext>
            </a:extLst>
          </p:cNvPr>
          <p:cNvPicPr>
            <a:picLocks noChangeAspect="1"/>
          </p:cNvPicPr>
          <p:nvPr/>
        </p:nvPicPr>
        <p:blipFill>
          <a:blip r:embed="rId9"/>
          <a:stretch>
            <a:fillRect/>
          </a:stretch>
        </p:blipFill>
        <p:spPr>
          <a:xfrm>
            <a:off x="8807168" y="-44796"/>
            <a:ext cx="3384832" cy="923136"/>
          </a:xfrm>
          <a:prstGeom prst="rect">
            <a:avLst/>
          </a:prstGeom>
        </p:spPr>
      </p:pic>
      <p:pic>
        <p:nvPicPr>
          <p:cNvPr id="41" name="Picture 40" descr="A picture containing object, clock, traffic, light&#10;&#10;Description automatically generated">
            <a:extLst>
              <a:ext uri="{FF2B5EF4-FFF2-40B4-BE49-F238E27FC236}">
                <a16:creationId xmlns:a16="http://schemas.microsoft.com/office/drawing/2014/main" id="{86EDFE4A-5683-491E-BC1B-BB17FDE814B4}"/>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4184882" y="347083"/>
            <a:ext cx="3481827" cy="533252"/>
          </a:xfrm>
          <a:prstGeom prst="rect">
            <a:avLst/>
          </a:prstGeom>
        </p:spPr>
      </p:pic>
      <p:sp>
        <p:nvSpPr>
          <p:cNvPr id="42" name="Title 8">
            <a:extLst>
              <a:ext uri="{FF2B5EF4-FFF2-40B4-BE49-F238E27FC236}">
                <a16:creationId xmlns:a16="http://schemas.microsoft.com/office/drawing/2014/main" id="{6D03A81E-2F5D-4048-A903-FD106150DDC6}"/>
              </a:ext>
            </a:extLst>
          </p:cNvPr>
          <p:cNvSpPr>
            <a:spLocks noGrp="1"/>
          </p:cNvSpPr>
          <p:nvPr>
            <p:ph type="title"/>
          </p:nvPr>
        </p:nvSpPr>
        <p:spPr>
          <a:xfrm>
            <a:off x="252845" y="1578255"/>
            <a:ext cx="11686309" cy="593880"/>
          </a:xfrm>
        </p:spPr>
        <p:txBody>
          <a:bodyPr>
            <a:normAutofit fontScale="90000"/>
          </a:bodyPr>
          <a:lstStyle/>
          <a:p>
            <a:pPr algn="ctr"/>
            <a:r>
              <a:rPr lang="en-US" sz="2800" dirty="0"/>
              <a:t>LIBERATE YOUR ACCOUNTS PAYABLE WITH THE </a:t>
            </a:r>
            <a:br>
              <a:rPr lang="en-US" sz="2800" dirty="0"/>
            </a:br>
            <a:r>
              <a:rPr lang="en-US" sz="2800" dirty="0"/>
              <a:t>LEADER IN AP AUTOMATION</a:t>
            </a:r>
            <a:br>
              <a:rPr lang="en-US" dirty="0"/>
            </a:br>
            <a:endParaRPr lang="en-US" dirty="0"/>
          </a:p>
        </p:txBody>
      </p:sp>
    </p:spTree>
    <p:extLst>
      <p:ext uri="{BB962C8B-B14F-4D97-AF65-F5344CB8AC3E}">
        <p14:creationId xmlns:p14="http://schemas.microsoft.com/office/powerpoint/2010/main" val="941834399"/>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object 3"/>
          <p:cNvSpPr txBox="1">
            <a:spLocks noGrp="1"/>
          </p:cNvSpPr>
          <p:nvPr>
            <p:ph type="title"/>
          </p:nvPr>
        </p:nvSpPr>
        <p:spPr>
          <a:xfrm>
            <a:off x="838200" y="212528"/>
            <a:ext cx="10515600" cy="1325563"/>
          </a:xfrm>
        </p:spPr>
        <p:txBody>
          <a:bodyPr/>
          <a:lstStyle/>
          <a:p>
            <a:r>
              <a:rPr lang="en-US" dirty="0"/>
              <a:t>AVIDXCHANGE + NETSUITE</a:t>
            </a:r>
          </a:p>
        </p:txBody>
      </p:sp>
      <p:pic>
        <p:nvPicPr>
          <p:cNvPr id="29" name="Graphic 28">
            <a:extLst>
              <a:ext uri="{FF2B5EF4-FFF2-40B4-BE49-F238E27FC236}">
                <a16:creationId xmlns:a16="http://schemas.microsoft.com/office/drawing/2014/main" id="{E1DBFDBD-2E36-7743-80D4-AD810A74738A}"/>
              </a:ext>
            </a:extLst>
          </p:cNvPr>
          <p:cNvPicPr>
            <a:picLocks noChangeAspect="1"/>
          </p:cNvPicPr>
          <p:nvPr/>
        </p:nvPicPr>
        <p:blipFill>
          <a:blip r:embed="rId3" cstate="print">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764107" y="2136787"/>
            <a:ext cx="461187" cy="551614"/>
          </a:xfrm>
          <a:prstGeom prst="rect">
            <a:avLst/>
          </a:prstGeom>
        </p:spPr>
      </p:pic>
      <p:pic>
        <p:nvPicPr>
          <p:cNvPr id="30" name="Graphic 29">
            <a:extLst>
              <a:ext uri="{FF2B5EF4-FFF2-40B4-BE49-F238E27FC236}">
                <a16:creationId xmlns:a16="http://schemas.microsoft.com/office/drawing/2014/main" id="{77BF30DE-4DD6-B242-88CB-DAE8649E02C8}"/>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632455" y="2929940"/>
            <a:ext cx="662140" cy="454039"/>
          </a:xfrm>
          <a:prstGeom prst="rect">
            <a:avLst/>
          </a:prstGeom>
        </p:spPr>
      </p:pic>
      <p:sp>
        <p:nvSpPr>
          <p:cNvPr id="33" name="TextBox 32">
            <a:extLst>
              <a:ext uri="{FF2B5EF4-FFF2-40B4-BE49-F238E27FC236}">
                <a16:creationId xmlns:a16="http://schemas.microsoft.com/office/drawing/2014/main" id="{95E7D139-FC47-EB4F-A0DD-2EB59E3B57EC}"/>
              </a:ext>
            </a:extLst>
          </p:cNvPr>
          <p:cNvSpPr txBox="1"/>
          <p:nvPr/>
        </p:nvSpPr>
        <p:spPr>
          <a:xfrm>
            <a:off x="1526037" y="2168321"/>
            <a:ext cx="2840926"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A3D137"/>
                </a:solidFill>
                <a:effectLst/>
                <a:uLnTx/>
                <a:uFillTx/>
                <a:latin typeface="Arial" panose="020B0604020202020204"/>
                <a:ea typeface="+mn-ea"/>
                <a:cs typeface="+mn-cs"/>
              </a:rPr>
              <a:t>2000  </a:t>
            </a: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AvidXchange launches</a:t>
            </a:r>
          </a:p>
        </p:txBody>
      </p:sp>
      <p:sp>
        <p:nvSpPr>
          <p:cNvPr id="36" name="TextBox 35">
            <a:extLst>
              <a:ext uri="{FF2B5EF4-FFF2-40B4-BE49-F238E27FC236}">
                <a16:creationId xmlns:a16="http://schemas.microsoft.com/office/drawing/2014/main" id="{477F66EA-A694-3444-8E02-CDEFB438CBFD}"/>
              </a:ext>
            </a:extLst>
          </p:cNvPr>
          <p:cNvSpPr txBox="1"/>
          <p:nvPr/>
        </p:nvSpPr>
        <p:spPr>
          <a:xfrm>
            <a:off x="1526037" y="2802121"/>
            <a:ext cx="2738290"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A3D137"/>
                </a:solidFill>
                <a:effectLst/>
                <a:uLnTx/>
                <a:uFillTx/>
                <a:latin typeface="Arial" panose="020B0604020202020204"/>
                <a:ea typeface="+mn-ea"/>
                <a:cs typeface="+mn-cs"/>
              </a:rPr>
              <a:t>5,500</a:t>
            </a:r>
            <a:r>
              <a:rPr kumimoji="0" lang="en-US" sz="1600" b="0" i="0" u="none" strike="noStrike" kern="1200" cap="none" spc="0" normalizeH="0" baseline="0" noProof="0" dirty="0">
                <a:ln>
                  <a:noFill/>
                </a:ln>
                <a:solidFill>
                  <a:prstClr val="black"/>
                </a:solidFill>
                <a:effectLst/>
                <a:uLnTx/>
                <a:uFillTx/>
                <a:latin typeface="Arial" panose="020B0604020202020204"/>
                <a:ea typeface="+mn-ea"/>
                <a:cs typeface="+mn-cs"/>
              </a:rPr>
              <a:t> Total Customers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A3D137"/>
                </a:solidFill>
                <a:effectLst/>
                <a:uLnTx/>
                <a:uFillTx/>
                <a:latin typeface="Arial" panose="020B0604020202020204"/>
                <a:ea typeface="+mn-ea"/>
                <a:cs typeface="+mn-cs"/>
              </a:rPr>
              <a:t>600+  </a:t>
            </a:r>
            <a:r>
              <a:rPr kumimoji="0" lang="en-US" sz="1400" b="0" i="0" u="none" strike="noStrike" kern="1200" cap="none" spc="0" normalizeH="0" baseline="0" noProof="0" dirty="0">
                <a:ln>
                  <a:noFill/>
                </a:ln>
                <a:solidFill>
                  <a:prstClr val="black"/>
                </a:solidFill>
                <a:effectLst/>
                <a:uLnTx/>
                <a:uFillTx/>
                <a:latin typeface="Arial" panose="020B0604020202020204"/>
                <a:ea typeface="+mn-ea"/>
                <a:cs typeface="+mn-cs"/>
              </a:rPr>
              <a:t>NetSuite Customers</a:t>
            </a:r>
          </a:p>
        </p:txBody>
      </p:sp>
      <p:sp>
        <p:nvSpPr>
          <p:cNvPr id="40" name="TextBox 39">
            <a:extLst>
              <a:ext uri="{FF2B5EF4-FFF2-40B4-BE49-F238E27FC236}">
                <a16:creationId xmlns:a16="http://schemas.microsoft.com/office/drawing/2014/main" id="{6E1379B7-690D-4B1E-9143-76812BE99315}"/>
              </a:ext>
            </a:extLst>
          </p:cNvPr>
          <p:cNvSpPr txBox="1"/>
          <p:nvPr/>
        </p:nvSpPr>
        <p:spPr>
          <a:xfrm>
            <a:off x="1602052" y="3732245"/>
            <a:ext cx="3758503" cy="2103140"/>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A3D137"/>
                </a:solidFill>
                <a:effectLst/>
                <a:uLnTx/>
                <a:uFillTx/>
                <a:latin typeface="Arial" panose="020B0604020202020204"/>
                <a:ea typeface="+mn-ea"/>
                <a:cs typeface="+mn-cs"/>
              </a:rPr>
              <a:t>2010   </a:t>
            </a: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AvidXchange joins the                  </a:t>
            </a:r>
          </a:p>
          <a:p>
            <a:pPr marL="457200" marR="0" lvl="1"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  </a:t>
            </a:r>
            <a:r>
              <a:rPr kumimoji="0" lang="en-US" sz="1600" b="0" i="0" u="none" strike="noStrike" kern="1200" cap="none" spc="0" normalizeH="0" baseline="0" noProof="0" dirty="0" err="1">
                <a:ln>
                  <a:noFill/>
                </a:ln>
                <a:solidFill>
                  <a:srgbClr val="000000"/>
                </a:solidFill>
                <a:effectLst/>
                <a:uLnTx/>
                <a:uFillTx/>
                <a:latin typeface="Arial" panose="020B0604020202020204"/>
                <a:ea typeface="+mn-ea"/>
                <a:cs typeface="+mn-cs"/>
              </a:rPr>
              <a:t>SuiteCloud</a:t>
            </a: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 Developer Network</a:t>
            </a:r>
          </a:p>
          <a:p>
            <a:pPr marL="457200" marR="0" lvl="1"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endParaRPr>
          </a:p>
          <a:p>
            <a:pPr marL="0" marR="0" lvl="0" indent="0" algn="l" defTabSz="914400" rtl="0" eaLnBrk="1" fontAlgn="auto" latinLnBrk="0" hangingPunct="1">
              <a:lnSpc>
                <a:spcPct val="100000"/>
              </a:lnSpc>
              <a:spcBef>
                <a:spcPts val="800"/>
              </a:spcBef>
              <a:spcAft>
                <a:spcPts val="0"/>
              </a:spcAft>
              <a:buClrTx/>
              <a:buSzTx/>
              <a:buFontTx/>
              <a:buNone/>
              <a:tabLst/>
              <a:defRPr/>
            </a:pPr>
            <a:endParaRPr kumimoji="0" lang="en-US" sz="1600" b="0" i="0" u="none" strike="noStrike" kern="1200" cap="none" spc="0" normalizeH="0" baseline="0" noProof="0" dirty="0">
              <a:ln>
                <a:noFill/>
              </a:ln>
              <a:solidFill>
                <a:srgbClr val="A3D137"/>
              </a:solidFill>
              <a:effectLst/>
              <a:uLnTx/>
              <a:uFillTx/>
              <a:latin typeface="Arial" panose="020B0604020202020204"/>
              <a:ea typeface="+mn-ea"/>
              <a:cs typeface="+mn-cs"/>
            </a:endParaRPr>
          </a:p>
          <a:p>
            <a:pPr marL="0" marR="0" lvl="0" indent="0" algn="l" defTabSz="914400" rtl="0" eaLnBrk="1" fontAlgn="auto" latinLnBrk="0" hangingPunct="1">
              <a:lnSpc>
                <a:spcPct val="100000"/>
              </a:lnSpc>
              <a:spcBef>
                <a:spcPts val="800"/>
              </a:spcBef>
              <a:spcAft>
                <a:spcPts val="0"/>
              </a:spcAft>
              <a:buClrTx/>
              <a:buSzTx/>
              <a:buFontTx/>
              <a:buNone/>
              <a:tabLst/>
              <a:defRPr/>
            </a:pPr>
            <a:endParaRPr kumimoji="0" lang="en-US" sz="1600" b="0" i="0" u="none" strike="noStrike" kern="1200" cap="none" spc="0" normalizeH="0" baseline="0" noProof="0" dirty="0">
              <a:ln>
                <a:noFill/>
              </a:ln>
              <a:solidFill>
                <a:srgbClr val="A3D137"/>
              </a:solidFill>
              <a:effectLst/>
              <a:uLnTx/>
              <a:uFillTx/>
              <a:latin typeface="Arial" panose="020B0604020202020204"/>
              <a:ea typeface="+mn-ea"/>
              <a:cs typeface="+mn-cs"/>
            </a:endParaRPr>
          </a:p>
          <a:p>
            <a:pPr marL="0" marR="0" lvl="0" indent="0" algn="l" defTabSz="914400" rtl="0" eaLnBrk="1" fontAlgn="auto" latinLnBrk="0" hangingPunct="1">
              <a:lnSpc>
                <a:spcPct val="100000"/>
              </a:lnSpc>
              <a:spcBef>
                <a:spcPts val="800"/>
              </a:spcBef>
              <a:spcAft>
                <a:spcPts val="0"/>
              </a:spcAft>
              <a:buClrTx/>
              <a:buSzTx/>
              <a:buFontTx/>
              <a:buNone/>
              <a:tabLst/>
              <a:defRPr/>
            </a:pPr>
            <a:r>
              <a:rPr kumimoji="0" lang="en-US" sz="1600" b="0" i="0" u="none" strike="noStrike" kern="1200" cap="none" spc="0" normalizeH="0" baseline="0" noProof="0" dirty="0">
                <a:ln>
                  <a:noFill/>
                </a:ln>
                <a:solidFill>
                  <a:srgbClr val="A3D137"/>
                </a:solidFill>
                <a:effectLst/>
                <a:uLnTx/>
                <a:uFillTx/>
                <a:latin typeface="Arial" panose="020B0604020202020204"/>
                <a:ea typeface="+mn-ea"/>
                <a:cs typeface="+mn-cs"/>
              </a:rPr>
              <a:t>2020</a:t>
            </a:r>
            <a:r>
              <a:rPr kumimoji="0" lang="en-US" sz="1600" b="0" i="0" u="none" strike="noStrike" kern="1200" cap="none" spc="0" normalizeH="0" baseline="0" noProof="0" dirty="0">
                <a:ln>
                  <a:noFill/>
                </a:ln>
                <a:solidFill>
                  <a:prstClr val="black"/>
                </a:solidFill>
                <a:effectLst/>
                <a:uLnTx/>
                <a:uFillTx/>
                <a:latin typeface="Arial" panose="020B0604020202020204"/>
                <a:ea typeface="+mn-ea"/>
                <a:cs typeface="+mn-cs"/>
              </a:rPr>
              <a:t>  </a:t>
            </a:r>
            <a:r>
              <a:rPr kumimoji="0" lang="en-US" sz="1600" b="0" i="0" u="none" strike="noStrike" kern="1200" cap="none" spc="0" normalizeH="0" baseline="0" noProof="0" dirty="0" err="1">
                <a:ln>
                  <a:noFill/>
                </a:ln>
                <a:solidFill>
                  <a:prstClr val="black"/>
                </a:solidFill>
                <a:effectLst/>
                <a:uLnTx/>
                <a:uFillTx/>
                <a:latin typeface="Arial" panose="020B0604020202020204"/>
                <a:ea typeface="+mn-ea"/>
                <a:cs typeface="+mn-cs"/>
              </a:rPr>
              <a:t>SuiteSuccess</a:t>
            </a:r>
            <a:r>
              <a:rPr kumimoji="0" lang="en-US" sz="1600" b="0" i="0" u="none" strike="noStrike" kern="1200" cap="none" spc="0" normalizeH="0" baseline="0" noProof="0" dirty="0">
                <a:ln>
                  <a:noFill/>
                </a:ln>
                <a:solidFill>
                  <a:prstClr val="black"/>
                </a:solidFill>
                <a:effectLst/>
                <a:uLnTx/>
                <a:uFillTx/>
                <a:latin typeface="Arial" panose="020B0604020202020204"/>
                <a:ea typeface="+mn-ea"/>
                <a:cs typeface="+mn-cs"/>
              </a:rPr>
              <a:t> certified</a:t>
            </a:r>
          </a:p>
          <a:p>
            <a:pPr marL="0" marR="0" lvl="0" indent="0" algn="l" defTabSz="914400" rtl="0" eaLnBrk="1" fontAlgn="auto" latinLnBrk="0" hangingPunct="1">
              <a:lnSpc>
                <a:spcPct val="100000"/>
              </a:lnSpc>
              <a:spcBef>
                <a:spcPts val="800"/>
              </a:spcBef>
              <a:spcAft>
                <a:spcPts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rPr>
              <a:t> </a:t>
            </a:r>
            <a:endParaRPr kumimoji="0" lang="en-US" sz="12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 name="TextBox 3">
            <a:extLst>
              <a:ext uri="{FF2B5EF4-FFF2-40B4-BE49-F238E27FC236}">
                <a16:creationId xmlns:a16="http://schemas.microsoft.com/office/drawing/2014/main" id="{63AD0030-25C7-4A15-A803-8E55A095AF76}"/>
              </a:ext>
            </a:extLst>
          </p:cNvPr>
          <p:cNvSpPr txBox="1"/>
          <p:nvPr/>
        </p:nvSpPr>
        <p:spPr>
          <a:xfrm>
            <a:off x="443388" y="1184730"/>
            <a:ext cx="11582400" cy="98488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4E74"/>
                </a:solidFill>
                <a:effectLst/>
                <a:uLnTx/>
                <a:uFillTx/>
                <a:latin typeface="Arial" panose="020B0604020202020204"/>
                <a:ea typeface="+mn-ea"/>
                <a:cs typeface="+mn-cs"/>
              </a:rPr>
              <a:t>Transforming how organizations pay bills with a flexible solution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4E74"/>
                </a:solidFill>
                <a:effectLst/>
                <a:uLnTx/>
                <a:uFillTx/>
                <a:latin typeface="Arial" panose="020B0604020202020204"/>
                <a:ea typeface="+mn-ea"/>
                <a:cs typeface="+mn-cs"/>
              </a:rPr>
              <a:t>built inside of </a:t>
            </a:r>
            <a:r>
              <a:rPr kumimoji="0" lang="en-US" sz="2000" b="0" i="0" u="none" strike="noStrike" kern="1200" cap="none" spc="0" normalizeH="0" baseline="0" noProof="0" dirty="0">
                <a:ln>
                  <a:noFill/>
                </a:ln>
                <a:solidFill>
                  <a:srgbClr val="004E74"/>
                </a:solidFill>
                <a:effectLst/>
                <a:uLnTx/>
                <a:uFillTx/>
                <a:latin typeface="Arial" panose="020B0604020202020204"/>
                <a:ea typeface="+mn-ea"/>
                <a:cs typeface="+mn-cs"/>
              </a:rPr>
              <a:t>and</a:t>
            </a:r>
            <a:r>
              <a:rPr kumimoji="0" lang="en-US" sz="2000" b="1" i="0" u="none" strike="noStrike" kern="1200" cap="none" spc="0" normalizeH="0" baseline="0" noProof="0" dirty="0">
                <a:ln>
                  <a:noFill/>
                </a:ln>
                <a:solidFill>
                  <a:srgbClr val="004E74"/>
                </a:solidFill>
                <a:effectLst/>
                <a:uLnTx/>
                <a:uFillTx/>
                <a:latin typeface="Arial" panose="020B0604020202020204"/>
                <a:ea typeface="+mn-ea"/>
                <a:cs typeface="+mn-cs"/>
              </a:rPr>
              <a:t> certified for NetSuite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a:ea typeface="+mn-ea"/>
              <a:cs typeface="+mn-cs"/>
            </a:endParaRPr>
          </a:p>
        </p:txBody>
      </p:sp>
      <p:pic>
        <p:nvPicPr>
          <p:cNvPr id="44" name="Picture 43">
            <a:extLst>
              <a:ext uri="{FF2B5EF4-FFF2-40B4-BE49-F238E27FC236}">
                <a16:creationId xmlns:a16="http://schemas.microsoft.com/office/drawing/2014/main" id="{0CCC57F9-D2C6-4089-AD8F-4C763C742052}"/>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430939" y="3657050"/>
            <a:ext cx="1029345" cy="405857"/>
          </a:xfrm>
          <a:prstGeom prst="rect">
            <a:avLst/>
          </a:prstGeom>
          <a:ln>
            <a:noFill/>
          </a:ln>
          <a:effectLst>
            <a:outerShdw blurRad="190500" algn="tl" rotWithShape="0">
              <a:srgbClr val="000000">
                <a:alpha val="70000"/>
              </a:srgbClr>
            </a:outerShdw>
          </a:effectLst>
        </p:spPr>
      </p:pic>
      <p:grpSp>
        <p:nvGrpSpPr>
          <p:cNvPr id="45" name="Group 44">
            <a:extLst>
              <a:ext uri="{FF2B5EF4-FFF2-40B4-BE49-F238E27FC236}">
                <a16:creationId xmlns:a16="http://schemas.microsoft.com/office/drawing/2014/main" id="{C22FA945-EBCE-4E39-8BEF-5CCF47045414}"/>
              </a:ext>
            </a:extLst>
          </p:cNvPr>
          <p:cNvGrpSpPr/>
          <p:nvPr/>
        </p:nvGrpSpPr>
        <p:grpSpPr>
          <a:xfrm>
            <a:off x="5337109" y="2143238"/>
            <a:ext cx="6853313" cy="4057332"/>
            <a:chOff x="3454669" y="2044690"/>
            <a:chExt cx="8179970" cy="4372218"/>
          </a:xfrm>
        </p:grpSpPr>
        <p:pic>
          <p:nvPicPr>
            <p:cNvPr id="49" name="Picture 48">
              <a:extLst>
                <a:ext uri="{FF2B5EF4-FFF2-40B4-BE49-F238E27FC236}">
                  <a16:creationId xmlns:a16="http://schemas.microsoft.com/office/drawing/2014/main" id="{B0AED95F-B348-446B-8E64-507D500FD131}"/>
                </a:ext>
              </a:extLst>
            </p:cNvPr>
            <p:cNvPicPr>
              <a:picLocks noChangeAspect="1"/>
            </p:cNvPicPr>
            <p:nvPr/>
          </p:nvPicPr>
          <p:blipFill>
            <a:blip r:embed="rId8"/>
            <a:stretch>
              <a:fillRect/>
            </a:stretch>
          </p:blipFill>
          <p:spPr>
            <a:xfrm>
              <a:off x="3454669" y="2044690"/>
              <a:ext cx="8156095" cy="3260735"/>
            </a:xfrm>
            <a:prstGeom prst="rect">
              <a:avLst/>
            </a:prstGeom>
            <a:ln>
              <a:solidFill>
                <a:schemeClr val="bg1">
                  <a:lumMod val="75000"/>
                </a:schemeClr>
              </a:solidFill>
            </a:ln>
          </p:spPr>
        </p:pic>
        <p:pic>
          <p:nvPicPr>
            <p:cNvPr id="51" name="Picture 50">
              <a:extLst>
                <a:ext uri="{FF2B5EF4-FFF2-40B4-BE49-F238E27FC236}">
                  <a16:creationId xmlns:a16="http://schemas.microsoft.com/office/drawing/2014/main" id="{64CE0B2D-6A67-48A7-96EA-E649DF6F813D}"/>
                </a:ext>
              </a:extLst>
            </p:cNvPr>
            <p:cNvPicPr>
              <a:picLocks noChangeAspect="1"/>
            </p:cNvPicPr>
            <p:nvPr/>
          </p:nvPicPr>
          <p:blipFill>
            <a:blip r:embed="rId9"/>
            <a:stretch>
              <a:fillRect/>
            </a:stretch>
          </p:blipFill>
          <p:spPr>
            <a:xfrm>
              <a:off x="4528015" y="3253865"/>
              <a:ext cx="7106624" cy="3163043"/>
            </a:xfrm>
            <a:prstGeom prst="rect">
              <a:avLst/>
            </a:prstGeom>
            <a:ln>
              <a:solidFill>
                <a:schemeClr val="bg1">
                  <a:lumMod val="75000"/>
                </a:schemeClr>
              </a:solidFill>
            </a:ln>
          </p:spPr>
        </p:pic>
      </p:grpSp>
      <p:sp>
        <p:nvSpPr>
          <p:cNvPr id="8" name="TextBox 7">
            <a:extLst>
              <a:ext uri="{FF2B5EF4-FFF2-40B4-BE49-F238E27FC236}">
                <a16:creationId xmlns:a16="http://schemas.microsoft.com/office/drawing/2014/main" id="{CB17DE8D-D92C-450B-BAB3-317C65F85502}"/>
              </a:ext>
            </a:extLst>
          </p:cNvPr>
          <p:cNvSpPr txBox="1"/>
          <p:nvPr/>
        </p:nvSpPr>
        <p:spPr>
          <a:xfrm>
            <a:off x="1479147" y="4477365"/>
            <a:ext cx="3758502" cy="615553"/>
          </a:xfrm>
          <a:prstGeom prst="rect">
            <a:avLst/>
          </a:prstGeom>
          <a:noFill/>
        </p:spPr>
        <p:txBody>
          <a:bodyPr wrap="square" rtlCol="0">
            <a:spAutoFit/>
          </a:bodyPr>
          <a:lstStyle/>
          <a:p>
            <a:pPr marL="342900" marR="0" lvl="0" indent="-342900" algn="l" defTabSz="914400" rtl="0" eaLnBrk="1" fontAlgn="auto" latinLnBrk="0" hangingPunct="1">
              <a:lnSpc>
                <a:spcPct val="100000"/>
              </a:lnSpc>
              <a:spcBef>
                <a:spcPts val="0"/>
              </a:spcBef>
              <a:spcAft>
                <a:spcPts val="0"/>
              </a:spcAft>
              <a:buClrTx/>
              <a:buSzTx/>
              <a:buFontTx/>
              <a:buAutoNum type="arabicPlain" startAt="2012"/>
              <a:tabLst/>
              <a:defRPr/>
            </a:pPr>
            <a:r>
              <a:rPr kumimoji="0" lang="en-US" sz="1600" b="0" i="0" u="none" strike="noStrike" kern="1200" cap="none" spc="0" normalizeH="0" baseline="0" noProof="0" dirty="0">
                <a:ln>
                  <a:noFill/>
                </a:ln>
                <a:solidFill>
                  <a:srgbClr val="A3D137"/>
                </a:solidFill>
                <a:effectLst/>
                <a:uLnTx/>
                <a:uFillTx/>
                <a:latin typeface="Arial" panose="020B0604020202020204"/>
                <a:ea typeface="+mn-ea"/>
                <a:cs typeface="+mn-cs"/>
              </a:rPr>
              <a:t>   </a:t>
            </a: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Avid for NetSuite integrated AP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panose="020B0604020202020204"/>
                <a:ea typeface="+mn-ea"/>
                <a:cs typeface="+mn-cs"/>
              </a:rPr>
              <a:t>           solution </a:t>
            </a:r>
            <a:r>
              <a:rPr kumimoji="0" lang="en-US" sz="1800" b="0" i="0" u="none" strike="noStrike" kern="1200" cap="none" spc="0" normalizeH="0" baseline="0" noProof="0" dirty="0">
                <a:ln>
                  <a:noFill/>
                </a:ln>
                <a:solidFill>
                  <a:srgbClr val="000000"/>
                </a:solidFill>
                <a:effectLst/>
                <a:uLnTx/>
                <a:uFillTx/>
                <a:latin typeface="Arial" panose="020B0604020202020204"/>
                <a:ea typeface="+mn-ea"/>
                <a:cs typeface="+mn-cs"/>
              </a:rPr>
              <a:t>launches</a:t>
            </a:r>
          </a:p>
        </p:txBody>
      </p:sp>
      <p:pic>
        <p:nvPicPr>
          <p:cNvPr id="15" name="Graphic 14">
            <a:extLst>
              <a:ext uri="{FF2B5EF4-FFF2-40B4-BE49-F238E27FC236}">
                <a16:creationId xmlns:a16="http://schemas.microsoft.com/office/drawing/2014/main" id="{B89F5725-27D2-4527-B5E6-98FAB59E1780}"/>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flipH="1">
            <a:off x="694334" y="4312329"/>
            <a:ext cx="615553" cy="615553"/>
          </a:xfrm>
          <a:prstGeom prst="rect">
            <a:avLst/>
          </a:prstGeom>
        </p:spPr>
      </p:pic>
      <p:pic>
        <p:nvPicPr>
          <p:cNvPr id="16" name="Picture 15">
            <a:extLst>
              <a:ext uri="{FF2B5EF4-FFF2-40B4-BE49-F238E27FC236}">
                <a16:creationId xmlns:a16="http://schemas.microsoft.com/office/drawing/2014/main" id="{9C0167AD-0FE5-435D-86C9-96BDF13C93B2}"/>
              </a:ext>
            </a:extLst>
          </p:cNvPr>
          <p:cNvPicPr/>
          <p:nvPr/>
        </p:nvPicPr>
        <p:blipFill rotWithShape="1">
          <a:blip r:embed="rId12"/>
          <a:srcRect l="17122" t="16571" r="18042"/>
          <a:stretch/>
        </p:blipFill>
        <p:spPr>
          <a:xfrm>
            <a:off x="643557" y="5130005"/>
            <a:ext cx="706219" cy="630900"/>
          </a:xfrm>
          <a:prstGeom prst="rect">
            <a:avLst/>
          </a:prstGeom>
        </p:spPr>
      </p:pic>
    </p:spTree>
    <p:extLst>
      <p:ext uri="{BB962C8B-B14F-4D97-AF65-F5344CB8AC3E}">
        <p14:creationId xmlns:p14="http://schemas.microsoft.com/office/powerpoint/2010/main" val="27791982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a:xfrm>
            <a:off x="304800" y="1143000"/>
            <a:ext cx="11277600" cy="1270443"/>
          </a:xfrm>
        </p:spPr>
        <p:txBody>
          <a:bodyPr/>
          <a:lstStyle/>
          <a:p>
            <a:r>
              <a:rPr lang="en-US" b="1" dirty="0"/>
              <a:t>SESSION V:</a:t>
            </a:r>
          </a:p>
          <a:p>
            <a:r>
              <a:rPr lang="en-US" dirty="0">
                <a:solidFill>
                  <a:schemeClr val="bg1"/>
                </a:solidFill>
              </a:rPr>
              <a:t>Tip Corner</a:t>
            </a:r>
          </a:p>
        </p:txBody>
      </p:sp>
      <p:sp>
        <p:nvSpPr>
          <p:cNvPr id="3" name="Text Placeholder 2">
            <a:extLst>
              <a:ext uri="{FF2B5EF4-FFF2-40B4-BE49-F238E27FC236}">
                <a16:creationId xmlns:a16="http://schemas.microsoft.com/office/drawing/2014/main" id="{60E66A16-0836-464C-B0D4-C971589354F1}"/>
              </a:ext>
            </a:extLst>
          </p:cNvPr>
          <p:cNvSpPr>
            <a:spLocks noGrp="1"/>
          </p:cNvSpPr>
          <p:nvPr>
            <p:ph type="body" sz="quarter" idx="11"/>
          </p:nvPr>
        </p:nvSpPr>
        <p:spPr>
          <a:xfrm>
            <a:off x="304800" y="2590800"/>
            <a:ext cx="11277600" cy="519959"/>
          </a:xfrm>
        </p:spPr>
        <p:txBody>
          <a:bodyPr/>
          <a:lstStyle/>
          <a:p>
            <a:pPr marL="0" indent="0">
              <a:spcBef>
                <a:spcPts val="432"/>
              </a:spcBef>
            </a:pPr>
            <a:r>
              <a:rPr lang="en-US" dirty="0"/>
              <a:t>Presented By:  Merik Ducker &amp; Sikich</a:t>
            </a:r>
            <a:endParaRPr lang="en-US" dirty="0">
              <a:solidFill>
                <a:srgbClr val="FF0000"/>
              </a:solidFill>
            </a:endParaRPr>
          </a:p>
        </p:txBody>
      </p:sp>
    </p:spTree>
    <p:extLst>
      <p:ext uri="{BB962C8B-B14F-4D97-AF65-F5344CB8AC3E}">
        <p14:creationId xmlns:p14="http://schemas.microsoft.com/office/powerpoint/2010/main" val="2818694028"/>
      </p:ext>
    </p:extLst>
  </p:cSld>
  <p:clrMapOvr>
    <a:masterClrMapping/>
  </p:clrMapOvr>
  <p:transition spd="slow">
    <p:fade/>
  </p:transition>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B90734C3-2698-4B83-B96B-256877095868}"/>
              </a:ext>
            </a:extLst>
          </p:cNvPr>
          <p:cNvSpPr>
            <a:spLocks noGrp="1"/>
          </p:cNvSpPr>
          <p:nvPr>
            <p:ph type="body" sz="quarter" idx="16"/>
          </p:nvPr>
        </p:nvSpPr>
        <p:spPr>
          <a:xfrm>
            <a:off x="558800" y="800100"/>
            <a:ext cx="8585200" cy="419100"/>
          </a:xfrm>
        </p:spPr>
        <p:txBody>
          <a:bodyPr/>
          <a:lstStyle/>
          <a:p>
            <a:r>
              <a:rPr lang="en-US" dirty="0">
                <a:solidFill>
                  <a:srgbClr val="9B0D0D"/>
                </a:solidFill>
              </a:rPr>
              <a:t>1. </a:t>
            </a:r>
            <a:r>
              <a:rPr lang="en-US" dirty="0"/>
              <a:t>Join Records to Self for Greater Flexibility</a:t>
            </a:r>
          </a:p>
        </p:txBody>
      </p:sp>
      <p:pic>
        <p:nvPicPr>
          <p:cNvPr id="12" name="Picture 11">
            <a:extLst>
              <a:ext uri="{FF2B5EF4-FFF2-40B4-BE49-F238E27FC236}">
                <a16:creationId xmlns:a16="http://schemas.microsoft.com/office/drawing/2014/main" id="{BD4E3E75-6B12-416A-BB8D-E01549DED6D2}"/>
              </a:ext>
            </a:extLst>
          </p:cNvPr>
          <p:cNvPicPr>
            <a:picLocks noChangeAspect="1"/>
          </p:cNvPicPr>
          <p:nvPr/>
        </p:nvPicPr>
        <p:blipFill>
          <a:blip r:embed="rId2"/>
          <a:stretch>
            <a:fillRect/>
          </a:stretch>
        </p:blipFill>
        <p:spPr>
          <a:xfrm>
            <a:off x="181086" y="1823998"/>
            <a:ext cx="11829827" cy="3210004"/>
          </a:xfrm>
          <a:prstGeom prst="rect">
            <a:avLst/>
          </a:prstGeom>
        </p:spPr>
      </p:pic>
    </p:spTree>
    <p:extLst>
      <p:ext uri="{BB962C8B-B14F-4D97-AF65-F5344CB8AC3E}">
        <p14:creationId xmlns:p14="http://schemas.microsoft.com/office/powerpoint/2010/main" val="30396918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a:xfrm>
            <a:off x="304800" y="1143000"/>
            <a:ext cx="11277600" cy="1270443"/>
          </a:xfrm>
        </p:spPr>
        <p:txBody>
          <a:bodyPr/>
          <a:lstStyle/>
          <a:p>
            <a:r>
              <a:rPr lang="en-US" b="1" dirty="0"/>
              <a:t>SESSION I:</a:t>
            </a:r>
          </a:p>
          <a:p>
            <a:r>
              <a:rPr lang="en-US" dirty="0">
                <a:solidFill>
                  <a:schemeClr val="bg1"/>
                </a:solidFill>
              </a:rPr>
              <a:t>Portlets &amp; Dashboards</a:t>
            </a:r>
          </a:p>
        </p:txBody>
      </p:sp>
      <p:sp>
        <p:nvSpPr>
          <p:cNvPr id="3" name="Text Placeholder 2"/>
          <p:cNvSpPr>
            <a:spLocks noGrp="1"/>
          </p:cNvSpPr>
          <p:nvPr>
            <p:ph type="body" sz="quarter" idx="11"/>
          </p:nvPr>
        </p:nvSpPr>
        <p:spPr>
          <a:xfrm>
            <a:off x="304800" y="2590800"/>
            <a:ext cx="11277600" cy="519959"/>
          </a:xfrm>
        </p:spPr>
        <p:txBody>
          <a:bodyPr/>
          <a:lstStyle/>
          <a:p>
            <a:pPr marL="0" indent="0">
              <a:spcBef>
                <a:spcPts val="432"/>
              </a:spcBef>
            </a:pPr>
            <a:r>
              <a:rPr lang="en-US" dirty="0"/>
              <a:t>Presented By: Tyler Mumford &amp; NetSuite</a:t>
            </a:r>
            <a:endParaRPr lang="en-US" dirty="0">
              <a:solidFill>
                <a:srgbClr val="FF0000"/>
              </a:solidFill>
            </a:endParaRPr>
          </a:p>
        </p:txBody>
      </p:sp>
    </p:spTree>
    <p:extLst>
      <p:ext uri="{BB962C8B-B14F-4D97-AF65-F5344CB8AC3E}">
        <p14:creationId xmlns:p14="http://schemas.microsoft.com/office/powerpoint/2010/main" val="1910015750"/>
      </p:ext>
    </p:extLst>
  </p:cSld>
  <p:clrMapOvr>
    <a:masterClrMapping/>
  </p:clrMapOvr>
  <p:transition spd="slow">
    <p:fade/>
  </p:transition>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B90734C3-2698-4B83-B96B-256877095868}"/>
              </a:ext>
            </a:extLst>
          </p:cNvPr>
          <p:cNvSpPr>
            <a:spLocks noGrp="1"/>
          </p:cNvSpPr>
          <p:nvPr>
            <p:ph type="body" sz="quarter" idx="16"/>
          </p:nvPr>
        </p:nvSpPr>
        <p:spPr>
          <a:xfrm>
            <a:off x="558800" y="800100"/>
            <a:ext cx="8585200" cy="419100"/>
          </a:xfrm>
        </p:spPr>
        <p:txBody>
          <a:bodyPr/>
          <a:lstStyle/>
          <a:p>
            <a:r>
              <a:rPr lang="en-US" dirty="0"/>
              <a:t>Join Records to Self for Greater Flexibility</a:t>
            </a:r>
          </a:p>
        </p:txBody>
      </p:sp>
      <p:pic>
        <p:nvPicPr>
          <p:cNvPr id="5" name="Picture 4">
            <a:extLst>
              <a:ext uri="{FF2B5EF4-FFF2-40B4-BE49-F238E27FC236}">
                <a16:creationId xmlns:a16="http://schemas.microsoft.com/office/drawing/2014/main" id="{A6B9642C-6691-4D1F-AB48-A25C486949DD}"/>
              </a:ext>
            </a:extLst>
          </p:cNvPr>
          <p:cNvPicPr>
            <a:picLocks noChangeAspect="1"/>
          </p:cNvPicPr>
          <p:nvPr/>
        </p:nvPicPr>
        <p:blipFill>
          <a:blip r:embed="rId2"/>
          <a:stretch>
            <a:fillRect/>
          </a:stretch>
        </p:blipFill>
        <p:spPr>
          <a:xfrm>
            <a:off x="2073229" y="1371600"/>
            <a:ext cx="8045541" cy="4269655"/>
          </a:xfrm>
          <a:prstGeom prst="rect">
            <a:avLst/>
          </a:prstGeom>
        </p:spPr>
      </p:pic>
    </p:spTree>
    <p:extLst>
      <p:ext uri="{BB962C8B-B14F-4D97-AF65-F5344CB8AC3E}">
        <p14:creationId xmlns:p14="http://schemas.microsoft.com/office/powerpoint/2010/main" val="702469647"/>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B90734C3-2698-4B83-B96B-256877095868}"/>
              </a:ext>
            </a:extLst>
          </p:cNvPr>
          <p:cNvSpPr>
            <a:spLocks noGrp="1"/>
          </p:cNvSpPr>
          <p:nvPr>
            <p:ph type="body" sz="quarter" idx="16"/>
          </p:nvPr>
        </p:nvSpPr>
        <p:spPr>
          <a:xfrm>
            <a:off x="558800" y="800100"/>
            <a:ext cx="8585200" cy="419100"/>
          </a:xfrm>
        </p:spPr>
        <p:txBody>
          <a:bodyPr/>
          <a:lstStyle/>
          <a:p>
            <a:r>
              <a:rPr lang="en-US" dirty="0"/>
              <a:t>Join Records to Self for Greater Flexibility</a:t>
            </a:r>
          </a:p>
        </p:txBody>
      </p:sp>
      <p:pic>
        <p:nvPicPr>
          <p:cNvPr id="3" name="Picture 2">
            <a:extLst>
              <a:ext uri="{FF2B5EF4-FFF2-40B4-BE49-F238E27FC236}">
                <a16:creationId xmlns:a16="http://schemas.microsoft.com/office/drawing/2014/main" id="{DC7F6D17-52E4-478B-9815-B212B9F47C11}"/>
              </a:ext>
            </a:extLst>
          </p:cNvPr>
          <p:cNvPicPr>
            <a:picLocks noChangeAspect="1"/>
          </p:cNvPicPr>
          <p:nvPr/>
        </p:nvPicPr>
        <p:blipFill>
          <a:blip r:embed="rId2"/>
          <a:stretch>
            <a:fillRect/>
          </a:stretch>
        </p:blipFill>
        <p:spPr>
          <a:xfrm>
            <a:off x="1466612" y="1371600"/>
            <a:ext cx="9258776" cy="4254719"/>
          </a:xfrm>
          <a:prstGeom prst="rect">
            <a:avLst/>
          </a:prstGeom>
        </p:spPr>
      </p:pic>
    </p:spTree>
    <p:extLst>
      <p:ext uri="{BB962C8B-B14F-4D97-AF65-F5344CB8AC3E}">
        <p14:creationId xmlns:p14="http://schemas.microsoft.com/office/powerpoint/2010/main" val="95139222"/>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B90734C3-2698-4B83-B96B-256877095868}"/>
              </a:ext>
            </a:extLst>
          </p:cNvPr>
          <p:cNvSpPr>
            <a:spLocks noGrp="1"/>
          </p:cNvSpPr>
          <p:nvPr>
            <p:ph type="body" sz="quarter" idx="16"/>
          </p:nvPr>
        </p:nvSpPr>
        <p:spPr>
          <a:xfrm>
            <a:off x="558800" y="800100"/>
            <a:ext cx="8585200" cy="419100"/>
          </a:xfrm>
        </p:spPr>
        <p:txBody>
          <a:bodyPr/>
          <a:lstStyle/>
          <a:p>
            <a:r>
              <a:rPr lang="en-US" dirty="0"/>
              <a:t>Join Records to Self for Greater Flexibility</a:t>
            </a:r>
          </a:p>
        </p:txBody>
      </p:sp>
      <p:pic>
        <p:nvPicPr>
          <p:cNvPr id="5" name="Picture 4">
            <a:extLst>
              <a:ext uri="{FF2B5EF4-FFF2-40B4-BE49-F238E27FC236}">
                <a16:creationId xmlns:a16="http://schemas.microsoft.com/office/drawing/2014/main" id="{DA2C2859-713A-4B4D-A7A3-2C690BF41394}"/>
              </a:ext>
            </a:extLst>
          </p:cNvPr>
          <p:cNvPicPr>
            <a:picLocks noChangeAspect="1"/>
          </p:cNvPicPr>
          <p:nvPr/>
        </p:nvPicPr>
        <p:blipFill>
          <a:blip r:embed="rId2"/>
          <a:stretch>
            <a:fillRect/>
          </a:stretch>
        </p:blipFill>
        <p:spPr>
          <a:xfrm>
            <a:off x="517767" y="1371600"/>
            <a:ext cx="11156466" cy="4241953"/>
          </a:xfrm>
          <a:prstGeom prst="rect">
            <a:avLst/>
          </a:prstGeom>
        </p:spPr>
      </p:pic>
    </p:spTree>
    <p:extLst>
      <p:ext uri="{BB962C8B-B14F-4D97-AF65-F5344CB8AC3E}">
        <p14:creationId xmlns:p14="http://schemas.microsoft.com/office/powerpoint/2010/main" val="2637968409"/>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B90734C3-2698-4B83-B96B-256877095868}"/>
              </a:ext>
            </a:extLst>
          </p:cNvPr>
          <p:cNvSpPr>
            <a:spLocks noGrp="1"/>
          </p:cNvSpPr>
          <p:nvPr>
            <p:ph type="body" sz="quarter" idx="16"/>
          </p:nvPr>
        </p:nvSpPr>
        <p:spPr>
          <a:xfrm>
            <a:off x="558800" y="800100"/>
            <a:ext cx="8585200" cy="419100"/>
          </a:xfrm>
        </p:spPr>
        <p:txBody>
          <a:bodyPr/>
          <a:lstStyle/>
          <a:p>
            <a:r>
              <a:rPr lang="en-US" dirty="0"/>
              <a:t>Join Records to Self for Greater Flexibility</a:t>
            </a:r>
          </a:p>
        </p:txBody>
      </p:sp>
      <p:pic>
        <p:nvPicPr>
          <p:cNvPr id="10" name="Picture 9">
            <a:extLst>
              <a:ext uri="{FF2B5EF4-FFF2-40B4-BE49-F238E27FC236}">
                <a16:creationId xmlns:a16="http://schemas.microsoft.com/office/drawing/2014/main" id="{E0363FEF-6FD8-48E9-B981-E5E827A626B1}"/>
              </a:ext>
            </a:extLst>
          </p:cNvPr>
          <p:cNvPicPr>
            <a:picLocks noChangeAspect="1"/>
          </p:cNvPicPr>
          <p:nvPr/>
        </p:nvPicPr>
        <p:blipFill>
          <a:blip r:embed="rId2"/>
          <a:stretch>
            <a:fillRect/>
          </a:stretch>
        </p:blipFill>
        <p:spPr>
          <a:xfrm>
            <a:off x="1023874" y="1447800"/>
            <a:ext cx="10144251" cy="4210325"/>
          </a:xfrm>
          <a:prstGeom prst="rect">
            <a:avLst/>
          </a:prstGeom>
        </p:spPr>
      </p:pic>
    </p:spTree>
    <p:extLst>
      <p:ext uri="{BB962C8B-B14F-4D97-AF65-F5344CB8AC3E}">
        <p14:creationId xmlns:p14="http://schemas.microsoft.com/office/powerpoint/2010/main" val="2898347712"/>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B90734C3-2698-4B83-B96B-256877095868}"/>
              </a:ext>
            </a:extLst>
          </p:cNvPr>
          <p:cNvSpPr>
            <a:spLocks noGrp="1"/>
          </p:cNvSpPr>
          <p:nvPr>
            <p:ph type="body" sz="quarter" idx="16"/>
          </p:nvPr>
        </p:nvSpPr>
        <p:spPr>
          <a:xfrm>
            <a:off x="558800" y="800100"/>
            <a:ext cx="8585200" cy="419100"/>
          </a:xfrm>
        </p:spPr>
        <p:txBody>
          <a:bodyPr/>
          <a:lstStyle/>
          <a:p>
            <a:r>
              <a:rPr lang="en-US" dirty="0"/>
              <a:t>Join Records to Self for Greater Flexibility</a:t>
            </a:r>
          </a:p>
        </p:txBody>
      </p:sp>
      <p:pic>
        <p:nvPicPr>
          <p:cNvPr id="5" name="Picture 4">
            <a:extLst>
              <a:ext uri="{FF2B5EF4-FFF2-40B4-BE49-F238E27FC236}">
                <a16:creationId xmlns:a16="http://schemas.microsoft.com/office/drawing/2014/main" id="{6B6AFB36-256C-4009-9456-EF403B53D104}"/>
              </a:ext>
            </a:extLst>
          </p:cNvPr>
          <p:cNvPicPr>
            <a:picLocks noChangeAspect="1"/>
          </p:cNvPicPr>
          <p:nvPr/>
        </p:nvPicPr>
        <p:blipFill>
          <a:blip r:embed="rId2"/>
          <a:stretch>
            <a:fillRect/>
          </a:stretch>
        </p:blipFill>
        <p:spPr>
          <a:xfrm>
            <a:off x="181691" y="2438400"/>
            <a:ext cx="11828617" cy="1832018"/>
          </a:xfrm>
          <a:prstGeom prst="rect">
            <a:avLst/>
          </a:prstGeom>
        </p:spPr>
      </p:pic>
    </p:spTree>
    <p:extLst>
      <p:ext uri="{BB962C8B-B14F-4D97-AF65-F5344CB8AC3E}">
        <p14:creationId xmlns:p14="http://schemas.microsoft.com/office/powerpoint/2010/main" val="2270092290"/>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B90734C3-2698-4B83-B96B-256877095868}"/>
              </a:ext>
            </a:extLst>
          </p:cNvPr>
          <p:cNvSpPr>
            <a:spLocks noGrp="1"/>
          </p:cNvSpPr>
          <p:nvPr>
            <p:ph type="body" sz="quarter" idx="16"/>
          </p:nvPr>
        </p:nvSpPr>
        <p:spPr>
          <a:xfrm>
            <a:off x="558800" y="800100"/>
            <a:ext cx="8585200" cy="419100"/>
          </a:xfrm>
        </p:spPr>
        <p:txBody>
          <a:bodyPr/>
          <a:lstStyle/>
          <a:p>
            <a:r>
              <a:rPr lang="en-US" dirty="0"/>
              <a:t>Join Records to Self for Greater Flexibility</a:t>
            </a:r>
          </a:p>
        </p:txBody>
      </p:sp>
      <p:pic>
        <p:nvPicPr>
          <p:cNvPr id="4" name="Picture 3">
            <a:extLst>
              <a:ext uri="{FF2B5EF4-FFF2-40B4-BE49-F238E27FC236}">
                <a16:creationId xmlns:a16="http://schemas.microsoft.com/office/drawing/2014/main" id="{287C6BB4-0154-4EB0-A7C4-81B9BC70C0DC}"/>
              </a:ext>
            </a:extLst>
          </p:cNvPr>
          <p:cNvPicPr>
            <a:picLocks noChangeAspect="1"/>
          </p:cNvPicPr>
          <p:nvPr/>
        </p:nvPicPr>
        <p:blipFill>
          <a:blip r:embed="rId2"/>
          <a:stretch>
            <a:fillRect/>
          </a:stretch>
        </p:blipFill>
        <p:spPr>
          <a:xfrm>
            <a:off x="1732012" y="1371600"/>
            <a:ext cx="8727976" cy="4261679"/>
          </a:xfrm>
          <a:prstGeom prst="rect">
            <a:avLst/>
          </a:prstGeom>
        </p:spPr>
      </p:pic>
    </p:spTree>
    <p:extLst>
      <p:ext uri="{BB962C8B-B14F-4D97-AF65-F5344CB8AC3E}">
        <p14:creationId xmlns:p14="http://schemas.microsoft.com/office/powerpoint/2010/main" val="2566138863"/>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B90734C3-2698-4B83-B96B-256877095868}"/>
              </a:ext>
            </a:extLst>
          </p:cNvPr>
          <p:cNvSpPr>
            <a:spLocks noGrp="1"/>
          </p:cNvSpPr>
          <p:nvPr>
            <p:ph type="body" sz="quarter" idx="16"/>
          </p:nvPr>
        </p:nvSpPr>
        <p:spPr>
          <a:xfrm>
            <a:off x="558800" y="800100"/>
            <a:ext cx="8585200" cy="419100"/>
          </a:xfrm>
        </p:spPr>
        <p:txBody>
          <a:bodyPr/>
          <a:lstStyle/>
          <a:p>
            <a:r>
              <a:rPr lang="en-US" dirty="0">
                <a:solidFill>
                  <a:srgbClr val="9B0D0D"/>
                </a:solidFill>
              </a:rPr>
              <a:t>2.</a:t>
            </a:r>
            <a:r>
              <a:rPr lang="en-US" dirty="0"/>
              <a:t> Leverage Scripted Records to Troubleshoot Quickly</a:t>
            </a:r>
          </a:p>
        </p:txBody>
      </p:sp>
      <p:pic>
        <p:nvPicPr>
          <p:cNvPr id="4" name="Picture 3">
            <a:extLst>
              <a:ext uri="{FF2B5EF4-FFF2-40B4-BE49-F238E27FC236}">
                <a16:creationId xmlns:a16="http://schemas.microsoft.com/office/drawing/2014/main" id="{4FB23052-D2FB-4BF3-9B8A-F0D18CB956B5}"/>
              </a:ext>
            </a:extLst>
          </p:cNvPr>
          <p:cNvPicPr>
            <a:picLocks noChangeAspect="1"/>
          </p:cNvPicPr>
          <p:nvPr/>
        </p:nvPicPr>
        <p:blipFill>
          <a:blip r:embed="rId2"/>
          <a:stretch>
            <a:fillRect/>
          </a:stretch>
        </p:blipFill>
        <p:spPr>
          <a:xfrm>
            <a:off x="278199" y="1981200"/>
            <a:ext cx="11635601" cy="3298912"/>
          </a:xfrm>
          <a:prstGeom prst="rect">
            <a:avLst/>
          </a:prstGeom>
        </p:spPr>
      </p:pic>
    </p:spTree>
    <p:extLst>
      <p:ext uri="{BB962C8B-B14F-4D97-AF65-F5344CB8AC3E}">
        <p14:creationId xmlns:p14="http://schemas.microsoft.com/office/powerpoint/2010/main" val="3717788967"/>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B90734C3-2698-4B83-B96B-256877095868}"/>
              </a:ext>
            </a:extLst>
          </p:cNvPr>
          <p:cNvSpPr>
            <a:spLocks noGrp="1"/>
          </p:cNvSpPr>
          <p:nvPr>
            <p:ph type="body" sz="quarter" idx="16"/>
          </p:nvPr>
        </p:nvSpPr>
        <p:spPr>
          <a:xfrm>
            <a:off x="558800" y="800100"/>
            <a:ext cx="8585200" cy="419100"/>
          </a:xfrm>
        </p:spPr>
        <p:txBody>
          <a:bodyPr/>
          <a:lstStyle/>
          <a:p>
            <a:r>
              <a:rPr lang="en-US" dirty="0"/>
              <a:t>Leverage Scripted Records to Troubleshoot Quickly</a:t>
            </a:r>
          </a:p>
        </p:txBody>
      </p:sp>
      <p:pic>
        <p:nvPicPr>
          <p:cNvPr id="4" name="Picture 3">
            <a:extLst>
              <a:ext uri="{FF2B5EF4-FFF2-40B4-BE49-F238E27FC236}">
                <a16:creationId xmlns:a16="http://schemas.microsoft.com/office/drawing/2014/main" id="{52537229-10EF-413D-932B-B6EA0A9B06E3}"/>
              </a:ext>
            </a:extLst>
          </p:cNvPr>
          <p:cNvPicPr>
            <a:picLocks noChangeAspect="1"/>
          </p:cNvPicPr>
          <p:nvPr/>
        </p:nvPicPr>
        <p:blipFill>
          <a:blip r:embed="rId2"/>
          <a:stretch>
            <a:fillRect/>
          </a:stretch>
        </p:blipFill>
        <p:spPr>
          <a:xfrm>
            <a:off x="812648" y="1447800"/>
            <a:ext cx="10566704" cy="4257293"/>
          </a:xfrm>
          <a:prstGeom prst="rect">
            <a:avLst/>
          </a:prstGeom>
        </p:spPr>
      </p:pic>
    </p:spTree>
    <p:extLst>
      <p:ext uri="{BB962C8B-B14F-4D97-AF65-F5344CB8AC3E}">
        <p14:creationId xmlns:p14="http://schemas.microsoft.com/office/powerpoint/2010/main" val="909684709"/>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B90734C3-2698-4B83-B96B-256877095868}"/>
              </a:ext>
            </a:extLst>
          </p:cNvPr>
          <p:cNvSpPr>
            <a:spLocks noGrp="1"/>
          </p:cNvSpPr>
          <p:nvPr>
            <p:ph type="body" sz="quarter" idx="16"/>
          </p:nvPr>
        </p:nvSpPr>
        <p:spPr>
          <a:xfrm>
            <a:off x="558800" y="800100"/>
            <a:ext cx="8585200" cy="419100"/>
          </a:xfrm>
        </p:spPr>
        <p:txBody>
          <a:bodyPr/>
          <a:lstStyle/>
          <a:p>
            <a:r>
              <a:rPr lang="en-US" dirty="0"/>
              <a:t>Leverage Scripted Records to Troubleshoot Quickly</a:t>
            </a:r>
          </a:p>
        </p:txBody>
      </p:sp>
      <p:pic>
        <p:nvPicPr>
          <p:cNvPr id="6" name="Picture 5">
            <a:extLst>
              <a:ext uri="{FF2B5EF4-FFF2-40B4-BE49-F238E27FC236}">
                <a16:creationId xmlns:a16="http://schemas.microsoft.com/office/drawing/2014/main" id="{F2905B7A-B0F8-46CB-854A-320499D0C27E}"/>
              </a:ext>
            </a:extLst>
          </p:cNvPr>
          <p:cNvPicPr>
            <a:picLocks noChangeAspect="1"/>
          </p:cNvPicPr>
          <p:nvPr/>
        </p:nvPicPr>
        <p:blipFill>
          <a:blip r:embed="rId2"/>
          <a:stretch>
            <a:fillRect/>
          </a:stretch>
        </p:blipFill>
        <p:spPr>
          <a:xfrm>
            <a:off x="1157136" y="1447800"/>
            <a:ext cx="9877728" cy="4183321"/>
          </a:xfrm>
          <a:prstGeom prst="rect">
            <a:avLst/>
          </a:prstGeom>
        </p:spPr>
      </p:pic>
    </p:spTree>
    <p:extLst>
      <p:ext uri="{BB962C8B-B14F-4D97-AF65-F5344CB8AC3E}">
        <p14:creationId xmlns:p14="http://schemas.microsoft.com/office/powerpoint/2010/main" val="4188581450"/>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B90734C3-2698-4B83-B96B-256877095868}"/>
              </a:ext>
            </a:extLst>
          </p:cNvPr>
          <p:cNvSpPr>
            <a:spLocks noGrp="1"/>
          </p:cNvSpPr>
          <p:nvPr>
            <p:ph type="body" sz="quarter" idx="16"/>
          </p:nvPr>
        </p:nvSpPr>
        <p:spPr>
          <a:xfrm>
            <a:off x="558800" y="800100"/>
            <a:ext cx="8585200" cy="419100"/>
          </a:xfrm>
        </p:spPr>
        <p:txBody>
          <a:bodyPr/>
          <a:lstStyle/>
          <a:p>
            <a:r>
              <a:rPr lang="en-US" dirty="0"/>
              <a:t>Leverage Scripted Records to Troubleshoot Quickly</a:t>
            </a:r>
          </a:p>
        </p:txBody>
      </p:sp>
      <p:pic>
        <p:nvPicPr>
          <p:cNvPr id="3" name="Picture 2">
            <a:extLst>
              <a:ext uri="{FF2B5EF4-FFF2-40B4-BE49-F238E27FC236}">
                <a16:creationId xmlns:a16="http://schemas.microsoft.com/office/drawing/2014/main" id="{90804B16-4BA7-48B8-8966-2F2A3981089F}"/>
              </a:ext>
            </a:extLst>
          </p:cNvPr>
          <p:cNvPicPr>
            <a:picLocks noChangeAspect="1"/>
          </p:cNvPicPr>
          <p:nvPr/>
        </p:nvPicPr>
        <p:blipFill>
          <a:blip r:embed="rId2"/>
          <a:stretch>
            <a:fillRect/>
          </a:stretch>
        </p:blipFill>
        <p:spPr>
          <a:xfrm>
            <a:off x="304800" y="1371600"/>
            <a:ext cx="11760804" cy="4464279"/>
          </a:xfrm>
          <a:prstGeom prst="rect">
            <a:avLst/>
          </a:prstGeom>
        </p:spPr>
      </p:pic>
    </p:spTree>
    <p:extLst>
      <p:ext uri="{BB962C8B-B14F-4D97-AF65-F5344CB8AC3E}">
        <p14:creationId xmlns:p14="http://schemas.microsoft.com/office/powerpoint/2010/main" val="79326624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 Placeholder 11">
            <a:extLst>
              <a:ext uri="{FF2B5EF4-FFF2-40B4-BE49-F238E27FC236}">
                <a16:creationId xmlns:a16="http://schemas.microsoft.com/office/drawing/2014/main" id="{8AD28C8F-E502-4145-8B73-9A41B878349A}"/>
              </a:ext>
            </a:extLst>
          </p:cNvPr>
          <p:cNvSpPr>
            <a:spLocks noGrp="1"/>
          </p:cNvSpPr>
          <p:nvPr>
            <p:ph type="body" sz="quarter" idx="35"/>
          </p:nvPr>
        </p:nvSpPr>
        <p:spPr/>
        <p:txBody>
          <a:bodyPr/>
          <a:lstStyle/>
          <a:p>
            <a:r>
              <a:rPr lang="en-US" dirty="0"/>
              <a:t>Tyler Mumford, CPA </a:t>
            </a:r>
          </a:p>
        </p:txBody>
      </p:sp>
      <p:sp>
        <p:nvSpPr>
          <p:cNvPr id="18" name="Text Placeholder 17">
            <a:extLst>
              <a:ext uri="{FF2B5EF4-FFF2-40B4-BE49-F238E27FC236}">
                <a16:creationId xmlns:a16="http://schemas.microsoft.com/office/drawing/2014/main" id="{FB2D94B5-ADA8-A34E-8E1C-7F9EA6893E62}"/>
              </a:ext>
            </a:extLst>
          </p:cNvPr>
          <p:cNvSpPr>
            <a:spLocks noGrp="1"/>
          </p:cNvSpPr>
          <p:nvPr>
            <p:ph type="body" sz="quarter" idx="33"/>
          </p:nvPr>
        </p:nvSpPr>
        <p:spPr/>
        <p:txBody>
          <a:bodyPr/>
          <a:lstStyle/>
          <a:p>
            <a:r>
              <a:rPr lang="en-US" i="1" dirty="0"/>
              <a:t>Leading Practices, Tips and Tricks</a:t>
            </a:r>
          </a:p>
        </p:txBody>
      </p:sp>
      <p:sp>
        <p:nvSpPr>
          <p:cNvPr id="10" name="Title 9">
            <a:extLst>
              <a:ext uri="{FF2B5EF4-FFF2-40B4-BE49-F238E27FC236}">
                <a16:creationId xmlns:a16="http://schemas.microsoft.com/office/drawing/2014/main" id="{2DEC4089-20B1-A444-A177-8EC824183F75}"/>
              </a:ext>
            </a:extLst>
          </p:cNvPr>
          <p:cNvSpPr>
            <a:spLocks noGrp="1"/>
          </p:cNvSpPr>
          <p:nvPr>
            <p:ph type="ctrTitle"/>
          </p:nvPr>
        </p:nvSpPr>
        <p:spPr/>
        <p:txBody>
          <a:bodyPr/>
          <a:lstStyle/>
          <a:p>
            <a:r>
              <a:rPr lang="en-US" dirty="0"/>
              <a:t>Dashboards &amp; Portlets</a:t>
            </a:r>
          </a:p>
        </p:txBody>
      </p:sp>
      <p:sp>
        <p:nvSpPr>
          <p:cNvPr id="3" name="Text Placeholder 2">
            <a:extLst>
              <a:ext uri="{FF2B5EF4-FFF2-40B4-BE49-F238E27FC236}">
                <a16:creationId xmlns:a16="http://schemas.microsoft.com/office/drawing/2014/main" id="{0DE1D53B-5BAD-4FA5-9BCB-20570778AB05}"/>
              </a:ext>
            </a:extLst>
          </p:cNvPr>
          <p:cNvSpPr>
            <a:spLocks noGrp="1"/>
          </p:cNvSpPr>
          <p:nvPr>
            <p:ph type="body" sz="quarter" idx="34"/>
          </p:nvPr>
        </p:nvSpPr>
        <p:spPr/>
        <p:txBody>
          <a:bodyPr/>
          <a:lstStyle/>
          <a:p>
            <a:r>
              <a:rPr lang="en-US" dirty="0"/>
              <a:t>Solution Consultant</a:t>
            </a:r>
          </a:p>
          <a:p>
            <a:endParaRPr lang="en-US" dirty="0"/>
          </a:p>
        </p:txBody>
      </p:sp>
    </p:spTree>
    <p:extLst>
      <p:ext uri="{BB962C8B-B14F-4D97-AF65-F5344CB8AC3E}">
        <p14:creationId xmlns:p14="http://schemas.microsoft.com/office/powerpoint/2010/main" val="40588509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B90734C3-2698-4B83-B96B-256877095868}"/>
              </a:ext>
            </a:extLst>
          </p:cNvPr>
          <p:cNvSpPr>
            <a:spLocks noGrp="1"/>
          </p:cNvSpPr>
          <p:nvPr>
            <p:ph type="body" sz="quarter" idx="16"/>
          </p:nvPr>
        </p:nvSpPr>
        <p:spPr>
          <a:xfrm>
            <a:off x="558800" y="800100"/>
            <a:ext cx="8585200" cy="419100"/>
          </a:xfrm>
        </p:spPr>
        <p:txBody>
          <a:bodyPr/>
          <a:lstStyle/>
          <a:p>
            <a:r>
              <a:rPr lang="en-US" dirty="0"/>
              <a:t>Leverage Scripted Records to Troubleshoot Quickly</a:t>
            </a:r>
          </a:p>
        </p:txBody>
      </p:sp>
      <p:pic>
        <p:nvPicPr>
          <p:cNvPr id="4" name="Picture 3">
            <a:extLst>
              <a:ext uri="{FF2B5EF4-FFF2-40B4-BE49-F238E27FC236}">
                <a16:creationId xmlns:a16="http://schemas.microsoft.com/office/drawing/2014/main" id="{889A7E76-F319-48A9-8BC1-139CDD551B16}"/>
              </a:ext>
            </a:extLst>
          </p:cNvPr>
          <p:cNvPicPr>
            <a:picLocks noChangeAspect="1"/>
          </p:cNvPicPr>
          <p:nvPr/>
        </p:nvPicPr>
        <p:blipFill>
          <a:blip r:embed="rId2"/>
          <a:stretch>
            <a:fillRect/>
          </a:stretch>
        </p:blipFill>
        <p:spPr>
          <a:xfrm>
            <a:off x="1295400" y="1456404"/>
            <a:ext cx="9601200" cy="4258596"/>
          </a:xfrm>
          <a:prstGeom prst="rect">
            <a:avLst/>
          </a:prstGeom>
        </p:spPr>
      </p:pic>
    </p:spTree>
    <p:extLst>
      <p:ext uri="{BB962C8B-B14F-4D97-AF65-F5344CB8AC3E}">
        <p14:creationId xmlns:p14="http://schemas.microsoft.com/office/powerpoint/2010/main" val="485822999"/>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B90734C3-2698-4B83-B96B-256877095868}"/>
              </a:ext>
            </a:extLst>
          </p:cNvPr>
          <p:cNvSpPr>
            <a:spLocks noGrp="1"/>
          </p:cNvSpPr>
          <p:nvPr>
            <p:ph type="body" sz="quarter" idx="16"/>
          </p:nvPr>
        </p:nvSpPr>
        <p:spPr>
          <a:xfrm>
            <a:off x="558800" y="800100"/>
            <a:ext cx="8585200" cy="419100"/>
          </a:xfrm>
        </p:spPr>
        <p:txBody>
          <a:bodyPr/>
          <a:lstStyle/>
          <a:p>
            <a:r>
              <a:rPr lang="en-US" dirty="0">
                <a:solidFill>
                  <a:srgbClr val="9B0D0D"/>
                </a:solidFill>
              </a:rPr>
              <a:t>3.</a:t>
            </a:r>
            <a:r>
              <a:rPr lang="en-US" dirty="0"/>
              <a:t> Simplify Admin with the User Access Reset Tool</a:t>
            </a:r>
          </a:p>
        </p:txBody>
      </p:sp>
      <p:pic>
        <p:nvPicPr>
          <p:cNvPr id="4" name="Picture 3">
            <a:extLst>
              <a:ext uri="{FF2B5EF4-FFF2-40B4-BE49-F238E27FC236}">
                <a16:creationId xmlns:a16="http://schemas.microsoft.com/office/drawing/2014/main" id="{3B67CC82-F218-4157-AFA0-051E47EFD88D}"/>
              </a:ext>
            </a:extLst>
          </p:cNvPr>
          <p:cNvPicPr>
            <a:picLocks noChangeAspect="1"/>
          </p:cNvPicPr>
          <p:nvPr/>
        </p:nvPicPr>
        <p:blipFill>
          <a:blip r:embed="rId2"/>
          <a:stretch>
            <a:fillRect/>
          </a:stretch>
        </p:blipFill>
        <p:spPr>
          <a:xfrm>
            <a:off x="1524000" y="1447800"/>
            <a:ext cx="9144000" cy="4258188"/>
          </a:xfrm>
          <a:prstGeom prst="rect">
            <a:avLst/>
          </a:prstGeom>
        </p:spPr>
      </p:pic>
    </p:spTree>
    <p:extLst>
      <p:ext uri="{BB962C8B-B14F-4D97-AF65-F5344CB8AC3E}">
        <p14:creationId xmlns:p14="http://schemas.microsoft.com/office/powerpoint/2010/main" val="177900506"/>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B90734C3-2698-4B83-B96B-256877095868}"/>
              </a:ext>
            </a:extLst>
          </p:cNvPr>
          <p:cNvSpPr>
            <a:spLocks noGrp="1"/>
          </p:cNvSpPr>
          <p:nvPr>
            <p:ph type="body" sz="quarter" idx="16"/>
          </p:nvPr>
        </p:nvSpPr>
        <p:spPr>
          <a:xfrm>
            <a:off x="558800" y="800100"/>
            <a:ext cx="8585200" cy="419100"/>
          </a:xfrm>
        </p:spPr>
        <p:txBody>
          <a:bodyPr/>
          <a:lstStyle/>
          <a:p>
            <a:r>
              <a:rPr lang="en-US" dirty="0"/>
              <a:t>Simplify Admin with the User Access Reset Tool</a:t>
            </a:r>
          </a:p>
        </p:txBody>
      </p:sp>
      <p:pic>
        <p:nvPicPr>
          <p:cNvPr id="6" name="Picture 5">
            <a:extLst>
              <a:ext uri="{FF2B5EF4-FFF2-40B4-BE49-F238E27FC236}">
                <a16:creationId xmlns:a16="http://schemas.microsoft.com/office/drawing/2014/main" id="{48E4240A-3B8C-4388-B9F0-136C8667FFFD}"/>
              </a:ext>
            </a:extLst>
          </p:cNvPr>
          <p:cNvPicPr>
            <a:picLocks noChangeAspect="1"/>
          </p:cNvPicPr>
          <p:nvPr/>
        </p:nvPicPr>
        <p:blipFill>
          <a:blip r:embed="rId2"/>
          <a:stretch>
            <a:fillRect/>
          </a:stretch>
        </p:blipFill>
        <p:spPr>
          <a:xfrm>
            <a:off x="2476500" y="1371600"/>
            <a:ext cx="7239000" cy="4192666"/>
          </a:xfrm>
          <a:prstGeom prst="rect">
            <a:avLst/>
          </a:prstGeom>
        </p:spPr>
      </p:pic>
    </p:spTree>
    <p:extLst>
      <p:ext uri="{BB962C8B-B14F-4D97-AF65-F5344CB8AC3E}">
        <p14:creationId xmlns:p14="http://schemas.microsoft.com/office/powerpoint/2010/main" val="2449993747"/>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B90734C3-2698-4B83-B96B-256877095868}"/>
              </a:ext>
            </a:extLst>
          </p:cNvPr>
          <p:cNvSpPr>
            <a:spLocks noGrp="1"/>
          </p:cNvSpPr>
          <p:nvPr>
            <p:ph type="body" sz="quarter" idx="16"/>
          </p:nvPr>
        </p:nvSpPr>
        <p:spPr>
          <a:xfrm>
            <a:off x="304800" y="800100"/>
            <a:ext cx="9499600" cy="419100"/>
          </a:xfrm>
        </p:spPr>
        <p:txBody>
          <a:bodyPr/>
          <a:lstStyle/>
          <a:p>
            <a:r>
              <a:rPr lang="en-US" dirty="0">
                <a:solidFill>
                  <a:srgbClr val="9B0D0D"/>
                </a:solidFill>
              </a:rPr>
              <a:t>4.</a:t>
            </a:r>
            <a:r>
              <a:rPr lang="en-US" dirty="0"/>
              <a:t> Update Default CSV Import Preferences for Predictability</a:t>
            </a:r>
          </a:p>
        </p:txBody>
      </p:sp>
      <p:pic>
        <p:nvPicPr>
          <p:cNvPr id="3" name="Picture 2">
            <a:extLst>
              <a:ext uri="{FF2B5EF4-FFF2-40B4-BE49-F238E27FC236}">
                <a16:creationId xmlns:a16="http://schemas.microsoft.com/office/drawing/2014/main" id="{B3371F61-B784-4489-AE8C-5CB4D752A587}"/>
              </a:ext>
            </a:extLst>
          </p:cNvPr>
          <p:cNvPicPr>
            <a:picLocks noChangeAspect="1"/>
          </p:cNvPicPr>
          <p:nvPr/>
        </p:nvPicPr>
        <p:blipFill>
          <a:blip r:embed="rId2"/>
          <a:stretch>
            <a:fillRect/>
          </a:stretch>
        </p:blipFill>
        <p:spPr>
          <a:xfrm>
            <a:off x="1295400" y="1447800"/>
            <a:ext cx="9601200" cy="4252846"/>
          </a:xfrm>
          <a:prstGeom prst="rect">
            <a:avLst/>
          </a:prstGeom>
        </p:spPr>
      </p:pic>
    </p:spTree>
    <p:extLst>
      <p:ext uri="{BB962C8B-B14F-4D97-AF65-F5344CB8AC3E}">
        <p14:creationId xmlns:p14="http://schemas.microsoft.com/office/powerpoint/2010/main" val="2085468042"/>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B90734C3-2698-4B83-B96B-256877095868}"/>
              </a:ext>
            </a:extLst>
          </p:cNvPr>
          <p:cNvSpPr>
            <a:spLocks noGrp="1"/>
          </p:cNvSpPr>
          <p:nvPr>
            <p:ph type="body" sz="quarter" idx="16"/>
          </p:nvPr>
        </p:nvSpPr>
        <p:spPr>
          <a:xfrm>
            <a:off x="558800" y="800100"/>
            <a:ext cx="9042400" cy="419100"/>
          </a:xfrm>
        </p:spPr>
        <p:txBody>
          <a:bodyPr/>
          <a:lstStyle/>
          <a:p>
            <a:r>
              <a:rPr lang="en-US" dirty="0"/>
              <a:t>Update Default CSV Import Preferences for Predictability</a:t>
            </a:r>
          </a:p>
        </p:txBody>
      </p:sp>
      <p:pic>
        <p:nvPicPr>
          <p:cNvPr id="4" name="Picture 3">
            <a:extLst>
              <a:ext uri="{FF2B5EF4-FFF2-40B4-BE49-F238E27FC236}">
                <a16:creationId xmlns:a16="http://schemas.microsoft.com/office/drawing/2014/main" id="{B7E27061-96B2-43CA-8506-E98E6BD4AFB3}"/>
              </a:ext>
            </a:extLst>
          </p:cNvPr>
          <p:cNvPicPr>
            <a:picLocks noChangeAspect="1"/>
          </p:cNvPicPr>
          <p:nvPr/>
        </p:nvPicPr>
        <p:blipFill>
          <a:blip r:embed="rId2"/>
          <a:stretch>
            <a:fillRect/>
          </a:stretch>
        </p:blipFill>
        <p:spPr>
          <a:xfrm>
            <a:off x="180671" y="1905000"/>
            <a:ext cx="11830658" cy="3664138"/>
          </a:xfrm>
          <a:prstGeom prst="rect">
            <a:avLst/>
          </a:prstGeom>
        </p:spPr>
      </p:pic>
    </p:spTree>
    <p:extLst>
      <p:ext uri="{BB962C8B-B14F-4D97-AF65-F5344CB8AC3E}">
        <p14:creationId xmlns:p14="http://schemas.microsoft.com/office/powerpoint/2010/main" val="3400212867"/>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B90734C3-2698-4B83-B96B-256877095868}"/>
              </a:ext>
            </a:extLst>
          </p:cNvPr>
          <p:cNvSpPr>
            <a:spLocks noGrp="1"/>
          </p:cNvSpPr>
          <p:nvPr>
            <p:ph type="body" sz="quarter" idx="16"/>
          </p:nvPr>
        </p:nvSpPr>
        <p:spPr>
          <a:xfrm>
            <a:off x="558800" y="800100"/>
            <a:ext cx="9042400" cy="419100"/>
          </a:xfrm>
        </p:spPr>
        <p:txBody>
          <a:bodyPr/>
          <a:lstStyle/>
          <a:p>
            <a:r>
              <a:rPr lang="en-US" dirty="0"/>
              <a:t>Update Default CSV Import Preferences for Predictability</a:t>
            </a:r>
          </a:p>
        </p:txBody>
      </p:sp>
      <p:pic>
        <p:nvPicPr>
          <p:cNvPr id="3" name="Picture 2">
            <a:extLst>
              <a:ext uri="{FF2B5EF4-FFF2-40B4-BE49-F238E27FC236}">
                <a16:creationId xmlns:a16="http://schemas.microsoft.com/office/drawing/2014/main" id="{1C3071DD-B997-4E3A-8D28-E8268E60BC5D}"/>
              </a:ext>
            </a:extLst>
          </p:cNvPr>
          <p:cNvPicPr>
            <a:picLocks noChangeAspect="1"/>
          </p:cNvPicPr>
          <p:nvPr/>
        </p:nvPicPr>
        <p:blipFill>
          <a:blip r:embed="rId2"/>
          <a:stretch>
            <a:fillRect/>
          </a:stretch>
        </p:blipFill>
        <p:spPr>
          <a:xfrm>
            <a:off x="1874685" y="1371600"/>
            <a:ext cx="8442630" cy="4368281"/>
          </a:xfrm>
          <a:prstGeom prst="rect">
            <a:avLst/>
          </a:prstGeom>
        </p:spPr>
      </p:pic>
    </p:spTree>
    <p:extLst>
      <p:ext uri="{BB962C8B-B14F-4D97-AF65-F5344CB8AC3E}">
        <p14:creationId xmlns:p14="http://schemas.microsoft.com/office/powerpoint/2010/main" val="2855247040"/>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B90734C3-2698-4B83-B96B-256877095868}"/>
              </a:ext>
            </a:extLst>
          </p:cNvPr>
          <p:cNvSpPr>
            <a:spLocks noGrp="1"/>
          </p:cNvSpPr>
          <p:nvPr>
            <p:ph type="body" sz="quarter" idx="16"/>
          </p:nvPr>
        </p:nvSpPr>
        <p:spPr>
          <a:xfrm>
            <a:off x="457200" y="800100"/>
            <a:ext cx="9271000" cy="419100"/>
          </a:xfrm>
        </p:spPr>
        <p:txBody>
          <a:bodyPr/>
          <a:lstStyle/>
          <a:p>
            <a:r>
              <a:rPr lang="en-US" dirty="0">
                <a:solidFill>
                  <a:srgbClr val="9B0D0D"/>
                </a:solidFill>
              </a:rPr>
              <a:t>5. </a:t>
            </a:r>
            <a:r>
              <a:rPr lang="en-US" dirty="0"/>
              <a:t>Collaborate Easily in Sandbox with Emails to All Testers</a:t>
            </a:r>
          </a:p>
        </p:txBody>
      </p:sp>
      <p:pic>
        <p:nvPicPr>
          <p:cNvPr id="3" name="Picture 2">
            <a:extLst>
              <a:ext uri="{FF2B5EF4-FFF2-40B4-BE49-F238E27FC236}">
                <a16:creationId xmlns:a16="http://schemas.microsoft.com/office/drawing/2014/main" id="{37314E20-2A88-42ED-8234-4DBA01F73AF2}"/>
              </a:ext>
            </a:extLst>
          </p:cNvPr>
          <p:cNvPicPr>
            <a:picLocks noChangeAspect="1"/>
          </p:cNvPicPr>
          <p:nvPr/>
        </p:nvPicPr>
        <p:blipFill>
          <a:blip r:embed="rId2"/>
          <a:stretch>
            <a:fillRect/>
          </a:stretch>
        </p:blipFill>
        <p:spPr>
          <a:xfrm>
            <a:off x="357033" y="1681545"/>
            <a:ext cx="11477933" cy="3728655"/>
          </a:xfrm>
          <a:prstGeom prst="rect">
            <a:avLst/>
          </a:prstGeom>
        </p:spPr>
      </p:pic>
    </p:spTree>
    <p:extLst>
      <p:ext uri="{BB962C8B-B14F-4D97-AF65-F5344CB8AC3E}">
        <p14:creationId xmlns:p14="http://schemas.microsoft.com/office/powerpoint/2010/main" val="4105506370"/>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B90734C3-2698-4B83-B96B-256877095868}"/>
              </a:ext>
            </a:extLst>
          </p:cNvPr>
          <p:cNvSpPr>
            <a:spLocks noGrp="1"/>
          </p:cNvSpPr>
          <p:nvPr>
            <p:ph type="body" sz="quarter" idx="16"/>
          </p:nvPr>
        </p:nvSpPr>
        <p:spPr>
          <a:xfrm>
            <a:off x="558800" y="800100"/>
            <a:ext cx="9042400" cy="419100"/>
          </a:xfrm>
        </p:spPr>
        <p:txBody>
          <a:bodyPr/>
          <a:lstStyle/>
          <a:p>
            <a:r>
              <a:rPr lang="en-US" dirty="0"/>
              <a:t>Collaborate Easily in Sandbox with Emails to All Testers</a:t>
            </a:r>
          </a:p>
        </p:txBody>
      </p:sp>
      <p:pic>
        <p:nvPicPr>
          <p:cNvPr id="4" name="Picture 3">
            <a:extLst>
              <a:ext uri="{FF2B5EF4-FFF2-40B4-BE49-F238E27FC236}">
                <a16:creationId xmlns:a16="http://schemas.microsoft.com/office/drawing/2014/main" id="{68D07CFB-BF57-4E8F-AFE4-18277656843F}"/>
              </a:ext>
            </a:extLst>
          </p:cNvPr>
          <p:cNvPicPr>
            <a:picLocks noChangeAspect="1"/>
          </p:cNvPicPr>
          <p:nvPr/>
        </p:nvPicPr>
        <p:blipFill>
          <a:blip r:embed="rId2"/>
          <a:stretch>
            <a:fillRect/>
          </a:stretch>
        </p:blipFill>
        <p:spPr>
          <a:xfrm>
            <a:off x="1574800" y="1392128"/>
            <a:ext cx="9042400" cy="4246672"/>
          </a:xfrm>
          <a:prstGeom prst="rect">
            <a:avLst/>
          </a:prstGeom>
        </p:spPr>
      </p:pic>
    </p:spTree>
    <p:extLst>
      <p:ext uri="{BB962C8B-B14F-4D97-AF65-F5344CB8AC3E}">
        <p14:creationId xmlns:p14="http://schemas.microsoft.com/office/powerpoint/2010/main" val="3663192344"/>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B90734C3-2698-4B83-B96B-256877095868}"/>
              </a:ext>
            </a:extLst>
          </p:cNvPr>
          <p:cNvSpPr>
            <a:spLocks noGrp="1"/>
          </p:cNvSpPr>
          <p:nvPr>
            <p:ph type="body" sz="quarter" idx="16"/>
          </p:nvPr>
        </p:nvSpPr>
        <p:spPr>
          <a:xfrm>
            <a:off x="228600" y="800100"/>
            <a:ext cx="9652000" cy="419100"/>
          </a:xfrm>
        </p:spPr>
        <p:txBody>
          <a:bodyPr/>
          <a:lstStyle/>
          <a:p>
            <a:r>
              <a:rPr lang="en-US" dirty="0">
                <a:solidFill>
                  <a:srgbClr val="9B0D0D"/>
                </a:solidFill>
              </a:rPr>
              <a:t>6. </a:t>
            </a:r>
            <a:r>
              <a:rPr lang="en-US" dirty="0"/>
              <a:t>Deploy with Speed and Confidence using Copy to Account</a:t>
            </a:r>
          </a:p>
        </p:txBody>
      </p:sp>
      <p:pic>
        <p:nvPicPr>
          <p:cNvPr id="3" name="Picture 2">
            <a:extLst>
              <a:ext uri="{FF2B5EF4-FFF2-40B4-BE49-F238E27FC236}">
                <a16:creationId xmlns:a16="http://schemas.microsoft.com/office/drawing/2014/main" id="{429C06B2-3602-4518-84AE-2A56B48A262A}"/>
              </a:ext>
            </a:extLst>
          </p:cNvPr>
          <p:cNvPicPr>
            <a:picLocks noChangeAspect="1"/>
          </p:cNvPicPr>
          <p:nvPr/>
        </p:nvPicPr>
        <p:blipFill>
          <a:blip r:embed="rId2"/>
          <a:stretch>
            <a:fillRect/>
          </a:stretch>
        </p:blipFill>
        <p:spPr>
          <a:xfrm>
            <a:off x="180671" y="2057400"/>
            <a:ext cx="11830658" cy="3111660"/>
          </a:xfrm>
          <a:prstGeom prst="rect">
            <a:avLst/>
          </a:prstGeom>
        </p:spPr>
      </p:pic>
    </p:spTree>
    <p:extLst>
      <p:ext uri="{BB962C8B-B14F-4D97-AF65-F5344CB8AC3E}">
        <p14:creationId xmlns:p14="http://schemas.microsoft.com/office/powerpoint/2010/main" val="3137987383"/>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B90734C3-2698-4B83-B96B-256877095868}"/>
              </a:ext>
            </a:extLst>
          </p:cNvPr>
          <p:cNvSpPr>
            <a:spLocks noGrp="1"/>
          </p:cNvSpPr>
          <p:nvPr>
            <p:ph type="body" sz="quarter" idx="16"/>
          </p:nvPr>
        </p:nvSpPr>
        <p:spPr>
          <a:xfrm>
            <a:off x="381000" y="800100"/>
            <a:ext cx="9423400" cy="419100"/>
          </a:xfrm>
        </p:spPr>
        <p:txBody>
          <a:bodyPr/>
          <a:lstStyle/>
          <a:p>
            <a:r>
              <a:rPr lang="en-US" dirty="0"/>
              <a:t>Deploy with Speed and Confidence using Copy to Account</a:t>
            </a:r>
          </a:p>
        </p:txBody>
      </p:sp>
      <p:pic>
        <p:nvPicPr>
          <p:cNvPr id="3" name="Picture 2">
            <a:extLst>
              <a:ext uri="{FF2B5EF4-FFF2-40B4-BE49-F238E27FC236}">
                <a16:creationId xmlns:a16="http://schemas.microsoft.com/office/drawing/2014/main" id="{06B02832-DE63-4FFB-AC43-E1D7E74C5DB1}"/>
              </a:ext>
            </a:extLst>
          </p:cNvPr>
          <p:cNvPicPr>
            <a:picLocks noChangeAspect="1"/>
          </p:cNvPicPr>
          <p:nvPr/>
        </p:nvPicPr>
        <p:blipFill>
          <a:blip r:embed="rId2"/>
          <a:stretch>
            <a:fillRect/>
          </a:stretch>
        </p:blipFill>
        <p:spPr>
          <a:xfrm>
            <a:off x="158445" y="2073205"/>
            <a:ext cx="11875110" cy="2711589"/>
          </a:xfrm>
          <a:prstGeom prst="rect">
            <a:avLst/>
          </a:prstGeom>
        </p:spPr>
      </p:pic>
    </p:spTree>
    <p:extLst>
      <p:ext uri="{BB962C8B-B14F-4D97-AF65-F5344CB8AC3E}">
        <p14:creationId xmlns:p14="http://schemas.microsoft.com/office/powerpoint/2010/main" val="2165003564"/>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787658C5-9641-5544-B66E-AC3320F38A92}"/>
              </a:ext>
            </a:extLst>
          </p:cNvPr>
          <p:cNvSpPr>
            <a:spLocks noGrp="1"/>
          </p:cNvSpPr>
          <p:nvPr>
            <p:ph type="sldNum" sz="quarter" idx="4"/>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345D60D9-5372-5F40-9443-0F9AE5BDC3C8}" type="slidenum">
              <a:rPr kumimoji="0" lang="en-US" sz="1000" b="0" i="0" u="none" strike="noStrike" kern="1200" cap="none" spc="0" normalizeH="0" baseline="0" noProof="0" smtClean="0">
                <a:ln>
                  <a:noFill/>
                </a:ln>
                <a:solidFill>
                  <a:srgbClr val="8B8580"/>
                </a:solidFill>
                <a:effectLst/>
                <a:uLnTx/>
                <a:uFillTx/>
                <a:latin typeface="Oracle Sans"/>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a:t>
            </a:fld>
            <a:endParaRPr kumimoji="0" lang="en-US" sz="1000" b="0" i="0" u="none" strike="noStrike" kern="1200" cap="none" spc="0" normalizeH="0" baseline="0" noProof="0" dirty="0">
              <a:ln>
                <a:noFill/>
              </a:ln>
              <a:solidFill>
                <a:srgbClr val="8B8580"/>
              </a:solidFill>
              <a:effectLst/>
              <a:uLnTx/>
              <a:uFillTx/>
              <a:latin typeface="Oracle Sans"/>
              <a:ea typeface="+mn-ea"/>
              <a:cs typeface="+mn-cs"/>
            </a:endParaRPr>
          </a:p>
        </p:txBody>
      </p:sp>
      <p:sp>
        <p:nvSpPr>
          <p:cNvPr id="3" name="Footer Placeholder 2">
            <a:extLst>
              <a:ext uri="{FF2B5EF4-FFF2-40B4-BE49-F238E27FC236}">
                <a16:creationId xmlns:a16="http://schemas.microsoft.com/office/drawing/2014/main" id="{1E05E283-F6A5-2A4B-A9F5-E6D8D41C5C41}"/>
              </a:ext>
            </a:extLst>
          </p:cNvPr>
          <p:cNvSpPr>
            <a:spLocks noGrp="1"/>
          </p:cNvSpPr>
          <p:nvPr>
            <p:ph type="ftr" sz="quarter" idx="3"/>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8B8580"/>
                </a:solidFill>
                <a:effectLst/>
                <a:uLnTx/>
                <a:uFillTx/>
                <a:latin typeface="Oracle Sans"/>
                <a:ea typeface="+mn-ea"/>
                <a:cs typeface="+mn-cs"/>
              </a:rPr>
              <a:t>Confidential – © 2020 Oracle Internal/Restricted/Highly Restricted </a:t>
            </a:r>
          </a:p>
        </p:txBody>
      </p:sp>
      <p:sp>
        <p:nvSpPr>
          <p:cNvPr id="5" name="Text Placeholder 4">
            <a:extLst>
              <a:ext uri="{FF2B5EF4-FFF2-40B4-BE49-F238E27FC236}">
                <a16:creationId xmlns:a16="http://schemas.microsoft.com/office/drawing/2014/main" id="{DE7456EB-D1BF-114A-B652-B2FCDD57C002}"/>
              </a:ext>
            </a:extLst>
          </p:cNvPr>
          <p:cNvSpPr>
            <a:spLocks noGrp="1"/>
          </p:cNvSpPr>
          <p:nvPr>
            <p:ph type="body" sz="quarter" idx="12"/>
          </p:nvPr>
        </p:nvSpPr>
        <p:spPr/>
        <p:txBody>
          <a:bodyPr/>
          <a:lstStyle/>
          <a:p>
            <a:r>
              <a:rPr lang="en-US" dirty="0"/>
              <a:t>The following is intended to outline our general product direction. It is intended for information purposes only, and may not be incorporated into any contract. It is not a commitment to deliver any material, code, or functionality, and should not be relied upon in making purchasing decisions. The development, release, timing, and pricing of any features or functionality described for Oracle’s products may change and remains at the sole discretion of Oracle Corporation.</a:t>
            </a:r>
          </a:p>
          <a:p>
            <a:pPr>
              <a:spcBef>
                <a:spcPts val="1200"/>
              </a:spcBef>
            </a:pPr>
            <a:r>
              <a:rPr lang="en-US" dirty="0"/>
              <a:t>Statements in this presentation relating to Oracle’s future plans, expectations, beliefs, intentions and prospects are “forward-looking statements” and are subject to material risks and uncertainties. A detailed discussion of these factors and other risks that affect our business is contained in Oracle’s Securities and Exchange Commission (SEC) filings, including our most recent reports on Form 10-K and Form 10-Q under the heading “Risk Factors.” These filings are available on the SEC’s website or on Oracle’s website at </a:t>
            </a:r>
            <a:r>
              <a:rPr lang="en-US" dirty="0">
                <a:hlinkClick r:id="rId2"/>
              </a:rPr>
              <a:t>http://www.oracle.com/investor</a:t>
            </a:r>
            <a:r>
              <a:rPr lang="en-US" dirty="0"/>
              <a:t>. All information in this presentation is current as of September 2019 and Oracle undertakes no duty to update any statement in light of new information or future events.</a:t>
            </a:r>
          </a:p>
        </p:txBody>
      </p:sp>
      <p:sp>
        <p:nvSpPr>
          <p:cNvPr id="4" name="Title 3">
            <a:extLst>
              <a:ext uri="{FF2B5EF4-FFF2-40B4-BE49-F238E27FC236}">
                <a16:creationId xmlns:a16="http://schemas.microsoft.com/office/drawing/2014/main" id="{295E78EE-A908-7744-A094-00B08D36B178}"/>
              </a:ext>
            </a:extLst>
          </p:cNvPr>
          <p:cNvSpPr>
            <a:spLocks noGrp="1"/>
          </p:cNvSpPr>
          <p:nvPr>
            <p:ph type="title"/>
          </p:nvPr>
        </p:nvSpPr>
        <p:spPr/>
        <p:txBody>
          <a:bodyPr/>
          <a:lstStyle/>
          <a:p>
            <a:r>
              <a:rPr lang="en-US" dirty="0"/>
              <a:t>Safe harbor statement</a:t>
            </a:r>
          </a:p>
        </p:txBody>
      </p:sp>
    </p:spTree>
    <p:extLst>
      <p:ext uri="{BB962C8B-B14F-4D97-AF65-F5344CB8AC3E}">
        <p14:creationId xmlns:p14="http://schemas.microsoft.com/office/powerpoint/2010/main" val="35904664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BFE67223-A99F-4B57-8301-512B732A1A90}"/>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952349" y="1371600"/>
            <a:ext cx="10287302" cy="4347609"/>
          </a:xfrm>
          <a:prstGeom prst="rect">
            <a:avLst/>
          </a:prstGeom>
        </p:spPr>
      </p:pic>
      <p:sp>
        <p:nvSpPr>
          <p:cNvPr id="8" name="Text Placeholder 1">
            <a:extLst>
              <a:ext uri="{FF2B5EF4-FFF2-40B4-BE49-F238E27FC236}">
                <a16:creationId xmlns:a16="http://schemas.microsoft.com/office/drawing/2014/main" id="{86FD0433-71A7-4F66-ACC5-51FD82B1DB8A}"/>
              </a:ext>
            </a:extLst>
          </p:cNvPr>
          <p:cNvSpPr>
            <a:spLocks noGrp="1"/>
          </p:cNvSpPr>
          <p:nvPr>
            <p:ph type="body" sz="quarter" idx="16"/>
          </p:nvPr>
        </p:nvSpPr>
        <p:spPr>
          <a:xfrm>
            <a:off x="381000" y="800100"/>
            <a:ext cx="9423400" cy="419100"/>
          </a:xfrm>
        </p:spPr>
        <p:txBody>
          <a:bodyPr/>
          <a:lstStyle/>
          <a:p>
            <a:r>
              <a:rPr lang="en-US" dirty="0"/>
              <a:t>Deploy with Speed and Confidence using Copy to Account</a:t>
            </a:r>
          </a:p>
        </p:txBody>
      </p:sp>
    </p:spTree>
    <p:extLst>
      <p:ext uri="{BB962C8B-B14F-4D97-AF65-F5344CB8AC3E}">
        <p14:creationId xmlns:p14="http://schemas.microsoft.com/office/powerpoint/2010/main" val="2512444350"/>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4B33956F-E270-494A-9976-518EF079E100}"/>
              </a:ext>
            </a:extLst>
          </p:cNvPr>
          <p:cNvPicPr>
            <a:picLocks noChangeAspect="1"/>
          </p:cNvPicPr>
          <p:nvPr/>
        </p:nvPicPr>
        <p:blipFill rotWithShape="1">
          <a:blip r:embed="rId2"/>
          <a:srcRect b="23701"/>
          <a:stretch/>
        </p:blipFill>
        <p:spPr>
          <a:xfrm>
            <a:off x="372775" y="1752600"/>
            <a:ext cx="11446450" cy="3657600"/>
          </a:xfrm>
          <a:prstGeom prst="rect">
            <a:avLst/>
          </a:prstGeom>
        </p:spPr>
      </p:pic>
      <p:sp>
        <p:nvSpPr>
          <p:cNvPr id="7" name="Text Placeholder 1">
            <a:extLst>
              <a:ext uri="{FF2B5EF4-FFF2-40B4-BE49-F238E27FC236}">
                <a16:creationId xmlns:a16="http://schemas.microsoft.com/office/drawing/2014/main" id="{7A397C28-9DE4-4297-B1F8-F175BCFF06C6}"/>
              </a:ext>
            </a:extLst>
          </p:cNvPr>
          <p:cNvSpPr>
            <a:spLocks noGrp="1"/>
          </p:cNvSpPr>
          <p:nvPr>
            <p:ph type="body" sz="quarter" idx="16"/>
          </p:nvPr>
        </p:nvSpPr>
        <p:spPr>
          <a:xfrm>
            <a:off x="381000" y="800100"/>
            <a:ext cx="9423400" cy="419100"/>
          </a:xfrm>
        </p:spPr>
        <p:txBody>
          <a:bodyPr/>
          <a:lstStyle/>
          <a:p>
            <a:r>
              <a:rPr lang="en-US" dirty="0"/>
              <a:t>Deploy with Speed and Confidence using Copy to Account</a:t>
            </a:r>
          </a:p>
        </p:txBody>
      </p:sp>
    </p:spTree>
    <p:extLst>
      <p:ext uri="{BB962C8B-B14F-4D97-AF65-F5344CB8AC3E}">
        <p14:creationId xmlns:p14="http://schemas.microsoft.com/office/powerpoint/2010/main" val="2892708819"/>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CD921383-4D5F-4372-9D92-4AFE4C929075}"/>
              </a:ext>
            </a:extLst>
          </p:cNvPr>
          <p:cNvPicPr>
            <a:picLocks noChangeAspect="1"/>
          </p:cNvPicPr>
          <p:nvPr/>
        </p:nvPicPr>
        <p:blipFill>
          <a:blip r:embed="rId2"/>
          <a:stretch>
            <a:fillRect/>
          </a:stretch>
        </p:blipFill>
        <p:spPr>
          <a:xfrm>
            <a:off x="101292" y="1504851"/>
            <a:ext cx="11989416" cy="3848298"/>
          </a:xfrm>
          <a:prstGeom prst="rect">
            <a:avLst/>
          </a:prstGeom>
        </p:spPr>
      </p:pic>
      <p:sp>
        <p:nvSpPr>
          <p:cNvPr id="8" name="Text Placeholder 1">
            <a:extLst>
              <a:ext uri="{FF2B5EF4-FFF2-40B4-BE49-F238E27FC236}">
                <a16:creationId xmlns:a16="http://schemas.microsoft.com/office/drawing/2014/main" id="{47F40876-8535-4A44-9DBB-D5A2AD191816}"/>
              </a:ext>
            </a:extLst>
          </p:cNvPr>
          <p:cNvSpPr>
            <a:spLocks noGrp="1"/>
          </p:cNvSpPr>
          <p:nvPr>
            <p:ph type="body" sz="quarter" idx="16"/>
          </p:nvPr>
        </p:nvSpPr>
        <p:spPr>
          <a:xfrm>
            <a:off x="381000" y="800100"/>
            <a:ext cx="9423400" cy="419100"/>
          </a:xfrm>
        </p:spPr>
        <p:txBody>
          <a:bodyPr/>
          <a:lstStyle/>
          <a:p>
            <a:r>
              <a:rPr lang="en-US" dirty="0"/>
              <a:t>Deploy with Speed and Confidence using Copy to Account</a:t>
            </a:r>
          </a:p>
        </p:txBody>
      </p:sp>
    </p:spTree>
    <p:extLst>
      <p:ext uri="{BB962C8B-B14F-4D97-AF65-F5344CB8AC3E}">
        <p14:creationId xmlns:p14="http://schemas.microsoft.com/office/powerpoint/2010/main" val="283634230"/>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1">
            <a:extLst>
              <a:ext uri="{FF2B5EF4-FFF2-40B4-BE49-F238E27FC236}">
                <a16:creationId xmlns:a16="http://schemas.microsoft.com/office/drawing/2014/main" id="{A73E0492-0701-4D1D-88D3-88396B0B7AC2}"/>
              </a:ext>
            </a:extLst>
          </p:cNvPr>
          <p:cNvSpPr>
            <a:spLocks noGrp="1"/>
          </p:cNvSpPr>
          <p:nvPr>
            <p:ph type="body" sz="quarter" idx="16"/>
          </p:nvPr>
        </p:nvSpPr>
        <p:spPr>
          <a:xfrm>
            <a:off x="381000" y="800100"/>
            <a:ext cx="9423400" cy="419100"/>
          </a:xfrm>
        </p:spPr>
        <p:txBody>
          <a:bodyPr/>
          <a:lstStyle/>
          <a:p>
            <a:r>
              <a:rPr lang="en-US" dirty="0"/>
              <a:t>Deploy with Speed and Confidence using Copy to Account</a:t>
            </a:r>
          </a:p>
        </p:txBody>
      </p:sp>
      <p:pic>
        <p:nvPicPr>
          <p:cNvPr id="8" name="Picture 7">
            <a:extLst>
              <a:ext uri="{FF2B5EF4-FFF2-40B4-BE49-F238E27FC236}">
                <a16:creationId xmlns:a16="http://schemas.microsoft.com/office/drawing/2014/main" id="{5D492D5C-4CD8-407B-A9D4-6B1A8F3D3975}"/>
              </a:ext>
            </a:extLst>
          </p:cNvPr>
          <p:cNvPicPr>
            <a:picLocks noChangeAspect="1"/>
          </p:cNvPicPr>
          <p:nvPr/>
        </p:nvPicPr>
        <p:blipFill>
          <a:blip r:embed="rId2"/>
          <a:stretch>
            <a:fillRect/>
          </a:stretch>
        </p:blipFill>
        <p:spPr>
          <a:xfrm>
            <a:off x="652308" y="1447800"/>
            <a:ext cx="10887384" cy="4215770"/>
          </a:xfrm>
          <a:prstGeom prst="rect">
            <a:avLst/>
          </a:prstGeom>
        </p:spPr>
      </p:pic>
    </p:spTree>
    <p:extLst>
      <p:ext uri="{BB962C8B-B14F-4D97-AF65-F5344CB8AC3E}">
        <p14:creationId xmlns:p14="http://schemas.microsoft.com/office/powerpoint/2010/main" val="1439958586"/>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1">
            <a:extLst>
              <a:ext uri="{FF2B5EF4-FFF2-40B4-BE49-F238E27FC236}">
                <a16:creationId xmlns:a16="http://schemas.microsoft.com/office/drawing/2014/main" id="{A73E0492-0701-4D1D-88D3-88396B0B7AC2}"/>
              </a:ext>
            </a:extLst>
          </p:cNvPr>
          <p:cNvSpPr>
            <a:spLocks noGrp="1"/>
          </p:cNvSpPr>
          <p:nvPr>
            <p:ph type="body" sz="quarter" idx="16"/>
          </p:nvPr>
        </p:nvSpPr>
        <p:spPr>
          <a:xfrm>
            <a:off x="381000" y="800100"/>
            <a:ext cx="9423400" cy="419100"/>
          </a:xfrm>
        </p:spPr>
        <p:txBody>
          <a:bodyPr/>
          <a:lstStyle/>
          <a:p>
            <a:r>
              <a:rPr lang="en-US" dirty="0"/>
              <a:t>Deploy with Speed and Confidence using Copy to Account</a:t>
            </a:r>
          </a:p>
        </p:txBody>
      </p:sp>
      <p:pic>
        <p:nvPicPr>
          <p:cNvPr id="2" name="Picture 1">
            <a:extLst>
              <a:ext uri="{FF2B5EF4-FFF2-40B4-BE49-F238E27FC236}">
                <a16:creationId xmlns:a16="http://schemas.microsoft.com/office/drawing/2014/main" id="{7C2C8B87-94D4-4CB9-B3D3-B2EA0A588838}"/>
              </a:ext>
            </a:extLst>
          </p:cNvPr>
          <p:cNvPicPr>
            <a:picLocks noChangeAspect="1"/>
          </p:cNvPicPr>
          <p:nvPr/>
        </p:nvPicPr>
        <p:blipFill>
          <a:blip r:embed="rId2"/>
          <a:stretch>
            <a:fillRect/>
          </a:stretch>
        </p:blipFill>
        <p:spPr>
          <a:xfrm>
            <a:off x="1211979" y="1447800"/>
            <a:ext cx="9768041" cy="4268649"/>
          </a:xfrm>
          <a:prstGeom prst="rect">
            <a:avLst/>
          </a:prstGeom>
        </p:spPr>
      </p:pic>
    </p:spTree>
    <p:extLst>
      <p:ext uri="{BB962C8B-B14F-4D97-AF65-F5344CB8AC3E}">
        <p14:creationId xmlns:p14="http://schemas.microsoft.com/office/powerpoint/2010/main" val="834116248"/>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1">
            <a:extLst>
              <a:ext uri="{FF2B5EF4-FFF2-40B4-BE49-F238E27FC236}">
                <a16:creationId xmlns:a16="http://schemas.microsoft.com/office/drawing/2014/main" id="{A73E0492-0701-4D1D-88D3-88396B0B7AC2}"/>
              </a:ext>
            </a:extLst>
          </p:cNvPr>
          <p:cNvSpPr>
            <a:spLocks noGrp="1"/>
          </p:cNvSpPr>
          <p:nvPr>
            <p:ph type="body" sz="quarter" idx="16"/>
          </p:nvPr>
        </p:nvSpPr>
        <p:spPr>
          <a:xfrm>
            <a:off x="381000" y="800100"/>
            <a:ext cx="9423400" cy="419100"/>
          </a:xfrm>
        </p:spPr>
        <p:txBody>
          <a:bodyPr/>
          <a:lstStyle/>
          <a:p>
            <a:r>
              <a:rPr lang="en-US" dirty="0"/>
              <a:t>Deploy with Speed and Confidence using Copy to Account</a:t>
            </a:r>
          </a:p>
        </p:txBody>
      </p:sp>
      <p:pic>
        <p:nvPicPr>
          <p:cNvPr id="3" name="Picture 2">
            <a:extLst>
              <a:ext uri="{FF2B5EF4-FFF2-40B4-BE49-F238E27FC236}">
                <a16:creationId xmlns:a16="http://schemas.microsoft.com/office/drawing/2014/main" id="{2FCBCF65-6B74-4A98-9FCD-02014E107D96}"/>
              </a:ext>
            </a:extLst>
          </p:cNvPr>
          <p:cNvPicPr>
            <a:picLocks noChangeAspect="1"/>
          </p:cNvPicPr>
          <p:nvPr/>
        </p:nvPicPr>
        <p:blipFill>
          <a:blip r:embed="rId2"/>
          <a:stretch>
            <a:fillRect/>
          </a:stretch>
        </p:blipFill>
        <p:spPr>
          <a:xfrm>
            <a:off x="1094504" y="1371600"/>
            <a:ext cx="10002991" cy="4351435"/>
          </a:xfrm>
          <a:prstGeom prst="rect">
            <a:avLst/>
          </a:prstGeom>
        </p:spPr>
      </p:pic>
    </p:spTree>
    <p:extLst>
      <p:ext uri="{BB962C8B-B14F-4D97-AF65-F5344CB8AC3E}">
        <p14:creationId xmlns:p14="http://schemas.microsoft.com/office/powerpoint/2010/main" val="1377459373"/>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1">
            <a:extLst>
              <a:ext uri="{FF2B5EF4-FFF2-40B4-BE49-F238E27FC236}">
                <a16:creationId xmlns:a16="http://schemas.microsoft.com/office/drawing/2014/main" id="{A73E0492-0701-4D1D-88D3-88396B0B7AC2}"/>
              </a:ext>
            </a:extLst>
          </p:cNvPr>
          <p:cNvSpPr>
            <a:spLocks noGrp="1"/>
          </p:cNvSpPr>
          <p:nvPr>
            <p:ph type="body" sz="quarter" idx="16"/>
          </p:nvPr>
        </p:nvSpPr>
        <p:spPr>
          <a:xfrm>
            <a:off x="381000" y="800100"/>
            <a:ext cx="9423400" cy="419100"/>
          </a:xfrm>
        </p:spPr>
        <p:txBody>
          <a:bodyPr/>
          <a:lstStyle/>
          <a:p>
            <a:r>
              <a:rPr lang="en-US" dirty="0"/>
              <a:t>Deploy with Speed and Confidence using Copy to Account</a:t>
            </a:r>
          </a:p>
        </p:txBody>
      </p:sp>
      <p:pic>
        <p:nvPicPr>
          <p:cNvPr id="2" name="Picture 1">
            <a:extLst>
              <a:ext uri="{FF2B5EF4-FFF2-40B4-BE49-F238E27FC236}">
                <a16:creationId xmlns:a16="http://schemas.microsoft.com/office/drawing/2014/main" id="{13D55D63-6EF9-47D5-B507-297679C53243}"/>
              </a:ext>
            </a:extLst>
          </p:cNvPr>
          <p:cNvPicPr>
            <a:picLocks noChangeAspect="1"/>
          </p:cNvPicPr>
          <p:nvPr/>
        </p:nvPicPr>
        <p:blipFill>
          <a:blip r:embed="rId2"/>
          <a:stretch>
            <a:fillRect/>
          </a:stretch>
        </p:blipFill>
        <p:spPr>
          <a:xfrm>
            <a:off x="1247622" y="1524000"/>
            <a:ext cx="9696756" cy="4141000"/>
          </a:xfrm>
          <a:prstGeom prst="rect">
            <a:avLst/>
          </a:prstGeom>
        </p:spPr>
      </p:pic>
    </p:spTree>
    <p:extLst>
      <p:ext uri="{BB962C8B-B14F-4D97-AF65-F5344CB8AC3E}">
        <p14:creationId xmlns:p14="http://schemas.microsoft.com/office/powerpoint/2010/main" val="783918513"/>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1">
            <a:extLst>
              <a:ext uri="{FF2B5EF4-FFF2-40B4-BE49-F238E27FC236}">
                <a16:creationId xmlns:a16="http://schemas.microsoft.com/office/drawing/2014/main" id="{A73E0492-0701-4D1D-88D3-88396B0B7AC2}"/>
              </a:ext>
            </a:extLst>
          </p:cNvPr>
          <p:cNvSpPr>
            <a:spLocks noGrp="1"/>
          </p:cNvSpPr>
          <p:nvPr>
            <p:ph type="body" sz="quarter" idx="16"/>
          </p:nvPr>
        </p:nvSpPr>
        <p:spPr>
          <a:xfrm>
            <a:off x="381000" y="800100"/>
            <a:ext cx="9423400" cy="419100"/>
          </a:xfrm>
        </p:spPr>
        <p:txBody>
          <a:bodyPr/>
          <a:lstStyle/>
          <a:p>
            <a:r>
              <a:rPr lang="en-US" dirty="0"/>
              <a:t>Deploy with Speed and Confidence using Copy to Account</a:t>
            </a:r>
          </a:p>
        </p:txBody>
      </p:sp>
      <p:pic>
        <p:nvPicPr>
          <p:cNvPr id="3" name="Picture 2">
            <a:extLst>
              <a:ext uri="{FF2B5EF4-FFF2-40B4-BE49-F238E27FC236}">
                <a16:creationId xmlns:a16="http://schemas.microsoft.com/office/drawing/2014/main" id="{0A71A753-72FE-4013-BF1B-4723DB25BA46}"/>
              </a:ext>
            </a:extLst>
          </p:cNvPr>
          <p:cNvPicPr>
            <a:picLocks noChangeAspect="1"/>
          </p:cNvPicPr>
          <p:nvPr/>
        </p:nvPicPr>
        <p:blipFill>
          <a:blip r:embed="rId2"/>
          <a:stretch>
            <a:fillRect/>
          </a:stretch>
        </p:blipFill>
        <p:spPr>
          <a:xfrm>
            <a:off x="1425498" y="1295400"/>
            <a:ext cx="9341003" cy="4351832"/>
          </a:xfrm>
          <a:prstGeom prst="rect">
            <a:avLst/>
          </a:prstGeom>
        </p:spPr>
      </p:pic>
    </p:spTree>
    <p:extLst>
      <p:ext uri="{BB962C8B-B14F-4D97-AF65-F5344CB8AC3E}">
        <p14:creationId xmlns:p14="http://schemas.microsoft.com/office/powerpoint/2010/main" val="3158073973"/>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B90734C3-2698-4B83-B96B-256877095868}"/>
              </a:ext>
            </a:extLst>
          </p:cNvPr>
          <p:cNvSpPr>
            <a:spLocks noGrp="1"/>
          </p:cNvSpPr>
          <p:nvPr>
            <p:ph type="body" sz="quarter" idx="16"/>
          </p:nvPr>
        </p:nvSpPr>
        <p:spPr>
          <a:xfrm>
            <a:off x="558800" y="800100"/>
            <a:ext cx="9423400" cy="419100"/>
          </a:xfrm>
        </p:spPr>
        <p:txBody>
          <a:bodyPr/>
          <a:lstStyle/>
          <a:p>
            <a:r>
              <a:rPr lang="en-US" dirty="0">
                <a:solidFill>
                  <a:srgbClr val="9B0D0D"/>
                </a:solidFill>
              </a:rPr>
              <a:t>7. </a:t>
            </a:r>
            <a:r>
              <a:rPr lang="en-US" dirty="0"/>
              <a:t>Manipulate Workflows </a:t>
            </a:r>
            <a:r>
              <a:rPr lang="en-US" dirty="0" err="1"/>
              <a:t>En</a:t>
            </a:r>
            <a:r>
              <a:rPr lang="en-US" dirty="0"/>
              <a:t> Masse with Mass Updates</a:t>
            </a:r>
          </a:p>
        </p:txBody>
      </p:sp>
      <p:pic>
        <p:nvPicPr>
          <p:cNvPr id="3" name="Picture 2">
            <a:extLst>
              <a:ext uri="{FF2B5EF4-FFF2-40B4-BE49-F238E27FC236}">
                <a16:creationId xmlns:a16="http://schemas.microsoft.com/office/drawing/2014/main" id="{C9644298-E492-455A-A7E2-F014B164E2DC}"/>
              </a:ext>
            </a:extLst>
          </p:cNvPr>
          <p:cNvPicPr>
            <a:picLocks noChangeAspect="1"/>
          </p:cNvPicPr>
          <p:nvPr/>
        </p:nvPicPr>
        <p:blipFill>
          <a:blip r:embed="rId2"/>
          <a:stretch>
            <a:fillRect/>
          </a:stretch>
        </p:blipFill>
        <p:spPr>
          <a:xfrm>
            <a:off x="907899" y="1295400"/>
            <a:ext cx="10376202" cy="4442942"/>
          </a:xfrm>
          <a:prstGeom prst="rect">
            <a:avLst/>
          </a:prstGeom>
        </p:spPr>
      </p:pic>
    </p:spTree>
    <p:extLst>
      <p:ext uri="{BB962C8B-B14F-4D97-AF65-F5344CB8AC3E}">
        <p14:creationId xmlns:p14="http://schemas.microsoft.com/office/powerpoint/2010/main" val="3463545200"/>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B90734C3-2698-4B83-B96B-256877095868}"/>
              </a:ext>
            </a:extLst>
          </p:cNvPr>
          <p:cNvSpPr>
            <a:spLocks noGrp="1"/>
          </p:cNvSpPr>
          <p:nvPr>
            <p:ph type="body" sz="quarter" idx="16"/>
          </p:nvPr>
        </p:nvSpPr>
        <p:spPr>
          <a:xfrm>
            <a:off x="558800" y="800100"/>
            <a:ext cx="9423400" cy="419100"/>
          </a:xfrm>
        </p:spPr>
        <p:txBody>
          <a:bodyPr/>
          <a:lstStyle/>
          <a:p>
            <a:r>
              <a:rPr lang="en-US" dirty="0"/>
              <a:t>Manipulate Workflows </a:t>
            </a:r>
            <a:r>
              <a:rPr lang="en-US" dirty="0" err="1"/>
              <a:t>En</a:t>
            </a:r>
            <a:r>
              <a:rPr lang="en-US" dirty="0"/>
              <a:t> Masse with Mass Updates</a:t>
            </a:r>
          </a:p>
        </p:txBody>
      </p:sp>
      <p:pic>
        <p:nvPicPr>
          <p:cNvPr id="3" name="Picture 2">
            <a:extLst>
              <a:ext uri="{FF2B5EF4-FFF2-40B4-BE49-F238E27FC236}">
                <a16:creationId xmlns:a16="http://schemas.microsoft.com/office/drawing/2014/main" id="{10FBD040-C513-4EC7-BE2A-AB1D81C45BAE}"/>
              </a:ext>
            </a:extLst>
          </p:cNvPr>
          <p:cNvPicPr>
            <a:picLocks noChangeAspect="1"/>
          </p:cNvPicPr>
          <p:nvPr/>
        </p:nvPicPr>
        <p:blipFill>
          <a:blip r:embed="rId2"/>
          <a:stretch>
            <a:fillRect/>
          </a:stretch>
        </p:blipFill>
        <p:spPr>
          <a:xfrm>
            <a:off x="647218" y="1295400"/>
            <a:ext cx="10897564" cy="4375273"/>
          </a:xfrm>
          <a:prstGeom prst="rect">
            <a:avLst/>
          </a:prstGeom>
        </p:spPr>
      </p:pic>
    </p:spTree>
    <p:extLst>
      <p:ext uri="{BB962C8B-B14F-4D97-AF65-F5344CB8AC3E}">
        <p14:creationId xmlns:p14="http://schemas.microsoft.com/office/powerpoint/2010/main" val="271440589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Slide Number Placeholder 22">
            <a:extLst>
              <a:ext uri="{FF2B5EF4-FFF2-40B4-BE49-F238E27FC236}">
                <a16:creationId xmlns:a16="http://schemas.microsoft.com/office/drawing/2014/main" id="{8C0796AE-CFA7-E549-8DE3-6F8268DD93FA}"/>
              </a:ext>
            </a:extLst>
          </p:cNvPr>
          <p:cNvSpPr>
            <a:spLocks noGrp="1"/>
          </p:cNvSpPr>
          <p:nvPr>
            <p:ph type="sldNum" sz="quarter" idx="4"/>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345D60D9-5372-5F40-9443-0F9AE5BDC3C8}" type="slidenum">
              <a:rPr kumimoji="0" lang="en-US" sz="1000" b="0" i="0" u="none" strike="noStrike" kern="1200" cap="none" spc="0" normalizeH="0" baseline="0" noProof="0" smtClean="0">
                <a:ln>
                  <a:noFill/>
                </a:ln>
                <a:solidFill>
                  <a:srgbClr val="8B8580"/>
                </a:solidFill>
                <a:effectLst/>
                <a:uLnTx/>
                <a:uFillTx/>
                <a:latin typeface="Oracle Sans"/>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a:t>
            </a:fld>
            <a:endParaRPr kumimoji="0" lang="en-US" sz="1000" b="0" i="0" u="none" strike="noStrike" kern="1200" cap="none" spc="0" normalizeH="0" baseline="0" noProof="0" dirty="0">
              <a:ln>
                <a:noFill/>
              </a:ln>
              <a:solidFill>
                <a:srgbClr val="8B8580"/>
              </a:solidFill>
              <a:effectLst/>
              <a:uLnTx/>
              <a:uFillTx/>
              <a:latin typeface="Oracle Sans"/>
              <a:ea typeface="+mn-ea"/>
              <a:cs typeface="+mn-cs"/>
            </a:endParaRPr>
          </a:p>
        </p:txBody>
      </p:sp>
      <p:sp>
        <p:nvSpPr>
          <p:cNvPr id="22" name="Footer Placeholder 21">
            <a:extLst>
              <a:ext uri="{FF2B5EF4-FFF2-40B4-BE49-F238E27FC236}">
                <a16:creationId xmlns:a16="http://schemas.microsoft.com/office/drawing/2014/main" id="{5A66146D-8F10-0F49-BB45-257E4B4096A7}"/>
              </a:ext>
            </a:extLst>
          </p:cNvPr>
          <p:cNvSpPr>
            <a:spLocks noGrp="1"/>
          </p:cNvSpPr>
          <p:nvPr>
            <p:ph type="ftr" sz="quarter" idx="3"/>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8B8580"/>
                </a:solidFill>
                <a:effectLst/>
                <a:uLnTx/>
                <a:uFillTx/>
                <a:latin typeface="Oracle Sans"/>
                <a:ea typeface="+mn-ea"/>
                <a:cs typeface="+mn-cs"/>
              </a:rPr>
              <a:t>Confidential – © 2020 Oracle Internal/Restricted/Highly Restricted </a:t>
            </a:r>
          </a:p>
        </p:txBody>
      </p:sp>
      <p:sp>
        <p:nvSpPr>
          <p:cNvPr id="7" name="Title 6">
            <a:extLst>
              <a:ext uri="{FF2B5EF4-FFF2-40B4-BE49-F238E27FC236}">
                <a16:creationId xmlns:a16="http://schemas.microsoft.com/office/drawing/2014/main" id="{CB86FF02-99B0-7745-91FC-3F7795744799}"/>
              </a:ext>
            </a:extLst>
          </p:cNvPr>
          <p:cNvSpPr>
            <a:spLocks noGrp="1"/>
          </p:cNvSpPr>
          <p:nvPr>
            <p:ph type="title"/>
          </p:nvPr>
        </p:nvSpPr>
        <p:spPr>
          <a:xfrm>
            <a:off x="5126737" y="2055319"/>
            <a:ext cx="6297167" cy="822960"/>
          </a:xfrm>
        </p:spPr>
        <p:txBody>
          <a:bodyPr/>
          <a:lstStyle/>
          <a:p>
            <a:pPr defTabSz="914378">
              <a:defRPr/>
            </a:pPr>
            <a:r>
              <a:rPr lang="en-US" sz="2600" dirty="0">
                <a:solidFill>
                  <a:prstClr val="black"/>
                </a:solidFill>
                <a:latin typeface="+mj-lt"/>
                <a:cs typeface="Arial" panose="020B0604020202020204" pitchFamily="34" charset="0"/>
              </a:rPr>
              <a:t>Tyler Mumford, CPA </a:t>
            </a:r>
          </a:p>
        </p:txBody>
      </p:sp>
      <p:pic>
        <p:nvPicPr>
          <p:cNvPr id="2" name="Picture 1">
            <a:extLst>
              <a:ext uri="{FF2B5EF4-FFF2-40B4-BE49-F238E27FC236}">
                <a16:creationId xmlns:a16="http://schemas.microsoft.com/office/drawing/2014/main" id="{439D1EB8-D057-4A34-9BF6-2AC6B597D634}"/>
              </a:ext>
            </a:extLst>
          </p:cNvPr>
          <p:cNvPicPr>
            <a:picLocks noChangeAspect="1"/>
          </p:cNvPicPr>
          <p:nvPr/>
        </p:nvPicPr>
        <p:blipFill>
          <a:blip r:embed="rId3"/>
          <a:stretch>
            <a:fillRect/>
          </a:stretch>
        </p:blipFill>
        <p:spPr>
          <a:xfrm>
            <a:off x="1113557" y="1582458"/>
            <a:ext cx="2454214" cy="3693083"/>
          </a:xfrm>
          <a:prstGeom prst="rect">
            <a:avLst/>
          </a:prstGeom>
          <a:blipFill>
            <a:blip r:embed="rId4" cstate="screen">
              <a:extLst>
                <a:ext uri="{28A0092B-C50C-407E-A947-70E740481C1C}">
                  <a14:useLocalDpi xmlns:a14="http://schemas.microsoft.com/office/drawing/2010/main"/>
                </a:ext>
              </a:extLst>
            </a:blip>
            <a:stretch>
              <a:fillRect/>
            </a:stretch>
          </a:blipFill>
          <a:ln w="38100" cmpd="sng">
            <a:solidFill>
              <a:schemeClr val="accent5"/>
            </a:solidFill>
          </a:ln>
        </p:spPr>
      </p:pic>
      <p:sp>
        <p:nvSpPr>
          <p:cNvPr id="4" name="Rectangle 3">
            <a:extLst>
              <a:ext uri="{FF2B5EF4-FFF2-40B4-BE49-F238E27FC236}">
                <a16:creationId xmlns:a16="http://schemas.microsoft.com/office/drawing/2014/main" id="{2D77CE79-CBE8-4426-83F0-97BF0D0B3393}"/>
              </a:ext>
            </a:extLst>
          </p:cNvPr>
          <p:cNvSpPr/>
          <p:nvPr/>
        </p:nvSpPr>
        <p:spPr>
          <a:xfrm>
            <a:off x="5051296" y="2911149"/>
            <a:ext cx="2223686" cy="369332"/>
          </a:xfrm>
          <a:prstGeom prst="rect">
            <a:avLst/>
          </a:prstGeom>
        </p:spPr>
        <p:txBody>
          <a:bodyPr wrap="none">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Georgia"/>
                <a:ea typeface="+mn-ea"/>
                <a:cs typeface="Arial" panose="020B0604020202020204" pitchFamily="34" charset="0"/>
              </a:rPr>
              <a:t>Solution Consultant</a:t>
            </a:r>
          </a:p>
        </p:txBody>
      </p:sp>
      <p:sp>
        <p:nvSpPr>
          <p:cNvPr id="13" name="TextBox 12">
            <a:extLst>
              <a:ext uri="{FF2B5EF4-FFF2-40B4-BE49-F238E27FC236}">
                <a16:creationId xmlns:a16="http://schemas.microsoft.com/office/drawing/2014/main" id="{EA6082EE-E661-4F39-92AB-035794DEEDC8}"/>
              </a:ext>
            </a:extLst>
          </p:cNvPr>
          <p:cNvSpPr txBox="1"/>
          <p:nvPr/>
        </p:nvSpPr>
        <p:spPr>
          <a:xfrm>
            <a:off x="5126737" y="3218921"/>
            <a:ext cx="5187974" cy="2739211"/>
          </a:xfrm>
          <a:prstGeom prst="rect">
            <a:avLst/>
          </a:prstGeom>
          <a:noFill/>
        </p:spPr>
        <p:txBody>
          <a:bodyPr wrap="square" lIns="0" tIns="0" rIns="0" bIns="0" rtlCol="0">
            <a:spAutoFit/>
          </a:bodyP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Georgia"/>
              <a:ea typeface="+mn-ea"/>
              <a:cs typeface="Arial" panose="020B0604020202020204" pitchFamily="34" charset="0"/>
            </a:endParaRPr>
          </a:p>
          <a:p>
            <a:pPr marL="0" marR="0" lvl="0" indent="0" algn="l" defTabSz="914378" rtl="0" eaLnBrk="1" fontAlgn="auto" latinLnBrk="0" hangingPunct="1">
              <a:lnSpc>
                <a:spcPct val="100000"/>
              </a:lnSpc>
              <a:spcBef>
                <a:spcPts val="0"/>
              </a:spcBef>
              <a:spcAft>
                <a:spcPts val="0"/>
              </a:spcAft>
              <a:buClrTx/>
              <a:buSzTx/>
              <a:buFontTx/>
              <a:buNone/>
              <a:tabLst/>
              <a:defRPr/>
            </a:pPr>
            <a:r>
              <a:rPr kumimoji="0" lang="en-US" sz="1800" b="0" i="0" u="sng" strike="noStrike" kern="1200" cap="none" spc="0" normalizeH="0" baseline="0" noProof="0" dirty="0">
                <a:ln>
                  <a:noFill/>
                </a:ln>
                <a:solidFill>
                  <a:prstClr val="black"/>
                </a:solidFill>
                <a:effectLst/>
                <a:uLnTx/>
                <a:uFillTx/>
                <a:latin typeface="Georgia"/>
                <a:ea typeface="+mn-ea"/>
                <a:cs typeface="Arial" panose="020B0604020202020204" pitchFamily="34" charset="0"/>
              </a:rPr>
              <a:t>Previous Experience:</a:t>
            </a:r>
          </a:p>
          <a:p>
            <a:pPr marL="171446" marR="0" lvl="0" indent="-171446" algn="l" defTabSz="914378"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800" b="0" i="0" u="none" strike="noStrike" kern="1200" cap="none" spc="0" normalizeH="0" baseline="0" noProof="0" dirty="0">
                <a:ln>
                  <a:noFill/>
                </a:ln>
                <a:solidFill>
                  <a:prstClr val="black"/>
                </a:solidFill>
                <a:effectLst/>
                <a:uLnTx/>
                <a:uFillTx/>
                <a:latin typeface="Georgia"/>
                <a:ea typeface="+mn-ea"/>
                <a:cs typeface="Arial" panose="020B0604020202020204" pitchFamily="34" charset="0"/>
              </a:rPr>
              <a:t>Senior Associate, PricewaterhouseCoopers </a:t>
            </a:r>
            <a:br>
              <a:rPr kumimoji="0" lang="en-US" sz="1800" b="0" i="0" u="none" strike="noStrike" kern="1200" cap="none" spc="0" normalizeH="0" baseline="0" noProof="0" dirty="0">
                <a:ln>
                  <a:noFill/>
                </a:ln>
                <a:solidFill>
                  <a:prstClr val="black"/>
                </a:solidFill>
                <a:effectLst/>
                <a:highlight>
                  <a:srgbClr val="FFFF00"/>
                </a:highlight>
                <a:uLnTx/>
                <a:uFillTx/>
                <a:latin typeface="Georgia"/>
                <a:ea typeface="+mn-ea"/>
                <a:cs typeface="Arial" panose="020B0604020202020204" pitchFamily="34" charset="0"/>
              </a:rPr>
            </a:br>
            <a:endParaRPr kumimoji="0" lang="en-US" sz="1800" b="0" i="0" u="none" strike="noStrike" kern="1200" cap="none" spc="0" normalizeH="0" baseline="0" noProof="0" dirty="0">
              <a:ln>
                <a:noFill/>
              </a:ln>
              <a:solidFill>
                <a:prstClr val="black"/>
              </a:solidFill>
              <a:effectLst/>
              <a:highlight>
                <a:srgbClr val="FFFF00"/>
              </a:highlight>
              <a:uLnTx/>
              <a:uFillTx/>
              <a:latin typeface="Georgia"/>
              <a:ea typeface="+mn-ea"/>
              <a:cs typeface="Arial" panose="020B0604020202020204" pitchFamily="34" charset="0"/>
            </a:endParaRPr>
          </a:p>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highlight>
                <a:srgbClr val="FFFF00"/>
              </a:highlight>
              <a:uLnTx/>
              <a:uFillTx/>
              <a:latin typeface="Georgia"/>
              <a:ea typeface="+mn-ea"/>
              <a:cs typeface="Arial" panose="020B0604020202020204" pitchFamily="34" charset="0"/>
            </a:endParaRPr>
          </a:p>
          <a:p>
            <a:pPr marL="0" marR="0" lvl="0" indent="0" algn="l" defTabSz="914378" rtl="0" eaLnBrk="1" fontAlgn="auto" latinLnBrk="0" hangingPunct="1">
              <a:lnSpc>
                <a:spcPct val="100000"/>
              </a:lnSpc>
              <a:spcBef>
                <a:spcPts val="0"/>
              </a:spcBef>
              <a:spcAft>
                <a:spcPts val="0"/>
              </a:spcAft>
              <a:buClrTx/>
              <a:buSzTx/>
              <a:buFontTx/>
              <a:buNone/>
              <a:tabLst/>
              <a:defRPr/>
            </a:pPr>
            <a:br>
              <a:rPr kumimoji="0" lang="en-US" sz="1800" b="0" i="0" u="none" strike="noStrike" kern="1200" cap="none" spc="0" normalizeH="0" baseline="0" noProof="0" dirty="0">
                <a:ln>
                  <a:noFill/>
                </a:ln>
                <a:solidFill>
                  <a:prstClr val="black"/>
                </a:solidFill>
                <a:effectLst/>
                <a:highlight>
                  <a:srgbClr val="FFFF00"/>
                </a:highlight>
                <a:uLnTx/>
                <a:uFillTx/>
                <a:latin typeface="Georgia"/>
                <a:ea typeface="+mn-ea"/>
                <a:cs typeface="Arial" panose="020B0604020202020204" pitchFamily="34" charset="0"/>
              </a:rPr>
            </a:br>
            <a:endParaRPr kumimoji="0" lang="en-US" sz="1800" b="0" i="0" u="none" strike="noStrike" kern="1200" cap="none" spc="0" normalizeH="0" baseline="0" noProof="0" dirty="0">
              <a:ln>
                <a:noFill/>
              </a:ln>
              <a:solidFill>
                <a:prstClr val="black"/>
              </a:solidFill>
              <a:effectLst/>
              <a:highlight>
                <a:srgbClr val="FFFF00"/>
              </a:highlight>
              <a:uLnTx/>
              <a:uFillTx/>
              <a:latin typeface="Georgia"/>
              <a:ea typeface="+mn-ea"/>
              <a:cs typeface="Arial" panose="020B0604020202020204" pitchFamily="34" charset="0"/>
            </a:endParaRPr>
          </a:p>
          <a:p>
            <a:pPr marL="171446" marR="0" lvl="0" indent="-171446" algn="l" defTabSz="914378" rtl="0" eaLnBrk="1" fontAlgn="auto" latinLnBrk="0" hangingPunct="1">
              <a:lnSpc>
                <a:spcPct val="100000"/>
              </a:lnSpc>
              <a:spcBef>
                <a:spcPts val="0"/>
              </a:spcBef>
              <a:spcAft>
                <a:spcPts val="0"/>
              </a:spcAft>
              <a:buClrTx/>
              <a:buSzTx/>
              <a:buFont typeface="Wingdings" panose="05000000000000000000" pitchFamily="2" charset="2"/>
              <a:buChar char="§"/>
              <a:tabLst/>
              <a:defRPr/>
            </a:pPr>
            <a:r>
              <a:rPr kumimoji="0" lang="en-US" sz="1800" b="0" i="0" u="none" strike="noStrike" kern="1200" cap="none" spc="0" normalizeH="0" baseline="0" noProof="0" dirty="0">
                <a:ln>
                  <a:noFill/>
                </a:ln>
                <a:solidFill>
                  <a:prstClr val="black"/>
                </a:solidFill>
                <a:effectLst/>
                <a:uLnTx/>
                <a:uFillTx/>
                <a:latin typeface="Georgia"/>
                <a:ea typeface="+mn-ea"/>
                <a:cs typeface="Arial" panose="020B0604020202020204" pitchFamily="34" charset="0"/>
              </a:rPr>
              <a:t>Graduate of High Point University </a:t>
            </a:r>
          </a:p>
          <a:p>
            <a:pPr marL="171446" marR="0" lvl="0" indent="-171446" algn="l" defTabSz="914378" rtl="0" eaLnBrk="1" fontAlgn="auto" latinLnBrk="0" hangingPunct="1">
              <a:lnSpc>
                <a:spcPct val="100000"/>
              </a:lnSpc>
              <a:spcBef>
                <a:spcPts val="0"/>
              </a:spcBef>
              <a:spcAft>
                <a:spcPts val="0"/>
              </a:spcAft>
              <a:buClrTx/>
              <a:buSzTx/>
              <a:buFont typeface="Wingdings" panose="05000000000000000000" pitchFamily="2" charset="2"/>
              <a:buChar char="§"/>
              <a:tabLst/>
              <a:defRPr/>
            </a:pPr>
            <a:endParaRPr kumimoji="0" lang="en-US" sz="1600" b="0" i="0" u="none" strike="noStrike" kern="1200" cap="none" spc="0" normalizeH="0" baseline="0" noProof="0" dirty="0">
              <a:ln>
                <a:noFill/>
              </a:ln>
              <a:solidFill>
                <a:prstClr val="black"/>
              </a:solidFill>
              <a:effectLst/>
              <a:highlight>
                <a:srgbClr val="FFFF00"/>
              </a:highlight>
              <a:uLnTx/>
              <a:uFillTx/>
              <a:latin typeface="Arial" panose="020B0604020202020204" pitchFamily="34" charset="0"/>
              <a:ea typeface="+mn-ea"/>
              <a:cs typeface="Arial" panose="020B0604020202020204" pitchFamily="34" charset="0"/>
            </a:endParaRPr>
          </a:p>
        </p:txBody>
      </p:sp>
      <p:pic>
        <p:nvPicPr>
          <p:cNvPr id="16" name="Picture 15">
            <a:extLst>
              <a:ext uri="{FF2B5EF4-FFF2-40B4-BE49-F238E27FC236}">
                <a16:creationId xmlns:a16="http://schemas.microsoft.com/office/drawing/2014/main" id="{DF0B734B-5577-486B-AA7D-BD28FF83F20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274982" y="4509611"/>
            <a:ext cx="1381030" cy="637398"/>
          </a:xfrm>
          <a:prstGeom prst="rect">
            <a:avLst/>
          </a:prstGeom>
        </p:spPr>
      </p:pic>
      <p:pic>
        <p:nvPicPr>
          <p:cNvPr id="5" name="Graphic 4">
            <a:extLst>
              <a:ext uri="{FF2B5EF4-FFF2-40B4-BE49-F238E27FC236}">
                <a16:creationId xmlns:a16="http://schemas.microsoft.com/office/drawing/2014/main" id="{480540E2-8C7D-4DA1-B27D-63496EEC65AC}"/>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560705" y="4422022"/>
            <a:ext cx="1070589" cy="812577"/>
          </a:xfrm>
          <a:prstGeom prst="rect">
            <a:avLst/>
          </a:prstGeom>
        </p:spPr>
      </p:pic>
    </p:spTree>
    <p:extLst>
      <p:ext uri="{BB962C8B-B14F-4D97-AF65-F5344CB8AC3E}">
        <p14:creationId xmlns:p14="http://schemas.microsoft.com/office/powerpoint/2010/main" val="33420384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B90734C3-2698-4B83-B96B-256877095868}"/>
              </a:ext>
            </a:extLst>
          </p:cNvPr>
          <p:cNvSpPr>
            <a:spLocks noGrp="1"/>
          </p:cNvSpPr>
          <p:nvPr>
            <p:ph type="body" sz="quarter" idx="16"/>
          </p:nvPr>
        </p:nvSpPr>
        <p:spPr>
          <a:xfrm>
            <a:off x="558800" y="800100"/>
            <a:ext cx="9423400" cy="419100"/>
          </a:xfrm>
        </p:spPr>
        <p:txBody>
          <a:bodyPr/>
          <a:lstStyle/>
          <a:p>
            <a:r>
              <a:rPr lang="en-US" dirty="0"/>
              <a:t>Manipulate Workflows </a:t>
            </a:r>
            <a:r>
              <a:rPr lang="en-US" dirty="0" err="1"/>
              <a:t>En</a:t>
            </a:r>
            <a:r>
              <a:rPr lang="en-US" dirty="0"/>
              <a:t> Masse with Mass Updates</a:t>
            </a:r>
          </a:p>
        </p:txBody>
      </p:sp>
      <p:pic>
        <p:nvPicPr>
          <p:cNvPr id="5" name="Picture 4">
            <a:extLst>
              <a:ext uri="{FF2B5EF4-FFF2-40B4-BE49-F238E27FC236}">
                <a16:creationId xmlns:a16="http://schemas.microsoft.com/office/drawing/2014/main" id="{1254D68B-F6DE-405E-8C9E-CDD9C79AE327}"/>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669771" y="1371600"/>
            <a:ext cx="10852457" cy="4347902"/>
          </a:xfrm>
          <a:prstGeom prst="rect">
            <a:avLst/>
          </a:prstGeom>
        </p:spPr>
      </p:pic>
    </p:spTree>
    <p:extLst>
      <p:ext uri="{BB962C8B-B14F-4D97-AF65-F5344CB8AC3E}">
        <p14:creationId xmlns:p14="http://schemas.microsoft.com/office/powerpoint/2010/main" val="1706921815"/>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B90734C3-2698-4B83-B96B-256877095868}"/>
              </a:ext>
            </a:extLst>
          </p:cNvPr>
          <p:cNvSpPr>
            <a:spLocks noGrp="1"/>
          </p:cNvSpPr>
          <p:nvPr>
            <p:ph type="body" sz="quarter" idx="16"/>
          </p:nvPr>
        </p:nvSpPr>
        <p:spPr>
          <a:xfrm>
            <a:off x="558800" y="800100"/>
            <a:ext cx="9423400" cy="419100"/>
          </a:xfrm>
        </p:spPr>
        <p:txBody>
          <a:bodyPr/>
          <a:lstStyle/>
          <a:p>
            <a:r>
              <a:rPr lang="en-US" dirty="0"/>
              <a:t>Manipulate Workflows </a:t>
            </a:r>
            <a:r>
              <a:rPr lang="en-US" dirty="0" err="1"/>
              <a:t>En</a:t>
            </a:r>
            <a:r>
              <a:rPr lang="en-US" dirty="0"/>
              <a:t> Masse with Mass Updates</a:t>
            </a:r>
          </a:p>
        </p:txBody>
      </p:sp>
      <p:pic>
        <p:nvPicPr>
          <p:cNvPr id="4" name="Picture 3">
            <a:extLst>
              <a:ext uri="{FF2B5EF4-FFF2-40B4-BE49-F238E27FC236}">
                <a16:creationId xmlns:a16="http://schemas.microsoft.com/office/drawing/2014/main" id="{7E33EC58-8E4A-4A31-A1CD-7F953C2049F6}"/>
              </a:ext>
            </a:extLst>
          </p:cNvPr>
          <p:cNvPicPr>
            <a:picLocks noChangeAspect="1"/>
          </p:cNvPicPr>
          <p:nvPr/>
        </p:nvPicPr>
        <p:blipFill>
          <a:blip r:embed="rId2"/>
          <a:stretch>
            <a:fillRect/>
          </a:stretch>
        </p:blipFill>
        <p:spPr>
          <a:xfrm>
            <a:off x="674534" y="1295400"/>
            <a:ext cx="10842931" cy="4247151"/>
          </a:xfrm>
          <a:prstGeom prst="rect">
            <a:avLst/>
          </a:prstGeom>
        </p:spPr>
      </p:pic>
    </p:spTree>
    <p:extLst>
      <p:ext uri="{BB962C8B-B14F-4D97-AF65-F5344CB8AC3E}">
        <p14:creationId xmlns:p14="http://schemas.microsoft.com/office/powerpoint/2010/main" val="3110993518"/>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6"/>
          </p:nvPr>
        </p:nvSpPr>
        <p:spPr/>
        <p:txBody>
          <a:bodyPr/>
          <a:lstStyle/>
          <a:p>
            <a:r>
              <a:rPr lang="en-US" dirty="0"/>
              <a:t>Thank You!</a:t>
            </a:r>
          </a:p>
        </p:txBody>
      </p:sp>
      <p:sp>
        <p:nvSpPr>
          <p:cNvPr id="3" name="Text Placeholder 2"/>
          <p:cNvSpPr>
            <a:spLocks noGrp="1"/>
          </p:cNvSpPr>
          <p:nvPr>
            <p:ph type="body" sz="quarter" idx="17"/>
          </p:nvPr>
        </p:nvSpPr>
        <p:spPr>
          <a:xfrm>
            <a:off x="529968" y="1295400"/>
            <a:ext cx="4118232" cy="4419600"/>
          </a:xfrm>
        </p:spPr>
        <p:txBody>
          <a:bodyPr/>
          <a:lstStyle/>
          <a:p>
            <a:r>
              <a:rPr lang="en-US" b="1" dirty="0">
                <a:solidFill>
                  <a:srgbClr val="336699"/>
                </a:solidFill>
              </a:rPr>
              <a:t>Meet the Board</a:t>
            </a:r>
          </a:p>
          <a:p>
            <a:pPr marL="342900" indent="-342900">
              <a:buFont typeface="Arial" panose="020B0604020202020204" pitchFamily="34" charset="0"/>
              <a:buChar char="•"/>
            </a:pPr>
            <a:r>
              <a:rPr lang="en-US" sz="1800" dirty="0"/>
              <a:t>Mike Kean – </a:t>
            </a:r>
            <a:r>
              <a:rPr lang="en-US" sz="1800" dirty="0" err="1"/>
              <a:t>Sikich</a:t>
            </a:r>
            <a:endParaRPr lang="en-US" sz="1800" dirty="0"/>
          </a:p>
          <a:p>
            <a:pPr marL="342900" indent="-342900">
              <a:buFont typeface="Arial" panose="020B0604020202020204" pitchFamily="34" charset="0"/>
              <a:buChar char="•"/>
            </a:pPr>
            <a:r>
              <a:rPr lang="en-US" sz="1800" dirty="0"/>
              <a:t>Stephen Enfield – POS Supply</a:t>
            </a:r>
          </a:p>
          <a:p>
            <a:pPr marL="342900" indent="-342900">
              <a:buFont typeface="Arial" panose="020B0604020202020204" pitchFamily="34" charset="0"/>
              <a:buChar char="•"/>
            </a:pPr>
            <a:r>
              <a:rPr lang="en-US" sz="1800" dirty="0"/>
              <a:t>Ken </a:t>
            </a:r>
            <a:r>
              <a:rPr lang="en-US" sz="1800" dirty="0" err="1"/>
              <a:t>Phu</a:t>
            </a:r>
            <a:r>
              <a:rPr lang="en-US" sz="1800" dirty="0"/>
              <a:t> – Hub Pen Company</a:t>
            </a:r>
          </a:p>
          <a:p>
            <a:pPr marL="342900" indent="-342900">
              <a:buFont typeface="Arial" panose="020B0604020202020204" pitchFamily="34" charset="0"/>
              <a:buChar char="•"/>
            </a:pPr>
            <a:r>
              <a:rPr lang="en-US" sz="1800" dirty="0"/>
              <a:t>Chris Martin – </a:t>
            </a:r>
            <a:r>
              <a:rPr lang="en-US" sz="1800" dirty="0" err="1"/>
              <a:t>Kuebix</a:t>
            </a:r>
            <a:r>
              <a:rPr lang="en-US" sz="1800" dirty="0"/>
              <a:t> </a:t>
            </a:r>
          </a:p>
          <a:p>
            <a:pPr marL="342900" indent="-342900">
              <a:buFont typeface="Arial" panose="020B0604020202020204" pitchFamily="34" charset="0"/>
              <a:buChar char="•"/>
            </a:pPr>
            <a:r>
              <a:rPr lang="en-US" sz="1800" dirty="0"/>
              <a:t>Joe </a:t>
            </a:r>
            <a:r>
              <a:rPr lang="en-US" sz="1800" dirty="0" err="1"/>
              <a:t>Cockriel</a:t>
            </a:r>
            <a:r>
              <a:rPr lang="en-US" sz="1800" dirty="0"/>
              <a:t>– LogMeIn</a:t>
            </a:r>
          </a:p>
          <a:p>
            <a:pPr marL="342900" indent="-342900">
              <a:buFont typeface="Arial" panose="020B0604020202020204" pitchFamily="34" charset="0"/>
              <a:buChar char="•"/>
            </a:pPr>
            <a:r>
              <a:rPr lang="en-US" sz="1800" dirty="0"/>
              <a:t>Sean Murphy – Walton Signage</a:t>
            </a:r>
            <a:endParaRPr lang="en-US" sz="1400" dirty="0"/>
          </a:p>
          <a:p>
            <a:pPr marL="342900" indent="-342900">
              <a:buFont typeface="Arial" panose="020B0604020202020204" pitchFamily="34" charset="0"/>
              <a:buChar char="•"/>
            </a:pPr>
            <a:endParaRPr lang="en-US" sz="1400" dirty="0"/>
          </a:p>
          <a:p>
            <a:r>
              <a:rPr lang="en-US" b="1" dirty="0">
                <a:solidFill>
                  <a:srgbClr val="336699"/>
                </a:solidFill>
              </a:rPr>
              <a:t>Non-Board Assistance</a:t>
            </a:r>
          </a:p>
          <a:p>
            <a:pPr marL="342900" indent="-342900">
              <a:buFont typeface="Arial" pitchFamily="34" charset="0"/>
              <a:buChar char="•"/>
            </a:pPr>
            <a:r>
              <a:rPr lang="en-US" sz="1800" dirty="0"/>
              <a:t>Lindsey White – Sikich</a:t>
            </a:r>
          </a:p>
          <a:p>
            <a:pPr marL="342900" indent="-342900">
              <a:buFont typeface="Arial" pitchFamily="34" charset="0"/>
              <a:buChar char="•"/>
            </a:pPr>
            <a:r>
              <a:rPr lang="en-US" sz="1800" dirty="0"/>
              <a:t>Elizabeth Keefe – Sikich </a:t>
            </a:r>
          </a:p>
          <a:p>
            <a:pPr marL="342900" indent="-342900">
              <a:buFont typeface="Arial" pitchFamily="34" charset="0"/>
              <a:buChar char="•"/>
            </a:pPr>
            <a:r>
              <a:rPr lang="en-US" sz="1800" dirty="0"/>
              <a:t>Chris Manchester – Sikich </a:t>
            </a:r>
          </a:p>
          <a:p>
            <a:pPr marL="342900" indent="-342900">
              <a:buFont typeface="Arial" pitchFamily="34" charset="0"/>
              <a:buChar char="•"/>
            </a:pPr>
            <a:r>
              <a:rPr lang="en-US" sz="1800" dirty="0"/>
              <a:t>Bernardo Enciso – </a:t>
            </a:r>
            <a:r>
              <a:rPr lang="en-US" sz="1800" dirty="0" err="1"/>
              <a:t>SquareWorks</a:t>
            </a:r>
            <a:endParaRPr lang="en-US" sz="1800" dirty="0"/>
          </a:p>
        </p:txBody>
      </p:sp>
      <p:sp>
        <p:nvSpPr>
          <p:cNvPr id="5" name="Text Placeholder 2"/>
          <p:cNvSpPr txBox="1">
            <a:spLocks/>
          </p:cNvSpPr>
          <p:nvPr/>
        </p:nvSpPr>
        <p:spPr>
          <a:xfrm>
            <a:off x="4648200" y="1295400"/>
            <a:ext cx="3022600" cy="4038600"/>
          </a:xfrm>
          <a:prstGeom prst="rect">
            <a:avLst/>
          </a:prstGeom>
        </p:spPr>
        <p:txBody>
          <a:bodyPr/>
          <a:lstStyle>
            <a:lvl1pPr marL="0" marR="0" indent="0" algn="l" defTabSz="914400" rtl="0" eaLnBrk="1" fontAlgn="auto" latinLnBrk="0" hangingPunct="1">
              <a:lnSpc>
                <a:spcPct val="100000"/>
              </a:lnSpc>
              <a:spcBef>
                <a:spcPct val="20000"/>
              </a:spcBef>
              <a:spcAft>
                <a:spcPts val="0"/>
              </a:spcAft>
              <a:buClrTx/>
              <a:buSzTx/>
              <a:buFont typeface="Arial" pitchFamily="34" charset="0"/>
              <a:buNone/>
              <a:tabLst/>
              <a:defRPr sz="2000" kern="1200">
                <a:solidFill>
                  <a:schemeClr val="bg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b="1" dirty="0">
                <a:solidFill>
                  <a:srgbClr val="336699"/>
                </a:solidFill>
              </a:rPr>
              <a:t>Meet the Sponsors</a:t>
            </a:r>
          </a:p>
          <a:p>
            <a:pPr marL="342900" indent="-342900">
              <a:buFont typeface="Arial" pitchFamily="34" charset="0"/>
              <a:buChar char="•"/>
            </a:pPr>
            <a:r>
              <a:rPr lang="en-US" dirty="0"/>
              <a:t>AvidXchange</a:t>
            </a:r>
          </a:p>
          <a:p>
            <a:pPr marL="342900" indent="-342900">
              <a:buFont typeface="Arial" pitchFamily="34" charset="0"/>
              <a:buChar char="•"/>
            </a:pPr>
            <a:r>
              <a:rPr lang="en-US" dirty="0"/>
              <a:t>B2B Gateway</a:t>
            </a:r>
          </a:p>
          <a:p>
            <a:pPr marL="342900" indent="-342900">
              <a:buFont typeface="Arial" pitchFamily="34" charset="0"/>
              <a:buChar char="•"/>
            </a:pPr>
            <a:r>
              <a:rPr lang="en-US" dirty="0"/>
              <a:t>DSI</a:t>
            </a:r>
          </a:p>
          <a:p>
            <a:pPr marL="342900" indent="-342900">
              <a:buFont typeface="Arial" pitchFamily="34" charset="0"/>
              <a:buChar char="•"/>
            </a:pPr>
            <a:r>
              <a:rPr lang="en-US" dirty="0" err="1"/>
              <a:t>Tipalti</a:t>
            </a:r>
            <a:endParaRPr lang="en-US" dirty="0"/>
          </a:p>
          <a:p>
            <a:pPr marL="342900" indent="-342900">
              <a:buFont typeface="Arial" pitchFamily="34" charset="0"/>
              <a:buChar char="•"/>
            </a:pPr>
            <a:r>
              <a:rPr lang="en-US" dirty="0" err="1"/>
              <a:t>SoluPay</a:t>
            </a:r>
            <a:endParaRPr lang="en-US" dirty="0"/>
          </a:p>
          <a:p>
            <a:br>
              <a:rPr lang="en-US" dirty="0"/>
            </a:br>
            <a:br>
              <a:rPr lang="en-US" dirty="0"/>
            </a:br>
            <a:r>
              <a:rPr lang="en-US" b="1" dirty="0">
                <a:solidFill>
                  <a:srgbClr val="336699"/>
                </a:solidFill>
              </a:rPr>
              <a:t>Corporate Sponsor </a:t>
            </a:r>
          </a:p>
          <a:p>
            <a:pPr marL="342900" indent="-342900">
              <a:buFont typeface="Arial" pitchFamily="34" charset="0"/>
              <a:buChar char="•"/>
            </a:pPr>
            <a:r>
              <a:rPr lang="en-US" sz="1800" dirty="0"/>
              <a:t>Sikich</a:t>
            </a:r>
            <a:endParaRPr lang="en-US" dirty="0"/>
          </a:p>
          <a:p>
            <a:endParaRPr lang="en-US" dirty="0"/>
          </a:p>
        </p:txBody>
      </p:sp>
      <p:sp>
        <p:nvSpPr>
          <p:cNvPr id="4" name="Rectangle 3"/>
          <p:cNvSpPr/>
          <p:nvPr/>
        </p:nvSpPr>
        <p:spPr>
          <a:xfrm>
            <a:off x="7670800" y="1289370"/>
            <a:ext cx="4343400" cy="1713290"/>
          </a:xfrm>
          <a:prstGeom prst="rect">
            <a:avLst/>
          </a:prstGeom>
        </p:spPr>
        <p:txBody>
          <a:bodyPr wrap="square">
            <a:spAutoFit/>
          </a:bodyPr>
          <a:lstStyle/>
          <a:p>
            <a:r>
              <a:rPr lang="en-US" sz="2000" b="1" dirty="0">
                <a:solidFill>
                  <a:srgbClr val="336699"/>
                </a:solidFill>
              </a:rPr>
              <a:t>Presenters</a:t>
            </a:r>
          </a:p>
          <a:p>
            <a:pPr marL="342900" indent="-342900">
              <a:spcBef>
                <a:spcPts val="432"/>
              </a:spcBef>
              <a:buFont typeface="Arial" pitchFamily="34" charset="0"/>
              <a:buChar char="•"/>
            </a:pPr>
            <a:r>
              <a:rPr lang="en-US" dirty="0">
                <a:solidFill>
                  <a:schemeClr val="bg1"/>
                </a:solidFill>
              </a:rPr>
              <a:t>Ashley Rowe – </a:t>
            </a:r>
            <a:r>
              <a:rPr lang="en-US" dirty="0" err="1">
                <a:solidFill>
                  <a:schemeClr val="bg1"/>
                </a:solidFill>
              </a:rPr>
              <a:t>Wellframe</a:t>
            </a:r>
            <a:endParaRPr lang="en-US" dirty="0">
              <a:solidFill>
                <a:schemeClr val="bg1"/>
              </a:solidFill>
            </a:endParaRPr>
          </a:p>
          <a:p>
            <a:pPr marL="342900" indent="-342900">
              <a:spcBef>
                <a:spcPts val="432"/>
              </a:spcBef>
              <a:buFont typeface="Arial" pitchFamily="34" charset="0"/>
              <a:buChar char="•"/>
            </a:pPr>
            <a:r>
              <a:rPr lang="en-US" dirty="0">
                <a:solidFill>
                  <a:schemeClr val="bg1"/>
                </a:solidFill>
              </a:rPr>
              <a:t>Tyler Mumford – NetSuite</a:t>
            </a:r>
          </a:p>
          <a:p>
            <a:pPr marL="342900" indent="-342900">
              <a:spcBef>
                <a:spcPts val="432"/>
              </a:spcBef>
              <a:buFont typeface="Arial" pitchFamily="34" charset="0"/>
              <a:buChar char="•"/>
            </a:pPr>
            <a:r>
              <a:rPr lang="en-US" dirty="0">
                <a:solidFill>
                  <a:schemeClr val="bg1"/>
                </a:solidFill>
              </a:rPr>
              <a:t>Nick </a:t>
            </a:r>
            <a:r>
              <a:rPr lang="en-US" dirty="0" err="1">
                <a:solidFill>
                  <a:schemeClr val="bg1"/>
                </a:solidFill>
              </a:rPr>
              <a:t>Mazares</a:t>
            </a:r>
            <a:r>
              <a:rPr lang="en-US" dirty="0">
                <a:solidFill>
                  <a:schemeClr val="bg1"/>
                </a:solidFill>
              </a:rPr>
              <a:t> – TriMech</a:t>
            </a:r>
          </a:p>
          <a:p>
            <a:pPr marL="342900" indent="-342900">
              <a:spcBef>
                <a:spcPts val="432"/>
              </a:spcBef>
              <a:buFont typeface="Arial" pitchFamily="34" charset="0"/>
              <a:buChar char="•"/>
            </a:pPr>
            <a:r>
              <a:rPr lang="en-US" dirty="0">
                <a:solidFill>
                  <a:schemeClr val="bg1"/>
                </a:solidFill>
              </a:rPr>
              <a:t>Merik Ducker – Sikich </a:t>
            </a:r>
          </a:p>
        </p:txBody>
      </p:sp>
    </p:spTree>
    <p:extLst>
      <p:ext uri="{BB962C8B-B14F-4D97-AF65-F5344CB8AC3E}">
        <p14:creationId xmlns:p14="http://schemas.microsoft.com/office/powerpoint/2010/main" val="2243045784"/>
      </p:ext>
    </p:extLst>
  </p:cSld>
  <p:clrMapOvr>
    <a:masterClrMapping/>
  </p:clrMapOvr>
  <p:transition spd="slow">
    <p:fade/>
  </p:transition>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6"/>
          </p:nvPr>
        </p:nvSpPr>
        <p:spPr/>
        <p:txBody>
          <a:bodyPr/>
          <a:lstStyle/>
          <a:p>
            <a:r>
              <a:rPr lang="en-US" dirty="0"/>
              <a:t>Closing Remarks</a:t>
            </a:r>
          </a:p>
        </p:txBody>
      </p:sp>
      <p:sp>
        <p:nvSpPr>
          <p:cNvPr id="3" name="Text Placeholder 2"/>
          <p:cNvSpPr>
            <a:spLocks noGrp="1"/>
          </p:cNvSpPr>
          <p:nvPr>
            <p:ph type="body" sz="quarter" idx="17"/>
          </p:nvPr>
        </p:nvSpPr>
        <p:spPr/>
        <p:txBody>
          <a:bodyPr/>
          <a:lstStyle/>
          <a:p>
            <a:pPr marL="342900" indent="-342900">
              <a:buFont typeface="Arial" panose="020B0604020202020204" pitchFamily="34" charset="0"/>
              <a:buChar char="•"/>
            </a:pPr>
            <a:r>
              <a:rPr lang="en-US" dirty="0"/>
              <a:t>Recap of Event</a:t>
            </a:r>
          </a:p>
          <a:p>
            <a:pPr marL="342900" indent="-342900">
              <a:buFont typeface="Arial" panose="020B0604020202020204" pitchFamily="34" charset="0"/>
              <a:buChar char="•"/>
            </a:pPr>
            <a:r>
              <a:rPr lang="en-US" dirty="0"/>
              <a:t>Next Meeting: Fall Summit</a:t>
            </a:r>
          </a:p>
          <a:p>
            <a:pPr marL="1085850" lvl="1" indent="-342900">
              <a:buFont typeface="Arial" panose="020B0604020202020204" pitchFamily="34" charset="0"/>
              <a:buChar char="•"/>
            </a:pPr>
            <a:r>
              <a:rPr lang="en-US" sz="2000" dirty="0">
                <a:solidFill>
                  <a:schemeClr val="bg1"/>
                </a:solidFill>
              </a:rPr>
              <a:t>Date: Thursday, November 12</a:t>
            </a:r>
            <a:r>
              <a:rPr lang="en-US" sz="2000" baseline="30000" dirty="0">
                <a:solidFill>
                  <a:schemeClr val="bg1"/>
                </a:solidFill>
              </a:rPr>
              <a:t>th</a:t>
            </a:r>
            <a:r>
              <a:rPr lang="en-US" sz="2000" dirty="0">
                <a:solidFill>
                  <a:schemeClr val="bg1"/>
                </a:solidFill>
              </a:rPr>
              <a:t> </a:t>
            </a:r>
          </a:p>
          <a:p>
            <a:pPr marL="1085850" lvl="1" indent="-342900">
              <a:buFont typeface="Arial" panose="020B0604020202020204" pitchFamily="34" charset="0"/>
              <a:buChar char="•"/>
            </a:pPr>
            <a:r>
              <a:rPr lang="en-US" sz="2000" dirty="0">
                <a:solidFill>
                  <a:schemeClr val="bg1"/>
                </a:solidFill>
              </a:rPr>
              <a:t>1:00 – 4:30 pm</a:t>
            </a:r>
          </a:p>
          <a:p>
            <a:pPr marL="1085850" lvl="1" indent="-342900">
              <a:buFont typeface="Arial" panose="020B0604020202020204" pitchFamily="34" charset="0"/>
              <a:buChar char="•"/>
            </a:pPr>
            <a:r>
              <a:rPr lang="en-US" sz="2000" dirty="0">
                <a:solidFill>
                  <a:schemeClr val="bg1"/>
                </a:solidFill>
              </a:rPr>
              <a:t>Location: TBD</a:t>
            </a:r>
          </a:p>
          <a:p>
            <a:pPr marL="342900" indent="-342900">
              <a:buFont typeface="Arial" panose="020B0604020202020204" pitchFamily="34" charset="0"/>
              <a:buChar char="•"/>
            </a:pPr>
            <a:r>
              <a:rPr lang="en-US" dirty="0"/>
              <a:t>Questions, Initial Feedback and Suggestions for Next Meeting Topics and Presenters</a:t>
            </a:r>
            <a:endParaRPr lang="en-US" sz="2000" dirty="0"/>
          </a:p>
          <a:p>
            <a:pPr marL="342900" indent="-342900">
              <a:buFont typeface="Arial" panose="020B0604020202020204" pitchFamily="34" charset="0"/>
              <a:buChar char="•"/>
            </a:pPr>
            <a:endParaRPr lang="en-US" dirty="0"/>
          </a:p>
        </p:txBody>
      </p:sp>
    </p:spTree>
    <p:extLst>
      <p:ext uri="{BB962C8B-B14F-4D97-AF65-F5344CB8AC3E}">
        <p14:creationId xmlns:p14="http://schemas.microsoft.com/office/powerpoint/2010/main" val="647326814"/>
      </p:ext>
    </p:extLst>
  </p:cSld>
  <p:clrMapOvr>
    <a:masterClrMapping/>
  </p:clrMapOvr>
  <p:transition spd="slow">
    <p:fade/>
  </p:transition>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Placeholder 1"/>
          <p:cNvSpPr txBox="1">
            <a:spLocks/>
          </p:cNvSpPr>
          <p:nvPr/>
        </p:nvSpPr>
        <p:spPr>
          <a:xfrm>
            <a:off x="457200" y="1524000"/>
            <a:ext cx="11277600" cy="508443"/>
          </a:xfrm>
          <a:prstGeom prst="rect">
            <a:avLst/>
          </a:prstGeom>
        </p:spPr>
        <p:txBody>
          <a:bodyPr/>
          <a:lstStyle>
            <a:lvl1pPr marL="342900" indent="-342900" algn="ctr" defTabSz="914400" rtl="0" eaLnBrk="1" latinLnBrk="0" hangingPunct="1">
              <a:spcBef>
                <a:spcPct val="20000"/>
              </a:spcBef>
              <a:buFontTx/>
              <a:buNone/>
              <a:defRPr sz="2800" kern="1200" baseline="0">
                <a:solidFill>
                  <a:srgbClr val="336699"/>
                </a:solidFill>
                <a:latin typeface="+mj-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j-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j-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j-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j-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r>
              <a:rPr lang="en-US" sz="4800" b="1" dirty="0"/>
              <a:t>Thank You &amp; Stay Safe!</a:t>
            </a:r>
          </a:p>
        </p:txBody>
      </p:sp>
    </p:spTree>
    <p:extLst>
      <p:ext uri="{BB962C8B-B14F-4D97-AF65-F5344CB8AC3E}">
        <p14:creationId xmlns:p14="http://schemas.microsoft.com/office/powerpoint/2010/main" val="2505028390"/>
      </p:ext>
    </p:extLst>
  </p:cSld>
  <p:clrMapOvr>
    <a:masterClrMapping/>
  </p:clrMapOvr>
  <p:transition spd="slow">
    <p:fade/>
  </p:transition>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Slide Number Placeholder 3">
            <a:extLst>
              <a:ext uri="{FF2B5EF4-FFF2-40B4-BE49-F238E27FC236}">
                <a16:creationId xmlns:a16="http://schemas.microsoft.com/office/drawing/2014/main" id="{3353D5C6-308C-1D49-A5B7-BE6831088E24}"/>
              </a:ext>
            </a:extLst>
          </p:cNvPr>
          <p:cNvSpPr>
            <a:spLocks noGrp="1"/>
          </p:cNvSpPr>
          <p:nvPr>
            <p:ph type="sldNum" sz="quarter" idx="4"/>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7C371504-33D9-B044-8C50-620C44A06CB1}" type="slidenum">
              <a:rPr kumimoji="0" lang="en-US" sz="1000" b="0" i="0" u="none" strike="noStrike" kern="1200" cap="none" spc="0" normalizeH="0" baseline="0" noProof="0" smtClean="0">
                <a:ln>
                  <a:noFill/>
                </a:ln>
                <a:solidFill>
                  <a:srgbClr val="8B8580"/>
                </a:solidFill>
                <a:effectLst/>
                <a:uLnTx/>
                <a:uFillTx/>
                <a:latin typeface="Oracle Sans"/>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a:t>
            </a:fld>
            <a:endParaRPr kumimoji="0" lang="en-US" sz="1000" b="0" i="0" u="none" strike="noStrike" kern="1200" cap="none" spc="0" normalizeH="0" baseline="0" noProof="0" dirty="0">
              <a:ln>
                <a:noFill/>
              </a:ln>
              <a:solidFill>
                <a:srgbClr val="8B8580"/>
              </a:solidFill>
              <a:effectLst/>
              <a:uLnTx/>
              <a:uFillTx/>
              <a:latin typeface="Oracle Sans"/>
              <a:ea typeface="+mn-ea"/>
              <a:cs typeface="+mn-cs"/>
            </a:endParaRPr>
          </a:p>
        </p:txBody>
      </p:sp>
      <p:sp>
        <p:nvSpPr>
          <p:cNvPr id="20" name="Footer Placeholder 2">
            <a:extLst>
              <a:ext uri="{FF2B5EF4-FFF2-40B4-BE49-F238E27FC236}">
                <a16:creationId xmlns:a16="http://schemas.microsoft.com/office/drawing/2014/main" id="{01BE370B-B357-5B4E-AB4F-5729F8987E6E}"/>
              </a:ext>
            </a:extLst>
          </p:cNvPr>
          <p:cNvSpPr>
            <a:spLocks noGrp="1"/>
          </p:cNvSpPr>
          <p:nvPr>
            <p:ph type="ftr" sz="quarter" idx="3"/>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8B8580"/>
                </a:solidFill>
                <a:effectLst/>
                <a:uLnTx/>
                <a:uFillTx/>
                <a:latin typeface="Oracle Sans"/>
                <a:ea typeface="+mn-ea"/>
                <a:cs typeface="+mn-cs"/>
              </a:rPr>
              <a:t>Confidential – © 2020 Oracle Internal/Restricted/Highly Restricted </a:t>
            </a:r>
            <a:endParaRPr kumimoji="0" lang="en-US" sz="1000" b="0" i="0" u="none" strike="noStrike" kern="1200" cap="none" spc="0" normalizeH="0" baseline="0" noProof="0" dirty="0">
              <a:ln>
                <a:noFill/>
              </a:ln>
              <a:solidFill>
                <a:srgbClr val="8B8580"/>
              </a:solidFill>
              <a:effectLst/>
              <a:uLnTx/>
              <a:uFillTx/>
              <a:latin typeface="Oracle Sans"/>
              <a:ea typeface="+mn-ea"/>
              <a:cs typeface="+mn-cs"/>
            </a:endParaRPr>
          </a:p>
        </p:txBody>
      </p:sp>
      <p:pic>
        <p:nvPicPr>
          <p:cNvPr id="49" name="Picture 48">
            <a:extLst>
              <a:ext uri="{FF2B5EF4-FFF2-40B4-BE49-F238E27FC236}">
                <a16:creationId xmlns:a16="http://schemas.microsoft.com/office/drawing/2014/main" id="{E899905B-6EFE-8E40-B7F7-5CC4A0A2CDFD}"/>
              </a:ext>
            </a:extLst>
          </p:cNvPr>
          <p:cNvPicPr>
            <a:picLocks noChangeAspect="1"/>
          </p:cNvPicPr>
          <p:nvPr/>
        </p:nvPicPr>
        <p:blipFill rotWithShape="1">
          <a:blip r:embed="rId3" cstate="screen">
            <a:alphaModFix amt="33000"/>
            <a:extLst>
              <a:ext uri="{28A0092B-C50C-407E-A947-70E740481C1C}">
                <a14:useLocalDpi xmlns:a14="http://schemas.microsoft.com/office/drawing/2010/main"/>
              </a:ext>
            </a:extLst>
          </a:blip>
          <a:srcRect t="3577"/>
          <a:stretch/>
        </p:blipFill>
        <p:spPr>
          <a:xfrm>
            <a:off x="0" y="245326"/>
            <a:ext cx="12191999" cy="6612673"/>
          </a:xfrm>
          <a:prstGeom prst="rect">
            <a:avLst/>
          </a:prstGeom>
        </p:spPr>
      </p:pic>
      <p:grpSp>
        <p:nvGrpSpPr>
          <p:cNvPr id="2" name="Group 1">
            <a:extLst>
              <a:ext uri="{FF2B5EF4-FFF2-40B4-BE49-F238E27FC236}">
                <a16:creationId xmlns:a16="http://schemas.microsoft.com/office/drawing/2014/main" id="{24A6E787-BCB5-401B-8550-1E20EECB5FED}"/>
              </a:ext>
            </a:extLst>
          </p:cNvPr>
          <p:cNvGrpSpPr/>
          <p:nvPr/>
        </p:nvGrpSpPr>
        <p:grpSpPr>
          <a:xfrm>
            <a:off x="1357595" y="1937096"/>
            <a:ext cx="2749484" cy="2795113"/>
            <a:chOff x="1409549" y="2460868"/>
            <a:chExt cx="2749484" cy="2795113"/>
          </a:xfrm>
        </p:grpSpPr>
        <p:sp>
          <p:nvSpPr>
            <p:cNvPr id="51" name="TextBox 50">
              <a:extLst>
                <a:ext uri="{FF2B5EF4-FFF2-40B4-BE49-F238E27FC236}">
                  <a16:creationId xmlns:a16="http://schemas.microsoft.com/office/drawing/2014/main" id="{CABEB168-6C9B-004A-982A-E6AE66E1AC2C}"/>
                </a:ext>
              </a:extLst>
            </p:cNvPr>
            <p:cNvSpPr txBox="1"/>
            <p:nvPr/>
          </p:nvSpPr>
          <p:spPr>
            <a:xfrm>
              <a:off x="1409549" y="4517317"/>
              <a:ext cx="2749484" cy="738664"/>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4E3629"/>
                  </a:solidFill>
                  <a:effectLst/>
                  <a:uLnTx/>
                  <a:uFillTx/>
                  <a:latin typeface="Oracle Sans" panose="020B0503020204020204" pitchFamily="34" charset="0"/>
                  <a:ea typeface="+mn-ea"/>
                  <a:cs typeface="Oracle Sans" panose="020B0503020204020204" pitchFamily="34" charset="0"/>
                </a:rPr>
                <a:t>Customizing Dashboards</a:t>
              </a:r>
            </a:p>
          </p:txBody>
        </p:sp>
        <p:grpSp>
          <p:nvGrpSpPr>
            <p:cNvPr id="28" name="Group 27">
              <a:extLst>
                <a:ext uri="{FF2B5EF4-FFF2-40B4-BE49-F238E27FC236}">
                  <a16:creationId xmlns:a16="http://schemas.microsoft.com/office/drawing/2014/main" id="{CA17ED3F-E13B-4925-8243-D1C1193098BB}"/>
                </a:ext>
              </a:extLst>
            </p:cNvPr>
            <p:cNvGrpSpPr/>
            <p:nvPr/>
          </p:nvGrpSpPr>
          <p:grpSpPr>
            <a:xfrm>
              <a:off x="1822545" y="2460868"/>
              <a:ext cx="1923492" cy="1923492"/>
              <a:chOff x="2857500" y="5634038"/>
              <a:chExt cx="587375" cy="587375"/>
            </a:xfrm>
          </p:grpSpPr>
          <p:sp>
            <p:nvSpPr>
              <p:cNvPr id="29" name="Oval 26">
                <a:extLst>
                  <a:ext uri="{FF2B5EF4-FFF2-40B4-BE49-F238E27FC236}">
                    <a16:creationId xmlns:a16="http://schemas.microsoft.com/office/drawing/2014/main" id="{47242F0F-1933-4530-920D-65DC2F5FC82D}"/>
                  </a:ext>
                </a:extLst>
              </p:cNvPr>
              <p:cNvSpPr>
                <a:spLocks noChangeArrowheads="1"/>
              </p:cNvSpPr>
              <p:nvPr/>
            </p:nvSpPr>
            <p:spPr bwMode="auto">
              <a:xfrm>
                <a:off x="2857500" y="5634038"/>
                <a:ext cx="587375" cy="587375"/>
              </a:xfrm>
              <a:prstGeom prst="ellipse">
                <a:avLst/>
              </a:prstGeom>
              <a:solidFill>
                <a:srgbClr val="56A7AF"/>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12D2A"/>
                  </a:solidFill>
                  <a:effectLst/>
                  <a:uLnTx/>
                  <a:uFillTx/>
                  <a:latin typeface="Oracle Sans"/>
                  <a:ea typeface="+mn-ea"/>
                  <a:cs typeface="+mn-cs"/>
                </a:endParaRPr>
              </a:p>
            </p:txBody>
          </p:sp>
          <p:grpSp>
            <p:nvGrpSpPr>
              <p:cNvPr id="30" name="Group 29">
                <a:extLst>
                  <a:ext uri="{FF2B5EF4-FFF2-40B4-BE49-F238E27FC236}">
                    <a16:creationId xmlns:a16="http://schemas.microsoft.com/office/drawing/2014/main" id="{A0A2BC35-7AAA-412D-B5C1-1C3D854A8405}"/>
                  </a:ext>
                </a:extLst>
              </p:cNvPr>
              <p:cNvGrpSpPr/>
              <p:nvPr/>
            </p:nvGrpSpPr>
            <p:grpSpPr>
              <a:xfrm>
                <a:off x="2992438" y="5800725"/>
                <a:ext cx="325438" cy="265112"/>
                <a:chOff x="2992438" y="5800725"/>
                <a:chExt cx="325438" cy="265112"/>
              </a:xfrm>
            </p:grpSpPr>
            <p:sp>
              <p:nvSpPr>
                <p:cNvPr id="31" name="Oval 336">
                  <a:extLst>
                    <a:ext uri="{FF2B5EF4-FFF2-40B4-BE49-F238E27FC236}">
                      <a16:creationId xmlns:a16="http://schemas.microsoft.com/office/drawing/2014/main" id="{7FA97C63-E4B6-4F9C-A17E-1E3E5051804D}"/>
                    </a:ext>
                  </a:extLst>
                </p:cNvPr>
                <p:cNvSpPr>
                  <a:spLocks noChangeArrowheads="1"/>
                </p:cNvSpPr>
                <p:nvPr/>
              </p:nvSpPr>
              <p:spPr bwMode="auto">
                <a:xfrm>
                  <a:off x="3017838" y="5826125"/>
                  <a:ext cx="17463" cy="17462"/>
                </a:xfrm>
                <a:prstGeom prst="ellipse">
                  <a:avLst/>
                </a:pr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12D2A"/>
                    </a:solidFill>
                    <a:effectLst/>
                    <a:uLnTx/>
                    <a:uFillTx/>
                    <a:latin typeface="Oracle Sans"/>
                    <a:ea typeface="+mn-ea"/>
                    <a:cs typeface="+mn-cs"/>
                  </a:endParaRPr>
                </a:p>
              </p:txBody>
            </p:sp>
            <p:sp>
              <p:nvSpPr>
                <p:cNvPr id="32" name="Freeform 337">
                  <a:extLst>
                    <a:ext uri="{FF2B5EF4-FFF2-40B4-BE49-F238E27FC236}">
                      <a16:creationId xmlns:a16="http://schemas.microsoft.com/office/drawing/2014/main" id="{27BDFB3E-7B6A-4315-B6BD-70C4C0AFA6CB}"/>
                    </a:ext>
                  </a:extLst>
                </p:cNvPr>
                <p:cNvSpPr>
                  <a:spLocks/>
                </p:cNvSpPr>
                <p:nvPr/>
              </p:nvSpPr>
              <p:spPr bwMode="auto">
                <a:xfrm>
                  <a:off x="3041650" y="5826125"/>
                  <a:ext cx="71438" cy="17462"/>
                </a:xfrm>
                <a:custGeom>
                  <a:avLst/>
                  <a:gdLst>
                    <a:gd name="T0" fmla="*/ 12 w 104"/>
                    <a:gd name="T1" fmla="*/ 24 h 24"/>
                    <a:gd name="T2" fmla="*/ 92 w 104"/>
                    <a:gd name="T3" fmla="*/ 24 h 24"/>
                    <a:gd name="T4" fmla="*/ 104 w 104"/>
                    <a:gd name="T5" fmla="*/ 12 h 24"/>
                    <a:gd name="T6" fmla="*/ 92 w 104"/>
                    <a:gd name="T7" fmla="*/ 0 h 24"/>
                    <a:gd name="T8" fmla="*/ 12 w 104"/>
                    <a:gd name="T9" fmla="*/ 0 h 24"/>
                    <a:gd name="T10" fmla="*/ 0 w 104"/>
                    <a:gd name="T11" fmla="*/ 12 h 24"/>
                    <a:gd name="T12" fmla="*/ 12 w 104"/>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04" h="24">
                      <a:moveTo>
                        <a:pt x="12" y="24"/>
                      </a:moveTo>
                      <a:cubicBezTo>
                        <a:pt x="92" y="24"/>
                        <a:pt x="92" y="24"/>
                        <a:pt x="92" y="24"/>
                      </a:cubicBezTo>
                      <a:cubicBezTo>
                        <a:pt x="99" y="24"/>
                        <a:pt x="104" y="19"/>
                        <a:pt x="104" y="12"/>
                      </a:cubicBezTo>
                      <a:cubicBezTo>
                        <a:pt x="104" y="6"/>
                        <a:pt x="99" y="0"/>
                        <a:pt x="92" y="0"/>
                      </a:cubicBezTo>
                      <a:cubicBezTo>
                        <a:pt x="12" y="0"/>
                        <a:pt x="12" y="0"/>
                        <a:pt x="12" y="0"/>
                      </a:cubicBezTo>
                      <a:cubicBezTo>
                        <a:pt x="5" y="0"/>
                        <a:pt x="0" y="6"/>
                        <a:pt x="0" y="12"/>
                      </a:cubicBezTo>
                      <a:cubicBezTo>
                        <a:pt x="0" y="19"/>
                        <a:pt x="5" y="24"/>
                        <a:pt x="12" y="24"/>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12D2A"/>
                    </a:solidFill>
                    <a:effectLst/>
                    <a:uLnTx/>
                    <a:uFillTx/>
                    <a:latin typeface="Oracle Sans"/>
                    <a:ea typeface="+mn-ea"/>
                    <a:cs typeface="+mn-cs"/>
                  </a:endParaRPr>
                </a:p>
              </p:txBody>
            </p:sp>
            <p:sp>
              <p:nvSpPr>
                <p:cNvPr id="33" name="Freeform 338">
                  <a:extLst>
                    <a:ext uri="{FF2B5EF4-FFF2-40B4-BE49-F238E27FC236}">
                      <a16:creationId xmlns:a16="http://schemas.microsoft.com/office/drawing/2014/main" id="{8DDCE487-6033-41CA-A64C-A74DCD68FED4}"/>
                    </a:ext>
                  </a:extLst>
                </p:cNvPr>
                <p:cNvSpPr>
                  <a:spLocks/>
                </p:cNvSpPr>
                <p:nvPr/>
              </p:nvSpPr>
              <p:spPr bwMode="auto">
                <a:xfrm>
                  <a:off x="3019425" y="5888038"/>
                  <a:ext cx="57150" cy="15875"/>
                </a:xfrm>
                <a:custGeom>
                  <a:avLst/>
                  <a:gdLst>
                    <a:gd name="T0" fmla="*/ 72 w 84"/>
                    <a:gd name="T1" fmla="*/ 0 h 24"/>
                    <a:gd name="T2" fmla="*/ 12 w 84"/>
                    <a:gd name="T3" fmla="*/ 0 h 24"/>
                    <a:gd name="T4" fmla="*/ 0 w 84"/>
                    <a:gd name="T5" fmla="*/ 12 h 24"/>
                    <a:gd name="T6" fmla="*/ 12 w 84"/>
                    <a:gd name="T7" fmla="*/ 24 h 24"/>
                    <a:gd name="T8" fmla="*/ 72 w 84"/>
                    <a:gd name="T9" fmla="*/ 24 h 24"/>
                    <a:gd name="T10" fmla="*/ 84 w 84"/>
                    <a:gd name="T11" fmla="*/ 12 h 24"/>
                    <a:gd name="T12" fmla="*/ 72 w 84"/>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84" h="24">
                      <a:moveTo>
                        <a:pt x="72" y="0"/>
                      </a:moveTo>
                      <a:cubicBezTo>
                        <a:pt x="12" y="0"/>
                        <a:pt x="12" y="0"/>
                        <a:pt x="12" y="0"/>
                      </a:cubicBezTo>
                      <a:cubicBezTo>
                        <a:pt x="5" y="0"/>
                        <a:pt x="0" y="5"/>
                        <a:pt x="0" y="12"/>
                      </a:cubicBezTo>
                      <a:cubicBezTo>
                        <a:pt x="0" y="19"/>
                        <a:pt x="5" y="24"/>
                        <a:pt x="12" y="24"/>
                      </a:cubicBezTo>
                      <a:cubicBezTo>
                        <a:pt x="72" y="24"/>
                        <a:pt x="72" y="24"/>
                        <a:pt x="72" y="24"/>
                      </a:cubicBezTo>
                      <a:cubicBezTo>
                        <a:pt x="79" y="24"/>
                        <a:pt x="84" y="19"/>
                        <a:pt x="84" y="12"/>
                      </a:cubicBezTo>
                      <a:cubicBezTo>
                        <a:pt x="84" y="5"/>
                        <a:pt x="79" y="0"/>
                        <a:pt x="72"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12D2A"/>
                    </a:solidFill>
                    <a:effectLst/>
                    <a:uLnTx/>
                    <a:uFillTx/>
                    <a:latin typeface="Oracle Sans"/>
                    <a:ea typeface="+mn-ea"/>
                    <a:cs typeface="+mn-cs"/>
                  </a:endParaRPr>
                </a:p>
              </p:txBody>
            </p:sp>
            <p:sp>
              <p:nvSpPr>
                <p:cNvPr id="34" name="Freeform 339">
                  <a:extLst>
                    <a:ext uri="{FF2B5EF4-FFF2-40B4-BE49-F238E27FC236}">
                      <a16:creationId xmlns:a16="http://schemas.microsoft.com/office/drawing/2014/main" id="{F6ADA309-4997-460B-B921-E8A48E796C74}"/>
                    </a:ext>
                  </a:extLst>
                </p:cNvPr>
                <p:cNvSpPr>
                  <a:spLocks noEditPoints="1"/>
                </p:cNvSpPr>
                <p:nvPr/>
              </p:nvSpPr>
              <p:spPr bwMode="auto">
                <a:xfrm>
                  <a:off x="2992438" y="5800725"/>
                  <a:ext cx="325438" cy="265112"/>
                </a:xfrm>
                <a:custGeom>
                  <a:avLst/>
                  <a:gdLst>
                    <a:gd name="T0" fmla="*/ 443 w 476"/>
                    <a:gd name="T1" fmla="*/ 0 h 388"/>
                    <a:gd name="T2" fmla="*/ 33 w 476"/>
                    <a:gd name="T3" fmla="*/ 0 h 388"/>
                    <a:gd name="T4" fmla="*/ 0 w 476"/>
                    <a:gd name="T5" fmla="*/ 33 h 388"/>
                    <a:gd name="T6" fmla="*/ 0 w 476"/>
                    <a:gd name="T7" fmla="*/ 355 h 388"/>
                    <a:gd name="T8" fmla="*/ 33 w 476"/>
                    <a:gd name="T9" fmla="*/ 388 h 388"/>
                    <a:gd name="T10" fmla="*/ 443 w 476"/>
                    <a:gd name="T11" fmla="*/ 388 h 388"/>
                    <a:gd name="T12" fmla="*/ 476 w 476"/>
                    <a:gd name="T13" fmla="*/ 355 h 388"/>
                    <a:gd name="T14" fmla="*/ 476 w 476"/>
                    <a:gd name="T15" fmla="*/ 33 h 388"/>
                    <a:gd name="T16" fmla="*/ 443 w 476"/>
                    <a:gd name="T17" fmla="*/ 0 h 388"/>
                    <a:gd name="T18" fmla="*/ 33 w 476"/>
                    <a:gd name="T19" fmla="*/ 24 h 388"/>
                    <a:gd name="T20" fmla="*/ 443 w 476"/>
                    <a:gd name="T21" fmla="*/ 24 h 388"/>
                    <a:gd name="T22" fmla="*/ 452 w 476"/>
                    <a:gd name="T23" fmla="*/ 33 h 388"/>
                    <a:gd name="T24" fmla="*/ 452 w 476"/>
                    <a:gd name="T25" fmla="*/ 73 h 388"/>
                    <a:gd name="T26" fmla="*/ 24 w 476"/>
                    <a:gd name="T27" fmla="*/ 73 h 388"/>
                    <a:gd name="T28" fmla="*/ 24 w 476"/>
                    <a:gd name="T29" fmla="*/ 33 h 388"/>
                    <a:gd name="T30" fmla="*/ 33 w 476"/>
                    <a:gd name="T31" fmla="*/ 24 h 388"/>
                    <a:gd name="T32" fmla="*/ 443 w 476"/>
                    <a:gd name="T33" fmla="*/ 364 h 388"/>
                    <a:gd name="T34" fmla="*/ 33 w 476"/>
                    <a:gd name="T35" fmla="*/ 364 h 388"/>
                    <a:gd name="T36" fmla="*/ 24 w 476"/>
                    <a:gd name="T37" fmla="*/ 355 h 388"/>
                    <a:gd name="T38" fmla="*/ 24 w 476"/>
                    <a:gd name="T39" fmla="*/ 97 h 388"/>
                    <a:gd name="T40" fmla="*/ 452 w 476"/>
                    <a:gd name="T41" fmla="*/ 97 h 388"/>
                    <a:gd name="T42" fmla="*/ 452 w 476"/>
                    <a:gd name="T43" fmla="*/ 355 h 388"/>
                    <a:gd name="T44" fmla="*/ 443 w 476"/>
                    <a:gd name="T45" fmla="*/ 364 h 3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6" h="388">
                      <a:moveTo>
                        <a:pt x="443" y="0"/>
                      </a:moveTo>
                      <a:cubicBezTo>
                        <a:pt x="33" y="0"/>
                        <a:pt x="33" y="0"/>
                        <a:pt x="33" y="0"/>
                      </a:cubicBezTo>
                      <a:cubicBezTo>
                        <a:pt x="15" y="0"/>
                        <a:pt x="0" y="15"/>
                        <a:pt x="0" y="33"/>
                      </a:cubicBezTo>
                      <a:cubicBezTo>
                        <a:pt x="0" y="355"/>
                        <a:pt x="0" y="355"/>
                        <a:pt x="0" y="355"/>
                      </a:cubicBezTo>
                      <a:cubicBezTo>
                        <a:pt x="0" y="373"/>
                        <a:pt x="15" y="388"/>
                        <a:pt x="33" y="388"/>
                      </a:cubicBezTo>
                      <a:cubicBezTo>
                        <a:pt x="443" y="388"/>
                        <a:pt x="443" y="388"/>
                        <a:pt x="443" y="388"/>
                      </a:cubicBezTo>
                      <a:cubicBezTo>
                        <a:pt x="461" y="388"/>
                        <a:pt x="476" y="373"/>
                        <a:pt x="476" y="355"/>
                      </a:cubicBezTo>
                      <a:cubicBezTo>
                        <a:pt x="476" y="33"/>
                        <a:pt x="476" y="33"/>
                        <a:pt x="476" y="33"/>
                      </a:cubicBezTo>
                      <a:cubicBezTo>
                        <a:pt x="476" y="15"/>
                        <a:pt x="461" y="0"/>
                        <a:pt x="443" y="0"/>
                      </a:cubicBezTo>
                      <a:close/>
                      <a:moveTo>
                        <a:pt x="33" y="24"/>
                      </a:moveTo>
                      <a:cubicBezTo>
                        <a:pt x="443" y="24"/>
                        <a:pt x="443" y="24"/>
                        <a:pt x="443" y="24"/>
                      </a:cubicBezTo>
                      <a:cubicBezTo>
                        <a:pt x="448" y="24"/>
                        <a:pt x="452" y="28"/>
                        <a:pt x="452" y="33"/>
                      </a:cubicBezTo>
                      <a:cubicBezTo>
                        <a:pt x="452" y="73"/>
                        <a:pt x="452" y="73"/>
                        <a:pt x="452" y="73"/>
                      </a:cubicBezTo>
                      <a:cubicBezTo>
                        <a:pt x="24" y="73"/>
                        <a:pt x="24" y="73"/>
                        <a:pt x="24" y="73"/>
                      </a:cubicBezTo>
                      <a:cubicBezTo>
                        <a:pt x="24" y="33"/>
                        <a:pt x="24" y="33"/>
                        <a:pt x="24" y="33"/>
                      </a:cubicBezTo>
                      <a:cubicBezTo>
                        <a:pt x="24" y="28"/>
                        <a:pt x="28" y="24"/>
                        <a:pt x="33" y="24"/>
                      </a:cubicBezTo>
                      <a:close/>
                      <a:moveTo>
                        <a:pt x="443" y="364"/>
                      </a:moveTo>
                      <a:cubicBezTo>
                        <a:pt x="33" y="364"/>
                        <a:pt x="33" y="364"/>
                        <a:pt x="33" y="364"/>
                      </a:cubicBezTo>
                      <a:cubicBezTo>
                        <a:pt x="28" y="364"/>
                        <a:pt x="24" y="360"/>
                        <a:pt x="24" y="355"/>
                      </a:cubicBezTo>
                      <a:cubicBezTo>
                        <a:pt x="24" y="97"/>
                        <a:pt x="24" y="97"/>
                        <a:pt x="24" y="97"/>
                      </a:cubicBezTo>
                      <a:cubicBezTo>
                        <a:pt x="452" y="97"/>
                        <a:pt x="452" y="97"/>
                        <a:pt x="452" y="97"/>
                      </a:cubicBezTo>
                      <a:cubicBezTo>
                        <a:pt x="452" y="355"/>
                        <a:pt x="452" y="355"/>
                        <a:pt x="452" y="355"/>
                      </a:cubicBezTo>
                      <a:cubicBezTo>
                        <a:pt x="452" y="360"/>
                        <a:pt x="448" y="364"/>
                        <a:pt x="443" y="364"/>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12D2A"/>
                    </a:solidFill>
                    <a:effectLst/>
                    <a:uLnTx/>
                    <a:uFillTx/>
                    <a:latin typeface="Oracle Sans"/>
                    <a:ea typeface="+mn-ea"/>
                    <a:cs typeface="+mn-cs"/>
                  </a:endParaRPr>
                </a:p>
              </p:txBody>
            </p:sp>
            <p:sp>
              <p:nvSpPr>
                <p:cNvPr id="35" name="Freeform 340">
                  <a:extLst>
                    <a:ext uri="{FF2B5EF4-FFF2-40B4-BE49-F238E27FC236}">
                      <a16:creationId xmlns:a16="http://schemas.microsoft.com/office/drawing/2014/main" id="{8E6C2878-DC4E-419B-9ECF-CFA070C1055C}"/>
                    </a:ext>
                  </a:extLst>
                </p:cNvPr>
                <p:cNvSpPr>
                  <a:spLocks/>
                </p:cNvSpPr>
                <p:nvPr/>
              </p:nvSpPr>
              <p:spPr bwMode="auto">
                <a:xfrm>
                  <a:off x="3019425" y="5918200"/>
                  <a:ext cx="38100" cy="15875"/>
                </a:xfrm>
                <a:custGeom>
                  <a:avLst/>
                  <a:gdLst>
                    <a:gd name="T0" fmla="*/ 44 w 56"/>
                    <a:gd name="T1" fmla="*/ 0 h 24"/>
                    <a:gd name="T2" fmla="*/ 12 w 56"/>
                    <a:gd name="T3" fmla="*/ 0 h 24"/>
                    <a:gd name="T4" fmla="*/ 0 w 56"/>
                    <a:gd name="T5" fmla="*/ 12 h 24"/>
                    <a:gd name="T6" fmla="*/ 12 w 56"/>
                    <a:gd name="T7" fmla="*/ 24 h 24"/>
                    <a:gd name="T8" fmla="*/ 44 w 56"/>
                    <a:gd name="T9" fmla="*/ 24 h 24"/>
                    <a:gd name="T10" fmla="*/ 56 w 56"/>
                    <a:gd name="T11" fmla="*/ 12 h 24"/>
                    <a:gd name="T12" fmla="*/ 44 w 56"/>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56" h="24">
                      <a:moveTo>
                        <a:pt x="44" y="0"/>
                      </a:moveTo>
                      <a:cubicBezTo>
                        <a:pt x="12" y="0"/>
                        <a:pt x="12" y="0"/>
                        <a:pt x="12" y="0"/>
                      </a:cubicBezTo>
                      <a:cubicBezTo>
                        <a:pt x="5" y="0"/>
                        <a:pt x="0" y="6"/>
                        <a:pt x="0" y="12"/>
                      </a:cubicBezTo>
                      <a:cubicBezTo>
                        <a:pt x="0" y="19"/>
                        <a:pt x="5" y="24"/>
                        <a:pt x="12" y="24"/>
                      </a:cubicBezTo>
                      <a:cubicBezTo>
                        <a:pt x="44" y="24"/>
                        <a:pt x="44" y="24"/>
                        <a:pt x="44" y="24"/>
                      </a:cubicBezTo>
                      <a:cubicBezTo>
                        <a:pt x="51" y="24"/>
                        <a:pt x="56" y="19"/>
                        <a:pt x="56" y="12"/>
                      </a:cubicBezTo>
                      <a:cubicBezTo>
                        <a:pt x="56" y="6"/>
                        <a:pt x="51" y="0"/>
                        <a:pt x="44" y="0"/>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12D2A"/>
                    </a:solidFill>
                    <a:effectLst/>
                    <a:uLnTx/>
                    <a:uFillTx/>
                    <a:latin typeface="Oracle Sans"/>
                    <a:ea typeface="+mn-ea"/>
                    <a:cs typeface="+mn-cs"/>
                  </a:endParaRPr>
                </a:p>
              </p:txBody>
            </p:sp>
            <p:sp>
              <p:nvSpPr>
                <p:cNvPr id="36" name="Freeform 341">
                  <a:extLst>
                    <a:ext uri="{FF2B5EF4-FFF2-40B4-BE49-F238E27FC236}">
                      <a16:creationId xmlns:a16="http://schemas.microsoft.com/office/drawing/2014/main" id="{55A241A2-7697-448C-839C-91034380AAF1}"/>
                    </a:ext>
                  </a:extLst>
                </p:cNvPr>
                <p:cNvSpPr>
                  <a:spLocks noEditPoints="1"/>
                </p:cNvSpPr>
                <p:nvPr/>
              </p:nvSpPr>
              <p:spPr bwMode="auto">
                <a:xfrm>
                  <a:off x="3105150" y="5875338"/>
                  <a:ext cx="161925" cy="165100"/>
                </a:xfrm>
                <a:custGeom>
                  <a:avLst/>
                  <a:gdLst>
                    <a:gd name="T0" fmla="*/ 232 w 238"/>
                    <a:gd name="T1" fmla="*/ 75 h 241"/>
                    <a:gd name="T2" fmla="*/ 200 w 238"/>
                    <a:gd name="T3" fmla="*/ 34 h 241"/>
                    <a:gd name="T4" fmla="*/ 168 w 238"/>
                    <a:gd name="T5" fmla="*/ 44 h 241"/>
                    <a:gd name="T6" fmla="*/ 160 w 238"/>
                    <a:gd name="T7" fmla="*/ 24 h 241"/>
                    <a:gd name="T8" fmla="*/ 102 w 238"/>
                    <a:gd name="T9" fmla="*/ 0 h 241"/>
                    <a:gd name="T10" fmla="*/ 77 w 238"/>
                    <a:gd name="T11" fmla="*/ 40 h 241"/>
                    <a:gd name="T12" fmla="*/ 57 w 238"/>
                    <a:gd name="T13" fmla="*/ 36 h 241"/>
                    <a:gd name="T14" fmla="*/ 24 w 238"/>
                    <a:gd name="T15" fmla="*/ 45 h 241"/>
                    <a:gd name="T16" fmla="*/ 4 w 238"/>
                    <a:gd name="T17" fmla="*/ 94 h 241"/>
                    <a:gd name="T18" fmla="*/ 28 w 238"/>
                    <a:gd name="T19" fmla="*/ 116 h 241"/>
                    <a:gd name="T20" fmla="*/ 28 w 238"/>
                    <a:gd name="T21" fmla="*/ 125 h 241"/>
                    <a:gd name="T22" fmla="*/ 6 w 238"/>
                    <a:gd name="T23" fmla="*/ 166 h 241"/>
                    <a:gd name="T24" fmla="*/ 57 w 238"/>
                    <a:gd name="T25" fmla="*/ 204 h 241"/>
                    <a:gd name="T26" fmla="*/ 77 w 238"/>
                    <a:gd name="T27" fmla="*/ 201 h 241"/>
                    <a:gd name="T28" fmla="*/ 102 w 238"/>
                    <a:gd name="T29" fmla="*/ 241 h 241"/>
                    <a:gd name="T30" fmla="*/ 160 w 238"/>
                    <a:gd name="T31" fmla="*/ 217 h 241"/>
                    <a:gd name="T32" fmla="*/ 168 w 238"/>
                    <a:gd name="T33" fmla="*/ 197 h 241"/>
                    <a:gd name="T34" fmla="*/ 200 w 238"/>
                    <a:gd name="T35" fmla="*/ 207 h 241"/>
                    <a:gd name="T36" fmla="*/ 232 w 238"/>
                    <a:gd name="T37" fmla="*/ 166 h 241"/>
                    <a:gd name="T38" fmla="*/ 210 w 238"/>
                    <a:gd name="T39" fmla="*/ 125 h 241"/>
                    <a:gd name="T40" fmla="*/ 210 w 238"/>
                    <a:gd name="T41" fmla="*/ 116 h 241"/>
                    <a:gd name="T42" fmla="*/ 234 w 238"/>
                    <a:gd name="T43" fmla="*/ 94 h 241"/>
                    <a:gd name="T44" fmla="*/ 185 w 238"/>
                    <a:gd name="T45" fmla="*/ 111 h 241"/>
                    <a:gd name="T46" fmla="*/ 185 w 238"/>
                    <a:gd name="T47" fmla="*/ 130 h 241"/>
                    <a:gd name="T48" fmla="*/ 211 w 238"/>
                    <a:gd name="T49" fmla="*/ 154 h 241"/>
                    <a:gd name="T50" fmla="*/ 166 w 238"/>
                    <a:gd name="T51" fmla="*/ 168 h 241"/>
                    <a:gd name="T52" fmla="*/ 144 w 238"/>
                    <a:gd name="T53" fmla="*/ 182 h 241"/>
                    <a:gd name="T54" fmla="*/ 136 w 238"/>
                    <a:gd name="T55" fmla="*/ 217 h 241"/>
                    <a:gd name="T56" fmla="*/ 101 w 238"/>
                    <a:gd name="T57" fmla="*/ 185 h 241"/>
                    <a:gd name="T58" fmla="*/ 78 w 238"/>
                    <a:gd name="T59" fmla="*/ 173 h 241"/>
                    <a:gd name="T60" fmla="*/ 44 w 238"/>
                    <a:gd name="T61" fmla="*/ 184 h 241"/>
                    <a:gd name="T62" fmla="*/ 54 w 238"/>
                    <a:gd name="T63" fmla="*/ 138 h 241"/>
                    <a:gd name="T64" fmla="*/ 52 w 238"/>
                    <a:gd name="T65" fmla="*/ 120 h 241"/>
                    <a:gd name="T66" fmla="*/ 54 w 238"/>
                    <a:gd name="T67" fmla="*/ 103 h 241"/>
                    <a:gd name="T68" fmla="*/ 45 w 238"/>
                    <a:gd name="T69" fmla="*/ 57 h 241"/>
                    <a:gd name="T70" fmla="*/ 78 w 238"/>
                    <a:gd name="T71" fmla="*/ 68 h 241"/>
                    <a:gd name="T72" fmla="*/ 101 w 238"/>
                    <a:gd name="T73" fmla="*/ 56 h 241"/>
                    <a:gd name="T74" fmla="*/ 136 w 238"/>
                    <a:gd name="T75" fmla="*/ 24 h 241"/>
                    <a:gd name="T76" fmla="*/ 144 w 238"/>
                    <a:gd name="T77" fmla="*/ 59 h 241"/>
                    <a:gd name="T78" fmla="*/ 166 w 238"/>
                    <a:gd name="T79" fmla="*/ 73 h 241"/>
                    <a:gd name="T80" fmla="*/ 211 w 238"/>
                    <a:gd name="T81" fmla="*/ 88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38" h="241">
                      <a:moveTo>
                        <a:pt x="234" y="94"/>
                      </a:moveTo>
                      <a:cubicBezTo>
                        <a:pt x="236" y="87"/>
                        <a:pt x="235" y="81"/>
                        <a:pt x="232" y="75"/>
                      </a:cubicBezTo>
                      <a:cubicBezTo>
                        <a:pt x="214" y="45"/>
                        <a:pt x="214" y="45"/>
                        <a:pt x="214" y="45"/>
                      </a:cubicBezTo>
                      <a:cubicBezTo>
                        <a:pt x="211" y="40"/>
                        <a:pt x="206" y="36"/>
                        <a:pt x="200" y="34"/>
                      </a:cubicBezTo>
                      <a:cubicBezTo>
                        <a:pt x="194" y="32"/>
                        <a:pt x="187" y="33"/>
                        <a:pt x="181" y="36"/>
                      </a:cubicBezTo>
                      <a:cubicBezTo>
                        <a:pt x="168" y="44"/>
                        <a:pt x="168" y="44"/>
                        <a:pt x="168" y="44"/>
                      </a:cubicBezTo>
                      <a:cubicBezTo>
                        <a:pt x="166" y="43"/>
                        <a:pt x="163" y="41"/>
                        <a:pt x="160" y="40"/>
                      </a:cubicBezTo>
                      <a:cubicBezTo>
                        <a:pt x="160" y="24"/>
                        <a:pt x="160" y="24"/>
                        <a:pt x="160" y="24"/>
                      </a:cubicBezTo>
                      <a:cubicBezTo>
                        <a:pt x="160" y="11"/>
                        <a:pt x="150" y="0"/>
                        <a:pt x="136" y="0"/>
                      </a:cubicBezTo>
                      <a:cubicBezTo>
                        <a:pt x="102" y="0"/>
                        <a:pt x="102" y="0"/>
                        <a:pt x="102" y="0"/>
                      </a:cubicBezTo>
                      <a:cubicBezTo>
                        <a:pt x="88" y="0"/>
                        <a:pt x="77" y="11"/>
                        <a:pt x="77" y="24"/>
                      </a:cubicBezTo>
                      <a:cubicBezTo>
                        <a:pt x="77" y="40"/>
                        <a:pt x="77" y="40"/>
                        <a:pt x="77" y="40"/>
                      </a:cubicBezTo>
                      <a:cubicBezTo>
                        <a:pt x="75" y="41"/>
                        <a:pt x="72" y="43"/>
                        <a:pt x="70" y="44"/>
                      </a:cubicBezTo>
                      <a:cubicBezTo>
                        <a:pt x="57" y="36"/>
                        <a:pt x="57" y="36"/>
                        <a:pt x="57" y="36"/>
                      </a:cubicBezTo>
                      <a:cubicBezTo>
                        <a:pt x="51" y="33"/>
                        <a:pt x="44" y="32"/>
                        <a:pt x="38" y="34"/>
                      </a:cubicBezTo>
                      <a:cubicBezTo>
                        <a:pt x="32" y="36"/>
                        <a:pt x="27" y="40"/>
                        <a:pt x="24" y="45"/>
                      </a:cubicBezTo>
                      <a:cubicBezTo>
                        <a:pt x="6" y="75"/>
                        <a:pt x="6" y="75"/>
                        <a:pt x="6" y="75"/>
                      </a:cubicBezTo>
                      <a:cubicBezTo>
                        <a:pt x="3" y="81"/>
                        <a:pt x="2" y="87"/>
                        <a:pt x="4" y="94"/>
                      </a:cubicBezTo>
                      <a:cubicBezTo>
                        <a:pt x="5" y="100"/>
                        <a:pt x="9" y="105"/>
                        <a:pt x="15" y="108"/>
                      </a:cubicBezTo>
                      <a:cubicBezTo>
                        <a:pt x="28" y="116"/>
                        <a:pt x="28" y="116"/>
                        <a:pt x="28" y="116"/>
                      </a:cubicBezTo>
                      <a:cubicBezTo>
                        <a:pt x="28" y="118"/>
                        <a:pt x="28" y="119"/>
                        <a:pt x="28" y="120"/>
                      </a:cubicBezTo>
                      <a:cubicBezTo>
                        <a:pt x="28" y="122"/>
                        <a:pt x="28" y="123"/>
                        <a:pt x="28" y="125"/>
                      </a:cubicBezTo>
                      <a:cubicBezTo>
                        <a:pt x="15" y="133"/>
                        <a:pt x="15" y="133"/>
                        <a:pt x="15" y="133"/>
                      </a:cubicBezTo>
                      <a:cubicBezTo>
                        <a:pt x="4" y="139"/>
                        <a:pt x="0" y="154"/>
                        <a:pt x="6" y="166"/>
                      </a:cubicBezTo>
                      <a:cubicBezTo>
                        <a:pt x="24" y="196"/>
                        <a:pt x="24" y="196"/>
                        <a:pt x="24" y="196"/>
                      </a:cubicBezTo>
                      <a:cubicBezTo>
                        <a:pt x="30" y="207"/>
                        <a:pt x="45" y="211"/>
                        <a:pt x="57" y="204"/>
                      </a:cubicBezTo>
                      <a:cubicBezTo>
                        <a:pt x="70" y="197"/>
                        <a:pt x="70" y="197"/>
                        <a:pt x="70" y="197"/>
                      </a:cubicBezTo>
                      <a:cubicBezTo>
                        <a:pt x="72" y="198"/>
                        <a:pt x="75" y="200"/>
                        <a:pt x="77" y="201"/>
                      </a:cubicBezTo>
                      <a:cubicBezTo>
                        <a:pt x="77" y="217"/>
                        <a:pt x="77" y="217"/>
                        <a:pt x="77" y="217"/>
                      </a:cubicBezTo>
                      <a:cubicBezTo>
                        <a:pt x="77" y="230"/>
                        <a:pt x="88" y="241"/>
                        <a:pt x="102" y="241"/>
                      </a:cubicBezTo>
                      <a:cubicBezTo>
                        <a:pt x="136" y="241"/>
                        <a:pt x="136" y="241"/>
                        <a:pt x="136" y="241"/>
                      </a:cubicBezTo>
                      <a:cubicBezTo>
                        <a:pt x="150" y="241"/>
                        <a:pt x="160" y="230"/>
                        <a:pt x="160" y="217"/>
                      </a:cubicBezTo>
                      <a:cubicBezTo>
                        <a:pt x="160" y="201"/>
                        <a:pt x="160" y="201"/>
                        <a:pt x="160" y="201"/>
                      </a:cubicBezTo>
                      <a:cubicBezTo>
                        <a:pt x="163" y="200"/>
                        <a:pt x="166" y="198"/>
                        <a:pt x="168" y="197"/>
                      </a:cubicBezTo>
                      <a:cubicBezTo>
                        <a:pt x="181" y="204"/>
                        <a:pt x="181" y="204"/>
                        <a:pt x="181" y="204"/>
                      </a:cubicBezTo>
                      <a:cubicBezTo>
                        <a:pt x="187" y="208"/>
                        <a:pt x="194" y="208"/>
                        <a:pt x="200" y="207"/>
                      </a:cubicBezTo>
                      <a:cubicBezTo>
                        <a:pt x="206" y="205"/>
                        <a:pt x="211" y="201"/>
                        <a:pt x="214" y="196"/>
                      </a:cubicBezTo>
                      <a:cubicBezTo>
                        <a:pt x="232" y="166"/>
                        <a:pt x="232" y="166"/>
                        <a:pt x="232" y="166"/>
                      </a:cubicBezTo>
                      <a:cubicBezTo>
                        <a:pt x="238" y="154"/>
                        <a:pt x="234" y="139"/>
                        <a:pt x="223" y="133"/>
                      </a:cubicBezTo>
                      <a:cubicBezTo>
                        <a:pt x="210" y="125"/>
                        <a:pt x="210" y="125"/>
                        <a:pt x="210" y="125"/>
                      </a:cubicBezTo>
                      <a:cubicBezTo>
                        <a:pt x="210" y="123"/>
                        <a:pt x="210" y="122"/>
                        <a:pt x="210" y="120"/>
                      </a:cubicBezTo>
                      <a:cubicBezTo>
                        <a:pt x="210" y="119"/>
                        <a:pt x="210" y="118"/>
                        <a:pt x="210" y="116"/>
                      </a:cubicBezTo>
                      <a:cubicBezTo>
                        <a:pt x="223" y="108"/>
                        <a:pt x="223" y="108"/>
                        <a:pt x="223" y="108"/>
                      </a:cubicBezTo>
                      <a:cubicBezTo>
                        <a:pt x="229" y="105"/>
                        <a:pt x="233" y="100"/>
                        <a:pt x="234" y="94"/>
                      </a:cubicBezTo>
                      <a:close/>
                      <a:moveTo>
                        <a:pt x="184" y="103"/>
                      </a:moveTo>
                      <a:cubicBezTo>
                        <a:pt x="185" y="111"/>
                        <a:pt x="185" y="111"/>
                        <a:pt x="185" y="111"/>
                      </a:cubicBezTo>
                      <a:cubicBezTo>
                        <a:pt x="185" y="114"/>
                        <a:pt x="186" y="117"/>
                        <a:pt x="186" y="120"/>
                      </a:cubicBezTo>
                      <a:cubicBezTo>
                        <a:pt x="186" y="123"/>
                        <a:pt x="185" y="127"/>
                        <a:pt x="185" y="130"/>
                      </a:cubicBezTo>
                      <a:cubicBezTo>
                        <a:pt x="184" y="138"/>
                        <a:pt x="184" y="138"/>
                        <a:pt x="184" y="138"/>
                      </a:cubicBezTo>
                      <a:cubicBezTo>
                        <a:pt x="211" y="154"/>
                        <a:pt x="211" y="154"/>
                        <a:pt x="211" y="154"/>
                      </a:cubicBezTo>
                      <a:cubicBezTo>
                        <a:pt x="193" y="184"/>
                        <a:pt x="193" y="184"/>
                        <a:pt x="193" y="184"/>
                      </a:cubicBezTo>
                      <a:cubicBezTo>
                        <a:pt x="166" y="168"/>
                        <a:pt x="166" y="168"/>
                        <a:pt x="166" y="168"/>
                      </a:cubicBezTo>
                      <a:cubicBezTo>
                        <a:pt x="160" y="173"/>
                        <a:pt x="160" y="173"/>
                        <a:pt x="160" y="173"/>
                      </a:cubicBezTo>
                      <a:cubicBezTo>
                        <a:pt x="155" y="177"/>
                        <a:pt x="150" y="180"/>
                        <a:pt x="144" y="182"/>
                      </a:cubicBezTo>
                      <a:cubicBezTo>
                        <a:pt x="136" y="185"/>
                        <a:pt x="136" y="185"/>
                        <a:pt x="136" y="185"/>
                      </a:cubicBezTo>
                      <a:cubicBezTo>
                        <a:pt x="136" y="217"/>
                        <a:pt x="136" y="217"/>
                        <a:pt x="136" y="217"/>
                      </a:cubicBezTo>
                      <a:cubicBezTo>
                        <a:pt x="101" y="217"/>
                        <a:pt x="101" y="217"/>
                        <a:pt x="101" y="217"/>
                      </a:cubicBezTo>
                      <a:cubicBezTo>
                        <a:pt x="101" y="185"/>
                        <a:pt x="101" y="185"/>
                        <a:pt x="101" y="185"/>
                      </a:cubicBezTo>
                      <a:cubicBezTo>
                        <a:pt x="94" y="182"/>
                        <a:pt x="94" y="182"/>
                        <a:pt x="94" y="182"/>
                      </a:cubicBezTo>
                      <a:cubicBezTo>
                        <a:pt x="88" y="180"/>
                        <a:pt x="83" y="177"/>
                        <a:pt x="78" y="173"/>
                      </a:cubicBezTo>
                      <a:cubicBezTo>
                        <a:pt x="72" y="168"/>
                        <a:pt x="72" y="168"/>
                        <a:pt x="72" y="168"/>
                      </a:cubicBezTo>
                      <a:cubicBezTo>
                        <a:pt x="44" y="184"/>
                        <a:pt x="44" y="184"/>
                        <a:pt x="44" y="184"/>
                      </a:cubicBezTo>
                      <a:cubicBezTo>
                        <a:pt x="27" y="153"/>
                        <a:pt x="27" y="153"/>
                        <a:pt x="27" y="153"/>
                      </a:cubicBezTo>
                      <a:cubicBezTo>
                        <a:pt x="54" y="138"/>
                        <a:pt x="54" y="138"/>
                        <a:pt x="54" y="138"/>
                      </a:cubicBezTo>
                      <a:cubicBezTo>
                        <a:pt x="53" y="130"/>
                        <a:pt x="53" y="130"/>
                        <a:pt x="53" y="130"/>
                      </a:cubicBezTo>
                      <a:cubicBezTo>
                        <a:pt x="52" y="127"/>
                        <a:pt x="52" y="123"/>
                        <a:pt x="52" y="120"/>
                      </a:cubicBezTo>
                      <a:cubicBezTo>
                        <a:pt x="52" y="117"/>
                        <a:pt x="52" y="114"/>
                        <a:pt x="53" y="111"/>
                      </a:cubicBezTo>
                      <a:cubicBezTo>
                        <a:pt x="54" y="103"/>
                        <a:pt x="54" y="103"/>
                        <a:pt x="54" y="103"/>
                      </a:cubicBezTo>
                      <a:cubicBezTo>
                        <a:pt x="27" y="87"/>
                        <a:pt x="27" y="87"/>
                        <a:pt x="27" y="87"/>
                      </a:cubicBezTo>
                      <a:cubicBezTo>
                        <a:pt x="45" y="57"/>
                        <a:pt x="45" y="57"/>
                        <a:pt x="45" y="57"/>
                      </a:cubicBezTo>
                      <a:cubicBezTo>
                        <a:pt x="72" y="73"/>
                        <a:pt x="72" y="73"/>
                        <a:pt x="72" y="73"/>
                      </a:cubicBezTo>
                      <a:cubicBezTo>
                        <a:pt x="78" y="68"/>
                        <a:pt x="78" y="68"/>
                        <a:pt x="78" y="68"/>
                      </a:cubicBezTo>
                      <a:cubicBezTo>
                        <a:pt x="83" y="64"/>
                        <a:pt x="88" y="61"/>
                        <a:pt x="94" y="59"/>
                      </a:cubicBezTo>
                      <a:cubicBezTo>
                        <a:pt x="101" y="56"/>
                        <a:pt x="101" y="56"/>
                        <a:pt x="101" y="56"/>
                      </a:cubicBezTo>
                      <a:cubicBezTo>
                        <a:pt x="102" y="24"/>
                        <a:pt x="102" y="24"/>
                        <a:pt x="102" y="24"/>
                      </a:cubicBezTo>
                      <a:cubicBezTo>
                        <a:pt x="136" y="24"/>
                        <a:pt x="136" y="24"/>
                        <a:pt x="136" y="24"/>
                      </a:cubicBezTo>
                      <a:cubicBezTo>
                        <a:pt x="136" y="56"/>
                        <a:pt x="136" y="56"/>
                        <a:pt x="136" y="56"/>
                      </a:cubicBezTo>
                      <a:cubicBezTo>
                        <a:pt x="144" y="59"/>
                        <a:pt x="144" y="59"/>
                        <a:pt x="144" y="59"/>
                      </a:cubicBezTo>
                      <a:cubicBezTo>
                        <a:pt x="150" y="61"/>
                        <a:pt x="155" y="64"/>
                        <a:pt x="160" y="68"/>
                      </a:cubicBezTo>
                      <a:cubicBezTo>
                        <a:pt x="166" y="73"/>
                        <a:pt x="166" y="73"/>
                        <a:pt x="166" y="73"/>
                      </a:cubicBezTo>
                      <a:cubicBezTo>
                        <a:pt x="194" y="57"/>
                        <a:pt x="194" y="57"/>
                        <a:pt x="194" y="57"/>
                      </a:cubicBezTo>
                      <a:cubicBezTo>
                        <a:pt x="211" y="88"/>
                        <a:pt x="211" y="88"/>
                        <a:pt x="211" y="88"/>
                      </a:cubicBezTo>
                      <a:lnTo>
                        <a:pt x="184" y="103"/>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12D2A"/>
                    </a:solidFill>
                    <a:effectLst/>
                    <a:uLnTx/>
                    <a:uFillTx/>
                    <a:latin typeface="Oracle Sans"/>
                    <a:ea typeface="+mn-ea"/>
                    <a:cs typeface="+mn-cs"/>
                  </a:endParaRPr>
                </a:p>
              </p:txBody>
            </p:sp>
            <p:sp>
              <p:nvSpPr>
                <p:cNvPr id="37" name="Freeform 342">
                  <a:extLst>
                    <a:ext uri="{FF2B5EF4-FFF2-40B4-BE49-F238E27FC236}">
                      <a16:creationId xmlns:a16="http://schemas.microsoft.com/office/drawing/2014/main" id="{F3F2A699-BCA0-43A7-8379-B08044283B01}"/>
                    </a:ext>
                  </a:extLst>
                </p:cNvPr>
                <p:cNvSpPr>
                  <a:spLocks noEditPoints="1"/>
                </p:cNvSpPr>
                <p:nvPr/>
              </p:nvSpPr>
              <p:spPr bwMode="auto">
                <a:xfrm>
                  <a:off x="3154363" y="5926138"/>
                  <a:ext cx="63500" cy="63500"/>
                </a:xfrm>
                <a:custGeom>
                  <a:avLst/>
                  <a:gdLst>
                    <a:gd name="T0" fmla="*/ 46 w 92"/>
                    <a:gd name="T1" fmla="*/ 0 h 91"/>
                    <a:gd name="T2" fmla="*/ 0 w 92"/>
                    <a:gd name="T3" fmla="*/ 45 h 91"/>
                    <a:gd name="T4" fmla="*/ 46 w 92"/>
                    <a:gd name="T5" fmla="*/ 91 h 91"/>
                    <a:gd name="T6" fmla="*/ 92 w 92"/>
                    <a:gd name="T7" fmla="*/ 45 h 91"/>
                    <a:gd name="T8" fmla="*/ 46 w 92"/>
                    <a:gd name="T9" fmla="*/ 0 h 91"/>
                    <a:gd name="T10" fmla="*/ 46 w 92"/>
                    <a:gd name="T11" fmla="*/ 67 h 91"/>
                    <a:gd name="T12" fmla="*/ 24 w 92"/>
                    <a:gd name="T13" fmla="*/ 45 h 91"/>
                    <a:gd name="T14" fmla="*/ 46 w 92"/>
                    <a:gd name="T15" fmla="*/ 24 h 91"/>
                    <a:gd name="T16" fmla="*/ 68 w 92"/>
                    <a:gd name="T17" fmla="*/ 45 h 91"/>
                    <a:gd name="T18" fmla="*/ 46 w 92"/>
                    <a:gd name="T19" fmla="*/ 6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2" h="91">
                      <a:moveTo>
                        <a:pt x="46" y="0"/>
                      </a:moveTo>
                      <a:cubicBezTo>
                        <a:pt x="21" y="0"/>
                        <a:pt x="0" y="20"/>
                        <a:pt x="0" y="45"/>
                      </a:cubicBezTo>
                      <a:cubicBezTo>
                        <a:pt x="0" y="71"/>
                        <a:pt x="21" y="91"/>
                        <a:pt x="46" y="91"/>
                      </a:cubicBezTo>
                      <a:cubicBezTo>
                        <a:pt x="71" y="91"/>
                        <a:pt x="92" y="71"/>
                        <a:pt x="92" y="45"/>
                      </a:cubicBezTo>
                      <a:cubicBezTo>
                        <a:pt x="92" y="20"/>
                        <a:pt x="71" y="0"/>
                        <a:pt x="46" y="0"/>
                      </a:cubicBezTo>
                      <a:close/>
                      <a:moveTo>
                        <a:pt x="46" y="67"/>
                      </a:moveTo>
                      <a:cubicBezTo>
                        <a:pt x="34" y="67"/>
                        <a:pt x="24" y="57"/>
                        <a:pt x="24" y="45"/>
                      </a:cubicBezTo>
                      <a:cubicBezTo>
                        <a:pt x="24" y="34"/>
                        <a:pt x="34" y="24"/>
                        <a:pt x="46" y="24"/>
                      </a:cubicBezTo>
                      <a:cubicBezTo>
                        <a:pt x="58" y="24"/>
                        <a:pt x="68" y="34"/>
                        <a:pt x="68" y="45"/>
                      </a:cubicBezTo>
                      <a:cubicBezTo>
                        <a:pt x="68" y="57"/>
                        <a:pt x="58" y="67"/>
                        <a:pt x="46" y="6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12D2A"/>
                    </a:solidFill>
                    <a:effectLst/>
                    <a:uLnTx/>
                    <a:uFillTx/>
                    <a:latin typeface="Oracle Sans"/>
                    <a:ea typeface="+mn-ea"/>
                    <a:cs typeface="+mn-cs"/>
                  </a:endParaRPr>
                </a:p>
              </p:txBody>
            </p:sp>
          </p:grpSp>
        </p:grpSp>
      </p:grpSp>
      <p:grpSp>
        <p:nvGrpSpPr>
          <p:cNvPr id="4" name="Group 3">
            <a:extLst>
              <a:ext uri="{FF2B5EF4-FFF2-40B4-BE49-F238E27FC236}">
                <a16:creationId xmlns:a16="http://schemas.microsoft.com/office/drawing/2014/main" id="{C17CA11E-8CE8-499B-B5F2-5567F74E4F49}"/>
              </a:ext>
            </a:extLst>
          </p:cNvPr>
          <p:cNvGrpSpPr/>
          <p:nvPr/>
        </p:nvGrpSpPr>
        <p:grpSpPr>
          <a:xfrm>
            <a:off x="4611993" y="1937096"/>
            <a:ext cx="2749484" cy="2416795"/>
            <a:chOff x="4718660" y="2469854"/>
            <a:chExt cx="2749484" cy="2416795"/>
          </a:xfrm>
        </p:grpSpPr>
        <p:sp>
          <p:nvSpPr>
            <p:cNvPr id="52" name="TextBox 51">
              <a:extLst>
                <a:ext uri="{FF2B5EF4-FFF2-40B4-BE49-F238E27FC236}">
                  <a16:creationId xmlns:a16="http://schemas.microsoft.com/office/drawing/2014/main" id="{58C690DE-729B-424B-8138-F04394ECB422}"/>
                </a:ext>
              </a:extLst>
            </p:cNvPr>
            <p:cNvSpPr txBox="1"/>
            <p:nvPr/>
          </p:nvSpPr>
          <p:spPr>
            <a:xfrm>
              <a:off x="4718660" y="4517317"/>
              <a:ext cx="2749484" cy="369332"/>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4E3629"/>
                  </a:solidFill>
                  <a:effectLst/>
                  <a:uLnTx/>
                  <a:uFillTx/>
                  <a:latin typeface="Oracle Sans" panose="020B0503020204020204" pitchFamily="34" charset="0"/>
                  <a:ea typeface="+mn-ea"/>
                  <a:cs typeface="Oracle Sans" panose="020B0503020204020204" pitchFamily="34" charset="0"/>
                </a:rPr>
                <a:t>Portlets</a:t>
              </a:r>
            </a:p>
          </p:txBody>
        </p:sp>
        <p:grpSp>
          <p:nvGrpSpPr>
            <p:cNvPr id="38" name="Group 37">
              <a:extLst>
                <a:ext uri="{FF2B5EF4-FFF2-40B4-BE49-F238E27FC236}">
                  <a16:creationId xmlns:a16="http://schemas.microsoft.com/office/drawing/2014/main" id="{BF365AB8-C03C-4CCB-84A5-B2C969FD9705}"/>
                </a:ext>
              </a:extLst>
            </p:cNvPr>
            <p:cNvGrpSpPr/>
            <p:nvPr/>
          </p:nvGrpSpPr>
          <p:grpSpPr>
            <a:xfrm>
              <a:off x="5134253" y="2469854"/>
              <a:ext cx="1923492" cy="1918292"/>
              <a:chOff x="9934575" y="2087563"/>
              <a:chExt cx="587375" cy="585787"/>
            </a:xfrm>
          </p:grpSpPr>
          <p:sp>
            <p:nvSpPr>
              <p:cNvPr id="39" name="Oval 34">
                <a:extLst>
                  <a:ext uri="{FF2B5EF4-FFF2-40B4-BE49-F238E27FC236}">
                    <a16:creationId xmlns:a16="http://schemas.microsoft.com/office/drawing/2014/main" id="{1BC9F8CE-1B0C-4A75-8477-27A3BE55EED0}"/>
                  </a:ext>
                </a:extLst>
              </p:cNvPr>
              <p:cNvSpPr>
                <a:spLocks noChangeArrowheads="1"/>
              </p:cNvSpPr>
              <p:nvPr/>
            </p:nvSpPr>
            <p:spPr bwMode="auto">
              <a:xfrm>
                <a:off x="9934575" y="2087563"/>
                <a:ext cx="587375" cy="585787"/>
              </a:xfrm>
              <a:prstGeom prst="ellipse">
                <a:avLst/>
              </a:prstGeom>
              <a:solidFill>
                <a:schemeClr val="accent6"/>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12D2A"/>
                  </a:solidFill>
                  <a:effectLst/>
                  <a:uLnTx/>
                  <a:uFillTx/>
                  <a:latin typeface="Oracle Sans"/>
                  <a:ea typeface="+mn-ea"/>
                  <a:cs typeface="+mn-cs"/>
                </a:endParaRPr>
              </a:p>
            </p:txBody>
          </p:sp>
          <p:grpSp>
            <p:nvGrpSpPr>
              <p:cNvPr id="40" name="Group 39">
                <a:extLst>
                  <a:ext uri="{FF2B5EF4-FFF2-40B4-BE49-F238E27FC236}">
                    <a16:creationId xmlns:a16="http://schemas.microsoft.com/office/drawing/2014/main" id="{F9AEA4EB-611B-43C5-930D-57D3AC3C0A69}"/>
                  </a:ext>
                </a:extLst>
              </p:cNvPr>
              <p:cNvGrpSpPr/>
              <p:nvPr/>
            </p:nvGrpSpPr>
            <p:grpSpPr>
              <a:xfrm>
                <a:off x="10066338" y="2260600"/>
                <a:ext cx="323850" cy="263525"/>
                <a:chOff x="10066338" y="2260600"/>
                <a:chExt cx="323850" cy="263525"/>
              </a:xfrm>
            </p:grpSpPr>
            <p:sp>
              <p:nvSpPr>
                <p:cNvPr id="41" name="Oval 182">
                  <a:extLst>
                    <a:ext uri="{FF2B5EF4-FFF2-40B4-BE49-F238E27FC236}">
                      <a16:creationId xmlns:a16="http://schemas.microsoft.com/office/drawing/2014/main" id="{89C127F9-FDE9-4B15-BA55-FAFC700DF05B}"/>
                    </a:ext>
                  </a:extLst>
                </p:cNvPr>
                <p:cNvSpPr>
                  <a:spLocks noChangeArrowheads="1"/>
                </p:cNvSpPr>
                <p:nvPr/>
              </p:nvSpPr>
              <p:spPr bwMode="auto">
                <a:xfrm>
                  <a:off x="10091738" y="2286000"/>
                  <a:ext cx="17463" cy="15875"/>
                </a:xfrm>
                <a:prstGeom prst="ellipse">
                  <a:avLst/>
                </a:pr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12D2A"/>
                    </a:solidFill>
                    <a:effectLst/>
                    <a:uLnTx/>
                    <a:uFillTx/>
                    <a:latin typeface="Oracle Sans"/>
                    <a:ea typeface="+mn-ea"/>
                    <a:cs typeface="+mn-cs"/>
                  </a:endParaRPr>
                </a:p>
              </p:txBody>
            </p:sp>
            <p:sp>
              <p:nvSpPr>
                <p:cNvPr id="42" name="Freeform 183">
                  <a:extLst>
                    <a:ext uri="{FF2B5EF4-FFF2-40B4-BE49-F238E27FC236}">
                      <a16:creationId xmlns:a16="http://schemas.microsoft.com/office/drawing/2014/main" id="{49774B8A-0746-495A-9909-7548FEA4A660}"/>
                    </a:ext>
                  </a:extLst>
                </p:cNvPr>
                <p:cNvSpPr>
                  <a:spLocks/>
                </p:cNvSpPr>
                <p:nvPr/>
              </p:nvSpPr>
              <p:spPr bwMode="auto">
                <a:xfrm>
                  <a:off x="10115550" y="2286000"/>
                  <a:ext cx="71438" cy="15875"/>
                </a:xfrm>
                <a:custGeom>
                  <a:avLst/>
                  <a:gdLst>
                    <a:gd name="T0" fmla="*/ 12 w 104"/>
                    <a:gd name="T1" fmla="*/ 24 h 24"/>
                    <a:gd name="T2" fmla="*/ 92 w 104"/>
                    <a:gd name="T3" fmla="*/ 24 h 24"/>
                    <a:gd name="T4" fmla="*/ 104 w 104"/>
                    <a:gd name="T5" fmla="*/ 12 h 24"/>
                    <a:gd name="T6" fmla="*/ 92 w 104"/>
                    <a:gd name="T7" fmla="*/ 0 h 24"/>
                    <a:gd name="T8" fmla="*/ 12 w 104"/>
                    <a:gd name="T9" fmla="*/ 0 h 24"/>
                    <a:gd name="T10" fmla="*/ 0 w 104"/>
                    <a:gd name="T11" fmla="*/ 12 h 24"/>
                    <a:gd name="T12" fmla="*/ 12 w 104"/>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04" h="24">
                      <a:moveTo>
                        <a:pt x="12" y="24"/>
                      </a:moveTo>
                      <a:cubicBezTo>
                        <a:pt x="92" y="24"/>
                        <a:pt x="92" y="24"/>
                        <a:pt x="92" y="24"/>
                      </a:cubicBezTo>
                      <a:cubicBezTo>
                        <a:pt x="99" y="24"/>
                        <a:pt x="104" y="18"/>
                        <a:pt x="104" y="12"/>
                      </a:cubicBezTo>
                      <a:cubicBezTo>
                        <a:pt x="104" y="5"/>
                        <a:pt x="99" y="0"/>
                        <a:pt x="92" y="0"/>
                      </a:cubicBezTo>
                      <a:cubicBezTo>
                        <a:pt x="12" y="0"/>
                        <a:pt x="12" y="0"/>
                        <a:pt x="12" y="0"/>
                      </a:cubicBezTo>
                      <a:cubicBezTo>
                        <a:pt x="5" y="0"/>
                        <a:pt x="0" y="5"/>
                        <a:pt x="0" y="12"/>
                      </a:cubicBezTo>
                      <a:cubicBezTo>
                        <a:pt x="0" y="18"/>
                        <a:pt x="5" y="24"/>
                        <a:pt x="12" y="24"/>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12D2A"/>
                    </a:solidFill>
                    <a:effectLst/>
                    <a:uLnTx/>
                    <a:uFillTx/>
                    <a:latin typeface="Oracle Sans"/>
                    <a:ea typeface="+mn-ea"/>
                    <a:cs typeface="+mn-cs"/>
                  </a:endParaRPr>
                </a:p>
              </p:txBody>
            </p:sp>
            <p:sp>
              <p:nvSpPr>
                <p:cNvPr id="43" name="Freeform 184">
                  <a:extLst>
                    <a:ext uri="{FF2B5EF4-FFF2-40B4-BE49-F238E27FC236}">
                      <a16:creationId xmlns:a16="http://schemas.microsoft.com/office/drawing/2014/main" id="{32E2F641-0E13-4D9C-B5E2-06539DC6D0BB}"/>
                    </a:ext>
                  </a:extLst>
                </p:cNvPr>
                <p:cNvSpPr>
                  <a:spLocks noEditPoints="1"/>
                </p:cNvSpPr>
                <p:nvPr/>
              </p:nvSpPr>
              <p:spPr bwMode="auto">
                <a:xfrm>
                  <a:off x="10066338" y="2260600"/>
                  <a:ext cx="323850" cy="263525"/>
                </a:xfrm>
                <a:custGeom>
                  <a:avLst/>
                  <a:gdLst>
                    <a:gd name="T0" fmla="*/ 443 w 475"/>
                    <a:gd name="T1" fmla="*/ 0 h 387"/>
                    <a:gd name="T2" fmla="*/ 33 w 475"/>
                    <a:gd name="T3" fmla="*/ 0 h 387"/>
                    <a:gd name="T4" fmla="*/ 0 w 475"/>
                    <a:gd name="T5" fmla="*/ 33 h 387"/>
                    <a:gd name="T6" fmla="*/ 0 w 475"/>
                    <a:gd name="T7" fmla="*/ 354 h 387"/>
                    <a:gd name="T8" fmla="*/ 33 w 475"/>
                    <a:gd name="T9" fmla="*/ 387 h 387"/>
                    <a:gd name="T10" fmla="*/ 443 w 475"/>
                    <a:gd name="T11" fmla="*/ 387 h 387"/>
                    <a:gd name="T12" fmla="*/ 475 w 475"/>
                    <a:gd name="T13" fmla="*/ 354 h 387"/>
                    <a:gd name="T14" fmla="*/ 475 w 475"/>
                    <a:gd name="T15" fmla="*/ 33 h 387"/>
                    <a:gd name="T16" fmla="*/ 443 w 475"/>
                    <a:gd name="T17" fmla="*/ 0 h 387"/>
                    <a:gd name="T18" fmla="*/ 33 w 475"/>
                    <a:gd name="T19" fmla="*/ 24 h 387"/>
                    <a:gd name="T20" fmla="*/ 443 w 475"/>
                    <a:gd name="T21" fmla="*/ 24 h 387"/>
                    <a:gd name="T22" fmla="*/ 451 w 475"/>
                    <a:gd name="T23" fmla="*/ 33 h 387"/>
                    <a:gd name="T24" fmla="*/ 451 w 475"/>
                    <a:gd name="T25" fmla="*/ 73 h 387"/>
                    <a:gd name="T26" fmla="*/ 24 w 475"/>
                    <a:gd name="T27" fmla="*/ 73 h 387"/>
                    <a:gd name="T28" fmla="*/ 24 w 475"/>
                    <a:gd name="T29" fmla="*/ 33 h 387"/>
                    <a:gd name="T30" fmla="*/ 33 w 475"/>
                    <a:gd name="T31" fmla="*/ 24 h 387"/>
                    <a:gd name="T32" fmla="*/ 443 w 475"/>
                    <a:gd name="T33" fmla="*/ 363 h 387"/>
                    <a:gd name="T34" fmla="*/ 33 w 475"/>
                    <a:gd name="T35" fmla="*/ 363 h 387"/>
                    <a:gd name="T36" fmla="*/ 24 w 475"/>
                    <a:gd name="T37" fmla="*/ 354 h 387"/>
                    <a:gd name="T38" fmla="*/ 24 w 475"/>
                    <a:gd name="T39" fmla="*/ 97 h 387"/>
                    <a:gd name="T40" fmla="*/ 451 w 475"/>
                    <a:gd name="T41" fmla="*/ 97 h 387"/>
                    <a:gd name="T42" fmla="*/ 451 w 475"/>
                    <a:gd name="T43" fmla="*/ 354 h 387"/>
                    <a:gd name="T44" fmla="*/ 443 w 475"/>
                    <a:gd name="T45" fmla="*/ 363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5" h="387">
                      <a:moveTo>
                        <a:pt x="443" y="0"/>
                      </a:moveTo>
                      <a:cubicBezTo>
                        <a:pt x="33" y="0"/>
                        <a:pt x="33" y="0"/>
                        <a:pt x="33" y="0"/>
                      </a:cubicBezTo>
                      <a:cubicBezTo>
                        <a:pt x="14" y="0"/>
                        <a:pt x="0" y="15"/>
                        <a:pt x="0" y="33"/>
                      </a:cubicBezTo>
                      <a:cubicBezTo>
                        <a:pt x="0" y="354"/>
                        <a:pt x="0" y="354"/>
                        <a:pt x="0" y="354"/>
                      </a:cubicBezTo>
                      <a:cubicBezTo>
                        <a:pt x="0" y="372"/>
                        <a:pt x="14" y="387"/>
                        <a:pt x="33" y="387"/>
                      </a:cubicBezTo>
                      <a:cubicBezTo>
                        <a:pt x="443" y="387"/>
                        <a:pt x="443" y="387"/>
                        <a:pt x="443" y="387"/>
                      </a:cubicBezTo>
                      <a:cubicBezTo>
                        <a:pt x="461" y="387"/>
                        <a:pt x="475" y="372"/>
                        <a:pt x="475" y="354"/>
                      </a:cubicBezTo>
                      <a:cubicBezTo>
                        <a:pt x="475" y="33"/>
                        <a:pt x="475" y="33"/>
                        <a:pt x="475" y="33"/>
                      </a:cubicBezTo>
                      <a:cubicBezTo>
                        <a:pt x="475" y="15"/>
                        <a:pt x="461" y="0"/>
                        <a:pt x="443" y="0"/>
                      </a:cubicBezTo>
                      <a:close/>
                      <a:moveTo>
                        <a:pt x="33" y="24"/>
                      </a:moveTo>
                      <a:cubicBezTo>
                        <a:pt x="443" y="24"/>
                        <a:pt x="443" y="24"/>
                        <a:pt x="443" y="24"/>
                      </a:cubicBezTo>
                      <a:cubicBezTo>
                        <a:pt x="447" y="24"/>
                        <a:pt x="451" y="28"/>
                        <a:pt x="451" y="33"/>
                      </a:cubicBezTo>
                      <a:cubicBezTo>
                        <a:pt x="451" y="73"/>
                        <a:pt x="451" y="73"/>
                        <a:pt x="451" y="73"/>
                      </a:cubicBezTo>
                      <a:cubicBezTo>
                        <a:pt x="24" y="73"/>
                        <a:pt x="24" y="73"/>
                        <a:pt x="24" y="73"/>
                      </a:cubicBezTo>
                      <a:cubicBezTo>
                        <a:pt x="24" y="33"/>
                        <a:pt x="24" y="33"/>
                        <a:pt x="24" y="33"/>
                      </a:cubicBezTo>
                      <a:cubicBezTo>
                        <a:pt x="24" y="28"/>
                        <a:pt x="28" y="24"/>
                        <a:pt x="33" y="24"/>
                      </a:cubicBezTo>
                      <a:close/>
                      <a:moveTo>
                        <a:pt x="443" y="363"/>
                      </a:moveTo>
                      <a:cubicBezTo>
                        <a:pt x="33" y="363"/>
                        <a:pt x="33" y="363"/>
                        <a:pt x="33" y="363"/>
                      </a:cubicBezTo>
                      <a:cubicBezTo>
                        <a:pt x="28" y="363"/>
                        <a:pt x="24" y="359"/>
                        <a:pt x="24" y="354"/>
                      </a:cubicBezTo>
                      <a:cubicBezTo>
                        <a:pt x="24" y="97"/>
                        <a:pt x="24" y="97"/>
                        <a:pt x="24" y="97"/>
                      </a:cubicBezTo>
                      <a:cubicBezTo>
                        <a:pt x="451" y="97"/>
                        <a:pt x="451" y="97"/>
                        <a:pt x="451" y="97"/>
                      </a:cubicBezTo>
                      <a:cubicBezTo>
                        <a:pt x="451" y="354"/>
                        <a:pt x="451" y="354"/>
                        <a:pt x="451" y="354"/>
                      </a:cubicBezTo>
                      <a:cubicBezTo>
                        <a:pt x="451" y="359"/>
                        <a:pt x="447" y="363"/>
                        <a:pt x="443" y="36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12D2A"/>
                    </a:solidFill>
                    <a:effectLst/>
                    <a:uLnTx/>
                    <a:uFillTx/>
                    <a:latin typeface="Oracle Sans"/>
                    <a:ea typeface="+mn-ea"/>
                    <a:cs typeface="+mn-cs"/>
                  </a:endParaRPr>
                </a:p>
              </p:txBody>
            </p:sp>
            <p:sp>
              <p:nvSpPr>
                <p:cNvPr id="44" name="Freeform 185">
                  <a:extLst>
                    <a:ext uri="{FF2B5EF4-FFF2-40B4-BE49-F238E27FC236}">
                      <a16:creationId xmlns:a16="http://schemas.microsoft.com/office/drawing/2014/main" id="{B9F775DA-B83D-40B7-888A-C0190E4D5279}"/>
                    </a:ext>
                  </a:extLst>
                </p:cNvPr>
                <p:cNvSpPr>
                  <a:spLocks/>
                </p:cNvSpPr>
                <p:nvPr/>
              </p:nvSpPr>
              <p:spPr bwMode="auto">
                <a:xfrm>
                  <a:off x="10217150" y="2433638"/>
                  <a:ext cx="57150" cy="57150"/>
                </a:xfrm>
                <a:custGeom>
                  <a:avLst/>
                  <a:gdLst>
                    <a:gd name="T0" fmla="*/ 61 w 83"/>
                    <a:gd name="T1" fmla="*/ 5 h 82"/>
                    <a:gd name="T2" fmla="*/ 5 w 83"/>
                    <a:gd name="T3" fmla="*/ 61 h 82"/>
                    <a:gd name="T4" fmla="*/ 5 w 83"/>
                    <a:gd name="T5" fmla="*/ 78 h 82"/>
                    <a:gd name="T6" fmla="*/ 13 w 83"/>
                    <a:gd name="T7" fmla="*/ 82 h 82"/>
                    <a:gd name="T8" fmla="*/ 22 w 83"/>
                    <a:gd name="T9" fmla="*/ 78 h 82"/>
                    <a:gd name="T10" fmla="*/ 78 w 83"/>
                    <a:gd name="T11" fmla="*/ 22 h 82"/>
                    <a:gd name="T12" fmla="*/ 78 w 83"/>
                    <a:gd name="T13" fmla="*/ 5 h 82"/>
                    <a:gd name="T14" fmla="*/ 61 w 83"/>
                    <a:gd name="T15" fmla="*/ 5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82">
                      <a:moveTo>
                        <a:pt x="61" y="5"/>
                      </a:moveTo>
                      <a:cubicBezTo>
                        <a:pt x="5" y="61"/>
                        <a:pt x="5" y="61"/>
                        <a:pt x="5" y="61"/>
                      </a:cubicBezTo>
                      <a:cubicBezTo>
                        <a:pt x="0" y="66"/>
                        <a:pt x="0" y="73"/>
                        <a:pt x="5" y="78"/>
                      </a:cubicBezTo>
                      <a:cubicBezTo>
                        <a:pt x="7" y="81"/>
                        <a:pt x="10" y="82"/>
                        <a:pt x="13" y="82"/>
                      </a:cubicBezTo>
                      <a:cubicBezTo>
                        <a:pt x="16" y="82"/>
                        <a:pt x="19" y="81"/>
                        <a:pt x="22" y="78"/>
                      </a:cubicBezTo>
                      <a:cubicBezTo>
                        <a:pt x="78" y="22"/>
                        <a:pt x="78" y="22"/>
                        <a:pt x="78" y="22"/>
                      </a:cubicBezTo>
                      <a:cubicBezTo>
                        <a:pt x="83" y="17"/>
                        <a:pt x="83" y="9"/>
                        <a:pt x="78" y="5"/>
                      </a:cubicBezTo>
                      <a:cubicBezTo>
                        <a:pt x="73" y="0"/>
                        <a:pt x="66" y="0"/>
                        <a:pt x="61" y="5"/>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12D2A"/>
                    </a:solidFill>
                    <a:effectLst/>
                    <a:uLnTx/>
                    <a:uFillTx/>
                    <a:latin typeface="Oracle Sans"/>
                    <a:ea typeface="+mn-ea"/>
                    <a:cs typeface="+mn-cs"/>
                  </a:endParaRPr>
                </a:p>
              </p:txBody>
            </p:sp>
            <p:sp>
              <p:nvSpPr>
                <p:cNvPr id="45" name="Freeform 186">
                  <a:extLst>
                    <a:ext uri="{FF2B5EF4-FFF2-40B4-BE49-F238E27FC236}">
                      <a16:creationId xmlns:a16="http://schemas.microsoft.com/office/drawing/2014/main" id="{1DD46FEF-DB3F-40EC-AB7F-78E08CFD6527}"/>
                    </a:ext>
                  </a:extLst>
                </p:cNvPr>
                <p:cNvSpPr>
                  <a:spLocks noEditPoints="1"/>
                </p:cNvSpPr>
                <p:nvPr/>
              </p:nvSpPr>
              <p:spPr bwMode="auto">
                <a:xfrm>
                  <a:off x="10094913" y="2346325"/>
                  <a:ext cx="265113" cy="141287"/>
                </a:xfrm>
                <a:custGeom>
                  <a:avLst/>
                  <a:gdLst>
                    <a:gd name="T0" fmla="*/ 194 w 388"/>
                    <a:gd name="T1" fmla="*/ 0 h 207"/>
                    <a:gd name="T2" fmla="*/ 0 w 388"/>
                    <a:gd name="T3" fmla="*/ 195 h 207"/>
                    <a:gd name="T4" fmla="*/ 11 w 388"/>
                    <a:gd name="T5" fmla="*/ 207 h 207"/>
                    <a:gd name="T6" fmla="*/ 79 w 388"/>
                    <a:gd name="T7" fmla="*/ 207 h 207"/>
                    <a:gd name="T8" fmla="*/ 90 w 388"/>
                    <a:gd name="T9" fmla="*/ 196 h 207"/>
                    <a:gd name="T10" fmla="*/ 194 w 388"/>
                    <a:gd name="T11" fmla="*/ 96 h 207"/>
                    <a:gd name="T12" fmla="*/ 298 w 388"/>
                    <a:gd name="T13" fmla="*/ 196 h 207"/>
                    <a:gd name="T14" fmla="*/ 309 w 388"/>
                    <a:gd name="T15" fmla="*/ 207 h 207"/>
                    <a:gd name="T16" fmla="*/ 376 w 388"/>
                    <a:gd name="T17" fmla="*/ 207 h 207"/>
                    <a:gd name="T18" fmla="*/ 387 w 388"/>
                    <a:gd name="T19" fmla="*/ 195 h 207"/>
                    <a:gd name="T20" fmla="*/ 194 w 388"/>
                    <a:gd name="T21" fmla="*/ 0 h 207"/>
                    <a:gd name="T22" fmla="*/ 67 w 388"/>
                    <a:gd name="T23" fmla="*/ 183 h 207"/>
                    <a:gd name="T24" fmla="*/ 25 w 388"/>
                    <a:gd name="T25" fmla="*/ 183 h 207"/>
                    <a:gd name="T26" fmla="*/ 67 w 388"/>
                    <a:gd name="T27" fmla="*/ 86 h 207"/>
                    <a:gd name="T28" fmla="*/ 98 w 388"/>
                    <a:gd name="T29" fmla="*/ 117 h 207"/>
                    <a:gd name="T30" fmla="*/ 67 w 388"/>
                    <a:gd name="T31" fmla="*/ 183 h 207"/>
                    <a:gd name="T32" fmla="*/ 115 w 388"/>
                    <a:gd name="T33" fmla="*/ 100 h 207"/>
                    <a:gd name="T34" fmla="*/ 83 w 388"/>
                    <a:gd name="T35" fmla="*/ 68 h 207"/>
                    <a:gd name="T36" fmla="*/ 194 w 388"/>
                    <a:gd name="T37" fmla="*/ 24 h 207"/>
                    <a:gd name="T38" fmla="*/ 306 w 388"/>
                    <a:gd name="T39" fmla="*/ 70 h 207"/>
                    <a:gd name="T40" fmla="*/ 274 w 388"/>
                    <a:gd name="T41" fmla="*/ 102 h 207"/>
                    <a:gd name="T42" fmla="*/ 194 w 388"/>
                    <a:gd name="T43" fmla="*/ 72 h 207"/>
                    <a:gd name="T44" fmla="*/ 115 w 388"/>
                    <a:gd name="T45" fmla="*/ 100 h 207"/>
                    <a:gd name="T46" fmla="*/ 320 w 388"/>
                    <a:gd name="T47" fmla="*/ 183 h 207"/>
                    <a:gd name="T48" fmla="*/ 291 w 388"/>
                    <a:gd name="T49" fmla="*/ 119 h 207"/>
                    <a:gd name="T50" fmla="*/ 322 w 388"/>
                    <a:gd name="T51" fmla="*/ 88 h 207"/>
                    <a:gd name="T52" fmla="*/ 362 w 388"/>
                    <a:gd name="T53" fmla="*/ 183 h 207"/>
                    <a:gd name="T54" fmla="*/ 320 w 388"/>
                    <a:gd name="T55" fmla="*/ 183 h 2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8" h="207">
                      <a:moveTo>
                        <a:pt x="194" y="0"/>
                      </a:moveTo>
                      <a:cubicBezTo>
                        <a:pt x="91" y="0"/>
                        <a:pt x="6" y="86"/>
                        <a:pt x="0" y="195"/>
                      </a:cubicBezTo>
                      <a:cubicBezTo>
                        <a:pt x="0" y="202"/>
                        <a:pt x="5" y="207"/>
                        <a:pt x="11" y="207"/>
                      </a:cubicBezTo>
                      <a:cubicBezTo>
                        <a:pt x="79" y="207"/>
                        <a:pt x="79" y="207"/>
                        <a:pt x="79" y="207"/>
                      </a:cubicBezTo>
                      <a:cubicBezTo>
                        <a:pt x="84" y="207"/>
                        <a:pt x="89" y="203"/>
                        <a:pt x="90" y="196"/>
                      </a:cubicBezTo>
                      <a:cubicBezTo>
                        <a:pt x="95" y="140"/>
                        <a:pt x="139" y="96"/>
                        <a:pt x="194" y="96"/>
                      </a:cubicBezTo>
                      <a:cubicBezTo>
                        <a:pt x="248" y="96"/>
                        <a:pt x="292" y="140"/>
                        <a:pt x="298" y="196"/>
                      </a:cubicBezTo>
                      <a:cubicBezTo>
                        <a:pt x="298" y="203"/>
                        <a:pt x="303" y="207"/>
                        <a:pt x="309" y="207"/>
                      </a:cubicBezTo>
                      <a:cubicBezTo>
                        <a:pt x="376" y="207"/>
                        <a:pt x="376" y="207"/>
                        <a:pt x="376" y="207"/>
                      </a:cubicBezTo>
                      <a:cubicBezTo>
                        <a:pt x="382" y="207"/>
                        <a:pt x="388" y="202"/>
                        <a:pt x="387" y="195"/>
                      </a:cubicBezTo>
                      <a:cubicBezTo>
                        <a:pt x="381" y="86"/>
                        <a:pt x="297" y="0"/>
                        <a:pt x="194" y="0"/>
                      </a:cubicBezTo>
                      <a:close/>
                      <a:moveTo>
                        <a:pt x="67" y="183"/>
                      </a:moveTo>
                      <a:cubicBezTo>
                        <a:pt x="25" y="183"/>
                        <a:pt x="25" y="183"/>
                        <a:pt x="25" y="183"/>
                      </a:cubicBezTo>
                      <a:cubicBezTo>
                        <a:pt x="30" y="146"/>
                        <a:pt x="45" y="112"/>
                        <a:pt x="67" y="86"/>
                      </a:cubicBezTo>
                      <a:cubicBezTo>
                        <a:pt x="98" y="117"/>
                        <a:pt x="98" y="117"/>
                        <a:pt x="98" y="117"/>
                      </a:cubicBezTo>
                      <a:cubicBezTo>
                        <a:pt x="82" y="135"/>
                        <a:pt x="71" y="158"/>
                        <a:pt x="67" y="183"/>
                      </a:cubicBezTo>
                      <a:close/>
                      <a:moveTo>
                        <a:pt x="115" y="100"/>
                      </a:moveTo>
                      <a:cubicBezTo>
                        <a:pt x="83" y="68"/>
                        <a:pt x="83" y="68"/>
                        <a:pt x="83" y="68"/>
                      </a:cubicBezTo>
                      <a:cubicBezTo>
                        <a:pt x="113" y="41"/>
                        <a:pt x="152" y="24"/>
                        <a:pt x="194" y="24"/>
                      </a:cubicBezTo>
                      <a:cubicBezTo>
                        <a:pt x="237" y="24"/>
                        <a:pt x="276" y="41"/>
                        <a:pt x="306" y="70"/>
                      </a:cubicBezTo>
                      <a:cubicBezTo>
                        <a:pt x="274" y="102"/>
                        <a:pt x="274" y="102"/>
                        <a:pt x="274" y="102"/>
                      </a:cubicBezTo>
                      <a:cubicBezTo>
                        <a:pt x="252" y="83"/>
                        <a:pt x="224" y="72"/>
                        <a:pt x="194" y="72"/>
                      </a:cubicBezTo>
                      <a:cubicBezTo>
                        <a:pt x="164" y="72"/>
                        <a:pt x="137" y="82"/>
                        <a:pt x="115" y="100"/>
                      </a:cubicBezTo>
                      <a:close/>
                      <a:moveTo>
                        <a:pt x="320" y="183"/>
                      </a:moveTo>
                      <a:cubicBezTo>
                        <a:pt x="316" y="159"/>
                        <a:pt x="306" y="137"/>
                        <a:pt x="291" y="119"/>
                      </a:cubicBezTo>
                      <a:cubicBezTo>
                        <a:pt x="322" y="88"/>
                        <a:pt x="322" y="88"/>
                        <a:pt x="322" y="88"/>
                      </a:cubicBezTo>
                      <a:cubicBezTo>
                        <a:pt x="343" y="114"/>
                        <a:pt x="358" y="147"/>
                        <a:pt x="362" y="183"/>
                      </a:cubicBezTo>
                      <a:lnTo>
                        <a:pt x="320" y="183"/>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12D2A"/>
                    </a:solidFill>
                    <a:effectLst/>
                    <a:uLnTx/>
                    <a:uFillTx/>
                    <a:latin typeface="Oracle Sans"/>
                    <a:ea typeface="+mn-ea"/>
                    <a:cs typeface="+mn-cs"/>
                  </a:endParaRPr>
                </a:p>
              </p:txBody>
            </p:sp>
          </p:grpSp>
        </p:grpSp>
      </p:grpSp>
      <p:grpSp>
        <p:nvGrpSpPr>
          <p:cNvPr id="3" name="Group 2">
            <a:extLst>
              <a:ext uri="{FF2B5EF4-FFF2-40B4-BE49-F238E27FC236}">
                <a16:creationId xmlns:a16="http://schemas.microsoft.com/office/drawing/2014/main" id="{92BCEBDB-4AAF-4CE7-8D4A-F9D95FA570AC}"/>
              </a:ext>
            </a:extLst>
          </p:cNvPr>
          <p:cNvGrpSpPr/>
          <p:nvPr/>
        </p:nvGrpSpPr>
        <p:grpSpPr>
          <a:xfrm>
            <a:off x="7866392" y="1937096"/>
            <a:ext cx="3040601" cy="2786127"/>
            <a:chOff x="7918346" y="2469854"/>
            <a:chExt cx="3040601" cy="2786127"/>
          </a:xfrm>
        </p:grpSpPr>
        <p:sp>
          <p:nvSpPr>
            <p:cNvPr id="50" name="Rectangle 49">
              <a:extLst>
                <a:ext uri="{FF2B5EF4-FFF2-40B4-BE49-F238E27FC236}">
                  <a16:creationId xmlns:a16="http://schemas.microsoft.com/office/drawing/2014/main" id="{D41EC654-8630-EC42-8DF1-D099AAC9DC68}"/>
                </a:ext>
              </a:extLst>
            </p:cNvPr>
            <p:cNvSpPr/>
            <p:nvPr/>
          </p:nvSpPr>
          <p:spPr>
            <a:xfrm>
              <a:off x="7918346" y="4517317"/>
              <a:ext cx="3040601" cy="738664"/>
            </a:xfrm>
            <a:prstGeom prst="rect">
              <a:avLst/>
            </a:prstGeom>
          </p:spPr>
          <p:txBody>
            <a:bodyPr wrap="square" lIns="0" tIns="0" rIns="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4E3629"/>
                  </a:solidFill>
                  <a:effectLst/>
                  <a:uLnTx/>
                  <a:uFillTx/>
                  <a:latin typeface="Oracle Sans" panose="020B0503020204020204" pitchFamily="34" charset="0"/>
                  <a:ea typeface="Calibri" charset="0"/>
                  <a:cs typeface="Oracle Sans" panose="020B0503020204020204" pitchFamily="34" charset="0"/>
                </a:rPr>
                <a:t>Publishing Dashboards</a:t>
              </a:r>
            </a:p>
          </p:txBody>
        </p:sp>
        <p:grpSp>
          <p:nvGrpSpPr>
            <p:cNvPr id="57" name="Group 56">
              <a:extLst>
                <a:ext uri="{FF2B5EF4-FFF2-40B4-BE49-F238E27FC236}">
                  <a16:creationId xmlns:a16="http://schemas.microsoft.com/office/drawing/2014/main" id="{63AED1E2-9A0A-4CEB-9CC7-231B0727AB45}"/>
                </a:ext>
              </a:extLst>
            </p:cNvPr>
            <p:cNvGrpSpPr/>
            <p:nvPr/>
          </p:nvGrpSpPr>
          <p:grpSpPr>
            <a:xfrm>
              <a:off x="8476900" y="2469854"/>
              <a:ext cx="1923492" cy="1918292"/>
              <a:chOff x="8756650" y="4452938"/>
              <a:chExt cx="587375" cy="585787"/>
            </a:xfrm>
          </p:grpSpPr>
          <p:sp>
            <p:nvSpPr>
              <p:cNvPr id="58" name="Oval 33">
                <a:extLst>
                  <a:ext uri="{FF2B5EF4-FFF2-40B4-BE49-F238E27FC236}">
                    <a16:creationId xmlns:a16="http://schemas.microsoft.com/office/drawing/2014/main" id="{3141026C-AF05-4C48-98A7-7D8023218F1A}"/>
                  </a:ext>
                </a:extLst>
              </p:cNvPr>
              <p:cNvSpPr>
                <a:spLocks noChangeArrowheads="1"/>
              </p:cNvSpPr>
              <p:nvPr/>
            </p:nvSpPr>
            <p:spPr bwMode="auto">
              <a:xfrm>
                <a:off x="8756650" y="4452938"/>
                <a:ext cx="587375" cy="585787"/>
              </a:xfrm>
              <a:prstGeom prst="ellipse">
                <a:avLst/>
              </a:prstGeom>
              <a:solidFill>
                <a:srgbClr val="8A6988"/>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12D2A"/>
                  </a:solidFill>
                  <a:effectLst/>
                  <a:uLnTx/>
                  <a:uFillTx/>
                  <a:latin typeface="Oracle Sans"/>
                  <a:ea typeface="+mn-ea"/>
                  <a:cs typeface="+mn-cs"/>
                </a:endParaRPr>
              </a:p>
            </p:txBody>
          </p:sp>
          <p:grpSp>
            <p:nvGrpSpPr>
              <p:cNvPr id="59" name="Group 58">
                <a:extLst>
                  <a:ext uri="{FF2B5EF4-FFF2-40B4-BE49-F238E27FC236}">
                    <a16:creationId xmlns:a16="http://schemas.microsoft.com/office/drawing/2014/main" id="{0BA6DE3A-6EF9-4C0F-8EC5-5388B927A286}"/>
                  </a:ext>
                </a:extLst>
              </p:cNvPr>
              <p:cNvGrpSpPr/>
              <p:nvPr/>
            </p:nvGrpSpPr>
            <p:grpSpPr>
              <a:xfrm>
                <a:off x="8848725" y="4516438"/>
                <a:ext cx="396876" cy="388937"/>
                <a:chOff x="8848725" y="4516438"/>
                <a:chExt cx="396876" cy="388937"/>
              </a:xfrm>
            </p:grpSpPr>
            <p:sp>
              <p:nvSpPr>
                <p:cNvPr id="60" name="Freeform 173">
                  <a:extLst>
                    <a:ext uri="{FF2B5EF4-FFF2-40B4-BE49-F238E27FC236}">
                      <a16:creationId xmlns:a16="http://schemas.microsoft.com/office/drawing/2014/main" id="{4DF2AAB2-D4DB-4A61-9670-F18A59BAA880}"/>
                    </a:ext>
                  </a:extLst>
                </p:cNvPr>
                <p:cNvSpPr>
                  <a:spLocks noEditPoints="1"/>
                </p:cNvSpPr>
                <p:nvPr/>
              </p:nvSpPr>
              <p:spPr bwMode="auto">
                <a:xfrm>
                  <a:off x="9012238" y="4516438"/>
                  <a:ext cx="73025" cy="73025"/>
                </a:xfrm>
                <a:custGeom>
                  <a:avLst/>
                  <a:gdLst>
                    <a:gd name="T0" fmla="*/ 53 w 106"/>
                    <a:gd name="T1" fmla="*/ 106 h 106"/>
                    <a:gd name="T2" fmla="*/ 106 w 106"/>
                    <a:gd name="T3" fmla="*/ 53 h 106"/>
                    <a:gd name="T4" fmla="*/ 53 w 106"/>
                    <a:gd name="T5" fmla="*/ 0 h 106"/>
                    <a:gd name="T6" fmla="*/ 0 w 106"/>
                    <a:gd name="T7" fmla="*/ 53 h 106"/>
                    <a:gd name="T8" fmla="*/ 53 w 106"/>
                    <a:gd name="T9" fmla="*/ 106 h 106"/>
                    <a:gd name="T10" fmla="*/ 53 w 106"/>
                    <a:gd name="T11" fmla="*/ 24 h 106"/>
                    <a:gd name="T12" fmla="*/ 82 w 106"/>
                    <a:gd name="T13" fmla="*/ 53 h 106"/>
                    <a:gd name="T14" fmla="*/ 53 w 106"/>
                    <a:gd name="T15" fmla="*/ 82 h 106"/>
                    <a:gd name="T16" fmla="*/ 24 w 106"/>
                    <a:gd name="T17" fmla="*/ 53 h 106"/>
                    <a:gd name="T18" fmla="*/ 53 w 106"/>
                    <a:gd name="T19" fmla="*/ 2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06">
                      <a:moveTo>
                        <a:pt x="53" y="106"/>
                      </a:moveTo>
                      <a:cubicBezTo>
                        <a:pt x="82" y="106"/>
                        <a:pt x="106" y="82"/>
                        <a:pt x="106" y="53"/>
                      </a:cubicBezTo>
                      <a:cubicBezTo>
                        <a:pt x="106" y="24"/>
                        <a:pt x="82" y="0"/>
                        <a:pt x="53" y="0"/>
                      </a:cubicBezTo>
                      <a:cubicBezTo>
                        <a:pt x="24" y="0"/>
                        <a:pt x="0" y="24"/>
                        <a:pt x="0" y="53"/>
                      </a:cubicBezTo>
                      <a:cubicBezTo>
                        <a:pt x="0" y="82"/>
                        <a:pt x="24" y="106"/>
                        <a:pt x="53" y="106"/>
                      </a:cubicBezTo>
                      <a:close/>
                      <a:moveTo>
                        <a:pt x="53" y="24"/>
                      </a:moveTo>
                      <a:cubicBezTo>
                        <a:pt x="69" y="24"/>
                        <a:pt x="82" y="37"/>
                        <a:pt x="82" y="53"/>
                      </a:cubicBezTo>
                      <a:cubicBezTo>
                        <a:pt x="82" y="69"/>
                        <a:pt x="69" y="82"/>
                        <a:pt x="53" y="82"/>
                      </a:cubicBezTo>
                      <a:cubicBezTo>
                        <a:pt x="37" y="82"/>
                        <a:pt x="24" y="69"/>
                        <a:pt x="24" y="53"/>
                      </a:cubicBezTo>
                      <a:cubicBezTo>
                        <a:pt x="24" y="37"/>
                        <a:pt x="37" y="24"/>
                        <a:pt x="53" y="24"/>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12D2A"/>
                    </a:solidFill>
                    <a:effectLst/>
                    <a:uLnTx/>
                    <a:uFillTx/>
                    <a:latin typeface="Oracle Sans"/>
                    <a:ea typeface="+mn-ea"/>
                    <a:cs typeface="+mn-cs"/>
                  </a:endParaRPr>
                </a:p>
              </p:txBody>
            </p:sp>
            <p:sp>
              <p:nvSpPr>
                <p:cNvPr id="61" name="Freeform 174">
                  <a:extLst>
                    <a:ext uri="{FF2B5EF4-FFF2-40B4-BE49-F238E27FC236}">
                      <a16:creationId xmlns:a16="http://schemas.microsoft.com/office/drawing/2014/main" id="{0E5DE322-D7D7-44DE-9DA7-0AD1F055853C}"/>
                    </a:ext>
                  </a:extLst>
                </p:cNvPr>
                <p:cNvSpPr>
                  <a:spLocks noEditPoints="1"/>
                </p:cNvSpPr>
                <p:nvPr/>
              </p:nvSpPr>
              <p:spPr bwMode="auto">
                <a:xfrm>
                  <a:off x="8985250" y="4595813"/>
                  <a:ext cx="127000" cy="61912"/>
                </a:xfrm>
                <a:custGeom>
                  <a:avLst/>
                  <a:gdLst>
                    <a:gd name="T0" fmla="*/ 115 w 185"/>
                    <a:gd name="T1" fmla="*/ 0 h 91"/>
                    <a:gd name="T2" fmla="*/ 70 w 185"/>
                    <a:gd name="T3" fmla="*/ 0 h 91"/>
                    <a:gd name="T4" fmla="*/ 0 w 185"/>
                    <a:gd name="T5" fmla="*/ 70 h 91"/>
                    <a:gd name="T6" fmla="*/ 0 w 185"/>
                    <a:gd name="T7" fmla="*/ 78 h 91"/>
                    <a:gd name="T8" fmla="*/ 14 w 185"/>
                    <a:gd name="T9" fmla="*/ 91 h 91"/>
                    <a:gd name="T10" fmla="*/ 172 w 185"/>
                    <a:gd name="T11" fmla="*/ 91 h 91"/>
                    <a:gd name="T12" fmla="*/ 185 w 185"/>
                    <a:gd name="T13" fmla="*/ 78 h 91"/>
                    <a:gd name="T14" fmla="*/ 185 w 185"/>
                    <a:gd name="T15" fmla="*/ 70 h 91"/>
                    <a:gd name="T16" fmla="*/ 115 w 185"/>
                    <a:gd name="T17" fmla="*/ 0 h 91"/>
                    <a:gd name="T18" fmla="*/ 24 w 185"/>
                    <a:gd name="T19" fmla="*/ 67 h 91"/>
                    <a:gd name="T20" fmla="*/ 70 w 185"/>
                    <a:gd name="T21" fmla="*/ 24 h 91"/>
                    <a:gd name="T22" fmla="*/ 115 w 185"/>
                    <a:gd name="T23" fmla="*/ 24 h 91"/>
                    <a:gd name="T24" fmla="*/ 161 w 185"/>
                    <a:gd name="T25" fmla="*/ 67 h 91"/>
                    <a:gd name="T26" fmla="*/ 24 w 185"/>
                    <a:gd name="T27" fmla="*/ 6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5" h="91">
                      <a:moveTo>
                        <a:pt x="115" y="0"/>
                      </a:moveTo>
                      <a:cubicBezTo>
                        <a:pt x="70" y="0"/>
                        <a:pt x="70" y="0"/>
                        <a:pt x="70" y="0"/>
                      </a:cubicBezTo>
                      <a:cubicBezTo>
                        <a:pt x="32" y="0"/>
                        <a:pt x="0" y="31"/>
                        <a:pt x="0" y="70"/>
                      </a:cubicBezTo>
                      <a:cubicBezTo>
                        <a:pt x="0" y="78"/>
                        <a:pt x="0" y="78"/>
                        <a:pt x="0" y="78"/>
                      </a:cubicBezTo>
                      <a:cubicBezTo>
                        <a:pt x="0" y="85"/>
                        <a:pt x="6" y="91"/>
                        <a:pt x="14" y="91"/>
                      </a:cubicBezTo>
                      <a:cubicBezTo>
                        <a:pt x="172" y="91"/>
                        <a:pt x="172" y="91"/>
                        <a:pt x="172" y="91"/>
                      </a:cubicBezTo>
                      <a:cubicBezTo>
                        <a:pt x="179" y="91"/>
                        <a:pt x="185" y="85"/>
                        <a:pt x="185" y="78"/>
                      </a:cubicBezTo>
                      <a:cubicBezTo>
                        <a:pt x="185" y="70"/>
                        <a:pt x="185" y="70"/>
                        <a:pt x="185" y="70"/>
                      </a:cubicBezTo>
                      <a:cubicBezTo>
                        <a:pt x="185" y="31"/>
                        <a:pt x="154" y="0"/>
                        <a:pt x="115" y="0"/>
                      </a:cubicBezTo>
                      <a:close/>
                      <a:moveTo>
                        <a:pt x="24" y="67"/>
                      </a:moveTo>
                      <a:cubicBezTo>
                        <a:pt x="26" y="43"/>
                        <a:pt x="46" y="24"/>
                        <a:pt x="70" y="24"/>
                      </a:cubicBezTo>
                      <a:cubicBezTo>
                        <a:pt x="115" y="24"/>
                        <a:pt x="115" y="24"/>
                        <a:pt x="115" y="24"/>
                      </a:cubicBezTo>
                      <a:cubicBezTo>
                        <a:pt x="140" y="24"/>
                        <a:pt x="160" y="43"/>
                        <a:pt x="161" y="67"/>
                      </a:cubicBezTo>
                      <a:lnTo>
                        <a:pt x="24" y="67"/>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12D2A"/>
                    </a:solidFill>
                    <a:effectLst/>
                    <a:uLnTx/>
                    <a:uFillTx/>
                    <a:latin typeface="Oracle Sans"/>
                    <a:ea typeface="+mn-ea"/>
                    <a:cs typeface="+mn-cs"/>
                  </a:endParaRPr>
                </a:p>
              </p:txBody>
            </p:sp>
            <p:sp>
              <p:nvSpPr>
                <p:cNvPr id="62" name="Freeform 175">
                  <a:extLst>
                    <a:ext uri="{FF2B5EF4-FFF2-40B4-BE49-F238E27FC236}">
                      <a16:creationId xmlns:a16="http://schemas.microsoft.com/office/drawing/2014/main" id="{138664C9-6372-4A7E-82E8-AF9343271919}"/>
                    </a:ext>
                  </a:extLst>
                </p:cNvPr>
                <p:cNvSpPr>
                  <a:spLocks noEditPoints="1"/>
                </p:cNvSpPr>
                <p:nvPr/>
              </p:nvSpPr>
              <p:spPr bwMode="auto">
                <a:xfrm>
                  <a:off x="8875713" y="4764088"/>
                  <a:ext cx="73025" cy="73025"/>
                </a:xfrm>
                <a:custGeom>
                  <a:avLst/>
                  <a:gdLst>
                    <a:gd name="T0" fmla="*/ 53 w 106"/>
                    <a:gd name="T1" fmla="*/ 106 h 106"/>
                    <a:gd name="T2" fmla="*/ 106 w 106"/>
                    <a:gd name="T3" fmla="*/ 53 h 106"/>
                    <a:gd name="T4" fmla="*/ 53 w 106"/>
                    <a:gd name="T5" fmla="*/ 0 h 106"/>
                    <a:gd name="T6" fmla="*/ 0 w 106"/>
                    <a:gd name="T7" fmla="*/ 53 h 106"/>
                    <a:gd name="T8" fmla="*/ 53 w 106"/>
                    <a:gd name="T9" fmla="*/ 106 h 106"/>
                    <a:gd name="T10" fmla="*/ 53 w 106"/>
                    <a:gd name="T11" fmla="*/ 24 h 106"/>
                    <a:gd name="T12" fmla="*/ 82 w 106"/>
                    <a:gd name="T13" fmla="*/ 53 h 106"/>
                    <a:gd name="T14" fmla="*/ 53 w 106"/>
                    <a:gd name="T15" fmla="*/ 82 h 106"/>
                    <a:gd name="T16" fmla="*/ 24 w 106"/>
                    <a:gd name="T17" fmla="*/ 53 h 106"/>
                    <a:gd name="T18" fmla="*/ 53 w 106"/>
                    <a:gd name="T19" fmla="*/ 24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06">
                      <a:moveTo>
                        <a:pt x="53" y="106"/>
                      </a:moveTo>
                      <a:cubicBezTo>
                        <a:pt x="82" y="106"/>
                        <a:pt x="106" y="82"/>
                        <a:pt x="106" y="53"/>
                      </a:cubicBezTo>
                      <a:cubicBezTo>
                        <a:pt x="106" y="24"/>
                        <a:pt x="82" y="0"/>
                        <a:pt x="53" y="0"/>
                      </a:cubicBezTo>
                      <a:cubicBezTo>
                        <a:pt x="24" y="0"/>
                        <a:pt x="0" y="24"/>
                        <a:pt x="0" y="53"/>
                      </a:cubicBezTo>
                      <a:cubicBezTo>
                        <a:pt x="0" y="82"/>
                        <a:pt x="24" y="106"/>
                        <a:pt x="53" y="106"/>
                      </a:cubicBezTo>
                      <a:close/>
                      <a:moveTo>
                        <a:pt x="53" y="24"/>
                      </a:moveTo>
                      <a:cubicBezTo>
                        <a:pt x="69" y="24"/>
                        <a:pt x="82" y="37"/>
                        <a:pt x="82" y="53"/>
                      </a:cubicBezTo>
                      <a:cubicBezTo>
                        <a:pt x="82" y="69"/>
                        <a:pt x="69" y="82"/>
                        <a:pt x="53" y="82"/>
                      </a:cubicBezTo>
                      <a:cubicBezTo>
                        <a:pt x="37" y="82"/>
                        <a:pt x="24" y="69"/>
                        <a:pt x="24" y="53"/>
                      </a:cubicBezTo>
                      <a:cubicBezTo>
                        <a:pt x="24" y="37"/>
                        <a:pt x="37" y="24"/>
                        <a:pt x="53" y="24"/>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12D2A"/>
                    </a:solidFill>
                    <a:effectLst/>
                    <a:uLnTx/>
                    <a:uFillTx/>
                    <a:latin typeface="Oracle Sans"/>
                    <a:ea typeface="+mn-ea"/>
                    <a:cs typeface="+mn-cs"/>
                  </a:endParaRPr>
                </a:p>
              </p:txBody>
            </p:sp>
            <p:sp>
              <p:nvSpPr>
                <p:cNvPr id="63" name="Freeform 176">
                  <a:extLst>
                    <a:ext uri="{FF2B5EF4-FFF2-40B4-BE49-F238E27FC236}">
                      <a16:creationId xmlns:a16="http://schemas.microsoft.com/office/drawing/2014/main" id="{86AC5947-4E66-49B5-B281-682FF736616D}"/>
                    </a:ext>
                  </a:extLst>
                </p:cNvPr>
                <p:cNvSpPr>
                  <a:spLocks noEditPoints="1"/>
                </p:cNvSpPr>
                <p:nvPr/>
              </p:nvSpPr>
              <p:spPr bwMode="auto">
                <a:xfrm>
                  <a:off x="8848725" y="4843463"/>
                  <a:ext cx="127000" cy="61912"/>
                </a:xfrm>
                <a:custGeom>
                  <a:avLst/>
                  <a:gdLst>
                    <a:gd name="T0" fmla="*/ 115 w 184"/>
                    <a:gd name="T1" fmla="*/ 0 h 91"/>
                    <a:gd name="T2" fmla="*/ 70 w 184"/>
                    <a:gd name="T3" fmla="*/ 0 h 91"/>
                    <a:gd name="T4" fmla="*/ 0 w 184"/>
                    <a:gd name="T5" fmla="*/ 70 h 91"/>
                    <a:gd name="T6" fmla="*/ 0 w 184"/>
                    <a:gd name="T7" fmla="*/ 78 h 91"/>
                    <a:gd name="T8" fmla="*/ 13 w 184"/>
                    <a:gd name="T9" fmla="*/ 91 h 91"/>
                    <a:gd name="T10" fmla="*/ 171 w 184"/>
                    <a:gd name="T11" fmla="*/ 91 h 91"/>
                    <a:gd name="T12" fmla="*/ 184 w 184"/>
                    <a:gd name="T13" fmla="*/ 78 h 91"/>
                    <a:gd name="T14" fmla="*/ 184 w 184"/>
                    <a:gd name="T15" fmla="*/ 70 h 91"/>
                    <a:gd name="T16" fmla="*/ 115 w 184"/>
                    <a:gd name="T17" fmla="*/ 0 h 91"/>
                    <a:gd name="T18" fmla="*/ 24 w 184"/>
                    <a:gd name="T19" fmla="*/ 67 h 91"/>
                    <a:gd name="T20" fmla="*/ 70 w 184"/>
                    <a:gd name="T21" fmla="*/ 24 h 91"/>
                    <a:gd name="T22" fmla="*/ 115 w 184"/>
                    <a:gd name="T23" fmla="*/ 24 h 91"/>
                    <a:gd name="T24" fmla="*/ 160 w 184"/>
                    <a:gd name="T25" fmla="*/ 67 h 91"/>
                    <a:gd name="T26" fmla="*/ 24 w 184"/>
                    <a:gd name="T27" fmla="*/ 6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4" h="91">
                      <a:moveTo>
                        <a:pt x="115" y="0"/>
                      </a:moveTo>
                      <a:cubicBezTo>
                        <a:pt x="70" y="0"/>
                        <a:pt x="70" y="0"/>
                        <a:pt x="70" y="0"/>
                      </a:cubicBezTo>
                      <a:cubicBezTo>
                        <a:pt x="31" y="0"/>
                        <a:pt x="0" y="31"/>
                        <a:pt x="0" y="70"/>
                      </a:cubicBezTo>
                      <a:cubicBezTo>
                        <a:pt x="0" y="78"/>
                        <a:pt x="0" y="78"/>
                        <a:pt x="0" y="78"/>
                      </a:cubicBezTo>
                      <a:cubicBezTo>
                        <a:pt x="0" y="85"/>
                        <a:pt x="6" y="91"/>
                        <a:pt x="13" y="91"/>
                      </a:cubicBezTo>
                      <a:cubicBezTo>
                        <a:pt x="171" y="91"/>
                        <a:pt x="171" y="91"/>
                        <a:pt x="171" y="91"/>
                      </a:cubicBezTo>
                      <a:cubicBezTo>
                        <a:pt x="179" y="91"/>
                        <a:pt x="184" y="85"/>
                        <a:pt x="184" y="78"/>
                      </a:cubicBezTo>
                      <a:cubicBezTo>
                        <a:pt x="184" y="70"/>
                        <a:pt x="184" y="70"/>
                        <a:pt x="184" y="70"/>
                      </a:cubicBezTo>
                      <a:cubicBezTo>
                        <a:pt x="184" y="31"/>
                        <a:pt x="153" y="0"/>
                        <a:pt x="115" y="0"/>
                      </a:cubicBezTo>
                      <a:close/>
                      <a:moveTo>
                        <a:pt x="24" y="67"/>
                      </a:moveTo>
                      <a:cubicBezTo>
                        <a:pt x="25" y="43"/>
                        <a:pt x="45" y="24"/>
                        <a:pt x="70" y="24"/>
                      </a:cubicBezTo>
                      <a:cubicBezTo>
                        <a:pt x="115" y="24"/>
                        <a:pt x="115" y="24"/>
                        <a:pt x="115" y="24"/>
                      </a:cubicBezTo>
                      <a:cubicBezTo>
                        <a:pt x="139" y="24"/>
                        <a:pt x="159" y="43"/>
                        <a:pt x="160" y="67"/>
                      </a:cubicBezTo>
                      <a:lnTo>
                        <a:pt x="24" y="67"/>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12D2A"/>
                    </a:solidFill>
                    <a:effectLst/>
                    <a:uLnTx/>
                    <a:uFillTx/>
                    <a:latin typeface="Oracle Sans"/>
                    <a:ea typeface="+mn-ea"/>
                    <a:cs typeface="+mn-cs"/>
                  </a:endParaRPr>
                </a:p>
              </p:txBody>
            </p:sp>
            <p:sp>
              <p:nvSpPr>
                <p:cNvPr id="64" name="Freeform 177">
                  <a:extLst>
                    <a:ext uri="{FF2B5EF4-FFF2-40B4-BE49-F238E27FC236}">
                      <a16:creationId xmlns:a16="http://schemas.microsoft.com/office/drawing/2014/main" id="{F61DBD12-BBE4-4F77-AAAA-96D9F3A819B0}"/>
                    </a:ext>
                  </a:extLst>
                </p:cNvPr>
                <p:cNvSpPr>
                  <a:spLocks noEditPoints="1"/>
                </p:cNvSpPr>
                <p:nvPr/>
              </p:nvSpPr>
              <p:spPr bwMode="auto">
                <a:xfrm>
                  <a:off x="9147175" y="4764088"/>
                  <a:ext cx="71438" cy="73025"/>
                </a:xfrm>
                <a:custGeom>
                  <a:avLst/>
                  <a:gdLst>
                    <a:gd name="T0" fmla="*/ 0 w 106"/>
                    <a:gd name="T1" fmla="*/ 53 h 106"/>
                    <a:gd name="T2" fmla="*/ 53 w 106"/>
                    <a:gd name="T3" fmla="*/ 106 h 106"/>
                    <a:gd name="T4" fmla="*/ 106 w 106"/>
                    <a:gd name="T5" fmla="*/ 53 h 106"/>
                    <a:gd name="T6" fmla="*/ 53 w 106"/>
                    <a:gd name="T7" fmla="*/ 0 h 106"/>
                    <a:gd name="T8" fmla="*/ 0 w 106"/>
                    <a:gd name="T9" fmla="*/ 53 h 106"/>
                    <a:gd name="T10" fmla="*/ 82 w 106"/>
                    <a:gd name="T11" fmla="*/ 53 h 106"/>
                    <a:gd name="T12" fmla="*/ 53 w 106"/>
                    <a:gd name="T13" fmla="*/ 82 h 106"/>
                    <a:gd name="T14" fmla="*/ 24 w 106"/>
                    <a:gd name="T15" fmla="*/ 53 h 106"/>
                    <a:gd name="T16" fmla="*/ 53 w 106"/>
                    <a:gd name="T17" fmla="*/ 24 h 106"/>
                    <a:gd name="T18" fmla="*/ 82 w 106"/>
                    <a:gd name="T19" fmla="*/ 5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 h="106">
                      <a:moveTo>
                        <a:pt x="0" y="53"/>
                      </a:moveTo>
                      <a:cubicBezTo>
                        <a:pt x="0" y="82"/>
                        <a:pt x="24" y="106"/>
                        <a:pt x="53" y="106"/>
                      </a:cubicBezTo>
                      <a:cubicBezTo>
                        <a:pt x="82" y="106"/>
                        <a:pt x="106" y="82"/>
                        <a:pt x="106" y="53"/>
                      </a:cubicBezTo>
                      <a:cubicBezTo>
                        <a:pt x="106" y="24"/>
                        <a:pt x="82" y="0"/>
                        <a:pt x="53" y="0"/>
                      </a:cubicBezTo>
                      <a:cubicBezTo>
                        <a:pt x="24" y="0"/>
                        <a:pt x="0" y="24"/>
                        <a:pt x="0" y="53"/>
                      </a:cubicBezTo>
                      <a:close/>
                      <a:moveTo>
                        <a:pt x="82" y="53"/>
                      </a:moveTo>
                      <a:cubicBezTo>
                        <a:pt x="82" y="69"/>
                        <a:pt x="69" y="82"/>
                        <a:pt x="53" y="82"/>
                      </a:cubicBezTo>
                      <a:cubicBezTo>
                        <a:pt x="37" y="82"/>
                        <a:pt x="24" y="69"/>
                        <a:pt x="24" y="53"/>
                      </a:cubicBezTo>
                      <a:cubicBezTo>
                        <a:pt x="24" y="37"/>
                        <a:pt x="37" y="24"/>
                        <a:pt x="53" y="24"/>
                      </a:cubicBezTo>
                      <a:cubicBezTo>
                        <a:pt x="69" y="24"/>
                        <a:pt x="82" y="37"/>
                        <a:pt x="82" y="5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12D2A"/>
                    </a:solidFill>
                    <a:effectLst/>
                    <a:uLnTx/>
                    <a:uFillTx/>
                    <a:latin typeface="Oracle Sans"/>
                    <a:ea typeface="+mn-ea"/>
                    <a:cs typeface="+mn-cs"/>
                  </a:endParaRPr>
                </a:p>
              </p:txBody>
            </p:sp>
            <p:sp>
              <p:nvSpPr>
                <p:cNvPr id="65" name="Freeform 178">
                  <a:extLst>
                    <a:ext uri="{FF2B5EF4-FFF2-40B4-BE49-F238E27FC236}">
                      <a16:creationId xmlns:a16="http://schemas.microsoft.com/office/drawing/2014/main" id="{A7ECB437-D8B4-41E9-A128-5AE800AE7646}"/>
                    </a:ext>
                  </a:extLst>
                </p:cNvPr>
                <p:cNvSpPr>
                  <a:spLocks noEditPoints="1"/>
                </p:cNvSpPr>
                <p:nvPr/>
              </p:nvSpPr>
              <p:spPr bwMode="auto">
                <a:xfrm>
                  <a:off x="9120188" y="4843463"/>
                  <a:ext cx="125413" cy="61912"/>
                </a:xfrm>
                <a:custGeom>
                  <a:avLst/>
                  <a:gdLst>
                    <a:gd name="T0" fmla="*/ 114 w 184"/>
                    <a:gd name="T1" fmla="*/ 0 h 91"/>
                    <a:gd name="T2" fmla="*/ 69 w 184"/>
                    <a:gd name="T3" fmla="*/ 0 h 91"/>
                    <a:gd name="T4" fmla="*/ 0 w 184"/>
                    <a:gd name="T5" fmla="*/ 70 h 91"/>
                    <a:gd name="T6" fmla="*/ 0 w 184"/>
                    <a:gd name="T7" fmla="*/ 78 h 91"/>
                    <a:gd name="T8" fmla="*/ 13 w 184"/>
                    <a:gd name="T9" fmla="*/ 91 h 91"/>
                    <a:gd name="T10" fmla="*/ 171 w 184"/>
                    <a:gd name="T11" fmla="*/ 91 h 91"/>
                    <a:gd name="T12" fmla="*/ 184 w 184"/>
                    <a:gd name="T13" fmla="*/ 78 h 91"/>
                    <a:gd name="T14" fmla="*/ 184 w 184"/>
                    <a:gd name="T15" fmla="*/ 70 h 91"/>
                    <a:gd name="T16" fmla="*/ 114 w 184"/>
                    <a:gd name="T17" fmla="*/ 0 h 91"/>
                    <a:gd name="T18" fmla="*/ 24 w 184"/>
                    <a:gd name="T19" fmla="*/ 67 h 91"/>
                    <a:gd name="T20" fmla="*/ 69 w 184"/>
                    <a:gd name="T21" fmla="*/ 24 h 91"/>
                    <a:gd name="T22" fmla="*/ 114 w 184"/>
                    <a:gd name="T23" fmla="*/ 24 h 91"/>
                    <a:gd name="T24" fmla="*/ 160 w 184"/>
                    <a:gd name="T25" fmla="*/ 67 h 91"/>
                    <a:gd name="T26" fmla="*/ 24 w 184"/>
                    <a:gd name="T27" fmla="*/ 6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4" h="91">
                      <a:moveTo>
                        <a:pt x="114" y="0"/>
                      </a:moveTo>
                      <a:cubicBezTo>
                        <a:pt x="69" y="0"/>
                        <a:pt x="69" y="0"/>
                        <a:pt x="69" y="0"/>
                      </a:cubicBezTo>
                      <a:cubicBezTo>
                        <a:pt x="31" y="0"/>
                        <a:pt x="0" y="31"/>
                        <a:pt x="0" y="70"/>
                      </a:cubicBezTo>
                      <a:cubicBezTo>
                        <a:pt x="0" y="78"/>
                        <a:pt x="0" y="78"/>
                        <a:pt x="0" y="78"/>
                      </a:cubicBezTo>
                      <a:cubicBezTo>
                        <a:pt x="0" y="85"/>
                        <a:pt x="6" y="91"/>
                        <a:pt x="13" y="91"/>
                      </a:cubicBezTo>
                      <a:cubicBezTo>
                        <a:pt x="171" y="91"/>
                        <a:pt x="171" y="91"/>
                        <a:pt x="171" y="91"/>
                      </a:cubicBezTo>
                      <a:cubicBezTo>
                        <a:pt x="178" y="91"/>
                        <a:pt x="184" y="85"/>
                        <a:pt x="184" y="78"/>
                      </a:cubicBezTo>
                      <a:cubicBezTo>
                        <a:pt x="184" y="70"/>
                        <a:pt x="184" y="70"/>
                        <a:pt x="184" y="70"/>
                      </a:cubicBezTo>
                      <a:cubicBezTo>
                        <a:pt x="184" y="31"/>
                        <a:pt x="153" y="0"/>
                        <a:pt x="114" y="0"/>
                      </a:cubicBezTo>
                      <a:close/>
                      <a:moveTo>
                        <a:pt x="24" y="67"/>
                      </a:moveTo>
                      <a:cubicBezTo>
                        <a:pt x="25" y="43"/>
                        <a:pt x="45" y="24"/>
                        <a:pt x="69" y="24"/>
                      </a:cubicBezTo>
                      <a:cubicBezTo>
                        <a:pt x="114" y="24"/>
                        <a:pt x="114" y="24"/>
                        <a:pt x="114" y="24"/>
                      </a:cubicBezTo>
                      <a:cubicBezTo>
                        <a:pt x="139" y="24"/>
                        <a:pt x="159" y="43"/>
                        <a:pt x="160" y="67"/>
                      </a:cubicBezTo>
                      <a:lnTo>
                        <a:pt x="24" y="67"/>
                      </a:ln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12D2A"/>
                    </a:solidFill>
                    <a:effectLst/>
                    <a:uLnTx/>
                    <a:uFillTx/>
                    <a:latin typeface="Oracle Sans"/>
                    <a:ea typeface="+mn-ea"/>
                    <a:cs typeface="+mn-cs"/>
                  </a:endParaRPr>
                </a:p>
              </p:txBody>
            </p:sp>
            <p:sp>
              <p:nvSpPr>
                <p:cNvPr id="66" name="Freeform 179">
                  <a:extLst>
                    <a:ext uri="{FF2B5EF4-FFF2-40B4-BE49-F238E27FC236}">
                      <a16:creationId xmlns:a16="http://schemas.microsoft.com/office/drawing/2014/main" id="{A472A59C-75D1-4E33-A9FE-F27E04F91AD9}"/>
                    </a:ext>
                  </a:extLst>
                </p:cNvPr>
                <p:cNvSpPr>
                  <a:spLocks/>
                </p:cNvSpPr>
                <p:nvPr/>
              </p:nvSpPr>
              <p:spPr bwMode="auto">
                <a:xfrm>
                  <a:off x="8890000" y="4611688"/>
                  <a:ext cx="82550" cy="141287"/>
                </a:xfrm>
                <a:custGeom>
                  <a:avLst/>
                  <a:gdLst>
                    <a:gd name="T0" fmla="*/ 17 w 122"/>
                    <a:gd name="T1" fmla="*/ 207 h 207"/>
                    <a:gd name="T2" fmla="*/ 18 w 122"/>
                    <a:gd name="T3" fmla="*/ 207 h 207"/>
                    <a:gd name="T4" fmla="*/ 29 w 122"/>
                    <a:gd name="T5" fmla="*/ 194 h 207"/>
                    <a:gd name="T6" fmla="*/ 115 w 122"/>
                    <a:gd name="T7" fmla="*/ 24 h 207"/>
                    <a:gd name="T8" fmla="*/ 119 w 122"/>
                    <a:gd name="T9" fmla="*/ 8 h 207"/>
                    <a:gd name="T10" fmla="*/ 103 w 122"/>
                    <a:gd name="T11" fmla="*/ 4 h 207"/>
                    <a:gd name="T12" fmla="*/ 5 w 122"/>
                    <a:gd name="T13" fmla="*/ 195 h 207"/>
                    <a:gd name="T14" fmla="*/ 17 w 122"/>
                    <a:gd name="T15" fmla="*/ 207 h 2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2" h="207">
                      <a:moveTo>
                        <a:pt x="17" y="207"/>
                      </a:moveTo>
                      <a:cubicBezTo>
                        <a:pt x="17" y="207"/>
                        <a:pt x="18" y="207"/>
                        <a:pt x="18" y="207"/>
                      </a:cubicBezTo>
                      <a:cubicBezTo>
                        <a:pt x="24" y="206"/>
                        <a:pt x="30" y="201"/>
                        <a:pt x="29" y="194"/>
                      </a:cubicBezTo>
                      <a:cubicBezTo>
                        <a:pt x="29" y="193"/>
                        <a:pt x="25" y="77"/>
                        <a:pt x="115" y="24"/>
                      </a:cubicBezTo>
                      <a:cubicBezTo>
                        <a:pt x="121" y="21"/>
                        <a:pt x="122" y="14"/>
                        <a:pt x="119" y="8"/>
                      </a:cubicBezTo>
                      <a:cubicBezTo>
                        <a:pt x="116" y="2"/>
                        <a:pt x="108" y="0"/>
                        <a:pt x="103" y="4"/>
                      </a:cubicBezTo>
                      <a:cubicBezTo>
                        <a:pt x="0" y="64"/>
                        <a:pt x="5" y="190"/>
                        <a:pt x="5" y="195"/>
                      </a:cubicBezTo>
                      <a:cubicBezTo>
                        <a:pt x="6" y="202"/>
                        <a:pt x="11" y="207"/>
                        <a:pt x="17" y="207"/>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12D2A"/>
                    </a:solidFill>
                    <a:effectLst/>
                    <a:uLnTx/>
                    <a:uFillTx/>
                    <a:latin typeface="Oracle Sans"/>
                    <a:ea typeface="+mn-ea"/>
                    <a:cs typeface="+mn-cs"/>
                  </a:endParaRPr>
                </a:p>
              </p:txBody>
            </p:sp>
            <p:sp>
              <p:nvSpPr>
                <p:cNvPr id="67" name="Freeform 180">
                  <a:extLst>
                    <a:ext uri="{FF2B5EF4-FFF2-40B4-BE49-F238E27FC236}">
                      <a16:creationId xmlns:a16="http://schemas.microsoft.com/office/drawing/2014/main" id="{569A7957-B8F7-44ED-861E-A5A81C1E8D97}"/>
                    </a:ext>
                  </a:extLst>
                </p:cNvPr>
                <p:cNvSpPr>
                  <a:spLocks/>
                </p:cNvSpPr>
                <p:nvPr/>
              </p:nvSpPr>
              <p:spPr bwMode="auto">
                <a:xfrm>
                  <a:off x="9124950" y="4611688"/>
                  <a:ext cx="84138" cy="141287"/>
                </a:xfrm>
                <a:custGeom>
                  <a:avLst/>
                  <a:gdLst>
                    <a:gd name="T0" fmla="*/ 8 w 123"/>
                    <a:gd name="T1" fmla="*/ 24 h 207"/>
                    <a:gd name="T2" fmla="*/ 93 w 123"/>
                    <a:gd name="T3" fmla="*/ 194 h 207"/>
                    <a:gd name="T4" fmla="*/ 105 w 123"/>
                    <a:gd name="T5" fmla="*/ 207 h 207"/>
                    <a:gd name="T6" fmla="*/ 105 w 123"/>
                    <a:gd name="T7" fmla="*/ 207 h 207"/>
                    <a:gd name="T8" fmla="*/ 117 w 123"/>
                    <a:gd name="T9" fmla="*/ 195 h 207"/>
                    <a:gd name="T10" fmla="*/ 20 w 123"/>
                    <a:gd name="T11" fmla="*/ 4 h 207"/>
                    <a:gd name="T12" fmla="*/ 3 w 123"/>
                    <a:gd name="T13" fmla="*/ 8 h 207"/>
                    <a:gd name="T14" fmla="*/ 8 w 123"/>
                    <a:gd name="T15" fmla="*/ 24 h 2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3" h="207">
                      <a:moveTo>
                        <a:pt x="8" y="24"/>
                      </a:moveTo>
                      <a:cubicBezTo>
                        <a:pt x="98" y="77"/>
                        <a:pt x="93" y="193"/>
                        <a:pt x="93" y="194"/>
                      </a:cubicBezTo>
                      <a:cubicBezTo>
                        <a:pt x="93" y="201"/>
                        <a:pt x="98" y="206"/>
                        <a:pt x="105" y="207"/>
                      </a:cubicBezTo>
                      <a:cubicBezTo>
                        <a:pt x="105" y="207"/>
                        <a:pt x="105" y="207"/>
                        <a:pt x="105" y="207"/>
                      </a:cubicBezTo>
                      <a:cubicBezTo>
                        <a:pt x="111" y="207"/>
                        <a:pt x="117" y="202"/>
                        <a:pt x="117" y="195"/>
                      </a:cubicBezTo>
                      <a:cubicBezTo>
                        <a:pt x="117" y="190"/>
                        <a:pt x="123" y="64"/>
                        <a:pt x="20" y="4"/>
                      </a:cubicBezTo>
                      <a:cubicBezTo>
                        <a:pt x="14" y="0"/>
                        <a:pt x="7" y="2"/>
                        <a:pt x="3" y="8"/>
                      </a:cubicBezTo>
                      <a:cubicBezTo>
                        <a:pt x="0" y="14"/>
                        <a:pt x="2" y="21"/>
                        <a:pt x="8" y="24"/>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12D2A"/>
                    </a:solidFill>
                    <a:effectLst/>
                    <a:uLnTx/>
                    <a:uFillTx/>
                    <a:latin typeface="Oracle Sans"/>
                    <a:ea typeface="+mn-ea"/>
                    <a:cs typeface="+mn-cs"/>
                  </a:endParaRPr>
                </a:p>
              </p:txBody>
            </p:sp>
            <p:sp>
              <p:nvSpPr>
                <p:cNvPr id="68" name="Freeform 181">
                  <a:extLst>
                    <a:ext uri="{FF2B5EF4-FFF2-40B4-BE49-F238E27FC236}">
                      <a16:creationId xmlns:a16="http://schemas.microsoft.com/office/drawing/2014/main" id="{8CAAB995-D2BC-419B-921F-686B8696584C}"/>
                    </a:ext>
                  </a:extLst>
                </p:cNvPr>
                <p:cNvSpPr>
                  <a:spLocks/>
                </p:cNvSpPr>
                <p:nvPr/>
              </p:nvSpPr>
              <p:spPr bwMode="auto">
                <a:xfrm>
                  <a:off x="8991600" y="4865688"/>
                  <a:ext cx="115888" cy="26987"/>
                </a:xfrm>
                <a:custGeom>
                  <a:avLst/>
                  <a:gdLst>
                    <a:gd name="T0" fmla="*/ 154 w 171"/>
                    <a:gd name="T1" fmla="*/ 3 h 38"/>
                    <a:gd name="T2" fmla="*/ 18 w 171"/>
                    <a:gd name="T3" fmla="*/ 3 h 38"/>
                    <a:gd name="T4" fmla="*/ 3 w 171"/>
                    <a:gd name="T5" fmla="*/ 9 h 38"/>
                    <a:gd name="T6" fmla="*/ 10 w 171"/>
                    <a:gd name="T7" fmla="*/ 25 h 38"/>
                    <a:gd name="T8" fmla="*/ 87 w 171"/>
                    <a:gd name="T9" fmla="*/ 38 h 38"/>
                    <a:gd name="T10" fmla="*/ 162 w 171"/>
                    <a:gd name="T11" fmla="*/ 25 h 38"/>
                    <a:gd name="T12" fmla="*/ 169 w 171"/>
                    <a:gd name="T13" fmla="*/ 10 h 38"/>
                    <a:gd name="T14" fmla="*/ 154 w 171"/>
                    <a:gd name="T15" fmla="*/ 3 h 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38">
                      <a:moveTo>
                        <a:pt x="154" y="3"/>
                      </a:moveTo>
                      <a:cubicBezTo>
                        <a:pt x="83" y="28"/>
                        <a:pt x="19" y="3"/>
                        <a:pt x="18" y="3"/>
                      </a:cubicBezTo>
                      <a:cubicBezTo>
                        <a:pt x="12" y="0"/>
                        <a:pt x="5" y="3"/>
                        <a:pt x="3" y="9"/>
                      </a:cubicBezTo>
                      <a:cubicBezTo>
                        <a:pt x="0" y="16"/>
                        <a:pt x="3" y="23"/>
                        <a:pt x="10" y="25"/>
                      </a:cubicBezTo>
                      <a:cubicBezTo>
                        <a:pt x="12" y="26"/>
                        <a:pt x="43" y="38"/>
                        <a:pt x="87" y="38"/>
                      </a:cubicBezTo>
                      <a:cubicBezTo>
                        <a:pt x="109" y="38"/>
                        <a:pt x="135" y="35"/>
                        <a:pt x="162" y="25"/>
                      </a:cubicBezTo>
                      <a:cubicBezTo>
                        <a:pt x="168" y="23"/>
                        <a:pt x="171" y="16"/>
                        <a:pt x="169" y="10"/>
                      </a:cubicBezTo>
                      <a:cubicBezTo>
                        <a:pt x="167" y="4"/>
                        <a:pt x="160" y="0"/>
                        <a:pt x="154" y="3"/>
                      </a:cubicBezTo>
                      <a:close/>
                    </a:path>
                  </a:pathLst>
                </a:custGeom>
                <a:solidFill>
                  <a:srgbClr val="231F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12D2A"/>
                    </a:solidFill>
                    <a:effectLst/>
                    <a:uLnTx/>
                    <a:uFillTx/>
                    <a:latin typeface="Oracle Sans"/>
                    <a:ea typeface="+mn-ea"/>
                    <a:cs typeface="+mn-cs"/>
                  </a:endParaRPr>
                </a:p>
              </p:txBody>
            </p:sp>
          </p:grpSp>
        </p:grpSp>
      </p:grpSp>
    </p:spTree>
    <p:extLst>
      <p:ext uri="{BB962C8B-B14F-4D97-AF65-F5344CB8AC3E}">
        <p14:creationId xmlns:p14="http://schemas.microsoft.com/office/powerpoint/2010/main" val="37496963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Apartment-Real-Estate-Presentation-Design">
  <a:themeElements>
    <a:clrScheme name="Blue II">
      <a:dk1>
        <a:sysClr val="windowText" lastClr="000000"/>
      </a:dk1>
      <a:lt1>
        <a:sysClr val="window" lastClr="FFFFFF"/>
      </a:lt1>
      <a:dk2>
        <a:srgbClr val="335B74"/>
      </a:dk2>
      <a:lt2>
        <a:srgbClr val="DFE3E5"/>
      </a:lt2>
      <a:accent1>
        <a:srgbClr val="1CADE4"/>
      </a:accent1>
      <a:accent2>
        <a:srgbClr val="2683C6"/>
      </a:accent2>
      <a:accent3>
        <a:srgbClr val="27CED7"/>
      </a:accent3>
      <a:accent4>
        <a:srgbClr val="42BA97"/>
      </a:accent4>
      <a:accent5>
        <a:srgbClr val="3E8853"/>
      </a:accent5>
      <a:accent6>
        <a:srgbClr val="62A39F"/>
      </a:accent6>
      <a:hlink>
        <a:srgbClr val="6EAC1C"/>
      </a:hlink>
      <a:folHlink>
        <a:srgbClr val="B26B02"/>
      </a:folHlink>
    </a:clrScheme>
    <a:fontScheme name="Custom 1">
      <a:majorFont>
        <a:latin typeface="Lucida Bright"/>
        <a:ea typeface=""/>
        <a:cs typeface=""/>
      </a:majorFont>
      <a:minorFont>
        <a:latin typeface="Lucida San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NetGain_Content_Master">
  <a:themeElements>
    <a:clrScheme name="Netgain Official">
      <a:dk1>
        <a:sysClr val="windowText" lastClr="000000"/>
      </a:dk1>
      <a:lt1>
        <a:sysClr val="window" lastClr="FFFFFF"/>
      </a:lt1>
      <a:dk2>
        <a:srgbClr val="001E5A"/>
      </a:dk2>
      <a:lt2>
        <a:srgbClr val="B5D4E8"/>
      </a:lt2>
      <a:accent1>
        <a:srgbClr val="00619A"/>
      </a:accent1>
      <a:accent2>
        <a:srgbClr val="7B7D80"/>
      </a:accent2>
      <a:accent3>
        <a:srgbClr val="33507C"/>
      </a:accent3>
      <a:accent4>
        <a:srgbClr val="43C1E6"/>
      </a:accent4>
      <a:accent5>
        <a:srgbClr val="F26C2F"/>
      </a:accent5>
      <a:accent6>
        <a:srgbClr val="E4DCCB"/>
      </a:accent6>
      <a:hlink>
        <a:srgbClr val="0563C1"/>
      </a:hlink>
      <a:folHlink>
        <a:srgbClr val="954F72"/>
      </a:folHlink>
    </a:clrScheme>
    <a:fontScheme name="NetGain Theme">
      <a:majorFont>
        <a:latin typeface="Univers Condensed Light"/>
        <a:ea typeface=""/>
        <a:cs typeface=""/>
      </a:majorFont>
      <a:minorFont>
        <a:latin typeface="Univer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NetGain_Office_Theme1" id="{747A0213-5C61-403F-A921-E32E35508228}" vid="{3E9FAB96-7E5A-4DCB-863B-1898F209CB0B}"/>
    </a:ext>
  </a:extLst>
</a:theme>
</file>

<file path=ppt/theme/theme3.xml><?xml version="1.0" encoding="utf-8"?>
<a:theme xmlns:a="http://schemas.openxmlformats.org/drawingml/2006/main" name="Custom Design">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AvidXchange Brand">
  <a:themeElements>
    <a:clrScheme name="AvidXchange 2019">
      <a:dk1>
        <a:srgbClr val="000000"/>
      </a:dk1>
      <a:lt1>
        <a:srgbClr val="FFFFFF"/>
      </a:lt1>
      <a:dk2>
        <a:srgbClr val="44546A"/>
      </a:dk2>
      <a:lt2>
        <a:srgbClr val="EEF1F3"/>
      </a:lt2>
      <a:accent1>
        <a:srgbClr val="A3D137"/>
      </a:accent1>
      <a:accent2>
        <a:srgbClr val="00A04D"/>
      </a:accent2>
      <a:accent3>
        <a:srgbClr val="404041"/>
      </a:accent3>
      <a:accent4>
        <a:srgbClr val="0683C9"/>
      </a:accent4>
      <a:accent5>
        <a:srgbClr val="004E74"/>
      </a:accent5>
      <a:accent6>
        <a:srgbClr val="AB208E"/>
      </a:accent6>
      <a:hlink>
        <a:srgbClr val="0684C9"/>
      </a:hlink>
      <a:folHlink>
        <a:srgbClr val="AA208E"/>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b="0" i="0" dirty="0">
            <a:latin typeface="Helvetica Light" panose="020B0403020202020204" pitchFamily="34" charset="0"/>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AvidXchange Brand" id="{69C0E143-499A-47D2-B1AE-440F88CBB0B8}" vid="{1D0EBED1-07CE-4E6C-A2D9-4B9F291983B6}"/>
    </a:ext>
  </a:extLst>
</a:theme>
</file>

<file path=ppt/theme/theme5.xml><?xml version="1.0" encoding="utf-8"?>
<a:theme xmlns:a="http://schemas.openxmlformats.org/drawingml/2006/main" name="FloQast">
  <a:themeElements>
    <a:clrScheme name="FloQast">
      <a:dk1>
        <a:srgbClr val="6D6D70"/>
      </a:dk1>
      <a:lt1>
        <a:srgbClr val="FFFFFF"/>
      </a:lt1>
      <a:dk2>
        <a:srgbClr val="A7A7A7"/>
      </a:dk2>
      <a:lt2>
        <a:srgbClr val="535353"/>
      </a:lt2>
      <a:accent1>
        <a:srgbClr val="8BC53F"/>
      </a:accent1>
      <a:accent2>
        <a:srgbClr val="05386B"/>
      </a:accent2>
      <a:accent3>
        <a:srgbClr val="41658C"/>
      </a:accent3>
      <a:accent4>
        <a:srgbClr val="8F8F8F"/>
      </a:accent4>
      <a:accent5>
        <a:srgbClr val="6E6E6E"/>
      </a:accent5>
      <a:accent6>
        <a:srgbClr val="4D4D4D"/>
      </a:accent6>
      <a:hlink>
        <a:srgbClr val="0000FF"/>
      </a:hlink>
      <a:folHlink>
        <a:srgbClr val="FF00FF"/>
      </a:folHlink>
    </a:clrScheme>
    <a:fontScheme name="FloQast">
      <a:majorFont>
        <a:latin typeface="Arial"/>
        <a:ea typeface="Arial"/>
        <a:cs typeface="Arial"/>
      </a:majorFont>
      <a:minorFont>
        <a:latin typeface="Helvetica"/>
        <a:ea typeface="Helvetica"/>
        <a:cs typeface="Helvetica"/>
      </a:minorFont>
    </a:fontScheme>
    <a:fmtScheme name="FloQast">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29999"/>
              </a:schemeClr>
            </a:gs>
            <a:gs pos="100000">
              <a:schemeClr val="phClr">
                <a:tint val="50000"/>
                <a:shade val="100000"/>
                <a:satMod val="350000"/>
              </a:schemeClr>
            </a:gs>
          </a:gsLst>
          <a:lin ang="16200000" scaled="0"/>
        </a:gradFill>
      </a:fillStyleLst>
      <a:lnStyleLst>
        <a:ln w="9525" cap="flat" cmpd="sng" algn="ctr">
          <a:solidFill>
            <a:schemeClr val="phClr">
              <a:shade val="95000"/>
              <a:satMod val="104999"/>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38100" dist="23000" dir="5400000" rotWithShape="0">
              <a:srgbClr val="000000">
                <a:alpha val="35000"/>
              </a:srgbClr>
            </a:outerShdw>
          </a:effectLst>
        </a:effectStyle>
        <a:effectStyle>
          <a:effectLst>
            <a:outerShdw blurRad="38100" dist="23000" dir="5400000" rotWithShape="0">
              <a:srgbClr val="000000">
                <a:alpha val="35000"/>
              </a:srgbClr>
            </a:outerShdw>
          </a:effectLst>
        </a:effectStyle>
        <a:effectStyle>
          <a:effectLst>
            <a:outerShdw blurRad="38100" dist="20000" dir="5400000" rotWithShape="0">
              <a:srgbClr val="000000">
                <a:alpha val="38000"/>
              </a:srgbClr>
            </a:outerShdw>
          </a:effectLst>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4">
            <a:lumOff val="44000"/>
          </a:schemeClr>
        </a:solidFill>
        <a:ln w="25400" cap="flat">
          <a:solidFill>
            <a:schemeClr val="accent1"/>
          </a:solidFill>
          <a:prstDash val="solid"/>
          <a:round/>
        </a:ln>
        <a:effectLst>
          <a:outerShdw blurRad="38100" dist="23000" dir="5400000" rotWithShape="0">
            <a:srgbClr val="000000">
              <a:alpha val="35000"/>
            </a:srgbClr>
          </a:outerShdw>
        </a:effectLst>
        <a:sp3d/>
      </a:spPr>
      <a:bodyPr rot="0" spcFirstLastPara="1" vertOverflow="overflow" horzOverflow="overflow" vert="horz" wrap="square" lIns="45719" tIns="45719" rIns="45719" bIns="45719" numCol="1" spcCol="38100" rtlCol="0" anchor="ctr">
        <a:spAutoFit/>
      </a:bodyPr>
      <a:lstStyle>
        <a:defPPr marL="0" marR="0" indent="0" algn="l" defTabSz="914400" rtl="0" fontAlgn="auto" latinLnBrk="0" hangingPunct="0">
          <a:lnSpc>
            <a:spcPct val="100000"/>
          </a:lnSpc>
          <a:spcBef>
            <a:spcPts val="0"/>
          </a:spcBef>
          <a:spcAft>
            <a:spcPts val="0"/>
          </a:spcAft>
          <a:buClrTx/>
          <a:buSzTx/>
          <a:buFontTx/>
          <a:buNone/>
          <a:tabLst/>
          <a:defRPr kumimoji="0" sz="1400" b="0" i="0" u="none" strike="noStrike" cap="none" spc="0" normalizeH="0" baseline="0">
            <a:ln>
              <a:noFill/>
            </a:ln>
            <a:solidFill>
              <a:srgbClr val="6D6D70"/>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spDef>
    <a:lnDef>
      <a:spPr>
        <a:noFill/>
        <a:ln w="25400" cap="flat">
          <a:solidFill>
            <a:schemeClr val="accent1"/>
          </a:solidFill>
          <a:prstDash val="solid"/>
          <a:round/>
        </a:ln>
        <a:effectLst>
          <a:outerShdw blurRad="38100" dist="20000" dir="5400000" rotWithShape="0">
            <a:srgbClr val="000000">
              <a:alpha val="38000"/>
            </a:srgbClr>
          </a:outerShdw>
        </a:effectLst>
        <a:sp3d/>
      </a:spPr>
      <a:bodyPr rot="0" spcFirstLastPara="1" vertOverflow="overflow" horzOverflow="overflow" vert="horz" wrap="square" lIns="91439" tIns="45719" rIns="91439" bIns="45719" numCol="1" spcCol="38100" rtlCol="0" anchor="t">
        <a:noAutofit/>
      </a:bodyPr>
      <a:lstStyle>
        <a:def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lnDef>
    <a:txDef>
      <a:spPr>
        <a:noFill/>
        <a:ln w="12700" cap="flat">
          <a:noFill/>
          <a:miter lim="400000"/>
        </a:ln>
        <a:effectLst/>
        <a:sp3d/>
      </a:spPr>
      <a:bodyPr rot="0" spcFirstLastPara="1" vertOverflow="overflow" horzOverflow="overflow" vert="horz" wrap="square" lIns="45719" tIns="45719" rIns="45719" bIns="45719" numCol="1" spcCol="38100" rtlCol="0" anchor="t">
        <a:spAutoFit/>
      </a:bodyPr>
      <a:lstStyle>
        <a:defPPr marL="0" marR="0" indent="0" algn="l" defTabSz="914400" rtl="0" fontAlgn="auto" latinLnBrk="0" hangingPunct="0">
          <a:lnSpc>
            <a:spcPct val="100000"/>
          </a:lnSpc>
          <a:spcBef>
            <a:spcPts val="0"/>
          </a:spcBef>
          <a:spcAft>
            <a:spcPts val="0"/>
          </a:spcAft>
          <a:buClrTx/>
          <a:buSzTx/>
          <a:buFontTx/>
          <a:buNone/>
          <a:tabLst/>
          <a:defRPr kumimoji="0" sz="1400" b="0" i="0" u="none" strike="noStrike" cap="none" spc="0" normalizeH="0" baseline="0">
            <a:ln>
              <a:noFill/>
            </a:ln>
            <a:solidFill>
              <a:srgbClr val="6D6D70"/>
            </a:solidFill>
            <a:effectLst/>
            <a:uFillTx/>
            <a:latin typeface="+mj-lt"/>
            <a:ea typeface="+mj-ea"/>
            <a:cs typeface="+mj-cs"/>
            <a:sym typeface="Arial"/>
          </a:defRPr>
        </a:defPPr>
        <a:lvl1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1pPr>
        <a:lvl2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2pPr>
        <a:lvl3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3pPr>
        <a:lvl4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4pPr>
        <a:lvl5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5pPr>
        <a:lvl6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6pPr>
        <a:lvl7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7pPr>
        <a:lvl8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8pPr>
        <a:lvl9pPr marL="0" marR="0" indent="0" algn="l" defTabSz="914400" rtl="0" fontAlgn="auto" latinLnBrk="1" hangingPunct="0">
          <a:lnSpc>
            <a:spcPct val="100000"/>
          </a:lnSpc>
          <a:spcBef>
            <a:spcPts val="0"/>
          </a:spcBef>
          <a:spcAft>
            <a:spcPts val="0"/>
          </a:spcAft>
          <a:buClrTx/>
          <a:buSzTx/>
          <a:buFontTx/>
          <a:buNone/>
          <a:tabLst/>
          <a:defRPr kumimoji="0" sz="1800" b="0" i="0" u="none" strike="noStrike" cap="none" spc="0" normalizeH="0" baseline="0">
            <a:ln>
              <a:noFill/>
            </a:ln>
            <a:solidFill>
              <a:srgbClr val="000000"/>
            </a:solidFill>
            <a:effectLst/>
            <a:uFillTx/>
          </a:defRPr>
        </a:lvl9pPr>
      </a:lstStyle>
      <a:style>
        <a:lnRef idx="0">
          <a:scrgbClr r="0" g="0" b="0"/>
        </a:lnRef>
        <a:fillRef idx="0">
          <a:scrgbClr r="0" g="0" b="0"/>
        </a:fillRef>
        <a:effectRef idx="0">
          <a:scrgbClr r="0" g="0" b="0"/>
        </a:effectRef>
        <a:fontRef idx="none"/>
      </a:style>
    </a:txDef>
  </a:objectDefaults>
  <a:extraClrSchemeLst/>
</a:theme>
</file>

<file path=ppt/theme/theme6.xml><?xml version="1.0" encoding="utf-8"?>
<a:theme xmlns:a="http://schemas.openxmlformats.org/drawingml/2006/main" name="1_2017 DSI Branded Template">
  <a:themeElements>
    <a:clrScheme name="DSI Template 1">
      <a:dk1>
        <a:srgbClr val="464646"/>
      </a:dk1>
      <a:lt1>
        <a:srgbClr val="FFFFFF"/>
      </a:lt1>
      <a:dk2>
        <a:srgbClr val="7F7F7F"/>
      </a:dk2>
      <a:lt2>
        <a:srgbClr val="DADADA"/>
      </a:lt2>
      <a:accent1>
        <a:srgbClr val="0084A8"/>
      </a:accent1>
      <a:accent2>
        <a:srgbClr val="005883"/>
      </a:accent2>
      <a:accent3>
        <a:srgbClr val="A8DEE6"/>
      </a:accent3>
      <a:accent4>
        <a:srgbClr val="F79C30"/>
      </a:accent4>
      <a:accent5>
        <a:srgbClr val="F37120"/>
      </a:accent5>
      <a:accent6>
        <a:srgbClr val="E31B23"/>
      </a:accent6>
      <a:hlink>
        <a:srgbClr val="0083A8"/>
      </a:hlink>
      <a:folHlink>
        <a:srgbClr val="7F7F7F"/>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tx2"/>
        </a:solidFill>
        <a:ln w="12700" cap="flat" cmpd="sng" algn="ctr">
          <a:noFill/>
          <a:prstDash val="solid"/>
          <a:round/>
          <a:headEnd type="none" w="med" len="med"/>
          <a:tailEnd type="none" w="med" len="med"/>
        </a:ln>
        <a:effectLst/>
      </a:spPr>
      <a:bodyPr vert="horz" wrap="none" lIns="91440" tIns="45720" rIns="91440" bIns="45720" numCol="1" rtlCol="0" anchor="ctr" anchorCtr="0" compatLnSpc="1">
        <a:prstTxWarp prst="textNoShape">
          <a:avLst/>
        </a:prstTxWarp>
        <a:noAutofit/>
      </a:bodyPr>
      <a:lstStyle>
        <a:defPPr marL="0" marR="0" indent="0" algn="ctr" defTabSz="914400" rtl="0" eaLnBrk="0" fontAlgn="base" latinLnBrk="0" hangingPunct="0">
          <a:lnSpc>
            <a:spcPct val="100000"/>
          </a:lnSpc>
          <a:spcBef>
            <a:spcPct val="50000"/>
          </a:spcBef>
          <a:spcAft>
            <a:spcPct val="0"/>
          </a:spcAft>
          <a:buClrTx/>
          <a:buSzTx/>
          <a:buFontTx/>
          <a:buNone/>
          <a:tabLst/>
          <a:defRPr kumimoji="0" sz="1800" b="0" i="0" u="none" strike="noStrike" cap="none" normalizeH="0" baseline="0" dirty="0" err="1" smtClean="0">
            <a:ln>
              <a:noFill/>
            </a:ln>
            <a:solidFill>
              <a:schemeClr val="bg1"/>
            </a:solidFill>
            <a:effectLst/>
            <a:latin typeface="Arial" charset="0"/>
          </a:defRPr>
        </a:defPPr>
      </a:lstStyle>
    </a:spDef>
    <a:lnDef>
      <a:spPr bwMode="auto">
        <a:solidFill>
          <a:srgbClr val="00529B"/>
        </a:solidFill>
        <a:ln w="12700" cap="flat" cmpd="sng" algn="ctr">
          <a:solidFill>
            <a:schemeClr val="tx1"/>
          </a:solidFill>
          <a:prstDash val="solid"/>
          <a:round/>
          <a:headEnd type="none" w="med" len="med"/>
          <a:tailEnd type="none" w="lg" len="lg"/>
        </a:ln>
        <a:effectLst/>
      </a:spPr>
      <a:bodyPr/>
      <a:lstStyle/>
    </a:lnDef>
  </a:objectDefaults>
  <a:extraClrSchemeLst/>
  <a:custClrLst>
    <a:custClr name="Gartner Blue">
      <a:srgbClr val="00529B"/>
    </a:custClr>
    <a:custClr name="Green">
      <a:srgbClr val="46A33F"/>
    </a:custClr>
    <a:custClr name="Orange">
      <a:srgbClr val="E5550D"/>
    </a:custClr>
    <a:custClr name="Gartner Blue 40%">
      <a:srgbClr val="6697C3"/>
    </a:custClr>
    <a:custClr name="Gold">
      <a:srgbClr val="FCAF17"/>
    </a:custClr>
    <a:custClr name="Purple">
      <a:srgbClr val="56129D"/>
    </a:custClr>
    <a:custClr name="Red">
      <a:srgbClr val="AC0000"/>
    </a:custClr>
    <a:custClr name="Dark Blue">
      <a:srgbClr val="00254C"/>
    </a:custClr>
    <a:custClr name="Grey 40%">
      <a:srgbClr val="666666"/>
    </a:custClr>
    <a:custClr name="Bright Blue">
      <a:srgbClr val="00A5E3"/>
    </a:custClr>
    <a:custClr name="Gartner Blue 70%">
      <a:srgbClr val="B2CBE1"/>
    </a:custClr>
    <a:custClr name="Green 70%">
      <a:srgbClr val="C7E3C5"/>
    </a:custClr>
    <a:custClr name="Orange 70%">
      <a:srgbClr val="F3CDB2"/>
    </a:custClr>
    <a:custClr name="Gartner Blue 10%">
      <a:srgbClr val="E0EAF3"/>
    </a:custClr>
    <a:custClr name="Gold 70%">
      <a:srgbClr val="FEDFA2"/>
    </a:custClr>
    <a:custClr name="Purple 70%">
      <a:srgbClr val="CCB7E1"/>
    </a:custClr>
    <a:custClr name="Red 70%">
      <a:srgbClr val="DE9999"/>
    </a:custClr>
    <a:custClr name="Dark Blue 70%">
      <a:srgbClr val="B2BDC9"/>
    </a:custClr>
    <a:custClr name="Grey 70%">
      <a:srgbClr val="B2B2B2"/>
    </a:custClr>
    <a:custClr name="Bright Blue 70%">
      <a:srgbClr val="99DBF4"/>
    </a:custClr>
    <a:custClr name="Med Blue">
      <a:srgbClr val="667C94"/>
    </a:custClr>
    <a:custClr name="Green 40%">
      <a:srgbClr val="90C88C"/>
    </a:custClr>
    <a:custClr name="Orange 40%">
      <a:srgbClr val="EF996E"/>
    </a:custClr>
    <a:custClr name="Gartner Blue 40%">
      <a:srgbClr val="A3C0DB"/>
    </a:custClr>
    <a:custClr name="Gold 40%">
      <a:srgbClr val="FDCF74"/>
    </a:custClr>
    <a:custClr name="Purple 40%">
      <a:srgbClr val="9470BA"/>
    </a:custClr>
    <a:custClr name="Red 40%">
      <a:srgbClr val="CD6666"/>
    </a:custClr>
    <a:custClr name="Dark Blue 40%">
      <a:srgbClr val="667C94"/>
    </a:custClr>
    <a:custClr name="Grey 50%">
      <a:srgbClr val="7F7F7F"/>
    </a:custClr>
    <a:custClr name="Bright Blue 40%">
      <a:srgbClr val="66C9EE"/>
    </a:custClr>
  </a:custClrLst>
  <a:extLst>
    <a:ext uri="{05A4C25C-085E-4340-85A3-A5531E510DB2}">
      <thm15:themeFamily xmlns:thm15="http://schemas.microsoft.com/office/thememl/2012/main" name="1.2019 DSI Company PPT Template" id="{4459BDD0-C54A-B14A-9F02-703C4A751899}" vid="{A1B1EFAC-E8C8-5A45-9D1F-B08F58D93C66}"/>
    </a:ext>
  </a:extLst>
</a:theme>
</file>

<file path=ppt/theme/theme7.xml><?xml version="1.0" encoding="utf-8"?>
<a:theme xmlns:a="http://schemas.openxmlformats.org/drawingml/2006/main" name="2_2017 DSI Branded Template">
  <a:themeElements>
    <a:clrScheme name="DSI Template 1">
      <a:dk1>
        <a:srgbClr val="464646"/>
      </a:dk1>
      <a:lt1>
        <a:srgbClr val="FFFFFF"/>
      </a:lt1>
      <a:dk2>
        <a:srgbClr val="7F7F7F"/>
      </a:dk2>
      <a:lt2>
        <a:srgbClr val="DADADA"/>
      </a:lt2>
      <a:accent1>
        <a:srgbClr val="0084A8"/>
      </a:accent1>
      <a:accent2>
        <a:srgbClr val="005883"/>
      </a:accent2>
      <a:accent3>
        <a:srgbClr val="A8DEE6"/>
      </a:accent3>
      <a:accent4>
        <a:srgbClr val="F79C30"/>
      </a:accent4>
      <a:accent5>
        <a:srgbClr val="F37120"/>
      </a:accent5>
      <a:accent6>
        <a:srgbClr val="E31B23"/>
      </a:accent6>
      <a:hlink>
        <a:srgbClr val="0083A8"/>
      </a:hlink>
      <a:folHlink>
        <a:srgbClr val="7F7F7F"/>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tx2"/>
        </a:solidFill>
        <a:ln w="12700" cap="flat" cmpd="sng" algn="ctr">
          <a:noFill/>
          <a:prstDash val="solid"/>
          <a:round/>
          <a:headEnd type="none" w="med" len="med"/>
          <a:tailEnd type="none" w="med" len="med"/>
        </a:ln>
        <a:effectLst/>
      </a:spPr>
      <a:bodyPr vert="horz" wrap="none" lIns="91440" tIns="45720" rIns="91440" bIns="45720" numCol="1" rtlCol="0" anchor="ctr" anchorCtr="0" compatLnSpc="1">
        <a:prstTxWarp prst="textNoShape">
          <a:avLst/>
        </a:prstTxWarp>
        <a:noAutofit/>
      </a:bodyPr>
      <a:lstStyle>
        <a:defPPr marL="0" marR="0" indent="0" algn="ctr" defTabSz="914400" rtl="0" eaLnBrk="0" fontAlgn="base" latinLnBrk="0" hangingPunct="0">
          <a:lnSpc>
            <a:spcPct val="100000"/>
          </a:lnSpc>
          <a:spcBef>
            <a:spcPct val="50000"/>
          </a:spcBef>
          <a:spcAft>
            <a:spcPct val="0"/>
          </a:spcAft>
          <a:buClrTx/>
          <a:buSzTx/>
          <a:buFontTx/>
          <a:buNone/>
          <a:tabLst/>
          <a:defRPr kumimoji="0" sz="1800" b="0" i="0" u="none" strike="noStrike" cap="none" normalizeH="0" baseline="0" dirty="0" err="1" smtClean="0">
            <a:ln>
              <a:noFill/>
            </a:ln>
            <a:solidFill>
              <a:schemeClr val="bg1"/>
            </a:solidFill>
            <a:effectLst/>
            <a:latin typeface="Arial" charset="0"/>
          </a:defRPr>
        </a:defPPr>
      </a:lstStyle>
    </a:spDef>
    <a:lnDef>
      <a:spPr bwMode="auto">
        <a:solidFill>
          <a:srgbClr val="00529B"/>
        </a:solidFill>
        <a:ln w="12700" cap="flat" cmpd="sng" algn="ctr">
          <a:solidFill>
            <a:schemeClr val="tx1"/>
          </a:solidFill>
          <a:prstDash val="solid"/>
          <a:round/>
          <a:headEnd type="none" w="med" len="med"/>
          <a:tailEnd type="none" w="lg" len="lg"/>
        </a:ln>
        <a:effectLst/>
      </a:spPr>
      <a:bodyPr/>
      <a:lstStyle/>
    </a:lnDef>
  </a:objectDefaults>
  <a:extraClrSchemeLst/>
  <a:custClrLst>
    <a:custClr name="Gartner Blue">
      <a:srgbClr val="00529B"/>
    </a:custClr>
    <a:custClr name="Green">
      <a:srgbClr val="46A33F"/>
    </a:custClr>
    <a:custClr name="Orange">
      <a:srgbClr val="E5550D"/>
    </a:custClr>
    <a:custClr name="Gartner Blue 40%">
      <a:srgbClr val="6697C3"/>
    </a:custClr>
    <a:custClr name="Gold">
      <a:srgbClr val="FCAF17"/>
    </a:custClr>
    <a:custClr name="Purple">
      <a:srgbClr val="56129D"/>
    </a:custClr>
    <a:custClr name="Red">
      <a:srgbClr val="AC0000"/>
    </a:custClr>
    <a:custClr name="Dark Blue">
      <a:srgbClr val="00254C"/>
    </a:custClr>
    <a:custClr name="Grey 40%">
      <a:srgbClr val="666666"/>
    </a:custClr>
    <a:custClr name="Bright Blue">
      <a:srgbClr val="00A5E3"/>
    </a:custClr>
    <a:custClr name="Gartner Blue 70%">
      <a:srgbClr val="B2CBE1"/>
    </a:custClr>
    <a:custClr name="Green 70%">
      <a:srgbClr val="C7E3C5"/>
    </a:custClr>
    <a:custClr name="Orange 70%">
      <a:srgbClr val="F3CDB2"/>
    </a:custClr>
    <a:custClr name="Gartner Blue 10%">
      <a:srgbClr val="E0EAF3"/>
    </a:custClr>
    <a:custClr name="Gold 70%">
      <a:srgbClr val="FEDFA2"/>
    </a:custClr>
    <a:custClr name="Purple 70%">
      <a:srgbClr val="CCB7E1"/>
    </a:custClr>
    <a:custClr name="Red 70%">
      <a:srgbClr val="DE9999"/>
    </a:custClr>
    <a:custClr name="Dark Blue 70%">
      <a:srgbClr val="B2BDC9"/>
    </a:custClr>
    <a:custClr name="Grey 70%">
      <a:srgbClr val="B2B2B2"/>
    </a:custClr>
    <a:custClr name="Bright Blue 70%">
      <a:srgbClr val="99DBF4"/>
    </a:custClr>
    <a:custClr name="Med Blue">
      <a:srgbClr val="667C94"/>
    </a:custClr>
    <a:custClr name="Green 40%">
      <a:srgbClr val="90C88C"/>
    </a:custClr>
    <a:custClr name="Orange 40%">
      <a:srgbClr val="EF996E"/>
    </a:custClr>
    <a:custClr name="Gartner Blue 40%">
      <a:srgbClr val="A3C0DB"/>
    </a:custClr>
    <a:custClr name="Gold 40%">
      <a:srgbClr val="FDCF74"/>
    </a:custClr>
    <a:custClr name="Purple 40%">
      <a:srgbClr val="9470BA"/>
    </a:custClr>
    <a:custClr name="Red 40%">
      <a:srgbClr val="CD6666"/>
    </a:custClr>
    <a:custClr name="Dark Blue 40%">
      <a:srgbClr val="667C94"/>
    </a:custClr>
    <a:custClr name="Grey 50%">
      <a:srgbClr val="7F7F7F"/>
    </a:custClr>
    <a:custClr name="Bright Blue 40%">
      <a:srgbClr val="66C9EE"/>
    </a:custClr>
  </a:custClrLst>
  <a:extLst>
    <a:ext uri="{05A4C25C-085E-4340-85A3-A5531E510DB2}">
      <thm15:themeFamily xmlns:thm15="http://schemas.microsoft.com/office/thememl/2012/main" name="5.15.2018 DSI Template" id="{951F4A87-884D-484C-830C-18BD084DC435}" vid="{49A739A7-E4BC-BD4E-A42A-BBD6113CB95E}"/>
    </a:ext>
  </a:extLst>
</a:theme>
</file>

<file path=ppt/theme/theme8.xml><?xml version="1.0" encoding="utf-8"?>
<a:theme xmlns:a="http://schemas.openxmlformats.org/drawingml/2006/main" name="Parent Master">
  <a:themeElements>
    <a:clrScheme name="Redwood">
      <a:dk1>
        <a:srgbClr val="312D2A"/>
      </a:dk1>
      <a:lt1>
        <a:srgbClr val="FCFBFA"/>
      </a:lt1>
      <a:dk2>
        <a:srgbClr val="312D2A"/>
      </a:dk2>
      <a:lt2>
        <a:srgbClr val="FCFBFA"/>
      </a:lt2>
      <a:accent1>
        <a:srgbClr val="C74634"/>
      </a:accent1>
      <a:accent2>
        <a:srgbClr val="FACD62"/>
      </a:accent2>
      <a:accent3>
        <a:srgbClr val="94AFAF"/>
      </a:accent3>
      <a:accent4>
        <a:srgbClr val="2B6242"/>
      </a:accent4>
      <a:accent5>
        <a:srgbClr val="AE562C"/>
      </a:accent5>
      <a:accent6>
        <a:srgbClr val="759C6C"/>
      </a:accent6>
      <a:hlink>
        <a:srgbClr val="2C5967"/>
      </a:hlink>
      <a:folHlink>
        <a:srgbClr val="2C5967"/>
      </a:folHlink>
    </a:clrScheme>
    <a:fontScheme name="Oracle">
      <a:majorFont>
        <a:latin typeface="Georgia"/>
        <a:ea typeface=""/>
        <a:cs typeface=""/>
      </a:majorFont>
      <a:minorFont>
        <a:latin typeface="Oracle San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tx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custClrLst>
    <a:custClr name="Ocean">
      <a:srgbClr val="2C5967"/>
    </a:custClr>
    <a:custClr name="Surf">
      <a:srgbClr val="41817E"/>
    </a:custClr>
    <a:custClr name="Sand">
      <a:srgbClr val="E5DBBE"/>
    </a:custClr>
    <a:custClr name="Pebble">
      <a:srgbClr val="8B8580"/>
    </a:custClr>
    <a:custClr name="Granite">
      <a:srgbClr val="67605B"/>
    </a:custClr>
  </a:custClrLst>
  <a:extLst>
    <a:ext uri="{05A4C25C-085E-4340-85A3-A5531E510DB2}">
      <thm15:themeFamily xmlns:thm15="http://schemas.microsoft.com/office/thememl/2012/main" name="Oracle_Redwood_V.1.12" id="{878A0AAF-E664-3E4F-A21B-193120842E9E}" vid="{F5146310-29D8-F84C-8C69-019CEAF6B8FF}"/>
    </a:ext>
  </a:extLst>
</a:theme>
</file>

<file path=ppt/theme/theme9.xml><?xml version="1.0" encoding="utf-8"?>
<a:theme xmlns:a="http://schemas.openxmlformats.org/drawingml/2006/main" name="1_Apartment-Real-Estate-Presentation-Design">
  <a:themeElements>
    <a:clrScheme name="Blue II">
      <a:dk1>
        <a:sysClr val="windowText" lastClr="000000"/>
      </a:dk1>
      <a:lt1>
        <a:sysClr val="window" lastClr="FFFFFF"/>
      </a:lt1>
      <a:dk2>
        <a:srgbClr val="335B74"/>
      </a:dk2>
      <a:lt2>
        <a:srgbClr val="DFE3E5"/>
      </a:lt2>
      <a:accent1>
        <a:srgbClr val="1CADE4"/>
      </a:accent1>
      <a:accent2>
        <a:srgbClr val="2683C6"/>
      </a:accent2>
      <a:accent3>
        <a:srgbClr val="27CED7"/>
      </a:accent3>
      <a:accent4>
        <a:srgbClr val="42BA97"/>
      </a:accent4>
      <a:accent5>
        <a:srgbClr val="3E8853"/>
      </a:accent5>
      <a:accent6>
        <a:srgbClr val="62A39F"/>
      </a:accent6>
      <a:hlink>
        <a:srgbClr val="6EAC1C"/>
      </a:hlink>
      <a:folHlink>
        <a:srgbClr val="B26B02"/>
      </a:folHlink>
    </a:clrScheme>
    <a:fontScheme name="Custom 1">
      <a:majorFont>
        <a:latin typeface="Lucida Bright"/>
        <a:ea typeface=""/>
        <a:cs typeface=""/>
      </a:majorFont>
      <a:minorFont>
        <a:latin typeface="Lucida San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24B0D91BFDB0144E8AB495871896D897" ma:contentTypeVersion="20" ma:contentTypeDescription="Create a new document." ma:contentTypeScope="" ma:versionID="4a33963d3818ddcba20f66f8523af3a4">
  <xsd:schema xmlns:xsd="http://www.w3.org/2001/XMLSchema" xmlns:xs="http://www.w3.org/2001/XMLSchema" xmlns:p="http://schemas.microsoft.com/office/2006/metadata/properties" xmlns:ns1="http://schemas.microsoft.com/sharepoint/v3" xmlns:ns2="5e106233-2672-4d81-9a7b-03975290b9e7" xmlns:ns3="95cba557-45e8-48aa-8c09-831289a4792b" xmlns:ns4="4630642b-d5c2-46a8-a98f-fe4ad54326a4" targetNamespace="http://schemas.microsoft.com/office/2006/metadata/properties" ma:root="true" ma:fieldsID="1b0160e4f14c4a0501cf5e77e9f69b5b" ns1:_="" ns2:_="" ns3:_="" ns4:_="">
    <xsd:import namespace="http://schemas.microsoft.com/sharepoint/v3"/>
    <xsd:import namespace="5e106233-2672-4d81-9a7b-03975290b9e7"/>
    <xsd:import namespace="95cba557-45e8-48aa-8c09-831289a4792b"/>
    <xsd:import namespace="4630642b-d5c2-46a8-a98f-fe4ad54326a4"/>
    <xsd:element name="properties">
      <xsd:complexType>
        <xsd:sequence>
          <xsd:element name="documentManagement">
            <xsd:complexType>
              <xsd:all>
                <xsd:element ref="ns1:PublishingStartDate" minOccurs="0"/>
                <xsd:element ref="ns1:PublishingExpirationDate" minOccurs="0"/>
                <xsd:element ref="ns2:_dlc_DocId" minOccurs="0"/>
                <xsd:element ref="ns2:_dlc_DocIdUrl" minOccurs="0"/>
                <xsd:element ref="ns2:_dlc_DocIdPersistId" minOccurs="0"/>
                <xsd:element ref="ns3:MediaServiceMetadata" minOccurs="0"/>
                <xsd:element ref="ns3:MediaServiceFastMetadata" minOccurs="0"/>
                <xsd:element ref="ns3:MediaServiceAutoTags" minOccurs="0"/>
                <xsd:element ref="ns3:MediaServiceDateTaken" minOccurs="0"/>
                <xsd:element ref="ns4:SharedWithUsers" minOccurs="0"/>
                <xsd:element ref="ns4:SharedWithDetails" minOccurs="0"/>
                <xsd:element ref="ns1:_ip_UnifiedCompliancePolicyProperties" minOccurs="0"/>
                <xsd:element ref="ns1:_ip_UnifiedCompliancePolicyUIAction" minOccurs="0"/>
                <xsd:element ref="ns3:MediaServiceOCR" minOccurs="0"/>
                <xsd:element ref="ns3:MediaServiceEventHashCode" minOccurs="0"/>
                <xsd:element ref="ns3:MediaServiceGenerationTime"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PublishingStartDate" ma:index="8" nillable="true" ma:displayName="Scheduling Start Date" ma:description="Scheduling Start Date is a site column created by the Publishing feature. It is used to specify the date and time on which this page will first appear to site visitors." ma:internalName="PublishingStartDate">
      <xsd:simpleType>
        <xsd:restriction base="dms:Unknown"/>
      </xsd:simpleType>
    </xsd:element>
    <xsd:element name="PublishingExpirationDate" ma:index="9" nillable="true" ma:displayName="Scheduling End Date" ma:description="Scheduling End Date is a site column created by the Publishing feature. It is used to specify the date and time on which this page will no longer appear to site visitors." ma:internalName="PublishingExpirationDate">
      <xsd:simpleType>
        <xsd:restriction base="dms:Unknown"/>
      </xsd:simpleType>
    </xsd:element>
    <xsd:element name="_ip_UnifiedCompliancePolicyProperties" ma:index="19" nillable="true" ma:displayName="Unified Compliance Policy Properties" ma:hidden="true" ma:internalName="_ip_UnifiedCompliancePolicyProperties">
      <xsd:simpleType>
        <xsd:restriction base="dms:Note"/>
      </xsd:simpleType>
    </xsd:element>
    <xsd:element name="_ip_UnifiedCompliancePolicyUIAction" ma:index="20"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5e106233-2672-4d81-9a7b-03975290b9e7" elementFormDefault="qualified">
    <xsd:import namespace="http://schemas.microsoft.com/office/2006/documentManagement/types"/>
    <xsd:import namespace="http://schemas.microsoft.com/office/infopath/2007/PartnerControls"/>
    <xsd:element name="_dlc_DocId" ma:index="10" nillable="true" ma:displayName="Document ID Value" ma:description="The value of the document ID assigned to this item." ma:internalName="_dlc_DocId" ma:readOnly="true">
      <xsd:simpleType>
        <xsd:restriction base="dms:Text"/>
      </xsd:simpleType>
    </xsd:element>
    <xsd:element name="_dlc_DocIdUrl" ma:index="11" nillable="true" ma:displayName="Document ID" ma:description="Permanent link to this document."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12" nillable="true" ma:displayName="Persist ID" ma:description="Keep ID on add." ma:hidden="true" ma:internalName="_dlc_DocIdPersistId" ma:readOnly="true">
      <xsd:simpleType>
        <xsd:restriction base="dms:Boolean"/>
      </xsd:simpleType>
    </xsd:element>
  </xsd:schema>
  <xsd:schema xmlns:xsd="http://www.w3.org/2001/XMLSchema" xmlns:xs="http://www.w3.org/2001/XMLSchema" xmlns:dms="http://schemas.microsoft.com/office/2006/documentManagement/types" xmlns:pc="http://schemas.microsoft.com/office/infopath/2007/PartnerControls" targetNamespace="95cba557-45e8-48aa-8c09-831289a4792b" elementFormDefault="qualified">
    <xsd:import namespace="http://schemas.microsoft.com/office/2006/documentManagement/types"/>
    <xsd:import namespace="http://schemas.microsoft.com/office/infopath/2007/PartnerControls"/>
    <xsd:element name="MediaServiceMetadata" ma:index="13" nillable="true" ma:displayName="MediaServiceMetadata" ma:description="" ma:hidden="true" ma:internalName="MediaServiceMetadata" ma:readOnly="true">
      <xsd:simpleType>
        <xsd:restriction base="dms:Note"/>
      </xsd:simpleType>
    </xsd:element>
    <xsd:element name="MediaServiceFastMetadata" ma:index="14" nillable="true" ma:displayName="MediaServiceFastMetadata" ma:description="" ma:hidden="true" ma:internalName="MediaServiceFastMetadata" ma:readOnly="true">
      <xsd:simpleType>
        <xsd:restriction base="dms:Note"/>
      </xsd:simpleType>
    </xsd:element>
    <xsd:element name="MediaServiceAutoTags" ma:index="15" nillable="true" ma:displayName="MediaServiceAutoTags" ma:description="" ma:internalName="MediaServiceAutoTags" ma:readOnly="true">
      <xsd:simpleType>
        <xsd:restriction base="dms:Text"/>
      </xsd:simpleType>
    </xsd:element>
    <xsd:element name="MediaServiceDateTaken" ma:index="16" nillable="true" ma:displayName="MediaServiceDateTaken" ma:description="" ma:hidden="true" ma:internalName="MediaServiceDateTaken" ma:readOnly="true">
      <xsd:simpleType>
        <xsd:restriction base="dms:Text"/>
      </xsd:simpleType>
    </xsd:element>
    <xsd:element name="MediaServiceOCR" ma:index="21" nillable="true" ma:displayName="MediaServiceOCR" ma:internalName="MediaServiceOCR" ma:readOnly="true">
      <xsd:simpleType>
        <xsd:restriction base="dms:Note">
          <xsd:maxLength value="255"/>
        </xsd:restriction>
      </xsd:simpleType>
    </xsd:element>
    <xsd:element name="MediaServiceEventHashCode" ma:index="22" nillable="true" ma:displayName="MediaServiceEventHashCode" ma:hidden="true" ma:internalName="MediaServiceEventHashCode" ma:readOnly="true">
      <xsd:simpleType>
        <xsd:restriction base="dms:Text"/>
      </xsd:simpleType>
    </xsd:element>
    <xsd:element name="MediaServiceGenerationTime" ma:index="23" nillable="true" ma:displayName="MediaServiceGenerationTime" ma:hidden="true" ma:internalName="MediaServiceGenerationTime"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4630642b-d5c2-46a8-a98f-fe4ad54326a4" elementFormDefault="qualified">
    <xsd:import namespace="http://schemas.microsoft.com/office/2006/documentManagement/types"/>
    <xsd:import namespace="http://schemas.microsoft.com/office/infopath/2007/PartnerControls"/>
    <xsd:element name="SharedWithUsers" ma:index="17" nillable="true" ma:displayName="Shared With" ma:description=""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8"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spe:Receivers xmlns:spe="http://schemas.microsoft.com/sharepoint/events">
  <Receiver>
    <Name>Document ID Generator</Name>
    <Synchronization>Synchronous</Synchronization>
    <Type>10001</Type>
    <SequenceNumber>1000</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10002</Type>
    <SequenceNumber>1001</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10004</Type>
    <SequenceNumber>1002</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10006</Type>
    <SequenceNumber>1003</SequenceNumber>
    <Url/>
    <Assembly>Microsoft.Office.DocumentManagement, Version=16.0.0.0, Culture=neutral, PublicKeyToken=71e9bce111e9429c</Assembly>
    <Class>Microsoft.Office.DocumentManagement.Internal.DocIdHandler</Class>
    <Data/>
    <Filter/>
  </Receiver>
</spe:Receivers>
</file>

<file path=customXml/item3.xml><?xml version="1.0" encoding="utf-8"?>
<?mso-contentType ?>
<FormTemplates xmlns="http://schemas.microsoft.com/sharepoint/v3/contenttype/forms">
  <Display>DocumentLibraryForm</Display>
  <Edit>DocumentLibraryForm</Edit>
  <New>DocumentLibraryForm</New>
</FormTemplates>
</file>

<file path=customXml/item4.xml><?xml version="1.0" encoding="utf-8"?>
<p:properties xmlns:p="http://schemas.microsoft.com/office/2006/metadata/properties" xmlns:xsi="http://www.w3.org/2001/XMLSchema-instance" xmlns:pc="http://schemas.microsoft.com/office/infopath/2007/PartnerControls">
  <documentManagement>
    <PublishingExpirationDate xmlns="http://schemas.microsoft.com/sharepoint/v3" xsi:nil="true"/>
    <PublishingStartDate xmlns="http://schemas.microsoft.com/sharepoint/v3" xsi:nil="true"/>
    <_dlc_DocId xmlns="5e106233-2672-4d81-9a7b-03975290b9e7">PSFW5ES2ZHNP-497912154-7044</_dlc_DocId>
    <_dlc_DocIdUrl xmlns="5e106233-2672-4d81-9a7b-03975290b9e7">
      <Url>https://sikich.sharepoint.com/sites/tech/netsuite/_layouts/15/DocIdRedir.aspx?ID=PSFW5ES2ZHNP-497912154-7044</Url>
      <Description>PSFW5ES2ZHNP-497912154-7044</Description>
    </_dlc_DocIdUrl>
    <_ip_UnifiedCompliancePolicyUIAction xmlns="http://schemas.microsoft.com/sharepoint/v3" xsi:nil="true"/>
    <_ip_UnifiedCompliancePolicyProperties xmlns="http://schemas.microsoft.com/sharepoint/v3" xsi:nil="true"/>
  </documentManagement>
</p:properties>
</file>

<file path=customXml/itemProps1.xml><?xml version="1.0" encoding="utf-8"?>
<ds:datastoreItem xmlns:ds="http://schemas.openxmlformats.org/officeDocument/2006/customXml" ds:itemID="{A2A5C8D8-E347-41DC-A90C-C319A6C82062}">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5e106233-2672-4d81-9a7b-03975290b9e7"/>
    <ds:schemaRef ds:uri="95cba557-45e8-48aa-8c09-831289a4792b"/>
    <ds:schemaRef ds:uri="4630642b-d5c2-46a8-a98f-fe4ad54326a4"/>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BE2E1509-48B2-4CA8-A531-03DED807FE42}">
  <ds:schemaRefs>
    <ds:schemaRef ds:uri="http://schemas.microsoft.com/sharepoint/events"/>
  </ds:schemaRefs>
</ds:datastoreItem>
</file>

<file path=customXml/itemProps3.xml><?xml version="1.0" encoding="utf-8"?>
<ds:datastoreItem xmlns:ds="http://schemas.openxmlformats.org/officeDocument/2006/customXml" ds:itemID="{C76FB177-718F-467C-B56C-A8189D287364}">
  <ds:schemaRefs>
    <ds:schemaRef ds:uri="http://schemas.microsoft.com/sharepoint/v3/contenttype/forms"/>
  </ds:schemaRefs>
</ds:datastoreItem>
</file>

<file path=customXml/itemProps4.xml><?xml version="1.0" encoding="utf-8"?>
<ds:datastoreItem xmlns:ds="http://schemas.openxmlformats.org/officeDocument/2006/customXml" ds:itemID="{3BB0116B-ED01-42CE-9C0E-E5B5C20A6424}">
  <ds:schemaRefs>
    <ds:schemaRef ds:uri="http://schemas.microsoft.com/office/2006/documentManagement/types"/>
    <ds:schemaRef ds:uri="http://purl.org/dc/terms/"/>
    <ds:schemaRef ds:uri="http://purl.org/dc/dcmitype/"/>
    <ds:schemaRef ds:uri="5e106233-2672-4d81-9a7b-03975290b9e7"/>
    <ds:schemaRef ds:uri="http://purl.org/dc/elements/1.1/"/>
    <ds:schemaRef ds:uri="http://schemas.microsoft.com/office/2006/metadata/properties"/>
    <ds:schemaRef ds:uri="http://schemas.microsoft.com/office/infopath/2007/PartnerControls"/>
    <ds:schemaRef ds:uri="http://schemas.openxmlformats.org/package/2006/metadata/core-properties"/>
    <ds:schemaRef ds:uri="4630642b-d5c2-46a8-a98f-fe4ad54326a4"/>
    <ds:schemaRef ds:uri="95cba557-45e8-48aa-8c09-831289a4792b"/>
    <ds:schemaRef ds:uri="http://schemas.microsoft.com/sharepoint/v3"/>
    <ds:schemaRef ds:uri="http://www.w3.org/XML/1998/namespace"/>
  </ds:schemaRefs>
</ds:datastoreItem>
</file>

<file path=docProps/app.xml><?xml version="1.0" encoding="utf-8"?>
<Properties xmlns="http://schemas.openxmlformats.org/officeDocument/2006/extended-properties" xmlns:vt="http://schemas.openxmlformats.org/officeDocument/2006/docPropsVTypes">
  <Template>Apartment real estate presentation with video</Template>
  <TotalTime>70082</TotalTime>
  <Words>2982</Words>
  <Application>Microsoft Office PowerPoint</Application>
  <PresentationFormat>Widescreen</PresentationFormat>
  <Paragraphs>476</Paragraphs>
  <Slides>84</Slides>
  <Notes>15</Notes>
  <HiddenSlides>0</HiddenSlides>
  <MMClips>0</MMClips>
  <ScaleCrop>false</ScaleCrop>
  <HeadingPairs>
    <vt:vector size="8" baseType="variant">
      <vt:variant>
        <vt:lpstr>Fonts Used</vt:lpstr>
      </vt:variant>
      <vt:variant>
        <vt:i4>22</vt:i4>
      </vt:variant>
      <vt:variant>
        <vt:lpstr>Theme</vt:lpstr>
      </vt:variant>
      <vt:variant>
        <vt:i4>9</vt:i4>
      </vt:variant>
      <vt:variant>
        <vt:lpstr>Embedded OLE Servers</vt:lpstr>
      </vt:variant>
      <vt:variant>
        <vt:i4>1</vt:i4>
      </vt:variant>
      <vt:variant>
        <vt:lpstr>Slide Titles</vt:lpstr>
      </vt:variant>
      <vt:variant>
        <vt:i4>84</vt:i4>
      </vt:variant>
    </vt:vector>
  </HeadingPairs>
  <TitlesOfParts>
    <vt:vector size="116" baseType="lpstr">
      <vt:lpstr>.AppleSystemUIFont</vt:lpstr>
      <vt:lpstr>Arial</vt:lpstr>
      <vt:lpstr>Calibri</vt:lpstr>
      <vt:lpstr>Georgia</vt:lpstr>
      <vt:lpstr>Helvetica</vt:lpstr>
      <vt:lpstr>Helvetica Light</vt:lpstr>
      <vt:lpstr>Lucida Bright</vt:lpstr>
      <vt:lpstr>Lucida Sans</vt:lpstr>
      <vt:lpstr>Mark Offc For MC</vt:lpstr>
      <vt:lpstr>Oracle Sans</vt:lpstr>
      <vt:lpstr>Oracle Sans Extra Bold</vt:lpstr>
      <vt:lpstr>Oracle Sans Light</vt:lpstr>
      <vt:lpstr>Oracle Sans Semi</vt:lpstr>
      <vt:lpstr>Roboto</vt:lpstr>
      <vt:lpstr>System Font Regular</vt:lpstr>
      <vt:lpstr>Times</vt:lpstr>
      <vt:lpstr>Titillium Web</vt:lpstr>
      <vt:lpstr>Titillium Web Light</vt:lpstr>
      <vt:lpstr>Titillium Web SemiBold</vt:lpstr>
      <vt:lpstr>Univers</vt:lpstr>
      <vt:lpstr>Univers Condensed Light</vt:lpstr>
      <vt:lpstr>Wingdings</vt:lpstr>
      <vt:lpstr>Apartment-Real-Estate-Presentation-Design</vt:lpstr>
      <vt:lpstr>NetGain_Content_Master</vt:lpstr>
      <vt:lpstr>Custom Design</vt:lpstr>
      <vt:lpstr>AvidXchange Brand</vt:lpstr>
      <vt:lpstr>FloQast</vt:lpstr>
      <vt:lpstr>1_2017 DSI Branded Template</vt:lpstr>
      <vt:lpstr>2_2017 DSI Branded Template</vt:lpstr>
      <vt:lpstr>Parent Master</vt:lpstr>
      <vt:lpstr>1_Apartment-Real-Estate-Presentation-Design</vt:lpstr>
      <vt:lpstr>think-cell Slide</vt:lpstr>
      <vt:lpstr>PowerPoint Presentation</vt:lpstr>
      <vt:lpstr>PowerPoint Presentation</vt:lpstr>
      <vt:lpstr>PowerPoint Presentation</vt:lpstr>
      <vt:lpstr>PowerPoint Presentation</vt:lpstr>
      <vt:lpstr>PowerPoint Presentation</vt:lpstr>
      <vt:lpstr>Dashboards &amp; Portlets</vt:lpstr>
      <vt:lpstr>Safe harbor statement</vt:lpstr>
      <vt:lpstr>Tyler Mumford, CPA </vt:lpstr>
      <vt:lpstr>PowerPoint Presentation</vt:lpstr>
      <vt:lpstr>Q&amp;A</vt:lpstr>
      <vt:lpstr>Thank you</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Tipalti – Solving Global Payables</vt:lpstr>
      <vt:lpstr>PowerPoint Presentation</vt:lpstr>
      <vt:lpstr>PowerPoint Presentation</vt:lpstr>
      <vt:lpstr>PowerPoint Presentation</vt:lpstr>
      <vt:lpstr>PowerPoint Presentation</vt:lpstr>
      <vt:lpstr>PowerPoint Presentation</vt:lpstr>
      <vt:lpstr>DSI Company Overview </vt:lpstr>
      <vt:lpstr>PowerPoint Presentation</vt:lpstr>
      <vt:lpstr>DSI’s Mission</vt:lpstr>
      <vt:lpstr>Make it Easy for Customers to Pay You, and Get Paid Faster.</vt:lpstr>
      <vt:lpstr>About Solupay</vt:lpstr>
      <vt:lpstr>Why Solupay</vt:lpstr>
      <vt:lpstr>eInvoice-2-Cash</vt:lpstr>
      <vt:lpstr>LIBERATE YOUR ACCOUNTS PAYABLE WITH THE  LEADER IN AP AUTOMATION </vt:lpstr>
      <vt:lpstr>AVIDXCHANGE + NETSUITE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Jaynelle Bellemore | Altico Advisors</dc:creator>
  <cp:keywords/>
  <cp:lastModifiedBy>Elizabeth Keefe</cp:lastModifiedBy>
  <cp:revision>280</cp:revision>
  <cp:lastPrinted>2018-03-15T20:02:24Z</cp:lastPrinted>
  <dcterms:created xsi:type="dcterms:W3CDTF">2014-10-08T14:46:46Z</dcterms:created>
  <dcterms:modified xsi:type="dcterms:W3CDTF">2020-08-26T18:12:49Z</dcterms:modified>
  <cp:version/>
</cp:coreProperties>
</file>

<file path=docProps/custom.xml><?xml version="1.0" encoding="utf-8"?>
<Properties xmlns="http://schemas.openxmlformats.org/officeDocument/2006/custom-properties" xmlns:vt="http://schemas.openxmlformats.org/officeDocument/2006/docPropsVTypes">
  <property fmtid="{D5CDD505-2E9C-101B-9397-08002B2CF9AE}" pid="2" name="_TemplateID">
    <vt:lpwstr>TC019291659991</vt:lpwstr>
  </property>
  <property fmtid="{D5CDD505-2E9C-101B-9397-08002B2CF9AE}" pid="3" name="ContentTypeId">
    <vt:lpwstr>0x01010024B0D91BFDB0144E8AB495871896D897</vt:lpwstr>
  </property>
  <property fmtid="{D5CDD505-2E9C-101B-9397-08002B2CF9AE}" pid="4" name="_dlc_DocIdItemGuid">
    <vt:lpwstr>57ca9c83-9cb1-4756-8296-9b0bdd8d3a8c</vt:lpwstr>
  </property>
</Properties>
</file>